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3.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88.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89.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90.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91.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92.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93.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94.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95.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96.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702" r:id="rId2"/>
    <p:sldMasterId id="2147483674" r:id="rId3"/>
    <p:sldMasterId id="2147483677" r:id="rId4"/>
  </p:sldMasterIdLst>
  <p:notesMasterIdLst>
    <p:notesMasterId r:id="rId219"/>
  </p:notesMasterIdLst>
  <p:sldIdLst>
    <p:sldId id="419" r:id="rId5"/>
    <p:sldId id="604" r:id="rId6"/>
    <p:sldId id="602" r:id="rId7"/>
    <p:sldId id="605" r:id="rId8"/>
    <p:sldId id="606" r:id="rId9"/>
    <p:sldId id="269" r:id="rId10"/>
    <p:sldId id="324" r:id="rId11"/>
    <p:sldId id="418" r:id="rId12"/>
    <p:sldId id="296" r:id="rId13"/>
    <p:sldId id="264" r:id="rId14"/>
    <p:sldId id="354" r:id="rId15"/>
    <p:sldId id="266" r:id="rId16"/>
    <p:sldId id="493" r:id="rId17"/>
    <p:sldId id="263" r:id="rId18"/>
    <p:sldId id="287" r:id="rId19"/>
    <p:sldId id="265" r:id="rId20"/>
    <p:sldId id="506" r:id="rId21"/>
    <p:sldId id="507" r:id="rId22"/>
    <p:sldId id="508" r:id="rId23"/>
    <p:sldId id="509" r:id="rId24"/>
    <p:sldId id="510" r:id="rId25"/>
    <p:sldId id="511" r:id="rId26"/>
    <p:sldId id="277" r:id="rId27"/>
    <p:sldId id="270" r:id="rId28"/>
    <p:sldId id="271" r:id="rId29"/>
    <p:sldId id="328" r:id="rId30"/>
    <p:sldId id="513" r:id="rId31"/>
    <p:sldId id="318" r:id="rId32"/>
    <p:sldId id="309" r:id="rId33"/>
    <p:sldId id="308" r:id="rId34"/>
    <p:sldId id="454" r:id="rId35"/>
    <p:sldId id="455" r:id="rId36"/>
    <p:sldId id="456" r:id="rId37"/>
    <p:sldId id="457" r:id="rId38"/>
    <p:sldId id="290" r:id="rId39"/>
    <p:sldId id="298" r:id="rId40"/>
    <p:sldId id="291" r:id="rId41"/>
    <p:sldId id="299" r:id="rId42"/>
    <p:sldId id="292" r:id="rId43"/>
    <p:sldId id="297" r:id="rId44"/>
    <p:sldId id="320" r:id="rId45"/>
    <p:sldId id="321" r:id="rId46"/>
    <p:sldId id="343" r:id="rId47"/>
    <p:sldId id="332" r:id="rId48"/>
    <p:sldId id="342" r:id="rId49"/>
    <p:sldId id="345" r:id="rId50"/>
    <p:sldId id="288" r:id="rId51"/>
    <p:sldId id="346" r:id="rId52"/>
    <p:sldId id="347" r:id="rId53"/>
    <p:sldId id="500" r:id="rId54"/>
    <p:sldId id="584" r:id="rId55"/>
    <p:sldId id="502" r:id="rId56"/>
    <p:sldId id="585" r:id="rId57"/>
    <p:sldId id="600" r:id="rId58"/>
    <p:sldId id="601" r:id="rId59"/>
    <p:sldId id="503" r:id="rId60"/>
    <p:sldId id="504" r:id="rId61"/>
    <p:sldId id="501" r:id="rId62"/>
    <p:sldId id="505" r:id="rId63"/>
    <p:sldId id="544" r:id="rId64"/>
    <p:sldId id="545" r:id="rId65"/>
    <p:sldId id="599" r:id="rId66"/>
    <p:sldId id="403" r:id="rId67"/>
    <p:sldId id="468" r:id="rId68"/>
    <p:sldId id="351" r:id="rId69"/>
    <p:sldId id="352" r:id="rId70"/>
    <p:sldId id="353" r:id="rId71"/>
    <p:sldId id="280" r:id="rId72"/>
    <p:sldId id="362" r:id="rId73"/>
    <p:sldId id="363" r:id="rId74"/>
    <p:sldId id="359" r:id="rId75"/>
    <p:sldId id="350" r:id="rId76"/>
    <p:sldId id="361" r:id="rId77"/>
    <p:sldId id="357" r:id="rId78"/>
    <p:sldId id="358" r:id="rId79"/>
    <p:sldId id="360" r:id="rId80"/>
    <p:sldId id="278" r:id="rId81"/>
    <p:sldId id="365" r:id="rId82"/>
    <p:sldId id="366" r:id="rId83"/>
    <p:sldId id="374" r:id="rId84"/>
    <p:sldId id="375" r:id="rId85"/>
    <p:sldId id="379" r:id="rId86"/>
    <p:sldId id="378" r:id="rId87"/>
    <p:sldId id="369" r:id="rId88"/>
    <p:sldId id="294" r:id="rId89"/>
    <p:sldId id="385" r:id="rId90"/>
    <p:sldId id="384" r:id="rId91"/>
    <p:sldId id="387" r:id="rId92"/>
    <p:sldId id="389" r:id="rId93"/>
    <p:sldId id="382" r:id="rId94"/>
    <p:sldId id="390" r:id="rId95"/>
    <p:sldId id="391" r:id="rId96"/>
    <p:sldId id="386" r:id="rId97"/>
    <p:sldId id="383" r:id="rId98"/>
    <p:sldId id="388" r:id="rId99"/>
    <p:sldId id="364" r:id="rId100"/>
    <p:sldId id="392" r:id="rId101"/>
    <p:sldId id="414" r:id="rId102"/>
    <p:sldId id="409" r:id="rId103"/>
    <p:sldId id="380" r:id="rId104"/>
    <p:sldId id="435" r:id="rId105"/>
    <p:sldId id="434" r:id="rId106"/>
    <p:sldId id="436" r:id="rId107"/>
    <p:sldId id="279" r:id="rId108"/>
    <p:sldId id="421" r:id="rId109"/>
    <p:sldId id="546" r:id="rId110"/>
    <p:sldId id="547" r:id="rId111"/>
    <p:sldId id="393" r:id="rId112"/>
    <p:sldId id="394" r:id="rId113"/>
    <p:sldId id="537" r:id="rId114"/>
    <p:sldId id="538" r:id="rId115"/>
    <p:sldId id="329" r:id="rId116"/>
    <p:sldId id="330" r:id="rId117"/>
    <p:sldId id="331" r:id="rId118"/>
    <p:sldId id="303" r:id="rId119"/>
    <p:sldId id="433" r:id="rId120"/>
    <p:sldId id="399" r:id="rId121"/>
    <p:sldId id="406" r:id="rId122"/>
    <p:sldId id="407" r:id="rId123"/>
    <p:sldId id="408" r:id="rId124"/>
    <p:sldId id="410" r:id="rId125"/>
    <p:sldId id="285" r:id="rId126"/>
    <p:sldId id="286" r:id="rId127"/>
    <p:sldId id="367" r:id="rId128"/>
    <p:sldId id="476" r:id="rId129"/>
    <p:sldId id="543" r:id="rId130"/>
    <p:sldId id="542" r:id="rId131"/>
    <p:sldId id="477" r:id="rId132"/>
    <p:sldId id="598" r:id="rId133"/>
    <p:sldId id="478" r:id="rId134"/>
    <p:sldId id="481" r:id="rId135"/>
    <p:sldId id="479" r:id="rId136"/>
    <p:sldId id="540" r:id="rId137"/>
    <p:sldId id="530" r:id="rId138"/>
    <p:sldId id="531" r:id="rId139"/>
    <p:sldId id="550" r:id="rId140"/>
    <p:sldId id="548" r:id="rId141"/>
    <p:sldId id="551" r:id="rId142"/>
    <p:sldId id="552" r:id="rId143"/>
    <p:sldId id="554" r:id="rId144"/>
    <p:sldId id="561" r:id="rId145"/>
    <p:sldId id="527" r:id="rId146"/>
    <p:sldId id="553" r:id="rId147"/>
    <p:sldId id="281" r:id="rId148"/>
    <p:sldId id="532" r:id="rId149"/>
    <p:sldId id="514" r:id="rId150"/>
    <p:sldId id="469" r:id="rId151"/>
    <p:sldId id="470" r:id="rId152"/>
    <p:sldId id="471" r:id="rId153"/>
    <p:sldId id="472" r:id="rId154"/>
    <p:sldId id="473" r:id="rId155"/>
    <p:sldId id="474" r:id="rId156"/>
    <p:sldId id="533" r:id="rId157"/>
    <p:sldId id="534" r:id="rId158"/>
    <p:sldId id="535" r:id="rId159"/>
    <p:sldId id="570" r:id="rId160"/>
    <p:sldId id="563" r:id="rId161"/>
    <p:sldId id="566" r:id="rId162"/>
    <p:sldId id="564" r:id="rId163"/>
    <p:sldId id="565" r:id="rId164"/>
    <p:sldId id="567" r:id="rId165"/>
    <p:sldId id="568" r:id="rId166"/>
    <p:sldId id="558" r:id="rId167"/>
    <p:sldId id="426" r:id="rId168"/>
    <p:sldId id="325" r:id="rId169"/>
    <p:sldId id="528" r:id="rId170"/>
    <p:sldId id="529" r:id="rId171"/>
    <p:sldId id="301" r:id="rId172"/>
    <p:sldId id="276" r:id="rId173"/>
    <p:sldId id="539" r:id="rId174"/>
    <p:sldId id="422" r:id="rId175"/>
    <p:sldId id="424" r:id="rId176"/>
    <p:sldId id="559" r:id="rId177"/>
    <p:sldId id="555" r:id="rId178"/>
    <p:sldId id="556" r:id="rId179"/>
    <p:sldId id="557" r:id="rId180"/>
    <p:sldId id="326" r:id="rId181"/>
    <p:sldId id="425" r:id="rId182"/>
    <p:sldId id="536" r:id="rId183"/>
    <p:sldId id="452" r:id="rId184"/>
    <p:sldId id="428" r:id="rId185"/>
    <p:sldId id="541" r:id="rId186"/>
    <p:sldId id="560" r:id="rId187"/>
    <p:sldId id="562" r:id="rId188"/>
    <p:sldId id="432" r:id="rId189"/>
    <p:sldId id="337" r:id="rId190"/>
    <p:sldId id="572" r:id="rId191"/>
    <p:sldId id="574" r:id="rId192"/>
    <p:sldId id="576" r:id="rId193"/>
    <p:sldId id="581" r:id="rId194"/>
    <p:sldId id="580" r:id="rId195"/>
    <p:sldId id="583" r:id="rId196"/>
    <p:sldId id="582" r:id="rId197"/>
    <p:sldId id="579" r:id="rId198"/>
    <p:sldId id="577" r:id="rId199"/>
    <p:sldId id="578" r:id="rId200"/>
    <p:sldId id="573" r:id="rId201"/>
    <p:sldId id="592" r:id="rId202"/>
    <p:sldId id="575" r:id="rId203"/>
    <p:sldId id="586" r:id="rId204"/>
    <p:sldId id="588" r:id="rId205"/>
    <p:sldId id="587" r:id="rId206"/>
    <p:sldId id="589" r:id="rId207"/>
    <p:sldId id="590" r:id="rId208"/>
    <p:sldId id="593" r:id="rId209"/>
    <p:sldId id="597" r:id="rId210"/>
    <p:sldId id="594" r:id="rId211"/>
    <p:sldId id="595" r:id="rId212"/>
    <p:sldId id="596" r:id="rId213"/>
    <p:sldId id="487" r:id="rId214"/>
    <p:sldId id="488" r:id="rId215"/>
    <p:sldId id="398" r:id="rId216"/>
    <p:sldId id="336" r:id="rId217"/>
    <p:sldId id="571" r:id="rId218"/>
  </p:sldIdLst>
  <p:sldSz cx="18288000" cy="10287000"/>
  <p:notesSz cx="6858000" cy="9144000"/>
  <p:defaultTextStyle>
    <a:defPPr>
      <a:defRPr lang="uk-UA"/>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0" userDrawn="1">
          <p15:clr>
            <a:srgbClr val="A4A3A4"/>
          </p15:clr>
        </p15:guide>
        <p15:guide id="2" pos="57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5"/>
    <a:srgbClr val="0A091B"/>
    <a:srgbClr val="64D4EA"/>
    <a:srgbClr val="4CCCE6"/>
    <a:srgbClr val="6CD5EA"/>
    <a:srgbClr val="2BC3E1"/>
    <a:srgbClr val="57CFE7"/>
    <a:srgbClr val="AAC42C"/>
    <a:srgbClr val="F26B6C"/>
    <a:srgbClr val="A156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130" autoAdjust="0"/>
    <p:restoredTop sz="62864" autoAdjust="0"/>
  </p:normalViewPr>
  <p:slideViewPr>
    <p:cSldViewPr>
      <p:cViewPr varScale="1">
        <p:scale>
          <a:sx n="63" d="100"/>
          <a:sy n="63" d="100"/>
        </p:scale>
        <p:origin x="120" y="450"/>
      </p:cViewPr>
      <p:guideLst>
        <p:guide orient="horz" pos="3240"/>
        <p:guide pos="5760"/>
      </p:guideLst>
    </p:cSldViewPr>
  </p:slideViewPr>
  <p:outlineViewPr>
    <p:cViewPr>
      <p:scale>
        <a:sx n="33" d="100"/>
        <a:sy n="33" d="100"/>
      </p:scale>
      <p:origin x="0" y="0"/>
    </p:cViewPr>
  </p:outlineViewPr>
  <p:notesTextViewPr>
    <p:cViewPr>
      <p:scale>
        <a:sx n="3" d="2"/>
        <a:sy n="3" d="2"/>
      </p:scale>
      <p:origin x="0" y="0"/>
    </p:cViewPr>
  </p:notesTextViewPr>
  <p:sorterViewPr>
    <p:cViewPr>
      <p:scale>
        <a:sx n="75" d="100"/>
        <a:sy n="75" d="100"/>
      </p:scale>
      <p:origin x="0" y="-86580"/>
    </p:cViewPr>
  </p:sorter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3.xml"/><Relationship Id="rId21" Type="http://schemas.openxmlformats.org/officeDocument/2006/relationships/slide" Target="slides/slide17.xml"/><Relationship Id="rId42" Type="http://schemas.openxmlformats.org/officeDocument/2006/relationships/slide" Target="slides/slide38.xml"/><Relationship Id="rId63" Type="http://schemas.openxmlformats.org/officeDocument/2006/relationships/slide" Target="slides/slide59.xml"/><Relationship Id="rId84" Type="http://schemas.openxmlformats.org/officeDocument/2006/relationships/slide" Target="slides/slide80.xml"/><Relationship Id="rId138" Type="http://schemas.openxmlformats.org/officeDocument/2006/relationships/slide" Target="slides/slide134.xml"/><Relationship Id="rId159" Type="http://schemas.openxmlformats.org/officeDocument/2006/relationships/slide" Target="slides/slide155.xml"/><Relationship Id="rId170" Type="http://schemas.openxmlformats.org/officeDocument/2006/relationships/slide" Target="slides/slide166.xml"/><Relationship Id="rId191" Type="http://schemas.openxmlformats.org/officeDocument/2006/relationships/slide" Target="slides/slide187.xml"/><Relationship Id="rId205" Type="http://schemas.openxmlformats.org/officeDocument/2006/relationships/slide" Target="slides/slide201.xml"/><Relationship Id="rId107" Type="http://schemas.openxmlformats.org/officeDocument/2006/relationships/slide" Target="slides/slide103.xml"/><Relationship Id="rId11" Type="http://schemas.openxmlformats.org/officeDocument/2006/relationships/slide" Target="slides/slide7.xml"/><Relationship Id="rId32" Type="http://schemas.openxmlformats.org/officeDocument/2006/relationships/slide" Target="slides/slide28.xml"/><Relationship Id="rId53" Type="http://schemas.openxmlformats.org/officeDocument/2006/relationships/slide" Target="slides/slide49.xml"/><Relationship Id="rId74" Type="http://schemas.openxmlformats.org/officeDocument/2006/relationships/slide" Target="slides/slide70.xml"/><Relationship Id="rId128" Type="http://schemas.openxmlformats.org/officeDocument/2006/relationships/slide" Target="slides/slide124.xml"/><Relationship Id="rId149" Type="http://schemas.openxmlformats.org/officeDocument/2006/relationships/slide" Target="slides/slide145.xml"/><Relationship Id="rId5" Type="http://schemas.openxmlformats.org/officeDocument/2006/relationships/slide" Target="slides/slide1.xml"/><Relationship Id="rId95" Type="http://schemas.openxmlformats.org/officeDocument/2006/relationships/slide" Target="slides/slide91.xml"/><Relationship Id="rId160" Type="http://schemas.openxmlformats.org/officeDocument/2006/relationships/slide" Target="slides/slide156.xml"/><Relationship Id="rId181" Type="http://schemas.openxmlformats.org/officeDocument/2006/relationships/slide" Target="slides/slide177.xml"/><Relationship Id="rId216" Type="http://schemas.openxmlformats.org/officeDocument/2006/relationships/slide" Target="slides/slide212.xml"/><Relationship Id="rId211" Type="http://schemas.openxmlformats.org/officeDocument/2006/relationships/slide" Target="slides/slide207.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113" Type="http://schemas.openxmlformats.org/officeDocument/2006/relationships/slide" Target="slides/slide109.xml"/><Relationship Id="rId118" Type="http://schemas.openxmlformats.org/officeDocument/2006/relationships/slide" Target="slides/slide114.xml"/><Relationship Id="rId134" Type="http://schemas.openxmlformats.org/officeDocument/2006/relationships/slide" Target="slides/slide130.xml"/><Relationship Id="rId139" Type="http://schemas.openxmlformats.org/officeDocument/2006/relationships/slide" Target="slides/slide135.xml"/><Relationship Id="rId80" Type="http://schemas.openxmlformats.org/officeDocument/2006/relationships/slide" Target="slides/slide76.xml"/><Relationship Id="rId85" Type="http://schemas.openxmlformats.org/officeDocument/2006/relationships/slide" Target="slides/slide81.xml"/><Relationship Id="rId150" Type="http://schemas.openxmlformats.org/officeDocument/2006/relationships/slide" Target="slides/slide146.xml"/><Relationship Id="rId155" Type="http://schemas.openxmlformats.org/officeDocument/2006/relationships/slide" Target="slides/slide151.xml"/><Relationship Id="rId171" Type="http://schemas.openxmlformats.org/officeDocument/2006/relationships/slide" Target="slides/slide167.xml"/><Relationship Id="rId176" Type="http://schemas.openxmlformats.org/officeDocument/2006/relationships/slide" Target="slides/slide172.xml"/><Relationship Id="rId192" Type="http://schemas.openxmlformats.org/officeDocument/2006/relationships/slide" Target="slides/slide188.xml"/><Relationship Id="rId197" Type="http://schemas.openxmlformats.org/officeDocument/2006/relationships/slide" Target="slides/slide193.xml"/><Relationship Id="rId206" Type="http://schemas.openxmlformats.org/officeDocument/2006/relationships/slide" Target="slides/slide202.xml"/><Relationship Id="rId201" Type="http://schemas.openxmlformats.org/officeDocument/2006/relationships/slide" Target="slides/slide197.xml"/><Relationship Id="rId222" Type="http://schemas.openxmlformats.org/officeDocument/2006/relationships/theme" Target="theme/theme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slide" Target="slides/slide104.xml"/><Relationship Id="rId124" Type="http://schemas.openxmlformats.org/officeDocument/2006/relationships/slide" Target="slides/slide120.xml"/><Relationship Id="rId129" Type="http://schemas.openxmlformats.org/officeDocument/2006/relationships/slide" Target="slides/slide125.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40" Type="http://schemas.openxmlformats.org/officeDocument/2006/relationships/slide" Target="slides/slide136.xml"/><Relationship Id="rId145" Type="http://schemas.openxmlformats.org/officeDocument/2006/relationships/slide" Target="slides/slide141.xml"/><Relationship Id="rId161" Type="http://schemas.openxmlformats.org/officeDocument/2006/relationships/slide" Target="slides/slide157.xml"/><Relationship Id="rId166" Type="http://schemas.openxmlformats.org/officeDocument/2006/relationships/slide" Target="slides/slide162.xml"/><Relationship Id="rId182" Type="http://schemas.openxmlformats.org/officeDocument/2006/relationships/slide" Target="slides/slide178.xml"/><Relationship Id="rId187" Type="http://schemas.openxmlformats.org/officeDocument/2006/relationships/slide" Target="slides/slide183.xml"/><Relationship Id="rId217" Type="http://schemas.openxmlformats.org/officeDocument/2006/relationships/slide" Target="slides/slide213.xml"/><Relationship Id="rId1" Type="http://schemas.openxmlformats.org/officeDocument/2006/relationships/slideMaster" Target="slideMasters/slideMaster1.xml"/><Relationship Id="rId6" Type="http://schemas.openxmlformats.org/officeDocument/2006/relationships/slide" Target="slides/slide2.xml"/><Relationship Id="rId212" Type="http://schemas.openxmlformats.org/officeDocument/2006/relationships/slide" Target="slides/slide208.xml"/><Relationship Id="rId23" Type="http://schemas.openxmlformats.org/officeDocument/2006/relationships/slide" Target="slides/slide19.xml"/><Relationship Id="rId28" Type="http://schemas.openxmlformats.org/officeDocument/2006/relationships/slide" Target="slides/slide24.xml"/><Relationship Id="rId49" Type="http://schemas.openxmlformats.org/officeDocument/2006/relationships/slide" Target="slides/slide45.xml"/><Relationship Id="rId114" Type="http://schemas.openxmlformats.org/officeDocument/2006/relationships/slide" Target="slides/slide110.xml"/><Relationship Id="rId119" Type="http://schemas.openxmlformats.org/officeDocument/2006/relationships/slide" Target="slides/slide115.xml"/><Relationship Id="rId44" Type="http://schemas.openxmlformats.org/officeDocument/2006/relationships/slide" Target="slides/slide40.xml"/><Relationship Id="rId60" Type="http://schemas.openxmlformats.org/officeDocument/2006/relationships/slide" Target="slides/slide56.xml"/><Relationship Id="rId65" Type="http://schemas.openxmlformats.org/officeDocument/2006/relationships/slide" Target="slides/slide61.xml"/><Relationship Id="rId81" Type="http://schemas.openxmlformats.org/officeDocument/2006/relationships/slide" Target="slides/slide77.xml"/><Relationship Id="rId86" Type="http://schemas.openxmlformats.org/officeDocument/2006/relationships/slide" Target="slides/slide82.xml"/><Relationship Id="rId130" Type="http://schemas.openxmlformats.org/officeDocument/2006/relationships/slide" Target="slides/slide126.xml"/><Relationship Id="rId135" Type="http://schemas.openxmlformats.org/officeDocument/2006/relationships/slide" Target="slides/slide131.xml"/><Relationship Id="rId151" Type="http://schemas.openxmlformats.org/officeDocument/2006/relationships/slide" Target="slides/slide147.xml"/><Relationship Id="rId156" Type="http://schemas.openxmlformats.org/officeDocument/2006/relationships/slide" Target="slides/slide152.xml"/><Relationship Id="rId177" Type="http://schemas.openxmlformats.org/officeDocument/2006/relationships/slide" Target="slides/slide173.xml"/><Relationship Id="rId198" Type="http://schemas.openxmlformats.org/officeDocument/2006/relationships/slide" Target="slides/slide194.xml"/><Relationship Id="rId172" Type="http://schemas.openxmlformats.org/officeDocument/2006/relationships/slide" Target="slides/slide168.xml"/><Relationship Id="rId193" Type="http://schemas.openxmlformats.org/officeDocument/2006/relationships/slide" Target="slides/slide189.xml"/><Relationship Id="rId202" Type="http://schemas.openxmlformats.org/officeDocument/2006/relationships/slide" Target="slides/slide198.xml"/><Relationship Id="rId207" Type="http://schemas.openxmlformats.org/officeDocument/2006/relationships/slide" Target="slides/slide203.xml"/><Relationship Id="rId223" Type="http://schemas.openxmlformats.org/officeDocument/2006/relationships/tableStyles" Target="tableStyles.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120" Type="http://schemas.openxmlformats.org/officeDocument/2006/relationships/slide" Target="slides/slide116.xml"/><Relationship Id="rId125" Type="http://schemas.openxmlformats.org/officeDocument/2006/relationships/slide" Target="slides/slide121.xml"/><Relationship Id="rId141" Type="http://schemas.openxmlformats.org/officeDocument/2006/relationships/slide" Target="slides/slide137.xml"/><Relationship Id="rId146" Type="http://schemas.openxmlformats.org/officeDocument/2006/relationships/slide" Target="slides/slide142.xml"/><Relationship Id="rId167" Type="http://schemas.openxmlformats.org/officeDocument/2006/relationships/slide" Target="slides/slide163.xml"/><Relationship Id="rId188" Type="http://schemas.openxmlformats.org/officeDocument/2006/relationships/slide" Target="slides/slide184.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162" Type="http://schemas.openxmlformats.org/officeDocument/2006/relationships/slide" Target="slides/slide158.xml"/><Relationship Id="rId183" Type="http://schemas.openxmlformats.org/officeDocument/2006/relationships/slide" Target="slides/slide179.xml"/><Relationship Id="rId213" Type="http://schemas.openxmlformats.org/officeDocument/2006/relationships/slide" Target="slides/slide209.xml"/><Relationship Id="rId218" Type="http://schemas.openxmlformats.org/officeDocument/2006/relationships/slide" Target="slides/slide214.xml"/><Relationship Id="rId2" Type="http://schemas.openxmlformats.org/officeDocument/2006/relationships/slideMaster" Target="slideMasters/slideMaster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slide" Target="slides/slide106.xml"/><Relationship Id="rId115" Type="http://schemas.openxmlformats.org/officeDocument/2006/relationships/slide" Target="slides/slide111.xml"/><Relationship Id="rId131" Type="http://schemas.openxmlformats.org/officeDocument/2006/relationships/slide" Target="slides/slide127.xml"/><Relationship Id="rId136" Type="http://schemas.openxmlformats.org/officeDocument/2006/relationships/slide" Target="slides/slide132.xml"/><Relationship Id="rId157" Type="http://schemas.openxmlformats.org/officeDocument/2006/relationships/slide" Target="slides/slide153.xml"/><Relationship Id="rId178" Type="http://schemas.openxmlformats.org/officeDocument/2006/relationships/slide" Target="slides/slide174.xml"/><Relationship Id="rId61" Type="http://schemas.openxmlformats.org/officeDocument/2006/relationships/slide" Target="slides/slide57.xml"/><Relationship Id="rId82" Type="http://schemas.openxmlformats.org/officeDocument/2006/relationships/slide" Target="slides/slide78.xml"/><Relationship Id="rId152" Type="http://schemas.openxmlformats.org/officeDocument/2006/relationships/slide" Target="slides/slide148.xml"/><Relationship Id="rId173" Type="http://schemas.openxmlformats.org/officeDocument/2006/relationships/slide" Target="slides/slide169.xml"/><Relationship Id="rId194" Type="http://schemas.openxmlformats.org/officeDocument/2006/relationships/slide" Target="slides/slide190.xml"/><Relationship Id="rId199" Type="http://schemas.openxmlformats.org/officeDocument/2006/relationships/slide" Target="slides/slide195.xml"/><Relationship Id="rId203" Type="http://schemas.openxmlformats.org/officeDocument/2006/relationships/slide" Target="slides/slide199.xml"/><Relationship Id="rId208" Type="http://schemas.openxmlformats.org/officeDocument/2006/relationships/slide" Target="slides/slide204.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26" Type="http://schemas.openxmlformats.org/officeDocument/2006/relationships/slide" Target="slides/slide122.xml"/><Relationship Id="rId147" Type="http://schemas.openxmlformats.org/officeDocument/2006/relationships/slide" Target="slides/slide143.xml"/><Relationship Id="rId168" Type="http://schemas.openxmlformats.org/officeDocument/2006/relationships/slide" Target="slides/slide164.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121" Type="http://schemas.openxmlformats.org/officeDocument/2006/relationships/slide" Target="slides/slide117.xml"/><Relationship Id="rId142" Type="http://schemas.openxmlformats.org/officeDocument/2006/relationships/slide" Target="slides/slide138.xml"/><Relationship Id="rId163" Type="http://schemas.openxmlformats.org/officeDocument/2006/relationships/slide" Target="slides/slide159.xml"/><Relationship Id="rId184" Type="http://schemas.openxmlformats.org/officeDocument/2006/relationships/slide" Target="slides/slide180.xml"/><Relationship Id="rId189" Type="http://schemas.openxmlformats.org/officeDocument/2006/relationships/slide" Target="slides/slide185.xml"/><Relationship Id="rId219" Type="http://schemas.openxmlformats.org/officeDocument/2006/relationships/notesMaster" Target="notesMasters/notesMaster1.xml"/><Relationship Id="rId3" Type="http://schemas.openxmlformats.org/officeDocument/2006/relationships/slideMaster" Target="slideMasters/slideMaster3.xml"/><Relationship Id="rId214" Type="http://schemas.openxmlformats.org/officeDocument/2006/relationships/slide" Target="slides/slide210.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116" Type="http://schemas.openxmlformats.org/officeDocument/2006/relationships/slide" Target="slides/slide112.xml"/><Relationship Id="rId137" Type="http://schemas.openxmlformats.org/officeDocument/2006/relationships/slide" Target="slides/slide133.xml"/><Relationship Id="rId158" Type="http://schemas.openxmlformats.org/officeDocument/2006/relationships/slide" Target="slides/slide154.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 Id="rId111" Type="http://schemas.openxmlformats.org/officeDocument/2006/relationships/slide" Target="slides/slide107.xml"/><Relationship Id="rId132" Type="http://schemas.openxmlformats.org/officeDocument/2006/relationships/slide" Target="slides/slide128.xml"/><Relationship Id="rId153" Type="http://schemas.openxmlformats.org/officeDocument/2006/relationships/slide" Target="slides/slide149.xml"/><Relationship Id="rId174" Type="http://schemas.openxmlformats.org/officeDocument/2006/relationships/slide" Target="slides/slide170.xml"/><Relationship Id="rId179" Type="http://schemas.openxmlformats.org/officeDocument/2006/relationships/slide" Target="slides/slide175.xml"/><Relationship Id="rId195" Type="http://schemas.openxmlformats.org/officeDocument/2006/relationships/slide" Target="slides/slide191.xml"/><Relationship Id="rId209" Type="http://schemas.openxmlformats.org/officeDocument/2006/relationships/slide" Target="slides/slide205.xml"/><Relationship Id="rId190" Type="http://schemas.openxmlformats.org/officeDocument/2006/relationships/slide" Target="slides/slide186.xml"/><Relationship Id="rId204" Type="http://schemas.openxmlformats.org/officeDocument/2006/relationships/slide" Target="slides/slide200.xml"/><Relationship Id="rId220" Type="http://schemas.openxmlformats.org/officeDocument/2006/relationships/presProps" Target="presProps.xml"/><Relationship Id="rId15" Type="http://schemas.openxmlformats.org/officeDocument/2006/relationships/slide" Target="slides/slide11.xml"/><Relationship Id="rId36" Type="http://schemas.openxmlformats.org/officeDocument/2006/relationships/slide" Target="slides/slide32.xml"/><Relationship Id="rId57" Type="http://schemas.openxmlformats.org/officeDocument/2006/relationships/slide" Target="slides/slide53.xml"/><Relationship Id="rId106" Type="http://schemas.openxmlformats.org/officeDocument/2006/relationships/slide" Target="slides/slide102.xml"/><Relationship Id="rId127" Type="http://schemas.openxmlformats.org/officeDocument/2006/relationships/slide" Target="slides/slide123.xml"/><Relationship Id="rId10" Type="http://schemas.openxmlformats.org/officeDocument/2006/relationships/slide" Target="slides/slide6.xml"/><Relationship Id="rId31" Type="http://schemas.openxmlformats.org/officeDocument/2006/relationships/slide" Target="slides/slide27.xml"/><Relationship Id="rId52" Type="http://schemas.openxmlformats.org/officeDocument/2006/relationships/slide" Target="slides/slide48.xml"/><Relationship Id="rId73" Type="http://schemas.openxmlformats.org/officeDocument/2006/relationships/slide" Target="slides/slide69.xml"/><Relationship Id="rId78" Type="http://schemas.openxmlformats.org/officeDocument/2006/relationships/slide" Target="slides/slide74.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122" Type="http://schemas.openxmlformats.org/officeDocument/2006/relationships/slide" Target="slides/slide118.xml"/><Relationship Id="rId143" Type="http://schemas.openxmlformats.org/officeDocument/2006/relationships/slide" Target="slides/slide139.xml"/><Relationship Id="rId148" Type="http://schemas.openxmlformats.org/officeDocument/2006/relationships/slide" Target="slides/slide144.xml"/><Relationship Id="rId164" Type="http://schemas.openxmlformats.org/officeDocument/2006/relationships/slide" Target="slides/slide160.xml"/><Relationship Id="rId169" Type="http://schemas.openxmlformats.org/officeDocument/2006/relationships/slide" Target="slides/slide165.xml"/><Relationship Id="rId185" Type="http://schemas.openxmlformats.org/officeDocument/2006/relationships/slide" Target="slides/slide181.xml"/><Relationship Id="rId4" Type="http://schemas.openxmlformats.org/officeDocument/2006/relationships/slideMaster" Target="slideMasters/slideMaster4.xml"/><Relationship Id="rId9" Type="http://schemas.openxmlformats.org/officeDocument/2006/relationships/slide" Target="slides/slide5.xml"/><Relationship Id="rId180" Type="http://schemas.openxmlformats.org/officeDocument/2006/relationships/slide" Target="slides/slide176.xml"/><Relationship Id="rId210" Type="http://schemas.openxmlformats.org/officeDocument/2006/relationships/slide" Target="slides/slide206.xml"/><Relationship Id="rId215" Type="http://schemas.openxmlformats.org/officeDocument/2006/relationships/slide" Target="slides/slide211.xml"/><Relationship Id="rId26" Type="http://schemas.openxmlformats.org/officeDocument/2006/relationships/slide" Target="slides/slide22.xml"/><Relationship Id="rId47" Type="http://schemas.openxmlformats.org/officeDocument/2006/relationships/slide" Target="slides/slide43.xml"/><Relationship Id="rId68" Type="http://schemas.openxmlformats.org/officeDocument/2006/relationships/slide" Target="slides/slide64.xml"/><Relationship Id="rId89" Type="http://schemas.openxmlformats.org/officeDocument/2006/relationships/slide" Target="slides/slide85.xml"/><Relationship Id="rId112" Type="http://schemas.openxmlformats.org/officeDocument/2006/relationships/slide" Target="slides/slide108.xml"/><Relationship Id="rId133" Type="http://schemas.openxmlformats.org/officeDocument/2006/relationships/slide" Target="slides/slide129.xml"/><Relationship Id="rId154" Type="http://schemas.openxmlformats.org/officeDocument/2006/relationships/slide" Target="slides/slide150.xml"/><Relationship Id="rId175" Type="http://schemas.openxmlformats.org/officeDocument/2006/relationships/slide" Target="slides/slide171.xml"/><Relationship Id="rId196" Type="http://schemas.openxmlformats.org/officeDocument/2006/relationships/slide" Target="slides/slide192.xml"/><Relationship Id="rId200" Type="http://schemas.openxmlformats.org/officeDocument/2006/relationships/slide" Target="slides/slide196.xml"/><Relationship Id="rId16" Type="http://schemas.openxmlformats.org/officeDocument/2006/relationships/slide" Target="slides/slide12.xml"/><Relationship Id="rId221" Type="http://schemas.openxmlformats.org/officeDocument/2006/relationships/viewProps" Target="viewProps.xml"/><Relationship Id="rId37" Type="http://schemas.openxmlformats.org/officeDocument/2006/relationships/slide" Target="slides/slide33.xml"/><Relationship Id="rId58" Type="http://schemas.openxmlformats.org/officeDocument/2006/relationships/slide" Target="slides/slide54.xml"/><Relationship Id="rId79" Type="http://schemas.openxmlformats.org/officeDocument/2006/relationships/slide" Target="slides/slide75.xml"/><Relationship Id="rId102" Type="http://schemas.openxmlformats.org/officeDocument/2006/relationships/slide" Target="slides/slide98.xml"/><Relationship Id="rId123" Type="http://schemas.openxmlformats.org/officeDocument/2006/relationships/slide" Target="slides/slide119.xml"/><Relationship Id="rId144" Type="http://schemas.openxmlformats.org/officeDocument/2006/relationships/slide" Target="slides/slide140.xml"/><Relationship Id="rId90" Type="http://schemas.openxmlformats.org/officeDocument/2006/relationships/slide" Target="slides/slide86.xml"/><Relationship Id="rId165" Type="http://schemas.openxmlformats.org/officeDocument/2006/relationships/slide" Target="slides/slide161.xml"/><Relationship Id="rId186" Type="http://schemas.openxmlformats.org/officeDocument/2006/relationships/slide" Target="slides/slide18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8.8353413654618466E-3"/>
          <c:y val="0.13803230543318648"/>
          <c:w val="0.98232931726907635"/>
          <c:h val="0.6432420541910856"/>
        </c:manualLayout>
      </c:layout>
      <c:barChart>
        <c:barDir val="col"/>
        <c:grouping val="clustered"/>
        <c:varyColors val="0"/>
        <c:ser>
          <c:idx val="0"/>
          <c:order val="0"/>
          <c:tx>
            <c:strRef>
              <c:f>Sheet1!$C$2</c:f>
              <c:strCache>
                <c:ptCount val="1"/>
                <c:pt idx="0">
                  <c:v>SALES</c:v>
                </c:pt>
              </c:strCache>
            </c:strRef>
          </c:tx>
          <c:spPr>
            <a:solidFill>
              <a:schemeClr val="accent1"/>
            </a:solidFill>
            <a:ln w="254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accent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Sheet1!$B$3:$B$14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Sheet1!$C$3:$C$14</c:f>
              <c:numCache>
                <c:formatCode>General</c:formatCode>
                <c:ptCount val="12"/>
                <c:pt idx="0">
                  <c:v>4.3</c:v>
                </c:pt>
                <c:pt idx="1">
                  <c:v>2.4</c:v>
                </c:pt>
                <c:pt idx="2">
                  <c:v>5</c:v>
                </c:pt>
                <c:pt idx="3">
                  <c:v>4.5</c:v>
                </c:pt>
                <c:pt idx="4">
                  <c:v>3.5</c:v>
                </c:pt>
                <c:pt idx="5">
                  <c:v>5.5</c:v>
                </c:pt>
                <c:pt idx="6">
                  <c:v>7.6</c:v>
                </c:pt>
                <c:pt idx="7">
                  <c:v>7</c:v>
                </c:pt>
                <c:pt idx="8">
                  <c:v>6</c:v>
                </c:pt>
                <c:pt idx="9">
                  <c:v>3.7</c:v>
                </c:pt>
                <c:pt idx="10">
                  <c:v>4.2</c:v>
                </c:pt>
                <c:pt idx="11">
                  <c:v>8.5</c:v>
                </c:pt>
              </c:numCache>
            </c:numRef>
          </c:val>
          <c:extLst>
            <c:ext xmlns:c16="http://schemas.microsoft.com/office/drawing/2014/chart" uri="{C3380CC4-5D6E-409C-BE32-E72D297353CC}">
              <c16:uniqueId val="{00000000-4802-41AD-B10B-83C66628BEE8}"/>
            </c:ext>
          </c:extLst>
        </c:ser>
        <c:dLbls>
          <c:showLegendKey val="0"/>
          <c:showVal val="0"/>
          <c:showCatName val="0"/>
          <c:showSerName val="0"/>
          <c:showPercent val="0"/>
          <c:showBubbleSize val="0"/>
        </c:dLbls>
        <c:gapWidth val="39"/>
        <c:overlap val="-27"/>
        <c:axId val="201569616"/>
        <c:axId val="201572976"/>
      </c:barChart>
      <c:catAx>
        <c:axId val="201569616"/>
        <c:scaling>
          <c:orientation val="minMax"/>
        </c:scaling>
        <c:delete val="0"/>
        <c:axPos val="b"/>
        <c:numFmt formatCode="General" sourceLinked="1"/>
        <c:majorTickMark val="out"/>
        <c:minorTickMark val="none"/>
        <c:tickLblPos val="nextTo"/>
        <c:spPr>
          <a:noFill/>
          <a:ln w="38100" cap="sq" cmpd="sng" algn="ctr">
            <a:noFill/>
            <a:round/>
          </a:ln>
          <a:effectLst/>
        </c:spPr>
        <c:txPr>
          <a:bodyPr rot="-60000000" spcFirstLastPara="1" vertOverflow="ellipsis" vert="horz" wrap="square" anchor="ctr" anchorCtr="1"/>
          <a:lstStyle/>
          <a:p>
            <a:pPr>
              <a:defRPr sz="2800" b="1" i="0" u="none" strike="noStrike" kern="1200" baseline="0">
                <a:solidFill>
                  <a:schemeClr val="tx1"/>
                </a:solidFill>
                <a:latin typeface="+mn-lt"/>
                <a:ea typeface="+mn-ea"/>
                <a:cs typeface="+mn-cs"/>
              </a:defRPr>
            </a:pPr>
            <a:endParaRPr lang="en-US"/>
          </a:p>
        </c:txPr>
        <c:crossAx val="201572976"/>
        <c:crosses val="autoZero"/>
        <c:auto val="1"/>
        <c:lblAlgn val="ctr"/>
        <c:lblOffset val="100"/>
        <c:noMultiLvlLbl val="0"/>
      </c:catAx>
      <c:valAx>
        <c:axId val="201572976"/>
        <c:scaling>
          <c:orientation val="minMax"/>
        </c:scaling>
        <c:delete val="1"/>
        <c:axPos val="l"/>
        <c:numFmt formatCode="General" sourceLinked="1"/>
        <c:majorTickMark val="none"/>
        <c:minorTickMark val="none"/>
        <c:tickLblPos val="nextTo"/>
        <c:crossAx val="201569616"/>
        <c:crosses val="autoZero"/>
        <c:crossBetween val="between"/>
      </c:valAx>
      <c:spPr>
        <a:noFill/>
        <a:ln w="38100">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Sheet1!$C$2</c:f>
              <c:strCache>
                <c:ptCount val="1"/>
                <c:pt idx="0">
                  <c:v>Sales</c:v>
                </c:pt>
              </c:strCache>
            </c:strRef>
          </c:tx>
          <c:spPr>
            <a:ln w="25400">
              <a:solidFill>
                <a:schemeClr val="bg1"/>
              </a:solidFill>
            </a:ln>
          </c:spPr>
          <c:dPt>
            <c:idx val="0"/>
            <c:bubble3D val="0"/>
            <c:spPr>
              <a:solidFill>
                <a:schemeClr val="accent1"/>
              </a:solidFill>
              <a:ln w="25400">
                <a:solidFill>
                  <a:schemeClr val="bg1"/>
                </a:solidFill>
              </a:ln>
              <a:effectLst/>
            </c:spPr>
            <c:extLst>
              <c:ext xmlns:c16="http://schemas.microsoft.com/office/drawing/2014/chart" uri="{C3380CC4-5D6E-409C-BE32-E72D297353CC}">
                <c16:uniqueId val="{00000001-91E5-4FFD-ABFC-0972B563A48A}"/>
              </c:ext>
            </c:extLst>
          </c:dPt>
          <c:dPt>
            <c:idx val="1"/>
            <c:bubble3D val="0"/>
            <c:spPr>
              <a:solidFill>
                <a:schemeClr val="tx2"/>
              </a:solidFill>
              <a:ln w="25400">
                <a:solidFill>
                  <a:schemeClr val="bg1"/>
                </a:solidFill>
              </a:ln>
              <a:effectLst/>
            </c:spPr>
            <c:extLst>
              <c:ext xmlns:c16="http://schemas.microsoft.com/office/drawing/2014/chart" uri="{C3380CC4-5D6E-409C-BE32-E72D297353CC}">
                <c16:uniqueId val="{00000003-91E5-4FFD-ABFC-0972B563A48A}"/>
              </c:ext>
            </c:extLst>
          </c:dPt>
          <c:dPt>
            <c:idx val="2"/>
            <c:bubble3D val="0"/>
            <c:spPr>
              <a:solidFill>
                <a:schemeClr val="accent2"/>
              </a:solidFill>
              <a:ln w="25400">
                <a:solidFill>
                  <a:schemeClr val="bg1"/>
                </a:solidFill>
              </a:ln>
              <a:effectLst/>
            </c:spPr>
            <c:extLst>
              <c:ext xmlns:c16="http://schemas.microsoft.com/office/drawing/2014/chart" uri="{C3380CC4-5D6E-409C-BE32-E72D297353CC}">
                <c16:uniqueId val="{00000005-91E5-4FFD-ABFC-0972B563A48A}"/>
              </c:ext>
            </c:extLst>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Sheet1!$B$3:$B$5</c:f>
              <c:strCache>
                <c:ptCount val="3"/>
                <c:pt idx="0">
                  <c:v>category 1</c:v>
                </c:pt>
                <c:pt idx="1">
                  <c:v>category 2</c:v>
                </c:pt>
                <c:pt idx="2">
                  <c:v>category 3</c:v>
                </c:pt>
              </c:strCache>
            </c:strRef>
          </c:cat>
          <c:val>
            <c:numRef>
              <c:f>Sheet1!$C$3:$C$5</c:f>
              <c:numCache>
                <c:formatCode>General</c:formatCode>
                <c:ptCount val="3"/>
                <c:pt idx="0">
                  <c:v>5.5</c:v>
                </c:pt>
                <c:pt idx="1">
                  <c:v>3.2</c:v>
                </c:pt>
                <c:pt idx="2">
                  <c:v>1.4</c:v>
                </c:pt>
              </c:numCache>
            </c:numRef>
          </c:val>
          <c:extLst>
            <c:ext xmlns:c16="http://schemas.microsoft.com/office/drawing/2014/chart" uri="{C3380CC4-5D6E-409C-BE32-E72D297353CC}">
              <c16:uniqueId val="{00000006-91E5-4FFD-ABFC-0972B563A48A}"/>
            </c:ext>
          </c:extLst>
        </c:ser>
        <c:dLbls>
          <c:showLegendKey val="0"/>
          <c:showVal val="0"/>
          <c:showCatName val="0"/>
          <c:showSerName val="0"/>
          <c:showPercent val="0"/>
          <c:showBubbleSize val="0"/>
          <c:showLeaderLines val="1"/>
        </c:dLbls>
        <c:firstSliceAng val="0"/>
        <c:holeSize val="52"/>
      </c:doughnut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1664204825209258E-2"/>
          <c:y val="4.7353203374720779E-2"/>
          <c:w val="0.95667159034958149"/>
          <c:h val="0.79488537948660587"/>
        </c:manualLayout>
      </c:layout>
      <c:barChart>
        <c:barDir val="col"/>
        <c:grouping val="clustered"/>
        <c:varyColors val="0"/>
        <c:ser>
          <c:idx val="0"/>
          <c:order val="0"/>
          <c:tx>
            <c:strRef>
              <c:f>Sheet1!$C$2</c:f>
              <c:strCache>
                <c:ptCount val="1"/>
                <c:pt idx="0">
                  <c:v>SALES</c:v>
                </c:pt>
              </c:strCache>
            </c:strRef>
          </c:tx>
          <c:spPr>
            <a:solidFill>
              <a:schemeClr val="accent1"/>
            </a:solidFill>
            <a:ln w="25400">
              <a:noFill/>
            </a:ln>
            <a:effectLst/>
          </c:spPr>
          <c:invertIfNegative val="0"/>
          <c:dPt>
            <c:idx val="0"/>
            <c:invertIfNegative val="0"/>
            <c:bubble3D val="0"/>
            <c:spPr>
              <a:solidFill>
                <a:schemeClr val="accent1"/>
              </a:solidFill>
              <a:ln w="25400">
                <a:noFill/>
              </a:ln>
              <a:effectLst/>
            </c:spPr>
            <c:extLst>
              <c:ext xmlns:c16="http://schemas.microsoft.com/office/drawing/2014/chart" uri="{C3380CC4-5D6E-409C-BE32-E72D297353CC}">
                <c16:uniqueId val="{00000001-01F7-4F41-AFD6-269B8CF3B3D6}"/>
              </c:ext>
            </c:extLst>
          </c:dPt>
          <c:dPt>
            <c:idx val="1"/>
            <c:invertIfNegative val="0"/>
            <c:bubble3D val="0"/>
            <c:spPr>
              <a:solidFill>
                <a:schemeClr val="accent1"/>
              </a:solidFill>
              <a:ln w="25400">
                <a:noFill/>
              </a:ln>
              <a:effectLst/>
            </c:spPr>
            <c:extLst>
              <c:ext xmlns:c16="http://schemas.microsoft.com/office/drawing/2014/chart" uri="{C3380CC4-5D6E-409C-BE32-E72D297353CC}">
                <c16:uniqueId val="{00000003-01F7-4F41-AFD6-269B8CF3B3D6}"/>
              </c:ext>
            </c:extLst>
          </c:dPt>
          <c:dPt>
            <c:idx val="2"/>
            <c:invertIfNegative val="0"/>
            <c:bubble3D val="0"/>
            <c:spPr>
              <a:solidFill>
                <a:schemeClr val="accent1"/>
              </a:solidFill>
              <a:ln w="25400">
                <a:noFill/>
              </a:ln>
              <a:effectLst/>
            </c:spPr>
            <c:extLst>
              <c:ext xmlns:c16="http://schemas.microsoft.com/office/drawing/2014/chart" uri="{C3380CC4-5D6E-409C-BE32-E72D297353CC}">
                <c16:uniqueId val="{00000005-01F7-4F41-AFD6-269B8CF3B3D6}"/>
              </c:ext>
            </c:extLst>
          </c:dPt>
          <c:dPt>
            <c:idx val="3"/>
            <c:invertIfNegative val="0"/>
            <c:bubble3D val="0"/>
            <c:spPr>
              <a:solidFill>
                <a:schemeClr val="accent1"/>
              </a:solidFill>
              <a:ln w="25400">
                <a:noFill/>
              </a:ln>
              <a:effectLst/>
            </c:spPr>
            <c:extLst>
              <c:ext xmlns:c16="http://schemas.microsoft.com/office/drawing/2014/chart" uri="{C3380CC4-5D6E-409C-BE32-E72D297353CC}">
                <c16:uniqueId val="{00000007-01F7-4F41-AFD6-269B8CF3B3D6}"/>
              </c:ext>
            </c:extLst>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accent2"/>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Sheet1!$B$3:$B$6</c:f>
              <c:strCache>
                <c:ptCount val="4"/>
                <c:pt idx="0">
                  <c:v>q1</c:v>
                </c:pt>
                <c:pt idx="1">
                  <c:v>q2</c:v>
                </c:pt>
                <c:pt idx="2">
                  <c:v>q3</c:v>
                </c:pt>
                <c:pt idx="3">
                  <c:v>q4</c:v>
                </c:pt>
              </c:strCache>
            </c:strRef>
          </c:cat>
          <c:val>
            <c:numRef>
              <c:f>Sheet1!$C$3:$C$6</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8-01F7-4F41-AFD6-269B8CF3B3D6}"/>
            </c:ext>
          </c:extLst>
        </c:ser>
        <c:dLbls>
          <c:dLblPos val="outEnd"/>
          <c:showLegendKey val="0"/>
          <c:showVal val="1"/>
          <c:showCatName val="0"/>
          <c:showSerName val="0"/>
          <c:showPercent val="0"/>
          <c:showBubbleSize val="0"/>
        </c:dLbls>
        <c:gapWidth val="70"/>
        <c:overlap val="-27"/>
        <c:axId val="569388480"/>
        <c:axId val="210463216"/>
      </c:barChart>
      <c:catAx>
        <c:axId val="569388480"/>
        <c:scaling>
          <c:orientation val="minMax"/>
        </c:scaling>
        <c:delete val="0"/>
        <c:axPos val="b"/>
        <c:numFmt formatCode="General" sourceLinked="1"/>
        <c:majorTickMark val="out"/>
        <c:minorTickMark val="none"/>
        <c:tickLblPos val="nextTo"/>
        <c:spPr>
          <a:noFill/>
          <a:ln w="38100" cap="flat" cmpd="sng" algn="ctr">
            <a:noFill/>
            <a:round/>
          </a:ln>
          <a:effectLst/>
        </c:spPr>
        <c:txPr>
          <a:bodyPr rot="-60000000" spcFirstLastPara="1" vertOverflow="ellipsis" vert="horz" wrap="square" anchor="ctr" anchorCtr="1"/>
          <a:lstStyle/>
          <a:p>
            <a:pPr>
              <a:defRPr sz="2800" b="1" i="0" u="none" strike="noStrike" kern="1200" baseline="0">
                <a:solidFill>
                  <a:schemeClr val="tx1"/>
                </a:solidFill>
                <a:latin typeface="+mn-lt"/>
                <a:ea typeface="+mn-ea"/>
                <a:cs typeface="+mn-cs"/>
              </a:defRPr>
            </a:pPr>
            <a:endParaRPr lang="en-US"/>
          </a:p>
        </c:txPr>
        <c:crossAx val="210463216"/>
        <c:crosses val="autoZero"/>
        <c:auto val="1"/>
        <c:lblAlgn val="ctr"/>
        <c:lblOffset val="100"/>
        <c:noMultiLvlLbl val="0"/>
      </c:catAx>
      <c:valAx>
        <c:axId val="210463216"/>
        <c:scaling>
          <c:orientation val="minMax"/>
        </c:scaling>
        <c:delete val="1"/>
        <c:axPos val="l"/>
        <c:numFmt formatCode="General" sourceLinked="1"/>
        <c:majorTickMark val="none"/>
        <c:minorTickMark val="none"/>
        <c:tickLblPos val="nextTo"/>
        <c:crossAx val="5693884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3.7282739687511481E-2"/>
          <c:y val="4.7770442408830521E-2"/>
          <c:w val="0.9627172603124885"/>
          <c:h val="0.81925037796062661"/>
        </c:manualLayout>
      </c:layout>
      <c:barChart>
        <c:barDir val="col"/>
        <c:grouping val="clustered"/>
        <c:varyColors val="0"/>
        <c:ser>
          <c:idx val="0"/>
          <c:order val="0"/>
          <c:tx>
            <c:strRef>
              <c:f>Sheet1!$B$3</c:f>
              <c:strCache>
                <c:ptCount val="1"/>
                <c:pt idx="0">
                  <c:v>data 1</c:v>
                </c:pt>
              </c:strCache>
            </c:strRef>
          </c:tx>
          <c:spPr>
            <a:solidFill>
              <a:schemeClr val="accent2"/>
            </a:solidFill>
            <a:ln w="254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Sheet1!$C$2:$E$2</c:f>
              <c:strCache>
                <c:ptCount val="3"/>
                <c:pt idx="0">
                  <c:v>category 1</c:v>
                </c:pt>
                <c:pt idx="1">
                  <c:v>category 2</c:v>
                </c:pt>
                <c:pt idx="2">
                  <c:v>category 3</c:v>
                </c:pt>
              </c:strCache>
            </c:strRef>
          </c:cat>
          <c:val>
            <c:numRef>
              <c:f>Sheet1!$C$3:$E$3</c:f>
              <c:numCache>
                <c:formatCode>General</c:formatCode>
                <c:ptCount val="3"/>
                <c:pt idx="0">
                  <c:v>4.3</c:v>
                </c:pt>
                <c:pt idx="1">
                  <c:v>5</c:v>
                </c:pt>
                <c:pt idx="2">
                  <c:v>2.4</c:v>
                </c:pt>
              </c:numCache>
            </c:numRef>
          </c:val>
          <c:extLst>
            <c:ext xmlns:c16="http://schemas.microsoft.com/office/drawing/2014/chart" uri="{C3380CC4-5D6E-409C-BE32-E72D297353CC}">
              <c16:uniqueId val="{00000000-620E-45A6-A65A-F4153C3DD4FC}"/>
            </c:ext>
          </c:extLst>
        </c:ser>
        <c:ser>
          <c:idx val="1"/>
          <c:order val="1"/>
          <c:tx>
            <c:strRef>
              <c:f>Sheet1!$B$4</c:f>
              <c:strCache>
                <c:ptCount val="1"/>
                <c:pt idx="0">
                  <c:v>data 2</c:v>
                </c:pt>
              </c:strCache>
            </c:strRef>
          </c:tx>
          <c:spPr>
            <a:solidFill>
              <a:schemeClr val="tx1"/>
            </a:solidFill>
            <a:ln w="254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Sheet1!$C$2:$E$2</c:f>
              <c:strCache>
                <c:ptCount val="3"/>
                <c:pt idx="0">
                  <c:v>category 1</c:v>
                </c:pt>
                <c:pt idx="1">
                  <c:v>category 2</c:v>
                </c:pt>
                <c:pt idx="2">
                  <c:v>category 3</c:v>
                </c:pt>
              </c:strCache>
            </c:strRef>
          </c:cat>
          <c:val>
            <c:numRef>
              <c:f>Sheet1!$C$4:$E$4</c:f>
              <c:numCache>
                <c:formatCode>General</c:formatCode>
                <c:ptCount val="3"/>
                <c:pt idx="0">
                  <c:v>2.5</c:v>
                </c:pt>
                <c:pt idx="1">
                  <c:v>3.5</c:v>
                </c:pt>
                <c:pt idx="2">
                  <c:v>4.4000000000000004</c:v>
                </c:pt>
              </c:numCache>
            </c:numRef>
          </c:val>
          <c:extLst>
            <c:ext xmlns:c16="http://schemas.microsoft.com/office/drawing/2014/chart" uri="{C3380CC4-5D6E-409C-BE32-E72D297353CC}">
              <c16:uniqueId val="{00000001-620E-45A6-A65A-F4153C3DD4FC}"/>
            </c:ext>
          </c:extLst>
        </c:ser>
        <c:ser>
          <c:idx val="2"/>
          <c:order val="2"/>
          <c:tx>
            <c:strRef>
              <c:f>Sheet1!$B$5</c:f>
              <c:strCache>
                <c:ptCount val="1"/>
                <c:pt idx="0">
                  <c:v>data 3</c:v>
                </c:pt>
              </c:strCache>
            </c:strRef>
          </c:tx>
          <c:spPr>
            <a:solidFill>
              <a:schemeClr val="accent1"/>
            </a:solidFill>
            <a:ln w="25400">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Sheet1!$C$2:$E$2</c:f>
              <c:strCache>
                <c:ptCount val="3"/>
                <c:pt idx="0">
                  <c:v>category 1</c:v>
                </c:pt>
                <c:pt idx="1">
                  <c:v>category 2</c:v>
                </c:pt>
                <c:pt idx="2">
                  <c:v>category 3</c:v>
                </c:pt>
              </c:strCache>
            </c:strRef>
          </c:cat>
          <c:val>
            <c:numRef>
              <c:f>Sheet1!$C$5:$E$5</c:f>
              <c:numCache>
                <c:formatCode>General</c:formatCode>
                <c:ptCount val="3"/>
                <c:pt idx="0">
                  <c:v>4.5</c:v>
                </c:pt>
                <c:pt idx="1">
                  <c:v>3</c:v>
                </c:pt>
                <c:pt idx="2">
                  <c:v>2.8</c:v>
                </c:pt>
              </c:numCache>
            </c:numRef>
          </c:val>
          <c:extLst>
            <c:ext xmlns:c16="http://schemas.microsoft.com/office/drawing/2014/chart" uri="{C3380CC4-5D6E-409C-BE32-E72D297353CC}">
              <c16:uniqueId val="{00000002-620E-45A6-A65A-F4153C3DD4FC}"/>
            </c:ext>
          </c:extLst>
        </c:ser>
        <c:dLbls>
          <c:dLblPos val="inEnd"/>
          <c:showLegendKey val="0"/>
          <c:showVal val="1"/>
          <c:showCatName val="0"/>
          <c:showSerName val="0"/>
          <c:showPercent val="0"/>
          <c:showBubbleSize val="0"/>
        </c:dLbls>
        <c:gapWidth val="333"/>
        <c:overlap val="-33"/>
        <c:axId val="626416032"/>
        <c:axId val="626416592"/>
      </c:barChart>
      <c:catAx>
        <c:axId val="626416032"/>
        <c:scaling>
          <c:orientation val="minMax"/>
        </c:scaling>
        <c:delete val="0"/>
        <c:axPos val="b"/>
        <c:numFmt formatCode="General"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2800" b="1" i="0" u="none" strike="noStrike" kern="1200" baseline="0">
                <a:solidFill>
                  <a:schemeClr val="tx2"/>
                </a:solidFill>
                <a:latin typeface="+mn-lt"/>
                <a:ea typeface="+mn-ea"/>
                <a:cs typeface="+mn-cs"/>
              </a:defRPr>
            </a:pPr>
            <a:endParaRPr lang="en-US"/>
          </a:p>
        </c:txPr>
        <c:crossAx val="626416592"/>
        <c:crosses val="autoZero"/>
        <c:auto val="1"/>
        <c:lblAlgn val="ctr"/>
        <c:lblOffset val="100"/>
        <c:noMultiLvlLbl val="0"/>
      </c:catAx>
      <c:valAx>
        <c:axId val="626416592"/>
        <c:scaling>
          <c:orientation val="minMax"/>
        </c:scaling>
        <c:delete val="0"/>
        <c:axPos val="l"/>
        <c:majorGridlines>
          <c:spPr>
            <a:ln w="9525" cap="flat" cmpd="sng" algn="ctr">
              <a:solidFill>
                <a:schemeClr val="accent2">
                  <a:alpha val="50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2000" b="1" i="0" u="none" strike="noStrike" kern="1200" baseline="0">
                <a:solidFill>
                  <a:schemeClr val="tx2"/>
                </a:solidFill>
                <a:latin typeface="+mn-lt"/>
                <a:ea typeface="+mn-ea"/>
                <a:cs typeface="+mn-cs"/>
              </a:defRPr>
            </a:pPr>
            <a:endParaRPr lang="en-US"/>
          </a:p>
        </c:txPr>
        <c:crossAx val="6264160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Sheet1!$C$2</c:f>
              <c:strCache>
                <c:ptCount val="1"/>
                <c:pt idx="0">
                  <c:v>Series 1</c:v>
                </c:pt>
              </c:strCache>
            </c:strRef>
          </c:tx>
          <c:spPr>
            <a:solidFill>
              <a:schemeClr val="tx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Sheet1!$B$3:$B$6</c:f>
              <c:strCache>
                <c:ptCount val="4"/>
                <c:pt idx="0">
                  <c:v>category 1</c:v>
                </c:pt>
                <c:pt idx="1">
                  <c:v>category 2</c:v>
                </c:pt>
                <c:pt idx="2">
                  <c:v>category 3</c:v>
                </c:pt>
                <c:pt idx="3">
                  <c:v>category 4</c:v>
                </c:pt>
              </c:strCache>
            </c:strRef>
          </c:cat>
          <c:val>
            <c:numRef>
              <c:f>Sheet1!$C$3:$C$6</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18B2-472A-8417-7DDBD94F47F2}"/>
            </c:ext>
          </c:extLst>
        </c:ser>
        <c:ser>
          <c:idx val="1"/>
          <c:order val="1"/>
          <c:tx>
            <c:strRef>
              <c:f>Sheet1!$D$2</c:f>
              <c:strCache>
                <c:ptCount val="1"/>
                <c:pt idx="0">
                  <c:v>Series 2</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Sheet1!$B$3:$B$6</c:f>
              <c:strCache>
                <c:ptCount val="4"/>
                <c:pt idx="0">
                  <c:v>category 1</c:v>
                </c:pt>
                <c:pt idx="1">
                  <c:v>category 2</c:v>
                </c:pt>
                <c:pt idx="2">
                  <c:v>category 3</c:v>
                </c:pt>
                <c:pt idx="3">
                  <c:v>category 4</c:v>
                </c:pt>
              </c:strCache>
            </c:strRef>
          </c:cat>
          <c:val>
            <c:numRef>
              <c:f>Sheet1!$D$3:$D$6</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18B2-472A-8417-7DDBD94F47F2}"/>
            </c:ext>
          </c:extLst>
        </c:ser>
        <c:ser>
          <c:idx val="2"/>
          <c:order val="2"/>
          <c:tx>
            <c:strRef>
              <c:f>Sheet1!$E$2</c:f>
              <c:strCache>
                <c:ptCount val="1"/>
                <c:pt idx="0">
                  <c:v>Series 3</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Sheet1!$B$3:$B$6</c:f>
              <c:strCache>
                <c:ptCount val="4"/>
                <c:pt idx="0">
                  <c:v>category 1</c:v>
                </c:pt>
                <c:pt idx="1">
                  <c:v>category 2</c:v>
                </c:pt>
                <c:pt idx="2">
                  <c:v>category 3</c:v>
                </c:pt>
                <c:pt idx="3">
                  <c:v>category 4</c:v>
                </c:pt>
              </c:strCache>
            </c:strRef>
          </c:cat>
          <c:val>
            <c:numRef>
              <c:f>Sheet1!$E$3:$E$6</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18B2-472A-8417-7DDBD94F47F2}"/>
            </c:ext>
          </c:extLst>
        </c:ser>
        <c:dLbls>
          <c:showLegendKey val="0"/>
          <c:showVal val="0"/>
          <c:showCatName val="0"/>
          <c:showSerName val="0"/>
          <c:showPercent val="0"/>
          <c:showBubbleSize val="0"/>
        </c:dLbls>
        <c:gapWidth val="133"/>
        <c:overlap val="100"/>
        <c:axId val="412230240"/>
        <c:axId val="412230800"/>
      </c:barChart>
      <c:catAx>
        <c:axId val="41223024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800" b="0" i="0" u="none" strike="noStrike" kern="1200" baseline="0">
                <a:solidFill>
                  <a:schemeClr val="tx1"/>
                </a:solidFill>
                <a:latin typeface="+mj-lt"/>
                <a:ea typeface="+mn-ea"/>
                <a:cs typeface="+mn-cs"/>
              </a:defRPr>
            </a:pPr>
            <a:endParaRPr lang="en-US"/>
          </a:p>
        </c:txPr>
        <c:crossAx val="412230800"/>
        <c:crosses val="autoZero"/>
        <c:auto val="1"/>
        <c:lblAlgn val="ctr"/>
        <c:lblOffset val="100"/>
        <c:noMultiLvlLbl val="0"/>
      </c:catAx>
      <c:valAx>
        <c:axId val="412230800"/>
        <c:scaling>
          <c:orientation val="minMax"/>
        </c:scaling>
        <c:delete val="0"/>
        <c:axPos val="b"/>
        <c:majorGridlines>
          <c:spPr>
            <a:ln w="9525" cap="flat" cmpd="sng" algn="ctr">
              <a:solidFill>
                <a:schemeClr val="accent2">
                  <a:alpha val="50000"/>
                </a:schemeClr>
              </a:solidFill>
              <a:round/>
            </a:ln>
            <a:effectLst/>
          </c:spPr>
        </c:majorGridlines>
        <c:numFmt formatCode="General" sourceLinked="1"/>
        <c:majorTickMark val="none"/>
        <c:minorTickMark val="none"/>
        <c:tickLblPos val="nextTo"/>
        <c:spPr>
          <a:noFill/>
          <a:ln w="25400">
            <a:solidFill>
              <a:schemeClr val="accent2"/>
            </a:solidFill>
          </a:ln>
          <a:effectLst/>
        </c:spPr>
        <c:txPr>
          <a:bodyPr rot="-60000000" spcFirstLastPara="1" vertOverflow="ellipsis" vert="horz" wrap="square" anchor="ctr" anchorCtr="1"/>
          <a:lstStyle/>
          <a:p>
            <a:pPr>
              <a:defRPr sz="2800" b="1" i="0" u="none" strike="noStrike" kern="1200" baseline="0">
                <a:solidFill>
                  <a:schemeClr val="tx2"/>
                </a:solidFill>
                <a:latin typeface="+mn-lt"/>
                <a:ea typeface="+mn-ea"/>
                <a:cs typeface="+mn-cs"/>
              </a:defRPr>
            </a:pPr>
            <a:endParaRPr lang="en-US"/>
          </a:p>
        </c:txPr>
        <c:crossAx val="412230240"/>
        <c:crosses val="autoZero"/>
        <c:crossBetween val="between"/>
      </c:valAx>
      <c:spPr>
        <a:noFill/>
        <a:ln>
          <a:noFill/>
        </a:ln>
        <a:effectLst/>
      </c:spPr>
    </c:plotArea>
    <c:legend>
      <c:legendPos val="r"/>
      <c:layout>
        <c:manualLayout>
          <c:xMode val="edge"/>
          <c:yMode val="edge"/>
          <c:x val="0.90580925093787357"/>
          <c:y val="0.28784547673898847"/>
          <c:w val="8.8955146967885562E-2"/>
          <c:h val="0.40684179761372624"/>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Sheet1!$C$2</c:f>
              <c:strCache>
                <c:ptCount val="1"/>
                <c:pt idx="0">
                  <c:v>Sales</c:v>
                </c:pt>
              </c:strCache>
            </c:strRef>
          </c:tx>
          <c:spPr>
            <a:ln w="25400">
              <a:solidFill>
                <a:schemeClr val="bg1"/>
              </a:solidFill>
            </a:ln>
          </c:spPr>
          <c:dPt>
            <c:idx val="0"/>
            <c:bubble3D val="0"/>
            <c:spPr>
              <a:solidFill>
                <a:schemeClr val="accent1"/>
              </a:solidFill>
              <a:ln w="25400">
                <a:solidFill>
                  <a:schemeClr val="bg1"/>
                </a:solidFill>
              </a:ln>
              <a:effectLst/>
            </c:spPr>
            <c:extLst>
              <c:ext xmlns:c16="http://schemas.microsoft.com/office/drawing/2014/chart" uri="{C3380CC4-5D6E-409C-BE32-E72D297353CC}">
                <c16:uniqueId val="{00000001-3A67-49C6-807A-2E958B5F18B0}"/>
              </c:ext>
            </c:extLst>
          </c:dPt>
          <c:dPt>
            <c:idx val="1"/>
            <c:bubble3D val="0"/>
            <c:spPr>
              <a:solidFill>
                <a:schemeClr val="tx1"/>
              </a:solidFill>
              <a:ln w="25400">
                <a:solidFill>
                  <a:schemeClr val="bg1"/>
                </a:solidFill>
              </a:ln>
              <a:effectLst/>
            </c:spPr>
            <c:extLst>
              <c:ext xmlns:c16="http://schemas.microsoft.com/office/drawing/2014/chart" uri="{C3380CC4-5D6E-409C-BE32-E72D297353CC}">
                <c16:uniqueId val="{00000003-3A67-49C6-807A-2E958B5F18B0}"/>
              </c:ext>
            </c:extLst>
          </c:dPt>
          <c:dPt>
            <c:idx val="2"/>
            <c:bubble3D val="0"/>
            <c:spPr>
              <a:solidFill>
                <a:schemeClr val="accent2"/>
              </a:solidFill>
              <a:ln w="25400">
                <a:solidFill>
                  <a:schemeClr val="bg1"/>
                </a:solidFill>
              </a:ln>
              <a:effectLst/>
            </c:spPr>
            <c:extLst>
              <c:ext xmlns:c16="http://schemas.microsoft.com/office/drawing/2014/chart" uri="{C3380CC4-5D6E-409C-BE32-E72D297353CC}">
                <c16:uniqueId val="{00000005-3A67-49C6-807A-2E958B5F18B0}"/>
              </c:ext>
            </c:extLst>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Sheet1!$B$3:$B$5</c:f>
              <c:strCache>
                <c:ptCount val="3"/>
                <c:pt idx="0">
                  <c:v>category 1</c:v>
                </c:pt>
                <c:pt idx="1">
                  <c:v>category 2</c:v>
                </c:pt>
                <c:pt idx="2">
                  <c:v>category 3</c:v>
                </c:pt>
              </c:strCache>
            </c:strRef>
          </c:cat>
          <c:val>
            <c:numRef>
              <c:f>Sheet1!$C$3:$C$5</c:f>
              <c:numCache>
                <c:formatCode>General</c:formatCode>
                <c:ptCount val="3"/>
                <c:pt idx="0">
                  <c:v>5.7</c:v>
                </c:pt>
                <c:pt idx="1">
                  <c:v>4.3</c:v>
                </c:pt>
                <c:pt idx="2">
                  <c:v>3.5</c:v>
                </c:pt>
              </c:numCache>
            </c:numRef>
          </c:val>
          <c:extLst>
            <c:ext xmlns:c16="http://schemas.microsoft.com/office/drawing/2014/chart" uri="{C3380CC4-5D6E-409C-BE32-E72D297353CC}">
              <c16:uniqueId val="{00000006-3A67-49C6-807A-2E958B5F18B0}"/>
            </c:ext>
          </c:extLst>
        </c:ser>
        <c:dLbls>
          <c:showLegendKey val="0"/>
          <c:showVal val="0"/>
          <c:showCatName val="0"/>
          <c:showSerName val="0"/>
          <c:showPercent val="0"/>
          <c:showBubbleSize val="0"/>
          <c:showLeaderLines val="1"/>
        </c:dLbls>
        <c:firstSliceAng val="0"/>
      </c:pieChart>
      <c:spPr>
        <a:noFill/>
        <a:ln>
          <a:noFill/>
        </a:ln>
        <a:effectLst/>
      </c:spPr>
    </c:plotArea>
    <c:legend>
      <c:legendPos val="l"/>
      <c:layout>
        <c:manualLayout>
          <c:xMode val="edge"/>
          <c:yMode val="edge"/>
          <c:x val="8.1632653061224497E-3"/>
          <c:y val="0.29124359758428253"/>
          <c:w val="0.22092474155016339"/>
          <c:h val="0.4369302805595902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9016202333274013"/>
          <c:y val="0.11489635845809409"/>
          <c:w val="0.68626062604903904"/>
          <c:h val="0.7088263604380205"/>
        </c:manualLayout>
      </c:layout>
      <c:doughnut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A0C-4046-92A3-460DE07F0F51}"/>
              </c:ext>
            </c:extLst>
          </c:dPt>
          <c:dPt>
            <c:idx val="1"/>
            <c:bubble3D val="0"/>
            <c:spPr>
              <a:solidFill>
                <a:schemeClr val="tx1"/>
              </a:solidFill>
              <a:ln w="19050">
                <a:solidFill>
                  <a:schemeClr val="lt1"/>
                </a:solidFill>
              </a:ln>
              <a:effectLst/>
            </c:spPr>
            <c:extLst>
              <c:ext xmlns:c16="http://schemas.microsoft.com/office/drawing/2014/chart" uri="{C3380CC4-5D6E-409C-BE32-E72D297353CC}">
                <c16:uniqueId val="{00000003-FA0C-4046-92A3-460DE07F0F51}"/>
              </c:ext>
            </c:extLst>
          </c:dPt>
          <c:dPt>
            <c:idx val="2"/>
            <c:bubble3D val="0"/>
            <c:spPr>
              <a:solidFill>
                <a:schemeClr val="accent2"/>
              </a:solidFill>
              <a:ln w="19050">
                <a:solidFill>
                  <a:schemeClr val="lt1"/>
                </a:solidFill>
              </a:ln>
              <a:effectLst/>
            </c:spPr>
            <c:extLst>
              <c:ext xmlns:c16="http://schemas.microsoft.com/office/drawing/2014/chart" uri="{C3380CC4-5D6E-409C-BE32-E72D297353CC}">
                <c16:uniqueId val="{00000005-FA0C-4046-92A3-460DE07F0F51}"/>
              </c:ext>
            </c:extLst>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3"/>
                <c:pt idx="0">
                  <c:v>1st Qtr</c:v>
                </c:pt>
                <c:pt idx="1">
                  <c:v>2nd Qtr</c:v>
                </c:pt>
                <c:pt idx="2">
                  <c:v>4th Qtr</c:v>
                </c:pt>
              </c:strCache>
            </c:strRef>
          </c:cat>
          <c:val>
            <c:numRef>
              <c:f>Sheet1!$B$2:$B$4</c:f>
              <c:numCache>
                <c:formatCode>General</c:formatCode>
                <c:ptCount val="3"/>
                <c:pt idx="0">
                  <c:v>8.1999999999999993</c:v>
                </c:pt>
                <c:pt idx="1">
                  <c:v>3.2</c:v>
                </c:pt>
                <c:pt idx="2">
                  <c:v>5.2</c:v>
                </c:pt>
              </c:numCache>
            </c:numRef>
          </c:val>
          <c:extLst>
            <c:ext xmlns:c16="http://schemas.microsoft.com/office/drawing/2014/chart" uri="{C3380CC4-5D6E-409C-BE32-E72D297353CC}">
              <c16:uniqueId val="{00000006-FA0C-4046-92A3-460DE07F0F51}"/>
            </c:ext>
          </c:extLst>
        </c:ser>
        <c:dLbls>
          <c:showLegendKey val="0"/>
          <c:showVal val="0"/>
          <c:showCatName val="0"/>
          <c:showSerName val="0"/>
          <c:showPercent val="0"/>
          <c:showBubbleSize val="0"/>
          <c:showLeaderLines val="1"/>
        </c:dLbls>
        <c:firstSliceAng val="0"/>
        <c:holeSize val="62"/>
      </c:doughnutChart>
      <c:spPr>
        <a:noFill/>
        <a:ln>
          <a:noFill/>
        </a:ln>
        <a:effectLst/>
      </c:spPr>
    </c:plotArea>
    <c:legend>
      <c:legendPos val="b"/>
      <c:layout>
        <c:manualLayout>
          <c:xMode val="edge"/>
          <c:yMode val="edge"/>
          <c:x val="0.24662593314076894"/>
          <c:y val="0.92048127446351624"/>
          <c:w val="0.58539980751425769"/>
          <c:h val="6.2110601745381439E-2"/>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15"/>
      <c:rotY val="20"/>
      <c:depthPercent val="100"/>
      <c:rAngAx val="0"/>
    </c:view3D>
    <c:floor>
      <c:thickness val="0"/>
      <c:spPr>
        <a:noFill/>
        <a:ln w="9525" cap="flat" cmpd="sng" algn="ctr">
          <a:solidFill>
            <a:schemeClr val="tx1">
              <a:lumMod val="15000"/>
              <a:lumOff val="85000"/>
            </a:schemeClr>
          </a:solidFill>
          <a:round/>
        </a:ln>
        <a:effectLst/>
        <a:sp3d contourW="9525">
          <a:contourClr>
            <a:schemeClr val="tx1">
              <a:lumMod val="15000"/>
              <a:lumOff val="85000"/>
            </a:schemeClr>
          </a:contourClr>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0.25418774357750734"/>
          <c:y val="2.2520644990326411E-2"/>
          <c:w val="0.70687892706593491"/>
          <c:h val="0.90439888771251264"/>
        </c:manualLayout>
      </c:layout>
      <c:area3DChart>
        <c:grouping val="standard"/>
        <c:varyColors val="0"/>
        <c:ser>
          <c:idx val="0"/>
          <c:order val="0"/>
          <c:tx>
            <c:strRef>
              <c:f>Sheet1!$B$1</c:f>
              <c:strCache>
                <c:ptCount val="1"/>
                <c:pt idx="0">
                  <c:v>Series 1</c:v>
                </c:pt>
              </c:strCache>
            </c:strRef>
          </c:tx>
          <c:spPr>
            <a:solidFill>
              <a:schemeClr val="accent2"/>
            </a:solidFill>
            <a:ln>
              <a:solidFill>
                <a:schemeClr val="accent2"/>
              </a:solidFill>
            </a:ln>
            <a:effectLst/>
            <a:sp3d>
              <a:contourClr>
                <a:schemeClr val="accent2"/>
              </a:contourClr>
            </a:sp3d>
          </c:spPr>
          <c:cat>
            <c:strRef>
              <c:f>Sheet1!$A$2:$A$6</c:f>
              <c:strCache>
                <c:ptCount val="5"/>
                <c:pt idx="0">
                  <c:v>jan</c:v>
                </c:pt>
                <c:pt idx="1">
                  <c:v>feb</c:v>
                </c:pt>
                <c:pt idx="2">
                  <c:v>mar</c:v>
                </c:pt>
                <c:pt idx="3">
                  <c:v>apr</c:v>
                </c:pt>
                <c:pt idx="4">
                  <c:v>may</c:v>
                </c:pt>
              </c:strCache>
            </c:strRef>
          </c:cat>
          <c:val>
            <c:numRef>
              <c:f>Sheet1!$B$2:$B$6</c:f>
              <c:numCache>
                <c:formatCode>General</c:formatCode>
                <c:ptCount val="5"/>
                <c:pt idx="0">
                  <c:v>32</c:v>
                </c:pt>
                <c:pt idx="1">
                  <c:v>20</c:v>
                </c:pt>
                <c:pt idx="2">
                  <c:v>25</c:v>
                </c:pt>
                <c:pt idx="3">
                  <c:v>12</c:v>
                </c:pt>
                <c:pt idx="4">
                  <c:v>15</c:v>
                </c:pt>
              </c:numCache>
            </c:numRef>
          </c:val>
          <c:extLst>
            <c:ext xmlns:c16="http://schemas.microsoft.com/office/drawing/2014/chart" uri="{C3380CC4-5D6E-409C-BE32-E72D297353CC}">
              <c16:uniqueId val="{00000000-4533-4827-A5E7-6F2AD08256FD}"/>
            </c:ext>
          </c:extLst>
        </c:ser>
        <c:ser>
          <c:idx val="1"/>
          <c:order val="1"/>
          <c:tx>
            <c:strRef>
              <c:f>Sheet1!$C$1</c:f>
              <c:strCache>
                <c:ptCount val="1"/>
                <c:pt idx="0">
                  <c:v>Series 2</c:v>
                </c:pt>
              </c:strCache>
            </c:strRef>
          </c:tx>
          <c:spPr>
            <a:solidFill>
              <a:schemeClr val="accent1"/>
            </a:solidFill>
            <a:ln>
              <a:noFill/>
            </a:ln>
            <a:effectLst/>
            <a:sp3d/>
          </c:spPr>
          <c:cat>
            <c:strRef>
              <c:f>Sheet1!$A$2:$A$6</c:f>
              <c:strCache>
                <c:ptCount val="5"/>
                <c:pt idx="0">
                  <c:v>jan</c:v>
                </c:pt>
                <c:pt idx="1">
                  <c:v>feb</c:v>
                </c:pt>
                <c:pt idx="2">
                  <c:v>mar</c:v>
                </c:pt>
                <c:pt idx="3">
                  <c:v>apr</c:v>
                </c:pt>
                <c:pt idx="4">
                  <c:v>may</c:v>
                </c:pt>
              </c:strCache>
            </c:strRef>
          </c:cat>
          <c:val>
            <c:numRef>
              <c:f>Sheet1!$C$2:$C$6</c:f>
              <c:numCache>
                <c:formatCode>General</c:formatCode>
                <c:ptCount val="5"/>
                <c:pt idx="0">
                  <c:v>12</c:v>
                </c:pt>
                <c:pt idx="1">
                  <c:v>25</c:v>
                </c:pt>
                <c:pt idx="2">
                  <c:v>12</c:v>
                </c:pt>
                <c:pt idx="3">
                  <c:v>21</c:v>
                </c:pt>
                <c:pt idx="4">
                  <c:v>25</c:v>
                </c:pt>
              </c:numCache>
            </c:numRef>
          </c:val>
          <c:extLst>
            <c:ext xmlns:c16="http://schemas.microsoft.com/office/drawing/2014/chart" uri="{C3380CC4-5D6E-409C-BE32-E72D297353CC}">
              <c16:uniqueId val="{00000001-4533-4827-A5E7-6F2AD08256FD}"/>
            </c:ext>
          </c:extLst>
        </c:ser>
        <c:dLbls>
          <c:showLegendKey val="0"/>
          <c:showVal val="0"/>
          <c:showCatName val="0"/>
          <c:showSerName val="0"/>
          <c:showPercent val="0"/>
          <c:showBubbleSize val="0"/>
        </c:dLbls>
        <c:axId val="420148160"/>
        <c:axId val="420148720"/>
        <c:axId val="552606144"/>
      </c:area3DChart>
      <c:catAx>
        <c:axId val="42014816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crossAx val="420148720"/>
        <c:crosses val="autoZero"/>
        <c:auto val="1"/>
        <c:lblAlgn val="ctr"/>
        <c:lblOffset val="100"/>
        <c:noMultiLvlLbl val="0"/>
      </c:catAx>
      <c:valAx>
        <c:axId val="420148720"/>
        <c:scaling>
          <c:orientation val="minMax"/>
        </c:scaling>
        <c:delete val="0"/>
        <c:axPos val="l"/>
        <c:majorGridlines>
          <c:spPr>
            <a:ln w="9525" cap="flat" cmpd="sng" algn="ctr">
              <a:solidFill>
                <a:schemeClr val="accent2"/>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crossAx val="420148160"/>
        <c:crosses val="autoZero"/>
        <c:crossBetween val="midCat"/>
      </c:valAx>
      <c:serAx>
        <c:axId val="552606144"/>
        <c:scaling>
          <c:orientation val="minMax"/>
        </c:scaling>
        <c:delete val="1"/>
        <c:axPos val="b"/>
        <c:majorTickMark val="out"/>
        <c:minorTickMark val="none"/>
        <c:tickLblPos val="nextTo"/>
        <c:crossAx val="420148720"/>
        <c:crosses val="autoZero"/>
      </c:serAx>
      <c:spPr>
        <a:noFill/>
        <a:ln>
          <a:noFill/>
        </a:ln>
        <a:effectLst/>
      </c:spPr>
    </c:plotArea>
    <c:legend>
      <c:legendPos val="l"/>
      <c:layout>
        <c:manualLayout>
          <c:xMode val="edge"/>
          <c:yMode val="edge"/>
          <c:x val="7.575757575757576E-3"/>
          <c:y val="0.39327181858949178"/>
          <c:w val="0.15775580609242026"/>
          <c:h val="0.16280894258017309"/>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n-US"/>
        </a:p>
      </c:txPr>
    </c:legend>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Sheet1!$C$2</c:f>
              <c:strCache>
                <c:ptCount val="1"/>
                <c:pt idx="0">
                  <c:v>Series 1</c:v>
                </c:pt>
              </c:strCache>
            </c:strRef>
          </c:tx>
          <c:spPr>
            <a:ln w="28575" cap="rnd">
              <a:solidFill>
                <a:schemeClr val="tx1"/>
              </a:solidFill>
              <a:round/>
            </a:ln>
            <a:effectLst/>
          </c:spPr>
          <c:marker>
            <c:symbol val="none"/>
          </c:marker>
          <c:cat>
            <c:strRef>
              <c:f>Sheet1!$B$3:$B$14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Sheet1!$C$3:$C$14</c:f>
              <c:numCache>
                <c:formatCode>#,##0</c:formatCode>
                <c:ptCount val="12"/>
                <c:pt idx="0">
                  <c:v>315.23993080305098</c:v>
                </c:pt>
                <c:pt idx="1">
                  <c:v>506.22547528665541</c:v>
                </c:pt>
                <c:pt idx="2">
                  <c:v>1202.1510866094679</c:v>
                </c:pt>
                <c:pt idx="3">
                  <c:v>1123.1332974208071</c:v>
                </c:pt>
                <c:pt idx="4">
                  <c:v>491.90599678077382</c:v>
                </c:pt>
                <c:pt idx="5">
                  <c:v>321.81310361711581</c:v>
                </c:pt>
                <c:pt idx="6">
                  <c:v>302.39312354140299</c:v>
                </c:pt>
                <c:pt idx="7">
                  <c:v>378.59007322072398</c:v>
                </c:pt>
                <c:pt idx="8">
                  <c:v>475.10851695629503</c:v>
                </c:pt>
                <c:pt idx="9">
                  <c:v>377.50368313559693</c:v>
                </c:pt>
                <c:pt idx="10">
                  <c:v>249.99005830766339</c:v>
                </c:pt>
                <c:pt idx="11">
                  <c:v>155.40338094853823</c:v>
                </c:pt>
              </c:numCache>
            </c:numRef>
          </c:val>
          <c:smooth val="1"/>
          <c:extLst>
            <c:ext xmlns:c16="http://schemas.microsoft.com/office/drawing/2014/chart" uri="{C3380CC4-5D6E-409C-BE32-E72D297353CC}">
              <c16:uniqueId val="{00000000-7EFE-44F1-A270-4E2B3C40B25B}"/>
            </c:ext>
          </c:extLst>
        </c:ser>
        <c:ser>
          <c:idx val="1"/>
          <c:order val="1"/>
          <c:tx>
            <c:strRef>
              <c:f>Sheet1!$D$2</c:f>
              <c:strCache>
                <c:ptCount val="1"/>
                <c:pt idx="0">
                  <c:v>Series 2</c:v>
                </c:pt>
              </c:strCache>
            </c:strRef>
          </c:tx>
          <c:spPr>
            <a:ln w="28575" cap="rnd">
              <a:solidFill>
                <a:schemeClr val="accent2"/>
              </a:solidFill>
              <a:round/>
            </a:ln>
            <a:effectLst/>
          </c:spPr>
          <c:marker>
            <c:symbol val="none"/>
          </c:marker>
          <c:cat>
            <c:strRef>
              <c:f>Sheet1!$B$3:$B$14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Sheet1!$D$3:$D$14</c:f>
              <c:numCache>
                <c:formatCode>#,##0</c:formatCode>
                <c:ptCount val="12"/>
                <c:pt idx="0">
                  <c:v>302.00033918416977</c:v>
                </c:pt>
                <c:pt idx="1">
                  <c:v>341.88152932823175</c:v>
                </c:pt>
                <c:pt idx="2">
                  <c:v>820.84737909049989</c:v>
                </c:pt>
                <c:pt idx="3">
                  <c:v>1003.4457190511704</c:v>
                </c:pt>
                <c:pt idx="4">
                  <c:v>771.85054952493954</c:v>
                </c:pt>
                <c:pt idx="5">
                  <c:v>464.62306065792836</c:v>
                </c:pt>
                <c:pt idx="6">
                  <c:v>323.13737563150323</c:v>
                </c:pt>
                <c:pt idx="7">
                  <c:v>385.70620892307204</c:v>
                </c:pt>
                <c:pt idx="8">
                  <c:v>525.05093256208727</c:v>
                </c:pt>
                <c:pt idx="9">
                  <c:v>492.83600379661959</c:v>
                </c:pt>
                <c:pt idx="10">
                  <c:v>351.00644921565805</c:v>
                </c:pt>
                <c:pt idx="11">
                  <c:v>419.04959172847424</c:v>
                </c:pt>
              </c:numCache>
            </c:numRef>
          </c:val>
          <c:smooth val="1"/>
          <c:extLst>
            <c:ext xmlns:c16="http://schemas.microsoft.com/office/drawing/2014/chart" uri="{C3380CC4-5D6E-409C-BE32-E72D297353CC}">
              <c16:uniqueId val="{00000001-7EFE-44F1-A270-4E2B3C40B25B}"/>
            </c:ext>
          </c:extLst>
        </c:ser>
        <c:ser>
          <c:idx val="2"/>
          <c:order val="2"/>
          <c:tx>
            <c:strRef>
              <c:f>Sheet1!$E$2</c:f>
              <c:strCache>
                <c:ptCount val="1"/>
                <c:pt idx="0">
                  <c:v>Series 3</c:v>
                </c:pt>
              </c:strCache>
            </c:strRef>
          </c:tx>
          <c:spPr>
            <a:ln w="28575" cap="rnd">
              <a:solidFill>
                <a:schemeClr val="accent3"/>
              </a:solidFill>
              <a:round/>
            </a:ln>
            <a:effectLst/>
          </c:spPr>
          <c:marker>
            <c:symbol val="none"/>
          </c:marker>
          <c:cat>
            <c:strRef>
              <c:f>Sheet1!$B$3:$B$14</c:f>
              <c:strCache>
                <c:ptCount val="12"/>
                <c:pt idx="0">
                  <c:v>jan</c:v>
                </c:pt>
                <c:pt idx="1">
                  <c:v>feb</c:v>
                </c:pt>
                <c:pt idx="2">
                  <c:v>mar</c:v>
                </c:pt>
                <c:pt idx="3">
                  <c:v>apr</c:v>
                </c:pt>
                <c:pt idx="4">
                  <c:v>may</c:v>
                </c:pt>
                <c:pt idx="5">
                  <c:v>jun</c:v>
                </c:pt>
                <c:pt idx="6">
                  <c:v>jul</c:v>
                </c:pt>
                <c:pt idx="7">
                  <c:v>aug</c:v>
                </c:pt>
                <c:pt idx="8">
                  <c:v>sep</c:v>
                </c:pt>
                <c:pt idx="9">
                  <c:v>oct</c:v>
                </c:pt>
                <c:pt idx="10">
                  <c:v>nov</c:v>
                </c:pt>
                <c:pt idx="11">
                  <c:v>dec</c:v>
                </c:pt>
              </c:strCache>
            </c:strRef>
          </c:cat>
          <c:val>
            <c:numRef>
              <c:f>Sheet1!$E$3:$E$14</c:f>
              <c:numCache>
                <c:formatCode>#,##0</c:formatCode>
                <c:ptCount val="12"/>
                <c:pt idx="0">
                  <c:v>616.13009537825565</c:v>
                </c:pt>
                <c:pt idx="1">
                  <c:v>776.42883902081439</c:v>
                </c:pt>
                <c:pt idx="2">
                  <c:v>1140.1788409915932</c:v>
                </c:pt>
                <c:pt idx="3">
                  <c:v>1348.7927389015567</c:v>
                </c:pt>
                <c:pt idx="4">
                  <c:v>1027.1168985054207</c:v>
                </c:pt>
                <c:pt idx="5">
                  <c:v>611.29391217243165</c:v>
                </c:pt>
                <c:pt idx="6">
                  <c:v>372.78697282209464</c:v>
                </c:pt>
                <c:pt idx="7">
                  <c:v>383.35722861190806</c:v>
                </c:pt>
                <c:pt idx="8">
                  <c:v>424.30690903747558</c:v>
                </c:pt>
                <c:pt idx="9">
                  <c:v>274.99247555574061</c:v>
                </c:pt>
                <c:pt idx="10">
                  <c:v>132.64778604080101</c:v>
                </c:pt>
                <c:pt idx="11">
                  <c:v>142.85146189009362</c:v>
                </c:pt>
              </c:numCache>
            </c:numRef>
          </c:val>
          <c:smooth val="1"/>
          <c:extLst>
            <c:ext xmlns:c16="http://schemas.microsoft.com/office/drawing/2014/chart" uri="{C3380CC4-5D6E-409C-BE32-E72D297353CC}">
              <c16:uniqueId val="{00000002-7EFE-44F1-A270-4E2B3C40B25B}"/>
            </c:ext>
          </c:extLst>
        </c:ser>
        <c:dLbls>
          <c:showLegendKey val="0"/>
          <c:showVal val="0"/>
          <c:showCatName val="0"/>
          <c:showSerName val="0"/>
          <c:showPercent val="0"/>
          <c:showBubbleSize val="0"/>
        </c:dLbls>
        <c:smooth val="0"/>
        <c:axId val="445854624"/>
        <c:axId val="445855184"/>
      </c:lineChart>
      <c:catAx>
        <c:axId val="445854624"/>
        <c:scaling>
          <c:orientation val="minMax"/>
        </c:scaling>
        <c:delete val="0"/>
        <c:axPos val="b"/>
        <c:majorGridlines>
          <c:spPr>
            <a:ln w="9525" cap="flat" cmpd="sng" algn="ctr">
              <a:solidFill>
                <a:schemeClr val="accent2">
                  <a:alpha val="50000"/>
                </a:schemeClr>
              </a:solidFill>
              <a:round/>
            </a:ln>
            <a:effectLst/>
          </c:spPr>
        </c:majorGridlines>
        <c:minorGridlines>
          <c:spPr>
            <a:ln w="9525" cap="flat" cmpd="sng" algn="ctr">
              <a:solidFill>
                <a:schemeClr val="accent2">
                  <a:alpha val="50000"/>
                </a:schemeClr>
              </a:solidFill>
              <a:round/>
            </a:ln>
            <a:effectLst/>
          </c:spPr>
        </c:minorGridlines>
        <c:numFmt formatCode="General" sourceLinked="1"/>
        <c:majorTickMark val="out"/>
        <c:minorTickMark val="none"/>
        <c:tickLblPos val="nextTo"/>
        <c:spPr>
          <a:noFill/>
          <a:ln w="25400" cap="flat" cmpd="sng" algn="ctr">
            <a:solidFill>
              <a:schemeClr val="accent2"/>
            </a:solidFill>
            <a:round/>
          </a:ln>
          <a:effectLst/>
        </c:spPr>
        <c:txPr>
          <a:bodyPr rot="-60000000" spcFirstLastPara="1" vertOverflow="ellipsis" vert="horz" wrap="square" anchor="ctr" anchorCtr="1"/>
          <a:lstStyle/>
          <a:p>
            <a:pPr>
              <a:defRPr sz="2000" b="1" i="0" u="none" strike="noStrike" kern="1200" baseline="0">
                <a:solidFill>
                  <a:schemeClr val="tx1"/>
                </a:solidFill>
                <a:latin typeface="+mn-lt"/>
                <a:ea typeface="+mn-ea"/>
                <a:cs typeface="+mn-cs"/>
              </a:defRPr>
            </a:pPr>
            <a:endParaRPr lang="en-US"/>
          </a:p>
        </c:txPr>
        <c:crossAx val="445855184"/>
        <c:crosses val="autoZero"/>
        <c:auto val="1"/>
        <c:lblAlgn val="ctr"/>
        <c:lblOffset val="100"/>
        <c:noMultiLvlLbl val="0"/>
      </c:catAx>
      <c:valAx>
        <c:axId val="445855184"/>
        <c:scaling>
          <c:orientation val="minMax"/>
        </c:scaling>
        <c:delete val="0"/>
        <c:axPos val="l"/>
        <c:majorGridlines>
          <c:spPr>
            <a:ln w="9525" cap="flat" cmpd="sng" algn="ctr">
              <a:solidFill>
                <a:schemeClr val="accent2">
                  <a:alpha val="50000"/>
                </a:schemeClr>
              </a:solidFill>
              <a:round/>
            </a:ln>
            <a:effectLst/>
          </c:spPr>
        </c:majorGridlines>
        <c:minorGridlines>
          <c:spPr>
            <a:ln w="9525" cap="flat" cmpd="sng" algn="ctr">
              <a:solidFill>
                <a:schemeClr val="accent2">
                  <a:alpha val="50000"/>
                </a:schemeClr>
              </a:solidFill>
              <a:round/>
            </a:ln>
            <a:effectLst/>
          </c:spPr>
        </c:minorGridlines>
        <c:numFmt formatCode="#,##0" sourceLinked="1"/>
        <c:majorTickMark val="none"/>
        <c:minorTickMark val="none"/>
        <c:tickLblPos val="nextTo"/>
        <c:spPr>
          <a:noFill/>
          <a:ln w="25400">
            <a:solidFill>
              <a:schemeClr val="accent2"/>
            </a:solidFill>
          </a:ln>
          <a:effectLst/>
        </c:spPr>
        <c:txPr>
          <a:bodyPr rot="-600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crossAx val="44585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2.1664204825209258E-2"/>
          <c:y val="4.7353203374720779E-2"/>
          <c:w val="0.95667159034958149"/>
          <c:h val="0.83152414284538123"/>
        </c:manualLayout>
      </c:layout>
      <c:barChart>
        <c:barDir val="col"/>
        <c:grouping val="clustered"/>
        <c:varyColors val="0"/>
        <c:ser>
          <c:idx val="0"/>
          <c:order val="0"/>
          <c:tx>
            <c:strRef>
              <c:f>Sheet1!$C$2</c:f>
              <c:strCache>
                <c:ptCount val="1"/>
                <c:pt idx="0">
                  <c:v>SALES</c:v>
                </c:pt>
              </c:strCache>
            </c:strRef>
          </c:tx>
          <c:spPr>
            <a:solidFill>
              <a:schemeClr val="accent1"/>
            </a:solidFill>
            <a:ln w="25400">
              <a:noFill/>
            </a:ln>
            <a:effectLst/>
          </c:spPr>
          <c:invertIfNegative val="0"/>
          <c:dPt>
            <c:idx val="0"/>
            <c:invertIfNegative val="0"/>
            <c:bubble3D val="0"/>
            <c:spPr>
              <a:solidFill>
                <a:schemeClr val="bg1"/>
              </a:solidFill>
              <a:ln w="25400">
                <a:noFill/>
              </a:ln>
              <a:effectLst/>
            </c:spPr>
            <c:extLst>
              <c:ext xmlns:c16="http://schemas.microsoft.com/office/drawing/2014/chart" uri="{C3380CC4-5D6E-409C-BE32-E72D297353CC}">
                <c16:uniqueId val="{00000001-C734-4164-B786-D2D87C992FB2}"/>
              </c:ext>
            </c:extLst>
          </c:dPt>
          <c:dPt>
            <c:idx val="1"/>
            <c:invertIfNegative val="0"/>
            <c:bubble3D val="0"/>
            <c:spPr>
              <a:solidFill>
                <a:schemeClr val="accent2"/>
              </a:solidFill>
              <a:ln w="25400">
                <a:noFill/>
              </a:ln>
              <a:effectLst/>
            </c:spPr>
            <c:extLst>
              <c:ext xmlns:c16="http://schemas.microsoft.com/office/drawing/2014/chart" uri="{C3380CC4-5D6E-409C-BE32-E72D297353CC}">
                <c16:uniqueId val="{00000003-C734-4164-B786-D2D87C992FB2}"/>
              </c:ext>
            </c:extLst>
          </c:dPt>
          <c:dPt>
            <c:idx val="2"/>
            <c:invertIfNegative val="0"/>
            <c:bubble3D val="0"/>
            <c:spPr>
              <a:solidFill>
                <a:schemeClr val="tx2"/>
              </a:solidFill>
              <a:ln w="25400">
                <a:noFill/>
              </a:ln>
              <a:effectLst/>
            </c:spPr>
            <c:extLst>
              <c:ext xmlns:c16="http://schemas.microsoft.com/office/drawing/2014/chart" uri="{C3380CC4-5D6E-409C-BE32-E72D297353CC}">
                <c16:uniqueId val="{00000005-C734-4164-B786-D2D87C992FB2}"/>
              </c:ext>
            </c:extLst>
          </c:dPt>
          <c:dPt>
            <c:idx val="3"/>
            <c:invertIfNegative val="0"/>
            <c:bubble3D val="0"/>
            <c:spPr>
              <a:solidFill>
                <a:schemeClr val="accent1"/>
              </a:solidFill>
              <a:ln w="25400">
                <a:noFill/>
              </a:ln>
              <a:effectLst/>
            </c:spPr>
            <c:extLst>
              <c:ext xmlns:c16="http://schemas.microsoft.com/office/drawing/2014/chart" uri="{C3380CC4-5D6E-409C-BE32-E72D297353CC}">
                <c16:uniqueId val="{00000007-C734-4164-B786-D2D87C992FB2}"/>
              </c:ext>
            </c:extLst>
          </c:dPt>
          <c:dLbls>
            <c:spPr>
              <a:noFill/>
              <a:ln>
                <a:noFill/>
              </a:ln>
              <a:effectLst/>
            </c:spPr>
            <c:txPr>
              <a:bodyPr rot="0" spcFirstLastPara="1" vertOverflow="ellipsis" vert="horz" wrap="square" lIns="38100" tIns="19050" rIns="38100" bIns="19050" anchor="ctr" anchorCtr="1">
                <a:spAutoFit/>
              </a:bodyPr>
              <a:lstStyle/>
              <a:p>
                <a:pPr>
                  <a:defRPr sz="2000" b="1"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Sheet1!$B$3:$B$6</c:f>
              <c:strCache>
                <c:ptCount val="4"/>
                <c:pt idx="0">
                  <c:v>q1</c:v>
                </c:pt>
                <c:pt idx="1">
                  <c:v>q2</c:v>
                </c:pt>
                <c:pt idx="2">
                  <c:v>q3</c:v>
                </c:pt>
                <c:pt idx="3">
                  <c:v>q4</c:v>
                </c:pt>
              </c:strCache>
            </c:strRef>
          </c:cat>
          <c:val>
            <c:numRef>
              <c:f>Sheet1!$C$3:$C$6</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8-C734-4164-B786-D2D87C992FB2}"/>
            </c:ext>
          </c:extLst>
        </c:ser>
        <c:dLbls>
          <c:dLblPos val="outEnd"/>
          <c:showLegendKey val="0"/>
          <c:showVal val="1"/>
          <c:showCatName val="0"/>
          <c:showSerName val="0"/>
          <c:showPercent val="0"/>
          <c:showBubbleSize val="0"/>
        </c:dLbls>
        <c:gapWidth val="70"/>
        <c:overlap val="-27"/>
        <c:axId val="413734336"/>
        <c:axId val="413734896"/>
      </c:barChart>
      <c:catAx>
        <c:axId val="413734336"/>
        <c:scaling>
          <c:orientation val="minMax"/>
        </c:scaling>
        <c:delete val="1"/>
        <c:axPos val="b"/>
        <c:numFmt formatCode="General" sourceLinked="1"/>
        <c:majorTickMark val="out"/>
        <c:minorTickMark val="none"/>
        <c:tickLblPos val="nextTo"/>
        <c:crossAx val="413734896"/>
        <c:crosses val="autoZero"/>
        <c:auto val="1"/>
        <c:lblAlgn val="ctr"/>
        <c:lblOffset val="100"/>
        <c:noMultiLvlLbl val="0"/>
      </c:catAx>
      <c:valAx>
        <c:axId val="413734896"/>
        <c:scaling>
          <c:orientation val="minMax"/>
        </c:scaling>
        <c:delete val="1"/>
        <c:axPos val="l"/>
        <c:numFmt formatCode="General" sourceLinked="1"/>
        <c:majorTickMark val="out"/>
        <c:minorTickMark val="none"/>
        <c:tickLblPos val="nextTo"/>
        <c:crossAx val="4137343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uk-U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27185-10FB-4A57-B3F0-45136A811A24}" type="datetimeFigureOut">
              <a:rPr lang="uk-UA" smtClean="0"/>
              <a:t>02.06.2017</a:t>
            </a:fld>
            <a:endParaRPr lang="uk-U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uk-U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uk-U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uk-U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9C3A12-1E0F-412B-B376-8089A55D946C}" type="slidenum">
              <a:rPr lang="uk-UA" smtClean="0"/>
              <a:t>‹#›</a:t>
            </a:fld>
            <a:endParaRPr lang="uk-UA"/>
          </a:p>
        </p:txBody>
      </p:sp>
    </p:spTree>
    <p:extLst>
      <p:ext uri="{BB962C8B-B14F-4D97-AF65-F5344CB8AC3E}">
        <p14:creationId xmlns:p14="http://schemas.microsoft.com/office/powerpoint/2010/main" val="25672169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JOKES:</a:t>
            </a:r>
          </a:p>
          <a:p>
            <a:endParaRPr lang="en-US" dirty="0"/>
          </a:p>
          <a:p>
            <a:r>
              <a:rPr lang="en-US" dirty="0"/>
              <a:t>This should only take a few hours.</a:t>
            </a:r>
          </a:p>
          <a:p>
            <a:r>
              <a:rPr lang="en-US" dirty="0"/>
              <a:t>Around the world, around the world. Around the world, around the world. Now Daft Punk is stuck in your head.</a:t>
            </a:r>
          </a:p>
          <a:p>
            <a:r>
              <a:rPr lang="en-US" dirty="0"/>
              <a:t>It’s a test for a web page. Duh.</a:t>
            </a:r>
          </a:p>
          <a:p>
            <a:r>
              <a:rPr lang="en-US" dirty="0"/>
              <a:t>Whoa… That’s some cool animation.</a:t>
            </a:r>
          </a:p>
          <a:p>
            <a:r>
              <a:rPr lang="en-US" dirty="0"/>
              <a:t>It’s got a face only a mother could love.</a:t>
            </a:r>
          </a:p>
          <a:p>
            <a:r>
              <a:rPr lang="en-US" dirty="0"/>
              <a:t>Finally, this guy gets to some real content!</a:t>
            </a:r>
          </a:p>
          <a:p>
            <a:r>
              <a:rPr lang="en-US" dirty="0"/>
              <a:t>Is every slide going to have one of these lame jokes?</a:t>
            </a:r>
          </a:p>
          <a:p>
            <a:r>
              <a:rPr lang="en-US" dirty="0"/>
              <a:t>There are 10 kinds of people in the world. Those that understand binary, and those that don’t.</a:t>
            </a:r>
          </a:p>
          <a:p>
            <a:r>
              <a:rPr lang="en-US" dirty="0"/>
              <a:t>This color is #BADA55.</a:t>
            </a:r>
          </a:p>
          <a:p>
            <a:r>
              <a:rPr lang="en-US" dirty="0"/>
              <a:t>Fun Fact: The word “algorithm” was coined in tribute to Al Gore’s contribution to computer science.</a:t>
            </a:r>
          </a:p>
          <a:p>
            <a:r>
              <a:rPr lang="en-US" dirty="0"/>
              <a:t>["hip", "hip"] // first one to figure this one out and shout it out loud wins</a:t>
            </a:r>
          </a:p>
          <a:p>
            <a:r>
              <a:rPr lang="en-US" dirty="0"/>
              <a:t>Ugh. I hate shaving. Beards should have been designed as an opt-in feature.</a:t>
            </a:r>
          </a:p>
          <a:p>
            <a:r>
              <a:rPr lang="en-US" dirty="0"/>
              <a:t>1f u c4n r34d th1s u r34lly n33d t0 g0 out51d3.</a:t>
            </a:r>
          </a:p>
          <a:p>
            <a:r>
              <a:rPr lang="en-US" dirty="0"/>
              <a:t>Something witty goes here.</a:t>
            </a:r>
          </a:p>
          <a:p>
            <a:r>
              <a:rPr lang="en-US" dirty="0"/>
              <a:t>To understand what recursion is, you must first understand recursion.</a:t>
            </a:r>
          </a:p>
          <a:p>
            <a:r>
              <a:rPr lang="en-US" dirty="0"/>
              <a:t>Oct 31 == Dec 25, so Halloween is Christmas.</a:t>
            </a:r>
          </a:p>
          <a:p>
            <a:r>
              <a:rPr lang="en-US" dirty="0"/>
              <a:t>These jokes aren’t bad. They’re in “beta”.</a:t>
            </a:r>
          </a:p>
          <a:p>
            <a:r>
              <a:rPr lang="en-US" dirty="0"/>
              <a:t>Send complaints to: trash@molnar.com</a:t>
            </a:r>
          </a:p>
          <a:p>
            <a:endParaRPr lang="en-US" dirty="0"/>
          </a:p>
          <a:p>
            <a:r>
              <a:rPr lang="en-US" dirty="0"/>
              <a:t>Two bytes meet. The first byte asks, “Are you ill?” The second byte replies, “No, just feeling a bit off.”</a:t>
            </a:r>
          </a:p>
          <a:p>
            <a:endParaRPr lang="en-US" dirty="0"/>
          </a:p>
          <a:p>
            <a:r>
              <a:rPr lang="en-US" dirty="0"/>
              <a:t>Programming is 10% science, 20% ingenuity, and 70% getting the ingenuity to work with the science.</a:t>
            </a:r>
          </a:p>
          <a:p>
            <a:endParaRPr lang="en-US" dirty="0"/>
          </a:p>
          <a:p>
            <a:r>
              <a:rPr lang="en-US" dirty="0"/>
              <a:t>Have you heard about the new Cray super computer?  It’s so fast, it executes an infinite loop in 6 seconds.</a:t>
            </a:r>
          </a:p>
          <a:p>
            <a:endParaRPr lang="en-US" dirty="0"/>
          </a:p>
          <a:p>
            <a:r>
              <a:rPr lang="en-US" dirty="0"/>
              <a:t>The generation of random numbers is too important to be left to chance.</a:t>
            </a:r>
          </a:p>
          <a:p>
            <a:endParaRPr lang="en-US" dirty="0"/>
          </a:p>
          <a:p>
            <a:r>
              <a:rPr lang="en-US" dirty="0"/>
              <a:t>A common programming solution is to use threads. But then, two ‘</a:t>
            </a:r>
            <a:r>
              <a:rPr lang="en-US" dirty="0" err="1"/>
              <a:t>llyou</a:t>
            </a:r>
            <a:r>
              <a:rPr lang="en-US" dirty="0"/>
              <a:t> </a:t>
            </a:r>
            <a:r>
              <a:rPr lang="en-US" dirty="0" err="1"/>
              <a:t>hav</a:t>
            </a:r>
            <a:r>
              <a:rPr lang="en-US" dirty="0"/>
              <a:t> </a:t>
            </a:r>
            <a:r>
              <a:rPr lang="en-US" dirty="0" err="1"/>
              <a:t>erpoblesm</a:t>
            </a:r>
            <a:r>
              <a:rPr lang="en-US" dirty="0"/>
              <a:t>.</a:t>
            </a:r>
          </a:p>
          <a:p>
            <a:endParaRPr lang="en-US" dirty="0"/>
          </a:p>
          <a:p>
            <a:r>
              <a:rPr lang="en-US" dirty="0"/>
              <a:t>#titanic { float: none; bottom: 0; }</a:t>
            </a:r>
          </a:p>
          <a:p>
            <a:r>
              <a:rPr lang="en-US" dirty="0"/>
              <a:t>#wife { right: 100%; margin: 0; }</a:t>
            </a:r>
            <a:endParaRPr lang="en-US" dirty="0"/>
          </a:p>
        </p:txBody>
      </p:sp>
      <p:sp>
        <p:nvSpPr>
          <p:cNvPr id="4" name="Slide Number Placeholder 3"/>
          <p:cNvSpPr>
            <a:spLocks noGrp="1"/>
          </p:cNvSpPr>
          <p:nvPr>
            <p:ph type="sldNum" sz="quarter" idx="10"/>
          </p:nvPr>
        </p:nvSpPr>
        <p:spPr/>
        <p:txBody>
          <a:bodyPr/>
          <a:lstStyle/>
          <a:p>
            <a:fld id="{BD9C3A12-1E0F-412B-B376-8089A55D946C}" type="slidenum">
              <a:rPr lang="uk-UA" smtClean="0"/>
              <a:t>1</a:t>
            </a:fld>
            <a:endParaRPr lang="uk-UA"/>
          </a:p>
        </p:txBody>
      </p:sp>
    </p:spTree>
    <p:extLst>
      <p:ext uri="{BB962C8B-B14F-4D97-AF65-F5344CB8AC3E}">
        <p14:creationId xmlns:p14="http://schemas.microsoft.com/office/powerpoint/2010/main" val="8650742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10</a:t>
            </a:fld>
            <a:endParaRPr lang="uk-UA"/>
          </a:p>
        </p:txBody>
      </p:sp>
    </p:spTree>
    <p:extLst>
      <p:ext uri="{BB962C8B-B14F-4D97-AF65-F5344CB8AC3E}">
        <p14:creationId xmlns:p14="http://schemas.microsoft.com/office/powerpoint/2010/main" val="2552384393"/>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100</a:t>
            </a:fld>
            <a:endParaRPr lang="uk-UA"/>
          </a:p>
        </p:txBody>
      </p:sp>
    </p:spTree>
    <p:extLst>
      <p:ext uri="{BB962C8B-B14F-4D97-AF65-F5344CB8AC3E}">
        <p14:creationId xmlns:p14="http://schemas.microsoft.com/office/powerpoint/2010/main" val="3776150768"/>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101</a:t>
            </a:fld>
            <a:endParaRPr lang="uk-UA"/>
          </a:p>
        </p:txBody>
      </p:sp>
    </p:spTree>
    <p:extLst>
      <p:ext uri="{BB962C8B-B14F-4D97-AF65-F5344CB8AC3E}">
        <p14:creationId xmlns:p14="http://schemas.microsoft.com/office/powerpoint/2010/main" val="4273722247"/>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102</a:t>
            </a:fld>
            <a:endParaRPr lang="uk-UA"/>
          </a:p>
        </p:txBody>
      </p:sp>
    </p:spTree>
    <p:extLst>
      <p:ext uri="{BB962C8B-B14F-4D97-AF65-F5344CB8AC3E}">
        <p14:creationId xmlns:p14="http://schemas.microsoft.com/office/powerpoint/2010/main" val="1818401364"/>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103</a:t>
            </a:fld>
            <a:endParaRPr lang="uk-UA"/>
          </a:p>
        </p:txBody>
      </p:sp>
    </p:spTree>
    <p:extLst>
      <p:ext uri="{BB962C8B-B14F-4D97-AF65-F5344CB8AC3E}">
        <p14:creationId xmlns:p14="http://schemas.microsoft.com/office/powerpoint/2010/main" val="4026631080"/>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104</a:t>
            </a:fld>
            <a:endParaRPr lang="uk-UA"/>
          </a:p>
        </p:txBody>
      </p:sp>
    </p:spTree>
    <p:extLst>
      <p:ext uri="{BB962C8B-B14F-4D97-AF65-F5344CB8AC3E}">
        <p14:creationId xmlns:p14="http://schemas.microsoft.com/office/powerpoint/2010/main" val="1775731884"/>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105</a:t>
            </a:fld>
            <a:endParaRPr lang="uk-UA"/>
          </a:p>
        </p:txBody>
      </p:sp>
    </p:spTree>
    <p:extLst>
      <p:ext uri="{BB962C8B-B14F-4D97-AF65-F5344CB8AC3E}">
        <p14:creationId xmlns:p14="http://schemas.microsoft.com/office/powerpoint/2010/main" val="3619608000"/>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106</a:t>
            </a:fld>
            <a:endParaRPr lang="uk-UA"/>
          </a:p>
        </p:txBody>
      </p:sp>
    </p:spTree>
    <p:extLst>
      <p:ext uri="{BB962C8B-B14F-4D97-AF65-F5344CB8AC3E}">
        <p14:creationId xmlns:p14="http://schemas.microsoft.com/office/powerpoint/2010/main" val="657841660"/>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107</a:t>
            </a:fld>
            <a:endParaRPr lang="uk-UA"/>
          </a:p>
        </p:txBody>
      </p:sp>
    </p:spTree>
    <p:extLst>
      <p:ext uri="{BB962C8B-B14F-4D97-AF65-F5344CB8AC3E}">
        <p14:creationId xmlns:p14="http://schemas.microsoft.com/office/powerpoint/2010/main" val="2168966165"/>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108</a:t>
            </a:fld>
            <a:endParaRPr lang="uk-UA"/>
          </a:p>
        </p:txBody>
      </p:sp>
    </p:spTree>
    <p:extLst>
      <p:ext uri="{BB962C8B-B14F-4D97-AF65-F5344CB8AC3E}">
        <p14:creationId xmlns:p14="http://schemas.microsoft.com/office/powerpoint/2010/main" val="2493088548"/>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109</a:t>
            </a:fld>
            <a:endParaRPr lang="uk-UA"/>
          </a:p>
        </p:txBody>
      </p:sp>
    </p:spTree>
    <p:extLst>
      <p:ext uri="{BB962C8B-B14F-4D97-AF65-F5344CB8AC3E}">
        <p14:creationId xmlns:p14="http://schemas.microsoft.com/office/powerpoint/2010/main" val="28347106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BD9C3A12-1E0F-412B-B376-8089A55D946C}" type="slidenum">
              <a:rPr lang="uk-UA" smtClean="0"/>
              <a:t>11</a:t>
            </a:fld>
            <a:endParaRPr lang="uk-UA"/>
          </a:p>
        </p:txBody>
      </p:sp>
    </p:spTree>
    <p:extLst>
      <p:ext uri="{BB962C8B-B14F-4D97-AF65-F5344CB8AC3E}">
        <p14:creationId xmlns:p14="http://schemas.microsoft.com/office/powerpoint/2010/main" val="195930785"/>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110</a:t>
            </a:fld>
            <a:endParaRPr lang="uk-UA"/>
          </a:p>
        </p:txBody>
      </p:sp>
    </p:spTree>
    <p:extLst>
      <p:ext uri="{BB962C8B-B14F-4D97-AF65-F5344CB8AC3E}">
        <p14:creationId xmlns:p14="http://schemas.microsoft.com/office/powerpoint/2010/main" val="3278441487"/>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111</a:t>
            </a:fld>
            <a:endParaRPr lang="uk-UA"/>
          </a:p>
        </p:txBody>
      </p:sp>
    </p:spTree>
    <p:extLst>
      <p:ext uri="{BB962C8B-B14F-4D97-AF65-F5344CB8AC3E}">
        <p14:creationId xmlns:p14="http://schemas.microsoft.com/office/powerpoint/2010/main" val="2104963505"/>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112</a:t>
            </a:fld>
            <a:endParaRPr lang="uk-UA"/>
          </a:p>
        </p:txBody>
      </p:sp>
    </p:spTree>
    <p:extLst>
      <p:ext uri="{BB962C8B-B14F-4D97-AF65-F5344CB8AC3E}">
        <p14:creationId xmlns:p14="http://schemas.microsoft.com/office/powerpoint/2010/main" val="222508355"/>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113</a:t>
            </a:fld>
            <a:endParaRPr lang="uk-UA"/>
          </a:p>
        </p:txBody>
      </p:sp>
    </p:spTree>
    <p:extLst>
      <p:ext uri="{BB962C8B-B14F-4D97-AF65-F5344CB8AC3E}">
        <p14:creationId xmlns:p14="http://schemas.microsoft.com/office/powerpoint/2010/main" val="2819188268"/>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114</a:t>
            </a:fld>
            <a:endParaRPr lang="uk-UA"/>
          </a:p>
        </p:txBody>
      </p:sp>
    </p:spTree>
    <p:extLst>
      <p:ext uri="{BB962C8B-B14F-4D97-AF65-F5344CB8AC3E}">
        <p14:creationId xmlns:p14="http://schemas.microsoft.com/office/powerpoint/2010/main" val="508634640"/>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115</a:t>
            </a:fld>
            <a:endParaRPr lang="uk-UA"/>
          </a:p>
        </p:txBody>
      </p:sp>
    </p:spTree>
    <p:extLst>
      <p:ext uri="{BB962C8B-B14F-4D97-AF65-F5344CB8AC3E}">
        <p14:creationId xmlns:p14="http://schemas.microsoft.com/office/powerpoint/2010/main" val="1418464477"/>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116</a:t>
            </a:fld>
            <a:endParaRPr lang="uk-UA"/>
          </a:p>
        </p:txBody>
      </p:sp>
    </p:spTree>
    <p:extLst>
      <p:ext uri="{BB962C8B-B14F-4D97-AF65-F5344CB8AC3E}">
        <p14:creationId xmlns:p14="http://schemas.microsoft.com/office/powerpoint/2010/main" val="3380943697"/>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117</a:t>
            </a:fld>
            <a:endParaRPr lang="uk-UA"/>
          </a:p>
        </p:txBody>
      </p:sp>
    </p:spTree>
    <p:extLst>
      <p:ext uri="{BB962C8B-B14F-4D97-AF65-F5344CB8AC3E}">
        <p14:creationId xmlns:p14="http://schemas.microsoft.com/office/powerpoint/2010/main" val="2820529620"/>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118</a:t>
            </a:fld>
            <a:endParaRPr lang="uk-UA"/>
          </a:p>
        </p:txBody>
      </p:sp>
    </p:spTree>
    <p:extLst>
      <p:ext uri="{BB962C8B-B14F-4D97-AF65-F5344CB8AC3E}">
        <p14:creationId xmlns:p14="http://schemas.microsoft.com/office/powerpoint/2010/main" val="2258834808"/>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119</a:t>
            </a:fld>
            <a:endParaRPr lang="uk-UA"/>
          </a:p>
        </p:txBody>
      </p:sp>
    </p:spTree>
    <p:extLst>
      <p:ext uri="{BB962C8B-B14F-4D97-AF65-F5344CB8AC3E}">
        <p14:creationId xmlns:p14="http://schemas.microsoft.com/office/powerpoint/2010/main" val="22863838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12</a:t>
            </a:fld>
            <a:endParaRPr lang="uk-UA"/>
          </a:p>
        </p:txBody>
      </p:sp>
    </p:spTree>
    <p:extLst>
      <p:ext uri="{BB962C8B-B14F-4D97-AF65-F5344CB8AC3E}">
        <p14:creationId xmlns:p14="http://schemas.microsoft.com/office/powerpoint/2010/main" val="1849769078"/>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120</a:t>
            </a:fld>
            <a:endParaRPr lang="uk-UA"/>
          </a:p>
        </p:txBody>
      </p:sp>
    </p:spTree>
    <p:extLst>
      <p:ext uri="{BB962C8B-B14F-4D97-AF65-F5344CB8AC3E}">
        <p14:creationId xmlns:p14="http://schemas.microsoft.com/office/powerpoint/2010/main" val="1553732012"/>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121</a:t>
            </a:fld>
            <a:endParaRPr lang="uk-UA"/>
          </a:p>
        </p:txBody>
      </p:sp>
    </p:spTree>
    <p:extLst>
      <p:ext uri="{BB962C8B-B14F-4D97-AF65-F5344CB8AC3E}">
        <p14:creationId xmlns:p14="http://schemas.microsoft.com/office/powerpoint/2010/main" val="61484854"/>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122</a:t>
            </a:fld>
            <a:endParaRPr lang="uk-UA"/>
          </a:p>
        </p:txBody>
      </p:sp>
    </p:spTree>
    <p:extLst>
      <p:ext uri="{BB962C8B-B14F-4D97-AF65-F5344CB8AC3E}">
        <p14:creationId xmlns:p14="http://schemas.microsoft.com/office/powerpoint/2010/main" val="4289962981"/>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123</a:t>
            </a:fld>
            <a:endParaRPr lang="uk-UA"/>
          </a:p>
        </p:txBody>
      </p:sp>
    </p:spTree>
    <p:extLst>
      <p:ext uri="{BB962C8B-B14F-4D97-AF65-F5344CB8AC3E}">
        <p14:creationId xmlns:p14="http://schemas.microsoft.com/office/powerpoint/2010/main" val="3198597495"/>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124</a:t>
            </a:fld>
            <a:endParaRPr lang="uk-UA"/>
          </a:p>
        </p:txBody>
      </p:sp>
    </p:spTree>
    <p:extLst>
      <p:ext uri="{BB962C8B-B14F-4D97-AF65-F5344CB8AC3E}">
        <p14:creationId xmlns:p14="http://schemas.microsoft.com/office/powerpoint/2010/main" val="2478577359"/>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125</a:t>
            </a:fld>
            <a:endParaRPr lang="uk-UA"/>
          </a:p>
        </p:txBody>
      </p:sp>
    </p:spTree>
    <p:extLst>
      <p:ext uri="{BB962C8B-B14F-4D97-AF65-F5344CB8AC3E}">
        <p14:creationId xmlns:p14="http://schemas.microsoft.com/office/powerpoint/2010/main" val="2492053404"/>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126</a:t>
            </a:fld>
            <a:endParaRPr lang="uk-UA"/>
          </a:p>
        </p:txBody>
      </p:sp>
    </p:spTree>
    <p:extLst>
      <p:ext uri="{BB962C8B-B14F-4D97-AF65-F5344CB8AC3E}">
        <p14:creationId xmlns:p14="http://schemas.microsoft.com/office/powerpoint/2010/main" val="2571833334"/>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127</a:t>
            </a:fld>
            <a:endParaRPr lang="uk-UA"/>
          </a:p>
        </p:txBody>
      </p:sp>
    </p:spTree>
    <p:extLst>
      <p:ext uri="{BB962C8B-B14F-4D97-AF65-F5344CB8AC3E}">
        <p14:creationId xmlns:p14="http://schemas.microsoft.com/office/powerpoint/2010/main" val="1367410470"/>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128</a:t>
            </a:fld>
            <a:endParaRPr lang="uk-UA"/>
          </a:p>
        </p:txBody>
      </p:sp>
    </p:spTree>
    <p:extLst>
      <p:ext uri="{BB962C8B-B14F-4D97-AF65-F5344CB8AC3E}">
        <p14:creationId xmlns:p14="http://schemas.microsoft.com/office/powerpoint/2010/main" val="765326983"/>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129</a:t>
            </a:fld>
            <a:endParaRPr lang="uk-UA"/>
          </a:p>
        </p:txBody>
      </p:sp>
    </p:spTree>
    <p:extLst>
      <p:ext uri="{BB962C8B-B14F-4D97-AF65-F5344CB8AC3E}">
        <p14:creationId xmlns:p14="http://schemas.microsoft.com/office/powerpoint/2010/main" val="8864381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13</a:t>
            </a:fld>
            <a:endParaRPr lang="uk-UA"/>
          </a:p>
        </p:txBody>
      </p:sp>
    </p:spTree>
    <p:extLst>
      <p:ext uri="{BB962C8B-B14F-4D97-AF65-F5344CB8AC3E}">
        <p14:creationId xmlns:p14="http://schemas.microsoft.com/office/powerpoint/2010/main" val="10101476"/>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130</a:t>
            </a:fld>
            <a:endParaRPr lang="uk-UA"/>
          </a:p>
        </p:txBody>
      </p:sp>
    </p:spTree>
    <p:extLst>
      <p:ext uri="{BB962C8B-B14F-4D97-AF65-F5344CB8AC3E}">
        <p14:creationId xmlns:p14="http://schemas.microsoft.com/office/powerpoint/2010/main" val="3980197403"/>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131</a:t>
            </a:fld>
            <a:endParaRPr lang="uk-UA"/>
          </a:p>
        </p:txBody>
      </p:sp>
    </p:spTree>
    <p:extLst>
      <p:ext uri="{BB962C8B-B14F-4D97-AF65-F5344CB8AC3E}">
        <p14:creationId xmlns:p14="http://schemas.microsoft.com/office/powerpoint/2010/main" val="167974947"/>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132</a:t>
            </a:fld>
            <a:endParaRPr lang="uk-UA"/>
          </a:p>
        </p:txBody>
      </p:sp>
    </p:spTree>
    <p:extLst>
      <p:ext uri="{BB962C8B-B14F-4D97-AF65-F5344CB8AC3E}">
        <p14:creationId xmlns:p14="http://schemas.microsoft.com/office/powerpoint/2010/main" val="1900133602"/>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133</a:t>
            </a:fld>
            <a:endParaRPr lang="uk-UA"/>
          </a:p>
        </p:txBody>
      </p:sp>
    </p:spTree>
    <p:extLst>
      <p:ext uri="{BB962C8B-B14F-4D97-AF65-F5344CB8AC3E}">
        <p14:creationId xmlns:p14="http://schemas.microsoft.com/office/powerpoint/2010/main" val="654070588"/>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134</a:t>
            </a:fld>
            <a:endParaRPr lang="uk-UA"/>
          </a:p>
        </p:txBody>
      </p:sp>
    </p:spTree>
    <p:extLst>
      <p:ext uri="{BB962C8B-B14F-4D97-AF65-F5344CB8AC3E}">
        <p14:creationId xmlns:p14="http://schemas.microsoft.com/office/powerpoint/2010/main" val="3425171635"/>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135</a:t>
            </a:fld>
            <a:endParaRPr lang="uk-UA"/>
          </a:p>
        </p:txBody>
      </p:sp>
    </p:spTree>
    <p:extLst>
      <p:ext uri="{BB962C8B-B14F-4D97-AF65-F5344CB8AC3E}">
        <p14:creationId xmlns:p14="http://schemas.microsoft.com/office/powerpoint/2010/main" val="3320471498"/>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136</a:t>
            </a:fld>
            <a:endParaRPr lang="uk-UA"/>
          </a:p>
        </p:txBody>
      </p:sp>
    </p:spTree>
    <p:extLst>
      <p:ext uri="{BB962C8B-B14F-4D97-AF65-F5344CB8AC3E}">
        <p14:creationId xmlns:p14="http://schemas.microsoft.com/office/powerpoint/2010/main" val="3514142196"/>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137</a:t>
            </a:fld>
            <a:endParaRPr lang="uk-UA"/>
          </a:p>
        </p:txBody>
      </p:sp>
    </p:spTree>
    <p:extLst>
      <p:ext uri="{BB962C8B-B14F-4D97-AF65-F5344CB8AC3E}">
        <p14:creationId xmlns:p14="http://schemas.microsoft.com/office/powerpoint/2010/main" val="3829930777"/>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138</a:t>
            </a:fld>
            <a:endParaRPr lang="uk-UA"/>
          </a:p>
        </p:txBody>
      </p:sp>
    </p:spTree>
    <p:extLst>
      <p:ext uri="{BB962C8B-B14F-4D97-AF65-F5344CB8AC3E}">
        <p14:creationId xmlns:p14="http://schemas.microsoft.com/office/powerpoint/2010/main" val="2588621425"/>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139</a:t>
            </a:fld>
            <a:endParaRPr lang="uk-UA"/>
          </a:p>
        </p:txBody>
      </p:sp>
    </p:spTree>
    <p:extLst>
      <p:ext uri="{BB962C8B-B14F-4D97-AF65-F5344CB8AC3E}">
        <p14:creationId xmlns:p14="http://schemas.microsoft.com/office/powerpoint/2010/main" val="11898385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14</a:t>
            </a:fld>
            <a:endParaRPr lang="uk-UA"/>
          </a:p>
        </p:txBody>
      </p:sp>
    </p:spTree>
    <p:extLst>
      <p:ext uri="{BB962C8B-B14F-4D97-AF65-F5344CB8AC3E}">
        <p14:creationId xmlns:p14="http://schemas.microsoft.com/office/powerpoint/2010/main" val="1832914695"/>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140</a:t>
            </a:fld>
            <a:endParaRPr lang="uk-UA"/>
          </a:p>
        </p:txBody>
      </p:sp>
    </p:spTree>
    <p:extLst>
      <p:ext uri="{BB962C8B-B14F-4D97-AF65-F5344CB8AC3E}">
        <p14:creationId xmlns:p14="http://schemas.microsoft.com/office/powerpoint/2010/main" val="2993028386"/>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141</a:t>
            </a:fld>
            <a:endParaRPr lang="uk-UA"/>
          </a:p>
        </p:txBody>
      </p:sp>
    </p:spTree>
    <p:extLst>
      <p:ext uri="{BB962C8B-B14F-4D97-AF65-F5344CB8AC3E}">
        <p14:creationId xmlns:p14="http://schemas.microsoft.com/office/powerpoint/2010/main" val="3007171730"/>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142</a:t>
            </a:fld>
            <a:endParaRPr lang="uk-UA"/>
          </a:p>
        </p:txBody>
      </p:sp>
    </p:spTree>
    <p:extLst>
      <p:ext uri="{BB962C8B-B14F-4D97-AF65-F5344CB8AC3E}">
        <p14:creationId xmlns:p14="http://schemas.microsoft.com/office/powerpoint/2010/main" val="3615236926"/>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143</a:t>
            </a:fld>
            <a:endParaRPr lang="uk-UA"/>
          </a:p>
        </p:txBody>
      </p:sp>
    </p:spTree>
    <p:extLst>
      <p:ext uri="{BB962C8B-B14F-4D97-AF65-F5344CB8AC3E}">
        <p14:creationId xmlns:p14="http://schemas.microsoft.com/office/powerpoint/2010/main" val="3786257854"/>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144</a:t>
            </a:fld>
            <a:endParaRPr lang="uk-UA"/>
          </a:p>
        </p:txBody>
      </p:sp>
    </p:spTree>
    <p:extLst>
      <p:ext uri="{BB962C8B-B14F-4D97-AF65-F5344CB8AC3E}">
        <p14:creationId xmlns:p14="http://schemas.microsoft.com/office/powerpoint/2010/main" val="3793962365"/>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145</a:t>
            </a:fld>
            <a:endParaRPr lang="uk-UA"/>
          </a:p>
        </p:txBody>
      </p:sp>
    </p:spTree>
    <p:extLst>
      <p:ext uri="{BB962C8B-B14F-4D97-AF65-F5344CB8AC3E}">
        <p14:creationId xmlns:p14="http://schemas.microsoft.com/office/powerpoint/2010/main" val="2263407477"/>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146</a:t>
            </a:fld>
            <a:endParaRPr lang="uk-UA"/>
          </a:p>
        </p:txBody>
      </p:sp>
    </p:spTree>
    <p:extLst>
      <p:ext uri="{BB962C8B-B14F-4D97-AF65-F5344CB8AC3E}">
        <p14:creationId xmlns:p14="http://schemas.microsoft.com/office/powerpoint/2010/main" val="918421788"/>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147</a:t>
            </a:fld>
            <a:endParaRPr lang="uk-UA"/>
          </a:p>
        </p:txBody>
      </p:sp>
    </p:spTree>
    <p:extLst>
      <p:ext uri="{BB962C8B-B14F-4D97-AF65-F5344CB8AC3E}">
        <p14:creationId xmlns:p14="http://schemas.microsoft.com/office/powerpoint/2010/main" val="4107076315"/>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148</a:t>
            </a:fld>
            <a:endParaRPr lang="uk-UA"/>
          </a:p>
        </p:txBody>
      </p:sp>
    </p:spTree>
    <p:extLst>
      <p:ext uri="{BB962C8B-B14F-4D97-AF65-F5344CB8AC3E}">
        <p14:creationId xmlns:p14="http://schemas.microsoft.com/office/powerpoint/2010/main" val="4187361315"/>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149</a:t>
            </a:fld>
            <a:endParaRPr lang="uk-UA"/>
          </a:p>
        </p:txBody>
      </p:sp>
    </p:spTree>
    <p:extLst>
      <p:ext uri="{BB962C8B-B14F-4D97-AF65-F5344CB8AC3E}">
        <p14:creationId xmlns:p14="http://schemas.microsoft.com/office/powerpoint/2010/main" val="16989013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15</a:t>
            </a:fld>
            <a:endParaRPr lang="uk-UA"/>
          </a:p>
        </p:txBody>
      </p:sp>
    </p:spTree>
    <p:extLst>
      <p:ext uri="{BB962C8B-B14F-4D97-AF65-F5344CB8AC3E}">
        <p14:creationId xmlns:p14="http://schemas.microsoft.com/office/powerpoint/2010/main" val="3982863642"/>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150</a:t>
            </a:fld>
            <a:endParaRPr lang="uk-UA"/>
          </a:p>
        </p:txBody>
      </p:sp>
    </p:spTree>
    <p:extLst>
      <p:ext uri="{BB962C8B-B14F-4D97-AF65-F5344CB8AC3E}">
        <p14:creationId xmlns:p14="http://schemas.microsoft.com/office/powerpoint/2010/main" val="743155014"/>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151</a:t>
            </a:fld>
            <a:endParaRPr lang="uk-UA"/>
          </a:p>
        </p:txBody>
      </p:sp>
    </p:spTree>
    <p:extLst>
      <p:ext uri="{BB962C8B-B14F-4D97-AF65-F5344CB8AC3E}">
        <p14:creationId xmlns:p14="http://schemas.microsoft.com/office/powerpoint/2010/main" val="2169111686"/>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152</a:t>
            </a:fld>
            <a:endParaRPr lang="uk-UA"/>
          </a:p>
        </p:txBody>
      </p:sp>
    </p:spTree>
    <p:extLst>
      <p:ext uri="{BB962C8B-B14F-4D97-AF65-F5344CB8AC3E}">
        <p14:creationId xmlns:p14="http://schemas.microsoft.com/office/powerpoint/2010/main" val="3512476829"/>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153</a:t>
            </a:fld>
            <a:endParaRPr lang="uk-UA"/>
          </a:p>
        </p:txBody>
      </p:sp>
    </p:spTree>
    <p:extLst>
      <p:ext uri="{BB962C8B-B14F-4D97-AF65-F5344CB8AC3E}">
        <p14:creationId xmlns:p14="http://schemas.microsoft.com/office/powerpoint/2010/main" val="527303766"/>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154</a:t>
            </a:fld>
            <a:endParaRPr lang="uk-UA"/>
          </a:p>
        </p:txBody>
      </p:sp>
    </p:spTree>
    <p:extLst>
      <p:ext uri="{BB962C8B-B14F-4D97-AF65-F5344CB8AC3E}">
        <p14:creationId xmlns:p14="http://schemas.microsoft.com/office/powerpoint/2010/main" val="3729699708"/>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155</a:t>
            </a:fld>
            <a:endParaRPr lang="uk-UA"/>
          </a:p>
        </p:txBody>
      </p:sp>
    </p:spTree>
    <p:extLst>
      <p:ext uri="{BB962C8B-B14F-4D97-AF65-F5344CB8AC3E}">
        <p14:creationId xmlns:p14="http://schemas.microsoft.com/office/powerpoint/2010/main" val="4196275821"/>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156</a:t>
            </a:fld>
            <a:endParaRPr lang="uk-UA"/>
          </a:p>
        </p:txBody>
      </p:sp>
    </p:spTree>
    <p:extLst>
      <p:ext uri="{BB962C8B-B14F-4D97-AF65-F5344CB8AC3E}">
        <p14:creationId xmlns:p14="http://schemas.microsoft.com/office/powerpoint/2010/main" val="1132308246"/>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157</a:t>
            </a:fld>
            <a:endParaRPr lang="uk-UA"/>
          </a:p>
        </p:txBody>
      </p:sp>
    </p:spTree>
    <p:extLst>
      <p:ext uri="{BB962C8B-B14F-4D97-AF65-F5344CB8AC3E}">
        <p14:creationId xmlns:p14="http://schemas.microsoft.com/office/powerpoint/2010/main" val="1155188830"/>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158</a:t>
            </a:fld>
            <a:endParaRPr lang="uk-UA"/>
          </a:p>
        </p:txBody>
      </p:sp>
    </p:spTree>
    <p:extLst>
      <p:ext uri="{BB962C8B-B14F-4D97-AF65-F5344CB8AC3E}">
        <p14:creationId xmlns:p14="http://schemas.microsoft.com/office/powerpoint/2010/main" val="1033479202"/>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159</a:t>
            </a:fld>
            <a:endParaRPr lang="uk-UA"/>
          </a:p>
        </p:txBody>
      </p:sp>
    </p:spTree>
    <p:extLst>
      <p:ext uri="{BB962C8B-B14F-4D97-AF65-F5344CB8AC3E}">
        <p14:creationId xmlns:p14="http://schemas.microsoft.com/office/powerpoint/2010/main" val="9035782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16</a:t>
            </a:fld>
            <a:endParaRPr lang="uk-UA"/>
          </a:p>
        </p:txBody>
      </p:sp>
    </p:spTree>
    <p:extLst>
      <p:ext uri="{BB962C8B-B14F-4D97-AF65-F5344CB8AC3E}">
        <p14:creationId xmlns:p14="http://schemas.microsoft.com/office/powerpoint/2010/main" val="1891776381"/>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160</a:t>
            </a:fld>
            <a:endParaRPr lang="uk-UA"/>
          </a:p>
        </p:txBody>
      </p:sp>
    </p:spTree>
    <p:extLst>
      <p:ext uri="{BB962C8B-B14F-4D97-AF65-F5344CB8AC3E}">
        <p14:creationId xmlns:p14="http://schemas.microsoft.com/office/powerpoint/2010/main" val="3064440100"/>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161</a:t>
            </a:fld>
            <a:endParaRPr lang="uk-UA"/>
          </a:p>
        </p:txBody>
      </p:sp>
    </p:spTree>
    <p:extLst>
      <p:ext uri="{BB962C8B-B14F-4D97-AF65-F5344CB8AC3E}">
        <p14:creationId xmlns:p14="http://schemas.microsoft.com/office/powerpoint/2010/main" val="544826006"/>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162</a:t>
            </a:fld>
            <a:endParaRPr lang="uk-UA"/>
          </a:p>
        </p:txBody>
      </p:sp>
    </p:spTree>
    <p:extLst>
      <p:ext uri="{BB962C8B-B14F-4D97-AF65-F5344CB8AC3E}">
        <p14:creationId xmlns:p14="http://schemas.microsoft.com/office/powerpoint/2010/main" val="438257540"/>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163</a:t>
            </a:fld>
            <a:endParaRPr lang="uk-UA"/>
          </a:p>
        </p:txBody>
      </p:sp>
    </p:spTree>
    <p:extLst>
      <p:ext uri="{BB962C8B-B14F-4D97-AF65-F5344CB8AC3E}">
        <p14:creationId xmlns:p14="http://schemas.microsoft.com/office/powerpoint/2010/main" val="1096019229"/>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164</a:t>
            </a:fld>
            <a:endParaRPr lang="uk-UA"/>
          </a:p>
        </p:txBody>
      </p:sp>
    </p:spTree>
    <p:extLst>
      <p:ext uri="{BB962C8B-B14F-4D97-AF65-F5344CB8AC3E}">
        <p14:creationId xmlns:p14="http://schemas.microsoft.com/office/powerpoint/2010/main" val="1501761710"/>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165</a:t>
            </a:fld>
            <a:endParaRPr lang="uk-UA"/>
          </a:p>
        </p:txBody>
      </p:sp>
    </p:spTree>
    <p:extLst>
      <p:ext uri="{BB962C8B-B14F-4D97-AF65-F5344CB8AC3E}">
        <p14:creationId xmlns:p14="http://schemas.microsoft.com/office/powerpoint/2010/main" val="2331910673"/>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166</a:t>
            </a:fld>
            <a:endParaRPr lang="uk-UA"/>
          </a:p>
        </p:txBody>
      </p:sp>
    </p:spTree>
    <p:extLst>
      <p:ext uri="{BB962C8B-B14F-4D97-AF65-F5344CB8AC3E}">
        <p14:creationId xmlns:p14="http://schemas.microsoft.com/office/powerpoint/2010/main" val="992877472"/>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167</a:t>
            </a:fld>
            <a:endParaRPr lang="uk-UA"/>
          </a:p>
        </p:txBody>
      </p:sp>
    </p:spTree>
    <p:extLst>
      <p:ext uri="{BB962C8B-B14F-4D97-AF65-F5344CB8AC3E}">
        <p14:creationId xmlns:p14="http://schemas.microsoft.com/office/powerpoint/2010/main" val="446075262"/>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168</a:t>
            </a:fld>
            <a:endParaRPr lang="uk-UA"/>
          </a:p>
        </p:txBody>
      </p:sp>
    </p:spTree>
    <p:extLst>
      <p:ext uri="{BB962C8B-B14F-4D97-AF65-F5344CB8AC3E}">
        <p14:creationId xmlns:p14="http://schemas.microsoft.com/office/powerpoint/2010/main" val="3712348522"/>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169</a:t>
            </a:fld>
            <a:endParaRPr lang="uk-UA"/>
          </a:p>
        </p:txBody>
      </p:sp>
    </p:spTree>
    <p:extLst>
      <p:ext uri="{BB962C8B-B14F-4D97-AF65-F5344CB8AC3E}">
        <p14:creationId xmlns:p14="http://schemas.microsoft.com/office/powerpoint/2010/main" val="39708259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17</a:t>
            </a:fld>
            <a:endParaRPr lang="uk-UA"/>
          </a:p>
        </p:txBody>
      </p:sp>
    </p:spTree>
    <p:extLst>
      <p:ext uri="{BB962C8B-B14F-4D97-AF65-F5344CB8AC3E}">
        <p14:creationId xmlns:p14="http://schemas.microsoft.com/office/powerpoint/2010/main" val="2715585520"/>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170</a:t>
            </a:fld>
            <a:endParaRPr lang="uk-UA"/>
          </a:p>
        </p:txBody>
      </p:sp>
    </p:spTree>
    <p:extLst>
      <p:ext uri="{BB962C8B-B14F-4D97-AF65-F5344CB8AC3E}">
        <p14:creationId xmlns:p14="http://schemas.microsoft.com/office/powerpoint/2010/main" val="4051356082"/>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171</a:t>
            </a:fld>
            <a:endParaRPr lang="uk-UA"/>
          </a:p>
        </p:txBody>
      </p:sp>
    </p:spTree>
    <p:extLst>
      <p:ext uri="{BB962C8B-B14F-4D97-AF65-F5344CB8AC3E}">
        <p14:creationId xmlns:p14="http://schemas.microsoft.com/office/powerpoint/2010/main" val="1986361787"/>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172</a:t>
            </a:fld>
            <a:endParaRPr lang="uk-UA"/>
          </a:p>
        </p:txBody>
      </p:sp>
    </p:spTree>
    <p:extLst>
      <p:ext uri="{BB962C8B-B14F-4D97-AF65-F5344CB8AC3E}">
        <p14:creationId xmlns:p14="http://schemas.microsoft.com/office/powerpoint/2010/main" val="2625693763"/>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173</a:t>
            </a:fld>
            <a:endParaRPr lang="uk-UA"/>
          </a:p>
        </p:txBody>
      </p:sp>
    </p:spTree>
    <p:extLst>
      <p:ext uri="{BB962C8B-B14F-4D97-AF65-F5344CB8AC3E}">
        <p14:creationId xmlns:p14="http://schemas.microsoft.com/office/powerpoint/2010/main" val="1868456069"/>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174</a:t>
            </a:fld>
            <a:endParaRPr lang="uk-UA"/>
          </a:p>
        </p:txBody>
      </p:sp>
    </p:spTree>
    <p:extLst>
      <p:ext uri="{BB962C8B-B14F-4D97-AF65-F5344CB8AC3E}">
        <p14:creationId xmlns:p14="http://schemas.microsoft.com/office/powerpoint/2010/main" val="1500060283"/>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175</a:t>
            </a:fld>
            <a:endParaRPr lang="uk-UA"/>
          </a:p>
        </p:txBody>
      </p:sp>
    </p:spTree>
    <p:extLst>
      <p:ext uri="{BB962C8B-B14F-4D97-AF65-F5344CB8AC3E}">
        <p14:creationId xmlns:p14="http://schemas.microsoft.com/office/powerpoint/2010/main" val="3373860115"/>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176</a:t>
            </a:fld>
            <a:endParaRPr lang="uk-UA"/>
          </a:p>
        </p:txBody>
      </p:sp>
    </p:spTree>
    <p:extLst>
      <p:ext uri="{BB962C8B-B14F-4D97-AF65-F5344CB8AC3E}">
        <p14:creationId xmlns:p14="http://schemas.microsoft.com/office/powerpoint/2010/main" val="2642869797"/>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177</a:t>
            </a:fld>
            <a:endParaRPr lang="uk-UA"/>
          </a:p>
        </p:txBody>
      </p:sp>
    </p:spTree>
    <p:extLst>
      <p:ext uri="{BB962C8B-B14F-4D97-AF65-F5344CB8AC3E}">
        <p14:creationId xmlns:p14="http://schemas.microsoft.com/office/powerpoint/2010/main" val="450792918"/>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178</a:t>
            </a:fld>
            <a:endParaRPr lang="uk-UA"/>
          </a:p>
        </p:txBody>
      </p:sp>
    </p:spTree>
    <p:extLst>
      <p:ext uri="{BB962C8B-B14F-4D97-AF65-F5344CB8AC3E}">
        <p14:creationId xmlns:p14="http://schemas.microsoft.com/office/powerpoint/2010/main" val="3641718266"/>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179</a:t>
            </a:fld>
            <a:endParaRPr lang="uk-UA"/>
          </a:p>
        </p:txBody>
      </p:sp>
    </p:spTree>
    <p:extLst>
      <p:ext uri="{BB962C8B-B14F-4D97-AF65-F5344CB8AC3E}">
        <p14:creationId xmlns:p14="http://schemas.microsoft.com/office/powerpoint/2010/main" val="19948964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18</a:t>
            </a:fld>
            <a:endParaRPr lang="uk-UA"/>
          </a:p>
        </p:txBody>
      </p:sp>
    </p:spTree>
    <p:extLst>
      <p:ext uri="{BB962C8B-B14F-4D97-AF65-F5344CB8AC3E}">
        <p14:creationId xmlns:p14="http://schemas.microsoft.com/office/powerpoint/2010/main" val="2679325603"/>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180</a:t>
            </a:fld>
            <a:endParaRPr lang="uk-UA"/>
          </a:p>
        </p:txBody>
      </p:sp>
    </p:spTree>
    <p:extLst>
      <p:ext uri="{BB962C8B-B14F-4D97-AF65-F5344CB8AC3E}">
        <p14:creationId xmlns:p14="http://schemas.microsoft.com/office/powerpoint/2010/main" val="3097549692"/>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181</a:t>
            </a:fld>
            <a:endParaRPr lang="uk-UA"/>
          </a:p>
        </p:txBody>
      </p:sp>
    </p:spTree>
    <p:extLst>
      <p:ext uri="{BB962C8B-B14F-4D97-AF65-F5344CB8AC3E}">
        <p14:creationId xmlns:p14="http://schemas.microsoft.com/office/powerpoint/2010/main" val="1845231295"/>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182</a:t>
            </a:fld>
            <a:endParaRPr lang="uk-UA"/>
          </a:p>
        </p:txBody>
      </p:sp>
    </p:spTree>
    <p:extLst>
      <p:ext uri="{BB962C8B-B14F-4D97-AF65-F5344CB8AC3E}">
        <p14:creationId xmlns:p14="http://schemas.microsoft.com/office/powerpoint/2010/main" val="565502814"/>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183</a:t>
            </a:fld>
            <a:endParaRPr lang="uk-UA"/>
          </a:p>
        </p:txBody>
      </p:sp>
    </p:spTree>
    <p:extLst>
      <p:ext uri="{BB962C8B-B14F-4D97-AF65-F5344CB8AC3E}">
        <p14:creationId xmlns:p14="http://schemas.microsoft.com/office/powerpoint/2010/main" val="1119292348"/>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184</a:t>
            </a:fld>
            <a:endParaRPr lang="uk-UA"/>
          </a:p>
        </p:txBody>
      </p:sp>
    </p:spTree>
    <p:extLst>
      <p:ext uri="{BB962C8B-B14F-4D97-AF65-F5344CB8AC3E}">
        <p14:creationId xmlns:p14="http://schemas.microsoft.com/office/powerpoint/2010/main" val="2168933280"/>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185</a:t>
            </a:fld>
            <a:endParaRPr lang="uk-UA"/>
          </a:p>
        </p:txBody>
      </p:sp>
    </p:spTree>
    <p:extLst>
      <p:ext uri="{BB962C8B-B14F-4D97-AF65-F5344CB8AC3E}">
        <p14:creationId xmlns:p14="http://schemas.microsoft.com/office/powerpoint/2010/main" val="3042013901"/>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186</a:t>
            </a:fld>
            <a:endParaRPr lang="uk-UA"/>
          </a:p>
        </p:txBody>
      </p:sp>
    </p:spTree>
    <p:extLst>
      <p:ext uri="{BB962C8B-B14F-4D97-AF65-F5344CB8AC3E}">
        <p14:creationId xmlns:p14="http://schemas.microsoft.com/office/powerpoint/2010/main" val="2721812219"/>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187</a:t>
            </a:fld>
            <a:endParaRPr lang="uk-UA"/>
          </a:p>
        </p:txBody>
      </p:sp>
    </p:spTree>
    <p:extLst>
      <p:ext uri="{BB962C8B-B14F-4D97-AF65-F5344CB8AC3E}">
        <p14:creationId xmlns:p14="http://schemas.microsoft.com/office/powerpoint/2010/main" val="2474836860"/>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188</a:t>
            </a:fld>
            <a:endParaRPr lang="uk-UA"/>
          </a:p>
        </p:txBody>
      </p:sp>
    </p:spTree>
    <p:extLst>
      <p:ext uri="{BB962C8B-B14F-4D97-AF65-F5344CB8AC3E}">
        <p14:creationId xmlns:p14="http://schemas.microsoft.com/office/powerpoint/2010/main" val="3427640297"/>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189</a:t>
            </a:fld>
            <a:endParaRPr lang="uk-UA"/>
          </a:p>
        </p:txBody>
      </p:sp>
    </p:spTree>
    <p:extLst>
      <p:ext uri="{BB962C8B-B14F-4D97-AF65-F5344CB8AC3E}">
        <p14:creationId xmlns:p14="http://schemas.microsoft.com/office/powerpoint/2010/main" val="4057959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19</a:t>
            </a:fld>
            <a:endParaRPr lang="uk-UA"/>
          </a:p>
        </p:txBody>
      </p:sp>
    </p:spTree>
    <p:extLst>
      <p:ext uri="{BB962C8B-B14F-4D97-AF65-F5344CB8AC3E}">
        <p14:creationId xmlns:p14="http://schemas.microsoft.com/office/powerpoint/2010/main" val="362830360"/>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190</a:t>
            </a:fld>
            <a:endParaRPr lang="uk-UA"/>
          </a:p>
        </p:txBody>
      </p:sp>
    </p:spTree>
    <p:extLst>
      <p:ext uri="{BB962C8B-B14F-4D97-AF65-F5344CB8AC3E}">
        <p14:creationId xmlns:p14="http://schemas.microsoft.com/office/powerpoint/2010/main" val="1304321827"/>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191</a:t>
            </a:fld>
            <a:endParaRPr lang="uk-UA"/>
          </a:p>
        </p:txBody>
      </p:sp>
    </p:spTree>
    <p:extLst>
      <p:ext uri="{BB962C8B-B14F-4D97-AF65-F5344CB8AC3E}">
        <p14:creationId xmlns:p14="http://schemas.microsoft.com/office/powerpoint/2010/main" val="1806530962"/>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192</a:t>
            </a:fld>
            <a:endParaRPr lang="uk-UA"/>
          </a:p>
        </p:txBody>
      </p:sp>
    </p:spTree>
    <p:extLst>
      <p:ext uri="{BB962C8B-B14F-4D97-AF65-F5344CB8AC3E}">
        <p14:creationId xmlns:p14="http://schemas.microsoft.com/office/powerpoint/2010/main" val="3493287203"/>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193</a:t>
            </a:fld>
            <a:endParaRPr lang="uk-UA"/>
          </a:p>
        </p:txBody>
      </p:sp>
    </p:spTree>
    <p:extLst>
      <p:ext uri="{BB962C8B-B14F-4D97-AF65-F5344CB8AC3E}">
        <p14:creationId xmlns:p14="http://schemas.microsoft.com/office/powerpoint/2010/main" val="173657924"/>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194</a:t>
            </a:fld>
            <a:endParaRPr lang="uk-UA"/>
          </a:p>
        </p:txBody>
      </p:sp>
    </p:spTree>
    <p:extLst>
      <p:ext uri="{BB962C8B-B14F-4D97-AF65-F5344CB8AC3E}">
        <p14:creationId xmlns:p14="http://schemas.microsoft.com/office/powerpoint/2010/main" val="1200942065"/>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195</a:t>
            </a:fld>
            <a:endParaRPr lang="uk-UA"/>
          </a:p>
        </p:txBody>
      </p:sp>
    </p:spTree>
    <p:extLst>
      <p:ext uri="{BB962C8B-B14F-4D97-AF65-F5344CB8AC3E}">
        <p14:creationId xmlns:p14="http://schemas.microsoft.com/office/powerpoint/2010/main" val="960511648"/>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196</a:t>
            </a:fld>
            <a:endParaRPr lang="uk-UA"/>
          </a:p>
        </p:txBody>
      </p:sp>
    </p:spTree>
    <p:extLst>
      <p:ext uri="{BB962C8B-B14F-4D97-AF65-F5344CB8AC3E}">
        <p14:creationId xmlns:p14="http://schemas.microsoft.com/office/powerpoint/2010/main" val="559529505"/>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197</a:t>
            </a:fld>
            <a:endParaRPr lang="uk-UA"/>
          </a:p>
        </p:txBody>
      </p:sp>
    </p:spTree>
    <p:extLst>
      <p:ext uri="{BB962C8B-B14F-4D97-AF65-F5344CB8AC3E}">
        <p14:creationId xmlns:p14="http://schemas.microsoft.com/office/powerpoint/2010/main" val="2052738758"/>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198</a:t>
            </a:fld>
            <a:endParaRPr lang="uk-UA"/>
          </a:p>
        </p:txBody>
      </p:sp>
    </p:spTree>
    <p:extLst>
      <p:ext uri="{BB962C8B-B14F-4D97-AF65-F5344CB8AC3E}">
        <p14:creationId xmlns:p14="http://schemas.microsoft.com/office/powerpoint/2010/main" val="841092413"/>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199</a:t>
            </a:fld>
            <a:endParaRPr lang="uk-UA"/>
          </a:p>
        </p:txBody>
      </p:sp>
    </p:spTree>
    <p:extLst>
      <p:ext uri="{BB962C8B-B14F-4D97-AF65-F5344CB8AC3E}">
        <p14:creationId xmlns:p14="http://schemas.microsoft.com/office/powerpoint/2010/main" val="25037084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a:t>
            </a:fld>
            <a:endParaRPr lang="uk-UA"/>
          </a:p>
        </p:txBody>
      </p:sp>
    </p:spTree>
    <p:extLst>
      <p:ext uri="{BB962C8B-B14F-4D97-AF65-F5344CB8AC3E}">
        <p14:creationId xmlns:p14="http://schemas.microsoft.com/office/powerpoint/2010/main" val="15152001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20</a:t>
            </a:fld>
            <a:endParaRPr lang="uk-UA"/>
          </a:p>
        </p:txBody>
      </p:sp>
    </p:spTree>
    <p:extLst>
      <p:ext uri="{BB962C8B-B14F-4D97-AF65-F5344CB8AC3E}">
        <p14:creationId xmlns:p14="http://schemas.microsoft.com/office/powerpoint/2010/main" val="3940703151"/>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200</a:t>
            </a:fld>
            <a:endParaRPr lang="uk-UA"/>
          </a:p>
        </p:txBody>
      </p:sp>
    </p:spTree>
    <p:extLst>
      <p:ext uri="{BB962C8B-B14F-4D97-AF65-F5344CB8AC3E}">
        <p14:creationId xmlns:p14="http://schemas.microsoft.com/office/powerpoint/2010/main" val="1195485039"/>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201</a:t>
            </a:fld>
            <a:endParaRPr lang="uk-UA"/>
          </a:p>
        </p:txBody>
      </p:sp>
    </p:spTree>
    <p:extLst>
      <p:ext uri="{BB962C8B-B14F-4D97-AF65-F5344CB8AC3E}">
        <p14:creationId xmlns:p14="http://schemas.microsoft.com/office/powerpoint/2010/main" val="3800109440"/>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202</a:t>
            </a:fld>
            <a:endParaRPr lang="uk-UA"/>
          </a:p>
        </p:txBody>
      </p:sp>
    </p:spTree>
    <p:extLst>
      <p:ext uri="{BB962C8B-B14F-4D97-AF65-F5344CB8AC3E}">
        <p14:creationId xmlns:p14="http://schemas.microsoft.com/office/powerpoint/2010/main" val="3698230451"/>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203</a:t>
            </a:fld>
            <a:endParaRPr lang="uk-UA"/>
          </a:p>
        </p:txBody>
      </p:sp>
    </p:spTree>
    <p:extLst>
      <p:ext uri="{BB962C8B-B14F-4D97-AF65-F5344CB8AC3E}">
        <p14:creationId xmlns:p14="http://schemas.microsoft.com/office/powerpoint/2010/main" val="4130213900"/>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204</a:t>
            </a:fld>
            <a:endParaRPr lang="uk-UA"/>
          </a:p>
        </p:txBody>
      </p:sp>
    </p:spTree>
    <p:extLst>
      <p:ext uri="{BB962C8B-B14F-4D97-AF65-F5344CB8AC3E}">
        <p14:creationId xmlns:p14="http://schemas.microsoft.com/office/powerpoint/2010/main" val="745074158"/>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205</a:t>
            </a:fld>
            <a:endParaRPr lang="uk-UA"/>
          </a:p>
        </p:txBody>
      </p:sp>
    </p:spTree>
    <p:extLst>
      <p:ext uri="{BB962C8B-B14F-4D97-AF65-F5344CB8AC3E}">
        <p14:creationId xmlns:p14="http://schemas.microsoft.com/office/powerpoint/2010/main" val="1832715151"/>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206</a:t>
            </a:fld>
            <a:endParaRPr lang="uk-UA"/>
          </a:p>
        </p:txBody>
      </p:sp>
    </p:spTree>
    <p:extLst>
      <p:ext uri="{BB962C8B-B14F-4D97-AF65-F5344CB8AC3E}">
        <p14:creationId xmlns:p14="http://schemas.microsoft.com/office/powerpoint/2010/main" val="855639315"/>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207</a:t>
            </a:fld>
            <a:endParaRPr lang="uk-UA"/>
          </a:p>
        </p:txBody>
      </p:sp>
    </p:spTree>
    <p:extLst>
      <p:ext uri="{BB962C8B-B14F-4D97-AF65-F5344CB8AC3E}">
        <p14:creationId xmlns:p14="http://schemas.microsoft.com/office/powerpoint/2010/main" val="2361191953"/>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208</a:t>
            </a:fld>
            <a:endParaRPr lang="uk-UA"/>
          </a:p>
        </p:txBody>
      </p:sp>
    </p:spTree>
    <p:extLst>
      <p:ext uri="{BB962C8B-B14F-4D97-AF65-F5344CB8AC3E}">
        <p14:creationId xmlns:p14="http://schemas.microsoft.com/office/powerpoint/2010/main" val="3384484916"/>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209</a:t>
            </a:fld>
            <a:endParaRPr lang="uk-UA"/>
          </a:p>
        </p:txBody>
      </p:sp>
    </p:spTree>
    <p:extLst>
      <p:ext uri="{BB962C8B-B14F-4D97-AF65-F5344CB8AC3E}">
        <p14:creationId xmlns:p14="http://schemas.microsoft.com/office/powerpoint/2010/main" val="31343564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21</a:t>
            </a:fld>
            <a:endParaRPr lang="uk-UA"/>
          </a:p>
        </p:txBody>
      </p:sp>
    </p:spTree>
    <p:extLst>
      <p:ext uri="{BB962C8B-B14F-4D97-AF65-F5344CB8AC3E}">
        <p14:creationId xmlns:p14="http://schemas.microsoft.com/office/powerpoint/2010/main" val="3671666066"/>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210</a:t>
            </a:fld>
            <a:endParaRPr lang="uk-UA"/>
          </a:p>
        </p:txBody>
      </p:sp>
    </p:spTree>
    <p:extLst>
      <p:ext uri="{BB962C8B-B14F-4D97-AF65-F5344CB8AC3E}">
        <p14:creationId xmlns:p14="http://schemas.microsoft.com/office/powerpoint/2010/main" val="3910221019"/>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211</a:t>
            </a:fld>
            <a:endParaRPr lang="uk-UA"/>
          </a:p>
        </p:txBody>
      </p:sp>
    </p:spTree>
    <p:extLst>
      <p:ext uri="{BB962C8B-B14F-4D97-AF65-F5344CB8AC3E}">
        <p14:creationId xmlns:p14="http://schemas.microsoft.com/office/powerpoint/2010/main" val="1561804736"/>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212</a:t>
            </a:fld>
            <a:endParaRPr lang="uk-UA"/>
          </a:p>
        </p:txBody>
      </p:sp>
    </p:spTree>
    <p:extLst>
      <p:ext uri="{BB962C8B-B14F-4D97-AF65-F5344CB8AC3E}">
        <p14:creationId xmlns:p14="http://schemas.microsoft.com/office/powerpoint/2010/main" val="1821872439"/>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213</a:t>
            </a:fld>
            <a:endParaRPr lang="uk-UA"/>
          </a:p>
        </p:txBody>
      </p:sp>
    </p:spTree>
    <p:extLst>
      <p:ext uri="{BB962C8B-B14F-4D97-AF65-F5344CB8AC3E}">
        <p14:creationId xmlns:p14="http://schemas.microsoft.com/office/powerpoint/2010/main" val="3716678691"/>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214</a:t>
            </a:fld>
            <a:endParaRPr lang="uk-UA"/>
          </a:p>
        </p:txBody>
      </p:sp>
    </p:spTree>
    <p:extLst>
      <p:ext uri="{BB962C8B-B14F-4D97-AF65-F5344CB8AC3E}">
        <p14:creationId xmlns:p14="http://schemas.microsoft.com/office/powerpoint/2010/main" val="27650068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22</a:t>
            </a:fld>
            <a:endParaRPr lang="uk-UA"/>
          </a:p>
        </p:txBody>
      </p:sp>
    </p:spTree>
    <p:extLst>
      <p:ext uri="{BB962C8B-B14F-4D97-AF65-F5344CB8AC3E}">
        <p14:creationId xmlns:p14="http://schemas.microsoft.com/office/powerpoint/2010/main" val="6445720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23</a:t>
            </a:fld>
            <a:endParaRPr lang="uk-UA"/>
          </a:p>
        </p:txBody>
      </p:sp>
    </p:spTree>
    <p:extLst>
      <p:ext uri="{BB962C8B-B14F-4D97-AF65-F5344CB8AC3E}">
        <p14:creationId xmlns:p14="http://schemas.microsoft.com/office/powerpoint/2010/main" val="5921374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24</a:t>
            </a:fld>
            <a:endParaRPr lang="uk-UA"/>
          </a:p>
        </p:txBody>
      </p:sp>
    </p:spTree>
    <p:extLst>
      <p:ext uri="{BB962C8B-B14F-4D97-AF65-F5344CB8AC3E}">
        <p14:creationId xmlns:p14="http://schemas.microsoft.com/office/powerpoint/2010/main" val="5787363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25</a:t>
            </a:fld>
            <a:endParaRPr lang="uk-UA"/>
          </a:p>
        </p:txBody>
      </p:sp>
    </p:spTree>
    <p:extLst>
      <p:ext uri="{BB962C8B-B14F-4D97-AF65-F5344CB8AC3E}">
        <p14:creationId xmlns:p14="http://schemas.microsoft.com/office/powerpoint/2010/main" val="24533207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26</a:t>
            </a:fld>
            <a:endParaRPr lang="uk-UA"/>
          </a:p>
        </p:txBody>
      </p:sp>
    </p:spTree>
    <p:extLst>
      <p:ext uri="{BB962C8B-B14F-4D97-AF65-F5344CB8AC3E}">
        <p14:creationId xmlns:p14="http://schemas.microsoft.com/office/powerpoint/2010/main" val="13761964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27</a:t>
            </a:fld>
            <a:endParaRPr lang="uk-UA"/>
          </a:p>
        </p:txBody>
      </p:sp>
    </p:spTree>
    <p:extLst>
      <p:ext uri="{BB962C8B-B14F-4D97-AF65-F5344CB8AC3E}">
        <p14:creationId xmlns:p14="http://schemas.microsoft.com/office/powerpoint/2010/main" val="35388222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28</a:t>
            </a:fld>
            <a:endParaRPr lang="uk-UA"/>
          </a:p>
        </p:txBody>
      </p:sp>
    </p:spTree>
    <p:extLst>
      <p:ext uri="{BB962C8B-B14F-4D97-AF65-F5344CB8AC3E}">
        <p14:creationId xmlns:p14="http://schemas.microsoft.com/office/powerpoint/2010/main" val="11168687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29</a:t>
            </a:fld>
            <a:endParaRPr lang="uk-UA"/>
          </a:p>
        </p:txBody>
      </p:sp>
    </p:spTree>
    <p:extLst>
      <p:ext uri="{BB962C8B-B14F-4D97-AF65-F5344CB8AC3E}">
        <p14:creationId xmlns:p14="http://schemas.microsoft.com/office/powerpoint/2010/main" val="42820141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3</a:t>
            </a:fld>
            <a:endParaRPr lang="uk-UA"/>
          </a:p>
        </p:txBody>
      </p:sp>
    </p:spTree>
    <p:extLst>
      <p:ext uri="{BB962C8B-B14F-4D97-AF65-F5344CB8AC3E}">
        <p14:creationId xmlns:p14="http://schemas.microsoft.com/office/powerpoint/2010/main" val="36424499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30</a:t>
            </a:fld>
            <a:endParaRPr lang="uk-UA"/>
          </a:p>
        </p:txBody>
      </p:sp>
    </p:spTree>
    <p:extLst>
      <p:ext uri="{BB962C8B-B14F-4D97-AF65-F5344CB8AC3E}">
        <p14:creationId xmlns:p14="http://schemas.microsoft.com/office/powerpoint/2010/main" val="14532913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31</a:t>
            </a:fld>
            <a:endParaRPr lang="uk-UA"/>
          </a:p>
        </p:txBody>
      </p:sp>
    </p:spTree>
    <p:extLst>
      <p:ext uri="{BB962C8B-B14F-4D97-AF65-F5344CB8AC3E}">
        <p14:creationId xmlns:p14="http://schemas.microsoft.com/office/powerpoint/2010/main" val="34459463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32</a:t>
            </a:fld>
            <a:endParaRPr lang="uk-UA"/>
          </a:p>
        </p:txBody>
      </p:sp>
    </p:spTree>
    <p:extLst>
      <p:ext uri="{BB962C8B-B14F-4D97-AF65-F5344CB8AC3E}">
        <p14:creationId xmlns:p14="http://schemas.microsoft.com/office/powerpoint/2010/main" val="208597327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33</a:t>
            </a:fld>
            <a:endParaRPr lang="uk-UA"/>
          </a:p>
        </p:txBody>
      </p:sp>
    </p:spTree>
    <p:extLst>
      <p:ext uri="{BB962C8B-B14F-4D97-AF65-F5344CB8AC3E}">
        <p14:creationId xmlns:p14="http://schemas.microsoft.com/office/powerpoint/2010/main" val="12651729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34</a:t>
            </a:fld>
            <a:endParaRPr lang="uk-UA"/>
          </a:p>
        </p:txBody>
      </p:sp>
    </p:spTree>
    <p:extLst>
      <p:ext uri="{BB962C8B-B14F-4D97-AF65-F5344CB8AC3E}">
        <p14:creationId xmlns:p14="http://schemas.microsoft.com/office/powerpoint/2010/main" val="4586854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35</a:t>
            </a:fld>
            <a:endParaRPr lang="uk-UA"/>
          </a:p>
        </p:txBody>
      </p:sp>
    </p:spTree>
    <p:extLst>
      <p:ext uri="{BB962C8B-B14F-4D97-AF65-F5344CB8AC3E}">
        <p14:creationId xmlns:p14="http://schemas.microsoft.com/office/powerpoint/2010/main" val="25284647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36</a:t>
            </a:fld>
            <a:endParaRPr lang="uk-UA"/>
          </a:p>
        </p:txBody>
      </p:sp>
    </p:spTree>
    <p:extLst>
      <p:ext uri="{BB962C8B-B14F-4D97-AF65-F5344CB8AC3E}">
        <p14:creationId xmlns:p14="http://schemas.microsoft.com/office/powerpoint/2010/main" val="303900447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37</a:t>
            </a:fld>
            <a:endParaRPr lang="uk-UA"/>
          </a:p>
        </p:txBody>
      </p:sp>
    </p:spTree>
    <p:extLst>
      <p:ext uri="{BB962C8B-B14F-4D97-AF65-F5344CB8AC3E}">
        <p14:creationId xmlns:p14="http://schemas.microsoft.com/office/powerpoint/2010/main" val="2762674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38</a:t>
            </a:fld>
            <a:endParaRPr lang="uk-UA"/>
          </a:p>
        </p:txBody>
      </p:sp>
    </p:spTree>
    <p:extLst>
      <p:ext uri="{BB962C8B-B14F-4D97-AF65-F5344CB8AC3E}">
        <p14:creationId xmlns:p14="http://schemas.microsoft.com/office/powerpoint/2010/main" val="394633772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39</a:t>
            </a:fld>
            <a:endParaRPr lang="uk-UA"/>
          </a:p>
        </p:txBody>
      </p:sp>
    </p:spTree>
    <p:extLst>
      <p:ext uri="{BB962C8B-B14F-4D97-AF65-F5344CB8AC3E}">
        <p14:creationId xmlns:p14="http://schemas.microsoft.com/office/powerpoint/2010/main" val="1172036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4</a:t>
            </a:fld>
            <a:endParaRPr lang="uk-UA"/>
          </a:p>
        </p:txBody>
      </p:sp>
    </p:spTree>
    <p:extLst>
      <p:ext uri="{BB962C8B-B14F-4D97-AF65-F5344CB8AC3E}">
        <p14:creationId xmlns:p14="http://schemas.microsoft.com/office/powerpoint/2010/main" val="428926781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40</a:t>
            </a:fld>
            <a:endParaRPr lang="uk-UA"/>
          </a:p>
        </p:txBody>
      </p:sp>
    </p:spTree>
    <p:extLst>
      <p:ext uri="{BB962C8B-B14F-4D97-AF65-F5344CB8AC3E}">
        <p14:creationId xmlns:p14="http://schemas.microsoft.com/office/powerpoint/2010/main" val="64131130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41</a:t>
            </a:fld>
            <a:endParaRPr lang="uk-UA"/>
          </a:p>
        </p:txBody>
      </p:sp>
    </p:spTree>
    <p:extLst>
      <p:ext uri="{BB962C8B-B14F-4D97-AF65-F5344CB8AC3E}">
        <p14:creationId xmlns:p14="http://schemas.microsoft.com/office/powerpoint/2010/main" val="97573608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42</a:t>
            </a:fld>
            <a:endParaRPr lang="uk-UA"/>
          </a:p>
        </p:txBody>
      </p:sp>
    </p:spTree>
    <p:extLst>
      <p:ext uri="{BB962C8B-B14F-4D97-AF65-F5344CB8AC3E}">
        <p14:creationId xmlns:p14="http://schemas.microsoft.com/office/powerpoint/2010/main" val="27695566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43</a:t>
            </a:fld>
            <a:endParaRPr lang="uk-UA"/>
          </a:p>
        </p:txBody>
      </p:sp>
    </p:spTree>
    <p:extLst>
      <p:ext uri="{BB962C8B-B14F-4D97-AF65-F5344CB8AC3E}">
        <p14:creationId xmlns:p14="http://schemas.microsoft.com/office/powerpoint/2010/main" val="2545434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44</a:t>
            </a:fld>
            <a:endParaRPr lang="uk-UA"/>
          </a:p>
        </p:txBody>
      </p:sp>
    </p:spTree>
    <p:extLst>
      <p:ext uri="{BB962C8B-B14F-4D97-AF65-F5344CB8AC3E}">
        <p14:creationId xmlns:p14="http://schemas.microsoft.com/office/powerpoint/2010/main" val="353195247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45</a:t>
            </a:fld>
            <a:endParaRPr lang="uk-UA"/>
          </a:p>
        </p:txBody>
      </p:sp>
    </p:spTree>
    <p:extLst>
      <p:ext uri="{BB962C8B-B14F-4D97-AF65-F5344CB8AC3E}">
        <p14:creationId xmlns:p14="http://schemas.microsoft.com/office/powerpoint/2010/main" val="229695496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46</a:t>
            </a:fld>
            <a:endParaRPr lang="uk-UA"/>
          </a:p>
        </p:txBody>
      </p:sp>
    </p:spTree>
    <p:extLst>
      <p:ext uri="{BB962C8B-B14F-4D97-AF65-F5344CB8AC3E}">
        <p14:creationId xmlns:p14="http://schemas.microsoft.com/office/powerpoint/2010/main" val="83176015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47</a:t>
            </a:fld>
            <a:endParaRPr lang="uk-UA"/>
          </a:p>
        </p:txBody>
      </p:sp>
    </p:spTree>
    <p:extLst>
      <p:ext uri="{BB962C8B-B14F-4D97-AF65-F5344CB8AC3E}">
        <p14:creationId xmlns:p14="http://schemas.microsoft.com/office/powerpoint/2010/main" val="317765966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48</a:t>
            </a:fld>
            <a:endParaRPr lang="uk-UA"/>
          </a:p>
        </p:txBody>
      </p:sp>
    </p:spTree>
    <p:extLst>
      <p:ext uri="{BB962C8B-B14F-4D97-AF65-F5344CB8AC3E}">
        <p14:creationId xmlns:p14="http://schemas.microsoft.com/office/powerpoint/2010/main" val="35511664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49</a:t>
            </a:fld>
            <a:endParaRPr lang="uk-UA"/>
          </a:p>
        </p:txBody>
      </p:sp>
    </p:spTree>
    <p:extLst>
      <p:ext uri="{BB962C8B-B14F-4D97-AF65-F5344CB8AC3E}">
        <p14:creationId xmlns:p14="http://schemas.microsoft.com/office/powerpoint/2010/main" val="17317435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5</a:t>
            </a:fld>
            <a:endParaRPr lang="uk-UA"/>
          </a:p>
        </p:txBody>
      </p:sp>
    </p:spTree>
    <p:extLst>
      <p:ext uri="{BB962C8B-B14F-4D97-AF65-F5344CB8AC3E}">
        <p14:creationId xmlns:p14="http://schemas.microsoft.com/office/powerpoint/2010/main" val="226300493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50</a:t>
            </a:fld>
            <a:endParaRPr lang="uk-UA"/>
          </a:p>
        </p:txBody>
      </p:sp>
    </p:spTree>
    <p:extLst>
      <p:ext uri="{BB962C8B-B14F-4D97-AF65-F5344CB8AC3E}">
        <p14:creationId xmlns:p14="http://schemas.microsoft.com/office/powerpoint/2010/main" val="145830408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51</a:t>
            </a:fld>
            <a:endParaRPr lang="uk-UA"/>
          </a:p>
        </p:txBody>
      </p:sp>
    </p:spTree>
    <p:extLst>
      <p:ext uri="{BB962C8B-B14F-4D97-AF65-F5344CB8AC3E}">
        <p14:creationId xmlns:p14="http://schemas.microsoft.com/office/powerpoint/2010/main" val="314030061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52</a:t>
            </a:fld>
            <a:endParaRPr lang="uk-UA"/>
          </a:p>
        </p:txBody>
      </p:sp>
    </p:spTree>
    <p:extLst>
      <p:ext uri="{BB962C8B-B14F-4D97-AF65-F5344CB8AC3E}">
        <p14:creationId xmlns:p14="http://schemas.microsoft.com/office/powerpoint/2010/main" val="367573140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53</a:t>
            </a:fld>
            <a:endParaRPr lang="uk-UA"/>
          </a:p>
        </p:txBody>
      </p:sp>
    </p:spTree>
    <p:extLst>
      <p:ext uri="{BB962C8B-B14F-4D97-AF65-F5344CB8AC3E}">
        <p14:creationId xmlns:p14="http://schemas.microsoft.com/office/powerpoint/2010/main" val="58487500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54</a:t>
            </a:fld>
            <a:endParaRPr lang="uk-UA"/>
          </a:p>
        </p:txBody>
      </p:sp>
    </p:spTree>
    <p:extLst>
      <p:ext uri="{BB962C8B-B14F-4D97-AF65-F5344CB8AC3E}">
        <p14:creationId xmlns:p14="http://schemas.microsoft.com/office/powerpoint/2010/main" val="278589798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55</a:t>
            </a:fld>
            <a:endParaRPr lang="uk-UA"/>
          </a:p>
        </p:txBody>
      </p:sp>
    </p:spTree>
    <p:extLst>
      <p:ext uri="{BB962C8B-B14F-4D97-AF65-F5344CB8AC3E}">
        <p14:creationId xmlns:p14="http://schemas.microsoft.com/office/powerpoint/2010/main" val="5497720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56</a:t>
            </a:fld>
            <a:endParaRPr lang="uk-UA"/>
          </a:p>
        </p:txBody>
      </p:sp>
    </p:spTree>
    <p:extLst>
      <p:ext uri="{BB962C8B-B14F-4D97-AF65-F5344CB8AC3E}">
        <p14:creationId xmlns:p14="http://schemas.microsoft.com/office/powerpoint/2010/main" val="242475100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57</a:t>
            </a:fld>
            <a:endParaRPr lang="uk-UA"/>
          </a:p>
        </p:txBody>
      </p:sp>
    </p:spTree>
    <p:extLst>
      <p:ext uri="{BB962C8B-B14F-4D97-AF65-F5344CB8AC3E}">
        <p14:creationId xmlns:p14="http://schemas.microsoft.com/office/powerpoint/2010/main" val="147872660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58</a:t>
            </a:fld>
            <a:endParaRPr lang="uk-UA"/>
          </a:p>
        </p:txBody>
      </p:sp>
    </p:spTree>
    <p:extLst>
      <p:ext uri="{BB962C8B-B14F-4D97-AF65-F5344CB8AC3E}">
        <p14:creationId xmlns:p14="http://schemas.microsoft.com/office/powerpoint/2010/main" val="419837433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59</a:t>
            </a:fld>
            <a:endParaRPr lang="uk-UA"/>
          </a:p>
        </p:txBody>
      </p:sp>
    </p:spTree>
    <p:extLst>
      <p:ext uri="{BB962C8B-B14F-4D97-AF65-F5344CB8AC3E}">
        <p14:creationId xmlns:p14="http://schemas.microsoft.com/office/powerpoint/2010/main" val="1542267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6</a:t>
            </a:fld>
            <a:endParaRPr lang="uk-UA"/>
          </a:p>
        </p:txBody>
      </p:sp>
    </p:spTree>
    <p:extLst>
      <p:ext uri="{BB962C8B-B14F-4D97-AF65-F5344CB8AC3E}">
        <p14:creationId xmlns:p14="http://schemas.microsoft.com/office/powerpoint/2010/main" val="231794702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60</a:t>
            </a:fld>
            <a:endParaRPr lang="uk-UA"/>
          </a:p>
        </p:txBody>
      </p:sp>
    </p:spTree>
    <p:extLst>
      <p:ext uri="{BB962C8B-B14F-4D97-AF65-F5344CB8AC3E}">
        <p14:creationId xmlns:p14="http://schemas.microsoft.com/office/powerpoint/2010/main" val="13352338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61</a:t>
            </a:fld>
            <a:endParaRPr lang="uk-UA"/>
          </a:p>
        </p:txBody>
      </p:sp>
    </p:spTree>
    <p:extLst>
      <p:ext uri="{BB962C8B-B14F-4D97-AF65-F5344CB8AC3E}">
        <p14:creationId xmlns:p14="http://schemas.microsoft.com/office/powerpoint/2010/main" val="287821836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62</a:t>
            </a:fld>
            <a:endParaRPr lang="uk-UA"/>
          </a:p>
        </p:txBody>
      </p:sp>
    </p:spTree>
    <p:extLst>
      <p:ext uri="{BB962C8B-B14F-4D97-AF65-F5344CB8AC3E}">
        <p14:creationId xmlns:p14="http://schemas.microsoft.com/office/powerpoint/2010/main" val="288313657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63</a:t>
            </a:fld>
            <a:endParaRPr lang="uk-UA"/>
          </a:p>
        </p:txBody>
      </p:sp>
    </p:spTree>
    <p:extLst>
      <p:ext uri="{BB962C8B-B14F-4D97-AF65-F5344CB8AC3E}">
        <p14:creationId xmlns:p14="http://schemas.microsoft.com/office/powerpoint/2010/main" val="25861680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64</a:t>
            </a:fld>
            <a:endParaRPr lang="uk-UA"/>
          </a:p>
        </p:txBody>
      </p:sp>
    </p:spTree>
    <p:extLst>
      <p:ext uri="{BB962C8B-B14F-4D97-AF65-F5344CB8AC3E}">
        <p14:creationId xmlns:p14="http://schemas.microsoft.com/office/powerpoint/2010/main" val="423244878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65</a:t>
            </a:fld>
            <a:endParaRPr lang="uk-UA"/>
          </a:p>
        </p:txBody>
      </p:sp>
    </p:spTree>
    <p:extLst>
      <p:ext uri="{BB962C8B-B14F-4D97-AF65-F5344CB8AC3E}">
        <p14:creationId xmlns:p14="http://schemas.microsoft.com/office/powerpoint/2010/main" val="214325150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66</a:t>
            </a:fld>
            <a:endParaRPr lang="uk-UA"/>
          </a:p>
        </p:txBody>
      </p:sp>
    </p:spTree>
    <p:extLst>
      <p:ext uri="{BB962C8B-B14F-4D97-AF65-F5344CB8AC3E}">
        <p14:creationId xmlns:p14="http://schemas.microsoft.com/office/powerpoint/2010/main" val="343348050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67</a:t>
            </a:fld>
            <a:endParaRPr lang="uk-UA"/>
          </a:p>
        </p:txBody>
      </p:sp>
    </p:spTree>
    <p:extLst>
      <p:ext uri="{BB962C8B-B14F-4D97-AF65-F5344CB8AC3E}">
        <p14:creationId xmlns:p14="http://schemas.microsoft.com/office/powerpoint/2010/main" val="241637857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68</a:t>
            </a:fld>
            <a:endParaRPr lang="uk-UA"/>
          </a:p>
        </p:txBody>
      </p:sp>
    </p:spTree>
    <p:extLst>
      <p:ext uri="{BB962C8B-B14F-4D97-AF65-F5344CB8AC3E}">
        <p14:creationId xmlns:p14="http://schemas.microsoft.com/office/powerpoint/2010/main" val="118738001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69</a:t>
            </a:fld>
            <a:endParaRPr lang="uk-UA"/>
          </a:p>
        </p:txBody>
      </p:sp>
    </p:spTree>
    <p:extLst>
      <p:ext uri="{BB962C8B-B14F-4D97-AF65-F5344CB8AC3E}">
        <p14:creationId xmlns:p14="http://schemas.microsoft.com/office/powerpoint/2010/main" val="2966808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7</a:t>
            </a:fld>
            <a:endParaRPr lang="uk-UA"/>
          </a:p>
        </p:txBody>
      </p:sp>
    </p:spTree>
    <p:extLst>
      <p:ext uri="{BB962C8B-B14F-4D97-AF65-F5344CB8AC3E}">
        <p14:creationId xmlns:p14="http://schemas.microsoft.com/office/powerpoint/2010/main" val="51969194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70</a:t>
            </a:fld>
            <a:endParaRPr lang="uk-UA"/>
          </a:p>
        </p:txBody>
      </p:sp>
    </p:spTree>
    <p:extLst>
      <p:ext uri="{BB962C8B-B14F-4D97-AF65-F5344CB8AC3E}">
        <p14:creationId xmlns:p14="http://schemas.microsoft.com/office/powerpoint/2010/main" val="324127823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71</a:t>
            </a:fld>
            <a:endParaRPr lang="uk-UA"/>
          </a:p>
        </p:txBody>
      </p:sp>
    </p:spTree>
    <p:extLst>
      <p:ext uri="{BB962C8B-B14F-4D97-AF65-F5344CB8AC3E}">
        <p14:creationId xmlns:p14="http://schemas.microsoft.com/office/powerpoint/2010/main" val="302489677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72</a:t>
            </a:fld>
            <a:endParaRPr lang="uk-UA"/>
          </a:p>
        </p:txBody>
      </p:sp>
    </p:spTree>
    <p:extLst>
      <p:ext uri="{BB962C8B-B14F-4D97-AF65-F5344CB8AC3E}">
        <p14:creationId xmlns:p14="http://schemas.microsoft.com/office/powerpoint/2010/main" val="237427780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73</a:t>
            </a:fld>
            <a:endParaRPr lang="uk-UA"/>
          </a:p>
        </p:txBody>
      </p:sp>
    </p:spTree>
    <p:extLst>
      <p:ext uri="{BB962C8B-B14F-4D97-AF65-F5344CB8AC3E}">
        <p14:creationId xmlns:p14="http://schemas.microsoft.com/office/powerpoint/2010/main" val="276768262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74</a:t>
            </a:fld>
            <a:endParaRPr lang="uk-UA"/>
          </a:p>
        </p:txBody>
      </p:sp>
    </p:spTree>
    <p:extLst>
      <p:ext uri="{BB962C8B-B14F-4D97-AF65-F5344CB8AC3E}">
        <p14:creationId xmlns:p14="http://schemas.microsoft.com/office/powerpoint/2010/main" val="40802745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75</a:t>
            </a:fld>
            <a:endParaRPr lang="uk-UA"/>
          </a:p>
        </p:txBody>
      </p:sp>
    </p:spTree>
    <p:extLst>
      <p:ext uri="{BB962C8B-B14F-4D97-AF65-F5344CB8AC3E}">
        <p14:creationId xmlns:p14="http://schemas.microsoft.com/office/powerpoint/2010/main" val="350061425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76</a:t>
            </a:fld>
            <a:endParaRPr lang="uk-UA"/>
          </a:p>
        </p:txBody>
      </p:sp>
    </p:spTree>
    <p:extLst>
      <p:ext uri="{BB962C8B-B14F-4D97-AF65-F5344CB8AC3E}">
        <p14:creationId xmlns:p14="http://schemas.microsoft.com/office/powerpoint/2010/main" val="53124404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77</a:t>
            </a:fld>
            <a:endParaRPr lang="uk-UA"/>
          </a:p>
        </p:txBody>
      </p:sp>
    </p:spTree>
    <p:extLst>
      <p:ext uri="{BB962C8B-B14F-4D97-AF65-F5344CB8AC3E}">
        <p14:creationId xmlns:p14="http://schemas.microsoft.com/office/powerpoint/2010/main" val="174974896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78</a:t>
            </a:fld>
            <a:endParaRPr lang="uk-UA"/>
          </a:p>
        </p:txBody>
      </p:sp>
    </p:spTree>
    <p:extLst>
      <p:ext uri="{BB962C8B-B14F-4D97-AF65-F5344CB8AC3E}">
        <p14:creationId xmlns:p14="http://schemas.microsoft.com/office/powerpoint/2010/main" val="270948870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79</a:t>
            </a:fld>
            <a:endParaRPr lang="uk-UA"/>
          </a:p>
        </p:txBody>
      </p:sp>
    </p:spTree>
    <p:extLst>
      <p:ext uri="{BB962C8B-B14F-4D97-AF65-F5344CB8AC3E}">
        <p14:creationId xmlns:p14="http://schemas.microsoft.com/office/powerpoint/2010/main" val="5426274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8</a:t>
            </a:fld>
            <a:endParaRPr lang="uk-UA"/>
          </a:p>
        </p:txBody>
      </p:sp>
    </p:spTree>
    <p:extLst>
      <p:ext uri="{BB962C8B-B14F-4D97-AF65-F5344CB8AC3E}">
        <p14:creationId xmlns:p14="http://schemas.microsoft.com/office/powerpoint/2010/main" val="3936436428"/>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80</a:t>
            </a:fld>
            <a:endParaRPr lang="uk-UA"/>
          </a:p>
        </p:txBody>
      </p:sp>
    </p:spTree>
    <p:extLst>
      <p:ext uri="{BB962C8B-B14F-4D97-AF65-F5344CB8AC3E}">
        <p14:creationId xmlns:p14="http://schemas.microsoft.com/office/powerpoint/2010/main" val="420332145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81</a:t>
            </a:fld>
            <a:endParaRPr lang="uk-UA"/>
          </a:p>
        </p:txBody>
      </p:sp>
    </p:spTree>
    <p:extLst>
      <p:ext uri="{BB962C8B-B14F-4D97-AF65-F5344CB8AC3E}">
        <p14:creationId xmlns:p14="http://schemas.microsoft.com/office/powerpoint/2010/main" val="173446131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82</a:t>
            </a:fld>
            <a:endParaRPr lang="uk-UA"/>
          </a:p>
        </p:txBody>
      </p:sp>
    </p:spTree>
    <p:extLst>
      <p:ext uri="{BB962C8B-B14F-4D97-AF65-F5344CB8AC3E}">
        <p14:creationId xmlns:p14="http://schemas.microsoft.com/office/powerpoint/2010/main" val="2066023855"/>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83</a:t>
            </a:fld>
            <a:endParaRPr lang="uk-UA"/>
          </a:p>
        </p:txBody>
      </p:sp>
    </p:spTree>
    <p:extLst>
      <p:ext uri="{BB962C8B-B14F-4D97-AF65-F5344CB8AC3E}">
        <p14:creationId xmlns:p14="http://schemas.microsoft.com/office/powerpoint/2010/main" val="282181665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84</a:t>
            </a:fld>
            <a:endParaRPr lang="uk-UA"/>
          </a:p>
        </p:txBody>
      </p:sp>
    </p:spTree>
    <p:extLst>
      <p:ext uri="{BB962C8B-B14F-4D97-AF65-F5344CB8AC3E}">
        <p14:creationId xmlns:p14="http://schemas.microsoft.com/office/powerpoint/2010/main" val="4053280867"/>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85</a:t>
            </a:fld>
            <a:endParaRPr lang="uk-UA"/>
          </a:p>
        </p:txBody>
      </p:sp>
    </p:spTree>
    <p:extLst>
      <p:ext uri="{BB962C8B-B14F-4D97-AF65-F5344CB8AC3E}">
        <p14:creationId xmlns:p14="http://schemas.microsoft.com/office/powerpoint/2010/main" val="284997673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86</a:t>
            </a:fld>
            <a:endParaRPr lang="uk-UA"/>
          </a:p>
        </p:txBody>
      </p:sp>
    </p:spTree>
    <p:extLst>
      <p:ext uri="{BB962C8B-B14F-4D97-AF65-F5344CB8AC3E}">
        <p14:creationId xmlns:p14="http://schemas.microsoft.com/office/powerpoint/2010/main" val="92901780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87</a:t>
            </a:fld>
            <a:endParaRPr lang="uk-UA"/>
          </a:p>
        </p:txBody>
      </p:sp>
    </p:spTree>
    <p:extLst>
      <p:ext uri="{BB962C8B-B14F-4D97-AF65-F5344CB8AC3E}">
        <p14:creationId xmlns:p14="http://schemas.microsoft.com/office/powerpoint/2010/main" val="1135003412"/>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88</a:t>
            </a:fld>
            <a:endParaRPr lang="uk-UA"/>
          </a:p>
        </p:txBody>
      </p:sp>
    </p:spTree>
    <p:extLst>
      <p:ext uri="{BB962C8B-B14F-4D97-AF65-F5344CB8AC3E}">
        <p14:creationId xmlns:p14="http://schemas.microsoft.com/office/powerpoint/2010/main" val="27064363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89</a:t>
            </a:fld>
            <a:endParaRPr lang="uk-UA"/>
          </a:p>
        </p:txBody>
      </p:sp>
    </p:spTree>
    <p:extLst>
      <p:ext uri="{BB962C8B-B14F-4D97-AF65-F5344CB8AC3E}">
        <p14:creationId xmlns:p14="http://schemas.microsoft.com/office/powerpoint/2010/main" val="3264995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9</a:t>
            </a:fld>
            <a:endParaRPr lang="uk-UA"/>
          </a:p>
        </p:txBody>
      </p:sp>
    </p:spTree>
    <p:extLst>
      <p:ext uri="{BB962C8B-B14F-4D97-AF65-F5344CB8AC3E}">
        <p14:creationId xmlns:p14="http://schemas.microsoft.com/office/powerpoint/2010/main" val="206080377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90</a:t>
            </a:fld>
            <a:endParaRPr lang="uk-UA"/>
          </a:p>
        </p:txBody>
      </p:sp>
    </p:spTree>
    <p:extLst>
      <p:ext uri="{BB962C8B-B14F-4D97-AF65-F5344CB8AC3E}">
        <p14:creationId xmlns:p14="http://schemas.microsoft.com/office/powerpoint/2010/main" val="2744020783"/>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91</a:t>
            </a:fld>
            <a:endParaRPr lang="uk-UA"/>
          </a:p>
        </p:txBody>
      </p:sp>
    </p:spTree>
    <p:extLst>
      <p:ext uri="{BB962C8B-B14F-4D97-AF65-F5344CB8AC3E}">
        <p14:creationId xmlns:p14="http://schemas.microsoft.com/office/powerpoint/2010/main" val="1090411903"/>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92</a:t>
            </a:fld>
            <a:endParaRPr lang="uk-UA"/>
          </a:p>
        </p:txBody>
      </p:sp>
    </p:spTree>
    <p:extLst>
      <p:ext uri="{BB962C8B-B14F-4D97-AF65-F5344CB8AC3E}">
        <p14:creationId xmlns:p14="http://schemas.microsoft.com/office/powerpoint/2010/main" val="3300457828"/>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93</a:t>
            </a:fld>
            <a:endParaRPr lang="uk-UA"/>
          </a:p>
        </p:txBody>
      </p:sp>
    </p:spTree>
    <p:extLst>
      <p:ext uri="{BB962C8B-B14F-4D97-AF65-F5344CB8AC3E}">
        <p14:creationId xmlns:p14="http://schemas.microsoft.com/office/powerpoint/2010/main" val="257067864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94</a:t>
            </a:fld>
            <a:endParaRPr lang="uk-UA"/>
          </a:p>
        </p:txBody>
      </p:sp>
    </p:spTree>
    <p:extLst>
      <p:ext uri="{BB962C8B-B14F-4D97-AF65-F5344CB8AC3E}">
        <p14:creationId xmlns:p14="http://schemas.microsoft.com/office/powerpoint/2010/main" val="2884117664"/>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95</a:t>
            </a:fld>
            <a:endParaRPr lang="uk-UA"/>
          </a:p>
        </p:txBody>
      </p:sp>
    </p:spTree>
    <p:extLst>
      <p:ext uri="{BB962C8B-B14F-4D97-AF65-F5344CB8AC3E}">
        <p14:creationId xmlns:p14="http://schemas.microsoft.com/office/powerpoint/2010/main" val="722214489"/>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96</a:t>
            </a:fld>
            <a:endParaRPr lang="uk-UA"/>
          </a:p>
        </p:txBody>
      </p:sp>
    </p:spTree>
    <p:extLst>
      <p:ext uri="{BB962C8B-B14F-4D97-AF65-F5344CB8AC3E}">
        <p14:creationId xmlns:p14="http://schemas.microsoft.com/office/powerpoint/2010/main" val="4033893173"/>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97</a:t>
            </a:fld>
            <a:endParaRPr lang="uk-UA"/>
          </a:p>
        </p:txBody>
      </p:sp>
    </p:spTree>
    <p:extLst>
      <p:ext uri="{BB962C8B-B14F-4D97-AF65-F5344CB8AC3E}">
        <p14:creationId xmlns:p14="http://schemas.microsoft.com/office/powerpoint/2010/main" val="28214540"/>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D9C3A12-1E0F-412B-B376-8089A55D946C}" type="slidenum">
              <a:rPr lang="uk-UA" smtClean="0"/>
              <a:t>98</a:t>
            </a:fld>
            <a:endParaRPr lang="uk-UA"/>
          </a:p>
        </p:txBody>
      </p:sp>
    </p:spTree>
    <p:extLst>
      <p:ext uri="{BB962C8B-B14F-4D97-AF65-F5344CB8AC3E}">
        <p14:creationId xmlns:p14="http://schemas.microsoft.com/office/powerpoint/2010/main" val="702866702"/>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a:p>
        </p:txBody>
      </p:sp>
      <p:sp>
        <p:nvSpPr>
          <p:cNvPr id="4" name="Slide Number Placeholder 3"/>
          <p:cNvSpPr>
            <a:spLocks noGrp="1"/>
          </p:cNvSpPr>
          <p:nvPr>
            <p:ph type="sldNum" sz="quarter" idx="10"/>
          </p:nvPr>
        </p:nvSpPr>
        <p:spPr/>
        <p:txBody>
          <a:bodyPr/>
          <a:lstStyle/>
          <a:p>
            <a:fld id="{BD9C3A12-1E0F-412B-B376-8089A55D946C}" type="slidenum">
              <a:rPr lang="uk-UA" smtClean="0"/>
              <a:t>99</a:t>
            </a:fld>
            <a:endParaRPr lang="uk-UA"/>
          </a:p>
        </p:txBody>
      </p:sp>
    </p:spTree>
    <p:extLst>
      <p:ext uri="{BB962C8B-B14F-4D97-AF65-F5344CB8AC3E}">
        <p14:creationId xmlns:p14="http://schemas.microsoft.com/office/powerpoint/2010/main" val="534847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37033639"/>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EAM OPT-4">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11" name="Picture Placeholder 12"/>
          <p:cNvSpPr>
            <a:spLocks noGrp="1"/>
          </p:cNvSpPr>
          <p:nvPr>
            <p:ph type="pic" sz="quarter" idx="11"/>
          </p:nvPr>
        </p:nvSpPr>
        <p:spPr>
          <a:xfrm>
            <a:off x="3300984" y="2715768"/>
            <a:ext cx="2450592" cy="2450592"/>
          </a:xfrm>
          <a:prstGeom prst="ellipse">
            <a:avLst/>
          </a:prstGeom>
          <a:ln w="25400">
            <a:solidFill>
              <a:schemeClr val="accent1"/>
            </a:solidFill>
          </a:ln>
        </p:spPr>
        <p:txBody>
          <a:bodyPr/>
          <a:lstStyle>
            <a:lvl1pPr>
              <a:defRPr sz="2000"/>
            </a:lvl1pPr>
          </a:lstStyle>
          <a:p>
            <a:endParaRPr lang="uk-UA"/>
          </a:p>
        </p:txBody>
      </p:sp>
      <p:sp>
        <p:nvSpPr>
          <p:cNvPr id="10" name="Picture Placeholder 12"/>
          <p:cNvSpPr>
            <a:spLocks noGrp="1"/>
          </p:cNvSpPr>
          <p:nvPr>
            <p:ph type="pic" sz="quarter" idx="12"/>
          </p:nvPr>
        </p:nvSpPr>
        <p:spPr>
          <a:xfrm>
            <a:off x="7918704" y="2715768"/>
            <a:ext cx="2450592" cy="2450592"/>
          </a:xfrm>
          <a:prstGeom prst="ellipse">
            <a:avLst/>
          </a:prstGeom>
          <a:ln w="25400">
            <a:solidFill>
              <a:schemeClr val="accent1"/>
            </a:solidFill>
          </a:ln>
        </p:spPr>
        <p:txBody>
          <a:bodyPr/>
          <a:lstStyle>
            <a:lvl1pPr>
              <a:defRPr sz="2000"/>
            </a:lvl1pPr>
          </a:lstStyle>
          <a:p>
            <a:endParaRPr lang="uk-UA"/>
          </a:p>
        </p:txBody>
      </p:sp>
      <p:sp>
        <p:nvSpPr>
          <p:cNvPr id="12" name="Picture Placeholder 12"/>
          <p:cNvSpPr>
            <a:spLocks noGrp="1"/>
          </p:cNvSpPr>
          <p:nvPr>
            <p:ph type="pic" sz="quarter" idx="13"/>
          </p:nvPr>
        </p:nvSpPr>
        <p:spPr>
          <a:xfrm>
            <a:off x="12527280" y="2715768"/>
            <a:ext cx="2450592" cy="2450592"/>
          </a:xfrm>
          <a:prstGeom prst="ellipse">
            <a:avLst/>
          </a:prstGeom>
          <a:ln w="25400">
            <a:solidFill>
              <a:schemeClr val="accent1"/>
            </a:solidFill>
          </a:ln>
        </p:spPr>
        <p:txBody>
          <a:bodyPr/>
          <a:lstStyle>
            <a:lvl1pPr>
              <a:defRPr sz="2000"/>
            </a:lvl1pPr>
          </a:lstStyle>
          <a:p>
            <a:endParaRPr lang="uk-UA"/>
          </a:p>
        </p:txBody>
      </p:sp>
    </p:spTree>
    <p:extLst>
      <p:ext uri="{BB962C8B-B14F-4D97-AF65-F5344CB8AC3E}">
        <p14:creationId xmlns:p14="http://schemas.microsoft.com/office/powerpoint/2010/main" val="2052809695"/>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250"/>
                                        <p:tgtEl>
                                          <p:spTgt spid="11"/>
                                        </p:tgtEl>
                                      </p:cBhvr>
                                    </p:animEffect>
                                    <p:anim calcmode="lin" valueType="num">
                                      <p:cBhvr>
                                        <p:cTn id="8" dur="1250" fill="hold"/>
                                        <p:tgtEl>
                                          <p:spTgt spid="11"/>
                                        </p:tgtEl>
                                        <p:attrNameLst>
                                          <p:attrName>ppt_x</p:attrName>
                                        </p:attrNameLst>
                                      </p:cBhvr>
                                      <p:tavLst>
                                        <p:tav tm="0">
                                          <p:val>
                                            <p:strVal val="#ppt_x"/>
                                          </p:val>
                                        </p:tav>
                                        <p:tav tm="100000">
                                          <p:val>
                                            <p:strVal val="#ppt_x"/>
                                          </p:val>
                                        </p:tav>
                                      </p:tavLst>
                                    </p:anim>
                                    <p:anim calcmode="lin" valueType="num">
                                      <p:cBhvr>
                                        <p:cTn id="9" dur="1125" decel="100000" fill="hold"/>
                                        <p:tgtEl>
                                          <p:spTgt spid="11"/>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25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250"/>
                                        <p:tgtEl>
                                          <p:spTgt spid="10"/>
                                        </p:tgtEl>
                                      </p:cBhvr>
                                    </p:animEffect>
                                    <p:anim calcmode="lin" valueType="num">
                                      <p:cBhvr>
                                        <p:cTn id="14" dur="1250" fill="hold"/>
                                        <p:tgtEl>
                                          <p:spTgt spid="10"/>
                                        </p:tgtEl>
                                        <p:attrNameLst>
                                          <p:attrName>ppt_x</p:attrName>
                                        </p:attrNameLst>
                                      </p:cBhvr>
                                      <p:tavLst>
                                        <p:tav tm="0">
                                          <p:val>
                                            <p:strVal val="#ppt_x"/>
                                          </p:val>
                                        </p:tav>
                                        <p:tav tm="100000">
                                          <p:val>
                                            <p:strVal val="#ppt_x"/>
                                          </p:val>
                                        </p:tav>
                                      </p:tavLst>
                                    </p:anim>
                                    <p:anim calcmode="lin" valueType="num">
                                      <p:cBhvr>
                                        <p:cTn id="15" dur="1125" decel="100000" fill="hold"/>
                                        <p:tgtEl>
                                          <p:spTgt spid="1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5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250"/>
                                        <p:tgtEl>
                                          <p:spTgt spid="12"/>
                                        </p:tgtEl>
                                      </p:cBhvr>
                                    </p:animEffect>
                                    <p:anim calcmode="lin" valueType="num">
                                      <p:cBhvr>
                                        <p:cTn id="20" dur="1250" fill="hold"/>
                                        <p:tgtEl>
                                          <p:spTgt spid="12"/>
                                        </p:tgtEl>
                                        <p:attrNameLst>
                                          <p:attrName>ppt_x</p:attrName>
                                        </p:attrNameLst>
                                      </p:cBhvr>
                                      <p:tavLst>
                                        <p:tav tm="0">
                                          <p:val>
                                            <p:strVal val="#ppt_x"/>
                                          </p:val>
                                        </p:tav>
                                        <p:tav tm="100000">
                                          <p:val>
                                            <p:strVal val="#ppt_x"/>
                                          </p:val>
                                        </p:tav>
                                      </p:tavLst>
                                    </p:anim>
                                    <p:anim calcmode="lin" valueType="num">
                                      <p:cBhvr>
                                        <p:cTn id="21" dur="1125" decel="100000" fill="hold"/>
                                        <p:tgtEl>
                                          <p:spTgt spid="1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animBg="1"/>
      <p:bldP spid="12" grpId="0" animBg="1"/>
    </p:bld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EAM OPT-5">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11" name="Picture Placeholder 12"/>
          <p:cNvSpPr>
            <a:spLocks noGrp="1"/>
          </p:cNvSpPr>
          <p:nvPr>
            <p:ph type="pic" sz="quarter" idx="11"/>
          </p:nvPr>
        </p:nvSpPr>
        <p:spPr>
          <a:xfrm>
            <a:off x="3337560" y="2935224"/>
            <a:ext cx="1591056" cy="1591056"/>
          </a:xfrm>
          <a:prstGeom prst="ellipse">
            <a:avLst/>
          </a:prstGeom>
          <a:ln w="25400">
            <a:solidFill>
              <a:schemeClr val="accent1"/>
            </a:solidFill>
          </a:ln>
        </p:spPr>
        <p:txBody>
          <a:bodyPr/>
          <a:lstStyle>
            <a:lvl1pPr>
              <a:defRPr sz="2000"/>
            </a:lvl1pPr>
          </a:lstStyle>
          <a:p>
            <a:endParaRPr lang="uk-UA"/>
          </a:p>
        </p:txBody>
      </p:sp>
      <p:sp>
        <p:nvSpPr>
          <p:cNvPr id="10" name="Picture Placeholder 12"/>
          <p:cNvSpPr>
            <a:spLocks noGrp="1"/>
          </p:cNvSpPr>
          <p:nvPr>
            <p:ph type="pic" sz="quarter" idx="12"/>
          </p:nvPr>
        </p:nvSpPr>
        <p:spPr>
          <a:xfrm>
            <a:off x="3337560" y="5980176"/>
            <a:ext cx="1591056" cy="1591056"/>
          </a:xfrm>
          <a:prstGeom prst="ellipse">
            <a:avLst/>
          </a:prstGeom>
          <a:ln w="25400">
            <a:solidFill>
              <a:schemeClr val="accent1"/>
            </a:solidFill>
          </a:ln>
        </p:spPr>
        <p:txBody>
          <a:bodyPr/>
          <a:lstStyle>
            <a:lvl1pPr>
              <a:defRPr sz="2000"/>
            </a:lvl1pPr>
          </a:lstStyle>
          <a:p>
            <a:endParaRPr lang="uk-UA"/>
          </a:p>
        </p:txBody>
      </p:sp>
      <p:sp>
        <p:nvSpPr>
          <p:cNvPr id="12" name="Picture Placeholder 12"/>
          <p:cNvSpPr>
            <a:spLocks noGrp="1"/>
          </p:cNvSpPr>
          <p:nvPr>
            <p:ph type="pic" sz="quarter" idx="13"/>
          </p:nvPr>
        </p:nvSpPr>
        <p:spPr>
          <a:xfrm>
            <a:off x="9811512" y="2935224"/>
            <a:ext cx="1591056" cy="1591056"/>
          </a:xfrm>
          <a:prstGeom prst="ellipse">
            <a:avLst/>
          </a:prstGeom>
          <a:ln w="25400">
            <a:solidFill>
              <a:schemeClr val="accent1"/>
            </a:solidFill>
          </a:ln>
        </p:spPr>
        <p:txBody>
          <a:bodyPr/>
          <a:lstStyle>
            <a:lvl1pPr>
              <a:defRPr sz="2000"/>
            </a:lvl1pPr>
          </a:lstStyle>
          <a:p>
            <a:endParaRPr lang="uk-UA"/>
          </a:p>
        </p:txBody>
      </p:sp>
      <p:sp>
        <p:nvSpPr>
          <p:cNvPr id="13" name="Picture Placeholder 12"/>
          <p:cNvSpPr>
            <a:spLocks noGrp="1"/>
          </p:cNvSpPr>
          <p:nvPr>
            <p:ph type="pic" sz="quarter" idx="14"/>
          </p:nvPr>
        </p:nvSpPr>
        <p:spPr>
          <a:xfrm>
            <a:off x="9811512" y="5981700"/>
            <a:ext cx="1591056" cy="1591056"/>
          </a:xfrm>
          <a:prstGeom prst="ellipse">
            <a:avLst/>
          </a:prstGeom>
          <a:ln w="25400">
            <a:solidFill>
              <a:schemeClr val="accent1"/>
            </a:solidFill>
          </a:ln>
        </p:spPr>
        <p:txBody>
          <a:bodyPr/>
          <a:lstStyle>
            <a:lvl1pPr>
              <a:defRPr sz="2000"/>
            </a:lvl1pPr>
          </a:lstStyle>
          <a:p>
            <a:endParaRPr lang="uk-UA"/>
          </a:p>
        </p:txBody>
      </p:sp>
    </p:spTree>
    <p:extLst>
      <p:ext uri="{BB962C8B-B14F-4D97-AF65-F5344CB8AC3E}">
        <p14:creationId xmlns:p14="http://schemas.microsoft.com/office/powerpoint/2010/main" val="3346357977"/>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250"/>
                                        <p:tgtEl>
                                          <p:spTgt spid="11"/>
                                        </p:tgtEl>
                                      </p:cBhvr>
                                    </p:animEffect>
                                    <p:anim calcmode="lin" valueType="num">
                                      <p:cBhvr>
                                        <p:cTn id="8" dur="1250" fill="hold"/>
                                        <p:tgtEl>
                                          <p:spTgt spid="11"/>
                                        </p:tgtEl>
                                        <p:attrNameLst>
                                          <p:attrName>ppt_x</p:attrName>
                                        </p:attrNameLst>
                                      </p:cBhvr>
                                      <p:tavLst>
                                        <p:tav tm="0">
                                          <p:val>
                                            <p:strVal val="#ppt_x"/>
                                          </p:val>
                                        </p:tav>
                                        <p:tav tm="100000">
                                          <p:val>
                                            <p:strVal val="#ppt_x"/>
                                          </p:val>
                                        </p:tav>
                                      </p:tavLst>
                                    </p:anim>
                                    <p:anim calcmode="lin" valueType="num">
                                      <p:cBhvr>
                                        <p:cTn id="9" dur="1125" decel="100000" fill="hold"/>
                                        <p:tgtEl>
                                          <p:spTgt spid="11"/>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25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250"/>
                                        <p:tgtEl>
                                          <p:spTgt spid="12"/>
                                        </p:tgtEl>
                                      </p:cBhvr>
                                    </p:animEffect>
                                    <p:anim calcmode="lin" valueType="num">
                                      <p:cBhvr>
                                        <p:cTn id="14" dur="1250" fill="hold"/>
                                        <p:tgtEl>
                                          <p:spTgt spid="12"/>
                                        </p:tgtEl>
                                        <p:attrNameLst>
                                          <p:attrName>ppt_x</p:attrName>
                                        </p:attrNameLst>
                                      </p:cBhvr>
                                      <p:tavLst>
                                        <p:tav tm="0">
                                          <p:val>
                                            <p:strVal val="#ppt_x"/>
                                          </p:val>
                                        </p:tav>
                                        <p:tav tm="100000">
                                          <p:val>
                                            <p:strVal val="#ppt_x"/>
                                          </p:val>
                                        </p:tav>
                                      </p:tavLst>
                                    </p:anim>
                                    <p:anim calcmode="lin" valueType="num">
                                      <p:cBhvr>
                                        <p:cTn id="15" dur="1125" decel="100000" fill="hold"/>
                                        <p:tgtEl>
                                          <p:spTgt spid="1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50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250"/>
                                        <p:tgtEl>
                                          <p:spTgt spid="10"/>
                                        </p:tgtEl>
                                      </p:cBhvr>
                                    </p:animEffect>
                                    <p:anim calcmode="lin" valueType="num">
                                      <p:cBhvr>
                                        <p:cTn id="20" dur="1250" fill="hold"/>
                                        <p:tgtEl>
                                          <p:spTgt spid="10"/>
                                        </p:tgtEl>
                                        <p:attrNameLst>
                                          <p:attrName>ppt_x</p:attrName>
                                        </p:attrNameLst>
                                      </p:cBhvr>
                                      <p:tavLst>
                                        <p:tav tm="0">
                                          <p:val>
                                            <p:strVal val="#ppt_x"/>
                                          </p:val>
                                        </p:tav>
                                        <p:tav tm="100000">
                                          <p:val>
                                            <p:strVal val="#ppt_x"/>
                                          </p:val>
                                        </p:tav>
                                      </p:tavLst>
                                    </p:anim>
                                    <p:anim calcmode="lin" valueType="num">
                                      <p:cBhvr>
                                        <p:cTn id="21" dur="1125" decel="100000" fill="hold"/>
                                        <p:tgtEl>
                                          <p:spTgt spid="10"/>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75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250"/>
                                        <p:tgtEl>
                                          <p:spTgt spid="13"/>
                                        </p:tgtEl>
                                      </p:cBhvr>
                                    </p:animEffect>
                                    <p:anim calcmode="lin" valueType="num">
                                      <p:cBhvr>
                                        <p:cTn id="26" dur="1250" fill="hold"/>
                                        <p:tgtEl>
                                          <p:spTgt spid="13"/>
                                        </p:tgtEl>
                                        <p:attrNameLst>
                                          <p:attrName>ppt_x</p:attrName>
                                        </p:attrNameLst>
                                      </p:cBhvr>
                                      <p:tavLst>
                                        <p:tav tm="0">
                                          <p:val>
                                            <p:strVal val="#ppt_x"/>
                                          </p:val>
                                        </p:tav>
                                        <p:tav tm="100000">
                                          <p:val>
                                            <p:strVal val="#ppt_x"/>
                                          </p:val>
                                        </p:tav>
                                      </p:tavLst>
                                    </p:anim>
                                    <p:anim calcmode="lin" valueType="num">
                                      <p:cBhvr>
                                        <p:cTn id="27" dur="1125" decel="100000" fill="hold"/>
                                        <p:tgtEl>
                                          <p:spTgt spid="13"/>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animBg="1"/>
      <p:bldP spid="12" grpId="0" animBg="1"/>
      <p:bldP spid="13" grpId="0" animBg="1"/>
    </p:bld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EAM OPT-6">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2286000" y="2404872"/>
            <a:ext cx="1828800" cy="1828800"/>
          </a:xfrm>
          <a:prstGeom prst="rect">
            <a:avLst/>
          </a:prstGeom>
        </p:spPr>
        <p:txBody>
          <a:bodyPr/>
          <a:lstStyle>
            <a:lvl1pPr>
              <a:defRPr sz="2000"/>
            </a:lvl1pPr>
          </a:lstStyle>
          <a:p>
            <a:endParaRPr lang="uk-UA"/>
          </a:p>
        </p:txBody>
      </p:sp>
      <p:sp>
        <p:nvSpPr>
          <p:cNvPr id="10" name="Picture Placeholder 5"/>
          <p:cNvSpPr>
            <a:spLocks noGrp="1"/>
          </p:cNvSpPr>
          <p:nvPr>
            <p:ph type="pic" sz="quarter" idx="12"/>
          </p:nvPr>
        </p:nvSpPr>
        <p:spPr>
          <a:xfrm>
            <a:off x="2286000" y="4233672"/>
            <a:ext cx="1828800" cy="1828800"/>
          </a:xfrm>
          <a:prstGeom prst="rect">
            <a:avLst/>
          </a:prstGeom>
        </p:spPr>
        <p:txBody>
          <a:bodyPr/>
          <a:lstStyle>
            <a:lvl1pPr>
              <a:defRPr sz="2000"/>
            </a:lvl1pPr>
          </a:lstStyle>
          <a:p>
            <a:endParaRPr lang="uk-UA"/>
          </a:p>
        </p:txBody>
      </p:sp>
      <p:sp>
        <p:nvSpPr>
          <p:cNvPr id="11" name="Picture Placeholder 5"/>
          <p:cNvSpPr>
            <a:spLocks noGrp="1"/>
          </p:cNvSpPr>
          <p:nvPr>
            <p:ph type="pic" sz="quarter" idx="13"/>
          </p:nvPr>
        </p:nvSpPr>
        <p:spPr>
          <a:xfrm>
            <a:off x="2286000" y="6062472"/>
            <a:ext cx="1828800" cy="1828800"/>
          </a:xfrm>
          <a:prstGeom prst="rect">
            <a:avLst/>
          </a:prstGeom>
        </p:spPr>
        <p:txBody>
          <a:bodyPr/>
          <a:lstStyle>
            <a:lvl1pPr>
              <a:defRPr sz="2000"/>
            </a:lvl1pPr>
          </a:lstStyle>
          <a:p>
            <a:endParaRPr lang="uk-UA"/>
          </a:p>
        </p:txBody>
      </p:sp>
      <p:sp>
        <p:nvSpPr>
          <p:cNvPr id="12" name="Picture Placeholder 5"/>
          <p:cNvSpPr>
            <a:spLocks noGrp="1"/>
          </p:cNvSpPr>
          <p:nvPr>
            <p:ph type="pic" sz="quarter" idx="14"/>
          </p:nvPr>
        </p:nvSpPr>
        <p:spPr>
          <a:xfrm>
            <a:off x="4114800" y="2404872"/>
            <a:ext cx="1828800" cy="1828800"/>
          </a:xfrm>
          <a:prstGeom prst="rect">
            <a:avLst/>
          </a:prstGeom>
        </p:spPr>
        <p:txBody>
          <a:bodyPr/>
          <a:lstStyle>
            <a:lvl1pPr>
              <a:defRPr sz="2000"/>
            </a:lvl1pPr>
          </a:lstStyle>
          <a:p>
            <a:endParaRPr lang="uk-UA"/>
          </a:p>
        </p:txBody>
      </p:sp>
      <p:sp>
        <p:nvSpPr>
          <p:cNvPr id="14" name="Picture Placeholder 5"/>
          <p:cNvSpPr>
            <a:spLocks noGrp="1"/>
          </p:cNvSpPr>
          <p:nvPr>
            <p:ph type="pic" sz="quarter" idx="16"/>
          </p:nvPr>
        </p:nvSpPr>
        <p:spPr>
          <a:xfrm>
            <a:off x="4114800" y="6062472"/>
            <a:ext cx="1828800" cy="1828800"/>
          </a:xfrm>
          <a:prstGeom prst="rect">
            <a:avLst/>
          </a:prstGeom>
        </p:spPr>
        <p:txBody>
          <a:bodyPr/>
          <a:lstStyle>
            <a:lvl1pPr>
              <a:defRPr sz="2000"/>
            </a:lvl1pPr>
          </a:lstStyle>
          <a:p>
            <a:endParaRPr lang="uk-UA"/>
          </a:p>
        </p:txBody>
      </p:sp>
      <p:sp>
        <p:nvSpPr>
          <p:cNvPr id="15" name="Picture Placeholder 5"/>
          <p:cNvSpPr>
            <a:spLocks noGrp="1"/>
          </p:cNvSpPr>
          <p:nvPr>
            <p:ph type="pic" sz="quarter" idx="17"/>
          </p:nvPr>
        </p:nvSpPr>
        <p:spPr>
          <a:xfrm>
            <a:off x="5943600" y="2404872"/>
            <a:ext cx="1828800" cy="1828800"/>
          </a:xfrm>
          <a:prstGeom prst="rect">
            <a:avLst/>
          </a:prstGeom>
        </p:spPr>
        <p:txBody>
          <a:bodyPr/>
          <a:lstStyle>
            <a:lvl1pPr>
              <a:defRPr sz="2000"/>
            </a:lvl1pPr>
          </a:lstStyle>
          <a:p>
            <a:endParaRPr lang="uk-UA"/>
          </a:p>
        </p:txBody>
      </p:sp>
      <p:sp>
        <p:nvSpPr>
          <p:cNvPr id="16" name="Picture Placeholder 5"/>
          <p:cNvSpPr>
            <a:spLocks noGrp="1"/>
          </p:cNvSpPr>
          <p:nvPr>
            <p:ph type="pic" sz="quarter" idx="18"/>
          </p:nvPr>
        </p:nvSpPr>
        <p:spPr>
          <a:xfrm>
            <a:off x="5943600" y="4233672"/>
            <a:ext cx="1828800" cy="1828800"/>
          </a:xfrm>
          <a:prstGeom prst="rect">
            <a:avLst/>
          </a:prstGeom>
        </p:spPr>
        <p:txBody>
          <a:bodyPr/>
          <a:lstStyle>
            <a:lvl1pPr>
              <a:defRPr sz="2000"/>
            </a:lvl1pPr>
          </a:lstStyle>
          <a:p>
            <a:endParaRPr lang="uk-UA"/>
          </a:p>
        </p:txBody>
      </p:sp>
      <p:sp>
        <p:nvSpPr>
          <p:cNvPr id="17" name="Picture Placeholder 5"/>
          <p:cNvSpPr>
            <a:spLocks noGrp="1"/>
          </p:cNvSpPr>
          <p:nvPr>
            <p:ph type="pic" sz="quarter" idx="19"/>
          </p:nvPr>
        </p:nvSpPr>
        <p:spPr>
          <a:xfrm>
            <a:off x="5943600" y="6062472"/>
            <a:ext cx="1828800" cy="1828800"/>
          </a:xfrm>
          <a:prstGeom prst="rect">
            <a:avLst/>
          </a:prstGeom>
        </p:spPr>
        <p:txBody>
          <a:bodyPr/>
          <a:lstStyle>
            <a:lvl1pPr>
              <a:defRPr sz="2000"/>
            </a:lvl1pPr>
          </a:lstStyle>
          <a:p>
            <a:endParaRPr lang="uk-UA"/>
          </a:p>
        </p:txBody>
      </p:sp>
    </p:spTree>
    <p:extLst>
      <p:ext uri="{BB962C8B-B14F-4D97-AF65-F5344CB8AC3E}">
        <p14:creationId xmlns:p14="http://schemas.microsoft.com/office/powerpoint/2010/main" val="3897334360"/>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nodePh="1">
                                  <p:stCondLst>
                                    <p:cond delay="0"/>
                                  </p:stCondLst>
                                  <p:endCondLst>
                                    <p:cond evt="begin" delay="0">
                                      <p:tn val="11"/>
                                    </p:cond>
                                  </p:end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250"/>
                                        <p:tgtEl>
                                          <p:spTgt spid="12"/>
                                        </p:tgtEl>
                                      </p:cBhvr>
                                    </p:animEffect>
                                    <p:anim calcmode="lin" valueType="num">
                                      <p:cBhvr>
                                        <p:cTn id="14" dur="1250" fill="hold"/>
                                        <p:tgtEl>
                                          <p:spTgt spid="12"/>
                                        </p:tgtEl>
                                        <p:attrNameLst>
                                          <p:attrName>ppt_x</p:attrName>
                                        </p:attrNameLst>
                                      </p:cBhvr>
                                      <p:tavLst>
                                        <p:tav tm="0">
                                          <p:val>
                                            <p:strVal val="#ppt_x"/>
                                          </p:val>
                                        </p:tav>
                                        <p:tav tm="100000">
                                          <p:val>
                                            <p:strVal val="#ppt_x"/>
                                          </p:val>
                                        </p:tav>
                                      </p:tavLst>
                                    </p:anim>
                                    <p:anim calcmode="lin" valueType="num">
                                      <p:cBhvr>
                                        <p:cTn id="15" dur="1125" decel="100000" fill="hold"/>
                                        <p:tgtEl>
                                          <p:spTgt spid="1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nodePh="1">
                                  <p:stCondLst>
                                    <p:cond delay="0"/>
                                  </p:stCondLst>
                                  <p:endCondLst>
                                    <p:cond evt="begin" delay="0">
                                      <p:tn val="17"/>
                                    </p:cond>
                                  </p:end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250"/>
                                        <p:tgtEl>
                                          <p:spTgt spid="15"/>
                                        </p:tgtEl>
                                      </p:cBhvr>
                                    </p:animEffect>
                                    <p:anim calcmode="lin" valueType="num">
                                      <p:cBhvr>
                                        <p:cTn id="20" dur="1250" fill="hold"/>
                                        <p:tgtEl>
                                          <p:spTgt spid="15"/>
                                        </p:tgtEl>
                                        <p:attrNameLst>
                                          <p:attrName>ppt_x</p:attrName>
                                        </p:attrNameLst>
                                      </p:cBhvr>
                                      <p:tavLst>
                                        <p:tav tm="0">
                                          <p:val>
                                            <p:strVal val="#ppt_x"/>
                                          </p:val>
                                        </p:tav>
                                        <p:tav tm="100000">
                                          <p:val>
                                            <p:strVal val="#ppt_x"/>
                                          </p:val>
                                        </p:tav>
                                      </p:tavLst>
                                    </p:anim>
                                    <p:anim calcmode="lin" valueType="num">
                                      <p:cBhvr>
                                        <p:cTn id="21" dur="1125" decel="100000" fill="hold"/>
                                        <p:tgtEl>
                                          <p:spTgt spid="1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nodePh="1">
                                  <p:stCondLst>
                                    <p:cond delay="0"/>
                                  </p:stCondLst>
                                  <p:endCondLst>
                                    <p:cond evt="begin" delay="0">
                                      <p:tn val="23"/>
                                    </p:cond>
                                  </p:end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250"/>
                                        <p:tgtEl>
                                          <p:spTgt spid="10"/>
                                        </p:tgtEl>
                                      </p:cBhvr>
                                    </p:animEffect>
                                    <p:anim calcmode="lin" valueType="num">
                                      <p:cBhvr>
                                        <p:cTn id="26" dur="1250" fill="hold"/>
                                        <p:tgtEl>
                                          <p:spTgt spid="10"/>
                                        </p:tgtEl>
                                        <p:attrNameLst>
                                          <p:attrName>ppt_x</p:attrName>
                                        </p:attrNameLst>
                                      </p:cBhvr>
                                      <p:tavLst>
                                        <p:tav tm="0">
                                          <p:val>
                                            <p:strVal val="#ppt_x"/>
                                          </p:val>
                                        </p:tav>
                                        <p:tav tm="100000">
                                          <p:val>
                                            <p:strVal val="#ppt_x"/>
                                          </p:val>
                                        </p:tav>
                                      </p:tavLst>
                                    </p:anim>
                                    <p:anim calcmode="lin" valueType="num">
                                      <p:cBhvr>
                                        <p:cTn id="27" dur="1125" decel="100000" fill="hold"/>
                                        <p:tgtEl>
                                          <p:spTgt spid="10"/>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nodePh="1">
                                  <p:stCondLst>
                                    <p:cond delay="0"/>
                                  </p:stCondLst>
                                  <p:endCondLst>
                                    <p:cond evt="begin" delay="0">
                                      <p:tn val="29"/>
                                    </p:cond>
                                  </p:endCondLst>
                                  <p:childTnLst>
                                    <p:set>
                                      <p:cBhvr>
                                        <p:cTn id="30" dur="1" fill="hold">
                                          <p:stCondLst>
                                            <p:cond delay="0"/>
                                          </p:stCondLst>
                                        </p:cTn>
                                        <p:tgtEl>
                                          <p:spTgt spid="16"/>
                                        </p:tgtEl>
                                        <p:attrNameLst>
                                          <p:attrName>style.visibility</p:attrName>
                                        </p:attrNameLst>
                                      </p:cBhvr>
                                      <p:to>
                                        <p:strVal val="visible"/>
                                      </p:to>
                                    </p:set>
                                    <p:animEffect transition="in" filter="fade">
                                      <p:cBhvr>
                                        <p:cTn id="31" dur="1250"/>
                                        <p:tgtEl>
                                          <p:spTgt spid="16"/>
                                        </p:tgtEl>
                                      </p:cBhvr>
                                    </p:animEffect>
                                    <p:anim calcmode="lin" valueType="num">
                                      <p:cBhvr>
                                        <p:cTn id="32" dur="1250" fill="hold"/>
                                        <p:tgtEl>
                                          <p:spTgt spid="16"/>
                                        </p:tgtEl>
                                        <p:attrNameLst>
                                          <p:attrName>ppt_x</p:attrName>
                                        </p:attrNameLst>
                                      </p:cBhvr>
                                      <p:tavLst>
                                        <p:tav tm="0">
                                          <p:val>
                                            <p:strVal val="#ppt_x"/>
                                          </p:val>
                                        </p:tav>
                                        <p:tav tm="100000">
                                          <p:val>
                                            <p:strVal val="#ppt_x"/>
                                          </p:val>
                                        </p:tav>
                                      </p:tavLst>
                                    </p:anim>
                                    <p:anim calcmode="lin" valueType="num">
                                      <p:cBhvr>
                                        <p:cTn id="33" dur="1125" decel="100000" fill="hold"/>
                                        <p:tgtEl>
                                          <p:spTgt spid="16"/>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6"/>
                                        </p:tgtEl>
                                        <p:attrNameLst>
                                          <p:attrName>ppt_y</p:attrName>
                                        </p:attrNameLst>
                                      </p:cBhvr>
                                      <p:tavLst>
                                        <p:tav tm="0">
                                          <p:val>
                                            <p:strVal val="#ppt_y-.03"/>
                                          </p:val>
                                        </p:tav>
                                        <p:tav tm="100000">
                                          <p:val>
                                            <p:strVal val="#ppt_y"/>
                                          </p:val>
                                        </p:tav>
                                      </p:tavLst>
                                    </p:anim>
                                  </p:childTnLst>
                                </p:cTn>
                              </p:par>
                              <p:par>
                                <p:cTn id="35" presetID="37" presetClass="entr" presetSubtype="0" fill="hold" grpId="0" nodeType="withEffect" nodePh="1">
                                  <p:stCondLst>
                                    <p:cond delay="0"/>
                                  </p:stCondLst>
                                  <p:endCondLst>
                                    <p:cond evt="begin" delay="0">
                                      <p:tn val="35"/>
                                    </p:cond>
                                  </p:end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250"/>
                                        <p:tgtEl>
                                          <p:spTgt spid="11"/>
                                        </p:tgtEl>
                                      </p:cBhvr>
                                    </p:animEffect>
                                    <p:anim calcmode="lin" valueType="num">
                                      <p:cBhvr>
                                        <p:cTn id="38" dur="1250" fill="hold"/>
                                        <p:tgtEl>
                                          <p:spTgt spid="11"/>
                                        </p:tgtEl>
                                        <p:attrNameLst>
                                          <p:attrName>ppt_x</p:attrName>
                                        </p:attrNameLst>
                                      </p:cBhvr>
                                      <p:tavLst>
                                        <p:tav tm="0">
                                          <p:val>
                                            <p:strVal val="#ppt_x"/>
                                          </p:val>
                                        </p:tav>
                                        <p:tav tm="100000">
                                          <p:val>
                                            <p:strVal val="#ppt_x"/>
                                          </p:val>
                                        </p:tav>
                                      </p:tavLst>
                                    </p:anim>
                                    <p:anim calcmode="lin" valueType="num">
                                      <p:cBhvr>
                                        <p:cTn id="39" dur="1125" decel="100000" fill="hold"/>
                                        <p:tgtEl>
                                          <p:spTgt spid="11"/>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nodePh="1">
                                  <p:stCondLst>
                                    <p:cond delay="0"/>
                                  </p:stCondLst>
                                  <p:endCondLst>
                                    <p:cond evt="begin" delay="0">
                                      <p:tn val="41"/>
                                    </p:cond>
                                  </p:endCondLst>
                                  <p:childTnLst>
                                    <p:set>
                                      <p:cBhvr>
                                        <p:cTn id="42" dur="1" fill="hold">
                                          <p:stCondLst>
                                            <p:cond delay="0"/>
                                          </p:stCondLst>
                                        </p:cTn>
                                        <p:tgtEl>
                                          <p:spTgt spid="14"/>
                                        </p:tgtEl>
                                        <p:attrNameLst>
                                          <p:attrName>style.visibility</p:attrName>
                                        </p:attrNameLst>
                                      </p:cBhvr>
                                      <p:to>
                                        <p:strVal val="visible"/>
                                      </p:to>
                                    </p:set>
                                    <p:animEffect transition="in" filter="fade">
                                      <p:cBhvr>
                                        <p:cTn id="43" dur="1250"/>
                                        <p:tgtEl>
                                          <p:spTgt spid="14"/>
                                        </p:tgtEl>
                                      </p:cBhvr>
                                    </p:animEffect>
                                    <p:anim calcmode="lin" valueType="num">
                                      <p:cBhvr>
                                        <p:cTn id="44" dur="1250" fill="hold"/>
                                        <p:tgtEl>
                                          <p:spTgt spid="14"/>
                                        </p:tgtEl>
                                        <p:attrNameLst>
                                          <p:attrName>ppt_x</p:attrName>
                                        </p:attrNameLst>
                                      </p:cBhvr>
                                      <p:tavLst>
                                        <p:tav tm="0">
                                          <p:val>
                                            <p:strVal val="#ppt_x"/>
                                          </p:val>
                                        </p:tav>
                                        <p:tav tm="100000">
                                          <p:val>
                                            <p:strVal val="#ppt_x"/>
                                          </p:val>
                                        </p:tav>
                                      </p:tavLst>
                                    </p:anim>
                                    <p:anim calcmode="lin" valueType="num">
                                      <p:cBhvr>
                                        <p:cTn id="45" dur="1125" decel="100000" fill="hold"/>
                                        <p:tgtEl>
                                          <p:spTgt spid="14"/>
                                        </p:tgtEl>
                                        <p:attrNameLst>
                                          <p:attrName>ppt_y</p:attrName>
                                        </p:attrNameLst>
                                      </p:cBhvr>
                                      <p:tavLst>
                                        <p:tav tm="0">
                                          <p:val>
                                            <p:strVal val="#ppt_y+1"/>
                                          </p:val>
                                        </p:tav>
                                        <p:tav tm="100000">
                                          <p:val>
                                            <p:strVal val="#ppt_y-.03"/>
                                          </p:val>
                                        </p:tav>
                                      </p:tavLst>
                                    </p:anim>
                                    <p:anim calcmode="lin" valueType="num">
                                      <p:cBhvr>
                                        <p:cTn id="46"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47" presetID="37" presetClass="entr" presetSubtype="0" fill="hold" grpId="0" nodeType="withEffect" nodePh="1">
                                  <p:stCondLst>
                                    <p:cond delay="0"/>
                                  </p:stCondLst>
                                  <p:endCondLst>
                                    <p:cond evt="begin" delay="0">
                                      <p:tn val="47"/>
                                    </p:cond>
                                  </p:endCondLst>
                                  <p:childTnLst>
                                    <p:set>
                                      <p:cBhvr>
                                        <p:cTn id="48" dur="1" fill="hold">
                                          <p:stCondLst>
                                            <p:cond delay="0"/>
                                          </p:stCondLst>
                                        </p:cTn>
                                        <p:tgtEl>
                                          <p:spTgt spid="17"/>
                                        </p:tgtEl>
                                        <p:attrNameLst>
                                          <p:attrName>style.visibility</p:attrName>
                                        </p:attrNameLst>
                                      </p:cBhvr>
                                      <p:to>
                                        <p:strVal val="visible"/>
                                      </p:to>
                                    </p:set>
                                    <p:animEffect transition="in" filter="fade">
                                      <p:cBhvr>
                                        <p:cTn id="49" dur="1250"/>
                                        <p:tgtEl>
                                          <p:spTgt spid="17"/>
                                        </p:tgtEl>
                                      </p:cBhvr>
                                    </p:animEffect>
                                    <p:anim calcmode="lin" valueType="num">
                                      <p:cBhvr>
                                        <p:cTn id="50" dur="1250" fill="hold"/>
                                        <p:tgtEl>
                                          <p:spTgt spid="17"/>
                                        </p:tgtEl>
                                        <p:attrNameLst>
                                          <p:attrName>ppt_x</p:attrName>
                                        </p:attrNameLst>
                                      </p:cBhvr>
                                      <p:tavLst>
                                        <p:tav tm="0">
                                          <p:val>
                                            <p:strVal val="#ppt_x"/>
                                          </p:val>
                                        </p:tav>
                                        <p:tav tm="100000">
                                          <p:val>
                                            <p:strVal val="#ppt_x"/>
                                          </p:val>
                                        </p:tav>
                                      </p:tavLst>
                                    </p:anim>
                                    <p:anim calcmode="lin" valueType="num">
                                      <p:cBhvr>
                                        <p:cTn id="51" dur="1125" decel="100000" fill="hold"/>
                                        <p:tgtEl>
                                          <p:spTgt spid="17"/>
                                        </p:tgtEl>
                                        <p:attrNameLst>
                                          <p:attrName>ppt_y</p:attrName>
                                        </p:attrNameLst>
                                      </p:cBhvr>
                                      <p:tavLst>
                                        <p:tav tm="0">
                                          <p:val>
                                            <p:strVal val="#ppt_y+1"/>
                                          </p:val>
                                        </p:tav>
                                        <p:tav tm="100000">
                                          <p:val>
                                            <p:strVal val="#ppt_y-.03"/>
                                          </p:val>
                                        </p:tav>
                                      </p:tavLst>
                                    </p:anim>
                                    <p:anim calcmode="lin" valueType="num">
                                      <p:cBhvr>
                                        <p:cTn id="52"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11" grpId="0"/>
      <p:bldP spid="12" grpId="0"/>
      <p:bldP spid="14" grpId="0"/>
      <p:bldP spid="15" grpId="0"/>
      <p:bldP spid="16" grpId="0"/>
      <p:bldP spid="17" grpId="0"/>
    </p:bld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FULL BACKGROUND IMAGE">
    <p:spTree>
      <p:nvGrpSpPr>
        <p:cNvPr id="1" name=""/>
        <p:cNvGrpSpPr/>
        <p:nvPr/>
      </p:nvGrpSpPr>
      <p:grpSpPr>
        <a:xfrm>
          <a:off x="0" y="0"/>
          <a:ext cx="0" cy="0"/>
          <a:chOff x="0" y="0"/>
          <a:chExt cx="0" cy="0"/>
        </a:xfrm>
      </p:grpSpPr>
      <p:sp>
        <p:nvSpPr>
          <p:cNvPr id="2" name="Picture Placeholder 2"/>
          <p:cNvSpPr>
            <a:spLocks noGrp="1"/>
          </p:cNvSpPr>
          <p:nvPr>
            <p:ph type="pic" sz="quarter" idx="12"/>
          </p:nvPr>
        </p:nvSpPr>
        <p:spPr>
          <a:xfrm>
            <a:off x="0" y="0"/>
            <a:ext cx="18288000" cy="10287000"/>
          </a:xfrm>
          <a:prstGeom prst="rect">
            <a:avLst/>
          </a:prstGeom>
        </p:spPr>
        <p:txBody>
          <a:bodyPr/>
          <a:lstStyle/>
          <a:p>
            <a:endParaRPr lang="uk-UA"/>
          </a:p>
        </p:txBody>
      </p:sp>
    </p:spTree>
    <p:extLst>
      <p:ext uri="{BB962C8B-B14F-4D97-AF65-F5344CB8AC3E}">
        <p14:creationId xmlns:p14="http://schemas.microsoft.com/office/powerpoint/2010/main" val="413604017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IMG-SLIDE OPT-1">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9144000" cy="10287000"/>
          </a:xfrm>
          <a:prstGeom prst="rect">
            <a:avLst/>
          </a:prstGeom>
        </p:spPr>
        <p:txBody>
          <a:bodyPr/>
          <a:lstStyle/>
          <a:p>
            <a:endParaRPr lang="uk-UA"/>
          </a:p>
        </p:txBody>
      </p:sp>
    </p:spTree>
    <p:extLst>
      <p:ext uri="{BB962C8B-B14F-4D97-AF65-F5344CB8AC3E}">
        <p14:creationId xmlns:p14="http://schemas.microsoft.com/office/powerpoint/2010/main" val="3516453752"/>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IMG-SLIDE OPT-2">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9144000" y="0"/>
            <a:ext cx="9144000" cy="10287000"/>
          </a:xfrm>
          <a:prstGeom prst="rect">
            <a:avLst/>
          </a:prstGeom>
        </p:spPr>
        <p:txBody>
          <a:bodyPr/>
          <a:lstStyle/>
          <a:p>
            <a:endParaRPr lang="uk-UA"/>
          </a:p>
        </p:txBody>
      </p:sp>
    </p:spTree>
    <p:extLst>
      <p:ext uri="{BB962C8B-B14F-4D97-AF65-F5344CB8AC3E}">
        <p14:creationId xmlns:p14="http://schemas.microsoft.com/office/powerpoint/2010/main" val="1330331834"/>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IMG-SLIDE OPT-3">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13" name="Picture Placeholder 12"/>
          <p:cNvSpPr>
            <a:spLocks noGrp="1"/>
          </p:cNvSpPr>
          <p:nvPr>
            <p:ph type="pic" sz="quarter" idx="11"/>
          </p:nvPr>
        </p:nvSpPr>
        <p:spPr>
          <a:xfrm>
            <a:off x="3273552" y="2779776"/>
            <a:ext cx="1444752" cy="1444752"/>
          </a:xfrm>
          <a:prstGeom prst="ellipse">
            <a:avLst/>
          </a:prstGeom>
          <a:ln w="25400">
            <a:solidFill>
              <a:schemeClr val="accent1"/>
            </a:solidFill>
          </a:ln>
        </p:spPr>
        <p:txBody>
          <a:bodyPr/>
          <a:lstStyle>
            <a:lvl1pPr>
              <a:defRPr sz="2000"/>
            </a:lvl1pPr>
          </a:lstStyle>
          <a:p>
            <a:endParaRPr lang="uk-UA"/>
          </a:p>
        </p:txBody>
      </p:sp>
      <p:sp>
        <p:nvSpPr>
          <p:cNvPr id="14" name="Picture Placeholder 12"/>
          <p:cNvSpPr>
            <a:spLocks noGrp="1"/>
          </p:cNvSpPr>
          <p:nvPr>
            <p:ph type="pic" sz="quarter" idx="12"/>
          </p:nvPr>
        </p:nvSpPr>
        <p:spPr>
          <a:xfrm>
            <a:off x="13780008" y="5779008"/>
            <a:ext cx="1444752" cy="1444752"/>
          </a:xfrm>
          <a:prstGeom prst="ellipse">
            <a:avLst/>
          </a:prstGeom>
          <a:ln w="25400">
            <a:solidFill>
              <a:schemeClr val="accent1"/>
            </a:solidFill>
          </a:ln>
        </p:spPr>
        <p:txBody>
          <a:bodyPr/>
          <a:lstStyle>
            <a:lvl1pPr>
              <a:defRPr sz="2000"/>
            </a:lvl1pPr>
          </a:lstStyle>
          <a:p>
            <a:endParaRPr lang="uk-UA"/>
          </a:p>
        </p:txBody>
      </p:sp>
    </p:spTree>
    <p:extLst>
      <p:ext uri="{BB962C8B-B14F-4D97-AF65-F5344CB8AC3E}">
        <p14:creationId xmlns:p14="http://schemas.microsoft.com/office/powerpoint/2010/main" val="1626539371"/>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250"/>
                                        <p:tgtEl>
                                          <p:spTgt spid="13"/>
                                        </p:tgtEl>
                                      </p:cBhvr>
                                    </p:animEffect>
                                    <p:anim calcmode="lin" valueType="num">
                                      <p:cBhvr>
                                        <p:cTn id="8" dur="1250" fill="hold"/>
                                        <p:tgtEl>
                                          <p:spTgt spid="13"/>
                                        </p:tgtEl>
                                        <p:attrNameLst>
                                          <p:attrName>ppt_x</p:attrName>
                                        </p:attrNameLst>
                                      </p:cBhvr>
                                      <p:tavLst>
                                        <p:tav tm="0">
                                          <p:val>
                                            <p:strVal val="#ppt_x"/>
                                          </p:val>
                                        </p:tav>
                                        <p:tav tm="100000">
                                          <p:val>
                                            <p:strVal val="#ppt_x"/>
                                          </p:val>
                                        </p:tav>
                                      </p:tavLst>
                                    </p:anim>
                                    <p:anim calcmode="lin" valueType="num">
                                      <p:cBhvr>
                                        <p:cTn id="9" dur="1125" decel="100000" fill="hold"/>
                                        <p:tgtEl>
                                          <p:spTgt spid="1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25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250"/>
                                        <p:tgtEl>
                                          <p:spTgt spid="14"/>
                                        </p:tgtEl>
                                      </p:cBhvr>
                                    </p:animEffect>
                                    <p:anim calcmode="lin" valueType="num">
                                      <p:cBhvr>
                                        <p:cTn id="14" dur="1250" fill="hold"/>
                                        <p:tgtEl>
                                          <p:spTgt spid="14"/>
                                        </p:tgtEl>
                                        <p:attrNameLst>
                                          <p:attrName>ppt_x</p:attrName>
                                        </p:attrNameLst>
                                      </p:cBhvr>
                                      <p:tavLst>
                                        <p:tav tm="0">
                                          <p:val>
                                            <p:strVal val="#ppt_x"/>
                                          </p:val>
                                        </p:tav>
                                        <p:tav tm="100000">
                                          <p:val>
                                            <p:strVal val="#ppt_x"/>
                                          </p:val>
                                        </p:tav>
                                      </p:tavLst>
                                    </p:anim>
                                    <p:anim calcmode="lin" valueType="num">
                                      <p:cBhvr>
                                        <p:cTn id="15" dur="1125" decel="100000" fill="hold"/>
                                        <p:tgtEl>
                                          <p:spTgt spid="1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IMG-SLIDE OPT-5">
    <p:spTree>
      <p:nvGrpSpPr>
        <p:cNvPr id="1" name=""/>
        <p:cNvGrpSpPr/>
        <p:nvPr/>
      </p:nvGrpSpPr>
      <p:grpSpPr>
        <a:xfrm>
          <a:off x="0" y="0"/>
          <a:ext cx="0" cy="0"/>
          <a:chOff x="0" y="0"/>
          <a:chExt cx="0" cy="0"/>
        </a:xfrm>
      </p:grpSpPr>
      <p:sp>
        <p:nvSpPr>
          <p:cNvPr id="11" name="Picture Placeholder 5"/>
          <p:cNvSpPr>
            <a:spLocks noGrp="1"/>
          </p:cNvSpPr>
          <p:nvPr>
            <p:ph type="pic" sz="quarter" idx="11"/>
          </p:nvPr>
        </p:nvSpPr>
        <p:spPr>
          <a:xfrm>
            <a:off x="7772400" y="2093976"/>
            <a:ext cx="2743200" cy="2743200"/>
          </a:xfrm>
          <a:prstGeom prst="ellipse">
            <a:avLst/>
          </a:prstGeom>
          <a:ln w="25400">
            <a:solidFill>
              <a:schemeClr val="accent1"/>
            </a:solidFill>
          </a:ln>
        </p:spPr>
        <p:txBody>
          <a:bodyPr/>
          <a:lstStyle>
            <a:lvl1pPr>
              <a:defRPr sz="2000"/>
            </a:lvl1pPr>
          </a:lstStyle>
          <a:p>
            <a:endParaRPr lang="uk-UA"/>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Tree>
    <p:extLst>
      <p:ext uri="{BB962C8B-B14F-4D97-AF65-F5344CB8AC3E}">
        <p14:creationId xmlns:p14="http://schemas.microsoft.com/office/powerpoint/2010/main" val="3894117972"/>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IMG-SLIDE OPT-4">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1499616" y="3346704"/>
            <a:ext cx="3593592" cy="3593592"/>
          </a:xfrm>
          <a:prstGeom prst="rect">
            <a:avLst/>
          </a:prstGeom>
        </p:spPr>
        <p:txBody>
          <a:bodyPr/>
          <a:lstStyle/>
          <a:p>
            <a:endParaRPr lang="uk-UA"/>
          </a:p>
        </p:txBody>
      </p:sp>
    </p:spTree>
    <p:extLst>
      <p:ext uri="{BB962C8B-B14F-4D97-AF65-F5344CB8AC3E}">
        <p14:creationId xmlns:p14="http://schemas.microsoft.com/office/powerpoint/2010/main" val="2532687376"/>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IMG-SLIDE OPT-6">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0" y="2400300"/>
            <a:ext cx="18288000" cy="5486400"/>
          </a:xfrm>
          <a:prstGeom prst="rect">
            <a:avLst/>
          </a:prstGeom>
        </p:spPr>
        <p:txBody>
          <a:bodyPr/>
          <a:lstStyle/>
          <a:p>
            <a:endParaRPr lang="uk-UA"/>
          </a:p>
        </p:txBody>
      </p:sp>
    </p:spTree>
    <p:extLst>
      <p:ext uri="{BB962C8B-B14F-4D97-AF65-F5344CB8AC3E}">
        <p14:creationId xmlns:p14="http://schemas.microsoft.com/office/powerpoint/2010/main" val="1079136031"/>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DEFAULT SLIDE">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Tree>
    <p:extLst>
      <p:ext uri="{BB962C8B-B14F-4D97-AF65-F5344CB8AC3E}">
        <p14:creationId xmlns:p14="http://schemas.microsoft.com/office/powerpoint/2010/main" val="1696298120"/>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IMG-SLIDE OPT-7">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9144000" y="2400300"/>
            <a:ext cx="9144000" cy="5486400"/>
          </a:xfrm>
          <a:prstGeom prst="rect">
            <a:avLst/>
          </a:prstGeom>
        </p:spPr>
        <p:txBody>
          <a:bodyPr/>
          <a:lstStyle/>
          <a:p>
            <a:endParaRPr lang="uk-UA"/>
          </a:p>
        </p:txBody>
      </p:sp>
    </p:spTree>
    <p:extLst>
      <p:ext uri="{BB962C8B-B14F-4D97-AF65-F5344CB8AC3E}">
        <p14:creationId xmlns:p14="http://schemas.microsoft.com/office/powerpoint/2010/main" val="1891970580"/>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IMG-SLIDE OPT-8">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0" y="2400300"/>
            <a:ext cx="9144000" cy="5486400"/>
          </a:xfrm>
          <a:prstGeom prst="rect">
            <a:avLst/>
          </a:prstGeom>
        </p:spPr>
        <p:txBody>
          <a:bodyPr/>
          <a:lstStyle/>
          <a:p>
            <a:endParaRPr lang="uk-UA"/>
          </a:p>
        </p:txBody>
      </p:sp>
    </p:spTree>
    <p:extLst>
      <p:ext uri="{BB962C8B-B14F-4D97-AF65-F5344CB8AC3E}">
        <p14:creationId xmlns:p14="http://schemas.microsoft.com/office/powerpoint/2010/main" val="208934818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2_IMG-SLIDE 9">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9144000" y="0"/>
            <a:ext cx="9144000" cy="10287000"/>
          </a:xfrm>
          <a:prstGeom prst="rect">
            <a:avLst/>
          </a:prstGeom>
        </p:spPr>
        <p:txBody>
          <a:bodyPr/>
          <a:lstStyle/>
          <a:p>
            <a:endParaRPr lang="uk-UA"/>
          </a:p>
        </p:txBody>
      </p:sp>
      <p:cxnSp>
        <p:nvCxnSpPr>
          <p:cNvPr id="4" name="Straight Connector 3"/>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TextBox 5"/>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7" name="Straight Connector 6"/>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4950923"/>
      </p:ext>
    </p:extLst>
  </p:cSld>
  <p:clrMapOvr>
    <a:masterClrMapping/>
  </p:clrMapOvr>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IMG-SLIDE OPT-10">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9144000" cy="10287000"/>
          </a:xfrm>
          <a:prstGeom prst="rect">
            <a:avLst/>
          </a:prstGeom>
        </p:spPr>
        <p:txBody>
          <a:bodyPr/>
          <a:lstStyle/>
          <a:p>
            <a:endParaRPr lang="uk-UA"/>
          </a:p>
        </p:txBody>
      </p:sp>
      <p:cxnSp>
        <p:nvCxnSpPr>
          <p:cNvPr id="4" name="Straight Connector 3"/>
          <p:cNvCxnSpPr/>
          <p:nvPr userDrawn="1"/>
        </p:nvCxnSpPr>
        <p:spPr>
          <a:xfrm>
            <a:off x="98869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 name="Title 7"/>
          <p:cNvSpPr>
            <a:spLocks noGrp="1"/>
          </p:cNvSpPr>
          <p:nvPr>
            <p:ph type="title" hasCustomPrompt="1"/>
          </p:nvPr>
        </p:nvSpPr>
        <p:spPr>
          <a:xfrm>
            <a:off x="100584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TextBox 5"/>
          <p:cNvSpPr txBox="1"/>
          <p:nvPr userDrawn="1"/>
        </p:nvSpPr>
        <p:spPr>
          <a:xfrm>
            <a:off x="100584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7" name="Straight Connector 6"/>
          <p:cNvCxnSpPr/>
          <p:nvPr userDrawn="1"/>
        </p:nvCxnSpPr>
        <p:spPr>
          <a:xfrm>
            <a:off x="9886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9693045"/>
      </p:ext>
    </p:extLst>
  </p:cSld>
  <p:clrMapOvr>
    <a:masterClrMapping/>
  </p:clrMapOvr>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DEFAULT SLIDE">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Tree>
    <p:extLst>
      <p:ext uri="{BB962C8B-B14F-4D97-AF65-F5344CB8AC3E}">
        <p14:creationId xmlns:p14="http://schemas.microsoft.com/office/powerpoint/2010/main" val="1941035722"/>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DEVICES OPT-1">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2606040" y="3255264"/>
            <a:ext cx="2542032" cy="4526280"/>
          </a:xfrm>
          <a:prstGeom prst="rect">
            <a:avLst/>
          </a:prstGeom>
        </p:spPr>
        <p:txBody>
          <a:bodyPr/>
          <a:lstStyle/>
          <a:p>
            <a:endParaRPr lang="uk-UA"/>
          </a:p>
        </p:txBody>
      </p:sp>
    </p:spTree>
    <p:extLst>
      <p:ext uri="{BB962C8B-B14F-4D97-AF65-F5344CB8AC3E}">
        <p14:creationId xmlns:p14="http://schemas.microsoft.com/office/powerpoint/2010/main" val="320571165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DEVICES OPT-2">
    <p:spTree>
      <p:nvGrpSpPr>
        <p:cNvPr id="1" name=""/>
        <p:cNvGrpSpPr/>
        <p:nvPr/>
      </p:nvGrpSpPr>
      <p:grpSpPr>
        <a:xfrm>
          <a:off x="0" y="0"/>
          <a:ext cx="0" cy="0"/>
          <a:chOff x="0" y="0"/>
          <a:chExt cx="0" cy="0"/>
        </a:xfrm>
      </p:grpSpPr>
      <p:sp>
        <p:nvSpPr>
          <p:cNvPr id="12" name="Picture Placeholder 5"/>
          <p:cNvSpPr>
            <a:spLocks noGrp="1"/>
          </p:cNvSpPr>
          <p:nvPr>
            <p:ph type="pic" sz="quarter" idx="13"/>
          </p:nvPr>
        </p:nvSpPr>
        <p:spPr>
          <a:xfrm>
            <a:off x="5138928" y="3648456"/>
            <a:ext cx="2075688" cy="3758184"/>
          </a:xfrm>
          <a:prstGeom prst="rect">
            <a:avLst/>
          </a:prstGeom>
        </p:spPr>
        <p:txBody>
          <a:bodyPr/>
          <a:lstStyle/>
          <a:p>
            <a:endParaRPr lang="uk-UA"/>
          </a:p>
        </p:txBody>
      </p:sp>
      <p:sp>
        <p:nvSpPr>
          <p:cNvPr id="10" name="Picture Placeholder 5"/>
          <p:cNvSpPr>
            <a:spLocks noGrp="1"/>
          </p:cNvSpPr>
          <p:nvPr>
            <p:ph type="pic" sz="quarter" idx="12"/>
          </p:nvPr>
        </p:nvSpPr>
        <p:spPr>
          <a:xfrm>
            <a:off x="1563624" y="3648456"/>
            <a:ext cx="2075688" cy="3758184"/>
          </a:xfrm>
          <a:prstGeom prst="rect">
            <a:avLst/>
          </a:prstGeom>
        </p:spPr>
        <p:txBody>
          <a:bodyPr/>
          <a:lstStyle/>
          <a:p>
            <a:endParaRPr lang="uk-UA"/>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3163824" y="3355848"/>
            <a:ext cx="2423160" cy="4315968"/>
          </a:xfrm>
          <a:prstGeom prst="rect">
            <a:avLst/>
          </a:prstGeom>
        </p:spPr>
        <p:txBody>
          <a:bodyPr/>
          <a:lstStyle/>
          <a:p>
            <a:endParaRPr lang="uk-UA"/>
          </a:p>
        </p:txBody>
      </p:sp>
    </p:spTree>
    <p:extLst>
      <p:ext uri="{BB962C8B-B14F-4D97-AF65-F5344CB8AC3E}">
        <p14:creationId xmlns:p14="http://schemas.microsoft.com/office/powerpoint/2010/main" val="2813172478"/>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1"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grpId="1" nodeType="withEffect" nodePh="1">
                                  <p:stCondLst>
                                    <p:cond delay="0"/>
                                  </p:stCondLst>
                                  <p:endCondLst>
                                    <p:cond evt="begin" delay="0">
                                      <p:tn val="11"/>
                                    </p:cond>
                                  </p:end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250"/>
                                        <p:tgtEl>
                                          <p:spTgt spid="10"/>
                                        </p:tgtEl>
                                      </p:cBhvr>
                                    </p:animEffect>
                                    <p:anim calcmode="lin" valueType="num">
                                      <p:cBhvr>
                                        <p:cTn id="14" dur="1250" fill="hold"/>
                                        <p:tgtEl>
                                          <p:spTgt spid="10"/>
                                        </p:tgtEl>
                                        <p:attrNameLst>
                                          <p:attrName>ppt_x</p:attrName>
                                        </p:attrNameLst>
                                      </p:cBhvr>
                                      <p:tavLst>
                                        <p:tav tm="0">
                                          <p:val>
                                            <p:strVal val="#ppt_x"/>
                                          </p:val>
                                        </p:tav>
                                        <p:tav tm="100000">
                                          <p:val>
                                            <p:strVal val="#ppt_x"/>
                                          </p:val>
                                        </p:tav>
                                      </p:tavLst>
                                    </p:anim>
                                    <p:anim calcmode="lin" valueType="num">
                                      <p:cBhvr>
                                        <p:cTn id="15" dur="1125" decel="100000" fill="hold"/>
                                        <p:tgtEl>
                                          <p:spTgt spid="1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7" presetID="37" presetClass="entr" presetSubtype="0" fill="hold" grpId="1" nodeType="withEffect" nodePh="1">
                                  <p:stCondLst>
                                    <p:cond delay="0"/>
                                  </p:stCondLst>
                                  <p:endCondLst>
                                    <p:cond evt="begin" delay="0">
                                      <p:tn val="17"/>
                                    </p:cond>
                                  </p:end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250"/>
                                        <p:tgtEl>
                                          <p:spTgt spid="12"/>
                                        </p:tgtEl>
                                      </p:cBhvr>
                                    </p:animEffect>
                                    <p:anim calcmode="lin" valueType="num">
                                      <p:cBhvr>
                                        <p:cTn id="20" dur="1250" fill="hold"/>
                                        <p:tgtEl>
                                          <p:spTgt spid="12"/>
                                        </p:tgtEl>
                                        <p:attrNameLst>
                                          <p:attrName>ppt_x</p:attrName>
                                        </p:attrNameLst>
                                      </p:cBhvr>
                                      <p:tavLst>
                                        <p:tav tm="0">
                                          <p:val>
                                            <p:strVal val="#ppt_x"/>
                                          </p:val>
                                        </p:tav>
                                        <p:tav tm="100000">
                                          <p:val>
                                            <p:strVal val="#ppt_x"/>
                                          </p:val>
                                        </p:tav>
                                      </p:tavLst>
                                    </p:anim>
                                    <p:anim calcmode="lin" valueType="num">
                                      <p:cBhvr>
                                        <p:cTn id="21" dur="1125" decel="100000" fill="hold"/>
                                        <p:tgtEl>
                                          <p:spTgt spid="1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1"/>
      <p:bldP spid="10" grpId="1"/>
      <p:bldP spid="6" grpId="1"/>
    </p:bldLst>
  </p:timing>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DEVICES OPT-3">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2606040" y="2999232"/>
            <a:ext cx="3730752" cy="4983480"/>
          </a:xfrm>
          <a:prstGeom prst="rect">
            <a:avLst/>
          </a:prstGeom>
        </p:spPr>
        <p:txBody>
          <a:bodyPr/>
          <a:lstStyle/>
          <a:p>
            <a:endParaRPr lang="uk-UA"/>
          </a:p>
        </p:txBody>
      </p:sp>
    </p:spTree>
    <p:extLst>
      <p:ext uri="{BB962C8B-B14F-4D97-AF65-F5344CB8AC3E}">
        <p14:creationId xmlns:p14="http://schemas.microsoft.com/office/powerpoint/2010/main" val="4188229608"/>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DEVICES OPT-4">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2651760" y="2990088"/>
            <a:ext cx="6400800" cy="3941064"/>
          </a:xfrm>
          <a:prstGeom prst="rect">
            <a:avLst/>
          </a:prstGeom>
        </p:spPr>
        <p:txBody>
          <a:bodyPr/>
          <a:lstStyle/>
          <a:p>
            <a:endParaRPr lang="uk-UA"/>
          </a:p>
        </p:txBody>
      </p:sp>
    </p:spTree>
    <p:extLst>
      <p:ext uri="{BB962C8B-B14F-4D97-AF65-F5344CB8AC3E}">
        <p14:creationId xmlns:p14="http://schemas.microsoft.com/office/powerpoint/2010/main" val="4264779751"/>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DEVICES OPT-5">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3438144" y="3054096"/>
            <a:ext cx="5276088" cy="3255264"/>
          </a:xfrm>
          <a:prstGeom prst="rect">
            <a:avLst/>
          </a:prstGeom>
        </p:spPr>
        <p:txBody>
          <a:bodyPr/>
          <a:lstStyle/>
          <a:p>
            <a:endParaRPr lang="uk-UA"/>
          </a:p>
        </p:txBody>
      </p:sp>
    </p:spTree>
    <p:extLst>
      <p:ext uri="{BB962C8B-B14F-4D97-AF65-F5344CB8AC3E}">
        <p14:creationId xmlns:p14="http://schemas.microsoft.com/office/powerpoint/2010/main" val="2647077449"/>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nd LOGO">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Tree>
    <p:extLst>
      <p:ext uri="{BB962C8B-B14F-4D97-AF65-F5344CB8AC3E}">
        <p14:creationId xmlns:p14="http://schemas.microsoft.com/office/powerpoint/2010/main" val="252094298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EVICES OPT-6">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2121408" y="2953512"/>
            <a:ext cx="6519672" cy="3730752"/>
          </a:xfrm>
          <a:prstGeom prst="rect">
            <a:avLst/>
          </a:prstGeom>
        </p:spPr>
        <p:txBody>
          <a:bodyPr/>
          <a:lstStyle/>
          <a:p>
            <a:endParaRPr lang="uk-UA"/>
          </a:p>
        </p:txBody>
      </p:sp>
    </p:spTree>
    <p:extLst>
      <p:ext uri="{BB962C8B-B14F-4D97-AF65-F5344CB8AC3E}">
        <p14:creationId xmlns:p14="http://schemas.microsoft.com/office/powerpoint/2010/main" val="1662576866"/>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DEVICES OPT-7">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6" name="Picture Placeholder 5"/>
          <p:cNvSpPr>
            <a:spLocks noGrp="1"/>
          </p:cNvSpPr>
          <p:nvPr>
            <p:ph type="pic" sz="quarter" idx="11"/>
          </p:nvPr>
        </p:nvSpPr>
        <p:spPr>
          <a:xfrm>
            <a:off x="2002536" y="2788920"/>
            <a:ext cx="7178040" cy="4105656"/>
          </a:xfrm>
          <a:prstGeom prst="rect">
            <a:avLst/>
          </a:prstGeom>
        </p:spPr>
        <p:txBody>
          <a:bodyPr/>
          <a:lstStyle/>
          <a:p>
            <a:endParaRPr lang="uk-UA"/>
          </a:p>
        </p:txBody>
      </p:sp>
    </p:spTree>
    <p:extLst>
      <p:ext uri="{BB962C8B-B14F-4D97-AF65-F5344CB8AC3E}">
        <p14:creationId xmlns:p14="http://schemas.microsoft.com/office/powerpoint/2010/main" val="226213430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DEVICES OPT-8">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10" name="Picture Placeholder 2"/>
          <p:cNvSpPr>
            <a:spLocks noGrp="1"/>
          </p:cNvSpPr>
          <p:nvPr>
            <p:ph type="pic" sz="quarter" idx="12"/>
          </p:nvPr>
        </p:nvSpPr>
        <p:spPr>
          <a:xfrm>
            <a:off x="5961888" y="2441448"/>
            <a:ext cx="5705856" cy="3246120"/>
          </a:xfrm>
          <a:prstGeom prst="rect">
            <a:avLst/>
          </a:prstGeom>
        </p:spPr>
        <p:txBody>
          <a:bodyPr/>
          <a:lstStyle>
            <a:lvl1pPr>
              <a:defRPr sz="2000"/>
            </a:lvl1pPr>
          </a:lstStyle>
          <a:p>
            <a:endParaRPr lang="uk-UA"/>
          </a:p>
        </p:txBody>
      </p:sp>
      <p:sp>
        <p:nvSpPr>
          <p:cNvPr id="11" name="Picture Placeholder 2"/>
          <p:cNvSpPr>
            <a:spLocks noGrp="1"/>
          </p:cNvSpPr>
          <p:nvPr>
            <p:ph type="pic" sz="quarter" idx="13"/>
          </p:nvPr>
        </p:nvSpPr>
        <p:spPr>
          <a:xfrm>
            <a:off x="3657600" y="5753100"/>
            <a:ext cx="685800" cy="1216152"/>
          </a:xfrm>
          <a:prstGeom prst="rect">
            <a:avLst/>
          </a:prstGeom>
        </p:spPr>
        <p:txBody>
          <a:bodyPr/>
          <a:lstStyle>
            <a:lvl1pPr>
              <a:defRPr sz="1200"/>
            </a:lvl1pPr>
          </a:lstStyle>
          <a:p>
            <a:endParaRPr lang="uk-UA"/>
          </a:p>
        </p:txBody>
      </p:sp>
      <p:sp>
        <p:nvSpPr>
          <p:cNvPr id="12" name="Picture Placeholder 2"/>
          <p:cNvSpPr>
            <a:spLocks noGrp="1"/>
          </p:cNvSpPr>
          <p:nvPr>
            <p:ph type="pic" sz="quarter" idx="14"/>
          </p:nvPr>
        </p:nvSpPr>
        <p:spPr>
          <a:xfrm>
            <a:off x="4690872" y="4754880"/>
            <a:ext cx="1645920" cy="2176272"/>
          </a:xfrm>
          <a:prstGeom prst="rect">
            <a:avLst/>
          </a:prstGeom>
        </p:spPr>
        <p:txBody>
          <a:bodyPr/>
          <a:lstStyle>
            <a:lvl1pPr>
              <a:defRPr sz="1200"/>
            </a:lvl1pPr>
          </a:lstStyle>
          <a:p>
            <a:endParaRPr lang="uk-UA"/>
          </a:p>
        </p:txBody>
      </p:sp>
      <p:sp>
        <p:nvSpPr>
          <p:cNvPr id="13" name="Picture Placeholder 2"/>
          <p:cNvSpPr>
            <a:spLocks noGrp="1"/>
          </p:cNvSpPr>
          <p:nvPr>
            <p:ph type="pic" sz="quarter" idx="15"/>
          </p:nvPr>
        </p:nvSpPr>
        <p:spPr>
          <a:xfrm>
            <a:off x="11055096" y="4334256"/>
            <a:ext cx="3886200" cy="2404872"/>
          </a:xfrm>
          <a:prstGeom prst="rect">
            <a:avLst/>
          </a:prstGeom>
        </p:spPr>
        <p:txBody>
          <a:bodyPr/>
          <a:lstStyle>
            <a:lvl1pPr>
              <a:defRPr sz="1200"/>
            </a:lvl1pPr>
          </a:lstStyle>
          <a:p>
            <a:endParaRPr lang="uk-UA"/>
          </a:p>
        </p:txBody>
      </p:sp>
    </p:spTree>
    <p:extLst>
      <p:ext uri="{BB962C8B-B14F-4D97-AF65-F5344CB8AC3E}">
        <p14:creationId xmlns:p14="http://schemas.microsoft.com/office/powerpoint/2010/main" val="2009179937"/>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nodePh="1">
                                  <p:stCondLst>
                                    <p:cond delay="250"/>
                                  </p:stCondLst>
                                  <p:endCondLst>
                                    <p:cond evt="begin" delay="0">
                                      <p:tn val="11"/>
                                    </p:cond>
                                  </p:end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250"/>
                                        <p:tgtEl>
                                          <p:spTgt spid="13"/>
                                        </p:tgtEl>
                                      </p:cBhvr>
                                    </p:animEffect>
                                    <p:anim calcmode="lin" valueType="num">
                                      <p:cBhvr>
                                        <p:cTn id="14" dur="1250" fill="hold"/>
                                        <p:tgtEl>
                                          <p:spTgt spid="13"/>
                                        </p:tgtEl>
                                        <p:attrNameLst>
                                          <p:attrName>ppt_x</p:attrName>
                                        </p:attrNameLst>
                                      </p:cBhvr>
                                      <p:tavLst>
                                        <p:tav tm="0">
                                          <p:val>
                                            <p:strVal val="#ppt_x"/>
                                          </p:val>
                                        </p:tav>
                                        <p:tav tm="100000">
                                          <p:val>
                                            <p:strVal val="#ppt_x"/>
                                          </p:val>
                                        </p:tav>
                                      </p:tavLst>
                                    </p:anim>
                                    <p:anim calcmode="lin" valueType="num">
                                      <p:cBhvr>
                                        <p:cTn id="15" dur="1125" decel="100000" fill="hold"/>
                                        <p:tgtEl>
                                          <p:spTgt spid="1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nodePh="1">
                                  <p:stCondLst>
                                    <p:cond delay="500"/>
                                  </p:stCondLst>
                                  <p:endCondLst>
                                    <p:cond evt="begin" delay="0">
                                      <p:tn val="17"/>
                                    </p:cond>
                                  </p:end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250"/>
                                        <p:tgtEl>
                                          <p:spTgt spid="12"/>
                                        </p:tgtEl>
                                      </p:cBhvr>
                                    </p:animEffect>
                                    <p:anim calcmode="lin" valueType="num">
                                      <p:cBhvr>
                                        <p:cTn id="20" dur="1250" fill="hold"/>
                                        <p:tgtEl>
                                          <p:spTgt spid="12"/>
                                        </p:tgtEl>
                                        <p:attrNameLst>
                                          <p:attrName>ppt_x</p:attrName>
                                        </p:attrNameLst>
                                      </p:cBhvr>
                                      <p:tavLst>
                                        <p:tav tm="0">
                                          <p:val>
                                            <p:strVal val="#ppt_x"/>
                                          </p:val>
                                        </p:tav>
                                        <p:tav tm="100000">
                                          <p:val>
                                            <p:strVal val="#ppt_x"/>
                                          </p:val>
                                        </p:tav>
                                      </p:tavLst>
                                    </p:anim>
                                    <p:anim calcmode="lin" valueType="num">
                                      <p:cBhvr>
                                        <p:cTn id="21" dur="1125" decel="100000" fill="hold"/>
                                        <p:tgtEl>
                                          <p:spTgt spid="1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nodePh="1">
                                  <p:stCondLst>
                                    <p:cond delay="750"/>
                                  </p:stCondLst>
                                  <p:endCondLst>
                                    <p:cond evt="begin" delay="0">
                                      <p:tn val="23"/>
                                    </p:cond>
                                  </p:end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250"/>
                                        <p:tgtEl>
                                          <p:spTgt spid="11"/>
                                        </p:tgtEl>
                                      </p:cBhvr>
                                    </p:animEffect>
                                    <p:anim calcmode="lin" valueType="num">
                                      <p:cBhvr>
                                        <p:cTn id="26" dur="1250" fill="hold"/>
                                        <p:tgtEl>
                                          <p:spTgt spid="11"/>
                                        </p:tgtEl>
                                        <p:attrNameLst>
                                          <p:attrName>ppt_x</p:attrName>
                                        </p:attrNameLst>
                                      </p:cBhvr>
                                      <p:tavLst>
                                        <p:tav tm="0">
                                          <p:val>
                                            <p:strVal val="#ppt_x"/>
                                          </p:val>
                                        </p:tav>
                                        <p:tav tm="100000">
                                          <p:val>
                                            <p:strVal val="#ppt_x"/>
                                          </p:val>
                                        </p:tav>
                                      </p:tavLst>
                                    </p:anim>
                                    <p:anim calcmode="lin" valueType="num">
                                      <p:cBhvr>
                                        <p:cTn id="27" dur="1125" decel="100000" fill="hold"/>
                                        <p:tgtEl>
                                          <p:spTgt spid="11"/>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Lst>
  </p:timing>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DEVICES OPT-9">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6" name="Picture Placeholder 5"/>
          <p:cNvSpPr>
            <a:spLocks noGrp="1"/>
          </p:cNvSpPr>
          <p:nvPr>
            <p:ph type="pic" sz="quarter" idx="11"/>
          </p:nvPr>
        </p:nvSpPr>
        <p:spPr>
          <a:xfrm>
            <a:off x="2807208" y="3200400"/>
            <a:ext cx="3886200" cy="3886200"/>
          </a:xfrm>
          <a:prstGeom prst="rect">
            <a:avLst/>
          </a:prstGeom>
          <a:effectLst>
            <a:outerShdw blurRad="292100" dist="38100" dir="5400000" algn="t" rotWithShape="0">
              <a:schemeClr val="accent1">
                <a:alpha val="67000"/>
              </a:schemeClr>
            </a:outerShdw>
          </a:effectLst>
        </p:spPr>
        <p:txBody>
          <a:bodyPr/>
          <a:lstStyle/>
          <a:p>
            <a:endParaRPr lang="uk-UA"/>
          </a:p>
        </p:txBody>
      </p:sp>
    </p:spTree>
    <p:extLst>
      <p:ext uri="{BB962C8B-B14F-4D97-AF65-F5344CB8AC3E}">
        <p14:creationId xmlns:p14="http://schemas.microsoft.com/office/powerpoint/2010/main" val="1337995374"/>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DEVICES OPT-11">
    <p:spTree>
      <p:nvGrpSpPr>
        <p:cNvPr id="1" name=""/>
        <p:cNvGrpSpPr/>
        <p:nvPr/>
      </p:nvGrpSpPr>
      <p:grpSpPr>
        <a:xfrm>
          <a:off x="0" y="0"/>
          <a:ext cx="0" cy="0"/>
          <a:chOff x="0" y="0"/>
          <a:chExt cx="0" cy="0"/>
        </a:xfrm>
      </p:grpSpPr>
      <p:sp>
        <p:nvSpPr>
          <p:cNvPr id="3" name="Rectangle 2"/>
          <p:cNvSpPr/>
          <p:nvPr userDrawn="1"/>
        </p:nvSpPr>
        <p:spPr>
          <a:xfrm>
            <a:off x="0" y="0"/>
            <a:ext cx="18288000" cy="5596128"/>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solidFill>
                  <a:schemeClr val="bg2"/>
                </a:solidFill>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10" name="Picture Placeholder 5"/>
          <p:cNvSpPr>
            <a:spLocks noGrp="1"/>
          </p:cNvSpPr>
          <p:nvPr>
            <p:ph type="pic" sz="quarter" idx="11"/>
          </p:nvPr>
        </p:nvSpPr>
        <p:spPr>
          <a:xfrm>
            <a:off x="1929384" y="3218688"/>
            <a:ext cx="2423160" cy="4315968"/>
          </a:xfrm>
          <a:prstGeom prst="rect">
            <a:avLst/>
          </a:prstGeom>
        </p:spPr>
        <p:txBody>
          <a:bodyPr/>
          <a:lstStyle/>
          <a:p>
            <a:endParaRPr lang="uk-UA"/>
          </a:p>
        </p:txBody>
      </p:sp>
    </p:spTree>
    <p:extLst>
      <p:ext uri="{BB962C8B-B14F-4D97-AF65-F5344CB8AC3E}">
        <p14:creationId xmlns:p14="http://schemas.microsoft.com/office/powerpoint/2010/main" val="271615018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DEVICES OPT-12">
    <p:spTree>
      <p:nvGrpSpPr>
        <p:cNvPr id="1" name=""/>
        <p:cNvGrpSpPr/>
        <p:nvPr/>
      </p:nvGrpSpPr>
      <p:grpSpPr>
        <a:xfrm>
          <a:off x="0" y="0"/>
          <a:ext cx="0" cy="0"/>
          <a:chOff x="0" y="0"/>
          <a:chExt cx="0" cy="0"/>
        </a:xfrm>
      </p:grpSpPr>
      <p:sp>
        <p:nvSpPr>
          <p:cNvPr id="3" name="Rectangle 2"/>
          <p:cNvSpPr/>
          <p:nvPr userDrawn="1"/>
        </p:nvSpPr>
        <p:spPr>
          <a:xfrm>
            <a:off x="0" y="0"/>
            <a:ext cx="18288000" cy="5596128"/>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solidFill>
                  <a:schemeClr val="bg2"/>
                </a:solidFill>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10" name="Picture Placeholder 5"/>
          <p:cNvSpPr>
            <a:spLocks noGrp="1"/>
          </p:cNvSpPr>
          <p:nvPr>
            <p:ph type="pic" sz="quarter" idx="11"/>
          </p:nvPr>
        </p:nvSpPr>
        <p:spPr>
          <a:xfrm>
            <a:off x="1901952" y="3584448"/>
            <a:ext cx="2194560" cy="3886200"/>
          </a:xfrm>
          <a:prstGeom prst="rect">
            <a:avLst/>
          </a:prstGeom>
        </p:spPr>
        <p:txBody>
          <a:bodyPr/>
          <a:lstStyle/>
          <a:p>
            <a:endParaRPr lang="uk-UA"/>
          </a:p>
        </p:txBody>
      </p:sp>
      <p:sp>
        <p:nvSpPr>
          <p:cNvPr id="11" name="Picture Placeholder 5"/>
          <p:cNvSpPr>
            <a:spLocks noGrp="1"/>
          </p:cNvSpPr>
          <p:nvPr>
            <p:ph type="pic" sz="quarter" idx="12"/>
          </p:nvPr>
        </p:nvSpPr>
        <p:spPr>
          <a:xfrm>
            <a:off x="5468112" y="3584448"/>
            <a:ext cx="2194560" cy="3886200"/>
          </a:xfrm>
          <a:prstGeom prst="rect">
            <a:avLst/>
          </a:prstGeom>
        </p:spPr>
        <p:txBody>
          <a:bodyPr/>
          <a:lstStyle/>
          <a:p>
            <a:endParaRPr lang="uk-UA"/>
          </a:p>
        </p:txBody>
      </p:sp>
      <p:sp>
        <p:nvSpPr>
          <p:cNvPr id="12" name="Picture Placeholder 5"/>
          <p:cNvSpPr>
            <a:spLocks noGrp="1"/>
          </p:cNvSpPr>
          <p:nvPr>
            <p:ph type="pic" sz="quarter" idx="13"/>
          </p:nvPr>
        </p:nvSpPr>
        <p:spPr>
          <a:xfrm>
            <a:off x="3520440" y="3264408"/>
            <a:ext cx="2542032" cy="4526280"/>
          </a:xfrm>
          <a:prstGeom prst="rect">
            <a:avLst/>
          </a:prstGeom>
        </p:spPr>
        <p:txBody>
          <a:bodyPr/>
          <a:lstStyle/>
          <a:p>
            <a:endParaRPr lang="uk-UA"/>
          </a:p>
        </p:txBody>
      </p:sp>
    </p:spTree>
    <p:extLst>
      <p:ext uri="{BB962C8B-B14F-4D97-AF65-F5344CB8AC3E}">
        <p14:creationId xmlns:p14="http://schemas.microsoft.com/office/powerpoint/2010/main" val="3725685958"/>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nodePh="1">
                                  <p:stCondLst>
                                    <p:cond delay="0"/>
                                  </p:stCondLst>
                                  <p:endCondLst>
                                    <p:cond evt="begin" delay="0">
                                      <p:tn val="11"/>
                                    </p:cond>
                                  </p:end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250"/>
                                        <p:tgtEl>
                                          <p:spTgt spid="11"/>
                                        </p:tgtEl>
                                      </p:cBhvr>
                                    </p:animEffect>
                                    <p:anim calcmode="lin" valueType="num">
                                      <p:cBhvr>
                                        <p:cTn id="14" dur="1250" fill="hold"/>
                                        <p:tgtEl>
                                          <p:spTgt spid="11"/>
                                        </p:tgtEl>
                                        <p:attrNameLst>
                                          <p:attrName>ppt_x</p:attrName>
                                        </p:attrNameLst>
                                      </p:cBhvr>
                                      <p:tavLst>
                                        <p:tav tm="0">
                                          <p:val>
                                            <p:strVal val="#ppt_x"/>
                                          </p:val>
                                        </p:tav>
                                        <p:tav tm="100000">
                                          <p:val>
                                            <p:strVal val="#ppt_x"/>
                                          </p:val>
                                        </p:tav>
                                      </p:tavLst>
                                    </p:anim>
                                    <p:anim calcmode="lin" valueType="num">
                                      <p:cBhvr>
                                        <p:cTn id="15" dur="1125" decel="100000" fill="hold"/>
                                        <p:tgtEl>
                                          <p:spTgt spid="11"/>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nodePh="1">
                                  <p:stCondLst>
                                    <p:cond delay="0"/>
                                  </p:stCondLst>
                                  <p:endCondLst>
                                    <p:cond evt="begin" delay="0">
                                      <p:tn val="17"/>
                                    </p:cond>
                                  </p:end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250"/>
                                        <p:tgtEl>
                                          <p:spTgt spid="12"/>
                                        </p:tgtEl>
                                      </p:cBhvr>
                                    </p:animEffect>
                                    <p:anim calcmode="lin" valueType="num">
                                      <p:cBhvr>
                                        <p:cTn id="20" dur="1250" fill="hold"/>
                                        <p:tgtEl>
                                          <p:spTgt spid="12"/>
                                        </p:tgtEl>
                                        <p:attrNameLst>
                                          <p:attrName>ppt_x</p:attrName>
                                        </p:attrNameLst>
                                      </p:cBhvr>
                                      <p:tavLst>
                                        <p:tav tm="0">
                                          <p:val>
                                            <p:strVal val="#ppt_x"/>
                                          </p:val>
                                        </p:tav>
                                        <p:tav tm="100000">
                                          <p:val>
                                            <p:strVal val="#ppt_x"/>
                                          </p:val>
                                        </p:tav>
                                      </p:tavLst>
                                    </p:anim>
                                    <p:anim calcmode="lin" valueType="num">
                                      <p:cBhvr>
                                        <p:cTn id="21" dur="1125" decel="100000" fill="hold"/>
                                        <p:tgtEl>
                                          <p:spTgt spid="1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Lst>
  </p:timing>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DEVICES OPT-13">
    <p:spTree>
      <p:nvGrpSpPr>
        <p:cNvPr id="1" name=""/>
        <p:cNvGrpSpPr/>
        <p:nvPr/>
      </p:nvGrpSpPr>
      <p:grpSpPr>
        <a:xfrm>
          <a:off x="0" y="0"/>
          <a:ext cx="0" cy="0"/>
          <a:chOff x="0" y="0"/>
          <a:chExt cx="0" cy="0"/>
        </a:xfrm>
      </p:grpSpPr>
      <p:sp>
        <p:nvSpPr>
          <p:cNvPr id="3" name="Rectangle 2"/>
          <p:cNvSpPr/>
          <p:nvPr userDrawn="1"/>
        </p:nvSpPr>
        <p:spPr>
          <a:xfrm>
            <a:off x="0" y="0"/>
            <a:ext cx="18288000" cy="5596128"/>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solidFill>
                  <a:schemeClr val="bg2"/>
                </a:solidFill>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10" name="Picture Placeholder 5"/>
          <p:cNvSpPr>
            <a:spLocks noGrp="1"/>
          </p:cNvSpPr>
          <p:nvPr>
            <p:ph type="pic" sz="quarter" idx="11"/>
          </p:nvPr>
        </p:nvSpPr>
        <p:spPr>
          <a:xfrm>
            <a:off x="2624328" y="2990088"/>
            <a:ext cx="3730752" cy="4983480"/>
          </a:xfrm>
          <a:prstGeom prst="rect">
            <a:avLst/>
          </a:prstGeom>
        </p:spPr>
        <p:txBody>
          <a:bodyPr/>
          <a:lstStyle/>
          <a:p>
            <a:endParaRPr lang="uk-UA"/>
          </a:p>
        </p:txBody>
      </p:sp>
    </p:spTree>
    <p:extLst>
      <p:ext uri="{BB962C8B-B14F-4D97-AF65-F5344CB8AC3E}">
        <p14:creationId xmlns:p14="http://schemas.microsoft.com/office/powerpoint/2010/main" val="38155746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DEVICES OPT-14">
    <p:spTree>
      <p:nvGrpSpPr>
        <p:cNvPr id="1" name=""/>
        <p:cNvGrpSpPr/>
        <p:nvPr/>
      </p:nvGrpSpPr>
      <p:grpSpPr>
        <a:xfrm>
          <a:off x="0" y="0"/>
          <a:ext cx="0" cy="0"/>
          <a:chOff x="0" y="0"/>
          <a:chExt cx="0" cy="0"/>
        </a:xfrm>
      </p:grpSpPr>
      <p:sp>
        <p:nvSpPr>
          <p:cNvPr id="3" name="Rectangle 2"/>
          <p:cNvSpPr/>
          <p:nvPr userDrawn="1"/>
        </p:nvSpPr>
        <p:spPr>
          <a:xfrm>
            <a:off x="0" y="0"/>
            <a:ext cx="18288000" cy="5596128"/>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p:nvPr>
        </p:nvSpPr>
        <p:spPr>
          <a:xfrm>
            <a:off x="876300" y="571411"/>
            <a:ext cx="5448300" cy="715581"/>
          </a:xfrm>
          <a:prstGeom prst="rect">
            <a:avLst/>
          </a:prstGeom>
          <a:noFill/>
        </p:spPr>
        <p:txBody>
          <a:bodyPr wrap="square" rtlCol="0">
            <a:spAutoFit/>
          </a:bodyPr>
          <a:lstStyle>
            <a:lvl1pPr>
              <a:defRPr lang="uk-UA" sz="4500" b="1">
                <a:solidFill>
                  <a:schemeClr val="bg2"/>
                </a:solidFill>
                <a:latin typeface="+mn-lt"/>
                <a:ea typeface="Roboto Condensed" panose="02000000000000000000" pitchFamily="2" charset="0"/>
                <a:cs typeface="+mn-cs"/>
              </a:defRPr>
            </a:lvl1pPr>
          </a:lstStyle>
          <a:p>
            <a:pPr marL="0" lvl="0"/>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10" name="Picture Placeholder 2"/>
          <p:cNvSpPr>
            <a:spLocks noGrp="1"/>
          </p:cNvSpPr>
          <p:nvPr>
            <p:ph type="pic" sz="quarter" idx="12"/>
          </p:nvPr>
        </p:nvSpPr>
        <p:spPr>
          <a:xfrm>
            <a:off x="5905500" y="2628900"/>
            <a:ext cx="6477000" cy="3962400"/>
          </a:xfrm>
          <a:prstGeom prst="rect">
            <a:avLst/>
          </a:prstGeom>
        </p:spPr>
        <p:txBody>
          <a:bodyPr/>
          <a:lstStyle>
            <a:lvl1pPr>
              <a:defRPr sz="2000"/>
            </a:lvl1pPr>
          </a:lstStyle>
          <a:p>
            <a:endParaRPr lang="uk-UA"/>
          </a:p>
        </p:txBody>
      </p:sp>
    </p:spTree>
    <p:extLst>
      <p:ext uri="{BB962C8B-B14F-4D97-AF65-F5344CB8AC3E}">
        <p14:creationId xmlns:p14="http://schemas.microsoft.com/office/powerpoint/2010/main" val="158286810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hf hdr="0" ft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EVICES OPT-15">
    <p:spTree>
      <p:nvGrpSpPr>
        <p:cNvPr id="1" name=""/>
        <p:cNvGrpSpPr/>
        <p:nvPr/>
      </p:nvGrpSpPr>
      <p:grpSpPr>
        <a:xfrm>
          <a:off x="0" y="0"/>
          <a:ext cx="0" cy="0"/>
          <a:chOff x="0" y="0"/>
          <a:chExt cx="0" cy="0"/>
        </a:xfrm>
      </p:grpSpPr>
      <p:sp>
        <p:nvSpPr>
          <p:cNvPr id="3" name="Rectangle 2"/>
          <p:cNvSpPr/>
          <p:nvPr userDrawn="1"/>
        </p:nvSpPr>
        <p:spPr>
          <a:xfrm>
            <a:off x="0" y="0"/>
            <a:ext cx="18288000" cy="5596128"/>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p:nvPr>
        </p:nvSpPr>
        <p:spPr>
          <a:xfrm>
            <a:off x="876300" y="571411"/>
            <a:ext cx="5448300" cy="715581"/>
          </a:xfrm>
          <a:prstGeom prst="rect">
            <a:avLst/>
          </a:prstGeom>
          <a:noFill/>
        </p:spPr>
        <p:txBody>
          <a:bodyPr wrap="square" rtlCol="0">
            <a:spAutoFit/>
          </a:bodyPr>
          <a:lstStyle>
            <a:lvl1pPr>
              <a:defRPr lang="uk-UA" sz="4500" b="1">
                <a:solidFill>
                  <a:schemeClr val="bg2"/>
                </a:solidFill>
                <a:latin typeface="+mn-lt"/>
                <a:ea typeface="Roboto Condensed" panose="02000000000000000000" pitchFamily="2" charset="0"/>
                <a:cs typeface="+mn-cs"/>
              </a:defRPr>
            </a:lvl1pPr>
          </a:lstStyle>
          <a:p>
            <a:pPr marL="0" lvl="0"/>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10" name="Picture Placeholder 2"/>
          <p:cNvSpPr>
            <a:spLocks noGrp="1"/>
          </p:cNvSpPr>
          <p:nvPr>
            <p:ph type="pic" sz="quarter" idx="12"/>
          </p:nvPr>
        </p:nvSpPr>
        <p:spPr>
          <a:xfrm>
            <a:off x="1655064" y="2788920"/>
            <a:ext cx="6967728" cy="3986784"/>
          </a:xfrm>
          <a:prstGeom prst="rect">
            <a:avLst/>
          </a:prstGeom>
        </p:spPr>
        <p:txBody>
          <a:bodyPr/>
          <a:lstStyle>
            <a:lvl1pPr>
              <a:defRPr sz="2000"/>
            </a:lvl1pPr>
          </a:lstStyle>
          <a:p>
            <a:endParaRPr lang="uk-UA"/>
          </a:p>
        </p:txBody>
      </p:sp>
    </p:spTree>
    <p:extLst>
      <p:ext uri="{BB962C8B-B14F-4D97-AF65-F5344CB8AC3E}">
        <p14:creationId xmlns:p14="http://schemas.microsoft.com/office/powerpoint/2010/main" val="1573097952"/>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hf hdr="0" ft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EVICES OPT-16">
    <p:spTree>
      <p:nvGrpSpPr>
        <p:cNvPr id="1" name=""/>
        <p:cNvGrpSpPr/>
        <p:nvPr/>
      </p:nvGrpSpPr>
      <p:grpSpPr>
        <a:xfrm>
          <a:off x="0" y="0"/>
          <a:ext cx="0" cy="0"/>
          <a:chOff x="0" y="0"/>
          <a:chExt cx="0" cy="0"/>
        </a:xfrm>
      </p:grpSpPr>
      <p:sp>
        <p:nvSpPr>
          <p:cNvPr id="3" name="Rectangle 2"/>
          <p:cNvSpPr/>
          <p:nvPr userDrawn="1"/>
        </p:nvSpPr>
        <p:spPr>
          <a:xfrm>
            <a:off x="0" y="0"/>
            <a:ext cx="18288000" cy="5596128"/>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solidFill>
                  <a:schemeClr val="bg2"/>
                </a:solidFill>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10" name="Picture Placeholder 9"/>
          <p:cNvSpPr>
            <a:spLocks noGrp="1"/>
          </p:cNvSpPr>
          <p:nvPr>
            <p:ph type="pic" sz="quarter" idx="11"/>
          </p:nvPr>
        </p:nvSpPr>
        <p:spPr>
          <a:xfrm>
            <a:off x="4846320" y="3200400"/>
            <a:ext cx="8622792" cy="4846320"/>
          </a:xfrm>
          <a:prstGeom prst="rect">
            <a:avLst/>
          </a:prstGeom>
        </p:spPr>
        <p:txBody>
          <a:bodyPr/>
          <a:lstStyle/>
          <a:p>
            <a:endParaRPr lang="uk-UA"/>
          </a:p>
        </p:txBody>
      </p:sp>
    </p:spTree>
    <p:extLst>
      <p:ext uri="{BB962C8B-B14F-4D97-AF65-F5344CB8AC3E}">
        <p14:creationId xmlns:p14="http://schemas.microsoft.com/office/powerpoint/2010/main" val="1530857641"/>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ARK TOP SLIDE">
    <p:spTree>
      <p:nvGrpSpPr>
        <p:cNvPr id="1" name=""/>
        <p:cNvGrpSpPr/>
        <p:nvPr/>
      </p:nvGrpSpPr>
      <p:grpSpPr>
        <a:xfrm>
          <a:off x="0" y="0"/>
          <a:ext cx="0" cy="0"/>
          <a:chOff x="0" y="0"/>
          <a:chExt cx="0" cy="0"/>
        </a:xfrm>
      </p:grpSpPr>
      <p:sp>
        <p:nvSpPr>
          <p:cNvPr id="3" name="Rectangle 2"/>
          <p:cNvSpPr/>
          <p:nvPr userDrawn="1"/>
        </p:nvSpPr>
        <p:spPr>
          <a:xfrm>
            <a:off x="0" y="0"/>
            <a:ext cx="18288000" cy="51435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solidFill>
                  <a:schemeClr val="bg2"/>
                </a:solidFill>
                <a:latin typeface="+mn-lt"/>
                <a:ea typeface="Roboto Condensed" panose="02000000000000000000" pitchFamily="2" charset="0"/>
                <a:cs typeface="+mn-cs"/>
              </a:defRPr>
            </a:lvl1pPr>
          </a:lstStyle>
          <a:p>
            <a:pPr marL="0" lvl="0"/>
            <a:r>
              <a:rPr lang="en-US"/>
              <a:t>click to edit master title style</a:t>
            </a:r>
            <a:endParaRPr lang="uk-UA"/>
          </a:p>
        </p:txBody>
      </p:sp>
    </p:spTree>
    <p:extLst>
      <p:ext uri="{BB962C8B-B14F-4D97-AF65-F5344CB8AC3E}">
        <p14:creationId xmlns:p14="http://schemas.microsoft.com/office/powerpoint/2010/main" val="388352149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PORTFOLIO OPT-1">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987552" y="2478024"/>
            <a:ext cx="9052560" cy="5998464"/>
          </a:xfrm>
          <a:prstGeom prst="rect">
            <a:avLst/>
          </a:prstGeom>
          <a:effectLst>
            <a:outerShdw blurRad="127000" dist="38100" dir="5400000" algn="t" rotWithShape="0">
              <a:prstClr val="black">
                <a:alpha val="67000"/>
              </a:prstClr>
            </a:outerShdw>
          </a:effectLst>
        </p:spPr>
        <p:txBody>
          <a:bodyPr/>
          <a:lstStyle>
            <a:lvl1pPr>
              <a:defRPr sz="2000"/>
            </a:lvl1pPr>
          </a:lstStyle>
          <a:p>
            <a:endParaRPr lang="uk-UA"/>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dirty="0"/>
              <a:t>page</a:t>
            </a:r>
          </a:p>
          <a:p>
            <a:pPr algn="l"/>
            <a:r>
              <a:rPr lang="en-US" dirty="0"/>
              <a:t>0</a:t>
            </a:r>
            <a:fld id="{37D409AB-2201-4E18-8A34-C31753AD9B06}" type="slidenum">
              <a:rPr smtClean="0"/>
              <a:pPr algn="l"/>
              <a:t>‹#›</a:t>
            </a:fld>
            <a:endParaRPr dirty="0"/>
          </a:p>
        </p:txBody>
      </p:sp>
    </p:spTree>
    <p:extLst>
      <p:ext uri="{BB962C8B-B14F-4D97-AF65-F5344CB8AC3E}">
        <p14:creationId xmlns:p14="http://schemas.microsoft.com/office/powerpoint/2010/main" val="3437340191"/>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PORTFOLIO OPT-2">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10" name="Picture Placeholder 2"/>
          <p:cNvSpPr>
            <a:spLocks noGrp="1"/>
          </p:cNvSpPr>
          <p:nvPr>
            <p:ph type="pic" sz="quarter" idx="12"/>
          </p:nvPr>
        </p:nvSpPr>
        <p:spPr>
          <a:xfrm>
            <a:off x="1371600" y="2400300"/>
            <a:ext cx="7315200" cy="5486400"/>
          </a:xfrm>
          <a:prstGeom prst="rect">
            <a:avLst/>
          </a:prstGeom>
          <a:effectLst>
            <a:outerShdw blurRad="127000" dist="38100" dir="5400000" algn="t" rotWithShape="0">
              <a:prstClr val="black">
                <a:alpha val="67000"/>
              </a:prstClr>
            </a:outerShdw>
          </a:effectLst>
        </p:spPr>
        <p:txBody>
          <a:bodyPr/>
          <a:lstStyle>
            <a:lvl1pPr>
              <a:defRPr sz="2000"/>
            </a:lvl1pPr>
          </a:lstStyle>
          <a:p>
            <a:endParaRPr lang="uk-UA"/>
          </a:p>
        </p:txBody>
      </p:sp>
      <p:sp>
        <p:nvSpPr>
          <p:cNvPr id="11" name="Picture Placeholder 2"/>
          <p:cNvSpPr>
            <a:spLocks noGrp="1"/>
          </p:cNvSpPr>
          <p:nvPr>
            <p:ph type="pic" sz="quarter" idx="13"/>
          </p:nvPr>
        </p:nvSpPr>
        <p:spPr>
          <a:xfrm>
            <a:off x="9601200" y="2400300"/>
            <a:ext cx="7315200" cy="5486400"/>
          </a:xfrm>
          <a:prstGeom prst="rect">
            <a:avLst/>
          </a:prstGeom>
          <a:effectLst>
            <a:outerShdw blurRad="127000" dist="38100" dir="5400000" algn="t" rotWithShape="0">
              <a:prstClr val="black">
                <a:alpha val="67000"/>
              </a:prstClr>
            </a:outerShdw>
          </a:effectLst>
        </p:spPr>
        <p:txBody>
          <a:bodyPr/>
          <a:lstStyle>
            <a:lvl1pPr>
              <a:defRPr sz="2000"/>
            </a:lvl1pPr>
          </a:lstStyle>
          <a:p>
            <a:endParaRPr lang="uk-UA"/>
          </a:p>
        </p:txBody>
      </p:sp>
    </p:spTree>
    <p:extLst>
      <p:ext uri="{BB962C8B-B14F-4D97-AF65-F5344CB8AC3E}">
        <p14:creationId xmlns:p14="http://schemas.microsoft.com/office/powerpoint/2010/main" val="3472348581"/>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nodePh="1">
                                  <p:stCondLst>
                                    <p:cond delay="250"/>
                                  </p:stCondLst>
                                  <p:endCondLst>
                                    <p:cond evt="begin" delay="0">
                                      <p:tn val="11"/>
                                    </p:cond>
                                  </p:end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250"/>
                                        <p:tgtEl>
                                          <p:spTgt spid="11"/>
                                        </p:tgtEl>
                                      </p:cBhvr>
                                    </p:animEffect>
                                    <p:anim calcmode="lin" valueType="num">
                                      <p:cBhvr>
                                        <p:cTn id="14" dur="1250" fill="hold"/>
                                        <p:tgtEl>
                                          <p:spTgt spid="11"/>
                                        </p:tgtEl>
                                        <p:attrNameLst>
                                          <p:attrName>ppt_x</p:attrName>
                                        </p:attrNameLst>
                                      </p:cBhvr>
                                      <p:tavLst>
                                        <p:tav tm="0">
                                          <p:val>
                                            <p:strVal val="#ppt_x"/>
                                          </p:val>
                                        </p:tav>
                                        <p:tav tm="100000">
                                          <p:val>
                                            <p:strVal val="#ppt_x"/>
                                          </p:val>
                                        </p:tav>
                                      </p:tavLst>
                                    </p:anim>
                                    <p:anim calcmode="lin" valueType="num">
                                      <p:cBhvr>
                                        <p:cTn id="15" dur="1125" decel="100000" fill="hold"/>
                                        <p:tgtEl>
                                          <p:spTgt spid="11"/>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hf hdr="0" ft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PORTFOLIO OPT-3">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10" name="Picture Placeholder 2"/>
          <p:cNvSpPr>
            <a:spLocks noGrp="1"/>
          </p:cNvSpPr>
          <p:nvPr>
            <p:ph type="pic" sz="quarter" idx="12"/>
          </p:nvPr>
        </p:nvSpPr>
        <p:spPr>
          <a:xfrm>
            <a:off x="1257300" y="2752623"/>
            <a:ext cx="5029200" cy="2743200"/>
          </a:xfrm>
          <a:prstGeom prst="rect">
            <a:avLst/>
          </a:prstGeom>
          <a:effectLst>
            <a:outerShdw blurRad="88900" dist="38100" dir="5400000" algn="t" rotWithShape="0">
              <a:prstClr val="black">
                <a:alpha val="67000"/>
              </a:prstClr>
            </a:outerShdw>
          </a:effectLst>
        </p:spPr>
        <p:txBody>
          <a:bodyPr/>
          <a:lstStyle>
            <a:lvl1pPr>
              <a:defRPr sz="2000"/>
            </a:lvl1pPr>
          </a:lstStyle>
          <a:p>
            <a:endParaRPr lang="uk-UA"/>
          </a:p>
        </p:txBody>
      </p:sp>
      <p:sp>
        <p:nvSpPr>
          <p:cNvPr id="11" name="Picture Placeholder 2"/>
          <p:cNvSpPr>
            <a:spLocks noGrp="1"/>
          </p:cNvSpPr>
          <p:nvPr>
            <p:ph type="pic" sz="quarter" idx="13"/>
          </p:nvPr>
        </p:nvSpPr>
        <p:spPr>
          <a:xfrm>
            <a:off x="12001500" y="2752623"/>
            <a:ext cx="5029200" cy="2743200"/>
          </a:xfrm>
          <a:prstGeom prst="rect">
            <a:avLst/>
          </a:prstGeom>
          <a:effectLst>
            <a:outerShdw blurRad="88900" dist="38100" dir="5400000" algn="t" rotWithShape="0">
              <a:prstClr val="black">
                <a:alpha val="67000"/>
              </a:prstClr>
            </a:outerShdw>
          </a:effectLst>
        </p:spPr>
        <p:txBody>
          <a:bodyPr/>
          <a:lstStyle>
            <a:lvl1pPr>
              <a:defRPr sz="2000"/>
            </a:lvl1pPr>
          </a:lstStyle>
          <a:p>
            <a:endParaRPr lang="uk-UA"/>
          </a:p>
        </p:txBody>
      </p:sp>
      <p:sp>
        <p:nvSpPr>
          <p:cNvPr id="12" name="Picture Placeholder 2"/>
          <p:cNvSpPr>
            <a:spLocks noGrp="1"/>
          </p:cNvSpPr>
          <p:nvPr>
            <p:ph type="pic" sz="quarter" idx="14"/>
          </p:nvPr>
        </p:nvSpPr>
        <p:spPr>
          <a:xfrm>
            <a:off x="6629400" y="2752623"/>
            <a:ext cx="5029200" cy="2743200"/>
          </a:xfrm>
          <a:prstGeom prst="rect">
            <a:avLst/>
          </a:prstGeom>
          <a:effectLst>
            <a:outerShdw blurRad="88900" dist="38100" dir="5400000" algn="t" rotWithShape="0">
              <a:prstClr val="black">
                <a:alpha val="67000"/>
              </a:prstClr>
            </a:outerShdw>
          </a:effectLst>
        </p:spPr>
        <p:txBody>
          <a:bodyPr/>
          <a:lstStyle>
            <a:lvl1pPr>
              <a:defRPr sz="2000"/>
            </a:lvl1pPr>
          </a:lstStyle>
          <a:p>
            <a:endParaRPr lang="uk-UA"/>
          </a:p>
        </p:txBody>
      </p:sp>
    </p:spTree>
    <p:extLst>
      <p:ext uri="{BB962C8B-B14F-4D97-AF65-F5344CB8AC3E}">
        <p14:creationId xmlns:p14="http://schemas.microsoft.com/office/powerpoint/2010/main" val="1916747259"/>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nodePh="1">
                                  <p:stCondLst>
                                    <p:cond delay="250"/>
                                  </p:stCondLst>
                                  <p:endCondLst>
                                    <p:cond evt="begin" delay="0">
                                      <p:tn val="11"/>
                                    </p:cond>
                                  </p:end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250"/>
                                        <p:tgtEl>
                                          <p:spTgt spid="12"/>
                                        </p:tgtEl>
                                      </p:cBhvr>
                                    </p:animEffect>
                                    <p:anim calcmode="lin" valueType="num">
                                      <p:cBhvr>
                                        <p:cTn id="14" dur="1250" fill="hold"/>
                                        <p:tgtEl>
                                          <p:spTgt spid="12"/>
                                        </p:tgtEl>
                                        <p:attrNameLst>
                                          <p:attrName>ppt_x</p:attrName>
                                        </p:attrNameLst>
                                      </p:cBhvr>
                                      <p:tavLst>
                                        <p:tav tm="0">
                                          <p:val>
                                            <p:strVal val="#ppt_x"/>
                                          </p:val>
                                        </p:tav>
                                        <p:tav tm="100000">
                                          <p:val>
                                            <p:strVal val="#ppt_x"/>
                                          </p:val>
                                        </p:tav>
                                      </p:tavLst>
                                    </p:anim>
                                    <p:anim calcmode="lin" valueType="num">
                                      <p:cBhvr>
                                        <p:cTn id="15" dur="1125" decel="100000" fill="hold"/>
                                        <p:tgtEl>
                                          <p:spTgt spid="1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nodePh="1">
                                  <p:stCondLst>
                                    <p:cond delay="500"/>
                                  </p:stCondLst>
                                  <p:endCondLst>
                                    <p:cond evt="begin" delay="0">
                                      <p:tn val="17"/>
                                    </p:cond>
                                  </p:end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250"/>
                                        <p:tgtEl>
                                          <p:spTgt spid="11"/>
                                        </p:tgtEl>
                                      </p:cBhvr>
                                    </p:animEffect>
                                    <p:anim calcmode="lin" valueType="num">
                                      <p:cBhvr>
                                        <p:cTn id="20" dur="1250" fill="hold"/>
                                        <p:tgtEl>
                                          <p:spTgt spid="11"/>
                                        </p:tgtEl>
                                        <p:attrNameLst>
                                          <p:attrName>ppt_x</p:attrName>
                                        </p:attrNameLst>
                                      </p:cBhvr>
                                      <p:tavLst>
                                        <p:tav tm="0">
                                          <p:val>
                                            <p:strVal val="#ppt_x"/>
                                          </p:val>
                                        </p:tav>
                                        <p:tav tm="100000">
                                          <p:val>
                                            <p:strVal val="#ppt_x"/>
                                          </p:val>
                                        </p:tav>
                                      </p:tavLst>
                                    </p:anim>
                                    <p:anim calcmode="lin" valueType="num">
                                      <p:cBhvr>
                                        <p:cTn id="21" dur="1125" decel="100000" fill="hold"/>
                                        <p:tgtEl>
                                          <p:spTgt spid="11"/>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Lst>
  </p:timing>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PORTFOLIO OPT-4">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13" name="Picture Placeholder 2"/>
          <p:cNvSpPr>
            <a:spLocks noGrp="1"/>
          </p:cNvSpPr>
          <p:nvPr>
            <p:ph type="pic" sz="quarter" idx="12"/>
          </p:nvPr>
        </p:nvSpPr>
        <p:spPr>
          <a:xfrm>
            <a:off x="1257300" y="2400300"/>
            <a:ext cx="5029200" cy="5029200"/>
          </a:xfrm>
          <a:prstGeom prst="rect">
            <a:avLst/>
          </a:prstGeom>
          <a:effectLst>
            <a:outerShdw blurRad="127000" dist="38100" dir="5400000" algn="t" rotWithShape="0">
              <a:prstClr val="black">
                <a:alpha val="67000"/>
              </a:prstClr>
            </a:outerShdw>
          </a:effectLst>
        </p:spPr>
        <p:txBody>
          <a:bodyPr/>
          <a:lstStyle>
            <a:lvl1pPr>
              <a:defRPr sz="2000"/>
            </a:lvl1pPr>
          </a:lstStyle>
          <a:p>
            <a:endParaRPr lang="uk-UA"/>
          </a:p>
        </p:txBody>
      </p:sp>
      <p:sp>
        <p:nvSpPr>
          <p:cNvPr id="14" name="Picture Placeholder 2"/>
          <p:cNvSpPr>
            <a:spLocks noGrp="1"/>
          </p:cNvSpPr>
          <p:nvPr>
            <p:ph type="pic" sz="quarter" idx="13"/>
          </p:nvPr>
        </p:nvSpPr>
        <p:spPr>
          <a:xfrm>
            <a:off x="12001500" y="2400300"/>
            <a:ext cx="5029200" cy="5029200"/>
          </a:xfrm>
          <a:prstGeom prst="rect">
            <a:avLst/>
          </a:prstGeom>
          <a:effectLst>
            <a:outerShdw blurRad="127000" dist="38100" dir="5400000" algn="t" rotWithShape="0">
              <a:prstClr val="black">
                <a:alpha val="67000"/>
              </a:prstClr>
            </a:outerShdw>
          </a:effectLst>
        </p:spPr>
        <p:txBody>
          <a:bodyPr/>
          <a:lstStyle>
            <a:lvl1pPr>
              <a:defRPr sz="2000"/>
            </a:lvl1pPr>
          </a:lstStyle>
          <a:p>
            <a:endParaRPr lang="uk-UA"/>
          </a:p>
        </p:txBody>
      </p:sp>
      <p:sp>
        <p:nvSpPr>
          <p:cNvPr id="15" name="Picture Placeholder 2"/>
          <p:cNvSpPr>
            <a:spLocks noGrp="1"/>
          </p:cNvSpPr>
          <p:nvPr>
            <p:ph type="pic" sz="quarter" idx="14"/>
          </p:nvPr>
        </p:nvSpPr>
        <p:spPr>
          <a:xfrm>
            <a:off x="6629400" y="2400300"/>
            <a:ext cx="5029200" cy="5029200"/>
          </a:xfrm>
          <a:prstGeom prst="rect">
            <a:avLst/>
          </a:prstGeom>
          <a:effectLst>
            <a:outerShdw blurRad="127000" dist="38100" dir="5400000" algn="t" rotWithShape="0">
              <a:prstClr val="black">
                <a:alpha val="67000"/>
              </a:prstClr>
            </a:outerShdw>
          </a:effectLst>
        </p:spPr>
        <p:txBody>
          <a:bodyPr/>
          <a:lstStyle>
            <a:lvl1pPr>
              <a:defRPr sz="2000"/>
            </a:lvl1pPr>
          </a:lstStyle>
          <a:p>
            <a:endParaRPr lang="uk-UA"/>
          </a:p>
        </p:txBody>
      </p:sp>
    </p:spTree>
    <p:extLst>
      <p:ext uri="{BB962C8B-B14F-4D97-AF65-F5344CB8AC3E}">
        <p14:creationId xmlns:p14="http://schemas.microsoft.com/office/powerpoint/2010/main" val="1400998396"/>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13"/>
                                        </p:tgtEl>
                                        <p:attrNameLst>
                                          <p:attrName>style.visibility</p:attrName>
                                        </p:attrNameLst>
                                      </p:cBhvr>
                                      <p:to>
                                        <p:strVal val="visible"/>
                                      </p:to>
                                    </p:set>
                                    <p:animEffect transition="in" filter="fade">
                                      <p:cBhvr>
                                        <p:cTn id="7" dur="1250"/>
                                        <p:tgtEl>
                                          <p:spTgt spid="13"/>
                                        </p:tgtEl>
                                      </p:cBhvr>
                                    </p:animEffect>
                                    <p:anim calcmode="lin" valueType="num">
                                      <p:cBhvr>
                                        <p:cTn id="8" dur="1250" fill="hold"/>
                                        <p:tgtEl>
                                          <p:spTgt spid="13"/>
                                        </p:tgtEl>
                                        <p:attrNameLst>
                                          <p:attrName>ppt_x</p:attrName>
                                        </p:attrNameLst>
                                      </p:cBhvr>
                                      <p:tavLst>
                                        <p:tav tm="0">
                                          <p:val>
                                            <p:strVal val="#ppt_x"/>
                                          </p:val>
                                        </p:tav>
                                        <p:tav tm="100000">
                                          <p:val>
                                            <p:strVal val="#ppt_x"/>
                                          </p:val>
                                        </p:tav>
                                      </p:tavLst>
                                    </p:anim>
                                    <p:anim calcmode="lin" valueType="num">
                                      <p:cBhvr>
                                        <p:cTn id="9" dur="1125" decel="100000" fill="hold"/>
                                        <p:tgtEl>
                                          <p:spTgt spid="1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nodePh="1">
                                  <p:stCondLst>
                                    <p:cond delay="250"/>
                                  </p:stCondLst>
                                  <p:endCondLst>
                                    <p:cond evt="begin" delay="0">
                                      <p:tn val="11"/>
                                    </p:cond>
                                  </p:endCondLst>
                                  <p:childTnLst>
                                    <p:set>
                                      <p:cBhvr>
                                        <p:cTn id="12" dur="1" fill="hold">
                                          <p:stCondLst>
                                            <p:cond delay="0"/>
                                          </p:stCondLst>
                                        </p:cTn>
                                        <p:tgtEl>
                                          <p:spTgt spid="15"/>
                                        </p:tgtEl>
                                        <p:attrNameLst>
                                          <p:attrName>style.visibility</p:attrName>
                                        </p:attrNameLst>
                                      </p:cBhvr>
                                      <p:to>
                                        <p:strVal val="visible"/>
                                      </p:to>
                                    </p:set>
                                    <p:animEffect transition="in" filter="fade">
                                      <p:cBhvr>
                                        <p:cTn id="13" dur="1250"/>
                                        <p:tgtEl>
                                          <p:spTgt spid="15"/>
                                        </p:tgtEl>
                                      </p:cBhvr>
                                    </p:animEffect>
                                    <p:anim calcmode="lin" valueType="num">
                                      <p:cBhvr>
                                        <p:cTn id="14" dur="1250" fill="hold"/>
                                        <p:tgtEl>
                                          <p:spTgt spid="15"/>
                                        </p:tgtEl>
                                        <p:attrNameLst>
                                          <p:attrName>ppt_x</p:attrName>
                                        </p:attrNameLst>
                                      </p:cBhvr>
                                      <p:tavLst>
                                        <p:tav tm="0">
                                          <p:val>
                                            <p:strVal val="#ppt_x"/>
                                          </p:val>
                                        </p:tav>
                                        <p:tav tm="100000">
                                          <p:val>
                                            <p:strVal val="#ppt_x"/>
                                          </p:val>
                                        </p:tav>
                                      </p:tavLst>
                                    </p:anim>
                                    <p:anim calcmode="lin" valueType="num">
                                      <p:cBhvr>
                                        <p:cTn id="15" dur="1125" decel="100000" fill="hold"/>
                                        <p:tgtEl>
                                          <p:spTgt spid="1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nodePh="1">
                                  <p:stCondLst>
                                    <p:cond delay="500"/>
                                  </p:stCondLst>
                                  <p:endCondLst>
                                    <p:cond evt="begin" delay="0">
                                      <p:tn val="17"/>
                                    </p:cond>
                                  </p:end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250"/>
                                        <p:tgtEl>
                                          <p:spTgt spid="14"/>
                                        </p:tgtEl>
                                      </p:cBhvr>
                                    </p:animEffect>
                                    <p:anim calcmode="lin" valueType="num">
                                      <p:cBhvr>
                                        <p:cTn id="20" dur="1250" fill="hold"/>
                                        <p:tgtEl>
                                          <p:spTgt spid="14"/>
                                        </p:tgtEl>
                                        <p:attrNameLst>
                                          <p:attrName>ppt_x</p:attrName>
                                        </p:attrNameLst>
                                      </p:cBhvr>
                                      <p:tavLst>
                                        <p:tav tm="0">
                                          <p:val>
                                            <p:strVal val="#ppt_x"/>
                                          </p:val>
                                        </p:tav>
                                        <p:tav tm="100000">
                                          <p:val>
                                            <p:strVal val="#ppt_x"/>
                                          </p:val>
                                        </p:tav>
                                      </p:tavLst>
                                    </p:anim>
                                    <p:anim calcmode="lin" valueType="num">
                                      <p:cBhvr>
                                        <p:cTn id="21" dur="1125" decel="100000" fill="hold"/>
                                        <p:tgtEl>
                                          <p:spTgt spid="14"/>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hf hdr="0" ftr="0" dt="0"/>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PORTFOLIO OPT-5">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6" name="Picture Placeholder 5"/>
          <p:cNvSpPr>
            <a:spLocks noGrp="1"/>
          </p:cNvSpPr>
          <p:nvPr>
            <p:ph type="pic" sz="quarter" idx="11"/>
          </p:nvPr>
        </p:nvSpPr>
        <p:spPr>
          <a:xfrm>
            <a:off x="2286000" y="2404872"/>
            <a:ext cx="1828800" cy="1828800"/>
          </a:xfrm>
          <a:prstGeom prst="rect">
            <a:avLst/>
          </a:prstGeom>
        </p:spPr>
        <p:txBody>
          <a:bodyPr/>
          <a:lstStyle>
            <a:lvl1pPr>
              <a:defRPr sz="2000"/>
            </a:lvl1pPr>
          </a:lstStyle>
          <a:p>
            <a:endParaRPr lang="uk-UA"/>
          </a:p>
        </p:txBody>
      </p:sp>
      <p:sp>
        <p:nvSpPr>
          <p:cNvPr id="10" name="Picture Placeholder 5"/>
          <p:cNvSpPr>
            <a:spLocks noGrp="1"/>
          </p:cNvSpPr>
          <p:nvPr>
            <p:ph type="pic" sz="quarter" idx="12"/>
          </p:nvPr>
        </p:nvSpPr>
        <p:spPr>
          <a:xfrm>
            <a:off x="2286000" y="4233672"/>
            <a:ext cx="1828800" cy="1828800"/>
          </a:xfrm>
          <a:prstGeom prst="rect">
            <a:avLst/>
          </a:prstGeom>
        </p:spPr>
        <p:txBody>
          <a:bodyPr/>
          <a:lstStyle>
            <a:lvl1pPr>
              <a:defRPr sz="2000"/>
            </a:lvl1pPr>
          </a:lstStyle>
          <a:p>
            <a:endParaRPr lang="uk-UA"/>
          </a:p>
        </p:txBody>
      </p:sp>
      <p:sp>
        <p:nvSpPr>
          <p:cNvPr id="11" name="Picture Placeholder 5"/>
          <p:cNvSpPr>
            <a:spLocks noGrp="1"/>
          </p:cNvSpPr>
          <p:nvPr>
            <p:ph type="pic" sz="quarter" idx="13"/>
          </p:nvPr>
        </p:nvSpPr>
        <p:spPr>
          <a:xfrm>
            <a:off x="2286000" y="6062472"/>
            <a:ext cx="1828800" cy="1828800"/>
          </a:xfrm>
          <a:prstGeom prst="rect">
            <a:avLst/>
          </a:prstGeom>
        </p:spPr>
        <p:txBody>
          <a:bodyPr/>
          <a:lstStyle>
            <a:lvl1pPr>
              <a:defRPr sz="2000"/>
            </a:lvl1pPr>
          </a:lstStyle>
          <a:p>
            <a:endParaRPr lang="uk-UA"/>
          </a:p>
        </p:txBody>
      </p:sp>
      <p:sp>
        <p:nvSpPr>
          <p:cNvPr id="12" name="Picture Placeholder 5"/>
          <p:cNvSpPr>
            <a:spLocks noGrp="1"/>
          </p:cNvSpPr>
          <p:nvPr>
            <p:ph type="pic" sz="quarter" idx="14"/>
          </p:nvPr>
        </p:nvSpPr>
        <p:spPr>
          <a:xfrm>
            <a:off x="4114800" y="2404872"/>
            <a:ext cx="1828800" cy="1828800"/>
          </a:xfrm>
          <a:prstGeom prst="rect">
            <a:avLst/>
          </a:prstGeom>
        </p:spPr>
        <p:txBody>
          <a:bodyPr/>
          <a:lstStyle>
            <a:lvl1pPr>
              <a:defRPr sz="2000"/>
            </a:lvl1pPr>
          </a:lstStyle>
          <a:p>
            <a:endParaRPr lang="uk-UA"/>
          </a:p>
        </p:txBody>
      </p:sp>
      <p:sp>
        <p:nvSpPr>
          <p:cNvPr id="14" name="Picture Placeholder 5"/>
          <p:cNvSpPr>
            <a:spLocks noGrp="1"/>
          </p:cNvSpPr>
          <p:nvPr>
            <p:ph type="pic" sz="quarter" idx="16"/>
          </p:nvPr>
        </p:nvSpPr>
        <p:spPr>
          <a:xfrm>
            <a:off x="4114800" y="6062472"/>
            <a:ext cx="1828800" cy="1828800"/>
          </a:xfrm>
          <a:prstGeom prst="rect">
            <a:avLst/>
          </a:prstGeom>
        </p:spPr>
        <p:txBody>
          <a:bodyPr/>
          <a:lstStyle>
            <a:lvl1pPr>
              <a:defRPr sz="2000"/>
            </a:lvl1pPr>
          </a:lstStyle>
          <a:p>
            <a:endParaRPr lang="uk-UA"/>
          </a:p>
        </p:txBody>
      </p:sp>
      <p:sp>
        <p:nvSpPr>
          <p:cNvPr id="15" name="Picture Placeholder 5"/>
          <p:cNvSpPr>
            <a:spLocks noGrp="1"/>
          </p:cNvSpPr>
          <p:nvPr>
            <p:ph type="pic" sz="quarter" idx="17"/>
          </p:nvPr>
        </p:nvSpPr>
        <p:spPr>
          <a:xfrm>
            <a:off x="5943600" y="2404872"/>
            <a:ext cx="1828800" cy="1828800"/>
          </a:xfrm>
          <a:prstGeom prst="rect">
            <a:avLst/>
          </a:prstGeom>
        </p:spPr>
        <p:txBody>
          <a:bodyPr/>
          <a:lstStyle>
            <a:lvl1pPr>
              <a:defRPr sz="2000"/>
            </a:lvl1pPr>
          </a:lstStyle>
          <a:p>
            <a:endParaRPr lang="uk-UA"/>
          </a:p>
        </p:txBody>
      </p:sp>
      <p:sp>
        <p:nvSpPr>
          <p:cNvPr id="16" name="Picture Placeholder 5"/>
          <p:cNvSpPr>
            <a:spLocks noGrp="1"/>
          </p:cNvSpPr>
          <p:nvPr>
            <p:ph type="pic" sz="quarter" idx="18"/>
          </p:nvPr>
        </p:nvSpPr>
        <p:spPr>
          <a:xfrm>
            <a:off x="5943600" y="4233672"/>
            <a:ext cx="1828800" cy="1828800"/>
          </a:xfrm>
          <a:prstGeom prst="rect">
            <a:avLst/>
          </a:prstGeom>
        </p:spPr>
        <p:txBody>
          <a:bodyPr/>
          <a:lstStyle>
            <a:lvl1pPr>
              <a:defRPr sz="2000"/>
            </a:lvl1pPr>
          </a:lstStyle>
          <a:p>
            <a:endParaRPr lang="uk-UA"/>
          </a:p>
        </p:txBody>
      </p:sp>
      <p:sp>
        <p:nvSpPr>
          <p:cNvPr id="17" name="Picture Placeholder 5"/>
          <p:cNvSpPr>
            <a:spLocks noGrp="1"/>
          </p:cNvSpPr>
          <p:nvPr>
            <p:ph type="pic" sz="quarter" idx="19"/>
          </p:nvPr>
        </p:nvSpPr>
        <p:spPr>
          <a:xfrm>
            <a:off x="5943600" y="6062472"/>
            <a:ext cx="1828800" cy="1828800"/>
          </a:xfrm>
          <a:prstGeom prst="rect">
            <a:avLst/>
          </a:prstGeom>
        </p:spPr>
        <p:txBody>
          <a:bodyPr/>
          <a:lstStyle>
            <a:lvl1pPr>
              <a:defRPr sz="2000"/>
            </a:lvl1pPr>
          </a:lstStyle>
          <a:p>
            <a:endParaRPr lang="uk-UA"/>
          </a:p>
        </p:txBody>
      </p:sp>
      <p:sp>
        <p:nvSpPr>
          <p:cNvPr id="18" name="Picture Placeholder 5"/>
          <p:cNvSpPr>
            <a:spLocks noGrp="1"/>
          </p:cNvSpPr>
          <p:nvPr>
            <p:ph type="pic" sz="quarter" idx="20"/>
          </p:nvPr>
        </p:nvSpPr>
        <p:spPr>
          <a:xfrm>
            <a:off x="4114800" y="4233672"/>
            <a:ext cx="1828800" cy="1828800"/>
          </a:xfrm>
          <a:prstGeom prst="rect">
            <a:avLst/>
          </a:prstGeom>
        </p:spPr>
        <p:txBody>
          <a:bodyPr/>
          <a:lstStyle>
            <a:lvl1pPr>
              <a:defRPr sz="2000"/>
            </a:lvl1pPr>
          </a:lstStyle>
          <a:p>
            <a:endParaRPr lang="uk-UA"/>
          </a:p>
        </p:txBody>
      </p:sp>
    </p:spTree>
    <p:extLst>
      <p:ext uri="{BB962C8B-B14F-4D97-AF65-F5344CB8AC3E}">
        <p14:creationId xmlns:p14="http://schemas.microsoft.com/office/powerpoint/2010/main" val="1348509339"/>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nodePh="1">
                                  <p:stCondLst>
                                    <p:cond delay="250"/>
                                  </p:stCondLst>
                                  <p:endCondLst>
                                    <p:cond evt="begin" delay="0">
                                      <p:tn val="11"/>
                                    </p:cond>
                                  </p:end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250"/>
                                        <p:tgtEl>
                                          <p:spTgt spid="12"/>
                                        </p:tgtEl>
                                      </p:cBhvr>
                                    </p:animEffect>
                                    <p:anim calcmode="lin" valueType="num">
                                      <p:cBhvr>
                                        <p:cTn id="14" dur="1250" fill="hold"/>
                                        <p:tgtEl>
                                          <p:spTgt spid="12"/>
                                        </p:tgtEl>
                                        <p:attrNameLst>
                                          <p:attrName>ppt_x</p:attrName>
                                        </p:attrNameLst>
                                      </p:cBhvr>
                                      <p:tavLst>
                                        <p:tav tm="0">
                                          <p:val>
                                            <p:strVal val="#ppt_x"/>
                                          </p:val>
                                        </p:tav>
                                        <p:tav tm="100000">
                                          <p:val>
                                            <p:strVal val="#ppt_x"/>
                                          </p:val>
                                        </p:tav>
                                      </p:tavLst>
                                    </p:anim>
                                    <p:anim calcmode="lin" valueType="num">
                                      <p:cBhvr>
                                        <p:cTn id="15" dur="1125" decel="100000" fill="hold"/>
                                        <p:tgtEl>
                                          <p:spTgt spid="1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nodePh="1">
                                  <p:stCondLst>
                                    <p:cond delay="500"/>
                                  </p:stCondLst>
                                  <p:endCondLst>
                                    <p:cond evt="begin" delay="0">
                                      <p:tn val="17"/>
                                    </p:cond>
                                  </p:end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250"/>
                                        <p:tgtEl>
                                          <p:spTgt spid="15"/>
                                        </p:tgtEl>
                                      </p:cBhvr>
                                    </p:animEffect>
                                    <p:anim calcmode="lin" valueType="num">
                                      <p:cBhvr>
                                        <p:cTn id="20" dur="1250" fill="hold"/>
                                        <p:tgtEl>
                                          <p:spTgt spid="15"/>
                                        </p:tgtEl>
                                        <p:attrNameLst>
                                          <p:attrName>ppt_x</p:attrName>
                                        </p:attrNameLst>
                                      </p:cBhvr>
                                      <p:tavLst>
                                        <p:tav tm="0">
                                          <p:val>
                                            <p:strVal val="#ppt_x"/>
                                          </p:val>
                                        </p:tav>
                                        <p:tav tm="100000">
                                          <p:val>
                                            <p:strVal val="#ppt_x"/>
                                          </p:val>
                                        </p:tav>
                                      </p:tavLst>
                                    </p:anim>
                                    <p:anim calcmode="lin" valueType="num">
                                      <p:cBhvr>
                                        <p:cTn id="21" dur="1125" decel="100000" fill="hold"/>
                                        <p:tgtEl>
                                          <p:spTgt spid="1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nodePh="1">
                                  <p:stCondLst>
                                    <p:cond delay="750"/>
                                  </p:stCondLst>
                                  <p:endCondLst>
                                    <p:cond evt="begin" delay="0">
                                      <p:tn val="23"/>
                                    </p:cond>
                                  </p:end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250"/>
                                        <p:tgtEl>
                                          <p:spTgt spid="10"/>
                                        </p:tgtEl>
                                      </p:cBhvr>
                                    </p:animEffect>
                                    <p:anim calcmode="lin" valueType="num">
                                      <p:cBhvr>
                                        <p:cTn id="26" dur="1250" fill="hold"/>
                                        <p:tgtEl>
                                          <p:spTgt spid="10"/>
                                        </p:tgtEl>
                                        <p:attrNameLst>
                                          <p:attrName>ppt_x</p:attrName>
                                        </p:attrNameLst>
                                      </p:cBhvr>
                                      <p:tavLst>
                                        <p:tav tm="0">
                                          <p:val>
                                            <p:strVal val="#ppt_x"/>
                                          </p:val>
                                        </p:tav>
                                        <p:tav tm="100000">
                                          <p:val>
                                            <p:strVal val="#ppt_x"/>
                                          </p:val>
                                        </p:tav>
                                      </p:tavLst>
                                    </p:anim>
                                    <p:anim calcmode="lin" valueType="num">
                                      <p:cBhvr>
                                        <p:cTn id="27" dur="1125" decel="100000" fill="hold"/>
                                        <p:tgtEl>
                                          <p:spTgt spid="10"/>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nodePh="1">
                                  <p:stCondLst>
                                    <p:cond delay="1000"/>
                                  </p:stCondLst>
                                  <p:endCondLst>
                                    <p:cond evt="begin" delay="0">
                                      <p:tn val="29"/>
                                    </p:cond>
                                  </p:endCondLst>
                                  <p:childTnLst>
                                    <p:set>
                                      <p:cBhvr>
                                        <p:cTn id="30" dur="1" fill="hold">
                                          <p:stCondLst>
                                            <p:cond delay="0"/>
                                          </p:stCondLst>
                                        </p:cTn>
                                        <p:tgtEl>
                                          <p:spTgt spid="18"/>
                                        </p:tgtEl>
                                        <p:attrNameLst>
                                          <p:attrName>style.visibility</p:attrName>
                                        </p:attrNameLst>
                                      </p:cBhvr>
                                      <p:to>
                                        <p:strVal val="visible"/>
                                      </p:to>
                                    </p:set>
                                    <p:animEffect transition="in" filter="fade">
                                      <p:cBhvr>
                                        <p:cTn id="31" dur="1250"/>
                                        <p:tgtEl>
                                          <p:spTgt spid="18"/>
                                        </p:tgtEl>
                                      </p:cBhvr>
                                    </p:animEffect>
                                    <p:anim calcmode="lin" valueType="num">
                                      <p:cBhvr>
                                        <p:cTn id="32" dur="1250" fill="hold"/>
                                        <p:tgtEl>
                                          <p:spTgt spid="18"/>
                                        </p:tgtEl>
                                        <p:attrNameLst>
                                          <p:attrName>ppt_x</p:attrName>
                                        </p:attrNameLst>
                                      </p:cBhvr>
                                      <p:tavLst>
                                        <p:tav tm="0">
                                          <p:val>
                                            <p:strVal val="#ppt_x"/>
                                          </p:val>
                                        </p:tav>
                                        <p:tav tm="100000">
                                          <p:val>
                                            <p:strVal val="#ppt_x"/>
                                          </p:val>
                                        </p:tav>
                                      </p:tavLst>
                                    </p:anim>
                                    <p:anim calcmode="lin" valueType="num">
                                      <p:cBhvr>
                                        <p:cTn id="33" dur="1125" decel="100000" fill="hold"/>
                                        <p:tgtEl>
                                          <p:spTgt spid="18"/>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par>
                                <p:cTn id="35" presetID="37" presetClass="entr" presetSubtype="0" fill="hold" grpId="0" nodeType="withEffect" nodePh="1">
                                  <p:stCondLst>
                                    <p:cond delay="1250"/>
                                  </p:stCondLst>
                                  <p:endCondLst>
                                    <p:cond evt="begin" delay="0">
                                      <p:tn val="35"/>
                                    </p:cond>
                                  </p:endCondLst>
                                  <p:childTnLst>
                                    <p:set>
                                      <p:cBhvr>
                                        <p:cTn id="36" dur="1" fill="hold">
                                          <p:stCondLst>
                                            <p:cond delay="0"/>
                                          </p:stCondLst>
                                        </p:cTn>
                                        <p:tgtEl>
                                          <p:spTgt spid="16"/>
                                        </p:tgtEl>
                                        <p:attrNameLst>
                                          <p:attrName>style.visibility</p:attrName>
                                        </p:attrNameLst>
                                      </p:cBhvr>
                                      <p:to>
                                        <p:strVal val="visible"/>
                                      </p:to>
                                    </p:set>
                                    <p:animEffect transition="in" filter="fade">
                                      <p:cBhvr>
                                        <p:cTn id="37" dur="1250"/>
                                        <p:tgtEl>
                                          <p:spTgt spid="16"/>
                                        </p:tgtEl>
                                      </p:cBhvr>
                                    </p:animEffect>
                                    <p:anim calcmode="lin" valueType="num">
                                      <p:cBhvr>
                                        <p:cTn id="38" dur="1250" fill="hold"/>
                                        <p:tgtEl>
                                          <p:spTgt spid="16"/>
                                        </p:tgtEl>
                                        <p:attrNameLst>
                                          <p:attrName>ppt_x</p:attrName>
                                        </p:attrNameLst>
                                      </p:cBhvr>
                                      <p:tavLst>
                                        <p:tav tm="0">
                                          <p:val>
                                            <p:strVal val="#ppt_x"/>
                                          </p:val>
                                        </p:tav>
                                        <p:tav tm="100000">
                                          <p:val>
                                            <p:strVal val="#ppt_x"/>
                                          </p:val>
                                        </p:tav>
                                      </p:tavLst>
                                    </p:anim>
                                    <p:anim calcmode="lin" valueType="num">
                                      <p:cBhvr>
                                        <p:cTn id="39" dur="1125" decel="100000" fill="hold"/>
                                        <p:tgtEl>
                                          <p:spTgt spid="16"/>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16"/>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nodePh="1">
                                  <p:stCondLst>
                                    <p:cond delay="1500"/>
                                  </p:stCondLst>
                                  <p:endCondLst>
                                    <p:cond evt="begin" delay="0">
                                      <p:tn val="41"/>
                                    </p:cond>
                                  </p:endCondLst>
                                  <p:childTnLst>
                                    <p:set>
                                      <p:cBhvr>
                                        <p:cTn id="42" dur="1" fill="hold">
                                          <p:stCondLst>
                                            <p:cond delay="0"/>
                                          </p:stCondLst>
                                        </p:cTn>
                                        <p:tgtEl>
                                          <p:spTgt spid="11"/>
                                        </p:tgtEl>
                                        <p:attrNameLst>
                                          <p:attrName>style.visibility</p:attrName>
                                        </p:attrNameLst>
                                      </p:cBhvr>
                                      <p:to>
                                        <p:strVal val="visible"/>
                                      </p:to>
                                    </p:set>
                                    <p:animEffect transition="in" filter="fade">
                                      <p:cBhvr>
                                        <p:cTn id="43" dur="1250"/>
                                        <p:tgtEl>
                                          <p:spTgt spid="11"/>
                                        </p:tgtEl>
                                      </p:cBhvr>
                                    </p:animEffect>
                                    <p:anim calcmode="lin" valueType="num">
                                      <p:cBhvr>
                                        <p:cTn id="44" dur="1250" fill="hold"/>
                                        <p:tgtEl>
                                          <p:spTgt spid="11"/>
                                        </p:tgtEl>
                                        <p:attrNameLst>
                                          <p:attrName>ppt_x</p:attrName>
                                        </p:attrNameLst>
                                      </p:cBhvr>
                                      <p:tavLst>
                                        <p:tav tm="0">
                                          <p:val>
                                            <p:strVal val="#ppt_x"/>
                                          </p:val>
                                        </p:tav>
                                        <p:tav tm="100000">
                                          <p:val>
                                            <p:strVal val="#ppt_x"/>
                                          </p:val>
                                        </p:tav>
                                      </p:tavLst>
                                    </p:anim>
                                    <p:anim calcmode="lin" valueType="num">
                                      <p:cBhvr>
                                        <p:cTn id="45" dur="1125" decel="100000" fill="hold"/>
                                        <p:tgtEl>
                                          <p:spTgt spid="11"/>
                                        </p:tgtEl>
                                        <p:attrNameLst>
                                          <p:attrName>ppt_y</p:attrName>
                                        </p:attrNameLst>
                                      </p:cBhvr>
                                      <p:tavLst>
                                        <p:tav tm="0">
                                          <p:val>
                                            <p:strVal val="#ppt_y+1"/>
                                          </p:val>
                                        </p:tav>
                                        <p:tav tm="100000">
                                          <p:val>
                                            <p:strVal val="#ppt_y-.03"/>
                                          </p:val>
                                        </p:tav>
                                      </p:tavLst>
                                    </p:anim>
                                    <p:anim calcmode="lin" valueType="num">
                                      <p:cBhvr>
                                        <p:cTn id="46"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47" presetID="37" presetClass="entr" presetSubtype="0" fill="hold" grpId="0" nodeType="withEffect" nodePh="1">
                                  <p:stCondLst>
                                    <p:cond delay="1750"/>
                                  </p:stCondLst>
                                  <p:endCondLst>
                                    <p:cond evt="begin" delay="0">
                                      <p:tn val="47"/>
                                    </p:cond>
                                  </p:endCondLst>
                                  <p:childTnLst>
                                    <p:set>
                                      <p:cBhvr>
                                        <p:cTn id="48" dur="1" fill="hold">
                                          <p:stCondLst>
                                            <p:cond delay="0"/>
                                          </p:stCondLst>
                                        </p:cTn>
                                        <p:tgtEl>
                                          <p:spTgt spid="14"/>
                                        </p:tgtEl>
                                        <p:attrNameLst>
                                          <p:attrName>style.visibility</p:attrName>
                                        </p:attrNameLst>
                                      </p:cBhvr>
                                      <p:to>
                                        <p:strVal val="visible"/>
                                      </p:to>
                                    </p:set>
                                    <p:animEffect transition="in" filter="fade">
                                      <p:cBhvr>
                                        <p:cTn id="49" dur="1250"/>
                                        <p:tgtEl>
                                          <p:spTgt spid="14"/>
                                        </p:tgtEl>
                                      </p:cBhvr>
                                    </p:animEffect>
                                    <p:anim calcmode="lin" valueType="num">
                                      <p:cBhvr>
                                        <p:cTn id="50" dur="1250" fill="hold"/>
                                        <p:tgtEl>
                                          <p:spTgt spid="14"/>
                                        </p:tgtEl>
                                        <p:attrNameLst>
                                          <p:attrName>ppt_x</p:attrName>
                                        </p:attrNameLst>
                                      </p:cBhvr>
                                      <p:tavLst>
                                        <p:tav tm="0">
                                          <p:val>
                                            <p:strVal val="#ppt_x"/>
                                          </p:val>
                                        </p:tav>
                                        <p:tav tm="100000">
                                          <p:val>
                                            <p:strVal val="#ppt_x"/>
                                          </p:val>
                                        </p:tav>
                                      </p:tavLst>
                                    </p:anim>
                                    <p:anim calcmode="lin" valueType="num">
                                      <p:cBhvr>
                                        <p:cTn id="51" dur="1125" decel="100000" fill="hold"/>
                                        <p:tgtEl>
                                          <p:spTgt spid="14"/>
                                        </p:tgtEl>
                                        <p:attrNameLst>
                                          <p:attrName>ppt_y</p:attrName>
                                        </p:attrNameLst>
                                      </p:cBhvr>
                                      <p:tavLst>
                                        <p:tav tm="0">
                                          <p:val>
                                            <p:strVal val="#ppt_y+1"/>
                                          </p:val>
                                        </p:tav>
                                        <p:tav tm="100000">
                                          <p:val>
                                            <p:strVal val="#ppt_y-.03"/>
                                          </p:val>
                                        </p:tav>
                                      </p:tavLst>
                                    </p:anim>
                                    <p:anim calcmode="lin" valueType="num">
                                      <p:cBhvr>
                                        <p:cTn id="52"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53" presetID="37" presetClass="entr" presetSubtype="0" fill="hold" grpId="0" nodeType="withEffect" nodePh="1">
                                  <p:stCondLst>
                                    <p:cond delay="2000"/>
                                  </p:stCondLst>
                                  <p:endCondLst>
                                    <p:cond evt="begin" delay="0">
                                      <p:tn val="53"/>
                                    </p:cond>
                                  </p:endCondLst>
                                  <p:childTnLst>
                                    <p:set>
                                      <p:cBhvr>
                                        <p:cTn id="54" dur="1" fill="hold">
                                          <p:stCondLst>
                                            <p:cond delay="0"/>
                                          </p:stCondLst>
                                        </p:cTn>
                                        <p:tgtEl>
                                          <p:spTgt spid="17"/>
                                        </p:tgtEl>
                                        <p:attrNameLst>
                                          <p:attrName>style.visibility</p:attrName>
                                        </p:attrNameLst>
                                      </p:cBhvr>
                                      <p:to>
                                        <p:strVal val="visible"/>
                                      </p:to>
                                    </p:set>
                                    <p:animEffect transition="in" filter="fade">
                                      <p:cBhvr>
                                        <p:cTn id="55" dur="1250"/>
                                        <p:tgtEl>
                                          <p:spTgt spid="17"/>
                                        </p:tgtEl>
                                      </p:cBhvr>
                                    </p:animEffect>
                                    <p:anim calcmode="lin" valueType="num">
                                      <p:cBhvr>
                                        <p:cTn id="56" dur="1250" fill="hold"/>
                                        <p:tgtEl>
                                          <p:spTgt spid="17"/>
                                        </p:tgtEl>
                                        <p:attrNameLst>
                                          <p:attrName>ppt_x</p:attrName>
                                        </p:attrNameLst>
                                      </p:cBhvr>
                                      <p:tavLst>
                                        <p:tav tm="0">
                                          <p:val>
                                            <p:strVal val="#ppt_x"/>
                                          </p:val>
                                        </p:tav>
                                        <p:tav tm="100000">
                                          <p:val>
                                            <p:strVal val="#ppt_x"/>
                                          </p:val>
                                        </p:tav>
                                      </p:tavLst>
                                    </p:anim>
                                    <p:anim calcmode="lin" valueType="num">
                                      <p:cBhvr>
                                        <p:cTn id="57" dur="1125" decel="100000" fill="hold"/>
                                        <p:tgtEl>
                                          <p:spTgt spid="17"/>
                                        </p:tgtEl>
                                        <p:attrNameLst>
                                          <p:attrName>ppt_y</p:attrName>
                                        </p:attrNameLst>
                                      </p:cBhvr>
                                      <p:tavLst>
                                        <p:tav tm="0">
                                          <p:val>
                                            <p:strVal val="#ppt_y+1"/>
                                          </p:val>
                                        </p:tav>
                                        <p:tav tm="100000">
                                          <p:val>
                                            <p:strVal val="#ppt_y-.03"/>
                                          </p:val>
                                        </p:tav>
                                      </p:tavLst>
                                    </p:anim>
                                    <p:anim calcmode="lin" valueType="num">
                                      <p:cBhvr>
                                        <p:cTn id="58"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0" grpId="0"/>
      <p:bldP spid="11" grpId="0"/>
      <p:bldP spid="12" grpId="0"/>
      <p:bldP spid="14" grpId="0"/>
      <p:bldP spid="15" grpId="0"/>
      <p:bldP spid="16" grpId="0"/>
      <p:bldP spid="17" grpId="0"/>
      <p:bldP spid="18" grpId="0"/>
    </p:bldLst>
  </p:timing>
  <p:hf hdr="0" ftr="0" dt="0"/>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PORTFOLIO OPT-6">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10" name="Picture Placeholder 2"/>
          <p:cNvSpPr>
            <a:spLocks noGrp="1"/>
          </p:cNvSpPr>
          <p:nvPr>
            <p:ph type="pic" sz="quarter" idx="12"/>
          </p:nvPr>
        </p:nvSpPr>
        <p:spPr>
          <a:xfrm>
            <a:off x="0" y="2400300"/>
            <a:ext cx="3657600" cy="2743200"/>
          </a:xfrm>
          <a:prstGeom prst="rect">
            <a:avLst/>
          </a:prstGeom>
          <a:ln w="12700">
            <a:solidFill>
              <a:schemeClr val="bg1"/>
            </a:solidFill>
          </a:ln>
          <a:effectLst/>
        </p:spPr>
        <p:txBody>
          <a:bodyPr/>
          <a:lstStyle>
            <a:lvl1pPr>
              <a:defRPr sz="2000"/>
            </a:lvl1pPr>
          </a:lstStyle>
          <a:p>
            <a:endParaRPr lang="uk-UA"/>
          </a:p>
        </p:txBody>
      </p:sp>
      <p:sp>
        <p:nvSpPr>
          <p:cNvPr id="14" name="Picture Placeholder 2"/>
          <p:cNvSpPr>
            <a:spLocks noGrp="1"/>
          </p:cNvSpPr>
          <p:nvPr>
            <p:ph type="pic" sz="quarter" idx="14"/>
          </p:nvPr>
        </p:nvSpPr>
        <p:spPr>
          <a:xfrm>
            <a:off x="0" y="5148072"/>
            <a:ext cx="3657600" cy="2743200"/>
          </a:xfrm>
          <a:prstGeom prst="rect">
            <a:avLst/>
          </a:prstGeom>
          <a:ln w="12700">
            <a:solidFill>
              <a:schemeClr val="bg1"/>
            </a:solidFill>
          </a:ln>
          <a:effectLst/>
        </p:spPr>
        <p:txBody>
          <a:bodyPr/>
          <a:lstStyle>
            <a:lvl1pPr>
              <a:defRPr sz="2000"/>
            </a:lvl1pPr>
          </a:lstStyle>
          <a:p>
            <a:endParaRPr lang="uk-UA"/>
          </a:p>
        </p:txBody>
      </p:sp>
      <p:sp>
        <p:nvSpPr>
          <p:cNvPr id="20" name="Picture Placeholder 2"/>
          <p:cNvSpPr>
            <a:spLocks noGrp="1"/>
          </p:cNvSpPr>
          <p:nvPr>
            <p:ph type="pic" sz="quarter" idx="15"/>
          </p:nvPr>
        </p:nvSpPr>
        <p:spPr>
          <a:xfrm>
            <a:off x="3657600" y="2400300"/>
            <a:ext cx="3657600" cy="2743200"/>
          </a:xfrm>
          <a:prstGeom prst="rect">
            <a:avLst/>
          </a:prstGeom>
          <a:ln w="12700">
            <a:solidFill>
              <a:schemeClr val="bg1"/>
            </a:solidFill>
          </a:ln>
          <a:effectLst/>
        </p:spPr>
        <p:txBody>
          <a:bodyPr/>
          <a:lstStyle>
            <a:lvl1pPr>
              <a:defRPr sz="2000"/>
            </a:lvl1pPr>
          </a:lstStyle>
          <a:p>
            <a:endParaRPr lang="uk-UA"/>
          </a:p>
        </p:txBody>
      </p:sp>
      <p:sp>
        <p:nvSpPr>
          <p:cNvPr id="21" name="Picture Placeholder 2"/>
          <p:cNvSpPr>
            <a:spLocks noGrp="1"/>
          </p:cNvSpPr>
          <p:nvPr>
            <p:ph type="pic" sz="quarter" idx="16"/>
          </p:nvPr>
        </p:nvSpPr>
        <p:spPr>
          <a:xfrm>
            <a:off x="3657600" y="5148072"/>
            <a:ext cx="3657600" cy="2743200"/>
          </a:xfrm>
          <a:prstGeom prst="rect">
            <a:avLst/>
          </a:prstGeom>
          <a:ln w="12700">
            <a:solidFill>
              <a:schemeClr val="bg1"/>
            </a:solidFill>
          </a:ln>
          <a:effectLst/>
        </p:spPr>
        <p:txBody>
          <a:bodyPr/>
          <a:lstStyle>
            <a:lvl1pPr>
              <a:defRPr sz="2000"/>
            </a:lvl1pPr>
          </a:lstStyle>
          <a:p>
            <a:endParaRPr lang="uk-UA"/>
          </a:p>
        </p:txBody>
      </p:sp>
      <p:sp>
        <p:nvSpPr>
          <p:cNvPr id="22" name="Picture Placeholder 2"/>
          <p:cNvSpPr>
            <a:spLocks noGrp="1"/>
          </p:cNvSpPr>
          <p:nvPr>
            <p:ph type="pic" sz="quarter" idx="17"/>
          </p:nvPr>
        </p:nvSpPr>
        <p:spPr>
          <a:xfrm>
            <a:off x="7315200" y="2400300"/>
            <a:ext cx="3657600" cy="2743200"/>
          </a:xfrm>
          <a:prstGeom prst="rect">
            <a:avLst/>
          </a:prstGeom>
          <a:ln w="12700">
            <a:solidFill>
              <a:schemeClr val="bg1"/>
            </a:solidFill>
          </a:ln>
          <a:effectLst/>
        </p:spPr>
        <p:txBody>
          <a:bodyPr/>
          <a:lstStyle>
            <a:lvl1pPr>
              <a:defRPr sz="2000"/>
            </a:lvl1pPr>
          </a:lstStyle>
          <a:p>
            <a:endParaRPr lang="uk-UA"/>
          </a:p>
        </p:txBody>
      </p:sp>
      <p:sp>
        <p:nvSpPr>
          <p:cNvPr id="23" name="Picture Placeholder 2"/>
          <p:cNvSpPr>
            <a:spLocks noGrp="1"/>
          </p:cNvSpPr>
          <p:nvPr>
            <p:ph type="pic" sz="quarter" idx="18"/>
          </p:nvPr>
        </p:nvSpPr>
        <p:spPr>
          <a:xfrm>
            <a:off x="7315200" y="5148072"/>
            <a:ext cx="3657600" cy="2743200"/>
          </a:xfrm>
          <a:prstGeom prst="rect">
            <a:avLst/>
          </a:prstGeom>
          <a:ln w="12700">
            <a:solidFill>
              <a:schemeClr val="bg1"/>
            </a:solidFill>
          </a:ln>
          <a:effectLst/>
        </p:spPr>
        <p:txBody>
          <a:bodyPr/>
          <a:lstStyle>
            <a:lvl1pPr>
              <a:defRPr sz="2000"/>
            </a:lvl1pPr>
          </a:lstStyle>
          <a:p>
            <a:endParaRPr lang="uk-UA"/>
          </a:p>
        </p:txBody>
      </p:sp>
      <p:sp>
        <p:nvSpPr>
          <p:cNvPr id="24" name="Picture Placeholder 2"/>
          <p:cNvSpPr>
            <a:spLocks noGrp="1"/>
          </p:cNvSpPr>
          <p:nvPr>
            <p:ph type="pic" sz="quarter" idx="19"/>
          </p:nvPr>
        </p:nvSpPr>
        <p:spPr>
          <a:xfrm>
            <a:off x="10972800" y="2400300"/>
            <a:ext cx="3657600" cy="2743200"/>
          </a:xfrm>
          <a:prstGeom prst="rect">
            <a:avLst/>
          </a:prstGeom>
          <a:ln w="12700">
            <a:solidFill>
              <a:schemeClr val="bg1"/>
            </a:solidFill>
          </a:ln>
          <a:effectLst/>
        </p:spPr>
        <p:txBody>
          <a:bodyPr/>
          <a:lstStyle>
            <a:lvl1pPr>
              <a:defRPr sz="2000"/>
            </a:lvl1pPr>
          </a:lstStyle>
          <a:p>
            <a:endParaRPr lang="uk-UA"/>
          </a:p>
        </p:txBody>
      </p:sp>
      <p:sp>
        <p:nvSpPr>
          <p:cNvPr id="25" name="Picture Placeholder 2"/>
          <p:cNvSpPr>
            <a:spLocks noGrp="1"/>
          </p:cNvSpPr>
          <p:nvPr>
            <p:ph type="pic" sz="quarter" idx="20"/>
          </p:nvPr>
        </p:nvSpPr>
        <p:spPr>
          <a:xfrm>
            <a:off x="10972800" y="5148072"/>
            <a:ext cx="3657600" cy="2743200"/>
          </a:xfrm>
          <a:prstGeom prst="rect">
            <a:avLst/>
          </a:prstGeom>
          <a:ln w="12700">
            <a:solidFill>
              <a:schemeClr val="bg1"/>
            </a:solidFill>
          </a:ln>
          <a:effectLst/>
        </p:spPr>
        <p:txBody>
          <a:bodyPr/>
          <a:lstStyle>
            <a:lvl1pPr>
              <a:defRPr sz="2000"/>
            </a:lvl1pPr>
          </a:lstStyle>
          <a:p>
            <a:endParaRPr lang="uk-UA"/>
          </a:p>
        </p:txBody>
      </p:sp>
      <p:sp>
        <p:nvSpPr>
          <p:cNvPr id="26" name="Picture Placeholder 2"/>
          <p:cNvSpPr>
            <a:spLocks noGrp="1"/>
          </p:cNvSpPr>
          <p:nvPr>
            <p:ph type="pic" sz="quarter" idx="21"/>
          </p:nvPr>
        </p:nvSpPr>
        <p:spPr>
          <a:xfrm>
            <a:off x="14630400" y="2400300"/>
            <a:ext cx="3657600" cy="2743200"/>
          </a:xfrm>
          <a:prstGeom prst="rect">
            <a:avLst/>
          </a:prstGeom>
          <a:ln w="12700">
            <a:solidFill>
              <a:schemeClr val="bg1"/>
            </a:solidFill>
          </a:ln>
          <a:effectLst/>
        </p:spPr>
        <p:txBody>
          <a:bodyPr/>
          <a:lstStyle>
            <a:lvl1pPr>
              <a:defRPr sz="2000"/>
            </a:lvl1pPr>
          </a:lstStyle>
          <a:p>
            <a:endParaRPr lang="uk-UA"/>
          </a:p>
        </p:txBody>
      </p:sp>
      <p:sp>
        <p:nvSpPr>
          <p:cNvPr id="27" name="Picture Placeholder 2"/>
          <p:cNvSpPr>
            <a:spLocks noGrp="1"/>
          </p:cNvSpPr>
          <p:nvPr>
            <p:ph type="pic" sz="quarter" idx="22"/>
          </p:nvPr>
        </p:nvSpPr>
        <p:spPr>
          <a:xfrm>
            <a:off x="14630400" y="5148072"/>
            <a:ext cx="3657600" cy="2743200"/>
          </a:xfrm>
          <a:prstGeom prst="rect">
            <a:avLst/>
          </a:prstGeom>
          <a:ln w="12700">
            <a:solidFill>
              <a:schemeClr val="bg1"/>
            </a:solidFill>
          </a:ln>
          <a:effectLst/>
        </p:spPr>
        <p:txBody>
          <a:bodyPr/>
          <a:lstStyle>
            <a:lvl1pPr>
              <a:defRPr sz="2000"/>
            </a:lvl1pPr>
          </a:lstStyle>
          <a:p>
            <a:endParaRPr lang="uk-UA"/>
          </a:p>
        </p:txBody>
      </p:sp>
    </p:spTree>
    <p:extLst>
      <p:ext uri="{BB962C8B-B14F-4D97-AF65-F5344CB8AC3E}">
        <p14:creationId xmlns:p14="http://schemas.microsoft.com/office/powerpoint/2010/main" val="329846816"/>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25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1250"/>
                                        <p:tgtEl>
                                          <p:spTgt spid="20"/>
                                        </p:tgtEl>
                                      </p:cBhvr>
                                    </p:animEffect>
                                    <p:anim calcmode="lin" valueType="num">
                                      <p:cBhvr>
                                        <p:cTn id="14" dur="1250" fill="hold"/>
                                        <p:tgtEl>
                                          <p:spTgt spid="20"/>
                                        </p:tgtEl>
                                        <p:attrNameLst>
                                          <p:attrName>ppt_x</p:attrName>
                                        </p:attrNameLst>
                                      </p:cBhvr>
                                      <p:tavLst>
                                        <p:tav tm="0">
                                          <p:val>
                                            <p:strVal val="#ppt_x"/>
                                          </p:val>
                                        </p:tav>
                                        <p:tav tm="100000">
                                          <p:val>
                                            <p:strVal val="#ppt_x"/>
                                          </p:val>
                                        </p:tav>
                                      </p:tavLst>
                                    </p:anim>
                                    <p:anim calcmode="lin" valueType="num">
                                      <p:cBhvr>
                                        <p:cTn id="15" dur="1125" decel="100000" fill="hold"/>
                                        <p:tgtEl>
                                          <p:spTgt spid="2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0"/>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50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250"/>
                                        <p:tgtEl>
                                          <p:spTgt spid="22"/>
                                        </p:tgtEl>
                                      </p:cBhvr>
                                    </p:animEffect>
                                    <p:anim calcmode="lin" valueType="num">
                                      <p:cBhvr>
                                        <p:cTn id="20" dur="1250" fill="hold"/>
                                        <p:tgtEl>
                                          <p:spTgt spid="22"/>
                                        </p:tgtEl>
                                        <p:attrNameLst>
                                          <p:attrName>ppt_x</p:attrName>
                                        </p:attrNameLst>
                                      </p:cBhvr>
                                      <p:tavLst>
                                        <p:tav tm="0">
                                          <p:val>
                                            <p:strVal val="#ppt_x"/>
                                          </p:val>
                                        </p:tav>
                                        <p:tav tm="100000">
                                          <p:val>
                                            <p:strVal val="#ppt_x"/>
                                          </p:val>
                                        </p:tav>
                                      </p:tavLst>
                                    </p:anim>
                                    <p:anim calcmode="lin" valueType="num">
                                      <p:cBhvr>
                                        <p:cTn id="21" dur="1125" decel="100000" fill="hold"/>
                                        <p:tgtEl>
                                          <p:spTgt spid="2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75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1250"/>
                                        <p:tgtEl>
                                          <p:spTgt spid="24"/>
                                        </p:tgtEl>
                                      </p:cBhvr>
                                    </p:animEffect>
                                    <p:anim calcmode="lin" valueType="num">
                                      <p:cBhvr>
                                        <p:cTn id="26" dur="1250" fill="hold"/>
                                        <p:tgtEl>
                                          <p:spTgt spid="24"/>
                                        </p:tgtEl>
                                        <p:attrNameLst>
                                          <p:attrName>ppt_x</p:attrName>
                                        </p:attrNameLst>
                                      </p:cBhvr>
                                      <p:tavLst>
                                        <p:tav tm="0">
                                          <p:val>
                                            <p:strVal val="#ppt_x"/>
                                          </p:val>
                                        </p:tav>
                                        <p:tav tm="100000">
                                          <p:val>
                                            <p:strVal val="#ppt_x"/>
                                          </p:val>
                                        </p:tav>
                                      </p:tavLst>
                                    </p:anim>
                                    <p:anim calcmode="lin" valueType="num">
                                      <p:cBhvr>
                                        <p:cTn id="27" dur="1125" decel="100000" fill="hold"/>
                                        <p:tgtEl>
                                          <p:spTgt spid="24"/>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4"/>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100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1250"/>
                                        <p:tgtEl>
                                          <p:spTgt spid="26"/>
                                        </p:tgtEl>
                                      </p:cBhvr>
                                    </p:animEffect>
                                    <p:anim calcmode="lin" valueType="num">
                                      <p:cBhvr>
                                        <p:cTn id="32" dur="1250" fill="hold"/>
                                        <p:tgtEl>
                                          <p:spTgt spid="26"/>
                                        </p:tgtEl>
                                        <p:attrNameLst>
                                          <p:attrName>ppt_x</p:attrName>
                                        </p:attrNameLst>
                                      </p:cBhvr>
                                      <p:tavLst>
                                        <p:tav tm="0">
                                          <p:val>
                                            <p:strVal val="#ppt_x"/>
                                          </p:val>
                                        </p:tav>
                                        <p:tav tm="100000">
                                          <p:val>
                                            <p:strVal val="#ppt_x"/>
                                          </p:val>
                                        </p:tav>
                                      </p:tavLst>
                                    </p:anim>
                                    <p:anim calcmode="lin" valueType="num">
                                      <p:cBhvr>
                                        <p:cTn id="33" dur="1125" decel="100000" fill="hold"/>
                                        <p:tgtEl>
                                          <p:spTgt spid="26"/>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26"/>
                                        </p:tgtEl>
                                        <p:attrNameLst>
                                          <p:attrName>ppt_y</p:attrName>
                                        </p:attrNameLst>
                                      </p:cBhvr>
                                      <p:tavLst>
                                        <p:tav tm="0">
                                          <p:val>
                                            <p:strVal val="#ppt_y-.03"/>
                                          </p:val>
                                        </p:tav>
                                        <p:tav tm="100000">
                                          <p:val>
                                            <p:strVal val="#ppt_y"/>
                                          </p:val>
                                        </p:tav>
                                      </p:tavLst>
                                    </p:anim>
                                  </p:childTnLst>
                                </p:cTn>
                              </p:par>
                              <p:par>
                                <p:cTn id="35" presetID="37" presetClass="entr" presetSubtype="0" fill="hold" grpId="0" nodeType="withEffect">
                                  <p:stCondLst>
                                    <p:cond delay="125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1250"/>
                                        <p:tgtEl>
                                          <p:spTgt spid="14"/>
                                        </p:tgtEl>
                                      </p:cBhvr>
                                    </p:animEffect>
                                    <p:anim calcmode="lin" valueType="num">
                                      <p:cBhvr>
                                        <p:cTn id="38" dur="1250" fill="hold"/>
                                        <p:tgtEl>
                                          <p:spTgt spid="14"/>
                                        </p:tgtEl>
                                        <p:attrNameLst>
                                          <p:attrName>ppt_x</p:attrName>
                                        </p:attrNameLst>
                                      </p:cBhvr>
                                      <p:tavLst>
                                        <p:tav tm="0">
                                          <p:val>
                                            <p:strVal val="#ppt_x"/>
                                          </p:val>
                                        </p:tav>
                                        <p:tav tm="100000">
                                          <p:val>
                                            <p:strVal val="#ppt_x"/>
                                          </p:val>
                                        </p:tav>
                                      </p:tavLst>
                                    </p:anim>
                                    <p:anim calcmode="lin" valueType="num">
                                      <p:cBhvr>
                                        <p:cTn id="39" dur="1125" decel="100000" fill="hold"/>
                                        <p:tgtEl>
                                          <p:spTgt spid="14"/>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p:stCondLst>
                                    <p:cond delay="1500"/>
                                  </p:stCondLst>
                                  <p:childTnLst>
                                    <p:set>
                                      <p:cBhvr>
                                        <p:cTn id="42" dur="1" fill="hold">
                                          <p:stCondLst>
                                            <p:cond delay="0"/>
                                          </p:stCondLst>
                                        </p:cTn>
                                        <p:tgtEl>
                                          <p:spTgt spid="21"/>
                                        </p:tgtEl>
                                        <p:attrNameLst>
                                          <p:attrName>style.visibility</p:attrName>
                                        </p:attrNameLst>
                                      </p:cBhvr>
                                      <p:to>
                                        <p:strVal val="visible"/>
                                      </p:to>
                                    </p:set>
                                    <p:animEffect transition="in" filter="fade">
                                      <p:cBhvr>
                                        <p:cTn id="43" dur="1250"/>
                                        <p:tgtEl>
                                          <p:spTgt spid="21"/>
                                        </p:tgtEl>
                                      </p:cBhvr>
                                    </p:animEffect>
                                    <p:anim calcmode="lin" valueType="num">
                                      <p:cBhvr>
                                        <p:cTn id="44" dur="1250" fill="hold"/>
                                        <p:tgtEl>
                                          <p:spTgt spid="21"/>
                                        </p:tgtEl>
                                        <p:attrNameLst>
                                          <p:attrName>ppt_x</p:attrName>
                                        </p:attrNameLst>
                                      </p:cBhvr>
                                      <p:tavLst>
                                        <p:tav tm="0">
                                          <p:val>
                                            <p:strVal val="#ppt_x"/>
                                          </p:val>
                                        </p:tav>
                                        <p:tav tm="100000">
                                          <p:val>
                                            <p:strVal val="#ppt_x"/>
                                          </p:val>
                                        </p:tav>
                                      </p:tavLst>
                                    </p:anim>
                                    <p:anim calcmode="lin" valueType="num">
                                      <p:cBhvr>
                                        <p:cTn id="45" dur="1125" decel="100000" fill="hold"/>
                                        <p:tgtEl>
                                          <p:spTgt spid="21"/>
                                        </p:tgtEl>
                                        <p:attrNameLst>
                                          <p:attrName>ppt_y</p:attrName>
                                        </p:attrNameLst>
                                      </p:cBhvr>
                                      <p:tavLst>
                                        <p:tav tm="0">
                                          <p:val>
                                            <p:strVal val="#ppt_y+1"/>
                                          </p:val>
                                        </p:tav>
                                        <p:tav tm="100000">
                                          <p:val>
                                            <p:strVal val="#ppt_y-.03"/>
                                          </p:val>
                                        </p:tav>
                                      </p:tavLst>
                                    </p:anim>
                                    <p:anim calcmode="lin" valueType="num">
                                      <p:cBhvr>
                                        <p:cTn id="46"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par>
                                <p:cTn id="47" presetID="37" presetClass="entr" presetSubtype="0" fill="hold" grpId="0" nodeType="withEffect">
                                  <p:stCondLst>
                                    <p:cond delay="1750"/>
                                  </p:stCondLst>
                                  <p:childTnLst>
                                    <p:set>
                                      <p:cBhvr>
                                        <p:cTn id="48" dur="1" fill="hold">
                                          <p:stCondLst>
                                            <p:cond delay="0"/>
                                          </p:stCondLst>
                                        </p:cTn>
                                        <p:tgtEl>
                                          <p:spTgt spid="23"/>
                                        </p:tgtEl>
                                        <p:attrNameLst>
                                          <p:attrName>style.visibility</p:attrName>
                                        </p:attrNameLst>
                                      </p:cBhvr>
                                      <p:to>
                                        <p:strVal val="visible"/>
                                      </p:to>
                                    </p:set>
                                    <p:animEffect transition="in" filter="fade">
                                      <p:cBhvr>
                                        <p:cTn id="49" dur="1250"/>
                                        <p:tgtEl>
                                          <p:spTgt spid="23"/>
                                        </p:tgtEl>
                                      </p:cBhvr>
                                    </p:animEffect>
                                    <p:anim calcmode="lin" valueType="num">
                                      <p:cBhvr>
                                        <p:cTn id="50" dur="1250" fill="hold"/>
                                        <p:tgtEl>
                                          <p:spTgt spid="23"/>
                                        </p:tgtEl>
                                        <p:attrNameLst>
                                          <p:attrName>ppt_x</p:attrName>
                                        </p:attrNameLst>
                                      </p:cBhvr>
                                      <p:tavLst>
                                        <p:tav tm="0">
                                          <p:val>
                                            <p:strVal val="#ppt_x"/>
                                          </p:val>
                                        </p:tav>
                                        <p:tav tm="100000">
                                          <p:val>
                                            <p:strVal val="#ppt_x"/>
                                          </p:val>
                                        </p:tav>
                                      </p:tavLst>
                                    </p:anim>
                                    <p:anim calcmode="lin" valueType="num">
                                      <p:cBhvr>
                                        <p:cTn id="51" dur="1125" decel="100000" fill="hold"/>
                                        <p:tgtEl>
                                          <p:spTgt spid="23"/>
                                        </p:tgtEl>
                                        <p:attrNameLst>
                                          <p:attrName>ppt_y</p:attrName>
                                        </p:attrNameLst>
                                      </p:cBhvr>
                                      <p:tavLst>
                                        <p:tav tm="0">
                                          <p:val>
                                            <p:strVal val="#ppt_y+1"/>
                                          </p:val>
                                        </p:tav>
                                        <p:tav tm="100000">
                                          <p:val>
                                            <p:strVal val="#ppt_y-.03"/>
                                          </p:val>
                                        </p:tav>
                                      </p:tavLst>
                                    </p:anim>
                                    <p:anim calcmode="lin" valueType="num">
                                      <p:cBhvr>
                                        <p:cTn id="52"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par>
                                <p:cTn id="53" presetID="37" presetClass="entr" presetSubtype="0" fill="hold" grpId="0" nodeType="withEffect">
                                  <p:stCondLst>
                                    <p:cond delay="2000"/>
                                  </p:stCondLst>
                                  <p:childTnLst>
                                    <p:set>
                                      <p:cBhvr>
                                        <p:cTn id="54" dur="1" fill="hold">
                                          <p:stCondLst>
                                            <p:cond delay="0"/>
                                          </p:stCondLst>
                                        </p:cTn>
                                        <p:tgtEl>
                                          <p:spTgt spid="25"/>
                                        </p:tgtEl>
                                        <p:attrNameLst>
                                          <p:attrName>style.visibility</p:attrName>
                                        </p:attrNameLst>
                                      </p:cBhvr>
                                      <p:to>
                                        <p:strVal val="visible"/>
                                      </p:to>
                                    </p:set>
                                    <p:animEffect transition="in" filter="fade">
                                      <p:cBhvr>
                                        <p:cTn id="55" dur="1250"/>
                                        <p:tgtEl>
                                          <p:spTgt spid="25"/>
                                        </p:tgtEl>
                                      </p:cBhvr>
                                    </p:animEffect>
                                    <p:anim calcmode="lin" valueType="num">
                                      <p:cBhvr>
                                        <p:cTn id="56" dur="1250" fill="hold"/>
                                        <p:tgtEl>
                                          <p:spTgt spid="25"/>
                                        </p:tgtEl>
                                        <p:attrNameLst>
                                          <p:attrName>ppt_x</p:attrName>
                                        </p:attrNameLst>
                                      </p:cBhvr>
                                      <p:tavLst>
                                        <p:tav tm="0">
                                          <p:val>
                                            <p:strVal val="#ppt_x"/>
                                          </p:val>
                                        </p:tav>
                                        <p:tav tm="100000">
                                          <p:val>
                                            <p:strVal val="#ppt_x"/>
                                          </p:val>
                                        </p:tav>
                                      </p:tavLst>
                                    </p:anim>
                                    <p:anim calcmode="lin" valueType="num">
                                      <p:cBhvr>
                                        <p:cTn id="57" dur="1125" decel="100000" fill="hold"/>
                                        <p:tgtEl>
                                          <p:spTgt spid="25"/>
                                        </p:tgtEl>
                                        <p:attrNameLst>
                                          <p:attrName>ppt_y</p:attrName>
                                        </p:attrNameLst>
                                      </p:cBhvr>
                                      <p:tavLst>
                                        <p:tav tm="0">
                                          <p:val>
                                            <p:strVal val="#ppt_y+1"/>
                                          </p:val>
                                        </p:tav>
                                        <p:tav tm="100000">
                                          <p:val>
                                            <p:strVal val="#ppt_y-.03"/>
                                          </p:val>
                                        </p:tav>
                                      </p:tavLst>
                                    </p:anim>
                                    <p:anim calcmode="lin" valueType="num">
                                      <p:cBhvr>
                                        <p:cTn id="58" dur="125" accel="100000" fill="hold">
                                          <p:stCondLst>
                                            <p:cond delay="1125"/>
                                          </p:stCondLst>
                                        </p:cTn>
                                        <p:tgtEl>
                                          <p:spTgt spid="25"/>
                                        </p:tgtEl>
                                        <p:attrNameLst>
                                          <p:attrName>ppt_y</p:attrName>
                                        </p:attrNameLst>
                                      </p:cBhvr>
                                      <p:tavLst>
                                        <p:tav tm="0">
                                          <p:val>
                                            <p:strVal val="#ppt_y-.03"/>
                                          </p:val>
                                        </p:tav>
                                        <p:tav tm="100000">
                                          <p:val>
                                            <p:strVal val="#ppt_y"/>
                                          </p:val>
                                        </p:tav>
                                      </p:tavLst>
                                    </p:anim>
                                  </p:childTnLst>
                                </p:cTn>
                              </p:par>
                              <p:par>
                                <p:cTn id="59" presetID="37" presetClass="entr" presetSubtype="0" fill="hold" grpId="0" nodeType="withEffect">
                                  <p:stCondLst>
                                    <p:cond delay="2250"/>
                                  </p:stCondLst>
                                  <p:childTnLst>
                                    <p:set>
                                      <p:cBhvr>
                                        <p:cTn id="60" dur="1" fill="hold">
                                          <p:stCondLst>
                                            <p:cond delay="0"/>
                                          </p:stCondLst>
                                        </p:cTn>
                                        <p:tgtEl>
                                          <p:spTgt spid="27"/>
                                        </p:tgtEl>
                                        <p:attrNameLst>
                                          <p:attrName>style.visibility</p:attrName>
                                        </p:attrNameLst>
                                      </p:cBhvr>
                                      <p:to>
                                        <p:strVal val="visible"/>
                                      </p:to>
                                    </p:set>
                                    <p:animEffect transition="in" filter="fade">
                                      <p:cBhvr>
                                        <p:cTn id="61" dur="1250"/>
                                        <p:tgtEl>
                                          <p:spTgt spid="27"/>
                                        </p:tgtEl>
                                      </p:cBhvr>
                                    </p:animEffect>
                                    <p:anim calcmode="lin" valueType="num">
                                      <p:cBhvr>
                                        <p:cTn id="62" dur="1250" fill="hold"/>
                                        <p:tgtEl>
                                          <p:spTgt spid="27"/>
                                        </p:tgtEl>
                                        <p:attrNameLst>
                                          <p:attrName>ppt_x</p:attrName>
                                        </p:attrNameLst>
                                      </p:cBhvr>
                                      <p:tavLst>
                                        <p:tav tm="0">
                                          <p:val>
                                            <p:strVal val="#ppt_x"/>
                                          </p:val>
                                        </p:tav>
                                        <p:tav tm="100000">
                                          <p:val>
                                            <p:strVal val="#ppt_x"/>
                                          </p:val>
                                        </p:tav>
                                      </p:tavLst>
                                    </p:anim>
                                    <p:anim calcmode="lin" valueType="num">
                                      <p:cBhvr>
                                        <p:cTn id="63" dur="1125" decel="100000" fill="hold"/>
                                        <p:tgtEl>
                                          <p:spTgt spid="27"/>
                                        </p:tgtEl>
                                        <p:attrNameLst>
                                          <p:attrName>ppt_y</p:attrName>
                                        </p:attrNameLst>
                                      </p:cBhvr>
                                      <p:tavLst>
                                        <p:tav tm="0">
                                          <p:val>
                                            <p:strVal val="#ppt_y+1"/>
                                          </p:val>
                                        </p:tav>
                                        <p:tav tm="100000">
                                          <p:val>
                                            <p:strVal val="#ppt_y-.03"/>
                                          </p:val>
                                        </p:tav>
                                      </p:tavLst>
                                    </p:anim>
                                    <p:anim calcmode="lin" valueType="num">
                                      <p:cBhvr>
                                        <p:cTn id="64" dur="125" accel="100000" fill="hold">
                                          <p:stCondLst>
                                            <p:cond delay="1125"/>
                                          </p:stCondLst>
                                        </p:cTn>
                                        <p:tgtEl>
                                          <p:spTgt spid="2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4" grpId="0" animBg="1"/>
      <p:bldP spid="20" grpId="0" animBg="1"/>
      <p:bldP spid="21" grpId="0" animBg="1"/>
      <p:bldP spid="22" grpId="0" animBg="1"/>
      <p:bldP spid="23" grpId="0" animBg="1"/>
      <p:bldP spid="24" grpId="0" animBg="1"/>
      <p:bldP spid="25" grpId="0" animBg="1"/>
      <p:bldP spid="26" grpId="0" animBg="1"/>
      <p:bldP spid="27" grpId="0" animBg="1"/>
    </p:bldLst>
  </p:timing>
  <p:hf hdr="0" ftr="0" dt="0"/>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PORTFOLIO OPT-7">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10" name="Picture Placeholder 2"/>
          <p:cNvSpPr>
            <a:spLocks noGrp="1"/>
          </p:cNvSpPr>
          <p:nvPr>
            <p:ph type="pic" sz="quarter" idx="12"/>
          </p:nvPr>
        </p:nvSpPr>
        <p:spPr>
          <a:xfrm>
            <a:off x="0" y="2400300"/>
            <a:ext cx="4572000" cy="2743200"/>
          </a:xfrm>
          <a:prstGeom prst="rect">
            <a:avLst/>
          </a:prstGeom>
          <a:effectLst>
            <a:outerShdw blurRad="292100" dist="38100" dir="5400000" algn="t" rotWithShape="0">
              <a:prstClr val="black">
                <a:alpha val="67000"/>
              </a:prstClr>
            </a:outerShdw>
          </a:effectLst>
        </p:spPr>
        <p:txBody>
          <a:bodyPr/>
          <a:lstStyle>
            <a:lvl1pPr>
              <a:defRPr sz="2000"/>
            </a:lvl1pPr>
          </a:lstStyle>
          <a:p>
            <a:endParaRPr lang="uk-UA"/>
          </a:p>
        </p:txBody>
      </p:sp>
      <p:sp>
        <p:nvSpPr>
          <p:cNvPr id="13" name="Picture Placeholder 2"/>
          <p:cNvSpPr>
            <a:spLocks noGrp="1"/>
          </p:cNvSpPr>
          <p:nvPr>
            <p:ph type="pic" sz="quarter" idx="13"/>
          </p:nvPr>
        </p:nvSpPr>
        <p:spPr>
          <a:xfrm>
            <a:off x="4572000" y="2400300"/>
            <a:ext cx="4572000" cy="2743200"/>
          </a:xfrm>
          <a:prstGeom prst="rect">
            <a:avLst/>
          </a:prstGeom>
          <a:effectLst>
            <a:outerShdw blurRad="292100" dist="38100" dir="5400000" algn="t" rotWithShape="0">
              <a:prstClr val="black">
                <a:alpha val="67000"/>
              </a:prstClr>
            </a:outerShdw>
          </a:effectLst>
        </p:spPr>
        <p:txBody>
          <a:bodyPr/>
          <a:lstStyle>
            <a:lvl1pPr>
              <a:defRPr sz="2000"/>
            </a:lvl1pPr>
          </a:lstStyle>
          <a:p>
            <a:endParaRPr lang="uk-UA"/>
          </a:p>
        </p:txBody>
      </p:sp>
      <p:sp>
        <p:nvSpPr>
          <p:cNvPr id="14" name="Picture Placeholder 2"/>
          <p:cNvSpPr>
            <a:spLocks noGrp="1"/>
          </p:cNvSpPr>
          <p:nvPr>
            <p:ph type="pic" sz="quarter" idx="14"/>
          </p:nvPr>
        </p:nvSpPr>
        <p:spPr>
          <a:xfrm>
            <a:off x="0" y="5148072"/>
            <a:ext cx="4572000" cy="2743200"/>
          </a:xfrm>
          <a:prstGeom prst="rect">
            <a:avLst/>
          </a:prstGeom>
          <a:effectLst>
            <a:outerShdw blurRad="292100" dist="38100" dir="5400000" algn="t" rotWithShape="0">
              <a:prstClr val="black">
                <a:alpha val="67000"/>
              </a:prstClr>
            </a:outerShdw>
          </a:effectLst>
        </p:spPr>
        <p:txBody>
          <a:bodyPr/>
          <a:lstStyle>
            <a:lvl1pPr>
              <a:defRPr sz="2000"/>
            </a:lvl1pPr>
          </a:lstStyle>
          <a:p>
            <a:endParaRPr lang="uk-UA"/>
          </a:p>
        </p:txBody>
      </p:sp>
      <p:sp>
        <p:nvSpPr>
          <p:cNvPr id="15" name="Picture Placeholder 2"/>
          <p:cNvSpPr>
            <a:spLocks noGrp="1"/>
          </p:cNvSpPr>
          <p:nvPr>
            <p:ph type="pic" sz="quarter" idx="15"/>
          </p:nvPr>
        </p:nvSpPr>
        <p:spPr>
          <a:xfrm>
            <a:off x="4572000" y="5148072"/>
            <a:ext cx="4572000" cy="2743200"/>
          </a:xfrm>
          <a:prstGeom prst="rect">
            <a:avLst/>
          </a:prstGeom>
          <a:effectLst>
            <a:outerShdw blurRad="292100" dist="38100" dir="5400000" algn="t" rotWithShape="0">
              <a:prstClr val="black">
                <a:alpha val="67000"/>
              </a:prstClr>
            </a:outerShdw>
          </a:effectLst>
        </p:spPr>
        <p:txBody>
          <a:bodyPr/>
          <a:lstStyle>
            <a:lvl1pPr>
              <a:defRPr sz="2000"/>
            </a:lvl1pPr>
          </a:lstStyle>
          <a:p>
            <a:endParaRPr lang="uk-UA"/>
          </a:p>
        </p:txBody>
      </p:sp>
    </p:spTree>
    <p:extLst>
      <p:ext uri="{BB962C8B-B14F-4D97-AF65-F5344CB8AC3E}">
        <p14:creationId xmlns:p14="http://schemas.microsoft.com/office/powerpoint/2010/main" val="267673552"/>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nodePh="1">
                                  <p:stCondLst>
                                    <p:cond delay="250"/>
                                  </p:stCondLst>
                                  <p:endCondLst>
                                    <p:cond evt="begin" delay="0">
                                      <p:tn val="11"/>
                                    </p:cond>
                                  </p:end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250"/>
                                        <p:tgtEl>
                                          <p:spTgt spid="13"/>
                                        </p:tgtEl>
                                      </p:cBhvr>
                                    </p:animEffect>
                                    <p:anim calcmode="lin" valueType="num">
                                      <p:cBhvr>
                                        <p:cTn id="14" dur="1250" fill="hold"/>
                                        <p:tgtEl>
                                          <p:spTgt spid="13"/>
                                        </p:tgtEl>
                                        <p:attrNameLst>
                                          <p:attrName>ppt_x</p:attrName>
                                        </p:attrNameLst>
                                      </p:cBhvr>
                                      <p:tavLst>
                                        <p:tav tm="0">
                                          <p:val>
                                            <p:strVal val="#ppt_x"/>
                                          </p:val>
                                        </p:tav>
                                        <p:tav tm="100000">
                                          <p:val>
                                            <p:strVal val="#ppt_x"/>
                                          </p:val>
                                        </p:tav>
                                      </p:tavLst>
                                    </p:anim>
                                    <p:anim calcmode="lin" valueType="num">
                                      <p:cBhvr>
                                        <p:cTn id="15" dur="1125" decel="100000" fill="hold"/>
                                        <p:tgtEl>
                                          <p:spTgt spid="1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nodePh="1">
                                  <p:stCondLst>
                                    <p:cond delay="500"/>
                                  </p:stCondLst>
                                  <p:endCondLst>
                                    <p:cond evt="begin" delay="0">
                                      <p:tn val="17"/>
                                    </p:cond>
                                  </p:end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250"/>
                                        <p:tgtEl>
                                          <p:spTgt spid="14"/>
                                        </p:tgtEl>
                                      </p:cBhvr>
                                    </p:animEffect>
                                    <p:anim calcmode="lin" valueType="num">
                                      <p:cBhvr>
                                        <p:cTn id="20" dur="1250" fill="hold"/>
                                        <p:tgtEl>
                                          <p:spTgt spid="14"/>
                                        </p:tgtEl>
                                        <p:attrNameLst>
                                          <p:attrName>ppt_x</p:attrName>
                                        </p:attrNameLst>
                                      </p:cBhvr>
                                      <p:tavLst>
                                        <p:tav tm="0">
                                          <p:val>
                                            <p:strVal val="#ppt_x"/>
                                          </p:val>
                                        </p:tav>
                                        <p:tav tm="100000">
                                          <p:val>
                                            <p:strVal val="#ppt_x"/>
                                          </p:val>
                                        </p:tav>
                                      </p:tavLst>
                                    </p:anim>
                                    <p:anim calcmode="lin" valueType="num">
                                      <p:cBhvr>
                                        <p:cTn id="21" dur="1125" decel="100000" fill="hold"/>
                                        <p:tgtEl>
                                          <p:spTgt spid="14"/>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nodePh="1">
                                  <p:stCondLst>
                                    <p:cond delay="750"/>
                                  </p:stCondLst>
                                  <p:endCondLst>
                                    <p:cond evt="begin" delay="0">
                                      <p:tn val="23"/>
                                    </p:cond>
                                  </p:endCondLst>
                                  <p:childTnLst>
                                    <p:set>
                                      <p:cBhvr>
                                        <p:cTn id="24" dur="1" fill="hold">
                                          <p:stCondLst>
                                            <p:cond delay="0"/>
                                          </p:stCondLst>
                                        </p:cTn>
                                        <p:tgtEl>
                                          <p:spTgt spid="15"/>
                                        </p:tgtEl>
                                        <p:attrNameLst>
                                          <p:attrName>style.visibility</p:attrName>
                                        </p:attrNameLst>
                                      </p:cBhvr>
                                      <p:to>
                                        <p:strVal val="visible"/>
                                      </p:to>
                                    </p:set>
                                    <p:animEffect transition="in" filter="fade">
                                      <p:cBhvr>
                                        <p:cTn id="25" dur="1250"/>
                                        <p:tgtEl>
                                          <p:spTgt spid="15"/>
                                        </p:tgtEl>
                                      </p:cBhvr>
                                    </p:animEffect>
                                    <p:anim calcmode="lin" valueType="num">
                                      <p:cBhvr>
                                        <p:cTn id="26" dur="1250" fill="hold"/>
                                        <p:tgtEl>
                                          <p:spTgt spid="15"/>
                                        </p:tgtEl>
                                        <p:attrNameLst>
                                          <p:attrName>ppt_x</p:attrName>
                                        </p:attrNameLst>
                                      </p:cBhvr>
                                      <p:tavLst>
                                        <p:tav tm="0">
                                          <p:val>
                                            <p:strVal val="#ppt_x"/>
                                          </p:val>
                                        </p:tav>
                                        <p:tav tm="100000">
                                          <p:val>
                                            <p:strVal val="#ppt_x"/>
                                          </p:val>
                                        </p:tav>
                                      </p:tavLst>
                                    </p:anim>
                                    <p:anim calcmode="lin" valueType="num">
                                      <p:cBhvr>
                                        <p:cTn id="27" dur="1125" decel="100000" fill="hold"/>
                                        <p:tgtEl>
                                          <p:spTgt spid="15"/>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P spid="14" grpId="0"/>
      <p:bldP spid="15" grpId="0"/>
    </p:bldLst>
  </p:timing>
  <p:hf hdr="0" ft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PORTFOLIO OPT-8">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
        <p:nvSpPr>
          <p:cNvPr id="6" name="Picture Placeholder 5"/>
          <p:cNvSpPr>
            <a:spLocks noGrp="1"/>
          </p:cNvSpPr>
          <p:nvPr>
            <p:ph type="pic" sz="quarter" idx="11"/>
          </p:nvPr>
        </p:nvSpPr>
        <p:spPr>
          <a:xfrm>
            <a:off x="0" y="5143500"/>
            <a:ext cx="4572000" cy="2743200"/>
          </a:xfrm>
          <a:prstGeom prst="rect">
            <a:avLst/>
          </a:prstGeom>
        </p:spPr>
        <p:txBody>
          <a:bodyPr/>
          <a:lstStyle/>
          <a:p>
            <a:endParaRPr lang="uk-UA"/>
          </a:p>
        </p:txBody>
      </p:sp>
      <p:sp>
        <p:nvSpPr>
          <p:cNvPr id="11" name="Picture Placeholder 5"/>
          <p:cNvSpPr>
            <a:spLocks noGrp="1"/>
          </p:cNvSpPr>
          <p:nvPr>
            <p:ph type="pic" sz="quarter" idx="12"/>
          </p:nvPr>
        </p:nvSpPr>
        <p:spPr>
          <a:xfrm>
            <a:off x="4572000" y="2400300"/>
            <a:ext cx="4572000" cy="2743200"/>
          </a:xfrm>
          <a:prstGeom prst="rect">
            <a:avLst/>
          </a:prstGeom>
        </p:spPr>
        <p:txBody>
          <a:bodyPr/>
          <a:lstStyle/>
          <a:p>
            <a:endParaRPr lang="uk-UA"/>
          </a:p>
        </p:txBody>
      </p:sp>
      <p:sp>
        <p:nvSpPr>
          <p:cNvPr id="12" name="Picture Placeholder 5"/>
          <p:cNvSpPr>
            <a:spLocks noGrp="1"/>
          </p:cNvSpPr>
          <p:nvPr>
            <p:ph type="pic" sz="quarter" idx="13"/>
          </p:nvPr>
        </p:nvSpPr>
        <p:spPr>
          <a:xfrm>
            <a:off x="9144000" y="5143500"/>
            <a:ext cx="4572000" cy="2743200"/>
          </a:xfrm>
          <a:prstGeom prst="rect">
            <a:avLst/>
          </a:prstGeom>
        </p:spPr>
        <p:txBody>
          <a:bodyPr/>
          <a:lstStyle/>
          <a:p>
            <a:endParaRPr lang="uk-UA"/>
          </a:p>
        </p:txBody>
      </p:sp>
      <p:sp>
        <p:nvSpPr>
          <p:cNvPr id="13" name="Picture Placeholder 5"/>
          <p:cNvSpPr>
            <a:spLocks noGrp="1"/>
          </p:cNvSpPr>
          <p:nvPr>
            <p:ph type="pic" sz="quarter" idx="14"/>
          </p:nvPr>
        </p:nvSpPr>
        <p:spPr>
          <a:xfrm>
            <a:off x="13716000" y="2400300"/>
            <a:ext cx="4572000" cy="2743200"/>
          </a:xfrm>
          <a:prstGeom prst="rect">
            <a:avLst/>
          </a:prstGeom>
        </p:spPr>
        <p:txBody>
          <a:bodyPr/>
          <a:lstStyle/>
          <a:p>
            <a:endParaRPr lang="uk-UA"/>
          </a:p>
        </p:txBody>
      </p:sp>
    </p:spTree>
    <p:extLst>
      <p:ext uri="{BB962C8B-B14F-4D97-AF65-F5344CB8AC3E}">
        <p14:creationId xmlns:p14="http://schemas.microsoft.com/office/powerpoint/2010/main" val="4246770696"/>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nodePh="1">
                                  <p:stCondLst>
                                    <p:cond delay="250"/>
                                  </p:stCondLst>
                                  <p:endCondLst>
                                    <p:cond evt="begin" delay="0">
                                      <p:tn val="11"/>
                                    </p:cond>
                                  </p:end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250"/>
                                        <p:tgtEl>
                                          <p:spTgt spid="11"/>
                                        </p:tgtEl>
                                      </p:cBhvr>
                                    </p:animEffect>
                                    <p:anim calcmode="lin" valueType="num">
                                      <p:cBhvr>
                                        <p:cTn id="14" dur="1250" fill="hold"/>
                                        <p:tgtEl>
                                          <p:spTgt spid="11"/>
                                        </p:tgtEl>
                                        <p:attrNameLst>
                                          <p:attrName>ppt_x</p:attrName>
                                        </p:attrNameLst>
                                      </p:cBhvr>
                                      <p:tavLst>
                                        <p:tav tm="0">
                                          <p:val>
                                            <p:strVal val="#ppt_x"/>
                                          </p:val>
                                        </p:tav>
                                        <p:tav tm="100000">
                                          <p:val>
                                            <p:strVal val="#ppt_x"/>
                                          </p:val>
                                        </p:tav>
                                      </p:tavLst>
                                    </p:anim>
                                    <p:anim calcmode="lin" valueType="num">
                                      <p:cBhvr>
                                        <p:cTn id="15" dur="1125" decel="100000" fill="hold"/>
                                        <p:tgtEl>
                                          <p:spTgt spid="11"/>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nodePh="1">
                                  <p:stCondLst>
                                    <p:cond delay="500"/>
                                  </p:stCondLst>
                                  <p:endCondLst>
                                    <p:cond evt="begin" delay="0">
                                      <p:tn val="17"/>
                                    </p:cond>
                                  </p:end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250"/>
                                        <p:tgtEl>
                                          <p:spTgt spid="12"/>
                                        </p:tgtEl>
                                      </p:cBhvr>
                                    </p:animEffect>
                                    <p:anim calcmode="lin" valueType="num">
                                      <p:cBhvr>
                                        <p:cTn id="20" dur="1250" fill="hold"/>
                                        <p:tgtEl>
                                          <p:spTgt spid="12"/>
                                        </p:tgtEl>
                                        <p:attrNameLst>
                                          <p:attrName>ppt_x</p:attrName>
                                        </p:attrNameLst>
                                      </p:cBhvr>
                                      <p:tavLst>
                                        <p:tav tm="0">
                                          <p:val>
                                            <p:strVal val="#ppt_x"/>
                                          </p:val>
                                        </p:tav>
                                        <p:tav tm="100000">
                                          <p:val>
                                            <p:strVal val="#ppt_x"/>
                                          </p:val>
                                        </p:tav>
                                      </p:tavLst>
                                    </p:anim>
                                    <p:anim calcmode="lin" valueType="num">
                                      <p:cBhvr>
                                        <p:cTn id="21" dur="1125" decel="100000" fill="hold"/>
                                        <p:tgtEl>
                                          <p:spTgt spid="1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nodePh="1">
                                  <p:stCondLst>
                                    <p:cond delay="750"/>
                                  </p:stCondLst>
                                  <p:endCondLst>
                                    <p:cond evt="begin" delay="0">
                                      <p:tn val="23"/>
                                    </p:cond>
                                  </p:end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250"/>
                                        <p:tgtEl>
                                          <p:spTgt spid="13"/>
                                        </p:tgtEl>
                                      </p:cBhvr>
                                    </p:animEffect>
                                    <p:anim calcmode="lin" valueType="num">
                                      <p:cBhvr>
                                        <p:cTn id="26" dur="1250" fill="hold"/>
                                        <p:tgtEl>
                                          <p:spTgt spid="13"/>
                                        </p:tgtEl>
                                        <p:attrNameLst>
                                          <p:attrName>ppt_x</p:attrName>
                                        </p:attrNameLst>
                                      </p:cBhvr>
                                      <p:tavLst>
                                        <p:tav tm="0">
                                          <p:val>
                                            <p:strVal val="#ppt_x"/>
                                          </p:val>
                                        </p:tav>
                                        <p:tav tm="100000">
                                          <p:val>
                                            <p:strVal val="#ppt_x"/>
                                          </p:val>
                                        </p:tav>
                                      </p:tavLst>
                                    </p:anim>
                                    <p:anim calcmode="lin" valueType="num">
                                      <p:cBhvr>
                                        <p:cTn id="27" dur="1125" decel="100000" fill="hold"/>
                                        <p:tgtEl>
                                          <p:spTgt spid="13"/>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p:bldP spid="12" grpId="0"/>
      <p:bldP spid="13" grpId="0"/>
    </p:bldLst>
  </p:timing>
  <p:hf hdr="0" ftr="0" dt="0"/>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PRODUCT PAGE">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1303338" y="3257550"/>
            <a:ext cx="5715000" cy="3833813"/>
          </a:xfrm>
          <a:prstGeom prst="rect">
            <a:avLst/>
          </a:prstGeom>
        </p:spPr>
        <p:txBody>
          <a:bodyPr/>
          <a:lstStyle/>
          <a:p>
            <a:endParaRPr lang="uk-UA"/>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userDrawn="1"/>
        </p:nvSpPr>
        <p:spPr>
          <a:xfrm>
            <a:off x="876300" y="9081407"/>
            <a:ext cx="1085850" cy="954107"/>
          </a:xfrm>
          <a:prstGeom prst="rect">
            <a:avLst/>
          </a:prstGeom>
          <a:noFill/>
        </p:spPr>
        <p:txBody>
          <a:bodyPr wrap="square" rtlCol="0">
            <a:spAutoFit/>
          </a:bodyPr>
          <a:lstStyle/>
          <a:p>
            <a:r>
              <a:rPr lang="en-US" sz="2800" b="1">
                <a:solidFill>
                  <a:schemeClr val="accent2"/>
                </a:solidFill>
              </a:rPr>
              <a:t>your logo</a:t>
            </a:r>
            <a:endParaRPr lang="uk-UA" sz="2000" b="1">
              <a:solidFill>
                <a:schemeClr val="accent2"/>
              </a:solidFill>
            </a:endParaRPr>
          </a:p>
        </p:txBody>
      </p:sp>
      <p:cxnSp>
        <p:nvCxnSpPr>
          <p:cNvPr id="5" name="Straight Connector 4"/>
          <p:cNvCxnSpPr/>
          <p:nvPr userDrawn="1"/>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167449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9" name="Slide Number Placeholder 8"/>
          <p:cNvSpPr>
            <a:spLocks noGrp="1"/>
          </p:cNvSpPr>
          <p:nvPr>
            <p:ph type="sldNum" sz="quarter" idx="10"/>
          </p:nvPr>
        </p:nvSpPr>
        <p:spPr>
          <a:xfrm>
            <a:off x="16916400" y="9072685"/>
            <a:ext cx="1733550" cy="954107"/>
          </a:xfrm>
          <a:prstGeom prst="rect">
            <a:avLst/>
          </a:prstGeom>
          <a:noFill/>
        </p:spPr>
        <p:txBody>
          <a:bodyPr wrap="square" rtlCol="0">
            <a:spAutoFit/>
          </a:bodyPr>
          <a:lstStyle>
            <a:lvl1pPr>
              <a:defRPr lang="uk-UA" sz="2800" b="1" smtClean="0">
                <a:solidFill>
                  <a:schemeClr val="accent2"/>
                </a:solidFill>
              </a:defRPr>
            </a:lvl1pPr>
          </a:lstStyle>
          <a:p>
            <a:pPr algn="l"/>
            <a:r>
              <a:rPr lang="en-US"/>
              <a:t>page</a:t>
            </a:r>
          </a:p>
          <a:p>
            <a:pPr algn="l"/>
            <a:r>
              <a:rPr lang="en-US"/>
              <a:t>0</a:t>
            </a:r>
            <a:fld id="{37D409AB-2201-4E18-8A34-C31753AD9B06}" type="slidenum">
              <a:rPr smtClean="0"/>
              <a:pPr algn="l"/>
              <a:t>‹#›</a:t>
            </a:fld>
            <a:endParaRPr/>
          </a:p>
        </p:txBody>
      </p:sp>
    </p:spTree>
    <p:extLst>
      <p:ext uri="{BB962C8B-B14F-4D97-AF65-F5344CB8AC3E}">
        <p14:creationId xmlns:p14="http://schemas.microsoft.com/office/powerpoint/2010/main" val="1719676288"/>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nodePh="1">
                                  <p:stCondLst>
                                    <p:cond delay="0"/>
                                  </p:stCondLst>
                                  <p:endCondLst>
                                    <p:cond evt="begin" delay="0">
                                      <p:tn val="5"/>
                                    </p:cond>
                                  </p:end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ARK MIDDLE">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10" name="Rectangle 9"/>
          <p:cNvSpPr/>
          <p:nvPr userDrawn="1"/>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Tree>
    <p:extLst>
      <p:ext uri="{BB962C8B-B14F-4D97-AF65-F5344CB8AC3E}">
        <p14:creationId xmlns:p14="http://schemas.microsoft.com/office/powerpoint/2010/main" val="5675181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ARK BOTTOM SLIDE">
    <p:spTree>
      <p:nvGrpSpPr>
        <p:cNvPr id="1" name=""/>
        <p:cNvGrpSpPr/>
        <p:nvPr/>
      </p:nvGrpSpPr>
      <p:grpSpPr>
        <a:xfrm>
          <a:off x="0" y="0"/>
          <a:ext cx="0" cy="0"/>
          <a:chOff x="0" y="0"/>
          <a:chExt cx="0" cy="0"/>
        </a:xfrm>
      </p:grpSpPr>
      <p:sp>
        <p:nvSpPr>
          <p:cNvPr id="3" name="Rectangle 2"/>
          <p:cNvSpPr/>
          <p:nvPr userDrawn="1"/>
        </p:nvSpPr>
        <p:spPr>
          <a:xfrm>
            <a:off x="0" y="5143500"/>
            <a:ext cx="18288000" cy="51435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solidFill>
                  <a:schemeClr val="tx1"/>
                </a:solidFill>
                <a:latin typeface="+mn-lt"/>
                <a:ea typeface="Roboto Condensed" panose="02000000000000000000" pitchFamily="2" charset="0"/>
                <a:cs typeface="+mn-cs"/>
              </a:defRPr>
            </a:lvl1pPr>
          </a:lstStyle>
          <a:p>
            <a:pPr marL="0" lvl="0"/>
            <a:r>
              <a:rPr lang="en-US"/>
              <a:t>click to edit master title style</a:t>
            </a:r>
            <a:endParaRPr lang="uk-UA"/>
          </a:p>
        </p:txBody>
      </p:sp>
    </p:spTree>
    <p:extLst>
      <p:ext uri="{BB962C8B-B14F-4D97-AF65-F5344CB8AC3E}">
        <p14:creationId xmlns:p14="http://schemas.microsoft.com/office/powerpoint/2010/main" val="2000638898"/>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EAM OPT-1">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11" name="Picture Placeholder 12"/>
          <p:cNvSpPr>
            <a:spLocks noGrp="1"/>
          </p:cNvSpPr>
          <p:nvPr>
            <p:ph type="pic" sz="quarter" idx="11"/>
          </p:nvPr>
        </p:nvSpPr>
        <p:spPr>
          <a:xfrm>
            <a:off x="2532888" y="2587752"/>
            <a:ext cx="2706624" cy="2706624"/>
          </a:xfrm>
          <a:prstGeom prst="ellipse">
            <a:avLst/>
          </a:prstGeom>
          <a:ln w="25400">
            <a:solidFill>
              <a:schemeClr val="accent1"/>
            </a:solidFill>
          </a:ln>
        </p:spPr>
        <p:txBody>
          <a:bodyPr/>
          <a:lstStyle>
            <a:lvl1pPr>
              <a:defRPr sz="2000"/>
            </a:lvl1pPr>
          </a:lstStyle>
          <a:p>
            <a:endParaRPr lang="uk-UA"/>
          </a:p>
        </p:txBody>
      </p:sp>
    </p:spTree>
    <p:extLst>
      <p:ext uri="{BB962C8B-B14F-4D97-AF65-F5344CB8AC3E}">
        <p14:creationId xmlns:p14="http://schemas.microsoft.com/office/powerpoint/2010/main" val="133029272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250"/>
                                        <p:tgtEl>
                                          <p:spTgt spid="11"/>
                                        </p:tgtEl>
                                      </p:cBhvr>
                                    </p:animEffect>
                                    <p:anim calcmode="lin" valueType="num">
                                      <p:cBhvr>
                                        <p:cTn id="8" dur="1250" fill="hold"/>
                                        <p:tgtEl>
                                          <p:spTgt spid="11"/>
                                        </p:tgtEl>
                                        <p:attrNameLst>
                                          <p:attrName>ppt_x</p:attrName>
                                        </p:attrNameLst>
                                      </p:cBhvr>
                                      <p:tavLst>
                                        <p:tav tm="0">
                                          <p:val>
                                            <p:strVal val="#ppt_x"/>
                                          </p:val>
                                        </p:tav>
                                        <p:tav tm="100000">
                                          <p:val>
                                            <p:strVal val="#ppt_x"/>
                                          </p:val>
                                        </p:tav>
                                      </p:tavLst>
                                    </p:anim>
                                    <p:anim calcmode="lin" valueType="num">
                                      <p:cBhvr>
                                        <p:cTn id="9" dur="1125" decel="100000" fill="hold"/>
                                        <p:tgtEl>
                                          <p:spTgt spid="11"/>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OPT-2">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11" name="Picture Placeholder 12"/>
          <p:cNvSpPr>
            <a:spLocks noGrp="1"/>
          </p:cNvSpPr>
          <p:nvPr>
            <p:ph type="pic" sz="quarter" idx="11"/>
          </p:nvPr>
        </p:nvSpPr>
        <p:spPr>
          <a:xfrm>
            <a:off x="3502152" y="2587752"/>
            <a:ext cx="2706624" cy="2706624"/>
          </a:xfrm>
          <a:prstGeom prst="ellipse">
            <a:avLst/>
          </a:prstGeom>
          <a:ln w="25400">
            <a:solidFill>
              <a:schemeClr val="accent1"/>
            </a:solidFill>
          </a:ln>
        </p:spPr>
        <p:txBody>
          <a:bodyPr/>
          <a:lstStyle>
            <a:lvl1pPr>
              <a:defRPr sz="2000"/>
            </a:lvl1pPr>
          </a:lstStyle>
          <a:p>
            <a:endParaRPr lang="uk-UA"/>
          </a:p>
        </p:txBody>
      </p:sp>
    </p:spTree>
    <p:extLst>
      <p:ext uri="{BB962C8B-B14F-4D97-AF65-F5344CB8AC3E}">
        <p14:creationId xmlns:p14="http://schemas.microsoft.com/office/powerpoint/2010/main" val="3300222143"/>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250"/>
                                        <p:tgtEl>
                                          <p:spTgt spid="11"/>
                                        </p:tgtEl>
                                      </p:cBhvr>
                                    </p:animEffect>
                                    <p:anim calcmode="lin" valueType="num">
                                      <p:cBhvr>
                                        <p:cTn id="8" dur="1250" fill="hold"/>
                                        <p:tgtEl>
                                          <p:spTgt spid="11"/>
                                        </p:tgtEl>
                                        <p:attrNameLst>
                                          <p:attrName>ppt_x</p:attrName>
                                        </p:attrNameLst>
                                      </p:cBhvr>
                                      <p:tavLst>
                                        <p:tav tm="0">
                                          <p:val>
                                            <p:strVal val="#ppt_x"/>
                                          </p:val>
                                        </p:tav>
                                        <p:tav tm="100000">
                                          <p:val>
                                            <p:strVal val="#ppt_x"/>
                                          </p:val>
                                        </p:tav>
                                      </p:tavLst>
                                    </p:anim>
                                    <p:anim calcmode="lin" valueType="num">
                                      <p:cBhvr>
                                        <p:cTn id="9" dur="1125" decel="100000" fill="hold"/>
                                        <p:tgtEl>
                                          <p:spTgt spid="11"/>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EAM OPT-3">
    <p:spTree>
      <p:nvGrpSpPr>
        <p:cNvPr id="1" name=""/>
        <p:cNvGrpSpPr/>
        <p:nvPr/>
      </p:nvGrpSpPr>
      <p:grpSpPr>
        <a:xfrm>
          <a:off x="0" y="0"/>
          <a:ext cx="0" cy="0"/>
          <a:chOff x="0" y="0"/>
          <a:chExt cx="0" cy="0"/>
        </a:xfrm>
      </p:grpSpPr>
      <p:cxnSp>
        <p:nvCxnSpPr>
          <p:cNvPr id="2" name="Straight Connector 1"/>
          <p:cNvCxnSpPr/>
          <p:nvPr userDrawn="1"/>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itle 7"/>
          <p:cNvSpPr>
            <a:spLocks noGrp="1"/>
          </p:cNvSpPr>
          <p:nvPr>
            <p:ph type="title" hasCustomPrompt="1"/>
          </p:nvPr>
        </p:nvSpPr>
        <p:spPr>
          <a:xfrm>
            <a:off x="876300" y="571411"/>
            <a:ext cx="5448300" cy="1338828"/>
          </a:xfrm>
          <a:prstGeom prst="rect">
            <a:avLst/>
          </a:prstGeom>
          <a:noFill/>
        </p:spPr>
        <p:txBody>
          <a:bodyPr wrap="square" rtlCol="0">
            <a:spAutoFit/>
          </a:bodyPr>
          <a:lstStyle>
            <a:lvl1pPr>
              <a:defRPr lang="uk-UA" sz="4500" b="1">
                <a:latin typeface="+mn-lt"/>
                <a:ea typeface="Roboto Condensed" panose="02000000000000000000" pitchFamily="2" charset="0"/>
                <a:cs typeface="+mn-cs"/>
              </a:defRPr>
            </a:lvl1pPr>
          </a:lstStyle>
          <a:p>
            <a:pPr marL="0" lvl="0"/>
            <a:r>
              <a:rPr lang="en-US"/>
              <a:t>click to edit master title style</a:t>
            </a:r>
            <a:endParaRPr lang="uk-UA"/>
          </a:p>
        </p:txBody>
      </p:sp>
      <p:sp>
        <p:nvSpPr>
          <p:cNvPr id="11" name="Picture Placeholder 12"/>
          <p:cNvSpPr>
            <a:spLocks noGrp="1"/>
          </p:cNvSpPr>
          <p:nvPr>
            <p:ph type="pic" sz="quarter" idx="11"/>
          </p:nvPr>
        </p:nvSpPr>
        <p:spPr>
          <a:xfrm>
            <a:off x="6053328" y="2633472"/>
            <a:ext cx="2450592" cy="2450592"/>
          </a:xfrm>
          <a:prstGeom prst="ellipse">
            <a:avLst/>
          </a:prstGeom>
          <a:ln w="25400">
            <a:solidFill>
              <a:schemeClr val="accent1"/>
            </a:solidFill>
          </a:ln>
        </p:spPr>
        <p:txBody>
          <a:bodyPr/>
          <a:lstStyle>
            <a:lvl1pPr>
              <a:defRPr sz="2000"/>
            </a:lvl1pPr>
          </a:lstStyle>
          <a:p>
            <a:endParaRPr lang="uk-UA"/>
          </a:p>
        </p:txBody>
      </p:sp>
      <p:sp>
        <p:nvSpPr>
          <p:cNvPr id="10" name="Picture Placeholder 12"/>
          <p:cNvSpPr>
            <a:spLocks noGrp="1"/>
          </p:cNvSpPr>
          <p:nvPr>
            <p:ph type="pic" sz="quarter" idx="12"/>
          </p:nvPr>
        </p:nvSpPr>
        <p:spPr>
          <a:xfrm>
            <a:off x="9784080" y="2633472"/>
            <a:ext cx="2450592" cy="2450592"/>
          </a:xfrm>
          <a:prstGeom prst="ellipse">
            <a:avLst/>
          </a:prstGeom>
          <a:ln w="25400">
            <a:solidFill>
              <a:schemeClr val="accent1"/>
            </a:solidFill>
          </a:ln>
        </p:spPr>
        <p:txBody>
          <a:bodyPr/>
          <a:lstStyle>
            <a:lvl1pPr>
              <a:defRPr sz="2000"/>
            </a:lvl1pPr>
          </a:lstStyle>
          <a:p>
            <a:endParaRPr lang="uk-UA"/>
          </a:p>
        </p:txBody>
      </p:sp>
    </p:spTree>
    <p:extLst>
      <p:ext uri="{BB962C8B-B14F-4D97-AF65-F5344CB8AC3E}">
        <p14:creationId xmlns:p14="http://schemas.microsoft.com/office/powerpoint/2010/main" val="759233176"/>
      </p:ext>
    </p:extLst>
  </p:cSld>
  <p:clrMapOvr>
    <a:masterClrMapping/>
  </p:clrMapOvr>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250"/>
                                        <p:tgtEl>
                                          <p:spTgt spid="11"/>
                                        </p:tgtEl>
                                      </p:cBhvr>
                                    </p:animEffect>
                                    <p:anim calcmode="lin" valueType="num">
                                      <p:cBhvr>
                                        <p:cTn id="8" dur="1250" fill="hold"/>
                                        <p:tgtEl>
                                          <p:spTgt spid="11"/>
                                        </p:tgtEl>
                                        <p:attrNameLst>
                                          <p:attrName>ppt_x</p:attrName>
                                        </p:attrNameLst>
                                      </p:cBhvr>
                                      <p:tavLst>
                                        <p:tav tm="0">
                                          <p:val>
                                            <p:strVal val="#ppt_x"/>
                                          </p:val>
                                        </p:tav>
                                        <p:tav tm="100000">
                                          <p:val>
                                            <p:strVal val="#ppt_x"/>
                                          </p:val>
                                        </p:tav>
                                      </p:tavLst>
                                    </p:anim>
                                    <p:anim calcmode="lin" valueType="num">
                                      <p:cBhvr>
                                        <p:cTn id="9" dur="1125" decel="100000" fill="hold"/>
                                        <p:tgtEl>
                                          <p:spTgt spid="11"/>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250"/>
                                        <p:tgtEl>
                                          <p:spTgt spid="10"/>
                                        </p:tgtEl>
                                      </p:cBhvr>
                                    </p:animEffect>
                                    <p:anim calcmode="lin" valueType="num">
                                      <p:cBhvr>
                                        <p:cTn id="14" dur="1250" fill="hold"/>
                                        <p:tgtEl>
                                          <p:spTgt spid="10"/>
                                        </p:tgtEl>
                                        <p:attrNameLst>
                                          <p:attrName>ppt_x</p:attrName>
                                        </p:attrNameLst>
                                      </p:cBhvr>
                                      <p:tavLst>
                                        <p:tav tm="0">
                                          <p:val>
                                            <p:strVal val="#ppt_x"/>
                                          </p:val>
                                        </p:tav>
                                        <p:tav tm="100000">
                                          <p:val>
                                            <p:strVal val="#ppt_x"/>
                                          </p:val>
                                        </p:tav>
                                      </p:tavLst>
                                    </p:anim>
                                    <p:anim calcmode="lin" valueType="num">
                                      <p:cBhvr>
                                        <p:cTn id="15" dur="1125" decel="100000" fill="hold"/>
                                        <p:tgtEl>
                                          <p:spTgt spid="1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0" grpId="0" animBg="1"/>
    </p:bldLst>
  </p:timing>
  <p:hf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3.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21" Type="http://schemas.openxmlformats.org/officeDocument/2006/relationships/slideLayout" Target="../slideLayouts/slideLayout45.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theme" Target="../theme/theme4.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slideLayout" Target="../slideLayouts/slideLayout48.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slideLayout" Target="../slideLayouts/slideLayout47.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3871359"/>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93" r:id="rId3"/>
    <p:sldLayoutId id="2147483680" r:id="rId4"/>
    <p:sldLayoutId id="2147483697" r:id="rId5"/>
    <p:sldLayoutId id="2147483698" r:id="rId6"/>
  </p:sldLayoutIdLst>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4209139"/>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676" r:id="rId6"/>
  </p:sldLayoutIdLst>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0439248"/>
      </p:ext>
    </p:extLst>
  </p:cSld>
  <p:clrMap bg1="lt1" tx1="dk1" bg2="lt2" tx2="dk2" accent1="accent1" accent2="accent2" accent3="accent3" accent4="accent4" accent5="accent5" accent6="accent6" hlink="hlink" folHlink="folHlink"/>
  <p:sldLayoutIdLst>
    <p:sldLayoutId id="2147483666" r:id="rId1"/>
    <p:sldLayoutId id="2147483732" r:id="rId2"/>
    <p:sldLayoutId id="2147483731" r:id="rId3"/>
    <p:sldLayoutId id="2147483701" r:id="rId4"/>
    <p:sldLayoutId id="2147483700" r:id="rId5"/>
    <p:sldLayoutId id="2147483699" r:id="rId6"/>
    <p:sldLayoutId id="2147483668" r:id="rId7"/>
    <p:sldLayoutId id="2147483670" r:id="rId8"/>
    <p:sldLayoutId id="2147483671" r:id="rId9"/>
    <p:sldLayoutId id="2147483695" r:id="rId10"/>
    <p:sldLayoutId id="2147483696" r:id="rId11"/>
    <p:sldLayoutId id="2147483734" r:id="rId12"/>
  </p:sldLayoutIdLst>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3470692"/>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6" r:id="rId8"/>
    <p:sldLayoutId id="2147483727" r:id="rId9"/>
    <p:sldLayoutId id="2147483721" r:id="rId10"/>
    <p:sldLayoutId id="2147483722" r:id="rId11"/>
    <p:sldLayoutId id="2147483723" r:id="rId12"/>
    <p:sldLayoutId id="2147483679" r:id="rId13"/>
    <p:sldLayoutId id="2147483724" r:id="rId14"/>
    <p:sldLayoutId id="2147483689" r:id="rId15"/>
    <p:sldLayoutId id="2147483682" r:id="rId16"/>
    <p:sldLayoutId id="2147483683" r:id="rId17"/>
    <p:sldLayoutId id="2147483685" r:id="rId18"/>
    <p:sldLayoutId id="2147483686" r:id="rId19"/>
    <p:sldLayoutId id="2147483688" r:id="rId20"/>
    <p:sldLayoutId id="2147483687" r:id="rId21"/>
    <p:sldLayoutId id="2147483684" r:id="rId22"/>
    <p:sldLayoutId id="2147483667" r:id="rId23"/>
    <p:sldLayoutId id="2147483733" r:id="rId24"/>
  </p:sldLayoutIdLst>
  <mc:AlternateContent xmlns:mc="http://schemas.openxmlformats.org/markup-compatibility/2006" xmlns:p14="http://schemas.microsoft.com/office/powerpoint/2010/main">
    <mc:Choice Requires="p14">
      <p:transition spd="slow" p14:dur="1750">
        <p14:flip dir="r"/>
      </p:transition>
    </mc:Choice>
    <mc:Fallback xmlns="">
      <p:transition spd="slow">
        <p:fade/>
      </p:transition>
    </mc:Fallback>
  </mc:AlternateConten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39.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48.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13.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3.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3.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3.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3.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notesSlide" Target="../notesSlides/notesSlide127.xml"/><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128.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13.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2.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154.xml"/><Relationship Id="rId1"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163.xml"/><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164.xm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16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2" Type="http://schemas.openxmlformats.org/officeDocument/2006/relationships/notesSlide" Target="../notesSlides/notesSlide173.xml"/><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notesSlide" Target="../notesSlides/notesSlide181.xml"/><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13.xml"/></Relationships>
</file>

<file path=ppt/slides/_rels/slide186.xml.rels><?xml version="1.0" encoding="UTF-8" standalone="yes"?>
<Relationships xmlns="http://schemas.openxmlformats.org/package/2006/relationships"><Relationship Id="rId2" Type="http://schemas.openxmlformats.org/officeDocument/2006/relationships/notesSlide" Target="../notesSlides/notesSlide186.xml"/><Relationship Id="rId1"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87.xml"/><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88.xml"/><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8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90.xml"/><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91.xml"/><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92.xml"/><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93.xml"/><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94.xml"/><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95.xml"/><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96.xml"/><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2" Type="http://schemas.openxmlformats.org/officeDocument/2006/relationships/notesSlide" Target="../notesSlides/notesSlide197.xml"/><Relationship Id="rId1" Type="http://schemas.openxmlformats.org/officeDocument/2006/relationships/slideLayout" Target="../slideLayouts/slideLayout1.xml"/></Relationships>
</file>

<file path=ppt/slides/_rels/slide198.xml.rels><?xml version="1.0" encoding="UTF-8" standalone="yes"?>
<Relationships xmlns="http://schemas.openxmlformats.org/package/2006/relationships"><Relationship Id="rId2" Type="http://schemas.openxmlformats.org/officeDocument/2006/relationships/notesSlide" Target="../notesSlides/notesSlide198.xml"/><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203.xml"/><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204.xml"/><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notesSlide" Target="../notesSlides/notesSlide205.xml"/><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206.xml"/><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207.xml"/><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notesSlide" Target="../notesSlides/notesSlide208.xml"/><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20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10.xml.rels><?xml version="1.0" encoding="UTF-8" standalone="yes"?>
<Relationships xmlns="http://schemas.openxmlformats.org/package/2006/relationships"><Relationship Id="rId2" Type="http://schemas.openxmlformats.org/officeDocument/2006/relationships/notesSlide" Target="../notesSlides/notesSlide210.xml"/><Relationship Id="rId1" Type="http://schemas.openxmlformats.org/officeDocument/2006/relationships/slideLayout" Target="../slideLayouts/slideLayout1.xml"/></Relationships>
</file>

<file path=ppt/slides/_rels/slide211.xml.rels><?xml version="1.0" encoding="UTF-8" standalone="yes"?>
<Relationships xmlns="http://schemas.openxmlformats.org/package/2006/relationships"><Relationship Id="rId2" Type="http://schemas.openxmlformats.org/officeDocument/2006/relationships/notesSlide" Target="../notesSlides/notesSlide211.xml"/><Relationship Id="rId1" Type="http://schemas.openxmlformats.org/officeDocument/2006/relationships/slideLayout" Target="../slideLayouts/slideLayout1.xml"/></Relationships>
</file>

<file path=ppt/slides/_rels/slide212.xml.rels><?xml version="1.0" encoding="UTF-8" standalone="yes"?>
<Relationships xmlns="http://schemas.openxmlformats.org/package/2006/relationships"><Relationship Id="rId2" Type="http://schemas.openxmlformats.org/officeDocument/2006/relationships/notesSlide" Target="../notesSlides/notesSlide212.xml"/><Relationship Id="rId1" Type="http://schemas.openxmlformats.org/officeDocument/2006/relationships/slideLayout" Target="../slideLayouts/slideLayout21.xml"/></Relationships>
</file>

<file path=ppt/slides/_rels/slide213.xml.rels><?xml version="1.0" encoding="UTF-8" standalone="yes"?>
<Relationships xmlns="http://schemas.openxmlformats.org/package/2006/relationships"><Relationship Id="rId2" Type="http://schemas.openxmlformats.org/officeDocument/2006/relationships/notesSlide" Target="../notesSlides/notesSlide213.xml"/><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2" Type="http://schemas.openxmlformats.org/officeDocument/2006/relationships/notesSlide" Target="../notesSlides/notesSlide214.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jp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4.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2.png"/><Relationship Id="rId7" Type="http://schemas.openxmlformats.org/officeDocument/2006/relationships/image" Target="../media/image15.png"/><Relationship Id="rId2" Type="http://schemas.openxmlformats.org/officeDocument/2006/relationships/notesSlide" Target="../notesSlides/notesSlide65.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10" Type="http://schemas.openxmlformats.org/officeDocument/2006/relationships/image" Target="../media/image16.png"/><Relationship Id="rId4" Type="http://schemas.openxmlformats.org/officeDocument/2006/relationships/image" Target="../media/image11.png"/><Relationship Id="rId9" Type="http://schemas.openxmlformats.org/officeDocument/2006/relationships/image" Target="../media/image9.png"/></Relationships>
</file>

<file path=ppt/slides/_rels/slide6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0.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8.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9.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0.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4.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5.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47.xml"/></Relationships>
</file>

<file path=ppt/slides/_rels/slide8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6.xml"/><Relationship Id="rId1" Type="http://schemas.openxmlformats.org/officeDocument/2006/relationships/slideLayout" Target="../slideLayouts/slideLayout25.xml"/></Relationships>
</file>

<file path=ppt/slides/_rels/slide8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7.xml"/><Relationship Id="rId1" Type="http://schemas.openxmlformats.org/officeDocument/2006/relationships/slideLayout" Target="../slideLayouts/slideLayout26.xml"/></Relationships>
</file>

<file path=ppt/slides/_rels/slide8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8.xml"/><Relationship Id="rId1" Type="http://schemas.openxmlformats.org/officeDocument/2006/relationships/slideLayout" Target="../slideLayouts/slideLayout27.xml"/></Relationships>
</file>

<file path=ppt/slides/_rels/slide8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9.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0.xml"/><Relationship Id="rId1" Type="http://schemas.openxmlformats.org/officeDocument/2006/relationships/slideLayout" Target="../slideLayouts/slideLayout29.xml"/></Relationships>
</file>

<file path=ppt/slides/_rels/slide9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1.xml"/><Relationship Id="rId1" Type="http://schemas.openxmlformats.org/officeDocument/2006/relationships/slideLayout" Target="../slideLayouts/slideLayout30.xml"/></Relationships>
</file>

<file path=ppt/slides/_rels/slide9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2.xml"/><Relationship Id="rId1" Type="http://schemas.openxmlformats.org/officeDocument/2006/relationships/slideLayout" Target="../slideLayouts/slideLayout31.xml"/></Relationships>
</file>

<file path=ppt/slides/_rels/slide9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3.xml"/><Relationship Id="rId1" Type="http://schemas.openxmlformats.org/officeDocument/2006/relationships/slideLayout" Target="../slideLayouts/slideLayout34.xml"/></Relationships>
</file>

<file path=ppt/slides/_rels/slide9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4.xml"/><Relationship Id="rId1" Type="http://schemas.openxmlformats.org/officeDocument/2006/relationships/slideLayout" Target="../slideLayouts/slideLayout35.xml"/></Relationships>
</file>

<file path=ppt/slides/_rels/slide9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5.xml"/><Relationship Id="rId1" Type="http://schemas.openxmlformats.org/officeDocument/2006/relationships/slideLayout" Target="../slideLayouts/slideLayout36.xml"/></Relationships>
</file>

<file path=ppt/slides/_rels/slide9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6.xml"/><Relationship Id="rId1" Type="http://schemas.openxmlformats.org/officeDocument/2006/relationships/slideLayout" Target="../slideLayouts/slideLayout37.xml"/></Relationships>
</file>

<file path=ppt/slides/_rels/slide9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7.xml"/><Relationship Id="rId1" Type="http://schemas.openxmlformats.org/officeDocument/2006/relationships/slideLayout" Target="../slideLayouts/slideLayout38.xml"/></Relationships>
</file>

<file path=ppt/slides/_rels/slide9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8.xml"/><Relationship Id="rId1" Type="http://schemas.openxmlformats.org/officeDocument/2006/relationships/slideLayout" Target="../slideLayouts/slideLayout32.xml"/><Relationship Id="rId6" Type="http://schemas.openxmlformats.org/officeDocument/2006/relationships/image" Target="../media/image20.png"/><Relationship Id="rId5" Type="http://schemas.openxmlformats.org/officeDocument/2006/relationships/image" Target="../media/image23.png"/><Relationship Id="rId4" Type="http://schemas.openxmlformats.org/officeDocument/2006/relationships/image" Target="../media/image22.png"/></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2"/>
          </p:nvPr>
        </p:nvPicPr>
        <p:blipFill>
          <a:blip r:embed="rId3" cstate="print">
            <a:extLst>
              <a:ext uri="{28A0092B-C50C-407E-A947-70E740481C1C}">
                <a14:useLocalDpi xmlns:a14="http://schemas.microsoft.com/office/drawing/2010/main" val="0"/>
              </a:ext>
            </a:extLst>
          </a:blip>
          <a:srcRect t="12500" b="12500"/>
          <a:stretch>
            <a:fillRect/>
          </a:stretch>
        </p:blipFill>
        <p:spPr/>
      </p:pic>
      <p:sp>
        <p:nvSpPr>
          <p:cNvPr id="3" name="Rectangle 2"/>
          <p:cNvSpPr/>
          <p:nvPr/>
        </p:nvSpPr>
        <p:spPr>
          <a:xfrm>
            <a:off x="0" y="0"/>
            <a:ext cx="18288000" cy="10287000"/>
          </a:xfrm>
          <a:prstGeom prst="rect">
            <a:avLst/>
          </a:prstGeom>
          <a:solidFill>
            <a:schemeClr val="accent1">
              <a:alpha val="3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 name="Rectangle 3"/>
          <p:cNvSpPr/>
          <p:nvPr/>
        </p:nvSpPr>
        <p:spPr>
          <a:xfrm>
            <a:off x="0" y="0"/>
            <a:ext cx="6400800" cy="10287000"/>
          </a:xfrm>
          <a:prstGeom prst="rect">
            <a:avLst/>
          </a:prstGeom>
          <a:solidFill>
            <a:schemeClr val="tx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2" name="Group 1"/>
          <p:cNvGrpSpPr/>
          <p:nvPr/>
        </p:nvGrpSpPr>
        <p:grpSpPr>
          <a:xfrm>
            <a:off x="-172028" y="1943100"/>
            <a:ext cx="6801381" cy="5097841"/>
            <a:chOff x="-172028" y="807659"/>
            <a:chExt cx="6801381" cy="5097841"/>
          </a:xfrm>
        </p:grpSpPr>
        <p:sp>
          <p:nvSpPr>
            <p:cNvPr id="19" name="TextBox 18"/>
            <p:cNvSpPr txBox="1"/>
            <p:nvPr/>
          </p:nvSpPr>
          <p:spPr>
            <a:xfrm>
              <a:off x="-172028" y="2268250"/>
              <a:ext cx="6400799" cy="2215991"/>
            </a:xfrm>
            <a:prstGeom prst="rect">
              <a:avLst/>
            </a:prstGeom>
            <a:noFill/>
          </p:spPr>
          <p:txBody>
            <a:bodyPr wrap="square" rtlCol="0">
              <a:spAutoFit/>
            </a:bodyPr>
            <a:lstStyle/>
            <a:p>
              <a:pPr algn="ctr"/>
              <a:r>
                <a:rPr lang="en-US" sz="13800" dirty="0">
                  <a:solidFill>
                    <a:schemeClr val="bg2"/>
                  </a:solidFill>
                  <a:latin typeface="Wilderness Typeface" panose="00000500000000000000" pitchFamily="2" charset="0"/>
                </a:rPr>
                <a:t>-- w/--</a:t>
              </a:r>
              <a:endParaRPr lang="en-US" sz="9600" dirty="0">
                <a:solidFill>
                  <a:schemeClr val="bg2"/>
                </a:solidFill>
                <a:latin typeface="Wilderness Typeface" panose="00000500000000000000" pitchFamily="2" charset="0"/>
              </a:endParaRPr>
            </a:p>
          </p:txBody>
        </p:sp>
        <p:sp>
          <p:nvSpPr>
            <p:cNvPr id="25" name="TextBox 24"/>
            <p:cNvSpPr txBox="1"/>
            <p:nvPr/>
          </p:nvSpPr>
          <p:spPr>
            <a:xfrm>
              <a:off x="309852" y="807659"/>
              <a:ext cx="4114800" cy="3154710"/>
            </a:xfrm>
            <a:prstGeom prst="rect">
              <a:avLst/>
            </a:prstGeom>
            <a:noFill/>
          </p:spPr>
          <p:txBody>
            <a:bodyPr wrap="square" rtlCol="0">
              <a:spAutoFit/>
            </a:bodyPr>
            <a:lstStyle/>
            <a:p>
              <a:pPr algn="ctr"/>
              <a:r>
                <a:rPr lang="en-US" sz="19900" dirty="0">
                  <a:solidFill>
                    <a:schemeClr val="bg2"/>
                  </a:solidFill>
                  <a:latin typeface="Wilderness Typeface" panose="00000500000000000000" pitchFamily="2" charset="0"/>
                </a:rPr>
                <a:t>&amp;</a:t>
              </a:r>
              <a:endParaRPr lang="en-US" sz="13800" dirty="0">
                <a:solidFill>
                  <a:schemeClr val="bg2"/>
                </a:solidFill>
                <a:latin typeface="Wilderness Typeface" panose="00000500000000000000" pitchFamily="2" charset="0"/>
              </a:endParaRPr>
            </a:p>
          </p:txBody>
        </p:sp>
        <p:sp>
          <p:nvSpPr>
            <p:cNvPr id="20" name="TextBox 19"/>
            <p:cNvSpPr txBox="1"/>
            <p:nvPr/>
          </p:nvSpPr>
          <p:spPr>
            <a:xfrm>
              <a:off x="0" y="1989871"/>
              <a:ext cx="6400800" cy="1107996"/>
            </a:xfrm>
            <a:prstGeom prst="rect">
              <a:avLst/>
            </a:prstGeom>
            <a:noFill/>
          </p:spPr>
          <p:txBody>
            <a:bodyPr wrap="square" rtlCol="0">
              <a:spAutoFit/>
            </a:bodyPr>
            <a:lstStyle/>
            <a:p>
              <a:pPr algn="ctr"/>
              <a:r>
                <a:rPr lang="en-US" sz="5400" b="1" dirty="0">
                  <a:solidFill>
                    <a:schemeClr val="tx2"/>
                  </a:solidFill>
                  <a:cs typeface="Segoe UI" panose="020B0502040204020203" pitchFamily="34" charset="0"/>
                </a:rPr>
                <a:t>up</a:t>
              </a:r>
              <a:r>
                <a:rPr lang="en-US" sz="6600" b="1" dirty="0">
                  <a:solidFill>
                    <a:schemeClr val="tx2"/>
                  </a:solidFill>
                  <a:cs typeface="Segoe UI" panose="020B0502040204020203" pitchFamily="34" charset="0"/>
                </a:rPr>
                <a:t>    </a:t>
              </a:r>
              <a:r>
                <a:rPr lang="en-US" sz="5400" b="1" dirty="0">
                  <a:solidFill>
                    <a:schemeClr val="tx2"/>
                  </a:solidFill>
                  <a:cs typeface="Segoe UI" panose="020B0502040204020203" pitchFamily="34" charset="0"/>
                </a:rPr>
                <a:t>running</a:t>
              </a:r>
              <a:endParaRPr lang="en-US" sz="6600" b="1" dirty="0">
                <a:solidFill>
                  <a:schemeClr val="tx2"/>
                </a:solidFill>
                <a:cs typeface="Segoe UI" panose="020B0502040204020203" pitchFamily="34" charset="0"/>
              </a:endParaRPr>
            </a:p>
          </p:txBody>
        </p:sp>
        <p:sp>
          <p:nvSpPr>
            <p:cNvPr id="27" name="TextBox 26"/>
            <p:cNvSpPr txBox="1"/>
            <p:nvPr/>
          </p:nvSpPr>
          <p:spPr>
            <a:xfrm rot="5400000">
              <a:off x="2775372" y="3917151"/>
              <a:ext cx="683488" cy="3293209"/>
            </a:xfrm>
            <a:prstGeom prst="rect">
              <a:avLst/>
            </a:prstGeom>
            <a:noFill/>
          </p:spPr>
          <p:txBody>
            <a:bodyPr wrap="square" rtlCol="0">
              <a:spAutoFit/>
            </a:bodyPr>
            <a:lstStyle/>
            <a:p>
              <a:pPr algn="ctr"/>
              <a:r>
                <a:rPr lang="en-US" sz="20800" dirty="0">
                  <a:solidFill>
                    <a:schemeClr val="bg2"/>
                  </a:solidFill>
                  <a:latin typeface="Wilderness Typeface" panose="00000500000000000000" pitchFamily="2" charset="0"/>
                </a:rPr>
                <a:t>|</a:t>
              </a:r>
            </a:p>
          </p:txBody>
        </p:sp>
        <p:sp>
          <p:nvSpPr>
            <p:cNvPr id="10" name="TextBox 9"/>
            <p:cNvSpPr txBox="1"/>
            <p:nvPr/>
          </p:nvSpPr>
          <p:spPr>
            <a:xfrm>
              <a:off x="228554" y="3789516"/>
              <a:ext cx="6400799" cy="1107996"/>
            </a:xfrm>
            <a:prstGeom prst="rect">
              <a:avLst/>
            </a:prstGeom>
            <a:noFill/>
          </p:spPr>
          <p:txBody>
            <a:bodyPr wrap="square" rtlCol="0">
              <a:spAutoFit/>
            </a:bodyPr>
            <a:lstStyle/>
            <a:p>
              <a:r>
                <a:rPr lang="en-US" sz="6600" b="1" dirty="0">
                  <a:solidFill>
                    <a:schemeClr val="accent1"/>
                  </a:solidFill>
                  <a:ea typeface="Roboto Condensed" panose="02000000000000000000" pitchFamily="2" charset="0"/>
                  <a:cs typeface="Lato Semibold" panose="020F0502020204030203" pitchFamily="34" charset="0"/>
                </a:rPr>
                <a:t>progressive</a:t>
              </a:r>
              <a:endParaRPr lang="ru-RU" sz="8800" b="1" dirty="0">
                <a:solidFill>
                  <a:schemeClr val="accent1"/>
                </a:solidFill>
                <a:ea typeface="Lato Semibold" panose="020F0502020204030203" pitchFamily="34" charset="0"/>
                <a:cs typeface="Lato Semibold" panose="020F0502020204030203" pitchFamily="34" charset="0"/>
              </a:endParaRPr>
            </a:p>
          </p:txBody>
        </p:sp>
        <p:sp>
          <p:nvSpPr>
            <p:cNvPr id="21" name="TextBox 20"/>
            <p:cNvSpPr txBox="1"/>
            <p:nvPr/>
          </p:nvSpPr>
          <p:spPr>
            <a:xfrm>
              <a:off x="999569" y="4487000"/>
              <a:ext cx="5210152" cy="1107996"/>
            </a:xfrm>
            <a:prstGeom prst="rect">
              <a:avLst/>
            </a:prstGeom>
            <a:noFill/>
          </p:spPr>
          <p:txBody>
            <a:bodyPr wrap="square" rtlCol="0">
              <a:spAutoFit/>
            </a:bodyPr>
            <a:lstStyle/>
            <a:p>
              <a:pPr algn="r"/>
              <a:r>
                <a:rPr lang="en-US" sz="6600" b="1" dirty="0">
                  <a:solidFill>
                    <a:schemeClr val="accent1"/>
                  </a:solidFill>
                  <a:ea typeface="Roboto Condensed" panose="02000000000000000000" pitchFamily="2" charset="0"/>
                  <a:cs typeface="Lato Semibold" panose="020F0502020204030203" pitchFamily="34" charset="0"/>
                </a:rPr>
                <a:t>web apps</a:t>
              </a:r>
              <a:endParaRPr lang="ru-RU" sz="8000" b="1" dirty="0">
                <a:solidFill>
                  <a:schemeClr val="accent1"/>
                </a:solidFill>
                <a:ea typeface="Lato Semibold" panose="020F0502020204030203" pitchFamily="34" charset="0"/>
                <a:cs typeface="Lato Semibold" panose="020F0502020204030203" pitchFamily="34" charset="0"/>
              </a:endParaRPr>
            </a:p>
          </p:txBody>
        </p:sp>
      </p:grpSp>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67600" y="1485900"/>
            <a:ext cx="9753600" cy="7315200"/>
          </a:xfrm>
          <a:prstGeom prst="rect">
            <a:avLst/>
          </a:prstGeom>
          <a:effectLst/>
        </p:spPr>
      </p:pic>
    </p:spTree>
    <p:extLst>
      <p:ext uri="{BB962C8B-B14F-4D97-AF65-F5344CB8AC3E}">
        <p14:creationId xmlns:p14="http://schemas.microsoft.com/office/powerpoint/2010/main" val="370727829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Title 6"/>
          <p:cNvSpPr>
            <a:spLocks noGrp="1"/>
          </p:cNvSpPr>
          <p:nvPr>
            <p:ph type="title"/>
          </p:nvPr>
        </p:nvSpPr>
        <p:spPr/>
        <p:txBody>
          <a:bodyPr/>
          <a:lstStyle/>
          <a:p>
            <a:r>
              <a:rPr lang="en-US">
                <a:solidFill>
                  <a:schemeClr val="accent1"/>
                </a:solidFill>
              </a:rPr>
              <a:t>welcome</a:t>
            </a:r>
            <a:br>
              <a:rPr lang="en-US"/>
            </a:br>
            <a:r>
              <a:rPr lang="en-US"/>
              <a:t>message</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10</a:t>
            </a:fld>
            <a:endParaRPr/>
          </a:p>
        </p:txBody>
      </p:sp>
      <p:grpSp>
        <p:nvGrpSpPr>
          <p:cNvPr id="13" name="Group 12"/>
          <p:cNvGrpSpPr/>
          <p:nvPr/>
        </p:nvGrpSpPr>
        <p:grpSpPr>
          <a:xfrm>
            <a:off x="1295400" y="3137920"/>
            <a:ext cx="685800" cy="685800"/>
            <a:chOff x="6324600" y="4114799"/>
            <a:chExt cx="685800" cy="685800"/>
          </a:xfrm>
        </p:grpSpPr>
        <p:cxnSp>
          <p:nvCxnSpPr>
            <p:cNvPr id="10" name="Straight Connector 9"/>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rot="10800000">
            <a:off x="4610103" y="6463280"/>
            <a:ext cx="685800" cy="685800"/>
            <a:chOff x="6324600" y="4114799"/>
            <a:chExt cx="685800" cy="685800"/>
          </a:xfrm>
        </p:grpSpPr>
        <p:cxnSp>
          <p:nvCxnSpPr>
            <p:cNvPr id="15" name="Straight Connector 14"/>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 name="Group 1"/>
          <p:cNvGrpSpPr/>
          <p:nvPr/>
        </p:nvGrpSpPr>
        <p:grpSpPr>
          <a:xfrm>
            <a:off x="6343647" y="3523674"/>
            <a:ext cx="9353546" cy="3239653"/>
            <a:chOff x="6343647" y="3523674"/>
            <a:chExt cx="9353546" cy="3239653"/>
          </a:xfrm>
        </p:grpSpPr>
        <p:grpSp>
          <p:nvGrpSpPr>
            <p:cNvPr id="18" name="Group 17"/>
            <p:cNvGrpSpPr/>
            <p:nvPr/>
          </p:nvGrpSpPr>
          <p:grpSpPr>
            <a:xfrm>
              <a:off x="6343647" y="3523674"/>
              <a:ext cx="685800" cy="685800"/>
              <a:chOff x="6324600" y="4114799"/>
              <a:chExt cx="685800" cy="685800"/>
            </a:xfrm>
          </p:grpSpPr>
          <p:cxnSp>
            <p:nvCxnSpPr>
              <p:cNvPr id="19" name="Straight Connector 18"/>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1" name="Group 20"/>
            <p:cNvGrpSpPr/>
            <p:nvPr/>
          </p:nvGrpSpPr>
          <p:grpSpPr>
            <a:xfrm rot="10800000">
              <a:off x="14998693" y="6077527"/>
              <a:ext cx="685800" cy="685800"/>
              <a:chOff x="6324600" y="4114799"/>
              <a:chExt cx="685800" cy="685800"/>
            </a:xfrm>
          </p:grpSpPr>
          <p:cxnSp>
            <p:nvCxnSpPr>
              <p:cNvPr id="22" name="Straight Connector 21"/>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24" name="TextBox 23"/>
            <p:cNvSpPr txBox="1"/>
            <p:nvPr/>
          </p:nvSpPr>
          <p:spPr>
            <a:xfrm>
              <a:off x="6686547" y="3837337"/>
              <a:ext cx="9010646" cy="2062103"/>
            </a:xfrm>
            <a:prstGeom prst="rect">
              <a:avLst/>
            </a:prstGeom>
            <a:noFill/>
          </p:spPr>
          <p:txBody>
            <a:bodyPr wrap="square" rtlCol="0">
              <a:spAutoFit/>
            </a:bodyPr>
            <a:lstStyle/>
            <a:p>
              <a:r>
                <a:rPr lang="en-US" sz="3200" i="1">
                  <a:solidFill>
                    <a:schemeClr val="bg1"/>
                  </a:solidFill>
                </a:rPr>
                <a:t>Hi there! Lorem ipsum dolor sit amet, consectetuer adipiscing elit. Maecenas porttitor conguerietr </a:t>
              </a:r>
            </a:p>
            <a:p>
              <a:r>
                <a:rPr lang="en-US" sz="3200" i="1">
                  <a:solidFill>
                    <a:schemeClr val="bg1"/>
                  </a:solidFill>
                </a:rPr>
                <a:t>massa. Fusce posuere, magna sed pulvinar ultricies prosense.</a:t>
              </a:r>
              <a:endParaRPr lang="uk-UA" sz="3200" i="1">
                <a:solidFill>
                  <a:schemeClr val="bg1"/>
                </a:solidFill>
              </a:endParaRPr>
            </a:p>
          </p:txBody>
        </p:sp>
        <p:sp>
          <p:nvSpPr>
            <p:cNvPr id="26" name="TextBox 25"/>
            <p:cNvSpPr txBox="1"/>
            <p:nvPr/>
          </p:nvSpPr>
          <p:spPr>
            <a:xfrm>
              <a:off x="10388604" y="5996576"/>
              <a:ext cx="4800600" cy="646331"/>
            </a:xfrm>
            <a:prstGeom prst="rect">
              <a:avLst/>
            </a:prstGeom>
            <a:noFill/>
          </p:spPr>
          <p:txBody>
            <a:bodyPr wrap="square" rtlCol="0">
              <a:spAutoFit/>
            </a:bodyPr>
            <a:lstStyle/>
            <a:p>
              <a:pPr algn="r"/>
              <a:r>
                <a:rPr lang="en-US" sz="3600" b="1">
                  <a:solidFill>
                    <a:schemeClr val="bg1"/>
                  </a:solidFill>
                  <a:latin typeface="+mj-lt"/>
                </a:rPr>
                <a:t>john doe</a:t>
              </a:r>
              <a:r>
                <a:rPr lang="en-US" sz="3600">
                  <a:solidFill>
                    <a:schemeClr val="bg1"/>
                  </a:solidFill>
                  <a:latin typeface="+mj-lt"/>
                </a:rPr>
                <a:t>, founder</a:t>
              </a:r>
              <a:endParaRPr lang="uk-UA" sz="3600">
                <a:solidFill>
                  <a:schemeClr val="bg1"/>
                </a:solidFill>
                <a:latin typeface="+mj-lt"/>
              </a:endParaRPr>
            </a:p>
          </p:txBody>
        </p:sp>
      </p:grpSp>
      <p:sp>
        <p:nvSpPr>
          <p:cNvPr id="3" name="Picture Placeholder 2"/>
          <p:cNvSpPr>
            <a:spLocks noGrp="1"/>
          </p:cNvSpPr>
          <p:nvPr>
            <p:ph type="pic" sz="quarter" idx="11"/>
          </p:nvPr>
        </p:nvSpPr>
        <p:spPr/>
      </p:sp>
    </p:spTree>
    <p:extLst>
      <p:ext uri="{BB962C8B-B14F-4D97-AF65-F5344CB8AC3E}">
        <p14:creationId xmlns:p14="http://schemas.microsoft.com/office/powerpoint/2010/main" val="285317498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solidFill>
                  <a:schemeClr val="accent1"/>
                </a:solidFill>
              </a:rPr>
              <a:t>web design</a:t>
            </a:r>
            <a:br>
              <a:rPr lang="en-US"/>
            </a:br>
            <a:r>
              <a:rPr lang="en-US"/>
              <a:t>project</a:t>
            </a:r>
            <a:endParaRPr lang="uk-UA"/>
          </a:p>
        </p:txBody>
      </p:sp>
      <p:sp>
        <p:nvSpPr>
          <p:cNvPr id="3" name="Slide Number Placeholder 2"/>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100</a:t>
            </a:fld>
            <a:endParaRPr/>
          </a:p>
        </p:txBody>
      </p:sp>
      <p:grpSp>
        <p:nvGrpSpPr>
          <p:cNvPr id="7" name="Group 6"/>
          <p:cNvGrpSpPr/>
          <p:nvPr/>
        </p:nvGrpSpPr>
        <p:grpSpPr>
          <a:xfrm>
            <a:off x="4846320" y="2815590"/>
            <a:ext cx="8620125" cy="422910"/>
            <a:chOff x="4833938" y="2011680"/>
            <a:chExt cx="8620125" cy="422910"/>
          </a:xfrm>
        </p:grpSpPr>
        <p:grpSp>
          <p:nvGrpSpPr>
            <p:cNvPr id="8" name="Group 7"/>
            <p:cNvGrpSpPr/>
            <p:nvPr/>
          </p:nvGrpSpPr>
          <p:grpSpPr>
            <a:xfrm>
              <a:off x="4833938" y="2011680"/>
              <a:ext cx="8620125" cy="422910"/>
              <a:chOff x="4791075" y="2888071"/>
              <a:chExt cx="8620125" cy="422910"/>
            </a:xfrm>
          </p:grpSpPr>
          <p:sp>
            <p:nvSpPr>
              <p:cNvPr id="10" name="Freeform 9"/>
              <p:cNvSpPr/>
              <p:nvPr/>
            </p:nvSpPr>
            <p:spPr>
              <a:xfrm>
                <a:off x="4791075" y="2888071"/>
                <a:ext cx="8620125" cy="422910"/>
              </a:xfrm>
              <a:custGeom>
                <a:avLst/>
                <a:gdLst>
                  <a:gd name="connsiteX0" fmla="*/ 190504 w 12763500"/>
                  <a:gd name="connsiteY0" fmla="*/ 0 h 819150"/>
                  <a:gd name="connsiteX1" fmla="*/ 12572996 w 12763500"/>
                  <a:gd name="connsiteY1" fmla="*/ 0 h 819150"/>
                  <a:gd name="connsiteX2" fmla="*/ 12763500 w 12763500"/>
                  <a:gd name="connsiteY2" fmla="*/ 190504 h 819150"/>
                  <a:gd name="connsiteX3" fmla="*/ 12763500 w 12763500"/>
                  <a:gd name="connsiteY3" fmla="*/ 819150 h 819150"/>
                  <a:gd name="connsiteX4" fmla="*/ 0 w 12763500"/>
                  <a:gd name="connsiteY4" fmla="*/ 819150 h 819150"/>
                  <a:gd name="connsiteX5" fmla="*/ 0 w 12763500"/>
                  <a:gd name="connsiteY5" fmla="*/ 190504 h 819150"/>
                  <a:gd name="connsiteX6" fmla="*/ 190504 w 12763500"/>
                  <a:gd name="connsiteY6" fmla="*/ 0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63500" h="819150">
                    <a:moveTo>
                      <a:pt x="190504" y="0"/>
                    </a:moveTo>
                    <a:lnTo>
                      <a:pt x="12572996" y="0"/>
                    </a:lnTo>
                    <a:cubicBezTo>
                      <a:pt x="12678208" y="0"/>
                      <a:pt x="12763500" y="85292"/>
                      <a:pt x="12763500" y="190504"/>
                    </a:cubicBezTo>
                    <a:lnTo>
                      <a:pt x="12763500" y="819150"/>
                    </a:lnTo>
                    <a:lnTo>
                      <a:pt x="0" y="819150"/>
                    </a:lnTo>
                    <a:lnTo>
                      <a:pt x="0" y="190504"/>
                    </a:lnTo>
                    <a:cubicBezTo>
                      <a:pt x="0" y="85292"/>
                      <a:pt x="85292" y="0"/>
                      <a:pt x="190504" y="0"/>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1" name="Oval 10"/>
              <p:cNvSpPr/>
              <p:nvPr/>
            </p:nvSpPr>
            <p:spPr>
              <a:xfrm>
                <a:off x="5024437" y="3008086"/>
                <a:ext cx="182880" cy="18288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2" name="Oval 11"/>
              <p:cNvSpPr/>
              <p:nvPr/>
            </p:nvSpPr>
            <p:spPr>
              <a:xfrm>
                <a:off x="5314950" y="3008086"/>
                <a:ext cx="182880" cy="18288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3" name="Oval 12"/>
              <p:cNvSpPr/>
              <p:nvPr/>
            </p:nvSpPr>
            <p:spPr>
              <a:xfrm>
                <a:off x="5605462" y="3008086"/>
                <a:ext cx="182880" cy="18288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4" name="Rounded Rectangle 13"/>
              <p:cNvSpPr/>
              <p:nvPr/>
            </p:nvSpPr>
            <p:spPr>
              <a:xfrm>
                <a:off x="6078537" y="2972526"/>
                <a:ext cx="6454775" cy="2540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a:solidFill>
                      <a:schemeClr val="accent1"/>
                    </a:solidFill>
                  </a:rPr>
                  <a:t>WWW.EXAMPLE.COM</a:t>
                </a:r>
                <a:endParaRPr lang="uk-UA" sz="1400">
                  <a:solidFill>
                    <a:schemeClr val="accent1"/>
                  </a:solidFill>
                </a:endParaRPr>
              </a:p>
            </p:txBody>
          </p:sp>
        </p:grpSp>
        <p:sp>
          <p:nvSpPr>
            <p:cNvPr id="9" name="Multiply 8"/>
            <p:cNvSpPr/>
            <p:nvPr/>
          </p:nvSpPr>
          <p:spPr>
            <a:xfrm>
              <a:off x="12299950" y="2110803"/>
              <a:ext cx="224663" cy="224663"/>
            </a:xfrm>
            <a:prstGeom prst="mathMultiply">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41" name="Group 40"/>
          <p:cNvGrpSpPr/>
          <p:nvPr/>
        </p:nvGrpSpPr>
        <p:grpSpPr>
          <a:xfrm>
            <a:off x="876300" y="3337560"/>
            <a:ext cx="3086100" cy="1661994"/>
            <a:chOff x="876300" y="3194149"/>
            <a:chExt cx="3086100" cy="1661994"/>
          </a:xfrm>
        </p:grpSpPr>
        <p:sp>
          <p:nvSpPr>
            <p:cNvPr id="26" name="TextBox 25"/>
            <p:cNvSpPr txBox="1"/>
            <p:nvPr/>
          </p:nvSpPr>
          <p:spPr>
            <a:xfrm>
              <a:off x="876300" y="3840480"/>
              <a:ext cx="3086100" cy="1015663"/>
            </a:xfrm>
            <a:prstGeom prst="rect">
              <a:avLst/>
            </a:prstGeom>
            <a:noFill/>
          </p:spPr>
          <p:txBody>
            <a:bodyPr wrap="square" rtlCol="0">
              <a:spAutoFit/>
            </a:bodyPr>
            <a:lstStyle/>
            <a:p>
              <a:pPr algn="r"/>
              <a:r>
                <a:rPr lang="en-US" sz="2000">
                  <a:solidFill>
                    <a:schemeClr val="bg1"/>
                  </a:solidFill>
                </a:rPr>
                <a:t>Lorem ipsum dolor sit amet, consectetuer adipiscing elit. </a:t>
              </a:r>
              <a:endParaRPr lang="uk-UA" sz="2000">
                <a:solidFill>
                  <a:schemeClr val="bg1"/>
                </a:solidFill>
              </a:endParaRPr>
            </a:p>
          </p:txBody>
        </p:sp>
        <p:grpSp>
          <p:nvGrpSpPr>
            <p:cNvPr id="40" name="Group 39"/>
            <p:cNvGrpSpPr/>
            <p:nvPr/>
          </p:nvGrpSpPr>
          <p:grpSpPr>
            <a:xfrm>
              <a:off x="1456831" y="3194149"/>
              <a:ext cx="2442066" cy="646331"/>
              <a:chOff x="2813576" y="3176745"/>
              <a:chExt cx="2442066" cy="646331"/>
            </a:xfrm>
          </p:grpSpPr>
          <p:sp>
            <p:nvSpPr>
              <p:cNvPr id="27" name="TextBox 26"/>
              <p:cNvSpPr txBox="1"/>
              <p:nvPr/>
            </p:nvSpPr>
            <p:spPr>
              <a:xfrm>
                <a:off x="2813576" y="3176745"/>
                <a:ext cx="1925037" cy="646331"/>
              </a:xfrm>
              <a:prstGeom prst="rect">
                <a:avLst/>
              </a:prstGeom>
              <a:noFill/>
            </p:spPr>
            <p:txBody>
              <a:bodyPr wrap="square" rtlCol="0">
                <a:spAutoFit/>
              </a:bodyPr>
              <a:lstStyle/>
              <a:p>
                <a:pPr algn="r"/>
                <a:r>
                  <a:rPr lang="en-US" sz="3600">
                    <a:solidFill>
                      <a:schemeClr val="accent1"/>
                    </a:solidFill>
                    <a:latin typeface="+mj-lt"/>
                  </a:rPr>
                  <a:t>secure</a:t>
                </a:r>
                <a:endParaRPr lang="uk-UA" sz="3600">
                  <a:solidFill>
                    <a:schemeClr val="accent1"/>
                  </a:solidFill>
                  <a:latin typeface="+mj-lt"/>
                </a:endParaRPr>
              </a:p>
            </p:txBody>
          </p:sp>
          <p:sp>
            <p:nvSpPr>
              <p:cNvPr id="39" name="Freeform 17"/>
              <p:cNvSpPr>
                <a:spLocks noEditPoints="1"/>
              </p:cNvSpPr>
              <p:nvPr/>
            </p:nvSpPr>
            <p:spPr bwMode="auto">
              <a:xfrm>
                <a:off x="4900047" y="3257461"/>
                <a:ext cx="355595" cy="484900"/>
              </a:xfrm>
              <a:custGeom>
                <a:avLst/>
                <a:gdLst>
                  <a:gd name="T0" fmla="*/ 64 w 128"/>
                  <a:gd name="T1" fmla="*/ 104 h 176"/>
                  <a:gd name="T2" fmla="*/ 48 w 128"/>
                  <a:gd name="T3" fmla="*/ 120 h 176"/>
                  <a:gd name="T4" fmla="*/ 52 w 128"/>
                  <a:gd name="T5" fmla="*/ 131 h 176"/>
                  <a:gd name="T6" fmla="*/ 52 w 128"/>
                  <a:gd name="T7" fmla="*/ 132 h 176"/>
                  <a:gd name="T8" fmla="*/ 64 w 128"/>
                  <a:gd name="T9" fmla="*/ 144 h 176"/>
                  <a:gd name="T10" fmla="*/ 76 w 128"/>
                  <a:gd name="T11" fmla="*/ 132 h 176"/>
                  <a:gd name="T12" fmla="*/ 76 w 128"/>
                  <a:gd name="T13" fmla="*/ 131 h 176"/>
                  <a:gd name="T14" fmla="*/ 80 w 128"/>
                  <a:gd name="T15" fmla="*/ 120 h 176"/>
                  <a:gd name="T16" fmla="*/ 64 w 128"/>
                  <a:gd name="T17" fmla="*/ 104 h 176"/>
                  <a:gd name="T18" fmla="*/ 68 w 128"/>
                  <a:gd name="T19" fmla="*/ 127 h 176"/>
                  <a:gd name="T20" fmla="*/ 68 w 128"/>
                  <a:gd name="T21" fmla="*/ 132 h 176"/>
                  <a:gd name="T22" fmla="*/ 64 w 128"/>
                  <a:gd name="T23" fmla="*/ 136 h 176"/>
                  <a:gd name="T24" fmla="*/ 60 w 128"/>
                  <a:gd name="T25" fmla="*/ 132 h 176"/>
                  <a:gd name="T26" fmla="*/ 60 w 128"/>
                  <a:gd name="T27" fmla="*/ 127 h 176"/>
                  <a:gd name="T28" fmla="*/ 56 w 128"/>
                  <a:gd name="T29" fmla="*/ 120 h 176"/>
                  <a:gd name="T30" fmla="*/ 64 w 128"/>
                  <a:gd name="T31" fmla="*/ 112 h 176"/>
                  <a:gd name="T32" fmla="*/ 72 w 128"/>
                  <a:gd name="T33" fmla="*/ 120 h 176"/>
                  <a:gd name="T34" fmla="*/ 68 w 128"/>
                  <a:gd name="T35" fmla="*/ 127 h 176"/>
                  <a:gd name="T36" fmla="*/ 112 w 128"/>
                  <a:gd name="T37" fmla="*/ 72 h 176"/>
                  <a:gd name="T38" fmla="*/ 112 w 128"/>
                  <a:gd name="T39" fmla="*/ 48 h 176"/>
                  <a:gd name="T40" fmla="*/ 64 w 128"/>
                  <a:gd name="T41" fmla="*/ 0 h 176"/>
                  <a:gd name="T42" fmla="*/ 16 w 128"/>
                  <a:gd name="T43" fmla="*/ 48 h 176"/>
                  <a:gd name="T44" fmla="*/ 16 w 128"/>
                  <a:gd name="T45" fmla="*/ 72 h 176"/>
                  <a:gd name="T46" fmla="*/ 0 w 128"/>
                  <a:gd name="T47" fmla="*/ 88 h 176"/>
                  <a:gd name="T48" fmla="*/ 0 w 128"/>
                  <a:gd name="T49" fmla="*/ 160 h 176"/>
                  <a:gd name="T50" fmla="*/ 16 w 128"/>
                  <a:gd name="T51" fmla="*/ 176 h 176"/>
                  <a:gd name="T52" fmla="*/ 112 w 128"/>
                  <a:gd name="T53" fmla="*/ 176 h 176"/>
                  <a:gd name="T54" fmla="*/ 128 w 128"/>
                  <a:gd name="T55" fmla="*/ 160 h 176"/>
                  <a:gd name="T56" fmla="*/ 128 w 128"/>
                  <a:gd name="T57" fmla="*/ 88 h 176"/>
                  <a:gd name="T58" fmla="*/ 112 w 128"/>
                  <a:gd name="T59" fmla="*/ 72 h 176"/>
                  <a:gd name="T60" fmla="*/ 24 w 128"/>
                  <a:gd name="T61" fmla="*/ 48 h 176"/>
                  <a:gd name="T62" fmla="*/ 64 w 128"/>
                  <a:gd name="T63" fmla="*/ 8 h 176"/>
                  <a:gd name="T64" fmla="*/ 104 w 128"/>
                  <a:gd name="T65" fmla="*/ 48 h 176"/>
                  <a:gd name="T66" fmla="*/ 104 w 128"/>
                  <a:gd name="T67" fmla="*/ 72 h 176"/>
                  <a:gd name="T68" fmla="*/ 24 w 128"/>
                  <a:gd name="T69" fmla="*/ 72 h 176"/>
                  <a:gd name="T70" fmla="*/ 24 w 128"/>
                  <a:gd name="T71" fmla="*/ 48 h 176"/>
                  <a:gd name="T72" fmla="*/ 120 w 128"/>
                  <a:gd name="T73" fmla="*/ 160 h 176"/>
                  <a:gd name="T74" fmla="*/ 112 w 128"/>
                  <a:gd name="T75" fmla="*/ 168 h 176"/>
                  <a:gd name="T76" fmla="*/ 16 w 128"/>
                  <a:gd name="T77" fmla="*/ 168 h 176"/>
                  <a:gd name="T78" fmla="*/ 8 w 128"/>
                  <a:gd name="T79" fmla="*/ 160 h 176"/>
                  <a:gd name="T80" fmla="*/ 8 w 128"/>
                  <a:gd name="T81" fmla="*/ 88 h 176"/>
                  <a:gd name="T82" fmla="*/ 16 w 128"/>
                  <a:gd name="T83" fmla="*/ 80 h 176"/>
                  <a:gd name="T84" fmla="*/ 112 w 128"/>
                  <a:gd name="T85" fmla="*/ 80 h 176"/>
                  <a:gd name="T86" fmla="*/ 120 w 128"/>
                  <a:gd name="T87" fmla="*/ 88 h 176"/>
                  <a:gd name="T88" fmla="*/ 120 w 128"/>
                  <a:gd name="T89"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76">
                    <a:moveTo>
                      <a:pt x="64" y="104"/>
                    </a:moveTo>
                    <a:cubicBezTo>
                      <a:pt x="55" y="104"/>
                      <a:pt x="48" y="111"/>
                      <a:pt x="48" y="120"/>
                    </a:cubicBezTo>
                    <a:cubicBezTo>
                      <a:pt x="48" y="124"/>
                      <a:pt x="50" y="128"/>
                      <a:pt x="52" y="131"/>
                    </a:cubicBezTo>
                    <a:cubicBezTo>
                      <a:pt x="52" y="131"/>
                      <a:pt x="52" y="132"/>
                      <a:pt x="52" y="132"/>
                    </a:cubicBezTo>
                    <a:cubicBezTo>
                      <a:pt x="52" y="139"/>
                      <a:pt x="57" y="144"/>
                      <a:pt x="64" y="144"/>
                    </a:cubicBezTo>
                    <a:cubicBezTo>
                      <a:pt x="71" y="144"/>
                      <a:pt x="76" y="139"/>
                      <a:pt x="76" y="132"/>
                    </a:cubicBezTo>
                    <a:cubicBezTo>
                      <a:pt x="76" y="132"/>
                      <a:pt x="76" y="131"/>
                      <a:pt x="76" y="131"/>
                    </a:cubicBezTo>
                    <a:cubicBezTo>
                      <a:pt x="78" y="128"/>
                      <a:pt x="80" y="124"/>
                      <a:pt x="80" y="120"/>
                    </a:cubicBezTo>
                    <a:cubicBezTo>
                      <a:pt x="80" y="111"/>
                      <a:pt x="73" y="104"/>
                      <a:pt x="64" y="104"/>
                    </a:cubicBezTo>
                    <a:moveTo>
                      <a:pt x="68" y="127"/>
                    </a:moveTo>
                    <a:cubicBezTo>
                      <a:pt x="68" y="132"/>
                      <a:pt x="68" y="132"/>
                      <a:pt x="68" y="132"/>
                    </a:cubicBezTo>
                    <a:cubicBezTo>
                      <a:pt x="68" y="134"/>
                      <a:pt x="66" y="136"/>
                      <a:pt x="64" y="136"/>
                    </a:cubicBezTo>
                    <a:cubicBezTo>
                      <a:pt x="62" y="136"/>
                      <a:pt x="60" y="134"/>
                      <a:pt x="60" y="132"/>
                    </a:cubicBezTo>
                    <a:cubicBezTo>
                      <a:pt x="60" y="127"/>
                      <a:pt x="60" y="127"/>
                      <a:pt x="60" y="127"/>
                    </a:cubicBezTo>
                    <a:cubicBezTo>
                      <a:pt x="58" y="126"/>
                      <a:pt x="56" y="123"/>
                      <a:pt x="56" y="120"/>
                    </a:cubicBezTo>
                    <a:cubicBezTo>
                      <a:pt x="56" y="116"/>
                      <a:pt x="60" y="112"/>
                      <a:pt x="64" y="112"/>
                    </a:cubicBezTo>
                    <a:cubicBezTo>
                      <a:pt x="68" y="112"/>
                      <a:pt x="72" y="116"/>
                      <a:pt x="72" y="120"/>
                    </a:cubicBezTo>
                    <a:cubicBezTo>
                      <a:pt x="72" y="123"/>
                      <a:pt x="70" y="126"/>
                      <a:pt x="68" y="127"/>
                    </a:cubicBezTo>
                    <a:moveTo>
                      <a:pt x="112" y="72"/>
                    </a:moveTo>
                    <a:cubicBezTo>
                      <a:pt x="112" y="48"/>
                      <a:pt x="112" y="48"/>
                      <a:pt x="112" y="48"/>
                    </a:cubicBezTo>
                    <a:cubicBezTo>
                      <a:pt x="112" y="21"/>
                      <a:pt x="91" y="0"/>
                      <a:pt x="64" y="0"/>
                    </a:cubicBezTo>
                    <a:cubicBezTo>
                      <a:pt x="37" y="0"/>
                      <a:pt x="16" y="21"/>
                      <a:pt x="16" y="48"/>
                    </a:cubicBezTo>
                    <a:cubicBezTo>
                      <a:pt x="16" y="72"/>
                      <a:pt x="16" y="72"/>
                      <a:pt x="16" y="72"/>
                    </a:cubicBezTo>
                    <a:cubicBezTo>
                      <a:pt x="7" y="72"/>
                      <a:pt x="0" y="79"/>
                      <a:pt x="0" y="88"/>
                    </a:cubicBezTo>
                    <a:cubicBezTo>
                      <a:pt x="0" y="160"/>
                      <a:pt x="0" y="160"/>
                      <a:pt x="0" y="160"/>
                    </a:cubicBezTo>
                    <a:cubicBezTo>
                      <a:pt x="0" y="169"/>
                      <a:pt x="7" y="176"/>
                      <a:pt x="16" y="176"/>
                    </a:cubicBezTo>
                    <a:cubicBezTo>
                      <a:pt x="112" y="176"/>
                      <a:pt x="112" y="176"/>
                      <a:pt x="112" y="176"/>
                    </a:cubicBezTo>
                    <a:cubicBezTo>
                      <a:pt x="121" y="176"/>
                      <a:pt x="128" y="169"/>
                      <a:pt x="128" y="160"/>
                    </a:cubicBezTo>
                    <a:cubicBezTo>
                      <a:pt x="128" y="88"/>
                      <a:pt x="128" y="88"/>
                      <a:pt x="128" y="88"/>
                    </a:cubicBezTo>
                    <a:cubicBezTo>
                      <a:pt x="128" y="79"/>
                      <a:pt x="121" y="72"/>
                      <a:pt x="112" y="72"/>
                    </a:cubicBezTo>
                    <a:moveTo>
                      <a:pt x="24" y="48"/>
                    </a:moveTo>
                    <a:cubicBezTo>
                      <a:pt x="24" y="26"/>
                      <a:pt x="42" y="8"/>
                      <a:pt x="64" y="8"/>
                    </a:cubicBezTo>
                    <a:cubicBezTo>
                      <a:pt x="86" y="8"/>
                      <a:pt x="104" y="26"/>
                      <a:pt x="104" y="48"/>
                    </a:cubicBezTo>
                    <a:cubicBezTo>
                      <a:pt x="104" y="72"/>
                      <a:pt x="104" y="72"/>
                      <a:pt x="104" y="72"/>
                    </a:cubicBezTo>
                    <a:cubicBezTo>
                      <a:pt x="24" y="72"/>
                      <a:pt x="24" y="72"/>
                      <a:pt x="24" y="72"/>
                    </a:cubicBezTo>
                    <a:lnTo>
                      <a:pt x="24" y="48"/>
                    </a:lnTo>
                    <a:close/>
                    <a:moveTo>
                      <a:pt x="120" y="160"/>
                    </a:moveTo>
                    <a:cubicBezTo>
                      <a:pt x="120" y="164"/>
                      <a:pt x="116" y="168"/>
                      <a:pt x="112" y="168"/>
                    </a:cubicBezTo>
                    <a:cubicBezTo>
                      <a:pt x="16" y="168"/>
                      <a:pt x="16" y="168"/>
                      <a:pt x="16" y="168"/>
                    </a:cubicBezTo>
                    <a:cubicBezTo>
                      <a:pt x="12" y="168"/>
                      <a:pt x="8" y="164"/>
                      <a:pt x="8" y="160"/>
                    </a:cubicBezTo>
                    <a:cubicBezTo>
                      <a:pt x="8" y="88"/>
                      <a:pt x="8" y="88"/>
                      <a:pt x="8" y="88"/>
                    </a:cubicBezTo>
                    <a:cubicBezTo>
                      <a:pt x="8" y="84"/>
                      <a:pt x="12" y="80"/>
                      <a:pt x="16" y="80"/>
                    </a:cubicBezTo>
                    <a:cubicBezTo>
                      <a:pt x="112" y="80"/>
                      <a:pt x="112" y="80"/>
                      <a:pt x="112" y="80"/>
                    </a:cubicBezTo>
                    <a:cubicBezTo>
                      <a:pt x="116" y="80"/>
                      <a:pt x="120" y="84"/>
                      <a:pt x="120" y="88"/>
                    </a:cubicBezTo>
                    <a:lnTo>
                      <a:pt x="120" y="16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2" name="Group 1"/>
          <p:cNvGrpSpPr/>
          <p:nvPr/>
        </p:nvGrpSpPr>
        <p:grpSpPr>
          <a:xfrm>
            <a:off x="876300" y="6080760"/>
            <a:ext cx="3086100" cy="1661994"/>
            <a:chOff x="876300" y="6080760"/>
            <a:chExt cx="3086100" cy="1661994"/>
          </a:xfrm>
        </p:grpSpPr>
        <p:grpSp>
          <p:nvGrpSpPr>
            <p:cNvPr id="47" name="Group 46"/>
            <p:cNvGrpSpPr/>
            <p:nvPr/>
          </p:nvGrpSpPr>
          <p:grpSpPr>
            <a:xfrm>
              <a:off x="876300" y="6080760"/>
              <a:ext cx="3086100" cy="1661994"/>
              <a:chOff x="876300" y="3194149"/>
              <a:chExt cx="3086100" cy="1661994"/>
            </a:xfrm>
          </p:grpSpPr>
          <p:sp>
            <p:nvSpPr>
              <p:cNvPr id="48" name="TextBox 47"/>
              <p:cNvSpPr txBox="1"/>
              <p:nvPr/>
            </p:nvSpPr>
            <p:spPr>
              <a:xfrm>
                <a:off x="876300" y="3840480"/>
                <a:ext cx="3086100" cy="1015663"/>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uk-UA" sz="2000">
                  <a:solidFill>
                    <a:schemeClr val="tx2"/>
                  </a:solidFill>
                </a:endParaRPr>
              </a:p>
            </p:txBody>
          </p:sp>
          <p:sp>
            <p:nvSpPr>
              <p:cNvPr id="50" name="TextBox 49"/>
              <p:cNvSpPr txBox="1"/>
              <p:nvPr/>
            </p:nvSpPr>
            <p:spPr>
              <a:xfrm>
                <a:off x="1066801" y="3194149"/>
                <a:ext cx="2315068" cy="646331"/>
              </a:xfrm>
              <a:prstGeom prst="rect">
                <a:avLst/>
              </a:prstGeom>
              <a:noFill/>
            </p:spPr>
            <p:txBody>
              <a:bodyPr wrap="square" rtlCol="0">
                <a:spAutoFit/>
              </a:bodyPr>
              <a:lstStyle/>
              <a:p>
                <a:pPr algn="r"/>
                <a:r>
                  <a:rPr lang="en-US" sz="3600">
                    <a:solidFill>
                      <a:schemeClr val="accent1"/>
                    </a:solidFill>
                    <a:latin typeface="+mj-lt"/>
                  </a:rPr>
                  <a:t>responsive</a:t>
                </a:r>
                <a:endParaRPr lang="uk-UA" sz="3600">
                  <a:solidFill>
                    <a:schemeClr val="accent1"/>
                  </a:solidFill>
                  <a:latin typeface="+mj-lt"/>
                </a:endParaRPr>
              </a:p>
            </p:txBody>
          </p:sp>
        </p:grpSp>
        <p:sp>
          <p:nvSpPr>
            <p:cNvPr id="52" name="Freeform 421"/>
            <p:cNvSpPr>
              <a:spLocks noEditPoints="1"/>
            </p:cNvSpPr>
            <p:nvPr/>
          </p:nvSpPr>
          <p:spPr bwMode="auto">
            <a:xfrm>
              <a:off x="3473879" y="6187338"/>
              <a:ext cx="423762" cy="433176"/>
            </a:xfrm>
            <a:custGeom>
              <a:avLst/>
              <a:gdLst>
                <a:gd name="T0" fmla="*/ 160 w 176"/>
                <a:gd name="T1" fmla="*/ 0 h 176"/>
                <a:gd name="T2" fmla="*/ 16 w 176"/>
                <a:gd name="T3" fmla="*/ 0 h 176"/>
                <a:gd name="T4" fmla="*/ 0 w 176"/>
                <a:gd name="T5" fmla="*/ 16 h 176"/>
                <a:gd name="T6" fmla="*/ 0 w 176"/>
                <a:gd name="T7" fmla="*/ 160 h 176"/>
                <a:gd name="T8" fmla="*/ 16 w 176"/>
                <a:gd name="T9" fmla="*/ 176 h 176"/>
                <a:gd name="T10" fmla="*/ 160 w 176"/>
                <a:gd name="T11" fmla="*/ 176 h 176"/>
                <a:gd name="T12" fmla="*/ 176 w 176"/>
                <a:gd name="T13" fmla="*/ 160 h 176"/>
                <a:gd name="T14" fmla="*/ 176 w 176"/>
                <a:gd name="T15" fmla="*/ 16 h 176"/>
                <a:gd name="T16" fmla="*/ 160 w 176"/>
                <a:gd name="T17" fmla="*/ 0 h 176"/>
                <a:gd name="T18" fmla="*/ 168 w 176"/>
                <a:gd name="T19" fmla="*/ 160 h 176"/>
                <a:gd name="T20" fmla="*/ 160 w 176"/>
                <a:gd name="T21" fmla="*/ 168 h 176"/>
                <a:gd name="T22" fmla="*/ 16 w 176"/>
                <a:gd name="T23" fmla="*/ 168 h 176"/>
                <a:gd name="T24" fmla="*/ 8 w 176"/>
                <a:gd name="T25" fmla="*/ 160 h 176"/>
                <a:gd name="T26" fmla="*/ 8 w 176"/>
                <a:gd name="T27" fmla="*/ 16 h 176"/>
                <a:gd name="T28" fmla="*/ 16 w 176"/>
                <a:gd name="T29" fmla="*/ 8 h 176"/>
                <a:gd name="T30" fmla="*/ 160 w 176"/>
                <a:gd name="T31" fmla="*/ 8 h 176"/>
                <a:gd name="T32" fmla="*/ 168 w 176"/>
                <a:gd name="T33" fmla="*/ 16 h 176"/>
                <a:gd name="T34" fmla="*/ 168 w 176"/>
                <a:gd name="T35" fmla="*/ 160 h 176"/>
                <a:gd name="T36" fmla="*/ 16 w 176"/>
                <a:gd name="T37" fmla="*/ 160 h 176"/>
                <a:gd name="T38" fmla="*/ 84 w 176"/>
                <a:gd name="T39" fmla="*/ 160 h 176"/>
                <a:gd name="T40" fmla="*/ 84 w 176"/>
                <a:gd name="T41" fmla="*/ 92 h 176"/>
                <a:gd name="T42" fmla="*/ 16 w 176"/>
                <a:gd name="T43" fmla="*/ 92 h 176"/>
                <a:gd name="T44" fmla="*/ 16 w 176"/>
                <a:gd name="T45" fmla="*/ 160 h 176"/>
                <a:gd name="T46" fmla="*/ 24 w 176"/>
                <a:gd name="T47" fmla="*/ 100 h 176"/>
                <a:gd name="T48" fmla="*/ 76 w 176"/>
                <a:gd name="T49" fmla="*/ 100 h 176"/>
                <a:gd name="T50" fmla="*/ 76 w 176"/>
                <a:gd name="T51" fmla="*/ 152 h 176"/>
                <a:gd name="T52" fmla="*/ 24 w 176"/>
                <a:gd name="T53" fmla="*/ 152 h 176"/>
                <a:gd name="T54" fmla="*/ 24 w 176"/>
                <a:gd name="T55" fmla="*/ 100 h 176"/>
                <a:gd name="T56" fmla="*/ 16 w 176"/>
                <a:gd name="T57" fmla="*/ 84 h 176"/>
                <a:gd name="T58" fmla="*/ 160 w 176"/>
                <a:gd name="T59" fmla="*/ 84 h 176"/>
                <a:gd name="T60" fmla="*/ 160 w 176"/>
                <a:gd name="T61" fmla="*/ 16 h 176"/>
                <a:gd name="T62" fmla="*/ 16 w 176"/>
                <a:gd name="T63" fmla="*/ 16 h 176"/>
                <a:gd name="T64" fmla="*/ 16 w 176"/>
                <a:gd name="T65" fmla="*/ 84 h 176"/>
                <a:gd name="T66" fmla="*/ 24 w 176"/>
                <a:gd name="T67" fmla="*/ 24 h 176"/>
                <a:gd name="T68" fmla="*/ 152 w 176"/>
                <a:gd name="T69" fmla="*/ 24 h 176"/>
                <a:gd name="T70" fmla="*/ 152 w 176"/>
                <a:gd name="T71" fmla="*/ 76 h 176"/>
                <a:gd name="T72" fmla="*/ 24 w 176"/>
                <a:gd name="T73" fmla="*/ 76 h 176"/>
                <a:gd name="T74" fmla="*/ 24 w 176"/>
                <a:gd name="T75" fmla="*/ 24 h 176"/>
                <a:gd name="T76" fmla="*/ 92 w 176"/>
                <a:gd name="T77" fmla="*/ 160 h 176"/>
                <a:gd name="T78" fmla="*/ 160 w 176"/>
                <a:gd name="T79" fmla="*/ 160 h 176"/>
                <a:gd name="T80" fmla="*/ 160 w 176"/>
                <a:gd name="T81" fmla="*/ 92 h 176"/>
                <a:gd name="T82" fmla="*/ 92 w 176"/>
                <a:gd name="T83" fmla="*/ 92 h 176"/>
                <a:gd name="T84" fmla="*/ 92 w 176"/>
                <a:gd name="T85" fmla="*/ 160 h 176"/>
                <a:gd name="T86" fmla="*/ 100 w 176"/>
                <a:gd name="T87" fmla="*/ 100 h 176"/>
                <a:gd name="T88" fmla="*/ 152 w 176"/>
                <a:gd name="T89" fmla="*/ 100 h 176"/>
                <a:gd name="T90" fmla="*/ 152 w 176"/>
                <a:gd name="T91" fmla="*/ 152 h 176"/>
                <a:gd name="T92" fmla="*/ 100 w 176"/>
                <a:gd name="T93" fmla="*/ 152 h 176"/>
                <a:gd name="T94" fmla="*/ 100 w 176"/>
                <a:gd name="T95" fmla="*/ 10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6" h="176">
                  <a:moveTo>
                    <a:pt x="160" y="0"/>
                  </a:moveTo>
                  <a:cubicBezTo>
                    <a:pt x="16" y="0"/>
                    <a:pt x="16" y="0"/>
                    <a:pt x="16" y="0"/>
                  </a:cubicBezTo>
                  <a:cubicBezTo>
                    <a:pt x="7" y="0"/>
                    <a:pt x="0" y="7"/>
                    <a:pt x="0" y="16"/>
                  </a:cubicBezTo>
                  <a:cubicBezTo>
                    <a:pt x="0" y="160"/>
                    <a:pt x="0" y="160"/>
                    <a:pt x="0" y="160"/>
                  </a:cubicBezTo>
                  <a:cubicBezTo>
                    <a:pt x="0" y="169"/>
                    <a:pt x="7" y="176"/>
                    <a:pt x="16" y="176"/>
                  </a:cubicBezTo>
                  <a:cubicBezTo>
                    <a:pt x="160" y="176"/>
                    <a:pt x="160" y="176"/>
                    <a:pt x="160" y="176"/>
                  </a:cubicBezTo>
                  <a:cubicBezTo>
                    <a:pt x="169" y="176"/>
                    <a:pt x="176" y="169"/>
                    <a:pt x="176" y="160"/>
                  </a:cubicBezTo>
                  <a:cubicBezTo>
                    <a:pt x="176" y="16"/>
                    <a:pt x="176" y="16"/>
                    <a:pt x="176" y="16"/>
                  </a:cubicBezTo>
                  <a:cubicBezTo>
                    <a:pt x="176" y="7"/>
                    <a:pt x="169" y="0"/>
                    <a:pt x="160" y="0"/>
                  </a:cubicBezTo>
                  <a:moveTo>
                    <a:pt x="168" y="160"/>
                  </a:moveTo>
                  <a:cubicBezTo>
                    <a:pt x="168" y="164"/>
                    <a:pt x="164" y="168"/>
                    <a:pt x="160" y="168"/>
                  </a:cubicBezTo>
                  <a:cubicBezTo>
                    <a:pt x="16" y="168"/>
                    <a:pt x="16" y="168"/>
                    <a:pt x="16" y="168"/>
                  </a:cubicBezTo>
                  <a:cubicBezTo>
                    <a:pt x="12" y="168"/>
                    <a:pt x="8" y="164"/>
                    <a:pt x="8" y="160"/>
                  </a:cubicBezTo>
                  <a:cubicBezTo>
                    <a:pt x="8" y="16"/>
                    <a:pt x="8" y="16"/>
                    <a:pt x="8" y="16"/>
                  </a:cubicBezTo>
                  <a:cubicBezTo>
                    <a:pt x="8" y="12"/>
                    <a:pt x="12" y="8"/>
                    <a:pt x="16" y="8"/>
                  </a:cubicBezTo>
                  <a:cubicBezTo>
                    <a:pt x="160" y="8"/>
                    <a:pt x="160" y="8"/>
                    <a:pt x="160" y="8"/>
                  </a:cubicBezTo>
                  <a:cubicBezTo>
                    <a:pt x="164" y="8"/>
                    <a:pt x="168" y="12"/>
                    <a:pt x="168" y="16"/>
                  </a:cubicBezTo>
                  <a:lnTo>
                    <a:pt x="168" y="160"/>
                  </a:lnTo>
                  <a:close/>
                  <a:moveTo>
                    <a:pt x="16" y="160"/>
                  </a:moveTo>
                  <a:cubicBezTo>
                    <a:pt x="84" y="160"/>
                    <a:pt x="84" y="160"/>
                    <a:pt x="84" y="160"/>
                  </a:cubicBezTo>
                  <a:cubicBezTo>
                    <a:pt x="84" y="92"/>
                    <a:pt x="84" y="92"/>
                    <a:pt x="84" y="92"/>
                  </a:cubicBezTo>
                  <a:cubicBezTo>
                    <a:pt x="16" y="92"/>
                    <a:pt x="16" y="92"/>
                    <a:pt x="16" y="92"/>
                  </a:cubicBezTo>
                  <a:lnTo>
                    <a:pt x="16" y="160"/>
                  </a:lnTo>
                  <a:close/>
                  <a:moveTo>
                    <a:pt x="24" y="100"/>
                  </a:moveTo>
                  <a:cubicBezTo>
                    <a:pt x="76" y="100"/>
                    <a:pt x="76" y="100"/>
                    <a:pt x="76" y="100"/>
                  </a:cubicBezTo>
                  <a:cubicBezTo>
                    <a:pt x="76" y="152"/>
                    <a:pt x="76" y="152"/>
                    <a:pt x="76" y="152"/>
                  </a:cubicBezTo>
                  <a:cubicBezTo>
                    <a:pt x="24" y="152"/>
                    <a:pt x="24" y="152"/>
                    <a:pt x="24" y="152"/>
                  </a:cubicBezTo>
                  <a:lnTo>
                    <a:pt x="24" y="100"/>
                  </a:lnTo>
                  <a:close/>
                  <a:moveTo>
                    <a:pt x="16" y="84"/>
                  </a:moveTo>
                  <a:cubicBezTo>
                    <a:pt x="160" y="84"/>
                    <a:pt x="160" y="84"/>
                    <a:pt x="160" y="84"/>
                  </a:cubicBezTo>
                  <a:cubicBezTo>
                    <a:pt x="160" y="16"/>
                    <a:pt x="160" y="16"/>
                    <a:pt x="160" y="16"/>
                  </a:cubicBezTo>
                  <a:cubicBezTo>
                    <a:pt x="16" y="16"/>
                    <a:pt x="16" y="16"/>
                    <a:pt x="16" y="16"/>
                  </a:cubicBezTo>
                  <a:lnTo>
                    <a:pt x="16" y="84"/>
                  </a:lnTo>
                  <a:close/>
                  <a:moveTo>
                    <a:pt x="24" y="24"/>
                  </a:moveTo>
                  <a:cubicBezTo>
                    <a:pt x="152" y="24"/>
                    <a:pt x="152" y="24"/>
                    <a:pt x="152" y="24"/>
                  </a:cubicBezTo>
                  <a:cubicBezTo>
                    <a:pt x="152" y="76"/>
                    <a:pt x="152" y="76"/>
                    <a:pt x="152" y="76"/>
                  </a:cubicBezTo>
                  <a:cubicBezTo>
                    <a:pt x="24" y="76"/>
                    <a:pt x="24" y="76"/>
                    <a:pt x="24" y="76"/>
                  </a:cubicBezTo>
                  <a:lnTo>
                    <a:pt x="24" y="24"/>
                  </a:lnTo>
                  <a:close/>
                  <a:moveTo>
                    <a:pt x="92" y="160"/>
                  </a:moveTo>
                  <a:cubicBezTo>
                    <a:pt x="160" y="160"/>
                    <a:pt x="160" y="160"/>
                    <a:pt x="160" y="160"/>
                  </a:cubicBezTo>
                  <a:cubicBezTo>
                    <a:pt x="160" y="92"/>
                    <a:pt x="160" y="92"/>
                    <a:pt x="160" y="92"/>
                  </a:cubicBezTo>
                  <a:cubicBezTo>
                    <a:pt x="92" y="92"/>
                    <a:pt x="92" y="92"/>
                    <a:pt x="92" y="92"/>
                  </a:cubicBezTo>
                  <a:lnTo>
                    <a:pt x="92" y="160"/>
                  </a:lnTo>
                  <a:close/>
                  <a:moveTo>
                    <a:pt x="100" y="100"/>
                  </a:moveTo>
                  <a:cubicBezTo>
                    <a:pt x="152" y="100"/>
                    <a:pt x="152" y="100"/>
                    <a:pt x="152" y="100"/>
                  </a:cubicBezTo>
                  <a:cubicBezTo>
                    <a:pt x="152" y="152"/>
                    <a:pt x="152" y="152"/>
                    <a:pt x="152" y="152"/>
                  </a:cubicBezTo>
                  <a:cubicBezTo>
                    <a:pt x="100" y="152"/>
                    <a:pt x="100" y="152"/>
                    <a:pt x="100" y="152"/>
                  </a:cubicBezTo>
                  <a:lnTo>
                    <a:pt x="100" y="10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6" name="Group 5"/>
          <p:cNvGrpSpPr/>
          <p:nvPr/>
        </p:nvGrpSpPr>
        <p:grpSpPr>
          <a:xfrm>
            <a:off x="14334744" y="3337560"/>
            <a:ext cx="3191256" cy="1661994"/>
            <a:chOff x="14334744" y="3337560"/>
            <a:chExt cx="3191256" cy="1661994"/>
          </a:xfrm>
        </p:grpSpPr>
        <p:grpSp>
          <p:nvGrpSpPr>
            <p:cNvPr id="61" name="Group 60"/>
            <p:cNvGrpSpPr/>
            <p:nvPr/>
          </p:nvGrpSpPr>
          <p:grpSpPr>
            <a:xfrm>
              <a:off x="14334744" y="3337560"/>
              <a:ext cx="3191256" cy="1661994"/>
              <a:chOff x="14173200" y="3162300"/>
              <a:chExt cx="3191256" cy="1661994"/>
            </a:xfrm>
          </p:grpSpPr>
          <p:sp>
            <p:nvSpPr>
              <p:cNvPr id="57" name="TextBox 56"/>
              <p:cNvSpPr txBox="1"/>
              <p:nvPr/>
            </p:nvSpPr>
            <p:spPr>
              <a:xfrm>
                <a:off x="14173200" y="3808631"/>
                <a:ext cx="3086100" cy="1015663"/>
              </a:xfrm>
              <a:prstGeom prst="rect">
                <a:avLst/>
              </a:prstGeom>
              <a:noFill/>
            </p:spPr>
            <p:txBody>
              <a:bodyPr wrap="square" rtlCol="0">
                <a:spAutoFit/>
              </a:bodyPr>
              <a:lstStyle/>
              <a:p>
                <a:r>
                  <a:rPr lang="en-US" sz="2000">
                    <a:solidFill>
                      <a:schemeClr val="bg1"/>
                    </a:solidFill>
                  </a:rPr>
                  <a:t>Lorem ipsum dolor sit amet, consectetuer adipiscing elit. </a:t>
                </a:r>
                <a:endParaRPr lang="uk-UA" sz="2000">
                  <a:solidFill>
                    <a:schemeClr val="bg1"/>
                  </a:solidFill>
                </a:endParaRPr>
              </a:p>
            </p:txBody>
          </p:sp>
          <p:sp>
            <p:nvSpPr>
              <p:cNvPr id="59" name="TextBox 58"/>
              <p:cNvSpPr txBox="1"/>
              <p:nvPr/>
            </p:nvSpPr>
            <p:spPr>
              <a:xfrm>
                <a:off x="14753731" y="3162300"/>
                <a:ext cx="2610725" cy="646331"/>
              </a:xfrm>
              <a:prstGeom prst="rect">
                <a:avLst/>
              </a:prstGeom>
              <a:noFill/>
            </p:spPr>
            <p:txBody>
              <a:bodyPr wrap="square" rtlCol="0">
                <a:spAutoFit/>
              </a:bodyPr>
              <a:lstStyle/>
              <a:p>
                <a:r>
                  <a:rPr lang="en-US" sz="3600">
                    <a:solidFill>
                      <a:schemeClr val="accent1"/>
                    </a:solidFill>
                    <a:latin typeface="+mj-lt"/>
                  </a:rPr>
                  <a:t>functional</a:t>
                </a:r>
                <a:endParaRPr lang="uk-UA" sz="3600">
                  <a:solidFill>
                    <a:schemeClr val="accent1"/>
                  </a:solidFill>
                  <a:latin typeface="+mj-lt"/>
                </a:endParaRPr>
              </a:p>
            </p:txBody>
          </p:sp>
        </p:grpSp>
        <p:sp>
          <p:nvSpPr>
            <p:cNvPr id="67" name="Freeform 80"/>
            <p:cNvSpPr>
              <a:spLocks noEditPoints="1"/>
            </p:cNvSpPr>
            <p:nvPr/>
          </p:nvSpPr>
          <p:spPr bwMode="auto">
            <a:xfrm>
              <a:off x="14363327" y="3413760"/>
              <a:ext cx="495673" cy="495673"/>
            </a:xfrm>
            <a:custGeom>
              <a:avLst/>
              <a:gdLst>
                <a:gd name="T0" fmla="*/ 162 w 176"/>
                <a:gd name="T1" fmla="*/ 68 h 176"/>
                <a:gd name="T2" fmla="*/ 159 w 176"/>
                <a:gd name="T3" fmla="*/ 42 h 176"/>
                <a:gd name="T4" fmla="*/ 142 w 176"/>
                <a:gd name="T5" fmla="*/ 17 h 176"/>
                <a:gd name="T6" fmla="*/ 134 w 176"/>
                <a:gd name="T7" fmla="*/ 17 h 176"/>
                <a:gd name="T8" fmla="*/ 108 w 176"/>
                <a:gd name="T9" fmla="*/ 14 h 176"/>
                <a:gd name="T10" fmla="*/ 100 w 176"/>
                <a:gd name="T11" fmla="*/ 0 h 176"/>
                <a:gd name="T12" fmla="*/ 70 w 176"/>
                <a:gd name="T13" fmla="*/ 6 h 176"/>
                <a:gd name="T14" fmla="*/ 50 w 176"/>
                <a:gd name="T15" fmla="*/ 22 h 176"/>
                <a:gd name="T16" fmla="*/ 38 w 176"/>
                <a:gd name="T17" fmla="*/ 16 h 176"/>
                <a:gd name="T18" fmla="*/ 17 w 176"/>
                <a:gd name="T19" fmla="*/ 34 h 176"/>
                <a:gd name="T20" fmla="*/ 22 w 176"/>
                <a:gd name="T21" fmla="*/ 50 h 176"/>
                <a:gd name="T22" fmla="*/ 6 w 176"/>
                <a:gd name="T23" fmla="*/ 70 h 176"/>
                <a:gd name="T24" fmla="*/ 0 w 176"/>
                <a:gd name="T25" fmla="*/ 100 h 176"/>
                <a:gd name="T26" fmla="*/ 14 w 176"/>
                <a:gd name="T27" fmla="*/ 108 h 176"/>
                <a:gd name="T28" fmla="*/ 17 w 176"/>
                <a:gd name="T29" fmla="*/ 134 h 176"/>
                <a:gd name="T30" fmla="*/ 34 w 176"/>
                <a:gd name="T31" fmla="*/ 159 h 176"/>
                <a:gd name="T32" fmla="*/ 42 w 176"/>
                <a:gd name="T33" fmla="*/ 159 h 176"/>
                <a:gd name="T34" fmla="*/ 68 w 176"/>
                <a:gd name="T35" fmla="*/ 162 h 176"/>
                <a:gd name="T36" fmla="*/ 76 w 176"/>
                <a:gd name="T37" fmla="*/ 176 h 176"/>
                <a:gd name="T38" fmla="*/ 106 w 176"/>
                <a:gd name="T39" fmla="*/ 170 h 176"/>
                <a:gd name="T40" fmla="*/ 126 w 176"/>
                <a:gd name="T41" fmla="*/ 154 h 176"/>
                <a:gd name="T42" fmla="*/ 138 w 176"/>
                <a:gd name="T43" fmla="*/ 160 h 176"/>
                <a:gd name="T44" fmla="*/ 159 w 176"/>
                <a:gd name="T45" fmla="*/ 142 h 176"/>
                <a:gd name="T46" fmla="*/ 154 w 176"/>
                <a:gd name="T47" fmla="*/ 126 h 176"/>
                <a:gd name="T48" fmla="*/ 170 w 176"/>
                <a:gd name="T49" fmla="*/ 106 h 176"/>
                <a:gd name="T50" fmla="*/ 176 w 176"/>
                <a:gd name="T51" fmla="*/ 76 h 176"/>
                <a:gd name="T52" fmla="*/ 168 w 176"/>
                <a:gd name="T53" fmla="*/ 98 h 176"/>
                <a:gd name="T54" fmla="*/ 160 w 176"/>
                <a:gd name="T55" fmla="*/ 100 h 176"/>
                <a:gd name="T56" fmla="*/ 147 w 176"/>
                <a:gd name="T57" fmla="*/ 122 h 176"/>
                <a:gd name="T58" fmla="*/ 152 w 176"/>
                <a:gd name="T59" fmla="*/ 138 h 176"/>
                <a:gd name="T60" fmla="*/ 138 w 176"/>
                <a:gd name="T61" fmla="*/ 152 h 176"/>
                <a:gd name="T62" fmla="*/ 126 w 176"/>
                <a:gd name="T63" fmla="*/ 146 h 176"/>
                <a:gd name="T64" fmla="*/ 106 w 176"/>
                <a:gd name="T65" fmla="*/ 154 h 176"/>
                <a:gd name="T66" fmla="*/ 98 w 176"/>
                <a:gd name="T67" fmla="*/ 168 h 176"/>
                <a:gd name="T68" fmla="*/ 78 w 176"/>
                <a:gd name="T69" fmla="*/ 168 h 176"/>
                <a:gd name="T70" fmla="*/ 70 w 176"/>
                <a:gd name="T71" fmla="*/ 154 h 176"/>
                <a:gd name="T72" fmla="*/ 50 w 176"/>
                <a:gd name="T73" fmla="*/ 146 h 176"/>
                <a:gd name="T74" fmla="*/ 39 w 176"/>
                <a:gd name="T75" fmla="*/ 152 h 176"/>
                <a:gd name="T76" fmla="*/ 24 w 176"/>
                <a:gd name="T77" fmla="*/ 138 h 176"/>
                <a:gd name="T78" fmla="*/ 29 w 176"/>
                <a:gd name="T79" fmla="*/ 122 h 176"/>
                <a:gd name="T80" fmla="*/ 16 w 176"/>
                <a:gd name="T81" fmla="*/ 100 h 176"/>
                <a:gd name="T82" fmla="*/ 8 w 176"/>
                <a:gd name="T83" fmla="*/ 98 h 176"/>
                <a:gd name="T84" fmla="*/ 16 w 176"/>
                <a:gd name="T85" fmla="*/ 76 h 176"/>
                <a:gd name="T86" fmla="*/ 29 w 176"/>
                <a:gd name="T87" fmla="*/ 54 h 176"/>
                <a:gd name="T88" fmla="*/ 24 w 176"/>
                <a:gd name="T89" fmla="*/ 38 h 176"/>
                <a:gd name="T90" fmla="*/ 38 w 176"/>
                <a:gd name="T91" fmla="*/ 24 h 176"/>
                <a:gd name="T92" fmla="*/ 50 w 176"/>
                <a:gd name="T93" fmla="*/ 30 h 176"/>
                <a:gd name="T94" fmla="*/ 70 w 176"/>
                <a:gd name="T95" fmla="*/ 22 h 176"/>
                <a:gd name="T96" fmla="*/ 78 w 176"/>
                <a:gd name="T97" fmla="*/ 8 h 176"/>
                <a:gd name="T98" fmla="*/ 98 w 176"/>
                <a:gd name="T99" fmla="*/ 8 h 176"/>
                <a:gd name="T100" fmla="*/ 106 w 176"/>
                <a:gd name="T101" fmla="*/ 22 h 176"/>
                <a:gd name="T102" fmla="*/ 126 w 176"/>
                <a:gd name="T103" fmla="*/ 30 h 176"/>
                <a:gd name="T104" fmla="*/ 138 w 176"/>
                <a:gd name="T105" fmla="*/ 24 h 176"/>
                <a:gd name="T106" fmla="*/ 152 w 176"/>
                <a:gd name="T107" fmla="*/ 39 h 176"/>
                <a:gd name="T108" fmla="*/ 147 w 176"/>
                <a:gd name="T109" fmla="*/ 54 h 176"/>
                <a:gd name="T110" fmla="*/ 160 w 176"/>
                <a:gd name="T111" fmla="*/ 76 h 176"/>
                <a:gd name="T112" fmla="*/ 168 w 176"/>
                <a:gd name="T113" fmla="*/ 98 h 176"/>
                <a:gd name="T114" fmla="*/ 48 w 176"/>
                <a:gd name="T115" fmla="*/ 88 h 176"/>
                <a:gd name="T116" fmla="*/ 128 w 176"/>
                <a:gd name="T117" fmla="*/ 88 h 176"/>
                <a:gd name="T118" fmla="*/ 88 w 176"/>
                <a:gd name="T119" fmla="*/ 120 h 176"/>
                <a:gd name="T120" fmla="*/ 88 w 176"/>
                <a:gd name="T121" fmla="*/ 56 h 176"/>
                <a:gd name="T122" fmla="*/ 88 w 176"/>
                <a:gd name="T123"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6" h="176">
                  <a:moveTo>
                    <a:pt x="170" y="70"/>
                  </a:moveTo>
                  <a:cubicBezTo>
                    <a:pt x="162" y="68"/>
                    <a:pt x="162" y="68"/>
                    <a:pt x="162" y="68"/>
                  </a:cubicBezTo>
                  <a:cubicBezTo>
                    <a:pt x="160" y="62"/>
                    <a:pt x="157" y="56"/>
                    <a:pt x="154" y="50"/>
                  </a:cubicBezTo>
                  <a:cubicBezTo>
                    <a:pt x="159" y="42"/>
                    <a:pt x="159" y="42"/>
                    <a:pt x="159" y="42"/>
                  </a:cubicBezTo>
                  <a:cubicBezTo>
                    <a:pt x="160" y="40"/>
                    <a:pt x="161" y="36"/>
                    <a:pt x="159" y="34"/>
                  </a:cubicBezTo>
                  <a:cubicBezTo>
                    <a:pt x="142" y="17"/>
                    <a:pt x="142" y="17"/>
                    <a:pt x="142" y="17"/>
                  </a:cubicBezTo>
                  <a:cubicBezTo>
                    <a:pt x="141" y="16"/>
                    <a:pt x="140" y="16"/>
                    <a:pt x="138" y="16"/>
                  </a:cubicBezTo>
                  <a:cubicBezTo>
                    <a:pt x="137" y="16"/>
                    <a:pt x="135" y="17"/>
                    <a:pt x="134" y="17"/>
                  </a:cubicBezTo>
                  <a:cubicBezTo>
                    <a:pt x="126" y="22"/>
                    <a:pt x="126" y="22"/>
                    <a:pt x="126" y="22"/>
                  </a:cubicBezTo>
                  <a:cubicBezTo>
                    <a:pt x="120" y="19"/>
                    <a:pt x="114" y="16"/>
                    <a:pt x="108" y="14"/>
                  </a:cubicBezTo>
                  <a:cubicBezTo>
                    <a:pt x="106" y="6"/>
                    <a:pt x="106" y="6"/>
                    <a:pt x="106" y="6"/>
                  </a:cubicBezTo>
                  <a:cubicBezTo>
                    <a:pt x="105" y="3"/>
                    <a:pt x="103" y="0"/>
                    <a:pt x="100" y="0"/>
                  </a:cubicBezTo>
                  <a:cubicBezTo>
                    <a:pt x="76" y="0"/>
                    <a:pt x="76" y="0"/>
                    <a:pt x="76" y="0"/>
                  </a:cubicBezTo>
                  <a:cubicBezTo>
                    <a:pt x="73" y="0"/>
                    <a:pt x="71" y="3"/>
                    <a:pt x="70" y="6"/>
                  </a:cubicBezTo>
                  <a:cubicBezTo>
                    <a:pt x="68" y="14"/>
                    <a:pt x="68" y="14"/>
                    <a:pt x="68" y="14"/>
                  </a:cubicBezTo>
                  <a:cubicBezTo>
                    <a:pt x="62" y="16"/>
                    <a:pt x="56" y="19"/>
                    <a:pt x="50" y="22"/>
                  </a:cubicBezTo>
                  <a:cubicBezTo>
                    <a:pt x="42" y="17"/>
                    <a:pt x="42" y="17"/>
                    <a:pt x="42" y="17"/>
                  </a:cubicBezTo>
                  <a:cubicBezTo>
                    <a:pt x="41" y="17"/>
                    <a:pt x="39" y="16"/>
                    <a:pt x="38" y="16"/>
                  </a:cubicBezTo>
                  <a:cubicBezTo>
                    <a:pt x="36" y="16"/>
                    <a:pt x="35" y="16"/>
                    <a:pt x="34" y="17"/>
                  </a:cubicBezTo>
                  <a:cubicBezTo>
                    <a:pt x="17" y="34"/>
                    <a:pt x="17" y="34"/>
                    <a:pt x="17" y="34"/>
                  </a:cubicBezTo>
                  <a:cubicBezTo>
                    <a:pt x="15" y="36"/>
                    <a:pt x="16" y="40"/>
                    <a:pt x="17" y="42"/>
                  </a:cubicBezTo>
                  <a:cubicBezTo>
                    <a:pt x="22" y="50"/>
                    <a:pt x="22" y="50"/>
                    <a:pt x="22" y="50"/>
                  </a:cubicBezTo>
                  <a:cubicBezTo>
                    <a:pt x="19" y="56"/>
                    <a:pt x="16" y="62"/>
                    <a:pt x="14" y="68"/>
                  </a:cubicBezTo>
                  <a:cubicBezTo>
                    <a:pt x="6" y="70"/>
                    <a:pt x="6" y="70"/>
                    <a:pt x="6" y="70"/>
                  </a:cubicBezTo>
                  <a:cubicBezTo>
                    <a:pt x="3" y="71"/>
                    <a:pt x="0" y="73"/>
                    <a:pt x="0" y="76"/>
                  </a:cubicBezTo>
                  <a:cubicBezTo>
                    <a:pt x="0" y="100"/>
                    <a:pt x="0" y="100"/>
                    <a:pt x="0" y="100"/>
                  </a:cubicBezTo>
                  <a:cubicBezTo>
                    <a:pt x="0" y="103"/>
                    <a:pt x="3" y="105"/>
                    <a:pt x="6" y="106"/>
                  </a:cubicBezTo>
                  <a:cubicBezTo>
                    <a:pt x="14" y="108"/>
                    <a:pt x="14" y="108"/>
                    <a:pt x="14" y="108"/>
                  </a:cubicBezTo>
                  <a:cubicBezTo>
                    <a:pt x="16" y="114"/>
                    <a:pt x="19" y="120"/>
                    <a:pt x="22" y="126"/>
                  </a:cubicBezTo>
                  <a:cubicBezTo>
                    <a:pt x="17" y="134"/>
                    <a:pt x="17" y="134"/>
                    <a:pt x="17" y="134"/>
                  </a:cubicBezTo>
                  <a:cubicBezTo>
                    <a:pt x="16" y="136"/>
                    <a:pt x="15" y="140"/>
                    <a:pt x="17" y="142"/>
                  </a:cubicBezTo>
                  <a:cubicBezTo>
                    <a:pt x="34" y="159"/>
                    <a:pt x="34" y="159"/>
                    <a:pt x="34" y="159"/>
                  </a:cubicBezTo>
                  <a:cubicBezTo>
                    <a:pt x="35" y="160"/>
                    <a:pt x="36" y="160"/>
                    <a:pt x="38" y="160"/>
                  </a:cubicBezTo>
                  <a:cubicBezTo>
                    <a:pt x="39" y="160"/>
                    <a:pt x="41" y="159"/>
                    <a:pt x="42" y="159"/>
                  </a:cubicBezTo>
                  <a:cubicBezTo>
                    <a:pt x="50" y="154"/>
                    <a:pt x="50" y="154"/>
                    <a:pt x="50" y="154"/>
                  </a:cubicBezTo>
                  <a:cubicBezTo>
                    <a:pt x="56" y="157"/>
                    <a:pt x="62" y="160"/>
                    <a:pt x="68" y="162"/>
                  </a:cubicBezTo>
                  <a:cubicBezTo>
                    <a:pt x="70" y="170"/>
                    <a:pt x="70" y="170"/>
                    <a:pt x="70" y="170"/>
                  </a:cubicBezTo>
                  <a:cubicBezTo>
                    <a:pt x="71" y="173"/>
                    <a:pt x="73" y="176"/>
                    <a:pt x="76" y="176"/>
                  </a:cubicBezTo>
                  <a:cubicBezTo>
                    <a:pt x="100" y="176"/>
                    <a:pt x="100" y="176"/>
                    <a:pt x="100" y="176"/>
                  </a:cubicBezTo>
                  <a:cubicBezTo>
                    <a:pt x="103" y="176"/>
                    <a:pt x="105" y="173"/>
                    <a:pt x="106" y="170"/>
                  </a:cubicBezTo>
                  <a:cubicBezTo>
                    <a:pt x="108" y="162"/>
                    <a:pt x="108" y="162"/>
                    <a:pt x="108" y="162"/>
                  </a:cubicBezTo>
                  <a:cubicBezTo>
                    <a:pt x="114" y="160"/>
                    <a:pt x="120" y="157"/>
                    <a:pt x="126" y="154"/>
                  </a:cubicBezTo>
                  <a:cubicBezTo>
                    <a:pt x="134" y="159"/>
                    <a:pt x="134" y="159"/>
                    <a:pt x="134" y="159"/>
                  </a:cubicBezTo>
                  <a:cubicBezTo>
                    <a:pt x="135" y="159"/>
                    <a:pt x="137" y="160"/>
                    <a:pt x="138" y="160"/>
                  </a:cubicBezTo>
                  <a:cubicBezTo>
                    <a:pt x="140" y="160"/>
                    <a:pt x="141" y="160"/>
                    <a:pt x="142" y="159"/>
                  </a:cubicBezTo>
                  <a:cubicBezTo>
                    <a:pt x="159" y="142"/>
                    <a:pt x="159" y="142"/>
                    <a:pt x="159" y="142"/>
                  </a:cubicBezTo>
                  <a:cubicBezTo>
                    <a:pt x="161" y="140"/>
                    <a:pt x="160" y="136"/>
                    <a:pt x="159" y="134"/>
                  </a:cubicBezTo>
                  <a:cubicBezTo>
                    <a:pt x="154" y="126"/>
                    <a:pt x="154" y="126"/>
                    <a:pt x="154" y="126"/>
                  </a:cubicBezTo>
                  <a:cubicBezTo>
                    <a:pt x="157" y="120"/>
                    <a:pt x="160" y="114"/>
                    <a:pt x="162" y="108"/>
                  </a:cubicBezTo>
                  <a:cubicBezTo>
                    <a:pt x="170" y="106"/>
                    <a:pt x="170" y="106"/>
                    <a:pt x="170" y="106"/>
                  </a:cubicBezTo>
                  <a:cubicBezTo>
                    <a:pt x="173" y="105"/>
                    <a:pt x="176" y="103"/>
                    <a:pt x="176" y="100"/>
                  </a:cubicBezTo>
                  <a:cubicBezTo>
                    <a:pt x="176" y="76"/>
                    <a:pt x="176" y="76"/>
                    <a:pt x="176" y="76"/>
                  </a:cubicBezTo>
                  <a:cubicBezTo>
                    <a:pt x="176" y="73"/>
                    <a:pt x="173" y="71"/>
                    <a:pt x="170" y="70"/>
                  </a:cubicBezTo>
                  <a:moveTo>
                    <a:pt x="168" y="98"/>
                  </a:moveTo>
                  <a:cubicBezTo>
                    <a:pt x="168" y="98"/>
                    <a:pt x="168" y="98"/>
                    <a:pt x="168" y="98"/>
                  </a:cubicBezTo>
                  <a:cubicBezTo>
                    <a:pt x="160" y="100"/>
                    <a:pt x="160" y="100"/>
                    <a:pt x="160" y="100"/>
                  </a:cubicBezTo>
                  <a:cubicBezTo>
                    <a:pt x="157" y="101"/>
                    <a:pt x="155" y="103"/>
                    <a:pt x="154" y="106"/>
                  </a:cubicBezTo>
                  <a:cubicBezTo>
                    <a:pt x="152" y="111"/>
                    <a:pt x="150" y="117"/>
                    <a:pt x="147" y="122"/>
                  </a:cubicBezTo>
                  <a:cubicBezTo>
                    <a:pt x="146" y="125"/>
                    <a:pt x="146" y="128"/>
                    <a:pt x="147" y="130"/>
                  </a:cubicBezTo>
                  <a:cubicBezTo>
                    <a:pt x="152" y="138"/>
                    <a:pt x="152" y="138"/>
                    <a:pt x="152" y="138"/>
                  </a:cubicBezTo>
                  <a:cubicBezTo>
                    <a:pt x="138" y="152"/>
                    <a:pt x="138" y="152"/>
                    <a:pt x="138" y="152"/>
                  </a:cubicBezTo>
                  <a:cubicBezTo>
                    <a:pt x="138" y="152"/>
                    <a:pt x="138" y="152"/>
                    <a:pt x="138" y="152"/>
                  </a:cubicBezTo>
                  <a:cubicBezTo>
                    <a:pt x="130" y="147"/>
                    <a:pt x="130" y="147"/>
                    <a:pt x="130" y="147"/>
                  </a:cubicBezTo>
                  <a:cubicBezTo>
                    <a:pt x="129" y="146"/>
                    <a:pt x="128" y="146"/>
                    <a:pt x="126" y="146"/>
                  </a:cubicBezTo>
                  <a:cubicBezTo>
                    <a:pt x="125" y="146"/>
                    <a:pt x="123" y="146"/>
                    <a:pt x="122" y="147"/>
                  </a:cubicBezTo>
                  <a:cubicBezTo>
                    <a:pt x="117" y="150"/>
                    <a:pt x="111" y="152"/>
                    <a:pt x="106" y="154"/>
                  </a:cubicBezTo>
                  <a:cubicBezTo>
                    <a:pt x="103" y="155"/>
                    <a:pt x="101" y="157"/>
                    <a:pt x="100" y="160"/>
                  </a:cubicBezTo>
                  <a:cubicBezTo>
                    <a:pt x="98" y="168"/>
                    <a:pt x="98" y="168"/>
                    <a:pt x="98" y="168"/>
                  </a:cubicBezTo>
                  <a:cubicBezTo>
                    <a:pt x="98" y="168"/>
                    <a:pt x="98" y="168"/>
                    <a:pt x="98" y="168"/>
                  </a:cubicBezTo>
                  <a:cubicBezTo>
                    <a:pt x="78" y="168"/>
                    <a:pt x="78" y="168"/>
                    <a:pt x="78" y="168"/>
                  </a:cubicBezTo>
                  <a:cubicBezTo>
                    <a:pt x="76" y="160"/>
                    <a:pt x="76" y="160"/>
                    <a:pt x="76" y="160"/>
                  </a:cubicBezTo>
                  <a:cubicBezTo>
                    <a:pt x="75" y="157"/>
                    <a:pt x="73" y="155"/>
                    <a:pt x="70" y="154"/>
                  </a:cubicBezTo>
                  <a:cubicBezTo>
                    <a:pt x="65" y="152"/>
                    <a:pt x="59" y="150"/>
                    <a:pt x="54" y="147"/>
                  </a:cubicBezTo>
                  <a:cubicBezTo>
                    <a:pt x="53" y="146"/>
                    <a:pt x="51" y="146"/>
                    <a:pt x="50" y="146"/>
                  </a:cubicBezTo>
                  <a:cubicBezTo>
                    <a:pt x="48" y="146"/>
                    <a:pt x="47" y="146"/>
                    <a:pt x="46" y="147"/>
                  </a:cubicBezTo>
                  <a:cubicBezTo>
                    <a:pt x="39" y="152"/>
                    <a:pt x="39" y="152"/>
                    <a:pt x="39" y="152"/>
                  </a:cubicBezTo>
                  <a:cubicBezTo>
                    <a:pt x="38" y="152"/>
                    <a:pt x="38" y="152"/>
                    <a:pt x="38" y="152"/>
                  </a:cubicBezTo>
                  <a:cubicBezTo>
                    <a:pt x="24" y="138"/>
                    <a:pt x="24" y="138"/>
                    <a:pt x="24" y="138"/>
                  </a:cubicBezTo>
                  <a:cubicBezTo>
                    <a:pt x="29" y="130"/>
                    <a:pt x="29" y="130"/>
                    <a:pt x="29" y="130"/>
                  </a:cubicBezTo>
                  <a:cubicBezTo>
                    <a:pt x="30" y="128"/>
                    <a:pt x="30" y="125"/>
                    <a:pt x="29" y="122"/>
                  </a:cubicBezTo>
                  <a:cubicBezTo>
                    <a:pt x="26" y="117"/>
                    <a:pt x="24" y="111"/>
                    <a:pt x="22" y="106"/>
                  </a:cubicBezTo>
                  <a:cubicBezTo>
                    <a:pt x="21" y="103"/>
                    <a:pt x="19" y="101"/>
                    <a:pt x="16" y="100"/>
                  </a:cubicBezTo>
                  <a:cubicBezTo>
                    <a:pt x="8" y="98"/>
                    <a:pt x="8" y="98"/>
                    <a:pt x="8" y="98"/>
                  </a:cubicBezTo>
                  <a:cubicBezTo>
                    <a:pt x="8" y="98"/>
                    <a:pt x="8" y="98"/>
                    <a:pt x="8" y="98"/>
                  </a:cubicBezTo>
                  <a:cubicBezTo>
                    <a:pt x="8" y="78"/>
                    <a:pt x="8" y="78"/>
                    <a:pt x="8" y="78"/>
                  </a:cubicBezTo>
                  <a:cubicBezTo>
                    <a:pt x="16" y="76"/>
                    <a:pt x="16" y="76"/>
                    <a:pt x="16" y="76"/>
                  </a:cubicBezTo>
                  <a:cubicBezTo>
                    <a:pt x="19" y="75"/>
                    <a:pt x="21" y="73"/>
                    <a:pt x="22" y="70"/>
                  </a:cubicBezTo>
                  <a:cubicBezTo>
                    <a:pt x="24" y="65"/>
                    <a:pt x="26" y="59"/>
                    <a:pt x="29" y="54"/>
                  </a:cubicBezTo>
                  <a:cubicBezTo>
                    <a:pt x="30" y="51"/>
                    <a:pt x="30" y="48"/>
                    <a:pt x="29" y="46"/>
                  </a:cubicBezTo>
                  <a:cubicBezTo>
                    <a:pt x="24" y="38"/>
                    <a:pt x="24" y="38"/>
                    <a:pt x="24" y="38"/>
                  </a:cubicBezTo>
                  <a:cubicBezTo>
                    <a:pt x="24" y="38"/>
                    <a:pt x="24" y="38"/>
                    <a:pt x="24" y="38"/>
                  </a:cubicBezTo>
                  <a:cubicBezTo>
                    <a:pt x="38" y="24"/>
                    <a:pt x="38" y="24"/>
                    <a:pt x="38" y="24"/>
                  </a:cubicBezTo>
                  <a:cubicBezTo>
                    <a:pt x="46" y="29"/>
                    <a:pt x="46" y="29"/>
                    <a:pt x="46" y="29"/>
                  </a:cubicBezTo>
                  <a:cubicBezTo>
                    <a:pt x="47" y="30"/>
                    <a:pt x="48" y="30"/>
                    <a:pt x="50" y="30"/>
                  </a:cubicBezTo>
                  <a:cubicBezTo>
                    <a:pt x="51" y="30"/>
                    <a:pt x="53" y="30"/>
                    <a:pt x="54" y="29"/>
                  </a:cubicBezTo>
                  <a:cubicBezTo>
                    <a:pt x="59" y="26"/>
                    <a:pt x="65" y="24"/>
                    <a:pt x="70" y="22"/>
                  </a:cubicBezTo>
                  <a:cubicBezTo>
                    <a:pt x="73" y="21"/>
                    <a:pt x="75" y="19"/>
                    <a:pt x="76" y="16"/>
                  </a:cubicBezTo>
                  <a:cubicBezTo>
                    <a:pt x="78" y="8"/>
                    <a:pt x="78" y="8"/>
                    <a:pt x="78" y="8"/>
                  </a:cubicBezTo>
                  <a:cubicBezTo>
                    <a:pt x="98" y="8"/>
                    <a:pt x="98" y="8"/>
                    <a:pt x="98" y="8"/>
                  </a:cubicBezTo>
                  <a:cubicBezTo>
                    <a:pt x="98" y="8"/>
                    <a:pt x="98" y="8"/>
                    <a:pt x="98" y="8"/>
                  </a:cubicBezTo>
                  <a:cubicBezTo>
                    <a:pt x="100" y="16"/>
                    <a:pt x="100" y="16"/>
                    <a:pt x="100" y="16"/>
                  </a:cubicBezTo>
                  <a:cubicBezTo>
                    <a:pt x="101" y="19"/>
                    <a:pt x="103" y="21"/>
                    <a:pt x="106" y="22"/>
                  </a:cubicBezTo>
                  <a:cubicBezTo>
                    <a:pt x="111" y="24"/>
                    <a:pt x="117" y="26"/>
                    <a:pt x="122" y="29"/>
                  </a:cubicBezTo>
                  <a:cubicBezTo>
                    <a:pt x="123" y="30"/>
                    <a:pt x="125" y="30"/>
                    <a:pt x="126" y="30"/>
                  </a:cubicBezTo>
                  <a:cubicBezTo>
                    <a:pt x="128" y="30"/>
                    <a:pt x="129" y="30"/>
                    <a:pt x="130" y="29"/>
                  </a:cubicBezTo>
                  <a:cubicBezTo>
                    <a:pt x="138" y="24"/>
                    <a:pt x="138" y="24"/>
                    <a:pt x="138" y="24"/>
                  </a:cubicBezTo>
                  <a:cubicBezTo>
                    <a:pt x="152" y="38"/>
                    <a:pt x="152" y="38"/>
                    <a:pt x="152" y="38"/>
                  </a:cubicBezTo>
                  <a:cubicBezTo>
                    <a:pt x="152" y="38"/>
                    <a:pt x="152" y="38"/>
                    <a:pt x="152" y="39"/>
                  </a:cubicBezTo>
                  <a:cubicBezTo>
                    <a:pt x="147" y="46"/>
                    <a:pt x="147" y="46"/>
                    <a:pt x="147" y="46"/>
                  </a:cubicBezTo>
                  <a:cubicBezTo>
                    <a:pt x="146" y="48"/>
                    <a:pt x="146" y="51"/>
                    <a:pt x="147" y="54"/>
                  </a:cubicBezTo>
                  <a:cubicBezTo>
                    <a:pt x="150" y="59"/>
                    <a:pt x="152" y="65"/>
                    <a:pt x="154" y="70"/>
                  </a:cubicBezTo>
                  <a:cubicBezTo>
                    <a:pt x="155" y="73"/>
                    <a:pt x="157" y="75"/>
                    <a:pt x="160" y="76"/>
                  </a:cubicBezTo>
                  <a:cubicBezTo>
                    <a:pt x="168" y="78"/>
                    <a:pt x="168" y="78"/>
                    <a:pt x="168" y="78"/>
                  </a:cubicBezTo>
                  <a:lnTo>
                    <a:pt x="168" y="98"/>
                  </a:lnTo>
                  <a:close/>
                  <a:moveTo>
                    <a:pt x="88" y="48"/>
                  </a:moveTo>
                  <a:cubicBezTo>
                    <a:pt x="66" y="48"/>
                    <a:pt x="48" y="66"/>
                    <a:pt x="48" y="88"/>
                  </a:cubicBezTo>
                  <a:cubicBezTo>
                    <a:pt x="48" y="110"/>
                    <a:pt x="66" y="128"/>
                    <a:pt x="88" y="128"/>
                  </a:cubicBezTo>
                  <a:cubicBezTo>
                    <a:pt x="110" y="128"/>
                    <a:pt x="128" y="110"/>
                    <a:pt x="128" y="88"/>
                  </a:cubicBezTo>
                  <a:cubicBezTo>
                    <a:pt x="128" y="66"/>
                    <a:pt x="110" y="48"/>
                    <a:pt x="88" y="48"/>
                  </a:cubicBezTo>
                  <a:moveTo>
                    <a:pt x="88" y="120"/>
                  </a:moveTo>
                  <a:cubicBezTo>
                    <a:pt x="70" y="120"/>
                    <a:pt x="56" y="106"/>
                    <a:pt x="56" y="88"/>
                  </a:cubicBezTo>
                  <a:cubicBezTo>
                    <a:pt x="56" y="70"/>
                    <a:pt x="70" y="56"/>
                    <a:pt x="88" y="56"/>
                  </a:cubicBezTo>
                  <a:cubicBezTo>
                    <a:pt x="106" y="56"/>
                    <a:pt x="120" y="70"/>
                    <a:pt x="120" y="88"/>
                  </a:cubicBezTo>
                  <a:cubicBezTo>
                    <a:pt x="120" y="106"/>
                    <a:pt x="106" y="120"/>
                    <a:pt x="88" y="120"/>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4" name="Group 3"/>
          <p:cNvGrpSpPr/>
          <p:nvPr/>
        </p:nvGrpSpPr>
        <p:grpSpPr>
          <a:xfrm>
            <a:off x="14334744" y="6080760"/>
            <a:ext cx="3086100" cy="1661994"/>
            <a:chOff x="14334744" y="6080760"/>
            <a:chExt cx="3086100" cy="1661994"/>
          </a:xfrm>
        </p:grpSpPr>
        <p:grpSp>
          <p:nvGrpSpPr>
            <p:cNvPr id="62" name="Group 61"/>
            <p:cNvGrpSpPr/>
            <p:nvPr/>
          </p:nvGrpSpPr>
          <p:grpSpPr>
            <a:xfrm>
              <a:off x="14334744" y="6080760"/>
              <a:ext cx="3086100" cy="1661994"/>
              <a:chOff x="14173200" y="3162300"/>
              <a:chExt cx="3086100" cy="1661994"/>
            </a:xfrm>
          </p:grpSpPr>
          <p:sp>
            <p:nvSpPr>
              <p:cNvPr id="63" name="TextBox 62"/>
              <p:cNvSpPr txBox="1"/>
              <p:nvPr/>
            </p:nvSpPr>
            <p:spPr>
              <a:xfrm>
                <a:off x="14173200" y="3808631"/>
                <a:ext cx="3086100" cy="1015663"/>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65" name="TextBox 64"/>
              <p:cNvSpPr txBox="1"/>
              <p:nvPr/>
            </p:nvSpPr>
            <p:spPr>
              <a:xfrm>
                <a:off x="14753731" y="3162300"/>
                <a:ext cx="2305925" cy="646331"/>
              </a:xfrm>
              <a:prstGeom prst="rect">
                <a:avLst/>
              </a:prstGeom>
              <a:noFill/>
            </p:spPr>
            <p:txBody>
              <a:bodyPr wrap="square" rtlCol="0">
                <a:spAutoFit/>
              </a:bodyPr>
              <a:lstStyle/>
              <a:p>
                <a:r>
                  <a:rPr lang="en-US" sz="3600">
                    <a:solidFill>
                      <a:schemeClr val="accent1"/>
                    </a:solidFill>
                    <a:latin typeface="+mj-lt"/>
                  </a:rPr>
                  <a:t>interactive</a:t>
                </a:r>
                <a:endParaRPr lang="uk-UA" sz="3600">
                  <a:solidFill>
                    <a:schemeClr val="accent1"/>
                  </a:solidFill>
                  <a:latin typeface="+mj-lt"/>
                </a:endParaRPr>
              </a:p>
            </p:txBody>
          </p:sp>
        </p:grpSp>
        <p:sp>
          <p:nvSpPr>
            <p:cNvPr id="68" name="Freeform 76"/>
            <p:cNvSpPr>
              <a:spLocks noEditPoints="1"/>
            </p:cNvSpPr>
            <p:nvPr/>
          </p:nvSpPr>
          <p:spPr bwMode="auto">
            <a:xfrm>
              <a:off x="14374099" y="6187338"/>
              <a:ext cx="484901" cy="495673"/>
            </a:xfrm>
            <a:custGeom>
              <a:avLst/>
              <a:gdLst>
                <a:gd name="T0" fmla="*/ 39 w 176"/>
                <a:gd name="T1" fmla="*/ 119 h 176"/>
                <a:gd name="T2" fmla="*/ 43 w 176"/>
                <a:gd name="T3" fmla="*/ 115 h 176"/>
                <a:gd name="T4" fmla="*/ 44 w 176"/>
                <a:gd name="T5" fmla="*/ 112 h 176"/>
                <a:gd name="T6" fmla="*/ 40 w 176"/>
                <a:gd name="T7" fmla="*/ 108 h 176"/>
                <a:gd name="T8" fmla="*/ 37 w 176"/>
                <a:gd name="T9" fmla="*/ 109 h 176"/>
                <a:gd name="T10" fmla="*/ 33 w 176"/>
                <a:gd name="T11" fmla="*/ 113 h 176"/>
                <a:gd name="T12" fmla="*/ 32 w 176"/>
                <a:gd name="T13" fmla="*/ 116 h 176"/>
                <a:gd name="T14" fmla="*/ 36 w 176"/>
                <a:gd name="T15" fmla="*/ 120 h 176"/>
                <a:gd name="T16" fmla="*/ 39 w 176"/>
                <a:gd name="T17" fmla="*/ 119 h 176"/>
                <a:gd name="T18" fmla="*/ 64 w 176"/>
                <a:gd name="T19" fmla="*/ 116 h 176"/>
                <a:gd name="T20" fmla="*/ 60 w 176"/>
                <a:gd name="T21" fmla="*/ 112 h 176"/>
                <a:gd name="T22" fmla="*/ 57 w 176"/>
                <a:gd name="T23" fmla="*/ 113 h 176"/>
                <a:gd name="T24" fmla="*/ 17 w 176"/>
                <a:gd name="T25" fmla="*/ 153 h 176"/>
                <a:gd name="T26" fmla="*/ 16 w 176"/>
                <a:gd name="T27" fmla="*/ 156 h 176"/>
                <a:gd name="T28" fmla="*/ 20 w 176"/>
                <a:gd name="T29" fmla="*/ 160 h 176"/>
                <a:gd name="T30" fmla="*/ 23 w 176"/>
                <a:gd name="T31" fmla="*/ 159 h 176"/>
                <a:gd name="T32" fmla="*/ 63 w 176"/>
                <a:gd name="T33" fmla="*/ 119 h 176"/>
                <a:gd name="T34" fmla="*/ 64 w 176"/>
                <a:gd name="T35" fmla="*/ 116 h 176"/>
                <a:gd name="T36" fmla="*/ 64 w 176"/>
                <a:gd name="T37" fmla="*/ 132 h 176"/>
                <a:gd name="T38" fmla="*/ 61 w 176"/>
                <a:gd name="T39" fmla="*/ 133 h 176"/>
                <a:gd name="T40" fmla="*/ 49 w 176"/>
                <a:gd name="T41" fmla="*/ 145 h 176"/>
                <a:gd name="T42" fmla="*/ 48 w 176"/>
                <a:gd name="T43" fmla="*/ 148 h 176"/>
                <a:gd name="T44" fmla="*/ 52 w 176"/>
                <a:gd name="T45" fmla="*/ 152 h 176"/>
                <a:gd name="T46" fmla="*/ 55 w 176"/>
                <a:gd name="T47" fmla="*/ 151 h 176"/>
                <a:gd name="T48" fmla="*/ 67 w 176"/>
                <a:gd name="T49" fmla="*/ 139 h 176"/>
                <a:gd name="T50" fmla="*/ 68 w 176"/>
                <a:gd name="T51" fmla="*/ 136 h 176"/>
                <a:gd name="T52" fmla="*/ 64 w 176"/>
                <a:gd name="T53" fmla="*/ 132 h 176"/>
                <a:gd name="T54" fmla="*/ 176 w 176"/>
                <a:gd name="T55" fmla="*/ 4 h 176"/>
                <a:gd name="T56" fmla="*/ 172 w 176"/>
                <a:gd name="T57" fmla="*/ 0 h 176"/>
                <a:gd name="T58" fmla="*/ 170 w 176"/>
                <a:gd name="T59" fmla="*/ 0 h 176"/>
                <a:gd name="T60" fmla="*/ 170 w 176"/>
                <a:gd name="T61" fmla="*/ 0 h 176"/>
                <a:gd name="T62" fmla="*/ 2 w 176"/>
                <a:gd name="T63" fmla="*/ 72 h 176"/>
                <a:gd name="T64" fmla="*/ 2 w 176"/>
                <a:gd name="T65" fmla="*/ 72 h 176"/>
                <a:gd name="T66" fmla="*/ 2 w 176"/>
                <a:gd name="T67" fmla="*/ 72 h 176"/>
                <a:gd name="T68" fmla="*/ 2 w 176"/>
                <a:gd name="T69" fmla="*/ 72 h 176"/>
                <a:gd name="T70" fmla="*/ 0 w 176"/>
                <a:gd name="T71" fmla="*/ 76 h 176"/>
                <a:gd name="T72" fmla="*/ 3 w 176"/>
                <a:gd name="T73" fmla="*/ 80 h 176"/>
                <a:gd name="T74" fmla="*/ 3 w 176"/>
                <a:gd name="T75" fmla="*/ 80 h 176"/>
                <a:gd name="T76" fmla="*/ 69 w 176"/>
                <a:gd name="T77" fmla="*/ 107 h 176"/>
                <a:gd name="T78" fmla="*/ 96 w 176"/>
                <a:gd name="T79" fmla="*/ 173 h 176"/>
                <a:gd name="T80" fmla="*/ 96 w 176"/>
                <a:gd name="T81" fmla="*/ 173 h 176"/>
                <a:gd name="T82" fmla="*/ 100 w 176"/>
                <a:gd name="T83" fmla="*/ 176 h 176"/>
                <a:gd name="T84" fmla="*/ 104 w 176"/>
                <a:gd name="T85" fmla="*/ 174 h 176"/>
                <a:gd name="T86" fmla="*/ 104 w 176"/>
                <a:gd name="T87" fmla="*/ 174 h 176"/>
                <a:gd name="T88" fmla="*/ 104 w 176"/>
                <a:gd name="T89" fmla="*/ 174 h 176"/>
                <a:gd name="T90" fmla="*/ 104 w 176"/>
                <a:gd name="T91" fmla="*/ 174 h 176"/>
                <a:gd name="T92" fmla="*/ 176 w 176"/>
                <a:gd name="T93" fmla="*/ 6 h 176"/>
                <a:gd name="T94" fmla="*/ 176 w 176"/>
                <a:gd name="T95" fmla="*/ 6 h 176"/>
                <a:gd name="T96" fmla="*/ 176 w 176"/>
                <a:gd name="T97" fmla="*/ 4 h 176"/>
                <a:gd name="T98" fmla="*/ 14 w 176"/>
                <a:gd name="T99" fmla="*/ 76 h 176"/>
                <a:gd name="T100" fmla="*/ 154 w 176"/>
                <a:gd name="T101" fmla="*/ 16 h 176"/>
                <a:gd name="T102" fmla="*/ 71 w 176"/>
                <a:gd name="T103" fmla="*/ 99 h 176"/>
                <a:gd name="T104" fmla="*/ 14 w 176"/>
                <a:gd name="T105" fmla="*/ 76 h 176"/>
                <a:gd name="T106" fmla="*/ 100 w 176"/>
                <a:gd name="T107" fmla="*/ 162 h 176"/>
                <a:gd name="T108" fmla="*/ 77 w 176"/>
                <a:gd name="T109" fmla="*/ 105 h 176"/>
                <a:gd name="T110" fmla="*/ 160 w 176"/>
                <a:gd name="T111" fmla="*/ 22 h 176"/>
                <a:gd name="T112" fmla="*/ 100 w 176"/>
                <a:gd name="T113" fmla="*/ 16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6" h="176">
                  <a:moveTo>
                    <a:pt x="39" y="119"/>
                  </a:moveTo>
                  <a:cubicBezTo>
                    <a:pt x="43" y="115"/>
                    <a:pt x="43" y="115"/>
                    <a:pt x="43" y="115"/>
                  </a:cubicBezTo>
                  <a:cubicBezTo>
                    <a:pt x="44" y="114"/>
                    <a:pt x="44" y="113"/>
                    <a:pt x="44" y="112"/>
                  </a:cubicBezTo>
                  <a:cubicBezTo>
                    <a:pt x="44" y="110"/>
                    <a:pt x="42" y="108"/>
                    <a:pt x="40" y="108"/>
                  </a:cubicBezTo>
                  <a:cubicBezTo>
                    <a:pt x="39" y="108"/>
                    <a:pt x="38" y="108"/>
                    <a:pt x="37" y="109"/>
                  </a:cubicBezTo>
                  <a:cubicBezTo>
                    <a:pt x="33" y="113"/>
                    <a:pt x="33" y="113"/>
                    <a:pt x="33" y="113"/>
                  </a:cubicBezTo>
                  <a:cubicBezTo>
                    <a:pt x="32" y="114"/>
                    <a:pt x="32" y="115"/>
                    <a:pt x="32" y="116"/>
                  </a:cubicBezTo>
                  <a:cubicBezTo>
                    <a:pt x="32" y="118"/>
                    <a:pt x="34" y="120"/>
                    <a:pt x="36" y="120"/>
                  </a:cubicBezTo>
                  <a:cubicBezTo>
                    <a:pt x="37" y="120"/>
                    <a:pt x="38" y="120"/>
                    <a:pt x="39" y="119"/>
                  </a:cubicBezTo>
                  <a:moveTo>
                    <a:pt x="64" y="116"/>
                  </a:moveTo>
                  <a:cubicBezTo>
                    <a:pt x="64" y="114"/>
                    <a:pt x="62" y="112"/>
                    <a:pt x="60" y="112"/>
                  </a:cubicBezTo>
                  <a:cubicBezTo>
                    <a:pt x="59" y="112"/>
                    <a:pt x="58" y="112"/>
                    <a:pt x="57" y="113"/>
                  </a:cubicBezTo>
                  <a:cubicBezTo>
                    <a:pt x="17" y="153"/>
                    <a:pt x="17" y="153"/>
                    <a:pt x="17" y="153"/>
                  </a:cubicBezTo>
                  <a:cubicBezTo>
                    <a:pt x="16" y="154"/>
                    <a:pt x="16" y="155"/>
                    <a:pt x="16" y="156"/>
                  </a:cubicBezTo>
                  <a:cubicBezTo>
                    <a:pt x="16" y="158"/>
                    <a:pt x="18" y="160"/>
                    <a:pt x="20" y="160"/>
                  </a:cubicBezTo>
                  <a:cubicBezTo>
                    <a:pt x="21" y="160"/>
                    <a:pt x="22" y="160"/>
                    <a:pt x="23" y="159"/>
                  </a:cubicBezTo>
                  <a:cubicBezTo>
                    <a:pt x="63" y="119"/>
                    <a:pt x="63" y="119"/>
                    <a:pt x="63" y="119"/>
                  </a:cubicBezTo>
                  <a:cubicBezTo>
                    <a:pt x="64" y="118"/>
                    <a:pt x="64" y="117"/>
                    <a:pt x="64" y="116"/>
                  </a:cubicBezTo>
                  <a:moveTo>
                    <a:pt x="64" y="132"/>
                  </a:moveTo>
                  <a:cubicBezTo>
                    <a:pt x="63" y="132"/>
                    <a:pt x="62" y="132"/>
                    <a:pt x="61" y="133"/>
                  </a:cubicBezTo>
                  <a:cubicBezTo>
                    <a:pt x="49" y="145"/>
                    <a:pt x="49" y="145"/>
                    <a:pt x="49" y="145"/>
                  </a:cubicBezTo>
                  <a:cubicBezTo>
                    <a:pt x="48" y="146"/>
                    <a:pt x="48" y="147"/>
                    <a:pt x="48" y="148"/>
                  </a:cubicBezTo>
                  <a:cubicBezTo>
                    <a:pt x="48" y="150"/>
                    <a:pt x="50" y="152"/>
                    <a:pt x="52" y="152"/>
                  </a:cubicBezTo>
                  <a:cubicBezTo>
                    <a:pt x="53" y="152"/>
                    <a:pt x="54" y="152"/>
                    <a:pt x="55" y="151"/>
                  </a:cubicBezTo>
                  <a:cubicBezTo>
                    <a:pt x="67" y="139"/>
                    <a:pt x="67" y="139"/>
                    <a:pt x="67" y="139"/>
                  </a:cubicBezTo>
                  <a:cubicBezTo>
                    <a:pt x="68" y="138"/>
                    <a:pt x="68" y="137"/>
                    <a:pt x="68" y="136"/>
                  </a:cubicBezTo>
                  <a:cubicBezTo>
                    <a:pt x="68" y="134"/>
                    <a:pt x="66" y="132"/>
                    <a:pt x="64" y="132"/>
                  </a:cubicBezTo>
                  <a:moveTo>
                    <a:pt x="176" y="4"/>
                  </a:moveTo>
                  <a:cubicBezTo>
                    <a:pt x="176" y="2"/>
                    <a:pt x="174" y="0"/>
                    <a:pt x="172" y="0"/>
                  </a:cubicBezTo>
                  <a:cubicBezTo>
                    <a:pt x="171" y="0"/>
                    <a:pt x="171" y="0"/>
                    <a:pt x="170" y="0"/>
                  </a:cubicBezTo>
                  <a:cubicBezTo>
                    <a:pt x="170" y="0"/>
                    <a:pt x="170" y="0"/>
                    <a:pt x="170" y="0"/>
                  </a:cubicBezTo>
                  <a:cubicBezTo>
                    <a:pt x="2" y="72"/>
                    <a:pt x="2" y="72"/>
                    <a:pt x="2" y="72"/>
                  </a:cubicBezTo>
                  <a:cubicBezTo>
                    <a:pt x="2" y="72"/>
                    <a:pt x="2" y="72"/>
                    <a:pt x="2" y="72"/>
                  </a:cubicBezTo>
                  <a:cubicBezTo>
                    <a:pt x="2" y="72"/>
                    <a:pt x="2" y="72"/>
                    <a:pt x="2" y="72"/>
                  </a:cubicBezTo>
                  <a:cubicBezTo>
                    <a:pt x="2" y="72"/>
                    <a:pt x="2" y="72"/>
                    <a:pt x="2" y="72"/>
                  </a:cubicBezTo>
                  <a:cubicBezTo>
                    <a:pt x="1" y="73"/>
                    <a:pt x="0" y="74"/>
                    <a:pt x="0" y="76"/>
                  </a:cubicBezTo>
                  <a:cubicBezTo>
                    <a:pt x="0" y="78"/>
                    <a:pt x="1" y="79"/>
                    <a:pt x="3" y="80"/>
                  </a:cubicBezTo>
                  <a:cubicBezTo>
                    <a:pt x="3" y="80"/>
                    <a:pt x="3" y="80"/>
                    <a:pt x="3" y="80"/>
                  </a:cubicBezTo>
                  <a:cubicBezTo>
                    <a:pt x="69" y="107"/>
                    <a:pt x="69" y="107"/>
                    <a:pt x="69" y="107"/>
                  </a:cubicBezTo>
                  <a:cubicBezTo>
                    <a:pt x="96" y="173"/>
                    <a:pt x="96" y="173"/>
                    <a:pt x="96" y="173"/>
                  </a:cubicBezTo>
                  <a:cubicBezTo>
                    <a:pt x="96" y="173"/>
                    <a:pt x="96" y="173"/>
                    <a:pt x="96" y="173"/>
                  </a:cubicBezTo>
                  <a:cubicBezTo>
                    <a:pt x="97" y="175"/>
                    <a:pt x="98" y="176"/>
                    <a:pt x="100" y="176"/>
                  </a:cubicBezTo>
                  <a:cubicBezTo>
                    <a:pt x="102" y="176"/>
                    <a:pt x="103" y="175"/>
                    <a:pt x="104" y="174"/>
                  </a:cubicBezTo>
                  <a:cubicBezTo>
                    <a:pt x="104" y="174"/>
                    <a:pt x="104" y="174"/>
                    <a:pt x="104" y="174"/>
                  </a:cubicBezTo>
                  <a:cubicBezTo>
                    <a:pt x="104" y="174"/>
                    <a:pt x="104" y="174"/>
                    <a:pt x="104" y="174"/>
                  </a:cubicBezTo>
                  <a:cubicBezTo>
                    <a:pt x="104" y="174"/>
                    <a:pt x="104" y="174"/>
                    <a:pt x="104" y="174"/>
                  </a:cubicBezTo>
                  <a:cubicBezTo>
                    <a:pt x="176" y="6"/>
                    <a:pt x="176" y="6"/>
                    <a:pt x="176" y="6"/>
                  </a:cubicBezTo>
                  <a:cubicBezTo>
                    <a:pt x="176" y="6"/>
                    <a:pt x="176" y="6"/>
                    <a:pt x="176" y="6"/>
                  </a:cubicBezTo>
                  <a:cubicBezTo>
                    <a:pt x="176" y="5"/>
                    <a:pt x="176" y="5"/>
                    <a:pt x="176" y="4"/>
                  </a:cubicBezTo>
                  <a:moveTo>
                    <a:pt x="14" y="76"/>
                  </a:moveTo>
                  <a:cubicBezTo>
                    <a:pt x="154" y="16"/>
                    <a:pt x="154" y="16"/>
                    <a:pt x="154" y="16"/>
                  </a:cubicBezTo>
                  <a:cubicBezTo>
                    <a:pt x="71" y="99"/>
                    <a:pt x="71" y="99"/>
                    <a:pt x="71" y="99"/>
                  </a:cubicBezTo>
                  <a:lnTo>
                    <a:pt x="14" y="76"/>
                  </a:lnTo>
                  <a:close/>
                  <a:moveTo>
                    <a:pt x="100" y="162"/>
                  </a:moveTo>
                  <a:cubicBezTo>
                    <a:pt x="77" y="105"/>
                    <a:pt x="77" y="105"/>
                    <a:pt x="77" y="105"/>
                  </a:cubicBezTo>
                  <a:cubicBezTo>
                    <a:pt x="160" y="22"/>
                    <a:pt x="160" y="22"/>
                    <a:pt x="160" y="22"/>
                  </a:cubicBezTo>
                  <a:lnTo>
                    <a:pt x="100" y="16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15" name="Picture Placeholder 14"/>
          <p:cNvSpPr>
            <a:spLocks noGrp="1"/>
          </p:cNvSpPr>
          <p:nvPr>
            <p:ph type="pic" sz="quarter" idx="11"/>
          </p:nvPr>
        </p:nvSpPr>
        <p:spPr/>
      </p:sp>
    </p:spTree>
    <p:extLst>
      <p:ext uri="{BB962C8B-B14F-4D97-AF65-F5344CB8AC3E}">
        <p14:creationId xmlns:p14="http://schemas.microsoft.com/office/powerpoint/2010/main" val="187657631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250"/>
                                        <p:tgtEl>
                                          <p:spTgt spid="7"/>
                                        </p:tgtEl>
                                      </p:cBhvr>
                                    </p:animEffect>
                                    <p:anim calcmode="lin" valueType="num">
                                      <p:cBhvr>
                                        <p:cTn id="8" dur="1250" fill="hold"/>
                                        <p:tgtEl>
                                          <p:spTgt spid="7"/>
                                        </p:tgtEl>
                                        <p:attrNameLst>
                                          <p:attrName>ppt_x</p:attrName>
                                        </p:attrNameLst>
                                      </p:cBhvr>
                                      <p:tavLst>
                                        <p:tav tm="0">
                                          <p:val>
                                            <p:strVal val="#ppt_x"/>
                                          </p:val>
                                        </p:tav>
                                        <p:tav tm="100000">
                                          <p:val>
                                            <p:strVal val="#ppt_x"/>
                                          </p:val>
                                        </p:tav>
                                      </p:tavLst>
                                    </p:anim>
                                    <p:anim calcmode="lin" valueType="num">
                                      <p:cBhvr>
                                        <p:cTn id="9" dur="1125" decel="100000" fill="hold"/>
                                        <p:tgtEl>
                                          <p:spTgt spid="7"/>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1"/>
                                        </p:tgtEl>
                                        <p:attrNameLst>
                                          <p:attrName>style.visibility</p:attrName>
                                        </p:attrNameLst>
                                      </p:cBhvr>
                                      <p:to>
                                        <p:strVal val="visible"/>
                                      </p:to>
                                    </p:set>
                                    <p:animEffect transition="in" filter="fade">
                                      <p:cBhvr>
                                        <p:cTn id="13" dur="1250"/>
                                        <p:tgtEl>
                                          <p:spTgt spid="41"/>
                                        </p:tgtEl>
                                      </p:cBhvr>
                                    </p:animEffect>
                                    <p:anim calcmode="lin" valueType="num">
                                      <p:cBhvr>
                                        <p:cTn id="14" dur="1250" fill="hold"/>
                                        <p:tgtEl>
                                          <p:spTgt spid="41"/>
                                        </p:tgtEl>
                                        <p:attrNameLst>
                                          <p:attrName>ppt_x</p:attrName>
                                        </p:attrNameLst>
                                      </p:cBhvr>
                                      <p:tavLst>
                                        <p:tav tm="0">
                                          <p:val>
                                            <p:strVal val="#ppt_x"/>
                                          </p:val>
                                        </p:tav>
                                        <p:tav tm="100000">
                                          <p:val>
                                            <p:strVal val="#ppt_x"/>
                                          </p:val>
                                        </p:tav>
                                      </p:tavLst>
                                    </p:anim>
                                    <p:anim calcmode="lin" valueType="num">
                                      <p:cBhvr>
                                        <p:cTn id="15" dur="1125" decel="100000" fill="hold"/>
                                        <p:tgtEl>
                                          <p:spTgt spid="41"/>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41"/>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25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250"/>
                                        <p:tgtEl>
                                          <p:spTgt spid="6"/>
                                        </p:tgtEl>
                                      </p:cBhvr>
                                    </p:animEffect>
                                    <p:anim calcmode="lin" valueType="num">
                                      <p:cBhvr>
                                        <p:cTn id="20" dur="1250" fill="hold"/>
                                        <p:tgtEl>
                                          <p:spTgt spid="6"/>
                                        </p:tgtEl>
                                        <p:attrNameLst>
                                          <p:attrName>ppt_x</p:attrName>
                                        </p:attrNameLst>
                                      </p:cBhvr>
                                      <p:tavLst>
                                        <p:tav tm="0">
                                          <p:val>
                                            <p:strVal val="#ppt_x"/>
                                          </p:val>
                                        </p:tav>
                                        <p:tav tm="100000">
                                          <p:val>
                                            <p:strVal val="#ppt_x"/>
                                          </p:val>
                                        </p:tav>
                                      </p:tavLst>
                                    </p:anim>
                                    <p:anim calcmode="lin" valueType="num">
                                      <p:cBhvr>
                                        <p:cTn id="21" dur="1125" decel="100000" fill="hold"/>
                                        <p:tgtEl>
                                          <p:spTgt spid="6"/>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50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250"/>
                                        <p:tgtEl>
                                          <p:spTgt spid="2"/>
                                        </p:tgtEl>
                                      </p:cBhvr>
                                    </p:animEffect>
                                    <p:anim calcmode="lin" valueType="num">
                                      <p:cBhvr>
                                        <p:cTn id="26" dur="1250" fill="hold"/>
                                        <p:tgtEl>
                                          <p:spTgt spid="2"/>
                                        </p:tgtEl>
                                        <p:attrNameLst>
                                          <p:attrName>ppt_x</p:attrName>
                                        </p:attrNameLst>
                                      </p:cBhvr>
                                      <p:tavLst>
                                        <p:tav tm="0">
                                          <p:val>
                                            <p:strVal val="#ppt_x"/>
                                          </p:val>
                                        </p:tav>
                                        <p:tav tm="100000">
                                          <p:val>
                                            <p:strVal val="#ppt_x"/>
                                          </p:val>
                                        </p:tav>
                                      </p:tavLst>
                                    </p:anim>
                                    <p:anim calcmode="lin" valueType="num">
                                      <p:cBhvr>
                                        <p:cTn id="27" dur="1125" decel="100000" fill="hold"/>
                                        <p:tgtEl>
                                          <p:spTgt spid="2"/>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5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250"/>
                                        <p:tgtEl>
                                          <p:spTgt spid="4"/>
                                        </p:tgtEl>
                                      </p:cBhvr>
                                    </p:animEffect>
                                    <p:anim calcmode="lin" valueType="num">
                                      <p:cBhvr>
                                        <p:cTn id="32" dur="1250" fill="hold"/>
                                        <p:tgtEl>
                                          <p:spTgt spid="4"/>
                                        </p:tgtEl>
                                        <p:attrNameLst>
                                          <p:attrName>ppt_x</p:attrName>
                                        </p:attrNameLst>
                                      </p:cBhvr>
                                      <p:tavLst>
                                        <p:tav tm="0">
                                          <p:val>
                                            <p:strVal val="#ppt_x"/>
                                          </p:val>
                                        </p:tav>
                                        <p:tav tm="100000">
                                          <p:val>
                                            <p:strVal val="#ppt_x"/>
                                          </p:val>
                                        </p:tav>
                                      </p:tavLst>
                                    </p:anim>
                                    <p:anim calcmode="lin" valueType="num">
                                      <p:cBhvr>
                                        <p:cTn id="33" dur="1125" decel="100000" fill="hold"/>
                                        <p:tgtEl>
                                          <p:spTgt spid="4"/>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400300"/>
            <a:ext cx="18288000" cy="54864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sp>
        <p:nvSpPr>
          <p:cNvPr id="9" name="Picture Placeholder 8"/>
          <p:cNvSpPr>
            <a:spLocks noGrp="1"/>
          </p:cNvSpPr>
          <p:nvPr>
            <p:ph type="pic" sz="quarter" idx="11"/>
          </p:nvPr>
        </p:nvSpPr>
        <p:spPr/>
      </p:sp>
      <p:sp>
        <p:nvSpPr>
          <p:cNvPr id="7" name="Title 6"/>
          <p:cNvSpPr>
            <a:spLocks noGrp="1"/>
          </p:cNvSpPr>
          <p:nvPr>
            <p:ph type="title"/>
          </p:nvPr>
        </p:nvSpPr>
        <p:spPr/>
        <p:txBody>
          <a:bodyPr/>
          <a:lstStyle/>
          <a:p>
            <a:r>
              <a:rPr lang="en-US">
                <a:solidFill>
                  <a:schemeClr val="accent1"/>
                </a:solidFill>
              </a:rPr>
              <a:t>product </a:t>
            </a:r>
            <a:br>
              <a:rPr lang="en-US"/>
            </a:br>
            <a:r>
              <a:rPr lang="en-US"/>
              <a:t>showcase</a:t>
            </a:r>
            <a:endParaRPr lang="uk-UA">
              <a:solidFill>
                <a:schemeClr val="accent1"/>
              </a:solidFill>
            </a:endParaRPr>
          </a:p>
        </p:txBody>
      </p:sp>
      <p:sp>
        <p:nvSpPr>
          <p:cNvPr id="25" name="Slide Number Placeholder 24"/>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101</a:t>
            </a:fld>
            <a:endParaRPr/>
          </a:p>
        </p:txBody>
      </p:sp>
      <p:sp>
        <p:nvSpPr>
          <p:cNvPr id="2" name="TextBox 1"/>
          <p:cNvSpPr txBox="1"/>
          <p:nvPr/>
        </p:nvSpPr>
        <p:spPr>
          <a:xfrm>
            <a:off x="8077200" y="3238984"/>
            <a:ext cx="5715000" cy="646331"/>
          </a:xfrm>
          <a:prstGeom prst="rect">
            <a:avLst/>
          </a:prstGeom>
          <a:noFill/>
        </p:spPr>
        <p:txBody>
          <a:bodyPr wrap="square" rtlCol="0">
            <a:spAutoFit/>
          </a:bodyPr>
          <a:lstStyle/>
          <a:p>
            <a:r>
              <a:rPr lang="en-US" sz="3600">
                <a:solidFill>
                  <a:schemeClr val="bg1"/>
                </a:solidFill>
                <a:latin typeface="+mj-lt"/>
              </a:rPr>
              <a:t>basic t-shirt</a:t>
            </a:r>
            <a:endParaRPr lang="uk-UA" sz="3600">
              <a:solidFill>
                <a:schemeClr val="bg1"/>
              </a:solidFill>
              <a:latin typeface="+mj-lt"/>
            </a:endParaRPr>
          </a:p>
        </p:txBody>
      </p:sp>
      <p:sp>
        <p:nvSpPr>
          <p:cNvPr id="199" name="TextBox 198"/>
          <p:cNvSpPr txBox="1"/>
          <p:nvPr/>
        </p:nvSpPr>
        <p:spPr>
          <a:xfrm>
            <a:off x="8077200" y="3962717"/>
            <a:ext cx="8839200" cy="400110"/>
          </a:xfrm>
          <a:prstGeom prst="rect">
            <a:avLst/>
          </a:prstGeom>
          <a:noFill/>
        </p:spPr>
        <p:txBody>
          <a:bodyPr wrap="square" rtlCol="0">
            <a:spAutoFit/>
          </a:bodyPr>
          <a:lstStyle/>
          <a:p>
            <a:r>
              <a:rPr lang="en-US" sz="2000" b="1">
                <a:solidFill>
                  <a:schemeClr val="bg1"/>
                </a:solidFill>
              </a:rPr>
              <a:t>colors: </a:t>
            </a:r>
            <a:r>
              <a:rPr lang="en-US" sz="2000">
                <a:solidFill>
                  <a:schemeClr val="bg1"/>
                </a:solidFill>
              </a:rPr>
              <a:t>black, white, red, orange, blue, green, teal, navvy</a:t>
            </a:r>
            <a:endParaRPr lang="uk-UA" sz="2000">
              <a:solidFill>
                <a:schemeClr val="bg1"/>
              </a:solidFill>
            </a:endParaRPr>
          </a:p>
        </p:txBody>
      </p:sp>
      <p:sp>
        <p:nvSpPr>
          <p:cNvPr id="200" name="TextBox 199"/>
          <p:cNvSpPr txBox="1"/>
          <p:nvPr/>
        </p:nvSpPr>
        <p:spPr>
          <a:xfrm>
            <a:off x="8077200" y="4422196"/>
            <a:ext cx="8839200" cy="400110"/>
          </a:xfrm>
          <a:prstGeom prst="rect">
            <a:avLst/>
          </a:prstGeom>
          <a:noFill/>
        </p:spPr>
        <p:txBody>
          <a:bodyPr wrap="square" rtlCol="0">
            <a:spAutoFit/>
          </a:bodyPr>
          <a:lstStyle/>
          <a:p>
            <a:r>
              <a:rPr lang="en-US" sz="2000" b="1">
                <a:solidFill>
                  <a:schemeClr val="bg1"/>
                </a:solidFill>
              </a:rPr>
              <a:t>material: </a:t>
            </a:r>
            <a:r>
              <a:rPr lang="en-US" sz="2000">
                <a:solidFill>
                  <a:schemeClr val="bg1"/>
                </a:solidFill>
              </a:rPr>
              <a:t>100% cotton made in africa</a:t>
            </a:r>
            <a:endParaRPr lang="uk-UA" sz="2000">
              <a:solidFill>
                <a:schemeClr val="bg1"/>
              </a:solidFill>
            </a:endParaRPr>
          </a:p>
        </p:txBody>
      </p:sp>
      <p:sp>
        <p:nvSpPr>
          <p:cNvPr id="201" name="TextBox 200"/>
          <p:cNvSpPr txBox="1"/>
          <p:nvPr/>
        </p:nvSpPr>
        <p:spPr>
          <a:xfrm>
            <a:off x="8077200" y="4917909"/>
            <a:ext cx="8839200" cy="1015663"/>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Fusce posuere, magna sed pulvinar ultricies, purus lectus malesuada libero, sit amet commodo magna eros quis urna. </a:t>
            </a:r>
            <a:endParaRPr lang="uk-UA" sz="2000">
              <a:solidFill>
                <a:schemeClr val="bg1"/>
              </a:solidFill>
            </a:endParaRPr>
          </a:p>
        </p:txBody>
      </p:sp>
      <p:grpSp>
        <p:nvGrpSpPr>
          <p:cNvPr id="6" name="Group 5"/>
          <p:cNvGrpSpPr/>
          <p:nvPr/>
        </p:nvGrpSpPr>
        <p:grpSpPr>
          <a:xfrm>
            <a:off x="8274652" y="6425983"/>
            <a:ext cx="3790198" cy="645752"/>
            <a:chOff x="8274652" y="6425983"/>
            <a:chExt cx="3790198" cy="645752"/>
          </a:xfrm>
        </p:grpSpPr>
        <p:sp>
          <p:nvSpPr>
            <p:cNvPr id="5" name="Rectangle 4"/>
            <p:cNvSpPr/>
            <p:nvPr/>
          </p:nvSpPr>
          <p:spPr>
            <a:xfrm>
              <a:off x="8274652" y="6425983"/>
              <a:ext cx="1895099" cy="645752"/>
            </a:xfrm>
            <a:prstGeom prst="rect">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a:solidFill>
                    <a:schemeClr val="bg1"/>
                  </a:solidFill>
                  <a:latin typeface="+mj-lt"/>
                </a:rPr>
                <a:t>&lt;50pcs </a:t>
              </a:r>
              <a:endParaRPr lang="uk-UA" sz="3600">
                <a:solidFill>
                  <a:schemeClr val="bg1"/>
                </a:solidFill>
                <a:latin typeface="+mj-lt"/>
              </a:endParaRPr>
            </a:p>
          </p:txBody>
        </p:sp>
        <p:sp>
          <p:nvSpPr>
            <p:cNvPr id="203" name="Rectangle 202"/>
            <p:cNvSpPr/>
            <p:nvPr/>
          </p:nvSpPr>
          <p:spPr>
            <a:xfrm>
              <a:off x="10169751" y="6425983"/>
              <a:ext cx="1895099" cy="645752"/>
            </a:xfrm>
            <a:prstGeom prst="rect">
              <a:avLst/>
            </a:prstGeom>
            <a:solidFill>
              <a:schemeClr val="bg2"/>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a:solidFill>
                    <a:schemeClr val="accent1"/>
                  </a:solidFill>
                  <a:latin typeface="+mj-lt"/>
                </a:rPr>
                <a:t>$15.5</a:t>
              </a:r>
              <a:endParaRPr lang="uk-UA" sz="3600">
                <a:solidFill>
                  <a:schemeClr val="accent1"/>
                </a:solidFill>
                <a:latin typeface="+mj-lt"/>
              </a:endParaRPr>
            </a:p>
          </p:txBody>
        </p:sp>
      </p:grpSp>
      <p:grpSp>
        <p:nvGrpSpPr>
          <p:cNvPr id="3" name="Group 2"/>
          <p:cNvGrpSpPr/>
          <p:nvPr/>
        </p:nvGrpSpPr>
        <p:grpSpPr>
          <a:xfrm>
            <a:off x="12654006" y="6425983"/>
            <a:ext cx="3790198" cy="645752"/>
            <a:chOff x="12654006" y="6425983"/>
            <a:chExt cx="3790198" cy="645752"/>
          </a:xfrm>
        </p:grpSpPr>
        <p:sp>
          <p:nvSpPr>
            <p:cNvPr id="204" name="Rectangle 203"/>
            <p:cNvSpPr/>
            <p:nvPr/>
          </p:nvSpPr>
          <p:spPr>
            <a:xfrm>
              <a:off x="12654006" y="6425983"/>
              <a:ext cx="1895099" cy="645752"/>
            </a:xfrm>
            <a:prstGeom prst="rect">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a:solidFill>
                    <a:schemeClr val="bg1"/>
                  </a:solidFill>
                  <a:latin typeface="+mj-lt"/>
                </a:rPr>
                <a:t>&gt;50pcs </a:t>
              </a:r>
              <a:endParaRPr lang="uk-UA" sz="3600">
                <a:solidFill>
                  <a:schemeClr val="bg1"/>
                </a:solidFill>
                <a:latin typeface="+mj-lt"/>
              </a:endParaRPr>
            </a:p>
          </p:txBody>
        </p:sp>
        <p:sp>
          <p:nvSpPr>
            <p:cNvPr id="205" name="Rectangle 204"/>
            <p:cNvSpPr/>
            <p:nvPr/>
          </p:nvSpPr>
          <p:spPr>
            <a:xfrm>
              <a:off x="14549105" y="6425983"/>
              <a:ext cx="1895099" cy="645752"/>
            </a:xfrm>
            <a:prstGeom prst="rect">
              <a:avLst/>
            </a:prstGeom>
            <a:solidFill>
              <a:schemeClr val="bg2"/>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a:solidFill>
                    <a:schemeClr val="accent1"/>
                  </a:solidFill>
                  <a:latin typeface="+mj-lt"/>
                </a:rPr>
                <a:t>$13.5</a:t>
              </a:r>
              <a:endParaRPr lang="uk-UA" sz="3600">
                <a:solidFill>
                  <a:schemeClr val="accent1"/>
                </a:solidFill>
                <a:latin typeface="+mj-lt"/>
              </a:endParaRPr>
            </a:p>
          </p:txBody>
        </p:sp>
      </p:grpSp>
    </p:spTree>
    <p:extLst>
      <p:ext uri="{BB962C8B-B14F-4D97-AF65-F5344CB8AC3E}">
        <p14:creationId xmlns:p14="http://schemas.microsoft.com/office/powerpoint/2010/main" val="79589615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anim calcmode="lin" valueType="num">
                                      <p:cBhvr>
                                        <p:cTn id="8" dur="1250" fill="hold"/>
                                        <p:tgtEl>
                                          <p:spTgt spid="2"/>
                                        </p:tgtEl>
                                        <p:attrNameLst>
                                          <p:attrName>ppt_x</p:attrName>
                                        </p:attrNameLst>
                                      </p:cBhvr>
                                      <p:tavLst>
                                        <p:tav tm="0">
                                          <p:val>
                                            <p:strVal val="#ppt_x"/>
                                          </p:val>
                                        </p:tav>
                                        <p:tav tm="100000">
                                          <p:val>
                                            <p:strVal val="#ppt_x"/>
                                          </p:val>
                                        </p:tav>
                                      </p:tavLst>
                                    </p:anim>
                                    <p:anim calcmode="lin" valueType="num">
                                      <p:cBhvr>
                                        <p:cTn id="9" dur="1125" decel="100000" fill="hold"/>
                                        <p:tgtEl>
                                          <p:spTgt spid="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500"/>
                                  </p:stCondLst>
                                  <p:childTnLst>
                                    <p:set>
                                      <p:cBhvr>
                                        <p:cTn id="12" dur="1" fill="hold">
                                          <p:stCondLst>
                                            <p:cond delay="0"/>
                                          </p:stCondLst>
                                        </p:cTn>
                                        <p:tgtEl>
                                          <p:spTgt spid="199"/>
                                        </p:tgtEl>
                                        <p:attrNameLst>
                                          <p:attrName>style.visibility</p:attrName>
                                        </p:attrNameLst>
                                      </p:cBhvr>
                                      <p:to>
                                        <p:strVal val="visible"/>
                                      </p:to>
                                    </p:set>
                                    <p:animEffect transition="in" filter="fade">
                                      <p:cBhvr>
                                        <p:cTn id="13" dur="1250"/>
                                        <p:tgtEl>
                                          <p:spTgt spid="199"/>
                                        </p:tgtEl>
                                      </p:cBhvr>
                                    </p:animEffect>
                                    <p:anim calcmode="lin" valueType="num">
                                      <p:cBhvr>
                                        <p:cTn id="14" dur="1250" fill="hold"/>
                                        <p:tgtEl>
                                          <p:spTgt spid="199"/>
                                        </p:tgtEl>
                                        <p:attrNameLst>
                                          <p:attrName>ppt_x</p:attrName>
                                        </p:attrNameLst>
                                      </p:cBhvr>
                                      <p:tavLst>
                                        <p:tav tm="0">
                                          <p:val>
                                            <p:strVal val="#ppt_x"/>
                                          </p:val>
                                        </p:tav>
                                        <p:tav tm="100000">
                                          <p:val>
                                            <p:strVal val="#ppt_x"/>
                                          </p:val>
                                        </p:tav>
                                      </p:tavLst>
                                    </p:anim>
                                    <p:anim calcmode="lin" valueType="num">
                                      <p:cBhvr>
                                        <p:cTn id="15" dur="1125" decel="100000" fill="hold"/>
                                        <p:tgtEl>
                                          <p:spTgt spid="199"/>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99"/>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750"/>
                                  </p:stCondLst>
                                  <p:childTnLst>
                                    <p:set>
                                      <p:cBhvr>
                                        <p:cTn id="18" dur="1" fill="hold">
                                          <p:stCondLst>
                                            <p:cond delay="0"/>
                                          </p:stCondLst>
                                        </p:cTn>
                                        <p:tgtEl>
                                          <p:spTgt spid="200"/>
                                        </p:tgtEl>
                                        <p:attrNameLst>
                                          <p:attrName>style.visibility</p:attrName>
                                        </p:attrNameLst>
                                      </p:cBhvr>
                                      <p:to>
                                        <p:strVal val="visible"/>
                                      </p:to>
                                    </p:set>
                                    <p:animEffect transition="in" filter="fade">
                                      <p:cBhvr>
                                        <p:cTn id="19" dur="1250"/>
                                        <p:tgtEl>
                                          <p:spTgt spid="200"/>
                                        </p:tgtEl>
                                      </p:cBhvr>
                                    </p:animEffect>
                                    <p:anim calcmode="lin" valueType="num">
                                      <p:cBhvr>
                                        <p:cTn id="20" dur="1250" fill="hold"/>
                                        <p:tgtEl>
                                          <p:spTgt spid="200"/>
                                        </p:tgtEl>
                                        <p:attrNameLst>
                                          <p:attrName>ppt_x</p:attrName>
                                        </p:attrNameLst>
                                      </p:cBhvr>
                                      <p:tavLst>
                                        <p:tav tm="0">
                                          <p:val>
                                            <p:strVal val="#ppt_x"/>
                                          </p:val>
                                        </p:tav>
                                        <p:tav tm="100000">
                                          <p:val>
                                            <p:strVal val="#ppt_x"/>
                                          </p:val>
                                        </p:tav>
                                      </p:tavLst>
                                    </p:anim>
                                    <p:anim calcmode="lin" valueType="num">
                                      <p:cBhvr>
                                        <p:cTn id="21" dur="1125" decel="100000" fill="hold"/>
                                        <p:tgtEl>
                                          <p:spTgt spid="200"/>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00"/>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1000"/>
                                  </p:stCondLst>
                                  <p:childTnLst>
                                    <p:set>
                                      <p:cBhvr>
                                        <p:cTn id="24" dur="1" fill="hold">
                                          <p:stCondLst>
                                            <p:cond delay="0"/>
                                          </p:stCondLst>
                                        </p:cTn>
                                        <p:tgtEl>
                                          <p:spTgt spid="201"/>
                                        </p:tgtEl>
                                        <p:attrNameLst>
                                          <p:attrName>style.visibility</p:attrName>
                                        </p:attrNameLst>
                                      </p:cBhvr>
                                      <p:to>
                                        <p:strVal val="visible"/>
                                      </p:to>
                                    </p:set>
                                    <p:animEffect transition="in" filter="fade">
                                      <p:cBhvr>
                                        <p:cTn id="25" dur="1250"/>
                                        <p:tgtEl>
                                          <p:spTgt spid="201"/>
                                        </p:tgtEl>
                                      </p:cBhvr>
                                    </p:animEffect>
                                    <p:anim calcmode="lin" valueType="num">
                                      <p:cBhvr>
                                        <p:cTn id="26" dur="1250" fill="hold"/>
                                        <p:tgtEl>
                                          <p:spTgt spid="201"/>
                                        </p:tgtEl>
                                        <p:attrNameLst>
                                          <p:attrName>ppt_x</p:attrName>
                                        </p:attrNameLst>
                                      </p:cBhvr>
                                      <p:tavLst>
                                        <p:tav tm="0">
                                          <p:val>
                                            <p:strVal val="#ppt_x"/>
                                          </p:val>
                                        </p:tav>
                                        <p:tav tm="100000">
                                          <p:val>
                                            <p:strVal val="#ppt_x"/>
                                          </p:val>
                                        </p:tav>
                                      </p:tavLst>
                                    </p:anim>
                                    <p:anim calcmode="lin" valueType="num">
                                      <p:cBhvr>
                                        <p:cTn id="27" dur="1125" decel="100000" fill="hold"/>
                                        <p:tgtEl>
                                          <p:spTgt spid="201"/>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01"/>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25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250"/>
                                        <p:tgtEl>
                                          <p:spTgt spid="6"/>
                                        </p:tgtEl>
                                      </p:cBhvr>
                                    </p:animEffect>
                                    <p:anim calcmode="lin" valueType="num">
                                      <p:cBhvr>
                                        <p:cTn id="32" dur="1250" fill="hold"/>
                                        <p:tgtEl>
                                          <p:spTgt spid="6"/>
                                        </p:tgtEl>
                                        <p:attrNameLst>
                                          <p:attrName>ppt_x</p:attrName>
                                        </p:attrNameLst>
                                      </p:cBhvr>
                                      <p:tavLst>
                                        <p:tav tm="0">
                                          <p:val>
                                            <p:strVal val="#ppt_x"/>
                                          </p:val>
                                        </p:tav>
                                        <p:tav tm="100000">
                                          <p:val>
                                            <p:strVal val="#ppt_x"/>
                                          </p:val>
                                        </p:tav>
                                      </p:tavLst>
                                    </p:anim>
                                    <p:anim calcmode="lin" valueType="num">
                                      <p:cBhvr>
                                        <p:cTn id="33" dur="1125" decel="100000" fill="hold"/>
                                        <p:tgtEl>
                                          <p:spTgt spid="6"/>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1250"/>
                                  </p:stCondLst>
                                  <p:childTnLst>
                                    <p:set>
                                      <p:cBhvr>
                                        <p:cTn id="36" dur="1" fill="hold">
                                          <p:stCondLst>
                                            <p:cond delay="0"/>
                                          </p:stCondLst>
                                        </p:cTn>
                                        <p:tgtEl>
                                          <p:spTgt spid="3"/>
                                        </p:tgtEl>
                                        <p:attrNameLst>
                                          <p:attrName>style.visibility</p:attrName>
                                        </p:attrNameLst>
                                      </p:cBhvr>
                                      <p:to>
                                        <p:strVal val="visible"/>
                                      </p:to>
                                    </p:set>
                                    <p:animEffect transition="in" filter="fade">
                                      <p:cBhvr>
                                        <p:cTn id="37" dur="1250"/>
                                        <p:tgtEl>
                                          <p:spTgt spid="3"/>
                                        </p:tgtEl>
                                      </p:cBhvr>
                                    </p:animEffect>
                                    <p:anim calcmode="lin" valueType="num">
                                      <p:cBhvr>
                                        <p:cTn id="38" dur="1250" fill="hold"/>
                                        <p:tgtEl>
                                          <p:spTgt spid="3"/>
                                        </p:tgtEl>
                                        <p:attrNameLst>
                                          <p:attrName>ppt_x</p:attrName>
                                        </p:attrNameLst>
                                      </p:cBhvr>
                                      <p:tavLst>
                                        <p:tav tm="0">
                                          <p:val>
                                            <p:strVal val="#ppt_x"/>
                                          </p:val>
                                        </p:tav>
                                        <p:tav tm="100000">
                                          <p:val>
                                            <p:strVal val="#ppt_x"/>
                                          </p:val>
                                        </p:tav>
                                      </p:tavLst>
                                    </p:anim>
                                    <p:anim calcmode="lin" valueType="num">
                                      <p:cBhvr>
                                        <p:cTn id="39" dur="1125" decel="100000" fill="hold"/>
                                        <p:tgtEl>
                                          <p:spTgt spid="3"/>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99" grpId="0"/>
      <p:bldP spid="200" grpId="0"/>
      <p:bldP spid="201" grpId="0"/>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8288000" cy="10287000"/>
          </a:xfrm>
          <a:prstGeom prst="rect">
            <a:avLst/>
          </a:prstGeom>
          <a:solidFill>
            <a:schemeClr val="tx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41" name="Straight Connector 40"/>
          <p:cNvCxnSpPr/>
          <p:nvPr/>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76300" y="9081407"/>
            <a:ext cx="1085850" cy="954107"/>
          </a:xfrm>
          <a:prstGeom prst="rect">
            <a:avLst/>
          </a:prstGeom>
          <a:noFill/>
        </p:spPr>
        <p:txBody>
          <a:bodyPr wrap="square" rtlCol="0">
            <a:spAutoFit/>
          </a:bodyPr>
          <a:lstStyle/>
          <a:p>
            <a:r>
              <a:rPr lang="en-US" sz="2800" b="1">
                <a:solidFill>
                  <a:schemeClr val="bg1"/>
                </a:solidFill>
              </a:rPr>
              <a:t>your logo</a:t>
            </a:r>
            <a:endParaRPr lang="uk-UA" sz="2000" b="1">
              <a:solidFill>
                <a:schemeClr val="bg1"/>
              </a:solidFill>
            </a:endParaRPr>
          </a:p>
        </p:txBody>
      </p:sp>
      <p:cxnSp>
        <p:nvCxnSpPr>
          <p:cNvPr id="43" name="Straight Connector 42"/>
          <p:cNvCxnSpPr/>
          <p:nvPr/>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4" name="Title 7"/>
          <p:cNvSpPr txBox="1">
            <a:spLocks/>
          </p:cNvSpPr>
          <p:nvPr/>
        </p:nvSpPr>
        <p:spPr>
          <a:xfrm>
            <a:off x="876300" y="571411"/>
            <a:ext cx="5448300" cy="1338828"/>
          </a:xfrm>
          <a:prstGeom prst="rect">
            <a:avLst/>
          </a:prstGeom>
          <a:noFill/>
        </p:spPr>
        <p:txBody>
          <a:bodyPr wrap="square" rtlCol="0">
            <a:spAutoFit/>
          </a:bodyPr>
          <a:lstStyle>
            <a:lvl1pPr algn="l" defTabSz="1371600" rtl="0" eaLnBrk="1" latinLnBrk="0" hangingPunct="1">
              <a:lnSpc>
                <a:spcPct val="90000"/>
              </a:lnSpc>
              <a:spcBef>
                <a:spcPct val="0"/>
              </a:spcBef>
              <a:buNone/>
              <a:defRPr lang="uk-UA" sz="4500" b="1" kern="1200">
                <a:solidFill>
                  <a:schemeClr val="tx1"/>
                </a:solidFill>
                <a:latin typeface="+mn-lt"/>
                <a:ea typeface="Roboto Condensed" panose="02000000000000000000" pitchFamily="2" charset="0"/>
                <a:cs typeface="+mn-cs"/>
              </a:defRPr>
            </a:lvl1pPr>
          </a:lstStyle>
          <a:p>
            <a:r>
              <a:rPr lang="en-US">
                <a:solidFill>
                  <a:schemeClr val="bg1"/>
                </a:solidFill>
              </a:rPr>
              <a:t>our </a:t>
            </a:r>
          </a:p>
          <a:p>
            <a:r>
              <a:rPr lang="en-US">
                <a:solidFill>
                  <a:schemeClr val="bg1"/>
                </a:solidFill>
              </a:rPr>
              <a:t>bestseller</a:t>
            </a:r>
          </a:p>
        </p:txBody>
      </p:sp>
      <p:grpSp>
        <p:nvGrpSpPr>
          <p:cNvPr id="833" name="Group 832"/>
          <p:cNvGrpSpPr/>
          <p:nvPr/>
        </p:nvGrpSpPr>
        <p:grpSpPr>
          <a:xfrm>
            <a:off x="9098681" y="2580307"/>
            <a:ext cx="6846570" cy="2005372"/>
            <a:chOff x="7848600" y="5084128"/>
            <a:chExt cx="6846570" cy="2005372"/>
          </a:xfrm>
        </p:grpSpPr>
        <p:grpSp>
          <p:nvGrpSpPr>
            <p:cNvPr id="834" name="Group 833"/>
            <p:cNvGrpSpPr/>
            <p:nvPr/>
          </p:nvGrpSpPr>
          <p:grpSpPr>
            <a:xfrm>
              <a:off x="7848600" y="5084128"/>
              <a:ext cx="6846570" cy="646331"/>
              <a:chOff x="7467600" y="5557807"/>
              <a:chExt cx="6846570" cy="646331"/>
            </a:xfrm>
          </p:grpSpPr>
          <p:sp>
            <p:nvSpPr>
              <p:cNvPr id="836" name="TextBox 835"/>
              <p:cNvSpPr txBox="1"/>
              <p:nvPr/>
            </p:nvSpPr>
            <p:spPr>
              <a:xfrm>
                <a:off x="7587625" y="5557807"/>
                <a:ext cx="6726545" cy="646331"/>
              </a:xfrm>
              <a:prstGeom prst="rect">
                <a:avLst/>
              </a:prstGeom>
              <a:noFill/>
            </p:spPr>
            <p:txBody>
              <a:bodyPr wrap="square" rtlCol="0">
                <a:spAutoFit/>
              </a:bodyPr>
              <a:lstStyle/>
              <a:p>
                <a:r>
                  <a:rPr lang="en-US" sz="3600">
                    <a:solidFill>
                      <a:schemeClr val="bg1"/>
                    </a:solidFill>
                    <a:latin typeface="+mj-lt"/>
                  </a:rPr>
                  <a:t>item description</a:t>
                </a:r>
                <a:endParaRPr lang="uk-UA" sz="3600">
                  <a:solidFill>
                    <a:schemeClr val="bg1"/>
                  </a:solidFill>
                  <a:latin typeface="+mj-lt"/>
                </a:endParaRPr>
              </a:p>
            </p:txBody>
          </p:sp>
          <p:cxnSp>
            <p:nvCxnSpPr>
              <p:cNvPr id="837" name="Straight Connector 836"/>
              <p:cNvCxnSpPr/>
              <p:nvPr/>
            </p:nvCxnSpPr>
            <p:spPr>
              <a:xfrm>
                <a:off x="7467600" y="5672107"/>
                <a:ext cx="0" cy="417731"/>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835" name="TextBox 834"/>
            <p:cNvSpPr txBox="1"/>
            <p:nvPr/>
          </p:nvSpPr>
          <p:spPr>
            <a:xfrm>
              <a:off x="8279998" y="6073837"/>
              <a:ext cx="6415172" cy="1015663"/>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Fusce posuere, magna sed pulvinar ultricies</a:t>
              </a:r>
            </a:p>
          </p:txBody>
        </p:sp>
      </p:grpSp>
      <p:grpSp>
        <p:nvGrpSpPr>
          <p:cNvPr id="838" name="Group 837"/>
          <p:cNvGrpSpPr/>
          <p:nvPr/>
        </p:nvGrpSpPr>
        <p:grpSpPr>
          <a:xfrm>
            <a:off x="9098681" y="5334805"/>
            <a:ext cx="6846570" cy="2918294"/>
            <a:chOff x="7848600" y="5084128"/>
            <a:chExt cx="6846570" cy="2918294"/>
          </a:xfrm>
        </p:grpSpPr>
        <p:grpSp>
          <p:nvGrpSpPr>
            <p:cNvPr id="839" name="Group 838"/>
            <p:cNvGrpSpPr/>
            <p:nvPr/>
          </p:nvGrpSpPr>
          <p:grpSpPr>
            <a:xfrm>
              <a:off x="7848600" y="5084128"/>
              <a:ext cx="6846570" cy="646331"/>
              <a:chOff x="7467600" y="5557807"/>
              <a:chExt cx="6846570" cy="646331"/>
            </a:xfrm>
          </p:grpSpPr>
          <p:sp>
            <p:nvSpPr>
              <p:cNvPr id="841" name="TextBox 840"/>
              <p:cNvSpPr txBox="1"/>
              <p:nvPr/>
            </p:nvSpPr>
            <p:spPr>
              <a:xfrm>
                <a:off x="7587625" y="5557807"/>
                <a:ext cx="6726545" cy="646331"/>
              </a:xfrm>
              <a:prstGeom prst="rect">
                <a:avLst/>
              </a:prstGeom>
              <a:noFill/>
            </p:spPr>
            <p:txBody>
              <a:bodyPr wrap="square" rtlCol="0">
                <a:spAutoFit/>
              </a:bodyPr>
              <a:lstStyle/>
              <a:p>
                <a:r>
                  <a:rPr lang="en-US" sz="3600">
                    <a:solidFill>
                      <a:schemeClr val="bg1"/>
                    </a:solidFill>
                    <a:latin typeface="+mj-lt"/>
                  </a:rPr>
                  <a:t>features description</a:t>
                </a:r>
                <a:endParaRPr lang="uk-UA" sz="3600">
                  <a:solidFill>
                    <a:schemeClr val="bg1"/>
                  </a:solidFill>
                  <a:latin typeface="+mj-lt"/>
                </a:endParaRPr>
              </a:p>
            </p:txBody>
          </p:sp>
          <p:cxnSp>
            <p:nvCxnSpPr>
              <p:cNvPr id="842" name="Straight Connector 841"/>
              <p:cNvCxnSpPr/>
              <p:nvPr/>
            </p:nvCxnSpPr>
            <p:spPr>
              <a:xfrm>
                <a:off x="7467600" y="5672107"/>
                <a:ext cx="0" cy="417731"/>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840" name="TextBox 839"/>
            <p:cNvSpPr txBox="1"/>
            <p:nvPr/>
          </p:nvSpPr>
          <p:spPr>
            <a:xfrm>
              <a:off x="8279998" y="6063430"/>
              <a:ext cx="6415172" cy="1938992"/>
            </a:xfrm>
            <a:prstGeom prst="rect">
              <a:avLst/>
            </a:prstGeom>
            <a:noFill/>
          </p:spPr>
          <p:txBody>
            <a:bodyPr wrap="square" rtlCol="0">
              <a:spAutoFit/>
            </a:bodyPr>
            <a:lstStyle/>
            <a:p>
              <a:pPr marL="342900" indent="-342900">
                <a:lnSpc>
                  <a:spcPct val="150000"/>
                </a:lnSpc>
                <a:buClr>
                  <a:schemeClr val="bg1"/>
                </a:buClr>
                <a:buFont typeface="Wingdings" panose="05000000000000000000" pitchFamily="2" charset="2"/>
                <a:buChar char="ü"/>
              </a:pPr>
              <a:r>
                <a:rPr lang="en-US" sz="2000">
                  <a:solidFill>
                    <a:schemeClr val="bg1"/>
                  </a:solidFill>
                </a:rPr>
                <a:t>lorem ipsum dolor sit amet</a:t>
              </a:r>
            </a:p>
            <a:p>
              <a:pPr marL="342900" indent="-342900">
                <a:lnSpc>
                  <a:spcPct val="150000"/>
                </a:lnSpc>
                <a:buClr>
                  <a:schemeClr val="bg1"/>
                </a:buClr>
                <a:buFont typeface="Wingdings" panose="05000000000000000000" pitchFamily="2" charset="2"/>
                <a:buChar char="ü"/>
              </a:pPr>
              <a:r>
                <a:rPr lang="en-US" sz="2000">
                  <a:solidFill>
                    <a:schemeClr val="bg1"/>
                  </a:solidFill>
                </a:rPr>
                <a:t>consectetuer adipiscing elit</a:t>
              </a:r>
            </a:p>
            <a:p>
              <a:pPr marL="342900" indent="-342900">
                <a:lnSpc>
                  <a:spcPct val="150000"/>
                </a:lnSpc>
                <a:buClr>
                  <a:schemeClr val="bg1"/>
                </a:buClr>
                <a:buFont typeface="Wingdings" panose="05000000000000000000" pitchFamily="2" charset="2"/>
                <a:buChar char="ü"/>
              </a:pPr>
              <a:r>
                <a:rPr lang="en-US" sz="2000">
                  <a:solidFill>
                    <a:schemeClr val="bg1"/>
                  </a:solidFill>
                </a:rPr>
                <a:t>maecenas porttitor congue massa.</a:t>
              </a:r>
            </a:p>
            <a:p>
              <a:pPr marL="342900" indent="-342900">
                <a:lnSpc>
                  <a:spcPct val="150000"/>
                </a:lnSpc>
                <a:buClr>
                  <a:schemeClr val="bg1"/>
                </a:buClr>
                <a:buFont typeface="Wingdings" panose="05000000000000000000" pitchFamily="2" charset="2"/>
                <a:buChar char="ü"/>
              </a:pPr>
              <a:r>
                <a:rPr lang="en-US" sz="2000">
                  <a:solidFill>
                    <a:schemeClr val="bg1"/>
                  </a:solidFill>
                </a:rPr>
                <a:t>fusce posuere, magna sed pulvinar ultricies</a:t>
              </a:r>
            </a:p>
          </p:txBody>
        </p:sp>
      </p:grpSp>
      <p:sp>
        <p:nvSpPr>
          <p:cNvPr id="1166" name="Rectangle 1165"/>
          <p:cNvSpPr/>
          <p:nvPr/>
        </p:nvSpPr>
        <p:spPr>
          <a:xfrm>
            <a:off x="5437672" y="6845243"/>
            <a:ext cx="2117513" cy="816339"/>
          </a:xfrm>
          <a:prstGeom prst="rect">
            <a:avLst/>
          </a:prstGeom>
          <a:solidFill>
            <a:schemeClr val="accent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b="1">
                <a:solidFill>
                  <a:schemeClr val="bg1"/>
                </a:solidFill>
                <a:latin typeface="+mj-lt"/>
              </a:rPr>
              <a:t>$25</a:t>
            </a:r>
            <a:endParaRPr lang="uk-UA" sz="3600" b="1">
              <a:solidFill>
                <a:schemeClr val="bg1"/>
              </a:solidFill>
              <a:latin typeface="+mj-lt"/>
            </a:endParaRPr>
          </a:p>
        </p:txBody>
      </p:sp>
      <p:sp>
        <p:nvSpPr>
          <p:cNvPr id="853" name="Freeform 327">
            <a:hlinkClick r:id="" action="ppaction://hlinkshowjump?jump=previousslide"/>
          </p:cNvPr>
          <p:cNvSpPr>
            <a:spLocks noEditPoints="1"/>
          </p:cNvSpPr>
          <p:nvPr/>
        </p:nvSpPr>
        <p:spPr bwMode="auto">
          <a:xfrm>
            <a:off x="734770" y="4829702"/>
            <a:ext cx="530711" cy="530711"/>
          </a:xfrm>
          <a:custGeom>
            <a:avLst/>
            <a:gdLst>
              <a:gd name="T0" fmla="*/ 104 w 176"/>
              <a:gd name="T1" fmla="*/ 44 h 176"/>
              <a:gd name="T2" fmla="*/ 100 w 176"/>
              <a:gd name="T3" fmla="*/ 40 h 176"/>
              <a:gd name="T4" fmla="*/ 97 w 176"/>
              <a:gd name="T5" fmla="*/ 41 h 176"/>
              <a:gd name="T6" fmla="*/ 57 w 176"/>
              <a:gd name="T7" fmla="*/ 85 h 176"/>
              <a:gd name="T8" fmla="*/ 56 w 176"/>
              <a:gd name="T9" fmla="*/ 88 h 176"/>
              <a:gd name="T10" fmla="*/ 57 w 176"/>
              <a:gd name="T11" fmla="*/ 91 h 176"/>
              <a:gd name="T12" fmla="*/ 97 w 176"/>
              <a:gd name="T13" fmla="*/ 135 h 176"/>
              <a:gd name="T14" fmla="*/ 100 w 176"/>
              <a:gd name="T15" fmla="*/ 136 h 176"/>
              <a:gd name="T16" fmla="*/ 104 w 176"/>
              <a:gd name="T17" fmla="*/ 132 h 176"/>
              <a:gd name="T18" fmla="*/ 103 w 176"/>
              <a:gd name="T19" fmla="*/ 129 h 176"/>
              <a:gd name="T20" fmla="*/ 65 w 176"/>
              <a:gd name="T21" fmla="*/ 88 h 176"/>
              <a:gd name="T22" fmla="*/ 103 w 176"/>
              <a:gd name="T23" fmla="*/ 47 h 176"/>
              <a:gd name="T24" fmla="*/ 104 w 176"/>
              <a:gd name="T25" fmla="*/ 44 h 176"/>
              <a:gd name="T26" fmla="*/ 88 w 176"/>
              <a:gd name="T27" fmla="*/ 0 h 176"/>
              <a:gd name="T28" fmla="*/ 0 w 176"/>
              <a:gd name="T29" fmla="*/ 88 h 176"/>
              <a:gd name="T30" fmla="*/ 88 w 176"/>
              <a:gd name="T31" fmla="*/ 176 h 176"/>
              <a:gd name="T32" fmla="*/ 176 w 176"/>
              <a:gd name="T33" fmla="*/ 88 h 176"/>
              <a:gd name="T34" fmla="*/ 88 w 176"/>
              <a:gd name="T35" fmla="*/ 0 h 176"/>
              <a:gd name="T36" fmla="*/ 88 w 176"/>
              <a:gd name="T37" fmla="*/ 168 h 176"/>
              <a:gd name="T38" fmla="*/ 8 w 176"/>
              <a:gd name="T39" fmla="*/ 88 h 176"/>
              <a:gd name="T40" fmla="*/ 88 w 176"/>
              <a:gd name="T41" fmla="*/ 8 h 176"/>
              <a:gd name="T42" fmla="*/ 168 w 176"/>
              <a:gd name="T43" fmla="*/ 88 h 176"/>
              <a:gd name="T44" fmla="*/ 88 w 176"/>
              <a:gd name="T4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 h="176">
                <a:moveTo>
                  <a:pt x="104" y="44"/>
                </a:moveTo>
                <a:cubicBezTo>
                  <a:pt x="104" y="42"/>
                  <a:pt x="102" y="40"/>
                  <a:pt x="100" y="40"/>
                </a:cubicBezTo>
                <a:cubicBezTo>
                  <a:pt x="99" y="40"/>
                  <a:pt x="98" y="40"/>
                  <a:pt x="97" y="41"/>
                </a:cubicBezTo>
                <a:cubicBezTo>
                  <a:pt x="57" y="85"/>
                  <a:pt x="57" y="85"/>
                  <a:pt x="57" y="85"/>
                </a:cubicBezTo>
                <a:cubicBezTo>
                  <a:pt x="56" y="86"/>
                  <a:pt x="56" y="87"/>
                  <a:pt x="56" y="88"/>
                </a:cubicBezTo>
                <a:cubicBezTo>
                  <a:pt x="56" y="89"/>
                  <a:pt x="56" y="90"/>
                  <a:pt x="57" y="91"/>
                </a:cubicBezTo>
                <a:cubicBezTo>
                  <a:pt x="97" y="135"/>
                  <a:pt x="97" y="135"/>
                  <a:pt x="97" y="135"/>
                </a:cubicBezTo>
                <a:cubicBezTo>
                  <a:pt x="98" y="136"/>
                  <a:pt x="99" y="136"/>
                  <a:pt x="100" y="136"/>
                </a:cubicBezTo>
                <a:cubicBezTo>
                  <a:pt x="102" y="136"/>
                  <a:pt x="104" y="134"/>
                  <a:pt x="104" y="132"/>
                </a:cubicBezTo>
                <a:cubicBezTo>
                  <a:pt x="104" y="131"/>
                  <a:pt x="104" y="130"/>
                  <a:pt x="103" y="129"/>
                </a:cubicBezTo>
                <a:cubicBezTo>
                  <a:pt x="65" y="88"/>
                  <a:pt x="65" y="88"/>
                  <a:pt x="65" y="88"/>
                </a:cubicBezTo>
                <a:cubicBezTo>
                  <a:pt x="103" y="47"/>
                  <a:pt x="103" y="47"/>
                  <a:pt x="103" y="47"/>
                </a:cubicBezTo>
                <a:cubicBezTo>
                  <a:pt x="104" y="46"/>
                  <a:pt x="104" y="45"/>
                  <a:pt x="104" y="44"/>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854" name="Freeform 328">
            <a:hlinkClick r:id="" action="ppaction://hlinkshowjump?jump=nextslide"/>
          </p:cNvPr>
          <p:cNvSpPr>
            <a:spLocks noEditPoints="1"/>
          </p:cNvSpPr>
          <p:nvPr/>
        </p:nvSpPr>
        <p:spPr bwMode="auto">
          <a:xfrm>
            <a:off x="17022520" y="4829702"/>
            <a:ext cx="530711" cy="530711"/>
          </a:xfrm>
          <a:custGeom>
            <a:avLst/>
            <a:gdLst>
              <a:gd name="T0" fmla="*/ 79 w 176"/>
              <a:gd name="T1" fmla="*/ 41 h 176"/>
              <a:gd name="T2" fmla="*/ 76 w 176"/>
              <a:gd name="T3" fmla="*/ 40 h 176"/>
              <a:gd name="T4" fmla="*/ 72 w 176"/>
              <a:gd name="T5" fmla="*/ 44 h 176"/>
              <a:gd name="T6" fmla="*/ 73 w 176"/>
              <a:gd name="T7" fmla="*/ 47 h 176"/>
              <a:gd name="T8" fmla="*/ 111 w 176"/>
              <a:gd name="T9" fmla="*/ 88 h 176"/>
              <a:gd name="T10" fmla="*/ 73 w 176"/>
              <a:gd name="T11" fmla="*/ 129 h 176"/>
              <a:gd name="T12" fmla="*/ 72 w 176"/>
              <a:gd name="T13" fmla="*/ 132 h 176"/>
              <a:gd name="T14" fmla="*/ 76 w 176"/>
              <a:gd name="T15" fmla="*/ 136 h 176"/>
              <a:gd name="T16" fmla="*/ 79 w 176"/>
              <a:gd name="T17" fmla="*/ 135 h 176"/>
              <a:gd name="T18" fmla="*/ 119 w 176"/>
              <a:gd name="T19" fmla="*/ 91 h 176"/>
              <a:gd name="T20" fmla="*/ 120 w 176"/>
              <a:gd name="T21" fmla="*/ 88 h 176"/>
              <a:gd name="T22" fmla="*/ 119 w 176"/>
              <a:gd name="T23" fmla="*/ 85 h 176"/>
              <a:gd name="T24" fmla="*/ 79 w 176"/>
              <a:gd name="T25" fmla="*/ 41 h 176"/>
              <a:gd name="T26" fmla="*/ 88 w 176"/>
              <a:gd name="T27" fmla="*/ 0 h 176"/>
              <a:gd name="T28" fmla="*/ 0 w 176"/>
              <a:gd name="T29" fmla="*/ 88 h 176"/>
              <a:gd name="T30" fmla="*/ 88 w 176"/>
              <a:gd name="T31" fmla="*/ 176 h 176"/>
              <a:gd name="T32" fmla="*/ 176 w 176"/>
              <a:gd name="T33" fmla="*/ 88 h 176"/>
              <a:gd name="T34" fmla="*/ 88 w 176"/>
              <a:gd name="T35" fmla="*/ 0 h 176"/>
              <a:gd name="T36" fmla="*/ 88 w 176"/>
              <a:gd name="T37" fmla="*/ 168 h 176"/>
              <a:gd name="T38" fmla="*/ 8 w 176"/>
              <a:gd name="T39" fmla="*/ 88 h 176"/>
              <a:gd name="T40" fmla="*/ 88 w 176"/>
              <a:gd name="T41" fmla="*/ 8 h 176"/>
              <a:gd name="T42" fmla="*/ 168 w 176"/>
              <a:gd name="T43" fmla="*/ 88 h 176"/>
              <a:gd name="T44" fmla="*/ 88 w 176"/>
              <a:gd name="T4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 h="176">
                <a:moveTo>
                  <a:pt x="79" y="41"/>
                </a:moveTo>
                <a:cubicBezTo>
                  <a:pt x="78" y="40"/>
                  <a:pt x="77" y="40"/>
                  <a:pt x="76" y="40"/>
                </a:cubicBezTo>
                <a:cubicBezTo>
                  <a:pt x="74" y="40"/>
                  <a:pt x="72" y="42"/>
                  <a:pt x="72" y="44"/>
                </a:cubicBezTo>
                <a:cubicBezTo>
                  <a:pt x="72" y="45"/>
                  <a:pt x="72" y="46"/>
                  <a:pt x="73" y="47"/>
                </a:cubicBezTo>
                <a:cubicBezTo>
                  <a:pt x="111" y="88"/>
                  <a:pt x="111" y="88"/>
                  <a:pt x="111" y="88"/>
                </a:cubicBezTo>
                <a:cubicBezTo>
                  <a:pt x="73" y="129"/>
                  <a:pt x="73" y="129"/>
                  <a:pt x="73" y="129"/>
                </a:cubicBezTo>
                <a:cubicBezTo>
                  <a:pt x="72" y="130"/>
                  <a:pt x="72" y="131"/>
                  <a:pt x="72" y="132"/>
                </a:cubicBezTo>
                <a:cubicBezTo>
                  <a:pt x="72" y="134"/>
                  <a:pt x="74" y="136"/>
                  <a:pt x="76" y="136"/>
                </a:cubicBezTo>
                <a:cubicBezTo>
                  <a:pt x="77" y="136"/>
                  <a:pt x="78" y="136"/>
                  <a:pt x="79" y="135"/>
                </a:cubicBezTo>
                <a:cubicBezTo>
                  <a:pt x="119" y="91"/>
                  <a:pt x="119" y="91"/>
                  <a:pt x="119" y="91"/>
                </a:cubicBezTo>
                <a:cubicBezTo>
                  <a:pt x="120" y="90"/>
                  <a:pt x="120" y="89"/>
                  <a:pt x="120" y="88"/>
                </a:cubicBezTo>
                <a:cubicBezTo>
                  <a:pt x="120" y="87"/>
                  <a:pt x="120" y="86"/>
                  <a:pt x="119" y="85"/>
                </a:cubicBezTo>
                <a:lnTo>
                  <a:pt x="79" y="41"/>
                </a:lnTo>
                <a:close/>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2" name="Picture Placeholder 1"/>
          <p:cNvSpPr>
            <a:spLocks noGrp="1"/>
          </p:cNvSpPr>
          <p:nvPr>
            <p:ph type="pic" sz="quarter" idx="12"/>
          </p:nvPr>
        </p:nvSpPr>
        <p:spPr/>
      </p:sp>
    </p:spTree>
    <p:extLst>
      <p:ext uri="{BB962C8B-B14F-4D97-AF65-F5344CB8AC3E}">
        <p14:creationId xmlns:p14="http://schemas.microsoft.com/office/powerpoint/2010/main" val="107435787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166"/>
                                        </p:tgtEl>
                                        <p:attrNameLst>
                                          <p:attrName>style.visibility</p:attrName>
                                        </p:attrNameLst>
                                      </p:cBhvr>
                                      <p:to>
                                        <p:strVal val="visible"/>
                                      </p:to>
                                    </p:set>
                                    <p:animEffect transition="in" filter="fade">
                                      <p:cBhvr>
                                        <p:cTn id="7" dur="1250"/>
                                        <p:tgtEl>
                                          <p:spTgt spid="1166"/>
                                        </p:tgtEl>
                                      </p:cBhvr>
                                    </p:animEffect>
                                    <p:anim calcmode="lin" valueType="num">
                                      <p:cBhvr>
                                        <p:cTn id="8" dur="1250" fill="hold"/>
                                        <p:tgtEl>
                                          <p:spTgt spid="1166"/>
                                        </p:tgtEl>
                                        <p:attrNameLst>
                                          <p:attrName>ppt_x</p:attrName>
                                        </p:attrNameLst>
                                      </p:cBhvr>
                                      <p:tavLst>
                                        <p:tav tm="0">
                                          <p:val>
                                            <p:strVal val="#ppt_x"/>
                                          </p:val>
                                        </p:tav>
                                        <p:tav tm="100000">
                                          <p:val>
                                            <p:strVal val="#ppt_x"/>
                                          </p:val>
                                        </p:tav>
                                      </p:tavLst>
                                    </p:anim>
                                    <p:anim calcmode="lin" valueType="num">
                                      <p:cBhvr>
                                        <p:cTn id="9" dur="1125" decel="100000" fill="hold"/>
                                        <p:tgtEl>
                                          <p:spTgt spid="116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16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833"/>
                                        </p:tgtEl>
                                        <p:attrNameLst>
                                          <p:attrName>style.visibility</p:attrName>
                                        </p:attrNameLst>
                                      </p:cBhvr>
                                      <p:to>
                                        <p:strVal val="visible"/>
                                      </p:to>
                                    </p:set>
                                    <p:animEffect transition="in" filter="fade">
                                      <p:cBhvr>
                                        <p:cTn id="13" dur="1250"/>
                                        <p:tgtEl>
                                          <p:spTgt spid="833"/>
                                        </p:tgtEl>
                                      </p:cBhvr>
                                    </p:animEffect>
                                    <p:anim calcmode="lin" valueType="num">
                                      <p:cBhvr>
                                        <p:cTn id="14" dur="1250" fill="hold"/>
                                        <p:tgtEl>
                                          <p:spTgt spid="833"/>
                                        </p:tgtEl>
                                        <p:attrNameLst>
                                          <p:attrName>ppt_x</p:attrName>
                                        </p:attrNameLst>
                                      </p:cBhvr>
                                      <p:tavLst>
                                        <p:tav tm="0">
                                          <p:val>
                                            <p:strVal val="#ppt_x"/>
                                          </p:val>
                                        </p:tav>
                                        <p:tav tm="100000">
                                          <p:val>
                                            <p:strVal val="#ppt_x"/>
                                          </p:val>
                                        </p:tav>
                                      </p:tavLst>
                                    </p:anim>
                                    <p:anim calcmode="lin" valueType="num">
                                      <p:cBhvr>
                                        <p:cTn id="15" dur="1125" decel="100000" fill="hold"/>
                                        <p:tgtEl>
                                          <p:spTgt spid="83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833"/>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838"/>
                                        </p:tgtEl>
                                        <p:attrNameLst>
                                          <p:attrName>style.visibility</p:attrName>
                                        </p:attrNameLst>
                                      </p:cBhvr>
                                      <p:to>
                                        <p:strVal val="visible"/>
                                      </p:to>
                                    </p:set>
                                    <p:animEffect transition="in" filter="fade">
                                      <p:cBhvr>
                                        <p:cTn id="19" dur="1250"/>
                                        <p:tgtEl>
                                          <p:spTgt spid="838"/>
                                        </p:tgtEl>
                                      </p:cBhvr>
                                    </p:animEffect>
                                    <p:anim calcmode="lin" valueType="num">
                                      <p:cBhvr>
                                        <p:cTn id="20" dur="1250" fill="hold"/>
                                        <p:tgtEl>
                                          <p:spTgt spid="838"/>
                                        </p:tgtEl>
                                        <p:attrNameLst>
                                          <p:attrName>ppt_x</p:attrName>
                                        </p:attrNameLst>
                                      </p:cBhvr>
                                      <p:tavLst>
                                        <p:tav tm="0">
                                          <p:val>
                                            <p:strVal val="#ppt_x"/>
                                          </p:val>
                                        </p:tav>
                                        <p:tav tm="100000">
                                          <p:val>
                                            <p:strVal val="#ppt_x"/>
                                          </p:val>
                                        </p:tav>
                                      </p:tavLst>
                                    </p:anim>
                                    <p:anim calcmode="lin" valueType="num">
                                      <p:cBhvr>
                                        <p:cTn id="21" dur="1125" decel="100000" fill="hold"/>
                                        <p:tgtEl>
                                          <p:spTgt spid="838"/>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83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6"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8288000" cy="10287000"/>
          </a:xfrm>
          <a:prstGeom prst="rect">
            <a:avLst/>
          </a:prstGeom>
          <a:solidFill>
            <a:schemeClr val="tx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41" name="Straight Connector 40"/>
          <p:cNvCxnSpPr/>
          <p:nvPr/>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76300" y="9081407"/>
            <a:ext cx="1085850" cy="954107"/>
          </a:xfrm>
          <a:prstGeom prst="rect">
            <a:avLst/>
          </a:prstGeom>
          <a:noFill/>
        </p:spPr>
        <p:txBody>
          <a:bodyPr wrap="square" rtlCol="0">
            <a:spAutoFit/>
          </a:bodyPr>
          <a:lstStyle/>
          <a:p>
            <a:r>
              <a:rPr lang="en-US" sz="2800" b="1">
                <a:solidFill>
                  <a:schemeClr val="bg1"/>
                </a:solidFill>
              </a:rPr>
              <a:t>your logo</a:t>
            </a:r>
            <a:endParaRPr lang="uk-UA" sz="2000" b="1">
              <a:solidFill>
                <a:schemeClr val="bg1"/>
              </a:solidFill>
            </a:endParaRPr>
          </a:p>
        </p:txBody>
      </p:sp>
      <p:cxnSp>
        <p:nvCxnSpPr>
          <p:cNvPr id="43" name="Straight Connector 42"/>
          <p:cNvCxnSpPr/>
          <p:nvPr/>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4" name="Title 7"/>
          <p:cNvSpPr txBox="1">
            <a:spLocks/>
          </p:cNvSpPr>
          <p:nvPr/>
        </p:nvSpPr>
        <p:spPr>
          <a:xfrm>
            <a:off x="876300" y="571411"/>
            <a:ext cx="5448300" cy="1338828"/>
          </a:xfrm>
          <a:prstGeom prst="rect">
            <a:avLst/>
          </a:prstGeom>
          <a:noFill/>
        </p:spPr>
        <p:txBody>
          <a:bodyPr wrap="square" rtlCol="0">
            <a:spAutoFit/>
          </a:bodyPr>
          <a:lstStyle>
            <a:lvl1pPr algn="l" defTabSz="1371600" rtl="0" eaLnBrk="1" latinLnBrk="0" hangingPunct="1">
              <a:lnSpc>
                <a:spcPct val="90000"/>
              </a:lnSpc>
              <a:spcBef>
                <a:spcPct val="0"/>
              </a:spcBef>
              <a:buNone/>
              <a:defRPr lang="uk-UA" sz="4500" b="1" kern="1200">
                <a:solidFill>
                  <a:schemeClr val="tx1"/>
                </a:solidFill>
                <a:latin typeface="+mn-lt"/>
                <a:ea typeface="Roboto Condensed" panose="02000000000000000000" pitchFamily="2" charset="0"/>
                <a:cs typeface="+mn-cs"/>
              </a:defRPr>
            </a:lvl1pPr>
          </a:lstStyle>
          <a:p>
            <a:r>
              <a:rPr lang="en-US">
                <a:solidFill>
                  <a:schemeClr val="bg1"/>
                </a:solidFill>
              </a:rPr>
              <a:t>our new</a:t>
            </a:r>
          </a:p>
          <a:p>
            <a:r>
              <a:rPr lang="en-US">
                <a:solidFill>
                  <a:schemeClr val="bg1"/>
                </a:solidFill>
              </a:rPr>
              <a:t>collection</a:t>
            </a:r>
          </a:p>
        </p:txBody>
      </p:sp>
      <p:sp>
        <p:nvSpPr>
          <p:cNvPr id="65" name="Freeform 327">
            <a:hlinkClick r:id="" action="ppaction://hlinkshowjump?jump=previousslide"/>
          </p:cNvPr>
          <p:cNvSpPr>
            <a:spLocks noEditPoints="1"/>
          </p:cNvSpPr>
          <p:nvPr/>
        </p:nvSpPr>
        <p:spPr bwMode="auto">
          <a:xfrm>
            <a:off x="734770" y="4829702"/>
            <a:ext cx="530711" cy="530711"/>
          </a:xfrm>
          <a:custGeom>
            <a:avLst/>
            <a:gdLst>
              <a:gd name="T0" fmla="*/ 104 w 176"/>
              <a:gd name="T1" fmla="*/ 44 h 176"/>
              <a:gd name="T2" fmla="*/ 100 w 176"/>
              <a:gd name="T3" fmla="*/ 40 h 176"/>
              <a:gd name="T4" fmla="*/ 97 w 176"/>
              <a:gd name="T5" fmla="*/ 41 h 176"/>
              <a:gd name="T6" fmla="*/ 57 w 176"/>
              <a:gd name="T7" fmla="*/ 85 h 176"/>
              <a:gd name="T8" fmla="*/ 56 w 176"/>
              <a:gd name="T9" fmla="*/ 88 h 176"/>
              <a:gd name="T10" fmla="*/ 57 w 176"/>
              <a:gd name="T11" fmla="*/ 91 h 176"/>
              <a:gd name="T12" fmla="*/ 97 w 176"/>
              <a:gd name="T13" fmla="*/ 135 h 176"/>
              <a:gd name="T14" fmla="*/ 100 w 176"/>
              <a:gd name="T15" fmla="*/ 136 h 176"/>
              <a:gd name="T16" fmla="*/ 104 w 176"/>
              <a:gd name="T17" fmla="*/ 132 h 176"/>
              <a:gd name="T18" fmla="*/ 103 w 176"/>
              <a:gd name="T19" fmla="*/ 129 h 176"/>
              <a:gd name="T20" fmla="*/ 65 w 176"/>
              <a:gd name="T21" fmla="*/ 88 h 176"/>
              <a:gd name="T22" fmla="*/ 103 w 176"/>
              <a:gd name="T23" fmla="*/ 47 h 176"/>
              <a:gd name="T24" fmla="*/ 104 w 176"/>
              <a:gd name="T25" fmla="*/ 44 h 176"/>
              <a:gd name="T26" fmla="*/ 88 w 176"/>
              <a:gd name="T27" fmla="*/ 0 h 176"/>
              <a:gd name="T28" fmla="*/ 0 w 176"/>
              <a:gd name="T29" fmla="*/ 88 h 176"/>
              <a:gd name="T30" fmla="*/ 88 w 176"/>
              <a:gd name="T31" fmla="*/ 176 h 176"/>
              <a:gd name="T32" fmla="*/ 176 w 176"/>
              <a:gd name="T33" fmla="*/ 88 h 176"/>
              <a:gd name="T34" fmla="*/ 88 w 176"/>
              <a:gd name="T35" fmla="*/ 0 h 176"/>
              <a:gd name="T36" fmla="*/ 88 w 176"/>
              <a:gd name="T37" fmla="*/ 168 h 176"/>
              <a:gd name="T38" fmla="*/ 8 w 176"/>
              <a:gd name="T39" fmla="*/ 88 h 176"/>
              <a:gd name="T40" fmla="*/ 88 w 176"/>
              <a:gd name="T41" fmla="*/ 8 h 176"/>
              <a:gd name="T42" fmla="*/ 168 w 176"/>
              <a:gd name="T43" fmla="*/ 88 h 176"/>
              <a:gd name="T44" fmla="*/ 88 w 176"/>
              <a:gd name="T4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 h="176">
                <a:moveTo>
                  <a:pt x="104" y="44"/>
                </a:moveTo>
                <a:cubicBezTo>
                  <a:pt x="104" y="42"/>
                  <a:pt x="102" y="40"/>
                  <a:pt x="100" y="40"/>
                </a:cubicBezTo>
                <a:cubicBezTo>
                  <a:pt x="99" y="40"/>
                  <a:pt x="98" y="40"/>
                  <a:pt x="97" y="41"/>
                </a:cubicBezTo>
                <a:cubicBezTo>
                  <a:pt x="57" y="85"/>
                  <a:pt x="57" y="85"/>
                  <a:pt x="57" y="85"/>
                </a:cubicBezTo>
                <a:cubicBezTo>
                  <a:pt x="56" y="86"/>
                  <a:pt x="56" y="87"/>
                  <a:pt x="56" y="88"/>
                </a:cubicBezTo>
                <a:cubicBezTo>
                  <a:pt x="56" y="89"/>
                  <a:pt x="56" y="90"/>
                  <a:pt x="57" y="91"/>
                </a:cubicBezTo>
                <a:cubicBezTo>
                  <a:pt x="97" y="135"/>
                  <a:pt x="97" y="135"/>
                  <a:pt x="97" y="135"/>
                </a:cubicBezTo>
                <a:cubicBezTo>
                  <a:pt x="98" y="136"/>
                  <a:pt x="99" y="136"/>
                  <a:pt x="100" y="136"/>
                </a:cubicBezTo>
                <a:cubicBezTo>
                  <a:pt x="102" y="136"/>
                  <a:pt x="104" y="134"/>
                  <a:pt x="104" y="132"/>
                </a:cubicBezTo>
                <a:cubicBezTo>
                  <a:pt x="104" y="131"/>
                  <a:pt x="104" y="130"/>
                  <a:pt x="103" y="129"/>
                </a:cubicBezTo>
                <a:cubicBezTo>
                  <a:pt x="65" y="88"/>
                  <a:pt x="65" y="88"/>
                  <a:pt x="65" y="88"/>
                </a:cubicBezTo>
                <a:cubicBezTo>
                  <a:pt x="103" y="47"/>
                  <a:pt x="103" y="47"/>
                  <a:pt x="103" y="47"/>
                </a:cubicBezTo>
                <a:cubicBezTo>
                  <a:pt x="104" y="46"/>
                  <a:pt x="104" y="45"/>
                  <a:pt x="104" y="44"/>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66" name="Freeform 328">
            <a:hlinkClick r:id="" action="ppaction://hlinkshowjump?jump=nextslide"/>
          </p:cNvPr>
          <p:cNvSpPr>
            <a:spLocks noEditPoints="1"/>
          </p:cNvSpPr>
          <p:nvPr/>
        </p:nvSpPr>
        <p:spPr bwMode="auto">
          <a:xfrm>
            <a:off x="17022520" y="4829702"/>
            <a:ext cx="530711" cy="530711"/>
          </a:xfrm>
          <a:custGeom>
            <a:avLst/>
            <a:gdLst>
              <a:gd name="T0" fmla="*/ 79 w 176"/>
              <a:gd name="T1" fmla="*/ 41 h 176"/>
              <a:gd name="T2" fmla="*/ 76 w 176"/>
              <a:gd name="T3" fmla="*/ 40 h 176"/>
              <a:gd name="T4" fmla="*/ 72 w 176"/>
              <a:gd name="T5" fmla="*/ 44 h 176"/>
              <a:gd name="T6" fmla="*/ 73 w 176"/>
              <a:gd name="T7" fmla="*/ 47 h 176"/>
              <a:gd name="T8" fmla="*/ 111 w 176"/>
              <a:gd name="T9" fmla="*/ 88 h 176"/>
              <a:gd name="T10" fmla="*/ 73 w 176"/>
              <a:gd name="T11" fmla="*/ 129 h 176"/>
              <a:gd name="T12" fmla="*/ 72 w 176"/>
              <a:gd name="T13" fmla="*/ 132 h 176"/>
              <a:gd name="T14" fmla="*/ 76 w 176"/>
              <a:gd name="T15" fmla="*/ 136 h 176"/>
              <a:gd name="T16" fmla="*/ 79 w 176"/>
              <a:gd name="T17" fmla="*/ 135 h 176"/>
              <a:gd name="T18" fmla="*/ 119 w 176"/>
              <a:gd name="T19" fmla="*/ 91 h 176"/>
              <a:gd name="T20" fmla="*/ 120 w 176"/>
              <a:gd name="T21" fmla="*/ 88 h 176"/>
              <a:gd name="T22" fmla="*/ 119 w 176"/>
              <a:gd name="T23" fmla="*/ 85 h 176"/>
              <a:gd name="T24" fmla="*/ 79 w 176"/>
              <a:gd name="T25" fmla="*/ 41 h 176"/>
              <a:gd name="T26" fmla="*/ 88 w 176"/>
              <a:gd name="T27" fmla="*/ 0 h 176"/>
              <a:gd name="T28" fmla="*/ 0 w 176"/>
              <a:gd name="T29" fmla="*/ 88 h 176"/>
              <a:gd name="T30" fmla="*/ 88 w 176"/>
              <a:gd name="T31" fmla="*/ 176 h 176"/>
              <a:gd name="T32" fmla="*/ 176 w 176"/>
              <a:gd name="T33" fmla="*/ 88 h 176"/>
              <a:gd name="T34" fmla="*/ 88 w 176"/>
              <a:gd name="T35" fmla="*/ 0 h 176"/>
              <a:gd name="T36" fmla="*/ 88 w 176"/>
              <a:gd name="T37" fmla="*/ 168 h 176"/>
              <a:gd name="T38" fmla="*/ 8 w 176"/>
              <a:gd name="T39" fmla="*/ 88 h 176"/>
              <a:gd name="T40" fmla="*/ 88 w 176"/>
              <a:gd name="T41" fmla="*/ 8 h 176"/>
              <a:gd name="T42" fmla="*/ 168 w 176"/>
              <a:gd name="T43" fmla="*/ 88 h 176"/>
              <a:gd name="T44" fmla="*/ 88 w 176"/>
              <a:gd name="T4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6" h="176">
                <a:moveTo>
                  <a:pt x="79" y="41"/>
                </a:moveTo>
                <a:cubicBezTo>
                  <a:pt x="78" y="40"/>
                  <a:pt x="77" y="40"/>
                  <a:pt x="76" y="40"/>
                </a:cubicBezTo>
                <a:cubicBezTo>
                  <a:pt x="74" y="40"/>
                  <a:pt x="72" y="42"/>
                  <a:pt x="72" y="44"/>
                </a:cubicBezTo>
                <a:cubicBezTo>
                  <a:pt x="72" y="45"/>
                  <a:pt x="72" y="46"/>
                  <a:pt x="73" y="47"/>
                </a:cubicBezTo>
                <a:cubicBezTo>
                  <a:pt x="111" y="88"/>
                  <a:pt x="111" y="88"/>
                  <a:pt x="111" y="88"/>
                </a:cubicBezTo>
                <a:cubicBezTo>
                  <a:pt x="73" y="129"/>
                  <a:pt x="73" y="129"/>
                  <a:pt x="73" y="129"/>
                </a:cubicBezTo>
                <a:cubicBezTo>
                  <a:pt x="72" y="130"/>
                  <a:pt x="72" y="131"/>
                  <a:pt x="72" y="132"/>
                </a:cubicBezTo>
                <a:cubicBezTo>
                  <a:pt x="72" y="134"/>
                  <a:pt x="74" y="136"/>
                  <a:pt x="76" y="136"/>
                </a:cubicBezTo>
                <a:cubicBezTo>
                  <a:pt x="77" y="136"/>
                  <a:pt x="78" y="136"/>
                  <a:pt x="79" y="135"/>
                </a:cubicBezTo>
                <a:cubicBezTo>
                  <a:pt x="119" y="91"/>
                  <a:pt x="119" y="91"/>
                  <a:pt x="119" y="91"/>
                </a:cubicBezTo>
                <a:cubicBezTo>
                  <a:pt x="120" y="90"/>
                  <a:pt x="120" y="89"/>
                  <a:pt x="120" y="88"/>
                </a:cubicBezTo>
                <a:cubicBezTo>
                  <a:pt x="120" y="87"/>
                  <a:pt x="120" y="86"/>
                  <a:pt x="119" y="85"/>
                </a:cubicBezTo>
                <a:lnTo>
                  <a:pt x="79" y="41"/>
                </a:lnTo>
                <a:close/>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68" name="TextBox 67"/>
          <p:cNvSpPr txBox="1"/>
          <p:nvPr/>
        </p:nvSpPr>
        <p:spPr>
          <a:xfrm>
            <a:off x="6846641" y="2628900"/>
            <a:ext cx="7803814" cy="646331"/>
          </a:xfrm>
          <a:prstGeom prst="rect">
            <a:avLst/>
          </a:prstGeom>
          <a:noFill/>
        </p:spPr>
        <p:txBody>
          <a:bodyPr wrap="square" rtlCol="0">
            <a:spAutoFit/>
          </a:bodyPr>
          <a:lstStyle/>
          <a:p>
            <a:r>
              <a:rPr lang="en-US" sz="3600">
                <a:solidFill>
                  <a:schemeClr val="accent1"/>
                </a:solidFill>
                <a:latin typeface="+mj-lt"/>
              </a:rPr>
              <a:t>social rider </a:t>
            </a:r>
            <a:r>
              <a:rPr lang="en-US" sz="2000">
                <a:solidFill>
                  <a:schemeClr val="bg1"/>
                </a:solidFill>
                <a:latin typeface="+mj-lt"/>
              </a:rPr>
              <a:t>by</a:t>
            </a:r>
            <a:r>
              <a:rPr lang="en-US" sz="3600">
                <a:solidFill>
                  <a:schemeClr val="bg1"/>
                </a:solidFill>
                <a:latin typeface="+mj-lt"/>
              </a:rPr>
              <a:t> </a:t>
            </a:r>
            <a:r>
              <a:rPr lang="en-US" sz="2800" u="sng">
                <a:solidFill>
                  <a:schemeClr val="bg1"/>
                </a:solidFill>
                <a:latin typeface="+mj-lt"/>
              </a:rPr>
              <a:t>brand-name</a:t>
            </a:r>
            <a:endParaRPr lang="uk-UA" sz="2800" u="sng">
              <a:solidFill>
                <a:schemeClr val="bg1"/>
              </a:solidFill>
              <a:latin typeface="+mj-lt"/>
            </a:endParaRPr>
          </a:p>
        </p:txBody>
      </p:sp>
      <p:sp>
        <p:nvSpPr>
          <p:cNvPr id="69" name="TextBox 68"/>
          <p:cNvSpPr txBox="1"/>
          <p:nvPr/>
        </p:nvSpPr>
        <p:spPr>
          <a:xfrm>
            <a:off x="6846640" y="3545970"/>
            <a:ext cx="6698453" cy="1631216"/>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Fusce posuere, magna sed pulvinar ultricies, purus lectus malesuada libero, sit amet commodo magna eros quis urna. </a:t>
            </a:r>
          </a:p>
          <a:p>
            <a:r>
              <a:rPr lang="en-US" sz="2000">
                <a:solidFill>
                  <a:schemeClr val="bg1"/>
                </a:solidFill>
              </a:rPr>
              <a:t>Nunc viverra imperdiet enim. </a:t>
            </a:r>
          </a:p>
        </p:txBody>
      </p:sp>
      <p:grpSp>
        <p:nvGrpSpPr>
          <p:cNvPr id="10" name="Group 9"/>
          <p:cNvGrpSpPr/>
          <p:nvPr/>
        </p:nvGrpSpPr>
        <p:grpSpPr>
          <a:xfrm>
            <a:off x="2675982" y="6438613"/>
            <a:ext cx="1548356" cy="2226550"/>
            <a:chOff x="2675982" y="6438613"/>
            <a:chExt cx="1548356" cy="2226550"/>
          </a:xfrm>
        </p:grpSpPr>
        <p:sp>
          <p:nvSpPr>
            <p:cNvPr id="75" name="Rectangle 74"/>
            <p:cNvSpPr/>
            <p:nvPr/>
          </p:nvSpPr>
          <p:spPr>
            <a:xfrm>
              <a:off x="2675982" y="6438613"/>
              <a:ext cx="1548356" cy="1548356"/>
            </a:xfrm>
            <a:prstGeom prst="rect">
              <a:avLst/>
            </a:prstGeom>
            <a:solidFill>
              <a:schemeClr val="tx1">
                <a:alpha val="40000"/>
              </a:schemeClr>
            </a:solidFill>
            <a:ln w="25400">
              <a:solidFill>
                <a:schemeClr val="bg1"/>
              </a:solidFill>
            </a:ln>
            <a:effectLst>
              <a:outerShdw blurRad="127000" dist="38100" dir="5400000" sx="102000" sy="102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3" name="Freeform 23"/>
            <p:cNvSpPr>
              <a:spLocks noEditPoints="1"/>
            </p:cNvSpPr>
            <p:nvPr/>
          </p:nvSpPr>
          <p:spPr bwMode="auto">
            <a:xfrm>
              <a:off x="3022658" y="6716697"/>
              <a:ext cx="881063" cy="992188"/>
            </a:xfrm>
            <a:custGeom>
              <a:avLst/>
              <a:gdLst>
                <a:gd name="T0" fmla="*/ 285 w 392"/>
                <a:gd name="T1" fmla="*/ 0 h 440"/>
                <a:gd name="T2" fmla="*/ 260 w 392"/>
                <a:gd name="T3" fmla="*/ 0 h 440"/>
                <a:gd name="T4" fmla="*/ 244 w 392"/>
                <a:gd name="T5" fmla="*/ 16 h 440"/>
                <a:gd name="T6" fmla="*/ 196 w 392"/>
                <a:gd name="T7" fmla="*/ 64 h 440"/>
                <a:gd name="T8" fmla="*/ 147 w 392"/>
                <a:gd name="T9" fmla="*/ 16 h 440"/>
                <a:gd name="T10" fmla="*/ 131 w 392"/>
                <a:gd name="T11" fmla="*/ 0 h 440"/>
                <a:gd name="T12" fmla="*/ 107 w 392"/>
                <a:gd name="T13" fmla="*/ 0 h 440"/>
                <a:gd name="T14" fmla="*/ 99 w 392"/>
                <a:gd name="T15" fmla="*/ 2 h 440"/>
                <a:gd name="T16" fmla="*/ 11 w 392"/>
                <a:gd name="T17" fmla="*/ 48 h 440"/>
                <a:gd name="T18" fmla="*/ 3 w 392"/>
                <a:gd name="T19" fmla="*/ 69 h 440"/>
                <a:gd name="T20" fmla="*/ 44 w 392"/>
                <a:gd name="T21" fmla="*/ 155 h 440"/>
                <a:gd name="T22" fmla="*/ 59 w 392"/>
                <a:gd name="T23" fmla="*/ 164 h 440"/>
                <a:gd name="T24" fmla="*/ 65 w 392"/>
                <a:gd name="T25" fmla="*/ 196 h 440"/>
                <a:gd name="T26" fmla="*/ 75 w 392"/>
                <a:gd name="T27" fmla="*/ 260 h 440"/>
                <a:gd name="T28" fmla="*/ 59 w 392"/>
                <a:gd name="T29" fmla="*/ 405 h 440"/>
                <a:gd name="T30" fmla="*/ 58 w 392"/>
                <a:gd name="T31" fmla="*/ 408 h 440"/>
                <a:gd name="T32" fmla="*/ 106 w 392"/>
                <a:gd name="T33" fmla="*/ 435 h 440"/>
                <a:gd name="T34" fmla="*/ 196 w 392"/>
                <a:gd name="T35" fmla="*/ 440 h 440"/>
                <a:gd name="T36" fmla="*/ 285 w 392"/>
                <a:gd name="T37" fmla="*/ 435 h 440"/>
                <a:gd name="T38" fmla="*/ 333 w 392"/>
                <a:gd name="T39" fmla="*/ 408 h 440"/>
                <a:gd name="T40" fmla="*/ 333 w 392"/>
                <a:gd name="T41" fmla="*/ 405 h 440"/>
                <a:gd name="T42" fmla="*/ 317 w 392"/>
                <a:gd name="T43" fmla="*/ 260 h 440"/>
                <a:gd name="T44" fmla="*/ 326 w 392"/>
                <a:gd name="T45" fmla="*/ 196 h 440"/>
                <a:gd name="T46" fmla="*/ 333 w 392"/>
                <a:gd name="T47" fmla="*/ 164 h 440"/>
                <a:gd name="T48" fmla="*/ 347 w 392"/>
                <a:gd name="T49" fmla="*/ 155 h 440"/>
                <a:gd name="T50" fmla="*/ 388 w 392"/>
                <a:gd name="T51" fmla="*/ 69 h 440"/>
                <a:gd name="T52" fmla="*/ 381 w 392"/>
                <a:gd name="T53" fmla="*/ 48 h 440"/>
                <a:gd name="T54" fmla="*/ 292 w 392"/>
                <a:gd name="T55" fmla="*/ 2 h 440"/>
                <a:gd name="T56" fmla="*/ 285 w 392"/>
                <a:gd name="T57" fmla="*/ 0 h 440"/>
                <a:gd name="T58" fmla="*/ 285 w 392"/>
                <a:gd name="T59" fmla="*/ 16 h 440"/>
                <a:gd name="T60" fmla="*/ 373 w 392"/>
                <a:gd name="T61" fmla="*/ 62 h 440"/>
                <a:gd name="T62" fmla="*/ 333 w 392"/>
                <a:gd name="T63" fmla="*/ 148 h 440"/>
                <a:gd name="T64" fmla="*/ 317 w 392"/>
                <a:gd name="T65" fmla="*/ 144 h 440"/>
                <a:gd name="T66" fmla="*/ 317 w 392"/>
                <a:gd name="T67" fmla="*/ 160 h 440"/>
                <a:gd name="T68" fmla="*/ 301 w 392"/>
                <a:gd name="T69" fmla="*/ 260 h 440"/>
                <a:gd name="T70" fmla="*/ 317 w 392"/>
                <a:gd name="T71" fmla="*/ 408 h 440"/>
                <a:gd name="T72" fmla="*/ 196 w 392"/>
                <a:gd name="T73" fmla="*/ 424 h 440"/>
                <a:gd name="T74" fmla="*/ 75 w 392"/>
                <a:gd name="T75" fmla="*/ 408 h 440"/>
                <a:gd name="T76" fmla="*/ 91 w 392"/>
                <a:gd name="T77" fmla="*/ 260 h 440"/>
                <a:gd name="T78" fmla="*/ 75 w 392"/>
                <a:gd name="T79" fmla="*/ 160 h 440"/>
                <a:gd name="T80" fmla="*/ 75 w 392"/>
                <a:gd name="T81" fmla="*/ 144 h 440"/>
                <a:gd name="T82" fmla="*/ 59 w 392"/>
                <a:gd name="T83" fmla="*/ 148 h 440"/>
                <a:gd name="T84" fmla="*/ 18 w 392"/>
                <a:gd name="T85" fmla="*/ 62 h 440"/>
                <a:gd name="T86" fmla="*/ 107 w 392"/>
                <a:gd name="T87" fmla="*/ 16 h 440"/>
                <a:gd name="T88" fmla="*/ 131 w 392"/>
                <a:gd name="T89" fmla="*/ 16 h 440"/>
                <a:gd name="T90" fmla="*/ 196 w 392"/>
                <a:gd name="T91" fmla="*/ 80 h 440"/>
                <a:gd name="T92" fmla="*/ 260 w 392"/>
                <a:gd name="T93" fmla="*/ 16 h 440"/>
                <a:gd name="T94" fmla="*/ 285 w 392"/>
                <a:gd name="T95" fmla="*/ 16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92" h="440">
                  <a:moveTo>
                    <a:pt x="285" y="0"/>
                  </a:moveTo>
                  <a:cubicBezTo>
                    <a:pt x="260" y="0"/>
                    <a:pt x="260" y="0"/>
                    <a:pt x="260" y="0"/>
                  </a:cubicBezTo>
                  <a:cubicBezTo>
                    <a:pt x="251" y="0"/>
                    <a:pt x="244" y="7"/>
                    <a:pt x="244" y="16"/>
                  </a:cubicBezTo>
                  <a:cubicBezTo>
                    <a:pt x="244" y="42"/>
                    <a:pt x="222" y="64"/>
                    <a:pt x="196" y="64"/>
                  </a:cubicBezTo>
                  <a:cubicBezTo>
                    <a:pt x="169" y="64"/>
                    <a:pt x="147" y="42"/>
                    <a:pt x="147" y="16"/>
                  </a:cubicBezTo>
                  <a:cubicBezTo>
                    <a:pt x="147" y="7"/>
                    <a:pt x="140" y="0"/>
                    <a:pt x="131" y="0"/>
                  </a:cubicBezTo>
                  <a:cubicBezTo>
                    <a:pt x="107" y="0"/>
                    <a:pt x="107" y="0"/>
                    <a:pt x="107" y="0"/>
                  </a:cubicBezTo>
                  <a:cubicBezTo>
                    <a:pt x="104" y="0"/>
                    <a:pt x="102" y="1"/>
                    <a:pt x="99" y="2"/>
                  </a:cubicBezTo>
                  <a:cubicBezTo>
                    <a:pt x="11" y="48"/>
                    <a:pt x="11" y="48"/>
                    <a:pt x="11" y="48"/>
                  </a:cubicBezTo>
                  <a:cubicBezTo>
                    <a:pt x="3" y="52"/>
                    <a:pt x="0" y="61"/>
                    <a:pt x="3" y="69"/>
                  </a:cubicBezTo>
                  <a:cubicBezTo>
                    <a:pt x="44" y="155"/>
                    <a:pt x="44" y="155"/>
                    <a:pt x="44" y="155"/>
                  </a:cubicBezTo>
                  <a:cubicBezTo>
                    <a:pt x="47" y="160"/>
                    <a:pt x="52" y="164"/>
                    <a:pt x="59" y="164"/>
                  </a:cubicBezTo>
                  <a:cubicBezTo>
                    <a:pt x="59" y="176"/>
                    <a:pt x="62" y="185"/>
                    <a:pt x="65" y="196"/>
                  </a:cubicBezTo>
                  <a:cubicBezTo>
                    <a:pt x="69" y="211"/>
                    <a:pt x="75" y="228"/>
                    <a:pt x="75" y="260"/>
                  </a:cubicBezTo>
                  <a:cubicBezTo>
                    <a:pt x="75" y="314"/>
                    <a:pt x="59" y="404"/>
                    <a:pt x="59" y="405"/>
                  </a:cubicBezTo>
                  <a:cubicBezTo>
                    <a:pt x="59" y="406"/>
                    <a:pt x="58" y="407"/>
                    <a:pt x="58" y="408"/>
                  </a:cubicBezTo>
                  <a:cubicBezTo>
                    <a:pt x="58" y="427"/>
                    <a:pt x="82" y="432"/>
                    <a:pt x="106" y="435"/>
                  </a:cubicBezTo>
                  <a:cubicBezTo>
                    <a:pt x="129" y="438"/>
                    <a:pt x="161" y="440"/>
                    <a:pt x="196" y="440"/>
                  </a:cubicBezTo>
                  <a:cubicBezTo>
                    <a:pt x="231" y="440"/>
                    <a:pt x="262" y="438"/>
                    <a:pt x="285" y="435"/>
                  </a:cubicBezTo>
                  <a:cubicBezTo>
                    <a:pt x="309" y="432"/>
                    <a:pt x="333" y="427"/>
                    <a:pt x="333" y="408"/>
                  </a:cubicBezTo>
                  <a:cubicBezTo>
                    <a:pt x="333" y="407"/>
                    <a:pt x="333" y="406"/>
                    <a:pt x="333" y="405"/>
                  </a:cubicBezTo>
                  <a:cubicBezTo>
                    <a:pt x="333" y="404"/>
                    <a:pt x="317" y="314"/>
                    <a:pt x="317" y="260"/>
                  </a:cubicBezTo>
                  <a:cubicBezTo>
                    <a:pt x="317" y="228"/>
                    <a:pt x="322" y="211"/>
                    <a:pt x="326" y="196"/>
                  </a:cubicBezTo>
                  <a:cubicBezTo>
                    <a:pt x="330" y="185"/>
                    <a:pt x="332" y="176"/>
                    <a:pt x="333" y="164"/>
                  </a:cubicBezTo>
                  <a:cubicBezTo>
                    <a:pt x="339" y="164"/>
                    <a:pt x="345" y="160"/>
                    <a:pt x="347" y="155"/>
                  </a:cubicBezTo>
                  <a:cubicBezTo>
                    <a:pt x="388" y="69"/>
                    <a:pt x="388" y="69"/>
                    <a:pt x="388" y="69"/>
                  </a:cubicBezTo>
                  <a:cubicBezTo>
                    <a:pt x="392" y="61"/>
                    <a:pt x="388" y="52"/>
                    <a:pt x="381" y="48"/>
                  </a:cubicBezTo>
                  <a:cubicBezTo>
                    <a:pt x="292" y="2"/>
                    <a:pt x="292" y="2"/>
                    <a:pt x="292" y="2"/>
                  </a:cubicBezTo>
                  <a:cubicBezTo>
                    <a:pt x="290" y="1"/>
                    <a:pt x="287" y="0"/>
                    <a:pt x="285" y="0"/>
                  </a:cubicBezTo>
                  <a:close/>
                  <a:moveTo>
                    <a:pt x="285" y="16"/>
                  </a:moveTo>
                  <a:cubicBezTo>
                    <a:pt x="373" y="62"/>
                    <a:pt x="373" y="62"/>
                    <a:pt x="373" y="62"/>
                  </a:cubicBezTo>
                  <a:cubicBezTo>
                    <a:pt x="333" y="148"/>
                    <a:pt x="333" y="148"/>
                    <a:pt x="333" y="148"/>
                  </a:cubicBezTo>
                  <a:cubicBezTo>
                    <a:pt x="317" y="144"/>
                    <a:pt x="317" y="144"/>
                    <a:pt x="317" y="144"/>
                  </a:cubicBezTo>
                  <a:cubicBezTo>
                    <a:pt x="317" y="160"/>
                    <a:pt x="317" y="160"/>
                    <a:pt x="317" y="160"/>
                  </a:cubicBezTo>
                  <a:cubicBezTo>
                    <a:pt x="317" y="187"/>
                    <a:pt x="301" y="203"/>
                    <a:pt x="301" y="260"/>
                  </a:cubicBezTo>
                  <a:cubicBezTo>
                    <a:pt x="301" y="316"/>
                    <a:pt x="317" y="408"/>
                    <a:pt x="317" y="408"/>
                  </a:cubicBezTo>
                  <a:cubicBezTo>
                    <a:pt x="317" y="417"/>
                    <a:pt x="267" y="424"/>
                    <a:pt x="196" y="424"/>
                  </a:cubicBezTo>
                  <a:cubicBezTo>
                    <a:pt x="124" y="424"/>
                    <a:pt x="75" y="417"/>
                    <a:pt x="75" y="408"/>
                  </a:cubicBezTo>
                  <a:cubicBezTo>
                    <a:pt x="75" y="408"/>
                    <a:pt x="91" y="316"/>
                    <a:pt x="91" y="260"/>
                  </a:cubicBezTo>
                  <a:cubicBezTo>
                    <a:pt x="91" y="203"/>
                    <a:pt x="75" y="187"/>
                    <a:pt x="75" y="160"/>
                  </a:cubicBezTo>
                  <a:cubicBezTo>
                    <a:pt x="75" y="144"/>
                    <a:pt x="75" y="144"/>
                    <a:pt x="75" y="144"/>
                  </a:cubicBezTo>
                  <a:cubicBezTo>
                    <a:pt x="59" y="148"/>
                    <a:pt x="59" y="148"/>
                    <a:pt x="59" y="148"/>
                  </a:cubicBezTo>
                  <a:cubicBezTo>
                    <a:pt x="18" y="62"/>
                    <a:pt x="18" y="62"/>
                    <a:pt x="18" y="62"/>
                  </a:cubicBezTo>
                  <a:cubicBezTo>
                    <a:pt x="107" y="16"/>
                    <a:pt x="107" y="16"/>
                    <a:pt x="107" y="16"/>
                  </a:cubicBezTo>
                  <a:cubicBezTo>
                    <a:pt x="131" y="16"/>
                    <a:pt x="131" y="16"/>
                    <a:pt x="131" y="16"/>
                  </a:cubicBezTo>
                  <a:cubicBezTo>
                    <a:pt x="131" y="51"/>
                    <a:pt x="160" y="80"/>
                    <a:pt x="196" y="80"/>
                  </a:cubicBezTo>
                  <a:cubicBezTo>
                    <a:pt x="231" y="80"/>
                    <a:pt x="260" y="51"/>
                    <a:pt x="260" y="16"/>
                  </a:cubicBezTo>
                  <a:lnTo>
                    <a:pt x="285" y="1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7" name="TextBox 6"/>
            <p:cNvSpPr txBox="1"/>
            <p:nvPr/>
          </p:nvSpPr>
          <p:spPr>
            <a:xfrm>
              <a:off x="2675982" y="8265053"/>
              <a:ext cx="1548356" cy="400110"/>
            </a:xfrm>
            <a:prstGeom prst="rect">
              <a:avLst/>
            </a:prstGeom>
            <a:noFill/>
          </p:spPr>
          <p:txBody>
            <a:bodyPr wrap="square" rtlCol="0">
              <a:spAutoFit/>
            </a:bodyPr>
            <a:lstStyle/>
            <a:p>
              <a:r>
                <a:rPr lang="en-US" sz="2000">
                  <a:solidFill>
                    <a:schemeClr val="bg1"/>
                  </a:solidFill>
                </a:rPr>
                <a:t>from $10</a:t>
              </a:r>
              <a:endParaRPr lang="uk-UA" sz="2000">
                <a:solidFill>
                  <a:schemeClr val="bg1"/>
                </a:solidFill>
              </a:endParaRPr>
            </a:p>
          </p:txBody>
        </p:sp>
      </p:grpSp>
      <p:grpSp>
        <p:nvGrpSpPr>
          <p:cNvPr id="11" name="Group 10"/>
          <p:cNvGrpSpPr/>
          <p:nvPr/>
        </p:nvGrpSpPr>
        <p:grpSpPr>
          <a:xfrm>
            <a:off x="4769925" y="6438613"/>
            <a:ext cx="1548356" cy="2226550"/>
            <a:chOff x="4769925" y="6438613"/>
            <a:chExt cx="1548356" cy="2226550"/>
          </a:xfrm>
        </p:grpSpPr>
        <p:sp>
          <p:nvSpPr>
            <p:cNvPr id="76" name="Rectangle 75"/>
            <p:cNvSpPr/>
            <p:nvPr/>
          </p:nvSpPr>
          <p:spPr>
            <a:xfrm>
              <a:off x="4769925" y="6438613"/>
              <a:ext cx="1548356" cy="1548356"/>
            </a:xfrm>
            <a:prstGeom prst="rect">
              <a:avLst/>
            </a:prstGeom>
            <a:solidFill>
              <a:schemeClr val="tx1">
                <a:alpha val="40000"/>
              </a:schemeClr>
            </a:solidFill>
            <a:ln w="25400">
              <a:solidFill>
                <a:schemeClr val="bg1"/>
              </a:solidFill>
            </a:ln>
            <a:effectLst>
              <a:outerShdw blurRad="127000" dist="38100" dir="5400000" sx="102000" sy="102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4" name="Freeform 19"/>
            <p:cNvSpPr>
              <a:spLocks noEditPoints="1"/>
            </p:cNvSpPr>
            <p:nvPr/>
          </p:nvSpPr>
          <p:spPr bwMode="auto">
            <a:xfrm>
              <a:off x="5009704" y="6718285"/>
              <a:ext cx="1079500" cy="990600"/>
            </a:xfrm>
            <a:custGeom>
              <a:avLst/>
              <a:gdLst>
                <a:gd name="T0" fmla="*/ 393 w 480"/>
                <a:gd name="T1" fmla="*/ 315 h 440"/>
                <a:gd name="T2" fmla="*/ 464 w 480"/>
                <a:gd name="T3" fmla="*/ 314 h 440"/>
                <a:gd name="T4" fmla="*/ 368 w 480"/>
                <a:gd name="T5" fmla="*/ 48 h 440"/>
                <a:gd name="T6" fmla="*/ 310 w 480"/>
                <a:gd name="T7" fmla="*/ 37 h 440"/>
                <a:gd name="T8" fmla="*/ 263 w 480"/>
                <a:gd name="T9" fmla="*/ 88 h 440"/>
                <a:gd name="T10" fmla="*/ 255 w 480"/>
                <a:gd name="T11" fmla="*/ 83 h 440"/>
                <a:gd name="T12" fmla="*/ 236 w 480"/>
                <a:gd name="T13" fmla="*/ 56 h 440"/>
                <a:gd name="T14" fmla="*/ 219 w 480"/>
                <a:gd name="T15" fmla="*/ 88 h 440"/>
                <a:gd name="T16" fmla="*/ 211 w 480"/>
                <a:gd name="T17" fmla="*/ 85 h 440"/>
                <a:gd name="T18" fmla="*/ 168 w 480"/>
                <a:gd name="T19" fmla="*/ 33 h 440"/>
                <a:gd name="T20" fmla="*/ 27 w 480"/>
                <a:gd name="T21" fmla="*/ 285 h 440"/>
                <a:gd name="T22" fmla="*/ 120 w 480"/>
                <a:gd name="T23" fmla="*/ 227 h 440"/>
                <a:gd name="T24" fmla="*/ 224 w 480"/>
                <a:gd name="T25" fmla="*/ 424 h 440"/>
                <a:gd name="T26" fmla="*/ 256 w 480"/>
                <a:gd name="T27" fmla="*/ 424 h 440"/>
                <a:gd name="T28" fmla="*/ 360 w 480"/>
                <a:gd name="T29" fmla="*/ 227 h 440"/>
                <a:gd name="T30" fmla="*/ 453 w 480"/>
                <a:gd name="T31" fmla="*/ 285 h 440"/>
                <a:gd name="T32" fmla="*/ 304 w 480"/>
                <a:gd name="T33" fmla="*/ 31 h 440"/>
                <a:gd name="T34" fmla="*/ 297 w 480"/>
                <a:gd name="T35" fmla="*/ 16 h 440"/>
                <a:gd name="T36" fmla="*/ 280 w 480"/>
                <a:gd name="T37" fmla="*/ 30 h 440"/>
                <a:gd name="T38" fmla="*/ 263 w 480"/>
                <a:gd name="T39" fmla="*/ 80 h 440"/>
                <a:gd name="T40" fmla="*/ 304 w 480"/>
                <a:gd name="T41" fmla="*/ 31 h 440"/>
                <a:gd name="T42" fmla="*/ 195 w 480"/>
                <a:gd name="T43" fmla="*/ 26 h 440"/>
                <a:gd name="T44" fmla="*/ 179 w 480"/>
                <a:gd name="T45" fmla="*/ 30 h 440"/>
                <a:gd name="T46" fmla="*/ 176 w 480"/>
                <a:gd name="T47" fmla="*/ 32 h 440"/>
                <a:gd name="T48" fmla="*/ 229 w 480"/>
                <a:gd name="T49" fmla="*/ 53 h 440"/>
                <a:gd name="T50" fmla="*/ 16 w 480"/>
                <a:gd name="T51" fmla="*/ 314 h 440"/>
                <a:gd name="T52" fmla="*/ 87 w 480"/>
                <a:gd name="T53" fmla="*/ 315 h 440"/>
                <a:gd name="T54" fmla="*/ 16 w 480"/>
                <a:gd name="T55" fmla="*/ 314 h 440"/>
                <a:gd name="T56" fmla="*/ 469 w 480"/>
                <a:gd name="T57" fmla="*/ 329 h 440"/>
                <a:gd name="T58" fmla="*/ 400 w 480"/>
                <a:gd name="T59" fmla="*/ 352 h 440"/>
                <a:gd name="T60" fmla="*/ 376 w 480"/>
                <a:gd name="T61" fmla="*/ 316 h 440"/>
                <a:gd name="T62" fmla="*/ 332 w 480"/>
                <a:gd name="T63" fmla="*/ 435 h 440"/>
                <a:gd name="T64" fmla="*/ 256 w 480"/>
                <a:gd name="T65" fmla="*/ 440 h 440"/>
                <a:gd name="T66" fmla="*/ 240 w 480"/>
                <a:gd name="T67" fmla="*/ 429 h 440"/>
                <a:gd name="T68" fmla="*/ 224 w 480"/>
                <a:gd name="T69" fmla="*/ 440 h 440"/>
                <a:gd name="T70" fmla="*/ 148 w 480"/>
                <a:gd name="T71" fmla="*/ 435 h 440"/>
                <a:gd name="T72" fmla="*/ 104 w 480"/>
                <a:gd name="T73" fmla="*/ 316 h 440"/>
                <a:gd name="T74" fmla="*/ 80 w 480"/>
                <a:gd name="T75" fmla="*/ 352 h 440"/>
                <a:gd name="T76" fmla="*/ 11 w 480"/>
                <a:gd name="T77" fmla="*/ 329 h 440"/>
                <a:gd name="T78" fmla="*/ 1 w 480"/>
                <a:gd name="T79" fmla="*/ 308 h 440"/>
                <a:gd name="T80" fmla="*/ 108 w 480"/>
                <a:gd name="T81" fmla="*/ 33 h 440"/>
                <a:gd name="T82" fmla="*/ 168 w 480"/>
                <a:gd name="T83" fmla="*/ 12 h 440"/>
                <a:gd name="T84" fmla="*/ 182 w 480"/>
                <a:gd name="T85" fmla="*/ 0 h 440"/>
                <a:gd name="T86" fmla="*/ 183 w 480"/>
                <a:gd name="T87" fmla="*/ 0 h 440"/>
                <a:gd name="T88" fmla="*/ 193 w 480"/>
                <a:gd name="T89" fmla="*/ 4 h 440"/>
                <a:gd name="T90" fmla="*/ 210 w 480"/>
                <a:gd name="T91" fmla="*/ 17 h 440"/>
                <a:gd name="T92" fmla="*/ 242 w 480"/>
                <a:gd name="T93" fmla="*/ 40 h 440"/>
                <a:gd name="T94" fmla="*/ 275 w 480"/>
                <a:gd name="T95" fmla="*/ 13 h 440"/>
                <a:gd name="T96" fmla="*/ 297 w 480"/>
                <a:gd name="T97" fmla="*/ 0 h 440"/>
                <a:gd name="T98" fmla="*/ 297 w 480"/>
                <a:gd name="T99" fmla="*/ 0 h 440"/>
                <a:gd name="T100" fmla="*/ 302 w 480"/>
                <a:gd name="T101" fmla="*/ 1 h 440"/>
                <a:gd name="T102" fmla="*/ 314 w 480"/>
                <a:gd name="T103" fmla="*/ 17 h 440"/>
                <a:gd name="T104" fmla="*/ 383 w 480"/>
                <a:gd name="T105" fmla="*/ 43 h 440"/>
                <a:gd name="T106" fmla="*/ 478 w 480"/>
                <a:gd name="T107" fmla="*/ 320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80" h="440">
                  <a:moveTo>
                    <a:pt x="456" y="293"/>
                  </a:moveTo>
                  <a:cubicBezTo>
                    <a:pt x="393" y="315"/>
                    <a:pt x="393" y="315"/>
                    <a:pt x="393" y="315"/>
                  </a:cubicBezTo>
                  <a:cubicBezTo>
                    <a:pt x="400" y="336"/>
                    <a:pt x="400" y="336"/>
                    <a:pt x="400" y="336"/>
                  </a:cubicBezTo>
                  <a:cubicBezTo>
                    <a:pt x="464" y="314"/>
                    <a:pt x="464" y="314"/>
                    <a:pt x="464" y="314"/>
                  </a:cubicBezTo>
                  <a:lnTo>
                    <a:pt x="456" y="293"/>
                  </a:lnTo>
                  <a:close/>
                  <a:moveTo>
                    <a:pt x="368" y="48"/>
                  </a:moveTo>
                  <a:cubicBezTo>
                    <a:pt x="312" y="33"/>
                    <a:pt x="312" y="33"/>
                    <a:pt x="312" y="33"/>
                  </a:cubicBezTo>
                  <a:cubicBezTo>
                    <a:pt x="312" y="35"/>
                    <a:pt x="311" y="36"/>
                    <a:pt x="310" y="37"/>
                  </a:cubicBezTo>
                  <a:cubicBezTo>
                    <a:pt x="269" y="85"/>
                    <a:pt x="269" y="85"/>
                    <a:pt x="269" y="85"/>
                  </a:cubicBezTo>
                  <a:cubicBezTo>
                    <a:pt x="267" y="87"/>
                    <a:pt x="265" y="88"/>
                    <a:pt x="263" y="88"/>
                  </a:cubicBezTo>
                  <a:cubicBezTo>
                    <a:pt x="262" y="88"/>
                    <a:pt x="262" y="88"/>
                    <a:pt x="261" y="88"/>
                  </a:cubicBezTo>
                  <a:cubicBezTo>
                    <a:pt x="259" y="87"/>
                    <a:pt x="257" y="86"/>
                    <a:pt x="255" y="83"/>
                  </a:cubicBezTo>
                  <a:cubicBezTo>
                    <a:pt x="244" y="56"/>
                    <a:pt x="244" y="56"/>
                    <a:pt x="244" y="56"/>
                  </a:cubicBezTo>
                  <a:cubicBezTo>
                    <a:pt x="236" y="56"/>
                    <a:pt x="236" y="56"/>
                    <a:pt x="236" y="56"/>
                  </a:cubicBezTo>
                  <a:cubicBezTo>
                    <a:pt x="225" y="83"/>
                    <a:pt x="225" y="83"/>
                    <a:pt x="225" y="83"/>
                  </a:cubicBezTo>
                  <a:cubicBezTo>
                    <a:pt x="223" y="86"/>
                    <a:pt x="221" y="87"/>
                    <a:pt x="219" y="88"/>
                  </a:cubicBezTo>
                  <a:cubicBezTo>
                    <a:pt x="218" y="88"/>
                    <a:pt x="218" y="88"/>
                    <a:pt x="217" y="88"/>
                  </a:cubicBezTo>
                  <a:cubicBezTo>
                    <a:pt x="215" y="88"/>
                    <a:pt x="213" y="87"/>
                    <a:pt x="211" y="85"/>
                  </a:cubicBezTo>
                  <a:cubicBezTo>
                    <a:pt x="170" y="37"/>
                    <a:pt x="170" y="37"/>
                    <a:pt x="170" y="37"/>
                  </a:cubicBezTo>
                  <a:cubicBezTo>
                    <a:pt x="169" y="36"/>
                    <a:pt x="168" y="35"/>
                    <a:pt x="168" y="33"/>
                  </a:cubicBezTo>
                  <a:cubicBezTo>
                    <a:pt x="112" y="48"/>
                    <a:pt x="112" y="48"/>
                    <a:pt x="112" y="48"/>
                  </a:cubicBezTo>
                  <a:cubicBezTo>
                    <a:pt x="27" y="285"/>
                    <a:pt x="27" y="285"/>
                    <a:pt x="27" y="285"/>
                  </a:cubicBezTo>
                  <a:cubicBezTo>
                    <a:pt x="90" y="308"/>
                    <a:pt x="90" y="308"/>
                    <a:pt x="90" y="308"/>
                  </a:cubicBezTo>
                  <a:cubicBezTo>
                    <a:pt x="120" y="227"/>
                    <a:pt x="120" y="227"/>
                    <a:pt x="120" y="227"/>
                  </a:cubicBezTo>
                  <a:cubicBezTo>
                    <a:pt x="120" y="408"/>
                    <a:pt x="120" y="408"/>
                    <a:pt x="120" y="408"/>
                  </a:cubicBezTo>
                  <a:cubicBezTo>
                    <a:pt x="120" y="416"/>
                    <a:pt x="166" y="423"/>
                    <a:pt x="224" y="424"/>
                  </a:cubicBezTo>
                  <a:cubicBezTo>
                    <a:pt x="240" y="400"/>
                    <a:pt x="240" y="400"/>
                    <a:pt x="240" y="400"/>
                  </a:cubicBezTo>
                  <a:cubicBezTo>
                    <a:pt x="256" y="424"/>
                    <a:pt x="256" y="424"/>
                    <a:pt x="256" y="424"/>
                  </a:cubicBezTo>
                  <a:cubicBezTo>
                    <a:pt x="314" y="423"/>
                    <a:pt x="360" y="416"/>
                    <a:pt x="360" y="408"/>
                  </a:cubicBezTo>
                  <a:cubicBezTo>
                    <a:pt x="360" y="227"/>
                    <a:pt x="360" y="227"/>
                    <a:pt x="360" y="227"/>
                  </a:cubicBezTo>
                  <a:cubicBezTo>
                    <a:pt x="390" y="308"/>
                    <a:pt x="390" y="308"/>
                    <a:pt x="390" y="308"/>
                  </a:cubicBezTo>
                  <a:cubicBezTo>
                    <a:pt x="453" y="285"/>
                    <a:pt x="453" y="285"/>
                    <a:pt x="453" y="285"/>
                  </a:cubicBezTo>
                  <a:lnTo>
                    <a:pt x="368" y="48"/>
                  </a:lnTo>
                  <a:close/>
                  <a:moveTo>
                    <a:pt x="304" y="31"/>
                  </a:moveTo>
                  <a:cubicBezTo>
                    <a:pt x="301" y="30"/>
                    <a:pt x="301" y="30"/>
                    <a:pt x="301" y="30"/>
                  </a:cubicBezTo>
                  <a:cubicBezTo>
                    <a:pt x="297" y="16"/>
                    <a:pt x="297" y="16"/>
                    <a:pt x="297" y="16"/>
                  </a:cubicBezTo>
                  <a:cubicBezTo>
                    <a:pt x="285" y="26"/>
                    <a:pt x="285" y="26"/>
                    <a:pt x="285" y="26"/>
                  </a:cubicBezTo>
                  <a:cubicBezTo>
                    <a:pt x="280" y="30"/>
                    <a:pt x="280" y="30"/>
                    <a:pt x="280" y="30"/>
                  </a:cubicBezTo>
                  <a:cubicBezTo>
                    <a:pt x="251" y="53"/>
                    <a:pt x="251" y="53"/>
                    <a:pt x="251" y="53"/>
                  </a:cubicBezTo>
                  <a:cubicBezTo>
                    <a:pt x="263" y="80"/>
                    <a:pt x="263" y="80"/>
                    <a:pt x="263" y="80"/>
                  </a:cubicBezTo>
                  <a:cubicBezTo>
                    <a:pt x="304" y="32"/>
                    <a:pt x="304" y="32"/>
                    <a:pt x="304" y="32"/>
                  </a:cubicBezTo>
                  <a:lnTo>
                    <a:pt x="304" y="31"/>
                  </a:lnTo>
                  <a:close/>
                  <a:moveTo>
                    <a:pt x="200" y="30"/>
                  </a:moveTo>
                  <a:cubicBezTo>
                    <a:pt x="195" y="26"/>
                    <a:pt x="195" y="26"/>
                    <a:pt x="195" y="26"/>
                  </a:cubicBezTo>
                  <a:cubicBezTo>
                    <a:pt x="183" y="16"/>
                    <a:pt x="183" y="16"/>
                    <a:pt x="183" y="16"/>
                  </a:cubicBezTo>
                  <a:cubicBezTo>
                    <a:pt x="179" y="30"/>
                    <a:pt x="179" y="30"/>
                    <a:pt x="179" y="30"/>
                  </a:cubicBezTo>
                  <a:cubicBezTo>
                    <a:pt x="176" y="31"/>
                    <a:pt x="176" y="31"/>
                    <a:pt x="176" y="31"/>
                  </a:cubicBezTo>
                  <a:cubicBezTo>
                    <a:pt x="176" y="32"/>
                    <a:pt x="176" y="32"/>
                    <a:pt x="176" y="32"/>
                  </a:cubicBezTo>
                  <a:cubicBezTo>
                    <a:pt x="217" y="80"/>
                    <a:pt x="217" y="80"/>
                    <a:pt x="217" y="80"/>
                  </a:cubicBezTo>
                  <a:cubicBezTo>
                    <a:pt x="229" y="53"/>
                    <a:pt x="229" y="53"/>
                    <a:pt x="229" y="53"/>
                  </a:cubicBezTo>
                  <a:lnTo>
                    <a:pt x="200" y="30"/>
                  </a:lnTo>
                  <a:close/>
                  <a:moveTo>
                    <a:pt x="16" y="314"/>
                  </a:moveTo>
                  <a:cubicBezTo>
                    <a:pt x="80" y="336"/>
                    <a:pt x="80" y="336"/>
                    <a:pt x="80" y="336"/>
                  </a:cubicBezTo>
                  <a:cubicBezTo>
                    <a:pt x="87" y="315"/>
                    <a:pt x="87" y="315"/>
                    <a:pt x="87" y="315"/>
                  </a:cubicBezTo>
                  <a:cubicBezTo>
                    <a:pt x="24" y="293"/>
                    <a:pt x="24" y="293"/>
                    <a:pt x="24" y="293"/>
                  </a:cubicBezTo>
                  <a:lnTo>
                    <a:pt x="16" y="314"/>
                  </a:lnTo>
                  <a:close/>
                  <a:moveTo>
                    <a:pt x="478" y="320"/>
                  </a:moveTo>
                  <a:cubicBezTo>
                    <a:pt x="476" y="324"/>
                    <a:pt x="473" y="327"/>
                    <a:pt x="469" y="329"/>
                  </a:cubicBezTo>
                  <a:cubicBezTo>
                    <a:pt x="406" y="351"/>
                    <a:pt x="406" y="351"/>
                    <a:pt x="406" y="351"/>
                  </a:cubicBezTo>
                  <a:cubicBezTo>
                    <a:pt x="404" y="352"/>
                    <a:pt x="402" y="352"/>
                    <a:pt x="400" y="352"/>
                  </a:cubicBezTo>
                  <a:cubicBezTo>
                    <a:pt x="394" y="352"/>
                    <a:pt x="388" y="348"/>
                    <a:pt x="385" y="342"/>
                  </a:cubicBezTo>
                  <a:cubicBezTo>
                    <a:pt x="376" y="316"/>
                    <a:pt x="376" y="316"/>
                    <a:pt x="376" y="316"/>
                  </a:cubicBezTo>
                  <a:cubicBezTo>
                    <a:pt x="376" y="408"/>
                    <a:pt x="376" y="408"/>
                    <a:pt x="376" y="408"/>
                  </a:cubicBezTo>
                  <a:cubicBezTo>
                    <a:pt x="376" y="428"/>
                    <a:pt x="350" y="432"/>
                    <a:pt x="332" y="435"/>
                  </a:cubicBezTo>
                  <a:cubicBezTo>
                    <a:pt x="312" y="438"/>
                    <a:pt x="285" y="439"/>
                    <a:pt x="256" y="440"/>
                  </a:cubicBezTo>
                  <a:cubicBezTo>
                    <a:pt x="256" y="440"/>
                    <a:pt x="256" y="440"/>
                    <a:pt x="256" y="440"/>
                  </a:cubicBezTo>
                  <a:cubicBezTo>
                    <a:pt x="251" y="440"/>
                    <a:pt x="246" y="437"/>
                    <a:pt x="243" y="433"/>
                  </a:cubicBezTo>
                  <a:cubicBezTo>
                    <a:pt x="240" y="429"/>
                    <a:pt x="240" y="429"/>
                    <a:pt x="240" y="429"/>
                  </a:cubicBezTo>
                  <a:cubicBezTo>
                    <a:pt x="237" y="433"/>
                    <a:pt x="237" y="433"/>
                    <a:pt x="237" y="433"/>
                  </a:cubicBezTo>
                  <a:cubicBezTo>
                    <a:pt x="234" y="437"/>
                    <a:pt x="229" y="440"/>
                    <a:pt x="224" y="440"/>
                  </a:cubicBezTo>
                  <a:cubicBezTo>
                    <a:pt x="224" y="440"/>
                    <a:pt x="224" y="440"/>
                    <a:pt x="224" y="440"/>
                  </a:cubicBezTo>
                  <a:cubicBezTo>
                    <a:pt x="195" y="439"/>
                    <a:pt x="168" y="438"/>
                    <a:pt x="148" y="435"/>
                  </a:cubicBezTo>
                  <a:cubicBezTo>
                    <a:pt x="130" y="432"/>
                    <a:pt x="104" y="428"/>
                    <a:pt x="104" y="408"/>
                  </a:cubicBezTo>
                  <a:cubicBezTo>
                    <a:pt x="104" y="316"/>
                    <a:pt x="104" y="316"/>
                    <a:pt x="104" y="316"/>
                  </a:cubicBezTo>
                  <a:cubicBezTo>
                    <a:pt x="95" y="342"/>
                    <a:pt x="95" y="342"/>
                    <a:pt x="95" y="342"/>
                  </a:cubicBezTo>
                  <a:cubicBezTo>
                    <a:pt x="92" y="348"/>
                    <a:pt x="86" y="352"/>
                    <a:pt x="80" y="352"/>
                  </a:cubicBezTo>
                  <a:cubicBezTo>
                    <a:pt x="78" y="352"/>
                    <a:pt x="76" y="352"/>
                    <a:pt x="74" y="351"/>
                  </a:cubicBezTo>
                  <a:cubicBezTo>
                    <a:pt x="11" y="329"/>
                    <a:pt x="11" y="329"/>
                    <a:pt x="11" y="329"/>
                  </a:cubicBezTo>
                  <a:cubicBezTo>
                    <a:pt x="7" y="327"/>
                    <a:pt x="4" y="324"/>
                    <a:pt x="2" y="320"/>
                  </a:cubicBezTo>
                  <a:cubicBezTo>
                    <a:pt x="0" y="316"/>
                    <a:pt x="0" y="312"/>
                    <a:pt x="1" y="308"/>
                  </a:cubicBezTo>
                  <a:cubicBezTo>
                    <a:pt x="97" y="43"/>
                    <a:pt x="97" y="43"/>
                    <a:pt x="97" y="43"/>
                  </a:cubicBezTo>
                  <a:cubicBezTo>
                    <a:pt x="99" y="38"/>
                    <a:pt x="103" y="34"/>
                    <a:pt x="108" y="33"/>
                  </a:cubicBezTo>
                  <a:cubicBezTo>
                    <a:pt x="166" y="17"/>
                    <a:pt x="166" y="17"/>
                    <a:pt x="166" y="17"/>
                  </a:cubicBezTo>
                  <a:cubicBezTo>
                    <a:pt x="168" y="12"/>
                    <a:pt x="168" y="12"/>
                    <a:pt x="168" y="12"/>
                  </a:cubicBezTo>
                  <a:cubicBezTo>
                    <a:pt x="169" y="6"/>
                    <a:pt x="173" y="2"/>
                    <a:pt x="178" y="1"/>
                  </a:cubicBezTo>
                  <a:cubicBezTo>
                    <a:pt x="180" y="0"/>
                    <a:pt x="181" y="0"/>
                    <a:pt x="182" y="0"/>
                  </a:cubicBezTo>
                  <a:cubicBezTo>
                    <a:pt x="183" y="0"/>
                    <a:pt x="183" y="0"/>
                    <a:pt x="183" y="0"/>
                  </a:cubicBezTo>
                  <a:cubicBezTo>
                    <a:pt x="183" y="0"/>
                    <a:pt x="183" y="0"/>
                    <a:pt x="183" y="0"/>
                  </a:cubicBezTo>
                  <a:cubicBezTo>
                    <a:pt x="183" y="0"/>
                    <a:pt x="183" y="0"/>
                    <a:pt x="183" y="0"/>
                  </a:cubicBezTo>
                  <a:cubicBezTo>
                    <a:pt x="187" y="0"/>
                    <a:pt x="190" y="1"/>
                    <a:pt x="193" y="4"/>
                  </a:cubicBezTo>
                  <a:cubicBezTo>
                    <a:pt x="205" y="13"/>
                    <a:pt x="205" y="13"/>
                    <a:pt x="205" y="13"/>
                  </a:cubicBezTo>
                  <a:cubicBezTo>
                    <a:pt x="210" y="17"/>
                    <a:pt x="210" y="17"/>
                    <a:pt x="210" y="17"/>
                  </a:cubicBezTo>
                  <a:cubicBezTo>
                    <a:pt x="238" y="40"/>
                    <a:pt x="238" y="40"/>
                    <a:pt x="238" y="40"/>
                  </a:cubicBezTo>
                  <a:cubicBezTo>
                    <a:pt x="242" y="40"/>
                    <a:pt x="242" y="40"/>
                    <a:pt x="242" y="40"/>
                  </a:cubicBezTo>
                  <a:cubicBezTo>
                    <a:pt x="270" y="17"/>
                    <a:pt x="270" y="17"/>
                    <a:pt x="270" y="17"/>
                  </a:cubicBezTo>
                  <a:cubicBezTo>
                    <a:pt x="275" y="13"/>
                    <a:pt x="275" y="13"/>
                    <a:pt x="275" y="13"/>
                  </a:cubicBezTo>
                  <a:cubicBezTo>
                    <a:pt x="287" y="4"/>
                    <a:pt x="287" y="4"/>
                    <a:pt x="287" y="4"/>
                  </a:cubicBezTo>
                  <a:cubicBezTo>
                    <a:pt x="290" y="1"/>
                    <a:pt x="293" y="0"/>
                    <a:pt x="297" y="0"/>
                  </a:cubicBezTo>
                  <a:cubicBezTo>
                    <a:pt x="297" y="0"/>
                    <a:pt x="297" y="0"/>
                    <a:pt x="297" y="0"/>
                  </a:cubicBezTo>
                  <a:cubicBezTo>
                    <a:pt x="297" y="0"/>
                    <a:pt x="297" y="0"/>
                    <a:pt x="297" y="0"/>
                  </a:cubicBezTo>
                  <a:cubicBezTo>
                    <a:pt x="298" y="0"/>
                    <a:pt x="298" y="0"/>
                    <a:pt x="298" y="0"/>
                  </a:cubicBezTo>
                  <a:cubicBezTo>
                    <a:pt x="299" y="0"/>
                    <a:pt x="300" y="0"/>
                    <a:pt x="302" y="1"/>
                  </a:cubicBezTo>
                  <a:cubicBezTo>
                    <a:pt x="307" y="2"/>
                    <a:pt x="311" y="6"/>
                    <a:pt x="312" y="12"/>
                  </a:cubicBezTo>
                  <a:cubicBezTo>
                    <a:pt x="314" y="17"/>
                    <a:pt x="314" y="17"/>
                    <a:pt x="314" y="17"/>
                  </a:cubicBezTo>
                  <a:cubicBezTo>
                    <a:pt x="372" y="33"/>
                    <a:pt x="372" y="33"/>
                    <a:pt x="372" y="33"/>
                  </a:cubicBezTo>
                  <a:cubicBezTo>
                    <a:pt x="377" y="34"/>
                    <a:pt x="381" y="38"/>
                    <a:pt x="383" y="43"/>
                  </a:cubicBezTo>
                  <a:cubicBezTo>
                    <a:pt x="479" y="308"/>
                    <a:pt x="479" y="308"/>
                    <a:pt x="479" y="308"/>
                  </a:cubicBezTo>
                  <a:cubicBezTo>
                    <a:pt x="480" y="312"/>
                    <a:pt x="480" y="316"/>
                    <a:pt x="478" y="32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90" name="TextBox 89"/>
            <p:cNvSpPr txBox="1"/>
            <p:nvPr/>
          </p:nvSpPr>
          <p:spPr>
            <a:xfrm>
              <a:off x="4769925" y="8265053"/>
              <a:ext cx="1548356" cy="400110"/>
            </a:xfrm>
            <a:prstGeom prst="rect">
              <a:avLst/>
            </a:prstGeom>
            <a:noFill/>
          </p:spPr>
          <p:txBody>
            <a:bodyPr wrap="square" rtlCol="0">
              <a:spAutoFit/>
            </a:bodyPr>
            <a:lstStyle/>
            <a:p>
              <a:r>
                <a:rPr lang="en-US" sz="2000">
                  <a:solidFill>
                    <a:schemeClr val="bg1"/>
                  </a:solidFill>
                </a:rPr>
                <a:t>from $20</a:t>
              </a:r>
              <a:endParaRPr lang="uk-UA" sz="2000">
                <a:solidFill>
                  <a:schemeClr val="bg1"/>
                </a:solidFill>
              </a:endParaRPr>
            </a:p>
          </p:txBody>
        </p:sp>
      </p:grpSp>
      <p:grpSp>
        <p:nvGrpSpPr>
          <p:cNvPr id="12" name="Group 11"/>
          <p:cNvGrpSpPr/>
          <p:nvPr/>
        </p:nvGrpSpPr>
        <p:grpSpPr>
          <a:xfrm>
            <a:off x="6900320" y="6438613"/>
            <a:ext cx="1548356" cy="2226550"/>
            <a:chOff x="6900320" y="6438613"/>
            <a:chExt cx="1548356" cy="2226550"/>
          </a:xfrm>
        </p:grpSpPr>
        <p:sp>
          <p:nvSpPr>
            <p:cNvPr id="77" name="Rectangle 76"/>
            <p:cNvSpPr/>
            <p:nvPr/>
          </p:nvSpPr>
          <p:spPr>
            <a:xfrm>
              <a:off x="6900320" y="6438613"/>
              <a:ext cx="1548356" cy="1548356"/>
            </a:xfrm>
            <a:prstGeom prst="rect">
              <a:avLst/>
            </a:prstGeom>
            <a:solidFill>
              <a:schemeClr val="tx1">
                <a:alpha val="40000"/>
              </a:schemeClr>
            </a:solidFill>
            <a:ln w="25400">
              <a:solidFill>
                <a:schemeClr val="bg1"/>
              </a:solidFill>
            </a:ln>
            <a:effectLst>
              <a:outerShdw blurRad="127000" dist="38100" dir="5400000" sx="102000" sy="102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5" name="Freeform 18"/>
            <p:cNvSpPr>
              <a:spLocks noEditPoints="1"/>
            </p:cNvSpPr>
            <p:nvPr/>
          </p:nvSpPr>
          <p:spPr bwMode="auto">
            <a:xfrm>
              <a:off x="7220449" y="6716697"/>
              <a:ext cx="1008063" cy="900113"/>
            </a:xfrm>
            <a:custGeom>
              <a:avLst/>
              <a:gdLst>
                <a:gd name="T0" fmla="*/ 429 w 448"/>
                <a:gd name="T1" fmla="*/ 368 h 400"/>
                <a:gd name="T2" fmla="*/ 318 w 448"/>
                <a:gd name="T3" fmla="*/ 272 h 400"/>
                <a:gd name="T4" fmla="*/ 310 w 448"/>
                <a:gd name="T5" fmla="*/ 272 h 400"/>
                <a:gd name="T6" fmla="*/ 288 w 448"/>
                <a:gd name="T7" fmla="*/ 272 h 400"/>
                <a:gd name="T8" fmla="*/ 278 w 448"/>
                <a:gd name="T9" fmla="*/ 272 h 400"/>
                <a:gd name="T10" fmla="*/ 191 w 448"/>
                <a:gd name="T11" fmla="*/ 225 h 400"/>
                <a:gd name="T12" fmla="*/ 95 w 448"/>
                <a:gd name="T13" fmla="*/ 34 h 400"/>
                <a:gd name="T14" fmla="*/ 77 w 448"/>
                <a:gd name="T15" fmla="*/ 16 h 400"/>
                <a:gd name="T16" fmla="*/ 48 w 448"/>
                <a:gd name="T17" fmla="*/ 26 h 400"/>
                <a:gd name="T18" fmla="*/ 16 w 448"/>
                <a:gd name="T19" fmla="*/ 81 h 400"/>
                <a:gd name="T20" fmla="*/ 43 w 448"/>
                <a:gd name="T21" fmla="*/ 199 h 400"/>
                <a:gd name="T22" fmla="*/ 61 w 448"/>
                <a:gd name="T23" fmla="*/ 352 h 400"/>
                <a:gd name="T24" fmla="*/ 81 w 448"/>
                <a:gd name="T25" fmla="*/ 352 h 400"/>
                <a:gd name="T26" fmla="*/ 87 w 448"/>
                <a:gd name="T27" fmla="*/ 241 h 400"/>
                <a:gd name="T28" fmla="*/ 95 w 448"/>
                <a:gd name="T29" fmla="*/ 225 h 400"/>
                <a:gd name="T30" fmla="*/ 95 w 448"/>
                <a:gd name="T31" fmla="*/ 225 h 400"/>
                <a:gd name="T32" fmla="*/ 159 w 448"/>
                <a:gd name="T33" fmla="*/ 360 h 400"/>
                <a:gd name="T34" fmla="*/ 191 w 448"/>
                <a:gd name="T35" fmla="*/ 384 h 400"/>
                <a:gd name="T36" fmla="*/ 349 w 448"/>
                <a:gd name="T37" fmla="*/ 384 h 400"/>
                <a:gd name="T38" fmla="*/ 413 w 448"/>
                <a:gd name="T39" fmla="*/ 384 h 400"/>
                <a:gd name="T40" fmla="*/ 429 w 448"/>
                <a:gd name="T41" fmla="*/ 368 h 400"/>
                <a:gd name="T42" fmla="*/ 79 w 448"/>
                <a:gd name="T43" fmla="*/ 384 h 400"/>
                <a:gd name="T44" fmla="*/ 81 w 448"/>
                <a:gd name="T45" fmla="*/ 360 h 400"/>
                <a:gd name="T46" fmla="*/ 62 w 448"/>
                <a:gd name="T47" fmla="*/ 360 h 400"/>
                <a:gd name="T48" fmla="*/ 63 w 448"/>
                <a:gd name="T49" fmla="*/ 384 h 400"/>
                <a:gd name="T50" fmla="*/ 79 w 448"/>
                <a:gd name="T51" fmla="*/ 384 h 400"/>
                <a:gd name="T52" fmla="*/ 443 w 448"/>
                <a:gd name="T53" fmla="*/ 387 h 400"/>
                <a:gd name="T54" fmla="*/ 414 w 448"/>
                <a:gd name="T55" fmla="*/ 400 h 400"/>
                <a:gd name="T56" fmla="*/ 349 w 448"/>
                <a:gd name="T57" fmla="*/ 400 h 400"/>
                <a:gd name="T58" fmla="*/ 191 w 448"/>
                <a:gd name="T59" fmla="*/ 400 h 400"/>
                <a:gd name="T60" fmla="*/ 190 w 448"/>
                <a:gd name="T61" fmla="*/ 400 h 400"/>
                <a:gd name="T62" fmla="*/ 144 w 448"/>
                <a:gd name="T63" fmla="*/ 367 h 400"/>
                <a:gd name="T64" fmla="*/ 132 w 448"/>
                <a:gd name="T65" fmla="*/ 337 h 400"/>
                <a:gd name="T66" fmla="*/ 102 w 448"/>
                <a:gd name="T67" fmla="*/ 267 h 400"/>
                <a:gd name="T68" fmla="*/ 95 w 448"/>
                <a:gd name="T69" fmla="*/ 385 h 400"/>
                <a:gd name="T70" fmla="*/ 79 w 448"/>
                <a:gd name="T71" fmla="*/ 400 h 400"/>
                <a:gd name="T72" fmla="*/ 63 w 448"/>
                <a:gd name="T73" fmla="*/ 400 h 400"/>
                <a:gd name="T74" fmla="*/ 48 w 448"/>
                <a:gd name="T75" fmla="*/ 385 h 400"/>
                <a:gd name="T76" fmla="*/ 28 w 448"/>
                <a:gd name="T77" fmla="*/ 201 h 400"/>
                <a:gd name="T78" fmla="*/ 14 w 448"/>
                <a:gd name="T79" fmla="*/ 151 h 400"/>
                <a:gd name="T80" fmla="*/ 0 w 448"/>
                <a:gd name="T81" fmla="*/ 81 h 400"/>
                <a:gd name="T82" fmla="*/ 0 w 448"/>
                <a:gd name="T83" fmla="*/ 79 h 400"/>
                <a:gd name="T84" fmla="*/ 40 w 448"/>
                <a:gd name="T85" fmla="*/ 12 h 400"/>
                <a:gd name="T86" fmla="*/ 77 w 448"/>
                <a:gd name="T87" fmla="*/ 0 h 400"/>
                <a:gd name="T88" fmla="*/ 111 w 448"/>
                <a:gd name="T89" fmla="*/ 29 h 400"/>
                <a:gd name="T90" fmla="*/ 202 w 448"/>
                <a:gd name="T91" fmla="*/ 213 h 400"/>
                <a:gd name="T92" fmla="*/ 278 w 448"/>
                <a:gd name="T93" fmla="*/ 257 h 400"/>
                <a:gd name="T94" fmla="*/ 288 w 448"/>
                <a:gd name="T95" fmla="*/ 257 h 400"/>
                <a:gd name="T96" fmla="*/ 302 w 448"/>
                <a:gd name="T97" fmla="*/ 256 h 400"/>
                <a:gd name="T98" fmla="*/ 310 w 448"/>
                <a:gd name="T99" fmla="*/ 256 h 400"/>
                <a:gd name="T100" fmla="*/ 318 w 448"/>
                <a:gd name="T101" fmla="*/ 257 h 400"/>
                <a:gd name="T102" fmla="*/ 444 w 448"/>
                <a:gd name="T103" fmla="*/ 362 h 400"/>
                <a:gd name="T104" fmla="*/ 443 w 448"/>
                <a:gd name="T105" fmla="*/ 38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8" h="400">
                  <a:moveTo>
                    <a:pt x="429" y="368"/>
                  </a:moveTo>
                  <a:cubicBezTo>
                    <a:pt x="408" y="316"/>
                    <a:pt x="340" y="273"/>
                    <a:pt x="318" y="272"/>
                  </a:cubicBezTo>
                  <a:cubicBezTo>
                    <a:pt x="315" y="272"/>
                    <a:pt x="312" y="272"/>
                    <a:pt x="310" y="272"/>
                  </a:cubicBezTo>
                  <a:cubicBezTo>
                    <a:pt x="304" y="272"/>
                    <a:pt x="298" y="272"/>
                    <a:pt x="288" y="272"/>
                  </a:cubicBezTo>
                  <a:cubicBezTo>
                    <a:pt x="278" y="272"/>
                    <a:pt x="278" y="272"/>
                    <a:pt x="278" y="272"/>
                  </a:cubicBezTo>
                  <a:cubicBezTo>
                    <a:pt x="255" y="272"/>
                    <a:pt x="220" y="252"/>
                    <a:pt x="191" y="225"/>
                  </a:cubicBezTo>
                  <a:cubicBezTo>
                    <a:pt x="162" y="197"/>
                    <a:pt x="102" y="58"/>
                    <a:pt x="95" y="34"/>
                  </a:cubicBezTo>
                  <a:cubicBezTo>
                    <a:pt x="92" y="21"/>
                    <a:pt x="85" y="16"/>
                    <a:pt x="77" y="16"/>
                  </a:cubicBezTo>
                  <a:cubicBezTo>
                    <a:pt x="69" y="16"/>
                    <a:pt x="59" y="20"/>
                    <a:pt x="48" y="26"/>
                  </a:cubicBezTo>
                  <a:cubicBezTo>
                    <a:pt x="23" y="39"/>
                    <a:pt x="16" y="81"/>
                    <a:pt x="16" y="81"/>
                  </a:cubicBezTo>
                  <a:cubicBezTo>
                    <a:pt x="16" y="138"/>
                    <a:pt x="34" y="141"/>
                    <a:pt x="43" y="199"/>
                  </a:cubicBezTo>
                  <a:cubicBezTo>
                    <a:pt x="52" y="253"/>
                    <a:pt x="58" y="315"/>
                    <a:pt x="61" y="352"/>
                  </a:cubicBezTo>
                  <a:cubicBezTo>
                    <a:pt x="81" y="352"/>
                    <a:pt x="81" y="352"/>
                    <a:pt x="81" y="352"/>
                  </a:cubicBezTo>
                  <a:cubicBezTo>
                    <a:pt x="83" y="312"/>
                    <a:pt x="87" y="248"/>
                    <a:pt x="87" y="241"/>
                  </a:cubicBezTo>
                  <a:cubicBezTo>
                    <a:pt x="88" y="230"/>
                    <a:pt x="87" y="227"/>
                    <a:pt x="95" y="225"/>
                  </a:cubicBezTo>
                  <a:cubicBezTo>
                    <a:pt x="95" y="225"/>
                    <a:pt x="95" y="225"/>
                    <a:pt x="95" y="225"/>
                  </a:cubicBezTo>
                  <a:cubicBezTo>
                    <a:pt x="105" y="225"/>
                    <a:pt x="149" y="337"/>
                    <a:pt x="159" y="360"/>
                  </a:cubicBezTo>
                  <a:cubicBezTo>
                    <a:pt x="169" y="383"/>
                    <a:pt x="191" y="384"/>
                    <a:pt x="191" y="384"/>
                  </a:cubicBezTo>
                  <a:cubicBezTo>
                    <a:pt x="191" y="384"/>
                    <a:pt x="283" y="384"/>
                    <a:pt x="349" y="384"/>
                  </a:cubicBezTo>
                  <a:cubicBezTo>
                    <a:pt x="382" y="384"/>
                    <a:pt x="408" y="384"/>
                    <a:pt x="413" y="384"/>
                  </a:cubicBezTo>
                  <a:cubicBezTo>
                    <a:pt x="429" y="383"/>
                    <a:pt x="434" y="379"/>
                    <a:pt x="429" y="368"/>
                  </a:cubicBezTo>
                  <a:close/>
                  <a:moveTo>
                    <a:pt x="79" y="384"/>
                  </a:moveTo>
                  <a:cubicBezTo>
                    <a:pt x="81" y="360"/>
                    <a:pt x="81" y="360"/>
                    <a:pt x="81" y="360"/>
                  </a:cubicBezTo>
                  <a:cubicBezTo>
                    <a:pt x="62" y="360"/>
                    <a:pt x="62" y="360"/>
                    <a:pt x="62" y="360"/>
                  </a:cubicBezTo>
                  <a:cubicBezTo>
                    <a:pt x="63" y="375"/>
                    <a:pt x="63" y="384"/>
                    <a:pt x="63" y="384"/>
                  </a:cubicBezTo>
                  <a:lnTo>
                    <a:pt x="79" y="384"/>
                  </a:lnTo>
                  <a:close/>
                  <a:moveTo>
                    <a:pt x="443" y="387"/>
                  </a:moveTo>
                  <a:cubicBezTo>
                    <a:pt x="436" y="398"/>
                    <a:pt x="424" y="399"/>
                    <a:pt x="414" y="400"/>
                  </a:cubicBezTo>
                  <a:cubicBezTo>
                    <a:pt x="409" y="400"/>
                    <a:pt x="388" y="400"/>
                    <a:pt x="349" y="400"/>
                  </a:cubicBezTo>
                  <a:cubicBezTo>
                    <a:pt x="283" y="400"/>
                    <a:pt x="191" y="400"/>
                    <a:pt x="191" y="400"/>
                  </a:cubicBezTo>
                  <a:cubicBezTo>
                    <a:pt x="190" y="400"/>
                    <a:pt x="190" y="400"/>
                    <a:pt x="190" y="400"/>
                  </a:cubicBezTo>
                  <a:cubicBezTo>
                    <a:pt x="178" y="399"/>
                    <a:pt x="156" y="391"/>
                    <a:pt x="144" y="367"/>
                  </a:cubicBezTo>
                  <a:cubicBezTo>
                    <a:pt x="142" y="361"/>
                    <a:pt x="137" y="350"/>
                    <a:pt x="132" y="337"/>
                  </a:cubicBezTo>
                  <a:cubicBezTo>
                    <a:pt x="125" y="320"/>
                    <a:pt x="112" y="290"/>
                    <a:pt x="102" y="267"/>
                  </a:cubicBezTo>
                  <a:cubicBezTo>
                    <a:pt x="100" y="298"/>
                    <a:pt x="97" y="352"/>
                    <a:pt x="95" y="385"/>
                  </a:cubicBezTo>
                  <a:cubicBezTo>
                    <a:pt x="95" y="393"/>
                    <a:pt x="88" y="400"/>
                    <a:pt x="79" y="400"/>
                  </a:cubicBezTo>
                  <a:cubicBezTo>
                    <a:pt x="63" y="400"/>
                    <a:pt x="63" y="400"/>
                    <a:pt x="63" y="400"/>
                  </a:cubicBezTo>
                  <a:cubicBezTo>
                    <a:pt x="55" y="400"/>
                    <a:pt x="48" y="393"/>
                    <a:pt x="48" y="385"/>
                  </a:cubicBezTo>
                  <a:cubicBezTo>
                    <a:pt x="48" y="384"/>
                    <a:pt x="41" y="283"/>
                    <a:pt x="28" y="201"/>
                  </a:cubicBezTo>
                  <a:cubicBezTo>
                    <a:pt x="24" y="178"/>
                    <a:pt x="19" y="164"/>
                    <a:pt x="14" y="151"/>
                  </a:cubicBezTo>
                  <a:cubicBezTo>
                    <a:pt x="7" y="133"/>
                    <a:pt x="0" y="117"/>
                    <a:pt x="0" y="81"/>
                  </a:cubicBezTo>
                  <a:cubicBezTo>
                    <a:pt x="0" y="81"/>
                    <a:pt x="0" y="80"/>
                    <a:pt x="0" y="79"/>
                  </a:cubicBezTo>
                  <a:cubicBezTo>
                    <a:pt x="1" y="74"/>
                    <a:pt x="9" y="28"/>
                    <a:pt x="40" y="12"/>
                  </a:cubicBezTo>
                  <a:cubicBezTo>
                    <a:pt x="52" y="6"/>
                    <a:pt x="65" y="0"/>
                    <a:pt x="77" y="0"/>
                  </a:cubicBezTo>
                  <a:cubicBezTo>
                    <a:pt x="86" y="0"/>
                    <a:pt x="103" y="4"/>
                    <a:pt x="111" y="29"/>
                  </a:cubicBezTo>
                  <a:cubicBezTo>
                    <a:pt x="118" y="56"/>
                    <a:pt x="177" y="190"/>
                    <a:pt x="202" y="213"/>
                  </a:cubicBezTo>
                  <a:cubicBezTo>
                    <a:pt x="231" y="241"/>
                    <a:pt x="263" y="256"/>
                    <a:pt x="278" y="257"/>
                  </a:cubicBezTo>
                  <a:cubicBezTo>
                    <a:pt x="288" y="257"/>
                    <a:pt x="288" y="257"/>
                    <a:pt x="288" y="257"/>
                  </a:cubicBezTo>
                  <a:cubicBezTo>
                    <a:pt x="294" y="257"/>
                    <a:pt x="298" y="257"/>
                    <a:pt x="302" y="256"/>
                  </a:cubicBezTo>
                  <a:cubicBezTo>
                    <a:pt x="305" y="256"/>
                    <a:pt x="307" y="256"/>
                    <a:pt x="310" y="256"/>
                  </a:cubicBezTo>
                  <a:cubicBezTo>
                    <a:pt x="312" y="256"/>
                    <a:pt x="315" y="256"/>
                    <a:pt x="318" y="257"/>
                  </a:cubicBezTo>
                  <a:cubicBezTo>
                    <a:pt x="350" y="257"/>
                    <a:pt x="422" y="307"/>
                    <a:pt x="444" y="362"/>
                  </a:cubicBezTo>
                  <a:cubicBezTo>
                    <a:pt x="448" y="372"/>
                    <a:pt x="448" y="380"/>
                    <a:pt x="443" y="3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91" name="TextBox 90"/>
            <p:cNvSpPr txBox="1"/>
            <p:nvPr/>
          </p:nvSpPr>
          <p:spPr>
            <a:xfrm>
              <a:off x="6900320" y="8265053"/>
              <a:ext cx="1548356" cy="400110"/>
            </a:xfrm>
            <a:prstGeom prst="rect">
              <a:avLst/>
            </a:prstGeom>
            <a:noFill/>
          </p:spPr>
          <p:txBody>
            <a:bodyPr wrap="square" rtlCol="0">
              <a:spAutoFit/>
            </a:bodyPr>
            <a:lstStyle/>
            <a:p>
              <a:r>
                <a:rPr lang="en-US" sz="2000">
                  <a:solidFill>
                    <a:schemeClr val="bg1"/>
                  </a:solidFill>
                </a:rPr>
                <a:t>from $30</a:t>
              </a:r>
              <a:endParaRPr lang="uk-UA" sz="2000">
                <a:solidFill>
                  <a:schemeClr val="bg1"/>
                </a:solidFill>
              </a:endParaRPr>
            </a:p>
          </p:txBody>
        </p:sp>
      </p:grpSp>
      <p:grpSp>
        <p:nvGrpSpPr>
          <p:cNvPr id="13" name="Group 12"/>
          <p:cNvGrpSpPr/>
          <p:nvPr/>
        </p:nvGrpSpPr>
        <p:grpSpPr>
          <a:xfrm>
            <a:off x="9089910" y="6438613"/>
            <a:ext cx="1548356" cy="2226550"/>
            <a:chOff x="9089910" y="6438613"/>
            <a:chExt cx="1548356" cy="2226550"/>
          </a:xfrm>
        </p:grpSpPr>
        <p:sp>
          <p:nvSpPr>
            <p:cNvPr id="78" name="Rectangle 77"/>
            <p:cNvSpPr/>
            <p:nvPr/>
          </p:nvSpPr>
          <p:spPr>
            <a:xfrm>
              <a:off x="9089910" y="6438613"/>
              <a:ext cx="1548356" cy="1548356"/>
            </a:xfrm>
            <a:prstGeom prst="rect">
              <a:avLst/>
            </a:prstGeom>
            <a:solidFill>
              <a:schemeClr val="tx1">
                <a:alpha val="40000"/>
              </a:schemeClr>
            </a:solidFill>
            <a:ln w="25400">
              <a:solidFill>
                <a:schemeClr val="bg1"/>
              </a:solidFill>
            </a:ln>
            <a:effectLst>
              <a:outerShdw blurRad="127000" dist="38100" dir="5400000" sx="102000" sy="102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6" name="Freeform 17"/>
            <p:cNvSpPr>
              <a:spLocks noEditPoints="1"/>
            </p:cNvSpPr>
            <p:nvPr/>
          </p:nvSpPr>
          <p:spPr bwMode="auto">
            <a:xfrm>
              <a:off x="9566592" y="6672247"/>
              <a:ext cx="592138" cy="1081088"/>
            </a:xfrm>
            <a:custGeom>
              <a:avLst/>
              <a:gdLst>
                <a:gd name="T0" fmla="*/ 221 w 263"/>
                <a:gd name="T1" fmla="*/ 16 h 480"/>
                <a:gd name="T2" fmla="*/ 172 w 263"/>
                <a:gd name="T3" fmla="*/ 40 h 480"/>
                <a:gd name="T4" fmla="*/ 153 w 263"/>
                <a:gd name="T5" fmla="*/ 40 h 480"/>
                <a:gd name="T6" fmla="*/ 132 w 263"/>
                <a:gd name="T7" fmla="*/ 40 h 480"/>
                <a:gd name="T8" fmla="*/ 110 w 263"/>
                <a:gd name="T9" fmla="*/ 40 h 480"/>
                <a:gd name="T10" fmla="*/ 91 w 263"/>
                <a:gd name="T11" fmla="*/ 40 h 480"/>
                <a:gd name="T12" fmla="*/ 43 w 263"/>
                <a:gd name="T13" fmla="*/ 16 h 480"/>
                <a:gd name="T14" fmla="*/ 18 w 263"/>
                <a:gd name="T15" fmla="*/ 32 h 480"/>
                <a:gd name="T16" fmla="*/ 43 w 263"/>
                <a:gd name="T17" fmla="*/ 80 h 480"/>
                <a:gd name="T18" fmla="*/ 51 w 263"/>
                <a:gd name="T19" fmla="*/ 136 h 480"/>
                <a:gd name="T20" fmla="*/ 59 w 263"/>
                <a:gd name="T21" fmla="*/ 176 h 480"/>
                <a:gd name="T22" fmla="*/ 204 w 263"/>
                <a:gd name="T23" fmla="*/ 176 h 480"/>
                <a:gd name="T24" fmla="*/ 212 w 263"/>
                <a:gd name="T25" fmla="*/ 136 h 480"/>
                <a:gd name="T26" fmla="*/ 221 w 263"/>
                <a:gd name="T27" fmla="*/ 80 h 480"/>
                <a:gd name="T28" fmla="*/ 245 w 263"/>
                <a:gd name="T29" fmla="*/ 32 h 480"/>
                <a:gd name="T30" fmla="*/ 221 w 263"/>
                <a:gd name="T31" fmla="*/ 16 h 480"/>
                <a:gd name="T32" fmla="*/ 18 w 263"/>
                <a:gd name="T33" fmla="*/ 336 h 480"/>
                <a:gd name="T34" fmla="*/ 43 w 263"/>
                <a:gd name="T35" fmla="*/ 464 h 480"/>
                <a:gd name="T36" fmla="*/ 132 w 263"/>
                <a:gd name="T37" fmla="*/ 464 h 480"/>
                <a:gd name="T38" fmla="*/ 221 w 263"/>
                <a:gd name="T39" fmla="*/ 464 h 480"/>
                <a:gd name="T40" fmla="*/ 245 w 263"/>
                <a:gd name="T41" fmla="*/ 336 h 480"/>
                <a:gd name="T42" fmla="*/ 221 w 263"/>
                <a:gd name="T43" fmla="*/ 240 h 480"/>
                <a:gd name="T44" fmla="*/ 204 w 263"/>
                <a:gd name="T45" fmla="*/ 184 h 480"/>
                <a:gd name="T46" fmla="*/ 59 w 263"/>
                <a:gd name="T47" fmla="*/ 184 h 480"/>
                <a:gd name="T48" fmla="*/ 43 w 263"/>
                <a:gd name="T49" fmla="*/ 240 h 480"/>
                <a:gd name="T50" fmla="*/ 18 w 263"/>
                <a:gd name="T51" fmla="*/ 336 h 480"/>
                <a:gd name="T52" fmla="*/ 261 w 263"/>
                <a:gd name="T53" fmla="*/ 36 h 480"/>
                <a:gd name="T54" fmla="*/ 250 w 263"/>
                <a:gd name="T55" fmla="*/ 47 h 480"/>
                <a:gd name="T56" fmla="*/ 237 w 263"/>
                <a:gd name="T57" fmla="*/ 79 h 480"/>
                <a:gd name="T58" fmla="*/ 227 w 263"/>
                <a:gd name="T59" fmla="*/ 144 h 480"/>
                <a:gd name="T60" fmla="*/ 221 w 263"/>
                <a:gd name="T61" fmla="*/ 184 h 480"/>
                <a:gd name="T62" fmla="*/ 235 w 263"/>
                <a:gd name="T63" fmla="*/ 233 h 480"/>
                <a:gd name="T64" fmla="*/ 236 w 263"/>
                <a:gd name="T65" fmla="*/ 235 h 480"/>
                <a:gd name="T66" fmla="*/ 261 w 263"/>
                <a:gd name="T67" fmla="*/ 336 h 480"/>
                <a:gd name="T68" fmla="*/ 236 w 263"/>
                <a:gd name="T69" fmla="*/ 469 h 480"/>
                <a:gd name="T70" fmla="*/ 221 w 263"/>
                <a:gd name="T71" fmla="*/ 480 h 480"/>
                <a:gd name="T72" fmla="*/ 132 w 263"/>
                <a:gd name="T73" fmla="*/ 480 h 480"/>
                <a:gd name="T74" fmla="*/ 43 w 263"/>
                <a:gd name="T75" fmla="*/ 480 h 480"/>
                <a:gd name="T76" fmla="*/ 27 w 263"/>
                <a:gd name="T77" fmla="*/ 469 h 480"/>
                <a:gd name="T78" fmla="*/ 2 w 263"/>
                <a:gd name="T79" fmla="*/ 336 h 480"/>
                <a:gd name="T80" fmla="*/ 27 w 263"/>
                <a:gd name="T81" fmla="*/ 235 h 480"/>
                <a:gd name="T82" fmla="*/ 28 w 263"/>
                <a:gd name="T83" fmla="*/ 233 h 480"/>
                <a:gd name="T84" fmla="*/ 43 w 263"/>
                <a:gd name="T85" fmla="*/ 184 h 480"/>
                <a:gd name="T86" fmla="*/ 37 w 263"/>
                <a:gd name="T87" fmla="*/ 144 h 480"/>
                <a:gd name="T88" fmla="*/ 26 w 263"/>
                <a:gd name="T89" fmla="*/ 79 h 480"/>
                <a:gd name="T90" fmla="*/ 13 w 263"/>
                <a:gd name="T91" fmla="*/ 47 h 480"/>
                <a:gd name="T92" fmla="*/ 3 w 263"/>
                <a:gd name="T93" fmla="*/ 36 h 480"/>
                <a:gd name="T94" fmla="*/ 14 w 263"/>
                <a:gd name="T95" fmla="*/ 16 h 480"/>
                <a:gd name="T96" fmla="*/ 31 w 263"/>
                <a:gd name="T97" fmla="*/ 5 h 480"/>
                <a:gd name="T98" fmla="*/ 37 w 263"/>
                <a:gd name="T99" fmla="*/ 1 h 480"/>
                <a:gd name="T100" fmla="*/ 43 w 263"/>
                <a:gd name="T101" fmla="*/ 0 h 480"/>
                <a:gd name="T102" fmla="*/ 57 w 263"/>
                <a:gd name="T103" fmla="*/ 9 h 480"/>
                <a:gd name="T104" fmla="*/ 91 w 263"/>
                <a:gd name="T105" fmla="*/ 24 h 480"/>
                <a:gd name="T106" fmla="*/ 110 w 263"/>
                <a:gd name="T107" fmla="*/ 24 h 480"/>
                <a:gd name="T108" fmla="*/ 132 w 263"/>
                <a:gd name="T109" fmla="*/ 24 h 480"/>
                <a:gd name="T110" fmla="*/ 153 w 263"/>
                <a:gd name="T111" fmla="*/ 24 h 480"/>
                <a:gd name="T112" fmla="*/ 172 w 263"/>
                <a:gd name="T113" fmla="*/ 24 h 480"/>
                <a:gd name="T114" fmla="*/ 206 w 263"/>
                <a:gd name="T115" fmla="*/ 9 h 480"/>
                <a:gd name="T116" fmla="*/ 221 w 263"/>
                <a:gd name="T117" fmla="*/ 0 h 480"/>
                <a:gd name="T118" fmla="*/ 226 w 263"/>
                <a:gd name="T119" fmla="*/ 1 h 480"/>
                <a:gd name="T120" fmla="*/ 232 w 263"/>
                <a:gd name="T121" fmla="*/ 5 h 480"/>
                <a:gd name="T122" fmla="*/ 250 w 263"/>
                <a:gd name="T123" fmla="*/ 16 h 480"/>
                <a:gd name="T124" fmla="*/ 261 w 263"/>
                <a:gd name="T125" fmla="*/ 36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63" h="480">
                  <a:moveTo>
                    <a:pt x="221" y="16"/>
                  </a:moveTo>
                  <a:cubicBezTo>
                    <a:pt x="217" y="24"/>
                    <a:pt x="190" y="40"/>
                    <a:pt x="172" y="40"/>
                  </a:cubicBezTo>
                  <a:cubicBezTo>
                    <a:pt x="166" y="40"/>
                    <a:pt x="159" y="40"/>
                    <a:pt x="153" y="40"/>
                  </a:cubicBezTo>
                  <a:cubicBezTo>
                    <a:pt x="141" y="40"/>
                    <a:pt x="132" y="40"/>
                    <a:pt x="132" y="40"/>
                  </a:cubicBezTo>
                  <a:cubicBezTo>
                    <a:pt x="132" y="40"/>
                    <a:pt x="122" y="40"/>
                    <a:pt x="110" y="40"/>
                  </a:cubicBezTo>
                  <a:cubicBezTo>
                    <a:pt x="104" y="40"/>
                    <a:pt x="97" y="40"/>
                    <a:pt x="91" y="40"/>
                  </a:cubicBezTo>
                  <a:cubicBezTo>
                    <a:pt x="73" y="40"/>
                    <a:pt x="46" y="24"/>
                    <a:pt x="43" y="16"/>
                  </a:cubicBezTo>
                  <a:cubicBezTo>
                    <a:pt x="43" y="17"/>
                    <a:pt x="18" y="32"/>
                    <a:pt x="18" y="32"/>
                  </a:cubicBezTo>
                  <a:cubicBezTo>
                    <a:pt x="28" y="33"/>
                    <a:pt x="43" y="66"/>
                    <a:pt x="43" y="80"/>
                  </a:cubicBezTo>
                  <a:cubicBezTo>
                    <a:pt x="42" y="94"/>
                    <a:pt x="44" y="124"/>
                    <a:pt x="51" y="136"/>
                  </a:cubicBezTo>
                  <a:cubicBezTo>
                    <a:pt x="57" y="147"/>
                    <a:pt x="58" y="160"/>
                    <a:pt x="59" y="176"/>
                  </a:cubicBezTo>
                  <a:cubicBezTo>
                    <a:pt x="204" y="176"/>
                    <a:pt x="204" y="176"/>
                    <a:pt x="204" y="176"/>
                  </a:cubicBezTo>
                  <a:cubicBezTo>
                    <a:pt x="205" y="160"/>
                    <a:pt x="206" y="147"/>
                    <a:pt x="212" y="136"/>
                  </a:cubicBezTo>
                  <a:cubicBezTo>
                    <a:pt x="220" y="124"/>
                    <a:pt x="221" y="94"/>
                    <a:pt x="221" y="80"/>
                  </a:cubicBezTo>
                  <a:cubicBezTo>
                    <a:pt x="220" y="66"/>
                    <a:pt x="236" y="33"/>
                    <a:pt x="245" y="32"/>
                  </a:cubicBezTo>
                  <a:cubicBezTo>
                    <a:pt x="245" y="32"/>
                    <a:pt x="220" y="17"/>
                    <a:pt x="221" y="16"/>
                  </a:cubicBezTo>
                  <a:close/>
                  <a:moveTo>
                    <a:pt x="18" y="336"/>
                  </a:moveTo>
                  <a:cubicBezTo>
                    <a:pt x="18" y="387"/>
                    <a:pt x="43" y="464"/>
                    <a:pt x="43" y="464"/>
                  </a:cubicBezTo>
                  <a:cubicBezTo>
                    <a:pt x="132" y="464"/>
                    <a:pt x="132" y="464"/>
                    <a:pt x="132" y="464"/>
                  </a:cubicBezTo>
                  <a:cubicBezTo>
                    <a:pt x="221" y="464"/>
                    <a:pt x="221" y="464"/>
                    <a:pt x="221" y="464"/>
                  </a:cubicBezTo>
                  <a:cubicBezTo>
                    <a:pt x="221" y="464"/>
                    <a:pt x="245" y="387"/>
                    <a:pt x="245" y="336"/>
                  </a:cubicBezTo>
                  <a:cubicBezTo>
                    <a:pt x="245" y="285"/>
                    <a:pt x="231" y="260"/>
                    <a:pt x="221" y="240"/>
                  </a:cubicBezTo>
                  <a:cubicBezTo>
                    <a:pt x="210" y="220"/>
                    <a:pt x="204" y="203"/>
                    <a:pt x="204" y="184"/>
                  </a:cubicBezTo>
                  <a:cubicBezTo>
                    <a:pt x="59" y="184"/>
                    <a:pt x="59" y="184"/>
                    <a:pt x="59" y="184"/>
                  </a:cubicBezTo>
                  <a:cubicBezTo>
                    <a:pt x="59" y="203"/>
                    <a:pt x="53" y="220"/>
                    <a:pt x="43" y="240"/>
                  </a:cubicBezTo>
                  <a:cubicBezTo>
                    <a:pt x="32" y="260"/>
                    <a:pt x="18" y="285"/>
                    <a:pt x="18" y="336"/>
                  </a:cubicBezTo>
                  <a:close/>
                  <a:moveTo>
                    <a:pt x="261" y="36"/>
                  </a:moveTo>
                  <a:cubicBezTo>
                    <a:pt x="259" y="41"/>
                    <a:pt x="255" y="45"/>
                    <a:pt x="250" y="47"/>
                  </a:cubicBezTo>
                  <a:cubicBezTo>
                    <a:pt x="245" y="53"/>
                    <a:pt x="237" y="73"/>
                    <a:pt x="237" y="79"/>
                  </a:cubicBezTo>
                  <a:cubicBezTo>
                    <a:pt x="237" y="81"/>
                    <a:pt x="238" y="124"/>
                    <a:pt x="227" y="144"/>
                  </a:cubicBezTo>
                  <a:cubicBezTo>
                    <a:pt x="221" y="153"/>
                    <a:pt x="221" y="170"/>
                    <a:pt x="221" y="184"/>
                  </a:cubicBezTo>
                  <a:cubicBezTo>
                    <a:pt x="221" y="199"/>
                    <a:pt x="225" y="212"/>
                    <a:pt x="235" y="233"/>
                  </a:cubicBezTo>
                  <a:cubicBezTo>
                    <a:pt x="236" y="235"/>
                    <a:pt x="236" y="235"/>
                    <a:pt x="236" y="235"/>
                  </a:cubicBezTo>
                  <a:cubicBezTo>
                    <a:pt x="247" y="256"/>
                    <a:pt x="261" y="284"/>
                    <a:pt x="261" y="336"/>
                  </a:cubicBezTo>
                  <a:cubicBezTo>
                    <a:pt x="261" y="388"/>
                    <a:pt x="237" y="465"/>
                    <a:pt x="236" y="469"/>
                  </a:cubicBezTo>
                  <a:cubicBezTo>
                    <a:pt x="234" y="475"/>
                    <a:pt x="228" y="480"/>
                    <a:pt x="221" y="480"/>
                  </a:cubicBezTo>
                  <a:cubicBezTo>
                    <a:pt x="132" y="480"/>
                    <a:pt x="132" y="480"/>
                    <a:pt x="132" y="480"/>
                  </a:cubicBezTo>
                  <a:cubicBezTo>
                    <a:pt x="43" y="480"/>
                    <a:pt x="43" y="480"/>
                    <a:pt x="43" y="480"/>
                  </a:cubicBezTo>
                  <a:cubicBezTo>
                    <a:pt x="35" y="480"/>
                    <a:pt x="29" y="475"/>
                    <a:pt x="27" y="469"/>
                  </a:cubicBezTo>
                  <a:cubicBezTo>
                    <a:pt x="26" y="465"/>
                    <a:pt x="2" y="388"/>
                    <a:pt x="2" y="336"/>
                  </a:cubicBezTo>
                  <a:cubicBezTo>
                    <a:pt x="2" y="284"/>
                    <a:pt x="16" y="256"/>
                    <a:pt x="27" y="235"/>
                  </a:cubicBezTo>
                  <a:cubicBezTo>
                    <a:pt x="28" y="233"/>
                    <a:pt x="28" y="233"/>
                    <a:pt x="28" y="233"/>
                  </a:cubicBezTo>
                  <a:cubicBezTo>
                    <a:pt x="38" y="212"/>
                    <a:pt x="43" y="199"/>
                    <a:pt x="43" y="184"/>
                  </a:cubicBezTo>
                  <a:cubicBezTo>
                    <a:pt x="43" y="170"/>
                    <a:pt x="42" y="153"/>
                    <a:pt x="37" y="144"/>
                  </a:cubicBezTo>
                  <a:cubicBezTo>
                    <a:pt x="25" y="124"/>
                    <a:pt x="26" y="81"/>
                    <a:pt x="26" y="79"/>
                  </a:cubicBezTo>
                  <a:cubicBezTo>
                    <a:pt x="27" y="73"/>
                    <a:pt x="18" y="53"/>
                    <a:pt x="13" y="47"/>
                  </a:cubicBezTo>
                  <a:cubicBezTo>
                    <a:pt x="8" y="45"/>
                    <a:pt x="4" y="41"/>
                    <a:pt x="3" y="36"/>
                  </a:cubicBezTo>
                  <a:cubicBezTo>
                    <a:pt x="0" y="25"/>
                    <a:pt x="8" y="19"/>
                    <a:pt x="14" y="16"/>
                  </a:cubicBezTo>
                  <a:cubicBezTo>
                    <a:pt x="17" y="14"/>
                    <a:pt x="28" y="7"/>
                    <a:pt x="31" y="5"/>
                  </a:cubicBezTo>
                  <a:cubicBezTo>
                    <a:pt x="33" y="3"/>
                    <a:pt x="34" y="2"/>
                    <a:pt x="37" y="1"/>
                  </a:cubicBezTo>
                  <a:cubicBezTo>
                    <a:pt x="39" y="0"/>
                    <a:pt x="41" y="0"/>
                    <a:pt x="43" y="0"/>
                  </a:cubicBezTo>
                  <a:cubicBezTo>
                    <a:pt x="48" y="0"/>
                    <a:pt x="54" y="3"/>
                    <a:pt x="57" y="9"/>
                  </a:cubicBezTo>
                  <a:cubicBezTo>
                    <a:pt x="61" y="13"/>
                    <a:pt x="79" y="24"/>
                    <a:pt x="91" y="24"/>
                  </a:cubicBezTo>
                  <a:cubicBezTo>
                    <a:pt x="97" y="24"/>
                    <a:pt x="104" y="24"/>
                    <a:pt x="110" y="24"/>
                  </a:cubicBezTo>
                  <a:cubicBezTo>
                    <a:pt x="122" y="24"/>
                    <a:pt x="131" y="24"/>
                    <a:pt x="132" y="24"/>
                  </a:cubicBezTo>
                  <a:cubicBezTo>
                    <a:pt x="132" y="24"/>
                    <a:pt x="141" y="24"/>
                    <a:pt x="153" y="24"/>
                  </a:cubicBezTo>
                  <a:cubicBezTo>
                    <a:pt x="159" y="24"/>
                    <a:pt x="166" y="24"/>
                    <a:pt x="172" y="24"/>
                  </a:cubicBezTo>
                  <a:cubicBezTo>
                    <a:pt x="184" y="24"/>
                    <a:pt x="202" y="13"/>
                    <a:pt x="206" y="9"/>
                  </a:cubicBezTo>
                  <a:cubicBezTo>
                    <a:pt x="209" y="3"/>
                    <a:pt x="215" y="0"/>
                    <a:pt x="221" y="0"/>
                  </a:cubicBezTo>
                  <a:cubicBezTo>
                    <a:pt x="223" y="0"/>
                    <a:pt x="224" y="0"/>
                    <a:pt x="226" y="1"/>
                  </a:cubicBezTo>
                  <a:cubicBezTo>
                    <a:pt x="229" y="2"/>
                    <a:pt x="231" y="3"/>
                    <a:pt x="232" y="5"/>
                  </a:cubicBezTo>
                  <a:cubicBezTo>
                    <a:pt x="236" y="7"/>
                    <a:pt x="246" y="14"/>
                    <a:pt x="250" y="16"/>
                  </a:cubicBezTo>
                  <a:cubicBezTo>
                    <a:pt x="255" y="19"/>
                    <a:pt x="263" y="25"/>
                    <a:pt x="261"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92" name="TextBox 91"/>
            <p:cNvSpPr txBox="1"/>
            <p:nvPr/>
          </p:nvSpPr>
          <p:spPr>
            <a:xfrm>
              <a:off x="9089910" y="8265053"/>
              <a:ext cx="1548356" cy="400110"/>
            </a:xfrm>
            <a:prstGeom prst="rect">
              <a:avLst/>
            </a:prstGeom>
            <a:noFill/>
          </p:spPr>
          <p:txBody>
            <a:bodyPr wrap="square" rtlCol="0">
              <a:spAutoFit/>
            </a:bodyPr>
            <a:lstStyle/>
            <a:p>
              <a:r>
                <a:rPr lang="en-US" sz="2000">
                  <a:solidFill>
                    <a:schemeClr val="bg1"/>
                  </a:solidFill>
                </a:rPr>
                <a:t>from $50</a:t>
              </a:r>
              <a:endParaRPr lang="uk-UA" sz="2000">
                <a:solidFill>
                  <a:schemeClr val="bg1"/>
                </a:solidFill>
              </a:endParaRPr>
            </a:p>
          </p:txBody>
        </p:sp>
      </p:grpSp>
      <p:grpSp>
        <p:nvGrpSpPr>
          <p:cNvPr id="14" name="Group 13"/>
          <p:cNvGrpSpPr/>
          <p:nvPr/>
        </p:nvGrpSpPr>
        <p:grpSpPr>
          <a:xfrm>
            <a:off x="11278230" y="6438613"/>
            <a:ext cx="1549626" cy="2226550"/>
            <a:chOff x="11278230" y="6438613"/>
            <a:chExt cx="1549626" cy="2226550"/>
          </a:xfrm>
        </p:grpSpPr>
        <p:sp>
          <p:nvSpPr>
            <p:cNvPr id="79" name="Rectangle 78"/>
            <p:cNvSpPr/>
            <p:nvPr/>
          </p:nvSpPr>
          <p:spPr>
            <a:xfrm>
              <a:off x="11279500" y="6438613"/>
              <a:ext cx="1548356" cy="1548356"/>
            </a:xfrm>
            <a:prstGeom prst="rect">
              <a:avLst/>
            </a:prstGeom>
            <a:solidFill>
              <a:schemeClr val="tx1">
                <a:alpha val="40000"/>
              </a:schemeClr>
            </a:solidFill>
            <a:ln w="25400">
              <a:solidFill>
                <a:schemeClr val="bg1"/>
              </a:solidFill>
            </a:ln>
            <a:effectLst>
              <a:outerShdw blurRad="127000" dist="38100" dir="5400000" sx="102000" sy="102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7" name="Freeform 86"/>
            <p:cNvSpPr>
              <a:spLocks noEditPoints="1"/>
            </p:cNvSpPr>
            <p:nvPr/>
          </p:nvSpPr>
          <p:spPr bwMode="auto">
            <a:xfrm>
              <a:off x="11603621" y="6672247"/>
              <a:ext cx="900113" cy="1044575"/>
            </a:xfrm>
            <a:custGeom>
              <a:avLst/>
              <a:gdLst>
                <a:gd name="T0" fmla="*/ 216 w 400"/>
                <a:gd name="T1" fmla="*/ 336 h 464"/>
                <a:gd name="T2" fmla="*/ 184 w 400"/>
                <a:gd name="T3" fmla="*/ 336 h 464"/>
                <a:gd name="T4" fmla="*/ 184 w 400"/>
                <a:gd name="T5" fmla="*/ 352 h 464"/>
                <a:gd name="T6" fmla="*/ 216 w 400"/>
                <a:gd name="T7" fmla="*/ 352 h 464"/>
                <a:gd name="T8" fmla="*/ 216 w 400"/>
                <a:gd name="T9" fmla="*/ 336 h 464"/>
                <a:gd name="T10" fmla="*/ 224 w 400"/>
                <a:gd name="T11" fmla="*/ 360 h 464"/>
                <a:gd name="T12" fmla="*/ 176 w 400"/>
                <a:gd name="T13" fmla="*/ 360 h 464"/>
                <a:gd name="T14" fmla="*/ 176 w 400"/>
                <a:gd name="T15" fmla="*/ 328 h 464"/>
                <a:gd name="T16" fmla="*/ 224 w 400"/>
                <a:gd name="T17" fmla="*/ 328 h 464"/>
                <a:gd name="T18" fmla="*/ 224 w 400"/>
                <a:gd name="T19" fmla="*/ 360 h 464"/>
                <a:gd name="T20" fmla="*/ 384 w 400"/>
                <a:gd name="T21" fmla="*/ 392 h 464"/>
                <a:gd name="T22" fmla="*/ 16 w 400"/>
                <a:gd name="T23" fmla="*/ 392 h 464"/>
                <a:gd name="T24" fmla="*/ 16 w 400"/>
                <a:gd name="T25" fmla="*/ 432 h 464"/>
                <a:gd name="T26" fmla="*/ 32 w 400"/>
                <a:gd name="T27" fmla="*/ 448 h 464"/>
                <a:gd name="T28" fmla="*/ 368 w 400"/>
                <a:gd name="T29" fmla="*/ 448 h 464"/>
                <a:gd name="T30" fmla="*/ 384 w 400"/>
                <a:gd name="T31" fmla="*/ 432 h 464"/>
                <a:gd name="T32" fmla="*/ 384 w 400"/>
                <a:gd name="T33" fmla="*/ 392 h 464"/>
                <a:gd name="T34" fmla="*/ 384 w 400"/>
                <a:gd name="T35" fmla="*/ 208 h 464"/>
                <a:gd name="T36" fmla="*/ 368 w 400"/>
                <a:gd name="T37" fmla="*/ 192 h 464"/>
                <a:gd name="T38" fmla="*/ 288 w 400"/>
                <a:gd name="T39" fmla="*/ 192 h 464"/>
                <a:gd name="T40" fmla="*/ 112 w 400"/>
                <a:gd name="T41" fmla="*/ 192 h 464"/>
                <a:gd name="T42" fmla="*/ 32 w 400"/>
                <a:gd name="T43" fmla="*/ 192 h 464"/>
                <a:gd name="T44" fmla="*/ 16 w 400"/>
                <a:gd name="T45" fmla="*/ 208 h 464"/>
                <a:gd name="T46" fmla="*/ 16 w 400"/>
                <a:gd name="T47" fmla="*/ 384 h 464"/>
                <a:gd name="T48" fmla="*/ 384 w 400"/>
                <a:gd name="T49" fmla="*/ 384 h 464"/>
                <a:gd name="T50" fmla="*/ 384 w 400"/>
                <a:gd name="T51" fmla="*/ 208 h 464"/>
                <a:gd name="T52" fmla="*/ 272 w 400"/>
                <a:gd name="T53" fmla="*/ 82 h 464"/>
                <a:gd name="T54" fmla="*/ 206 w 400"/>
                <a:gd name="T55" fmla="*/ 16 h 464"/>
                <a:gd name="T56" fmla="*/ 198 w 400"/>
                <a:gd name="T57" fmla="*/ 16 h 464"/>
                <a:gd name="T58" fmla="*/ 128 w 400"/>
                <a:gd name="T59" fmla="*/ 86 h 464"/>
                <a:gd name="T60" fmla="*/ 128 w 400"/>
                <a:gd name="T61" fmla="*/ 176 h 464"/>
                <a:gd name="T62" fmla="*/ 272 w 400"/>
                <a:gd name="T63" fmla="*/ 176 h 464"/>
                <a:gd name="T64" fmla="*/ 272 w 400"/>
                <a:gd name="T65" fmla="*/ 82 h 464"/>
                <a:gd name="T66" fmla="*/ 368 w 400"/>
                <a:gd name="T67" fmla="*/ 464 h 464"/>
                <a:gd name="T68" fmla="*/ 32 w 400"/>
                <a:gd name="T69" fmla="*/ 464 h 464"/>
                <a:gd name="T70" fmla="*/ 0 w 400"/>
                <a:gd name="T71" fmla="*/ 432 h 464"/>
                <a:gd name="T72" fmla="*/ 0 w 400"/>
                <a:gd name="T73" fmla="*/ 208 h 464"/>
                <a:gd name="T74" fmla="*/ 32 w 400"/>
                <a:gd name="T75" fmla="*/ 176 h 464"/>
                <a:gd name="T76" fmla="*/ 112 w 400"/>
                <a:gd name="T77" fmla="*/ 176 h 464"/>
                <a:gd name="T78" fmla="*/ 112 w 400"/>
                <a:gd name="T79" fmla="*/ 87 h 464"/>
                <a:gd name="T80" fmla="*/ 199 w 400"/>
                <a:gd name="T81" fmla="*/ 0 h 464"/>
                <a:gd name="T82" fmla="*/ 207 w 400"/>
                <a:gd name="T83" fmla="*/ 0 h 464"/>
                <a:gd name="T84" fmla="*/ 288 w 400"/>
                <a:gd name="T85" fmla="*/ 81 h 464"/>
                <a:gd name="T86" fmla="*/ 288 w 400"/>
                <a:gd name="T87" fmla="*/ 176 h 464"/>
                <a:gd name="T88" fmla="*/ 368 w 400"/>
                <a:gd name="T89" fmla="*/ 176 h 464"/>
                <a:gd name="T90" fmla="*/ 400 w 400"/>
                <a:gd name="T91" fmla="*/ 208 h 464"/>
                <a:gd name="T92" fmla="*/ 400 w 400"/>
                <a:gd name="T93" fmla="*/ 432 h 464"/>
                <a:gd name="T94" fmla="*/ 368 w 400"/>
                <a:gd name="T95" fmla="*/ 464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00" h="464">
                  <a:moveTo>
                    <a:pt x="216" y="336"/>
                  </a:moveTo>
                  <a:cubicBezTo>
                    <a:pt x="184" y="336"/>
                    <a:pt x="184" y="336"/>
                    <a:pt x="184" y="336"/>
                  </a:cubicBezTo>
                  <a:cubicBezTo>
                    <a:pt x="184" y="352"/>
                    <a:pt x="184" y="352"/>
                    <a:pt x="184" y="352"/>
                  </a:cubicBezTo>
                  <a:cubicBezTo>
                    <a:pt x="216" y="352"/>
                    <a:pt x="216" y="352"/>
                    <a:pt x="216" y="352"/>
                  </a:cubicBezTo>
                  <a:lnTo>
                    <a:pt x="216" y="336"/>
                  </a:lnTo>
                  <a:close/>
                  <a:moveTo>
                    <a:pt x="224" y="360"/>
                  </a:moveTo>
                  <a:cubicBezTo>
                    <a:pt x="176" y="360"/>
                    <a:pt x="176" y="360"/>
                    <a:pt x="176" y="360"/>
                  </a:cubicBezTo>
                  <a:cubicBezTo>
                    <a:pt x="176" y="328"/>
                    <a:pt x="176" y="328"/>
                    <a:pt x="176" y="328"/>
                  </a:cubicBezTo>
                  <a:cubicBezTo>
                    <a:pt x="224" y="328"/>
                    <a:pt x="224" y="328"/>
                    <a:pt x="224" y="328"/>
                  </a:cubicBezTo>
                  <a:lnTo>
                    <a:pt x="224" y="360"/>
                  </a:lnTo>
                  <a:close/>
                  <a:moveTo>
                    <a:pt x="384" y="392"/>
                  </a:moveTo>
                  <a:cubicBezTo>
                    <a:pt x="16" y="392"/>
                    <a:pt x="16" y="392"/>
                    <a:pt x="16" y="392"/>
                  </a:cubicBezTo>
                  <a:cubicBezTo>
                    <a:pt x="16" y="432"/>
                    <a:pt x="16" y="432"/>
                    <a:pt x="16" y="432"/>
                  </a:cubicBezTo>
                  <a:cubicBezTo>
                    <a:pt x="16" y="441"/>
                    <a:pt x="23" y="448"/>
                    <a:pt x="32" y="448"/>
                  </a:cubicBezTo>
                  <a:cubicBezTo>
                    <a:pt x="368" y="448"/>
                    <a:pt x="368" y="448"/>
                    <a:pt x="368" y="448"/>
                  </a:cubicBezTo>
                  <a:cubicBezTo>
                    <a:pt x="377" y="448"/>
                    <a:pt x="384" y="441"/>
                    <a:pt x="384" y="432"/>
                  </a:cubicBezTo>
                  <a:lnTo>
                    <a:pt x="384" y="392"/>
                  </a:lnTo>
                  <a:close/>
                  <a:moveTo>
                    <a:pt x="384" y="208"/>
                  </a:moveTo>
                  <a:cubicBezTo>
                    <a:pt x="384" y="199"/>
                    <a:pt x="377" y="192"/>
                    <a:pt x="368" y="192"/>
                  </a:cubicBezTo>
                  <a:cubicBezTo>
                    <a:pt x="288" y="192"/>
                    <a:pt x="288" y="192"/>
                    <a:pt x="288" y="192"/>
                  </a:cubicBezTo>
                  <a:cubicBezTo>
                    <a:pt x="112" y="192"/>
                    <a:pt x="112" y="192"/>
                    <a:pt x="112" y="192"/>
                  </a:cubicBezTo>
                  <a:cubicBezTo>
                    <a:pt x="32" y="192"/>
                    <a:pt x="32" y="192"/>
                    <a:pt x="32" y="192"/>
                  </a:cubicBezTo>
                  <a:cubicBezTo>
                    <a:pt x="23" y="192"/>
                    <a:pt x="16" y="199"/>
                    <a:pt x="16" y="208"/>
                  </a:cubicBezTo>
                  <a:cubicBezTo>
                    <a:pt x="16" y="384"/>
                    <a:pt x="16" y="384"/>
                    <a:pt x="16" y="384"/>
                  </a:cubicBezTo>
                  <a:cubicBezTo>
                    <a:pt x="384" y="384"/>
                    <a:pt x="384" y="384"/>
                    <a:pt x="384" y="384"/>
                  </a:cubicBezTo>
                  <a:lnTo>
                    <a:pt x="384" y="208"/>
                  </a:lnTo>
                  <a:close/>
                  <a:moveTo>
                    <a:pt x="272" y="82"/>
                  </a:moveTo>
                  <a:cubicBezTo>
                    <a:pt x="272" y="45"/>
                    <a:pt x="243" y="16"/>
                    <a:pt x="206" y="16"/>
                  </a:cubicBezTo>
                  <a:cubicBezTo>
                    <a:pt x="198" y="16"/>
                    <a:pt x="198" y="16"/>
                    <a:pt x="198" y="16"/>
                  </a:cubicBezTo>
                  <a:cubicBezTo>
                    <a:pt x="159" y="16"/>
                    <a:pt x="128" y="47"/>
                    <a:pt x="128" y="86"/>
                  </a:cubicBezTo>
                  <a:cubicBezTo>
                    <a:pt x="128" y="176"/>
                    <a:pt x="128" y="176"/>
                    <a:pt x="128" y="176"/>
                  </a:cubicBezTo>
                  <a:cubicBezTo>
                    <a:pt x="272" y="176"/>
                    <a:pt x="272" y="176"/>
                    <a:pt x="272" y="176"/>
                  </a:cubicBezTo>
                  <a:lnTo>
                    <a:pt x="272" y="82"/>
                  </a:lnTo>
                  <a:close/>
                  <a:moveTo>
                    <a:pt x="368" y="464"/>
                  </a:moveTo>
                  <a:cubicBezTo>
                    <a:pt x="32" y="464"/>
                    <a:pt x="32" y="464"/>
                    <a:pt x="32" y="464"/>
                  </a:cubicBezTo>
                  <a:cubicBezTo>
                    <a:pt x="14" y="464"/>
                    <a:pt x="0" y="450"/>
                    <a:pt x="0" y="432"/>
                  </a:cubicBezTo>
                  <a:cubicBezTo>
                    <a:pt x="0" y="208"/>
                    <a:pt x="0" y="208"/>
                    <a:pt x="0" y="208"/>
                  </a:cubicBezTo>
                  <a:cubicBezTo>
                    <a:pt x="0" y="190"/>
                    <a:pt x="14" y="176"/>
                    <a:pt x="32" y="176"/>
                  </a:cubicBezTo>
                  <a:cubicBezTo>
                    <a:pt x="112" y="176"/>
                    <a:pt x="112" y="176"/>
                    <a:pt x="112" y="176"/>
                  </a:cubicBezTo>
                  <a:cubicBezTo>
                    <a:pt x="112" y="87"/>
                    <a:pt x="112" y="87"/>
                    <a:pt x="112" y="87"/>
                  </a:cubicBezTo>
                  <a:cubicBezTo>
                    <a:pt x="112" y="39"/>
                    <a:pt x="151" y="0"/>
                    <a:pt x="199" y="0"/>
                  </a:cubicBezTo>
                  <a:cubicBezTo>
                    <a:pt x="207" y="0"/>
                    <a:pt x="207" y="0"/>
                    <a:pt x="207" y="0"/>
                  </a:cubicBezTo>
                  <a:cubicBezTo>
                    <a:pt x="252" y="0"/>
                    <a:pt x="288" y="36"/>
                    <a:pt x="288" y="81"/>
                  </a:cubicBezTo>
                  <a:cubicBezTo>
                    <a:pt x="288" y="176"/>
                    <a:pt x="288" y="176"/>
                    <a:pt x="288" y="176"/>
                  </a:cubicBezTo>
                  <a:cubicBezTo>
                    <a:pt x="368" y="176"/>
                    <a:pt x="368" y="176"/>
                    <a:pt x="368" y="176"/>
                  </a:cubicBezTo>
                  <a:cubicBezTo>
                    <a:pt x="386" y="176"/>
                    <a:pt x="400" y="190"/>
                    <a:pt x="400" y="208"/>
                  </a:cubicBezTo>
                  <a:cubicBezTo>
                    <a:pt x="400" y="432"/>
                    <a:pt x="400" y="432"/>
                    <a:pt x="400" y="432"/>
                  </a:cubicBezTo>
                  <a:cubicBezTo>
                    <a:pt x="400" y="450"/>
                    <a:pt x="386" y="464"/>
                    <a:pt x="368" y="46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93" name="TextBox 92"/>
            <p:cNvSpPr txBox="1"/>
            <p:nvPr/>
          </p:nvSpPr>
          <p:spPr>
            <a:xfrm>
              <a:off x="11278230" y="8265053"/>
              <a:ext cx="1548356" cy="400110"/>
            </a:xfrm>
            <a:prstGeom prst="rect">
              <a:avLst/>
            </a:prstGeom>
            <a:noFill/>
          </p:spPr>
          <p:txBody>
            <a:bodyPr wrap="square" rtlCol="0">
              <a:spAutoFit/>
            </a:bodyPr>
            <a:lstStyle/>
            <a:p>
              <a:r>
                <a:rPr lang="en-US" sz="2000">
                  <a:solidFill>
                    <a:schemeClr val="bg1"/>
                  </a:solidFill>
                </a:rPr>
                <a:t>from $30</a:t>
              </a:r>
              <a:endParaRPr lang="uk-UA" sz="2000">
                <a:solidFill>
                  <a:schemeClr val="bg1"/>
                </a:solidFill>
              </a:endParaRPr>
            </a:p>
          </p:txBody>
        </p:sp>
      </p:grpSp>
      <p:grpSp>
        <p:nvGrpSpPr>
          <p:cNvPr id="15" name="Group 14"/>
          <p:cNvGrpSpPr/>
          <p:nvPr/>
        </p:nvGrpSpPr>
        <p:grpSpPr>
          <a:xfrm>
            <a:off x="13466550" y="6438613"/>
            <a:ext cx="1550896" cy="2226550"/>
            <a:chOff x="13466550" y="6438613"/>
            <a:chExt cx="1550896" cy="2226550"/>
          </a:xfrm>
        </p:grpSpPr>
        <p:sp>
          <p:nvSpPr>
            <p:cNvPr id="80" name="Rectangle 79"/>
            <p:cNvSpPr/>
            <p:nvPr/>
          </p:nvSpPr>
          <p:spPr>
            <a:xfrm>
              <a:off x="13469090" y="6438613"/>
              <a:ext cx="1548356" cy="1548356"/>
            </a:xfrm>
            <a:prstGeom prst="rect">
              <a:avLst/>
            </a:prstGeom>
            <a:solidFill>
              <a:schemeClr val="accent1"/>
            </a:solidFill>
            <a:ln w="25400">
              <a:solidFill>
                <a:schemeClr val="bg1"/>
              </a:solidFill>
            </a:ln>
            <a:effectLst>
              <a:outerShdw blurRad="127000" dist="38100" dir="5400000" sx="102000" sy="102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 name="Plus 5"/>
            <p:cNvSpPr/>
            <p:nvPr/>
          </p:nvSpPr>
          <p:spPr>
            <a:xfrm>
              <a:off x="13938468" y="6907991"/>
              <a:ext cx="609600" cy="609600"/>
            </a:xfrm>
            <a:prstGeom prst="mathPlus">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4" name="TextBox 93"/>
            <p:cNvSpPr txBox="1"/>
            <p:nvPr/>
          </p:nvSpPr>
          <p:spPr>
            <a:xfrm>
              <a:off x="13466550" y="8265053"/>
              <a:ext cx="1548356" cy="400110"/>
            </a:xfrm>
            <a:prstGeom prst="rect">
              <a:avLst/>
            </a:prstGeom>
            <a:noFill/>
          </p:spPr>
          <p:txBody>
            <a:bodyPr wrap="square" rtlCol="0">
              <a:spAutoFit/>
            </a:bodyPr>
            <a:lstStyle/>
            <a:p>
              <a:r>
                <a:rPr lang="en-US" sz="2000">
                  <a:solidFill>
                    <a:schemeClr val="bg1"/>
                  </a:solidFill>
                </a:rPr>
                <a:t>web gallery</a:t>
              </a:r>
              <a:endParaRPr lang="uk-UA" sz="2000">
                <a:solidFill>
                  <a:schemeClr val="bg1"/>
                </a:solidFill>
              </a:endParaRPr>
            </a:p>
          </p:txBody>
        </p:sp>
      </p:grpSp>
      <p:grpSp>
        <p:nvGrpSpPr>
          <p:cNvPr id="9" name="Group 8"/>
          <p:cNvGrpSpPr/>
          <p:nvPr/>
        </p:nvGrpSpPr>
        <p:grpSpPr>
          <a:xfrm>
            <a:off x="2675982" y="2481650"/>
            <a:ext cx="3385552" cy="3385552"/>
            <a:chOff x="2675982" y="2481650"/>
            <a:chExt cx="3385552" cy="3385552"/>
          </a:xfrm>
        </p:grpSpPr>
        <p:sp>
          <p:nvSpPr>
            <p:cNvPr id="3" name="Rectangle 2"/>
            <p:cNvSpPr/>
            <p:nvPr/>
          </p:nvSpPr>
          <p:spPr>
            <a:xfrm>
              <a:off x="2675982" y="2481650"/>
              <a:ext cx="3385552" cy="3385552"/>
            </a:xfrm>
            <a:prstGeom prst="rect">
              <a:avLst/>
            </a:prstGeom>
            <a:solidFill>
              <a:schemeClr val="tx1">
                <a:alpha val="40000"/>
              </a:schemeClr>
            </a:solidFill>
            <a:ln w="25400">
              <a:solidFill>
                <a:schemeClr val="bg1"/>
              </a:solidFill>
            </a:ln>
            <a:effectLst>
              <a:outerShdw blurRad="127000" dist="38100" dir="5400000" sx="102000" sy="102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7" name="Freeform 20"/>
            <p:cNvSpPr>
              <a:spLocks noEditPoints="1"/>
            </p:cNvSpPr>
            <p:nvPr/>
          </p:nvSpPr>
          <p:spPr bwMode="auto">
            <a:xfrm>
              <a:off x="3193413" y="3116443"/>
              <a:ext cx="2350690" cy="2115968"/>
            </a:xfrm>
            <a:custGeom>
              <a:avLst/>
              <a:gdLst>
                <a:gd name="T0" fmla="*/ 232 w 480"/>
                <a:gd name="T1" fmla="*/ 280 h 432"/>
                <a:gd name="T2" fmla="*/ 248 w 480"/>
                <a:gd name="T3" fmla="*/ 280 h 432"/>
                <a:gd name="T4" fmla="*/ 240 w 480"/>
                <a:gd name="T5" fmla="*/ 344 h 432"/>
                <a:gd name="T6" fmla="*/ 240 w 480"/>
                <a:gd name="T7" fmla="*/ 328 h 432"/>
                <a:gd name="T8" fmla="*/ 240 w 480"/>
                <a:gd name="T9" fmla="*/ 344 h 432"/>
                <a:gd name="T10" fmla="*/ 278 w 480"/>
                <a:gd name="T11" fmla="*/ 16 h 432"/>
                <a:gd name="T12" fmla="*/ 240 w 480"/>
                <a:gd name="T13" fmla="*/ 240 h 432"/>
                <a:gd name="T14" fmla="*/ 202 w 480"/>
                <a:gd name="T15" fmla="*/ 16 h 432"/>
                <a:gd name="T16" fmla="*/ 17 w 480"/>
                <a:gd name="T17" fmla="*/ 306 h 432"/>
                <a:gd name="T18" fmla="*/ 121 w 480"/>
                <a:gd name="T19" fmla="*/ 219 h 432"/>
                <a:gd name="T20" fmla="*/ 220 w 480"/>
                <a:gd name="T21" fmla="*/ 416 h 432"/>
                <a:gd name="T22" fmla="*/ 260 w 480"/>
                <a:gd name="T23" fmla="*/ 416 h 432"/>
                <a:gd name="T24" fmla="*/ 359 w 480"/>
                <a:gd name="T25" fmla="*/ 219 h 432"/>
                <a:gd name="T26" fmla="*/ 462 w 480"/>
                <a:gd name="T27" fmla="*/ 306 h 432"/>
                <a:gd name="T28" fmla="*/ 469 w 480"/>
                <a:gd name="T29" fmla="*/ 320 h 432"/>
                <a:gd name="T30" fmla="*/ 391 w 480"/>
                <a:gd name="T31" fmla="*/ 352 h 432"/>
                <a:gd name="T32" fmla="*/ 376 w 480"/>
                <a:gd name="T33" fmla="*/ 340 h 432"/>
                <a:gd name="T34" fmla="*/ 375 w 480"/>
                <a:gd name="T35" fmla="*/ 400 h 432"/>
                <a:gd name="T36" fmla="*/ 260 w 480"/>
                <a:gd name="T37" fmla="*/ 432 h 432"/>
                <a:gd name="T38" fmla="*/ 245 w 480"/>
                <a:gd name="T39" fmla="*/ 423 h 432"/>
                <a:gd name="T40" fmla="*/ 234 w 480"/>
                <a:gd name="T41" fmla="*/ 423 h 432"/>
                <a:gd name="T42" fmla="*/ 220 w 480"/>
                <a:gd name="T43" fmla="*/ 432 h 432"/>
                <a:gd name="T44" fmla="*/ 105 w 480"/>
                <a:gd name="T45" fmla="*/ 400 h 432"/>
                <a:gd name="T46" fmla="*/ 104 w 480"/>
                <a:gd name="T47" fmla="*/ 340 h 432"/>
                <a:gd name="T48" fmla="*/ 88 w 480"/>
                <a:gd name="T49" fmla="*/ 352 h 432"/>
                <a:gd name="T50" fmla="*/ 11 w 480"/>
                <a:gd name="T51" fmla="*/ 320 h 432"/>
                <a:gd name="T52" fmla="*/ 82 w 480"/>
                <a:gd name="T53" fmla="*/ 35 h 432"/>
                <a:gd name="T54" fmla="*/ 199 w 480"/>
                <a:gd name="T55" fmla="*/ 0 h 432"/>
                <a:gd name="T56" fmla="*/ 203 w 480"/>
                <a:gd name="T57" fmla="*/ 0 h 432"/>
                <a:gd name="T58" fmla="*/ 240 w 480"/>
                <a:gd name="T59" fmla="*/ 143 h 432"/>
                <a:gd name="T60" fmla="*/ 277 w 480"/>
                <a:gd name="T61" fmla="*/ 0 h 432"/>
                <a:gd name="T62" fmla="*/ 281 w 480"/>
                <a:gd name="T63" fmla="*/ 0 h 432"/>
                <a:gd name="T64" fmla="*/ 398 w 480"/>
                <a:gd name="T65" fmla="*/ 35 h 432"/>
                <a:gd name="T66" fmla="*/ 469 w 480"/>
                <a:gd name="T67" fmla="*/ 32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0" h="432">
                  <a:moveTo>
                    <a:pt x="240" y="288"/>
                  </a:moveTo>
                  <a:cubicBezTo>
                    <a:pt x="236" y="288"/>
                    <a:pt x="232" y="284"/>
                    <a:pt x="232" y="280"/>
                  </a:cubicBezTo>
                  <a:cubicBezTo>
                    <a:pt x="232" y="276"/>
                    <a:pt x="236" y="272"/>
                    <a:pt x="240" y="272"/>
                  </a:cubicBezTo>
                  <a:cubicBezTo>
                    <a:pt x="244" y="272"/>
                    <a:pt x="248" y="276"/>
                    <a:pt x="248" y="280"/>
                  </a:cubicBezTo>
                  <a:cubicBezTo>
                    <a:pt x="248" y="284"/>
                    <a:pt x="244" y="288"/>
                    <a:pt x="240" y="288"/>
                  </a:cubicBezTo>
                  <a:close/>
                  <a:moveTo>
                    <a:pt x="240" y="344"/>
                  </a:moveTo>
                  <a:cubicBezTo>
                    <a:pt x="236" y="344"/>
                    <a:pt x="232" y="340"/>
                    <a:pt x="232" y="336"/>
                  </a:cubicBezTo>
                  <a:cubicBezTo>
                    <a:pt x="232" y="332"/>
                    <a:pt x="236" y="328"/>
                    <a:pt x="240" y="328"/>
                  </a:cubicBezTo>
                  <a:cubicBezTo>
                    <a:pt x="244" y="328"/>
                    <a:pt x="248" y="332"/>
                    <a:pt x="248" y="336"/>
                  </a:cubicBezTo>
                  <a:cubicBezTo>
                    <a:pt x="248" y="340"/>
                    <a:pt x="244" y="344"/>
                    <a:pt x="240" y="344"/>
                  </a:cubicBezTo>
                  <a:close/>
                  <a:moveTo>
                    <a:pt x="383" y="40"/>
                  </a:moveTo>
                  <a:cubicBezTo>
                    <a:pt x="278" y="16"/>
                    <a:pt x="278" y="16"/>
                    <a:pt x="278" y="16"/>
                  </a:cubicBezTo>
                  <a:cubicBezTo>
                    <a:pt x="277" y="16"/>
                    <a:pt x="277" y="16"/>
                    <a:pt x="277" y="16"/>
                  </a:cubicBezTo>
                  <a:cubicBezTo>
                    <a:pt x="240" y="240"/>
                    <a:pt x="240" y="240"/>
                    <a:pt x="240" y="240"/>
                  </a:cubicBezTo>
                  <a:cubicBezTo>
                    <a:pt x="203" y="16"/>
                    <a:pt x="203" y="16"/>
                    <a:pt x="203" y="16"/>
                  </a:cubicBezTo>
                  <a:cubicBezTo>
                    <a:pt x="202" y="16"/>
                    <a:pt x="202" y="16"/>
                    <a:pt x="202" y="16"/>
                  </a:cubicBezTo>
                  <a:cubicBezTo>
                    <a:pt x="97" y="40"/>
                    <a:pt x="97" y="40"/>
                    <a:pt x="97" y="40"/>
                  </a:cubicBezTo>
                  <a:cubicBezTo>
                    <a:pt x="17" y="306"/>
                    <a:pt x="17" y="306"/>
                    <a:pt x="17" y="306"/>
                  </a:cubicBezTo>
                  <a:cubicBezTo>
                    <a:pt x="88" y="336"/>
                    <a:pt x="88" y="336"/>
                    <a:pt x="88" y="336"/>
                  </a:cubicBezTo>
                  <a:cubicBezTo>
                    <a:pt x="121" y="219"/>
                    <a:pt x="121" y="219"/>
                    <a:pt x="121" y="219"/>
                  </a:cubicBezTo>
                  <a:cubicBezTo>
                    <a:pt x="121" y="400"/>
                    <a:pt x="121" y="400"/>
                    <a:pt x="121" y="400"/>
                  </a:cubicBezTo>
                  <a:cubicBezTo>
                    <a:pt x="121" y="408"/>
                    <a:pt x="164" y="415"/>
                    <a:pt x="220" y="416"/>
                  </a:cubicBezTo>
                  <a:cubicBezTo>
                    <a:pt x="240" y="376"/>
                    <a:pt x="240" y="376"/>
                    <a:pt x="240" y="376"/>
                  </a:cubicBezTo>
                  <a:cubicBezTo>
                    <a:pt x="260" y="416"/>
                    <a:pt x="260" y="416"/>
                    <a:pt x="260" y="416"/>
                  </a:cubicBezTo>
                  <a:cubicBezTo>
                    <a:pt x="316" y="415"/>
                    <a:pt x="359" y="408"/>
                    <a:pt x="359" y="400"/>
                  </a:cubicBezTo>
                  <a:cubicBezTo>
                    <a:pt x="359" y="219"/>
                    <a:pt x="359" y="219"/>
                    <a:pt x="359" y="219"/>
                  </a:cubicBezTo>
                  <a:cubicBezTo>
                    <a:pt x="391" y="336"/>
                    <a:pt x="391" y="336"/>
                    <a:pt x="391" y="336"/>
                  </a:cubicBezTo>
                  <a:cubicBezTo>
                    <a:pt x="462" y="306"/>
                    <a:pt x="462" y="306"/>
                    <a:pt x="462" y="306"/>
                  </a:cubicBezTo>
                  <a:lnTo>
                    <a:pt x="383" y="40"/>
                  </a:lnTo>
                  <a:close/>
                  <a:moveTo>
                    <a:pt x="469" y="320"/>
                  </a:moveTo>
                  <a:cubicBezTo>
                    <a:pt x="398" y="351"/>
                    <a:pt x="398" y="351"/>
                    <a:pt x="398" y="351"/>
                  </a:cubicBezTo>
                  <a:cubicBezTo>
                    <a:pt x="396" y="352"/>
                    <a:pt x="394" y="352"/>
                    <a:pt x="391" y="352"/>
                  </a:cubicBezTo>
                  <a:cubicBezTo>
                    <a:pt x="389" y="352"/>
                    <a:pt x="387" y="352"/>
                    <a:pt x="385" y="351"/>
                  </a:cubicBezTo>
                  <a:cubicBezTo>
                    <a:pt x="380" y="349"/>
                    <a:pt x="377" y="345"/>
                    <a:pt x="376" y="340"/>
                  </a:cubicBezTo>
                  <a:cubicBezTo>
                    <a:pt x="375" y="336"/>
                    <a:pt x="375" y="336"/>
                    <a:pt x="375" y="336"/>
                  </a:cubicBezTo>
                  <a:cubicBezTo>
                    <a:pt x="375" y="400"/>
                    <a:pt x="375" y="400"/>
                    <a:pt x="375" y="400"/>
                  </a:cubicBezTo>
                  <a:cubicBezTo>
                    <a:pt x="375" y="420"/>
                    <a:pt x="349" y="424"/>
                    <a:pt x="333" y="426"/>
                  </a:cubicBezTo>
                  <a:cubicBezTo>
                    <a:pt x="314" y="429"/>
                    <a:pt x="288" y="431"/>
                    <a:pt x="260" y="432"/>
                  </a:cubicBezTo>
                  <a:cubicBezTo>
                    <a:pt x="260" y="432"/>
                    <a:pt x="260" y="432"/>
                    <a:pt x="260" y="432"/>
                  </a:cubicBezTo>
                  <a:cubicBezTo>
                    <a:pt x="254" y="432"/>
                    <a:pt x="248" y="429"/>
                    <a:pt x="245" y="423"/>
                  </a:cubicBezTo>
                  <a:cubicBezTo>
                    <a:pt x="240" y="412"/>
                    <a:pt x="240" y="412"/>
                    <a:pt x="240" y="412"/>
                  </a:cubicBezTo>
                  <a:cubicBezTo>
                    <a:pt x="234" y="423"/>
                    <a:pt x="234" y="423"/>
                    <a:pt x="234" y="423"/>
                  </a:cubicBezTo>
                  <a:cubicBezTo>
                    <a:pt x="232" y="429"/>
                    <a:pt x="226" y="432"/>
                    <a:pt x="220" y="432"/>
                  </a:cubicBezTo>
                  <a:cubicBezTo>
                    <a:pt x="220" y="432"/>
                    <a:pt x="220" y="432"/>
                    <a:pt x="220" y="432"/>
                  </a:cubicBezTo>
                  <a:cubicBezTo>
                    <a:pt x="192" y="431"/>
                    <a:pt x="166" y="429"/>
                    <a:pt x="147" y="426"/>
                  </a:cubicBezTo>
                  <a:cubicBezTo>
                    <a:pt x="131" y="424"/>
                    <a:pt x="105" y="420"/>
                    <a:pt x="105" y="400"/>
                  </a:cubicBezTo>
                  <a:cubicBezTo>
                    <a:pt x="105" y="336"/>
                    <a:pt x="105" y="336"/>
                    <a:pt x="105" y="336"/>
                  </a:cubicBezTo>
                  <a:cubicBezTo>
                    <a:pt x="104" y="340"/>
                    <a:pt x="104" y="340"/>
                    <a:pt x="104" y="340"/>
                  </a:cubicBezTo>
                  <a:cubicBezTo>
                    <a:pt x="102" y="345"/>
                    <a:pt x="99" y="349"/>
                    <a:pt x="95" y="351"/>
                  </a:cubicBezTo>
                  <a:cubicBezTo>
                    <a:pt x="93" y="352"/>
                    <a:pt x="91" y="352"/>
                    <a:pt x="88" y="352"/>
                  </a:cubicBezTo>
                  <a:cubicBezTo>
                    <a:pt x="86" y="352"/>
                    <a:pt x="84" y="352"/>
                    <a:pt x="82" y="351"/>
                  </a:cubicBezTo>
                  <a:cubicBezTo>
                    <a:pt x="11" y="320"/>
                    <a:pt x="11" y="320"/>
                    <a:pt x="11" y="320"/>
                  </a:cubicBezTo>
                  <a:cubicBezTo>
                    <a:pt x="4" y="317"/>
                    <a:pt x="0" y="309"/>
                    <a:pt x="2" y="301"/>
                  </a:cubicBezTo>
                  <a:cubicBezTo>
                    <a:pt x="82" y="35"/>
                    <a:pt x="82" y="35"/>
                    <a:pt x="82" y="35"/>
                  </a:cubicBezTo>
                  <a:cubicBezTo>
                    <a:pt x="83" y="30"/>
                    <a:pt x="88" y="26"/>
                    <a:pt x="93" y="24"/>
                  </a:cubicBezTo>
                  <a:cubicBezTo>
                    <a:pt x="199" y="0"/>
                    <a:pt x="199" y="0"/>
                    <a:pt x="199" y="0"/>
                  </a:cubicBezTo>
                  <a:cubicBezTo>
                    <a:pt x="200" y="0"/>
                    <a:pt x="201" y="0"/>
                    <a:pt x="202" y="0"/>
                  </a:cubicBezTo>
                  <a:cubicBezTo>
                    <a:pt x="203" y="0"/>
                    <a:pt x="203" y="0"/>
                    <a:pt x="203" y="0"/>
                  </a:cubicBezTo>
                  <a:cubicBezTo>
                    <a:pt x="211" y="0"/>
                    <a:pt x="217" y="6"/>
                    <a:pt x="218" y="13"/>
                  </a:cubicBezTo>
                  <a:cubicBezTo>
                    <a:pt x="240" y="143"/>
                    <a:pt x="240" y="143"/>
                    <a:pt x="240" y="143"/>
                  </a:cubicBezTo>
                  <a:cubicBezTo>
                    <a:pt x="261" y="13"/>
                    <a:pt x="261" y="13"/>
                    <a:pt x="261" y="13"/>
                  </a:cubicBezTo>
                  <a:cubicBezTo>
                    <a:pt x="263" y="6"/>
                    <a:pt x="269" y="0"/>
                    <a:pt x="277" y="0"/>
                  </a:cubicBezTo>
                  <a:cubicBezTo>
                    <a:pt x="278" y="0"/>
                    <a:pt x="278" y="0"/>
                    <a:pt x="278" y="0"/>
                  </a:cubicBezTo>
                  <a:cubicBezTo>
                    <a:pt x="279" y="0"/>
                    <a:pt x="280" y="0"/>
                    <a:pt x="281" y="0"/>
                  </a:cubicBezTo>
                  <a:cubicBezTo>
                    <a:pt x="386" y="24"/>
                    <a:pt x="386" y="24"/>
                    <a:pt x="386" y="24"/>
                  </a:cubicBezTo>
                  <a:cubicBezTo>
                    <a:pt x="392" y="26"/>
                    <a:pt x="396" y="30"/>
                    <a:pt x="398" y="35"/>
                  </a:cubicBezTo>
                  <a:cubicBezTo>
                    <a:pt x="478" y="301"/>
                    <a:pt x="478" y="301"/>
                    <a:pt x="478" y="301"/>
                  </a:cubicBezTo>
                  <a:cubicBezTo>
                    <a:pt x="480" y="309"/>
                    <a:pt x="476" y="317"/>
                    <a:pt x="469" y="32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95" name="TextBox 94"/>
            <p:cNvSpPr txBox="1"/>
            <p:nvPr/>
          </p:nvSpPr>
          <p:spPr>
            <a:xfrm>
              <a:off x="2689011" y="5443095"/>
              <a:ext cx="1548356" cy="400110"/>
            </a:xfrm>
            <a:prstGeom prst="rect">
              <a:avLst/>
            </a:prstGeom>
            <a:noFill/>
          </p:spPr>
          <p:txBody>
            <a:bodyPr wrap="square" rtlCol="0">
              <a:spAutoFit/>
            </a:bodyPr>
            <a:lstStyle/>
            <a:p>
              <a:r>
                <a:rPr lang="en-US" sz="2000">
                  <a:solidFill>
                    <a:schemeClr val="bg1"/>
                  </a:solidFill>
                </a:rPr>
                <a:t>from $25</a:t>
              </a:r>
              <a:endParaRPr lang="uk-UA" sz="2000">
                <a:solidFill>
                  <a:schemeClr val="bg1"/>
                </a:solidFill>
              </a:endParaRPr>
            </a:p>
          </p:txBody>
        </p:sp>
      </p:grpSp>
      <p:sp>
        <p:nvSpPr>
          <p:cNvPr id="2" name="Picture Placeholder 1"/>
          <p:cNvSpPr>
            <a:spLocks noGrp="1"/>
          </p:cNvSpPr>
          <p:nvPr>
            <p:ph type="pic" sz="quarter" idx="12"/>
          </p:nvPr>
        </p:nvSpPr>
        <p:spPr/>
      </p:sp>
    </p:spTree>
    <p:extLst>
      <p:ext uri="{BB962C8B-B14F-4D97-AF65-F5344CB8AC3E}">
        <p14:creationId xmlns:p14="http://schemas.microsoft.com/office/powerpoint/2010/main" val="20052400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250"/>
                                        <p:tgtEl>
                                          <p:spTgt spid="9"/>
                                        </p:tgtEl>
                                      </p:cBhvr>
                                    </p:animEffect>
                                    <p:anim calcmode="lin" valueType="num">
                                      <p:cBhvr>
                                        <p:cTn id="8" dur="1250" fill="hold"/>
                                        <p:tgtEl>
                                          <p:spTgt spid="9"/>
                                        </p:tgtEl>
                                        <p:attrNameLst>
                                          <p:attrName>ppt_x</p:attrName>
                                        </p:attrNameLst>
                                      </p:cBhvr>
                                      <p:tavLst>
                                        <p:tav tm="0">
                                          <p:val>
                                            <p:strVal val="#ppt_x"/>
                                          </p:val>
                                        </p:tav>
                                        <p:tav tm="100000">
                                          <p:val>
                                            <p:strVal val="#ppt_x"/>
                                          </p:val>
                                        </p:tav>
                                      </p:tavLst>
                                    </p:anim>
                                    <p:anim calcmode="lin" valueType="num">
                                      <p:cBhvr>
                                        <p:cTn id="9" dur="1125" decel="100000" fill="hold"/>
                                        <p:tgtEl>
                                          <p:spTgt spid="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250"/>
                                  </p:stCondLst>
                                  <p:childTnLst>
                                    <p:set>
                                      <p:cBhvr>
                                        <p:cTn id="12" dur="1" fill="hold">
                                          <p:stCondLst>
                                            <p:cond delay="0"/>
                                          </p:stCondLst>
                                        </p:cTn>
                                        <p:tgtEl>
                                          <p:spTgt spid="68"/>
                                        </p:tgtEl>
                                        <p:attrNameLst>
                                          <p:attrName>style.visibility</p:attrName>
                                        </p:attrNameLst>
                                      </p:cBhvr>
                                      <p:to>
                                        <p:strVal val="visible"/>
                                      </p:to>
                                    </p:set>
                                    <p:animEffect transition="in" filter="fade">
                                      <p:cBhvr>
                                        <p:cTn id="13" dur="1250"/>
                                        <p:tgtEl>
                                          <p:spTgt spid="68"/>
                                        </p:tgtEl>
                                      </p:cBhvr>
                                    </p:animEffect>
                                    <p:anim calcmode="lin" valueType="num">
                                      <p:cBhvr>
                                        <p:cTn id="14" dur="1250" fill="hold"/>
                                        <p:tgtEl>
                                          <p:spTgt spid="68"/>
                                        </p:tgtEl>
                                        <p:attrNameLst>
                                          <p:attrName>ppt_x</p:attrName>
                                        </p:attrNameLst>
                                      </p:cBhvr>
                                      <p:tavLst>
                                        <p:tav tm="0">
                                          <p:val>
                                            <p:strVal val="#ppt_x"/>
                                          </p:val>
                                        </p:tav>
                                        <p:tav tm="100000">
                                          <p:val>
                                            <p:strVal val="#ppt_x"/>
                                          </p:val>
                                        </p:tav>
                                      </p:tavLst>
                                    </p:anim>
                                    <p:anim calcmode="lin" valueType="num">
                                      <p:cBhvr>
                                        <p:cTn id="15" dur="1125" decel="100000" fill="hold"/>
                                        <p:tgtEl>
                                          <p:spTgt spid="68"/>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8"/>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500"/>
                                  </p:stCondLst>
                                  <p:childTnLst>
                                    <p:set>
                                      <p:cBhvr>
                                        <p:cTn id="18" dur="1" fill="hold">
                                          <p:stCondLst>
                                            <p:cond delay="0"/>
                                          </p:stCondLst>
                                        </p:cTn>
                                        <p:tgtEl>
                                          <p:spTgt spid="69"/>
                                        </p:tgtEl>
                                        <p:attrNameLst>
                                          <p:attrName>style.visibility</p:attrName>
                                        </p:attrNameLst>
                                      </p:cBhvr>
                                      <p:to>
                                        <p:strVal val="visible"/>
                                      </p:to>
                                    </p:set>
                                    <p:animEffect transition="in" filter="fade">
                                      <p:cBhvr>
                                        <p:cTn id="19" dur="1250"/>
                                        <p:tgtEl>
                                          <p:spTgt spid="69"/>
                                        </p:tgtEl>
                                      </p:cBhvr>
                                    </p:animEffect>
                                    <p:anim calcmode="lin" valueType="num">
                                      <p:cBhvr>
                                        <p:cTn id="20" dur="1250" fill="hold"/>
                                        <p:tgtEl>
                                          <p:spTgt spid="69"/>
                                        </p:tgtEl>
                                        <p:attrNameLst>
                                          <p:attrName>ppt_x</p:attrName>
                                        </p:attrNameLst>
                                      </p:cBhvr>
                                      <p:tavLst>
                                        <p:tav tm="0">
                                          <p:val>
                                            <p:strVal val="#ppt_x"/>
                                          </p:val>
                                        </p:tav>
                                        <p:tav tm="100000">
                                          <p:val>
                                            <p:strVal val="#ppt_x"/>
                                          </p:val>
                                        </p:tav>
                                      </p:tavLst>
                                    </p:anim>
                                    <p:anim calcmode="lin" valueType="num">
                                      <p:cBhvr>
                                        <p:cTn id="21" dur="1125" decel="100000" fill="hold"/>
                                        <p:tgtEl>
                                          <p:spTgt spid="69"/>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9"/>
                                        </p:tgtEl>
                                        <p:attrNameLst>
                                          <p:attrName>ppt_y</p:attrName>
                                        </p:attrNameLst>
                                      </p:cBhvr>
                                      <p:tavLst>
                                        <p:tav tm="0">
                                          <p:val>
                                            <p:strVal val="#ppt_y-.03"/>
                                          </p:val>
                                        </p:tav>
                                        <p:tav tm="100000">
                                          <p:val>
                                            <p:strVal val="#ppt_y"/>
                                          </p:val>
                                        </p:tav>
                                      </p:tavLst>
                                    </p:anim>
                                  </p:childTnLst>
                                </p:cTn>
                              </p:par>
                            </p:childTnLst>
                          </p:cTn>
                        </p:par>
                        <p:par>
                          <p:cTn id="23" fill="hold">
                            <p:stCondLst>
                              <p:cond delay="1750"/>
                            </p:stCondLst>
                            <p:childTnLst>
                              <p:par>
                                <p:cTn id="24" presetID="37" presetClass="entr" presetSubtype="0" fill="hold"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1250"/>
                                        <p:tgtEl>
                                          <p:spTgt spid="10"/>
                                        </p:tgtEl>
                                      </p:cBhvr>
                                    </p:animEffect>
                                    <p:anim calcmode="lin" valueType="num">
                                      <p:cBhvr>
                                        <p:cTn id="27" dur="1250" fill="hold"/>
                                        <p:tgtEl>
                                          <p:spTgt spid="10"/>
                                        </p:tgtEl>
                                        <p:attrNameLst>
                                          <p:attrName>ppt_x</p:attrName>
                                        </p:attrNameLst>
                                      </p:cBhvr>
                                      <p:tavLst>
                                        <p:tav tm="0">
                                          <p:val>
                                            <p:strVal val="#ppt_x"/>
                                          </p:val>
                                        </p:tav>
                                        <p:tav tm="100000">
                                          <p:val>
                                            <p:strVal val="#ppt_x"/>
                                          </p:val>
                                        </p:tav>
                                      </p:tavLst>
                                    </p:anim>
                                    <p:anim calcmode="lin" valueType="num">
                                      <p:cBhvr>
                                        <p:cTn id="28" dur="1125" decel="100000" fill="hold"/>
                                        <p:tgtEl>
                                          <p:spTgt spid="10"/>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30" presetID="37" presetClass="entr" presetSubtype="0" fill="hold" nodeType="withEffect">
                                  <p:stCondLst>
                                    <p:cond delay="25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1250"/>
                                        <p:tgtEl>
                                          <p:spTgt spid="11"/>
                                        </p:tgtEl>
                                      </p:cBhvr>
                                    </p:animEffect>
                                    <p:anim calcmode="lin" valueType="num">
                                      <p:cBhvr>
                                        <p:cTn id="33" dur="1250" fill="hold"/>
                                        <p:tgtEl>
                                          <p:spTgt spid="11"/>
                                        </p:tgtEl>
                                        <p:attrNameLst>
                                          <p:attrName>ppt_x</p:attrName>
                                        </p:attrNameLst>
                                      </p:cBhvr>
                                      <p:tavLst>
                                        <p:tav tm="0">
                                          <p:val>
                                            <p:strVal val="#ppt_x"/>
                                          </p:val>
                                        </p:tav>
                                        <p:tav tm="100000">
                                          <p:val>
                                            <p:strVal val="#ppt_x"/>
                                          </p:val>
                                        </p:tav>
                                      </p:tavLst>
                                    </p:anim>
                                    <p:anim calcmode="lin" valueType="num">
                                      <p:cBhvr>
                                        <p:cTn id="34" dur="1125" decel="100000" fill="hold"/>
                                        <p:tgtEl>
                                          <p:spTgt spid="11"/>
                                        </p:tgtEl>
                                        <p:attrNameLst>
                                          <p:attrName>ppt_y</p:attrName>
                                        </p:attrNameLst>
                                      </p:cBhvr>
                                      <p:tavLst>
                                        <p:tav tm="0">
                                          <p:val>
                                            <p:strVal val="#ppt_y+1"/>
                                          </p:val>
                                        </p:tav>
                                        <p:tav tm="100000">
                                          <p:val>
                                            <p:strVal val="#ppt_y-.03"/>
                                          </p:val>
                                        </p:tav>
                                      </p:tavLst>
                                    </p:anim>
                                    <p:anim calcmode="lin" valueType="num">
                                      <p:cBhvr>
                                        <p:cTn id="35"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36" presetID="37" presetClass="entr" presetSubtype="0" fill="hold" nodeType="withEffect">
                                  <p:stCondLst>
                                    <p:cond delay="500"/>
                                  </p:stCondLst>
                                  <p:childTnLst>
                                    <p:set>
                                      <p:cBhvr>
                                        <p:cTn id="37" dur="1" fill="hold">
                                          <p:stCondLst>
                                            <p:cond delay="0"/>
                                          </p:stCondLst>
                                        </p:cTn>
                                        <p:tgtEl>
                                          <p:spTgt spid="12"/>
                                        </p:tgtEl>
                                        <p:attrNameLst>
                                          <p:attrName>style.visibility</p:attrName>
                                        </p:attrNameLst>
                                      </p:cBhvr>
                                      <p:to>
                                        <p:strVal val="visible"/>
                                      </p:to>
                                    </p:set>
                                    <p:animEffect transition="in" filter="fade">
                                      <p:cBhvr>
                                        <p:cTn id="38" dur="1250"/>
                                        <p:tgtEl>
                                          <p:spTgt spid="12"/>
                                        </p:tgtEl>
                                      </p:cBhvr>
                                    </p:animEffect>
                                    <p:anim calcmode="lin" valueType="num">
                                      <p:cBhvr>
                                        <p:cTn id="39" dur="1250" fill="hold"/>
                                        <p:tgtEl>
                                          <p:spTgt spid="12"/>
                                        </p:tgtEl>
                                        <p:attrNameLst>
                                          <p:attrName>ppt_x</p:attrName>
                                        </p:attrNameLst>
                                      </p:cBhvr>
                                      <p:tavLst>
                                        <p:tav tm="0">
                                          <p:val>
                                            <p:strVal val="#ppt_x"/>
                                          </p:val>
                                        </p:tav>
                                        <p:tav tm="100000">
                                          <p:val>
                                            <p:strVal val="#ppt_x"/>
                                          </p:val>
                                        </p:tav>
                                      </p:tavLst>
                                    </p:anim>
                                    <p:anim calcmode="lin" valueType="num">
                                      <p:cBhvr>
                                        <p:cTn id="40" dur="1125" decel="100000" fill="hold"/>
                                        <p:tgtEl>
                                          <p:spTgt spid="12"/>
                                        </p:tgtEl>
                                        <p:attrNameLst>
                                          <p:attrName>ppt_y</p:attrName>
                                        </p:attrNameLst>
                                      </p:cBhvr>
                                      <p:tavLst>
                                        <p:tav tm="0">
                                          <p:val>
                                            <p:strVal val="#ppt_y+1"/>
                                          </p:val>
                                        </p:tav>
                                        <p:tav tm="100000">
                                          <p:val>
                                            <p:strVal val="#ppt_y-.03"/>
                                          </p:val>
                                        </p:tav>
                                      </p:tavLst>
                                    </p:anim>
                                    <p:anim calcmode="lin" valueType="num">
                                      <p:cBhvr>
                                        <p:cTn id="41"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42" presetID="37" presetClass="entr" presetSubtype="0" fill="hold" nodeType="withEffect">
                                  <p:stCondLst>
                                    <p:cond delay="75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1250"/>
                                        <p:tgtEl>
                                          <p:spTgt spid="13"/>
                                        </p:tgtEl>
                                      </p:cBhvr>
                                    </p:animEffect>
                                    <p:anim calcmode="lin" valueType="num">
                                      <p:cBhvr>
                                        <p:cTn id="45" dur="1250" fill="hold"/>
                                        <p:tgtEl>
                                          <p:spTgt spid="13"/>
                                        </p:tgtEl>
                                        <p:attrNameLst>
                                          <p:attrName>ppt_x</p:attrName>
                                        </p:attrNameLst>
                                      </p:cBhvr>
                                      <p:tavLst>
                                        <p:tav tm="0">
                                          <p:val>
                                            <p:strVal val="#ppt_x"/>
                                          </p:val>
                                        </p:tav>
                                        <p:tav tm="100000">
                                          <p:val>
                                            <p:strVal val="#ppt_x"/>
                                          </p:val>
                                        </p:tav>
                                      </p:tavLst>
                                    </p:anim>
                                    <p:anim calcmode="lin" valueType="num">
                                      <p:cBhvr>
                                        <p:cTn id="46" dur="1125" decel="100000" fill="hold"/>
                                        <p:tgtEl>
                                          <p:spTgt spid="13"/>
                                        </p:tgtEl>
                                        <p:attrNameLst>
                                          <p:attrName>ppt_y</p:attrName>
                                        </p:attrNameLst>
                                      </p:cBhvr>
                                      <p:tavLst>
                                        <p:tav tm="0">
                                          <p:val>
                                            <p:strVal val="#ppt_y+1"/>
                                          </p:val>
                                        </p:tav>
                                        <p:tav tm="100000">
                                          <p:val>
                                            <p:strVal val="#ppt_y-.03"/>
                                          </p:val>
                                        </p:tav>
                                      </p:tavLst>
                                    </p:anim>
                                    <p:anim calcmode="lin" valueType="num">
                                      <p:cBhvr>
                                        <p:cTn id="47"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48" presetID="37" presetClass="entr" presetSubtype="0" fill="hold" nodeType="withEffect">
                                  <p:stCondLst>
                                    <p:cond delay="100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1250"/>
                                        <p:tgtEl>
                                          <p:spTgt spid="14"/>
                                        </p:tgtEl>
                                      </p:cBhvr>
                                    </p:animEffect>
                                    <p:anim calcmode="lin" valueType="num">
                                      <p:cBhvr>
                                        <p:cTn id="51" dur="1250" fill="hold"/>
                                        <p:tgtEl>
                                          <p:spTgt spid="14"/>
                                        </p:tgtEl>
                                        <p:attrNameLst>
                                          <p:attrName>ppt_x</p:attrName>
                                        </p:attrNameLst>
                                      </p:cBhvr>
                                      <p:tavLst>
                                        <p:tav tm="0">
                                          <p:val>
                                            <p:strVal val="#ppt_x"/>
                                          </p:val>
                                        </p:tav>
                                        <p:tav tm="100000">
                                          <p:val>
                                            <p:strVal val="#ppt_x"/>
                                          </p:val>
                                        </p:tav>
                                      </p:tavLst>
                                    </p:anim>
                                    <p:anim calcmode="lin" valueType="num">
                                      <p:cBhvr>
                                        <p:cTn id="52" dur="1125" decel="100000" fill="hold"/>
                                        <p:tgtEl>
                                          <p:spTgt spid="14"/>
                                        </p:tgtEl>
                                        <p:attrNameLst>
                                          <p:attrName>ppt_y</p:attrName>
                                        </p:attrNameLst>
                                      </p:cBhvr>
                                      <p:tavLst>
                                        <p:tav tm="0">
                                          <p:val>
                                            <p:strVal val="#ppt_y+1"/>
                                          </p:val>
                                        </p:tav>
                                        <p:tav tm="100000">
                                          <p:val>
                                            <p:strVal val="#ppt_y-.03"/>
                                          </p:val>
                                        </p:tav>
                                      </p:tavLst>
                                    </p:anim>
                                    <p:anim calcmode="lin" valueType="num">
                                      <p:cBhvr>
                                        <p:cTn id="53"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54" presetID="37" presetClass="entr" presetSubtype="0" fill="hold" nodeType="withEffect">
                                  <p:stCondLst>
                                    <p:cond delay="125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1250"/>
                                        <p:tgtEl>
                                          <p:spTgt spid="15"/>
                                        </p:tgtEl>
                                      </p:cBhvr>
                                    </p:animEffect>
                                    <p:anim calcmode="lin" valueType="num">
                                      <p:cBhvr>
                                        <p:cTn id="57" dur="1250" fill="hold"/>
                                        <p:tgtEl>
                                          <p:spTgt spid="15"/>
                                        </p:tgtEl>
                                        <p:attrNameLst>
                                          <p:attrName>ppt_x</p:attrName>
                                        </p:attrNameLst>
                                      </p:cBhvr>
                                      <p:tavLst>
                                        <p:tav tm="0">
                                          <p:val>
                                            <p:strVal val="#ppt_x"/>
                                          </p:val>
                                        </p:tav>
                                        <p:tav tm="100000">
                                          <p:val>
                                            <p:strVal val="#ppt_x"/>
                                          </p:val>
                                        </p:tav>
                                      </p:tavLst>
                                    </p:anim>
                                    <p:anim calcmode="lin" valueType="num">
                                      <p:cBhvr>
                                        <p:cTn id="58" dur="1125" decel="100000" fill="hold"/>
                                        <p:tgtEl>
                                          <p:spTgt spid="15"/>
                                        </p:tgtEl>
                                        <p:attrNameLst>
                                          <p:attrName>ppt_y</p:attrName>
                                        </p:attrNameLst>
                                      </p:cBhvr>
                                      <p:tavLst>
                                        <p:tav tm="0">
                                          <p:val>
                                            <p:strVal val="#ppt_y+1"/>
                                          </p:val>
                                        </p:tav>
                                        <p:tav tm="100000">
                                          <p:val>
                                            <p:strVal val="#ppt_y-.03"/>
                                          </p:val>
                                        </p:tav>
                                      </p:tavLst>
                                    </p:anim>
                                    <p:anim calcmode="lin" valueType="num">
                                      <p:cBhvr>
                                        <p:cTn id="59"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69" grpId="0"/>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955722" y="4589502"/>
            <a:ext cx="8376556" cy="1107996"/>
          </a:xfrm>
          <a:prstGeom prst="rect">
            <a:avLst/>
          </a:prstGeom>
          <a:noFill/>
        </p:spPr>
        <p:txBody>
          <a:bodyPr wrap="square" rtlCol="0">
            <a:spAutoFit/>
          </a:bodyPr>
          <a:lstStyle/>
          <a:p>
            <a:pPr algn="ctr"/>
            <a:r>
              <a:rPr lang="en-US" sz="6600" b="1">
                <a:solidFill>
                  <a:schemeClr val="accent1"/>
                </a:solidFill>
                <a:ea typeface="Roboto Condensed" panose="02000000000000000000" pitchFamily="2" charset="0"/>
                <a:cs typeface="Lato Semibold" panose="020F0502020204030203" pitchFamily="34" charset="0"/>
              </a:rPr>
              <a:t>project management.</a:t>
            </a:r>
            <a:endParaRPr lang="ru-RU" sz="6600" b="1" dirty="0">
              <a:solidFill>
                <a:schemeClr val="accent1"/>
              </a:solidFill>
              <a:ea typeface="Lato Semibold" panose="020F0502020204030203" pitchFamily="34" charset="0"/>
              <a:cs typeface="Lato Semibold" panose="020F0502020204030203" pitchFamily="34" charset="0"/>
            </a:endParaRPr>
          </a:p>
        </p:txBody>
      </p:sp>
      <p:grpSp>
        <p:nvGrpSpPr>
          <p:cNvPr id="4" name="Group 3"/>
          <p:cNvGrpSpPr/>
          <p:nvPr/>
        </p:nvGrpSpPr>
        <p:grpSpPr>
          <a:xfrm>
            <a:off x="4598875" y="4457700"/>
            <a:ext cx="685800" cy="685800"/>
            <a:chOff x="6324600" y="4114799"/>
            <a:chExt cx="685800" cy="685800"/>
          </a:xfrm>
        </p:grpSpPr>
        <p:cxnSp>
          <p:nvCxnSpPr>
            <p:cNvPr id="6" name="Straight Connector 5"/>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rot="10800000">
            <a:off x="13003326" y="5143500"/>
            <a:ext cx="685800" cy="685800"/>
            <a:chOff x="6324600" y="4114799"/>
            <a:chExt cx="685800" cy="685800"/>
          </a:xfrm>
        </p:grpSpPr>
        <p:cxnSp>
          <p:nvCxnSpPr>
            <p:cNvPr id="9" name="Straight Connector 8"/>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097666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7315200" cy="10287000"/>
          </a:xfrm>
          <a:prstGeom prst="rect">
            <a:avLst/>
          </a:prstGeom>
          <a:solidFill>
            <a:schemeClr val="accent1">
              <a:alpha val="67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41" name="Straight Connector 40"/>
          <p:cNvCxnSpPr/>
          <p:nvPr/>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76300" y="9081407"/>
            <a:ext cx="1085850" cy="954107"/>
          </a:xfrm>
          <a:prstGeom prst="rect">
            <a:avLst/>
          </a:prstGeom>
          <a:noFill/>
        </p:spPr>
        <p:txBody>
          <a:bodyPr wrap="square" rtlCol="0">
            <a:spAutoFit/>
          </a:bodyPr>
          <a:lstStyle/>
          <a:p>
            <a:r>
              <a:rPr lang="en-US" sz="2800" b="1">
                <a:solidFill>
                  <a:schemeClr val="bg1"/>
                </a:solidFill>
              </a:rPr>
              <a:t>your logo</a:t>
            </a:r>
            <a:endParaRPr lang="uk-UA" sz="2000" b="1">
              <a:solidFill>
                <a:schemeClr val="bg1"/>
              </a:solidFill>
            </a:endParaRPr>
          </a:p>
        </p:txBody>
      </p:sp>
      <p:cxnSp>
        <p:nvCxnSpPr>
          <p:cNvPr id="43" name="Straight Connector 42"/>
          <p:cNvCxnSpPr/>
          <p:nvPr/>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4" name="Title 7"/>
          <p:cNvSpPr txBox="1">
            <a:spLocks/>
          </p:cNvSpPr>
          <p:nvPr/>
        </p:nvSpPr>
        <p:spPr>
          <a:xfrm>
            <a:off x="876300" y="571411"/>
            <a:ext cx="5448300" cy="1338828"/>
          </a:xfrm>
          <a:prstGeom prst="rect">
            <a:avLst/>
          </a:prstGeom>
          <a:noFill/>
        </p:spPr>
        <p:txBody>
          <a:bodyPr wrap="square" rtlCol="0">
            <a:spAutoFit/>
          </a:bodyPr>
          <a:lstStyle>
            <a:lvl1pPr algn="l" defTabSz="1371600" rtl="0" eaLnBrk="1" latinLnBrk="0" hangingPunct="1">
              <a:lnSpc>
                <a:spcPct val="90000"/>
              </a:lnSpc>
              <a:spcBef>
                <a:spcPct val="0"/>
              </a:spcBef>
              <a:buNone/>
              <a:defRPr lang="uk-UA" sz="4500" b="1" kern="1200">
                <a:solidFill>
                  <a:schemeClr val="tx1"/>
                </a:solidFill>
                <a:latin typeface="+mn-lt"/>
                <a:ea typeface="Roboto Condensed" panose="02000000000000000000" pitchFamily="2" charset="0"/>
                <a:cs typeface="+mn-cs"/>
              </a:defRPr>
            </a:lvl1pPr>
          </a:lstStyle>
          <a:p>
            <a:r>
              <a:rPr lang="en-US">
                <a:solidFill>
                  <a:schemeClr val="bg1"/>
                </a:solidFill>
              </a:rPr>
              <a:t>business</a:t>
            </a:r>
          </a:p>
          <a:p>
            <a:r>
              <a:rPr lang="en-US">
                <a:solidFill>
                  <a:schemeClr val="bg1"/>
                </a:solidFill>
              </a:rPr>
              <a:t>project</a:t>
            </a:r>
          </a:p>
        </p:txBody>
      </p:sp>
      <p:grpSp>
        <p:nvGrpSpPr>
          <p:cNvPr id="25" name="Group 24"/>
          <p:cNvGrpSpPr/>
          <p:nvPr/>
        </p:nvGrpSpPr>
        <p:grpSpPr>
          <a:xfrm>
            <a:off x="1466848" y="2800220"/>
            <a:ext cx="5467352" cy="1036609"/>
            <a:chOff x="1626475" y="2883941"/>
            <a:chExt cx="5467352" cy="1036609"/>
          </a:xfrm>
        </p:grpSpPr>
        <p:sp>
          <p:nvSpPr>
            <p:cNvPr id="17" name="Oval 16"/>
            <p:cNvSpPr/>
            <p:nvPr/>
          </p:nvSpPr>
          <p:spPr>
            <a:xfrm>
              <a:off x="1626475" y="3174687"/>
              <a:ext cx="457200" cy="4572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1</a:t>
              </a:r>
              <a:endParaRPr lang="uk-UA" sz="2000" b="1">
                <a:solidFill>
                  <a:schemeClr val="bg1"/>
                </a:solidFill>
              </a:endParaRPr>
            </a:p>
          </p:txBody>
        </p:sp>
        <p:sp>
          <p:nvSpPr>
            <p:cNvPr id="48" name="TextBox 47"/>
            <p:cNvSpPr txBox="1"/>
            <p:nvPr/>
          </p:nvSpPr>
          <p:spPr>
            <a:xfrm>
              <a:off x="2438399" y="2883941"/>
              <a:ext cx="4655428" cy="646331"/>
            </a:xfrm>
            <a:prstGeom prst="rect">
              <a:avLst/>
            </a:prstGeom>
            <a:noFill/>
          </p:spPr>
          <p:txBody>
            <a:bodyPr wrap="square" rtlCol="0">
              <a:spAutoFit/>
            </a:bodyPr>
            <a:lstStyle/>
            <a:p>
              <a:r>
                <a:rPr lang="en-US" sz="3600">
                  <a:solidFill>
                    <a:schemeClr val="bg1"/>
                  </a:solidFill>
                  <a:latin typeface="+mj-lt"/>
                </a:rPr>
                <a:t>research</a:t>
              </a:r>
              <a:endParaRPr lang="uk-UA" sz="3600">
                <a:solidFill>
                  <a:schemeClr val="bg1"/>
                </a:solidFill>
                <a:latin typeface="+mj-lt"/>
              </a:endParaRPr>
            </a:p>
          </p:txBody>
        </p:sp>
        <p:sp>
          <p:nvSpPr>
            <p:cNvPr id="49" name="TextBox 48"/>
            <p:cNvSpPr txBox="1"/>
            <p:nvPr/>
          </p:nvSpPr>
          <p:spPr>
            <a:xfrm>
              <a:off x="2438400" y="3520440"/>
              <a:ext cx="4655427" cy="400110"/>
            </a:xfrm>
            <a:prstGeom prst="rect">
              <a:avLst/>
            </a:prstGeom>
            <a:noFill/>
          </p:spPr>
          <p:txBody>
            <a:bodyPr wrap="square" rtlCol="0">
              <a:spAutoFit/>
            </a:bodyPr>
            <a:lstStyle/>
            <a:p>
              <a:r>
                <a:rPr lang="en-US" sz="2000">
                  <a:solidFill>
                    <a:schemeClr val="bg1"/>
                  </a:solidFill>
                </a:rPr>
                <a:t>Lorem ipsum dolor sit amet</a:t>
              </a:r>
            </a:p>
          </p:txBody>
        </p:sp>
      </p:grpSp>
      <p:grpSp>
        <p:nvGrpSpPr>
          <p:cNvPr id="52" name="Group 51"/>
          <p:cNvGrpSpPr/>
          <p:nvPr/>
        </p:nvGrpSpPr>
        <p:grpSpPr>
          <a:xfrm>
            <a:off x="1466848" y="4251752"/>
            <a:ext cx="5467352" cy="1036609"/>
            <a:chOff x="1626475" y="2883941"/>
            <a:chExt cx="5467352" cy="1036609"/>
          </a:xfrm>
        </p:grpSpPr>
        <p:sp>
          <p:nvSpPr>
            <p:cNvPr id="53" name="Oval 52"/>
            <p:cNvSpPr/>
            <p:nvPr/>
          </p:nvSpPr>
          <p:spPr>
            <a:xfrm>
              <a:off x="1626475" y="3174687"/>
              <a:ext cx="457200" cy="4572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2</a:t>
              </a:r>
              <a:endParaRPr lang="uk-UA" sz="2000" b="1">
                <a:solidFill>
                  <a:schemeClr val="bg1"/>
                </a:solidFill>
              </a:endParaRPr>
            </a:p>
          </p:txBody>
        </p:sp>
        <p:sp>
          <p:nvSpPr>
            <p:cNvPr id="54" name="TextBox 53"/>
            <p:cNvSpPr txBox="1"/>
            <p:nvPr/>
          </p:nvSpPr>
          <p:spPr>
            <a:xfrm>
              <a:off x="2438399" y="2883941"/>
              <a:ext cx="4655428" cy="646331"/>
            </a:xfrm>
            <a:prstGeom prst="rect">
              <a:avLst/>
            </a:prstGeom>
            <a:noFill/>
          </p:spPr>
          <p:txBody>
            <a:bodyPr wrap="square" rtlCol="0">
              <a:spAutoFit/>
            </a:bodyPr>
            <a:lstStyle/>
            <a:p>
              <a:r>
                <a:rPr lang="en-US" sz="3600">
                  <a:solidFill>
                    <a:schemeClr val="bg1"/>
                  </a:solidFill>
                  <a:latin typeface="+mj-lt"/>
                </a:rPr>
                <a:t>calculate</a:t>
              </a:r>
              <a:endParaRPr lang="uk-UA" sz="3600">
                <a:solidFill>
                  <a:schemeClr val="bg1"/>
                </a:solidFill>
                <a:latin typeface="+mj-lt"/>
              </a:endParaRPr>
            </a:p>
          </p:txBody>
        </p:sp>
        <p:sp>
          <p:nvSpPr>
            <p:cNvPr id="55" name="TextBox 54"/>
            <p:cNvSpPr txBox="1"/>
            <p:nvPr/>
          </p:nvSpPr>
          <p:spPr>
            <a:xfrm>
              <a:off x="2438400" y="3520440"/>
              <a:ext cx="4655427" cy="400110"/>
            </a:xfrm>
            <a:prstGeom prst="rect">
              <a:avLst/>
            </a:prstGeom>
            <a:noFill/>
          </p:spPr>
          <p:txBody>
            <a:bodyPr wrap="square" rtlCol="0">
              <a:spAutoFit/>
            </a:bodyPr>
            <a:lstStyle/>
            <a:p>
              <a:r>
                <a:rPr lang="en-US" sz="2000">
                  <a:solidFill>
                    <a:schemeClr val="bg1"/>
                  </a:solidFill>
                </a:rPr>
                <a:t>Lorem ipsum dolor sit amet</a:t>
              </a:r>
            </a:p>
          </p:txBody>
        </p:sp>
      </p:grpSp>
      <p:grpSp>
        <p:nvGrpSpPr>
          <p:cNvPr id="61" name="Group 60"/>
          <p:cNvGrpSpPr/>
          <p:nvPr/>
        </p:nvGrpSpPr>
        <p:grpSpPr>
          <a:xfrm>
            <a:off x="1466848" y="5703284"/>
            <a:ext cx="5467352" cy="1036609"/>
            <a:chOff x="1626475" y="2883941"/>
            <a:chExt cx="5467352" cy="1036609"/>
          </a:xfrm>
        </p:grpSpPr>
        <p:sp>
          <p:nvSpPr>
            <p:cNvPr id="62" name="Oval 61"/>
            <p:cNvSpPr/>
            <p:nvPr/>
          </p:nvSpPr>
          <p:spPr>
            <a:xfrm>
              <a:off x="1626475" y="3174687"/>
              <a:ext cx="457200" cy="4572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3</a:t>
              </a:r>
              <a:endParaRPr lang="uk-UA" sz="2000" b="1">
                <a:solidFill>
                  <a:schemeClr val="bg1"/>
                </a:solidFill>
              </a:endParaRPr>
            </a:p>
          </p:txBody>
        </p:sp>
        <p:sp>
          <p:nvSpPr>
            <p:cNvPr id="63" name="TextBox 62"/>
            <p:cNvSpPr txBox="1"/>
            <p:nvPr/>
          </p:nvSpPr>
          <p:spPr>
            <a:xfrm>
              <a:off x="2438399" y="2883941"/>
              <a:ext cx="4655428" cy="646331"/>
            </a:xfrm>
            <a:prstGeom prst="rect">
              <a:avLst/>
            </a:prstGeom>
            <a:noFill/>
          </p:spPr>
          <p:txBody>
            <a:bodyPr wrap="square" rtlCol="0">
              <a:spAutoFit/>
            </a:bodyPr>
            <a:lstStyle/>
            <a:p>
              <a:r>
                <a:rPr lang="en-US" sz="3600">
                  <a:solidFill>
                    <a:schemeClr val="bg1"/>
                  </a:solidFill>
                  <a:latin typeface="+mj-lt"/>
                </a:rPr>
                <a:t>produce</a:t>
              </a:r>
              <a:endParaRPr lang="uk-UA" sz="3600">
                <a:solidFill>
                  <a:schemeClr val="bg1"/>
                </a:solidFill>
                <a:latin typeface="+mj-lt"/>
              </a:endParaRPr>
            </a:p>
          </p:txBody>
        </p:sp>
        <p:sp>
          <p:nvSpPr>
            <p:cNvPr id="64" name="TextBox 63"/>
            <p:cNvSpPr txBox="1"/>
            <p:nvPr/>
          </p:nvSpPr>
          <p:spPr>
            <a:xfrm>
              <a:off x="2438400" y="3520440"/>
              <a:ext cx="4655427" cy="400110"/>
            </a:xfrm>
            <a:prstGeom prst="rect">
              <a:avLst/>
            </a:prstGeom>
            <a:noFill/>
          </p:spPr>
          <p:txBody>
            <a:bodyPr wrap="square" rtlCol="0">
              <a:spAutoFit/>
            </a:bodyPr>
            <a:lstStyle/>
            <a:p>
              <a:r>
                <a:rPr lang="en-US" sz="2000">
                  <a:solidFill>
                    <a:schemeClr val="bg1"/>
                  </a:solidFill>
                </a:rPr>
                <a:t>Lorem ipsum dolor sit amet</a:t>
              </a:r>
            </a:p>
          </p:txBody>
        </p:sp>
      </p:grpSp>
      <p:grpSp>
        <p:nvGrpSpPr>
          <p:cNvPr id="65" name="Group 64"/>
          <p:cNvGrpSpPr/>
          <p:nvPr/>
        </p:nvGrpSpPr>
        <p:grpSpPr>
          <a:xfrm>
            <a:off x="1466848" y="7154816"/>
            <a:ext cx="5467352" cy="1036609"/>
            <a:chOff x="1626475" y="2883941"/>
            <a:chExt cx="5467352" cy="1036609"/>
          </a:xfrm>
        </p:grpSpPr>
        <p:sp>
          <p:nvSpPr>
            <p:cNvPr id="66" name="Oval 65"/>
            <p:cNvSpPr/>
            <p:nvPr/>
          </p:nvSpPr>
          <p:spPr>
            <a:xfrm>
              <a:off x="1626475" y="3174687"/>
              <a:ext cx="457200" cy="4572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4</a:t>
              </a:r>
              <a:endParaRPr lang="uk-UA" sz="2000" b="1">
                <a:solidFill>
                  <a:schemeClr val="bg1"/>
                </a:solidFill>
              </a:endParaRPr>
            </a:p>
          </p:txBody>
        </p:sp>
        <p:sp>
          <p:nvSpPr>
            <p:cNvPr id="67" name="TextBox 66"/>
            <p:cNvSpPr txBox="1"/>
            <p:nvPr/>
          </p:nvSpPr>
          <p:spPr>
            <a:xfrm>
              <a:off x="2438399" y="2883941"/>
              <a:ext cx="4655428" cy="646331"/>
            </a:xfrm>
            <a:prstGeom prst="rect">
              <a:avLst/>
            </a:prstGeom>
            <a:noFill/>
          </p:spPr>
          <p:txBody>
            <a:bodyPr wrap="square" rtlCol="0">
              <a:spAutoFit/>
            </a:bodyPr>
            <a:lstStyle/>
            <a:p>
              <a:r>
                <a:rPr lang="en-US" sz="3600">
                  <a:solidFill>
                    <a:schemeClr val="bg1"/>
                  </a:solidFill>
                  <a:latin typeface="+mj-lt"/>
                </a:rPr>
                <a:t>support</a:t>
              </a:r>
              <a:endParaRPr lang="uk-UA" sz="3600">
                <a:solidFill>
                  <a:schemeClr val="bg1"/>
                </a:solidFill>
                <a:latin typeface="+mj-lt"/>
              </a:endParaRPr>
            </a:p>
          </p:txBody>
        </p:sp>
        <p:sp>
          <p:nvSpPr>
            <p:cNvPr id="68" name="TextBox 67"/>
            <p:cNvSpPr txBox="1"/>
            <p:nvPr/>
          </p:nvSpPr>
          <p:spPr>
            <a:xfrm>
              <a:off x="2438400" y="3520440"/>
              <a:ext cx="4655427" cy="400110"/>
            </a:xfrm>
            <a:prstGeom prst="rect">
              <a:avLst/>
            </a:prstGeom>
            <a:noFill/>
          </p:spPr>
          <p:txBody>
            <a:bodyPr wrap="square" rtlCol="0">
              <a:spAutoFit/>
            </a:bodyPr>
            <a:lstStyle/>
            <a:p>
              <a:r>
                <a:rPr lang="en-US" sz="2000">
                  <a:solidFill>
                    <a:schemeClr val="bg1"/>
                  </a:solidFill>
                </a:rPr>
                <a:t>Lorem ipsum dolor sit amet</a:t>
              </a:r>
            </a:p>
          </p:txBody>
        </p:sp>
      </p:grpSp>
      <p:cxnSp>
        <p:nvCxnSpPr>
          <p:cNvPr id="28" name="Straight Connector 27"/>
          <p:cNvCxnSpPr>
            <a:stCxn id="17" idx="4"/>
          </p:cNvCxnSpPr>
          <p:nvPr/>
        </p:nvCxnSpPr>
        <p:spPr>
          <a:xfrm>
            <a:off x="1695448" y="3548166"/>
            <a:ext cx="0" cy="994332"/>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a:stCxn id="53" idx="4"/>
          </p:cNvCxnSpPr>
          <p:nvPr/>
        </p:nvCxnSpPr>
        <p:spPr>
          <a:xfrm>
            <a:off x="1695448" y="4999698"/>
            <a:ext cx="0" cy="1026751"/>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a:stCxn id="62" idx="4"/>
          </p:cNvCxnSpPr>
          <p:nvPr/>
        </p:nvCxnSpPr>
        <p:spPr>
          <a:xfrm>
            <a:off x="1695448" y="6451230"/>
            <a:ext cx="0" cy="994332"/>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2"/>
          </p:nvPr>
        </p:nvSpPr>
        <p:spPr/>
      </p:sp>
    </p:spTree>
    <p:extLst>
      <p:ext uri="{BB962C8B-B14F-4D97-AF65-F5344CB8AC3E}">
        <p14:creationId xmlns:p14="http://schemas.microsoft.com/office/powerpoint/2010/main" val="168497918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250"/>
                                        <p:tgtEl>
                                          <p:spTgt spid="25"/>
                                        </p:tgtEl>
                                      </p:cBhvr>
                                    </p:animEffect>
                                    <p:anim calcmode="lin" valueType="num">
                                      <p:cBhvr>
                                        <p:cTn id="8" dur="1250" fill="hold"/>
                                        <p:tgtEl>
                                          <p:spTgt spid="25"/>
                                        </p:tgtEl>
                                        <p:attrNameLst>
                                          <p:attrName>ppt_x</p:attrName>
                                        </p:attrNameLst>
                                      </p:cBhvr>
                                      <p:tavLst>
                                        <p:tav tm="0">
                                          <p:val>
                                            <p:strVal val="#ppt_x"/>
                                          </p:val>
                                        </p:tav>
                                        <p:tav tm="100000">
                                          <p:val>
                                            <p:strVal val="#ppt_x"/>
                                          </p:val>
                                        </p:tav>
                                      </p:tavLst>
                                    </p:anim>
                                    <p:anim calcmode="lin" valueType="num">
                                      <p:cBhvr>
                                        <p:cTn id="9" dur="1125" decel="100000" fill="hold"/>
                                        <p:tgtEl>
                                          <p:spTgt spid="2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1250"/>
                                        <p:tgtEl>
                                          <p:spTgt spid="52"/>
                                        </p:tgtEl>
                                      </p:cBhvr>
                                    </p:animEffect>
                                    <p:anim calcmode="lin" valueType="num">
                                      <p:cBhvr>
                                        <p:cTn id="14" dur="1250" fill="hold"/>
                                        <p:tgtEl>
                                          <p:spTgt spid="52"/>
                                        </p:tgtEl>
                                        <p:attrNameLst>
                                          <p:attrName>ppt_x</p:attrName>
                                        </p:attrNameLst>
                                      </p:cBhvr>
                                      <p:tavLst>
                                        <p:tav tm="0">
                                          <p:val>
                                            <p:strVal val="#ppt_x"/>
                                          </p:val>
                                        </p:tav>
                                        <p:tav tm="100000">
                                          <p:val>
                                            <p:strVal val="#ppt_x"/>
                                          </p:val>
                                        </p:tav>
                                      </p:tavLst>
                                    </p:anim>
                                    <p:anim calcmode="lin" valueType="num">
                                      <p:cBhvr>
                                        <p:cTn id="15" dur="1125" decel="100000" fill="hold"/>
                                        <p:tgtEl>
                                          <p:spTgt spid="5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2"/>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250"/>
                                        <p:tgtEl>
                                          <p:spTgt spid="61"/>
                                        </p:tgtEl>
                                      </p:cBhvr>
                                    </p:animEffect>
                                    <p:anim calcmode="lin" valueType="num">
                                      <p:cBhvr>
                                        <p:cTn id="20" dur="1250" fill="hold"/>
                                        <p:tgtEl>
                                          <p:spTgt spid="61"/>
                                        </p:tgtEl>
                                        <p:attrNameLst>
                                          <p:attrName>ppt_x</p:attrName>
                                        </p:attrNameLst>
                                      </p:cBhvr>
                                      <p:tavLst>
                                        <p:tav tm="0">
                                          <p:val>
                                            <p:strVal val="#ppt_x"/>
                                          </p:val>
                                        </p:tav>
                                        <p:tav tm="100000">
                                          <p:val>
                                            <p:strVal val="#ppt_x"/>
                                          </p:val>
                                        </p:tav>
                                      </p:tavLst>
                                    </p:anim>
                                    <p:anim calcmode="lin" valueType="num">
                                      <p:cBhvr>
                                        <p:cTn id="21" dur="1125" decel="100000" fill="hold"/>
                                        <p:tgtEl>
                                          <p:spTgt spid="61"/>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1"/>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65"/>
                                        </p:tgtEl>
                                        <p:attrNameLst>
                                          <p:attrName>style.visibility</p:attrName>
                                        </p:attrNameLst>
                                      </p:cBhvr>
                                      <p:to>
                                        <p:strVal val="visible"/>
                                      </p:to>
                                    </p:set>
                                    <p:animEffect transition="in" filter="fade">
                                      <p:cBhvr>
                                        <p:cTn id="25" dur="1250"/>
                                        <p:tgtEl>
                                          <p:spTgt spid="65"/>
                                        </p:tgtEl>
                                      </p:cBhvr>
                                    </p:animEffect>
                                    <p:anim calcmode="lin" valueType="num">
                                      <p:cBhvr>
                                        <p:cTn id="26" dur="1250" fill="hold"/>
                                        <p:tgtEl>
                                          <p:spTgt spid="65"/>
                                        </p:tgtEl>
                                        <p:attrNameLst>
                                          <p:attrName>ppt_x</p:attrName>
                                        </p:attrNameLst>
                                      </p:cBhvr>
                                      <p:tavLst>
                                        <p:tav tm="0">
                                          <p:val>
                                            <p:strVal val="#ppt_x"/>
                                          </p:val>
                                        </p:tav>
                                        <p:tav tm="100000">
                                          <p:val>
                                            <p:strVal val="#ppt_x"/>
                                          </p:val>
                                        </p:tav>
                                      </p:tavLst>
                                    </p:anim>
                                    <p:anim calcmode="lin" valueType="num">
                                      <p:cBhvr>
                                        <p:cTn id="27" dur="1125" decel="100000" fill="hold"/>
                                        <p:tgtEl>
                                          <p:spTgt spid="65"/>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65"/>
                                        </p:tgtEl>
                                        <p:attrNameLst>
                                          <p:attrName>ppt_y</p:attrName>
                                        </p:attrNameLst>
                                      </p:cBhvr>
                                      <p:tavLst>
                                        <p:tav tm="0">
                                          <p:val>
                                            <p:strVal val="#ppt_y-.03"/>
                                          </p:val>
                                        </p:tav>
                                        <p:tav tm="100000">
                                          <p:val>
                                            <p:strVal val="#ppt_y"/>
                                          </p:val>
                                        </p:tav>
                                      </p:tavLst>
                                    </p:anim>
                                  </p:childTnLst>
                                </p:cTn>
                              </p:par>
                            </p:childTnLst>
                          </p:cTn>
                        </p:par>
                        <p:par>
                          <p:cTn id="29" fill="hold">
                            <p:stCondLst>
                              <p:cond delay="2000"/>
                            </p:stCondLst>
                            <p:childTnLst>
                              <p:par>
                                <p:cTn id="30" presetID="49" presetClass="entr" presetSubtype="0" decel="100000" fill="hold" nodeType="after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p:cTn id="32" dur="1000" fill="hold"/>
                                        <p:tgtEl>
                                          <p:spTgt spid="28"/>
                                        </p:tgtEl>
                                        <p:attrNameLst>
                                          <p:attrName>ppt_w</p:attrName>
                                        </p:attrNameLst>
                                      </p:cBhvr>
                                      <p:tavLst>
                                        <p:tav tm="0">
                                          <p:val>
                                            <p:fltVal val="0"/>
                                          </p:val>
                                        </p:tav>
                                        <p:tav tm="100000">
                                          <p:val>
                                            <p:strVal val="#ppt_w"/>
                                          </p:val>
                                        </p:tav>
                                      </p:tavLst>
                                    </p:anim>
                                    <p:anim calcmode="lin" valueType="num">
                                      <p:cBhvr>
                                        <p:cTn id="33" dur="1000" fill="hold"/>
                                        <p:tgtEl>
                                          <p:spTgt spid="28"/>
                                        </p:tgtEl>
                                        <p:attrNameLst>
                                          <p:attrName>ppt_h</p:attrName>
                                        </p:attrNameLst>
                                      </p:cBhvr>
                                      <p:tavLst>
                                        <p:tav tm="0">
                                          <p:val>
                                            <p:fltVal val="0"/>
                                          </p:val>
                                        </p:tav>
                                        <p:tav tm="100000">
                                          <p:val>
                                            <p:strVal val="#ppt_h"/>
                                          </p:val>
                                        </p:tav>
                                      </p:tavLst>
                                    </p:anim>
                                    <p:anim calcmode="lin" valueType="num">
                                      <p:cBhvr>
                                        <p:cTn id="34" dur="1000" fill="hold"/>
                                        <p:tgtEl>
                                          <p:spTgt spid="28"/>
                                        </p:tgtEl>
                                        <p:attrNameLst>
                                          <p:attrName>style.rotation</p:attrName>
                                        </p:attrNameLst>
                                      </p:cBhvr>
                                      <p:tavLst>
                                        <p:tav tm="0">
                                          <p:val>
                                            <p:fltVal val="360"/>
                                          </p:val>
                                        </p:tav>
                                        <p:tav tm="100000">
                                          <p:val>
                                            <p:fltVal val="0"/>
                                          </p:val>
                                        </p:tav>
                                      </p:tavLst>
                                    </p:anim>
                                    <p:animEffect transition="in" filter="fade">
                                      <p:cBhvr>
                                        <p:cTn id="35" dur="1000"/>
                                        <p:tgtEl>
                                          <p:spTgt spid="28"/>
                                        </p:tgtEl>
                                      </p:cBhvr>
                                    </p:animEffect>
                                  </p:childTnLst>
                                </p:cTn>
                              </p:par>
                              <p:par>
                                <p:cTn id="36" presetID="49" presetClass="entr" presetSubtype="0" decel="100000" fill="hold" nodeType="withEffect">
                                  <p:stCondLst>
                                    <p:cond delay="0"/>
                                  </p:stCondLst>
                                  <p:childTnLst>
                                    <p:set>
                                      <p:cBhvr>
                                        <p:cTn id="37" dur="1" fill="hold">
                                          <p:stCondLst>
                                            <p:cond delay="0"/>
                                          </p:stCondLst>
                                        </p:cTn>
                                        <p:tgtEl>
                                          <p:spTgt spid="70"/>
                                        </p:tgtEl>
                                        <p:attrNameLst>
                                          <p:attrName>style.visibility</p:attrName>
                                        </p:attrNameLst>
                                      </p:cBhvr>
                                      <p:to>
                                        <p:strVal val="visible"/>
                                      </p:to>
                                    </p:set>
                                    <p:anim calcmode="lin" valueType="num">
                                      <p:cBhvr>
                                        <p:cTn id="38" dur="1000" fill="hold"/>
                                        <p:tgtEl>
                                          <p:spTgt spid="70"/>
                                        </p:tgtEl>
                                        <p:attrNameLst>
                                          <p:attrName>ppt_w</p:attrName>
                                        </p:attrNameLst>
                                      </p:cBhvr>
                                      <p:tavLst>
                                        <p:tav tm="0">
                                          <p:val>
                                            <p:fltVal val="0"/>
                                          </p:val>
                                        </p:tav>
                                        <p:tav tm="100000">
                                          <p:val>
                                            <p:strVal val="#ppt_w"/>
                                          </p:val>
                                        </p:tav>
                                      </p:tavLst>
                                    </p:anim>
                                    <p:anim calcmode="lin" valueType="num">
                                      <p:cBhvr>
                                        <p:cTn id="39" dur="1000" fill="hold"/>
                                        <p:tgtEl>
                                          <p:spTgt spid="70"/>
                                        </p:tgtEl>
                                        <p:attrNameLst>
                                          <p:attrName>ppt_h</p:attrName>
                                        </p:attrNameLst>
                                      </p:cBhvr>
                                      <p:tavLst>
                                        <p:tav tm="0">
                                          <p:val>
                                            <p:fltVal val="0"/>
                                          </p:val>
                                        </p:tav>
                                        <p:tav tm="100000">
                                          <p:val>
                                            <p:strVal val="#ppt_h"/>
                                          </p:val>
                                        </p:tav>
                                      </p:tavLst>
                                    </p:anim>
                                    <p:anim calcmode="lin" valueType="num">
                                      <p:cBhvr>
                                        <p:cTn id="40" dur="1000" fill="hold"/>
                                        <p:tgtEl>
                                          <p:spTgt spid="70"/>
                                        </p:tgtEl>
                                        <p:attrNameLst>
                                          <p:attrName>style.rotation</p:attrName>
                                        </p:attrNameLst>
                                      </p:cBhvr>
                                      <p:tavLst>
                                        <p:tav tm="0">
                                          <p:val>
                                            <p:fltVal val="360"/>
                                          </p:val>
                                        </p:tav>
                                        <p:tav tm="100000">
                                          <p:val>
                                            <p:fltVal val="0"/>
                                          </p:val>
                                        </p:tav>
                                      </p:tavLst>
                                    </p:anim>
                                    <p:animEffect transition="in" filter="fade">
                                      <p:cBhvr>
                                        <p:cTn id="41" dur="1000"/>
                                        <p:tgtEl>
                                          <p:spTgt spid="70"/>
                                        </p:tgtEl>
                                      </p:cBhvr>
                                    </p:animEffect>
                                  </p:childTnLst>
                                </p:cTn>
                              </p:par>
                              <p:par>
                                <p:cTn id="42" presetID="49" presetClass="entr" presetSubtype="0" decel="100000" fill="hold" nodeType="withEffect">
                                  <p:stCondLst>
                                    <p:cond delay="0"/>
                                  </p:stCondLst>
                                  <p:childTnLst>
                                    <p:set>
                                      <p:cBhvr>
                                        <p:cTn id="43" dur="1" fill="hold">
                                          <p:stCondLst>
                                            <p:cond delay="0"/>
                                          </p:stCondLst>
                                        </p:cTn>
                                        <p:tgtEl>
                                          <p:spTgt spid="72"/>
                                        </p:tgtEl>
                                        <p:attrNameLst>
                                          <p:attrName>style.visibility</p:attrName>
                                        </p:attrNameLst>
                                      </p:cBhvr>
                                      <p:to>
                                        <p:strVal val="visible"/>
                                      </p:to>
                                    </p:set>
                                    <p:anim calcmode="lin" valueType="num">
                                      <p:cBhvr>
                                        <p:cTn id="44" dur="1000" fill="hold"/>
                                        <p:tgtEl>
                                          <p:spTgt spid="72"/>
                                        </p:tgtEl>
                                        <p:attrNameLst>
                                          <p:attrName>ppt_w</p:attrName>
                                        </p:attrNameLst>
                                      </p:cBhvr>
                                      <p:tavLst>
                                        <p:tav tm="0">
                                          <p:val>
                                            <p:fltVal val="0"/>
                                          </p:val>
                                        </p:tav>
                                        <p:tav tm="100000">
                                          <p:val>
                                            <p:strVal val="#ppt_w"/>
                                          </p:val>
                                        </p:tav>
                                      </p:tavLst>
                                    </p:anim>
                                    <p:anim calcmode="lin" valueType="num">
                                      <p:cBhvr>
                                        <p:cTn id="45" dur="1000" fill="hold"/>
                                        <p:tgtEl>
                                          <p:spTgt spid="72"/>
                                        </p:tgtEl>
                                        <p:attrNameLst>
                                          <p:attrName>ppt_h</p:attrName>
                                        </p:attrNameLst>
                                      </p:cBhvr>
                                      <p:tavLst>
                                        <p:tav tm="0">
                                          <p:val>
                                            <p:fltVal val="0"/>
                                          </p:val>
                                        </p:tav>
                                        <p:tav tm="100000">
                                          <p:val>
                                            <p:strVal val="#ppt_h"/>
                                          </p:val>
                                        </p:tav>
                                      </p:tavLst>
                                    </p:anim>
                                    <p:anim calcmode="lin" valueType="num">
                                      <p:cBhvr>
                                        <p:cTn id="46" dur="1000" fill="hold"/>
                                        <p:tgtEl>
                                          <p:spTgt spid="72"/>
                                        </p:tgtEl>
                                        <p:attrNameLst>
                                          <p:attrName>style.rotation</p:attrName>
                                        </p:attrNameLst>
                                      </p:cBhvr>
                                      <p:tavLst>
                                        <p:tav tm="0">
                                          <p:val>
                                            <p:fltVal val="360"/>
                                          </p:val>
                                        </p:tav>
                                        <p:tav tm="100000">
                                          <p:val>
                                            <p:fltVal val="0"/>
                                          </p:val>
                                        </p:tav>
                                      </p:tavLst>
                                    </p:anim>
                                    <p:animEffect transition="in" filter="fade">
                                      <p:cBhvr>
                                        <p:cTn id="47" dur="10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0058400" y="571411"/>
            <a:ext cx="5448300" cy="1338828"/>
          </a:xfrm>
        </p:spPr>
        <p:txBody>
          <a:bodyPr/>
          <a:lstStyle/>
          <a:p>
            <a:r>
              <a:rPr lang="en-US">
                <a:solidFill>
                  <a:schemeClr val="accent1"/>
                </a:solidFill>
              </a:rPr>
              <a:t>four steps</a:t>
            </a:r>
            <a:br>
              <a:rPr lang="en-US"/>
            </a:br>
            <a:r>
              <a:rPr lang="en-US"/>
              <a:t>process</a:t>
            </a:r>
            <a:endParaRPr lang="uk-UA"/>
          </a:p>
        </p:txBody>
      </p:sp>
      <p:cxnSp>
        <p:nvCxnSpPr>
          <p:cNvPr id="46" name="Straight Connector 45"/>
          <p:cNvCxnSpPr>
            <a:stCxn id="30" idx="4"/>
            <a:endCxn id="53" idx="0"/>
          </p:cNvCxnSpPr>
          <p:nvPr/>
        </p:nvCxnSpPr>
        <p:spPr>
          <a:xfrm>
            <a:off x="12534900" y="3030115"/>
            <a:ext cx="0" cy="1364862"/>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a:stCxn id="53" idx="4"/>
            <a:endCxn id="58" idx="0"/>
          </p:cNvCxnSpPr>
          <p:nvPr/>
        </p:nvCxnSpPr>
        <p:spPr>
          <a:xfrm>
            <a:off x="12534900" y="4623577"/>
            <a:ext cx="0" cy="1364862"/>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a:stCxn id="58" idx="4"/>
            <a:endCxn id="63" idx="0"/>
          </p:cNvCxnSpPr>
          <p:nvPr/>
        </p:nvCxnSpPr>
        <p:spPr>
          <a:xfrm>
            <a:off x="12534900" y="6217039"/>
            <a:ext cx="0" cy="1364861"/>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51" name="Group 50"/>
          <p:cNvGrpSpPr/>
          <p:nvPr/>
        </p:nvGrpSpPr>
        <p:grpSpPr>
          <a:xfrm>
            <a:off x="9677400" y="2552700"/>
            <a:ext cx="7239000" cy="1344385"/>
            <a:chOff x="10058400" y="2933700"/>
            <a:chExt cx="7239000" cy="1344385"/>
          </a:xfrm>
        </p:grpSpPr>
        <p:sp>
          <p:nvSpPr>
            <p:cNvPr id="30" name="Oval 29"/>
            <p:cNvSpPr/>
            <p:nvPr/>
          </p:nvSpPr>
          <p:spPr>
            <a:xfrm>
              <a:off x="12801600" y="3182515"/>
              <a:ext cx="228600" cy="228600"/>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9" name="TextBox 38"/>
            <p:cNvSpPr txBox="1"/>
            <p:nvPr/>
          </p:nvSpPr>
          <p:spPr>
            <a:xfrm>
              <a:off x="13411200" y="2933700"/>
              <a:ext cx="3276600" cy="646331"/>
            </a:xfrm>
            <a:prstGeom prst="rect">
              <a:avLst/>
            </a:prstGeom>
            <a:noFill/>
          </p:spPr>
          <p:txBody>
            <a:bodyPr wrap="square" rtlCol="0">
              <a:spAutoFit/>
            </a:bodyPr>
            <a:lstStyle/>
            <a:p>
              <a:r>
                <a:rPr lang="en-US" sz="3600">
                  <a:latin typeface="+mj-lt"/>
                </a:rPr>
                <a:t>start point</a:t>
              </a:r>
              <a:endParaRPr lang="uk-UA" sz="3600">
                <a:latin typeface="+mj-lt"/>
              </a:endParaRPr>
            </a:p>
          </p:txBody>
        </p:sp>
        <p:sp>
          <p:nvSpPr>
            <p:cNvPr id="40" name="TextBox 39"/>
            <p:cNvSpPr txBox="1"/>
            <p:nvPr/>
          </p:nvSpPr>
          <p:spPr>
            <a:xfrm>
              <a:off x="13411201" y="3570199"/>
              <a:ext cx="3886199" cy="707886"/>
            </a:xfrm>
            <a:prstGeom prst="rect">
              <a:avLst/>
            </a:prstGeom>
            <a:noFill/>
          </p:spPr>
          <p:txBody>
            <a:bodyPr wrap="square" rtlCol="0">
              <a:spAutoFit/>
            </a:bodyPr>
            <a:lstStyle/>
            <a:p>
              <a:r>
                <a:rPr lang="en-US" sz="2000">
                  <a:solidFill>
                    <a:schemeClr val="tx2"/>
                  </a:solidFill>
                </a:rPr>
                <a:t>Lorem ipsum dolor sit amet, consectetuer adipiscing elit. </a:t>
              </a:r>
            </a:p>
          </p:txBody>
        </p:sp>
        <p:sp>
          <p:nvSpPr>
            <p:cNvPr id="50" name="TextBox 49"/>
            <p:cNvSpPr txBox="1"/>
            <p:nvPr/>
          </p:nvSpPr>
          <p:spPr>
            <a:xfrm>
              <a:off x="10058400" y="2933700"/>
              <a:ext cx="2286000" cy="646331"/>
            </a:xfrm>
            <a:prstGeom prst="rect">
              <a:avLst/>
            </a:prstGeom>
            <a:noFill/>
          </p:spPr>
          <p:txBody>
            <a:bodyPr wrap="square" rtlCol="0">
              <a:spAutoFit/>
            </a:bodyPr>
            <a:lstStyle/>
            <a:p>
              <a:pPr algn="r"/>
              <a:r>
                <a:rPr lang="en-US" sz="3600">
                  <a:solidFill>
                    <a:schemeClr val="accent1"/>
                  </a:solidFill>
                  <a:latin typeface="+mj-lt"/>
                </a:rPr>
                <a:t>01 jun</a:t>
              </a:r>
              <a:endParaRPr lang="uk-UA" sz="3600">
                <a:solidFill>
                  <a:schemeClr val="accent1"/>
                </a:solidFill>
                <a:latin typeface="+mj-lt"/>
              </a:endParaRPr>
            </a:p>
          </p:txBody>
        </p:sp>
      </p:grpSp>
      <p:grpSp>
        <p:nvGrpSpPr>
          <p:cNvPr id="52" name="Group 51"/>
          <p:cNvGrpSpPr/>
          <p:nvPr/>
        </p:nvGrpSpPr>
        <p:grpSpPr>
          <a:xfrm>
            <a:off x="9677400" y="4146162"/>
            <a:ext cx="7239000" cy="1344385"/>
            <a:chOff x="10058400" y="2933700"/>
            <a:chExt cx="7239000" cy="1344385"/>
          </a:xfrm>
        </p:grpSpPr>
        <p:sp>
          <p:nvSpPr>
            <p:cNvPr id="53" name="Oval 52"/>
            <p:cNvSpPr/>
            <p:nvPr/>
          </p:nvSpPr>
          <p:spPr>
            <a:xfrm>
              <a:off x="12801600" y="3182515"/>
              <a:ext cx="228600" cy="228600"/>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4" name="TextBox 53"/>
            <p:cNvSpPr txBox="1"/>
            <p:nvPr/>
          </p:nvSpPr>
          <p:spPr>
            <a:xfrm>
              <a:off x="13411200" y="2933700"/>
              <a:ext cx="3276600" cy="646331"/>
            </a:xfrm>
            <a:prstGeom prst="rect">
              <a:avLst/>
            </a:prstGeom>
            <a:noFill/>
          </p:spPr>
          <p:txBody>
            <a:bodyPr wrap="square" rtlCol="0">
              <a:spAutoFit/>
            </a:bodyPr>
            <a:lstStyle/>
            <a:p>
              <a:r>
                <a:rPr lang="en-US" sz="3600">
                  <a:latin typeface="+mj-lt"/>
                </a:rPr>
                <a:t>midpoint one</a:t>
              </a:r>
              <a:endParaRPr lang="uk-UA" sz="3600">
                <a:latin typeface="+mj-lt"/>
              </a:endParaRPr>
            </a:p>
          </p:txBody>
        </p:sp>
        <p:sp>
          <p:nvSpPr>
            <p:cNvPr id="55" name="TextBox 54"/>
            <p:cNvSpPr txBox="1"/>
            <p:nvPr/>
          </p:nvSpPr>
          <p:spPr>
            <a:xfrm>
              <a:off x="13411201" y="3570199"/>
              <a:ext cx="3886199" cy="707886"/>
            </a:xfrm>
            <a:prstGeom prst="rect">
              <a:avLst/>
            </a:prstGeom>
            <a:noFill/>
          </p:spPr>
          <p:txBody>
            <a:bodyPr wrap="square" rtlCol="0">
              <a:spAutoFit/>
            </a:bodyPr>
            <a:lstStyle/>
            <a:p>
              <a:r>
                <a:rPr lang="en-US" sz="2000">
                  <a:solidFill>
                    <a:schemeClr val="tx2"/>
                  </a:solidFill>
                </a:rPr>
                <a:t>Lorem ipsum dolor sit amet, consectetuer adipiscing elit. </a:t>
              </a:r>
            </a:p>
          </p:txBody>
        </p:sp>
        <p:sp>
          <p:nvSpPr>
            <p:cNvPr id="56" name="TextBox 55"/>
            <p:cNvSpPr txBox="1"/>
            <p:nvPr/>
          </p:nvSpPr>
          <p:spPr>
            <a:xfrm>
              <a:off x="10058400" y="2933700"/>
              <a:ext cx="2286000" cy="646331"/>
            </a:xfrm>
            <a:prstGeom prst="rect">
              <a:avLst/>
            </a:prstGeom>
            <a:noFill/>
          </p:spPr>
          <p:txBody>
            <a:bodyPr wrap="square" rtlCol="0">
              <a:spAutoFit/>
            </a:bodyPr>
            <a:lstStyle/>
            <a:p>
              <a:pPr algn="r"/>
              <a:r>
                <a:rPr lang="en-US" sz="3600">
                  <a:solidFill>
                    <a:schemeClr val="accent1"/>
                  </a:solidFill>
                  <a:latin typeface="+mj-lt"/>
                </a:rPr>
                <a:t>15 jul</a:t>
              </a:r>
              <a:endParaRPr lang="uk-UA" sz="3600">
                <a:solidFill>
                  <a:schemeClr val="accent1"/>
                </a:solidFill>
                <a:latin typeface="+mj-lt"/>
              </a:endParaRPr>
            </a:p>
          </p:txBody>
        </p:sp>
      </p:grpSp>
      <p:grpSp>
        <p:nvGrpSpPr>
          <p:cNvPr id="57" name="Group 56"/>
          <p:cNvGrpSpPr/>
          <p:nvPr/>
        </p:nvGrpSpPr>
        <p:grpSpPr>
          <a:xfrm>
            <a:off x="9677400" y="5739624"/>
            <a:ext cx="7239000" cy="1344385"/>
            <a:chOff x="10058400" y="2933700"/>
            <a:chExt cx="7239000" cy="1344385"/>
          </a:xfrm>
        </p:grpSpPr>
        <p:sp>
          <p:nvSpPr>
            <p:cNvPr id="58" name="Oval 57"/>
            <p:cNvSpPr/>
            <p:nvPr/>
          </p:nvSpPr>
          <p:spPr>
            <a:xfrm>
              <a:off x="12801600" y="3182515"/>
              <a:ext cx="228600" cy="228600"/>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9" name="TextBox 58"/>
            <p:cNvSpPr txBox="1"/>
            <p:nvPr/>
          </p:nvSpPr>
          <p:spPr>
            <a:xfrm>
              <a:off x="13411200" y="2933700"/>
              <a:ext cx="3276600" cy="646331"/>
            </a:xfrm>
            <a:prstGeom prst="rect">
              <a:avLst/>
            </a:prstGeom>
            <a:noFill/>
          </p:spPr>
          <p:txBody>
            <a:bodyPr wrap="square" rtlCol="0">
              <a:spAutoFit/>
            </a:bodyPr>
            <a:lstStyle/>
            <a:p>
              <a:r>
                <a:rPr lang="en-US" sz="3600">
                  <a:latin typeface="+mj-lt"/>
                </a:rPr>
                <a:t>midpoint two</a:t>
              </a:r>
              <a:endParaRPr lang="uk-UA" sz="3600">
                <a:latin typeface="+mj-lt"/>
              </a:endParaRPr>
            </a:p>
          </p:txBody>
        </p:sp>
        <p:sp>
          <p:nvSpPr>
            <p:cNvPr id="60" name="TextBox 59"/>
            <p:cNvSpPr txBox="1"/>
            <p:nvPr/>
          </p:nvSpPr>
          <p:spPr>
            <a:xfrm>
              <a:off x="13411201" y="3570199"/>
              <a:ext cx="3886199" cy="707886"/>
            </a:xfrm>
            <a:prstGeom prst="rect">
              <a:avLst/>
            </a:prstGeom>
            <a:noFill/>
          </p:spPr>
          <p:txBody>
            <a:bodyPr wrap="square" rtlCol="0">
              <a:spAutoFit/>
            </a:bodyPr>
            <a:lstStyle/>
            <a:p>
              <a:r>
                <a:rPr lang="en-US" sz="2000">
                  <a:solidFill>
                    <a:schemeClr val="tx2"/>
                  </a:solidFill>
                </a:rPr>
                <a:t>Lorem ipsum dolor sit amet, consectetuer adipiscing elit. </a:t>
              </a:r>
            </a:p>
          </p:txBody>
        </p:sp>
        <p:sp>
          <p:nvSpPr>
            <p:cNvPr id="61" name="TextBox 60"/>
            <p:cNvSpPr txBox="1"/>
            <p:nvPr/>
          </p:nvSpPr>
          <p:spPr>
            <a:xfrm>
              <a:off x="10058400" y="2933700"/>
              <a:ext cx="2286000" cy="646331"/>
            </a:xfrm>
            <a:prstGeom prst="rect">
              <a:avLst/>
            </a:prstGeom>
            <a:noFill/>
          </p:spPr>
          <p:txBody>
            <a:bodyPr wrap="square" rtlCol="0">
              <a:spAutoFit/>
            </a:bodyPr>
            <a:lstStyle/>
            <a:p>
              <a:pPr algn="r"/>
              <a:r>
                <a:rPr lang="en-US" sz="3600">
                  <a:solidFill>
                    <a:schemeClr val="accent1"/>
                  </a:solidFill>
                  <a:latin typeface="+mj-lt"/>
                </a:rPr>
                <a:t>01 aug</a:t>
              </a:r>
              <a:endParaRPr lang="uk-UA" sz="3600">
                <a:solidFill>
                  <a:schemeClr val="accent1"/>
                </a:solidFill>
                <a:latin typeface="+mj-lt"/>
              </a:endParaRPr>
            </a:p>
          </p:txBody>
        </p:sp>
      </p:grpSp>
      <p:grpSp>
        <p:nvGrpSpPr>
          <p:cNvPr id="62" name="Group 61"/>
          <p:cNvGrpSpPr/>
          <p:nvPr/>
        </p:nvGrpSpPr>
        <p:grpSpPr>
          <a:xfrm>
            <a:off x="9677400" y="7333085"/>
            <a:ext cx="7239000" cy="1344385"/>
            <a:chOff x="10058400" y="2933700"/>
            <a:chExt cx="7239000" cy="1344385"/>
          </a:xfrm>
        </p:grpSpPr>
        <p:sp>
          <p:nvSpPr>
            <p:cNvPr id="63" name="Oval 62"/>
            <p:cNvSpPr/>
            <p:nvPr/>
          </p:nvSpPr>
          <p:spPr>
            <a:xfrm>
              <a:off x="12801600" y="3182515"/>
              <a:ext cx="228600" cy="228600"/>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4" name="TextBox 63"/>
            <p:cNvSpPr txBox="1"/>
            <p:nvPr/>
          </p:nvSpPr>
          <p:spPr>
            <a:xfrm>
              <a:off x="13411200" y="2933700"/>
              <a:ext cx="3276600" cy="646331"/>
            </a:xfrm>
            <a:prstGeom prst="rect">
              <a:avLst/>
            </a:prstGeom>
            <a:noFill/>
          </p:spPr>
          <p:txBody>
            <a:bodyPr wrap="square" rtlCol="0">
              <a:spAutoFit/>
            </a:bodyPr>
            <a:lstStyle/>
            <a:p>
              <a:r>
                <a:rPr lang="en-US" sz="3600">
                  <a:latin typeface="+mj-lt"/>
                </a:rPr>
                <a:t>finish</a:t>
              </a:r>
              <a:endParaRPr lang="uk-UA" sz="3600">
                <a:latin typeface="+mj-lt"/>
              </a:endParaRPr>
            </a:p>
          </p:txBody>
        </p:sp>
        <p:sp>
          <p:nvSpPr>
            <p:cNvPr id="65" name="TextBox 64"/>
            <p:cNvSpPr txBox="1"/>
            <p:nvPr/>
          </p:nvSpPr>
          <p:spPr>
            <a:xfrm>
              <a:off x="13411201" y="3570199"/>
              <a:ext cx="3886199" cy="707886"/>
            </a:xfrm>
            <a:prstGeom prst="rect">
              <a:avLst/>
            </a:prstGeom>
            <a:noFill/>
          </p:spPr>
          <p:txBody>
            <a:bodyPr wrap="square" rtlCol="0">
              <a:spAutoFit/>
            </a:bodyPr>
            <a:lstStyle/>
            <a:p>
              <a:r>
                <a:rPr lang="en-US" sz="2000">
                  <a:solidFill>
                    <a:schemeClr val="tx2"/>
                  </a:solidFill>
                </a:rPr>
                <a:t>Lorem ipsum dolor sit amet, consectetuer adipiscing elit. </a:t>
              </a:r>
            </a:p>
          </p:txBody>
        </p:sp>
        <p:sp>
          <p:nvSpPr>
            <p:cNvPr id="66" name="TextBox 65"/>
            <p:cNvSpPr txBox="1"/>
            <p:nvPr/>
          </p:nvSpPr>
          <p:spPr>
            <a:xfrm>
              <a:off x="10058400" y="2933700"/>
              <a:ext cx="2286000" cy="646331"/>
            </a:xfrm>
            <a:prstGeom prst="rect">
              <a:avLst/>
            </a:prstGeom>
            <a:noFill/>
          </p:spPr>
          <p:txBody>
            <a:bodyPr wrap="square" rtlCol="0">
              <a:spAutoFit/>
            </a:bodyPr>
            <a:lstStyle/>
            <a:p>
              <a:pPr algn="r"/>
              <a:r>
                <a:rPr lang="en-US" sz="3600">
                  <a:solidFill>
                    <a:schemeClr val="accent1"/>
                  </a:solidFill>
                  <a:latin typeface="+mj-lt"/>
                </a:rPr>
                <a:t>15 sep</a:t>
              </a:r>
              <a:endParaRPr lang="uk-UA" sz="3600">
                <a:solidFill>
                  <a:schemeClr val="accent1"/>
                </a:solidFill>
                <a:latin typeface="+mj-lt"/>
              </a:endParaRPr>
            </a:p>
          </p:txBody>
        </p:sp>
      </p:grpSp>
      <p:sp>
        <p:nvSpPr>
          <p:cNvPr id="2" name="Picture Placeholder 1"/>
          <p:cNvSpPr>
            <a:spLocks noGrp="1"/>
          </p:cNvSpPr>
          <p:nvPr>
            <p:ph type="pic" sz="quarter" idx="12"/>
          </p:nvPr>
        </p:nvSpPr>
        <p:spPr/>
      </p:sp>
    </p:spTree>
    <p:extLst>
      <p:ext uri="{BB962C8B-B14F-4D97-AF65-F5344CB8AC3E}">
        <p14:creationId xmlns:p14="http://schemas.microsoft.com/office/powerpoint/2010/main" val="3921464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fade">
                                      <p:cBhvr>
                                        <p:cTn id="7" dur="1250"/>
                                        <p:tgtEl>
                                          <p:spTgt spid="51"/>
                                        </p:tgtEl>
                                      </p:cBhvr>
                                    </p:animEffect>
                                    <p:anim calcmode="lin" valueType="num">
                                      <p:cBhvr>
                                        <p:cTn id="8" dur="1250" fill="hold"/>
                                        <p:tgtEl>
                                          <p:spTgt spid="51"/>
                                        </p:tgtEl>
                                        <p:attrNameLst>
                                          <p:attrName>ppt_x</p:attrName>
                                        </p:attrNameLst>
                                      </p:cBhvr>
                                      <p:tavLst>
                                        <p:tav tm="0">
                                          <p:val>
                                            <p:strVal val="#ppt_x"/>
                                          </p:val>
                                        </p:tav>
                                        <p:tav tm="100000">
                                          <p:val>
                                            <p:strVal val="#ppt_x"/>
                                          </p:val>
                                        </p:tav>
                                      </p:tavLst>
                                    </p:anim>
                                    <p:anim calcmode="lin" valueType="num">
                                      <p:cBhvr>
                                        <p:cTn id="9" dur="1125" decel="100000" fill="hold"/>
                                        <p:tgtEl>
                                          <p:spTgt spid="51"/>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1"/>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1250"/>
                                        <p:tgtEl>
                                          <p:spTgt spid="52"/>
                                        </p:tgtEl>
                                      </p:cBhvr>
                                    </p:animEffect>
                                    <p:anim calcmode="lin" valueType="num">
                                      <p:cBhvr>
                                        <p:cTn id="14" dur="1250" fill="hold"/>
                                        <p:tgtEl>
                                          <p:spTgt spid="52"/>
                                        </p:tgtEl>
                                        <p:attrNameLst>
                                          <p:attrName>ppt_x</p:attrName>
                                        </p:attrNameLst>
                                      </p:cBhvr>
                                      <p:tavLst>
                                        <p:tav tm="0">
                                          <p:val>
                                            <p:strVal val="#ppt_x"/>
                                          </p:val>
                                        </p:tav>
                                        <p:tav tm="100000">
                                          <p:val>
                                            <p:strVal val="#ppt_x"/>
                                          </p:val>
                                        </p:tav>
                                      </p:tavLst>
                                    </p:anim>
                                    <p:anim calcmode="lin" valueType="num">
                                      <p:cBhvr>
                                        <p:cTn id="15" dur="1125" decel="100000" fill="hold"/>
                                        <p:tgtEl>
                                          <p:spTgt spid="5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2"/>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57"/>
                                        </p:tgtEl>
                                        <p:attrNameLst>
                                          <p:attrName>style.visibility</p:attrName>
                                        </p:attrNameLst>
                                      </p:cBhvr>
                                      <p:to>
                                        <p:strVal val="visible"/>
                                      </p:to>
                                    </p:set>
                                    <p:animEffect transition="in" filter="fade">
                                      <p:cBhvr>
                                        <p:cTn id="19" dur="1250"/>
                                        <p:tgtEl>
                                          <p:spTgt spid="57"/>
                                        </p:tgtEl>
                                      </p:cBhvr>
                                    </p:animEffect>
                                    <p:anim calcmode="lin" valueType="num">
                                      <p:cBhvr>
                                        <p:cTn id="20" dur="1250" fill="hold"/>
                                        <p:tgtEl>
                                          <p:spTgt spid="57"/>
                                        </p:tgtEl>
                                        <p:attrNameLst>
                                          <p:attrName>ppt_x</p:attrName>
                                        </p:attrNameLst>
                                      </p:cBhvr>
                                      <p:tavLst>
                                        <p:tav tm="0">
                                          <p:val>
                                            <p:strVal val="#ppt_x"/>
                                          </p:val>
                                        </p:tav>
                                        <p:tav tm="100000">
                                          <p:val>
                                            <p:strVal val="#ppt_x"/>
                                          </p:val>
                                        </p:tav>
                                      </p:tavLst>
                                    </p:anim>
                                    <p:anim calcmode="lin" valueType="num">
                                      <p:cBhvr>
                                        <p:cTn id="21" dur="1125" decel="100000" fill="hold"/>
                                        <p:tgtEl>
                                          <p:spTgt spid="5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57"/>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62"/>
                                        </p:tgtEl>
                                        <p:attrNameLst>
                                          <p:attrName>style.visibility</p:attrName>
                                        </p:attrNameLst>
                                      </p:cBhvr>
                                      <p:to>
                                        <p:strVal val="visible"/>
                                      </p:to>
                                    </p:set>
                                    <p:animEffect transition="in" filter="fade">
                                      <p:cBhvr>
                                        <p:cTn id="25" dur="1250"/>
                                        <p:tgtEl>
                                          <p:spTgt spid="62"/>
                                        </p:tgtEl>
                                      </p:cBhvr>
                                    </p:animEffect>
                                    <p:anim calcmode="lin" valueType="num">
                                      <p:cBhvr>
                                        <p:cTn id="26" dur="1250" fill="hold"/>
                                        <p:tgtEl>
                                          <p:spTgt spid="62"/>
                                        </p:tgtEl>
                                        <p:attrNameLst>
                                          <p:attrName>ppt_x</p:attrName>
                                        </p:attrNameLst>
                                      </p:cBhvr>
                                      <p:tavLst>
                                        <p:tav tm="0">
                                          <p:val>
                                            <p:strVal val="#ppt_x"/>
                                          </p:val>
                                        </p:tav>
                                        <p:tav tm="100000">
                                          <p:val>
                                            <p:strVal val="#ppt_x"/>
                                          </p:val>
                                        </p:tav>
                                      </p:tavLst>
                                    </p:anim>
                                    <p:anim calcmode="lin" valueType="num">
                                      <p:cBhvr>
                                        <p:cTn id="27" dur="1125" decel="100000" fill="hold"/>
                                        <p:tgtEl>
                                          <p:spTgt spid="62"/>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62"/>
                                        </p:tgtEl>
                                        <p:attrNameLst>
                                          <p:attrName>ppt_y</p:attrName>
                                        </p:attrNameLst>
                                      </p:cBhvr>
                                      <p:tavLst>
                                        <p:tav tm="0">
                                          <p:val>
                                            <p:strVal val="#ppt_y-.03"/>
                                          </p:val>
                                        </p:tav>
                                        <p:tav tm="100000">
                                          <p:val>
                                            <p:strVal val="#ppt_y"/>
                                          </p:val>
                                        </p:tav>
                                      </p:tavLst>
                                    </p:anim>
                                  </p:childTnLst>
                                </p:cTn>
                              </p:par>
                            </p:childTnLst>
                          </p:cTn>
                        </p:par>
                        <p:par>
                          <p:cTn id="29" fill="hold">
                            <p:stCondLst>
                              <p:cond delay="2000"/>
                            </p:stCondLst>
                            <p:childTnLst>
                              <p:par>
                                <p:cTn id="30" presetID="49" presetClass="entr" presetSubtype="0" decel="100000" fill="hold" nodeType="afterEffect">
                                  <p:stCondLst>
                                    <p:cond delay="0"/>
                                  </p:stCondLst>
                                  <p:childTnLst>
                                    <p:set>
                                      <p:cBhvr>
                                        <p:cTn id="31" dur="1" fill="hold">
                                          <p:stCondLst>
                                            <p:cond delay="0"/>
                                          </p:stCondLst>
                                        </p:cTn>
                                        <p:tgtEl>
                                          <p:spTgt spid="46"/>
                                        </p:tgtEl>
                                        <p:attrNameLst>
                                          <p:attrName>style.visibility</p:attrName>
                                        </p:attrNameLst>
                                      </p:cBhvr>
                                      <p:to>
                                        <p:strVal val="visible"/>
                                      </p:to>
                                    </p:set>
                                    <p:anim calcmode="lin" valueType="num">
                                      <p:cBhvr>
                                        <p:cTn id="32" dur="1000" fill="hold"/>
                                        <p:tgtEl>
                                          <p:spTgt spid="46"/>
                                        </p:tgtEl>
                                        <p:attrNameLst>
                                          <p:attrName>ppt_w</p:attrName>
                                        </p:attrNameLst>
                                      </p:cBhvr>
                                      <p:tavLst>
                                        <p:tav tm="0">
                                          <p:val>
                                            <p:fltVal val="0"/>
                                          </p:val>
                                        </p:tav>
                                        <p:tav tm="100000">
                                          <p:val>
                                            <p:strVal val="#ppt_w"/>
                                          </p:val>
                                        </p:tav>
                                      </p:tavLst>
                                    </p:anim>
                                    <p:anim calcmode="lin" valueType="num">
                                      <p:cBhvr>
                                        <p:cTn id="33" dur="1000" fill="hold"/>
                                        <p:tgtEl>
                                          <p:spTgt spid="46"/>
                                        </p:tgtEl>
                                        <p:attrNameLst>
                                          <p:attrName>ppt_h</p:attrName>
                                        </p:attrNameLst>
                                      </p:cBhvr>
                                      <p:tavLst>
                                        <p:tav tm="0">
                                          <p:val>
                                            <p:fltVal val="0"/>
                                          </p:val>
                                        </p:tav>
                                        <p:tav tm="100000">
                                          <p:val>
                                            <p:strVal val="#ppt_h"/>
                                          </p:val>
                                        </p:tav>
                                      </p:tavLst>
                                    </p:anim>
                                    <p:anim calcmode="lin" valueType="num">
                                      <p:cBhvr>
                                        <p:cTn id="34" dur="1000" fill="hold"/>
                                        <p:tgtEl>
                                          <p:spTgt spid="46"/>
                                        </p:tgtEl>
                                        <p:attrNameLst>
                                          <p:attrName>style.rotation</p:attrName>
                                        </p:attrNameLst>
                                      </p:cBhvr>
                                      <p:tavLst>
                                        <p:tav tm="0">
                                          <p:val>
                                            <p:fltVal val="360"/>
                                          </p:val>
                                        </p:tav>
                                        <p:tav tm="100000">
                                          <p:val>
                                            <p:fltVal val="0"/>
                                          </p:val>
                                        </p:tav>
                                      </p:tavLst>
                                    </p:anim>
                                    <p:animEffect transition="in" filter="fade">
                                      <p:cBhvr>
                                        <p:cTn id="35" dur="1000"/>
                                        <p:tgtEl>
                                          <p:spTgt spid="46"/>
                                        </p:tgtEl>
                                      </p:cBhvr>
                                    </p:animEffect>
                                  </p:childTnLst>
                                </p:cTn>
                              </p:par>
                              <p:par>
                                <p:cTn id="36" presetID="49" presetClass="entr" presetSubtype="0" decel="100000" fill="hold" nodeType="withEffect">
                                  <p:stCondLst>
                                    <p:cond delay="0"/>
                                  </p:stCondLst>
                                  <p:childTnLst>
                                    <p:set>
                                      <p:cBhvr>
                                        <p:cTn id="37" dur="1" fill="hold">
                                          <p:stCondLst>
                                            <p:cond delay="0"/>
                                          </p:stCondLst>
                                        </p:cTn>
                                        <p:tgtEl>
                                          <p:spTgt spid="69"/>
                                        </p:tgtEl>
                                        <p:attrNameLst>
                                          <p:attrName>style.visibility</p:attrName>
                                        </p:attrNameLst>
                                      </p:cBhvr>
                                      <p:to>
                                        <p:strVal val="visible"/>
                                      </p:to>
                                    </p:set>
                                    <p:anim calcmode="lin" valueType="num">
                                      <p:cBhvr>
                                        <p:cTn id="38" dur="1000" fill="hold"/>
                                        <p:tgtEl>
                                          <p:spTgt spid="69"/>
                                        </p:tgtEl>
                                        <p:attrNameLst>
                                          <p:attrName>ppt_w</p:attrName>
                                        </p:attrNameLst>
                                      </p:cBhvr>
                                      <p:tavLst>
                                        <p:tav tm="0">
                                          <p:val>
                                            <p:fltVal val="0"/>
                                          </p:val>
                                        </p:tav>
                                        <p:tav tm="100000">
                                          <p:val>
                                            <p:strVal val="#ppt_w"/>
                                          </p:val>
                                        </p:tav>
                                      </p:tavLst>
                                    </p:anim>
                                    <p:anim calcmode="lin" valueType="num">
                                      <p:cBhvr>
                                        <p:cTn id="39" dur="1000" fill="hold"/>
                                        <p:tgtEl>
                                          <p:spTgt spid="69"/>
                                        </p:tgtEl>
                                        <p:attrNameLst>
                                          <p:attrName>ppt_h</p:attrName>
                                        </p:attrNameLst>
                                      </p:cBhvr>
                                      <p:tavLst>
                                        <p:tav tm="0">
                                          <p:val>
                                            <p:fltVal val="0"/>
                                          </p:val>
                                        </p:tav>
                                        <p:tav tm="100000">
                                          <p:val>
                                            <p:strVal val="#ppt_h"/>
                                          </p:val>
                                        </p:tav>
                                      </p:tavLst>
                                    </p:anim>
                                    <p:anim calcmode="lin" valueType="num">
                                      <p:cBhvr>
                                        <p:cTn id="40" dur="1000" fill="hold"/>
                                        <p:tgtEl>
                                          <p:spTgt spid="69"/>
                                        </p:tgtEl>
                                        <p:attrNameLst>
                                          <p:attrName>style.rotation</p:attrName>
                                        </p:attrNameLst>
                                      </p:cBhvr>
                                      <p:tavLst>
                                        <p:tav tm="0">
                                          <p:val>
                                            <p:fltVal val="360"/>
                                          </p:val>
                                        </p:tav>
                                        <p:tav tm="100000">
                                          <p:val>
                                            <p:fltVal val="0"/>
                                          </p:val>
                                        </p:tav>
                                      </p:tavLst>
                                    </p:anim>
                                    <p:animEffect transition="in" filter="fade">
                                      <p:cBhvr>
                                        <p:cTn id="41" dur="1000"/>
                                        <p:tgtEl>
                                          <p:spTgt spid="69"/>
                                        </p:tgtEl>
                                      </p:cBhvr>
                                    </p:animEffect>
                                  </p:childTnLst>
                                </p:cTn>
                              </p:par>
                              <p:par>
                                <p:cTn id="42" presetID="49" presetClass="entr" presetSubtype="0" decel="100000" fill="hold" nodeType="withEffect">
                                  <p:stCondLst>
                                    <p:cond delay="0"/>
                                  </p:stCondLst>
                                  <p:childTnLst>
                                    <p:set>
                                      <p:cBhvr>
                                        <p:cTn id="43" dur="1" fill="hold">
                                          <p:stCondLst>
                                            <p:cond delay="0"/>
                                          </p:stCondLst>
                                        </p:cTn>
                                        <p:tgtEl>
                                          <p:spTgt spid="71"/>
                                        </p:tgtEl>
                                        <p:attrNameLst>
                                          <p:attrName>style.visibility</p:attrName>
                                        </p:attrNameLst>
                                      </p:cBhvr>
                                      <p:to>
                                        <p:strVal val="visible"/>
                                      </p:to>
                                    </p:set>
                                    <p:anim calcmode="lin" valueType="num">
                                      <p:cBhvr>
                                        <p:cTn id="44" dur="1000" fill="hold"/>
                                        <p:tgtEl>
                                          <p:spTgt spid="71"/>
                                        </p:tgtEl>
                                        <p:attrNameLst>
                                          <p:attrName>ppt_w</p:attrName>
                                        </p:attrNameLst>
                                      </p:cBhvr>
                                      <p:tavLst>
                                        <p:tav tm="0">
                                          <p:val>
                                            <p:fltVal val="0"/>
                                          </p:val>
                                        </p:tav>
                                        <p:tav tm="100000">
                                          <p:val>
                                            <p:strVal val="#ppt_w"/>
                                          </p:val>
                                        </p:tav>
                                      </p:tavLst>
                                    </p:anim>
                                    <p:anim calcmode="lin" valueType="num">
                                      <p:cBhvr>
                                        <p:cTn id="45" dur="1000" fill="hold"/>
                                        <p:tgtEl>
                                          <p:spTgt spid="71"/>
                                        </p:tgtEl>
                                        <p:attrNameLst>
                                          <p:attrName>ppt_h</p:attrName>
                                        </p:attrNameLst>
                                      </p:cBhvr>
                                      <p:tavLst>
                                        <p:tav tm="0">
                                          <p:val>
                                            <p:fltVal val="0"/>
                                          </p:val>
                                        </p:tav>
                                        <p:tav tm="100000">
                                          <p:val>
                                            <p:strVal val="#ppt_h"/>
                                          </p:val>
                                        </p:tav>
                                      </p:tavLst>
                                    </p:anim>
                                    <p:anim calcmode="lin" valueType="num">
                                      <p:cBhvr>
                                        <p:cTn id="46" dur="1000" fill="hold"/>
                                        <p:tgtEl>
                                          <p:spTgt spid="71"/>
                                        </p:tgtEl>
                                        <p:attrNameLst>
                                          <p:attrName>style.rotation</p:attrName>
                                        </p:attrNameLst>
                                      </p:cBhvr>
                                      <p:tavLst>
                                        <p:tav tm="0">
                                          <p:val>
                                            <p:fltVal val="360"/>
                                          </p:val>
                                        </p:tav>
                                        <p:tav tm="100000">
                                          <p:val>
                                            <p:fltVal val="0"/>
                                          </p:val>
                                        </p:tav>
                                      </p:tavLst>
                                    </p:anim>
                                    <p:animEffect transition="in" filter="fade">
                                      <p:cBhvr>
                                        <p:cTn id="47" dur="100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solidFill>
                  <a:schemeClr val="accent1"/>
                </a:solidFill>
              </a:rPr>
              <a:t>three steps</a:t>
            </a:r>
            <a:br>
              <a:rPr lang="en-US"/>
            </a:br>
            <a:r>
              <a:rPr lang="en-US"/>
              <a:t>process</a:t>
            </a:r>
            <a:endParaRPr lang="uk-UA"/>
          </a:p>
        </p:txBody>
      </p:sp>
      <p:grpSp>
        <p:nvGrpSpPr>
          <p:cNvPr id="2" name="Group 1"/>
          <p:cNvGrpSpPr/>
          <p:nvPr/>
        </p:nvGrpSpPr>
        <p:grpSpPr>
          <a:xfrm>
            <a:off x="1828800" y="2546738"/>
            <a:ext cx="5739426" cy="1652162"/>
            <a:chOff x="1828800" y="2546738"/>
            <a:chExt cx="5739426" cy="1652162"/>
          </a:xfrm>
        </p:grpSpPr>
        <p:grpSp>
          <p:nvGrpSpPr>
            <p:cNvPr id="12" name="Group 11"/>
            <p:cNvGrpSpPr/>
            <p:nvPr/>
          </p:nvGrpSpPr>
          <p:grpSpPr>
            <a:xfrm>
              <a:off x="3200400" y="2546738"/>
              <a:ext cx="4367826" cy="1652162"/>
              <a:chOff x="14097000" y="7277100"/>
              <a:chExt cx="4367826" cy="1652162"/>
            </a:xfrm>
          </p:grpSpPr>
          <p:sp>
            <p:nvSpPr>
              <p:cNvPr id="13" name="TextBox 12"/>
              <p:cNvSpPr txBox="1"/>
              <p:nvPr/>
            </p:nvSpPr>
            <p:spPr>
              <a:xfrm>
                <a:off x="14097000" y="7277100"/>
                <a:ext cx="3276600" cy="646331"/>
              </a:xfrm>
              <a:prstGeom prst="rect">
                <a:avLst/>
              </a:prstGeom>
              <a:noFill/>
            </p:spPr>
            <p:txBody>
              <a:bodyPr wrap="square" rtlCol="0">
                <a:spAutoFit/>
              </a:bodyPr>
              <a:lstStyle/>
              <a:p>
                <a:r>
                  <a:rPr lang="en-US" sz="3600">
                    <a:latin typeface="+mj-lt"/>
                  </a:rPr>
                  <a:t>start</a:t>
                </a:r>
                <a:endParaRPr lang="uk-UA" sz="3600">
                  <a:latin typeface="+mj-lt"/>
                </a:endParaRPr>
              </a:p>
            </p:txBody>
          </p:sp>
          <p:sp>
            <p:nvSpPr>
              <p:cNvPr id="14" name="TextBox 13"/>
              <p:cNvSpPr txBox="1"/>
              <p:nvPr/>
            </p:nvSpPr>
            <p:spPr>
              <a:xfrm>
                <a:off x="14097001" y="7913599"/>
                <a:ext cx="4367825"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p>
            </p:txBody>
          </p:sp>
        </p:grpSp>
        <p:grpSp>
          <p:nvGrpSpPr>
            <p:cNvPr id="15" name="Group 14"/>
            <p:cNvGrpSpPr/>
            <p:nvPr/>
          </p:nvGrpSpPr>
          <p:grpSpPr>
            <a:xfrm>
              <a:off x="1828800" y="2781300"/>
              <a:ext cx="914400" cy="914400"/>
              <a:chOff x="11353800" y="3691068"/>
              <a:chExt cx="914400" cy="914400"/>
            </a:xfrm>
          </p:grpSpPr>
          <p:sp>
            <p:nvSpPr>
              <p:cNvPr id="16" name="Oval 15"/>
              <p:cNvSpPr/>
              <p:nvPr/>
            </p:nvSpPr>
            <p:spPr>
              <a:xfrm>
                <a:off x="11353800" y="3691068"/>
                <a:ext cx="914400" cy="914400"/>
              </a:xfrm>
              <a:prstGeom prst="ellipse">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7" name="Isosceles Triangle 16"/>
              <p:cNvSpPr/>
              <p:nvPr/>
            </p:nvSpPr>
            <p:spPr>
              <a:xfrm rot="5400000">
                <a:off x="11629377" y="3965625"/>
                <a:ext cx="423732" cy="365287"/>
              </a:xfrm>
              <a:prstGeom prst="triangle">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grpSp>
        <p:nvGrpSpPr>
          <p:cNvPr id="3" name="Group 2"/>
          <p:cNvGrpSpPr/>
          <p:nvPr/>
        </p:nvGrpSpPr>
        <p:grpSpPr>
          <a:xfrm>
            <a:off x="1828800" y="4614939"/>
            <a:ext cx="5739426" cy="1652162"/>
            <a:chOff x="1828800" y="4614939"/>
            <a:chExt cx="5739426" cy="1652162"/>
          </a:xfrm>
        </p:grpSpPr>
        <p:grpSp>
          <p:nvGrpSpPr>
            <p:cNvPr id="9" name="Group 8"/>
            <p:cNvGrpSpPr/>
            <p:nvPr/>
          </p:nvGrpSpPr>
          <p:grpSpPr>
            <a:xfrm>
              <a:off x="3200400" y="4614939"/>
              <a:ext cx="4367826" cy="1652162"/>
              <a:chOff x="14097000" y="7277100"/>
              <a:chExt cx="4367826" cy="1652162"/>
            </a:xfrm>
          </p:grpSpPr>
          <p:sp>
            <p:nvSpPr>
              <p:cNvPr id="10" name="TextBox 9"/>
              <p:cNvSpPr txBox="1"/>
              <p:nvPr/>
            </p:nvSpPr>
            <p:spPr>
              <a:xfrm>
                <a:off x="14097000" y="7277100"/>
                <a:ext cx="3276600" cy="646331"/>
              </a:xfrm>
              <a:prstGeom prst="rect">
                <a:avLst/>
              </a:prstGeom>
              <a:noFill/>
            </p:spPr>
            <p:txBody>
              <a:bodyPr wrap="square" rtlCol="0">
                <a:spAutoFit/>
              </a:bodyPr>
              <a:lstStyle/>
              <a:p>
                <a:r>
                  <a:rPr lang="en-US" sz="3600">
                    <a:latin typeface="+mj-lt"/>
                  </a:rPr>
                  <a:t>on the way</a:t>
                </a:r>
                <a:endParaRPr lang="uk-UA" sz="3600">
                  <a:latin typeface="+mj-lt"/>
                </a:endParaRPr>
              </a:p>
            </p:txBody>
          </p:sp>
          <p:sp>
            <p:nvSpPr>
              <p:cNvPr id="11" name="TextBox 10"/>
              <p:cNvSpPr txBox="1"/>
              <p:nvPr/>
            </p:nvSpPr>
            <p:spPr>
              <a:xfrm>
                <a:off x="14097001" y="7913599"/>
                <a:ext cx="4367825"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p>
            </p:txBody>
          </p:sp>
        </p:grpSp>
        <p:sp>
          <p:nvSpPr>
            <p:cNvPr id="18" name="Oval 17"/>
            <p:cNvSpPr/>
            <p:nvPr/>
          </p:nvSpPr>
          <p:spPr>
            <a:xfrm>
              <a:off x="1828800" y="4827900"/>
              <a:ext cx="914400" cy="914400"/>
            </a:xfrm>
            <a:prstGeom prst="ellipse">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20" name="Group 19"/>
            <p:cNvGrpSpPr/>
            <p:nvPr/>
          </p:nvGrpSpPr>
          <p:grpSpPr>
            <a:xfrm>
              <a:off x="2171700" y="5143500"/>
              <a:ext cx="228600" cy="304800"/>
              <a:chOff x="11582400" y="5143500"/>
              <a:chExt cx="228600" cy="304800"/>
            </a:xfrm>
          </p:grpSpPr>
          <p:cxnSp>
            <p:nvCxnSpPr>
              <p:cNvPr id="21" name="Straight Connector 20"/>
              <p:cNvCxnSpPr/>
              <p:nvPr/>
            </p:nvCxnSpPr>
            <p:spPr>
              <a:xfrm>
                <a:off x="11582400" y="5143500"/>
                <a:ext cx="0" cy="304800"/>
              </a:xfrm>
              <a:prstGeom prst="line">
                <a:avLst/>
              </a:prstGeom>
              <a:ln w="254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1811000" y="5143500"/>
                <a:ext cx="0" cy="304800"/>
              </a:xfrm>
              <a:prstGeom prst="line">
                <a:avLst/>
              </a:prstGeom>
              <a:ln w="254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5" name="Group 24"/>
          <p:cNvGrpSpPr/>
          <p:nvPr/>
        </p:nvGrpSpPr>
        <p:grpSpPr>
          <a:xfrm>
            <a:off x="1828800" y="6683139"/>
            <a:ext cx="5739426" cy="1652162"/>
            <a:chOff x="1828800" y="6683139"/>
            <a:chExt cx="5739426" cy="1652162"/>
          </a:xfrm>
        </p:grpSpPr>
        <p:grpSp>
          <p:nvGrpSpPr>
            <p:cNvPr id="6" name="Group 5"/>
            <p:cNvGrpSpPr/>
            <p:nvPr/>
          </p:nvGrpSpPr>
          <p:grpSpPr>
            <a:xfrm>
              <a:off x="3200400" y="6683139"/>
              <a:ext cx="4367826" cy="1652162"/>
              <a:chOff x="14097000" y="7277100"/>
              <a:chExt cx="4367826" cy="1652162"/>
            </a:xfrm>
          </p:grpSpPr>
          <p:sp>
            <p:nvSpPr>
              <p:cNvPr id="7" name="TextBox 6"/>
              <p:cNvSpPr txBox="1"/>
              <p:nvPr/>
            </p:nvSpPr>
            <p:spPr>
              <a:xfrm>
                <a:off x="14097000" y="7277100"/>
                <a:ext cx="3276600" cy="646331"/>
              </a:xfrm>
              <a:prstGeom prst="rect">
                <a:avLst/>
              </a:prstGeom>
              <a:noFill/>
            </p:spPr>
            <p:txBody>
              <a:bodyPr wrap="square" rtlCol="0">
                <a:spAutoFit/>
              </a:bodyPr>
              <a:lstStyle/>
              <a:p>
                <a:r>
                  <a:rPr lang="en-US" sz="3600">
                    <a:latin typeface="+mj-lt"/>
                  </a:rPr>
                  <a:t>finish</a:t>
                </a:r>
                <a:endParaRPr lang="uk-UA" sz="3600">
                  <a:latin typeface="+mj-lt"/>
                </a:endParaRPr>
              </a:p>
            </p:txBody>
          </p:sp>
          <p:sp>
            <p:nvSpPr>
              <p:cNvPr id="8" name="TextBox 7"/>
              <p:cNvSpPr txBox="1"/>
              <p:nvPr/>
            </p:nvSpPr>
            <p:spPr>
              <a:xfrm>
                <a:off x="14097001" y="7913599"/>
                <a:ext cx="4367825"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p>
            </p:txBody>
          </p:sp>
        </p:grpSp>
        <p:sp>
          <p:nvSpPr>
            <p:cNvPr id="19" name="Oval 18"/>
            <p:cNvSpPr/>
            <p:nvPr/>
          </p:nvSpPr>
          <p:spPr>
            <a:xfrm>
              <a:off x="1828800" y="6896100"/>
              <a:ext cx="914400" cy="914400"/>
            </a:xfrm>
            <a:prstGeom prst="ellipse">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3" name="Rectangle 22"/>
            <p:cNvSpPr/>
            <p:nvPr/>
          </p:nvSpPr>
          <p:spPr>
            <a:xfrm>
              <a:off x="2133600" y="7200900"/>
              <a:ext cx="304800" cy="3048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sp>
        <p:nvSpPr>
          <p:cNvPr id="24" name="Picture Placeholder 23"/>
          <p:cNvSpPr>
            <a:spLocks noGrp="1"/>
          </p:cNvSpPr>
          <p:nvPr>
            <p:ph type="pic" sz="quarter" idx="12"/>
          </p:nvPr>
        </p:nvSpPr>
        <p:spPr/>
      </p:sp>
    </p:spTree>
    <p:extLst>
      <p:ext uri="{BB962C8B-B14F-4D97-AF65-F5344CB8AC3E}">
        <p14:creationId xmlns:p14="http://schemas.microsoft.com/office/powerpoint/2010/main" val="315537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anim calcmode="lin" valueType="num">
                                      <p:cBhvr>
                                        <p:cTn id="8" dur="1250" fill="hold"/>
                                        <p:tgtEl>
                                          <p:spTgt spid="2"/>
                                        </p:tgtEl>
                                        <p:attrNameLst>
                                          <p:attrName>ppt_x</p:attrName>
                                        </p:attrNameLst>
                                      </p:cBhvr>
                                      <p:tavLst>
                                        <p:tav tm="0">
                                          <p:val>
                                            <p:strVal val="#ppt_x"/>
                                          </p:val>
                                        </p:tav>
                                        <p:tav tm="100000">
                                          <p:val>
                                            <p:strVal val="#ppt_x"/>
                                          </p:val>
                                        </p:tav>
                                      </p:tavLst>
                                    </p:anim>
                                    <p:anim calcmode="lin" valueType="num">
                                      <p:cBhvr>
                                        <p:cTn id="9" dur="1125" decel="100000" fill="hold"/>
                                        <p:tgtEl>
                                          <p:spTgt spid="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250"/>
                                        <p:tgtEl>
                                          <p:spTgt spid="3"/>
                                        </p:tgtEl>
                                      </p:cBhvr>
                                    </p:animEffect>
                                    <p:anim calcmode="lin" valueType="num">
                                      <p:cBhvr>
                                        <p:cTn id="14" dur="1250" fill="hold"/>
                                        <p:tgtEl>
                                          <p:spTgt spid="3"/>
                                        </p:tgtEl>
                                        <p:attrNameLst>
                                          <p:attrName>ppt_x</p:attrName>
                                        </p:attrNameLst>
                                      </p:cBhvr>
                                      <p:tavLst>
                                        <p:tav tm="0">
                                          <p:val>
                                            <p:strVal val="#ppt_x"/>
                                          </p:val>
                                        </p:tav>
                                        <p:tav tm="100000">
                                          <p:val>
                                            <p:strVal val="#ppt_x"/>
                                          </p:val>
                                        </p:tav>
                                      </p:tavLst>
                                    </p:anim>
                                    <p:anim calcmode="lin" valueType="num">
                                      <p:cBhvr>
                                        <p:cTn id="15" dur="1125" decel="100000" fill="hold"/>
                                        <p:tgtEl>
                                          <p:spTgt spid="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1250"/>
                                        <p:tgtEl>
                                          <p:spTgt spid="25"/>
                                        </p:tgtEl>
                                      </p:cBhvr>
                                    </p:animEffect>
                                    <p:anim calcmode="lin" valueType="num">
                                      <p:cBhvr>
                                        <p:cTn id="20" dur="1250" fill="hold"/>
                                        <p:tgtEl>
                                          <p:spTgt spid="25"/>
                                        </p:tgtEl>
                                        <p:attrNameLst>
                                          <p:attrName>ppt_x</p:attrName>
                                        </p:attrNameLst>
                                      </p:cBhvr>
                                      <p:tavLst>
                                        <p:tav tm="0">
                                          <p:val>
                                            <p:strVal val="#ppt_x"/>
                                          </p:val>
                                        </p:tav>
                                        <p:tav tm="100000">
                                          <p:val>
                                            <p:strVal val="#ppt_x"/>
                                          </p:val>
                                        </p:tav>
                                      </p:tavLst>
                                    </p:anim>
                                    <p:anim calcmode="lin" valueType="num">
                                      <p:cBhvr>
                                        <p:cTn id="21" dur="1125" decel="100000" fill="hold"/>
                                        <p:tgtEl>
                                          <p:spTgt spid="2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solidFill>
                  <a:schemeClr val="accent1"/>
                </a:solidFill>
              </a:rPr>
              <a:t>swot</a:t>
            </a:r>
            <a:br>
              <a:rPr lang="en-US"/>
            </a:br>
            <a:r>
              <a:rPr lang="en-US"/>
              <a:t>analysis</a:t>
            </a:r>
            <a:endParaRPr lang="uk-UA"/>
          </a:p>
        </p:txBody>
      </p:sp>
      <p:sp>
        <p:nvSpPr>
          <p:cNvPr id="16" name="Slide Number Placeholder 15"/>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108</a:t>
            </a:fld>
            <a:endParaRPr/>
          </a:p>
        </p:txBody>
      </p:sp>
      <p:grpSp>
        <p:nvGrpSpPr>
          <p:cNvPr id="23" name="Group 22"/>
          <p:cNvGrpSpPr/>
          <p:nvPr/>
        </p:nvGrpSpPr>
        <p:grpSpPr>
          <a:xfrm>
            <a:off x="1714500" y="5572089"/>
            <a:ext cx="7124700" cy="1657422"/>
            <a:chOff x="1714500" y="5572089"/>
            <a:chExt cx="7124700" cy="1657422"/>
          </a:xfrm>
        </p:grpSpPr>
        <p:sp>
          <p:nvSpPr>
            <p:cNvPr id="7" name="Rectangle 6"/>
            <p:cNvSpPr/>
            <p:nvPr/>
          </p:nvSpPr>
          <p:spPr>
            <a:xfrm>
              <a:off x="3619500" y="62138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8" name="Rectangle 7"/>
            <p:cNvSpPr/>
            <p:nvPr/>
          </p:nvSpPr>
          <p:spPr>
            <a:xfrm>
              <a:off x="3619500" y="5572089"/>
              <a:ext cx="4800600" cy="646331"/>
            </a:xfrm>
            <a:prstGeom prst="rect">
              <a:avLst/>
            </a:prstGeom>
          </p:spPr>
          <p:txBody>
            <a:bodyPr wrap="square">
              <a:spAutoFit/>
            </a:bodyPr>
            <a:lstStyle/>
            <a:p>
              <a:r>
                <a:rPr lang="en-US" sz="3600">
                  <a:solidFill>
                    <a:schemeClr val="accent1"/>
                  </a:solidFill>
                  <a:latin typeface="+mj-lt"/>
                </a:rPr>
                <a:t>opportunities</a:t>
              </a:r>
            </a:p>
          </p:txBody>
        </p:sp>
        <p:sp>
          <p:nvSpPr>
            <p:cNvPr id="9" name="Oval 8"/>
            <p:cNvSpPr/>
            <p:nvPr/>
          </p:nvSpPr>
          <p:spPr>
            <a:xfrm>
              <a:off x="1714500" y="5572089"/>
              <a:ext cx="1600200" cy="1600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6600" b="1">
                <a:solidFill>
                  <a:schemeClr val="bg1"/>
                </a:solidFill>
                <a:latin typeface="+mj-lt"/>
              </a:endParaRPr>
            </a:p>
          </p:txBody>
        </p:sp>
        <p:sp>
          <p:nvSpPr>
            <p:cNvPr id="17" name="TextBox 16"/>
            <p:cNvSpPr txBox="1"/>
            <p:nvPr/>
          </p:nvSpPr>
          <p:spPr>
            <a:xfrm>
              <a:off x="1828800" y="5572089"/>
              <a:ext cx="1371600" cy="1446550"/>
            </a:xfrm>
            <a:prstGeom prst="rect">
              <a:avLst/>
            </a:prstGeom>
            <a:noFill/>
          </p:spPr>
          <p:txBody>
            <a:bodyPr wrap="square" rtlCol="0">
              <a:spAutoFit/>
            </a:bodyPr>
            <a:lstStyle/>
            <a:p>
              <a:pPr algn="ctr"/>
              <a:r>
                <a:rPr lang="en-US" sz="8800" b="1">
                  <a:solidFill>
                    <a:schemeClr val="bg1"/>
                  </a:solidFill>
                </a:rPr>
                <a:t>o</a:t>
              </a:r>
              <a:endParaRPr lang="uk-UA" sz="8800" b="1">
                <a:solidFill>
                  <a:schemeClr val="bg1"/>
                </a:solidFill>
              </a:endParaRPr>
            </a:p>
          </p:txBody>
        </p:sp>
      </p:grpSp>
      <p:grpSp>
        <p:nvGrpSpPr>
          <p:cNvPr id="2" name="Group 1"/>
          <p:cNvGrpSpPr/>
          <p:nvPr/>
        </p:nvGrpSpPr>
        <p:grpSpPr>
          <a:xfrm>
            <a:off x="1714500" y="3057489"/>
            <a:ext cx="7124700" cy="1657422"/>
            <a:chOff x="1714500" y="3057489"/>
            <a:chExt cx="7124700" cy="1657422"/>
          </a:xfrm>
        </p:grpSpPr>
        <p:sp>
          <p:nvSpPr>
            <p:cNvPr id="4" name="Rectangle 3"/>
            <p:cNvSpPr/>
            <p:nvPr/>
          </p:nvSpPr>
          <p:spPr>
            <a:xfrm>
              <a:off x="3619500" y="36992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5" name="Rectangle 4"/>
            <p:cNvSpPr/>
            <p:nvPr/>
          </p:nvSpPr>
          <p:spPr>
            <a:xfrm>
              <a:off x="3619500" y="3057489"/>
              <a:ext cx="4800600" cy="646331"/>
            </a:xfrm>
            <a:prstGeom prst="rect">
              <a:avLst/>
            </a:prstGeom>
          </p:spPr>
          <p:txBody>
            <a:bodyPr wrap="square">
              <a:spAutoFit/>
            </a:bodyPr>
            <a:lstStyle/>
            <a:p>
              <a:r>
                <a:rPr lang="en-US" sz="3600">
                  <a:solidFill>
                    <a:schemeClr val="accent1"/>
                  </a:solidFill>
                  <a:latin typeface="+mj-lt"/>
                </a:rPr>
                <a:t>strengths</a:t>
              </a:r>
            </a:p>
          </p:txBody>
        </p:sp>
        <p:sp>
          <p:nvSpPr>
            <p:cNvPr id="6" name="Oval 5"/>
            <p:cNvSpPr/>
            <p:nvPr/>
          </p:nvSpPr>
          <p:spPr>
            <a:xfrm>
              <a:off x="1714500" y="3057489"/>
              <a:ext cx="1600200" cy="1600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6600" b="1">
                <a:solidFill>
                  <a:schemeClr val="bg1"/>
                </a:solidFill>
                <a:latin typeface="+mj-lt"/>
              </a:endParaRPr>
            </a:p>
          </p:txBody>
        </p:sp>
        <p:sp>
          <p:nvSpPr>
            <p:cNvPr id="18" name="TextBox 17"/>
            <p:cNvSpPr txBox="1"/>
            <p:nvPr/>
          </p:nvSpPr>
          <p:spPr>
            <a:xfrm>
              <a:off x="1828800" y="3066978"/>
              <a:ext cx="1371600" cy="1446550"/>
            </a:xfrm>
            <a:prstGeom prst="rect">
              <a:avLst/>
            </a:prstGeom>
            <a:noFill/>
          </p:spPr>
          <p:txBody>
            <a:bodyPr wrap="square" rtlCol="0">
              <a:spAutoFit/>
            </a:bodyPr>
            <a:lstStyle/>
            <a:p>
              <a:pPr algn="ctr"/>
              <a:r>
                <a:rPr lang="en-US" sz="8800" b="1">
                  <a:solidFill>
                    <a:schemeClr val="bg1"/>
                  </a:solidFill>
                </a:rPr>
                <a:t>s</a:t>
              </a:r>
              <a:endParaRPr lang="uk-UA" sz="8800" b="1">
                <a:solidFill>
                  <a:schemeClr val="bg1"/>
                </a:solidFill>
              </a:endParaRPr>
            </a:p>
          </p:txBody>
        </p:sp>
      </p:grpSp>
      <p:grpSp>
        <p:nvGrpSpPr>
          <p:cNvPr id="22" name="Group 21"/>
          <p:cNvGrpSpPr/>
          <p:nvPr/>
        </p:nvGrpSpPr>
        <p:grpSpPr>
          <a:xfrm>
            <a:off x="9639300" y="5572089"/>
            <a:ext cx="7124700" cy="1657422"/>
            <a:chOff x="9639300" y="5572089"/>
            <a:chExt cx="7124700" cy="1657422"/>
          </a:xfrm>
        </p:grpSpPr>
        <p:sp>
          <p:nvSpPr>
            <p:cNvPr id="13" name="Rectangle 12"/>
            <p:cNvSpPr/>
            <p:nvPr/>
          </p:nvSpPr>
          <p:spPr>
            <a:xfrm>
              <a:off x="11544300" y="62138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14" name="Rectangle 13"/>
            <p:cNvSpPr/>
            <p:nvPr/>
          </p:nvSpPr>
          <p:spPr>
            <a:xfrm>
              <a:off x="11544300" y="5572089"/>
              <a:ext cx="4800600" cy="646331"/>
            </a:xfrm>
            <a:prstGeom prst="rect">
              <a:avLst/>
            </a:prstGeom>
          </p:spPr>
          <p:txBody>
            <a:bodyPr wrap="square">
              <a:spAutoFit/>
            </a:bodyPr>
            <a:lstStyle/>
            <a:p>
              <a:r>
                <a:rPr lang="en-US" sz="3600">
                  <a:latin typeface="+mj-lt"/>
                </a:rPr>
                <a:t>threats</a:t>
              </a:r>
            </a:p>
          </p:txBody>
        </p:sp>
        <p:sp>
          <p:nvSpPr>
            <p:cNvPr id="15" name="Oval 14"/>
            <p:cNvSpPr/>
            <p:nvPr/>
          </p:nvSpPr>
          <p:spPr>
            <a:xfrm>
              <a:off x="9639300" y="5572089"/>
              <a:ext cx="1600200" cy="16002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6600" b="1">
                <a:solidFill>
                  <a:schemeClr val="bg1"/>
                </a:solidFill>
                <a:latin typeface="+mj-lt"/>
              </a:endParaRPr>
            </a:p>
          </p:txBody>
        </p:sp>
        <p:sp>
          <p:nvSpPr>
            <p:cNvPr id="19" name="TextBox 18"/>
            <p:cNvSpPr txBox="1"/>
            <p:nvPr/>
          </p:nvSpPr>
          <p:spPr>
            <a:xfrm>
              <a:off x="9753600" y="5572089"/>
              <a:ext cx="1371600" cy="1446550"/>
            </a:xfrm>
            <a:prstGeom prst="rect">
              <a:avLst/>
            </a:prstGeom>
            <a:noFill/>
          </p:spPr>
          <p:txBody>
            <a:bodyPr wrap="square" rtlCol="0">
              <a:spAutoFit/>
            </a:bodyPr>
            <a:lstStyle/>
            <a:p>
              <a:pPr algn="ctr"/>
              <a:r>
                <a:rPr lang="en-US" sz="8800" b="1">
                  <a:solidFill>
                    <a:schemeClr val="bg1"/>
                  </a:solidFill>
                </a:rPr>
                <a:t>t</a:t>
              </a:r>
              <a:endParaRPr lang="uk-UA" sz="8800" b="1">
                <a:solidFill>
                  <a:schemeClr val="bg1"/>
                </a:solidFill>
              </a:endParaRPr>
            </a:p>
          </p:txBody>
        </p:sp>
      </p:grpSp>
      <p:grpSp>
        <p:nvGrpSpPr>
          <p:cNvPr id="21" name="Group 20"/>
          <p:cNvGrpSpPr/>
          <p:nvPr/>
        </p:nvGrpSpPr>
        <p:grpSpPr>
          <a:xfrm>
            <a:off x="9639300" y="3057489"/>
            <a:ext cx="7124700" cy="1657422"/>
            <a:chOff x="9639300" y="3057489"/>
            <a:chExt cx="7124700" cy="1657422"/>
          </a:xfrm>
        </p:grpSpPr>
        <p:sp>
          <p:nvSpPr>
            <p:cNvPr id="10" name="Rectangle 9"/>
            <p:cNvSpPr/>
            <p:nvPr/>
          </p:nvSpPr>
          <p:spPr>
            <a:xfrm>
              <a:off x="11544300" y="36992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11" name="Rectangle 10"/>
            <p:cNvSpPr/>
            <p:nvPr/>
          </p:nvSpPr>
          <p:spPr>
            <a:xfrm>
              <a:off x="11544300" y="3057489"/>
              <a:ext cx="4800600" cy="646331"/>
            </a:xfrm>
            <a:prstGeom prst="rect">
              <a:avLst/>
            </a:prstGeom>
          </p:spPr>
          <p:txBody>
            <a:bodyPr wrap="square">
              <a:spAutoFit/>
            </a:bodyPr>
            <a:lstStyle/>
            <a:p>
              <a:r>
                <a:rPr lang="en-US" sz="3600">
                  <a:latin typeface="+mj-lt"/>
                </a:rPr>
                <a:t>weaknesses</a:t>
              </a:r>
            </a:p>
          </p:txBody>
        </p:sp>
        <p:sp>
          <p:nvSpPr>
            <p:cNvPr id="12" name="Oval 11"/>
            <p:cNvSpPr/>
            <p:nvPr/>
          </p:nvSpPr>
          <p:spPr>
            <a:xfrm>
              <a:off x="9639300" y="3057489"/>
              <a:ext cx="1600200" cy="16002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6600" b="1">
                <a:solidFill>
                  <a:schemeClr val="bg1"/>
                </a:solidFill>
                <a:latin typeface="+mj-lt"/>
              </a:endParaRPr>
            </a:p>
          </p:txBody>
        </p:sp>
        <p:sp>
          <p:nvSpPr>
            <p:cNvPr id="20" name="TextBox 19"/>
            <p:cNvSpPr txBox="1"/>
            <p:nvPr/>
          </p:nvSpPr>
          <p:spPr>
            <a:xfrm>
              <a:off x="9753600" y="3066978"/>
              <a:ext cx="1371600" cy="1446550"/>
            </a:xfrm>
            <a:prstGeom prst="rect">
              <a:avLst/>
            </a:prstGeom>
            <a:noFill/>
          </p:spPr>
          <p:txBody>
            <a:bodyPr wrap="square" rtlCol="0">
              <a:spAutoFit/>
            </a:bodyPr>
            <a:lstStyle/>
            <a:p>
              <a:pPr algn="ctr"/>
              <a:r>
                <a:rPr lang="en-US" sz="8800" b="1">
                  <a:solidFill>
                    <a:schemeClr val="bg1"/>
                  </a:solidFill>
                </a:rPr>
                <a:t>w</a:t>
              </a:r>
              <a:endParaRPr lang="uk-UA" sz="8800" b="1">
                <a:solidFill>
                  <a:schemeClr val="bg1"/>
                </a:solidFill>
              </a:endParaRPr>
            </a:p>
          </p:txBody>
        </p:sp>
      </p:grpSp>
    </p:spTree>
    <p:extLst>
      <p:ext uri="{BB962C8B-B14F-4D97-AF65-F5344CB8AC3E}">
        <p14:creationId xmlns:p14="http://schemas.microsoft.com/office/powerpoint/2010/main" val="161479818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1000"/>
                                        <p:tgtEl>
                                          <p:spTgt spid="21"/>
                                        </p:tgtEl>
                                      </p:cBhvr>
                                    </p:animEffect>
                                    <p:anim calcmode="lin" valueType="num">
                                      <p:cBhvr>
                                        <p:cTn id="14" dur="1000" fill="hold"/>
                                        <p:tgtEl>
                                          <p:spTgt spid="21"/>
                                        </p:tgtEl>
                                        <p:attrNameLst>
                                          <p:attrName>ppt_x</p:attrName>
                                        </p:attrNameLst>
                                      </p:cBhvr>
                                      <p:tavLst>
                                        <p:tav tm="0">
                                          <p:val>
                                            <p:strVal val="#ppt_x"/>
                                          </p:val>
                                        </p:tav>
                                        <p:tav tm="100000">
                                          <p:val>
                                            <p:strVal val="#ppt_x"/>
                                          </p:val>
                                        </p:tav>
                                      </p:tavLst>
                                    </p:anim>
                                    <p:anim calcmode="lin" valueType="num">
                                      <p:cBhvr>
                                        <p:cTn id="15" dur="900" decel="100000" fill="hold"/>
                                        <p:tgtEl>
                                          <p:spTgt spid="21"/>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21"/>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25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1000"/>
                                        <p:tgtEl>
                                          <p:spTgt spid="23"/>
                                        </p:tgtEl>
                                      </p:cBhvr>
                                    </p:animEffect>
                                    <p:anim calcmode="lin" valueType="num">
                                      <p:cBhvr>
                                        <p:cTn id="20" dur="1000" fill="hold"/>
                                        <p:tgtEl>
                                          <p:spTgt spid="23"/>
                                        </p:tgtEl>
                                        <p:attrNameLst>
                                          <p:attrName>ppt_x</p:attrName>
                                        </p:attrNameLst>
                                      </p:cBhvr>
                                      <p:tavLst>
                                        <p:tav tm="0">
                                          <p:val>
                                            <p:strVal val="#ppt_x"/>
                                          </p:val>
                                        </p:tav>
                                        <p:tav tm="100000">
                                          <p:val>
                                            <p:strVal val="#ppt_x"/>
                                          </p:val>
                                        </p:tav>
                                      </p:tavLst>
                                    </p:anim>
                                    <p:anim calcmode="lin" valueType="num">
                                      <p:cBhvr>
                                        <p:cTn id="21" dur="900" decel="100000" fill="hold"/>
                                        <p:tgtEl>
                                          <p:spTgt spid="23"/>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23"/>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25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1000"/>
                                        <p:tgtEl>
                                          <p:spTgt spid="22"/>
                                        </p:tgtEl>
                                      </p:cBhvr>
                                    </p:animEffect>
                                    <p:anim calcmode="lin" valueType="num">
                                      <p:cBhvr>
                                        <p:cTn id="26" dur="1000" fill="hold"/>
                                        <p:tgtEl>
                                          <p:spTgt spid="22"/>
                                        </p:tgtEl>
                                        <p:attrNameLst>
                                          <p:attrName>ppt_x</p:attrName>
                                        </p:attrNameLst>
                                      </p:cBhvr>
                                      <p:tavLst>
                                        <p:tav tm="0">
                                          <p:val>
                                            <p:strVal val="#ppt_x"/>
                                          </p:val>
                                        </p:tav>
                                        <p:tav tm="100000">
                                          <p:val>
                                            <p:strVal val="#ppt_x"/>
                                          </p:val>
                                        </p:tav>
                                      </p:tavLst>
                                    </p:anim>
                                    <p:anim calcmode="lin" valueType="num">
                                      <p:cBhvr>
                                        <p:cTn id="27" dur="900" decel="100000" fill="hold"/>
                                        <p:tgtEl>
                                          <p:spTgt spid="22"/>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2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swot</a:t>
            </a:r>
            <a:br>
              <a:rPr lang="en-US"/>
            </a:br>
            <a:r>
              <a:rPr lang="en-US"/>
              <a:t>analysis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109</a:t>
            </a:fld>
            <a:endParaRPr/>
          </a:p>
        </p:txBody>
      </p:sp>
      <p:grpSp>
        <p:nvGrpSpPr>
          <p:cNvPr id="4" name="Group 3"/>
          <p:cNvGrpSpPr/>
          <p:nvPr/>
        </p:nvGrpSpPr>
        <p:grpSpPr>
          <a:xfrm>
            <a:off x="1524001" y="3086100"/>
            <a:ext cx="7480152" cy="2286000"/>
            <a:chOff x="1524001" y="3086100"/>
            <a:chExt cx="7480152" cy="2286000"/>
          </a:xfrm>
        </p:grpSpPr>
        <p:sp>
          <p:nvSpPr>
            <p:cNvPr id="19" name="Rectangle 18"/>
            <p:cNvSpPr/>
            <p:nvPr/>
          </p:nvSpPr>
          <p:spPr>
            <a:xfrm rot="16200000">
              <a:off x="6718153" y="3086100"/>
              <a:ext cx="2286000"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0" name="Rectangle 19"/>
            <p:cNvSpPr/>
            <p:nvPr/>
          </p:nvSpPr>
          <p:spPr>
            <a:xfrm>
              <a:off x="7299178" y="3567379"/>
              <a:ext cx="1123950" cy="1323439"/>
            </a:xfrm>
            <a:prstGeom prst="rect">
              <a:avLst/>
            </a:prstGeom>
            <a:ln>
              <a:noFill/>
            </a:ln>
          </p:spPr>
          <p:txBody>
            <a:bodyPr wrap="square">
              <a:spAutoFit/>
            </a:bodyPr>
            <a:lstStyle/>
            <a:p>
              <a:pPr algn="ctr"/>
              <a:r>
                <a:rPr lang="en-US" sz="8000" b="1">
                  <a:solidFill>
                    <a:schemeClr val="bg1"/>
                  </a:solidFill>
                </a:rPr>
                <a:t>S</a:t>
              </a:r>
              <a:endParaRPr lang="uk-UA" sz="8000" b="1">
                <a:solidFill>
                  <a:schemeClr val="bg1"/>
                </a:solidFill>
              </a:endParaRPr>
            </a:p>
          </p:txBody>
        </p:sp>
        <p:sp>
          <p:nvSpPr>
            <p:cNvPr id="16" name="TextBox 15"/>
            <p:cNvSpPr txBox="1"/>
            <p:nvPr/>
          </p:nvSpPr>
          <p:spPr>
            <a:xfrm>
              <a:off x="2944048" y="3343260"/>
              <a:ext cx="3694493" cy="646331"/>
            </a:xfrm>
            <a:prstGeom prst="rect">
              <a:avLst/>
            </a:prstGeom>
            <a:noFill/>
          </p:spPr>
          <p:txBody>
            <a:bodyPr wrap="square" rtlCol="0">
              <a:spAutoFit/>
            </a:bodyPr>
            <a:lstStyle/>
            <a:p>
              <a:r>
                <a:rPr lang="en-US" sz="3600">
                  <a:solidFill>
                    <a:schemeClr val="accent1"/>
                  </a:solidFill>
                  <a:latin typeface="+mj-lt"/>
                </a:rPr>
                <a:t>strengths</a:t>
              </a:r>
            </a:p>
          </p:txBody>
        </p:sp>
        <p:sp>
          <p:nvSpPr>
            <p:cNvPr id="17" name="TextBox 16"/>
            <p:cNvSpPr txBox="1"/>
            <p:nvPr/>
          </p:nvSpPr>
          <p:spPr>
            <a:xfrm>
              <a:off x="2944048" y="4000500"/>
              <a:ext cx="3699039" cy="1323439"/>
            </a:xfrm>
            <a:prstGeom prst="rect">
              <a:avLst/>
            </a:prstGeom>
            <a:noFill/>
          </p:spPr>
          <p:txBody>
            <a:bodyPr wrap="square" rtlCol="0">
              <a:spAutoFit/>
            </a:bodyPr>
            <a:lstStyle/>
            <a:p>
              <a:r>
                <a:rPr lang="en-US" sz="2000">
                  <a:solidFill>
                    <a:schemeClr val="tx2"/>
                  </a:solidFill>
                </a:rPr>
                <a:t>Lorem ipsum dolor sit amet, consectetuer adipiscing elit. </a:t>
              </a:r>
            </a:p>
            <a:p>
              <a:r>
                <a:rPr lang="en-US" sz="2000">
                  <a:solidFill>
                    <a:schemeClr val="tx2"/>
                  </a:solidFill>
                </a:rPr>
                <a:t>Maecenas porttitor congue massa.</a:t>
              </a:r>
              <a:endParaRPr lang="uk-UA" sz="2000">
                <a:solidFill>
                  <a:schemeClr val="tx2"/>
                </a:solidFill>
              </a:endParaRPr>
            </a:p>
          </p:txBody>
        </p:sp>
        <p:sp>
          <p:nvSpPr>
            <p:cNvPr id="38" name="Freeform 122"/>
            <p:cNvSpPr>
              <a:spLocks noEditPoints="1"/>
            </p:cNvSpPr>
            <p:nvPr/>
          </p:nvSpPr>
          <p:spPr bwMode="auto">
            <a:xfrm>
              <a:off x="1524001" y="3480986"/>
              <a:ext cx="978720" cy="978720"/>
            </a:xfrm>
            <a:custGeom>
              <a:avLst/>
              <a:gdLst>
                <a:gd name="T0" fmla="*/ 176 w 176"/>
                <a:gd name="T1" fmla="*/ 52 h 176"/>
                <a:gd name="T2" fmla="*/ 175 w 176"/>
                <a:gd name="T3" fmla="*/ 50 h 176"/>
                <a:gd name="T4" fmla="*/ 175 w 176"/>
                <a:gd name="T5" fmla="*/ 50 h 176"/>
                <a:gd name="T6" fmla="*/ 175 w 176"/>
                <a:gd name="T7" fmla="*/ 49 h 176"/>
                <a:gd name="T8" fmla="*/ 175 w 176"/>
                <a:gd name="T9" fmla="*/ 49 h 176"/>
                <a:gd name="T10" fmla="*/ 127 w 176"/>
                <a:gd name="T11" fmla="*/ 2 h 176"/>
                <a:gd name="T12" fmla="*/ 127 w 176"/>
                <a:gd name="T13" fmla="*/ 2 h 176"/>
                <a:gd name="T14" fmla="*/ 124 w 176"/>
                <a:gd name="T15" fmla="*/ 0 h 176"/>
                <a:gd name="T16" fmla="*/ 52 w 176"/>
                <a:gd name="T17" fmla="*/ 0 h 176"/>
                <a:gd name="T18" fmla="*/ 49 w 176"/>
                <a:gd name="T19" fmla="*/ 2 h 176"/>
                <a:gd name="T20" fmla="*/ 49 w 176"/>
                <a:gd name="T21" fmla="*/ 2 h 176"/>
                <a:gd name="T22" fmla="*/ 1 w 176"/>
                <a:gd name="T23" fmla="*/ 49 h 176"/>
                <a:gd name="T24" fmla="*/ 1 w 176"/>
                <a:gd name="T25" fmla="*/ 49 h 176"/>
                <a:gd name="T26" fmla="*/ 1 w 176"/>
                <a:gd name="T27" fmla="*/ 50 h 176"/>
                <a:gd name="T28" fmla="*/ 1 w 176"/>
                <a:gd name="T29" fmla="*/ 50 h 176"/>
                <a:gd name="T30" fmla="*/ 0 w 176"/>
                <a:gd name="T31" fmla="*/ 52 h 176"/>
                <a:gd name="T32" fmla="*/ 1 w 176"/>
                <a:gd name="T33" fmla="*/ 54 h 176"/>
                <a:gd name="T34" fmla="*/ 1 w 176"/>
                <a:gd name="T35" fmla="*/ 55 h 176"/>
                <a:gd name="T36" fmla="*/ 85 w 176"/>
                <a:gd name="T37" fmla="*/ 175 h 176"/>
                <a:gd name="T38" fmla="*/ 85 w 176"/>
                <a:gd name="T39" fmla="*/ 174 h 176"/>
                <a:gd name="T40" fmla="*/ 88 w 176"/>
                <a:gd name="T41" fmla="*/ 176 h 176"/>
                <a:gd name="T42" fmla="*/ 91 w 176"/>
                <a:gd name="T43" fmla="*/ 174 h 176"/>
                <a:gd name="T44" fmla="*/ 91 w 176"/>
                <a:gd name="T45" fmla="*/ 175 h 176"/>
                <a:gd name="T46" fmla="*/ 175 w 176"/>
                <a:gd name="T47" fmla="*/ 55 h 176"/>
                <a:gd name="T48" fmla="*/ 175 w 176"/>
                <a:gd name="T49" fmla="*/ 54 h 176"/>
                <a:gd name="T50" fmla="*/ 176 w 176"/>
                <a:gd name="T51" fmla="*/ 52 h 176"/>
                <a:gd name="T52" fmla="*/ 122 w 176"/>
                <a:gd name="T53" fmla="*/ 8 h 176"/>
                <a:gd name="T54" fmla="*/ 162 w 176"/>
                <a:gd name="T55" fmla="*/ 48 h 176"/>
                <a:gd name="T56" fmla="*/ 126 w 176"/>
                <a:gd name="T57" fmla="*/ 48 h 176"/>
                <a:gd name="T58" fmla="*/ 106 w 176"/>
                <a:gd name="T59" fmla="*/ 8 h 176"/>
                <a:gd name="T60" fmla="*/ 122 w 176"/>
                <a:gd name="T61" fmla="*/ 8 h 176"/>
                <a:gd name="T62" fmla="*/ 98 w 176"/>
                <a:gd name="T63" fmla="*/ 8 h 176"/>
                <a:gd name="T64" fmla="*/ 118 w 176"/>
                <a:gd name="T65" fmla="*/ 48 h 176"/>
                <a:gd name="T66" fmla="*/ 58 w 176"/>
                <a:gd name="T67" fmla="*/ 48 h 176"/>
                <a:gd name="T68" fmla="*/ 78 w 176"/>
                <a:gd name="T69" fmla="*/ 8 h 176"/>
                <a:gd name="T70" fmla="*/ 98 w 176"/>
                <a:gd name="T71" fmla="*/ 8 h 176"/>
                <a:gd name="T72" fmla="*/ 54 w 176"/>
                <a:gd name="T73" fmla="*/ 8 h 176"/>
                <a:gd name="T74" fmla="*/ 70 w 176"/>
                <a:gd name="T75" fmla="*/ 8 h 176"/>
                <a:gd name="T76" fmla="*/ 50 w 176"/>
                <a:gd name="T77" fmla="*/ 48 h 176"/>
                <a:gd name="T78" fmla="*/ 14 w 176"/>
                <a:gd name="T79" fmla="*/ 48 h 176"/>
                <a:gd name="T80" fmla="*/ 54 w 176"/>
                <a:gd name="T81" fmla="*/ 8 h 176"/>
                <a:gd name="T82" fmla="*/ 12 w 176"/>
                <a:gd name="T83" fmla="*/ 56 h 176"/>
                <a:gd name="T84" fmla="*/ 49 w 176"/>
                <a:gd name="T85" fmla="*/ 56 h 176"/>
                <a:gd name="T86" fmla="*/ 77 w 176"/>
                <a:gd name="T87" fmla="*/ 149 h 176"/>
                <a:gd name="T88" fmla="*/ 12 w 176"/>
                <a:gd name="T89" fmla="*/ 56 h 176"/>
                <a:gd name="T90" fmla="*/ 88 w 176"/>
                <a:gd name="T91" fmla="*/ 158 h 176"/>
                <a:gd name="T92" fmla="*/ 57 w 176"/>
                <a:gd name="T93" fmla="*/ 56 h 176"/>
                <a:gd name="T94" fmla="*/ 119 w 176"/>
                <a:gd name="T95" fmla="*/ 56 h 176"/>
                <a:gd name="T96" fmla="*/ 88 w 176"/>
                <a:gd name="T97" fmla="*/ 158 h 176"/>
                <a:gd name="T98" fmla="*/ 99 w 176"/>
                <a:gd name="T99" fmla="*/ 149 h 176"/>
                <a:gd name="T100" fmla="*/ 127 w 176"/>
                <a:gd name="T101" fmla="*/ 56 h 176"/>
                <a:gd name="T102" fmla="*/ 164 w 176"/>
                <a:gd name="T103" fmla="*/ 56 h 176"/>
                <a:gd name="T104" fmla="*/ 99 w 176"/>
                <a:gd name="T105" fmla="*/ 14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176" y="52"/>
                  </a:moveTo>
                  <a:cubicBezTo>
                    <a:pt x="176" y="51"/>
                    <a:pt x="176" y="50"/>
                    <a:pt x="175" y="50"/>
                  </a:cubicBezTo>
                  <a:cubicBezTo>
                    <a:pt x="175" y="50"/>
                    <a:pt x="175" y="50"/>
                    <a:pt x="175" y="50"/>
                  </a:cubicBezTo>
                  <a:cubicBezTo>
                    <a:pt x="175" y="49"/>
                    <a:pt x="175" y="49"/>
                    <a:pt x="175" y="49"/>
                  </a:cubicBezTo>
                  <a:cubicBezTo>
                    <a:pt x="175" y="49"/>
                    <a:pt x="175" y="49"/>
                    <a:pt x="175" y="49"/>
                  </a:cubicBezTo>
                  <a:cubicBezTo>
                    <a:pt x="127" y="2"/>
                    <a:pt x="127" y="2"/>
                    <a:pt x="127" y="2"/>
                  </a:cubicBezTo>
                  <a:cubicBezTo>
                    <a:pt x="127" y="2"/>
                    <a:pt x="127" y="2"/>
                    <a:pt x="127" y="2"/>
                  </a:cubicBezTo>
                  <a:cubicBezTo>
                    <a:pt x="126" y="1"/>
                    <a:pt x="125" y="0"/>
                    <a:pt x="124" y="0"/>
                  </a:cubicBezTo>
                  <a:cubicBezTo>
                    <a:pt x="52" y="0"/>
                    <a:pt x="52" y="0"/>
                    <a:pt x="52" y="0"/>
                  </a:cubicBezTo>
                  <a:cubicBezTo>
                    <a:pt x="51" y="0"/>
                    <a:pt x="50" y="1"/>
                    <a:pt x="49" y="2"/>
                  </a:cubicBezTo>
                  <a:cubicBezTo>
                    <a:pt x="49" y="2"/>
                    <a:pt x="49" y="2"/>
                    <a:pt x="49" y="2"/>
                  </a:cubicBezTo>
                  <a:cubicBezTo>
                    <a:pt x="1" y="49"/>
                    <a:pt x="1" y="49"/>
                    <a:pt x="1" y="49"/>
                  </a:cubicBezTo>
                  <a:cubicBezTo>
                    <a:pt x="1" y="49"/>
                    <a:pt x="1" y="49"/>
                    <a:pt x="1" y="49"/>
                  </a:cubicBezTo>
                  <a:cubicBezTo>
                    <a:pt x="1" y="50"/>
                    <a:pt x="1" y="50"/>
                    <a:pt x="1" y="50"/>
                  </a:cubicBezTo>
                  <a:cubicBezTo>
                    <a:pt x="1" y="50"/>
                    <a:pt x="1" y="50"/>
                    <a:pt x="1" y="50"/>
                  </a:cubicBezTo>
                  <a:cubicBezTo>
                    <a:pt x="0" y="50"/>
                    <a:pt x="0" y="51"/>
                    <a:pt x="0" y="52"/>
                  </a:cubicBezTo>
                  <a:cubicBezTo>
                    <a:pt x="0" y="53"/>
                    <a:pt x="0" y="54"/>
                    <a:pt x="1" y="54"/>
                  </a:cubicBezTo>
                  <a:cubicBezTo>
                    <a:pt x="1" y="55"/>
                    <a:pt x="1" y="55"/>
                    <a:pt x="1" y="55"/>
                  </a:cubicBezTo>
                  <a:cubicBezTo>
                    <a:pt x="85" y="175"/>
                    <a:pt x="85" y="175"/>
                    <a:pt x="85" y="175"/>
                  </a:cubicBezTo>
                  <a:cubicBezTo>
                    <a:pt x="85" y="174"/>
                    <a:pt x="85" y="174"/>
                    <a:pt x="85" y="174"/>
                  </a:cubicBezTo>
                  <a:cubicBezTo>
                    <a:pt x="86" y="175"/>
                    <a:pt x="87" y="176"/>
                    <a:pt x="88" y="176"/>
                  </a:cubicBezTo>
                  <a:cubicBezTo>
                    <a:pt x="89" y="176"/>
                    <a:pt x="90" y="175"/>
                    <a:pt x="91" y="174"/>
                  </a:cubicBezTo>
                  <a:cubicBezTo>
                    <a:pt x="91" y="175"/>
                    <a:pt x="91" y="175"/>
                    <a:pt x="91" y="175"/>
                  </a:cubicBezTo>
                  <a:cubicBezTo>
                    <a:pt x="175" y="55"/>
                    <a:pt x="175" y="55"/>
                    <a:pt x="175" y="55"/>
                  </a:cubicBezTo>
                  <a:cubicBezTo>
                    <a:pt x="175" y="54"/>
                    <a:pt x="175" y="54"/>
                    <a:pt x="175" y="54"/>
                  </a:cubicBezTo>
                  <a:cubicBezTo>
                    <a:pt x="176" y="54"/>
                    <a:pt x="176" y="53"/>
                    <a:pt x="176" y="52"/>
                  </a:cubicBezTo>
                  <a:moveTo>
                    <a:pt x="122" y="8"/>
                  </a:moveTo>
                  <a:cubicBezTo>
                    <a:pt x="162" y="48"/>
                    <a:pt x="162" y="48"/>
                    <a:pt x="162" y="48"/>
                  </a:cubicBezTo>
                  <a:cubicBezTo>
                    <a:pt x="126" y="48"/>
                    <a:pt x="126" y="48"/>
                    <a:pt x="126" y="48"/>
                  </a:cubicBezTo>
                  <a:cubicBezTo>
                    <a:pt x="106" y="8"/>
                    <a:pt x="106" y="8"/>
                    <a:pt x="106" y="8"/>
                  </a:cubicBezTo>
                  <a:lnTo>
                    <a:pt x="122" y="8"/>
                  </a:lnTo>
                  <a:close/>
                  <a:moveTo>
                    <a:pt x="98" y="8"/>
                  </a:moveTo>
                  <a:cubicBezTo>
                    <a:pt x="118" y="48"/>
                    <a:pt x="118" y="48"/>
                    <a:pt x="118" y="48"/>
                  </a:cubicBezTo>
                  <a:cubicBezTo>
                    <a:pt x="58" y="48"/>
                    <a:pt x="58" y="48"/>
                    <a:pt x="58" y="48"/>
                  </a:cubicBezTo>
                  <a:cubicBezTo>
                    <a:pt x="78" y="8"/>
                    <a:pt x="78" y="8"/>
                    <a:pt x="78" y="8"/>
                  </a:cubicBezTo>
                  <a:lnTo>
                    <a:pt x="98" y="8"/>
                  </a:lnTo>
                  <a:close/>
                  <a:moveTo>
                    <a:pt x="54" y="8"/>
                  </a:moveTo>
                  <a:cubicBezTo>
                    <a:pt x="70" y="8"/>
                    <a:pt x="70" y="8"/>
                    <a:pt x="70" y="8"/>
                  </a:cubicBezTo>
                  <a:cubicBezTo>
                    <a:pt x="50" y="48"/>
                    <a:pt x="50" y="48"/>
                    <a:pt x="50" y="48"/>
                  </a:cubicBezTo>
                  <a:cubicBezTo>
                    <a:pt x="14" y="48"/>
                    <a:pt x="14" y="48"/>
                    <a:pt x="14" y="48"/>
                  </a:cubicBezTo>
                  <a:lnTo>
                    <a:pt x="54" y="8"/>
                  </a:lnTo>
                  <a:close/>
                  <a:moveTo>
                    <a:pt x="12" y="56"/>
                  </a:moveTo>
                  <a:cubicBezTo>
                    <a:pt x="49" y="56"/>
                    <a:pt x="49" y="56"/>
                    <a:pt x="49" y="56"/>
                  </a:cubicBezTo>
                  <a:cubicBezTo>
                    <a:pt x="77" y="149"/>
                    <a:pt x="77" y="149"/>
                    <a:pt x="77" y="149"/>
                  </a:cubicBezTo>
                  <a:lnTo>
                    <a:pt x="12" y="56"/>
                  </a:lnTo>
                  <a:close/>
                  <a:moveTo>
                    <a:pt x="88" y="158"/>
                  </a:moveTo>
                  <a:cubicBezTo>
                    <a:pt x="57" y="56"/>
                    <a:pt x="57" y="56"/>
                    <a:pt x="57" y="56"/>
                  </a:cubicBezTo>
                  <a:cubicBezTo>
                    <a:pt x="119" y="56"/>
                    <a:pt x="119" y="56"/>
                    <a:pt x="119" y="56"/>
                  </a:cubicBezTo>
                  <a:lnTo>
                    <a:pt x="88" y="158"/>
                  </a:lnTo>
                  <a:close/>
                  <a:moveTo>
                    <a:pt x="99" y="149"/>
                  </a:moveTo>
                  <a:cubicBezTo>
                    <a:pt x="127" y="56"/>
                    <a:pt x="127" y="56"/>
                    <a:pt x="127" y="56"/>
                  </a:cubicBezTo>
                  <a:cubicBezTo>
                    <a:pt x="164" y="56"/>
                    <a:pt x="164" y="56"/>
                    <a:pt x="164" y="56"/>
                  </a:cubicBezTo>
                  <a:lnTo>
                    <a:pt x="99" y="14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8" name="Group 7"/>
          <p:cNvGrpSpPr/>
          <p:nvPr/>
        </p:nvGrpSpPr>
        <p:grpSpPr>
          <a:xfrm>
            <a:off x="9232753" y="5549199"/>
            <a:ext cx="7781925" cy="2352878"/>
            <a:chOff x="9232753" y="5549199"/>
            <a:chExt cx="7781925" cy="2352878"/>
          </a:xfrm>
        </p:grpSpPr>
        <p:sp>
          <p:nvSpPr>
            <p:cNvPr id="35" name="Rectangle 34"/>
            <p:cNvSpPr/>
            <p:nvPr/>
          </p:nvSpPr>
          <p:spPr>
            <a:xfrm rot="5400000">
              <a:off x="9232753" y="5549199"/>
              <a:ext cx="2286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6" name="Rectangle 35"/>
            <p:cNvSpPr/>
            <p:nvPr/>
          </p:nvSpPr>
          <p:spPr>
            <a:xfrm>
              <a:off x="9813778" y="6030477"/>
              <a:ext cx="1123950" cy="1323439"/>
            </a:xfrm>
            <a:prstGeom prst="rect">
              <a:avLst/>
            </a:prstGeom>
            <a:ln>
              <a:noFill/>
            </a:ln>
          </p:spPr>
          <p:txBody>
            <a:bodyPr wrap="square">
              <a:spAutoFit/>
            </a:bodyPr>
            <a:lstStyle/>
            <a:p>
              <a:pPr algn="ctr"/>
              <a:r>
                <a:rPr lang="en-US" sz="8000" b="1">
                  <a:solidFill>
                    <a:schemeClr val="bg1"/>
                  </a:solidFill>
                </a:rPr>
                <a:t>T</a:t>
              </a:r>
              <a:endParaRPr lang="uk-UA" sz="8000" b="1">
                <a:solidFill>
                  <a:schemeClr val="bg1"/>
                </a:solidFill>
              </a:endParaRPr>
            </a:p>
          </p:txBody>
        </p:sp>
        <p:sp>
          <p:nvSpPr>
            <p:cNvPr id="32" name="TextBox 31"/>
            <p:cNvSpPr txBox="1"/>
            <p:nvPr/>
          </p:nvSpPr>
          <p:spPr>
            <a:xfrm>
              <a:off x="12260567" y="5921398"/>
              <a:ext cx="3639687" cy="646331"/>
            </a:xfrm>
            <a:prstGeom prst="rect">
              <a:avLst/>
            </a:prstGeom>
            <a:noFill/>
          </p:spPr>
          <p:txBody>
            <a:bodyPr wrap="square" rtlCol="0">
              <a:spAutoFit/>
            </a:bodyPr>
            <a:lstStyle/>
            <a:p>
              <a:r>
                <a:rPr lang="en-US" sz="3600">
                  <a:latin typeface="+mj-lt"/>
                </a:rPr>
                <a:t>threats</a:t>
              </a:r>
            </a:p>
          </p:txBody>
        </p:sp>
        <p:sp>
          <p:nvSpPr>
            <p:cNvPr id="33" name="TextBox 32"/>
            <p:cNvSpPr txBox="1"/>
            <p:nvPr/>
          </p:nvSpPr>
          <p:spPr>
            <a:xfrm>
              <a:off x="12260568" y="6578638"/>
              <a:ext cx="3639686" cy="1323439"/>
            </a:xfrm>
            <a:prstGeom prst="rect">
              <a:avLst/>
            </a:prstGeom>
            <a:noFill/>
          </p:spPr>
          <p:txBody>
            <a:bodyPr wrap="square" rtlCol="0">
              <a:spAutoFit/>
            </a:bodyPr>
            <a:lstStyle/>
            <a:p>
              <a:r>
                <a:rPr lang="en-US" sz="2000">
                  <a:solidFill>
                    <a:schemeClr val="tx2"/>
                  </a:solidFill>
                </a:rPr>
                <a:t>Lorem ipsum dolor sit amet, consectetuer adipiscing elit. </a:t>
              </a:r>
            </a:p>
            <a:p>
              <a:r>
                <a:rPr lang="en-US" sz="2000">
                  <a:solidFill>
                    <a:schemeClr val="tx2"/>
                  </a:solidFill>
                </a:rPr>
                <a:t>Maecenas porttitor congue massa.</a:t>
              </a:r>
              <a:endParaRPr lang="uk-UA" sz="2000">
                <a:solidFill>
                  <a:schemeClr val="tx2"/>
                </a:solidFill>
              </a:endParaRPr>
            </a:p>
          </p:txBody>
        </p:sp>
        <p:sp>
          <p:nvSpPr>
            <p:cNvPr id="39" name="Freeform 371"/>
            <p:cNvSpPr>
              <a:spLocks noEditPoints="1"/>
            </p:cNvSpPr>
            <p:nvPr/>
          </p:nvSpPr>
          <p:spPr bwMode="auto">
            <a:xfrm>
              <a:off x="16036668" y="6030477"/>
              <a:ext cx="978010" cy="978010"/>
            </a:xfrm>
            <a:custGeom>
              <a:avLst/>
              <a:gdLst>
                <a:gd name="T0" fmla="*/ 96 w 176"/>
                <a:gd name="T1" fmla="*/ 124 h 176"/>
                <a:gd name="T2" fmla="*/ 92 w 176"/>
                <a:gd name="T3" fmla="*/ 120 h 176"/>
                <a:gd name="T4" fmla="*/ 89 w 176"/>
                <a:gd name="T5" fmla="*/ 121 h 176"/>
                <a:gd name="T6" fmla="*/ 65 w 176"/>
                <a:gd name="T7" fmla="*/ 145 h 176"/>
                <a:gd name="T8" fmla="*/ 64 w 176"/>
                <a:gd name="T9" fmla="*/ 148 h 176"/>
                <a:gd name="T10" fmla="*/ 68 w 176"/>
                <a:gd name="T11" fmla="*/ 152 h 176"/>
                <a:gd name="T12" fmla="*/ 82 w 176"/>
                <a:gd name="T13" fmla="*/ 152 h 176"/>
                <a:gd name="T14" fmla="*/ 65 w 176"/>
                <a:gd name="T15" fmla="*/ 169 h 176"/>
                <a:gd name="T16" fmla="*/ 64 w 176"/>
                <a:gd name="T17" fmla="*/ 172 h 176"/>
                <a:gd name="T18" fmla="*/ 68 w 176"/>
                <a:gd name="T19" fmla="*/ 176 h 176"/>
                <a:gd name="T20" fmla="*/ 71 w 176"/>
                <a:gd name="T21" fmla="*/ 175 h 176"/>
                <a:gd name="T22" fmla="*/ 95 w 176"/>
                <a:gd name="T23" fmla="*/ 151 h 176"/>
                <a:gd name="T24" fmla="*/ 96 w 176"/>
                <a:gd name="T25" fmla="*/ 148 h 176"/>
                <a:gd name="T26" fmla="*/ 92 w 176"/>
                <a:gd name="T27" fmla="*/ 144 h 176"/>
                <a:gd name="T28" fmla="*/ 92 w 176"/>
                <a:gd name="T29" fmla="*/ 144 h 176"/>
                <a:gd name="T30" fmla="*/ 78 w 176"/>
                <a:gd name="T31" fmla="*/ 144 h 176"/>
                <a:gd name="T32" fmla="*/ 95 w 176"/>
                <a:gd name="T33" fmla="*/ 127 h 176"/>
                <a:gd name="T34" fmla="*/ 96 w 176"/>
                <a:gd name="T35" fmla="*/ 124 h 176"/>
                <a:gd name="T36" fmla="*/ 52 w 176"/>
                <a:gd name="T37" fmla="*/ 128 h 176"/>
                <a:gd name="T38" fmla="*/ 49 w 176"/>
                <a:gd name="T39" fmla="*/ 129 h 176"/>
                <a:gd name="T40" fmla="*/ 25 w 176"/>
                <a:gd name="T41" fmla="*/ 153 h 176"/>
                <a:gd name="T42" fmla="*/ 24 w 176"/>
                <a:gd name="T43" fmla="*/ 156 h 176"/>
                <a:gd name="T44" fmla="*/ 28 w 176"/>
                <a:gd name="T45" fmla="*/ 160 h 176"/>
                <a:gd name="T46" fmla="*/ 31 w 176"/>
                <a:gd name="T47" fmla="*/ 159 h 176"/>
                <a:gd name="T48" fmla="*/ 55 w 176"/>
                <a:gd name="T49" fmla="*/ 135 h 176"/>
                <a:gd name="T50" fmla="*/ 56 w 176"/>
                <a:gd name="T51" fmla="*/ 132 h 176"/>
                <a:gd name="T52" fmla="*/ 52 w 176"/>
                <a:gd name="T53" fmla="*/ 128 h 176"/>
                <a:gd name="T54" fmla="*/ 152 w 176"/>
                <a:gd name="T55" fmla="*/ 41 h 176"/>
                <a:gd name="T56" fmla="*/ 152 w 176"/>
                <a:gd name="T57" fmla="*/ 40 h 176"/>
                <a:gd name="T58" fmla="*/ 128 w 176"/>
                <a:gd name="T59" fmla="*/ 16 h 176"/>
                <a:gd name="T60" fmla="*/ 112 w 176"/>
                <a:gd name="T61" fmla="*/ 22 h 176"/>
                <a:gd name="T62" fmla="*/ 72 w 176"/>
                <a:gd name="T63" fmla="*/ 0 h 176"/>
                <a:gd name="T64" fmla="*/ 25 w 176"/>
                <a:gd name="T65" fmla="*/ 41 h 176"/>
                <a:gd name="T66" fmla="*/ 0 w 176"/>
                <a:gd name="T67" fmla="*/ 72 h 176"/>
                <a:gd name="T68" fmla="*/ 32 w 176"/>
                <a:gd name="T69" fmla="*/ 104 h 176"/>
                <a:gd name="T70" fmla="*/ 144 w 176"/>
                <a:gd name="T71" fmla="*/ 104 h 176"/>
                <a:gd name="T72" fmla="*/ 176 w 176"/>
                <a:gd name="T73" fmla="*/ 72 h 176"/>
                <a:gd name="T74" fmla="*/ 152 w 176"/>
                <a:gd name="T75" fmla="*/ 41 h 176"/>
                <a:gd name="T76" fmla="*/ 144 w 176"/>
                <a:gd name="T77" fmla="*/ 96 h 176"/>
                <a:gd name="T78" fmla="*/ 32 w 176"/>
                <a:gd name="T79" fmla="*/ 96 h 176"/>
                <a:gd name="T80" fmla="*/ 8 w 176"/>
                <a:gd name="T81" fmla="*/ 72 h 176"/>
                <a:gd name="T82" fmla="*/ 26 w 176"/>
                <a:gd name="T83" fmla="*/ 49 h 176"/>
                <a:gd name="T84" fmla="*/ 32 w 176"/>
                <a:gd name="T85" fmla="*/ 42 h 176"/>
                <a:gd name="T86" fmla="*/ 72 w 176"/>
                <a:gd name="T87" fmla="*/ 8 h 176"/>
                <a:gd name="T88" fmla="*/ 102 w 176"/>
                <a:gd name="T89" fmla="*/ 22 h 176"/>
                <a:gd name="T90" fmla="*/ 111 w 176"/>
                <a:gd name="T91" fmla="*/ 30 h 176"/>
                <a:gd name="T92" fmla="*/ 112 w 176"/>
                <a:gd name="T93" fmla="*/ 30 h 176"/>
                <a:gd name="T94" fmla="*/ 117 w 176"/>
                <a:gd name="T95" fmla="*/ 28 h 176"/>
                <a:gd name="T96" fmla="*/ 128 w 176"/>
                <a:gd name="T97" fmla="*/ 24 h 176"/>
                <a:gd name="T98" fmla="*/ 144 w 176"/>
                <a:gd name="T99" fmla="*/ 40 h 176"/>
                <a:gd name="T100" fmla="*/ 144 w 176"/>
                <a:gd name="T101" fmla="*/ 41 h 176"/>
                <a:gd name="T102" fmla="*/ 150 w 176"/>
                <a:gd name="T103" fmla="*/ 49 h 176"/>
                <a:gd name="T104" fmla="*/ 168 w 176"/>
                <a:gd name="T105" fmla="*/ 72 h 176"/>
                <a:gd name="T106" fmla="*/ 144 w 176"/>
                <a:gd name="T107" fmla="*/ 96 h 176"/>
                <a:gd name="T108" fmla="*/ 136 w 176"/>
                <a:gd name="T109" fmla="*/ 128 h 176"/>
                <a:gd name="T110" fmla="*/ 133 w 176"/>
                <a:gd name="T111" fmla="*/ 129 h 176"/>
                <a:gd name="T112" fmla="*/ 109 w 176"/>
                <a:gd name="T113" fmla="*/ 153 h 176"/>
                <a:gd name="T114" fmla="*/ 108 w 176"/>
                <a:gd name="T115" fmla="*/ 156 h 176"/>
                <a:gd name="T116" fmla="*/ 112 w 176"/>
                <a:gd name="T117" fmla="*/ 160 h 176"/>
                <a:gd name="T118" fmla="*/ 115 w 176"/>
                <a:gd name="T119" fmla="*/ 159 h 176"/>
                <a:gd name="T120" fmla="*/ 139 w 176"/>
                <a:gd name="T121" fmla="*/ 135 h 176"/>
                <a:gd name="T122" fmla="*/ 140 w 176"/>
                <a:gd name="T123" fmla="*/ 132 h 176"/>
                <a:gd name="T124" fmla="*/ 136 w 176"/>
                <a:gd name="T125"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 h="176">
                  <a:moveTo>
                    <a:pt x="96" y="124"/>
                  </a:moveTo>
                  <a:cubicBezTo>
                    <a:pt x="96" y="122"/>
                    <a:pt x="94" y="120"/>
                    <a:pt x="92" y="120"/>
                  </a:cubicBezTo>
                  <a:cubicBezTo>
                    <a:pt x="91" y="120"/>
                    <a:pt x="90" y="120"/>
                    <a:pt x="89" y="121"/>
                  </a:cubicBezTo>
                  <a:cubicBezTo>
                    <a:pt x="65" y="145"/>
                    <a:pt x="65" y="145"/>
                    <a:pt x="65" y="145"/>
                  </a:cubicBezTo>
                  <a:cubicBezTo>
                    <a:pt x="64" y="146"/>
                    <a:pt x="64" y="147"/>
                    <a:pt x="64" y="148"/>
                  </a:cubicBezTo>
                  <a:cubicBezTo>
                    <a:pt x="64" y="150"/>
                    <a:pt x="66" y="152"/>
                    <a:pt x="68" y="152"/>
                  </a:cubicBezTo>
                  <a:cubicBezTo>
                    <a:pt x="82" y="152"/>
                    <a:pt x="82" y="152"/>
                    <a:pt x="82" y="152"/>
                  </a:cubicBezTo>
                  <a:cubicBezTo>
                    <a:pt x="65" y="169"/>
                    <a:pt x="65" y="169"/>
                    <a:pt x="65" y="169"/>
                  </a:cubicBezTo>
                  <a:cubicBezTo>
                    <a:pt x="64" y="170"/>
                    <a:pt x="64" y="171"/>
                    <a:pt x="64" y="172"/>
                  </a:cubicBezTo>
                  <a:cubicBezTo>
                    <a:pt x="64" y="174"/>
                    <a:pt x="66" y="176"/>
                    <a:pt x="68" y="176"/>
                  </a:cubicBezTo>
                  <a:cubicBezTo>
                    <a:pt x="69" y="176"/>
                    <a:pt x="70" y="176"/>
                    <a:pt x="71" y="175"/>
                  </a:cubicBezTo>
                  <a:cubicBezTo>
                    <a:pt x="95" y="151"/>
                    <a:pt x="95" y="151"/>
                    <a:pt x="95" y="151"/>
                  </a:cubicBezTo>
                  <a:cubicBezTo>
                    <a:pt x="96" y="150"/>
                    <a:pt x="96" y="149"/>
                    <a:pt x="96" y="148"/>
                  </a:cubicBezTo>
                  <a:cubicBezTo>
                    <a:pt x="96" y="146"/>
                    <a:pt x="94" y="144"/>
                    <a:pt x="92" y="144"/>
                  </a:cubicBezTo>
                  <a:cubicBezTo>
                    <a:pt x="92" y="144"/>
                    <a:pt x="92" y="144"/>
                    <a:pt x="92" y="144"/>
                  </a:cubicBezTo>
                  <a:cubicBezTo>
                    <a:pt x="78" y="144"/>
                    <a:pt x="78" y="144"/>
                    <a:pt x="78" y="144"/>
                  </a:cubicBezTo>
                  <a:cubicBezTo>
                    <a:pt x="95" y="127"/>
                    <a:pt x="95" y="127"/>
                    <a:pt x="95" y="127"/>
                  </a:cubicBezTo>
                  <a:cubicBezTo>
                    <a:pt x="96" y="126"/>
                    <a:pt x="96" y="125"/>
                    <a:pt x="96" y="124"/>
                  </a:cubicBezTo>
                  <a:moveTo>
                    <a:pt x="52" y="128"/>
                  </a:moveTo>
                  <a:cubicBezTo>
                    <a:pt x="51" y="128"/>
                    <a:pt x="50" y="128"/>
                    <a:pt x="49" y="129"/>
                  </a:cubicBezTo>
                  <a:cubicBezTo>
                    <a:pt x="25" y="153"/>
                    <a:pt x="25" y="153"/>
                    <a:pt x="25" y="153"/>
                  </a:cubicBezTo>
                  <a:cubicBezTo>
                    <a:pt x="24" y="154"/>
                    <a:pt x="24" y="155"/>
                    <a:pt x="24" y="156"/>
                  </a:cubicBezTo>
                  <a:cubicBezTo>
                    <a:pt x="24" y="158"/>
                    <a:pt x="26" y="160"/>
                    <a:pt x="28" y="160"/>
                  </a:cubicBezTo>
                  <a:cubicBezTo>
                    <a:pt x="29" y="160"/>
                    <a:pt x="30" y="160"/>
                    <a:pt x="31" y="159"/>
                  </a:cubicBezTo>
                  <a:cubicBezTo>
                    <a:pt x="55" y="135"/>
                    <a:pt x="55" y="135"/>
                    <a:pt x="55" y="135"/>
                  </a:cubicBezTo>
                  <a:cubicBezTo>
                    <a:pt x="56" y="134"/>
                    <a:pt x="56" y="133"/>
                    <a:pt x="56" y="132"/>
                  </a:cubicBezTo>
                  <a:cubicBezTo>
                    <a:pt x="56" y="130"/>
                    <a:pt x="54" y="128"/>
                    <a:pt x="52" y="128"/>
                  </a:cubicBezTo>
                  <a:moveTo>
                    <a:pt x="152" y="41"/>
                  </a:moveTo>
                  <a:cubicBezTo>
                    <a:pt x="152" y="41"/>
                    <a:pt x="152" y="40"/>
                    <a:pt x="152" y="40"/>
                  </a:cubicBezTo>
                  <a:cubicBezTo>
                    <a:pt x="152" y="27"/>
                    <a:pt x="141" y="16"/>
                    <a:pt x="128" y="16"/>
                  </a:cubicBezTo>
                  <a:cubicBezTo>
                    <a:pt x="122" y="16"/>
                    <a:pt x="116" y="18"/>
                    <a:pt x="112" y="22"/>
                  </a:cubicBezTo>
                  <a:cubicBezTo>
                    <a:pt x="104" y="9"/>
                    <a:pt x="89" y="0"/>
                    <a:pt x="72" y="0"/>
                  </a:cubicBezTo>
                  <a:cubicBezTo>
                    <a:pt x="48" y="0"/>
                    <a:pt x="28" y="18"/>
                    <a:pt x="25" y="41"/>
                  </a:cubicBezTo>
                  <a:cubicBezTo>
                    <a:pt x="10" y="44"/>
                    <a:pt x="0" y="57"/>
                    <a:pt x="0" y="72"/>
                  </a:cubicBezTo>
                  <a:cubicBezTo>
                    <a:pt x="0" y="90"/>
                    <a:pt x="14" y="104"/>
                    <a:pt x="32" y="104"/>
                  </a:cubicBezTo>
                  <a:cubicBezTo>
                    <a:pt x="144" y="104"/>
                    <a:pt x="144" y="104"/>
                    <a:pt x="144" y="104"/>
                  </a:cubicBezTo>
                  <a:cubicBezTo>
                    <a:pt x="162" y="104"/>
                    <a:pt x="176" y="90"/>
                    <a:pt x="176" y="72"/>
                  </a:cubicBezTo>
                  <a:cubicBezTo>
                    <a:pt x="176" y="57"/>
                    <a:pt x="166" y="45"/>
                    <a:pt x="152" y="41"/>
                  </a:cubicBezTo>
                  <a:moveTo>
                    <a:pt x="144" y="96"/>
                  </a:moveTo>
                  <a:cubicBezTo>
                    <a:pt x="32" y="96"/>
                    <a:pt x="32" y="96"/>
                    <a:pt x="32" y="96"/>
                  </a:cubicBezTo>
                  <a:cubicBezTo>
                    <a:pt x="19" y="96"/>
                    <a:pt x="8" y="85"/>
                    <a:pt x="8" y="72"/>
                  </a:cubicBezTo>
                  <a:cubicBezTo>
                    <a:pt x="8" y="61"/>
                    <a:pt x="16" y="51"/>
                    <a:pt x="26" y="49"/>
                  </a:cubicBezTo>
                  <a:cubicBezTo>
                    <a:pt x="30" y="48"/>
                    <a:pt x="32" y="45"/>
                    <a:pt x="32" y="42"/>
                  </a:cubicBezTo>
                  <a:cubicBezTo>
                    <a:pt x="35" y="23"/>
                    <a:pt x="52" y="8"/>
                    <a:pt x="72" y="8"/>
                  </a:cubicBezTo>
                  <a:cubicBezTo>
                    <a:pt x="86" y="8"/>
                    <a:pt x="94" y="11"/>
                    <a:pt x="102" y="22"/>
                  </a:cubicBezTo>
                  <a:cubicBezTo>
                    <a:pt x="103" y="24"/>
                    <a:pt x="109" y="30"/>
                    <a:pt x="111" y="30"/>
                  </a:cubicBezTo>
                  <a:cubicBezTo>
                    <a:pt x="111" y="30"/>
                    <a:pt x="112" y="30"/>
                    <a:pt x="112" y="30"/>
                  </a:cubicBezTo>
                  <a:cubicBezTo>
                    <a:pt x="114" y="30"/>
                    <a:pt x="116" y="29"/>
                    <a:pt x="117" y="28"/>
                  </a:cubicBezTo>
                  <a:cubicBezTo>
                    <a:pt x="120" y="25"/>
                    <a:pt x="124" y="24"/>
                    <a:pt x="128" y="24"/>
                  </a:cubicBezTo>
                  <a:cubicBezTo>
                    <a:pt x="137" y="24"/>
                    <a:pt x="144" y="31"/>
                    <a:pt x="144" y="40"/>
                  </a:cubicBezTo>
                  <a:cubicBezTo>
                    <a:pt x="144" y="41"/>
                    <a:pt x="144" y="41"/>
                    <a:pt x="144" y="41"/>
                  </a:cubicBezTo>
                  <a:cubicBezTo>
                    <a:pt x="144" y="44"/>
                    <a:pt x="146" y="48"/>
                    <a:pt x="150" y="49"/>
                  </a:cubicBezTo>
                  <a:cubicBezTo>
                    <a:pt x="161" y="52"/>
                    <a:pt x="168" y="61"/>
                    <a:pt x="168" y="72"/>
                  </a:cubicBezTo>
                  <a:cubicBezTo>
                    <a:pt x="168" y="85"/>
                    <a:pt x="157" y="96"/>
                    <a:pt x="144" y="96"/>
                  </a:cubicBezTo>
                  <a:moveTo>
                    <a:pt x="136" y="128"/>
                  </a:moveTo>
                  <a:cubicBezTo>
                    <a:pt x="135" y="128"/>
                    <a:pt x="134" y="128"/>
                    <a:pt x="133" y="129"/>
                  </a:cubicBezTo>
                  <a:cubicBezTo>
                    <a:pt x="109" y="153"/>
                    <a:pt x="109" y="153"/>
                    <a:pt x="109" y="153"/>
                  </a:cubicBezTo>
                  <a:cubicBezTo>
                    <a:pt x="108" y="154"/>
                    <a:pt x="108" y="155"/>
                    <a:pt x="108" y="156"/>
                  </a:cubicBezTo>
                  <a:cubicBezTo>
                    <a:pt x="108" y="158"/>
                    <a:pt x="110" y="160"/>
                    <a:pt x="112" y="160"/>
                  </a:cubicBezTo>
                  <a:cubicBezTo>
                    <a:pt x="113" y="160"/>
                    <a:pt x="114" y="160"/>
                    <a:pt x="115" y="159"/>
                  </a:cubicBezTo>
                  <a:cubicBezTo>
                    <a:pt x="139" y="135"/>
                    <a:pt x="139" y="135"/>
                    <a:pt x="139" y="135"/>
                  </a:cubicBezTo>
                  <a:cubicBezTo>
                    <a:pt x="140" y="134"/>
                    <a:pt x="140" y="133"/>
                    <a:pt x="140" y="132"/>
                  </a:cubicBezTo>
                  <a:cubicBezTo>
                    <a:pt x="140" y="130"/>
                    <a:pt x="138" y="128"/>
                    <a:pt x="136" y="128"/>
                  </a:cubicBezTo>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uk-UA"/>
            </a:p>
          </p:txBody>
        </p:sp>
      </p:grpSp>
      <p:grpSp>
        <p:nvGrpSpPr>
          <p:cNvPr id="6" name="Group 5"/>
          <p:cNvGrpSpPr/>
          <p:nvPr/>
        </p:nvGrpSpPr>
        <p:grpSpPr>
          <a:xfrm>
            <a:off x="9232753" y="3086100"/>
            <a:ext cx="7683647" cy="2286000"/>
            <a:chOff x="9232753" y="3086100"/>
            <a:chExt cx="7683647" cy="2286000"/>
          </a:xfrm>
        </p:grpSpPr>
        <p:sp>
          <p:nvSpPr>
            <p:cNvPr id="27" name="Rectangle 26"/>
            <p:cNvSpPr/>
            <p:nvPr/>
          </p:nvSpPr>
          <p:spPr>
            <a:xfrm>
              <a:off x="9232753" y="3086100"/>
              <a:ext cx="2286000"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8" name="Rectangle 27"/>
            <p:cNvSpPr/>
            <p:nvPr/>
          </p:nvSpPr>
          <p:spPr>
            <a:xfrm>
              <a:off x="9813778" y="3567379"/>
              <a:ext cx="1123950" cy="1323439"/>
            </a:xfrm>
            <a:prstGeom prst="rect">
              <a:avLst/>
            </a:prstGeom>
            <a:ln>
              <a:noFill/>
            </a:ln>
          </p:spPr>
          <p:txBody>
            <a:bodyPr wrap="square">
              <a:spAutoFit/>
            </a:bodyPr>
            <a:lstStyle/>
            <a:p>
              <a:pPr algn="ctr"/>
              <a:r>
                <a:rPr lang="en-US" sz="8000" b="1">
                  <a:solidFill>
                    <a:schemeClr val="bg1"/>
                  </a:solidFill>
                </a:rPr>
                <a:t>W</a:t>
              </a:r>
              <a:endParaRPr lang="uk-UA" sz="8000" b="1">
                <a:solidFill>
                  <a:schemeClr val="bg1"/>
                </a:solidFill>
              </a:endParaRPr>
            </a:p>
          </p:txBody>
        </p:sp>
        <p:sp>
          <p:nvSpPr>
            <p:cNvPr id="24" name="TextBox 23"/>
            <p:cNvSpPr txBox="1"/>
            <p:nvPr/>
          </p:nvSpPr>
          <p:spPr>
            <a:xfrm>
              <a:off x="12260567" y="3343260"/>
              <a:ext cx="3639687" cy="646331"/>
            </a:xfrm>
            <a:prstGeom prst="rect">
              <a:avLst/>
            </a:prstGeom>
            <a:noFill/>
          </p:spPr>
          <p:txBody>
            <a:bodyPr wrap="square" rtlCol="0">
              <a:spAutoFit/>
            </a:bodyPr>
            <a:lstStyle/>
            <a:p>
              <a:r>
                <a:rPr lang="en-US" sz="3600">
                  <a:latin typeface="+mj-lt"/>
                </a:rPr>
                <a:t>weaknesses</a:t>
              </a:r>
            </a:p>
          </p:txBody>
        </p:sp>
        <p:sp>
          <p:nvSpPr>
            <p:cNvPr id="25" name="TextBox 24"/>
            <p:cNvSpPr txBox="1"/>
            <p:nvPr/>
          </p:nvSpPr>
          <p:spPr>
            <a:xfrm>
              <a:off x="12260568" y="4000500"/>
              <a:ext cx="3639686" cy="1323439"/>
            </a:xfrm>
            <a:prstGeom prst="rect">
              <a:avLst/>
            </a:prstGeom>
            <a:noFill/>
          </p:spPr>
          <p:txBody>
            <a:bodyPr wrap="square" rtlCol="0">
              <a:spAutoFit/>
            </a:bodyPr>
            <a:lstStyle/>
            <a:p>
              <a:r>
                <a:rPr lang="en-US" sz="2000">
                  <a:solidFill>
                    <a:schemeClr val="tx2"/>
                  </a:solidFill>
                </a:rPr>
                <a:t>Lorem ipsum dolor sit amet, consectetuer adipiscing elit. </a:t>
              </a:r>
            </a:p>
            <a:p>
              <a:r>
                <a:rPr lang="en-US" sz="2000">
                  <a:solidFill>
                    <a:schemeClr val="tx2"/>
                  </a:solidFill>
                </a:rPr>
                <a:t>Maecenas porttitor congue massa.</a:t>
              </a:r>
              <a:endParaRPr lang="uk-UA" sz="2000">
                <a:solidFill>
                  <a:schemeClr val="tx2"/>
                </a:solidFill>
              </a:endParaRPr>
            </a:p>
          </p:txBody>
        </p:sp>
        <p:sp>
          <p:nvSpPr>
            <p:cNvPr id="40" name="Freeform 441"/>
            <p:cNvSpPr>
              <a:spLocks noEditPoints="1"/>
            </p:cNvSpPr>
            <p:nvPr/>
          </p:nvSpPr>
          <p:spPr bwMode="auto">
            <a:xfrm>
              <a:off x="16024520" y="3480986"/>
              <a:ext cx="891880" cy="891880"/>
            </a:xfrm>
            <a:custGeom>
              <a:avLst/>
              <a:gdLst>
                <a:gd name="T0" fmla="*/ 176 w 176"/>
                <a:gd name="T1" fmla="*/ 52 h 176"/>
                <a:gd name="T2" fmla="*/ 124 w 176"/>
                <a:gd name="T3" fmla="*/ 0 h 176"/>
                <a:gd name="T4" fmla="*/ 88 w 176"/>
                <a:gd name="T5" fmla="*/ 15 h 176"/>
                <a:gd name="T6" fmla="*/ 52 w 176"/>
                <a:gd name="T7" fmla="*/ 0 h 176"/>
                <a:gd name="T8" fmla="*/ 0 w 176"/>
                <a:gd name="T9" fmla="*/ 52 h 176"/>
                <a:gd name="T10" fmla="*/ 0 w 176"/>
                <a:gd name="T11" fmla="*/ 58 h 176"/>
                <a:gd name="T12" fmla="*/ 88 w 176"/>
                <a:gd name="T13" fmla="*/ 176 h 176"/>
                <a:gd name="T14" fmla="*/ 176 w 176"/>
                <a:gd name="T15" fmla="*/ 58 h 176"/>
                <a:gd name="T16" fmla="*/ 176 w 176"/>
                <a:gd name="T17" fmla="*/ 52 h 176"/>
                <a:gd name="T18" fmla="*/ 168 w 176"/>
                <a:gd name="T19" fmla="*/ 57 h 176"/>
                <a:gd name="T20" fmla="*/ 88 w 176"/>
                <a:gd name="T21" fmla="*/ 167 h 176"/>
                <a:gd name="T22" fmla="*/ 8 w 176"/>
                <a:gd name="T23" fmla="*/ 57 h 176"/>
                <a:gd name="T24" fmla="*/ 8 w 176"/>
                <a:gd name="T25" fmla="*/ 52 h 176"/>
                <a:gd name="T26" fmla="*/ 52 w 176"/>
                <a:gd name="T27" fmla="*/ 8 h 176"/>
                <a:gd name="T28" fmla="*/ 82 w 176"/>
                <a:gd name="T29" fmla="*/ 20 h 176"/>
                <a:gd name="T30" fmla="*/ 86 w 176"/>
                <a:gd name="T31" fmla="*/ 24 h 176"/>
                <a:gd name="T32" fmla="*/ 72 w 176"/>
                <a:gd name="T33" fmla="*/ 56 h 176"/>
                <a:gd name="T34" fmla="*/ 92 w 176"/>
                <a:gd name="T35" fmla="*/ 80 h 176"/>
                <a:gd name="T36" fmla="*/ 76 w 176"/>
                <a:gd name="T37" fmla="*/ 116 h 176"/>
                <a:gd name="T38" fmla="*/ 88 w 176"/>
                <a:gd name="T39" fmla="*/ 136 h 176"/>
                <a:gd name="T40" fmla="*/ 85 w 176"/>
                <a:gd name="T41" fmla="*/ 116 h 176"/>
                <a:gd name="T42" fmla="*/ 101 w 176"/>
                <a:gd name="T43" fmla="*/ 78 h 176"/>
                <a:gd name="T44" fmla="*/ 82 w 176"/>
                <a:gd name="T45" fmla="*/ 55 h 176"/>
                <a:gd name="T46" fmla="*/ 98 w 176"/>
                <a:gd name="T47" fmla="*/ 16 h 176"/>
                <a:gd name="T48" fmla="*/ 124 w 176"/>
                <a:gd name="T49" fmla="*/ 8 h 176"/>
                <a:gd name="T50" fmla="*/ 168 w 176"/>
                <a:gd name="T51" fmla="*/ 52 h 176"/>
                <a:gd name="T52" fmla="*/ 168 w 176"/>
                <a:gd name="T53" fmla="*/ 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176" y="52"/>
                  </a:moveTo>
                  <a:cubicBezTo>
                    <a:pt x="176" y="23"/>
                    <a:pt x="153" y="0"/>
                    <a:pt x="124" y="0"/>
                  </a:cubicBezTo>
                  <a:cubicBezTo>
                    <a:pt x="110" y="0"/>
                    <a:pt x="97" y="6"/>
                    <a:pt x="88" y="15"/>
                  </a:cubicBezTo>
                  <a:cubicBezTo>
                    <a:pt x="79" y="6"/>
                    <a:pt x="66" y="0"/>
                    <a:pt x="52" y="0"/>
                  </a:cubicBezTo>
                  <a:cubicBezTo>
                    <a:pt x="23" y="0"/>
                    <a:pt x="0" y="23"/>
                    <a:pt x="0" y="52"/>
                  </a:cubicBezTo>
                  <a:cubicBezTo>
                    <a:pt x="0" y="55"/>
                    <a:pt x="1" y="59"/>
                    <a:pt x="0" y="58"/>
                  </a:cubicBezTo>
                  <a:cubicBezTo>
                    <a:pt x="6" y="109"/>
                    <a:pt x="80" y="176"/>
                    <a:pt x="88" y="176"/>
                  </a:cubicBezTo>
                  <a:cubicBezTo>
                    <a:pt x="96" y="176"/>
                    <a:pt x="170" y="109"/>
                    <a:pt x="176" y="58"/>
                  </a:cubicBezTo>
                  <a:cubicBezTo>
                    <a:pt x="175" y="59"/>
                    <a:pt x="176" y="55"/>
                    <a:pt x="176" y="52"/>
                  </a:cubicBezTo>
                  <a:moveTo>
                    <a:pt x="168" y="57"/>
                  </a:moveTo>
                  <a:cubicBezTo>
                    <a:pt x="163" y="100"/>
                    <a:pt x="103" y="158"/>
                    <a:pt x="88" y="167"/>
                  </a:cubicBezTo>
                  <a:cubicBezTo>
                    <a:pt x="73" y="158"/>
                    <a:pt x="13" y="100"/>
                    <a:pt x="8" y="57"/>
                  </a:cubicBezTo>
                  <a:cubicBezTo>
                    <a:pt x="8" y="57"/>
                    <a:pt x="8" y="55"/>
                    <a:pt x="8" y="52"/>
                  </a:cubicBezTo>
                  <a:cubicBezTo>
                    <a:pt x="8" y="28"/>
                    <a:pt x="28" y="8"/>
                    <a:pt x="52" y="8"/>
                  </a:cubicBezTo>
                  <a:cubicBezTo>
                    <a:pt x="63" y="8"/>
                    <a:pt x="74" y="12"/>
                    <a:pt x="82" y="20"/>
                  </a:cubicBezTo>
                  <a:cubicBezTo>
                    <a:pt x="86" y="24"/>
                    <a:pt x="86" y="24"/>
                    <a:pt x="86" y="24"/>
                  </a:cubicBezTo>
                  <a:cubicBezTo>
                    <a:pt x="72" y="56"/>
                    <a:pt x="72" y="56"/>
                    <a:pt x="72" y="56"/>
                  </a:cubicBezTo>
                  <a:cubicBezTo>
                    <a:pt x="92" y="80"/>
                    <a:pt x="92" y="80"/>
                    <a:pt x="92" y="80"/>
                  </a:cubicBezTo>
                  <a:cubicBezTo>
                    <a:pt x="76" y="116"/>
                    <a:pt x="76" y="116"/>
                    <a:pt x="76" y="116"/>
                  </a:cubicBezTo>
                  <a:cubicBezTo>
                    <a:pt x="88" y="136"/>
                    <a:pt x="88" y="136"/>
                    <a:pt x="88" y="136"/>
                  </a:cubicBezTo>
                  <a:cubicBezTo>
                    <a:pt x="85" y="116"/>
                    <a:pt x="85" y="116"/>
                    <a:pt x="85" y="116"/>
                  </a:cubicBezTo>
                  <a:cubicBezTo>
                    <a:pt x="101" y="78"/>
                    <a:pt x="101" y="78"/>
                    <a:pt x="101" y="78"/>
                  </a:cubicBezTo>
                  <a:cubicBezTo>
                    <a:pt x="82" y="55"/>
                    <a:pt x="82" y="55"/>
                    <a:pt x="82" y="55"/>
                  </a:cubicBezTo>
                  <a:cubicBezTo>
                    <a:pt x="98" y="16"/>
                    <a:pt x="98" y="16"/>
                    <a:pt x="98" y="16"/>
                  </a:cubicBezTo>
                  <a:cubicBezTo>
                    <a:pt x="106" y="11"/>
                    <a:pt x="115" y="8"/>
                    <a:pt x="124" y="8"/>
                  </a:cubicBezTo>
                  <a:cubicBezTo>
                    <a:pt x="148" y="8"/>
                    <a:pt x="168" y="28"/>
                    <a:pt x="168" y="52"/>
                  </a:cubicBezTo>
                  <a:cubicBezTo>
                    <a:pt x="168" y="55"/>
                    <a:pt x="168" y="57"/>
                    <a:pt x="168" y="57"/>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7" name="Group 6"/>
          <p:cNvGrpSpPr/>
          <p:nvPr/>
        </p:nvGrpSpPr>
        <p:grpSpPr>
          <a:xfrm>
            <a:off x="1545456" y="5549199"/>
            <a:ext cx="7458697" cy="2352878"/>
            <a:chOff x="1545456" y="5549199"/>
            <a:chExt cx="7458697" cy="2352878"/>
          </a:xfrm>
        </p:grpSpPr>
        <p:sp>
          <p:nvSpPr>
            <p:cNvPr id="11" name="Rectangle 10"/>
            <p:cNvSpPr/>
            <p:nvPr/>
          </p:nvSpPr>
          <p:spPr>
            <a:xfrm rot="10800000">
              <a:off x="6718153" y="5549199"/>
              <a:ext cx="2286000"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2" name="Rectangle 11"/>
            <p:cNvSpPr/>
            <p:nvPr/>
          </p:nvSpPr>
          <p:spPr>
            <a:xfrm>
              <a:off x="7299178" y="6030478"/>
              <a:ext cx="1123950" cy="1323439"/>
            </a:xfrm>
            <a:prstGeom prst="rect">
              <a:avLst/>
            </a:prstGeom>
            <a:ln>
              <a:noFill/>
            </a:ln>
          </p:spPr>
          <p:txBody>
            <a:bodyPr wrap="square">
              <a:spAutoFit/>
            </a:bodyPr>
            <a:lstStyle/>
            <a:p>
              <a:pPr algn="ctr"/>
              <a:r>
                <a:rPr lang="en-US" sz="8000" b="1">
                  <a:solidFill>
                    <a:schemeClr val="bg1"/>
                  </a:solidFill>
                </a:rPr>
                <a:t>O</a:t>
              </a:r>
              <a:endParaRPr lang="uk-UA" sz="8000" b="1">
                <a:solidFill>
                  <a:schemeClr val="bg1"/>
                </a:solidFill>
              </a:endParaRPr>
            </a:p>
          </p:txBody>
        </p:sp>
        <p:sp>
          <p:nvSpPr>
            <p:cNvPr id="9" name="TextBox 8"/>
            <p:cNvSpPr txBox="1"/>
            <p:nvPr/>
          </p:nvSpPr>
          <p:spPr>
            <a:xfrm>
              <a:off x="2944049" y="5921398"/>
              <a:ext cx="3694492" cy="646331"/>
            </a:xfrm>
            <a:prstGeom prst="rect">
              <a:avLst/>
            </a:prstGeom>
            <a:noFill/>
          </p:spPr>
          <p:txBody>
            <a:bodyPr wrap="square" rtlCol="0">
              <a:spAutoFit/>
            </a:bodyPr>
            <a:lstStyle/>
            <a:p>
              <a:r>
                <a:rPr lang="en-US" sz="3600">
                  <a:solidFill>
                    <a:schemeClr val="accent1"/>
                  </a:solidFill>
                  <a:latin typeface="+mj-lt"/>
                </a:rPr>
                <a:t>opportunities</a:t>
              </a:r>
            </a:p>
          </p:txBody>
        </p:sp>
        <p:sp>
          <p:nvSpPr>
            <p:cNvPr id="10" name="TextBox 9"/>
            <p:cNvSpPr txBox="1"/>
            <p:nvPr/>
          </p:nvSpPr>
          <p:spPr>
            <a:xfrm>
              <a:off x="2944050" y="6578638"/>
              <a:ext cx="3694492" cy="1323439"/>
            </a:xfrm>
            <a:prstGeom prst="rect">
              <a:avLst/>
            </a:prstGeom>
            <a:noFill/>
          </p:spPr>
          <p:txBody>
            <a:bodyPr wrap="square" rtlCol="0">
              <a:spAutoFit/>
            </a:bodyPr>
            <a:lstStyle/>
            <a:p>
              <a:r>
                <a:rPr lang="en-US" sz="2000">
                  <a:solidFill>
                    <a:schemeClr val="tx2"/>
                  </a:solidFill>
                </a:rPr>
                <a:t>Lorem ipsum dolor sit amet, consectetuer adipiscing elit. </a:t>
              </a:r>
            </a:p>
            <a:p>
              <a:r>
                <a:rPr lang="en-US" sz="2000">
                  <a:solidFill>
                    <a:schemeClr val="tx2"/>
                  </a:solidFill>
                </a:rPr>
                <a:t>Maecenas porttitor congue massa.</a:t>
              </a:r>
              <a:endParaRPr lang="uk-UA" sz="2000">
                <a:solidFill>
                  <a:schemeClr val="tx2"/>
                </a:solidFill>
              </a:endParaRPr>
            </a:p>
          </p:txBody>
        </p:sp>
        <p:sp>
          <p:nvSpPr>
            <p:cNvPr id="41" name="Freeform 355"/>
            <p:cNvSpPr>
              <a:spLocks noEditPoints="1"/>
            </p:cNvSpPr>
            <p:nvPr/>
          </p:nvSpPr>
          <p:spPr bwMode="auto">
            <a:xfrm>
              <a:off x="1545456" y="6030477"/>
              <a:ext cx="957264" cy="978530"/>
            </a:xfrm>
            <a:custGeom>
              <a:avLst/>
              <a:gdLst>
                <a:gd name="T0" fmla="*/ 48 w 176"/>
                <a:gd name="T1" fmla="*/ 48 h 176"/>
                <a:gd name="T2" fmla="*/ 31 w 176"/>
                <a:gd name="T3" fmla="*/ 26 h 176"/>
                <a:gd name="T4" fmla="*/ 26 w 176"/>
                <a:gd name="T5" fmla="*/ 31 h 176"/>
                <a:gd name="T6" fmla="*/ 32 w 176"/>
                <a:gd name="T7" fmla="*/ 88 h 176"/>
                <a:gd name="T8" fmla="*/ 4 w 176"/>
                <a:gd name="T9" fmla="*/ 84 h 176"/>
                <a:gd name="T10" fmla="*/ 4 w 176"/>
                <a:gd name="T11" fmla="*/ 92 h 176"/>
                <a:gd name="T12" fmla="*/ 32 w 176"/>
                <a:gd name="T13" fmla="*/ 88 h 176"/>
                <a:gd name="T14" fmla="*/ 92 w 176"/>
                <a:gd name="T15" fmla="*/ 28 h 176"/>
                <a:gd name="T16" fmla="*/ 88 w 176"/>
                <a:gd name="T17" fmla="*/ 0 h 176"/>
                <a:gd name="T18" fmla="*/ 84 w 176"/>
                <a:gd name="T19" fmla="*/ 28 h 176"/>
                <a:gd name="T20" fmla="*/ 133 w 176"/>
                <a:gd name="T21" fmla="*/ 48 h 176"/>
                <a:gd name="T22" fmla="*/ 150 w 176"/>
                <a:gd name="T23" fmla="*/ 26 h 176"/>
                <a:gd name="T24" fmla="*/ 128 w 176"/>
                <a:gd name="T25" fmla="*/ 43 h 176"/>
                <a:gd name="T26" fmla="*/ 133 w 176"/>
                <a:gd name="T27" fmla="*/ 48 h 176"/>
                <a:gd name="T28" fmla="*/ 26 w 176"/>
                <a:gd name="T29" fmla="*/ 145 h 176"/>
                <a:gd name="T30" fmla="*/ 31 w 176"/>
                <a:gd name="T31" fmla="*/ 150 h 176"/>
                <a:gd name="T32" fmla="*/ 48 w 176"/>
                <a:gd name="T33" fmla="*/ 128 h 176"/>
                <a:gd name="T34" fmla="*/ 172 w 176"/>
                <a:gd name="T35" fmla="*/ 84 h 176"/>
                <a:gd name="T36" fmla="*/ 144 w 176"/>
                <a:gd name="T37" fmla="*/ 88 h 176"/>
                <a:gd name="T38" fmla="*/ 172 w 176"/>
                <a:gd name="T39" fmla="*/ 92 h 176"/>
                <a:gd name="T40" fmla="*/ 172 w 176"/>
                <a:gd name="T41" fmla="*/ 84 h 176"/>
                <a:gd name="T42" fmla="*/ 128 w 176"/>
                <a:gd name="T43" fmla="*/ 128 h 176"/>
                <a:gd name="T44" fmla="*/ 145 w 176"/>
                <a:gd name="T45" fmla="*/ 150 h 176"/>
                <a:gd name="T46" fmla="*/ 150 w 176"/>
                <a:gd name="T47" fmla="*/ 145 h 176"/>
                <a:gd name="T48" fmla="*/ 88 w 176"/>
                <a:gd name="T49" fmla="*/ 40 h 176"/>
                <a:gd name="T50" fmla="*/ 88 w 176"/>
                <a:gd name="T51" fmla="*/ 136 h 176"/>
                <a:gd name="T52" fmla="*/ 88 w 176"/>
                <a:gd name="T53" fmla="*/ 40 h 176"/>
                <a:gd name="T54" fmla="*/ 48 w 176"/>
                <a:gd name="T55" fmla="*/ 88 h 176"/>
                <a:gd name="T56" fmla="*/ 128 w 176"/>
                <a:gd name="T57" fmla="*/ 88 h 176"/>
                <a:gd name="T58" fmla="*/ 88 w 176"/>
                <a:gd name="T59" fmla="*/ 144 h 176"/>
                <a:gd name="T60" fmla="*/ 84 w 176"/>
                <a:gd name="T61" fmla="*/ 172 h 176"/>
                <a:gd name="T62" fmla="*/ 92 w 176"/>
                <a:gd name="T63" fmla="*/ 172 h 176"/>
                <a:gd name="T64" fmla="*/ 88 w 176"/>
                <a:gd name="T65" fmla="*/ 14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43" y="48"/>
                  </a:moveTo>
                  <a:cubicBezTo>
                    <a:pt x="44" y="50"/>
                    <a:pt x="47" y="50"/>
                    <a:pt x="48" y="48"/>
                  </a:cubicBezTo>
                  <a:cubicBezTo>
                    <a:pt x="50" y="47"/>
                    <a:pt x="50" y="44"/>
                    <a:pt x="48" y="43"/>
                  </a:cubicBezTo>
                  <a:cubicBezTo>
                    <a:pt x="31" y="26"/>
                    <a:pt x="31" y="26"/>
                    <a:pt x="31" y="26"/>
                  </a:cubicBezTo>
                  <a:cubicBezTo>
                    <a:pt x="30" y="24"/>
                    <a:pt x="27" y="24"/>
                    <a:pt x="26" y="26"/>
                  </a:cubicBezTo>
                  <a:cubicBezTo>
                    <a:pt x="24" y="27"/>
                    <a:pt x="24" y="30"/>
                    <a:pt x="26" y="31"/>
                  </a:cubicBezTo>
                  <a:lnTo>
                    <a:pt x="43" y="48"/>
                  </a:lnTo>
                  <a:close/>
                  <a:moveTo>
                    <a:pt x="32" y="88"/>
                  </a:moveTo>
                  <a:cubicBezTo>
                    <a:pt x="32" y="86"/>
                    <a:pt x="30" y="84"/>
                    <a:pt x="28" y="84"/>
                  </a:cubicBezTo>
                  <a:cubicBezTo>
                    <a:pt x="4" y="84"/>
                    <a:pt x="4" y="84"/>
                    <a:pt x="4" y="84"/>
                  </a:cubicBezTo>
                  <a:cubicBezTo>
                    <a:pt x="2" y="84"/>
                    <a:pt x="0" y="86"/>
                    <a:pt x="0" y="88"/>
                  </a:cubicBezTo>
                  <a:cubicBezTo>
                    <a:pt x="0" y="90"/>
                    <a:pt x="2" y="92"/>
                    <a:pt x="4" y="92"/>
                  </a:cubicBezTo>
                  <a:cubicBezTo>
                    <a:pt x="28" y="92"/>
                    <a:pt x="28" y="92"/>
                    <a:pt x="28" y="92"/>
                  </a:cubicBezTo>
                  <a:cubicBezTo>
                    <a:pt x="30" y="92"/>
                    <a:pt x="32" y="90"/>
                    <a:pt x="32" y="88"/>
                  </a:cubicBezTo>
                  <a:moveTo>
                    <a:pt x="88" y="32"/>
                  </a:moveTo>
                  <a:cubicBezTo>
                    <a:pt x="90" y="32"/>
                    <a:pt x="92" y="30"/>
                    <a:pt x="92" y="28"/>
                  </a:cubicBezTo>
                  <a:cubicBezTo>
                    <a:pt x="92" y="4"/>
                    <a:pt x="92" y="4"/>
                    <a:pt x="92" y="4"/>
                  </a:cubicBezTo>
                  <a:cubicBezTo>
                    <a:pt x="92" y="2"/>
                    <a:pt x="90" y="0"/>
                    <a:pt x="88" y="0"/>
                  </a:cubicBezTo>
                  <a:cubicBezTo>
                    <a:pt x="86" y="0"/>
                    <a:pt x="84" y="2"/>
                    <a:pt x="84" y="4"/>
                  </a:cubicBezTo>
                  <a:cubicBezTo>
                    <a:pt x="84" y="28"/>
                    <a:pt x="84" y="28"/>
                    <a:pt x="84" y="28"/>
                  </a:cubicBezTo>
                  <a:cubicBezTo>
                    <a:pt x="84" y="30"/>
                    <a:pt x="86" y="32"/>
                    <a:pt x="88" y="32"/>
                  </a:cubicBezTo>
                  <a:moveTo>
                    <a:pt x="133" y="48"/>
                  </a:moveTo>
                  <a:cubicBezTo>
                    <a:pt x="150" y="31"/>
                    <a:pt x="150" y="31"/>
                    <a:pt x="150" y="31"/>
                  </a:cubicBezTo>
                  <a:cubicBezTo>
                    <a:pt x="152" y="30"/>
                    <a:pt x="152" y="27"/>
                    <a:pt x="150" y="26"/>
                  </a:cubicBezTo>
                  <a:cubicBezTo>
                    <a:pt x="149" y="24"/>
                    <a:pt x="146" y="24"/>
                    <a:pt x="145" y="26"/>
                  </a:cubicBezTo>
                  <a:cubicBezTo>
                    <a:pt x="128" y="43"/>
                    <a:pt x="128" y="43"/>
                    <a:pt x="128" y="43"/>
                  </a:cubicBezTo>
                  <a:cubicBezTo>
                    <a:pt x="126" y="44"/>
                    <a:pt x="126" y="47"/>
                    <a:pt x="128" y="48"/>
                  </a:cubicBezTo>
                  <a:cubicBezTo>
                    <a:pt x="129" y="50"/>
                    <a:pt x="132" y="50"/>
                    <a:pt x="133" y="48"/>
                  </a:cubicBezTo>
                  <a:moveTo>
                    <a:pt x="43" y="128"/>
                  </a:moveTo>
                  <a:cubicBezTo>
                    <a:pt x="26" y="145"/>
                    <a:pt x="26" y="145"/>
                    <a:pt x="26" y="145"/>
                  </a:cubicBezTo>
                  <a:cubicBezTo>
                    <a:pt x="24" y="146"/>
                    <a:pt x="24" y="149"/>
                    <a:pt x="26" y="150"/>
                  </a:cubicBezTo>
                  <a:cubicBezTo>
                    <a:pt x="27" y="152"/>
                    <a:pt x="30" y="152"/>
                    <a:pt x="31" y="150"/>
                  </a:cubicBezTo>
                  <a:cubicBezTo>
                    <a:pt x="48" y="133"/>
                    <a:pt x="48" y="133"/>
                    <a:pt x="48" y="133"/>
                  </a:cubicBezTo>
                  <a:cubicBezTo>
                    <a:pt x="50" y="132"/>
                    <a:pt x="50" y="129"/>
                    <a:pt x="48" y="128"/>
                  </a:cubicBezTo>
                  <a:cubicBezTo>
                    <a:pt x="47" y="126"/>
                    <a:pt x="44" y="126"/>
                    <a:pt x="43" y="128"/>
                  </a:cubicBezTo>
                  <a:moveTo>
                    <a:pt x="172" y="84"/>
                  </a:moveTo>
                  <a:cubicBezTo>
                    <a:pt x="148" y="84"/>
                    <a:pt x="148" y="84"/>
                    <a:pt x="148" y="84"/>
                  </a:cubicBezTo>
                  <a:cubicBezTo>
                    <a:pt x="146" y="84"/>
                    <a:pt x="144" y="86"/>
                    <a:pt x="144" y="88"/>
                  </a:cubicBezTo>
                  <a:cubicBezTo>
                    <a:pt x="144" y="90"/>
                    <a:pt x="146" y="92"/>
                    <a:pt x="148" y="92"/>
                  </a:cubicBezTo>
                  <a:cubicBezTo>
                    <a:pt x="172" y="92"/>
                    <a:pt x="172" y="92"/>
                    <a:pt x="172" y="92"/>
                  </a:cubicBezTo>
                  <a:cubicBezTo>
                    <a:pt x="174" y="92"/>
                    <a:pt x="176" y="90"/>
                    <a:pt x="176" y="88"/>
                  </a:cubicBezTo>
                  <a:cubicBezTo>
                    <a:pt x="176" y="86"/>
                    <a:pt x="174" y="84"/>
                    <a:pt x="172" y="84"/>
                  </a:cubicBezTo>
                  <a:moveTo>
                    <a:pt x="133" y="128"/>
                  </a:moveTo>
                  <a:cubicBezTo>
                    <a:pt x="132" y="126"/>
                    <a:pt x="129" y="126"/>
                    <a:pt x="128" y="128"/>
                  </a:cubicBezTo>
                  <a:cubicBezTo>
                    <a:pt x="126" y="129"/>
                    <a:pt x="126" y="132"/>
                    <a:pt x="128" y="133"/>
                  </a:cubicBezTo>
                  <a:cubicBezTo>
                    <a:pt x="145" y="150"/>
                    <a:pt x="145" y="150"/>
                    <a:pt x="145" y="150"/>
                  </a:cubicBezTo>
                  <a:cubicBezTo>
                    <a:pt x="146" y="152"/>
                    <a:pt x="149" y="152"/>
                    <a:pt x="150" y="150"/>
                  </a:cubicBezTo>
                  <a:cubicBezTo>
                    <a:pt x="152" y="149"/>
                    <a:pt x="152" y="146"/>
                    <a:pt x="150" y="145"/>
                  </a:cubicBezTo>
                  <a:lnTo>
                    <a:pt x="133" y="128"/>
                  </a:lnTo>
                  <a:close/>
                  <a:moveTo>
                    <a:pt x="88" y="40"/>
                  </a:moveTo>
                  <a:cubicBezTo>
                    <a:pt x="61" y="40"/>
                    <a:pt x="40" y="61"/>
                    <a:pt x="40" y="88"/>
                  </a:cubicBezTo>
                  <a:cubicBezTo>
                    <a:pt x="40" y="115"/>
                    <a:pt x="61" y="136"/>
                    <a:pt x="88" y="136"/>
                  </a:cubicBezTo>
                  <a:cubicBezTo>
                    <a:pt x="115" y="136"/>
                    <a:pt x="136" y="115"/>
                    <a:pt x="136" y="88"/>
                  </a:cubicBezTo>
                  <a:cubicBezTo>
                    <a:pt x="136" y="61"/>
                    <a:pt x="115" y="40"/>
                    <a:pt x="88" y="40"/>
                  </a:cubicBezTo>
                  <a:moveTo>
                    <a:pt x="88" y="128"/>
                  </a:moveTo>
                  <a:cubicBezTo>
                    <a:pt x="66" y="128"/>
                    <a:pt x="48" y="110"/>
                    <a:pt x="48" y="88"/>
                  </a:cubicBezTo>
                  <a:cubicBezTo>
                    <a:pt x="48" y="66"/>
                    <a:pt x="66" y="48"/>
                    <a:pt x="88" y="48"/>
                  </a:cubicBezTo>
                  <a:cubicBezTo>
                    <a:pt x="110" y="48"/>
                    <a:pt x="128" y="66"/>
                    <a:pt x="128" y="88"/>
                  </a:cubicBezTo>
                  <a:cubicBezTo>
                    <a:pt x="128" y="110"/>
                    <a:pt x="110" y="128"/>
                    <a:pt x="88" y="128"/>
                  </a:cubicBezTo>
                  <a:moveTo>
                    <a:pt x="88" y="144"/>
                  </a:moveTo>
                  <a:cubicBezTo>
                    <a:pt x="86" y="144"/>
                    <a:pt x="84" y="146"/>
                    <a:pt x="84" y="148"/>
                  </a:cubicBezTo>
                  <a:cubicBezTo>
                    <a:pt x="84" y="172"/>
                    <a:pt x="84" y="172"/>
                    <a:pt x="84" y="172"/>
                  </a:cubicBezTo>
                  <a:cubicBezTo>
                    <a:pt x="84" y="174"/>
                    <a:pt x="86" y="176"/>
                    <a:pt x="88" y="176"/>
                  </a:cubicBezTo>
                  <a:cubicBezTo>
                    <a:pt x="90" y="176"/>
                    <a:pt x="92" y="174"/>
                    <a:pt x="92" y="172"/>
                  </a:cubicBezTo>
                  <a:cubicBezTo>
                    <a:pt x="92" y="148"/>
                    <a:pt x="92" y="148"/>
                    <a:pt x="92" y="148"/>
                  </a:cubicBezTo>
                  <a:cubicBezTo>
                    <a:pt x="92" y="146"/>
                    <a:pt x="90" y="144"/>
                    <a:pt x="88" y="144"/>
                  </a:cubicBezTo>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129486745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250"/>
                                        <p:tgtEl>
                                          <p:spTgt spid="6"/>
                                        </p:tgtEl>
                                      </p:cBhvr>
                                    </p:animEffect>
                                    <p:anim calcmode="lin" valueType="num">
                                      <p:cBhvr>
                                        <p:cTn id="14" dur="1250" fill="hold"/>
                                        <p:tgtEl>
                                          <p:spTgt spid="6"/>
                                        </p:tgtEl>
                                        <p:attrNameLst>
                                          <p:attrName>ppt_x</p:attrName>
                                        </p:attrNameLst>
                                      </p:cBhvr>
                                      <p:tavLst>
                                        <p:tav tm="0">
                                          <p:val>
                                            <p:strVal val="#ppt_x"/>
                                          </p:val>
                                        </p:tav>
                                        <p:tav tm="100000">
                                          <p:val>
                                            <p:strVal val="#ppt_x"/>
                                          </p:val>
                                        </p:tav>
                                      </p:tavLst>
                                    </p:anim>
                                    <p:anim calcmode="lin" valueType="num">
                                      <p:cBhvr>
                                        <p:cTn id="15" dur="1125" decel="100000" fill="hold"/>
                                        <p:tgtEl>
                                          <p:spTgt spid="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250"/>
                                        <p:tgtEl>
                                          <p:spTgt spid="7"/>
                                        </p:tgtEl>
                                      </p:cBhvr>
                                    </p:animEffect>
                                    <p:anim calcmode="lin" valueType="num">
                                      <p:cBhvr>
                                        <p:cTn id="20" dur="1250" fill="hold"/>
                                        <p:tgtEl>
                                          <p:spTgt spid="7"/>
                                        </p:tgtEl>
                                        <p:attrNameLst>
                                          <p:attrName>ppt_x</p:attrName>
                                        </p:attrNameLst>
                                      </p:cBhvr>
                                      <p:tavLst>
                                        <p:tav tm="0">
                                          <p:val>
                                            <p:strVal val="#ppt_x"/>
                                          </p:val>
                                        </p:tav>
                                        <p:tav tm="100000">
                                          <p:val>
                                            <p:strVal val="#ppt_x"/>
                                          </p:val>
                                        </p:tav>
                                      </p:tavLst>
                                    </p:anim>
                                    <p:anim calcmode="lin" valueType="num">
                                      <p:cBhvr>
                                        <p:cTn id="21" dur="1125" decel="100000" fill="hold"/>
                                        <p:tgtEl>
                                          <p:spTgt spid="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250"/>
                                        <p:tgtEl>
                                          <p:spTgt spid="8"/>
                                        </p:tgtEl>
                                      </p:cBhvr>
                                    </p:animEffect>
                                    <p:anim calcmode="lin" valueType="num">
                                      <p:cBhvr>
                                        <p:cTn id="26" dur="1250" fill="hold"/>
                                        <p:tgtEl>
                                          <p:spTgt spid="8"/>
                                        </p:tgtEl>
                                        <p:attrNameLst>
                                          <p:attrName>ppt_x</p:attrName>
                                        </p:attrNameLst>
                                      </p:cBhvr>
                                      <p:tavLst>
                                        <p:tav tm="0">
                                          <p:val>
                                            <p:strVal val="#ppt_x"/>
                                          </p:val>
                                        </p:tav>
                                        <p:tav tm="100000">
                                          <p:val>
                                            <p:strVal val="#ppt_x"/>
                                          </p:val>
                                        </p:tav>
                                      </p:tavLst>
                                    </p:anim>
                                    <p:anim calcmode="lin" valueType="num">
                                      <p:cBhvr>
                                        <p:cTn id="27" dur="1125" decel="100000" fill="hold"/>
                                        <p:tgtEl>
                                          <p:spTgt spid="8"/>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7" name="Title 6"/>
          <p:cNvSpPr>
            <a:spLocks noGrp="1"/>
          </p:cNvSpPr>
          <p:nvPr>
            <p:ph type="title"/>
          </p:nvPr>
        </p:nvSpPr>
        <p:spPr/>
        <p:txBody>
          <a:bodyPr/>
          <a:lstStyle/>
          <a:p>
            <a:r>
              <a:rPr lang="en-US">
                <a:solidFill>
                  <a:schemeClr val="accent1"/>
                </a:solidFill>
              </a:rPr>
              <a:t>welcome</a:t>
            </a:r>
            <a:br>
              <a:rPr lang="en-US"/>
            </a:br>
            <a:r>
              <a:rPr lang="en-US"/>
              <a:t>message</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11</a:t>
            </a:fld>
            <a:endParaRPr/>
          </a:p>
        </p:txBody>
      </p:sp>
      <p:grpSp>
        <p:nvGrpSpPr>
          <p:cNvPr id="27" name="Group 26"/>
          <p:cNvGrpSpPr/>
          <p:nvPr/>
        </p:nvGrpSpPr>
        <p:grpSpPr>
          <a:xfrm>
            <a:off x="3429001" y="6286500"/>
            <a:ext cx="11429999" cy="2015023"/>
            <a:chOff x="3543300" y="6896100"/>
            <a:chExt cx="11429999" cy="2015023"/>
          </a:xfrm>
        </p:grpSpPr>
        <p:grpSp>
          <p:nvGrpSpPr>
            <p:cNvPr id="18" name="Group 17"/>
            <p:cNvGrpSpPr/>
            <p:nvPr/>
          </p:nvGrpSpPr>
          <p:grpSpPr>
            <a:xfrm>
              <a:off x="3543300" y="6896100"/>
              <a:ext cx="685800" cy="685800"/>
              <a:chOff x="6324600" y="4114799"/>
              <a:chExt cx="685800" cy="685800"/>
            </a:xfrm>
          </p:grpSpPr>
          <p:cxnSp>
            <p:nvCxnSpPr>
              <p:cNvPr id="19" name="Straight Connector 18"/>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1" name="Group 20"/>
            <p:cNvGrpSpPr/>
            <p:nvPr/>
          </p:nvGrpSpPr>
          <p:grpSpPr>
            <a:xfrm rot="10800000">
              <a:off x="14287499" y="8225323"/>
              <a:ext cx="685800" cy="685800"/>
              <a:chOff x="6324600" y="4114799"/>
              <a:chExt cx="685800" cy="685800"/>
            </a:xfrm>
          </p:grpSpPr>
          <p:cxnSp>
            <p:nvCxnSpPr>
              <p:cNvPr id="22" name="Straight Connector 21"/>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sp>
        <p:nvSpPr>
          <p:cNvPr id="24" name="TextBox 23"/>
          <p:cNvSpPr txBox="1"/>
          <p:nvPr/>
        </p:nvSpPr>
        <p:spPr>
          <a:xfrm>
            <a:off x="3771900" y="6601514"/>
            <a:ext cx="10744200" cy="1384995"/>
          </a:xfrm>
          <a:prstGeom prst="rect">
            <a:avLst/>
          </a:prstGeom>
          <a:noFill/>
        </p:spPr>
        <p:txBody>
          <a:bodyPr wrap="square" rtlCol="0">
            <a:spAutoFit/>
          </a:bodyPr>
          <a:lstStyle/>
          <a:p>
            <a:r>
              <a:rPr lang="en-US" sz="2800" i="1">
                <a:solidFill>
                  <a:schemeClr val="accent1"/>
                </a:solidFill>
              </a:rPr>
              <a:t>Hi there! </a:t>
            </a:r>
            <a:r>
              <a:rPr lang="en-US" sz="2800" i="1">
                <a:solidFill>
                  <a:schemeClr val="tx2"/>
                </a:solidFill>
              </a:rPr>
              <a:t>Lorem ipsum dolor sit amet, consectetuer adipiscing elit. </a:t>
            </a:r>
          </a:p>
          <a:p>
            <a:r>
              <a:rPr lang="en-US" sz="2800" i="1">
                <a:solidFill>
                  <a:schemeClr val="tx2"/>
                </a:solidFill>
              </a:rPr>
              <a:t>Maecenas porttitor congue massa. Fusce posuere, </a:t>
            </a:r>
          </a:p>
          <a:p>
            <a:r>
              <a:rPr lang="en-US" sz="2800" i="1">
                <a:solidFill>
                  <a:schemeClr val="tx2"/>
                </a:solidFill>
              </a:rPr>
              <a:t>magna sed pulvinar ultricies</a:t>
            </a:r>
            <a:r>
              <a:rPr lang="ru-RU" sz="2800" i="1">
                <a:solidFill>
                  <a:schemeClr val="tx2"/>
                </a:solidFill>
              </a:rPr>
              <a:t>!</a:t>
            </a:r>
            <a:endParaRPr lang="uk-UA" sz="2800" i="1">
              <a:solidFill>
                <a:schemeClr val="tx2"/>
              </a:solidFill>
            </a:endParaRPr>
          </a:p>
        </p:txBody>
      </p:sp>
      <p:sp>
        <p:nvSpPr>
          <p:cNvPr id="26" name="TextBox 25"/>
          <p:cNvSpPr txBox="1"/>
          <p:nvPr/>
        </p:nvSpPr>
        <p:spPr>
          <a:xfrm>
            <a:off x="6113890" y="5402588"/>
            <a:ext cx="6060220" cy="646331"/>
          </a:xfrm>
          <a:prstGeom prst="rect">
            <a:avLst/>
          </a:prstGeom>
          <a:noFill/>
        </p:spPr>
        <p:txBody>
          <a:bodyPr wrap="square" rtlCol="0">
            <a:spAutoFit/>
          </a:bodyPr>
          <a:lstStyle/>
          <a:p>
            <a:pPr algn="ctr"/>
            <a:r>
              <a:rPr lang="en-US" sz="3600" b="1">
                <a:latin typeface="+mj-lt"/>
              </a:rPr>
              <a:t>john doe</a:t>
            </a:r>
            <a:r>
              <a:rPr lang="en-US" sz="3600">
                <a:latin typeface="+mj-lt"/>
              </a:rPr>
              <a:t>, founder</a:t>
            </a:r>
            <a:endParaRPr lang="uk-UA" sz="3600">
              <a:latin typeface="+mj-lt"/>
            </a:endParaRPr>
          </a:p>
        </p:txBody>
      </p:sp>
    </p:spTree>
    <p:extLst>
      <p:ext uri="{BB962C8B-B14F-4D97-AF65-F5344CB8AC3E}">
        <p14:creationId xmlns:p14="http://schemas.microsoft.com/office/powerpoint/2010/main" val="174023398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swot</a:t>
            </a:r>
            <a:br>
              <a:rPr lang="en-US"/>
            </a:br>
            <a:r>
              <a:rPr lang="en-US"/>
              <a:t>analysis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110</a:t>
            </a:fld>
            <a:endParaRPr/>
          </a:p>
        </p:txBody>
      </p:sp>
      <p:grpSp>
        <p:nvGrpSpPr>
          <p:cNvPr id="4" name="Group 3"/>
          <p:cNvGrpSpPr/>
          <p:nvPr/>
        </p:nvGrpSpPr>
        <p:grpSpPr>
          <a:xfrm>
            <a:off x="1521937" y="3092801"/>
            <a:ext cx="7507763" cy="2286000"/>
            <a:chOff x="1521937" y="3092801"/>
            <a:chExt cx="7507763" cy="2286000"/>
          </a:xfrm>
        </p:grpSpPr>
        <p:sp>
          <p:nvSpPr>
            <p:cNvPr id="15" name="Teardrop 14"/>
            <p:cNvSpPr/>
            <p:nvPr/>
          </p:nvSpPr>
          <p:spPr>
            <a:xfrm rot="16200000">
              <a:off x="6743700" y="3092801"/>
              <a:ext cx="2286000" cy="2286000"/>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6" name="Rectangle 15"/>
            <p:cNvSpPr/>
            <p:nvPr/>
          </p:nvSpPr>
          <p:spPr>
            <a:xfrm>
              <a:off x="7324725" y="3574080"/>
              <a:ext cx="1123950" cy="1323439"/>
            </a:xfrm>
            <a:prstGeom prst="rect">
              <a:avLst/>
            </a:prstGeom>
            <a:ln>
              <a:noFill/>
            </a:ln>
          </p:spPr>
          <p:txBody>
            <a:bodyPr wrap="square">
              <a:spAutoFit/>
            </a:bodyPr>
            <a:lstStyle/>
            <a:p>
              <a:pPr algn="ctr"/>
              <a:r>
                <a:rPr lang="en-US" sz="8000" b="1">
                  <a:solidFill>
                    <a:schemeClr val="bg1"/>
                  </a:solidFill>
                </a:rPr>
                <a:t>S</a:t>
              </a:r>
              <a:endParaRPr lang="uk-UA" sz="8000" b="1">
                <a:solidFill>
                  <a:schemeClr val="bg1"/>
                </a:solidFill>
              </a:endParaRPr>
            </a:p>
          </p:txBody>
        </p:sp>
        <p:sp>
          <p:nvSpPr>
            <p:cNvPr id="24" name="TextBox 23"/>
            <p:cNvSpPr txBox="1"/>
            <p:nvPr/>
          </p:nvSpPr>
          <p:spPr>
            <a:xfrm>
              <a:off x="2969595" y="3349961"/>
              <a:ext cx="3694493" cy="646331"/>
            </a:xfrm>
            <a:prstGeom prst="rect">
              <a:avLst/>
            </a:prstGeom>
            <a:noFill/>
          </p:spPr>
          <p:txBody>
            <a:bodyPr wrap="square" rtlCol="0">
              <a:spAutoFit/>
            </a:bodyPr>
            <a:lstStyle/>
            <a:p>
              <a:r>
                <a:rPr lang="en-US" sz="3600">
                  <a:latin typeface="+mj-lt"/>
                </a:rPr>
                <a:t>strengths</a:t>
              </a:r>
            </a:p>
          </p:txBody>
        </p:sp>
        <p:sp>
          <p:nvSpPr>
            <p:cNvPr id="25" name="TextBox 24"/>
            <p:cNvSpPr txBox="1"/>
            <p:nvPr/>
          </p:nvSpPr>
          <p:spPr>
            <a:xfrm>
              <a:off x="2969595" y="3908923"/>
              <a:ext cx="3699039" cy="1323439"/>
            </a:xfrm>
            <a:prstGeom prst="rect">
              <a:avLst/>
            </a:prstGeom>
            <a:noFill/>
          </p:spPr>
          <p:txBody>
            <a:bodyPr wrap="square" rtlCol="0">
              <a:spAutoFit/>
            </a:bodyPr>
            <a:lstStyle/>
            <a:p>
              <a:r>
                <a:rPr lang="en-US" sz="2000">
                  <a:solidFill>
                    <a:schemeClr val="tx2"/>
                  </a:solidFill>
                </a:rPr>
                <a:t>Lorem ipsum dolor sit amet, consectetuer adipiscing elit. </a:t>
              </a:r>
            </a:p>
            <a:p>
              <a:r>
                <a:rPr lang="en-US" sz="2000">
                  <a:solidFill>
                    <a:schemeClr val="tx2"/>
                  </a:solidFill>
                </a:rPr>
                <a:t>Maecenas porttitor congue massa.</a:t>
              </a:r>
              <a:endParaRPr lang="uk-UA" sz="2000">
                <a:solidFill>
                  <a:schemeClr val="tx2"/>
                </a:solidFill>
              </a:endParaRPr>
            </a:p>
          </p:txBody>
        </p:sp>
        <p:sp>
          <p:nvSpPr>
            <p:cNvPr id="26" name="Oval 3"/>
            <p:cNvSpPr/>
            <p:nvPr/>
          </p:nvSpPr>
          <p:spPr>
            <a:xfrm>
              <a:off x="1521937" y="3476686"/>
              <a:ext cx="1151007" cy="1151007"/>
            </a:xfrm>
            <a:prstGeom prst="ellipse">
              <a:avLst/>
            </a:prstGeom>
            <a:solidFill>
              <a:schemeClr val="accent1"/>
            </a:solidFill>
            <a:ln w="63500">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8" name="Freeform 122"/>
            <p:cNvSpPr>
              <a:spLocks noEditPoints="1"/>
            </p:cNvSpPr>
            <p:nvPr/>
          </p:nvSpPr>
          <p:spPr bwMode="auto">
            <a:xfrm>
              <a:off x="1822048" y="3776796"/>
              <a:ext cx="550783" cy="550783"/>
            </a:xfrm>
            <a:custGeom>
              <a:avLst/>
              <a:gdLst>
                <a:gd name="T0" fmla="*/ 176 w 176"/>
                <a:gd name="T1" fmla="*/ 52 h 176"/>
                <a:gd name="T2" fmla="*/ 175 w 176"/>
                <a:gd name="T3" fmla="*/ 50 h 176"/>
                <a:gd name="T4" fmla="*/ 175 w 176"/>
                <a:gd name="T5" fmla="*/ 50 h 176"/>
                <a:gd name="T6" fmla="*/ 175 w 176"/>
                <a:gd name="T7" fmla="*/ 49 h 176"/>
                <a:gd name="T8" fmla="*/ 175 w 176"/>
                <a:gd name="T9" fmla="*/ 49 h 176"/>
                <a:gd name="T10" fmla="*/ 127 w 176"/>
                <a:gd name="T11" fmla="*/ 2 h 176"/>
                <a:gd name="T12" fmla="*/ 127 w 176"/>
                <a:gd name="T13" fmla="*/ 2 h 176"/>
                <a:gd name="T14" fmla="*/ 124 w 176"/>
                <a:gd name="T15" fmla="*/ 0 h 176"/>
                <a:gd name="T16" fmla="*/ 52 w 176"/>
                <a:gd name="T17" fmla="*/ 0 h 176"/>
                <a:gd name="T18" fmla="*/ 49 w 176"/>
                <a:gd name="T19" fmla="*/ 2 h 176"/>
                <a:gd name="T20" fmla="*/ 49 w 176"/>
                <a:gd name="T21" fmla="*/ 2 h 176"/>
                <a:gd name="T22" fmla="*/ 1 w 176"/>
                <a:gd name="T23" fmla="*/ 49 h 176"/>
                <a:gd name="T24" fmla="*/ 1 w 176"/>
                <a:gd name="T25" fmla="*/ 49 h 176"/>
                <a:gd name="T26" fmla="*/ 1 w 176"/>
                <a:gd name="T27" fmla="*/ 50 h 176"/>
                <a:gd name="T28" fmla="*/ 1 w 176"/>
                <a:gd name="T29" fmla="*/ 50 h 176"/>
                <a:gd name="T30" fmla="*/ 0 w 176"/>
                <a:gd name="T31" fmla="*/ 52 h 176"/>
                <a:gd name="T32" fmla="*/ 1 w 176"/>
                <a:gd name="T33" fmla="*/ 54 h 176"/>
                <a:gd name="T34" fmla="*/ 1 w 176"/>
                <a:gd name="T35" fmla="*/ 55 h 176"/>
                <a:gd name="T36" fmla="*/ 85 w 176"/>
                <a:gd name="T37" fmla="*/ 175 h 176"/>
                <a:gd name="T38" fmla="*/ 85 w 176"/>
                <a:gd name="T39" fmla="*/ 174 h 176"/>
                <a:gd name="T40" fmla="*/ 88 w 176"/>
                <a:gd name="T41" fmla="*/ 176 h 176"/>
                <a:gd name="T42" fmla="*/ 91 w 176"/>
                <a:gd name="T43" fmla="*/ 174 h 176"/>
                <a:gd name="T44" fmla="*/ 91 w 176"/>
                <a:gd name="T45" fmla="*/ 175 h 176"/>
                <a:gd name="T46" fmla="*/ 175 w 176"/>
                <a:gd name="T47" fmla="*/ 55 h 176"/>
                <a:gd name="T48" fmla="*/ 175 w 176"/>
                <a:gd name="T49" fmla="*/ 54 h 176"/>
                <a:gd name="T50" fmla="*/ 176 w 176"/>
                <a:gd name="T51" fmla="*/ 52 h 176"/>
                <a:gd name="T52" fmla="*/ 122 w 176"/>
                <a:gd name="T53" fmla="*/ 8 h 176"/>
                <a:gd name="T54" fmla="*/ 162 w 176"/>
                <a:gd name="T55" fmla="*/ 48 h 176"/>
                <a:gd name="T56" fmla="*/ 126 w 176"/>
                <a:gd name="T57" fmla="*/ 48 h 176"/>
                <a:gd name="T58" fmla="*/ 106 w 176"/>
                <a:gd name="T59" fmla="*/ 8 h 176"/>
                <a:gd name="T60" fmla="*/ 122 w 176"/>
                <a:gd name="T61" fmla="*/ 8 h 176"/>
                <a:gd name="T62" fmla="*/ 98 w 176"/>
                <a:gd name="T63" fmla="*/ 8 h 176"/>
                <a:gd name="T64" fmla="*/ 118 w 176"/>
                <a:gd name="T65" fmla="*/ 48 h 176"/>
                <a:gd name="T66" fmla="*/ 58 w 176"/>
                <a:gd name="T67" fmla="*/ 48 h 176"/>
                <a:gd name="T68" fmla="*/ 78 w 176"/>
                <a:gd name="T69" fmla="*/ 8 h 176"/>
                <a:gd name="T70" fmla="*/ 98 w 176"/>
                <a:gd name="T71" fmla="*/ 8 h 176"/>
                <a:gd name="T72" fmla="*/ 54 w 176"/>
                <a:gd name="T73" fmla="*/ 8 h 176"/>
                <a:gd name="T74" fmla="*/ 70 w 176"/>
                <a:gd name="T75" fmla="*/ 8 h 176"/>
                <a:gd name="T76" fmla="*/ 50 w 176"/>
                <a:gd name="T77" fmla="*/ 48 h 176"/>
                <a:gd name="T78" fmla="*/ 14 w 176"/>
                <a:gd name="T79" fmla="*/ 48 h 176"/>
                <a:gd name="T80" fmla="*/ 54 w 176"/>
                <a:gd name="T81" fmla="*/ 8 h 176"/>
                <a:gd name="T82" fmla="*/ 12 w 176"/>
                <a:gd name="T83" fmla="*/ 56 h 176"/>
                <a:gd name="T84" fmla="*/ 49 w 176"/>
                <a:gd name="T85" fmla="*/ 56 h 176"/>
                <a:gd name="T86" fmla="*/ 77 w 176"/>
                <a:gd name="T87" fmla="*/ 149 h 176"/>
                <a:gd name="T88" fmla="*/ 12 w 176"/>
                <a:gd name="T89" fmla="*/ 56 h 176"/>
                <a:gd name="T90" fmla="*/ 88 w 176"/>
                <a:gd name="T91" fmla="*/ 158 h 176"/>
                <a:gd name="T92" fmla="*/ 57 w 176"/>
                <a:gd name="T93" fmla="*/ 56 h 176"/>
                <a:gd name="T94" fmla="*/ 119 w 176"/>
                <a:gd name="T95" fmla="*/ 56 h 176"/>
                <a:gd name="T96" fmla="*/ 88 w 176"/>
                <a:gd name="T97" fmla="*/ 158 h 176"/>
                <a:gd name="T98" fmla="*/ 99 w 176"/>
                <a:gd name="T99" fmla="*/ 149 h 176"/>
                <a:gd name="T100" fmla="*/ 127 w 176"/>
                <a:gd name="T101" fmla="*/ 56 h 176"/>
                <a:gd name="T102" fmla="*/ 164 w 176"/>
                <a:gd name="T103" fmla="*/ 56 h 176"/>
                <a:gd name="T104" fmla="*/ 99 w 176"/>
                <a:gd name="T105" fmla="*/ 14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176" y="52"/>
                  </a:moveTo>
                  <a:cubicBezTo>
                    <a:pt x="176" y="51"/>
                    <a:pt x="176" y="50"/>
                    <a:pt x="175" y="50"/>
                  </a:cubicBezTo>
                  <a:cubicBezTo>
                    <a:pt x="175" y="50"/>
                    <a:pt x="175" y="50"/>
                    <a:pt x="175" y="50"/>
                  </a:cubicBezTo>
                  <a:cubicBezTo>
                    <a:pt x="175" y="49"/>
                    <a:pt x="175" y="49"/>
                    <a:pt x="175" y="49"/>
                  </a:cubicBezTo>
                  <a:cubicBezTo>
                    <a:pt x="175" y="49"/>
                    <a:pt x="175" y="49"/>
                    <a:pt x="175" y="49"/>
                  </a:cubicBezTo>
                  <a:cubicBezTo>
                    <a:pt x="127" y="2"/>
                    <a:pt x="127" y="2"/>
                    <a:pt x="127" y="2"/>
                  </a:cubicBezTo>
                  <a:cubicBezTo>
                    <a:pt x="127" y="2"/>
                    <a:pt x="127" y="2"/>
                    <a:pt x="127" y="2"/>
                  </a:cubicBezTo>
                  <a:cubicBezTo>
                    <a:pt x="126" y="1"/>
                    <a:pt x="125" y="0"/>
                    <a:pt x="124" y="0"/>
                  </a:cubicBezTo>
                  <a:cubicBezTo>
                    <a:pt x="52" y="0"/>
                    <a:pt x="52" y="0"/>
                    <a:pt x="52" y="0"/>
                  </a:cubicBezTo>
                  <a:cubicBezTo>
                    <a:pt x="51" y="0"/>
                    <a:pt x="50" y="1"/>
                    <a:pt x="49" y="2"/>
                  </a:cubicBezTo>
                  <a:cubicBezTo>
                    <a:pt x="49" y="2"/>
                    <a:pt x="49" y="2"/>
                    <a:pt x="49" y="2"/>
                  </a:cubicBezTo>
                  <a:cubicBezTo>
                    <a:pt x="1" y="49"/>
                    <a:pt x="1" y="49"/>
                    <a:pt x="1" y="49"/>
                  </a:cubicBezTo>
                  <a:cubicBezTo>
                    <a:pt x="1" y="49"/>
                    <a:pt x="1" y="49"/>
                    <a:pt x="1" y="49"/>
                  </a:cubicBezTo>
                  <a:cubicBezTo>
                    <a:pt x="1" y="50"/>
                    <a:pt x="1" y="50"/>
                    <a:pt x="1" y="50"/>
                  </a:cubicBezTo>
                  <a:cubicBezTo>
                    <a:pt x="1" y="50"/>
                    <a:pt x="1" y="50"/>
                    <a:pt x="1" y="50"/>
                  </a:cubicBezTo>
                  <a:cubicBezTo>
                    <a:pt x="0" y="50"/>
                    <a:pt x="0" y="51"/>
                    <a:pt x="0" y="52"/>
                  </a:cubicBezTo>
                  <a:cubicBezTo>
                    <a:pt x="0" y="53"/>
                    <a:pt x="0" y="54"/>
                    <a:pt x="1" y="54"/>
                  </a:cubicBezTo>
                  <a:cubicBezTo>
                    <a:pt x="1" y="55"/>
                    <a:pt x="1" y="55"/>
                    <a:pt x="1" y="55"/>
                  </a:cubicBezTo>
                  <a:cubicBezTo>
                    <a:pt x="85" y="175"/>
                    <a:pt x="85" y="175"/>
                    <a:pt x="85" y="175"/>
                  </a:cubicBezTo>
                  <a:cubicBezTo>
                    <a:pt x="85" y="174"/>
                    <a:pt x="85" y="174"/>
                    <a:pt x="85" y="174"/>
                  </a:cubicBezTo>
                  <a:cubicBezTo>
                    <a:pt x="86" y="175"/>
                    <a:pt x="87" y="176"/>
                    <a:pt x="88" y="176"/>
                  </a:cubicBezTo>
                  <a:cubicBezTo>
                    <a:pt x="89" y="176"/>
                    <a:pt x="90" y="175"/>
                    <a:pt x="91" y="174"/>
                  </a:cubicBezTo>
                  <a:cubicBezTo>
                    <a:pt x="91" y="175"/>
                    <a:pt x="91" y="175"/>
                    <a:pt x="91" y="175"/>
                  </a:cubicBezTo>
                  <a:cubicBezTo>
                    <a:pt x="175" y="55"/>
                    <a:pt x="175" y="55"/>
                    <a:pt x="175" y="55"/>
                  </a:cubicBezTo>
                  <a:cubicBezTo>
                    <a:pt x="175" y="54"/>
                    <a:pt x="175" y="54"/>
                    <a:pt x="175" y="54"/>
                  </a:cubicBezTo>
                  <a:cubicBezTo>
                    <a:pt x="176" y="54"/>
                    <a:pt x="176" y="53"/>
                    <a:pt x="176" y="52"/>
                  </a:cubicBezTo>
                  <a:moveTo>
                    <a:pt x="122" y="8"/>
                  </a:moveTo>
                  <a:cubicBezTo>
                    <a:pt x="162" y="48"/>
                    <a:pt x="162" y="48"/>
                    <a:pt x="162" y="48"/>
                  </a:cubicBezTo>
                  <a:cubicBezTo>
                    <a:pt x="126" y="48"/>
                    <a:pt x="126" y="48"/>
                    <a:pt x="126" y="48"/>
                  </a:cubicBezTo>
                  <a:cubicBezTo>
                    <a:pt x="106" y="8"/>
                    <a:pt x="106" y="8"/>
                    <a:pt x="106" y="8"/>
                  </a:cubicBezTo>
                  <a:lnTo>
                    <a:pt x="122" y="8"/>
                  </a:lnTo>
                  <a:close/>
                  <a:moveTo>
                    <a:pt x="98" y="8"/>
                  </a:moveTo>
                  <a:cubicBezTo>
                    <a:pt x="118" y="48"/>
                    <a:pt x="118" y="48"/>
                    <a:pt x="118" y="48"/>
                  </a:cubicBezTo>
                  <a:cubicBezTo>
                    <a:pt x="58" y="48"/>
                    <a:pt x="58" y="48"/>
                    <a:pt x="58" y="48"/>
                  </a:cubicBezTo>
                  <a:cubicBezTo>
                    <a:pt x="78" y="8"/>
                    <a:pt x="78" y="8"/>
                    <a:pt x="78" y="8"/>
                  </a:cubicBezTo>
                  <a:lnTo>
                    <a:pt x="98" y="8"/>
                  </a:lnTo>
                  <a:close/>
                  <a:moveTo>
                    <a:pt x="54" y="8"/>
                  </a:moveTo>
                  <a:cubicBezTo>
                    <a:pt x="70" y="8"/>
                    <a:pt x="70" y="8"/>
                    <a:pt x="70" y="8"/>
                  </a:cubicBezTo>
                  <a:cubicBezTo>
                    <a:pt x="50" y="48"/>
                    <a:pt x="50" y="48"/>
                    <a:pt x="50" y="48"/>
                  </a:cubicBezTo>
                  <a:cubicBezTo>
                    <a:pt x="14" y="48"/>
                    <a:pt x="14" y="48"/>
                    <a:pt x="14" y="48"/>
                  </a:cubicBezTo>
                  <a:lnTo>
                    <a:pt x="54" y="8"/>
                  </a:lnTo>
                  <a:close/>
                  <a:moveTo>
                    <a:pt x="12" y="56"/>
                  </a:moveTo>
                  <a:cubicBezTo>
                    <a:pt x="49" y="56"/>
                    <a:pt x="49" y="56"/>
                    <a:pt x="49" y="56"/>
                  </a:cubicBezTo>
                  <a:cubicBezTo>
                    <a:pt x="77" y="149"/>
                    <a:pt x="77" y="149"/>
                    <a:pt x="77" y="149"/>
                  </a:cubicBezTo>
                  <a:lnTo>
                    <a:pt x="12" y="56"/>
                  </a:lnTo>
                  <a:close/>
                  <a:moveTo>
                    <a:pt x="88" y="158"/>
                  </a:moveTo>
                  <a:cubicBezTo>
                    <a:pt x="57" y="56"/>
                    <a:pt x="57" y="56"/>
                    <a:pt x="57" y="56"/>
                  </a:cubicBezTo>
                  <a:cubicBezTo>
                    <a:pt x="119" y="56"/>
                    <a:pt x="119" y="56"/>
                    <a:pt x="119" y="56"/>
                  </a:cubicBezTo>
                  <a:lnTo>
                    <a:pt x="88" y="158"/>
                  </a:lnTo>
                  <a:close/>
                  <a:moveTo>
                    <a:pt x="99" y="149"/>
                  </a:moveTo>
                  <a:cubicBezTo>
                    <a:pt x="127" y="56"/>
                    <a:pt x="127" y="56"/>
                    <a:pt x="127" y="56"/>
                  </a:cubicBezTo>
                  <a:cubicBezTo>
                    <a:pt x="164" y="56"/>
                    <a:pt x="164" y="56"/>
                    <a:pt x="164" y="56"/>
                  </a:cubicBezTo>
                  <a:lnTo>
                    <a:pt x="99" y="14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6" name="Group 5"/>
          <p:cNvGrpSpPr/>
          <p:nvPr/>
        </p:nvGrpSpPr>
        <p:grpSpPr>
          <a:xfrm>
            <a:off x="1521938" y="5555900"/>
            <a:ext cx="7507762" cy="2286000"/>
            <a:chOff x="1521938" y="5555900"/>
            <a:chExt cx="7507762" cy="2286000"/>
          </a:xfrm>
        </p:grpSpPr>
        <p:sp>
          <p:nvSpPr>
            <p:cNvPr id="11" name="Teardrop 10"/>
            <p:cNvSpPr/>
            <p:nvPr/>
          </p:nvSpPr>
          <p:spPr>
            <a:xfrm rot="10800000">
              <a:off x="6743700" y="5555900"/>
              <a:ext cx="2286000" cy="228600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2" name="Rectangle 11"/>
            <p:cNvSpPr/>
            <p:nvPr/>
          </p:nvSpPr>
          <p:spPr>
            <a:xfrm>
              <a:off x="7324725" y="6037179"/>
              <a:ext cx="1123950" cy="1323439"/>
            </a:xfrm>
            <a:prstGeom prst="rect">
              <a:avLst/>
            </a:prstGeom>
            <a:ln>
              <a:noFill/>
            </a:ln>
          </p:spPr>
          <p:txBody>
            <a:bodyPr wrap="square">
              <a:spAutoFit/>
            </a:bodyPr>
            <a:lstStyle/>
            <a:p>
              <a:pPr algn="ctr"/>
              <a:r>
                <a:rPr lang="en-US" sz="8000" b="1">
                  <a:solidFill>
                    <a:schemeClr val="bg1"/>
                  </a:solidFill>
                </a:rPr>
                <a:t>O</a:t>
              </a:r>
              <a:endParaRPr lang="uk-UA" sz="8000" b="1">
                <a:solidFill>
                  <a:schemeClr val="bg1"/>
                </a:solidFill>
              </a:endParaRPr>
            </a:p>
          </p:txBody>
        </p:sp>
        <p:sp>
          <p:nvSpPr>
            <p:cNvPr id="20" name="TextBox 19"/>
            <p:cNvSpPr txBox="1"/>
            <p:nvPr/>
          </p:nvSpPr>
          <p:spPr>
            <a:xfrm>
              <a:off x="2969596" y="5928099"/>
              <a:ext cx="3694492" cy="646331"/>
            </a:xfrm>
            <a:prstGeom prst="rect">
              <a:avLst/>
            </a:prstGeom>
            <a:noFill/>
          </p:spPr>
          <p:txBody>
            <a:bodyPr wrap="square" rtlCol="0">
              <a:spAutoFit/>
            </a:bodyPr>
            <a:lstStyle/>
            <a:p>
              <a:r>
                <a:rPr lang="en-US" sz="3600">
                  <a:latin typeface="+mj-lt"/>
                </a:rPr>
                <a:t>opportunities</a:t>
              </a:r>
            </a:p>
          </p:txBody>
        </p:sp>
        <p:sp>
          <p:nvSpPr>
            <p:cNvPr id="21" name="TextBox 20"/>
            <p:cNvSpPr txBox="1"/>
            <p:nvPr/>
          </p:nvSpPr>
          <p:spPr>
            <a:xfrm>
              <a:off x="2969597" y="6487061"/>
              <a:ext cx="3694492" cy="1323439"/>
            </a:xfrm>
            <a:prstGeom prst="rect">
              <a:avLst/>
            </a:prstGeom>
            <a:noFill/>
          </p:spPr>
          <p:txBody>
            <a:bodyPr wrap="square" rtlCol="0">
              <a:spAutoFit/>
            </a:bodyPr>
            <a:lstStyle/>
            <a:p>
              <a:r>
                <a:rPr lang="en-US" sz="2000">
                  <a:solidFill>
                    <a:schemeClr val="tx2"/>
                  </a:solidFill>
                </a:rPr>
                <a:t>Lorem ipsum dolor sit amet, consectetuer adipiscing elit. </a:t>
              </a:r>
            </a:p>
            <a:p>
              <a:r>
                <a:rPr lang="en-US" sz="2000">
                  <a:solidFill>
                    <a:schemeClr val="tx2"/>
                  </a:solidFill>
                </a:rPr>
                <a:t>Maecenas porttitor congue massa.</a:t>
              </a:r>
              <a:endParaRPr lang="uk-UA" sz="2000">
                <a:solidFill>
                  <a:schemeClr val="tx2"/>
                </a:solidFill>
              </a:endParaRPr>
            </a:p>
          </p:txBody>
        </p:sp>
        <p:sp>
          <p:nvSpPr>
            <p:cNvPr id="22" name="Oval 3"/>
            <p:cNvSpPr/>
            <p:nvPr/>
          </p:nvSpPr>
          <p:spPr>
            <a:xfrm>
              <a:off x="1521938" y="6054824"/>
              <a:ext cx="1151007" cy="1151007"/>
            </a:xfrm>
            <a:prstGeom prst="ellipse">
              <a:avLst/>
            </a:prstGeom>
            <a:solidFill>
              <a:schemeClr val="accent1"/>
            </a:solidFill>
            <a:ln w="63500">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9" name="Freeform 355"/>
            <p:cNvSpPr>
              <a:spLocks noEditPoints="1"/>
            </p:cNvSpPr>
            <p:nvPr/>
          </p:nvSpPr>
          <p:spPr bwMode="auto">
            <a:xfrm>
              <a:off x="1744036" y="6269072"/>
              <a:ext cx="706805" cy="722507"/>
            </a:xfrm>
            <a:custGeom>
              <a:avLst/>
              <a:gdLst>
                <a:gd name="T0" fmla="*/ 48 w 176"/>
                <a:gd name="T1" fmla="*/ 48 h 176"/>
                <a:gd name="T2" fmla="*/ 31 w 176"/>
                <a:gd name="T3" fmla="*/ 26 h 176"/>
                <a:gd name="T4" fmla="*/ 26 w 176"/>
                <a:gd name="T5" fmla="*/ 31 h 176"/>
                <a:gd name="T6" fmla="*/ 32 w 176"/>
                <a:gd name="T7" fmla="*/ 88 h 176"/>
                <a:gd name="T8" fmla="*/ 4 w 176"/>
                <a:gd name="T9" fmla="*/ 84 h 176"/>
                <a:gd name="T10" fmla="*/ 4 w 176"/>
                <a:gd name="T11" fmla="*/ 92 h 176"/>
                <a:gd name="T12" fmla="*/ 32 w 176"/>
                <a:gd name="T13" fmla="*/ 88 h 176"/>
                <a:gd name="T14" fmla="*/ 92 w 176"/>
                <a:gd name="T15" fmla="*/ 28 h 176"/>
                <a:gd name="T16" fmla="*/ 88 w 176"/>
                <a:gd name="T17" fmla="*/ 0 h 176"/>
                <a:gd name="T18" fmla="*/ 84 w 176"/>
                <a:gd name="T19" fmla="*/ 28 h 176"/>
                <a:gd name="T20" fmla="*/ 133 w 176"/>
                <a:gd name="T21" fmla="*/ 48 h 176"/>
                <a:gd name="T22" fmla="*/ 150 w 176"/>
                <a:gd name="T23" fmla="*/ 26 h 176"/>
                <a:gd name="T24" fmla="*/ 128 w 176"/>
                <a:gd name="T25" fmla="*/ 43 h 176"/>
                <a:gd name="T26" fmla="*/ 133 w 176"/>
                <a:gd name="T27" fmla="*/ 48 h 176"/>
                <a:gd name="T28" fmla="*/ 26 w 176"/>
                <a:gd name="T29" fmla="*/ 145 h 176"/>
                <a:gd name="T30" fmla="*/ 31 w 176"/>
                <a:gd name="T31" fmla="*/ 150 h 176"/>
                <a:gd name="T32" fmla="*/ 48 w 176"/>
                <a:gd name="T33" fmla="*/ 128 h 176"/>
                <a:gd name="T34" fmla="*/ 172 w 176"/>
                <a:gd name="T35" fmla="*/ 84 h 176"/>
                <a:gd name="T36" fmla="*/ 144 w 176"/>
                <a:gd name="T37" fmla="*/ 88 h 176"/>
                <a:gd name="T38" fmla="*/ 172 w 176"/>
                <a:gd name="T39" fmla="*/ 92 h 176"/>
                <a:gd name="T40" fmla="*/ 172 w 176"/>
                <a:gd name="T41" fmla="*/ 84 h 176"/>
                <a:gd name="T42" fmla="*/ 128 w 176"/>
                <a:gd name="T43" fmla="*/ 128 h 176"/>
                <a:gd name="T44" fmla="*/ 145 w 176"/>
                <a:gd name="T45" fmla="*/ 150 h 176"/>
                <a:gd name="T46" fmla="*/ 150 w 176"/>
                <a:gd name="T47" fmla="*/ 145 h 176"/>
                <a:gd name="T48" fmla="*/ 88 w 176"/>
                <a:gd name="T49" fmla="*/ 40 h 176"/>
                <a:gd name="T50" fmla="*/ 88 w 176"/>
                <a:gd name="T51" fmla="*/ 136 h 176"/>
                <a:gd name="T52" fmla="*/ 88 w 176"/>
                <a:gd name="T53" fmla="*/ 40 h 176"/>
                <a:gd name="T54" fmla="*/ 48 w 176"/>
                <a:gd name="T55" fmla="*/ 88 h 176"/>
                <a:gd name="T56" fmla="*/ 128 w 176"/>
                <a:gd name="T57" fmla="*/ 88 h 176"/>
                <a:gd name="T58" fmla="*/ 88 w 176"/>
                <a:gd name="T59" fmla="*/ 144 h 176"/>
                <a:gd name="T60" fmla="*/ 84 w 176"/>
                <a:gd name="T61" fmla="*/ 172 h 176"/>
                <a:gd name="T62" fmla="*/ 92 w 176"/>
                <a:gd name="T63" fmla="*/ 172 h 176"/>
                <a:gd name="T64" fmla="*/ 88 w 176"/>
                <a:gd name="T65" fmla="*/ 14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43" y="48"/>
                  </a:moveTo>
                  <a:cubicBezTo>
                    <a:pt x="44" y="50"/>
                    <a:pt x="47" y="50"/>
                    <a:pt x="48" y="48"/>
                  </a:cubicBezTo>
                  <a:cubicBezTo>
                    <a:pt x="50" y="47"/>
                    <a:pt x="50" y="44"/>
                    <a:pt x="48" y="43"/>
                  </a:cubicBezTo>
                  <a:cubicBezTo>
                    <a:pt x="31" y="26"/>
                    <a:pt x="31" y="26"/>
                    <a:pt x="31" y="26"/>
                  </a:cubicBezTo>
                  <a:cubicBezTo>
                    <a:pt x="30" y="24"/>
                    <a:pt x="27" y="24"/>
                    <a:pt x="26" y="26"/>
                  </a:cubicBezTo>
                  <a:cubicBezTo>
                    <a:pt x="24" y="27"/>
                    <a:pt x="24" y="30"/>
                    <a:pt x="26" y="31"/>
                  </a:cubicBezTo>
                  <a:lnTo>
                    <a:pt x="43" y="48"/>
                  </a:lnTo>
                  <a:close/>
                  <a:moveTo>
                    <a:pt x="32" y="88"/>
                  </a:moveTo>
                  <a:cubicBezTo>
                    <a:pt x="32" y="86"/>
                    <a:pt x="30" y="84"/>
                    <a:pt x="28" y="84"/>
                  </a:cubicBezTo>
                  <a:cubicBezTo>
                    <a:pt x="4" y="84"/>
                    <a:pt x="4" y="84"/>
                    <a:pt x="4" y="84"/>
                  </a:cubicBezTo>
                  <a:cubicBezTo>
                    <a:pt x="2" y="84"/>
                    <a:pt x="0" y="86"/>
                    <a:pt x="0" y="88"/>
                  </a:cubicBezTo>
                  <a:cubicBezTo>
                    <a:pt x="0" y="90"/>
                    <a:pt x="2" y="92"/>
                    <a:pt x="4" y="92"/>
                  </a:cubicBezTo>
                  <a:cubicBezTo>
                    <a:pt x="28" y="92"/>
                    <a:pt x="28" y="92"/>
                    <a:pt x="28" y="92"/>
                  </a:cubicBezTo>
                  <a:cubicBezTo>
                    <a:pt x="30" y="92"/>
                    <a:pt x="32" y="90"/>
                    <a:pt x="32" y="88"/>
                  </a:cubicBezTo>
                  <a:moveTo>
                    <a:pt x="88" y="32"/>
                  </a:moveTo>
                  <a:cubicBezTo>
                    <a:pt x="90" y="32"/>
                    <a:pt x="92" y="30"/>
                    <a:pt x="92" y="28"/>
                  </a:cubicBezTo>
                  <a:cubicBezTo>
                    <a:pt x="92" y="4"/>
                    <a:pt x="92" y="4"/>
                    <a:pt x="92" y="4"/>
                  </a:cubicBezTo>
                  <a:cubicBezTo>
                    <a:pt x="92" y="2"/>
                    <a:pt x="90" y="0"/>
                    <a:pt x="88" y="0"/>
                  </a:cubicBezTo>
                  <a:cubicBezTo>
                    <a:pt x="86" y="0"/>
                    <a:pt x="84" y="2"/>
                    <a:pt x="84" y="4"/>
                  </a:cubicBezTo>
                  <a:cubicBezTo>
                    <a:pt x="84" y="28"/>
                    <a:pt x="84" y="28"/>
                    <a:pt x="84" y="28"/>
                  </a:cubicBezTo>
                  <a:cubicBezTo>
                    <a:pt x="84" y="30"/>
                    <a:pt x="86" y="32"/>
                    <a:pt x="88" y="32"/>
                  </a:cubicBezTo>
                  <a:moveTo>
                    <a:pt x="133" y="48"/>
                  </a:moveTo>
                  <a:cubicBezTo>
                    <a:pt x="150" y="31"/>
                    <a:pt x="150" y="31"/>
                    <a:pt x="150" y="31"/>
                  </a:cubicBezTo>
                  <a:cubicBezTo>
                    <a:pt x="152" y="30"/>
                    <a:pt x="152" y="27"/>
                    <a:pt x="150" y="26"/>
                  </a:cubicBezTo>
                  <a:cubicBezTo>
                    <a:pt x="149" y="24"/>
                    <a:pt x="146" y="24"/>
                    <a:pt x="145" y="26"/>
                  </a:cubicBezTo>
                  <a:cubicBezTo>
                    <a:pt x="128" y="43"/>
                    <a:pt x="128" y="43"/>
                    <a:pt x="128" y="43"/>
                  </a:cubicBezTo>
                  <a:cubicBezTo>
                    <a:pt x="126" y="44"/>
                    <a:pt x="126" y="47"/>
                    <a:pt x="128" y="48"/>
                  </a:cubicBezTo>
                  <a:cubicBezTo>
                    <a:pt x="129" y="50"/>
                    <a:pt x="132" y="50"/>
                    <a:pt x="133" y="48"/>
                  </a:cubicBezTo>
                  <a:moveTo>
                    <a:pt x="43" y="128"/>
                  </a:moveTo>
                  <a:cubicBezTo>
                    <a:pt x="26" y="145"/>
                    <a:pt x="26" y="145"/>
                    <a:pt x="26" y="145"/>
                  </a:cubicBezTo>
                  <a:cubicBezTo>
                    <a:pt x="24" y="146"/>
                    <a:pt x="24" y="149"/>
                    <a:pt x="26" y="150"/>
                  </a:cubicBezTo>
                  <a:cubicBezTo>
                    <a:pt x="27" y="152"/>
                    <a:pt x="30" y="152"/>
                    <a:pt x="31" y="150"/>
                  </a:cubicBezTo>
                  <a:cubicBezTo>
                    <a:pt x="48" y="133"/>
                    <a:pt x="48" y="133"/>
                    <a:pt x="48" y="133"/>
                  </a:cubicBezTo>
                  <a:cubicBezTo>
                    <a:pt x="50" y="132"/>
                    <a:pt x="50" y="129"/>
                    <a:pt x="48" y="128"/>
                  </a:cubicBezTo>
                  <a:cubicBezTo>
                    <a:pt x="47" y="126"/>
                    <a:pt x="44" y="126"/>
                    <a:pt x="43" y="128"/>
                  </a:cubicBezTo>
                  <a:moveTo>
                    <a:pt x="172" y="84"/>
                  </a:moveTo>
                  <a:cubicBezTo>
                    <a:pt x="148" y="84"/>
                    <a:pt x="148" y="84"/>
                    <a:pt x="148" y="84"/>
                  </a:cubicBezTo>
                  <a:cubicBezTo>
                    <a:pt x="146" y="84"/>
                    <a:pt x="144" y="86"/>
                    <a:pt x="144" y="88"/>
                  </a:cubicBezTo>
                  <a:cubicBezTo>
                    <a:pt x="144" y="90"/>
                    <a:pt x="146" y="92"/>
                    <a:pt x="148" y="92"/>
                  </a:cubicBezTo>
                  <a:cubicBezTo>
                    <a:pt x="172" y="92"/>
                    <a:pt x="172" y="92"/>
                    <a:pt x="172" y="92"/>
                  </a:cubicBezTo>
                  <a:cubicBezTo>
                    <a:pt x="174" y="92"/>
                    <a:pt x="176" y="90"/>
                    <a:pt x="176" y="88"/>
                  </a:cubicBezTo>
                  <a:cubicBezTo>
                    <a:pt x="176" y="86"/>
                    <a:pt x="174" y="84"/>
                    <a:pt x="172" y="84"/>
                  </a:cubicBezTo>
                  <a:moveTo>
                    <a:pt x="133" y="128"/>
                  </a:moveTo>
                  <a:cubicBezTo>
                    <a:pt x="132" y="126"/>
                    <a:pt x="129" y="126"/>
                    <a:pt x="128" y="128"/>
                  </a:cubicBezTo>
                  <a:cubicBezTo>
                    <a:pt x="126" y="129"/>
                    <a:pt x="126" y="132"/>
                    <a:pt x="128" y="133"/>
                  </a:cubicBezTo>
                  <a:cubicBezTo>
                    <a:pt x="145" y="150"/>
                    <a:pt x="145" y="150"/>
                    <a:pt x="145" y="150"/>
                  </a:cubicBezTo>
                  <a:cubicBezTo>
                    <a:pt x="146" y="152"/>
                    <a:pt x="149" y="152"/>
                    <a:pt x="150" y="150"/>
                  </a:cubicBezTo>
                  <a:cubicBezTo>
                    <a:pt x="152" y="149"/>
                    <a:pt x="152" y="146"/>
                    <a:pt x="150" y="145"/>
                  </a:cubicBezTo>
                  <a:lnTo>
                    <a:pt x="133" y="128"/>
                  </a:lnTo>
                  <a:close/>
                  <a:moveTo>
                    <a:pt x="88" y="40"/>
                  </a:moveTo>
                  <a:cubicBezTo>
                    <a:pt x="61" y="40"/>
                    <a:pt x="40" y="61"/>
                    <a:pt x="40" y="88"/>
                  </a:cubicBezTo>
                  <a:cubicBezTo>
                    <a:pt x="40" y="115"/>
                    <a:pt x="61" y="136"/>
                    <a:pt x="88" y="136"/>
                  </a:cubicBezTo>
                  <a:cubicBezTo>
                    <a:pt x="115" y="136"/>
                    <a:pt x="136" y="115"/>
                    <a:pt x="136" y="88"/>
                  </a:cubicBezTo>
                  <a:cubicBezTo>
                    <a:pt x="136" y="61"/>
                    <a:pt x="115" y="40"/>
                    <a:pt x="88" y="40"/>
                  </a:cubicBezTo>
                  <a:moveTo>
                    <a:pt x="88" y="128"/>
                  </a:moveTo>
                  <a:cubicBezTo>
                    <a:pt x="66" y="128"/>
                    <a:pt x="48" y="110"/>
                    <a:pt x="48" y="88"/>
                  </a:cubicBezTo>
                  <a:cubicBezTo>
                    <a:pt x="48" y="66"/>
                    <a:pt x="66" y="48"/>
                    <a:pt x="88" y="48"/>
                  </a:cubicBezTo>
                  <a:cubicBezTo>
                    <a:pt x="110" y="48"/>
                    <a:pt x="128" y="66"/>
                    <a:pt x="128" y="88"/>
                  </a:cubicBezTo>
                  <a:cubicBezTo>
                    <a:pt x="128" y="110"/>
                    <a:pt x="110" y="128"/>
                    <a:pt x="88" y="128"/>
                  </a:cubicBezTo>
                  <a:moveTo>
                    <a:pt x="88" y="144"/>
                  </a:moveTo>
                  <a:cubicBezTo>
                    <a:pt x="86" y="144"/>
                    <a:pt x="84" y="146"/>
                    <a:pt x="84" y="148"/>
                  </a:cubicBezTo>
                  <a:cubicBezTo>
                    <a:pt x="84" y="172"/>
                    <a:pt x="84" y="172"/>
                    <a:pt x="84" y="172"/>
                  </a:cubicBezTo>
                  <a:cubicBezTo>
                    <a:pt x="84" y="174"/>
                    <a:pt x="86" y="176"/>
                    <a:pt x="88" y="176"/>
                  </a:cubicBezTo>
                  <a:cubicBezTo>
                    <a:pt x="90" y="176"/>
                    <a:pt x="92" y="174"/>
                    <a:pt x="92" y="172"/>
                  </a:cubicBezTo>
                  <a:cubicBezTo>
                    <a:pt x="92" y="148"/>
                    <a:pt x="92" y="148"/>
                    <a:pt x="92" y="148"/>
                  </a:cubicBezTo>
                  <a:cubicBezTo>
                    <a:pt x="92" y="146"/>
                    <a:pt x="90" y="144"/>
                    <a:pt x="88" y="144"/>
                  </a:cubicBezTo>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uk-UA"/>
            </a:p>
          </p:txBody>
        </p:sp>
      </p:grpSp>
      <p:grpSp>
        <p:nvGrpSpPr>
          <p:cNvPr id="5" name="Group 4"/>
          <p:cNvGrpSpPr/>
          <p:nvPr/>
        </p:nvGrpSpPr>
        <p:grpSpPr>
          <a:xfrm>
            <a:off x="9258300" y="3092801"/>
            <a:ext cx="7599007" cy="2286000"/>
            <a:chOff x="9258300" y="3092801"/>
            <a:chExt cx="7599007" cy="2286000"/>
          </a:xfrm>
        </p:grpSpPr>
        <p:sp>
          <p:nvSpPr>
            <p:cNvPr id="13" name="Teardrop 12"/>
            <p:cNvSpPr/>
            <p:nvPr/>
          </p:nvSpPr>
          <p:spPr>
            <a:xfrm>
              <a:off x="9258300" y="3092801"/>
              <a:ext cx="2286000" cy="2286000"/>
            </a:xfrm>
            <a:prstGeom prst="teardrop">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4" name="Rectangle 13"/>
            <p:cNvSpPr/>
            <p:nvPr/>
          </p:nvSpPr>
          <p:spPr>
            <a:xfrm>
              <a:off x="9839325" y="3574080"/>
              <a:ext cx="1123950" cy="1323439"/>
            </a:xfrm>
            <a:prstGeom prst="rect">
              <a:avLst/>
            </a:prstGeom>
            <a:ln>
              <a:noFill/>
            </a:ln>
          </p:spPr>
          <p:txBody>
            <a:bodyPr wrap="square">
              <a:spAutoFit/>
            </a:bodyPr>
            <a:lstStyle/>
            <a:p>
              <a:pPr algn="ctr"/>
              <a:r>
                <a:rPr lang="en-US" sz="8000" b="1">
                  <a:solidFill>
                    <a:schemeClr val="bg1"/>
                  </a:solidFill>
                </a:rPr>
                <a:t>W</a:t>
              </a:r>
              <a:endParaRPr lang="uk-UA" sz="8000" b="1">
                <a:solidFill>
                  <a:schemeClr val="bg1"/>
                </a:solidFill>
              </a:endParaRPr>
            </a:p>
          </p:txBody>
        </p:sp>
        <p:sp>
          <p:nvSpPr>
            <p:cNvPr id="29" name="TextBox 28"/>
            <p:cNvSpPr txBox="1"/>
            <p:nvPr/>
          </p:nvSpPr>
          <p:spPr>
            <a:xfrm>
              <a:off x="12286114" y="3349961"/>
              <a:ext cx="3639687" cy="646331"/>
            </a:xfrm>
            <a:prstGeom prst="rect">
              <a:avLst/>
            </a:prstGeom>
            <a:noFill/>
          </p:spPr>
          <p:txBody>
            <a:bodyPr wrap="square" rtlCol="0">
              <a:spAutoFit/>
            </a:bodyPr>
            <a:lstStyle/>
            <a:p>
              <a:r>
                <a:rPr lang="en-US" sz="3600">
                  <a:latin typeface="+mj-lt"/>
                </a:rPr>
                <a:t>weaknesses</a:t>
              </a:r>
            </a:p>
          </p:txBody>
        </p:sp>
        <p:sp>
          <p:nvSpPr>
            <p:cNvPr id="30" name="TextBox 29"/>
            <p:cNvSpPr txBox="1"/>
            <p:nvPr/>
          </p:nvSpPr>
          <p:spPr>
            <a:xfrm>
              <a:off x="12286115" y="3908923"/>
              <a:ext cx="3639686" cy="1323439"/>
            </a:xfrm>
            <a:prstGeom prst="rect">
              <a:avLst/>
            </a:prstGeom>
            <a:noFill/>
          </p:spPr>
          <p:txBody>
            <a:bodyPr wrap="square" rtlCol="0">
              <a:spAutoFit/>
            </a:bodyPr>
            <a:lstStyle/>
            <a:p>
              <a:r>
                <a:rPr lang="en-US" sz="2000">
                  <a:solidFill>
                    <a:schemeClr val="tx2"/>
                  </a:solidFill>
                </a:rPr>
                <a:t>Lorem ipsum dolor sit amet, consectetuer adipiscing elit. </a:t>
              </a:r>
            </a:p>
            <a:p>
              <a:r>
                <a:rPr lang="en-US" sz="2000">
                  <a:solidFill>
                    <a:schemeClr val="tx2"/>
                  </a:solidFill>
                </a:rPr>
                <a:t>Maecenas porttitor congue massa.</a:t>
              </a:r>
              <a:endParaRPr lang="uk-UA" sz="2000">
                <a:solidFill>
                  <a:schemeClr val="tx2"/>
                </a:solidFill>
              </a:endParaRPr>
            </a:p>
          </p:txBody>
        </p:sp>
        <p:sp>
          <p:nvSpPr>
            <p:cNvPr id="31" name="Oval 3"/>
            <p:cNvSpPr/>
            <p:nvPr/>
          </p:nvSpPr>
          <p:spPr>
            <a:xfrm>
              <a:off x="15706300" y="3476685"/>
              <a:ext cx="1151007" cy="1151007"/>
            </a:xfrm>
            <a:prstGeom prst="ellipse">
              <a:avLst/>
            </a:prstGeom>
            <a:solidFill>
              <a:schemeClr val="tx1"/>
            </a:solidFill>
            <a:ln w="63500">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0" name="Freeform 441"/>
            <p:cNvSpPr>
              <a:spLocks noEditPoints="1"/>
            </p:cNvSpPr>
            <p:nvPr/>
          </p:nvSpPr>
          <p:spPr bwMode="auto">
            <a:xfrm>
              <a:off x="15983768" y="3754152"/>
              <a:ext cx="596070" cy="596070"/>
            </a:xfrm>
            <a:custGeom>
              <a:avLst/>
              <a:gdLst>
                <a:gd name="T0" fmla="*/ 176 w 176"/>
                <a:gd name="T1" fmla="*/ 52 h 176"/>
                <a:gd name="T2" fmla="*/ 124 w 176"/>
                <a:gd name="T3" fmla="*/ 0 h 176"/>
                <a:gd name="T4" fmla="*/ 88 w 176"/>
                <a:gd name="T5" fmla="*/ 15 h 176"/>
                <a:gd name="T6" fmla="*/ 52 w 176"/>
                <a:gd name="T7" fmla="*/ 0 h 176"/>
                <a:gd name="T8" fmla="*/ 0 w 176"/>
                <a:gd name="T9" fmla="*/ 52 h 176"/>
                <a:gd name="T10" fmla="*/ 0 w 176"/>
                <a:gd name="T11" fmla="*/ 58 h 176"/>
                <a:gd name="T12" fmla="*/ 88 w 176"/>
                <a:gd name="T13" fmla="*/ 176 h 176"/>
                <a:gd name="T14" fmla="*/ 176 w 176"/>
                <a:gd name="T15" fmla="*/ 58 h 176"/>
                <a:gd name="T16" fmla="*/ 176 w 176"/>
                <a:gd name="T17" fmla="*/ 52 h 176"/>
                <a:gd name="T18" fmla="*/ 168 w 176"/>
                <a:gd name="T19" fmla="*/ 57 h 176"/>
                <a:gd name="T20" fmla="*/ 88 w 176"/>
                <a:gd name="T21" fmla="*/ 167 h 176"/>
                <a:gd name="T22" fmla="*/ 8 w 176"/>
                <a:gd name="T23" fmla="*/ 57 h 176"/>
                <a:gd name="T24" fmla="*/ 8 w 176"/>
                <a:gd name="T25" fmla="*/ 52 h 176"/>
                <a:gd name="T26" fmla="*/ 52 w 176"/>
                <a:gd name="T27" fmla="*/ 8 h 176"/>
                <a:gd name="T28" fmla="*/ 82 w 176"/>
                <a:gd name="T29" fmla="*/ 20 h 176"/>
                <a:gd name="T30" fmla="*/ 86 w 176"/>
                <a:gd name="T31" fmla="*/ 24 h 176"/>
                <a:gd name="T32" fmla="*/ 72 w 176"/>
                <a:gd name="T33" fmla="*/ 56 h 176"/>
                <a:gd name="T34" fmla="*/ 92 w 176"/>
                <a:gd name="T35" fmla="*/ 80 h 176"/>
                <a:gd name="T36" fmla="*/ 76 w 176"/>
                <a:gd name="T37" fmla="*/ 116 h 176"/>
                <a:gd name="T38" fmla="*/ 88 w 176"/>
                <a:gd name="T39" fmla="*/ 136 h 176"/>
                <a:gd name="T40" fmla="*/ 85 w 176"/>
                <a:gd name="T41" fmla="*/ 116 h 176"/>
                <a:gd name="T42" fmla="*/ 101 w 176"/>
                <a:gd name="T43" fmla="*/ 78 h 176"/>
                <a:gd name="T44" fmla="*/ 82 w 176"/>
                <a:gd name="T45" fmla="*/ 55 h 176"/>
                <a:gd name="T46" fmla="*/ 98 w 176"/>
                <a:gd name="T47" fmla="*/ 16 h 176"/>
                <a:gd name="T48" fmla="*/ 124 w 176"/>
                <a:gd name="T49" fmla="*/ 8 h 176"/>
                <a:gd name="T50" fmla="*/ 168 w 176"/>
                <a:gd name="T51" fmla="*/ 52 h 176"/>
                <a:gd name="T52" fmla="*/ 168 w 176"/>
                <a:gd name="T53" fmla="*/ 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176" y="52"/>
                  </a:moveTo>
                  <a:cubicBezTo>
                    <a:pt x="176" y="23"/>
                    <a:pt x="153" y="0"/>
                    <a:pt x="124" y="0"/>
                  </a:cubicBezTo>
                  <a:cubicBezTo>
                    <a:pt x="110" y="0"/>
                    <a:pt x="97" y="6"/>
                    <a:pt x="88" y="15"/>
                  </a:cubicBezTo>
                  <a:cubicBezTo>
                    <a:pt x="79" y="6"/>
                    <a:pt x="66" y="0"/>
                    <a:pt x="52" y="0"/>
                  </a:cubicBezTo>
                  <a:cubicBezTo>
                    <a:pt x="23" y="0"/>
                    <a:pt x="0" y="23"/>
                    <a:pt x="0" y="52"/>
                  </a:cubicBezTo>
                  <a:cubicBezTo>
                    <a:pt x="0" y="55"/>
                    <a:pt x="1" y="59"/>
                    <a:pt x="0" y="58"/>
                  </a:cubicBezTo>
                  <a:cubicBezTo>
                    <a:pt x="6" y="109"/>
                    <a:pt x="80" y="176"/>
                    <a:pt x="88" y="176"/>
                  </a:cubicBezTo>
                  <a:cubicBezTo>
                    <a:pt x="96" y="176"/>
                    <a:pt x="170" y="109"/>
                    <a:pt x="176" y="58"/>
                  </a:cubicBezTo>
                  <a:cubicBezTo>
                    <a:pt x="175" y="59"/>
                    <a:pt x="176" y="55"/>
                    <a:pt x="176" y="52"/>
                  </a:cubicBezTo>
                  <a:moveTo>
                    <a:pt x="168" y="57"/>
                  </a:moveTo>
                  <a:cubicBezTo>
                    <a:pt x="163" y="100"/>
                    <a:pt x="103" y="158"/>
                    <a:pt x="88" y="167"/>
                  </a:cubicBezTo>
                  <a:cubicBezTo>
                    <a:pt x="73" y="158"/>
                    <a:pt x="13" y="100"/>
                    <a:pt x="8" y="57"/>
                  </a:cubicBezTo>
                  <a:cubicBezTo>
                    <a:pt x="8" y="57"/>
                    <a:pt x="8" y="55"/>
                    <a:pt x="8" y="52"/>
                  </a:cubicBezTo>
                  <a:cubicBezTo>
                    <a:pt x="8" y="28"/>
                    <a:pt x="28" y="8"/>
                    <a:pt x="52" y="8"/>
                  </a:cubicBezTo>
                  <a:cubicBezTo>
                    <a:pt x="63" y="8"/>
                    <a:pt x="74" y="12"/>
                    <a:pt x="82" y="20"/>
                  </a:cubicBezTo>
                  <a:cubicBezTo>
                    <a:pt x="86" y="24"/>
                    <a:pt x="86" y="24"/>
                    <a:pt x="86" y="24"/>
                  </a:cubicBezTo>
                  <a:cubicBezTo>
                    <a:pt x="72" y="56"/>
                    <a:pt x="72" y="56"/>
                    <a:pt x="72" y="56"/>
                  </a:cubicBezTo>
                  <a:cubicBezTo>
                    <a:pt x="92" y="80"/>
                    <a:pt x="92" y="80"/>
                    <a:pt x="92" y="80"/>
                  </a:cubicBezTo>
                  <a:cubicBezTo>
                    <a:pt x="76" y="116"/>
                    <a:pt x="76" y="116"/>
                    <a:pt x="76" y="116"/>
                  </a:cubicBezTo>
                  <a:cubicBezTo>
                    <a:pt x="88" y="136"/>
                    <a:pt x="88" y="136"/>
                    <a:pt x="88" y="136"/>
                  </a:cubicBezTo>
                  <a:cubicBezTo>
                    <a:pt x="85" y="116"/>
                    <a:pt x="85" y="116"/>
                    <a:pt x="85" y="116"/>
                  </a:cubicBezTo>
                  <a:cubicBezTo>
                    <a:pt x="101" y="78"/>
                    <a:pt x="101" y="78"/>
                    <a:pt x="101" y="78"/>
                  </a:cubicBezTo>
                  <a:cubicBezTo>
                    <a:pt x="82" y="55"/>
                    <a:pt x="82" y="55"/>
                    <a:pt x="82" y="55"/>
                  </a:cubicBezTo>
                  <a:cubicBezTo>
                    <a:pt x="98" y="16"/>
                    <a:pt x="98" y="16"/>
                    <a:pt x="98" y="16"/>
                  </a:cubicBezTo>
                  <a:cubicBezTo>
                    <a:pt x="106" y="11"/>
                    <a:pt x="115" y="8"/>
                    <a:pt x="124" y="8"/>
                  </a:cubicBezTo>
                  <a:cubicBezTo>
                    <a:pt x="148" y="8"/>
                    <a:pt x="168" y="28"/>
                    <a:pt x="168" y="52"/>
                  </a:cubicBezTo>
                  <a:cubicBezTo>
                    <a:pt x="168" y="55"/>
                    <a:pt x="168" y="57"/>
                    <a:pt x="168" y="5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7" name="Group 6"/>
          <p:cNvGrpSpPr/>
          <p:nvPr/>
        </p:nvGrpSpPr>
        <p:grpSpPr>
          <a:xfrm>
            <a:off x="9258300" y="5555900"/>
            <a:ext cx="7599007" cy="2286000"/>
            <a:chOff x="9258300" y="5555900"/>
            <a:chExt cx="7599007" cy="2286000"/>
          </a:xfrm>
        </p:grpSpPr>
        <p:sp>
          <p:nvSpPr>
            <p:cNvPr id="9" name="Teardrop 8"/>
            <p:cNvSpPr/>
            <p:nvPr/>
          </p:nvSpPr>
          <p:spPr>
            <a:xfrm rot="5400000">
              <a:off x="9258300" y="5555900"/>
              <a:ext cx="2286000" cy="2286000"/>
            </a:xfrm>
            <a:prstGeom prst="teardrop">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0" name="Rectangle 9"/>
            <p:cNvSpPr/>
            <p:nvPr/>
          </p:nvSpPr>
          <p:spPr>
            <a:xfrm>
              <a:off x="9839325" y="6037178"/>
              <a:ext cx="1123950" cy="1323439"/>
            </a:xfrm>
            <a:prstGeom prst="rect">
              <a:avLst/>
            </a:prstGeom>
            <a:ln>
              <a:noFill/>
            </a:ln>
          </p:spPr>
          <p:txBody>
            <a:bodyPr wrap="square">
              <a:spAutoFit/>
            </a:bodyPr>
            <a:lstStyle/>
            <a:p>
              <a:pPr algn="ctr"/>
              <a:r>
                <a:rPr lang="en-US" sz="8000" b="1">
                  <a:solidFill>
                    <a:schemeClr val="bg1"/>
                  </a:solidFill>
                </a:rPr>
                <a:t>T</a:t>
              </a:r>
              <a:endParaRPr lang="uk-UA" sz="8000" b="1">
                <a:solidFill>
                  <a:schemeClr val="bg1"/>
                </a:solidFill>
              </a:endParaRPr>
            </a:p>
          </p:txBody>
        </p:sp>
        <p:sp>
          <p:nvSpPr>
            <p:cNvPr id="34" name="TextBox 33"/>
            <p:cNvSpPr txBox="1"/>
            <p:nvPr/>
          </p:nvSpPr>
          <p:spPr>
            <a:xfrm>
              <a:off x="12286114" y="5928099"/>
              <a:ext cx="3639687" cy="646331"/>
            </a:xfrm>
            <a:prstGeom prst="rect">
              <a:avLst/>
            </a:prstGeom>
            <a:noFill/>
          </p:spPr>
          <p:txBody>
            <a:bodyPr wrap="square" rtlCol="0">
              <a:spAutoFit/>
            </a:bodyPr>
            <a:lstStyle/>
            <a:p>
              <a:r>
                <a:rPr lang="en-US" sz="3600">
                  <a:latin typeface="+mj-lt"/>
                </a:rPr>
                <a:t>threats</a:t>
              </a:r>
            </a:p>
          </p:txBody>
        </p:sp>
        <p:sp>
          <p:nvSpPr>
            <p:cNvPr id="35" name="TextBox 34"/>
            <p:cNvSpPr txBox="1"/>
            <p:nvPr/>
          </p:nvSpPr>
          <p:spPr>
            <a:xfrm>
              <a:off x="12286115" y="6487061"/>
              <a:ext cx="3639686" cy="1323439"/>
            </a:xfrm>
            <a:prstGeom prst="rect">
              <a:avLst/>
            </a:prstGeom>
            <a:noFill/>
          </p:spPr>
          <p:txBody>
            <a:bodyPr wrap="square" rtlCol="0">
              <a:spAutoFit/>
            </a:bodyPr>
            <a:lstStyle/>
            <a:p>
              <a:r>
                <a:rPr lang="en-US" sz="2000">
                  <a:solidFill>
                    <a:schemeClr val="tx2"/>
                  </a:solidFill>
                </a:rPr>
                <a:t>Lorem ipsum dolor sit amet, consectetuer adipiscing elit. </a:t>
              </a:r>
            </a:p>
            <a:p>
              <a:r>
                <a:rPr lang="en-US" sz="2000">
                  <a:solidFill>
                    <a:schemeClr val="tx2"/>
                  </a:solidFill>
                </a:rPr>
                <a:t>Maecenas porttitor congue massa.</a:t>
              </a:r>
              <a:endParaRPr lang="uk-UA" sz="2000">
                <a:solidFill>
                  <a:schemeClr val="tx2"/>
                </a:solidFill>
              </a:endParaRPr>
            </a:p>
          </p:txBody>
        </p:sp>
        <p:sp>
          <p:nvSpPr>
            <p:cNvPr id="36" name="Oval 3"/>
            <p:cNvSpPr/>
            <p:nvPr/>
          </p:nvSpPr>
          <p:spPr>
            <a:xfrm>
              <a:off x="15706300" y="6054823"/>
              <a:ext cx="1151007" cy="1151007"/>
            </a:xfrm>
            <a:prstGeom prst="ellipse">
              <a:avLst/>
            </a:prstGeom>
            <a:solidFill>
              <a:schemeClr val="tx1"/>
            </a:solidFill>
            <a:ln w="63500">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1" name="Freeform 371"/>
            <p:cNvSpPr>
              <a:spLocks noEditPoints="1"/>
            </p:cNvSpPr>
            <p:nvPr/>
          </p:nvSpPr>
          <p:spPr bwMode="auto">
            <a:xfrm>
              <a:off x="15950608" y="6299131"/>
              <a:ext cx="662390" cy="662390"/>
            </a:xfrm>
            <a:custGeom>
              <a:avLst/>
              <a:gdLst>
                <a:gd name="T0" fmla="*/ 96 w 176"/>
                <a:gd name="T1" fmla="*/ 124 h 176"/>
                <a:gd name="T2" fmla="*/ 92 w 176"/>
                <a:gd name="T3" fmla="*/ 120 h 176"/>
                <a:gd name="T4" fmla="*/ 89 w 176"/>
                <a:gd name="T5" fmla="*/ 121 h 176"/>
                <a:gd name="T6" fmla="*/ 65 w 176"/>
                <a:gd name="T7" fmla="*/ 145 h 176"/>
                <a:gd name="T8" fmla="*/ 64 w 176"/>
                <a:gd name="T9" fmla="*/ 148 h 176"/>
                <a:gd name="T10" fmla="*/ 68 w 176"/>
                <a:gd name="T11" fmla="*/ 152 h 176"/>
                <a:gd name="T12" fmla="*/ 82 w 176"/>
                <a:gd name="T13" fmla="*/ 152 h 176"/>
                <a:gd name="T14" fmla="*/ 65 w 176"/>
                <a:gd name="T15" fmla="*/ 169 h 176"/>
                <a:gd name="T16" fmla="*/ 64 w 176"/>
                <a:gd name="T17" fmla="*/ 172 h 176"/>
                <a:gd name="T18" fmla="*/ 68 w 176"/>
                <a:gd name="T19" fmla="*/ 176 h 176"/>
                <a:gd name="T20" fmla="*/ 71 w 176"/>
                <a:gd name="T21" fmla="*/ 175 h 176"/>
                <a:gd name="T22" fmla="*/ 95 w 176"/>
                <a:gd name="T23" fmla="*/ 151 h 176"/>
                <a:gd name="T24" fmla="*/ 96 w 176"/>
                <a:gd name="T25" fmla="*/ 148 h 176"/>
                <a:gd name="T26" fmla="*/ 92 w 176"/>
                <a:gd name="T27" fmla="*/ 144 h 176"/>
                <a:gd name="T28" fmla="*/ 92 w 176"/>
                <a:gd name="T29" fmla="*/ 144 h 176"/>
                <a:gd name="T30" fmla="*/ 78 w 176"/>
                <a:gd name="T31" fmla="*/ 144 h 176"/>
                <a:gd name="T32" fmla="*/ 95 w 176"/>
                <a:gd name="T33" fmla="*/ 127 h 176"/>
                <a:gd name="T34" fmla="*/ 96 w 176"/>
                <a:gd name="T35" fmla="*/ 124 h 176"/>
                <a:gd name="T36" fmla="*/ 52 w 176"/>
                <a:gd name="T37" fmla="*/ 128 h 176"/>
                <a:gd name="T38" fmla="*/ 49 w 176"/>
                <a:gd name="T39" fmla="*/ 129 h 176"/>
                <a:gd name="T40" fmla="*/ 25 w 176"/>
                <a:gd name="T41" fmla="*/ 153 h 176"/>
                <a:gd name="T42" fmla="*/ 24 w 176"/>
                <a:gd name="T43" fmla="*/ 156 h 176"/>
                <a:gd name="T44" fmla="*/ 28 w 176"/>
                <a:gd name="T45" fmla="*/ 160 h 176"/>
                <a:gd name="T46" fmla="*/ 31 w 176"/>
                <a:gd name="T47" fmla="*/ 159 h 176"/>
                <a:gd name="T48" fmla="*/ 55 w 176"/>
                <a:gd name="T49" fmla="*/ 135 h 176"/>
                <a:gd name="T50" fmla="*/ 56 w 176"/>
                <a:gd name="T51" fmla="*/ 132 h 176"/>
                <a:gd name="T52" fmla="*/ 52 w 176"/>
                <a:gd name="T53" fmla="*/ 128 h 176"/>
                <a:gd name="T54" fmla="*/ 152 w 176"/>
                <a:gd name="T55" fmla="*/ 41 h 176"/>
                <a:gd name="T56" fmla="*/ 152 w 176"/>
                <a:gd name="T57" fmla="*/ 40 h 176"/>
                <a:gd name="T58" fmla="*/ 128 w 176"/>
                <a:gd name="T59" fmla="*/ 16 h 176"/>
                <a:gd name="T60" fmla="*/ 112 w 176"/>
                <a:gd name="T61" fmla="*/ 22 h 176"/>
                <a:gd name="T62" fmla="*/ 72 w 176"/>
                <a:gd name="T63" fmla="*/ 0 h 176"/>
                <a:gd name="T64" fmla="*/ 25 w 176"/>
                <a:gd name="T65" fmla="*/ 41 h 176"/>
                <a:gd name="T66" fmla="*/ 0 w 176"/>
                <a:gd name="T67" fmla="*/ 72 h 176"/>
                <a:gd name="T68" fmla="*/ 32 w 176"/>
                <a:gd name="T69" fmla="*/ 104 h 176"/>
                <a:gd name="T70" fmla="*/ 144 w 176"/>
                <a:gd name="T71" fmla="*/ 104 h 176"/>
                <a:gd name="T72" fmla="*/ 176 w 176"/>
                <a:gd name="T73" fmla="*/ 72 h 176"/>
                <a:gd name="T74" fmla="*/ 152 w 176"/>
                <a:gd name="T75" fmla="*/ 41 h 176"/>
                <a:gd name="T76" fmla="*/ 144 w 176"/>
                <a:gd name="T77" fmla="*/ 96 h 176"/>
                <a:gd name="T78" fmla="*/ 32 w 176"/>
                <a:gd name="T79" fmla="*/ 96 h 176"/>
                <a:gd name="T80" fmla="*/ 8 w 176"/>
                <a:gd name="T81" fmla="*/ 72 h 176"/>
                <a:gd name="T82" fmla="*/ 26 w 176"/>
                <a:gd name="T83" fmla="*/ 49 h 176"/>
                <a:gd name="T84" fmla="*/ 32 w 176"/>
                <a:gd name="T85" fmla="*/ 42 h 176"/>
                <a:gd name="T86" fmla="*/ 72 w 176"/>
                <a:gd name="T87" fmla="*/ 8 h 176"/>
                <a:gd name="T88" fmla="*/ 102 w 176"/>
                <a:gd name="T89" fmla="*/ 22 h 176"/>
                <a:gd name="T90" fmla="*/ 111 w 176"/>
                <a:gd name="T91" fmla="*/ 30 h 176"/>
                <a:gd name="T92" fmla="*/ 112 w 176"/>
                <a:gd name="T93" fmla="*/ 30 h 176"/>
                <a:gd name="T94" fmla="*/ 117 w 176"/>
                <a:gd name="T95" fmla="*/ 28 h 176"/>
                <a:gd name="T96" fmla="*/ 128 w 176"/>
                <a:gd name="T97" fmla="*/ 24 h 176"/>
                <a:gd name="T98" fmla="*/ 144 w 176"/>
                <a:gd name="T99" fmla="*/ 40 h 176"/>
                <a:gd name="T100" fmla="*/ 144 w 176"/>
                <a:gd name="T101" fmla="*/ 41 h 176"/>
                <a:gd name="T102" fmla="*/ 150 w 176"/>
                <a:gd name="T103" fmla="*/ 49 h 176"/>
                <a:gd name="T104" fmla="*/ 168 w 176"/>
                <a:gd name="T105" fmla="*/ 72 h 176"/>
                <a:gd name="T106" fmla="*/ 144 w 176"/>
                <a:gd name="T107" fmla="*/ 96 h 176"/>
                <a:gd name="T108" fmla="*/ 136 w 176"/>
                <a:gd name="T109" fmla="*/ 128 h 176"/>
                <a:gd name="T110" fmla="*/ 133 w 176"/>
                <a:gd name="T111" fmla="*/ 129 h 176"/>
                <a:gd name="T112" fmla="*/ 109 w 176"/>
                <a:gd name="T113" fmla="*/ 153 h 176"/>
                <a:gd name="T114" fmla="*/ 108 w 176"/>
                <a:gd name="T115" fmla="*/ 156 h 176"/>
                <a:gd name="T116" fmla="*/ 112 w 176"/>
                <a:gd name="T117" fmla="*/ 160 h 176"/>
                <a:gd name="T118" fmla="*/ 115 w 176"/>
                <a:gd name="T119" fmla="*/ 159 h 176"/>
                <a:gd name="T120" fmla="*/ 139 w 176"/>
                <a:gd name="T121" fmla="*/ 135 h 176"/>
                <a:gd name="T122" fmla="*/ 140 w 176"/>
                <a:gd name="T123" fmla="*/ 132 h 176"/>
                <a:gd name="T124" fmla="*/ 136 w 176"/>
                <a:gd name="T125"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 h="176">
                  <a:moveTo>
                    <a:pt x="96" y="124"/>
                  </a:moveTo>
                  <a:cubicBezTo>
                    <a:pt x="96" y="122"/>
                    <a:pt x="94" y="120"/>
                    <a:pt x="92" y="120"/>
                  </a:cubicBezTo>
                  <a:cubicBezTo>
                    <a:pt x="91" y="120"/>
                    <a:pt x="90" y="120"/>
                    <a:pt x="89" y="121"/>
                  </a:cubicBezTo>
                  <a:cubicBezTo>
                    <a:pt x="65" y="145"/>
                    <a:pt x="65" y="145"/>
                    <a:pt x="65" y="145"/>
                  </a:cubicBezTo>
                  <a:cubicBezTo>
                    <a:pt x="64" y="146"/>
                    <a:pt x="64" y="147"/>
                    <a:pt x="64" y="148"/>
                  </a:cubicBezTo>
                  <a:cubicBezTo>
                    <a:pt x="64" y="150"/>
                    <a:pt x="66" y="152"/>
                    <a:pt x="68" y="152"/>
                  </a:cubicBezTo>
                  <a:cubicBezTo>
                    <a:pt x="82" y="152"/>
                    <a:pt x="82" y="152"/>
                    <a:pt x="82" y="152"/>
                  </a:cubicBezTo>
                  <a:cubicBezTo>
                    <a:pt x="65" y="169"/>
                    <a:pt x="65" y="169"/>
                    <a:pt x="65" y="169"/>
                  </a:cubicBezTo>
                  <a:cubicBezTo>
                    <a:pt x="64" y="170"/>
                    <a:pt x="64" y="171"/>
                    <a:pt x="64" y="172"/>
                  </a:cubicBezTo>
                  <a:cubicBezTo>
                    <a:pt x="64" y="174"/>
                    <a:pt x="66" y="176"/>
                    <a:pt x="68" y="176"/>
                  </a:cubicBezTo>
                  <a:cubicBezTo>
                    <a:pt x="69" y="176"/>
                    <a:pt x="70" y="176"/>
                    <a:pt x="71" y="175"/>
                  </a:cubicBezTo>
                  <a:cubicBezTo>
                    <a:pt x="95" y="151"/>
                    <a:pt x="95" y="151"/>
                    <a:pt x="95" y="151"/>
                  </a:cubicBezTo>
                  <a:cubicBezTo>
                    <a:pt x="96" y="150"/>
                    <a:pt x="96" y="149"/>
                    <a:pt x="96" y="148"/>
                  </a:cubicBezTo>
                  <a:cubicBezTo>
                    <a:pt x="96" y="146"/>
                    <a:pt x="94" y="144"/>
                    <a:pt x="92" y="144"/>
                  </a:cubicBezTo>
                  <a:cubicBezTo>
                    <a:pt x="92" y="144"/>
                    <a:pt x="92" y="144"/>
                    <a:pt x="92" y="144"/>
                  </a:cubicBezTo>
                  <a:cubicBezTo>
                    <a:pt x="78" y="144"/>
                    <a:pt x="78" y="144"/>
                    <a:pt x="78" y="144"/>
                  </a:cubicBezTo>
                  <a:cubicBezTo>
                    <a:pt x="95" y="127"/>
                    <a:pt x="95" y="127"/>
                    <a:pt x="95" y="127"/>
                  </a:cubicBezTo>
                  <a:cubicBezTo>
                    <a:pt x="96" y="126"/>
                    <a:pt x="96" y="125"/>
                    <a:pt x="96" y="124"/>
                  </a:cubicBezTo>
                  <a:moveTo>
                    <a:pt x="52" y="128"/>
                  </a:moveTo>
                  <a:cubicBezTo>
                    <a:pt x="51" y="128"/>
                    <a:pt x="50" y="128"/>
                    <a:pt x="49" y="129"/>
                  </a:cubicBezTo>
                  <a:cubicBezTo>
                    <a:pt x="25" y="153"/>
                    <a:pt x="25" y="153"/>
                    <a:pt x="25" y="153"/>
                  </a:cubicBezTo>
                  <a:cubicBezTo>
                    <a:pt x="24" y="154"/>
                    <a:pt x="24" y="155"/>
                    <a:pt x="24" y="156"/>
                  </a:cubicBezTo>
                  <a:cubicBezTo>
                    <a:pt x="24" y="158"/>
                    <a:pt x="26" y="160"/>
                    <a:pt x="28" y="160"/>
                  </a:cubicBezTo>
                  <a:cubicBezTo>
                    <a:pt x="29" y="160"/>
                    <a:pt x="30" y="160"/>
                    <a:pt x="31" y="159"/>
                  </a:cubicBezTo>
                  <a:cubicBezTo>
                    <a:pt x="55" y="135"/>
                    <a:pt x="55" y="135"/>
                    <a:pt x="55" y="135"/>
                  </a:cubicBezTo>
                  <a:cubicBezTo>
                    <a:pt x="56" y="134"/>
                    <a:pt x="56" y="133"/>
                    <a:pt x="56" y="132"/>
                  </a:cubicBezTo>
                  <a:cubicBezTo>
                    <a:pt x="56" y="130"/>
                    <a:pt x="54" y="128"/>
                    <a:pt x="52" y="128"/>
                  </a:cubicBezTo>
                  <a:moveTo>
                    <a:pt x="152" y="41"/>
                  </a:moveTo>
                  <a:cubicBezTo>
                    <a:pt x="152" y="41"/>
                    <a:pt x="152" y="40"/>
                    <a:pt x="152" y="40"/>
                  </a:cubicBezTo>
                  <a:cubicBezTo>
                    <a:pt x="152" y="27"/>
                    <a:pt x="141" y="16"/>
                    <a:pt x="128" y="16"/>
                  </a:cubicBezTo>
                  <a:cubicBezTo>
                    <a:pt x="122" y="16"/>
                    <a:pt x="116" y="18"/>
                    <a:pt x="112" y="22"/>
                  </a:cubicBezTo>
                  <a:cubicBezTo>
                    <a:pt x="104" y="9"/>
                    <a:pt x="89" y="0"/>
                    <a:pt x="72" y="0"/>
                  </a:cubicBezTo>
                  <a:cubicBezTo>
                    <a:pt x="48" y="0"/>
                    <a:pt x="28" y="18"/>
                    <a:pt x="25" y="41"/>
                  </a:cubicBezTo>
                  <a:cubicBezTo>
                    <a:pt x="10" y="44"/>
                    <a:pt x="0" y="57"/>
                    <a:pt x="0" y="72"/>
                  </a:cubicBezTo>
                  <a:cubicBezTo>
                    <a:pt x="0" y="90"/>
                    <a:pt x="14" y="104"/>
                    <a:pt x="32" y="104"/>
                  </a:cubicBezTo>
                  <a:cubicBezTo>
                    <a:pt x="144" y="104"/>
                    <a:pt x="144" y="104"/>
                    <a:pt x="144" y="104"/>
                  </a:cubicBezTo>
                  <a:cubicBezTo>
                    <a:pt x="162" y="104"/>
                    <a:pt x="176" y="90"/>
                    <a:pt x="176" y="72"/>
                  </a:cubicBezTo>
                  <a:cubicBezTo>
                    <a:pt x="176" y="57"/>
                    <a:pt x="166" y="45"/>
                    <a:pt x="152" y="41"/>
                  </a:cubicBezTo>
                  <a:moveTo>
                    <a:pt x="144" y="96"/>
                  </a:moveTo>
                  <a:cubicBezTo>
                    <a:pt x="32" y="96"/>
                    <a:pt x="32" y="96"/>
                    <a:pt x="32" y="96"/>
                  </a:cubicBezTo>
                  <a:cubicBezTo>
                    <a:pt x="19" y="96"/>
                    <a:pt x="8" y="85"/>
                    <a:pt x="8" y="72"/>
                  </a:cubicBezTo>
                  <a:cubicBezTo>
                    <a:pt x="8" y="61"/>
                    <a:pt x="16" y="51"/>
                    <a:pt x="26" y="49"/>
                  </a:cubicBezTo>
                  <a:cubicBezTo>
                    <a:pt x="30" y="48"/>
                    <a:pt x="32" y="45"/>
                    <a:pt x="32" y="42"/>
                  </a:cubicBezTo>
                  <a:cubicBezTo>
                    <a:pt x="35" y="23"/>
                    <a:pt x="52" y="8"/>
                    <a:pt x="72" y="8"/>
                  </a:cubicBezTo>
                  <a:cubicBezTo>
                    <a:pt x="86" y="8"/>
                    <a:pt x="94" y="11"/>
                    <a:pt x="102" y="22"/>
                  </a:cubicBezTo>
                  <a:cubicBezTo>
                    <a:pt x="103" y="24"/>
                    <a:pt x="109" y="30"/>
                    <a:pt x="111" y="30"/>
                  </a:cubicBezTo>
                  <a:cubicBezTo>
                    <a:pt x="111" y="30"/>
                    <a:pt x="112" y="30"/>
                    <a:pt x="112" y="30"/>
                  </a:cubicBezTo>
                  <a:cubicBezTo>
                    <a:pt x="114" y="30"/>
                    <a:pt x="116" y="29"/>
                    <a:pt x="117" y="28"/>
                  </a:cubicBezTo>
                  <a:cubicBezTo>
                    <a:pt x="120" y="25"/>
                    <a:pt x="124" y="24"/>
                    <a:pt x="128" y="24"/>
                  </a:cubicBezTo>
                  <a:cubicBezTo>
                    <a:pt x="137" y="24"/>
                    <a:pt x="144" y="31"/>
                    <a:pt x="144" y="40"/>
                  </a:cubicBezTo>
                  <a:cubicBezTo>
                    <a:pt x="144" y="41"/>
                    <a:pt x="144" y="41"/>
                    <a:pt x="144" y="41"/>
                  </a:cubicBezTo>
                  <a:cubicBezTo>
                    <a:pt x="144" y="44"/>
                    <a:pt x="146" y="48"/>
                    <a:pt x="150" y="49"/>
                  </a:cubicBezTo>
                  <a:cubicBezTo>
                    <a:pt x="161" y="52"/>
                    <a:pt x="168" y="61"/>
                    <a:pt x="168" y="72"/>
                  </a:cubicBezTo>
                  <a:cubicBezTo>
                    <a:pt x="168" y="85"/>
                    <a:pt x="157" y="96"/>
                    <a:pt x="144" y="96"/>
                  </a:cubicBezTo>
                  <a:moveTo>
                    <a:pt x="136" y="128"/>
                  </a:moveTo>
                  <a:cubicBezTo>
                    <a:pt x="135" y="128"/>
                    <a:pt x="134" y="128"/>
                    <a:pt x="133" y="129"/>
                  </a:cubicBezTo>
                  <a:cubicBezTo>
                    <a:pt x="109" y="153"/>
                    <a:pt x="109" y="153"/>
                    <a:pt x="109" y="153"/>
                  </a:cubicBezTo>
                  <a:cubicBezTo>
                    <a:pt x="108" y="154"/>
                    <a:pt x="108" y="155"/>
                    <a:pt x="108" y="156"/>
                  </a:cubicBezTo>
                  <a:cubicBezTo>
                    <a:pt x="108" y="158"/>
                    <a:pt x="110" y="160"/>
                    <a:pt x="112" y="160"/>
                  </a:cubicBezTo>
                  <a:cubicBezTo>
                    <a:pt x="113" y="160"/>
                    <a:pt x="114" y="160"/>
                    <a:pt x="115" y="159"/>
                  </a:cubicBezTo>
                  <a:cubicBezTo>
                    <a:pt x="139" y="135"/>
                    <a:pt x="139" y="135"/>
                    <a:pt x="139" y="135"/>
                  </a:cubicBezTo>
                  <a:cubicBezTo>
                    <a:pt x="140" y="134"/>
                    <a:pt x="140" y="133"/>
                    <a:pt x="140" y="132"/>
                  </a:cubicBezTo>
                  <a:cubicBezTo>
                    <a:pt x="140" y="130"/>
                    <a:pt x="138" y="128"/>
                    <a:pt x="136" y="128"/>
                  </a:cubicBezTo>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82200890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250"/>
                                        <p:tgtEl>
                                          <p:spTgt spid="5"/>
                                        </p:tgtEl>
                                      </p:cBhvr>
                                    </p:animEffect>
                                    <p:anim calcmode="lin" valueType="num">
                                      <p:cBhvr>
                                        <p:cTn id="14" dur="1250" fill="hold"/>
                                        <p:tgtEl>
                                          <p:spTgt spid="5"/>
                                        </p:tgtEl>
                                        <p:attrNameLst>
                                          <p:attrName>ppt_x</p:attrName>
                                        </p:attrNameLst>
                                      </p:cBhvr>
                                      <p:tavLst>
                                        <p:tav tm="0">
                                          <p:val>
                                            <p:strVal val="#ppt_x"/>
                                          </p:val>
                                        </p:tav>
                                        <p:tav tm="100000">
                                          <p:val>
                                            <p:strVal val="#ppt_x"/>
                                          </p:val>
                                        </p:tav>
                                      </p:tavLst>
                                    </p:anim>
                                    <p:anim calcmode="lin" valueType="num">
                                      <p:cBhvr>
                                        <p:cTn id="15" dur="1125" decel="100000" fill="hold"/>
                                        <p:tgtEl>
                                          <p:spTgt spid="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250"/>
                                        <p:tgtEl>
                                          <p:spTgt spid="6"/>
                                        </p:tgtEl>
                                      </p:cBhvr>
                                    </p:animEffect>
                                    <p:anim calcmode="lin" valueType="num">
                                      <p:cBhvr>
                                        <p:cTn id="20" dur="1250" fill="hold"/>
                                        <p:tgtEl>
                                          <p:spTgt spid="6"/>
                                        </p:tgtEl>
                                        <p:attrNameLst>
                                          <p:attrName>ppt_x</p:attrName>
                                        </p:attrNameLst>
                                      </p:cBhvr>
                                      <p:tavLst>
                                        <p:tav tm="0">
                                          <p:val>
                                            <p:strVal val="#ppt_x"/>
                                          </p:val>
                                        </p:tav>
                                        <p:tav tm="100000">
                                          <p:val>
                                            <p:strVal val="#ppt_x"/>
                                          </p:val>
                                        </p:tav>
                                      </p:tavLst>
                                    </p:anim>
                                    <p:anim calcmode="lin" valueType="num">
                                      <p:cBhvr>
                                        <p:cTn id="21" dur="1125" decel="100000" fill="hold"/>
                                        <p:tgtEl>
                                          <p:spTgt spid="6"/>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250"/>
                                        <p:tgtEl>
                                          <p:spTgt spid="7"/>
                                        </p:tgtEl>
                                      </p:cBhvr>
                                    </p:animEffect>
                                    <p:anim calcmode="lin" valueType="num">
                                      <p:cBhvr>
                                        <p:cTn id="26" dur="1250" fill="hold"/>
                                        <p:tgtEl>
                                          <p:spTgt spid="7"/>
                                        </p:tgtEl>
                                        <p:attrNameLst>
                                          <p:attrName>ppt_x</p:attrName>
                                        </p:attrNameLst>
                                      </p:cBhvr>
                                      <p:tavLst>
                                        <p:tav tm="0">
                                          <p:val>
                                            <p:strVal val="#ppt_x"/>
                                          </p:val>
                                        </p:tav>
                                        <p:tav tm="100000">
                                          <p:val>
                                            <p:strVal val="#ppt_x"/>
                                          </p:val>
                                        </p:tav>
                                      </p:tavLst>
                                    </p:anim>
                                    <p:anim calcmode="lin" valueType="num">
                                      <p:cBhvr>
                                        <p:cTn id="27" dur="1125" decel="100000" fill="hold"/>
                                        <p:tgtEl>
                                          <p:spTgt spid="7"/>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swot</a:t>
            </a:r>
            <a:br>
              <a:rPr lang="en-US"/>
            </a:br>
            <a:r>
              <a:rPr lang="en-US"/>
              <a:t>analysis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111</a:t>
            </a:fld>
            <a:endParaRPr/>
          </a:p>
        </p:txBody>
      </p:sp>
      <p:grpSp>
        <p:nvGrpSpPr>
          <p:cNvPr id="59" name="Group 58"/>
          <p:cNvGrpSpPr/>
          <p:nvPr/>
        </p:nvGrpSpPr>
        <p:grpSpPr>
          <a:xfrm>
            <a:off x="1370080" y="2933700"/>
            <a:ext cx="3694493" cy="5282353"/>
            <a:chOff x="1369272" y="3290036"/>
            <a:chExt cx="3694493" cy="5282353"/>
          </a:xfrm>
        </p:grpSpPr>
        <p:sp>
          <p:nvSpPr>
            <p:cNvPr id="42" name="TextBox 41"/>
            <p:cNvSpPr txBox="1"/>
            <p:nvPr/>
          </p:nvSpPr>
          <p:spPr>
            <a:xfrm>
              <a:off x="1369272" y="4104407"/>
              <a:ext cx="3694493" cy="646331"/>
            </a:xfrm>
            <a:prstGeom prst="rect">
              <a:avLst/>
            </a:prstGeom>
            <a:noFill/>
          </p:spPr>
          <p:txBody>
            <a:bodyPr wrap="square" rtlCol="0">
              <a:spAutoFit/>
            </a:bodyPr>
            <a:lstStyle/>
            <a:p>
              <a:r>
                <a:rPr lang="en-US" sz="3600">
                  <a:solidFill>
                    <a:schemeClr val="accent1"/>
                  </a:solidFill>
                  <a:latin typeface="+mj-lt"/>
                </a:rPr>
                <a:t>strengths</a:t>
              </a:r>
            </a:p>
          </p:txBody>
        </p:sp>
        <p:sp>
          <p:nvSpPr>
            <p:cNvPr id="45" name="Freeform 122"/>
            <p:cNvSpPr>
              <a:spLocks noEditPoints="1"/>
            </p:cNvSpPr>
            <p:nvPr/>
          </p:nvSpPr>
          <p:spPr bwMode="auto">
            <a:xfrm>
              <a:off x="1369272" y="3290036"/>
              <a:ext cx="628506" cy="628506"/>
            </a:xfrm>
            <a:custGeom>
              <a:avLst/>
              <a:gdLst>
                <a:gd name="T0" fmla="*/ 176 w 176"/>
                <a:gd name="T1" fmla="*/ 52 h 176"/>
                <a:gd name="T2" fmla="*/ 175 w 176"/>
                <a:gd name="T3" fmla="*/ 50 h 176"/>
                <a:gd name="T4" fmla="*/ 175 w 176"/>
                <a:gd name="T5" fmla="*/ 50 h 176"/>
                <a:gd name="T6" fmla="*/ 175 w 176"/>
                <a:gd name="T7" fmla="*/ 49 h 176"/>
                <a:gd name="T8" fmla="*/ 175 w 176"/>
                <a:gd name="T9" fmla="*/ 49 h 176"/>
                <a:gd name="T10" fmla="*/ 127 w 176"/>
                <a:gd name="T11" fmla="*/ 2 h 176"/>
                <a:gd name="T12" fmla="*/ 127 w 176"/>
                <a:gd name="T13" fmla="*/ 2 h 176"/>
                <a:gd name="T14" fmla="*/ 124 w 176"/>
                <a:gd name="T15" fmla="*/ 0 h 176"/>
                <a:gd name="T16" fmla="*/ 52 w 176"/>
                <a:gd name="T17" fmla="*/ 0 h 176"/>
                <a:gd name="T18" fmla="*/ 49 w 176"/>
                <a:gd name="T19" fmla="*/ 2 h 176"/>
                <a:gd name="T20" fmla="*/ 49 w 176"/>
                <a:gd name="T21" fmla="*/ 2 h 176"/>
                <a:gd name="T22" fmla="*/ 1 w 176"/>
                <a:gd name="T23" fmla="*/ 49 h 176"/>
                <a:gd name="T24" fmla="*/ 1 w 176"/>
                <a:gd name="T25" fmla="*/ 49 h 176"/>
                <a:gd name="T26" fmla="*/ 1 w 176"/>
                <a:gd name="T27" fmla="*/ 50 h 176"/>
                <a:gd name="T28" fmla="*/ 1 w 176"/>
                <a:gd name="T29" fmla="*/ 50 h 176"/>
                <a:gd name="T30" fmla="*/ 0 w 176"/>
                <a:gd name="T31" fmla="*/ 52 h 176"/>
                <a:gd name="T32" fmla="*/ 1 w 176"/>
                <a:gd name="T33" fmla="*/ 54 h 176"/>
                <a:gd name="T34" fmla="*/ 1 w 176"/>
                <a:gd name="T35" fmla="*/ 55 h 176"/>
                <a:gd name="T36" fmla="*/ 85 w 176"/>
                <a:gd name="T37" fmla="*/ 175 h 176"/>
                <a:gd name="T38" fmla="*/ 85 w 176"/>
                <a:gd name="T39" fmla="*/ 174 h 176"/>
                <a:gd name="T40" fmla="*/ 88 w 176"/>
                <a:gd name="T41" fmla="*/ 176 h 176"/>
                <a:gd name="T42" fmla="*/ 91 w 176"/>
                <a:gd name="T43" fmla="*/ 174 h 176"/>
                <a:gd name="T44" fmla="*/ 91 w 176"/>
                <a:gd name="T45" fmla="*/ 175 h 176"/>
                <a:gd name="T46" fmla="*/ 175 w 176"/>
                <a:gd name="T47" fmla="*/ 55 h 176"/>
                <a:gd name="T48" fmla="*/ 175 w 176"/>
                <a:gd name="T49" fmla="*/ 54 h 176"/>
                <a:gd name="T50" fmla="*/ 176 w 176"/>
                <a:gd name="T51" fmla="*/ 52 h 176"/>
                <a:gd name="T52" fmla="*/ 122 w 176"/>
                <a:gd name="T53" fmla="*/ 8 h 176"/>
                <a:gd name="T54" fmla="*/ 162 w 176"/>
                <a:gd name="T55" fmla="*/ 48 h 176"/>
                <a:gd name="T56" fmla="*/ 126 w 176"/>
                <a:gd name="T57" fmla="*/ 48 h 176"/>
                <a:gd name="T58" fmla="*/ 106 w 176"/>
                <a:gd name="T59" fmla="*/ 8 h 176"/>
                <a:gd name="T60" fmla="*/ 122 w 176"/>
                <a:gd name="T61" fmla="*/ 8 h 176"/>
                <a:gd name="T62" fmla="*/ 98 w 176"/>
                <a:gd name="T63" fmla="*/ 8 h 176"/>
                <a:gd name="T64" fmla="*/ 118 w 176"/>
                <a:gd name="T65" fmla="*/ 48 h 176"/>
                <a:gd name="T66" fmla="*/ 58 w 176"/>
                <a:gd name="T67" fmla="*/ 48 h 176"/>
                <a:gd name="T68" fmla="*/ 78 w 176"/>
                <a:gd name="T69" fmla="*/ 8 h 176"/>
                <a:gd name="T70" fmla="*/ 98 w 176"/>
                <a:gd name="T71" fmla="*/ 8 h 176"/>
                <a:gd name="T72" fmla="*/ 54 w 176"/>
                <a:gd name="T73" fmla="*/ 8 h 176"/>
                <a:gd name="T74" fmla="*/ 70 w 176"/>
                <a:gd name="T75" fmla="*/ 8 h 176"/>
                <a:gd name="T76" fmla="*/ 50 w 176"/>
                <a:gd name="T77" fmla="*/ 48 h 176"/>
                <a:gd name="T78" fmla="*/ 14 w 176"/>
                <a:gd name="T79" fmla="*/ 48 h 176"/>
                <a:gd name="T80" fmla="*/ 54 w 176"/>
                <a:gd name="T81" fmla="*/ 8 h 176"/>
                <a:gd name="T82" fmla="*/ 12 w 176"/>
                <a:gd name="T83" fmla="*/ 56 h 176"/>
                <a:gd name="T84" fmla="*/ 49 w 176"/>
                <a:gd name="T85" fmla="*/ 56 h 176"/>
                <a:gd name="T86" fmla="*/ 77 w 176"/>
                <a:gd name="T87" fmla="*/ 149 h 176"/>
                <a:gd name="T88" fmla="*/ 12 w 176"/>
                <a:gd name="T89" fmla="*/ 56 h 176"/>
                <a:gd name="T90" fmla="*/ 88 w 176"/>
                <a:gd name="T91" fmla="*/ 158 h 176"/>
                <a:gd name="T92" fmla="*/ 57 w 176"/>
                <a:gd name="T93" fmla="*/ 56 h 176"/>
                <a:gd name="T94" fmla="*/ 119 w 176"/>
                <a:gd name="T95" fmla="*/ 56 h 176"/>
                <a:gd name="T96" fmla="*/ 88 w 176"/>
                <a:gd name="T97" fmla="*/ 158 h 176"/>
                <a:gd name="T98" fmla="*/ 99 w 176"/>
                <a:gd name="T99" fmla="*/ 149 h 176"/>
                <a:gd name="T100" fmla="*/ 127 w 176"/>
                <a:gd name="T101" fmla="*/ 56 h 176"/>
                <a:gd name="T102" fmla="*/ 164 w 176"/>
                <a:gd name="T103" fmla="*/ 56 h 176"/>
                <a:gd name="T104" fmla="*/ 99 w 176"/>
                <a:gd name="T105" fmla="*/ 14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176" y="52"/>
                  </a:moveTo>
                  <a:cubicBezTo>
                    <a:pt x="176" y="51"/>
                    <a:pt x="176" y="50"/>
                    <a:pt x="175" y="50"/>
                  </a:cubicBezTo>
                  <a:cubicBezTo>
                    <a:pt x="175" y="50"/>
                    <a:pt x="175" y="50"/>
                    <a:pt x="175" y="50"/>
                  </a:cubicBezTo>
                  <a:cubicBezTo>
                    <a:pt x="175" y="49"/>
                    <a:pt x="175" y="49"/>
                    <a:pt x="175" y="49"/>
                  </a:cubicBezTo>
                  <a:cubicBezTo>
                    <a:pt x="175" y="49"/>
                    <a:pt x="175" y="49"/>
                    <a:pt x="175" y="49"/>
                  </a:cubicBezTo>
                  <a:cubicBezTo>
                    <a:pt x="127" y="2"/>
                    <a:pt x="127" y="2"/>
                    <a:pt x="127" y="2"/>
                  </a:cubicBezTo>
                  <a:cubicBezTo>
                    <a:pt x="127" y="2"/>
                    <a:pt x="127" y="2"/>
                    <a:pt x="127" y="2"/>
                  </a:cubicBezTo>
                  <a:cubicBezTo>
                    <a:pt x="126" y="1"/>
                    <a:pt x="125" y="0"/>
                    <a:pt x="124" y="0"/>
                  </a:cubicBezTo>
                  <a:cubicBezTo>
                    <a:pt x="52" y="0"/>
                    <a:pt x="52" y="0"/>
                    <a:pt x="52" y="0"/>
                  </a:cubicBezTo>
                  <a:cubicBezTo>
                    <a:pt x="51" y="0"/>
                    <a:pt x="50" y="1"/>
                    <a:pt x="49" y="2"/>
                  </a:cubicBezTo>
                  <a:cubicBezTo>
                    <a:pt x="49" y="2"/>
                    <a:pt x="49" y="2"/>
                    <a:pt x="49" y="2"/>
                  </a:cubicBezTo>
                  <a:cubicBezTo>
                    <a:pt x="1" y="49"/>
                    <a:pt x="1" y="49"/>
                    <a:pt x="1" y="49"/>
                  </a:cubicBezTo>
                  <a:cubicBezTo>
                    <a:pt x="1" y="49"/>
                    <a:pt x="1" y="49"/>
                    <a:pt x="1" y="49"/>
                  </a:cubicBezTo>
                  <a:cubicBezTo>
                    <a:pt x="1" y="50"/>
                    <a:pt x="1" y="50"/>
                    <a:pt x="1" y="50"/>
                  </a:cubicBezTo>
                  <a:cubicBezTo>
                    <a:pt x="1" y="50"/>
                    <a:pt x="1" y="50"/>
                    <a:pt x="1" y="50"/>
                  </a:cubicBezTo>
                  <a:cubicBezTo>
                    <a:pt x="0" y="50"/>
                    <a:pt x="0" y="51"/>
                    <a:pt x="0" y="52"/>
                  </a:cubicBezTo>
                  <a:cubicBezTo>
                    <a:pt x="0" y="53"/>
                    <a:pt x="0" y="54"/>
                    <a:pt x="1" y="54"/>
                  </a:cubicBezTo>
                  <a:cubicBezTo>
                    <a:pt x="1" y="55"/>
                    <a:pt x="1" y="55"/>
                    <a:pt x="1" y="55"/>
                  </a:cubicBezTo>
                  <a:cubicBezTo>
                    <a:pt x="85" y="175"/>
                    <a:pt x="85" y="175"/>
                    <a:pt x="85" y="175"/>
                  </a:cubicBezTo>
                  <a:cubicBezTo>
                    <a:pt x="85" y="174"/>
                    <a:pt x="85" y="174"/>
                    <a:pt x="85" y="174"/>
                  </a:cubicBezTo>
                  <a:cubicBezTo>
                    <a:pt x="86" y="175"/>
                    <a:pt x="87" y="176"/>
                    <a:pt x="88" y="176"/>
                  </a:cubicBezTo>
                  <a:cubicBezTo>
                    <a:pt x="89" y="176"/>
                    <a:pt x="90" y="175"/>
                    <a:pt x="91" y="174"/>
                  </a:cubicBezTo>
                  <a:cubicBezTo>
                    <a:pt x="91" y="175"/>
                    <a:pt x="91" y="175"/>
                    <a:pt x="91" y="175"/>
                  </a:cubicBezTo>
                  <a:cubicBezTo>
                    <a:pt x="175" y="55"/>
                    <a:pt x="175" y="55"/>
                    <a:pt x="175" y="55"/>
                  </a:cubicBezTo>
                  <a:cubicBezTo>
                    <a:pt x="175" y="54"/>
                    <a:pt x="175" y="54"/>
                    <a:pt x="175" y="54"/>
                  </a:cubicBezTo>
                  <a:cubicBezTo>
                    <a:pt x="176" y="54"/>
                    <a:pt x="176" y="53"/>
                    <a:pt x="176" y="52"/>
                  </a:cubicBezTo>
                  <a:moveTo>
                    <a:pt x="122" y="8"/>
                  </a:moveTo>
                  <a:cubicBezTo>
                    <a:pt x="162" y="48"/>
                    <a:pt x="162" y="48"/>
                    <a:pt x="162" y="48"/>
                  </a:cubicBezTo>
                  <a:cubicBezTo>
                    <a:pt x="126" y="48"/>
                    <a:pt x="126" y="48"/>
                    <a:pt x="126" y="48"/>
                  </a:cubicBezTo>
                  <a:cubicBezTo>
                    <a:pt x="106" y="8"/>
                    <a:pt x="106" y="8"/>
                    <a:pt x="106" y="8"/>
                  </a:cubicBezTo>
                  <a:lnTo>
                    <a:pt x="122" y="8"/>
                  </a:lnTo>
                  <a:close/>
                  <a:moveTo>
                    <a:pt x="98" y="8"/>
                  </a:moveTo>
                  <a:cubicBezTo>
                    <a:pt x="118" y="48"/>
                    <a:pt x="118" y="48"/>
                    <a:pt x="118" y="48"/>
                  </a:cubicBezTo>
                  <a:cubicBezTo>
                    <a:pt x="58" y="48"/>
                    <a:pt x="58" y="48"/>
                    <a:pt x="58" y="48"/>
                  </a:cubicBezTo>
                  <a:cubicBezTo>
                    <a:pt x="78" y="8"/>
                    <a:pt x="78" y="8"/>
                    <a:pt x="78" y="8"/>
                  </a:cubicBezTo>
                  <a:lnTo>
                    <a:pt x="98" y="8"/>
                  </a:lnTo>
                  <a:close/>
                  <a:moveTo>
                    <a:pt x="54" y="8"/>
                  </a:moveTo>
                  <a:cubicBezTo>
                    <a:pt x="70" y="8"/>
                    <a:pt x="70" y="8"/>
                    <a:pt x="70" y="8"/>
                  </a:cubicBezTo>
                  <a:cubicBezTo>
                    <a:pt x="50" y="48"/>
                    <a:pt x="50" y="48"/>
                    <a:pt x="50" y="48"/>
                  </a:cubicBezTo>
                  <a:cubicBezTo>
                    <a:pt x="14" y="48"/>
                    <a:pt x="14" y="48"/>
                    <a:pt x="14" y="48"/>
                  </a:cubicBezTo>
                  <a:lnTo>
                    <a:pt x="54" y="8"/>
                  </a:lnTo>
                  <a:close/>
                  <a:moveTo>
                    <a:pt x="12" y="56"/>
                  </a:moveTo>
                  <a:cubicBezTo>
                    <a:pt x="49" y="56"/>
                    <a:pt x="49" y="56"/>
                    <a:pt x="49" y="56"/>
                  </a:cubicBezTo>
                  <a:cubicBezTo>
                    <a:pt x="77" y="149"/>
                    <a:pt x="77" y="149"/>
                    <a:pt x="77" y="149"/>
                  </a:cubicBezTo>
                  <a:lnTo>
                    <a:pt x="12" y="56"/>
                  </a:lnTo>
                  <a:close/>
                  <a:moveTo>
                    <a:pt x="88" y="158"/>
                  </a:moveTo>
                  <a:cubicBezTo>
                    <a:pt x="57" y="56"/>
                    <a:pt x="57" y="56"/>
                    <a:pt x="57" y="56"/>
                  </a:cubicBezTo>
                  <a:cubicBezTo>
                    <a:pt x="119" y="56"/>
                    <a:pt x="119" y="56"/>
                    <a:pt x="119" y="56"/>
                  </a:cubicBezTo>
                  <a:lnTo>
                    <a:pt x="88" y="158"/>
                  </a:lnTo>
                  <a:close/>
                  <a:moveTo>
                    <a:pt x="99" y="149"/>
                  </a:moveTo>
                  <a:cubicBezTo>
                    <a:pt x="127" y="56"/>
                    <a:pt x="127" y="56"/>
                    <a:pt x="127" y="56"/>
                  </a:cubicBezTo>
                  <a:cubicBezTo>
                    <a:pt x="164" y="56"/>
                    <a:pt x="164" y="56"/>
                    <a:pt x="164" y="56"/>
                  </a:cubicBezTo>
                  <a:lnTo>
                    <a:pt x="99" y="14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53" name="TextBox 52"/>
            <p:cNvSpPr txBox="1"/>
            <p:nvPr/>
          </p:nvSpPr>
          <p:spPr>
            <a:xfrm>
              <a:off x="1369272" y="5094514"/>
              <a:ext cx="3583727" cy="3477875"/>
            </a:xfrm>
            <a:prstGeom prst="rect">
              <a:avLst/>
            </a:prstGeom>
            <a:noFill/>
          </p:spPr>
          <p:txBody>
            <a:bodyPr wrap="square" rtlCol="0">
              <a:spAutoFit/>
            </a:bodyPr>
            <a:lstStyle/>
            <a:p>
              <a:pPr marL="342900" indent="-342900">
                <a:buClr>
                  <a:schemeClr val="accent1"/>
                </a:buClr>
                <a:buFont typeface="Wingdings" panose="05000000000000000000" pitchFamily="2" charset="2"/>
                <a:buChar char="ü"/>
              </a:pPr>
              <a:r>
                <a:rPr lang="en-US" sz="2000">
                  <a:solidFill>
                    <a:schemeClr val="tx2"/>
                  </a:solidFill>
                </a:rPr>
                <a:t>Lorem ipsum dolor sit amet, consectetuer adipiscing elit. </a:t>
              </a:r>
            </a:p>
            <a:p>
              <a:pPr marL="342900" indent="-342900">
                <a:buClr>
                  <a:schemeClr val="accent1"/>
                </a:buClr>
                <a:buFont typeface="Wingdings" panose="05000000000000000000" pitchFamily="2" charset="2"/>
                <a:buChar char="ü"/>
              </a:pPr>
              <a:endParaRPr lang="ru-RU"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Maecenas porttitor congue massa. </a:t>
              </a:r>
            </a:p>
            <a:p>
              <a:pPr marL="342900" indent="-342900">
                <a:buClr>
                  <a:schemeClr val="accent1"/>
                </a:buClr>
                <a:buFont typeface="Wingdings" panose="05000000000000000000" pitchFamily="2" charset="2"/>
                <a:buChar char="ü"/>
              </a:pPr>
              <a:endParaRPr lang="ru-RU"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Fusce posuere, magna sed pulvinar ultricies, purus lectus malesuada </a:t>
              </a:r>
            </a:p>
            <a:p>
              <a:pPr marL="342900" indent="-342900">
                <a:buClr>
                  <a:schemeClr val="accent1"/>
                </a:buClr>
                <a:buFont typeface="Wingdings" panose="05000000000000000000" pitchFamily="2" charset="2"/>
                <a:buChar char="ü"/>
              </a:pPr>
              <a:r>
                <a:rPr lang="en-US" sz="2000">
                  <a:solidFill>
                    <a:schemeClr val="tx2"/>
                  </a:solidFill>
                </a:rPr>
                <a:t>purna. </a:t>
              </a:r>
              <a:endParaRPr lang="uk-UA" sz="2000">
                <a:solidFill>
                  <a:schemeClr val="tx2"/>
                </a:solidFill>
              </a:endParaRPr>
            </a:p>
          </p:txBody>
        </p:sp>
      </p:grpSp>
      <p:grpSp>
        <p:nvGrpSpPr>
          <p:cNvPr id="61" name="Group 60"/>
          <p:cNvGrpSpPr/>
          <p:nvPr/>
        </p:nvGrpSpPr>
        <p:grpSpPr>
          <a:xfrm>
            <a:off x="5357733" y="2933700"/>
            <a:ext cx="3639687" cy="5282353"/>
            <a:chOff x="5309158" y="3290036"/>
            <a:chExt cx="3639687" cy="5282353"/>
          </a:xfrm>
        </p:grpSpPr>
        <p:sp>
          <p:nvSpPr>
            <p:cNvPr id="43" name="TextBox 42"/>
            <p:cNvSpPr txBox="1"/>
            <p:nvPr/>
          </p:nvSpPr>
          <p:spPr>
            <a:xfrm>
              <a:off x="5309158" y="4067100"/>
              <a:ext cx="3639687" cy="646331"/>
            </a:xfrm>
            <a:prstGeom prst="rect">
              <a:avLst/>
            </a:prstGeom>
            <a:noFill/>
          </p:spPr>
          <p:txBody>
            <a:bodyPr wrap="square" rtlCol="0">
              <a:spAutoFit/>
            </a:bodyPr>
            <a:lstStyle/>
            <a:p>
              <a:r>
                <a:rPr lang="en-US" sz="3600">
                  <a:latin typeface="+mj-lt"/>
                </a:rPr>
                <a:t>weaknesses</a:t>
              </a:r>
            </a:p>
          </p:txBody>
        </p:sp>
        <p:sp>
          <p:nvSpPr>
            <p:cNvPr id="47" name="Freeform 441"/>
            <p:cNvSpPr>
              <a:spLocks noEditPoints="1"/>
            </p:cNvSpPr>
            <p:nvPr/>
          </p:nvSpPr>
          <p:spPr bwMode="auto">
            <a:xfrm>
              <a:off x="5309158" y="3290036"/>
              <a:ext cx="572740" cy="572740"/>
            </a:xfrm>
            <a:custGeom>
              <a:avLst/>
              <a:gdLst>
                <a:gd name="T0" fmla="*/ 176 w 176"/>
                <a:gd name="T1" fmla="*/ 52 h 176"/>
                <a:gd name="T2" fmla="*/ 124 w 176"/>
                <a:gd name="T3" fmla="*/ 0 h 176"/>
                <a:gd name="T4" fmla="*/ 88 w 176"/>
                <a:gd name="T5" fmla="*/ 15 h 176"/>
                <a:gd name="T6" fmla="*/ 52 w 176"/>
                <a:gd name="T7" fmla="*/ 0 h 176"/>
                <a:gd name="T8" fmla="*/ 0 w 176"/>
                <a:gd name="T9" fmla="*/ 52 h 176"/>
                <a:gd name="T10" fmla="*/ 0 w 176"/>
                <a:gd name="T11" fmla="*/ 58 h 176"/>
                <a:gd name="T12" fmla="*/ 88 w 176"/>
                <a:gd name="T13" fmla="*/ 176 h 176"/>
                <a:gd name="T14" fmla="*/ 176 w 176"/>
                <a:gd name="T15" fmla="*/ 58 h 176"/>
                <a:gd name="T16" fmla="*/ 176 w 176"/>
                <a:gd name="T17" fmla="*/ 52 h 176"/>
                <a:gd name="T18" fmla="*/ 168 w 176"/>
                <a:gd name="T19" fmla="*/ 57 h 176"/>
                <a:gd name="T20" fmla="*/ 88 w 176"/>
                <a:gd name="T21" fmla="*/ 167 h 176"/>
                <a:gd name="T22" fmla="*/ 8 w 176"/>
                <a:gd name="T23" fmla="*/ 57 h 176"/>
                <a:gd name="T24" fmla="*/ 8 w 176"/>
                <a:gd name="T25" fmla="*/ 52 h 176"/>
                <a:gd name="T26" fmla="*/ 52 w 176"/>
                <a:gd name="T27" fmla="*/ 8 h 176"/>
                <a:gd name="T28" fmla="*/ 82 w 176"/>
                <a:gd name="T29" fmla="*/ 20 h 176"/>
                <a:gd name="T30" fmla="*/ 86 w 176"/>
                <a:gd name="T31" fmla="*/ 24 h 176"/>
                <a:gd name="T32" fmla="*/ 72 w 176"/>
                <a:gd name="T33" fmla="*/ 56 h 176"/>
                <a:gd name="T34" fmla="*/ 92 w 176"/>
                <a:gd name="T35" fmla="*/ 80 h 176"/>
                <a:gd name="T36" fmla="*/ 76 w 176"/>
                <a:gd name="T37" fmla="*/ 116 h 176"/>
                <a:gd name="T38" fmla="*/ 88 w 176"/>
                <a:gd name="T39" fmla="*/ 136 h 176"/>
                <a:gd name="T40" fmla="*/ 85 w 176"/>
                <a:gd name="T41" fmla="*/ 116 h 176"/>
                <a:gd name="T42" fmla="*/ 101 w 176"/>
                <a:gd name="T43" fmla="*/ 78 h 176"/>
                <a:gd name="T44" fmla="*/ 82 w 176"/>
                <a:gd name="T45" fmla="*/ 55 h 176"/>
                <a:gd name="T46" fmla="*/ 98 w 176"/>
                <a:gd name="T47" fmla="*/ 16 h 176"/>
                <a:gd name="T48" fmla="*/ 124 w 176"/>
                <a:gd name="T49" fmla="*/ 8 h 176"/>
                <a:gd name="T50" fmla="*/ 168 w 176"/>
                <a:gd name="T51" fmla="*/ 52 h 176"/>
                <a:gd name="T52" fmla="*/ 168 w 176"/>
                <a:gd name="T53" fmla="*/ 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176" y="52"/>
                  </a:moveTo>
                  <a:cubicBezTo>
                    <a:pt x="176" y="23"/>
                    <a:pt x="153" y="0"/>
                    <a:pt x="124" y="0"/>
                  </a:cubicBezTo>
                  <a:cubicBezTo>
                    <a:pt x="110" y="0"/>
                    <a:pt x="97" y="6"/>
                    <a:pt x="88" y="15"/>
                  </a:cubicBezTo>
                  <a:cubicBezTo>
                    <a:pt x="79" y="6"/>
                    <a:pt x="66" y="0"/>
                    <a:pt x="52" y="0"/>
                  </a:cubicBezTo>
                  <a:cubicBezTo>
                    <a:pt x="23" y="0"/>
                    <a:pt x="0" y="23"/>
                    <a:pt x="0" y="52"/>
                  </a:cubicBezTo>
                  <a:cubicBezTo>
                    <a:pt x="0" y="55"/>
                    <a:pt x="1" y="59"/>
                    <a:pt x="0" y="58"/>
                  </a:cubicBezTo>
                  <a:cubicBezTo>
                    <a:pt x="6" y="109"/>
                    <a:pt x="80" y="176"/>
                    <a:pt x="88" y="176"/>
                  </a:cubicBezTo>
                  <a:cubicBezTo>
                    <a:pt x="96" y="176"/>
                    <a:pt x="170" y="109"/>
                    <a:pt x="176" y="58"/>
                  </a:cubicBezTo>
                  <a:cubicBezTo>
                    <a:pt x="175" y="59"/>
                    <a:pt x="176" y="55"/>
                    <a:pt x="176" y="52"/>
                  </a:cubicBezTo>
                  <a:moveTo>
                    <a:pt x="168" y="57"/>
                  </a:moveTo>
                  <a:cubicBezTo>
                    <a:pt x="163" y="100"/>
                    <a:pt x="103" y="158"/>
                    <a:pt x="88" y="167"/>
                  </a:cubicBezTo>
                  <a:cubicBezTo>
                    <a:pt x="73" y="158"/>
                    <a:pt x="13" y="100"/>
                    <a:pt x="8" y="57"/>
                  </a:cubicBezTo>
                  <a:cubicBezTo>
                    <a:pt x="8" y="57"/>
                    <a:pt x="8" y="55"/>
                    <a:pt x="8" y="52"/>
                  </a:cubicBezTo>
                  <a:cubicBezTo>
                    <a:pt x="8" y="28"/>
                    <a:pt x="28" y="8"/>
                    <a:pt x="52" y="8"/>
                  </a:cubicBezTo>
                  <a:cubicBezTo>
                    <a:pt x="63" y="8"/>
                    <a:pt x="74" y="12"/>
                    <a:pt x="82" y="20"/>
                  </a:cubicBezTo>
                  <a:cubicBezTo>
                    <a:pt x="86" y="24"/>
                    <a:pt x="86" y="24"/>
                    <a:pt x="86" y="24"/>
                  </a:cubicBezTo>
                  <a:cubicBezTo>
                    <a:pt x="72" y="56"/>
                    <a:pt x="72" y="56"/>
                    <a:pt x="72" y="56"/>
                  </a:cubicBezTo>
                  <a:cubicBezTo>
                    <a:pt x="92" y="80"/>
                    <a:pt x="92" y="80"/>
                    <a:pt x="92" y="80"/>
                  </a:cubicBezTo>
                  <a:cubicBezTo>
                    <a:pt x="76" y="116"/>
                    <a:pt x="76" y="116"/>
                    <a:pt x="76" y="116"/>
                  </a:cubicBezTo>
                  <a:cubicBezTo>
                    <a:pt x="88" y="136"/>
                    <a:pt x="88" y="136"/>
                    <a:pt x="88" y="136"/>
                  </a:cubicBezTo>
                  <a:cubicBezTo>
                    <a:pt x="85" y="116"/>
                    <a:pt x="85" y="116"/>
                    <a:pt x="85" y="116"/>
                  </a:cubicBezTo>
                  <a:cubicBezTo>
                    <a:pt x="101" y="78"/>
                    <a:pt x="101" y="78"/>
                    <a:pt x="101" y="78"/>
                  </a:cubicBezTo>
                  <a:cubicBezTo>
                    <a:pt x="82" y="55"/>
                    <a:pt x="82" y="55"/>
                    <a:pt x="82" y="55"/>
                  </a:cubicBezTo>
                  <a:cubicBezTo>
                    <a:pt x="98" y="16"/>
                    <a:pt x="98" y="16"/>
                    <a:pt x="98" y="16"/>
                  </a:cubicBezTo>
                  <a:cubicBezTo>
                    <a:pt x="106" y="11"/>
                    <a:pt x="115" y="8"/>
                    <a:pt x="124" y="8"/>
                  </a:cubicBezTo>
                  <a:cubicBezTo>
                    <a:pt x="148" y="8"/>
                    <a:pt x="168" y="28"/>
                    <a:pt x="168" y="52"/>
                  </a:cubicBezTo>
                  <a:cubicBezTo>
                    <a:pt x="168" y="55"/>
                    <a:pt x="168" y="57"/>
                    <a:pt x="168" y="57"/>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54" name="TextBox 53"/>
            <p:cNvSpPr txBox="1"/>
            <p:nvPr/>
          </p:nvSpPr>
          <p:spPr>
            <a:xfrm>
              <a:off x="5309158" y="5094514"/>
              <a:ext cx="3583727" cy="3477875"/>
            </a:xfrm>
            <a:prstGeom prst="rect">
              <a:avLst/>
            </a:prstGeom>
            <a:noFill/>
          </p:spPr>
          <p:txBody>
            <a:bodyPr wrap="square" rtlCol="0">
              <a:spAutoFit/>
            </a:bodyPr>
            <a:lstStyle/>
            <a:p>
              <a:pPr marL="342900" indent="-342900">
                <a:buClr>
                  <a:schemeClr val="tx1"/>
                </a:buClr>
                <a:buFont typeface="Courier New" panose="02070309020205020404" pitchFamily="49" charset="0"/>
                <a:buChar char="o"/>
              </a:pPr>
              <a:r>
                <a:rPr lang="en-US" sz="2000">
                  <a:solidFill>
                    <a:schemeClr val="tx2"/>
                  </a:solidFill>
                </a:rPr>
                <a:t>Lorem ipsum dolor sit amet, consectetuer adipiscing elit. </a:t>
              </a:r>
            </a:p>
            <a:p>
              <a:pPr marL="342900" indent="-342900">
                <a:buClr>
                  <a:schemeClr val="tx1"/>
                </a:buClr>
                <a:buFont typeface="Courier New" panose="02070309020205020404" pitchFamily="49" charset="0"/>
                <a:buChar char="o"/>
              </a:pPr>
              <a:endParaRPr lang="ru-RU" sz="2000">
                <a:solidFill>
                  <a:schemeClr val="tx2"/>
                </a:solidFill>
              </a:endParaRPr>
            </a:p>
            <a:p>
              <a:pPr marL="342900" indent="-342900">
                <a:buClr>
                  <a:schemeClr val="tx1"/>
                </a:buClr>
                <a:buFont typeface="Courier New" panose="02070309020205020404" pitchFamily="49" charset="0"/>
                <a:buChar char="o"/>
              </a:pPr>
              <a:r>
                <a:rPr lang="en-US" sz="2000">
                  <a:solidFill>
                    <a:schemeClr val="tx2"/>
                  </a:solidFill>
                </a:rPr>
                <a:t>Maecenas porttitor congue massa. </a:t>
              </a:r>
            </a:p>
            <a:p>
              <a:pPr marL="342900" indent="-342900">
                <a:buClr>
                  <a:schemeClr val="tx1"/>
                </a:buClr>
                <a:buFont typeface="Courier New" panose="02070309020205020404" pitchFamily="49" charset="0"/>
                <a:buChar char="o"/>
              </a:pPr>
              <a:endParaRPr lang="ru-RU" sz="2000">
                <a:solidFill>
                  <a:schemeClr val="tx2"/>
                </a:solidFill>
              </a:endParaRPr>
            </a:p>
            <a:p>
              <a:pPr marL="342900" indent="-342900">
                <a:buClr>
                  <a:schemeClr val="tx1"/>
                </a:buClr>
                <a:buFont typeface="Courier New" panose="02070309020205020404" pitchFamily="49" charset="0"/>
                <a:buChar char="o"/>
              </a:pPr>
              <a:r>
                <a:rPr lang="en-US" sz="2000">
                  <a:solidFill>
                    <a:schemeClr val="tx2"/>
                  </a:solidFill>
                </a:rPr>
                <a:t>Fusce posuere, magna sed pulvinar ultricies, purus lectus malesuada </a:t>
              </a:r>
            </a:p>
            <a:p>
              <a:pPr marL="342900" indent="-342900">
                <a:buClr>
                  <a:schemeClr val="tx1"/>
                </a:buClr>
                <a:buFont typeface="Courier New" panose="02070309020205020404" pitchFamily="49" charset="0"/>
                <a:buChar char="o"/>
              </a:pPr>
              <a:r>
                <a:rPr lang="en-US" sz="2000">
                  <a:solidFill>
                    <a:schemeClr val="tx2"/>
                  </a:solidFill>
                </a:rPr>
                <a:t>purna. </a:t>
              </a:r>
              <a:endParaRPr lang="uk-UA" sz="2000">
                <a:solidFill>
                  <a:schemeClr val="tx2"/>
                </a:solidFill>
              </a:endParaRPr>
            </a:p>
          </p:txBody>
        </p:sp>
      </p:grpSp>
      <p:grpSp>
        <p:nvGrpSpPr>
          <p:cNvPr id="62" name="Group 61"/>
          <p:cNvGrpSpPr/>
          <p:nvPr/>
        </p:nvGrpSpPr>
        <p:grpSpPr>
          <a:xfrm>
            <a:off x="9290580" y="2933700"/>
            <a:ext cx="3694492" cy="5282353"/>
            <a:chOff x="9194237" y="3290036"/>
            <a:chExt cx="3694492" cy="5282353"/>
          </a:xfrm>
        </p:grpSpPr>
        <p:sp>
          <p:nvSpPr>
            <p:cNvPr id="41" name="TextBox 40"/>
            <p:cNvSpPr txBox="1"/>
            <p:nvPr/>
          </p:nvSpPr>
          <p:spPr>
            <a:xfrm>
              <a:off x="9194237" y="4060378"/>
              <a:ext cx="3694492" cy="646331"/>
            </a:xfrm>
            <a:prstGeom prst="rect">
              <a:avLst/>
            </a:prstGeom>
            <a:noFill/>
          </p:spPr>
          <p:txBody>
            <a:bodyPr wrap="square" rtlCol="0">
              <a:spAutoFit/>
            </a:bodyPr>
            <a:lstStyle/>
            <a:p>
              <a:r>
                <a:rPr lang="en-US" sz="3600">
                  <a:solidFill>
                    <a:schemeClr val="accent1"/>
                  </a:solidFill>
                  <a:latin typeface="+mj-lt"/>
                </a:rPr>
                <a:t>opportunities</a:t>
              </a:r>
            </a:p>
          </p:txBody>
        </p:sp>
        <p:sp>
          <p:nvSpPr>
            <p:cNvPr id="48" name="Freeform 355"/>
            <p:cNvSpPr>
              <a:spLocks noEditPoints="1"/>
            </p:cNvSpPr>
            <p:nvPr/>
          </p:nvSpPr>
          <p:spPr bwMode="auto">
            <a:xfrm>
              <a:off x="9194237" y="3290036"/>
              <a:ext cx="614728" cy="628384"/>
            </a:xfrm>
            <a:custGeom>
              <a:avLst/>
              <a:gdLst>
                <a:gd name="T0" fmla="*/ 48 w 176"/>
                <a:gd name="T1" fmla="*/ 48 h 176"/>
                <a:gd name="T2" fmla="*/ 31 w 176"/>
                <a:gd name="T3" fmla="*/ 26 h 176"/>
                <a:gd name="T4" fmla="*/ 26 w 176"/>
                <a:gd name="T5" fmla="*/ 31 h 176"/>
                <a:gd name="T6" fmla="*/ 32 w 176"/>
                <a:gd name="T7" fmla="*/ 88 h 176"/>
                <a:gd name="T8" fmla="*/ 4 w 176"/>
                <a:gd name="T9" fmla="*/ 84 h 176"/>
                <a:gd name="T10" fmla="*/ 4 w 176"/>
                <a:gd name="T11" fmla="*/ 92 h 176"/>
                <a:gd name="T12" fmla="*/ 32 w 176"/>
                <a:gd name="T13" fmla="*/ 88 h 176"/>
                <a:gd name="T14" fmla="*/ 92 w 176"/>
                <a:gd name="T15" fmla="*/ 28 h 176"/>
                <a:gd name="T16" fmla="*/ 88 w 176"/>
                <a:gd name="T17" fmla="*/ 0 h 176"/>
                <a:gd name="T18" fmla="*/ 84 w 176"/>
                <a:gd name="T19" fmla="*/ 28 h 176"/>
                <a:gd name="T20" fmla="*/ 133 w 176"/>
                <a:gd name="T21" fmla="*/ 48 h 176"/>
                <a:gd name="T22" fmla="*/ 150 w 176"/>
                <a:gd name="T23" fmla="*/ 26 h 176"/>
                <a:gd name="T24" fmla="*/ 128 w 176"/>
                <a:gd name="T25" fmla="*/ 43 h 176"/>
                <a:gd name="T26" fmla="*/ 133 w 176"/>
                <a:gd name="T27" fmla="*/ 48 h 176"/>
                <a:gd name="T28" fmla="*/ 26 w 176"/>
                <a:gd name="T29" fmla="*/ 145 h 176"/>
                <a:gd name="T30" fmla="*/ 31 w 176"/>
                <a:gd name="T31" fmla="*/ 150 h 176"/>
                <a:gd name="T32" fmla="*/ 48 w 176"/>
                <a:gd name="T33" fmla="*/ 128 h 176"/>
                <a:gd name="T34" fmla="*/ 172 w 176"/>
                <a:gd name="T35" fmla="*/ 84 h 176"/>
                <a:gd name="T36" fmla="*/ 144 w 176"/>
                <a:gd name="T37" fmla="*/ 88 h 176"/>
                <a:gd name="T38" fmla="*/ 172 w 176"/>
                <a:gd name="T39" fmla="*/ 92 h 176"/>
                <a:gd name="T40" fmla="*/ 172 w 176"/>
                <a:gd name="T41" fmla="*/ 84 h 176"/>
                <a:gd name="T42" fmla="*/ 128 w 176"/>
                <a:gd name="T43" fmla="*/ 128 h 176"/>
                <a:gd name="T44" fmla="*/ 145 w 176"/>
                <a:gd name="T45" fmla="*/ 150 h 176"/>
                <a:gd name="T46" fmla="*/ 150 w 176"/>
                <a:gd name="T47" fmla="*/ 145 h 176"/>
                <a:gd name="T48" fmla="*/ 88 w 176"/>
                <a:gd name="T49" fmla="*/ 40 h 176"/>
                <a:gd name="T50" fmla="*/ 88 w 176"/>
                <a:gd name="T51" fmla="*/ 136 h 176"/>
                <a:gd name="T52" fmla="*/ 88 w 176"/>
                <a:gd name="T53" fmla="*/ 40 h 176"/>
                <a:gd name="T54" fmla="*/ 48 w 176"/>
                <a:gd name="T55" fmla="*/ 88 h 176"/>
                <a:gd name="T56" fmla="*/ 128 w 176"/>
                <a:gd name="T57" fmla="*/ 88 h 176"/>
                <a:gd name="T58" fmla="*/ 88 w 176"/>
                <a:gd name="T59" fmla="*/ 144 h 176"/>
                <a:gd name="T60" fmla="*/ 84 w 176"/>
                <a:gd name="T61" fmla="*/ 172 h 176"/>
                <a:gd name="T62" fmla="*/ 92 w 176"/>
                <a:gd name="T63" fmla="*/ 172 h 176"/>
                <a:gd name="T64" fmla="*/ 88 w 176"/>
                <a:gd name="T65" fmla="*/ 14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43" y="48"/>
                  </a:moveTo>
                  <a:cubicBezTo>
                    <a:pt x="44" y="50"/>
                    <a:pt x="47" y="50"/>
                    <a:pt x="48" y="48"/>
                  </a:cubicBezTo>
                  <a:cubicBezTo>
                    <a:pt x="50" y="47"/>
                    <a:pt x="50" y="44"/>
                    <a:pt x="48" y="43"/>
                  </a:cubicBezTo>
                  <a:cubicBezTo>
                    <a:pt x="31" y="26"/>
                    <a:pt x="31" y="26"/>
                    <a:pt x="31" y="26"/>
                  </a:cubicBezTo>
                  <a:cubicBezTo>
                    <a:pt x="30" y="24"/>
                    <a:pt x="27" y="24"/>
                    <a:pt x="26" y="26"/>
                  </a:cubicBezTo>
                  <a:cubicBezTo>
                    <a:pt x="24" y="27"/>
                    <a:pt x="24" y="30"/>
                    <a:pt x="26" y="31"/>
                  </a:cubicBezTo>
                  <a:lnTo>
                    <a:pt x="43" y="48"/>
                  </a:lnTo>
                  <a:close/>
                  <a:moveTo>
                    <a:pt x="32" y="88"/>
                  </a:moveTo>
                  <a:cubicBezTo>
                    <a:pt x="32" y="86"/>
                    <a:pt x="30" y="84"/>
                    <a:pt x="28" y="84"/>
                  </a:cubicBezTo>
                  <a:cubicBezTo>
                    <a:pt x="4" y="84"/>
                    <a:pt x="4" y="84"/>
                    <a:pt x="4" y="84"/>
                  </a:cubicBezTo>
                  <a:cubicBezTo>
                    <a:pt x="2" y="84"/>
                    <a:pt x="0" y="86"/>
                    <a:pt x="0" y="88"/>
                  </a:cubicBezTo>
                  <a:cubicBezTo>
                    <a:pt x="0" y="90"/>
                    <a:pt x="2" y="92"/>
                    <a:pt x="4" y="92"/>
                  </a:cubicBezTo>
                  <a:cubicBezTo>
                    <a:pt x="28" y="92"/>
                    <a:pt x="28" y="92"/>
                    <a:pt x="28" y="92"/>
                  </a:cubicBezTo>
                  <a:cubicBezTo>
                    <a:pt x="30" y="92"/>
                    <a:pt x="32" y="90"/>
                    <a:pt x="32" y="88"/>
                  </a:cubicBezTo>
                  <a:moveTo>
                    <a:pt x="88" y="32"/>
                  </a:moveTo>
                  <a:cubicBezTo>
                    <a:pt x="90" y="32"/>
                    <a:pt x="92" y="30"/>
                    <a:pt x="92" y="28"/>
                  </a:cubicBezTo>
                  <a:cubicBezTo>
                    <a:pt x="92" y="4"/>
                    <a:pt x="92" y="4"/>
                    <a:pt x="92" y="4"/>
                  </a:cubicBezTo>
                  <a:cubicBezTo>
                    <a:pt x="92" y="2"/>
                    <a:pt x="90" y="0"/>
                    <a:pt x="88" y="0"/>
                  </a:cubicBezTo>
                  <a:cubicBezTo>
                    <a:pt x="86" y="0"/>
                    <a:pt x="84" y="2"/>
                    <a:pt x="84" y="4"/>
                  </a:cubicBezTo>
                  <a:cubicBezTo>
                    <a:pt x="84" y="28"/>
                    <a:pt x="84" y="28"/>
                    <a:pt x="84" y="28"/>
                  </a:cubicBezTo>
                  <a:cubicBezTo>
                    <a:pt x="84" y="30"/>
                    <a:pt x="86" y="32"/>
                    <a:pt x="88" y="32"/>
                  </a:cubicBezTo>
                  <a:moveTo>
                    <a:pt x="133" y="48"/>
                  </a:moveTo>
                  <a:cubicBezTo>
                    <a:pt x="150" y="31"/>
                    <a:pt x="150" y="31"/>
                    <a:pt x="150" y="31"/>
                  </a:cubicBezTo>
                  <a:cubicBezTo>
                    <a:pt x="152" y="30"/>
                    <a:pt x="152" y="27"/>
                    <a:pt x="150" y="26"/>
                  </a:cubicBezTo>
                  <a:cubicBezTo>
                    <a:pt x="149" y="24"/>
                    <a:pt x="146" y="24"/>
                    <a:pt x="145" y="26"/>
                  </a:cubicBezTo>
                  <a:cubicBezTo>
                    <a:pt x="128" y="43"/>
                    <a:pt x="128" y="43"/>
                    <a:pt x="128" y="43"/>
                  </a:cubicBezTo>
                  <a:cubicBezTo>
                    <a:pt x="126" y="44"/>
                    <a:pt x="126" y="47"/>
                    <a:pt x="128" y="48"/>
                  </a:cubicBezTo>
                  <a:cubicBezTo>
                    <a:pt x="129" y="50"/>
                    <a:pt x="132" y="50"/>
                    <a:pt x="133" y="48"/>
                  </a:cubicBezTo>
                  <a:moveTo>
                    <a:pt x="43" y="128"/>
                  </a:moveTo>
                  <a:cubicBezTo>
                    <a:pt x="26" y="145"/>
                    <a:pt x="26" y="145"/>
                    <a:pt x="26" y="145"/>
                  </a:cubicBezTo>
                  <a:cubicBezTo>
                    <a:pt x="24" y="146"/>
                    <a:pt x="24" y="149"/>
                    <a:pt x="26" y="150"/>
                  </a:cubicBezTo>
                  <a:cubicBezTo>
                    <a:pt x="27" y="152"/>
                    <a:pt x="30" y="152"/>
                    <a:pt x="31" y="150"/>
                  </a:cubicBezTo>
                  <a:cubicBezTo>
                    <a:pt x="48" y="133"/>
                    <a:pt x="48" y="133"/>
                    <a:pt x="48" y="133"/>
                  </a:cubicBezTo>
                  <a:cubicBezTo>
                    <a:pt x="50" y="132"/>
                    <a:pt x="50" y="129"/>
                    <a:pt x="48" y="128"/>
                  </a:cubicBezTo>
                  <a:cubicBezTo>
                    <a:pt x="47" y="126"/>
                    <a:pt x="44" y="126"/>
                    <a:pt x="43" y="128"/>
                  </a:cubicBezTo>
                  <a:moveTo>
                    <a:pt x="172" y="84"/>
                  </a:moveTo>
                  <a:cubicBezTo>
                    <a:pt x="148" y="84"/>
                    <a:pt x="148" y="84"/>
                    <a:pt x="148" y="84"/>
                  </a:cubicBezTo>
                  <a:cubicBezTo>
                    <a:pt x="146" y="84"/>
                    <a:pt x="144" y="86"/>
                    <a:pt x="144" y="88"/>
                  </a:cubicBezTo>
                  <a:cubicBezTo>
                    <a:pt x="144" y="90"/>
                    <a:pt x="146" y="92"/>
                    <a:pt x="148" y="92"/>
                  </a:cubicBezTo>
                  <a:cubicBezTo>
                    <a:pt x="172" y="92"/>
                    <a:pt x="172" y="92"/>
                    <a:pt x="172" y="92"/>
                  </a:cubicBezTo>
                  <a:cubicBezTo>
                    <a:pt x="174" y="92"/>
                    <a:pt x="176" y="90"/>
                    <a:pt x="176" y="88"/>
                  </a:cubicBezTo>
                  <a:cubicBezTo>
                    <a:pt x="176" y="86"/>
                    <a:pt x="174" y="84"/>
                    <a:pt x="172" y="84"/>
                  </a:cubicBezTo>
                  <a:moveTo>
                    <a:pt x="133" y="128"/>
                  </a:moveTo>
                  <a:cubicBezTo>
                    <a:pt x="132" y="126"/>
                    <a:pt x="129" y="126"/>
                    <a:pt x="128" y="128"/>
                  </a:cubicBezTo>
                  <a:cubicBezTo>
                    <a:pt x="126" y="129"/>
                    <a:pt x="126" y="132"/>
                    <a:pt x="128" y="133"/>
                  </a:cubicBezTo>
                  <a:cubicBezTo>
                    <a:pt x="145" y="150"/>
                    <a:pt x="145" y="150"/>
                    <a:pt x="145" y="150"/>
                  </a:cubicBezTo>
                  <a:cubicBezTo>
                    <a:pt x="146" y="152"/>
                    <a:pt x="149" y="152"/>
                    <a:pt x="150" y="150"/>
                  </a:cubicBezTo>
                  <a:cubicBezTo>
                    <a:pt x="152" y="149"/>
                    <a:pt x="152" y="146"/>
                    <a:pt x="150" y="145"/>
                  </a:cubicBezTo>
                  <a:lnTo>
                    <a:pt x="133" y="128"/>
                  </a:lnTo>
                  <a:close/>
                  <a:moveTo>
                    <a:pt x="88" y="40"/>
                  </a:moveTo>
                  <a:cubicBezTo>
                    <a:pt x="61" y="40"/>
                    <a:pt x="40" y="61"/>
                    <a:pt x="40" y="88"/>
                  </a:cubicBezTo>
                  <a:cubicBezTo>
                    <a:pt x="40" y="115"/>
                    <a:pt x="61" y="136"/>
                    <a:pt x="88" y="136"/>
                  </a:cubicBezTo>
                  <a:cubicBezTo>
                    <a:pt x="115" y="136"/>
                    <a:pt x="136" y="115"/>
                    <a:pt x="136" y="88"/>
                  </a:cubicBezTo>
                  <a:cubicBezTo>
                    <a:pt x="136" y="61"/>
                    <a:pt x="115" y="40"/>
                    <a:pt x="88" y="40"/>
                  </a:cubicBezTo>
                  <a:moveTo>
                    <a:pt x="88" y="128"/>
                  </a:moveTo>
                  <a:cubicBezTo>
                    <a:pt x="66" y="128"/>
                    <a:pt x="48" y="110"/>
                    <a:pt x="48" y="88"/>
                  </a:cubicBezTo>
                  <a:cubicBezTo>
                    <a:pt x="48" y="66"/>
                    <a:pt x="66" y="48"/>
                    <a:pt x="88" y="48"/>
                  </a:cubicBezTo>
                  <a:cubicBezTo>
                    <a:pt x="110" y="48"/>
                    <a:pt x="128" y="66"/>
                    <a:pt x="128" y="88"/>
                  </a:cubicBezTo>
                  <a:cubicBezTo>
                    <a:pt x="128" y="110"/>
                    <a:pt x="110" y="128"/>
                    <a:pt x="88" y="128"/>
                  </a:cubicBezTo>
                  <a:moveTo>
                    <a:pt x="88" y="144"/>
                  </a:moveTo>
                  <a:cubicBezTo>
                    <a:pt x="86" y="144"/>
                    <a:pt x="84" y="146"/>
                    <a:pt x="84" y="148"/>
                  </a:cubicBezTo>
                  <a:cubicBezTo>
                    <a:pt x="84" y="172"/>
                    <a:pt x="84" y="172"/>
                    <a:pt x="84" y="172"/>
                  </a:cubicBezTo>
                  <a:cubicBezTo>
                    <a:pt x="84" y="174"/>
                    <a:pt x="86" y="176"/>
                    <a:pt x="88" y="176"/>
                  </a:cubicBezTo>
                  <a:cubicBezTo>
                    <a:pt x="90" y="176"/>
                    <a:pt x="92" y="174"/>
                    <a:pt x="92" y="172"/>
                  </a:cubicBezTo>
                  <a:cubicBezTo>
                    <a:pt x="92" y="148"/>
                    <a:pt x="92" y="148"/>
                    <a:pt x="92" y="148"/>
                  </a:cubicBezTo>
                  <a:cubicBezTo>
                    <a:pt x="92" y="146"/>
                    <a:pt x="90" y="144"/>
                    <a:pt x="88" y="144"/>
                  </a:cubicBezTo>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55" name="TextBox 54"/>
            <p:cNvSpPr txBox="1"/>
            <p:nvPr/>
          </p:nvSpPr>
          <p:spPr>
            <a:xfrm>
              <a:off x="9194237" y="5094514"/>
              <a:ext cx="3583727" cy="3477875"/>
            </a:xfrm>
            <a:prstGeom prst="rect">
              <a:avLst/>
            </a:prstGeom>
            <a:noFill/>
          </p:spPr>
          <p:txBody>
            <a:bodyPr wrap="square" rtlCol="0">
              <a:spAutoFit/>
            </a:bodyPr>
            <a:lstStyle/>
            <a:p>
              <a:pPr marL="342900" indent="-342900">
                <a:buClr>
                  <a:schemeClr val="accent1"/>
                </a:buClr>
                <a:buFont typeface="Wingdings" panose="05000000000000000000" pitchFamily="2" charset="2"/>
                <a:buChar char="ü"/>
              </a:pPr>
              <a:r>
                <a:rPr lang="en-US" sz="2000">
                  <a:solidFill>
                    <a:schemeClr val="tx2"/>
                  </a:solidFill>
                </a:rPr>
                <a:t>Lorem ipsum dolor sit amet, consectetuer adipiscing elit. </a:t>
              </a:r>
            </a:p>
            <a:p>
              <a:pPr marL="342900" indent="-342900">
                <a:buClr>
                  <a:schemeClr val="accent1"/>
                </a:buClr>
                <a:buFont typeface="Wingdings" panose="05000000000000000000" pitchFamily="2" charset="2"/>
                <a:buChar char="ü"/>
              </a:pPr>
              <a:endParaRPr lang="ru-RU"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Maecenas porttitor congue massa. </a:t>
              </a:r>
            </a:p>
            <a:p>
              <a:pPr marL="342900" indent="-342900">
                <a:buClr>
                  <a:schemeClr val="accent1"/>
                </a:buClr>
                <a:buFont typeface="Wingdings" panose="05000000000000000000" pitchFamily="2" charset="2"/>
                <a:buChar char="ü"/>
              </a:pPr>
              <a:endParaRPr lang="ru-RU"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Fusce posuere, magna sed pulvinar ultricies, purus lectus malesuada </a:t>
              </a:r>
            </a:p>
            <a:p>
              <a:pPr marL="342900" indent="-342900">
                <a:buClr>
                  <a:schemeClr val="accent1"/>
                </a:buClr>
                <a:buFont typeface="Wingdings" panose="05000000000000000000" pitchFamily="2" charset="2"/>
                <a:buChar char="ü"/>
              </a:pPr>
              <a:r>
                <a:rPr lang="en-US" sz="2000">
                  <a:solidFill>
                    <a:schemeClr val="tx2"/>
                  </a:solidFill>
                </a:rPr>
                <a:t>purna. </a:t>
              </a:r>
              <a:endParaRPr lang="uk-UA" sz="2000">
                <a:solidFill>
                  <a:schemeClr val="tx2"/>
                </a:solidFill>
              </a:endParaRPr>
            </a:p>
          </p:txBody>
        </p:sp>
      </p:grpSp>
      <p:grpSp>
        <p:nvGrpSpPr>
          <p:cNvPr id="63" name="Group 62"/>
          <p:cNvGrpSpPr/>
          <p:nvPr/>
        </p:nvGrpSpPr>
        <p:grpSpPr>
          <a:xfrm>
            <a:off x="13278233" y="2933700"/>
            <a:ext cx="3639687" cy="5282353"/>
            <a:chOff x="13134120" y="3290036"/>
            <a:chExt cx="3639687" cy="5282353"/>
          </a:xfrm>
        </p:grpSpPr>
        <p:sp>
          <p:nvSpPr>
            <p:cNvPr id="44" name="TextBox 43"/>
            <p:cNvSpPr txBox="1"/>
            <p:nvPr/>
          </p:nvSpPr>
          <p:spPr>
            <a:xfrm>
              <a:off x="13134120" y="4130779"/>
              <a:ext cx="3639687" cy="646331"/>
            </a:xfrm>
            <a:prstGeom prst="rect">
              <a:avLst/>
            </a:prstGeom>
            <a:noFill/>
          </p:spPr>
          <p:txBody>
            <a:bodyPr wrap="square" rtlCol="0">
              <a:spAutoFit/>
            </a:bodyPr>
            <a:lstStyle/>
            <a:p>
              <a:r>
                <a:rPr lang="en-US" sz="3600">
                  <a:latin typeface="+mj-lt"/>
                </a:rPr>
                <a:t>threats</a:t>
              </a:r>
            </a:p>
          </p:txBody>
        </p:sp>
        <p:sp>
          <p:nvSpPr>
            <p:cNvPr id="46" name="Freeform 371"/>
            <p:cNvSpPr>
              <a:spLocks noEditPoints="1"/>
            </p:cNvSpPr>
            <p:nvPr/>
          </p:nvSpPr>
          <p:spPr bwMode="auto">
            <a:xfrm>
              <a:off x="13134120" y="3290036"/>
              <a:ext cx="628050" cy="628050"/>
            </a:xfrm>
            <a:custGeom>
              <a:avLst/>
              <a:gdLst>
                <a:gd name="T0" fmla="*/ 96 w 176"/>
                <a:gd name="T1" fmla="*/ 124 h 176"/>
                <a:gd name="T2" fmla="*/ 92 w 176"/>
                <a:gd name="T3" fmla="*/ 120 h 176"/>
                <a:gd name="T4" fmla="*/ 89 w 176"/>
                <a:gd name="T5" fmla="*/ 121 h 176"/>
                <a:gd name="T6" fmla="*/ 65 w 176"/>
                <a:gd name="T7" fmla="*/ 145 h 176"/>
                <a:gd name="T8" fmla="*/ 64 w 176"/>
                <a:gd name="T9" fmla="*/ 148 h 176"/>
                <a:gd name="T10" fmla="*/ 68 w 176"/>
                <a:gd name="T11" fmla="*/ 152 h 176"/>
                <a:gd name="T12" fmla="*/ 82 w 176"/>
                <a:gd name="T13" fmla="*/ 152 h 176"/>
                <a:gd name="T14" fmla="*/ 65 w 176"/>
                <a:gd name="T15" fmla="*/ 169 h 176"/>
                <a:gd name="T16" fmla="*/ 64 w 176"/>
                <a:gd name="T17" fmla="*/ 172 h 176"/>
                <a:gd name="T18" fmla="*/ 68 w 176"/>
                <a:gd name="T19" fmla="*/ 176 h 176"/>
                <a:gd name="T20" fmla="*/ 71 w 176"/>
                <a:gd name="T21" fmla="*/ 175 h 176"/>
                <a:gd name="T22" fmla="*/ 95 w 176"/>
                <a:gd name="T23" fmla="*/ 151 h 176"/>
                <a:gd name="T24" fmla="*/ 96 w 176"/>
                <a:gd name="T25" fmla="*/ 148 h 176"/>
                <a:gd name="T26" fmla="*/ 92 w 176"/>
                <a:gd name="T27" fmla="*/ 144 h 176"/>
                <a:gd name="T28" fmla="*/ 92 w 176"/>
                <a:gd name="T29" fmla="*/ 144 h 176"/>
                <a:gd name="T30" fmla="*/ 78 w 176"/>
                <a:gd name="T31" fmla="*/ 144 h 176"/>
                <a:gd name="T32" fmla="*/ 95 w 176"/>
                <a:gd name="T33" fmla="*/ 127 h 176"/>
                <a:gd name="T34" fmla="*/ 96 w 176"/>
                <a:gd name="T35" fmla="*/ 124 h 176"/>
                <a:gd name="T36" fmla="*/ 52 w 176"/>
                <a:gd name="T37" fmla="*/ 128 h 176"/>
                <a:gd name="T38" fmla="*/ 49 w 176"/>
                <a:gd name="T39" fmla="*/ 129 h 176"/>
                <a:gd name="T40" fmla="*/ 25 w 176"/>
                <a:gd name="T41" fmla="*/ 153 h 176"/>
                <a:gd name="T42" fmla="*/ 24 w 176"/>
                <a:gd name="T43" fmla="*/ 156 h 176"/>
                <a:gd name="T44" fmla="*/ 28 w 176"/>
                <a:gd name="T45" fmla="*/ 160 h 176"/>
                <a:gd name="T46" fmla="*/ 31 w 176"/>
                <a:gd name="T47" fmla="*/ 159 h 176"/>
                <a:gd name="T48" fmla="*/ 55 w 176"/>
                <a:gd name="T49" fmla="*/ 135 h 176"/>
                <a:gd name="T50" fmla="*/ 56 w 176"/>
                <a:gd name="T51" fmla="*/ 132 h 176"/>
                <a:gd name="T52" fmla="*/ 52 w 176"/>
                <a:gd name="T53" fmla="*/ 128 h 176"/>
                <a:gd name="T54" fmla="*/ 152 w 176"/>
                <a:gd name="T55" fmla="*/ 41 h 176"/>
                <a:gd name="T56" fmla="*/ 152 w 176"/>
                <a:gd name="T57" fmla="*/ 40 h 176"/>
                <a:gd name="T58" fmla="*/ 128 w 176"/>
                <a:gd name="T59" fmla="*/ 16 h 176"/>
                <a:gd name="T60" fmla="*/ 112 w 176"/>
                <a:gd name="T61" fmla="*/ 22 h 176"/>
                <a:gd name="T62" fmla="*/ 72 w 176"/>
                <a:gd name="T63" fmla="*/ 0 h 176"/>
                <a:gd name="T64" fmla="*/ 25 w 176"/>
                <a:gd name="T65" fmla="*/ 41 h 176"/>
                <a:gd name="T66" fmla="*/ 0 w 176"/>
                <a:gd name="T67" fmla="*/ 72 h 176"/>
                <a:gd name="T68" fmla="*/ 32 w 176"/>
                <a:gd name="T69" fmla="*/ 104 h 176"/>
                <a:gd name="T70" fmla="*/ 144 w 176"/>
                <a:gd name="T71" fmla="*/ 104 h 176"/>
                <a:gd name="T72" fmla="*/ 176 w 176"/>
                <a:gd name="T73" fmla="*/ 72 h 176"/>
                <a:gd name="T74" fmla="*/ 152 w 176"/>
                <a:gd name="T75" fmla="*/ 41 h 176"/>
                <a:gd name="T76" fmla="*/ 144 w 176"/>
                <a:gd name="T77" fmla="*/ 96 h 176"/>
                <a:gd name="T78" fmla="*/ 32 w 176"/>
                <a:gd name="T79" fmla="*/ 96 h 176"/>
                <a:gd name="T80" fmla="*/ 8 w 176"/>
                <a:gd name="T81" fmla="*/ 72 h 176"/>
                <a:gd name="T82" fmla="*/ 26 w 176"/>
                <a:gd name="T83" fmla="*/ 49 h 176"/>
                <a:gd name="T84" fmla="*/ 32 w 176"/>
                <a:gd name="T85" fmla="*/ 42 h 176"/>
                <a:gd name="T86" fmla="*/ 72 w 176"/>
                <a:gd name="T87" fmla="*/ 8 h 176"/>
                <a:gd name="T88" fmla="*/ 102 w 176"/>
                <a:gd name="T89" fmla="*/ 22 h 176"/>
                <a:gd name="T90" fmla="*/ 111 w 176"/>
                <a:gd name="T91" fmla="*/ 30 h 176"/>
                <a:gd name="T92" fmla="*/ 112 w 176"/>
                <a:gd name="T93" fmla="*/ 30 h 176"/>
                <a:gd name="T94" fmla="*/ 117 w 176"/>
                <a:gd name="T95" fmla="*/ 28 h 176"/>
                <a:gd name="T96" fmla="*/ 128 w 176"/>
                <a:gd name="T97" fmla="*/ 24 h 176"/>
                <a:gd name="T98" fmla="*/ 144 w 176"/>
                <a:gd name="T99" fmla="*/ 40 h 176"/>
                <a:gd name="T100" fmla="*/ 144 w 176"/>
                <a:gd name="T101" fmla="*/ 41 h 176"/>
                <a:gd name="T102" fmla="*/ 150 w 176"/>
                <a:gd name="T103" fmla="*/ 49 h 176"/>
                <a:gd name="T104" fmla="*/ 168 w 176"/>
                <a:gd name="T105" fmla="*/ 72 h 176"/>
                <a:gd name="T106" fmla="*/ 144 w 176"/>
                <a:gd name="T107" fmla="*/ 96 h 176"/>
                <a:gd name="T108" fmla="*/ 136 w 176"/>
                <a:gd name="T109" fmla="*/ 128 h 176"/>
                <a:gd name="T110" fmla="*/ 133 w 176"/>
                <a:gd name="T111" fmla="*/ 129 h 176"/>
                <a:gd name="T112" fmla="*/ 109 w 176"/>
                <a:gd name="T113" fmla="*/ 153 h 176"/>
                <a:gd name="T114" fmla="*/ 108 w 176"/>
                <a:gd name="T115" fmla="*/ 156 h 176"/>
                <a:gd name="T116" fmla="*/ 112 w 176"/>
                <a:gd name="T117" fmla="*/ 160 h 176"/>
                <a:gd name="T118" fmla="*/ 115 w 176"/>
                <a:gd name="T119" fmla="*/ 159 h 176"/>
                <a:gd name="T120" fmla="*/ 139 w 176"/>
                <a:gd name="T121" fmla="*/ 135 h 176"/>
                <a:gd name="T122" fmla="*/ 140 w 176"/>
                <a:gd name="T123" fmla="*/ 132 h 176"/>
                <a:gd name="T124" fmla="*/ 136 w 176"/>
                <a:gd name="T125"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 h="176">
                  <a:moveTo>
                    <a:pt x="96" y="124"/>
                  </a:moveTo>
                  <a:cubicBezTo>
                    <a:pt x="96" y="122"/>
                    <a:pt x="94" y="120"/>
                    <a:pt x="92" y="120"/>
                  </a:cubicBezTo>
                  <a:cubicBezTo>
                    <a:pt x="91" y="120"/>
                    <a:pt x="90" y="120"/>
                    <a:pt x="89" y="121"/>
                  </a:cubicBezTo>
                  <a:cubicBezTo>
                    <a:pt x="65" y="145"/>
                    <a:pt x="65" y="145"/>
                    <a:pt x="65" y="145"/>
                  </a:cubicBezTo>
                  <a:cubicBezTo>
                    <a:pt x="64" y="146"/>
                    <a:pt x="64" y="147"/>
                    <a:pt x="64" y="148"/>
                  </a:cubicBezTo>
                  <a:cubicBezTo>
                    <a:pt x="64" y="150"/>
                    <a:pt x="66" y="152"/>
                    <a:pt x="68" y="152"/>
                  </a:cubicBezTo>
                  <a:cubicBezTo>
                    <a:pt x="82" y="152"/>
                    <a:pt x="82" y="152"/>
                    <a:pt x="82" y="152"/>
                  </a:cubicBezTo>
                  <a:cubicBezTo>
                    <a:pt x="65" y="169"/>
                    <a:pt x="65" y="169"/>
                    <a:pt x="65" y="169"/>
                  </a:cubicBezTo>
                  <a:cubicBezTo>
                    <a:pt x="64" y="170"/>
                    <a:pt x="64" y="171"/>
                    <a:pt x="64" y="172"/>
                  </a:cubicBezTo>
                  <a:cubicBezTo>
                    <a:pt x="64" y="174"/>
                    <a:pt x="66" y="176"/>
                    <a:pt x="68" y="176"/>
                  </a:cubicBezTo>
                  <a:cubicBezTo>
                    <a:pt x="69" y="176"/>
                    <a:pt x="70" y="176"/>
                    <a:pt x="71" y="175"/>
                  </a:cubicBezTo>
                  <a:cubicBezTo>
                    <a:pt x="95" y="151"/>
                    <a:pt x="95" y="151"/>
                    <a:pt x="95" y="151"/>
                  </a:cubicBezTo>
                  <a:cubicBezTo>
                    <a:pt x="96" y="150"/>
                    <a:pt x="96" y="149"/>
                    <a:pt x="96" y="148"/>
                  </a:cubicBezTo>
                  <a:cubicBezTo>
                    <a:pt x="96" y="146"/>
                    <a:pt x="94" y="144"/>
                    <a:pt x="92" y="144"/>
                  </a:cubicBezTo>
                  <a:cubicBezTo>
                    <a:pt x="92" y="144"/>
                    <a:pt x="92" y="144"/>
                    <a:pt x="92" y="144"/>
                  </a:cubicBezTo>
                  <a:cubicBezTo>
                    <a:pt x="78" y="144"/>
                    <a:pt x="78" y="144"/>
                    <a:pt x="78" y="144"/>
                  </a:cubicBezTo>
                  <a:cubicBezTo>
                    <a:pt x="95" y="127"/>
                    <a:pt x="95" y="127"/>
                    <a:pt x="95" y="127"/>
                  </a:cubicBezTo>
                  <a:cubicBezTo>
                    <a:pt x="96" y="126"/>
                    <a:pt x="96" y="125"/>
                    <a:pt x="96" y="124"/>
                  </a:cubicBezTo>
                  <a:moveTo>
                    <a:pt x="52" y="128"/>
                  </a:moveTo>
                  <a:cubicBezTo>
                    <a:pt x="51" y="128"/>
                    <a:pt x="50" y="128"/>
                    <a:pt x="49" y="129"/>
                  </a:cubicBezTo>
                  <a:cubicBezTo>
                    <a:pt x="25" y="153"/>
                    <a:pt x="25" y="153"/>
                    <a:pt x="25" y="153"/>
                  </a:cubicBezTo>
                  <a:cubicBezTo>
                    <a:pt x="24" y="154"/>
                    <a:pt x="24" y="155"/>
                    <a:pt x="24" y="156"/>
                  </a:cubicBezTo>
                  <a:cubicBezTo>
                    <a:pt x="24" y="158"/>
                    <a:pt x="26" y="160"/>
                    <a:pt x="28" y="160"/>
                  </a:cubicBezTo>
                  <a:cubicBezTo>
                    <a:pt x="29" y="160"/>
                    <a:pt x="30" y="160"/>
                    <a:pt x="31" y="159"/>
                  </a:cubicBezTo>
                  <a:cubicBezTo>
                    <a:pt x="55" y="135"/>
                    <a:pt x="55" y="135"/>
                    <a:pt x="55" y="135"/>
                  </a:cubicBezTo>
                  <a:cubicBezTo>
                    <a:pt x="56" y="134"/>
                    <a:pt x="56" y="133"/>
                    <a:pt x="56" y="132"/>
                  </a:cubicBezTo>
                  <a:cubicBezTo>
                    <a:pt x="56" y="130"/>
                    <a:pt x="54" y="128"/>
                    <a:pt x="52" y="128"/>
                  </a:cubicBezTo>
                  <a:moveTo>
                    <a:pt x="152" y="41"/>
                  </a:moveTo>
                  <a:cubicBezTo>
                    <a:pt x="152" y="41"/>
                    <a:pt x="152" y="40"/>
                    <a:pt x="152" y="40"/>
                  </a:cubicBezTo>
                  <a:cubicBezTo>
                    <a:pt x="152" y="27"/>
                    <a:pt x="141" y="16"/>
                    <a:pt x="128" y="16"/>
                  </a:cubicBezTo>
                  <a:cubicBezTo>
                    <a:pt x="122" y="16"/>
                    <a:pt x="116" y="18"/>
                    <a:pt x="112" y="22"/>
                  </a:cubicBezTo>
                  <a:cubicBezTo>
                    <a:pt x="104" y="9"/>
                    <a:pt x="89" y="0"/>
                    <a:pt x="72" y="0"/>
                  </a:cubicBezTo>
                  <a:cubicBezTo>
                    <a:pt x="48" y="0"/>
                    <a:pt x="28" y="18"/>
                    <a:pt x="25" y="41"/>
                  </a:cubicBezTo>
                  <a:cubicBezTo>
                    <a:pt x="10" y="44"/>
                    <a:pt x="0" y="57"/>
                    <a:pt x="0" y="72"/>
                  </a:cubicBezTo>
                  <a:cubicBezTo>
                    <a:pt x="0" y="90"/>
                    <a:pt x="14" y="104"/>
                    <a:pt x="32" y="104"/>
                  </a:cubicBezTo>
                  <a:cubicBezTo>
                    <a:pt x="144" y="104"/>
                    <a:pt x="144" y="104"/>
                    <a:pt x="144" y="104"/>
                  </a:cubicBezTo>
                  <a:cubicBezTo>
                    <a:pt x="162" y="104"/>
                    <a:pt x="176" y="90"/>
                    <a:pt x="176" y="72"/>
                  </a:cubicBezTo>
                  <a:cubicBezTo>
                    <a:pt x="176" y="57"/>
                    <a:pt x="166" y="45"/>
                    <a:pt x="152" y="41"/>
                  </a:cubicBezTo>
                  <a:moveTo>
                    <a:pt x="144" y="96"/>
                  </a:moveTo>
                  <a:cubicBezTo>
                    <a:pt x="32" y="96"/>
                    <a:pt x="32" y="96"/>
                    <a:pt x="32" y="96"/>
                  </a:cubicBezTo>
                  <a:cubicBezTo>
                    <a:pt x="19" y="96"/>
                    <a:pt x="8" y="85"/>
                    <a:pt x="8" y="72"/>
                  </a:cubicBezTo>
                  <a:cubicBezTo>
                    <a:pt x="8" y="61"/>
                    <a:pt x="16" y="51"/>
                    <a:pt x="26" y="49"/>
                  </a:cubicBezTo>
                  <a:cubicBezTo>
                    <a:pt x="30" y="48"/>
                    <a:pt x="32" y="45"/>
                    <a:pt x="32" y="42"/>
                  </a:cubicBezTo>
                  <a:cubicBezTo>
                    <a:pt x="35" y="23"/>
                    <a:pt x="52" y="8"/>
                    <a:pt x="72" y="8"/>
                  </a:cubicBezTo>
                  <a:cubicBezTo>
                    <a:pt x="86" y="8"/>
                    <a:pt x="94" y="11"/>
                    <a:pt x="102" y="22"/>
                  </a:cubicBezTo>
                  <a:cubicBezTo>
                    <a:pt x="103" y="24"/>
                    <a:pt x="109" y="30"/>
                    <a:pt x="111" y="30"/>
                  </a:cubicBezTo>
                  <a:cubicBezTo>
                    <a:pt x="111" y="30"/>
                    <a:pt x="112" y="30"/>
                    <a:pt x="112" y="30"/>
                  </a:cubicBezTo>
                  <a:cubicBezTo>
                    <a:pt x="114" y="30"/>
                    <a:pt x="116" y="29"/>
                    <a:pt x="117" y="28"/>
                  </a:cubicBezTo>
                  <a:cubicBezTo>
                    <a:pt x="120" y="25"/>
                    <a:pt x="124" y="24"/>
                    <a:pt x="128" y="24"/>
                  </a:cubicBezTo>
                  <a:cubicBezTo>
                    <a:pt x="137" y="24"/>
                    <a:pt x="144" y="31"/>
                    <a:pt x="144" y="40"/>
                  </a:cubicBezTo>
                  <a:cubicBezTo>
                    <a:pt x="144" y="41"/>
                    <a:pt x="144" y="41"/>
                    <a:pt x="144" y="41"/>
                  </a:cubicBezTo>
                  <a:cubicBezTo>
                    <a:pt x="144" y="44"/>
                    <a:pt x="146" y="48"/>
                    <a:pt x="150" y="49"/>
                  </a:cubicBezTo>
                  <a:cubicBezTo>
                    <a:pt x="161" y="52"/>
                    <a:pt x="168" y="61"/>
                    <a:pt x="168" y="72"/>
                  </a:cubicBezTo>
                  <a:cubicBezTo>
                    <a:pt x="168" y="85"/>
                    <a:pt x="157" y="96"/>
                    <a:pt x="144" y="96"/>
                  </a:cubicBezTo>
                  <a:moveTo>
                    <a:pt x="136" y="128"/>
                  </a:moveTo>
                  <a:cubicBezTo>
                    <a:pt x="135" y="128"/>
                    <a:pt x="134" y="128"/>
                    <a:pt x="133" y="129"/>
                  </a:cubicBezTo>
                  <a:cubicBezTo>
                    <a:pt x="109" y="153"/>
                    <a:pt x="109" y="153"/>
                    <a:pt x="109" y="153"/>
                  </a:cubicBezTo>
                  <a:cubicBezTo>
                    <a:pt x="108" y="154"/>
                    <a:pt x="108" y="155"/>
                    <a:pt x="108" y="156"/>
                  </a:cubicBezTo>
                  <a:cubicBezTo>
                    <a:pt x="108" y="158"/>
                    <a:pt x="110" y="160"/>
                    <a:pt x="112" y="160"/>
                  </a:cubicBezTo>
                  <a:cubicBezTo>
                    <a:pt x="113" y="160"/>
                    <a:pt x="114" y="160"/>
                    <a:pt x="115" y="159"/>
                  </a:cubicBezTo>
                  <a:cubicBezTo>
                    <a:pt x="139" y="135"/>
                    <a:pt x="139" y="135"/>
                    <a:pt x="139" y="135"/>
                  </a:cubicBezTo>
                  <a:cubicBezTo>
                    <a:pt x="140" y="134"/>
                    <a:pt x="140" y="133"/>
                    <a:pt x="140" y="132"/>
                  </a:cubicBezTo>
                  <a:cubicBezTo>
                    <a:pt x="140" y="130"/>
                    <a:pt x="138" y="128"/>
                    <a:pt x="136" y="128"/>
                  </a:cubicBezTo>
                </a:path>
              </a:pathLst>
            </a:custGeom>
            <a:solidFill>
              <a:schemeClr val="tx1"/>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56" name="TextBox 55"/>
            <p:cNvSpPr txBox="1"/>
            <p:nvPr/>
          </p:nvSpPr>
          <p:spPr>
            <a:xfrm>
              <a:off x="13134120" y="5094514"/>
              <a:ext cx="3583727" cy="3477875"/>
            </a:xfrm>
            <a:prstGeom prst="rect">
              <a:avLst/>
            </a:prstGeom>
            <a:noFill/>
          </p:spPr>
          <p:txBody>
            <a:bodyPr wrap="square" rtlCol="0">
              <a:spAutoFit/>
            </a:bodyPr>
            <a:lstStyle/>
            <a:p>
              <a:pPr marL="342900" indent="-342900">
                <a:buClr>
                  <a:schemeClr val="tx1"/>
                </a:buClr>
                <a:buFont typeface="Courier New" panose="02070309020205020404" pitchFamily="49" charset="0"/>
                <a:buChar char="o"/>
              </a:pPr>
              <a:r>
                <a:rPr lang="en-US" sz="2000">
                  <a:solidFill>
                    <a:schemeClr val="tx2"/>
                  </a:solidFill>
                </a:rPr>
                <a:t>Lorem ipsum dolor sit amet, consectetuer adipiscing elit. </a:t>
              </a:r>
            </a:p>
            <a:p>
              <a:pPr marL="342900" indent="-342900">
                <a:buClr>
                  <a:schemeClr val="tx1"/>
                </a:buClr>
                <a:buFont typeface="Courier New" panose="02070309020205020404" pitchFamily="49" charset="0"/>
                <a:buChar char="o"/>
              </a:pPr>
              <a:endParaRPr lang="ru-RU" sz="2000">
                <a:solidFill>
                  <a:schemeClr val="tx2"/>
                </a:solidFill>
              </a:endParaRPr>
            </a:p>
            <a:p>
              <a:pPr marL="342900" indent="-342900">
                <a:buClr>
                  <a:schemeClr val="tx1"/>
                </a:buClr>
                <a:buFont typeface="Courier New" panose="02070309020205020404" pitchFamily="49" charset="0"/>
                <a:buChar char="o"/>
              </a:pPr>
              <a:r>
                <a:rPr lang="en-US" sz="2000">
                  <a:solidFill>
                    <a:schemeClr val="tx2"/>
                  </a:solidFill>
                </a:rPr>
                <a:t>Maecenas porttitor congue massa. </a:t>
              </a:r>
            </a:p>
            <a:p>
              <a:pPr marL="342900" indent="-342900">
                <a:buClr>
                  <a:schemeClr val="tx1"/>
                </a:buClr>
                <a:buFont typeface="Courier New" panose="02070309020205020404" pitchFamily="49" charset="0"/>
                <a:buChar char="o"/>
              </a:pPr>
              <a:endParaRPr lang="ru-RU" sz="2000">
                <a:solidFill>
                  <a:schemeClr val="tx2"/>
                </a:solidFill>
              </a:endParaRPr>
            </a:p>
            <a:p>
              <a:pPr marL="342900" indent="-342900">
                <a:buClr>
                  <a:schemeClr val="tx1"/>
                </a:buClr>
                <a:buFont typeface="Courier New" panose="02070309020205020404" pitchFamily="49" charset="0"/>
                <a:buChar char="o"/>
              </a:pPr>
              <a:r>
                <a:rPr lang="en-US" sz="2000">
                  <a:solidFill>
                    <a:schemeClr val="tx2"/>
                  </a:solidFill>
                </a:rPr>
                <a:t>Fusce posuere, magna sed pulvinar ultricies, purus lectus malesuada </a:t>
              </a:r>
            </a:p>
            <a:p>
              <a:pPr marL="342900" indent="-342900">
                <a:buClr>
                  <a:schemeClr val="tx1"/>
                </a:buClr>
                <a:buFont typeface="Courier New" panose="02070309020205020404" pitchFamily="49" charset="0"/>
                <a:buChar char="o"/>
              </a:pPr>
              <a:r>
                <a:rPr lang="en-US" sz="2000">
                  <a:solidFill>
                    <a:schemeClr val="tx2"/>
                  </a:solidFill>
                </a:rPr>
                <a:t>purna. </a:t>
              </a:r>
              <a:endParaRPr lang="uk-UA" sz="2000">
                <a:solidFill>
                  <a:schemeClr val="tx2"/>
                </a:solidFill>
              </a:endParaRPr>
            </a:p>
          </p:txBody>
        </p:sp>
      </p:grpSp>
    </p:spTree>
    <p:extLst>
      <p:ext uri="{BB962C8B-B14F-4D97-AF65-F5344CB8AC3E}">
        <p14:creationId xmlns:p14="http://schemas.microsoft.com/office/powerpoint/2010/main" val="3549399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1250"/>
                                        <p:tgtEl>
                                          <p:spTgt spid="59"/>
                                        </p:tgtEl>
                                      </p:cBhvr>
                                    </p:animEffect>
                                    <p:anim calcmode="lin" valueType="num">
                                      <p:cBhvr>
                                        <p:cTn id="8" dur="1250" fill="hold"/>
                                        <p:tgtEl>
                                          <p:spTgt spid="59"/>
                                        </p:tgtEl>
                                        <p:attrNameLst>
                                          <p:attrName>ppt_x</p:attrName>
                                        </p:attrNameLst>
                                      </p:cBhvr>
                                      <p:tavLst>
                                        <p:tav tm="0">
                                          <p:val>
                                            <p:strVal val="#ppt_x"/>
                                          </p:val>
                                        </p:tav>
                                        <p:tav tm="100000">
                                          <p:val>
                                            <p:strVal val="#ppt_x"/>
                                          </p:val>
                                        </p:tav>
                                      </p:tavLst>
                                    </p:anim>
                                    <p:anim calcmode="lin" valueType="num">
                                      <p:cBhvr>
                                        <p:cTn id="9" dur="1125" decel="100000" fill="hold"/>
                                        <p:tgtEl>
                                          <p:spTgt spid="5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9"/>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1250"/>
                                        <p:tgtEl>
                                          <p:spTgt spid="61"/>
                                        </p:tgtEl>
                                      </p:cBhvr>
                                    </p:animEffect>
                                    <p:anim calcmode="lin" valueType="num">
                                      <p:cBhvr>
                                        <p:cTn id="14" dur="1250" fill="hold"/>
                                        <p:tgtEl>
                                          <p:spTgt spid="61"/>
                                        </p:tgtEl>
                                        <p:attrNameLst>
                                          <p:attrName>ppt_x</p:attrName>
                                        </p:attrNameLst>
                                      </p:cBhvr>
                                      <p:tavLst>
                                        <p:tav tm="0">
                                          <p:val>
                                            <p:strVal val="#ppt_x"/>
                                          </p:val>
                                        </p:tav>
                                        <p:tav tm="100000">
                                          <p:val>
                                            <p:strVal val="#ppt_x"/>
                                          </p:val>
                                        </p:tav>
                                      </p:tavLst>
                                    </p:anim>
                                    <p:anim calcmode="lin" valueType="num">
                                      <p:cBhvr>
                                        <p:cTn id="15" dur="1125" decel="100000" fill="hold"/>
                                        <p:tgtEl>
                                          <p:spTgt spid="61"/>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1"/>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62"/>
                                        </p:tgtEl>
                                        <p:attrNameLst>
                                          <p:attrName>style.visibility</p:attrName>
                                        </p:attrNameLst>
                                      </p:cBhvr>
                                      <p:to>
                                        <p:strVal val="visible"/>
                                      </p:to>
                                    </p:set>
                                    <p:animEffect transition="in" filter="fade">
                                      <p:cBhvr>
                                        <p:cTn id="19" dur="1250"/>
                                        <p:tgtEl>
                                          <p:spTgt spid="62"/>
                                        </p:tgtEl>
                                      </p:cBhvr>
                                    </p:animEffect>
                                    <p:anim calcmode="lin" valueType="num">
                                      <p:cBhvr>
                                        <p:cTn id="20" dur="1250" fill="hold"/>
                                        <p:tgtEl>
                                          <p:spTgt spid="62"/>
                                        </p:tgtEl>
                                        <p:attrNameLst>
                                          <p:attrName>ppt_x</p:attrName>
                                        </p:attrNameLst>
                                      </p:cBhvr>
                                      <p:tavLst>
                                        <p:tav tm="0">
                                          <p:val>
                                            <p:strVal val="#ppt_x"/>
                                          </p:val>
                                        </p:tav>
                                        <p:tav tm="100000">
                                          <p:val>
                                            <p:strVal val="#ppt_x"/>
                                          </p:val>
                                        </p:tav>
                                      </p:tavLst>
                                    </p:anim>
                                    <p:anim calcmode="lin" valueType="num">
                                      <p:cBhvr>
                                        <p:cTn id="21" dur="1125" decel="100000" fill="hold"/>
                                        <p:tgtEl>
                                          <p:spTgt spid="6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2"/>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63"/>
                                        </p:tgtEl>
                                        <p:attrNameLst>
                                          <p:attrName>style.visibility</p:attrName>
                                        </p:attrNameLst>
                                      </p:cBhvr>
                                      <p:to>
                                        <p:strVal val="visible"/>
                                      </p:to>
                                    </p:set>
                                    <p:animEffect transition="in" filter="fade">
                                      <p:cBhvr>
                                        <p:cTn id="25" dur="1250"/>
                                        <p:tgtEl>
                                          <p:spTgt spid="63"/>
                                        </p:tgtEl>
                                      </p:cBhvr>
                                    </p:animEffect>
                                    <p:anim calcmode="lin" valueType="num">
                                      <p:cBhvr>
                                        <p:cTn id="26" dur="1250" fill="hold"/>
                                        <p:tgtEl>
                                          <p:spTgt spid="63"/>
                                        </p:tgtEl>
                                        <p:attrNameLst>
                                          <p:attrName>ppt_x</p:attrName>
                                        </p:attrNameLst>
                                      </p:cBhvr>
                                      <p:tavLst>
                                        <p:tav tm="0">
                                          <p:val>
                                            <p:strVal val="#ppt_x"/>
                                          </p:val>
                                        </p:tav>
                                        <p:tav tm="100000">
                                          <p:val>
                                            <p:strVal val="#ppt_x"/>
                                          </p:val>
                                        </p:tav>
                                      </p:tavLst>
                                    </p:anim>
                                    <p:anim calcmode="lin" valueType="num">
                                      <p:cBhvr>
                                        <p:cTn id="27" dur="1125" decel="100000" fill="hold"/>
                                        <p:tgtEl>
                                          <p:spTgt spid="63"/>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6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cxnSp>
        <p:nvCxnSpPr>
          <p:cNvPr id="39" name="Straight Connector 38"/>
          <p:cNvCxnSpPr>
            <a:stCxn id="19" idx="2"/>
            <a:endCxn id="35" idx="6"/>
          </p:cNvCxnSpPr>
          <p:nvPr/>
        </p:nvCxnSpPr>
        <p:spPr>
          <a:xfrm>
            <a:off x="5710919" y="5143500"/>
            <a:ext cx="6866164"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endCxn id="4" idx="3"/>
          </p:cNvCxnSpPr>
          <p:nvPr/>
        </p:nvCxnSpPr>
        <p:spPr>
          <a:xfrm>
            <a:off x="13034283" y="5143500"/>
            <a:ext cx="5253717"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7" name="Title 6"/>
          <p:cNvSpPr>
            <a:spLocks noGrp="1"/>
          </p:cNvSpPr>
          <p:nvPr>
            <p:ph type="title"/>
          </p:nvPr>
        </p:nvSpPr>
        <p:spPr>
          <a:xfrm>
            <a:off x="876300" y="571411"/>
            <a:ext cx="5448300" cy="1338828"/>
          </a:xfrm>
        </p:spPr>
        <p:txBody>
          <a:bodyPr/>
          <a:lstStyle/>
          <a:p>
            <a:r>
              <a:rPr lang="en-US"/>
              <a:t>road</a:t>
            </a:r>
            <a:br>
              <a:rPr lang="en-US"/>
            </a:br>
            <a:r>
              <a:rPr lang="en-US">
                <a:solidFill>
                  <a:schemeClr val="accent1"/>
                </a:solidFill>
              </a:rPr>
              <a:t>map</a:t>
            </a:r>
            <a:endParaRPr lang="uk-UA">
              <a:solidFill>
                <a:schemeClr val="accent1"/>
              </a:solidFill>
            </a:endParaRPr>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112</a:t>
            </a:fld>
            <a:endParaRPr/>
          </a:p>
        </p:txBody>
      </p:sp>
      <p:grpSp>
        <p:nvGrpSpPr>
          <p:cNvPr id="2" name="Group 1"/>
          <p:cNvGrpSpPr/>
          <p:nvPr/>
        </p:nvGrpSpPr>
        <p:grpSpPr>
          <a:xfrm>
            <a:off x="2658836" y="3716246"/>
            <a:ext cx="5646964" cy="3618574"/>
            <a:chOff x="2658836" y="3716246"/>
            <a:chExt cx="5646964" cy="3618574"/>
          </a:xfrm>
        </p:grpSpPr>
        <p:grpSp>
          <p:nvGrpSpPr>
            <p:cNvPr id="18" name="Group 17"/>
            <p:cNvGrpSpPr/>
            <p:nvPr/>
          </p:nvGrpSpPr>
          <p:grpSpPr>
            <a:xfrm>
              <a:off x="2658836" y="4914900"/>
              <a:ext cx="5646964" cy="2419920"/>
              <a:chOff x="2129518" y="4914900"/>
              <a:chExt cx="5646964" cy="2419920"/>
            </a:xfrm>
          </p:grpSpPr>
          <p:sp>
            <p:nvSpPr>
              <p:cNvPr id="19" name="Oval 18"/>
              <p:cNvSpPr/>
              <p:nvPr/>
            </p:nvSpPr>
            <p:spPr>
              <a:xfrm rot="10800000">
                <a:off x="4724401"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0" name="TextBox 19"/>
              <p:cNvSpPr txBox="1"/>
              <p:nvPr/>
            </p:nvSpPr>
            <p:spPr>
              <a:xfrm>
                <a:off x="3038475" y="5579612"/>
                <a:ext cx="3829050" cy="646331"/>
              </a:xfrm>
              <a:prstGeom prst="rect">
                <a:avLst/>
              </a:prstGeom>
              <a:noFill/>
            </p:spPr>
            <p:txBody>
              <a:bodyPr wrap="square" rtlCol="0">
                <a:spAutoFit/>
              </a:bodyPr>
              <a:lstStyle/>
              <a:p>
                <a:pPr algn="ctr"/>
                <a:r>
                  <a:rPr lang="en-US" sz="3600">
                    <a:solidFill>
                      <a:schemeClr val="bg1"/>
                    </a:solidFill>
                    <a:latin typeface="+mj-lt"/>
                  </a:rPr>
                  <a:t>research</a:t>
                </a:r>
                <a:endParaRPr lang="uk-UA" sz="3600">
                  <a:solidFill>
                    <a:schemeClr val="bg1"/>
                  </a:solidFill>
                  <a:latin typeface="+mj-lt"/>
                </a:endParaRPr>
              </a:p>
            </p:txBody>
          </p:sp>
          <p:sp>
            <p:nvSpPr>
              <p:cNvPr id="22" name="TextBox 21"/>
              <p:cNvSpPr txBox="1"/>
              <p:nvPr/>
            </p:nvSpPr>
            <p:spPr>
              <a:xfrm>
                <a:off x="2129518" y="6319157"/>
                <a:ext cx="5646964" cy="1015663"/>
              </a:xfrm>
              <a:prstGeom prst="rect">
                <a:avLst/>
              </a:prstGeom>
              <a:noFill/>
            </p:spPr>
            <p:txBody>
              <a:bodyPr wrap="square" rtlCol="0">
                <a:spAutoFit/>
              </a:bodyPr>
              <a:lstStyle/>
              <a:p>
                <a:pPr algn="ctr"/>
                <a:r>
                  <a:rPr lang="en-US" sz="2000">
                    <a:solidFill>
                      <a:schemeClr val="bg1"/>
                    </a:solidFill>
                  </a:rPr>
                  <a:t>Lorem ipsum dolor sit amet, consectetuer adipiscing elit. Maecenas porttitor </a:t>
                </a:r>
              </a:p>
              <a:p>
                <a:pPr algn="ctr"/>
                <a:r>
                  <a:rPr lang="en-US" sz="2000">
                    <a:solidFill>
                      <a:schemeClr val="bg1"/>
                    </a:solidFill>
                  </a:rPr>
                  <a:t>congue massa. </a:t>
                </a:r>
                <a:endParaRPr lang="uk-UA" sz="2000">
                  <a:solidFill>
                    <a:schemeClr val="bg1"/>
                  </a:solidFill>
                </a:endParaRPr>
              </a:p>
            </p:txBody>
          </p:sp>
        </p:grpSp>
        <p:sp>
          <p:nvSpPr>
            <p:cNvPr id="42" name="Freeform 463"/>
            <p:cNvSpPr>
              <a:spLocks noEditPoints="1"/>
            </p:cNvSpPr>
            <p:nvPr/>
          </p:nvSpPr>
          <p:spPr bwMode="auto">
            <a:xfrm>
              <a:off x="5038462" y="3716246"/>
              <a:ext cx="887712" cy="714035"/>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3" name="Group 2"/>
          <p:cNvGrpSpPr/>
          <p:nvPr/>
        </p:nvGrpSpPr>
        <p:grpSpPr>
          <a:xfrm>
            <a:off x="9982200" y="3707067"/>
            <a:ext cx="5646964" cy="3627753"/>
            <a:chOff x="9982200" y="3707067"/>
            <a:chExt cx="5646964" cy="3627753"/>
          </a:xfrm>
        </p:grpSpPr>
        <p:grpSp>
          <p:nvGrpSpPr>
            <p:cNvPr id="34" name="Group 33"/>
            <p:cNvGrpSpPr/>
            <p:nvPr/>
          </p:nvGrpSpPr>
          <p:grpSpPr>
            <a:xfrm>
              <a:off x="9982200" y="4914900"/>
              <a:ext cx="5646964" cy="2419920"/>
              <a:chOff x="2129518" y="4914900"/>
              <a:chExt cx="5646964" cy="2419920"/>
            </a:xfrm>
          </p:grpSpPr>
          <p:sp>
            <p:nvSpPr>
              <p:cNvPr id="35" name="Oval 34"/>
              <p:cNvSpPr/>
              <p:nvPr/>
            </p:nvSpPr>
            <p:spPr>
              <a:xfrm rot="10800000">
                <a:off x="4724401"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6" name="TextBox 35"/>
              <p:cNvSpPr txBox="1"/>
              <p:nvPr/>
            </p:nvSpPr>
            <p:spPr>
              <a:xfrm>
                <a:off x="3038475" y="5579612"/>
                <a:ext cx="3829050" cy="646331"/>
              </a:xfrm>
              <a:prstGeom prst="rect">
                <a:avLst/>
              </a:prstGeom>
              <a:noFill/>
            </p:spPr>
            <p:txBody>
              <a:bodyPr wrap="square" rtlCol="0">
                <a:spAutoFit/>
              </a:bodyPr>
              <a:lstStyle/>
              <a:p>
                <a:pPr algn="ctr"/>
                <a:r>
                  <a:rPr lang="en-US" sz="3600">
                    <a:solidFill>
                      <a:schemeClr val="bg1"/>
                    </a:solidFill>
                    <a:latin typeface="+mj-lt"/>
                  </a:rPr>
                  <a:t>plan</a:t>
                </a:r>
                <a:endParaRPr lang="uk-UA" sz="3600">
                  <a:solidFill>
                    <a:schemeClr val="bg1"/>
                  </a:solidFill>
                  <a:latin typeface="+mj-lt"/>
                </a:endParaRPr>
              </a:p>
            </p:txBody>
          </p:sp>
          <p:sp>
            <p:nvSpPr>
              <p:cNvPr id="37" name="TextBox 36"/>
              <p:cNvSpPr txBox="1"/>
              <p:nvPr/>
            </p:nvSpPr>
            <p:spPr>
              <a:xfrm>
                <a:off x="2129518" y="6319157"/>
                <a:ext cx="5646964" cy="1015663"/>
              </a:xfrm>
              <a:prstGeom prst="rect">
                <a:avLst/>
              </a:prstGeom>
              <a:noFill/>
            </p:spPr>
            <p:txBody>
              <a:bodyPr wrap="square" rtlCol="0">
                <a:spAutoFit/>
              </a:bodyPr>
              <a:lstStyle/>
              <a:p>
                <a:pPr algn="ctr"/>
                <a:r>
                  <a:rPr lang="en-US" sz="2000">
                    <a:solidFill>
                      <a:schemeClr val="bg1"/>
                    </a:solidFill>
                  </a:rPr>
                  <a:t>Lorem ipsum dolor sit amet, consectetuer adipiscing elit. Maecenas porttitor </a:t>
                </a:r>
              </a:p>
              <a:p>
                <a:pPr algn="ctr"/>
                <a:r>
                  <a:rPr lang="en-US" sz="2000">
                    <a:solidFill>
                      <a:schemeClr val="bg1"/>
                    </a:solidFill>
                  </a:rPr>
                  <a:t>congue massa. </a:t>
                </a:r>
                <a:endParaRPr lang="uk-UA" sz="2000">
                  <a:solidFill>
                    <a:schemeClr val="bg1"/>
                  </a:solidFill>
                </a:endParaRPr>
              </a:p>
            </p:txBody>
          </p:sp>
        </p:grpSp>
        <p:sp>
          <p:nvSpPr>
            <p:cNvPr id="43" name="Freeform 39"/>
            <p:cNvSpPr>
              <a:spLocks noEditPoints="1"/>
            </p:cNvSpPr>
            <p:nvPr/>
          </p:nvSpPr>
          <p:spPr bwMode="auto">
            <a:xfrm>
              <a:off x="12439486" y="3707067"/>
              <a:ext cx="732391" cy="732391"/>
            </a:xfrm>
            <a:custGeom>
              <a:avLst/>
              <a:gdLst>
                <a:gd name="T0" fmla="*/ 44 w 176"/>
                <a:gd name="T1" fmla="*/ 132 h 176"/>
                <a:gd name="T2" fmla="*/ 78 w 176"/>
                <a:gd name="T3" fmla="*/ 126 h 176"/>
                <a:gd name="T4" fmla="*/ 170 w 176"/>
                <a:gd name="T5" fmla="*/ 34 h 176"/>
                <a:gd name="T6" fmla="*/ 176 w 176"/>
                <a:gd name="T7" fmla="*/ 20 h 176"/>
                <a:gd name="T8" fmla="*/ 156 w 176"/>
                <a:gd name="T9" fmla="*/ 0 h 176"/>
                <a:gd name="T10" fmla="*/ 142 w 176"/>
                <a:gd name="T11" fmla="*/ 6 h 176"/>
                <a:gd name="T12" fmla="*/ 50 w 176"/>
                <a:gd name="T13" fmla="*/ 98 h 176"/>
                <a:gd name="T14" fmla="*/ 44 w 176"/>
                <a:gd name="T15" fmla="*/ 132 h 176"/>
                <a:gd name="T16" fmla="*/ 148 w 176"/>
                <a:gd name="T17" fmla="*/ 12 h 176"/>
                <a:gd name="T18" fmla="*/ 156 w 176"/>
                <a:gd name="T19" fmla="*/ 8 h 176"/>
                <a:gd name="T20" fmla="*/ 168 w 176"/>
                <a:gd name="T21" fmla="*/ 20 h 176"/>
                <a:gd name="T22" fmla="*/ 164 w 176"/>
                <a:gd name="T23" fmla="*/ 28 h 176"/>
                <a:gd name="T24" fmla="*/ 159 w 176"/>
                <a:gd name="T25" fmla="*/ 34 h 176"/>
                <a:gd name="T26" fmla="*/ 142 w 176"/>
                <a:gd name="T27" fmla="*/ 17 h 176"/>
                <a:gd name="T28" fmla="*/ 148 w 176"/>
                <a:gd name="T29" fmla="*/ 12 h 176"/>
                <a:gd name="T30" fmla="*/ 137 w 176"/>
                <a:gd name="T31" fmla="*/ 22 h 176"/>
                <a:gd name="T32" fmla="*/ 154 w 176"/>
                <a:gd name="T33" fmla="*/ 39 h 176"/>
                <a:gd name="T34" fmla="*/ 80 w 176"/>
                <a:gd name="T35" fmla="*/ 113 h 176"/>
                <a:gd name="T36" fmla="*/ 80 w 176"/>
                <a:gd name="T37" fmla="*/ 96 h 176"/>
                <a:gd name="T38" fmla="*/ 63 w 176"/>
                <a:gd name="T39" fmla="*/ 96 h 176"/>
                <a:gd name="T40" fmla="*/ 137 w 176"/>
                <a:gd name="T41" fmla="*/ 22 h 176"/>
                <a:gd name="T42" fmla="*/ 57 w 176"/>
                <a:gd name="T43" fmla="*/ 104 h 176"/>
                <a:gd name="T44" fmla="*/ 72 w 176"/>
                <a:gd name="T45" fmla="*/ 104 h 176"/>
                <a:gd name="T46" fmla="*/ 72 w 176"/>
                <a:gd name="T47" fmla="*/ 119 h 176"/>
                <a:gd name="T48" fmla="*/ 54 w 176"/>
                <a:gd name="T49" fmla="*/ 122 h 176"/>
                <a:gd name="T50" fmla="*/ 57 w 176"/>
                <a:gd name="T51" fmla="*/ 104 h 176"/>
                <a:gd name="T52" fmla="*/ 172 w 176"/>
                <a:gd name="T53" fmla="*/ 60 h 176"/>
                <a:gd name="T54" fmla="*/ 168 w 176"/>
                <a:gd name="T55" fmla="*/ 64 h 176"/>
                <a:gd name="T56" fmla="*/ 168 w 176"/>
                <a:gd name="T57" fmla="*/ 152 h 176"/>
                <a:gd name="T58" fmla="*/ 152 w 176"/>
                <a:gd name="T59" fmla="*/ 168 h 176"/>
                <a:gd name="T60" fmla="*/ 24 w 176"/>
                <a:gd name="T61" fmla="*/ 168 h 176"/>
                <a:gd name="T62" fmla="*/ 8 w 176"/>
                <a:gd name="T63" fmla="*/ 152 h 176"/>
                <a:gd name="T64" fmla="*/ 8 w 176"/>
                <a:gd name="T65" fmla="*/ 24 h 176"/>
                <a:gd name="T66" fmla="*/ 24 w 176"/>
                <a:gd name="T67" fmla="*/ 8 h 176"/>
                <a:gd name="T68" fmla="*/ 112 w 176"/>
                <a:gd name="T69" fmla="*/ 8 h 176"/>
                <a:gd name="T70" fmla="*/ 116 w 176"/>
                <a:gd name="T71" fmla="*/ 4 h 176"/>
                <a:gd name="T72" fmla="*/ 112 w 176"/>
                <a:gd name="T73" fmla="*/ 0 h 176"/>
                <a:gd name="T74" fmla="*/ 24 w 176"/>
                <a:gd name="T75" fmla="*/ 0 h 176"/>
                <a:gd name="T76" fmla="*/ 0 w 176"/>
                <a:gd name="T77" fmla="*/ 24 h 176"/>
                <a:gd name="T78" fmla="*/ 0 w 176"/>
                <a:gd name="T79" fmla="*/ 152 h 176"/>
                <a:gd name="T80" fmla="*/ 24 w 176"/>
                <a:gd name="T81" fmla="*/ 176 h 176"/>
                <a:gd name="T82" fmla="*/ 152 w 176"/>
                <a:gd name="T83" fmla="*/ 176 h 176"/>
                <a:gd name="T84" fmla="*/ 176 w 176"/>
                <a:gd name="T85" fmla="*/ 152 h 176"/>
                <a:gd name="T86" fmla="*/ 176 w 176"/>
                <a:gd name="T87" fmla="*/ 64 h 176"/>
                <a:gd name="T88" fmla="*/ 172 w 176"/>
                <a:gd name="T8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 h="176">
                  <a:moveTo>
                    <a:pt x="44" y="132"/>
                  </a:moveTo>
                  <a:cubicBezTo>
                    <a:pt x="78" y="126"/>
                    <a:pt x="78" y="126"/>
                    <a:pt x="78" y="126"/>
                  </a:cubicBezTo>
                  <a:cubicBezTo>
                    <a:pt x="170" y="34"/>
                    <a:pt x="170" y="34"/>
                    <a:pt x="170" y="34"/>
                  </a:cubicBezTo>
                  <a:cubicBezTo>
                    <a:pt x="174" y="31"/>
                    <a:pt x="176" y="26"/>
                    <a:pt x="176" y="20"/>
                  </a:cubicBezTo>
                  <a:cubicBezTo>
                    <a:pt x="176" y="9"/>
                    <a:pt x="167" y="0"/>
                    <a:pt x="156" y="0"/>
                  </a:cubicBezTo>
                  <a:cubicBezTo>
                    <a:pt x="150" y="0"/>
                    <a:pt x="145" y="2"/>
                    <a:pt x="142" y="6"/>
                  </a:cubicBezTo>
                  <a:cubicBezTo>
                    <a:pt x="50" y="98"/>
                    <a:pt x="50" y="98"/>
                    <a:pt x="50" y="98"/>
                  </a:cubicBezTo>
                  <a:lnTo>
                    <a:pt x="44" y="132"/>
                  </a:lnTo>
                  <a:close/>
                  <a:moveTo>
                    <a:pt x="148" y="12"/>
                  </a:moveTo>
                  <a:cubicBezTo>
                    <a:pt x="150" y="9"/>
                    <a:pt x="153" y="8"/>
                    <a:pt x="156" y="8"/>
                  </a:cubicBezTo>
                  <a:cubicBezTo>
                    <a:pt x="163" y="8"/>
                    <a:pt x="168" y="13"/>
                    <a:pt x="168" y="20"/>
                  </a:cubicBezTo>
                  <a:cubicBezTo>
                    <a:pt x="168" y="23"/>
                    <a:pt x="167" y="26"/>
                    <a:pt x="164" y="28"/>
                  </a:cubicBezTo>
                  <a:cubicBezTo>
                    <a:pt x="159" y="34"/>
                    <a:pt x="159" y="34"/>
                    <a:pt x="159" y="34"/>
                  </a:cubicBezTo>
                  <a:cubicBezTo>
                    <a:pt x="142" y="17"/>
                    <a:pt x="142" y="17"/>
                    <a:pt x="142" y="17"/>
                  </a:cubicBezTo>
                  <a:lnTo>
                    <a:pt x="148" y="12"/>
                  </a:lnTo>
                  <a:close/>
                  <a:moveTo>
                    <a:pt x="137" y="22"/>
                  </a:moveTo>
                  <a:cubicBezTo>
                    <a:pt x="154" y="39"/>
                    <a:pt x="154" y="39"/>
                    <a:pt x="154" y="39"/>
                  </a:cubicBezTo>
                  <a:cubicBezTo>
                    <a:pt x="80" y="113"/>
                    <a:pt x="80" y="113"/>
                    <a:pt x="80" y="113"/>
                  </a:cubicBezTo>
                  <a:cubicBezTo>
                    <a:pt x="80" y="96"/>
                    <a:pt x="80" y="96"/>
                    <a:pt x="80" y="96"/>
                  </a:cubicBezTo>
                  <a:cubicBezTo>
                    <a:pt x="63" y="96"/>
                    <a:pt x="63" y="96"/>
                    <a:pt x="63" y="96"/>
                  </a:cubicBezTo>
                  <a:lnTo>
                    <a:pt x="137" y="22"/>
                  </a:lnTo>
                  <a:close/>
                  <a:moveTo>
                    <a:pt x="57" y="104"/>
                  </a:moveTo>
                  <a:cubicBezTo>
                    <a:pt x="72" y="104"/>
                    <a:pt x="72" y="104"/>
                    <a:pt x="72" y="104"/>
                  </a:cubicBezTo>
                  <a:cubicBezTo>
                    <a:pt x="72" y="119"/>
                    <a:pt x="72" y="119"/>
                    <a:pt x="72" y="119"/>
                  </a:cubicBezTo>
                  <a:cubicBezTo>
                    <a:pt x="54" y="122"/>
                    <a:pt x="54" y="122"/>
                    <a:pt x="54" y="122"/>
                  </a:cubicBezTo>
                  <a:lnTo>
                    <a:pt x="57" y="104"/>
                  </a:lnTo>
                  <a:close/>
                  <a:moveTo>
                    <a:pt x="172" y="60"/>
                  </a:moveTo>
                  <a:cubicBezTo>
                    <a:pt x="170" y="60"/>
                    <a:pt x="168" y="62"/>
                    <a:pt x="168" y="64"/>
                  </a:cubicBezTo>
                  <a:cubicBezTo>
                    <a:pt x="168" y="152"/>
                    <a:pt x="168" y="152"/>
                    <a:pt x="168" y="152"/>
                  </a:cubicBezTo>
                  <a:cubicBezTo>
                    <a:pt x="168" y="161"/>
                    <a:pt x="161" y="168"/>
                    <a:pt x="152" y="168"/>
                  </a:cubicBezTo>
                  <a:cubicBezTo>
                    <a:pt x="24" y="168"/>
                    <a:pt x="24" y="168"/>
                    <a:pt x="24" y="168"/>
                  </a:cubicBezTo>
                  <a:cubicBezTo>
                    <a:pt x="15" y="168"/>
                    <a:pt x="8" y="161"/>
                    <a:pt x="8" y="152"/>
                  </a:cubicBezTo>
                  <a:cubicBezTo>
                    <a:pt x="8" y="24"/>
                    <a:pt x="8" y="24"/>
                    <a:pt x="8" y="24"/>
                  </a:cubicBezTo>
                  <a:cubicBezTo>
                    <a:pt x="8" y="15"/>
                    <a:pt x="15" y="8"/>
                    <a:pt x="24" y="8"/>
                  </a:cubicBezTo>
                  <a:cubicBezTo>
                    <a:pt x="112" y="8"/>
                    <a:pt x="112" y="8"/>
                    <a:pt x="112" y="8"/>
                  </a:cubicBezTo>
                  <a:cubicBezTo>
                    <a:pt x="114" y="8"/>
                    <a:pt x="116" y="6"/>
                    <a:pt x="116" y="4"/>
                  </a:cubicBezTo>
                  <a:cubicBezTo>
                    <a:pt x="116" y="2"/>
                    <a:pt x="114" y="0"/>
                    <a:pt x="112" y="0"/>
                  </a:cubicBezTo>
                  <a:cubicBezTo>
                    <a:pt x="24" y="0"/>
                    <a:pt x="24" y="0"/>
                    <a:pt x="24" y="0"/>
                  </a:cubicBezTo>
                  <a:cubicBezTo>
                    <a:pt x="11" y="0"/>
                    <a:pt x="0" y="11"/>
                    <a:pt x="0" y="24"/>
                  </a:cubicBezTo>
                  <a:cubicBezTo>
                    <a:pt x="0" y="152"/>
                    <a:pt x="0" y="152"/>
                    <a:pt x="0" y="152"/>
                  </a:cubicBezTo>
                  <a:cubicBezTo>
                    <a:pt x="0" y="165"/>
                    <a:pt x="11" y="176"/>
                    <a:pt x="24" y="176"/>
                  </a:cubicBezTo>
                  <a:cubicBezTo>
                    <a:pt x="152" y="176"/>
                    <a:pt x="152" y="176"/>
                    <a:pt x="152" y="176"/>
                  </a:cubicBezTo>
                  <a:cubicBezTo>
                    <a:pt x="165" y="176"/>
                    <a:pt x="176" y="165"/>
                    <a:pt x="176" y="152"/>
                  </a:cubicBezTo>
                  <a:cubicBezTo>
                    <a:pt x="176" y="64"/>
                    <a:pt x="176" y="64"/>
                    <a:pt x="176" y="64"/>
                  </a:cubicBezTo>
                  <a:cubicBezTo>
                    <a:pt x="176" y="62"/>
                    <a:pt x="174" y="60"/>
                    <a:pt x="172" y="6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361973853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750" fill="hold"/>
                                        <p:tgtEl>
                                          <p:spTgt spid="2"/>
                                        </p:tgtEl>
                                        <p:attrNameLst>
                                          <p:attrName>ppt_w</p:attrName>
                                        </p:attrNameLst>
                                      </p:cBhvr>
                                      <p:tavLst>
                                        <p:tav tm="0">
                                          <p:val>
                                            <p:fltVal val="0"/>
                                          </p:val>
                                        </p:tav>
                                        <p:tav tm="100000">
                                          <p:val>
                                            <p:strVal val="#ppt_w"/>
                                          </p:val>
                                        </p:tav>
                                      </p:tavLst>
                                    </p:anim>
                                    <p:anim calcmode="lin" valueType="num">
                                      <p:cBhvr>
                                        <p:cTn id="8" dur="1750" fill="hold"/>
                                        <p:tgtEl>
                                          <p:spTgt spid="2"/>
                                        </p:tgtEl>
                                        <p:attrNameLst>
                                          <p:attrName>ppt_h</p:attrName>
                                        </p:attrNameLst>
                                      </p:cBhvr>
                                      <p:tavLst>
                                        <p:tav tm="0">
                                          <p:val>
                                            <p:fltVal val="0"/>
                                          </p:val>
                                        </p:tav>
                                        <p:tav tm="100000">
                                          <p:val>
                                            <p:strVal val="#ppt_h"/>
                                          </p:val>
                                        </p:tav>
                                      </p:tavLst>
                                    </p:anim>
                                    <p:anim calcmode="lin" valueType="num">
                                      <p:cBhvr>
                                        <p:cTn id="9" dur="1750" fill="hold"/>
                                        <p:tgtEl>
                                          <p:spTgt spid="2"/>
                                        </p:tgtEl>
                                        <p:attrNameLst>
                                          <p:attrName>style.rotation</p:attrName>
                                        </p:attrNameLst>
                                      </p:cBhvr>
                                      <p:tavLst>
                                        <p:tav tm="0">
                                          <p:val>
                                            <p:fltVal val="360"/>
                                          </p:val>
                                        </p:tav>
                                        <p:tav tm="100000">
                                          <p:val>
                                            <p:fltVal val="0"/>
                                          </p:val>
                                        </p:tav>
                                      </p:tavLst>
                                    </p:anim>
                                    <p:animEffect transition="in" filter="fade">
                                      <p:cBhvr>
                                        <p:cTn id="10" dur="1750"/>
                                        <p:tgtEl>
                                          <p:spTgt spid="2"/>
                                        </p:tgtEl>
                                      </p:cBhvr>
                                    </p:animEffect>
                                  </p:childTnLst>
                                </p:cTn>
                              </p:par>
                            </p:childTnLst>
                          </p:cTn>
                        </p:par>
                        <p:par>
                          <p:cTn id="11" fill="hold">
                            <p:stCondLst>
                              <p:cond delay="1750"/>
                            </p:stCondLst>
                            <p:childTnLst>
                              <p:par>
                                <p:cTn id="12" presetID="22" presetClass="entr" presetSubtype="8" fill="hold" nodeType="after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wipe(left)">
                                      <p:cBhvr>
                                        <p:cTn id="14" dur="750"/>
                                        <p:tgtEl>
                                          <p:spTgt spid="39"/>
                                        </p:tgtEl>
                                      </p:cBhvr>
                                    </p:animEffect>
                                  </p:childTnLst>
                                </p:cTn>
                              </p:par>
                            </p:childTnLst>
                          </p:cTn>
                        </p:par>
                        <p:par>
                          <p:cTn id="15" fill="hold">
                            <p:stCondLst>
                              <p:cond delay="2500"/>
                            </p:stCondLst>
                            <p:childTnLst>
                              <p:par>
                                <p:cTn id="16" presetID="49" presetClass="entr" presetSubtype="0" decel="10000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1750" fill="hold"/>
                                        <p:tgtEl>
                                          <p:spTgt spid="3"/>
                                        </p:tgtEl>
                                        <p:attrNameLst>
                                          <p:attrName>ppt_w</p:attrName>
                                        </p:attrNameLst>
                                      </p:cBhvr>
                                      <p:tavLst>
                                        <p:tav tm="0">
                                          <p:val>
                                            <p:fltVal val="0"/>
                                          </p:val>
                                        </p:tav>
                                        <p:tav tm="100000">
                                          <p:val>
                                            <p:strVal val="#ppt_w"/>
                                          </p:val>
                                        </p:tav>
                                      </p:tavLst>
                                    </p:anim>
                                    <p:anim calcmode="lin" valueType="num">
                                      <p:cBhvr>
                                        <p:cTn id="19" dur="1750" fill="hold"/>
                                        <p:tgtEl>
                                          <p:spTgt spid="3"/>
                                        </p:tgtEl>
                                        <p:attrNameLst>
                                          <p:attrName>ppt_h</p:attrName>
                                        </p:attrNameLst>
                                      </p:cBhvr>
                                      <p:tavLst>
                                        <p:tav tm="0">
                                          <p:val>
                                            <p:fltVal val="0"/>
                                          </p:val>
                                        </p:tav>
                                        <p:tav tm="100000">
                                          <p:val>
                                            <p:strVal val="#ppt_h"/>
                                          </p:val>
                                        </p:tav>
                                      </p:tavLst>
                                    </p:anim>
                                    <p:anim calcmode="lin" valueType="num">
                                      <p:cBhvr>
                                        <p:cTn id="20" dur="1750" fill="hold"/>
                                        <p:tgtEl>
                                          <p:spTgt spid="3"/>
                                        </p:tgtEl>
                                        <p:attrNameLst>
                                          <p:attrName>style.rotation</p:attrName>
                                        </p:attrNameLst>
                                      </p:cBhvr>
                                      <p:tavLst>
                                        <p:tav tm="0">
                                          <p:val>
                                            <p:fltVal val="360"/>
                                          </p:val>
                                        </p:tav>
                                        <p:tav tm="100000">
                                          <p:val>
                                            <p:fltVal val="0"/>
                                          </p:val>
                                        </p:tav>
                                      </p:tavLst>
                                    </p:anim>
                                    <p:animEffect transition="in" filter="fade">
                                      <p:cBhvr>
                                        <p:cTn id="21" dur="1750"/>
                                        <p:tgtEl>
                                          <p:spTgt spid="3"/>
                                        </p:tgtEl>
                                      </p:cBhvr>
                                    </p:animEffect>
                                  </p:childTnLst>
                                </p:cTn>
                              </p:par>
                            </p:childTnLst>
                          </p:cTn>
                        </p:par>
                        <p:par>
                          <p:cTn id="22" fill="hold">
                            <p:stCondLst>
                              <p:cond delay="4250"/>
                            </p:stCondLst>
                            <p:childTnLst>
                              <p:par>
                                <p:cTn id="23" presetID="22" presetClass="entr" presetSubtype="8" fill="hold" nodeType="after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wipe(left)">
                                      <p:cBhvr>
                                        <p:cTn id="25" dur="125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cxnSp>
        <p:nvCxnSpPr>
          <p:cNvPr id="3" name="Straight Connector 2"/>
          <p:cNvCxnSpPr>
            <a:stCxn id="19" idx="6"/>
            <a:endCxn id="4" idx="1"/>
          </p:cNvCxnSpPr>
          <p:nvPr/>
        </p:nvCxnSpPr>
        <p:spPr>
          <a:xfrm flipH="1">
            <a:off x="0" y="5143500"/>
            <a:ext cx="5253719"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19" idx="2"/>
            <a:endCxn id="35" idx="6"/>
          </p:cNvCxnSpPr>
          <p:nvPr/>
        </p:nvCxnSpPr>
        <p:spPr>
          <a:xfrm>
            <a:off x="5710919" y="5143500"/>
            <a:ext cx="6866164"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endCxn id="4" idx="3"/>
          </p:cNvCxnSpPr>
          <p:nvPr/>
        </p:nvCxnSpPr>
        <p:spPr>
          <a:xfrm>
            <a:off x="13034283" y="5143500"/>
            <a:ext cx="5253717"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7" name="Title 6"/>
          <p:cNvSpPr>
            <a:spLocks noGrp="1"/>
          </p:cNvSpPr>
          <p:nvPr>
            <p:ph type="title"/>
          </p:nvPr>
        </p:nvSpPr>
        <p:spPr>
          <a:xfrm>
            <a:off x="876300" y="571411"/>
            <a:ext cx="5448300" cy="1338828"/>
          </a:xfrm>
        </p:spPr>
        <p:txBody>
          <a:bodyPr/>
          <a:lstStyle/>
          <a:p>
            <a:r>
              <a:rPr lang="en-US"/>
              <a:t>action</a:t>
            </a:r>
            <a:br>
              <a:rPr lang="en-US"/>
            </a:br>
            <a:r>
              <a:rPr lang="en-US">
                <a:solidFill>
                  <a:schemeClr val="accent1"/>
                </a:solidFill>
              </a:rPr>
              <a:t>plan</a:t>
            </a:r>
            <a:endParaRPr lang="uk-UA">
              <a:solidFill>
                <a:schemeClr val="accent1"/>
              </a:solidFill>
            </a:endParaRPr>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113</a:t>
            </a:fld>
            <a:endParaRPr/>
          </a:p>
        </p:txBody>
      </p:sp>
      <p:grpSp>
        <p:nvGrpSpPr>
          <p:cNvPr id="2" name="Group 1"/>
          <p:cNvGrpSpPr/>
          <p:nvPr/>
        </p:nvGrpSpPr>
        <p:grpSpPr>
          <a:xfrm>
            <a:off x="2658836" y="3707065"/>
            <a:ext cx="5646964" cy="3627755"/>
            <a:chOff x="2658836" y="3707065"/>
            <a:chExt cx="5646964" cy="3627755"/>
          </a:xfrm>
        </p:grpSpPr>
        <p:grpSp>
          <p:nvGrpSpPr>
            <p:cNvPr id="18" name="Group 17"/>
            <p:cNvGrpSpPr/>
            <p:nvPr/>
          </p:nvGrpSpPr>
          <p:grpSpPr>
            <a:xfrm>
              <a:off x="2658836" y="4914900"/>
              <a:ext cx="5646964" cy="2419920"/>
              <a:chOff x="2129518" y="4914900"/>
              <a:chExt cx="5646964" cy="2419920"/>
            </a:xfrm>
          </p:grpSpPr>
          <p:sp>
            <p:nvSpPr>
              <p:cNvPr id="19" name="Oval 18"/>
              <p:cNvSpPr/>
              <p:nvPr/>
            </p:nvSpPr>
            <p:spPr>
              <a:xfrm rot="10800000">
                <a:off x="4724401"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0" name="TextBox 19"/>
              <p:cNvSpPr txBox="1"/>
              <p:nvPr/>
            </p:nvSpPr>
            <p:spPr>
              <a:xfrm>
                <a:off x="3038475" y="5579612"/>
                <a:ext cx="3829050" cy="646331"/>
              </a:xfrm>
              <a:prstGeom prst="rect">
                <a:avLst/>
              </a:prstGeom>
              <a:noFill/>
            </p:spPr>
            <p:txBody>
              <a:bodyPr wrap="square" rtlCol="0">
                <a:spAutoFit/>
              </a:bodyPr>
              <a:lstStyle/>
              <a:p>
                <a:pPr algn="ctr"/>
                <a:r>
                  <a:rPr lang="en-US" sz="3600">
                    <a:solidFill>
                      <a:schemeClr val="bg1"/>
                    </a:solidFill>
                    <a:latin typeface="+mj-lt"/>
                  </a:rPr>
                  <a:t>design</a:t>
                </a:r>
                <a:endParaRPr lang="uk-UA" sz="3600">
                  <a:solidFill>
                    <a:schemeClr val="bg1"/>
                  </a:solidFill>
                  <a:latin typeface="+mj-lt"/>
                </a:endParaRPr>
              </a:p>
            </p:txBody>
          </p:sp>
          <p:sp>
            <p:nvSpPr>
              <p:cNvPr id="22" name="TextBox 21"/>
              <p:cNvSpPr txBox="1"/>
              <p:nvPr/>
            </p:nvSpPr>
            <p:spPr>
              <a:xfrm>
                <a:off x="2129518" y="6319157"/>
                <a:ext cx="5646964" cy="1015663"/>
              </a:xfrm>
              <a:prstGeom prst="rect">
                <a:avLst/>
              </a:prstGeom>
              <a:noFill/>
            </p:spPr>
            <p:txBody>
              <a:bodyPr wrap="square" rtlCol="0">
                <a:spAutoFit/>
              </a:bodyPr>
              <a:lstStyle/>
              <a:p>
                <a:pPr algn="ctr"/>
                <a:r>
                  <a:rPr lang="en-US" sz="2000">
                    <a:solidFill>
                      <a:schemeClr val="bg1"/>
                    </a:solidFill>
                  </a:rPr>
                  <a:t>Lorem ipsum dolor sit amet, consectetuer adipiscing elit. Maecenas porttitor </a:t>
                </a:r>
              </a:p>
              <a:p>
                <a:pPr algn="ctr"/>
                <a:r>
                  <a:rPr lang="en-US" sz="2000">
                    <a:solidFill>
                      <a:schemeClr val="bg1"/>
                    </a:solidFill>
                  </a:rPr>
                  <a:t>congue massa. </a:t>
                </a:r>
                <a:endParaRPr lang="uk-UA" sz="2000">
                  <a:solidFill>
                    <a:schemeClr val="bg1"/>
                  </a:solidFill>
                </a:endParaRPr>
              </a:p>
            </p:txBody>
          </p:sp>
        </p:grpSp>
        <p:sp>
          <p:nvSpPr>
            <p:cNvPr id="21" name="Freeform 464"/>
            <p:cNvSpPr>
              <a:spLocks noEditPoints="1"/>
            </p:cNvSpPr>
            <p:nvPr/>
          </p:nvSpPr>
          <p:spPr bwMode="auto">
            <a:xfrm>
              <a:off x="5082056" y="3707065"/>
              <a:ext cx="800524" cy="732394"/>
            </a:xfrm>
            <a:custGeom>
              <a:avLst/>
              <a:gdLst>
                <a:gd name="T0" fmla="*/ 39 w 180"/>
                <a:gd name="T1" fmla="*/ 24 h 168"/>
                <a:gd name="T2" fmla="*/ 31 w 180"/>
                <a:gd name="T3" fmla="*/ 46 h 168"/>
                <a:gd name="T4" fmla="*/ 55 w 180"/>
                <a:gd name="T5" fmla="*/ 43 h 168"/>
                <a:gd name="T6" fmla="*/ 42 w 180"/>
                <a:gd name="T7" fmla="*/ 40 h 168"/>
                <a:gd name="T8" fmla="*/ 32 w 180"/>
                <a:gd name="T9" fmla="*/ 36 h 168"/>
                <a:gd name="T10" fmla="*/ 39 w 180"/>
                <a:gd name="T11" fmla="*/ 32 h 168"/>
                <a:gd name="T12" fmla="*/ 48 w 180"/>
                <a:gd name="T13" fmla="*/ 38 h 168"/>
                <a:gd name="T14" fmla="*/ 42 w 180"/>
                <a:gd name="T15" fmla="*/ 120 h 168"/>
                <a:gd name="T16" fmla="*/ 26 w 180"/>
                <a:gd name="T17" fmla="*/ 138 h 168"/>
                <a:gd name="T18" fmla="*/ 46 w 180"/>
                <a:gd name="T19" fmla="*/ 143 h 168"/>
                <a:gd name="T20" fmla="*/ 42 w 180"/>
                <a:gd name="T21" fmla="*/ 120 h 168"/>
                <a:gd name="T22" fmla="*/ 39 w 180"/>
                <a:gd name="T23" fmla="*/ 136 h 168"/>
                <a:gd name="T24" fmla="*/ 32 w 180"/>
                <a:gd name="T25" fmla="*/ 132 h 168"/>
                <a:gd name="T26" fmla="*/ 42 w 180"/>
                <a:gd name="T27" fmla="*/ 128 h 168"/>
                <a:gd name="T28" fmla="*/ 43 w 180"/>
                <a:gd name="T29" fmla="*/ 135 h 168"/>
                <a:gd name="T30" fmla="*/ 156 w 180"/>
                <a:gd name="T31" fmla="*/ 16 h 168"/>
                <a:gd name="T32" fmla="*/ 76 w 180"/>
                <a:gd name="T33" fmla="*/ 67 h 168"/>
                <a:gd name="T34" fmla="*/ 73 w 180"/>
                <a:gd name="T35" fmla="*/ 55 h 168"/>
                <a:gd name="T36" fmla="*/ 8 w 180"/>
                <a:gd name="T37" fmla="*/ 20 h 168"/>
                <a:gd name="T38" fmla="*/ 51 w 180"/>
                <a:gd name="T39" fmla="*/ 84 h 168"/>
                <a:gd name="T40" fmla="*/ 8 w 180"/>
                <a:gd name="T41" fmla="*/ 148 h 168"/>
                <a:gd name="T42" fmla="*/ 73 w 180"/>
                <a:gd name="T43" fmla="*/ 113 h 168"/>
                <a:gd name="T44" fmla="*/ 76 w 180"/>
                <a:gd name="T45" fmla="*/ 101 h 168"/>
                <a:gd name="T46" fmla="*/ 156 w 180"/>
                <a:gd name="T47" fmla="*/ 152 h 168"/>
                <a:gd name="T48" fmla="*/ 102 w 180"/>
                <a:gd name="T49" fmla="*/ 84 h 168"/>
                <a:gd name="T50" fmla="*/ 25 w 180"/>
                <a:gd name="T51" fmla="*/ 56 h 168"/>
                <a:gd name="T52" fmla="*/ 51 w 180"/>
                <a:gd name="T53" fmla="*/ 15 h 168"/>
                <a:gd name="T54" fmla="*/ 25 w 180"/>
                <a:gd name="T55" fmla="*/ 56 h 168"/>
                <a:gd name="T56" fmla="*/ 60 w 180"/>
                <a:gd name="T57" fmla="*/ 65 h 168"/>
                <a:gd name="T58" fmla="*/ 58 w 180"/>
                <a:gd name="T59" fmla="*/ 79 h 168"/>
                <a:gd name="T60" fmla="*/ 51 w 180"/>
                <a:gd name="T61" fmla="*/ 153 h 168"/>
                <a:gd name="T62" fmla="*/ 25 w 180"/>
                <a:gd name="T63" fmla="*/ 112 h 168"/>
                <a:gd name="T64" fmla="*/ 51 w 180"/>
                <a:gd name="T65" fmla="*/ 153 h 168"/>
                <a:gd name="T66" fmla="*/ 42 w 180"/>
                <a:gd name="T67" fmla="*/ 100 h 168"/>
                <a:gd name="T68" fmla="*/ 170 w 180"/>
                <a:gd name="T69" fmla="*/ 29 h 168"/>
                <a:gd name="T70" fmla="*/ 170 w 180"/>
                <a:gd name="T71" fmla="*/ 139 h 168"/>
                <a:gd name="T72" fmla="*/ 83 w 180"/>
                <a:gd name="T73" fmla="*/ 97 h 168"/>
                <a:gd name="T74" fmla="*/ 170 w 180"/>
                <a:gd name="T75" fmla="*/ 139 h 168"/>
                <a:gd name="T76" fmla="*/ 72 w 180"/>
                <a:gd name="T77" fmla="*/ 84 h 168"/>
                <a:gd name="T78" fmla="*/ 80 w 180"/>
                <a:gd name="T79" fmla="*/ 8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0" h="168">
                  <a:moveTo>
                    <a:pt x="46" y="25"/>
                  </a:moveTo>
                  <a:cubicBezTo>
                    <a:pt x="44" y="24"/>
                    <a:pt x="41" y="24"/>
                    <a:pt x="39" y="24"/>
                  </a:cubicBezTo>
                  <a:cubicBezTo>
                    <a:pt x="34" y="24"/>
                    <a:pt x="29" y="26"/>
                    <a:pt x="26" y="30"/>
                  </a:cubicBezTo>
                  <a:cubicBezTo>
                    <a:pt x="22" y="35"/>
                    <a:pt x="24" y="43"/>
                    <a:pt x="31" y="46"/>
                  </a:cubicBezTo>
                  <a:cubicBezTo>
                    <a:pt x="34" y="47"/>
                    <a:pt x="38" y="48"/>
                    <a:pt x="42" y="48"/>
                  </a:cubicBezTo>
                  <a:cubicBezTo>
                    <a:pt x="47" y="48"/>
                    <a:pt x="52" y="46"/>
                    <a:pt x="55" y="43"/>
                  </a:cubicBezTo>
                  <a:cubicBezTo>
                    <a:pt x="59" y="37"/>
                    <a:pt x="53" y="29"/>
                    <a:pt x="46" y="25"/>
                  </a:cubicBezTo>
                  <a:moveTo>
                    <a:pt x="42" y="40"/>
                  </a:moveTo>
                  <a:cubicBezTo>
                    <a:pt x="39" y="40"/>
                    <a:pt x="36" y="39"/>
                    <a:pt x="35" y="39"/>
                  </a:cubicBezTo>
                  <a:cubicBezTo>
                    <a:pt x="33" y="38"/>
                    <a:pt x="32" y="37"/>
                    <a:pt x="32" y="36"/>
                  </a:cubicBezTo>
                  <a:cubicBezTo>
                    <a:pt x="32" y="36"/>
                    <a:pt x="32" y="35"/>
                    <a:pt x="32" y="34"/>
                  </a:cubicBezTo>
                  <a:cubicBezTo>
                    <a:pt x="34" y="33"/>
                    <a:pt x="36" y="32"/>
                    <a:pt x="39" y="32"/>
                  </a:cubicBezTo>
                  <a:cubicBezTo>
                    <a:pt x="40" y="32"/>
                    <a:pt x="42" y="32"/>
                    <a:pt x="43" y="33"/>
                  </a:cubicBezTo>
                  <a:cubicBezTo>
                    <a:pt x="46" y="34"/>
                    <a:pt x="48" y="37"/>
                    <a:pt x="48" y="38"/>
                  </a:cubicBezTo>
                  <a:cubicBezTo>
                    <a:pt x="47" y="39"/>
                    <a:pt x="45" y="40"/>
                    <a:pt x="42" y="40"/>
                  </a:cubicBezTo>
                  <a:moveTo>
                    <a:pt x="42" y="120"/>
                  </a:moveTo>
                  <a:cubicBezTo>
                    <a:pt x="38" y="120"/>
                    <a:pt x="34" y="121"/>
                    <a:pt x="31" y="122"/>
                  </a:cubicBezTo>
                  <a:cubicBezTo>
                    <a:pt x="24" y="125"/>
                    <a:pt x="22" y="133"/>
                    <a:pt x="26" y="138"/>
                  </a:cubicBezTo>
                  <a:cubicBezTo>
                    <a:pt x="29" y="142"/>
                    <a:pt x="34" y="144"/>
                    <a:pt x="39" y="144"/>
                  </a:cubicBezTo>
                  <a:cubicBezTo>
                    <a:pt x="41" y="144"/>
                    <a:pt x="44" y="144"/>
                    <a:pt x="46" y="143"/>
                  </a:cubicBezTo>
                  <a:cubicBezTo>
                    <a:pt x="53" y="139"/>
                    <a:pt x="59" y="131"/>
                    <a:pt x="55" y="125"/>
                  </a:cubicBezTo>
                  <a:cubicBezTo>
                    <a:pt x="52" y="122"/>
                    <a:pt x="47" y="120"/>
                    <a:pt x="42" y="120"/>
                  </a:cubicBezTo>
                  <a:moveTo>
                    <a:pt x="43" y="135"/>
                  </a:moveTo>
                  <a:cubicBezTo>
                    <a:pt x="42" y="136"/>
                    <a:pt x="40" y="136"/>
                    <a:pt x="39" y="136"/>
                  </a:cubicBezTo>
                  <a:cubicBezTo>
                    <a:pt x="36" y="136"/>
                    <a:pt x="34" y="135"/>
                    <a:pt x="32" y="134"/>
                  </a:cubicBezTo>
                  <a:cubicBezTo>
                    <a:pt x="32" y="133"/>
                    <a:pt x="32" y="132"/>
                    <a:pt x="32" y="132"/>
                  </a:cubicBezTo>
                  <a:cubicBezTo>
                    <a:pt x="32" y="131"/>
                    <a:pt x="33" y="130"/>
                    <a:pt x="35" y="129"/>
                  </a:cubicBezTo>
                  <a:cubicBezTo>
                    <a:pt x="36" y="129"/>
                    <a:pt x="39" y="128"/>
                    <a:pt x="42" y="128"/>
                  </a:cubicBezTo>
                  <a:cubicBezTo>
                    <a:pt x="45" y="128"/>
                    <a:pt x="47" y="129"/>
                    <a:pt x="48" y="130"/>
                  </a:cubicBezTo>
                  <a:cubicBezTo>
                    <a:pt x="48" y="131"/>
                    <a:pt x="46" y="134"/>
                    <a:pt x="43" y="135"/>
                  </a:cubicBezTo>
                  <a:moveTo>
                    <a:pt x="180" y="32"/>
                  </a:moveTo>
                  <a:cubicBezTo>
                    <a:pt x="180" y="23"/>
                    <a:pt x="165" y="16"/>
                    <a:pt x="156" y="16"/>
                  </a:cubicBezTo>
                  <a:cubicBezTo>
                    <a:pt x="155" y="16"/>
                    <a:pt x="155" y="16"/>
                    <a:pt x="155" y="16"/>
                  </a:cubicBezTo>
                  <a:cubicBezTo>
                    <a:pt x="149" y="16"/>
                    <a:pt x="147" y="17"/>
                    <a:pt x="76" y="67"/>
                  </a:cubicBezTo>
                  <a:cubicBezTo>
                    <a:pt x="68" y="61"/>
                    <a:pt x="68" y="61"/>
                    <a:pt x="68" y="61"/>
                  </a:cubicBezTo>
                  <a:cubicBezTo>
                    <a:pt x="70" y="59"/>
                    <a:pt x="72" y="57"/>
                    <a:pt x="73" y="55"/>
                  </a:cubicBezTo>
                  <a:cubicBezTo>
                    <a:pt x="82" y="40"/>
                    <a:pt x="70" y="17"/>
                    <a:pt x="54" y="8"/>
                  </a:cubicBezTo>
                  <a:cubicBezTo>
                    <a:pt x="38" y="0"/>
                    <a:pt x="18" y="5"/>
                    <a:pt x="8" y="20"/>
                  </a:cubicBezTo>
                  <a:cubicBezTo>
                    <a:pt x="0" y="34"/>
                    <a:pt x="4" y="52"/>
                    <a:pt x="19" y="62"/>
                  </a:cubicBezTo>
                  <a:cubicBezTo>
                    <a:pt x="31" y="70"/>
                    <a:pt x="41" y="77"/>
                    <a:pt x="51" y="84"/>
                  </a:cubicBezTo>
                  <a:cubicBezTo>
                    <a:pt x="41" y="91"/>
                    <a:pt x="31" y="98"/>
                    <a:pt x="19" y="106"/>
                  </a:cubicBezTo>
                  <a:cubicBezTo>
                    <a:pt x="4" y="116"/>
                    <a:pt x="0" y="134"/>
                    <a:pt x="8" y="148"/>
                  </a:cubicBezTo>
                  <a:cubicBezTo>
                    <a:pt x="18" y="163"/>
                    <a:pt x="38" y="168"/>
                    <a:pt x="54" y="160"/>
                  </a:cubicBezTo>
                  <a:cubicBezTo>
                    <a:pt x="70" y="151"/>
                    <a:pt x="82" y="128"/>
                    <a:pt x="73" y="113"/>
                  </a:cubicBezTo>
                  <a:cubicBezTo>
                    <a:pt x="72" y="111"/>
                    <a:pt x="70" y="109"/>
                    <a:pt x="68" y="107"/>
                  </a:cubicBezTo>
                  <a:cubicBezTo>
                    <a:pt x="76" y="101"/>
                    <a:pt x="76" y="101"/>
                    <a:pt x="76" y="101"/>
                  </a:cubicBezTo>
                  <a:cubicBezTo>
                    <a:pt x="147" y="151"/>
                    <a:pt x="149" y="152"/>
                    <a:pt x="155" y="152"/>
                  </a:cubicBezTo>
                  <a:cubicBezTo>
                    <a:pt x="156" y="152"/>
                    <a:pt x="156" y="152"/>
                    <a:pt x="156" y="152"/>
                  </a:cubicBezTo>
                  <a:cubicBezTo>
                    <a:pt x="165" y="152"/>
                    <a:pt x="180" y="145"/>
                    <a:pt x="180" y="136"/>
                  </a:cubicBezTo>
                  <a:cubicBezTo>
                    <a:pt x="102" y="84"/>
                    <a:pt x="102" y="84"/>
                    <a:pt x="102" y="84"/>
                  </a:cubicBezTo>
                  <a:lnTo>
                    <a:pt x="180" y="32"/>
                  </a:lnTo>
                  <a:close/>
                  <a:moveTo>
                    <a:pt x="25" y="56"/>
                  </a:moveTo>
                  <a:cubicBezTo>
                    <a:pt x="13" y="49"/>
                    <a:pt x="8" y="35"/>
                    <a:pt x="15" y="24"/>
                  </a:cubicBezTo>
                  <a:cubicBezTo>
                    <a:pt x="23" y="13"/>
                    <a:pt x="38" y="9"/>
                    <a:pt x="51" y="15"/>
                  </a:cubicBezTo>
                  <a:cubicBezTo>
                    <a:pt x="63" y="22"/>
                    <a:pt x="73" y="39"/>
                    <a:pt x="66" y="50"/>
                  </a:cubicBezTo>
                  <a:cubicBezTo>
                    <a:pt x="58" y="62"/>
                    <a:pt x="37" y="63"/>
                    <a:pt x="25" y="56"/>
                  </a:cubicBezTo>
                  <a:moveTo>
                    <a:pt x="42" y="68"/>
                  </a:moveTo>
                  <a:cubicBezTo>
                    <a:pt x="48" y="68"/>
                    <a:pt x="54" y="67"/>
                    <a:pt x="60" y="65"/>
                  </a:cubicBezTo>
                  <a:cubicBezTo>
                    <a:pt x="69" y="72"/>
                    <a:pt x="69" y="72"/>
                    <a:pt x="69" y="72"/>
                  </a:cubicBezTo>
                  <a:cubicBezTo>
                    <a:pt x="65" y="74"/>
                    <a:pt x="62" y="77"/>
                    <a:pt x="58" y="79"/>
                  </a:cubicBezTo>
                  <a:cubicBezTo>
                    <a:pt x="53" y="76"/>
                    <a:pt x="47" y="72"/>
                    <a:pt x="42" y="68"/>
                  </a:cubicBezTo>
                  <a:moveTo>
                    <a:pt x="51" y="153"/>
                  </a:moveTo>
                  <a:cubicBezTo>
                    <a:pt x="38" y="159"/>
                    <a:pt x="23" y="155"/>
                    <a:pt x="15" y="144"/>
                  </a:cubicBezTo>
                  <a:cubicBezTo>
                    <a:pt x="8" y="133"/>
                    <a:pt x="13" y="118"/>
                    <a:pt x="25" y="112"/>
                  </a:cubicBezTo>
                  <a:cubicBezTo>
                    <a:pt x="37" y="105"/>
                    <a:pt x="58" y="106"/>
                    <a:pt x="66" y="118"/>
                  </a:cubicBezTo>
                  <a:cubicBezTo>
                    <a:pt x="73" y="129"/>
                    <a:pt x="63" y="146"/>
                    <a:pt x="51" y="153"/>
                  </a:cubicBezTo>
                  <a:moveTo>
                    <a:pt x="60" y="103"/>
                  </a:moveTo>
                  <a:cubicBezTo>
                    <a:pt x="54" y="101"/>
                    <a:pt x="48" y="100"/>
                    <a:pt x="42" y="100"/>
                  </a:cubicBezTo>
                  <a:cubicBezTo>
                    <a:pt x="135" y="35"/>
                    <a:pt x="151" y="24"/>
                    <a:pt x="155" y="24"/>
                  </a:cubicBezTo>
                  <a:cubicBezTo>
                    <a:pt x="155" y="24"/>
                    <a:pt x="162" y="23"/>
                    <a:pt x="170" y="29"/>
                  </a:cubicBezTo>
                  <a:lnTo>
                    <a:pt x="60" y="103"/>
                  </a:lnTo>
                  <a:close/>
                  <a:moveTo>
                    <a:pt x="170" y="139"/>
                  </a:moveTo>
                  <a:cubicBezTo>
                    <a:pt x="162" y="145"/>
                    <a:pt x="155" y="144"/>
                    <a:pt x="155" y="144"/>
                  </a:cubicBezTo>
                  <a:cubicBezTo>
                    <a:pt x="152" y="144"/>
                    <a:pt x="140" y="136"/>
                    <a:pt x="83" y="97"/>
                  </a:cubicBezTo>
                  <a:cubicBezTo>
                    <a:pt x="95" y="89"/>
                    <a:pt x="95" y="89"/>
                    <a:pt x="95" y="89"/>
                  </a:cubicBezTo>
                  <a:lnTo>
                    <a:pt x="170" y="139"/>
                  </a:lnTo>
                  <a:close/>
                  <a:moveTo>
                    <a:pt x="76" y="80"/>
                  </a:moveTo>
                  <a:cubicBezTo>
                    <a:pt x="74" y="80"/>
                    <a:pt x="72" y="82"/>
                    <a:pt x="72" y="84"/>
                  </a:cubicBezTo>
                  <a:cubicBezTo>
                    <a:pt x="72" y="86"/>
                    <a:pt x="74" y="88"/>
                    <a:pt x="76" y="88"/>
                  </a:cubicBezTo>
                  <a:cubicBezTo>
                    <a:pt x="78" y="88"/>
                    <a:pt x="80" y="86"/>
                    <a:pt x="80" y="84"/>
                  </a:cubicBezTo>
                  <a:cubicBezTo>
                    <a:pt x="80" y="82"/>
                    <a:pt x="78" y="80"/>
                    <a:pt x="76" y="8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5" name="Group 4"/>
          <p:cNvGrpSpPr/>
          <p:nvPr/>
        </p:nvGrpSpPr>
        <p:grpSpPr>
          <a:xfrm>
            <a:off x="9982200" y="3712062"/>
            <a:ext cx="5646964" cy="3622758"/>
            <a:chOff x="9982200" y="3712062"/>
            <a:chExt cx="5646964" cy="3622758"/>
          </a:xfrm>
        </p:grpSpPr>
        <p:grpSp>
          <p:nvGrpSpPr>
            <p:cNvPr id="34" name="Group 33"/>
            <p:cNvGrpSpPr/>
            <p:nvPr/>
          </p:nvGrpSpPr>
          <p:grpSpPr>
            <a:xfrm>
              <a:off x="9982200" y="4914900"/>
              <a:ext cx="5646964" cy="2419920"/>
              <a:chOff x="2129518" y="4914900"/>
              <a:chExt cx="5646964" cy="2419920"/>
            </a:xfrm>
          </p:grpSpPr>
          <p:sp>
            <p:nvSpPr>
              <p:cNvPr id="35" name="Oval 34"/>
              <p:cNvSpPr/>
              <p:nvPr/>
            </p:nvSpPr>
            <p:spPr>
              <a:xfrm rot="10800000">
                <a:off x="4724401"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6" name="TextBox 35"/>
              <p:cNvSpPr txBox="1"/>
              <p:nvPr/>
            </p:nvSpPr>
            <p:spPr>
              <a:xfrm>
                <a:off x="3038475" y="5579612"/>
                <a:ext cx="3829050" cy="646331"/>
              </a:xfrm>
              <a:prstGeom prst="rect">
                <a:avLst/>
              </a:prstGeom>
              <a:noFill/>
            </p:spPr>
            <p:txBody>
              <a:bodyPr wrap="square" rtlCol="0">
                <a:spAutoFit/>
              </a:bodyPr>
              <a:lstStyle/>
              <a:p>
                <a:pPr algn="ctr"/>
                <a:r>
                  <a:rPr lang="en-US" sz="3600">
                    <a:solidFill>
                      <a:schemeClr val="bg1"/>
                    </a:solidFill>
                    <a:latin typeface="+mj-lt"/>
                  </a:rPr>
                  <a:t>distribute</a:t>
                </a:r>
                <a:endParaRPr lang="uk-UA" sz="3600">
                  <a:solidFill>
                    <a:schemeClr val="bg1"/>
                  </a:solidFill>
                  <a:latin typeface="+mj-lt"/>
                </a:endParaRPr>
              </a:p>
            </p:txBody>
          </p:sp>
          <p:sp>
            <p:nvSpPr>
              <p:cNvPr id="37" name="TextBox 36"/>
              <p:cNvSpPr txBox="1"/>
              <p:nvPr/>
            </p:nvSpPr>
            <p:spPr>
              <a:xfrm>
                <a:off x="2129518" y="6319157"/>
                <a:ext cx="5646964" cy="1015663"/>
              </a:xfrm>
              <a:prstGeom prst="rect">
                <a:avLst/>
              </a:prstGeom>
              <a:noFill/>
            </p:spPr>
            <p:txBody>
              <a:bodyPr wrap="square" rtlCol="0">
                <a:spAutoFit/>
              </a:bodyPr>
              <a:lstStyle/>
              <a:p>
                <a:pPr algn="ctr"/>
                <a:r>
                  <a:rPr lang="en-US" sz="2000">
                    <a:solidFill>
                      <a:schemeClr val="bg1"/>
                    </a:solidFill>
                  </a:rPr>
                  <a:t>Lorem ipsum dolor sit amet, consectetuer adipiscing elit. Maecenas porttitor </a:t>
                </a:r>
              </a:p>
              <a:p>
                <a:pPr algn="ctr"/>
                <a:r>
                  <a:rPr lang="en-US" sz="2000">
                    <a:solidFill>
                      <a:schemeClr val="bg1"/>
                    </a:solidFill>
                  </a:rPr>
                  <a:t>congue massa. </a:t>
                </a:r>
                <a:endParaRPr lang="uk-UA" sz="2000">
                  <a:solidFill>
                    <a:schemeClr val="bg1"/>
                  </a:solidFill>
                </a:endParaRPr>
              </a:p>
            </p:txBody>
          </p:sp>
        </p:grpSp>
        <p:sp>
          <p:nvSpPr>
            <p:cNvPr id="23" name="Freeform 465"/>
            <p:cNvSpPr>
              <a:spLocks noEditPoints="1"/>
            </p:cNvSpPr>
            <p:nvPr/>
          </p:nvSpPr>
          <p:spPr bwMode="auto">
            <a:xfrm>
              <a:off x="12425819" y="3712062"/>
              <a:ext cx="759726" cy="727398"/>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106145255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750" fill="hold"/>
                                        <p:tgtEl>
                                          <p:spTgt spid="2"/>
                                        </p:tgtEl>
                                        <p:attrNameLst>
                                          <p:attrName>ppt_w</p:attrName>
                                        </p:attrNameLst>
                                      </p:cBhvr>
                                      <p:tavLst>
                                        <p:tav tm="0">
                                          <p:val>
                                            <p:fltVal val="0"/>
                                          </p:val>
                                        </p:tav>
                                        <p:tav tm="100000">
                                          <p:val>
                                            <p:strVal val="#ppt_w"/>
                                          </p:val>
                                        </p:tav>
                                      </p:tavLst>
                                    </p:anim>
                                    <p:anim calcmode="lin" valueType="num">
                                      <p:cBhvr>
                                        <p:cTn id="8" dur="1750" fill="hold"/>
                                        <p:tgtEl>
                                          <p:spTgt spid="2"/>
                                        </p:tgtEl>
                                        <p:attrNameLst>
                                          <p:attrName>ppt_h</p:attrName>
                                        </p:attrNameLst>
                                      </p:cBhvr>
                                      <p:tavLst>
                                        <p:tav tm="0">
                                          <p:val>
                                            <p:fltVal val="0"/>
                                          </p:val>
                                        </p:tav>
                                        <p:tav tm="100000">
                                          <p:val>
                                            <p:strVal val="#ppt_h"/>
                                          </p:val>
                                        </p:tav>
                                      </p:tavLst>
                                    </p:anim>
                                    <p:anim calcmode="lin" valueType="num">
                                      <p:cBhvr>
                                        <p:cTn id="9" dur="1750" fill="hold"/>
                                        <p:tgtEl>
                                          <p:spTgt spid="2"/>
                                        </p:tgtEl>
                                        <p:attrNameLst>
                                          <p:attrName>style.rotation</p:attrName>
                                        </p:attrNameLst>
                                      </p:cBhvr>
                                      <p:tavLst>
                                        <p:tav tm="0">
                                          <p:val>
                                            <p:fltVal val="360"/>
                                          </p:val>
                                        </p:tav>
                                        <p:tav tm="100000">
                                          <p:val>
                                            <p:fltVal val="0"/>
                                          </p:val>
                                        </p:tav>
                                      </p:tavLst>
                                    </p:anim>
                                    <p:animEffect transition="in" filter="fade">
                                      <p:cBhvr>
                                        <p:cTn id="10" dur="1750"/>
                                        <p:tgtEl>
                                          <p:spTgt spid="2"/>
                                        </p:tgtEl>
                                      </p:cBhvr>
                                    </p:animEffect>
                                  </p:childTnLst>
                                </p:cTn>
                              </p:par>
                            </p:childTnLst>
                          </p:cTn>
                        </p:par>
                        <p:par>
                          <p:cTn id="11" fill="hold">
                            <p:stCondLst>
                              <p:cond delay="1750"/>
                            </p:stCondLst>
                            <p:childTnLst>
                              <p:par>
                                <p:cTn id="12" presetID="22" presetClass="entr" presetSubtype="8" fill="hold" nodeType="after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wipe(left)">
                                      <p:cBhvr>
                                        <p:cTn id="14" dur="750"/>
                                        <p:tgtEl>
                                          <p:spTgt spid="39"/>
                                        </p:tgtEl>
                                      </p:cBhvr>
                                    </p:animEffect>
                                  </p:childTnLst>
                                </p:cTn>
                              </p:par>
                            </p:childTnLst>
                          </p:cTn>
                        </p:par>
                        <p:par>
                          <p:cTn id="15" fill="hold">
                            <p:stCondLst>
                              <p:cond delay="2500"/>
                            </p:stCondLst>
                            <p:childTnLst>
                              <p:par>
                                <p:cTn id="16" presetID="49" presetClass="entr" presetSubtype="0" decel="10000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p:cTn id="18" dur="1750" fill="hold"/>
                                        <p:tgtEl>
                                          <p:spTgt spid="5"/>
                                        </p:tgtEl>
                                        <p:attrNameLst>
                                          <p:attrName>ppt_w</p:attrName>
                                        </p:attrNameLst>
                                      </p:cBhvr>
                                      <p:tavLst>
                                        <p:tav tm="0">
                                          <p:val>
                                            <p:fltVal val="0"/>
                                          </p:val>
                                        </p:tav>
                                        <p:tav tm="100000">
                                          <p:val>
                                            <p:strVal val="#ppt_w"/>
                                          </p:val>
                                        </p:tav>
                                      </p:tavLst>
                                    </p:anim>
                                    <p:anim calcmode="lin" valueType="num">
                                      <p:cBhvr>
                                        <p:cTn id="19" dur="1750" fill="hold"/>
                                        <p:tgtEl>
                                          <p:spTgt spid="5"/>
                                        </p:tgtEl>
                                        <p:attrNameLst>
                                          <p:attrName>ppt_h</p:attrName>
                                        </p:attrNameLst>
                                      </p:cBhvr>
                                      <p:tavLst>
                                        <p:tav tm="0">
                                          <p:val>
                                            <p:fltVal val="0"/>
                                          </p:val>
                                        </p:tav>
                                        <p:tav tm="100000">
                                          <p:val>
                                            <p:strVal val="#ppt_h"/>
                                          </p:val>
                                        </p:tav>
                                      </p:tavLst>
                                    </p:anim>
                                    <p:anim calcmode="lin" valueType="num">
                                      <p:cBhvr>
                                        <p:cTn id="20" dur="1750" fill="hold"/>
                                        <p:tgtEl>
                                          <p:spTgt spid="5"/>
                                        </p:tgtEl>
                                        <p:attrNameLst>
                                          <p:attrName>style.rotation</p:attrName>
                                        </p:attrNameLst>
                                      </p:cBhvr>
                                      <p:tavLst>
                                        <p:tav tm="0">
                                          <p:val>
                                            <p:fltVal val="360"/>
                                          </p:val>
                                        </p:tav>
                                        <p:tav tm="100000">
                                          <p:val>
                                            <p:fltVal val="0"/>
                                          </p:val>
                                        </p:tav>
                                      </p:tavLst>
                                    </p:anim>
                                    <p:animEffect transition="in" filter="fade">
                                      <p:cBhvr>
                                        <p:cTn id="21" dur="1750"/>
                                        <p:tgtEl>
                                          <p:spTgt spid="5"/>
                                        </p:tgtEl>
                                      </p:cBhvr>
                                    </p:animEffect>
                                  </p:childTnLst>
                                </p:cTn>
                              </p:par>
                            </p:childTnLst>
                          </p:cTn>
                        </p:par>
                        <p:par>
                          <p:cTn id="22" fill="hold">
                            <p:stCondLst>
                              <p:cond delay="4250"/>
                            </p:stCondLst>
                            <p:childTnLst>
                              <p:par>
                                <p:cTn id="23" presetID="22" presetClass="entr" presetSubtype="8" fill="hold" nodeType="afterEffect">
                                  <p:stCondLst>
                                    <p:cond delay="0"/>
                                  </p:stCondLst>
                                  <p:childTnLst>
                                    <p:set>
                                      <p:cBhvr>
                                        <p:cTn id="24" dur="1" fill="hold">
                                          <p:stCondLst>
                                            <p:cond delay="0"/>
                                          </p:stCondLst>
                                        </p:cTn>
                                        <p:tgtEl>
                                          <p:spTgt spid="41"/>
                                        </p:tgtEl>
                                        <p:attrNameLst>
                                          <p:attrName>style.visibility</p:attrName>
                                        </p:attrNameLst>
                                      </p:cBhvr>
                                      <p:to>
                                        <p:strVal val="visible"/>
                                      </p:to>
                                    </p:set>
                                    <p:animEffect transition="in" filter="wipe(left)">
                                      <p:cBhvr>
                                        <p:cTn id="25" dur="75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cxnSp>
        <p:nvCxnSpPr>
          <p:cNvPr id="3" name="Straight Connector 2"/>
          <p:cNvCxnSpPr>
            <a:stCxn id="19" idx="6"/>
            <a:endCxn id="4" idx="1"/>
          </p:cNvCxnSpPr>
          <p:nvPr/>
        </p:nvCxnSpPr>
        <p:spPr>
          <a:xfrm flipH="1">
            <a:off x="0" y="5143500"/>
            <a:ext cx="5253719"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19" idx="2"/>
            <a:endCxn id="35" idx="6"/>
          </p:cNvCxnSpPr>
          <p:nvPr/>
        </p:nvCxnSpPr>
        <p:spPr>
          <a:xfrm>
            <a:off x="5710919" y="5143500"/>
            <a:ext cx="6866164"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7" name="Title 6"/>
          <p:cNvSpPr>
            <a:spLocks noGrp="1"/>
          </p:cNvSpPr>
          <p:nvPr>
            <p:ph type="title"/>
          </p:nvPr>
        </p:nvSpPr>
        <p:spPr>
          <a:xfrm>
            <a:off x="876300" y="571411"/>
            <a:ext cx="5448300" cy="1338828"/>
          </a:xfrm>
        </p:spPr>
        <p:txBody>
          <a:bodyPr/>
          <a:lstStyle/>
          <a:p>
            <a:r>
              <a:rPr lang="en-US"/>
              <a:t>business </a:t>
            </a:r>
            <a:br>
              <a:rPr lang="en-US"/>
            </a:br>
            <a:r>
              <a:rPr lang="en-US">
                <a:solidFill>
                  <a:schemeClr val="accent1"/>
                </a:solidFill>
              </a:rPr>
              <a:t>strategy</a:t>
            </a:r>
            <a:endParaRPr lang="uk-UA">
              <a:solidFill>
                <a:schemeClr val="accent1"/>
              </a:solidFill>
            </a:endParaRPr>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114</a:t>
            </a:fld>
            <a:endParaRPr/>
          </a:p>
        </p:txBody>
      </p:sp>
      <p:grpSp>
        <p:nvGrpSpPr>
          <p:cNvPr id="6" name="Group 5"/>
          <p:cNvGrpSpPr/>
          <p:nvPr/>
        </p:nvGrpSpPr>
        <p:grpSpPr>
          <a:xfrm>
            <a:off x="9982200" y="3740430"/>
            <a:ext cx="5646964" cy="3594390"/>
            <a:chOff x="9982200" y="3740430"/>
            <a:chExt cx="5646964" cy="3594390"/>
          </a:xfrm>
        </p:grpSpPr>
        <p:grpSp>
          <p:nvGrpSpPr>
            <p:cNvPr id="34" name="Group 33"/>
            <p:cNvGrpSpPr/>
            <p:nvPr/>
          </p:nvGrpSpPr>
          <p:grpSpPr>
            <a:xfrm>
              <a:off x="9982200" y="4914900"/>
              <a:ext cx="5646964" cy="2419920"/>
              <a:chOff x="2129518" y="4914900"/>
              <a:chExt cx="5646964" cy="2419920"/>
            </a:xfrm>
          </p:grpSpPr>
          <p:sp>
            <p:nvSpPr>
              <p:cNvPr id="35" name="Oval 34"/>
              <p:cNvSpPr/>
              <p:nvPr/>
            </p:nvSpPr>
            <p:spPr>
              <a:xfrm rot="10800000">
                <a:off x="4724401"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6" name="TextBox 35"/>
              <p:cNvSpPr txBox="1"/>
              <p:nvPr/>
            </p:nvSpPr>
            <p:spPr>
              <a:xfrm>
                <a:off x="3038475" y="5579612"/>
                <a:ext cx="3829050" cy="646331"/>
              </a:xfrm>
              <a:prstGeom prst="rect">
                <a:avLst/>
              </a:prstGeom>
              <a:noFill/>
            </p:spPr>
            <p:txBody>
              <a:bodyPr wrap="square" rtlCol="0">
                <a:spAutoFit/>
              </a:bodyPr>
              <a:lstStyle/>
              <a:p>
                <a:pPr algn="ctr"/>
                <a:r>
                  <a:rPr lang="en-US" sz="3600">
                    <a:solidFill>
                      <a:schemeClr val="bg1"/>
                    </a:solidFill>
                    <a:latin typeface="+mj-lt"/>
                  </a:rPr>
                  <a:t>support</a:t>
                </a:r>
                <a:endParaRPr lang="uk-UA" sz="3600">
                  <a:solidFill>
                    <a:schemeClr val="bg1"/>
                  </a:solidFill>
                  <a:latin typeface="+mj-lt"/>
                </a:endParaRPr>
              </a:p>
            </p:txBody>
          </p:sp>
          <p:sp>
            <p:nvSpPr>
              <p:cNvPr id="37" name="TextBox 36"/>
              <p:cNvSpPr txBox="1"/>
              <p:nvPr/>
            </p:nvSpPr>
            <p:spPr>
              <a:xfrm>
                <a:off x="2129518" y="6319157"/>
                <a:ext cx="5646964" cy="1015663"/>
              </a:xfrm>
              <a:prstGeom prst="rect">
                <a:avLst/>
              </a:prstGeom>
              <a:noFill/>
            </p:spPr>
            <p:txBody>
              <a:bodyPr wrap="square" rtlCol="0">
                <a:spAutoFit/>
              </a:bodyPr>
              <a:lstStyle/>
              <a:p>
                <a:pPr algn="ctr"/>
                <a:r>
                  <a:rPr lang="en-US" sz="2000">
                    <a:solidFill>
                      <a:schemeClr val="bg1"/>
                    </a:solidFill>
                  </a:rPr>
                  <a:t>Lorem ipsum dolor sit amet, consectetuer adipiscing elit. Maecenas porttitor </a:t>
                </a:r>
              </a:p>
              <a:p>
                <a:pPr algn="ctr"/>
                <a:r>
                  <a:rPr lang="en-US" sz="2000">
                    <a:solidFill>
                      <a:schemeClr val="bg1"/>
                    </a:solidFill>
                  </a:rPr>
                  <a:t>congue massa. </a:t>
                </a:r>
                <a:endParaRPr lang="uk-UA" sz="2000">
                  <a:solidFill>
                    <a:schemeClr val="bg1"/>
                  </a:solidFill>
                </a:endParaRPr>
              </a:p>
            </p:txBody>
          </p:sp>
        </p:grpSp>
        <p:sp>
          <p:nvSpPr>
            <p:cNvPr id="24" name="Freeform 106"/>
            <p:cNvSpPr>
              <a:spLocks noEditPoints="1"/>
            </p:cNvSpPr>
            <p:nvPr/>
          </p:nvSpPr>
          <p:spPr bwMode="auto">
            <a:xfrm>
              <a:off x="12426299" y="3740430"/>
              <a:ext cx="758766" cy="640732"/>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5" name="Group 4"/>
          <p:cNvGrpSpPr/>
          <p:nvPr/>
        </p:nvGrpSpPr>
        <p:grpSpPr>
          <a:xfrm>
            <a:off x="2658836" y="3695700"/>
            <a:ext cx="5646964" cy="3639120"/>
            <a:chOff x="2658836" y="3695700"/>
            <a:chExt cx="5646964" cy="3639120"/>
          </a:xfrm>
        </p:grpSpPr>
        <p:grpSp>
          <p:nvGrpSpPr>
            <p:cNvPr id="18" name="Group 17"/>
            <p:cNvGrpSpPr/>
            <p:nvPr/>
          </p:nvGrpSpPr>
          <p:grpSpPr>
            <a:xfrm>
              <a:off x="2658836" y="4914900"/>
              <a:ext cx="5646964" cy="2419920"/>
              <a:chOff x="2129518" y="4914900"/>
              <a:chExt cx="5646964" cy="2419920"/>
            </a:xfrm>
          </p:grpSpPr>
          <p:sp>
            <p:nvSpPr>
              <p:cNvPr id="19" name="Oval 18"/>
              <p:cNvSpPr/>
              <p:nvPr/>
            </p:nvSpPr>
            <p:spPr>
              <a:xfrm rot="10800000">
                <a:off x="4724401"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0" name="TextBox 19"/>
              <p:cNvSpPr txBox="1"/>
              <p:nvPr/>
            </p:nvSpPr>
            <p:spPr>
              <a:xfrm>
                <a:off x="3038475" y="5579612"/>
                <a:ext cx="3829050" cy="646331"/>
              </a:xfrm>
              <a:prstGeom prst="rect">
                <a:avLst/>
              </a:prstGeom>
              <a:noFill/>
            </p:spPr>
            <p:txBody>
              <a:bodyPr wrap="square" rtlCol="0">
                <a:spAutoFit/>
              </a:bodyPr>
              <a:lstStyle/>
              <a:p>
                <a:pPr algn="ctr"/>
                <a:r>
                  <a:rPr lang="en-US" sz="3600">
                    <a:solidFill>
                      <a:schemeClr val="bg1"/>
                    </a:solidFill>
                    <a:latin typeface="+mj-lt"/>
                  </a:rPr>
                  <a:t>promote</a:t>
                </a:r>
                <a:endParaRPr lang="uk-UA" sz="3600">
                  <a:solidFill>
                    <a:schemeClr val="bg1"/>
                  </a:solidFill>
                  <a:latin typeface="+mj-lt"/>
                </a:endParaRPr>
              </a:p>
            </p:txBody>
          </p:sp>
          <p:sp>
            <p:nvSpPr>
              <p:cNvPr id="22" name="TextBox 21"/>
              <p:cNvSpPr txBox="1"/>
              <p:nvPr/>
            </p:nvSpPr>
            <p:spPr>
              <a:xfrm>
                <a:off x="2129518" y="6319157"/>
                <a:ext cx="5646964" cy="1015663"/>
              </a:xfrm>
              <a:prstGeom prst="rect">
                <a:avLst/>
              </a:prstGeom>
              <a:noFill/>
            </p:spPr>
            <p:txBody>
              <a:bodyPr wrap="square" rtlCol="0">
                <a:spAutoFit/>
              </a:bodyPr>
              <a:lstStyle/>
              <a:p>
                <a:pPr algn="ctr"/>
                <a:r>
                  <a:rPr lang="en-US" sz="2000">
                    <a:solidFill>
                      <a:schemeClr val="bg1"/>
                    </a:solidFill>
                  </a:rPr>
                  <a:t>Lorem ipsum dolor sit amet, consectetuer adipiscing elit. Maecenas porttitor </a:t>
                </a:r>
              </a:p>
              <a:p>
                <a:pPr algn="ctr"/>
                <a:r>
                  <a:rPr lang="en-US" sz="2000">
                    <a:solidFill>
                      <a:schemeClr val="bg1"/>
                    </a:solidFill>
                  </a:rPr>
                  <a:t>congue massa. </a:t>
                </a:r>
                <a:endParaRPr lang="uk-UA" sz="2000">
                  <a:solidFill>
                    <a:schemeClr val="bg1"/>
                  </a:solidFill>
                </a:endParaRPr>
              </a:p>
            </p:txBody>
          </p:sp>
        </p:grpSp>
        <p:sp>
          <p:nvSpPr>
            <p:cNvPr id="26" name="Freeform 176"/>
            <p:cNvSpPr>
              <a:spLocks noEditPoints="1"/>
            </p:cNvSpPr>
            <p:nvPr/>
          </p:nvSpPr>
          <p:spPr bwMode="auto">
            <a:xfrm>
              <a:off x="5154261" y="3695700"/>
              <a:ext cx="730192" cy="730192"/>
            </a:xfrm>
            <a:custGeom>
              <a:avLst/>
              <a:gdLst>
                <a:gd name="T0" fmla="*/ 152 w 176"/>
                <a:gd name="T1" fmla="*/ 12 h 176"/>
                <a:gd name="T2" fmla="*/ 128 w 176"/>
                <a:gd name="T3" fmla="*/ 12 h 176"/>
                <a:gd name="T4" fmla="*/ 67 w 176"/>
                <a:gd name="T5" fmla="*/ 33 h 176"/>
                <a:gd name="T6" fmla="*/ 0 w 176"/>
                <a:gd name="T7" fmla="*/ 48 h 176"/>
                <a:gd name="T8" fmla="*/ 8 w 176"/>
                <a:gd name="T9" fmla="*/ 112 h 176"/>
                <a:gd name="T10" fmla="*/ 48 w 176"/>
                <a:gd name="T11" fmla="*/ 173 h 176"/>
                <a:gd name="T12" fmla="*/ 52 w 176"/>
                <a:gd name="T13" fmla="*/ 176 h 176"/>
                <a:gd name="T14" fmla="*/ 88 w 176"/>
                <a:gd name="T15" fmla="*/ 172 h 176"/>
                <a:gd name="T16" fmla="*/ 88 w 176"/>
                <a:gd name="T17" fmla="*/ 171 h 176"/>
                <a:gd name="T18" fmla="*/ 128 w 176"/>
                <a:gd name="T19" fmla="*/ 137 h 176"/>
                <a:gd name="T20" fmla="*/ 140 w 176"/>
                <a:gd name="T21" fmla="*/ 152 h 176"/>
                <a:gd name="T22" fmla="*/ 152 w 176"/>
                <a:gd name="T23" fmla="*/ 100 h 176"/>
                <a:gd name="T24" fmla="*/ 152 w 176"/>
                <a:gd name="T25" fmla="*/ 52 h 176"/>
                <a:gd name="T26" fmla="*/ 8 w 176"/>
                <a:gd name="T27" fmla="*/ 88 h 176"/>
                <a:gd name="T28" fmla="*/ 32 w 176"/>
                <a:gd name="T29" fmla="*/ 84 h 176"/>
                <a:gd name="T30" fmla="*/ 8 w 176"/>
                <a:gd name="T31" fmla="*/ 80 h 176"/>
                <a:gd name="T32" fmla="*/ 20 w 176"/>
                <a:gd name="T33" fmla="*/ 72 h 176"/>
                <a:gd name="T34" fmla="*/ 20 w 176"/>
                <a:gd name="T35" fmla="*/ 64 h 176"/>
                <a:gd name="T36" fmla="*/ 8 w 176"/>
                <a:gd name="T37" fmla="*/ 48 h 176"/>
                <a:gd name="T38" fmla="*/ 64 w 176"/>
                <a:gd name="T39" fmla="*/ 110 h 176"/>
                <a:gd name="T40" fmla="*/ 52 w 176"/>
                <a:gd name="T41" fmla="*/ 152 h 176"/>
                <a:gd name="T42" fmla="*/ 67 w 176"/>
                <a:gd name="T43" fmla="*/ 119 h 176"/>
                <a:gd name="T44" fmla="*/ 75 w 176"/>
                <a:gd name="T45" fmla="*/ 152 h 176"/>
                <a:gd name="T46" fmla="*/ 77 w 176"/>
                <a:gd name="T47" fmla="*/ 160 h 176"/>
                <a:gd name="T48" fmla="*/ 55 w 176"/>
                <a:gd name="T49" fmla="*/ 168 h 176"/>
                <a:gd name="T50" fmla="*/ 77 w 176"/>
                <a:gd name="T51" fmla="*/ 160 h 176"/>
                <a:gd name="T52" fmla="*/ 72 w 176"/>
                <a:gd name="T53" fmla="*/ 112 h 176"/>
                <a:gd name="T54" fmla="*/ 128 w 176"/>
                <a:gd name="T55" fmla="*/ 23 h 176"/>
                <a:gd name="T56" fmla="*/ 144 w 176"/>
                <a:gd name="T57" fmla="*/ 140 h 176"/>
                <a:gd name="T58" fmla="*/ 136 w 176"/>
                <a:gd name="T59" fmla="*/ 140 h 176"/>
                <a:gd name="T60" fmla="*/ 140 w 176"/>
                <a:gd name="T61" fmla="*/ 8 h 176"/>
                <a:gd name="T62" fmla="*/ 144 w 176"/>
                <a:gd name="T63" fmla="*/ 140 h 176"/>
                <a:gd name="T64" fmla="*/ 152 w 176"/>
                <a:gd name="T65" fmla="*/ 60 h 176"/>
                <a:gd name="T66" fmla="*/ 152 w 176"/>
                <a:gd name="T67" fmla="*/ 9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76">
                  <a:moveTo>
                    <a:pt x="152" y="52"/>
                  </a:moveTo>
                  <a:cubicBezTo>
                    <a:pt x="152" y="12"/>
                    <a:pt x="152" y="12"/>
                    <a:pt x="152" y="12"/>
                  </a:cubicBezTo>
                  <a:cubicBezTo>
                    <a:pt x="152" y="5"/>
                    <a:pt x="147" y="0"/>
                    <a:pt x="140" y="0"/>
                  </a:cubicBezTo>
                  <a:cubicBezTo>
                    <a:pt x="133" y="0"/>
                    <a:pt x="128" y="5"/>
                    <a:pt x="128" y="12"/>
                  </a:cubicBezTo>
                  <a:cubicBezTo>
                    <a:pt x="128" y="15"/>
                    <a:pt x="128" y="15"/>
                    <a:pt x="128" y="15"/>
                  </a:cubicBezTo>
                  <a:cubicBezTo>
                    <a:pt x="67" y="33"/>
                    <a:pt x="67" y="33"/>
                    <a:pt x="67" y="33"/>
                  </a:cubicBezTo>
                  <a:cubicBezTo>
                    <a:pt x="8" y="40"/>
                    <a:pt x="8" y="40"/>
                    <a:pt x="8" y="40"/>
                  </a:cubicBezTo>
                  <a:cubicBezTo>
                    <a:pt x="4" y="40"/>
                    <a:pt x="0" y="44"/>
                    <a:pt x="0" y="48"/>
                  </a:cubicBezTo>
                  <a:cubicBezTo>
                    <a:pt x="0" y="104"/>
                    <a:pt x="0" y="104"/>
                    <a:pt x="0" y="104"/>
                  </a:cubicBezTo>
                  <a:cubicBezTo>
                    <a:pt x="0" y="108"/>
                    <a:pt x="4" y="112"/>
                    <a:pt x="8" y="112"/>
                  </a:cubicBezTo>
                  <a:cubicBezTo>
                    <a:pt x="35" y="115"/>
                    <a:pt x="35" y="115"/>
                    <a:pt x="35" y="115"/>
                  </a:cubicBezTo>
                  <a:cubicBezTo>
                    <a:pt x="48" y="173"/>
                    <a:pt x="48" y="173"/>
                    <a:pt x="48" y="173"/>
                  </a:cubicBezTo>
                  <a:cubicBezTo>
                    <a:pt x="48" y="173"/>
                    <a:pt x="48" y="173"/>
                    <a:pt x="48" y="173"/>
                  </a:cubicBezTo>
                  <a:cubicBezTo>
                    <a:pt x="49" y="175"/>
                    <a:pt x="50" y="176"/>
                    <a:pt x="52" y="176"/>
                  </a:cubicBezTo>
                  <a:cubicBezTo>
                    <a:pt x="84" y="176"/>
                    <a:pt x="84" y="176"/>
                    <a:pt x="84" y="176"/>
                  </a:cubicBezTo>
                  <a:cubicBezTo>
                    <a:pt x="86" y="176"/>
                    <a:pt x="88" y="174"/>
                    <a:pt x="88" y="172"/>
                  </a:cubicBezTo>
                  <a:cubicBezTo>
                    <a:pt x="88" y="172"/>
                    <a:pt x="88" y="171"/>
                    <a:pt x="88" y="171"/>
                  </a:cubicBezTo>
                  <a:cubicBezTo>
                    <a:pt x="88" y="171"/>
                    <a:pt x="88" y="171"/>
                    <a:pt x="88" y="171"/>
                  </a:cubicBezTo>
                  <a:cubicBezTo>
                    <a:pt x="77" y="122"/>
                    <a:pt x="77" y="122"/>
                    <a:pt x="77" y="122"/>
                  </a:cubicBezTo>
                  <a:cubicBezTo>
                    <a:pt x="128" y="137"/>
                    <a:pt x="128" y="137"/>
                    <a:pt x="128" y="137"/>
                  </a:cubicBezTo>
                  <a:cubicBezTo>
                    <a:pt x="128" y="140"/>
                    <a:pt x="128" y="140"/>
                    <a:pt x="128" y="140"/>
                  </a:cubicBezTo>
                  <a:cubicBezTo>
                    <a:pt x="128" y="147"/>
                    <a:pt x="133" y="152"/>
                    <a:pt x="140" y="152"/>
                  </a:cubicBezTo>
                  <a:cubicBezTo>
                    <a:pt x="147" y="152"/>
                    <a:pt x="152" y="147"/>
                    <a:pt x="152" y="140"/>
                  </a:cubicBezTo>
                  <a:cubicBezTo>
                    <a:pt x="152" y="100"/>
                    <a:pt x="152" y="100"/>
                    <a:pt x="152" y="100"/>
                  </a:cubicBezTo>
                  <a:cubicBezTo>
                    <a:pt x="165" y="100"/>
                    <a:pt x="176" y="89"/>
                    <a:pt x="176" y="76"/>
                  </a:cubicBezTo>
                  <a:cubicBezTo>
                    <a:pt x="176" y="63"/>
                    <a:pt x="165" y="52"/>
                    <a:pt x="152" y="52"/>
                  </a:cubicBezTo>
                  <a:moveTo>
                    <a:pt x="8" y="104"/>
                  </a:moveTo>
                  <a:cubicBezTo>
                    <a:pt x="8" y="88"/>
                    <a:pt x="8" y="88"/>
                    <a:pt x="8" y="88"/>
                  </a:cubicBezTo>
                  <a:cubicBezTo>
                    <a:pt x="28" y="88"/>
                    <a:pt x="28" y="88"/>
                    <a:pt x="28" y="88"/>
                  </a:cubicBezTo>
                  <a:cubicBezTo>
                    <a:pt x="30" y="88"/>
                    <a:pt x="32" y="86"/>
                    <a:pt x="32" y="84"/>
                  </a:cubicBezTo>
                  <a:cubicBezTo>
                    <a:pt x="32" y="82"/>
                    <a:pt x="30" y="80"/>
                    <a:pt x="28" y="80"/>
                  </a:cubicBezTo>
                  <a:cubicBezTo>
                    <a:pt x="8" y="80"/>
                    <a:pt x="8" y="80"/>
                    <a:pt x="8" y="80"/>
                  </a:cubicBezTo>
                  <a:cubicBezTo>
                    <a:pt x="8" y="72"/>
                    <a:pt x="8" y="72"/>
                    <a:pt x="8" y="72"/>
                  </a:cubicBezTo>
                  <a:cubicBezTo>
                    <a:pt x="20" y="72"/>
                    <a:pt x="20" y="72"/>
                    <a:pt x="20" y="72"/>
                  </a:cubicBezTo>
                  <a:cubicBezTo>
                    <a:pt x="22" y="72"/>
                    <a:pt x="24" y="70"/>
                    <a:pt x="24" y="68"/>
                  </a:cubicBezTo>
                  <a:cubicBezTo>
                    <a:pt x="24" y="66"/>
                    <a:pt x="22" y="64"/>
                    <a:pt x="20" y="64"/>
                  </a:cubicBezTo>
                  <a:cubicBezTo>
                    <a:pt x="8" y="64"/>
                    <a:pt x="8" y="64"/>
                    <a:pt x="8" y="64"/>
                  </a:cubicBezTo>
                  <a:cubicBezTo>
                    <a:pt x="8" y="48"/>
                    <a:pt x="8" y="48"/>
                    <a:pt x="8" y="48"/>
                  </a:cubicBezTo>
                  <a:cubicBezTo>
                    <a:pt x="64" y="42"/>
                    <a:pt x="64" y="42"/>
                    <a:pt x="64" y="42"/>
                  </a:cubicBezTo>
                  <a:cubicBezTo>
                    <a:pt x="64" y="110"/>
                    <a:pt x="64" y="110"/>
                    <a:pt x="64" y="110"/>
                  </a:cubicBezTo>
                  <a:lnTo>
                    <a:pt x="8" y="104"/>
                  </a:lnTo>
                  <a:close/>
                  <a:moveTo>
                    <a:pt x="52" y="152"/>
                  </a:moveTo>
                  <a:cubicBezTo>
                    <a:pt x="44" y="116"/>
                    <a:pt x="44" y="116"/>
                    <a:pt x="44" y="116"/>
                  </a:cubicBezTo>
                  <a:cubicBezTo>
                    <a:pt x="67" y="119"/>
                    <a:pt x="67" y="119"/>
                    <a:pt x="67" y="119"/>
                  </a:cubicBezTo>
                  <a:cubicBezTo>
                    <a:pt x="68" y="119"/>
                    <a:pt x="68" y="119"/>
                    <a:pt x="68" y="119"/>
                  </a:cubicBezTo>
                  <a:cubicBezTo>
                    <a:pt x="75" y="152"/>
                    <a:pt x="75" y="152"/>
                    <a:pt x="75" y="152"/>
                  </a:cubicBezTo>
                  <a:lnTo>
                    <a:pt x="52" y="152"/>
                  </a:lnTo>
                  <a:close/>
                  <a:moveTo>
                    <a:pt x="77" y="160"/>
                  </a:moveTo>
                  <a:cubicBezTo>
                    <a:pt x="79" y="168"/>
                    <a:pt x="79" y="168"/>
                    <a:pt x="79" y="168"/>
                  </a:cubicBezTo>
                  <a:cubicBezTo>
                    <a:pt x="55" y="168"/>
                    <a:pt x="55" y="168"/>
                    <a:pt x="55" y="168"/>
                  </a:cubicBezTo>
                  <a:cubicBezTo>
                    <a:pt x="53" y="160"/>
                    <a:pt x="53" y="160"/>
                    <a:pt x="53" y="160"/>
                  </a:cubicBezTo>
                  <a:lnTo>
                    <a:pt x="77" y="160"/>
                  </a:lnTo>
                  <a:close/>
                  <a:moveTo>
                    <a:pt x="128" y="129"/>
                  </a:moveTo>
                  <a:cubicBezTo>
                    <a:pt x="72" y="112"/>
                    <a:pt x="72" y="112"/>
                    <a:pt x="72" y="112"/>
                  </a:cubicBezTo>
                  <a:cubicBezTo>
                    <a:pt x="72" y="40"/>
                    <a:pt x="72" y="40"/>
                    <a:pt x="72" y="40"/>
                  </a:cubicBezTo>
                  <a:cubicBezTo>
                    <a:pt x="128" y="23"/>
                    <a:pt x="128" y="23"/>
                    <a:pt x="128" y="23"/>
                  </a:cubicBezTo>
                  <a:lnTo>
                    <a:pt x="128" y="129"/>
                  </a:lnTo>
                  <a:close/>
                  <a:moveTo>
                    <a:pt x="144" y="140"/>
                  </a:moveTo>
                  <a:cubicBezTo>
                    <a:pt x="144" y="142"/>
                    <a:pt x="142" y="144"/>
                    <a:pt x="140" y="144"/>
                  </a:cubicBezTo>
                  <a:cubicBezTo>
                    <a:pt x="138" y="144"/>
                    <a:pt x="136" y="142"/>
                    <a:pt x="136" y="140"/>
                  </a:cubicBezTo>
                  <a:cubicBezTo>
                    <a:pt x="136" y="12"/>
                    <a:pt x="136" y="12"/>
                    <a:pt x="136" y="12"/>
                  </a:cubicBezTo>
                  <a:cubicBezTo>
                    <a:pt x="136" y="10"/>
                    <a:pt x="138" y="8"/>
                    <a:pt x="140" y="8"/>
                  </a:cubicBezTo>
                  <a:cubicBezTo>
                    <a:pt x="142" y="8"/>
                    <a:pt x="144" y="10"/>
                    <a:pt x="144" y="12"/>
                  </a:cubicBezTo>
                  <a:lnTo>
                    <a:pt x="144" y="140"/>
                  </a:lnTo>
                  <a:close/>
                  <a:moveTo>
                    <a:pt x="152" y="92"/>
                  </a:moveTo>
                  <a:cubicBezTo>
                    <a:pt x="152" y="60"/>
                    <a:pt x="152" y="60"/>
                    <a:pt x="152" y="60"/>
                  </a:cubicBezTo>
                  <a:cubicBezTo>
                    <a:pt x="161" y="60"/>
                    <a:pt x="168" y="67"/>
                    <a:pt x="168" y="76"/>
                  </a:cubicBezTo>
                  <a:cubicBezTo>
                    <a:pt x="168" y="85"/>
                    <a:pt x="161" y="92"/>
                    <a:pt x="152" y="9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59245175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750" fill="hold"/>
                                        <p:tgtEl>
                                          <p:spTgt spid="5"/>
                                        </p:tgtEl>
                                        <p:attrNameLst>
                                          <p:attrName>ppt_w</p:attrName>
                                        </p:attrNameLst>
                                      </p:cBhvr>
                                      <p:tavLst>
                                        <p:tav tm="0">
                                          <p:val>
                                            <p:fltVal val="0"/>
                                          </p:val>
                                        </p:tav>
                                        <p:tav tm="100000">
                                          <p:val>
                                            <p:strVal val="#ppt_w"/>
                                          </p:val>
                                        </p:tav>
                                      </p:tavLst>
                                    </p:anim>
                                    <p:anim calcmode="lin" valueType="num">
                                      <p:cBhvr>
                                        <p:cTn id="8" dur="1750" fill="hold"/>
                                        <p:tgtEl>
                                          <p:spTgt spid="5"/>
                                        </p:tgtEl>
                                        <p:attrNameLst>
                                          <p:attrName>ppt_h</p:attrName>
                                        </p:attrNameLst>
                                      </p:cBhvr>
                                      <p:tavLst>
                                        <p:tav tm="0">
                                          <p:val>
                                            <p:fltVal val="0"/>
                                          </p:val>
                                        </p:tav>
                                        <p:tav tm="100000">
                                          <p:val>
                                            <p:strVal val="#ppt_h"/>
                                          </p:val>
                                        </p:tav>
                                      </p:tavLst>
                                    </p:anim>
                                    <p:anim calcmode="lin" valueType="num">
                                      <p:cBhvr>
                                        <p:cTn id="9" dur="1750" fill="hold"/>
                                        <p:tgtEl>
                                          <p:spTgt spid="5"/>
                                        </p:tgtEl>
                                        <p:attrNameLst>
                                          <p:attrName>style.rotation</p:attrName>
                                        </p:attrNameLst>
                                      </p:cBhvr>
                                      <p:tavLst>
                                        <p:tav tm="0">
                                          <p:val>
                                            <p:fltVal val="360"/>
                                          </p:val>
                                        </p:tav>
                                        <p:tav tm="100000">
                                          <p:val>
                                            <p:fltVal val="0"/>
                                          </p:val>
                                        </p:tav>
                                      </p:tavLst>
                                    </p:anim>
                                    <p:animEffect transition="in" filter="fade">
                                      <p:cBhvr>
                                        <p:cTn id="10" dur="1750"/>
                                        <p:tgtEl>
                                          <p:spTgt spid="5"/>
                                        </p:tgtEl>
                                      </p:cBhvr>
                                    </p:animEffect>
                                  </p:childTnLst>
                                </p:cTn>
                              </p:par>
                            </p:childTnLst>
                          </p:cTn>
                        </p:par>
                        <p:par>
                          <p:cTn id="11" fill="hold">
                            <p:stCondLst>
                              <p:cond delay="1750"/>
                            </p:stCondLst>
                            <p:childTnLst>
                              <p:par>
                                <p:cTn id="12" presetID="22" presetClass="entr" presetSubtype="8" fill="hold" nodeType="after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wipe(left)">
                                      <p:cBhvr>
                                        <p:cTn id="14" dur="750"/>
                                        <p:tgtEl>
                                          <p:spTgt spid="39"/>
                                        </p:tgtEl>
                                      </p:cBhvr>
                                    </p:animEffect>
                                  </p:childTnLst>
                                </p:cTn>
                              </p:par>
                            </p:childTnLst>
                          </p:cTn>
                        </p:par>
                        <p:par>
                          <p:cTn id="15" fill="hold">
                            <p:stCondLst>
                              <p:cond delay="2500"/>
                            </p:stCondLst>
                            <p:childTnLst>
                              <p:par>
                                <p:cTn id="16" presetID="49" presetClass="entr" presetSubtype="0" decel="100000"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1750" fill="hold"/>
                                        <p:tgtEl>
                                          <p:spTgt spid="6"/>
                                        </p:tgtEl>
                                        <p:attrNameLst>
                                          <p:attrName>ppt_w</p:attrName>
                                        </p:attrNameLst>
                                      </p:cBhvr>
                                      <p:tavLst>
                                        <p:tav tm="0">
                                          <p:val>
                                            <p:fltVal val="0"/>
                                          </p:val>
                                        </p:tav>
                                        <p:tav tm="100000">
                                          <p:val>
                                            <p:strVal val="#ppt_w"/>
                                          </p:val>
                                        </p:tav>
                                      </p:tavLst>
                                    </p:anim>
                                    <p:anim calcmode="lin" valueType="num">
                                      <p:cBhvr>
                                        <p:cTn id="19" dur="1750" fill="hold"/>
                                        <p:tgtEl>
                                          <p:spTgt spid="6"/>
                                        </p:tgtEl>
                                        <p:attrNameLst>
                                          <p:attrName>ppt_h</p:attrName>
                                        </p:attrNameLst>
                                      </p:cBhvr>
                                      <p:tavLst>
                                        <p:tav tm="0">
                                          <p:val>
                                            <p:fltVal val="0"/>
                                          </p:val>
                                        </p:tav>
                                        <p:tav tm="100000">
                                          <p:val>
                                            <p:strVal val="#ppt_h"/>
                                          </p:val>
                                        </p:tav>
                                      </p:tavLst>
                                    </p:anim>
                                    <p:anim calcmode="lin" valueType="num">
                                      <p:cBhvr>
                                        <p:cTn id="20" dur="1750" fill="hold"/>
                                        <p:tgtEl>
                                          <p:spTgt spid="6"/>
                                        </p:tgtEl>
                                        <p:attrNameLst>
                                          <p:attrName>style.rotation</p:attrName>
                                        </p:attrNameLst>
                                      </p:cBhvr>
                                      <p:tavLst>
                                        <p:tav tm="0">
                                          <p:val>
                                            <p:fltVal val="360"/>
                                          </p:val>
                                        </p:tav>
                                        <p:tav tm="100000">
                                          <p:val>
                                            <p:fltVal val="0"/>
                                          </p:val>
                                        </p:tav>
                                      </p:tavLst>
                                    </p:anim>
                                    <p:animEffect transition="in" filter="fade">
                                      <p:cBhvr>
                                        <p:cTn id="21" dur="175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76300" y="571411"/>
            <a:ext cx="5448300" cy="1338828"/>
          </a:xfrm>
        </p:spPr>
        <p:txBody>
          <a:bodyPr/>
          <a:lstStyle/>
          <a:p>
            <a:r>
              <a:rPr lang="en-US">
                <a:solidFill>
                  <a:schemeClr val="accent1"/>
                </a:solidFill>
              </a:rPr>
              <a:t>project</a:t>
            </a:r>
            <a:br>
              <a:rPr lang="en-US">
                <a:solidFill>
                  <a:schemeClr val="accent1"/>
                </a:solidFill>
              </a:rPr>
            </a:br>
            <a:r>
              <a:rPr lang="en-US"/>
              <a:t>timeline</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115</a:t>
            </a:fld>
            <a:endParaRPr/>
          </a:p>
        </p:txBody>
      </p:sp>
      <p:grpSp>
        <p:nvGrpSpPr>
          <p:cNvPr id="12" name="Group 11"/>
          <p:cNvGrpSpPr/>
          <p:nvPr/>
        </p:nvGrpSpPr>
        <p:grpSpPr>
          <a:xfrm>
            <a:off x="1876097" y="5419541"/>
            <a:ext cx="9988596" cy="457200"/>
            <a:chOff x="1876097" y="5419541"/>
            <a:chExt cx="9988596" cy="457200"/>
          </a:xfrm>
        </p:grpSpPr>
        <p:cxnSp>
          <p:nvCxnSpPr>
            <p:cNvPr id="6" name="Straight Connector 5"/>
            <p:cNvCxnSpPr>
              <a:stCxn id="8" idx="6"/>
              <a:endCxn id="16" idx="2"/>
            </p:cNvCxnSpPr>
            <p:nvPr/>
          </p:nvCxnSpPr>
          <p:spPr>
            <a:xfrm>
              <a:off x="2333297" y="5648141"/>
              <a:ext cx="9074196"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5053229" y="5419541"/>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ru-RU" sz="2000" b="1">
                  <a:solidFill>
                    <a:schemeClr val="accent2"/>
                  </a:solidFill>
                </a:rPr>
                <a:t>2</a:t>
              </a:r>
              <a:endParaRPr lang="uk-UA" sz="2000" b="1">
                <a:solidFill>
                  <a:schemeClr val="accent2"/>
                </a:solidFill>
              </a:endParaRPr>
            </a:p>
          </p:txBody>
        </p:sp>
        <p:sp>
          <p:nvSpPr>
            <p:cNvPr id="8" name="Oval 7"/>
            <p:cNvSpPr/>
            <p:nvPr/>
          </p:nvSpPr>
          <p:spPr>
            <a:xfrm>
              <a:off x="1876097" y="5419541"/>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ru-RU" sz="2000" b="1">
                  <a:solidFill>
                    <a:schemeClr val="accent2"/>
                  </a:solidFill>
                </a:rPr>
                <a:t>1</a:t>
              </a:r>
              <a:endParaRPr lang="uk-UA" sz="2000" b="1">
                <a:solidFill>
                  <a:schemeClr val="accent2"/>
                </a:solidFill>
              </a:endParaRPr>
            </a:p>
          </p:txBody>
        </p:sp>
        <p:sp>
          <p:nvSpPr>
            <p:cNvPr id="15" name="Oval 14"/>
            <p:cNvSpPr/>
            <p:nvPr/>
          </p:nvSpPr>
          <p:spPr>
            <a:xfrm>
              <a:off x="8230361" y="5419541"/>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ru-RU" sz="2000" b="1">
                  <a:solidFill>
                    <a:schemeClr val="accent2"/>
                  </a:solidFill>
                </a:rPr>
                <a:t>3</a:t>
              </a:r>
              <a:endParaRPr lang="uk-UA" sz="2000" b="1">
                <a:solidFill>
                  <a:schemeClr val="accent2"/>
                </a:solidFill>
              </a:endParaRPr>
            </a:p>
          </p:txBody>
        </p:sp>
        <p:sp>
          <p:nvSpPr>
            <p:cNvPr id="16" name="Oval 15"/>
            <p:cNvSpPr/>
            <p:nvPr/>
          </p:nvSpPr>
          <p:spPr>
            <a:xfrm>
              <a:off x="11407493" y="5419541"/>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ru-RU" sz="2000" b="1">
                  <a:solidFill>
                    <a:schemeClr val="accent2"/>
                  </a:solidFill>
                </a:rPr>
                <a:t>4</a:t>
              </a:r>
              <a:endParaRPr lang="uk-UA" sz="2000" b="1">
                <a:solidFill>
                  <a:schemeClr val="accent2"/>
                </a:solidFill>
              </a:endParaRPr>
            </a:p>
          </p:txBody>
        </p:sp>
      </p:grpSp>
      <p:grpSp>
        <p:nvGrpSpPr>
          <p:cNvPr id="2" name="Group 1"/>
          <p:cNvGrpSpPr/>
          <p:nvPr/>
        </p:nvGrpSpPr>
        <p:grpSpPr>
          <a:xfrm>
            <a:off x="1876097" y="2628900"/>
            <a:ext cx="5004411" cy="2550612"/>
            <a:chOff x="1876097" y="2628900"/>
            <a:chExt cx="5004411" cy="2550612"/>
          </a:xfrm>
        </p:grpSpPr>
        <p:sp>
          <p:nvSpPr>
            <p:cNvPr id="9" name="TextBox 8"/>
            <p:cNvSpPr txBox="1"/>
            <p:nvPr/>
          </p:nvSpPr>
          <p:spPr>
            <a:xfrm>
              <a:off x="1876097" y="2628900"/>
              <a:ext cx="2523901" cy="646331"/>
            </a:xfrm>
            <a:prstGeom prst="rect">
              <a:avLst/>
            </a:prstGeom>
            <a:noFill/>
          </p:spPr>
          <p:txBody>
            <a:bodyPr wrap="square" rtlCol="0">
              <a:spAutoFit/>
            </a:bodyPr>
            <a:lstStyle/>
            <a:p>
              <a:r>
                <a:rPr lang="en-US" sz="3600">
                  <a:solidFill>
                    <a:schemeClr val="accent1"/>
                  </a:solidFill>
                  <a:latin typeface="+mj-lt"/>
                </a:rPr>
                <a:t>planning</a:t>
              </a:r>
              <a:endParaRPr lang="uk-UA" sz="2000">
                <a:solidFill>
                  <a:schemeClr val="accent1"/>
                </a:solidFill>
                <a:latin typeface="+mj-lt"/>
              </a:endParaRPr>
            </a:p>
          </p:txBody>
        </p:sp>
        <p:sp>
          <p:nvSpPr>
            <p:cNvPr id="28" name="TextBox 27"/>
            <p:cNvSpPr txBox="1"/>
            <p:nvPr/>
          </p:nvSpPr>
          <p:spPr>
            <a:xfrm>
              <a:off x="1931614" y="3382791"/>
              <a:ext cx="4948894"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18" name="TextBox 17"/>
            <p:cNvSpPr txBox="1"/>
            <p:nvPr/>
          </p:nvSpPr>
          <p:spPr>
            <a:xfrm>
              <a:off x="1876097" y="4533181"/>
              <a:ext cx="2127761" cy="646331"/>
            </a:xfrm>
            <a:prstGeom prst="rect">
              <a:avLst/>
            </a:prstGeom>
            <a:noFill/>
          </p:spPr>
          <p:txBody>
            <a:bodyPr wrap="square" rtlCol="0">
              <a:spAutoFit/>
            </a:bodyPr>
            <a:lstStyle/>
            <a:p>
              <a:r>
                <a:rPr lang="en-US" sz="3600">
                  <a:latin typeface="+mj-lt"/>
                </a:rPr>
                <a:t>jan 2015</a:t>
              </a:r>
              <a:endParaRPr lang="uk-UA" sz="3600">
                <a:latin typeface="+mj-lt"/>
              </a:endParaRPr>
            </a:p>
          </p:txBody>
        </p:sp>
      </p:grpSp>
      <p:grpSp>
        <p:nvGrpSpPr>
          <p:cNvPr id="13" name="Group 12"/>
          <p:cNvGrpSpPr/>
          <p:nvPr/>
        </p:nvGrpSpPr>
        <p:grpSpPr>
          <a:xfrm>
            <a:off x="5053229" y="6077877"/>
            <a:ext cx="5004411" cy="2550612"/>
            <a:chOff x="5053229" y="6077877"/>
            <a:chExt cx="5004411" cy="2550612"/>
          </a:xfrm>
        </p:grpSpPr>
        <p:sp>
          <p:nvSpPr>
            <p:cNvPr id="29" name="TextBox 28"/>
            <p:cNvSpPr txBox="1"/>
            <p:nvPr/>
          </p:nvSpPr>
          <p:spPr>
            <a:xfrm>
              <a:off x="5053229" y="6077877"/>
              <a:ext cx="2523901" cy="646331"/>
            </a:xfrm>
            <a:prstGeom prst="rect">
              <a:avLst/>
            </a:prstGeom>
            <a:noFill/>
          </p:spPr>
          <p:txBody>
            <a:bodyPr wrap="square" rtlCol="0">
              <a:spAutoFit/>
            </a:bodyPr>
            <a:lstStyle/>
            <a:p>
              <a:r>
                <a:rPr lang="en-US" sz="3600">
                  <a:solidFill>
                    <a:schemeClr val="accent1"/>
                  </a:solidFill>
                  <a:latin typeface="+mj-lt"/>
                </a:rPr>
                <a:t>production</a:t>
              </a:r>
              <a:endParaRPr lang="uk-UA" sz="2000">
                <a:solidFill>
                  <a:schemeClr val="accent1"/>
                </a:solidFill>
                <a:latin typeface="+mj-lt"/>
              </a:endParaRPr>
            </a:p>
          </p:txBody>
        </p:sp>
        <p:sp>
          <p:nvSpPr>
            <p:cNvPr id="30" name="TextBox 29"/>
            <p:cNvSpPr txBox="1"/>
            <p:nvPr/>
          </p:nvSpPr>
          <p:spPr>
            <a:xfrm>
              <a:off x="5108746" y="6831768"/>
              <a:ext cx="4948894"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31" name="TextBox 30"/>
            <p:cNvSpPr txBox="1"/>
            <p:nvPr/>
          </p:nvSpPr>
          <p:spPr>
            <a:xfrm>
              <a:off x="5053229" y="7982158"/>
              <a:ext cx="2127761" cy="646331"/>
            </a:xfrm>
            <a:prstGeom prst="rect">
              <a:avLst/>
            </a:prstGeom>
            <a:noFill/>
          </p:spPr>
          <p:txBody>
            <a:bodyPr wrap="square" rtlCol="0">
              <a:spAutoFit/>
            </a:bodyPr>
            <a:lstStyle/>
            <a:p>
              <a:r>
                <a:rPr lang="en-US" sz="3600">
                  <a:latin typeface="+mj-lt"/>
                </a:rPr>
                <a:t>may 2015</a:t>
              </a:r>
              <a:endParaRPr lang="uk-UA" sz="3600">
                <a:latin typeface="+mj-lt"/>
              </a:endParaRPr>
            </a:p>
          </p:txBody>
        </p:sp>
      </p:grpSp>
      <p:grpSp>
        <p:nvGrpSpPr>
          <p:cNvPr id="17" name="Group 16"/>
          <p:cNvGrpSpPr/>
          <p:nvPr/>
        </p:nvGrpSpPr>
        <p:grpSpPr>
          <a:xfrm>
            <a:off x="8230361" y="2628900"/>
            <a:ext cx="5004411" cy="2550612"/>
            <a:chOff x="8230361" y="2628900"/>
            <a:chExt cx="5004411" cy="2550612"/>
          </a:xfrm>
        </p:grpSpPr>
        <p:sp>
          <p:nvSpPr>
            <p:cNvPr id="33" name="TextBox 32"/>
            <p:cNvSpPr txBox="1"/>
            <p:nvPr/>
          </p:nvSpPr>
          <p:spPr>
            <a:xfrm>
              <a:off x="8230361" y="2628900"/>
              <a:ext cx="2523901" cy="646331"/>
            </a:xfrm>
            <a:prstGeom prst="rect">
              <a:avLst/>
            </a:prstGeom>
            <a:noFill/>
          </p:spPr>
          <p:txBody>
            <a:bodyPr wrap="square" rtlCol="0">
              <a:spAutoFit/>
            </a:bodyPr>
            <a:lstStyle/>
            <a:p>
              <a:r>
                <a:rPr lang="en-US" sz="3600">
                  <a:solidFill>
                    <a:schemeClr val="accent1"/>
                  </a:solidFill>
                  <a:latin typeface="+mj-lt"/>
                </a:rPr>
                <a:t>distribution</a:t>
              </a:r>
              <a:endParaRPr lang="uk-UA" sz="2000">
                <a:solidFill>
                  <a:schemeClr val="accent1"/>
                </a:solidFill>
                <a:latin typeface="+mj-lt"/>
              </a:endParaRPr>
            </a:p>
          </p:txBody>
        </p:sp>
        <p:sp>
          <p:nvSpPr>
            <p:cNvPr id="34" name="TextBox 33"/>
            <p:cNvSpPr txBox="1"/>
            <p:nvPr/>
          </p:nvSpPr>
          <p:spPr>
            <a:xfrm>
              <a:off x="8285878" y="3382791"/>
              <a:ext cx="4948894"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35" name="TextBox 34"/>
            <p:cNvSpPr txBox="1"/>
            <p:nvPr/>
          </p:nvSpPr>
          <p:spPr>
            <a:xfrm>
              <a:off x="8230361" y="4533181"/>
              <a:ext cx="2127761" cy="646331"/>
            </a:xfrm>
            <a:prstGeom prst="rect">
              <a:avLst/>
            </a:prstGeom>
            <a:noFill/>
          </p:spPr>
          <p:txBody>
            <a:bodyPr wrap="square" rtlCol="0">
              <a:spAutoFit/>
            </a:bodyPr>
            <a:lstStyle/>
            <a:p>
              <a:r>
                <a:rPr lang="en-US" sz="3600">
                  <a:latin typeface="+mj-lt"/>
                </a:rPr>
                <a:t>jun 2015</a:t>
              </a:r>
              <a:endParaRPr lang="uk-UA" sz="3600">
                <a:latin typeface="+mj-lt"/>
              </a:endParaRPr>
            </a:p>
          </p:txBody>
        </p:sp>
      </p:grpSp>
      <p:grpSp>
        <p:nvGrpSpPr>
          <p:cNvPr id="19" name="Group 18"/>
          <p:cNvGrpSpPr/>
          <p:nvPr/>
        </p:nvGrpSpPr>
        <p:grpSpPr>
          <a:xfrm>
            <a:off x="11407493" y="6077877"/>
            <a:ext cx="5004411" cy="2550612"/>
            <a:chOff x="11407493" y="6077877"/>
            <a:chExt cx="5004411" cy="2550612"/>
          </a:xfrm>
        </p:grpSpPr>
        <p:sp>
          <p:nvSpPr>
            <p:cNvPr id="37" name="TextBox 36"/>
            <p:cNvSpPr txBox="1"/>
            <p:nvPr/>
          </p:nvSpPr>
          <p:spPr>
            <a:xfrm>
              <a:off x="11407493" y="6077877"/>
              <a:ext cx="2523901" cy="646331"/>
            </a:xfrm>
            <a:prstGeom prst="rect">
              <a:avLst/>
            </a:prstGeom>
            <a:noFill/>
          </p:spPr>
          <p:txBody>
            <a:bodyPr wrap="square" rtlCol="0">
              <a:spAutoFit/>
            </a:bodyPr>
            <a:lstStyle/>
            <a:p>
              <a:r>
                <a:rPr lang="en-US" sz="3600">
                  <a:solidFill>
                    <a:schemeClr val="accent1"/>
                  </a:solidFill>
                  <a:latin typeface="+mj-lt"/>
                </a:rPr>
                <a:t>support</a:t>
              </a:r>
              <a:endParaRPr lang="uk-UA" sz="2000">
                <a:solidFill>
                  <a:schemeClr val="accent1"/>
                </a:solidFill>
                <a:latin typeface="+mj-lt"/>
              </a:endParaRPr>
            </a:p>
          </p:txBody>
        </p:sp>
        <p:sp>
          <p:nvSpPr>
            <p:cNvPr id="38" name="TextBox 37"/>
            <p:cNvSpPr txBox="1"/>
            <p:nvPr/>
          </p:nvSpPr>
          <p:spPr>
            <a:xfrm>
              <a:off x="11463010" y="6831768"/>
              <a:ext cx="4948894"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39" name="TextBox 38"/>
            <p:cNvSpPr txBox="1"/>
            <p:nvPr/>
          </p:nvSpPr>
          <p:spPr>
            <a:xfrm>
              <a:off x="11407493" y="7982158"/>
              <a:ext cx="2127761" cy="646331"/>
            </a:xfrm>
            <a:prstGeom prst="rect">
              <a:avLst/>
            </a:prstGeom>
            <a:noFill/>
          </p:spPr>
          <p:txBody>
            <a:bodyPr wrap="square" rtlCol="0">
              <a:spAutoFit/>
            </a:bodyPr>
            <a:lstStyle/>
            <a:p>
              <a:r>
                <a:rPr lang="en-US" sz="3600">
                  <a:latin typeface="+mj-lt"/>
                </a:rPr>
                <a:t>jul 2015</a:t>
              </a:r>
              <a:endParaRPr lang="uk-UA" sz="3600">
                <a:latin typeface="+mj-lt"/>
              </a:endParaRPr>
            </a:p>
          </p:txBody>
        </p:sp>
      </p:grpSp>
      <p:grpSp>
        <p:nvGrpSpPr>
          <p:cNvPr id="11" name="Group 10"/>
          <p:cNvGrpSpPr/>
          <p:nvPr/>
        </p:nvGrpSpPr>
        <p:grpSpPr>
          <a:xfrm>
            <a:off x="11864692" y="5293105"/>
            <a:ext cx="6149933" cy="710072"/>
            <a:chOff x="11864692" y="5293105"/>
            <a:chExt cx="6149933" cy="710072"/>
          </a:xfrm>
        </p:grpSpPr>
        <p:cxnSp>
          <p:nvCxnSpPr>
            <p:cNvPr id="5" name="Straight Connector 4"/>
            <p:cNvCxnSpPr>
              <a:stCxn id="16" idx="6"/>
            </p:cNvCxnSpPr>
            <p:nvPr/>
          </p:nvCxnSpPr>
          <p:spPr>
            <a:xfrm>
              <a:off x="11864692" y="5648141"/>
              <a:ext cx="2715768"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15490724" y="5293105"/>
              <a:ext cx="2523901" cy="646331"/>
            </a:xfrm>
            <a:prstGeom prst="rect">
              <a:avLst/>
            </a:prstGeom>
            <a:noFill/>
          </p:spPr>
          <p:txBody>
            <a:bodyPr wrap="square" rtlCol="0">
              <a:spAutoFit/>
            </a:bodyPr>
            <a:lstStyle/>
            <a:p>
              <a:r>
                <a:rPr lang="en-US" sz="3600">
                  <a:solidFill>
                    <a:schemeClr val="accent1"/>
                  </a:solidFill>
                  <a:latin typeface="+mj-lt"/>
                </a:rPr>
                <a:t>profit!</a:t>
              </a:r>
              <a:endParaRPr lang="uk-UA" sz="2000">
                <a:solidFill>
                  <a:schemeClr val="accent1"/>
                </a:solidFill>
                <a:latin typeface="+mj-lt"/>
              </a:endParaRPr>
            </a:p>
          </p:txBody>
        </p:sp>
        <p:sp>
          <p:nvSpPr>
            <p:cNvPr id="43" name="Freeform 196"/>
            <p:cNvSpPr>
              <a:spLocks noEditPoints="1"/>
            </p:cNvSpPr>
            <p:nvPr/>
          </p:nvSpPr>
          <p:spPr bwMode="auto">
            <a:xfrm>
              <a:off x="14584623" y="5293105"/>
              <a:ext cx="710072" cy="710072"/>
            </a:xfrm>
            <a:custGeom>
              <a:avLst/>
              <a:gdLst>
                <a:gd name="T0" fmla="*/ 97 w 176"/>
                <a:gd name="T1" fmla="*/ 84 h 176"/>
                <a:gd name="T2" fmla="*/ 90 w 176"/>
                <a:gd name="T3" fmla="*/ 62 h 176"/>
                <a:gd name="T4" fmla="*/ 99 w 176"/>
                <a:gd name="T5" fmla="*/ 72 h 176"/>
                <a:gd name="T6" fmla="*/ 107 w 176"/>
                <a:gd name="T7" fmla="*/ 64 h 176"/>
                <a:gd name="T8" fmla="*/ 97 w 176"/>
                <a:gd name="T9" fmla="*/ 55 h 176"/>
                <a:gd name="T10" fmla="*/ 90 w 176"/>
                <a:gd name="T11" fmla="*/ 48 h 176"/>
                <a:gd name="T12" fmla="*/ 85 w 176"/>
                <a:gd name="T13" fmla="*/ 54 h 176"/>
                <a:gd name="T14" fmla="*/ 72 w 176"/>
                <a:gd name="T15" fmla="*/ 58 h 176"/>
                <a:gd name="T16" fmla="*/ 66 w 176"/>
                <a:gd name="T17" fmla="*/ 72 h 176"/>
                <a:gd name="T18" fmla="*/ 72 w 176"/>
                <a:gd name="T19" fmla="*/ 86 h 176"/>
                <a:gd name="T20" fmla="*/ 85 w 176"/>
                <a:gd name="T21" fmla="*/ 92 h 176"/>
                <a:gd name="T22" fmla="*/ 77 w 176"/>
                <a:gd name="T23" fmla="*/ 110 h 176"/>
                <a:gd name="T24" fmla="*/ 64 w 176"/>
                <a:gd name="T25" fmla="*/ 100 h 176"/>
                <a:gd name="T26" fmla="*/ 70 w 176"/>
                <a:gd name="T27" fmla="*/ 116 h 176"/>
                <a:gd name="T28" fmla="*/ 85 w 176"/>
                <a:gd name="T29" fmla="*/ 122 h 176"/>
                <a:gd name="T30" fmla="*/ 90 w 176"/>
                <a:gd name="T31" fmla="*/ 128 h 176"/>
                <a:gd name="T32" fmla="*/ 98 w 176"/>
                <a:gd name="T33" fmla="*/ 120 h 176"/>
                <a:gd name="T34" fmla="*/ 109 w 176"/>
                <a:gd name="T35" fmla="*/ 110 h 176"/>
                <a:gd name="T36" fmla="*/ 109 w 176"/>
                <a:gd name="T37" fmla="*/ 93 h 176"/>
                <a:gd name="T38" fmla="*/ 85 w 176"/>
                <a:gd name="T39" fmla="*/ 80 h 176"/>
                <a:gd name="T40" fmla="*/ 79 w 176"/>
                <a:gd name="T41" fmla="*/ 77 h 176"/>
                <a:gd name="T42" fmla="*/ 76 w 176"/>
                <a:gd name="T43" fmla="*/ 71 h 176"/>
                <a:gd name="T44" fmla="*/ 85 w 176"/>
                <a:gd name="T45" fmla="*/ 62 h 176"/>
                <a:gd name="T46" fmla="*/ 97 w 176"/>
                <a:gd name="T47" fmla="*/ 111 h 176"/>
                <a:gd name="T48" fmla="*/ 90 w 176"/>
                <a:gd name="T49" fmla="*/ 92 h 176"/>
                <a:gd name="T50" fmla="*/ 97 w 176"/>
                <a:gd name="T51" fmla="*/ 96 h 176"/>
                <a:gd name="T52" fmla="*/ 100 w 176"/>
                <a:gd name="T53" fmla="*/ 103 h 176"/>
                <a:gd name="T54" fmla="*/ 88 w 176"/>
                <a:gd name="T55" fmla="*/ 0 h 176"/>
                <a:gd name="T56" fmla="*/ 88 w 176"/>
                <a:gd name="T57" fmla="*/ 176 h 176"/>
                <a:gd name="T58" fmla="*/ 88 w 176"/>
                <a:gd name="T59" fmla="*/ 0 h 176"/>
                <a:gd name="T60" fmla="*/ 8 w 176"/>
                <a:gd name="T61" fmla="*/ 88 h 176"/>
                <a:gd name="T62" fmla="*/ 168 w 176"/>
                <a:gd name="T63"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04" y="87"/>
                  </a:moveTo>
                  <a:cubicBezTo>
                    <a:pt x="102" y="86"/>
                    <a:pt x="100" y="85"/>
                    <a:pt x="97" y="84"/>
                  </a:cubicBezTo>
                  <a:cubicBezTo>
                    <a:pt x="95" y="83"/>
                    <a:pt x="93" y="82"/>
                    <a:pt x="90" y="81"/>
                  </a:cubicBezTo>
                  <a:cubicBezTo>
                    <a:pt x="90" y="62"/>
                    <a:pt x="90" y="62"/>
                    <a:pt x="90" y="62"/>
                  </a:cubicBezTo>
                  <a:cubicBezTo>
                    <a:pt x="93" y="62"/>
                    <a:pt x="95" y="63"/>
                    <a:pt x="96" y="64"/>
                  </a:cubicBezTo>
                  <a:cubicBezTo>
                    <a:pt x="98" y="66"/>
                    <a:pt x="99" y="68"/>
                    <a:pt x="99" y="72"/>
                  </a:cubicBezTo>
                  <a:cubicBezTo>
                    <a:pt x="109" y="72"/>
                    <a:pt x="109" y="72"/>
                    <a:pt x="109" y="72"/>
                  </a:cubicBezTo>
                  <a:cubicBezTo>
                    <a:pt x="109" y="69"/>
                    <a:pt x="108" y="66"/>
                    <a:pt x="107" y="64"/>
                  </a:cubicBezTo>
                  <a:cubicBezTo>
                    <a:pt x="106" y="62"/>
                    <a:pt x="105" y="60"/>
                    <a:pt x="103" y="58"/>
                  </a:cubicBezTo>
                  <a:cubicBezTo>
                    <a:pt x="101" y="57"/>
                    <a:pt x="99" y="56"/>
                    <a:pt x="97" y="55"/>
                  </a:cubicBezTo>
                  <a:cubicBezTo>
                    <a:pt x="95" y="54"/>
                    <a:pt x="93" y="54"/>
                    <a:pt x="90" y="54"/>
                  </a:cubicBezTo>
                  <a:cubicBezTo>
                    <a:pt x="90" y="48"/>
                    <a:pt x="90" y="48"/>
                    <a:pt x="90" y="48"/>
                  </a:cubicBezTo>
                  <a:cubicBezTo>
                    <a:pt x="85" y="48"/>
                    <a:pt x="85" y="48"/>
                    <a:pt x="85" y="48"/>
                  </a:cubicBezTo>
                  <a:cubicBezTo>
                    <a:pt x="85" y="54"/>
                    <a:pt x="85" y="54"/>
                    <a:pt x="85" y="54"/>
                  </a:cubicBezTo>
                  <a:cubicBezTo>
                    <a:pt x="82" y="54"/>
                    <a:pt x="81" y="54"/>
                    <a:pt x="78" y="55"/>
                  </a:cubicBezTo>
                  <a:cubicBezTo>
                    <a:pt x="76" y="56"/>
                    <a:pt x="74" y="57"/>
                    <a:pt x="72" y="58"/>
                  </a:cubicBezTo>
                  <a:cubicBezTo>
                    <a:pt x="70" y="60"/>
                    <a:pt x="69" y="62"/>
                    <a:pt x="67" y="64"/>
                  </a:cubicBezTo>
                  <a:cubicBezTo>
                    <a:pt x="66" y="66"/>
                    <a:pt x="66" y="69"/>
                    <a:pt x="66" y="72"/>
                  </a:cubicBezTo>
                  <a:cubicBezTo>
                    <a:pt x="66" y="75"/>
                    <a:pt x="66" y="78"/>
                    <a:pt x="68" y="80"/>
                  </a:cubicBezTo>
                  <a:cubicBezTo>
                    <a:pt x="69" y="82"/>
                    <a:pt x="70" y="84"/>
                    <a:pt x="72" y="86"/>
                  </a:cubicBezTo>
                  <a:cubicBezTo>
                    <a:pt x="74" y="87"/>
                    <a:pt x="76" y="88"/>
                    <a:pt x="79" y="89"/>
                  </a:cubicBezTo>
                  <a:cubicBezTo>
                    <a:pt x="81" y="90"/>
                    <a:pt x="83" y="91"/>
                    <a:pt x="85" y="92"/>
                  </a:cubicBezTo>
                  <a:cubicBezTo>
                    <a:pt x="85" y="114"/>
                    <a:pt x="85" y="114"/>
                    <a:pt x="85" y="114"/>
                  </a:cubicBezTo>
                  <a:cubicBezTo>
                    <a:pt x="81" y="113"/>
                    <a:pt x="79" y="112"/>
                    <a:pt x="77" y="110"/>
                  </a:cubicBezTo>
                  <a:cubicBezTo>
                    <a:pt x="75" y="108"/>
                    <a:pt x="74" y="104"/>
                    <a:pt x="75" y="100"/>
                  </a:cubicBezTo>
                  <a:cubicBezTo>
                    <a:pt x="64" y="100"/>
                    <a:pt x="64" y="100"/>
                    <a:pt x="64" y="100"/>
                  </a:cubicBezTo>
                  <a:cubicBezTo>
                    <a:pt x="64" y="104"/>
                    <a:pt x="65" y="107"/>
                    <a:pt x="66" y="109"/>
                  </a:cubicBezTo>
                  <a:cubicBezTo>
                    <a:pt x="67" y="112"/>
                    <a:pt x="68" y="114"/>
                    <a:pt x="70" y="116"/>
                  </a:cubicBezTo>
                  <a:cubicBezTo>
                    <a:pt x="72" y="118"/>
                    <a:pt x="74" y="119"/>
                    <a:pt x="77" y="120"/>
                  </a:cubicBezTo>
                  <a:cubicBezTo>
                    <a:pt x="80" y="121"/>
                    <a:pt x="82" y="122"/>
                    <a:pt x="85" y="122"/>
                  </a:cubicBezTo>
                  <a:cubicBezTo>
                    <a:pt x="85" y="128"/>
                    <a:pt x="85" y="128"/>
                    <a:pt x="85" y="128"/>
                  </a:cubicBezTo>
                  <a:cubicBezTo>
                    <a:pt x="90" y="128"/>
                    <a:pt x="90" y="128"/>
                    <a:pt x="90" y="128"/>
                  </a:cubicBezTo>
                  <a:cubicBezTo>
                    <a:pt x="90" y="122"/>
                    <a:pt x="90" y="122"/>
                    <a:pt x="90" y="122"/>
                  </a:cubicBezTo>
                  <a:cubicBezTo>
                    <a:pt x="93" y="122"/>
                    <a:pt x="95" y="121"/>
                    <a:pt x="98" y="120"/>
                  </a:cubicBezTo>
                  <a:cubicBezTo>
                    <a:pt x="100" y="119"/>
                    <a:pt x="102" y="118"/>
                    <a:pt x="104" y="116"/>
                  </a:cubicBezTo>
                  <a:cubicBezTo>
                    <a:pt x="106" y="115"/>
                    <a:pt x="108" y="113"/>
                    <a:pt x="109" y="110"/>
                  </a:cubicBezTo>
                  <a:cubicBezTo>
                    <a:pt x="110" y="108"/>
                    <a:pt x="110" y="105"/>
                    <a:pt x="110" y="101"/>
                  </a:cubicBezTo>
                  <a:cubicBezTo>
                    <a:pt x="110" y="98"/>
                    <a:pt x="110" y="95"/>
                    <a:pt x="109" y="93"/>
                  </a:cubicBezTo>
                  <a:cubicBezTo>
                    <a:pt x="108" y="91"/>
                    <a:pt x="106" y="89"/>
                    <a:pt x="104" y="87"/>
                  </a:cubicBezTo>
                  <a:moveTo>
                    <a:pt x="85" y="80"/>
                  </a:moveTo>
                  <a:cubicBezTo>
                    <a:pt x="84" y="80"/>
                    <a:pt x="83" y="79"/>
                    <a:pt x="82" y="79"/>
                  </a:cubicBezTo>
                  <a:cubicBezTo>
                    <a:pt x="81" y="79"/>
                    <a:pt x="80" y="78"/>
                    <a:pt x="79" y="77"/>
                  </a:cubicBezTo>
                  <a:cubicBezTo>
                    <a:pt x="78" y="77"/>
                    <a:pt x="77" y="76"/>
                    <a:pt x="77" y="75"/>
                  </a:cubicBezTo>
                  <a:cubicBezTo>
                    <a:pt x="76" y="74"/>
                    <a:pt x="76" y="72"/>
                    <a:pt x="76" y="71"/>
                  </a:cubicBezTo>
                  <a:cubicBezTo>
                    <a:pt x="76" y="68"/>
                    <a:pt x="77" y="65"/>
                    <a:pt x="78" y="64"/>
                  </a:cubicBezTo>
                  <a:cubicBezTo>
                    <a:pt x="80" y="63"/>
                    <a:pt x="82" y="62"/>
                    <a:pt x="85" y="62"/>
                  </a:cubicBezTo>
                  <a:lnTo>
                    <a:pt x="85" y="80"/>
                  </a:lnTo>
                  <a:close/>
                  <a:moveTo>
                    <a:pt x="97" y="111"/>
                  </a:moveTo>
                  <a:cubicBezTo>
                    <a:pt x="95" y="112"/>
                    <a:pt x="93" y="113"/>
                    <a:pt x="90" y="114"/>
                  </a:cubicBezTo>
                  <a:cubicBezTo>
                    <a:pt x="90" y="92"/>
                    <a:pt x="90" y="92"/>
                    <a:pt x="90" y="92"/>
                  </a:cubicBezTo>
                  <a:cubicBezTo>
                    <a:pt x="92" y="93"/>
                    <a:pt x="92" y="93"/>
                    <a:pt x="94" y="94"/>
                  </a:cubicBezTo>
                  <a:cubicBezTo>
                    <a:pt x="95" y="94"/>
                    <a:pt x="96" y="95"/>
                    <a:pt x="97" y="96"/>
                  </a:cubicBezTo>
                  <a:cubicBezTo>
                    <a:pt x="98" y="96"/>
                    <a:pt x="99" y="97"/>
                    <a:pt x="99" y="98"/>
                  </a:cubicBezTo>
                  <a:cubicBezTo>
                    <a:pt x="100" y="100"/>
                    <a:pt x="100" y="101"/>
                    <a:pt x="100" y="103"/>
                  </a:cubicBezTo>
                  <a:cubicBezTo>
                    <a:pt x="100" y="106"/>
                    <a:pt x="99" y="109"/>
                    <a:pt x="97" y="111"/>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293553766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250" fill="hold"/>
                                        <p:tgtEl>
                                          <p:spTgt spid="12"/>
                                        </p:tgtEl>
                                        <p:attrNameLst>
                                          <p:attrName>ppt_w</p:attrName>
                                        </p:attrNameLst>
                                      </p:cBhvr>
                                      <p:tavLst>
                                        <p:tav tm="0">
                                          <p:val>
                                            <p:fltVal val="0"/>
                                          </p:val>
                                        </p:tav>
                                        <p:tav tm="100000">
                                          <p:val>
                                            <p:strVal val="#ppt_w"/>
                                          </p:val>
                                        </p:tav>
                                      </p:tavLst>
                                    </p:anim>
                                    <p:anim calcmode="lin" valueType="num">
                                      <p:cBhvr>
                                        <p:cTn id="8" dur="1250" fill="hold"/>
                                        <p:tgtEl>
                                          <p:spTgt spid="12"/>
                                        </p:tgtEl>
                                        <p:attrNameLst>
                                          <p:attrName>ppt_h</p:attrName>
                                        </p:attrNameLst>
                                      </p:cBhvr>
                                      <p:tavLst>
                                        <p:tav tm="0">
                                          <p:val>
                                            <p:fltVal val="0"/>
                                          </p:val>
                                        </p:tav>
                                        <p:tav tm="100000">
                                          <p:val>
                                            <p:strVal val="#ppt_h"/>
                                          </p:val>
                                        </p:tav>
                                      </p:tavLst>
                                    </p:anim>
                                    <p:anim calcmode="lin" valueType="num">
                                      <p:cBhvr>
                                        <p:cTn id="9" dur="1250" fill="hold"/>
                                        <p:tgtEl>
                                          <p:spTgt spid="12"/>
                                        </p:tgtEl>
                                        <p:attrNameLst>
                                          <p:attrName>style.rotation</p:attrName>
                                        </p:attrNameLst>
                                      </p:cBhvr>
                                      <p:tavLst>
                                        <p:tav tm="0">
                                          <p:val>
                                            <p:fltVal val="360"/>
                                          </p:val>
                                        </p:tav>
                                        <p:tav tm="100000">
                                          <p:val>
                                            <p:fltVal val="0"/>
                                          </p:val>
                                        </p:tav>
                                      </p:tavLst>
                                    </p:anim>
                                    <p:animEffect transition="in" filter="fade">
                                      <p:cBhvr>
                                        <p:cTn id="10" dur="1250"/>
                                        <p:tgtEl>
                                          <p:spTgt spid="12"/>
                                        </p:tgtEl>
                                      </p:cBhvr>
                                    </p:animEffect>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250"/>
                                        <p:tgtEl>
                                          <p:spTgt spid="2"/>
                                        </p:tgtEl>
                                      </p:cBhvr>
                                    </p:animEffect>
                                    <p:anim calcmode="lin" valueType="num">
                                      <p:cBhvr>
                                        <p:cTn id="15" dur="1250" fill="hold"/>
                                        <p:tgtEl>
                                          <p:spTgt spid="2"/>
                                        </p:tgtEl>
                                        <p:attrNameLst>
                                          <p:attrName>ppt_x</p:attrName>
                                        </p:attrNameLst>
                                      </p:cBhvr>
                                      <p:tavLst>
                                        <p:tav tm="0">
                                          <p:val>
                                            <p:strVal val="#ppt_x"/>
                                          </p:val>
                                        </p:tav>
                                        <p:tav tm="100000">
                                          <p:val>
                                            <p:strVal val="#ppt_x"/>
                                          </p:val>
                                        </p:tav>
                                      </p:tavLst>
                                    </p:anim>
                                    <p:anim calcmode="lin" valueType="num">
                                      <p:cBhvr>
                                        <p:cTn id="16" dur="1125" decel="100000" fill="hold"/>
                                        <p:tgtEl>
                                          <p:spTgt spid="2"/>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25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1250"/>
                                        <p:tgtEl>
                                          <p:spTgt spid="13"/>
                                        </p:tgtEl>
                                      </p:cBhvr>
                                    </p:animEffect>
                                    <p:anim calcmode="lin" valueType="num">
                                      <p:cBhvr>
                                        <p:cTn id="21" dur="1250" fill="hold"/>
                                        <p:tgtEl>
                                          <p:spTgt spid="13"/>
                                        </p:tgtEl>
                                        <p:attrNameLst>
                                          <p:attrName>ppt_x</p:attrName>
                                        </p:attrNameLst>
                                      </p:cBhvr>
                                      <p:tavLst>
                                        <p:tav tm="0">
                                          <p:val>
                                            <p:strVal val="#ppt_x"/>
                                          </p:val>
                                        </p:tav>
                                        <p:tav tm="100000">
                                          <p:val>
                                            <p:strVal val="#ppt_x"/>
                                          </p:val>
                                        </p:tav>
                                      </p:tavLst>
                                    </p:anim>
                                    <p:anim calcmode="lin" valueType="num">
                                      <p:cBhvr>
                                        <p:cTn id="22" dur="1125" decel="100000" fill="hold"/>
                                        <p:tgtEl>
                                          <p:spTgt spid="13"/>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50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250"/>
                                        <p:tgtEl>
                                          <p:spTgt spid="17"/>
                                        </p:tgtEl>
                                      </p:cBhvr>
                                    </p:animEffect>
                                    <p:anim calcmode="lin" valueType="num">
                                      <p:cBhvr>
                                        <p:cTn id="27" dur="1250" fill="hold"/>
                                        <p:tgtEl>
                                          <p:spTgt spid="17"/>
                                        </p:tgtEl>
                                        <p:attrNameLst>
                                          <p:attrName>ppt_x</p:attrName>
                                        </p:attrNameLst>
                                      </p:cBhvr>
                                      <p:tavLst>
                                        <p:tav tm="0">
                                          <p:val>
                                            <p:strVal val="#ppt_x"/>
                                          </p:val>
                                        </p:tav>
                                        <p:tav tm="100000">
                                          <p:val>
                                            <p:strVal val="#ppt_x"/>
                                          </p:val>
                                        </p:tav>
                                      </p:tavLst>
                                    </p:anim>
                                    <p:anim calcmode="lin" valueType="num">
                                      <p:cBhvr>
                                        <p:cTn id="28" dur="1125" decel="100000" fill="hold"/>
                                        <p:tgtEl>
                                          <p:spTgt spid="17"/>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par>
                                <p:cTn id="30" presetID="37" presetClass="entr" presetSubtype="0" fill="hold" nodeType="withEffect">
                                  <p:stCondLst>
                                    <p:cond delay="75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1250"/>
                                        <p:tgtEl>
                                          <p:spTgt spid="19"/>
                                        </p:tgtEl>
                                      </p:cBhvr>
                                    </p:animEffect>
                                    <p:anim calcmode="lin" valueType="num">
                                      <p:cBhvr>
                                        <p:cTn id="33" dur="1250" fill="hold"/>
                                        <p:tgtEl>
                                          <p:spTgt spid="19"/>
                                        </p:tgtEl>
                                        <p:attrNameLst>
                                          <p:attrName>ppt_x</p:attrName>
                                        </p:attrNameLst>
                                      </p:cBhvr>
                                      <p:tavLst>
                                        <p:tav tm="0">
                                          <p:val>
                                            <p:strVal val="#ppt_x"/>
                                          </p:val>
                                        </p:tav>
                                        <p:tav tm="100000">
                                          <p:val>
                                            <p:strVal val="#ppt_x"/>
                                          </p:val>
                                        </p:tav>
                                      </p:tavLst>
                                    </p:anim>
                                    <p:anim calcmode="lin" valueType="num">
                                      <p:cBhvr>
                                        <p:cTn id="34" dur="1125" decel="100000" fill="hold"/>
                                        <p:tgtEl>
                                          <p:spTgt spid="19"/>
                                        </p:tgtEl>
                                        <p:attrNameLst>
                                          <p:attrName>ppt_y</p:attrName>
                                        </p:attrNameLst>
                                      </p:cBhvr>
                                      <p:tavLst>
                                        <p:tav tm="0">
                                          <p:val>
                                            <p:strVal val="#ppt_y+1"/>
                                          </p:val>
                                        </p:tav>
                                        <p:tav tm="100000">
                                          <p:val>
                                            <p:strVal val="#ppt_y-.03"/>
                                          </p:val>
                                        </p:tav>
                                      </p:tavLst>
                                    </p:anim>
                                    <p:anim calcmode="lin" valueType="num">
                                      <p:cBhvr>
                                        <p:cTn id="35" dur="125" accel="100000" fill="hold">
                                          <p:stCondLst>
                                            <p:cond delay="1125"/>
                                          </p:stCondLst>
                                        </p:cTn>
                                        <p:tgtEl>
                                          <p:spTgt spid="19"/>
                                        </p:tgtEl>
                                        <p:attrNameLst>
                                          <p:attrName>ppt_y</p:attrName>
                                        </p:attrNameLst>
                                      </p:cBhvr>
                                      <p:tavLst>
                                        <p:tav tm="0">
                                          <p:val>
                                            <p:strVal val="#ppt_y-.03"/>
                                          </p:val>
                                        </p:tav>
                                        <p:tav tm="100000">
                                          <p:val>
                                            <p:strVal val="#ppt_y"/>
                                          </p:val>
                                        </p:tav>
                                      </p:tavLst>
                                    </p:anim>
                                  </p:childTnLst>
                                </p:cTn>
                              </p:par>
                            </p:childTnLst>
                          </p:cTn>
                        </p:par>
                        <p:par>
                          <p:cTn id="36" fill="hold">
                            <p:stCondLst>
                              <p:cond delay="3250"/>
                            </p:stCondLst>
                            <p:childTnLst>
                              <p:par>
                                <p:cTn id="37" presetID="22" presetClass="entr" presetSubtype="8" fill="hold" nodeType="after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wipe(left)">
                                      <p:cBhvr>
                                        <p:cTn id="3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8288000" cy="10287000"/>
          </a:xfrm>
          <a:prstGeom prst="rect">
            <a:avLst/>
          </a:prstGeom>
          <a:gradFill flip="none" rotWithShape="1">
            <a:gsLst>
              <a:gs pos="0">
                <a:schemeClr val="accent6">
                  <a:lumMod val="40000"/>
                  <a:lumOff val="60000"/>
                  <a:alpha val="50000"/>
                </a:schemeClr>
              </a:gs>
              <a:gs pos="46000">
                <a:schemeClr val="accent6">
                  <a:lumMod val="95000"/>
                  <a:lumOff val="5000"/>
                  <a:alpha val="50000"/>
                </a:schemeClr>
              </a:gs>
              <a:gs pos="100000">
                <a:schemeClr val="accent6">
                  <a:lumMod val="60000"/>
                  <a:alpha val="50000"/>
                </a:schemeClr>
              </a:gs>
            </a:gsLst>
            <a:path path="circle">
              <a:fillToRect l="50000" t="130000" r="50000" b="-30000"/>
            </a:path>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41" name="Straight Connector 40"/>
          <p:cNvCxnSpPr/>
          <p:nvPr/>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76300" y="9081407"/>
            <a:ext cx="1085850" cy="954107"/>
          </a:xfrm>
          <a:prstGeom prst="rect">
            <a:avLst/>
          </a:prstGeom>
          <a:noFill/>
        </p:spPr>
        <p:txBody>
          <a:bodyPr wrap="square" rtlCol="0">
            <a:spAutoFit/>
          </a:bodyPr>
          <a:lstStyle/>
          <a:p>
            <a:r>
              <a:rPr lang="en-US" sz="2800" b="1">
                <a:solidFill>
                  <a:schemeClr val="bg1"/>
                </a:solidFill>
              </a:rPr>
              <a:t>your logo</a:t>
            </a:r>
            <a:endParaRPr lang="uk-UA" sz="2000" b="1">
              <a:solidFill>
                <a:schemeClr val="bg1"/>
              </a:solidFill>
            </a:endParaRPr>
          </a:p>
        </p:txBody>
      </p:sp>
      <p:cxnSp>
        <p:nvCxnSpPr>
          <p:cNvPr id="43" name="Straight Connector 42"/>
          <p:cNvCxnSpPr/>
          <p:nvPr/>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4" name="Title 7"/>
          <p:cNvSpPr txBox="1">
            <a:spLocks/>
          </p:cNvSpPr>
          <p:nvPr/>
        </p:nvSpPr>
        <p:spPr>
          <a:xfrm>
            <a:off x="876300" y="571411"/>
            <a:ext cx="5448300" cy="1338828"/>
          </a:xfrm>
          <a:prstGeom prst="rect">
            <a:avLst/>
          </a:prstGeom>
          <a:noFill/>
        </p:spPr>
        <p:txBody>
          <a:bodyPr wrap="square" rtlCol="0">
            <a:spAutoFit/>
          </a:bodyPr>
          <a:lstStyle>
            <a:lvl1pPr algn="l" defTabSz="1371600" rtl="0" eaLnBrk="1" latinLnBrk="0" hangingPunct="1">
              <a:lnSpc>
                <a:spcPct val="90000"/>
              </a:lnSpc>
              <a:spcBef>
                <a:spcPct val="0"/>
              </a:spcBef>
              <a:buNone/>
              <a:defRPr lang="uk-UA" sz="4500" b="1" kern="1200">
                <a:solidFill>
                  <a:schemeClr val="tx1"/>
                </a:solidFill>
                <a:latin typeface="+mn-lt"/>
                <a:ea typeface="Roboto Condensed" panose="02000000000000000000" pitchFamily="2" charset="0"/>
                <a:cs typeface="+mn-cs"/>
              </a:defRPr>
            </a:lvl1pPr>
          </a:lstStyle>
          <a:p>
            <a:r>
              <a:rPr lang="en-US">
                <a:solidFill>
                  <a:schemeClr val="bg1"/>
                </a:solidFill>
              </a:rPr>
              <a:t>project </a:t>
            </a:r>
          </a:p>
          <a:p>
            <a:r>
              <a:rPr lang="en-US">
                <a:solidFill>
                  <a:schemeClr val="bg1"/>
                </a:solidFill>
              </a:rPr>
              <a:t>road map</a:t>
            </a:r>
          </a:p>
        </p:txBody>
      </p:sp>
      <p:grpSp>
        <p:nvGrpSpPr>
          <p:cNvPr id="3" name="Group 2"/>
          <p:cNvGrpSpPr/>
          <p:nvPr/>
        </p:nvGrpSpPr>
        <p:grpSpPr>
          <a:xfrm>
            <a:off x="1257301" y="2854222"/>
            <a:ext cx="4933716" cy="2250032"/>
            <a:chOff x="1257301" y="2854222"/>
            <a:chExt cx="4933716" cy="2250032"/>
          </a:xfrm>
        </p:grpSpPr>
        <p:sp>
          <p:nvSpPr>
            <p:cNvPr id="72" name="TextBox 71"/>
            <p:cNvSpPr txBox="1"/>
            <p:nvPr/>
          </p:nvSpPr>
          <p:spPr>
            <a:xfrm>
              <a:off x="1483597" y="2854222"/>
              <a:ext cx="4707419" cy="646331"/>
            </a:xfrm>
            <a:prstGeom prst="rect">
              <a:avLst/>
            </a:prstGeom>
            <a:noFill/>
          </p:spPr>
          <p:txBody>
            <a:bodyPr wrap="square" rtlCol="0">
              <a:spAutoFit/>
            </a:bodyPr>
            <a:lstStyle/>
            <a:p>
              <a:pPr algn="r"/>
              <a:r>
                <a:rPr lang="en-US" sz="3600">
                  <a:solidFill>
                    <a:schemeClr val="bg1"/>
                  </a:solidFill>
                  <a:latin typeface="+mj-lt"/>
                </a:rPr>
                <a:t>starting point</a:t>
              </a:r>
              <a:endParaRPr lang="uk-UA" sz="3600">
                <a:solidFill>
                  <a:schemeClr val="bg1"/>
                </a:solidFill>
                <a:latin typeface="+mj-lt"/>
              </a:endParaRPr>
            </a:p>
          </p:txBody>
        </p:sp>
        <p:sp>
          <p:nvSpPr>
            <p:cNvPr id="76" name="TextBox 75"/>
            <p:cNvSpPr txBox="1"/>
            <p:nvPr/>
          </p:nvSpPr>
          <p:spPr>
            <a:xfrm>
              <a:off x="1257301" y="3473038"/>
              <a:ext cx="4933716" cy="1631216"/>
            </a:xfrm>
            <a:prstGeom prst="rect">
              <a:avLst/>
            </a:prstGeom>
            <a:noFill/>
          </p:spPr>
          <p:txBody>
            <a:bodyPr wrap="square" rtlCol="0">
              <a:spAutoFit/>
            </a:bodyPr>
            <a:lstStyle/>
            <a:p>
              <a:pPr algn="r"/>
              <a:r>
                <a:rPr lang="en-US" sz="2000">
                  <a:solidFill>
                    <a:schemeClr val="bg1"/>
                  </a:solidFill>
                </a:rPr>
                <a:t>Lorem ipsum dolor sit amet, consectetuer adipiscing elit. Maecenas porttitor congue massa. Fusce posuere, magna sed pulvinar ultricies, purus lectus malesuada</a:t>
              </a:r>
              <a:endParaRPr lang="uk-UA" sz="2000">
                <a:solidFill>
                  <a:schemeClr val="bg1"/>
                </a:solidFill>
              </a:endParaRPr>
            </a:p>
          </p:txBody>
        </p:sp>
      </p:grpSp>
      <p:grpSp>
        <p:nvGrpSpPr>
          <p:cNvPr id="7" name="Group 6"/>
          <p:cNvGrpSpPr/>
          <p:nvPr/>
        </p:nvGrpSpPr>
        <p:grpSpPr>
          <a:xfrm>
            <a:off x="12029326" y="6477845"/>
            <a:ext cx="5001374" cy="1942255"/>
            <a:chOff x="12029326" y="6477845"/>
            <a:chExt cx="5001374" cy="1942255"/>
          </a:xfrm>
        </p:grpSpPr>
        <p:sp>
          <p:nvSpPr>
            <p:cNvPr id="84" name="TextBox 83"/>
            <p:cNvSpPr txBox="1"/>
            <p:nvPr/>
          </p:nvSpPr>
          <p:spPr>
            <a:xfrm>
              <a:off x="12029326" y="6477845"/>
              <a:ext cx="4707419" cy="646331"/>
            </a:xfrm>
            <a:prstGeom prst="rect">
              <a:avLst/>
            </a:prstGeom>
            <a:noFill/>
          </p:spPr>
          <p:txBody>
            <a:bodyPr wrap="square" rtlCol="0">
              <a:spAutoFit/>
            </a:bodyPr>
            <a:lstStyle/>
            <a:p>
              <a:r>
                <a:rPr lang="en-US" sz="3600">
                  <a:solidFill>
                    <a:schemeClr val="bg1"/>
                  </a:solidFill>
                  <a:latin typeface="+mj-lt"/>
                </a:rPr>
                <a:t>end point</a:t>
              </a:r>
              <a:endParaRPr lang="uk-UA" sz="3600">
                <a:solidFill>
                  <a:schemeClr val="bg1"/>
                </a:solidFill>
                <a:latin typeface="+mj-lt"/>
              </a:endParaRPr>
            </a:p>
          </p:txBody>
        </p:sp>
        <p:sp>
          <p:nvSpPr>
            <p:cNvPr id="88" name="TextBox 87"/>
            <p:cNvSpPr txBox="1"/>
            <p:nvPr/>
          </p:nvSpPr>
          <p:spPr>
            <a:xfrm>
              <a:off x="12029326" y="7096661"/>
              <a:ext cx="5001374"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Fusce posuere, magna sed pulvinar ultricies, purus lectus malesuada</a:t>
              </a:r>
              <a:endParaRPr lang="uk-UA" sz="2000">
                <a:solidFill>
                  <a:schemeClr val="bg1"/>
                </a:solidFill>
              </a:endParaRPr>
            </a:p>
          </p:txBody>
        </p:sp>
      </p:grpSp>
      <p:grpSp>
        <p:nvGrpSpPr>
          <p:cNvPr id="4" name="Group 3"/>
          <p:cNvGrpSpPr/>
          <p:nvPr/>
        </p:nvGrpSpPr>
        <p:grpSpPr>
          <a:xfrm>
            <a:off x="1905000" y="5954625"/>
            <a:ext cx="4776550" cy="1399063"/>
            <a:chOff x="1905000" y="5954625"/>
            <a:chExt cx="4776550" cy="1399063"/>
          </a:xfrm>
        </p:grpSpPr>
        <p:sp>
          <p:nvSpPr>
            <p:cNvPr id="96" name="TextBox 95"/>
            <p:cNvSpPr txBox="1"/>
            <p:nvPr/>
          </p:nvSpPr>
          <p:spPr>
            <a:xfrm>
              <a:off x="3443050" y="5954625"/>
              <a:ext cx="3238500" cy="646331"/>
            </a:xfrm>
            <a:prstGeom prst="rect">
              <a:avLst/>
            </a:prstGeom>
            <a:noFill/>
          </p:spPr>
          <p:txBody>
            <a:bodyPr wrap="square" rtlCol="0">
              <a:spAutoFit/>
            </a:bodyPr>
            <a:lstStyle/>
            <a:p>
              <a:pPr algn="r"/>
              <a:r>
                <a:rPr lang="en-US" sz="3600">
                  <a:solidFill>
                    <a:schemeClr val="bg1"/>
                  </a:solidFill>
                  <a:latin typeface="+mj-lt"/>
                </a:rPr>
                <a:t>midpoint 1</a:t>
              </a:r>
              <a:endParaRPr lang="uk-UA" sz="3600">
                <a:solidFill>
                  <a:schemeClr val="bg1"/>
                </a:solidFill>
                <a:latin typeface="+mj-lt"/>
              </a:endParaRPr>
            </a:p>
          </p:txBody>
        </p:sp>
        <p:sp>
          <p:nvSpPr>
            <p:cNvPr id="100" name="TextBox 99"/>
            <p:cNvSpPr txBox="1"/>
            <p:nvPr/>
          </p:nvSpPr>
          <p:spPr>
            <a:xfrm flipH="1">
              <a:off x="1905000" y="6645802"/>
              <a:ext cx="4776550" cy="707886"/>
            </a:xfrm>
            <a:prstGeom prst="rect">
              <a:avLst/>
            </a:prstGeom>
            <a:noFill/>
          </p:spPr>
          <p:txBody>
            <a:bodyPr wrap="square" rtlCol="0">
              <a:spAutoFit/>
            </a:bodyPr>
            <a:lstStyle/>
            <a:p>
              <a:pPr algn="r"/>
              <a:r>
                <a:rPr lang="en-US" sz="2000">
                  <a:solidFill>
                    <a:schemeClr val="bg1"/>
                  </a:solidFill>
                </a:rPr>
                <a:t>Lorem ipsum dolor sit amet, consectetuer adipiscing elit. </a:t>
              </a:r>
              <a:endParaRPr lang="ru-RU" sz="2000">
                <a:solidFill>
                  <a:schemeClr val="bg1"/>
                </a:solidFill>
              </a:endParaRPr>
            </a:p>
          </p:txBody>
        </p:sp>
      </p:grpSp>
      <p:grpSp>
        <p:nvGrpSpPr>
          <p:cNvPr id="6" name="Group 5"/>
          <p:cNvGrpSpPr/>
          <p:nvPr/>
        </p:nvGrpSpPr>
        <p:grpSpPr>
          <a:xfrm>
            <a:off x="12192001" y="2991979"/>
            <a:ext cx="4799765" cy="1399063"/>
            <a:chOff x="12192001" y="2991979"/>
            <a:chExt cx="4799765" cy="1399063"/>
          </a:xfrm>
        </p:grpSpPr>
        <p:sp>
          <p:nvSpPr>
            <p:cNvPr id="116" name="TextBox 115"/>
            <p:cNvSpPr txBox="1"/>
            <p:nvPr/>
          </p:nvSpPr>
          <p:spPr>
            <a:xfrm>
              <a:off x="12192002" y="2991979"/>
              <a:ext cx="3238500" cy="646331"/>
            </a:xfrm>
            <a:prstGeom prst="rect">
              <a:avLst/>
            </a:prstGeom>
            <a:noFill/>
          </p:spPr>
          <p:txBody>
            <a:bodyPr wrap="square" rtlCol="0">
              <a:spAutoFit/>
            </a:bodyPr>
            <a:lstStyle/>
            <a:p>
              <a:r>
                <a:rPr lang="en-US" sz="3600">
                  <a:solidFill>
                    <a:schemeClr val="bg1"/>
                  </a:solidFill>
                  <a:latin typeface="+mj-lt"/>
                </a:rPr>
                <a:t>midpoint 2</a:t>
              </a:r>
              <a:endParaRPr lang="uk-UA" sz="3600">
                <a:solidFill>
                  <a:schemeClr val="bg1"/>
                </a:solidFill>
                <a:latin typeface="+mj-lt"/>
              </a:endParaRPr>
            </a:p>
          </p:txBody>
        </p:sp>
        <p:sp>
          <p:nvSpPr>
            <p:cNvPr id="117" name="TextBox 116"/>
            <p:cNvSpPr txBox="1"/>
            <p:nvPr/>
          </p:nvSpPr>
          <p:spPr>
            <a:xfrm flipH="1">
              <a:off x="12192001" y="3683156"/>
              <a:ext cx="4799765" cy="707886"/>
            </a:xfrm>
            <a:prstGeom prst="rect">
              <a:avLst/>
            </a:prstGeom>
            <a:noFill/>
          </p:spPr>
          <p:txBody>
            <a:bodyPr wrap="square" rtlCol="0">
              <a:spAutoFit/>
            </a:bodyPr>
            <a:lstStyle/>
            <a:p>
              <a:r>
                <a:rPr lang="en-US" sz="2000">
                  <a:solidFill>
                    <a:schemeClr val="bg1"/>
                  </a:solidFill>
                </a:rPr>
                <a:t>Lorem ipsum dolor sit amet, consectetuer adipiscing elit. </a:t>
              </a:r>
              <a:endParaRPr lang="ru-RU" sz="2000">
                <a:solidFill>
                  <a:schemeClr val="bg1"/>
                </a:solidFill>
              </a:endParaRPr>
            </a:p>
          </p:txBody>
        </p:sp>
      </p:grpSp>
      <p:grpSp>
        <p:nvGrpSpPr>
          <p:cNvPr id="2" name="Group 1"/>
          <p:cNvGrpSpPr/>
          <p:nvPr/>
        </p:nvGrpSpPr>
        <p:grpSpPr>
          <a:xfrm>
            <a:off x="6777929" y="3127073"/>
            <a:ext cx="5414073" cy="3745293"/>
            <a:chOff x="6777929" y="3127073"/>
            <a:chExt cx="5414073" cy="3745293"/>
          </a:xfrm>
        </p:grpSpPr>
        <p:sp>
          <p:nvSpPr>
            <p:cNvPr id="113" name="Arc 112"/>
            <p:cNvSpPr/>
            <p:nvPr/>
          </p:nvSpPr>
          <p:spPr>
            <a:xfrm rot="5400000">
              <a:off x="6777929" y="3622556"/>
              <a:ext cx="2707038" cy="2707037"/>
            </a:xfrm>
            <a:prstGeom prst="arc">
              <a:avLst>
                <a:gd name="adj1" fmla="val 16200000"/>
                <a:gd name="adj2" fmla="val 10800000"/>
              </a:avLst>
            </a:prstGeom>
            <a:ln w="38100">
              <a:solidFill>
                <a:schemeClr val="bg1"/>
              </a:solidFill>
              <a:prstDash val="sysDot"/>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uk-UA"/>
            </a:p>
          </p:txBody>
        </p:sp>
        <p:sp>
          <p:nvSpPr>
            <p:cNvPr id="114" name="Arc 113"/>
            <p:cNvSpPr/>
            <p:nvPr/>
          </p:nvSpPr>
          <p:spPr>
            <a:xfrm rot="16200000">
              <a:off x="9484965" y="3622556"/>
              <a:ext cx="2707038" cy="2707036"/>
            </a:xfrm>
            <a:prstGeom prst="arc">
              <a:avLst>
                <a:gd name="adj1" fmla="val 16297427"/>
                <a:gd name="adj2" fmla="val 10800000"/>
              </a:avLst>
            </a:prstGeom>
            <a:ln w="38100">
              <a:solidFill>
                <a:schemeClr val="bg1"/>
              </a:solidFill>
              <a:prstDash val="sysDot"/>
              <a:headEnd type="non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uk-UA"/>
            </a:p>
          </p:txBody>
        </p:sp>
        <p:sp>
          <p:nvSpPr>
            <p:cNvPr id="111" name="Овал 15"/>
            <p:cNvSpPr/>
            <p:nvPr/>
          </p:nvSpPr>
          <p:spPr>
            <a:xfrm flipH="1">
              <a:off x="7483797" y="3127073"/>
              <a:ext cx="1306894" cy="1306893"/>
            </a:xfrm>
            <a:prstGeom prst="ellipse">
              <a:avLst/>
            </a:prstGeom>
            <a:solidFill>
              <a:schemeClr val="accent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8" name="Овал 15"/>
            <p:cNvSpPr/>
            <p:nvPr/>
          </p:nvSpPr>
          <p:spPr>
            <a:xfrm flipH="1">
              <a:off x="10190833" y="5565473"/>
              <a:ext cx="1306894" cy="1306893"/>
            </a:xfrm>
            <a:prstGeom prst="ellipse">
              <a:avLst/>
            </a:prstGeom>
            <a:solidFill>
              <a:schemeClr val="accent4"/>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5" name="Oval 104"/>
            <p:cNvSpPr/>
            <p:nvPr/>
          </p:nvSpPr>
          <p:spPr>
            <a:xfrm>
              <a:off x="7155368" y="5845935"/>
              <a:ext cx="467481" cy="467481"/>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06" name="Oval 105"/>
            <p:cNvSpPr/>
            <p:nvPr/>
          </p:nvSpPr>
          <p:spPr>
            <a:xfrm>
              <a:off x="11371349" y="3660611"/>
              <a:ext cx="467481" cy="467481"/>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8" name="Isosceles Triangle 7"/>
            <p:cNvSpPr/>
            <p:nvPr/>
          </p:nvSpPr>
          <p:spPr>
            <a:xfrm rot="5400000">
              <a:off x="7960009" y="3583344"/>
              <a:ext cx="457445" cy="394349"/>
            </a:xfrm>
            <a:prstGeom prst="triangle">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Rectangle 8"/>
            <p:cNvSpPr/>
            <p:nvPr/>
          </p:nvSpPr>
          <p:spPr>
            <a:xfrm>
              <a:off x="10631468" y="6011903"/>
              <a:ext cx="414032" cy="414032"/>
            </a:xfrm>
            <a:prstGeom prst="rect">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13" name="Group 12"/>
            <p:cNvGrpSpPr/>
            <p:nvPr/>
          </p:nvGrpSpPr>
          <p:grpSpPr>
            <a:xfrm>
              <a:off x="7350462" y="6002378"/>
              <a:ext cx="73908" cy="137160"/>
              <a:chOff x="7350462" y="6011903"/>
              <a:chExt cx="73908" cy="137160"/>
            </a:xfrm>
          </p:grpSpPr>
          <p:cxnSp>
            <p:nvCxnSpPr>
              <p:cNvPr id="11" name="Straight Connector 10"/>
              <p:cNvCxnSpPr/>
              <p:nvPr/>
            </p:nvCxnSpPr>
            <p:spPr>
              <a:xfrm>
                <a:off x="7350462" y="6011903"/>
                <a:ext cx="0" cy="137160"/>
              </a:xfrm>
              <a:prstGeom prst="line">
                <a:avLst/>
              </a:prstGeom>
              <a:ln w="254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a:off x="7424370" y="6011903"/>
                <a:ext cx="0" cy="137160"/>
              </a:xfrm>
              <a:prstGeom prst="line">
                <a:avLst/>
              </a:prstGeom>
              <a:ln w="254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21" name="Group 120"/>
            <p:cNvGrpSpPr/>
            <p:nvPr/>
          </p:nvGrpSpPr>
          <p:grpSpPr>
            <a:xfrm>
              <a:off x="11568135" y="3825771"/>
              <a:ext cx="73908" cy="137160"/>
              <a:chOff x="7350462" y="6011903"/>
              <a:chExt cx="73908" cy="137160"/>
            </a:xfrm>
          </p:grpSpPr>
          <p:cxnSp>
            <p:nvCxnSpPr>
              <p:cNvPr id="122" name="Straight Connector 121"/>
              <p:cNvCxnSpPr/>
              <p:nvPr/>
            </p:nvCxnSpPr>
            <p:spPr>
              <a:xfrm>
                <a:off x="7350462" y="6011903"/>
                <a:ext cx="0" cy="137160"/>
              </a:xfrm>
              <a:prstGeom prst="line">
                <a:avLst/>
              </a:prstGeom>
              <a:ln w="254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7424370" y="6011903"/>
                <a:ext cx="0" cy="137160"/>
              </a:xfrm>
              <a:prstGeom prst="line">
                <a:avLst/>
              </a:prstGeom>
              <a:ln w="254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sp>
        <p:nvSpPr>
          <p:cNvPr id="10" name="Picture Placeholder 9"/>
          <p:cNvSpPr>
            <a:spLocks noGrp="1"/>
          </p:cNvSpPr>
          <p:nvPr>
            <p:ph type="pic" sz="quarter" idx="12"/>
          </p:nvPr>
        </p:nvSpPr>
        <p:spPr/>
      </p:sp>
    </p:spTree>
    <p:extLst>
      <p:ext uri="{BB962C8B-B14F-4D97-AF65-F5344CB8AC3E}">
        <p14:creationId xmlns:p14="http://schemas.microsoft.com/office/powerpoint/2010/main" val="381153628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250" fill="hold"/>
                                        <p:tgtEl>
                                          <p:spTgt spid="2"/>
                                        </p:tgtEl>
                                        <p:attrNameLst>
                                          <p:attrName>ppt_w</p:attrName>
                                        </p:attrNameLst>
                                      </p:cBhvr>
                                      <p:tavLst>
                                        <p:tav tm="0">
                                          <p:val>
                                            <p:fltVal val="0"/>
                                          </p:val>
                                        </p:tav>
                                        <p:tav tm="100000">
                                          <p:val>
                                            <p:strVal val="#ppt_w"/>
                                          </p:val>
                                        </p:tav>
                                      </p:tavLst>
                                    </p:anim>
                                    <p:anim calcmode="lin" valueType="num">
                                      <p:cBhvr>
                                        <p:cTn id="8" dur="1250" fill="hold"/>
                                        <p:tgtEl>
                                          <p:spTgt spid="2"/>
                                        </p:tgtEl>
                                        <p:attrNameLst>
                                          <p:attrName>ppt_h</p:attrName>
                                        </p:attrNameLst>
                                      </p:cBhvr>
                                      <p:tavLst>
                                        <p:tav tm="0">
                                          <p:val>
                                            <p:fltVal val="0"/>
                                          </p:val>
                                        </p:tav>
                                        <p:tav tm="100000">
                                          <p:val>
                                            <p:strVal val="#ppt_h"/>
                                          </p:val>
                                        </p:tav>
                                      </p:tavLst>
                                    </p:anim>
                                    <p:anim calcmode="lin" valueType="num">
                                      <p:cBhvr>
                                        <p:cTn id="9" dur="1250" fill="hold"/>
                                        <p:tgtEl>
                                          <p:spTgt spid="2"/>
                                        </p:tgtEl>
                                        <p:attrNameLst>
                                          <p:attrName>style.rotation</p:attrName>
                                        </p:attrNameLst>
                                      </p:cBhvr>
                                      <p:tavLst>
                                        <p:tav tm="0">
                                          <p:val>
                                            <p:fltVal val="360"/>
                                          </p:val>
                                        </p:tav>
                                        <p:tav tm="100000">
                                          <p:val>
                                            <p:fltVal val="0"/>
                                          </p:val>
                                        </p:tav>
                                      </p:tavLst>
                                    </p:anim>
                                    <p:animEffect transition="in" filter="fade">
                                      <p:cBhvr>
                                        <p:cTn id="10" dur="1250"/>
                                        <p:tgtEl>
                                          <p:spTgt spid="2"/>
                                        </p:tgtEl>
                                      </p:cBhvr>
                                    </p:animEffect>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250"/>
                                        <p:tgtEl>
                                          <p:spTgt spid="3"/>
                                        </p:tgtEl>
                                      </p:cBhvr>
                                    </p:animEffect>
                                    <p:anim calcmode="lin" valueType="num">
                                      <p:cBhvr>
                                        <p:cTn id="15" dur="1250" fill="hold"/>
                                        <p:tgtEl>
                                          <p:spTgt spid="3"/>
                                        </p:tgtEl>
                                        <p:attrNameLst>
                                          <p:attrName>ppt_x</p:attrName>
                                        </p:attrNameLst>
                                      </p:cBhvr>
                                      <p:tavLst>
                                        <p:tav tm="0">
                                          <p:val>
                                            <p:strVal val="#ppt_x"/>
                                          </p:val>
                                        </p:tav>
                                        <p:tav tm="100000">
                                          <p:val>
                                            <p:strVal val="#ppt_x"/>
                                          </p:val>
                                        </p:tav>
                                      </p:tavLst>
                                    </p:anim>
                                    <p:anim calcmode="lin" valueType="num">
                                      <p:cBhvr>
                                        <p:cTn id="16" dur="1125" decel="100000" fill="hold"/>
                                        <p:tgtEl>
                                          <p:spTgt spid="3"/>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3"/>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25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1250"/>
                                        <p:tgtEl>
                                          <p:spTgt spid="4"/>
                                        </p:tgtEl>
                                      </p:cBhvr>
                                    </p:animEffect>
                                    <p:anim calcmode="lin" valueType="num">
                                      <p:cBhvr>
                                        <p:cTn id="21" dur="1250" fill="hold"/>
                                        <p:tgtEl>
                                          <p:spTgt spid="4"/>
                                        </p:tgtEl>
                                        <p:attrNameLst>
                                          <p:attrName>ppt_x</p:attrName>
                                        </p:attrNameLst>
                                      </p:cBhvr>
                                      <p:tavLst>
                                        <p:tav tm="0">
                                          <p:val>
                                            <p:strVal val="#ppt_x"/>
                                          </p:val>
                                        </p:tav>
                                        <p:tav tm="100000">
                                          <p:val>
                                            <p:strVal val="#ppt_x"/>
                                          </p:val>
                                        </p:tav>
                                      </p:tavLst>
                                    </p:anim>
                                    <p:anim calcmode="lin" valueType="num">
                                      <p:cBhvr>
                                        <p:cTn id="22" dur="1125" decel="100000" fill="hold"/>
                                        <p:tgtEl>
                                          <p:spTgt spid="4"/>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50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1250"/>
                                        <p:tgtEl>
                                          <p:spTgt spid="6"/>
                                        </p:tgtEl>
                                      </p:cBhvr>
                                    </p:animEffect>
                                    <p:anim calcmode="lin" valueType="num">
                                      <p:cBhvr>
                                        <p:cTn id="27" dur="1250" fill="hold"/>
                                        <p:tgtEl>
                                          <p:spTgt spid="6"/>
                                        </p:tgtEl>
                                        <p:attrNameLst>
                                          <p:attrName>ppt_x</p:attrName>
                                        </p:attrNameLst>
                                      </p:cBhvr>
                                      <p:tavLst>
                                        <p:tav tm="0">
                                          <p:val>
                                            <p:strVal val="#ppt_x"/>
                                          </p:val>
                                        </p:tav>
                                        <p:tav tm="100000">
                                          <p:val>
                                            <p:strVal val="#ppt_x"/>
                                          </p:val>
                                        </p:tav>
                                      </p:tavLst>
                                    </p:anim>
                                    <p:anim calcmode="lin" valueType="num">
                                      <p:cBhvr>
                                        <p:cTn id="28" dur="1125" decel="100000" fill="hold"/>
                                        <p:tgtEl>
                                          <p:spTgt spid="6"/>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30" presetID="37" presetClass="entr" presetSubtype="0" fill="hold" nodeType="withEffect">
                                  <p:stCondLst>
                                    <p:cond delay="75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250"/>
                                        <p:tgtEl>
                                          <p:spTgt spid="7"/>
                                        </p:tgtEl>
                                      </p:cBhvr>
                                    </p:animEffect>
                                    <p:anim calcmode="lin" valueType="num">
                                      <p:cBhvr>
                                        <p:cTn id="33" dur="1250" fill="hold"/>
                                        <p:tgtEl>
                                          <p:spTgt spid="7"/>
                                        </p:tgtEl>
                                        <p:attrNameLst>
                                          <p:attrName>ppt_x</p:attrName>
                                        </p:attrNameLst>
                                      </p:cBhvr>
                                      <p:tavLst>
                                        <p:tav tm="0">
                                          <p:val>
                                            <p:strVal val="#ppt_x"/>
                                          </p:val>
                                        </p:tav>
                                        <p:tav tm="100000">
                                          <p:val>
                                            <p:strVal val="#ppt_x"/>
                                          </p:val>
                                        </p:tav>
                                      </p:tavLst>
                                    </p:anim>
                                    <p:anim calcmode="lin" valueType="num">
                                      <p:cBhvr>
                                        <p:cTn id="34" dur="1125" decel="100000" fill="hold"/>
                                        <p:tgtEl>
                                          <p:spTgt spid="7"/>
                                        </p:tgtEl>
                                        <p:attrNameLst>
                                          <p:attrName>ppt_y</p:attrName>
                                        </p:attrNameLst>
                                      </p:cBhvr>
                                      <p:tavLst>
                                        <p:tav tm="0">
                                          <p:val>
                                            <p:strVal val="#ppt_y+1"/>
                                          </p:val>
                                        </p:tav>
                                        <p:tav tm="100000">
                                          <p:val>
                                            <p:strVal val="#ppt_y-.03"/>
                                          </p:val>
                                        </p:tav>
                                      </p:tavLst>
                                    </p:anim>
                                    <p:anim calcmode="lin" valueType="num">
                                      <p:cBhvr>
                                        <p:cTn id="35"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76300" y="571411"/>
            <a:ext cx="5448300" cy="1338828"/>
          </a:xfrm>
        </p:spPr>
        <p:txBody>
          <a:bodyPr/>
          <a:lstStyle/>
          <a:p>
            <a:r>
              <a:rPr lang="en-US">
                <a:solidFill>
                  <a:schemeClr val="accent1"/>
                </a:solidFill>
              </a:rPr>
              <a:t>project</a:t>
            </a:r>
            <a:br>
              <a:rPr lang="en-US">
                <a:solidFill>
                  <a:schemeClr val="accent1"/>
                </a:solidFill>
              </a:rPr>
            </a:br>
            <a:r>
              <a:rPr lang="en-US"/>
              <a:t>timeline</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117</a:t>
            </a:fld>
            <a:endParaRPr/>
          </a:p>
        </p:txBody>
      </p:sp>
      <p:grpSp>
        <p:nvGrpSpPr>
          <p:cNvPr id="2" name="Group 1"/>
          <p:cNvGrpSpPr/>
          <p:nvPr/>
        </p:nvGrpSpPr>
        <p:grpSpPr>
          <a:xfrm>
            <a:off x="6195468" y="3227355"/>
            <a:ext cx="9531395" cy="2545616"/>
            <a:chOff x="6195468" y="3657600"/>
            <a:chExt cx="9531395" cy="2545616"/>
          </a:xfrm>
        </p:grpSpPr>
        <p:sp>
          <p:nvSpPr>
            <p:cNvPr id="9" name="TextBox 8"/>
            <p:cNvSpPr txBox="1"/>
            <p:nvPr/>
          </p:nvSpPr>
          <p:spPr>
            <a:xfrm>
              <a:off x="6195469" y="3657600"/>
              <a:ext cx="7291470" cy="646331"/>
            </a:xfrm>
            <a:prstGeom prst="rect">
              <a:avLst/>
            </a:prstGeom>
            <a:noFill/>
          </p:spPr>
          <p:txBody>
            <a:bodyPr wrap="square" rtlCol="0">
              <a:spAutoFit/>
            </a:bodyPr>
            <a:lstStyle/>
            <a:p>
              <a:r>
                <a:rPr lang="en-US" sz="3600">
                  <a:latin typeface="+mj-lt"/>
                </a:rPr>
                <a:t>product </a:t>
              </a:r>
              <a:r>
                <a:rPr lang="en-US" sz="3600">
                  <a:solidFill>
                    <a:schemeClr val="accent1"/>
                  </a:solidFill>
                  <a:latin typeface="+mj-lt"/>
                </a:rPr>
                <a:t>launch</a:t>
              </a:r>
              <a:endParaRPr lang="uk-UA" sz="2000">
                <a:solidFill>
                  <a:schemeClr val="accent1"/>
                </a:solidFill>
                <a:latin typeface="+mj-lt"/>
              </a:endParaRPr>
            </a:p>
          </p:txBody>
        </p:sp>
        <p:sp>
          <p:nvSpPr>
            <p:cNvPr id="28" name="TextBox 27"/>
            <p:cNvSpPr txBox="1"/>
            <p:nvPr/>
          </p:nvSpPr>
          <p:spPr>
            <a:xfrm>
              <a:off x="6195468" y="4572000"/>
              <a:ext cx="9531395" cy="163121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 Pellentesque habitant morbi </a:t>
              </a:r>
            </a:p>
            <a:p>
              <a:r>
                <a:rPr lang="en-US" sz="2000">
                  <a:solidFill>
                    <a:schemeClr val="tx2"/>
                  </a:solidFill>
                </a:rPr>
                <a:t>tristique senectus et netus et malesuada</a:t>
              </a:r>
              <a:endParaRPr lang="uk-UA" sz="2000">
                <a:solidFill>
                  <a:schemeClr val="tx2"/>
                </a:solidFill>
              </a:endParaRPr>
            </a:p>
          </p:txBody>
        </p:sp>
      </p:grpSp>
      <p:sp>
        <p:nvSpPr>
          <p:cNvPr id="13" name="Freeform 465"/>
          <p:cNvSpPr>
            <a:spLocks noEditPoints="1"/>
          </p:cNvSpPr>
          <p:nvPr/>
        </p:nvSpPr>
        <p:spPr bwMode="auto">
          <a:xfrm rot="20700000">
            <a:off x="2484890" y="3733621"/>
            <a:ext cx="3132032" cy="2998754"/>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accent1"/>
          </a:solidFill>
          <a:ln w="63500">
            <a:solidFill>
              <a:schemeClr val="bg1"/>
            </a:solidFill>
          </a:ln>
        </p:spPr>
        <p:txBody>
          <a:bodyPr vert="horz" wrap="square" lIns="91440" tIns="45720" rIns="91440" bIns="45720" numCol="1" anchor="t" anchorCtr="0" compatLnSpc="1">
            <a:prstTxWarp prst="textNoShape">
              <a:avLst/>
            </a:prstTxWarp>
          </a:bodyPr>
          <a:lstStyle/>
          <a:p>
            <a:endParaRPr lang="uk-UA"/>
          </a:p>
        </p:txBody>
      </p:sp>
      <p:grpSp>
        <p:nvGrpSpPr>
          <p:cNvPr id="3" name="Group 2"/>
          <p:cNvGrpSpPr/>
          <p:nvPr/>
        </p:nvGrpSpPr>
        <p:grpSpPr>
          <a:xfrm>
            <a:off x="2561137" y="7200900"/>
            <a:ext cx="15044585" cy="1324511"/>
            <a:chOff x="2561137" y="7658100"/>
            <a:chExt cx="15044585" cy="1324511"/>
          </a:xfrm>
        </p:grpSpPr>
        <p:cxnSp>
          <p:nvCxnSpPr>
            <p:cNvPr id="6" name="Straight Connector 5"/>
            <p:cNvCxnSpPr>
              <a:stCxn id="8" idx="6"/>
              <a:endCxn id="17" idx="2"/>
            </p:cNvCxnSpPr>
            <p:nvPr/>
          </p:nvCxnSpPr>
          <p:spPr>
            <a:xfrm>
              <a:off x="3018337" y="7886700"/>
              <a:ext cx="12251326" cy="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5738269"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8" name="Oval 7"/>
            <p:cNvSpPr/>
            <p:nvPr/>
          </p:nvSpPr>
          <p:spPr>
            <a:xfrm>
              <a:off x="2561137" y="7658100"/>
              <a:ext cx="457200" cy="4572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1</a:t>
              </a:r>
              <a:endParaRPr lang="uk-UA" sz="2000" b="1">
                <a:solidFill>
                  <a:schemeClr val="bg1"/>
                </a:solidFill>
              </a:endParaRPr>
            </a:p>
          </p:txBody>
        </p:sp>
        <p:sp>
          <p:nvSpPr>
            <p:cNvPr id="15" name="Oval 14"/>
            <p:cNvSpPr/>
            <p:nvPr/>
          </p:nvSpPr>
          <p:spPr>
            <a:xfrm>
              <a:off x="8915401"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6" name="Oval 15"/>
            <p:cNvSpPr/>
            <p:nvPr/>
          </p:nvSpPr>
          <p:spPr>
            <a:xfrm>
              <a:off x="12092533"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7" name="Oval 16"/>
            <p:cNvSpPr/>
            <p:nvPr/>
          </p:nvSpPr>
          <p:spPr>
            <a:xfrm>
              <a:off x="15269663"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8" name="TextBox 17"/>
            <p:cNvSpPr txBox="1"/>
            <p:nvPr/>
          </p:nvSpPr>
          <p:spPr>
            <a:xfrm>
              <a:off x="2766877" y="8336280"/>
              <a:ext cx="2127761" cy="646331"/>
            </a:xfrm>
            <a:prstGeom prst="rect">
              <a:avLst/>
            </a:prstGeom>
            <a:noFill/>
          </p:spPr>
          <p:txBody>
            <a:bodyPr wrap="square" rtlCol="0">
              <a:spAutoFit/>
            </a:bodyPr>
            <a:lstStyle/>
            <a:p>
              <a:r>
                <a:rPr lang="en-US" sz="3600">
                  <a:latin typeface="+mj-lt"/>
                </a:rPr>
                <a:t>jan 2015</a:t>
              </a:r>
              <a:endParaRPr lang="uk-UA" sz="3600">
                <a:latin typeface="+mj-lt"/>
              </a:endParaRPr>
            </a:p>
          </p:txBody>
        </p:sp>
        <p:sp>
          <p:nvSpPr>
            <p:cNvPr id="19" name="TextBox 18"/>
            <p:cNvSpPr txBox="1"/>
            <p:nvPr/>
          </p:nvSpPr>
          <p:spPr>
            <a:xfrm>
              <a:off x="5951629" y="8336280"/>
              <a:ext cx="2127761" cy="646331"/>
            </a:xfrm>
            <a:prstGeom prst="rect">
              <a:avLst/>
            </a:prstGeom>
            <a:noFill/>
          </p:spPr>
          <p:txBody>
            <a:bodyPr wrap="square" rtlCol="0">
              <a:spAutoFit/>
            </a:bodyPr>
            <a:lstStyle/>
            <a:p>
              <a:r>
                <a:rPr lang="en-US" sz="3600">
                  <a:solidFill>
                    <a:schemeClr val="accent2"/>
                  </a:solidFill>
                  <a:latin typeface="+mj-lt"/>
                </a:rPr>
                <a:t>jan 2016</a:t>
              </a:r>
              <a:endParaRPr lang="uk-UA" sz="3600">
                <a:solidFill>
                  <a:schemeClr val="accent2"/>
                </a:solidFill>
                <a:latin typeface="+mj-lt"/>
              </a:endParaRPr>
            </a:p>
          </p:txBody>
        </p:sp>
        <p:sp>
          <p:nvSpPr>
            <p:cNvPr id="20" name="TextBox 19"/>
            <p:cNvSpPr txBox="1"/>
            <p:nvPr/>
          </p:nvSpPr>
          <p:spPr>
            <a:xfrm>
              <a:off x="9136381" y="8336280"/>
              <a:ext cx="2127761" cy="646331"/>
            </a:xfrm>
            <a:prstGeom prst="rect">
              <a:avLst/>
            </a:prstGeom>
            <a:noFill/>
          </p:spPr>
          <p:txBody>
            <a:bodyPr wrap="square" rtlCol="0">
              <a:spAutoFit/>
            </a:bodyPr>
            <a:lstStyle/>
            <a:p>
              <a:r>
                <a:rPr lang="en-US" sz="3600">
                  <a:solidFill>
                    <a:schemeClr val="accent2"/>
                  </a:solidFill>
                  <a:latin typeface="+mj-lt"/>
                </a:rPr>
                <a:t>may 2016</a:t>
              </a:r>
              <a:endParaRPr lang="uk-UA" sz="3600">
                <a:solidFill>
                  <a:schemeClr val="accent2"/>
                </a:solidFill>
                <a:latin typeface="+mj-lt"/>
              </a:endParaRPr>
            </a:p>
          </p:txBody>
        </p:sp>
        <p:sp>
          <p:nvSpPr>
            <p:cNvPr id="21" name="TextBox 20"/>
            <p:cNvSpPr txBox="1"/>
            <p:nvPr/>
          </p:nvSpPr>
          <p:spPr>
            <a:xfrm>
              <a:off x="12321133" y="8336280"/>
              <a:ext cx="2127761" cy="646331"/>
            </a:xfrm>
            <a:prstGeom prst="rect">
              <a:avLst/>
            </a:prstGeom>
            <a:noFill/>
          </p:spPr>
          <p:txBody>
            <a:bodyPr wrap="square" rtlCol="0">
              <a:spAutoFit/>
            </a:bodyPr>
            <a:lstStyle/>
            <a:p>
              <a:r>
                <a:rPr lang="en-US" sz="3600">
                  <a:solidFill>
                    <a:schemeClr val="accent2"/>
                  </a:solidFill>
                  <a:latin typeface="+mj-lt"/>
                </a:rPr>
                <a:t>jun 2016</a:t>
              </a:r>
              <a:endParaRPr lang="uk-UA" sz="3600">
                <a:solidFill>
                  <a:schemeClr val="accent2"/>
                </a:solidFill>
                <a:latin typeface="+mj-lt"/>
              </a:endParaRPr>
            </a:p>
          </p:txBody>
        </p:sp>
        <p:sp>
          <p:nvSpPr>
            <p:cNvPr id="22" name="TextBox 21"/>
            <p:cNvSpPr txBox="1"/>
            <p:nvPr/>
          </p:nvSpPr>
          <p:spPr>
            <a:xfrm>
              <a:off x="15477961" y="8336280"/>
              <a:ext cx="2127761" cy="646331"/>
            </a:xfrm>
            <a:prstGeom prst="rect">
              <a:avLst/>
            </a:prstGeom>
            <a:noFill/>
          </p:spPr>
          <p:txBody>
            <a:bodyPr wrap="square" rtlCol="0">
              <a:spAutoFit/>
            </a:bodyPr>
            <a:lstStyle/>
            <a:p>
              <a:r>
                <a:rPr lang="en-US" sz="3600">
                  <a:solidFill>
                    <a:schemeClr val="accent2"/>
                  </a:solidFill>
                  <a:latin typeface="+mj-lt"/>
                </a:rPr>
                <a:t>jul 2016</a:t>
              </a:r>
              <a:endParaRPr lang="uk-UA" sz="3600">
                <a:solidFill>
                  <a:schemeClr val="accent2"/>
                </a:solidFill>
                <a:latin typeface="+mj-lt"/>
              </a:endParaRPr>
            </a:p>
          </p:txBody>
        </p:sp>
      </p:grpSp>
    </p:spTree>
    <p:extLst>
      <p:ext uri="{BB962C8B-B14F-4D97-AF65-F5344CB8AC3E}">
        <p14:creationId xmlns:p14="http://schemas.microsoft.com/office/powerpoint/2010/main" val="81485313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250"/>
                                        <p:tgtEl>
                                          <p:spTgt spid="13"/>
                                        </p:tgtEl>
                                      </p:cBhvr>
                                    </p:animEffect>
                                    <p:anim calcmode="lin" valueType="num">
                                      <p:cBhvr>
                                        <p:cTn id="8" dur="1250" fill="hold"/>
                                        <p:tgtEl>
                                          <p:spTgt spid="13"/>
                                        </p:tgtEl>
                                        <p:attrNameLst>
                                          <p:attrName>ppt_x</p:attrName>
                                        </p:attrNameLst>
                                      </p:cBhvr>
                                      <p:tavLst>
                                        <p:tav tm="0">
                                          <p:val>
                                            <p:strVal val="#ppt_x"/>
                                          </p:val>
                                        </p:tav>
                                        <p:tav tm="100000">
                                          <p:val>
                                            <p:strVal val="#ppt_x"/>
                                          </p:val>
                                        </p:tav>
                                      </p:tavLst>
                                    </p:anim>
                                    <p:anim calcmode="lin" valueType="num">
                                      <p:cBhvr>
                                        <p:cTn id="9" dur="1125" decel="100000" fill="hold"/>
                                        <p:tgtEl>
                                          <p:spTgt spid="1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250"/>
                                        <p:tgtEl>
                                          <p:spTgt spid="2"/>
                                        </p:tgtEl>
                                      </p:cBhvr>
                                    </p:animEffect>
                                    <p:anim calcmode="lin" valueType="num">
                                      <p:cBhvr>
                                        <p:cTn id="14" dur="1250" fill="hold"/>
                                        <p:tgtEl>
                                          <p:spTgt spid="2"/>
                                        </p:tgtEl>
                                        <p:attrNameLst>
                                          <p:attrName>ppt_x</p:attrName>
                                        </p:attrNameLst>
                                      </p:cBhvr>
                                      <p:tavLst>
                                        <p:tav tm="0">
                                          <p:val>
                                            <p:strVal val="#ppt_x"/>
                                          </p:val>
                                        </p:tav>
                                        <p:tav tm="100000">
                                          <p:val>
                                            <p:strVal val="#ppt_x"/>
                                          </p:val>
                                        </p:tav>
                                      </p:tavLst>
                                    </p:anim>
                                    <p:anim calcmode="lin" valueType="num">
                                      <p:cBhvr>
                                        <p:cTn id="15" dur="1125" decel="100000" fill="hold"/>
                                        <p:tgtEl>
                                          <p:spTgt spid="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76300" y="571411"/>
            <a:ext cx="5448300" cy="1338828"/>
          </a:xfrm>
        </p:spPr>
        <p:txBody>
          <a:bodyPr/>
          <a:lstStyle/>
          <a:p>
            <a:r>
              <a:rPr lang="en-US">
                <a:solidFill>
                  <a:schemeClr val="accent1"/>
                </a:solidFill>
              </a:rPr>
              <a:t>project</a:t>
            </a:r>
            <a:br>
              <a:rPr lang="en-US">
                <a:solidFill>
                  <a:schemeClr val="accent1"/>
                </a:solidFill>
              </a:rPr>
            </a:br>
            <a:r>
              <a:rPr lang="en-US"/>
              <a:t>timeline</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118</a:t>
            </a:fld>
            <a:endParaRPr/>
          </a:p>
        </p:txBody>
      </p:sp>
      <p:grpSp>
        <p:nvGrpSpPr>
          <p:cNvPr id="4" name="Group 3"/>
          <p:cNvGrpSpPr/>
          <p:nvPr/>
        </p:nvGrpSpPr>
        <p:grpSpPr>
          <a:xfrm>
            <a:off x="7841490" y="3171853"/>
            <a:ext cx="7428174" cy="3161169"/>
            <a:chOff x="6031024" y="2449622"/>
            <a:chExt cx="7428174" cy="3161169"/>
          </a:xfrm>
        </p:grpSpPr>
        <p:sp>
          <p:nvSpPr>
            <p:cNvPr id="9" name="TextBox 8"/>
            <p:cNvSpPr txBox="1"/>
            <p:nvPr/>
          </p:nvSpPr>
          <p:spPr>
            <a:xfrm>
              <a:off x="6031024" y="2449622"/>
              <a:ext cx="7291470" cy="646331"/>
            </a:xfrm>
            <a:prstGeom prst="rect">
              <a:avLst/>
            </a:prstGeom>
            <a:noFill/>
          </p:spPr>
          <p:txBody>
            <a:bodyPr wrap="square" rtlCol="0">
              <a:spAutoFit/>
            </a:bodyPr>
            <a:lstStyle/>
            <a:p>
              <a:r>
                <a:rPr lang="en-US" sz="3600">
                  <a:latin typeface="+mj-lt"/>
                </a:rPr>
                <a:t>board meeting - </a:t>
              </a:r>
              <a:r>
                <a:rPr lang="en-US" sz="3600">
                  <a:solidFill>
                    <a:schemeClr val="accent1"/>
                  </a:solidFill>
                  <a:latin typeface="+mj-lt"/>
                </a:rPr>
                <a:t>approval</a:t>
              </a:r>
              <a:endParaRPr lang="uk-UA" sz="2000">
                <a:solidFill>
                  <a:schemeClr val="accent1"/>
                </a:solidFill>
                <a:latin typeface="+mj-lt"/>
              </a:endParaRPr>
            </a:p>
          </p:txBody>
        </p:sp>
        <p:sp>
          <p:nvSpPr>
            <p:cNvPr id="28" name="TextBox 27"/>
            <p:cNvSpPr txBox="1"/>
            <p:nvPr/>
          </p:nvSpPr>
          <p:spPr>
            <a:xfrm>
              <a:off x="6031024" y="3364022"/>
              <a:ext cx="7428174" cy="224676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 Pellentesque habitant morbi tristique senectus et netus </a:t>
              </a:r>
            </a:p>
            <a:p>
              <a:r>
                <a:rPr lang="en-US" sz="2000">
                  <a:solidFill>
                    <a:schemeClr val="tx2"/>
                  </a:solidFill>
                </a:rPr>
                <a:t>et malesuada</a:t>
              </a:r>
              <a:endParaRPr lang="uk-UA" sz="2000">
                <a:solidFill>
                  <a:schemeClr val="tx2"/>
                </a:solidFill>
              </a:endParaRPr>
            </a:p>
          </p:txBody>
        </p:sp>
      </p:grpSp>
      <p:grpSp>
        <p:nvGrpSpPr>
          <p:cNvPr id="3" name="Group 2"/>
          <p:cNvGrpSpPr/>
          <p:nvPr/>
        </p:nvGrpSpPr>
        <p:grpSpPr>
          <a:xfrm>
            <a:off x="2561137" y="7200900"/>
            <a:ext cx="15044585" cy="1324511"/>
            <a:chOff x="2561137" y="7658100"/>
            <a:chExt cx="15044585" cy="1324511"/>
          </a:xfrm>
        </p:grpSpPr>
        <p:cxnSp>
          <p:nvCxnSpPr>
            <p:cNvPr id="6" name="Straight Connector 5"/>
            <p:cNvCxnSpPr>
              <a:stCxn id="8" idx="6"/>
              <a:endCxn id="17" idx="2"/>
            </p:cNvCxnSpPr>
            <p:nvPr/>
          </p:nvCxnSpPr>
          <p:spPr>
            <a:xfrm>
              <a:off x="3018337" y="7886700"/>
              <a:ext cx="12251326" cy="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5738269" y="7658100"/>
              <a:ext cx="457200" cy="4572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2</a:t>
              </a:r>
              <a:endParaRPr lang="uk-UA" sz="2000" b="1">
                <a:solidFill>
                  <a:schemeClr val="bg1"/>
                </a:solidFill>
              </a:endParaRPr>
            </a:p>
          </p:txBody>
        </p:sp>
        <p:sp>
          <p:nvSpPr>
            <p:cNvPr id="8" name="Oval 7"/>
            <p:cNvSpPr/>
            <p:nvPr/>
          </p:nvSpPr>
          <p:spPr>
            <a:xfrm>
              <a:off x="2561137"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5" name="Oval 14"/>
            <p:cNvSpPr/>
            <p:nvPr/>
          </p:nvSpPr>
          <p:spPr>
            <a:xfrm>
              <a:off x="8915401"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6" name="Oval 15"/>
            <p:cNvSpPr/>
            <p:nvPr/>
          </p:nvSpPr>
          <p:spPr>
            <a:xfrm>
              <a:off x="12092533"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7" name="Oval 16"/>
            <p:cNvSpPr/>
            <p:nvPr/>
          </p:nvSpPr>
          <p:spPr>
            <a:xfrm>
              <a:off x="15269663"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8" name="TextBox 17"/>
            <p:cNvSpPr txBox="1"/>
            <p:nvPr/>
          </p:nvSpPr>
          <p:spPr>
            <a:xfrm>
              <a:off x="2766877" y="8336280"/>
              <a:ext cx="2127761" cy="646331"/>
            </a:xfrm>
            <a:prstGeom prst="rect">
              <a:avLst/>
            </a:prstGeom>
            <a:noFill/>
          </p:spPr>
          <p:txBody>
            <a:bodyPr wrap="square" rtlCol="0">
              <a:spAutoFit/>
            </a:bodyPr>
            <a:lstStyle/>
            <a:p>
              <a:r>
                <a:rPr lang="en-US" sz="3600">
                  <a:solidFill>
                    <a:schemeClr val="accent2"/>
                  </a:solidFill>
                  <a:latin typeface="+mj-lt"/>
                </a:rPr>
                <a:t>jan 2015</a:t>
              </a:r>
              <a:endParaRPr lang="uk-UA" sz="3600">
                <a:solidFill>
                  <a:schemeClr val="accent2"/>
                </a:solidFill>
                <a:latin typeface="+mj-lt"/>
              </a:endParaRPr>
            </a:p>
          </p:txBody>
        </p:sp>
        <p:sp>
          <p:nvSpPr>
            <p:cNvPr id="19" name="TextBox 18"/>
            <p:cNvSpPr txBox="1"/>
            <p:nvPr/>
          </p:nvSpPr>
          <p:spPr>
            <a:xfrm>
              <a:off x="5951629" y="8336280"/>
              <a:ext cx="2127761" cy="646331"/>
            </a:xfrm>
            <a:prstGeom prst="rect">
              <a:avLst/>
            </a:prstGeom>
            <a:noFill/>
          </p:spPr>
          <p:txBody>
            <a:bodyPr wrap="square" rtlCol="0">
              <a:spAutoFit/>
            </a:bodyPr>
            <a:lstStyle/>
            <a:p>
              <a:r>
                <a:rPr lang="en-US" sz="3600">
                  <a:latin typeface="+mj-lt"/>
                </a:rPr>
                <a:t>jan 2016</a:t>
              </a:r>
              <a:endParaRPr lang="uk-UA" sz="3600">
                <a:latin typeface="+mj-lt"/>
              </a:endParaRPr>
            </a:p>
          </p:txBody>
        </p:sp>
        <p:sp>
          <p:nvSpPr>
            <p:cNvPr id="20" name="TextBox 19"/>
            <p:cNvSpPr txBox="1"/>
            <p:nvPr/>
          </p:nvSpPr>
          <p:spPr>
            <a:xfrm>
              <a:off x="9136381" y="8336280"/>
              <a:ext cx="2127761" cy="646331"/>
            </a:xfrm>
            <a:prstGeom prst="rect">
              <a:avLst/>
            </a:prstGeom>
            <a:noFill/>
          </p:spPr>
          <p:txBody>
            <a:bodyPr wrap="square" rtlCol="0">
              <a:spAutoFit/>
            </a:bodyPr>
            <a:lstStyle/>
            <a:p>
              <a:r>
                <a:rPr lang="en-US" sz="3600">
                  <a:solidFill>
                    <a:schemeClr val="accent2"/>
                  </a:solidFill>
                  <a:latin typeface="+mj-lt"/>
                </a:rPr>
                <a:t>may 2016</a:t>
              </a:r>
              <a:endParaRPr lang="uk-UA" sz="3600">
                <a:solidFill>
                  <a:schemeClr val="accent2"/>
                </a:solidFill>
                <a:latin typeface="+mj-lt"/>
              </a:endParaRPr>
            </a:p>
          </p:txBody>
        </p:sp>
        <p:sp>
          <p:nvSpPr>
            <p:cNvPr id="21" name="TextBox 20"/>
            <p:cNvSpPr txBox="1"/>
            <p:nvPr/>
          </p:nvSpPr>
          <p:spPr>
            <a:xfrm>
              <a:off x="12321133" y="8336280"/>
              <a:ext cx="2127761" cy="646331"/>
            </a:xfrm>
            <a:prstGeom prst="rect">
              <a:avLst/>
            </a:prstGeom>
            <a:noFill/>
          </p:spPr>
          <p:txBody>
            <a:bodyPr wrap="square" rtlCol="0">
              <a:spAutoFit/>
            </a:bodyPr>
            <a:lstStyle/>
            <a:p>
              <a:r>
                <a:rPr lang="en-US" sz="3600">
                  <a:solidFill>
                    <a:schemeClr val="accent2"/>
                  </a:solidFill>
                  <a:latin typeface="+mj-lt"/>
                </a:rPr>
                <a:t>jun 2016</a:t>
              </a:r>
              <a:endParaRPr lang="uk-UA" sz="3600">
                <a:solidFill>
                  <a:schemeClr val="accent2"/>
                </a:solidFill>
                <a:latin typeface="+mj-lt"/>
              </a:endParaRPr>
            </a:p>
          </p:txBody>
        </p:sp>
        <p:sp>
          <p:nvSpPr>
            <p:cNvPr id="22" name="TextBox 21"/>
            <p:cNvSpPr txBox="1"/>
            <p:nvPr/>
          </p:nvSpPr>
          <p:spPr>
            <a:xfrm>
              <a:off x="15477961" y="8336280"/>
              <a:ext cx="2127761" cy="646331"/>
            </a:xfrm>
            <a:prstGeom prst="rect">
              <a:avLst/>
            </a:prstGeom>
            <a:noFill/>
          </p:spPr>
          <p:txBody>
            <a:bodyPr wrap="square" rtlCol="0">
              <a:spAutoFit/>
            </a:bodyPr>
            <a:lstStyle/>
            <a:p>
              <a:r>
                <a:rPr lang="en-US" sz="3600">
                  <a:solidFill>
                    <a:schemeClr val="accent2"/>
                  </a:solidFill>
                  <a:latin typeface="+mj-lt"/>
                </a:rPr>
                <a:t>jul 2016</a:t>
              </a:r>
              <a:endParaRPr lang="uk-UA" sz="3600">
                <a:solidFill>
                  <a:schemeClr val="accent2"/>
                </a:solidFill>
                <a:latin typeface="+mj-lt"/>
              </a:endParaRPr>
            </a:p>
          </p:txBody>
        </p:sp>
      </p:grpSp>
      <p:sp>
        <p:nvSpPr>
          <p:cNvPr id="23" name="Freeform 411"/>
          <p:cNvSpPr>
            <a:spLocks noEditPoints="1"/>
          </p:cNvSpPr>
          <p:nvPr/>
        </p:nvSpPr>
        <p:spPr bwMode="auto">
          <a:xfrm>
            <a:off x="5228137" y="2753555"/>
            <a:ext cx="1477464" cy="3997766"/>
          </a:xfrm>
          <a:custGeom>
            <a:avLst/>
            <a:gdLst>
              <a:gd name="T0" fmla="*/ 64 w 64"/>
              <a:gd name="T1" fmla="*/ 139 h 176"/>
              <a:gd name="T2" fmla="*/ 64 w 64"/>
              <a:gd name="T3" fmla="*/ 139 h 176"/>
              <a:gd name="T4" fmla="*/ 52 w 64"/>
              <a:gd name="T5" fmla="*/ 80 h 176"/>
              <a:gd name="T6" fmla="*/ 56 w 64"/>
              <a:gd name="T7" fmla="*/ 80 h 176"/>
              <a:gd name="T8" fmla="*/ 60 w 64"/>
              <a:gd name="T9" fmla="*/ 76 h 176"/>
              <a:gd name="T10" fmla="*/ 56 w 64"/>
              <a:gd name="T11" fmla="*/ 72 h 176"/>
              <a:gd name="T12" fmla="*/ 50 w 64"/>
              <a:gd name="T13" fmla="*/ 72 h 176"/>
              <a:gd name="T14" fmla="*/ 44 w 64"/>
              <a:gd name="T15" fmla="*/ 39 h 176"/>
              <a:gd name="T16" fmla="*/ 44 w 64"/>
              <a:gd name="T17" fmla="*/ 39 h 176"/>
              <a:gd name="T18" fmla="*/ 44 w 64"/>
              <a:gd name="T19" fmla="*/ 39 h 176"/>
              <a:gd name="T20" fmla="*/ 62 w 64"/>
              <a:gd name="T21" fmla="*/ 23 h 176"/>
              <a:gd name="T22" fmla="*/ 62 w 64"/>
              <a:gd name="T23" fmla="*/ 23 h 176"/>
              <a:gd name="T24" fmla="*/ 64 w 64"/>
              <a:gd name="T25" fmla="*/ 20 h 176"/>
              <a:gd name="T26" fmla="*/ 32 w 64"/>
              <a:gd name="T27" fmla="*/ 0 h 176"/>
              <a:gd name="T28" fmla="*/ 0 w 64"/>
              <a:gd name="T29" fmla="*/ 20 h 176"/>
              <a:gd name="T30" fmla="*/ 2 w 64"/>
              <a:gd name="T31" fmla="*/ 23 h 176"/>
              <a:gd name="T32" fmla="*/ 2 w 64"/>
              <a:gd name="T33" fmla="*/ 23 h 176"/>
              <a:gd name="T34" fmla="*/ 20 w 64"/>
              <a:gd name="T35" fmla="*/ 39 h 176"/>
              <a:gd name="T36" fmla="*/ 20 w 64"/>
              <a:gd name="T37" fmla="*/ 39 h 176"/>
              <a:gd name="T38" fmla="*/ 20 w 64"/>
              <a:gd name="T39" fmla="*/ 39 h 176"/>
              <a:gd name="T40" fmla="*/ 0 w 64"/>
              <a:gd name="T41" fmla="*/ 139 h 176"/>
              <a:gd name="T42" fmla="*/ 0 w 64"/>
              <a:gd name="T43" fmla="*/ 139 h 176"/>
              <a:gd name="T44" fmla="*/ 0 w 64"/>
              <a:gd name="T45" fmla="*/ 140 h 176"/>
              <a:gd name="T46" fmla="*/ 1 w 64"/>
              <a:gd name="T47" fmla="*/ 143 h 176"/>
              <a:gd name="T48" fmla="*/ 1 w 64"/>
              <a:gd name="T49" fmla="*/ 143 h 176"/>
              <a:gd name="T50" fmla="*/ 29 w 64"/>
              <a:gd name="T51" fmla="*/ 175 h 176"/>
              <a:gd name="T52" fmla="*/ 29 w 64"/>
              <a:gd name="T53" fmla="*/ 175 h 176"/>
              <a:gd name="T54" fmla="*/ 32 w 64"/>
              <a:gd name="T55" fmla="*/ 176 h 176"/>
              <a:gd name="T56" fmla="*/ 35 w 64"/>
              <a:gd name="T57" fmla="*/ 175 h 176"/>
              <a:gd name="T58" fmla="*/ 35 w 64"/>
              <a:gd name="T59" fmla="*/ 175 h 176"/>
              <a:gd name="T60" fmla="*/ 63 w 64"/>
              <a:gd name="T61" fmla="*/ 143 h 176"/>
              <a:gd name="T62" fmla="*/ 63 w 64"/>
              <a:gd name="T63" fmla="*/ 143 h 176"/>
              <a:gd name="T64" fmla="*/ 64 w 64"/>
              <a:gd name="T65" fmla="*/ 140 h 176"/>
              <a:gd name="T66" fmla="*/ 64 w 64"/>
              <a:gd name="T67" fmla="*/ 139 h 176"/>
              <a:gd name="T68" fmla="*/ 8 w 64"/>
              <a:gd name="T69" fmla="*/ 18 h 176"/>
              <a:gd name="T70" fmla="*/ 32 w 64"/>
              <a:gd name="T71" fmla="*/ 8 h 176"/>
              <a:gd name="T72" fmla="*/ 56 w 64"/>
              <a:gd name="T73" fmla="*/ 18 h 176"/>
              <a:gd name="T74" fmla="*/ 32 w 64"/>
              <a:gd name="T75" fmla="*/ 39 h 176"/>
              <a:gd name="T76" fmla="*/ 8 w 64"/>
              <a:gd name="T77" fmla="*/ 18 h 176"/>
              <a:gd name="T78" fmla="*/ 32 w 64"/>
              <a:gd name="T79" fmla="*/ 166 h 176"/>
              <a:gd name="T80" fmla="*/ 8 w 64"/>
              <a:gd name="T81" fmla="*/ 139 h 176"/>
              <a:gd name="T82" fmla="*/ 27 w 64"/>
              <a:gd name="T83" fmla="*/ 45 h 176"/>
              <a:gd name="T84" fmla="*/ 29 w 64"/>
              <a:gd name="T85" fmla="*/ 47 h 176"/>
              <a:gd name="T86" fmla="*/ 30 w 64"/>
              <a:gd name="T87" fmla="*/ 47 h 176"/>
              <a:gd name="T88" fmla="*/ 30 w 64"/>
              <a:gd name="T89" fmla="*/ 47 h 176"/>
              <a:gd name="T90" fmla="*/ 30 w 64"/>
              <a:gd name="T91" fmla="*/ 47 h 176"/>
              <a:gd name="T92" fmla="*/ 32 w 64"/>
              <a:gd name="T93" fmla="*/ 48 h 176"/>
              <a:gd name="T94" fmla="*/ 34 w 64"/>
              <a:gd name="T95" fmla="*/ 47 h 176"/>
              <a:gd name="T96" fmla="*/ 34 w 64"/>
              <a:gd name="T97" fmla="*/ 47 h 176"/>
              <a:gd name="T98" fmla="*/ 34 w 64"/>
              <a:gd name="T99" fmla="*/ 47 h 176"/>
              <a:gd name="T100" fmla="*/ 35 w 64"/>
              <a:gd name="T101" fmla="*/ 47 h 176"/>
              <a:gd name="T102" fmla="*/ 37 w 64"/>
              <a:gd name="T103" fmla="*/ 45 h 176"/>
              <a:gd name="T104" fmla="*/ 42 w 64"/>
              <a:gd name="T105" fmla="*/ 72 h 176"/>
              <a:gd name="T106" fmla="*/ 32 w 64"/>
              <a:gd name="T107" fmla="*/ 72 h 176"/>
              <a:gd name="T108" fmla="*/ 28 w 64"/>
              <a:gd name="T109" fmla="*/ 76 h 176"/>
              <a:gd name="T110" fmla="*/ 32 w 64"/>
              <a:gd name="T111" fmla="*/ 80 h 176"/>
              <a:gd name="T112" fmla="*/ 44 w 64"/>
              <a:gd name="T113" fmla="*/ 80 h 176"/>
              <a:gd name="T114" fmla="*/ 56 w 64"/>
              <a:gd name="T115" fmla="*/ 139 h 176"/>
              <a:gd name="T116" fmla="*/ 32 w 64"/>
              <a:gd name="T117" fmla="*/ 16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4" h="176">
                <a:moveTo>
                  <a:pt x="64" y="139"/>
                </a:moveTo>
                <a:cubicBezTo>
                  <a:pt x="64" y="139"/>
                  <a:pt x="64" y="139"/>
                  <a:pt x="64" y="139"/>
                </a:cubicBezTo>
                <a:cubicBezTo>
                  <a:pt x="52" y="80"/>
                  <a:pt x="52" y="80"/>
                  <a:pt x="52" y="80"/>
                </a:cubicBezTo>
                <a:cubicBezTo>
                  <a:pt x="56" y="80"/>
                  <a:pt x="56" y="80"/>
                  <a:pt x="56" y="80"/>
                </a:cubicBezTo>
                <a:cubicBezTo>
                  <a:pt x="58" y="80"/>
                  <a:pt x="60" y="78"/>
                  <a:pt x="60" y="76"/>
                </a:cubicBezTo>
                <a:cubicBezTo>
                  <a:pt x="60" y="74"/>
                  <a:pt x="58" y="72"/>
                  <a:pt x="56" y="72"/>
                </a:cubicBezTo>
                <a:cubicBezTo>
                  <a:pt x="50" y="72"/>
                  <a:pt x="50" y="72"/>
                  <a:pt x="50" y="72"/>
                </a:cubicBezTo>
                <a:cubicBezTo>
                  <a:pt x="44" y="39"/>
                  <a:pt x="44" y="39"/>
                  <a:pt x="44" y="39"/>
                </a:cubicBezTo>
                <a:cubicBezTo>
                  <a:pt x="44" y="39"/>
                  <a:pt x="44" y="39"/>
                  <a:pt x="44" y="39"/>
                </a:cubicBezTo>
                <a:cubicBezTo>
                  <a:pt x="44" y="39"/>
                  <a:pt x="44" y="39"/>
                  <a:pt x="44" y="39"/>
                </a:cubicBezTo>
                <a:cubicBezTo>
                  <a:pt x="62" y="23"/>
                  <a:pt x="62" y="23"/>
                  <a:pt x="62" y="23"/>
                </a:cubicBezTo>
                <a:cubicBezTo>
                  <a:pt x="62" y="23"/>
                  <a:pt x="62" y="23"/>
                  <a:pt x="62" y="23"/>
                </a:cubicBezTo>
                <a:cubicBezTo>
                  <a:pt x="63" y="23"/>
                  <a:pt x="64" y="21"/>
                  <a:pt x="64" y="20"/>
                </a:cubicBezTo>
                <a:cubicBezTo>
                  <a:pt x="64" y="9"/>
                  <a:pt x="50" y="0"/>
                  <a:pt x="32" y="0"/>
                </a:cubicBezTo>
                <a:cubicBezTo>
                  <a:pt x="14" y="0"/>
                  <a:pt x="0" y="9"/>
                  <a:pt x="0" y="20"/>
                </a:cubicBezTo>
                <a:cubicBezTo>
                  <a:pt x="0" y="21"/>
                  <a:pt x="1" y="23"/>
                  <a:pt x="2" y="23"/>
                </a:cubicBezTo>
                <a:cubicBezTo>
                  <a:pt x="2" y="23"/>
                  <a:pt x="2" y="23"/>
                  <a:pt x="2" y="23"/>
                </a:cubicBezTo>
                <a:cubicBezTo>
                  <a:pt x="20" y="39"/>
                  <a:pt x="20" y="39"/>
                  <a:pt x="20" y="39"/>
                </a:cubicBezTo>
                <a:cubicBezTo>
                  <a:pt x="20" y="39"/>
                  <a:pt x="20" y="39"/>
                  <a:pt x="20" y="39"/>
                </a:cubicBezTo>
                <a:cubicBezTo>
                  <a:pt x="20" y="39"/>
                  <a:pt x="20" y="39"/>
                  <a:pt x="20" y="39"/>
                </a:cubicBezTo>
                <a:cubicBezTo>
                  <a:pt x="0" y="139"/>
                  <a:pt x="0" y="139"/>
                  <a:pt x="0" y="139"/>
                </a:cubicBezTo>
                <a:cubicBezTo>
                  <a:pt x="0" y="139"/>
                  <a:pt x="0" y="139"/>
                  <a:pt x="0" y="139"/>
                </a:cubicBezTo>
                <a:cubicBezTo>
                  <a:pt x="0" y="140"/>
                  <a:pt x="0" y="140"/>
                  <a:pt x="0" y="140"/>
                </a:cubicBezTo>
                <a:cubicBezTo>
                  <a:pt x="0" y="141"/>
                  <a:pt x="0" y="142"/>
                  <a:pt x="1" y="143"/>
                </a:cubicBezTo>
                <a:cubicBezTo>
                  <a:pt x="1" y="143"/>
                  <a:pt x="1" y="143"/>
                  <a:pt x="1" y="143"/>
                </a:cubicBezTo>
                <a:cubicBezTo>
                  <a:pt x="29" y="175"/>
                  <a:pt x="29" y="175"/>
                  <a:pt x="29" y="175"/>
                </a:cubicBezTo>
                <a:cubicBezTo>
                  <a:pt x="29" y="175"/>
                  <a:pt x="29" y="175"/>
                  <a:pt x="29" y="175"/>
                </a:cubicBezTo>
                <a:cubicBezTo>
                  <a:pt x="30" y="175"/>
                  <a:pt x="31" y="176"/>
                  <a:pt x="32" y="176"/>
                </a:cubicBezTo>
                <a:cubicBezTo>
                  <a:pt x="33" y="176"/>
                  <a:pt x="34" y="175"/>
                  <a:pt x="35" y="175"/>
                </a:cubicBezTo>
                <a:cubicBezTo>
                  <a:pt x="35" y="175"/>
                  <a:pt x="35" y="175"/>
                  <a:pt x="35" y="175"/>
                </a:cubicBezTo>
                <a:cubicBezTo>
                  <a:pt x="63" y="143"/>
                  <a:pt x="63" y="143"/>
                  <a:pt x="63" y="143"/>
                </a:cubicBezTo>
                <a:cubicBezTo>
                  <a:pt x="63" y="143"/>
                  <a:pt x="63" y="143"/>
                  <a:pt x="63" y="143"/>
                </a:cubicBezTo>
                <a:cubicBezTo>
                  <a:pt x="64" y="142"/>
                  <a:pt x="64" y="141"/>
                  <a:pt x="64" y="140"/>
                </a:cubicBezTo>
                <a:cubicBezTo>
                  <a:pt x="64" y="140"/>
                  <a:pt x="64" y="140"/>
                  <a:pt x="64" y="139"/>
                </a:cubicBezTo>
                <a:moveTo>
                  <a:pt x="8" y="18"/>
                </a:moveTo>
                <a:cubicBezTo>
                  <a:pt x="10" y="13"/>
                  <a:pt x="20" y="8"/>
                  <a:pt x="32" y="8"/>
                </a:cubicBezTo>
                <a:cubicBezTo>
                  <a:pt x="44" y="8"/>
                  <a:pt x="54" y="13"/>
                  <a:pt x="56" y="18"/>
                </a:cubicBezTo>
                <a:cubicBezTo>
                  <a:pt x="32" y="39"/>
                  <a:pt x="32" y="39"/>
                  <a:pt x="32" y="39"/>
                </a:cubicBezTo>
                <a:lnTo>
                  <a:pt x="8" y="18"/>
                </a:lnTo>
                <a:close/>
                <a:moveTo>
                  <a:pt x="32" y="166"/>
                </a:moveTo>
                <a:cubicBezTo>
                  <a:pt x="8" y="139"/>
                  <a:pt x="8" y="139"/>
                  <a:pt x="8" y="139"/>
                </a:cubicBezTo>
                <a:cubicBezTo>
                  <a:pt x="27" y="45"/>
                  <a:pt x="27" y="45"/>
                  <a:pt x="27" y="45"/>
                </a:cubicBezTo>
                <a:cubicBezTo>
                  <a:pt x="29" y="47"/>
                  <a:pt x="29" y="47"/>
                  <a:pt x="29" y="47"/>
                </a:cubicBezTo>
                <a:cubicBezTo>
                  <a:pt x="29" y="47"/>
                  <a:pt x="29" y="47"/>
                  <a:pt x="30" y="47"/>
                </a:cubicBezTo>
                <a:cubicBezTo>
                  <a:pt x="30" y="47"/>
                  <a:pt x="30" y="47"/>
                  <a:pt x="30" y="47"/>
                </a:cubicBezTo>
                <a:cubicBezTo>
                  <a:pt x="30" y="47"/>
                  <a:pt x="30" y="47"/>
                  <a:pt x="30" y="47"/>
                </a:cubicBezTo>
                <a:cubicBezTo>
                  <a:pt x="31" y="48"/>
                  <a:pt x="31" y="48"/>
                  <a:pt x="32" y="48"/>
                </a:cubicBezTo>
                <a:cubicBezTo>
                  <a:pt x="33" y="48"/>
                  <a:pt x="33" y="48"/>
                  <a:pt x="34" y="47"/>
                </a:cubicBezTo>
                <a:cubicBezTo>
                  <a:pt x="34" y="47"/>
                  <a:pt x="34" y="47"/>
                  <a:pt x="34" y="47"/>
                </a:cubicBezTo>
                <a:cubicBezTo>
                  <a:pt x="34" y="47"/>
                  <a:pt x="34" y="47"/>
                  <a:pt x="34" y="47"/>
                </a:cubicBezTo>
                <a:cubicBezTo>
                  <a:pt x="35" y="47"/>
                  <a:pt x="35" y="47"/>
                  <a:pt x="35" y="47"/>
                </a:cubicBezTo>
                <a:cubicBezTo>
                  <a:pt x="37" y="45"/>
                  <a:pt x="37" y="45"/>
                  <a:pt x="37" y="45"/>
                </a:cubicBezTo>
                <a:cubicBezTo>
                  <a:pt x="42" y="72"/>
                  <a:pt x="42" y="72"/>
                  <a:pt x="42" y="72"/>
                </a:cubicBezTo>
                <a:cubicBezTo>
                  <a:pt x="32" y="72"/>
                  <a:pt x="32" y="72"/>
                  <a:pt x="32" y="72"/>
                </a:cubicBezTo>
                <a:cubicBezTo>
                  <a:pt x="30" y="72"/>
                  <a:pt x="28" y="74"/>
                  <a:pt x="28" y="76"/>
                </a:cubicBezTo>
                <a:cubicBezTo>
                  <a:pt x="28" y="78"/>
                  <a:pt x="30" y="80"/>
                  <a:pt x="32" y="80"/>
                </a:cubicBezTo>
                <a:cubicBezTo>
                  <a:pt x="44" y="80"/>
                  <a:pt x="44" y="80"/>
                  <a:pt x="44" y="80"/>
                </a:cubicBezTo>
                <a:cubicBezTo>
                  <a:pt x="56" y="139"/>
                  <a:pt x="56" y="139"/>
                  <a:pt x="56" y="139"/>
                </a:cubicBezTo>
                <a:lnTo>
                  <a:pt x="32" y="166"/>
                </a:lnTo>
                <a:close/>
              </a:path>
            </a:pathLst>
          </a:custGeom>
          <a:solidFill>
            <a:schemeClr val="accent1"/>
          </a:solidFill>
          <a:ln w="101600">
            <a:solidFill>
              <a:schemeClr val="bg1"/>
            </a:solidFill>
          </a:ln>
        </p:spPr>
        <p:txBody>
          <a:bodyPr vert="horz" wrap="square" lIns="91440" tIns="45720" rIns="91440" bIns="45720" numCol="1" anchor="t" anchorCtr="0" compatLnSpc="1">
            <a:prstTxWarp prst="textNoShape">
              <a:avLst/>
            </a:prstTxWarp>
          </a:bodyPr>
          <a:lstStyle/>
          <a:p>
            <a:endParaRPr lang="uk-UA"/>
          </a:p>
        </p:txBody>
      </p:sp>
    </p:spTree>
    <p:extLst>
      <p:ext uri="{BB962C8B-B14F-4D97-AF65-F5344CB8AC3E}">
        <p14:creationId xmlns:p14="http://schemas.microsoft.com/office/powerpoint/2010/main" val="383504157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250"/>
                                        <p:tgtEl>
                                          <p:spTgt spid="23"/>
                                        </p:tgtEl>
                                      </p:cBhvr>
                                    </p:animEffect>
                                    <p:anim calcmode="lin" valueType="num">
                                      <p:cBhvr>
                                        <p:cTn id="8" dur="1250" fill="hold"/>
                                        <p:tgtEl>
                                          <p:spTgt spid="23"/>
                                        </p:tgtEl>
                                        <p:attrNameLst>
                                          <p:attrName>ppt_x</p:attrName>
                                        </p:attrNameLst>
                                      </p:cBhvr>
                                      <p:tavLst>
                                        <p:tav tm="0">
                                          <p:val>
                                            <p:strVal val="#ppt_x"/>
                                          </p:val>
                                        </p:tav>
                                        <p:tav tm="100000">
                                          <p:val>
                                            <p:strVal val="#ppt_x"/>
                                          </p:val>
                                        </p:tav>
                                      </p:tavLst>
                                    </p:anim>
                                    <p:anim calcmode="lin" valueType="num">
                                      <p:cBhvr>
                                        <p:cTn id="9" dur="1125" decel="100000" fill="hold"/>
                                        <p:tgtEl>
                                          <p:spTgt spid="2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250"/>
                                        <p:tgtEl>
                                          <p:spTgt spid="4"/>
                                        </p:tgtEl>
                                      </p:cBhvr>
                                    </p:animEffect>
                                    <p:anim calcmode="lin" valueType="num">
                                      <p:cBhvr>
                                        <p:cTn id="14" dur="1250" fill="hold"/>
                                        <p:tgtEl>
                                          <p:spTgt spid="4"/>
                                        </p:tgtEl>
                                        <p:attrNameLst>
                                          <p:attrName>ppt_x</p:attrName>
                                        </p:attrNameLst>
                                      </p:cBhvr>
                                      <p:tavLst>
                                        <p:tav tm="0">
                                          <p:val>
                                            <p:strVal val="#ppt_x"/>
                                          </p:val>
                                        </p:tav>
                                        <p:tav tm="100000">
                                          <p:val>
                                            <p:strVal val="#ppt_x"/>
                                          </p:val>
                                        </p:tav>
                                      </p:tavLst>
                                    </p:anim>
                                    <p:anim calcmode="lin" valueType="num">
                                      <p:cBhvr>
                                        <p:cTn id="15" dur="1125" decel="100000" fill="hold"/>
                                        <p:tgtEl>
                                          <p:spTgt spid="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76300" y="571411"/>
            <a:ext cx="5448300" cy="1338828"/>
          </a:xfrm>
        </p:spPr>
        <p:txBody>
          <a:bodyPr/>
          <a:lstStyle/>
          <a:p>
            <a:r>
              <a:rPr lang="en-US">
                <a:solidFill>
                  <a:schemeClr val="accent1"/>
                </a:solidFill>
              </a:rPr>
              <a:t>project</a:t>
            </a:r>
            <a:br>
              <a:rPr lang="en-US">
                <a:solidFill>
                  <a:schemeClr val="accent1"/>
                </a:solidFill>
              </a:rPr>
            </a:br>
            <a:r>
              <a:rPr lang="en-US"/>
              <a:t>timeline</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119</a:t>
            </a:fld>
            <a:endParaRPr/>
          </a:p>
        </p:txBody>
      </p:sp>
      <p:grpSp>
        <p:nvGrpSpPr>
          <p:cNvPr id="3" name="Group 2"/>
          <p:cNvGrpSpPr/>
          <p:nvPr/>
        </p:nvGrpSpPr>
        <p:grpSpPr>
          <a:xfrm>
            <a:off x="2561137" y="7200900"/>
            <a:ext cx="15044585" cy="1324511"/>
            <a:chOff x="2561137" y="7658100"/>
            <a:chExt cx="15044585" cy="1324511"/>
          </a:xfrm>
        </p:grpSpPr>
        <p:cxnSp>
          <p:nvCxnSpPr>
            <p:cNvPr id="6" name="Straight Connector 5"/>
            <p:cNvCxnSpPr>
              <a:stCxn id="8" idx="6"/>
              <a:endCxn id="17" idx="2"/>
            </p:cNvCxnSpPr>
            <p:nvPr/>
          </p:nvCxnSpPr>
          <p:spPr>
            <a:xfrm>
              <a:off x="3018337" y="7886700"/>
              <a:ext cx="12251326" cy="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5738269"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8" name="Oval 7"/>
            <p:cNvSpPr/>
            <p:nvPr/>
          </p:nvSpPr>
          <p:spPr>
            <a:xfrm>
              <a:off x="2561137"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5" name="Oval 14"/>
            <p:cNvSpPr/>
            <p:nvPr/>
          </p:nvSpPr>
          <p:spPr>
            <a:xfrm>
              <a:off x="8915401" y="7658100"/>
              <a:ext cx="457200" cy="4572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3</a:t>
              </a:r>
              <a:endParaRPr lang="uk-UA" sz="2000" b="1">
                <a:solidFill>
                  <a:schemeClr val="bg1"/>
                </a:solidFill>
              </a:endParaRPr>
            </a:p>
          </p:txBody>
        </p:sp>
        <p:sp>
          <p:nvSpPr>
            <p:cNvPr id="16" name="Oval 15"/>
            <p:cNvSpPr/>
            <p:nvPr/>
          </p:nvSpPr>
          <p:spPr>
            <a:xfrm>
              <a:off x="12092533"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7" name="Oval 16"/>
            <p:cNvSpPr/>
            <p:nvPr/>
          </p:nvSpPr>
          <p:spPr>
            <a:xfrm>
              <a:off x="15269663"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8" name="TextBox 17"/>
            <p:cNvSpPr txBox="1"/>
            <p:nvPr/>
          </p:nvSpPr>
          <p:spPr>
            <a:xfrm>
              <a:off x="2766877" y="8336280"/>
              <a:ext cx="2127761" cy="646331"/>
            </a:xfrm>
            <a:prstGeom prst="rect">
              <a:avLst/>
            </a:prstGeom>
            <a:noFill/>
          </p:spPr>
          <p:txBody>
            <a:bodyPr wrap="square" rtlCol="0">
              <a:spAutoFit/>
            </a:bodyPr>
            <a:lstStyle/>
            <a:p>
              <a:r>
                <a:rPr lang="en-US" sz="3600">
                  <a:solidFill>
                    <a:schemeClr val="accent2"/>
                  </a:solidFill>
                  <a:latin typeface="+mj-lt"/>
                </a:rPr>
                <a:t>jan 2015</a:t>
              </a:r>
              <a:endParaRPr lang="uk-UA" sz="3600">
                <a:solidFill>
                  <a:schemeClr val="accent2"/>
                </a:solidFill>
                <a:latin typeface="+mj-lt"/>
              </a:endParaRPr>
            </a:p>
          </p:txBody>
        </p:sp>
        <p:sp>
          <p:nvSpPr>
            <p:cNvPr id="19" name="TextBox 18"/>
            <p:cNvSpPr txBox="1"/>
            <p:nvPr/>
          </p:nvSpPr>
          <p:spPr>
            <a:xfrm>
              <a:off x="5951629" y="8336280"/>
              <a:ext cx="2127761" cy="646331"/>
            </a:xfrm>
            <a:prstGeom prst="rect">
              <a:avLst/>
            </a:prstGeom>
            <a:noFill/>
          </p:spPr>
          <p:txBody>
            <a:bodyPr wrap="square" rtlCol="0">
              <a:spAutoFit/>
            </a:bodyPr>
            <a:lstStyle/>
            <a:p>
              <a:r>
                <a:rPr lang="en-US" sz="3600">
                  <a:solidFill>
                    <a:schemeClr val="accent2"/>
                  </a:solidFill>
                  <a:latin typeface="+mj-lt"/>
                </a:rPr>
                <a:t>jan 2016</a:t>
              </a:r>
              <a:endParaRPr lang="uk-UA" sz="3600">
                <a:solidFill>
                  <a:schemeClr val="accent2"/>
                </a:solidFill>
                <a:latin typeface="+mj-lt"/>
              </a:endParaRPr>
            </a:p>
          </p:txBody>
        </p:sp>
        <p:sp>
          <p:nvSpPr>
            <p:cNvPr id="20" name="TextBox 19"/>
            <p:cNvSpPr txBox="1"/>
            <p:nvPr/>
          </p:nvSpPr>
          <p:spPr>
            <a:xfrm>
              <a:off x="9136381" y="8336280"/>
              <a:ext cx="2127761" cy="646331"/>
            </a:xfrm>
            <a:prstGeom prst="rect">
              <a:avLst/>
            </a:prstGeom>
            <a:noFill/>
          </p:spPr>
          <p:txBody>
            <a:bodyPr wrap="square" rtlCol="0">
              <a:spAutoFit/>
            </a:bodyPr>
            <a:lstStyle/>
            <a:p>
              <a:r>
                <a:rPr lang="en-US" sz="3600">
                  <a:latin typeface="+mj-lt"/>
                </a:rPr>
                <a:t>may 2016</a:t>
              </a:r>
              <a:endParaRPr lang="uk-UA" sz="3600">
                <a:latin typeface="+mj-lt"/>
              </a:endParaRPr>
            </a:p>
          </p:txBody>
        </p:sp>
        <p:sp>
          <p:nvSpPr>
            <p:cNvPr id="21" name="TextBox 20"/>
            <p:cNvSpPr txBox="1"/>
            <p:nvPr/>
          </p:nvSpPr>
          <p:spPr>
            <a:xfrm>
              <a:off x="12321133" y="8336280"/>
              <a:ext cx="2127761" cy="646331"/>
            </a:xfrm>
            <a:prstGeom prst="rect">
              <a:avLst/>
            </a:prstGeom>
            <a:noFill/>
          </p:spPr>
          <p:txBody>
            <a:bodyPr wrap="square" rtlCol="0">
              <a:spAutoFit/>
            </a:bodyPr>
            <a:lstStyle/>
            <a:p>
              <a:r>
                <a:rPr lang="en-US" sz="3600">
                  <a:solidFill>
                    <a:schemeClr val="accent2"/>
                  </a:solidFill>
                  <a:latin typeface="+mj-lt"/>
                </a:rPr>
                <a:t>jun 2016</a:t>
              </a:r>
              <a:endParaRPr lang="uk-UA" sz="3600">
                <a:solidFill>
                  <a:schemeClr val="accent2"/>
                </a:solidFill>
                <a:latin typeface="+mj-lt"/>
              </a:endParaRPr>
            </a:p>
          </p:txBody>
        </p:sp>
        <p:sp>
          <p:nvSpPr>
            <p:cNvPr id="22" name="TextBox 21"/>
            <p:cNvSpPr txBox="1"/>
            <p:nvPr/>
          </p:nvSpPr>
          <p:spPr>
            <a:xfrm>
              <a:off x="15477961" y="8336280"/>
              <a:ext cx="2127761" cy="646331"/>
            </a:xfrm>
            <a:prstGeom prst="rect">
              <a:avLst/>
            </a:prstGeom>
            <a:noFill/>
          </p:spPr>
          <p:txBody>
            <a:bodyPr wrap="square" rtlCol="0">
              <a:spAutoFit/>
            </a:bodyPr>
            <a:lstStyle/>
            <a:p>
              <a:r>
                <a:rPr lang="en-US" sz="3600">
                  <a:solidFill>
                    <a:schemeClr val="accent2"/>
                  </a:solidFill>
                  <a:latin typeface="+mj-lt"/>
                </a:rPr>
                <a:t>jul 2016</a:t>
              </a:r>
              <a:endParaRPr lang="uk-UA" sz="3600">
                <a:solidFill>
                  <a:schemeClr val="accent2"/>
                </a:solidFill>
                <a:latin typeface="+mj-lt"/>
              </a:endParaRPr>
            </a:p>
          </p:txBody>
        </p:sp>
      </p:grpSp>
      <p:grpSp>
        <p:nvGrpSpPr>
          <p:cNvPr id="4" name="Group 3"/>
          <p:cNvGrpSpPr/>
          <p:nvPr/>
        </p:nvGrpSpPr>
        <p:grpSpPr>
          <a:xfrm>
            <a:off x="12092533" y="4445304"/>
            <a:ext cx="4971579" cy="400110"/>
            <a:chOff x="11944821" y="4445304"/>
            <a:chExt cx="4971579" cy="400110"/>
          </a:xfrm>
        </p:grpSpPr>
        <p:sp>
          <p:nvSpPr>
            <p:cNvPr id="31" name="TextBox 30"/>
            <p:cNvSpPr txBox="1"/>
            <p:nvPr/>
          </p:nvSpPr>
          <p:spPr>
            <a:xfrm>
              <a:off x="11998433" y="4445304"/>
              <a:ext cx="4917967" cy="400110"/>
            </a:xfrm>
            <a:prstGeom prst="rect">
              <a:avLst/>
            </a:prstGeom>
            <a:noFill/>
          </p:spPr>
          <p:txBody>
            <a:bodyPr wrap="square" rtlCol="0">
              <a:spAutoFit/>
            </a:bodyPr>
            <a:lstStyle/>
            <a:p>
              <a:r>
                <a:rPr lang="en-US" sz="2000">
                  <a:solidFill>
                    <a:schemeClr val="tx2"/>
                  </a:solidFill>
                </a:rPr>
                <a:t>explaine the </a:t>
              </a:r>
              <a:r>
                <a:rPr lang="en-US" sz="2000">
                  <a:solidFill>
                    <a:schemeClr val="accent1"/>
                  </a:solidFill>
                </a:rPr>
                <a:t>benefits</a:t>
              </a:r>
              <a:r>
                <a:rPr lang="en-US" sz="2000">
                  <a:solidFill>
                    <a:schemeClr val="tx2"/>
                  </a:solidFill>
                </a:rPr>
                <a:t> in this placeholder</a:t>
              </a:r>
              <a:endParaRPr lang="uk-UA" sz="2000">
                <a:solidFill>
                  <a:schemeClr val="tx2"/>
                </a:solidFill>
              </a:endParaRPr>
            </a:p>
          </p:txBody>
        </p:sp>
        <p:cxnSp>
          <p:nvCxnSpPr>
            <p:cNvPr id="32" name="Straight Connector 31"/>
            <p:cNvCxnSpPr/>
            <p:nvPr/>
          </p:nvCxnSpPr>
          <p:spPr>
            <a:xfrm>
              <a:off x="11944821" y="4492959"/>
              <a:ext cx="0" cy="30480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a:off x="12092533" y="3763200"/>
            <a:ext cx="4971579" cy="400110"/>
            <a:chOff x="11811000" y="3763200"/>
            <a:chExt cx="4971579" cy="400110"/>
          </a:xfrm>
        </p:grpSpPr>
        <p:sp>
          <p:nvSpPr>
            <p:cNvPr id="29" name="TextBox 28"/>
            <p:cNvSpPr txBox="1"/>
            <p:nvPr/>
          </p:nvSpPr>
          <p:spPr>
            <a:xfrm>
              <a:off x="11864612" y="3763200"/>
              <a:ext cx="4917967" cy="400110"/>
            </a:xfrm>
            <a:prstGeom prst="rect">
              <a:avLst/>
            </a:prstGeom>
            <a:noFill/>
          </p:spPr>
          <p:txBody>
            <a:bodyPr wrap="square" rtlCol="0">
              <a:spAutoFit/>
            </a:bodyPr>
            <a:lstStyle/>
            <a:p>
              <a:r>
                <a:rPr lang="en-US" sz="2000">
                  <a:solidFill>
                    <a:schemeClr val="tx2"/>
                  </a:solidFill>
                </a:rPr>
                <a:t>describe the </a:t>
              </a:r>
              <a:r>
                <a:rPr lang="en-US" sz="2000">
                  <a:solidFill>
                    <a:schemeClr val="accent1"/>
                  </a:solidFill>
                </a:rPr>
                <a:t>key feature</a:t>
              </a:r>
              <a:endParaRPr lang="uk-UA" sz="2000">
                <a:solidFill>
                  <a:schemeClr val="accent1"/>
                </a:solidFill>
              </a:endParaRPr>
            </a:p>
          </p:txBody>
        </p:sp>
        <p:cxnSp>
          <p:nvCxnSpPr>
            <p:cNvPr id="30" name="Straight Connector 29"/>
            <p:cNvCxnSpPr/>
            <p:nvPr/>
          </p:nvCxnSpPr>
          <p:spPr>
            <a:xfrm>
              <a:off x="11811000" y="3810855"/>
              <a:ext cx="0" cy="30480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12092533" y="5127408"/>
            <a:ext cx="4971579" cy="400110"/>
            <a:chOff x="11811000" y="5127408"/>
            <a:chExt cx="4971579" cy="400110"/>
          </a:xfrm>
        </p:grpSpPr>
        <p:sp>
          <p:nvSpPr>
            <p:cNvPr id="33" name="TextBox 32"/>
            <p:cNvSpPr txBox="1"/>
            <p:nvPr/>
          </p:nvSpPr>
          <p:spPr>
            <a:xfrm>
              <a:off x="11864612" y="5127408"/>
              <a:ext cx="4917967" cy="400110"/>
            </a:xfrm>
            <a:prstGeom prst="rect">
              <a:avLst/>
            </a:prstGeom>
            <a:noFill/>
          </p:spPr>
          <p:txBody>
            <a:bodyPr wrap="square" rtlCol="0">
              <a:spAutoFit/>
            </a:bodyPr>
            <a:lstStyle/>
            <a:p>
              <a:r>
                <a:rPr lang="en-US" sz="2000">
                  <a:solidFill>
                    <a:schemeClr val="tx2"/>
                  </a:solidFill>
                </a:rPr>
                <a:t>tell them about your </a:t>
              </a:r>
              <a:r>
                <a:rPr lang="en-US" sz="2000">
                  <a:solidFill>
                    <a:schemeClr val="accent1"/>
                  </a:solidFill>
                </a:rPr>
                <a:t>limited offer</a:t>
              </a:r>
              <a:endParaRPr lang="uk-UA" sz="2000">
                <a:solidFill>
                  <a:schemeClr val="tx2"/>
                </a:solidFill>
              </a:endParaRPr>
            </a:p>
          </p:txBody>
        </p:sp>
        <p:cxnSp>
          <p:nvCxnSpPr>
            <p:cNvPr id="34" name="Straight Connector 33"/>
            <p:cNvCxnSpPr/>
            <p:nvPr/>
          </p:nvCxnSpPr>
          <p:spPr>
            <a:xfrm>
              <a:off x="11811000" y="5175063"/>
              <a:ext cx="0" cy="30480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35" name="TextBox 34"/>
          <p:cNvSpPr txBox="1"/>
          <p:nvPr/>
        </p:nvSpPr>
        <p:spPr>
          <a:xfrm>
            <a:off x="982845" y="3994534"/>
            <a:ext cx="5105400" cy="1200329"/>
          </a:xfrm>
          <a:prstGeom prst="rect">
            <a:avLst/>
          </a:prstGeom>
          <a:noFill/>
        </p:spPr>
        <p:txBody>
          <a:bodyPr wrap="square" rtlCol="0">
            <a:spAutoFit/>
          </a:bodyPr>
          <a:lstStyle/>
          <a:p>
            <a:pPr algn="r"/>
            <a:r>
              <a:rPr lang="en-US" sz="3600">
                <a:latin typeface="+mj-lt"/>
              </a:rPr>
              <a:t>update - latest version</a:t>
            </a:r>
          </a:p>
          <a:p>
            <a:pPr algn="r"/>
            <a:r>
              <a:rPr lang="en-US" sz="3600">
                <a:solidFill>
                  <a:schemeClr val="accent1"/>
                </a:solidFill>
                <a:latin typeface="+mj-lt"/>
              </a:rPr>
              <a:t>v2.1.100</a:t>
            </a:r>
            <a:endParaRPr lang="uk-UA" sz="3600">
              <a:solidFill>
                <a:schemeClr val="accent1"/>
              </a:solidFill>
              <a:latin typeface="+mj-lt"/>
            </a:endParaRPr>
          </a:p>
        </p:txBody>
      </p:sp>
      <p:sp>
        <p:nvSpPr>
          <p:cNvPr id="36" name="Freeform 134"/>
          <p:cNvSpPr>
            <a:spLocks noEditPoints="1"/>
          </p:cNvSpPr>
          <p:nvPr/>
        </p:nvSpPr>
        <p:spPr bwMode="auto">
          <a:xfrm>
            <a:off x="6970248" y="2808636"/>
            <a:ext cx="4293894" cy="3637872"/>
          </a:xfrm>
          <a:custGeom>
            <a:avLst/>
            <a:gdLst>
              <a:gd name="T0" fmla="*/ 103 w 176"/>
              <a:gd name="T1" fmla="*/ 83 h 176"/>
              <a:gd name="T2" fmla="*/ 98 w 176"/>
              <a:gd name="T3" fmla="*/ 42 h 176"/>
              <a:gd name="T4" fmla="*/ 104 w 176"/>
              <a:gd name="T5" fmla="*/ 64 h 176"/>
              <a:gd name="T6" fmla="*/ 100 w 176"/>
              <a:gd name="T7" fmla="*/ 68 h 176"/>
              <a:gd name="T8" fmla="*/ 94 w 176"/>
              <a:gd name="T9" fmla="*/ 64 h 176"/>
              <a:gd name="T10" fmla="*/ 88 w 176"/>
              <a:gd name="T11" fmla="*/ 83 h 176"/>
              <a:gd name="T12" fmla="*/ 88 w 176"/>
              <a:gd name="T13" fmla="*/ 86 h 176"/>
              <a:gd name="T14" fmla="*/ 91 w 176"/>
              <a:gd name="T15" fmla="*/ 88 h 176"/>
              <a:gd name="T16" fmla="*/ 107 w 176"/>
              <a:gd name="T17" fmla="*/ 92 h 176"/>
              <a:gd name="T18" fmla="*/ 112 w 176"/>
              <a:gd name="T19" fmla="*/ 86 h 176"/>
              <a:gd name="T20" fmla="*/ 88 w 176"/>
              <a:gd name="T21" fmla="*/ 42 h 176"/>
              <a:gd name="T22" fmla="*/ 86 w 176"/>
              <a:gd name="T23" fmla="*/ 40 h 176"/>
              <a:gd name="T24" fmla="*/ 69 w 176"/>
              <a:gd name="T25" fmla="*/ 36 h 176"/>
              <a:gd name="T26" fmla="*/ 64 w 176"/>
              <a:gd name="T27" fmla="*/ 42 h 176"/>
              <a:gd name="T28" fmla="*/ 73 w 176"/>
              <a:gd name="T29" fmla="*/ 45 h 176"/>
              <a:gd name="T30" fmla="*/ 79 w 176"/>
              <a:gd name="T31" fmla="*/ 86 h 176"/>
              <a:gd name="T32" fmla="*/ 72 w 176"/>
              <a:gd name="T33" fmla="*/ 64 h 176"/>
              <a:gd name="T34" fmla="*/ 76 w 176"/>
              <a:gd name="T35" fmla="*/ 60 h 176"/>
              <a:gd name="T36" fmla="*/ 82 w 176"/>
              <a:gd name="T37" fmla="*/ 64 h 176"/>
              <a:gd name="T38" fmla="*/ 88 w 176"/>
              <a:gd name="T39" fmla="*/ 45 h 176"/>
              <a:gd name="T40" fmla="*/ 160 w 176"/>
              <a:gd name="T41" fmla="*/ 0 h 176"/>
              <a:gd name="T42" fmla="*/ 0 w 176"/>
              <a:gd name="T43" fmla="*/ 16 h 176"/>
              <a:gd name="T44" fmla="*/ 16 w 176"/>
              <a:gd name="T45" fmla="*/ 152 h 176"/>
              <a:gd name="T46" fmla="*/ 72 w 176"/>
              <a:gd name="T47" fmla="*/ 168 h 176"/>
              <a:gd name="T48" fmla="*/ 56 w 176"/>
              <a:gd name="T49" fmla="*/ 172 h 176"/>
              <a:gd name="T50" fmla="*/ 116 w 176"/>
              <a:gd name="T51" fmla="*/ 176 h 176"/>
              <a:gd name="T52" fmla="*/ 116 w 176"/>
              <a:gd name="T53" fmla="*/ 168 h 176"/>
              <a:gd name="T54" fmla="*/ 104 w 176"/>
              <a:gd name="T55" fmla="*/ 152 h 176"/>
              <a:gd name="T56" fmla="*/ 176 w 176"/>
              <a:gd name="T57" fmla="*/ 136 h 176"/>
              <a:gd name="T58" fmla="*/ 160 w 176"/>
              <a:gd name="T59" fmla="*/ 0 h 176"/>
              <a:gd name="T60" fmla="*/ 80 w 176"/>
              <a:gd name="T61" fmla="*/ 168 h 176"/>
              <a:gd name="T62" fmla="*/ 96 w 176"/>
              <a:gd name="T63" fmla="*/ 152 h 176"/>
              <a:gd name="T64" fmla="*/ 168 w 176"/>
              <a:gd name="T65" fmla="*/ 136 h 176"/>
              <a:gd name="T66" fmla="*/ 16 w 176"/>
              <a:gd name="T67" fmla="*/ 144 h 176"/>
              <a:gd name="T68" fmla="*/ 8 w 176"/>
              <a:gd name="T69" fmla="*/ 128 h 176"/>
              <a:gd name="T70" fmla="*/ 168 w 176"/>
              <a:gd name="T71" fmla="*/ 136 h 176"/>
              <a:gd name="T72" fmla="*/ 8 w 176"/>
              <a:gd name="T73" fmla="*/ 120 h 176"/>
              <a:gd name="T74" fmla="*/ 16 w 176"/>
              <a:gd name="T75" fmla="*/ 8 h 176"/>
              <a:gd name="T76" fmla="*/ 168 w 176"/>
              <a:gd name="T77" fmla="*/ 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109" y="84"/>
                </a:moveTo>
                <a:cubicBezTo>
                  <a:pt x="103" y="83"/>
                  <a:pt x="103" y="83"/>
                  <a:pt x="103" y="83"/>
                </a:cubicBezTo>
                <a:cubicBezTo>
                  <a:pt x="108" y="78"/>
                  <a:pt x="112" y="72"/>
                  <a:pt x="112" y="64"/>
                </a:cubicBezTo>
                <a:cubicBezTo>
                  <a:pt x="112" y="54"/>
                  <a:pt x="106" y="46"/>
                  <a:pt x="98" y="42"/>
                </a:cubicBezTo>
                <a:cubicBezTo>
                  <a:pt x="95" y="50"/>
                  <a:pt x="95" y="50"/>
                  <a:pt x="95" y="50"/>
                </a:cubicBezTo>
                <a:cubicBezTo>
                  <a:pt x="100" y="53"/>
                  <a:pt x="104" y="58"/>
                  <a:pt x="104" y="64"/>
                </a:cubicBezTo>
                <a:cubicBezTo>
                  <a:pt x="104" y="69"/>
                  <a:pt x="102" y="73"/>
                  <a:pt x="98" y="76"/>
                </a:cubicBezTo>
                <a:cubicBezTo>
                  <a:pt x="100" y="68"/>
                  <a:pt x="100" y="68"/>
                  <a:pt x="100" y="68"/>
                </a:cubicBezTo>
                <a:cubicBezTo>
                  <a:pt x="100" y="67"/>
                  <a:pt x="100" y="66"/>
                  <a:pt x="100" y="65"/>
                </a:cubicBezTo>
                <a:cubicBezTo>
                  <a:pt x="99" y="63"/>
                  <a:pt x="96" y="63"/>
                  <a:pt x="94" y="64"/>
                </a:cubicBezTo>
                <a:cubicBezTo>
                  <a:pt x="93" y="64"/>
                  <a:pt x="93" y="65"/>
                  <a:pt x="92" y="66"/>
                </a:cubicBezTo>
                <a:cubicBezTo>
                  <a:pt x="88" y="83"/>
                  <a:pt x="88" y="83"/>
                  <a:pt x="88" y="83"/>
                </a:cubicBezTo>
                <a:cubicBezTo>
                  <a:pt x="88" y="83"/>
                  <a:pt x="88" y="83"/>
                  <a:pt x="88" y="83"/>
                </a:cubicBezTo>
                <a:cubicBezTo>
                  <a:pt x="88" y="84"/>
                  <a:pt x="88" y="85"/>
                  <a:pt x="88" y="86"/>
                </a:cubicBezTo>
                <a:cubicBezTo>
                  <a:pt x="89" y="87"/>
                  <a:pt x="90" y="87"/>
                  <a:pt x="91" y="88"/>
                </a:cubicBezTo>
                <a:cubicBezTo>
                  <a:pt x="91" y="88"/>
                  <a:pt x="91" y="88"/>
                  <a:pt x="91" y="88"/>
                </a:cubicBezTo>
                <a:cubicBezTo>
                  <a:pt x="91" y="88"/>
                  <a:pt x="91" y="88"/>
                  <a:pt x="91" y="88"/>
                </a:cubicBezTo>
                <a:cubicBezTo>
                  <a:pt x="107" y="92"/>
                  <a:pt x="107" y="92"/>
                  <a:pt x="107" y="92"/>
                </a:cubicBezTo>
                <a:cubicBezTo>
                  <a:pt x="108" y="92"/>
                  <a:pt x="109" y="92"/>
                  <a:pt x="110" y="92"/>
                </a:cubicBezTo>
                <a:cubicBezTo>
                  <a:pt x="112" y="90"/>
                  <a:pt x="113" y="88"/>
                  <a:pt x="112" y="86"/>
                </a:cubicBezTo>
                <a:cubicBezTo>
                  <a:pt x="111" y="85"/>
                  <a:pt x="110" y="85"/>
                  <a:pt x="109" y="84"/>
                </a:cubicBezTo>
                <a:moveTo>
                  <a:pt x="88" y="42"/>
                </a:moveTo>
                <a:cubicBezTo>
                  <a:pt x="87" y="41"/>
                  <a:pt x="86" y="41"/>
                  <a:pt x="86" y="41"/>
                </a:cubicBezTo>
                <a:cubicBezTo>
                  <a:pt x="86" y="40"/>
                  <a:pt x="86" y="40"/>
                  <a:pt x="86" y="40"/>
                </a:cubicBezTo>
                <a:cubicBezTo>
                  <a:pt x="85" y="40"/>
                  <a:pt x="85" y="40"/>
                  <a:pt x="85" y="40"/>
                </a:cubicBezTo>
                <a:cubicBezTo>
                  <a:pt x="69" y="36"/>
                  <a:pt x="69" y="36"/>
                  <a:pt x="69" y="36"/>
                </a:cubicBezTo>
                <a:cubicBezTo>
                  <a:pt x="68" y="36"/>
                  <a:pt x="67" y="36"/>
                  <a:pt x="66" y="37"/>
                </a:cubicBezTo>
                <a:cubicBezTo>
                  <a:pt x="64" y="38"/>
                  <a:pt x="63" y="40"/>
                  <a:pt x="64" y="42"/>
                </a:cubicBezTo>
                <a:cubicBezTo>
                  <a:pt x="65" y="43"/>
                  <a:pt x="66" y="44"/>
                  <a:pt x="67" y="44"/>
                </a:cubicBezTo>
                <a:cubicBezTo>
                  <a:pt x="73" y="45"/>
                  <a:pt x="73" y="45"/>
                  <a:pt x="73" y="45"/>
                </a:cubicBezTo>
                <a:cubicBezTo>
                  <a:pt x="68" y="50"/>
                  <a:pt x="64" y="56"/>
                  <a:pt x="64" y="64"/>
                </a:cubicBezTo>
                <a:cubicBezTo>
                  <a:pt x="64" y="74"/>
                  <a:pt x="70" y="83"/>
                  <a:pt x="79" y="86"/>
                </a:cubicBezTo>
                <a:cubicBezTo>
                  <a:pt x="81" y="78"/>
                  <a:pt x="81" y="78"/>
                  <a:pt x="81" y="78"/>
                </a:cubicBezTo>
                <a:cubicBezTo>
                  <a:pt x="76" y="76"/>
                  <a:pt x="72" y="70"/>
                  <a:pt x="72" y="64"/>
                </a:cubicBezTo>
                <a:cubicBezTo>
                  <a:pt x="72" y="59"/>
                  <a:pt x="74" y="54"/>
                  <a:pt x="78" y="51"/>
                </a:cubicBezTo>
                <a:cubicBezTo>
                  <a:pt x="76" y="60"/>
                  <a:pt x="76" y="60"/>
                  <a:pt x="76" y="60"/>
                </a:cubicBezTo>
                <a:cubicBezTo>
                  <a:pt x="76" y="61"/>
                  <a:pt x="76" y="62"/>
                  <a:pt x="76" y="63"/>
                </a:cubicBezTo>
                <a:cubicBezTo>
                  <a:pt x="78" y="65"/>
                  <a:pt x="80" y="65"/>
                  <a:pt x="82" y="64"/>
                </a:cubicBezTo>
                <a:cubicBezTo>
                  <a:pt x="83" y="64"/>
                  <a:pt x="84" y="63"/>
                  <a:pt x="84" y="62"/>
                </a:cubicBezTo>
                <a:cubicBezTo>
                  <a:pt x="88" y="45"/>
                  <a:pt x="88" y="45"/>
                  <a:pt x="88" y="45"/>
                </a:cubicBezTo>
                <a:cubicBezTo>
                  <a:pt x="88" y="44"/>
                  <a:pt x="88" y="43"/>
                  <a:pt x="88" y="42"/>
                </a:cubicBezTo>
                <a:moveTo>
                  <a:pt x="160" y="0"/>
                </a:moveTo>
                <a:cubicBezTo>
                  <a:pt x="16" y="0"/>
                  <a:pt x="16" y="0"/>
                  <a:pt x="16" y="0"/>
                </a:cubicBezTo>
                <a:cubicBezTo>
                  <a:pt x="7" y="0"/>
                  <a:pt x="0" y="7"/>
                  <a:pt x="0" y="16"/>
                </a:cubicBezTo>
                <a:cubicBezTo>
                  <a:pt x="0" y="136"/>
                  <a:pt x="0" y="136"/>
                  <a:pt x="0" y="136"/>
                </a:cubicBezTo>
                <a:cubicBezTo>
                  <a:pt x="0" y="145"/>
                  <a:pt x="7" y="152"/>
                  <a:pt x="16" y="152"/>
                </a:cubicBezTo>
                <a:cubicBezTo>
                  <a:pt x="72" y="152"/>
                  <a:pt x="72" y="152"/>
                  <a:pt x="72" y="152"/>
                </a:cubicBezTo>
                <a:cubicBezTo>
                  <a:pt x="72" y="168"/>
                  <a:pt x="72" y="168"/>
                  <a:pt x="72" y="168"/>
                </a:cubicBezTo>
                <a:cubicBezTo>
                  <a:pt x="60" y="168"/>
                  <a:pt x="60" y="168"/>
                  <a:pt x="60" y="168"/>
                </a:cubicBezTo>
                <a:cubicBezTo>
                  <a:pt x="58" y="168"/>
                  <a:pt x="56" y="170"/>
                  <a:pt x="56" y="172"/>
                </a:cubicBezTo>
                <a:cubicBezTo>
                  <a:pt x="56" y="174"/>
                  <a:pt x="58" y="176"/>
                  <a:pt x="60" y="176"/>
                </a:cubicBezTo>
                <a:cubicBezTo>
                  <a:pt x="116" y="176"/>
                  <a:pt x="116" y="176"/>
                  <a:pt x="116" y="176"/>
                </a:cubicBezTo>
                <a:cubicBezTo>
                  <a:pt x="118" y="176"/>
                  <a:pt x="120" y="174"/>
                  <a:pt x="120" y="172"/>
                </a:cubicBezTo>
                <a:cubicBezTo>
                  <a:pt x="120" y="170"/>
                  <a:pt x="118" y="168"/>
                  <a:pt x="116" y="168"/>
                </a:cubicBezTo>
                <a:cubicBezTo>
                  <a:pt x="104" y="168"/>
                  <a:pt x="104" y="168"/>
                  <a:pt x="104" y="168"/>
                </a:cubicBezTo>
                <a:cubicBezTo>
                  <a:pt x="104" y="152"/>
                  <a:pt x="104" y="152"/>
                  <a:pt x="104" y="152"/>
                </a:cubicBezTo>
                <a:cubicBezTo>
                  <a:pt x="160" y="152"/>
                  <a:pt x="160" y="152"/>
                  <a:pt x="160" y="152"/>
                </a:cubicBezTo>
                <a:cubicBezTo>
                  <a:pt x="169" y="152"/>
                  <a:pt x="176" y="145"/>
                  <a:pt x="176" y="136"/>
                </a:cubicBezTo>
                <a:cubicBezTo>
                  <a:pt x="176" y="16"/>
                  <a:pt x="176" y="16"/>
                  <a:pt x="176" y="16"/>
                </a:cubicBezTo>
                <a:cubicBezTo>
                  <a:pt x="176" y="7"/>
                  <a:pt x="169" y="0"/>
                  <a:pt x="160" y="0"/>
                </a:cubicBezTo>
                <a:moveTo>
                  <a:pt x="96" y="168"/>
                </a:moveTo>
                <a:cubicBezTo>
                  <a:pt x="80" y="168"/>
                  <a:pt x="80" y="168"/>
                  <a:pt x="80" y="168"/>
                </a:cubicBezTo>
                <a:cubicBezTo>
                  <a:pt x="80" y="152"/>
                  <a:pt x="80" y="152"/>
                  <a:pt x="80" y="152"/>
                </a:cubicBezTo>
                <a:cubicBezTo>
                  <a:pt x="96" y="152"/>
                  <a:pt x="96" y="152"/>
                  <a:pt x="96" y="152"/>
                </a:cubicBezTo>
                <a:lnTo>
                  <a:pt x="96" y="168"/>
                </a:lnTo>
                <a:close/>
                <a:moveTo>
                  <a:pt x="168" y="136"/>
                </a:moveTo>
                <a:cubicBezTo>
                  <a:pt x="168" y="140"/>
                  <a:pt x="164" y="144"/>
                  <a:pt x="160" y="144"/>
                </a:cubicBezTo>
                <a:cubicBezTo>
                  <a:pt x="16" y="144"/>
                  <a:pt x="16" y="144"/>
                  <a:pt x="16" y="144"/>
                </a:cubicBezTo>
                <a:cubicBezTo>
                  <a:pt x="12" y="144"/>
                  <a:pt x="8" y="140"/>
                  <a:pt x="8" y="136"/>
                </a:cubicBezTo>
                <a:cubicBezTo>
                  <a:pt x="8" y="128"/>
                  <a:pt x="8" y="128"/>
                  <a:pt x="8" y="128"/>
                </a:cubicBezTo>
                <a:cubicBezTo>
                  <a:pt x="168" y="128"/>
                  <a:pt x="168" y="128"/>
                  <a:pt x="168" y="128"/>
                </a:cubicBezTo>
                <a:lnTo>
                  <a:pt x="168" y="136"/>
                </a:lnTo>
                <a:close/>
                <a:moveTo>
                  <a:pt x="168" y="120"/>
                </a:moveTo>
                <a:cubicBezTo>
                  <a:pt x="8" y="120"/>
                  <a:pt x="8" y="120"/>
                  <a:pt x="8" y="120"/>
                </a:cubicBezTo>
                <a:cubicBezTo>
                  <a:pt x="8" y="16"/>
                  <a:pt x="8" y="16"/>
                  <a:pt x="8" y="16"/>
                </a:cubicBezTo>
                <a:cubicBezTo>
                  <a:pt x="8" y="12"/>
                  <a:pt x="12" y="8"/>
                  <a:pt x="16" y="8"/>
                </a:cubicBezTo>
                <a:cubicBezTo>
                  <a:pt x="160" y="8"/>
                  <a:pt x="160" y="8"/>
                  <a:pt x="160" y="8"/>
                </a:cubicBezTo>
                <a:cubicBezTo>
                  <a:pt x="164" y="8"/>
                  <a:pt x="168" y="12"/>
                  <a:pt x="168" y="16"/>
                </a:cubicBezTo>
                <a:lnTo>
                  <a:pt x="168" y="120"/>
                </a:lnTo>
                <a:close/>
              </a:path>
            </a:pathLst>
          </a:custGeom>
          <a:solidFill>
            <a:schemeClr val="accent1"/>
          </a:solidFill>
          <a:ln w="88900">
            <a:solidFill>
              <a:schemeClr val="bg1"/>
            </a:solidFill>
          </a:ln>
        </p:spPr>
        <p:txBody>
          <a:bodyPr vert="horz" wrap="square" lIns="91440" tIns="45720" rIns="91440" bIns="45720" numCol="1" anchor="t" anchorCtr="0" compatLnSpc="1">
            <a:prstTxWarp prst="textNoShape">
              <a:avLst/>
            </a:prstTxWarp>
          </a:bodyPr>
          <a:lstStyle/>
          <a:p>
            <a:endParaRPr lang="uk-UA"/>
          </a:p>
        </p:txBody>
      </p:sp>
    </p:spTree>
    <p:extLst>
      <p:ext uri="{BB962C8B-B14F-4D97-AF65-F5344CB8AC3E}">
        <p14:creationId xmlns:p14="http://schemas.microsoft.com/office/powerpoint/2010/main" val="387266566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1250"/>
                                        <p:tgtEl>
                                          <p:spTgt spid="35"/>
                                        </p:tgtEl>
                                      </p:cBhvr>
                                    </p:animEffect>
                                    <p:anim calcmode="lin" valueType="num">
                                      <p:cBhvr>
                                        <p:cTn id="8" dur="1250" fill="hold"/>
                                        <p:tgtEl>
                                          <p:spTgt spid="35"/>
                                        </p:tgtEl>
                                        <p:attrNameLst>
                                          <p:attrName>ppt_x</p:attrName>
                                        </p:attrNameLst>
                                      </p:cBhvr>
                                      <p:tavLst>
                                        <p:tav tm="0">
                                          <p:val>
                                            <p:strVal val="#ppt_x"/>
                                          </p:val>
                                        </p:tav>
                                        <p:tav tm="100000">
                                          <p:val>
                                            <p:strVal val="#ppt_x"/>
                                          </p:val>
                                        </p:tav>
                                      </p:tavLst>
                                    </p:anim>
                                    <p:anim calcmode="lin" valueType="num">
                                      <p:cBhvr>
                                        <p:cTn id="9" dur="1125" decel="100000" fill="hold"/>
                                        <p:tgtEl>
                                          <p:spTgt spid="3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35"/>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25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1250"/>
                                        <p:tgtEl>
                                          <p:spTgt spid="36"/>
                                        </p:tgtEl>
                                      </p:cBhvr>
                                    </p:animEffect>
                                    <p:anim calcmode="lin" valueType="num">
                                      <p:cBhvr>
                                        <p:cTn id="14" dur="1250" fill="hold"/>
                                        <p:tgtEl>
                                          <p:spTgt spid="36"/>
                                        </p:tgtEl>
                                        <p:attrNameLst>
                                          <p:attrName>ppt_x</p:attrName>
                                        </p:attrNameLst>
                                      </p:cBhvr>
                                      <p:tavLst>
                                        <p:tav tm="0">
                                          <p:val>
                                            <p:strVal val="#ppt_x"/>
                                          </p:val>
                                        </p:tav>
                                        <p:tav tm="100000">
                                          <p:val>
                                            <p:strVal val="#ppt_x"/>
                                          </p:val>
                                        </p:tav>
                                      </p:tavLst>
                                    </p:anim>
                                    <p:anim calcmode="lin" valueType="num">
                                      <p:cBhvr>
                                        <p:cTn id="15" dur="1125" decel="100000" fill="hold"/>
                                        <p:tgtEl>
                                          <p:spTgt spid="3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250"/>
                                        <p:tgtEl>
                                          <p:spTgt spid="9"/>
                                        </p:tgtEl>
                                      </p:cBhvr>
                                    </p:animEffect>
                                    <p:anim calcmode="lin" valueType="num">
                                      <p:cBhvr>
                                        <p:cTn id="20" dur="1250" fill="hold"/>
                                        <p:tgtEl>
                                          <p:spTgt spid="9"/>
                                        </p:tgtEl>
                                        <p:attrNameLst>
                                          <p:attrName>ppt_x</p:attrName>
                                        </p:attrNameLst>
                                      </p:cBhvr>
                                      <p:tavLst>
                                        <p:tav tm="0">
                                          <p:val>
                                            <p:strVal val="#ppt_x"/>
                                          </p:val>
                                        </p:tav>
                                        <p:tav tm="100000">
                                          <p:val>
                                            <p:strVal val="#ppt_x"/>
                                          </p:val>
                                        </p:tav>
                                      </p:tavLst>
                                    </p:anim>
                                    <p:anim calcmode="lin" valueType="num">
                                      <p:cBhvr>
                                        <p:cTn id="21" dur="1125" decel="100000" fill="hold"/>
                                        <p:tgtEl>
                                          <p:spTgt spid="9"/>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250"/>
                                        <p:tgtEl>
                                          <p:spTgt spid="4"/>
                                        </p:tgtEl>
                                      </p:cBhvr>
                                    </p:animEffect>
                                    <p:anim calcmode="lin" valueType="num">
                                      <p:cBhvr>
                                        <p:cTn id="26" dur="1250" fill="hold"/>
                                        <p:tgtEl>
                                          <p:spTgt spid="4"/>
                                        </p:tgtEl>
                                        <p:attrNameLst>
                                          <p:attrName>ppt_x</p:attrName>
                                        </p:attrNameLst>
                                      </p:cBhvr>
                                      <p:tavLst>
                                        <p:tav tm="0">
                                          <p:val>
                                            <p:strVal val="#ppt_x"/>
                                          </p:val>
                                        </p:tav>
                                        <p:tav tm="100000">
                                          <p:val>
                                            <p:strVal val="#ppt_x"/>
                                          </p:val>
                                        </p:tav>
                                      </p:tavLst>
                                    </p:anim>
                                    <p:anim calcmode="lin" valueType="num">
                                      <p:cBhvr>
                                        <p:cTn id="27" dur="1125" decel="100000" fill="hold"/>
                                        <p:tgtEl>
                                          <p:spTgt spid="4"/>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250"/>
                                        <p:tgtEl>
                                          <p:spTgt spid="11"/>
                                        </p:tgtEl>
                                      </p:cBhvr>
                                    </p:animEffect>
                                    <p:anim calcmode="lin" valueType="num">
                                      <p:cBhvr>
                                        <p:cTn id="32" dur="1250" fill="hold"/>
                                        <p:tgtEl>
                                          <p:spTgt spid="11"/>
                                        </p:tgtEl>
                                        <p:attrNameLst>
                                          <p:attrName>ppt_x</p:attrName>
                                        </p:attrNameLst>
                                      </p:cBhvr>
                                      <p:tavLst>
                                        <p:tav tm="0">
                                          <p:val>
                                            <p:strVal val="#ppt_x"/>
                                          </p:val>
                                        </p:tav>
                                        <p:tav tm="100000">
                                          <p:val>
                                            <p:strVal val="#ppt_x"/>
                                          </p:val>
                                        </p:tav>
                                      </p:tavLst>
                                    </p:anim>
                                    <p:anim calcmode="lin" valueType="num">
                                      <p:cBhvr>
                                        <p:cTn id="33" dur="1125" decel="100000" fill="hold"/>
                                        <p:tgtEl>
                                          <p:spTgt spid="11"/>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 name="Title 1"/>
          <p:cNvSpPr>
            <a:spLocks noGrp="1"/>
          </p:cNvSpPr>
          <p:nvPr>
            <p:ph type="title"/>
          </p:nvPr>
        </p:nvSpPr>
        <p:spPr>
          <a:xfrm>
            <a:off x="876300" y="571411"/>
            <a:ext cx="5448300" cy="1338828"/>
          </a:xfrm>
        </p:spPr>
        <p:txBody>
          <a:bodyPr/>
          <a:lstStyle/>
          <a:p>
            <a:r>
              <a:rPr lang="en-US">
                <a:solidFill>
                  <a:schemeClr val="accent1"/>
                </a:solidFill>
              </a:rPr>
              <a:t>content</a:t>
            </a:r>
            <a:br>
              <a:rPr lang="en-US"/>
            </a:br>
            <a:r>
              <a:rPr lang="en-US"/>
              <a:t>review</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12</a:t>
            </a:fld>
            <a:endParaRPr/>
          </a:p>
        </p:txBody>
      </p:sp>
      <p:grpSp>
        <p:nvGrpSpPr>
          <p:cNvPr id="25" name="Group 24"/>
          <p:cNvGrpSpPr/>
          <p:nvPr/>
        </p:nvGrpSpPr>
        <p:grpSpPr>
          <a:xfrm>
            <a:off x="1562101" y="3053723"/>
            <a:ext cx="7239000" cy="1862048"/>
            <a:chOff x="1562101" y="3053723"/>
            <a:chExt cx="7239000" cy="1862048"/>
          </a:xfrm>
        </p:grpSpPr>
        <p:sp>
          <p:nvSpPr>
            <p:cNvPr id="4" name="TextBox 3"/>
            <p:cNvSpPr txBox="1"/>
            <p:nvPr/>
          </p:nvSpPr>
          <p:spPr>
            <a:xfrm>
              <a:off x="1562101" y="3053723"/>
              <a:ext cx="2095500" cy="1862048"/>
            </a:xfrm>
            <a:prstGeom prst="rect">
              <a:avLst/>
            </a:prstGeom>
            <a:noFill/>
          </p:spPr>
          <p:txBody>
            <a:bodyPr wrap="square" rtlCol="0">
              <a:spAutoFit/>
            </a:bodyPr>
            <a:lstStyle/>
            <a:p>
              <a:pPr algn="r"/>
              <a:r>
                <a:rPr lang="en-US" sz="11500" b="1">
                  <a:solidFill>
                    <a:schemeClr val="accent1"/>
                  </a:solidFill>
                  <a:latin typeface="+mj-lt"/>
                </a:rPr>
                <a:t>01</a:t>
              </a:r>
              <a:endParaRPr lang="uk-UA" sz="11500" b="1">
                <a:solidFill>
                  <a:schemeClr val="accent1"/>
                </a:solidFill>
                <a:latin typeface="+mj-lt"/>
              </a:endParaRPr>
            </a:p>
          </p:txBody>
        </p:sp>
        <p:grpSp>
          <p:nvGrpSpPr>
            <p:cNvPr id="5" name="Group 4"/>
            <p:cNvGrpSpPr/>
            <p:nvPr/>
          </p:nvGrpSpPr>
          <p:grpSpPr>
            <a:xfrm>
              <a:off x="3657601" y="3206123"/>
              <a:ext cx="5143500" cy="1661994"/>
              <a:chOff x="3657601" y="3206123"/>
              <a:chExt cx="5143500" cy="1661994"/>
            </a:xfrm>
          </p:grpSpPr>
          <p:sp>
            <p:nvSpPr>
              <p:cNvPr id="7" name="TextBox 6"/>
              <p:cNvSpPr txBox="1"/>
              <p:nvPr/>
            </p:nvSpPr>
            <p:spPr>
              <a:xfrm>
                <a:off x="3657601" y="3206123"/>
                <a:ext cx="5143500" cy="646331"/>
              </a:xfrm>
              <a:prstGeom prst="rect">
                <a:avLst/>
              </a:prstGeom>
              <a:noFill/>
            </p:spPr>
            <p:txBody>
              <a:bodyPr wrap="square" rtlCol="0">
                <a:spAutoFit/>
              </a:bodyPr>
              <a:lstStyle/>
              <a:p>
                <a:r>
                  <a:rPr lang="en-US" sz="3600">
                    <a:solidFill>
                      <a:schemeClr val="bg1"/>
                    </a:solidFill>
                    <a:latin typeface="+mj-lt"/>
                  </a:rPr>
                  <a:t>about us</a:t>
                </a:r>
                <a:endParaRPr lang="uk-UA" sz="3600">
                  <a:solidFill>
                    <a:schemeClr val="bg1"/>
                  </a:solidFill>
                  <a:latin typeface="+mj-lt"/>
                </a:endParaRPr>
              </a:p>
            </p:txBody>
          </p:sp>
          <p:sp>
            <p:nvSpPr>
              <p:cNvPr id="8" name="TextBox 7"/>
              <p:cNvSpPr txBox="1"/>
              <p:nvPr/>
            </p:nvSpPr>
            <p:spPr>
              <a:xfrm>
                <a:off x="3657601" y="3852454"/>
                <a:ext cx="5143500" cy="1015663"/>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grpSp>
      </p:grpSp>
      <p:grpSp>
        <p:nvGrpSpPr>
          <p:cNvPr id="27" name="Group 26"/>
          <p:cNvGrpSpPr/>
          <p:nvPr/>
        </p:nvGrpSpPr>
        <p:grpSpPr>
          <a:xfrm>
            <a:off x="1562101" y="5371229"/>
            <a:ext cx="7239000" cy="1862048"/>
            <a:chOff x="1562101" y="5371229"/>
            <a:chExt cx="7239000" cy="1862048"/>
          </a:xfrm>
        </p:grpSpPr>
        <p:sp>
          <p:nvSpPr>
            <p:cNvPr id="11" name="TextBox 10"/>
            <p:cNvSpPr txBox="1"/>
            <p:nvPr/>
          </p:nvSpPr>
          <p:spPr>
            <a:xfrm>
              <a:off x="1562101" y="5371229"/>
              <a:ext cx="2095500" cy="1862048"/>
            </a:xfrm>
            <a:prstGeom prst="rect">
              <a:avLst/>
            </a:prstGeom>
            <a:noFill/>
          </p:spPr>
          <p:txBody>
            <a:bodyPr wrap="square" rtlCol="0">
              <a:spAutoFit/>
            </a:bodyPr>
            <a:lstStyle/>
            <a:p>
              <a:pPr algn="r"/>
              <a:r>
                <a:rPr lang="en-US" sz="11500" b="1">
                  <a:solidFill>
                    <a:schemeClr val="accent1"/>
                  </a:solidFill>
                  <a:latin typeface="+mj-lt"/>
                </a:rPr>
                <a:t>03</a:t>
              </a:r>
              <a:endParaRPr lang="uk-UA" sz="11500" b="1">
                <a:solidFill>
                  <a:schemeClr val="accent1"/>
                </a:solidFill>
                <a:latin typeface="+mj-lt"/>
              </a:endParaRPr>
            </a:p>
          </p:txBody>
        </p:sp>
        <p:grpSp>
          <p:nvGrpSpPr>
            <p:cNvPr id="6" name="Group 5"/>
            <p:cNvGrpSpPr/>
            <p:nvPr/>
          </p:nvGrpSpPr>
          <p:grpSpPr>
            <a:xfrm>
              <a:off x="3657601" y="5523629"/>
              <a:ext cx="5143500" cy="1661994"/>
              <a:chOff x="3657601" y="5523629"/>
              <a:chExt cx="5143500" cy="1661994"/>
            </a:xfrm>
          </p:grpSpPr>
          <p:sp>
            <p:nvSpPr>
              <p:cNvPr id="12" name="TextBox 11"/>
              <p:cNvSpPr txBox="1"/>
              <p:nvPr/>
            </p:nvSpPr>
            <p:spPr>
              <a:xfrm>
                <a:off x="3657601" y="5523629"/>
                <a:ext cx="5143500" cy="646331"/>
              </a:xfrm>
              <a:prstGeom prst="rect">
                <a:avLst/>
              </a:prstGeom>
              <a:noFill/>
            </p:spPr>
            <p:txBody>
              <a:bodyPr wrap="square" rtlCol="0">
                <a:spAutoFit/>
              </a:bodyPr>
              <a:lstStyle/>
              <a:p>
                <a:r>
                  <a:rPr lang="en-US" sz="3600">
                    <a:solidFill>
                      <a:schemeClr val="bg1"/>
                    </a:solidFill>
                    <a:latin typeface="+mj-lt"/>
                  </a:rPr>
                  <a:t>portfolio</a:t>
                </a:r>
                <a:endParaRPr lang="uk-UA" sz="3600">
                  <a:solidFill>
                    <a:schemeClr val="bg1"/>
                  </a:solidFill>
                  <a:latin typeface="+mj-lt"/>
                </a:endParaRPr>
              </a:p>
            </p:txBody>
          </p:sp>
          <p:sp>
            <p:nvSpPr>
              <p:cNvPr id="13" name="TextBox 12"/>
              <p:cNvSpPr txBox="1"/>
              <p:nvPr/>
            </p:nvSpPr>
            <p:spPr>
              <a:xfrm>
                <a:off x="3657601" y="6169960"/>
                <a:ext cx="5143500" cy="1015663"/>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grpSp>
      </p:grpSp>
      <p:grpSp>
        <p:nvGrpSpPr>
          <p:cNvPr id="26" name="Group 25"/>
          <p:cNvGrpSpPr/>
          <p:nvPr/>
        </p:nvGrpSpPr>
        <p:grpSpPr>
          <a:xfrm>
            <a:off x="9486900" y="3053723"/>
            <a:ext cx="7239000" cy="1862048"/>
            <a:chOff x="9486900" y="3053723"/>
            <a:chExt cx="7239000" cy="1862048"/>
          </a:xfrm>
        </p:grpSpPr>
        <p:sp>
          <p:nvSpPr>
            <p:cNvPr id="15" name="TextBox 14"/>
            <p:cNvSpPr txBox="1"/>
            <p:nvPr/>
          </p:nvSpPr>
          <p:spPr>
            <a:xfrm>
              <a:off x="9486900" y="3053723"/>
              <a:ext cx="2095500" cy="1862048"/>
            </a:xfrm>
            <a:prstGeom prst="rect">
              <a:avLst/>
            </a:prstGeom>
            <a:noFill/>
          </p:spPr>
          <p:txBody>
            <a:bodyPr wrap="square" rtlCol="0">
              <a:spAutoFit/>
            </a:bodyPr>
            <a:lstStyle/>
            <a:p>
              <a:pPr algn="r"/>
              <a:r>
                <a:rPr lang="en-US" sz="11500" b="1">
                  <a:solidFill>
                    <a:schemeClr val="accent1"/>
                  </a:solidFill>
                  <a:latin typeface="+mj-lt"/>
                </a:rPr>
                <a:t>02</a:t>
              </a:r>
              <a:endParaRPr lang="uk-UA" sz="11500" b="1">
                <a:solidFill>
                  <a:schemeClr val="accent1"/>
                </a:solidFill>
                <a:latin typeface="+mj-lt"/>
              </a:endParaRPr>
            </a:p>
          </p:txBody>
        </p:sp>
        <p:grpSp>
          <p:nvGrpSpPr>
            <p:cNvPr id="23" name="Group 22"/>
            <p:cNvGrpSpPr/>
            <p:nvPr/>
          </p:nvGrpSpPr>
          <p:grpSpPr>
            <a:xfrm>
              <a:off x="11582400" y="3206123"/>
              <a:ext cx="5143500" cy="1661994"/>
              <a:chOff x="11582400" y="3206123"/>
              <a:chExt cx="5143500" cy="1661994"/>
            </a:xfrm>
          </p:grpSpPr>
          <p:sp>
            <p:nvSpPr>
              <p:cNvPr id="16" name="TextBox 15"/>
              <p:cNvSpPr txBox="1"/>
              <p:nvPr/>
            </p:nvSpPr>
            <p:spPr>
              <a:xfrm>
                <a:off x="11582400" y="3206123"/>
                <a:ext cx="5143500" cy="646331"/>
              </a:xfrm>
              <a:prstGeom prst="rect">
                <a:avLst/>
              </a:prstGeom>
              <a:noFill/>
            </p:spPr>
            <p:txBody>
              <a:bodyPr wrap="square" rtlCol="0">
                <a:spAutoFit/>
              </a:bodyPr>
              <a:lstStyle/>
              <a:p>
                <a:r>
                  <a:rPr lang="en-US" sz="3600">
                    <a:solidFill>
                      <a:schemeClr val="bg1"/>
                    </a:solidFill>
                    <a:latin typeface="+mj-lt"/>
                  </a:rPr>
                  <a:t>our services</a:t>
                </a:r>
                <a:endParaRPr lang="uk-UA" sz="3600">
                  <a:solidFill>
                    <a:schemeClr val="bg1"/>
                  </a:solidFill>
                  <a:latin typeface="+mj-lt"/>
                </a:endParaRPr>
              </a:p>
            </p:txBody>
          </p:sp>
          <p:sp>
            <p:nvSpPr>
              <p:cNvPr id="17" name="TextBox 16"/>
              <p:cNvSpPr txBox="1"/>
              <p:nvPr/>
            </p:nvSpPr>
            <p:spPr>
              <a:xfrm>
                <a:off x="11582400" y="3852454"/>
                <a:ext cx="5143500" cy="1015663"/>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grpSp>
      </p:grpSp>
      <p:grpSp>
        <p:nvGrpSpPr>
          <p:cNvPr id="28" name="Group 27"/>
          <p:cNvGrpSpPr/>
          <p:nvPr/>
        </p:nvGrpSpPr>
        <p:grpSpPr>
          <a:xfrm>
            <a:off x="9486900" y="5371229"/>
            <a:ext cx="7239000" cy="1862048"/>
            <a:chOff x="9486900" y="5371229"/>
            <a:chExt cx="7239000" cy="1862048"/>
          </a:xfrm>
        </p:grpSpPr>
        <p:sp>
          <p:nvSpPr>
            <p:cNvPr id="19" name="TextBox 18"/>
            <p:cNvSpPr txBox="1"/>
            <p:nvPr/>
          </p:nvSpPr>
          <p:spPr>
            <a:xfrm>
              <a:off x="9486900" y="5371229"/>
              <a:ext cx="2095500" cy="1862048"/>
            </a:xfrm>
            <a:prstGeom prst="rect">
              <a:avLst/>
            </a:prstGeom>
            <a:noFill/>
          </p:spPr>
          <p:txBody>
            <a:bodyPr wrap="square" rtlCol="0">
              <a:spAutoFit/>
            </a:bodyPr>
            <a:lstStyle/>
            <a:p>
              <a:pPr algn="r"/>
              <a:r>
                <a:rPr lang="en-US" sz="11500" b="1">
                  <a:solidFill>
                    <a:schemeClr val="accent1"/>
                  </a:solidFill>
                  <a:latin typeface="+mj-lt"/>
                </a:rPr>
                <a:t>04</a:t>
              </a:r>
              <a:endParaRPr lang="uk-UA" sz="11500" b="1">
                <a:solidFill>
                  <a:schemeClr val="accent1"/>
                </a:solidFill>
                <a:latin typeface="+mj-lt"/>
              </a:endParaRPr>
            </a:p>
          </p:txBody>
        </p:sp>
        <p:grpSp>
          <p:nvGrpSpPr>
            <p:cNvPr id="24" name="Group 23"/>
            <p:cNvGrpSpPr/>
            <p:nvPr/>
          </p:nvGrpSpPr>
          <p:grpSpPr>
            <a:xfrm>
              <a:off x="11582400" y="5523629"/>
              <a:ext cx="5143500" cy="1661994"/>
              <a:chOff x="11582400" y="5523629"/>
              <a:chExt cx="5143500" cy="1661994"/>
            </a:xfrm>
          </p:grpSpPr>
          <p:sp>
            <p:nvSpPr>
              <p:cNvPr id="20" name="TextBox 19"/>
              <p:cNvSpPr txBox="1"/>
              <p:nvPr/>
            </p:nvSpPr>
            <p:spPr>
              <a:xfrm>
                <a:off x="11582400" y="5523629"/>
                <a:ext cx="5143500" cy="646331"/>
              </a:xfrm>
              <a:prstGeom prst="rect">
                <a:avLst/>
              </a:prstGeom>
              <a:noFill/>
            </p:spPr>
            <p:txBody>
              <a:bodyPr wrap="square" rtlCol="0">
                <a:spAutoFit/>
              </a:bodyPr>
              <a:lstStyle/>
              <a:p>
                <a:r>
                  <a:rPr lang="en-US" sz="3600">
                    <a:solidFill>
                      <a:schemeClr val="bg1"/>
                    </a:solidFill>
                    <a:latin typeface="+mj-lt"/>
                  </a:rPr>
                  <a:t>pricing</a:t>
                </a:r>
                <a:endParaRPr lang="uk-UA" sz="3600">
                  <a:solidFill>
                    <a:schemeClr val="bg1"/>
                  </a:solidFill>
                  <a:latin typeface="+mj-lt"/>
                </a:endParaRPr>
              </a:p>
            </p:txBody>
          </p:sp>
          <p:sp>
            <p:nvSpPr>
              <p:cNvPr id="21" name="TextBox 20"/>
              <p:cNvSpPr txBox="1"/>
              <p:nvPr/>
            </p:nvSpPr>
            <p:spPr>
              <a:xfrm>
                <a:off x="11582400" y="6169960"/>
                <a:ext cx="5143500" cy="1015663"/>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grpSp>
      </p:grpSp>
    </p:spTree>
    <p:extLst>
      <p:ext uri="{BB962C8B-B14F-4D97-AF65-F5344CB8AC3E}">
        <p14:creationId xmlns:p14="http://schemas.microsoft.com/office/powerpoint/2010/main" val="64839102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250" fill="hold"/>
                                        <p:tgtEl>
                                          <p:spTgt spid="25"/>
                                        </p:tgtEl>
                                        <p:attrNameLst>
                                          <p:attrName>ppt_w</p:attrName>
                                        </p:attrNameLst>
                                      </p:cBhvr>
                                      <p:tavLst>
                                        <p:tav tm="0">
                                          <p:val>
                                            <p:fltVal val="0"/>
                                          </p:val>
                                        </p:tav>
                                        <p:tav tm="100000">
                                          <p:val>
                                            <p:strVal val="#ppt_w"/>
                                          </p:val>
                                        </p:tav>
                                      </p:tavLst>
                                    </p:anim>
                                    <p:anim calcmode="lin" valueType="num">
                                      <p:cBhvr>
                                        <p:cTn id="8" dur="1250" fill="hold"/>
                                        <p:tgtEl>
                                          <p:spTgt spid="25"/>
                                        </p:tgtEl>
                                        <p:attrNameLst>
                                          <p:attrName>ppt_h</p:attrName>
                                        </p:attrNameLst>
                                      </p:cBhvr>
                                      <p:tavLst>
                                        <p:tav tm="0">
                                          <p:val>
                                            <p:fltVal val="0"/>
                                          </p:val>
                                        </p:tav>
                                        <p:tav tm="100000">
                                          <p:val>
                                            <p:strVal val="#ppt_h"/>
                                          </p:val>
                                        </p:tav>
                                      </p:tavLst>
                                    </p:anim>
                                    <p:anim calcmode="lin" valueType="num">
                                      <p:cBhvr>
                                        <p:cTn id="9" dur="1250" fill="hold"/>
                                        <p:tgtEl>
                                          <p:spTgt spid="25"/>
                                        </p:tgtEl>
                                        <p:attrNameLst>
                                          <p:attrName>style.rotation</p:attrName>
                                        </p:attrNameLst>
                                      </p:cBhvr>
                                      <p:tavLst>
                                        <p:tav tm="0">
                                          <p:val>
                                            <p:fltVal val="360"/>
                                          </p:val>
                                        </p:tav>
                                        <p:tav tm="100000">
                                          <p:val>
                                            <p:fltVal val="0"/>
                                          </p:val>
                                        </p:tav>
                                      </p:tavLst>
                                    </p:anim>
                                    <p:animEffect transition="in" filter="fade">
                                      <p:cBhvr>
                                        <p:cTn id="10" dur="1250"/>
                                        <p:tgtEl>
                                          <p:spTgt spid="25"/>
                                        </p:tgtEl>
                                      </p:cBhvr>
                                    </p:animEffect>
                                  </p:childTnLst>
                                </p:cTn>
                              </p:par>
                            </p:childTnLst>
                          </p:cTn>
                        </p:par>
                        <p:par>
                          <p:cTn id="11" fill="hold">
                            <p:stCondLst>
                              <p:cond delay="1250"/>
                            </p:stCondLst>
                            <p:childTnLst>
                              <p:par>
                                <p:cTn id="12" presetID="49" presetClass="entr" presetSubtype="0" decel="100000" fill="hold" nodeType="afterEffect">
                                  <p:stCondLst>
                                    <p:cond delay="0"/>
                                  </p:stCondLst>
                                  <p:childTnLst>
                                    <p:set>
                                      <p:cBhvr>
                                        <p:cTn id="13" dur="1" fill="hold">
                                          <p:stCondLst>
                                            <p:cond delay="0"/>
                                          </p:stCondLst>
                                        </p:cTn>
                                        <p:tgtEl>
                                          <p:spTgt spid="26"/>
                                        </p:tgtEl>
                                        <p:attrNameLst>
                                          <p:attrName>style.visibility</p:attrName>
                                        </p:attrNameLst>
                                      </p:cBhvr>
                                      <p:to>
                                        <p:strVal val="visible"/>
                                      </p:to>
                                    </p:set>
                                    <p:anim calcmode="lin" valueType="num">
                                      <p:cBhvr>
                                        <p:cTn id="14" dur="1250" fill="hold"/>
                                        <p:tgtEl>
                                          <p:spTgt spid="26"/>
                                        </p:tgtEl>
                                        <p:attrNameLst>
                                          <p:attrName>ppt_w</p:attrName>
                                        </p:attrNameLst>
                                      </p:cBhvr>
                                      <p:tavLst>
                                        <p:tav tm="0">
                                          <p:val>
                                            <p:fltVal val="0"/>
                                          </p:val>
                                        </p:tav>
                                        <p:tav tm="100000">
                                          <p:val>
                                            <p:strVal val="#ppt_w"/>
                                          </p:val>
                                        </p:tav>
                                      </p:tavLst>
                                    </p:anim>
                                    <p:anim calcmode="lin" valueType="num">
                                      <p:cBhvr>
                                        <p:cTn id="15" dur="1250" fill="hold"/>
                                        <p:tgtEl>
                                          <p:spTgt spid="26"/>
                                        </p:tgtEl>
                                        <p:attrNameLst>
                                          <p:attrName>ppt_h</p:attrName>
                                        </p:attrNameLst>
                                      </p:cBhvr>
                                      <p:tavLst>
                                        <p:tav tm="0">
                                          <p:val>
                                            <p:fltVal val="0"/>
                                          </p:val>
                                        </p:tav>
                                        <p:tav tm="100000">
                                          <p:val>
                                            <p:strVal val="#ppt_h"/>
                                          </p:val>
                                        </p:tav>
                                      </p:tavLst>
                                    </p:anim>
                                    <p:anim calcmode="lin" valueType="num">
                                      <p:cBhvr>
                                        <p:cTn id="16" dur="1250" fill="hold"/>
                                        <p:tgtEl>
                                          <p:spTgt spid="26"/>
                                        </p:tgtEl>
                                        <p:attrNameLst>
                                          <p:attrName>style.rotation</p:attrName>
                                        </p:attrNameLst>
                                      </p:cBhvr>
                                      <p:tavLst>
                                        <p:tav tm="0">
                                          <p:val>
                                            <p:fltVal val="360"/>
                                          </p:val>
                                        </p:tav>
                                        <p:tav tm="100000">
                                          <p:val>
                                            <p:fltVal val="0"/>
                                          </p:val>
                                        </p:tav>
                                      </p:tavLst>
                                    </p:anim>
                                    <p:animEffect transition="in" filter="fade">
                                      <p:cBhvr>
                                        <p:cTn id="17" dur="1250"/>
                                        <p:tgtEl>
                                          <p:spTgt spid="26"/>
                                        </p:tgtEl>
                                      </p:cBhvr>
                                    </p:animEffect>
                                  </p:childTnLst>
                                </p:cTn>
                              </p:par>
                            </p:childTnLst>
                          </p:cTn>
                        </p:par>
                        <p:par>
                          <p:cTn id="18" fill="hold">
                            <p:stCondLst>
                              <p:cond delay="2500"/>
                            </p:stCondLst>
                            <p:childTnLst>
                              <p:par>
                                <p:cTn id="19" presetID="49" presetClass="entr" presetSubtype="0" decel="100000" fill="hold" nodeType="afterEffect">
                                  <p:stCondLst>
                                    <p:cond delay="0"/>
                                  </p:stCondLst>
                                  <p:childTnLst>
                                    <p:set>
                                      <p:cBhvr>
                                        <p:cTn id="20" dur="1" fill="hold">
                                          <p:stCondLst>
                                            <p:cond delay="0"/>
                                          </p:stCondLst>
                                        </p:cTn>
                                        <p:tgtEl>
                                          <p:spTgt spid="27"/>
                                        </p:tgtEl>
                                        <p:attrNameLst>
                                          <p:attrName>style.visibility</p:attrName>
                                        </p:attrNameLst>
                                      </p:cBhvr>
                                      <p:to>
                                        <p:strVal val="visible"/>
                                      </p:to>
                                    </p:set>
                                    <p:anim calcmode="lin" valueType="num">
                                      <p:cBhvr>
                                        <p:cTn id="21" dur="1250" fill="hold"/>
                                        <p:tgtEl>
                                          <p:spTgt spid="27"/>
                                        </p:tgtEl>
                                        <p:attrNameLst>
                                          <p:attrName>ppt_w</p:attrName>
                                        </p:attrNameLst>
                                      </p:cBhvr>
                                      <p:tavLst>
                                        <p:tav tm="0">
                                          <p:val>
                                            <p:fltVal val="0"/>
                                          </p:val>
                                        </p:tav>
                                        <p:tav tm="100000">
                                          <p:val>
                                            <p:strVal val="#ppt_w"/>
                                          </p:val>
                                        </p:tav>
                                      </p:tavLst>
                                    </p:anim>
                                    <p:anim calcmode="lin" valueType="num">
                                      <p:cBhvr>
                                        <p:cTn id="22" dur="1250" fill="hold"/>
                                        <p:tgtEl>
                                          <p:spTgt spid="27"/>
                                        </p:tgtEl>
                                        <p:attrNameLst>
                                          <p:attrName>ppt_h</p:attrName>
                                        </p:attrNameLst>
                                      </p:cBhvr>
                                      <p:tavLst>
                                        <p:tav tm="0">
                                          <p:val>
                                            <p:fltVal val="0"/>
                                          </p:val>
                                        </p:tav>
                                        <p:tav tm="100000">
                                          <p:val>
                                            <p:strVal val="#ppt_h"/>
                                          </p:val>
                                        </p:tav>
                                      </p:tavLst>
                                    </p:anim>
                                    <p:anim calcmode="lin" valueType="num">
                                      <p:cBhvr>
                                        <p:cTn id="23" dur="1250" fill="hold"/>
                                        <p:tgtEl>
                                          <p:spTgt spid="27"/>
                                        </p:tgtEl>
                                        <p:attrNameLst>
                                          <p:attrName>style.rotation</p:attrName>
                                        </p:attrNameLst>
                                      </p:cBhvr>
                                      <p:tavLst>
                                        <p:tav tm="0">
                                          <p:val>
                                            <p:fltVal val="360"/>
                                          </p:val>
                                        </p:tav>
                                        <p:tav tm="100000">
                                          <p:val>
                                            <p:fltVal val="0"/>
                                          </p:val>
                                        </p:tav>
                                      </p:tavLst>
                                    </p:anim>
                                    <p:animEffect transition="in" filter="fade">
                                      <p:cBhvr>
                                        <p:cTn id="24" dur="1250"/>
                                        <p:tgtEl>
                                          <p:spTgt spid="27"/>
                                        </p:tgtEl>
                                      </p:cBhvr>
                                    </p:animEffect>
                                  </p:childTnLst>
                                </p:cTn>
                              </p:par>
                            </p:childTnLst>
                          </p:cTn>
                        </p:par>
                        <p:par>
                          <p:cTn id="25" fill="hold">
                            <p:stCondLst>
                              <p:cond delay="3750"/>
                            </p:stCondLst>
                            <p:childTnLst>
                              <p:par>
                                <p:cTn id="26" presetID="49" presetClass="entr" presetSubtype="0" decel="100000" fill="hold" nodeType="afterEffect">
                                  <p:stCondLst>
                                    <p:cond delay="0"/>
                                  </p:stCondLst>
                                  <p:childTnLst>
                                    <p:set>
                                      <p:cBhvr>
                                        <p:cTn id="27" dur="1" fill="hold">
                                          <p:stCondLst>
                                            <p:cond delay="0"/>
                                          </p:stCondLst>
                                        </p:cTn>
                                        <p:tgtEl>
                                          <p:spTgt spid="28"/>
                                        </p:tgtEl>
                                        <p:attrNameLst>
                                          <p:attrName>style.visibility</p:attrName>
                                        </p:attrNameLst>
                                      </p:cBhvr>
                                      <p:to>
                                        <p:strVal val="visible"/>
                                      </p:to>
                                    </p:set>
                                    <p:anim calcmode="lin" valueType="num">
                                      <p:cBhvr>
                                        <p:cTn id="28" dur="1250" fill="hold"/>
                                        <p:tgtEl>
                                          <p:spTgt spid="28"/>
                                        </p:tgtEl>
                                        <p:attrNameLst>
                                          <p:attrName>ppt_w</p:attrName>
                                        </p:attrNameLst>
                                      </p:cBhvr>
                                      <p:tavLst>
                                        <p:tav tm="0">
                                          <p:val>
                                            <p:fltVal val="0"/>
                                          </p:val>
                                        </p:tav>
                                        <p:tav tm="100000">
                                          <p:val>
                                            <p:strVal val="#ppt_w"/>
                                          </p:val>
                                        </p:tav>
                                      </p:tavLst>
                                    </p:anim>
                                    <p:anim calcmode="lin" valueType="num">
                                      <p:cBhvr>
                                        <p:cTn id="29" dur="1250" fill="hold"/>
                                        <p:tgtEl>
                                          <p:spTgt spid="28"/>
                                        </p:tgtEl>
                                        <p:attrNameLst>
                                          <p:attrName>ppt_h</p:attrName>
                                        </p:attrNameLst>
                                      </p:cBhvr>
                                      <p:tavLst>
                                        <p:tav tm="0">
                                          <p:val>
                                            <p:fltVal val="0"/>
                                          </p:val>
                                        </p:tav>
                                        <p:tav tm="100000">
                                          <p:val>
                                            <p:strVal val="#ppt_h"/>
                                          </p:val>
                                        </p:tav>
                                      </p:tavLst>
                                    </p:anim>
                                    <p:anim calcmode="lin" valueType="num">
                                      <p:cBhvr>
                                        <p:cTn id="30" dur="1250" fill="hold"/>
                                        <p:tgtEl>
                                          <p:spTgt spid="28"/>
                                        </p:tgtEl>
                                        <p:attrNameLst>
                                          <p:attrName>style.rotation</p:attrName>
                                        </p:attrNameLst>
                                      </p:cBhvr>
                                      <p:tavLst>
                                        <p:tav tm="0">
                                          <p:val>
                                            <p:fltVal val="360"/>
                                          </p:val>
                                        </p:tav>
                                        <p:tav tm="100000">
                                          <p:val>
                                            <p:fltVal val="0"/>
                                          </p:val>
                                        </p:tav>
                                      </p:tavLst>
                                    </p:anim>
                                    <p:animEffect transition="in" filter="fade">
                                      <p:cBhvr>
                                        <p:cTn id="31" dur="125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76300" y="571411"/>
            <a:ext cx="5448300" cy="1338828"/>
          </a:xfrm>
        </p:spPr>
        <p:txBody>
          <a:bodyPr/>
          <a:lstStyle/>
          <a:p>
            <a:r>
              <a:rPr lang="en-US">
                <a:solidFill>
                  <a:schemeClr val="accent1"/>
                </a:solidFill>
              </a:rPr>
              <a:t>project</a:t>
            </a:r>
            <a:br>
              <a:rPr lang="en-US">
                <a:solidFill>
                  <a:schemeClr val="accent1"/>
                </a:solidFill>
              </a:rPr>
            </a:br>
            <a:r>
              <a:rPr lang="en-US"/>
              <a:t>timeline</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120</a:t>
            </a:fld>
            <a:endParaRPr/>
          </a:p>
        </p:txBody>
      </p:sp>
      <p:grpSp>
        <p:nvGrpSpPr>
          <p:cNvPr id="3" name="Group 2"/>
          <p:cNvGrpSpPr/>
          <p:nvPr/>
        </p:nvGrpSpPr>
        <p:grpSpPr>
          <a:xfrm>
            <a:off x="2561137" y="7200900"/>
            <a:ext cx="15044585" cy="1324511"/>
            <a:chOff x="2561137" y="7658100"/>
            <a:chExt cx="15044585" cy="1324511"/>
          </a:xfrm>
        </p:grpSpPr>
        <p:cxnSp>
          <p:nvCxnSpPr>
            <p:cNvPr id="6" name="Straight Connector 5"/>
            <p:cNvCxnSpPr>
              <a:stCxn id="8" idx="6"/>
              <a:endCxn id="17" idx="2"/>
            </p:cNvCxnSpPr>
            <p:nvPr/>
          </p:nvCxnSpPr>
          <p:spPr>
            <a:xfrm>
              <a:off x="3018337" y="7886700"/>
              <a:ext cx="12251326" cy="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5738269"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8" name="Oval 7"/>
            <p:cNvSpPr/>
            <p:nvPr/>
          </p:nvSpPr>
          <p:spPr>
            <a:xfrm>
              <a:off x="2561137"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5" name="Oval 14"/>
            <p:cNvSpPr/>
            <p:nvPr/>
          </p:nvSpPr>
          <p:spPr>
            <a:xfrm>
              <a:off x="8915401"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6" name="Oval 15"/>
            <p:cNvSpPr/>
            <p:nvPr/>
          </p:nvSpPr>
          <p:spPr>
            <a:xfrm>
              <a:off x="12092533" y="7658100"/>
              <a:ext cx="457200" cy="4572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4</a:t>
              </a:r>
              <a:endParaRPr lang="uk-UA" sz="2000" b="1">
                <a:solidFill>
                  <a:schemeClr val="bg1"/>
                </a:solidFill>
              </a:endParaRPr>
            </a:p>
          </p:txBody>
        </p:sp>
        <p:sp>
          <p:nvSpPr>
            <p:cNvPr id="17" name="Oval 16"/>
            <p:cNvSpPr/>
            <p:nvPr/>
          </p:nvSpPr>
          <p:spPr>
            <a:xfrm>
              <a:off x="15269663"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8" name="TextBox 17"/>
            <p:cNvSpPr txBox="1"/>
            <p:nvPr/>
          </p:nvSpPr>
          <p:spPr>
            <a:xfrm>
              <a:off x="2766877" y="8336280"/>
              <a:ext cx="2127761" cy="646331"/>
            </a:xfrm>
            <a:prstGeom prst="rect">
              <a:avLst/>
            </a:prstGeom>
            <a:noFill/>
          </p:spPr>
          <p:txBody>
            <a:bodyPr wrap="square" rtlCol="0">
              <a:spAutoFit/>
            </a:bodyPr>
            <a:lstStyle/>
            <a:p>
              <a:r>
                <a:rPr lang="en-US" sz="3600">
                  <a:solidFill>
                    <a:schemeClr val="accent2"/>
                  </a:solidFill>
                  <a:latin typeface="+mj-lt"/>
                </a:rPr>
                <a:t>jan 2015</a:t>
              </a:r>
              <a:endParaRPr lang="uk-UA" sz="3600">
                <a:solidFill>
                  <a:schemeClr val="accent2"/>
                </a:solidFill>
                <a:latin typeface="+mj-lt"/>
              </a:endParaRPr>
            </a:p>
          </p:txBody>
        </p:sp>
        <p:sp>
          <p:nvSpPr>
            <p:cNvPr id="19" name="TextBox 18"/>
            <p:cNvSpPr txBox="1"/>
            <p:nvPr/>
          </p:nvSpPr>
          <p:spPr>
            <a:xfrm>
              <a:off x="5951629" y="8336280"/>
              <a:ext cx="2127761" cy="646331"/>
            </a:xfrm>
            <a:prstGeom prst="rect">
              <a:avLst/>
            </a:prstGeom>
            <a:noFill/>
          </p:spPr>
          <p:txBody>
            <a:bodyPr wrap="square" rtlCol="0">
              <a:spAutoFit/>
            </a:bodyPr>
            <a:lstStyle/>
            <a:p>
              <a:r>
                <a:rPr lang="en-US" sz="3600">
                  <a:solidFill>
                    <a:schemeClr val="accent2"/>
                  </a:solidFill>
                  <a:latin typeface="+mj-lt"/>
                </a:rPr>
                <a:t>jan 2016</a:t>
              </a:r>
              <a:endParaRPr lang="uk-UA" sz="3600">
                <a:solidFill>
                  <a:schemeClr val="accent2"/>
                </a:solidFill>
                <a:latin typeface="+mj-lt"/>
              </a:endParaRPr>
            </a:p>
          </p:txBody>
        </p:sp>
        <p:sp>
          <p:nvSpPr>
            <p:cNvPr id="20" name="TextBox 19"/>
            <p:cNvSpPr txBox="1"/>
            <p:nvPr/>
          </p:nvSpPr>
          <p:spPr>
            <a:xfrm>
              <a:off x="9136381" y="8336280"/>
              <a:ext cx="2127761" cy="646331"/>
            </a:xfrm>
            <a:prstGeom prst="rect">
              <a:avLst/>
            </a:prstGeom>
            <a:noFill/>
          </p:spPr>
          <p:txBody>
            <a:bodyPr wrap="square" rtlCol="0">
              <a:spAutoFit/>
            </a:bodyPr>
            <a:lstStyle/>
            <a:p>
              <a:r>
                <a:rPr lang="en-US" sz="3600">
                  <a:solidFill>
                    <a:schemeClr val="accent2"/>
                  </a:solidFill>
                  <a:latin typeface="+mj-lt"/>
                </a:rPr>
                <a:t>may 2016</a:t>
              </a:r>
              <a:endParaRPr lang="uk-UA" sz="3600">
                <a:solidFill>
                  <a:schemeClr val="accent2"/>
                </a:solidFill>
                <a:latin typeface="+mj-lt"/>
              </a:endParaRPr>
            </a:p>
          </p:txBody>
        </p:sp>
        <p:sp>
          <p:nvSpPr>
            <p:cNvPr id="21" name="TextBox 20"/>
            <p:cNvSpPr txBox="1"/>
            <p:nvPr/>
          </p:nvSpPr>
          <p:spPr>
            <a:xfrm>
              <a:off x="12321133" y="8336280"/>
              <a:ext cx="2127761" cy="646331"/>
            </a:xfrm>
            <a:prstGeom prst="rect">
              <a:avLst/>
            </a:prstGeom>
            <a:noFill/>
          </p:spPr>
          <p:txBody>
            <a:bodyPr wrap="square" rtlCol="0">
              <a:spAutoFit/>
            </a:bodyPr>
            <a:lstStyle/>
            <a:p>
              <a:r>
                <a:rPr lang="en-US" sz="3600">
                  <a:latin typeface="+mj-lt"/>
                </a:rPr>
                <a:t>jun 2016</a:t>
              </a:r>
              <a:endParaRPr lang="uk-UA" sz="3600">
                <a:latin typeface="+mj-lt"/>
              </a:endParaRPr>
            </a:p>
          </p:txBody>
        </p:sp>
        <p:sp>
          <p:nvSpPr>
            <p:cNvPr id="22" name="TextBox 21"/>
            <p:cNvSpPr txBox="1"/>
            <p:nvPr/>
          </p:nvSpPr>
          <p:spPr>
            <a:xfrm>
              <a:off x="15477961" y="8336280"/>
              <a:ext cx="2127761" cy="646331"/>
            </a:xfrm>
            <a:prstGeom prst="rect">
              <a:avLst/>
            </a:prstGeom>
            <a:noFill/>
          </p:spPr>
          <p:txBody>
            <a:bodyPr wrap="square" rtlCol="0">
              <a:spAutoFit/>
            </a:bodyPr>
            <a:lstStyle/>
            <a:p>
              <a:r>
                <a:rPr lang="en-US" sz="3600">
                  <a:solidFill>
                    <a:schemeClr val="accent2"/>
                  </a:solidFill>
                  <a:latin typeface="+mj-lt"/>
                </a:rPr>
                <a:t>jul 2016</a:t>
              </a:r>
              <a:endParaRPr lang="uk-UA" sz="3600">
                <a:solidFill>
                  <a:schemeClr val="accent2"/>
                </a:solidFill>
                <a:latin typeface="+mj-lt"/>
              </a:endParaRPr>
            </a:p>
          </p:txBody>
        </p:sp>
      </p:grpSp>
      <p:grpSp>
        <p:nvGrpSpPr>
          <p:cNvPr id="2" name="Group 1"/>
          <p:cNvGrpSpPr/>
          <p:nvPr/>
        </p:nvGrpSpPr>
        <p:grpSpPr>
          <a:xfrm>
            <a:off x="2542161" y="3171853"/>
            <a:ext cx="7428174" cy="2545616"/>
            <a:chOff x="2542161" y="3171853"/>
            <a:chExt cx="7428174" cy="2545616"/>
          </a:xfrm>
        </p:grpSpPr>
        <p:sp>
          <p:nvSpPr>
            <p:cNvPr id="37" name="TextBox 36"/>
            <p:cNvSpPr txBox="1"/>
            <p:nvPr/>
          </p:nvSpPr>
          <p:spPr>
            <a:xfrm>
              <a:off x="2678865" y="3171853"/>
              <a:ext cx="7291470" cy="646331"/>
            </a:xfrm>
            <a:prstGeom prst="rect">
              <a:avLst/>
            </a:prstGeom>
            <a:noFill/>
          </p:spPr>
          <p:txBody>
            <a:bodyPr wrap="square" rtlCol="0">
              <a:spAutoFit/>
            </a:bodyPr>
            <a:lstStyle/>
            <a:p>
              <a:pPr algn="r"/>
              <a:r>
                <a:rPr lang="en-US" sz="3600">
                  <a:latin typeface="+mj-lt"/>
                </a:rPr>
                <a:t>world conference IISTL-16 - </a:t>
              </a:r>
              <a:r>
                <a:rPr lang="en-US" sz="3600">
                  <a:solidFill>
                    <a:schemeClr val="accent1"/>
                  </a:solidFill>
                  <a:latin typeface="+mj-lt"/>
                </a:rPr>
                <a:t>amsterdam</a:t>
              </a:r>
              <a:endParaRPr lang="uk-UA" sz="2000">
                <a:solidFill>
                  <a:schemeClr val="accent1"/>
                </a:solidFill>
                <a:latin typeface="+mj-lt"/>
              </a:endParaRPr>
            </a:p>
          </p:txBody>
        </p:sp>
        <p:sp>
          <p:nvSpPr>
            <p:cNvPr id="38" name="TextBox 37"/>
            <p:cNvSpPr txBox="1"/>
            <p:nvPr/>
          </p:nvSpPr>
          <p:spPr>
            <a:xfrm>
              <a:off x="2542161" y="4086253"/>
              <a:ext cx="7428174" cy="1631216"/>
            </a:xfrm>
            <a:prstGeom prst="rect">
              <a:avLst/>
            </a:prstGeom>
            <a:noFill/>
          </p:spPr>
          <p:txBody>
            <a:bodyPr wrap="square" rtlCol="0">
              <a:spAutoFit/>
            </a:bodyPr>
            <a:lstStyle/>
            <a:p>
              <a:pPr algn="r"/>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 </a:t>
              </a:r>
              <a:endParaRPr lang="uk-UA" sz="2000">
                <a:solidFill>
                  <a:schemeClr val="tx2"/>
                </a:solidFill>
              </a:endParaRPr>
            </a:p>
          </p:txBody>
        </p:sp>
      </p:grpSp>
      <p:sp>
        <p:nvSpPr>
          <p:cNvPr id="39" name="Freeform 309"/>
          <p:cNvSpPr>
            <a:spLocks noEditPoints="1"/>
          </p:cNvSpPr>
          <p:nvPr/>
        </p:nvSpPr>
        <p:spPr bwMode="auto">
          <a:xfrm>
            <a:off x="10617276" y="2321469"/>
            <a:ext cx="2950514" cy="4023416"/>
          </a:xfrm>
          <a:custGeom>
            <a:avLst/>
            <a:gdLst>
              <a:gd name="T0" fmla="*/ 85 w 128"/>
              <a:gd name="T1" fmla="*/ 32 h 176"/>
              <a:gd name="T2" fmla="*/ 99 w 128"/>
              <a:gd name="T3" fmla="*/ 37 h 176"/>
              <a:gd name="T4" fmla="*/ 106 w 128"/>
              <a:gd name="T5" fmla="*/ 63 h 176"/>
              <a:gd name="T6" fmla="*/ 112 w 128"/>
              <a:gd name="T7" fmla="*/ 56 h 176"/>
              <a:gd name="T8" fmla="*/ 83 w 128"/>
              <a:gd name="T9" fmla="*/ 21 h 176"/>
              <a:gd name="T10" fmla="*/ 67 w 128"/>
              <a:gd name="T11" fmla="*/ 61 h 176"/>
              <a:gd name="T12" fmla="*/ 64 w 128"/>
              <a:gd name="T13" fmla="*/ 83 h 176"/>
              <a:gd name="T14" fmla="*/ 70 w 128"/>
              <a:gd name="T15" fmla="*/ 96 h 176"/>
              <a:gd name="T16" fmla="*/ 72 w 128"/>
              <a:gd name="T17" fmla="*/ 92 h 176"/>
              <a:gd name="T18" fmla="*/ 78 w 128"/>
              <a:gd name="T19" fmla="*/ 67 h 176"/>
              <a:gd name="T20" fmla="*/ 99 w 128"/>
              <a:gd name="T21" fmla="*/ 66 h 176"/>
              <a:gd name="T22" fmla="*/ 104 w 128"/>
              <a:gd name="T23" fmla="*/ 71 h 176"/>
              <a:gd name="T24" fmla="*/ 72 w 128"/>
              <a:gd name="T25" fmla="*/ 112 h 176"/>
              <a:gd name="T26" fmla="*/ 72 w 128"/>
              <a:gd name="T27" fmla="*/ 0 h 176"/>
              <a:gd name="T28" fmla="*/ 72 w 128"/>
              <a:gd name="T29" fmla="*/ 112 h 176"/>
              <a:gd name="T30" fmla="*/ 120 w 128"/>
              <a:gd name="T31" fmla="*/ 56 h 176"/>
              <a:gd name="T32" fmla="*/ 24 w 128"/>
              <a:gd name="T33" fmla="*/ 56 h 176"/>
              <a:gd name="T34" fmla="*/ 122 w 128"/>
              <a:gd name="T35" fmla="*/ 98 h 176"/>
              <a:gd name="T36" fmla="*/ 119 w 128"/>
              <a:gd name="T37" fmla="*/ 99 h 176"/>
              <a:gd name="T38" fmla="*/ 8 w 128"/>
              <a:gd name="T39" fmla="*/ 56 h 176"/>
              <a:gd name="T40" fmla="*/ 28 w 128"/>
              <a:gd name="T41" fmla="*/ 9 h 176"/>
              <a:gd name="T42" fmla="*/ 26 w 128"/>
              <a:gd name="T43" fmla="*/ 2 h 176"/>
              <a:gd name="T44" fmla="*/ 23 w 128"/>
              <a:gd name="T45" fmla="*/ 3 h 176"/>
              <a:gd name="T46" fmla="*/ 68 w 128"/>
              <a:gd name="T47" fmla="*/ 128 h 176"/>
              <a:gd name="T48" fmla="*/ 44 w 128"/>
              <a:gd name="T49" fmla="*/ 168 h 176"/>
              <a:gd name="T50" fmla="*/ 44 w 128"/>
              <a:gd name="T51" fmla="*/ 176 h 176"/>
              <a:gd name="T52" fmla="*/ 104 w 128"/>
              <a:gd name="T53" fmla="*/ 172 h 176"/>
              <a:gd name="T54" fmla="*/ 76 w 128"/>
              <a:gd name="T55" fmla="*/ 168 h 176"/>
              <a:gd name="T56" fmla="*/ 125 w 128"/>
              <a:gd name="T57" fmla="*/ 105 h 176"/>
              <a:gd name="T58" fmla="*/ 126 w 128"/>
              <a:gd name="T59" fmla="*/ 102 h 176"/>
              <a:gd name="T60" fmla="*/ 37 w 128"/>
              <a:gd name="T61" fmla="*/ 51 h 176"/>
              <a:gd name="T62" fmla="*/ 53 w 128"/>
              <a:gd name="T63" fmla="*/ 60 h 176"/>
              <a:gd name="T64" fmla="*/ 56 w 128"/>
              <a:gd name="T65" fmla="*/ 53 h 176"/>
              <a:gd name="T66" fmla="*/ 70 w 128"/>
              <a:gd name="T67" fmla="*/ 42 h 176"/>
              <a:gd name="T68" fmla="*/ 69 w 128"/>
              <a:gd name="T69" fmla="*/ 32 h 176"/>
              <a:gd name="T70" fmla="*/ 65 w 128"/>
              <a:gd name="T71" fmla="*/ 31 h 176"/>
              <a:gd name="T72" fmla="*/ 59 w 128"/>
              <a:gd name="T73" fmla="*/ 26 h 176"/>
              <a:gd name="T74" fmla="*/ 46 w 128"/>
              <a:gd name="T75" fmla="*/ 26 h 176"/>
              <a:gd name="T76" fmla="*/ 37 w 128"/>
              <a:gd name="T77" fmla="*/ 5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76">
                <a:moveTo>
                  <a:pt x="85" y="27"/>
                </a:moveTo>
                <a:cubicBezTo>
                  <a:pt x="85" y="27"/>
                  <a:pt x="84" y="28"/>
                  <a:pt x="85" y="32"/>
                </a:cubicBezTo>
                <a:cubicBezTo>
                  <a:pt x="87" y="37"/>
                  <a:pt x="89" y="38"/>
                  <a:pt x="95" y="35"/>
                </a:cubicBezTo>
                <a:cubicBezTo>
                  <a:pt x="97" y="34"/>
                  <a:pt x="99" y="35"/>
                  <a:pt x="99" y="37"/>
                </a:cubicBezTo>
                <a:cubicBezTo>
                  <a:pt x="98" y="43"/>
                  <a:pt x="94" y="43"/>
                  <a:pt x="97" y="51"/>
                </a:cubicBezTo>
                <a:cubicBezTo>
                  <a:pt x="99" y="57"/>
                  <a:pt x="104" y="59"/>
                  <a:pt x="106" y="63"/>
                </a:cubicBezTo>
                <a:cubicBezTo>
                  <a:pt x="107" y="65"/>
                  <a:pt x="108" y="66"/>
                  <a:pt x="110" y="67"/>
                </a:cubicBezTo>
                <a:cubicBezTo>
                  <a:pt x="111" y="64"/>
                  <a:pt x="112" y="60"/>
                  <a:pt x="112" y="56"/>
                </a:cubicBezTo>
                <a:cubicBezTo>
                  <a:pt x="112" y="39"/>
                  <a:pt x="101" y="24"/>
                  <a:pt x="86" y="18"/>
                </a:cubicBezTo>
                <a:cubicBezTo>
                  <a:pt x="85" y="20"/>
                  <a:pt x="84" y="21"/>
                  <a:pt x="83" y="21"/>
                </a:cubicBezTo>
                <a:cubicBezTo>
                  <a:pt x="81" y="22"/>
                  <a:pt x="81" y="27"/>
                  <a:pt x="85" y="27"/>
                </a:cubicBezTo>
                <a:moveTo>
                  <a:pt x="67" y="61"/>
                </a:moveTo>
                <a:cubicBezTo>
                  <a:pt x="61" y="61"/>
                  <a:pt x="56" y="62"/>
                  <a:pt x="58" y="71"/>
                </a:cubicBezTo>
                <a:cubicBezTo>
                  <a:pt x="60" y="80"/>
                  <a:pt x="65" y="76"/>
                  <a:pt x="64" y="83"/>
                </a:cubicBezTo>
                <a:cubicBezTo>
                  <a:pt x="64" y="90"/>
                  <a:pt x="65" y="91"/>
                  <a:pt x="66" y="93"/>
                </a:cubicBezTo>
                <a:cubicBezTo>
                  <a:pt x="67" y="94"/>
                  <a:pt x="68" y="96"/>
                  <a:pt x="70" y="96"/>
                </a:cubicBezTo>
                <a:cubicBezTo>
                  <a:pt x="70" y="96"/>
                  <a:pt x="70" y="96"/>
                  <a:pt x="70" y="96"/>
                </a:cubicBezTo>
                <a:cubicBezTo>
                  <a:pt x="71" y="96"/>
                  <a:pt x="72" y="95"/>
                  <a:pt x="72" y="92"/>
                </a:cubicBezTo>
                <a:cubicBezTo>
                  <a:pt x="73" y="86"/>
                  <a:pt x="75" y="82"/>
                  <a:pt x="78" y="79"/>
                </a:cubicBezTo>
                <a:cubicBezTo>
                  <a:pt x="81" y="75"/>
                  <a:pt x="83" y="71"/>
                  <a:pt x="78" y="67"/>
                </a:cubicBezTo>
                <a:cubicBezTo>
                  <a:pt x="73" y="62"/>
                  <a:pt x="74" y="61"/>
                  <a:pt x="67" y="61"/>
                </a:cubicBezTo>
                <a:moveTo>
                  <a:pt x="99" y="66"/>
                </a:moveTo>
                <a:cubicBezTo>
                  <a:pt x="97" y="67"/>
                  <a:pt x="97" y="70"/>
                  <a:pt x="99" y="71"/>
                </a:cubicBezTo>
                <a:cubicBezTo>
                  <a:pt x="100" y="72"/>
                  <a:pt x="103" y="74"/>
                  <a:pt x="104" y="71"/>
                </a:cubicBezTo>
                <a:cubicBezTo>
                  <a:pt x="105" y="68"/>
                  <a:pt x="101" y="65"/>
                  <a:pt x="99" y="66"/>
                </a:cubicBezTo>
                <a:moveTo>
                  <a:pt x="72" y="112"/>
                </a:moveTo>
                <a:cubicBezTo>
                  <a:pt x="103" y="112"/>
                  <a:pt x="128" y="87"/>
                  <a:pt x="128" y="56"/>
                </a:cubicBezTo>
                <a:cubicBezTo>
                  <a:pt x="128" y="25"/>
                  <a:pt x="103" y="0"/>
                  <a:pt x="72" y="0"/>
                </a:cubicBezTo>
                <a:cubicBezTo>
                  <a:pt x="41" y="0"/>
                  <a:pt x="16" y="25"/>
                  <a:pt x="16" y="56"/>
                </a:cubicBezTo>
                <a:cubicBezTo>
                  <a:pt x="16" y="87"/>
                  <a:pt x="41" y="112"/>
                  <a:pt x="72" y="112"/>
                </a:cubicBezTo>
                <a:moveTo>
                  <a:pt x="72" y="8"/>
                </a:moveTo>
                <a:cubicBezTo>
                  <a:pt x="99" y="8"/>
                  <a:pt x="120" y="29"/>
                  <a:pt x="120" y="56"/>
                </a:cubicBezTo>
                <a:cubicBezTo>
                  <a:pt x="120" y="83"/>
                  <a:pt x="99" y="104"/>
                  <a:pt x="72" y="104"/>
                </a:cubicBezTo>
                <a:cubicBezTo>
                  <a:pt x="45" y="104"/>
                  <a:pt x="24" y="83"/>
                  <a:pt x="24" y="56"/>
                </a:cubicBezTo>
                <a:cubicBezTo>
                  <a:pt x="24" y="29"/>
                  <a:pt x="45" y="8"/>
                  <a:pt x="72" y="8"/>
                </a:cubicBezTo>
                <a:moveTo>
                  <a:pt x="122" y="98"/>
                </a:moveTo>
                <a:cubicBezTo>
                  <a:pt x="121" y="98"/>
                  <a:pt x="120" y="98"/>
                  <a:pt x="119" y="99"/>
                </a:cubicBezTo>
                <a:cubicBezTo>
                  <a:pt x="119" y="99"/>
                  <a:pt x="119" y="99"/>
                  <a:pt x="119" y="99"/>
                </a:cubicBezTo>
                <a:cubicBezTo>
                  <a:pt x="108" y="112"/>
                  <a:pt x="91" y="120"/>
                  <a:pt x="72" y="120"/>
                </a:cubicBezTo>
                <a:cubicBezTo>
                  <a:pt x="37" y="120"/>
                  <a:pt x="8" y="91"/>
                  <a:pt x="8" y="56"/>
                </a:cubicBezTo>
                <a:cubicBezTo>
                  <a:pt x="8" y="38"/>
                  <a:pt x="16" y="21"/>
                  <a:pt x="28" y="9"/>
                </a:cubicBezTo>
                <a:cubicBezTo>
                  <a:pt x="28" y="9"/>
                  <a:pt x="28" y="9"/>
                  <a:pt x="28" y="9"/>
                </a:cubicBezTo>
                <a:cubicBezTo>
                  <a:pt x="29" y="8"/>
                  <a:pt x="30" y="7"/>
                  <a:pt x="30" y="6"/>
                </a:cubicBezTo>
                <a:cubicBezTo>
                  <a:pt x="30" y="4"/>
                  <a:pt x="28" y="2"/>
                  <a:pt x="26" y="2"/>
                </a:cubicBezTo>
                <a:cubicBezTo>
                  <a:pt x="25" y="2"/>
                  <a:pt x="24" y="3"/>
                  <a:pt x="23" y="3"/>
                </a:cubicBezTo>
                <a:cubicBezTo>
                  <a:pt x="23" y="3"/>
                  <a:pt x="23" y="3"/>
                  <a:pt x="23" y="3"/>
                </a:cubicBezTo>
                <a:cubicBezTo>
                  <a:pt x="9" y="16"/>
                  <a:pt x="0" y="35"/>
                  <a:pt x="0" y="56"/>
                </a:cubicBezTo>
                <a:cubicBezTo>
                  <a:pt x="0" y="94"/>
                  <a:pt x="30" y="126"/>
                  <a:pt x="68" y="128"/>
                </a:cubicBezTo>
                <a:cubicBezTo>
                  <a:pt x="68" y="168"/>
                  <a:pt x="68" y="168"/>
                  <a:pt x="68" y="168"/>
                </a:cubicBezTo>
                <a:cubicBezTo>
                  <a:pt x="44" y="168"/>
                  <a:pt x="44" y="168"/>
                  <a:pt x="44" y="168"/>
                </a:cubicBezTo>
                <a:cubicBezTo>
                  <a:pt x="42" y="168"/>
                  <a:pt x="40" y="170"/>
                  <a:pt x="40" y="172"/>
                </a:cubicBezTo>
                <a:cubicBezTo>
                  <a:pt x="40" y="174"/>
                  <a:pt x="42" y="176"/>
                  <a:pt x="44" y="176"/>
                </a:cubicBezTo>
                <a:cubicBezTo>
                  <a:pt x="100" y="176"/>
                  <a:pt x="100" y="176"/>
                  <a:pt x="100" y="176"/>
                </a:cubicBezTo>
                <a:cubicBezTo>
                  <a:pt x="102" y="176"/>
                  <a:pt x="104" y="174"/>
                  <a:pt x="104" y="172"/>
                </a:cubicBezTo>
                <a:cubicBezTo>
                  <a:pt x="104" y="170"/>
                  <a:pt x="102" y="168"/>
                  <a:pt x="100" y="168"/>
                </a:cubicBezTo>
                <a:cubicBezTo>
                  <a:pt x="76" y="168"/>
                  <a:pt x="76" y="168"/>
                  <a:pt x="76" y="168"/>
                </a:cubicBezTo>
                <a:cubicBezTo>
                  <a:pt x="76" y="128"/>
                  <a:pt x="76" y="128"/>
                  <a:pt x="76" y="128"/>
                </a:cubicBezTo>
                <a:cubicBezTo>
                  <a:pt x="95" y="127"/>
                  <a:pt x="112" y="118"/>
                  <a:pt x="125" y="105"/>
                </a:cubicBezTo>
                <a:cubicBezTo>
                  <a:pt x="125" y="105"/>
                  <a:pt x="125" y="105"/>
                  <a:pt x="125" y="105"/>
                </a:cubicBezTo>
                <a:cubicBezTo>
                  <a:pt x="125" y="104"/>
                  <a:pt x="126" y="103"/>
                  <a:pt x="126" y="102"/>
                </a:cubicBezTo>
                <a:cubicBezTo>
                  <a:pt x="126" y="100"/>
                  <a:pt x="124" y="98"/>
                  <a:pt x="122" y="98"/>
                </a:cubicBezTo>
                <a:moveTo>
                  <a:pt x="37" y="51"/>
                </a:moveTo>
                <a:cubicBezTo>
                  <a:pt x="37" y="51"/>
                  <a:pt x="39" y="56"/>
                  <a:pt x="53" y="63"/>
                </a:cubicBezTo>
                <a:cubicBezTo>
                  <a:pt x="53" y="63"/>
                  <a:pt x="56" y="63"/>
                  <a:pt x="53" y="60"/>
                </a:cubicBezTo>
                <a:cubicBezTo>
                  <a:pt x="50" y="57"/>
                  <a:pt x="46" y="53"/>
                  <a:pt x="50" y="51"/>
                </a:cubicBezTo>
                <a:cubicBezTo>
                  <a:pt x="54" y="49"/>
                  <a:pt x="55" y="49"/>
                  <a:pt x="56" y="53"/>
                </a:cubicBezTo>
                <a:cubicBezTo>
                  <a:pt x="57" y="57"/>
                  <a:pt x="60" y="55"/>
                  <a:pt x="60" y="51"/>
                </a:cubicBezTo>
                <a:cubicBezTo>
                  <a:pt x="61" y="48"/>
                  <a:pt x="66" y="44"/>
                  <a:pt x="70" y="42"/>
                </a:cubicBezTo>
                <a:cubicBezTo>
                  <a:pt x="74" y="41"/>
                  <a:pt x="77" y="40"/>
                  <a:pt x="77" y="37"/>
                </a:cubicBezTo>
                <a:cubicBezTo>
                  <a:pt x="76" y="35"/>
                  <a:pt x="75" y="32"/>
                  <a:pt x="69" y="32"/>
                </a:cubicBezTo>
                <a:cubicBezTo>
                  <a:pt x="63" y="32"/>
                  <a:pt x="66" y="40"/>
                  <a:pt x="61" y="36"/>
                </a:cubicBezTo>
                <a:cubicBezTo>
                  <a:pt x="56" y="31"/>
                  <a:pt x="62" y="32"/>
                  <a:pt x="65" y="31"/>
                </a:cubicBezTo>
                <a:cubicBezTo>
                  <a:pt x="67" y="30"/>
                  <a:pt x="70" y="26"/>
                  <a:pt x="65" y="25"/>
                </a:cubicBezTo>
                <a:cubicBezTo>
                  <a:pt x="61" y="25"/>
                  <a:pt x="62" y="27"/>
                  <a:pt x="59" y="26"/>
                </a:cubicBezTo>
                <a:cubicBezTo>
                  <a:pt x="55" y="25"/>
                  <a:pt x="54" y="30"/>
                  <a:pt x="52" y="29"/>
                </a:cubicBezTo>
                <a:cubicBezTo>
                  <a:pt x="50" y="29"/>
                  <a:pt x="48" y="27"/>
                  <a:pt x="46" y="26"/>
                </a:cubicBezTo>
                <a:cubicBezTo>
                  <a:pt x="40" y="31"/>
                  <a:pt x="36" y="37"/>
                  <a:pt x="34" y="45"/>
                </a:cubicBezTo>
                <a:cubicBezTo>
                  <a:pt x="35" y="49"/>
                  <a:pt x="37" y="51"/>
                  <a:pt x="37" y="51"/>
                </a:cubicBezTo>
              </a:path>
            </a:pathLst>
          </a:custGeom>
          <a:solidFill>
            <a:schemeClr val="accent1"/>
          </a:solidFill>
          <a:ln w="88900">
            <a:solidFill>
              <a:schemeClr val="bg1"/>
            </a:solidFill>
          </a:ln>
        </p:spPr>
        <p:txBody>
          <a:bodyPr vert="horz" wrap="square" lIns="91440" tIns="45720" rIns="91440" bIns="45720" numCol="1" anchor="t" anchorCtr="0" compatLnSpc="1">
            <a:prstTxWarp prst="textNoShape">
              <a:avLst/>
            </a:prstTxWarp>
          </a:bodyPr>
          <a:lstStyle/>
          <a:p>
            <a:endParaRPr lang="uk-UA"/>
          </a:p>
        </p:txBody>
      </p:sp>
    </p:spTree>
    <p:extLst>
      <p:ext uri="{BB962C8B-B14F-4D97-AF65-F5344CB8AC3E}">
        <p14:creationId xmlns:p14="http://schemas.microsoft.com/office/powerpoint/2010/main" val="304084512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250"/>
                                        <p:tgtEl>
                                          <p:spTgt spid="39"/>
                                        </p:tgtEl>
                                      </p:cBhvr>
                                    </p:animEffect>
                                    <p:anim calcmode="lin" valueType="num">
                                      <p:cBhvr>
                                        <p:cTn id="8" dur="1250" fill="hold"/>
                                        <p:tgtEl>
                                          <p:spTgt spid="39"/>
                                        </p:tgtEl>
                                        <p:attrNameLst>
                                          <p:attrName>ppt_x</p:attrName>
                                        </p:attrNameLst>
                                      </p:cBhvr>
                                      <p:tavLst>
                                        <p:tav tm="0">
                                          <p:val>
                                            <p:strVal val="#ppt_x"/>
                                          </p:val>
                                        </p:tav>
                                        <p:tav tm="100000">
                                          <p:val>
                                            <p:strVal val="#ppt_x"/>
                                          </p:val>
                                        </p:tav>
                                      </p:tavLst>
                                    </p:anim>
                                    <p:anim calcmode="lin" valueType="num">
                                      <p:cBhvr>
                                        <p:cTn id="9" dur="1125" decel="100000" fill="hold"/>
                                        <p:tgtEl>
                                          <p:spTgt spid="3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39"/>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250"/>
                                        <p:tgtEl>
                                          <p:spTgt spid="2"/>
                                        </p:tgtEl>
                                      </p:cBhvr>
                                    </p:animEffect>
                                    <p:anim calcmode="lin" valueType="num">
                                      <p:cBhvr>
                                        <p:cTn id="14" dur="1250" fill="hold"/>
                                        <p:tgtEl>
                                          <p:spTgt spid="2"/>
                                        </p:tgtEl>
                                        <p:attrNameLst>
                                          <p:attrName>ppt_x</p:attrName>
                                        </p:attrNameLst>
                                      </p:cBhvr>
                                      <p:tavLst>
                                        <p:tav tm="0">
                                          <p:val>
                                            <p:strVal val="#ppt_x"/>
                                          </p:val>
                                        </p:tav>
                                        <p:tav tm="100000">
                                          <p:val>
                                            <p:strVal val="#ppt_x"/>
                                          </p:val>
                                        </p:tav>
                                      </p:tavLst>
                                    </p:anim>
                                    <p:anim calcmode="lin" valueType="num">
                                      <p:cBhvr>
                                        <p:cTn id="15" dur="1125" decel="100000" fill="hold"/>
                                        <p:tgtEl>
                                          <p:spTgt spid="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76300" y="571411"/>
            <a:ext cx="5448300" cy="1338828"/>
          </a:xfrm>
        </p:spPr>
        <p:txBody>
          <a:bodyPr/>
          <a:lstStyle/>
          <a:p>
            <a:r>
              <a:rPr lang="en-US">
                <a:solidFill>
                  <a:schemeClr val="accent1"/>
                </a:solidFill>
              </a:rPr>
              <a:t>project</a:t>
            </a:r>
            <a:br>
              <a:rPr lang="en-US">
                <a:solidFill>
                  <a:schemeClr val="accent1"/>
                </a:solidFill>
              </a:rPr>
            </a:br>
            <a:r>
              <a:rPr lang="en-US"/>
              <a:t>timeline</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121</a:t>
            </a:fld>
            <a:endParaRPr/>
          </a:p>
        </p:txBody>
      </p:sp>
      <p:grpSp>
        <p:nvGrpSpPr>
          <p:cNvPr id="3" name="Group 2"/>
          <p:cNvGrpSpPr/>
          <p:nvPr/>
        </p:nvGrpSpPr>
        <p:grpSpPr>
          <a:xfrm>
            <a:off x="2561137" y="7200900"/>
            <a:ext cx="15044585" cy="1324511"/>
            <a:chOff x="2561137" y="7658100"/>
            <a:chExt cx="15044585" cy="1324511"/>
          </a:xfrm>
        </p:grpSpPr>
        <p:cxnSp>
          <p:nvCxnSpPr>
            <p:cNvPr id="6" name="Straight Connector 5"/>
            <p:cNvCxnSpPr>
              <a:stCxn id="8" idx="6"/>
              <a:endCxn id="17" idx="2"/>
            </p:cNvCxnSpPr>
            <p:nvPr/>
          </p:nvCxnSpPr>
          <p:spPr>
            <a:xfrm>
              <a:off x="3018337" y="7886700"/>
              <a:ext cx="12251326" cy="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4" name="Oval 13"/>
            <p:cNvSpPr/>
            <p:nvPr/>
          </p:nvSpPr>
          <p:spPr>
            <a:xfrm>
              <a:off x="5738269"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8" name="Oval 7"/>
            <p:cNvSpPr/>
            <p:nvPr/>
          </p:nvSpPr>
          <p:spPr>
            <a:xfrm>
              <a:off x="2561137"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5" name="Oval 14"/>
            <p:cNvSpPr/>
            <p:nvPr/>
          </p:nvSpPr>
          <p:spPr>
            <a:xfrm>
              <a:off x="8915401"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6" name="Oval 15"/>
            <p:cNvSpPr/>
            <p:nvPr/>
          </p:nvSpPr>
          <p:spPr>
            <a:xfrm>
              <a:off x="12092533" y="7658100"/>
              <a:ext cx="457200" cy="457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b="1">
                <a:solidFill>
                  <a:schemeClr val="bg1"/>
                </a:solidFill>
              </a:endParaRPr>
            </a:p>
          </p:txBody>
        </p:sp>
        <p:sp>
          <p:nvSpPr>
            <p:cNvPr id="17" name="Oval 16"/>
            <p:cNvSpPr/>
            <p:nvPr/>
          </p:nvSpPr>
          <p:spPr>
            <a:xfrm>
              <a:off x="15269663" y="7658100"/>
              <a:ext cx="457200" cy="4572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5</a:t>
              </a:r>
              <a:endParaRPr lang="uk-UA" sz="2000" b="1">
                <a:solidFill>
                  <a:schemeClr val="bg1"/>
                </a:solidFill>
              </a:endParaRPr>
            </a:p>
          </p:txBody>
        </p:sp>
        <p:sp>
          <p:nvSpPr>
            <p:cNvPr id="18" name="TextBox 17"/>
            <p:cNvSpPr txBox="1"/>
            <p:nvPr/>
          </p:nvSpPr>
          <p:spPr>
            <a:xfrm>
              <a:off x="2766877" y="8336280"/>
              <a:ext cx="2127761" cy="646331"/>
            </a:xfrm>
            <a:prstGeom prst="rect">
              <a:avLst/>
            </a:prstGeom>
            <a:noFill/>
          </p:spPr>
          <p:txBody>
            <a:bodyPr wrap="square" rtlCol="0">
              <a:spAutoFit/>
            </a:bodyPr>
            <a:lstStyle/>
            <a:p>
              <a:r>
                <a:rPr lang="en-US" sz="3600">
                  <a:solidFill>
                    <a:schemeClr val="accent2"/>
                  </a:solidFill>
                  <a:latin typeface="+mj-lt"/>
                </a:rPr>
                <a:t>jan 2015</a:t>
              </a:r>
              <a:endParaRPr lang="uk-UA" sz="3600">
                <a:solidFill>
                  <a:schemeClr val="accent2"/>
                </a:solidFill>
                <a:latin typeface="+mj-lt"/>
              </a:endParaRPr>
            </a:p>
          </p:txBody>
        </p:sp>
        <p:sp>
          <p:nvSpPr>
            <p:cNvPr id="19" name="TextBox 18"/>
            <p:cNvSpPr txBox="1"/>
            <p:nvPr/>
          </p:nvSpPr>
          <p:spPr>
            <a:xfrm>
              <a:off x="5951629" y="8336280"/>
              <a:ext cx="2127761" cy="646331"/>
            </a:xfrm>
            <a:prstGeom prst="rect">
              <a:avLst/>
            </a:prstGeom>
            <a:noFill/>
          </p:spPr>
          <p:txBody>
            <a:bodyPr wrap="square" rtlCol="0">
              <a:spAutoFit/>
            </a:bodyPr>
            <a:lstStyle/>
            <a:p>
              <a:r>
                <a:rPr lang="en-US" sz="3600">
                  <a:solidFill>
                    <a:schemeClr val="accent2"/>
                  </a:solidFill>
                  <a:latin typeface="+mj-lt"/>
                </a:rPr>
                <a:t>jan 2016</a:t>
              </a:r>
              <a:endParaRPr lang="uk-UA" sz="3600">
                <a:solidFill>
                  <a:schemeClr val="accent2"/>
                </a:solidFill>
                <a:latin typeface="+mj-lt"/>
              </a:endParaRPr>
            </a:p>
          </p:txBody>
        </p:sp>
        <p:sp>
          <p:nvSpPr>
            <p:cNvPr id="20" name="TextBox 19"/>
            <p:cNvSpPr txBox="1"/>
            <p:nvPr/>
          </p:nvSpPr>
          <p:spPr>
            <a:xfrm>
              <a:off x="9136381" y="8336280"/>
              <a:ext cx="2127761" cy="646331"/>
            </a:xfrm>
            <a:prstGeom prst="rect">
              <a:avLst/>
            </a:prstGeom>
            <a:noFill/>
          </p:spPr>
          <p:txBody>
            <a:bodyPr wrap="square" rtlCol="0">
              <a:spAutoFit/>
            </a:bodyPr>
            <a:lstStyle/>
            <a:p>
              <a:r>
                <a:rPr lang="en-US" sz="3600">
                  <a:solidFill>
                    <a:schemeClr val="accent2"/>
                  </a:solidFill>
                  <a:latin typeface="+mj-lt"/>
                </a:rPr>
                <a:t>may 2016</a:t>
              </a:r>
              <a:endParaRPr lang="uk-UA" sz="3600">
                <a:solidFill>
                  <a:schemeClr val="accent2"/>
                </a:solidFill>
                <a:latin typeface="+mj-lt"/>
              </a:endParaRPr>
            </a:p>
          </p:txBody>
        </p:sp>
        <p:sp>
          <p:nvSpPr>
            <p:cNvPr id="21" name="TextBox 20"/>
            <p:cNvSpPr txBox="1"/>
            <p:nvPr/>
          </p:nvSpPr>
          <p:spPr>
            <a:xfrm>
              <a:off x="12321133" y="8336280"/>
              <a:ext cx="2127761" cy="646331"/>
            </a:xfrm>
            <a:prstGeom prst="rect">
              <a:avLst/>
            </a:prstGeom>
            <a:noFill/>
          </p:spPr>
          <p:txBody>
            <a:bodyPr wrap="square" rtlCol="0">
              <a:spAutoFit/>
            </a:bodyPr>
            <a:lstStyle/>
            <a:p>
              <a:r>
                <a:rPr lang="en-US" sz="3600">
                  <a:solidFill>
                    <a:schemeClr val="accent2"/>
                  </a:solidFill>
                  <a:latin typeface="+mj-lt"/>
                </a:rPr>
                <a:t>jun 2016</a:t>
              </a:r>
              <a:endParaRPr lang="uk-UA" sz="3600">
                <a:solidFill>
                  <a:schemeClr val="accent2"/>
                </a:solidFill>
                <a:latin typeface="+mj-lt"/>
              </a:endParaRPr>
            </a:p>
          </p:txBody>
        </p:sp>
        <p:sp>
          <p:nvSpPr>
            <p:cNvPr id="22" name="TextBox 21"/>
            <p:cNvSpPr txBox="1"/>
            <p:nvPr/>
          </p:nvSpPr>
          <p:spPr>
            <a:xfrm>
              <a:off x="15477961" y="8336280"/>
              <a:ext cx="2127761" cy="646331"/>
            </a:xfrm>
            <a:prstGeom prst="rect">
              <a:avLst/>
            </a:prstGeom>
            <a:noFill/>
          </p:spPr>
          <p:txBody>
            <a:bodyPr wrap="square" rtlCol="0">
              <a:spAutoFit/>
            </a:bodyPr>
            <a:lstStyle/>
            <a:p>
              <a:r>
                <a:rPr lang="en-US" sz="3600">
                  <a:latin typeface="+mj-lt"/>
                </a:rPr>
                <a:t>jul 2016</a:t>
              </a:r>
              <a:endParaRPr lang="uk-UA" sz="3600">
                <a:latin typeface="+mj-lt"/>
              </a:endParaRPr>
            </a:p>
          </p:txBody>
        </p:sp>
      </p:grpSp>
      <p:grpSp>
        <p:nvGrpSpPr>
          <p:cNvPr id="2" name="Group 1"/>
          <p:cNvGrpSpPr/>
          <p:nvPr/>
        </p:nvGrpSpPr>
        <p:grpSpPr>
          <a:xfrm>
            <a:off x="7942686" y="3171853"/>
            <a:ext cx="7428174" cy="2545616"/>
            <a:chOff x="7942686" y="3171853"/>
            <a:chExt cx="7428174" cy="2545616"/>
          </a:xfrm>
        </p:grpSpPr>
        <p:sp>
          <p:nvSpPr>
            <p:cNvPr id="37" name="TextBox 36"/>
            <p:cNvSpPr txBox="1"/>
            <p:nvPr/>
          </p:nvSpPr>
          <p:spPr>
            <a:xfrm>
              <a:off x="8079390" y="3171853"/>
              <a:ext cx="7291470" cy="646331"/>
            </a:xfrm>
            <a:prstGeom prst="rect">
              <a:avLst/>
            </a:prstGeom>
            <a:noFill/>
          </p:spPr>
          <p:txBody>
            <a:bodyPr wrap="square" rtlCol="0">
              <a:spAutoFit/>
            </a:bodyPr>
            <a:lstStyle/>
            <a:p>
              <a:pPr algn="r"/>
              <a:r>
                <a:rPr lang="en-US" sz="3600">
                  <a:latin typeface="+mj-lt"/>
                </a:rPr>
                <a:t>mega event - </a:t>
              </a:r>
              <a:r>
                <a:rPr lang="en-US" sz="3600">
                  <a:solidFill>
                    <a:schemeClr val="accent1"/>
                  </a:solidFill>
                  <a:latin typeface="+mj-lt"/>
                </a:rPr>
                <a:t>hard work hard play! </a:t>
              </a:r>
              <a:endParaRPr lang="uk-UA" sz="2000">
                <a:solidFill>
                  <a:schemeClr val="accent1"/>
                </a:solidFill>
                <a:latin typeface="+mj-lt"/>
              </a:endParaRPr>
            </a:p>
          </p:txBody>
        </p:sp>
        <p:sp>
          <p:nvSpPr>
            <p:cNvPr id="38" name="TextBox 37"/>
            <p:cNvSpPr txBox="1"/>
            <p:nvPr/>
          </p:nvSpPr>
          <p:spPr>
            <a:xfrm>
              <a:off x="7942686" y="4086253"/>
              <a:ext cx="7428174" cy="1631216"/>
            </a:xfrm>
            <a:prstGeom prst="rect">
              <a:avLst/>
            </a:prstGeom>
            <a:noFill/>
          </p:spPr>
          <p:txBody>
            <a:bodyPr wrap="square" rtlCol="0">
              <a:spAutoFit/>
            </a:bodyPr>
            <a:lstStyle/>
            <a:p>
              <a:pPr algn="r"/>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 </a:t>
              </a:r>
              <a:endParaRPr lang="uk-UA" sz="2000">
                <a:solidFill>
                  <a:schemeClr val="tx2"/>
                </a:solidFill>
              </a:endParaRPr>
            </a:p>
          </p:txBody>
        </p:sp>
      </p:grpSp>
      <p:sp>
        <p:nvSpPr>
          <p:cNvPr id="23" name="Freeform 166"/>
          <p:cNvSpPr>
            <a:spLocks noEditPoints="1"/>
          </p:cNvSpPr>
          <p:nvPr/>
        </p:nvSpPr>
        <p:spPr bwMode="auto">
          <a:xfrm>
            <a:off x="3450935" y="2817408"/>
            <a:ext cx="3564574" cy="3247724"/>
          </a:xfrm>
          <a:custGeom>
            <a:avLst/>
            <a:gdLst>
              <a:gd name="T0" fmla="*/ 72 w 176"/>
              <a:gd name="T1" fmla="*/ 97 h 161"/>
              <a:gd name="T2" fmla="*/ 80 w 176"/>
              <a:gd name="T3" fmla="*/ 97 h 161"/>
              <a:gd name="T4" fmla="*/ 100 w 176"/>
              <a:gd name="T5" fmla="*/ 93 h 161"/>
              <a:gd name="T6" fmla="*/ 100 w 176"/>
              <a:gd name="T7" fmla="*/ 101 h 161"/>
              <a:gd name="T8" fmla="*/ 100 w 176"/>
              <a:gd name="T9" fmla="*/ 93 h 161"/>
              <a:gd name="T10" fmla="*/ 48 w 176"/>
              <a:gd name="T11" fmla="*/ 113 h 161"/>
              <a:gd name="T12" fmla="*/ 44 w 176"/>
              <a:gd name="T13" fmla="*/ 101 h 161"/>
              <a:gd name="T14" fmla="*/ 40 w 176"/>
              <a:gd name="T15" fmla="*/ 113 h 161"/>
              <a:gd name="T16" fmla="*/ 28 w 176"/>
              <a:gd name="T17" fmla="*/ 117 h 161"/>
              <a:gd name="T18" fmla="*/ 40 w 176"/>
              <a:gd name="T19" fmla="*/ 121 h 161"/>
              <a:gd name="T20" fmla="*/ 44 w 176"/>
              <a:gd name="T21" fmla="*/ 133 h 161"/>
              <a:gd name="T22" fmla="*/ 48 w 176"/>
              <a:gd name="T23" fmla="*/ 121 h 161"/>
              <a:gd name="T24" fmla="*/ 60 w 176"/>
              <a:gd name="T25" fmla="*/ 117 h 161"/>
              <a:gd name="T26" fmla="*/ 132 w 176"/>
              <a:gd name="T27" fmla="*/ 73 h 161"/>
              <a:gd name="T28" fmla="*/ 97 w 176"/>
              <a:gd name="T29" fmla="*/ 56 h 161"/>
              <a:gd name="T30" fmla="*/ 82 w 176"/>
              <a:gd name="T31" fmla="*/ 1 h 161"/>
              <a:gd name="T32" fmla="*/ 78 w 176"/>
              <a:gd name="T33" fmla="*/ 9 h 161"/>
              <a:gd name="T34" fmla="*/ 92 w 176"/>
              <a:gd name="T35" fmla="*/ 51 h 161"/>
              <a:gd name="T36" fmla="*/ 44 w 176"/>
              <a:gd name="T37" fmla="*/ 73 h 161"/>
              <a:gd name="T38" fmla="*/ 44 w 176"/>
              <a:gd name="T39" fmla="*/ 161 h 161"/>
              <a:gd name="T40" fmla="*/ 98 w 176"/>
              <a:gd name="T41" fmla="*/ 145 h 161"/>
              <a:gd name="T42" fmla="*/ 176 w 176"/>
              <a:gd name="T43" fmla="*/ 117 h 161"/>
              <a:gd name="T44" fmla="*/ 132 w 176"/>
              <a:gd name="T45" fmla="*/ 153 h 161"/>
              <a:gd name="T46" fmla="*/ 74 w 176"/>
              <a:gd name="T47" fmla="*/ 137 h 161"/>
              <a:gd name="T48" fmla="*/ 8 w 176"/>
              <a:gd name="T49" fmla="*/ 117 h 161"/>
              <a:gd name="T50" fmla="*/ 132 w 176"/>
              <a:gd name="T51" fmla="*/ 81 h 161"/>
              <a:gd name="T52" fmla="*/ 132 w 176"/>
              <a:gd name="T53" fmla="*/ 153 h 161"/>
              <a:gd name="T54" fmla="*/ 116 w 176"/>
              <a:gd name="T55" fmla="*/ 125 h 161"/>
              <a:gd name="T56" fmla="*/ 132 w 176"/>
              <a:gd name="T57" fmla="*/ 125 h 161"/>
              <a:gd name="T58" fmla="*/ 140 w 176"/>
              <a:gd name="T59" fmla="*/ 101 h 161"/>
              <a:gd name="T60" fmla="*/ 140 w 176"/>
              <a:gd name="T61" fmla="*/ 117 h 161"/>
              <a:gd name="T62" fmla="*/ 140 w 176"/>
              <a:gd name="T63" fmla="*/ 10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1">
                <a:moveTo>
                  <a:pt x="76" y="93"/>
                </a:moveTo>
                <a:cubicBezTo>
                  <a:pt x="74" y="93"/>
                  <a:pt x="72" y="95"/>
                  <a:pt x="72" y="97"/>
                </a:cubicBezTo>
                <a:cubicBezTo>
                  <a:pt x="72" y="99"/>
                  <a:pt x="74" y="101"/>
                  <a:pt x="76" y="101"/>
                </a:cubicBezTo>
                <a:cubicBezTo>
                  <a:pt x="78" y="101"/>
                  <a:pt x="80" y="99"/>
                  <a:pt x="80" y="97"/>
                </a:cubicBezTo>
                <a:cubicBezTo>
                  <a:pt x="80" y="95"/>
                  <a:pt x="78" y="93"/>
                  <a:pt x="76" y="93"/>
                </a:cubicBezTo>
                <a:moveTo>
                  <a:pt x="100" y="93"/>
                </a:moveTo>
                <a:cubicBezTo>
                  <a:pt x="98" y="93"/>
                  <a:pt x="96" y="95"/>
                  <a:pt x="96" y="97"/>
                </a:cubicBezTo>
                <a:cubicBezTo>
                  <a:pt x="96" y="99"/>
                  <a:pt x="98" y="101"/>
                  <a:pt x="100" y="101"/>
                </a:cubicBezTo>
                <a:cubicBezTo>
                  <a:pt x="102" y="101"/>
                  <a:pt x="104" y="99"/>
                  <a:pt x="104" y="97"/>
                </a:cubicBezTo>
                <a:cubicBezTo>
                  <a:pt x="104" y="95"/>
                  <a:pt x="102" y="93"/>
                  <a:pt x="100" y="93"/>
                </a:cubicBezTo>
                <a:moveTo>
                  <a:pt x="56" y="113"/>
                </a:moveTo>
                <a:cubicBezTo>
                  <a:pt x="48" y="113"/>
                  <a:pt x="48" y="113"/>
                  <a:pt x="48" y="113"/>
                </a:cubicBezTo>
                <a:cubicBezTo>
                  <a:pt x="48" y="105"/>
                  <a:pt x="48" y="105"/>
                  <a:pt x="48" y="105"/>
                </a:cubicBezTo>
                <a:cubicBezTo>
                  <a:pt x="48" y="103"/>
                  <a:pt x="46" y="101"/>
                  <a:pt x="44" y="101"/>
                </a:cubicBezTo>
                <a:cubicBezTo>
                  <a:pt x="42" y="101"/>
                  <a:pt x="40" y="103"/>
                  <a:pt x="40" y="105"/>
                </a:cubicBezTo>
                <a:cubicBezTo>
                  <a:pt x="40" y="113"/>
                  <a:pt x="40" y="113"/>
                  <a:pt x="40" y="113"/>
                </a:cubicBezTo>
                <a:cubicBezTo>
                  <a:pt x="32" y="113"/>
                  <a:pt x="32" y="113"/>
                  <a:pt x="32" y="113"/>
                </a:cubicBezTo>
                <a:cubicBezTo>
                  <a:pt x="30" y="113"/>
                  <a:pt x="28" y="115"/>
                  <a:pt x="28" y="117"/>
                </a:cubicBezTo>
                <a:cubicBezTo>
                  <a:pt x="28" y="119"/>
                  <a:pt x="30" y="121"/>
                  <a:pt x="32" y="121"/>
                </a:cubicBezTo>
                <a:cubicBezTo>
                  <a:pt x="40" y="121"/>
                  <a:pt x="40" y="121"/>
                  <a:pt x="40" y="121"/>
                </a:cubicBezTo>
                <a:cubicBezTo>
                  <a:pt x="40" y="129"/>
                  <a:pt x="40" y="129"/>
                  <a:pt x="40" y="129"/>
                </a:cubicBezTo>
                <a:cubicBezTo>
                  <a:pt x="40" y="131"/>
                  <a:pt x="42" y="133"/>
                  <a:pt x="44" y="133"/>
                </a:cubicBezTo>
                <a:cubicBezTo>
                  <a:pt x="46" y="133"/>
                  <a:pt x="48" y="131"/>
                  <a:pt x="48" y="129"/>
                </a:cubicBezTo>
                <a:cubicBezTo>
                  <a:pt x="48" y="121"/>
                  <a:pt x="48" y="121"/>
                  <a:pt x="48" y="121"/>
                </a:cubicBezTo>
                <a:cubicBezTo>
                  <a:pt x="56" y="121"/>
                  <a:pt x="56" y="121"/>
                  <a:pt x="56" y="121"/>
                </a:cubicBezTo>
                <a:cubicBezTo>
                  <a:pt x="58" y="121"/>
                  <a:pt x="60" y="119"/>
                  <a:pt x="60" y="117"/>
                </a:cubicBezTo>
                <a:cubicBezTo>
                  <a:pt x="60" y="115"/>
                  <a:pt x="58" y="113"/>
                  <a:pt x="56" y="113"/>
                </a:cubicBezTo>
                <a:moveTo>
                  <a:pt x="132" y="73"/>
                </a:moveTo>
                <a:cubicBezTo>
                  <a:pt x="92" y="73"/>
                  <a:pt x="92" y="73"/>
                  <a:pt x="92" y="73"/>
                </a:cubicBezTo>
                <a:cubicBezTo>
                  <a:pt x="88" y="66"/>
                  <a:pt x="91" y="62"/>
                  <a:pt x="97" y="56"/>
                </a:cubicBezTo>
                <a:cubicBezTo>
                  <a:pt x="102" y="52"/>
                  <a:pt x="108" y="46"/>
                  <a:pt x="108" y="37"/>
                </a:cubicBezTo>
                <a:cubicBezTo>
                  <a:pt x="108" y="15"/>
                  <a:pt x="83" y="2"/>
                  <a:pt x="82" y="1"/>
                </a:cubicBezTo>
                <a:cubicBezTo>
                  <a:pt x="80" y="0"/>
                  <a:pt x="77" y="1"/>
                  <a:pt x="76" y="3"/>
                </a:cubicBezTo>
                <a:cubicBezTo>
                  <a:pt x="75" y="5"/>
                  <a:pt x="76" y="8"/>
                  <a:pt x="78" y="9"/>
                </a:cubicBezTo>
                <a:cubicBezTo>
                  <a:pt x="78" y="9"/>
                  <a:pt x="100" y="20"/>
                  <a:pt x="100" y="37"/>
                </a:cubicBezTo>
                <a:cubicBezTo>
                  <a:pt x="100" y="43"/>
                  <a:pt x="96" y="46"/>
                  <a:pt x="92" y="51"/>
                </a:cubicBezTo>
                <a:cubicBezTo>
                  <a:pt x="86" y="56"/>
                  <a:pt x="80" y="63"/>
                  <a:pt x="84" y="73"/>
                </a:cubicBezTo>
                <a:cubicBezTo>
                  <a:pt x="44" y="73"/>
                  <a:pt x="44" y="73"/>
                  <a:pt x="44" y="73"/>
                </a:cubicBezTo>
                <a:cubicBezTo>
                  <a:pt x="20" y="73"/>
                  <a:pt x="0" y="93"/>
                  <a:pt x="0" y="117"/>
                </a:cubicBezTo>
                <a:cubicBezTo>
                  <a:pt x="0" y="141"/>
                  <a:pt x="20" y="161"/>
                  <a:pt x="44" y="161"/>
                </a:cubicBezTo>
                <a:cubicBezTo>
                  <a:pt x="58" y="161"/>
                  <a:pt x="70" y="155"/>
                  <a:pt x="78" y="145"/>
                </a:cubicBezTo>
                <a:cubicBezTo>
                  <a:pt x="98" y="145"/>
                  <a:pt x="98" y="145"/>
                  <a:pt x="98" y="145"/>
                </a:cubicBezTo>
                <a:cubicBezTo>
                  <a:pt x="106" y="155"/>
                  <a:pt x="118" y="161"/>
                  <a:pt x="132" y="161"/>
                </a:cubicBezTo>
                <a:cubicBezTo>
                  <a:pt x="156" y="161"/>
                  <a:pt x="176" y="141"/>
                  <a:pt x="176" y="117"/>
                </a:cubicBezTo>
                <a:cubicBezTo>
                  <a:pt x="176" y="93"/>
                  <a:pt x="156" y="73"/>
                  <a:pt x="132" y="73"/>
                </a:cubicBezTo>
                <a:moveTo>
                  <a:pt x="132" y="153"/>
                </a:moveTo>
                <a:cubicBezTo>
                  <a:pt x="120" y="153"/>
                  <a:pt x="109" y="147"/>
                  <a:pt x="102" y="137"/>
                </a:cubicBezTo>
                <a:cubicBezTo>
                  <a:pt x="74" y="137"/>
                  <a:pt x="74" y="137"/>
                  <a:pt x="74" y="137"/>
                </a:cubicBezTo>
                <a:cubicBezTo>
                  <a:pt x="67" y="147"/>
                  <a:pt x="56" y="153"/>
                  <a:pt x="44" y="153"/>
                </a:cubicBezTo>
                <a:cubicBezTo>
                  <a:pt x="24" y="153"/>
                  <a:pt x="8" y="137"/>
                  <a:pt x="8" y="117"/>
                </a:cubicBezTo>
                <a:cubicBezTo>
                  <a:pt x="8" y="97"/>
                  <a:pt x="24" y="81"/>
                  <a:pt x="44" y="81"/>
                </a:cubicBezTo>
                <a:cubicBezTo>
                  <a:pt x="132" y="81"/>
                  <a:pt x="132" y="81"/>
                  <a:pt x="132" y="81"/>
                </a:cubicBezTo>
                <a:cubicBezTo>
                  <a:pt x="152" y="81"/>
                  <a:pt x="168" y="97"/>
                  <a:pt x="168" y="117"/>
                </a:cubicBezTo>
                <a:cubicBezTo>
                  <a:pt x="168" y="137"/>
                  <a:pt x="152" y="153"/>
                  <a:pt x="132" y="153"/>
                </a:cubicBezTo>
                <a:moveTo>
                  <a:pt x="124" y="117"/>
                </a:moveTo>
                <a:cubicBezTo>
                  <a:pt x="120" y="117"/>
                  <a:pt x="116" y="121"/>
                  <a:pt x="116" y="125"/>
                </a:cubicBezTo>
                <a:cubicBezTo>
                  <a:pt x="116" y="129"/>
                  <a:pt x="120" y="133"/>
                  <a:pt x="124" y="133"/>
                </a:cubicBezTo>
                <a:cubicBezTo>
                  <a:pt x="128" y="133"/>
                  <a:pt x="132" y="129"/>
                  <a:pt x="132" y="125"/>
                </a:cubicBezTo>
                <a:cubicBezTo>
                  <a:pt x="132" y="121"/>
                  <a:pt x="128" y="117"/>
                  <a:pt x="124" y="117"/>
                </a:cubicBezTo>
                <a:moveTo>
                  <a:pt x="140" y="101"/>
                </a:moveTo>
                <a:cubicBezTo>
                  <a:pt x="136" y="101"/>
                  <a:pt x="132" y="105"/>
                  <a:pt x="132" y="109"/>
                </a:cubicBezTo>
                <a:cubicBezTo>
                  <a:pt x="132" y="113"/>
                  <a:pt x="136" y="117"/>
                  <a:pt x="140" y="117"/>
                </a:cubicBezTo>
                <a:cubicBezTo>
                  <a:pt x="144" y="117"/>
                  <a:pt x="148" y="113"/>
                  <a:pt x="148" y="109"/>
                </a:cubicBezTo>
                <a:cubicBezTo>
                  <a:pt x="148" y="105"/>
                  <a:pt x="144" y="101"/>
                  <a:pt x="140" y="101"/>
                </a:cubicBezTo>
              </a:path>
            </a:pathLst>
          </a:custGeom>
          <a:solidFill>
            <a:schemeClr val="accent1"/>
          </a:solidFill>
          <a:ln w="101600">
            <a:solidFill>
              <a:schemeClr val="bg1"/>
            </a:solidFill>
          </a:ln>
        </p:spPr>
        <p:txBody>
          <a:bodyPr vert="horz" wrap="square" lIns="91440" tIns="45720" rIns="91440" bIns="45720" numCol="1" anchor="t" anchorCtr="0" compatLnSpc="1">
            <a:prstTxWarp prst="textNoShape">
              <a:avLst/>
            </a:prstTxWarp>
          </a:bodyPr>
          <a:lstStyle/>
          <a:p>
            <a:endParaRPr lang="uk-UA">
              <a:solidFill>
                <a:schemeClr val="accent1"/>
              </a:solidFill>
            </a:endParaRPr>
          </a:p>
        </p:txBody>
      </p:sp>
    </p:spTree>
    <p:extLst>
      <p:ext uri="{BB962C8B-B14F-4D97-AF65-F5344CB8AC3E}">
        <p14:creationId xmlns:p14="http://schemas.microsoft.com/office/powerpoint/2010/main" val="387816662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250"/>
                                        <p:tgtEl>
                                          <p:spTgt spid="23"/>
                                        </p:tgtEl>
                                      </p:cBhvr>
                                    </p:animEffect>
                                    <p:anim calcmode="lin" valueType="num">
                                      <p:cBhvr>
                                        <p:cTn id="8" dur="1250" fill="hold"/>
                                        <p:tgtEl>
                                          <p:spTgt spid="23"/>
                                        </p:tgtEl>
                                        <p:attrNameLst>
                                          <p:attrName>ppt_x</p:attrName>
                                        </p:attrNameLst>
                                      </p:cBhvr>
                                      <p:tavLst>
                                        <p:tav tm="0">
                                          <p:val>
                                            <p:strVal val="#ppt_x"/>
                                          </p:val>
                                        </p:tav>
                                        <p:tav tm="100000">
                                          <p:val>
                                            <p:strVal val="#ppt_x"/>
                                          </p:val>
                                        </p:tav>
                                      </p:tavLst>
                                    </p:anim>
                                    <p:anim calcmode="lin" valueType="num">
                                      <p:cBhvr>
                                        <p:cTn id="9" dur="1125" decel="100000" fill="hold"/>
                                        <p:tgtEl>
                                          <p:spTgt spid="2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250"/>
                                        <p:tgtEl>
                                          <p:spTgt spid="2"/>
                                        </p:tgtEl>
                                      </p:cBhvr>
                                    </p:animEffect>
                                    <p:anim calcmode="lin" valueType="num">
                                      <p:cBhvr>
                                        <p:cTn id="14" dur="1250" fill="hold"/>
                                        <p:tgtEl>
                                          <p:spTgt spid="2"/>
                                        </p:tgtEl>
                                        <p:attrNameLst>
                                          <p:attrName>ppt_x</p:attrName>
                                        </p:attrNameLst>
                                      </p:cBhvr>
                                      <p:tavLst>
                                        <p:tav tm="0">
                                          <p:val>
                                            <p:strVal val="#ppt_x"/>
                                          </p:val>
                                        </p:tav>
                                        <p:tav tm="100000">
                                          <p:val>
                                            <p:strVal val="#ppt_x"/>
                                          </p:val>
                                        </p:tav>
                                      </p:tavLst>
                                    </p:anim>
                                    <p:anim calcmode="lin" valueType="num">
                                      <p:cBhvr>
                                        <p:cTn id="15" dur="1125" decel="100000" fill="hold"/>
                                        <p:tgtEl>
                                          <p:spTgt spid="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Title 6"/>
          <p:cNvSpPr>
            <a:spLocks noGrp="1"/>
          </p:cNvSpPr>
          <p:nvPr>
            <p:ph type="title"/>
          </p:nvPr>
        </p:nvSpPr>
        <p:spPr>
          <a:xfrm>
            <a:off x="876300" y="571411"/>
            <a:ext cx="5448300" cy="1338828"/>
          </a:xfrm>
        </p:spPr>
        <p:txBody>
          <a:bodyPr/>
          <a:lstStyle/>
          <a:p>
            <a:r>
              <a:rPr lang="en-US"/>
              <a:t>we have an</a:t>
            </a:r>
            <a:br>
              <a:rPr lang="en-US">
                <a:solidFill>
                  <a:schemeClr val="accent1"/>
                </a:solidFill>
              </a:rPr>
            </a:br>
            <a:r>
              <a:rPr lang="en-US">
                <a:solidFill>
                  <a:schemeClr val="accent1"/>
                </a:solidFill>
              </a:rPr>
              <a:t>action plan</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122</a:t>
            </a:fld>
            <a:endParaRPr/>
          </a:p>
        </p:txBody>
      </p:sp>
      <p:sp>
        <p:nvSpPr>
          <p:cNvPr id="2" name="TextBox 1"/>
          <p:cNvSpPr txBox="1"/>
          <p:nvPr/>
        </p:nvSpPr>
        <p:spPr>
          <a:xfrm>
            <a:off x="2619211" y="2535093"/>
            <a:ext cx="5448300" cy="5216813"/>
          </a:xfrm>
          <a:prstGeom prst="rect">
            <a:avLst/>
          </a:prstGeom>
          <a:noFill/>
        </p:spPr>
        <p:txBody>
          <a:bodyPr wrap="square" rtlCol="0">
            <a:spAutoFit/>
          </a:bodyPr>
          <a:lstStyle/>
          <a:p>
            <a:r>
              <a:rPr lang="en-US" sz="33300" b="1">
                <a:solidFill>
                  <a:schemeClr val="bg1"/>
                </a:solidFill>
                <a:latin typeface="+mj-lt"/>
              </a:rPr>
              <a:t>01</a:t>
            </a:r>
            <a:endParaRPr lang="uk-UA" sz="33300" b="1">
              <a:solidFill>
                <a:schemeClr val="bg1"/>
              </a:solidFill>
              <a:latin typeface="+mj-lt"/>
            </a:endParaRPr>
          </a:p>
        </p:txBody>
      </p:sp>
      <p:sp>
        <p:nvSpPr>
          <p:cNvPr id="3" name="Isosceles Triangle 2"/>
          <p:cNvSpPr/>
          <p:nvPr/>
        </p:nvSpPr>
        <p:spPr>
          <a:xfrm rot="5400000">
            <a:off x="16125743" y="4581359"/>
            <a:ext cx="1514475" cy="1124279"/>
          </a:xfrm>
          <a:prstGeom prst="triangl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7" name="Isosceles Triangle 26"/>
          <p:cNvSpPr/>
          <p:nvPr/>
        </p:nvSpPr>
        <p:spPr>
          <a:xfrm rot="16200000">
            <a:off x="647783" y="4581361"/>
            <a:ext cx="1514475" cy="1124279"/>
          </a:xfrm>
          <a:prstGeom prst="triangle">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TextBox 8"/>
          <p:cNvSpPr txBox="1"/>
          <p:nvPr/>
        </p:nvSpPr>
        <p:spPr>
          <a:xfrm>
            <a:off x="7491330" y="3400425"/>
            <a:ext cx="5686425" cy="769441"/>
          </a:xfrm>
          <a:prstGeom prst="rect">
            <a:avLst/>
          </a:prstGeom>
          <a:noFill/>
        </p:spPr>
        <p:txBody>
          <a:bodyPr wrap="square" rtlCol="0">
            <a:spAutoFit/>
          </a:bodyPr>
          <a:lstStyle/>
          <a:p>
            <a:r>
              <a:rPr lang="en-US" sz="4400" b="1">
                <a:solidFill>
                  <a:schemeClr val="accent1"/>
                </a:solidFill>
              </a:rPr>
              <a:t>step 01 name here</a:t>
            </a:r>
            <a:endParaRPr lang="uk-UA" sz="4400" b="1">
              <a:solidFill>
                <a:schemeClr val="accent1"/>
              </a:solidFill>
            </a:endParaRPr>
          </a:p>
        </p:txBody>
      </p:sp>
      <p:grpSp>
        <p:nvGrpSpPr>
          <p:cNvPr id="8" name="Group 7"/>
          <p:cNvGrpSpPr/>
          <p:nvPr/>
        </p:nvGrpSpPr>
        <p:grpSpPr>
          <a:xfrm>
            <a:off x="8229600" y="4533900"/>
            <a:ext cx="7066280" cy="400110"/>
            <a:chOff x="8229600" y="4533900"/>
            <a:chExt cx="7066280" cy="400110"/>
          </a:xfrm>
        </p:grpSpPr>
        <p:sp>
          <p:nvSpPr>
            <p:cNvPr id="18" name="TextBox 17"/>
            <p:cNvSpPr txBox="1"/>
            <p:nvPr/>
          </p:nvSpPr>
          <p:spPr>
            <a:xfrm>
              <a:off x="8305800" y="4533900"/>
              <a:ext cx="6990080" cy="400110"/>
            </a:xfrm>
            <a:prstGeom prst="rect">
              <a:avLst/>
            </a:prstGeom>
            <a:noFill/>
          </p:spPr>
          <p:txBody>
            <a:bodyPr wrap="square" rtlCol="0">
              <a:spAutoFit/>
            </a:bodyPr>
            <a:lstStyle/>
            <a:p>
              <a:r>
                <a:rPr lang="en-US" sz="2000">
                  <a:solidFill>
                    <a:schemeClr val="bg1"/>
                  </a:solidFill>
                </a:rPr>
                <a:t>simplicity allow to create an endless sequences with ease </a:t>
              </a:r>
              <a:endParaRPr lang="uk-UA" sz="2000">
                <a:solidFill>
                  <a:schemeClr val="bg1"/>
                </a:solidFill>
              </a:endParaRPr>
            </a:p>
          </p:txBody>
        </p:sp>
        <p:cxnSp>
          <p:nvCxnSpPr>
            <p:cNvPr id="19" name="Straight Connector 18"/>
            <p:cNvCxnSpPr/>
            <p:nvPr/>
          </p:nvCxnSpPr>
          <p:spPr>
            <a:xfrm>
              <a:off x="8229600" y="4581555"/>
              <a:ext cx="0" cy="30480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8229600" y="5216004"/>
            <a:ext cx="7066280" cy="400110"/>
            <a:chOff x="8229600" y="5216004"/>
            <a:chExt cx="7066280" cy="400110"/>
          </a:xfrm>
        </p:grpSpPr>
        <p:sp>
          <p:nvSpPr>
            <p:cNvPr id="20" name="TextBox 19"/>
            <p:cNvSpPr txBox="1"/>
            <p:nvPr/>
          </p:nvSpPr>
          <p:spPr>
            <a:xfrm>
              <a:off x="8305800" y="5216004"/>
              <a:ext cx="6990080" cy="400110"/>
            </a:xfrm>
            <a:prstGeom prst="rect">
              <a:avLst/>
            </a:prstGeom>
            <a:noFill/>
          </p:spPr>
          <p:txBody>
            <a:bodyPr wrap="square" rtlCol="0">
              <a:spAutoFit/>
            </a:bodyPr>
            <a:lstStyle/>
            <a:p>
              <a:r>
                <a:rPr lang="en-US" sz="2000">
                  <a:solidFill>
                    <a:schemeClr val="bg1"/>
                  </a:solidFill>
                </a:rPr>
                <a:t>interactive flow will make your presentation involving  </a:t>
              </a:r>
              <a:endParaRPr lang="uk-UA" sz="2000">
                <a:solidFill>
                  <a:schemeClr val="bg1"/>
                </a:solidFill>
              </a:endParaRPr>
            </a:p>
          </p:txBody>
        </p:sp>
        <p:cxnSp>
          <p:nvCxnSpPr>
            <p:cNvPr id="21" name="Straight Connector 20"/>
            <p:cNvCxnSpPr/>
            <p:nvPr/>
          </p:nvCxnSpPr>
          <p:spPr>
            <a:xfrm>
              <a:off x="8229600" y="5263659"/>
              <a:ext cx="0" cy="30480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8229600" y="5898108"/>
            <a:ext cx="7066280" cy="400110"/>
            <a:chOff x="8229600" y="5898108"/>
            <a:chExt cx="7066280" cy="400110"/>
          </a:xfrm>
        </p:grpSpPr>
        <p:sp>
          <p:nvSpPr>
            <p:cNvPr id="22" name="TextBox 21"/>
            <p:cNvSpPr txBox="1"/>
            <p:nvPr/>
          </p:nvSpPr>
          <p:spPr>
            <a:xfrm>
              <a:off x="8305800" y="5898108"/>
              <a:ext cx="6990080" cy="400110"/>
            </a:xfrm>
            <a:prstGeom prst="rect">
              <a:avLst/>
            </a:prstGeom>
            <a:noFill/>
          </p:spPr>
          <p:txBody>
            <a:bodyPr wrap="square" rtlCol="0">
              <a:spAutoFit/>
            </a:bodyPr>
            <a:lstStyle/>
            <a:p>
              <a:r>
                <a:rPr lang="en-US" sz="2000">
                  <a:solidFill>
                    <a:schemeClr val="bg1"/>
                  </a:solidFill>
                </a:rPr>
                <a:t>lorem ipsum dolor sit amet, consectetuer adipiscing</a:t>
              </a:r>
              <a:endParaRPr lang="uk-UA" sz="2000">
                <a:solidFill>
                  <a:schemeClr val="bg1"/>
                </a:solidFill>
              </a:endParaRPr>
            </a:p>
          </p:txBody>
        </p:sp>
        <p:cxnSp>
          <p:nvCxnSpPr>
            <p:cNvPr id="23" name="Straight Connector 22"/>
            <p:cNvCxnSpPr/>
            <p:nvPr/>
          </p:nvCxnSpPr>
          <p:spPr>
            <a:xfrm>
              <a:off x="8229600" y="5945763"/>
              <a:ext cx="0" cy="30480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455461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Title 6"/>
          <p:cNvSpPr>
            <a:spLocks noGrp="1"/>
          </p:cNvSpPr>
          <p:nvPr>
            <p:ph type="title"/>
          </p:nvPr>
        </p:nvSpPr>
        <p:spPr>
          <a:xfrm>
            <a:off x="876300" y="571411"/>
            <a:ext cx="5448300" cy="1338828"/>
          </a:xfrm>
        </p:spPr>
        <p:txBody>
          <a:bodyPr/>
          <a:lstStyle/>
          <a:p>
            <a:r>
              <a:rPr lang="en-US"/>
              <a:t>we have an</a:t>
            </a:r>
            <a:br>
              <a:rPr lang="en-US">
                <a:solidFill>
                  <a:schemeClr val="accent1"/>
                </a:solidFill>
              </a:rPr>
            </a:br>
            <a:r>
              <a:rPr lang="en-US">
                <a:solidFill>
                  <a:schemeClr val="accent1"/>
                </a:solidFill>
              </a:rPr>
              <a:t>action plan</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123</a:t>
            </a:fld>
            <a:endParaRPr/>
          </a:p>
        </p:txBody>
      </p:sp>
      <p:sp>
        <p:nvSpPr>
          <p:cNvPr id="2" name="TextBox 1"/>
          <p:cNvSpPr txBox="1"/>
          <p:nvPr/>
        </p:nvSpPr>
        <p:spPr>
          <a:xfrm>
            <a:off x="2619211" y="2535093"/>
            <a:ext cx="5448300" cy="5216813"/>
          </a:xfrm>
          <a:prstGeom prst="rect">
            <a:avLst/>
          </a:prstGeom>
          <a:noFill/>
        </p:spPr>
        <p:txBody>
          <a:bodyPr wrap="square" rtlCol="0">
            <a:spAutoFit/>
          </a:bodyPr>
          <a:lstStyle/>
          <a:p>
            <a:r>
              <a:rPr lang="en-US" sz="33300" b="1">
                <a:solidFill>
                  <a:schemeClr val="bg1"/>
                </a:solidFill>
                <a:latin typeface="+mj-lt"/>
              </a:rPr>
              <a:t>02</a:t>
            </a:r>
            <a:endParaRPr lang="uk-UA" sz="33300" b="1">
              <a:solidFill>
                <a:schemeClr val="bg1"/>
              </a:solidFill>
              <a:latin typeface="+mj-lt"/>
            </a:endParaRPr>
          </a:p>
        </p:txBody>
      </p:sp>
      <p:sp>
        <p:nvSpPr>
          <p:cNvPr id="3" name="Isosceles Triangle 2"/>
          <p:cNvSpPr/>
          <p:nvPr/>
        </p:nvSpPr>
        <p:spPr>
          <a:xfrm rot="5400000">
            <a:off x="16125743" y="4581359"/>
            <a:ext cx="1514475" cy="1124279"/>
          </a:xfrm>
          <a:prstGeom prst="triangl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7" name="Isosceles Triangle 26">
            <a:hlinkClick r:id="" action="ppaction://hlinkshowjump?jump=previousslide"/>
          </p:cNvPr>
          <p:cNvSpPr/>
          <p:nvPr/>
        </p:nvSpPr>
        <p:spPr>
          <a:xfrm rot="16200000">
            <a:off x="647783" y="4581361"/>
            <a:ext cx="1514475" cy="1124279"/>
          </a:xfrm>
          <a:prstGeom prst="triangl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TextBox 8"/>
          <p:cNvSpPr txBox="1"/>
          <p:nvPr/>
        </p:nvSpPr>
        <p:spPr>
          <a:xfrm>
            <a:off x="7491330" y="3400425"/>
            <a:ext cx="5686425" cy="769441"/>
          </a:xfrm>
          <a:prstGeom prst="rect">
            <a:avLst/>
          </a:prstGeom>
          <a:noFill/>
        </p:spPr>
        <p:txBody>
          <a:bodyPr wrap="square" rtlCol="0">
            <a:spAutoFit/>
          </a:bodyPr>
          <a:lstStyle/>
          <a:p>
            <a:r>
              <a:rPr lang="en-US" sz="4400" b="1">
                <a:solidFill>
                  <a:schemeClr val="accent1"/>
                </a:solidFill>
              </a:rPr>
              <a:t>step 02 name here</a:t>
            </a:r>
            <a:endParaRPr lang="uk-UA" sz="4400" b="1">
              <a:solidFill>
                <a:schemeClr val="accent1"/>
              </a:solidFill>
            </a:endParaRPr>
          </a:p>
        </p:txBody>
      </p:sp>
      <p:sp>
        <p:nvSpPr>
          <p:cNvPr id="28" name="TextBox 27"/>
          <p:cNvSpPr txBox="1"/>
          <p:nvPr/>
        </p:nvSpPr>
        <p:spPr>
          <a:xfrm>
            <a:off x="7491330" y="4425739"/>
            <a:ext cx="7986631" cy="224676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Fusce posuere, magna sed pulvinar ultricies, purus lectus malesuada libero, sit amet commodo magna eros quis purna. Nunc viverra imperdiet enim. Fusce est. Vivamus a tellus. Pellentesque habitant morbi tristique senectus et netus et malesuada fames ac turpis egestas. Proin pharetra nonummy pede. Mauris et orci.</a:t>
            </a:r>
            <a:endParaRPr lang="uk-UA" sz="2000">
              <a:solidFill>
                <a:schemeClr val="bg1"/>
              </a:solidFill>
            </a:endParaRPr>
          </a:p>
        </p:txBody>
      </p:sp>
    </p:spTree>
    <p:extLst>
      <p:ext uri="{BB962C8B-B14F-4D97-AF65-F5344CB8AC3E}">
        <p14:creationId xmlns:p14="http://schemas.microsoft.com/office/powerpoint/2010/main" val="170552464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Title 6"/>
          <p:cNvSpPr>
            <a:spLocks noGrp="1"/>
          </p:cNvSpPr>
          <p:nvPr>
            <p:ph type="title"/>
          </p:nvPr>
        </p:nvSpPr>
        <p:spPr>
          <a:xfrm>
            <a:off x="876300" y="571411"/>
            <a:ext cx="5448300" cy="1338828"/>
          </a:xfrm>
        </p:spPr>
        <p:txBody>
          <a:bodyPr/>
          <a:lstStyle/>
          <a:p>
            <a:r>
              <a:rPr lang="en-US"/>
              <a:t>we have an</a:t>
            </a:r>
            <a:br>
              <a:rPr lang="en-US">
                <a:solidFill>
                  <a:schemeClr val="accent1"/>
                </a:solidFill>
              </a:rPr>
            </a:br>
            <a:r>
              <a:rPr lang="en-US">
                <a:solidFill>
                  <a:schemeClr val="accent1"/>
                </a:solidFill>
              </a:rPr>
              <a:t>action plan</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124</a:t>
            </a:fld>
            <a:endParaRPr/>
          </a:p>
        </p:txBody>
      </p:sp>
      <p:sp>
        <p:nvSpPr>
          <p:cNvPr id="2" name="TextBox 1"/>
          <p:cNvSpPr txBox="1"/>
          <p:nvPr/>
        </p:nvSpPr>
        <p:spPr>
          <a:xfrm>
            <a:off x="2619211" y="2535093"/>
            <a:ext cx="5448300" cy="5216813"/>
          </a:xfrm>
          <a:prstGeom prst="rect">
            <a:avLst/>
          </a:prstGeom>
          <a:noFill/>
        </p:spPr>
        <p:txBody>
          <a:bodyPr wrap="square" rtlCol="0">
            <a:spAutoFit/>
          </a:bodyPr>
          <a:lstStyle/>
          <a:p>
            <a:r>
              <a:rPr lang="en-US" sz="33300" b="1">
                <a:solidFill>
                  <a:schemeClr val="bg1"/>
                </a:solidFill>
                <a:latin typeface="+mj-lt"/>
              </a:rPr>
              <a:t>03</a:t>
            </a:r>
            <a:endParaRPr lang="uk-UA" sz="33300" b="1">
              <a:solidFill>
                <a:schemeClr val="bg1"/>
              </a:solidFill>
              <a:latin typeface="+mj-lt"/>
            </a:endParaRPr>
          </a:p>
        </p:txBody>
      </p:sp>
      <p:sp>
        <p:nvSpPr>
          <p:cNvPr id="3" name="Isosceles Triangle 2"/>
          <p:cNvSpPr/>
          <p:nvPr/>
        </p:nvSpPr>
        <p:spPr>
          <a:xfrm rot="5400000">
            <a:off x="16125743" y="4581359"/>
            <a:ext cx="1514475" cy="1124279"/>
          </a:xfrm>
          <a:prstGeom prst="triangle">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7" name="Isosceles Triangle 26">
            <a:hlinkClick r:id="" action="ppaction://hlinkshowjump?jump=previousslide"/>
          </p:cNvPr>
          <p:cNvSpPr/>
          <p:nvPr/>
        </p:nvSpPr>
        <p:spPr>
          <a:xfrm rot="16200000">
            <a:off x="647783" y="4581361"/>
            <a:ext cx="1514475" cy="1124279"/>
          </a:xfrm>
          <a:prstGeom prst="triangl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TextBox 8"/>
          <p:cNvSpPr txBox="1"/>
          <p:nvPr/>
        </p:nvSpPr>
        <p:spPr>
          <a:xfrm>
            <a:off x="7491330" y="3400425"/>
            <a:ext cx="5686425" cy="769441"/>
          </a:xfrm>
          <a:prstGeom prst="rect">
            <a:avLst/>
          </a:prstGeom>
          <a:noFill/>
        </p:spPr>
        <p:txBody>
          <a:bodyPr wrap="square" rtlCol="0">
            <a:spAutoFit/>
          </a:bodyPr>
          <a:lstStyle/>
          <a:p>
            <a:r>
              <a:rPr lang="en-US" sz="4400" b="1">
                <a:solidFill>
                  <a:schemeClr val="accent1"/>
                </a:solidFill>
              </a:rPr>
              <a:t>step 03 name here</a:t>
            </a:r>
            <a:endParaRPr lang="uk-UA" sz="4400" b="1">
              <a:solidFill>
                <a:schemeClr val="accent1"/>
              </a:solidFill>
            </a:endParaRPr>
          </a:p>
        </p:txBody>
      </p:sp>
      <p:sp>
        <p:nvSpPr>
          <p:cNvPr id="18" name="TextBox 17"/>
          <p:cNvSpPr txBox="1"/>
          <p:nvPr/>
        </p:nvSpPr>
        <p:spPr>
          <a:xfrm>
            <a:off x="8217206" y="4533900"/>
            <a:ext cx="6415172" cy="1938992"/>
          </a:xfrm>
          <a:prstGeom prst="rect">
            <a:avLst/>
          </a:prstGeom>
          <a:noFill/>
        </p:spPr>
        <p:txBody>
          <a:bodyPr wrap="square" rtlCol="0">
            <a:spAutoFit/>
          </a:bodyPr>
          <a:lstStyle/>
          <a:p>
            <a:pPr marL="342900" indent="-342900">
              <a:lnSpc>
                <a:spcPct val="150000"/>
              </a:lnSpc>
              <a:buClr>
                <a:schemeClr val="accent1"/>
              </a:buClr>
              <a:buFont typeface="Wingdings" panose="05000000000000000000" pitchFamily="2" charset="2"/>
              <a:buChar char="ü"/>
            </a:pPr>
            <a:r>
              <a:rPr lang="en-US" sz="2000">
                <a:solidFill>
                  <a:schemeClr val="bg1"/>
                </a:solidFill>
              </a:rPr>
              <a:t>lorem ipsum dolor sit amet</a:t>
            </a:r>
          </a:p>
          <a:p>
            <a:pPr marL="342900" indent="-342900">
              <a:lnSpc>
                <a:spcPct val="150000"/>
              </a:lnSpc>
              <a:buClr>
                <a:schemeClr val="accent1"/>
              </a:buClr>
              <a:buFont typeface="Wingdings" panose="05000000000000000000" pitchFamily="2" charset="2"/>
              <a:buChar char="ü"/>
            </a:pPr>
            <a:r>
              <a:rPr lang="en-US" sz="2000">
                <a:solidFill>
                  <a:schemeClr val="bg1"/>
                </a:solidFill>
              </a:rPr>
              <a:t>consectetuer adipiscing elit</a:t>
            </a:r>
          </a:p>
          <a:p>
            <a:pPr marL="342900" indent="-342900">
              <a:lnSpc>
                <a:spcPct val="150000"/>
              </a:lnSpc>
              <a:buClr>
                <a:schemeClr val="accent1"/>
              </a:buClr>
              <a:buFont typeface="Wingdings" panose="05000000000000000000" pitchFamily="2" charset="2"/>
              <a:buChar char="ü"/>
            </a:pPr>
            <a:r>
              <a:rPr lang="en-US" sz="2000">
                <a:solidFill>
                  <a:schemeClr val="bg1"/>
                </a:solidFill>
              </a:rPr>
              <a:t>maecenas porttitor congue massa.</a:t>
            </a:r>
          </a:p>
          <a:p>
            <a:pPr marL="342900" indent="-342900">
              <a:lnSpc>
                <a:spcPct val="150000"/>
              </a:lnSpc>
              <a:buClr>
                <a:schemeClr val="accent1"/>
              </a:buClr>
              <a:buFont typeface="Wingdings" panose="05000000000000000000" pitchFamily="2" charset="2"/>
              <a:buChar char="ü"/>
            </a:pPr>
            <a:r>
              <a:rPr lang="en-US" sz="2000">
                <a:solidFill>
                  <a:schemeClr val="bg1"/>
                </a:solidFill>
              </a:rPr>
              <a:t>fusce posuere, magna sed pulvinar ultricies</a:t>
            </a:r>
          </a:p>
        </p:txBody>
      </p:sp>
    </p:spTree>
    <p:extLst>
      <p:ext uri="{BB962C8B-B14F-4D97-AF65-F5344CB8AC3E}">
        <p14:creationId xmlns:p14="http://schemas.microsoft.com/office/powerpoint/2010/main" val="302208619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76300" y="571411"/>
            <a:ext cx="5448300" cy="1338828"/>
          </a:xfrm>
        </p:spPr>
        <p:txBody>
          <a:bodyPr/>
          <a:lstStyle/>
          <a:p>
            <a:r>
              <a:rPr lang="en-US"/>
              <a:t>project</a:t>
            </a:r>
            <a:br>
              <a:rPr lang="en-US">
                <a:solidFill>
                  <a:schemeClr val="accent1"/>
                </a:solidFill>
              </a:rPr>
            </a:br>
            <a:r>
              <a:rPr lang="en-US">
                <a:solidFill>
                  <a:schemeClr val="accent1"/>
                </a:solidFill>
              </a:rPr>
              <a:t>timeline</a:t>
            </a:r>
            <a:endParaRPr lang="uk-UA"/>
          </a:p>
        </p:txBody>
      </p:sp>
      <p:sp>
        <p:nvSpPr>
          <p:cNvPr id="7" name="Slide Number Placeholder 6"/>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125</a:t>
            </a:fld>
            <a:endParaRPr/>
          </a:p>
        </p:txBody>
      </p:sp>
      <p:grpSp>
        <p:nvGrpSpPr>
          <p:cNvPr id="2" name="Group 1"/>
          <p:cNvGrpSpPr/>
          <p:nvPr/>
        </p:nvGrpSpPr>
        <p:grpSpPr>
          <a:xfrm>
            <a:off x="1234550" y="5517608"/>
            <a:ext cx="15818901" cy="3079254"/>
            <a:chOff x="1234550" y="5517608"/>
            <a:chExt cx="15818901" cy="3079254"/>
          </a:xfrm>
        </p:grpSpPr>
        <p:sp>
          <p:nvSpPr>
            <p:cNvPr id="9" name="TextBox 8"/>
            <p:cNvSpPr txBox="1"/>
            <p:nvPr/>
          </p:nvSpPr>
          <p:spPr>
            <a:xfrm>
              <a:off x="1234550" y="6337942"/>
              <a:ext cx="3503979" cy="461665"/>
            </a:xfrm>
            <a:prstGeom prst="rect">
              <a:avLst/>
            </a:prstGeom>
            <a:noFill/>
            <a:ln>
              <a:noFill/>
            </a:ln>
            <a:effectLst/>
          </p:spPr>
          <p:txBody>
            <a:bodyPr wrap="square" rtlCol="0">
              <a:spAutoFit/>
            </a:bodyPr>
            <a:lstStyle/>
            <a:p>
              <a:r>
                <a:rPr lang="en-US" sz="2400" b="1"/>
                <a:t>phase 1 – </a:t>
              </a:r>
              <a:r>
                <a:rPr lang="en-US" sz="2400" b="1">
                  <a:solidFill>
                    <a:schemeClr val="accent1"/>
                  </a:solidFill>
                </a:rPr>
                <a:t>plan</a:t>
              </a:r>
              <a:endParaRPr lang="uk-UA" sz="2400" b="1">
                <a:solidFill>
                  <a:schemeClr val="accent1"/>
                </a:solidFill>
              </a:endParaRPr>
            </a:p>
          </p:txBody>
        </p:sp>
        <p:sp>
          <p:nvSpPr>
            <p:cNvPr id="10" name="TextBox 9"/>
            <p:cNvSpPr txBox="1"/>
            <p:nvPr/>
          </p:nvSpPr>
          <p:spPr>
            <a:xfrm>
              <a:off x="1234550" y="7148859"/>
              <a:ext cx="3503979" cy="461665"/>
            </a:xfrm>
            <a:prstGeom prst="rect">
              <a:avLst/>
            </a:prstGeom>
            <a:noFill/>
            <a:ln>
              <a:noFill/>
            </a:ln>
            <a:effectLst/>
          </p:spPr>
          <p:txBody>
            <a:bodyPr wrap="square" rtlCol="0">
              <a:spAutoFit/>
            </a:bodyPr>
            <a:lstStyle/>
            <a:p>
              <a:r>
                <a:rPr lang="en-US" sz="2400" b="1"/>
                <a:t>phase 2 – </a:t>
              </a:r>
              <a:r>
                <a:rPr lang="en-US" sz="2400" b="1">
                  <a:solidFill>
                    <a:schemeClr val="accent1"/>
                  </a:solidFill>
                </a:rPr>
                <a:t>produce</a:t>
              </a:r>
              <a:endParaRPr lang="uk-UA" sz="2400" b="1">
                <a:solidFill>
                  <a:schemeClr val="accent1"/>
                </a:solidFill>
              </a:endParaRPr>
            </a:p>
          </p:txBody>
        </p:sp>
        <p:sp>
          <p:nvSpPr>
            <p:cNvPr id="11" name="TextBox 10"/>
            <p:cNvSpPr txBox="1"/>
            <p:nvPr/>
          </p:nvSpPr>
          <p:spPr>
            <a:xfrm>
              <a:off x="1234550" y="7959775"/>
              <a:ext cx="3503979" cy="461665"/>
            </a:xfrm>
            <a:prstGeom prst="rect">
              <a:avLst/>
            </a:prstGeom>
            <a:noFill/>
            <a:ln>
              <a:noFill/>
            </a:ln>
            <a:effectLst/>
          </p:spPr>
          <p:txBody>
            <a:bodyPr wrap="square" rtlCol="0">
              <a:spAutoFit/>
            </a:bodyPr>
            <a:lstStyle/>
            <a:p>
              <a:r>
                <a:rPr lang="en-US" sz="2400" b="1"/>
                <a:t>phase 3 – </a:t>
              </a:r>
              <a:r>
                <a:rPr lang="en-US" sz="2400" b="1">
                  <a:solidFill>
                    <a:schemeClr val="accent1"/>
                  </a:solidFill>
                </a:rPr>
                <a:t>promote</a:t>
              </a:r>
              <a:endParaRPr lang="uk-UA" sz="2400" b="1">
                <a:solidFill>
                  <a:schemeClr val="accent1"/>
                </a:solidFill>
              </a:endParaRPr>
            </a:p>
          </p:txBody>
        </p:sp>
        <p:sp>
          <p:nvSpPr>
            <p:cNvPr id="13" name="TextBox 12"/>
            <p:cNvSpPr txBox="1"/>
            <p:nvPr/>
          </p:nvSpPr>
          <p:spPr>
            <a:xfrm>
              <a:off x="5271529" y="5517608"/>
              <a:ext cx="1269986" cy="461665"/>
            </a:xfrm>
            <a:prstGeom prst="rect">
              <a:avLst/>
            </a:prstGeom>
            <a:noFill/>
            <a:ln>
              <a:noFill/>
            </a:ln>
            <a:effectLst/>
          </p:spPr>
          <p:txBody>
            <a:bodyPr wrap="square" rtlCol="0">
              <a:spAutoFit/>
            </a:bodyPr>
            <a:lstStyle/>
            <a:p>
              <a:pPr algn="ctr"/>
              <a:r>
                <a:rPr lang="en-US" sz="2400" b="1"/>
                <a:t>jan</a:t>
              </a:r>
            </a:p>
          </p:txBody>
        </p:sp>
        <p:sp>
          <p:nvSpPr>
            <p:cNvPr id="14" name="TextBox 13"/>
            <p:cNvSpPr txBox="1"/>
            <p:nvPr/>
          </p:nvSpPr>
          <p:spPr>
            <a:xfrm>
              <a:off x="6227159" y="5517608"/>
              <a:ext cx="1269986" cy="461665"/>
            </a:xfrm>
            <a:prstGeom prst="rect">
              <a:avLst/>
            </a:prstGeom>
            <a:noFill/>
            <a:ln>
              <a:noFill/>
            </a:ln>
            <a:effectLst/>
          </p:spPr>
          <p:txBody>
            <a:bodyPr wrap="square" rtlCol="0">
              <a:spAutoFit/>
            </a:bodyPr>
            <a:lstStyle/>
            <a:p>
              <a:pPr algn="ctr"/>
              <a:r>
                <a:rPr lang="en-US" sz="2400" b="1"/>
                <a:t>feb</a:t>
              </a:r>
            </a:p>
          </p:txBody>
        </p:sp>
        <p:sp>
          <p:nvSpPr>
            <p:cNvPr id="16" name="TextBox 15"/>
            <p:cNvSpPr txBox="1"/>
            <p:nvPr/>
          </p:nvSpPr>
          <p:spPr>
            <a:xfrm>
              <a:off x="7182790" y="5517608"/>
              <a:ext cx="1269986" cy="461665"/>
            </a:xfrm>
            <a:prstGeom prst="rect">
              <a:avLst/>
            </a:prstGeom>
            <a:noFill/>
            <a:ln>
              <a:noFill/>
            </a:ln>
            <a:effectLst/>
          </p:spPr>
          <p:txBody>
            <a:bodyPr wrap="square" rtlCol="0">
              <a:spAutoFit/>
            </a:bodyPr>
            <a:lstStyle/>
            <a:p>
              <a:pPr algn="ctr"/>
              <a:r>
                <a:rPr lang="en-US" sz="2400" b="1"/>
                <a:t>mar</a:t>
              </a:r>
            </a:p>
          </p:txBody>
        </p:sp>
        <p:sp>
          <p:nvSpPr>
            <p:cNvPr id="17" name="TextBox 16"/>
            <p:cNvSpPr txBox="1"/>
            <p:nvPr/>
          </p:nvSpPr>
          <p:spPr>
            <a:xfrm>
              <a:off x="8138420" y="5517608"/>
              <a:ext cx="1269986" cy="461665"/>
            </a:xfrm>
            <a:prstGeom prst="rect">
              <a:avLst/>
            </a:prstGeom>
            <a:noFill/>
            <a:ln>
              <a:noFill/>
            </a:ln>
            <a:effectLst/>
          </p:spPr>
          <p:txBody>
            <a:bodyPr wrap="square" rtlCol="0">
              <a:spAutoFit/>
            </a:bodyPr>
            <a:lstStyle/>
            <a:p>
              <a:pPr algn="ctr"/>
              <a:r>
                <a:rPr lang="en-US" sz="2400" b="1"/>
                <a:t>apr</a:t>
              </a:r>
            </a:p>
          </p:txBody>
        </p:sp>
        <p:sp>
          <p:nvSpPr>
            <p:cNvPr id="19" name="TextBox 18"/>
            <p:cNvSpPr txBox="1"/>
            <p:nvPr/>
          </p:nvSpPr>
          <p:spPr>
            <a:xfrm>
              <a:off x="9094051" y="5517608"/>
              <a:ext cx="1269986" cy="461665"/>
            </a:xfrm>
            <a:prstGeom prst="rect">
              <a:avLst/>
            </a:prstGeom>
            <a:noFill/>
            <a:ln>
              <a:noFill/>
            </a:ln>
            <a:effectLst/>
          </p:spPr>
          <p:txBody>
            <a:bodyPr wrap="square" rtlCol="0">
              <a:spAutoFit/>
            </a:bodyPr>
            <a:lstStyle/>
            <a:p>
              <a:pPr algn="ctr"/>
              <a:r>
                <a:rPr lang="en-US" sz="2400" b="1"/>
                <a:t>may</a:t>
              </a:r>
            </a:p>
          </p:txBody>
        </p:sp>
        <p:sp>
          <p:nvSpPr>
            <p:cNvPr id="20" name="TextBox 19"/>
            <p:cNvSpPr txBox="1"/>
            <p:nvPr/>
          </p:nvSpPr>
          <p:spPr>
            <a:xfrm>
              <a:off x="10049681" y="5517608"/>
              <a:ext cx="1269986" cy="461665"/>
            </a:xfrm>
            <a:prstGeom prst="rect">
              <a:avLst/>
            </a:prstGeom>
            <a:noFill/>
            <a:ln>
              <a:noFill/>
            </a:ln>
            <a:effectLst/>
          </p:spPr>
          <p:txBody>
            <a:bodyPr wrap="square" rtlCol="0">
              <a:spAutoFit/>
            </a:bodyPr>
            <a:lstStyle/>
            <a:p>
              <a:pPr algn="ctr"/>
              <a:r>
                <a:rPr lang="en-US" sz="2400" b="1"/>
                <a:t>jun</a:t>
              </a:r>
            </a:p>
          </p:txBody>
        </p:sp>
        <p:sp>
          <p:nvSpPr>
            <p:cNvPr id="21" name="TextBox 20"/>
            <p:cNvSpPr txBox="1"/>
            <p:nvPr/>
          </p:nvSpPr>
          <p:spPr>
            <a:xfrm>
              <a:off x="11005312" y="5517608"/>
              <a:ext cx="1269986" cy="461665"/>
            </a:xfrm>
            <a:prstGeom prst="rect">
              <a:avLst/>
            </a:prstGeom>
            <a:noFill/>
            <a:ln>
              <a:noFill/>
            </a:ln>
            <a:effectLst/>
          </p:spPr>
          <p:txBody>
            <a:bodyPr wrap="square" rtlCol="0">
              <a:spAutoFit/>
            </a:bodyPr>
            <a:lstStyle/>
            <a:p>
              <a:pPr algn="ctr"/>
              <a:r>
                <a:rPr lang="en-US" sz="2400" b="1"/>
                <a:t>jul</a:t>
              </a:r>
            </a:p>
          </p:txBody>
        </p:sp>
        <p:sp>
          <p:nvSpPr>
            <p:cNvPr id="22" name="TextBox 21"/>
            <p:cNvSpPr txBox="1"/>
            <p:nvPr/>
          </p:nvSpPr>
          <p:spPr>
            <a:xfrm>
              <a:off x="11960942" y="5517608"/>
              <a:ext cx="1269986" cy="461665"/>
            </a:xfrm>
            <a:prstGeom prst="rect">
              <a:avLst/>
            </a:prstGeom>
            <a:noFill/>
            <a:ln>
              <a:noFill/>
            </a:ln>
            <a:effectLst/>
          </p:spPr>
          <p:txBody>
            <a:bodyPr wrap="square" rtlCol="0">
              <a:spAutoFit/>
            </a:bodyPr>
            <a:lstStyle/>
            <a:p>
              <a:pPr algn="ctr"/>
              <a:r>
                <a:rPr lang="en-US" sz="2400" b="1"/>
                <a:t>aug</a:t>
              </a:r>
            </a:p>
          </p:txBody>
        </p:sp>
        <p:sp>
          <p:nvSpPr>
            <p:cNvPr id="23" name="TextBox 22"/>
            <p:cNvSpPr txBox="1"/>
            <p:nvPr/>
          </p:nvSpPr>
          <p:spPr>
            <a:xfrm>
              <a:off x="12916573" y="5517608"/>
              <a:ext cx="1269986" cy="461665"/>
            </a:xfrm>
            <a:prstGeom prst="rect">
              <a:avLst/>
            </a:prstGeom>
            <a:noFill/>
            <a:ln>
              <a:noFill/>
            </a:ln>
            <a:effectLst/>
          </p:spPr>
          <p:txBody>
            <a:bodyPr wrap="square" rtlCol="0">
              <a:spAutoFit/>
            </a:bodyPr>
            <a:lstStyle/>
            <a:p>
              <a:pPr algn="ctr"/>
              <a:r>
                <a:rPr lang="en-US" sz="2400" b="1"/>
                <a:t>sep</a:t>
              </a:r>
            </a:p>
          </p:txBody>
        </p:sp>
        <p:sp>
          <p:nvSpPr>
            <p:cNvPr id="24" name="TextBox 23"/>
            <p:cNvSpPr txBox="1"/>
            <p:nvPr/>
          </p:nvSpPr>
          <p:spPr>
            <a:xfrm>
              <a:off x="13872204" y="5517608"/>
              <a:ext cx="1269986" cy="461665"/>
            </a:xfrm>
            <a:prstGeom prst="rect">
              <a:avLst/>
            </a:prstGeom>
            <a:noFill/>
            <a:ln>
              <a:noFill/>
            </a:ln>
            <a:effectLst/>
          </p:spPr>
          <p:txBody>
            <a:bodyPr wrap="square" rtlCol="0">
              <a:spAutoFit/>
            </a:bodyPr>
            <a:lstStyle/>
            <a:p>
              <a:pPr algn="ctr"/>
              <a:r>
                <a:rPr lang="en-US" sz="2400" b="1"/>
                <a:t>oct</a:t>
              </a:r>
            </a:p>
          </p:txBody>
        </p:sp>
        <p:sp>
          <p:nvSpPr>
            <p:cNvPr id="25" name="TextBox 24"/>
            <p:cNvSpPr txBox="1"/>
            <p:nvPr/>
          </p:nvSpPr>
          <p:spPr>
            <a:xfrm>
              <a:off x="14827834" y="5517608"/>
              <a:ext cx="1269986" cy="461665"/>
            </a:xfrm>
            <a:prstGeom prst="rect">
              <a:avLst/>
            </a:prstGeom>
            <a:noFill/>
            <a:ln>
              <a:noFill/>
            </a:ln>
            <a:effectLst/>
          </p:spPr>
          <p:txBody>
            <a:bodyPr wrap="square" rtlCol="0">
              <a:spAutoFit/>
            </a:bodyPr>
            <a:lstStyle/>
            <a:p>
              <a:pPr algn="ctr"/>
              <a:r>
                <a:rPr lang="en-US" sz="2400" b="1"/>
                <a:t>nov</a:t>
              </a:r>
            </a:p>
          </p:txBody>
        </p:sp>
        <p:sp>
          <p:nvSpPr>
            <p:cNvPr id="26" name="TextBox 25"/>
            <p:cNvSpPr txBox="1"/>
            <p:nvPr/>
          </p:nvSpPr>
          <p:spPr>
            <a:xfrm>
              <a:off x="15783465" y="5517608"/>
              <a:ext cx="1269986" cy="461665"/>
            </a:xfrm>
            <a:prstGeom prst="rect">
              <a:avLst/>
            </a:prstGeom>
            <a:noFill/>
            <a:ln>
              <a:noFill/>
            </a:ln>
            <a:effectLst/>
          </p:spPr>
          <p:txBody>
            <a:bodyPr wrap="square" rtlCol="0">
              <a:spAutoFit/>
            </a:bodyPr>
            <a:lstStyle/>
            <a:p>
              <a:pPr algn="ctr"/>
              <a:r>
                <a:rPr lang="en-US" sz="2400" b="1"/>
                <a:t>dec</a:t>
              </a:r>
            </a:p>
          </p:txBody>
        </p:sp>
        <p:cxnSp>
          <p:nvCxnSpPr>
            <p:cNvPr id="27" name="Прямая соединительная линия 9"/>
            <p:cNvCxnSpPr/>
            <p:nvPr/>
          </p:nvCxnSpPr>
          <p:spPr>
            <a:xfrm>
              <a:off x="1234550" y="6154695"/>
              <a:ext cx="15687541" cy="0"/>
            </a:xfrm>
            <a:prstGeom prst="line">
              <a:avLst/>
            </a:prstGeom>
            <a:ln w="19050" cmpd="sng">
              <a:solidFill>
                <a:schemeClr val="accent2"/>
              </a:solidFill>
              <a:prstDash val="dash"/>
            </a:ln>
            <a:effectLst/>
          </p:spPr>
          <p:style>
            <a:lnRef idx="1">
              <a:schemeClr val="accent1"/>
            </a:lnRef>
            <a:fillRef idx="0">
              <a:schemeClr val="accent1"/>
            </a:fillRef>
            <a:effectRef idx="0">
              <a:schemeClr val="accent1"/>
            </a:effectRef>
            <a:fontRef idx="minor">
              <a:schemeClr val="tx1"/>
            </a:fontRef>
          </p:style>
        </p:cxnSp>
        <p:cxnSp>
          <p:nvCxnSpPr>
            <p:cNvPr id="28" name="Прямая соединительная линия 57"/>
            <p:cNvCxnSpPr/>
            <p:nvPr/>
          </p:nvCxnSpPr>
          <p:spPr>
            <a:xfrm>
              <a:off x="1234550" y="6940729"/>
              <a:ext cx="15687541" cy="0"/>
            </a:xfrm>
            <a:prstGeom prst="line">
              <a:avLst/>
            </a:prstGeom>
            <a:ln w="19050" cmpd="sng">
              <a:solidFill>
                <a:schemeClr val="accent2"/>
              </a:solidFill>
              <a:prstDash val="dash"/>
            </a:ln>
            <a:effectLst/>
          </p:spPr>
          <p:style>
            <a:lnRef idx="1">
              <a:schemeClr val="accent1"/>
            </a:lnRef>
            <a:fillRef idx="0">
              <a:schemeClr val="accent1"/>
            </a:fillRef>
            <a:effectRef idx="0">
              <a:schemeClr val="accent1"/>
            </a:effectRef>
            <a:fontRef idx="minor">
              <a:schemeClr val="tx1"/>
            </a:fontRef>
          </p:style>
        </p:cxnSp>
        <p:cxnSp>
          <p:nvCxnSpPr>
            <p:cNvPr id="29" name="Прямая соединительная линия 58"/>
            <p:cNvCxnSpPr/>
            <p:nvPr/>
          </p:nvCxnSpPr>
          <p:spPr>
            <a:xfrm>
              <a:off x="1234550" y="7792160"/>
              <a:ext cx="15687541" cy="0"/>
            </a:xfrm>
            <a:prstGeom prst="line">
              <a:avLst/>
            </a:prstGeom>
            <a:ln w="19050" cmpd="sng">
              <a:solidFill>
                <a:schemeClr val="accent2"/>
              </a:solidFill>
              <a:prstDash val="dash"/>
            </a:ln>
            <a:effectLst/>
          </p:spPr>
          <p:style>
            <a:lnRef idx="1">
              <a:schemeClr val="accent1"/>
            </a:lnRef>
            <a:fillRef idx="0">
              <a:schemeClr val="accent1"/>
            </a:fillRef>
            <a:effectRef idx="0">
              <a:schemeClr val="accent1"/>
            </a:effectRef>
            <a:fontRef idx="minor">
              <a:schemeClr val="tx1"/>
            </a:fontRef>
          </p:style>
        </p:cxnSp>
        <p:cxnSp>
          <p:nvCxnSpPr>
            <p:cNvPr id="30" name="Прямая соединительная линия 59"/>
            <p:cNvCxnSpPr/>
            <p:nvPr/>
          </p:nvCxnSpPr>
          <p:spPr>
            <a:xfrm>
              <a:off x="1234550" y="8596862"/>
              <a:ext cx="15687541" cy="0"/>
            </a:xfrm>
            <a:prstGeom prst="line">
              <a:avLst/>
            </a:prstGeom>
            <a:ln w="19050" cmpd="sng">
              <a:solidFill>
                <a:schemeClr val="accent2"/>
              </a:solidFill>
              <a:prstDash val="dash"/>
            </a:ln>
            <a:effectLst/>
          </p:spPr>
          <p:style>
            <a:lnRef idx="1">
              <a:schemeClr val="accent1"/>
            </a:lnRef>
            <a:fillRef idx="0">
              <a:schemeClr val="accent1"/>
            </a:fillRef>
            <a:effectRef idx="0">
              <a:schemeClr val="accent1"/>
            </a:effectRef>
            <a:fontRef idx="minor">
              <a:schemeClr val="tx1"/>
            </a:fontRef>
          </p:style>
        </p:cxnSp>
        <p:sp>
          <p:nvSpPr>
            <p:cNvPr id="41" name="Скругленный прямоугольник 6"/>
            <p:cNvSpPr/>
            <p:nvPr/>
          </p:nvSpPr>
          <p:spPr>
            <a:xfrm>
              <a:off x="5481797" y="6329372"/>
              <a:ext cx="2970979" cy="424725"/>
            </a:xfrm>
            <a:prstGeom prst="roundRect">
              <a:avLst>
                <a:gd name="adj" fmla="val 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2" name="TextBox 41"/>
            <p:cNvSpPr txBox="1"/>
            <p:nvPr/>
          </p:nvSpPr>
          <p:spPr>
            <a:xfrm>
              <a:off x="5481797" y="6341679"/>
              <a:ext cx="1059718" cy="400110"/>
            </a:xfrm>
            <a:prstGeom prst="rect">
              <a:avLst/>
            </a:prstGeom>
            <a:noFill/>
          </p:spPr>
          <p:txBody>
            <a:bodyPr wrap="square" rtlCol="0">
              <a:spAutoFit/>
            </a:bodyPr>
            <a:lstStyle/>
            <a:p>
              <a:pPr algn="ctr"/>
              <a:r>
                <a:rPr lang="en-US" sz="2000" b="1">
                  <a:solidFill>
                    <a:schemeClr val="bg1"/>
                  </a:solidFill>
                </a:rPr>
                <a:t>01/01</a:t>
              </a:r>
              <a:endParaRPr lang="uk-UA" sz="2000" b="1">
                <a:solidFill>
                  <a:schemeClr val="bg1"/>
                </a:solidFill>
              </a:endParaRPr>
            </a:p>
          </p:txBody>
        </p:sp>
        <p:sp>
          <p:nvSpPr>
            <p:cNvPr id="43" name="TextBox 42"/>
            <p:cNvSpPr txBox="1"/>
            <p:nvPr/>
          </p:nvSpPr>
          <p:spPr>
            <a:xfrm>
              <a:off x="7378749" y="6341679"/>
              <a:ext cx="1074027" cy="400110"/>
            </a:xfrm>
            <a:prstGeom prst="rect">
              <a:avLst/>
            </a:prstGeom>
            <a:noFill/>
          </p:spPr>
          <p:txBody>
            <a:bodyPr wrap="square" rtlCol="0">
              <a:spAutoFit/>
            </a:bodyPr>
            <a:lstStyle/>
            <a:p>
              <a:pPr algn="ctr"/>
              <a:r>
                <a:rPr lang="en-US" sz="2000" b="1">
                  <a:solidFill>
                    <a:schemeClr val="bg1"/>
                  </a:solidFill>
                </a:rPr>
                <a:t>01/0</a:t>
              </a:r>
              <a:r>
                <a:rPr lang="ru-RU" sz="2000" b="1">
                  <a:solidFill>
                    <a:schemeClr val="bg1"/>
                  </a:solidFill>
                </a:rPr>
                <a:t>3</a:t>
              </a:r>
              <a:endParaRPr lang="uk-UA" sz="2000" b="1">
                <a:solidFill>
                  <a:schemeClr val="bg1"/>
                </a:solidFill>
              </a:endParaRPr>
            </a:p>
          </p:txBody>
        </p:sp>
        <p:sp>
          <p:nvSpPr>
            <p:cNvPr id="45" name="Скругленный прямоугольник 53"/>
            <p:cNvSpPr/>
            <p:nvPr/>
          </p:nvSpPr>
          <p:spPr>
            <a:xfrm>
              <a:off x="8242507" y="7146512"/>
              <a:ext cx="3876071" cy="424725"/>
            </a:xfrm>
            <a:prstGeom prst="roundRect">
              <a:avLst>
                <a:gd name="adj" fmla="val 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6" name="TextBox 45"/>
            <p:cNvSpPr txBox="1"/>
            <p:nvPr/>
          </p:nvSpPr>
          <p:spPr>
            <a:xfrm>
              <a:off x="8242506" y="7153092"/>
              <a:ext cx="1165899" cy="400110"/>
            </a:xfrm>
            <a:prstGeom prst="rect">
              <a:avLst/>
            </a:prstGeom>
            <a:noFill/>
          </p:spPr>
          <p:txBody>
            <a:bodyPr wrap="square" rtlCol="0">
              <a:spAutoFit/>
            </a:bodyPr>
            <a:lstStyle/>
            <a:p>
              <a:pPr algn="ctr"/>
              <a:r>
                <a:rPr lang="en-US" sz="2000" b="1">
                  <a:solidFill>
                    <a:schemeClr val="bg1"/>
                  </a:solidFill>
                </a:rPr>
                <a:t>01/0</a:t>
              </a:r>
              <a:r>
                <a:rPr lang="ru-RU" sz="2000" b="1">
                  <a:solidFill>
                    <a:schemeClr val="bg1"/>
                  </a:solidFill>
                </a:rPr>
                <a:t>3</a:t>
              </a:r>
              <a:endParaRPr lang="uk-UA" sz="2000" b="1">
                <a:solidFill>
                  <a:schemeClr val="bg1"/>
                </a:solidFill>
              </a:endParaRPr>
            </a:p>
          </p:txBody>
        </p:sp>
        <p:sp>
          <p:nvSpPr>
            <p:cNvPr id="47" name="TextBox 46"/>
            <p:cNvSpPr txBox="1"/>
            <p:nvPr/>
          </p:nvSpPr>
          <p:spPr>
            <a:xfrm>
              <a:off x="10952679" y="7153092"/>
              <a:ext cx="1165899" cy="400110"/>
            </a:xfrm>
            <a:prstGeom prst="rect">
              <a:avLst/>
            </a:prstGeom>
            <a:noFill/>
          </p:spPr>
          <p:txBody>
            <a:bodyPr wrap="square" rtlCol="0">
              <a:spAutoFit/>
            </a:bodyPr>
            <a:lstStyle/>
            <a:p>
              <a:pPr algn="ctr"/>
              <a:r>
                <a:rPr lang="en-US" sz="2000" b="1">
                  <a:solidFill>
                    <a:schemeClr val="bg1"/>
                  </a:solidFill>
                </a:rPr>
                <a:t>01/0</a:t>
              </a:r>
              <a:r>
                <a:rPr lang="ru-RU" sz="2000" b="1">
                  <a:solidFill>
                    <a:schemeClr val="bg1"/>
                  </a:solidFill>
                </a:rPr>
                <a:t>8</a:t>
              </a:r>
              <a:endParaRPr lang="uk-UA" sz="2000" b="1">
                <a:solidFill>
                  <a:schemeClr val="bg1"/>
                </a:solidFill>
              </a:endParaRPr>
            </a:p>
          </p:txBody>
        </p:sp>
        <p:sp>
          <p:nvSpPr>
            <p:cNvPr id="49" name="Скругленный прямоугольник 54"/>
            <p:cNvSpPr/>
            <p:nvPr/>
          </p:nvSpPr>
          <p:spPr>
            <a:xfrm>
              <a:off x="12065030" y="7959775"/>
              <a:ext cx="4778153" cy="424725"/>
            </a:xfrm>
            <a:prstGeom prst="roundRect">
              <a:avLst>
                <a:gd name="adj" fmla="val 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0" name="TextBox 49"/>
            <p:cNvSpPr txBox="1"/>
            <p:nvPr/>
          </p:nvSpPr>
          <p:spPr>
            <a:xfrm>
              <a:off x="12065030" y="7967583"/>
              <a:ext cx="1165899" cy="400110"/>
            </a:xfrm>
            <a:prstGeom prst="rect">
              <a:avLst/>
            </a:prstGeom>
            <a:noFill/>
          </p:spPr>
          <p:txBody>
            <a:bodyPr wrap="square" rtlCol="0">
              <a:spAutoFit/>
            </a:bodyPr>
            <a:lstStyle/>
            <a:p>
              <a:pPr algn="ctr"/>
              <a:r>
                <a:rPr lang="en-US" sz="2000" b="1">
                  <a:solidFill>
                    <a:schemeClr val="bg1"/>
                  </a:solidFill>
                </a:rPr>
                <a:t>01/0</a:t>
              </a:r>
              <a:r>
                <a:rPr lang="ru-RU" sz="2000" b="1">
                  <a:solidFill>
                    <a:schemeClr val="bg1"/>
                  </a:solidFill>
                </a:rPr>
                <a:t>8</a:t>
              </a:r>
              <a:endParaRPr lang="uk-UA" sz="2000" b="1">
                <a:solidFill>
                  <a:schemeClr val="bg1"/>
                </a:solidFill>
              </a:endParaRPr>
            </a:p>
          </p:txBody>
        </p:sp>
        <p:sp>
          <p:nvSpPr>
            <p:cNvPr id="51" name="TextBox 50"/>
            <p:cNvSpPr txBox="1"/>
            <p:nvPr/>
          </p:nvSpPr>
          <p:spPr>
            <a:xfrm>
              <a:off x="15677284" y="7967583"/>
              <a:ext cx="1165899" cy="400110"/>
            </a:xfrm>
            <a:prstGeom prst="rect">
              <a:avLst/>
            </a:prstGeom>
            <a:noFill/>
          </p:spPr>
          <p:txBody>
            <a:bodyPr wrap="square" rtlCol="0">
              <a:spAutoFit/>
            </a:bodyPr>
            <a:lstStyle/>
            <a:p>
              <a:pPr algn="ctr"/>
              <a:r>
                <a:rPr lang="ru-RU" sz="2000" b="1">
                  <a:solidFill>
                    <a:schemeClr val="bg1"/>
                  </a:solidFill>
                </a:rPr>
                <a:t>31</a:t>
              </a:r>
              <a:r>
                <a:rPr lang="en-US" sz="2000" b="1">
                  <a:solidFill>
                    <a:schemeClr val="bg1"/>
                  </a:solidFill>
                </a:rPr>
                <a:t>/</a:t>
              </a:r>
              <a:r>
                <a:rPr lang="ru-RU" sz="2000" b="1">
                  <a:solidFill>
                    <a:schemeClr val="bg1"/>
                  </a:solidFill>
                </a:rPr>
                <a:t>12</a:t>
              </a:r>
              <a:endParaRPr lang="uk-UA" sz="2000" b="1">
                <a:solidFill>
                  <a:schemeClr val="bg1"/>
                </a:solidFill>
              </a:endParaRPr>
            </a:p>
          </p:txBody>
        </p:sp>
      </p:grpSp>
      <p:grpSp>
        <p:nvGrpSpPr>
          <p:cNvPr id="8" name="Group 7"/>
          <p:cNvGrpSpPr/>
          <p:nvPr/>
        </p:nvGrpSpPr>
        <p:grpSpPr>
          <a:xfrm>
            <a:off x="2021485" y="2729991"/>
            <a:ext cx="3891320" cy="2205016"/>
            <a:chOff x="1671018" y="2164844"/>
            <a:chExt cx="3891320" cy="2205016"/>
          </a:xfrm>
        </p:grpSpPr>
        <p:sp>
          <p:nvSpPr>
            <p:cNvPr id="32" name="TextBox 31"/>
            <p:cNvSpPr txBox="1"/>
            <p:nvPr/>
          </p:nvSpPr>
          <p:spPr>
            <a:xfrm>
              <a:off x="1671018" y="3046421"/>
              <a:ext cx="389132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33" name="Rounded Rectangle 32"/>
            <p:cNvSpPr/>
            <p:nvPr/>
          </p:nvSpPr>
          <p:spPr>
            <a:xfrm>
              <a:off x="1899357" y="2164844"/>
              <a:ext cx="3434643" cy="588997"/>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mj-lt"/>
                </a:rPr>
                <a:t>planning</a:t>
              </a:r>
              <a:endParaRPr lang="uk-UA" sz="3600">
                <a:solidFill>
                  <a:schemeClr val="bg1"/>
                </a:solidFill>
                <a:latin typeface="+mj-lt"/>
              </a:endParaRPr>
            </a:p>
          </p:txBody>
        </p:sp>
      </p:grpSp>
      <p:grpSp>
        <p:nvGrpSpPr>
          <p:cNvPr id="52" name="Group 51"/>
          <p:cNvGrpSpPr/>
          <p:nvPr/>
        </p:nvGrpSpPr>
        <p:grpSpPr>
          <a:xfrm>
            <a:off x="7198340" y="2729991"/>
            <a:ext cx="3891320" cy="2205016"/>
            <a:chOff x="1671018" y="2164844"/>
            <a:chExt cx="3891320" cy="2205016"/>
          </a:xfrm>
        </p:grpSpPr>
        <p:sp>
          <p:nvSpPr>
            <p:cNvPr id="53" name="TextBox 52"/>
            <p:cNvSpPr txBox="1"/>
            <p:nvPr/>
          </p:nvSpPr>
          <p:spPr>
            <a:xfrm>
              <a:off x="1671018" y="3046421"/>
              <a:ext cx="389132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54" name="Rounded Rectangle 53"/>
            <p:cNvSpPr/>
            <p:nvPr/>
          </p:nvSpPr>
          <p:spPr>
            <a:xfrm>
              <a:off x="1899357" y="2164844"/>
              <a:ext cx="3434643" cy="588997"/>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mj-lt"/>
                </a:rPr>
                <a:t>production</a:t>
              </a:r>
              <a:endParaRPr lang="uk-UA" sz="3600">
                <a:solidFill>
                  <a:schemeClr val="bg1"/>
                </a:solidFill>
                <a:latin typeface="+mj-lt"/>
              </a:endParaRPr>
            </a:p>
          </p:txBody>
        </p:sp>
      </p:grpSp>
      <p:grpSp>
        <p:nvGrpSpPr>
          <p:cNvPr id="55" name="Group 54"/>
          <p:cNvGrpSpPr/>
          <p:nvPr/>
        </p:nvGrpSpPr>
        <p:grpSpPr>
          <a:xfrm>
            <a:off x="12375196" y="2729991"/>
            <a:ext cx="3891320" cy="2205016"/>
            <a:chOff x="1671018" y="2164844"/>
            <a:chExt cx="3891320" cy="2205016"/>
          </a:xfrm>
        </p:grpSpPr>
        <p:sp>
          <p:nvSpPr>
            <p:cNvPr id="56" name="TextBox 55"/>
            <p:cNvSpPr txBox="1"/>
            <p:nvPr/>
          </p:nvSpPr>
          <p:spPr>
            <a:xfrm>
              <a:off x="1671018" y="3046421"/>
              <a:ext cx="389132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57" name="Rounded Rectangle 56"/>
            <p:cNvSpPr/>
            <p:nvPr/>
          </p:nvSpPr>
          <p:spPr>
            <a:xfrm>
              <a:off x="1899357" y="2164844"/>
              <a:ext cx="3434643" cy="588997"/>
            </a:xfrm>
            <a:prstGeom prst="roundRect">
              <a:avLst>
                <a:gd name="adj"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mj-lt"/>
                </a:rPr>
                <a:t>promotion</a:t>
              </a:r>
              <a:endParaRPr lang="uk-UA" sz="3600">
                <a:solidFill>
                  <a:schemeClr val="bg1"/>
                </a:solidFill>
                <a:latin typeface="+mj-lt"/>
              </a:endParaRPr>
            </a:p>
          </p:txBody>
        </p:sp>
      </p:grpSp>
    </p:spTree>
    <p:extLst>
      <p:ext uri="{BB962C8B-B14F-4D97-AF65-F5344CB8AC3E}">
        <p14:creationId xmlns:p14="http://schemas.microsoft.com/office/powerpoint/2010/main" val="20187815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250"/>
                                        <p:tgtEl>
                                          <p:spTgt spid="8"/>
                                        </p:tgtEl>
                                      </p:cBhvr>
                                    </p:animEffect>
                                    <p:anim calcmode="lin" valueType="num">
                                      <p:cBhvr>
                                        <p:cTn id="8" dur="1250" fill="hold"/>
                                        <p:tgtEl>
                                          <p:spTgt spid="8"/>
                                        </p:tgtEl>
                                        <p:attrNameLst>
                                          <p:attrName>ppt_x</p:attrName>
                                        </p:attrNameLst>
                                      </p:cBhvr>
                                      <p:tavLst>
                                        <p:tav tm="0">
                                          <p:val>
                                            <p:strVal val="#ppt_x"/>
                                          </p:val>
                                        </p:tav>
                                        <p:tav tm="100000">
                                          <p:val>
                                            <p:strVal val="#ppt_x"/>
                                          </p:val>
                                        </p:tav>
                                      </p:tavLst>
                                    </p:anim>
                                    <p:anim calcmode="lin" valueType="num">
                                      <p:cBhvr>
                                        <p:cTn id="9" dur="1125" decel="100000" fill="hold"/>
                                        <p:tgtEl>
                                          <p:spTgt spid="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1250"/>
                                        <p:tgtEl>
                                          <p:spTgt spid="52"/>
                                        </p:tgtEl>
                                      </p:cBhvr>
                                    </p:animEffect>
                                    <p:anim calcmode="lin" valueType="num">
                                      <p:cBhvr>
                                        <p:cTn id="14" dur="1250" fill="hold"/>
                                        <p:tgtEl>
                                          <p:spTgt spid="52"/>
                                        </p:tgtEl>
                                        <p:attrNameLst>
                                          <p:attrName>ppt_x</p:attrName>
                                        </p:attrNameLst>
                                      </p:cBhvr>
                                      <p:tavLst>
                                        <p:tav tm="0">
                                          <p:val>
                                            <p:strVal val="#ppt_x"/>
                                          </p:val>
                                        </p:tav>
                                        <p:tav tm="100000">
                                          <p:val>
                                            <p:strVal val="#ppt_x"/>
                                          </p:val>
                                        </p:tav>
                                      </p:tavLst>
                                    </p:anim>
                                    <p:anim calcmode="lin" valueType="num">
                                      <p:cBhvr>
                                        <p:cTn id="15" dur="1125" decel="100000" fill="hold"/>
                                        <p:tgtEl>
                                          <p:spTgt spid="5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2"/>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1250"/>
                                        <p:tgtEl>
                                          <p:spTgt spid="55"/>
                                        </p:tgtEl>
                                      </p:cBhvr>
                                    </p:animEffect>
                                    <p:anim calcmode="lin" valueType="num">
                                      <p:cBhvr>
                                        <p:cTn id="20" dur="1250" fill="hold"/>
                                        <p:tgtEl>
                                          <p:spTgt spid="55"/>
                                        </p:tgtEl>
                                        <p:attrNameLst>
                                          <p:attrName>ppt_x</p:attrName>
                                        </p:attrNameLst>
                                      </p:cBhvr>
                                      <p:tavLst>
                                        <p:tav tm="0">
                                          <p:val>
                                            <p:strVal val="#ppt_x"/>
                                          </p:val>
                                        </p:tav>
                                        <p:tav tm="100000">
                                          <p:val>
                                            <p:strVal val="#ppt_x"/>
                                          </p:val>
                                        </p:tav>
                                      </p:tavLst>
                                    </p:anim>
                                    <p:anim calcmode="lin" valueType="num">
                                      <p:cBhvr>
                                        <p:cTn id="21" dur="1125" decel="100000" fill="hold"/>
                                        <p:tgtEl>
                                          <p:spTgt spid="5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55"/>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250"/>
                                        <p:tgtEl>
                                          <p:spTgt spid="2"/>
                                        </p:tgtEl>
                                      </p:cBhvr>
                                    </p:animEffect>
                                    <p:anim calcmode="lin" valueType="num">
                                      <p:cBhvr>
                                        <p:cTn id="26" dur="1250" fill="hold"/>
                                        <p:tgtEl>
                                          <p:spTgt spid="2"/>
                                        </p:tgtEl>
                                        <p:attrNameLst>
                                          <p:attrName>ppt_x</p:attrName>
                                        </p:attrNameLst>
                                      </p:cBhvr>
                                      <p:tavLst>
                                        <p:tav tm="0">
                                          <p:val>
                                            <p:strVal val="#ppt_x"/>
                                          </p:val>
                                        </p:tav>
                                        <p:tav tm="100000">
                                          <p:val>
                                            <p:strVal val="#ppt_x"/>
                                          </p:val>
                                        </p:tav>
                                      </p:tavLst>
                                    </p:anim>
                                    <p:anim calcmode="lin" valueType="num">
                                      <p:cBhvr>
                                        <p:cTn id="27" dur="1125" decel="100000" fill="hold"/>
                                        <p:tgtEl>
                                          <p:spTgt spid="2"/>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project</a:t>
            </a:r>
            <a:br>
              <a:rPr lang="en-US">
                <a:solidFill>
                  <a:schemeClr val="accent1"/>
                </a:solidFill>
              </a:rPr>
            </a:br>
            <a:r>
              <a:rPr lang="en-US">
                <a:solidFill>
                  <a:schemeClr val="accent1"/>
                </a:solidFill>
              </a:rPr>
              <a:t>timeline</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126</a:t>
            </a:fld>
            <a:endParaRPr/>
          </a:p>
        </p:txBody>
      </p:sp>
      <p:grpSp>
        <p:nvGrpSpPr>
          <p:cNvPr id="4" name="Group 3"/>
          <p:cNvGrpSpPr/>
          <p:nvPr/>
        </p:nvGrpSpPr>
        <p:grpSpPr>
          <a:xfrm>
            <a:off x="5894558" y="2247900"/>
            <a:ext cx="10612184" cy="6421097"/>
            <a:chOff x="5894558" y="2247900"/>
            <a:chExt cx="10612184" cy="6421097"/>
          </a:xfrm>
        </p:grpSpPr>
        <p:cxnSp>
          <p:nvCxnSpPr>
            <p:cNvPr id="5" name="Straight Connector 4"/>
            <p:cNvCxnSpPr/>
            <p:nvPr/>
          </p:nvCxnSpPr>
          <p:spPr>
            <a:xfrm>
              <a:off x="6044471"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896250"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7748028"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8599808"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9451586"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10303365"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1155144"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2006922"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2858702"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3710480"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4562259"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15414037"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6265816" y="2725397"/>
              <a:ext cx="0" cy="5943600"/>
            </a:xfrm>
            <a:prstGeom prst="line">
              <a:avLst/>
            </a:prstGeom>
            <a:ln w="25400" cmpd="sng">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5894558" y="2247900"/>
              <a:ext cx="1223924" cy="461665"/>
            </a:xfrm>
            <a:prstGeom prst="rect">
              <a:avLst/>
            </a:prstGeom>
            <a:noFill/>
            <a:ln>
              <a:noFill/>
            </a:ln>
            <a:effectLst/>
          </p:spPr>
          <p:txBody>
            <a:bodyPr wrap="square" rtlCol="0">
              <a:spAutoFit/>
            </a:bodyPr>
            <a:lstStyle/>
            <a:p>
              <a:pPr algn="ctr"/>
              <a:r>
                <a:rPr lang="en-US" sz="2400" b="1"/>
                <a:t>jan</a:t>
              </a:r>
            </a:p>
          </p:txBody>
        </p:sp>
        <p:sp>
          <p:nvSpPr>
            <p:cNvPr id="19" name="TextBox 18"/>
            <p:cNvSpPr txBox="1"/>
            <p:nvPr/>
          </p:nvSpPr>
          <p:spPr>
            <a:xfrm>
              <a:off x="6748036" y="2247900"/>
              <a:ext cx="1223924" cy="461665"/>
            </a:xfrm>
            <a:prstGeom prst="rect">
              <a:avLst/>
            </a:prstGeom>
            <a:noFill/>
            <a:ln>
              <a:noFill/>
            </a:ln>
            <a:effectLst/>
          </p:spPr>
          <p:txBody>
            <a:bodyPr wrap="square" rtlCol="0">
              <a:spAutoFit/>
            </a:bodyPr>
            <a:lstStyle/>
            <a:p>
              <a:pPr algn="ctr"/>
              <a:r>
                <a:rPr lang="en-US" sz="2400" b="1"/>
                <a:t>feb</a:t>
              </a:r>
            </a:p>
          </p:txBody>
        </p:sp>
        <p:sp>
          <p:nvSpPr>
            <p:cNvPr id="20" name="TextBox 19"/>
            <p:cNvSpPr txBox="1"/>
            <p:nvPr/>
          </p:nvSpPr>
          <p:spPr>
            <a:xfrm>
              <a:off x="7601515" y="2247900"/>
              <a:ext cx="1223924" cy="461665"/>
            </a:xfrm>
            <a:prstGeom prst="rect">
              <a:avLst/>
            </a:prstGeom>
            <a:noFill/>
            <a:ln>
              <a:noFill/>
            </a:ln>
            <a:effectLst/>
          </p:spPr>
          <p:txBody>
            <a:bodyPr wrap="square" rtlCol="0">
              <a:spAutoFit/>
            </a:bodyPr>
            <a:lstStyle/>
            <a:p>
              <a:pPr algn="ctr"/>
              <a:r>
                <a:rPr lang="en-US" sz="2400" b="1"/>
                <a:t>mar</a:t>
              </a:r>
            </a:p>
          </p:txBody>
        </p:sp>
        <p:sp>
          <p:nvSpPr>
            <p:cNvPr id="21" name="TextBox 20"/>
            <p:cNvSpPr txBox="1"/>
            <p:nvPr/>
          </p:nvSpPr>
          <p:spPr>
            <a:xfrm>
              <a:off x="8454993" y="2247900"/>
              <a:ext cx="1223924" cy="461665"/>
            </a:xfrm>
            <a:prstGeom prst="rect">
              <a:avLst/>
            </a:prstGeom>
            <a:noFill/>
            <a:ln>
              <a:noFill/>
            </a:ln>
            <a:effectLst/>
          </p:spPr>
          <p:txBody>
            <a:bodyPr wrap="square" rtlCol="0">
              <a:spAutoFit/>
            </a:bodyPr>
            <a:lstStyle/>
            <a:p>
              <a:pPr algn="ctr"/>
              <a:r>
                <a:rPr lang="en-US" sz="2400" b="1"/>
                <a:t>apr</a:t>
              </a:r>
            </a:p>
          </p:txBody>
        </p:sp>
        <p:sp>
          <p:nvSpPr>
            <p:cNvPr id="22" name="TextBox 21"/>
            <p:cNvSpPr txBox="1"/>
            <p:nvPr/>
          </p:nvSpPr>
          <p:spPr>
            <a:xfrm>
              <a:off x="9308472" y="2247900"/>
              <a:ext cx="1223924" cy="461665"/>
            </a:xfrm>
            <a:prstGeom prst="rect">
              <a:avLst/>
            </a:prstGeom>
            <a:noFill/>
            <a:ln>
              <a:noFill/>
            </a:ln>
            <a:effectLst/>
          </p:spPr>
          <p:txBody>
            <a:bodyPr wrap="square" rtlCol="0">
              <a:spAutoFit/>
            </a:bodyPr>
            <a:lstStyle/>
            <a:p>
              <a:pPr algn="ctr"/>
              <a:r>
                <a:rPr lang="en-US" sz="2400" b="1"/>
                <a:t>may</a:t>
              </a:r>
            </a:p>
          </p:txBody>
        </p:sp>
        <p:sp>
          <p:nvSpPr>
            <p:cNvPr id="23" name="TextBox 22"/>
            <p:cNvSpPr txBox="1"/>
            <p:nvPr/>
          </p:nvSpPr>
          <p:spPr>
            <a:xfrm>
              <a:off x="10161950" y="2247900"/>
              <a:ext cx="1223924" cy="461665"/>
            </a:xfrm>
            <a:prstGeom prst="rect">
              <a:avLst/>
            </a:prstGeom>
            <a:noFill/>
            <a:ln>
              <a:noFill/>
            </a:ln>
            <a:effectLst/>
          </p:spPr>
          <p:txBody>
            <a:bodyPr wrap="square" rtlCol="0">
              <a:spAutoFit/>
            </a:bodyPr>
            <a:lstStyle/>
            <a:p>
              <a:pPr algn="ctr"/>
              <a:r>
                <a:rPr lang="en-US" sz="2400" b="1"/>
                <a:t>jun</a:t>
              </a:r>
            </a:p>
          </p:txBody>
        </p:sp>
        <p:sp>
          <p:nvSpPr>
            <p:cNvPr id="24" name="TextBox 23"/>
            <p:cNvSpPr txBox="1"/>
            <p:nvPr/>
          </p:nvSpPr>
          <p:spPr>
            <a:xfrm>
              <a:off x="11015429" y="2247900"/>
              <a:ext cx="1223924" cy="461665"/>
            </a:xfrm>
            <a:prstGeom prst="rect">
              <a:avLst/>
            </a:prstGeom>
            <a:noFill/>
            <a:ln>
              <a:noFill/>
            </a:ln>
            <a:effectLst/>
          </p:spPr>
          <p:txBody>
            <a:bodyPr wrap="square" rtlCol="0">
              <a:spAutoFit/>
            </a:bodyPr>
            <a:lstStyle/>
            <a:p>
              <a:pPr algn="ctr"/>
              <a:r>
                <a:rPr lang="en-US" sz="2400" b="1"/>
                <a:t>jul</a:t>
              </a:r>
            </a:p>
          </p:txBody>
        </p:sp>
        <p:sp>
          <p:nvSpPr>
            <p:cNvPr id="25" name="TextBox 24"/>
            <p:cNvSpPr txBox="1"/>
            <p:nvPr/>
          </p:nvSpPr>
          <p:spPr>
            <a:xfrm>
              <a:off x="11868907" y="2247900"/>
              <a:ext cx="1223924" cy="461665"/>
            </a:xfrm>
            <a:prstGeom prst="rect">
              <a:avLst/>
            </a:prstGeom>
            <a:noFill/>
            <a:ln>
              <a:noFill/>
            </a:ln>
            <a:effectLst/>
          </p:spPr>
          <p:txBody>
            <a:bodyPr wrap="square" rtlCol="0">
              <a:spAutoFit/>
            </a:bodyPr>
            <a:lstStyle/>
            <a:p>
              <a:pPr algn="ctr"/>
              <a:r>
                <a:rPr lang="en-US" sz="2400" b="1"/>
                <a:t>aug</a:t>
              </a:r>
            </a:p>
          </p:txBody>
        </p:sp>
        <p:sp>
          <p:nvSpPr>
            <p:cNvPr id="26" name="TextBox 25"/>
            <p:cNvSpPr txBox="1"/>
            <p:nvPr/>
          </p:nvSpPr>
          <p:spPr>
            <a:xfrm>
              <a:off x="12722386" y="2247900"/>
              <a:ext cx="1223924" cy="461665"/>
            </a:xfrm>
            <a:prstGeom prst="rect">
              <a:avLst/>
            </a:prstGeom>
            <a:noFill/>
            <a:ln>
              <a:noFill/>
            </a:ln>
            <a:effectLst/>
          </p:spPr>
          <p:txBody>
            <a:bodyPr wrap="square" rtlCol="0">
              <a:spAutoFit/>
            </a:bodyPr>
            <a:lstStyle/>
            <a:p>
              <a:pPr algn="ctr"/>
              <a:r>
                <a:rPr lang="en-US" sz="2400" b="1"/>
                <a:t>sep</a:t>
              </a:r>
            </a:p>
          </p:txBody>
        </p:sp>
        <p:sp>
          <p:nvSpPr>
            <p:cNvPr id="27" name="TextBox 26"/>
            <p:cNvSpPr txBox="1"/>
            <p:nvPr/>
          </p:nvSpPr>
          <p:spPr>
            <a:xfrm>
              <a:off x="13575864" y="2247900"/>
              <a:ext cx="1223924" cy="461665"/>
            </a:xfrm>
            <a:prstGeom prst="rect">
              <a:avLst/>
            </a:prstGeom>
            <a:noFill/>
            <a:ln>
              <a:noFill/>
            </a:ln>
            <a:effectLst/>
          </p:spPr>
          <p:txBody>
            <a:bodyPr wrap="square" rtlCol="0">
              <a:spAutoFit/>
            </a:bodyPr>
            <a:lstStyle/>
            <a:p>
              <a:pPr algn="ctr"/>
              <a:r>
                <a:rPr lang="en-US" sz="2400" b="1"/>
                <a:t>oct</a:t>
              </a:r>
            </a:p>
          </p:txBody>
        </p:sp>
        <p:sp>
          <p:nvSpPr>
            <p:cNvPr id="28" name="TextBox 27"/>
            <p:cNvSpPr txBox="1"/>
            <p:nvPr/>
          </p:nvSpPr>
          <p:spPr>
            <a:xfrm>
              <a:off x="14429343" y="2247900"/>
              <a:ext cx="1223924" cy="461665"/>
            </a:xfrm>
            <a:prstGeom prst="rect">
              <a:avLst/>
            </a:prstGeom>
            <a:noFill/>
            <a:ln>
              <a:noFill/>
            </a:ln>
            <a:effectLst/>
          </p:spPr>
          <p:txBody>
            <a:bodyPr wrap="square" rtlCol="0">
              <a:spAutoFit/>
            </a:bodyPr>
            <a:lstStyle/>
            <a:p>
              <a:pPr algn="ctr"/>
              <a:r>
                <a:rPr lang="en-US" sz="2400" b="1"/>
                <a:t>nov</a:t>
              </a:r>
            </a:p>
          </p:txBody>
        </p:sp>
        <p:sp>
          <p:nvSpPr>
            <p:cNvPr id="29" name="TextBox 28"/>
            <p:cNvSpPr txBox="1"/>
            <p:nvPr/>
          </p:nvSpPr>
          <p:spPr>
            <a:xfrm>
              <a:off x="15282818" y="2247900"/>
              <a:ext cx="1223924" cy="461665"/>
            </a:xfrm>
            <a:prstGeom prst="rect">
              <a:avLst/>
            </a:prstGeom>
            <a:noFill/>
            <a:ln>
              <a:noFill/>
            </a:ln>
            <a:effectLst/>
          </p:spPr>
          <p:txBody>
            <a:bodyPr wrap="square" rtlCol="0">
              <a:spAutoFit/>
            </a:bodyPr>
            <a:lstStyle/>
            <a:p>
              <a:pPr algn="ctr"/>
              <a:r>
                <a:rPr lang="en-US" sz="2400" b="1"/>
                <a:t>dec</a:t>
              </a:r>
            </a:p>
          </p:txBody>
        </p:sp>
      </p:grpSp>
      <p:grpSp>
        <p:nvGrpSpPr>
          <p:cNvPr id="30" name="Group 29"/>
          <p:cNvGrpSpPr/>
          <p:nvPr/>
        </p:nvGrpSpPr>
        <p:grpSpPr>
          <a:xfrm>
            <a:off x="1781259" y="2798072"/>
            <a:ext cx="8186923" cy="1785435"/>
            <a:chOff x="1781259" y="2798072"/>
            <a:chExt cx="8186923" cy="1785435"/>
          </a:xfrm>
        </p:grpSpPr>
        <p:sp>
          <p:nvSpPr>
            <p:cNvPr id="31" name="Rounded Rectangle 30"/>
            <p:cNvSpPr/>
            <p:nvPr/>
          </p:nvSpPr>
          <p:spPr>
            <a:xfrm>
              <a:off x="6015072" y="2871267"/>
              <a:ext cx="3882772" cy="364522"/>
            </a:xfrm>
            <a:prstGeom prst="roundRect">
              <a:avLst>
                <a:gd name="adj" fmla="val 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sp>
          <p:nvSpPr>
            <p:cNvPr id="32" name="Rounded Rectangle 31"/>
            <p:cNvSpPr/>
            <p:nvPr/>
          </p:nvSpPr>
          <p:spPr>
            <a:xfrm>
              <a:off x="6015072" y="3486026"/>
              <a:ext cx="1116439" cy="247737"/>
            </a:xfrm>
            <a:prstGeom prst="roundRect">
              <a:avLst>
                <a:gd name="adj" fmla="val 0"/>
              </a:avLst>
            </a:prstGeom>
            <a:solidFill>
              <a:schemeClr val="accent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sp>
          <p:nvSpPr>
            <p:cNvPr id="33" name="Rounded Rectangle 32"/>
            <p:cNvSpPr/>
            <p:nvPr/>
          </p:nvSpPr>
          <p:spPr>
            <a:xfrm>
              <a:off x="6712297" y="3872805"/>
              <a:ext cx="2682702" cy="247737"/>
            </a:xfrm>
            <a:prstGeom prst="roundRect">
              <a:avLst>
                <a:gd name="adj" fmla="val 0"/>
              </a:avLst>
            </a:prstGeom>
            <a:solidFill>
              <a:schemeClr val="accent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sp>
          <p:nvSpPr>
            <p:cNvPr id="34" name="Rounded Rectangle 33"/>
            <p:cNvSpPr/>
            <p:nvPr/>
          </p:nvSpPr>
          <p:spPr>
            <a:xfrm>
              <a:off x="8159319" y="4259584"/>
              <a:ext cx="1808863" cy="247737"/>
            </a:xfrm>
            <a:prstGeom prst="roundRect">
              <a:avLst>
                <a:gd name="adj" fmla="val 0"/>
              </a:avLst>
            </a:prstGeom>
            <a:solidFill>
              <a:schemeClr val="accent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sp>
          <p:nvSpPr>
            <p:cNvPr id="36" name="TextBox 35"/>
            <p:cNvSpPr txBox="1"/>
            <p:nvPr/>
          </p:nvSpPr>
          <p:spPr>
            <a:xfrm>
              <a:off x="1921179" y="3409839"/>
              <a:ext cx="3429923" cy="400110"/>
            </a:xfrm>
            <a:prstGeom prst="rect">
              <a:avLst/>
            </a:prstGeom>
            <a:noFill/>
          </p:spPr>
          <p:txBody>
            <a:bodyPr wrap="square" rtlCol="0">
              <a:spAutoFit/>
            </a:bodyPr>
            <a:lstStyle/>
            <a:p>
              <a:r>
                <a:rPr lang="en-US" sz="2000" b="1">
                  <a:solidFill>
                    <a:schemeClr val="tx2"/>
                  </a:solidFill>
                </a:rPr>
                <a:t>Step 1.1 </a:t>
              </a:r>
              <a:r>
                <a:rPr lang="en-US" sz="2000">
                  <a:solidFill>
                    <a:schemeClr val="tx2"/>
                  </a:solidFill>
                </a:rPr>
                <a:t>– Design</a:t>
              </a:r>
            </a:p>
          </p:txBody>
        </p:sp>
        <p:sp>
          <p:nvSpPr>
            <p:cNvPr id="37" name="TextBox 36"/>
            <p:cNvSpPr txBox="1"/>
            <p:nvPr/>
          </p:nvSpPr>
          <p:spPr>
            <a:xfrm>
              <a:off x="1921180" y="3796618"/>
              <a:ext cx="3429923" cy="400110"/>
            </a:xfrm>
            <a:prstGeom prst="rect">
              <a:avLst/>
            </a:prstGeom>
            <a:noFill/>
          </p:spPr>
          <p:txBody>
            <a:bodyPr wrap="square" rtlCol="0">
              <a:spAutoFit/>
            </a:bodyPr>
            <a:lstStyle/>
            <a:p>
              <a:r>
                <a:rPr lang="en-US" sz="2000" b="1">
                  <a:solidFill>
                    <a:schemeClr val="tx2"/>
                  </a:solidFill>
                </a:rPr>
                <a:t>Step 1.2 </a:t>
              </a:r>
              <a:r>
                <a:rPr lang="en-US" sz="2000">
                  <a:solidFill>
                    <a:schemeClr val="tx2"/>
                  </a:solidFill>
                </a:rPr>
                <a:t>– Plan</a:t>
              </a:r>
            </a:p>
          </p:txBody>
        </p:sp>
        <p:sp>
          <p:nvSpPr>
            <p:cNvPr id="38" name="TextBox 37"/>
            <p:cNvSpPr txBox="1"/>
            <p:nvPr/>
          </p:nvSpPr>
          <p:spPr>
            <a:xfrm>
              <a:off x="1921179" y="4183397"/>
              <a:ext cx="3429923" cy="400110"/>
            </a:xfrm>
            <a:prstGeom prst="rect">
              <a:avLst/>
            </a:prstGeom>
            <a:noFill/>
          </p:spPr>
          <p:txBody>
            <a:bodyPr wrap="square" rtlCol="0">
              <a:spAutoFit/>
            </a:bodyPr>
            <a:lstStyle/>
            <a:p>
              <a:r>
                <a:rPr lang="en-US" sz="2000" b="1">
                  <a:solidFill>
                    <a:schemeClr val="tx2"/>
                  </a:solidFill>
                </a:rPr>
                <a:t>Step 1.3 </a:t>
              </a:r>
              <a:r>
                <a:rPr lang="en-US" sz="2000">
                  <a:solidFill>
                    <a:schemeClr val="tx2"/>
                  </a:solidFill>
                </a:rPr>
                <a:t>– Produce</a:t>
              </a:r>
              <a:endParaRPr lang="uk-UA" sz="2000">
                <a:solidFill>
                  <a:schemeClr val="tx2"/>
                </a:solidFill>
              </a:endParaRPr>
            </a:p>
          </p:txBody>
        </p:sp>
        <p:sp>
          <p:nvSpPr>
            <p:cNvPr id="39" name="Rounded Rectangle 38"/>
            <p:cNvSpPr/>
            <p:nvPr/>
          </p:nvSpPr>
          <p:spPr>
            <a:xfrm>
              <a:off x="1781259" y="2798072"/>
              <a:ext cx="3549374" cy="510911"/>
            </a:xfrm>
            <a:prstGeom prst="roundRect">
              <a:avLst>
                <a:gd name="adj" fmla="val 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a:solidFill>
                    <a:schemeClr val="bg1"/>
                  </a:solidFill>
                  <a:latin typeface="+mj-lt"/>
                </a:rPr>
                <a:t>phase 1 - create</a:t>
              </a:r>
              <a:endParaRPr lang="uk-UA" sz="2400">
                <a:solidFill>
                  <a:schemeClr val="bg1"/>
                </a:solidFill>
                <a:latin typeface="+mj-lt"/>
              </a:endParaRPr>
            </a:p>
          </p:txBody>
        </p:sp>
      </p:grpSp>
      <p:grpSp>
        <p:nvGrpSpPr>
          <p:cNvPr id="35" name="Group 34"/>
          <p:cNvGrpSpPr/>
          <p:nvPr/>
        </p:nvGrpSpPr>
        <p:grpSpPr>
          <a:xfrm>
            <a:off x="1781259" y="4764715"/>
            <a:ext cx="11929220" cy="1398656"/>
            <a:chOff x="1781259" y="4764715"/>
            <a:chExt cx="11929220" cy="1398656"/>
          </a:xfrm>
        </p:grpSpPr>
        <p:sp>
          <p:nvSpPr>
            <p:cNvPr id="42" name="TextBox 41"/>
            <p:cNvSpPr txBox="1"/>
            <p:nvPr/>
          </p:nvSpPr>
          <p:spPr>
            <a:xfrm>
              <a:off x="1921179" y="5376482"/>
              <a:ext cx="3429923" cy="400110"/>
            </a:xfrm>
            <a:prstGeom prst="rect">
              <a:avLst/>
            </a:prstGeom>
            <a:noFill/>
          </p:spPr>
          <p:txBody>
            <a:bodyPr wrap="square" rtlCol="0">
              <a:spAutoFit/>
            </a:bodyPr>
            <a:lstStyle/>
            <a:p>
              <a:r>
                <a:rPr lang="en-US" sz="2000" b="1">
                  <a:solidFill>
                    <a:schemeClr val="tx2"/>
                  </a:solidFill>
                </a:rPr>
                <a:t>Step 1.1 </a:t>
              </a:r>
              <a:r>
                <a:rPr lang="en-US" sz="2000">
                  <a:solidFill>
                    <a:schemeClr val="tx2"/>
                  </a:solidFill>
                </a:rPr>
                <a:t>– Retail</a:t>
              </a:r>
            </a:p>
          </p:txBody>
        </p:sp>
        <p:sp>
          <p:nvSpPr>
            <p:cNvPr id="43" name="TextBox 42"/>
            <p:cNvSpPr txBox="1"/>
            <p:nvPr/>
          </p:nvSpPr>
          <p:spPr>
            <a:xfrm>
              <a:off x="1921180" y="5763261"/>
              <a:ext cx="3429923" cy="400110"/>
            </a:xfrm>
            <a:prstGeom prst="rect">
              <a:avLst/>
            </a:prstGeom>
            <a:noFill/>
          </p:spPr>
          <p:txBody>
            <a:bodyPr wrap="square" rtlCol="0">
              <a:spAutoFit/>
            </a:bodyPr>
            <a:lstStyle/>
            <a:p>
              <a:r>
                <a:rPr lang="en-US" sz="2000" b="1">
                  <a:solidFill>
                    <a:schemeClr val="tx2"/>
                  </a:solidFill>
                </a:rPr>
                <a:t>Step 1.2 </a:t>
              </a:r>
              <a:r>
                <a:rPr lang="en-US" sz="2000">
                  <a:solidFill>
                    <a:schemeClr val="tx2"/>
                  </a:solidFill>
                </a:rPr>
                <a:t>– Key Accounts</a:t>
              </a:r>
            </a:p>
          </p:txBody>
        </p:sp>
        <p:sp>
          <p:nvSpPr>
            <p:cNvPr id="44" name="Rounded Rectangle 43"/>
            <p:cNvSpPr/>
            <p:nvPr/>
          </p:nvSpPr>
          <p:spPr>
            <a:xfrm>
              <a:off x="1781259" y="4764715"/>
              <a:ext cx="3549374" cy="510911"/>
            </a:xfrm>
            <a:prstGeom prst="roundRect">
              <a:avLst>
                <a:gd name="adj" fmla="val 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a:solidFill>
                    <a:schemeClr val="bg1"/>
                  </a:solidFill>
                </a:rPr>
                <a:t>phase 2 - distribute</a:t>
              </a:r>
              <a:endParaRPr lang="uk-UA" sz="2400">
                <a:solidFill>
                  <a:schemeClr val="bg1"/>
                </a:solidFill>
              </a:endParaRPr>
            </a:p>
          </p:txBody>
        </p:sp>
        <p:sp>
          <p:nvSpPr>
            <p:cNvPr id="54" name="Rounded Rectangle 53"/>
            <p:cNvSpPr/>
            <p:nvPr/>
          </p:nvSpPr>
          <p:spPr>
            <a:xfrm>
              <a:off x="9028806" y="4835649"/>
              <a:ext cx="4681673" cy="364522"/>
            </a:xfrm>
            <a:prstGeom prst="roundRect">
              <a:avLst>
                <a:gd name="adj" fmla="val 2966"/>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sp>
          <p:nvSpPr>
            <p:cNvPr id="55" name="Rounded Rectangle 54"/>
            <p:cNvSpPr/>
            <p:nvPr/>
          </p:nvSpPr>
          <p:spPr>
            <a:xfrm>
              <a:off x="9028806" y="5450408"/>
              <a:ext cx="3299469" cy="247737"/>
            </a:xfrm>
            <a:prstGeom prst="roundRect">
              <a:avLst>
                <a:gd name="adj" fmla="val 0"/>
              </a:avLst>
            </a:prstGeom>
            <a:solidFill>
              <a:schemeClr val="accent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sp>
          <p:nvSpPr>
            <p:cNvPr id="56" name="Rounded Rectangle 55"/>
            <p:cNvSpPr/>
            <p:nvPr/>
          </p:nvSpPr>
          <p:spPr>
            <a:xfrm>
              <a:off x="11585814" y="5837187"/>
              <a:ext cx="2108475" cy="247737"/>
            </a:xfrm>
            <a:prstGeom prst="roundRect">
              <a:avLst>
                <a:gd name="adj" fmla="val 0"/>
              </a:avLst>
            </a:prstGeom>
            <a:solidFill>
              <a:schemeClr val="accent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grpSp>
      <p:grpSp>
        <p:nvGrpSpPr>
          <p:cNvPr id="40" name="Group 39"/>
          <p:cNvGrpSpPr/>
          <p:nvPr/>
        </p:nvGrpSpPr>
        <p:grpSpPr>
          <a:xfrm>
            <a:off x="1781259" y="6359255"/>
            <a:ext cx="14490994" cy="2197254"/>
            <a:chOff x="1781259" y="6359255"/>
            <a:chExt cx="14490994" cy="2197254"/>
          </a:xfrm>
        </p:grpSpPr>
        <p:sp>
          <p:nvSpPr>
            <p:cNvPr id="47" name="Rounded Rectangle 46"/>
            <p:cNvSpPr/>
            <p:nvPr/>
          </p:nvSpPr>
          <p:spPr>
            <a:xfrm>
              <a:off x="1781259" y="6359255"/>
              <a:ext cx="3549374" cy="510911"/>
            </a:xfrm>
            <a:prstGeom prst="roundRect">
              <a:avLst>
                <a:gd name="adj" fmla="val 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a:solidFill>
                    <a:schemeClr val="bg1"/>
                  </a:solidFill>
                </a:rPr>
                <a:t>phase 3 - promote</a:t>
              </a:r>
              <a:endParaRPr lang="uk-UA" sz="2400">
                <a:solidFill>
                  <a:schemeClr val="bg1"/>
                </a:solidFill>
              </a:endParaRPr>
            </a:p>
          </p:txBody>
        </p:sp>
        <p:sp>
          <p:nvSpPr>
            <p:cNvPr id="49" name="TextBox 48"/>
            <p:cNvSpPr txBox="1"/>
            <p:nvPr/>
          </p:nvSpPr>
          <p:spPr>
            <a:xfrm>
              <a:off x="1921179" y="6985536"/>
              <a:ext cx="3429923" cy="400110"/>
            </a:xfrm>
            <a:prstGeom prst="rect">
              <a:avLst/>
            </a:prstGeom>
            <a:noFill/>
          </p:spPr>
          <p:txBody>
            <a:bodyPr wrap="square" rtlCol="0">
              <a:spAutoFit/>
            </a:bodyPr>
            <a:lstStyle/>
            <a:p>
              <a:r>
                <a:rPr lang="en-US" sz="2000" b="1">
                  <a:solidFill>
                    <a:schemeClr val="tx2"/>
                  </a:solidFill>
                </a:rPr>
                <a:t>Step 3.1 </a:t>
              </a:r>
              <a:r>
                <a:rPr lang="en-US" sz="2000">
                  <a:solidFill>
                    <a:schemeClr val="tx2"/>
                  </a:solidFill>
                </a:rPr>
                <a:t>– Print Media</a:t>
              </a:r>
            </a:p>
          </p:txBody>
        </p:sp>
        <p:sp>
          <p:nvSpPr>
            <p:cNvPr id="50" name="TextBox 49"/>
            <p:cNvSpPr txBox="1"/>
            <p:nvPr/>
          </p:nvSpPr>
          <p:spPr>
            <a:xfrm>
              <a:off x="1921180" y="7375824"/>
              <a:ext cx="3429923" cy="400110"/>
            </a:xfrm>
            <a:prstGeom prst="rect">
              <a:avLst/>
            </a:prstGeom>
            <a:noFill/>
          </p:spPr>
          <p:txBody>
            <a:bodyPr wrap="square" rtlCol="0">
              <a:spAutoFit/>
            </a:bodyPr>
            <a:lstStyle/>
            <a:p>
              <a:r>
                <a:rPr lang="en-US" sz="2000" b="1">
                  <a:solidFill>
                    <a:schemeClr val="tx2"/>
                  </a:solidFill>
                </a:rPr>
                <a:t>Step 3.2 </a:t>
              </a:r>
              <a:r>
                <a:rPr lang="en-US" sz="2000">
                  <a:solidFill>
                    <a:schemeClr val="tx2"/>
                  </a:solidFill>
                </a:rPr>
                <a:t>– SMM</a:t>
              </a:r>
            </a:p>
          </p:txBody>
        </p:sp>
        <p:sp>
          <p:nvSpPr>
            <p:cNvPr id="51" name="TextBox 50"/>
            <p:cNvSpPr txBox="1"/>
            <p:nvPr/>
          </p:nvSpPr>
          <p:spPr>
            <a:xfrm>
              <a:off x="1921179" y="7766112"/>
              <a:ext cx="3429923" cy="400110"/>
            </a:xfrm>
            <a:prstGeom prst="rect">
              <a:avLst/>
            </a:prstGeom>
            <a:noFill/>
          </p:spPr>
          <p:txBody>
            <a:bodyPr wrap="square" rtlCol="0">
              <a:spAutoFit/>
            </a:bodyPr>
            <a:lstStyle/>
            <a:p>
              <a:r>
                <a:rPr lang="en-US" sz="2000" b="1">
                  <a:solidFill>
                    <a:schemeClr val="tx2"/>
                  </a:solidFill>
                </a:rPr>
                <a:t>Step 3.3 </a:t>
              </a:r>
              <a:r>
                <a:rPr lang="en-US" sz="2000">
                  <a:solidFill>
                    <a:schemeClr val="tx2"/>
                  </a:solidFill>
                </a:rPr>
                <a:t>– Celebrities</a:t>
              </a:r>
              <a:endParaRPr lang="uk-UA" sz="2000">
                <a:solidFill>
                  <a:schemeClr val="tx2"/>
                </a:solidFill>
              </a:endParaRPr>
            </a:p>
          </p:txBody>
        </p:sp>
        <p:sp>
          <p:nvSpPr>
            <p:cNvPr id="52" name="TextBox 51"/>
            <p:cNvSpPr txBox="1"/>
            <p:nvPr/>
          </p:nvSpPr>
          <p:spPr>
            <a:xfrm>
              <a:off x="1921179" y="8156399"/>
              <a:ext cx="3429923" cy="400110"/>
            </a:xfrm>
            <a:prstGeom prst="rect">
              <a:avLst/>
            </a:prstGeom>
            <a:noFill/>
          </p:spPr>
          <p:txBody>
            <a:bodyPr wrap="square" rtlCol="0">
              <a:spAutoFit/>
            </a:bodyPr>
            <a:lstStyle/>
            <a:p>
              <a:r>
                <a:rPr lang="en-US" sz="2000" b="1">
                  <a:solidFill>
                    <a:schemeClr val="tx2"/>
                  </a:solidFill>
                </a:rPr>
                <a:t>Step 3.4 </a:t>
              </a:r>
              <a:r>
                <a:rPr lang="en-US" sz="2000">
                  <a:solidFill>
                    <a:schemeClr val="tx2"/>
                  </a:solidFill>
                </a:rPr>
                <a:t>– Package Offer</a:t>
              </a:r>
              <a:endParaRPr lang="uk-UA" sz="2000">
                <a:solidFill>
                  <a:schemeClr val="tx2"/>
                </a:solidFill>
              </a:endParaRPr>
            </a:p>
          </p:txBody>
        </p:sp>
        <p:sp>
          <p:nvSpPr>
            <p:cNvPr id="58" name="Rounded Rectangle 57"/>
            <p:cNvSpPr/>
            <p:nvPr/>
          </p:nvSpPr>
          <p:spPr>
            <a:xfrm>
              <a:off x="9063750" y="6421029"/>
              <a:ext cx="7196069" cy="364522"/>
            </a:xfrm>
            <a:prstGeom prst="roundRect">
              <a:avLst>
                <a:gd name="adj" fmla="val 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sp>
          <p:nvSpPr>
            <p:cNvPr id="59" name="Rounded Rectangle 58"/>
            <p:cNvSpPr/>
            <p:nvPr/>
          </p:nvSpPr>
          <p:spPr>
            <a:xfrm>
              <a:off x="9063750" y="7035788"/>
              <a:ext cx="2709044" cy="247737"/>
            </a:xfrm>
            <a:prstGeom prst="roundRect">
              <a:avLst>
                <a:gd name="adj" fmla="val 0"/>
              </a:avLst>
            </a:prstGeom>
            <a:solidFill>
              <a:schemeClr val="accent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sp>
          <p:nvSpPr>
            <p:cNvPr id="60" name="Rounded Rectangle 59"/>
            <p:cNvSpPr/>
            <p:nvPr/>
          </p:nvSpPr>
          <p:spPr>
            <a:xfrm>
              <a:off x="10303364" y="7422567"/>
              <a:ext cx="3407116" cy="247737"/>
            </a:xfrm>
            <a:prstGeom prst="roundRect">
              <a:avLst>
                <a:gd name="adj" fmla="val 0"/>
              </a:avLst>
            </a:prstGeom>
            <a:solidFill>
              <a:schemeClr val="accent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sp>
          <p:nvSpPr>
            <p:cNvPr id="61" name="Rounded Rectangle 60"/>
            <p:cNvSpPr/>
            <p:nvPr/>
          </p:nvSpPr>
          <p:spPr>
            <a:xfrm>
              <a:off x="13092831" y="7809346"/>
              <a:ext cx="1469428" cy="247737"/>
            </a:xfrm>
            <a:prstGeom prst="roundRect">
              <a:avLst>
                <a:gd name="adj" fmla="val 0"/>
              </a:avLst>
            </a:prstGeom>
            <a:solidFill>
              <a:schemeClr val="accent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sp>
          <p:nvSpPr>
            <p:cNvPr id="62" name="Rounded Rectangle 61"/>
            <p:cNvSpPr/>
            <p:nvPr/>
          </p:nvSpPr>
          <p:spPr>
            <a:xfrm>
              <a:off x="13902951" y="8218072"/>
              <a:ext cx="2369302" cy="247737"/>
            </a:xfrm>
            <a:prstGeom prst="roundRect">
              <a:avLst>
                <a:gd name="adj" fmla="val 0"/>
              </a:avLst>
            </a:prstGeom>
            <a:solidFill>
              <a:schemeClr val="accent2"/>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400"/>
            </a:p>
          </p:txBody>
        </p:sp>
      </p:grpSp>
    </p:spTree>
    <p:extLst>
      <p:ext uri="{BB962C8B-B14F-4D97-AF65-F5344CB8AC3E}">
        <p14:creationId xmlns:p14="http://schemas.microsoft.com/office/powerpoint/2010/main" val="163690308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30"/>
                                        </p:tgtEl>
                                        <p:attrNameLst>
                                          <p:attrName>style.visibility</p:attrName>
                                        </p:attrNameLst>
                                      </p:cBhvr>
                                      <p:to>
                                        <p:strVal val="visible"/>
                                      </p:to>
                                    </p:set>
                                    <p:animEffect transition="in" filter="fade">
                                      <p:cBhvr>
                                        <p:cTn id="13" dur="1250"/>
                                        <p:tgtEl>
                                          <p:spTgt spid="30"/>
                                        </p:tgtEl>
                                      </p:cBhvr>
                                    </p:animEffect>
                                    <p:anim calcmode="lin" valueType="num">
                                      <p:cBhvr>
                                        <p:cTn id="14" dur="1250" fill="hold"/>
                                        <p:tgtEl>
                                          <p:spTgt spid="30"/>
                                        </p:tgtEl>
                                        <p:attrNameLst>
                                          <p:attrName>ppt_x</p:attrName>
                                        </p:attrNameLst>
                                      </p:cBhvr>
                                      <p:tavLst>
                                        <p:tav tm="0">
                                          <p:val>
                                            <p:strVal val="#ppt_x"/>
                                          </p:val>
                                        </p:tav>
                                        <p:tav tm="100000">
                                          <p:val>
                                            <p:strVal val="#ppt_x"/>
                                          </p:val>
                                        </p:tav>
                                      </p:tavLst>
                                    </p:anim>
                                    <p:anim calcmode="lin" valueType="num">
                                      <p:cBhvr>
                                        <p:cTn id="15" dur="1125" decel="100000" fill="hold"/>
                                        <p:tgtEl>
                                          <p:spTgt spid="3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0"/>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1250"/>
                                        <p:tgtEl>
                                          <p:spTgt spid="35"/>
                                        </p:tgtEl>
                                      </p:cBhvr>
                                    </p:animEffect>
                                    <p:anim calcmode="lin" valueType="num">
                                      <p:cBhvr>
                                        <p:cTn id="20" dur="1250" fill="hold"/>
                                        <p:tgtEl>
                                          <p:spTgt spid="35"/>
                                        </p:tgtEl>
                                        <p:attrNameLst>
                                          <p:attrName>ppt_x</p:attrName>
                                        </p:attrNameLst>
                                      </p:cBhvr>
                                      <p:tavLst>
                                        <p:tav tm="0">
                                          <p:val>
                                            <p:strVal val="#ppt_x"/>
                                          </p:val>
                                        </p:tav>
                                        <p:tav tm="100000">
                                          <p:val>
                                            <p:strVal val="#ppt_x"/>
                                          </p:val>
                                        </p:tav>
                                      </p:tavLst>
                                    </p:anim>
                                    <p:anim calcmode="lin" valueType="num">
                                      <p:cBhvr>
                                        <p:cTn id="21" dur="1125" decel="100000" fill="hold"/>
                                        <p:tgtEl>
                                          <p:spTgt spid="3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35"/>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40"/>
                                        </p:tgtEl>
                                        <p:attrNameLst>
                                          <p:attrName>style.visibility</p:attrName>
                                        </p:attrNameLst>
                                      </p:cBhvr>
                                      <p:to>
                                        <p:strVal val="visible"/>
                                      </p:to>
                                    </p:set>
                                    <p:animEffect transition="in" filter="fade">
                                      <p:cBhvr>
                                        <p:cTn id="25" dur="1250"/>
                                        <p:tgtEl>
                                          <p:spTgt spid="40"/>
                                        </p:tgtEl>
                                      </p:cBhvr>
                                    </p:animEffect>
                                    <p:anim calcmode="lin" valueType="num">
                                      <p:cBhvr>
                                        <p:cTn id="26" dur="1250" fill="hold"/>
                                        <p:tgtEl>
                                          <p:spTgt spid="40"/>
                                        </p:tgtEl>
                                        <p:attrNameLst>
                                          <p:attrName>ppt_x</p:attrName>
                                        </p:attrNameLst>
                                      </p:cBhvr>
                                      <p:tavLst>
                                        <p:tav tm="0">
                                          <p:val>
                                            <p:strVal val="#ppt_x"/>
                                          </p:val>
                                        </p:tav>
                                        <p:tav tm="100000">
                                          <p:val>
                                            <p:strVal val="#ppt_x"/>
                                          </p:val>
                                        </p:tav>
                                      </p:tavLst>
                                    </p:anim>
                                    <p:anim calcmode="lin" valueType="num">
                                      <p:cBhvr>
                                        <p:cTn id="27" dur="1125" decel="100000" fill="hold"/>
                                        <p:tgtEl>
                                          <p:spTgt spid="40"/>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4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a:endCxn id="6" idx="6"/>
          </p:cNvCxnSpPr>
          <p:nvPr/>
        </p:nvCxnSpPr>
        <p:spPr>
          <a:xfrm flipH="1">
            <a:off x="15125700" y="5143500"/>
            <a:ext cx="31623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a:xfrm>
            <a:off x="876300" y="571411"/>
            <a:ext cx="5448300" cy="1338828"/>
          </a:xfrm>
        </p:spPr>
        <p:txBody>
          <a:bodyPr/>
          <a:lstStyle/>
          <a:p>
            <a:r>
              <a:rPr lang="en-US">
                <a:solidFill>
                  <a:schemeClr val="accent1"/>
                </a:solidFill>
              </a:rPr>
              <a:t>ask</a:t>
            </a:r>
            <a:br>
              <a:rPr lang="en-US"/>
            </a:br>
            <a:r>
              <a:rPr lang="en-US"/>
              <a:t>yourself</a:t>
            </a:r>
            <a:endParaRPr lang="uk-UA"/>
          </a:p>
        </p:txBody>
      </p:sp>
      <p:sp>
        <p:nvSpPr>
          <p:cNvPr id="5" name="TextBox 4"/>
          <p:cNvSpPr txBox="1"/>
          <p:nvPr/>
        </p:nvSpPr>
        <p:spPr>
          <a:xfrm>
            <a:off x="533400" y="4420225"/>
            <a:ext cx="9410700" cy="1446550"/>
          </a:xfrm>
          <a:prstGeom prst="rect">
            <a:avLst/>
          </a:prstGeom>
          <a:noFill/>
        </p:spPr>
        <p:txBody>
          <a:bodyPr wrap="square" rtlCol="0">
            <a:spAutoFit/>
          </a:bodyPr>
          <a:lstStyle/>
          <a:p>
            <a:pPr algn="r"/>
            <a:r>
              <a:rPr lang="en-US" sz="4400" b="1"/>
              <a:t>why do we need liable and detailed </a:t>
            </a:r>
          </a:p>
          <a:p>
            <a:pPr algn="r"/>
            <a:r>
              <a:rPr lang="en-US" sz="4400" b="1">
                <a:solidFill>
                  <a:schemeClr val="accent1"/>
                </a:solidFill>
              </a:rPr>
              <a:t>project plan</a:t>
            </a:r>
            <a:endParaRPr lang="uk-UA" sz="4400" b="1">
              <a:solidFill>
                <a:schemeClr val="accent1"/>
              </a:solidFill>
            </a:endParaRPr>
          </a:p>
        </p:txBody>
      </p:sp>
      <p:sp>
        <p:nvSpPr>
          <p:cNvPr id="6" name="Oval 5"/>
          <p:cNvSpPr/>
          <p:nvPr/>
        </p:nvSpPr>
        <p:spPr>
          <a:xfrm>
            <a:off x="11239500" y="3200400"/>
            <a:ext cx="3886200" cy="3886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 name="TextBox 3"/>
          <p:cNvSpPr txBox="1"/>
          <p:nvPr/>
        </p:nvSpPr>
        <p:spPr>
          <a:xfrm>
            <a:off x="11582400" y="2920573"/>
            <a:ext cx="3352800" cy="4508927"/>
          </a:xfrm>
          <a:prstGeom prst="rect">
            <a:avLst/>
          </a:prstGeom>
          <a:noFill/>
        </p:spPr>
        <p:txBody>
          <a:bodyPr wrap="square" rtlCol="0">
            <a:spAutoFit/>
          </a:bodyPr>
          <a:lstStyle/>
          <a:p>
            <a:pPr algn="ctr"/>
            <a:r>
              <a:rPr lang="en-US" sz="28700" b="1">
                <a:solidFill>
                  <a:schemeClr val="accent1"/>
                </a:solidFill>
              </a:rPr>
              <a:t>?</a:t>
            </a:r>
            <a:endParaRPr lang="uk-UA" sz="28700" b="1">
              <a:solidFill>
                <a:schemeClr val="accent1"/>
              </a:solidFill>
            </a:endParaRPr>
          </a:p>
        </p:txBody>
      </p:sp>
      <p:sp>
        <p:nvSpPr>
          <p:cNvPr id="7" name="Slide Number Placeholder 6"/>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127</a:t>
            </a:fld>
            <a:endParaRPr/>
          </a:p>
        </p:txBody>
      </p:sp>
    </p:spTree>
    <p:extLst>
      <p:ext uri="{BB962C8B-B14F-4D97-AF65-F5344CB8AC3E}">
        <p14:creationId xmlns:p14="http://schemas.microsoft.com/office/powerpoint/2010/main" val="34694856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750" fill="hold"/>
                                        <p:tgtEl>
                                          <p:spTgt spid="5"/>
                                        </p:tgtEl>
                                        <p:attrNameLst>
                                          <p:attrName>ppt_w</p:attrName>
                                        </p:attrNameLst>
                                      </p:cBhvr>
                                      <p:tavLst>
                                        <p:tav tm="0">
                                          <p:val>
                                            <p:fltVal val="0"/>
                                          </p:val>
                                        </p:tav>
                                        <p:tav tm="100000">
                                          <p:val>
                                            <p:strVal val="#ppt_w"/>
                                          </p:val>
                                        </p:tav>
                                      </p:tavLst>
                                    </p:anim>
                                    <p:anim calcmode="lin" valueType="num">
                                      <p:cBhvr>
                                        <p:cTn id="8" dur="1750" fill="hold"/>
                                        <p:tgtEl>
                                          <p:spTgt spid="5"/>
                                        </p:tgtEl>
                                        <p:attrNameLst>
                                          <p:attrName>ppt_h</p:attrName>
                                        </p:attrNameLst>
                                      </p:cBhvr>
                                      <p:tavLst>
                                        <p:tav tm="0">
                                          <p:val>
                                            <p:fltVal val="0"/>
                                          </p:val>
                                        </p:tav>
                                        <p:tav tm="100000">
                                          <p:val>
                                            <p:strVal val="#ppt_h"/>
                                          </p:val>
                                        </p:tav>
                                      </p:tavLst>
                                    </p:anim>
                                    <p:anim calcmode="lin" valueType="num">
                                      <p:cBhvr>
                                        <p:cTn id="9" dur="1750" fill="hold"/>
                                        <p:tgtEl>
                                          <p:spTgt spid="5"/>
                                        </p:tgtEl>
                                        <p:attrNameLst>
                                          <p:attrName>style.rotation</p:attrName>
                                        </p:attrNameLst>
                                      </p:cBhvr>
                                      <p:tavLst>
                                        <p:tav tm="0">
                                          <p:val>
                                            <p:fltVal val="360"/>
                                          </p:val>
                                        </p:tav>
                                        <p:tav tm="100000">
                                          <p:val>
                                            <p:fltVal val="0"/>
                                          </p:val>
                                        </p:tav>
                                      </p:tavLst>
                                    </p:anim>
                                    <p:animEffect transition="in" filter="fade">
                                      <p:cBhvr>
                                        <p:cTn id="10" dur="1750"/>
                                        <p:tgtEl>
                                          <p:spTgt spid="5"/>
                                        </p:tgtEl>
                                      </p:cBhvr>
                                    </p:animEffect>
                                  </p:childTnLst>
                                </p:cTn>
                              </p:par>
                              <p:par>
                                <p:cTn id="11" presetID="49" presetClass="entr" presetSubtype="0" decel="100000" fill="hold" grpId="0" nodeType="withEffect">
                                  <p:stCondLst>
                                    <p:cond delay="250"/>
                                  </p:stCondLst>
                                  <p:childTnLst>
                                    <p:set>
                                      <p:cBhvr>
                                        <p:cTn id="12" dur="1" fill="hold">
                                          <p:stCondLst>
                                            <p:cond delay="0"/>
                                          </p:stCondLst>
                                        </p:cTn>
                                        <p:tgtEl>
                                          <p:spTgt spid="6"/>
                                        </p:tgtEl>
                                        <p:attrNameLst>
                                          <p:attrName>style.visibility</p:attrName>
                                        </p:attrNameLst>
                                      </p:cBhvr>
                                      <p:to>
                                        <p:strVal val="visible"/>
                                      </p:to>
                                    </p:set>
                                    <p:anim calcmode="lin" valueType="num">
                                      <p:cBhvr>
                                        <p:cTn id="13" dur="1250" fill="hold"/>
                                        <p:tgtEl>
                                          <p:spTgt spid="6"/>
                                        </p:tgtEl>
                                        <p:attrNameLst>
                                          <p:attrName>ppt_w</p:attrName>
                                        </p:attrNameLst>
                                      </p:cBhvr>
                                      <p:tavLst>
                                        <p:tav tm="0">
                                          <p:val>
                                            <p:fltVal val="0"/>
                                          </p:val>
                                        </p:tav>
                                        <p:tav tm="100000">
                                          <p:val>
                                            <p:strVal val="#ppt_w"/>
                                          </p:val>
                                        </p:tav>
                                      </p:tavLst>
                                    </p:anim>
                                    <p:anim calcmode="lin" valueType="num">
                                      <p:cBhvr>
                                        <p:cTn id="14" dur="1250" fill="hold"/>
                                        <p:tgtEl>
                                          <p:spTgt spid="6"/>
                                        </p:tgtEl>
                                        <p:attrNameLst>
                                          <p:attrName>ppt_h</p:attrName>
                                        </p:attrNameLst>
                                      </p:cBhvr>
                                      <p:tavLst>
                                        <p:tav tm="0">
                                          <p:val>
                                            <p:fltVal val="0"/>
                                          </p:val>
                                        </p:tav>
                                        <p:tav tm="100000">
                                          <p:val>
                                            <p:strVal val="#ppt_h"/>
                                          </p:val>
                                        </p:tav>
                                      </p:tavLst>
                                    </p:anim>
                                    <p:anim calcmode="lin" valueType="num">
                                      <p:cBhvr>
                                        <p:cTn id="15" dur="1250" fill="hold"/>
                                        <p:tgtEl>
                                          <p:spTgt spid="6"/>
                                        </p:tgtEl>
                                        <p:attrNameLst>
                                          <p:attrName>style.rotation</p:attrName>
                                        </p:attrNameLst>
                                      </p:cBhvr>
                                      <p:tavLst>
                                        <p:tav tm="0">
                                          <p:val>
                                            <p:fltVal val="360"/>
                                          </p:val>
                                        </p:tav>
                                        <p:tav tm="100000">
                                          <p:val>
                                            <p:fltVal val="0"/>
                                          </p:val>
                                        </p:tav>
                                      </p:tavLst>
                                    </p:anim>
                                    <p:animEffect transition="in" filter="fade">
                                      <p:cBhvr>
                                        <p:cTn id="16" dur="1250"/>
                                        <p:tgtEl>
                                          <p:spTgt spid="6"/>
                                        </p:tgtEl>
                                      </p:cBhvr>
                                    </p:animEffect>
                                  </p:childTnLst>
                                </p:cTn>
                              </p:par>
                              <p:par>
                                <p:cTn id="17" presetID="49" presetClass="entr" presetSubtype="0" decel="100000" fill="hold" grpId="0" nodeType="withEffect">
                                  <p:stCondLst>
                                    <p:cond delay="500"/>
                                  </p:stCondLst>
                                  <p:childTnLst>
                                    <p:set>
                                      <p:cBhvr>
                                        <p:cTn id="18" dur="1" fill="hold">
                                          <p:stCondLst>
                                            <p:cond delay="0"/>
                                          </p:stCondLst>
                                        </p:cTn>
                                        <p:tgtEl>
                                          <p:spTgt spid="4"/>
                                        </p:tgtEl>
                                        <p:attrNameLst>
                                          <p:attrName>style.visibility</p:attrName>
                                        </p:attrNameLst>
                                      </p:cBhvr>
                                      <p:to>
                                        <p:strVal val="visible"/>
                                      </p:to>
                                    </p:set>
                                    <p:anim calcmode="lin" valueType="num">
                                      <p:cBhvr>
                                        <p:cTn id="19" dur="1250" fill="hold"/>
                                        <p:tgtEl>
                                          <p:spTgt spid="4"/>
                                        </p:tgtEl>
                                        <p:attrNameLst>
                                          <p:attrName>ppt_w</p:attrName>
                                        </p:attrNameLst>
                                      </p:cBhvr>
                                      <p:tavLst>
                                        <p:tav tm="0">
                                          <p:val>
                                            <p:fltVal val="0"/>
                                          </p:val>
                                        </p:tav>
                                        <p:tav tm="100000">
                                          <p:val>
                                            <p:strVal val="#ppt_w"/>
                                          </p:val>
                                        </p:tav>
                                      </p:tavLst>
                                    </p:anim>
                                    <p:anim calcmode="lin" valueType="num">
                                      <p:cBhvr>
                                        <p:cTn id="20" dur="1250" fill="hold"/>
                                        <p:tgtEl>
                                          <p:spTgt spid="4"/>
                                        </p:tgtEl>
                                        <p:attrNameLst>
                                          <p:attrName>ppt_h</p:attrName>
                                        </p:attrNameLst>
                                      </p:cBhvr>
                                      <p:tavLst>
                                        <p:tav tm="0">
                                          <p:val>
                                            <p:fltVal val="0"/>
                                          </p:val>
                                        </p:tav>
                                        <p:tav tm="100000">
                                          <p:val>
                                            <p:strVal val="#ppt_h"/>
                                          </p:val>
                                        </p:tav>
                                      </p:tavLst>
                                    </p:anim>
                                    <p:anim calcmode="lin" valueType="num">
                                      <p:cBhvr>
                                        <p:cTn id="21" dur="1250" fill="hold"/>
                                        <p:tgtEl>
                                          <p:spTgt spid="4"/>
                                        </p:tgtEl>
                                        <p:attrNameLst>
                                          <p:attrName>style.rotation</p:attrName>
                                        </p:attrNameLst>
                                      </p:cBhvr>
                                      <p:tavLst>
                                        <p:tav tm="0">
                                          <p:val>
                                            <p:fltVal val="360"/>
                                          </p:val>
                                        </p:tav>
                                        <p:tav tm="100000">
                                          <p:val>
                                            <p:fltVal val="0"/>
                                          </p:val>
                                        </p:tav>
                                      </p:tavLst>
                                    </p:anim>
                                    <p:animEffect transition="in" filter="fade">
                                      <p:cBhvr>
                                        <p:cTn id="22" dur="1250"/>
                                        <p:tgtEl>
                                          <p:spTgt spid="4"/>
                                        </p:tgtEl>
                                      </p:cBhvr>
                                    </p:animEffect>
                                  </p:childTnLst>
                                </p:cTn>
                              </p:par>
                            </p:childTnLst>
                          </p:cTn>
                        </p:par>
                        <p:par>
                          <p:cTn id="23" fill="hold">
                            <p:stCondLst>
                              <p:cond delay="1750"/>
                            </p:stCondLst>
                            <p:childTnLst>
                              <p:par>
                                <p:cTn id="24" presetID="22" presetClass="entr" presetSubtype="8" fill="hold"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wipe(left)">
                                      <p:cBhvr>
                                        <p:cTn id="26" dur="7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4" grpId="0"/>
    </p:bld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isn’t it</a:t>
            </a:r>
            <a:br>
              <a:rPr lang="en-US"/>
            </a:br>
            <a:r>
              <a:rPr lang="en-US">
                <a:solidFill>
                  <a:schemeClr val="accent1"/>
                </a:solidFill>
              </a:rPr>
              <a:t>because…</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128</a:t>
            </a:fld>
            <a:endParaRPr/>
          </a:p>
        </p:txBody>
      </p:sp>
      <p:grpSp>
        <p:nvGrpSpPr>
          <p:cNvPr id="14" name="Group 13"/>
          <p:cNvGrpSpPr/>
          <p:nvPr/>
        </p:nvGrpSpPr>
        <p:grpSpPr>
          <a:xfrm rot="10800000">
            <a:off x="0" y="3200400"/>
            <a:ext cx="7048500" cy="3886200"/>
            <a:chOff x="11239500" y="3245062"/>
            <a:chExt cx="7048500" cy="3886200"/>
          </a:xfrm>
        </p:grpSpPr>
        <p:sp>
          <p:nvSpPr>
            <p:cNvPr id="15" name="Oval 14"/>
            <p:cNvSpPr/>
            <p:nvPr/>
          </p:nvSpPr>
          <p:spPr>
            <a:xfrm>
              <a:off x="11239500" y="3245062"/>
              <a:ext cx="3886200" cy="3886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16" name="Straight Connector 15"/>
            <p:cNvCxnSpPr>
              <a:endCxn id="15" idx="6"/>
            </p:cNvCxnSpPr>
            <p:nvPr/>
          </p:nvCxnSpPr>
          <p:spPr>
            <a:xfrm flipH="1">
              <a:off x="15125700" y="5188162"/>
              <a:ext cx="31623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7924800" y="3870692"/>
            <a:ext cx="7962900" cy="2545616"/>
            <a:chOff x="8153400" y="3657600"/>
            <a:chExt cx="7962900" cy="2545616"/>
          </a:xfrm>
        </p:grpSpPr>
        <p:sp>
          <p:nvSpPr>
            <p:cNvPr id="17" name="TextBox 16"/>
            <p:cNvSpPr txBox="1"/>
            <p:nvPr/>
          </p:nvSpPr>
          <p:spPr>
            <a:xfrm>
              <a:off x="8153400" y="3657600"/>
              <a:ext cx="7962900" cy="646331"/>
            </a:xfrm>
            <a:prstGeom prst="rect">
              <a:avLst/>
            </a:prstGeom>
            <a:noFill/>
          </p:spPr>
          <p:txBody>
            <a:bodyPr wrap="square" rtlCol="0">
              <a:spAutoFit/>
            </a:bodyPr>
            <a:lstStyle/>
            <a:p>
              <a:r>
                <a:rPr lang="en-US" sz="3600">
                  <a:latin typeface="+mj-lt"/>
                </a:rPr>
                <a:t>project plan helps to </a:t>
              </a:r>
              <a:r>
                <a:rPr lang="en-US" sz="3600">
                  <a:solidFill>
                    <a:schemeClr val="accent1"/>
                  </a:solidFill>
                  <a:latin typeface="+mj-lt"/>
                </a:rPr>
                <a:t>avoid major mistakes</a:t>
              </a:r>
              <a:endParaRPr lang="uk-UA" sz="3600">
                <a:solidFill>
                  <a:schemeClr val="accent1"/>
                </a:solidFill>
                <a:latin typeface="+mj-lt"/>
              </a:endParaRPr>
            </a:p>
          </p:txBody>
        </p:sp>
        <p:sp>
          <p:nvSpPr>
            <p:cNvPr id="18" name="TextBox 17"/>
            <p:cNvSpPr txBox="1"/>
            <p:nvPr/>
          </p:nvSpPr>
          <p:spPr>
            <a:xfrm>
              <a:off x="8153400" y="4572000"/>
              <a:ext cx="7428174" cy="163121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 </a:t>
              </a:r>
              <a:endParaRPr lang="uk-UA" sz="2000">
                <a:solidFill>
                  <a:schemeClr val="tx2"/>
                </a:solidFill>
              </a:endParaRPr>
            </a:p>
          </p:txBody>
        </p:sp>
      </p:grpSp>
      <p:sp>
        <p:nvSpPr>
          <p:cNvPr id="20" name="Freeform 362"/>
          <p:cNvSpPr>
            <a:spLocks noEditPoints="1"/>
          </p:cNvSpPr>
          <p:nvPr/>
        </p:nvSpPr>
        <p:spPr bwMode="auto">
          <a:xfrm>
            <a:off x="4114799" y="4152900"/>
            <a:ext cx="1981200" cy="1981200"/>
          </a:xfrm>
          <a:custGeom>
            <a:avLst/>
            <a:gdLst>
              <a:gd name="T0" fmla="*/ 88 w 176"/>
              <a:gd name="T1" fmla="*/ 56 h 176"/>
              <a:gd name="T2" fmla="*/ 80 w 176"/>
              <a:gd name="T3" fmla="*/ 64 h 176"/>
              <a:gd name="T4" fmla="*/ 88 w 176"/>
              <a:gd name="T5" fmla="*/ 72 h 176"/>
              <a:gd name="T6" fmla="*/ 96 w 176"/>
              <a:gd name="T7" fmla="*/ 64 h 176"/>
              <a:gd name="T8" fmla="*/ 88 w 176"/>
              <a:gd name="T9" fmla="*/ 56 h 176"/>
              <a:gd name="T10" fmla="*/ 92 w 176"/>
              <a:gd name="T11" fmla="*/ 8 h 176"/>
              <a:gd name="T12" fmla="*/ 92 w 176"/>
              <a:gd name="T13" fmla="*/ 4 h 176"/>
              <a:gd name="T14" fmla="*/ 88 w 176"/>
              <a:gd name="T15" fmla="*/ 0 h 176"/>
              <a:gd name="T16" fmla="*/ 84 w 176"/>
              <a:gd name="T17" fmla="*/ 4 h 176"/>
              <a:gd name="T18" fmla="*/ 84 w 176"/>
              <a:gd name="T19" fmla="*/ 8 h 176"/>
              <a:gd name="T20" fmla="*/ 0 w 176"/>
              <a:gd name="T21" fmla="*/ 92 h 176"/>
              <a:gd name="T22" fmla="*/ 4 w 176"/>
              <a:gd name="T23" fmla="*/ 96 h 176"/>
              <a:gd name="T24" fmla="*/ 84 w 176"/>
              <a:gd name="T25" fmla="*/ 96 h 176"/>
              <a:gd name="T26" fmla="*/ 84 w 176"/>
              <a:gd name="T27" fmla="*/ 152 h 176"/>
              <a:gd name="T28" fmla="*/ 68 w 176"/>
              <a:gd name="T29" fmla="*/ 168 h 176"/>
              <a:gd name="T30" fmla="*/ 52 w 176"/>
              <a:gd name="T31" fmla="*/ 152 h 176"/>
              <a:gd name="T32" fmla="*/ 48 w 176"/>
              <a:gd name="T33" fmla="*/ 148 h 176"/>
              <a:gd name="T34" fmla="*/ 44 w 176"/>
              <a:gd name="T35" fmla="*/ 152 h 176"/>
              <a:gd name="T36" fmla="*/ 68 w 176"/>
              <a:gd name="T37" fmla="*/ 176 h 176"/>
              <a:gd name="T38" fmla="*/ 92 w 176"/>
              <a:gd name="T39" fmla="*/ 156 h 176"/>
              <a:gd name="T40" fmla="*/ 92 w 176"/>
              <a:gd name="T41" fmla="*/ 156 h 176"/>
              <a:gd name="T42" fmla="*/ 92 w 176"/>
              <a:gd name="T43" fmla="*/ 96 h 176"/>
              <a:gd name="T44" fmla="*/ 172 w 176"/>
              <a:gd name="T45" fmla="*/ 96 h 176"/>
              <a:gd name="T46" fmla="*/ 176 w 176"/>
              <a:gd name="T47" fmla="*/ 92 h 176"/>
              <a:gd name="T48" fmla="*/ 92 w 176"/>
              <a:gd name="T49" fmla="*/ 8 h 176"/>
              <a:gd name="T50" fmla="*/ 8 w 176"/>
              <a:gd name="T51" fmla="*/ 88 h 176"/>
              <a:gd name="T52" fmla="*/ 88 w 176"/>
              <a:gd name="T53" fmla="*/ 16 h 176"/>
              <a:gd name="T54" fmla="*/ 168 w 176"/>
              <a:gd name="T55" fmla="*/ 88 h 176"/>
              <a:gd name="T56" fmla="*/ 8 w 176"/>
              <a:gd name="T57" fmla="*/ 88 h 176"/>
              <a:gd name="T58" fmla="*/ 32 w 176"/>
              <a:gd name="T59" fmla="*/ 64 h 176"/>
              <a:gd name="T60" fmla="*/ 24 w 176"/>
              <a:gd name="T61" fmla="*/ 72 h 176"/>
              <a:gd name="T62" fmla="*/ 32 w 176"/>
              <a:gd name="T63" fmla="*/ 80 h 176"/>
              <a:gd name="T64" fmla="*/ 40 w 176"/>
              <a:gd name="T65" fmla="*/ 72 h 176"/>
              <a:gd name="T66" fmla="*/ 32 w 176"/>
              <a:gd name="T67" fmla="*/ 64 h 176"/>
              <a:gd name="T68" fmla="*/ 64 w 176"/>
              <a:gd name="T69" fmla="*/ 40 h 176"/>
              <a:gd name="T70" fmla="*/ 56 w 176"/>
              <a:gd name="T71" fmla="*/ 48 h 176"/>
              <a:gd name="T72" fmla="*/ 64 w 176"/>
              <a:gd name="T73" fmla="*/ 56 h 176"/>
              <a:gd name="T74" fmla="*/ 72 w 176"/>
              <a:gd name="T75" fmla="*/ 48 h 176"/>
              <a:gd name="T76" fmla="*/ 64 w 176"/>
              <a:gd name="T77" fmla="*/ 40 h 176"/>
              <a:gd name="T78" fmla="*/ 136 w 176"/>
              <a:gd name="T79" fmla="*/ 64 h 176"/>
              <a:gd name="T80" fmla="*/ 128 w 176"/>
              <a:gd name="T81" fmla="*/ 72 h 176"/>
              <a:gd name="T82" fmla="*/ 136 w 176"/>
              <a:gd name="T83" fmla="*/ 80 h 176"/>
              <a:gd name="T84" fmla="*/ 144 w 176"/>
              <a:gd name="T85" fmla="*/ 72 h 176"/>
              <a:gd name="T86" fmla="*/ 136 w 176"/>
              <a:gd name="T87" fmla="*/ 64 h 176"/>
              <a:gd name="T88" fmla="*/ 112 w 176"/>
              <a:gd name="T89" fmla="*/ 32 h 176"/>
              <a:gd name="T90" fmla="*/ 104 w 176"/>
              <a:gd name="T91" fmla="*/ 40 h 176"/>
              <a:gd name="T92" fmla="*/ 112 w 176"/>
              <a:gd name="T93" fmla="*/ 48 h 176"/>
              <a:gd name="T94" fmla="*/ 120 w 176"/>
              <a:gd name="T95" fmla="*/ 40 h 176"/>
              <a:gd name="T96" fmla="*/ 112 w 176"/>
              <a:gd name="T97" fmla="*/ 3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76">
                <a:moveTo>
                  <a:pt x="88" y="56"/>
                </a:moveTo>
                <a:cubicBezTo>
                  <a:pt x="84" y="56"/>
                  <a:pt x="80" y="60"/>
                  <a:pt x="80" y="64"/>
                </a:cubicBezTo>
                <a:cubicBezTo>
                  <a:pt x="80" y="68"/>
                  <a:pt x="84" y="72"/>
                  <a:pt x="88" y="72"/>
                </a:cubicBezTo>
                <a:cubicBezTo>
                  <a:pt x="92" y="72"/>
                  <a:pt x="96" y="68"/>
                  <a:pt x="96" y="64"/>
                </a:cubicBezTo>
                <a:cubicBezTo>
                  <a:pt x="96" y="60"/>
                  <a:pt x="92" y="56"/>
                  <a:pt x="88" y="56"/>
                </a:cubicBezTo>
                <a:moveTo>
                  <a:pt x="92" y="8"/>
                </a:moveTo>
                <a:cubicBezTo>
                  <a:pt x="92" y="4"/>
                  <a:pt x="92" y="4"/>
                  <a:pt x="92" y="4"/>
                </a:cubicBezTo>
                <a:cubicBezTo>
                  <a:pt x="92" y="2"/>
                  <a:pt x="90" y="0"/>
                  <a:pt x="88" y="0"/>
                </a:cubicBezTo>
                <a:cubicBezTo>
                  <a:pt x="86" y="0"/>
                  <a:pt x="84" y="2"/>
                  <a:pt x="84" y="4"/>
                </a:cubicBezTo>
                <a:cubicBezTo>
                  <a:pt x="84" y="8"/>
                  <a:pt x="84" y="8"/>
                  <a:pt x="84" y="8"/>
                </a:cubicBezTo>
                <a:cubicBezTo>
                  <a:pt x="37" y="10"/>
                  <a:pt x="0" y="47"/>
                  <a:pt x="0" y="92"/>
                </a:cubicBezTo>
                <a:cubicBezTo>
                  <a:pt x="0" y="94"/>
                  <a:pt x="2" y="96"/>
                  <a:pt x="4" y="96"/>
                </a:cubicBezTo>
                <a:cubicBezTo>
                  <a:pt x="84" y="96"/>
                  <a:pt x="84" y="96"/>
                  <a:pt x="84" y="96"/>
                </a:cubicBezTo>
                <a:cubicBezTo>
                  <a:pt x="84" y="152"/>
                  <a:pt x="84" y="152"/>
                  <a:pt x="84" y="152"/>
                </a:cubicBezTo>
                <a:cubicBezTo>
                  <a:pt x="84" y="161"/>
                  <a:pt x="77" y="168"/>
                  <a:pt x="68" y="168"/>
                </a:cubicBezTo>
                <a:cubicBezTo>
                  <a:pt x="59" y="168"/>
                  <a:pt x="52" y="161"/>
                  <a:pt x="52" y="152"/>
                </a:cubicBezTo>
                <a:cubicBezTo>
                  <a:pt x="52" y="150"/>
                  <a:pt x="50" y="148"/>
                  <a:pt x="48" y="148"/>
                </a:cubicBezTo>
                <a:cubicBezTo>
                  <a:pt x="46" y="148"/>
                  <a:pt x="44" y="150"/>
                  <a:pt x="44" y="152"/>
                </a:cubicBezTo>
                <a:cubicBezTo>
                  <a:pt x="44" y="165"/>
                  <a:pt x="55" y="176"/>
                  <a:pt x="68" y="176"/>
                </a:cubicBezTo>
                <a:cubicBezTo>
                  <a:pt x="80" y="176"/>
                  <a:pt x="90" y="167"/>
                  <a:pt x="92" y="156"/>
                </a:cubicBezTo>
                <a:cubicBezTo>
                  <a:pt x="92" y="156"/>
                  <a:pt x="92" y="156"/>
                  <a:pt x="92" y="156"/>
                </a:cubicBezTo>
                <a:cubicBezTo>
                  <a:pt x="92" y="96"/>
                  <a:pt x="92" y="96"/>
                  <a:pt x="92" y="96"/>
                </a:cubicBezTo>
                <a:cubicBezTo>
                  <a:pt x="172" y="96"/>
                  <a:pt x="172" y="96"/>
                  <a:pt x="172" y="96"/>
                </a:cubicBezTo>
                <a:cubicBezTo>
                  <a:pt x="174" y="96"/>
                  <a:pt x="176" y="94"/>
                  <a:pt x="176" y="92"/>
                </a:cubicBezTo>
                <a:cubicBezTo>
                  <a:pt x="176" y="47"/>
                  <a:pt x="139" y="10"/>
                  <a:pt x="92" y="8"/>
                </a:cubicBezTo>
                <a:moveTo>
                  <a:pt x="8" y="88"/>
                </a:moveTo>
                <a:cubicBezTo>
                  <a:pt x="10" y="48"/>
                  <a:pt x="45" y="16"/>
                  <a:pt x="88" y="16"/>
                </a:cubicBezTo>
                <a:cubicBezTo>
                  <a:pt x="131" y="16"/>
                  <a:pt x="166" y="48"/>
                  <a:pt x="168" y="88"/>
                </a:cubicBezTo>
                <a:lnTo>
                  <a:pt x="8" y="88"/>
                </a:lnTo>
                <a:close/>
                <a:moveTo>
                  <a:pt x="32" y="64"/>
                </a:moveTo>
                <a:cubicBezTo>
                  <a:pt x="28" y="64"/>
                  <a:pt x="24" y="68"/>
                  <a:pt x="24" y="72"/>
                </a:cubicBezTo>
                <a:cubicBezTo>
                  <a:pt x="24" y="76"/>
                  <a:pt x="28" y="80"/>
                  <a:pt x="32" y="80"/>
                </a:cubicBezTo>
                <a:cubicBezTo>
                  <a:pt x="36" y="80"/>
                  <a:pt x="40" y="76"/>
                  <a:pt x="40" y="72"/>
                </a:cubicBezTo>
                <a:cubicBezTo>
                  <a:pt x="40" y="68"/>
                  <a:pt x="36" y="64"/>
                  <a:pt x="32" y="64"/>
                </a:cubicBezTo>
                <a:moveTo>
                  <a:pt x="64" y="40"/>
                </a:moveTo>
                <a:cubicBezTo>
                  <a:pt x="60" y="40"/>
                  <a:pt x="56" y="44"/>
                  <a:pt x="56" y="48"/>
                </a:cubicBezTo>
                <a:cubicBezTo>
                  <a:pt x="56" y="52"/>
                  <a:pt x="60" y="56"/>
                  <a:pt x="64" y="56"/>
                </a:cubicBezTo>
                <a:cubicBezTo>
                  <a:pt x="68" y="56"/>
                  <a:pt x="72" y="52"/>
                  <a:pt x="72" y="48"/>
                </a:cubicBezTo>
                <a:cubicBezTo>
                  <a:pt x="72" y="44"/>
                  <a:pt x="68" y="40"/>
                  <a:pt x="64" y="40"/>
                </a:cubicBezTo>
                <a:moveTo>
                  <a:pt x="136" y="64"/>
                </a:moveTo>
                <a:cubicBezTo>
                  <a:pt x="132" y="64"/>
                  <a:pt x="128" y="68"/>
                  <a:pt x="128" y="72"/>
                </a:cubicBezTo>
                <a:cubicBezTo>
                  <a:pt x="128" y="76"/>
                  <a:pt x="132" y="80"/>
                  <a:pt x="136" y="80"/>
                </a:cubicBezTo>
                <a:cubicBezTo>
                  <a:pt x="140" y="80"/>
                  <a:pt x="144" y="76"/>
                  <a:pt x="144" y="72"/>
                </a:cubicBezTo>
                <a:cubicBezTo>
                  <a:pt x="144" y="68"/>
                  <a:pt x="140" y="64"/>
                  <a:pt x="136" y="64"/>
                </a:cubicBezTo>
                <a:moveTo>
                  <a:pt x="112" y="32"/>
                </a:moveTo>
                <a:cubicBezTo>
                  <a:pt x="108" y="32"/>
                  <a:pt x="104" y="36"/>
                  <a:pt x="104" y="40"/>
                </a:cubicBezTo>
                <a:cubicBezTo>
                  <a:pt x="104" y="44"/>
                  <a:pt x="108" y="48"/>
                  <a:pt x="112" y="48"/>
                </a:cubicBezTo>
                <a:cubicBezTo>
                  <a:pt x="116" y="48"/>
                  <a:pt x="120" y="44"/>
                  <a:pt x="120" y="40"/>
                </a:cubicBezTo>
                <a:cubicBezTo>
                  <a:pt x="120" y="36"/>
                  <a:pt x="116" y="32"/>
                  <a:pt x="112" y="32"/>
                </a:cubicBezTo>
              </a:path>
            </a:pathLst>
          </a:custGeom>
          <a:solidFill>
            <a:schemeClr val="accent1"/>
          </a:solidFill>
          <a:ln w="38100">
            <a:solidFill>
              <a:schemeClr val="bg1"/>
            </a:solidFill>
          </a:ln>
          <a:extLst/>
        </p:spPr>
        <p:txBody>
          <a:bodyPr vert="horz" wrap="square" lIns="91440" tIns="45720" rIns="91440" bIns="45720" numCol="1" anchor="t" anchorCtr="0" compatLnSpc="1">
            <a:prstTxWarp prst="textNoShape">
              <a:avLst/>
            </a:prstTxWarp>
          </a:bodyPr>
          <a:lstStyle/>
          <a:p>
            <a:endParaRPr lang="uk-UA"/>
          </a:p>
        </p:txBody>
      </p:sp>
    </p:spTree>
    <p:extLst>
      <p:ext uri="{BB962C8B-B14F-4D97-AF65-F5344CB8AC3E}">
        <p14:creationId xmlns:p14="http://schemas.microsoft.com/office/powerpoint/2010/main" val="145098930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5" name="Straight Connector 14"/>
          <p:cNvCxnSpPr>
            <a:endCxn id="6" idx="6"/>
          </p:cNvCxnSpPr>
          <p:nvPr/>
        </p:nvCxnSpPr>
        <p:spPr>
          <a:xfrm flipH="1">
            <a:off x="15125700" y="5143500"/>
            <a:ext cx="31623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a:xfrm>
            <a:off x="876300" y="571411"/>
            <a:ext cx="5448300" cy="1338828"/>
          </a:xfrm>
        </p:spPr>
        <p:txBody>
          <a:bodyPr/>
          <a:lstStyle/>
          <a:p>
            <a:r>
              <a:rPr lang="en-US">
                <a:solidFill>
                  <a:schemeClr val="accent1"/>
                </a:solidFill>
              </a:rPr>
              <a:t>ask</a:t>
            </a:r>
            <a:br>
              <a:rPr lang="en-US"/>
            </a:br>
            <a:r>
              <a:rPr lang="en-US"/>
              <a:t>yourself</a:t>
            </a:r>
            <a:endParaRPr lang="uk-UA"/>
          </a:p>
        </p:txBody>
      </p:sp>
      <p:sp>
        <p:nvSpPr>
          <p:cNvPr id="5" name="TextBox 4"/>
          <p:cNvSpPr txBox="1"/>
          <p:nvPr/>
        </p:nvSpPr>
        <p:spPr>
          <a:xfrm>
            <a:off x="533400" y="4420225"/>
            <a:ext cx="9410700" cy="1446550"/>
          </a:xfrm>
          <a:prstGeom prst="rect">
            <a:avLst/>
          </a:prstGeom>
          <a:noFill/>
        </p:spPr>
        <p:txBody>
          <a:bodyPr wrap="square" rtlCol="0">
            <a:spAutoFit/>
          </a:bodyPr>
          <a:lstStyle/>
          <a:p>
            <a:pPr algn="r"/>
            <a:r>
              <a:rPr lang="en-US" sz="4400" b="1"/>
              <a:t>what are the benefits to use</a:t>
            </a:r>
          </a:p>
          <a:p>
            <a:pPr algn="r"/>
            <a:r>
              <a:rPr lang="en-US" sz="4400" b="1">
                <a:solidFill>
                  <a:schemeClr val="accent1"/>
                </a:solidFill>
              </a:rPr>
              <a:t>current service</a:t>
            </a:r>
            <a:endParaRPr lang="uk-UA" sz="4400" b="1">
              <a:solidFill>
                <a:schemeClr val="accent1"/>
              </a:solidFill>
            </a:endParaRPr>
          </a:p>
        </p:txBody>
      </p:sp>
      <p:sp>
        <p:nvSpPr>
          <p:cNvPr id="6" name="Oval 5"/>
          <p:cNvSpPr/>
          <p:nvPr/>
        </p:nvSpPr>
        <p:spPr>
          <a:xfrm>
            <a:off x="11239500" y="3200400"/>
            <a:ext cx="3886200" cy="3886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 name="TextBox 3"/>
          <p:cNvSpPr txBox="1"/>
          <p:nvPr/>
        </p:nvSpPr>
        <p:spPr>
          <a:xfrm>
            <a:off x="11582400" y="2920573"/>
            <a:ext cx="3352800" cy="4508927"/>
          </a:xfrm>
          <a:prstGeom prst="rect">
            <a:avLst/>
          </a:prstGeom>
          <a:noFill/>
        </p:spPr>
        <p:txBody>
          <a:bodyPr wrap="square" rtlCol="0">
            <a:spAutoFit/>
          </a:bodyPr>
          <a:lstStyle/>
          <a:p>
            <a:pPr algn="ctr"/>
            <a:r>
              <a:rPr lang="en-US" sz="28700" b="1">
                <a:solidFill>
                  <a:schemeClr val="accent1"/>
                </a:solidFill>
              </a:rPr>
              <a:t>?</a:t>
            </a:r>
            <a:endParaRPr lang="uk-UA" sz="28700" b="1">
              <a:solidFill>
                <a:schemeClr val="accent1"/>
              </a:solidFill>
            </a:endParaRPr>
          </a:p>
        </p:txBody>
      </p:sp>
      <p:sp>
        <p:nvSpPr>
          <p:cNvPr id="7" name="Slide Number Placeholder 6"/>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129</a:t>
            </a:fld>
            <a:endParaRPr/>
          </a:p>
        </p:txBody>
      </p:sp>
    </p:spTree>
    <p:extLst>
      <p:ext uri="{BB962C8B-B14F-4D97-AF65-F5344CB8AC3E}">
        <p14:creationId xmlns:p14="http://schemas.microsoft.com/office/powerpoint/2010/main" val="214191345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750" fill="hold"/>
                                        <p:tgtEl>
                                          <p:spTgt spid="5"/>
                                        </p:tgtEl>
                                        <p:attrNameLst>
                                          <p:attrName>ppt_w</p:attrName>
                                        </p:attrNameLst>
                                      </p:cBhvr>
                                      <p:tavLst>
                                        <p:tav tm="0">
                                          <p:val>
                                            <p:fltVal val="0"/>
                                          </p:val>
                                        </p:tav>
                                        <p:tav tm="100000">
                                          <p:val>
                                            <p:strVal val="#ppt_w"/>
                                          </p:val>
                                        </p:tav>
                                      </p:tavLst>
                                    </p:anim>
                                    <p:anim calcmode="lin" valueType="num">
                                      <p:cBhvr>
                                        <p:cTn id="8" dur="1750" fill="hold"/>
                                        <p:tgtEl>
                                          <p:spTgt spid="5"/>
                                        </p:tgtEl>
                                        <p:attrNameLst>
                                          <p:attrName>ppt_h</p:attrName>
                                        </p:attrNameLst>
                                      </p:cBhvr>
                                      <p:tavLst>
                                        <p:tav tm="0">
                                          <p:val>
                                            <p:fltVal val="0"/>
                                          </p:val>
                                        </p:tav>
                                        <p:tav tm="100000">
                                          <p:val>
                                            <p:strVal val="#ppt_h"/>
                                          </p:val>
                                        </p:tav>
                                      </p:tavLst>
                                    </p:anim>
                                    <p:anim calcmode="lin" valueType="num">
                                      <p:cBhvr>
                                        <p:cTn id="9" dur="1750" fill="hold"/>
                                        <p:tgtEl>
                                          <p:spTgt spid="5"/>
                                        </p:tgtEl>
                                        <p:attrNameLst>
                                          <p:attrName>style.rotation</p:attrName>
                                        </p:attrNameLst>
                                      </p:cBhvr>
                                      <p:tavLst>
                                        <p:tav tm="0">
                                          <p:val>
                                            <p:fltVal val="360"/>
                                          </p:val>
                                        </p:tav>
                                        <p:tav tm="100000">
                                          <p:val>
                                            <p:fltVal val="0"/>
                                          </p:val>
                                        </p:tav>
                                      </p:tavLst>
                                    </p:anim>
                                    <p:animEffect transition="in" filter="fade">
                                      <p:cBhvr>
                                        <p:cTn id="10" dur="1750"/>
                                        <p:tgtEl>
                                          <p:spTgt spid="5"/>
                                        </p:tgtEl>
                                      </p:cBhvr>
                                    </p:animEffect>
                                  </p:childTnLst>
                                </p:cTn>
                              </p:par>
                              <p:par>
                                <p:cTn id="11" presetID="49" presetClass="entr" presetSubtype="0" decel="100000" fill="hold" grpId="0" nodeType="withEffect">
                                  <p:stCondLst>
                                    <p:cond delay="250"/>
                                  </p:stCondLst>
                                  <p:childTnLst>
                                    <p:set>
                                      <p:cBhvr>
                                        <p:cTn id="12" dur="1" fill="hold">
                                          <p:stCondLst>
                                            <p:cond delay="0"/>
                                          </p:stCondLst>
                                        </p:cTn>
                                        <p:tgtEl>
                                          <p:spTgt spid="6"/>
                                        </p:tgtEl>
                                        <p:attrNameLst>
                                          <p:attrName>style.visibility</p:attrName>
                                        </p:attrNameLst>
                                      </p:cBhvr>
                                      <p:to>
                                        <p:strVal val="visible"/>
                                      </p:to>
                                    </p:set>
                                    <p:anim calcmode="lin" valueType="num">
                                      <p:cBhvr>
                                        <p:cTn id="13" dur="1250" fill="hold"/>
                                        <p:tgtEl>
                                          <p:spTgt spid="6"/>
                                        </p:tgtEl>
                                        <p:attrNameLst>
                                          <p:attrName>ppt_w</p:attrName>
                                        </p:attrNameLst>
                                      </p:cBhvr>
                                      <p:tavLst>
                                        <p:tav tm="0">
                                          <p:val>
                                            <p:fltVal val="0"/>
                                          </p:val>
                                        </p:tav>
                                        <p:tav tm="100000">
                                          <p:val>
                                            <p:strVal val="#ppt_w"/>
                                          </p:val>
                                        </p:tav>
                                      </p:tavLst>
                                    </p:anim>
                                    <p:anim calcmode="lin" valueType="num">
                                      <p:cBhvr>
                                        <p:cTn id="14" dur="1250" fill="hold"/>
                                        <p:tgtEl>
                                          <p:spTgt spid="6"/>
                                        </p:tgtEl>
                                        <p:attrNameLst>
                                          <p:attrName>ppt_h</p:attrName>
                                        </p:attrNameLst>
                                      </p:cBhvr>
                                      <p:tavLst>
                                        <p:tav tm="0">
                                          <p:val>
                                            <p:fltVal val="0"/>
                                          </p:val>
                                        </p:tav>
                                        <p:tav tm="100000">
                                          <p:val>
                                            <p:strVal val="#ppt_h"/>
                                          </p:val>
                                        </p:tav>
                                      </p:tavLst>
                                    </p:anim>
                                    <p:anim calcmode="lin" valueType="num">
                                      <p:cBhvr>
                                        <p:cTn id="15" dur="1250" fill="hold"/>
                                        <p:tgtEl>
                                          <p:spTgt spid="6"/>
                                        </p:tgtEl>
                                        <p:attrNameLst>
                                          <p:attrName>style.rotation</p:attrName>
                                        </p:attrNameLst>
                                      </p:cBhvr>
                                      <p:tavLst>
                                        <p:tav tm="0">
                                          <p:val>
                                            <p:fltVal val="360"/>
                                          </p:val>
                                        </p:tav>
                                        <p:tav tm="100000">
                                          <p:val>
                                            <p:fltVal val="0"/>
                                          </p:val>
                                        </p:tav>
                                      </p:tavLst>
                                    </p:anim>
                                    <p:animEffect transition="in" filter="fade">
                                      <p:cBhvr>
                                        <p:cTn id="16" dur="1250"/>
                                        <p:tgtEl>
                                          <p:spTgt spid="6"/>
                                        </p:tgtEl>
                                      </p:cBhvr>
                                    </p:animEffect>
                                  </p:childTnLst>
                                </p:cTn>
                              </p:par>
                              <p:par>
                                <p:cTn id="17" presetID="49" presetClass="entr" presetSubtype="0" decel="100000" fill="hold" grpId="0" nodeType="withEffect">
                                  <p:stCondLst>
                                    <p:cond delay="500"/>
                                  </p:stCondLst>
                                  <p:childTnLst>
                                    <p:set>
                                      <p:cBhvr>
                                        <p:cTn id="18" dur="1" fill="hold">
                                          <p:stCondLst>
                                            <p:cond delay="0"/>
                                          </p:stCondLst>
                                        </p:cTn>
                                        <p:tgtEl>
                                          <p:spTgt spid="4"/>
                                        </p:tgtEl>
                                        <p:attrNameLst>
                                          <p:attrName>style.visibility</p:attrName>
                                        </p:attrNameLst>
                                      </p:cBhvr>
                                      <p:to>
                                        <p:strVal val="visible"/>
                                      </p:to>
                                    </p:set>
                                    <p:anim calcmode="lin" valueType="num">
                                      <p:cBhvr>
                                        <p:cTn id="19" dur="1250" fill="hold"/>
                                        <p:tgtEl>
                                          <p:spTgt spid="4"/>
                                        </p:tgtEl>
                                        <p:attrNameLst>
                                          <p:attrName>ppt_w</p:attrName>
                                        </p:attrNameLst>
                                      </p:cBhvr>
                                      <p:tavLst>
                                        <p:tav tm="0">
                                          <p:val>
                                            <p:fltVal val="0"/>
                                          </p:val>
                                        </p:tav>
                                        <p:tav tm="100000">
                                          <p:val>
                                            <p:strVal val="#ppt_w"/>
                                          </p:val>
                                        </p:tav>
                                      </p:tavLst>
                                    </p:anim>
                                    <p:anim calcmode="lin" valueType="num">
                                      <p:cBhvr>
                                        <p:cTn id="20" dur="1250" fill="hold"/>
                                        <p:tgtEl>
                                          <p:spTgt spid="4"/>
                                        </p:tgtEl>
                                        <p:attrNameLst>
                                          <p:attrName>ppt_h</p:attrName>
                                        </p:attrNameLst>
                                      </p:cBhvr>
                                      <p:tavLst>
                                        <p:tav tm="0">
                                          <p:val>
                                            <p:fltVal val="0"/>
                                          </p:val>
                                        </p:tav>
                                        <p:tav tm="100000">
                                          <p:val>
                                            <p:strVal val="#ppt_h"/>
                                          </p:val>
                                        </p:tav>
                                      </p:tavLst>
                                    </p:anim>
                                    <p:anim calcmode="lin" valueType="num">
                                      <p:cBhvr>
                                        <p:cTn id="21" dur="1250" fill="hold"/>
                                        <p:tgtEl>
                                          <p:spTgt spid="4"/>
                                        </p:tgtEl>
                                        <p:attrNameLst>
                                          <p:attrName>style.rotation</p:attrName>
                                        </p:attrNameLst>
                                      </p:cBhvr>
                                      <p:tavLst>
                                        <p:tav tm="0">
                                          <p:val>
                                            <p:fltVal val="360"/>
                                          </p:val>
                                        </p:tav>
                                        <p:tav tm="100000">
                                          <p:val>
                                            <p:fltVal val="0"/>
                                          </p:val>
                                        </p:tav>
                                      </p:tavLst>
                                    </p:anim>
                                    <p:animEffect transition="in" filter="fade">
                                      <p:cBhvr>
                                        <p:cTn id="22" dur="1250"/>
                                        <p:tgtEl>
                                          <p:spTgt spid="4"/>
                                        </p:tgtEl>
                                      </p:cBhvr>
                                    </p:animEffect>
                                  </p:childTnLst>
                                </p:cTn>
                              </p:par>
                            </p:childTnLst>
                          </p:cTn>
                        </p:par>
                        <p:par>
                          <p:cTn id="23" fill="hold">
                            <p:stCondLst>
                              <p:cond delay="1750"/>
                            </p:stCondLst>
                            <p:childTnLst>
                              <p:par>
                                <p:cTn id="24" presetID="22" presetClass="entr" presetSubtype="8" fill="hold" nodeType="after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wipe(left)">
                                      <p:cBhvr>
                                        <p:cTn id="26" dur="7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 name="Title 1"/>
          <p:cNvSpPr>
            <a:spLocks noGrp="1"/>
          </p:cNvSpPr>
          <p:nvPr>
            <p:ph type="title"/>
          </p:nvPr>
        </p:nvSpPr>
        <p:spPr>
          <a:xfrm>
            <a:off x="876300" y="571411"/>
            <a:ext cx="5448300" cy="1338828"/>
          </a:xfrm>
        </p:spPr>
        <p:txBody>
          <a:bodyPr/>
          <a:lstStyle/>
          <a:p>
            <a:r>
              <a:rPr lang="en-US"/>
              <a:t>presentation</a:t>
            </a:r>
            <a:br>
              <a:rPr lang="en-US">
                <a:solidFill>
                  <a:schemeClr val="accent1"/>
                </a:solidFill>
              </a:rPr>
            </a:br>
            <a:r>
              <a:rPr lang="en-US">
                <a:solidFill>
                  <a:schemeClr val="accent1"/>
                </a:solidFill>
              </a:rPr>
              <a:t>agenda</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13</a:t>
            </a:fld>
            <a:endParaRPr/>
          </a:p>
        </p:txBody>
      </p:sp>
      <p:sp>
        <p:nvSpPr>
          <p:cNvPr id="24" name="Oval 23"/>
          <p:cNvSpPr/>
          <p:nvPr/>
        </p:nvSpPr>
        <p:spPr>
          <a:xfrm>
            <a:off x="8915400" y="4914900"/>
            <a:ext cx="457200" cy="457200"/>
          </a:xfrm>
          <a:prstGeom prst="ellipse">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sp>
        <p:nvSpPr>
          <p:cNvPr id="25" name="TextBox 24"/>
          <p:cNvSpPr txBox="1"/>
          <p:nvPr/>
        </p:nvSpPr>
        <p:spPr>
          <a:xfrm>
            <a:off x="7229475" y="5633562"/>
            <a:ext cx="3829050" cy="1200329"/>
          </a:xfrm>
          <a:prstGeom prst="rect">
            <a:avLst/>
          </a:prstGeom>
          <a:noFill/>
        </p:spPr>
        <p:txBody>
          <a:bodyPr wrap="square" rtlCol="0">
            <a:spAutoFit/>
          </a:bodyPr>
          <a:lstStyle/>
          <a:p>
            <a:pPr algn="ctr"/>
            <a:r>
              <a:rPr lang="en-US" sz="3600">
                <a:solidFill>
                  <a:schemeClr val="accent1"/>
                </a:solidFill>
                <a:latin typeface="+mj-lt"/>
              </a:rPr>
              <a:t>our product</a:t>
            </a:r>
          </a:p>
          <a:p>
            <a:pPr algn="ctr"/>
            <a:r>
              <a:rPr lang="en-US" sz="3600">
                <a:solidFill>
                  <a:schemeClr val="accent1"/>
                </a:solidFill>
                <a:latin typeface="+mj-lt"/>
              </a:rPr>
              <a:t>showcase</a:t>
            </a:r>
          </a:p>
        </p:txBody>
      </p:sp>
      <p:sp>
        <p:nvSpPr>
          <p:cNvPr id="29" name="Oval 28"/>
          <p:cNvSpPr/>
          <p:nvPr/>
        </p:nvSpPr>
        <p:spPr>
          <a:xfrm>
            <a:off x="4086225" y="4914900"/>
            <a:ext cx="457200" cy="457200"/>
          </a:xfrm>
          <a:prstGeom prst="ellipse">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sp>
        <p:nvSpPr>
          <p:cNvPr id="30" name="TextBox 29"/>
          <p:cNvSpPr txBox="1"/>
          <p:nvPr/>
        </p:nvSpPr>
        <p:spPr>
          <a:xfrm>
            <a:off x="2400300" y="5633562"/>
            <a:ext cx="3829050" cy="1200329"/>
          </a:xfrm>
          <a:prstGeom prst="rect">
            <a:avLst/>
          </a:prstGeom>
          <a:noFill/>
        </p:spPr>
        <p:txBody>
          <a:bodyPr wrap="square" rtlCol="0">
            <a:spAutoFit/>
          </a:bodyPr>
          <a:lstStyle/>
          <a:p>
            <a:pPr algn="ctr"/>
            <a:r>
              <a:rPr lang="en-US" sz="3600">
                <a:solidFill>
                  <a:schemeClr val="accent1"/>
                </a:solidFill>
                <a:latin typeface="+mj-lt"/>
              </a:rPr>
              <a:t>who we </a:t>
            </a:r>
          </a:p>
          <a:p>
            <a:pPr algn="ctr"/>
            <a:r>
              <a:rPr lang="en-US" sz="3600">
                <a:solidFill>
                  <a:schemeClr val="accent1"/>
                </a:solidFill>
                <a:latin typeface="+mj-lt"/>
              </a:rPr>
              <a:t>are?</a:t>
            </a:r>
            <a:endParaRPr lang="uk-UA" sz="3600">
              <a:solidFill>
                <a:schemeClr val="accent1"/>
              </a:solidFill>
              <a:latin typeface="+mj-lt"/>
            </a:endParaRPr>
          </a:p>
        </p:txBody>
      </p:sp>
      <p:sp>
        <p:nvSpPr>
          <p:cNvPr id="34" name="Oval 33"/>
          <p:cNvSpPr/>
          <p:nvPr/>
        </p:nvSpPr>
        <p:spPr>
          <a:xfrm>
            <a:off x="13744575" y="4914900"/>
            <a:ext cx="457200" cy="457200"/>
          </a:xfrm>
          <a:prstGeom prst="ellipse">
            <a:avLst/>
          </a:prstGeom>
          <a:solidFill>
            <a:schemeClr val="tx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sp>
        <p:nvSpPr>
          <p:cNvPr id="35" name="TextBox 34"/>
          <p:cNvSpPr txBox="1"/>
          <p:nvPr/>
        </p:nvSpPr>
        <p:spPr>
          <a:xfrm>
            <a:off x="12058650" y="5633562"/>
            <a:ext cx="3829050" cy="1200329"/>
          </a:xfrm>
          <a:prstGeom prst="rect">
            <a:avLst/>
          </a:prstGeom>
          <a:noFill/>
        </p:spPr>
        <p:txBody>
          <a:bodyPr wrap="square" rtlCol="0">
            <a:spAutoFit/>
          </a:bodyPr>
          <a:lstStyle/>
          <a:p>
            <a:pPr algn="ctr"/>
            <a:r>
              <a:rPr lang="en-US" sz="3600">
                <a:solidFill>
                  <a:schemeClr val="accent1"/>
                </a:solidFill>
                <a:latin typeface="+mj-lt"/>
              </a:rPr>
              <a:t>our business</a:t>
            </a:r>
          </a:p>
          <a:p>
            <a:pPr algn="ctr"/>
            <a:r>
              <a:rPr lang="en-US" sz="3600">
                <a:solidFill>
                  <a:schemeClr val="accent1"/>
                </a:solidFill>
                <a:latin typeface="+mj-lt"/>
              </a:rPr>
              <a:t>offer</a:t>
            </a:r>
            <a:endParaRPr lang="uk-UA" sz="3600">
              <a:solidFill>
                <a:schemeClr val="accent1"/>
              </a:solidFill>
              <a:latin typeface="+mj-lt"/>
            </a:endParaRPr>
          </a:p>
        </p:txBody>
      </p:sp>
      <p:cxnSp>
        <p:nvCxnSpPr>
          <p:cNvPr id="38" name="Straight Connector 37"/>
          <p:cNvCxnSpPr>
            <a:stCxn id="29" idx="6"/>
            <a:endCxn id="24" idx="2"/>
          </p:cNvCxnSpPr>
          <p:nvPr/>
        </p:nvCxnSpPr>
        <p:spPr>
          <a:xfrm>
            <a:off x="4543425" y="5143500"/>
            <a:ext cx="4371975" cy="0"/>
          </a:xfrm>
          <a:prstGeom prst="line">
            <a:avLst/>
          </a:prstGeom>
          <a:ln w="254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24" idx="6"/>
            <a:endCxn id="34" idx="2"/>
          </p:cNvCxnSpPr>
          <p:nvPr/>
        </p:nvCxnSpPr>
        <p:spPr>
          <a:xfrm>
            <a:off x="9372600" y="5143500"/>
            <a:ext cx="4371975" cy="0"/>
          </a:xfrm>
          <a:prstGeom prst="line">
            <a:avLst/>
          </a:prstGeom>
          <a:ln w="254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43" name="Freeform 106"/>
          <p:cNvSpPr>
            <a:spLocks noEditPoints="1"/>
          </p:cNvSpPr>
          <p:nvPr/>
        </p:nvSpPr>
        <p:spPr bwMode="auto">
          <a:xfrm>
            <a:off x="3805626" y="3494208"/>
            <a:ext cx="1018398" cy="859974"/>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44" name="Freeform 122"/>
          <p:cNvSpPr>
            <a:spLocks noEditPoints="1"/>
          </p:cNvSpPr>
          <p:nvPr/>
        </p:nvSpPr>
        <p:spPr bwMode="auto">
          <a:xfrm>
            <a:off x="8709168" y="3489362"/>
            <a:ext cx="869665" cy="869665"/>
          </a:xfrm>
          <a:custGeom>
            <a:avLst/>
            <a:gdLst>
              <a:gd name="T0" fmla="*/ 176 w 176"/>
              <a:gd name="T1" fmla="*/ 52 h 176"/>
              <a:gd name="T2" fmla="*/ 175 w 176"/>
              <a:gd name="T3" fmla="*/ 50 h 176"/>
              <a:gd name="T4" fmla="*/ 175 w 176"/>
              <a:gd name="T5" fmla="*/ 50 h 176"/>
              <a:gd name="T6" fmla="*/ 175 w 176"/>
              <a:gd name="T7" fmla="*/ 49 h 176"/>
              <a:gd name="T8" fmla="*/ 175 w 176"/>
              <a:gd name="T9" fmla="*/ 49 h 176"/>
              <a:gd name="T10" fmla="*/ 127 w 176"/>
              <a:gd name="T11" fmla="*/ 2 h 176"/>
              <a:gd name="T12" fmla="*/ 127 w 176"/>
              <a:gd name="T13" fmla="*/ 2 h 176"/>
              <a:gd name="T14" fmla="*/ 124 w 176"/>
              <a:gd name="T15" fmla="*/ 0 h 176"/>
              <a:gd name="T16" fmla="*/ 52 w 176"/>
              <a:gd name="T17" fmla="*/ 0 h 176"/>
              <a:gd name="T18" fmla="*/ 49 w 176"/>
              <a:gd name="T19" fmla="*/ 2 h 176"/>
              <a:gd name="T20" fmla="*/ 49 w 176"/>
              <a:gd name="T21" fmla="*/ 2 h 176"/>
              <a:gd name="T22" fmla="*/ 1 w 176"/>
              <a:gd name="T23" fmla="*/ 49 h 176"/>
              <a:gd name="T24" fmla="*/ 1 w 176"/>
              <a:gd name="T25" fmla="*/ 49 h 176"/>
              <a:gd name="T26" fmla="*/ 1 w 176"/>
              <a:gd name="T27" fmla="*/ 50 h 176"/>
              <a:gd name="T28" fmla="*/ 1 w 176"/>
              <a:gd name="T29" fmla="*/ 50 h 176"/>
              <a:gd name="T30" fmla="*/ 0 w 176"/>
              <a:gd name="T31" fmla="*/ 52 h 176"/>
              <a:gd name="T32" fmla="*/ 1 w 176"/>
              <a:gd name="T33" fmla="*/ 54 h 176"/>
              <a:gd name="T34" fmla="*/ 1 w 176"/>
              <a:gd name="T35" fmla="*/ 55 h 176"/>
              <a:gd name="T36" fmla="*/ 85 w 176"/>
              <a:gd name="T37" fmla="*/ 175 h 176"/>
              <a:gd name="T38" fmla="*/ 85 w 176"/>
              <a:gd name="T39" fmla="*/ 174 h 176"/>
              <a:gd name="T40" fmla="*/ 88 w 176"/>
              <a:gd name="T41" fmla="*/ 176 h 176"/>
              <a:gd name="T42" fmla="*/ 91 w 176"/>
              <a:gd name="T43" fmla="*/ 174 h 176"/>
              <a:gd name="T44" fmla="*/ 91 w 176"/>
              <a:gd name="T45" fmla="*/ 175 h 176"/>
              <a:gd name="T46" fmla="*/ 175 w 176"/>
              <a:gd name="T47" fmla="*/ 55 h 176"/>
              <a:gd name="T48" fmla="*/ 175 w 176"/>
              <a:gd name="T49" fmla="*/ 54 h 176"/>
              <a:gd name="T50" fmla="*/ 176 w 176"/>
              <a:gd name="T51" fmla="*/ 52 h 176"/>
              <a:gd name="T52" fmla="*/ 122 w 176"/>
              <a:gd name="T53" fmla="*/ 8 h 176"/>
              <a:gd name="T54" fmla="*/ 162 w 176"/>
              <a:gd name="T55" fmla="*/ 48 h 176"/>
              <a:gd name="T56" fmla="*/ 126 w 176"/>
              <a:gd name="T57" fmla="*/ 48 h 176"/>
              <a:gd name="T58" fmla="*/ 106 w 176"/>
              <a:gd name="T59" fmla="*/ 8 h 176"/>
              <a:gd name="T60" fmla="*/ 122 w 176"/>
              <a:gd name="T61" fmla="*/ 8 h 176"/>
              <a:gd name="T62" fmla="*/ 98 w 176"/>
              <a:gd name="T63" fmla="*/ 8 h 176"/>
              <a:gd name="T64" fmla="*/ 118 w 176"/>
              <a:gd name="T65" fmla="*/ 48 h 176"/>
              <a:gd name="T66" fmla="*/ 58 w 176"/>
              <a:gd name="T67" fmla="*/ 48 h 176"/>
              <a:gd name="T68" fmla="*/ 78 w 176"/>
              <a:gd name="T69" fmla="*/ 8 h 176"/>
              <a:gd name="T70" fmla="*/ 98 w 176"/>
              <a:gd name="T71" fmla="*/ 8 h 176"/>
              <a:gd name="T72" fmla="*/ 54 w 176"/>
              <a:gd name="T73" fmla="*/ 8 h 176"/>
              <a:gd name="T74" fmla="*/ 70 w 176"/>
              <a:gd name="T75" fmla="*/ 8 h 176"/>
              <a:gd name="T76" fmla="*/ 50 w 176"/>
              <a:gd name="T77" fmla="*/ 48 h 176"/>
              <a:gd name="T78" fmla="*/ 14 w 176"/>
              <a:gd name="T79" fmla="*/ 48 h 176"/>
              <a:gd name="T80" fmla="*/ 54 w 176"/>
              <a:gd name="T81" fmla="*/ 8 h 176"/>
              <a:gd name="T82" fmla="*/ 12 w 176"/>
              <a:gd name="T83" fmla="*/ 56 h 176"/>
              <a:gd name="T84" fmla="*/ 49 w 176"/>
              <a:gd name="T85" fmla="*/ 56 h 176"/>
              <a:gd name="T86" fmla="*/ 77 w 176"/>
              <a:gd name="T87" fmla="*/ 149 h 176"/>
              <a:gd name="T88" fmla="*/ 12 w 176"/>
              <a:gd name="T89" fmla="*/ 56 h 176"/>
              <a:gd name="T90" fmla="*/ 88 w 176"/>
              <a:gd name="T91" fmla="*/ 158 h 176"/>
              <a:gd name="T92" fmla="*/ 57 w 176"/>
              <a:gd name="T93" fmla="*/ 56 h 176"/>
              <a:gd name="T94" fmla="*/ 119 w 176"/>
              <a:gd name="T95" fmla="*/ 56 h 176"/>
              <a:gd name="T96" fmla="*/ 88 w 176"/>
              <a:gd name="T97" fmla="*/ 158 h 176"/>
              <a:gd name="T98" fmla="*/ 99 w 176"/>
              <a:gd name="T99" fmla="*/ 149 h 176"/>
              <a:gd name="T100" fmla="*/ 127 w 176"/>
              <a:gd name="T101" fmla="*/ 56 h 176"/>
              <a:gd name="T102" fmla="*/ 164 w 176"/>
              <a:gd name="T103" fmla="*/ 56 h 176"/>
              <a:gd name="T104" fmla="*/ 99 w 176"/>
              <a:gd name="T105" fmla="*/ 14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176" y="52"/>
                </a:moveTo>
                <a:cubicBezTo>
                  <a:pt x="176" y="51"/>
                  <a:pt x="176" y="50"/>
                  <a:pt x="175" y="50"/>
                </a:cubicBezTo>
                <a:cubicBezTo>
                  <a:pt x="175" y="50"/>
                  <a:pt x="175" y="50"/>
                  <a:pt x="175" y="50"/>
                </a:cubicBezTo>
                <a:cubicBezTo>
                  <a:pt x="175" y="49"/>
                  <a:pt x="175" y="49"/>
                  <a:pt x="175" y="49"/>
                </a:cubicBezTo>
                <a:cubicBezTo>
                  <a:pt x="175" y="49"/>
                  <a:pt x="175" y="49"/>
                  <a:pt x="175" y="49"/>
                </a:cubicBezTo>
                <a:cubicBezTo>
                  <a:pt x="127" y="2"/>
                  <a:pt x="127" y="2"/>
                  <a:pt x="127" y="2"/>
                </a:cubicBezTo>
                <a:cubicBezTo>
                  <a:pt x="127" y="2"/>
                  <a:pt x="127" y="2"/>
                  <a:pt x="127" y="2"/>
                </a:cubicBezTo>
                <a:cubicBezTo>
                  <a:pt x="126" y="1"/>
                  <a:pt x="125" y="0"/>
                  <a:pt x="124" y="0"/>
                </a:cubicBezTo>
                <a:cubicBezTo>
                  <a:pt x="52" y="0"/>
                  <a:pt x="52" y="0"/>
                  <a:pt x="52" y="0"/>
                </a:cubicBezTo>
                <a:cubicBezTo>
                  <a:pt x="51" y="0"/>
                  <a:pt x="50" y="1"/>
                  <a:pt x="49" y="2"/>
                </a:cubicBezTo>
                <a:cubicBezTo>
                  <a:pt x="49" y="2"/>
                  <a:pt x="49" y="2"/>
                  <a:pt x="49" y="2"/>
                </a:cubicBezTo>
                <a:cubicBezTo>
                  <a:pt x="1" y="49"/>
                  <a:pt x="1" y="49"/>
                  <a:pt x="1" y="49"/>
                </a:cubicBezTo>
                <a:cubicBezTo>
                  <a:pt x="1" y="49"/>
                  <a:pt x="1" y="49"/>
                  <a:pt x="1" y="49"/>
                </a:cubicBezTo>
                <a:cubicBezTo>
                  <a:pt x="1" y="50"/>
                  <a:pt x="1" y="50"/>
                  <a:pt x="1" y="50"/>
                </a:cubicBezTo>
                <a:cubicBezTo>
                  <a:pt x="1" y="50"/>
                  <a:pt x="1" y="50"/>
                  <a:pt x="1" y="50"/>
                </a:cubicBezTo>
                <a:cubicBezTo>
                  <a:pt x="0" y="50"/>
                  <a:pt x="0" y="51"/>
                  <a:pt x="0" y="52"/>
                </a:cubicBezTo>
                <a:cubicBezTo>
                  <a:pt x="0" y="53"/>
                  <a:pt x="0" y="54"/>
                  <a:pt x="1" y="54"/>
                </a:cubicBezTo>
                <a:cubicBezTo>
                  <a:pt x="1" y="55"/>
                  <a:pt x="1" y="55"/>
                  <a:pt x="1" y="55"/>
                </a:cubicBezTo>
                <a:cubicBezTo>
                  <a:pt x="85" y="175"/>
                  <a:pt x="85" y="175"/>
                  <a:pt x="85" y="175"/>
                </a:cubicBezTo>
                <a:cubicBezTo>
                  <a:pt x="85" y="174"/>
                  <a:pt x="85" y="174"/>
                  <a:pt x="85" y="174"/>
                </a:cubicBezTo>
                <a:cubicBezTo>
                  <a:pt x="86" y="175"/>
                  <a:pt x="87" y="176"/>
                  <a:pt x="88" y="176"/>
                </a:cubicBezTo>
                <a:cubicBezTo>
                  <a:pt x="89" y="176"/>
                  <a:pt x="90" y="175"/>
                  <a:pt x="91" y="174"/>
                </a:cubicBezTo>
                <a:cubicBezTo>
                  <a:pt x="91" y="175"/>
                  <a:pt x="91" y="175"/>
                  <a:pt x="91" y="175"/>
                </a:cubicBezTo>
                <a:cubicBezTo>
                  <a:pt x="175" y="55"/>
                  <a:pt x="175" y="55"/>
                  <a:pt x="175" y="55"/>
                </a:cubicBezTo>
                <a:cubicBezTo>
                  <a:pt x="175" y="54"/>
                  <a:pt x="175" y="54"/>
                  <a:pt x="175" y="54"/>
                </a:cubicBezTo>
                <a:cubicBezTo>
                  <a:pt x="176" y="54"/>
                  <a:pt x="176" y="53"/>
                  <a:pt x="176" y="52"/>
                </a:cubicBezTo>
                <a:moveTo>
                  <a:pt x="122" y="8"/>
                </a:moveTo>
                <a:cubicBezTo>
                  <a:pt x="162" y="48"/>
                  <a:pt x="162" y="48"/>
                  <a:pt x="162" y="48"/>
                </a:cubicBezTo>
                <a:cubicBezTo>
                  <a:pt x="126" y="48"/>
                  <a:pt x="126" y="48"/>
                  <a:pt x="126" y="48"/>
                </a:cubicBezTo>
                <a:cubicBezTo>
                  <a:pt x="106" y="8"/>
                  <a:pt x="106" y="8"/>
                  <a:pt x="106" y="8"/>
                </a:cubicBezTo>
                <a:lnTo>
                  <a:pt x="122" y="8"/>
                </a:lnTo>
                <a:close/>
                <a:moveTo>
                  <a:pt x="98" y="8"/>
                </a:moveTo>
                <a:cubicBezTo>
                  <a:pt x="118" y="48"/>
                  <a:pt x="118" y="48"/>
                  <a:pt x="118" y="48"/>
                </a:cubicBezTo>
                <a:cubicBezTo>
                  <a:pt x="58" y="48"/>
                  <a:pt x="58" y="48"/>
                  <a:pt x="58" y="48"/>
                </a:cubicBezTo>
                <a:cubicBezTo>
                  <a:pt x="78" y="8"/>
                  <a:pt x="78" y="8"/>
                  <a:pt x="78" y="8"/>
                </a:cubicBezTo>
                <a:lnTo>
                  <a:pt x="98" y="8"/>
                </a:lnTo>
                <a:close/>
                <a:moveTo>
                  <a:pt x="54" y="8"/>
                </a:moveTo>
                <a:cubicBezTo>
                  <a:pt x="70" y="8"/>
                  <a:pt x="70" y="8"/>
                  <a:pt x="70" y="8"/>
                </a:cubicBezTo>
                <a:cubicBezTo>
                  <a:pt x="50" y="48"/>
                  <a:pt x="50" y="48"/>
                  <a:pt x="50" y="48"/>
                </a:cubicBezTo>
                <a:cubicBezTo>
                  <a:pt x="14" y="48"/>
                  <a:pt x="14" y="48"/>
                  <a:pt x="14" y="48"/>
                </a:cubicBezTo>
                <a:lnTo>
                  <a:pt x="54" y="8"/>
                </a:lnTo>
                <a:close/>
                <a:moveTo>
                  <a:pt x="12" y="56"/>
                </a:moveTo>
                <a:cubicBezTo>
                  <a:pt x="49" y="56"/>
                  <a:pt x="49" y="56"/>
                  <a:pt x="49" y="56"/>
                </a:cubicBezTo>
                <a:cubicBezTo>
                  <a:pt x="77" y="149"/>
                  <a:pt x="77" y="149"/>
                  <a:pt x="77" y="149"/>
                </a:cubicBezTo>
                <a:lnTo>
                  <a:pt x="12" y="56"/>
                </a:lnTo>
                <a:close/>
                <a:moveTo>
                  <a:pt x="88" y="158"/>
                </a:moveTo>
                <a:cubicBezTo>
                  <a:pt x="57" y="56"/>
                  <a:pt x="57" y="56"/>
                  <a:pt x="57" y="56"/>
                </a:cubicBezTo>
                <a:cubicBezTo>
                  <a:pt x="119" y="56"/>
                  <a:pt x="119" y="56"/>
                  <a:pt x="119" y="56"/>
                </a:cubicBezTo>
                <a:lnTo>
                  <a:pt x="88" y="158"/>
                </a:lnTo>
                <a:close/>
                <a:moveTo>
                  <a:pt x="99" y="149"/>
                </a:moveTo>
                <a:cubicBezTo>
                  <a:pt x="127" y="56"/>
                  <a:pt x="127" y="56"/>
                  <a:pt x="127" y="56"/>
                </a:cubicBezTo>
                <a:cubicBezTo>
                  <a:pt x="164" y="56"/>
                  <a:pt x="164" y="56"/>
                  <a:pt x="164" y="56"/>
                </a:cubicBezTo>
                <a:lnTo>
                  <a:pt x="99" y="14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45" name="Freeform 109"/>
          <p:cNvSpPr>
            <a:spLocks noEditPoints="1"/>
          </p:cNvSpPr>
          <p:nvPr/>
        </p:nvSpPr>
        <p:spPr bwMode="auto">
          <a:xfrm>
            <a:off x="13518303" y="3489362"/>
            <a:ext cx="909744" cy="869315"/>
          </a:xfrm>
          <a:custGeom>
            <a:avLst/>
            <a:gdLst>
              <a:gd name="T0" fmla="*/ 137 w 176"/>
              <a:gd name="T1" fmla="*/ 36 h 164"/>
              <a:gd name="T2" fmla="*/ 101 w 176"/>
              <a:gd name="T3" fmla="*/ 8 h 164"/>
              <a:gd name="T4" fmla="*/ 89 w 176"/>
              <a:gd name="T5" fmla="*/ 20 h 164"/>
              <a:gd name="T6" fmla="*/ 88 w 176"/>
              <a:gd name="T7" fmla="*/ 20 h 164"/>
              <a:gd name="T8" fmla="*/ 87 w 176"/>
              <a:gd name="T9" fmla="*/ 20 h 164"/>
              <a:gd name="T10" fmla="*/ 75 w 176"/>
              <a:gd name="T11" fmla="*/ 8 h 164"/>
              <a:gd name="T12" fmla="*/ 38 w 176"/>
              <a:gd name="T13" fmla="*/ 36 h 164"/>
              <a:gd name="T14" fmla="*/ 0 w 176"/>
              <a:gd name="T15" fmla="*/ 44 h 164"/>
              <a:gd name="T16" fmla="*/ 8 w 176"/>
              <a:gd name="T17" fmla="*/ 68 h 164"/>
              <a:gd name="T18" fmla="*/ 16 w 176"/>
              <a:gd name="T19" fmla="*/ 164 h 164"/>
              <a:gd name="T20" fmla="*/ 168 w 176"/>
              <a:gd name="T21" fmla="*/ 156 h 164"/>
              <a:gd name="T22" fmla="*/ 176 w 176"/>
              <a:gd name="T23" fmla="*/ 60 h 164"/>
              <a:gd name="T24" fmla="*/ 168 w 176"/>
              <a:gd name="T25" fmla="*/ 36 h 164"/>
              <a:gd name="T26" fmla="*/ 71 w 176"/>
              <a:gd name="T27" fmla="*/ 15 h 164"/>
              <a:gd name="T28" fmla="*/ 79 w 176"/>
              <a:gd name="T29" fmla="*/ 36 h 164"/>
              <a:gd name="T30" fmla="*/ 46 w 176"/>
              <a:gd name="T31" fmla="*/ 19 h 164"/>
              <a:gd name="T32" fmla="*/ 8 w 176"/>
              <a:gd name="T33" fmla="*/ 44 h 164"/>
              <a:gd name="T34" fmla="*/ 65 w 176"/>
              <a:gd name="T35" fmla="*/ 60 h 164"/>
              <a:gd name="T36" fmla="*/ 84 w 176"/>
              <a:gd name="T37" fmla="*/ 156 h 164"/>
              <a:gd name="T38" fmla="*/ 16 w 176"/>
              <a:gd name="T39" fmla="*/ 116 h 164"/>
              <a:gd name="T40" fmla="*/ 84 w 176"/>
              <a:gd name="T41" fmla="*/ 156 h 164"/>
              <a:gd name="T42" fmla="*/ 16 w 176"/>
              <a:gd name="T43" fmla="*/ 108 h 164"/>
              <a:gd name="T44" fmla="*/ 59 w 176"/>
              <a:gd name="T45" fmla="*/ 68 h 164"/>
              <a:gd name="T46" fmla="*/ 49 w 176"/>
              <a:gd name="T47" fmla="*/ 83 h 164"/>
              <a:gd name="T48" fmla="*/ 55 w 176"/>
              <a:gd name="T49" fmla="*/ 83 h 164"/>
              <a:gd name="T50" fmla="*/ 84 w 176"/>
              <a:gd name="T51" fmla="*/ 68 h 164"/>
              <a:gd name="T52" fmla="*/ 84 w 176"/>
              <a:gd name="T53" fmla="*/ 60 h 164"/>
              <a:gd name="T54" fmla="*/ 84 w 176"/>
              <a:gd name="T55" fmla="*/ 45 h 164"/>
              <a:gd name="T56" fmla="*/ 105 w 176"/>
              <a:gd name="T57" fmla="*/ 15 h 164"/>
              <a:gd name="T58" fmla="*/ 128 w 176"/>
              <a:gd name="T59" fmla="*/ 36 h 164"/>
              <a:gd name="T60" fmla="*/ 94 w 176"/>
              <a:gd name="T61" fmla="*/ 30 h 164"/>
              <a:gd name="T62" fmla="*/ 92 w 176"/>
              <a:gd name="T63" fmla="*/ 45 h 164"/>
              <a:gd name="T64" fmla="*/ 92 w 176"/>
              <a:gd name="T65" fmla="*/ 60 h 164"/>
              <a:gd name="T66" fmla="*/ 160 w 176"/>
              <a:gd name="T67" fmla="*/ 156 h 164"/>
              <a:gd name="T68" fmla="*/ 92 w 176"/>
              <a:gd name="T69" fmla="*/ 116 h 164"/>
              <a:gd name="T70" fmla="*/ 160 w 176"/>
              <a:gd name="T71" fmla="*/ 156 h 164"/>
              <a:gd name="T72" fmla="*/ 92 w 176"/>
              <a:gd name="T73" fmla="*/ 108 h 164"/>
              <a:gd name="T74" fmla="*/ 107 w 176"/>
              <a:gd name="T75" fmla="*/ 68 h 164"/>
              <a:gd name="T76" fmla="*/ 125 w 176"/>
              <a:gd name="T77" fmla="*/ 84 h 164"/>
              <a:gd name="T78" fmla="*/ 126 w 176"/>
              <a:gd name="T79" fmla="*/ 77 h 164"/>
              <a:gd name="T80" fmla="*/ 160 w 176"/>
              <a:gd name="T81" fmla="*/ 68 h 164"/>
              <a:gd name="T82" fmla="*/ 168 w 176"/>
              <a:gd name="T83" fmla="*/ 60 h 164"/>
              <a:gd name="T84" fmla="*/ 100 w 176"/>
              <a:gd name="T85" fmla="*/ 44 h 164"/>
              <a:gd name="T86" fmla="*/ 168 w 176"/>
              <a:gd name="T87" fmla="*/ 6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6" h="164">
                <a:moveTo>
                  <a:pt x="168" y="36"/>
                </a:moveTo>
                <a:cubicBezTo>
                  <a:pt x="137" y="36"/>
                  <a:pt x="137" y="36"/>
                  <a:pt x="137" y="36"/>
                </a:cubicBezTo>
                <a:cubicBezTo>
                  <a:pt x="141" y="29"/>
                  <a:pt x="141" y="21"/>
                  <a:pt x="137" y="15"/>
                </a:cubicBezTo>
                <a:cubicBezTo>
                  <a:pt x="130" y="4"/>
                  <a:pt x="114" y="0"/>
                  <a:pt x="101" y="8"/>
                </a:cubicBezTo>
                <a:cubicBezTo>
                  <a:pt x="96" y="11"/>
                  <a:pt x="92" y="15"/>
                  <a:pt x="89" y="20"/>
                </a:cubicBezTo>
                <a:cubicBezTo>
                  <a:pt x="89" y="20"/>
                  <a:pt x="89" y="20"/>
                  <a:pt x="89" y="20"/>
                </a:cubicBezTo>
                <a:cubicBezTo>
                  <a:pt x="89" y="20"/>
                  <a:pt x="89" y="20"/>
                  <a:pt x="89" y="20"/>
                </a:cubicBezTo>
                <a:cubicBezTo>
                  <a:pt x="88" y="20"/>
                  <a:pt x="88" y="20"/>
                  <a:pt x="88" y="20"/>
                </a:cubicBezTo>
                <a:cubicBezTo>
                  <a:pt x="88" y="20"/>
                  <a:pt x="88" y="20"/>
                  <a:pt x="87" y="20"/>
                </a:cubicBezTo>
                <a:cubicBezTo>
                  <a:pt x="87" y="20"/>
                  <a:pt x="87" y="20"/>
                  <a:pt x="87" y="20"/>
                </a:cubicBezTo>
                <a:cubicBezTo>
                  <a:pt x="87" y="20"/>
                  <a:pt x="87" y="20"/>
                  <a:pt x="87" y="20"/>
                </a:cubicBezTo>
                <a:cubicBezTo>
                  <a:pt x="84" y="15"/>
                  <a:pt x="80" y="11"/>
                  <a:pt x="75" y="8"/>
                </a:cubicBezTo>
                <a:cubicBezTo>
                  <a:pt x="62" y="0"/>
                  <a:pt x="45" y="4"/>
                  <a:pt x="39" y="15"/>
                </a:cubicBezTo>
                <a:cubicBezTo>
                  <a:pt x="35" y="21"/>
                  <a:pt x="35" y="29"/>
                  <a:pt x="38" y="36"/>
                </a:cubicBezTo>
                <a:cubicBezTo>
                  <a:pt x="8" y="36"/>
                  <a:pt x="8" y="36"/>
                  <a:pt x="8" y="36"/>
                </a:cubicBezTo>
                <a:cubicBezTo>
                  <a:pt x="4" y="36"/>
                  <a:pt x="0" y="40"/>
                  <a:pt x="0" y="44"/>
                </a:cubicBezTo>
                <a:cubicBezTo>
                  <a:pt x="0" y="60"/>
                  <a:pt x="0" y="60"/>
                  <a:pt x="0" y="60"/>
                </a:cubicBezTo>
                <a:cubicBezTo>
                  <a:pt x="0" y="64"/>
                  <a:pt x="4" y="68"/>
                  <a:pt x="8" y="68"/>
                </a:cubicBezTo>
                <a:cubicBezTo>
                  <a:pt x="8" y="156"/>
                  <a:pt x="8" y="156"/>
                  <a:pt x="8" y="156"/>
                </a:cubicBezTo>
                <a:cubicBezTo>
                  <a:pt x="8" y="160"/>
                  <a:pt x="12" y="164"/>
                  <a:pt x="16" y="164"/>
                </a:cubicBezTo>
                <a:cubicBezTo>
                  <a:pt x="160" y="164"/>
                  <a:pt x="160" y="164"/>
                  <a:pt x="160" y="164"/>
                </a:cubicBezTo>
                <a:cubicBezTo>
                  <a:pt x="164" y="164"/>
                  <a:pt x="168" y="160"/>
                  <a:pt x="168" y="156"/>
                </a:cubicBezTo>
                <a:cubicBezTo>
                  <a:pt x="168" y="68"/>
                  <a:pt x="168" y="68"/>
                  <a:pt x="168" y="68"/>
                </a:cubicBezTo>
                <a:cubicBezTo>
                  <a:pt x="172" y="68"/>
                  <a:pt x="176" y="64"/>
                  <a:pt x="176" y="60"/>
                </a:cubicBezTo>
                <a:cubicBezTo>
                  <a:pt x="176" y="44"/>
                  <a:pt x="176" y="44"/>
                  <a:pt x="176" y="44"/>
                </a:cubicBezTo>
                <a:cubicBezTo>
                  <a:pt x="176" y="40"/>
                  <a:pt x="172" y="36"/>
                  <a:pt x="168" y="36"/>
                </a:cubicBezTo>
                <a:moveTo>
                  <a:pt x="46" y="19"/>
                </a:moveTo>
                <a:cubicBezTo>
                  <a:pt x="50" y="11"/>
                  <a:pt x="61" y="10"/>
                  <a:pt x="71" y="15"/>
                </a:cubicBezTo>
                <a:cubicBezTo>
                  <a:pt x="77" y="19"/>
                  <a:pt x="81" y="24"/>
                  <a:pt x="82" y="30"/>
                </a:cubicBezTo>
                <a:cubicBezTo>
                  <a:pt x="81" y="32"/>
                  <a:pt x="80" y="34"/>
                  <a:pt x="79" y="36"/>
                </a:cubicBezTo>
                <a:cubicBezTo>
                  <a:pt x="48" y="36"/>
                  <a:pt x="48" y="36"/>
                  <a:pt x="48" y="36"/>
                </a:cubicBezTo>
                <a:cubicBezTo>
                  <a:pt x="44" y="31"/>
                  <a:pt x="43" y="24"/>
                  <a:pt x="46" y="19"/>
                </a:cubicBezTo>
                <a:moveTo>
                  <a:pt x="8" y="60"/>
                </a:moveTo>
                <a:cubicBezTo>
                  <a:pt x="8" y="44"/>
                  <a:pt x="8" y="44"/>
                  <a:pt x="8" y="44"/>
                </a:cubicBezTo>
                <a:cubicBezTo>
                  <a:pt x="76" y="44"/>
                  <a:pt x="76" y="44"/>
                  <a:pt x="76" y="44"/>
                </a:cubicBezTo>
                <a:cubicBezTo>
                  <a:pt x="72" y="50"/>
                  <a:pt x="69" y="55"/>
                  <a:pt x="65" y="60"/>
                </a:cubicBezTo>
                <a:lnTo>
                  <a:pt x="8" y="60"/>
                </a:lnTo>
                <a:close/>
                <a:moveTo>
                  <a:pt x="84" y="156"/>
                </a:moveTo>
                <a:cubicBezTo>
                  <a:pt x="16" y="156"/>
                  <a:pt x="16" y="156"/>
                  <a:pt x="16" y="156"/>
                </a:cubicBezTo>
                <a:cubicBezTo>
                  <a:pt x="16" y="116"/>
                  <a:pt x="16" y="116"/>
                  <a:pt x="16" y="116"/>
                </a:cubicBezTo>
                <a:cubicBezTo>
                  <a:pt x="84" y="116"/>
                  <a:pt x="84" y="116"/>
                  <a:pt x="84" y="116"/>
                </a:cubicBezTo>
                <a:lnTo>
                  <a:pt x="84" y="156"/>
                </a:lnTo>
                <a:close/>
                <a:moveTo>
                  <a:pt x="84" y="108"/>
                </a:moveTo>
                <a:cubicBezTo>
                  <a:pt x="16" y="108"/>
                  <a:pt x="16" y="108"/>
                  <a:pt x="16" y="108"/>
                </a:cubicBezTo>
                <a:cubicBezTo>
                  <a:pt x="16" y="68"/>
                  <a:pt x="16" y="68"/>
                  <a:pt x="16" y="68"/>
                </a:cubicBezTo>
                <a:cubicBezTo>
                  <a:pt x="59" y="68"/>
                  <a:pt x="59" y="68"/>
                  <a:pt x="59" y="68"/>
                </a:cubicBezTo>
                <a:cubicBezTo>
                  <a:pt x="53" y="74"/>
                  <a:pt x="50" y="77"/>
                  <a:pt x="49" y="77"/>
                </a:cubicBezTo>
                <a:cubicBezTo>
                  <a:pt x="48" y="79"/>
                  <a:pt x="48" y="81"/>
                  <a:pt x="49" y="83"/>
                </a:cubicBezTo>
                <a:cubicBezTo>
                  <a:pt x="50" y="84"/>
                  <a:pt x="50" y="84"/>
                  <a:pt x="51" y="84"/>
                </a:cubicBezTo>
                <a:cubicBezTo>
                  <a:pt x="52" y="85"/>
                  <a:pt x="54" y="84"/>
                  <a:pt x="55" y="83"/>
                </a:cubicBezTo>
                <a:cubicBezTo>
                  <a:pt x="55" y="83"/>
                  <a:pt x="62" y="77"/>
                  <a:pt x="69" y="68"/>
                </a:cubicBezTo>
                <a:cubicBezTo>
                  <a:pt x="84" y="68"/>
                  <a:pt x="84" y="68"/>
                  <a:pt x="84" y="68"/>
                </a:cubicBezTo>
                <a:lnTo>
                  <a:pt x="84" y="108"/>
                </a:lnTo>
                <a:close/>
                <a:moveTo>
                  <a:pt x="84" y="60"/>
                </a:moveTo>
                <a:cubicBezTo>
                  <a:pt x="75" y="60"/>
                  <a:pt x="75" y="60"/>
                  <a:pt x="75" y="60"/>
                </a:cubicBezTo>
                <a:cubicBezTo>
                  <a:pt x="78" y="56"/>
                  <a:pt x="81" y="51"/>
                  <a:pt x="84" y="45"/>
                </a:cubicBezTo>
                <a:lnTo>
                  <a:pt x="84" y="60"/>
                </a:lnTo>
                <a:close/>
                <a:moveTo>
                  <a:pt x="105" y="15"/>
                </a:moveTo>
                <a:cubicBezTo>
                  <a:pt x="114" y="10"/>
                  <a:pt x="126" y="11"/>
                  <a:pt x="130" y="19"/>
                </a:cubicBezTo>
                <a:cubicBezTo>
                  <a:pt x="133" y="24"/>
                  <a:pt x="132" y="31"/>
                  <a:pt x="128" y="36"/>
                </a:cubicBezTo>
                <a:cubicBezTo>
                  <a:pt x="97" y="36"/>
                  <a:pt x="97" y="36"/>
                  <a:pt x="97" y="36"/>
                </a:cubicBezTo>
                <a:cubicBezTo>
                  <a:pt x="96" y="34"/>
                  <a:pt x="95" y="32"/>
                  <a:pt x="94" y="30"/>
                </a:cubicBezTo>
                <a:cubicBezTo>
                  <a:pt x="95" y="24"/>
                  <a:pt x="99" y="19"/>
                  <a:pt x="105" y="15"/>
                </a:cubicBezTo>
                <a:moveTo>
                  <a:pt x="92" y="45"/>
                </a:moveTo>
                <a:cubicBezTo>
                  <a:pt x="95" y="51"/>
                  <a:pt x="98" y="56"/>
                  <a:pt x="101" y="60"/>
                </a:cubicBezTo>
                <a:cubicBezTo>
                  <a:pt x="92" y="60"/>
                  <a:pt x="92" y="60"/>
                  <a:pt x="92" y="60"/>
                </a:cubicBezTo>
                <a:lnTo>
                  <a:pt x="92" y="45"/>
                </a:lnTo>
                <a:close/>
                <a:moveTo>
                  <a:pt x="160" y="156"/>
                </a:moveTo>
                <a:cubicBezTo>
                  <a:pt x="92" y="156"/>
                  <a:pt x="92" y="156"/>
                  <a:pt x="92" y="156"/>
                </a:cubicBezTo>
                <a:cubicBezTo>
                  <a:pt x="92" y="116"/>
                  <a:pt x="92" y="116"/>
                  <a:pt x="92" y="116"/>
                </a:cubicBezTo>
                <a:cubicBezTo>
                  <a:pt x="160" y="116"/>
                  <a:pt x="160" y="116"/>
                  <a:pt x="160" y="116"/>
                </a:cubicBezTo>
                <a:lnTo>
                  <a:pt x="160" y="156"/>
                </a:lnTo>
                <a:close/>
                <a:moveTo>
                  <a:pt x="160" y="108"/>
                </a:moveTo>
                <a:cubicBezTo>
                  <a:pt x="92" y="108"/>
                  <a:pt x="92" y="108"/>
                  <a:pt x="92" y="108"/>
                </a:cubicBezTo>
                <a:cubicBezTo>
                  <a:pt x="92" y="68"/>
                  <a:pt x="92" y="68"/>
                  <a:pt x="92" y="68"/>
                </a:cubicBezTo>
                <a:cubicBezTo>
                  <a:pt x="107" y="68"/>
                  <a:pt x="107" y="68"/>
                  <a:pt x="107" y="68"/>
                </a:cubicBezTo>
                <a:cubicBezTo>
                  <a:pt x="114" y="77"/>
                  <a:pt x="121" y="83"/>
                  <a:pt x="121" y="83"/>
                </a:cubicBezTo>
                <a:cubicBezTo>
                  <a:pt x="122" y="84"/>
                  <a:pt x="124" y="85"/>
                  <a:pt x="125" y="84"/>
                </a:cubicBezTo>
                <a:cubicBezTo>
                  <a:pt x="126" y="84"/>
                  <a:pt x="126" y="84"/>
                  <a:pt x="127" y="83"/>
                </a:cubicBezTo>
                <a:cubicBezTo>
                  <a:pt x="128" y="81"/>
                  <a:pt x="128" y="79"/>
                  <a:pt x="126" y="77"/>
                </a:cubicBezTo>
                <a:cubicBezTo>
                  <a:pt x="126" y="77"/>
                  <a:pt x="122" y="74"/>
                  <a:pt x="117" y="68"/>
                </a:cubicBezTo>
                <a:cubicBezTo>
                  <a:pt x="160" y="68"/>
                  <a:pt x="160" y="68"/>
                  <a:pt x="160" y="68"/>
                </a:cubicBezTo>
                <a:lnTo>
                  <a:pt x="160" y="108"/>
                </a:lnTo>
                <a:close/>
                <a:moveTo>
                  <a:pt x="168" y="60"/>
                </a:moveTo>
                <a:cubicBezTo>
                  <a:pt x="111" y="60"/>
                  <a:pt x="111" y="60"/>
                  <a:pt x="111" y="60"/>
                </a:cubicBezTo>
                <a:cubicBezTo>
                  <a:pt x="107" y="55"/>
                  <a:pt x="104" y="50"/>
                  <a:pt x="100" y="44"/>
                </a:cubicBezTo>
                <a:cubicBezTo>
                  <a:pt x="168" y="44"/>
                  <a:pt x="168" y="44"/>
                  <a:pt x="168" y="44"/>
                </a:cubicBezTo>
                <a:lnTo>
                  <a:pt x="168" y="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Tree>
    <p:extLst>
      <p:ext uri="{BB962C8B-B14F-4D97-AF65-F5344CB8AC3E}">
        <p14:creationId xmlns:p14="http://schemas.microsoft.com/office/powerpoint/2010/main" val="142716022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grpId="0" nodeType="afterEffect">
                                  <p:stCondLst>
                                    <p:cond delay="0"/>
                                  </p:stCondLst>
                                  <p:childTnLst>
                                    <p:animEffect transition="out" filter="fade">
                                      <p:cBhvr>
                                        <p:cTn id="6" dur="750" tmFilter="0, 0; .2, .5; .8, .5; 1, 0"/>
                                        <p:tgtEl>
                                          <p:spTgt spid="43"/>
                                        </p:tgtEl>
                                      </p:cBhvr>
                                    </p:animEffect>
                                    <p:animScale>
                                      <p:cBhvr>
                                        <p:cTn id="7" dur="375" autoRev="1" fill="hold"/>
                                        <p:tgtEl>
                                          <p:spTgt spid="43"/>
                                        </p:tgtEl>
                                      </p:cBhvr>
                                      <p:by x="105000" y="105000"/>
                                    </p:animScale>
                                  </p:childTnLst>
                                </p:cTn>
                              </p:par>
                              <p:par>
                                <p:cTn id="8" presetID="26" presetClass="emph" presetSubtype="0" fill="hold" grpId="0" nodeType="withEffect">
                                  <p:stCondLst>
                                    <p:cond delay="0"/>
                                  </p:stCondLst>
                                  <p:childTnLst>
                                    <p:animEffect transition="out" filter="fade">
                                      <p:cBhvr>
                                        <p:cTn id="9" dur="750" tmFilter="0, 0; .2, .5; .8, .5; 1, 0"/>
                                        <p:tgtEl>
                                          <p:spTgt spid="30"/>
                                        </p:tgtEl>
                                      </p:cBhvr>
                                    </p:animEffect>
                                    <p:animScale>
                                      <p:cBhvr>
                                        <p:cTn id="10" dur="375" autoRev="1" fill="hold"/>
                                        <p:tgtEl>
                                          <p:spTgt spid="30"/>
                                        </p:tgtEl>
                                      </p:cBhvr>
                                      <p:by x="105000" y="105000"/>
                                    </p:animScale>
                                  </p:childTnLst>
                                </p:cTn>
                              </p:par>
                            </p:childTnLst>
                          </p:cTn>
                        </p:par>
                        <p:par>
                          <p:cTn id="11" fill="hold">
                            <p:stCondLst>
                              <p:cond delay="750"/>
                            </p:stCondLst>
                            <p:childTnLst>
                              <p:par>
                                <p:cTn id="12" presetID="26" presetClass="emph" presetSubtype="0" fill="hold" grpId="0" nodeType="afterEffect">
                                  <p:stCondLst>
                                    <p:cond delay="0"/>
                                  </p:stCondLst>
                                  <p:childTnLst>
                                    <p:animEffect transition="out" filter="fade">
                                      <p:cBhvr>
                                        <p:cTn id="13" dur="750" tmFilter="0, 0; .2, .5; .8, .5; 1, 0"/>
                                        <p:tgtEl>
                                          <p:spTgt spid="44"/>
                                        </p:tgtEl>
                                      </p:cBhvr>
                                    </p:animEffect>
                                    <p:animScale>
                                      <p:cBhvr>
                                        <p:cTn id="14" dur="375" autoRev="1" fill="hold"/>
                                        <p:tgtEl>
                                          <p:spTgt spid="44"/>
                                        </p:tgtEl>
                                      </p:cBhvr>
                                      <p:by x="105000" y="105000"/>
                                    </p:animScale>
                                  </p:childTnLst>
                                </p:cTn>
                              </p:par>
                              <p:par>
                                <p:cTn id="15" presetID="26" presetClass="emph" presetSubtype="0" fill="hold" grpId="0" nodeType="withEffect">
                                  <p:stCondLst>
                                    <p:cond delay="0"/>
                                  </p:stCondLst>
                                  <p:childTnLst>
                                    <p:animEffect transition="out" filter="fade">
                                      <p:cBhvr>
                                        <p:cTn id="16" dur="750" tmFilter="0, 0; .2, .5; .8, .5; 1, 0"/>
                                        <p:tgtEl>
                                          <p:spTgt spid="25"/>
                                        </p:tgtEl>
                                      </p:cBhvr>
                                    </p:animEffect>
                                    <p:animScale>
                                      <p:cBhvr>
                                        <p:cTn id="17" dur="375" autoRev="1" fill="hold"/>
                                        <p:tgtEl>
                                          <p:spTgt spid="25"/>
                                        </p:tgtEl>
                                      </p:cBhvr>
                                      <p:by x="105000" y="105000"/>
                                    </p:animScale>
                                  </p:childTnLst>
                                </p:cTn>
                              </p:par>
                            </p:childTnLst>
                          </p:cTn>
                        </p:par>
                        <p:par>
                          <p:cTn id="18" fill="hold">
                            <p:stCondLst>
                              <p:cond delay="1500"/>
                            </p:stCondLst>
                            <p:childTnLst>
                              <p:par>
                                <p:cTn id="19" presetID="26" presetClass="emph" presetSubtype="0" fill="hold" grpId="0" nodeType="afterEffect">
                                  <p:stCondLst>
                                    <p:cond delay="0"/>
                                  </p:stCondLst>
                                  <p:childTnLst>
                                    <p:animEffect transition="out" filter="fade">
                                      <p:cBhvr>
                                        <p:cTn id="20" dur="750" tmFilter="0, 0; .2, .5; .8, .5; 1, 0"/>
                                        <p:tgtEl>
                                          <p:spTgt spid="45"/>
                                        </p:tgtEl>
                                      </p:cBhvr>
                                    </p:animEffect>
                                    <p:animScale>
                                      <p:cBhvr>
                                        <p:cTn id="21" dur="375" autoRev="1" fill="hold"/>
                                        <p:tgtEl>
                                          <p:spTgt spid="45"/>
                                        </p:tgtEl>
                                      </p:cBhvr>
                                      <p:by x="105000" y="105000"/>
                                    </p:animScale>
                                  </p:childTnLst>
                                </p:cTn>
                              </p:par>
                              <p:par>
                                <p:cTn id="22" presetID="26" presetClass="emph" presetSubtype="0" fill="hold" grpId="0" nodeType="withEffect">
                                  <p:stCondLst>
                                    <p:cond delay="0"/>
                                  </p:stCondLst>
                                  <p:childTnLst>
                                    <p:animEffect transition="out" filter="fade">
                                      <p:cBhvr>
                                        <p:cTn id="23" dur="750" tmFilter="0, 0; .2, .5; .8, .5; 1, 0"/>
                                        <p:tgtEl>
                                          <p:spTgt spid="35"/>
                                        </p:tgtEl>
                                      </p:cBhvr>
                                    </p:animEffect>
                                    <p:animScale>
                                      <p:cBhvr>
                                        <p:cTn id="24" dur="375" autoRev="1" fill="hold"/>
                                        <p:tgtEl>
                                          <p:spTgt spid="3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0" grpId="0"/>
      <p:bldP spid="35" grpId="0"/>
      <p:bldP spid="43" grpId="0" animBg="1"/>
      <p:bldP spid="44" grpId="0" animBg="1"/>
      <p:bldP spid="45" grpId="0" animBg="1"/>
    </p:bld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a:endCxn id="4" idx="2"/>
          </p:cNvCxnSpPr>
          <p:nvPr/>
        </p:nvCxnSpPr>
        <p:spPr>
          <a:xfrm>
            <a:off x="0" y="5143500"/>
            <a:ext cx="35814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stCxn id="4" idx="6"/>
            <a:endCxn id="5" idx="2"/>
          </p:cNvCxnSpPr>
          <p:nvPr/>
        </p:nvCxnSpPr>
        <p:spPr>
          <a:xfrm>
            <a:off x="5867400" y="5143500"/>
            <a:ext cx="41910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76300" y="571411"/>
            <a:ext cx="5448300" cy="1338828"/>
          </a:xfrm>
        </p:spPr>
        <p:txBody>
          <a:bodyPr/>
          <a:lstStyle/>
          <a:p>
            <a:r>
              <a:rPr lang="en-US"/>
              <a:t>two major</a:t>
            </a:r>
            <a:br>
              <a:rPr lang="en-US"/>
            </a:br>
            <a:r>
              <a:rPr lang="en-US">
                <a:solidFill>
                  <a:schemeClr val="accent1"/>
                </a:solidFill>
              </a:rPr>
              <a:t>benefits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130</a:t>
            </a:fld>
            <a:endParaRPr/>
          </a:p>
        </p:txBody>
      </p:sp>
      <p:sp>
        <p:nvSpPr>
          <p:cNvPr id="4" name="Oval 3"/>
          <p:cNvSpPr/>
          <p:nvPr/>
        </p:nvSpPr>
        <p:spPr>
          <a:xfrm>
            <a:off x="3581400" y="4000500"/>
            <a:ext cx="2286000" cy="22860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 name="Oval 4"/>
          <p:cNvSpPr/>
          <p:nvPr/>
        </p:nvSpPr>
        <p:spPr>
          <a:xfrm>
            <a:off x="10058400" y="4000500"/>
            <a:ext cx="2286000" cy="22860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4" name="Rectangle 13"/>
          <p:cNvSpPr/>
          <p:nvPr/>
        </p:nvSpPr>
        <p:spPr>
          <a:xfrm>
            <a:off x="3581400" y="6682918"/>
            <a:ext cx="3962400" cy="646331"/>
          </a:xfrm>
          <a:prstGeom prst="rect">
            <a:avLst/>
          </a:prstGeom>
        </p:spPr>
        <p:txBody>
          <a:bodyPr wrap="square">
            <a:spAutoFit/>
          </a:bodyPr>
          <a:lstStyle/>
          <a:p>
            <a:r>
              <a:rPr lang="en-US" sz="3600">
                <a:latin typeface="+mj-lt"/>
              </a:rPr>
              <a:t>more </a:t>
            </a:r>
            <a:r>
              <a:rPr lang="en-US" sz="3600">
                <a:solidFill>
                  <a:schemeClr val="accent1"/>
                </a:solidFill>
                <a:latin typeface="+mj-lt"/>
              </a:rPr>
              <a:t>traffic</a:t>
            </a:r>
            <a:endParaRPr lang="uk-UA" sz="3600">
              <a:solidFill>
                <a:schemeClr val="accent1"/>
              </a:solidFill>
              <a:latin typeface="+mj-lt"/>
            </a:endParaRPr>
          </a:p>
        </p:txBody>
      </p:sp>
      <p:sp>
        <p:nvSpPr>
          <p:cNvPr id="15" name="TextBox 14"/>
          <p:cNvSpPr txBox="1"/>
          <p:nvPr/>
        </p:nvSpPr>
        <p:spPr>
          <a:xfrm>
            <a:off x="3581400" y="7322998"/>
            <a:ext cx="556260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a:t>
            </a:r>
            <a:endParaRPr lang="uk-UA" sz="2000">
              <a:solidFill>
                <a:schemeClr val="tx2"/>
              </a:solidFill>
            </a:endParaRPr>
          </a:p>
        </p:txBody>
      </p:sp>
      <p:sp>
        <p:nvSpPr>
          <p:cNvPr id="16" name="Rectangle 15"/>
          <p:cNvSpPr/>
          <p:nvPr/>
        </p:nvSpPr>
        <p:spPr>
          <a:xfrm>
            <a:off x="10058400" y="6682918"/>
            <a:ext cx="3962400" cy="646331"/>
          </a:xfrm>
          <a:prstGeom prst="rect">
            <a:avLst/>
          </a:prstGeom>
        </p:spPr>
        <p:txBody>
          <a:bodyPr wrap="square">
            <a:spAutoFit/>
          </a:bodyPr>
          <a:lstStyle/>
          <a:p>
            <a:r>
              <a:rPr lang="en-US" sz="3600">
                <a:latin typeface="+mj-lt"/>
              </a:rPr>
              <a:t>more </a:t>
            </a:r>
            <a:r>
              <a:rPr lang="en-US" sz="3600">
                <a:solidFill>
                  <a:schemeClr val="accent1"/>
                </a:solidFill>
                <a:latin typeface="+mj-lt"/>
              </a:rPr>
              <a:t>investments</a:t>
            </a:r>
            <a:endParaRPr lang="uk-UA" sz="3600">
              <a:solidFill>
                <a:schemeClr val="accent1"/>
              </a:solidFill>
              <a:latin typeface="+mj-lt"/>
            </a:endParaRPr>
          </a:p>
        </p:txBody>
      </p:sp>
      <p:sp>
        <p:nvSpPr>
          <p:cNvPr id="17" name="TextBox 16"/>
          <p:cNvSpPr txBox="1"/>
          <p:nvPr/>
        </p:nvSpPr>
        <p:spPr>
          <a:xfrm>
            <a:off x="10058400" y="7322998"/>
            <a:ext cx="548640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a:t>
            </a:r>
            <a:endParaRPr lang="uk-UA" sz="2000">
              <a:solidFill>
                <a:schemeClr val="tx2"/>
              </a:solidFill>
            </a:endParaRPr>
          </a:p>
        </p:txBody>
      </p:sp>
      <p:sp>
        <p:nvSpPr>
          <p:cNvPr id="20" name="Freeform 106"/>
          <p:cNvSpPr>
            <a:spLocks noEditPoints="1"/>
          </p:cNvSpPr>
          <p:nvPr/>
        </p:nvSpPr>
        <p:spPr bwMode="auto">
          <a:xfrm>
            <a:off x="4128770" y="4640527"/>
            <a:ext cx="1191259" cy="1005945"/>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21" name="Freeform 93"/>
          <p:cNvSpPr>
            <a:spLocks noEditPoints="1"/>
          </p:cNvSpPr>
          <p:nvPr/>
        </p:nvSpPr>
        <p:spPr bwMode="auto">
          <a:xfrm>
            <a:off x="10712486" y="4739614"/>
            <a:ext cx="977829" cy="807772"/>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Tree>
    <p:extLst>
      <p:ext uri="{BB962C8B-B14F-4D97-AF65-F5344CB8AC3E}">
        <p14:creationId xmlns:p14="http://schemas.microsoft.com/office/powerpoint/2010/main" val="22721768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76300" y="571411"/>
            <a:ext cx="5448300" cy="1338828"/>
          </a:xfrm>
        </p:spPr>
        <p:txBody>
          <a:bodyPr/>
          <a:lstStyle/>
          <a:p>
            <a:r>
              <a:rPr lang="en-US"/>
              <a:t>we deliver</a:t>
            </a:r>
            <a:br>
              <a:rPr lang="en-US"/>
            </a:br>
            <a:r>
              <a:rPr lang="en-US">
                <a:solidFill>
                  <a:schemeClr val="accent1"/>
                </a:solidFill>
              </a:rPr>
              <a:t>solution</a:t>
            </a:r>
            <a:endParaRPr lang="uk-UA">
              <a:solidFill>
                <a:schemeClr val="accent1"/>
              </a:solidFill>
            </a:endParaRPr>
          </a:p>
        </p:txBody>
      </p:sp>
      <p:sp>
        <p:nvSpPr>
          <p:cNvPr id="7" name="Slide Number Placeholder 6"/>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131</a:t>
            </a:fld>
            <a:endParaRPr/>
          </a:p>
        </p:txBody>
      </p:sp>
      <p:sp>
        <p:nvSpPr>
          <p:cNvPr id="8" name="TextBox 7"/>
          <p:cNvSpPr txBox="1"/>
          <p:nvPr/>
        </p:nvSpPr>
        <p:spPr>
          <a:xfrm>
            <a:off x="1676400" y="3250674"/>
            <a:ext cx="5943600" cy="3785652"/>
          </a:xfrm>
          <a:prstGeom prst="rect">
            <a:avLst/>
          </a:prstGeom>
          <a:noFill/>
        </p:spPr>
        <p:txBody>
          <a:bodyPr wrap="square" rtlCol="0">
            <a:spAutoFit/>
          </a:bodyPr>
          <a:lstStyle/>
          <a:p>
            <a:pPr marL="342900" indent="-342900" algn="r">
              <a:lnSpc>
                <a:spcPct val="200000"/>
              </a:lnSpc>
              <a:buFont typeface="Courier New" panose="02070309020205020404" pitchFamily="49" charset="0"/>
              <a:buChar char="o"/>
            </a:pPr>
            <a:r>
              <a:rPr lang="en-US" sz="2000">
                <a:solidFill>
                  <a:schemeClr val="tx2"/>
                </a:solidFill>
              </a:rPr>
              <a:t>need a liable and secure service?</a:t>
            </a:r>
          </a:p>
          <a:p>
            <a:pPr marL="342900" indent="-342900" algn="r">
              <a:lnSpc>
                <a:spcPct val="200000"/>
              </a:lnSpc>
              <a:buFont typeface="Courier New" panose="02070309020205020404" pitchFamily="49" charset="0"/>
              <a:buChar char="o"/>
            </a:pPr>
            <a:r>
              <a:rPr lang="en-US" sz="2000">
                <a:solidFill>
                  <a:schemeClr val="tx2"/>
                </a:solidFill>
              </a:rPr>
              <a:t>need a fast and easy product?</a:t>
            </a:r>
            <a:endParaRPr lang="uk-UA" sz="2000">
              <a:solidFill>
                <a:schemeClr val="tx2"/>
              </a:solidFill>
            </a:endParaRPr>
          </a:p>
          <a:p>
            <a:pPr marL="342900" indent="-342900" algn="r">
              <a:lnSpc>
                <a:spcPct val="200000"/>
              </a:lnSpc>
              <a:buFont typeface="Courier New" panose="02070309020205020404" pitchFamily="49" charset="0"/>
              <a:buChar char="o"/>
            </a:pPr>
            <a:r>
              <a:rPr lang="en-US" sz="2000">
                <a:solidFill>
                  <a:schemeClr val="tx2"/>
                </a:solidFill>
              </a:rPr>
              <a:t>need a versitail and customized subscription?</a:t>
            </a:r>
          </a:p>
          <a:p>
            <a:pPr marL="342900" indent="-342900" algn="r">
              <a:lnSpc>
                <a:spcPct val="200000"/>
              </a:lnSpc>
              <a:buFont typeface="Courier New" panose="02070309020205020404" pitchFamily="49" charset="0"/>
              <a:buChar char="o"/>
            </a:pPr>
            <a:r>
              <a:rPr lang="en-US" sz="2000">
                <a:solidFill>
                  <a:schemeClr val="tx2"/>
                </a:solidFill>
              </a:rPr>
              <a:t>need a modern web site that sell?</a:t>
            </a:r>
          </a:p>
          <a:p>
            <a:pPr marL="342900" indent="-342900" algn="r">
              <a:lnSpc>
                <a:spcPct val="200000"/>
              </a:lnSpc>
              <a:buFont typeface="Courier New" panose="02070309020205020404" pitchFamily="49" charset="0"/>
              <a:buChar char="o"/>
            </a:pPr>
            <a:r>
              <a:rPr lang="en-US" sz="2000">
                <a:solidFill>
                  <a:schemeClr val="tx2"/>
                </a:solidFill>
              </a:rPr>
              <a:t>need something tottaly different?</a:t>
            </a:r>
          </a:p>
          <a:p>
            <a:pPr marL="342900" indent="-342900" algn="r">
              <a:lnSpc>
                <a:spcPct val="200000"/>
              </a:lnSpc>
              <a:buFont typeface="Courier New" panose="02070309020205020404" pitchFamily="49" charset="0"/>
              <a:buChar char="o"/>
            </a:pPr>
            <a:r>
              <a:rPr lang="en-US" sz="2000">
                <a:solidFill>
                  <a:schemeClr val="tx2"/>
                </a:solidFill>
              </a:rPr>
              <a:t>need a cutting edge payment system?</a:t>
            </a:r>
            <a:endParaRPr lang="uk-UA" sz="2000">
              <a:solidFill>
                <a:schemeClr val="tx2"/>
              </a:solidFill>
            </a:endParaRPr>
          </a:p>
        </p:txBody>
      </p:sp>
      <p:grpSp>
        <p:nvGrpSpPr>
          <p:cNvPr id="4" name="Group 3"/>
          <p:cNvGrpSpPr/>
          <p:nvPr/>
        </p:nvGrpSpPr>
        <p:grpSpPr>
          <a:xfrm>
            <a:off x="8096250" y="3200400"/>
            <a:ext cx="10191750" cy="3886200"/>
            <a:chOff x="8096250" y="3200400"/>
            <a:chExt cx="10191750" cy="3886200"/>
          </a:xfrm>
        </p:grpSpPr>
        <p:sp>
          <p:nvSpPr>
            <p:cNvPr id="6" name="Oval 5"/>
            <p:cNvSpPr/>
            <p:nvPr/>
          </p:nvSpPr>
          <p:spPr>
            <a:xfrm>
              <a:off x="10058400" y="3200400"/>
              <a:ext cx="3886200" cy="3886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15" name="Straight Connector 14"/>
            <p:cNvCxnSpPr>
              <a:endCxn id="6" idx="6"/>
            </p:cNvCxnSpPr>
            <p:nvPr/>
          </p:nvCxnSpPr>
          <p:spPr>
            <a:xfrm flipH="1">
              <a:off x="13944600" y="5143500"/>
              <a:ext cx="43434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10058400" y="4543336"/>
              <a:ext cx="3886200" cy="1446550"/>
            </a:xfrm>
            <a:prstGeom prst="rect">
              <a:avLst/>
            </a:prstGeom>
            <a:noFill/>
          </p:spPr>
          <p:txBody>
            <a:bodyPr wrap="square" rtlCol="0">
              <a:spAutoFit/>
            </a:bodyPr>
            <a:lstStyle/>
            <a:p>
              <a:pPr algn="ctr"/>
              <a:r>
                <a:rPr lang="en-US" sz="4400" b="1"/>
                <a:t>we have the </a:t>
              </a:r>
              <a:r>
                <a:rPr lang="en-US" sz="4400" b="1">
                  <a:solidFill>
                    <a:schemeClr val="accent1"/>
                  </a:solidFill>
                </a:rPr>
                <a:t>solution!</a:t>
              </a:r>
              <a:endParaRPr lang="uk-UA" sz="4400" b="1">
                <a:solidFill>
                  <a:schemeClr val="accent1"/>
                </a:solidFill>
              </a:endParaRPr>
            </a:p>
          </p:txBody>
        </p:sp>
        <p:grpSp>
          <p:nvGrpSpPr>
            <p:cNvPr id="10" name="Group 9"/>
            <p:cNvGrpSpPr/>
            <p:nvPr/>
          </p:nvGrpSpPr>
          <p:grpSpPr>
            <a:xfrm>
              <a:off x="8096250" y="3479274"/>
              <a:ext cx="1276350" cy="3430689"/>
              <a:chOff x="9163050" y="3655911"/>
              <a:chExt cx="1276350" cy="3430689"/>
            </a:xfrm>
          </p:grpSpPr>
          <p:sp>
            <p:nvSpPr>
              <p:cNvPr id="9" name="Right Arrow 8"/>
              <p:cNvSpPr/>
              <p:nvPr/>
            </p:nvSpPr>
            <p:spPr>
              <a:xfrm>
                <a:off x="9163050" y="3655911"/>
                <a:ext cx="1276350" cy="381000"/>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2" name="Right Arrow 11"/>
              <p:cNvSpPr/>
              <p:nvPr/>
            </p:nvSpPr>
            <p:spPr>
              <a:xfrm>
                <a:off x="9163050" y="4265849"/>
                <a:ext cx="1276350" cy="381000"/>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3" name="Right Arrow 12"/>
              <p:cNvSpPr/>
              <p:nvPr/>
            </p:nvSpPr>
            <p:spPr>
              <a:xfrm>
                <a:off x="9163050" y="4875787"/>
                <a:ext cx="1276350" cy="381000"/>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4" name="Right Arrow 13"/>
              <p:cNvSpPr/>
              <p:nvPr/>
            </p:nvSpPr>
            <p:spPr>
              <a:xfrm>
                <a:off x="9163050" y="6705600"/>
                <a:ext cx="1276350" cy="381000"/>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6" name="Right Arrow 15"/>
              <p:cNvSpPr/>
              <p:nvPr/>
            </p:nvSpPr>
            <p:spPr>
              <a:xfrm>
                <a:off x="9163050" y="6095663"/>
                <a:ext cx="1276350" cy="381000"/>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7" name="Right Arrow 16"/>
              <p:cNvSpPr/>
              <p:nvPr/>
            </p:nvSpPr>
            <p:spPr>
              <a:xfrm>
                <a:off x="9163050" y="5485725"/>
                <a:ext cx="1276350" cy="381000"/>
              </a:xfrm>
              <a:prstGeom prst="rightArrow">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spTree>
    <p:extLst>
      <p:ext uri="{BB962C8B-B14F-4D97-AF65-F5344CB8AC3E}">
        <p14:creationId xmlns:p14="http://schemas.microsoft.com/office/powerpoint/2010/main" val="22869226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250"/>
                                        <p:tgtEl>
                                          <p:spTgt spid="8"/>
                                        </p:tgtEl>
                                      </p:cBhvr>
                                    </p:animEffect>
                                    <p:anim calcmode="lin" valueType="num">
                                      <p:cBhvr>
                                        <p:cTn id="8" dur="1250" fill="hold"/>
                                        <p:tgtEl>
                                          <p:spTgt spid="8"/>
                                        </p:tgtEl>
                                        <p:attrNameLst>
                                          <p:attrName>ppt_x</p:attrName>
                                        </p:attrNameLst>
                                      </p:cBhvr>
                                      <p:tavLst>
                                        <p:tav tm="0">
                                          <p:val>
                                            <p:strVal val="#ppt_x"/>
                                          </p:val>
                                        </p:tav>
                                        <p:tav tm="100000">
                                          <p:val>
                                            <p:strVal val="#ppt_x"/>
                                          </p:val>
                                        </p:tav>
                                      </p:tavLst>
                                    </p:anim>
                                    <p:anim calcmode="lin" valueType="num">
                                      <p:cBhvr>
                                        <p:cTn id="9" dur="1125" decel="100000" fill="hold"/>
                                        <p:tgtEl>
                                          <p:spTgt spid="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22" presetClass="entr" presetSubtype="8"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left)">
                                      <p:cBhvr>
                                        <p:cTn id="14"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a:endCxn id="4" idx="2"/>
          </p:cNvCxnSpPr>
          <p:nvPr/>
        </p:nvCxnSpPr>
        <p:spPr>
          <a:xfrm>
            <a:off x="0" y="5143500"/>
            <a:ext cx="28956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a:stCxn id="4" idx="6"/>
            <a:endCxn id="5" idx="2"/>
          </p:cNvCxnSpPr>
          <p:nvPr/>
        </p:nvCxnSpPr>
        <p:spPr>
          <a:xfrm>
            <a:off x="5181600" y="5143500"/>
            <a:ext cx="28194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5" idx="6"/>
            <a:endCxn id="6" idx="2"/>
          </p:cNvCxnSpPr>
          <p:nvPr/>
        </p:nvCxnSpPr>
        <p:spPr>
          <a:xfrm>
            <a:off x="10287000" y="5143500"/>
            <a:ext cx="28194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76300" y="571411"/>
            <a:ext cx="5448300" cy="1338828"/>
          </a:xfrm>
        </p:spPr>
        <p:txBody>
          <a:bodyPr/>
          <a:lstStyle/>
          <a:p>
            <a:r>
              <a:rPr lang="en-US">
                <a:solidFill>
                  <a:schemeClr val="accent1"/>
                </a:solidFill>
              </a:rPr>
              <a:t>three solution</a:t>
            </a:r>
            <a:br>
              <a:rPr lang="en-US"/>
            </a:br>
            <a:r>
              <a:rPr lang="en-US"/>
              <a:t>options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132</a:t>
            </a:fld>
            <a:endParaRPr/>
          </a:p>
        </p:txBody>
      </p:sp>
      <p:sp>
        <p:nvSpPr>
          <p:cNvPr id="4" name="Oval 3"/>
          <p:cNvSpPr/>
          <p:nvPr/>
        </p:nvSpPr>
        <p:spPr>
          <a:xfrm>
            <a:off x="2895600" y="4000500"/>
            <a:ext cx="2286000" cy="22860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 name="Oval 4"/>
          <p:cNvSpPr/>
          <p:nvPr/>
        </p:nvSpPr>
        <p:spPr>
          <a:xfrm>
            <a:off x="8001000" y="4000500"/>
            <a:ext cx="2286000" cy="22860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 name="Oval 5"/>
          <p:cNvSpPr/>
          <p:nvPr/>
        </p:nvSpPr>
        <p:spPr>
          <a:xfrm>
            <a:off x="13106400" y="4000500"/>
            <a:ext cx="2286000" cy="22860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Rectangle 6"/>
          <p:cNvSpPr/>
          <p:nvPr/>
        </p:nvSpPr>
        <p:spPr>
          <a:xfrm>
            <a:off x="2895600" y="6766560"/>
            <a:ext cx="3962400" cy="646331"/>
          </a:xfrm>
          <a:prstGeom prst="rect">
            <a:avLst/>
          </a:prstGeom>
        </p:spPr>
        <p:txBody>
          <a:bodyPr wrap="square">
            <a:spAutoFit/>
          </a:bodyPr>
          <a:lstStyle/>
          <a:p>
            <a:r>
              <a:rPr lang="en-US" sz="3600">
                <a:latin typeface="+mj-lt"/>
              </a:rPr>
              <a:t>clean web design</a:t>
            </a:r>
            <a:endParaRPr lang="uk-UA" sz="3600">
              <a:solidFill>
                <a:schemeClr val="accent1"/>
              </a:solidFill>
              <a:latin typeface="+mj-lt"/>
            </a:endParaRPr>
          </a:p>
        </p:txBody>
      </p:sp>
      <p:sp>
        <p:nvSpPr>
          <p:cNvPr id="12" name="TextBox 11"/>
          <p:cNvSpPr txBox="1"/>
          <p:nvPr/>
        </p:nvSpPr>
        <p:spPr>
          <a:xfrm>
            <a:off x="2895600" y="7406640"/>
            <a:ext cx="3962400" cy="1015663"/>
          </a:xfrm>
          <a:prstGeom prst="rect">
            <a:avLst/>
          </a:prstGeom>
          <a:noFill/>
        </p:spPr>
        <p:txBody>
          <a:bodyPr wrap="square" rtlCol="0">
            <a:spAutoFit/>
          </a:bodyPr>
          <a:lstStyle/>
          <a:p>
            <a:r>
              <a:rPr lang="en-US" sz="2000">
                <a:solidFill>
                  <a:schemeClr val="tx2"/>
                </a:solidFill>
              </a:rPr>
              <a:t>Lorem ipsum dolor sit amet, consectetuer adipiscing </a:t>
            </a:r>
          </a:p>
          <a:p>
            <a:r>
              <a:rPr lang="en-US" sz="2000">
                <a:solidFill>
                  <a:schemeClr val="tx2"/>
                </a:solidFill>
              </a:rPr>
              <a:t>elit</a:t>
            </a:r>
            <a:endParaRPr lang="uk-UA" sz="2000">
              <a:solidFill>
                <a:schemeClr val="tx2"/>
              </a:solidFill>
            </a:endParaRPr>
          </a:p>
        </p:txBody>
      </p:sp>
      <p:sp>
        <p:nvSpPr>
          <p:cNvPr id="14" name="Rectangle 13"/>
          <p:cNvSpPr/>
          <p:nvPr/>
        </p:nvSpPr>
        <p:spPr>
          <a:xfrm>
            <a:off x="8001000" y="6766560"/>
            <a:ext cx="3962400" cy="646331"/>
          </a:xfrm>
          <a:prstGeom prst="rect">
            <a:avLst/>
          </a:prstGeom>
        </p:spPr>
        <p:txBody>
          <a:bodyPr wrap="square">
            <a:spAutoFit/>
          </a:bodyPr>
          <a:lstStyle/>
          <a:p>
            <a:r>
              <a:rPr lang="en-US" sz="3600">
                <a:latin typeface="+mj-lt"/>
              </a:rPr>
              <a:t>payment system</a:t>
            </a:r>
            <a:endParaRPr lang="uk-UA" sz="3600">
              <a:solidFill>
                <a:schemeClr val="accent1"/>
              </a:solidFill>
              <a:latin typeface="+mj-lt"/>
            </a:endParaRPr>
          </a:p>
        </p:txBody>
      </p:sp>
      <p:sp>
        <p:nvSpPr>
          <p:cNvPr id="15" name="TextBox 14"/>
          <p:cNvSpPr txBox="1"/>
          <p:nvPr/>
        </p:nvSpPr>
        <p:spPr>
          <a:xfrm>
            <a:off x="8001000" y="7406640"/>
            <a:ext cx="3962400" cy="1015663"/>
          </a:xfrm>
          <a:prstGeom prst="rect">
            <a:avLst/>
          </a:prstGeom>
          <a:noFill/>
        </p:spPr>
        <p:txBody>
          <a:bodyPr wrap="square" rtlCol="0">
            <a:spAutoFit/>
          </a:bodyPr>
          <a:lstStyle/>
          <a:p>
            <a:r>
              <a:rPr lang="en-US" sz="2000">
                <a:solidFill>
                  <a:schemeClr val="tx2"/>
                </a:solidFill>
              </a:rPr>
              <a:t>Lorem ipsum dolor sit amet, consectetuer adipiscing </a:t>
            </a:r>
          </a:p>
          <a:p>
            <a:r>
              <a:rPr lang="en-US" sz="2000">
                <a:solidFill>
                  <a:schemeClr val="tx2"/>
                </a:solidFill>
              </a:rPr>
              <a:t>elit</a:t>
            </a:r>
            <a:endParaRPr lang="uk-UA" sz="2000">
              <a:solidFill>
                <a:schemeClr val="tx2"/>
              </a:solidFill>
            </a:endParaRPr>
          </a:p>
        </p:txBody>
      </p:sp>
      <p:sp>
        <p:nvSpPr>
          <p:cNvPr id="16" name="Rectangle 15"/>
          <p:cNvSpPr/>
          <p:nvPr/>
        </p:nvSpPr>
        <p:spPr>
          <a:xfrm>
            <a:off x="13106400" y="6766560"/>
            <a:ext cx="3962400" cy="646331"/>
          </a:xfrm>
          <a:prstGeom prst="rect">
            <a:avLst/>
          </a:prstGeom>
        </p:spPr>
        <p:txBody>
          <a:bodyPr wrap="square">
            <a:spAutoFit/>
          </a:bodyPr>
          <a:lstStyle/>
          <a:p>
            <a:r>
              <a:rPr lang="en-US" sz="3600">
                <a:latin typeface="+mj-lt"/>
              </a:rPr>
              <a:t>online shop</a:t>
            </a:r>
            <a:endParaRPr lang="uk-UA" sz="3600">
              <a:solidFill>
                <a:schemeClr val="accent1"/>
              </a:solidFill>
              <a:latin typeface="+mj-lt"/>
            </a:endParaRPr>
          </a:p>
        </p:txBody>
      </p:sp>
      <p:sp>
        <p:nvSpPr>
          <p:cNvPr id="17" name="TextBox 16"/>
          <p:cNvSpPr txBox="1"/>
          <p:nvPr/>
        </p:nvSpPr>
        <p:spPr>
          <a:xfrm>
            <a:off x="13106400" y="7406640"/>
            <a:ext cx="3962400" cy="1015663"/>
          </a:xfrm>
          <a:prstGeom prst="rect">
            <a:avLst/>
          </a:prstGeom>
          <a:noFill/>
        </p:spPr>
        <p:txBody>
          <a:bodyPr wrap="square" rtlCol="0">
            <a:spAutoFit/>
          </a:bodyPr>
          <a:lstStyle/>
          <a:p>
            <a:r>
              <a:rPr lang="en-US" sz="2000">
                <a:solidFill>
                  <a:schemeClr val="tx2"/>
                </a:solidFill>
              </a:rPr>
              <a:t>Lorem ipsum dolor sit amet, consectetuer adipiscing </a:t>
            </a:r>
          </a:p>
          <a:p>
            <a:r>
              <a:rPr lang="en-US" sz="2000">
                <a:solidFill>
                  <a:schemeClr val="tx2"/>
                </a:solidFill>
              </a:rPr>
              <a:t>elit</a:t>
            </a:r>
            <a:endParaRPr lang="uk-UA" sz="2000">
              <a:solidFill>
                <a:schemeClr val="tx2"/>
              </a:solidFill>
            </a:endParaRPr>
          </a:p>
        </p:txBody>
      </p:sp>
      <p:sp>
        <p:nvSpPr>
          <p:cNvPr id="19" name="Freeform 212"/>
          <p:cNvSpPr>
            <a:spLocks noEditPoints="1"/>
          </p:cNvSpPr>
          <p:nvPr/>
        </p:nvSpPr>
        <p:spPr bwMode="auto">
          <a:xfrm>
            <a:off x="13716000" y="4864866"/>
            <a:ext cx="991759" cy="711486"/>
          </a:xfrm>
          <a:custGeom>
            <a:avLst/>
            <a:gdLst>
              <a:gd name="T0" fmla="*/ 160 w 176"/>
              <a:gd name="T1" fmla="*/ 101 h 128"/>
              <a:gd name="T2" fmla="*/ 176 w 176"/>
              <a:gd name="T3" fmla="*/ 29 h 128"/>
              <a:gd name="T4" fmla="*/ 172 w 176"/>
              <a:gd name="T5" fmla="*/ 24 h 128"/>
              <a:gd name="T6" fmla="*/ 38 w 176"/>
              <a:gd name="T7" fmla="*/ 3 h 128"/>
              <a:gd name="T8" fmla="*/ 34 w 176"/>
              <a:gd name="T9" fmla="*/ 0 h 128"/>
              <a:gd name="T10" fmla="*/ 0 w 176"/>
              <a:gd name="T11" fmla="*/ 4 h 128"/>
              <a:gd name="T12" fmla="*/ 31 w 176"/>
              <a:gd name="T13" fmla="*/ 8 h 128"/>
              <a:gd name="T14" fmla="*/ 56 w 176"/>
              <a:gd name="T15" fmla="*/ 101 h 128"/>
              <a:gd name="T16" fmla="*/ 56 w 176"/>
              <a:gd name="T17" fmla="*/ 112 h 128"/>
              <a:gd name="T18" fmla="*/ 88 w 176"/>
              <a:gd name="T19" fmla="*/ 112 h 128"/>
              <a:gd name="T20" fmla="*/ 130 w 176"/>
              <a:gd name="T21" fmla="*/ 104 h 128"/>
              <a:gd name="T22" fmla="*/ 144 w 176"/>
              <a:gd name="T23" fmla="*/ 128 h 128"/>
              <a:gd name="T24" fmla="*/ 158 w 176"/>
              <a:gd name="T25" fmla="*/ 104 h 128"/>
              <a:gd name="T26" fmla="*/ 144 w 176"/>
              <a:gd name="T27" fmla="*/ 32 h 128"/>
              <a:gd name="T28" fmla="*/ 163 w 176"/>
              <a:gd name="T29" fmla="*/ 48 h 128"/>
              <a:gd name="T30" fmla="*/ 144 w 176"/>
              <a:gd name="T31" fmla="*/ 32 h 128"/>
              <a:gd name="T32" fmla="*/ 72 w 176"/>
              <a:gd name="T33" fmla="*/ 32 h 128"/>
              <a:gd name="T34" fmla="*/ 50 w 176"/>
              <a:gd name="T35" fmla="*/ 48 h 128"/>
              <a:gd name="T36" fmla="*/ 57 w 176"/>
              <a:gd name="T37" fmla="*/ 72 h 128"/>
              <a:gd name="T38" fmla="*/ 75 w 176"/>
              <a:gd name="T39" fmla="*/ 56 h 128"/>
              <a:gd name="T40" fmla="*/ 57 w 176"/>
              <a:gd name="T41" fmla="*/ 72 h 128"/>
              <a:gd name="T42" fmla="*/ 78 w 176"/>
              <a:gd name="T43" fmla="*/ 80 h 128"/>
              <a:gd name="T44" fmla="*/ 63 w 176"/>
              <a:gd name="T45" fmla="*/ 96 h 128"/>
              <a:gd name="T46" fmla="*/ 72 w 176"/>
              <a:gd name="T47" fmla="*/ 120 h 128"/>
              <a:gd name="T48" fmla="*/ 72 w 176"/>
              <a:gd name="T49" fmla="*/ 104 h 128"/>
              <a:gd name="T50" fmla="*/ 72 w 176"/>
              <a:gd name="T51" fmla="*/ 120 h 128"/>
              <a:gd name="T52" fmla="*/ 88 w 176"/>
              <a:gd name="T53" fmla="*/ 96 h 128"/>
              <a:gd name="T54" fmla="*/ 104 w 176"/>
              <a:gd name="T55" fmla="*/ 80 h 128"/>
              <a:gd name="T56" fmla="*/ 104 w 176"/>
              <a:gd name="T57" fmla="*/ 72 h 128"/>
              <a:gd name="T58" fmla="*/ 83 w 176"/>
              <a:gd name="T59" fmla="*/ 56 h 128"/>
              <a:gd name="T60" fmla="*/ 104 w 176"/>
              <a:gd name="T61" fmla="*/ 72 h 128"/>
              <a:gd name="T62" fmla="*/ 82 w 176"/>
              <a:gd name="T63" fmla="*/ 48 h 128"/>
              <a:gd name="T64" fmla="*/ 104 w 176"/>
              <a:gd name="T65" fmla="*/ 32 h 128"/>
              <a:gd name="T66" fmla="*/ 128 w 176"/>
              <a:gd name="T67" fmla="*/ 96 h 128"/>
              <a:gd name="T68" fmla="*/ 112 w 176"/>
              <a:gd name="T69" fmla="*/ 80 h 128"/>
              <a:gd name="T70" fmla="*/ 128 w 176"/>
              <a:gd name="T71" fmla="*/ 96 h 128"/>
              <a:gd name="T72" fmla="*/ 112 w 176"/>
              <a:gd name="T73" fmla="*/ 72 h 128"/>
              <a:gd name="T74" fmla="*/ 133 w 176"/>
              <a:gd name="T75" fmla="*/ 56 h 128"/>
              <a:gd name="T76" fmla="*/ 134 w 176"/>
              <a:gd name="T77" fmla="*/ 48 h 128"/>
              <a:gd name="T78" fmla="*/ 112 w 176"/>
              <a:gd name="T79" fmla="*/ 32 h 128"/>
              <a:gd name="T80" fmla="*/ 134 w 176"/>
              <a:gd name="T81" fmla="*/ 48 h 128"/>
              <a:gd name="T82" fmla="*/ 136 w 176"/>
              <a:gd name="T83" fmla="*/ 112 h 128"/>
              <a:gd name="T84" fmla="*/ 152 w 176"/>
              <a:gd name="T85" fmla="*/ 112 h 128"/>
              <a:gd name="T86" fmla="*/ 153 w 176"/>
              <a:gd name="T87" fmla="*/ 96 h 128"/>
              <a:gd name="T88" fmla="*/ 138 w 176"/>
              <a:gd name="T89" fmla="*/ 80 h 128"/>
              <a:gd name="T90" fmla="*/ 153 w 176"/>
              <a:gd name="T91" fmla="*/ 96 h 128"/>
              <a:gd name="T92" fmla="*/ 141 w 176"/>
              <a:gd name="T93" fmla="*/ 56 h 128"/>
              <a:gd name="T94" fmla="*/ 158 w 176"/>
              <a:gd name="T9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6" h="128">
                <a:moveTo>
                  <a:pt x="160" y="101"/>
                </a:moveTo>
                <a:cubicBezTo>
                  <a:pt x="160" y="101"/>
                  <a:pt x="160" y="101"/>
                  <a:pt x="160" y="101"/>
                </a:cubicBezTo>
                <a:cubicBezTo>
                  <a:pt x="176" y="29"/>
                  <a:pt x="176" y="29"/>
                  <a:pt x="176" y="29"/>
                </a:cubicBezTo>
                <a:cubicBezTo>
                  <a:pt x="176" y="29"/>
                  <a:pt x="176" y="29"/>
                  <a:pt x="176" y="29"/>
                </a:cubicBezTo>
                <a:cubicBezTo>
                  <a:pt x="176" y="29"/>
                  <a:pt x="176" y="28"/>
                  <a:pt x="176" y="28"/>
                </a:cubicBezTo>
                <a:cubicBezTo>
                  <a:pt x="176" y="26"/>
                  <a:pt x="174" y="24"/>
                  <a:pt x="172" y="24"/>
                </a:cubicBezTo>
                <a:cubicBezTo>
                  <a:pt x="44" y="24"/>
                  <a:pt x="44" y="24"/>
                  <a:pt x="44" y="24"/>
                </a:cubicBezTo>
                <a:cubicBezTo>
                  <a:pt x="38" y="3"/>
                  <a:pt x="38" y="3"/>
                  <a:pt x="38" y="3"/>
                </a:cubicBezTo>
                <a:cubicBezTo>
                  <a:pt x="38" y="3"/>
                  <a:pt x="38" y="3"/>
                  <a:pt x="38" y="3"/>
                </a:cubicBezTo>
                <a:cubicBezTo>
                  <a:pt x="38" y="1"/>
                  <a:pt x="36" y="0"/>
                  <a:pt x="34" y="0"/>
                </a:cubicBezTo>
                <a:cubicBezTo>
                  <a:pt x="4" y="0"/>
                  <a:pt x="4" y="0"/>
                  <a:pt x="4" y="0"/>
                </a:cubicBezTo>
                <a:cubicBezTo>
                  <a:pt x="2" y="0"/>
                  <a:pt x="0" y="2"/>
                  <a:pt x="0" y="4"/>
                </a:cubicBezTo>
                <a:cubicBezTo>
                  <a:pt x="0" y="6"/>
                  <a:pt x="2" y="8"/>
                  <a:pt x="4" y="8"/>
                </a:cubicBezTo>
                <a:cubicBezTo>
                  <a:pt x="31" y="8"/>
                  <a:pt x="31" y="8"/>
                  <a:pt x="31" y="8"/>
                </a:cubicBezTo>
                <a:cubicBezTo>
                  <a:pt x="56" y="101"/>
                  <a:pt x="56" y="101"/>
                  <a:pt x="56" y="101"/>
                </a:cubicBezTo>
                <a:cubicBezTo>
                  <a:pt x="56" y="101"/>
                  <a:pt x="56" y="101"/>
                  <a:pt x="56" y="101"/>
                </a:cubicBezTo>
                <a:cubicBezTo>
                  <a:pt x="57" y="102"/>
                  <a:pt x="57" y="103"/>
                  <a:pt x="58" y="104"/>
                </a:cubicBezTo>
                <a:cubicBezTo>
                  <a:pt x="57" y="106"/>
                  <a:pt x="56" y="109"/>
                  <a:pt x="56" y="112"/>
                </a:cubicBezTo>
                <a:cubicBezTo>
                  <a:pt x="56" y="121"/>
                  <a:pt x="63" y="128"/>
                  <a:pt x="72" y="128"/>
                </a:cubicBezTo>
                <a:cubicBezTo>
                  <a:pt x="81" y="128"/>
                  <a:pt x="88" y="121"/>
                  <a:pt x="88" y="112"/>
                </a:cubicBezTo>
                <a:cubicBezTo>
                  <a:pt x="88" y="109"/>
                  <a:pt x="87" y="106"/>
                  <a:pt x="86" y="104"/>
                </a:cubicBezTo>
                <a:cubicBezTo>
                  <a:pt x="130" y="104"/>
                  <a:pt x="130" y="104"/>
                  <a:pt x="130" y="104"/>
                </a:cubicBezTo>
                <a:cubicBezTo>
                  <a:pt x="129" y="106"/>
                  <a:pt x="128" y="109"/>
                  <a:pt x="128" y="112"/>
                </a:cubicBezTo>
                <a:cubicBezTo>
                  <a:pt x="128" y="121"/>
                  <a:pt x="135" y="128"/>
                  <a:pt x="144" y="128"/>
                </a:cubicBezTo>
                <a:cubicBezTo>
                  <a:pt x="153" y="128"/>
                  <a:pt x="160" y="121"/>
                  <a:pt x="160" y="112"/>
                </a:cubicBezTo>
                <a:cubicBezTo>
                  <a:pt x="160" y="109"/>
                  <a:pt x="159" y="106"/>
                  <a:pt x="158" y="104"/>
                </a:cubicBezTo>
                <a:cubicBezTo>
                  <a:pt x="159" y="103"/>
                  <a:pt x="160" y="102"/>
                  <a:pt x="160" y="101"/>
                </a:cubicBezTo>
                <a:moveTo>
                  <a:pt x="144" y="32"/>
                </a:moveTo>
                <a:cubicBezTo>
                  <a:pt x="167" y="32"/>
                  <a:pt x="167" y="32"/>
                  <a:pt x="167" y="32"/>
                </a:cubicBezTo>
                <a:cubicBezTo>
                  <a:pt x="163" y="48"/>
                  <a:pt x="163" y="48"/>
                  <a:pt x="163" y="48"/>
                </a:cubicBezTo>
                <a:cubicBezTo>
                  <a:pt x="142" y="48"/>
                  <a:pt x="142" y="48"/>
                  <a:pt x="142" y="48"/>
                </a:cubicBezTo>
                <a:lnTo>
                  <a:pt x="144" y="32"/>
                </a:lnTo>
                <a:close/>
                <a:moveTo>
                  <a:pt x="46" y="32"/>
                </a:moveTo>
                <a:cubicBezTo>
                  <a:pt x="72" y="32"/>
                  <a:pt x="72" y="32"/>
                  <a:pt x="72" y="32"/>
                </a:cubicBezTo>
                <a:cubicBezTo>
                  <a:pt x="74" y="48"/>
                  <a:pt x="74" y="48"/>
                  <a:pt x="74" y="48"/>
                </a:cubicBezTo>
                <a:cubicBezTo>
                  <a:pt x="50" y="48"/>
                  <a:pt x="50" y="48"/>
                  <a:pt x="50" y="48"/>
                </a:cubicBezTo>
                <a:lnTo>
                  <a:pt x="46" y="32"/>
                </a:lnTo>
                <a:close/>
                <a:moveTo>
                  <a:pt x="57" y="72"/>
                </a:moveTo>
                <a:cubicBezTo>
                  <a:pt x="52" y="56"/>
                  <a:pt x="52" y="56"/>
                  <a:pt x="52" y="56"/>
                </a:cubicBezTo>
                <a:cubicBezTo>
                  <a:pt x="75" y="56"/>
                  <a:pt x="75" y="56"/>
                  <a:pt x="75" y="56"/>
                </a:cubicBezTo>
                <a:cubicBezTo>
                  <a:pt x="77" y="72"/>
                  <a:pt x="77" y="72"/>
                  <a:pt x="77" y="72"/>
                </a:cubicBezTo>
                <a:lnTo>
                  <a:pt x="57" y="72"/>
                </a:lnTo>
                <a:close/>
                <a:moveTo>
                  <a:pt x="59" y="80"/>
                </a:moveTo>
                <a:cubicBezTo>
                  <a:pt x="78" y="80"/>
                  <a:pt x="78" y="80"/>
                  <a:pt x="78" y="80"/>
                </a:cubicBezTo>
                <a:cubicBezTo>
                  <a:pt x="80" y="96"/>
                  <a:pt x="80" y="96"/>
                  <a:pt x="80" y="96"/>
                </a:cubicBezTo>
                <a:cubicBezTo>
                  <a:pt x="63" y="96"/>
                  <a:pt x="63" y="96"/>
                  <a:pt x="63" y="96"/>
                </a:cubicBezTo>
                <a:lnTo>
                  <a:pt x="59" y="80"/>
                </a:lnTo>
                <a:close/>
                <a:moveTo>
                  <a:pt x="72" y="120"/>
                </a:moveTo>
                <a:cubicBezTo>
                  <a:pt x="68" y="120"/>
                  <a:pt x="64" y="116"/>
                  <a:pt x="64" y="112"/>
                </a:cubicBezTo>
                <a:cubicBezTo>
                  <a:pt x="64" y="108"/>
                  <a:pt x="68" y="104"/>
                  <a:pt x="72" y="104"/>
                </a:cubicBezTo>
                <a:cubicBezTo>
                  <a:pt x="76" y="104"/>
                  <a:pt x="80" y="108"/>
                  <a:pt x="80" y="112"/>
                </a:cubicBezTo>
                <a:cubicBezTo>
                  <a:pt x="80" y="116"/>
                  <a:pt x="76" y="120"/>
                  <a:pt x="72" y="120"/>
                </a:cubicBezTo>
                <a:moveTo>
                  <a:pt x="104" y="96"/>
                </a:moveTo>
                <a:cubicBezTo>
                  <a:pt x="88" y="96"/>
                  <a:pt x="88" y="96"/>
                  <a:pt x="88" y="96"/>
                </a:cubicBezTo>
                <a:cubicBezTo>
                  <a:pt x="86" y="80"/>
                  <a:pt x="86" y="80"/>
                  <a:pt x="86" y="80"/>
                </a:cubicBezTo>
                <a:cubicBezTo>
                  <a:pt x="104" y="80"/>
                  <a:pt x="104" y="80"/>
                  <a:pt x="104" y="80"/>
                </a:cubicBezTo>
                <a:lnTo>
                  <a:pt x="104" y="96"/>
                </a:lnTo>
                <a:close/>
                <a:moveTo>
                  <a:pt x="104" y="72"/>
                </a:moveTo>
                <a:cubicBezTo>
                  <a:pt x="85" y="72"/>
                  <a:pt x="85" y="72"/>
                  <a:pt x="85" y="72"/>
                </a:cubicBezTo>
                <a:cubicBezTo>
                  <a:pt x="83" y="56"/>
                  <a:pt x="83" y="56"/>
                  <a:pt x="83" y="56"/>
                </a:cubicBezTo>
                <a:cubicBezTo>
                  <a:pt x="104" y="56"/>
                  <a:pt x="104" y="56"/>
                  <a:pt x="104" y="56"/>
                </a:cubicBezTo>
                <a:lnTo>
                  <a:pt x="104" y="72"/>
                </a:lnTo>
                <a:close/>
                <a:moveTo>
                  <a:pt x="104" y="48"/>
                </a:moveTo>
                <a:cubicBezTo>
                  <a:pt x="82" y="48"/>
                  <a:pt x="82" y="48"/>
                  <a:pt x="82" y="48"/>
                </a:cubicBezTo>
                <a:cubicBezTo>
                  <a:pt x="80" y="32"/>
                  <a:pt x="80" y="32"/>
                  <a:pt x="80" y="32"/>
                </a:cubicBezTo>
                <a:cubicBezTo>
                  <a:pt x="104" y="32"/>
                  <a:pt x="104" y="32"/>
                  <a:pt x="104" y="32"/>
                </a:cubicBezTo>
                <a:lnTo>
                  <a:pt x="104" y="48"/>
                </a:lnTo>
                <a:close/>
                <a:moveTo>
                  <a:pt x="128" y="96"/>
                </a:moveTo>
                <a:cubicBezTo>
                  <a:pt x="112" y="96"/>
                  <a:pt x="112" y="96"/>
                  <a:pt x="112" y="96"/>
                </a:cubicBezTo>
                <a:cubicBezTo>
                  <a:pt x="112" y="80"/>
                  <a:pt x="112" y="80"/>
                  <a:pt x="112" y="80"/>
                </a:cubicBezTo>
                <a:cubicBezTo>
                  <a:pt x="130" y="80"/>
                  <a:pt x="130" y="80"/>
                  <a:pt x="130" y="80"/>
                </a:cubicBezTo>
                <a:lnTo>
                  <a:pt x="128" y="96"/>
                </a:lnTo>
                <a:close/>
                <a:moveTo>
                  <a:pt x="131" y="72"/>
                </a:moveTo>
                <a:cubicBezTo>
                  <a:pt x="112" y="72"/>
                  <a:pt x="112" y="72"/>
                  <a:pt x="112" y="72"/>
                </a:cubicBezTo>
                <a:cubicBezTo>
                  <a:pt x="112" y="56"/>
                  <a:pt x="112" y="56"/>
                  <a:pt x="112" y="56"/>
                </a:cubicBezTo>
                <a:cubicBezTo>
                  <a:pt x="133" y="56"/>
                  <a:pt x="133" y="56"/>
                  <a:pt x="133" y="56"/>
                </a:cubicBezTo>
                <a:lnTo>
                  <a:pt x="131" y="72"/>
                </a:lnTo>
                <a:close/>
                <a:moveTo>
                  <a:pt x="134" y="48"/>
                </a:moveTo>
                <a:cubicBezTo>
                  <a:pt x="112" y="48"/>
                  <a:pt x="112" y="48"/>
                  <a:pt x="112" y="48"/>
                </a:cubicBezTo>
                <a:cubicBezTo>
                  <a:pt x="112" y="32"/>
                  <a:pt x="112" y="32"/>
                  <a:pt x="112" y="32"/>
                </a:cubicBezTo>
                <a:cubicBezTo>
                  <a:pt x="136" y="32"/>
                  <a:pt x="136" y="32"/>
                  <a:pt x="136" y="32"/>
                </a:cubicBezTo>
                <a:lnTo>
                  <a:pt x="134" y="48"/>
                </a:lnTo>
                <a:close/>
                <a:moveTo>
                  <a:pt x="144" y="120"/>
                </a:moveTo>
                <a:cubicBezTo>
                  <a:pt x="140" y="120"/>
                  <a:pt x="136" y="116"/>
                  <a:pt x="136" y="112"/>
                </a:cubicBezTo>
                <a:cubicBezTo>
                  <a:pt x="136" y="108"/>
                  <a:pt x="140" y="104"/>
                  <a:pt x="144" y="104"/>
                </a:cubicBezTo>
                <a:cubicBezTo>
                  <a:pt x="148" y="104"/>
                  <a:pt x="152" y="108"/>
                  <a:pt x="152" y="112"/>
                </a:cubicBezTo>
                <a:cubicBezTo>
                  <a:pt x="152" y="116"/>
                  <a:pt x="148" y="120"/>
                  <a:pt x="144" y="120"/>
                </a:cubicBezTo>
                <a:moveTo>
                  <a:pt x="153" y="96"/>
                </a:moveTo>
                <a:cubicBezTo>
                  <a:pt x="136" y="96"/>
                  <a:pt x="136" y="96"/>
                  <a:pt x="136" y="96"/>
                </a:cubicBezTo>
                <a:cubicBezTo>
                  <a:pt x="138" y="80"/>
                  <a:pt x="138" y="80"/>
                  <a:pt x="138" y="80"/>
                </a:cubicBezTo>
                <a:cubicBezTo>
                  <a:pt x="156" y="80"/>
                  <a:pt x="156" y="80"/>
                  <a:pt x="156" y="80"/>
                </a:cubicBezTo>
                <a:lnTo>
                  <a:pt x="153" y="96"/>
                </a:lnTo>
                <a:close/>
                <a:moveTo>
                  <a:pt x="139" y="72"/>
                </a:moveTo>
                <a:cubicBezTo>
                  <a:pt x="141" y="56"/>
                  <a:pt x="141" y="56"/>
                  <a:pt x="141" y="56"/>
                </a:cubicBezTo>
                <a:cubicBezTo>
                  <a:pt x="162" y="56"/>
                  <a:pt x="162" y="56"/>
                  <a:pt x="162" y="56"/>
                </a:cubicBezTo>
                <a:cubicBezTo>
                  <a:pt x="158" y="72"/>
                  <a:pt x="158" y="72"/>
                  <a:pt x="158" y="72"/>
                </a:cubicBezTo>
                <a:lnTo>
                  <a:pt x="139" y="72"/>
                </a:lnTo>
                <a:close/>
              </a:path>
            </a:pathLst>
          </a:custGeom>
          <a:solidFill>
            <a:schemeClr val="accent1"/>
          </a:solidFill>
          <a:ln>
            <a:solidFill>
              <a:schemeClr val="bg1"/>
            </a:solidFill>
          </a:ln>
        </p:spPr>
        <p:txBody>
          <a:bodyPr vert="horz" wrap="square" lIns="91440" tIns="45720" rIns="91440" bIns="45720" numCol="1" anchor="t" anchorCtr="0" compatLnSpc="1">
            <a:prstTxWarp prst="textNoShape">
              <a:avLst/>
            </a:prstTxWarp>
          </a:bodyPr>
          <a:lstStyle/>
          <a:p>
            <a:endParaRPr lang="uk-UA"/>
          </a:p>
        </p:txBody>
      </p:sp>
      <p:sp>
        <p:nvSpPr>
          <p:cNvPr id="20" name="Freeform 195"/>
          <p:cNvSpPr>
            <a:spLocks noEditPoints="1"/>
          </p:cNvSpPr>
          <p:nvPr/>
        </p:nvSpPr>
        <p:spPr bwMode="auto">
          <a:xfrm>
            <a:off x="8683446" y="4818995"/>
            <a:ext cx="921108" cy="757357"/>
          </a:xfrm>
          <a:custGeom>
            <a:avLst/>
            <a:gdLst>
              <a:gd name="T0" fmla="*/ 100 w 176"/>
              <a:gd name="T1" fmla="*/ 120 h 144"/>
              <a:gd name="T2" fmla="*/ 116 w 176"/>
              <a:gd name="T3" fmla="*/ 120 h 144"/>
              <a:gd name="T4" fmla="*/ 120 w 176"/>
              <a:gd name="T5" fmla="*/ 116 h 144"/>
              <a:gd name="T6" fmla="*/ 120 w 176"/>
              <a:gd name="T7" fmla="*/ 100 h 144"/>
              <a:gd name="T8" fmla="*/ 116 w 176"/>
              <a:gd name="T9" fmla="*/ 96 h 144"/>
              <a:gd name="T10" fmla="*/ 100 w 176"/>
              <a:gd name="T11" fmla="*/ 96 h 144"/>
              <a:gd name="T12" fmla="*/ 96 w 176"/>
              <a:gd name="T13" fmla="*/ 100 h 144"/>
              <a:gd name="T14" fmla="*/ 96 w 176"/>
              <a:gd name="T15" fmla="*/ 116 h 144"/>
              <a:gd name="T16" fmla="*/ 100 w 176"/>
              <a:gd name="T17" fmla="*/ 120 h 144"/>
              <a:gd name="T18" fmla="*/ 28 w 176"/>
              <a:gd name="T19" fmla="*/ 104 h 144"/>
              <a:gd name="T20" fmla="*/ 76 w 176"/>
              <a:gd name="T21" fmla="*/ 104 h 144"/>
              <a:gd name="T22" fmla="*/ 80 w 176"/>
              <a:gd name="T23" fmla="*/ 100 h 144"/>
              <a:gd name="T24" fmla="*/ 76 w 176"/>
              <a:gd name="T25" fmla="*/ 96 h 144"/>
              <a:gd name="T26" fmla="*/ 28 w 176"/>
              <a:gd name="T27" fmla="*/ 96 h 144"/>
              <a:gd name="T28" fmla="*/ 24 w 176"/>
              <a:gd name="T29" fmla="*/ 100 h 144"/>
              <a:gd name="T30" fmla="*/ 28 w 176"/>
              <a:gd name="T31" fmla="*/ 104 h 144"/>
              <a:gd name="T32" fmla="*/ 28 w 176"/>
              <a:gd name="T33" fmla="*/ 120 h 144"/>
              <a:gd name="T34" fmla="*/ 60 w 176"/>
              <a:gd name="T35" fmla="*/ 120 h 144"/>
              <a:gd name="T36" fmla="*/ 64 w 176"/>
              <a:gd name="T37" fmla="*/ 116 h 144"/>
              <a:gd name="T38" fmla="*/ 60 w 176"/>
              <a:gd name="T39" fmla="*/ 112 h 144"/>
              <a:gd name="T40" fmla="*/ 28 w 176"/>
              <a:gd name="T41" fmla="*/ 112 h 144"/>
              <a:gd name="T42" fmla="*/ 24 w 176"/>
              <a:gd name="T43" fmla="*/ 116 h 144"/>
              <a:gd name="T44" fmla="*/ 28 w 176"/>
              <a:gd name="T45" fmla="*/ 120 h 144"/>
              <a:gd name="T46" fmla="*/ 136 w 176"/>
              <a:gd name="T47" fmla="*/ 32 h 144"/>
              <a:gd name="T48" fmla="*/ 8 w 176"/>
              <a:gd name="T49" fmla="*/ 32 h 144"/>
              <a:gd name="T50" fmla="*/ 0 w 176"/>
              <a:gd name="T51" fmla="*/ 40 h 144"/>
              <a:gd name="T52" fmla="*/ 0 w 176"/>
              <a:gd name="T53" fmla="*/ 136 h 144"/>
              <a:gd name="T54" fmla="*/ 8 w 176"/>
              <a:gd name="T55" fmla="*/ 144 h 144"/>
              <a:gd name="T56" fmla="*/ 136 w 176"/>
              <a:gd name="T57" fmla="*/ 144 h 144"/>
              <a:gd name="T58" fmla="*/ 144 w 176"/>
              <a:gd name="T59" fmla="*/ 136 h 144"/>
              <a:gd name="T60" fmla="*/ 144 w 176"/>
              <a:gd name="T61" fmla="*/ 40 h 144"/>
              <a:gd name="T62" fmla="*/ 136 w 176"/>
              <a:gd name="T63" fmla="*/ 32 h 144"/>
              <a:gd name="T64" fmla="*/ 136 w 176"/>
              <a:gd name="T65" fmla="*/ 136 h 144"/>
              <a:gd name="T66" fmla="*/ 8 w 176"/>
              <a:gd name="T67" fmla="*/ 136 h 144"/>
              <a:gd name="T68" fmla="*/ 8 w 176"/>
              <a:gd name="T69" fmla="*/ 80 h 144"/>
              <a:gd name="T70" fmla="*/ 136 w 176"/>
              <a:gd name="T71" fmla="*/ 80 h 144"/>
              <a:gd name="T72" fmla="*/ 136 w 176"/>
              <a:gd name="T73" fmla="*/ 136 h 144"/>
              <a:gd name="T74" fmla="*/ 136 w 176"/>
              <a:gd name="T75" fmla="*/ 56 h 144"/>
              <a:gd name="T76" fmla="*/ 8 w 176"/>
              <a:gd name="T77" fmla="*/ 56 h 144"/>
              <a:gd name="T78" fmla="*/ 8 w 176"/>
              <a:gd name="T79" fmla="*/ 40 h 144"/>
              <a:gd name="T80" fmla="*/ 136 w 176"/>
              <a:gd name="T81" fmla="*/ 40 h 144"/>
              <a:gd name="T82" fmla="*/ 136 w 176"/>
              <a:gd name="T83" fmla="*/ 56 h 144"/>
              <a:gd name="T84" fmla="*/ 168 w 176"/>
              <a:gd name="T85" fmla="*/ 0 h 144"/>
              <a:gd name="T86" fmla="*/ 40 w 176"/>
              <a:gd name="T87" fmla="*/ 0 h 144"/>
              <a:gd name="T88" fmla="*/ 32 w 176"/>
              <a:gd name="T89" fmla="*/ 8 h 144"/>
              <a:gd name="T90" fmla="*/ 32 w 176"/>
              <a:gd name="T91" fmla="*/ 20 h 144"/>
              <a:gd name="T92" fmla="*/ 36 w 176"/>
              <a:gd name="T93" fmla="*/ 24 h 144"/>
              <a:gd name="T94" fmla="*/ 40 w 176"/>
              <a:gd name="T95" fmla="*/ 20 h 144"/>
              <a:gd name="T96" fmla="*/ 40 w 176"/>
              <a:gd name="T97" fmla="*/ 8 h 144"/>
              <a:gd name="T98" fmla="*/ 168 w 176"/>
              <a:gd name="T99" fmla="*/ 8 h 144"/>
              <a:gd name="T100" fmla="*/ 168 w 176"/>
              <a:gd name="T101" fmla="*/ 104 h 144"/>
              <a:gd name="T102" fmla="*/ 156 w 176"/>
              <a:gd name="T103" fmla="*/ 104 h 144"/>
              <a:gd name="T104" fmla="*/ 152 w 176"/>
              <a:gd name="T105" fmla="*/ 108 h 144"/>
              <a:gd name="T106" fmla="*/ 156 w 176"/>
              <a:gd name="T107" fmla="*/ 112 h 144"/>
              <a:gd name="T108" fmla="*/ 168 w 176"/>
              <a:gd name="T109" fmla="*/ 112 h 144"/>
              <a:gd name="T110" fmla="*/ 176 w 176"/>
              <a:gd name="T111" fmla="*/ 104 h 144"/>
              <a:gd name="T112" fmla="*/ 176 w 176"/>
              <a:gd name="T113" fmla="*/ 8 h 144"/>
              <a:gd name="T114" fmla="*/ 168 w 176"/>
              <a:gd name="T115" fmla="*/ 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6" h="144">
                <a:moveTo>
                  <a:pt x="100" y="120"/>
                </a:moveTo>
                <a:cubicBezTo>
                  <a:pt x="116" y="120"/>
                  <a:pt x="116" y="120"/>
                  <a:pt x="116" y="120"/>
                </a:cubicBezTo>
                <a:cubicBezTo>
                  <a:pt x="118" y="120"/>
                  <a:pt x="120" y="118"/>
                  <a:pt x="120" y="116"/>
                </a:cubicBezTo>
                <a:cubicBezTo>
                  <a:pt x="120" y="100"/>
                  <a:pt x="120" y="100"/>
                  <a:pt x="120" y="100"/>
                </a:cubicBezTo>
                <a:cubicBezTo>
                  <a:pt x="120" y="98"/>
                  <a:pt x="118" y="96"/>
                  <a:pt x="116" y="96"/>
                </a:cubicBezTo>
                <a:cubicBezTo>
                  <a:pt x="100" y="96"/>
                  <a:pt x="100" y="96"/>
                  <a:pt x="100" y="96"/>
                </a:cubicBezTo>
                <a:cubicBezTo>
                  <a:pt x="98" y="96"/>
                  <a:pt x="96" y="98"/>
                  <a:pt x="96" y="100"/>
                </a:cubicBezTo>
                <a:cubicBezTo>
                  <a:pt x="96" y="116"/>
                  <a:pt x="96" y="116"/>
                  <a:pt x="96" y="116"/>
                </a:cubicBezTo>
                <a:cubicBezTo>
                  <a:pt x="96" y="118"/>
                  <a:pt x="98" y="120"/>
                  <a:pt x="100" y="120"/>
                </a:cubicBezTo>
                <a:moveTo>
                  <a:pt x="28" y="104"/>
                </a:moveTo>
                <a:cubicBezTo>
                  <a:pt x="76" y="104"/>
                  <a:pt x="76" y="104"/>
                  <a:pt x="76" y="104"/>
                </a:cubicBezTo>
                <a:cubicBezTo>
                  <a:pt x="78" y="104"/>
                  <a:pt x="80" y="102"/>
                  <a:pt x="80" y="100"/>
                </a:cubicBezTo>
                <a:cubicBezTo>
                  <a:pt x="80" y="98"/>
                  <a:pt x="78" y="96"/>
                  <a:pt x="76" y="96"/>
                </a:cubicBezTo>
                <a:cubicBezTo>
                  <a:pt x="28" y="96"/>
                  <a:pt x="28" y="96"/>
                  <a:pt x="28" y="96"/>
                </a:cubicBezTo>
                <a:cubicBezTo>
                  <a:pt x="26" y="96"/>
                  <a:pt x="24" y="98"/>
                  <a:pt x="24" y="100"/>
                </a:cubicBezTo>
                <a:cubicBezTo>
                  <a:pt x="24" y="102"/>
                  <a:pt x="26" y="104"/>
                  <a:pt x="28" y="104"/>
                </a:cubicBezTo>
                <a:moveTo>
                  <a:pt x="28" y="120"/>
                </a:moveTo>
                <a:cubicBezTo>
                  <a:pt x="60" y="120"/>
                  <a:pt x="60" y="120"/>
                  <a:pt x="60" y="120"/>
                </a:cubicBezTo>
                <a:cubicBezTo>
                  <a:pt x="62" y="120"/>
                  <a:pt x="64" y="118"/>
                  <a:pt x="64" y="116"/>
                </a:cubicBezTo>
                <a:cubicBezTo>
                  <a:pt x="64" y="114"/>
                  <a:pt x="62" y="112"/>
                  <a:pt x="60" y="112"/>
                </a:cubicBezTo>
                <a:cubicBezTo>
                  <a:pt x="28" y="112"/>
                  <a:pt x="28" y="112"/>
                  <a:pt x="28" y="112"/>
                </a:cubicBezTo>
                <a:cubicBezTo>
                  <a:pt x="26" y="112"/>
                  <a:pt x="24" y="114"/>
                  <a:pt x="24" y="116"/>
                </a:cubicBezTo>
                <a:cubicBezTo>
                  <a:pt x="24" y="118"/>
                  <a:pt x="26" y="120"/>
                  <a:pt x="28" y="120"/>
                </a:cubicBezTo>
                <a:moveTo>
                  <a:pt x="136" y="32"/>
                </a:moveTo>
                <a:cubicBezTo>
                  <a:pt x="8" y="32"/>
                  <a:pt x="8" y="32"/>
                  <a:pt x="8" y="32"/>
                </a:cubicBezTo>
                <a:cubicBezTo>
                  <a:pt x="4" y="32"/>
                  <a:pt x="0" y="36"/>
                  <a:pt x="0" y="40"/>
                </a:cubicBezTo>
                <a:cubicBezTo>
                  <a:pt x="0" y="136"/>
                  <a:pt x="0" y="136"/>
                  <a:pt x="0" y="136"/>
                </a:cubicBezTo>
                <a:cubicBezTo>
                  <a:pt x="0" y="140"/>
                  <a:pt x="4" y="144"/>
                  <a:pt x="8" y="144"/>
                </a:cubicBezTo>
                <a:cubicBezTo>
                  <a:pt x="136" y="144"/>
                  <a:pt x="136" y="144"/>
                  <a:pt x="136" y="144"/>
                </a:cubicBezTo>
                <a:cubicBezTo>
                  <a:pt x="140" y="144"/>
                  <a:pt x="144" y="140"/>
                  <a:pt x="144" y="136"/>
                </a:cubicBezTo>
                <a:cubicBezTo>
                  <a:pt x="144" y="40"/>
                  <a:pt x="144" y="40"/>
                  <a:pt x="144" y="40"/>
                </a:cubicBezTo>
                <a:cubicBezTo>
                  <a:pt x="144" y="36"/>
                  <a:pt x="140" y="32"/>
                  <a:pt x="136" y="32"/>
                </a:cubicBezTo>
                <a:moveTo>
                  <a:pt x="136" y="136"/>
                </a:moveTo>
                <a:cubicBezTo>
                  <a:pt x="8" y="136"/>
                  <a:pt x="8" y="136"/>
                  <a:pt x="8" y="136"/>
                </a:cubicBezTo>
                <a:cubicBezTo>
                  <a:pt x="8" y="80"/>
                  <a:pt x="8" y="80"/>
                  <a:pt x="8" y="80"/>
                </a:cubicBezTo>
                <a:cubicBezTo>
                  <a:pt x="136" y="80"/>
                  <a:pt x="136" y="80"/>
                  <a:pt x="136" y="80"/>
                </a:cubicBezTo>
                <a:lnTo>
                  <a:pt x="136" y="136"/>
                </a:lnTo>
                <a:close/>
                <a:moveTo>
                  <a:pt x="136" y="56"/>
                </a:moveTo>
                <a:cubicBezTo>
                  <a:pt x="8" y="56"/>
                  <a:pt x="8" y="56"/>
                  <a:pt x="8" y="56"/>
                </a:cubicBezTo>
                <a:cubicBezTo>
                  <a:pt x="8" y="40"/>
                  <a:pt x="8" y="40"/>
                  <a:pt x="8" y="40"/>
                </a:cubicBezTo>
                <a:cubicBezTo>
                  <a:pt x="136" y="40"/>
                  <a:pt x="136" y="40"/>
                  <a:pt x="136" y="40"/>
                </a:cubicBezTo>
                <a:lnTo>
                  <a:pt x="136" y="56"/>
                </a:lnTo>
                <a:close/>
                <a:moveTo>
                  <a:pt x="168" y="0"/>
                </a:moveTo>
                <a:cubicBezTo>
                  <a:pt x="40" y="0"/>
                  <a:pt x="40" y="0"/>
                  <a:pt x="40" y="0"/>
                </a:cubicBezTo>
                <a:cubicBezTo>
                  <a:pt x="36" y="0"/>
                  <a:pt x="32" y="4"/>
                  <a:pt x="32" y="8"/>
                </a:cubicBezTo>
                <a:cubicBezTo>
                  <a:pt x="32" y="20"/>
                  <a:pt x="32" y="20"/>
                  <a:pt x="32" y="20"/>
                </a:cubicBezTo>
                <a:cubicBezTo>
                  <a:pt x="32" y="22"/>
                  <a:pt x="34" y="24"/>
                  <a:pt x="36" y="24"/>
                </a:cubicBezTo>
                <a:cubicBezTo>
                  <a:pt x="38" y="24"/>
                  <a:pt x="40" y="22"/>
                  <a:pt x="40" y="20"/>
                </a:cubicBezTo>
                <a:cubicBezTo>
                  <a:pt x="40" y="8"/>
                  <a:pt x="40" y="8"/>
                  <a:pt x="40" y="8"/>
                </a:cubicBezTo>
                <a:cubicBezTo>
                  <a:pt x="168" y="8"/>
                  <a:pt x="168" y="8"/>
                  <a:pt x="168" y="8"/>
                </a:cubicBezTo>
                <a:cubicBezTo>
                  <a:pt x="168" y="104"/>
                  <a:pt x="168" y="104"/>
                  <a:pt x="168" y="104"/>
                </a:cubicBezTo>
                <a:cubicBezTo>
                  <a:pt x="156" y="104"/>
                  <a:pt x="156" y="104"/>
                  <a:pt x="156" y="104"/>
                </a:cubicBezTo>
                <a:cubicBezTo>
                  <a:pt x="154" y="104"/>
                  <a:pt x="152" y="106"/>
                  <a:pt x="152" y="108"/>
                </a:cubicBezTo>
                <a:cubicBezTo>
                  <a:pt x="152" y="110"/>
                  <a:pt x="154" y="112"/>
                  <a:pt x="156" y="112"/>
                </a:cubicBezTo>
                <a:cubicBezTo>
                  <a:pt x="168" y="112"/>
                  <a:pt x="168" y="112"/>
                  <a:pt x="168" y="112"/>
                </a:cubicBezTo>
                <a:cubicBezTo>
                  <a:pt x="172" y="112"/>
                  <a:pt x="176" y="108"/>
                  <a:pt x="176" y="104"/>
                </a:cubicBezTo>
                <a:cubicBezTo>
                  <a:pt x="176" y="8"/>
                  <a:pt x="176" y="8"/>
                  <a:pt x="176" y="8"/>
                </a:cubicBezTo>
                <a:cubicBezTo>
                  <a:pt x="176" y="4"/>
                  <a:pt x="172" y="0"/>
                  <a:pt x="168" y="0"/>
                </a:cubicBezTo>
              </a:path>
            </a:pathLst>
          </a:custGeom>
          <a:solidFill>
            <a:schemeClr val="accent1"/>
          </a:solidFill>
          <a:ln w="12700">
            <a:solidFill>
              <a:schemeClr val="bg1"/>
            </a:solidFill>
          </a:ln>
        </p:spPr>
        <p:txBody>
          <a:bodyPr vert="horz" wrap="square" lIns="91440" tIns="45720" rIns="91440" bIns="45720" numCol="1" anchor="t" anchorCtr="0" compatLnSpc="1">
            <a:prstTxWarp prst="textNoShape">
              <a:avLst/>
            </a:prstTxWarp>
          </a:bodyPr>
          <a:lstStyle/>
          <a:p>
            <a:endParaRPr lang="uk-UA"/>
          </a:p>
        </p:txBody>
      </p:sp>
      <p:sp>
        <p:nvSpPr>
          <p:cNvPr id="21" name="Freeform 239"/>
          <p:cNvSpPr>
            <a:spLocks noEditPoints="1"/>
          </p:cNvSpPr>
          <p:nvPr/>
        </p:nvSpPr>
        <p:spPr bwMode="auto">
          <a:xfrm>
            <a:off x="3693603" y="4849838"/>
            <a:ext cx="689993" cy="705321"/>
          </a:xfrm>
          <a:custGeom>
            <a:avLst/>
            <a:gdLst>
              <a:gd name="T0" fmla="*/ 16 w 176"/>
              <a:gd name="T1" fmla="*/ 32 h 176"/>
              <a:gd name="T2" fmla="*/ 0 w 176"/>
              <a:gd name="T3" fmla="*/ 160 h 176"/>
              <a:gd name="T4" fmla="*/ 128 w 176"/>
              <a:gd name="T5" fmla="*/ 176 h 176"/>
              <a:gd name="T6" fmla="*/ 144 w 176"/>
              <a:gd name="T7" fmla="*/ 48 h 176"/>
              <a:gd name="T8" fmla="*/ 136 w 176"/>
              <a:gd name="T9" fmla="*/ 160 h 176"/>
              <a:gd name="T10" fmla="*/ 16 w 176"/>
              <a:gd name="T11" fmla="*/ 168 h 176"/>
              <a:gd name="T12" fmla="*/ 8 w 176"/>
              <a:gd name="T13" fmla="*/ 72 h 176"/>
              <a:gd name="T14" fmla="*/ 136 w 176"/>
              <a:gd name="T15" fmla="*/ 160 h 176"/>
              <a:gd name="T16" fmla="*/ 8 w 176"/>
              <a:gd name="T17" fmla="*/ 64 h 176"/>
              <a:gd name="T18" fmla="*/ 16 w 176"/>
              <a:gd name="T19" fmla="*/ 40 h 176"/>
              <a:gd name="T20" fmla="*/ 136 w 176"/>
              <a:gd name="T21" fmla="*/ 48 h 176"/>
              <a:gd name="T22" fmla="*/ 36 w 176"/>
              <a:gd name="T23" fmla="*/ 48 h 176"/>
              <a:gd name="T24" fmla="*/ 36 w 176"/>
              <a:gd name="T25" fmla="*/ 56 h 176"/>
              <a:gd name="T26" fmla="*/ 36 w 176"/>
              <a:gd name="T27" fmla="*/ 48 h 176"/>
              <a:gd name="T28" fmla="*/ 16 w 176"/>
              <a:gd name="T29" fmla="*/ 52 h 176"/>
              <a:gd name="T30" fmla="*/ 24 w 176"/>
              <a:gd name="T31" fmla="*/ 52 h 176"/>
              <a:gd name="T32" fmla="*/ 160 w 176"/>
              <a:gd name="T33" fmla="*/ 0 h 176"/>
              <a:gd name="T34" fmla="*/ 32 w 176"/>
              <a:gd name="T35" fmla="*/ 16 h 176"/>
              <a:gd name="T36" fmla="*/ 36 w 176"/>
              <a:gd name="T37" fmla="*/ 24 h 176"/>
              <a:gd name="T38" fmla="*/ 40 w 176"/>
              <a:gd name="T39" fmla="*/ 16 h 176"/>
              <a:gd name="T40" fmla="*/ 160 w 176"/>
              <a:gd name="T41" fmla="*/ 8 h 176"/>
              <a:gd name="T42" fmla="*/ 168 w 176"/>
              <a:gd name="T43" fmla="*/ 128 h 176"/>
              <a:gd name="T44" fmla="*/ 156 w 176"/>
              <a:gd name="T45" fmla="*/ 136 h 176"/>
              <a:gd name="T46" fmla="*/ 156 w 176"/>
              <a:gd name="T47" fmla="*/ 144 h 176"/>
              <a:gd name="T48" fmla="*/ 176 w 176"/>
              <a:gd name="T49" fmla="*/ 128 h 176"/>
              <a:gd name="T50" fmla="*/ 160 w 176"/>
              <a:gd name="T51" fmla="*/ 0 h 176"/>
              <a:gd name="T52" fmla="*/ 48 w 176"/>
              <a:gd name="T53" fmla="*/ 52 h 176"/>
              <a:gd name="T54" fmla="*/ 56 w 176"/>
              <a:gd name="T55" fmla="*/ 52 h 176"/>
              <a:gd name="T56" fmla="*/ 124 w 176"/>
              <a:gd name="T57" fmla="*/ 48 h 176"/>
              <a:gd name="T58" fmla="*/ 64 w 176"/>
              <a:gd name="T59" fmla="*/ 52 h 176"/>
              <a:gd name="T60" fmla="*/ 124 w 176"/>
              <a:gd name="T61" fmla="*/ 56 h 176"/>
              <a:gd name="T62" fmla="*/ 124 w 176"/>
              <a:gd name="T63"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28" y="32"/>
                </a:moveTo>
                <a:cubicBezTo>
                  <a:pt x="16" y="32"/>
                  <a:pt x="16" y="32"/>
                  <a:pt x="16" y="32"/>
                </a:cubicBezTo>
                <a:cubicBezTo>
                  <a:pt x="7" y="32"/>
                  <a:pt x="0" y="39"/>
                  <a:pt x="0" y="48"/>
                </a:cubicBezTo>
                <a:cubicBezTo>
                  <a:pt x="0" y="160"/>
                  <a:pt x="0" y="160"/>
                  <a:pt x="0" y="160"/>
                </a:cubicBezTo>
                <a:cubicBezTo>
                  <a:pt x="0" y="169"/>
                  <a:pt x="7" y="176"/>
                  <a:pt x="16" y="176"/>
                </a:cubicBezTo>
                <a:cubicBezTo>
                  <a:pt x="128" y="176"/>
                  <a:pt x="128" y="176"/>
                  <a:pt x="128" y="176"/>
                </a:cubicBezTo>
                <a:cubicBezTo>
                  <a:pt x="137" y="176"/>
                  <a:pt x="144" y="169"/>
                  <a:pt x="144" y="160"/>
                </a:cubicBezTo>
                <a:cubicBezTo>
                  <a:pt x="144" y="48"/>
                  <a:pt x="144" y="48"/>
                  <a:pt x="144" y="48"/>
                </a:cubicBezTo>
                <a:cubicBezTo>
                  <a:pt x="144" y="39"/>
                  <a:pt x="137" y="32"/>
                  <a:pt x="128" y="32"/>
                </a:cubicBezTo>
                <a:moveTo>
                  <a:pt x="136" y="160"/>
                </a:moveTo>
                <a:cubicBezTo>
                  <a:pt x="136" y="164"/>
                  <a:pt x="132" y="168"/>
                  <a:pt x="128" y="168"/>
                </a:cubicBezTo>
                <a:cubicBezTo>
                  <a:pt x="16" y="168"/>
                  <a:pt x="16" y="168"/>
                  <a:pt x="16" y="168"/>
                </a:cubicBezTo>
                <a:cubicBezTo>
                  <a:pt x="12" y="168"/>
                  <a:pt x="8" y="164"/>
                  <a:pt x="8" y="160"/>
                </a:cubicBezTo>
                <a:cubicBezTo>
                  <a:pt x="8" y="72"/>
                  <a:pt x="8" y="72"/>
                  <a:pt x="8" y="72"/>
                </a:cubicBezTo>
                <a:cubicBezTo>
                  <a:pt x="136" y="72"/>
                  <a:pt x="136" y="72"/>
                  <a:pt x="136" y="72"/>
                </a:cubicBezTo>
                <a:lnTo>
                  <a:pt x="136" y="160"/>
                </a:lnTo>
                <a:close/>
                <a:moveTo>
                  <a:pt x="136" y="64"/>
                </a:moveTo>
                <a:cubicBezTo>
                  <a:pt x="8" y="64"/>
                  <a:pt x="8" y="64"/>
                  <a:pt x="8" y="64"/>
                </a:cubicBezTo>
                <a:cubicBezTo>
                  <a:pt x="8" y="48"/>
                  <a:pt x="8" y="48"/>
                  <a:pt x="8" y="48"/>
                </a:cubicBezTo>
                <a:cubicBezTo>
                  <a:pt x="8" y="44"/>
                  <a:pt x="12" y="40"/>
                  <a:pt x="16" y="40"/>
                </a:cubicBezTo>
                <a:cubicBezTo>
                  <a:pt x="128" y="40"/>
                  <a:pt x="128" y="40"/>
                  <a:pt x="128" y="40"/>
                </a:cubicBezTo>
                <a:cubicBezTo>
                  <a:pt x="132" y="40"/>
                  <a:pt x="136" y="44"/>
                  <a:pt x="136" y="48"/>
                </a:cubicBezTo>
                <a:lnTo>
                  <a:pt x="136" y="64"/>
                </a:lnTo>
                <a:close/>
                <a:moveTo>
                  <a:pt x="36" y="48"/>
                </a:moveTo>
                <a:cubicBezTo>
                  <a:pt x="34" y="48"/>
                  <a:pt x="32" y="50"/>
                  <a:pt x="32" y="52"/>
                </a:cubicBezTo>
                <a:cubicBezTo>
                  <a:pt x="32" y="54"/>
                  <a:pt x="34" y="56"/>
                  <a:pt x="36" y="56"/>
                </a:cubicBezTo>
                <a:cubicBezTo>
                  <a:pt x="38" y="56"/>
                  <a:pt x="40" y="54"/>
                  <a:pt x="40" y="52"/>
                </a:cubicBezTo>
                <a:cubicBezTo>
                  <a:pt x="40" y="50"/>
                  <a:pt x="38" y="48"/>
                  <a:pt x="36" y="48"/>
                </a:cubicBezTo>
                <a:moveTo>
                  <a:pt x="20" y="48"/>
                </a:moveTo>
                <a:cubicBezTo>
                  <a:pt x="18" y="48"/>
                  <a:pt x="16" y="50"/>
                  <a:pt x="16" y="52"/>
                </a:cubicBezTo>
                <a:cubicBezTo>
                  <a:pt x="16" y="54"/>
                  <a:pt x="18" y="56"/>
                  <a:pt x="20" y="56"/>
                </a:cubicBezTo>
                <a:cubicBezTo>
                  <a:pt x="22" y="56"/>
                  <a:pt x="24" y="54"/>
                  <a:pt x="24" y="52"/>
                </a:cubicBezTo>
                <a:cubicBezTo>
                  <a:pt x="24" y="50"/>
                  <a:pt x="22" y="48"/>
                  <a:pt x="20" y="48"/>
                </a:cubicBezTo>
                <a:moveTo>
                  <a:pt x="160" y="0"/>
                </a:moveTo>
                <a:cubicBezTo>
                  <a:pt x="48" y="0"/>
                  <a:pt x="48" y="0"/>
                  <a:pt x="48" y="0"/>
                </a:cubicBezTo>
                <a:cubicBezTo>
                  <a:pt x="39" y="0"/>
                  <a:pt x="32" y="7"/>
                  <a:pt x="32" y="16"/>
                </a:cubicBezTo>
                <a:cubicBezTo>
                  <a:pt x="32" y="20"/>
                  <a:pt x="32" y="20"/>
                  <a:pt x="32" y="20"/>
                </a:cubicBezTo>
                <a:cubicBezTo>
                  <a:pt x="32" y="22"/>
                  <a:pt x="34" y="24"/>
                  <a:pt x="36" y="24"/>
                </a:cubicBezTo>
                <a:cubicBezTo>
                  <a:pt x="38" y="24"/>
                  <a:pt x="40" y="22"/>
                  <a:pt x="40" y="20"/>
                </a:cubicBezTo>
                <a:cubicBezTo>
                  <a:pt x="40" y="16"/>
                  <a:pt x="40" y="16"/>
                  <a:pt x="40" y="16"/>
                </a:cubicBezTo>
                <a:cubicBezTo>
                  <a:pt x="40" y="12"/>
                  <a:pt x="44" y="8"/>
                  <a:pt x="48" y="8"/>
                </a:cubicBezTo>
                <a:cubicBezTo>
                  <a:pt x="160" y="8"/>
                  <a:pt x="160" y="8"/>
                  <a:pt x="160" y="8"/>
                </a:cubicBezTo>
                <a:cubicBezTo>
                  <a:pt x="164" y="8"/>
                  <a:pt x="168" y="12"/>
                  <a:pt x="168" y="16"/>
                </a:cubicBezTo>
                <a:cubicBezTo>
                  <a:pt x="168" y="128"/>
                  <a:pt x="168" y="128"/>
                  <a:pt x="168" y="128"/>
                </a:cubicBezTo>
                <a:cubicBezTo>
                  <a:pt x="168" y="132"/>
                  <a:pt x="164" y="136"/>
                  <a:pt x="160" y="136"/>
                </a:cubicBezTo>
                <a:cubicBezTo>
                  <a:pt x="156" y="136"/>
                  <a:pt x="156" y="136"/>
                  <a:pt x="156" y="136"/>
                </a:cubicBezTo>
                <a:cubicBezTo>
                  <a:pt x="154" y="136"/>
                  <a:pt x="152" y="138"/>
                  <a:pt x="152" y="140"/>
                </a:cubicBezTo>
                <a:cubicBezTo>
                  <a:pt x="152" y="142"/>
                  <a:pt x="154" y="144"/>
                  <a:pt x="156" y="144"/>
                </a:cubicBezTo>
                <a:cubicBezTo>
                  <a:pt x="160" y="144"/>
                  <a:pt x="160" y="144"/>
                  <a:pt x="160" y="144"/>
                </a:cubicBezTo>
                <a:cubicBezTo>
                  <a:pt x="169" y="144"/>
                  <a:pt x="176" y="137"/>
                  <a:pt x="176" y="128"/>
                </a:cubicBezTo>
                <a:cubicBezTo>
                  <a:pt x="176" y="16"/>
                  <a:pt x="176" y="16"/>
                  <a:pt x="176" y="16"/>
                </a:cubicBezTo>
                <a:cubicBezTo>
                  <a:pt x="176" y="7"/>
                  <a:pt x="169" y="0"/>
                  <a:pt x="160" y="0"/>
                </a:cubicBezTo>
                <a:moveTo>
                  <a:pt x="52" y="48"/>
                </a:moveTo>
                <a:cubicBezTo>
                  <a:pt x="50" y="48"/>
                  <a:pt x="48" y="50"/>
                  <a:pt x="48" y="52"/>
                </a:cubicBezTo>
                <a:cubicBezTo>
                  <a:pt x="48" y="54"/>
                  <a:pt x="50" y="56"/>
                  <a:pt x="52" y="56"/>
                </a:cubicBezTo>
                <a:cubicBezTo>
                  <a:pt x="54" y="56"/>
                  <a:pt x="56" y="54"/>
                  <a:pt x="56" y="52"/>
                </a:cubicBezTo>
                <a:cubicBezTo>
                  <a:pt x="56" y="50"/>
                  <a:pt x="54" y="48"/>
                  <a:pt x="52" y="48"/>
                </a:cubicBezTo>
                <a:moveTo>
                  <a:pt x="124" y="48"/>
                </a:moveTo>
                <a:cubicBezTo>
                  <a:pt x="68" y="48"/>
                  <a:pt x="68" y="48"/>
                  <a:pt x="68" y="48"/>
                </a:cubicBezTo>
                <a:cubicBezTo>
                  <a:pt x="66" y="48"/>
                  <a:pt x="64" y="50"/>
                  <a:pt x="64" y="52"/>
                </a:cubicBezTo>
                <a:cubicBezTo>
                  <a:pt x="64" y="54"/>
                  <a:pt x="66" y="56"/>
                  <a:pt x="68" y="56"/>
                </a:cubicBezTo>
                <a:cubicBezTo>
                  <a:pt x="124" y="56"/>
                  <a:pt x="124" y="56"/>
                  <a:pt x="124" y="56"/>
                </a:cubicBezTo>
                <a:cubicBezTo>
                  <a:pt x="126" y="56"/>
                  <a:pt x="128" y="54"/>
                  <a:pt x="128" y="52"/>
                </a:cubicBezTo>
                <a:cubicBezTo>
                  <a:pt x="128" y="50"/>
                  <a:pt x="126" y="48"/>
                  <a:pt x="124" y="4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Tree>
    <p:extLst>
      <p:ext uri="{BB962C8B-B14F-4D97-AF65-F5344CB8AC3E}">
        <p14:creationId xmlns:p14="http://schemas.microsoft.com/office/powerpoint/2010/main" val="325800846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business</a:t>
            </a:r>
            <a:br>
              <a:rPr lang="en-US"/>
            </a:br>
            <a:r>
              <a:rPr lang="en-US">
                <a:solidFill>
                  <a:schemeClr val="accent1"/>
                </a:solidFill>
              </a:rPr>
              <a:t>process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133</a:t>
            </a:fld>
            <a:endParaRPr/>
          </a:p>
        </p:txBody>
      </p:sp>
      <p:grpSp>
        <p:nvGrpSpPr>
          <p:cNvPr id="7" name="Group 6"/>
          <p:cNvGrpSpPr/>
          <p:nvPr/>
        </p:nvGrpSpPr>
        <p:grpSpPr>
          <a:xfrm>
            <a:off x="1257300" y="2552700"/>
            <a:ext cx="15773400" cy="3071356"/>
            <a:chOff x="1257300" y="2552700"/>
            <a:chExt cx="15773400" cy="3071356"/>
          </a:xfrm>
        </p:grpSpPr>
        <p:sp>
          <p:nvSpPr>
            <p:cNvPr id="5" name="Rounded Rectangle 4"/>
            <p:cNvSpPr/>
            <p:nvPr/>
          </p:nvSpPr>
          <p:spPr>
            <a:xfrm>
              <a:off x="1257300" y="2552700"/>
              <a:ext cx="15773400" cy="1918831"/>
            </a:xfrm>
            <a:prstGeom prst="roundRect">
              <a:avLst>
                <a:gd name="adj" fmla="val 24931"/>
              </a:avLst>
            </a:prstGeom>
            <a:noFill/>
            <a:ln w="381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0" name="Rectangle 29"/>
            <p:cNvSpPr/>
            <p:nvPr/>
          </p:nvSpPr>
          <p:spPr>
            <a:xfrm>
              <a:off x="2282031" y="3319006"/>
              <a:ext cx="1822440" cy="23050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cxnSp>
          <p:nvCxnSpPr>
            <p:cNvPr id="32" name="Straight Connector 31"/>
            <p:cNvCxnSpPr/>
            <p:nvPr/>
          </p:nvCxnSpPr>
          <p:spPr>
            <a:xfrm>
              <a:off x="2282031" y="4338181"/>
              <a:ext cx="133350" cy="133350"/>
            </a:xfrm>
            <a:prstGeom prst="line">
              <a:avLst/>
            </a:prstGeom>
            <a:ln w="381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rot="5400000">
              <a:off x="2282031" y="4471531"/>
              <a:ext cx="133350" cy="133350"/>
            </a:xfrm>
            <a:prstGeom prst="line">
              <a:avLst/>
            </a:prstGeom>
            <a:ln w="381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6249197" y="3319006"/>
              <a:ext cx="1822440" cy="23050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cxnSp>
          <p:nvCxnSpPr>
            <p:cNvPr id="26" name="Straight Connector 25"/>
            <p:cNvCxnSpPr/>
            <p:nvPr/>
          </p:nvCxnSpPr>
          <p:spPr>
            <a:xfrm>
              <a:off x="6249197" y="4338181"/>
              <a:ext cx="133350" cy="133350"/>
            </a:xfrm>
            <a:prstGeom prst="line">
              <a:avLst/>
            </a:prstGeom>
            <a:ln w="381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rot="5400000">
              <a:off x="6249197" y="4471531"/>
              <a:ext cx="133350" cy="133350"/>
            </a:xfrm>
            <a:prstGeom prst="line">
              <a:avLst/>
            </a:prstGeom>
            <a:ln w="381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10216363" y="3319006"/>
              <a:ext cx="1822440" cy="23050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cxnSp>
          <p:nvCxnSpPr>
            <p:cNvPr id="20" name="Straight Connector 19"/>
            <p:cNvCxnSpPr/>
            <p:nvPr/>
          </p:nvCxnSpPr>
          <p:spPr>
            <a:xfrm>
              <a:off x="10216363" y="4338181"/>
              <a:ext cx="133350" cy="133350"/>
            </a:xfrm>
            <a:prstGeom prst="line">
              <a:avLst/>
            </a:prstGeom>
            <a:ln w="381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rot="5400000">
              <a:off x="10216363" y="4471531"/>
              <a:ext cx="133350" cy="133350"/>
            </a:xfrm>
            <a:prstGeom prst="line">
              <a:avLst/>
            </a:prstGeom>
            <a:ln w="381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14183529" y="3319006"/>
              <a:ext cx="1822440" cy="23050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cxnSp>
          <p:nvCxnSpPr>
            <p:cNvPr id="14" name="Straight Connector 13"/>
            <p:cNvCxnSpPr/>
            <p:nvPr/>
          </p:nvCxnSpPr>
          <p:spPr>
            <a:xfrm>
              <a:off x="14183529" y="4338181"/>
              <a:ext cx="133350" cy="133350"/>
            </a:xfrm>
            <a:prstGeom prst="line">
              <a:avLst/>
            </a:prstGeom>
            <a:ln w="381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rot="5400000">
              <a:off x="14183529" y="4471531"/>
              <a:ext cx="133350" cy="133350"/>
            </a:xfrm>
            <a:prstGeom prst="line">
              <a:avLst/>
            </a:prstGeom>
            <a:ln w="38100" cap="rnd">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6" name="Freeform 27"/>
            <p:cNvSpPr>
              <a:spLocks noEditPoints="1"/>
            </p:cNvSpPr>
            <p:nvPr/>
          </p:nvSpPr>
          <p:spPr bwMode="auto">
            <a:xfrm>
              <a:off x="2802994" y="3901575"/>
              <a:ext cx="827618" cy="1006561"/>
            </a:xfrm>
            <a:custGeom>
              <a:avLst/>
              <a:gdLst>
                <a:gd name="T0" fmla="*/ 28 w 144"/>
                <a:gd name="T1" fmla="*/ 88 h 176"/>
                <a:gd name="T2" fmla="*/ 76 w 144"/>
                <a:gd name="T3" fmla="*/ 88 h 176"/>
                <a:gd name="T4" fmla="*/ 80 w 144"/>
                <a:gd name="T5" fmla="*/ 84 h 176"/>
                <a:gd name="T6" fmla="*/ 76 w 144"/>
                <a:gd name="T7" fmla="*/ 80 h 176"/>
                <a:gd name="T8" fmla="*/ 28 w 144"/>
                <a:gd name="T9" fmla="*/ 80 h 176"/>
                <a:gd name="T10" fmla="*/ 24 w 144"/>
                <a:gd name="T11" fmla="*/ 84 h 176"/>
                <a:gd name="T12" fmla="*/ 28 w 144"/>
                <a:gd name="T13" fmla="*/ 88 h 176"/>
                <a:gd name="T14" fmla="*/ 28 w 144"/>
                <a:gd name="T15" fmla="*/ 112 h 176"/>
                <a:gd name="T16" fmla="*/ 116 w 144"/>
                <a:gd name="T17" fmla="*/ 112 h 176"/>
                <a:gd name="T18" fmla="*/ 120 w 144"/>
                <a:gd name="T19" fmla="*/ 108 h 176"/>
                <a:gd name="T20" fmla="*/ 116 w 144"/>
                <a:gd name="T21" fmla="*/ 104 h 176"/>
                <a:gd name="T22" fmla="*/ 28 w 144"/>
                <a:gd name="T23" fmla="*/ 104 h 176"/>
                <a:gd name="T24" fmla="*/ 24 w 144"/>
                <a:gd name="T25" fmla="*/ 108 h 176"/>
                <a:gd name="T26" fmla="*/ 28 w 144"/>
                <a:gd name="T27" fmla="*/ 112 h 176"/>
                <a:gd name="T28" fmla="*/ 28 w 144"/>
                <a:gd name="T29" fmla="*/ 136 h 176"/>
                <a:gd name="T30" fmla="*/ 100 w 144"/>
                <a:gd name="T31" fmla="*/ 136 h 176"/>
                <a:gd name="T32" fmla="*/ 104 w 144"/>
                <a:gd name="T33" fmla="*/ 132 h 176"/>
                <a:gd name="T34" fmla="*/ 100 w 144"/>
                <a:gd name="T35" fmla="*/ 128 h 176"/>
                <a:gd name="T36" fmla="*/ 28 w 144"/>
                <a:gd name="T37" fmla="*/ 128 h 176"/>
                <a:gd name="T38" fmla="*/ 24 w 144"/>
                <a:gd name="T39" fmla="*/ 132 h 176"/>
                <a:gd name="T40" fmla="*/ 28 w 144"/>
                <a:gd name="T41" fmla="*/ 136 h 176"/>
                <a:gd name="T42" fmla="*/ 136 w 144"/>
                <a:gd name="T43" fmla="*/ 24 h 176"/>
                <a:gd name="T44" fmla="*/ 104 w 144"/>
                <a:gd name="T45" fmla="*/ 24 h 176"/>
                <a:gd name="T46" fmla="*/ 104 w 144"/>
                <a:gd name="T47" fmla="*/ 16 h 176"/>
                <a:gd name="T48" fmla="*/ 96 w 144"/>
                <a:gd name="T49" fmla="*/ 8 h 176"/>
                <a:gd name="T50" fmla="*/ 80 w 144"/>
                <a:gd name="T51" fmla="*/ 8 h 176"/>
                <a:gd name="T52" fmla="*/ 72 w 144"/>
                <a:gd name="T53" fmla="*/ 0 h 176"/>
                <a:gd name="T54" fmla="*/ 64 w 144"/>
                <a:gd name="T55" fmla="*/ 8 h 176"/>
                <a:gd name="T56" fmla="*/ 48 w 144"/>
                <a:gd name="T57" fmla="*/ 8 h 176"/>
                <a:gd name="T58" fmla="*/ 40 w 144"/>
                <a:gd name="T59" fmla="*/ 16 h 176"/>
                <a:gd name="T60" fmla="*/ 40 w 144"/>
                <a:gd name="T61" fmla="*/ 24 h 176"/>
                <a:gd name="T62" fmla="*/ 8 w 144"/>
                <a:gd name="T63" fmla="*/ 24 h 176"/>
                <a:gd name="T64" fmla="*/ 0 w 144"/>
                <a:gd name="T65" fmla="*/ 32 h 176"/>
                <a:gd name="T66" fmla="*/ 0 w 144"/>
                <a:gd name="T67" fmla="*/ 168 h 176"/>
                <a:gd name="T68" fmla="*/ 8 w 144"/>
                <a:gd name="T69" fmla="*/ 176 h 176"/>
                <a:gd name="T70" fmla="*/ 136 w 144"/>
                <a:gd name="T71" fmla="*/ 176 h 176"/>
                <a:gd name="T72" fmla="*/ 144 w 144"/>
                <a:gd name="T73" fmla="*/ 168 h 176"/>
                <a:gd name="T74" fmla="*/ 144 w 144"/>
                <a:gd name="T75" fmla="*/ 32 h 176"/>
                <a:gd name="T76" fmla="*/ 136 w 144"/>
                <a:gd name="T77" fmla="*/ 24 h 176"/>
                <a:gd name="T78" fmla="*/ 48 w 144"/>
                <a:gd name="T79" fmla="*/ 16 h 176"/>
                <a:gd name="T80" fmla="*/ 96 w 144"/>
                <a:gd name="T81" fmla="*/ 16 h 176"/>
                <a:gd name="T82" fmla="*/ 96 w 144"/>
                <a:gd name="T83" fmla="*/ 32 h 176"/>
                <a:gd name="T84" fmla="*/ 48 w 144"/>
                <a:gd name="T85" fmla="*/ 32 h 176"/>
                <a:gd name="T86" fmla="*/ 48 w 144"/>
                <a:gd name="T87" fmla="*/ 16 h 176"/>
                <a:gd name="T88" fmla="*/ 136 w 144"/>
                <a:gd name="T89" fmla="*/ 168 h 176"/>
                <a:gd name="T90" fmla="*/ 8 w 144"/>
                <a:gd name="T91" fmla="*/ 168 h 176"/>
                <a:gd name="T92" fmla="*/ 8 w 144"/>
                <a:gd name="T93" fmla="*/ 56 h 176"/>
                <a:gd name="T94" fmla="*/ 136 w 144"/>
                <a:gd name="T95" fmla="*/ 56 h 176"/>
                <a:gd name="T96" fmla="*/ 136 w 144"/>
                <a:gd name="T97" fmla="*/ 168 h 176"/>
                <a:gd name="T98" fmla="*/ 136 w 144"/>
                <a:gd name="T99" fmla="*/ 48 h 176"/>
                <a:gd name="T100" fmla="*/ 8 w 144"/>
                <a:gd name="T101" fmla="*/ 48 h 176"/>
                <a:gd name="T102" fmla="*/ 8 w 144"/>
                <a:gd name="T103" fmla="*/ 32 h 176"/>
                <a:gd name="T104" fmla="*/ 40 w 144"/>
                <a:gd name="T105" fmla="*/ 32 h 176"/>
                <a:gd name="T106" fmla="*/ 48 w 144"/>
                <a:gd name="T107" fmla="*/ 40 h 176"/>
                <a:gd name="T108" fmla="*/ 96 w 144"/>
                <a:gd name="T109" fmla="*/ 40 h 176"/>
                <a:gd name="T110" fmla="*/ 104 w 144"/>
                <a:gd name="T111" fmla="*/ 32 h 176"/>
                <a:gd name="T112" fmla="*/ 136 w 144"/>
                <a:gd name="T113" fmla="*/ 32 h 176"/>
                <a:gd name="T114" fmla="*/ 136 w 144"/>
                <a:gd name="T115"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4" h="176">
                  <a:moveTo>
                    <a:pt x="28" y="88"/>
                  </a:moveTo>
                  <a:cubicBezTo>
                    <a:pt x="76" y="88"/>
                    <a:pt x="76" y="88"/>
                    <a:pt x="76" y="88"/>
                  </a:cubicBezTo>
                  <a:cubicBezTo>
                    <a:pt x="78" y="88"/>
                    <a:pt x="80" y="86"/>
                    <a:pt x="80" y="84"/>
                  </a:cubicBezTo>
                  <a:cubicBezTo>
                    <a:pt x="80" y="82"/>
                    <a:pt x="78" y="80"/>
                    <a:pt x="76" y="80"/>
                  </a:cubicBezTo>
                  <a:cubicBezTo>
                    <a:pt x="28" y="80"/>
                    <a:pt x="28" y="80"/>
                    <a:pt x="28" y="80"/>
                  </a:cubicBezTo>
                  <a:cubicBezTo>
                    <a:pt x="26" y="80"/>
                    <a:pt x="24" y="82"/>
                    <a:pt x="24" y="84"/>
                  </a:cubicBezTo>
                  <a:cubicBezTo>
                    <a:pt x="24" y="86"/>
                    <a:pt x="26" y="88"/>
                    <a:pt x="28" y="88"/>
                  </a:cubicBezTo>
                  <a:moveTo>
                    <a:pt x="28" y="112"/>
                  </a:moveTo>
                  <a:cubicBezTo>
                    <a:pt x="116" y="112"/>
                    <a:pt x="116" y="112"/>
                    <a:pt x="116" y="112"/>
                  </a:cubicBezTo>
                  <a:cubicBezTo>
                    <a:pt x="118" y="112"/>
                    <a:pt x="120" y="110"/>
                    <a:pt x="120" y="108"/>
                  </a:cubicBezTo>
                  <a:cubicBezTo>
                    <a:pt x="120" y="106"/>
                    <a:pt x="118" y="104"/>
                    <a:pt x="116" y="104"/>
                  </a:cubicBezTo>
                  <a:cubicBezTo>
                    <a:pt x="28" y="104"/>
                    <a:pt x="28" y="104"/>
                    <a:pt x="28" y="104"/>
                  </a:cubicBezTo>
                  <a:cubicBezTo>
                    <a:pt x="26" y="104"/>
                    <a:pt x="24" y="106"/>
                    <a:pt x="24" y="108"/>
                  </a:cubicBezTo>
                  <a:cubicBezTo>
                    <a:pt x="24" y="110"/>
                    <a:pt x="26" y="112"/>
                    <a:pt x="28" y="112"/>
                  </a:cubicBezTo>
                  <a:moveTo>
                    <a:pt x="28" y="136"/>
                  </a:moveTo>
                  <a:cubicBezTo>
                    <a:pt x="100" y="136"/>
                    <a:pt x="100" y="136"/>
                    <a:pt x="100" y="136"/>
                  </a:cubicBezTo>
                  <a:cubicBezTo>
                    <a:pt x="102" y="136"/>
                    <a:pt x="104" y="134"/>
                    <a:pt x="104" y="132"/>
                  </a:cubicBezTo>
                  <a:cubicBezTo>
                    <a:pt x="104" y="130"/>
                    <a:pt x="102" y="128"/>
                    <a:pt x="100" y="128"/>
                  </a:cubicBezTo>
                  <a:cubicBezTo>
                    <a:pt x="28" y="128"/>
                    <a:pt x="28" y="128"/>
                    <a:pt x="28" y="128"/>
                  </a:cubicBezTo>
                  <a:cubicBezTo>
                    <a:pt x="26" y="128"/>
                    <a:pt x="24" y="130"/>
                    <a:pt x="24" y="132"/>
                  </a:cubicBezTo>
                  <a:cubicBezTo>
                    <a:pt x="24" y="134"/>
                    <a:pt x="26" y="136"/>
                    <a:pt x="28" y="136"/>
                  </a:cubicBezTo>
                  <a:moveTo>
                    <a:pt x="136" y="24"/>
                  </a:moveTo>
                  <a:cubicBezTo>
                    <a:pt x="104" y="24"/>
                    <a:pt x="104" y="24"/>
                    <a:pt x="104" y="24"/>
                  </a:cubicBezTo>
                  <a:cubicBezTo>
                    <a:pt x="104" y="16"/>
                    <a:pt x="104" y="16"/>
                    <a:pt x="104" y="16"/>
                  </a:cubicBezTo>
                  <a:cubicBezTo>
                    <a:pt x="104" y="12"/>
                    <a:pt x="100" y="8"/>
                    <a:pt x="96" y="8"/>
                  </a:cubicBezTo>
                  <a:cubicBezTo>
                    <a:pt x="80" y="8"/>
                    <a:pt x="80" y="8"/>
                    <a:pt x="80" y="8"/>
                  </a:cubicBezTo>
                  <a:cubicBezTo>
                    <a:pt x="80" y="4"/>
                    <a:pt x="76" y="0"/>
                    <a:pt x="72" y="0"/>
                  </a:cubicBezTo>
                  <a:cubicBezTo>
                    <a:pt x="68" y="0"/>
                    <a:pt x="64" y="4"/>
                    <a:pt x="64" y="8"/>
                  </a:cubicBezTo>
                  <a:cubicBezTo>
                    <a:pt x="48" y="8"/>
                    <a:pt x="48" y="8"/>
                    <a:pt x="48" y="8"/>
                  </a:cubicBezTo>
                  <a:cubicBezTo>
                    <a:pt x="44" y="8"/>
                    <a:pt x="40" y="12"/>
                    <a:pt x="40" y="16"/>
                  </a:cubicBezTo>
                  <a:cubicBezTo>
                    <a:pt x="40" y="24"/>
                    <a:pt x="40" y="24"/>
                    <a:pt x="40" y="24"/>
                  </a:cubicBezTo>
                  <a:cubicBezTo>
                    <a:pt x="8" y="24"/>
                    <a:pt x="8" y="24"/>
                    <a:pt x="8" y="24"/>
                  </a:cubicBezTo>
                  <a:cubicBezTo>
                    <a:pt x="4" y="24"/>
                    <a:pt x="0" y="28"/>
                    <a:pt x="0" y="32"/>
                  </a:cubicBezTo>
                  <a:cubicBezTo>
                    <a:pt x="0" y="168"/>
                    <a:pt x="0" y="168"/>
                    <a:pt x="0" y="168"/>
                  </a:cubicBezTo>
                  <a:cubicBezTo>
                    <a:pt x="0" y="172"/>
                    <a:pt x="4" y="176"/>
                    <a:pt x="8" y="176"/>
                  </a:cubicBezTo>
                  <a:cubicBezTo>
                    <a:pt x="136" y="176"/>
                    <a:pt x="136" y="176"/>
                    <a:pt x="136" y="176"/>
                  </a:cubicBezTo>
                  <a:cubicBezTo>
                    <a:pt x="140" y="176"/>
                    <a:pt x="144" y="172"/>
                    <a:pt x="144" y="168"/>
                  </a:cubicBezTo>
                  <a:cubicBezTo>
                    <a:pt x="144" y="32"/>
                    <a:pt x="144" y="32"/>
                    <a:pt x="144" y="32"/>
                  </a:cubicBezTo>
                  <a:cubicBezTo>
                    <a:pt x="144" y="28"/>
                    <a:pt x="140" y="24"/>
                    <a:pt x="136" y="24"/>
                  </a:cubicBezTo>
                  <a:moveTo>
                    <a:pt x="48" y="16"/>
                  </a:moveTo>
                  <a:cubicBezTo>
                    <a:pt x="96" y="16"/>
                    <a:pt x="96" y="16"/>
                    <a:pt x="96" y="16"/>
                  </a:cubicBezTo>
                  <a:cubicBezTo>
                    <a:pt x="96" y="32"/>
                    <a:pt x="96" y="32"/>
                    <a:pt x="96" y="32"/>
                  </a:cubicBezTo>
                  <a:cubicBezTo>
                    <a:pt x="48" y="32"/>
                    <a:pt x="48" y="32"/>
                    <a:pt x="48" y="32"/>
                  </a:cubicBezTo>
                  <a:lnTo>
                    <a:pt x="48" y="16"/>
                  </a:lnTo>
                  <a:close/>
                  <a:moveTo>
                    <a:pt x="136" y="168"/>
                  </a:moveTo>
                  <a:cubicBezTo>
                    <a:pt x="8" y="168"/>
                    <a:pt x="8" y="168"/>
                    <a:pt x="8" y="168"/>
                  </a:cubicBezTo>
                  <a:cubicBezTo>
                    <a:pt x="8" y="56"/>
                    <a:pt x="8" y="56"/>
                    <a:pt x="8" y="56"/>
                  </a:cubicBezTo>
                  <a:cubicBezTo>
                    <a:pt x="136" y="56"/>
                    <a:pt x="136" y="56"/>
                    <a:pt x="136" y="56"/>
                  </a:cubicBezTo>
                  <a:lnTo>
                    <a:pt x="136" y="168"/>
                  </a:lnTo>
                  <a:close/>
                  <a:moveTo>
                    <a:pt x="136" y="48"/>
                  </a:moveTo>
                  <a:cubicBezTo>
                    <a:pt x="8" y="48"/>
                    <a:pt x="8" y="48"/>
                    <a:pt x="8" y="48"/>
                  </a:cubicBezTo>
                  <a:cubicBezTo>
                    <a:pt x="8" y="32"/>
                    <a:pt x="8" y="32"/>
                    <a:pt x="8" y="32"/>
                  </a:cubicBezTo>
                  <a:cubicBezTo>
                    <a:pt x="40" y="32"/>
                    <a:pt x="40" y="32"/>
                    <a:pt x="40" y="32"/>
                  </a:cubicBezTo>
                  <a:cubicBezTo>
                    <a:pt x="40" y="36"/>
                    <a:pt x="44" y="40"/>
                    <a:pt x="48" y="40"/>
                  </a:cubicBezTo>
                  <a:cubicBezTo>
                    <a:pt x="96" y="40"/>
                    <a:pt x="96" y="40"/>
                    <a:pt x="96" y="40"/>
                  </a:cubicBezTo>
                  <a:cubicBezTo>
                    <a:pt x="100" y="40"/>
                    <a:pt x="104" y="36"/>
                    <a:pt x="104" y="32"/>
                  </a:cubicBezTo>
                  <a:cubicBezTo>
                    <a:pt x="136" y="32"/>
                    <a:pt x="136" y="32"/>
                    <a:pt x="136" y="32"/>
                  </a:cubicBezTo>
                  <a:lnTo>
                    <a:pt x="136" y="4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47" name="Freeform 39"/>
            <p:cNvSpPr>
              <a:spLocks noEditPoints="1"/>
            </p:cNvSpPr>
            <p:nvPr/>
          </p:nvSpPr>
          <p:spPr bwMode="auto">
            <a:xfrm>
              <a:off x="6808146" y="4058653"/>
              <a:ext cx="825756" cy="825756"/>
            </a:xfrm>
            <a:custGeom>
              <a:avLst/>
              <a:gdLst>
                <a:gd name="T0" fmla="*/ 44 w 176"/>
                <a:gd name="T1" fmla="*/ 132 h 176"/>
                <a:gd name="T2" fmla="*/ 78 w 176"/>
                <a:gd name="T3" fmla="*/ 126 h 176"/>
                <a:gd name="T4" fmla="*/ 170 w 176"/>
                <a:gd name="T5" fmla="*/ 34 h 176"/>
                <a:gd name="T6" fmla="*/ 176 w 176"/>
                <a:gd name="T7" fmla="*/ 20 h 176"/>
                <a:gd name="T8" fmla="*/ 156 w 176"/>
                <a:gd name="T9" fmla="*/ 0 h 176"/>
                <a:gd name="T10" fmla="*/ 142 w 176"/>
                <a:gd name="T11" fmla="*/ 6 h 176"/>
                <a:gd name="T12" fmla="*/ 50 w 176"/>
                <a:gd name="T13" fmla="*/ 98 h 176"/>
                <a:gd name="T14" fmla="*/ 44 w 176"/>
                <a:gd name="T15" fmla="*/ 132 h 176"/>
                <a:gd name="T16" fmla="*/ 148 w 176"/>
                <a:gd name="T17" fmla="*/ 12 h 176"/>
                <a:gd name="T18" fmla="*/ 156 w 176"/>
                <a:gd name="T19" fmla="*/ 8 h 176"/>
                <a:gd name="T20" fmla="*/ 168 w 176"/>
                <a:gd name="T21" fmla="*/ 20 h 176"/>
                <a:gd name="T22" fmla="*/ 164 w 176"/>
                <a:gd name="T23" fmla="*/ 28 h 176"/>
                <a:gd name="T24" fmla="*/ 159 w 176"/>
                <a:gd name="T25" fmla="*/ 34 h 176"/>
                <a:gd name="T26" fmla="*/ 142 w 176"/>
                <a:gd name="T27" fmla="*/ 17 h 176"/>
                <a:gd name="T28" fmla="*/ 148 w 176"/>
                <a:gd name="T29" fmla="*/ 12 h 176"/>
                <a:gd name="T30" fmla="*/ 137 w 176"/>
                <a:gd name="T31" fmla="*/ 22 h 176"/>
                <a:gd name="T32" fmla="*/ 154 w 176"/>
                <a:gd name="T33" fmla="*/ 39 h 176"/>
                <a:gd name="T34" fmla="*/ 80 w 176"/>
                <a:gd name="T35" fmla="*/ 113 h 176"/>
                <a:gd name="T36" fmla="*/ 80 w 176"/>
                <a:gd name="T37" fmla="*/ 96 h 176"/>
                <a:gd name="T38" fmla="*/ 63 w 176"/>
                <a:gd name="T39" fmla="*/ 96 h 176"/>
                <a:gd name="T40" fmla="*/ 137 w 176"/>
                <a:gd name="T41" fmla="*/ 22 h 176"/>
                <a:gd name="T42" fmla="*/ 57 w 176"/>
                <a:gd name="T43" fmla="*/ 104 h 176"/>
                <a:gd name="T44" fmla="*/ 72 w 176"/>
                <a:gd name="T45" fmla="*/ 104 h 176"/>
                <a:gd name="T46" fmla="*/ 72 w 176"/>
                <a:gd name="T47" fmla="*/ 119 h 176"/>
                <a:gd name="T48" fmla="*/ 54 w 176"/>
                <a:gd name="T49" fmla="*/ 122 h 176"/>
                <a:gd name="T50" fmla="*/ 57 w 176"/>
                <a:gd name="T51" fmla="*/ 104 h 176"/>
                <a:gd name="T52" fmla="*/ 172 w 176"/>
                <a:gd name="T53" fmla="*/ 60 h 176"/>
                <a:gd name="T54" fmla="*/ 168 w 176"/>
                <a:gd name="T55" fmla="*/ 64 h 176"/>
                <a:gd name="T56" fmla="*/ 168 w 176"/>
                <a:gd name="T57" fmla="*/ 152 h 176"/>
                <a:gd name="T58" fmla="*/ 152 w 176"/>
                <a:gd name="T59" fmla="*/ 168 h 176"/>
                <a:gd name="T60" fmla="*/ 24 w 176"/>
                <a:gd name="T61" fmla="*/ 168 h 176"/>
                <a:gd name="T62" fmla="*/ 8 w 176"/>
                <a:gd name="T63" fmla="*/ 152 h 176"/>
                <a:gd name="T64" fmla="*/ 8 w 176"/>
                <a:gd name="T65" fmla="*/ 24 h 176"/>
                <a:gd name="T66" fmla="*/ 24 w 176"/>
                <a:gd name="T67" fmla="*/ 8 h 176"/>
                <a:gd name="T68" fmla="*/ 112 w 176"/>
                <a:gd name="T69" fmla="*/ 8 h 176"/>
                <a:gd name="T70" fmla="*/ 116 w 176"/>
                <a:gd name="T71" fmla="*/ 4 h 176"/>
                <a:gd name="T72" fmla="*/ 112 w 176"/>
                <a:gd name="T73" fmla="*/ 0 h 176"/>
                <a:gd name="T74" fmla="*/ 24 w 176"/>
                <a:gd name="T75" fmla="*/ 0 h 176"/>
                <a:gd name="T76" fmla="*/ 0 w 176"/>
                <a:gd name="T77" fmla="*/ 24 h 176"/>
                <a:gd name="T78" fmla="*/ 0 w 176"/>
                <a:gd name="T79" fmla="*/ 152 h 176"/>
                <a:gd name="T80" fmla="*/ 24 w 176"/>
                <a:gd name="T81" fmla="*/ 176 h 176"/>
                <a:gd name="T82" fmla="*/ 152 w 176"/>
                <a:gd name="T83" fmla="*/ 176 h 176"/>
                <a:gd name="T84" fmla="*/ 176 w 176"/>
                <a:gd name="T85" fmla="*/ 152 h 176"/>
                <a:gd name="T86" fmla="*/ 176 w 176"/>
                <a:gd name="T87" fmla="*/ 64 h 176"/>
                <a:gd name="T88" fmla="*/ 172 w 176"/>
                <a:gd name="T8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 h="176">
                  <a:moveTo>
                    <a:pt x="44" y="132"/>
                  </a:moveTo>
                  <a:cubicBezTo>
                    <a:pt x="78" y="126"/>
                    <a:pt x="78" y="126"/>
                    <a:pt x="78" y="126"/>
                  </a:cubicBezTo>
                  <a:cubicBezTo>
                    <a:pt x="170" y="34"/>
                    <a:pt x="170" y="34"/>
                    <a:pt x="170" y="34"/>
                  </a:cubicBezTo>
                  <a:cubicBezTo>
                    <a:pt x="174" y="31"/>
                    <a:pt x="176" y="26"/>
                    <a:pt x="176" y="20"/>
                  </a:cubicBezTo>
                  <a:cubicBezTo>
                    <a:pt x="176" y="9"/>
                    <a:pt x="167" y="0"/>
                    <a:pt x="156" y="0"/>
                  </a:cubicBezTo>
                  <a:cubicBezTo>
                    <a:pt x="150" y="0"/>
                    <a:pt x="145" y="2"/>
                    <a:pt x="142" y="6"/>
                  </a:cubicBezTo>
                  <a:cubicBezTo>
                    <a:pt x="50" y="98"/>
                    <a:pt x="50" y="98"/>
                    <a:pt x="50" y="98"/>
                  </a:cubicBezTo>
                  <a:lnTo>
                    <a:pt x="44" y="132"/>
                  </a:lnTo>
                  <a:close/>
                  <a:moveTo>
                    <a:pt x="148" y="12"/>
                  </a:moveTo>
                  <a:cubicBezTo>
                    <a:pt x="150" y="9"/>
                    <a:pt x="153" y="8"/>
                    <a:pt x="156" y="8"/>
                  </a:cubicBezTo>
                  <a:cubicBezTo>
                    <a:pt x="163" y="8"/>
                    <a:pt x="168" y="13"/>
                    <a:pt x="168" y="20"/>
                  </a:cubicBezTo>
                  <a:cubicBezTo>
                    <a:pt x="168" y="23"/>
                    <a:pt x="167" y="26"/>
                    <a:pt x="164" y="28"/>
                  </a:cubicBezTo>
                  <a:cubicBezTo>
                    <a:pt x="159" y="34"/>
                    <a:pt x="159" y="34"/>
                    <a:pt x="159" y="34"/>
                  </a:cubicBezTo>
                  <a:cubicBezTo>
                    <a:pt x="142" y="17"/>
                    <a:pt x="142" y="17"/>
                    <a:pt x="142" y="17"/>
                  </a:cubicBezTo>
                  <a:lnTo>
                    <a:pt x="148" y="12"/>
                  </a:lnTo>
                  <a:close/>
                  <a:moveTo>
                    <a:pt x="137" y="22"/>
                  </a:moveTo>
                  <a:cubicBezTo>
                    <a:pt x="154" y="39"/>
                    <a:pt x="154" y="39"/>
                    <a:pt x="154" y="39"/>
                  </a:cubicBezTo>
                  <a:cubicBezTo>
                    <a:pt x="80" y="113"/>
                    <a:pt x="80" y="113"/>
                    <a:pt x="80" y="113"/>
                  </a:cubicBezTo>
                  <a:cubicBezTo>
                    <a:pt x="80" y="96"/>
                    <a:pt x="80" y="96"/>
                    <a:pt x="80" y="96"/>
                  </a:cubicBezTo>
                  <a:cubicBezTo>
                    <a:pt x="63" y="96"/>
                    <a:pt x="63" y="96"/>
                    <a:pt x="63" y="96"/>
                  </a:cubicBezTo>
                  <a:lnTo>
                    <a:pt x="137" y="22"/>
                  </a:lnTo>
                  <a:close/>
                  <a:moveTo>
                    <a:pt x="57" y="104"/>
                  </a:moveTo>
                  <a:cubicBezTo>
                    <a:pt x="72" y="104"/>
                    <a:pt x="72" y="104"/>
                    <a:pt x="72" y="104"/>
                  </a:cubicBezTo>
                  <a:cubicBezTo>
                    <a:pt x="72" y="119"/>
                    <a:pt x="72" y="119"/>
                    <a:pt x="72" y="119"/>
                  </a:cubicBezTo>
                  <a:cubicBezTo>
                    <a:pt x="54" y="122"/>
                    <a:pt x="54" y="122"/>
                    <a:pt x="54" y="122"/>
                  </a:cubicBezTo>
                  <a:lnTo>
                    <a:pt x="57" y="104"/>
                  </a:lnTo>
                  <a:close/>
                  <a:moveTo>
                    <a:pt x="172" y="60"/>
                  </a:moveTo>
                  <a:cubicBezTo>
                    <a:pt x="170" y="60"/>
                    <a:pt x="168" y="62"/>
                    <a:pt x="168" y="64"/>
                  </a:cubicBezTo>
                  <a:cubicBezTo>
                    <a:pt x="168" y="152"/>
                    <a:pt x="168" y="152"/>
                    <a:pt x="168" y="152"/>
                  </a:cubicBezTo>
                  <a:cubicBezTo>
                    <a:pt x="168" y="161"/>
                    <a:pt x="161" y="168"/>
                    <a:pt x="152" y="168"/>
                  </a:cubicBezTo>
                  <a:cubicBezTo>
                    <a:pt x="24" y="168"/>
                    <a:pt x="24" y="168"/>
                    <a:pt x="24" y="168"/>
                  </a:cubicBezTo>
                  <a:cubicBezTo>
                    <a:pt x="15" y="168"/>
                    <a:pt x="8" y="161"/>
                    <a:pt x="8" y="152"/>
                  </a:cubicBezTo>
                  <a:cubicBezTo>
                    <a:pt x="8" y="24"/>
                    <a:pt x="8" y="24"/>
                    <a:pt x="8" y="24"/>
                  </a:cubicBezTo>
                  <a:cubicBezTo>
                    <a:pt x="8" y="15"/>
                    <a:pt x="15" y="8"/>
                    <a:pt x="24" y="8"/>
                  </a:cubicBezTo>
                  <a:cubicBezTo>
                    <a:pt x="112" y="8"/>
                    <a:pt x="112" y="8"/>
                    <a:pt x="112" y="8"/>
                  </a:cubicBezTo>
                  <a:cubicBezTo>
                    <a:pt x="114" y="8"/>
                    <a:pt x="116" y="6"/>
                    <a:pt x="116" y="4"/>
                  </a:cubicBezTo>
                  <a:cubicBezTo>
                    <a:pt x="116" y="2"/>
                    <a:pt x="114" y="0"/>
                    <a:pt x="112" y="0"/>
                  </a:cubicBezTo>
                  <a:cubicBezTo>
                    <a:pt x="24" y="0"/>
                    <a:pt x="24" y="0"/>
                    <a:pt x="24" y="0"/>
                  </a:cubicBezTo>
                  <a:cubicBezTo>
                    <a:pt x="11" y="0"/>
                    <a:pt x="0" y="11"/>
                    <a:pt x="0" y="24"/>
                  </a:cubicBezTo>
                  <a:cubicBezTo>
                    <a:pt x="0" y="152"/>
                    <a:pt x="0" y="152"/>
                    <a:pt x="0" y="152"/>
                  </a:cubicBezTo>
                  <a:cubicBezTo>
                    <a:pt x="0" y="165"/>
                    <a:pt x="11" y="176"/>
                    <a:pt x="24" y="176"/>
                  </a:cubicBezTo>
                  <a:cubicBezTo>
                    <a:pt x="152" y="176"/>
                    <a:pt x="152" y="176"/>
                    <a:pt x="152" y="176"/>
                  </a:cubicBezTo>
                  <a:cubicBezTo>
                    <a:pt x="165" y="176"/>
                    <a:pt x="176" y="165"/>
                    <a:pt x="176" y="152"/>
                  </a:cubicBezTo>
                  <a:cubicBezTo>
                    <a:pt x="176" y="64"/>
                    <a:pt x="176" y="64"/>
                    <a:pt x="176" y="64"/>
                  </a:cubicBezTo>
                  <a:cubicBezTo>
                    <a:pt x="176" y="62"/>
                    <a:pt x="174" y="60"/>
                    <a:pt x="172" y="60"/>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48" name="Freeform 464"/>
            <p:cNvSpPr>
              <a:spLocks noEditPoints="1"/>
            </p:cNvSpPr>
            <p:nvPr/>
          </p:nvSpPr>
          <p:spPr bwMode="auto">
            <a:xfrm>
              <a:off x="10639916" y="4058653"/>
              <a:ext cx="919229" cy="840998"/>
            </a:xfrm>
            <a:custGeom>
              <a:avLst/>
              <a:gdLst>
                <a:gd name="T0" fmla="*/ 39 w 180"/>
                <a:gd name="T1" fmla="*/ 24 h 168"/>
                <a:gd name="T2" fmla="*/ 31 w 180"/>
                <a:gd name="T3" fmla="*/ 46 h 168"/>
                <a:gd name="T4" fmla="*/ 55 w 180"/>
                <a:gd name="T5" fmla="*/ 43 h 168"/>
                <a:gd name="T6" fmla="*/ 42 w 180"/>
                <a:gd name="T7" fmla="*/ 40 h 168"/>
                <a:gd name="T8" fmla="*/ 32 w 180"/>
                <a:gd name="T9" fmla="*/ 36 h 168"/>
                <a:gd name="T10" fmla="*/ 39 w 180"/>
                <a:gd name="T11" fmla="*/ 32 h 168"/>
                <a:gd name="T12" fmla="*/ 48 w 180"/>
                <a:gd name="T13" fmla="*/ 38 h 168"/>
                <a:gd name="T14" fmla="*/ 42 w 180"/>
                <a:gd name="T15" fmla="*/ 120 h 168"/>
                <a:gd name="T16" fmla="*/ 26 w 180"/>
                <a:gd name="T17" fmla="*/ 138 h 168"/>
                <a:gd name="T18" fmla="*/ 46 w 180"/>
                <a:gd name="T19" fmla="*/ 143 h 168"/>
                <a:gd name="T20" fmla="*/ 42 w 180"/>
                <a:gd name="T21" fmla="*/ 120 h 168"/>
                <a:gd name="T22" fmla="*/ 39 w 180"/>
                <a:gd name="T23" fmla="*/ 136 h 168"/>
                <a:gd name="T24" fmla="*/ 32 w 180"/>
                <a:gd name="T25" fmla="*/ 132 h 168"/>
                <a:gd name="T26" fmla="*/ 42 w 180"/>
                <a:gd name="T27" fmla="*/ 128 h 168"/>
                <a:gd name="T28" fmla="*/ 43 w 180"/>
                <a:gd name="T29" fmla="*/ 135 h 168"/>
                <a:gd name="T30" fmla="*/ 156 w 180"/>
                <a:gd name="T31" fmla="*/ 16 h 168"/>
                <a:gd name="T32" fmla="*/ 76 w 180"/>
                <a:gd name="T33" fmla="*/ 67 h 168"/>
                <a:gd name="T34" fmla="*/ 73 w 180"/>
                <a:gd name="T35" fmla="*/ 55 h 168"/>
                <a:gd name="T36" fmla="*/ 8 w 180"/>
                <a:gd name="T37" fmla="*/ 20 h 168"/>
                <a:gd name="T38" fmla="*/ 51 w 180"/>
                <a:gd name="T39" fmla="*/ 84 h 168"/>
                <a:gd name="T40" fmla="*/ 8 w 180"/>
                <a:gd name="T41" fmla="*/ 148 h 168"/>
                <a:gd name="T42" fmla="*/ 73 w 180"/>
                <a:gd name="T43" fmla="*/ 113 h 168"/>
                <a:gd name="T44" fmla="*/ 76 w 180"/>
                <a:gd name="T45" fmla="*/ 101 h 168"/>
                <a:gd name="T46" fmla="*/ 156 w 180"/>
                <a:gd name="T47" fmla="*/ 152 h 168"/>
                <a:gd name="T48" fmla="*/ 102 w 180"/>
                <a:gd name="T49" fmla="*/ 84 h 168"/>
                <a:gd name="T50" fmla="*/ 25 w 180"/>
                <a:gd name="T51" fmla="*/ 56 h 168"/>
                <a:gd name="T52" fmla="*/ 51 w 180"/>
                <a:gd name="T53" fmla="*/ 15 h 168"/>
                <a:gd name="T54" fmla="*/ 25 w 180"/>
                <a:gd name="T55" fmla="*/ 56 h 168"/>
                <a:gd name="T56" fmla="*/ 60 w 180"/>
                <a:gd name="T57" fmla="*/ 65 h 168"/>
                <a:gd name="T58" fmla="*/ 58 w 180"/>
                <a:gd name="T59" fmla="*/ 79 h 168"/>
                <a:gd name="T60" fmla="*/ 51 w 180"/>
                <a:gd name="T61" fmla="*/ 153 h 168"/>
                <a:gd name="T62" fmla="*/ 25 w 180"/>
                <a:gd name="T63" fmla="*/ 112 h 168"/>
                <a:gd name="T64" fmla="*/ 51 w 180"/>
                <a:gd name="T65" fmla="*/ 153 h 168"/>
                <a:gd name="T66" fmla="*/ 42 w 180"/>
                <a:gd name="T67" fmla="*/ 100 h 168"/>
                <a:gd name="T68" fmla="*/ 170 w 180"/>
                <a:gd name="T69" fmla="*/ 29 h 168"/>
                <a:gd name="T70" fmla="*/ 170 w 180"/>
                <a:gd name="T71" fmla="*/ 139 h 168"/>
                <a:gd name="T72" fmla="*/ 83 w 180"/>
                <a:gd name="T73" fmla="*/ 97 h 168"/>
                <a:gd name="T74" fmla="*/ 170 w 180"/>
                <a:gd name="T75" fmla="*/ 139 h 168"/>
                <a:gd name="T76" fmla="*/ 72 w 180"/>
                <a:gd name="T77" fmla="*/ 84 h 168"/>
                <a:gd name="T78" fmla="*/ 80 w 180"/>
                <a:gd name="T79" fmla="*/ 8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0" h="168">
                  <a:moveTo>
                    <a:pt x="46" y="25"/>
                  </a:moveTo>
                  <a:cubicBezTo>
                    <a:pt x="44" y="24"/>
                    <a:pt x="41" y="24"/>
                    <a:pt x="39" y="24"/>
                  </a:cubicBezTo>
                  <a:cubicBezTo>
                    <a:pt x="34" y="24"/>
                    <a:pt x="29" y="26"/>
                    <a:pt x="26" y="30"/>
                  </a:cubicBezTo>
                  <a:cubicBezTo>
                    <a:pt x="22" y="35"/>
                    <a:pt x="24" y="43"/>
                    <a:pt x="31" y="46"/>
                  </a:cubicBezTo>
                  <a:cubicBezTo>
                    <a:pt x="34" y="47"/>
                    <a:pt x="38" y="48"/>
                    <a:pt x="42" y="48"/>
                  </a:cubicBezTo>
                  <a:cubicBezTo>
                    <a:pt x="47" y="48"/>
                    <a:pt x="52" y="46"/>
                    <a:pt x="55" y="43"/>
                  </a:cubicBezTo>
                  <a:cubicBezTo>
                    <a:pt x="59" y="37"/>
                    <a:pt x="53" y="29"/>
                    <a:pt x="46" y="25"/>
                  </a:cubicBezTo>
                  <a:moveTo>
                    <a:pt x="42" y="40"/>
                  </a:moveTo>
                  <a:cubicBezTo>
                    <a:pt x="39" y="40"/>
                    <a:pt x="36" y="39"/>
                    <a:pt x="35" y="39"/>
                  </a:cubicBezTo>
                  <a:cubicBezTo>
                    <a:pt x="33" y="38"/>
                    <a:pt x="32" y="37"/>
                    <a:pt x="32" y="36"/>
                  </a:cubicBezTo>
                  <a:cubicBezTo>
                    <a:pt x="32" y="36"/>
                    <a:pt x="32" y="35"/>
                    <a:pt x="32" y="34"/>
                  </a:cubicBezTo>
                  <a:cubicBezTo>
                    <a:pt x="34" y="33"/>
                    <a:pt x="36" y="32"/>
                    <a:pt x="39" y="32"/>
                  </a:cubicBezTo>
                  <a:cubicBezTo>
                    <a:pt x="40" y="32"/>
                    <a:pt x="42" y="32"/>
                    <a:pt x="43" y="33"/>
                  </a:cubicBezTo>
                  <a:cubicBezTo>
                    <a:pt x="46" y="34"/>
                    <a:pt x="48" y="37"/>
                    <a:pt x="48" y="38"/>
                  </a:cubicBezTo>
                  <a:cubicBezTo>
                    <a:pt x="47" y="39"/>
                    <a:pt x="45" y="40"/>
                    <a:pt x="42" y="40"/>
                  </a:cubicBezTo>
                  <a:moveTo>
                    <a:pt x="42" y="120"/>
                  </a:moveTo>
                  <a:cubicBezTo>
                    <a:pt x="38" y="120"/>
                    <a:pt x="34" y="121"/>
                    <a:pt x="31" y="122"/>
                  </a:cubicBezTo>
                  <a:cubicBezTo>
                    <a:pt x="24" y="125"/>
                    <a:pt x="22" y="133"/>
                    <a:pt x="26" y="138"/>
                  </a:cubicBezTo>
                  <a:cubicBezTo>
                    <a:pt x="29" y="142"/>
                    <a:pt x="34" y="144"/>
                    <a:pt x="39" y="144"/>
                  </a:cubicBezTo>
                  <a:cubicBezTo>
                    <a:pt x="41" y="144"/>
                    <a:pt x="44" y="144"/>
                    <a:pt x="46" y="143"/>
                  </a:cubicBezTo>
                  <a:cubicBezTo>
                    <a:pt x="53" y="139"/>
                    <a:pt x="59" y="131"/>
                    <a:pt x="55" y="125"/>
                  </a:cubicBezTo>
                  <a:cubicBezTo>
                    <a:pt x="52" y="122"/>
                    <a:pt x="47" y="120"/>
                    <a:pt x="42" y="120"/>
                  </a:cubicBezTo>
                  <a:moveTo>
                    <a:pt x="43" y="135"/>
                  </a:moveTo>
                  <a:cubicBezTo>
                    <a:pt x="42" y="136"/>
                    <a:pt x="40" y="136"/>
                    <a:pt x="39" y="136"/>
                  </a:cubicBezTo>
                  <a:cubicBezTo>
                    <a:pt x="36" y="136"/>
                    <a:pt x="34" y="135"/>
                    <a:pt x="32" y="134"/>
                  </a:cubicBezTo>
                  <a:cubicBezTo>
                    <a:pt x="32" y="133"/>
                    <a:pt x="32" y="132"/>
                    <a:pt x="32" y="132"/>
                  </a:cubicBezTo>
                  <a:cubicBezTo>
                    <a:pt x="32" y="131"/>
                    <a:pt x="33" y="130"/>
                    <a:pt x="35" y="129"/>
                  </a:cubicBezTo>
                  <a:cubicBezTo>
                    <a:pt x="36" y="129"/>
                    <a:pt x="39" y="128"/>
                    <a:pt x="42" y="128"/>
                  </a:cubicBezTo>
                  <a:cubicBezTo>
                    <a:pt x="45" y="128"/>
                    <a:pt x="47" y="129"/>
                    <a:pt x="48" y="130"/>
                  </a:cubicBezTo>
                  <a:cubicBezTo>
                    <a:pt x="48" y="131"/>
                    <a:pt x="46" y="134"/>
                    <a:pt x="43" y="135"/>
                  </a:cubicBezTo>
                  <a:moveTo>
                    <a:pt x="180" y="32"/>
                  </a:moveTo>
                  <a:cubicBezTo>
                    <a:pt x="180" y="23"/>
                    <a:pt x="165" y="16"/>
                    <a:pt x="156" y="16"/>
                  </a:cubicBezTo>
                  <a:cubicBezTo>
                    <a:pt x="155" y="16"/>
                    <a:pt x="155" y="16"/>
                    <a:pt x="155" y="16"/>
                  </a:cubicBezTo>
                  <a:cubicBezTo>
                    <a:pt x="149" y="16"/>
                    <a:pt x="147" y="17"/>
                    <a:pt x="76" y="67"/>
                  </a:cubicBezTo>
                  <a:cubicBezTo>
                    <a:pt x="68" y="61"/>
                    <a:pt x="68" y="61"/>
                    <a:pt x="68" y="61"/>
                  </a:cubicBezTo>
                  <a:cubicBezTo>
                    <a:pt x="70" y="59"/>
                    <a:pt x="72" y="57"/>
                    <a:pt x="73" y="55"/>
                  </a:cubicBezTo>
                  <a:cubicBezTo>
                    <a:pt x="82" y="40"/>
                    <a:pt x="70" y="17"/>
                    <a:pt x="54" y="8"/>
                  </a:cubicBezTo>
                  <a:cubicBezTo>
                    <a:pt x="38" y="0"/>
                    <a:pt x="18" y="5"/>
                    <a:pt x="8" y="20"/>
                  </a:cubicBezTo>
                  <a:cubicBezTo>
                    <a:pt x="0" y="34"/>
                    <a:pt x="4" y="52"/>
                    <a:pt x="19" y="62"/>
                  </a:cubicBezTo>
                  <a:cubicBezTo>
                    <a:pt x="31" y="70"/>
                    <a:pt x="41" y="77"/>
                    <a:pt x="51" y="84"/>
                  </a:cubicBezTo>
                  <a:cubicBezTo>
                    <a:pt x="41" y="91"/>
                    <a:pt x="31" y="98"/>
                    <a:pt x="19" y="106"/>
                  </a:cubicBezTo>
                  <a:cubicBezTo>
                    <a:pt x="4" y="116"/>
                    <a:pt x="0" y="134"/>
                    <a:pt x="8" y="148"/>
                  </a:cubicBezTo>
                  <a:cubicBezTo>
                    <a:pt x="18" y="163"/>
                    <a:pt x="38" y="168"/>
                    <a:pt x="54" y="160"/>
                  </a:cubicBezTo>
                  <a:cubicBezTo>
                    <a:pt x="70" y="151"/>
                    <a:pt x="82" y="128"/>
                    <a:pt x="73" y="113"/>
                  </a:cubicBezTo>
                  <a:cubicBezTo>
                    <a:pt x="72" y="111"/>
                    <a:pt x="70" y="109"/>
                    <a:pt x="68" y="107"/>
                  </a:cubicBezTo>
                  <a:cubicBezTo>
                    <a:pt x="76" y="101"/>
                    <a:pt x="76" y="101"/>
                    <a:pt x="76" y="101"/>
                  </a:cubicBezTo>
                  <a:cubicBezTo>
                    <a:pt x="147" y="151"/>
                    <a:pt x="149" y="152"/>
                    <a:pt x="155" y="152"/>
                  </a:cubicBezTo>
                  <a:cubicBezTo>
                    <a:pt x="156" y="152"/>
                    <a:pt x="156" y="152"/>
                    <a:pt x="156" y="152"/>
                  </a:cubicBezTo>
                  <a:cubicBezTo>
                    <a:pt x="165" y="152"/>
                    <a:pt x="180" y="145"/>
                    <a:pt x="180" y="136"/>
                  </a:cubicBezTo>
                  <a:cubicBezTo>
                    <a:pt x="102" y="84"/>
                    <a:pt x="102" y="84"/>
                    <a:pt x="102" y="84"/>
                  </a:cubicBezTo>
                  <a:lnTo>
                    <a:pt x="180" y="32"/>
                  </a:lnTo>
                  <a:close/>
                  <a:moveTo>
                    <a:pt x="25" y="56"/>
                  </a:moveTo>
                  <a:cubicBezTo>
                    <a:pt x="13" y="49"/>
                    <a:pt x="8" y="35"/>
                    <a:pt x="15" y="24"/>
                  </a:cubicBezTo>
                  <a:cubicBezTo>
                    <a:pt x="23" y="13"/>
                    <a:pt x="38" y="9"/>
                    <a:pt x="51" y="15"/>
                  </a:cubicBezTo>
                  <a:cubicBezTo>
                    <a:pt x="63" y="22"/>
                    <a:pt x="73" y="39"/>
                    <a:pt x="66" y="50"/>
                  </a:cubicBezTo>
                  <a:cubicBezTo>
                    <a:pt x="58" y="62"/>
                    <a:pt x="37" y="63"/>
                    <a:pt x="25" y="56"/>
                  </a:cubicBezTo>
                  <a:moveTo>
                    <a:pt x="42" y="68"/>
                  </a:moveTo>
                  <a:cubicBezTo>
                    <a:pt x="48" y="68"/>
                    <a:pt x="54" y="67"/>
                    <a:pt x="60" y="65"/>
                  </a:cubicBezTo>
                  <a:cubicBezTo>
                    <a:pt x="69" y="72"/>
                    <a:pt x="69" y="72"/>
                    <a:pt x="69" y="72"/>
                  </a:cubicBezTo>
                  <a:cubicBezTo>
                    <a:pt x="65" y="74"/>
                    <a:pt x="62" y="77"/>
                    <a:pt x="58" y="79"/>
                  </a:cubicBezTo>
                  <a:cubicBezTo>
                    <a:pt x="53" y="76"/>
                    <a:pt x="47" y="72"/>
                    <a:pt x="42" y="68"/>
                  </a:cubicBezTo>
                  <a:moveTo>
                    <a:pt x="51" y="153"/>
                  </a:moveTo>
                  <a:cubicBezTo>
                    <a:pt x="38" y="159"/>
                    <a:pt x="23" y="155"/>
                    <a:pt x="15" y="144"/>
                  </a:cubicBezTo>
                  <a:cubicBezTo>
                    <a:pt x="8" y="133"/>
                    <a:pt x="13" y="118"/>
                    <a:pt x="25" y="112"/>
                  </a:cubicBezTo>
                  <a:cubicBezTo>
                    <a:pt x="37" y="105"/>
                    <a:pt x="58" y="106"/>
                    <a:pt x="66" y="118"/>
                  </a:cubicBezTo>
                  <a:cubicBezTo>
                    <a:pt x="73" y="129"/>
                    <a:pt x="63" y="146"/>
                    <a:pt x="51" y="153"/>
                  </a:cubicBezTo>
                  <a:moveTo>
                    <a:pt x="60" y="103"/>
                  </a:moveTo>
                  <a:cubicBezTo>
                    <a:pt x="54" y="101"/>
                    <a:pt x="48" y="100"/>
                    <a:pt x="42" y="100"/>
                  </a:cubicBezTo>
                  <a:cubicBezTo>
                    <a:pt x="135" y="35"/>
                    <a:pt x="151" y="24"/>
                    <a:pt x="155" y="24"/>
                  </a:cubicBezTo>
                  <a:cubicBezTo>
                    <a:pt x="155" y="24"/>
                    <a:pt x="162" y="23"/>
                    <a:pt x="170" y="29"/>
                  </a:cubicBezTo>
                  <a:lnTo>
                    <a:pt x="60" y="103"/>
                  </a:lnTo>
                  <a:close/>
                  <a:moveTo>
                    <a:pt x="170" y="139"/>
                  </a:moveTo>
                  <a:cubicBezTo>
                    <a:pt x="162" y="145"/>
                    <a:pt x="155" y="144"/>
                    <a:pt x="155" y="144"/>
                  </a:cubicBezTo>
                  <a:cubicBezTo>
                    <a:pt x="152" y="144"/>
                    <a:pt x="140" y="136"/>
                    <a:pt x="83" y="97"/>
                  </a:cubicBezTo>
                  <a:cubicBezTo>
                    <a:pt x="95" y="89"/>
                    <a:pt x="95" y="89"/>
                    <a:pt x="95" y="89"/>
                  </a:cubicBezTo>
                  <a:lnTo>
                    <a:pt x="170" y="139"/>
                  </a:lnTo>
                  <a:close/>
                  <a:moveTo>
                    <a:pt x="76" y="80"/>
                  </a:moveTo>
                  <a:cubicBezTo>
                    <a:pt x="74" y="80"/>
                    <a:pt x="72" y="82"/>
                    <a:pt x="72" y="84"/>
                  </a:cubicBezTo>
                  <a:cubicBezTo>
                    <a:pt x="72" y="86"/>
                    <a:pt x="74" y="88"/>
                    <a:pt x="76" y="88"/>
                  </a:cubicBezTo>
                  <a:cubicBezTo>
                    <a:pt x="78" y="88"/>
                    <a:pt x="80" y="86"/>
                    <a:pt x="80" y="84"/>
                  </a:cubicBezTo>
                  <a:cubicBezTo>
                    <a:pt x="80" y="82"/>
                    <a:pt x="78" y="80"/>
                    <a:pt x="76" y="80"/>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49" name="Freeform 176"/>
            <p:cNvSpPr>
              <a:spLocks noEditPoints="1"/>
            </p:cNvSpPr>
            <p:nvPr/>
          </p:nvSpPr>
          <p:spPr bwMode="auto">
            <a:xfrm>
              <a:off x="14683950" y="4073895"/>
              <a:ext cx="810514" cy="810514"/>
            </a:xfrm>
            <a:custGeom>
              <a:avLst/>
              <a:gdLst>
                <a:gd name="T0" fmla="*/ 152 w 176"/>
                <a:gd name="T1" fmla="*/ 12 h 176"/>
                <a:gd name="T2" fmla="*/ 128 w 176"/>
                <a:gd name="T3" fmla="*/ 12 h 176"/>
                <a:gd name="T4" fmla="*/ 67 w 176"/>
                <a:gd name="T5" fmla="*/ 33 h 176"/>
                <a:gd name="T6" fmla="*/ 0 w 176"/>
                <a:gd name="T7" fmla="*/ 48 h 176"/>
                <a:gd name="T8" fmla="*/ 8 w 176"/>
                <a:gd name="T9" fmla="*/ 112 h 176"/>
                <a:gd name="T10" fmla="*/ 48 w 176"/>
                <a:gd name="T11" fmla="*/ 173 h 176"/>
                <a:gd name="T12" fmla="*/ 52 w 176"/>
                <a:gd name="T13" fmla="*/ 176 h 176"/>
                <a:gd name="T14" fmla="*/ 88 w 176"/>
                <a:gd name="T15" fmla="*/ 172 h 176"/>
                <a:gd name="T16" fmla="*/ 88 w 176"/>
                <a:gd name="T17" fmla="*/ 171 h 176"/>
                <a:gd name="T18" fmla="*/ 128 w 176"/>
                <a:gd name="T19" fmla="*/ 137 h 176"/>
                <a:gd name="T20" fmla="*/ 140 w 176"/>
                <a:gd name="T21" fmla="*/ 152 h 176"/>
                <a:gd name="T22" fmla="*/ 152 w 176"/>
                <a:gd name="T23" fmla="*/ 100 h 176"/>
                <a:gd name="T24" fmla="*/ 152 w 176"/>
                <a:gd name="T25" fmla="*/ 52 h 176"/>
                <a:gd name="T26" fmla="*/ 8 w 176"/>
                <a:gd name="T27" fmla="*/ 88 h 176"/>
                <a:gd name="T28" fmla="*/ 32 w 176"/>
                <a:gd name="T29" fmla="*/ 84 h 176"/>
                <a:gd name="T30" fmla="*/ 8 w 176"/>
                <a:gd name="T31" fmla="*/ 80 h 176"/>
                <a:gd name="T32" fmla="*/ 20 w 176"/>
                <a:gd name="T33" fmla="*/ 72 h 176"/>
                <a:gd name="T34" fmla="*/ 20 w 176"/>
                <a:gd name="T35" fmla="*/ 64 h 176"/>
                <a:gd name="T36" fmla="*/ 8 w 176"/>
                <a:gd name="T37" fmla="*/ 48 h 176"/>
                <a:gd name="T38" fmla="*/ 64 w 176"/>
                <a:gd name="T39" fmla="*/ 110 h 176"/>
                <a:gd name="T40" fmla="*/ 52 w 176"/>
                <a:gd name="T41" fmla="*/ 152 h 176"/>
                <a:gd name="T42" fmla="*/ 67 w 176"/>
                <a:gd name="T43" fmla="*/ 119 h 176"/>
                <a:gd name="T44" fmla="*/ 75 w 176"/>
                <a:gd name="T45" fmla="*/ 152 h 176"/>
                <a:gd name="T46" fmla="*/ 77 w 176"/>
                <a:gd name="T47" fmla="*/ 160 h 176"/>
                <a:gd name="T48" fmla="*/ 55 w 176"/>
                <a:gd name="T49" fmla="*/ 168 h 176"/>
                <a:gd name="T50" fmla="*/ 77 w 176"/>
                <a:gd name="T51" fmla="*/ 160 h 176"/>
                <a:gd name="T52" fmla="*/ 72 w 176"/>
                <a:gd name="T53" fmla="*/ 112 h 176"/>
                <a:gd name="T54" fmla="*/ 128 w 176"/>
                <a:gd name="T55" fmla="*/ 23 h 176"/>
                <a:gd name="T56" fmla="*/ 144 w 176"/>
                <a:gd name="T57" fmla="*/ 140 h 176"/>
                <a:gd name="T58" fmla="*/ 136 w 176"/>
                <a:gd name="T59" fmla="*/ 140 h 176"/>
                <a:gd name="T60" fmla="*/ 140 w 176"/>
                <a:gd name="T61" fmla="*/ 8 h 176"/>
                <a:gd name="T62" fmla="*/ 144 w 176"/>
                <a:gd name="T63" fmla="*/ 140 h 176"/>
                <a:gd name="T64" fmla="*/ 152 w 176"/>
                <a:gd name="T65" fmla="*/ 60 h 176"/>
                <a:gd name="T66" fmla="*/ 152 w 176"/>
                <a:gd name="T67" fmla="*/ 9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76">
                  <a:moveTo>
                    <a:pt x="152" y="52"/>
                  </a:moveTo>
                  <a:cubicBezTo>
                    <a:pt x="152" y="12"/>
                    <a:pt x="152" y="12"/>
                    <a:pt x="152" y="12"/>
                  </a:cubicBezTo>
                  <a:cubicBezTo>
                    <a:pt x="152" y="5"/>
                    <a:pt x="147" y="0"/>
                    <a:pt x="140" y="0"/>
                  </a:cubicBezTo>
                  <a:cubicBezTo>
                    <a:pt x="133" y="0"/>
                    <a:pt x="128" y="5"/>
                    <a:pt x="128" y="12"/>
                  </a:cubicBezTo>
                  <a:cubicBezTo>
                    <a:pt x="128" y="15"/>
                    <a:pt x="128" y="15"/>
                    <a:pt x="128" y="15"/>
                  </a:cubicBezTo>
                  <a:cubicBezTo>
                    <a:pt x="67" y="33"/>
                    <a:pt x="67" y="33"/>
                    <a:pt x="67" y="33"/>
                  </a:cubicBezTo>
                  <a:cubicBezTo>
                    <a:pt x="8" y="40"/>
                    <a:pt x="8" y="40"/>
                    <a:pt x="8" y="40"/>
                  </a:cubicBezTo>
                  <a:cubicBezTo>
                    <a:pt x="4" y="40"/>
                    <a:pt x="0" y="44"/>
                    <a:pt x="0" y="48"/>
                  </a:cubicBezTo>
                  <a:cubicBezTo>
                    <a:pt x="0" y="104"/>
                    <a:pt x="0" y="104"/>
                    <a:pt x="0" y="104"/>
                  </a:cubicBezTo>
                  <a:cubicBezTo>
                    <a:pt x="0" y="108"/>
                    <a:pt x="4" y="112"/>
                    <a:pt x="8" y="112"/>
                  </a:cubicBezTo>
                  <a:cubicBezTo>
                    <a:pt x="35" y="115"/>
                    <a:pt x="35" y="115"/>
                    <a:pt x="35" y="115"/>
                  </a:cubicBezTo>
                  <a:cubicBezTo>
                    <a:pt x="48" y="173"/>
                    <a:pt x="48" y="173"/>
                    <a:pt x="48" y="173"/>
                  </a:cubicBezTo>
                  <a:cubicBezTo>
                    <a:pt x="48" y="173"/>
                    <a:pt x="48" y="173"/>
                    <a:pt x="48" y="173"/>
                  </a:cubicBezTo>
                  <a:cubicBezTo>
                    <a:pt x="49" y="175"/>
                    <a:pt x="50" y="176"/>
                    <a:pt x="52" y="176"/>
                  </a:cubicBezTo>
                  <a:cubicBezTo>
                    <a:pt x="84" y="176"/>
                    <a:pt x="84" y="176"/>
                    <a:pt x="84" y="176"/>
                  </a:cubicBezTo>
                  <a:cubicBezTo>
                    <a:pt x="86" y="176"/>
                    <a:pt x="88" y="174"/>
                    <a:pt x="88" y="172"/>
                  </a:cubicBezTo>
                  <a:cubicBezTo>
                    <a:pt x="88" y="172"/>
                    <a:pt x="88" y="171"/>
                    <a:pt x="88" y="171"/>
                  </a:cubicBezTo>
                  <a:cubicBezTo>
                    <a:pt x="88" y="171"/>
                    <a:pt x="88" y="171"/>
                    <a:pt x="88" y="171"/>
                  </a:cubicBezTo>
                  <a:cubicBezTo>
                    <a:pt x="77" y="122"/>
                    <a:pt x="77" y="122"/>
                    <a:pt x="77" y="122"/>
                  </a:cubicBezTo>
                  <a:cubicBezTo>
                    <a:pt x="128" y="137"/>
                    <a:pt x="128" y="137"/>
                    <a:pt x="128" y="137"/>
                  </a:cubicBezTo>
                  <a:cubicBezTo>
                    <a:pt x="128" y="140"/>
                    <a:pt x="128" y="140"/>
                    <a:pt x="128" y="140"/>
                  </a:cubicBezTo>
                  <a:cubicBezTo>
                    <a:pt x="128" y="147"/>
                    <a:pt x="133" y="152"/>
                    <a:pt x="140" y="152"/>
                  </a:cubicBezTo>
                  <a:cubicBezTo>
                    <a:pt x="147" y="152"/>
                    <a:pt x="152" y="147"/>
                    <a:pt x="152" y="140"/>
                  </a:cubicBezTo>
                  <a:cubicBezTo>
                    <a:pt x="152" y="100"/>
                    <a:pt x="152" y="100"/>
                    <a:pt x="152" y="100"/>
                  </a:cubicBezTo>
                  <a:cubicBezTo>
                    <a:pt x="165" y="100"/>
                    <a:pt x="176" y="89"/>
                    <a:pt x="176" y="76"/>
                  </a:cubicBezTo>
                  <a:cubicBezTo>
                    <a:pt x="176" y="63"/>
                    <a:pt x="165" y="52"/>
                    <a:pt x="152" y="52"/>
                  </a:cubicBezTo>
                  <a:moveTo>
                    <a:pt x="8" y="104"/>
                  </a:moveTo>
                  <a:cubicBezTo>
                    <a:pt x="8" y="88"/>
                    <a:pt x="8" y="88"/>
                    <a:pt x="8" y="88"/>
                  </a:cubicBezTo>
                  <a:cubicBezTo>
                    <a:pt x="28" y="88"/>
                    <a:pt x="28" y="88"/>
                    <a:pt x="28" y="88"/>
                  </a:cubicBezTo>
                  <a:cubicBezTo>
                    <a:pt x="30" y="88"/>
                    <a:pt x="32" y="86"/>
                    <a:pt x="32" y="84"/>
                  </a:cubicBezTo>
                  <a:cubicBezTo>
                    <a:pt x="32" y="82"/>
                    <a:pt x="30" y="80"/>
                    <a:pt x="28" y="80"/>
                  </a:cubicBezTo>
                  <a:cubicBezTo>
                    <a:pt x="8" y="80"/>
                    <a:pt x="8" y="80"/>
                    <a:pt x="8" y="80"/>
                  </a:cubicBezTo>
                  <a:cubicBezTo>
                    <a:pt x="8" y="72"/>
                    <a:pt x="8" y="72"/>
                    <a:pt x="8" y="72"/>
                  </a:cubicBezTo>
                  <a:cubicBezTo>
                    <a:pt x="20" y="72"/>
                    <a:pt x="20" y="72"/>
                    <a:pt x="20" y="72"/>
                  </a:cubicBezTo>
                  <a:cubicBezTo>
                    <a:pt x="22" y="72"/>
                    <a:pt x="24" y="70"/>
                    <a:pt x="24" y="68"/>
                  </a:cubicBezTo>
                  <a:cubicBezTo>
                    <a:pt x="24" y="66"/>
                    <a:pt x="22" y="64"/>
                    <a:pt x="20" y="64"/>
                  </a:cubicBezTo>
                  <a:cubicBezTo>
                    <a:pt x="8" y="64"/>
                    <a:pt x="8" y="64"/>
                    <a:pt x="8" y="64"/>
                  </a:cubicBezTo>
                  <a:cubicBezTo>
                    <a:pt x="8" y="48"/>
                    <a:pt x="8" y="48"/>
                    <a:pt x="8" y="48"/>
                  </a:cubicBezTo>
                  <a:cubicBezTo>
                    <a:pt x="64" y="42"/>
                    <a:pt x="64" y="42"/>
                    <a:pt x="64" y="42"/>
                  </a:cubicBezTo>
                  <a:cubicBezTo>
                    <a:pt x="64" y="110"/>
                    <a:pt x="64" y="110"/>
                    <a:pt x="64" y="110"/>
                  </a:cubicBezTo>
                  <a:lnTo>
                    <a:pt x="8" y="104"/>
                  </a:lnTo>
                  <a:close/>
                  <a:moveTo>
                    <a:pt x="52" y="152"/>
                  </a:moveTo>
                  <a:cubicBezTo>
                    <a:pt x="44" y="116"/>
                    <a:pt x="44" y="116"/>
                    <a:pt x="44" y="116"/>
                  </a:cubicBezTo>
                  <a:cubicBezTo>
                    <a:pt x="67" y="119"/>
                    <a:pt x="67" y="119"/>
                    <a:pt x="67" y="119"/>
                  </a:cubicBezTo>
                  <a:cubicBezTo>
                    <a:pt x="68" y="119"/>
                    <a:pt x="68" y="119"/>
                    <a:pt x="68" y="119"/>
                  </a:cubicBezTo>
                  <a:cubicBezTo>
                    <a:pt x="75" y="152"/>
                    <a:pt x="75" y="152"/>
                    <a:pt x="75" y="152"/>
                  </a:cubicBezTo>
                  <a:lnTo>
                    <a:pt x="52" y="152"/>
                  </a:lnTo>
                  <a:close/>
                  <a:moveTo>
                    <a:pt x="77" y="160"/>
                  </a:moveTo>
                  <a:cubicBezTo>
                    <a:pt x="79" y="168"/>
                    <a:pt x="79" y="168"/>
                    <a:pt x="79" y="168"/>
                  </a:cubicBezTo>
                  <a:cubicBezTo>
                    <a:pt x="55" y="168"/>
                    <a:pt x="55" y="168"/>
                    <a:pt x="55" y="168"/>
                  </a:cubicBezTo>
                  <a:cubicBezTo>
                    <a:pt x="53" y="160"/>
                    <a:pt x="53" y="160"/>
                    <a:pt x="53" y="160"/>
                  </a:cubicBezTo>
                  <a:lnTo>
                    <a:pt x="77" y="160"/>
                  </a:lnTo>
                  <a:close/>
                  <a:moveTo>
                    <a:pt x="128" y="129"/>
                  </a:moveTo>
                  <a:cubicBezTo>
                    <a:pt x="72" y="112"/>
                    <a:pt x="72" y="112"/>
                    <a:pt x="72" y="112"/>
                  </a:cubicBezTo>
                  <a:cubicBezTo>
                    <a:pt x="72" y="40"/>
                    <a:pt x="72" y="40"/>
                    <a:pt x="72" y="40"/>
                  </a:cubicBezTo>
                  <a:cubicBezTo>
                    <a:pt x="128" y="23"/>
                    <a:pt x="128" y="23"/>
                    <a:pt x="128" y="23"/>
                  </a:cubicBezTo>
                  <a:lnTo>
                    <a:pt x="128" y="129"/>
                  </a:lnTo>
                  <a:close/>
                  <a:moveTo>
                    <a:pt x="144" y="140"/>
                  </a:moveTo>
                  <a:cubicBezTo>
                    <a:pt x="144" y="142"/>
                    <a:pt x="142" y="144"/>
                    <a:pt x="140" y="144"/>
                  </a:cubicBezTo>
                  <a:cubicBezTo>
                    <a:pt x="138" y="144"/>
                    <a:pt x="136" y="142"/>
                    <a:pt x="136" y="140"/>
                  </a:cubicBezTo>
                  <a:cubicBezTo>
                    <a:pt x="136" y="12"/>
                    <a:pt x="136" y="12"/>
                    <a:pt x="136" y="12"/>
                  </a:cubicBezTo>
                  <a:cubicBezTo>
                    <a:pt x="136" y="10"/>
                    <a:pt x="138" y="8"/>
                    <a:pt x="140" y="8"/>
                  </a:cubicBezTo>
                  <a:cubicBezTo>
                    <a:pt x="142" y="8"/>
                    <a:pt x="144" y="10"/>
                    <a:pt x="144" y="12"/>
                  </a:cubicBezTo>
                  <a:lnTo>
                    <a:pt x="144" y="140"/>
                  </a:lnTo>
                  <a:close/>
                  <a:moveTo>
                    <a:pt x="152" y="92"/>
                  </a:moveTo>
                  <a:cubicBezTo>
                    <a:pt x="152" y="60"/>
                    <a:pt x="152" y="60"/>
                    <a:pt x="152" y="60"/>
                  </a:cubicBezTo>
                  <a:cubicBezTo>
                    <a:pt x="161" y="60"/>
                    <a:pt x="168" y="67"/>
                    <a:pt x="168" y="76"/>
                  </a:cubicBezTo>
                  <a:cubicBezTo>
                    <a:pt x="168" y="85"/>
                    <a:pt x="161" y="92"/>
                    <a:pt x="152" y="9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8" name="Group 7"/>
          <p:cNvGrpSpPr/>
          <p:nvPr/>
        </p:nvGrpSpPr>
        <p:grpSpPr>
          <a:xfrm>
            <a:off x="1421043" y="5372100"/>
            <a:ext cx="3533333" cy="3032641"/>
            <a:chOff x="1421043" y="5372100"/>
            <a:chExt cx="3533333" cy="3032641"/>
          </a:xfrm>
        </p:grpSpPr>
        <p:sp>
          <p:nvSpPr>
            <p:cNvPr id="35" name="TextBox 34"/>
            <p:cNvSpPr txBox="1"/>
            <p:nvPr/>
          </p:nvSpPr>
          <p:spPr>
            <a:xfrm>
              <a:off x="1421043" y="6157972"/>
              <a:ext cx="3533333" cy="224676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a:t>
              </a:r>
            </a:p>
          </p:txBody>
        </p:sp>
        <p:sp>
          <p:nvSpPr>
            <p:cNvPr id="36" name="TextBox 35"/>
            <p:cNvSpPr txBox="1"/>
            <p:nvPr/>
          </p:nvSpPr>
          <p:spPr>
            <a:xfrm>
              <a:off x="1443554" y="5372100"/>
              <a:ext cx="3488311" cy="646331"/>
            </a:xfrm>
            <a:prstGeom prst="rect">
              <a:avLst/>
            </a:prstGeom>
            <a:noFill/>
          </p:spPr>
          <p:txBody>
            <a:bodyPr wrap="square" rtlCol="0">
              <a:spAutoFit/>
            </a:bodyPr>
            <a:lstStyle/>
            <a:p>
              <a:pPr algn="ctr"/>
              <a:r>
                <a:rPr lang="en-US" sz="3600">
                  <a:latin typeface="+mj-lt"/>
                </a:rPr>
                <a:t>plan</a:t>
              </a:r>
            </a:p>
          </p:txBody>
        </p:sp>
      </p:grpSp>
      <p:grpSp>
        <p:nvGrpSpPr>
          <p:cNvPr id="9" name="Group 8"/>
          <p:cNvGrpSpPr/>
          <p:nvPr/>
        </p:nvGrpSpPr>
        <p:grpSpPr>
          <a:xfrm>
            <a:off x="5388209" y="5372100"/>
            <a:ext cx="3533333" cy="3032641"/>
            <a:chOff x="5388209" y="5372100"/>
            <a:chExt cx="3533333" cy="3032641"/>
          </a:xfrm>
        </p:grpSpPr>
        <p:sp>
          <p:nvSpPr>
            <p:cNvPr id="38" name="TextBox 37"/>
            <p:cNvSpPr txBox="1"/>
            <p:nvPr/>
          </p:nvSpPr>
          <p:spPr>
            <a:xfrm>
              <a:off x="5388209" y="6157972"/>
              <a:ext cx="3533333" cy="224676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a:t>
              </a:r>
            </a:p>
          </p:txBody>
        </p:sp>
        <p:sp>
          <p:nvSpPr>
            <p:cNvPr id="39" name="TextBox 38"/>
            <p:cNvSpPr txBox="1"/>
            <p:nvPr/>
          </p:nvSpPr>
          <p:spPr>
            <a:xfrm>
              <a:off x="5410720" y="5372100"/>
              <a:ext cx="3488311" cy="646331"/>
            </a:xfrm>
            <a:prstGeom prst="rect">
              <a:avLst/>
            </a:prstGeom>
            <a:noFill/>
          </p:spPr>
          <p:txBody>
            <a:bodyPr wrap="square" rtlCol="0">
              <a:spAutoFit/>
            </a:bodyPr>
            <a:lstStyle/>
            <a:p>
              <a:pPr algn="ctr"/>
              <a:r>
                <a:rPr lang="en-US" sz="3600">
                  <a:latin typeface="+mj-lt"/>
                </a:rPr>
                <a:t>design</a:t>
              </a:r>
            </a:p>
          </p:txBody>
        </p:sp>
      </p:grpSp>
      <p:grpSp>
        <p:nvGrpSpPr>
          <p:cNvPr id="10" name="Group 9"/>
          <p:cNvGrpSpPr/>
          <p:nvPr/>
        </p:nvGrpSpPr>
        <p:grpSpPr>
          <a:xfrm>
            <a:off x="9332864" y="5372100"/>
            <a:ext cx="3533333" cy="3032641"/>
            <a:chOff x="9332864" y="5372100"/>
            <a:chExt cx="3533333" cy="3032641"/>
          </a:xfrm>
        </p:grpSpPr>
        <p:sp>
          <p:nvSpPr>
            <p:cNvPr id="41" name="TextBox 40"/>
            <p:cNvSpPr txBox="1"/>
            <p:nvPr/>
          </p:nvSpPr>
          <p:spPr>
            <a:xfrm>
              <a:off x="9332864" y="6157972"/>
              <a:ext cx="3533333" cy="224676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a:t>
              </a:r>
            </a:p>
          </p:txBody>
        </p:sp>
        <p:sp>
          <p:nvSpPr>
            <p:cNvPr id="42" name="TextBox 41"/>
            <p:cNvSpPr txBox="1"/>
            <p:nvPr/>
          </p:nvSpPr>
          <p:spPr>
            <a:xfrm>
              <a:off x="9355375" y="5372100"/>
              <a:ext cx="3488311" cy="646331"/>
            </a:xfrm>
            <a:prstGeom prst="rect">
              <a:avLst/>
            </a:prstGeom>
            <a:noFill/>
          </p:spPr>
          <p:txBody>
            <a:bodyPr wrap="square" rtlCol="0">
              <a:spAutoFit/>
            </a:bodyPr>
            <a:lstStyle/>
            <a:p>
              <a:pPr algn="ctr"/>
              <a:r>
                <a:rPr lang="en-US" sz="3600">
                  <a:latin typeface="+mj-lt"/>
                </a:rPr>
                <a:t>produce</a:t>
              </a:r>
            </a:p>
          </p:txBody>
        </p:sp>
      </p:grpSp>
      <p:grpSp>
        <p:nvGrpSpPr>
          <p:cNvPr id="11" name="Group 10"/>
          <p:cNvGrpSpPr/>
          <p:nvPr/>
        </p:nvGrpSpPr>
        <p:grpSpPr>
          <a:xfrm>
            <a:off x="13322541" y="5372100"/>
            <a:ext cx="3533333" cy="3032641"/>
            <a:chOff x="13322541" y="5372100"/>
            <a:chExt cx="3533333" cy="3032641"/>
          </a:xfrm>
        </p:grpSpPr>
        <p:sp>
          <p:nvSpPr>
            <p:cNvPr id="44" name="TextBox 43"/>
            <p:cNvSpPr txBox="1"/>
            <p:nvPr/>
          </p:nvSpPr>
          <p:spPr>
            <a:xfrm>
              <a:off x="13322541" y="6157972"/>
              <a:ext cx="3533333" cy="224676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a:t>
              </a:r>
            </a:p>
          </p:txBody>
        </p:sp>
        <p:sp>
          <p:nvSpPr>
            <p:cNvPr id="45" name="TextBox 44"/>
            <p:cNvSpPr txBox="1"/>
            <p:nvPr/>
          </p:nvSpPr>
          <p:spPr>
            <a:xfrm>
              <a:off x="13345052" y="5372100"/>
              <a:ext cx="3488311" cy="646331"/>
            </a:xfrm>
            <a:prstGeom prst="rect">
              <a:avLst/>
            </a:prstGeom>
            <a:noFill/>
          </p:spPr>
          <p:txBody>
            <a:bodyPr wrap="square" rtlCol="0">
              <a:spAutoFit/>
            </a:bodyPr>
            <a:lstStyle/>
            <a:p>
              <a:pPr algn="ctr"/>
              <a:r>
                <a:rPr lang="en-US" sz="3600">
                  <a:latin typeface="+mj-lt"/>
                </a:rPr>
                <a:t>promote</a:t>
              </a:r>
            </a:p>
          </p:txBody>
        </p:sp>
      </p:grpSp>
    </p:spTree>
    <p:extLst>
      <p:ext uri="{BB962C8B-B14F-4D97-AF65-F5344CB8AC3E}">
        <p14:creationId xmlns:p14="http://schemas.microsoft.com/office/powerpoint/2010/main" val="108244849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250"/>
                                        <p:tgtEl>
                                          <p:spTgt spid="7"/>
                                        </p:tgtEl>
                                      </p:cBhvr>
                                    </p:animEffect>
                                    <p:anim calcmode="lin" valueType="num">
                                      <p:cBhvr>
                                        <p:cTn id="8" dur="1250" fill="hold"/>
                                        <p:tgtEl>
                                          <p:spTgt spid="7"/>
                                        </p:tgtEl>
                                        <p:attrNameLst>
                                          <p:attrName>ppt_x</p:attrName>
                                        </p:attrNameLst>
                                      </p:cBhvr>
                                      <p:tavLst>
                                        <p:tav tm="0">
                                          <p:val>
                                            <p:strVal val="#ppt_x"/>
                                          </p:val>
                                        </p:tav>
                                        <p:tav tm="100000">
                                          <p:val>
                                            <p:strVal val="#ppt_x"/>
                                          </p:val>
                                        </p:tav>
                                      </p:tavLst>
                                    </p:anim>
                                    <p:anim calcmode="lin" valueType="num">
                                      <p:cBhvr>
                                        <p:cTn id="9" dur="1125" decel="100000" fill="hold"/>
                                        <p:tgtEl>
                                          <p:spTgt spid="7"/>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250"/>
                                        <p:tgtEl>
                                          <p:spTgt spid="8"/>
                                        </p:tgtEl>
                                      </p:cBhvr>
                                    </p:animEffect>
                                    <p:anim calcmode="lin" valueType="num">
                                      <p:cBhvr>
                                        <p:cTn id="14" dur="1250" fill="hold"/>
                                        <p:tgtEl>
                                          <p:spTgt spid="8"/>
                                        </p:tgtEl>
                                        <p:attrNameLst>
                                          <p:attrName>ppt_x</p:attrName>
                                        </p:attrNameLst>
                                      </p:cBhvr>
                                      <p:tavLst>
                                        <p:tav tm="0">
                                          <p:val>
                                            <p:strVal val="#ppt_x"/>
                                          </p:val>
                                        </p:tav>
                                        <p:tav tm="100000">
                                          <p:val>
                                            <p:strVal val="#ppt_x"/>
                                          </p:val>
                                        </p:tav>
                                      </p:tavLst>
                                    </p:anim>
                                    <p:anim calcmode="lin" valueType="num">
                                      <p:cBhvr>
                                        <p:cTn id="15" dur="1125" decel="100000" fill="hold"/>
                                        <p:tgtEl>
                                          <p:spTgt spid="8"/>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250"/>
                                        <p:tgtEl>
                                          <p:spTgt spid="9"/>
                                        </p:tgtEl>
                                      </p:cBhvr>
                                    </p:animEffect>
                                    <p:anim calcmode="lin" valueType="num">
                                      <p:cBhvr>
                                        <p:cTn id="20" dur="1250" fill="hold"/>
                                        <p:tgtEl>
                                          <p:spTgt spid="9"/>
                                        </p:tgtEl>
                                        <p:attrNameLst>
                                          <p:attrName>ppt_x</p:attrName>
                                        </p:attrNameLst>
                                      </p:cBhvr>
                                      <p:tavLst>
                                        <p:tav tm="0">
                                          <p:val>
                                            <p:strVal val="#ppt_x"/>
                                          </p:val>
                                        </p:tav>
                                        <p:tav tm="100000">
                                          <p:val>
                                            <p:strVal val="#ppt_x"/>
                                          </p:val>
                                        </p:tav>
                                      </p:tavLst>
                                    </p:anim>
                                    <p:anim calcmode="lin" valueType="num">
                                      <p:cBhvr>
                                        <p:cTn id="21" dur="1125" decel="100000" fill="hold"/>
                                        <p:tgtEl>
                                          <p:spTgt spid="9"/>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1250"/>
                                        <p:tgtEl>
                                          <p:spTgt spid="10"/>
                                        </p:tgtEl>
                                      </p:cBhvr>
                                    </p:animEffect>
                                    <p:anim calcmode="lin" valueType="num">
                                      <p:cBhvr>
                                        <p:cTn id="26" dur="1250" fill="hold"/>
                                        <p:tgtEl>
                                          <p:spTgt spid="10"/>
                                        </p:tgtEl>
                                        <p:attrNameLst>
                                          <p:attrName>ppt_x</p:attrName>
                                        </p:attrNameLst>
                                      </p:cBhvr>
                                      <p:tavLst>
                                        <p:tav tm="0">
                                          <p:val>
                                            <p:strVal val="#ppt_x"/>
                                          </p:val>
                                        </p:tav>
                                        <p:tav tm="100000">
                                          <p:val>
                                            <p:strVal val="#ppt_x"/>
                                          </p:val>
                                        </p:tav>
                                      </p:tavLst>
                                    </p:anim>
                                    <p:anim calcmode="lin" valueType="num">
                                      <p:cBhvr>
                                        <p:cTn id="27" dur="1125" decel="100000" fill="hold"/>
                                        <p:tgtEl>
                                          <p:spTgt spid="10"/>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1250"/>
                                        <p:tgtEl>
                                          <p:spTgt spid="11"/>
                                        </p:tgtEl>
                                      </p:cBhvr>
                                    </p:animEffect>
                                    <p:anim calcmode="lin" valueType="num">
                                      <p:cBhvr>
                                        <p:cTn id="32" dur="1250" fill="hold"/>
                                        <p:tgtEl>
                                          <p:spTgt spid="11"/>
                                        </p:tgtEl>
                                        <p:attrNameLst>
                                          <p:attrName>ppt_x</p:attrName>
                                        </p:attrNameLst>
                                      </p:cBhvr>
                                      <p:tavLst>
                                        <p:tav tm="0">
                                          <p:val>
                                            <p:strVal val="#ppt_x"/>
                                          </p:val>
                                        </p:tav>
                                        <p:tav tm="100000">
                                          <p:val>
                                            <p:strVal val="#ppt_x"/>
                                          </p:val>
                                        </p:tav>
                                      </p:tavLst>
                                    </p:anim>
                                    <p:anim calcmode="lin" valueType="num">
                                      <p:cBhvr>
                                        <p:cTn id="33" dur="1125" decel="100000" fill="hold"/>
                                        <p:tgtEl>
                                          <p:spTgt spid="11"/>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business</a:t>
            </a:r>
            <a:br>
              <a:rPr lang="en-US"/>
            </a:br>
            <a:r>
              <a:rPr lang="en-US">
                <a:solidFill>
                  <a:schemeClr val="accent1"/>
                </a:solidFill>
              </a:rPr>
              <a:t>process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134</a:t>
            </a:fld>
            <a:endParaRPr/>
          </a:p>
        </p:txBody>
      </p:sp>
      <p:grpSp>
        <p:nvGrpSpPr>
          <p:cNvPr id="4" name="Group 3"/>
          <p:cNvGrpSpPr/>
          <p:nvPr/>
        </p:nvGrpSpPr>
        <p:grpSpPr>
          <a:xfrm>
            <a:off x="1920992" y="2800845"/>
            <a:ext cx="2057400" cy="4800600"/>
            <a:chOff x="1920992" y="2800845"/>
            <a:chExt cx="2057400" cy="4800600"/>
          </a:xfrm>
        </p:grpSpPr>
        <p:sp>
          <p:nvSpPr>
            <p:cNvPr id="14" name="Rectangle 13"/>
            <p:cNvSpPr/>
            <p:nvPr/>
          </p:nvSpPr>
          <p:spPr>
            <a:xfrm>
              <a:off x="1920992"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5" name="Rectangle 14"/>
            <p:cNvSpPr/>
            <p:nvPr/>
          </p:nvSpPr>
          <p:spPr>
            <a:xfrm>
              <a:off x="1920992"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6" name="Rectangle 15"/>
            <p:cNvSpPr/>
            <p:nvPr/>
          </p:nvSpPr>
          <p:spPr>
            <a:xfrm>
              <a:off x="1920992" y="60012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7" name="Isosceles Triangle 16"/>
            <p:cNvSpPr/>
            <p:nvPr/>
          </p:nvSpPr>
          <p:spPr>
            <a:xfrm rot="10800000">
              <a:off x="2760753"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8" name="Isosceles Triangle 17"/>
            <p:cNvSpPr/>
            <p:nvPr/>
          </p:nvSpPr>
          <p:spPr>
            <a:xfrm rot="10800000">
              <a:off x="2760753"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0" name="TextBox 19"/>
            <p:cNvSpPr txBox="1"/>
            <p:nvPr/>
          </p:nvSpPr>
          <p:spPr>
            <a:xfrm>
              <a:off x="1960674" y="4978192"/>
              <a:ext cx="1978036" cy="646331"/>
            </a:xfrm>
            <a:prstGeom prst="rect">
              <a:avLst/>
            </a:prstGeom>
            <a:noFill/>
          </p:spPr>
          <p:txBody>
            <a:bodyPr wrap="square" rtlCol="0">
              <a:spAutoFit/>
            </a:bodyPr>
            <a:lstStyle/>
            <a:p>
              <a:pPr algn="ctr"/>
              <a:r>
                <a:rPr lang="en-US" sz="3600">
                  <a:solidFill>
                    <a:schemeClr val="accent1"/>
                  </a:solidFill>
                  <a:latin typeface="+mj-lt"/>
                </a:rPr>
                <a:t>plan</a:t>
              </a:r>
              <a:endParaRPr lang="uk-UA" sz="3600">
                <a:solidFill>
                  <a:schemeClr val="accent1"/>
                </a:solidFill>
                <a:latin typeface="+mj-lt"/>
              </a:endParaRPr>
            </a:p>
          </p:txBody>
        </p:sp>
        <p:sp>
          <p:nvSpPr>
            <p:cNvPr id="21" name="Rectangle 20"/>
            <p:cNvSpPr/>
            <p:nvPr/>
          </p:nvSpPr>
          <p:spPr>
            <a:xfrm>
              <a:off x="1920992" y="6368809"/>
              <a:ext cx="2044828" cy="1015663"/>
            </a:xfrm>
            <a:prstGeom prst="rect">
              <a:avLst/>
            </a:prstGeom>
          </p:spPr>
          <p:txBody>
            <a:bodyPr wrap="square">
              <a:spAutoFit/>
            </a:bodyPr>
            <a:lstStyle/>
            <a:p>
              <a:pPr algn="ctr"/>
              <a:r>
                <a:rPr lang="en-US" sz="2000">
                  <a:solidFill>
                    <a:schemeClr val="bg1"/>
                  </a:solidFill>
                </a:rPr>
                <a:t>Lorem ipsum dolor sit amet, consectetuer</a:t>
              </a:r>
              <a:endParaRPr lang="uk-UA" sz="2000">
                <a:solidFill>
                  <a:schemeClr val="bg1"/>
                </a:solidFill>
              </a:endParaRPr>
            </a:p>
          </p:txBody>
        </p:sp>
        <p:sp>
          <p:nvSpPr>
            <p:cNvPr id="59" name="Freeform 98"/>
            <p:cNvSpPr>
              <a:spLocks noEditPoints="1"/>
            </p:cNvSpPr>
            <p:nvPr/>
          </p:nvSpPr>
          <p:spPr bwMode="auto">
            <a:xfrm>
              <a:off x="2567243" y="3277990"/>
              <a:ext cx="764899" cy="645910"/>
            </a:xfrm>
            <a:custGeom>
              <a:avLst/>
              <a:gdLst>
                <a:gd name="T0" fmla="*/ 12 w 176"/>
                <a:gd name="T1" fmla="*/ 80 h 144"/>
                <a:gd name="T2" fmla="*/ 0 w 176"/>
                <a:gd name="T3" fmla="*/ 92 h 144"/>
                <a:gd name="T4" fmla="*/ 12 w 176"/>
                <a:gd name="T5" fmla="*/ 104 h 144"/>
                <a:gd name="T6" fmla="*/ 24 w 176"/>
                <a:gd name="T7" fmla="*/ 92 h 144"/>
                <a:gd name="T8" fmla="*/ 12 w 176"/>
                <a:gd name="T9" fmla="*/ 80 h 144"/>
                <a:gd name="T10" fmla="*/ 12 w 176"/>
                <a:gd name="T11" fmla="*/ 40 h 144"/>
                <a:gd name="T12" fmla="*/ 0 w 176"/>
                <a:gd name="T13" fmla="*/ 52 h 144"/>
                <a:gd name="T14" fmla="*/ 12 w 176"/>
                <a:gd name="T15" fmla="*/ 64 h 144"/>
                <a:gd name="T16" fmla="*/ 24 w 176"/>
                <a:gd name="T17" fmla="*/ 52 h 144"/>
                <a:gd name="T18" fmla="*/ 12 w 176"/>
                <a:gd name="T19" fmla="*/ 40 h 144"/>
                <a:gd name="T20" fmla="*/ 12 w 176"/>
                <a:gd name="T21" fmla="*/ 120 h 144"/>
                <a:gd name="T22" fmla="*/ 0 w 176"/>
                <a:gd name="T23" fmla="*/ 132 h 144"/>
                <a:gd name="T24" fmla="*/ 12 w 176"/>
                <a:gd name="T25" fmla="*/ 144 h 144"/>
                <a:gd name="T26" fmla="*/ 24 w 176"/>
                <a:gd name="T27" fmla="*/ 132 h 144"/>
                <a:gd name="T28" fmla="*/ 12 w 176"/>
                <a:gd name="T29" fmla="*/ 120 h 144"/>
                <a:gd name="T30" fmla="*/ 44 w 176"/>
                <a:gd name="T31" fmla="*/ 16 h 144"/>
                <a:gd name="T32" fmla="*/ 172 w 176"/>
                <a:gd name="T33" fmla="*/ 16 h 144"/>
                <a:gd name="T34" fmla="*/ 176 w 176"/>
                <a:gd name="T35" fmla="*/ 12 h 144"/>
                <a:gd name="T36" fmla="*/ 172 w 176"/>
                <a:gd name="T37" fmla="*/ 8 h 144"/>
                <a:gd name="T38" fmla="*/ 44 w 176"/>
                <a:gd name="T39" fmla="*/ 8 h 144"/>
                <a:gd name="T40" fmla="*/ 40 w 176"/>
                <a:gd name="T41" fmla="*/ 12 h 144"/>
                <a:gd name="T42" fmla="*/ 44 w 176"/>
                <a:gd name="T43" fmla="*/ 16 h 144"/>
                <a:gd name="T44" fmla="*/ 172 w 176"/>
                <a:gd name="T45" fmla="*/ 128 h 144"/>
                <a:gd name="T46" fmla="*/ 44 w 176"/>
                <a:gd name="T47" fmla="*/ 128 h 144"/>
                <a:gd name="T48" fmla="*/ 40 w 176"/>
                <a:gd name="T49" fmla="*/ 132 h 144"/>
                <a:gd name="T50" fmla="*/ 44 w 176"/>
                <a:gd name="T51" fmla="*/ 136 h 144"/>
                <a:gd name="T52" fmla="*/ 172 w 176"/>
                <a:gd name="T53" fmla="*/ 136 h 144"/>
                <a:gd name="T54" fmla="*/ 176 w 176"/>
                <a:gd name="T55" fmla="*/ 132 h 144"/>
                <a:gd name="T56" fmla="*/ 172 w 176"/>
                <a:gd name="T57" fmla="*/ 128 h 144"/>
                <a:gd name="T58" fmla="*/ 12 w 176"/>
                <a:gd name="T59" fmla="*/ 0 h 144"/>
                <a:gd name="T60" fmla="*/ 0 w 176"/>
                <a:gd name="T61" fmla="*/ 12 h 144"/>
                <a:gd name="T62" fmla="*/ 12 w 176"/>
                <a:gd name="T63" fmla="*/ 24 h 144"/>
                <a:gd name="T64" fmla="*/ 24 w 176"/>
                <a:gd name="T65" fmla="*/ 12 h 144"/>
                <a:gd name="T66" fmla="*/ 12 w 176"/>
                <a:gd name="T67" fmla="*/ 0 h 144"/>
                <a:gd name="T68" fmla="*/ 172 w 176"/>
                <a:gd name="T69" fmla="*/ 48 h 144"/>
                <a:gd name="T70" fmla="*/ 44 w 176"/>
                <a:gd name="T71" fmla="*/ 48 h 144"/>
                <a:gd name="T72" fmla="*/ 40 w 176"/>
                <a:gd name="T73" fmla="*/ 52 h 144"/>
                <a:gd name="T74" fmla="*/ 44 w 176"/>
                <a:gd name="T75" fmla="*/ 56 h 144"/>
                <a:gd name="T76" fmla="*/ 172 w 176"/>
                <a:gd name="T77" fmla="*/ 56 h 144"/>
                <a:gd name="T78" fmla="*/ 176 w 176"/>
                <a:gd name="T79" fmla="*/ 52 h 144"/>
                <a:gd name="T80" fmla="*/ 172 w 176"/>
                <a:gd name="T81" fmla="*/ 48 h 144"/>
                <a:gd name="T82" fmla="*/ 172 w 176"/>
                <a:gd name="T83" fmla="*/ 88 h 144"/>
                <a:gd name="T84" fmla="*/ 44 w 176"/>
                <a:gd name="T85" fmla="*/ 88 h 144"/>
                <a:gd name="T86" fmla="*/ 40 w 176"/>
                <a:gd name="T87" fmla="*/ 92 h 144"/>
                <a:gd name="T88" fmla="*/ 44 w 176"/>
                <a:gd name="T89" fmla="*/ 96 h 144"/>
                <a:gd name="T90" fmla="*/ 172 w 176"/>
                <a:gd name="T91" fmla="*/ 96 h 144"/>
                <a:gd name="T92" fmla="*/ 176 w 176"/>
                <a:gd name="T93" fmla="*/ 92 h 144"/>
                <a:gd name="T94" fmla="*/ 172 w 176"/>
                <a:gd name="T95" fmla="*/ 8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6" h="144">
                  <a:moveTo>
                    <a:pt x="12" y="80"/>
                  </a:moveTo>
                  <a:cubicBezTo>
                    <a:pt x="5" y="80"/>
                    <a:pt x="0" y="85"/>
                    <a:pt x="0" y="92"/>
                  </a:cubicBezTo>
                  <a:cubicBezTo>
                    <a:pt x="0" y="99"/>
                    <a:pt x="5" y="104"/>
                    <a:pt x="12" y="104"/>
                  </a:cubicBezTo>
                  <a:cubicBezTo>
                    <a:pt x="19" y="104"/>
                    <a:pt x="24" y="99"/>
                    <a:pt x="24" y="92"/>
                  </a:cubicBezTo>
                  <a:cubicBezTo>
                    <a:pt x="24" y="85"/>
                    <a:pt x="19" y="80"/>
                    <a:pt x="12" y="80"/>
                  </a:cubicBezTo>
                  <a:moveTo>
                    <a:pt x="12" y="40"/>
                  </a:moveTo>
                  <a:cubicBezTo>
                    <a:pt x="5" y="40"/>
                    <a:pt x="0" y="45"/>
                    <a:pt x="0" y="52"/>
                  </a:cubicBezTo>
                  <a:cubicBezTo>
                    <a:pt x="0" y="59"/>
                    <a:pt x="5" y="64"/>
                    <a:pt x="12" y="64"/>
                  </a:cubicBezTo>
                  <a:cubicBezTo>
                    <a:pt x="19" y="64"/>
                    <a:pt x="24" y="59"/>
                    <a:pt x="24" y="52"/>
                  </a:cubicBezTo>
                  <a:cubicBezTo>
                    <a:pt x="24" y="45"/>
                    <a:pt x="19" y="40"/>
                    <a:pt x="12" y="40"/>
                  </a:cubicBezTo>
                  <a:moveTo>
                    <a:pt x="12" y="120"/>
                  </a:moveTo>
                  <a:cubicBezTo>
                    <a:pt x="5" y="120"/>
                    <a:pt x="0" y="125"/>
                    <a:pt x="0" y="132"/>
                  </a:cubicBezTo>
                  <a:cubicBezTo>
                    <a:pt x="0" y="139"/>
                    <a:pt x="5" y="144"/>
                    <a:pt x="12" y="144"/>
                  </a:cubicBezTo>
                  <a:cubicBezTo>
                    <a:pt x="19" y="144"/>
                    <a:pt x="24" y="139"/>
                    <a:pt x="24" y="132"/>
                  </a:cubicBezTo>
                  <a:cubicBezTo>
                    <a:pt x="24" y="125"/>
                    <a:pt x="19" y="120"/>
                    <a:pt x="12" y="120"/>
                  </a:cubicBezTo>
                  <a:moveTo>
                    <a:pt x="44" y="16"/>
                  </a:moveTo>
                  <a:cubicBezTo>
                    <a:pt x="172" y="16"/>
                    <a:pt x="172" y="16"/>
                    <a:pt x="172" y="16"/>
                  </a:cubicBezTo>
                  <a:cubicBezTo>
                    <a:pt x="174" y="16"/>
                    <a:pt x="176" y="14"/>
                    <a:pt x="176" y="12"/>
                  </a:cubicBezTo>
                  <a:cubicBezTo>
                    <a:pt x="176" y="10"/>
                    <a:pt x="174" y="8"/>
                    <a:pt x="172" y="8"/>
                  </a:cubicBezTo>
                  <a:cubicBezTo>
                    <a:pt x="44" y="8"/>
                    <a:pt x="44" y="8"/>
                    <a:pt x="44" y="8"/>
                  </a:cubicBezTo>
                  <a:cubicBezTo>
                    <a:pt x="42" y="8"/>
                    <a:pt x="40" y="10"/>
                    <a:pt x="40" y="12"/>
                  </a:cubicBezTo>
                  <a:cubicBezTo>
                    <a:pt x="40" y="14"/>
                    <a:pt x="42" y="16"/>
                    <a:pt x="44" y="16"/>
                  </a:cubicBezTo>
                  <a:moveTo>
                    <a:pt x="172" y="128"/>
                  </a:moveTo>
                  <a:cubicBezTo>
                    <a:pt x="44" y="128"/>
                    <a:pt x="44" y="128"/>
                    <a:pt x="44" y="128"/>
                  </a:cubicBezTo>
                  <a:cubicBezTo>
                    <a:pt x="42" y="128"/>
                    <a:pt x="40" y="130"/>
                    <a:pt x="40" y="132"/>
                  </a:cubicBezTo>
                  <a:cubicBezTo>
                    <a:pt x="40" y="134"/>
                    <a:pt x="42" y="136"/>
                    <a:pt x="44" y="136"/>
                  </a:cubicBezTo>
                  <a:cubicBezTo>
                    <a:pt x="172" y="136"/>
                    <a:pt x="172" y="136"/>
                    <a:pt x="172" y="136"/>
                  </a:cubicBezTo>
                  <a:cubicBezTo>
                    <a:pt x="174" y="136"/>
                    <a:pt x="176" y="134"/>
                    <a:pt x="176" y="132"/>
                  </a:cubicBezTo>
                  <a:cubicBezTo>
                    <a:pt x="176" y="130"/>
                    <a:pt x="174" y="128"/>
                    <a:pt x="172" y="128"/>
                  </a:cubicBezTo>
                  <a:moveTo>
                    <a:pt x="12" y="0"/>
                  </a:moveTo>
                  <a:cubicBezTo>
                    <a:pt x="5" y="0"/>
                    <a:pt x="0" y="5"/>
                    <a:pt x="0" y="12"/>
                  </a:cubicBezTo>
                  <a:cubicBezTo>
                    <a:pt x="0" y="19"/>
                    <a:pt x="5" y="24"/>
                    <a:pt x="12" y="24"/>
                  </a:cubicBezTo>
                  <a:cubicBezTo>
                    <a:pt x="19" y="24"/>
                    <a:pt x="24" y="19"/>
                    <a:pt x="24" y="12"/>
                  </a:cubicBezTo>
                  <a:cubicBezTo>
                    <a:pt x="24" y="5"/>
                    <a:pt x="19" y="0"/>
                    <a:pt x="12" y="0"/>
                  </a:cubicBezTo>
                  <a:moveTo>
                    <a:pt x="172" y="48"/>
                  </a:moveTo>
                  <a:cubicBezTo>
                    <a:pt x="44" y="48"/>
                    <a:pt x="44" y="48"/>
                    <a:pt x="44" y="48"/>
                  </a:cubicBezTo>
                  <a:cubicBezTo>
                    <a:pt x="42" y="48"/>
                    <a:pt x="40" y="50"/>
                    <a:pt x="40" y="52"/>
                  </a:cubicBezTo>
                  <a:cubicBezTo>
                    <a:pt x="40" y="54"/>
                    <a:pt x="42" y="56"/>
                    <a:pt x="44" y="56"/>
                  </a:cubicBezTo>
                  <a:cubicBezTo>
                    <a:pt x="172" y="56"/>
                    <a:pt x="172" y="56"/>
                    <a:pt x="172" y="56"/>
                  </a:cubicBezTo>
                  <a:cubicBezTo>
                    <a:pt x="174" y="56"/>
                    <a:pt x="176" y="54"/>
                    <a:pt x="176" y="52"/>
                  </a:cubicBezTo>
                  <a:cubicBezTo>
                    <a:pt x="176" y="50"/>
                    <a:pt x="174" y="48"/>
                    <a:pt x="172" y="48"/>
                  </a:cubicBezTo>
                  <a:moveTo>
                    <a:pt x="172" y="88"/>
                  </a:moveTo>
                  <a:cubicBezTo>
                    <a:pt x="44" y="88"/>
                    <a:pt x="44" y="88"/>
                    <a:pt x="44" y="88"/>
                  </a:cubicBezTo>
                  <a:cubicBezTo>
                    <a:pt x="42" y="88"/>
                    <a:pt x="40" y="90"/>
                    <a:pt x="40" y="92"/>
                  </a:cubicBezTo>
                  <a:cubicBezTo>
                    <a:pt x="40" y="94"/>
                    <a:pt x="42" y="96"/>
                    <a:pt x="44" y="96"/>
                  </a:cubicBezTo>
                  <a:cubicBezTo>
                    <a:pt x="172" y="96"/>
                    <a:pt x="172" y="96"/>
                    <a:pt x="172" y="96"/>
                  </a:cubicBezTo>
                  <a:cubicBezTo>
                    <a:pt x="174" y="96"/>
                    <a:pt x="176" y="94"/>
                    <a:pt x="176" y="92"/>
                  </a:cubicBezTo>
                  <a:cubicBezTo>
                    <a:pt x="176" y="90"/>
                    <a:pt x="174" y="88"/>
                    <a:pt x="172" y="8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3" name="Group 12"/>
          <p:cNvGrpSpPr/>
          <p:nvPr/>
        </p:nvGrpSpPr>
        <p:grpSpPr>
          <a:xfrm>
            <a:off x="6876437" y="2800845"/>
            <a:ext cx="2057402" cy="4800600"/>
            <a:chOff x="6876437" y="2800845"/>
            <a:chExt cx="2057402" cy="4800600"/>
          </a:xfrm>
        </p:grpSpPr>
        <p:sp>
          <p:nvSpPr>
            <p:cNvPr id="23" name="Rectangle 22"/>
            <p:cNvSpPr/>
            <p:nvPr/>
          </p:nvSpPr>
          <p:spPr>
            <a:xfrm>
              <a:off x="6876438"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4" name="Rectangle 23"/>
            <p:cNvSpPr/>
            <p:nvPr/>
          </p:nvSpPr>
          <p:spPr>
            <a:xfrm>
              <a:off x="6876438"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5" name="Rectangle 24"/>
            <p:cNvSpPr/>
            <p:nvPr/>
          </p:nvSpPr>
          <p:spPr>
            <a:xfrm>
              <a:off x="6876438" y="60012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6" name="Isosceles Triangle 25"/>
            <p:cNvSpPr/>
            <p:nvPr/>
          </p:nvSpPr>
          <p:spPr>
            <a:xfrm rot="10800000">
              <a:off x="7716199"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7" name="Isosceles Triangle 26"/>
            <p:cNvSpPr/>
            <p:nvPr/>
          </p:nvSpPr>
          <p:spPr>
            <a:xfrm rot="10800000">
              <a:off x="7716199"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9" name="TextBox 28"/>
            <p:cNvSpPr txBox="1"/>
            <p:nvPr/>
          </p:nvSpPr>
          <p:spPr>
            <a:xfrm>
              <a:off x="6876437" y="4978192"/>
              <a:ext cx="2057402" cy="646331"/>
            </a:xfrm>
            <a:prstGeom prst="rect">
              <a:avLst/>
            </a:prstGeom>
            <a:noFill/>
          </p:spPr>
          <p:txBody>
            <a:bodyPr wrap="square" rtlCol="0">
              <a:spAutoFit/>
            </a:bodyPr>
            <a:lstStyle/>
            <a:p>
              <a:pPr algn="ctr"/>
              <a:r>
                <a:rPr lang="en-US" sz="3600">
                  <a:solidFill>
                    <a:schemeClr val="accent1"/>
                  </a:solidFill>
                  <a:latin typeface="+mj-lt"/>
                </a:rPr>
                <a:t>create</a:t>
              </a:r>
              <a:endParaRPr lang="uk-UA" sz="3600">
                <a:solidFill>
                  <a:schemeClr val="accent1"/>
                </a:solidFill>
                <a:latin typeface="+mj-lt"/>
              </a:endParaRPr>
            </a:p>
          </p:txBody>
        </p:sp>
        <p:sp>
          <p:nvSpPr>
            <p:cNvPr id="30" name="Rectangle 29"/>
            <p:cNvSpPr/>
            <p:nvPr/>
          </p:nvSpPr>
          <p:spPr>
            <a:xfrm>
              <a:off x="6876437" y="6368809"/>
              <a:ext cx="2044828" cy="1015663"/>
            </a:xfrm>
            <a:prstGeom prst="rect">
              <a:avLst/>
            </a:prstGeom>
          </p:spPr>
          <p:txBody>
            <a:bodyPr wrap="square">
              <a:spAutoFit/>
            </a:bodyPr>
            <a:lstStyle/>
            <a:p>
              <a:pPr algn="ctr"/>
              <a:r>
                <a:rPr lang="en-US" sz="2000">
                  <a:solidFill>
                    <a:schemeClr val="bg1"/>
                  </a:solidFill>
                </a:rPr>
                <a:t>Lorem ipsum dolor sit amet, consectetuer</a:t>
              </a:r>
              <a:endParaRPr lang="uk-UA" sz="2000">
                <a:solidFill>
                  <a:schemeClr val="bg1"/>
                </a:solidFill>
              </a:endParaRPr>
            </a:p>
          </p:txBody>
        </p:sp>
        <p:sp>
          <p:nvSpPr>
            <p:cNvPr id="60" name="Freeform 464"/>
            <p:cNvSpPr>
              <a:spLocks noEditPoints="1"/>
            </p:cNvSpPr>
            <p:nvPr/>
          </p:nvSpPr>
          <p:spPr bwMode="auto">
            <a:xfrm>
              <a:off x="7554521" y="3277991"/>
              <a:ext cx="711604" cy="651040"/>
            </a:xfrm>
            <a:custGeom>
              <a:avLst/>
              <a:gdLst>
                <a:gd name="T0" fmla="*/ 39 w 180"/>
                <a:gd name="T1" fmla="*/ 24 h 168"/>
                <a:gd name="T2" fmla="*/ 31 w 180"/>
                <a:gd name="T3" fmla="*/ 46 h 168"/>
                <a:gd name="T4" fmla="*/ 55 w 180"/>
                <a:gd name="T5" fmla="*/ 43 h 168"/>
                <a:gd name="T6" fmla="*/ 42 w 180"/>
                <a:gd name="T7" fmla="*/ 40 h 168"/>
                <a:gd name="T8" fmla="*/ 32 w 180"/>
                <a:gd name="T9" fmla="*/ 36 h 168"/>
                <a:gd name="T10" fmla="*/ 39 w 180"/>
                <a:gd name="T11" fmla="*/ 32 h 168"/>
                <a:gd name="T12" fmla="*/ 48 w 180"/>
                <a:gd name="T13" fmla="*/ 38 h 168"/>
                <a:gd name="T14" fmla="*/ 42 w 180"/>
                <a:gd name="T15" fmla="*/ 120 h 168"/>
                <a:gd name="T16" fmla="*/ 26 w 180"/>
                <a:gd name="T17" fmla="*/ 138 h 168"/>
                <a:gd name="T18" fmla="*/ 46 w 180"/>
                <a:gd name="T19" fmla="*/ 143 h 168"/>
                <a:gd name="T20" fmla="*/ 42 w 180"/>
                <a:gd name="T21" fmla="*/ 120 h 168"/>
                <a:gd name="T22" fmla="*/ 39 w 180"/>
                <a:gd name="T23" fmla="*/ 136 h 168"/>
                <a:gd name="T24" fmla="*/ 32 w 180"/>
                <a:gd name="T25" fmla="*/ 132 h 168"/>
                <a:gd name="T26" fmla="*/ 42 w 180"/>
                <a:gd name="T27" fmla="*/ 128 h 168"/>
                <a:gd name="T28" fmla="*/ 43 w 180"/>
                <a:gd name="T29" fmla="*/ 135 h 168"/>
                <a:gd name="T30" fmla="*/ 156 w 180"/>
                <a:gd name="T31" fmla="*/ 16 h 168"/>
                <a:gd name="T32" fmla="*/ 76 w 180"/>
                <a:gd name="T33" fmla="*/ 67 h 168"/>
                <a:gd name="T34" fmla="*/ 73 w 180"/>
                <a:gd name="T35" fmla="*/ 55 h 168"/>
                <a:gd name="T36" fmla="*/ 8 w 180"/>
                <a:gd name="T37" fmla="*/ 20 h 168"/>
                <a:gd name="T38" fmla="*/ 51 w 180"/>
                <a:gd name="T39" fmla="*/ 84 h 168"/>
                <a:gd name="T40" fmla="*/ 8 w 180"/>
                <a:gd name="T41" fmla="*/ 148 h 168"/>
                <a:gd name="T42" fmla="*/ 73 w 180"/>
                <a:gd name="T43" fmla="*/ 113 h 168"/>
                <a:gd name="T44" fmla="*/ 76 w 180"/>
                <a:gd name="T45" fmla="*/ 101 h 168"/>
                <a:gd name="T46" fmla="*/ 156 w 180"/>
                <a:gd name="T47" fmla="*/ 152 h 168"/>
                <a:gd name="T48" fmla="*/ 102 w 180"/>
                <a:gd name="T49" fmla="*/ 84 h 168"/>
                <a:gd name="T50" fmla="*/ 25 w 180"/>
                <a:gd name="T51" fmla="*/ 56 h 168"/>
                <a:gd name="T52" fmla="*/ 51 w 180"/>
                <a:gd name="T53" fmla="*/ 15 h 168"/>
                <a:gd name="T54" fmla="*/ 25 w 180"/>
                <a:gd name="T55" fmla="*/ 56 h 168"/>
                <a:gd name="T56" fmla="*/ 60 w 180"/>
                <a:gd name="T57" fmla="*/ 65 h 168"/>
                <a:gd name="T58" fmla="*/ 58 w 180"/>
                <a:gd name="T59" fmla="*/ 79 h 168"/>
                <a:gd name="T60" fmla="*/ 51 w 180"/>
                <a:gd name="T61" fmla="*/ 153 h 168"/>
                <a:gd name="T62" fmla="*/ 25 w 180"/>
                <a:gd name="T63" fmla="*/ 112 h 168"/>
                <a:gd name="T64" fmla="*/ 51 w 180"/>
                <a:gd name="T65" fmla="*/ 153 h 168"/>
                <a:gd name="T66" fmla="*/ 42 w 180"/>
                <a:gd name="T67" fmla="*/ 100 h 168"/>
                <a:gd name="T68" fmla="*/ 170 w 180"/>
                <a:gd name="T69" fmla="*/ 29 h 168"/>
                <a:gd name="T70" fmla="*/ 170 w 180"/>
                <a:gd name="T71" fmla="*/ 139 h 168"/>
                <a:gd name="T72" fmla="*/ 83 w 180"/>
                <a:gd name="T73" fmla="*/ 97 h 168"/>
                <a:gd name="T74" fmla="*/ 170 w 180"/>
                <a:gd name="T75" fmla="*/ 139 h 168"/>
                <a:gd name="T76" fmla="*/ 72 w 180"/>
                <a:gd name="T77" fmla="*/ 84 h 168"/>
                <a:gd name="T78" fmla="*/ 80 w 180"/>
                <a:gd name="T79" fmla="*/ 8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0" h="168">
                  <a:moveTo>
                    <a:pt x="46" y="25"/>
                  </a:moveTo>
                  <a:cubicBezTo>
                    <a:pt x="44" y="24"/>
                    <a:pt x="41" y="24"/>
                    <a:pt x="39" y="24"/>
                  </a:cubicBezTo>
                  <a:cubicBezTo>
                    <a:pt x="34" y="24"/>
                    <a:pt x="29" y="26"/>
                    <a:pt x="26" y="30"/>
                  </a:cubicBezTo>
                  <a:cubicBezTo>
                    <a:pt x="22" y="35"/>
                    <a:pt x="24" y="43"/>
                    <a:pt x="31" y="46"/>
                  </a:cubicBezTo>
                  <a:cubicBezTo>
                    <a:pt x="34" y="47"/>
                    <a:pt x="38" y="48"/>
                    <a:pt x="42" y="48"/>
                  </a:cubicBezTo>
                  <a:cubicBezTo>
                    <a:pt x="47" y="48"/>
                    <a:pt x="52" y="46"/>
                    <a:pt x="55" y="43"/>
                  </a:cubicBezTo>
                  <a:cubicBezTo>
                    <a:pt x="59" y="37"/>
                    <a:pt x="53" y="29"/>
                    <a:pt x="46" y="25"/>
                  </a:cubicBezTo>
                  <a:moveTo>
                    <a:pt x="42" y="40"/>
                  </a:moveTo>
                  <a:cubicBezTo>
                    <a:pt x="39" y="40"/>
                    <a:pt x="36" y="39"/>
                    <a:pt x="35" y="39"/>
                  </a:cubicBezTo>
                  <a:cubicBezTo>
                    <a:pt x="33" y="38"/>
                    <a:pt x="32" y="37"/>
                    <a:pt x="32" y="36"/>
                  </a:cubicBezTo>
                  <a:cubicBezTo>
                    <a:pt x="32" y="36"/>
                    <a:pt x="32" y="35"/>
                    <a:pt x="32" y="34"/>
                  </a:cubicBezTo>
                  <a:cubicBezTo>
                    <a:pt x="34" y="33"/>
                    <a:pt x="36" y="32"/>
                    <a:pt x="39" y="32"/>
                  </a:cubicBezTo>
                  <a:cubicBezTo>
                    <a:pt x="40" y="32"/>
                    <a:pt x="42" y="32"/>
                    <a:pt x="43" y="33"/>
                  </a:cubicBezTo>
                  <a:cubicBezTo>
                    <a:pt x="46" y="34"/>
                    <a:pt x="48" y="37"/>
                    <a:pt x="48" y="38"/>
                  </a:cubicBezTo>
                  <a:cubicBezTo>
                    <a:pt x="47" y="39"/>
                    <a:pt x="45" y="40"/>
                    <a:pt x="42" y="40"/>
                  </a:cubicBezTo>
                  <a:moveTo>
                    <a:pt x="42" y="120"/>
                  </a:moveTo>
                  <a:cubicBezTo>
                    <a:pt x="38" y="120"/>
                    <a:pt x="34" y="121"/>
                    <a:pt x="31" y="122"/>
                  </a:cubicBezTo>
                  <a:cubicBezTo>
                    <a:pt x="24" y="125"/>
                    <a:pt x="22" y="133"/>
                    <a:pt x="26" y="138"/>
                  </a:cubicBezTo>
                  <a:cubicBezTo>
                    <a:pt x="29" y="142"/>
                    <a:pt x="34" y="144"/>
                    <a:pt x="39" y="144"/>
                  </a:cubicBezTo>
                  <a:cubicBezTo>
                    <a:pt x="41" y="144"/>
                    <a:pt x="44" y="144"/>
                    <a:pt x="46" y="143"/>
                  </a:cubicBezTo>
                  <a:cubicBezTo>
                    <a:pt x="53" y="139"/>
                    <a:pt x="59" y="131"/>
                    <a:pt x="55" y="125"/>
                  </a:cubicBezTo>
                  <a:cubicBezTo>
                    <a:pt x="52" y="122"/>
                    <a:pt x="47" y="120"/>
                    <a:pt x="42" y="120"/>
                  </a:cubicBezTo>
                  <a:moveTo>
                    <a:pt x="43" y="135"/>
                  </a:moveTo>
                  <a:cubicBezTo>
                    <a:pt x="42" y="136"/>
                    <a:pt x="40" y="136"/>
                    <a:pt x="39" y="136"/>
                  </a:cubicBezTo>
                  <a:cubicBezTo>
                    <a:pt x="36" y="136"/>
                    <a:pt x="34" y="135"/>
                    <a:pt x="32" y="134"/>
                  </a:cubicBezTo>
                  <a:cubicBezTo>
                    <a:pt x="32" y="133"/>
                    <a:pt x="32" y="132"/>
                    <a:pt x="32" y="132"/>
                  </a:cubicBezTo>
                  <a:cubicBezTo>
                    <a:pt x="32" y="131"/>
                    <a:pt x="33" y="130"/>
                    <a:pt x="35" y="129"/>
                  </a:cubicBezTo>
                  <a:cubicBezTo>
                    <a:pt x="36" y="129"/>
                    <a:pt x="39" y="128"/>
                    <a:pt x="42" y="128"/>
                  </a:cubicBezTo>
                  <a:cubicBezTo>
                    <a:pt x="45" y="128"/>
                    <a:pt x="47" y="129"/>
                    <a:pt x="48" y="130"/>
                  </a:cubicBezTo>
                  <a:cubicBezTo>
                    <a:pt x="48" y="131"/>
                    <a:pt x="46" y="134"/>
                    <a:pt x="43" y="135"/>
                  </a:cubicBezTo>
                  <a:moveTo>
                    <a:pt x="180" y="32"/>
                  </a:moveTo>
                  <a:cubicBezTo>
                    <a:pt x="180" y="23"/>
                    <a:pt x="165" y="16"/>
                    <a:pt x="156" y="16"/>
                  </a:cubicBezTo>
                  <a:cubicBezTo>
                    <a:pt x="155" y="16"/>
                    <a:pt x="155" y="16"/>
                    <a:pt x="155" y="16"/>
                  </a:cubicBezTo>
                  <a:cubicBezTo>
                    <a:pt x="149" y="16"/>
                    <a:pt x="147" y="17"/>
                    <a:pt x="76" y="67"/>
                  </a:cubicBezTo>
                  <a:cubicBezTo>
                    <a:pt x="68" y="61"/>
                    <a:pt x="68" y="61"/>
                    <a:pt x="68" y="61"/>
                  </a:cubicBezTo>
                  <a:cubicBezTo>
                    <a:pt x="70" y="59"/>
                    <a:pt x="72" y="57"/>
                    <a:pt x="73" y="55"/>
                  </a:cubicBezTo>
                  <a:cubicBezTo>
                    <a:pt x="82" y="40"/>
                    <a:pt x="70" y="17"/>
                    <a:pt x="54" y="8"/>
                  </a:cubicBezTo>
                  <a:cubicBezTo>
                    <a:pt x="38" y="0"/>
                    <a:pt x="18" y="5"/>
                    <a:pt x="8" y="20"/>
                  </a:cubicBezTo>
                  <a:cubicBezTo>
                    <a:pt x="0" y="34"/>
                    <a:pt x="4" y="52"/>
                    <a:pt x="19" y="62"/>
                  </a:cubicBezTo>
                  <a:cubicBezTo>
                    <a:pt x="31" y="70"/>
                    <a:pt x="41" y="77"/>
                    <a:pt x="51" y="84"/>
                  </a:cubicBezTo>
                  <a:cubicBezTo>
                    <a:pt x="41" y="91"/>
                    <a:pt x="31" y="98"/>
                    <a:pt x="19" y="106"/>
                  </a:cubicBezTo>
                  <a:cubicBezTo>
                    <a:pt x="4" y="116"/>
                    <a:pt x="0" y="134"/>
                    <a:pt x="8" y="148"/>
                  </a:cubicBezTo>
                  <a:cubicBezTo>
                    <a:pt x="18" y="163"/>
                    <a:pt x="38" y="168"/>
                    <a:pt x="54" y="160"/>
                  </a:cubicBezTo>
                  <a:cubicBezTo>
                    <a:pt x="70" y="151"/>
                    <a:pt x="82" y="128"/>
                    <a:pt x="73" y="113"/>
                  </a:cubicBezTo>
                  <a:cubicBezTo>
                    <a:pt x="72" y="111"/>
                    <a:pt x="70" y="109"/>
                    <a:pt x="68" y="107"/>
                  </a:cubicBezTo>
                  <a:cubicBezTo>
                    <a:pt x="76" y="101"/>
                    <a:pt x="76" y="101"/>
                    <a:pt x="76" y="101"/>
                  </a:cubicBezTo>
                  <a:cubicBezTo>
                    <a:pt x="147" y="151"/>
                    <a:pt x="149" y="152"/>
                    <a:pt x="155" y="152"/>
                  </a:cubicBezTo>
                  <a:cubicBezTo>
                    <a:pt x="156" y="152"/>
                    <a:pt x="156" y="152"/>
                    <a:pt x="156" y="152"/>
                  </a:cubicBezTo>
                  <a:cubicBezTo>
                    <a:pt x="165" y="152"/>
                    <a:pt x="180" y="145"/>
                    <a:pt x="180" y="136"/>
                  </a:cubicBezTo>
                  <a:cubicBezTo>
                    <a:pt x="102" y="84"/>
                    <a:pt x="102" y="84"/>
                    <a:pt x="102" y="84"/>
                  </a:cubicBezTo>
                  <a:lnTo>
                    <a:pt x="180" y="32"/>
                  </a:lnTo>
                  <a:close/>
                  <a:moveTo>
                    <a:pt x="25" y="56"/>
                  </a:moveTo>
                  <a:cubicBezTo>
                    <a:pt x="13" y="49"/>
                    <a:pt x="8" y="35"/>
                    <a:pt x="15" y="24"/>
                  </a:cubicBezTo>
                  <a:cubicBezTo>
                    <a:pt x="23" y="13"/>
                    <a:pt x="38" y="9"/>
                    <a:pt x="51" y="15"/>
                  </a:cubicBezTo>
                  <a:cubicBezTo>
                    <a:pt x="63" y="22"/>
                    <a:pt x="73" y="39"/>
                    <a:pt x="66" y="50"/>
                  </a:cubicBezTo>
                  <a:cubicBezTo>
                    <a:pt x="58" y="62"/>
                    <a:pt x="37" y="63"/>
                    <a:pt x="25" y="56"/>
                  </a:cubicBezTo>
                  <a:moveTo>
                    <a:pt x="42" y="68"/>
                  </a:moveTo>
                  <a:cubicBezTo>
                    <a:pt x="48" y="68"/>
                    <a:pt x="54" y="67"/>
                    <a:pt x="60" y="65"/>
                  </a:cubicBezTo>
                  <a:cubicBezTo>
                    <a:pt x="69" y="72"/>
                    <a:pt x="69" y="72"/>
                    <a:pt x="69" y="72"/>
                  </a:cubicBezTo>
                  <a:cubicBezTo>
                    <a:pt x="65" y="74"/>
                    <a:pt x="62" y="77"/>
                    <a:pt x="58" y="79"/>
                  </a:cubicBezTo>
                  <a:cubicBezTo>
                    <a:pt x="53" y="76"/>
                    <a:pt x="47" y="72"/>
                    <a:pt x="42" y="68"/>
                  </a:cubicBezTo>
                  <a:moveTo>
                    <a:pt x="51" y="153"/>
                  </a:moveTo>
                  <a:cubicBezTo>
                    <a:pt x="38" y="159"/>
                    <a:pt x="23" y="155"/>
                    <a:pt x="15" y="144"/>
                  </a:cubicBezTo>
                  <a:cubicBezTo>
                    <a:pt x="8" y="133"/>
                    <a:pt x="13" y="118"/>
                    <a:pt x="25" y="112"/>
                  </a:cubicBezTo>
                  <a:cubicBezTo>
                    <a:pt x="37" y="105"/>
                    <a:pt x="58" y="106"/>
                    <a:pt x="66" y="118"/>
                  </a:cubicBezTo>
                  <a:cubicBezTo>
                    <a:pt x="73" y="129"/>
                    <a:pt x="63" y="146"/>
                    <a:pt x="51" y="153"/>
                  </a:cubicBezTo>
                  <a:moveTo>
                    <a:pt x="60" y="103"/>
                  </a:moveTo>
                  <a:cubicBezTo>
                    <a:pt x="54" y="101"/>
                    <a:pt x="48" y="100"/>
                    <a:pt x="42" y="100"/>
                  </a:cubicBezTo>
                  <a:cubicBezTo>
                    <a:pt x="135" y="35"/>
                    <a:pt x="151" y="24"/>
                    <a:pt x="155" y="24"/>
                  </a:cubicBezTo>
                  <a:cubicBezTo>
                    <a:pt x="155" y="24"/>
                    <a:pt x="162" y="23"/>
                    <a:pt x="170" y="29"/>
                  </a:cubicBezTo>
                  <a:lnTo>
                    <a:pt x="60" y="103"/>
                  </a:lnTo>
                  <a:close/>
                  <a:moveTo>
                    <a:pt x="170" y="139"/>
                  </a:moveTo>
                  <a:cubicBezTo>
                    <a:pt x="162" y="145"/>
                    <a:pt x="155" y="144"/>
                    <a:pt x="155" y="144"/>
                  </a:cubicBezTo>
                  <a:cubicBezTo>
                    <a:pt x="152" y="144"/>
                    <a:pt x="140" y="136"/>
                    <a:pt x="83" y="97"/>
                  </a:cubicBezTo>
                  <a:cubicBezTo>
                    <a:pt x="95" y="89"/>
                    <a:pt x="95" y="89"/>
                    <a:pt x="95" y="89"/>
                  </a:cubicBezTo>
                  <a:lnTo>
                    <a:pt x="170" y="139"/>
                  </a:lnTo>
                  <a:close/>
                  <a:moveTo>
                    <a:pt x="76" y="80"/>
                  </a:moveTo>
                  <a:cubicBezTo>
                    <a:pt x="74" y="80"/>
                    <a:pt x="72" y="82"/>
                    <a:pt x="72" y="84"/>
                  </a:cubicBezTo>
                  <a:cubicBezTo>
                    <a:pt x="72" y="86"/>
                    <a:pt x="74" y="88"/>
                    <a:pt x="76" y="88"/>
                  </a:cubicBezTo>
                  <a:cubicBezTo>
                    <a:pt x="78" y="88"/>
                    <a:pt x="80" y="86"/>
                    <a:pt x="80" y="84"/>
                  </a:cubicBezTo>
                  <a:cubicBezTo>
                    <a:pt x="80" y="82"/>
                    <a:pt x="78" y="80"/>
                    <a:pt x="76" y="8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0" name="Group 9"/>
          <p:cNvGrpSpPr/>
          <p:nvPr/>
        </p:nvGrpSpPr>
        <p:grpSpPr>
          <a:xfrm>
            <a:off x="4359032" y="2800845"/>
            <a:ext cx="2111681" cy="4800600"/>
            <a:chOff x="4359032" y="2800845"/>
            <a:chExt cx="2111681" cy="4800600"/>
          </a:xfrm>
        </p:grpSpPr>
        <p:sp>
          <p:nvSpPr>
            <p:cNvPr id="5" name="Rectangle 4"/>
            <p:cNvSpPr/>
            <p:nvPr/>
          </p:nvSpPr>
          <p:spPr>
            <a:xfrm>
              <a:off x="4398715"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 name="Rectangle 5"/>
            <p:cNvSpPr/>
            <p:nvPr/>
          </p:nvSpPr>
          <p:spPr>
            <a:xfrm>
              <a:off x="4398715"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7" name="Rectangle 6"/>
            <p:cNvSpPr/>
            <p:nvPr/>
          </p:nvSpPr>
          <p:spPr>
            <a:xfrm>
              <a:off x="4398715" y="60012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8" name="Isosceles Triangle 7"/>
            <p:cNvSpPr/>
            <p:nvPr/>
          </p:nvSpPr>
          <p:spPr>
            <a:xfrm rot="10800000">
              <a:off x="5238476"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9" name="Isosceles Triangle 8"/>
            <p:cNvSpPr/>
            <p:nvPr/>
          </p:nvSpPr>
          <p:spPr>
            <a:xfrm rot="10800000">
              <a:off x="5238476"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1" name="TextBox 10"/>
            <p:cNvSpPr txBox="1"/>
            <p:nvPr/>
          </p:nvSpPr>
          <p:spPr>
            <a:xfrm>
              <a:off x="4359032" y="4978192"/>
              <a:ext cx="2097082" cy="646331"/>
            </a:xfrm>
            <a:prstGeom prst="rect">
              <a:avLst/>
            </a:prstGeom>
            <a:noFill/>
          </p:spPr>
          <p:txBody>
            <a:bodyPr wrap="square" rtlCol="0">
              <a:spAutoFit/>
            </a:bodyPr>
            <a:lstStyle/>
            <a:p>
              <a:pPr algn="ctr"/>
              <a:r>
                <a:rPr lang="en-US" sz="3600">
                  <a:solidFill>
                    <a:schemeClr val="accent1"/>
                  </a:solidFill>
                  <a:latin typeface="+mj-lt"/>
                </a:rPr>
                <a:t>design</a:t>
              </a:r>
              <a:endParaRPr lang="uk-UA" sz="3600">
                <a:solidFill>
                  <a:schemeClr val="accent1"/>
                </a:solidFill>
                <a:latin typeface="+mj-lt"/>
              </a:endParaRPr>
            </a:p>
          </p:txBody>
        </p:sp>
        <p:sp>
          <p:nvSpPr>
            <p:cNvPr id="12" name="Rectangle 11"/>
            <p:cNvSpPr/>
            <p:nvPr/>
          </p:nvSpPr>
          <p:spPr>
            <a:xfrm>
              <a:off x="4425885" y="6368809"/>
              <a:ext cx="2044828" cy="1015663"/>
            </a:xfrm>
            <a:prstGeom prst="rect">
              <a:avLst/>
            </a:prstGeom>
          </p:spPr>
          <p:txBody>
            <a:bodyPr wrap="square">
              <a:spAutoFit/>
            </a:bodyPr>
            <a:lstStyle/>
            <a:p>
              <a:pPr algn="ctr"/>
              <a:r>
                <a:rPr lang="en-US" sz="2000">
                  <a:solidFill>
                    <a:schemeClr val="bg1"/>
                  </a:solidFill>
                </a:rPr>
                <a:t>Lorem ipsum dolor sit amet, consectetuer</a:t>
              </a:r>
              <a:endParaRPr lang="uk-UA" sz="2000">
                <a:solidFill>
                  <a:schemeClr val="bg1"/>
                </a:solidFill>
              </a:endParaRPr>
            </a:p>
          </p:txBody>
        </p:sp>
        <p:sp>
          <p:nvSpPr>
            <p:cNvPr id="61" name="Freeform 39"/>
            <p:cNvSpPr>
              <a:spLocks noEditPoints="1"/>
            </p:cNvSpPr>
            <p:nvPr/>
          </p:nvSpPr>
          <p:spPr bwMode="auto">
            <a:xfrm>
              <a:off x="5079661" y="3277991"/>
              <a:ext cx="695508" cy="695506"/>
            </a:xfrm>
            <a:custGeom>
              <a:avLst/>
              <a:gdLst>
                <a:gd name="T0" fmla="*/ 44 w 176"/>
                <a:gd name="T1" fmla="*/ 132 h 176"/>
                <a:gd name="T2" fmla="*/ 78 w 176"/>
                <a:gd name="T3" fmla="*/ 126 h 176"/>
                <a:gd name="T4" fmla="*/ 170 w 176"/>
                <a:gd name="T5" fmla="*/ 34 h 176"/>
                <a:gd name="T6" fmla="*/ 176 w 176"/>
                <a:gd name="T7" fmla="*/ 20 h 176"/>
                <a:gd name="T8" fmla="*/ 156 w 176"/>
                <a:gd name="T9" fmla="*/ 0 h 176"/>
                <a:gd name="T10" fmla="*/ 142 w 176"/>
                <a:gd name="T11" fmla="*/ 6 h 176"/>
                <a:gd name="T12" fmla="*/ 50 w 176"/>
                <a:gd name="T13" fmla="*/ 98 h 176"/>
                <a:gd name="T14" fmla="*/ 44 w 176"/>
                <a:gd name="T15" fmla="*/ 132 h 176"/>
                <a:gd name="T16" fmla="*/ 148 w 176"/>
                <a:gd name="T17" fmla="*/ 12 h 176"/>
                <a:gd name="T18" fmla="*/ 156 w 176"/>
                <a:gd name="T19" fmla="*/ 8 h 176"/>
                <a:gd name="T20" fmla="*/ 168 w 176"/>
                <a:gd name="T21" fmla="*/ 20 h 176"/>
                <a:gd name="T22" fmla="*/ 164 w 176"/>
                <a:gd name="T23" fmla="*/ 28 h 176"/>
                <a:gd name="T24" fmla="*/ 159 w 176"/>
                <a:gd name="T25" fmla="*/ 34 h 176"/>
                <a:gd name="T26" fmla="*/ 142 w 176"/>
                <a:gd name="T27" fmla="*/ 17 h 176"/>
                <a:gd name="T28" fmla="*/ 148 w 176"/>
                <a:gd name="T29" fmla="*/ 12 h 176"/>
                <a:gd name="T30" fmla="*/ 137 w 176"/>
                <a:gd name="T31" fmla="*/ 22 h 176"/>
                <a:gd name="T32" fmla="*/ 154 w 176"/>
                <a:gd name="T33" fmla="*/ 39 h 176"/>
                <a:gd name="T34" fmla="*/ 80 w 176"/>
                <a:gd name="T35" fmla="*/ 113 h 176"/>
                <a:gd name="T36" fmla="*/ 80 w 176"/>
                <a:gd name="T37" fmla="*/ 96 h 176"/>
                <a:gd name="T38" fmla="*/ 63 w 176"/>
                <a:gd name="T39" fmla="*/ 96 h 176"/>
                <a:gd name="T40" fmla="*/ 137 w 176"/>
                <a:gd name="T41" fmla="*/ 22 h 176"/>
                <a:gd name="T42" fmla="*/ 57 w 176"/>
                <a:gd name="T43" fmla="*/ 104 h 176"/>
                <a:gd name="T44" fmla="*/ 72 w 176"/>
                <a:gd name="T45" fmla="*/ 104 h 176"/>
                <a:gd name="T46" fmla="*/ 72 w 176"/>
                <a:gd name="T47" fmla="*/ 119 h 176"/>
                <a:gd name="T48" fmla="*/ 54 w 176"/>
                <a:gd name="T49" fmla="*/ 122 h 176"/>
                <a:gd name="T50" fmla="*/ 57 w 176"/>
                <a:gd name="T51" fmla="*/ 104 h 176"/>
                <a:gd name="T52" fmla="*/ 172 w 176"/>
                <a:gd name="T53" fmla="*/ 60 h 176"/>
                <a:gd name="T54" fmla="*/ 168 w 176"/>
                <a:gd name="T55" fmla="*/ 64 h 176"/>
                <a:gd name="T56" fmla="*/ 168 w 176"/>
                <a:gd name="T57" fmla="*/ 152 h 176"/>
                <a:gd name="T58" fmla="*/ 152 w 176"/>
                <a:gd name="T59" fmla="*/ 168 h 176"/>
                <a:gd name="T60" fmla="*/ 24 w 176"/>
                <a:gd name="T61" fmla="*/ 168 h 176"/>
                <a:gd name="T62" fmla="*/ 8 w 176"/>
                <a:gd name="T63" fmla="*/ 152 h 176"/>
                <a:gd name="T64" fmla="*/ 8 w 176"/>
                <a:gd name="T65" fmla="*/ 24 h 176"/>
                <a:gd name="T66" fmla="*/ 24 w 176"/>
                <a:gd name="T67" fmla="*/ 8 h 176"/>
                <a:gd name="T68" fmla="*/ 112 w 176"/>
                <a:gd name="T69" fmla="*/ 8 h 176"/>
                <a:gd name="T70" fmla="*/ 116 w 176"/>
                <a:gd name="T71" fmla="*/ 4 h 176"/>
                <a:gd name="T72" fmla="*/ 112 w 176"/>
                <a:gd name="T73" fmla="*/ 0 h 176"/>
                <a:gd name="T74" fmla="*/ 24 w 176"/>
                <a:gd name="T75" fmla="*/ 0 h 176"/>
                <a:gd name="T76" fmla="*/ 0 w 176"/>
                <a:gd name="T77" fmla="*/ 24 h 176"/>
                <a:gd name="T78" fmla="*/ 0 w 176"/>
                <a:gd name="T79" fmla="*/ 152 h 176"/>
                <a:gd name="T80" fmla="*/ 24 w 176"/>
                <a:gd name="T81" fmla="*/ 176 h 176"/>
                <a:gd name="T82" fmla="*/ 152 w 176"/>
                <a:gd name="T83" fmla="*/ 176 h 176"/>
                <a:gd name="T84" fmla="*/ 176 w 176"/>
                <a:gd name="T85" fmla="*/ 152 h 176"/>
                <a:gd name="T86" fmla="*/ 176 w 176"/>
                <a:gd name="T87" fmla="*/ 64 h 176"/>
                <a:gd name="T88" fmla="*/ 172 w 176"/>
                <a:gd name="T8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 h="176">
                  <a:moveTo>
                    <a:pt x="44" y="132"/>
                  </a:moveTo>
                  <a:cubicBezTo>
                    <a:pt x="78" y="126"/>
                    <a:pt x="78" y="126"/>
                    <a:pt x="78" y="126"/>
                  </a:cubicBezTo>
                  <a:cubicBezTo>
                    <a:pt x="170" y="34"/>
                    <a:pt x="170" y="34"/>
                    <a:pt x="170" y="34"/>
                  </a:cubicBezTo>
                  <a:cubicBezTo>
                    <a:pt x="174" y="31"/>
                    <a:pt x="176" y="26"/>
                    <a:pt x="176" y="20"/>
                  </a:cubicBezTo>
                  <a:cubicBezTo>
                    <a:pt x="176" y="9"/>
                    <a:pt x="167" y="0"/>
                    <a:pt x="156" y="0"/>
                  </a:cubicBezTo>
                  <a:cubicBezTo>
                    <a:pt x="150" y="0"/>
                    <a:pt x="145" y="2"/>
                    <a:pt x="142" y="6"/>
                  </a:cubicBezTo>
                  <a:cubicBezTo>
                    <a:pt x="50" y="98"/>
                    <a:pt x="50" y="98"/>
                    <a:pt x="50" y="98"/>
                  </a:cubicBezTo>
                  <a:lnTo>
                    <a:pt x="44" y="132"/>
                  </a:lnTo>
                  <a:close/>
                  <a:moveTo>
                    <a:pt x="148" y="12"/>
                  </a:moveTo>
                  <a:cubicBezTo>
                    <a:pt x="150" y="9"/>
                    <a:pt x="153" y="8"/>
                    <a:pt x="156" y="8"/>
                  </a:cubicBezTo>
                  <a:cubicBezTo>
                    <a:pt x="163" y="8"/>
                    <a:pt x="168" y="13"/>
                    <a:pt x="168" y="20"/>
                  </a:cubicBezTo>
                  <a:cubicBezTo>
                    <a:pt x="168" y="23"/>
                    <a:pt x="167" y="26"/>
                    <a:pt x="164" y="28"/>
                  </a:cubicBezTo>
                  <a:cubicBezTo>
                    <a:pt x="159" y="34"/>
                    <a:pt x="159" y="34"/>
                    <a:pt x="159" y="34"/>
                  </a:cubicBezTo>
                  <a:cubicBezTo>
                    <a:pt x="142" y="17"/>
                    <a:pt x="142" y="17"/>
                    <a:pt x="142" y="17"/>
                  </a:cubicBezTo>
                  <a:lnTo>
                    <a:pt x="148" y="12"/>
                  </a:lnTo>
                  <a:close/>
                  <a:moveTo>
                    <a:pt x="137" y="22"/>
                  </a:moveTo>
                  <a:cubicBezTo>
                    <a:pt x="154" y="39"/>
                    <a:pt x="154" y="39"/>
                    <a:pt x="154" y="39"/>
                  </a:cubicBezTo>
                  <a:cubicBezTo>
                    <a:pt x="80" y="113"/>
                    <a:pt x="80" y="113"/>
                    <a:pt x="80" y="113"/>
                  </a:cubicBezTo>
                  <a:cubicBezTo>
                    <a:pt x="80" y="96"/>
                    <a:pt x="80" y="96"/>
                    <a:pt x="80" y="96"/>
                  </a:cubicBezTo>
                  <a:cubicBezTo>
                    <a:pt x="63" y="96"/>
                    <a:pt x="63" y="96"/>
                    <a:pt x="63" y="96"/>
                  </a:cubicBezTo>
                  <a:lnTo>
                    <a:pt x="137" y="22"/>
                  </a:lnTo>
                  <a:close/>
                  <a:moveTo>
                    <a:pt x="57" y="104"/>
                  </a:moveTo>
                  <a:cubicBezTo>
                    <a:pt x="72" y="104"/>
                    <a:pt x="72" y="104"/>
                    <a:pt x="72" y="104"/>
                  </a:cubicBezTo>
                  <a:cubicBezTo>
                    <a:pt x="72" y="119"/>
                    <a:pt x="72" y="119"/>
                    <a:pt x="72" y="119"/>
                  </a:cubicBezTo>
                  <a:cubicBezTo>
                    <a:pt x="54" y="122"/>
                    <a:pt x="54" y="122"/>
                    <a:pt x="54" y="122"/>
                  </a:cubicBezTo>
                  <a:lnTo>
                    <a:pt x="57" y="104"/>
                  </a:lnTo>
                  <a:close/>
                  <a:moveTo>
                    <a:pt x="172" y="60"/>
                  </a:moveTo>
                  <a:cubicBezTo>
                    <a:pt x="170" y="60"/>
                    <a:pt x="168" y="62"/>
                    <a:pt x="168" y="64"/>
                  </a:cubicBezTo>
                  <a:cubicBezTo>
                    <a:pt x="168" y="152"/>
                    <a:pt x="168" y="152"/>
                    <a:pt x="168" y="152"/>
                  </a:cubicBezTo>
                  <a:cubicBezTo>
                    <a:pt x="168" y="161"/>
                    <a:pt x="161" y="168"/>
                    <a:pt x="152" y="168"/>
                  </a:cubicBezTo>
                  <a:cubicBezTo>
                    <a:pt x="24" y="168"/>
                    <a:pt x="24" y="168"/>
                    <a:pt x="24" y="168"/>
                  </a:cubicBezTo>
                  <a:cubicBezTo>
                    <a:pt x="15" y="168"/>
                    <a:pt x="8" y="161"/>
                    <a:pt x="8" y="152"/>
                  </a:cubicBezTo>
                  <a:cubicBezTo>
                    <a:pt x="8" y="24"/>
                    <a:pt x="8" y="24"/>
                    <a:pt x="8" y="24"/>
                  </a:cubicBezTo>
                  <a:cubicBezTo>
                    <a:pt x="8" y="15"/>
                    <a:pt x="15" y="8"/>
                    <a:pt x="24" y="8"/>
                  </a:cubicBezTo>
                  <a:cubicBezTo>
                    <a:pt x="112" y="8"/>
                    <a:pt x="112" y="8"/>
                    <a:pt x="112" y="8"/>
                  </a:cubicBezTo>
                  <a:cubicBezTo>
                    <a:pt x="114" y="8"/>
                    <a:pt x="116" y="6"/>
                    <a:pt x="116" y="4"/>
                  </a:cubicBezTo>
                  <a:cubicBezTo>
                    <a:pt x="116" y="2"/>
                    <a:pt x="114" y="0"/>
                    <a:pt x="112" y="0"/>
                  </a:cubicBezTo>
                  <a:cubicBezTo>
                    <a:pt x="24" y="0"/>
                    <a:pt x="24" y="0"/>
                    <a:pt x="24" y="0"/>
                  </a:cubicBezTo>
                  <a:cubicBezTo>
                    <a:pt x="11" y="0"/>
                    <a:pt x="0" y="11"/>
                    <a:pt x="0" y="24"/>
                  </a:cubicBezTo>
                  <a:cubicBezTo>
                    <a:pt x="0" y="152"/>
                    <a:pt x="0" y="152"/>
                    <a:pt x="0" y="152"/>
                  </a:cubicBezTo>
                  <a:cubicBezTo>
                    <a:pt x="0" y="165"/>
                    <a:pt x="11" y="176"/>
                    <a:pt x="24" y="176"/>
                  </a:cubicBezTo>
                  <a:cubicBezTo>
                    <a:pt x="152" y="176"/>
                    <a:pt x="152" y="176"/>
                    <a:pt x="152" y="176"/>
                  </a:cubicBezTo>
                  <a:cubicBezTo>
                    <a:pt x="165" y="176"/>
                    <a:pt x="176" y="165"/>
                    <a:pt x="176" y="152"/>
                  </a:cubicBezTo>
                  <a:cubicBezTo>
                    <a:pt x="176" y="64"/>
                    <a:pt x="176" y="64"/>
                    <a:pt x="176" y="64"/>
                  </a:cubicBezTo>
                  <a:cubicBezTo>
                    <a:pt x="176" y="62"/>
                    <a:pt x="174" y="60"/>
                    <a:pt x="172" y="6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9" name="Group 18"/>
          <p:cNvGrpSpPr/>
          <p:nvPr/>
        </p:nvGrpSpPr>
        <p:grpSpPr>
          <a:xfrm>
            <a:off x="9354161" y="2800845"/>
            <a:ext cx="2057400" cy="4800600"/>
            <a:chOff x="9354161" y="2800845"/>
            <a:chExt cx="2057400" cy="4800600"/>
          </a:xfrm>
        </p:grpSpPr>
        <p:sp>
          <p:nvSpPr>
            <p:cNvPr id="32" name="Rectangle 31"/>
            <p:cNvSpPr/>
            <p:nvPr/>
          </p:nvSpPr>
          <p:spPr>
            <a:xfrm>
              <a:off x="9354161"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3" name="Rectangle 32"/>
            <p:cNvSpPr/>
            <p:nvPr/>
          </p:nvSpPr>
          <p:spPr>
            <a:xfrm>
              <a:off x="9354161"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4" name="Rectangle 33"/>
            <p:cNvSpPr/>
            <p:nvPr/>
          </p:nvSpPr>
          <p:spPr>
            <a:xfrm>
              <a:off x="9354161" y="60012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5" name="Isosceles Triangle 34"/>
            <p:cNvSpPr/>
            <p:nvPr/>
          </p:nvSpPr>
          <p:spPr>
            <a:xfrm rot="10800000">
              <a:off x="10193922"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6" name="Isosceles Triangle 35"/>
            <p:cNvSpPr/>
            <p:nvPr/>
          </p:nvSpPr>
          <p:spPr>
            <a:xfrm rot="10800000">
              <a:off x="10193922"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8" name="TextBox 37"/>
            <p:cNvSpPr txBox="1"/>
            <p:nvPr/>
          </p:nvSpPr>
          <p:spPr>
            <a:xfrm>
              <a:off x="9354162" y="4978192"/>
              <a:ext cx="2057398" cy="646331"/>
            </a:xfrm>
            <a:prstGeom prst="rect">
              <a:avLst/>
            </a:prstGeom>
            <a:noFill/>
          </p:spPr>
          <p:txBody>
            <a:bodyPr wrap="square" rtlCol="0">
              <a:spAutoFit/>
            </a:bodyPr>
            <a:lstStyle/>
            <a:p>
              <a:pPr algn="ctr"/>
              <a:r>
                <a:rPr lang="en-US" sz="3600">
                  <a:solidFill>
                    <a:schemeClr val="accent1"/>
                  </a:solidFill>
                  <a:latin typeface="+mj-lt"/>
                </a:rPr>
                <a:t>launch</a:t>
              </a:r>
              <a:endParaRPr lang="uk-UA" sz="3600">
                <a:solidFill>
                  <a:schemeClr val="accent1"/>
                </a:solidFill>
                <a:latin typeface="+mj-lt"/>
              </a:endParaRPr>
            </a:p>
          </p:txBody>
        </p:sp>
        <p:sp>
          <p:nvSpPr>
            <p:cNvPr id="39" name="Rectangle 38"/>
            <p:cNvSpPr/>
            <p:nvPr/>
          </p:nvSpPr>
          <p:spPr>
            <a:xfrm>
              <a:off x="9360447" y="6368809"/>
              <a:ext cx="2044828" cy="1015663"/>
            </a:xfrm>
            <a:prstGeom prst="rect">
              <a:avLst/>
            </a:prstGeom>
          </p:spPr>
          <p:txBody>
            <a:bodyPr wrap="square">
              <a:spAutoFit/>
            </a:bodyPr>
            <a:lstStyle/>
            <a:p>
              <a:pPr algn="ctr"/>
              <a:r>
                <a:rPr lang="en-US" sz="2000">
                  <a:solidFill>
                    <a:schemeClr val="bg1"/>
                  </a:solidFill>
                </a:rPr>
                <a:t>Lorem ipsum dolor sit amet, consectetuer</a:t>
              </a:r>
              <a:endParaRPr lang="uk-UA" sz="2000">
                <a:solidFill>
                  <a:schemeClr val="bg1"/>
                </a:solidFill>
              </a:endParaRPr>
            </a:p>
          </p:txBody>
        </p:sp>
        <p:sp>
          <p:nvSpPr>
            <p:cNvPr id="62" name="Freeform 465"/>
            <p:cNvSpPr>
              <a:spLocks noEditPoints="1"/>
            </p:cNvSpPr>
            <p:nvPr/>
          </p:nvSpPr>
          <p:spPr bwMode="auto">
            <a:xfrm>
              <a:off x="10020184" y="3338994"/>
              <a:ext cx="725354" cy="694488"/>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22" name="Group 21"/>
          <p:cNvGrpSpPr/>
          <p:nvPr/>
        </p:nvGrpSpPr>
        <p:grpSpPr>
          <a:xfrm>
            <a:off x="11831883" y="2800845"/>
            <a:ext cx="2057402" cy="4800600"/>
            <a:chOff x="11831883" y="2800845"/>
            <a:chExt cx="2057402" cy="4800600"/>
          </a:xfrm>
        </p:grpSpPr>
        <p:sp>
          <p:nvSpPr>
            <p:cNvPr id="41" name="Rectangle 40"/>
            <p:cNvSpPr/>
            <p:nvPr/>
          </p:nvSpPr>
          <p:spPr>
            <a:xfrm>
              <a:off x="11831884"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2" name="Rectangle 41"/>
            <p:cNvSpPr/>
            <p:nvPr/>
          </p:nvSpPr>
          <p:spPr>
            <a:xfrm>
              <a:off x="11831884"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3" name="Rectangle 42"/>
            <p:cNvSpPr/>
            <p:nvPr/>
          </p:nvSpPr>
          <p:spPr>
            <a:xfrm>
              <a:off x="11831884" y="60012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4" name="Isosceles Triangle 43"/>
            <p:cNvSpPr/>
            <p:nvPr/>
          </p:nvSpPr>
          <p:spPr>
            <a:xfrm rot="10800000">
              <a:off x="12671645"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5" name="Isosceles Triangle 44"/>
            <p:cNvSpPr/>
            <p:nvPr/>
          </p:nvSpPr>
          <p:spPr>
            <a:xfrm rot="10800000">
              <a:off x="12671645"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7" name="TextBox 46"/>
            <p:cNvSpPr txBox="1"/>
            <p:nvPr/>
          </p:nvSpPr>
          <p:spPr>
            <a:xfrm>
              <a:off x="11831883" y="4978192"/>
              <a:ext cx="2057402" cy="646331"/>
            </a:xfrm>
            <a:prstGeom prst="rect">
              <a:avLst/>
            </a:prstGeom>
            <a:noFill/>
          </p:spPr>
          <p:txBody>
            <a:bodyPr wrap="square" rtlCol="0">
              <a:spAutoFit/>
            </a:bodyPr>
            <a:lstStyle/>
            <a:p>
              <a:pPr algn="ctr"/>
              <a:r>
                <a:rPr lang="en-US" sz="3600">
                  <a:solidFill>
                    <a:schemeClr val="accent1"/>
                  </a:solidFill>
                  <a:latin typeface="+mj-lt"/>
                </a:rPr>
                <a:t>promote</a:t>
              </a:r>
              <a:endParaRPr lang="uk-UA" sz="3600">
                <a:solidFill>
                  <a:schemeClr val="accent1"/>
                </a:solidFill>
                <a:latin typeface="+mj-lt"/>
              </a:endParaRPr>
            </a:p>
          </p:txBody>
        </p:sp>
        <p:sp>
          <p:nvSpPr>
            <p:cNvPr id="48" name="Rectangle 47"/>
            <p:cNvSpPr/>
            <p:nvPr/>
          </p:nvSpPr>
          <p:spPr>
            <a:xfrm>
              <a:off x="11844456" y="6368809"/>
              <a:ext cx="2044828" cy="1015663"/>
            </a:xfrm>
            <a:prstGeom prst="rect">
              <a:avLst/>
            </a:prstGeom>
          </p:spPr>
          <p:txBody>
            <a:bodyPr wrap="square">
              <a:spAutoFit/>
            </a:bodyPr>
            <a:lstStyle/>
            <a:p>
              <a:pPr algn="ctr"/>
              <a:r>
                <a:rPr lang="en-US" sz="2000">
                  <a:solidFill>
                    <a:schemeClr val="bg1"/>
                  </a:solidFill>
                </a:rPr>
                <a:t>Lorem ipsum dolor sit amet, consectetuer</a:t>
              </a:r>
              <a:endParaRPr lang="uk-UA" sz="2000">
                <a:solidFill>
                  <a:schemeClr val="bg1"/>
                </a:solidFill>
              </a:endParaRPr>
            </a:p>
          </p:txBody>
        </p:sp>
        <p:sp>
          <p:nvSpPr>
            <p:cNvPr id="63" name="Freeform 176"/>
            <p:cNvSpPr>
              <a:spLocks noEditPoints="1"/>
            </p:cNvSpPr>
            <p:nvPr/>
          </p:nvSpPr>
          <p:spPr bwMode="auto">
            <a:xfrm>
              <a:off x="12532527" y="3359293"/>
              <a:ext cx="656114" cy="656114"/>
            </a:xfrm>
            <a:custGeom>
              <a:avLst/>
              <a:gdLst>
                <a:gd name="T0" fmla="*/ 152 w 176"/>
                <a:gd name="T1" fmla="*/ 12 h 176"/>
                <a:gd name="T2" fmla="*/ 128 w 176"/>
                <a:gd name="T3" fmla="*/ 12 h 176"/>
                <a:gd name="T4" fmla="*/ 67 w 176"/>
                <a:gd name="T5" fmla="*/ 33 h 176"/>
                <a:gd name="T6" fmla="*/ 0 w 176"/>
                <a:gd name="T7" fmla="*/ 48 h 176"/>
                <a:gd name="T8" fmla="*/ 8 w 176"/>
                <a:gd name="T9" fmla="*/ 112 h 176"/>
                <a:gd name="T10" fmla="*/ 48 w 176"/>
                <a:gd name="T11" fmla="*/ 173 h 176"/>
                <a:gd name="T12" fmla="*/ 52 w 176"/>
                <a:gd name="T13" fmla="*/ 176 h 176"/>
                <a:gd name="T14" fmla="*/ 88 w 176"/>
                <a:gd name="T15" fmla="*/ 172 h 176"/>
                <a:gd name="T16" fmla="*/ 88 w 176"/>
                <a:gd name="T17" fmla="*/ 171 h 176"/>
                <a:gd name="T18" fmla="*/ 128 w 176"/>
                <a:gd name="T19" fmla="*/ 137 h 176"/>
                <a:gd name="T20" fmla="*/ 140 w 176"/>
                <a:gd name="T21" fmla="*/ 152 h 176"/>
                <a:gd name="T22" fmla="*/ 152 w 176"/>
                <a:gd name="T23" fmla="*/ 100 h 176"/>
                <a:gd name="T24" fmla="*/ 152 w 176"/>
                <a:gd name="T25" fmla="*/ 52 h 176"/>
                <a:gd name="T26" fmla="*/ 8 w 176"/>
                <a:gd name="T27" fmla="*/ 88 h 176"/>
                <a:gd name="T28" fmla="*/ 32 w 176"/>
                <a:gd name="T29" fmla="*/ 84 h 176"/>
                <a:gd name="T30" fmla="*/ 8 w 176"/>
                <a:gd name="T31" fmla="*/ 80 h 176"/>
                <a:gd name="T32" fmla="*/ 20 w 176"/>
                <a:gd name="T33" fmla="*/ 72 h 176"/>
                <a:gd name="T34" fmla="*/ 20 w 176"/>
                <a:gd name="T35" fmla="*/ 64 h 176"/>
                <a:gd name="T36" fmla="*/ 8 w 176"/>
                <a:gd name="T37" fmla="*/ 48 h 176"/>
                <a:gd name="T38" fmla="*/ 64 w 176"/>
                <a:gd name="T39" fmla="*/ 110 h 176"/>
                <a:gd name="T40" fmla="*/ 52 w 176"/>
                <a:gd name="T41" fmla="*/ 152 h 176"/>
                <a:gd name="T42" fmla="*/ 67 w 176"/>
                <a:gd name="T43" fmla="*/ 119 h 176"/>
                <a:gd name="T44" fmla="*/ 75 w 176"/>
                <a:gd name="T45" fmla="*/ 152 h 176"/>
                <a:gd name="T46" fmla="*/ 77 w 176"/>
                <a:gd name="T47" fmla="*/ 160 h 176"/>
                <a:gd name="T48" fmla="*/ 55 w 176"/>
                <a:gd name="T49" fmla="*/ 168 h 176"/>
                <a:gd name="T50" fmla="*/ 77 w 176"/>
                <a:gd name="T51" fmla="*/ 160 h 176"/>
                <a:gd name="T52" fmla="*/ 72 w 176"/>
                <a:gd name="T53" fmla="*/ 112 h 176"/>
                <a:gd name="T54" fmla="*/ 128 w 176"/>
                <a:gd name="T55" fmla="*/ 23 h 176"/>
                <a:gd name="T56" fmla="*/ 144 w 176"/>
                <a:gd name="T57" fmla="*/ 140 h 176"/>
                <a:gd name="T58" fmla="*/ 136 w 176"/>
                <a:gd name="T59" fmla="*/ 140 h 176"/>
                <a:gd name="T60" fmla="*/ 140 w 176"/>
                <a:gd name="T61" fmla="*/ 8 h 176"/>
                <a:gd name="T62" fmla="*/ 144 w 176"/>
                <a:gd name="T63" fmla="*/ 140 h 176"/>
                <a:gd name="T64" fmla="*/ 152 w 176"/>
                <a:gd name="T65" fmla="*/ 60 h 176"/>
                <a:gd name="T66" fmla="*/ 152 w 176"/>
                <a:gd name="T67" fmla="*/ 9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76">
                  <a:moveTo>
                    <a:pt x="152" y="52"/>
                  </a:moveTo>
                  <a:cubicBezTo>
                    <a:pt x="152" y="12"/>
                    <a:pt x="152" y="12"/>
                    <a:pt x="152" y="12"/>
                  </a:cubicBezTo>
                  <a:cubicBezTo>
                    <a:pt x="152" y="5"/>
                    <a:pt x="147" y="0"/>
                    <a:pt x="140" y="0"/>
                  </a:cubicBezTo>
                  <a:cubicBezTo>
                    <a:pt x="133" y="0"/>
                    <a:pt x="128" y="5"/>
                    <a:pt x="128" y="12"/>
                  </a:cubicBezTo>
                  <a:cubicBezTo>
                    <a:pt x="128" y="15"/>
                    <a:pt x="128" y="15"/>
                    <a:pt x="128" y="15"/>
                  </a:cubicBezTo>
                  <a:cubicBezTo>
                    <a:pt x="67" y="33"/>
                    <a:pt x="67" y="33"/>
                    <a:pt x="67" y="33"/>
                  </a:cubicBezTo>
                  <a:cubicBezTo>
                    <a:pt x="8" y="40"/>
                    <a:pt x="8" y="40"/>
                    <a:pt x="8" y="40"/>
                  </a:cubicBezTo>
                  <a:cubicBezTo>
                    <a:pt x="4" y="40"/>
                    <a:pt x="0" y="44"/>
                    <a:pt x="0" y="48"/>
                  </a:cubicBezTo>
                  <a:cubicBezTo>
                    <a:pt x="0" y="104"/>
                    <a:pt x="0" y="104"/>
                    <a:pt x="0" y="104"/>
                  </a:cubicBezTo>
                  <a:cubicBezTo>
                    <a:pt x="0" y="108"/>
                    <a:pt x="4" y="112"/>
                    <a:pt x="8" y="112"/>
                  </a:cubicBezTo>
                  <a:cubicBezTo>
                    <a:pt x="35" y="115"/>
                    <a:pt x="35" y="115"/>
                    <a:pt x="35" y="115"/>
                  </a:cubicBezTo>
                  <a:cubicBezTo>
                    <a:pt x="48" y="173"/>
                    <a:pt x="48" y="173"/>
                    <a:pt x="48" y="173"/>
                  </a:cubicBezTo>
                  <a:cubicBezTo>
                    <a:pt x="48" y="173"/>
                    <a:pt x="48" y="173"/>
                    <a:pt x="48" y="173"/>
                  </a:cubicBezTo>
                  <a:cubicBezTo>
                    <a:pt x="49" y="175"/>
                    <a:pt x="50" y="176"/>
                    <a:pt x="52" y="176"/>
                  </a:cubicBezTo>
                  <a:cubicBezTo>
                    <a:pt x="84" y="176"/>
                    <a:pt x="84" y="176"/>
                    <a:pt x="84" y="176"/>
                  </a:cubicBezTo>
                  <a:cubicBezTo>
                    <a:pt x="86" y="176"/>
                    <a:pt x="88" y="174"/>
                    <a:pt x="88" y="172"/>
                  </a:cubicBezTo>
                  <a:cubicBezTo>
                    <a:pt x="88" y="172"/>
                    <a:pt x="88" y="171"/>
                    <a:pt x="88" y="171"/>
                  </a:cubicBezTo>
                  <a:cubicBezTo>
                    <a:pt x="88" y="171"/>
                    <a:pt x="88" y="171"/>
                    <a:pt x="88" y="171"/>
                  </a:cubicBezTo>
                  <a:cubicBezTo>
                    <a:pt x="77" y="122"/>
                    <a:pt x="77" y="122"/>
                    <a:pt x="77" y="122"/>
                  </a:cubicBezTo>
                  <a:cubicBezTo>
                    <a:pt x="128" y="137"/>
                    <a:pt x="128" y="137"/>
                    <a:pt x="128" y="137"/>
                  </a:cubicBezTo>
                  <a:cubicBezTo>
                    <a:pt x="128" y="140"/>
                    <a:pt x="128" y="140"/>
                    <a:pt x="128" y="140"/>
                  </a:cubicBezTo>
                  <a:cubicBezTo>
                    <a:pt x="128" y="147"/>
                    <a:pt x="133" y="152"/>
                    <a:pt x="140" y="152"/>
                  </a:cubicBezTo>
                  <a:cubicBezTo>
                    <a:pt x="147" y="152"/>
                    <a:pt x="152" y="147"/>
                    <a:pt x="152" y="140"/>
                  </a:cubicBezTo>
                  <a:cubicBezTo>
                    <a:pt x="152" y="100"/>
                    <a:pt x="152" y="100"/>
                    <a:pt x="152" y="100"/>
                  </a:cubicBezTo>
                  <a:cubicBezTo>
                    <a:pt x="165" y="100"/>
                    <a:pt x="176" y="89"/>
                    <a:pt x="176" y="76"/>
                  </a:cubicBezTo>
                  <a:cubicBezTo>
                    <a:pt x="176" y="63"/>
                    <a:pt x="165" y="52"/>
                    <a:pt x="152" y="52"/>
                  </a:cubicBezTo>
                  <a:moveTo>
                    <a:pt x="8" y="104"/>
                  </a:moveTo>
                  <a:cubicBezTo>
                    <a:pt x="8" y="88"/>
                    <a:pt x="8" y="88"/>
                    <a:pt x="8" y="88"/>
                  </a:cubicBezTo>
                  <a:cubicBezTo>
                    <a:pt x="28" y="88"/>
                    <a:pt x="28" y="88"/>
                    <a:pt x="28" y="88"/>
                  </a:cubicBezTo>
                  <a:cubicBezTo>
                    <a:pt x="30" y="88"/>
                    <a:pt x="32" y="86"/>
                    <a:pt x="32" y="84"/>
                  </a:cubicBezTo>
                  <a:cubicBezTo>
                    <a:pt x="32" y="82"/>
                    <a:pt x="30" y="80"/>
                    <a:pt x="28" y="80"/>
                  </a:cubicBezTo>
                  <a:cubicBezTo>
                    <a:pt x="8" y="80"/>
                    <a:pt x="8" y="80"/>
                    <a:pt x="8" y="80"/>
                  </a:cubicBezTo>
                  <a:cubicBezTo>
                    <a:pt x="8" y="72"/>
                    <a:pt x="8" y="72"/>
                    <a:pt x="8" y="72"/>
                  </a:cubicBezTo>
                  <a:cubicBezTo>
                    <a:pt x="20" y="72"/>
                    <a:pt x="20" y="72"/>
                    <a:pt x="20" y="72"/>
                  </a:cubicBezTo>
                  <a:cubicBezTo>
                    <a:pt x="22" y="72"/>
                    <a:pt x="24" y="70"/>
                    <a:pt x="24" y="68"/>
                  </a:cubicBezTo>
                  <a:cubicBezTo>
                    <a:pt x="24" y="66"/>
                    <a:pt x="22" y="64"/>
                    <a:pt x="20" y="64"/>
                  </a:cubicBezTo>
                  <a:cubicBezTo>
                    <a:pt x="8" y="64"/>
                    <a:pt x="8" y="64"/>
                    <a:pt x="8" y="64"/>
                  </a:cubicBezTo>
                  <a:cubicBezTo>
                    <a:pt x="8" y="48"/>
                    <a:pt x="8" y="48"/>
                    <a:pt x="8" y="48"/>
                  </a:cubicBezTo>
                  <a:cubicBezTo>
                    <a:pt x="64" y="42"/>
                    <a:pt x="64" y="42"/>
                    <a:pt x="64" y="42"/>
                  </a:cubicBezTo>
                  <a:cubicBezTo>
                    <a:pt x="64" y="110"/>
                    <a:pt x="64" y="110"/>
                    <a:pt x="64" y="110"/>
                  </a:cubicBezTo>
                  <a:lnTo>
                    <a:pt x="8" y="104"/>
                  </a:lnTo>
                  <a:close/>
                  <a:moveTo>
                    <a:pt x="52" y="152"/>
                  </a:moveTo>
                  <a:cubicBezTo>
                    <a:pt x="44" y="116"/>
                    <a:pt x="44" y="116"/>
                    <a:pt x="44" y="116"/>
                  </a:cubicBezTo>
                  <a:cubicBezTo>
                    <a:pt x="67" y="119"/>
                    <a:pt x="67" y="119"/>
                    <a:pt x="67" y="119"/>
                  </a:cubicBezTo>
                  <a:cubicBezTo>
                    <a:pt x="68" y="119"/>
                    <a:pt x="68" y="119"/>
                    <a:pt x="68" y="119"/>
                  </a:cubicBezTo>
                  <a:cubicBezTo>
                    <a:pt x="75" y="152"/>
                    <a:pt x="75" y="152"/>
                    <a:pt x="75" y="152"/>
                  </a:cubicBezTo>
                  <a:lnTo>
                    <a:pt x="52" y="152"/>
                  </a:lnTo>
                  <a:close/>
                  <a:moveTo>
                    <a:pt x="77" y="160"/>
                  </a:moveTo>
                  <a:cubicBezTo>
                    <a:pt x="79" y="168"/>
                    <a:pt x="79" y="168"/>
                    <a:pt x="79" y="168"/>
                  </a:cubicBezTo>
                  <a:cubicBezTo>
                    <a:pt x="55" y="168"/>
                    <a:pt x="55" y="168"/>
                    <a:pt x="55" y="168"/>
                  </a:cubicBezTo>
                  <a:cubicBezTo>
                    <a:pt x="53" y="160"/>
                    <a:pt x="53" y="160"/>
                    <a:pt x="53" y="160"/>
                  </a:cubicBezTo>
                  <a:lnTo>
                    <a:pt x="77" y="160"/>
                  </a:lnTo>
                  <a:close/>
                  <a:moveTo>
                    <a:pt x="128" y="129"/>
                  </a:moveTo>
                  <a:cubicBezTo>
                    <a:pt x="72" y="112"/>
                    <a:pt x="72" y="112"/>
                    <a:pt x="72" y="112"/>
                  </a:cubicBezTo>
                  <a:cubicBezTo>
                    <a:pt x="72" y="40"/>
                    <a:pt x="72" y="40"/>
                    <a:pt x="72" y="40"/>
                  </a:cubicBezTo>
                  <a:cubicBezTo>
                    <a:pt x="128" y="23"/>
                    <a:pt x="128" y="23"/>
                    <a:pt x="128" y="23"/>
                  </a:cubicBezTo>
                  <a:lnTo>
                    <a:pt x="128" y="129"/>
                  </a:lnTo>
                  <a:close/>
                  <a:moveTo>
                    <a:pt x="144" y="140"/>
                  </a:moveTo>
                  <a:cubicBezTo>
                    <a:pt x="144" y="142"/>
                    <a:pt x="142" y="144"/>
                    <a:pt x="140" y="144"/>
                  </a:cubicBezTo>
                  <a:cubicBezTo>
                    <a:pt x="138" y="144"/>
                    <a:pt x="136" y="142"/>
                    <a:pt x="136" y="140"/>
                  </a:cubicBezTo>
                  <a:cubicBezTo>
                    <a:pt x="136" y="12"/>
                    <a:pt x="136" y="12"/>
                    <a:pt x="136" y="12"/>
                  </a:cubicBezTo>
                  <a:cubicBezTo>
                    <a:pt x="136" y="10"/>
                    <a:pt x="138" y="8"/>
                    <a:pt x="140" y="8"/>
                  </a:cubicBezTo>
                  <a:cubicBezTo>
                    <a:pt x="142" y="8"/>
                    <a:pt x="144" y="10"/>
                    <a:pt x="144" y="12"/>
                  </a:cubicBezTo>
                  <a:lnTo>
                    <a:pt x="144" y="140"/>
                  </a:lnTo>
                  <a:close/>
                  <a:moveTo>
                    <a:pt x="152" y="92"/>
                  </a:moveTo>
                  <a:cubicBezTo>
                    <a:pt x="152" y="60"/>
                    <a:pt x="152" y="60"/>
                    <a:pt x="152" y="60"/>
                  </a:cubicBezTo>
                  <a:cubicBezTo>
                    <a:pt x="161" y="60"/>
                    <a:pt x="168" y="67"/>
                    <a:pt x="168" y="76"/>
                  </a:cubicBezTo>
                  <a:cubicBezTo>
                    <a:pt x="168" y="85"/>
                    <a:pt x="161" y="92"/>
                    <a:pt x="152" y="9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28" name="Group 27"/>
          <p:cNvGrpSpPr/>
          <p:nvPr/>
        </p:nvGrpSpPr>
        <p:grpSpPr>
          <a:xfrm>
            <a:off x="14309606" y="2800845"/>
            <a:ext cx="2057402" cy="4800600"/>
            <a:chOff x="14309606" y="2800845"/>
            <a:chExt cx="2057402" cy="4800600"/>
          </a:xfrm>
        </p:grpSpPr>
        <p:sp>
          <p:nvSpPr>
            <p:cNvPr id="50" name="Rectangle 49"/>
            <p:cNvSpPr/>
            <p:nvPr/>
          </p:nvSpPr>
          <p:spPr>
            <a:xfrm>
              <a:off x="14309607"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1" name="Rectangle 50"/>
            <p:cNvSpPr/>
            <p:nvPr/>
          </p:nvSpPr>
          <p:spPr>
            <a:xfrm>
              <a:off x="14309607"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2" name="Rectangle 51"/>
            <p:cNvSpPr/>
            <p:nvPr/>
          </p:nvSpPr>
          <p:spPr>
            <a:xfrm>
              <a:off x="14309607" y="60012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3" name="Isosceles Triangle 52"/>
            <p:cNvSpPr/>
            <p:nvPr/>
          </p:nvSpPr>
          <p:spPr>
            <a:xfrm rot="10800000">
              <a:off x="15149368"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4" name="Isosceles Triangle 53"/>
            <p:cNvSpPr/>
            <p:nvPr/>
          </p:nvSpPr>
          <p:spPr>
            <a:xfrm rot="10800000">
              <a:off x="15149368"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6" name="TextBox 55"/>
            <p:cNvSpPr txBox="1"/>
            <p:nvPr/>
          </p:nvSpPr>
          <p:spPr>
            <a:xfrm>
              <a:off x="14309606" y="4978192"/>
              <a:ext cx="2057402" cy="646331"/>
            </a:xfrm>
            <a:prstGeom prst="rect">
              <a:avLst/>
            </a:prstGeom>
            <a:noFill/>
          </p:spPr>
          <p:txBody>
            <a:bodyPr wrap="square" rtlCol="0">
              <a:spAutoFit/>
            </a:bodyPr>
            <a:lstStyle/>
            <a:p>
              <a:pPr algn="ctr"/>
              <a:r>
                <a:rPr lang="en-US" sz="3600">
                  <a:solidFill>
                    <a:schemeClr val="accent1"/>
                  </a:solidFill>
                  <a:latin typeface="+mj-lt"/>
                </a:rPr>
                <a:t>support</a:t>
              </a:r>
              <a:endParaRPr lang="uk-UA" sz="3600">
                <a:solidFill>
                  <a:schemeClr val="accent1"/>
                </a:solidFill>
                <a:latin typeface="+mj-lt"/>
              </a:endParaRPr>
            </a:p>
          </p:txBody>
        </p:sp>
        <p:sp>
          <p:nvSpPr>
            <p:cNvPr id="57" name="Rectangle 56"/>
            <p:cNvSpPr/>
            <p:nvPr/>
          </p:nvSpPr>
          <p:spPr>
            <a:xfrm>
              <a:off x="14309606" y="6368809"/>
              <a:ext cx="2044828" cy="1015663"/>
            </a:xfrm>
            <a:prstGeom prst="rect">
              <a:avLst/>
            </a:prstGeom>
          </p:spPr>
          <p:txBody>
            <a:bodyPr wrap="square">
              <a:spAutoFit/>
            </a:bodyPr>
            <a:lstStyle/>
            <a:p>
              <a:pPr algn="ctr"/>
              <a:r>
                <a:rPr lang="en-US" sz="2000">
                  <a:solidFill>
                    <a:schemeClr val="bg1"/>
                  </a:solidFill>
                </a:rPr>
                <a:t>Lorem ipsum dolor sit amet, consectetuer</a:t>
              </a:r>
              <a:endParaRPr lang="uk-UA" sz="2000">
                <a:solidFill>
                  <a:schemeClr val="bg1"/>
                </a:solidFill>
              </a:endParaRPr>
            </a:p>
          </p:txBody>
        </p:sp>
        <p:sp>
          <p:nvSpPr>
            <p:cNvPr id="64" name="Freeform 118"/>
            <p:cNvSpPr>
              <a:spLocks noEditPoints="1"/>
            </p:cNvSpPr>
            <p:nvPr/>
          </p:nvSpPr>
          <p:spPr bwMode="auto">
            <a:xfrm>
              <a:off x="15021438" y="3382258"/>
              <a:ext cx="621164" cy="634963"/>
            </a:xfrm>
            <a:custGeom>
              <a:avLst/>
              <a:gdLst>
                <a:gd name="T0" fmla="*/ 168 w 176"/>
                <a:gd name="T1" fmla="*/ 80 h 176"/>
                <a:gd name="T2" fmla="*/ 176 w 176"/>
                <a:gd name="T3" fmla="*/ 80 h 176"/>
                <a:gd name="T4" fmla="*/ 92 w 176"/>
                <a:gd name="T5" fmla="*/ 4 h 176"/>
                <a:gd name="T6" fmla="*/ 96 w 176"/>
                <a:gd name="T7" fmla="*/ 48 h 176"/>
                <a:gd name="T8" fmla="*/ 132 w 176"/>
                <a:gd name="T9" fmla="*/ 84 h 176"/>
                <a:gd name="T10" fmla="*/ 96 w 176"/>
                <a:gd name="T11" fmla="*/ 40 h 176"/>
                <a:gd name="T12" fmla="*/ 96 w 176"/>
                <a:gd name="T13" fmla="*/ 48 h 176"/>
                <a:gd name="T14" fmla="*/ 104 w 176"/>
                <a:gd name="T15" fmla="*/ 80 h 176"/>
                <a:gd name="T16" fmla="*/ 88 w 176"/>
                <a:gd name="T17" fmla="*/ 80 h 176"/>
                <a:gd name="T18" fmla="*/ 176 w 176"/>
                <a:gd name="T19" fmla="*/ 140 h 176"/>
                <a:gd name="T20" fmla="*/ 170 w 176"/>
                <a:gd name="T21" fmla="*/ 130 h 176"/>
                <a:gd name="T22" fmla="*/ 128 w 176"/>
                <a:gd name="T23" fmla="*/ 100 h 176"/>
                <a:gd name="T24" fmla="*/ 111 w 176"/>
                <a:gd name="T25" fmla="*/ 112 h 176"/>
                <a:gd name="T26" fmla="*/ 105 w 176"/>
                <a:gd name="T27" fmla="*/ 115 h 176"/>
                <a:gd name="T28" fmla="*/ 99 w 176"/>
                <a:gd name="T29" fmla="*/ 111 h 176"/>
                <a:gd name="T30" fmla="*/ 65 w 176"/>
                <a:gd name="T31" fmla="*/ 77 h 176"/>
                <a:gd name="T32" fmla="*/ 64 w 176"/>
                <a:gd name="T33" fmla="*/ 65 h 176"/>
                <a:gd name="T34" fmla="*/ 73 w 176"/>
                <a:gd name="T35" fmla="*/ 55 h 176"/>
                <a:gd name="T36" fmla="*/ 72 w 176"/>
                <a:gd name="T37" fmla="*/ 40 h 176"/>
                <a:gd name="T38" fmla="*/ 44 w 176"/>
                <a:gd name="T39" fmla="*/ 4 h 176"/>
                <a:gd name="T40" fmla="*/ 0 w 176"/>
                <a:gd name="T41" fmla="*/ 42 h 176"/>
                <a:gd name="T42" fmla="*/ 4 w 176"/>
                <a:gd name="T43" fmla="*/ 60 h 176"/>
                <a:gd name="T44" fmla="*/ 116 w 176"/>
                <a:gd name="T45" fmla="*/ 172 h 176"/>
                <a:gd name="T46" fmla="*/ 176 w 176"/>
                <a:gd name="T47" fmla="*/ 140 h 176"/>
                <a:gd name="T48" fmla="*/ 134 w 176"/>
                <a:gd name="T49" fmla="*/ 168 h 176"/>
                <a:gd name="T50" fmla="*/ 118 w 176"/>
                <a:gd name="T51" fmla="*/ 164 h 176"/>
                <a:gd name="T52" fmla="*/ 11 w 176"/>
                <a:gd name="T53" fmla="*/ 57 h 176"/>
                <a:gd name="T54" fmla="*/ 36 w 176"/>
                <a:gd name="T55" fmla="*/ 8 h 176"/>
                <a:gd name="T56" fmla="*/ 39 w 176"/>
                <a:gd name="T57" fmla="*/ 10 h 176"/>
                <a:gd name="T58" fmla="*/ 66 w 176"/>
                <a:gd name="T59" fmla="*/ 44 h 176"/>
                <a:gd name="T60" fmla="*/ 68 w 176"/>
                <a:gd name="T61" fmla="*/ 48 h 176"/>
                <a:gd name="T62" fmla="*/ 58 w 176"/>
                <a:gd name="T63" fmla="*/ 59 h 176"/>
                <a:gd name="T64" fmla="*/ 53 w 176"/>
                <a:gd name="T65" fmla="*/ 71 h 176"/>
                <a:gd name="T66" fmla="*/ 58 w 176"/>
                <a:gd name="T67" fmla="*/ 82 h 176"/>
                <a:gd name="T68" fmla="*/ 94 w 176"/>
                <a:gd name="T69" fmla="*/ 118 h 176"/>
                <a:gd name="T70" fmla="*/ 116 w 176"/>
                <a:gd name="T71" fmla="*/ 118 h 176"/>
                <a:gd name="T72" fmla="*/ 126 w 176"/>
                <a:gd name="T73" fmla="*/ 109 h 176"/>
                <a:gd name="T74" fmla="*/ 131 w 176"/>
                <a:gd name="T75" fmla="*/ 109 h 176"/>
                <a:gd name="T76" fmla="*/ 165 w 176"/>
                <a:gd name="T77" fmla="*/ 136 h 176"/>
                <a:gd name="T78" fmla="*/ 167 w 176"/>
                <a:gd name="T79" fmla="*/ 137 h 176"/>
                <a:gd name="T80" fmla="*/ 168 w 176"/>
                <a:gd name="T81" fmla="*/ 14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6" h="176">
                  <a:moveTo>
                    <a:pt x="96" y="8"/>
                  </a:moveTo>
                  <a:cubicBezTo>
                    <a:pt x="136" y="8"/>
                    <a:pt x="168" y="40"/>
                    <a:pt x="168" y="80"/>
                  </a:cubicBezTo>
                  <a:cubicBezTo>
                    <a:pt x="168" y="82"/>
                    <a:pt x="170" y="84"/>
                    <a:pt x="172" y="84"/>
                  </a:cubicBezTo>
                  <a:cubicBezTo>
                    <a:pt x="174" y="84"/>
                    <a:pt x="176" y="82"/>
                    <a:pt x="176" y="80"/>
                  </a:cubicBezTo>
                  <a:cubicBezTo>
                    <a:pt x="176" y="36"/>
                    <a:pt x="140" y="0"/>
                    <a:pt x="96" y="0"/>
                  </a:cubicBezTo>
                  <a:cubicBezTo>
                    <a:pt x="94" y="0"/>
                    <a:pt x="92" y="2"/>
                    <a:pt x="92" y="4"/>
                  </a:cubicBezTo>
                  <a:cubicBezTo>
                    <a:pt x="92" y="6"/>
                    <a:pt x="94" y="8"/>
                    <a:pt x="96" y="8"/>
                  </a:cubicBezTo>
                  <a:moveTo>
                    <a:pt x="96" y="48"/>
                  </a:moveTo>
                  <a:cubicBezTo>
                    <a:pt x="114" y="48"/>
                    <a:pt x="128" y="62"/>
                    <a:pt x="128" y="80"/>
                  </a:cubicBezTo>
                  <a:cubicBezTo>
                    <a:pt x="128" y="82"/>
                    <a:pt x="130" y="84"/>
                    <a:pt x="132" y="84"/>
                  </a:cubicBezTo>
                  <a:cubicBezTo>
                    <a:pt x="134" y="84"/>
                    <a:pt x="136" y="82"/>
                    <a:pt x="136" y="80"/>
                  </a:cubicBezTo>
                  <a:cubicBezTo>
                    <a:pt x="136" y="58"/>
                    <a:pt x="118" y="40"/>
                    <a:pt x="96" y="40"/>
                  </a:cubicBezTo>
                  <a:cubicBezTo>
                    <a:pt x="94" y="40"/>
                    <a:pt x="92" y="42"/>
                    <a:pt x="92" y="44"/>
                  </a:cubicBezTo>
                  <a:cubicBezTo>
                    <a:pt x="92" y="46"/>
                    <a:pt x="94" y="48"/>
                    <a:pt x="96" y="48"/>
                  </a:cubicBezTo>
                  <a:moveTo>
                    <a:pt x="96" y="88"/>
                  </a:moveTo>
                  <a:cubicBezTo>
                    <a:pt x="100" y="88"/>
                    <a:pt x="104" y="84"/>
                    <a:pt x="104" y="80"/>
                  </a:cubicBezTo>
                  <a:cubicBezTo>
                    <a:pt x="104" y="76"/>
                    <a:pt x="100" y="72"/>
                    <a:pt x="96" y="72"/>
                  </a:cubicBezTo>
                  <a:cubicBezTo>
                    <a:pt x="92" y="72"/>
                    <a:pt x="88" y="76"/>
                    <a:pt x="88" y="80"/>
                  </a:cubicBezTo>
                  <a:cubicBezTo>
                    <a:pt x="88" y="84"/>
                    <a:pt x="92" y="88"/>
                    <a:pt x="96" y="88"/>
                  </a:cubicBezTo>
                  <a:moveTo>
                    <a:pt x="176" y="140"/>
                  </a:moveTo>
                  <a:cubicBezTo>
                    <a:pt x="176" y="137"/>
                    <a:pt x="175" y="134"/>
                    <a:pt x="172" y="131"/>
                  </a:cubicBezTo>
                  <a:cubicBezTo>
                    <a:pt x="172" y="131"/>
                    <a:pt x="171" y="130"/>
                    <a:pt x="170" y="130"/>
                  </a:cubicBezTo>
                  <a:cubicBezTo>
                    <a:pt x="136" y="103"/>
                    <a:pt x="136" y="103"/>
                    <a:pt x="136" y="103"/>
                  </a:cubicBezTo>
                  <a:cubicBezTo>
                    <a:pt x="134" y="101"/>
                    <a:pt x="131" y="100"/>
                    <a:pt x="128" y="100"/>
                  </a:cubicBezTo>
                  <a:cubicBezTo>
                    <a:pt x="125" y="100"/>
                    <a:pt x="123" y="101"/>
                    <a:pt x="121" y="102"/>
                  </a:cubicBezTo>
                  <a:cubicBezTo>
                    <a:pt x="111" y="112"/>
                    <a:pt x="111" y="112"/>
                    <a:pt x="111" y="112"/>
                  </a:cubicBezTo>
                  <a:cubicBezTo>
                    <a:pt x="111" y="112"/>
                    <a:pt x="111" y="112"/>
                    <a:pt x="111" y="112"/>
                  </a:cubicBezTo>
                  <a:cubicBezTo>
                    <a:pt x="110" y="114"/>
                    <a:pt x="108" y="115"/>
                    <a:pt x="105" y="115"/>
                  </a:cubicBezTo>
                  <a:cubicBezTo>
                    <a:pt x="103" y="115"/>
                    <a:pt x="100" y="113"/>
                    <a:pt x="99" y="111"/>
                  </a:cubicBezTo>
                  <a:cubicBezTo>
                    <a:pt x="99" y="111"/>
                    <a:pt x="99" y="111"/>
                    <a:pt x="99" y="111"/>
                  </a:cubicBezTo>
                  <a:cubicBezTo>
                    <a:pt x="86" y="102"/>
                    <a:pt x="74" y="91"/>
                    <a:pt x="64" y="77"/>
                  </a:cubicBezTo>
                  <a:cubicBezTo>
                    <a:pt x="65" y="77"/>
                    <a:pt x="65" y="77"/>
                    <a:pt x="65" y="77"/>
                  </a:cubicBezTo>
                  <a:cubicBezTo>
                    <a:pt x="63" y="76"/>
                    <a:pt x="61" y="73"/>
                    <a:pt x="61" y="71"/>
                  </a:cubicBezTo>
                  <a:cubicBezTo>
                    <a:pt x="61" y="68"/>
                    <a:pt x="62" y="66"/>
                    <a:pt x="64" y="65"/>
                  </a:cubicBezTo>
                  <a:cubicBezTo>
                    <a:pt x="64" y="65"/>
                    <a:pt x="64" y="65"/>
                    <a:pt x="64" y="65"/>
                  </a:cubicBezTo>
                  <a:cubicBezTo>
                    <a:pt x="73" y="55"/>
                    <a:pt x="73" y="55"/>
                    <a:pt x="73" y="55"/>
                  </a:cubicBezTo>
                  <a:cubicBezTo>
                    <a:pt x="75" y="53"/>
                    <a:pt x="76" y="51"/>
                    <a:pt x="76" y="48"/>
                  </a:cubicBezTo>
                  <a:cubicBezTo>
                    <a:pt x="76" y="45"/>
                    <a:pt x="75" y="42"/>
                    <a:pt x="72" y="40"/>
                  </a:cubicBezTo>
                  <a:cubicBezTo>
                    <a:pt x="46" y="6"/>
                    <a:pt x="46" y="6"/>
                    <a:pt x="46" y="6"/>
                  </a:cubicBezTo>
                  <a:cubicBezTo>
                    <a:pt x="46" y="5"/>
                    <a:pt x="45" y="4"/>
                    <a:pt x="44" y="4"/>
                  </a:cubicBezTo>
                  <a:cubicBezTo>
                    <a:pt x="42" y="1"/>
                    <a:pt x="39" y="0"/>
                    <a:pt x="36" y="0"/>
                  </a:cubicBezTo>
                  <a:cubicBezTo>
                    <a:pt x="20" y="0"/>
                    <a:pt x="0" y="19"/>
                    <a:pt x="0" y="42"/>
                  </a:cubicBezTo>
                  <a:cubicBezTo>
                    <a:pt x="0" y="48"/>
                    <a:pt x="1" y="54"/>
                    <a:pt x="4" y="60"/>
                  </a:cubicBezTo>
                  <a:cubicBezTo>
                    <a:pt x="4" y="60"/>
                    <a:pt x="4" y="60"/>
                    <a:pt x="4" y="60"/>
                  </a:cubicBezTo>
                  <a:cubicBezTo>
                    <a:pt x="28" y="108"/>
                    <a:pt x="68" y="148"/>
                    <a:pt x="116" y="172"/>
                  </a:cubicBezTo>
                  <a:cubicBezTo>
                    <a:pt x="116" y="172"/>
                    <a:pt x="116" y="172"/>
                    <a:pt x="116" y="172"/>
                  </a:cubicBezTo>
                  <a:cubicBezTo>
                    <a:pt x="121" y="175"/>
                    <a:pt x="128" y="176"/>
                    <a:pt x="134" y="176"/>
                  </a:cubicBezTo>
                  <a:cubicBezTo>
                    <a:pt x="157" y="176"/>
                    <a:pt x="176" y="156"/>
                    <a:pt x="176" y="140"/>
                  </a:cubicBezTo>
                  <a:cubicBezTo>
                    <a:pt x="176" y="140"/>
                    <a:pt x="176" y="140"/>
                    <a:pt x="176" y="140"/>
                  </a:cubicBezTo>
                  <a:close/>
                  <a:moveTo>
                    <a:pt x="134" y="168"/>
                  </a:moveTo>
                  <a:cubicBezTo>
                    <a:pt x="129" y="168"/>
                    <a:pt x="124" y="167"/>
                    <a:pt x="119" y="165"/>
                  </a:cubicBezTo>
                  <a:cubicBezTo>
                    <a:pt x="119" y="165"/>
                    <a:pt x="119" y="164"/>
                    <a:pt x="118" y="164"/>
                  </a:cubicBezTo>
                  <a:cubicBezTo>
                    <a:pt x="73" y="141"/>
                    <a:pt x="35" y="103"/>
                    <a:pt x="12" y="58"/>
                  </a:cubicBezTo>
                  <a:cubicBezTo>
                    <a:pt x="12" y="57"/>
                    <a:pt x="11" y="57"/>
                    <a:pt x="11" y="57"/>
                  </a:cubicBezTo>
                  <a:cubicBezTo>
                    <a:pt x="9" y="52"/>
                    <a:pt x="8" y="47"/>
                    <a:pt x="8" y="42"/>
                  </a:cubicBezTo>
                  <a:cubicBezTo>
                    <a:pt x="8" y="23"/>
                    <a:pt x="25" y="8"/>
                    <a:pt x="36" y="8"/>
                  </a:cubicBezTo>
                  <a:cubicBezTo>
                    <a:pt x="37" y="8"/>
                    <a:pt x="38" y="9"/>
                    <a:pt x="39" y="9"/>
                  </a:cubicBezTo>
                  <a:cubicBezTo>
                    <a:pt x="39" y="9"/>
                    <a:pt x="39" y="9"/>
                    <a:pt x="39" y="10"/>
                  </a:cubicBezTo>
                  <a:cubicBezTo>
                    <a:pt x="39" y="10"/>
                    <a:pt x="40" y="10"/>
                    <a:pt x="40" y="11"/>
                  </a:cubicBezTo>
                  <a:cubicBezTo>
                    <a:pt x="66" y="44"/>
                    <a:pt x="66" y="44"/>
                    <a:pt x="66" y="44"/>
                  </a:cubicBezTo>
                  <a:cubicBezTo>
                    <a:pt x="66" y="45"/>
                    <a:pt x="67" y="45"/>
                    <a:pt x="67" y="45"/>
                  </a:cubicBezTo>
                  <a:cubicBezTo>
                    <a:pt x="67" y="46"/>
                    <a:pt x="68" y="47"/>
                    <a:pt x="68" y="48"/>
                  </a:cubicBezTo>
                  <a:cubicBezTo>
                    <a:pt x="68" y="49"/>
                    <a:pt x="68" y="49"/>
                    <a:pt x="67" y="50"/>
                  </a:cubicBezTo>
                  <a:cubicBezTo>
                    <a:pt x="58" y="59"/>
                    <a:pt x="58" y="59"/>
                    <a:pt x="58" y="59"/>
                  </a:cubicBezTo>
                  <a:cubicBezTo>
                    <a:pt x="58" y="59"/>
                    <a:pt x="58" y="59"/>
                    <a:pt x="58" y="59"/>
                  </a:cubicBezTo>
                  <a:cubicBezTo>
                    <a:pt x="55" y="62"/>
                    <a:pt x="53" y="66"/>
                    <a:pt x="53" y="71"/>
                  </a:cubicBezTo>
                  <a:cubicBezTo>
                    <a:pt x="53" y="75"/>
                    <a:pt x="55" y="79"/>
                    <a:pt x="58" y="82"/>
                  </a:cubicBezTo>
                  <a:cubicBezTo>
                    <a:pt x="58" y="82"/>
                    <a:pt x="58" y="82"/>
                    <a:pt x="58" y="82"/>
                  </a:cubicBezTo>
                  <a:cubicBezTo>
                    <a:pt x="68" y="96"/>
                    <a:pt x="80" y="108"/>
                    <a:pt x="94" y="118"/>
                  </a:cubicBezTo>
                  <a:cubicBezTo>
                    <a:pt x="94" y="118"/>
                    <a:pt x="94" y="118"/>
                    <a:pt x="94" y="118"/>
                  </a:cubicBezTo>
                  <a:cubicBezTo>
                    <a:pt x="97" y="121"/>
                    <a:pt x="101" y="123"/>
                    <a:pt x="105" y="123"/>
                  </a:cubicBezTo>
                  <a:cubicBezTo>
                    <a:pt x="109" y="123"/>
                    <a:pt x="113" y="121"/>
                    <a:pt x="116" y="118"/>
                  </a:cubicBezTo>
                  <a:cubicBezTo>
                    <a:pt x="117" y="118"/>
                    <a:pt x="117" y="118"/>
                    <a:pt x="117" y="118"/>
                  </a:cubicBezTo>
                  <a:cubicBezTo>
                    <a:pt x="126" y="109"/>
                    <a:pt x="126" y="109"/>
                    <a:pt x="126" y="109"/>
                  </a:cubicBezTo>
                  <a:cubicBezTo>
                    <a:pt x="127" y="108"/>
                    <a:pt x="127" y="108"/>
                    <a:pt x="128" y="108"/>
                  </a:cubicBezTo>
                  <a:cubicBezTo>
                    <a:pt x="129" y="108"/>
                    <a:pt x="130" y="109"/>
                    <a:pt x="131" y="109"/>
                  </a:cubicBezTo>
                  <a:cubicBezTo>
                    <a:pt x="131" y="109"/>
                    <a:pt x="131" y="110"/>
                    <a:pt x="131" y="110"/>
                  </a:cubicBezTo>
                  <a:cubicBezTo>
                    <a:pt x="165" y="136"/>
                    <a:pt x="165" y="136"/>
                    <a:pt x="165" y="136"/>
                  </a:cubicBezTo>
                  <a:cubicBezTo>
                    <a:pt x="166" y="136"/>
                    <a:pt x="166" y="136"/>
                    <a:pt x="166" y="137"/>
                  </a:cubicBezTo>
                  <a:cubicBezTo>
                    <a:pt x="166" y="137"/>
                    <a:pt x="167" y="137"/>
                    <a:pt x="167" y="137"/>
                  </a:cubicBezTo>
                  <a:cubicBezTo>
                    <a:pt x="167" y="138"/>
                    <a:pt x="168" y="138"/>
                    <a:pt x="168" y="140"/>
                  </a:cubicBezTo>
                  <a:cubicBezTo>
                    <a:pt x="168" y="140"/>
                    <a:pt x="168" y="140"/>
                    <a:pt x="168" y="141"/>
                  </a:cubicBezTo>
                  <a:cubicBezTo>
                    <a:pt x="167" y="152"/>
                    <a:pt x="153" y="168"/>
                    <a:pt x="134" y="16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240033462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250"/>
                                        <p:tgtEl>
                                          <p:spTgt spid="10"/>
                                        </p:tgtEl>
                                      </p:cBhvr>
                                    </p:animEffect>
                                    <p:anim calcmode="lin" valueType="num">
                                      <p:cBhvr>
                                        <p:cTn id="14" dur="1250" fill="hold"/>
                                        <p:tgtEl>
                                          <p:spTgt spid="10"/>
                                        </p:tgtEl>
                                        <p:attrNameLst>
                                          <p:attrName>ppt_x</p:attrName>
                                        </p:attrNameLst>
                                      </p:cBhvr>
                                      <p:tavLst>
                                        <p:tav tm="0">
                                          <p:val>
                                            <p:strVal val="#ppt_x"/>
                                          </p:val>
                                        </p:tav>
                                        <p:tav tm="100000">
                                          <p:val>
                                            <p:strVal val="#ppt_x"/>
                                          </p:val>
                                        </p:tav>
                                      </p:tavLst>
                                    </p:anim>
                                    <p:anim calcmode="lin" valueType="num">
                                      <p:cBhvr>
                                        <p:cTn id="15" dur="1125" decel="100000" fill="hold"/>
                                        <p:tgtEl>
                                          <p:spTgt spid="1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1250"/>
                                        <p:tgtEl>
                                          <p:spTgt spid="13"/>
                                        </p:tgtEl>
                                      </p:cBhvr>
                                    </p:animEffect>
                                    <p:anim calcmode="lin" valueType="num">
                                      <p:cBhvr>
                                        <p:cTn id="20" dur="1250" fill="hold"/>
                                        <p:tgtEl>
                                          <p:spTgt spid="13"/>
                                        </p:tgtEl>
                                        <p:attrNameLst>
                                          <p:attrName>ppt_x</p:attrName>
                                        </p:attrNameLst>
                                      </p:cBhvr>
                                      <p:tavLst>
                                        <p:tav tm="0">
                                          <p:val>
                                            <p:strVal val="#ppt_x"/>
                                          </p:val>
                                        </p:tav>
                                        <p:tav tm="100000">
                                          <p:val>
                                            <p:strVal val="#ppt_x"/>
                                          </p:val>
                                        </p:tav>
                                      </p:tavLst>
                                    </p:anim>
                                    <p:anim calcmode="lin" valueType="num">
                                      <p:cBhvr>
                                        <p:cTn id="21" dur="1125" decel="100000" fill="hold"/>
                                        <p:tgtEl>
                                          <p:spTgt spid="13"/>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1250"/>
                                        <p:tgtEl>
                                          <p:spTgt spid="19"/>
                                        </p:tgtEl>
                                      </p:cBhvr>
                                    </p:animEffect>
                                    <p:anim calcmode="lin" valueType="num">
                                      <p:cBhvr>
                                        <p:cTn id="26" dur="1250" fill="hold"/>
                                        <p:tgtEl>
                                          <p:spTgt spid="19"/>
                                        </p:tgtEl>
                                        <p:attrNameLst>
                                          <p:attrName>ppt_x</p:attrName>
                                        </p:attrNameLst>
                                      </p:cBhvr>
                                      <p:tavLst>
                                        <p:tav tm="0">
                                          <p:val>
                                            <p:strVal val="#ppt_x"/>
                                          </p:val>
                                        </p:tav>
                                        <p:tav tm="100000">
                                          <p:val>
                                            <p:strVal val="#ppt_x"/>
                                          </p:val>
                                        </p:tav>
                                      </p:tavLst>
                                    </p:anim>
                                    <p:anim calcmode="lin" valueType="num">
                                      <p:cBhvr>
                                        <p:cTn id="27" dur="1125" decel="100000" fill="hold"/>
                                        <p:tgtEl>
                                          <p:spTgt spid="19"/>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9"/>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1250"/>
                                        <p:tgtEl>
                                          <p:spTgt spid="22"/>
                                        </p:tgtEl>
                                      </p:cBhvr>
                                    </p:animEffect>
                                    <p:anim calcmode="lin" valueType="num">
                                      <p:cBhvr>
                                        <p:cTn id="32" dur="1250" fill="hold"/>
                                        <p:tgtEl>
                                          <p:spTgt spid="22"/>
                                        </p:tgtEl>
                                        <p:attrNameLst>
                                          <p:attrName>ppt_x</p:attrName>
                                        </p:attrNameLst>
                                      </p:cBhvr>
                                      <p:tavLst>
                                        <p:tav tm="0">
                                          <p:val>
                                            <p:strVal val="#ppt_x"/>
                                          </p:val>
                                        </p:tav>
                                        <p:tav tm="100000">
                                          <p:val>
                                            <p:strVal val="#ppt_x"/>
                                          </p:val>
                                        </p:tav>
                                      </p:tavLst>
                                    </p:anim>
                                    <p:anim calcmode="lin" valueType="num">
                                      <p:cBhvr>
                                        <p:cTn id="33" dur="1125" decel="100000" fill="hold"/>
                                        <p:tgtEl>
                                          <p:spTgt spid="22"/>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125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1250"/>
                                        <p:tgtEl>
                                          <p:spTgt spid="28"/>
                                        </p:tgtEl>
                                      </p:cBhvr>
                                    </p:animEffect>
                                    <p:anim calcmode="lin" valueType="num">
                                      <p:cBhvr>
                                        <p:cTn id="38" dur="1250" fill="hold"/>
                                        <p:tgtEl>
                                          <p:spTgt spid="28"/>
                                        </p:tgtEl>
                                        <p:attrNameLst>
                                          <p:attrName>ppt_x</p:attrName>
                                        </p:attrNameLst>
                                      </p:cBhvr>
                                      <p:tavLst>
                                        <p:tav tm="0">
                                          <p:val>
                                            <p:strVal val="#ppt_x"/>
                                          </p:val>
                                        </p:tav>
                                        <p:tav tm="100000">
                                          <p:val>
                                            <p:strVal val="#ppt_x"/>
                                          </p:val>
                                        </p:tav>
                                      </p:tavLst>
                                    </p:anim>
                                    <p:anim calcmode="lin" valueType="num">
                                      <p:cBhvr>
                                        <p:cTn id="39" dur="1125" decel="100000" fill="hold"/>
                                        <p:tgtEl>
                                          <p:spTgt spid="28"/>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2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8288000" cy="10287000"/>
          </a:xfrm>
          <a:prstGeom prst="rect">
            <a:avLst/>
          </a:prstGeom>
          <a:solidFill>
            <a:schemeClr val="accent1">
              <a:alpha val="50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0" name="TextBox 59"/>
          <p:cNvSpPr txBox="1"/>
          <p:nvPr/>
        </p:nvSpPr>
        <p:spPr>
          <a:xfrm>
            <a:off x="2290285" y="1589306"/>
            <a:ext cx="13707430" cy="3631763"/>
          </a:xfrm>
          <a:prstGeom prst="rect">
            <a:avLst/>
          </a:prstGeom>
          <a:noFill/>
          <a:effectLst>
            <a:outerShdw blurRad="635000" dist="254000" dir="5400000" algn="t" rotWithShape="0">
              <a:prstClr val="black"/>
            </a:outerShdw>
          </a:effectLst>
        </p:spPr>
        <p:txBody>
          <a:bodyPr wrap="square" rtlCol="0">
            <a:spAutoFit/>
          </a:bodyPr>
          <a:lstStyle/>
          <a:p>
            <a:pPr algn="ctr"/>
            <a:r>
              <a:rPr lang="en-US" sz="11500" b="1">
                <a:solidFill>
                  <a:schemeClr val="bg1"/>
                </a:solidFill>
              </a:rPr>
              <a:t>THINK </a:t>
            </a:r>
          </a:p>
          <a:p>
            <a:pPr algn="ctr"/>
            <a:r>
              <a:rPr lang="en-US" sz="11500" b="1">
                <a:solidFill>
                  <a:schemeClr val="bg1"/>
                </a:solidFill>
              </a:rPr>
              <a:t>BENEFITS</a:t>
            </a:r>
            <a:endParaRPr lang="uk-UA" sz="11500" b="1">
              <a:solidFill>
                <a:schemeClr val="bg1"/>
              </a:solidFill>
            </a:endParaRPr>
          </a:p>
        </p:txBody>
      </p:sp>
      <p:grpSp>
        <p:nvGrpSpPr>
          <p:cNvPr id="11" name="Group 10"/>
          <p:cNvGrpSpPr/>
          <p:nvPr/>
        </p:nvGrpSpPr>
        <p:grpSpPr>
          <a:xfrm>
            <a:off x="0" y="6206828"/>
            <a:ext cx="18288000" cy="4080172"/>
            <a:chOff x="0" y="6206828"/>
            <a:chExt cx="18288000" cy="4080172"/>
          </a:xfrm>
        </p:grpSpPr>
        <p:sp>
          <p:nvSpPr>
            <p:cNvPr id="9" name="Rectangle 8"/>
            <p:cNvSpPr/>
            <p:nvPr userDrawn="1"/>
          </p:nvSpPr>
          <p:spPr>
            <a:xfrm>
              <a:off x="0" y="6848473"/>
              <a:ext cx="18288000" cy="3438527"/>
            </a:xfrm>
            <a:prstGeom prst="rect">
              <a:avLst/>
            </a:prstGeom>
            <a:solidFill>
              <a:schemeClr val="tx1">
                <a:alpha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nvGrpSpPr>
            <p:cNvPr id="2" name="Group 1"/>
            <p:cNvGrpSpPr/>
            <p:nvPr/>
          </p:nvGrpSpPr>
          <p:grpSpPr>
            <a:xfrm>
              <a:off x="1639988" y="6206828"/>
              <a:ext cx="2989788" cy="3219409"/>
              <a:chOff x="1639988" y="6206828"/>
              <a:chExt cx="2989788" cy="3219409"/>
            </a:xfrm>
          </p:grpSpPr>
          <p:sp>
            <p:nvSpPr>
              <p:cNvPr id="22" name="Oval 21"/>
              <p:cNvSpPr/>
              <p:nvPr/>
            </p:nvSpPr>
            <p:spPr>
              <a:xfrm>
                <a:off x="2498971" y="6206828"/>
                <a:ext cx="1288604" cy="1288604"/>
              </a:xfrm>
              <a:prstGeom prst="ellipse">
                <a:avLst/>
              </a:prstGeom>
              <a:solidFill>
                <a:schemeClr val="accent1">
                  <a:alpha val="75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4" name="TextBox 23"/>
              <p:cNvSpPr txBox="1"/>
              <p:nvPr/>
            </p:nvSpPr>
            <p:spPr>
              <a:xfrm>
                <a:off x="1639989" y="7775114"/>
                <a:ext cx="2989786" cy="646331"/>
              </a:xfrm>
              <a:prstGeom prst="rect">
                <a:avLst/>
              </a:prstGeom>
              <a:noFill/>
            </p:spPr>
            <p:txBody>
              <a:bodyPr wrap="square" rtlCol="0">
                <a:spAutoFit/>
              </a:bodyPr>
              <a:lstStyle/>
              <a:p>
                <a:pPr algn="ctr"/>
                <a:r>
                  <a:rPr lang="en-US" sz="3600">
                    <a:solidFill>
                      <a:schemeClr val="bg1"/>
                    </a:solidFill>
                    <a:latin typeface="+mj-lt"/>
                  </a:rPr>
                  <a:t>security</a:t>
                </a:r>
                <a:endParaRPr lang="uk-UA" sz="3600">
                  <a:solidFill>
                    <a:schemeClr val="bg1"/>
                  </a:solidFill>
                  <a:latin typeface="+mj-lt"/>
                </a:endParaRPr>
              </a:p>
            </p:txBody>
          </p:sp>
          <p:sp>
            <p:nvSpPr>
              <p:cNvPr id="25" name="TextBox 24"/>
              <p:cNvSpPr txBox="1"/>
              <p:nvPr/>
            </p:nvSpPr>
            <p:spPr>
              <a:xfrm>
                <a:off x="1639988" y="8410574"/>
                <a:ext cx="2989788" cy="1015663"/>
              </a:xfrm>
              <a:prstGeom prst="rect">
                <a:avLst/>
              </a:prstGeom>
              <a:noFill/>
            </p:spPr>
            <p:txBody>
              <a:bodyPr wrap="square" rtlCol="0">
                <a:spAutoFit/>
              </a:bodyPr>
              <a:lstStyle/>
              <a:p>
                <a:pPr algn="ctr"/>
                <a:r>
                  <a:rPr lang="en-US" sz="2000">
                    <a:solidFill>
                      <a:schemeClr val="bg1"/>
                    </a:solidFill>
                  </a:rPr>
                  <a:t>Lorem ipsum dolor sit amet, consectetuer adipiscing elit. </a:t>
                </a:r>
                <a:endParaRPr lang="uk-UA" sz="2000">
                  <a:solidFill>
                    <a:schemeClr val="bg1"/>
                  </a:solidFill>
                </a:endParaRPr>
              </a:p>
            </p:txBody>
          </p:sp>
          <p:sp>
            <p:nvSpPr>
              <p:cNvPr id="40" name="Freeform 17"/>
              <p:cNvSpPr>
                <a:spLocks noEditPoints="1"/>
              </p:cNvSpPr>
              <p:nvPr/>
            </p:nvSpPr>
            <p:spPr bwMode="auto">
              <a:xfrm>
                <a:off x="2965476" y="6608680"/>
                <a:ext cx="355595" cy="484900"/>
              </a:xfrm>
              <a:custGeom>
                <a:avLst/>
                <a:gdLst>
                  <a:gd name="T0" fmla="*/ 64 w 128"/>
                  <a:gd name="T1" fmla="*/ 104 h 176"/>
                  <a:gd name="T2" fmla="*/ 48 w 128"/>
                  <a:gd name="T3" fmla="*/ 120 h 176"/>
                  <a:gd name="T4" fmla="*/ 52 w 128"/>
                  <a:gd name="T5" fmla="*/ 131 h 176"/>
                  <a:gd name="T6" fmla="*/ 52 w 128"/>
                  <a:gd name="T7" fmla="*/ 132 h 176"/>
                  <a:gd name="T8" fmla="*/ 64 w 128"/>
                  <a:gd name="T9" fmla="*/ 144 h 176"/>
                  <a:gd name="T10" fmla="*/ 76 w 128"/>
                  <a:gd name="T11" fmla="*/ 132 h 176"/>
                  <a:gd name="T12" fmla="*/ 76 w 128"/>
                  <a:gd name="T13" fmla="*/ 131 h 176"/>
                  <a:gd name="T14" fmla="*/ 80 w 128"/>
                  <a:gd name="T15" fmla="*/ 120 h 176"/>
                  <a:gd name="T16" fmla="*/ 64 w 128"/>
                  <a:gd name="T17" fmla="*/ 104 h 176"/>
                  <a:gd name="T18" fmla="*/ 68 w 128"/>
                  <a:gd name="T19" fmla="*/ 127 h 176"/>
                  <a:gd name="T20" fmla="*/ 68 w 128"/>
                  <a:gd name="T21" fmla="*/ 132 h 176"/>
                  <a:gd name="T22" fmla="*/ 64 w 128"/>
                  <a:gd name="T23" fmla="*/ 136 h 176"/>
                  <a:gd name="T24" fmla="*/ 60 w 128"/>
                  <a:gd name="T25" fmla="*/ 132 h 176"/>
                  <a:gd name="T26" fmla="*/ 60 w 128"/>
                  <a:gd name="T27" fmla="*/ 127 h 176"/>
                  <a:gd name="T28" fmla="*/ 56 w 128"/>
                  <a:gd name="T29" fmla="*/ 120 h 176"/>
                  <a:gd name="T30" fmla="*/ 64 w 128"/>
                  <a:gd name="T31" fmla="*/ 112 h 176"/>
                  <a:gd name="T32" fmla="*/ 72 w 128"/>
                  <a:gd name="T33" fmla="*/ 120 h 176"/>
                  <a:gd name="T34" fmla="*/ 68 w 128"/>
                  <a:gd name="T35" fmla="*/ 127 h 176"/>
                  <a:gd name="T36" fmla="*/ 112 w 128"/>
                  <a:gd name="T37" fmla="*/ 72 h 176"/>
                  <a:gd name="T38" fmla="*/ 112 w 128"/>
                  <a:gd name="T39" fmla="*/ 48 h 176"/>
                  <a:gd name="T40" fmla="*/ 64 w 128"/>
                  <a:gd name="T41" fmla="*/ 0 h 176"/>
                  <a:gd name="T42" fmla="*/ 16 w 128"/>
                  <a:gd name="T43" fmla="*/ 48 h 176"/>
                  <a:gd name="T44" fmla="*/ 16 w 128"/>
                  <a:gd name="T45" fmla="*/ 72 h 176"/>
                  <a:gd name="T46" fmla="*/ 0 w 128"/>
                  <a:gd name="T47" fmla="*/ 88 h 176"/>
                  <a:gd name="T48" fmla="*/ 0 w 128"/>
                  <a:gd name="T49" fmla="*/ 160 h 176"/>
                  <a:gd name="T50" fmla="*/ 16 w 128"/>
                  <a:gd name="T51" fmla="*/ 176 h 176"/>
                  <a:gd name="T52" fmla="*/ 112 w 128"/>
                  <a:gd name="T53" fmla="*/ 176 h 176"/>
                  <a:gd name="T54" fmla="*/ 128 w 128"/>
                  <a:gd name="T55" fmla="*/ 160 h 176"/>
                  <a:gd name="T56" fmla="*/ 128 w 128"/>
                  <a:gd name="T57" fmla="*/ 88 h 176"/>
                  <a:gd name="T58" fmla="*/ 112 w 128"/>
                  <a:gd name="T59" fmla="*/ 72 h 176"/>
                  <a:gd name="T60" fmla="*/ 24 w 128"/>
                  <a:gd name="T61" fmla="*/ 48 h 176"/>
                  <a:gd name="T62" fmla="*/ 64 w 128"/>
                  <a:gd name="T63" fmla="*/ 8 h 176"/>
                  <a:gd name="T64" fmla="*/ 104 w 128"/>
                  <a:gd name="T65" fmla="*/ 48 h 176"/>
                  <a:gd name="T66" fmla="*/ 104 w 128"/>
                  <a:gd name="T67" fmla="*/ 72 h 176"/>
                  <a:gd name="T68" fmla="*/ 24 w 128"/>
                  <a:gd name="T69" fmla="*/ 72 h 176"/>
                  <a:gd name="T70" fmla="*/ 24 w 128"/>
                  <a:gd name="T71" fmla="*/ 48 h 176"/>
                  <a:gd name="T72" fmla="*/ 120 w 128"/>
                  <a:gd name="T73" fmla="*/ 160 h 176"/>
                  <a:gd name="T74" fmla="*/ 112 w 128"/>
                  <a:gd name="T75" fmla="*/ 168 h 176"/>
                  <a:gd name="T76" fmla="*/ 16 w 128"/>
                  <a:gd name="T77" fmla="*/ 168 h 176"/>
                  <a:gd name="T78" fmla="*/ 8 w 128"/>
                  <a:gd name="T79" fmla="*/ 160 h 176"/>
                  <a:gd name="T80" fmla="*/ 8 w 128"/>
                  <a:gd name="T81" fmla="*/ 88 h 176"/>
                  <a:gd name="T82" fmla="*/ 16 w 128"/>
                  <a:gd name="T83" fmla="*/ 80 h 176"/>
                  <a:gd name="T84" fmla="*/ 112 w 128"/>
                  <a:gd name="T85" fmla="*/ 80 h 176"/>
                  <a:gd name="T86" fmla="*/ 120 w 128"/>
                  <a:gd name="T87" fmla="*/ 88 h 176"/>
                  <a:gd name="T88" fmla="*/ 120 w 128"/>
                  <a:gd name="T89"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76">
                    <a:moveTo>
                      <a:pt x="64" y="104"/>
                    </a:moveTo>
                    <a:cubicBezTo>
                      <a:pt x="55" y="104"/>
                      <a:pt x="48" y="111"/>
                      <a:pt x="48" y="120"/>
                    </a:cubicBezTo>
                    <a:cubicBezTo>
                      <a:pt x="48" y="124"/>
                      <a:pt x="50" y="128"/>
                      <a:pt x="52" y="131"/>
                    </a:cubicBezTo>
                    <a:cubicBezTo>
                      <a:pt x="52" y="131"/>
                      <a:pt x="52" y="132"/>
                      <a:pt x="52" y="132"/>
                    </a:cubicBezTo>
                    <a:cubicBezTo>
                      <a:pt x="52" y="139"/>
                      <a:pt x="57" y="144"/>
                      <a:pt x="64" y="144"/>
                    </a:cubicBezTo>
                    <a:cubicBezTo>
                      <a:pt x="71" y="144"/>
                      <a:pt x="76" y="139"/>
                      <a:pt x="76" y="132"/>
                    </a:cubicBezTo>
                    <a:cubicBezTo>
                      <a:pt x="76" y="132"/>
                      <a:pt x="76" y="131"/>
                      <a:pt x="76" y="131"/>
                    </a:cubicBezTo>
                    <a:cubicBezTo>
                      <a:pt x="78" y="128"/>
                      <a:pt x="80" y="124"/>
                      <a:pt x="80" y="120"/>
                    </a:cubicBezTo>
                    <a:cubicBezTo>
                      <a:pt x="80" y="111"/>
                      <a:pt x="73" y="104"/>
                      <a:pt x="64" y="104"/>
                    </a:cubicBezTo>
                    <a:moveTo>
                      <a:pt x="68" y="127"/>
                    </a:moveTo>
                    <a:cubicBezTo>
                      <a:pt x="68" y="132"/>
                      <a:pt x="68" y="132"/>
                      <a:pt x="68" y="132"/>
                    </a:cubicBezTo>
                    <a:cubicBezTo>
                      <a:pt x="68" y="134"/>
                      <a:pt x="66" y="136"/>
                      <a:pt x="64" y="136"/>
                    </a:cubicBezTo>
                    <a:cubicBezTo>
                      <a:pt x="62" y="136"/>
                      <a:pt x="60" y="134"/>
                      <a:pt x="60" y="132"/>
                    </a:cubicBezTo>
                    <a:cubicBezTo>
                      <a:pt x="60" y="127"/>
                      <a:pt x="60" y="127"/>
                      <a:pt x="60" y="127"/>
                    </a:cubicBezTo>
                    <a:cubicBezTo>
                      <a:pt x="58" y="126"/>
                      <a:pt x="56" y="123"/>
                      <a:pt x="56" y="120"/>
                    </a:cubicBezTo>
                    <a:cubicBezTo>
                      <a:pt x="56" y="116"/>
                      <a:pt x="60" y="112"/>
                      <a:pt x="64" y="112"/>
                    </a:cubicBezTo>
                    <a:cubicBezTo>
                      <a:pt x="68" y="112"/>
                      <a:pt x="72" y="116"/>
                      <a:pt x="72" y="120"/>
                    </a:cubicBezTo>
                    <a:cubicBezTo>
                      <a:pt x="72" y="123"/>
                      <a:pt x="70" y="126"/>
                      <a:pt x="68" y="127"/>
                    </a:cubicBezTo>
                    <a:moveTo>
                      <a:pt x="112" y="72"/>
                    </a:moveTo>
                    <a:cubicBezTo>
                      <a:pt x="112" y="48"/>
                      <a:pt x="112" y="48"/>
                      <a:pt x="112" y="48"/>
                    </a:cubicBezTo>
                    <a:cubicBezTo>
                      <a:pt x="112" y="21"/>
                      <a:pt x="91" y="0"/>
                      <a:pt x="64" y="0"/>
                    </a:cubicBezTo>
                    <a:cubicBezTo>
                      <a:pt x="37" y="0"/>
                      <a:pt x="16" y="21"/>
                      <a:pt x="16" y="48"/>
                    </a:cubicBezTo>
                    <a:cubicBezTo>
                      <a:pt x="16" y="72"/>
                      <a:pt x="16" y="72"/>
                      <a:pt x="16" y="72"/>
                    </a:cubicBezTo>
                    <a:cubicBezTo>
                      <a:pt x="7" y="72"/>
                      <a:pt x="0" y="79"/>
                      <a:pt x="0" y="88"/>
                    </a:cubicBezTo>
                    <a:cubicBezTo>
                      <a:pt x="0" y="160"/>
                      <a:pt x="0" y="160"/>
                      <a:pt x="0" y="160"/>
                    </a:cubicBezTo>
                    <a:cubicBezTo>
                      <a:pt x="0" y="169"/>
                      <a:pt x="7" y="176"/>
                      <a:pt x="16" y="176"/>
                    </a:cubicBezTo>
                    <a:cubicBezTo>
                      <a:pt x="112" y="176"/>
                      <a:pt x="112" y="176"/>
                      <a:pt x="112" y="176"/>
                    </a:cubicBezTo>
                    <a:cubicBezTo>
                      <a:pt x="121" y="176"/>
                      <a:pt x="128" y="169"/>
                      <a:pt x="128" y="160"/>
                    </a:cubicBezTo>
                    <a:cubicBezTo>
                      <a:pt x="128" y="88"/>
                      <a:pt x="128" y="88"/>
                      <a:pt x="128" y="88"/>
                    </a:cubicBezTo>
                    <a:cubicBezTo>
                      <a:pt x="128" y="79"/>
                      <a:pt x="121" y="72"/>
                      <a:pt x="112" y="72"/>
                    </a:cubicBezTo>
                    <a:moveTo>
                      <a:pt x="24" y="48"/>
                    </a:moveTo>
                    <a:cubicBezTo>
                      <a:pt x="24" y="26"/>
                      <a:pt x="42" y="8"/>
                      <a:pt x="64" y="8"/>
                    </a:cubicBezTo>
                    <a:cubicBezTo>
                      <a:pt x="86" y="8"/>
                      <a:pt x="104" y="26"/>
                      <a:pt x="104" y="48"/>
                    </a:cubicBezTo>
                    <a:cubicBezTo>
                      <a:pt x="104" y="72"/>
                      <a:pt x="104" y="72"/>
                      <a:pt x="104" y="72"/>
                    </a:cubicBezTo>
                    <a:cubicBezTo>
                      <a:pt x="24" y="72"/>
                      <a:pt x="24" y="72"/>
                      <a:pt x="24" y="72"/>
                    </a:cubicBezTo>
                    <a:lnTo>
                      <a:pt x="24" y="48"/>
                    </a:lnTo>
                    <a:close/>
                    <a:moveTo>
                      <a:pt x="120" y="160"/>
                    </a:moveTo>
                    <a:cubicBezTo>
                      <a:pt x="120" y="164"/>
                      <a:pt x="116" y="168"/>
                      <a:pt x="112" y="168"/>
                    </a:cubicBezTo>
                    <a:cubicBezTo>
                      <a:pt x="16" y="168"/>
                      <a:pt x="16" y="168"/>
                      <a:pt x="16" y="168"/>
                    </a:cubicBezTo>
                    <a:cubicBezTo>
                      <a:pt x="12" y="168"/>
                      <a:pt x="8" y="164"/>
                      <a:pt x="8" y="160"/>
                    </a:cubicBezTo>
                    <a:cubicBezTo>
                      <a:pt x="8" y="88"/>
                      <a:pt x="8" y="88"/>
                      <a:pt x="8" y="88"/>
                    </a:cubicBezTo>
                    <a:cubicBezTo>
                      <a:pt x="8" y="84"/>
                      <a:pt x="12" y="80"/>
                      <a:pt x="16" y="80"/>
                    </a:cubicBezTo>
                    <a:cubicBezTo>
                      <a:pt x="112" y="80"/>
                      <a:pt x="112" y="80"/>
                      <a:pt x="112" y="80"/>
                    </a:cubicBezTo>
                    <a:cubicBezTo>
                      <a:pt x="116" y="80"/>
                      <a:pt x="120" y="84"/>
                      <a:pt x="120" y="88"/>
                    </a:cubicBezTo>
                    <a:lnTo>
                      <a:pt x="120" y="1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3" name="Group 2"/>
            <p:cNvGrpSpPr/>
            <p:nvPr/>
          </p:nvGrpSpPr>
          <p:grpSpPr>
            <a:xfrm>
              <a:off x="4644547" y="6206828"/>
              <a:ext cx="2989788" cy="3219409"/>
              <a:chOff x="4644547" y="6206828"/>
              <a:chExt cx="2989788" cy="3219409"/>
            </a:xfrm>
          </p:grpSpPr>
          <p:sp>
            <p:nvSpPr>
              <p:cNvPr id="53" name="Oval 52"/>
              <p:cNvSpPr/>
              <p:nvPr/>
            </p:nvSpPr>
            <p:spPr>
              <a:xfrm>
                <a:off x="5503530" y="6206828"/>
                <a:ext cx="1288604" cy="1288604"/>
              </a:xfrm>
              <a:prstGeom prst="ellipse">
                <a:avLst/>
              </a:prstGeom>
              <a:solidFill>
                <a:schemeClr val="accent1">
                  <a:alpha val="75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4" name="TextBox 53"/>
              <p:cNvSpPr txBox="1"/>
              <p:nvPr/>
            </p:nvSpPr>
            <p:spPr>
              <a:xfrm>
                <a:off x="4998180" y="7775114"/>
                <a:ext cx="2282522" cy="646331"/>
              </a:xfrm>
              <a:prstGeom prst="rect">
                <a:avLst/>
              </a:prstGeom>
              <a:noFill/>
            </p:spPr>
            <p:txBody>
              <a:bodyPr wrap="square" rtlCol="0">
                <a:spAutoFit/>
              </a:bodyPr>
              <a:lstStyle/>
              <a:p>
                <a:pPr algn="ctr"/>
                <a:r>
                  <a:rPr lang="en-US" sz="3600">
                    <a:solidFill>
                      <a:schemeClr val="bg1"/>
                    </a:solidFill>
                    <a:latin typeface="+mj-lt"/>
                  </a:rPr>
                  <a:t>profit</a:t>
                </a:r>
                <a:endParaRPr lang="uk-UA" sz="3600">
                  <a:solidFill>
                    <a:schemeClr val="bg1"/>
                  </a:solidFill>
                  <a:latin typeface="+mj-lt"/>
                </a:endParaRPr>
              </a:p>
            </p:txBody>
          </p:sp>
          <p:sp>
            <p:nvSpPr>
              <p:cNvPr id="55" name="TextBox 54"/>
              <p:cNvSpPr txBox="1"/>
              <p:nvPr/>
            </p:nvSpPr>
            <p:spPr>
              <a:xfrm>
                <a:off x="4644547" y="8410574"/>
                <a:ext cx="2989788" cy="1015663"/>
              </a:xfrm>
              <a:prstGeom prst="rect">
                <a:avLst/>
              </a:prstGeom>
              <a:noFill/>
            </p:spPr>
            <p:txBody>
              <a:bodyPr wrap="square" rtlCol="0">
                <a:spAutoFit/>
              </a:bodyPr>
              <a:lstStyle/>
              <a:p>
                <a:pPr algn="ctr"/>
                <a:r>
                  <a:rPr lang="en-US" sz="2000">
                    <a:solidFill>
                      <a:schemeClr val="bg1"/>
                    </a:solidFill>
                  </a:rPr>
                  <a:t>Lorem ipsum dolor sit amet, consectetuer adipiscing elit. </a:t>
                </a:r>
                <a:endParaRPr lang="uk-UA" sz="2000">
                  <a:solidFill>
                    <a:schemeClr val="bg1"/>
                  </a:solidFill>
                </a:endParaRPr>
              </a:p>
            </p:txBody>
          </p:sp>
          <p:sp>
            <p:nvSpPr>
              <p:cNvPr id="42" name="Freeform 203"/>
              <p:cNvSpPr>
                <a:spLocks noChangeAspect="1" noEditPoints="1"/>
              </p:cNvSpPr>
              <p:nvPr/>
            </p:nvSpPr>
            <p:spPr bwMode="auto">
              <a:xfrm>
                <a:off x="5829181" y="6622530"/>
                <a:ext cx="637303" cy="457200"/>
              </a:xfrm>
              <a:custGeom>
                <a:avLst/>
                <a:gdLst>
                  <a:gd name="T0" fmla="*/ 32 w 176"/>
                  <a:gd name="T1" fmla="*/ 52 h 128"/>
                  <a:gd name="T2" fmla="*/ 48 w 176"/>
                  <a:gd name="T3" fmla="*/ 52 h 128"/>
                  <a:gd name="T4" fmla="*/ 140 w 176"/>
                  <a:gd name="T5" fmla="*/ 8 h 128"/>
                  <a:gd name="T6" fmla="*/ 36 w 176"/>
                  <a:gd name="T7" fmla="*/ 0 h 128"/>
                  <a:gd name="T8" fmla="*/ 20 w 176"/>
                  <a:gd name="T9" fmla="*/ 24 h 128"/>
                  <a:gd name="T10" fmla="*/ 156 w 176"/>
                  <a:gd name="T11" fmla="*/ 16 h 128"/>
                  <a:gd name="T12" fmla="*/ 20 w 176"/>
                  <a:gd name="T13" fmla="*/ 24 h 128"/>
                  <a:gd name="T14" fmla="*/ 0 w 176"/>
                  <a:gd name="T15" fmla="*/ 40 h 128"/>
                  <a:gd name="T16" fmla="*/ 168 w 176"/>
                  <a:gd name="T17" fmla="*/ 128 h 128"/>
                  <a:gd name="T18" fmla="*/ 168 w 176"/>
                  <a:gd name="T19" fmla="*/ 32 h 128"/>
                  <a:gd name="T20" fmla="*/ 12 w 176"/>
                  <a:gd name="T21" fmla="*/ 48 h 128"/>
                  <a:gd name="T22" fmla="*/ 12 w 176"/>
                  <a:gd name="T23" fmla="*/ 120 h 128"/>
                  <a:gd name="T24" fmla="*/ 16 w 176"/>
                  <a:gd name="T25" fmla="*/ 116 h 128"/>
                  <a:gd name="T26" fmla="*/ 160 w 176"/>
                  <a:gd name="T27" fmla="*/ 116 h 128"/>
                  <a:gd name="T28" fmla="*/ 164 w 176"/>
                  <a:gd name="T29" fmla="*/ 120 h 128"/>
                  <a:gd name="T30" fmla="*/ 152 w 176"/>
                  <a:gd name="T31" fmla="*/ 116 h 128"/>
                  <a:gd name="T32" fmla="*/ 24 w 176"/>
                  <a:gd name="T33" fmla="*/ 116 h 128"/>
                  <a:gd name="T34" fmla="*/ 8 w 176"/>
                  <a:gd name="T35" fmla="*/ 55 h 128"/>
                  <a:gd name="T36" fmla="*/ 23 w 176"/>
                  <a:gd name="T37" fmla="*/ 40 h 128"/>
                  <a:gd name="T38" fmla="*/ 164 w 176"/>
                  <a:gd name="T39" fmla="*/ 56 h 128"/>
                  <a:gd name="T40" fmla="*/ 164 w 176"/>
                  <a:gd name="T41" fmla="*/ 48 h 128"/>
                  <a:gd name="T42" fmla="*/ 168 w 176"/>
                  <a:gd name="T43" fmla="*/ 44 h 128"/>
                  <a:gd name="T44" fmla="*/ 132 w 176"/>
                  <a:gd name="T45" fmla="*/ 104 h 128"/>
                  <a:gd name="T46" fmla="*/ 140 w 176"/>
                  <a:gd name="T47" fmla="*/ 112 h 128"/>
                  <a:gd name="T48" fmla="*/ 88 w 176"/>
                  <a:gd name="T49" fmla="*/ 48 h 128"/>
                  <a:gd name="T50" fmla="*/ 120 w 176"/>
                  <a:gd name="T51" fmla="*/ 80 h 128"/>
                  <a:gd name="T52" fmla="*/ 98 w 176"/>
                  <a:gd name="T53" fmla="*/ 97 h 128"/>
                  <a:gd name="T54" fmla="*/ 90 w 176"/>
                  <a:gd name="T55" fmla="*/ 104 h 128"/>
                  <a:gd name="T56" fmla="*/ 82 w 176"/>
                  <a:gd name="T57" fmla="*/ 99 h 128"/>
                  <a:gd name="T58" fmla="*/ 74 w 176"/>
                  <a:gd name="T59" fmla="*/ 88 h 128"/>
                  <a:gd name="T60" fmla="*/ 86 w 176"/>
                  <a:gd name="T61" fmla="*/ 95 h 128"/>
                  <a:gd name="T62" fmla="*/ 79 w 176"/>
                  <a:gd name="T63" fmla="*/ 79 h 128"/>
                  <a:gd name="T64" fmla="*/ 76 w 176"/>
                  <a:gd name="T65" fmla="*/ 66 h 128"/>
                  <a:gd name="T66" fmla="*/ 86 w 176"/>
                  <a:gd name="T67" fmla="*/ 60 h 128"/>
                  <a:gd name="T68" fmla="*/ 90 w 176"/>
                  <a:gd name="T69" fmla="*/ 60 h 128"/>
                  <a:gd name="T70" fmla="*/ 100 w 176"/>
                  <a:gd name="T71" fmla="*/ 66 h 128"/>
                  <a:gd name="T72" fmla="*/ 93 w 176"/>
                  <a:gd name="T73" fmla="*/ 66 h 128"/>
                  <a:gd name="T74" fmla="*/ 94 w 176"/>
                  <a:gd name="T75" fmla="*/ 77 h 128"/>
                  <a:gd name="T76" fmla="*/ 102 w 176"/>
                  <a:gd name="T77" fmla="*/ 88 h 128"/>
                  <a:gd name="T78" fmla="*/ 92 w 176"/>
                  <a:gd name="T79" fmla="*/ 83 h 128"/>
                  <a:gd name="T80" fmla="*/ 94 w 176"/>
                  <a:gd name="T81" fmla="*/ 94 h 128"/>
                  <a:gd name="T82" fmla="*/ 94 w 176"/>
                  <a:gd name="T83" fmla="*/ 85 h 128"/>
                  <a:gd name="T84" fmla="*/ 83 w 176"/>
                  <a:gd name="T85" fmla="*/ 74 h 128"/>
                  <a:gd name="T86" fmla="*/ 86 w 176"/>
                  <a:gd name="T87"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6" h="128">
                    <a:moveTo>
                      <a:pt x="44" y="48"/>
                    </a:moveTo>
                    <a:cubicBezTo>
                      <a:pt x="36" y="48"/>
                      <a:pt x="36" y="48"/>
                      <a:pt x="36" y="48"/>
                    </a:cubicBezTo>
                    <a:cubicBezTo>
                      <a:pt x="34" y="48"/>
                      <a:pt x="32" y="50"/>
                      <a:pt x="32" y="52"/>
                    </a:cubicBezTo>
                    <a:cubicBezTo>
                      <a:pt x="32" y="54"/>
                      <a:pt x="34" y="56"/>
                      <a:pt x="36" y="56"/>
                    </a:cubicBezTo>
                    <a:cubicBezTo>
                      <a:pt x="44" y="56"/>
                      <a:pt x="44" y="56"/>
                      <a:pt x="44" y="56"/>
                    </a:cubicBezTo>
                    <a:cubicBezTo>
                      <a:pt x="46" y="56"/>
                      <a:pt x="48" y="54"/>
                      <a:pt x="48" y="52"/>
                    </a:cubicBezTo>
                    <a:cubicBezTo>
                      <a:pt x="48" y="50"/>
                      <a:pt x="46" y="48"/>
                      <a:pt x="44" y="48"/>
                    </a:cubicBezTo>
                    <a:moveTo>
                      <a:pt x="36" y="8"/>
                    </a:moveTo>
                    <a:cubicBezTo>
                      <a:pt x="140" y="8"/>
                      <a:pt x="140" y="8"/>
                      <a:pt x="140" y="8"/>
                    </a:cubicBezTo>
                    <a:cubicBezTo>
                      <a:pt x="142" y="8"/>
                      <a:pt x="144" y="6"/>
                      <a:pt x="144" y="4"/>
                    </a:cubicBezTo>
                    <a:cubicBezTo>
                      <a:pt x="144" y="2"/>
                      <a:pt x="142" y="0"/>
                      <a:pt x="140" y="0"/>
                    </a:cubicBezTo>
                    <a:cubicBezTo>
                      <a:pt x="36" y="0"/>
                      <a:pt x="36" y="0"/>
                      <a:pt x="36" y="0"/>
                    </a:cubicBezTo>
                    <a:cubicBezTo>
                      <a:pt x="34" y="0"/>
                      <a:pt x="32" y="2"/>
                      <a:pt x="32" y="4"/>
                    </a:cubicBezTo>
                    <a:cubicBezTo>
                      <a:pt x="32" y="6"/>
                      <a:pt x="34" y="8"/>
                      <a:pt x="36" y="8"/>
                    </a:cubicBezTo>
                    <a:moveTo>
                      <a:pt x="20" y="24"/>
                    </a:moveTo>
                    <a:cubicBezTo>
                      <a:pt x="156" y="24"/>
                      <a:pt x="156" y="24"/>
                      <a:pt x="156" y="24"/>
                    </a:cubicBezTo>
                    <a:cubicBezTo>
                      <a:pt x="158" y="24"/>
                      <a:pt x="160" y="22"/>
                      <a:pt x="160" y="20"/>
                    </a:cubicBezTo>
                    <a:cubicBezTo>
                      <a:pt x="160" y="18"/>
                      <a:pt x="158" y="16"/>
                      <a:pt x="156" y="16"/>
                    </a:cubicBezTo>
                    <a:cubicBezTo>
                      <a:pt x="20" y="16"/>
                      <a:pt x="20" y="16"/>
                      <a:pt x="20" y="16"/>
                    </a:cubicBezTo>
                    <a:cubicBezTo>
                      <a:pt x="18" y="16"/>
                      <a:pt x="16" y="18"/>
                      <a:pt x="16" y="20"/>
                    </a:cubicBezTo>
                    <a:cubicBezTo>
                      <a:pt x="16" y="22"/>
                      <a:pt x="18" y="24"/>
                      <a:pt x="20" y="24"/>
                    </a:cubicBezTo>
                    <a:moveTo>
                      <a:pt x="168" y="32"/>
                    </a:moveTo>
                    <a:cubicBezTo>
                      <a:pt x="8" y="32"/>
                      <a:pt x="8" y="32"/>
                      <a:pt x="8" y="32"/>
                    </a:cubicBezTo>
                    <a:cubicBezTo>
                      <a:pt x="4" y="32"/>
                      <a:pt x="0" y="36"/>
                      <a:pt x="0" y="40"/>
                    </a:cubicBezTo>
                    <a:cubicBezTo>
                      <a:pt x="0" y="120"/>
                      <a:pt x="0" y="120"/>
                      <a:pt x="0" y="120"/>
                    </a:cubicBezTo>
                    <a:cubicBezTo>
                      <a:pt x="0" y="124"/>
                      <a:pt x="4" y="128"/>
                      <a:pt x="8" y="128"/>
                    </a:cubicBezTo>
                    <a:cubicBezTo>
                      <a:pt x="168" y="128"/>
                      <a:pt x="168" y="128"/>
                      <a:pt x="168" y="128"/>
                    </a:cubicBezTo>
                    <a:cubicBezTo>
                      <a:pt x="172" y="128"/>
                      <a:pt x="176" y="124"/>
                      <a:pt x="176" y="120"/>
                    </a:cubicBezTo>
                    <a:cubicBezTo>
                      <a:pt x="176" y="40"/>
                      <a:pt x="176" y="40"/>
                      <a:pt x="176" y="40"/>
                    </a:cubicBezTo>
                    <a:cubicBezTo>
                      <a:pt x="176" y="36"/>
                      <a:pt x="172" y="32"/>
                      <a:pt x="168" y="32"/>
                    </a:cubicBezTo>
                    <a:moveTo>
                      <a:pt x="12" y="40"/>
                    </a:moveTo>
                    <a:cubicBezTo>
                      <a:pt x="14" y="40"/>
                      <a:pt x="16" y="42"/>
                      <a:pt x="16" y="44"/>
                    </a:cubicBezTo>
                    <a:cubicBezTo>
                      <a:pt x="16" y="46"/>
                      <a:pt x="14" y="48"/>
                      <a:pt x="12" y="48"/>
                    </a:cubicBezTo>
                    <a:cubicBezTo>
                      <a:pt x="10" y="48"/>
                      <a:pt x="8" y="46"/>
                      <a:pt x="8" y="44"/>
                    </a:cubicBezTo>
                    <a:cubicBezTo>
                      <a:pt x="8" y="42"/>
                      <a:pt x="10" y="40"/>
                      <a:pt x="12" y="40"/>
                    </a:cubicBezTo>
                    <a:moveTo>
                      <a:pt x="12" y="120"/>
                    </a:moveTo>
                    <a:cubicBezTo>
                      <a:pt x="10" y="120"/>
                      <a:pt x="8" y="118"/>
                      <a:pt x="8" y="116"/>
                    </a:cubicBezTo>
                    <a:cubicBezTo>
                      <a:pt x="8" y="114"/>
                      <a:pt x="10" y="112"/>
                      <a:pt x="12" y="112"/>
                    </a:cubicBezTo>
                    <a:cubicBezTo>
                      <a:pt x="14" y="112"/>
                      <a:pt x="16" y="114"/>
                      <a:pt x="16" y="116"/>
                    </a:cubicBezTo>
                    <a:cubicBezTo>
                      <a:pt x="16" y="118"/>
                      <a:pt x="14" y="120"/>
                      <a:pt x="12" y="120"/>
                    </a:cubicBezTo>
                    <a:moveTo>
                      <a:pt x="164" y="120"/>
                    </a:moveTo>
                    <a:cubicBezTo>
                      <a:pt x="162" y="120"/>
                      <a:pt x="160" y="118"/>
                      <a:pt x="160" y="116"/>
                    </a:cubicBezTo>
                    <a:cubicBezTo>
                      <a:pt x="160" y="114"/>
                      <a:pt x="162" y="112"/>
                      <a:pt x="164" y="112"/>
                    </a:cubicBezTo>
                    <a:cubicBezTo>
                      <a:pt x="166" y="112"/>
                      <a:pt x="168" y="114"/>
                      <a:pt x="168" y="116"/>
                    </a:cubicBezTo>
                    <a:cubicBezTo>
                      <a:pt x="168" y="118"/>
                      <a:pt x="166" y="120"/>
                      <a:pt x="164" y="120"/>
                    </a:cubicBezTo>
                    <a:moveTo>
                      <a:pt x="168" y="105"/>
                    </a:moveTo>
                    <a:cubicBezTo>
                      <a:pt x="167" y="104"/>
                      <a:pt x="165" y="104"/>
                      <a:pt x="164" y="104"/>
                    </a:cubicBezTo>
                    <a:cubicBezTo>
                      <a:pt x="157" y="104"/>
                      <a:pt x="152" y="109"/>
                      <a:pt x="152" y="116"/>
                    </a:cubicBezTo>
                    <a:cubicBezTo>
                      <a:pt x="152" y="117"/>
                      <a:pt x="152" y="119"/>
                      <a:pt x="153" y="120"/>
                    </a:cubicBezTo>
                    <a:cubicBezTo>
                      <a:pt x="23" y="120"/>
                      <a:pt x="23" y="120"/>
                      <a:pt x="23" y="120"/>
                    </a:cubicBezTo>
                    <a:cubicBezTo>
                      <a:pt x="24" y="119"/>
                      <a:pt x="24" y="117"/>
                      <a:pt x="24" y="116"/>
                    </a:cubicBezTo>
                    <a:cubicBezTo>
                      <a:pt x="24" y="109"/>
                      <a:pt x="19" y="104"/>
                      <a:pt x="12" y="104"/>
                    </a:cubicBezTo>
                    <a:cubicBezTo>
                      <a:pt x="11" y="104"/>
                      <a:pt x="9" y="104"/>
                      <a:pt x="8" y="105"/>
                    </a:cubicBezTo>
                    <a:cubicBezTo>
                      <a:pt x="8" y="55"/>
                      <a:pt x="8" y="55"/>
                      <a:pt x="8" y="55"/>
                    </a:cubicBezTo>
                    <a:cubicBezTo>
                      <a:pt x="9" y="56"/>
                      <a:pt x="11" y="56"/>
                      <a:pt x="12" y="56"/>
                    </a:cubicBezTo>
                    <a:cubicBezTo>
                      <a:pt x="19" y="56"/>
                      <a:pt x="24" y="51"/>
                      <a:pt x="24" y="44"/>
                    </a:cubicBezTo>
                    <a:cubicBezTo>
                      <a:pt x="24" y="43"/>
                      <a:pt x="24" y="41"/>
                      <a:pt x="23" y="40"/>
                    </a:cubicBezTo>
                    <a:cubicBezTo>
                      <a:pt x="153" y="40"/>
                      <a:pt x="153" y="40"/>
                      <a:pt x="153" y="40"/>
                    </a:cubicBezTo>
                    <a:cubicBezTo>
                      <a:pt x="152" y="41"/>
                      <a:pt x="152" y="43"/>
                      <a:pt x="152" y="44"/>
                    </a:cubicBezTo>
                    <a:cubicBezTo>
                      <a:pt x="152" y="51"/>
                      <a:pt x="157" y="56"/>
                      <a:pt x="164" y="56"/>
                    </a:cubicBezTo>
                    <a:cubicBezTo>
                      <a:pt x="165" y="56"/>
                      <a:pt x="167" y="56"/>
                      <a:pt x="168" y="55"/>
                    </a:cubicBezTo>
                    <a:lnTo>
                      <a:pt x="168" y="105"/>
                    </a:lnTo>
                    <a:close/>
                    <a:moveTo>
                      <a:pt x="164" y="48"/>
                    </a:moveTo>
                    <a:cubicBezTo>
                      <a:pt x="162" y="48"/>
                      <a:pt x="160" y="46"/>
                      <a:pt x="160" y="44"/>
                    </a:cubicBezTo>
                    <a:cubicBezTo>
                      <a:pt x="160" y="42"/>
                      <a:pt x="162" y="40"/>
                      <a:pt x="164" y="40"/>
                    </a:cubicBezTo>
                    <a:cubicBezTo>
                      <a:pt x="166" y="40"/>
                      <a:pt x="168" y="42"/>
                      <a:pt x="168" y="44"/>
                    </a:cubicBezTo>
                    <a:cubicBezTo>
                      <a:pt x="168" y="46"/>
                      <a:pt x="166" y="48"/>
                      <a:pt x="164" y="48"/>
                    </a:cubicBezTo>
                    <a:moveTo>
                      <a:pt x="140" y="104"/>
                    </a:moveTo>
                    <a:cubicBezTo>
                      <a:pt x="132" y="104"/>
                      <a:pt x="132" y="104"/>
                      <a:pt x="132" y="104"/>
                    </a:cubicBezTo>
                    <a:cubicBezTo>
                      <a:pt x="130" y="104"/>
                      <a:pt x="128" y="106"/>
                      <a:pt x="128" y="108"/>
                    </a:cubicBezTo>
                    <a:cubicBezTo>
                      <a:pt x="128" y="110"/>
                      <a:pt x="130" y="112"/>
                      <a:pt x="132" y="112"/>
                    </a:cubicBezTo>
                    <a:cubicBezTo>
                      <a:pt x="140" y="112"/>
                      <a:pt x="140" y="112"/>
                      <a:pt x="140" y="112"/>
                    </a:cubicBezTo>
                    <a:cubicBezTo>
                      <a:pt x="142" y="112"/>
                      <a:pt x="144" y="110"/>
                      <a:pt x="144" y="108"/>
                    </a:cubicBezTo>
                    <a:cubicBezTo>
                      <a:pt x="144" y="106"/>
                      <a:pt x="142" y="104"/>
                      <a:pt x="140" y="104"/>
                    </a:cubicBezTo>
                    <a:moveTo>
                      <a:pt x="88" y="48"/>
                    </a:moveTo>
                    <a:cubicBezTo>
                      <a:pt x="70" y="48"/>
                      <a:pt x="56" y="62"/>
                      <a:pt x="56" y="80"/>
                    </a:cubicBezTo>
                    <a:cubicBezTo>
                      <a:pt x="56" y="98"/>
                      <a:pt x="70" y="112"/>
                      <a:pt x="88" y="112"/>
                    </a:cubicBezTo>
                    <a:cubicBezTo>
                      <a:pt x="106" y="112"/>
                      <a:pt x="120" y="98"/>
                      <a:pt x="120" y="80"/>
                    </a:cubicBezTo>
                    <a:cubicBezTo>
                      <a:pt x="120" y="62"/>
                      <a:pt x="106" y="48"/>
                      <a:pt x="88" y="48"/>
                    </a:cubicBezTo>
                    <a:moveTo>
                      <a:pt x="101" y="93"/>
                    </a:moveTo>
                    <a:cubicBezTo>
                      <a:pt x="100" y="95"/>
                      <a:pt x="99" y="96"/>
                      <a:pt x="98" y="97"/>
                    </a:cubicBezTo>
                    <a:cubicBezTo>
                      <a:pt x="97" y="98"/>
                      <a:pt x="96" y="99"/>
                      <a:pt x="94" y="99"/>
                    </a:cubicBezTo>
                    <a:cubicBezTo>
                      <a:pt x="93" y="100"/>
                      <a:pt x="91" y="100"/>
                      <a:pt x="90" y="100"/>
                    </a:cubicBezTo>
                    <a:cubicBezTo>
                      <a:pt x="90" y="104"/>
                      <a:pt x="90" y="104"/>
                      <a:pt x="90" y="104"/>
                    </a:cubicBezTo>
                    <a:cubicBezTo>
                      <a:pt x="86" y="104"/>
                      <a:pt x="86" y="104"/>
                      <a:pt x="86" y="104"/>
                    </a:cubicBezTo>
                    <a:cubicBezTo>
                      <a:pt x="86" y="100"/>
                      <a:pt x="86" y="100"/>
                      <a:pt x="86" y="100"/>
                    </a:cubicBezTo>
                    <a:cubicBezTo>
                      <a:pt x="84" y="100"/>
                      <a:pt x="83" y="100"/>
                      <a:pt x="82" y="99"/>
                    </a:cubicBezTo>
                    <a:cubicBezTo>
                      <a:pt x="80" y="99"/>
                      <a:pt x="79" y="98"/>
                      <a:pt x="77" y="97"/>
                    </a:cubicBezTo>
                    <a:cubicBezTo>
                      <a:pt x="76" y="96"/>
                      <a:pt x="75" y="94"/>
                      <a:pt x="75" y="93"/>
                    </a:cubicBezTo>
                    <a:cubicBezTo>
                      <a:pt x="74" y="91"/>
                      <a:pt x="74" y="90"/>
                      <a:pt x="74" y="88"/>
                    </a:cubicBezTo>
                    <a:cubicBezTo>
                      <a:pt x="80" y="88"/>
                      <a:pt x="80" y="88"/>
                      <a:pt x="80" y="88"/>
                    </a:cubicBezTo>
                    <a:cubicBezTo>
                      <a:pt x="80" y="90"/>
                      <a:pt x="80" y="92"/>
                      <a:pt x="82" y="93"/>
                    </a:cubicBezTo>
                    <a:cubicBezTo>
                      <a:pt x="83" y="95"/>
                      <a:pt x="84" y="95"/>
                      <a:pt x="86" y="95"/>
                    </a:cubicBezTo>
                    <a:cubicBezTo>
                      <a:pt x="86" y="82"/>
                      <a:pt x="86" y="82"/>
                      <a:pt x="86" y="82"/>
                    </a:cubicBezTo>
                    <a:cubicBezTo>
                      <a:pt x="85" y="82"/>
                      <a:pt x="84" y="81"/>
                      <a:pt x="82" y="81"/>
                    </a:cubicBezTo>
                    <a:cubicBezTo>
                      <a:pt x="81" y="80"/>
                      <a:pt x="80" y="79"/>
                      <a:pt x="79" y="79"/>
                    </a:cubicBezTo>
                    <a:cubicBezTo>
                      <a:pt x="77" y="78"/>
                      <a:pt x="76" y="77"/>
                      <a:pt x="76" y="75"/>
                    </a:cubicBezTo>
                    <a:cubicBezTo>
                      <a:pt x="75" y="74"/>
                      <a:pt x="75" y="72"/>
                      <a:pt x="75" y="70"/>
                    </a:cubicBezTo>
                    <a:cubicBezTo>
                      <a:pt x="75" y="69"/>
                      <a:pt x="75" y="67"/>
                      <a:pt x="76" y="66"/>
                    </a:cubicBezTo>
                    <a:cubicBezTo>
                      <a:pt x="76" y="64"/>
                      <a:pt x="77" y="63"/>
                      <a:pt x="78" y="62"/>
                    </a:cubicBezTo>
                    <a:cubicBezTo>
                      <a:pt x="79" y="61"/>
                      <a:pt x="81" y="61"/>
                      <a:pt x="82" y="60"/>
                    </a:cubicBezTo>
                    <a:cubicBezTo>
                      <a:pt x="84" y="60"/>
                      <a:pt x="85" y="60"/>
                      <a:pt x="86" y="60"/>
                    </a:cubicBezTo>
                    <a:cubicBezTo>
                      <a:pt x="86" y="56"/>
                      <a:pt x="86" y="56"/>
                      <a:pt x="86" y="56"/>
                    </a:cubicBezTo>
                    <a:cubicBezTo>
                      <a:pt x="90" y="56"/>
                      <a:pt x="90" y="56"/>
                      <a:pt x="90" y="56"/>
                    </a:cubicBezTo>
                    <a:cubicBezTo>
                      <a:pt x="90" y="60"/>
                      <a:pt x="90" y="60"/>
                      <a:pt x="90" y="60"/>
                    </a:cubicBezTo>
                    <a:cubicBezTo>
                      <a:pt x="91" y="60"/>
                      <a:pt x="92" y="60"/>
                      <a:pt x="94" y="60"/>
                    </a:cubicBezTo>
                    <a:cubicBezTo>
                      <a:pt x="95" y="61"/>
                      <a:pt x="96" y="61"/>
                      <a:pt x="97" y="62"/>
                    </a:cubicBezTo>
                    <a:cubicBezTo>
                      <a:pt x="99" y="63"/>
                      <a:pt x="99" y="64"/>
                      <a:pt x="100" y="66"/>
                    </a:cubicBezTo>
                    <a:cubicBezTo>
                      <a:pt x="101" y="67"/>
                      <a:pt x="101" y="68"/>
                      <a:pt x="101" y="70"/>
                    </a:cubicBezTo>
                    <a:cubicBezTo>
                      <a:pt x="95" y="70"/>
                      <a:pt x="95" y="70"/>
                      <a:pt x="95" y="70"/>
                    </a:cubicBezTo>
                    <a:cubicBezTo>
                      <a:pt x="95" y="68"/>
                      <a:pt x="94" y="67"/>
                      <a:pt x="93" y="66"/>
                    </a:cubicBezTo>
                    <a:cubicBezTo>
                      <a:pt x="93" y="65"/>
                      <a:pt x="92" y="64"/>
                      <a:pt x="90" y="64"/>
                    </a:cubicBezTo>
                    <a:cubicBezTo>
                      <a:pt x="90" y="76"/>
                      <a:pt x="90" y="76"/>
                      <a:pt x="90" y="76"/>
                    </a:cubicBezTo>
                    <a:cubicBezTo>
                      <a:pt x="91" y="76"/>
                      <a:pt x="92" y="77"/>
                      <a:pt x="94" y="77"/>
                    </a:cubicBezTo>
                    <a:cubicBezTo>
                      <a:pt x="95" y="78"/>
                      <a:pt x="97" y="79"/>
                      <a:pt x="98" y="80"/>
                    </a:cubicBezTo>
                    <a:cubicBezTo>
                      <a:pt x="99" y="81"/>
                      <a:pt x="100" y="82"/>
                      <a:pt x="101" y="83"/>
                    </a:cubicBezTo>
                    <a:cubicBezTo>
                      <a:pt x="102" y="84"/>
                      <a:pt x="102" y="86"/>
                      <a:pt x="102" y="88"/>
                    </a:cubicBezTo>
                    <a:cubicBezTo>
                      <a:pt x="102" y="90"/>
                      <a:pt x="102" y="92"/>
                      <a:pt x="101" y="93"/>
                    </a:cubicBezTo>
                    <a:moveTo>
                      <a:pt x="94" y="85"/>
                    </a:moveTo>
                    <a:cubicBezTo>
                      <a:pt x="93" y="84"/>
                      <a:pt x="92" y="84"/>
                      <a:pt x="92" y="83"/>
                    </a:cubicBezTo>
                    <a:cubicBezTo>
                      <a:pt x="91" y="83"/>
                      <a:pt x="90" y="83"/>
                      <a:pt x="90" y="83"/>
                    </a:cubicBezTo>
                    <a:cubicBezTo>
                      <a:pt x="90" y="95"/>
                      <a:pt x="90" y="95"/>
                      <a:pt x="90" y="95"/>
                    </a:cubicBezTo>
                    <a:cubicBezTo>
                      <a:pt x="92" y="95"/>
                      <a:pt x="93" y="95"/>
                      <a:pt x="94" y="94"/>
                    </a:cubicBezTo>
                    <a:cubicBezTo>
                      <a:pt x="95" y="93"/>
                      <a:pt x="96" y="91"/>
                      <a:pt x="96" y="89"/>
                    </a:cubicBezTo>
                    <a:cubicBezTo>
                      <a:pt x="96" y="88"/>
                      <a:pt x="96" y="87"/>
                      <a:pt x="95" y="86"/>
                    </a:cubicBezTo>
                    <a:cubicBezTo>
                      <a:pt x="95" y="86"/>
                      <a:pt x="94" y="85"/>
                      <a:pt x="94" y="85"/>
                    </a:cubicBezTo>
                    <a:moveTo>
                      <a:pt x="81" y="70"/>
                    </a:moveTo>
                    <a:cubicBezTo>
                      <a:pt x="81" y="71"/>
                      <a:pt x="81" y="71"/>
                      <a:pt x="81" y="72"/>
                    </a:cubicBezTo>
                    <a:cubicBezTo>
                      <a:pt x="82" y="73"/>
                      <a:pt x="82" y="73"/>
                      <a:pt x="83" y="74"/>
                    </a:cubicBezTo>
                    <a:cubicBezTo>
                      <a:pt x="83" y="74"/>
                      <a:pt x="84" y="74"/>
                      <a:pt x="85" y="75"/>
                    </a:cubicBezTo>
                    <a:cubicBezTo>
                      <a:pt x="85" y="75"/>
                      <a:pt x="86" y="75"/>
                      <a:pt x="86" y="75"/>
                    </a:cubicBezTo>
                    <a:cubicBezTo>
                      <a:pt x="86" y="64"/>
                      <a:pt x="86" y="64"/>
                      <a:pt x="86" y="64"/>
                    </a:cubicBezTo>
                    <a:cubicBezTo>
                      <a:pt x="84" y="64"/>
                      <a:pt x="83" y="65"/>
                      <a:pt x="82" y="66"/>
                    </a:cubicBezTo>
                    <a:cubicBezTo>
                      <a:pt x="81" y="67"/>
                      <a:pt x="81" y="68"/>
                      <a:pt x="81" y="7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4" name="Group 3"/>
            <p:cNvGrpSpPr/>
            <p:nvPr/>
          </p:nvGrpSpPr>
          <p:grpSpPr>
            <a:xfrm>
              <a:off x="7649106" y="6206828"/>
              <a:ext cx="2989788" cy="3219409"/>
              <a:chOff x="7649106" y="6206828"/>
              <a:chExt cx="2989788" cy="3219409"/>
            </a:xfrm>
          </p:grpSpPr>
          <p:sp>
            <p:nvSpPr>
              <p:cNvPr id="61" name="Oval 60"/>
              <p:cNvSpPr/>
              <p:nvPr/>
            </p:nvSpPr>
            <p:spPr>
              <a:xfrm>
                <a:off x="8508089" y="6206828"/>
                <a:ext cx="1288604" cy="1288604"/>
              </a:xfrm>
              <a:prstGeom prst="ellipse">
                <a:avLst/>
              </a:prstGeom>
              <a:solidFill>
                <a:schemeClr val="accent1">
                  <a:alpha val="75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2" name="TextBox 61"/>
              <p:cNvSpPr txBox="1"/>
              <p:nvPr/>
            </p:nvSpPr>
            <p:spPr>
              <a:xfrm>
                <a:off x="8002739" y="7775114"/>
                <a:ext cx="2282522" cy="646331"/>
              </a:xfrm>
              <a:prstGeom prst="rect">
                <a:avLst/>
              </a:prstGeom>
              <a:noFill/>
            </p:spPr>
            <p:txBody>
              <a:bodyPr wrap="square" rtlCol="0">
                <a:spAutoFit/>
              </a:bodyPr>
              <a:lstStyle/>
              <a:p>
                <a:pPr algn="ctr"/>
                <a:r>
                  <a:rPr lang="en-US" sz="3600">
                    <a:solidFill>
                      <a:schemeClr val="bg1"/>
                    </a:solidFill>
                    <a:latin typeface="+mj-lt"/>
                  </a:rPr>
                  <a:t>flexibility</a:t>
                </a:r>
                <a:endParaRPr lang="uk-UA" sz="3600">
                  <a:solidFill>
                    <a:schemeClr val="bg1"/>
                  </a:solidFill>
                  <a:latin typeface="+mj-lt"/>
                </a:endParaRPr>
              </a:p>
            </p:txBody>
          </p:sp>
          <p:sp>
            <p:nvSpPr>
              <p:cNvPr id="63" name="TextBox 62"/>
              <p:cNvSpPr txBox="1"/>
              <p:nvPr/>
            </p:nvSpPr>
            <p:spPr>
              <a:xfrm>
                <a:off x="7649106" y="8410574"/>
                <a:ext cx="2989788" cy="1015663"/>
              </a:xfrm>
              <a:prstGeom prst="rect">
                <a:avLst/>
              </a:prstGeom>
              <a:noFill/>
            </p:spPr>
            <p:txBody>
              <a:bodyPr wrap="square" rtlCol="0">
                <a:spAutoFit/>
              </a:bodyPr>
              <a:lstStyle/>
              <a:p>
                <a:pPr algn="ctr"/>
                <a:r>
                  <a:rPr lang="en-US" sz="2000">
                    <a:solidFill>
                      <a:schemeClr val="bg1"/>
                    </a:solidFill>
                  </a:rPr>
                  <a:t>Lorem ipsum dolor sit amet, consectetuer adipiscing elit. </a:t>
                </a:r>
                <a:endParaRPr lang="uk-UA" sz="2000">
                  <a:solidFill>
                    <a:schemeClr val="bg1"/>
                  </a:solidFill>
                </a:endParaRPr>
              </a:p>
            </p:txBody>
          </p:sp>
          <p:sp>
            <p:nvSpPr>
              <p:cNvPr id="43" name="Freeform 353"/>
              <p:cNvSpPr>
                <a:spLocks noEditPoints="1"/>
              </p:cNvSpPr>
              <p:nvPr/>
            </p:nvSpPr>
            <p:spPr bwMode="auto">
              <a:xfrm>
                <a:off x="8881140" y="6653878"/>
                <a:ext cx="542501" cy="389189"/>
              </a:xfrm>
              <a:custGeom>
                <a:avLst/>
                <a:gdLst>
                  <a:gd name="T0" fmla="*/ 4 w 176"/>
                  <a:gd name="T1" fmla="*/ 24 h 128"/>
                  <a:gd name="T2" fmla="*/ 50 w 176"/>
                  <a:gd name="T3" fmla="*/ 24 h 128"/>
                  <a:gd name="T4" fmla="*/ 75 w 176"/>
                  <a:gd name="T5" fmla="*/ 55 h 128"/>
                  <a:gd name="T6" fmla="*/ 80 w 176"/>
                  <a:gd name="T7" fmla="*/ 48 h 128"/>
                  <a:gd name="T8" fmla="*/ 55 w 176"/>
                  <a:gd name="T9" fmla="*/ 17 h 128"/>
                  <a:gd name="T10" fmla="*/ 55 w 176"/>
                  <a:gd name="T11" fmla="*/ 18 h 128"/>
                  <a:gd name="T12" fmla="*/ 52 w 176"/>
                  <a:gd name="T13" fmla="*/ 16 h 128"/>
                  <a:gd name="T14" fmla="*/ 4 w 176"/>
                  <a:gd name="T15" fmla="*/ 16 h 128"/>
                  <a:gd name="T16" fmla="*/ 0 w 176"/>
                  <a:gd name="T17" fmla="*/ 20 h 128"/>
                  <a:gd name="T18" fmla="*/ 4 w 176"/>
                  <a:gd name="T19" fmla="*/ 24 h 128"/>
                  <a:gd name="T20" fmla="*/ 159 w 176"/>
                  <a:gd name="T21" fmla="*/ 89 h 128"/>
                  <a:gd name="T22" fmla="*/ 156 w 176"/>
                  <a:gd name="T23" fmla="*/ 88 h 128"/>
                  <a:gd name="T24" fmla="*/ 152 w 176"/>
                  <a:gd name="T25" fmla="*/ 92 h 128"/>
                  <a:gd name="T26" fmla="*/ 153 w 176"/>
                  <a:gd name="T27" fmla="*/ 95 h 128"/>
                  <a:gd name="T28" fmla="*/ 162 w 176"/>
                  <a:gd name="T29" fmla="*/ 104 h 128"/>
                  <a:gd name="T30" fmla="*/ 126 w 176"/>
                  <a:gd name="T31" fmla="*/ 104 h 128"/>
                  <a:gd name="T32" fmla="*/ 101 w 176"/>
                  <a:gd name="T33" fmla="*/ 73 h 128"/>
                  <a:gd name="T34" fmla="*/ 96 w 176"/>
                  <a:gd name="T35" fmla="*/ 80 h 128"/>
                  <a:gd name="T36" fmla="*/ 121 w 176"/>
                  <a:gd name="T37" fmla="*/ 111 h 128"/>
                  <a:gd name="T38" fmla="*/ 121 w 176"/>
                  <a:gd name="T39" fmla="*/ 110 h 128"/>
                  <a:gd name="T40" fmla="*/ 124 w 176"/>
                  <a:gd name="T41" fmla="*/ 112 h 128"/>
                  <a:gd name="T42" fmla="*/ 162 w 176"/>
                  <a:gd name="T43" fmla="*/ 112 h 128"/>
                  <a:gd name="T44" fmla="*/ 153 w 176"/>
                  <a:gd name="T45" fmla="*/ 121 h 128"/>
                  <a:gd name="T46" fmla="*/ 152 w 176"/>
                  <a:gd name="T47" fmla="*/ 124 h 128"/>
                  <a:gd name="T48" fmla="*/ 156 w 176"/>
                  <a:gd name="T49" fmla="*/ 128 h 128"/>
                  <a:gd name="T50" fmla="*/ 159 w 176"/>
                  <a:gd name="T51" fmla="*/ 127 h 128"/>
                  <a:gd name="T52" fmla="*/ 175 w 176"/>
                  <a:gd name="T53" fmla="*/ 111 h 128"/>
                  <a:gd name="T54" fmla="*/ 176 w 176"/>
                  <a:gd name="T55" fmla="*/ 108 h 128"/>
                  <a:gd name="T56" fmla="*/ 175 w 176"/>
                  <a:gd name="T57" fmla="*/ 105 h 128"/>
                  <a:gd name="T58" fmla="*/ 159 w 176"/>
                  <a:gd name="T59" fmla="*/ 89 h 128"/>
                  <a:gd name="T60" fmla="*/ 162 w 176"/>
                  <a:gd name="T61" fmla="*/ 24 h 128"/>
                  <a:gd name="T62" fmla="*/ 153 w 176"/>
                  <a:gd name="T63" fmla="*/ 33 h 128"/>
                  <a:gd name="T64" fmla="*/ 152 w 176"/>
                  <a:gd name="T65" fmla="*/ 36 h 128"/>
                  <a:gd name="T66" fmla="*/ 156 w 176"/>
                  <a:gd name="T67" fmla="*/ 40 h 128"/>
                  <a:gd name="T68" fmla="*/ 159 w 176"/>
                  <a:gd name="T69" fmla="*/ 39 h 128"/>
                  <a:gd name="T70" fmla="*/ 175 w 176"/>
                  <a:gd name="T71" fmla="*/ 23 h 128"/>
                  <a:gd name="T72" fmla="*/ 176 w 176"/>
                  <a:gd name="T73" fmla="*/ 20 h 128"/>
                  <a:gd name="T74" fmla="*/ 175 w 176"/>
                  <a:gd name="T75" fmla="*/ 17 h 128"/>
                  <a:gd name="T76" fmla="*/ 159 w 176"/>
                  <a:gd name="T77" fmla="*/ 1 h 128"/>
                  <a:gd name="T78" fmla="*/ 156 w 176"/>
                  <a:gd name="T79" fmla="*/ 0 h 128"/>
                  <a:gd name="T80" fmla="*/ 152 w 176"/>
                  <a:gd name="T81" fmla="*/ 4 h 128"/>
                  <a:gd name="T82" fmla="*/ 153 w 176"/>
                  <a:gd name="T83" fmla="*/ 7 h 128"/>
                  <a:gd name="T84" fmla="*/ 162 w 176"/>
                  <a:gd name="T85" fmla="*/ 16 h 128"/>
                  <a:gd name="T86" fmla="*/ 124 w 176"/>
                  <a:gd name="T87" fmla="*/ 16 h 128"/>
                  <a:gd name="T88" fmla="*/ 121 w 176"/>
                  <a:gd name="T89" fmla="*/ 18 h 128"/>
                  <a:gd name="T90" fmla="*/ 121 w 176"/>
                  <a:gd name="T91" fmla="*/ 17 h 128"/>
                  <a:gd name="T92" fmla="*/ 50 w 176"/>
                  <a:gd name="T93" fmla="*/ 104 h 128"/>
                  <a:gd name="T94" fmla="*/ 4 w 176"/>
                  <a:gd name="T95" fmla="*/ 104 h 128"/>
                  <a:gd name="T96" fmla="*/ 0 w 176"/>
                  <a:gd name="T97" fmla="*/ 108 h 128"/>
                  <a:gd name="T98" fmla="*/ 4 w 176"/>
                  <a:gd name="T99" fmla="*/ 112 h 128"/>
                  <a:gd name="T100" fmla="*/ 52 w 176"/>
                  <a:gd name="T101" fmla="*/ 112 h 128"/>
                  <a:gd name="T102" fmla="*/ 55 w 176"/>
                  <a:gd name="T103" fmla="*/ 110 h 128"/>
                  <a:gd name="T104" fmla="*/ 55 w 176"/>
                  <a:gd name="T105" fmla="*/ 111 h 128"/>
                  <a:gd name="T106" fmla="*/ 126 w 176"/>
                  <a:gd name="T107" fmla="*/ 24 h 128"/>
                  <a:gd name="T108" fmla="*/ 162 w 176"/>
                  <a:gd name="T109" fmla="*/ 2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6" h="128">
                    <a:moveTo>
                      <a:pt x="4" y="24"/>
                    </a:moveTo>
                    <a:cubicBezTo>
                      <a:pt x="50" y="24"/>
                      <a:pt x="50" y="24"/>
                      <a:pt x="50" y="24"/>
                    </a:cubicBezTo>
                    <a:cubicBezTo>
                      <a:pt x="75" y="55"/>
                      <a:pt x="75" y="55"/>
                      <a:pt x="75" y="55"/>
                    </a:cubicBezTo>
                    <a:cubicBezTo>
                      <a:pt x="80" y="48"/>
                      <a:pt x="80" y="48"/>
                      <a:pt x="80" y="48"/>
                    </a:cubicBezTo>
                    <a:cubicBezTo>
                      <a:pt x="55" y="17"/>
                      <a:pt x="55" y="17"/>
                      <a:pt x="55" y="17"/>
                    </a:cubicBezTo>
                    <a:cubicBezTo>
                      <a:pt x="55" y="18"/>
                      <a:pt x="55" y="18"/>
                      <a:pt x="55" y="18"/>
                    </a:cubicBezTo>
                    <a:cubicBezTo>
                      <a:pt x="54" y="17"/>
                      <a:pt x="53" y="16"/>
                      <a:pt x="52" y="16"/>
                    </a:cubicBezTo>
                    <a:cubicBezTo>
                      <a:pt x="4" y="16"/>
                      <a:pt x="4" y="16"/>
                      <a:pt x="4" y="16"/>
                    </a:cubicBezTo>
                    <a:cubicBezTo>
                      <a:pt x="2" y="16"/>
                      <a:pt x="0" y="18"/>
                      <a:pt x="0" y="20"/>
                    </a:cubicBezTo>
                    <a:cubicBezTo>
                      <a:pt x="0" y="22"/>
                      <a:pt x="2" y="24"/>
                      <a:pt x="4" y="24"/>
                    </a:cubicBezTo>
                    <a:moveTo>
                      <a:pt x="159" y="89"/>
                    </a:moveTo>
                    <a:cubicBezTo>
                      <a:pt x="158" y="88"/>
                      <a:pt x="157" y="88"/>
                      <a:pt x="156" y="88"/>
                    </a:cubicBezTo>
                    <a:cubicBezTo>
                      <a:pt x="154" y="88"/>
                      <a:pt x="152" y="90"/>
                      <a:pt x="152" y="92"/>
                    </a:cubicBezTo>
                    <a:cubicBezTo>
                      <a:pt x="152" y="93"/>
                      <a:pt x="152" y="94"/>
                      <a:pt x="153" y="95"/>
                    </a:cubicBezTo>
                    <a:cubicBezTo>
                      <a:pt x="162" y="104"/>
                      <a:pt x="162" y="104"/>
                      <a:pt x="162" y="104"/>
                    </a:cubicBezTo>
                    <a:cubicBezTo>
                      <a:pt x="126" y="104"/>
                      <a:pt x="126" y="104"/>
                      <a:pt x="126" y="104"/>
                    </a:cubicBezTo>
                    <a:cubicBezTo>
                      <a:pt x="101" y="73"/>
                      <a:pt x="101" y="73"/>
                      <a:pt x="101" y="73"/>
                    </a:cubicBezTo>
                    <a:cubicBezTo>
                      <a:pt x="96" y="80"/>
                      <a:pt x="96" y="80"/>
                      <a:pt x="96" y="80"/>
                    </a:cubicBezTo>
                    <a:cubicBezTo>
                      <a:pt x="121" y="111"/>
                      <a:pt x="121" y="111"/>
                      <a:pt x="121" y="111"/>
                    </a:cubicBezTo>
                    <a:cubicBezTo>
                      <a:pt x="121" y="110"/>
                      <a:pt x="121" y="110"/>
                      <a:pt x="121" y="110"/>
                    </a:cubicBezTo>
                    <a:cubicBezTo>
                      <a:pt x="122" y="111"/>
                      <a:pt x="123" y="112"/>
                      <a:pt x="124" y="112"/>
                    </a:cubicBezTo>
                    <a:cubicBezTo>
                      <a:pt x="162" y="112"/>
                      <a:pt x="162" y="112"/>
                      <a:pt x="162" y="112"/>
                    </a:cubicBezTo>
                    <a:cubicBezTo>
                      <a:pt x="153" y="121"/>
                      <a:pt x="153" y="121"/>
                      <a:pt x="153" y="121"/>
                    </a:cubicBezTo>
                    <a:cubicBezTo>
                      <a:pt x="152" y="122"/>
                      <a:pt x="152" y="123"/>
                      <a:pt x="152" y="124"/>
                    </a:cubicBezTo>
                    <a:cubicBezTo>
                      <a:pt x="152" y="126"/>
                      <a:pt x="154" y="128"/>
                      <a:pt x="156" y="128"/>
                    </a:cubicBezTo>
                    <a:cubicBezTo>
                      <a:pt x="157" y="128"/>
                      <a:pt x="158" y="128"/>
                      <a:pt x="159" y="127"/>
                    </a:cubicBezTo>
                    <a:cubicBezTo>
                      <a:pt x="175" y="111"/>
                      <a:pt x="175" y="111"/>
                      <a:pt x="175" y="111"/>
                    </a:cubicBezTo>
                    <a:cubicBezTo>
                      <a:pt x="176" y="110"/>
                      <a:pt x="176" y="109"/>
                      <a:pt x="176" y="108"/>
                    </a:cubicBezTo>
                    <a:cubicBezTo>
                      <a:pt x="176" y="107"/>
                      <a:pt x="176" y="106"/>
                      <a:pt x="175" y="105"/>
                    </a:cubicBezTo>
                    <a:lnTo>
                      <a:pt x="159" y="89"/>
                    </a:lnTo>
                    <a:close/>
                    <a:moveTo>
                      <a:pt x="162" y="24"/>
                    </a:moveTo>
                    <a:cubicBezTo>
                      <a:pt x="153" y="33"/>
                      <a:pt x="153" y="33"/>
                      <a:pt x="153" y="33"/>
                    </a:cubicBezTo>
                    <a:cubicBezTo>
                      <a:pt x="152" y="34"/>
                      <a:pt x="152" y="35"/>
                      <a:pt x="152" y="36"/>
                    </a:cubicBezTo>
                    <a:cubicBezTo>
                      <a:pt x="152" y="38"/>
                      <a:pt x="154" y="40"/>
                      <a:pt x="156" y="40"/>
                    </a:cubicBezTo>
                    <a:cubicBezTo>
                      <a:pt x="157" y="40"/>
                      <a:pt x="158" y="40"/>
                      <a:pt x="159" y="39"/>
                    </a:cubicBezTo>
                    <a:cubicBezTo>
                      <a:pt x="175" y="23"/>
                      <a:pt x="175" y="23"/>
                      <a:pt x="175" y="23"/>
                    </a:cubicBezTo>
                    <a:cubicBezTo>
                      <a:pt x="176" y="22"/>
                      <a:pt x="176" y="21"/>
                      <a:pt x="176" y="20"/>
                    </a:cubicBezTo>
                    <a:cubicBezTo>
                      <a:pt x="176" y="19"/>
                      <a:pt x="176" y="18"/>
                      <a:pt x="175" y="17"/>
                    </a:cubicBezTo>
                    <a:cubicBezTo>
                      <a:pt x="159" y="1"/>
                      <a:pt x="159" y="1"/>
                      <a:pt x="159" y="1"/>
                    </a:cubicBezTo>
                    <a:cubicBezTo>
                      <a:pt x="158" y="0"/>
                      <a:pt x="157" y="0"/>
                      <a:pt x="156" y="0"/>
                    </a:cubicBezTo>
                    <a:cubicBezTo>
                      <a:pt x="154" y="0"/>
                      <a:pt x="152" y="2"/>
                      <a:pt x="152" y="4"/>
                    </a:cubicBezTo>
                    <a:cubicBezTo>
                      <a:pt x="152" y="5"/>
                      <a:pt x="152" y="6"/>
                      <a:pt x="153" y="7"/>
                    </a:cubicBezTo>
                    <a:cubicBezTo>
                      <a:pt x="162" y="16"/>
                      <a:pt x="162" y="16"/>
                      <a:pt x="162" y="16"/>
                    </a:cubicBezTo>
                    <a:cubicBezTo>
                      <a:pt x="124" y="16"/>
                      <a:pt x="124" y="16"/>
                      <a:pt x="124" y="16"/>
                    </a:cubicBezTo>
                    <a:cubicBezTo>
                      <a:pt x="123" y="16"/>
                      <a:pt x="122" y="17"/>
                      <a:pt x="121" y="18"/>
                    </a:cubicBezTo>
                    <a:cubicBezTo>
                      <a:pt x="121" y="17"/>
                      <a:pt x="121" y="17"/>
                      <a:pt x="121" y="17"/>
                    </a:cubicBezTo>
                    <a:cubicBezTo>
                      <a:pt x="50" y="104"/>
                      <a:pt x="50" y="104"/>
                      <a:pt x="50" y="104"/>
                    </a:cubicBezTo>
                    <a:cubicBezTo>
                      <a:pt x="4" y="104"/>
                      <a:pt x="4" y="104"/>
                      <a:pt x="4" y="104"/>
                    </a:cubicBezTo>
                    <a:cubicBezTo>
                      <a:pt x="2" y="104"/>
                      <a:pt x="0" y="106"/>
                      <a:pt x="0" y="108"/>
                    </a:cubicBezTo>
                    <a:cubicBezTo>
                      <a:pt x="0" y="110"/>
                      <a:pt x="2" y="112"/>
                      <a:pt x="4" y="112"/>
                    </a:cubicBezTo>
                    <a:cubicBezTo>
                      <a:pt x="52" y="112"/>
                      <a:pt x="52" y="112"/>
                      <a:pt x="52" y="112"/>
                    </a:cubicBezTo>
                    <a:cubicBezTo>
                      <a:pt x="53" y="112"/>
                      <a:pt x="54" y="111"/>
                      <a:pt x="55" y="110"/>
                    </a:cubicBezTo>
                    <a:cubicBezTo>
                      <a:pt x="55" y="111"/>
                      <a:pt x="55" y="111"/>
                      <a:pt x="55" y="111"/>
                    </a:cubicBezTo>
                    <a:cubicBezTo>
                      <a:pt x="126" y="24"/>
                      <a:pt x="126" y="24"/>
                      <a:pt x="126" y="24"/>
                    </a:cubicBezTo>
                    <a:lnTo>
                      <a:pt x="162" y="24"/>
                    </a:ln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uk-UA"/>
              </a:p>
            </p:txBody>
          </p:sp>
        </p:grpSp>
        <p:grpSp>
          <p:nvGrpSpPr>
            <p:cNvPr id="8" name="Group 7"/>
            <p:cNvGrpSpPr/>
            <p:nvPr/>
          </p:nvGrpSpPr>
          <p:grpSpPr>
            <a:xfrm>
              <a:off x="10653665" y="6206828"/>
              <a:ext cx="2989788" cy="3219409"/>
              <a:chOff x="10653665" y="6206828"/>
              <a:chExt cx="2989788" cy="3219409"/>
            </a:xfrm>
          </p:grpSpPr>
          <p:sp>
            <p:nvSpPr>
              <p:cNvPr id="70" name="TextBox 69"/>
              <p:cNvSpPr txBox="1"/>
              <p:nvPr/>
            </p:nvSpPr>
            <p:spPr>
              <a:xfrm>
                <a:off x="10653665" y="8410574"/>
                <a:ext cx="2989788" cy="1015663"/>
              </a:xfrm>
              <a:prstGeom prst="rect">
                <a:avLst/>
              </a:prstGeom>
              <a:noFill/>
            </p:spPr>
            <p:txBody>
              <a:bodyPr wrap="square" rtlCol="0">
                <a:spAutoFit/>
              </a:bodyPr>
              <a:lstStyle/>
              <a:p>
                <a:pPr algn="ctr"/>
                <a:r>
                  <a:rPr lang="en-US" sz="2000">
                    <a:solidFill>
                      <a:schemeClr val="bg1"/>
                    </a:solidFill>
                  </a:rPr>
                  <a:t>Lorem ipsum dolor sit amet, consectetuer adipiscing elit. </a:t>
                </a:r>
                <a:endParaRPr lang="uk-UA" sz="2000">
                  <a:solidFill>
                    <a:schemeClr val="bg1"/>
                  </a:solidFill>
                </a:endParaRPr>
              </a:p>
            </p:txBody>
          </p:sp>
          <p:grpSp>
            <p:nvGrpSpPr>
              <p:cNvPr id="7" name="Group 6"/>
              <p:cNvGrpSpPr/>
              <p:nvPr/>
            </p:nvGrpSpPr>
            <p:grpSpPr>
              <a:xfrm>
                <a:off x="11007298" y="6206828"/>
                <a:ext cx="2282522" cy="2214617"/>
                <a:chOff x="11007298" y="6206828"/>
                <a:chExt cx="2282522" cy="2214617"/>
              </a:xfrm>
            </p:grpSpPr>
            <p:sp>
              <p:nvSpPr>
                <p:cNvPr id="68" name="Oval 67"/>
                <p:cNvSpPr/>
                <p:nvPr/>
              </p:nvSpPr>
              <p:spPr>
                <a:xfrm>
                  <a:off x="11512648" y="6206828"/>
                  <a:ext cx="1288604" cy="1288604"/>
                </a:xfrm>
                <a:prstGeom prst="ellipse">
                  <a:avLst/>
                </a:prstGeom>
                <a:solidFill>
                  <a:schemeClr val="accent1">
                    <a:alpha val="75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9" name="TextBox 68"/>
                <p:cNvSpPr txBox="1"/>
                <p:nvPr/>
              </p:nvSpPr>
              <p:spPr>
                <a:xfrm>
                  <a:off x="11007298" y="7775114"/>
                  <a:ext cx="2282522" cy="646331"/>
                </a:xfrm>
                <a:prstGeom prst="rect">
                  <a:avLst/>
                </a:prstGeom>
                <a:noFill/>
              </p:spPr>
              <p:txBody>
                <a:bodyPr wrap="square" rtlCol="0">
                  <a:spAutoFit/>
                </a:bodyPr>
                <a:lstStyle/>
                <a:p>
                  <a:pPr algn="ctr"/>
                  <a:r>
                    <a:rPr lang="en-US" sz="3600">
                      <a:solidFill>
                        <a:schemeClr val="bg1"/>
                      </a:solidFill>
                      <a:latin typeface="+mj-lt"/>
                    </a:rPr>
                    <a:t>safety</a:t>
                  </a:r>
                  <a:endParaRPr lang="uk-UA" sz="3600">
                    <a:solidFill>
                      <a:schemeClr val="bg1"/>
                    </a:solidFill>
                    <a:latin typeface="+mj-lt"/>
                  </a:endParaRPr>
                </a:p>
              </p:txBody>
            </p:sp>
            <p:sp>
              <p:nvSpPr>
                <p:cNvPr id="44" name="Freeform 362"/>
                <p:cNvSpPr>
                  <a:spLocks noEditPoints="1"/>
                </p:cNvSpPr>
                <p:nvPr/>
              </p:nvSpPr>
              <p:spPr bwMode="auto">
                <a:xfrm>
                  <a:off x="11832690" y="6546028"/>
                  <a:ext cx="648520" cy="648520"/>
                </a:xfrm>
                <a:custGeom>
                  <a:avLst/>
                  <a:gdLst>
                    <a:gd name="T0" fmla="*/ 88 w 176"/>
                    <a:gd name="T1" fmla="*/ 56 h 176"/>
                    <a:gd name="T2" fmla="*/ 80 w 176"/>
                    <a:gd name="T3" fmla="*/ 64 h 176"/>
                    <a:gd name="T4" fmla="*/ 88 w 176"/>
                    <a:gd name="T5" fmla="*/ 72 h 176"/>
                    <a:gd name="T6" fmla="*/ 96 w 176"/>
                    <a:gd name="T7" fmla="*/ 64 h 176"/>
                    <a:gd name="T8" fmla="*/ 88 w 176"/>
                    <a:gd name="T9" fmla="*/ 56 h 176"/>
                    <a:gd name="T10" fmla="*/ 92 w 176"/>
                    <a:gd name="T11" fmla="*/ 8 h 176"/>
                    <a:gd name="T12" fmla="*/ 92 w 176"/>
                    <a:gd name="T13" fmla="*/ 4 h 176"/>
                    <a:gd name="T14" fmla="*/ 88 w 176"/>
                    <a:gd name="T15" fmla="*/ 0 h 176"/>
                    <a:gd name="T16" fmla="*/ 84 w 176"/>
                    <a:gd name="T17" fmla="*/ 4 h 176"/>
                    <a:gd name="T18" fmla="*/ 84 w 176"/>
                    <a:gd name="T19" fmla="*/ 8 h 176"/>
                    <a:gd name="T20" fmla="*/ 0 w 176"/>
                    <a:gd name="T21" fmla="*/ 92 h 176"/>
                    <a:gd name="T22" fmla="*/ 4 w 176"/>
                    <a:gd name="T23" fmla="*/ 96 h 176"/>
                    <a:gd name="T24" fmla="*/ 84 w 176"/>
                    <a:gd name="T25" fmla="*/ 96 h 176"/>
                    <a:gd name="T26" fmla="*/ 84 w 176"/>
                    <a:gd name="T27" fmla="*/ 152 h 176"/>
                    <a:gd name="T28" fmla="*/ 68 w 176"/>
                    <a:gd name="T29" fmla="*/ 168 h 176"/>
                    <a:gd name="T30" fmla="*/ 52 w 176"/>
                    <a:gd name="T31" fmla="*/ 152 h 176"/>
                    <a:gd name="T32" fmla="*/ 48 w 176"/>
                    <a:gd name="T33" fmla="*/ 148 h 176"/>
                    <a:gd name="T34" fmla="*/ 44 w 176"/>
                    <a:gd name="T35" fmla="*/ 152 h 176"/>
                    <a:gd name="T36" fmla="*/ 68 w 176"/>
                    <a:gd name="T37" fmla="*/ 176 h 176"/>
                    <a:gd name="T38" fmla="*/ 92 w 176"/>
                    <a:gd name="T39" fmla="*/ 156 h 176"/>
                    <a:gd name="T40" fmla="*/ 92 w 176"/>
                    <a:gd name="T41" fmla="*/ 156 h 176"/>
                    <a:gd name="T42" fmla="*/ 92 w 176"/>
                    <a:gd name="T43" fmla="*/ 96 h 176"/>
                    <a:gd name="T44" fmla="*/ 172 w 176"/>
                    <a:gd name="T45" fmla="*/ 96 h 176"/>
                    <a:gd name="T46" fmla="*/ 176 w 176"/>
                    <a:gd name="T47" fmla="*/ 92 h 176"/>
                    <a:gd name="T48" fmla="*/ 92 w 176"/>
                    <a:gd name="T49" fmla="*/ 8 h 176"/>
                    <a:gd name="T50" fmla="*/ 8 w 176"/>
                    <a:gd name="T51" fmla="*/ 88 h 176"/>
                    <a:gd name="T52" fmla="*/ 88 w 176"/>
                    <a:gd name="T53" fmla="*/ 16 h 176"/>
                    <a:gd name="T54" fmla="*/ 168 w 176"/>
                    <a:gd name="T55" fmla="*/ 88 h 176"/>
                    <a:gd name="T56" fmla="*/ 8 w 176"/>
                    <a:gd name="T57" fmla="*/ 88 h 176"/>
                    <a:gd name="T58" fmla="*/ 32 w 176"/>
                    <a:gd name="T59" fmla="*/ 64 h 176"/>
                    <a:gd name="T60" fmla="*/ 24 w 176"/>
                    <a:gd name="T61" fmla="*/ 72 h 176"/>
                    <a:gd name="T62" fmla="*/ 32 w 176"/>
                    <a:gd name="T63" fmla="*/ 80 h 176"/>
                    <a:gd name="T64" fmla="*/ 40 w 176"/>
                    <a:gd name="T65" fmla="*/ 72 h 176"/>
                    <a:gd name="T66" fmla="*/ 32 w 176"/>
                    <a:gd name="T67" fmla="*/ 64 h 176"/>
                    <a:gd name="T68" fmla="*/ 64 w 176"/>
                    <a:gd name="T69" fmla="*/ 40 h 176"/>
                    <a:gd name="T70" fmla="*/ 56 w 176"/>
                    <a:gd name="T71" fmla="*/ 48 h 176"/>
                    <a:gd name="T72" fmla="*/ 64 w 176"/>
                    <a:gd name="T73" fmla="*/ 56 h 176"/>
                    <a:gd name="T74" fmla="*/ 72 w 176"/>
                    <a:gd name="T75" fmla="*/ 48 h 176"/>
                    <a:gd name="T76" fmla="*/ 64 w 176"/>
                    <a:gd name="T77" fmla="*/ 40 h 176"/>
                    <a:gd name="T78" fmla="*/ 136 w 176"/>
                    <a:gd name="T79" fmla="*/ 64 h 176"/>
                    <a:gd name="T80" fmla="*/ 128 w 176"/>
                    <a:gd name="T81" fmla="*/ 72 h 176"/>
                    <a:gd name="T82" fmla="*/ 136 w 176"/>
                    <a:gd name="T83" fmla="*/ 80 h 176"/>
                    <a:gd name="T84" fmla="*/ 144 w 176"/>
                    <a:gd name="T85" fmla="*/ 72 h 176"/>
                    <a:gd name="T86" fmla="*/ 136 w 176"/>
                    <a:gd name="T87" fmla="*/ 64 h 176"/>
                    <a:gd name="T88" fmla="*/ 112 w 176"/>
                    <a:gd name="T89" fmla="*/ 32 h 176"/>
                    <a:gd name="T90" fmla="*/ 104 w 176"/>
                    <a:gd name="T91" fmla="*/ 40 h 176"/>
                    <a:gd name="T92" fmla="*/ 112 w 176"/>
                    <a:gd name="T93" fmla="*/ 48 h 176"/>
                    <a:gd name="T94" fmla="*/ 120 w 176"/>
                    <a:gd name="T95" fmla="*/ 40 h 176"/>
                    <a:gd name="T96" fmla="*/ 112 w 176"/>
                    <a:gd name="T97" fmla="*/ 3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76">
                      <a:moveTo>
                        <a:pt x="88" y="56"/>
                      </a:moveTo>
                      <a:cubicBezTo>
                        <a:pt x="84" y="56"/>
                        <a:pt x="80" y="60"/>
                        <a:pt x="80" y="64"/>
                      </a:cubicBezTo>
                      <a:cubicBezTo>
                        <a:pt x="80" y="68"/>
                        <a:pt x="84" y="72"/>
                        <a:pt x="88" y="72"/>
                      </a:cubicBezTo>
                      <a:cubicBezTo>
                        <a:pt x="92" y="72"/>
                        <a:pt x="96" y="68"/>
                        <a:pt x="96" y="64"/>
                      </a:cubicBezTo>
                      <a:cubicBezTo>
                        <a:pt x="96" y="60"/>
                        <a:pt x="92" y="56"/>
                        <a:pt x="88" y="56"/>
                      </a:cubicBezTo>
                      <a:moveTo>
                        <a:pt x="92" y="8"/>
                      </a:moveTo>
                      <a:cubicBezTo>
                        <a:pt x="92" y="4"/>
                        <a:pt x="92" y="4"/>
                        <a:pt x="92" y="4"/>
                      </a:cubicBezTo>
                      <a:cubicBezTo>
                        <a:pt x="92" y="2"/>
                        <a:pt x="90" y="0"/>
                        <a:pt x="88" y="0"/>
                      </a:cubicBezTo>
                      <a:cubicBezTo>
                        <a:pt x="86" y="0"/>
                        <a:pt x="84" y="2"/>
                        <a:pt x="84" y="4"/>
                      </a:cubicBezTo>
                      <a:cubicBezTo>
                        <a:pt x="84" y="8"/>
                        <a:pt x="84" y="8"/>
                        <a:pt x="84" y="8"/>
                      </a:cubicBezTo>
                      <a:cubicBezTo>
                        <a:pt x="37" y="10"/>
                        <a:pt x="0" y="47"/>
                        <a:pt x="0" y="92"/>
                      </a:cubicBezTo>
                      <a:cubicBezTo>
                        <a:pt x="0" y="94"/>
                        <a:pt x="2" y="96"/>
                        <a:pt x="4" y="96"/>
                      </a:cubicBezTo>
                      <a:cubicBezTo>
                        <a:pt x="84" y="96"/>
                        <a:pt x="84" y="96"/>
                        <a:pt x="84" y="96"/>
                      </a:cubicBezTo>
                      <a:cubicBezTo>
                        <a:pt x="84" y="152"/>
                        <a:pt x="84" y="152"/>
                        <a:pt x="84" y="152"/>
                      </a:cubicBezTo>
                      <a:cubicBezTo>
                        <a:pt x="84" y="161"/>
                        <a:pt x="77" y="168"/>
                        <a:pt x="68" y="168"/>
                      </a:cubicBezTo>
                      <a:cubicBezTo>
                        <a:pt x="59" y="168"/>
                        <a:pt x="52" y="161"/>
                        <a:pt x="52" y="152"/>
                      </a:cubicBezTo>
                      <a:cubicBezTo>
                        <a:pt x="52" y="150"/>
                        <a:pt x="50" y="148"/>
                        <a:pt x="48" y="148"/>
                      </a:cubicBezTo>
                      <a:cubicBezTo>
                        <a:pt x="46" y="148"/>
                        <a:pt x="44" y="150"/>
                        <a:pt x="44" y="152"/>
                      </a:cubicBezTo>
                      <a:cubicBezTo>
                        <a:pt x="44" y="165"/>
                        <a:pt x="55" y="176"/>
                        <a:pt x="68" y="176"/>
                      </a:cubicBezTo>
                      <a:cubicBezTo>
                        <a:pt x="80" y="176"/>
                        <a:pt x="90" y="167"/>
                        <a:pt x="92" y="156"/>
                      </a:cubicBezTo>
                      <a:cubicBezTo>
                        <a:pt x="92" y="156"/>
                        <a:pt x="92" y="156"/>
                        <a:pt x="92" y="156"/>
                      </a:cubicBezTo>
                      <a:cubicBezTo>
                        <a:pt x="92" y="96"/>
                        <a:pt x="92" y="96"/>
                        <a:pt x="92" y="96"/>
                      </a:cubicBezTo>
                      <a:cubicBezTo>
                        <a:pt x="172" y="96"/>
                        <a:pt x="172" y="96"/>
                        <a:pt x="172" y="96"/>
                      </a:cubicBezTo>
                      <a:cubicBezTo>
                        <a:pt x="174" y="96"/>
                        <a:pt x="176" y="94"/>
                        <a:pt x="176" y="92"/>
                      </a:cubicBezTo>
                      <a:cubicBezTo>
                        <a:pt x="176" y="47"/>
                        <a:pt x="139" y="10"/>
                        <a:pt x="92" y="8"/>
                      </a:cubicBezTo>
                      <a:moveTo>
                        <a:pt x="8" y="88"/>
                      </a:moveTo>
                      <a:cubicBezTo>
                        <a:pt x="10" y="48"/>
                        <a:pt x="45" y="16"/>
                        <a:pt x="88" y="16"/>
                      </a:cubicBezTo>
                      <a:cubicBezTo>
                        <a:pt x="131" y="16"/>
                        <a:pt x="166" y="48"/>
                        <a:pt x="168" y="88"/>
                      </a:cubicBezTo>
                      <a:lnTo>
                        <a:pt x="8" y="88"/>
                      </a:lnTo>
                      <a:close/>
                      <a:moveTo>
                        <a:pt x="32" y="64"/>
                      </a:moveTo>
                      <a:cubicBezTo>
                        <a:pt x="28" y="64"/>
                        <a:pt x="24" y="68"/>
                        <a:pt x="24" y="72"/>
                      </a:cubicBezTo>
                      <a:cubicBezTo>
                        <a:pt x="24" y="76"/>
                        <a:pt x="28" y="80"/>
                        <a:pt x="32" y="80"/>
                      </a:cubicBezTo>
                      <a:cubicBezTo>
                        <a:pt x="36" y="80"/>
                        <a:pt x="40" y="76"/>
                        <a:pt x="40" y="72"/>
                      </a:cubicBezTo>
                      <a:cubicBezTo>
                        <a:pt x="40" y="68"/>
                        <a:pt x="36" y="64"/>
                        <a:pt x="32" y="64"/>
                      </a:cubicBezTo>
                      <a:moveTo>
                        <a:pt x="64" y="40"/>
                      </a:moveTo>
                      <a:cubicBezTo>
                        <a:pt x="60" y="40"/>
                        <a:pt x="56" y="44"/>
                        <a:pt x="56" y="48"/>
                      </a:cubicBezTo>
                      <a:cubicBezTo>
                        <a:pt x="56" y="52"/>
                        <a:pt x="60" y="56"/>
                        <a:pt x="64" y="56"/>
                      </a:cubicBezTo>
                      <a:cubicBezTo>
                        <a:pt x="68" y="56"/>
                        <a:pt x="72" y="52"/>
                        <a:pt x="72" y="48"/>
                      </a:cubicBezTo>
                      <a:cubicBezTo>
                        <a:pt x="72" y="44"/>
                        <a:pt x="68" y="40"/>
                        <a:pt x="64" y="40"/>
                      </a:cubicBezTo>
                      <a:moveTo>
                        <a:pt x="136" y="64"/>
                      </a:moveTo>
                      <a:cubicBezTo>
                        <a:pt x="132" y="64"/>
                        <a:pt x="128" y="68"/>
                        <a:pt x="128" y="72"/>
                      </a:cubicBezTo>
                      <a:cubicBezTo>
                        <a:pt x="128" y="76"/>
                        <a:pt x="132" y="80"/>
                        <a:pt x="136" y="80"/>
                      </a:cubicBezTo>
                      <a:cubicBezTo>
                        <a:pt x="140" y="80"/>
                        <a:pt x="144" y="76"/>
                        <a:pt x="144" y="72"/>
                      </a:cubicBezTo>
                      <a:cubicBezTo>
                        <a:pt x="144" y="68"/>
                        <a:pt x="140" y="64"/>
                        <a:pt x="136" y="64"/>
                      </a:cubicBezTo>
                      <a:moveTo>
                        <a:pt x="112" y="32"/>
                      </a:moveTo>
                      <a:cubicBezTo>
                        <a:pt x="108" y="32"/>
                        <a:pt x="104" y="36"/>
                        <a:pt x="104" y="40"/>
                      </a:cubicBezTo>
                      <a:cubicBezTo>
                        <a:pt x="104" y="44"/>
                        <a:pt x="108" y="48"/>
                        <a:pt x="112" y="48"/>
                      </a:cubicBezTo>
                      <a:cubicBezTo>
                        <a:pt x="116" y="48"/>
                        <a:pt x="120" y="44"/>
                        <a:pt x="120" y="40"/>
                      </a:cubicBezTo>
                      <a:cubicBezTo>
                        <a:pt x="120" y="36"/>
                        <a:pt x="116" y="32"/>
                        <a:pt x="112" y="32"/>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uk-UA"/>
                </a:p>
              </p:txBody>
            </p:sp>
          </p:grpSp>
        </p:grpSp>
        <p:grpSp>
          <p:nvGrpSpPr>
            <p:cNvPr id="10" name="Group 9"/>
            <p:cNvGrpSpPr/>
            <p:nvPr/>
          </p:nvGrpSpPr>
          <p:grpSpPr>
            <a:xfrm>
              <a:off x="13658225" y="6206828"/>
              <a:ext cx="2989788" cy="3219409"/>
              <a:chOff x="13658225" y="6206828"/>
              <a:chExt cx="2989788" cy="3219409"/>
            </a:xfrm>
          </p:grpSpPr>
          <p:sp>
            <p:nvSpPr>
              <p:cNvPr id="74" name="Oval 73"/>
              <p:cNvSpPr/>
              <p:nvPr/>
            </p:nvSpPr>
            <p:spPr>
              <a:xfrm>
                <a:off x="14517208" y="6206828"/>
                <a:ext cx="1288604" cy="1288604"/>
              </a:xfrm>
              <a:prstGeom prst="ellipse">
                <a:avLst/>
              </a:prstGeom>
              <a:solidFill>
                <a:schemeClr val="accent1">
                  <a:alpha val="75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75" name="TextBox 74"/>
              <p:cNvSpPr txBox="1"/>
              <p:nvPr/>
            </p:nvSpPr>
            <p:spPr>
              <a:xfrm>
                <a:off x="14011858" y="7775114"/>
                <a:ext cx="2282522" cy="646331"/>
              </a:xfrm>
              <a:prstGeom prst="rect">
                <a:avLst/>
              </a:prstGeom>
              <a:noFill/>
            </p:spPr>
            <p:txBody>
              <a:bodyPr wrap="square" rtlCol="0">
                <a:spAutoFit/>
              </a:bodyPr>
              <a:lstStyle/>
              <a:p>
                <a:pPr algn="ctr"/>
                <a:r>
                  <a:rPr lang="en-US" sz="3600">
                    <a:solidFill>
                      <a:schemeClr val="bg1"/>
                    </a:solidFill>
                    <a:latin typeface="+mj-lt"/>
                  </a:rPr>
                  <a:t>innovation</a:t>
                </a:r>
                <a:endParaRPr lang="uk-UA" sz="3600">
                  <a:solidFill>
                    <a:schemeClr val="bg1"/>
                  </a:solidFill>
                  <a:latin typeface="+mj-lt"/>
                </a:endParaRPr>
              </a:p>
            </p:txBody>
          </p:sp>
          <p:sp>
            <p:nvSpPr>
              <p:cNvPr id="76" name="TextBox 75"/>
              <p:cNvSpPr txBox="1"/>
              <p:nvPr/>
            </p:nvSpPr>
            <p:spPr>
              <a:xfrm>
                <a:off x="13658225" y="8410574"/>
                <a:ext cx="2989788" cy="1015663"/>
              </a:xfrm>
              <a:prstGeom prst="rect">
                <a:avLst/>
              </a:prstGeom>
              <a:noFill/>
            </p:spPr>
            <p:txBody>
              <a:bodyPr wrap="square" rtlCol="0">
                <a:spAutoFit/>
              </a:bodyPr>
              <a:lstStyle/>
              <a:p>
                <a:pPr algn="ctr"/>
                <a:r>
                  <a:rPr lang="en-US" sz="2000">
                    <a:solidFill>
                      <a:schemeClr val="bg1"/>
                    </a:solidFill>
                  </a:rPr>
                  <a:t>Lorem ipsum dolor sit amet, consectetuer adipiscing elit. </a:t>
                </a:r>
                <a:endParaRPr lang="uk-UA" sz="2000">
                  <a:solidFill>
                    <a:schemeClr val="bg1"/>
                  </a:solidFill>
                </a:endParaRPr>
              </a:p>
            </p:txBody>
          </p:sp>
          <p:sp>
            <p:nvSpPr>
              <p:cNvPr id="45" name="Freeform 150"/>
              <p:cNvSpPr>
                <a:spLocks noEditPoints="1"/>
              </p:cNvSpPr>
              <p:nvPr/>
            </p:nvSpPr>
            <p:spPr bwMode="auto">
              <a:xfrm>
                <a:off x="14817774" y="6692844"/>
                <a:ext cx="670690" cy="364510"/>
              </a:xfrm>
              <a:custGeom>
                <a:avLst/>
                <a:gdLst>
                  <a:gd name="T0" fmla="*/ 88 w 176"/>
                  <a:gd name="T1" fmla="*/ 24 h 96"/>
                  <a:gd name="T2" fmla="*/ 32 w 176"/>
                  <a:gd name="T3" fmla="*/ 48 h 96"/>
                  <a:gd name="T4" fmla="*/ 72 w 176"/>
                  <a:gd name="T5" fmla="*/ 48 h 96"/>
                  <a:gd name="T6" fmla="*/ 80 w 176"/>
                  <a:gd name="T7" fmla="*/ 72 h 96"/>
                  <a:gd name="T8" fmla="*/ 136 w 176"/>
                  <a:gd name="T9" fmla="*/ 48 h 96"/>
                  <a:gd name="T10" fmla="*/ 96 w 176"/>
                  <a:gd name="T11" fmla="*/ 48 h 96"/>
                  <a:gd name="T12" fmla="*/ 88 w 176"/>
                  <a:gd name="T13" fmla="*/ 24 h 96"/>
                  <a:gd name="T14" fmla="*/ 168 w 176"/>
                  <a:gd name="T15" fmla="*/ 32 h 96"/>
                  <a:gd name="T16" fmla="*/ 168 w 176"/>
                  <a:gd name="T17" fmla="*/ 16 h 96"/>
                  <a:gd name="T18" fmla="*/ 152 w 176"/>
                  <a:gd name="T19" fmla="*/ 0 h 96"/>
                  <a:gd name="T20" fmla="*/ 16 w 176"/>
                  <a:gd name="T21" fmla="*/ 0 h 96"/>
                  <a:gd name="T22" fmla="*/ 0 w 176"/>
                  <a:gd name="T23" fmla="*/ 16 h 96"/>
                  <a:gd name="T24" fmla="*/ 0 w 176"/>
                  <a:gd name="T25" fmla="*/ 80 h 96"/>
                  <a:gd name="T26" fmla="*/ 16 w 176"/>
                  <a:gd name="T27" fmla="*/ 96 h 96"/>
                  <a:gd name="T28" fmla="*/ 152 w 176"/>
                  <a:gd name="T29" fmla="*/ 96 h 96"/>
                  <a:gd name="T30" fmla="*/ 168 w 176"/>
                  <a:gd name="T31" fmla="*/ 80 h 96"/>
                  <a:gd name="T32" fmla="*/ 168 w 176"/>
                  <a:gd name="T33" fmla="*/ 64 h 96"/>
                  <a:gd name="T34" fmla="*/ 176 w 176"/>
                  <a:gd name="T35" fmla="*/ 56 h 96"/>
                  <a:gd name="T36" fmla="*/ 176 w 176"/>
                  <a:gd name="T37" fmla="*/ 40 h 96"/>
                  <a:gd name="T38" fmla="*/ 168 w 176"/>
                  <a:gd name="T39" fmla="*/ 32 h 96"/>
                  <a:gd name="T40" fmla="*/ 160 w 176"/>
                  <a:gd name="T41" fmla="*/ 80 h 96"/>
                  <a:gd name="T42" fmla="*/ 152 w 176"/>
                  <a:gd name="T43" fmla="*/ 88 h 96"/>
                  <a:gd name="T44" fmla="*/ 16 w 176"/>
                  <a:gd name="T45" fmla="*/ 88 h 96"/>
                  <a:gd name="T46" fmla="*/ 8 w 176"/>
                  <a:gd name="T47" fmla="*/ 80 h 96"/>
                  <a:gd name="T48" fmla="*/ 8 w 176"/>
                  <a:gd name="T49" fmla="*/ 16 h 96"/>
                  <a:gd name="T50" fmla="*/ 16 w 176"/>
                  <a:gd name="T51" fmla="*/ 8 h 96"/>
                  <a:gd name="T52" fmla="*/ 152 w 176"/>
                  <a:gd name="T53" fmla="*/ 8 h 96"/>
                  <a:gd name="T54" fmla="*/ 160 w 176"/>
                  <a:gd name="T55" fmla="*/ 16 h 96"/>
                  <a:gd name="T56" fmla="*/ 160 w 176"/>
                  <a:gd name="T5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6" h="96">
                    <a:moveTo>
                      <a:pt x="88" y="24"/>
                    </a:moveTo>
                    <a:cubicBezTo>
                      <a:pt x="32" y="48"/>
                      <a:pt x="32" y="48"/>
                      <a:pt x="32" y="48"/>
                    </a:cubicBezTo>
                    <a:cubicBezTo>
                      <a:pt x="72" y="48"/>
                      <a:pt x="72" y="48"/>
                      <a:pt x="72" y="48"/>
                    </a:cubicBezTo>
                    <a:cubicBezTo>
                      <a:pt x="80" y="72"/>
                      <a:pt x="80" y="72"/>
                      <a:pt x="80" y="72"/>
                    </a:cubicBezTo>
                    <a:cubicBezTo>
                      <a:pt x="136" y="48"/>
                      <a:pt x="136" y="48"/>
                      <a:pt x="136" y="48"/>
                    </a:cubicBezTo>
                    <a:cubicBezTo>
                      <a:pt x="96" y="48"/>
                      <a:pt x="96" y="48"/>
                      <a:pt x="96" y="48"/>
                    </a:cubicBezTo>
                    <a:lnTo>
                      <a:pt x="88" y="24"/>
                    </a:lnTo>
                    <a:close/>
                    <a:moveTo>
                      <a:pt x="168" y="32"/>
                    </a:moveTo>
                    <a:cubicBezTo>
                      <a:pt x="168" y="16"/>
                      <a:pt x="168" y="16"/>
                      <a:pt x="168" y="16"/>
                    </a:cubicBezTo>
                    <a:cubicBezTo>
                      <a:pt x="168" y="7"/>
                      <a:pt x="161" y="0"/>
                      <a:pt x="152" y="0"/>
                    </a:cubicBezTo>
                    <a:cubicBezTo>
                      <a:pt x="16" y="0"/>
                      <a:pt x="16" y="0"/>
                      <a:pt x="16" y="0"/>
                    </a:cubicBezTo>
                    <a:cubicBezTo>
                      <a:pt x="7" y="0"/>
                      <a:pt x="0" y="7"/>
                      <a:pt x="0" y="16"/>
                    </a:cubicBezTo>
                    <a:cubicBezTo>
                      <a:pt x="0" y="80"/>
                      <a:pt x="0" y="80"/>
                      <a:pt x="0" y="80"/>
                    </a:cubicBezTo>
                    <a:cubicBezTo>
                      <a:pt x="0" y="89"/>
                      <a:pt x="7" y="96"/>
                      <a:pt x="16" y="96"/>
                    </a:cubicBezTo>
                    <a:cubicBezTo>
                      <a:pt x="152" y="96"/>
                      <a:pt x="152" y="96"/>
                      <a:pt x="152" y="96"/>
                    </a:cubicBezTo>
                    <a:cubicBezTo>
                      <a:pt x="161" y="96"/>
                      <a:pt x="168" y="89"/>
                      <a:pt x="168" y="80"/>
                    </a:cubicBezTo>
                    <a:cubicBezTo>
                      <a:pt x="168" y="64"/>
                      <a:pt x="168" y="64"/>
                      <a:pt x="168" y="64"/>
                    </a:cubicBezTo>
                    <a:cubicBezTo>
                      <a:pt x="172" y="64"/>
                      <a:pt x="176" y="60"/>
                      <a:pt x="176" y="56"/>
                    </a:cubicBezTo>
                    <a:cubicBezTo>
                      <a:pt x="176" y="40"/>
                      <a:pt x="176" y="40"/>
                      <a:pt x="176" y="40"/>
                    </a:cubicBezTo>
                    <a:cubicBezTo>
                      <a:pt x="176" y="36"/>
                      <a:pt x="172" y="32"/>
                      <a:pt x="168" y="32"/>
                    </a:cubicBezTo>
                    <a:moveTo>
                      <a:pt x="160" y="80"/>
                    </a:moveTo>
                    <a:cubicBezTo>
                      <a:pt x="160" y="84"/>
                      <a:pt x="156" y="88"/>
                      <a:pt x="152" y="88"/>
                    </a:cubicBezTo>
                    <a:cubicBezTo>
                      <a:pt x="16" y="88"/>
                      <a:pt x="16" y="88"/>
                      <a:pt x="16" y="88"/>
                    </a:cubicBezTo>
                    <a:cubicBezTo>
                      <a:pt x="12" y="88"/>
                      <a:pt x="8" y="84"/>
                      <a:pt x="8" y="80"/>
                    </a:cubicBezTo>
                    <a:cubicBezTo>
                      <a:pt x="8" y="16"/>
                      <a:pt x="8" y="16"/>
                      <a:pt x="8" y="16"/>
                    </a:cubicBezTo>
                    <a:cubicBezTo>
                      <a:pt x="8" y="12"/>
                      <a:pt x="12" y="8"/>
                      <a:pt x="16" y="8"/>
                    </a:cubicBezTo>
                    <a:cubicBezTo>
                      <a:pt x="152" y="8"/>
                      <a:pt x="152" y="8"/>
                      <a:pt x="152" y="8"/>
                    </a:cubicBezTo>
                    <a:cubicBezTo>
                      <a:pt x="156" y="8"/>
                      <a:pt x="160" y="12"/>
                      <a:pt x="160" y="16"/>
                    </a:cubicBezTo>
                    <a:lnTo>
                      <a:pt x="160" y="8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sp>
        <p:nvSpPr>
          <p:cNvPr id="12" name="Picture Placeholder 11"/>
          <p:cNvSpPr>
            <a:spLocks noGrp="1"/>
          </p:cNvSpPr>
          <p:nvPr>
            <p:ph type="pic" sz="quarter" idx="12"/>
          </p:nvPr>
        </p:nvSpPr>
        <p:spPr/>
      </p:sp>
    </p:spTree>
    <p:extLst>
      <p:ext uri="{BB962C8B-B14F-4D97-AF65-F5344CB8AC3E}">
        <p14:creationId xmlns:p14="http://schemas.microsoft.com/office/powerpoint/2010/main" val="172781815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1250"/>
                                        <p:tgtEl>
                                          <p:spTgt spid="60"/>
                                        </p:tgtEl>
                                      </p:cBhvr>
                                    </p:animEffect>
                                    <p:anim calcmode="lin" valueType="num">
                                      <p:cBhvr>
                                        <p:cTn id="8" dur="1250" fill="hold"/>
                                        <p:tgtEl>
                                          <p:spTgt spid="60"/>
                                        </p:tgtEl>
                                        <p:attrNameLst>
                                          <p:attrName>ppt_x</p:attrName>
                                        </p:attrNameLst>
                                      </p:cBhvr>
                                      <p:tavLst>
                                        <p:tav tm="0">
                                          <p:val>
                                            <p:strVal val="#ppt_x"/>
                                          </p:val>
                                        </p:tav>
                                        <p:tav tm="100000">
                                          <p:val>
                                            <p:strVal val="#ppt_x"/>
                                          </p:val>
                                        </p:tav>
                                      </p:tavLst>
                                    </p:anim>
                                    <p:anim calcmode="lin" valueType="num">
                                      <p:cBhvr>
                                        <p:cTn id="9" dur="1125" decel="100000" fill="hold"/>
                                        <p:tgtEl>
                                          <p:spTgt spid="6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0"/>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250"/>
                                        <p:tgtEl>
                                          <p:spTgt spid="11"/>
                                        </p:tgtEl>
                                      </p:cBhvr>
                                    </p:animEffect>
                                    <p:anim calcmode="lin" valueType="num">
                                      <p:cBhvr>
                                        <p:cTn id="14" dur="1250" fill="hold"/>
                                        <p:tgtEl>
                                          <p:spTgt spid="11"/>
                                        </p:tgtEl>
                                        <p:attrNameLst>
                                          <p:attrName>ppt_x</p:attrName>
                                        </p:attrNameLst>
                                      </p:cBhvr>
                                      <p:tavLst>
                                        <p:tav tm="0">
                                          <p:val>
                                            <p:strVal val="#ppt_x"/>
                                          </p:val>
                                        </p:tav>
                                        <p:tav tm="100000">
                                          <p:val>
                                            <p:strVal val="#ppt_x"/>
                                          </p:val>
                                        </p:tav>
                                      </p:tavLst>
                                    </p:anim>
                                    <p:anim calcmode="lin" valueType="num">
                                      <p:cBhvr>
                                        <p:cTn id="15" dur="1125" decel="100000" fill="hold"/>
                                        <p:tgtEl>
                                          <p:spTgt spid="11"/>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subscriptions</a:t>
            </a:r>
            <a:br>
              <a:rPr lang="en-US">
                <a:solidFill>
                  <a:schemeClr val="accent1"/>
                </a:solidFill>
              </a:rPr>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136</a:t>
            </a:fld>
            <a:endParaRPr/>
          </a:p>
        </p:txBody>
      </p:sp>
      <p:grpSp>
        <p:nvGrpSpPr>
          <p:cNvPr id="26" name="Group 25"/>
          <p:cNvGrpSpPr/>
          <p:nvPr/>
        </p:nvGrpSpPr>
        <p:grpSpPr>
          <a:xfrm>
            <a:off x="6934200" y="2700591"/>
            <a:ext cx="4343400" cy="4205072"/>
            <a:chOff x="6934200" y="2700591"/>
            <a:chExt cx="4343400" cy="4205072"/>
          </a:xfrm>
        </p:grpSpPr>
        <p:sp>
          <p:nvSpPr>
            <p:cNvPr id="4" name="TextBox 3"/>
            <p:cNvSpPr txBox="1"/>
            <p:nvPr/>
          </p:nvSpPr>
          <p:spPr>
            <a:xfrm>
              <a:off x="7098686" y="3735564"/>
              <a:ext cx="4178914" cy="3170099"/>
            </a:xfrm>
            <a:prstGeom prst="rect">
              <a:avLst/>
            </a:prstGeom>
            <a:noFill/>
          </p:spPr>
          <p:txBody>
            <a:bodyPr wrap="square" rtlCol="0">
              <a:spAutoFit/>
            </a:bodyPr>
            <a:lstStyle/>
            <a:p>
              <a:pPr marL="342900" indent="-342900">
                <a:buClr>
                  <a:schemeClr val="accent1"/>
                </a:buClr>
                <a:buFont typeface="Wingdings" panose="05000000000000000000" pitchFamily="2" charset="2"/>
                <a:buChar char="ü"/>
              </a:pPr>
              <a:r>
                <a:rPr lang="en-US" sz="2000">
                  <a:solidFill>
                    <a:schemeClr val="tx2"/>
                  </a:solidFill>
                </a:rPr>
                <a:t>lorem ipsum dolor sit amet</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consectetuer adipiscing elit.</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maecenas porttitor assa. </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fusce posuere, magna sed pulvinar</a:t>
              </a:r>
            </a:p>
          </p:txBody>
        </p:sp>
        <p:sp>
          <p:nvSpPr>
            <p:cNvPr id="6" name="TextBox 5"/>
            <p:cNvSpPr txBox="1"/>
            <p:nvPr/>
          </p:nvSpPr>
          <p:spPr>
            <a:xfrm>
              <a:off x="7076155" y="2700591"/>
              <a:ext cx="4161190" cy="646331"/>
            </a:xfrm>
            <a:prstGeom prst="rect">
              <a:avLst/>
            </a:prstGeom>
            <a:noFill/>
          </p:spPr>
          <p:txBody>
            <a:bodyPr wrap="square" rtlCol="0">
              <a:spAutoFit/>
            </a:bodyPr>
            <a:lstStyle/>
            <a:p>
              <a:r>
                <a:rPr lang="en-US" sz="3600">
                  <a:latin typeface="+mj-lt"/>
                </a:rPr>
                <a:t>optimum</a:t>
              </a:r>
              <a:endParaRPr lang="uk-UA" sz="3600">
                <a:latin typeface="+mj-lt"/>
              </a:endParaRPr>
            </a:p>
          </p:txBody>
        </p:sp>
        <p:cxnSp>
          <p:nvCxnSpPr>
            <p:cNvPr id="7" name="Straight Connector 6"/>
            <p:cNvCxnSpPr/>
            <p:nvPr/>
          </p:nvCxnSpPr>
          <p:spPr>
            <a:xfrm>
              <a:off x="6934200" y="2814891"/>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8" name="Group 27"/>
          <p:cNvGrpSpPr/>
          <p:nvPr/>
        </p:nvGrpSpPr>
        <p:grpSpPr>
          <a:xfrm>
            <a:off x="6934200" y="7445492"/>
            <a:ext cx="1676400" cy="954107"/>
            <a:chOff x="6934200" y="7445492"/>
            <a:chExt cx="1676400" cy="954107"/>
          </a:xfrm>
        </p:grpSpPr>
        <p:sp>
          <p:nvSpPr>
            <p:cNvPr id="9" name="TextBox 8"/>
            <p:cNvSpPr txBox="1"/>
            <p:nvPr/>
          </p:nvSpPr>
          <p:spPr>
            <a:xfrm>
              <a:off x="7076155" y="7445492"/>
              <a:ext cx="1534445" cy="954107"/>
            </a:xfrm>
            <a:prstGeom prst="rect">
              <a:avLst/>
            </a:prstGeom>
            <a:noFill/>
          </p:spPr>
          <p:txBody>
            <a:bodyPr wrap="square" rtlCol="0">
              <a:spAutoFit/>
            </a:bodyPr>
            <a:lstStyle/>
            <a:p>
              <a:r>
                <a:rPr lang="en-US" sz="3600">
                  <a:solidFill>
                    <a:schemeClr val="accent1"/>
                  </a:solidFill>
                  <a:latin typeface="+mj-lt"/>
                </a:rPr>
                <a:t>$199</a:t>
              </a:r>
            </a:p>
            <a:p>
              <a:r>
                <a:rPr lang="en-US" sz="2000">
                  <a:solidFill>
                    <a:schemeClr val="accent1"/>
                  </a:solidFill>
                </a:rPr>
                <a:t>per month</a:t>
              </a:r>
              <a:endParaRPr lang="uk-UA" sz="2000">
                <a:solidFill>
                  <a:schemeClr val="accent1"/>
                </a:solidFill>
              </a:endParaRPr>
            </a:p>
          </p:txBody>
        </p:sp>
        <p:cxnSp>
          <p:nvCxnSpPr>
            <p:cNvPr id="10" name="Straight Connector 9"/>
            <p:cNvCxnSpPr/>
            <p:nvPr/>
          </p:nvCxnSpPr>
          <p:spPr>
            <a:xfrm>
              <a:off x="6934200" y="7559792"/>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1828800" y="2721092"/>
            <a:ext cx="4343400" cy="3281742"/>
            <a:chOff x="1828800" y="2721092"/>
            <a:chExt cx="4343400" cy="3281742"/>
          </a:xfrm>
        </p:grpSpPr>
        <p:sp>
          <p:nvSpPr>
            <p:cNvPr id="13" name="TextBox 12"/>
            <p:cNvSpPr txBox="1"/>
            <p:nvPr/>
          </p:nvSpPr>
          <p:spPr>
            <a:xfrm>
              <a:off x="1993286" y="3756065"/>
              <a:ext cx="4178914" cy="2246769"/>
            </a:xfrm>
            <a:prstGeom prst="rect">
              <a:avLst/>
            </a:prstGeom>
            <a:noFill/>
          </p:spPr>
          <p:txBody>
            <a:bodyPr wrap="square" rtlCol="0">
              <a:spAutoFit/>
            </a:bodyPr>
            <a:lstStyle/>
            <a:p>
              <a:pPr marL="342900" indent="-342900">
                <a:buClr>
                  <a:schemeClr val="accent1"/>
                </a:buClr>
                <a:buFont typeface="Wingdings" panose="05000000000000000000" pitchFamily="2" charset="2"/>
                <a:buChar char="ü"/>
              </a:pPr>
              <a:r>
                <a:rPr lang="en-US" sz="2000">
                  <a:solidFill>
                    <a:schemeClr val="tx2"/>
                  </a:solidFill>
                </a:rPr>
                <a:t>lorem ipsum dolor</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consectetuer adipiscing elit.</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maecenas porttit issa. </a:t>
              </a:r>
            </a:p>
            <a:p>
              <a:pPr>
                <a:buClr>
                  <a:schemeClr val="accent1"/>
                </a:buClr>
              </a:pPr>
              <a:endParaRPr lang="en-US" sz="2000">
                <a:solidFill>
                  <a:schemeClr val="tx2"/>
                </a:solidFill>
              </a:endParaRPr>
            </a:p>
          </p:txBody>
        </p:sp>
        <p:grpSp>
          <p:nvGrpSpPr>
            <p:cNvPr id="25" name="Group 24"/>
            <p:cNvGrpSpPr/>
            <p:nvPr/>
          </p:nvGrpSpPr>
          <p:grpSpPr>
            <a:xfrm>
              <a:off x="1828800" y="2721092"/>
              <a:ext cx="4303145" cy="646331"/>
              <a:chOff x="2819400" y="3009900"/>
              <a:chExt cx="3638372" cy="646331"/>
            </a:xfrm>
          </p:grpSpPr>
          <p:sp>
            <p:nvSpPr>
              <p:cNvPr id="14" name="TextBox 13"/>
              <p:cNvSpPr txBox="1"/>
              <p:nvPr/>
            </p:nvSpPr>
            <p:spPr>
              <a:xfrm>
                <a:off x="2939425" y="3009900"/>
                <a:ext cx="3518347" cy="646331"/>
              </a:xfrm>
              <a:prstGeom prst="rect">
                <a:avLst/>
              </a:prstGeom>
              <a:noFill/>
            </p:spPr>
            <p:txBody>
              <a:bodyPr wrap="square" rtlCol="0">
                <a:spAutoFit/>
              </a:bodyPr>
              <a:lstStyle/>
              <a:p>
                <a:r>
                  <a:rPr lang="en-US" sz="3600">
                    <a:latin typeface="+mj-lt"/>
                  </a:rPr>
                  <a:t>starter</a:t>
                </a:r>
                <a:endParaRPr lang="uk-UA" sz="3600">
                  <a:latin typeface="+mj-lt"/>
                </a:endParaRPr>
              </a:p>
            </p:txBody>
          </p:sp>
          <p:cxnSp>
            <p:nvCxnSpPr>
              <p:cNvPr id="15" name="Straight Connector 14"/>
              <p:cNvCxnSpPr/>
              <p:nvPr/>
            </p:nvCxnSpPr>
            <p:spPr>
              <a:xfrm>
                <a:off x="2819400" y="3124200"/>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4" name="Group 23"/>
          <p:cNvGrpSpPr/>
          <p:nvPr/>
        </p:nvGrpSpPr>
        <p:grpSpPr>
          <a:xfrm>
            <a:off x="1828800" y="7465993"/>
            <a:ext cx="1828800" cy="954107"/>
            <a:chOff x="2819400" y="7754801"/>
            <a:chExt cx="1546277" cy="954107"/>
          </a:xfrm>
        </p:grpSpPr>
        <p:sp>
          <p:nvSpPr>
            <p:cNvPr id="16" name="TextBox 15"/>
            <p:cNvSpPr txBox="1"/>
            <p:nvPr/>
          </p:nvSpPr>
          <p:spPr>
            <a:xfrm>
              <a:off x="2939425" y="7754801"/>
              <a:ext cx="1426252" cy="954107"/>
            </a:xfrm>
            <a:prstGeom prst="rect">
              <a:avLst/>
            </a:prstGeom>
            <a:noFill/>
          </p:spPr>
          <p:txBody>
            <a:bodyPr wrap="square" rtlCol="0">
              <a:spAutoFit/>
            </a:bodyPr>
            <a:lstStyle/>
            <a:p>
              <a:r>
                <a:rPr lang="en-US" sz="3600">
                  <a:solidFill>
                    <a:schemeClr val="accent1"/>
                  </a:solidFill>
                  <a:latin typeface="+mj-lt"/>
                </a:rPr>
                <a:t>$99 </a:t>
              </a:r>
            </a:p>
            <a:p>
              <a:r>
                <a:rPr lang="en-US" sz="2000">
                  <a:solidFill>
                    <a:schemeClr val="accent1"/>
                  </a:solidFill>
                </a:rPr>
                <a:t>per month</a:t>
              </a:r>
              <a:endParaRPr lang="uk-UA" sz="2000">
                <a:solidFill>
                  <a:schemeClr val="accent1"/>
                </a:solidFill>
              </a:endParaRPr>
            </a:p>
          </p:txBody>
        </p:sp>
        <p:cxnSp>
          <p:nvCxnSpPr>
            <p:cNvPr id="17" name="Straight Connector 16"/>
            <p:cNvCxnSpPr/>
            <p:nvPr/>
          </p:nvCxnSpPr>
          <p:spPr>
            <a:xfrm>
              <a:off x="2819400" y="7869101"/>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p:nvGrpSpPr>
        <p:grpSpPr>
          <a:xfrm>
            <a:off x="12039600" y="2721092"/>
            <a:ext cx="4343400" cy="4512848"/>
            <a:chOff x="12039600" y="2721092"/>
            <a:chExt cx="4343400" cy="4512848"/>
          </a:xfrm>
        </p:grpSpPr>
        <p:sp>
          <p:nvSpPr>
            <p:cNvPr id="19" name="TextBox 18"/>
            <p:cNvSpPr txBox="1"/>
            <p:nvPr/>
          </p:nvSpPr>
          <p:spPr>
            <a:xfrm>
              <a:off x="12204086" y="3756065"/>
              <a:ext cx="4178914" cy="3477875"/>
            </a:xfrm>
            <a:prstGeom prst="rect">
              <a:avLst/>
            </a:prstGeom>
            <a:noFill/>
          </p:spPr>
          <p:txBody>
            <a:bodyPr wrap="square" rtlCol="0">
              <a:spAutoFit/>
            </a:bodyPr>
            <a:lstStyle/>
            <a:p>
              <a:pPr marL="342900" indent="-342900">
                <a:buClr>
                  <a:schemeClr val="accent1"/>
                </a:buClr>
                <a:buFont typeface="Wingdings" panose="05000000000000000000" pitchFamily="2" charset="2"/>
                <a:buChar char="ü"/>
              </a:pPr>
              <a:r>
                <a:rPr lang="en-US" sz="2000">
                  <a:solidFill>
                    <a:schemeClr val="tx2"/>
                  </a:solidFill>
                </a:rPr>
                <a:t>lorem ipsum dolor sit amet</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consectetuer adipiscing elit.</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maecenas porttitor congue massa. </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fusce posuere, magna sed pulvinar ultricies</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sit amet eros quis purna</a:t>
              </a:r>
            </a:p>
          </p:txBody>
        </p:sp>
        <p:sp>
          <p:nvSpPr>
            <p:cNvPr id="20" name="TextBox 19"/>
            <p:cNvSpPr txBox="1"/>
            <p:nvPr/>
          </p:nvSpPr>
          <p:spPr>
            <a:xfrm>
              <a:off x="12181555" y="2721092"/>
              <a:ext cx="4161190" cy="646331"/>
            </a:xfrm>
            <a:prstGeom prst="rect">
              <a:avLst/>
            </a:prstGeom>
            <a:noFill/>
          </p:spPr>
          <p:txBody>
            <a:bodyPr wrap="square" rtlCol="0">
              <a:spAutoFit/>
            </a:bodyPr>
            <a:lstStyle/>
            <a:p>
              <a:r>
                <a:rPr lang="en-US" sz="3600">
                  <a:latin typeface="+mj-lt"/>
                </a:rPr>
                <a:t>premium</a:t>
              </a:r>
              <a:endParaRPr lang="uk-UA" sz="3600">
                <a:latin typeface="+mj-lt"/>
              </a:endParaRPr>
            </a:p>
          </p:txBody>
        </p:sp>
        <p:cxnSp>
          <p:nvCxnSpPr>
            <p:cNvPr id="21" name="Straight Connector 20"/>
            <p:cNvCxnSpPr/>
            <p:nvPr/>
          </p:nvCxnSpPr>
          <p:spPr>
            <a:xfrm>
              <a:off x="12039600" y="2835392"/>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9" name="Group 28"/>
          <p:cNvGrpSpPr/>
          <p:nvPr/>
        </p:nvGrpSpPr>
        <p:grpSpPr>
          <a:xfrm>
            <a:off x="12039600" y="7465993"/>
            <a:ext cx="1676400" cy="954107"/>
            <a:chOff x="12039600" y="7465993"/>
            <a:chExt cx="1676400" cy="954107"/>
          </a:xfrm>
        </p:grpSpPr>
        <p:sp>
          <p:nvSpPr>
            <p:cNvPr id="22" name="TextBox 21"/>
            <p:cNvSpPr txBox="1"/>
            <p:nvPr/>
          </p:nvSpPr>
          <p:spPr>
            <a:xfrm>
              <a:off x="12181555" y="7465993"/>
              <a:ext cx="1534445" cy="954107"/>
            </a:xfrm>
            <a:prstGeom prst="rect">
              <a:avLst/>
            </a:prstGeom>
            <a:noFill/>
          </p:spPr>
          <p:txBody>
            <a:bodyPr wrap="square" rtlCol="0">
              <a:spAutoFit/>
            </a:bodyPr>
            <a:lstStyle/>
            <a:p>
              <a:r>
                <a:rPr lang="en-US" sz="3600">
                  <a:solidFill>
                    <a:schemeClr val="accent1"/>
                  </a:solidFill>
                  <a:latin typeface="+mj-lt"/>
                </a:rPr>
                <a:t>$499</a:t>
              </a:r>
            </a:p>
            <a:p>
              <a:r>
                <a:rPr lang="en-US" sz="2000">
                  <a:solidFill>
                    <a:schemeClr val="accent1"/>
                  </a:solidFill>
                </a:rPr>
                <a:t>per month</a:t>
              </a:r>
              <a:endParaRPr lang="uk-UA" sz="2000">
                <a:solidFill>
                  <a:schemeClr val="accent1"/>
                </a:solidFill>
              </a:endParaRPr>
            </a:p>
          </p:txBody>
        </p:sp>
        <p:cxnSp>
          <p:nvCxnSpPr>
            <p:cNvPr id="23" name="Straight Connector 22"/>
            <p:cNvCxnSpPr/>
            <p:nvPr/>
          </p:nvCxnSpPr>
          <p:spPr>
            <a:xfrm>
              <a:off x="12039600" y="7580293"/>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6709031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250"/>
                                        <p:tgtEl>
                                          <p:spTgt spid="18"/>
                                        </p:tgtEl>
                                      </p:cBhvr>
                                    </p:animEffect>
                                    <p:anim calcmode="lin" valueType="num">
                                      <p:cBhvr>
                                        <p:cTn id="8" dur="1250" fill="hold"/>
                                        <p:tgtEl>
                                          <p:spTgt spid="18"/>
                                        </p:tgtEl>
                                        <p:attrNameLst>
                                          <p:attrName>ppt_x</p:attrName>
                                        </p:attrNameLst>
                                      </p:cBhvr>
                                      <p:tavLst>
                                        <p:tav tm="0">
                                          <p:val>
                                            <p:strVal val="#ppt_x"/>
                                          </p:val>
                                        </p:tav>
                                        <p:tav tm="100000">
                                          <p:val>
                                            <p:strVal val="#ppt_x"/>
                                          </p:val>
                                        </p:tav>
                                      </p:tavLst>
                                    </p:anim>
                                    <p:anim calcmode="lin" valueType="num">
                                      <p:cBhvr>
                                        <p:cTn id="9" dur="1125" decel="100000" fill="hold"/>
                                        <p:tgtEl>
                                          <p:spTgt spid="1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1250"/>
                                        <p:tgtEl>
                                          <p:spTgt spid="26"/>
                                        </p:tgtEl>
                                      </p:cBhvr>
                                    </p:animEffect>
                                    <p:anim calcmode="lin" valueType="num">
                                      <p:cBhvr>
                                        <p:cTn id="14" dur="1250" fill="hold"/>
                                        <p:tgtEl>
                                          <p:spTgt spid="26"/>
                                        </p:tgtEl>
                                        <p:attrNameLst>
                                          <p:attrName>ppt_x</p:attrName>
                                        </p:attrNameLst>
                                      </p:cBhvr>
                                      <p:tavLst>
                                        <p:tav tm="0">
                                          <p:val>
                                            <p:strVal val="#ppt_x"/>
                                          </p:val>
                                        </p:tav>
                                        <p:tav tm="100000">
                                          <p:val>
                                            <p:strVal val="#ppt_x"/>
                                          </p:val>
                                        </p:tav>
                                      </p:tavLst>
                                    </p:anim>
                                    <p:anim calcmode="lin" valueType="num">
                                      <p:cBhvr>
                                        <p:cTn id="15" dur="1125" decel="100000" fill="hold"/>
                                        <p:tgtEl>
                                          <p:spTgt spid="2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1250"/>
                                        <p:tgtEl>
                                          <p:spTgt spid="27"/>
                                        </p:tgtEl>
                                      </p:cBhvr>
                                    </p:animEffect>
                                    <p:anim calcmode="lin" valueType="num">
                                      <p:cBhvr>
                                        <p:cTn id="20" dur="1250" fill="hold"/>
                                        <p:tgtEl>
                                          <p:spTgt spid="27"/>
                                        </p:tgtEl>
                                        <p:attrNameLst>
                                          <p:attrName>ppt_x</p:attrName>
                                        </p:attrNameLst>
                                      </p:cBhvr>
                                      <p:tavLst>
                                        <p:tav tm="0">
                                          <p:val>
                                            <p:strVal val="#ppt_x"/>
                                          </p:val>
                                        </p:tav>
                                        <p:tav tm="100000">
                                          <p:val>
                                            <p:strVal val="#ppt_x"/>
                                          </p:val>
                                        </p:tav>
                                      </p:tavLst>
                                    </p:anim>
                                    <p:anim calcmode="lin" valueType="num">
                                      <p:cBhvr>
                                        <p:cTn id="21" dur="1125" decel="100000" fill="hold"/>
                                        <p:tgtEl>
                                          <p:spTgt spid="2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7"/>
                                        </p:tgtEl>
                                        <p:attrNameLst>
                                          <p:attrName>ppt_y</p:attrName>
                                        </p:attrNameLst>
                                      </p:cBhvr>
                                      <p:tavLst>
                                        <p:tav tm="0">
                                          <p:val>
                                            <p:strVal val="#ppt_y-.03"/>
                                          </p:val>
                                        </p:tav>
                                        <p:tav tm="100000">
                                          <p:val>
                                            <p:strVal val="#ppt_y"/>
                                          </p:val>
                                        </p:tav>
                                      </p:tavLst>
                                    </p:anim>
                                  </p:childTnLst>
                                </p:cTn>
                              </p:par>
                            </p:childTnLst>
                          </p:cTn>
                        </p:par>
                        <p:par>
                          <p:cTn id="23" fill="hold">
                            <p:stCondLst>
                              <p:cond delay="1750"/>
                            </p:stCondLst>
                            <p:childTnLst>
                              <p:par>
                                <p:cTn id="24" presetID="49" presetClass="entr" presetSubtype="0" decel="100000" fill="hold" nodeType="after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p:cTn id="26" dur="1250" fill="hold"/>
                                        <p:tgtEl>
                                          <p:spTgt spid="24"/>
                                        </p:tgtEl>
                                        <p:attrNameLst>
                                          <p:attrName>ppt_w</p:attrName>
                                        </p:attrNameLst>
                                      </p:cBhvr>
                                      <p:tavLst>
                                        <p:tav tm="0">
                                          <p:val>
                                            <p:fltVal val="0"/>
                                          </p:val>
                                        </p:tav>
                                        <p:tav tm="100000">
                                          <p:val>
                                            <p:strVal val="#ppt_w"/>
                                          </p:val>
                                        </p:tav>
                                      </p:tavLst>
                                    </p:anim>
                                    <p:anim calcmode="lin" valueType="num">
                                      <p:cBhvr>
                                        <p:cTn id="27" dur="1250" fill="hold"/>
                                        <p:tgtEl>
                                          <p:spTgt spid="24"/>
                                        </p:tgtEl>
                                        <p:attrNameLst>
                                          <p:attrName>ppt_h</p:attrName>
                                        </p:attrNameLst>
                                      </p:cBhvr>
                                      <p:tavLst>
                                        <p:tav tm="0">
                                          <p:val>
                                            <p:fltVal val="0"/>
                                          </p:val>
                                        </p:tav>
                                        <p:tav tm="100000">
                                          <p:val>
                                            <p:strVal val="#ppt_h"/>
                                          </p:val>
                                        </p:tav>
                                      </p:tavLst>
                                    </p:anim>
                                    <p:anim calcmode="lin" valueType="num">
                                      <p:cBhvr>
                                        <p:cTn id="28" dur="1250" fill="hold"/>
                                        <p:tgtEl>
                                          <p:spTgt spid="24"/>
                                        </p:tgtEl>
                                        <p:attrNameLst>
                                          <p:attrName>style.rotation</p:attrName>
                                        </p:attrNameLst>
                                      </p:cBhvr>
                                      <p:tavLst>
                                        <p:tav tm="0">
                                          <p:val>
                                            <p:fltVal val="360"/>
                                          </p:val>
                                        </p:tav>
                                        <p:tav tm="100000">
                                          <p:val>
                                            <p:fltVal val="0"/>
                                          </p:val>
                                        </p:tav>
                                      </p:tavLst>
                                    </p:anim>
                                    <p:animEffect transition="in" filter="fade">
                                      <p:cBhvr>
                                        <p:cTn id="29" dur="1250"/>
                                        <p:tgtEl>
                                          <p:spTgt spid="24"/>
                                        </p:tgtEl>
                                      </p:cBhvr>
                                    </p:animEffect>
                                  </p:childTnLst>
                                </p:cTn>
                              </p:par>
                            </p:childTnLst>
                          </p:cTn>
                        </p:par>
                        <p:par>
                          <p:cTn id="30" fill="hold">
                            <p:stCondLst>
                              <p:cond delay="3000"/>
                            </p:stCondLst>
                            <p:childTnLst>
                              <p:par>
                                <p:cTn id="31" presetID="49" presetClass="entr" presetSubtype="0" decel="100000" fill="hold" nodeType="after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p:cTn id="33" dur="1250" fill="hold"/>
                                        <p:tgtEl>
                                          <p:spTgt spid="28"/>
                                        </p:tgtEl>
                                        <p:attrNameLst>
                                          <p:attrName>ppt_w</p:attrName>
                                        </p:attrNameLst>
                                      </p:cBhvr>
                                      <p:tavLst>
                                        <p:tav tm="0">
                                          <p:val>
                                            <p:fltVal val="0"/>
                                          </p:val>
                                        </p:tav>
                                        <p:tav tm="100000">
                                          <p:val>
                                            <p:strVal val="#ppt_w"/>
                                          </p:val>
                                        </p:tav>
                                      </p:tavLst>
                                    </p:anim>
                                    <p:anim calcmode="lin" valueType="num">
                                      <p:cBhvr>
                                        <p:cTn id="34" dur="1250" fill="hold"/>
                                        <p:tgtEl>
                                          <p:spTgt spid="28"/>
                                        </p:tgtEl>
                                        <p:attrNameLst>
                                          <p:attrName>ppt_h</p:attrName>
                                        </p:attrNameLst>
                                      </p:cBhvr>
                                      <p:tavLst>
                                        <p:tav tm="0">
                                          <p:val>
                                            <p:fltVal val="0"/>
                                          </p:val>
                                        </p:tav>
                                        <p:tav tm="100000">
                                          <p:val>
                                            <p:strVal val="#ppt_h"/>
                                          </p:val>
                                        </p:tav>
                                      </p:tavLst>
                                    </p:anim>
                                    <p:anim calcmode="lin" valueType="num">
                                      <p:cBhvr>
                                        <p:cTn id="35" dur="1250" fill="hold"/>
                                        <p:tgtEl>
                                          <p:spTgt spid="28"/>
                                        </p:tgtEl>
                                        <p:attrNameLst>
                                          <p:attrName>style.rotation</p:attrName>
                                        </p:attrNameLst>
                                      </p:cBhvr>
                                      <p:tavLst>
                                        <p:tav tm="0">
                                          <p:val>
                                            <p:fltVal val="360"/>
                                          </p:val>
                                        </p:tav>
                                        <p:tav tm="100000">
                                          <p:val>
                                            <p:fltVal val="0"/>
                                          </p:val>
                                        </p:tav>
                                      </p:tavLst>
                                    </p:anim>
                                    <p:animEffect transition="in" filter="fade">
                                      <p:cBhvr>
                                        <p:cTn id="36" dur="1250"/>
                                        <p:tgtEl>
                                          <p:spTgt spid="28"/>
                                        </p:tgtEl>
                                      </p:cBhvr>
                                    </p:animEffect>
                                  </p:childTnLst>
                                </p:cTn>
                              </p:par>
                            </p:childTnLst>
                          </p:cTn>
                        </p:par>
                        <p:par>
                          <p:cTn id="37" fill="hold">
                            <p:stCondLst>
                              <p:cond delay="4250"/>
                            </p:stCondLst>
                            <p:childTnLst>
                              <p:par>
                                <p:cTn id="38" presetID="49" presetClass="entr" presetSubtype="0" decel="100000" fill="hold" nodeType="afterEffect">
                                  <p:stCondLst>
                                    <p:cond delay="0"/>
                                  </p:stCondLst>
                                  <p:childTnLst>
                                    <p:set>
                                      <p:cBhvr>
                                        <p:cTn id="39" dur="1" fill="hold">
                                          <p:stCondLst>
                                            <p:cond delay="0"/>
                                          </p:stCondLst>
                                        </p:cTn>
                                        <p:tgtEl>
                                          <p:spTgt spid="29"/>
                                        </p:tgtEl>
                                        <p:attrNameLst>
                                          <p:attrName>style.visibility</p:attrName>
                                        </p:attrNameLst>
                                      </p:cBhvr>
                                      <p:to>
                                        <p:strVal val="visible"/>
                                      </p:to>
                                    </p:set>
                                    <p:anim calcmode="lin" valueType="num">
                                      <p:cBhvr>
                                        <p:cTn id="40" dur="1250" fill="hold"/>
                                        <p:tgtEl>
                                          <p:spTgt spid="29"/>
                                        </p:tgtEl>
                                        <p:attrNameLst>
                                          <p:attrName>ppt_w</p:attrName>
                                        </p:attrNameLst>
                                      </p:cBhvr>
                                      <p:tavLst>
                                        <p:tav tm="0">
                                          <p:val>
                                            <p:fltVal val="0"/>
                                          </p:val>
                                        </p:tav>
                                        <p:tav tm="100000">
                                          <p:val>
                                            <p:strVal val="#ppt_w"/>
                                          </p:val>
                                        </p:tav>
                                      </p:tavLst>
                                    </p:anim>
                                    <p:anim calcmode="lin" valueType="num">
                                      <p:cBhvr>
                                        <p:cTn id="41" dur="1250" fill="hold"/>
                                        <p:tgtEl>
                                          <p:spTgt spid="29"/>
                                        </p:tgtEl>
                                        <p:attrNameLst>
                                          <p:attrName>ppt_h</p:attrName>
                                        </p:attrNameLst>
                                      </p:cBhvr>
                                      <p:tavLst>
                                        <p:tav tm="0">
                                          <p:val>
                                            <p:fltVal val="0"/>
                                          </p:val>
                                        </p:tav>
                                        <p:tav tm="100000">
                                          <p:val>
                                            <p:strVal val="#ppt_h"/>
                                          </p:val>
                                        </p:tav>
                                      </p:tavLst>
                                    </p:anim>
                                    <p:anim calcmode="lin" valueType="num">
                                      <p:cBhvr>
                                        <p:cTn id="42" dur="1250" fill="hold"/>
                                        <p:tgtEl>
                                          <p:spTgt spid="29"/>
                                        </p:tgtEl>
                                        <p:attrNameLst>
                                          <p:attrName>style.rotation</p:attrName>
                                        </p:attrNameLst>
                                      </p:cBhvr>
                                      <p:tavLst>
                                        <p:tav tm="0">
                                          <p:val>
                                            <p:fltVal val="360"/>
                                          </p:val>
                                        </p:tav>
                                        <p:tav tm="100000">
                                          <p:val>
                                            <p:fltVal val="0"/>
                                          </p:val>
                                        </p:tav>
                                      </p:tavLst>
                                    </p:anim>
                                    <p:animEffect transition="in" filter="fade">
                                      <p:cBhvr>
                                        <p:cTn id="43" dur="12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76300" y="571411"/>
            <a:ext cx="5448300" cy="1338828"/>
          </a:xfrm>
        </p:spPr>
        <p:txBody>
          <a:bodyPr/>
          <a:lstStyle/>
          <a:p>
            <a:r>
              <a:rPr lang="en-US">
                <a:solidFill>
                  <a:schemeClr val="accent1"/>
                </a:solidFill>
              </a:rPr>
              <a:t>pricing</a:t>
            </a:r>
            <a:br>
              <a:rPr lang="en-US"/>
            </a:br>
            <a:r>
              <a:rPr lang="en-US"/>
              <a:t>table</a:t>
            </a:r>
            <a:endParaRPr lang="uk-UA"/>
          </a:p>
        </p:txBody>
      </p:sp>
      <p:sp>
        <p:nvSpPr>
          <p:cNvPr id="4" name="Slide Number Placeholder 3"/>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137</a:t>
            </a:fld>
            <a:endParaRPr/>
          </a:p>
        </p:txBody>
      </p:sp>
      <p:graphicFrame>
        <p:nvGraphicFramePr>
          <p:cNvPr id="5" name="Table 4"/>
          <p:cNvGraphicFramePr>
            <a:graphicFrameLocks noGrp="1"/>
          </p:cNvGraphicFramePr>
          <p:nvPr>
            <p:extLst>
              <p:ext uri="{D42A27DB-BD31-4B8C-83A1-F6EECF244321}">
                <p14:modId xmlns:p14="http://schemas.microsoft.com/office/powerpoint/2010/main" val="3508522982"/>
              </p:ext>
            </p:extLst>
          </p:nvPr>
        </p:nvGraphicFramePr>
        <p:xfrm>
          <a:off x="1257301" y="2628900"/>
          <a:ext cx="15773399" cy="5669280"/>
        </p:xfrm>
        <a:graphic>
          <a:graphicData uri="http://schemas.openxmlformats.org/drawingml/2006/table">
            <a:tbl>
              <a:tblPr firstRow="1" bandRow="1">
                <a:tableStyleId>{5C22544A-7EE6-4342-B048-85BDC9FD1C3A}</a:tableStyleId>
              </a:tblPr>
              <a:tblGrid>
                <a:gridCol w="3967843">
                  <a:extLst>
                    <a:ext uri="{9D8B030D-6E8A-4147-A177-3AD203B41FA5}">
                      <a16:colId xmlns:a16="http://schemas.microsoft.com/office/drawing/2014/main" val="20000"/>
                    </a:ext>
                  </a:extLst>
                </a:gridCol>
                <a:gridCol w="2951389">
                  <a:extLst>
                    <a:ext uri="{9D8B030D-6E8A-4147-A177-3AD203B41FA5}">
                      <a16:colId xmlns:a16="http://schemas.microsoft.com/office/drawing/2014/main" val="20001"/>
                    </a:ext>
                  </a:extLst>
                </a:gridCol>
                <a:gridCol w="2951389">
                  <a:extLst>
                    <a:ext uri="{9D8B030D-6E8A-4147-A177-3AD203B41FA5}">
                      <a16:colId xmlns:a16="http://schemas.microsoft.com/office/drawing/2014/main" val="20002"/>
                    </a:ext>
                  </a:extLst>
                </a:gridCol>
                <a:gridCol w="2951389">
                  <a:extLst>
                    <a:ext uri="{9D8B030D-6E8A-4147-A177-3AD203B41FA5}">
                      <a16:colId xmlns:a16="http://schemas.microsoft.com/office/drawing/2014/main" val="20003"/>
                    </a:ext>
                  </a:extLst>
                </a:gridCol>
                <a:gridCol w="2951389">
                  <a:extLst>
                    <a:ext uri="{9D8B030D-6E8A-4147-A177-3AD203B41FA5}">
                      <a16:colId xmlns:a16="http://schemas.microsoft.com/office/drawing/2014/main" val="20004"/>
                    </a:ext>
                  </a:extLst>
                </a:gridCol>
              </a:tblGrid>
              <a:tr h="914400">
                <a:tc>
                  <a:txBody>
                    <a:bodyPr/>
                    <a:lstStyle/>
                    <a:p>
                      <a:pPr algn="ctr"/>
                      <a:r>
                        <a:rPr lang="en-US" sz="3600" b="0">
                          <a:solidFill>
                            <a:schemeClr val="bg1"/>
                          </a:solidFill>
                          <a:latin typeface="+mj-lt"/>
                        </a:rPr>
                        <a:t>plan name</a:t>
                      </a:r>
                      <a:endParaRPr lang="uk-UA" sz="3600" b="0">
                        <a:solidFill>
                          <a:schemeClr val="bg1"/>
                        </a:solidFill>
                        <a:latin typeface="+mj-lt"/>
                      </a:endParaRPr>
                    </a:p>
                  </a:txBody>
                  <a:tcPr anchor="ctr">
                    <a:lnL w="28575" cap="flat" cmpd="sng" algn="ctr">
                      <a:solidFill>
                        <a:schemeClr val="accent1"/>
                      </a:solidFill>
                      <a:prstDash val="solid"/>
                      <a:round/>
                      <a:headEnd type="none" w="med" len="med"/>
                      <a:tailEnd type="none" w="med" len="med"/>
                    </a:lnL>
                    <a:lnR w="38100" cap="flat" cmpd="sng" algn="ctr">
                      <a:solidFill>
                        <a:schemeClr val="bg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3600" b="0">
                          <a:solidFill>
                            <a:schemeClr val="bg1"/>
                          </a:solidFill>
                          <a:latin typeface="+mj-lt"/>
                        </a:rPr>
                        <a:t>basic</a:t>
                      </a:r>
                      <a:endParaRPr lang="uk-UA" sz="3600" b="0">
                        <a:solidFill>
                          <a:schemeClr val="bg1"/>
                        </a:solidFill>
                        <a:latin typeface="+mj-lt"/>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3600" b="0">
                          <a:solidFill>
                            <a:schemeClr val="bg1"/>
                          </a:solidFill>
                          <a:latin typeface="+mj-lt"/>
                        </a:rPr>
                        <a:t>standart</a:t>
                      </a:r>
                      <a:endParaRPr lang="uk-UA" sz="3600" b="0">
                        <a:solidFill>
                          <a:schemeClr val="bg1"/>
                        </a:solidFill>
                        <a:latin typeface="+mj-lt"/>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3600" b="0">
                          <a:solidFill>
                            <a:schemeClr val="bg1"/>
                          </a:solidFill>
                          <a:latin typeface="+mj-lt"/>
                        </a:rPr>
                        <a:t>optimum</a:t>
                      </a:r>
                      <a:endParaRPr lang="uk-UA" sz="3600" b="0">
                        <a:solidFill>
                          <a:schemeClr val="bg1"/>
                        </a:solidFill>
                        <a:latin typeface="+mj-lt"/>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3600" b="0">
                          <a:solidFill>
                            <a:schemeClr val="bg1"/>
                          </a:solidFill>
                          <a:latin typeface="+mj-lt"/>
                        </a:rPr>
                        <a:t>Premium</a:t>
                      </a:r>
                      <a:endParaRPr lang="uk-UA" sz="3600" b="0">
                        <a:solidFill>
                          <a:schemeClr val="bg1"/>
                        </a:solidFill>
                        <a:latin typeface="+mj-lt"/>
                      </a:endParaRPr>
                    </a:p>
                  </a:txBody>
                  <a:tcPr anchor="ctr">
                    <a:lnL w="38100" cap="flat" cmpd="sng" algn="ctr">
                      <a:solidFill>
                        <a:schemeClr val="bg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0"/>
                  </a:ext>
                </a:extLst>
              </a:tr>
              <a:tr h="640080">
                <a:tc>
                  <a:txBody>
                    <a:bodyPr/>
                    <a:lstStyle/>
                    <a:p>
                      <a:pPr algn="ctr"/>
                      <a:r>
                        <a:rPr lang="en-US" sz="2000" b="0">
                          <a:solidFill>
                            <a:schemeClr val="tx2"/>
                          </a:solidFill>
                        </a:rPr>
                        <a:t>feature</a:t>
                      </a:r>
                      <a:r>
                        <a:rPr lang="en-US" sz="2000" b="0" baseline="0">
                          <a:solidFill>
                            <a:schemeClr val="tx2"/>
                          </a:solidFill>
                        </a:rPr>
                        <a:t> name 1</a:t>
                      </a:r>
                      <a:endParaRPr lang="uk-UA" sz="2000" b="0">
                        <a:solidFill>
                          <a:schemeClr val="tx2"/>
                        </a:solidFill>
                      </a:endParaRPr>
                    </a:p>
                  </a:txBody>
                  <a:tcPr anchor="ctr">
                    <a:lnL w="28575" cap="flat" cmpd="sng" algn="ctr">
                      <a:solidFill>
                        <a:schemeClr val="accent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640080">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2000" b="0">
                          <a:solidFill>
                            <a:schemeClr val="tx2"/>
                          </a:solidFill>
                        </a:rPr>
                        <a:t>feature</a:t>
                      </a:r>
                      <a:r>
                        <a:rPr lang="en-US" sz="2000" b="0" baseline="0">
                          <a:solidFill>
                            <a:schemeClr val="tx2"/>
                          </a:solidFill>
                        </a:rPr>
                        <a:t> name 2</a:t>
                      </a:r>
                      <a:endParaRPr lang="uk-UA" sz="2000" b="0">
                        <a:solidFill>
                          <a:schemeClr val="tx2"/>
                        </a:solidFill>
                      </a:endParaRPr>
                    </a:p>
                  </a:txBody>
                  <a:tcPr anchor="ctr">
                    <a:lnL w="28575" cap="flat" cmpd="sng" algn="ctr">
                      <a:solidFill>
                        <a:schemeClr val="accent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640080">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2000" b="0">
                          <a:solidFill>
                            <a:schemeClr val="tx2"/>
                          </a:solidFill>
                        </a:rPr>
                        <a:t>feature</a:t>
                      </a:r>
                      <a:r>
                        <a:rPr lang="en-US" sz="2000" b="0" baseline="0">
                          <a:solidFill>
                            <a:schemeClr val="tx2"/>
                          </a:solidFill>
                        </a:rPr>
                        <a:t> name 3</a:t>
                      </a:r>
                      <a:endParaRPr lang="uk-UA" sz="2000" b="0">
                        <a:solidFill>
                          <a:schemeClr val="tx2"/>
                        </a:solidFill>
                      </a:endParaRPr>
                    </a:p>
                  </a:txBody>
                  <a:tcPr anchor="ctr">
                    <a:lnL w="28575" cap="flat" cmpd="sng" algn="ctr">
                      <a:solidFill>
                        <a:schemeClr val="accent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tx1"/>
                          </a:solidFill>
                        </a:rPr>
                        <a:t>-</a:t>
                      </a:r>
                      <a:endParaRPr lang="uk-UA">
                        <a:solidFill>
                          <a:schemeClr val="tx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640080">
                <a:tc>
                  <a:txBody>
                    <a:bodyPr/>
                    <a:lstStyle/>
                    <a:p>
                      <a:pPr algn="ctr"/>
                      <a:r>
                        <a:rPr lang="en-US" sz="2000" b="0">
                          <a:solidFill>
                            <a:schemeClr val="tx2"/>
                          </a:solidFill>
                        </a:rPr>
                        <a:t>feature</a:t>
                      </a:r>
                      <a:r>
                        <a:rPr lang="en-US" sz="2000" b="0" baseline="0">
                          <a:solidFill>
                            <a:schemeClr val="tx2"/>
                          </a:solidFill>
                        </a:rPr>
                        <a:t> name 4</a:t>
                      </a:r>
                      <a:endParaRPr lang="uk-UA" sz="2000" b="0">
                        <a:solidFill>
                          <a:schemeClr val="tx2"/>
                        </a:solidFill>
                      </a:endParaRPr>
                    </a:p>
                  </a:txBody>
                  <a:tcPr anchor="ctr">
                    <a:lnL w="28575" cap="flat" cmpd="sng" algn="ctr">
                      <a:solidFill>
                        <a:schemeClr val="accent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tx1"/>
                          </a:solidFill>
                        </a:rPr>
                        <a:t>-</a:t>
                      </a:r>
                      <a:endParaRPr lang="uk-UA">
                        <a:solidFill>
                          <a:schemeClr val="tx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tx1"/>
                          </a:solidFill>
                        </a:rPr>
                        <a:t>-</a:t>
                      </a:r>
                      <a:endParaRPr lang="uk-UA">
                        <a:solidFill>
                          <a:schemeClr val="tx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640080">
                <a:tc>
                  <a:txBody>
                    <a:bodyPr/>
                    <a:lstStyle/>
                    <a:p>
                      <a:pPr algn="ctr"/>
                      <a:r>
                        <a:rPr lang="en-US" sz="2000" b="0">
                          <a:solidFill>
                            <a:schemeClr val="tx2"/>
                          </a:solidFill>
                        </a:rPr>
                        <a:t>feature</a:t>
                      </a:r>
                      <a:r>
                        <a:rPr lang="en-US" sz="2000" b="0" baseline="0">
                          <a:solidFill>
                            <a:schemeClr val="tx2"/>
                          </a:solidFill>
                        </a:rPr>
                        <a:t> name 5</a:t>
                      </a:r>
                      <a:endParaRPr lang="uk-UA" sz="2000" b="0">
                        <a:solidFill>
                          <a:schemeClr val="tx2"/>
                        </a:solidFill>
                      </a:endParaRPr>
                    </a:p>
                  </a:txBody>
                  <a:tcPr anchor="ctr">
                    <a:lnL w="28575" cap="flat" cmpd="sng" algn="ctr">
                      <a:solidFill>
                        <a:schemeClr val="accent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tx1"/>
                          </a:solidFill>
                        </a:rPr>
                        <a:t>-</a:t>
                      </a:r>
                      <a:endParaRPr lang="uk-UA">
                        <a:solidFill>
                          <a:schemeClr val="tx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tx1"/>
                          </a:solidFill>
                        </a:rPr>
                        <a:t>-</a:t>
                      </a:r>
                      <a:endParaRPr lang="uk-UA">
                        <a:solidFill>
                          <a:schemeClr val="tx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tx1"/>
                          </a:solidFill>
                        </a:rPr>
                        <a:t>-</a:t>
                      </a:r>
                      <a:endParaRPr lang="uk-UA">
                        <a:solidFill>
                          <a:schemeClr val="tx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640080">
                <a:tc>
                  <a:txBody>
                    <a:bodyPr/>
                    <a:lstStyle/>
                    <a:p>
                      <a:pPr algn="ctr"/>
                      <a:r>
                        <a:rPr lang="en-US" sz="2000" b="0">
                          <a:solidFill>
                            <a:schemeClr val="tx2"/>
                          </a:solidFill>
                        </a:rPr>
                        <a:t>feature</a:t>
                      </a:r>
                      <a:r>
                        <a:rPr lang="en-US" sz="2000" b="0" baseline="0">
                          <a:solidFill>
                            <a:schemeClr val="tx2"/>
                          </a:solidFill>
                        </a:rPr>
                        <a:t> name 6</a:t>
                      </a:r>
                      <a:endParaRPr lang="uk-UA" sz="2000" b="0">
                        <a:solidFill>
                          <a:schemeClr val="tx2"/>
                        </a:solidFill>
                      </a:endParaRPr>
                    </a:p>
                  </a:txBody>
                  <a:tcPr anchor="ctr">
                    <a:lnL w="28575" cap="flat" cmpd="sng" algn="ctr">
                      <a:solidFill>
                        <a:schemeClr val="accent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tx1"/>
                          </a:solidFill>
                        </a:rPr>
                        <a:t>-</a:t>
                      </a:r>
                      <a:endParaRPr lang="uk-UA">
                        <a:solidFill>
                          <a:schemeClr val="tx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tx1"/>
                          </a:solidFill>
                        </a:rPr>
                        <a:t>-</a:t>
                      </a:r>
                      <a:endParaRPr lang="uk-UA">
                        <a:solidFill>
                          <a:schemeClr val="tx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tx1"/>
                          </a:solidFill>
                        </a:rPr>
                        <a:t>-</a:t>
                      </a:r>
                      <a:endParaRPr lang="uk-UA">
                        <a:solidFill>
                          <a:schemeClr val="tx1"/>
                        </a:solidFill>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a:solidFill>
                            <a:schemeClr val="accent1"/>
                          </a:solidFill>
                        </a:rPr>
                        <a:t>+</a:t>
                      </a:r>
                      <a:endParaRPr lang="uk-UA">
                        <a:solidFill>
                          <a:schemeClr val="accent1"/>
                        </a:solidFill>
                      </a:endParaRPr>
                    </a:p>
                  </a:txBody>
                  <a:tcPr anchor="ctr">
                    <a:lnL w="38100" cap="flat" cmpd="sng" algn="ctr">
                      <a:solidFill>
                        <a:schemeClr val="bg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r h="914400">
                <a:tc>
                  <a:txBody>
                    <a:bodyPr/>
                    <a:lstStyle/>
                    <a:p>
                      <a:pPr algn="ctr"/>
                      <a:r>
                        <a:rPr lang="en-US" sz="3600" b="0">
                          <a:solidFill>
                            <a:schemeClr val="bg1"/>
                          </a:solidFill>
                          <a:latin typeface="+mj-lt"/>
                        </a:rPr>
                        <a:t>price</a:t>
                      </a:r>
                      <a:endParaRPr lang="uk-UA" sz="3600" b="0">
                        <a:solidFill>
                          <a:schemeClr val="bg1"/>
                        </a:solidFill>
                        <a:latin typeface="+mj-lt"/>
                      </a:endParaRPr>
                    </a:p>
                  </a:txBody>
                  <a:tcPr anchor="ctr">
                    <a:lnL w="28575" cap="flat" cmpd="sng" algn="ctr">
                      <a:solidFill>
                        <a:schemeClr val="accent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3600" b="1">
                          <a:solidFill>
                            <a:schemeClr val="bg1"/>
                          </a:solidFill>
                          <a:latin typeface="+mj-lt"/>
                        </a:rPr>
                        <a:t>99$</a:t>
                      </a:r>
                      <a:endParaRPr lang="uk-UA" sz="3600" b="1">
                        <a:solidFill>
                          <a:schemeClr val="bg1"/>
                        </a:solidFill>
                        <a:latin typeface="+mj-lt"/>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3600" b="1">
                          <a:solidFill>
                            <a:schemeClr val="bg1"/>
                          </a:solidFill>
                          <a:latin typeface="+mj-lt"/>
                        </a:rPr>
                        <a:t>199$</a:t>
                      </a:r>
                      <a:endParaRPr lang="uk-UA" sz="3600" b="1">
                        <a:solidFill>
                          <a:schemeClr val="bg1"/>
                        </a:solidFill>
                        <a:latin typeface="+mj-lt"/>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3600" b="1">
                          <a:solidFill>
                            <a:schemeClr val="bg1"/>
                          </a:solidFill>
                          <a:latin typeface="+mj-lt"/>
                        </a:rPr>
                        <a:t>299$</a:t>
                      </a:r>
                      <a:endParaRPr lang="uk-UA" sz="3600" b="1">
                        <a:solidFill>
                          <a:schemeClr val="bg1"/>
                        </a:solidFill>
                        <a:latin typeface="+mj-lt"/>
                      </a:endParaRPr>
                    </a:p>
                  </a:txBody>
                  <a:tcPr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3600" b="1">
                          <a:solidFill>
                            <a:schemeClr val="bg1"/>
                          </a:solidFill>
                          <a:latin typeface="+mj-lt"/>
                        </a:rPr>
                        <a:t>999$</a:t>
                      </a:r>
                      <a:endParaRPr lang="uk-UA" sz="3600" b="1">
                        <a:solidFill>
                          <a:schemeClr val="bg1"/>
                        </a:solidFill>
                        <a:latin typeface="+mj-lt"/>
                      </a:endParaRPr>
                    </a:p>
                  </a:txBody>
                  <a:tcPr anchor="ctr">
                    <a:lnL w="38100" cap="flat" cmpd="sng" algn="ctr">
                      <a:solidFill>
                        <a:schemeClr val="bg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38100" cap="flat" cmpd="sng" algn="ctr">
                      <a:noFill/>
                      <a:prstDash val="solid"/>
                      <a:round/>
                      <a:headEnd type="none" w="med" len="med"/>
                      <a:tailEnd type="none" w="med" len="med"/>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88925082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subscription -</a:t>
            </a:r>
            <a:br>
              <a:rPr lang="en-US"/>
            </a:br>
            <a:r>
              <a:rPr lang="en-US">
                <a:solidFill>
                  <a:schemeClr val="accent1"/>
                </a:solidFill>
              </a:rPr>
              <a:t>basic</a:t>
            </a:r>
            <a:r>
              <a:rPr lang="en-US"/>
              <a:t> plan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138</a:t>
            </a:fld>
            <a:endParaRPr/>
          </a:p>
        </p:txBody>
      </p:sp>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grpSp>
        <p:nvGrpSpPr>
          <p:cNvPr id="6" name="Group 5"/>
          <p:cNvGrpSpPr/>
          <p:nvPr/>
        </p:nvGrpSpPr>
        <p:grpSpPr>
          <a:xfrm>
            <a:off x="7337856" y="3238500"/>
            <a:ext cx="3720989" cy="3690937"/>
            <a:chOff x="7337856" y="3238500"/>
            <a:chExt cx="3720989" cy="3690937"/>
          </a:xfrm>
        </p:grpSpPr>
        <p:grpSp>
          <p:nvGrpSpPr>
            <p:cNvPr id="17" name="Group 16"/>
            <p:cNvGrpSpPr/>
            <p:nvPr/>
          </p:nvGrpSpPr>
          <p:grpSpPr>
            <a:xfrm>
              <a:off x="7337856" y="3238500"/>
              <a:ext cx="3638372" cy="646331"/>
              <a:chOff x="2819400" y="3009900"/>
              <a:chExt cx="3638372" cy="646331"/>
            </a:xfrm>
          </p:grpSpPr>
          <p:sp>
            <p:nvSpPr>
              <p:cNvPr id="18" name="TextBox 17"/>
              <p:cNvSpPr txBox="1"/>
              <p:nvPr/>
            </p:nvSpPr>
            <p:spPr>
              <a:xfrm>
                <a:off x="2939425" y="3009900"/>
                <a:ext cx="3518347" cy="646331"/>
              </a:xfrm>
              <a:prstGeom prst="rect">
                <a:avLst/>
              </a:prstGeom>
              <a:noFill/>
            </p:spPr>
            <p:txBody>
              <a:bodyPr wrap="square" rtlCol="0">
                <a:spAutoFit/>
              </a:bodyPr>
              <a:lstStyle/>
              <a:p>
                <a:r>
                  <a:rPr lang="en-US" sz="3600">
                    <a:solidFill>
                      <a:schemeClr val="accent1"/>
                    </a:solidFill>
                    <a:latin typeface="+mj-lt"/>
                  </a:rPr>
                  <a:t>features</a:t>
                </a:r>
                <a:endParaRPr lang="uk-UA" sz="3600">
                  <a:solidFill>
                    <a:schemeClr val="accent1"/>
                  </a:solidFill>
                  <a:latin typeface="+mj-lt"/>
                </a:endParaRPr>
              </a:p>
            </p:txBody>
          </p:sp>
          <p:cxnSp>
            <p:nvCxnSpPr>
              <p:cNvPr id="19" name="Straight Connector 18"/>
              <p:cNvCxnSpPr/>
              <p:nvPr/>
            </p:nvCxnSpPr>
            <p:spPr>
              <a:xfrm>
                <a:off x="2819400" y="3124200"/>
                <a:ext cx="0" cy="417731"/>
              </a:xfrm>
              <a:prstGeom prst="line">
                <a:avLst/>
              </a:prstGeom>
              <a:ln w="381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24" name="TextBox 23"/>
            <p:cNvSpPr txBox="1"/>
            <p:nvPr/>
          </p:nvSpPr>
          <p:spPr>
            <a:xfrm>
              <a:off x="7525512" y="4374892"/>
              <a:ext cx="3533333" cy="2554545"/>
            </a:xfrm>
            <a:prstGeom prst="rect">
              <a:avLst/>
            </a:prstGeom>
            <a:noFill/>
          </p:spPr>
          <p:txBody>
            <a:bodyPr wrap="square" rtlCol="0">
              <a:spAutoFit/>
            </a:bodyPr>
            <a:lstStyle/>
            <a:p>
              <a:pPr marL="342900" indent="-342900">
                <a:buClr>
                  <a:schemeClr val="bg1"/>
                </a:buClr>
                <a:buFont typeface="Wingdings" panose="05000000000000000000" pitchFamily="2" charset="2"/>
                <a:buChar char="ü"/>
              </a:pPr>
              <a:r>
                <a:rPr lang="en-US" sz="2000">
                  <a:solidFill>
                    <a:schemeClr val="bg1"/>
                  </a:solidFill>
                </a:rPr>
                <a:t>10gb download</a:t>
              </a:r>
            </a:p>
            <a:p>
              <a:pPr marL="342900" indent="-342900">
                <a:buClr>
                  <a:schemeClr val="bg1"/>
                </a:buClr>
                <a:buFont typeface="Wingdings" panose="05000000000000000000" pitchFamily="2" charset="2"/>
                <a:buChar char="ü"/>
              </a:pPr>
              <a:endParaRPr lang="en-US" sz="2000">
                <a:solidFill>
                  <a:schemeClr val="bg1"/>
                </a:solidFill>
              </a:endParaRPr>
            </a:p>
            <a:p>
              <a:pPr marL="342900" indent="-342900">
                <a:buClr>
                  <a:schemeClr val="bg1"/>
                </a:buClr>
                <a:buFont typeface="Wingdings" panose="05000000000000000000" pitchFamily="2" charset="2"/>
                <a:buChar char="ü"/>
              </a:pPr>
              <a:r>
                <a:rPr lang="en-US" sz="2000">
                  <a:solidFill>
                    <a:schemeClr val="bg1"/>
                  </a:solidFill>
                </a:rPr>
                <a:t>10mbps speed</a:t>
              </a:r>
            </a:p>
            <a:p>
              <a:pPr marL="342900" indent="-342900">
                <a:buClr>
                  <a:schemeClr val="bg1"/>
                </a:buClr>
                <a:buFont typeface="Wingdings" panose="05000000000000000000" pitchFamily="2" charset="2"/>
                <a:buChar char="ü"/>
              </a:pPr>
              <a:endParaRPr lang="en-US" sz="2000">
                <a:solidFill>
                  <a:schemeClr val="bg1"/>
                </a:solidFill>
              </a:endParaRPr>
            </a:p>
            <a:p>
              <a:pPr marL="342900" indent="-342900">
                <a:buClr>
                  <a:schemeClr val="bg1"/>
                </a:buClr>
                <a:buFont typeface="Wingdings" panose="05000000000000000000" pitchFamily="2" charset="2"/>
                <a:buChar char="ü"/>
              </a:pPr>
              <a:r>
                <a:rPr lang="en-US" sz="2000">
                  <a:solidFill>
                    <a:schemeClr val="bg1"/>
                  </a:solidFill>
                </a:rPr>
                <a:t>10 video upload</a:t>
              </a:r>
            </a:p>
            <a:p>
              <a:pPr marL="342900" indent="-342900">
                <a:buClr>
                  <a:schemeClr val="bg1"/>
                </a:buClr>
                <a:buFont typeface="Wingdings" panose="05000000000000000000" pitchFamily="2" charset="2"/>
                <a:buChar char="ü"/>
              </a:pPr>
              <a:endParaRPr lang="en-US" sz="2000">
                <a:solidFill>
                  <a:schemeClr val="bg1"/>
                </a:solidFill>
              </a:endParaRPr>
            </a:p>
            <a:p>
              <a:pPr marL="342900" indent="-342900">
                <a:buClr>
                  <a:schemeClr val="bg1"/>
                </a:buClr>
                <a:buFont typeface="Wingdings" panose="05000000000000000000" pitchFamily="2" charset="2"/>
                <a:buChar char="ü"/>
              </a:pPr>
              <a:r>
                <a:rPr lang="en-US" sz="2000">
                  <a:solidFill>
                    <a:schemeClr val="bg1"/>
                  </a:solidFill>
                </a:rPr>
                <a:t>commercial add</a:t>
              </a:r>
            </a:p>
            <a:p>
              <a:pPr>
                <a:buClr>
                  <a:schemeClr val="bg1"/>
                </a:buClr>
              </a:pPr>
              <a:endParaRPr lang="en-US" sz="2000">
                <a:solidFill>
                  <a:schemeClr val="bg1"/>
                </a:solidFill>
              </a:endParaRPr>
            </a:p>
          </p:txBody>
        </p:sp>
      </p:grpSp>
      <p:grpSp>
        <p:nvGrpSpPr>
          <p:cNvPr id="5" name="Group 4"/>
          <p:cNvGrpSpPr/>
          <p:nvPr/>
        </p:nvGrpSpPr>
        <p:grpSpPr>
          <a:xfrm>
            <a:off x="1874111" y="3238500"/>
            <a:ext cx="3716622" cy="2459831"/>
            <a:chOff x="1874111" y="3238500"/>
            <a:chExt cx="3716622" cy="2459831"/>
          </a:xfrm>
        </p:grpSpPr>
        <p:grpSp>
          <p:nvGrpSpPr>
            <p:cNvPr id="10" name="Group 9"/>
            <p:cNvGrpSpPr/>
            <p:nvPr/>
          </p:nvGrpSpPr>
          <p:grpSpPr>
            <a:xfrm>
              <a:off x="1874111" y="3238500"/>
              <a:ext cx="3638372" cy="646331"/>
              <a:chOff x="2819400" y="3009900"/>
              <a:chExt cx="3638372" cy="646331"/>
            </a:xfrm>
          </p:grpSpPr>
          <p:sp>
            <p:nvSpPr>
              <p:cNvPr id="11" name="TextBox 10"/>
              <p:cNvSpPr txBox="1"/>
              <p:nvPr/>
            </p:nvSpPr>
            <p:spPr>
              <a:xfrm>
                <a:off x="2939425" y="3009900"/>
                <a:ext cx="3518347" cy="646331"/>
              </a:xfrm>
              <a:prstGeom prst="rect">
                <a:avLst/>
              </a:prstGeom>
              <a:noFill/>
            </p:spPr>
            <p:txBody>
              <a:bodyPr wrap="square" rtlCol="0">
                <a:spAutoFit/>
              </a:bodyPr>
              <a:lstStyle/>
              <a:p>
                <a:r>
                  <a:rPr lang="en-US" sz="3600">
                    <a:solidFill>
                      <a:schemeClr val="accent1"/>
                    </a:solidFill>
                    <a:latin typeface="+mj-lt"/>
                  </a:rPr>
                  <a:t>summary</a:t>
                </a:r>
                <a:endParaRPr lang="uk-UA" sz="3600">
                  <a:solidFill>
                    <a:schemeClr val="accent1"/>
                  </a:solidFill>
                  <a:latin typeface="+mj-lt"/>
                </a:endParaRPr>
              </a:p>
            </p:txBody>
          </p:sp>
          <p:cxnSp>
            <p:nvCxnSpPr>
              <p:cNvPr id="12" name="Straight Connector 11"/>
              <p:cNvCxnSpPr/>
              <p:nvPr/>
            </p:nvCxnSpPr>
            <p:spPr>
              <a:xfrm>
                <a:off x="2819400" y="3124200"/>
                <a:ext cx="0" cy="417731"/>
              </a:xfrm>
              <a:prstGeom prst="line">
                <a:avLst/>
              </a:prstGeom>
              <a:ln w="381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25" name="TextBox 24"/>
            <p:cNvSpPr txBox="1"/>
            <p:nvPr/>
          </p:nvSpPr>
          <p:spPr>
            <a:xfrm>
              <a:off x="2057400" y="4374892"/>
              <a:ext cx="3533333" cy="1323439"/>
            </a:xfrm>
            <a:prstGeom prst="rect">
              <a:avLst/>
            </a:prstGeom>
            <a:noFill/>
          </p:spPr>
          <p:txBody>
            <a:bodyPr wrap="square" rtlCol="0">
              <a:spAutoFit/>
            </a:bodyPr>
            <a:lstStyle/>
            <a:p>
              <a:pPr>
                <a:buClr>
                  <a:schemeClr val="accent1"/>
                </a:buClr>
              </a:pPr>
              <a:r>
                <a:rPr lang="en-US" sz="2000">
                  <a:solidFill>
                    <a:schemeClr val="bg1"/>
                  </a:solidFill>
                </a:rPr>
                <a:t>this subscription is ideal for small business and personal usage</a:t>
              </a:r>
            </a:p>
            <a:p>
              <a:pPr>
                <a:buClr>
                  <a:schemeClr val="accent1"/>
                </a:buClr>
              </a:pPr>
              <a:endParaRPr lang="en-US" sz="2000">
                <a:solidFill>
                  <a:schemeClr val="bg1"/>
                </a:solidFill>
              </a:endParaRPr>
            </a:p>
          </p:txBody>
        </p:sp>
      </p:grpSp>
      <p:grpSp>
        <p:nvGrpSpPr>
          <p:cNvPr id="8" name="Group 7"/>
          <p:cNvGrpSpPr/>
          <p:nvPr/>
        </p:nvGrpSpPr>
        <p:grpSpPr>
          <a:xfrm>
            <a:off x="12801600" y="3238500"/>
            <a:ext cx="3701227" cy="1782723"/>
            <a:chOff x="12801600" y="3238500"/>
            <a:chExt cx="3701227" cy="1782723"/>
          </a:xfrm>
        </p:grpSpPr>
        <p:grpSp>
          <p:nvGrpSpPr>
            <p:cNvPr id="20" name="Group 19"/>
            <p:cNvGrpSpPr/>
            <p:nvPr/>
          </p:nvGrpSpPr>
          <p:grpSpPr>
            <a:xfrm>
              <a:off x="12801600" y="3238500"/>
              <a:ext cx="3638372" cy="646331"/>
              <a:chOff x="2819400" y="3009900"/>
              <a:chExt cx="3638372" cy="646331"/>
            </a:xfrm>
          </p:grpSpPr>
          <p:sp>
            <p:nvSpPr>
              <p:cNvPr id="21" name="TextBox 20"/>
              <p:cNvSpPr txBox="1"/>
              <p:nvPr/>
            </p:nvSpPr>
            <p:spPr>
              <a:xfrm>
                <a:off x="2939425" y="3009900"/>
                <a:ext cx="3518347" cy="646331"/>
              </a:xfrm>
              <a:prstGeom prst="rect">
                <a:avLst/>
              </a:prstGeom>
              <a:noFill/>
            </p:spPr>
            <p:txBody>
              <a:bodyPr wrap="square" rtlCol="0">
                <a:spAutoFit/>
              </a:bodyPr>
              <a:lstStyle/>
              <a:p>
                <a:r>
                  <a:rPr lang="en-US" sz="3600">
                    <a:solidFill>
                      <a:schemeClr val="accent1"/>
                    </a:solidFill>
                    <a:latin typeface="+mj-lt"/>
                  </a:rPr>
                  <a:t>price</a:t>
                </a:r>
                <a:endParaRPr lang="uk-UA" sz="3600">
                  <a:solidFill>
                    <a:schemeClr val="accent1"/>
                  </a:solidFill>
                  <a:latin typeface="+mj-lt"/>
                </a:endParaRPr>
              </a:p>
            </p:txBody>
          </p:sp>
          <p:cxnSp>
            <p:nvCxnSpPr>
              <p:cNvPr id="22" name="Straight Connector 21"/>
              <p:cNvCxnSpPr/>
              <p:nvPr/>
            </p:nvCxnSpPr>
            <p:spPr>
              <a:xfrm>
                <a:off x="2819400" y="3124200"/>
                <a:ext cx="0" cy="417731"/>
              </a:xfrm>
              <a:prstGeom prst="line">
                <a:avLst/>
              </a:prstGeom>
              <a:ln w="381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26" name="TextBox 25"/>
            <p:cNvSpPr txBox="1"/>
            <p:nvPr/>
          </p:nvSpPr>
          <p:spPr>
            <a:xfrm>
              <a:off x="12984480" y="4374892"/>
              <a:ext cx="3518347" cy="646331"/>
            </a:xfrm>
            <a:prstGeom prst="rect">
              <a:avLst/>
            </a:prstGeom>
            <a:noFill/>
          </p:spPr>
          <p:txBody>
            <a:bodyPr wrap="square" rtlCol="0">
              <a:spAutoFit/>
            </a:bodyPr>
            <a:lstStyle/>
            <a:p>
              <a:r>
                <a:rPr lang="en-US" sz="3600">
                  <a:solidFill>
                    <a:schemeClr val="bg1"/>
                  </a:solidFill>
                  <a:latin typeface="+mj-lt"/>
                </a:rPr>
                <a:t>$99 </a:t>
              </a:r>
              <a:r>
                <a:rPr lang="en-US" sz="2000">
                  <a:solidFill>
                    <a:schemeClr val="bg1"/>
                  </a:solidFill>
                </a:rPr>
                <a:t>per month</a:t>
              </a:r>
              <a:endParaRPr lang="uk-UA" sz="2000">
                <a:solidFill>
                  <a:schemeClr val="bg1"/>
                </a:solidFill>
              </a:endParaRPr>
            </a:p>
          </p:txBody>
        </p:sp>
      </p:grpSp>
      <p:sp>
        <p:nvSpPr>
          <p:cNvPr id="27" name="TextBox 26"/>
          <p:cNvSpPr txBox="1"/>
          <p:nvPr/>
        </p:nvSpPr>
        <p:spPr>
          <a:xfrm>
            <a:off x="12984480" y="5188118"/>
            <a:ext cx="3518347" cy="1508105"/>
          </a:xfrm>
          <a:prstGeom prst="rect">
            <a:avLst/>
          </a:prstGeom>
          <a:noFill/>
        </p:spPr>
        <p:txBody>
          <a:bodyPr wrap="square" rtlCol="0">
            <a:spAutoFit/>
          </a:bodyPr>
          <a:lstStyle/>
          <a:p>
            <a:r>
              <a:rPr lang="en-US" sz="3600">
                <a:solidFill>
                  <a:schemeClr val="accent1"/>
                </a:solidFill>
                <a:latin typeface="+mj-lt"/>
              </a:rPr>
              <a:t>or $49 with annual subscription. </a:t>
            </a:r>
            <a:r>
              <a:rPr lang="en-US" sz="2000">
                <a:solidFill>
                  <a:schemeClr val="bg1"/>
                </a:solidFill>
              </a:rPr>
              <a:t>Buy now, limited offer</a:t>
            </a:r>
            <a:endParaRPr lang="uk-UA" sz="1200">
              <a:solidFill>
                <a:schemeClr val="bg1"/>
              </a:solidFill>
            </a:endParaRPr>
          </a:p>
        </p:txBody>
      </p:sp>
    </p:spTree>
    <p:extLst>
      <p:ext uri="{BB962C8B-B14F-4D97-AF65-F5344CB8AC3E}">
        <p14:creationId xmlns:p14="http://schemas.microsoft.com/office/powerpoint/2010/main" val="372400150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250"/>
                                        <p:tgtEl>
                                          <p:spTgt spid="6"/>
                                        </p:tgtEl>
                                      </p:cBhvr>
                                    </p:animEffect>
                                    <p:anim calcmode="lin" valueType="num">
                                      <p:cBhvr>
                                        <p:cTn id="14" dur="1250" fill="hold"/>
                                        <p:tgtEl>
                                          <p:spTgt spid="6"/>
                                        </p:tgtEl>
                                        <p:attrNameLst>
                                          <p:attrName>ppt_x</p:attrName>
                                        </p:attrNameLst>
                                      </p:cBhvr>
                                      <p:tavLst>
                                        <p:tav tm="0">
                                          <p:val>
                                            <p:strVal val="#ppt_x"/>
                                          </p:val>
                                        </p:tav>
                                        <p:tav tm="100000">
                                          <p:val>
                                            <p:strVal val="#ppt_x"/>
                                          </p:val>
                                        </p:tav>
                                      </p:tavLst>
                                    </p:anim>
                                    <p:anim calcmode="lin" valueType="num">
                                      <p:cBhvr>
                                        <p:cTn id="15" dur="1125" decel="100000" fill="hold"/>
                                        <p:tgtEl>
                                          <p:spTgt spid="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250"/>
                                        <p:tgtEl>
                                          <p:spTgt spid="8"/>
                                        </p:tgtEl>
                                      </p:cBhvr>
                                    </p:animEffect>
                                    <p:anim calcmode="lin" valueType="num">
                                      <p:cBhvr>
                                        <p:cTn id="20" dur="1250" fill="hold"/>
                                        <p:tgtEl>
                                          <p:spTgt spid="8"/>
                                        </p:tgtEl>
                                        <p:attrNameLst>
                                          <p:attrName>ppt_x</p:attrName>
                                        </p:attrNameLst>
                                      </p:cBhvr>
                                      <p:tavLst>
                                        <p:tav tm="0">
                                          <p:val>
                                            <p:strVal val="#ppt_x"/>
                                          </p:val>
                                        </p:tav>
                                        <p:tav tm="100000">
                                          <p:val>
                                            <p:strVal val="#ppt_x"/>
                                          </p:val>
                                        </p:tav>
                                      </p:tavLst>
                                    </p:anim>
                                    <p:anim calcmode="lin" valueType="num">
                                      <p:cBhvr>
                                        <p:cTn id="21" dur="1125" decel="100000" fill="hold"/>
                                        <p:tgtEl>
                                          <p:spTgt spid="8"/>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childTnLst>
                          </p:cTn>
                        </p:par>
                        <p:par>
                          <p:cTn id="23" fill="hold">
                            <p:stCondLst>
                              <p:cond delay="1750"/>
                            </p:stCondLst>
                            <p:childTnLst>
                              <p:par>
                                <p:cTn id="24" presetID="49" presetClass="entr" presetSubtype="0" decel="100000" fill="hold" grpId="0" nodeType="afterEffect">
                                  <p:stCondLst>
                                    <p:cond delay="0"/>
                                  </p:stCondLst>
                                  <p:childTnLst>
                                    <p:set>
                                      <p:cBhvr>
                                        <p:cTn id="25" dur="1" fill="hold">
                                          <p:stCondLst>
                                            <p:cond delay="0"/>
                                          </p:stCondLst>
                                        </p:cTn>
                                        <p:tgtEl>
                                          <p:spTgt spid="27"/>
                                        </p:tgtEl>
                                        <p:attrNameLst>
                                          <p:attrName>style.visibility</p:attrName>
                                        </p:attrNameLst>
                                      </p:cBhvr>
                                      <p:to>
                                        <p:strVal val="visible"/>
                                      </p:to>
                                    </p:set>
                                    <p:anim calcmode="lin" valueType="num">
                                      <p:cBhvr>
                                        <p:cTn id="26" dur="1250" fill="hold"/>
                                        <p:tgtEl>
                                          <p:spTgt spid="27"/>
                                        </p:tgtEl>
                                        <p:attrNameLst>
                                          <p:attrName>ppt_w</p:attrName>
                                        </p:attrNameLst>
                                      </p:cBhvr>
                                      <p:tavLst>
                                        <p:tav tm="0">
                                          <p:val>
                                            <p:fltVal val="0"/>
                                          </p:val>
                                        </p:tav>
                                        <p:tav tm="100000">
                                          <p:val>
                                            <p:strVal val="#ppt_w"/>
                                          </p:val>
                                        </p:tav>
                                      </p:tavLst>
                                    </p:anim>
                                    <p:anim calcmode="lin" valueType="num">
                                      <p:cBhvr>
                                        <p:cTn id="27" dur="1250" fill="hold"/>
                                        <p:tgtEl>
                                          <p:spTgt spid="27"/>
                                        </p:tgtEl>
                                        <p:attrNameLst>
                                          <p:attrName>ppt_h</p:attrName>
                                        </p:attrNameLst>
                                      </p:cBhvr>
                                      <p:tavLst>
                                        <p:tav tm="0">
                                          <p:val>
                                            <p:fltVal val="0"/>
                                          </p:val>
                                        </p:tav>
                                        <p:tav tm="100000">
                                          <p:val>
                                            <p:strVal val="#ppt_h"/>
                                          </p:val>
                                        </p:tav>
                                      </p:tavLst>
                                    </p:anim>
                                    <p:anim calcmode="lin" valueType="num">
                                      <p:cBhvr>
                                        <p:cTn id="28" dur="1250" fill="hold"/>
                                        <p:tgtEl>
                                          <p:spTgt spid="27"/>
                                        </p:tgtEl>
                                        <p:attrNameLst>
                                          <p:attrName>style.rotation</p:attrName>
                                        </p:attrNameLst>
                                      </p:cBhvr>
                                      <p:tavLst>
                                        <p:tav tm="0">
                                          <p:val>
                                            <p:fltVal val="360"/>
                                          </p:val>
                                        </p:tav>
                                        <p:tav tm="100000">
                                          <p:val>
                                            <p:fltVal val="0"/>
                                          </p:val>
                                        </p:tav>
                                      </p:tavLst>
                                    </p:anim>
                                    <p:animEffect transition="in" filter="fade">
                                      <p:cBhvr>
                                        <p:cTn id="29" dur="1250"/>
                                        <p:tgtEl>
                                          <p:spTgt spid="27"/>
                                        </p:tgtEl>
                                      </p:cBhvr>
                                    </p:animEffect>
                                  </p:childTnLst>
                                </p:cTn>
                              </p:par>
                            </p:childTnLst>
                          </p:cTn>
                        </p:par>
                        <p:par>
                          <p:cTn id="30" fill="hold">
                            <p:stCondLst>
                              <p:cond delay="3000"/>
                            </p:stCondLst>
                            <p:childTnLst>
                              <p:par>
                                <p:cTn id="31" presetID="26" presetClass="emph" presetSubtype="0" fill="hold" grpId="1" nodeType="afterEffect">
                                  <p:stCondLst>
                                    <p:cond delay="0"/>
                                  </p:stCondLst>
                                  <p:childTnLst>
                                    <p:animEffect transition="out" filter="fade">
                                      <p:cBhvr>
                                        <p:cTn id="32" dur="1000" tmFilter="0, 0; .2, .5; .8, .5; 1, 0"/>
                                        <p:tgtEl>
                                          <p:spTgt spid="27"/>
                                        </p:tgtEl>
                                      </p:cBhvr>
                                    </p:animEffect>
                                    <p:animScale>
                                      <p:cBhvr>
                                        <p:cTn id="33" dur="500" autoRev="1" fill="hold"/>
                                        <p:tgtEl>
                                          <p:spTgt spid="2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7" grpId="1"/>
    </p:bld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400300"/>
            <a:ext cx="18288000" cy="5486400"/>
          </a:xfrm>
          <a:prstGeom prst="rect">
            <a:avLst/>
          </a:prstGeom>
          <a:solidFill>
            <a:schemeClr val="tx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sp>
        <p:nvSpPr>
          <p:cNvPr id="2" name="Title 1"/>
          <p:cNvSpPr>
            <a:spLocks noGrp="1"/>
          </p:cNvSpPr>
          <p:nvPr>
            <p:ph type="title"/>
          </p:nvPr>
        </p:nvSpPr>
        <p:spPr/>
        <p:txBody>
          <a:bodyPr/>
          <a:lstStyle/>
          <a:p>
            <a:r>
              <a:rPr lang="en-US"/>
              <a:t>subscription -</a:t>
            </a:r>
            <a:br>
              <a:rPr lang="en-US"/>
            </a:br>
            <a:r>
              <a:rPr lang="en-US">
                <a:solidFill>
                  <a:schemeClr val="accent1"/>
                </a:solidFill>
              </a:rPr>
              <a:t>premium</a:t>
            </a:r>
            <a:r>
              <a:rPr lang="en-US"/>
              <a:t> plan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139</a:t>
            </a:fld>
            <a:endParaRPr/>
          </a:p>
        </p:txBody>
      </p:sp>
      <p:grpSp>
        <p:nvGrpSpPr>
          <p:cNvPr id="6" name="Group 5"/>
          <p:cNvGrpSpPr/>
          <p:nvPr/>
        </p:nvGrpSpPr>
        <p:grpSpPr>
          <a:xfrm>
            <a:off x="7337856" y="3238500"/>
            <a:ext cx="3720989" cy="4306491"/>
            <a:chOff x="7337856" y="3238500"/>
            <a:chExt cx="3720989" cy="4306491"/>
          </a:xfrm>
        </p:grpSpPr>
        <p:grpSp>
          <p:nvGrpSpPr>
            <p:cNvPr id="17" name="Group 16"/>
            <p:cNvGrpSpPr/>
            <p:nvPr/>
          </p:nvGrpSpPr>
          <p:grpSpPr>
            <a:xfrm>
              <a:off x="7337856" y="3238500"/>
              <a:ext cx="3638372" cy="646331"/>
              <a:chOff x="2819400" y="3009900"/>
              <a:chExt cx="3638372" cy="646331"/>
            </a:xfrm>
          </p:grpSpPr>
          <p:sp>
            <p:nvSpPr>
              <p:cNvPr id="18" name="TextBox 17"/>
              <p:cNvSpPr txBox="1"/>
              <p:nvPr/>
            </p:nvSpPr>
            <p:spPr>
              <a:xfrm>
                <a:off x="2939425" y="3009900"/>
                <a:ext cx="3518347" cy="646331"/>
              </a:xfrm>
              <a:prstGeom prst="rect">
                <a:avLst/>
              </a:prstGeom>
              <a:noFill/>
            </p:spPr>
            <p:txBody>
              <a:bodyPr wrap="square" rtlCol="0">
                <a:spAutoFit/>
              </a:bodyPr>
              <a:lstStyle/>
              <a:p>
                <a:r>
                  <a:rPr lang="en-US" sz="3600">
                    <a:solidFill>
                      <a:schemeClr val="accent1"/>
                    </a:solidFill>
                    <a:latin typeface="+mj-lt"/>
                  </a:rPr>
                  <a:t>features</a:t>
                </a:r>
                <a:endParaRPr lang="uk-UA" sz="3600">
                  <a:solidFill>
                    <a:schemeClr val="accent1"/>
                  </a:solidFill>
                  <a:latin typeface="+mj-lt"/>
                </a:endParaRPr>
              </a:p>
            </p:txBody>
          </p:sp>
          <p:cxnSp>
            <p:nvCxnSpPr>
              <p:cNvPr id="19" name="Straight Connector 18"/>
              <p:cNvCxnSpPr/>
              <p:nvPr/>
            </p:nvCxnSpPr>
            <p:spPr>
              <a:xfrm>
                <a:off x="2819400" y="3124200"/>
                <a:ext cx="0" cy="417731"/>
              </a:xfrm>
              <a:prstGeom prst="line">
                <a:avLst/>
              </a:prstGeom>
              <a:ln w="381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24" name="TextBox 23"/>
            <p:cNvSpPr txBox="1"/>
            <p:nvPr/>
          </p:nvSpPr>
          <p:spPr>
            <a:xfrm>
              <a:off x="7525512" y="4374892"/>
              <a:ext cx="3533333" cy="3170099"/>
            </a:xfrm>
            <a:prstGeom prst="rect">
              <a:avLst/>
            </a:prstGeom>
            <a:noFill/>
          </p:spPr>
          <p:txBody>
            <a:bodyPr wrap="square" rtlCol="0">
              <a:spAutoFit/>
            </a:bodyPr>
            <a:lstStyle/>
            <a:p>
              <a:pPr marL="342900" indent="-342900">
                <a:buClr>
                  <a:schemeClr val="bg1"/>
                </a:buClr>
                <a:buFont typeface="Wingdings" panose="05000000000000000000" pitchFamily="2" charset="2"/>
                <a:buChar char="ü"/>
              </a:pPr>
              <a:r>
                <a:rPr lang="en-US" sz="2000">
                  <a:solidFill>
                    <a:schemeClr val="bg1"/>
                  </a:solidFill>
                </a:rPr>
                <a:t>unlimited download</a:t>
              </a:r>
            </a:p>
            <a:p>
              <a:pPr marL="342900" indent="-342900">
                <a:buClr>
                  <a:schemeClr val="bg1"/>
                </a:buClr>
                <a:buFont typeface="Wingdings" panose="05000000000000000000" pitchFamily="2" charset="2"/>
                <a:buChar char="ü"/>
              </a:pPr>
              <a:endParaRPr lang="en-US" sz="2000">
                <a:solidFill>
                  <a:schemeClr val="bg1"/>
                </a:solidFill>
              </a:endParaRPr>
            </a:p>
            <a:p>
              <a:pPr marL="342900" indent="-342900">
                <a:buClr>
                  <a:schemeClr val="bg1"/>
                </a:buClr>
                <a:buFont typeface="Wingdings" panose="05000000000000000000" pitchFamily="2" charset="2"/>
                <a:buChar char="ü"/>
              </a:pPr>
              <a:r>
                <a:rPr lang="en-US" sz="2000">
                  <a:solidFill>
                    <a:schemeClr val="bg1"/>
                  </a:solidFill>
                </a:rPr>
                <a:t>150mbps speed</a:t>
              </a:r>
            </a:p>
            <a:p>
              <a:pPr marL="342900" indent="-342900">
                <a:buClr>
                  <a:schemeClr val="bg1"/>
                </a:buClr>
                <a:buFont typeface="Wingdings" panose="05000000000000000000" pitchFamily="2" charset="2"/>
                <a:buChar char="ü"/>
              </a:pPr>
              <a:endParaRPr lang="en-US" sz="2000">
                <a:solidFill>
                  <a:schemeClr val="bg1"/>
                </a:solidFill>
              </a:endParaRPr>
            </a:p>
            <a:p>
              <a:pPr marL="342900" indent="-342900">
                <a:buClr>
                  <a:schemeClr val="bg1"/>
                </a:buClr>
                <a:buFont typeface="Wingdings" panose="05000000000000000000" pitchFamily="2" charset="2"/>
                <a:buChar char="ü"/>
              </a:pPr>
              <a:r>
                <a:rPr lang="en-US" sz="2000">
                  <a:solidFill>
                    <a:schemeClr val="bg1"/>
                  </a:solidFill>
                </a:rPr>
                <a:t>unlimited video upload</a:t>
              </a:r>
            </a:p>
            <a:p>
              <a:pPr marL="342900" indent="-342900">
                <a:buClr>
                  <a:schemeClr val="bg1"/>
                </a:buClr>
                <a:buFont typeface="Wingdings" panose="05000000000000000000" pitchFamily="2" charset="2"/>
                <a:buChar char="ü"/>
              </a:pPr>
              <a:endParaRPr lang="en-US" sz="2000">
                <a:solidFill>
                  <a:schemeClr val="bg1"/>
                </a:solidFill>
              </a:endParaRPr>
            </a:p>
            <a:p>
              <a:pPr marL="342900" indent="-342900">
                <a:buClr>
                  <a:schemeClr val="bg1"/>
                </a:buClr>
                <a:buFont typeface="Wingdings" panose="05000000000000000000" pitchFamily="2" charset="2"/>
                <a:buChar char="ü"/>
              </a:pPr>
              <a:r>
                <a:rPr lang="en-US" sz="2000">
                  <a:solidFill>
                    <a:schemeClr val="bg1"/>
                  </a:solidFill>
                </a:rPr>
                <a:t>add-free</a:t>
              </a:r>
            </a:p>
            <a:p>
              <a:pPr marL="342900" indent="-342900">
                <a:buClr>
                  <a:schemeClr val="bg1"/>
                </a:buClr>
                <a:buFont typeface="Wingdings" panose="05000000000000000000" pitchFamily="2" charset="2"/>
                <a:buChar char="ü"/>
              </a:pPr>
              <a:endParaRPr lang="en-US" sz="2000">
                <a:solidFill>
                  <a:schemeClr val="bg1"/>
                </a:solidFill>
              </a:endParaRPr>
            </a:p>
            <a:p>
              <a:pPr marL="342900" indent="-342900">
                <a:buClr>
                  <a:schemeClr val="bg1"/>
                </a:buClr>
                <a:buFont typeface="Wingdings" panose="05000000000000000000" pitchFamily="2" charset="2"/>
                <a:buChar char="ü"/>
              </a:pPr>
              <a:r>
                <a:rPr lang="en-US" sz="2000">
                  <a:solidFill>
                    <a:schemeClr val="bg1"/>
                  </a:solidFill>
                </a:rPr>
                <a:t>free monthly analytics</a:t>
              </a:r>
            </a:p>
            <a:p>
              <a:pPr>
                <a:buClr>
                  <a:schemeClr val="bg1"/>
                </a:buClr>
              </a:pPr>
              <a:endParaRPr lang="en-US" sz="2000">
                <a:solidFill>
                  <a:schemeClr val="bg1"/>
                </a:solidFill>
              </a:endParaRPr>
            </a:p>
          </p:txBody>
        </p:sp>
      </p:grpSp>
      <p:grpSp>
        <p:nvGrpSpPr>
          <p:cNvPr id="5" name="Group 4"/>
          <p:cNvGrpSpPr/>
          <p:nvPr/>
        </p:nvGrpSpPr>
        <p:grpSpPr>
          <a:xfrm>
            <a:off x="1874111" y="3238500"/>
            <a:ext cx="3716622" cy="2767608"/>
            <a:chOff x="1874111" y="3238500"/>
            <a:chExt cx="3716622" cy="2767608"/>
          </a:xfrm>
        </p:grpSpPr>
        <p:grpSp>
          <p:nvGrpSpPr>
            <p:cNvPr id="10" name="Group 9"/>
            <p:cNvGrpSpPr/>
            <p:nvPr/>
          </p:nvGrpSpPr>
          <p:grpSpPr>
            <a:xfrm>
              <a:off x="1874111" y="3238500"/>
              <a:ext cx="3638372" cy="646331"/>
              <a:chOff x="2819400" y="3009900"/>
              <a:chExt cx="3638372" cy="646331"/>
            </a:xfrm>
          </p:grpSpPr>
          <p:sp>
            <p:nvSpPr>
              <p:cNvPr id="11" name="TextBox 10"/>
              <p:cNvSpPr txBox="1"/>
              <p:nvPr/>
            </p:nvSpPr>
            <p:spPr>
              <a:xfrm>
                <a:off x="2939425" y="3009900"/>
                <a:ext cx="3518347" cy="646331"/>
              </a:xfrm>
              <a:prstGeom prst="rect">
                <a:avLst/>
              </a:prstGeom>
              <a:noFill/>
            </p:spPr>
            <p:txBody>
              <a:bodyPr wrap="square" rtlCol="0">
                <a:spAutoFit/>
              </a:bodyPr>
              <a:lstStyle/>
              <a:p>
                <a:r>
                  <a:rPr lang="en-US" sz="3600">
                    <a:solidFill>
                      <a:schemeClr val="accent1"/>
                    </a:solidFill>
                    <a:latin typeface="+mj-lt"/>
                  </a:rPr>
                  <a:t>summary</a:t>
                </a:r>
                <a:endParaRPr lang="uk-UA" sz="3600">
                  <a:solidFill>
                    <a:schemeClr val="accent1"/>
                  </a:solidFill>
                  <a:latin typeface="+mj-lt"/>
                </a:endParaRPr>
              </a:p>
            </p:txBody>
          </p:sp>
          <p:cxnSp>
            <p:nvCxnSpPr>
              <p:cNvPr id="12" name="Straight Connector 11"/>
              <p:cNvCxnSpPr/>
              <p:nvPr/>
            </p:nvCxnSpPr>
            <p:spPr>
              <a:xfrm>
                <a:off x="2819400" y="3124200"/>
                <a:ext cx="0" cy="417731"/>
              </a:xfrm>
              <a:prstGeom prst="line">
                <a:avLst/>
              </a:prstGeom>
              <a:ln w="381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25" name="TextBox 24"/>
            <p:cNvSpPr txBox="1"/>
            <p:nvPr/>
          </p:nvSpPr>
          <p:spPr>
            <a:xfrm>
              <a:off x="2057400" y="4374892"/>
              <a:ext cx="3533333" cy="1631216"/>
            </a:xfrm>
            <a:prstGeom prst="rect">
              <a:avLst/>
            </a:prstGeom>
            <a:noFill/>
          </p:spPr>
          <p:txBody>
            <a:bodyPr wrap="square" rtlCol="0">
              <a:spAutoFit/>
            </a:bodyPr>
            <a:lstStyle/>
            <a:p>
              <a:pPr>
                <a:buClr>
                  <a:schemeClr val="accent1"/>
                </a:buClr>
              </a:pPr>
              <a:r>
                <a:rPr lang="en-US" sz="2000">
                  <a:solidFill>
                    <a:schemeClr val="bg1"/>
                  </a:solidFill>
                </a:rPr>
                <a:t>this subscription is ideal for corporate business. enjoy the unlimited possibilities with this incredible offer!</a:t>
              </a:r>
            </a:p>
            <a:p>
              <a:pPr>
                <a:buClr>
                  <a:schemeClr val="accent1"/>
                </a:buClr>
              </a:pPr>
              <a:endParaRPr lang="en-US" sz="2000">
                <a:solidFill>
                  <a:schemeClr val="bg1"/>
                </a:solidFill>
              </a:endParaRPr>
            </a:p>
          </p:txBody>
        </p:sp>
      </p:grpSp>
      <p:grpSp>
        <p:nvGrpSpPr>
          <p:cNvPr id="7" name="Group 6"/>
          <p:cNvGrpSpPr/>
          <p:nvPr/>
        </p:nvGrpSpPr>
        <p:grpSpPr>
          <a:xfrm>
            <a:off x="12801600" y="3238500"/>
            <a:ext cx="3701227" cy="1782723"/>
            <a:chOff x="12801600" y="3238500"/>
            <a:chExt cx="3701227" cy="1782723"/>
          </a:xfrm>
        </p:grpSpPr>
        <p:grpSp>
          <p:nvGrpSpPr>
            <p:cNvPr id="20" name="Group 19"/>
            <p:cNvGrpSpPr/>
            <p:nvPr/>
          </p:nvGrpSpPr>
          <p:grpSpPr>
            <a:xfrm>
              <a:off x="12801600" y="3238500"/>
              <a:ext cx="3638372" cy="646331"/>
              <a:chOff x="2819400" y="3009900"/>
              <a:chExt cx="3638372" cy="646331"/>
            </a:xfrm>
          </p:grpSpPr>
          <p:sp>
            <p:nvSpPr>
              <p:cNvPr id="21" name="TextBox 20"/>
              <p:cNvSpPr txBox="1"/>
              <p:nvPr/>
            </p:nvSpPr>
            <p:spPr>
              <a:xfrm>
                <a:off x="2939425" y="3009900"/>
                <a:ext cx="3518347" cy="646331"/>
              </a:xfrm>
              <a:prstGeom prst="rect">
                <a:avLst/>
              </a:prstGeom>
              <a:noFill/>
            </p:spPr>
            <p:txBody>
              <a:bodyPr wrap="square" rtlCol="0">
                <a:spAutoFit/>
              </a:bodyPr>
              <a:lstStyle/>
              <a:p>
                <a:r>
                  <a:rPr lang="en-US" sz="3600">
                    <a:solidFill>
                      <a:schemeClr val="accent1"/>
                    </a:solidFill>
                    <a:latin typeface="+mj-lt"/>
                  </a:rPr>
                  <a:t>price</a:t>
                </a:r>
                <a:endParaRPr lang="uk-UA" sz="3600">
                  <a:solidFill>
                    <a:schemeClr val="accent1"/>
                  </a:solidFill>
                  <a:latin typeface="+mj-lt"/>
                </a:endParaRPr>
              </a:p>
            </p:txBody>
          </p:sp>
          <p:cxnSp>
            <p:nvCxnSpPr>
              <p:cNvPr id="22" name="Straight Connector 21"/>
              <p:cNvCxnSpPr/>
              <p:nvPr/>
            </p:nvCxnSpPr>
            <p:spPr>
              <a:xfrm>
                <a:off x="2819400" y="3124200"/>
                <a:ext cx="0" cy="417731"/>
              </a:xfrm>
              <a:prstGeom prst="line">
                <a:avLst/>
              </a:prstGeom>
              <a:ln w="381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26" name="TextBox 25"/>
            <p:cNvSpPr txBox="1"/>
            <p:nvPr/>
          </p:nvSpPr>
          <p:spPr>
            <a:xfrm>
              <a:off x="12984480" y="4374892"/>
              <a:ext cx="3518347" cy="646331"/>
            </a:xfrm>
            <a:prstGeom prst="rect">
              <a:avLst/>
            </a:prstGeom>
            <a:noFill/>
          </p:spPr>
          <p:txBody>
            <a:bodyPr wrap="square" rtlCol="0">
              <a:spAutoFit/>
            </a:bodyPr>
            <a:lstStyle/>
            <a:p>
              <a:r>
                <a:rPr lang="en-US" sz="3600">
                  <a:solidFill>
                    <a:schemeClr val="bg1"/>
                  </a:solidFill>
                  <a:latin typeface="+mj-lt"/>
                </a:rPr>
                <a:t>$199 </a:t>
              </a:r>
              <a:r>
                <a:rPr lang="en-US" sz="2000">
                  <a:solidFill>
                    <a:schemeClr val="bg1"/>
                  </a:solidFill>
                </a:rPr>
                <a:t>per month</a:t>
              </a:r>
              <a:endParaRPr lang="uk-UA" sz="2000">
                <a:solidFill>
                  <a:schemeClr val="bg1"/>
                </a:solidFill>
              </a:endParaRPr>
            </a:p>
          </p:txBody>
        </p:sp>
      </p:grpSp>
      <p:sp>
        <p:nvSpPr>
          <p:cNvPr id="27" name="TextBox 26"/>
          <p:cNvSpPr txBox="1"/>
          <p:nvPr/>
        </p:nvSpPr>
        <p:spPr>
          <a:xfrm>
            <a:off x="12984480" y="5188118"/>
            <a:ext cx="3518347" cy="1569660"/>
          </a:xfrm>
          <a:prstGeom prst="rect">
            <a:avLst/>
          </a:prstGeom>
          <a:noFill/>
        </p:spPr>
        <p:txBody>
          <a:bodyPr wrap="square" rtlCol="0">
            <a:spAutoFit/>
          </a:bodyPr>
          <a:lstStyle/>
          <a:p>
            <a:r>
              <a:rPr lang="en-US" sz="3600">
                <a:solidFill>
                  <a:schemeClr val="accent1"/>
                </a:solidFill>
                <a:latin typeface="+mj-lt"/>
              </a:rPr>
              <a:t>or $999 per year </a:t>
            </a:r>
            <a:r>
              <a:rPr lang="en-US" sz="2000">
                <a:solidFill>
                  <a:schemeClr val="bg1"/>
                </a:solidFill>
              </a:rPr>
              <a:t>Save more than $400 this annual subscription, buy now - limited offer</a:t>
            </a:r>
            <a:endParaRPr lang="uk-UA" sz="1200">
              <a:solidFill>
                <a:schemeClr val="bg1"/>
              </a:solidFill>
            </a:endParaRPr>
          </a:p>
        </p:txBody>
      </p:sp>
      <p:sp>
        <p:nvSpPr>
          <p:cNvPr id="8" name="Picture Placeholder 7"/>
          <p:cNvSpPr>
            <a:spLocks noGrp="1"/>
          </p:cNvSpPr>
          <p:nvPr>
            <p:ph type="pic" sz="quarter" idx="11"/>
          </p:nvPr>
        </p:nvSpPr>
        <p:spPr/>
      </p:sp>
    </p:spTree>
    <p:extLst>
      <p:ext uri="{BB962C8B-B14F-4D97-AF65-F5344CB8AC3E}">
        <p14:creationId xmlns:p14="http://schemas.microsoft.com/office/powerpoint/2010/main" val="29677329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250"/>
                                        <p:tgtEl>
                                          <p:spTgt spid="6"/>
                                        </p:tgtEl>
                                      </p:cBhvr>
                                    </p:animEffect>
                                    <p:anim calcmode="lin" valueType="num">
                                      <p:cBhvr>
                                        <p:cTn id="14" dur="1250" fill="hold"/>
                                        <p:tgtEl>
                                          <p:spTgt spid="6"/>
                                        </p:tgtEl>
                                        <p:attrNameLst>
                                          <p:attrName>ppt_x</p:attrName>
                                        </p:attrNameLst>
                                      </p:cBhvr>
                                      <p:tavLst>
                                        <p:tav tm="0">
                                          <p:val>
                                            <p:strVal val="#ppt_x"/>
                                          </p:val>
                                        </p:tav>
                                        <p:tav tm="100000">
                                          <p:val>
                                            <p:strVal val="#ppt_x"/>
                                          </p:val>
                                        </p:tav>
                                      </p:tavLst>
                                    </p:anim>
                                    <p:anim calcmode="lin" valueType="num">
                                      <p:cBhvr>
                                        <p:cTn id="15" dur="1125" decel="100000" fill="hold"/>
                                        <p:tgtEl>
                                          <p:spTgt spid="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250"/>
                                        <p:tgtEl>
                                          <p:spTgt spid="7"/>
                                        </p:tgtEl>
                                      </p:cBhvr>
                                    </p:animEffect>
                                    <p:anim calcmode="lin" valueType="num">
                                      <p:cBhvr>
                                        <p:cTn id="20" dur="1250" fill="hold"/>
                                        <p:tgtEl>
                                          <p:spTgt spid="7"/>
                                        </p:tgtEl>
                                        <p:attrNameLst>
                                          <p:attrName>ppt_x</p:attrName>
                                        </p:attrNameLst>
                                      </p:cBhvr>
                                      <p:tavLst>
                                        <p:tav tm="0">
                                          <p:val>
                                            <p:strVal val="#ppt_x"/>
                                          </p:val>
                                        </p:tav>
                                        <p:tav tm="100000">
                                          <p:val>
                                            <p:strVal val="#ppt_x"/>
                                          </p:val>
                                        </p:tav>
                                      </p:tavLst>
                                    </p:anim>
                                    <p:anim calcmode="lin" valueType="num">
                                      <p:cBhvr>
                                        <p:cTn id="21" dur="1125" decel="100000" fill="hold"/>
                                        <p:tgtEl>
                                          <p:spTgt spid="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par>
                          <p:cTn id="23" fill="hold">
                            <p:stCondLst>
                              <p:cond delay="1750"/>
                            </p:stCondLst>
                            <p:childTnLst>
                              <p:par>
                                <p:cTn id="24" presetID="49" presetClass="entr" presetSubtype="0" decel="100000" fill="hold" grpId="0" nodeType="afterEffect">
                                  <p:stCondLst>
                                    <p:cond delay="0"/>
                                  </p:stCondLst>
                                  <p:childTnLst>
                                    <p:set>
                                      <p:cBhvr>
                                        <p:cTn id="25" dur="1" fill="hold">
                                          <p:stCondLst>
                                            <p:cond delay="0"/>
                                          </p:stCondLst>
                                        </p:cTn>
                                        <p:tgtEl>
                                          <p:spTgt spid="27"/>
                                        </p:tgtEl>
                                        <p:attrNameLst>
                                          <p:attrName>style.visibility</p:attrName>
                                        </p:attrNameLst>
                                      </p:cBhvr>
                                      <p:to>
                                        <p:strVal val="visible"/>
                                      </p:to>
                                    </p:set>
                                    <p:anim calcmode="lin" valueType="num">
                                      <p:cBhvr>
                                        <p:cTn id="26" dur="1250" fill="hold"/>
                                        <p:tgtEl>
                                          <p:spTgt spid="27"/>
                                        </p:tgtEl>
                                        <p:attrNameLst>
                                          <p:attrName>ppt_w</p:attrName>
                                        </p:attrNameLst>
                                      </p:cBhvr>
                                      <p:tavLst>
                                        <p:tav tm="0">
                                          <p:val>
                                            <p:fltVal val="0"/>
                                          </p:val>
                                        </p:tav>
                                        <p:tav tm="100000">
                                          <p:val>
                                            <p:strVal val="#ppt_w"/>
                                          </p:val>
                                        </p:tav>
                                      </p:tavLst>
                                    </p:anim>
                                    <p:anim calcmode="lin" valueType="num">
                                      <p:cBhvr>
                                        <p:cTn id="27" dur="1250" fill="hold"/>
                                        <p:tgtEl>
                                          <p:spTgt spid="27"/>
                                        </p:tgtEl>
                                        <p:attrNameLst>
                                          <p:attrName>ppt_h</p:attrName>
                                        </p:attrNameLst>
                                      </p:cBhvr>
                                      <p:tavLst>
                                        <p:tav tm="0">
                                          <p:val>
                                            <p:fltVal val="0"/>
                                          </p:val>
                                        </p:tav>
                                        <p:tav tm="100000">
                                          <p:val>
                                            <p:strVal val="#ppt_h"/>
                                          </p:val>
                                        </p:tav>
                                      </p:tavLst>
                                    </p:anim>
                                    <p:anim calcmode="lin" valueType="num">
                                      <p:cBhvr>
                                        <p:cTn id="28" dur="1250" fill="hold"/>
                                        <p:tgtEl>
                                          <p:spTgt spid="27"/>
                                        </p:tgtEl>
                                        <p:attrNameLst>
                                          <p:attrName>style.rotation</p:attrName>
                                        </p:attrNameLst>
                                      </p:cBhvr>
                                      <p:tavLst>
                                        <p:tav tm="0">
                                          <p:val>
                                            <p:fltVal val="360"/>
                                          </p:val>
                                        </p:tav>
                                        <p:tav tm="100000">
                                          <p:val>
                                            <p:fltVal val="0"/>
                                          </p:val>
                                        </p:tav>
                                      </p:tavLst>
                                    </p:anim>
                                    <p:animEffect transition="in" filter="fade">
                                      <p:cBhvr>
                                        <p:cTn id="29" dur="1250"/>
                                        <p:tgtEl>
                                          <p:spTgt spid="27"/>
                                        </p:tgtEl>
                                      </p:cBhvr>
                                    </p:animEffect>
                                  </p:childTnLst>
                                </p:cTn>
                              </p:par>
                            </p:childTnLst>
                          </p:cTn>
                        </p:par>
                        <p:par>
                          <p:cTn id="30" fill="hold">
                            <p:stCondLst>
                              <p:cond delay="3000"/>
                            </p:stCondLst>
                            <p:childTnLst>
                              <p:par>
                                <p:cTn id="31" presetID="26" presetClass="emph" presetSubtype="0" fill="hold" grpId="1" nodeType="afterEffect">
                                  <p:stCondLst>
                                    <p:cond delay="0"/>
                                  </p:stCondLst>
                                  <p:childTnLst>
                                    <p:animEffect transition="out" filter="fade">
                                      <p:cBhvr>
                                        <p:cTn id="32" dur="1000" tmFilter="0, 0; .2, .5; .8, .5; 1, 0"/>
                                        <p:tgtEl>
                                          <p:spTgt spid="27"/>
                                        </p:tgtEl>
                                      </p:cBhvr>
                                    </p:animEffect>
                                    <p:animScale>
                                      <p:cBhvr>
                                        <p:cTn id="33" dur="500" autoRev="1" fill="hold"/>
                                        <p:tgtEl>
                                          <p:spTgt spid="2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7"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Connector 26"/>
          <p:cNvCxnSpPr>
            <a:stCxn id="13" idx="6"/>
          </p:cNvCxnSpPr>
          <p:nvPr/>
        </p:nvCxnSpPr>
        <p:spPr>
          <a:xfrm>
            <a:off x="13563600" y="5143500"/>
            <a:ext cx="4724400" cy="0"/>
          </a:xfrm>
          <a:prstGeom prst="line">
            <a:avLst/>
          </a:prstGeom>
          <a:ln w="254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presentation</a:t>
            </a:r>
            <a:br>
              <a:rPr lang="en-US"/>
            </a:br>
            <a:r>
              <a:rPr lang="en-US">
                <a:solidFill>
                  <a:schemeClr val="accent1"/>
                </a:solidFill>
              </a:rPr>
              <a:t>agenda</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14</a:t>
            </a:fld>
            <a:endParaRPr/>
          </a:p>
        </p:txBody>
      </p:sp>
      <p:grpSp>
        <p:nvGrpSpPr>
          <p:cNvPr id="6" name="Group 5"/>
          <p:cNvGrpSpPr/>
          <p:nvPr/>
        </p:nvGrpSpPr>
        <p:grpSpPr>
          <a:xfrm>
            <a:off x="1967593" y="3967843"/>
            <a:ext cx="2351314" cy="2351314"/>
            <a:chOff x="2424793" y="4005943"/>
            <a:chExt cx="2351314" cy="2351314"/>
          </a:xfrm>
        </p:grpSpPr>
        <p:sp>
          <p:nvSpPr>
            <p:cNvPr id="4" name="Oval 3"/>
            <p:cNvSpPr/>
            <p:nvPr/>
          </p:nvSpPr>
          <p:spPr>
            <a:xfrm>
              <a:off x="2424793" y="4005943"/>
              <a:ext cx="2351314" cy="2351314"/>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 name="Freeform 450"/>
            <p:cNvSpPr>
              <a:spLocks noEditPoints="1"/>
            </p:cNvSpPr>
            <p:nvPr/>
          </p:nvSpPr>
          <p:spPr bwMode="auto">
            <a:xfrm>
              <a:off x="3105150" y="4686300"/>
              <a:ext cx="990600" cy="990600"/>
            </a:xfrm>
            <a:custGeom>
              <a:avLst/>
              <a:gdLst>
                <a:gd name="T0" fmla="*/ 140 w 176"/>
                <a:gd name="T1" fmla="*/ 72 h 176"/>
                <a:gd name="T2" fmla="*/ 140 w 176"/>
                <a:gd name="T3" fmla="*/ 64 h 176"/>
                <a:gd name="T4" fmla="*/ 96 w 176"/>
                <a:gd name="T5" fmla="*/ 68 h 176"/>
                <a:gd name="T6" fmla="*/ 100 w 176"/>
                <a:gd name="T7" fmla="*/ 56 h 176"/>
                <a:gd name="T8" fmla="*/ 128 w 176"/>
                <a:gd name="T9" fmla="*/ 52 h 176"/>
                <a:gd name="T10" fmla="*/ 100 w 176"/>
                <a:gd name="T11" fmla="*/ 48 h 176"/>
                <a:gd name="T12" fmla="*/ 100 w 176"/>
                <a:gd name="T13" fmla="*/ 56 h 176"/>
                <a:gd name="T14" fmla="*/ 116 w 176"/>
                <a:gd name="T15" fmla="*/ 88 h 176"/>
                <a:gd name="T16" fmla="*/ 116 w 176"/>
                <a:gd name="T17" fmla="*/ 80 h 176"/>
                <a:gd name="T18" fmla="*/ 96 w 176"/>
                <a:gd name="T19" fmla="*/ 84 h 176"/>
                <a:gd name="T20" fmla="*/ 40 w 176"/>
                <a:gd name="T21" fmla="*/ 104 h 176"/>
                <a:gd name="T22" fmla="*/ 80 w 176"/>
                <a:gd name="T23" fmla="*/ 96 h 176"/>
                <a:gd name="T24" fmla="*/ 72 w 176"/>
                <a:gd name="T25" fmla="*/ 48 h 176"/>
                <a:gd name="T26" fmla="*/ 32 w 176"/>
                <a:gd name="T27" fmla="*/ 56 h 176"/>
                <a:gd name="T28" fmla="*/ 40 w 176"/>
                <a:gd name="T29" fmla="*/ 104 h 176"/>
                <a:gd name="T30" fmla="*/ 72 w 176"/>
                <a:gd name="T31" fmla="*/ 56 h 176"/>
                <a:gd name="T32" fmla="*/ 40 w 176"/>
                <a:gd name="T33" fmla="*/ 96 h 176"/>
                <a:gd name="T34" fmla="*/ 100 w 176"/>
                <a:gd name="T35" fmla="*/ 104 h 176"/>
                <a:gd name="T36" fmla="*/ 144 w 176"/>
                <a:gd name="T37" fmla="*/ 100 h 176"/>
                <a:gd name="T38" fmla="*/ 100 w 176"/>
                <a:gd name="T39" fmla="*/ 96 h 176"/>
                <a:gd name="T40" fmla="*/ 100 w 176"/>
                <a:gd name="T41" fmla="*/ 104 h 176"/>
                <a:gd name="T42" fmla="*/ 96 w 176"/>
                <a:gd name="T43" fmla="*/ 8 h 176"/>
                <a:gd name="T44" fmla="*/ 80 w 176"/>
                <a:gd name="T45" fmla="*/ 8 h 176"/>
                <a:gd name="T46" fmla="*/ 0 w 176"/>
                <a:gd name="T47" fmla="*/ 16 h 176"/>
                <a:gd name="T48" fmla="*/ 8 w 176"/>
                <a:gd name="T49" fmla="*/ 32 h 176"/>
                <a:gd name="T50" fmla="*/ 16 w 176"/>
                <a:gd name="T51" fmla="*/ 136 h 176"/>
                <a:gd name="T52" fmla="*/ 84 w 176"/>
                <a:gd name="T53" fmla="*/ 146 h 176"/>
                <a:gd name="T54" fmla="*/ 60 w 176"/>
                <a:gd name="T55" fmla="*/ 172 h 176"/>
                <a:gd name="T56" fmla="*/ 67 w 176"/>
                <a:gd name="T57" fmla="*/ 175 h 176"/>
                <a:gd name="T58" fmla="*/ 109 w 176"/>
                <a:gd name="T59" fmla="*/ 175 h 176"/>
                <a:gd name="T60" fmla="*/ 116 w 176"/>
                <a:gd name="T61" fmla="*/ 172 h 176"/>
                <a:gd name="T62" fmla="*/ 92 w 176"/>
                <a:gd name="T63" fmla="*/ 146 h 176"/>
                <a:gd name="T64" fmla="*/ 160 w 176"/>
                <a:gd name="T65" fmla="*/ 136 h 176"/>
                <a:gd name="T66" fmla="*/ 168 w 176"/>
                <a:gd name="T67" fmla="*/ 32 h 176"/>
                <a:gd name="T68" fmla="*/ 176 w 176"/>
                <a:gd name="T69" fmla="*/ 16 h 176"/>
                <a:gd name="T70" fmla="*/ 160 w 176"/>
                <a:gd name="T71" fmla="*/ 128 h 176"/>
                <a:gd name="T72" fmla="*/ 16 w 176"/>
                <a:gd name="T73" fmla="*/ 32 h 176"/>
                <a:gd name="T74" fmla="*/ 160 w 176"/>
                <a:gd name="T75" fmla="*/ 128 h 176"/>
                <a:gd name="T76" fmla="*/ 8 w 176"/>
                <a:gd name="T77" fmla="*/ 24 h 176"/>
                <a:gd name="T78" fmla="*/ 168 w 176"/>
                <a:gd name="T79" fmla="*/ 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100" y="72"/>
                  </a:moveTo>
                  <a:cubicBezTo>
                    <a:pt x="140" y="72"/>
                    <a:pt x="140" y="72"/>
                    <a:pt x="140" y="72"/>
                  </a:cubicBezTo>
                  <a:cubicBezTo>
                    <a:pt x="142" y="72"/>
                    <a:pt x="144" y="70"/>
                    <a:pt x="144" y="68"/>
                  </a:cubicBezTo>
                  <a:cubicBezTo>
                    <a:pt x="144" y="66"/>
                    <a:pt x="142" y="64"/>
                    <a:pt x="140" y="64"/>
                  </a:cubicBezTo>
                  <a:cubicBezTo>
                    <a:pt x="100" y="64"/>
                    <a:pt x="100" y="64"/>
                    <a:pt x="100" y="64"/>
                  </a:cubicBezTo>
                  <a:cubicBezTo>
                    <a:pt x="98" y="64"/>
                    <a:pt x="96" y="66"/>
                    <a:pt x="96" y="68"/>
                  </a:cubicBezTo>
                  <a:cubicBezTo>
                    <a:pt x="96" y="70"/>
                    <a:pt x="98" y="72"/>
                    <a:pt x="100" y="72"/>
                  </a:cubicBezTo>
                  <a:moveTo>
                    <a:pt x="100" y="56"/>
                  </a:moveTo>
                  <a:cubicBezTo>
                    <a:pt x="124" y="56"/>
                    <a:pt x="124" y="56"/>
                    <a:pt x="124" y="56"/>
                  </a:cubicBezTo>
                  <a:cubicBezTo>
                    <a:pt x="126" y="56"/>
                    <a:pt x="128" y="54"/>
                    <a:pt x="128" y="52"/>
                  </a:cubicBezTo>
                  <a:cubicBezTo>
                    <a:pt x="128" y="50"/>
                    <a:pt x="126" y="48"/>
                    <a:pt x="124" y="48"/>
                  </a:cubicBezTo>
                  <a:cubicBezTo>
                    <a:pt x="100" y="48"/>
                    <a:pt x="100" y="48"/>
                    <a:pt x="100" y="48"/>
                  </a:cubicBezTo>
                  <a:cubicBezTo>
                    <a:pt x="98" y="48"/>
                    <a:pt x="96" y="50"/>
                    <a:pt x="96" y="52"/>
                  </a:cubicBezTo>
                  <a:cubicBezTo>
                    <a:pt x="96" y="54"/>
                    <a:pt x="98" y="56"/>
                    <a:pt x="100" y="56"/>
                  </a:cubicBezTo>
                  <a:moveTo>
                    <a:pt x="100" y="88"/>
                  </a:moveTo>
                  <a:cubicBezTo>
                    <a:pt x="116" y="88"/>
                    <a:pt x="116" y="88"/>
                    <a:pt x="116" y="88"/>
                  </a:cubicBezTo>
                  <a:cubicBezTo>
                    <a:pt x="118" y="88"/>
                    <a:pt x="120" y="86"/>
                    <a:pt x="120" y="84"/>
                  </a:cubicBezTo>
                  <a:cubicBezTo>
                    <a:pt x="120" y="82"/>
                    <a:pt x="118" y="80"/>
                    <a:pt x="116" y="80"/>
                  </a:cubicBezTo>
                  <a:cubicBezTo>
                    <a:pt x="100" y="80"/>
                    <a:pt x="100" y="80"/>
                    <a:pt x="100" y="80"/>
                  </a:cubicBezTo>
                  <a:cubicBezTo>
                    <a:pt x="98" y="80"/>
                    <a:pt x="96" y="82"/>
                    <a:pt x="96" y="84"/>
                  </a:cubicBezTo>
                  <a:cubicBezTo>
                    <a:pt x="96" y="86"/>
                    <a:pt x="98" y="88"/>
                    <a:pt x="100" y="88"/>
                  </a:cubicBezTo>
                  <a:moveTo>
                    <a:pt x="40" y="104"/>
                  </a:moveTo>
                  <a:cubicBezTo>
                    <a:pt x="72" y="104"/>
                    <a:pt x="72" y="104"/>
                    <a:pt x="72" y="104"/>
                  </a:cubicBezTo>
                  <a:cubicBezTo>
                    <a:pt x="76" y="104"/>
                    <a:pt x="80" y="100"/>
                    <a:pt x="80" y="96"/>
                  </a:cubicBezTo>
                  <a:cubicBezTo>
                    <a:pt x="80" y="56"/>
                    <a:pt x="80" y="56"/>
                    <a:pt x="80" y="56"/>
                  </a:cubicBezTo>
                  <a:cubicBezTo>
                    <a:pt x="80" y="52"/>
                    <a:pt x="76" y="48"/>
                    <a:pt x="72" y="48"/>
                  </a:cubicBezTo>
                  <a:cubicBezTo>
                    <a:pt x="40" y="48"/>
                    <a:pt x="40" y="48"/>
                    <a:pt x="40" y="48"/>
                  </a:cubicBezTo>
                  <a:cubicBezTo>
                    <a:pt x="36" y="48"/>
                    <a:pt x="32" y="52"/>
                    <a:pt x="32" y="56"/>
                  </a:cubicBezTo>
                  <a:cubicBezTo>
                    <a:pt x="32" y="96"/>
                    <a:pt x="32" y="96"/>
                    <a:pt x="32" y="96"/>
                  </a:cubicBezTo>
                  <a:cubicBezTo>
                    <a:pt x="32" y="100"/>
                    <a:pt x="36" y="104"/>
                    <a:pt x="40" y="104"/>
                  </a:cubicBezTo>
                  <a:moveTo>
                    <a:pt x="40" y="56"/>
                  </a:moveTo>
                  <a:cubicBezTo>
                    <a:pt x="72" y="56"/>
                    <a:pt x="72" y="56"/>
                    <a:pt x="72" y="56"/>
                  </a:cubicBezTo>
                  <a:cubicBezTo>
                    <a:pt x="72" y="96"/>
                    <a:pt x="72" y="96"/>
                    <a:pt x="72" y="96"/>
                  </a:cubicBezTo>
                  <a:cubicBezTo>
                    <a:pt x="40" y="96"/>
                    <a:pt x="40" y="96"/>
                    <a:pt x="40" y="96"/>
                  </a:cubicBezTo>
                  <a:lnTo>
                    <a:pt x="40" y="56"/>
                  </a:lnTo>
                  <a:close/>
                  <a:moveTo>
                    <a:pt x="100" y="104"/>
                  </a:moveTo>
                  <a:cubicBezTo>
                    <a:pt x="140" y="104"/>
                    <a:pt x="140" y="104"/>
                    <a:pt x="140" y="104"/>
                  </a:cubicBezTo>
                  <a:cubicBezTo>
                    <a:pt x="142" y="104"/>
                    <a:pt x="144" y="102"/>
                    <a:pt x="144" y="100"/>
                  </a:cubicBezTo>
                  <a:cubicBezTo>
                    <a:pt x="144" y="98"/>
                    <a:pt x="142" y="96"/>
                    <a:pt x="140" y="96"/>
                  </a:cubicBezTo>
                  <a:cubicBezTo>
                    <a:pt x="100" y="96"/>
                    <a:pt x="100" y="96"/>
                    <a:pt x="100" y="96"/>
                  </a:cubicBezTo>
                  <a:cubicBezTo>
                    <a:pt x="98" y="96"/>
                    <a:pt x="96" y="98"/>
                    <a:pt x="96" y="100"/>
                  </a:cubicBezTo>
                  <a:cubicBezTo>
                    <a:pt x="96" y="102"/>
                    <a:pt x="98" y="104"/>
                    <a:pt x="100" y="104"/>
                  </a:cubicBezTo>
                  <a:moveTo>
                    <a:pt x="168" y="8"/>
                  </a:moveTo>
                  <a:cubicBezTo>
                    <a:pt x="96" y="8"/>
                    <a:pt x="96" y="8"/>
                    <a:pt x="96" y="8"/>
                  </a:cubicBezTo>
                  <a:cubicBezTo>
                    <a:pt x="96" y="4"/>
                    <a:pt x="92" y="0"/>
                    <a:pt x="88" y="0"/>
                  </a:cubicBezTo>
                  <a:cubicBezTo>
                    <a:pt x="84" y="0"/>
                    <a:pt x="80" y="4"/>
                    <a:pt x="80" y="8"/>
                  </a:cubicBezTo>
                  <a:cubicBezTo>
                    <a:pt x="8" y="8"/>
                    <a:pt x="8" y="8"/>
                    <a:pt x="8" y="8"/>
                  </a:cubicBezTo>
                  <a:cubicBezTo>
                    <a:pt x="4" y="8"/>
                    <a:pt x="0" y="12"/>
                    <a:pt x="0" y="16"/>
                  </a:cubicBezTo>
                  <a:cubicBezTo>
                    <a:pt x="0" y="24"/>
                    <a:pt x="0" y="24"/>
                    <a:pt x="0" y="24"/>
                  </a:cubicBezTo>
                  <a:cubicBezTo>
                    <a:pt x="0" y="28"/>
                    <a:pt x="4" y="32"/>
                    <a:pt x="8" y="32"/>
                  </a:cubicBezTo>
                  <a:cubicBezTo>
                    <a:pt x="8" y="128"/>
                    <a:pt x="8" y="128"/>
                    <a:pt x="8" y="128"/>
                  </a:cubicBezTo>
                  <a:cubicBezTo>
                    <a:pt x="8" y="132"/>
                    <a:pt x="12" y="136"/>
                    <a:pt x="16" y="136"/>
                  </a:cubicBezTo>
                  <a:cubicBezTo>
                    <a:pt x="84" y="136"/>
                    <a:pt x="84" y="136"/>
                    <a:pt x="84" y="136"/>
                  </a:cubicBezTo>
                  <a:cubicBezTo>
                    <a:pt x="84" y="146"/>
                    <a:pt x="84" y="146"/>
                    <a:pt x="84" y="146"/>
                  </a:cubicBezTo>
                  <a:cubicBezTo>
                    <a:pt x="61" y="169"/>
                    <a:pt x="61" y="169"/>
                    <a:pt x="61" y="169"/>
                  </a:cubicBezTo>
                  <a:cubicBezTo>
                    <a:pt x="60" y="170"/>
                    <a:pt x="60" y="171"/>
                    <a:pt x="60" y="172"/>
                  </a:cubicBezTo>
                  <a:cubicBezTo>
                    <a:pt x="60" y="174"/>
                    <a:pt x="62" y="176"/>
                    <a:pt x="64" y="176"/>
                  </a:cubicBezTo>
                  <a:cubicBezTo>
                    <a:pt x="65" y="176"/>
                    <a:pt x="66" y="176"/>
                    <a:pt x="67" y="175"/>
                  </a:cubicBezTo>
                  <a:cubicBezTo>
                    <a:pt x="88" y="154"/>
                    <a:pt x="88" y="154"/>
                    <a:pt x="88" y="154"/>
                  </a:cubicBezTo>
                  <a:cubicBezTo>
                    <a:pt x="109" y="175"/>
                    <a:pt x="109" y="175"/>
                    <a:pt x="109" y="175"/>
                  </a:cubicBezTo>
                  <a:cubicBezTo>
                    <a:pt x="110" y="176"/>
                    <a:pt x="111" y="176"/>
                    <a:pt x="112" y="176"/>
                  </a:cubicBezTo>
                  <a:cubicBezTo>
                    <a:pt x="114" y="176"/>
                    <a:pt x="116" y="174"/>
                    <a:pt x="116" y="172"/>
                  </a:cubicBezTo>
                  <a:cubicBezTo>
                    <a:pt x="116" y="171"/>
                    <a:pt x="116" y="170"/>
                    <a:pt x="115" y="169"/>
                  </a:cubicBezTo>
                  <a:cubicBezTo>
                    <a:pt x="92" y="146"/>
                    <a:pt x="92" y="146"/>
                    <a:pt x="92" y="146"/>
                  </a:cubicBezTo>
                  <a:cubicBezTo>
                    <a:pt x="92" y="136"/>
                    <a:pt x="92" y="136"/>
                    <a:pt x="92" y="136"/>
                  </a:cubicBezTo>
                  <a:cubicBezTo>
                    <a:pt x="160" y="136"/>
                    <a:pt x="160" y="136"/>
                    <a:pt x="160" y="136"/>
                  </a:cubicBezTo>
                  <a:cubicBezTo>
                    <a:pt x="164" y="136"/>
                    <a:pt x="168" y="132"/>
                    <a:pt x="168" y="128"/>
                  </a:cubicBezTo>
                  <a:cubicBezTo>
                    <a:pt x="168" y="32"/>
                    <a:pt x="168" y="32"/>
                    <a:pt x="168" y="32"/>
                  </a:cubicBezTo>
                  <a:cubicBezTo>
                    <a:pt x="172" y="32"/>
                    <a:pt x="176" y="28"/>
                    <a:pt x="176" y="24"/>
                  </a:cubicBezTo>
                  <a:cubicBezTo>
                    <a:pt x="176" y="16"/>
                    <a:pt x="176" y="16"/>
                    <a:pt x="176" y="16"/>
                  </a:cubicBezTo>
                  <a:cubicBezTo>
                    <a:pt x="176" y="12"/>
                    <a:pt x="172" y="8"/>
                    <a:pt x="168" y="8"/>
                  </a:cubicBezTo>
                  <a:moveTo>
                    <a:pt x="160" y="128"/>
                  </a:moveTo>
                  <a:cubicBezTo>
                    <a:pt x="16" y="128"/>
                    <a:pt x="16" y="128"/>
                    <a:pt x="16" y="128"/>
                  </a:cubicBezTo>
                  <a:cubicBezTo>
                    <a:pt x="16" y="32"/>
                    <a:pt x="16" y="32"/>
                    <a:pt x="16" y="32"/>
                  </a:cubicBezTo>
                  <a:cubicBezTo>
                    <a:pt x="160" y="32"/>
                    <a:pt x="160" y="32"/>
                    <a:pt x="160" y="32"/>
                  </a:cubicBezTo>
                  <a:lnTo>
                    <a:pt x="160" y="128"/>
                  </a:lnTo>
                  <a:close/>
                  <a:moveTo>
                    <a:pt x="168" y="24"/>
                  </a:moveTo>
                  <a:cubicBezTo>
                    <a:pt x="8" y="24"/>
                    <a:pt x="8" y="24"/>
                    <a:pt x="8" y="24"/>
                  </a:cubicBezTo>
                  <a:cubicBezTo>
                    <a:pt x="8" y="16"/>
                    <a:pt x="8" y="16"/>
                    <a:pt x="8" y="16"/>
                  </a:cubicBezTo>
                  <a:cubicBezTo>
                    <a:pt x="168" y="16"/>
                    <a:pt x="168" y="16"/>
                    <a:pt x="168" y="16"/>
                  </a:cubicBezTo>
                  <a:lnTo>
                    <a:pt x="168" y="24"/>
                  </a:lnTo>
                  <a:close/>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uk-UA"/>
            </a:p>
          </p:txBody>
        </p:sp>
      </p:grpSp>
      <p:grpSp>
        <p:nvGrpSpPr>
          <p:cNvPr id="8" name="Group 7"/>
          <p:cNvGrpSpPr/>
          <p:nvPr/>
        </p:nvGrpSpPr>
        <p:grpSpPr>
          <a:xfrm>
            <a:off x="4318907" y="4001869"/>
            <a:ext cx="6079671" cy="3640727"/>
            <a:chOff x="4318907" y="4001869"/>
            <a:chExt cx="6079671" cy="3640727"/>
          </a:xfrm>
        </p:grpSpPr>
        <p:cxnSp>
          <p:nvCxnSpPr>
            <p:cNvPr id="10" name="Straight Connector 9"/>
            <p:cNvCxnSpPr>
              <a:stCxn id="4" idx="6"/>
              <a:endCxn id="12" idx="2"/>
            </p:cNvCxnSpPr>
            <p:nvPr/>
          </p:nvCxnSpPr>
          <p:spPr>
            <a:xfrm>
              <a:off x="4318907" y="5143500"/>
              <a:ext cx="3936546" cy="0"/>
            </a:xfrm>
            <a:prstGeom prst="line">
              <a:avLst/>
            </a:prstGeom>
            <a:ln w="254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6569528" y="4001869"/>
              <a:ext cx="3829050" cy="3640727"/>
              <a:chOff x="6569528" y="4001869"/>
              <a:chExt cx="3829050" cy="3640727"/>
            </a:xfrm>
          </p:grpSpPr>
          <p:sp>
            <p:nvSpPr>
              <p:cNvPr id="12" name="Oval 11"/>
              <p:cNvSpPr/>
              <p:nvPr/>
            </p:nvSpPr>
            <p:spPr>
              <a:xfrm>
                <a:off x="8255453"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4" name="TextBox 13"/>
              <p:cNvSpPr txBox="1"/>
              <p:nvPr/>
            </p:nvSpPr>
            <p:spPr>
              <a:xfrm>
                <a:off x="6569528" y="5579612"/>
                <a:ext cx="3829050" cy="646331"/>
              </a:xfrm>
              <a:prstGeom prst="rect">
                <a:avLst/>
              </a:prstGeom>
              <a:noFill/>
            </p:spPr>
            <p:txBody>
              <a:bodyPr wrap="square" rtlCol="0">
                <a:spAutoFit/>
              </a:bodyPr>
              <a:lstStyle/>
              <a:p>
                <a:pPr algn="ctr"/>
                <a:r>
                  <a:rPr lang="en-US" sz="3600">
                    <a:latin typeface="+mj-lt"/>
                  </a:rPr>
                  <a:t>about us</a:t>
                </a:r>
                <a:endParaRPr lang="uk-UA" sz="3600">
                  <a:latin typeface="+mj-lt"/>
                </a:endParaRPr>
              </a:p>
            </p:txBody>
          </p:sp>
          <p:sp>
            <p:nvSpPr>
              <p:cNvPr id="16" name="TextBox 15"/>
              <p:cNvSpPr txBox="1"/>
              <p:nvPr/>
            </p:nvSpPr>
            <p:spPr>
              <a:xfrm>
                <a:off x="7747906" y="4001869"/>
                <a:ext cx="1472294" cy="707886"/>
              </a:xfrm>
              <a:prstGeom prst="rect">
                <a:avLst/>
              </a:prstGeom>
              <a:noFill/>
            </p:spPr>
            <p:txBody>
              <a:bodyPr wrap="square" rtlCol="0">
                <a:spAutoFit/>
              </a:bodyPr>
              <a:lstStyle/>
              <a:p>
                <a:pPr algn="ctr"/>
                <a:r>
                  <a:rPr lang="en-US" sz="4000">
                    <a:solidFill>
                      <a:schemeClr val="accent2"/>
                    </a:solidFill>
                    <a:latin typeface="+mj-lt"/>
                  </a:rPr>
                  <a:t>09:00</a:t>
                </a:r>
                <a:endParaRPr lang="uk-UA" sz="4000">
                  <a:solidFill>
                    <a:schemeClr val="accent2"/>
                  </a:solidFill>
                  <a:latin typeface="+mj-lt"/>
                </a:endParaRPr>
              </a:p>
            </p:txBody>
          </p:sp>
          <p:sp>
            <p:nvSpPr>
              <p:cNvPr id="17" name="TextBox 16"/>
              <p:cNvSpPr txBox="1"/>
              <p:nvPr/>
            </p:nvSpPr>
            <p:spPr>
              <a:xfrm>
                <a:off x="6569528" y="6319157"/>
                <a:ext cx="382905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grpSp>
      </p:grpSp>
      <p:grpSp>
        <p:nvGrpSpPr>
          <p:cNvPr id="29" name="Group 28"/>
          <p:cNvGrpSpPr/>
          <p:nvPr/>
        </p:nvGrpSpPr>
        <p:grpSpPr>
          <a:xfrm>
            <a:off x="8712653" y="4001869"/>
            <a:ext cx="6536872" cy="3640727"/>
            <a:chOff x="8712653" y="4001869"/>
            <a:chExt cx="6536872" cy="3640727"/>
          </a:xfrm>
        </p:grpSpPr>
        <p:cxnSp>
          <p:nvCxnSpPr>
            <p:cNvPr id="25" name="Straight Connector 24"/>
            <p:cNvCxnSpPr>
              <a:stCxn id="12" idx="6"/>
              <a:endCxn id="13" idx="2"/>
            </p:cNvCxnSpPr>
            <p:nvPr/>
          </p:nvCxnSpPr>
          <p:spPr>
            <a:xfrm>
              <a:off x="8712653" y="5143500"/>
              <a:ext cx="4393747" cy="0"/>
            </a:xfrm>
            <a:prstGeom prst="line">
              <a:avLst/>
            </a:prstGeom>
            <a:ln w="254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3" name="Oval 12"/>
            <p:cNvSpPr/>
            <p:nvPr/>
          </p:nvSpPr>
          <p:spPr>
            <a:xfrm>
              <a:off x="13106400"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8" name="TextBox 17"/>
            <p:cNvSpPr txBox="1"/>
            <p:nvPr/>
          </p:nvSpPr>
          <p:spPr>
            <a:xfrm>
              <a:off x="11420475" y="5579612"/>
              <a:ext cx="3829050" cy="646331"/>
            </a:xfrm>
            <a:prstGeom prst="rect">
              <a:avLst/>
            </a:prstGeom>
            <a:noFill/>
          </p:spPr>
          <p:txBody>
            <a:bodyPr wrap="square" rtlCol="0">
              <a:spAutoFit/>
            </a:bodyPr>
            <a:lstStyle/>
            <a:p>
              <a:pPr algn="ctr"/>
              <a:r>
                <a:rPr lang="en-US" sz="3600">
                  <a:latin typeface="+mj-lt"/>
                </a:rPr>
                <a:t>our works</a:t>
              </a:r>
              <a:endParaRPr lang="uk-UA" sz="3600">
                <a:latin typeface="+mj-lt"/>
              </a:endParaRPr>
            </a:p>
          </p:txBody>
        </p:sp>
        <p:sp>
          <p:nvSpPr>
            <p:cNvPr id="19" name="TextBox 18"/>
            <p:cNvSpPr txBox="1"/>
            <p:nvPr/>
          </p:nvSpPr>
          <p:spPr>
            <a:xfrm>
              <a:off x="11420475" y="6319157"/>
              <a:ext cx="382905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21" name="TextBox 20"/>
            <p:cNvSpPr txBox="1"/>
            <p:nvPr/>
          </p:nvSpPr>
          <p:spPr>
            <a:xfrm>
              <a:off x="12598853" y="4001869"/>
              <a:ext cx="1472294" cy="707886"/>
            </a:xfrm>
            <a:prstGeom prst="rect">
              <a:avLst/>
            </a:prstGeom>
            <a:noFill/>
          </p:spPr>
          <p:txBody>
            <a:bodyPr wrap="square" rtlCol="0">
              <a:spAutoFit/>
            </a:bodyPr>
            <a:lstStyle/>
            <a:p>
              <a:pPr algn="ctr"/>
              <a:r>
                <a:rPr lang="en-US" sz="4000">
                  <a:solidFill>
                    <a:schemeClr val="accent2"/>
                  </a:solidFill>
                  <a:latin typeface="+mj-lt"/>
                </a:rPr>
                <a:t>10:00</a:t>
              </a:r>
              <a:endParaRPr lang="uk-UA" sz="4000">
                <a:solidFill>
                  <a:schemeClr val="accent2"/>
                </a:solidFill>
                <a:latin typeface="+mj-lt"/>
              </a:endParaRPr>
            </a:p>
          </p:txBody>
        </p:sp>
      </p:grpSp>
    </p:spTree>
    <p:extLst>
      <p:ext uri="{BB962C8B-B14F-4D97-AF65-F5344CB8AC3E}">
        <p14:creationId xmlns:p14="http://schemas.microsoft.com/office/powerpoint/2010/main" val="418105275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22" presetClass="entr" presetSubtype="8"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left)">
                                      <p:cBhvr>
                                        <p:cTn id="14" dur="1250"/>
                                        <p:tgtEl>
                                          <p:spTgt spid="8"/>
                                        </p:tgtEl>
                                      </p:cBhvr>
                                    </p:animEffect>
                                  </p:childTnLst>
                                </p:cTn>
                              </p:par>
                            </p:childTnLst>
                          </p:cTn>
                        </p:par>
                        <p:par>
                          <p:cTn id="15" fill="hold">
                            <p:stCondLst>
                              <p:cond delay="2500"/>
                            </p:stCondLst>
                            <p:childTnLst>
                              <p:par>
                                <p:cTn id="16" presetID="22" presetClass="entr" presetSubtype="8" fill="hold" nodeType="after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wipe(left)">
                                      <p:cBhvr>
                                        <p:cTn id="18" dur="1250"/>
                                        <p:tgtEl>
                                          <p:spTgt spid="29"/>
                                        </p:tgtEl>
                                      </p:cBhvr>
                                    </p:animEffect>
                                  </p:childTnLst>
                                </p:cTn>
                              </p:par>
                            </p:childTnLst>
                          </p:cTn>
                        </p:par>
                        <p:par>
                          <p:cTn id="19" fill="hold">
                            <p:stCondLst>
                              <p:cond delay="3750"/>
                            </p:stCondLst>
                            <p:childTnLst>
                              <p:par>
                                <p:cTn id="20" presetID="22" presetClass="entr" presetSubtype="8" fill="hold" nodeType="after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wipe(left)">
                                      <p:cBhvr>
                                        <p:cTn id="22" dur="12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project</a:t>
            </a:r>
            <a:br>
              <a:rPr lang="en-US"/>
            </a:br>
            <a:r>
              <a:rPr lang="en-US">
                <a:solidFill>
                  <a:schemeClr val="accent1"/>
                </a:solidFill>
              </a:rPr>
              <a:t>objectives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140</a:t>
            </a:fld>
            <a:endParaRPr/>
          </a:p>
        </p:txBody>
      </p:sp>
      <p:sp>
        <p:nvSpPr>
          <p:cNvPr id="59" name="Rectangle 58"/>
          <p:cNvSpPr/>
          <p:nvPr/>
        </p:nvSpPr>
        <p:spPr>
          <a:xfrm rot="2700000" flipH="1" flipV="1">
            <a:off x="3418700" y="2778407"/>
            <a:ext cx="392388" cy="392388"/>
          </a:xfrm>
          <a:prstGeom prst="rect">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16" name="Group 15"/>
          <p:cNvGrpSpPr/>
          <p:nvPr/>
        </p:nvGrpSpPr>
        <p:grpSpPr>
          <a:xfrm>
            <a:off x="3376796" y="2476500"/>
            <a:ext cx="5691057" cy="1736163"/>
            <a:chOff x="4000518" y="2362460"/>
            <a:chExt cx="5691057" cy="1736163"/>
          </a:xfrm>
        </p:grpSpPr>
        <p:cxnSp>
          <p:nvCxnSpPr>
            <p:cNvPr id="17" name="Straight Connector 16"/>
            <p:cNvCxnSpPr/>
            <p:nvPr/>
          </p:nvCxnSpPr>
          <p:spPr>
            <a:xfrm>
              <a:off x="4000518" y="3114918"/>
              <a:ext cx="5691057" cy="0"/>
            </a:xfrm>
            <a:prstGeom prst="line">
              <a:avLst/>
            </a:prstGeom>
            <a:ln w="25400">
              <a:solidFill>
                <a:schemeClr val="accent2"/>
              </a:solidFill>
              <a:headEnd type="diamond"/>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000518" y="2362460"/>
              <a:ext cx="4410908" cy="646331"/>
            </a:xfrm>
            <a:prstGeom prst="rect">
              <a:avLst/>
            </a:prstGeom>
            <a:noFill/>
          </p:spPr>
          <p:txBody>
            <a:bodyPr wrap="square" rtlCol="0">
              <a:spAutoFit/>
            </a:bodyPr>
            <a:lstStyle/>
            <a:p>
              <a:r>
                <a:rPr lang="en-US" sz="3600">
                  <a:latin typeface="+mj-lt"/>
                </a:rPr>
                <a:t>highest </a:t>
              </a:r>
              <a:r>
                <a:rPr lang="en-US" sz="3600">
                  <a:solidFill>
                    <a:schemeClr val="accent1"/>
                  </a:solidFill>
                  <a:latin typeface="+mj-lt"/>
                </a:rPr>
                <a:t>quality</a:t>
              </a:r>
              <a:endParaRPr lang="uk-UA" sz="3600">
                <a:solidFill>
                  <a:schemeClr val="accent1"/>
                </a:solidFill>
                <a:latin typeface="+mj-lt"/>
              </a:endParaRPr>
            </a:p>
          </p:txBody>
        </p:sp>
        <p:sp>
          <p:nvSpPr>
            <p:cNvPr id="19" name="TextBox 18"/>
            <p:cNvSpPr txBox="1"/>
            <p:nvPr/>
          </p:nvSpPr>
          <p:spPr>
            <a:xfrm>
              <a:off x="4000518" y="3390737"/>
              <a:ext cx="5691057"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grpSp>
      <p:grpSp>
        <p:nvGrpSpPr>
          <p:cNvPr id="60" name="Group 59"/>
          <p:cNvGrpSpPr/>
          <p:nvPr/>
        </p:nvGrpSpPr>
        <p:grpSpPr>
          <a:xfrm>
            <a:off x="3376796" y="6922488"/>
            <a:ext cx="5691057" cy="1736163"/>
            <a:chOff x="4000518" y="2362460"/>
            <a:chExt cx="5691057" cy="1736163"/>
          </a:xfrm>
        </p:grpSpPr>
        <p:cxnSp>
          <p:nvCxnSpPr>
            <p:cNvPr id="61" name="Straight Connector 60"/>
            <p:cNvCxnSpPr/>
            <p:nvPr/>
          </p:nvCxnSpPr>
          <p:spPr>
            <a:xfrm>
              <a:off x="4000518" y="3114918"/>
              <a:ext cx="5691057" cy="0"/>
            </a:xfrm>
            <a:prstGeom prst="line">
              <a:avLst/>
            </a:prstGeom>
            <a:ln w="25400">
              <a:solidFill>
                <a:schemeClr val="accent2"/>
              </a:solidFill>
              <a:headEnd type="diamond"/>
              <a:tailEnd type="triangle"/>
            </a:ln>
          </p:spPr>
          <p:style>
            <a:lnRef idx="1">
              <a:schemeClr val="accent1"/>
            </a:lnRef>
            <a:fillRef idx="0">
              <a:schemeClr val="accent1"/>
            </a:fillRef>
            <a:effectRef idx="0">
              <a:schemeClr val="accent1"/>
            </a:effectRef>
            <a:fontRef idx="minor">
              <a:schemeClr val="tx1"/>
            </a:fontRef>
          </p:style>
        </p:cxnSp>
        <p:sp>
          <p:nvSpPr>
            <p:cNvPr id="62" name="TextBox 61"/>
            <p:cNvSpPr txBox="1"/>
            <p:nvPr/>
          </p:nvSpPr>
          <p:spPr>
            <a:xfrm>
              <a:off x="4000518" y="2362460"/>
              <a:ext cx="4410908" cy="646331"/>
            </a:xfrm>
            <a:prstGeom prst="rect">
              <a:avLst/>
            </a:prstGeom>
            <a:noFill/>
          </p:spPr>
          <p:txBody>
            <a:bodyPr wrap="square" rtlCol="0">
              <a:spAutoFit/>
            </a:bodyPr>
            <a:lstStyle/>
            <a:p>
              <a:r>
                <a:rPr lang="en-US" sz="3600">
                  <a:latin typeface="+mj-lt"/>
                </a:rPr>
                <a:t>market </a:t>
              </a:r>
              <a:r>
                <a:rPr lang="en-US" sz="3600">
                  <a:solidFill>
                    <a:schemeClr val="accent1"/>
                  </a:solidFill>
                  <a:latin typeface="+mj-lt"/>
                </a:rPr>
                <a:t>leadership</a:t>
              </a:r>
              <a:endParaRPr lang="uk-UA" sz="3600">
                <a:solidFill>
                  <a:schemeClr val="accent1"/>
                </a:solidFill>
                <a:latin typeface="+mj-lt"/>
              </a:endParaRPr>
            </a:p>
          </p:txBody>
        </p:sp>
        <p:sp>
          <p:nvSpPr>
            <p:cNvPr id="63" name="TextBox 62"/>
            <p:cNvSpPr txBox="1"/>
            <p:nvPr/>
          </p:nvSpPr>
          <p:spPr>
            <a:xfrm>
              <a:off x="4000518" y="3390737"/>
              <a:ext cx="5691057"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grpSp>
      <p:grpSp>
        <p:nvGrpSpPr>
          <p:cNvPr id="64" name="Group 63"/>
          <p:cNvGrpSpPr/>
          <p:nvPr/>
        </p:nvGrpSpPr>
        <p:grpSpPr>
          <a:xfrm>
            <a:off x="2514600" y="4699494"/>
            <a:ext cx="5691057" cy="1736163"/>
            <a:chOff x="4000518" y="2362460"/>
            <a:chExt cx="5691057" cy="1736163"/>
          </a:xfrm>
        </p:grpSpPr>
        <p:cxnSp>
          <p:nvCxnSpPr>
            <p:cNvPr id="65" name="Straight Connector 64"/>
            <p:cNvCxnSpPr/>
            <p:nvPr/>
          </p:nvCxnSpPr>
          <p:spPr>
            <a:xfrm>
              <a:off x="4000518" y="3114918"/>
              <a:ext cx="5691057" cy="0"/>
            </a:xfrm>
            <a:prstGeom prst="line">
              <a:avLst/>
            </a:prstGeom>
            <a:ln w="25400">
              <a:solidFill>
                <a:schemeClr val="accent2"/>
              </a:solidFill>
              <a:headEnd type="diamond"/>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4000518" y="2362460"/>
              <a:ext cx="4410908" cy="646331"/>
            </a:xfrm>
            <a:prstGeom prst="rect">
              <a:avLst/>
            </a:prstGeom>
            <a:noFill/>
          </p:spPr>
          <p:txBody>
            <a:bodyPr wrap="square" rtlCol="0">
              <a:spAutoFit/>
            </a:bodyPr>
            <a:lstStyle/>
            <a:p>
              <a:r>
                <a:rPr lang="en-US" sz="3600">
                  <a:latin typeface="+mj-lt"/>
                </a:rPr>
                <a:t>clients </a:t>
              </a:r>
              <a:r>
                <a:rPr lang="en-US" sz="3600">
                  <a:solidFill>
                    <a:schemeClr val="accent1"/>
                  </a:solidFill>
                  <a:latin typeface="+mj-lt"/>
                </a:rPr>
                <a:t>safety</a:t>
              </a:r>
              <a:endParaRPr lang="uk-UA" sz="3600">
                <a:solidFill>
                  <a:schemeClr val="accent1"/>
                </a:solidFill>
                <a:latin typeface="+mj-lt"/>
              </a:endParaRPr>
            </a:p>
          </p:txBody>
        </p:sp>
        <p:sp>
          <p:nvSpPr>
            <p:cNvPr id="67" name="TextBox 66"/>
            <p:cNvSpPr txBox="1"/>
            <p:nvPr/>
          </p:nvSpPr>
          <p:spPr>
            <a:xfrm>
              <a:off x="4000518" y="3390737"/>
              <a:ext cx="5691057"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grpSp>
      <p:grpSp>
        <p:nvGrpSpPr>
          <p:cNvPr id="14" name="Group 13"/>
          <p:cNvGrpSpPr/>
          <p:nvPr/>
        </p:nvGrpSpPr>
        <p:grpSpPr>
          <a:xfrm>
            <a:off x="10058400" y="2621063"/>
            <a:ext cx="5893024" cy="5893024"/>
            <a:chOff x="10058400" y="2621063"/>
            <a:chExt cx="5893024" cy="5893024"/>
          </a:xfrm>
        </p:grpSpPr>
        <p:grpSp>
          <p:nvGrpSpPr>
            <p:cNvPr id="4" name="Group 3"/>
            <p:cNvGrpSpPr/>
            <p:nvPr/>
          </p:nvGrpSpPr>
          <p:grpSpPr>
            <a:xfrm>
              <a:off x="10058400" y="2621063"/>
              <a:ext cx="5893024" cy="5893024"/>
              <a:chOff x="4332829" y="2081010"/>
              <a:chExt cx="3540552" cy="3540552"/>
            </a:xfrm>
            <a:effectLst/>
          </p:grpSpPr>
          <p:sp>
            <p:nvSpPr>
              <p:cNvPr id="5" name="Овал 26"/>
              <p:cNvSpPr/>
              <p:nvPr/>
            </p:nvSpPr>
            <p:spPr>
              <a:xfrm>
                <a:off x="4481338" y="2215982"/>
                <a:ext cx="3240000" cy="32400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661"/>
              </a:p>
            </p:txBody>
          </p:sp>
          <p:sp>
            <p:nvSpPr>
              <p:cNvPr id="6" name="Овал 25"/>
              <p:cNvSpPr/>
              <p:nvPr/>
            </p:nvSpPr>
            <p:spPr>
              <a:xfrm>
                <a:off x="5207536" y="2957989"/>
                <a:ext cx="1800000" cy="18000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661"/>
              </a:p>
            </p:txBody>
          </p:sp>
          <p:grpSp>
            <p:nvGrpSpPr>
              <p:cNvPr id="7" name="Группа 10"/>
              <p:cNvGrpSpPr/>
              <p:nvPr/>
            </p:nvGrpSpPr>
            <p:grpSpPr>
              <a:xfrm>
                <a:off x="6024281" y="2081010"/>
                <a:ext cx="152400" cy="3540552"/>
                <a:chOff x="8954096" y="1782607"/>
                <a:chExt cx="152400" cy="3540552"/>
              </a:xfrm>
              <a:solidFill>
                <a:srgbClr val="556371"/>
              </a:solidFill>
            </p:grpSpPr>
            <p:sp>
              <p:nvSpPr>
                <p:cNvPr id="12" name="Скругленный прямоугольник 9"/>
                <p:cNvSpPr/>
                <p:nvPr/>
              </p:nvSpPr>
              <p:spPr>
                <a:xfrm>
                  <a:off x="8954096" y="1782607"/>
                  <a:ext cx="152400" cy="1348482"/>
                </a:xfrm>
                <a:prstGeom prst="roundRect">
                  <a:avLst/>
                </a:prstGeom>
                <a:solidFill>
                  <a:schemeClr val="accent2"/>
                </a:solidFill>
                <a:ln w="1905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661"/>
                </a:p>
              </p:txBody>
            </p:sp>
            <p:sp>
              <p:nvSpPr>
                <p:cNvPr id="13" name="Скругленный прямоугольник 41"/>
                <p:cNvSpPr/>
                <p:nvPr/>
              </p:nvSpPr>
              <p:spPr>
                <a:xfrm>
                  <a:off x="8954096" y="3974677"/>
                  <a:ext cx="152400" cy="1348482"/>
                </a:xfrm>
                <a:prstGeom prst="roundRect">
                  <a:avLst/>
                </a:prstGeom>
                <a:solidFill>
                  <a:schemeClr val="accent2"/>
                </a:solidFill>
                <a:ln w="1905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661"/>
                </a:p>
              </p:txBody>
            </p:sp>
          </p:grpSp>
          <p:grpSp>
            <p:nvGrpSpPr>
              <p:cNvPr id="8" name="Группа 42"/>
              <p:cNvGrpSpPr/>
              <p:nvPr/>
            </p:nvGrpSpPr>
            <p:grpSpPr>
              <a:xfrm rot="5400000">
                <a:off x="6026905" y="2081010"/>
                <a:ext cx="152400" cy="3540552"/>
                <a:chOff x="8954096" y="1782607"/>
                <a:chExt cx="152400" cy="3540552"/>
              </a:xfrm>
              <a:solidFill>
                <a:srgbClr val="556371"/>
              </a:solidFill>
            </p:grpSpPr>
            <p:sp>
              <p:nvSpPr>
                <p:cNvPr id="10" name="Скругленный прямоугольник 43"/>
                <p:cNvSpPr/>
                <p:nvPr/>
              </p:nvSpPr>
              <p:spPr>
                <a:xfrm>
                  <a:off x="8954096" y="1782607"/>
                  <a:ext cx="152400" cy="1348482"/>
                </a:xfrm>
                <a:prstGeom prst="roundRect">
                  <a:avLst/>
                </a:prstGeom>
                <a:solidFill>
                  <a:schemeClr val="accent2"/>
                </a:solidFill>
                <a:ln w="1905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661"/>
                </a:p>
              </p:txBody>
            </p:sp>
            <p:sp>
              <p:nvSpPr>
                <p:cNvPr id="11" name="Скругленный прямоугольник 44"/>
                <p:cNvSpPr/>
                <p:nvPr/>
              </p:nvSpPr>
              <p:spPr>
                <a:xfrm>
                  <a:off x="8954096" y="3974677"/>
                  <a:ext cx="152400" cy="1348482"/>
                </a:xfrm>
                <a:prstGeom prst="roundRect">
                  <a:avLst/>
                </a:prstGeom>
                <a:solidFill>
                  <a:schemeClr val="accent2"/>
                </a:solidFill>
                <a:ln w="1905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661"/>
                </a:p>
              </p:txBody>
            </p:sp>
          </p:grpSp>
          <p:sp>
            <p:nvSpPr>
              <p:cNvPr id="9" name="Oval 8"/>
              <p:cNvSpPr/>
              <p:nvPr/>
            </p:nvSpPr>
            <p:spPr>
              <a:xfrm>
                <a:off x="5786971" y="3544479"/>
                <a:ext cx="627020" cy="62702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1661"/>
              </a:p>
            </p:txBody>
          </p:sp>
        </p:grpSp>
        <p:sp>
          <p:nvSpPr>
            <p:cNvPr id="28" name="Freeform 122"/>
            <p:cNvSpPr>
              <a:spLocks noEditPoints="1"/>
            </p:cNvSpPr>
            <p:nvPr/>
          </p:nvSpPr>
          <p:spPr bwMode="auto">
            <a:xfrm>
              <a:off x="12752707" y="5346028"/>
              <a:ext cx="495673" cy="495673"/>
            </a:xfrm>
            <a:custGeom>
              <a:avLst/>
              <a:gdLst>
                <a:gd name="T0" fmla="*/ 176 w 176"/>
                <a:gd name="T1" fmla="*/ 52 h 176"/>
                <a:gd name="T2" fmla="*/ 175 w 176"/>
                <a:gd name="T3" fmla="*/ 50 h 176"/>
                <a:gd name="T4" fmla="*/ 175 w 176"/>
                <a:gd name="T5" fmla="*/ 50 h 176"/>
                <a:gd name="T6" fmla="*/ 175 w 176"/>
                <a:gd name="T7" fmla="*/ 49 h 176"/>
                <a:gd name="T8" fmla="*/ 175 w 176"/>
                <a:gd name="T9" fmla="*/ 49 h 176"/>
                <a:gd name="T10" fmla="*/ 127 w 176"/>
                <a:gd name="T11" fmla="*/ 2 h 176"/>
                <a:gd name="T12" fmla="*/ 127 w 176"/>
                <a:gd name="T13" fmla="*/ 2 h 176"/>
                <a:gd name="T14" fmla="*/ 124 w 176"/>
                <a:gd name="T15" fmla="*/ 0 h 176"/>
                <a:gd name="T16" fmla="*/ 52 w 176"/>
                <a:gd name="T17" fmla="*/ 0 h 176"/>
                <a:gd name="T18" fmla="*/ 49 w 176"/>
                <a:gd name="T19" fmla="*/ 2 h 176"/>
                <a:gd name="T20" fmla="*/ 49 w 176"/>
                <a:gd name="T21" fmla="*/ 2 h 176"/>
                <a:gd name="T22" fmla="*/ 1 w 176"/>
                <a:gd name="T23" fmla="*/ 49 h 176"/>
                <a:gd name="T24" fmla="*/ 1 w 176"/>
                <a:gd name="T25" fmla="*/ 49 h 176"/>
                <a:gd name="T26" fmla="*/ 1 w 176"/>
                <a:gd name="T27" fmla="*/ 50 h 176"/>
                <a:gd name="T28" fmla="*/ 1 w 176"/>
                <a:gd name="T29" fmla="*/ 50 h 176"/>
                <a:gd name="T30" fmla="*/ 0 w 176"/>
                <a:gd name="T31" fmla="*/ 52 h 176"/>
                <a:gd name="T32" fmla="*/ 1 w 176"/>
                <a:gd name="T33" fmla="*/ 54 h 176"/>
                <a:gd name="T34" fmla="*/ 1 w 176"/>
                <a:gd name="T35" fmla="*/ 55 h 176"/>
                <a:gd name="T36" fmla="*/ 85 w 176"/>
                <a:gd name="T37" fmla="*/ 175 h 176"/>
                <a:gd name="T38" fmla="*/ 85 w 176"/>
                <a:gd name="T39" fmla="*/ 174 h 176"/>
                <a:gd name="T40" fmla="*/ 88 w 176"/>
                <a:gd name="T41" fmla="*/ 176 h 176"/>
                <a:gd name="T42" fmla="*/ 91 w 176"/>
                <a:gd name="T43" fmla="*/ 174 h 176"/>
                <a:gd name="T44" fmla="*/ 91 w 176"/>
                <a:gd name="T45" fmla="*/ 175 h 176"/>
                <a:gd name="T46" fmla="*/ 175 w 176"/>
                <a:gd name="T47" fmla="*/ 55 h 176"/>
                <a:gd name="T48" fmla="*/ 175 w 176"/>
                <a:gd name="T49" fmla="*/ 54 h 176"/>
                <a:gd name="T50" fmla="*/ 176 w 176"/>
                <a:gd name="T51" fmla="*/ 52 h 176"/>
                <a:gd name="T52" fmla="*/ 122 w 176"/>
                <a:gd name="T53" fmla="*/ 8 h 176"/>
                <a:gd name="T54" fmla="*/ 162 w 176"/>
                <a:gd name="T55" fmla="*/ 48 h 176"/>
                <a:gd name="T56" fmla="*/ 126 w 176"/>
                <a:gd name="T57" fmla="*/ 48 h 176"/>
                <a:gd name="T58" fmla="*/ 106 w 176"/>
                <a:gd name="T59" fmla="*/ 8 h 176"/>
                <a:gd name="T60" fmla="*/ 122 w 176"/>
                <a:gd name="T61" fmla="*/ 8 h 176"/>
                <a:gd name="T62" fmla="*/ 98 w 176"/>
                <a:gd name="T63" fmla="*/ 8 h 176"/>
                <a:gd name="T64" fmla="*/ 118 w 176"/>
                <a:gd name="T65" fmla="*/ 48 h 176"/>
                <a:gd name="T66" fmla="*/ 58 w 176"/>
                <a:gd name="T67" fmla="*/ 48 h 176"/>
                <a:gd name="T68" fmla="*/ 78 w 176"/>
                <a:gd name="T69" fmla="*/ 8 h 176"/>
                <a:gd name="T70" fmla="*/ 98 w 176"/>
                <a:gd name="T71" fmla="*/ 8 h 176"/>
                <a:gd name="T72" fmla="*/ 54 w 176"/>
                <a:gd name="T73" fmla="*/ 8 h 176"/>
                <a:gd name="T74" fmla="*/ 70 w 176"/>
                <a:gd name="T75" fmla="*/ 8 h 176"/>
                <a:gd name="T76" fmla="*/ 50 w 176"/>
                <a:gd name="T77" fmla="*/ 48 h 176"/>
                <a:gd name="T78" fmla="*/ 14 w 176"/>
                <a:gd name="T79" fmla="*/ 48 h 176"/>
                <a:gd name="T80" fmla="*/ 54 w 176"/>
                <a:gd name="T81" fmla="*/ 8 h 176"/>
                <a:gd name="T82" fmla="*/ 12 w 176"/>
                <a:gd name="T83" fmla="*/ 56 h 176"/>
                <a:gd name="T84" fmla="*/ 49 w 176"/>
                <a:gd name="T85" fmla="*/ 56 h 176"/>
                <a:gd name="T86" fmla="*/ 77 w 176"/>
                <a:gd name="T87" fmla="*/ 149 h 176"/>
                <a:gd name="T88" fmla="*/ 12 w 176"/>
                <a:gd name="T89" fmla="*/ 56 h 176"/>
                <a:gd name="T90" fmla="*/ 88 w 176"/>
                <a:gd name="T91" fmla="*/ 158 h 176"/>
                <a:gd name="T92" fmla="*/ 57 w 176"/>
                <a:gd name="T93" fmla="*/ 56 h 176"/>
                <a:gd name="T94" fmla="*/ 119 w 176"/>
                <a:gd name="T95" fmla="*/ 56 h 176"/>
                <a:gd name="T96" fmla="*/ 88 w 176"/>
                <a:gd name="T97" fmla="*/ 158 h 176"/>
                <a:gd name="T98" fmla="*/ 99 w 176"/>
                <a:gd name="T99" fmla="*/ 149 h 176"/>
                <a:gd name="T100" fmla="*/ 127 w 176"/>
                <a:gd name="T101" fmla="*/ 56 h 176"/>
                <a:gd name="T102" fmla="*/ 164 w 176"/>
                <a:gd name="T103" fmla="*/ 56 h 176"/>
                <a:gd name="T104" fmla="*/ 99 w 176"/>
                <a:gd name="T105" fmla="*/ 14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176" y="52"/>
                  </a:moveTo>
                  <a:cubicBezTo>
                    <a:pt x="176" y="51"/>
                    <a:pt x="176" y="50"/>
                    <a:pt x="175" y="50"/>
                  </a:cubicBezTo>
                  <a:cubicBezTo>
                    <a:pt x="175" y="50"/>
                    <a:pt x="175" y="50"/>
                    <a:pt x="175" y="50"/>
                  </a:cubicBezTo>
                  <a:cubicBezTo>
                    <a:pt x="175" y="49"/>
                    <a:pt x="175" y="49"/>
                    <a:pt x="175" y="49"/>
                  </a:cubicBezTo>
                  <a:cubicBezTo>
                    <a:pt x="175" y="49"/>
                    <a:pt x="175" y="49"/>
                    <a:pt x="175" y="49"/>
                  </a:cubicBezTo>
                  <a:cubicBezTo>
                    <a:pt x="127" y="2"/>
                    <a:pt x="127" y="2"/>
                    <a:pt x="127" y="2"/>
                  </a:cubicBezTo>
                  <a:cubicBezTo>
                    <a:pt x="127" y="2"/>
                    <a:pt x="127" y="2"/>
                    <a:pt x="127" y="2"/>
                  </a:cubicBezTo>
                  <a:cubicBezTo>
                    <a:pt x="126" y="1"/>
                    <a:pt x="125" y="0"/>
                    <a:pt x="124" y="0"/>
                  </a:cubicBezTo>
                  <a:cubicBezTo>
                    <a:pt x="52" y="0"/>
                    <a:pt x="52" y="0"/>
                    <a:pt x="52" y="0"/>
                  </a:cubicBezTo>
                  <a:cubicBezTo>
                    <a:pt x="51" y="0"/>
                    <a:pt x="50" y="1"/>
                    <a:pt x="49" y="2"/>
                  </a:cubicBezTo>
                  <a:cubicBezTo>
                    <a:pt x="49" y="2"/>
                    <a:pt x="49" y="2"/>
                    <a:pt x="49" y="2"/>
                  </a:cubicBezTo>
                  <a:cubicBezTo>
                    <a:pt x="1" y="49"/>
                    <a:pt x="1" y="49"/>
                    <a:pt x="1" y="49"/>
                  </a:cubicBezTo>
                  <a:cubicBezTo>
                    <a:pt x="1" y="49"/>
                    <a:pt x="1" y="49"/>
                    <a:pt x="1" y="49"/>
                  </a:cubicBezTo>
                  <a:cubicBezTo>
                    <a:pt x="1" y="50"/>
                    <a:pt x="1" y="50"/>
                    <a:pt x="1" y="50"/>
                  </a:cubicBezTo>
                  <a:cubicBezTo>
                    <a:pt x="1" y="50"/>
                    <a:pt x="1" y="50"/>
                    <a:pt x="1" y="50"/>
                  </a:cubicBezTo>
                  <a:cubicBezTo>
                    <a:pt x="0" y="50"/>
                    <a:pt x="0" y="51"/>
                    <a:pt x="0" y="52"/>
                  </a:cubicBezTo>
                  <a:cubicBezTo>
                    <a:pt x="0" y="53"/>
                    <a:pt x="0" y="54"/>
                    <a:pt x="1" y="54"/>
                  </a:cubicBezTo>
                  <a:cubicBezTo>
                    <a:pt x="1" y="55"/>
                    <a:pt x="1" y="55"/>
                    <a:pt x="1" y="55"/>
                  </a:cubicBezTo>
                  <a:cubicBezTo>
                    <a:pt x="85" y="175"/>
                    <a:pt x="85" y="175"/>
                    <a:pt x="85" y="175"/>
                  </a:cubicBezTo>
                  <a:cubicBezTo>
                    <a:pt x="85" y="174"/>
                    <a:pt x="85" y="174"/>
                    <a:pt x="85" y="174"/>
                  </a:cubicBezTo>
                  <a:cubicBezTo>
                    <a:pt x="86" y="175"/>
                    <a:pt x="87" y="176"/>
                    <a:pt x="88" y="176"/>
                  </a:cubicBezTo>
                  <a:cubicBezTo>
                    <a:pt x="89" y="176"/>
                    <a:pt x="90" y="175"/>
                    <a:pt x="91" y="174"/>
                  </a:cubicBezTo>
                  <a:cubicBezTo>
                    <a:pt x="91" y="175"/>
                    <a:pt x="91" y="175"/>
                    <a:pt x="91" y="175"/>
                  </a:cubicBezTo>
                  <a:cubicBezTo>
                    <a:pt x="175" y="55"/>
                    <a:pt x="175" y="55"/>
                    <a:pt x="175" y="55"/>
                  </a:cubicBezTo>
                  <a:cubicBezTo>
                    <a:pt x="175" y="54"/>
                    <a:pt x="175" y="54"/>
                    <a:pt x="175" y="54"/>
                  </a:cubicBezTo>
                  <a:cubicBezTo>
                    <a:pt x="176" y="54"/>
                    <a:pt x="176" y="53"/>
                    <a:pt x="176" y="52"/>
                  </a:cubicBezTo>
                  <a:moveTo>
                    <a:pt x="122" y="8"/>
                  </a:moveTo>
                  <a:cubicBezTo>
                    <a:pt x="162" y="48"/>
                    <a:pt x="162" y="48"/>
                    <a:pt x="162" y="48"/>
                  </a:cubicBezTo>
                  <a:cubicBezTo>
                    <a:pt x="126" y="48"/>
                    <a:pt x="126" y="48"/>
                    <a:pt x="126" y="48"/>
                  </a:cubicBezTo>
                  <a:cubicBezTo>
                    <a:pt x="106" y="8"/>
                    <a:pt x="106" y="8"/>
                    <a:pt x="106" y="8"/>
                  </a:cubicBezTo>
                  <a:lnTo>
                    <a:pt x="122" y="8"/>
                  </a:lnTo>
                  <a:close/>
                  <a:moveTo>
                    <a:pt x="98" y="8"/>
                  </a:moveTo>
                  <a:cubicBezTo>
                    <a:pt x="118" y="48"/>
                    <a:pt x="118" y="48"/>
                    <a:pt x="118" y="48"/>
                  </a:cubicBezTo>
                  <a:cubicBezTo>
                    <a:pt x="58" y="48"/>
                    <a:pt x="58" y="48"/>
                    <a:pt x="58" y="48"/>
                  </a:cubicBezTo>
                  <a:cubicBezTo>
                    <a:pt x="78" y="8"/>
                    <a:pt x="78" y="8"/>
                    <a:pt x="78" y="8"/>
                  </a:cubicBezTo>
                  <a:lnTo>
                    <a:pt x="98" y="8"/>
                  </a:lnTo>
                  <a:close/>
                  <a:moveTo>
                    <a:pt x="54" y="8"/>
                  </a:moveTo>
                  <a:cubicBezTo>
                    <a:pt x="70" y="8"/>
                    <a:pt x="70" y="8"/>
                    <a:pt x="70" y="8"/>
                  </a:cubicBezTo>
                  <a:cubicBezTo>
                    <a:pt x="50" y="48"/>
                    <a:pt x="50" y="48"/>
                    <a:pt x="50" y="48"/>
                  </a:cubicBezTo>
                  <a:cubicBezTo>
                    <a:pt x="14" y="48"/>
                    <a:pt x="14" y="48"/>
                    <a:pt x="14" y="48"/>
                  </a:cubicBezTo>
                  <a:lnTo>
                    <a:pt x="54" y="8"/>
                  </a:lnTo>
                  <a:close/>
                  <a:moveTo>
                    <a:pt x="12" y="56"/>
                  </a:moveTo>
                  <a:cubicBezTo>
                    <a:pt x="49" y="56"/>
                    <a:pt x="49" y="56"/>
                    <a:pt x="49" y="56"/>
                  </a:cubicBezTo>
                  <a:cubicBezTo>
                    <a:pt x="77" y="149"/>
                    <a:pt x="77" y="149"/>
                    <a:pt x="77" y="149"/>
                  </a:cubicBezTo>
                  <a:lnTo>
                    <a:pt x="12" y="56"/>
                  </a:lnTo>
                  <a:close/>
                  <a:moveTo>
                    <a:pt x="88" y="158"/>
                  </a:moveTo>
                  <a:cubicBezTo>
                    <a:pt x="57" y="56"/>
                    <a:pt x="57" y="56"/>
                    <a:pt x="57" y="56"/>
                  </a:cubicBezTo>
                  <a:cubicBezTo>
                    <a:pt x="119" y="56"/>
                    <a:pt x="119" y="56"/>
                    <a:pt x="119" y="56"/>
                  </a:cubicBezTo>
                  <a:lnTo>
                    <a:pt x="88" y="158"/>
                  </a:lnTo>
                  <a:close/>
                  <a:moveTo>
                    <a:pt x="99" y="149"/>
                  </a:moveTo>
                  <a:cubicBezTo>
                    <a:pt x="127" y="56"/>
                    <a:pt x="127" y="56"/>
                    <a:pt x="127" y="56"/>
                  </a:cubicBezTo>
                  <a:cubicBezTo>
                    <a:pt x="164" y="56"/>
                    <a:pt x="164" y="56"/>
                    <a:pt x="164" y="56"/>
                  </a:cubicBezTo>
                  <a:lnTo>
                    <a:pt x="99" y="14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114476375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250" fill="hold"/>
                                        <p:tgtEl>
                                          <p:spTgt spid="14"/>
                                        </p:tgtEl>
                                        <p:attrNameLst>
                                          <p:attrName>ppt_w</p:attrName>
                                        </p:attrNameLst>
                                      </p:cBhvr>
                                      <p:tavLst>
                                        <p:tav tm="0">
                                          <p:val>
                                            <p:fltVal val="0"/>
                                          </p:val>
                                        </p:tav>
                                        <p:tav tm="100000">
                                          <p:val>
                                            <p:strVal val="#ppt_w"/>
                                          </p:val>
                                        </p:tav>
                                      </p:tavLst>
                                    </p:anim>
                                    <p:anim calcmode="lin" valueType="num">
                                      <p:cBhvr>
                                        <p:cTn id="8" dur="1250" fill="hold"/>
                                        <p:tgtEl>
                                          <p:spTgt spid="14"/>
                                        </p:tgtEl>
                                        <p:attrNameLst>
                                          <p:attrName>ppt_h</p:attrName>
                                        </p:attrNameLst>
                                      </p:cBhvr>
                                      <p:tavLst>
                                        <p:tav tm="0">
                                          <p:val>
                                            <p:fltVal val="0"/>
                                          </p:val>
                                        </p:tav>
                                        <p:tav tm="100000">
                                          <p:val>
                                            <p:strVal val="#ppt_h"/>
                                          </p:val>
                                        </p:tav>
                                      </p:tavLst>
                                    </p:anim>
                                    <p:anim calcmode="lin" valueType="num">
                                      <p:cBhvr>
                                        <p:cTn id="9" dur="1250" fill="hold"/>
                                        <p:tgtEl>
                                          <p:spTgt spid="14"/>
                                        </p:tgtEl>
                                        <p:attrNameLst>
                                          <p:attrName>style.rotation</p:attrName>
                                        </p:attrNameLst>
                                      </p:cBhvr>
                                      <p:tavLst>
                                        <p:tav tm="0">
                                          <p:val>
                                            <p:fltVal val="360"/>
                                          </p:val>
                                        </p:tav>
                                        <p:tav tm="100000">
                                          <p:val>
                                            <p:fltVal val="0"/>
                                          </p:val>
                                        </p:tav>
                                      </p:tavLst>
                                    </p:anim>
                                    <p:animEffect transition="in" filter="fade">
                                      <p:cBhvr>
                                        <p:cTn id="10" dur="1250"/>
                                        <p:tgtEl>
                                          <p:spTgt spid="14"/>
                                        </p:tgtEl>
                                      </p:cBhvr>
                                    </p:animEffect>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1250"/>
                                        <p:tgtEl>
                                          <p:spTgt spid="16"/>
                                        </p:tgtEl>
                                      </p:cBhvr>
                                    </p:animEffect>
                                    <p:anim calcmode="lin" valueType="num">
                                      <p:cBhvr>
                                        <p:cTn id="15" dur="1250" fill="hold"/>
                                        <p:tgtEl>
                                          <p:spTgt spid="16"/>
                                        </p:tgtEl>
                                        <p:attrNameLst>
                                          <p:attrName>ppt_x</p:attrName>
                                        </p:attrNameLst>
                                      </p:cBhvr>
                                      <p:tavLst>
                                        <p:tav tm="0">
                                          <p:val>
                                            <p:strVal val="#ppt_x"/>
                                          </p:val>
                                        </p:tav>
                                        <p:tav tm="100000">
                                          <p:val>
                                            <p:strVal val="#ppt_x"/>
                                          </p:val>
                                        </p:tav>
                                      </p:tavLst>
                                    </p:anim>
                                    <p:anim calcmode="lin" valueType="num">
                                      <p:cBhvr>
                                        <p:cTn id="16" dur="1125" decel="100000" fill="hold"/>
                                        <p:tgtEl>
                                          <p:spTgt spid="16"/>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16"/>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250"/>
                                  </p:stCondLst>
                                  <p:childTnLst>
                                    <p:set>
                                      <p:cBhvr>
                                        <p:cTn id="19" dur="1" fill="hold">
                                          <p:stCondLst>
                                            <p:cond delay="0"/>
                                          </p:stCondLst>
                                        </p:cTn>
                                        <p:tgtEl>
                                          <p:spTgt spid="64"/>
                                        </p:tgtEl>
                                        <p:attrNameLst>
                                          <p:attrName>style.visibility</p:attrName>
                                        </p:attrNameLst>
                                      </p:cBhvr>
                                      <p:to>
                                        <p:strVal val="visible"/>
                                      </p:to>
                                    </p:set>
                                    <p:animEffect transition="in" filter="fade">
                                      <p:cBhvr>
                                        <p:cTn id="20" dur="1250"/>
                                        <p:tgtEl>
                                          <p:spTgt spid="64"/>
                                        </p:tgtEl>
                                      </p:cBhvr>
                                    </p:animEffect>
                                    <p:anim calcmode="lin" valueType="num">
                                      <p:cBhvr>
                                        <p:cTn id="21" dur="1250" fill="hold"/>
                                        <p:tgtEl>
                                          <p:spTgt spid="64"/>
                                        </p:tgtEl>
                                        <p:attrNameLst>
                                          <p:attrName>ppt_x</p:attrName>
                                        </p:attrNameLst>
                                      </p:cBhvr>
                                      <p:tavLst>
                                        <p:tav tm="0">
                                          <p:val>
                                            <p:strVal val="#ppt_x"/>
                                          </p:val>
                                        </p:tav>
                                        <p:tav tm="100000">
                                          <p:val>
                                            <p:strVal val="#ppt_x"/>
                                          </p:val>
                                        </p:tav>
                                      </p:tavLst>
                                    </p:anim>
                                    <p:anim calcmode="lin" valueType="num">
                                      <p:cBhvr>
                                        <p:cTn id="22" dur="1125" decel="100000" fill="hold"/>
                                        <p:tgtEl>
                                          <p:spTgt spid="64"/>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64"/>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500"/>
                                  </p:stCondLst>
                                  <p:childTnLst>
                                    <p:set>
                                      <p:cBhvr>
                                        <p:cTn id="25" dur="1" fill="hold">
                                          <p:stCondLst>
                                            <p:cond delay="0"/>
                                          </p:stCondLst>
                                        </p:cTn>
                                        <p:tgtEl>
                                          <p:spTgt spid="60"/>
                                        </p:tgtEl>
                                        <p:attrNameLst>
                                          <p:attrName>style.visibility</p:attrName>
                                        </p:attrNameLst>
                                      </p:cBhvr>
                                      <p:to>
                                        <p:strVal val="visible"/>
                                      </p:to>
                                    </p:set>
                                    <p:animEffect transition="in" filter="fade">
                                      <p:cBhvr>
                                        <p:cTn id="26" dur="1250"/>
                                        <p:tgtEl>
                                          <p:spTgt spid="60"/>
                                        </p:tgtEl>
                                      </p:cBhvr>
                                    </p:animEffect>
                                    <p:anim calcmode="lin" valueType="num">
                                      <p:cBhvr>
                                        <p:cTn id="27" dur="1250" fill="hold"/>
                                        <p:tgtEl>
                                          <p:spTgt spid="60"/>
                                        </p:tgtEl>
                                        <p:attrNameLst>
                                          <p:attrName>ppt_x</p:attrName>
                                        </p:attrNameLst>
                                      </p:cBhvr>
                                      <p:tavLst>
                                        <p:tav tm="0">
                                          <p:val>
                                            <p:strVal val="#ppt_x"/>
                                          </p:val>
                                        </p:tav>
                                        <p:tav tm="100000">
                                          <p:val>
                                            <p:strVal val="#ppt_x"/>
                                          </p:val>
                                        </p:tav>
                                      </p:tavLst>
                                    </p:anim>
                                    <p:anim calcmode="lin" valueType="num">
                                      <p:cBhvr>
                                        <p:cTn id="28" dur="1125" decel="100000" fill="hold"/>
                                        <p:tgtEl>
                                          <p:spTgt spid="60"/>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6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uppieren 4"/>
          <p:cNvGrpSpPr/>
          <p:nvPr/>
        </p:nvGrpSpPr>
        <p:grpSpPr>
          <a:xfrm>
            <a:off x="10450650" y="2785845"/>
            <a:ext cx="4680858" cy="4680858"/>
            <a:chOff x="-5703790" y="1088571"/>
            <a:chExt cx="4680858" cy="4680858"/>
          </a:xfrm>
        </p:grpSpPr>
        <p:sp>
          <p:nvSpPr>
            <p:cNvPr id="12" name="Freihandform 5" descr="&#10;&#10;&#10;&#10;&#10;&#10;&#10;&#10;&#10;&#10;&#10;&#10;&#10;&#10;&#10;&#10;&#10;&#10;&#10;&#10;&#10;&#10;&#10;&#10;&#10;&#10;&#10;&#10;&#10;&#10;&#10;&#10;&#10;&#10;&#10;&#10;&#10;&#10;&#10;&#10;&#10;&#10;&#10;&#10;&#10;&#10;&#10;&#10;&#10;&#10;&#10;&#10;&#10;&#10;&#10;&#10;&#10;&#10;&#10;www.PresentationLoad.com"/>
            <p:cNvSpPr/>
            <p:nvPr/>
          </p:nvSpPr>
          <p:spPr bwMode="auto">
            <a:xfrm>
              <a:off x="-5703790" y="1088571"/>
              <a:ext cx="4680858" cy="4680858"/>
            </a:xfrm>
            <a:custGeom>
              <a:avLst/>
              <a:gdLst>
                <a:gd name="connsiteX0" fmla="*/ 453757 w 907514"/>
                <a:gd name="connsiteY0" fmla="*/ 0 h 907514"/>
                <a:gd name="connsiteX1" fmla="*/ 907514 w 907514"/>
                <a:gd name="connsiteY1" fmla="*/ 453757 h 907514"/>
                <a:gd name="connsiteX2" fmla="*/ 453757 w 907514"/>
                <a:gd name="connsiteY2" fmla="*/ 907514 h 907514"/>
                <a:gd name="connsiteX3" fmla="*/ 0 w 907514"/>
                <a:gd name="connsiteY3" fmla="*/ 453757 h 907514"/>
                <a:gd name="connsiteX4" fmla="*/ 453757 w 907514"/>
                <a:gd name="connsiteY4" fmla="*/ 0 h 907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7514" h="907514">
                  <a:moveTo>
                    <a:pt x="453757" y="0"/>
                  </a:moveTo>
                  <a:cubicBezTo>
                    <a:pt x="704360" y="0"/>
                    <a:pt x="907514" y="203154"/>
                    <a:pt x="907514" y="453757"/>
                  </a:cubicBezTo>
                  <a:cubicBezTo>
                    <a:pt x="907514" y="704360"/>
                    <a:pt x="704360" y="907514"/>
                    <a:pt x="453757" y="907514"/>
                  </a:cubicBezTo>
                  <a:cubicBezTo>
                    <a:pt x="203154" y="907514"/>
                    <a:pt x="0" y="704360"/>
                    <a:pt x="0" y="453757"/>
                  </a:cubicBezTo>
                  <a:cubicBezTo>
                    <a:pt x="0" y="203154"/>
                    <a:pt x="203154" y="0"/>
                    <a:pt x="453757" y="0"/>
                  </a:cubicBezTo>
                  <a:close/>
                </a:path>
              </a:pathLst>
            </a:custGeom>
            <a:solidFill>
              <a:schemeClr val="bg1"/>
            </a:solidFill>
            <a:ln w="12700">
              <a:noFill/>
              <a:round/>
              <a:headEnd/>
              <a:tailEnd/>
            </a:ln>
            <a:effectLst/>
          </p:spPr>
          <p:txBody>
            <a:bodyPr wrap="square" rtlCol="0" anchor="ctr">
              <a:noAutofit/>
            </a:bodyPr>
            <a:lstStyle/>
            <a:p>
              <a:pPr algn="ctr"/>
              <a:endParaRPr lang="en-US" dirty="0"/>
            </a:p>
          </p:txBody>
        </p:sp>
        <p:sp>
          <p:nvSpPr>
            <p:cNvPr id="13" name="Freihandform 6" descr="&#10;&#10;&#10;&#10;&#10;&#10;&#10;&#10;&#10;&#10;&#10;&#10;&#10;&#10;&#10;&#10;&#10;&#10;&#10;&#10;&#10;&#10;&#10;&#10;&#10;&#10;&#10;&#10;&#10;&#10;&#10;&#10;&#10;&#10;&#10;&#10;&#10;&#10;&#10;&#10;&#10;&#10;&#10;&#10;&#10;&#10;&#10;&#10;&#10;&#10;&#10;&#10;&#10;&#10;&#10;&#10;&#10;&#10;&#10;www.PresentationLoad.com"/>
            <p:cNvSpPr/>
            <p:nvPr/>
          </p:nvSpPr>
          <p:spPr bwMode="auto">
            <a:xfrm>
              <a:off x="-5636894" y="1160213"/>
              <a:ext cx="4537572" cy="4537572"/>
            </a:xfrm>
            <a:custGeom>
              <a:avLst/>
              <a:gdLst>
                <a:gd name="connsiteX0" fmla="*/ 2268786 w 4537572"/>
                <a:gd name="connsiteY0" fmla="*/ 0 h 4537572"/>
                <a:gd name="connsiteX1" fmla="*/ 4537572 w 4537572"/>
                <a:gd name="connsiteY1" fmla="*/ 2268786 h 4537572"/>
                <a:gd name="connsiteX2" fmla="*/ 2268786 w 4537572"/>
                <a:gd name="connsiteY2" fmla="*/ 4537572 h 4537572"/>
                <a:gd name="connsiteX3" fmla="*/ 0 w 4537572"/>
                <a:gd name="connsiteY3" fmla="*/ 2268786 h 4537572"/>
                <a:gd name="connsiteX4" fmla="*/ 2268786 w 4537572"/>
                <a:gd name="connsiteY4" fmla="*/ 0 h 4537572"/>
                <a:gd name="connsiteX5" fmla="*/ 2268786 w 4537572"/>
                <a:gd name="connsiteY5" fmla="*/ 453757 h 4537572"/>
                <a:gd name="connsiteX6" fmla="*/ 453757 w 4537572"/>
                <a:gd name="connsiteY6" fmla="*/ 2268786 h 4537572"/>
                <a:gd name="connsiteX7" fmla="*/ 2268786 w 4537572"/>
                <a:gd name="connsiteY7" fmla="*/ 4083815 h 4537572"/>
                <a:gd name="connsiteX8" fmla="*/ 4083815 w 4537572"/>
                <a:gd name="connsiteY8" fmla="*/ 2268786 h 4537572"/>
                <a:gd name="connsiteX9" fmla="*/ 2268786 w 4537572"/>
                <a:gd name="connsiteY9" fmla="*/ 453757 h 453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37572" h="4537572">
                  <a:moveTo>
                    <a:pt x="2268786" y="0"/>
                  </a:moveTo>
                  <a:cubicBezTo>
                    <a:pt x="3521802" y="0"/>
                    <a:pt x="4537572" y="1015770"/>
                    <a:pt x="4537572" y="2268786"/>
                  </a:cubicBezTo>
                  <a:cubicBezTo>
                    <a:pt x="4537572" y="3521802"/>
                    <a:pt x="3521802" y="4537572"/>
                    <a:pt x="2268786" y="4537572"/>
                  </a:cubicBezTo>
                  <a:cubicBezTo>
                    <a:pt x="1015770" y="4537572"/>
                    <a:pt x="0" y="3521802"/>
                    <a:pt x="0" y="2268786"/>
                  </a:cubicBezTo>
                  <a:cubicBezTo>
                    <a:pt x="0" y="1015770"/>
                    <a:pt x="1015770" y="0"/>
                    <a:pt x="2268786" y="0"/>
                  </a:cubicBezTo>
                  <a:close/>
                  <a:moveTo>
                    <a:pt x="2268786" y="453757"/>
                  </a:moveTo>
                  <a:cubicBezTo>
                    <a:pt x="1266373" y="453757"/>
                    <a:pt x="453757" y="1266373"/>
                    <a:pt x="453757" y="2268786"/>
                  </a:cubicBezTo>
                  <a:cubicBezTo>
                    <a:pt x="453757" y="3271199"/>
                    <a:pt x="1266373" y="4083815"/>
                    <a:pt x="2268786" y="4083815"/>
                  </a:cubicBezTo>
                  <a:cubicBezTo>
                    <a:pt x="3271199" y="4083815"/>
                    <a:pt x="4083815" y="3271199"/>
                    <a:pt x="4083815" y="2268786"/>
                  </a:cubicBezTo>
                  <a:cubicBezTo>
                    <a:pt x="4083815" y="1266373"/>
                    <a:pt x="3271199" y="453757"/>
                    <a:pt x="2268786" y="453757"/>
                  </a:cubicBezTo>
                  <a:close/>
                </a:path>
              </a:pathLst>
            </a:custGeom>
            <a:solidFill>
              <a:schemeClr val="accent2"/>
            </a:solidFill>
            <a:ln w="12700">
              <a:noFill/>
              <a:round/>
              <a:headEnd/>
              <a:tailEnd/>
            </a:ln>
          </p:spPr>
          <p:txBody>
            <a:bodyPr wrap="square" rtlCol="0" anchor="ctr">
              <a:noAutofit/>
            </a:bodyPr>
            <a:lstStyle/>
            <a:p>
              <a:pPr algn="ctr"/>
              <a:endParaRPr lang="en-US" dirty="0"/>
            </a:p>
          </p:txBody>
        </p:sp>
        <p:sp>
          <p:nvSpPr>
            <p:cNvPr id="14" name="Freihandform 7" descr="&#10;&#10;&#10;&#10;&#10;&#10;&#10;&#10;&#10;&#10;&#10;&#10;&#10;&#10;&#10;&#10;&#10;&#10;&#10;&#10;&#10;&#10;&#10;&#10;&#10;&#10;&#10;&#10;&#10;&#10;&#10;&#10;&#10;&#10;&#10;&#10;&#10;&#10;&#10;&#10;&#10;&#10;&#10;&#10;&#10;&#10;&#10;&#10;&#10;&#10;&#10;&#10;&#10;&#10;&#10;&#10;&#10;&#10;&#10;www.PresentationLoad.com"/>
            <p:cNvSpPr/>
            <p:nvPr/>
          </p:nvSpPr>
          <p:spPr bwMode="auto">
            <a:xfrm>
              <a:off x="-4729380" y="2067728"/>
              <a:ext cx="2722544" cy="2722544"/>
            </a:xfrm>
            <a:custGeom>
              <a:avLst/>
              <a:gdLst>
                <a:gd name="connsiteX0" fmla="*/ 1361272 w 2722544"/>
                <a:gd name="connsiteY0" fmla="*/ 0 h 2722544"/>
                <a:gd name="connsiteX1" fmla="*/ 2722544 w 2722544"/>
                <a:gd name="connsiteY1" fmla="*/ 1361272 h 2722544"/>
                <a:gd name="connsiteX2" fmla="*/ 1361272 w 2722544"/>
                <a:gd name="connsiteY2" fmla="*/ 2722544 h 2722544"/>
                <a:gd name="connsiteX3" fmla="*/ 0 w 2722544"/>
                <a:gd name="connsiteY3" fmla="*/ 1361272 h 2722544"/>
                <a:gd name="connsiteX4" fmla="*/ 1361272 w 2722544"/>
                <a:gd name="connsiteY4" fmla="*/ 0 h 2722544"/>
                <a:gd name="connsiteX5" fmla="*/ 1361272 w 2722544"/>
                <a:gd name="connsiteY5" fmla="*/ 453758 h 2722544"/>
                <a:gd name="connsiteX6" fmla="*/ 453758 w 2722544"/>
                <a:gd name="connsiteY6" fmla="*/ 1361272 h 2722544"/>
                <a:gd name="connsiteX7" fmla="*/ 1361272 w 2722544"/>
                <a:gd name="connsiteY7" fmla="*/ 2268786 h 2722544"/>
                <a:gd name="connsiteX8" fmla="*/ 2268786 w 2722544"/>
                <a:gd name="connsiteY8" fmla="*/ 1361272 h 2722544"/>
                <a:gd name="connsiteX9" fmla="*/ 1361272 w 2722544"/>
                <a:gd name="connsiteY9" fmla="*/ 453758 h 272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2544" h="2722544">
                  <a:moveTo>
                    <a:pt x="1361272" y="0"/>
                  </a:moveTo>
                  <a:cubicBezTo>
                    <a:pt x="2113082" y="0"/>
                    <a:pt x="2722544" y="609462"/>
                    <a:pt x="2722544" y="1361272"/>
                  </a:cubicBezTo>
                  <a:cubicBezTo>
                    <a:pt x="2722544" y="2113082"/>
                    <a:pt x="2113082" y="2722544"/>
                    <a:pt x="1361272" y="2722544"/>
                  </a:cubicBezTo>
                  <a:cubicBezTo>
                    <a:pt x="609462" y="2722544"/>
                    <a:pt x="0" y="2113082"/>
                    <a:pt x="0" y="1361272"/>
                  </a:cubicBezTo>
                  <a:cubicBezTo>
                    <a:pt x="0" y="609462"/>
                    <a:pt x="609462" y="0"/>
                    <a:pt x="1361272" y="0"/>
                  </a:cubicBezTo>
                  <a:close/>
                  <a:moveTo>
                    <a:pt x="1361272" y="453758"/>
                  </a:moveTo>
                  <a:cubicBezTo>
                    <a:pt x="860066" y="453758"/>
                    <a:pt x="453758" y="860066"/>
                    <a:pt x="453758" y="1361272"/>
                  </a:cubicBezTo>
                  <a:cubicBezTo>
                    <a:pt x="453758" y="1862478"/>
                    <a:pt x="860066" y="2268786"/>
                    <a:pt x="1361272" y="2268786"/>
                  </a:cubicBezTo>
                  <a:cubicBezTo>
                    <a:pt x="1862478" y="2268786"/>
                    <a:pt x="2268786" y="1862478"/>
                    <a:pt x="2268786" y="1361272"/>
                  </a:cubicBezTo>
                  <a:cubicBezTo>
                    <a:pt x="2268786" y="860066"/>
                    <a:pt x="1862478" y="453758"/>
                    <a:pt x="1361272" y="453758"/>
                  </a:cubicBezTo>
                  <a:close/>
                </a:path>
              </a:pathLst>
            </a:custGeom>
            <a:solidFill>
              <a:schemeClr val="accent2"/>
            </a:solidFill>
            <a:ln w="12700">
              <a:noFill/>
              <a:round/>
              <a:headEnd/>
              <a:tailEnd/>
            </a:ln>
          </p:spPr>
          <p:txBody>
            <a:bodyPr wrap="square" rtlCol="0" anchor="ctr">
              <a:noAutofit/>
            </a:bodyPr>
            <a:lstStyle/>
            <a:p>
              <a:pPr algn="ctr"/>
              <a:endParaRPr lang="en-US" dirty="0"/>
            </a:p>
          </p:txBody>
        </p:sp>
        <p:sp>
          <p:nvSpPr>
            <p:cNvPr id="15" name="Freihandform 8"/>
            <p:cNvSpPr/>
            <p:nvPr/>
          </p:nvSpPr>
          <p:spPr bwMode="auto">
            <a:xfrm>
              <a:off x="-3821865" y="2975243"/>
              <a:ext cx="907514" cy="907514"/>
            </a:xfrm>
            <a:custGeom>
              <a:avLst/>
              <a:gdLst>
                <a:gd name="connsiteX0" fmla="*/ 453757 w 907514"/>
                <a:gd name="connsiteY0" fmla="*/ 0 h 907514"/>
                <a:gd name="connsiteX1" fmla="*/ 907514 w 907514"/>
                <a:gd name="connsiteY1" fmla="*/ 453757 h 907514"/>
                <a:gd name="connsiteX2" fmla="*/ 453757 w 907514"/>
                <a:gd name="connsiteY2" fmla="*/ 907514 h 907514"/>
                <a:gd name="connsiteX3" fmla="*/ 0 w 907514"/>
                <a:gd name="connsiteY3" fmla="*/ 453757 h 907514"/>
                <a:gd name="connsiteX4" fmla="*/ 453757 w 907514"/>
                <a:gd name="connsiteY4" fmla="*/ 0 h 9075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7514" h="907514">
                  <a:moveTo>
                    <a:pt x="453757" y="0"/>
                  </a:moveTo>
                  <a:cubicBezTo>
                    <a:pt x="704360" y="0"/>
                    <a:pt x="907514" y="203154"/>
                    <a:pt x="907514" y="453757"/>
                  </a:cubicBezTo>
                  <a:cubicBezTo>
                    <a:pt x="907514" y="704360"/>
                    <a:pt x="704360" y="907514"/>
                    <a:pt x="453757" y="907514"/>
                  </a:cubicBezTo>
                  <a:cubicBezTo>
                    <a:pt x="203154" y="907514"/>
                    <a:pt x="0" y="704360"/>
                    <a:pt x="0" y="453757"/>
                  </a:cubicBezTo>
                  <a:cubicBezTo>
                    <a:pt x="0" y="203154"/>
                    <a:pt x="203154" y="0"/>
                    <a:pt x="453757" y="0"/>
                  </a:cubicBezTo>
                  <a:close/>
                </a:path>
              </a:pathLst>
            </a:custGeom>
            <a:solidFill>
              <a:schemeClr val="tx1"/>
            </a:solidFill>
            <a:ln w="12700">
              <a:noFill/>
              <a:round/>
              <a:headEnd/>
              <a:tailEnd/>
            </a:ln>
          </p:spPr>
          <p:txBody>
            <a:bodyPr wrap="square" rtlCol="0" anchor="ctr">
              <a:noAutofit/>
            </a:bodyPr>
            <a:lstStyle/>
            <a:p>
              <a:pPr algn="ctr"/>
              <a:endParaRPr lang="en-US" dirty="0"/>
            </a:p>
          </p:txBody>
        </p:sp>
      </p:grpSp>
      <p:sp>
        <p:nvSpPr>
          <p:cNvPr id="2" name="Title 1"/>
          <p:cNvSpPr>
            <a:spLocks noGrp="1"/>
          </p:cNvSpPr>
          <p:nvPr>
            <p:ph type="title"/>
          </p:nvPr>
        </p:nvSpPr>
        <p:spPr>
          <a:xfrm>
            <a:off x="876300" y="571411"/>
            <a:ext cx="5448300" cy="1338828"/>
          </a:xfrm>
        </p:spPr>
        <p:txBody>
          <a:bodyPr/>
          <a:lstStyle/>
          <a:p>
            <a:r>
              <a:rPr lang="en-US"/>
              <a:t>our</a:t>
            </a:r>
            <a:br>
              <a:rPr lang="en-US"/>
            </a:br>
            <a:r>
              <a:rPr lang="en-US">
                <a:solidFill>
                  <a:schemeClr val="accent1"/>
                </a:solidFill>
              </a:rPr>
              <a:t>main target</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141</a:t>
            </a:fld>
            <a:endParaRPr/>
          </a:p>
        </p:txBody>
      </p:sp>
      <p:grpSp>
        <p:nvGrpSpPr>
          <p:cNvPr id="6" name="Group 5"/>
          <p:cNvGrpSpPr/>
          <p:nvPr/>
        </p:nvGrpSpPr>
        <p:grpSpPr>
          <a:xfrm>
            <a:off x="0" y="4154524"/>
            <a:ext cx="12791079" cy="1943500"/>
            <a:chOff x="0" y="4154524"/>
            <a:chExt cx="12791079" cy="1943500"/>
          </a:xfrm>
        </p:grpSpPr>
        <p:grpSp>
          <p:nvGrpSpPr>
            <p:cNvPr id="27" name="Group 26"/>
            <p:cNvGrpSpPr/>
            <p:nvPr/>
          </p:nvGrpSpPr>
          <p:grpSpPr>
            <a:xfrm>
              <a:off x="0" y="4154524"/>
              <a:ext cx="12791079" cy="1943500"/>
              <a:chOff x="-3124200" y="4135195"/>
              <a:chExt cx="12791079" cy="1943500"/>
            </a:xfrm>
          </p:grpSpPr>
          <p:sp>
            <p:nvSpPr>
              <p:cNvPr id="26" name="Rectangle 25"/>
              <p:cNvSpPr/>
              <p:nvPr/>
            </p:nvSpPr>
            <p:spPr>
              <a:xfrm>
                <a:off x="-3124200" y="4135195"/>
                <a:ext cx="11389890" cy="1943499"/>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5" name="Isosceles Triangle 24"/>
              <p:cNvSpPr/>
              <p:nvPr/>
            </p:nvSpPr>
            <p:spPr>
              <a:xfrm rot="5400000">
                <a:off x="7994534" y="4406350"/>
                <a:ext cx="1943499" cy="1401191"/>
              </a:xfrm>
              <a:prstGeom prst="triangl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4" name="Group 3"/>
            <p:cNvGrpSpPr/>
            <p:nvPr/>
          </p:nvGrpSpPr>
          <p:grpSpPr>
            <a:xfrm>
              <a:off x="1143000" y="4349351"/>
              <a:ext cx="9797877" cy="1347720"/>
              <a:chOff x="1143000" y="4349351"/>
              <a:chExt cx="9797877" cy="1347720"/>
            </a:xfrm>
          </p:grpSpPr>
          <p:sp>
            <p:nvSpPr>
              <p:cNvPr id="22" name="TextBox 21"/>
              <p:cNvSpPr txBox="1"/>
              <p:nvPr/>
            </p:nvSpPr>
            <p:spPr>
              <a:xfrm>
                <a:off x="1143000" y="4989185"/>
                <a:ext cx="9797877" cy="707886"/>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Fusce posuere, magna sed pulvinar ultricies.</a:t>
                </a:r>
                <a:endParaRPr lang="uk-UA" sz="2000">
                  <a:solidFill>
                    <a:schemeClr val="bg1"/>
                  </a:solidFill>
                </a:endParaRPr>
              </a:p>
            </p:txBody>
          </p:sp>
          <p:sp>
            <p:nvSpPr>
              <p:cNvPr id="23" name="TextBox 22"/>
              <p:cNvSpPr txBox="1"/>
              <p:nvPr/>
            </p:nvSpPr>
            <p:spPr>
              <a:xfrm>
                <a:off x="1143001" y="4349351"/>
                <a:ext cx="6152587" cy="646331"/>
              </a:xfrm>
              <a:prstGeom prst="rect">
                <a:avLst/>
              </a:prstGeom>
              <a:noFill/>
            </p:spPr>
            <p:txBody>
              <a:bodyPr wrap="square" rtlCol="0">
                <a:spAutoFit/>
              </a:bodyPr>
              <a:lstStyle/>
              <a:p>
                <a:r>
                  <a:rPr lang="en-US" sz="3600">
                    <a:solidFill>
                      <a:schemeClr val="bg1"/>
                    </a:solidFill>
                    <a:latin typeface="+mj-lt"/>
                  </a:rPr>
                  <a:t>increase profitability by 10%</a:t>
                </a:r>
                <a:endParaRPr lang="uk-UA" sz="3600">
                  <a:solidFill>
                    <a:schemeClr val="bg1"/>
                  </a:solidFill>
                  <a:latin typeface="+mj-lt"/>
                </a:endParaRPr>
              </a:p>
            </p:txBody>
          </p:sp>
        </p:grpSp>
      </p:grpSp>
    </p:spTree>
    <p:extLst>
      <p:ext uri="{BB962C8B-B14F-4D97-AF65-F5344CB8AC3E}">
        <p14:creationId xmlns:p14="http://schemas.microsoft.com/office/powerpoint/2010/main" val="4312956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49" presetClass="entr" presetSubtype="0" decel="10000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1500" fill="hold"/>
                                        <p:tgtEl>
                                          <p:spTgt spid="6"/>
                                        </p:tgtEl>
                                        <p:attrNameLst>
                                          <p:attrName>ppt_w</p:attrName>
                                        </p:attrNameLst>
                                      </p:cBhvr>
                                      <p:tavLst>
                                        <p:tav tm="0">
                                          <p:val>
                                            <p:fltVal val="0"/>
                                          </p:val>
                                        </p:tav>
                                        <p:tav tm="100000">
                                          <p:val>
                                            <p:strVal val="#ppt_w"/>
                                          </p:val>
                                        </p:tav>
                                      </p:tavLst>
                                    </p:anim>
                                    <p:anim calcmode="lin" valueType="num">
                                      <p:cBhvr>
                                        <p:cTn id="15" dur="1500" fill="hold"/>
                                        <p:tgtEl>
                                          <p:spTgt spid="6"/>
                                        </p:tgtEl>
                                        <p:attrNameLst>
                                          <p:attrName>ppt_h</p:attrName>
                                        </p:attrNameLst>
                                      </p:cBhvr>
                                      <p:tavLst>
                                        <p:tav tm="0">
                                          <p:val>
                                            <p:fltVal val="0"/>
                                          </p:val>
                                        </p:tav>
                                        <p:tav tm="100000">
                                          <p:val>
                                            <p:strVal val="#ppt_h"/>
                                          </p:val>
                                        </p:tav>
                                      </p:tavLst>
                                    </p:anim>
                                    <p:anim calcmode="lin" valueType="num">
                                      <p:cBhvr>
                                        <p:cTn id="16" dur="1500" fill="hold"/>
                                        <p:tgtEl>
                                          <p:spTgt spid="6"/>
                                        </p:tgtEl>
                                        <p:attrNameLst>
                                          <p:attrName>style.rotation</p:attrName>
                                        </p:attrNameLst>
                                      </p:cBhvr>
                                      <p:tavLst>
                                        <p:tav tm="0">
                                          <p:val>
                                            <p:fltVal val="360"/>
                                          </p:val>
                                        </p:tav>
                                        <p:tav tm="100000">
                                          <p:val>
                                            <p:fltVal val="0"/>
                                          </p:val>
                                        </p:tav>
                                      </p:tavLst>
                                    </p:anim>
                                    <p:animEffect transition="in" filter="fade">
                                      <p:cBhvr>
                                        <p:cTn id="17" dur="1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our business</a:t>
            </a:r>
            <a:br>
              <a:rPr lang="en-US"/>
            </a:br>
            <a:r>
              <a:rPr lang="en-US">
                <a:solidFill>
                  <a:schemeClr val="accent1"/>
                </a:solidFill>
              </a:rPr>
              <a:t>process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142</a:t>
            </a:fld>
            <a:endParaRPr/>
          </a:p>
        </p:txBody>
      </p:sp>
      <p:grpSp>
        <p:nvGrpSpPr>
          <p:cNvPr id="40" name="Group 39"/>
          <p:cNvGrpSpPr/>
          <p:nvPr/>
        </p:nvGrpSpPr>
        <p:grpSpPr>
          <a:xfrm>
            <a:off x="6170786" y="4132453"/>
            <a:ext cx="1154866" cy="1154864"/>
            <a:chOff x="6705601" y="4049484"/>
            <a:chExt cx="1320801" cy="1320801"/>
          </a:xfrm>
          <a:solidFill>
            <a:schemeClr val="accent2"/>
          </a:solidFill>
        </p:grpSpPr>
        <p:sp>
          <p:nvSpPr>
            <p:cNvPr id="41" name="Oval 40"/>
            <p:cNvSpPr/>
            <p:nvPr/>
          </p:nvSpPr>
          <p:spPr>
            <a:xfrm>
              <a:off x="6705601" y="4049484"/>
              <a:ext cx="1320801" cy="132080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2" name="Left-Right Arrow 41"/>
            <p:cNvSpPr/>
            <p:nvPr/>
          </p:nvSpPr>
          <p:spPr>
            <a:xfrm>
              <a:off x="6930176" y="4466792"/>
              <a:ext cx="871650" cy="486184"/>
            </a:xfrm>
            <a:prstGeom prst="leftRightArrow">
              <a:avLst/>
            </a:prstGeom>
            <a:grp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bg1"/>
                </a:solidFill>
              </a:endParaRPr>
            </a:p>
          </p:txBody>
        </p:sp>
      </p:grpSp>
      <p:grpSp>
        <p:nvGrpSpPr>
          <p:cNvPr id="61" name="Group 60"/>
          <p:cNvGrpSpPr/>
          <p:nvPr/>
        </p:nvGrpSpPr>
        <p:grpSpPr>
          <a:xfrm>
            <a:off x="11520935" y="4132453"/>
            <a:ext cx="1154866" cy="1154864"/>
            <a:chOff x="6705601" y="4049484"/>
            <a:chExt cx="1320801" cy="1320801"/>
          </a:xfrm>
          <a:solidFill>
            <a:schemeClr val="accent2"/>
          </a:solidFill>
        </p:grpSpPr>
        <p:sp>
          <p:nvSpPr>
            <p:cNvPr id="62" name="Oval 61"/>
            <p:cNvSpPr/>
            <p:nvPr/>
          </p:nvSpPr>
          <p:spPr>
            <a:xfrm>
              <a:off x="6705601" y="4049484"/>
              <a:ext cx="1320801" cy="132080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3" name="Left-Right Arrow 62"/>
            <p:cNvSpPr/>
            <p:nvPr/>
          </p:nvSpPr>
          <p:spPr>
            <a:xfrm>
              <a:off x="6930176" y="4466792"/>
              <a:ext cx="871650" cy="486184"/>
            </a:xfrm>
            <a:prstGeom prst="leftRightArrow">
              <a:avLst/>
            </a:prstGeom>
            <a:grpFill/>
            <a:ln w="25400" cap="rnd">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bg1"/>
                </a:solidFill>
              </a:endParaRPr>
            </a:p>
          </p:txBody>
        </p:sp>
      </p:grpSp>
      <p:grpSp>
        <p:nvGrpSpPr>
          <p:cNvPr id="8" name="Group 7"/>
          <p:cNvGrpSpPr/>
          <p:nvPr/>
        </p:nvGrpSpPr>
        <p:grpSpPr>
          <a:xfrm>
            <a:off x="7502808" y="3100791"/>
            <a:ext cx="3840970" cy="5347067"/>
            <a:chOff x="7502808" y="3100791"/>
            <a:chExt cx="3840970" cy="5347067"/>
          </a:xfrm>
        </p:grpSpPr>
        <p:sp>
          <p:nvSpPr>
            <p:cNvPr id="51" name="Овал 11"/>
            <p:cNvSpPr/>
            <p:nvPr/>
          </p:nvSpPr>
          <p:spPr>
            <a:xfrm>
              <a:off x="7979058" y="3100791"/>
              <a:ext cx="2888470" cy="2888470"/>
            </a:xfrm>
            <a:prstGeom prst="ellipse">
              <a:avLst/>
            </a:prstGeom>
            <a:solidFill>
              <a:schemeClr val="bg1"/>
            </a:solid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2" name="TextBox 51"/>
            <p:cNvSpPr txBox="1"/>
            <p:nvPr/>
          </p:nvSpPr>
          <p:spPr>
            <a:xfrm flipH="1">
              <a:off x="7979059" y="6612325"/>
              <a:ext cx="2888469" cy="646331"/>
            </a:xfrm>
            <a:prstGeom prst="rect">
              <a:avLst/>
            </a:prstGeom>
            <a:noFill/>
          </p:spPr>
          <p:txBody>
            <a:bodyPr wrap="square" rtlCol="0">
              <a:spAutoFit/>
            </a:bodyPr>
            <a:lstStyle/>
            <a:p>
              <a:pPr algn="ctr"/>
              <a:r>
                <a:rPr lang="en-US" sz="3600">
                  <a:latin typeface="+mj-lt"/>
                </a:rPr>
                <a:t>create</a:t>
              </a:r>
              <a:endParaRPr lang="ru-RU" sz="3600">
                <a:latin typeface="+mj-lt"/>
              </a:endParaRPr>
            </a:p>
          </p:txBody>
        </p:sp>
        <p:sp>
          <p:nvSpPr>
            <p:cNvPr id="53" name="TextBox 52"/>
            <p:cNvSpPr txBox="1"/>
            <p:nvPr/>
          </p:nvSpPr>
          <p:spPr>
            <a:xfrm flipH="1">
              <a:off x="7502808" y="7432195"/>
              <a:ext cx="3840970" cy="1015663"/>
            </a:xfrm>
            <a:prstGeom prst="rect">
              <a:avLst/>
            </a:prstGeom>
            <a:noFill/>
          </p:spPr>
          <p:txBody>
            <a:bodyPr wrap="square" rtlCol="0">
              <a:spAutoFit/>
            </a:bodyPr>
            <a:lstStyle/>
            <a:p>
              <a:pPr algn="ctr"/>
              <a:r>
                <a:rPr lang="en-US" sz="2000">
                  <a:solidFill>
                    <a:schemeClr val="tx2"/>
                  </a:solidFill>
                </a:rPr>
                <a:t>Lorem ipsum dolor sit amet, consectetuer adipiscing elit Maecenas</a:t>
              </a:r>
              <a:endParaRPr lang="ru-RU" sz="2000">
                <a:solidFill>
                  <a:schemeClr val="tx2"/>
                </a:solidFill>
              </a:endParaRPr>
            </a:p>
          </p:txBody>
        </p:sp>
        <p:sp>
          <p:nvSpPr>
            <p:cNvPr id="23" name="Freeform 464"/>
            <p:cNvSpPr>
              <a:spLocks noEditPoints="1"/>
            </p:cNvSpPr>
            <p:nvPr/>
          </p:nvSpPr>
          <p:spPr bwMode="auto">
            <a:xfrm>
              <a:off x="8961319" y="4122369"/>
              <a:ext cx="923948" cy="845314"/>
            </a:xfrm>
            <a:custGeom>
              <a:avLst/>
              <a:gdLst>
                <a:gd name="T0" fmla="*/ 39 w 180"/>
                <a:gd name="T1" fmla="*/ 24 h 168"/>
                <a:gd name="T2" fmla="*/ 31 w 180"/>
                <a:gd name="T3" fmla="*/ 46 h 168"/>
                <a:gd name="T4" fmla="*/ 55 w 180"/>
                <a:gd name="T5" fmla="*/ 43 h 168"/>
                <a:gd name="T6" fmla="*/ 42 w 180"/>
                <a:gd name="T7" fmla="*/ 40 h 168"/>
                <a:gd name="T8" fmla="*/ 32 w 180"/>
                <a:gd name="T9" fmla="*/ 36 h 168"/>
                <a:gd name="T10" fmla="*/ 39 w 180"/>
                <a:gd name="T11" fmla="*/ 32 h 168"/>
                <a:gd name="T12" fmla="*/ 48 w 180"/>
                <a:gd name="T13" fmla="*/ 38 h 168"/>
                <a:gd name="T14" fmla="*/ 42 w 180"/>
                <a:gd name="T15" fmla="*/ 120 h 168"/>
                <a:gd name="T16" fmla="*/ 26 w 180"/>
                <a:gd name="T17" fmla="*/ 138 h 168"/>
                <a:gd name="T18" fmla="*/ 46 w 180"/>
                <a:gd name="T19" fmla="*/ 143 h 168"/>
                <a:gd name="T20" fmla="*/ 42 w 180"/>
                <a:gd name="T21" fmla="*/ 120 h 168"/>
                <a:gd name="T22" fmla="*/ 39 w 180"/>
                <a:gd name="T23" fmla="*/ 136 h 168"/>
                <a:gd name="T24" fmla="*/ 32 w 180"/>
                <a:gd name="T25" fmla="*/ 132 h 168"/>
                <a:gd name="T26" fmla="*/ 42 w 180"/>
                <a:gd name="T27" fmla="*/ 128 h 168"/>
                <a:gd name="T28" fmla="*/ 43 w 180"/>
                <a:gd name="T29" fmla="*/ 135 h 168"/>
                <a:gd name="T30" fmla="*/ 156 w 180"/>
                <a:gd name="T31" fmla="*/ 16 h 168"/>
                <a:gd name="T32" fmla="*/ 76 w 180"/>
                <a:gd name="T33" fmla="*/ 67 h 168"/>
                <a:gd name="T34" fmla="*/ 73 w 180"/>
                <a:gd name="T35" fmla="*/ 55 h 168"/>
                <a:gd name="T36" fmla="*/ 8 w 180"/>
                <a:gd name="T37" fmla="*/ 20 h 168"/>
                <a:gd name="T38" fmla="*/ 51 w 180"/>
                <a:gd name="T39" fmla="*/ 84 h 168"/>
                <a:gd name="T40" fmla="*/ 8 w 180"/>
                <a:gd name="T41" fmla="*/ 148 h 168"/>
                <a:gd name="T42" fmla="*/ 73 w 180"/>
                <a:gd name="T43" fmla="*/ 113 h 168"/>
                <a:gd name="T44" fmla="*/ 76 w 180"/>
                <a:gd name="T45" fmla="*/ 101 h 168"/>
                <a:gd name="T46" fmla="*/ 156 w 180"/>
                <a:gd name="T47" fmla="*/ 152 h 168"/>
                <a:gd name="T48" fmla="*/ 102 w 180"/>
                <a:gd name="T49" fmla="*/ 84 h 168"/>
                <a:gd name="T50" fmla="*/ 25 w 180"/>
                <a:gd name="T51" fmla="*/ 56 h 168"/>
                <a:gd name="T52" fmla="*/ 51 w 180"/>
                <a:gd name="T53" fmla="*/ 15 h 168"/>
                <a:gd name="T54" fmla="*/ 25 w 180"/>
                <a:gd name="T55" fmla="*/ 56 h 168"/>
                <a:gd name="T56" fmla="*/ 60 w 180"/>
                <a:gd name="T57" fmla="*/ 65 h 168"/>
                <a:gd name="T58" fmla="*/ 58 w 180"/>
                <a:gd name="T59" fmla="*/ 79 h 168"/>
                <a:gd name="T60" fmla="*/ 51 w 180"/>
                <a:gd name="T61" fmla="*/ 153 h 168"/>
                <a:gd name="T62" fmla="*/ 25 w 180"/>
                <a:gd name="T63" fmla="*/ 112 h 168"/>
                <a:gd name="T64" fmla="*/ 51 w 180"/>
                <a:gd name="T65" fmla="*/ 153 h 168"/>
                <a:gd name="T66" fmla="*/ 42 w 180"/>
                <a:gd name="T67" fmla="*/ 100 h 168"/>
                <a:gd name="T68" fmla="*/ 170 w 180"/>
                <a:gd name="T69" fmla="*/ 29 h 168"/>
                <a:gd name="T70" fmla="*/ 170 w 180"/>
                <a:gd name="T71" fmla="*/ 139 h 168"/>
                <a:gd name="T72" fmla="*/ 83 w 180"/>
                <a:gd name="T73" fmla="*/ 97 h 168"/>
                <a:gd name="T74" fmla="*/ 170 w 180"/>
                <a:gd name="T75" fmla="*/ 139 h 168"/>
                <a:gd name="T76" fmla="*/ 72 w 180"/>
                <a:gd name="T77" fmla="*/ 84 h 168"/>
                <a:gd name="T78" fmla="*/ 80 w 180"/>
                <a:gd name="T79" fmla="*/ 8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0" h="168">
                  <a:moveTo>
                    <a:pt x="46" y="25"/>
                  </a:moveTo>
                  <a:cubicBezTo>
                    <a:pt x="44" y="24"/>
                    <a:pt x="41" y="24"/>
                    <a:pt x="39" y="24"/>
                  </a:cubicBezTo>
                  <a:cubicBezTo>
                    <a:pt x="34" y="24"/>
                    <a:pt x="29" y="26"/>
                    <a:pt x="26" y="30"/>
                  </a:cubicBezTo>
                  <a:cubicBezTo>
                    <a:pt x="22" y="35"/>
                    <a:pt x="24" y="43"/>
                    <a:pt x="31" y="46"/>
                  </a:cubicBezTo>
                  <a:cubicBezTo>
                    <a:pt x="34" y="47"/>
                    <a:pt x="38" y="48"/>
                    <a:pt x="42" y="48"/>
                  </a:cubicBezTo>
                  <a:cubicBezTo>
                    <a:pt x="47" y="48"/>
                    <a:pt x="52" y="46"/>
                    <a:pt x="55" y="43"/>
                  </a:cubicBezTo>
                  <a:cubicBezTo>
                    <a:pt x="59" y="37"/>
                    <a:pt x="53" y="29"/>
                    <a:pt x="46" y="25"/>
                  </a:cubicBezTo>
                  <a:moveTo>
                    <a:pt x="42" y="40"/>
                  </a:moveTo>
                  <a:cubicBezTo>
                    <a:pt x="39" y="40"/>
                    <a:pt x="36" y="39"/>
                    <a:pt x="35" y="39"/>
                  </a:cubicBezTo>
                  <a:cubicBezTo>
                    <a:pt x="33" y="38"/>
                    <a:pt x="32" y="37"/>
                    <a:pt x="32" y="36"/>
                  </a:cubicBezTo>
                  <a:cubicBezTo>
                    <a:pt x="32" y="36"/>
                    <a:pt x="32" y="35"/>
                    <a:pt x="32" y="34"/>
                  </a:cubicBezTo>
                  <a:cubicBezTo>
                    <a:pt x="34" y="33"/>
                    <a:pt x="36" y="32"/>
                    <a:pt x="39" y="32"/>
                  </a:cubicBezTo>
                  <a:cubicBezTo>
                    <a:pt x="40" y="32"/>
                    <a:pt x="42" y="32"/>
                    <a:pt x="43" y="33"/>
                  </a:cubicBezTo>
                  <a:cubicBezTo>
                    <a:pt x="46" y="34"/>
                    <a:pt x="48" y="37"/>
                    <a:pt x="48" y="38"/>
                  </a:cubicBezTo>
                  <a:cubicBezTo>
                    <a:pt x="47" y="39"/>
                    <a:pt x="45" y="40"/>
                    <a:pt x="42" y="40"/>
                  </a:cubicBezTo>
                  <a:moveTo>
                    <a:pt x="42" y="120"/>
                  </a:moveTo>
                  <a:cubicBezTo>
                    <a:pt x="38" y="120"/>
                    <a:pt x="34" y="121"/>
                    <a:pt x="31" y="122"/>
                  </a:cubicBezTo>
                  <a:cubicBezTo>
                    <a:pt x="24" y="125"/>
                    <a:pt x="22" y="133"/>
                    <a:pt x="26" y="138"/>
                  </a:cubicBezTo>
                  <a:cubicBezTo>
                    <a:pt x="29" y="142"/>
                    <a:pt x="34" y="144"/>
                    <a:pt x="39" y="144"/>
                  </a:cubicBezTo>
                  <a:cubicBezTo>
                    <a:pt x="41" y="144"/>
                    <a:pt x="44" y="144"/>
                    <a:pt x="46" y="143"/>
                  </a:cubicBezTo>
                  <a:cubicBezTo>
                    <a:pt x="53" y="139"/>
                    <a:pt x="59" y="131"/>
                    <a:pt x="55" y="125"/>
                  </a:cubicBezTo>
                  <a:cubicBezTo>
                    <a:pt x="52" y="122"/>
                    <a:pt x="47" y="120"/>
                    <a:pt x="42" y="120"/>
                  </a:cubicBezTo>
                  <a:moveTo>
                    <a:pt x="43" y="135"/>
                  </a:moveTo>
                  <a:cubicBezTo>
                    <a:pt x="42" y="136"/>
                    <a:pt x="40" y="136"/>
                    <a:pt x="39" y="136"/>
                  </a:cubicBezTo>
                  <a:cubicBezTo>
                    <a:pt x="36" y="136"/>
                    <a:pt x="34" y="135"/>
                    <a:pt x="32" y="134"/>
                  </a:cubicBezTo>
                  <a:cubicBezTo>
                    <a:pt x="32" y="133"/>
                    <a:pt x="32" y="132"/>
                    <a:pt x="32" y="132"/>
                  </a:cubicBezTo>
                  <a:cubicBezTo>
                    <a:pt x="32" y="131"/>
                    <a:pt x="33" y="130"/>
                    <a:pt x="35" y="129"/>
                  </a:cubicBezTo>
                  <a:cubicBezTo>
                    <a:pt x="36" y="129"/>
                    <a:pt x="39" y="128"/>
                    <a:pt x="42" y="128"/>
                  </a:cubicBezTo>
                  <a:cubicBezTo>
                    <a:pt x="45" y="128"/>
                    <a:pt x="47" y="129"/>
                    <a:pt x="48" y="130"/>
                  </a:cubicBezTo>
                  <a:cubicBezTo>
                    <a:pt x="48" y="131"/>
                    <a:pt x="46" y="134"/>
                    <a:pt x="43" y="135"/>
                  </a:cubicBezTo>
                  <a:moveTo>
                    <a:pt x="180" y="32"/>
                  </a:moveTo>
                  <a:cubicBezTo>
                    <a:pt x="180" y="23"/>
                    <a:pt x="165" y="16"/>
                    <a:pt x="156" y="16"/>
                  </a:cubicBezTo>
                  <a:cubicBezTo>
                    <a:pt x="155" y="16"/>
                    <a:pt x="155" y="16"/>
                    <a:pt x="155" y="16"/>
                  </a:cubicBezTo>
                  <a:cubicBezTo>
                    <a:pt x="149" y="16"/>
                    <a:pt x="147" y="17"/>
                    <a:pt x="76" y="67"/>
                  </a:cubicBezTo>
                  <a:cubicBezTo>
                    <a:pt x="68" y="61"/>
                    <a:pt x="68" y="61"/>
                    <a:pt x="68" y="61"/>
                  </a:cubicBezTo>
                  <a:cubicBezTo>
                    <a:pt x="70" y="59"/>
                    <a:pt x="72" y="57"/>
                    <a:pt x="73" y="55"/>
                  </a:cubicBezTo>
                  <a:cubicBezTo>
                    <a:pt x="82" y="40"/>
                    <a:pt x="70" y="17"/>
                    <a:pt x="54" y="8"/>
                  </a:cubicBezTo>
                  <a:cubicBezTo>
                    <a:pt x="38" y="0"/>
                    <a:pt x="18" y="5"/>
                    <a:pt x="8" y="20"/>
                  </a:cubicBezTo>
                  <a:cubicBezTo>
                    <a:pt x="0" y="34"/>
                    <a:pt x="4" y="52"/>
                    <a:pt x="19" y="62"/>
                  </a:cubicBezTo>
                  <a:cubicBezTo>
                    <a:pt x="31" y="70"/>
                    <a:pt x="41" y="77"/>
                    <a:pt x="51" y="84"/>
                  </a:cubicBezTo>
                  <a:cubicBezTo>
                    <a:pt x="41" y="91"/>
                    <a:pt x="31" y="98"/>
                    <a:pt x="19" y="106"/>
                  </a:cubicBezTo>
                  <a:cubicBezTo>
                    <a:pt x="4" y="116"/>
                    <a:pt x="0" y="134"/>
                    <a:pt x="8" y="148"/>
                  </a:cubicBezTo>
                  <a:cubicBezTo>
                    <a:pt x="18" y="163"/>
                    <a:pt x="38" y="168"/>
                    <a:pt x="54" y="160"/>
                  </a:cubicBezTo>
                  <a:cubicBezTo>
                    <a:pt x="70" y="151"/>
                    <a:pt x="82" y="128"/>
                    <a:pt x="73" y="113"/>
                  </a:cubicBezTo>
                  <a:cubicBezTo>
                    <a:pt x="72" y="111"/>
                    <a:pt x="70" y="109"/>
                    <a:pt x="68" y="107"/>
                  </a:cubicBezTo>
                  <a:cubicBezTo>
                    <a:pt x="76" y="101"/>
                    <a:pt x="76" y="101"/>
                    <a:pt x="76" y="101"/>
                  </a:cubicBezTo>
                  <a:cubicBezTo>
                    <a:pt x="147" y="151"/>
                    <a:pt x="149" y="152"/>
                    <a:pt x="155" y="152"/>
                  </a:cubicBezTo>
                  <a:cubicBezTo>
                    <a:pt x="156" y="152"/>
                    <a:pt x="156" y="152"/>
                    <a:pt x="156" y="152"/>
                  </a:cubicBezTo>
                  <a:cubicBezTo>
                    <a:pt x="165" y="152"/>
                    <a:pt x="180" y="145"/>
                    <a:pt x="180" y="136"/>
                  </a:cubicBezTo>
                  <a:cubicBezTo>
                    <a:pt x="102" y="84"/>
                    <a:pt x="102" y="84"/>
                    <a:pt x="102" y="84"/>
                  </a:cubicBezTo>
                  <a:lnTo>
                    <a:pt x="180" y="32"/>
                  </a:lnTo>
                  <a:close/>
                  <a:moveTo>
                    <a:pt x="25" y="56"/>
                  </a:moveTo>
                  <a:cubicBezTo>
                    <a:pt x="13" y="49"/>
                    <a:pt x="8" y="35"/>
                    <a:pt x="15" y="24"/>
                  </a:cubicBezTo>
                  <a:cubicBezTo>
                    <a:pt x="23" y="13"/>
                    <a:pt x="38" y="9"/>
                    <a:pt x="51" y="15"/>
                  </a:cubicBezTo>
                  <a:cubicBezTo>
                    <a:pt x="63" y="22"/>
                    <a:pt x="73" y="39"/>
                    <a:pt x="66" y="50"/>
                  </a:cubicBezTo>
                  <a:cubicBezTo>
                    <a:pt x="58" y="62"/>
                    <a:pt x="37" y="63"/>
                    <a:pt x="25" y="56"/>
                  </a:cubicBezTo>
                  <a:moveTo>
                    <a:pt x="42" y="68"/>
                  </a:moveTo>
                  <a:cubicBezTo>
                    <a:pt x="48" y="68"/>
                    <a:pt x="54" y="67"/>
                    <a:pt x="60" y="65"/>
                  </a:cubicBezTo>
                  <a:cubicBezTo>
                    <a:pt x="69" y="72"/>
                    <a:pt x="69" y="72"/>
                    <a:pt x="69" y="72"/>
                  </a:cubicBezTo>
                  <a:cubicBezTo>
                    <a:pt x="65" y="74"/>
                    <a:pt x="62" y="77"/>
                    <a:pt x="58" y="79"/>
                  </a:cubicBezTo>
                  <a:cubicBezTo>
                    <a:pt x="53" y="76"/>
                    <a:pt x="47" y="72"/>
                    <a:pt x="42" y="68"/>
                  </a:cubicBezTo>
                  <a:moveTo>
                    <a:pt x="51" y="153"/>
                  </a:moveTo>
                  <a:cubicBezTo>
                    <a:pt x="38" y="159"/>
                    <a:pt x="23" y="155"/>
                    <a:pt x="15" y="144"/>
                  </a:cubicBezTo>
                  <a:cubicBezTo>
                    <a:pt x="8" y="133"/>
                    <a:pt x="13" y="118"/>
                    <a:pt x="25" y="112"/>
                  </a:cubicBezTo>
                  <a:cubicBezTo>
                    <a:pt x="37" y="105"/>
                    <a:pt x="58" y="106"/>
                    <a:pt x="66" y="118"/>
                  </a:cubicBezTo>
                  <a:cubicBezTo>
                    <a:pt x="73" y="129"/>
                    <a:pt x="63" y="146"/>
                    <a:pt x="51" y="153"/>
                  </a:cubicBezTo>
                  <a:moveTo>
                    <a:pt x="60" y="103"/>
                  </a:moveTo>
                  <a:cubicBezTo>
                    <a:pt x="54" y="101"/>
                    <a:pt x="48" y="100"/>
                    <a:pt x="42" y="100"/>
                  </a:cubicBezTo>
                  <a:cubicBezTo>
                    <a:pt x="135" y="35"/>
                    <a:pt x="151" y="24"/>
                    <a:pt x="155" y="24"/>
                  </a:cubicBezTo>
                  <a:cubicBezTo>
                    <a:pt x="155" y="24"/>
                    <a:pt x="162" y="23"/>
                    <a:pt x="170" y="29"/>
                  </a:cubicBezTo>
                  <a:lnTo>
                    <a:pt x="60" y="103"/>
                  </a:lnTo>
                  <a:close/>
                  <a:moveTo>
                    <a:pt x="170" y="139"/>
                  </a:moveTo>
                  <a:cubicBezTo>
                    <a:pt x="162" y="145"/>
                    <a:pt x="155" y="144"/>
                    <a:pt x="155" y="144"/>
                  </a:cubicBezTo>
                  <a:cubicBezTo>
                    <a:pt x="152" y="144"/>
                    <a:pt x="140" y="136"/>
                    <a:pt x="83" y="97"/>
                  </a:cubicBezTo>
                  <a:cubicBezTo>
                    <a:pt x="95" y="89"/>
                    <a:pt x="95" y="89"/>
                    <a:pt x="95" y="89"/>
                  </a:cubicBezTo>
                  <a:lnTo>
                    <a:pt x="170" y="139"/>
                  </a:lnTo>
                  <a:close/>
                  <a:moveTo>
                    <a:pt x="76" y="80"/>
                  </a:moveTo>
                  <a:cubicBezTo>
                    <a:pt x="74" y="80"/>
                    <a:pt x="72" y="82"/>
                    <a:pt x="72" y="84"/>
                  </a:cubicBezTo>
                  <a:cubicBezTo>
                    <a:pt x="72" y="86"/>
                    <a:pt x="74" y="88"/>
                    <a:pt x="76" y="88"/>
                  </a:cubicBezTo>
                  <a:cubicBezTo>
                    <a:pt x="78" y="88"/>
                    <a:pt x="80" y="86"/>
                    <a:pt x="80" y="84"/>
                  </a:cubicBezTo>
                  <a:cubicBezTo>
                    <a:pt x="80" y="82"/>
                    <a:pt x="78" y="80"/>
                    <a:pt x="76" y="80"/>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7" name="Group 6"/>
          <p:cNvGrpSpPr/>
          <p:nvPr/>
        </p:nvGrpSpPr>
        <p:grpSpPr>
          <a:xfrm>
            <a:off x="2152659" y="3100791"/>
            <a:ext cx="3840970" cy="5347067"/>
            <a:chOff x="2152659" y="3100791"/>
            <a:chExt cx="3840970" cy="5347067"/>
          </a:xfrm>
        </p:grpSpPr>
        <p:sp>
          <p:nvSpPr>
            <p:cNvPr id="45" name="Овал 11"/>
            <p:cNvSpPr/>
            <p:nvPr/>
          </p:nvSpPr>
          <p:spPr>
            <a:xfrm>
              <a:off x="2628909" y="3100791"/>
              <a:ext cx="2888470" cy="2888470"/>
            </a:xfrm>
            <a:prstGeom prst="ellipse">
              <a:avLst/>
            </a:prstGeom>
            <a:solidFill>
              <a:schemeClr val="bg1"/>
            </a:solid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6" name="TextBox 45"/>
            <p:cNvSpPr txBox="1"/>
            <p:nvPr/>
          </p:nvSpPr>
          <p:spPr>
            <a:xfrm flipH="1">
              <a:off x="2628910" y="6612325"/>
              <a:ext cx="2888469" cy="646331"/>
            </a:xfrm>
            <a:prstGeom prst="rect">
              <a:avLst/>
            </a:prstGeom>
            <a:noFill/>
          </p:spPr>
          <p:txBody>
            <a:bodyPr wrap="square" rtlCol="0">
              <a:spAutoFit/>
            </a:bodyPr>
            <a:lstStyle/>
            <a:p>
              <a:pPr algn="ctr"/>
              <a:r>
                <a:rPr lang="en-US" sz="3600">
                  <a:latin typeface="+mj-lt"/>
                </a:rPr>
                <a:t>research</a:t>
              </a:r>
              <a:endParaRPr lang="ru-RU" sz="3600">
                <a:latin typeface="+mj-lt"/>
              </a:endParaRPr>
            </a:p>
          </p:txBody>
        </p:sp>
        <p:sp>
          <p:nvSpPr>
            <p:cNvPr id="47" name="TextBox 46"/>
            <p:cNvSpPr txBox="1"/>
            <p:nvPr/>
          </p:nvSpPr>
          <p:spPr>
            <a:xfrm flipH="1">
              <a:off x="2152659" y="7432195"/>
              <a:ext cx="3840970" cy="1015663"/>
            </a:xfrm>
            <a:prstGeom prst="rect">
              <a:avLst/>
            </a:prstGeom>
            <a:noFill/>
          </p:spPr>
          <p:txBody>
            <a:bodyPr wrap="square" rtlCol="0">
              <a:spAutoFit/>
            </a:bodyPr>
            <a:lstStyle/>
            <a:p>
              <a:pPr algn="ctr"/>
              <a:r>
                <a:rPr lang="en-US" sz="2000">
                  <a:solidFill>
                    <a:schemeClr val="tx2"/>
                  </a:solidFill>
                </a:rPr>
                <a:t>Lorem ipsum dolor sit amet, consectetuer adipiscing elit Maecenas</a:t>
              </a:r>
              <a:endParaRPr lang="ru-RU" sz="2000">
                <a:solidFill>
                  <a:schemeClr val="tx2"/>
                </a:solidFill>
              </a:endParaRPr>
            </a:p>
          </p:txBody>
        </p:sp>
        <p:sp>
          <p:nvSpPr>
            <p:cNvPr id="24" name="Freeform 463"/>
            <p:cNvSpPr>
              <a:spLocks noEditPoints="1"/>
            </p:cNvSpPr>
            <p:nvPr/>
          </p:nvSpPr>
          <p:spPr bwMode="auto">
            <a:xfrm>
              <a:off x="3560219" y="4132452"/>
              <a:ext cx="1025851" cy="825148"/>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9" name="Group 8"/>
          <p:cNvGrpSpPr/>
          <p:nvPr/>
        </p:nvGrpSpPr>
        <p:grpSpPr>
          <a:xfrm>
            <a:off x="12852957" y="3100791"/>
            <a:ext cx="3840970" cy="5347067"/>
            <a:chOff x="12852957" y="3100791"/>
            <a:chExt cx="3840970" cy="5347067"/>
          </a:xfrm>
        </p:grpSpPr>
        <p:sp>
          <p:nvSpPr>
            <p:cNvPr id="57" name="Овал 11"/>
            <p:cNvSpPr/>
            <p:nvPr/>
          </p:nvSpPr>
          <p:spPr>
            <a:xfrm>
              <a:off x="13329207" y="3100791"/>
              <a:ext cx="2888470" cy="2888470"/>
            </a:xfrm>
            <a:prstGeom prst="ellipse">
              <a:avLst/>
            </a:prstGeom>
            <a:solidFill>
              <a:schemeClr val="bg1"/>
            </a:solid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8" name="TextBox 57"/>
            <p:cNvSpPr txBox="1"/>
            <p:nvPr/>
          </p:nvSpPr>
          <p:spPr>
            <a:xfrm flipH="1">
              <a:off x="13329208" y="6612325"/>
              <a:ext cx="2888469" cy="646331"/>
            </a:xfrm>
            <a:prstGeom prst="rect">
              <a:avLst/>
            </a:prstGeom>
            <a:noFill/>
          </p:spPr>
          <p:txBody>
            <a:bodyPr wrap="square" rtlCol="0">
              <a:spAutoFit/>
            </a:bodyPr>
            <a:lstStyle/>
            <a:p>
              <a:pPr algn="ctr"/>
              <a:r>
                <a:rPr lang="en-US" sz="3600">
                  <a:latin typeface="+mj-lt"/>
                </a:rPr>
                <a:t>promote</a:t>
              </a:r>
              <a:endParaRPr lang="ru-RU" sz="3600">
                <a:latin typeface="+mj-lt"/>
              </a:endParaRPr>
            </a:p>
          </p:txBody>
        </p:sp>
        <p:sp>
          <p:nvSpPr>
            <p:cNvPr id="59" name="TextBox 58"/>
            <p:cNvSpPr txBox="1"/>
            <p:nvPr/>
          </p:nvSpPr>
          <p:spPr>
            <a:xfrm flipH="1">
              <a:off x="12852957" y="7432195"/>
              <a:ext cx="3840970" cy="1015663"/>
            </a:xfrm>
            <a:prstGeom prst="rect">
              <a:avLst/>
            </a:prstGeom>
            <a:noFill/>
          </p:spPr>
          <p:txBody>
            <a:bodyPr wrap="square" rtlCol="0">
              <a:spAutoFit/>
            </a:bodyPr>
            <a:lstStyle/>
            <a:p>
              <a:pPr algn="ctr"/>
              <a:r>
                <a:rPr lang="en-US" sz="2000">
                  <a:solidFill>
                    <a:schemeClr val="tx2"/>
                  </a:solidFill>
                </a:rPr>
                <a:t>Lorem ipsum dolor sit amet, consectetuer adipiscing elit Maecenas</a:t>
              </a:r>
              <a:endParaRPr lang="ru-RU" sz="2000">
                <a:solidFill>
                  <a:schemeClr val="tx2"/>
                </a:solidFill>
              </a:endParaRPr>
            </a:p>
          </p:txBody>
        </p:sp>
        <p:sp>
          <p:nvSpPr>
            <p:cNvPr id="25" name="Freeform 176"/>
            <p:cNvSpPr>
              <a:spLocks noEditPoints="1"/>
            </p:cNvSpPr>
            <p:nvPr/>
          </p:nvSpPr>
          <p:spPr bwMode="auto">
            <a:xfrm>
              <a:off x="14323101" y="4132452"/>
              <a:ext cx="900681" cy="900681"/>
            </a:xfrm>
            <a:custGeom>
              <a:avLst/>
              <a:gdLst>
                <a:gd name="T0" fmla="*/ 152 w 176"/>
                <a:gd name="T1" fmla="*/ 12 h 176"/>
                <a:gd name="T2" fmla="*/ 128 w 176"/>
                <a:gd name="T3" fmla="*/ 12 h 176"/>
                <a:gd name="T4" fmla="*/ 67 w 176"/>
                <a:gd name="T5" fmla="*/ 33 h 176"/>
                <a:gd name="T6" fmla="*/ 0 w 176"/>
                <a:gd name="T7" fmla="*/ 48 h 176"/>
                <a:gd name="T8" fmla="*/ 8 w 176"/>
                <a:gd name="T9" fmla="*/ 112 h 176"/>
                <a:gd name="T10" fmla="*/ 48 w 176"/>
                <a:gd name="T11" fmla="*/ 173 h 176"/>
                <a:gd name="T12" fmla="*/ 52 w 176"/>
                <a:gd name="T13" fmla="*/ 176 h 176"/>
                <a:gd name="T14" fmla="*/ 88 w 176"/>
                <a:gd name="T15" fmla="*/ 172 h 176"/>
                <a:gd name="T16" fmla="*/ 88 w 176"/>
                <a:gd name="T17" fmla="*/ 171 h 176"/>
                <a:gd name="T18" fmla="*/ 128 w 176"/>
                <a:gd name="T19" fmla="*/ 137 h 176"/>
                <a:gd name="T20" fmla="*/ 140 w 176"/>
                <a:gd name="T21" fmla="*/ 152 h 176"/>
                <a:gd name="T22" fmla="*/ 152 w 176"/>
                <a:gd name="T23" fmla="*/ 100 h 176"/>
                <a:gd name="T24" fmla="*/ 152 w 176"/>
                <a:gd name="T25" fmla="*/ 52 h 176"/>
                <a:gd name="T26" fmla="*/ 8 w 176"/>
                <a:gd name="T27" fmla="*/ 88 h 176"/>
                <a:gd name="T28" fmla="*/ 32 w 176"/>
                <a:gd name="T29" fmla="*/ 84 h 176"/>
                <a:gd name="T30" fmla="*/ 8 w 176"/>
                <a:gd name="T31" fmla="*/ 80 h 176"/>
                <a:gd name="T32" fmla="*/ 20 w 176"/>
                <a:gd name="T33" fmla="*/ 72 h 176"/>
                <a:gd name="T34" fmla="*/ 20 w 176"/>
                <a:gd name="T35" fmla="*/ 64 h 176"/>
                <a:gd name="T36" fmla="*/ 8 w 176"/>
                <a:gd name="T37" fmla="*/ 48 h 176"/>
                <a:gd name="T38" fmla="*/ 64 w 176"/>
                <a:gd name="T39" fmla="*/ 110 h 176"/>
                <a:gd name="T40" fmla="*/ 52 w 176"/>
                <a:gd name="T41" fmla="*/ 152 h 176"/>
                <a:gd name="T42" fmla="*/ 67 w 176"/>
                <a:gd name="T43" fmla="*/ 119 h 176"/>
                <a:gd name="T44" fmla="*/ 75 w 176"/>
                <a:gd name="T45" fmla="*/ 152 h 176"/>
                <a:gd name="T46" fmla="*/ 77 w 176"/>
                <a:gd name="T47" fmla="*/ 160 h 176"/>
                <a:gd name="T48" fmla="*/ 55 w 176"/>
                <a:gd name="T49" fmla="*/ 168 h 176"/>
                <a:gd name="T50" fmla="*/ 77 w 176"/>
                <a:gd name="T51" fmla="*/ 160 h 176"/>
                <a:gd name="T52" fmla="*/ 72 w 176"/>
                <a:gd name="T53" fmla="*/ 112 h 176"/>
                <a:gd name="T54" fmla="*/ 128 w 176"/>
                <a:gd name="T55" fmla="*/ 23 h 176"/>
                <a:gd name="T56" fmla="*/ 144 w 176"/>
                <a:gd name="T57" fmla="*/ 140 h 176"/>
                <a:gd name="T58" fmla="*/ 136 w 176"/>
                <a:gd name="T59" fmla="*/ 140 h 176"/>
                <a:gd name="T60" fmla="*/ 140 w 176"/>
                <a:gd name="T61" fmla="*/ 8 h 176"/>
                <a:gd name="T62" fmla="*/ 144 w 176"/>
                <a:gd name="T63" fmla="*/ 140 h 176"/>
                <a:gd name="T64" fmla="*/ 152 w 176"/>
                <a:gd name="T65" fmla="*/ 60 h 176"/>
                <a:gd name="T66" fmla="*/ 152 w 176"/>
                <a:gd name="T67" fmla="*/ 9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76">
                  <a:moveTo>
                    <a:pt x="152" y="52"/>
                  </a:moveTo>
                  <a:cubicBezTo>
                    <a:pt x="152" y="12"/>
                    <a:pt x="152" y="12"/>
                    <a:pt x="152" y="12"/>
                  </a:cubicBezTo>
                  <a:cubicBezTo>
                    <a:pt x="152" y="5"/>
                    <a:pt x="147" y="0"/>
                    <a:pt x="140" y="0"/>
                  </a:cubicBezTo>
                  <a:cubicBezTo>
                    <a:pt x="133" y="0"/>
                    <a:pt x="128" y="5"/>
                    <a:pt x="128" y="12"/>
                  </a:cubicBezTo>
                  <a:cubicBezTo>
                    <a:pt x="128" y="15"/>
                    <a:pt x="128" y="15"/>
                    <a:pt x="128" y="15"/>
                  </a:cubicBezTo>
                  <a:cubicBezTo>
                    <a:pt x="67" y="33"/>
                    <a:pt x="67" y="33"/>
                    <a:pt x="67" y="33"/>
                  </a:cubicBezTo>
                  <a:cubicBezTo>
                    <a:pt x="8" y="40"/>
                    <a:pt x="8" y="40"/>
                    <a:pt x="8" y="40"/>
                  </a:cubicBezTo>
                  <a:cubicBezTo>
                    <a:pt x="4" y="40"/>
                    <a:pt x="0" y="44"/>
                    <a:pt x="0" y="48"/>
                  </a:cubicBezTo>
                  <a:cubicBezTo>
                    <a:pt x="0" y="104"/>
                    <a:pt x="0" y="104"/>
                    <a:pt x="0" y="104"/>
                  </a:cubicBezTo>
                  <a:cubicBezTo>
                    <a:pt x="0" y="108"/>
                    <a:pt x="4" y="112"/>
                    <a:pt x="8" y="112"/>
                  </a:cubicBezTo>
                  <a:cubicBezTo>
                    <a:pt x="35" y="115"/>
                    <a:pt x="35" y="115"/>
                    <a:pt x="35" y="115"/>
                  </a:cubicBezTo>
                  <a:cubicBezTo>
                    <a:pt x="48" y="173"/>
                    <a:pt x="48" y="173"/>
                    <a:pt x="48" y="173"/>
                  </a:cubicBezTo>
                  <a:cubicBezTo>
                    <a:pt x="48" y="173"/>
                    <a:pt x="48" y="173"/>
                    <a:pt x="48" y="173"/>
                  </a:cubicBezTo>
                  <a:cubicBezTo>
                    <a:pt x="49" y="175"/>
                    <a:pt x="50" y="176"/>
                    <a:pt x="52" y="176"/>
                  </a:cubicBezTo>
                  <a:cubicBezTo>
                    <a:pt x="84" y="176"/>
                    <a:pt x="84" y="176"/>
                    <a:pt x="84" y="176"/>
                  </a:cubicBezTo>
                  <a:cubicBezTo>
                    <a:pt x="86" y="176"/>
                    <a:pt x="88" y="174"/>
                    <a:pt x="88" y="172"/>
                  </a:cubicBezTo>
                  <a:cubicBezTo>
                    <a:pt x="88" y="172"/>
                    <a:pt x="88" y="171"/>
                    <a:pt x="88" y="171"/>
                  </a:cubicBezTo>
                  <a:cubicBezTo>
                    <a:pt x="88" y="171"/>
                    <a:pt x="88" y="171"/>
                    <a:pt x="88" y="171"/>
                  </a:cubicBezTo>
                  <a:cubicBezTo>
                    <a:pt x="77" y="122"/>
                    <a:pt x="77" y="122"/>
                    <a:pt x="77" y="122"/>
                  </a:cubicBezTo>
                  <a:cubicBezTo>
                    <a:pt x="128" y="137"/>
                    <a:pt x="128" y="137"/>
                    <a:pt x="128" y="137"/>
                  </a:cubicBezTo>
                  <a:cubicBezTo>
                    <a:pt x="128" y="140"/>
                    <a:pt x="128" y="140"/>
                    <a:pt x="128" y="140"/>
                  </a:cubicBezTo>
                  <a:cubicBezTo>
                    <a:pt x="128" y="147"/>
                    <a:pt x="133" y="152"/>
                    <a:pt x="140" y="152"/>
                  </a:cubicBezTo>
                  <a:cubicBezTo>
                    <a:pt x="147" y="152"/>
                    <a:pt x="152" y="147"/>
                    <a:pt x="152" y="140"/>
                  </a:cubicBezTo>
                  <a:cubicBezTo>
                    <a:pt x="152" y="100"/>
                    <a:pt x="152" y="100"/>
                    <a:pt x="152" y="100"/>
                  </a:cubicBezTo>
                  <a:cubicBezTo>
                    <a:pt x="165" y="100"/>
                    <a:pt x="176" y="89"/>
                    <a:pt x="176" y="76"/>
                  </a:cubicBezTo>
                  <a:cubicBezTo>
                    <a:pt x="176" y="63"/>
                    <a:pt x="165" y="52"/>
                    <a:pt x="152" y="52"/>
                  </a:cubicBezTo>
                  <a:moveTo>
                    <a:pt x="8" y="104"/>
                  </a:moveTo>
                  <a:cubicBezTo>
                    <a:pt x="8" y="88"/>
                    <a:pt x="8" y="88"/>
                    <a:pt x="8" y="88"/>
                  </a:cubicBezTo>
                  <a:cubicBezTo>
                    <a:pt x="28" y="88"/>
                    <a:pt x="28" y="88"/>
                    <a:pt x="28" y="88"/>
                  </a:cubicBezTo>
                  <a:cubicBezTo>
                    <a:pt x="30" y="88"/>
                    <a:pt x="32" y="86"/>
                    <a:pt x="32" y="84"/>
                  </a:cubicBezTo>
                  <a:cubicBezTo>
                    <a:pt x="32" y="82"/>
                    <a:pt x="30" y="80"/>
                    <a:pt x="28" y="80"/>
                  </a:cubicBezTo>
                  <a:cubicBezTo>
                    <a:pt x="8" y="80"/>
                    <a:pt x="8" y="80"/>
                    <a:pt x="8" y="80"/>
                  </a:cubicBezTo>
                  <a:cubicBezTo>
                    <a:pt x="8" y="72"/>
                    <a:pt x="8" y="72"/>
                    <a:pt x="8" y="72"/>
                  </a:cubicBezTo>
                  <a:cubicBezTo>
                    <a:pt x="20" y="72"/>
                    <a:pt x="20" y="72"/>
                    <a:pt x="20" y="72"/>
                  </a:cubicBezTo>
                  <a:cubicBezTo>
                    <a:pt x="22" y="72"/>
                    <a:pt x="24" y="70"/>
                    <a:pt x="24" y="68"/>
                  </a:cubicBezTo>
                  <a:cubicBezTo>
                    <a:pt x="24" y="66"/>
                    <a:pt x="22" y="64"/>
                    <a:pt x="20" y="64"/>
                  </a:cubicBezTo>
                  <a:cubicBezTo>
                    <a:pt x="8" y="64"/>
                    <a:pt x="8" y="64"/>
                    <a:pt x="8" y="64"/>
                  </a:cubicBezTo>
                  <a:cubicBezTo>
                    <a:pt x="8" y="48"/>
                    <a:pt x="8" y="48"/>
                    <a:pt x="8" y="48"/>
                  </a:cubicBezTo>
                  <a:cubicBezTo>
                    <a:pt x="64" y="42"/>
                    <a:pt x="64" y="42"/>
                    <a:pt x="64" y="42"/>
                  </a:cubicBezTo>
                  <a:cubicBezTo>
                    <a:pt x="64" y="110"/>
                    <a:pt x="64" y="110"/>
                    <a:pt x="64" y="110"/>
                  </a:cubicBezTo>
                  <a:lnTo>
                    <a:pt x="8" y="104"/>
                  </a:lnTo>
                  <a:close/>
                  <a:moveTo>
                    <a:pt x="52" y="152"/>
                  </a:moveTo>
                  <a:cubicBezTo>
                    <a:pt x="44" y="116"/>
                    <a:pt x="44" y="116"/>
                    <a:pt x="44" y="116"/>
                  </a:cubicBezTo>
                  <a:cubicBezTo>
                    <a:pt x="67" y="119"/>
                    <a:pt x="67" y="119"/>
                    <a:pt x="67" y="119"/>
                  </a:cubicBezTo>
                  <a:cubicBezTo>
                    <a:pt x="68" y="119"/>
                    <a:pt x="68" y="119"/>
                    <a:pt x="68" y="119"/>
                  </a:cubicBezTo>
                  <a:cubicBezTo>
                    <a:pt x="75" y="152"/>
                    <a:pt x="75" y="152"/>
                    <a:pt x="75" y="152"/>
                  </a:cubicBezTo>
                  <a:lnTo>
                    <a:pt x="52" y="152"/>
                  </a:lnTo>
                  <a:close/>
                  <a:moveTo>
                    <a:pt x="77" y="160"/>
                  </a:moveTo>
                  <a:cubicBezTo>
                    <a:pt x="79" y="168"/>
                    <a:pt x="79" y="168"/>
                    <a:pt x="79" y="168"/>
                  </a:cubicBezTo>
                  <a:cubicBezTo>
                    <a:pt x="55" y="168"/>
                    <a:pt x="55" y="168"/>
                    <a:pt x="55" y="168"/>
                  </a:cubicBezTo>
                  <a:cubicBezTo>
                    <a:pt x="53" y="160"/>
                    <a:pt x="53" y="160"/>
                    <a:pt x="53" y="160"/>
                  </a:cubicBezTo>
                  <a:lnTo>
                    <a:pt x="77" y="160"/>
                  </a:lnTo>
                  <a:close/>
                  <a:moveTo>
                    <a:pt x="128" y="129"/>
                  </a:moveTo>
                  <a:cubicBezTo>
                    <a:pt x="72" y="112"/>
                    <a:pt x="72" y="112"/>
                    <a:pt x="72" y="112"/>
                  </a:cubicBezTo>
                  <a:cubicBezTo>
                    <a:pt x="72" y="40"/>
                    <a:pt x="72" y="40"/>
                    <a:pt x="72" y="40"/>
                  </a:cubicBezTo>
                  <a:cubicBezTo>
                    <a:pt x="128" y="23"/>
                    <a:pt x="128" y="23"/>
                    <a:pt x="128" y="23"/>
                  </a:cubicBezTo>
                  <a:lnTo>
                    <a:pt x="128" y="129"/>
                  </a:lnTo>
                  <a:close/>
                  <a:moveTo>
                    <a:pt x="144" y="140"/>
                  </a:moveTo>
                  <a:cubicBezTo>
                    <a:pt x="144" y="142"/>
                    <a:pt x="142" y="144"/>
                    <a:pt x="140" y="144"/>
                  </a:cubicBezTo>
                  <a:cubicBezTo>
                    <a:pt x="138" y="144"/>
                    <a:pt x="136" y="142"/>
                    <a:pt x="136" y="140"/>
                  </a:cubicBezTo>
                  <a:cubicBezTo>
                    <a:pt x="136" y="12"/>
                    <a:pt x="136" y="12"/>
                    <a:pt x="136" y="12"/>
                  </a:cubicBezTo>
                  <a:cubicBezTo>
                    <a:pt x="136" y="10"/>
                    <a:pt x="138" y="8"/>
                    <a:pt x="140" y="8"/>
                  </a:cubicBezTo>
                  <a:cubicBezTo>
                    <a:pt x="142" y="8"/>
                    <a:pt x="144" y="10"/>
                    <a:pt x="144" y="12"/>
                  </a:cubicBezTo>
                  <a:lnTo>
                    <a:pt x="144" y="140"/>
                  </a:lnTo>
                  <a:close/>
                  <a:moveTo>
                    <a:pt x="152" y="92"/>
                  </a:moveTo>
                  <a:cubicBezTo>
                    <a:pt x="152" y="60"/>
                    <a:pt x="152" y="60"/>
                    <a:pt x="152" y="60"/>
                  </a:cubicBezTo>
                  <a:cubicBezTo>
                    <a:pt x="161" y="60"/>
                    <a:pt x="168" y="67"/>
                    <a:pt x="168" y="76"/>
                  </a:cubicBezTo>
                  <a:cubicBezTo>
                    <a:pt x="168" y="85"/>
                    <a:pt x="161" y="92"/>
                    <a:pt x="152" y="9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166986854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250"/>
                                        <p:tgtEl>
                                          <p:spTgt spid="7"/>
                                        </p:tgtEl>
                                      </p:cBhvr>
                                    </p:animEffect>
                                    <p:anim calcmode="lin" valueType="num">
                                      <p:cBhvr>
                                        <p:cTn id="8" dur="1250" fill="hold"/>
                                        <p:tgtEl>
                                          <p:spTgt spid="7"/>
                                        </p:tgtEl>
                                        <p:attrNameLst>
                                          <p:attrName>ppt_x</p:attrName>
                                        </p:attrNameLst>
                                      </p:cBhvr>
                                      <p:tavLst>
                                        <p:tav tm="0">
                                          <p:val>
                                            <p:strVal val="#ppt_x"/>
                                          </p:val>
                                        </p:tav>
                                        <p:tav tm="100000">
                                          <p:val>
                                            <p:strVal val="#ppt_x"/>
                                          </p:val>
                                        </p:tav>
                                      </p:tavLst>
                                    </p:anim>
                                    <p:anim calcmode="lin" valueType="num">
                                      <p:cBhvr>
                                        <p:cTn id="9" dur="1125" decel="100000" fill="hold"/>
                                        <p:tgtEl>
                                          <p:spTgt spid="7"/>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250"/>
                                        <p:tgtEl>
                                          <p:spTgt spid="8"/>
                                        </p:tgtEl>
                                      </p:cBhvr>
                                    </p:animEffect>
                                    <p:anim calcmode="lin" valueType="num">
                                      <p:cBhvr>
                                        <p:cTn id="14" dur="1250" fill="hold"/>
                                        <p:tgtEl>
                                          <p:spTgt spid="8"/>
                                        </p:tgtEl>
                                        <p:attrNameLst>
                                          <p:attrName>ppt_x</p:attrName>
                                        </p:attrNameLst>
                                      </p:cBhvr>
                                      <p:tavLst>
                                        <p:tav tm="0">
                                          <p:val>
                                            <p:strVal val="#ppt_x"/>
                                          </p:val>
                                        </p:tav>
                                        <p:tav tm="100000">
                                          <p:val>
                                            <p:strVal val="#ppt_x"/>
                                          </p:val>
                                        </p:tav>
                                      </p:tavLst>
                                    </p:anim>
                                    <p:anim calcmode="lin" valueType="num">
                                      <p:cBhvr>
                                        <p:cTn id="15" dur="1125" decel="100000" fill="hold"/>
                                        <p:tgtEl>
                                          <p:spTgt spid="8"/>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250"/>
                                        <p:tgtEl>
                                          <p:spTgt spid="9"/>
                                        </p:tgtEl>
                                      </p:cBhvr>
                                    </p:animEffect>
                                    <p:anim calcmode="lin" valueType="num">
                                      <p:cBhvr>
                                        <p:cTn id="20" dur="1250" fill="hold"/>
                                        <p:tgtEl>
                                          <p:spTgt spid="9"/>
                                        </p:tgtEl>
                                        <p:attrNameLst>
                                          <p:attrName>ppt_x</p:attrName>
                                        </p:attrNameLst>
                                      </p:cBhvr>
                                      <p:tavLst>
                                        <p:tav tm="0">
                                          <p:val>
                                            <p:strVal val="#ppt_x"/>
                                          </p:val>
                                        </p:tav>
                                        <p:tav tm="100000">
                                          <p:val>
                                            <p:strVal val="#ppt_x"/>
                                          </p:val>
                                        </p:tav>
                                      </p:tavLst>
                                    </p:anim>
                                    <p:anim calcmode="lin" valueType="num">
                                      <p:cBhvr>
                                        <p:cTn id="21" dur="1125" decel="100000" fill="hold"/>
                                        <p:tgtEl>
                                          <p:spTgt spid="9"/>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childTnLst>
                          </p:cTn>
                        </p:par>
                        <p:par>
                          <p:cTn id="23" fill="hold">
                            <p:stCondLst>
                              <p:cond delay="1750"/>
                            </p:stCondLst>
                            <p:childTnLst>
                              <p:par>
                                <p:cTn id="24" presetID="49" presetClass="entr" presetSubtype="0" decel="100000" fill="hold" nodeType="afterEffect">
                                  <p:stCondLst>
                                    <p:cond delay="0"/>
                                  </p:stCondLst>
                                  <p:childTnLst>
                                    <p:set>
                                      <p:cBhvr>
                                        <p:cTn id="25" dur="1" fill="hold">
                                          <p:stCondLst>
                                            <p:cond delay="0"/>
                                          </p:stCondLst>
                                        </p:cTn>
                                        <p:tgtEl>
                                          <p:spTgt spid="40"/>
                                        </p:tgtEl>
                                        <p:attrNameLst>
                                          <p:attrName>style.visibility</p:attrName>
                                        </p:attrNameLst>
                                      </p:cBhvr>
                                      <p:to>
                                        <p:strVal val="visible"/>
                                      </p:to>
                                    </p:set>
                                    <p:anim calcmode="lin" valueType="num">
                                      <p:cBhvr>
                                        <p:cTn id="26" dur="1250" fill="hold"/>
                                        <p:tgtEl>
                                          <p:spTgt spid="40"/>
                                        </p:tgtEl>
                                        <p:attrNameLst>
                                          <p:attrName>ppt_w</p:attrName>
                                        </p:attrNameLst>
                                      </p:cBhvr>
                                      <p:tavLst>
                                        <p:tav tm="0">
                                          <p:val>
                                            <p:fltVal val="0"/>
                                          </p:val>
                                        </p:tav>
                                        <p:tav tm="100000">
                                          <p:val>
                                            <p:strVal val="#ppt_w"/>
                                          </p:val>
                                        </p:tav>
                                      </p:tavLst>
                                    </p:anim>
                                    <p:anim calcmode="lin" valueType="num">
                                      <p:cBhvr>
                                        <p:cTn id="27" dur="1250" fill="hold"/>
                                        <p:tgtEl>
                                          <p:spTgt spid="40"/>
                                        </p:tgtEl>
                                        <p:attrNameLst>
                                          <p:attrName>ppt_h</p:attrName>
                                        </p:attrNameLst>
                                      </p:cBhvr>
                                      <p:tavLst>
                                        <p:tav tm="0">
                                          <p:val>
                                            <p:fltVal val="0"/>
                                          </p:val>
                                        </p:tav>
                                        <p:tav tm="100000">
                                          <p:val>
                                            <p:strVal val="#ppt_h"/>
                                          </p:val>
                                        </p:tav>
                                      </p:tavLst>
                                    </p:anim>
                                    <p:anim calcmode="lin" valueType="num">
                                      <p:cBhvr>
                                        <p:cTn id="28" dur="1250" fill="hold"/>
                                        <p:tgtEl>
                                          <p:spTgt spid="40"/>
                                        </p:tgtEl>
                                        <p:attrNameLst>
                                          <p:attrName>style.rotation</p:attrName>
                                        </p:attrNameLst>
                                      </p:cBhvr>
                                      <p:tavLst>
                                        <p:tav tm="0">
                                          <p:val>
                                            <p:fltVal val="360"/>
                                          </p:val>
                                        </p:tav>
                                        <p:tav tm="100000">
                                          <p:val>
                                            <p:fltVal val="0"/>
                                          </p:val>
                                        </p:tav>
                                      </p:tavLst>
                                    </p:anim>
                                    <p:animEffect transition="in" filter="fade">
                                      <p:cBhvr>
                                        <p:cTn id="29" dur="1250"/>
                                        <p:tgtEl>
                                          <p:spTgt spid="40"/>
                                        </p:tgtEl>
                                      </p:cBhvr>
                                    </p:animEffect>
                                  </p:childTnLst>
                                </p:cTn>
                              </p:par>
                              <p:par>
                                <p:cTn id="30" presetID="49" presetClass="entr" presetSubtype="0" decel="100000" fill="hold" nodeType="withEffect">
                                  <p:stCondLst>
                                    <p:cond delay="0"/>
                                  </p:stCondLst>
                                  <p:childTnLst>
                                    <p:set>
                                      <p:cBhvr>
                                        <p:cTn id="31" dur="1" fill="hold">
                                          <p:stCondLst>
                                            <p:cond delay="0"/>
                                          </p:stCondLst>
                                        </p:cTn>
                                        <p:tgtEl>
                                          <p:spTgt spid="61"/>
                                        </p:tgtEl>
                                        <p:attrNameLst>
                                          <p:attrName>style.visibility</p:attrName>
                                        </p:attrNameLst>
                                      </p:cBhvr>
                                      <p:to>
                                        <p:strVal val="visible"/>
                                      </p:to>
                                    </p:set>
                                    <p:anim calcmode="lin" valueType="num">
                                      <p:cBhvr>
                                        <p:cTn id="32" dur="1250" fill="hold"/>
                                        <p:tgtEl>
                                          <p:spTgt spid="61"/>
                                        </p:tgtEl>
                                        <p:attrNameLst>
                                          <p:attrName>ppt_w</p:attrName>
                                        </p:attrNameLst>
                                      </p:cBhvr>
                                      <p:tavLst>
                                        <p:tav tm="0">
                                          <p:val>
                                            <p:fltVal val="0"/>
                                          </p:val>
                                        </p:tav>
                                        <p:tav tm="100000">
                                          <p:val>
                                            <p:strVal val="#ppt_w"/>
                                          </p:val>
                                        </p:tav>
                                      </p:tavLst>
                                    </p:anim>
                                    <p:anim calcmode="lin" valueType="num">
                                      <p:cBhvr>
                                        <p:cTn id="33" dur="1250" fill="hold"/>
                                        <p:tgtEl>
                                          <p:spTgt spid="61"/>
                                        </p:tgtEl>
                                        <p:attrNameLst>
                                          <p:attrName>ppt_h</p:attrName>
                                        </p:attrNameLst>
                                      </p:cBhvr>
                                      <p:tavLst>
                                        <p:tav tm="0">
                                          <p:val>
                                            <p:fltVal val="0"/>
                                          </p:val>
                                        </p:tav>
                                        <p:tav tm="100000">
                                          <p:val>
                                            <p:strVal val="#ppt_h"/>
                                          </p:val>
                                        </p:tav>
                                      </p:tavLst>
                                    </p:anim>
                                    <p:anim calcmode="lin" valueType="num">
                                      <p:cBhvr>
                                        <p:cTn id="34" dur="1250" fill="hold"/>
                                        <p:tgtEl>
                                          <p:spTgt spid="61"/>
                                        </p:tgtEl>
                                        <p:attrNameLst>
                                          <p:attrName>style.rotation</p:attrName>
                                        </p:attrNameLst>
                                      </p:cBhvr>
                                      <p:tavLst>
                                        <p:tav tm="0">
                                          <p:val>
                                            <p:fltVal val="360"/>
                                          </p:val>
                                        </p:tav>
                                        <p:tav tm="100000">
                                          <p:val>
                                            <p:fltVal val="0"/>
                                          </p:val>
                                        </p:tav>
                                      </p:tavLst>
                                    </p:anim>
                                    <p:animEffect transition="in" filter="fade">
                                      <p:cBhvr>
                                        <p:cTn id="35" dur="125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76300" y="571411"/>
            <a:ext cx="5448300" cy="1338828"/>
          </a:xfrm>
        </p:spPr>
        <p:txBody>
          <a:bodyPr/>
          <a:lstStyle/>
          <a:p>
            <a:r>
              <a:rPr lang="en-US">
                <a:solidFill>
                  <a:schemeClr val="accent1"/>
                </a:solidFill>
              </a:rPr>
              <a:t>pros &amp; cons</a:t>
            </a:r>
            <a:br>
              <a:rPr lang="en-US">
                <a:solidFill>
                  <a:schemeClr val="accent1"/>
                </a:solidFill>
              </a:rPr>
            </a:br>
            <a:r>
              <a:rPr lang="en-US"/>
              <a:t>list</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143</a:t>
            </a:fld>
            <a:endParaRPr/>
          </a:p>
        </p:txBody>
      </p:sp>
      <p:cxnSp>
        <p:nvCxnSpPr>
          <p:cNvPr id="3" name="Straight Connector 2"/>
          <p:cNvCxnSpPr/>
          <p:nvPr/>
        </p:nvCxnSpPr>
        <p:spPr>
          <a:xfrm>
            <a:off x="9144000" y="2400300"/>
            <a:ext cx="0" cy="548640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9677401" y="2400300"/>
            <a:ext cx="1295399" cy="646331"/>
          </a:xfrm>
          <a:prstGeom prst="rect">
            <a:avLst/>
          </a:prstGeom>
          <a:noFill/>
        </p:spPr>
        <p:txBody>
          <a:bodyPr wrap="square" rtlCol="0">
            <a:spAutoFit/>
          </a:bodyPr>
          <a:lstStyle/>
          <a:p>
            <a:pPr algn="ctr"/>
            <a:r>
              <a:rPr lang="en-US" sz="3600">
                <a:latin typeface="+mj-lt"/>
              </a:rPr>
              <a:t>cons</a:t>
            </a:r>
            <a:endParaRPr lang="uk-UA" sz="3600">
              <a:latin typeface="+mj-lt"/>
            </a:endParaRPr>
          </a:p>
        </p:txBody>
      </p:sp>
      <p:sp>
        <p:nvSpPr>
          <p:cNvPr id="4" name="TextBox 3"/>
          <p:cNvSpPr txBox="1"/>
          <p:nvPr/>
        </p:nvSpPr>
        <p:spPr>
          <a:xfrm>
            <a:off x="7315200" y="2400300"/>
            <a:ext cx="1295399" cy="646331"/>
          </a:xfrm>
          <a:prstGeom prst="rect">
            <a:avLst/>
          </a:prstGeom>
          <a:noFill/>
        </p:spPr>
        <p:txBody>
          <a:bodyPr wrap="square" rtlCol="0">
            <a:spAutoFit/>
          </a:bodyPr>
          <a:lstStyle/>
          <a:p>
            <a:pPr algn="ctr"/>
            <a:r>
              <a:rPr lang="en-US" sz="3600">
                <a:latin typeface="+mj-lt"/>
              </a:rPr>
              <a:t>pros</a:t>
            </a:r>
            <a:endParaRPr lang="uk-UA" sz="3600">
              <a:latin typeface="+mj-lt"/>
            </a:endParaRPr>
          </a:p>
        </p:txBody>
      </p:sp>
      <p:grpSp>
        <p:nvGrpSpPr>
          <p:cNvPr id="2" name="Group 1"/>
          <p:cNvGrpSpPr/>
          <p:nvPr/>
        </p:nvGrpSpPr>
        <p:grpSpPr>
          <a:xfrm>
            <a:off x="1676400" y="3234821"/>
            <a:ext cx="6528947" cy="707886"/>
            <a:chOff x="1676400" y="3234821"/>
            <a:chExt cx="6528947" cy="707886"/>
          </a:xfrm>
        </p:grpSpPr>
        <p:sp>
          <p:nvSpPr>
            <p:cNvPr id="9" name="Freeform 28"/>
            <p:cNvSpPr>
              <a:spLocks/>
            </p:cNvSpPr>
            <p:nvPr/>
          </p:nvSpPr>
          <p:spPr bwMode="auto">
            <a:xfrm>
              <a:off x="7720451" y="3421743"/>
              <a:ext cx="484896" cy="334042"/>
            </a:xfrm>
            <a:custGeom>
              <a:avLst/>
              <a:gdLst>
                <a:gd name="T0" fmla="*/ 176 w 176"/>
                <a:gd name="T1" fmla="*/ 4 h 120"/>
                <a:gd name="T2" fmla="*/ 172 w 176"/>
                <a:gd name="T3" fmla="*/ 0 h 120"/>
                <a:gd name="T4" fmla="*/ 169 w 176"/>
                <a:gd name="T5" fmla="*/ 1 h 120"/>
                <a:gd name="T6" fmla="*/ 169 w 176"/>
                <a:gd name="T7" fmla="*/ 1 h 120"/>
                <a:gd name="T8" fmla="*/ 64 w 176"/>
                <a:gd name="T9" fmla="*/ 110 h 120"/>
                <a:gd name="T10" fmla="*/ 7 w 176"/>
                <a:gd name="T11" fmla="*/ 53 h 120"/>
                <a:gd name="T12" fmla="*/ 4 w 176"/>
                <a:gd name="T13" fmla="*/ 52 h 120"/>
                <a:gd name="T14" fmla="*/ 0 w 176"/>
                <a:gd name="T15" fmla="*/ 56 h 120"/>
                <a:gd name="T16" fmla="*/ 1 w 176"/>
                <a:gd name="T17" fmla="*/ 59 h 120"/>
                <a:gd name="T18" fmla="*/ 61 w 176"/>
                <a:gd name="T19" fmla="*/ 119 h 120"/>
                <a:gd name="T20" fmla="*/ 64 w 176"/>
                <a:gd name="T21" fmla="*/ 120 h 120"/>
                <a:gd name="T22" fmla="*/ 67 w 176"/>
                <a:gd name="T23" fmla="*/ 119 h 120"/>
                <a:gd name="T24" fmla="*/ 67 w 176"/>
                <a:gd name="T25" fmla="*/ 119 h 120"/>
                <a:gd name="T26" fmla="*/ 175 w 176"/>
                <a:gd name="T27" fmla="*/ 7 h 120"/>
                <a:gd name="T28" fmla="*/ 175 w 176"/>
                <a:gd name="T29" fmla="*/ 7 h 120"/>
                <a:gd name="T30" fmla="*/ 176 w 176"/>
                <a:gd name="T3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20">
                  <a:moveTo>
                    <a:pt x="176" y="4"/>
                  </a:moveTo>
                  <a:cubicBezTo>
                    <a:pt x="176" y="2"/>
                    <a:pt x="174" y="0"/>
                    <a:pt x="172" y="0"/>
                  </a:cubicBezTo>
                  <a:cubicBezTo>
                    <a:pt x="171" y="0"/>
                    <a:pt x="170" y="0"/>
                    <a:pt x="169" y="1"/>
                  </a:cubicBezTo>
                  <a:cubicBezTo>
                    <a:pt x="169" y="1"/>
                    <a:pt x="169" y="1"/>
                    <a:pt x="169" y="1"/>
                  </a:cubicBezTo>
                  <a:cubicBezTo>
                    <a:pt x="64" y="110"/>
                    <a:pt x="64" y="110"/>
                    <a:pt x="64" y="110"/>
                  </a:cubicBezTo>
                  <a:cubicBezTo>
                    <a:pt x="7" y="53"/>
                    <a:pt x="7" y="53"/>
                    <a:pt x="7" y="53"/>
                  </a:cubicBezTo>
                  <a:cubicBezTo>
                    <a:pt x="6" y="52"/>
                    <a:pt x="5" y="52"/>
                    <a:pt x="4" y="52"/>
                  </a:cubicBezTo>
                  <a:cubicBezTo>
                    <a:pt x="2" y="52"/>
                    <a:pt x="0" y="54"/>
                    <a:pt x="0" y="56"/>
                  </a:cubicBezTo>
                  <a:cubicBezTo>
                    <a:pt x="0" y="57"/>
                    <a:pt x="0" y="58"/>
                    <a:pt x="1" y="59"/>
                  </a:cubicBezTo>
                  <a:cubicBezTo>
                    <a:pt x="61" y="119"/>
                    <a:pt x="61" y="119"/>
                    <a:pt x="61" y="119"/>
                  </a:cubicBezTo>
                  <a:cubicBezTo>
                    <a:pt x="62" y="120"/>
                    <a:pt x="63" y="120"/>
                    <a:pt x="64" y="120"/>
                  </a:cubicBezTo>
                  <a:cubicBezTo>
                    <a:pt x="65" y="120"/>
                    <a:pt x="66" y="120"/>
                    <a:pt x="67" y="119"/>
                  </a:cubicBezTo>
                  <a:cubicBezTo>
                    <a:pt x="67" y="119"/>
                    <a:pt x="67" y="119"/>
                    <a:pt x="67" y="119"/>
                  </a:cubicBezTo>
                  <a:cubicBezTo>
                    <a:pt x="175" y="7"/>
                    <a:pt x="175" y="7"/>
                    <a:pt x="175" y="7"/>
                  </a:cubicBezTo>
                  <a:cubicBezTo>
                    <a:pt x="175" y="7"/>
                    <a:pt x="175" y="7"/>
                    <a:pt x="175" y="7"/>
                  </a:cubicBezTo>
                  <a:cubicBezTo>
                    <a:pt x="176" y="6"/>
                    <a:pt x="176" y="5"/>
                    <a:pt x="176" y="4"/>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24" name="TextBox 23"/>
            <p:cNvSpPr txBox="1"/>
            <p:nvPr/>
          </p:nvSpPr>
          <p:spPr>
            <a:xfrm>
              <a:off x="1676400" y="3234821"/>
              <a:ext cx="5486400" cy="707886"/>
            </a:xfrm>
            <a:prstGeom prst="rect">
              <a:avLst/>
            </a:prstGeom>
            <a:noFill/>
          </p:spPr>
          <p:txBody>
            <a:bodyPr wrap="square" rtlCol="0">
              <a:spAutoFit/>
            </a:bodyPr>
            <a:lstStyle/>
            <a:p>
              <a:pPr algn="r"/>
              <a:r>
                <a:rPr lang="en-US" sz="2000">
                  <a:solidFill>
                    <a:schemeClr val="tx2"/>
                  </a:solidFill>
                </a:rPr>
                <a:t>Lorem ipsum dolor sit amet, consectetuer adipiscing elit</a:t>
              </a:r>
              <a:endParaRPr lang="uk-UA" sz="2000">
                <a:solidFill>
                  <a:schemeClr val="tx2"/>
                </a:solidFill>
              </a:endParaRPr>
            </a:p>
          </p:txBody>
        </p:sp>
      </p:grpSp>
      <p:grpSp>
        <p:nvGrpSpPr>
          <p:cNvPr id="5" name="Group 4"/>
          <p:cNvGrpSpPr/>
          <p:nvPr/>
        </p:nvGrpSpPr>
        <p:grpSpPr>
          <a:xfrm>
            <a:off x="1676400" y="4150640"/>
            <a:ext cx="6528947" cy="707886"/>
            <a:chOff x="1676400" y="4150640"/>
            <a:chExt cx="6528947" cy="707886"/>
          </a:xfrm>
        </p:grpSpPr>
        <p:sp>
          <p:nvSpPr>
            <p:cNvPr id="13" name="Freeform 28"/>
            <p:cNvSpPr>
              <a:spLocks/>
            </p:cNvSpPr>
            <p:nvPr/>
          </p:nvSpPr>
          <p:spPr bwMode="auto">
            <a:xfrm>
              <a:off x="7720451" y="4336143"/>
              <a:ext cx="484896" cy="334042"/>
            </a:xfrm>
            <a:custGeom>
              <a:avLst/>
              <a:gdLst>
                <a:gd name="T0" fmla="*/ 176 w 176"/>
                <a:gd name="T1" fmla="*/ 4 h 120"/>
                <a:gd name="T2" fmla="*/ 172 w 176"/>
                <a:gd name="T3" fmla="*/ 0 h 120"/>
                <a:gd name="T4" fmla="*/ 169 w 176"/>
                <a:gd name="T5" fmla="*/ 1 h 120"/>
                <a:gd name="T6" fmla="*/ 169 w 176"/>
                <a:gd name="T7" fmla="*/ 1 h 120"/>
                <a:gd name="T8" fmla="*/ 64 w 176"/>
                <a:gd name="T9" fmla="*/ 110 h 120"/>
                <a:gd name="T10" fmla="*/ 7 w 176"/>
                <a:gd name="T11" fmla="*/ 53 h 120"/>
                <a:gd name="T12" fmla="*/ 4 w 176"/>
                <a:gd name="T13" fmla="*/ 52 h 120"/>
                <a:gd name="T14" fmla="*/ 0 w 176"/>
                <a:gd name="T15" fmla="*/ 56 h 120"/>
                <a:gd name="T16" fmla="*/ 1 w 176"/>
                <a:gd name="T17" fmla="*/ 59 h 120"/>
                <a:gd name="T18" fmla="*/ 61 w 176"/>
                <a:gd name="T19" fmla="*/ 119 h 120"/>
                <a:gd name="T20" fmla="*/ 64 w 176"/>
                <a:gd name="T21" fmla="*/ 120 h 120"/>
                <a:gd name="T22" fmla="*/ 67 w 176"/>
                <a:gd name="T23" fmla="*/ 119 h 120"/>
                <a:gd name="T24" fmla="*/ 67 w 176"/>
                <a:gd name="T25" fmla="*/ 119 h 120"/>
                <a:gd name="T26" fmla="*/ 175 w 176"/>
                <a:gd name="T27" fmla="*/ 7 h 120"/>
                <a:gd name="T28" fmla="*/ 175 w 176"/>
                <a:gd name="T29" fmla="*/ 7 h 120"/>
                <a:gd name="T30" fmla="*/ 176 w 176"/>
                <a:gd name="T3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20">
                  <a:moveTo>
                    <a:pt x="176" y="4"/>
                  </a:moveTo>
                  <a:cubicBezTo>
                    <a:pt x="176" y="2"/>
                    <a:pt x="174" y="0"/>
                    <a:pt x="172" y="0"/>
                  </a:cubicBezTo>
                  <a:cubicBezTo>
                    <a:pt x="171" y="0"/>
                    <a:pt x="170" y="0"/>
                    <a:pt x="169" y="1"/>
                  </a:cubicBezTo>
                  <a:cubicBezTo>
                    <a:pt x="169" y="1"/>
                    <a:pt x="169" y="1"/>
                    <a:pt x="169" y="1"/>
                  </a:cubicBezTo>
                  <a:cubicBezTo>
                    <a:pt x="64" y="110"/>
                    <a:pt x="64" y="110"/>
                    <a:pt x="64" y="110"/>
                  </a:cubicBezTo>
                  <a:cubicBezTo>
                    <a:pt x="7" y="53"/>
                    <a:pt x="7" y="53"/>
                    <a:pt x="7" y="53"/>
                  </a:cubicBezTo>
                  <a:cubicBezTo>
                    <a:pt x="6" y="52"/>
                    <a:pt x="5" y="52"/>
                    <a:pt x="4" y="52"/>
                  </a:cubicBezTo>
                  <a:cubicBezTo>
                    <a:pt x="2" y="52"/>
                    <a:pt x="0" y="54"/>
                    <a:pt x="0" y="56"/>
                  </a:cubicBezTo>
                  <a:cubicBezTo>
                    <a:pt x="0" y="57"/>
                    <a:pt x="0" y="58"/>
                    <a:pt x="1" y="59"/>
                  </a:cubicBezTo>
                  <a:cubicBezTo>
                    <a:pt x="61" y="119"/>
                    <a:pt x="61" y="119"/>
                    <a:pt x="61" y="119"/>
                  </a:cubicBezTo>
                  <a:cubicBezTo>
                    <a:pt x="62" y="120"/>
                    <a:pt x="63" y="120"/>
                    <a:pt x="64" y="120"/>
                  </a:cubicBezTo>
                  <a:cubicBezTo>
                    <a:pt x="65" y="120"/>
                    <a:pt x="66" y="120"/>
                    <a:pt x="67" y="119"/>
                  </a:cubicBezTo>
                  <a:cubicBezTo>
                    <a:pt x="67" y="119"/>
                    <a:pt x="67" y="119"/>
                    <a:pt x="67" y="119"/>
                  </a:cubicBezTo>
                  <a:cubicBezTo>
                    <a:pt x="175" y="7"/>
                    <a:pt x="175" y="7"/>
                    <a:pt x="175" y="7"/>
                  </a:cubicBezTo>
                  <a:cubicBezTo>
                    <a:pt x="175" y="7"/>
                    <a:pt x="175" y="7"/>
                    <a:pt x="175" y="7"/>
                  </a:cubicBezTo>
                  <a:cubicBezTo>
                    <a:pt x="176" y="6"/>
                    <a:pt x="176" y="5"/>
                    <a:pt x="176" y="4"/>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26" name="TextBox 25"/>
            <p:cNvSpPr txBox="1"/>
            <p:nvPr/>
          </p:nvSpPr>
          <p:spPr>
            <a:xfrm>
              <a:off x="1676400" y="4150640"/>
              <a:ext cx="5486400" cy="707886"/>
            </a:xfrm>
            <a:prstGeom prst="rect">
              <a:avLst/>
            </a:prstGeom>
            <a:noFill/>
          </p:spPr>
          <p:txBody>
            <a:bodyPr wrap="square" rtlCol="0">
              <a:spAutoFit/>
            </a:bodyPr>
            <a:lstStyle/>
            <a:p>
              <a:pPr algn="r"/>
              <a:r>
                <a:rPr lang="en-US" sz="2000">
                  <a:solidFill>
                    <a:schemeClr val="tx2"/>
                  </a:solidFill>
                </a:rPr>
                <a:t>Lorem ipsum dolor sit met, consectetuer adipiscing elit</a:t>
              </a:r>
              <a:endParaRPr lang="uk-UA" sz="2000">
                <a:solidFill>
                  <a:schemeClr val="tx2"/>
                </a:solidFill>
              </a:endParaRPr>
            </a:p>
          </p:txBody>
        </p:sp>
      </p:grpSp>
      <p:grpSp>
        <p:nvGrpSpPr>
          <p:cNvPr id="6" name="Group 5"/>
          <p:cNvGrpSpPr/>
          <p:nvPr/>
        </p:nvGrpSpPr>
        <p:grpSpPr>
          <a:xfrm>
            <a:off x="1676400" y="5066459"/>
            <a:ext cx="6528947" cy="707886"/>
            <a:chOff x="1676400" y="5066459"/>
            <a:chExt cx="6528947" cy="707886"/>
          </a:xfrm>
        </p:grpSpPr>
        <p:sp>
          <p:nvSpPr>
            <p:cNvPr id="16" name="Freeform 28"/>
            <p:cNvSpPr>
              <a:spLocks/>
            </p:cNvSpPr>
            <p:nvPr/>
          </p:nvSpPr>
          <p:spPr bwMode="auto">
            <a:xfrm>
              <a:off x="7720451" y="5250543"/>
              <a:ext cx="484896" cy="334042"/>
            </a:xfrm>
            <a:custGeom>
              <a:avLst/>
              <a:gdLst>
                <a:gd name="T0" fmla="*/ 176 w 176"/>
                <a:gd name="T1" fmla="*/ 4 h 120"/>
                <a:gd name="T2" fmla="*/ 172 w 176"/>
                <a:gd name="T3" fmla="*/ 0 h 120"/>
                <a:gd name="T4" fmla="*/ 169 w 176"/>
                <a:gd name="T5" fmla="*/ 1 h 120"/>
                <a:gd name="T6" fmla="*/ 169 w 176"/>
                <a:gd name="T7" fmla="*/ 1 h 120"/>
                <a:gd name="T8" fmla="*/ 64 w 176"/>
                <a:gd name="T9" fmla="*/ 110 h 120"/>
                <a:gd name="T10" fmla="*/ 7 w 176"/>
                <a:gd name="T11" fmla="*/ 53 h 120"/>
                <a:gd name="T12" fmla="*/ 4 w 176"/>
                <a:gd name="T13" fmla="*/ 52 h 120"/>
                <a:gd name="T14" fmla="*/ 0 w 176"/>
                <a:gd name="T15" fmla="*/ 56 h 120"/>
                <a:gd name="T16" fmla="*/ 1 w 176"/>
                <a:gd name="T17" fmla="*/ 59 h 120"/>
                <a:gd name="T18" fmla="*/ 61 w 176"/>
                <a:gd name="T19" fmla="*/ 119 h 120"/>
                <a:gd name="T20" fmla="*/ 64 w 176"/>
                <a:gd name="T21" fmla="*/ 120 h 120"/>
                <a:gd name="T22" fmla="*/ 67 w 176"/>
                <a:gd name="T23" fmla="*/ 119 h 120"/>
                <a:gd name="T24" fmla="*/ 67 w 176"/>
                <a:gd name="T25" fmla="*/ 119 h 120"/>
                <a:gd name="T26" fmla="*/ 175 w 176"/>
                <a:gd name="T27" fmla="*/ 7 h 120"/>
                <a:gd name="T28" fmla="*/ 175 w 176"/>
                <a:gd name="T29" fmla="*/ 7 h 120"/>
                <a:gd name="T30" fmla="*/ 176 w 176"/>
                <a:gd name="T3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20">
                  <a:moveTo>
                    <a:pt x="176" y="4"/>
                  </a:moveTo>
                  <a:cubicBezTo>
                    <a:pt x="176" y="2"/>
                    <a:pt x="174" y="0"/>
                    <a:pt x="172" y="0"/>
                  </a:cubicBezTo>
                  <a:cubicBezTo>
                    <a:pt x="171" y="0"/>
                    <a:pt x="170" y="0"/>
                    <a:pt x="169" y="1"/>
                  </a:cubicBezTo>
                  <a:cubicBezTo>
                    <a:pt x="169" y="1"/>
                    <a:pt x="169" y="1"/>
                    <a:pt x="169" y="1"/>
                  </a:cubicBezTo>
                  <a:cubicBezTo>
                    <a:pt x="64" y="110"/>
                    <a:pt x="64" y="110"/>
                    <a:pt x="64" y="110"/>
                  </a:cubicBezTo>
                  <a:cubicBezTo>
                    <a:pt x="7" y="53"/>
                    <a:pt x="7" y="53"/>
                    <a:pt x="7" y="53"/>
                  </a:cubicBezTo>
                  <a:cubicBezTo>
                    <a:pt x="6" y="52"/>
                    <a:pt x="5" y="52"/>
                    <a:pt x="4" y="52"/>
                  </a:cubicBezTo>
                  <a:cubicBezTo>
                    <a:pt x="2" y="52"/>
                    <a:pt x="0" y="54"/>
                    <a:pt x="0" y="56"/>
                  </a:cubicBezTo>
                  <a:cubicBezTo>
                    <a:pt x="0" y="57"/>
                    <a:pt x="0" y="58"/>
                    <a:pt x="1" y="59"/>
                  </a:cubicBezTo>
                  <a:cubicBezTo>
                    <a:pt x="61" y="119"/>
                    <a:pt x="61" y="119"/>
                    <a:pt x="61" y="119"/>
                  </a:cubicBezTo>
                  <a:cubicBezTo>
                    <a:pt x="62" y="120"/>
                    <a:pt x="63" y="120"/>
                    <a:pt x="64" y="120"/>
                  </a:cubicBezTo>
                  <a:cubicBezTo>
                    <a:pt x="65" y="120"/>
                    <a:pt x="66" y="120"/>
                    <a:pt x="67" y="119"/>
                  </a:cubicBezTo>
                  <a:cubicBezTo>
                    <a:pt x="67" y="119"/>
                    <a:pt x="67" y="119"/>
                    <a:pt x="67" y="119"/>
                  </a:cubicBezTo>
                  <a:cubicBezTo>
                    <a:pt x="175" y="7"/>
                    <a:pt x="175" y="7"/>
                    <a:pt x="175" y="7"/>
                  </a:cubicBezTo>
                  <a:cubicBezTo>
                    <a:pt x="175" y="7"/>
                    <a:pt x="175" y="7"/>
                    <a:pt x="175" y="7"/>
                  </a:cubicBezTo>
                  <a:cubicBezTo>
                    <a:pt x="176" y="6"/>
                    <a:pt x="176" y="5"/>
                    <a:pt x="176" y="4"/>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27" name="TextBox 26"/>
            <p:cNvSpPr txBox="1"/>
            <p:nvPr/>
          </p:nvSpPr>
          <p:spPr>
            <a:xfrm>
              <a:off x="1676400" y="5066459"/>
              <a:ext cx="5486400" cy="707886"/>
            </a:xfrm>
            <a:prstGeom prst="rect">
              <a:avLst/>
            </a:prstGeom>
            <a:noFill/>
          </p:spPr>
          <p:txBody>
            <a:bodyPr wrap="square" rtlCol="0">
              <a:spAutoFit/>
            </a:bodyPr>
            <a:lstStyle/>
            <a:p>
              <a:pPr algn="r"/>
              <a:r>
                <a:rPr lang="en-US" sz="2000">
                  <a:solidFill>
                    <a:schemeClr val="tx2"/>
                  </a:solidFill>
                </a:rPr>
                <a:t>Lorem ipsum dolor sitmet, consectetuer adipiscing elit</a:t>
              </a:r>
              <a:endParaRPr lang="uk-UA" sz="2000">
                <a:solidFill>
                  <a:schemeClr val="tx2"/>
                </a:solidFill>
              </a:endParaRPr>
            </a:p>
          </p:txBody>
        </p:sp>
      </p:grpSp>
      <p:grpSp>
        <p:nvGrpSpPr>
          <p:cNvPr id="12" name="Group 11"/>
          <p:cNvGrpSpPr/>
          <p:nvPr/>
        </p:nvGrpSpPr>
        <p:grpSpPr>
          <a:xfrm>
            <a:off x="1676400" y="5982278"/>
            <a:ext cx="6528947" cy="707886"/>
            <a:chOff x="1676400" y="5982278"/>
            <a:chExt cx="6528947" cy="707886"/>
          </a:xfrm>
        </p:grpSpPr>
        <p:sp>
          <p:nvSpPr>
            <p:cNvPr id="19" name="Freeform 28"/>
            <p:cNvSpPr>
              <a:spLocks/>
            </p:cNvSpPr>
            <p:nvPr/>
          </p:nvSpPr>
          <p:spPr bwMode="auto">
            <a:xfrm>
              <a:off x="7720451" y="6164943"/>
              <a:ext cx="484896" cy="334042"/>
            </a:xfrm>
            <a:custGeom>
              <a:avLst/>
              <a:gdLst>
                <a:gd name="T0" fmla="*/ 176 w 176"/>
                <a:gd name="T1" fmla="*/ 4 h 120"/>
                <a:gd name="T2" fmla="*/ 172 w 176"/>
                <a:gd name="T3" fmla="*/ 0 h 120"/>
                <a:gd name="T4" fmla="*/ 169 w 176"/>
                <a:gd name="T5" fmla="*/ 1 h 120"/>
                <a:gd name="T6" fmla="*/ 169 w 176"/>
                <a:gd name="T7" fmla="*/ 1 h 120"/>
                <a:gd name="T8" fmla="*/ 64 w 176"/>
                <a:gd name="T9" fmla="*/ 110 h 120"/>
                <a:gd name="T10" fmla="*/ 7 w 176"/>
                <a:gd name="T11" fmla="*/ 53 h 120"/>
                <a:gd name="T12" fmla="*/ 4 w 176"/>
                <a:gd name="T13" fmla="*/ 52 h 120"/>
                <a:gd name="T14" fmla="*/ 0 w 176"/>
                <a:gd name="T15" fmla="*/ 56 h 120"/>
                <a:gd name="T16" fmla="*/ 1 w 176"/>
                <a:gd name="T17" fmla="*/ 59 h 120"/>
                <a:gd name="T18" fmla="*/ 61 w 176"/>
                <a:gd name="T19" fmla="*/ 119 h 120"/>
                <a:gd name="T20" fmla="*/ 64 w 176"/>
                <a:gd name="T21" fmla="*/ 120 h 120"/>
                <a:gd name="T22" fmla="*/ 67 w 176"/>
                <a:gd name="T23" fmla="*/ 119 h 120"/>
                <a:gd name="T24" fmla="*/ 67 w 176"/>
                <a:gd name="T25" fmla="*/ 119 h 120"/>
                <a:gd name="T26" fmla="*/ 175 w 176"/>
                <a:gd name="T27" fmla="*/ 7 h 120"/>
                <a:gd name="T28" fmla="*/ 175 w 176"/>
                <a:gd name="T29" fmla="*/ 7 h 120"/>
                <a:gd name="T30" fmla="*/ 176 w 176"/>
                <a:gd name="T3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20">
                  <a:moveTo>
                    <a:pt x="176" y="4"/>
                  </a:moveTo>
                  <a:cubicBezTo>
                    <a:pt x="176" y="2"/>
                    <a:pt x="174" y="0"/>
                    <a:pt x="172" y="0"/>
                  </a:cubicBezTo>
                  <a:cubicBezTo>
                    <a:pt x="171" y="0"/>
                    <a:pt x="170" y="0"/>
                    <a:pt x="169" y="1"/>
                  </a:cubicBezTo>
                  <a:cubicBezTo>
                    <a:pt x="169" y="1"/>
                    <a:pt x="169" y="1"/>
                    <a:pt x="169" y="1"/>
                  </a:cubicBezTo>
                  <a:cubicBezTo>
                    <a:pt x="64" y="110"/>
                    <a:pt x="64" y="110"/>
                    <a:pt x="64" y="110"/>
                  </a:cubicBezTo>
                  <a:cubicBezTo>
                    <a:pt x="7" y="53"/>
                    <a:pt x="7" y="53"/>
                    <a:pt x="7" y="53"/>
                  </a:cubicBezTo>
                  <a:cubicBezTo>
                    <a:pt x="6" y="52"/>
                    <a:pt x="5" y="52"/>
                    <a:pt x="4" y="52"/>
                  </a:cubicBezTo>
                  <a:cubicBezTo>
                    <a:pt x="2" y="52"/>
                    <a:pt x="0" y="54"/>
                    <a:pt x="0" y="56"/>
                  </a:cubicBezTo>
                  <a:cubicBezTo>
                    <a:pt x="0" y="57"/>
                    <a:pt x="0" y="58"/>
                    <a:pt x="1" y="59"/>
                  </a:cubicBezTo>
                  <a:cubicBezTo>
                    <a:pt x="61" y="119"/>
                    <a:pt x="61" y="119"/>
                    <a:pt x="61" y="119"/>
                  </a:cubicBezTo>
                  <a:cubicBezTo>
                    <a:pt x="62" y="120"/>
                    <a:pt x="63" y="120"/>
                    <a:pt x="64" y="120"/>
                  </a:cubicBezTo>
                  <a:cubicBezTo>
                    <a:pt x="65" y="120"/>
                    <a:pt x="66" y="120"/>
                    <a:pt x="67" y="119"/>
                  </a:cubicBezTo>
                  <a:cubicBezTo>
                    <a:pt x="67" y="119"/>
                    <a:pt x="67" y="119"/>
                    <a:pt x="67" y="119"/>
                  </a:cubicBezTo>
                  <a:cubicBezTo>
                    <a:pt x="175" y="7"/>
                    <a:pt x="175" y="7"/>
                    <a:pt x="175" y="7"/>
                  </a:cubicBezTo>
                  <a:cubicBezTo>
                    <a:pt x="175" y="7"/>
                    <a:pt x="175" y="7"/>
                    <a:pt x="175" y="7"/>
                  </a:cubicBezTo>
                  <a:cubicBezTo>
                    <a:pt x="176" y="6"/>
                    <a:pt x="176" y="5"/>
                    <a:pt x="176" y="4"/>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28" name="TextBox 27"/>
            <p:cNvSpPr txBox="1"/>
            <p:nvPr/>
          </p:nvSpPr>
          <p:spPr>
            <a:xfrm>
              <a:off x="1676400" y="5982278"/>
              <a:ext cx="5486400" cy="707886"/>
            </a:xfrm>
            <a:prstGeom prst="rect">
              <a:avLst/>
            </a:prstGeom>
            <a:noFill/>
          </p:spPr>
          <p:txBody>
            <a:bodyPr wrap="square" rtlCol="0">
              <a:spAutoFit/>
            </a:bodyPr>
            <a:lstStyle/>
            <a:p>
              <a:pPr algn="r"/>
              <a:r>
                <a:rPr lang="en-US" sz="2000">
                  <a:solidFill>
                    <a:schemeClr val="tx2"/>
                  </a:solidFill>
                </a:rPr>
                <a:t>Lorem ipsum dolor sit, consectetuer adipiscing elit</a:t>
              </a:r>
              <a:endParaRPr lang="uk-UA" sz="2000">
                <a:solidFill>
                  <a:schemeClr val="tx2"/>
                </a:solidFill>
              </a:endParaRPr>
            </a:p>
          </p:txBody>
        </p:sp>
      </p:grpSp>
      <p:grpSp>
        <p:nvGrpSpPr>
          <p:cNvPr id="15" name="Group 14"/>
          <p:cNvGrpSpPr/>
          <p:nvPr/>
        </p:nvGrpSpPr>
        <p:grpSpPr>
          <a:xfrm>
            <a:off x="1676400" y="6898095"/>
            <a:ext cx="6528947" cy="707886"/>
            <a:chOff x="1676400" y="6898095"/>
            <a:chExt cx="6528947" cy="707886"/>
          </a:xfrm>
        </p:grpSpPr>
        <p:sp>
          <p:nvSpPr>
            <p:cNvPr id="22" name="Freeform 28"/>
            <p:cNvSpPr>
              <a:spLocks/>
            </p:cNvSpPr>
            <p:nvPr/>
          </p:nvSpPr>
          <p:spPr bwMode="auto">
            <a:xfrm>
              <a:off x="7720451" y="7079343"/>
              <a:ext cx="484896" cy="334042"/>
            </a:xfrm>
            <a:custGeom>
              <a:avLst/>
              <a:gdLst>
                <a:gd name="T0" fmla="*/ 176 w 176"/>
                <a:gd name="T1" fmla="*/ 4 h 120"/>
                <a:gd name="T2" fmla="*/ 172 w 176"/>
                <a:gd name="T3" fmla="*/ 0 h 120"/>
                <a:gd name="T4" fmla="*/ 169 w 176"/>
                <a:gd name="T5" fmla="*/ 1 h 120"/>
                <a:gd name="T6" fmla="*/ 169 w 176"/>
                <a:gd name="T7" fmla="*/ 1 h 120"/>
                <a:gd name="T8" fmla="*/ 64 w 176"/>
                <a:gd name="T9" fmla="*/ 110 h 120"/>
                <a:gd name="T10" fmla="*/ 7 w 176"/>
                <a:gd name="T11" fmla="*/ 53 h 120"/>
                <a:gd name="T12" fmla="*/ 4 w 176"/>
                <a:gd name="T13" fmla="*/ 52 h 120"/>
                <a:gd name="T14" fmla="*/ 0 w 176"/>
                <a:gd name="T15" fmla="*/ 56 h 120"/>
                <a:gd name="T16" fmla="*/ 1 w 176"/>
                <a:gd name="T17" fmla="*/ 59 h 120"/>
                <a:gd name="T18" fmla="*/ 61 w 176"/>
                <a:gd name="T19" fmla="*/ 119 h 120"/>
                <a:gd name="T20" fmla="*/ 64 w 176"/>
                <a:gd name="T21" fmla="*/ 120 h 120"/>
                <a:gd name="T22" fmla="*/ 67 w 176"/>
                <a:gd name="T23" fmla="*/ 119 h 120"/>
                <a:gd name="T24" fmla="*/ 67 w 176"/>
                <a:gd name="T25" fmla="*/ 119 h 120"/>
                <a:gd name="T26" fmla="*/ 175 w 176"/>
                <a:gd name="T27" fmla="*/ 7 h 120"/>
                <a:gd name="T28" fmla="*/ 175 w 176"/>
                <a:gd name="T29" fmla="*/ 7 h 120"/>
                <a:gd name="T30" fmla="*/ 176 w 176"/>
                <a:gd name="T31" fmla="*/ 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76" h="120">
                  <a:moveTo>
                    <a:pt x="176" y="4"/>
                  </a:moveTo>
                  <a:cubicBezTo>
                    <a:pt x="176" y="2"/>
                    <a:pt x="174" y="0"/>
                    <a:pt x="172" y="0"/>
                  </a:cubicBezTo>
                  <a:cubicBezTo>
                    <a:pt x="171" y="0"/>
                    <a:pt x="170" y="0"/>
                    <a:pt x="169" y="1"/>
                  </a:cubicBezTo>
                  <a:cubicBezTo>
                    <a:pt x="169" y="1"/>
                    <a:pt x="169" y="1"/>
                    <a:pt x="169" y="1"/>
                  </a:cubicBezTo>
                  <a:cubicBezTo>
                    <a:pt x="64" y="110"/>
                    <a:pt x="64" y="110"/>
                    <a:pt x="64" y="110"/>
                  </a:cubicBezTo>
                  <a:cubicBezTo>
                    <a:pt x="7" y="53"/>
                    <a:pt x="7" y="53"/>
                    <a:pt x="7" y="53"/>
                  </a:cubicBezTo>
                  <a:cubicBezTo>
                    <a:pt x="6" y="52"/>
                    <a:pt x="5" y="52"/>
                    <a:pt x="4" y="52"/>
                  </a:cubicBezTo>
                  <a:cubicBezTo>
                    <a:pt x="2" y="52"/>
                    <a:pt x="0" y="54"/>
                    <a:pt x="0" y="56"/>
                  </a:cubicBezTo>
                  <a:cubicBezTo>
                    <a:pt x="0" y="57"/>
                    <a:pt x="0" y="58"/>
                    <a:pt x="1" y="59"/>
                  </a:cubicBezTo>
                  <a:cubicBezTo>
                    <a:pt x="61" y="119"/>
                    <a:pt x="61" y="119"/>
                    <a:pt x="61" y="119"/>
                  </a:cubicBezTo>
                  <a:cubicBezTo>
                    <a:pt x="62" y="120"/>
                    <a:pt x="63" y="120"/>
                    <a:pt x="64" y="120"/>
                  </a:cubicBezTo>
                  <a:cubicBezTo>
                    <a:pt x="65" y="120"/>
                    <a:pt x="66" y="120"/>
                    <a:pt x="67" y="119"/>
                  </a:cubicBezTo>
                  <a:cubicBezTo>
                    <a:pt x="67" y="119"/>
                    <a:pt x="67" y="119"/>
                    <a:pt x="67" y="119"/>
                  </a:cubicBezTo>
                  <a:cubicBezTo>
                    <a:pt x="175" y="7"/>
                    <a:pt x="175" y="7"/>
                    <a:pt x="175" y="7"/>
                  </a:cubicBezTo>
                  <a:cubicBezTo>
                    <a:pt x="175" y="7"/>
                    <a:pt x="175" y="7"/>
                    <a:pt x="175" y="7"/>
                  </a:cubicBezTo>
                  <a:cubicBezTo>
                    <a:pt x="176" y="6"/>
                    <a:pt x="176" y="5"/>
                    <a:pt x="176" y="4"/>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29" name="TextBox 28"/>
            <p:cNvSpPr txBox="1"/>
            <p:nvPr/>
          </p:nvSpPr>
          <p:spPr>
            <a:xfrm>
              <a:off x="1676400" y="6898095"/>
              <a:ext cx="5486400" cy="707886"/>
            </a:xfrm>
            <a:prstGeom prst="rect">
              <a:avLst/>
            </a:prstGeom>
            <a:noFill/>
          </p:spPr>
          <p:txBody>
            <a:bodyPr wrap="square" rtlCol="0">
              <a:spAutoFit/>
            </a:bodyPr>
            <a:lstStyle/>
            <a:p>
              <a:pPr algn="r"/>
              <a:r>
                <a:rPr lang="en-US" sz="2000">
                  <a:solidFill>
                    <a:schemeClr val="tx2"/>
                  </a:solidFill>
                </a:rPr>
                <a:t>Lorem ipsum dolor sit amet, consectetuer adipiscing elit</a:t>
              </a:r>
              <a:endParaRPr lang="uk-UA" sz="2000">
                <a:solidFill>
                  <a:schemeClr val="tx2"/>
                </a:solidFill>
              </a:endParaRPr>
            </a:p>
          </p:txBody>
        </p:sp>
      </p:grpSp>
      <p:grpSp>
        <p:nvGrpSpPr>
          <p:cNvPr id="18" name="Group 17"/>
          <p:cNvGrpSpPr/>
          <p:nvPr/>
        </p:nvGrpSpPr>
        <p:grpSpPr>
          <a:xfrm>
            <a:off x="10125752" y="3234821"/>
            <a:ext cx="6485848" cy="707886"/>
            <a:chOff x="10125752" y="3234821"/>
            <a:chExt cx="6485848" cy="707886"/>
          </a:xfrm>
        </p:grpSpPr>
        <p:sp>
          <p:nvSpPr>
            <p:cNvPr id="10" name="Freeform 30"/>
            <p:cNvSpPr>
              <a:spLocks/>
            </p:cNvSpPr>
            <p:nvPr/>
          </p:nvSpPr>
          <p:spPr bwMode="auto">
            <a:xfrm>
              <a:off x="10125752" y="3390900"/>
              <a:ext cx="398697" cy="398697"/>
            </a:xfrm>
            <a:custGeom>
              <a:avLst/>
              <a:gdLst>
                <a:gd name="T0" fmla="*/ 78 w 144"/>
                <a:gd name="T1" fmla="*/ 72 h 144"/>
                <a:gd name="T2" fmla="*/ 143 w 144"/>
                <a:gd name="T3" fmla="*/ 7 h 144"/>
                <a:gd name="T4" fmla="*/ 144 w 144"/>
                <a:gd name="T5" fmla="*/ 4 h 144"/>
                <a:gd name="T6" fmla="*/ 140 w 144"/>
                <a:gd name="T7" fmla="*/ 0 h 144"/>
                <a:gd name="T8" fmla="*/ 137 w 144"/>
                <a:gd name="T9" fmla="*/ 1 h 144"/>
                <a:gd name="T10" fmla="*/ 72 w 144"/>
                <a:gd name="T11" fmla="*/ 66 h 144"/>
                <a:gd name="T12" fmla="*/ 7 w 144"/>
                <a:gd name="T13" fmla="*/ 1 h 144"/>
                <a:gd name="T14" fmla="*/ 4 w 144"/>
                <a:gd name="T15" fmla="*/ 0 h 144"/>
                <a:gd name="T16" fmla="*/ 0 w 144"/>
                <a:gd name="T17" fmla="*/ 4 h 144"/>
                <a:gd name="T18" fmla="*/ 1 w 144"/>
                <a:gd name="T19" fmla="*/ 7 h 144"/>
                <a:gd name="T20" fmla="*/ 66 w 144"/>
                <a:gd name="T21" fmla="*/ 72 h 144"/>
                <a:gd name="T22" fmla="*/ 1 w 144"/>
                <a:gd name="T23" fmla="*/ 137 h 144"/>
                <a:gd name="T24" fmla="*/ 0 w 144"/>
                <a:gd name="T25" fmla="*/ 140 h 144"/>
                <a:gd name="T26" fmla="*/ 4 w 144"/>
                <a:gd name="T27" fmla="*/ 144 h 144"/>
                <a:gd name="T28" fmla="*/ 7 w 144"/>
                <a:gd name="T29" fmla="*/ 143 h 144"/>
                <a:gd name="T30" fmla="*/ 72 w 144"/>
                <a:gd name="T31" fmla="*/ 78 h 144"/>
                <a:gd name="T32" fmla="*/ 137 w 144"/>
                <a:gd name="T33" fmla="*/ 143 h 144"/>
                <a:gd name="T34" fmla="*/ 140 w 144"/>
                <a:gd name="T35" fmla="*/ 144 h 144"/>
                <a:gd name="T36" fmla="*/ 144 w 144"/>
                <a:gd name="T37" fmla="*/ 140 h 144"/>
                <a:gd name="T38" fmla="*/ 143 w 144"/>
                <a:gd name="T39" fmla="*/ 137 h 144"/>
                <a:gd name="T40" fmla="*/ 78 w 144"/>
                <a:gd name="T41"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4" h="144">
                  <a:moveTo>
                    <a:pt x="78" y="72"/>
                  </a:moveTo>
                  <a:cubicBezTo>
                    <a:pt x="143" y="7"/>
                    <a:pt x="143" y="7"/>
                    <a:pt x="143" y="7"/>
                  </a:cubicBezTo>
                  <a:cubicBezTo>
                    <a:pt x="144" y="6"/>
                    <a:pt x="144" y="5"/>
                    <a:pt x="144" y="4"/>
                  </a:cubicBezTo>
                  <a:cubicBezTo>
                    <a:pt x="144" y="2"/>
                    <a:pt x="142" y="0"/>
                    <a:pt x="140" y="0"/>
                  </a:cubicBezTo>
                  <a:cubicBezTo>
                    <a:pt x="139" y="0"/>
                    <a:pt x="138" y="0"/>
                    <a:pt x="137" y="1"/>
                  </a:cubicBezTo>
                  <a:cubicBezTo>
                    <a:pt x="72" y="66"/>
                    <a:pt x="72" y="66"/>
                    <a:pt x="72" y="66"/>
                  </a:cubicBezTo>
                  <a:cubicBezTo>
                    <a:pt x="7" y="1"/>
                    <a:pt x="7" y="1"/>
                    <a:pt x="7" y="1"/>
                  </a:cubicBezTo>
                  <a:cubicBezTo>
                    <a:pt x="6" y="0"/>
                    <a:pt x="5" y="0"/>
                    <a:pt x="4" y="0"/>
                  </a:cubicBezTo>
                  <a:cubicBezTo>
                    <a:pt x="2" y="0"/>
                    <a:pt x="0" y="2"/>
                    <a:pt x="0" y="4"/>
                  </a:cubicBezTo>
                  <a:cubicBezTo>
                    <a:pt x="0" y="5"/>
                    <a:pt x="0" y="6"/>
                    <a:pt x="1" y="7"/>
                  </a:cubicBezTo>
                  <a:cubicBezTo>
                    <a:pt x="66" y="72"/>
                    <a:pt x="66" y="72"/>
                    <a:pt x="66" y="72"/>
                  </a:cubicBezTo>
                  <a:cubicBezTo>
                    <a:pt x="1" y="137"/>
                    <a:pt x="1" y="137"/>
                    <a:pt x="1" y="137"/>
                  </a:cubicBezTo>
                  <a:cubicBezTo>
                    <a:pt x="0" y="138"/>
                    <a:pt x="0" y="139"/>
                    <a:pt x="0" y="140"/>
                  </a:cubicBezTo>
                  <a:cubicBezTo>
                    <a:pt x="0" y="142"/>
                    <a:pt x="2" y="144"/>
                    <a:pt x="4" y="144"/>
                  </a:cubicBezTo>
                  <a:cubicBezTo>
                    <a:pt x="5" y="144"/>
                    <a:pt x="6" y="144"/>
                    <a:pt x="7" y="143"/>
                  </a:cubicBezTo>
                  <a:cubicBezTo>
                    <a:pt x="72" y="78"/>
                    <a:pt x="72" y="78"/>
                    <a:pt x="72" y="78"/>
                  </a:cubicBezTo>
                  <a:cubicBezTo>
                    <a:pt x="137" y="143"/>
                    <a:pt x="137" y="143"/>
                    <a:pt x="137" y="143"/>
                  </a:cubicBezTo>
                  <a:cubicBezTo>
                    <a:pt x="138" y="144"/>
                    <a:pt x="139" y="144"/>
                    <a:pt x="140" y="144"/>
                  </a:cubicBezTo>
                  <a:cubicBezTo>
                    <a:pt x="142" y="144"/>
                    <a:pt x="144" y="142"/>
                    <a:pt x="144" y="140"/>
                  </a:cubicBezTo>
                  <a:cubicBezTo>
                    <a:pt x="144" y="139"/>
                    <a:pt x="144" y="138"/>
                    <a:pt x="143" y="137"/>
                  </a:cubicBezTo>
                  <a:lnTo>
                    <a:pt x="78" y="7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30" name="TextBox 29"/>
            <p:cNvSpPr txBox="1"/>
            <p:nvPr/>
          </p:nvSpPr>
          <p:spPr>
            <a:xfrm>
              <a:off x="11125200" y="3234821"/>
              <a:ext cx="5486400" cy="707886"/>
            </a:xfrm>
            <a:prstGeom prst="rect">
              <a:avLst/>
            </a:prstGeom>
            <a:noFill/>
          </p:spPr>
          <p:txBody>
            <a:bodyPr wrap="square" rtlCol="0">
              <a:spAutoFit/>
            </a:bodyPr>
            <a:lstStyle/>
            <a:p>
              <a:r>
                <a:rPr lang="en-US" sz="2000">
                  <a:solidFill>
                    <a:schemeClr val="tx2"/>
                  </a:solidFill>
                </a:rPr>
                <a:t>Lorem ipsum dolor sit amet, consectetuer adipiscing elit</a:t>
              </a:r>
              <a:endParaRPr lang="uk-UA" sz="2000">
                <a:solidFill>
                  <a:schemeClr val="tx2"/>
                </a:solidFill>
              </a:endParaRPr>
            </a:p>
          </p:txBody>
        </p:sp>
      </p:grpSp>
      <p:grpSp>
        <p:nvGrpSpPr>
          <p:cNvPr id="21" name="Group 20"/>
          <p:cNvGrpSpPr/>
          <p:nvPr/>
        </p:nvGrpSpPr>
        <p:grpSpPr>
          <a:xfrm>
            <a:off x="10125752" y="4150640"/>
            <a:ext cx="6485848" cy="707886"/>
            <a:chOff x="10125752" y="4150640"/>
            <a:chExt cx="6485848" cy="707886"/>
          </a:xfrm>
        </p:grpSpPr>
        <p:sp>
          <p:nvSpPr>
            <p:cNvPr id="14" name="Freeform 30"/>
            <p:cNvSpPr>
              <a:spLocks/>
            </p:cNvSpPr>
            <p:nvPr/>
          </p:nvSpPr>
          <p:spPr bwMode="auto">
            <a:xfrm>
              <a:off x="10125752" y="4305300"/>
              <a:ext cx="398697" cy="398697"/>
            </a:xfrm>
            <a:custGeom>
              <a:avLst/>
              <a:gdLst>
                <a:gd name="T0" fmla="*/ 78 w 144"/>
                <a:gd name="T1" fmla="*/ 72 h 144"/>
                <a:gd name="T2" fmla="*/ 143 w 144"/>
                <a:gd name="T3" fmla="*/ 7 h 144"/>
                <a:gd name="T4" fmla="*/ 144 w 144"/>
                <a:gd name="T5" fmla="*/ 4 h 144"/>
                <a:gd name="T6" fmla="*/ 140 w 144"/>
                <a:gd name="T7" fmla="*/ 0 h 144"/>
                <a:gd name="T8" fmla="*/ 137 w 144"/>
                <a:gd name="T9" fmla="*/ 1 h 144"/>
                <a:gd name="T10" fmla="*/ 72 w 144"/>
                <a:gd name="T11" fmla="*/ 66 h 144"/>
                <a:gd name="T12" fmla="*/ 7 w 144"/>
                <a:gd name="T13" fmla="*/ 1 h 144"/>
                <a:gd name="T14" fmla="*/ 4 w 144"/>
                <a:gd name="T15" fmla="*/ 0 h 144"/>
                <a:gd name="T16" fmla="*/ 0 w 144"/>
                <a:gd name="T17" fmla="*/ 4 h 144"/>
                <a:gd name="T18" fmla="*/ 1 w 144"/>
                <a:gd name="T19" fmla="*/ 7 h 144"/>
                <a:gd name="T20" fmla="*/ 66 w 144"/>
                <a:gd name="T21" fmla="*/ 72 h 144"/>
                <a:gd name="T22" fmla="*/ 1 w 144"/>
                <a:gd name="T23" fmla="*/ 137 h 144"/>
                <a:gd name="T24" fmla="*/ 0 w 144"/>
                <a:gd name="T25" fmla="*/ 140 h 144"/>
                <a:gd name="T26" fmla="*/ 4 w 144"/>
                <a:gd name="T27" fmla="*/ 144 h 144"/>
                <a:gd name="T28" fmla="*/ 7 w 144"/>
                <a:gd name="T29" fmla="*/ 143 h 144"/>
                <a:gd name="T30" fmla="*/ 72 w 144"/>
                <a:gd name="T31" fmla="*/ 78 h 144"/>
                <a:gd name="T32" fmla="*/ 137 w 144"/>
                <a:gd name="T33" fmla="*/ 143 h 144"/>
                <a:gd name="T34" fmla="*/ 140 w 144"/>
                <a:gd name="T35" fmla="*/ 144 h 144"/>
                <a:gd name="T36" fmla="*/ 144 w 144"/>
                <a:gd name="T37" fmla="*/ 140 h 144"/>
                <a:gd name="T38" fmla="*/ 143 w 144"/>
                <a:gd name="T39" fmla="*/ 137 h 144"/>
                <a:gd name="T40" fmla="*/ 78 w 144"/>
                <a:gd name="T41"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4" h="144">
                  <a:moveTo>
                    <a:pt x="78" y="72"/>
                  </a:moveTo>
                  <a:cubicBezTo>
                    <a:pt x="143" y="7"/>
                    <a:pt x="143" y="7"/>
                    <a:pt x="143" y="7"/>
                  </a:cubicBezTo>
                  <a:cubicBezTo>
                    <a:pt x="144" y="6"/>
                    <a:pt x="144" y="5"/>
                    <a:pt x="144" y="4"/>
                  </a:cubicBezTo>
                  <a:cubicBezTo>
                    <a:pt x="144" y="2"/>
                    <a:pt x="142" y="0"/>
                    <a:pt x="140" y="0"/>
                  </a:cubicBezTo>
                  <a:cubicBezTo>
                    <a:pt x="139" y="0"/>
                    <a:pt x="138" y="0"/>
                    <a:pt x="137" y="1"/>
                  </a:cubicBezTo>
                  <a:cubicBezTo>
                    <a:pt x="72" y="66"/>
                    <a:pt x="72" y="66"/>
                    <a:pt x="72" y="66"/>
                  </a:cubicBezTo>
                  <a:cubicBezTo>
                    <a:pt x="7" y="1"/>
                    <a:pt x="7" y="1"/>
                    <a:pt x="7" y="1"/>
                  </a:cubicBezTo>
                  <a:cubicBezTo>
                    <a:pt x="6" y="0"/>
                    <a:pt x="5" y="0"/>
                    <a:pt x="4" y="0"/>
                  </a:cubicBezTo>
                  <a:cubicBezTo>
                    <a:pt x="2" y="0"/>
                    <a:pt x="0" y="2"/>
                    <a:pt x="0" y="4"/>
                  </a:cubicBezTo>
                  <a:cubicBezTo>
                    <a:pt x="0" y="5"/>
                    <a:pt x="0" y="6"/>
                    <a:pt x="1" y="7"/>
                  </a:cubicBezTo>
                  <a:cubicBezTo>
                    <a:pt x="66" y="72"/>
                    <a:pt x="66" y="72"/>
                    <a:pt x="66" y="72"/>
                  </a:cubicBezTo>
                  <a:cubicBezTo>
                    <a:pt x="1" y="137"/>
                    <a:pt x="1" y="137"/>
                    <a:pt x="1" y="137"/>
                  </a:cubicBezTo>
                  <a:cubicBezTo>
                    <a:pt x="0" y="138"/>
                    <a:pt x="0" y="139"/>
                    <a:pt x="0" y="140"/>
                  </a:cubicBezTo>
                  <a:cubicBezTo>
                    <a:pt x="0" y="142"/>
                    <a:pt x="2" y="144"/>
                    <a:pt x="4" y="144"/>
                  </a:cubicBezTo>
                  <a:cubicBezTo>
                    <a:pt x="5" y="144"/>
                    <a:pt x="6" y="144"/>
                    <a:pt x="7" y="143"/>
                  </a:cubicBezTo>
                  <a:cubicBezTo>
                    <a:pt x="72" y="78"/>
                    <a:pt x="72" y="78"/>
                    <a:pt x="72" y="78"/>
                  </a:cubicBezTo>
                  <a:cubicBezTo>
                    <a:pt x="137" y="143"/>
                    <a:pt x="137" y="143"/>
                    <a:pt x="137" y="143"/>
                  </a:cubicBezTo>
                  <a:cubicBezTo>
                    <a:pt x="138" y="144"/>
                    <a:pt x="139" y="144"/>
                    <a:pt x="140" y="144"/>
                  </a:cubicBezTo>
                  <a:cubicBezTo>
                    <a:pt x="142" y="144"/>
                    <a:pt x="144" y="142"/>
                    <a:pt x="144" y="140"/>
                  </a:cubicBezTo>
                  <a:cubicBezTo>
                    <a:pt x="144" y="139"/>
                    <a:pt x="144" y="138"/>
                    <a:pt x="143" y="137"/>
                  </a:cubicBezTo>
                  <a:lnTo>
                    <a:pt x="78" y="7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31" name="TextBox 30"/>
            <p:cNvSpPr txBox="1"/>
            <p:nvPr/>
          </p:nvSpPr>
          <p:spPr>
            <a:xfrm>
              <a:off x="11125200" y="4150640"/>
              <a:ext cx="5486400" cy="707886"/>
            </a:xfrm>
            <a:prstGeom prst="rect">
              <a:avLst/>
            </a:prstGeom>
            <a:noFill/>
          </p:spPr>
          <p:txBody>
            <a:bodyPr wrap="square" rtlCol="0">
              <a:spAutoFit/>
            </a:bodyPr>
            <a:lstStyle/>
            <a:p>
              <a:r>
                <a:rPr lang="en-US" sz="2000">
                  <a:solidFill>
                    <a:schemeClr val="tx2"/>
                  </a:solidFill>
                </a:rPr>
                <a:t>Lorem ipsum dolor sit met, consectetuer adipiscing elit</a:t>
              </a:r>
              <a:endParaRPr lang="uk-UA" sz="2000">
                <a:solidFill>
                  <a:schemeClr val="tx2"/>
                </a:solidFill>
              </a:endParaRPr>
            </a:p>
          </p:txBody>
        </p:sp>
      </p:grpSp>
      <p:grpSp>
        <p:nvGrpSpPr>
          <p:cNvPr id="23" name="Group 22"/>
          <p:cNvGrpSpPr/>
          <p:nvPr/>
        </p:nvGrpSpPr>
        <p:grpSpPr>
          <a:xfrm>
            <a:off x="10125752" y="5066459"/>
            <a:ext cx="6485848" cy="707886"/>
            <a:chOff x="10125752" y="5066459"/>
            <a:chExt cx="6485848" cy="707886"/>
          </a:xfrm>
        </p:grpSpPr>
        <p:sp>
          <p:nvSpPr>
            <p:cNvPr id="17" name="Freeform 30"/>
            <p:cNvSpPr>
              <a:spLocks/>
            </p:cNvSpPr>
            <p:nvPr/>
          </p:nvSpPr>
          <p:spPr bwMode="auto">
            <a:xfrm>
              <a:off x="10125752" y="5219700"/>
              <a:ext cx="398697" cy="398697"/>
            </a:xfrm>
            <a:custGeom>
              <a:avLst/>
              <a:gdLst>
                <a:gd name="T0" fmla="*/ 78 w 144"/>
                <a:gd name="T1" fmla="*/ 72 h 144"/>
                <a:gd name="T2" fmla="*/ 143 w 144"/>
                <a:gd name="T3" fmla="*/ 7 h 144"/>
                <a:gd name="T4" fmla="*/ 144 w 144"/>
                <a:gd name="T5" fmla="*/ 4 h 144"/>
                <a:gd name="T6" fmla="*/ 140 w 144"/>
                <a:gd name="T7" fmla="*/ 0 h 144"/>
                <a:gd name="T8" fmla="*/ 137 w 144"/>
                <a:gd name="T9" fmla="*/ 1 h 144"/>
                <a:gd name="T10" fmla="*/ 72 w 144"/>
                <a:gd name="T11" fmla="*/ 66 h 144"/>
                <a:gd name="T12" fmla="*/ 7 w 144"/>
                <a:gd name="T13" fmla="*/ 1 h 144"/>
                <a:gd name="T14" fmla="*/ 4 w 144"/>
                <a:gd name="T15" fmla="*/ 0 h 144"/>
                <a:gd name="T16" fmla="*/ 0 w 144"/>
                <a:gd name="T17" fmla="*/ 4 h 144"/>
                <a:gd name="T18" fmla="*/ 1 w 144"/>
                <a:gd name="T19" fmla="*/ 7 h 144"/>
                <a:gd name="T20" fmla="*/ 66 w 144"/>
                <a:gd name="T21" fmla="*/ 72 h 144"/>
                <a:gd name="T22" fmla="*/ 1 w 144"/>
                <a:gd name="T23" fmla="*/ 137 h 144"/>
                <a:gd name="T24" fmla="*/ 0 w 144"/>
                <a:gd name="T25" fmla="*/ 140 h 144"/>
                <a:gd name="T26" fmla="*/ 4 w 144"/>
                <a:gd name="T27" fmla="*/ 144 h 144"/>
                <a:gd name="T28" fmla="*/ 7 w 144"/>
                <a:gd name="T29" fmla="*/ 143 h 144"/>
                <a:gd name="T30" fmla="*/ 72 w 144"/>
                <a:gd name="T31" fmla="*/ 78 h 144"/>
                <a:gd name="T32" fmla="*/ 137 w 144"/>
                <a:gd name="T33" fmla="*/ 143 h 144"/>
                <a:gd name="T34" fmla="*/ 140 w 144"/>
                <a:gd name="T35" fmla="*/ 144 h 144"/>
                <a:gd name="T36" fmla="*/ 144 w 144"/>
                <a:gd name="T37" fmla="*/ 140 h 144"/>
                <a:gd name="T38" fmla="*/ 143 w 144"/>
                <a:gd name="T39" fmla="*/ 137 h 144"/>
                <a:gd name="T40" fmla="*/ 78 w 144"/>
                <a:gd name="T41"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4" h="144">
                  <a:moveTo>
                    <a:pt x="78" y="72"/>
                  </a:moveTo>
                  <a:cubicBezTo>
                    <a:pt x="143" y="7"/>
                    <a:pt x="143" y="7"/>
                    <a:pt x="143" y="7"/>
                  </a:cubicBezTo>
                  <a:cubicBezTo>
                    <a:pt x="144" y="6"/>
                    <a:pt x="144" y="5"/>
                    <a:pt x="144" y="4"/>
                  </a:cubicBezTo>
                  <a:cubicBezTo>
                    <a:pt x="144" y="2"/>
                    <a:pt x="142" y="0"/>
                    <a:pt x="140" y="0"/>
                  </a:cubicBezTo>
                  <a:cubicBezTo>
                    <a:pt x="139" y="0"/>
                    <a:pt x="138" y="0"/>
                    <a:pt x="137" y="1"/>
                  </a:cubicBezTo>
                  <a:cubicBezTo>
                    <a:pt x="72" y="66"/>
                    <a:pt x="72" y="66"/>
                    <a:pt x="72" y="66"/>
                  </a:cubicBezTo>
                  <a:cubicBezTo>
                    <a:pt x="7" y="1"/>
                    <a:pt x="7" y="1"/>
                    <a:pt x="7" y="1"/>
                  </a:cubicBezTo>
                  <a:cubicBezTo>
                    <a:pt x="6" y="0"/>
                    <a:pt x="5" y="0"/>
                    <a:pt x="4" y="0"/>
                  </a:cubicBezTo>
                  <a:cubicBezTo>
                    <a:pt x="2" y="0"/>
                    <a:pt x="0" y="2"/>
                    <a:pt x="0" y="4"/>
                  </a:cubicBezTo>
                  <a:cubicBezTo>
                    <a:pt x="0" y="5"/>
                    <a:pt x="0" y="6"/>
                    <a:pt x="1" y="7"/>
                  </a:cubicBezTo>
                  <a:cubicBezTo>
                    <a:pt x="66" y="72"/>
                    <a:pt x="66" y="72"/>
                    <a:pt x="66" y="72"/>
                  </a:cubicBezTo>
                  <a:cubicBezTo>
                    <a:pt x="1" y="137"/>
                    <a:pt x="1" y="137"/>
                    <a:pt x="1" y="137"/>
                  </a:cubicBezTo>
                  <a:cubicBezTo>
                    <a:pt x="0" y="138"/>
                    <a:pt x="0" y="139"/>
                    <a:pt x="0" y="140"/>
                  </a:cubicBezTo>
                  <a:cubicBezTo>
                    <a:pt x="0" y="142"/>
                    <a:pt x="2" y="144"/>
                    <a:pt x="4" y="144"/>
                  </a:cubicBezTo>
                  <a:cubicBezTo>
                    <a:pt x="5" y="144"/>
                    <a:pt x="6" y="144"/>
                    <a:pt x="7" y="143"/>
                  </a:cubicBezTo>
                  <a:cubicBezTo>
                    <a:pt x="72" y="78"/>
                    <a:pt x="72" y="78"/>
                    <a:pt x="72" y="78"/>
                  </a:cubicBezTo>
                  <a:cubicBezTo>
                    <a:pt x="137" y="143"/>
                    <a:pt x="137" y="143"/>
                    <a:pt x="137" y="143"/>
                  </a:cubicBezTo>
                  <a:cubicBezTo>
                    <a:pt x="138" y="144"/>
                    <a:pt x="139" y="144"/>
                    <a:pt x="140" y="144"/>
                  </a:cubicBezTo>
                  <a:cubicBezTo>
                    <a:pt x="142" y="144"/>
                    <a:pt x="144" y="142"/>
                    <a:pt x="144" y="140"/>
                  </a:cubicBezTo>
                  <a:cubicBezTo>
                    <a:pt x="144" y="139"/>
                    <a:pt x="144" y="138"/>
                    <a:pt x="143" y="137"/>
                  </a:cubicBezTo>
                  <a:lnTo>
                    <a:pt x="78" y="7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32" name="TextBox 31"/>
            <p:cNvSpPr txBox="1"/>
            <p:nvPr/>
          </p:nvSpPr>
          <p:spPr>
            <a:xfrm>
              <a:off x="11125200" y="5066459"/>
              <a:ext cx="5486400" cy="707886"/>
            </a:xfrm>
            <a:prstGeom prst="rect">
              <a:avLst/>
            </a:prstGeom>
            <a:noFill/>
          </p:spPr>
          <p:txBody>
            <a:bodyPr wrap="square" rtlCol="0">
              <a:spAutoFit/>
            </a:bodyPr>
            <a:lstStyle/>
            <a:p>
              <a:r>
                <a:rPr lang="en-US" sz="2000">
                  <a:solidFill>
                    <a:schemeClr val="tx2"/>
                  </a:solidFill>
                </a:rPr>
                <a:t>Lorem ipsum dolor sitmet, consectetuer adipiscing elit</a:t>
              </a:r>
              <a:endParaRPr lang="uk-UA" sz="2000">
                <a:solidFill>
                  <a:schemeClr val="tx2"/>
                </a:solidFill>
              </a:endParaRPr>
            </a:p>
          </p:txBody>
        </p:sp>
      </p:grpSp>
      <p:grpSp>
        <p:nvGrpSpPr>
          <p:cNvPr id="34" name="Group 33"/>
          <p:cNvGrpSpPr/>
          <p:nvPr/>
        </p:nvGrpSpPr>
        <p:grpSpPr>
          <a:xfrm>
            <a:off x="10125752" y="5982278"/>
            <a:ext cx="6485848" cy="707886"/>
            <a:chOff x="10125752" y="5982278"/>
            <a:chExt cx="6485848" cy="707886"/>
          </a:xfrm>
        </p:grpSpPr>
        <p:sp>
          <p:nvSpPr>
            <p:cNvPr id="20" name="Freeform 30"/>
            <p:cNvSpPr>
              <a:spLocks/>
            </p:cNvSpPr>
            <p:nvPr/>
          </p:nvSpPr>
          <p:spPr bwMode="auto">
            <a:xfrm>
              <a:off x="10125752" y="6134100"/>
              <a:ext cx="398697" cy="398697"/>
            </a:xfrm>
            <a:custGeom>
              <a:avLst/>
              <a:gdLst>
                <a:gd name="T0" fmla="*/ 78 w 144"/>
                <a:gd name="T1" fmla="*/ 72 h 144"/>
                <a:gd name="T2" fmla="*/ 143 w 144"/>
                <a:gd name="T3" fmla="*/ 7 h 144"/>
                <a:gd name="T4" fmla="*/ 144 w 144"/>
                <a:gd name="T5" fmla="*/ 4 h 144"/>
                <a:gd name="T6" fmla="*/ 140 w 144"/>
                <a:gd name="T7" fmla="*/ 0 h 144"/>
                <a:gd name="T8" fmla="*/ 137 w 144"/>
                <a:gd name="T9" fmla="*/ 1 h 144"/>
                <a:gd name="T10" fmla="*/ 72 w 144"/>
                <a:gd name="T11" fmla="*/ 66 h 144"/>
                <a:gd name="T12" fmla="*/ 7 w 144"/>
                <a:gd name="T13" fmla="*/ 1 h 144"/>
                <a:gd name="T14" fmla="*/ 4 w 144"/>
                <a:gd name="T15" fmla="*/ 0 h 144"/>
                <a:gd name="T16" fmla="*/ 0 w 144"/>
                <a:gd name="T17" fmla="*/ 4 h 144"/>
                <a:gd name="T18" fmla="*/ 1 w 144"/>
                <a:gd name="T19" fmla="*/ 7 h 144"/>
                <a:gd name="T20" fmla="*/ 66 w 144"/>
                <a:gd name="T21" fmla="*/ 72 h 144"/>
                <a:gd name="T22" fmla="*/ 1 w 144"/>
                <a:gd name="T23" fmla="*/ 137 h 144"/>
                <a:gd name="T24" fmla="*/ 0 w 144"/>
                <a:gd name="T25" fmla="*/ 140 h 144"/>
                <a:gd name="T26" fmla="*/ 4 w 144"/>
                <a:gd name="T27" fmla="*/ 144 h 144"/>
                <a:gd name="T28" fmla="*/ 7 w 144"/>
                <a:gd name="T29" fmla="*/ 143 h 144"/>
                <a:gd name="T30" fmla="*/ 72 w 144"/>
                <a:gd name="T31" fmla="*/ 78 h 144"/>
                <a:gd name="T32" fmla="*/ 137 w 144"/>
                <a:gd name="T33" fmla="*/ 143 h 144"/>
                <a:gd name="T34" fmla="*/ 140 w 144"/>
                <a:gd name="T35" fmla="*/ 144 h 144"/>
                <a:gd name="T36" fmla="*/ 144 w 144"/>
                <a:gd name="T37" fmla="*/ 140 h 144"/>
                <a:gd name="T38" fmla="*/ 143 w 144"/>
                <a:gd name="T39" fmla="*/ 137 h 144"/>
                <a:gd name="T40" fmla="*/ 78 w 144"/>
                <a:gd name="T41"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4" h="144">
                  <a:moveTo>
                    <a:pt x="78" y="72"/>
                  </a:moveTo>
                  <a:cubicBezTo>
                    <a:pt x="143" y="7"/>
                    <a:pt x="143" y="7"/>
                    <a:pt x="143" y="7"/>
                  </a:cubicBezTo>
                  <a:cubicBezTo>
                    <a:pt x="144" y="6"/>
                    <a:pt x="144" y="5"/>
                    <a:pt x="144" y="4"/>
                  </a:cubicBezTo>
                  <a:cubicBezTo>
                    <a:pt x="144" y="2"/>
                    <a:pt x="142" y="0"/>
                    <a:pt x="140" y="0"/>
                  </a:cubicBezTo>
                  <a:cubicBezTo>
                    <a:pt x="139" y="0"/>
                    <a:pt x="138" y="0"/>
                    <a:pt x="137" y="1"/>
                  </a:cubicBezTo>
                  <a:cubicBezTo>
                    <a:pt x="72" y="66"/>
                    <a:pt x="72" y="66"/>
                    <a:pt x="72" y="66"/>
                  </a:cubicBezTo>
                  <a:cubicBezTo>
                    <a:pt x="7" y="1"/>
                    <a:pt x="7" y="1"/>
                    <a:pt x="7" y="1"/>
                  </a:cubicBezTo>
                  <a:cubicBezTo>
                    <a:pt x="6" y="0"/>
                    <a:pt x="5" y="0"/>
                    <a:pt x="4" y="0"/>
                  </a:cubicBezTo>
                  <a:cubicBezTo>
                    <a:pt x="2" y="0"/>
                    <a:pt x="0" y="2"/>
                    <a:pt x="0" y="4"/>
                  </a:cubicBezTo>
                  <a:cubicBezTo>
                    <a:pt x="0" y="5"/>
                    <a:pt x="0" y="6"/>
                    <a:pt x="1" y="7"/>
                  </a:cubicBezTo>
                  <a:cubicBezTo>
                    <a:pt x="66" y="72"/>
                    <a:pt x="66" y="72"/>
                    <a:pt x="66" y="72"/>
                  </a:cubicBezTo>
                  <a:cubicBezTo>
                    <a:pt x="1" y="137"/>
                    <a:pt x="1" y="137"/>
                    <a:pt x="1" y="137"/>
                  </a:cubicBezTo>
                  <a:cubicBezTo>
                    <a:pt x="0" y="138"/>
                    <a:pt x="0" y="139"/>
                    <a:pt x="0" y="140"/>
                  </a:cubicBezTo>
                  <a:cubicBezTo>
                    <a:pt x="0" y="142"/>
                    <a:pt x="2" y="144"/>
                    <a:pt x="4" y="144"/>
                  </a:cubicBezTo>
                  <a:cubicBezTo>
                    <a:pt x="5" y="144"/>
                    <a:pt x="6" y="144"/>
                    <a:pt x="7" y="143"/>
                  </a:cubicBezTo>
                  <a:cubicBezTo>
                    <a:pt x="72" y="78"/>
                    <a:pt x="72" y="78"/>
                    <a:pt x="72" y="78"/>
                  </a:cubicBezTo>
                  <a:cubicBezTo>
                    <a:pt x="137" y="143"/>
                    <a:pt x="137" y="143"/>
                    <a:pt x="137" y="143"/>
                  </a:cubicBezTo>
                  <a:cubicBezTo>
                    <a:pt x="138" y="144"/>
                    <a:pt x="139" y="144"/>
                    <a:pt x="140" y="144"/>
                  </a:cubicBezTo>
                  <a:cubicBezTo>
                    <a:pt x="142" y="144"/>
                    <a:pt x="144" y="142"/>
                    <a:pt x="144" y="140"/>
                  </a:cubicBezTo>
                  <a:cubicBezTo>
                    <a:pt x="144" y="139"/>
                    <a:pt x="144" y="138"/>
                    <a:pt x="143" y="137"/>
                  </a:cubicBezTo>
                  <a:lnTo>
                    <a:pt x="78" y="7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33" name="TextBox 32"/>
            <p:cNvSpPr txBox="1"/>
            <p:nvPr/>
          </p:nvSpPr>
          <p:spPr>
            <a:xfrm>
              <a:off x="11125200" y="5982278"/>
              <a:ext cx="5486400" cy="707886"/>
            </a:xfrm>
            <a:prstGeom prst="rect">
              <a:avLst/>
            </a:prstGeom>
            <a:noFill/>
          </p:spPr>
          <p:txBody>
            <a:bodyPr wrap="square" rtlCol="0">
              <a:spAutoFit/>
            </a:bodyPr>
            <a:lstStyle/>
            <a:p>
              <a:r>
                <a:rPr lang="en-US" sz="2000">
                  <a:solidFill>
                    <a:schemeClr val="tx2"/>
                  </a:solidFill>
                </a:rPr>
                <a:t>Lorem ipsum dolor sit, consectetuer adipiscing elit</a:t>
              </a:r>
              <a:endParaRPr lang="uk-UA" sz="2000">
                <a:solidFill>
                  <a:schemeClr val="tx2"/>
                </a:solidFill>
              </a:endParaRPr>
            </a:p>
          </p:txBody>
        </p:sp>
      </p:grpSp>
    </p:spTree>
    <p:extLst>
      <p:ext uri="{BB962C8B-B14F-4D97-AF65-F5344CB8AC3E}">
        <p14:creationId xmlns:p14="http://schemas.microsoft.com/office/powerpoint/2010/main" val="133808997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250" fill="hold"/>
                                        <p:tgtEl>
                                          <p:spTgt spid="4"/>
                                        </p:tgtEl>
                                        <p:attrNameLst>
                                          <p:attrName>ppt_w</p:attrName>
                                        </p:attrNameLst>
                                      </p:cBhvr>
                                      <p:tavLst>
                                        <p:tav tm="0">
                                          <p:val>
                                            <p:fltVal val="0"/>
                                          </p:val>
                                        </p:tav>
                                        <p:tav tm="100000">
                                          <p:val>
                                            <p:strVal val="#ppt_w"/>
                                          </p:val>
                                        </p:tav>
                                      </p:tavLst>
                                    </p:anim>
                                    <p:anim calcmode="lin" valueType="num">
                                      <p:cBhvr>
                                        <p:cTn id="8" dur="1250" fill="hold"/>
                                        <p:tgtEl>
                                          <p:spTgt spid="4"/>
                                        </p:tgtEl>
                                        <p:attrNameLst>
                                          <p:attrName>ppt_h</p:attrName>
                                        </p:attrNameLst>
                                      </p:cBhvr>
                                      <p:tavLst>
                                        <p:tav tm="0">
                                          <p:val>
                                            <p:fltVal val="0"/>
                                          </p:val>
                                        </p:tav>
                                        <p:tav tm="100000">
                                          <p:val>
                                            <p:strVal val="#ppt_h"/>
                                          </p:val>
                                        </p:tav>
                                      </p:tavLst>
                                    </p:anim>
                                    <p:anim calcmode="lin" valueType="num">
                                      <p:cBhvr>
                                        <p:cTn id="9" dur="1250" fill="hold"/>
                                        <p:tgtEl>
                                          <p:spTgt spid="4"/>
                                        </p:tgtEl>
                                        <p:attrNameLst>
                                          <p:attrName>style.rotation</p:attrName>
                                        </p:attrNameLst>
                                      </p:cBhvr>
                                      <p:tavLst>
                                        <p:tav tm="0">
                                          <p:val>
                                            <p:fltVal val="360"/>
                                          </p:val>
                                        </p:tav>
                                        <p:tav tm="100000">
                                          <p:val>
                                            <p:fltVal val="0"/>
                                          </p:val>
                                        </p:tav>
                                      </p:tavLst>
                                    </p:anim>
                                    <p:animEffect transition="in" filter="fade">
                                      <p:cBhvr>
                                        <p:cTn id="10" dur="1250"/>
                                        <p:tgtEl>
                                          <p:spTgt spid="4"/>
                                        </p:tgtEl>
                                      </p:cBhvr>
                                    </p:animEffect>
                                  </p:childTnLst>
                                </p:cTn>
                              </p:par>
                              <p:par>
                                <p:cTn id="11" presetID="49" presetClass="entr" presetSubtype="0" decel="10000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1250" fill="hold"/>
                                        <p:tgtEl>
                                          <p:spTgt spid="3"/>
                                        </p:tgtEl>
                                        <p:attrNameLst>
                                          <p:attrName>ppt_w</p:attrName>
                                        </p:attrNameLst>
                                      </p:cBhvr>
                                      <p:tavLst>
                                        <p:tav tm="0">
                                          <p:val>
                                            <p:fltVal val="0"/>
                                          </p:val>
                                        </p:tav>
                                        <p:tav tm="100000">
                                          <p:val>
                                            <p:strVal val="#ppt_w"/>
                                          </p:val>
                                        </p:tav>
                                      </p:tavLst>
                                    </p:anim>
                                    <p:anim calcmode="lin" valueType="num">
                                      <p:cBhvr>
                                        <p:cTn id="14" dur="1250" fill="hold"/>
                                        <p:tgtEl>
                                          <p:spTgt spid="3"/>
                                        </p:tgtEl>
                                        <p:attrNameLst>
                                          <p:attrName>ppt_h</p:attrName>
                                        </p:attrNameLst>
                                      </p:cBhvr>
                                      <p:tavLst>
                                        <p:tav tm="0">
                                          <p:val>
                                            <p:fltVal val="0"/>
                                          </p:val>
                                        </p:tav>
                                        <p:tav tm="100000">
                                          <p:val>
                                            <p:strVal val="#ppt_h"/>
                                          </p:val>
                                        </p:tav>
                                      </p:tavLst>
                                    </p:anim>
                                    <p:anim calcmode="lin" valueType="num">
                                      <p:cBhvr>
                                        <p:cTn id="15" dur="1250" fill="hold"/>
                                        <p:tgtEl>
                                          <p:spTgt spid="3"/>
                                        </p:tgtEl>
                                        <p:attrNameLst>
                                          <p:attrName>style.rotation</p:attrName>
                                        </p:attrNameLst>
                                      </p:cBhvr>
                                      <p:tavLst>
                                        <p:tav tm="0">
                                          <p:val>
                                            <p:fltVal val="360"/>
                                          </p:val>
                                        </p:tav>
                                        <p:tav tm="100000">
                                          <p:val>
                                            <p:fltVal val="0"/>
                                          </p:val>
                                        </p:tav>
                                      </p:tavLst>
                                    </p:anim>
                                    <p:animEffect transition="in" filter="fade">
                                      <p:cBhvr>
                                        <p:cTn id="16" dur="1250"/>
                                        <p:tgtEl>
                                          <p:spTgt spid="3"/>
                                        </p:tgtEl>
                                      </p:cBhvr>
                                    </p:animEffect>
                                  </p:childTnLst>
                                </p:cTn>
                              </p:par>
                              <p:par>
                                <p:cTn id="17" presetID="49" presetClass="entr" presetSubtype="0" decel="10000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1250" fill="hold"/>
                                        <p:tgtEl>
                                          <p:spTgt spid="8"/>
                                        </p:tgtEl>
                                        <p:attrNameLst>
                                          <p:attrName>ppt_w</p:attrName>
                                        </p:attrNameLst>
                                      </p:cBhvr>
                                      <p:tavLst>
                                        <p:tav tm="0">
                                          <p:val>
                                            <p:fltVal val="0"/>
                                          </p:val>
                                        </p:tav>
                                        <p:tav tm="100000">
                                          <p:val>
                                            <p:strVal val="#ppt_w"/>
                                          </p:val>
                                        </p:tav>
                                      </p:tavLst>
                                    </p:anim>
                                    <p:anim calcmode="lin" valueType="num">
                                      <p:cBhvr>
                                        <p:cTn id="20" dur="1250" fill="hold"/>
                                        <p:tgtEl>
                                          <p:spTgt spid="8"/>
                                        </p:tgtEl>
                                        <p:attrNameLst>
                                          <p:attrName>ppt_h</p:attrName>
                                        </p:attrNameLst>
                                      </p:cBhvr>
                                      <p:tavLst>
                                        <p:tav tm="0">
                                          <p:val>
                                            <p:fltVal val="0"/>
                                          </p:val>
                                        </p:tav>
                                        <p:tav tm="100000">
                                          <p:val>
                                            <p:strVal val="#ppt_h"/>
                                          </p:val>
                                        </p:tav>
                                      </p:tavLst>
                                    </p:anim>
                                    <p:anim calcmode="lin" valueType="num">
                                      <p:cBhvr>
                                        <p:cTn id="21" dur="1250" fill="hold"/>
                                        <p:tgtEl>
                                          <p:spTgt spid="8"/>
                                        </p:tgtEl>
                                        <p:attrNameLst>
                                          <p:attrName>style.rotation</p:attrName>
                                        </p:attrNameLst>
                                      </p:cBhvr>
                                      <p:tavLst>
                                        <p:tav tm="0">
                                          <p:val>
                                            <p:fltVal val="360"/>
                                          </p:val>
                                        </p:tav>
                                        <p:tav tm="100000">
                                          <p:val>
                                            <p:fltVal val="0"/>
                                          </p:val>
                                        </p:tav>
                                      </p:tavLst>
                                    </p:anim>
                                    <p:animEffect transition="in" filter="fade">
                                      <p:cBhvr>
                                        <p:cTn id="22" dur="1250"/>
                                        <p:tgtEl>
                                          <p:spTgt spid="8"/>
                                        </p:tgtEl>
                                      </p:cBhvr>
                                    </p:animEffect>
                                  </p:childTnLst>
                                </p:cTn>
                              </p:par>
                            </p:childTnLst>
                          </p:cTn>
                        </p:par>
                        <p:par>
                          <p:cTn id="23" fill="hold">
                            <p:stCondLst>
                              <p:cond delay="1250"/>
                            </p:stCondLst>
                            <p:childTnLst>
                              <p:par>
                                <p:cTn id="24" presetID="37" presetClass="entr" presetSubtype="0" fill="hold" nodeType="after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1250"/>
                                        <p:tgtEl>
                                          <p:spTgt spid="2"/>
                                        </p:tgtEl>
                                      </p:cBhvr>
                                    </p:animEffect>
                                    <p:anim calcmode="lin" valueType="num">
                                      <p:cBhvr>
                                        <p:cTn id="27" dur="1250" fill="hold"/>
                                        <p:tgtEl>
                                          <p:spTgt spid="2"/>
                                        </p:tgtEl>
                                        <p:attrNameLst>
                                          <p:attrName>ppt_x</p:attrName>
                                        </p:attrNameLst>
                                      </p:cBhvr>
                                      <p:tavLst>
                                        <p:tav tm="0">
                                          <p:val>
                                            <p:strVal val="#ppt_x"/>
                                          </p:val>
                                        </p:tav>
                                        <p:tav tm="100000">
                                          <p:val>
                                            <p:strVal val="#ppt_x"/>
                                          </p:val>
                                        </p:tav>
                                      </p:tavLst>
                                    </p:anim>
                                    <p:anim calcmode="lin" valueType="num">
                                      <p:cBhvr>
                                        <p:cTn id="28" dur="1125" decel="100000" fill="hold"/>
                                        <p:tgtEl>
                                          <p:spTgt spid="2"/>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30" presetID="37" presetClass="entr" presetSubtype="0" fill="hold" nodeType="withEffect">
                                  <p:stCondLst>
                                    <p:cond delay="25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1250"/>
                                        <p:tgtEl>
                                          <p:spTgt spid="5"/>
                                        </p:tgtEl>
                                      </p:cBhvr>
                                    </p:animEffect>
                                    <p:anim calcmode="lin" valueType="num">
                                      <p:cBhvr>
                                        <p:cTn id="33" dur="1250" fill="hold"/>
                                        <p:tgtEl>
                                          <p:spTgt spid="5"/>
                                        </p:tgtEl>
                                        <p:attrNameLst>
                                          <p:attrName>ppt_x</p:attrName>
                                        </p:attrNameLst>
                                      </p:cBhvr>
                                      <p:tavLst>
                                        <p:tav tm="0">
                                          <p:val>
                                            <p:strVal val="#ppt_x"/>
                                          </p:val>
                                        </p:tav>
                                        <p:tav tm="100000">
                                          <p:val>
                                            <p:strVal val="#ppt_x"/>
                                          </p:val>
                                        </p:tav>
                                      </p:tavLst>
                                    </p:anim>
                                    <p:anim calcmode="lin" valueType="num">
                                      <p:cBhvr>
                                        <p:cTn id="34" dur="1125" decel="100000" fill="hold"/>
                                        <p:tgtEl>
                                          <p:spTgt spid="5"/>
                                        </p:tgtEl>
                                        <p:attrNameLst>
                                          <p:attrName>ppt_y</p:attrName>
                                        </p:attrNameLst>
                                      </p:cBhvr>
                                      <p:tavLst>
                                        <p:tav tm="0">
                                          <p:val>
                                            <p:strVal val="#ppt_y+1"/>
                                          </p:val>
                                        </p:tav>
                                        <p:tav tm="100000">
                                          <p:val>
                                            <p:strVal val="#ppt_y-.03"/>
                                          </p:val>
                                        </p:tav>
                                      </p:tavLst>
                                    </p:anim>
                                    <p:anim calcmode="lin" valueType="num">
                                      <p:cBhvr>
                                        <p:cTn id="35"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36" presetID="37" presetClass="entr" presetSubtype="0" fill="hold" nodeType="withEffect">
                                  <p:stCondLst>
                                    <p:cond delay="50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1250"/>
                                        <p:tgtEl>
                                          <p:spTgt spid="6"/>
                                        </p:tgtEl>
                                      </p:cBhvr>
                                    </p:animEffect>
                                    <p:anim calcmode="lin" valueType="num">
                                      <p:cBhvr>
                                        <p:cTn id="39" dur="1250" fill="hold"/>
                                        <p:tgtEl>
                                          <p:spTgt spid="6"/>
                                        </p:tgtEl>
                                        <p:attrNameLst>
                                          <p:attrName>ppt_x</p:attrName>
                                        </p:attrNameLst>
                                      </p:cBhvr>
                                      <p:tavLst>
                                        <p:tav tm="0">
                                          <p:val>
                                            <p:strVal val="#ppt_x"/>
                                          </p:val>
                                        </p:tav>
                                        <p:tav tm="100000">
                                          <p:val>
                                            <p:strVal val="#ppt_x"/>
                                          </p:val>
                                        </p:tav>
                                      </p:tavLst>
                                    </p:anim>
                                    <p:anim calcmode="lin" valueType="num">
                                      <p:cBhvr>
                                        <p:cTn id="40" dur="1125" decel="100000" fill="hold"/>
                                        <p:tgtEl>
                                          <p:spTgt spid="6"/>
                                        </p:tgtEl>
                                        <p:attrNameLst>
                                          <p:attrName>ppt_y</p:attrName>
                                        </p:attrNameLst>
                                      </p:cBhvr>
                                      <p:tavLst>
                                        <p:tav tm="0">
                                          <p:val>
                                            <p:strVal val="#ppt_y+1"/>
                                          </p:val>
                                        </p:tav>
                                        <p:tav tm="100000">
                                          <p:val>
                                            <p:strVal val="#ppt_y-.03"/>
                                          </p:val>
                                        </p:tav>
                                      </p:tavLst>
                                    </p:anim>
                                    <p:anim calcmode="lin" valueType="num">
                                      <p:cBhvr>
                                        <p:cTn id="41"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42" presetID="37" presetClass="entr" presetSubtype="0" fill="hold" nodeType="withEffect">
                                  <p:stCondLst>
                                    <p:cond delay="750"/>
                                  </p:stCondLst>
                                  <p:childTnLst>
                                    <p:set>
                                      <p:cBhvr>
                                        <p:cTn id="43" dur="1" fill="hold">
                                          <p:stCondLst>
                                            <p:cond delay="0"/>
                                          </p:stCondLst>
                                        </p:cTn>
                                        <p:tgtEl>
                                          <p:spTgt spid="12"/>
                                        </p:tgtEl>
                                        <p:attrNameLst>
                                          <p:attrName>style.visibility</p:attrName>
                                        </p:attrNameLst>
                                      </p:cBhvr>
                                      <p:to>
                                        <p:strVal val="visible"/>
                                      </p:to>
                                    </p:set>
                                    <p:animEffect transition="in" filter="fade">
                                      <p:cBhvr>
                                        <p:cTn id="44" dur="1250"/>
                                        <p:tgtEl>
                                          <p:spTgt spid="12"/>
                                        </p:tgtEl>
                                      </p:cBhvr>
                                    </p:animEffect>
                                    <p:anim calcmode="lin" valueType="num">
                                      <p:cBhvr>
                                        <p:cTn id="45" dur="1250" fill="hold"/>
                                        <p:tgtEl>
                                          <p:spTgt spid="12"/>
                                        </p:tgtEl>
                                        <p:attrNameLst>
                                          <p:attrName>ppt_x</p:attrName>
                                        </p:attrNameLst>
                                      </p:cBhvr>
                                      <p:tavLst>
                                        <p:tav tm="0">
                                          <p:val>
                                            <p:strVal val="#ppt_x"/>
                                          </p:val>
                                        </p:tav>
                                        <p:tav tm="100000">
                                          <p:val>
                                            <p:strVal val="#ppt_x"/>
                                          </p:val>
                                        </p:tav>
                                      </p:tavLst>
                                    </p:anim>
                                    <p:anim calcmode="lin" valueType="num">
                                      <p:cBhvr>
                                        <p:cTn id="46" dur="1125" decel="100000" fill="hold"/>
                                        <p:tgtEl>
                                          <p:spTgt spid="12"/>
                                        </p:tgtEl>
                                        <p:attrNameLst>
                                          <p:attrName>ppt_y</p:attrName>
                                        </p:attrNameLst>
                                      </p:cBhvr>
                                      <p:tavLst>
                                        <p:tav tm="0">
                                          <p:val>
                                            <p:strVal val="#ppt_y+1"/>
                                          </p:val>
                                        </p:tav>
                                        <p:tav tm="100000">
                                          <p:val>
                                            <p:strVal val="#ppt_y-.03"/>
                                          </p:val>
                                        </p:tav>
                                      </p:tavLst>
                                    </p:anim>
                                    <p:anim calcmode="lin" valueType="num">
                                      <p:cBhvr>
                                        <p:cTn id="47"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48" presetID="37" presetClass="entr" presetSubtype="0" fill="hold" nodeType="withEffect">
                                  <p:stCondLst>
                                    <p:cond delay="10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1250"/>
                                        <p:tgtEl>
                                          <p:spTgt spid="15"/>
                                        </p:tgtEl>
                                      </p:cBhvr>
                                    </p:animEffect>
                                    <p:anim calcmode="lin" valueType="num">
                                      <p:cBhvr>
                                        <p:cTn id="51" dur="1250" fill="hold"/>
                                        <p:tgtEl>
                                          <p:spTgt spid="15"/>
                                        </p:tgtEl>
                                        <p:attrNameLst>
                                          <p:attrName>ppt_x</p:attrName>
                                        </p:attrNameLst>
                                      </p:cBhvr>
                                      <p:tavLst>
                                        <p:tav tm="0">
                                          <p:val>
                                            <p:strVal val="#ppt_x"/>
                                          </p:val>
                                        </p:tav>
                                        <p:tav tm="100000">
                                          <p:val>
                                            <p:strVal val="#ppt_x"/>
                                          </p:val>
                                        </p:tav>
                                      </p:tavLst>
                                    </p:anim>
                                    <p:anim calcmode="lin" valueType="num">
                                      <p:cBhvr>
                                        <p:cTn id="52" dur="1125" decel="100000" fill="hold"/>
                                        <p:tgtEl>
                                          <p:spTgt spid="15"/>
                                        </p:tgtEl>
                                        <p:attrNameLst>
                                          <p:attrName>ppt_y</p:attrName>
                                        </p:attrNameLst>
                                      </p:cBhvr>
                                      <p:tavLst>
                                        <p:tav tm="0">
                                          <p:val>
                                            <p:strVal val="#ppt_y+1"/>
                                          </p:val>
                                        </p:tav>
                                        <p:tav tm="100000">
                                          <p:val>
                                            <p:strVal val="#ppt_y-.03"/>
                                          </p:val>
                                        </p:tav>
                                      </p:tavLst>
                                    </p:anim>
                                    <p:anim calcmode="lin" valueType="num">
                                      <p:cBhvr>
                                        <p:cTn id="53"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childTnLst>
                          </p:cTn>
                        </p:par>
                        <p:par>
                          <p:cTn id="54" fill="hold">
                            <p:stCondLst>
                              <p:cond delay="3500"/>
                            </p:stCondLst>
                            <p:childTnLst>
                              <p:par>
                                <p:cTn id="55" presetID="37" presetClass="entr" presetSubtype="0" fill="hold" nodeType="after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1250"/>
                                        <p:tgtEl>
                                          <p:spTgt spid="18"/>
                                        </p:tgtEl>
                                      </p:cBhvr>
                                    </p:animEffect>
                                    <p:anim calcmode="lin" valueType="num">
                                      <p:cBhvr>
                                        <p:cTn id="58" dur="1250" fill="hold"/>
                                        <p:tgtEl>
                                          <p:spTgt spid="18"/>
                                        </p:tgtEl>
                                        <p:attrNameLst>
                                          <p:attrName>ppt_x</p:attrName>
                                        </p:attrNameLst>
                                      </p:cBhvr>
                                      <p:tavLst>
                                        <p:tav tm="0">
                                          <p:val>
                                            <p:strVal val="#ppt_x"/>
                                          </p:val>
                                        </p:tav>
                                        <p:tav tm="100000">
                                          <p:val>
                                            <p:strVal val="#ppt_x"/>
                                          </p:val>
                                        </p:tav>
                                      </p:tavLst>
                                    </p:anim>
                                    <p:anim calcmode="lin" valueType="num">
                                      <p:cBhvr>
                                        <p:cTn id="59" dur="1125" decel="100000" fill="hold"/>
                                        <p:tgtEl>
                                          <p:spTgt spid="18"/>
                                        </p:tgtEl>
                                        <p:attrNameLst>
                                          <p:attrName>ppt_y</p:attrName>
                                        </p:attrNameLst>
                                      </p:cBhvr>
                                      <p:tavLst>
                                        <p:tav tm="0">
                                          <p:val>
                                            <p:strVal val="#ppt_y+1"/>
                                          </p:val>
                                        </p:tav>
                                        <p:tav tm="100000">
                                          <p:val>
                                            <p:strVal val="#ppt_y-.03"/>
                                          </p:val>
                                        </p:tav>
                                      </p:tavLst>
                                    </p:anim>
                                    <p:anim calcmode="lin" valueType="num">
                                      <p:cBhvr>
                                        <p:cTn id="60"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par>
                                <p:cTn id="61" presetID="37" presetClass="entr" presetSubtype="0" fill="hold" nodeType="withEffect">
                                  <p:stCondLst>
                                    <p:cond delay="250"/>
                                  </p:stCondLst>
                                  <p:childTnLst>
                                    <p:set>
                                      <p:cBhvr>
                                        <p:cTn id="62" dur="1" fill="hold">
                                          <p:stCondLst>
                                            <p:cond delay="0"/>
                                          </p:stCondLst>
                                        </p:cTn>
                                        <p:tgtEl>
                                          <p:spTgt spid="21"/>
                                        </p:tgtEl>
                                        <p:attrNameLst>
                                          <p:attrName>style.visibility</p:attrName>
                                        </p:attrNameLst>
                                      </p:cBhvr>
                                      <p:to>
                                        <p:strVal val="visible"/>
                                      </p:to>
                                    </p:set>
                                    <p:animEffect transition="in" filter="fade">
                                      <p:cBhvr>
                                        <p:cTn id="63" dur="1250"/>
                                        <p:tgtEl>
                                          <p:spTgt spid="21"/>
                                        </p:tgtEl>
                                      </p:cBhvr>
                                    </p:animEffect>
                                    <p:anim calcmode="lin" valueType="num">
                                      <p:cBhvr>
                                        <p:cTn id="64" dur="1250" fill="hold"/>
                                        <p:tgtEl>
                                          <p:spTgt spid="21"/>
                                        </p:tgtEl>
                                        <p:attrNameLst>
                                          <p:attrName>ppt_x</p:attrName>
                                        </p:attrNameLst>
                                      </p:cBhvr>
                                      <p:tavLst>
                                        <p:tav tm="0">
                                          <p:val>
                                            <p:strVal val="#ppt_x"/>
                                          </p:val>
                                        </p:tav>
                                        <p:tav tm="100000">
                                          <p:val>
                                            <p:strVal val="#ppt_x"/>
                                          </p:val>
                                        </p:tav>
                                      </p:tavLst>
                                    </p:anim>
                                    <p:anim calcmode="lin" valueType="num">
                                      <p:cBhvr>
                                        <p:cTn id="65" dur="1125" decel="100000" fill="hold"/>
                                        <p:tgtEl>
                                          <p:spTgt spid="21"/>
                                        </p:tgtEl>
                                        <p:attrNameLst>
                                          <p:attrName>ppt_y</p:attrName>
                                        </p:attrNameLst>
                                      </p:cBhvr>
                                      <p:tavLst>
                                        <p:tav tm="0">
                                          <p:val>
                                            <p:strVal val="#ppt_y+1"/>
                                          </p:val>
                                        </p:tav>
                                        <p:tav tm="100000">
                                          <p:val>
                                            <p:strVal val="#ppt_y-.03"/>
                                          </p:val>
                                        </p:tav>
                                      </p:tavLst>
                                    </p:anim>
                                    <p:anim calcmode="lin" valueType="num">
                                      <p:cBhvr>
                                        <p:cTn id="66"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par>
                                <p:cTn id="67" presetID="37" presetClass="entr" presetSubtype="0" fill="hold" nodeType="withEffect">
                                  <p:stCondLst>
                                    <p:cond delay="500"/>
                                  </p:stCondLst>
                                  <p:childTnLst>
                                    <p:set>
                                      <p:cBhvr>
                                        <p:cTn id="68" dur="1" fill="hold">
                                          <p:stCondLst>
                                            <p:cond delay="0"/>
                                          </p:stCondLst>
                                        </p:cTn>
                                        <p:tgtEl>
                                          <p:spTgt spid="23"/>
                                        </p:tgtEl>
                                        <p:attrNameLst>
                                          <p:attrName>style.visibility</p:attrName>
                                        </p:attrNameLst>
                                      </p:cBhvr>
                                      <p:to>
                                        <p:strVal val="visible"/>
                                      </p:to>
                                    </p:set>
                                    <p:animEffect transition="in" filter="fade">
                                      <p:cBhvr>
                                        <p:cTn id="69" dur="1250"/>
                                        <p:tgtEl>
                                          <p:spTgt spid="23"/>
                                        </p:tgtEl>
                                      </p:cBhvr>
                                    </p:animEffect>
                                    <p:anim calcmode="lin" valueType="num">
                                      <p:cBhvr>
                                        <p:cTn id="70" dur="1250" fill="hold"/>
                                        <p:tgtEl>
                                          <p:spTgt spid="23"/>
                                        </p:tgtEl>
                                        <p:attrNameLst>
                                          <p:attrName>ppt_x</p:attrName>
                                        </p:attrNameLst>
                                      </p:cBhvr>
                                      <p:tavLst>
                                        <p:tav tm="0">
                                          <p:val>
                                            <p:strVal val="#ppt_x"/>
                                          </p:val>
                                        </p:tav>
                                        <p:tav tm="100000">
                                          <p:val>
                                            <p:strVal val="#ppt_x"/>
                                          </p:val>
                                        </p:tav>
                                      </p:tavLst>
                                    </p:anim>
                                    <p:anim calcmode="lin" valueType="num">
                                      <p:cBhvr>
                                        <p:cTn id="71" dur="1125" decel="100000" fill="hold"/>
                                        <p:tgtEl>
                                          <p:spTgt spid="23"/>
                                        </p:tgtEl>
                                        <p:attrNameLst>
                                          <p:attrName>ppt_y</p:attrName>
                                        </p:attrNameLst>
                                      </p:cBhvr>
                                      <p:tavLst>
                                        <p:tav tm="0">
                                          <p:val>
                                            <p:strVal val="#ppt_y+1"/>
                                          </p:val>
                                        </p:tav>
                                        <p:tav tm="100000">
                                          <p:val>
                                            <p:strVal val="#ppt_y-.03"/>
                                          </p:val>
                                        </p:tav>
                                      </p:tavLst>
                                    </p:anim>
                                    <p:anim calcmode="lin" valueType="num">
                                      <p:cBhvr>
                                        <p:cTn id="72"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par>
                                <p:cTn id="73" presetID="37" presetClass="entr" presetSubtype="0" fill="hold" nodeType="withEffect">
                                  <p:stCondLst>
                                    <p:cond delay="750"/>
                                  </p:stCondLst>
                                  <p:childTnLst>
                                    <p:set>
                                      <p:cBhvr>
                                        <p:cTn id="74" dur="1" fill="hold">
                                          <p:stCondLst>
                                            <p:cond delay="0"/>
                                          </p:stCondLst>
                                        </p:cTn>
                                        <p:tgtEl>
                                          <p:spTgt spid="34"/>
                                        </p:tgtEl>
                                        <p:attrNameLst>
                                          <p:attrName>style.visibility</p:attrName>
                                        </p:attrNameLst>
                                      </p:cBhvr>
                                      <p:to>
                                        <p:strVal val="visible"/>
                                      </p:to>
                                    </p:set>
                                    <p:animEffect transition="in" filter="fade">
                                      <p:cBhvr>
                                        <p:cTn id="75" dur="1250"/>
                                        <p:tgtEl>
                                          <p:spTgt spid="34"/>
                                        </p:tgtEl>
                                      </p:cBhvr>
                                    </p:animEffect>
                                    <p:anim calcmode="lin" valueType="num">
                                      <p:cBhvr>
                                        <p:cTn id="76" dur="1250" fill="hold"/>
                                        <p:tgtEl>
                                          <p:spTgt spid="34"/>
                                        </p:tgtEl>
                                        <p:attrNameLst>
                                          <p:attrName>ppt_x</p:attrName>
                                        </p:attrNameLst>
                                      </p:cBhvr>
                                      <p:tavLst>
                                        <p:tav tm="0">
                                          <p:val>
                                            <p:strVal val="#ppt_x"/>
                                          </p:val>
                                        </p:tav>
                                        <p:tav tm="100000">
                                          <p:val>
                                            <p:strVal val="#ppt_x"/>
                                          </p:val>
                                        </p:tav>
                                      </p:tavLst>
                                    </p:anim>
                                    <p:anim calcmode="lin" valueType="num">
                                      <p:cBhvr>
                                        <p:cTn id="77" dur="1125" decel="100000" fill="hold"/>
                                        <p:tgtEl>
                                          <p:spTgt spid="34"/>
                                        </p:tgtEl>
                                        <p:attrNameLst>
                                          <p:attrName>ppt_y</p:attrName>
                                        </p:attrNameLst>
                                      </p:cBhvr>
                                      <p:tavLst>
                                        <p:tav tm="0">
                                          <p:val>
                                            <p:strVal val="#ppt_y+1"/>
                                          </p:val>
                                        </p:tav>
                                        <p:tav tm="100000">
                                          <p:val>
                                            <p:strVal val="#ppt_y-.03"/>
                                          </p:val>
                                        </p:tav>
                                      </p:tavLst>
                                    </p:anim>
                                    <p:anim calcmode="lin" valueType="num">
                                      <p:cBhvr>
                                        <p:cTn id="78" dur="125" accel="100000" fill="hold">
                                          <p:stCondLst>
                                            <p:cond delay="1125"/>
                                          </p:stCondLst>
                                        </p:cTn>
                                        <p:tgtEl>
                                          <p:spTgt spid="3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 grpId="0"/>
    </p:bld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981700" y="4589502"/>
            <a:ext cx="6324600" cy="1107996"/>
          </a:xfrm>
          <a:prstGeom prst="rect">
            <a:avLst/>
          </a:prstGeom>
          <a:noFill/>
        </p:spPr>
        <p:txBody>
          <a:bodyPr wrap="square" rtlCol="0">
            <a:spAutoFit/>
          </a:bodyPr>
          <a:lstStyle/>
          <a:p>
            <a:pPr algn="ctr"/>
            <a:r>
              <a:rPr lang="en-US" sz="6600" b="1">
                <a:solidFill>
                  <a:schemeClr val="accent1"/>
                </a:solidFill>
                <a:ea typeface="Lato Semibold" panose="020F0502020204030203" pitchFamily="34" charset="0"/>
                <a:cs typeface="Lato Semibold" panose="020F0502020204030203" pitchFamily="34" charset="0"/>
              </a:rPr>
              <a:t>infographics.</a:t>
            </a:r>
            <a:endParaRPr lang="ru-RU" sz="6600" b="1" dirty="0">
              <a:solidFill>
                <a:schemeClr val="accent1"/>
              </a:solidFill>
              <a:ea typeface="Lato Semibold" panose="020F0502020204030203" pitchFamily="34" charset="0"/>
              <a:cs typeface="Lato Semibold" panose="020F0502020204030203" pitchFamily="34" charset="0"/>
            </a:endParaRPr>
          </a:p>
        </p:txBody>
      </p:sp>
      <p:grpSp>
        <p:nvGrpSpPr>
          <p:cNvPr id="4" name="Group 3"/>
          <p:cNvGrpSpPr/>
          <p:nvPr/>
        </p:nvGrpSpPr>
        <p:grpSpPr>
          <a:xfrm>
            <a:off x="6156325" y="4457700"/>
            <a:ext cx="685800" cy="685800"/>
            <a:chOff x="6324600" y="4114799"/>
            <a:chExt cx="685800" cy="685800"/>
          </a:xfrm>
        </p:grpSpPr>
        <p:cxnSp>
          <p:nvCxnSpPr>
            <p:cNvPr id="6" name="Straight Connector 5"/>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rot="10800000">
            <a:off x="11445875" y="5143500"/>
            <a:ext cx="685800" cy="685800"/>
            <a:chOff x="6324600" y="4114799"/>
            <a:chExt cx="685800" cy="685800"/>
          </a:xfrm>
        </p:grpSpPr>
        <p:cxnSp>
          <p:nvCxnSpPr>
            <p:cNvPr id="9" name="Straight Connector 8"/>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144613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social</a:t>
            </a:r>
            <a:br>
              <a:rPr lang="en-US"/>
            </a:br>
            <a:r>
              <a:rPr lang="en-US"/>
              <a:t>inforgaphic</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145</a:t>
            </a:fld>
            <a:endParaRPr/>
          </a:p>
        </p:txBody>
      </p:sp>
      <p:grpSp>
        <p:nvGrpSpPr>
          <p:cNvPr id="56" name="Group 55"/>
          <p:cNvGrpSpPr/>
          <p:nvPr/>
        </p:nvGrpSpPr>
        <p:grpSpPr>
          <a:xfrm>
            <a:off x="2061348" y="2705100"/>
            <a:ext cx="6316705" cy="2545078"/>
            <a:chOff x="2362200" y="2705100"/>
            <a:chExt cx="6316705" cy="2545078"/>
          </a:xfrm>
        </p:grpSpPr>
        <p:sp>
          <p:nvSpPr>
            <p:cNvPr id="7" name="TextBox 6"/>
            <p:cNvSpPr txBox="1"/>
            <p:nvPr/>
          </p:nvSpPr>
          <p:spPr>
            <a:xfrm>
              <a:off x="3567423" y="3346704"/>
              <a:ext cx="5111482" cy="707886"/>
            </a:xfrm>
            <a:prstGeom prst="rect">
              <a:avLst/>
            </a:prstGeom>
            <a:noFill/>
          </p:spPr>
          <p:txBody>
            <a:bodyPr wrap="square" rtlCol="0">
              <a:spAutoFit/>
            </a:bodyPr>
            <a:lstStyle/>
            <a:p>
              <a:r>
                <a:rPr lang="en-US" sz="2000">
                  <a:solidFill>
                    <a:schemeClr val="tx2"/>
                  </a:solidFill>
                </a:rPr>
                <a:t>Lorem ipsum dolor sit amet, consectetuer adipiscing elit. </a:t>
              </a:r>
            </a:p>
          </p:txBody>
        </p:sp>
        <p:sp>
          <p:nvSpPr>
            <p:cNvPr id="8" name="TextBox 7"/>
            <p:cNvSpPr txBox="1"/>
            <p:nvPr/>
          </p:nvSpPr>
          <p:spPr>
            <a:xfrm>
              <a:off x="3500454" y="2705100"/>
              <a:ext cx="2669388" cy="646331"/>
            </a:xfrm>
            <a:prstGeom prst="rect">
              <a:avLst/>
            </a:prstGeom>
            <a:noFill/>
          </p:spPr>
          <p:txBody>
            <a:bodyPr wrap="square" rtlCol="0">
              <a:spAutoFit/>
            </a:bodyPr>
            <a:lstStyle/>
            <a:p>
              <a:r>
                <a:rPr lang="en-US" sz="3600">
                  <a:latin typeface="+mj-lt"/>
                </a:rPr>
                <a:t>facebook</a:t>
              </a:r>
            </a:p>
          </p:txBody>
        </p:sp>
        <p:sp>
          <p:nvSpPr>
            <p:cNvPr id="10" name="TextBox 9"/>
            <p:cNvSpPr txBox="1"/>
            <p:nvPr/>
          </p:nvSpPr>
          <p:spPr>
            <a:xfrm>
              <a:off x="3533554" y="4850068"/>
              <a:ext cx="1309456" cy="400110"/>
            </a:xfrm>
            <a:prstGeom prst="rect">
              <a:avLst/>
            </a:prstGeom>
            <a:noFill/>
          </p:spPr>
          <p:txBody>
            <a:bodyPr wrap="square" rtlCol="0">
              <a:spAutoFit/>
            </a:bodyPr>
            <a:lstStyle/>
            <a:p>
              <a:pPr algn="ctr"/>
              <a:r>
                <a:rPr lang="en-US" sz="2000" b="1">
                  <a:solidFill>
                    <a:schemeClr val="tx2"/>
                  </a:solidFill>
                </a:rPr>
                <a:t>500.000</a:t>
              </a:r>
              <a:endParaRPr lang="uk-UA" sz="2000" b="1">
                <a:solidFill>
                  <a:schemeClr val="tx2"/>
                </a:solidFill>
              </a:endParaRPr>
            </a:p>
          </p:txBody>
        </p:sp>
        <p:sp>
          <p:nvSpPr>
            <p:cNvPr id="12" name="TextBox 11"/>
            <p:cNvSpPr txBox="1"/>
            <p:nvPr/>
          </p:nvSpPr>
          <p:spPr>
            <a:xfrm>
              <a:off x="5062809" y="4850068"/>
              <a:ext cx="1309456" cy="400110"/>
            </a:xfrm>
            <a:prstGeom prst="rect">
              <a:avLst/>
            </a:prstGeom>
            <a:noFill/>
          </p:spPr>
          <p:txBody>
            <a:bodyPr wrap="square" rtlCol="0">
              <a:spAutoFit/>
            </a:bodyPr>
            <a:lstStyle/>
            <a:p>
              <a:pPr algn="ctr"/>
              <a:r>
                <a:rPr lang="en-US" sz="2000" b="1">
                  <a:solidFill>
                    <a:schemeClr val="tx2"/>
                  </a:solidFill>
                </a:rPr>
                <a:t>300.000</a:t>
              </a:r>
              <a:endParaRPr lang="uk-UA" sz="2000" b="1">
                <a:solidFill>
                  <a:schemeClr val="tx2"/>
                </a:solidFill>
              </a:endParaRPr>
            </a:p>
          </p:txBody>
        </p:sp>
        <p:sp>
          <p:nvSpPr>
            <p:cNvPr id="14" name="TextBox 13"/>
            <p:cNvSpPr txBox="1"/>
            <p:nvPr/>
          </p:nvSpPr>
          <p:spPr>
            <a:xfrm>
              <a:off x="6592063" y="4850068"/>
              <a:ext cx="1309456" cy="400110"/>
            </a:xfrm>
            <a:prstGeom prst="rect">
              <a:avLst/>
            </a:prstGeom>
            <a:noFill/>
          </p:spPr>
          <p:txBody>
            <a:bodyPr wrap="square" rtlCol="0">
              <a:spAutoFit/>
            </a:bodyPr>
            <a:lstStyle/>
            <a:p>
              <a:pPr algn="ctr"/>
              <a:r>
                <a:rPr lang="en-US" sz="2000" b="1">
                  <a:solidFill>
                    <a:schemeClr val="tx2"/>
                  </a:solidFill>
                </a:rPr>
                <a:t>200.000</a:t>
              </a:r>
              <a:endParaRPr lang="uk-UA" sz="2000" b="1">
                <a:solidFill>
                  <a:schemeClr val="tx2"/>
                </a:solidFill>
              </a:endParaRPr>
            </a:p>
          </p:txBody>
        </p:sp>
        <p:sp>
          <p:nvSpPr>
            <p:cNvPr id="50" name="Freeform 264"/>
            <p:cNvSpPr>
              <a:spLocks noEditPoints="1"/>
            </p:cNvSpPr>
            <p:nvPr/>
          </p:nvSpPr>
          <p:spPr bwMode="auto">
            <a:xfrm>
              <a:off x="2362200" y="2717074"/>
              <a:ext cx="891535" cy="891535"/>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53" name="Freeform 106"/>
            <p:cNvSpPr>
              <a:spLocks noEditPoints="1"/>
            </p:cNvSpPr>
            <p:nvPr/>
          </p:nvSpPr>
          <p:spPr bwMode="auto">
            <a:xfrm>
              <a:off x="3945831" y="4340327"/>
              <a:ext cx="484901" cy="409469"/>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54" name="Freeform 103"/>
            <p:cNvSpPr>
              <a:spLocks noEditPoints="1"/>
            </p:cNvSpPr>
            <p:nvPr/>
          </p:nvSpPr>
          <p:spPr bwMode="auto">
            <a:xfrm>
              <a:off x="5469700" y="4297224"/>
              <a:ext cx="495673"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55" name="Freeform 104"/>
            <p:cNvSpPr>
              <a:spLocks noEditPoints="1"/>
            </p:cNvSpPr>
            <p:nvPr/>
          </p:nvSpPr>
          <p:spPr bwMode="auto">
            <a:xfrm>
              <a:off x="7004341" y="4340327"/>
              <a:ext cx="484901"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90" name="Group 89"/>
          <p:cNvGrpSpPr/>
          <p:nvPr/>
        </p:nvGrpSpPr>
        <p:grpSpPr>
          <a:xfrm>
            <a:off x="2062923" y="5981700"/>
            <a:ext cx="6315130" cy="2545078"/>
            <a:chOff x="2062923" y="5981700"/>
            <a:chExt cx="6315130" cy="2545078"/>
          </a:xfrm>
        </p:grpSpPr>
        <p:sp>
          <p:nvSpPr>
            <p:cNvPr id="49" name="Freeform 263"/>
            <p:cNvSpPr>
              <a:spLocks noEditPoints="1"/>
            </p:cNvSpPr>
            <p:nvPr/>
          </p:nvSpPr>
          <p:spPr bwMode="auto">
            <a:xfrm>
              <a:off x="2062923" y="5993674"/>
              <a:ext cx="891535" cy="891535"/>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58" name="TextBox 57"/>
            <p:cNvSpPr txBox="1"/>
            <p:nvPr/>
          </p:nvSpPr>
          <p:spPr>
            <a:xfrm>
              <a:off x="3266571" y="6623304"/>
              <a:ext cx="5111482" cy="707886"/>
            </a:xfrm>
            <a:prstGeom prst="rect">
              <a:avLst/>
            </a:prstGeom>
            <a:noFill/>
          </p:spPr>
          <p:txBody>
            <a:bodyPr wrap="square" rtlCol="0">
              <a:spAutoFit/>
            </a:bodyPr>
            <a:lstStyle/>
            <a:p>
              <a:r>
                <a:rPr lang="en-US" sz="2000">
                  <a:solidFill>
                    <a:schemeClr val="tx2"/>
                  </a:solidFill>
                </a:rPr>
                <a:t>Lorem ipsum dolor sit amet, consectetuer adipiscing elit. </a:t>
              </a:r>
            </a:p>
          </p:txBody>
        </p:sp>
        <p:sp>
          <p:nvSpPr>
            <p:cNvPr id="59" name="TextBox 58"/>
            <p:cNvSpPr txBox="1"/>
            <p:nvPr/>
          </p:nvSpPr>
          <p:spPr>
            <a:xfrm>
              <a:off x="3199602" y="5981700"/>
              <a:ext cx="2669388" cy="646331"/>
            </a:xfrm>
            <a:prstGeom prst="rect">
              <a:avLst/>
            </a:prstGeom>
            <a:noFill/>
          </p:spPr>
          <p:txBody>
            <a:bodyPr wrap="square" rtlCol="0">
              <a:spAutoFit/>
            </a:bodyPr>
            <a:lstStyle/>
            <a:p>
              <a:r>
                <a:rPr lang="en-US" sz="3600">
                  <a:latin typeface="+mj-lt"/>
                </a:rPr>
                <a:t>twitter</a:t>
              </a:r>
            </a:p>
          </p:txBody>
        </p:sp>
        <p:sp>
          <p:nvSpPr>
            <p:cNvPr id="60" name="TextBox 59"/>
            <p:cNvSpPr txBox="1"/>
            <p:nvPr/>
          </p:nvSpPr>
          <p:spPr>
            <a:xfrm>
              <a:off x="3232702" y="8126668"/>
              <a:ext cx="1309456" cy="400110"/>
            </a:xfrm>
            <a:prstGeom prst="rect">
              <a:avLst/>
            </a:prstGeom>
            <a:noFill/>
          </p:spPr>
          <p:txBody>
            <a:bodyPr wrap="square" rtlCol="0">
              <a:spAutoFit/>
            </a:bodyPr>
            <a:lstStyle/>
            <a:p>
              <a:pPr algn="ctr"/>
              <a:r>
                <a:rPr lang="en-US" sz="2000" b="1">
                  <a:solidFill>
                    <a:schemeClr val="tx2"/>
                  </a:solidFill>
                </a:rPr>
                <a:t>500.000</a:t>
              </a:r>
              <a:endParaRPr lang="uk-UA" sz="2000" b="1">
                <a:solidFill>
                  <a:schemeClr val="tx2"/>
                </a:solidFill>
              </a:endParaRPr>
            </a:p>
          </p:txBody>
        </p:sp>
        <p:sp>
          <p:nvSpPr>
            <p:cNvPr id="61" name="TextBox 60"/>
            <p:cNvSpPr txBox="1"/>
            <p:nvPr/>
          </p:nvSpPr>
          <p:spPr>
            <a:xfrm>
              <a:off x="4761957" y="8126668"/>
              <a:ext cx="1309456" cy="400110"/>
            </a:xfrm>
            <a:prstGeom prst="rect">
              <a:avLst/>
            </a:prstGeom>
            <a:noFill/>
          </p:spPr>
          <p:txBody>
            <a:bodyPr wrap="square" rtlCol="0">
              <a:spAutoFit/>
            </a:bodyPr>
            <a:lstStyle/>
            <a:p>
              <a:pPr algn="ctr"/>
              <a:r>
                <a:rPr lang="en-US" sz="2000" b="1">
                  <a:solidFill>
                    <a:schemeClr val="tx2"/>
                  </a:solidFill>
                </a:rPr>
                <a:t>300.000</a:t>
              </a:r>
              <a:endParaRPr lang="uk-UA" sz="2000" b="1">
                <a:solidFill>
                  <a:schemeClr val="tx2"/>
                </a:solidFill>
              </a:endParaRPr>
            </a:p>
          </p:txBody>
        </p:sp>
        <p:sp>
          <p:nvSpPr>
            <p:cNvPr id="62" name="TextBox 61"/>
            <p:cNvSpPr txBox="1"/>
            <p:nvPr/>
          </p:nvSpPr>
          <p:spPr>
            <a:xfrm>
              <a:off x="6291211" y="8126668"/>
              <a:ext cx="1309456" cy="400110"/>
            </a:xfrm>
            <a:prstGeom prst="rect">
              <a:avLst/>
            </a:prstGeom>
            <a:noFill/>
          </p:spPr>
          <p:txBody>
            <a:bodyPr wrap="square" rtlCol="0">
              <a:spAutoFit/>
            </a:bodyPr>
            <a:lstStyle/>
            <a:p>
              <a:pPr algn="ctr"/>
              <a:r>
                <a:rPr lang="en-US" sz="2000" b="1">
                  <a:solidFill>
                    <a:schemeClr val="tx2"/>
                  </a:solidFill>
                </a:rPr>
                <a:t>200.000</a:t>
              </a:r>
              <a:endParaRPr lang="uk-UA" sz="2000" b="1">
                <a:solidFill>
                  <a:schemeClr val="tx2"/>
                </a:solidFill>
              </a:endParaRPr>
            </a:p>
          </p:txBody>
        </p:sp>
        <p:sp>
          <p:nvSpPr>
            <p:cNvPr id="64" name="Freeform 106"/>
            <p:cNvSpPr>
              <a:spLocks noEditPoints="1"/>
            </p:cNvSpPr>
            <p:nvPr/>
          </p:nvSpPr>
          <p:spPr bwMode="auto">
            <a:xfrm>
              <a:off x="3644979" y="7616927"/>
              <a:ext cx="484901" cy="409469"/>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65" name="Freeform 103"/>
            <p:cNvSpPr>
              <a:spLocks noEditPoints="1"/>
            </p:cNvSpPr>
            <p:nvPr/>
          </p:nvSpPr>
          <p:spPr bwMode="auto">
            <a:xfrm>
              <a:off x="5168848" y="7573824"/>
              <a:ext cx="495673"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66" name="Freeform 104"/>
            <p:cNvSpPr>
              <a:spLocks noEditPoints="1"/>
            </p:cNvSpPr>
            <p:nvPr/>
          </p:nvSpPr>
          <p:spPr bwMode="auto">
            <a:xfrm>
              <a:off x="6703489" y="7616927"/>
              <a:ext cx="484901"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88" name="Group 87"/>
          <p:cNvGrpSpPr/>
          <p:nvPr/>
        </p:nvGrpSpPr>
        <p:grpSpPr>
          <a:xfrm>
            <a:off x="9929323" y="2705100"/>
            <a:ext cx="6297330" cy="2545078"/>
            <a:chOff x="9929323" y="2705100"/>
            <a:chExt cx="6297330" cy="2545078"/>
          </a:xfrm>
        </p:grpSpPr>
        <p:sp>
          <p:nvSpPr>
            <p:cNvPr id="51" name="Freeform 265"/>
            <p:cNvSpPr>
              <a:spLocks noEditPoints="1"/>
            </p:cNvSpPr>
            <p:nvPr/>
          </p:nvSpPr>
          <p:spPr bwMode="auto">
            <a:xfrm>
              <a:off x="9929323" y="2717074"/>
              <a:ext cx="872160" cy="891535"/>
            </a:xfrm>
            <a:custGeom>
              <a:avLst/>
              <a:gdLst>
                <a:gd name="T0" fmla="*/ 86 w 176"/>
                <a:gd name="T1" fmla="*/ 72 h 176"/>
                <a:gd name="T2" fmla="*/ 93 w 176"/>
                <a:gd name="T3" fmla="*/ 54 h 176"/>
                <a:gd name="T4" fmla="*/ 84 w 176"/>
                <a:gd name="T5" fmla="*/ 48 h 176"/>
                <a:gd name="T6" fmla="*/ 78 w 176"/>
                <a:gd name="T7" fmla="*/ 65 h 176"/>
                <a:gd name="T8" fmla="*/ 83 w 176"/>
                <a:gd name="T9" fmla="*/ 54 h 176"/>
                <a:gd name="T10" fmla="*/ 88 w 176"/>
                <a:gd name="T11" fmla="*/ 54 h 176"/>
                <a:gd name="T12" fmla="*/ 85 w 176"/>
                <a:gd name="T13" fmla="*/ 68 h 176"/>
                <a:gd name="T14" fmla="*/ 83 w 176"/>
                <a:gd name="T15" fmla="*/ 54 h 176"/>
                <a:gd name="T16" fmla="*/ 107 w 176"/>
                <a:gd name="T17" fmla="*/ 69 h 176"/>
                <a:gd name="T18" fmla="*/ 112 w 176"/>
                <a:gd name="T19" fmla="*/ 71 h 176"/>
                <a:gd name="T20" fmla="*/ 107 w 176"/>
                <a:gd name="T21" fmla="*/ 48 h 176"/>
                <a:gd name="T22" fmla="*/ 104 w 176"/>
                <a:gd name="T23" fmla="*/ 68 h 176"/>
                <a:gd name="T24" fmla="*/ 102 w 176"/>
                <a:gd name="T25" fmla="*/ 48 h 176"/>
                <a:gd name="T26" fmla="*/ 97 w 176"/>
                <a:gd name="T27" fmla="*/ 68 h 176"/>
                <a:gd name="T28" fmla="*/ 65 w 176"/>
                <a:gd name="T29" fmla="*/ 71 h 176"/>
                <a:gd name="T30" fmla="*/ 71 w 176"/>
                <a:gd name="T31" fmla="*/ 59 h 176"/>
                <a:gd name="T32" fmla="*/ 72 w 176"/>
                <a:gd name="T33" fmla="*/ 40 h 176"/>
                <a:gd name="T34" fmla="*/ 64 w 176"/>
                <a:gd name="T35" fmla="*/ 40 h 176"/>
                <a:gd name="T36" fmla="*/ 65 w 176"/>
                <a:gd name="T37" fmla="*/ 59 h 176"/>
                <a:gd name="T38" fmla="*/ 98 w 176"/>
                <a:gd name="T39" fmla="*/ 99 h 176"/>
                <a:gd name="T40" fmla="*/ 95 w 176"/>
                <a:gd name="T41" fmla="*/ 116 h 176"/>
                <a:gd name="T42" fmla="*/ 100 w 176"/>
                <a:gd name="T43" fmla="*/ 115 h 176"/>
                <a:gd name="T44" fmla="*/ 98 w 176"/>
                <a:gd name="T45" fmla="*/ 99 h 176"/>
                <a:gd name="T46" fmla="*/ 0 w 176"/>
                <a:gd name="T47" fmla="*/ 88 h 176"/>
                <a:gd name="T48" fmla="*/ 176 w 176"/>
                <a:gd name="T49" fmla="*/ 88 h 176"/>
                <a:gd name="T50" fmla="*/ 88 w 176"/>
                <a:gd name="T51" fmla="*/ 168 h 176"/>
                <a:gd name="T52" fmla="*/ 88 w 176"/>
                <a:gd name="T53" fmla="*/ 8 h 176"/>
                <a:gd name="T54" fmla="*/ 88 w 176"/>
                <a:gd name="T55" fmla="*/ 168 h 176"/>
                <a:gd name="T56" fmla="*/ 88 w 176"/>
                <a:gd name="T57" fmla="*/ 76 h 176"/>
                <a:gd name="T58" fmla="*/ 45 w 176"/>
                <a:gd name="T59" fmla="*/ 89 h 176"/>
                <a:gd name="T60" fmla="*/ 45 w 176"/>
                <a:gd name="T61" fmla="*/ 119 h 176"/>
                <a:gd name="T62" fmla="*/ 88 w 176"/>
                <a:gd name="T63" fmla="*/ 132 h 176"/>
                <a:gd name="T64" fmla="*/ 131 w 176"/>
                <a:gd name="T65" fmla="*/ 119 h 176"/>
                <a:gd name="T66" fmla="*/ 131 w 176"/>
                <a:gd name="T67" fmla="*/ 89 h 176"/>
                <a:gd name="T68" fmla="*/ 70 w 176"/>
                <a:gd name="T69" fmla="*/ 90 h 176"/>
                <a:gd name="T70" fmla="*/ 64 w 176"/>
                <a:gd name="T71" fmla="*/ 121 h 176"/>
                <a:gd name="T72" fmla="*/ 58 w 176"/>
                <a:gd name="T73" fmla="*/ 90 h 176"/>
                <a:gd name="T74" fmla="*/ 52 w 176"/>
                <a:gd name="T75" fmla="*/ 85 h 176"/>
                <a:gd name="T76" fmla="*/ 70 w 176"/>
                <a:gd name="T77" fmla="*/ 90 h 176"/>
                <a:gd name="T78" fmla="*/ 81 w 176"/>
                <a:gd name="T79" fmla="*/ 121 h 176"/>
                <a:gd name="T80" fmla="*/ 75 w 176"/>
                <a:gd name="T81" fmla="*/ 122 h 176"/>
                <a:gd name="T82" fmla="*/ 71 w 176"/>
                <a:gd name="T83" fmla="*/ 94 h 176"/>
                <a:gd name="T84" fmla="*/ 76 w 176"/>
                <a:gd name="T85" fmla="*/ 117 h 176"/>
                <a:gd name="T86" fmla="*/ 81 w 176"/>
                <a:gd name="T87" fmla="*/ 116 h 176"/>
                <a:gd name="T88" fmla="*/ 86 w 176"/>
                <a:gd name="T89" fmla="*/ 94 h 176"/>
                <a:gd name="T90" fmla="*/ 105 w 176"/>
                <a:gd name="T91" fmla="*/ 115 h 176"/>
                <a:gd name="T92" fmla="*/ 95 w 176"/>
                <a:gd name="T93" fmla="*/ 119 h 176"/>
                <a:gd name="T94" fmla="*/ 90 w 176"/>
                <a:gd name="T95" fmla="*/ 121 h 176"/>
                <a:gd name="T96" fmla="*/ 95 w 176"/>
                <a:gd name="T97" fmla="*/ 85 h 176"/>
                <a:gd name="T98" fmla="*/ 101 w 176"/>
                <a:gd name="T99" fmla="*/ 94 h 176"/>
                <a:gd name="T100" fmla="*/ 105 w 176"/>
                <a:gd name="T101" fmla="*/ 115 h 176"/>
                <a:gd name="T102" fmla="*/ 125 w 176"/>
                <a:gd name="T103" fmla="*/ 109 h 176"/>
                <a:gd name="T104" fmla="*/ 114 w 176"/>
                <a:gd name="T105" fmla="*/ 115 h 176"/>
                <a:gd name="T106" fmla="*/ 119 w 176"/>
                <a:gd name="T107" fmla="*/ 115 h 176"/>
                <a:gd name="T108" fmla="*/ 125 w 176"/>
                <a:gd name="T109" fmla="*/ 112 h 176"/>
                <a:gd name="T110" fmla="*/ 117 w 176"/>
                <a:gd name="T111" fmla="*/ 122 h 176"/>
                <a:gd name="T112" fmla="*/ 109 w 176"/>
                <a:gd name="T113" fmla="*/ 101 h 176"/>
                <a:gd name="T114" fmla="*/ 125 w 176"/>
                <a:gd name="T115" fmla="*/ 101 h 176"/>
                <a:gd name="T116" fmla="*/ 114 w 176"/>
                <a:gd name="T117" fmla="*/ 101 h 176"/>
                <a:gd name="T118" fmla="*/ 119 w 176"/>
                <a:gd name="T119" fmla="*/ 105 h 176"/>
                <a:gd name="T120" fmla="*/ 117 w 176"/>
                <a:gd name="T121" fmla="*/ 9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176">
                  <a:moveTo>
                    <a:pt x="84" y="72"/>
                  </a:moveTo>
                  <a:cubicBezTo>
                    <a:pt x="86" y="72"/>
                    <a:pt x="86" y="72"/>
                    <a:pt x="86" y="72"/>
                  </a:cubicBezTo>
                  <a:cubicBezTo>
                    <a:pt x="90" y="72"/>
                    <a:pt x="93" y="69"/>
                    <a:pt x="93" y="65"/>
                  </a:cubicBezTo>
                  <a:cubicBezTo>
                    <a:pt x="93" y="54"/>
                    <a:pt x="93" y="54"/>
                    <a:pt x="93" y="54"/>
                  </a:cubicBezTo>
                  <a:cubicBezTo>
                    <a:pt x="93" y="51"/>
                    <a:pt x="90" y="48"/>
                    <a:pt x="86" y="48"/>
                  </a:cubicBezTo>
                  <a:cubicBezTo>
                    <a:pt x="84" y="48"/>
                    <a:pt x="84" y="48"/>
                    <a:pt x="84" y="48"/>
                  </a:cubicBezTo>
                  <a:cubicBezTo>
                    <a:pt x="81" y="48"/>
                    <a:pt x="78" y="51"/>
                    <a:pt x="78" y="54"/>
                  </a:cubicBezTo>
                  <a:cubicBezTo>
                    <a:pt x="78" y="65"/>
                    <a:pt x="78" y="65"/>
                    <a:pt x="78" y="65"/>
                  </a:cubicBezTo>
                  <a:cubicBezTo>
                    <a:pt x="78" y="69"/>
                    <a:pt x="81" y="72"/>
                    <a:pt x="84" y="72"/>
                  </a:cubicBezTo>
                  <a:moveTo>
                    <a:pt x="83" y="54"/>
                  </a:moveTo>
                  <a:cubicBezTo>
                    <a:pt x="83" y="53"/>
                    <a:pt x="84" y="52"/>
                    <a:pt x="85" y="52"/>
                  </a:cubicBezTo>
                  <a:cubicBezTo>
                    <a:pt x="87" y="52"/>
                    <a:pt x="88" y="53"/>
                    <a:pt x="88" y="54"/>
                  </a:cubicBezTo>
                  <a:cubicBezTo>
                    <a:pt x="88" y="66"/>
                    <a:pt x="88" y="66"/>
                    <a:pt x="88" y="66"/>
                  </a:cubicBezTo>
                  <a:cubicBezTo>
                    <a:pt x="88" y="67"/>
                    <a:pt x="87" y="68"/>
                    <a:pt x="85" y="68"/>
                  </a:cubicBezTo>
                  <a:cubicBezTo>
                    <a:pt x="84" y="68"/>
                    <a:pt x="83" y="67"/>
                    <a:pt x="83" y="66"/>
                  </a:cubicBezTo>
                  <a:lnTo>
                    <a:pt x="83" y="54"/>
                  </a:lnTo>
                  <a:close/>
                  <a:moveTo>
                    <a:pt x="101" y="72"/>
                  </a:moveTo>
                  <a:cubicBezTo>
                    <a:pt x="104" y="72"/>
                    <a:pt x="107" y="69"/>
                    <a:pt x="107" y="69"/>
                  </a:cubicBezTo>
                  <a:cubicBezTo>
                    <a:pt x="107" y="71"/>
                    <a:pt x="107" y="71"/>
                    <a:pt x="107" y="71"/>
                  </a:cubicBezTo>
                  <a:cubicBezTo>
                    <a:pt x="112" y="71"/>
                    <a:pt x="112" y="71"/>
                    <a:pt x="112" y="71"/>
                  </a:cubicBezTo>
                  <a:cubicBezTo>
                    <a:pt x="112" y="48"/>
                    <a:pt x="112" y="48"/>
                    <a:pt x="112" y="48"/>
                  </a:cubicBezTo>
                  <a:cubicBezTo>
                    <a:pt x="107" y="48"/>
                    <a:pt x="107" y="48"/>
                    <a:pt x="107" y="48"/>
                  </a:cubicBezTo>
                  <a:cubicBezTo>
                    <a:pt x="107" y="66"/>
                    <a:pt x="107" y="66"/>
                    <a:pt x="107" y="66"/>
                  </a:cubicBezTo>
                  <a:cubicBezTo>
                    <a:pt x="107" y="66"/>
                    <a:pt x="106" y="68"/>
                    <a:pt x="104" y="68"/>
                  </a:cubicBezTo>
                  <a:cubicBezTo>
                    <a:pt x="102" y="68"/>
                    <a:pt x="102" y="67"/>
                    <a:pt x="102" y="67"/>
                  </a:cubicBezTo>
                  <a:cubicBezTo>
                    <a:pt x="102" y="48"/>
                    <a:pt x="102" y="48"/>
                    <a:pt x="102" y="48"/>
                  </a:cubicBezTo>
                  <a:cubicBezTo>
                    <a:pt x="97" y="48"/>
                    <a:pt x="97" y="48"/>
                    <a:pt x="97" y="48"/>
                  </a:cubicBezTo>
                  <a:cubicBezTo>
                    <a:pt x="97" y="68"/>
                    <a:pt x="97" y="68"/>
                    <a:pt x="97" y="68"/>
                  </a:cubicBezTo>
                  <a:cubicBezTo>
                    <a:pt x="97" y="68"/>
                    <a:pt x="98" y="72"/>
                    <a:pt x="101" y="72"/>
                  </a:cubicBezTo>
                  <a:moveTo>
                    <a:pt x="65" y="71"/>
                  </a:moveTo>
                  <a:cubicBezTo>
                    <a:pt x="71" y="71"/>
                    <a:pt x="71" y="71"/>
                    <a:pt x="71" y="71"/>
                  </a:cubicBezTo>
                  <a:cubicBezTo>
                    <a:pt x="71" y="59"/>
                    <a:pt x="71" y="59"/>
                    <a:pt x="71" y="59"/>
                  </a:cubicBezTo>
                  <a:cubicBezTo>
                    <a:pt x="77" y="40"/>
                    <a:pt x="77" y="40"/>
                    <a:pt x="77" y="40"/>
                  </a:cubicBezTo>
                  <a:cubicBezTo>
                    <a:pt x="72" y="40"/>
                    <a:pt x="72" y="40"/>
                    <a:pt x="72" y="40"/>
                  </a:cubicBezTo>
                  <a:cubicBezTo>
                    <a:pt x="68" y="52"/>
                    <a:pt x="68" y="52"/>
                    <a:pt x="68" y="52"/>
                  </a:cubicBezTo>
                  <a:cubicBezTo>
                    <a:pt x="64" y="40"/>
                    <a:pt x="64" y="40"/>
                    <a:pt x="64" y="40"/>
                  </a:cubicBezTo>
                  <a:cubicBezTo>
                    <a:pt x="58" y="40"/>
                    <a:pt x="58" y="40"/>
                    <a:pt x="58" y="40"/>
                  </a:cubicBezTo>
                  <a:cubicBezTo>
                    <a:pt x="65" y="59"/>
                    <a:pt x="65" y="59"/>
                    <a:pt x="65" y="59"/>
                  </a:cubicBezTo>
                  <a:lnTo>
                    <a:pt x="65" y="71"/>
                  </a:lnTo>
                  <a:close/>
                  <a:moveTo>
                    <a:pt x="98" y="99"/>
                  </a:moveTo>
                  <a:cubicBezTo>
                    <a:pt x="97" y="99"/>
                    <a:pt x="96" y="99"/>
                    <a:pt x="95" y="100"/>
                  </a:cubicBezTo>
                  <a:cubicBezTo>
                    <a:pt x="95" y="116"/>
                    <a:pt x="95" y="116"/>
                    <a:pt x="95" y="116"/>
                  </a:cubicBezTo>
                  <a:cubicBezTo>
                    <a:pt x="96" y="117"/>
                    <a:pt x="97" y="117"/>
                    <a:pt x="98" y="117"/>
                  </a:cubicBezTo>
                  <a:cubicBezTo>
                    <a:pt x="100" y="117"/>
                    <a:pt x="100" y="115"/>
                    <a:pt x="100" y="115"/>
                  </a:cubicBezTo>
                  <a:cubicBezTo>
                    <a:pt x="100" y="101"/>
                    <a:pt x="100" y="101"/>
                    <a:pt x="100" y="101"/>
                  </a:cubicBezTo>
                  <a:cubicBezTo>
                    <a:pt x="100" y="101"/>
                    <a:pt x="100" y="99"/>
                    <a:pt x="98" y="99"/>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118" y="77"/>
                  </a:moveTo>
                  <a:cubicBezTo>
                    <a:pt x="118" y="77"/>
                    <a:pt x="103" y="76"/>
                    <a:pt x="88" y="76"/>
                  </a:cubicBezTo>
                  <a:cubicBezTo>
                    <a:pt x="73" y="76"/>
                    <a:pt x="58" y="77"/>
                    <a:pt x="58" y="77"/>
                  </a:cubicBezTo>
                  <a:cubicBezTo>
                    <a:pt x="51" y="77"/>
                    <a:pt x="45" y="82"/>
                    <a:pt x="45" y="89"/>
                  </a:cubicBezTo>
                  <a:cubicBezTo>
                    <a:pt x="45" y="89"/>
                    <a:pt x="44" y="96"/>
                    <a:pt x="44" y="104"/>
                  </a:cubicBezTo>
                  <a:cubicBezTo>
                    <a:pt x="44" y="112"/>
                    <a:pt x="45" y="119"/>
                    <a:pt x="45" y="119"/>
                  </a:cubicBezTo>
                  <a:cubicBezTo>
                    <a:pt x="45" y="126"/>
                    <a:pt x="51" y="131"/>
                    <a:pt x="58" y="131"/>
                  </a:cubicBezTo>
                  <a:cubicBezTo>
                    <a:pt x="58" y="131"/>
                    <a:pt x="73" y="132"/>
                    <a:pt x="88" y="132"/>
                  </a:cubicBezTo>
                  <a:cubicBezTo>
                    <a:pt x="103" y="132"/>
                    <a:pt x="118" y="131"/>
                    <a:pt x="118" y="131"/>
                  </a:cubicBezTo>
                  <a:cubicBezTo>
                    <a:pt x="125" y="131"/>
                    <a:pt x="131" y="126"/>
                    <a:pt x="131" y="119"/>
                  </a:cubicBezTo>
                  <a:cubicBezTo>
                    <a:pt x="131" y="119"/>
                    <a:pt x="132" y="112"/>
                    <a:pt x="132" y="104"/>
                  </a:cubicBezTo>
                  <a:cubicBezTo>
                    <a:pt x="132" y="96"/>
                    <a:pt x="131" y="89"/>
                    <a:pt x="131" y="89"/>
                  </a:cubicBezTo>
                  <a:cubicBezTo>
                    <a:pt x="131" y="82"/>
                    <a:pt x="125" y="77"/>
                    <a:pt x="118" y="77"/>
                  </a:cubicBezTo>
                  <a:moveTo>
                    <a:pt x="70" y="90"/>
                  </a:moveTo>
                  <a:cubicBezTo>
                    <a:pt x="64" y="90"/>
                    <a:pt x="64" y="90"/>
                    <a:pt x="64" y="90"/>
                  </a:cubicBezTo>
                  <a:cubicBezTo>
                    <a:pt x="64" y="121"/>
                    <a:pt x="64" y="121"/>
                    <a:pt x="64" y="121"/>
                  </a:cubicBezTo>
                  <a:cubicBezTo>
                    <a:pt x="58" y="121"/>
                    <a:pt x="58" y="121"/>
                    <a:pt x="58" y="121"/>
                  </a:cubicBezTo>
                  <a:cubicBezTo>
                    <a:pt x="58" y="90"/>
                    <a:pt x="58" y="90"/>
                    <a:pt x="58" y="90"/>
                  </a:cubicBezTo>
                  <a:cubicBezTo>
                    <a:pt x="52" y="90"/>
                    <a:pt x="52" y="90"/>
                    <a:pt x="52" y="90"/>
                  </a:cubicBezTo>
                  <a:cubicBezTo>
                    <a:pt x="52" y="85"/>
                    <a:pt x="52" y="85"/>
                    <a:pt x="52" y="85"/>
                  </a:cubicBezTo>
                  <a:cubicBezTo>
                    <a:pt x="70" y="85"/>
                    <a:pt x="70" y="85"/>
                    <a:pt x="70" y="85"/>
                  </a:cubicBezTo>
                  <a:lnTo>
                    <a:pt x="70" y="90"/>
                  </a:lnTo>
                  <a:close/>
                  <a:moveTo>
                    <a:pt x="86" y="121"/>
                  </a:moveTo>
                  <a:cubicBezTo>
                    <a:pt x="81" y="121"/>
                    <a:pt x="81" y="121"/>
                    <a:pt x="81" y="121"/>
                  </a:cubicBezTo>
                  <a:cubicBezTo>
                    <a:pt x="81" y="119"/>
                    <a:pt x="81" y="119"/>
                    <a:pt x="81" y="119"/>
                  </a:cubicBezTo>
                  <a:cubicBezTo>
                    <a:pt x="81" y="119"/>
                    <a:pt x="78" y="122"/>
                    <a:pt x="75" y="122"/>
                  </a:cubicBezTo>
                  <a:cubicBezTo>
                    <a:pt x="71" y="122"/>
                    <a:pt x="71" y="119"/>
                    <a:pt x="71" y="119"/>
                  </a:cubicBezTo>
                  <a:cubicBezTo>
                    <a:pt x="71" y="94"/>
                    <a:pt x="71" y="94"/>
                    <a:pt x="71" y="94"/>
                  </a:cubicBezTo>
                  <a:cubicBezTo>
                    <a:pt x="76" y="94"/>
                    <a:pt x="76" y="94"/>
                    <a:pt x="76" y="94"/>
                  </a:cubicBezTo>
                  <a:cubicBezTo>
                    <a:pt x="76" y="117"/>
                    <a:pt x="76" y="117"/>
                    <a:pt x="76" y="117"/>
                  </a:cubicBezTo>
                  <a:cubicBezTo>
                    <a:pt x="76" y="117"/>
                    <a:pt x="76" y="118"/>
                    <a:pt x="77" y="118"/>
                  </a:cubicBezTo>
                  <a:cubicBezTo>
                    <a:pt x="79" y="118"/>
                    <a:pt x="81" y="116"/>
                    <a:pt x="81" y="116"/>
                  </a:cubicBezTo>
                  <a:cubicBezTo>
                    <a:pt x="81" y="94"/>
                    <a:pt x="81" y="94"/>
                    <a:pt x="81" y="94"/>
                  </a:cubicBezTo>
                  <a:cubicBezTo>
                    <a:pt x="86" y="94"/>
                    <a:pt x="86" y="94"/>
                    <a:pt x="86" y="94"/>
                  </a:cubicBezTo>
                  <a:lnTo>
                    <a:pt x="86" y="121"/>
                  </a:lnTo>
                  <a:close/>
                  <a:moveTo>
                    <a:pt x="105" y="115"/>
                  </a:moveTo>
                  <a:cubicBezTo>
                    <a:pt x="105" y="115"/>
                    <a:pt x="105" y="122"/>
                    <a:pt x="101" y="122"/>
                  </a:cubicBezTo>
                  <a:cubicBezTo>
                    <a:pt x="98" y="122"/>
                    <a:pt x="96" y="120"/>
                    <a:pt x="95" y="119"/>
                  </a:cubicBezTo>
                  <a:cubicBezTo>
                    <a:pt x="95" y="121"/>
                    <a:pt x="95" y="121"/>
                    <a:pt x="95" y="121"/>
                  </a:cubicBezTo>
                  <a:cubicBezTo>
                    <a:pt x="90" y="121"/>
                    <a:pt x="90" y="121"/>
                    <a:pt x="90" y="121"/>
                  </a:cubicBezTo>
                  <a:cubicBezTo>
                    <a:pt x="90" y="85"/>
                    <a:pt x="90" y="85"/>
                    <a:pt x="90" y="85"/>
                  </a:cubicBezTo>
                  <a:cubicBezTo>
                    <a:pt x="95" y="85"/>
                    <a:pt x="95" y="85"/>
                    <a:pt x="95" y="85"/>
                  </a:cubicBezTo>
                  <a:cubicBezTo>
                    <a:pt x="95" y="97"/>
                    <a:pt x="95" y="97"/>
                    <a:pt x="95" y="97"/>
                  </a:cubicBezTo>
                  <a:cubicBezTo>
                    <a:pt x="96" y="96"/>
                    <a:pt x="98" y="94"/>
                    <a:pt x="101" y="94"/>
                  </a:cubicBezTo>
                  <a:cubicBezTo>
                    <a:pt x="104" y="94"/>
                    <a:pt x="105" y="97"/>
                    <a:pt x="105" y="100"/>
                  </a:cubicBezTo>
                  <a:lnTo>
                    <a:pt x="105" y="115"/>
                  </a:lnTo>
                  <a:close/>
                  <a:moveTo>
                    <a:pt x="125" y="101"/>
                  </a:moveTo>
                  <a:cubicBezTo>
                    <a:pt x="125" y="109"/>
                    <a:pt x="125" y="109"/>
                    <a:pt x="125" y="109"/>
                  </a:cubicBezTo>
                  <a:cubicBezTo>
                    <a:pt x="114" y="109"/>
                    <a:pt x="114" y="109"/>
                    <a:pt x="114" y="109"/>
                  </a:cubicBezTo>
                  <a:cubicBezTo>
                    <a:pt x="114" y="115"/>
                    <a:pt x="114" y="115"/>
                    <a:pt x="114" y="115"/>
                  </a:cubicBezTo>
                  <a:cubicBezTo>
                    <a:pt x="114" y="115"/>
                    <a:pt x="114" y="117"/>
                    <a:pt x="117" y="117"/>
                  </a:cubicBezTo>
                  <a:cubicBezTo>
                    <a:pt x="119" y="117"/>
                    <a:pt x="119" y="115"/>
                    <a:pt x="119" y="115"/>
                  </a:cubicBezTo>
                  <a:cubicBezTo>
                    <a:pt x="119" y="112"/>
                    <a:pt x="119" y="112"/>
                    <a:pt x="119" y="112"/>
                  </a:cubicBezTo>
                  <a:cubicBezTo>
                    <a:pt x="125" y="112"/>
                    <a:pt x="125" y="112"/>
                    <a:pt x="125" y="112"/>
                  </a:cubicBezTo>
                  <a:cubicBezTo>
                    <a:pt x="125" y="116"/>
                    <a:pt x="125" y="116"/>
                    <a:pt x="125" y="116"/>
                  </a:cubicBezTo>
                  <a:cubicBezTo>
                    <a:pt x="125" y="116"/>
                    <a:pt x="124" y="122"/>
                    <a:pt x="117" y="122"/>
                  </a:cubicBezTo>
                  <a:cubicBezTo>
                    <a:pt x="111" y="122"/>
                    <a:pt x="109" y="116"/>
                    <a:pt x="109" y="116"/>
                  </a:cubicBezTo>
                  <a:cubicBezTo>
                    <a:pt x="109" y="101"/>
                    <a:pt x="109" y="101"/>
                    <a:pt x="109" y="101"/>
                  </a:cubicBezTo>
                  <a:cubicBezTo>
                    <a:pt x="109" y="101"/>
                    <a:pt x="109" y="94"/>
                    <a:pt x="117" y="94"/>
                  </a:cubicBezTo>
                  <a:cubicBezTo>
                    <a:pt x="125" y="94"/>
                    <a:pt x="125" y="101"/>
                    <a:pt x="125" y="101"/>
                  </a:cubicBezTo>
                  <a:moveTo>
                    <a:pt x="117" y="99"/>
                  </a:moveTo>
                  <a:cubicBezTo>
                    <a:pt x="114" y="99"/>
                    <a:pt x="114" y="101"/>
                    <a:pt x="114" y="101"/>
                  </a:cubicBezTo>
                  <a:cubicBezTo>
                    <a:pt x="114" y="105"/>
                    <a:pt x="114" y="105"/>
                    <a:pt x="114" y="105"/>
                  </a:cubicBezTo>
                  <a:cubicBezTo>
                    <a:pt x="119" y="105"/>
                    <a:pt x="119" y="105"/>
                    <a:pt x="119" y="105"/>
                  </a:cubicBezTo>
                  <a:cubicBezTo>
                    <a:pt x="119" y="101"/>
                    <a:pt x="119" y="101"/>
                    <a:pt x="119" y="101"/>
                  </a:cubicBezTo>
                  <a:cubicBezTo>
                    <a:pt x="119" y="101"/>
                    <a:pt x="119" y="99"/>
                    <a:pt x="117" y="99"/>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68" name="TextBox 67"/>
            <p:cNvSpPr txBox="1"/>
            <p:nvPr/>
          </p:nvSpPr>
          <p:spPr>
            <a:xfrm>
              <a:off x="11115171" y="3346704"/>
              <a:ext cx="5111482" cy="707886"/>
            </a:xfrm>
            <a:prstGeom prst="rect">
              <a:avLst/>
            </a:prstGeom>
            <a:noFill/>
          </p:spPr>
          <p:txBody>
            <a:bodyPr wrap="square" rtlCol="0">
              <a:spAutoFit/>
            </a:bodyPr>
            <a:lstStyle/>
            <a:p>
              <a:r>
                <a:rPr lang="en-US" sz="2000">
                  <a:solidFill>
                    <a:schemeClr val="tx2"/>
                  </a:solidFill>
                </a:rPr>
                <a:t>Lorem ipsum dolor sit amet, consectetuer adipiscing elit. </a:t>
              </a:r>
            </a:p>
          </p:txBody>
        </p:sp>
        <p:sp>
          <p:nvSpPr>
            <p:cNvPr id="69" name="TextBox 68"/>
            <p:cNvSpPr txBox="1"/>
            <p:nvPr/>
          </p:nvSpPr>
          <p:spPr>
            <a:xfrm>
              <a:off x="11048202" y="2705100"/>
              <a:ext cx="2669388" cy="646331"/>
            </a:xfrm>
            <a:prstGeom prst="rect">
              <a:avLst/>
            </a:prstGeom>
            <a:noFill/>
          </p:spPr>
          <p:txBody>
            <a:bodyPr wrap="square" rtlCol="0">
              <a:spAutoFit/>
            </a:bodyPr>
            <a:lstStyle/>
            <a:p>
              <a:r>
                <a:rPr lang="en-US" sz="3600">
                  <a:latin typeface="+mj-lt"/>
                </a:rPr>
                <a:t>youtube</a:t>
              </a:r>
            </a:p>
          </p:txBody>
        </p:sp>
        <p:sp>
          <p:nvSpPr>
            <p:cNvPr id="70" name="TextBox 69"/>
            <p:cNvSpPr txBox="1"/>
            <p:nvPr/>
          </p:nvSpPr>
          <p:spPr>
            <a:xfrm>
              <a:off x="11081302" y="4850068"/>
              <a:ext cx="1309456" cy="400110"/>
            </a:xfrm>
            <a:prstGeom prst="rect">
              <a:avLst/>
            </a:prstGeom>
            <a:noFill/>
          </p:spPr>
          <p:txBody>
            <a:bodyPr wrap="square" rtlCol="0">
              <a:spAutoFit/>
            </a:bodyPr>
            <a:lstStyle/>
            <a:p>
              <a:pPr algn="ctr"/>
              <a:r>
                <a:rPr lang="en-US" sz="2000" b="1">
                  <a:solidFill>
                    <a:schemeClr val="tx2"/>
                  </a:solidFill>
                </a:rPr>
                <a:t>500.000</a:t>
              </a:r>
              <a:endParaRPr lang="uk-UA" sz="2000" b="1">
                <a:solidFill>
                  <a:schemeClr val="tx2"/>
                </a:solidFill>
              </a:endParaRPr>
            </a:p>
          </p:txBody>
        </p:sp>
        <p:sp>
          <p:nvSpPr>
            <p:cNvPr id="71" name="TextBox 70"/>
            <p:cNvSpPr txBox="1"/>
            <p:nvPr/>
          </p:nvSpPr>
          <p:spPr>
            <a:xfrm>
              <a:off x="12610557" y="4850068"/>
              <a:ext cx="1309456" cy="400110"/>
            </a:xfrm>
            <a:prstGeom prst="rect">
              <a:avLst/>
            </a:prstGeom>
            <a:noFill/>
          </p:spPr>
          <p:txBody>
            <a:bodyPr wrap="square" rtlCol="0">
              <a:spAutoFit/>
            </a:bodyPr>
            <a:lstStyle/>
            <a:p>
              <a:pPr algn="ctr"/>
              <a:r>
                <a:rPr lang="en-US" sz="2000" b="1">
                  <a:solidFill>
                    <a:schemeClr val="tx2"/>
                  </a:solidFill>
                </a:rPr>
                <a:t>300.000</a:t>
              </a:r>
              <a:endParaRPr lang="uk-UA" sz="2000" b="1">
                <a:solidFill>
                  <a:schemeClr val="tx2"/>
                </a:solidFill>
              </a:endParaRPr>
            </a:p>
          </p:txBody>
        </p:sp>
        <p:sp>
          <p:nvSpPr>
            <p:cNvPr id="72" name="TextBox 71"/>
            <p:cNvSpPr txBox="1"/>
            <p:nvPr/>
          </p:nvSpPr>
          <p:spPr>
            <a:xfrm>
              <a:off x="14139811" y="4850068"/>
              <a:ext cx="1309456" cy="400110"/>
            </a:xfrm>
            <a:prstGeom prst="rect">
              <a:avLst/>
            </a:prstGeom>
            <a:noFill/>
          </p:spPr>
          <p:txBody>
            <a:bodyPr wrap="square" rtlCol="0">
              <a:spAutoFit/>
            </a:bodyPr>
            <a:lstStyle/>
            <a:p>
              <a:pPr algn="ctr"/>
              <a:r>
                <a:rPr lang="en-US" sz="2000" b="1">
                  <a:solidFill>
                    <a:schemeClr val="tx2"/>
                  </a:solidFill>
                </a:rPr>
                <a:t>200.000</a:t>
              </a:r>
              <a:endParaRPr lang="uk-UA" sz="2000" b="1">
                <a:solidFill>
                  <a:schemeClr val="tx2"/>
                </a:solidFill>
              </a:endParaRPr>
            </a:p>
          </p:txBody>
        </p:sp>
        <p:sp>
          <p:nvSpPr>
            <p:cNvPr id="74" name="Freeform 106"/>
            <p:cNvSpPr>
              <a:spLocks noEditPoints="1"/>
            </p:cNvSpPr>
            <p:nvPr/>
          </p:nvSpPr>
          <p:spPr bwMode="auto">
            <a:xfrm>
              <a:off x="11493579" y="4340327"/>
              <a:ext cx="484901" cy="409469"/>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75" name="Freeform 103"/>
            <p:cNvSpPr>
              <a:spLocks noEditPoints="1"/>
            </p:cNvSpPr>
            <p:nvPr/>
          </p:nvSpPr>
          <p:spPr bwMode="auto">
            <a:xfrm>
              <a:off x="13017448" y="4297224"/>
              <a:ext cx="495673"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76" name="Freeform 104"/>
            <p:cNvSpPr>
              <a:spLocks noEditPoints="1"/>
            </p:cNvSpPr>
            <p:nvPr/>
          </p:nvSpPr>
          <p:spPr bwMode="auto">
            <a:xfrm>
              <a:off x="14552089" y="4340327"/>
              <a:ext cx="484901"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89" name="Group 88"/>
          <p:cNvGrpSpPr/>
          <p:nvPr/>
        </p:nvGrpSpPr>
        <p:grpSpPr>
          <a:xfrm>
            <a:off x="9929323" y="5981700"/>
            <a:ext cx="6297330" cy="2545078"/>
            <a:chOff x="9929323" y="5981700"/>
            <a:chExt cx="6297330" cy="2545078"/>
          </a:xfrm>
        </p:grpSpPr>
        <p:sp>
          <p:nvSpPr>
            <p:cNvPr id="52" name="Freeform 268"/>
            <p:cNvSpPr>
              <a:spLocks noEditPoints="1"/>
            </p:cNvSpPr>
            <p:nvPr/>
          </p:nvSpPr>
          <p:spPr bwMode="auto">
            <a:xfrm>
              <a:off x="9929323" y="5993674"/>
              <a:ext cx="872160" cy="891535"/>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88 w 176"/>
                <a:gd name="T21" fmla="*/ 91 h 176"/>
                <a:gd name="T22" fmla="*/ 84 w 176"/>
                <a:gd name="T23" fmla="*/ 87 h 176"/>
                <a:gd name="T24" fmla="*/ 87 w 176"/>
                <a:gd name="T25" fmla="*/ 83 h 176"/>
                <a:gd name="T26" fmla="*/ 93 w 176"/>
                <a:gd name="T27" fmla="*/ 72 h 176"/>
                <a:gd name="T28" fmla="*/ 90 w 176"/>
                <a:gd name="T29" fmla="*/ 62 h 176"/>
                <a:gd name="T30" fmla="*/ 92 w 176"/>
                <a:gd name="T31" fmla="*/ 62 h 176"/>
                <a:gd name="T32" fmla="*/ 100 w 176"/>
                <a:gd name="T33" fmla="*/ 56 h 176"/>
                <a:gd name="T34" fmla="*/ 77 w 176"/>
                <a:gd name="T35" fmla="*/ 56 h 176"/>
                <a:gd name="T36" fmla="*/ 60 w 176"/>
                <a:gd name="T37" fmla="*/ 71 h 176"/>
                <a:gd name="T38" fmla="*/ 74 w 176"/>
                <a:gd name="T39" fmla="*/ 87 h 176"/>
                <a:gd name="T40" fmla="*/ 74 w 176"/>
                <a:gd name="T41" fmla="*/ 89 h 176"/>
                <a:gd name="T42" fmla="*/ 75 w 176"/>
                <a:gd name="T43" fmla="*/ 92 h 176"/>
                <a:gd name="T44" fmla="*/ 56 w 176"/>
                <a:gd name="T45" fmla="*/ 107 h 176"/>
                <a:gd name="T46" fmla="*/ 76 w 176"/>
                <a:gd name="T47" fmla="*/ 120 h 176"/>
                <a:gd name="T48" fmla="*/ 95 w 176"/>
                <a:gd name="T49" fmla="*/ 105 h 176"/>
                <a:gd name="T50" fmla="*/ 88 w 176"/>
                <a:gd name="T51" fmla="*/ 91 h 176"/>
                <a:gd name="T52" fmla="*/ 70 w 176"/>
                <a:gd name="T53" fmla="*/ 71 h 176"/>
                <a:gd name="T54" fmla="*/ 71 w 176"/>
                <a:gd name="T55" fmla="*/ 64 h 176"/>
                <a:gd name="T56" fmla="*/ 75 w 176"/>
                <a:gd name="T57" fmla="*/ 62 h 176"/>
                <a:gd name="T58" fmla="*/ 75 w 176"/>
                <a:gd name="T59" fmla="*/ 60 h 176"/>
                <a:gd name="T60" fmla="*/ 75 w 176"/>
                <a:gd name="T61" fmla="*/ 62 h 176"/>
                <a:gd name="T62" fmla="*/ 83 w 176"/>
                <a:gd name="T63" fmla="*/ 72 h 176"/>
                <a:gd name="T64" fmla="*/ 81 w 176"/>
                <a:gd name="T65" fmla="*/ 80 h 176"/>
                <a:gd name="T66" fmla="*/ 78 w 176"/>
                <a:gd name="T67" fmla="*/ 81 h 176"/>
                <a:gd name="T68" fmla="*/ 78 w 176"/>
                <a:gd name="T69" fmla="*/ 81 h 176"/>
                <a:gd name="T70" fmla="*/ 70 w 176"/>
                <a:gd name="T71" fmla="*/ 71 h 176"/>
                <a:gd name="T72" fmla="*/ 76 w 176"/>
                <a:gd name="T73" fmla="*/ 114 h 176"/>
                <a:gd name="T74" fmla="*/ 66 w 176"/>
                <a:gd name="T75" fmla="*/ 105 h 176"/>
                <a:gd name="T76" fmla="*/ 77 w 176"/>
                <a:gd name="T77" fmla="*/ 97 h 176"/>
                <a:gd name="T78" fmla="*/ 77 w 176"/>
                <a:gd name="T79" fmla="*/ 96 h 176"/>
                <a:gd name="T80" fmla="*/ 77 w 176"/>
                <a:gd name="T81" fmla="*/ 96 h 176"/>
                <a:gd name="T82" fmla="*/ 77 w 176"/>
                <a:gd name="T83" fmla="*/ 97 h 176"/>
                <a:gd name="T84" fmla="*/ 81 w 176"/>
                <a:gd name="T85" fmla="*/ 98 h 176"/>
                <a:gd name="T86" fmla="*/ 82 w 176"/>
                <a:gd name="T87" fmla="*/ 99 h 176"/>
                <a:gd name="T88" fmla="*/ 87 w 176"/>
                <a:gd name="T89" fmla="*/ 104 h 176"/>
                <a:gd name="T90" fmla="*/ 87 w 176"/>
                <a:gd name="T91" fmla="*/ 106 h 176"/>
                <a:gd name="T92" fmla="*/ 76 w 176"/>
                <a:gd name="T93" fmla="*/ 114 h 176"/>
                <a:gd name="T94" fmla="*/ 120 w 176"/>
                <a:gd name="T95" fmla="*/ 60 h 176"/>
                <a:gd name="T96" fmla="*/ 112 w 176"/>
                <a:gd name="T97" fmla="*/ 60 h 176"/>
                <a:gd name="T98" fmla="*/ 112 w 176"/>
                <a:gd name="T99" fmla="*/ 72 h 176"/>
                <a:gd name="T100" fmla="*/ 100 w 176"/>
                <a:gd name="T101" fmla="*/ 72 h 176"/>
                <a:gd name="T102" fmla="*/ 100 w 176"/>
                <a:gd name="T103" fmla="*/ 80 h 176"/>
                <a:gd name="T104" fmla="*/ 112 w 176"/>
                <a:gd name="T105" fmla="*/ 80 h 176"/>
                <a:gd name="T106" fmla="*/ 112 w 176"/>
                <a:gd name="T107" fmla="*/ 92 h 176"/>
                <a:gd name="T108" fmla="*/ 120 w 176"/>
                <a:gd name="T109" fmla="*/ 92 h 176"/>
                <a:gd name="T110" fmla="*/ 120 w 176"/>
                <a:gd name="T111" fmla="*/ 80 h 176"/>
                <a:gd name="T112" fmla="*/ 132 w 176"/>
                <a:gd name="T113" fmla="*/ 80 h 176"/>
                <a:gd name="T114" fmla="*/ 132 w 176"/>
                <a:gd name="T115" fmla="*/ 72 h 176"/>
                <a:gd name="T116" fmla="*/ 120 w 176"/>
                <a:gd name="T117" fmla="*/ 72 h 176"/>
                <a:gd name="T118" fmla="*/ 120 w 176"/>
                <a:gd name="T11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88" y="91"/>
                  </a:moveTo>
                  <a:cubicBezTo>
                    <a:pt x="86" y="90"/>
                    <a:pt x="84" y="87"/>
                    <a:pt x="84" y="87"/>
                  </a:cubicBezTo>
                  <a:cubicBezTo>
                    <a:pt x="84" y="86"/>
                    <a:pt x="84" y="85"/>
                    <a:pt x="87" y="83"/>
                  </a:cubicBezTo>
                  <a:cubicBezTo>
                    <a:pt x="91" y="80"/>
                    <a:pt x="93" y="76"/>
                    <a:pt x="93" y="72"/>
                  </a:cubicBezTo>
                  <a:cubicBezTo>
                    <a:pt x="93" y="68"/>
                    <a:pt x="92" y="65"/>
                    <a:pt x="90" y="62"/>
                  </a:cubicBezTo>
                  <a:cubicBezTo>
                    <a:pt x="92" y="62"/>
                    <a:pt x="92" y="62"/>
                    <a:pt x="92" y="62"/>
                  </a:cubicBezTo>
                  <a:cubicBezTo>
                    <a:pt x="100" y="56"/>
                    <a:pt x="100" y="56"/>
                    <a:pt x="100" y="56"/>
                  </a:cubicBezTo>
                  <a:cubicBezTo>
                    <a:pt x="77" y="56"/>
                    <a:pt x="77" y="56"/>
                    <a:pt x="77" y="56"/>
                  </a:cubicBezTo>
                  <a:cubicBezTo>
                    <a:pt x="68" y="56"/>
                    <a:pt x="60" y="63"/>
                    <a:pt x="60" y="71"/>
                  </a:cubicBezTo>
                  <a:cubicBezTo>
                    <a:pt x="60" y="80"/>
                    <a:pt x="66" y="86"/>
                    <a:pt x="74" y="87"/>
                  </a:cubicBezTo>
                  <a:cubicBezTo>
                    <a:pt x="74" y="87"/>
                    <a:pt x="74" y="88"/>
                    <a:pt x="74" y="89"/>
                  </a:cubicBezTo>
                  <a:cubicBezTo>
                    <a:pt x="74" y="90"/>
                    <a:pt x="75" y="91"/>
                    <a:pt x="75" y="92"/>
                  </a:cubicBezTo>
                  <a:cubicBezTo>
                    <a:pt x="65" y="92"/>
                    <a:pt x="56" y="99"/>
                    <a:pt x="56" y="107"/>
                  </a:cubicBezTo>
                  <a:cubicBezTo>
                    <a:pt x="56" y="115"/>
                    <a:pt x="64" y="120"/>
                    <a:pt x="76" y="120"/>
                  </a:cubicBezTo>
                  <a:cubicBezTo>
                    <a:pt x="88" y="120"/>
                    <a:pt x="95" y="112"/>
                    <a:pt x="95" y="105"/>
                  </a:cubicBezTo>
                  <a:cubicBezTo>
                    <a:pt x="95" y="99"/>
                    <a:pt x="93" y="95"/>
                    <a:pt x="88" y="91"/>
                  </a:cubicBezTo>
                  <a:moveTo>
                    <a:pt x="70" y="71"/>
                  </a:moveTo>
                  <a:cubicBezTo>
                    <a:pt x="69" y="68"/>
                    <a:pt x="70" y="65"/>
                    <a:pt x="71" y="64"/>
                  </a:cubicBezTo>
                  <a:cubicBezTo>
                    <a:pt x="72" y="63"/>
                    <a:pt x="73" y="62"/>
                    <a:pt x="75" y="62"/>
                  </a:cubicBezTo>
                  <a:cubicBezTo>
                    <a:pt x="75" y="60"/>
                    <a:pt x="75" y="60"/>
                    <a:pt x="75" y="60"/>
                  </a:cubicBezTo>
                  <a:cubicBezTo>
                    <a:pt x="75" y="62"/>
                    <a:pt x="75" y="62"/>
                    <a:pt x="75" y="62"/>
                  </a:cubicBezTo>
                  <a:cubicBezTo>
                    <a:pt x="79" y="62"/>
                    <a:pt x="82" y="67"/>
                    <a:pt x="83" y="72"/>
                  </a:cubicBezTo>
                  <a:cubicBezTo>
                    <a:pt x="83" y="75"/>
                    <a:pt x="83" y="78"/>
                    <a:pt x="81" y="80"/>
                  </a:cubicBezTo>
                  <a:cubicBezTo>
                    <a:pt x="80" y="81"/>
                    <a:pt x="79" y="81"/>
                    <a:pt x="78" y="81"/>
                  </a:cubicBezTo>
                  <a:cubicBezTo>
                    <a:pt x="78" y="81"/>
                    <a:pt x="78" y="81"/>
                    <a:pt x="78" y="81"/>
                  </a:cubicBezTo>
                  <a:cubicBezTo>
                    <a:pt x="74" y="81"/>
                    <a:pt x="70" y="77"/>
                    <a:pt x="70" y="71"/>
                  </a:cubicBezTo>
                  <a:moveTo>
                    <a:pt x="76" y="114"/>
                  </a:moveTo>
                  <a:cubicBezTo>
                    <a:pt x="70" y="114"/>
                    <a:pt x="66" y="110"/>
                    <a:pt x="66" y="105"/>
                  </a:cubicBezTo>
                  <a:cubicBezTo>
                    <a:pt x="66" y="101"/>
                    <a:pt x="71" y="97"/>
                    <a:pt x="77" y="97"/>
                  </a:cubicBezTo>
                  <a:cubicBezTo>
                    <a:pt x="77" y="96"/>
                    <a:pt x="77" y="96"/>
                    <a:pt x="77" y="96"/>
                  </a:cubicBezTo>
                  <a:cubicBezTo>
                    <a:pt x="77" y="96"/>
                    <a:pt x="77" y="96"/>
                    <a:pt x="77" y="96"/>
                  </a:cubicBezTo>
                  <a:cubicBezTo>
                    <a:pt x="77" y="97"/>
                    <a:pt x="77" y="97"/>
                    <a:pt x="77" y="97"/>
                  </a:cubicBezTo>
                  <a:cubicBezTo>
                    <a:pt x="78" y="97"/>
                    <a:pt x="80" y="97"/>
                    <a:pt x="81" y="98"/>
                  </a:cubicBezTo>
                  <a:cubicBezTo>
                    <a:pt x="82" y="99"/>
                    <a:pt x="82" y="99"/>
                    <a:pt x="82" y="99"/>
                  </a:cubicBezTo>
                  <a:cubicBezTo>
                    <a:pt x="85" y="101"/>
                    <a:pt x="87" y="102"/>
                    <a:pt x="87" y="104"/>
                  </a:cubicBezTo>
                  <a:cubicBezTo>
                    <a:pt x="87" y="105"/>
                    <a:pt x="87" y="105"/>
                    <a:pt x="87" y="106"/>
                  </a:cubicBezTo>
                  <a:cubicBezTo>
                    <a:pt x="87" y="111"/>
                    <a:pt x="83" y="114"/>
                    <a:pt x="76" y="114"/>
                  </a:cubicBezTo>
                  <a:moveTo>
                    <a:pt x="120" y="60"/>
                  </a:moveTo>
                  <a:cubicBezTo>
                    <a:pt x="112" y="60"/>
                    <a:pt x="112" y="60"/>
                    <a:pt x="112" y="60"/>
                  </a:cubicBezTo>
                  <a:cubicBezTo>
                    <a:pt x="112" y="72"/>
                    <a:pt x="112" y="72"/>
                    <a:pt x="112" y="72"/>
                  </a:cubicBezTo>
                  <a:cubicBezTo>
                    <a:pt x="100" y="72"/>
                    <a:pt x="100" y="72"/>
                    <a:pt x="100" y="72"/>
                  </a:cubicBezTo>
                  <a:cubicBezTo>
                    <a:pt x="100" y="80"/>
                    <a:pt x="100" y="80"/>
                    <a:pt x="100" y="80"/>
                  </a:cubicBezTo>
                  <a:cubicBezTo>
                    <a:pt x="112" y="80"/>
                    <a:pt x="112" y="80"/>
                    <a:pt x="112" y="80"/>
                  </a:cubicBezTo>
                  <a:cubicBezTo>
                    <a:pt x="112" y="92"/>
                    <a:pt x="112" y="92"/>
                    <a:pt x="112" y="92"/>
                  </a:cubicBezTo>
                  <a:cubicBezTo>
                    <a:pt x="120" y="92"/>
                    <a:pt x="120" y="92"/>
                    <a:pt x="120" y="92"/>
                  </a:cubicBezTo>
                  <a:cubicBezTo>
                    <a:pt x="120" y="80"/>
                    <a:pt x="120" y="80"/>
                    <a:pt x="120" y="80"/>
                  </a:cubicBezTo>
                  <a:cubicBezTo>
                    <a:pt x="132" y="80"/>
                    <a:pt x="132" y="80"/>
                    <a:pt x="132" y="80"/>
                  </a:cubicBezTo>
                  <a:cubicBezTo>
                    <a:pt x="132" y="72"/>
                    <a:pt x="132" y="72"/>
                    <a:pt x="132" y="72"/>
                  </a:cubicBezTo>
                  <a:cubicBezTo>
                    <a:pt x="120" y="72"/>
                    <a:pt x="120" y="72"/>
                    <a:pt x="120" y="72"/>
                  </a:cubicBezTo>
                  <a:lnTo>
                    <a:pt x="120" y="6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78" name="TextBox 77"/>
            <p:cNvSpPr txBox="1"/>
            <p:nvPr/>
          </p:nvSpPr>
          <p:spPr>
            <a:xfrm>
              <a:off x="11115171" y="6623304"/>
              <a:ext cx="5111482" cy="707886"/>
            </a:xfrm>
            <a:prstGeom prst="rect">
              <a:avLst/>
            </a:prstGeom>
            <a:noFill/>
          </p:spPr>
          <p:txBody>
            <a:bodyPr wrap="square" rtlCol="0">
              <a:spAutoFit/>
            </a:bodyPr>
            <a:lstStyle/>
            <a:p>
              <a:r>
                <a:rPr lang="en-US" sz="2000">
                  <a:solidFill>
                    <a:schemeClr val="tx2"/>
                  </a:solidFill>
                </a:rPr>
                <a:t>Lorem ipsum dolor sit amet, consectetuer adipiscing elit. </a:t>
              </a:r>
            </a:p>
          </p:txBody>
        </p:sp>
        <p:sp>
          <p:nvSpPr>
            <p:cNvPr id="79" name="TextBox 78"/>
            <p:cNvSpPr txBox="1"/>
            <p:nvPr/>
          </p:nvSpPr>
          <p:spPr>
            <a:xfrm>
              <a:off x="11048202" y="5981700"/>
              <a:ext cx="2669388" cy="646331"/>
            </a:xfrm>
            <a:prstGeom prst="rect">
              <a:avLst/>
            </a:prstGeom>
            <a:noFill/>
          </p:spPr>
          <p:txBody>
            <a:bodyPr wrap="square" rtlCol="0">
              <a:spAutoFit/>
            </a:bodyPr>
            <a:lstStyle/>
            <a:p>
              <a:r>
                <a:rPr lang="en-US" sz="3600">
                  <a:latin typeface="+mj-lt"/>
                </a:rPr>
                <a:t>google plus</a:t>
              </a:r>
            </a:p>
          </p:txBody>
        </p:sp>
        <p:sp>
          <p:nvSpPr>
            <p:cNvPr id="80" name="TextBox 79"/>
            <p:cNvSpPr txBox="1"/>
            <p:nvPr/>
          </p:nvSpPr>
          <p:spPr>
            <a:xfrm>
              <a:off x="11081302" y="8126668"/>
              <a:ext cx="1309456" cy="400110"/>
            </a:xfrm>
            <a:prstGeom prst="rect">
              <a:avLst/>
            </a:prstGeom>
            <a:noFill/>
          </p:spPr>
          <p:txBody>
            <a:bodyPr wrap="square" rtlCol="0">
              <a:spAutoFit/>
            </a:bodyPr>
            <a:lstStyle/>
            <a:p>
              <a:pPr algn="ctr"/>
              <a:r>
                <a:rPr lang="en-US" sz="2000" b="1">
                  <a:solidFill>
                    <a:schemeClr val="tx2"/>
                  </a:solidFill>
                </a:rPr>
                <a:t>500.000</a:t>
              </a:r>
              <a:endParaRPr lang="uk-UA" sz="2000" b="1">
                <a:solidFill>
                  <a:schemeClr val="tx2"/>
                </a:solidFill>
              </a:endParaRPr>
            </a:p>
          </p:txBody>
        </p:sp>
        <p:sp>
          <p:nvSpPr>
            <p:cNvPr id="81" name="TextBox 80"/>
            <p:cNvSpPr txBox="1"/>
            <p:nvPr/>
          </p:nvSpPr>
          <p:spPr>
            <a:xfrm>
              <a:off x="12610557" y="8126668"/>
              <a:ext cx="1309456" cy="400110"/>
            </a:xfrm>
            <a:prstGeom prst="rect">
              <a:avLst/>
            </a:prstGeom>
            <a:noFill/>
          </p:spPr>
          <p:txBody>
            <a:bodyPr wrap="square" rtlCol="0">
              <a:spAutoFit/>
            </a:bodyPr>
            <a:lstStyle/>
            <a:p>
              <a:pPr algn="ctr"/>
              <a:r>
                <a:rPr lang="en-US" sz="2000" b="1">
                  <a:solidFill>
                    <a:schemeClr val="tx2"/>
                  </a:solidFill>
                </a:rPr>
                <a:t>300.000</a:t>
              </a:r>
              <a:endParaRPr lang="uk-UA" sz="2000" b="1">
                <a:solidFill>
                  <a:schemeClr val="tx2"/>
                </a:solidFill>
              </a:endParaRPr>
            </a:p>
          </p:txBody>
        </p:sp>
        <p:sp>
          <p:nvSpPr>
            <p:cNvPr id="82" name="TextBox 81"/>
            <p:cNvSpPr txBox="1"/>
            <p:nvPr/>
          </p:nvSpPr>
          <p:spPr>
            <a:xfrm>
              <a:off x="14139811" y="8126668"/>
              <a:ext cx="1309456" cy="400110"/>
            </a:xfrm>
            <a:prstGeom prst="rect">
              <a:avLst/>
            </a:prstGeom>
            <a:noFill/>
          </p:spPr>
          <p:txBody>
            <a:bodyPr wrap="square" rtlCol="0">
              <a:spAutoFit/>
            </a:bodyPr>
            <a:lstStyle/>
            <a:p>
              <a:pPr algn="ctr"/>
              <a:r>
                <a:rPr lang="en-US" sz="2000" b="1">
                  <a:solidFill>
                    <a:schemeClr val="tx2"/>
                  </a:solidFill>
                </a:rPr>
                <a:t>200.000</a:t>
              </a:r>
              <a:endParaRPr lang="uk-UA" sz="2000" b="1">
                <a:solidFill>
                  <a:schemeClr val="tx2"/>
                </a:solidFill>
              </a:endParaRPr>
            </a:p>
          </p:txBody>
        </p:sp>
        <p:sp>
          <p:nvSpPr>
            <p:cNvPr id="84" name="Freeform 106"/>
            <p:cNvSpPr>
              <a:spLocks noEditPoints="1"/>
            </p:cNvSpPr>
            <p:nvPr/>
          </p:nvSpPr>
          <p:spPr bwMode="auto">
            <a:xfrm>
              <a:off x="11493579" y="7616927"/>
              <a:ext cx="484901" cy="409469"/>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85" name="Freeform 103"/>
            <p:cNvSpPr>
              <a:spLocks noEditPoints="1"/>
            </p:cNvSpPr>
            <p:nvPr/>
          </p:nvSpPr>
          <p:spPr bwMode="auto">
            <a:xfrm>
              <a:off x="13017448" y="7573824"/>
              <a:ext cx="495673"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86" name="Freeform 104"/>
            <p:cNvSpPr>
              <a:spLocks noEditPoints="1"/>
            </p:cNvSpPr>
            <p:nvPr/>
          </p:nvSpPr>
          <p:spPr bwMode="auto">
            <a:xfrm>
              <a:off x="14552089" y="7616927"/>
              <a:ext cx="484901"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40117654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1250"/>
                                        <p:tgtEl>
                                          <p:spTgt spid="56"/>
                                        </p:tgtEl>
                                      </p:cBhvr>
                                    </p:animEffect>
                                    <p:anim calcmode="lin" valueType="num">
                                      <p:cBhvr>
                                        <p:cTn id="8" dur="1250" fill="hold"/>
                                        <p:tgtEl>
                                          <p:spTgt spid="56"/>
                                        </p:tgtEl>
                                        <p:attrNameLst>
                                          <p:attrName>ppt_x</p:attrName>
                                        </p:attrNameLst>
                                      </p:cBhvr>
                                      <p:tavLst>
                                        <p:tav tm="0">
                                          <p:val>
                                            <p:strVal val="#ppt_x"/>
                                          </p:val>
                                        </p:tav>
                                        <p:tav tm="100000">
                                          <p:val>
                                            <p:strVal val="#ppt_x"/>
                                          </p:val>
                                        </p:tav>
                                      </p:tavLst>
                                    </p:anim>
                                    <p:anim calcmode="lin" valueType="num">
                                      <p:cBhvr>
                                        <p:cTn id="9" dur="1125" decel="100000" fill="hold"/>
                                        <p:tgtEl>
                                          <p:spTgt spid="5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88"/>
                                        </p:tgtEl>
                                        <p:attrNameLst>
                                          <p:attrName>style.visibility</p:attrName>
                                        </p:attrNameLst>
                                      </p:cBhvr>
                                      <p:to>
                                        <p:strVal val="visible"/>
                                      </p:to>
                                    </p:set>
                                    <p:animEffect transition="in" filter="fade">
                                      <p:cBhvr>
                                        <p:cTn id="13" dur="1250"/>
                                        <p:tgtEl>
                                          <p:spTgt spid="88"/>
                                        </p:tgtEl>
                                      </p:cBhvr>
                                    </p:animEffect>
                                    <p:anim calcmode="lin" valueType="num">
                                      <p:cBhvr>
                                        <p:cTn id="14" dur="1250" fill="hold"/>
                                        <p:tgtEl>
                                          <p:spTgt spid="88"/>
                                        </p:tgtEl>
                                        <p:attrNameLst>
                                          <p:attrName>ppt_x</p:attrName>
                                        </p:attrNameLst>
                                      </p:cBhvr>
                                      <p:tavLst>
                                        <p:tav tm="0">
                                          <p:val>
                                            <p:strVal val="#ppt_x"/>
                                          </p:val>
                                        </p:tav>
                                        <p:tav tm="100000">
                                          <p:val>
                                            <p:strVal val="#ppt_x"/>
                                          </p:val>
                                        </p:tav>
                                      </p:tavLst>
                                    </p:anim>
                                    <p:anim calcmode="lin" valueType="num">
                                      <p:cBhvr>
                                        <p:cTn id="15" dur="1125" decel="100000" fill="hold"/>
                                        <p:tgtEl>
                                          <p:spTgt spid="88"/>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88"/>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90"/>
                                        </p:tgtEl>
                                        <p:attrNameLst>
                                          <p:attrName>style.visibility</p:attrName>
                                        </p:attrNameLst>
                                      </p:cBhvr>
                                      <p:to>
                                        <p:strVal val="visible"/>
                                      </p:to>
                                    </p:set>
                                    <p:animEffect transition="in" filter="fade">
                                      <p:cBhvr>
                                        <p:cTn id="19" dur="1250"/>
                                        <p:tgtEl>
                                          <p:spTgt spid="90"/>
                                        </p:tgtEl>
                                      </p:cBhvr>
                                    </p:animEffect>
                                    <p:anim calcmode="lin" valueType="num">
                                      <p:cBhvr>
                                        <p:cTn id="20" dur="1250" fill="hold"/>
                                        <p:tgtEl>
                                          <p:spTgt spid="90"/>
                                        </p:tgtEl>
                                        <p:attrNameLst>
                                          <p:attrName>ppt_x</p:attrName>
                                        </p:attrNameLst>
                                      </p:cBhvr>
                                      <p:tavLst>
                                        <p:tav tm="0">
                                          <p:val>
                                            <p:strVal val="#ppt_x"/>
                                          </p:val>
                                        </p:tav>
                                        <p:tav tm="100000">
                                          <p:val>
                                            <p:strVal val="#ppt_x"/>
                                          </p:val>
                                        </p:tav>
                                      </p:tavLst>
                                    </p:anim>
                                    <p:anim calcmode="lin" valueType="num">
                                      <p:cBhvr>
                                        <p:cTn id="21" dur="1125" decel="100000" fill="hold"/>
                                        <p:tgtEl>
                                          <p:spTgt spid="90"/>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90"/>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89"/>
                                        </p:tgtEl>
                                        <p:attrNameLst>
                                          <p:attrName>style.visibility</p:attrName>
                                        </p:attrNameLst>
                                      </p:cBhvr>
                                      <p:to>
                                        <p:strVal val="visible"/>
                                      </p:to>
                                    </p:set>
                                    <p:animEffect transition="in" filter="fade">
                                      <p:cBhvr>
                                        <p:cTn id="25" dur="1250"/>
                                        <p:tgtEl>
                                          <p:spTgt spid="89"/>
                                        </p:tgtEl>
                                      </p:cBhvr>
                                    </p:animEffect>
                                    <p:anim calcmode="lin" valueType="num">
                                      <p:cBhvr>
                                        <p:cTn id="26" dur="1250" fill="hold"/>
                                        <p:tgtEl>
                                          <p:spTgt spid="89"/>
                                        </p:tgtEl>
                                        <p:attrNameLst>
                                          <p:attrName>ppt_x</p:attrName>
                                        </p:attrNameLst>
                                      </p:cBhvr>
                                      <p:tavLst>
                                        <p:tav tm="0">
                                          <p:val>
                                            <p:strVal val="#ppt_x"/>
                                          </p:val>
                                        </p:tav>
                                        <p:tav tm="100000">
                                          <p:val>
                                            <p:strVal val="#ppt_x"/>
                                          </p:val>
                                        </p:tav>
                                      </p:tavLst>
                                    </p:anim>
                                    <p:anim calcmode="lin" valueType="num">
                                      <p:cBhvr>
                                        <p:cTn id="27" dur="1125" decel="100000" fill="hold"/>
                                        <p:tgtEl>
                                          <p:spTgt spid="89"/>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8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we are </a:t>
            </a:r>
            <a:br>
              <a:rPr lang="en-US"/>
            </a:br>
            <a:r>
              <a:rPr lang="en-US">
                <a:solidFill>
                  <a:schemeClr val="accent1"/>
                </a:solidFill>
              </a:rPr>
              <a:t>social</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146</a:t>
            </a:fld>
            <a:endParaRPr/>
          </a:p>
        </p:txBody>
      </p:sp>
      <p:grpSp>
        <p:nvGrpSpPr>
          <p:cNvPr id="19" name="Group 18"/>
          <p:cNvGrpSpPr/>
          <p:nvPr/>
        </p:nvGrpSpPr>
        <p:grpSpPr>
          <a:xfrm>
            <a:off x="2590800" y="2737451"/>
            <a:ext cx="6210300" cy="1981200"/>
            <a:chOff x="2628900" y="2781300"/>
            <a:chExt cx="6210300" cy="1981200"/>
          </a:xfrm>
        </p:grpSpPr>
        <p:grpSp>
          <p:nvGrpSpPr>
            <p:cNvPr id="17" name="Group 16"/>
            <p:cNvGrpSpPr/>
            <p:nvPr/>
          </p:nvGrpSpPr>
          <p:grpSpPr>
            <a:xfrm>
              <a:off x="2628900" y="2781300"/>
              <a:ext cx="1981200" cy="1981200"/>
              <a:chOff x="2628900" y="2781300"/>
              <a:chExt cx="1981200" cy="1981200"/>
            </a:xfrm>
          </p:grpSpPr>
          <p:sp>
            <p:nvSpPr>
              <p:cNvPr id="8" name="Freeform 106"/>
              <p:cNvSpPr>
                <a:spLocks noEditPoints="1"/>
              </p:cNvSpPr>
              <p:nvPr/>
            </p:nvSpPr>
            <p:spPr bwMode="auto">
              <a:xfrm>
                <a:off x="3084740" y="3320328"/>
                <a:ext cx="1069520" cy="903144"/>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4" name="Oval 3"/>
              <p:cNvSpPr/>
              <p:nvPr/>
            </p:nvSpPr>
            <p:spPr>
              <a:xfrm>
                <a:off x="2628900" y="2781300"/>
                <a:ext cx="1981200" cy="19812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18" name="Group 17"/>
            <p:cNvGrpSpPr/>
            <p:nvPr/>
          </p:nvGrpSpPr>
          <p:grpSpPr>
            <a:xfrm>
              <a:off x="5029200" y="2944029"/>
              <a:ext cx="3810000" cy="1655743"/>
              <a:chOff x="5029200" y="2953512"/>
              <a:chExt cx="3810000" cy="1655743"/>
            </a:xfrm>
          </p:grpSpPr>
          <p:sp>
            <p:nvSpPr>
              <p:cNvPr id="11" name="TextBox 10"/>
              <p:cNvSpPr txBox="1"/>
              <p:nvPr/>
            </p:nvSpPr>
            <p:spPr>
              <a:xfrm>
                <a:off x="5029200" y="2953512"/>
                <a:ext cx="3276600" cy="646331"/>
              </a:xfrm>
              <a:prstGeom prst="rect">
                <a:avLst/>
              </a:prstGeom>
              <a:noFill/>
            </p:spPr>
            <p:txBody>
              <a:bodyPr wrap="square" rtlCol="0">
                <a:spAutoFit/>
              </a:bodyPr>
              <a:lstStyle/>
              <a:p>
                <a:r>
                  <a:rPr lang="en-US" sz="3600">
                    <a:latin typeface="+mj-lt"/>
                  </a:rPr>
                  <a:t>page </a:t>
                </a:r>
                <a:r>
                  <a:rPr lang="en-US" sz="3600">
                    <a:solidFill>
                      <a:schemeClr val="accent1"/>
                    </a:solidFill>
                    <a:latin typeface="+mj-lt"/>
                  </a:rPr>
                  <a:t>followers</a:t>
                </a:r>
                <a:endParaRPr lang="uk-UA" sz="3600">
                  <a:solidFill>
                    <a:schemeClr val="accent1"/>
                  </a:solidFill>
                  <a:latin typeface="+mj-lt"/>
                </a:endParaRPr>
              </a:p>
            </p:txBody>
          </p:sp>
          <p:sp>
            <p:nvSpPr>
              <p:cNvPr id="13" name="TextBox 12"/>
              <p:cNvSpPr txBox="1"/>
              <p:nvPr/>
            </p:nvSpPr>
            <p:spPr>
              <a:xfrm>
                <a:off x="5029200" y="3593592"/>
                <a:ext cx="3810000" cy="1015663"/>
              </a:xfrm>
              <a:prstGeom prst="rect">
                <a:avLst/>
              </a:prstGeom>
              <a:noFill/>
            </p:spPr>
            <p:txBody>
              <a:bodyPr wrap="square" rtlCol="0">
                <a:spAutoFit/>
              </a:bodyPr>
              <a:lstStyle/>
              <a:p>
                <a:r>
                  <a:rPr lang="en-US" sz="2000" b="1">
                    <a:solidFill>
                      <a:schemeClr val="accent1"/>
                    </a:solidFill>
                  </a:rPr>
                  <a:t>+10.000</a:t>
                </a:r>
                <a:r>
                  <a:rPr lang="en-US" sz="2000">
                    <a:solidFill>
                      <a:schemeClr val="accent1"/>
                    </a:solidFill>
                  </a:rPr>
                  <a:t> - </a:t>
                </a:r>
                <a:r>
                  <a:rPr lang="en-US" sz="2000">
                    <a:solidFill>
                      <a:schemeClr val="tx2"/>
                    </a:solidFill>
                  </a:rPr>
                  <a:t>a growing community</a:t>
                </a:r>
              </a:p>
              <a:p>
                <a:r>
                  <a:rPr lang="en-US" sz="2000">
                    <a:solidFill>
                      <a:schemeClr val="tx2"/>
                    </a:solidFill>
                  </a:rPr>
                  <a:t>of creative anc social active individuals.</a:t>
                </a:r>
                <a:endParaRPr lang="uk-UA" sz="2000">
                  <a:solidFill>
                    <a:schemeClr val="tx2"/>
                  </a:solidFill>
                </a:endParaRPr>
              </a:p>
            </p:txBody>
          </p:sp>
        </p:grpSp>
      </p:grpSp>
      <p:grpSp>
        <p:nvGrpSpPr>
          <p:cNvPr id="42" name="Group 41"/>
          <p:cNvGrpSpPr/>
          <p:nvPr/>
        </p:nvGrpSpPr>
        <p:grpSpPr>
          <a:xfrm>
            <a:off x="2590800" y="6134100"/>
            <a:ext cx="6210300" cy="1981200"/>
            <a:chOff x="2628900" y="6134100"/>
            <a:chExt cx="6210300" cy="1981200"/>
          </a:xfrm>
        </p:grpSpPr>
        <p:grpSp>
          <p:nvGrpSpPr>
            <p:cNvPr id="20" name="Group 19"/>
            <p:cNvGrpSpPr/>
            <p:nvPr/>
          </p:nvGrpSpPr>
          <p:grpSpPr>
            <a:xfrm>
              <a:off x="2628900" y="6134100"/>
              <a:ext cx="6210300" cy="1981200"/>
              <a:chOff x="2628900" y="2781300"/>
              <a:chExt cx="6210300" cy="1981200"/>
            </a:xfrm>
          </p:grpSpPr>
          <p:sp>
            <p:nvSpPr>
              <p:cNvPr id="26" name="Oval 25"/>
              <p:cNvSpPr/>
              <p:nvPr/>
            </p:nvSpPr>
            <p:spPr>
              <a:xfrm>
                <a:off x="2628900" y="2781300"/>
                <a:ext cx="1981200" cy="19812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22" name="Group 21"/>
              <p:cNvGrpSpPr/>
              <p:nvPr/>
            </p:nvGrpSpPr>
            <p:grpSpPr>
              <a:xfrm>
                <a:off x="5029200" y="2944029"/>
                <a:ext cx="3810000" cy="1655743"/>
                <a:chOff x="5029200" y="2953512"/>
                <a:chExt cx="3810000" cy="1655743"/>
              </a:xfrm>
            </p:grpSpPr>
            <p:sp>
              <p:nvSpPr>
                <p:cNvPr id="23" name="TextBox 22"/>
                <p:cNvSpPr txBox="1"/>
                <p:nvPr/>
              </p:nvSpPr>
              <p:spPr>
                <a:xfrm>
                  <a:off x="5029200" y="2953512"/>
                  <a:ext cx="3276600" cy="646331"/>
                </a:xfrm>
                <a:prstGeom prst="rect">
                  <a:avLst/>
                </a:prstGeom>
                <a:noFill/>
              </p:spPr>
              <p:txBody>
                <a:bodyPr wrap="square" rtlCol="0">
                  <a:spAutoFit/>
                </a:bodyPr>
                <a:lstStyle/>
                <a:p>
                  <a:r>
                    <a:rPr lang="en-US" sz="3600">
                      <a:latin typeface="+mj-lt"/>
                    </a:rPr>
                    <a:t>page </a:t>
                  </a:r>
                  <a:r>
                    <a:rPr lang="en-US" sz="3600">
                      <a:solidFill>
                        <a:schemeClr val="accent1"/>
                      </a:solidFill>
                      <a:latin typeface="+mj-lt"/>
                    </a:rPr>
                    <a:t>likes</a:t>
                  </a:r>
                  <a:endParaRPr lang="uk-UA" sz="3600">
                    <a:solidFill>
                      <a:schemeClr val="accent1"/>
                    </a:solidFill>
                    <a:latin typeface="+mj-lt"/>
                  </a:endParaRPr>
                </a:p>
              </p:txBody>
            </p:sp>
            <p:sp>
              <p:nvSpPr>
                <p:cNvPr id="24" name="TextBox 23"/>
                <p:cNvSpPr txBox="1"/>
                <p:nvPr/>
              </p:nvSpPr>
              <p:spPr>
                <a:xfrm>
                  <a:off x="5029200" y="3593592"/>
                  <a:ext cx="3810000" cy="1015663"/>
                </a:xfrm>
                <a:prstGeom prst="rect">
                  <a:avLst/>
                </a:prstGeom>
                <a:noFill/>
              </p:spPr>
              <p:txBody>
                <a:bodyPr wrap="square" rtlCol="0">
                  <a:spAutoFit/>
                </a:bodyPr>
                <a:lstStyle/>
                <a:p>
                  <a:r>
                    <a:rPr lang="en-US" sz="2000" b="1">
                      <a:solidFill>
                        <a:schemeClr val="accent1"/>
                      </a:solidFill>
                    </a:rPr>
                    <a:t>+10.000</a:t>
                  </a:r>
                  <a:r>
                    <a:rPr lang="en-US" sz="2000">
                      <a:solidFill>
                        <a:schemeClr val="accent1"/>
                      </a:solidFill>
                    </a:rPr>
                    <a:t> - </a:t>
                  </a:r>
                  <a:r>
                    <a:rPr lang="en-US" sz="2000">
                      <a:solidFill>
                        <a:schemeClr val="tx2"/>
                      </a:solidFill>
                    </a:rPr>
                    <a:t>we are not cats but we do have a lot of likable stories for you.</a:t>
                  </a:r>
                  <a:endParaRPr lang="uk-UA" sz="2000">
                    <a:solidFill>
                      <a:schemeClr val="tx2"/>
                    </a:solidFill>
                  </a:endParaRPr>
                </a:p>
              </p:txBody>
            </p:sp>
          </p:grpSp>
        </p:grpSp>
        <p:sp>
          <p:nvSpPr>
            <p:cNvPr id="41" name="Freeform 123"/>
            <p:cNvSpPr>
              <a:spLocks noEditPoints="1"/>
            </p:cNvSpPr>
            <p:nvPr/>
          </p:nvSpPr>
          <p:spPr bwMode="auto">
            <a:xfrm>
              <a:off x="3127709" y="6673128"/>
              <a:ext cx="996103" cy="996103"/>
            </a:xfrm>
            <a:custGeom>
              <a:avLst/>
              <a:gdLst>
                <a:gd name="T0" fmla="*/ 176 w 176"/>
                <a:gd name="T1" fmla="*/ 52 h 176"/>
                <a:gd name="T2" fmla="*/ 124 w 176"/>
                <a:gd name="T3" fmla="*/ 0 h 176"/>
                <a:gd name="T4" fmla="*/ 88 w 176"/>
                <a:gd name="T5" fmla="*/ 15 h 176"/>
                <a:gd name="T6" fmla="*/ 52 w 176"/>
                <a:gd name="T7" fmla="*/ 0 h 176"/>
                <a:gd name="T8" fmla="*/ 0 w 176"/>
                <a:gd name="T9" fmla="*/ 52 h 176"/>
                <a:gd name="T10" fmla="*/ 0 w 176"/>
                <a:gd name="T11" fmla="*/ 58 h 176"/>
                <a:gd name="T12" fmla="*/ 88 w 176"/>
                <a:gd name="T13" fmla="*/ 176 h 176"/>
                <a:gd name="T14" fmla="*/ 176 w 176"/>
                <a:gd name="T15" fmla="*/ 58 h 176"/>
                <a:gd name="T16" fmla="*/ 176 w 176"/>
                <a:gd name="T17" fmla="*/ 52 h 176"/>
                <a:gd name="T18" fmla="*/ 168 w 176"/>
                <a:gd name="T19" fmla="*/ 57 h 176"/>
                <a:gd name="T20" fmla="*/ 88 w 176"/>
                <a:gd name="T21" fmla="*/ 167 h 176"/>
                <a:gd name="T22" fmla="*/ 8 w 176"/>
                <a:gd name="T23" fmla="*/ 57 h 176"/>
                <a:gd name="T24" fmla="*/ 8 w 176"/>
                <a:gd name="T25" fmla="*/ 52 h 176"/>
                <a:gd name="T26" fmla="*/ 52 w 176"/>
                <a:gd name="T27" fmla="*/ 8 h 176"/>
                <a:gd name="T28" fmla="*/ 82 w 176"/>
                <a:gd name="T29" fmla="*/ 20 h 176"/>
                <a:gd name="T30" fmla="*/ 88 w 176"/>
                <a:gd name="T31" fmla="*/ 26 h 176"/>
                <a:gd name="T32" fmla="*/ 94 w 176"/>
                <a:gd name="T33" fmla="*/ 20 h 176"/>
                <a:gd name="T34" fmla="*/ 124 w 176"/>
                <a:gd name="T35" fmla="*/ 8 h 176"/>
                <a:gd name="T36" fmla="*/ 168 w 176"/>
                <a:gd name="T37" fmla="*/ 52 h 176"/>
                <a:gd name="T38" fmla="*/ 168 w 176"/>
                <a:gd name="T39" fmla="*/ 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176">
                  <a:moveTo>
                    <a:pt x="176" y="52"/>
                  </a:moveTo>
                  <a:cubicBezTo>
                    <a:pt x="176" y="23"/>
                    <a:pt x="153" y="0"/>
                    <a:pt x="124" y="0"/>
                  </a:cubicBezTo>
                  <a:cubicBezTo>
                    <a:pt x="110" y="0"/>
                    <a:pt x="97" y="6"/>
                    <a:pt x="88" y="15"/>
                  </a:cubicBezTo>
                  <a:cubicBezTo>
                    <a:pt x="79" y="6"/>
                    <a:pt x="66" y="0"/>
                    <a:pt x="52" y="0"/>
                  </a:cubicBezTo>
                  <a:cubicBezTo>
                    <a:pt x="23" y="0"/>
                    <a:pt x="0" y="23"/>
                    <a:pt x="0" y="52"/>
                  </a:cubicBezTo>
                  <a:cubicBezTo>
                    <a:pt x="0" y="55"/>
                    <a:pt x="1" y="59"/>
                    <a:pt x="0" y="58"/>
                  </a:cubicBezTo>
                  <a:cubicBezTo>
                    <a:pt x="6" y="109"/>
                    <a:pt x="80" y="176"/>
                    <a:pt x="88" y="176"/>
                  </a:cubicBezTo>
                  <a:cubicBezTo>
                    <a:pt x="96" y="176"/>
                    <a:pt x="170" y="109"/>
                    <a:pt x="176" y="58"/>
                  </a:cubicBezTo>
                  <a:cubicBezTo>
                    <a:pt x="175" y="59"/>
                    <a:pt x="176" y="55"/>
                    <a:pt x="176" y="52"/>
                  </a:cubicBezTo>
                  <a:moveTo>
                    <a:pt x="168" y="57"/>
                  </a:moveTo>
                  <a:cubicBezTo>
                    <a:pt x="163" y="100"/>
                    <a:pt x="103" y="158"/>
                    <a:pt x="88" y="167"/>
                  </a:cubicBezTo>
                  <a:cubicBezTo>
                    <a:pt x="73" y="158"/>
                    <a:pt x="13" y="100"/>
                    <a:pt x="8" y="57"/>
                  </a:cubicBezTo>
                  <a:cubicBezTo>
                    <a:pt x="8" y="57"/>
                    <a:pt x="8" y="55"/>
                    <a:pt x="8" y="52"/>
                  </a:cubicBezTo>
                  <a:cubicBezTo>
                    <a:pt x="8" y="28"/>
                    <a:pt x="28" y="8"/>
                    <a:pt x="52" y="8"/>
                  </a:cubicBezTo>
                  <a:cubicBezTo>
                    <a:pt x="63" y="8"/>
                    <a:pt x="74" y="12"/>
                    <a:pt x="82" y="20"/>
                  </a:cubicBezTo>
                  <a:cubicBezTo>
                    <a:pt x="88" y="26"/>
                    <a:pt x="88" y="26"/>
                    <a:pt x="88" y="26"/>
                  </a:cubicBezTo>
                  <a:cubicBezTo>
                    <a:pt x="94" y="20"/>
                    <a:pt x="94" y="20"/>
                    <a:pt x="94" y="20"/>
                  </a:cubicBezTo>
                  <a:cubicBezTo>
                    <a:pt x="102" y="12"/>
                    <a:pt x="113" y="8"/>
                    <a:pt x="124" y="8"/>
                  </a:cubicBezTo>
                  <a:cubicBezTo>
                    <a:pt x="148" y="8"/>
                    <a:pt x="168" y="28"/>
                    <a:pt x="168" y="52"/>
                  </a:cubicBezTo>
                  <a:cubicBezTo>
                    <a:pt x="168" y="55"/>
                    <a:pt x="168" y="57"/>
                    <a:pt x="168" y="57"/>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5" name="Group 4"/>
          <p:cNvGrpSpPr/>
          <p:nvPr/>
        </p:nvGrpSpPr>
        <p:grpSpPr>
          <a:xfrm>
            <a:off x="9639300" y="2737451"/>
            <a:ext cx="6477000" cy="1981200"/>
            <a:chOff x="9639300" y="2737451"/>
            <a:chExt cx="6477000" cy="1981200"/>
          </a:xfrm>
        </p:grpSpPr>
        <p:grpSp>
          <p:nvGrpSpPr>
            <p:cNvPr id="34" name="Group 33"/>
            <p:cNvGrpSpPr/>
            <p:nvPr/>
          </p:nvGrpSpPr>
          <p:grpSpPr>
            <a:xfrm>
              <a:off x="9639300" y="2737451"/>
              <a:ext cx="6477000" cy="1981200"/>
              <a:chOff x="2628900" y="2781300"/>
              <a:chExt cx="6477000" cy="1981200"/>
            </a:xfrm>
          </p:grpSpPr>
          <p:sp>
            <p:nvSpPr>
              <p:cNvPr id="40" name="Oval 39"/>
              <p:cNvSpPr/>
              <p:nvPr/>
            </p:nvSpPr>
            <p:spPr>
              <a:xfrm>
                <a:off x="2628900" y="2781300"/>
                <a:ext cx="1981200" cy="19812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36" name="Group 35"/>
              <p:cNvGrpSpPr/>
              <p:nvPr/>
            </p:nvGrpSpPr>
            <p:grpSpPr>
              <a:xfrm>
                <a:off x="5029200" y="2944029"/>
                <a:ext cx="4076700" cy="1655743"/>
                <a:chOff x="5029200" y="2953512"/>
                <a:chExt cx="4076700" cy="1655743"/>
              </a:xfrm>
            </p:grpSpPr>
            <p:sp>
              <p:nvSpPr>
                <p:cNvPr id="37" name="TextBox 36"/>
                <p:cNvSpPr txBox="1"/>
                <p:nvPr/>
              </p:nvSpPr>
              <p:spPr>
                <a:xfrm>
                  <a:off x="5029200" y="2953512"/>
                  <a:ext cx="4076700" cy="646331"/>
                </a:xfrm>
                <a:prstGeom prst="rect">
                  <a:avLst/>
                </a:prstGeom>
                <a:noFill/>
              </p:spPr>
              <p:txBody>
                <a:bodyPr wrap="square" rtlCol="0">
                  <a:spAutoFit/>
                </a:bodyPr>
                <a:lstStyle/>
                <a:p>
                  <a:r>
                    <a:rPr lang="en-US" sz="3600">
                      <a:solidFill>
                        <a:schemeClr val="accent1"/>
                      </a:solidFill>
                      <a:latin typeface="+mj-lt"/>
                    </a:rPr>
                    <a:t>photos</a:t>
                  </a:r>
                  <a:r>
                    <a:rPr lang="en-US" sz="3600">
                      <a:latin typeface="+mj-lt"/>
                    </a:rPr>
                    <a:t> submitted</a:t>
                  </a:r>
                  <a:endParaRPr lang="uk-UA" sz="3600">
                    <a:latin typeface="+mj-lt"/>
                  </a:endParaRPr>
                </a:p>
              </p:txBody>
            </p:sp>
            <p:sp>
              <p:nvSpPr>
                <p:cNvPr id="38" name="TextBox 37"/>
                <p:cNvSpPr txBox="1"/>
                <p:nvPr/>
              </p:nvSpPr>
              <p:spPr>
                <a:xfrm>
                  <a:off x="5029200" y="3593592"/>
                  <a:ext cx="3810000" cy="1015663"/>
                </a:xfrm>
                <a:prstGeom prst="rect">
                  <a:avLst/>
                </a:prstGeom>
                <a:noFill/>
              </p:spPr>
              <p:txBody>
                <a:bodyPr wrap="square" rtlCol="0">
                  <a:spAutoFit/>
                </a:bodyPr>
                <a:lstStyle/>
                <a:p>
                  <a:r>
                    <a:rPr lang="en-US" sz="2000" b="1">
                      <a:solidFill>
                        <a:schemeClr val="accent1"/>
                      </a:solidFill>
                    </a:rPr>
                    <a:t>2015 - 3.356, 2016 - 5.789 </a:t>
                  </a:r>
                  <a:r>
                    <a:rPr lang="en-US" sz="2000">
                      <a:solidFill>
                        <a:schemeClr val="tx2"/>
                      </a:solidFill>
                    </a:rPr>
                    <a:t>pictures were submitted by our authors</a:t>
                  </a:r>
                  <a:endParaRPr lang="uk-UA" sz="2000">
                    <a:solidFill>
                      <a:schemeClr val="tx2"/>
                    </a:solidFill>
                  </a:endParaRPr>
                </a:p>
              </p:txBody>
            </p:sp>
          </p:grpSp>
        </p:grpSp>
        <p:sp>
          <p:nvSpPr>
            <p:cNvPr id="43" name="Freeform 51"/>
            <p:cNvSpPr>
              <a:spLocks noEditPoints="1"/>
            </p:cNvSpPr>
            <p:nvPr/>
          </p:nvSpPr>
          <p:spPr bwMode="auto">
            <a:xfrm>
              <a:off x="10210119" y="3329657"/>
              <a:ext cx="839561" cy="821316"/>
            </a:xfrm>
            <a:custGeom>
              <a:avLst/>
              <a:gdLst>
                <a:gd name="T0" fmla="*/ 44 w 176"/>
                <a:gd name="T1" fmla="*/ 64 h 176"/>
                <a:gd name="T2" fmla="*/ 64 w 176"/>
                <a:gd name="T3" fmla="*/ 44 h 176"/>
                <a:gd name="T4" fmla="*/ 44 w 176"/>
                <a:gd name="T5" fmla="*/ 24 h 176"/>
                <a:gd name="T6" fmla="*/ 24 w 176"/>
                <a:gd name="T7" fmla="*/ 44 h 176"/>
                <a:gd name="T8" fmla="*/ 44 w 176"/>
                <a:gd name="T9" fmla="*/ 64 h 176"/>
                <a:gd name="T10" fmla="*/ 44 w 176"/>
                <a:gd name="T11" fmla="*/ 32 h 176"/>
                <a:gd name="T12" fmla="*/ 56 w 176"/>
                <a:gd name="T13" fmla="*/ 44 h 176"/>
                <a:gd name="T14" fmla="*/ 44 w 176"/>
                <a:gd name="T15" fmla="*/ 56 h 176"/>
                <a:gd name="T16" fmla="*/ 32 w 176"/>
                <a:gd name="T17" fmla="*/ 44 h 176"/>
                <a:gd name="T18" fmla="*/ 44 w 176"/>
                <a:gd name="T19" fmla="*/ 32 h 176"/>
                <a:gd name="T20" fmla="*/ 152 w 176"/>
                <a:gd name="T21" fmla="*/ 147 h 176"/>
                <a:gd name="T22" fmla="*/ 152 w 176"/>
                <a:gd name="T23" fmla="*/ 146 h 176"/>
                <a:gd name="T24" fmla="*/ 151 w 176"/>
                <a:gd name="T25" fmla="*/ 145 h 176"/>
                <a:gd name="T26" fmla="*/ 116 w 176"/>
                <a:gd name="T27" fmla="*/ 95 h 176"/>
                <a:gd name="T28" fmla="*/ 116 w 176"/>
                <a:gd name="T29" fmla="*/ 95 h 176"/>
                <a:gd name="T30" fmla="*/ 112 w 176"/>
                <a:gd name="T31" fmla="*/ 92 h 176"/>
                <a:gd name="T32" fmla="*/ 109 w 176"/>
                <a:gd name="T33" fmla="*/ 93 h 176"/>
                <a:gd name="T34" fmla="*/ 93 w 176"/>
                <a:gd name="T35" fmla="*/ 110 h 176"/>
                <a:gd name="T36" fmla="*/ 72 w 176"/>
                <a:gd name="T37" fmla="*/ 78 h 176"/>
                <a:gd name="T38" fmla="*/ 68 w 176"/>
                <a:gd name="T39" fmla="*/ 76 h 176"/>
                <a:gd name="T40" fmla="*/ 65 w 176"/>
                <a:gd name="T41" fmla="*/ 78 h 176"/>
                <a:gd name="T42" fmla="*/ 65 w 176"/>
                <a:gd name="T43" fmla="*/ 78 h 176"/>
                <a:gd name="T44" fmla="*/ 25 w 176"/>
                <a:gd name="T45" fmla="*/ 146 h 176"/>
                <a:gd name="T46" fmla="*/ 25 w 176"/>
                <a:gd name="T47" fmla="*/ 146 h 176"/>
                <a:gd name="T48" fmla="*/ 24 w 176"/>
                <a:gd name="T49" fmla="*/ 148 h 176"/>
                <a:gd name="T50" fmla="*/ 28 w 176"/>
                <a:gd name="T51" fmla="*/ 152 h 176"/>
                <a:gd name="T52" fmla="*/ 148 w 176"/>
                <a:gd name="T53" fmla="*/ 152 h 176"/>
                <a:gd name="T54" fmla="*/ 152 w 176"/>
                <a:gd name="T55" fmla="*/ 148 h 176"/>
                <a:gd name="T56" fmla="*/ 152 w 176"/>
                <a:gd name="T57" fmla="*/ 147 h 176"/>
                <a:gd name="T58" fmla="*/ 35 w 176"/>
                <a:gd name="T59" fmla="*/ 144 h 176"/>
                <a:gd name="T60" fmla="*/ 68 w 176"/>
                <a:gd name="T61" fmla="*/ 87 h 176"/>
                <a:gd name="T62" fmla="*/ 88 w 176"/>
                <a:gd name="T63" fmla="*/ 118 h 176"/>
                <a:gd name="T64" fmla="*/ 89 w 176"/>
                <a:gd name="T65" fmla="*/ 119 h 176"/>
                <a:gd name="T66" fmla="*/ 89 w 176"/>
                <a:gd name="T67" fmla="*/ 119 h 176"/>
                <a:gd name="T68" fmla="*/ 92 w 176"/>
                <a:gd name="T69" fmla="*/ 120 h 176"/>
                <a:gd name="T70" fmla="*/ 95 w 176"/>
                <a:gd name="T71" fmla="*/ 119 h 176"/>
                <a:gd name="T72" fmla="*/ 112 w 176"/>
                <a:gd name="T73" fmla="*/ 102 h 176"/>
                <a:gd name="T74" fmla="*/ 140 w 176"/>
                <a:gd name="T75" fmla="*/ 144 h 176"/>
                <a:gd name="T76" fmla="*/ 35 w 176"/>
                <a:gd name="T77" fmla="*/ 144 h 176"/>
                <a:gd name="T78" fmla="*/ 160 w 176"/>
                <a:gd name="T79" fmla="*/ 0 h 176"/>
                <a:gd name="T80" fmla="*/ 16 w 176"/>
                <a:gd name="T81" fmla="*/ 0 h 176"/>
                <a:gd name="T82" fmla="*/ 0 w 176"/>
                <a:gd name="T83" fmla="*/ 16 h 176"/>
                <a:gd name="T84" fmla="*/ 0 w 176"/>
                <a:gd name="T85" fmla="*/ 160 h 176"/>
                <a:gd name="T86" fmla="*/ 16 w 176"/>
                <a:gd name="T87" fmla="*/ 176 h 176"/>
                <a:gd name="T88" fmla="*/ 160 w 176"/>
                <a:gd name="T89" fmla="*/ 176 h 176"/>
                <a:gd name="T90" fmla="*/ 176 w 176"/>
                <a:gd name="T91" fmla="*/ 160 h 176"/>
                <a:gd name="T92" fmla="*/ 176 w 176"/>
                <a:gd name="T93" fmla="*/ 16 h 176"/>
                <a:gd name="T94" fmla="*/ 160 w 176"/>
                <a:gd name="T95" fmla="*/ 0 h 176"/>
                <a:gd name="T96" fmla="*/ 168 w 176"/>
                <a:gd name="T97" fmla="*/ 160 h 176"/>
                <a:gd name="T98" fmla="*/ 160 w 176"/>
                <a:gd name="T99" fmla="*/ 168 h 176"/>
                <a:gd name="T100" fmla="*/ 16 w 176"/>
                <a:gd name="T101" fmla="*/ 168 h 176"/>
                <a:gd name="T102" fmla="*/ 8 w 176"/>
                <a:gd name="T103" fmla="*/ 160 h 176"/>
                <a:gd name="T104" fmla="*/ 8 w 176"/>
                <a:gd name="T105" fmla="*/ 16 h 176"/>
                <a:gd name="T106" fmla="*/ 16 w 176"/>
                <a:gd name="T107" fmla="*/ 8 h 176"/>
                <a:gd name="T108" fmla="*/ 160 w 176"/>
                <a:gd name="T109" fmla="*/ 8 h 176"/>
                <a:gd name="T110" fmla="*/ 168 w 176"/>
                <a:gd name="T111" fmla="*/ 16 h 176"/>
                <a:gd name="T112" fmla="*/ 168 w 176"/>
                <a:gd name="T113"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6" h="176">
                  <a:moveTo>
                    <a:pt x="44" y="64"/>
                  </a:moveTo>
                  <a:cubicBezTo>
                    <a:pt x="55" y="64"/>
                    <a:pt x="64" y="55"/>
                    <a:pt x="64" y="44"/>
                  </a:cubicBezTo>
                  <a:cubicBezTo>
                    <a:pt x="64" y="33"/>
                    <a:pt x="55" y="24"/>
                    <a:pt x="44" y="24"/>
                  </a:cubicBezTo>
                  <a:cubicBezTo>
                    <a:pt x="33" y="24"/>
                    <a:pt x="24" y="33"/>
                    <a:pt x="24" y="44"/>
                  </a:cubicBezTo>
                  <a:cubicBezTo>
                    <a:pt x="24" y="55"/>
                    <a:pt x="33" y="64"/>
                    <a:pt x="44" y="64"/>
                  </a:cubicBezTo>
                  <a:moveTo>
                    <a:pt x="44" y="32"/>
                  </a:moveTo>
                  <a:cubicBezTo>
                    <a:pt x="51" y="32"/>
                    <a:pt x="56" y="37"/>
                    <a:pt x="56" y="44"/>
                  </a:cubicBezTo>
                  <a:cubicBezTo>
                    <a:pt x="56" y="51"/>
                    <a:pt x="51" y="56"/>
                    <a:pt x="44" y="56"/>
                  </a:cubicBezTo>
                  <a:cubicBezTo>
                    <a:pt x="37" y="56"/>
                    <a:pt x="32" y="51"/>
                    <a:pt x="32" y="44"/>
                  </a:cubicBezTo>
                  <a:cubicBezTo>
                    <a:pt x="32" y="37"/>
                    <a:pt x="37" y="32"/>
                    <a:pt x="44" y="32"/>
                  </a:cubicBezTo>
                  <a:moveTo>
                    <a:pt x="152" y="147"/>
                  </a:moveTo>
                  <a:cubicBezTo>
                    <a:pt x="152" y="146"/>
                    <a:pt x="152" y="146"/>
                    <a:pt x="152" y="146"/>
                  </a:cubicBezTo>
                  <a:cubicBezTo>
                    <a:pt x="151" y="146"/>
                    <a:pt x="151" y="146"/>
                    <a:pt x="151" y="145"/>
                  </a:cubicBezTo>
                  <a:cubicBezTo>
                    <a:pt x="116" y="95"/>
                    <a:pt x="116" y="95"/>
                    <a:pt x="116" y="95"/>
                  </a:cubicBezTo>
                  <a:cubicBezTo>
                    <a:pt x="116" y="95"/>
                    <a:pt x="116" y="95"/>
                    <a:pt x="116" y="95"/>
                  </a:cubicBezTo>
                  <a:cubicBezTo>
                    <a:pt x="115" y="93"/>
                    <a:pt x="114" y="92"/>
                    <a:pt x="112" y="92"/>
                  </a:cubicBezTo>
                  <a:cubicBezTo>
                    <a:pt x="111" y="92"/>
                    <a:pt x="110" y="92"/>
                    <a:pt x="109" y="93"/>
                  </a:cubicBezTo>
                  <a:cubicBezTo>
                    <a:pt x="93" y="110"/>
                    <a:pt x="93" y="110"/>
                    <a:pt x="93" y="110"/>
                  </a:cubicBezTo>
                  <a:cubicBezTo>
                    <a:pt x="72" y="78"/>
                    <a:pt x="72" y="78"/>
                    <a:pt x="72" y="78"/>
                  </a:cubicBezTo>
                  <a:cubicBezTo>
                    <a:pt x="71" y="77"/>
                    <a:pt x="70" y="76"/>
                    <a:pt x="68" y="76"/>
                  </a:cubicBezTo>
                  <a:cubicBezTo>
                    <a:pt x="67" y="76"/>
                    <a:pt x="65" y="77"/>
                    <a:pt x="65" y="78"/>
                  </a:cubicBezTo>
                  <a:cubicBezTo>
                    <a:pt x="65" y="78"/>
                    <a:pt x="65" y="78"/>
                    <a:pt x="65" y="78"/>
                  </a:cubicBezTo>
                  <a:cubicBezTo>
                    <a:pt x="25" y="146"/>
                    <a:pt x="25" y="146"/>
                    <a:pt x="25" y="146"/>
                  </a:cubicBezTo>
                  <a:cubicBezTo>
                    <a:pt x="25" y="146"/>
                    <a:pt x="25" y="146"/>
                    <a:pt x="25" y="146"/>
                  </a:cubicBezTo>
                  <a:cubicBezTo>
                    <a:pt x="24" y="146"/>
                    <a:pt x="24" y="147"/>
                    <a:pt x="24" y="148"/>
                  </a:cubicBezTo>
                  <a:cubicBezTo>
                    <a:pt x="24" y="150"/>
                    <a:pt x="26" y="152"/>
                    <a:pt x="28" y="152"/>
                  </a:cubicBezTo>
                  <a:cubicBezTo>
                    <a:pt x="148" y="152"/>
                    <a:pt x="148" y="152"/>
                    <a:pt x="148" y="152"/>
                  </a:cubicBezTo>
                  <a:cubicBezTo>
                    <a:pt x="150" y="152"/>
                    <a:pt x="152" y="150"/>
                    <a:pt x="152" y="148"/>
                  </a:cubicBezTo>
                  <a:cubicBezTo>
                    <a:pt x="152" y="147"/>
                    <a:pt x="152" y="147"/>
                    <a:pt x="152" y="147"/>
                  </a:cubicBezTo>
                  <a:close/>
                  <a:moveTo>
                    <a:pt x="35" y="144"/>
                  </a:moveTo>
                  <a:cubicBezTo>
                    <a:pt x="68" y="87"/>
                    <a:pt x="68" y="87"/>
                    <a:pt x="68" y="87"/>
                  </a:cubicBezTo>
                  <a:cubicBezTo>
                    <a:pt x="88" y="118"/>
                    <a:pt x="88" y="118"/>
                    <a:pt x="88" y="118"/>
                  </a:cubicBezTo>
                  <a:cubicBezTo>
                    <a:pt x="89" y="118"/>
                    <a:pt x="89" y="118"/>
                    <a:pt x="89" y="119"/>
                  </a:cubicBezTo>
                  <a:cubicBezTo>
                    <a:pt x="89" y="119"/>
                    <a:pt x="89" y="119"/>
                    <a:pt x="89" y="119"/>
                  </a:cubicBezTo>
                  <a:cubicBezTo>
                    <a:pt x="90" y="120"/>
                    <a:pt x="91" y="120"/>
                    <a:pt x="92" y="120"/>
                  </a:cubicBezTo>
                  <a:cubicBezTo>
                    <a:pt x="93" y="120"/>
                    <a:pt x="94" y="120"/>
                    <a:pt x="95" y="119"/>
                  </a:cubicBezTo>
                  <a:cubicBezTo>
                    <a:pt x="112" y="102"/>
                    <a:pt x="112" y="102"/>
                    <a:pt x="112" y="102"/>
                  </a:cubicBezTo>
                  <a:cubicBezTo>
                    <a:pt x="140" y="144"/>
                    <a:pt x="140" y="144"/>
                    <a:pt x="140" y="144"/>
                  </a:cubicBezTo>
                  <a:lnTo>
                    <a:pt x="35" y="144"/>
                  </a:lnTo>
                  <a:close/>
                  <a:moveTo>
                    <a:pt x="160" y="0"/>
                  </a:moveTo>
                  <a:cubicBezTo>
                    <a:pt x="16" y="0"/>
                    <a:pt x="16" y="0"/>
                    <a:pt x="16" y="0"/>
                  </a:cubicBezTo>
                  <a:cubicBezTo>
                    <a:pt x="7" y="0"/>
                    <a:pt x="0" y="7"/>
                    <a:pt x="0" y="16"/>
                  </a:cubicBezTo>
                  <a:cubicBezTo>
                    <a:pt x="0" y="160"/>
                    <a:pt x="0" y="160"/>
                    <a:pt x="0" y="160"/>
                  </a:cubicBezTo>
                  <a:cubicBezTo>
                    <a:pt x="0" y="169"/>
                    <a:pt x="7" y="176"/>
                    <a:pt x="16" y="176"/>
                  </a:cubicBezTo>
                  <a:cubicBezTo>
                    <a:pt x="160" y="176"/>
                    <a:pt x="160" y="176"/>
                    <a:pt x="160" y="176"/>
                  </a:cubicBezTo>
                  <a:cubicBezTo>
                    <a:pt x="169" y="176"/>
                    <a:pt x="176" y="169"/>
                    <a:pt x="176" y="160"/>
                  </a:cubicBezTo>
                  <a:cubicBezTo>
                    <a:pt x="176" y="16"/>
                    <a:pt x="176" y="16"/>
                    <a:pt x="176" y="16"/>
                  </a:cubicBezTo>
                  <a:cubicBezTo>
                    <a:pt x="176" y="7"/>
                    <a:pt x="169" y="0"/>
                    <a:pt x="160" y="0"/>
                  </a:cubicBezTo>
                  <a:moveTo>
                    <a:pt x="168" y="160"/>
                  </a:moveTo>
                  <a:cubicBezTo>
                    <a:pt x="168" y="164"/>
                    <a:pt x="164" y="168"/>
                    <a:pt x="160" y="168"/>
                  </a:cubicBezTo>
                  <a:cubicBezTo>
                    <a:pt x="16" y="168"/>
                    <a:pt x="16" y="168"/>
                    <a:pt x="16" y="168"/>
                  </a:cubicBezTo>
                  <a:cubicBezTo>
                    <a:pt x="12" y="168"/>
                    <a:pt x="8" y="164"/>
                    <a:pt x="8" y="160"/>
                  </a:cubicBezTo>
                  <a:cubicBezTo>
                    <a:pt x="8" y="16"/>
                    <a:pt x="8" y="16"/>
                    <a:pt x="8" y="16"/>
                  </a:cubicBezTo>
                  <a:cubicBezTo>
                    <a:pt x="8" y="12"/>
                    <a:pt x="12" y="8"/>
                    <a:pt x="16" y="8"/>
                  </a:cubicBezTo>
                  <a:cubicBezTo>
                    <a:pt x="160" y="8"/>
                    <a:pt x="160" y="8"/>
                    <a:pt x="160" y="8"/>
                  </a:cubicBezTo>
                  <a:cubicBezTo>
                    <a:pt x="164" y="8"/>
                    <a:pt x="168" y="12"/>
                    <a:pt x="168" y="16"/>
                  </a:cubicBezTo>
                  <a:lnTo>
                    <a:pt x="168" y="16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solidFill>
                  <a:schemeClr val="accent1"/>
                </a:solidFill>
              </a:endParaRPr>
            </a:p>
          </p:txBody>
        </p:sp>
      </p:grpSp>
      <p:grpSp>
        <p:nvGrpSpPr>
          <p:cNvPr id="6" name="Group 5"/>
          <p:cNvGrpSpPr/>
          <p:nvPr/>
        </p:nvGrpSpPr>
        <p:grpSpPr>
          <a:xfrm>
            <a:off x="9639300" y="6134100"/>
            <a:ext cx="6477000" cy="1981200"/>
            <a:chOff x="9639300" y="6134100"/>
            <a:chExt cx="6477000" cy="1981200"/>
          </a:xfrm>
        </p:grpSpPr>
        <p:grpSp>
          <p:nvGrpSpPr>
            <p:cNvPr id="27" name="Group 26"/>
            <p:cNvGrpSpPr/>
            <p:nvPr/>
          </p:nvGrpSpPr>
          <p:grpSpPr>
            <a:xfrm>
              <a:off x="9639300" y="6134100"/>
              <a:ext cx="6477000" cy="1981200"/>
              <a:chOff x="2628900" y="2781300"/>
              <a:chExt cx="6477000" cy="1981200"/>
            </a:xfrm>
          </p:grpSpPr>
          <p:sp>
            <p:nvSpPr>
              <p:cNvPr id="33" name="Oval 32"/>
              <p:cNvSpPr/>
              <p:nvPr/>
            </p:nvSpPr>
            <p:spPr>
              <a:xfrm>
                <a:off x="2628900" y="2781300"/>
                <a:ext cx="1981200" cy="19812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29" name="Group 28"/>
              <p:cNvGrpSpPr/>
              <p:nvPr/>
            </p:nvGrpSpPr>
            <p:grpSpPr>
              <a:xfrm>
                <a:off x="5029200" y="2944029"/>
                <a:ext cx="4076700" cy="1655743"/>
                <a:chOff x="5029200" y="2953512"/>
                <a:chExt cx="4076700" cy="1655743"/>
              </a:xfrm>
            </p:grpSpPr>
            <p:sp>
              <p:nvSpPr>
                <p:cNvPr id="30" name="TextBox 29"/>
                <p:cNvSpPr txBox="1"/>
                <p:nvPr/>
              </p:nvSpPr>
              <p:spPr>
                <a:xfrm>
                  <a:off x="5029200" y="2953512"/>
                  <a:ext cx="4076700" cy="646331"/>
                </a:xfrm>
                <a:prstGeom prst="rect">
                  <a:avLst/>
                </a:prstGeom>
                <a:noFill/>
              </p:spPr>
              <p:txBody>
                <a:bodyPr wrap="square" rtlCol="0">
                  <a:spAutoFit/>
                </a:bodyPr>
                <a:lstStyle/>
                <a:p>
                  <a:r>
                    <a:rPr lang="en-US" sz="3600">
                      <a:solidFill>
                        <a:schemeClr val="accent1"/>
                      </a:solidFill>
                      <a:latin typeface="+mj-lt"/>
                    </a:rPr>
                    <a:t>downloads</a:t>
                  </a:r>
                  <a:r>
                    <a:rPr lang="en-US" sz="3600">
                      <a:latin typeface="+mj-lt"/>
                    </a:rPr>
                    <a:t> per day</a:t>
                  </a:r>
                  <a:endParaRPr lang="uk-UA" sz="3600">
                    <a:latin typeface="+mj-lt"/>
                  </a:endParaRPr>
                </a:p>
              </p:txBody>
            </p:sp>
            <p:sp>
              <p:nvSpPr>
                <p:cNvPr id="31" name="TextBox 30"/>
                <p:cNvSpPr txBox="1"/>
                <p:nvPr/>
              </p:nvSpPr>
              <p:spPr>
                <a:xfrm>
                  <a:off x="5029200" y="3593592"/>
                  <a:ext cx="3810000" cy="1015663"/>
                </a:xfrm>
                <a:prstGeom prst="rect">
                  <a:avLst/>
                </a:prstGeom>
                <a:noFill/>
              </p:spPr>
              <p:txBody>
                <a:bodyPr wrap="square" rtlCol="0">
                  <a:spAutoFit/>
                </a:bodyPr>
                <a:lstStyle/>
                <a:p>
                  <a:r>
                    <a:rPr lang="en-US" sz="2000" b="1">
                      <a:solidFill>
                        <a:schemeClr val="accent1"/>
                      </a:solidFill>
                    </a:rPr>
                    <a:t>+10.000</a:t>
                  </a:r>
                  <a:r>
                    <a:rPr lang="en-US" sz="2000">
                      <a:solidFill>
                        <a:schemeClr val="accent1"/>
                      </a:solidFill>
                    </a:rPr>
                    <a:t> - </a:t>
                  </a:r>
                  <a:r>
                    <a:rPr lang="en-US" sz="2000">
                      <a:solidFill>
                        <a:schemeClr val="tx2"/>
                      </a:solidFill>
                    </a:rPr>
                    <a:t>we deliver only the most useful video for our audience</a:t>
                  </a:r>
                  <a:endParaRPr lang="uk-UA" sz="2000">
                    <a:solidFill>
                      <a:schemeClr val="tx2"/>
                    </a:solidFill>
                  </a:endParaRPr>
                </a:p>
              </p:txBody>
            </p:sp>
          </p:grpSp>
        </p:grpSp>
        <p:sp>
          <p:nvSpPr>
            <p:cNvPr id="44" name="Freeform 235"/>
            <p:cNvSpPr>
              <a:spLocks noEditPoints="1"/>
            </p:cNvSpPr>
            <p:nvPr/>
          </p:nvSpPr>
          <p:spPr bwMode="auto">
            <a:xfrm>
              <a:off x="10286999" y="6591300"/>
              <a:ext cx="685799" cy="955955"/>
            </a:xfrm>
            <a:custGeom>
              <a:avLst/>
              <a:gdLst>
                <a:gd name="T0" fmla="*/ 32 w 128"/>
                <a:gd name="T1" fmla="*/ 104 h 176"/>
                <a:gd name="T2" fmla="*/ 28 w 128"/>
                <a:gd name="T3" fmla="*/ 108 h 176"/>
                <a:gd name="T4" fmla="*/ 29 w 128"/>
                <a:gd name="T5" fmla="*/ 111 h 176"/>
                <a:gd name="T6" fmla="*/ 61 w 128"/>
                <a:gd name="T7" fmla="*/ 143 h 176"/>
                <a:gd name="T8" fmla="*/ 64 w 128"/>
                <a:gd name="T9" fmla="*/ 144 h 176"/>
                <a:gd name="T10" fmla="*/ 67 w 128"/>
                <a:gd name="T11" fmla="*/ 143 h 176"/>
                <a:gd name="T12" fmla="*/ 99 w 128"/>
                <a:gd name="T13" fmla="*/ 111 h 176"/>
                <a:gd name="T14" fmla="*/ 100 w 128"/>
                <a:gd name="T15" fmla="*/ 108 h 176"/>
                <a:gd name="T16" fmla="*/ 96 w 128"/>
                <a:gd name="T17" fmla="*/ 104 h 176"/>
                <a:gd name="T18" fmla="*/ 93 w 128"/>
                <a:gd name="T19" fmla="*/ 105 h 176"/>
                <a:gd name="T20" fmla="*/ 68 w 128"/>
                <a:gd name="T21" fmla="*/ 130 h 176"/>
                <a:gd name="T22" fmla="*/ 68 w 128"/>
                <a:gd name="T23" fmla="*/ 4 h 176"/>
                <a:gd name="T24" fmla="*/ 64 w 128"/>
                <a:gd name="T25" fmla="*/ 0 h 176"/>
                <a:gd name="T26" fmla="*/ 60 w 128"/>
                <a:gd name="T27" fmla="*/ 4 h 176"/>
                <a:gd name="T28" fmla="*/ 60 w 128"/>
                <a:gd name="T29" fmla="*/ 130 h 176"/>
                <a:gd name="T30" fmla="*/ 35 w 128"/>
                <a:gd name="T31" fmla="*/ 105 h 176"/>
                <a:gd name="T32" fmla="*/ 32 w 128"/>
                <a:gd name="T33" fmla="*/ 104 h 176"/>
                <a:gd name="T34" fmla="*/ 124 w 128"/>
                <a:gd name="T35" fmla="*/ 56 h 176"/>
                <a:gd name="T36" fmla="*/ 80 w 128"/>
                <a:gd name="T37" fmla="*/ 56 h 176"/>
                <a:gd name="T38" fmla="*/ 76 w 128"/>
                <a:gd name="T39" fmla="*/ 60 h 176"/>
                <a:gd name="T40" fmla="*/ 80 w 128"/>
                <a:gd name="T41" fmla="*/ 64 h 176"/>
                <a:gd name="T42" fmla="*/ 120 w 128"/>
                <a:gd name="T43" fmla="*/ 64 h 176"/>
                <a:gd name="T44" fmla="*/ 120 w 128"/>
                <a:gd name="T45" fmla="*/ 168 h 176"/>
                <a:gd name="T46" fmla="*/ 8 w 128"/>
                <a:gd name="T47" fmla="*/ 168 h 176"/>
                <a:gd name="T48" fmla="*/ 8 w 128"/>
                <a:gd name="T49" fmla="*/ 64 h 176"/>
                <a:gd name="T50" fmla="*/ 48 w 128"/>
                <a:gd name="T51" fmla="*/ 64 h 176"/>
                <a:gd name="T52" fmla="*/ 52 w 128"/>
                <a:gd name="T53" fmla="*/ 60 h 176"/>
                <a:gd name="T54" fmla="*/ 48 w 128"/>
                <a:gd name="T55" fmla="*/ 56 h 176"/>
                <a:gd name="T56" fmla="*/ 4 w 128"/>
                <a:gd name="T57" fmla="*/ 56 h 176"/>
                <a:gd name="T58" fmla="*/ 0 w 128"/>
                <a:gd name="T59" fmla="*/ 60 h 176"/>
                <a:gd name="T60" fmla="*/ 0 w 128"/>
                <a:gd name="T61" fmla="*/ 172 h 176"/>
                <a:gd name="T62" fmla="*/ 4 w 128"/>
                <a:gd name="T63" fmla="*/ 176 h 176"/>
                <a:gd name="T64" fmla="*/ 124 w 128"/>
                <a:gd name="T65" fmla="*/ 176 h 176"/>
                <a:gd name="T66" fmla="*/ 128 w 128"/>
                <a:gd name="T67" fmla="*/ 172 h 176"/>
                <a:gd name="T68" fmla="*/ 128 w 128"/>
                <a:gd name="T69" fmla="*/ 60 h 176"/>
                <a:gd name="T70" fmla="*/ 124 w 128"/>
                <a:gd name="T71" fmla="*/ 5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176">
                  <a:moveTo>
                    <a:pt x="32" y="104"/>
                  </a:moveTo>
                  <a:cubicBezTo>
                    <a:pt x="30" y="104"/>
                    <a:pt x="28" y="106"/>
                    <a:pt x="28" y="108"/>
                  </a:cubicBezTo>
                  <a:cubicBezTo>
                    <a:pt x="28" y="109"/>
                    <a:pt x="28" y="110"/>
                    <a:pt x="29" y="111"/>
                  </a:cubicBezTo>
                  <a:cubicBezTo>
                    <a:pt x="61" y="143"/>
                    <a:pt x="61" y="143"/>
                    <a:pt x="61" y="143"/>
                  </a:cubicBezTo>
                  <a:cubicBezTo>
                    <a:pt x="62" y="144"/>
                    <a:pt x="63" y="144"/>
                    <a:pt x="64" y="144"/>
                  </a:cubicBezTo>
                  <a:cubicBezTo>
                    <a:pt x="65" y="144"/>
                    <a:pt x="66" y="144"/>
                    <a:pt x="67" y="143"/>
                  </a:cubicBezTo>
                  <a:cubicBezTo>
                    <a:pt x="99" y="111"/>
                    <a:pt x="99" y="111"/>
                    <a:pt x="99" y="111"/>
                  </a:cubicBezTo>
                  <a:cubicBezTo>
                    <a:pt x="100" y="110"/>
                    <a:pt x="100" y="109"/>
                    <a:pt x="100" y="108"/>
                  </a:cubicBezTo>
                  <a:cubicBezTo>
                    <a:pt x="100" y="106"/>
                    <a:pt x="98" y="104"/>
                    <a:pt x="96" y="104"/>
                  </a:cubicBezTo>
                  <a:cubicBezTo>
                    <a:pt x="95" y="104"/>
                    <a:pt x="94" y="104"/>
                    <a:pt x="93" y="105"/>
                  </a:cubicBezTo>
                  <a:cubicBezTo>
                    <a:pt x="68" y="130"/>
                    <a:pt x="68" y="130"/>
                    <a:pt x="68" y="130"/>
                  </a:cubicBezTo>
                  <a:cubicBezTo>
                    <a:pt x="68" y="4"/>
                    <a:pt x="68" y="4"/>
                    <a:pt x="68" y="4"/>
                  </a:cubicBezTo>
                  <a:cubicBezTo>
                    <a:pt x="68" y="2"/>
                    <a:pt x="66" y="0"/>
                    <a:pt x="64" y="0"/>
                  </a:cubicBezTo>
                  <a:cubicBezTo>
                    <a:pt x="62" y="0"/>
                    <a:pt x="60" y="2"/>
                    <a:pt x="60" y="4"/>
                  </a:cubicBezTo>
                  <a:cubicBezTo>
                    <a:pt x="60" y="130"/>
                    <a:pt x="60" y="130"/>
                    <a:pt x="60" y="130"/>
                  </a:cubicBezTo>
                  <a:cubicBezTo>
                    <a:pt x="35" y="105"/>
                    <a:pt x="35" y="105"/>
                    <a:pt x="35" y="105"/>
                  </a:cubicBezTo>
                  <a:cubicBezTo>
                    <a:pt x="34" y="104"/>
                    <a:pt x="33" y="104"/>
                    <a:pt x="32" y="104"/>
                  </a:cubicBezTo>
                  <a:moveTo>
                    <a:pt x="124" y="56"/>
                  </a:moveTo>
                  <a:cubicBezTo>
                    <a:pt x="80" y="56"/>
                    <a:pt x="80" y="56"/>
                    <a:pt x="80" y="56"/>
                  </a:cubicBezTo>
                  <a:cubicBezTo>
                    <a:pt x="78" y="56"/>
                    <a:pt x="76" y="58"/>
                    <a:pt x="76" y="60"/>
                  </a:cubicBezTo>
                  <a:cubicBezTo>
                    <a:pt x="76" y="62"/>
                    <a:pt x="78" y="64"/>
                    <a:pt x="80" y="64"/>
                  </a:cubicBezTo>
                  <a:cubicBezTo>
                    <a:pt x="120" y="64"/>
                    <a:pt x="120" y="64"/>
                    <a:pt x="120" y="64"/>
                  </a:cubicBezTo>
                  <a:cubicBezTo>
                    <a:pt x="120" y="168"/>
                    <a:pt x="120" y="168"/>
                    <a:pt x="120" y="168"/>
                  </a:cubicBezTo>
                  <a:cubicBezTo>
                    <a:pt x="8" y="168"/>
                    <a:pt x="8" y="168"/>
                    <a:pt x="8" y="168"/>
                  </a:cubicBezTo>
                  <a:cubicBezTo>
                    <a:pt x="8" y="64"/>
                    <a:pt x="8" y="64"/>
                    <a:pt x="8" y="64"/>
                  </a:cubicBezTo>
                  <a:cubicBezTo>
                    <a:pt x="48" y="64"/>
                    <a:pt x="48" y="64"/>
                    <a:pt x="48" y="64"/>
                  </a:cubicBezTo>
                  <a:cubicBezTo>
                    <a:pt x="50" y="64"/>
                    <a:pt x="52" y="62"/>
                    <a:pt x="52" y="60"/>
                  </a:cubicBezTo>
                  <a:cubicBezTo>
                    <a:pt x="52" y="58"/>
                    <a:pt x="50" y="56"/>
                    <a:pt x="48" y="56"/>
                  </a:cubicBezTo>
                  <a:cubicBezTo>
                    <a:pt x="4" y="56"/>
                    <a:pt x="4" y="56"/>
                    <a:pt x="4" y="56"/>
                  </a:cubicBezTo>
                  <a:cubicBezTo>
                    <a:pt x="2" y="56"/>
                    <a:pt x="0" y="58"/>
                    <a:pt x="0" y="60"/>
                  </a:cubicBezTo>
                  <a:cubicBezTo>
                    <a:pt x="0" y="172"/>
                    <a:pt x="0" y="172"/>
                    <a:pt x="0" y="172"/>
                  </a:cubicBezTo>
                  <a:cubicBezTo>
                    <a:pt x="0" y="174"/>
                    <a:pt x="2" y="176"/>
                    <a:pt x="4" y="176"/>
                  </a:cubicBezTo>
                  <a:cubicBezTo>
                    <a:pt x="124" y="176"/>
                    <a:pt x="124" y="176"/>
                    <a:pt x="124" y="176"/>
                  </a:cubicBezTo>
                  <a:cubicBezTo>
                    <a:pt x="126" y="176"/>
                    <a:pt x="128" y="174"/>
                    <a:pt x="128" y="172"/>
                  </a:cubicBezTo>
                  <a:cubicBezTo>
                    <a:pt x="128" y="60"/>
                    <a:pt x="128" y="60"/>
                    <a:pt x="128" y="60"/>
                  </a:cubicBezTo>
                  <a:cubicBezTo>
                    <a:pt x="128" y="58"/>
                    <a:pt x="126" y="56"/>
                    <a:pt x="124" y="5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25156558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250"/>
                                        <p:tgtEl>
                                          <p:spTgt spid="19"/>
                                        </p:tgtEl>
                                      </p:cBhvr>
                                    </p:animEffect>
                                    <p:anim calcmode="lin" valueType="num">
                                      <p:cBhvr>
                                        <p:cTn id="8" dur="1250" fill="hold"/>
                                        <p:tgtEl>
                                          <p:spTgt spid="19"/>
                                        </p:tgtEl>
                                        <p:attrNameLst>
                                          <p:attrName>ppt_x</p:attrName>
                                        </p:attrNameLst>
                                      </p:cBhvr>
                                      <p:tavLst>
                                        <p:tav tm="0">
                                          <p:val>
                                            <p:strVal val="#ppt_x"/>
                                          </p:val>
                                        </p:tav>
                                        <p:tav tm="100000">
                                          <p:val>
                                            <p:strVal val="#ppt_x"/>
                                          </p:val>
                                        </p:tav>
                                      </p:tavLst>
                                    </p:anim>
                                    <p:anim calcmode="lin" valueType="num">
                                      <p:cBhvr>
                                        <p:cTn id="9" dur="1125" decel="100000" fill="hold"/>
                                        <p:tgtEl>
                                          <p:spTgt spid="1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9"/>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250"/>
                                        <p:tgtEl>
                                          <p:spTgt spid="5"/>
                                        </p:tgtEl>
                                      </p:cBhvr>
                                    </p:animEffect>
                                    <p:anim calcmode="lin" valueType="num">
                                      <p:cBhvr>
                                        <p:cTn id="14" dur="1250" fill="hold"/>
                                        <p:tgtEl>
                                          <p:spTgt spid="5"/>
                                        </p:tgtEl>
                                        <p:attrNameLst>
                                          <p:attrName>ppt_x</p:attrName>
                                        </p:attrNameLst>
                                      </p:cBhvr>
                                      <p:tavLst>
                                        <p:tav tm="0">
                                          <p:val>
                                            <p:strVal val="#ppt_x"/>
                                          </p:val>
                                        </p:tav>
                                        <p:tav tm="100000">
                                          <p:val>
                                            <p:strVal val="#ppt_x"/>
                                          </p:val>
                                        </p:tav>
                                      </p:tavLst>
                                    </p:anim>
                                    <p:anim calcmode="lin" valueType="num">
                                      <p:cBhvr>
                                        <p:cTn id="15" dur="1125" decel="100000" fill="hold"/>
                                        <p:tgtEl>
                                          <p:spTgt spid="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1250"/>
                                        <p:tgtEl>
                                          <p:spTgt spid="42"/>
                                        </p:tgtEl>
                                      </p:cBhvr>
                                    </p:animEffect>
                                    <p:anim calcmode="lin" valueType="num">
                                      <p:cBhvr>
                                        <p:cTn id="20" dur="1250" fill="hold"/>
                                        <p:tgtEl>
                                          <p:spTgt spid="42"/>
                                        </p:tgtEl>
                                        <p:attrNameLst>
                                          <p:attrName>ppt_x</p:attrName>
                                        </p:attrNameLst>
                                      </p:cBhvr>
                                      <p:tavLst>
                                        <p:tav tm="0">
                                          <p:val>
                                            <p:strVal val="#ppt_x"/>
                                          </p:val>
                                        </p:tav>
                                        <p:tav tm="100000">
                                          <p:val>
                                            <p:strVal val="#ppt_x"/>
                                          </p:val>
                                        </p:tav>
                                      </p:tavLst>
                                    </p:anim>
                                    <p:anim calcmode="lin" valueType="num">
                                      <p:cBhvr>
                                        <p:cTn id="21" dur="1125" decel="100000" fill="hold"/>
                                        <p:tgtEl>
                                          <p:spTgt spid="4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42"/>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250"/>
                                        <p:tgtEl>
                                          <p:spTgt spid="6"/>
                                        </p:tgtEl>
                                      </p:cBhvr>
                                    </p:animEffect>
                                    <p:anim calcmode="lin" valueType="num">
                                      <p:cBhvr>
                                        <p:cTn id="26" dur="1250" fill="hold"/>
                                        <p:tgtEl>
                                          <p:spTgt spid="6"/>
                                        </p:tgtEl>
                                        <p:attrNameLst>
                                          <p:attrName>ppt_x</p:attrName>
                                        </p:attrNameLst>
                                      </p:cBhvr>
                                      <p:tavLst>
                                        <p:tav tm="0">
                                          <p:val>
                                            <p:strVal val="#ppt_x"/>
                                          </p:val>
                                        </p:tav>
                                        <p:tav tm="100000">
                                          <p:val>
                                            <p:strVal val="#ppt_x"/>
                                          </p:val>
                                        </p:tav>
                                      </p:tavLst>
                                    </p:anim>
                                    <p:anim calcmode="lin" valueType="num">
                                      <p:cBhvr>
                                        <p:cTn id="27" dur="1125" decel="100000" fill="hold"/>
                                        <p:tgtEl>
                                          <p:spTgt spid="6"/>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962076"/>
          </a:xfrm>
        </p:spPr>
        <p:txBody>
          <a:bodyPr/>
          <a:lstStyle/>
          <a:p>
            <a:r>
              <a:rPr lang="en-US"/>
              <a:t>facebook</a:t>
            </a:r>
            <a:r>
              <a:rPr lang="en-US">
                <a:solidFill>
                  <a:schemeClr val="accent1"/>
                </a:solidFill>
              </a:rPr>
              <a:t> </a:t>
            </a:r>
            <a:r>
              <a:rPr lang="en-US"/>
              <a:t>-</a:t>
            </a:r>
            <a:br>
              <a:rPr lang="en-US"/>
            </a:br>
            <a:r>
              <a:rPr lang="en-US">
                <a:solidFill>
                  <a:schemeClr val="accent1"/>
                </a:solidFill>
              </a:rPr>
              <a:t>gender analysis</a:t>
            </a:r>
            <a:br>
              <a:rPr lang="en-US"/>
            </a:b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147</a:t>
            </a:fld>
            <a:endParaRPr/>
          </a:p>
        </p:txBody>
      </p:sp>
      <p:sp>
        <p:nvSpPr>
          <p:cNvPr id="4" name="Rectangle 3"/>
          <p:cNvSpPr/>
          <p:nvPr/>
        </p:nvSpPr>
        <p:spPr>
          <a:xfrm>
            <a:off x="0" y="3314700"/>
            <a:ext cx="914400" cy="914400"/>
          </a:xfrm>
          <a:prstGeom prst="rect">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 name="Rectangle 4"/>
          <p:cNvSpPr/>
          <p:nvPr/>
        </p:nvSpPr>
        <p:spPr>
          <a:xfrm>
            <a:off x="0" y="42291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 name="Rectangle 5"/>
          <p:cNvSpPr/>
          <p:nvPr/>
        </p:nvSpPr>
        <p:spPr>
          <a:xfrm>
            <a:off x="0" y="51435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Rectangle 6"/>
          <p:cNvSpPr/>
          <p:nvPr/>
        </p:nvSpPr>
        <p:spPr>
          <a:xfrm>
            <a:off x="0" y="60579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Freeform 264"/>
          <p:cNvSpPr>
            <a:spLocks noEditPoints="1"/>
          </p:cNvSpPr>
          <p:nvPr/>
        </p:nvSpPr>
        <p:spPr bwMode="auto">
          <a:xfrm>
            <a:off x="193049" y="3536325"/>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0" name="Freeform 263"/>
          <p:cNvSpPr>
            <a:spLocks noEditPoints="1"/>
          </p:cNvSpPr>
          <p:nvPr/>
        </p:nvSpPr>
        <p:spPr bwMode="auto">
          <a:xfrm>
            <a:off x="196566" y="4450725"/>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1" name="Freeform 265"/>
          <p:cNvSpPr>
            <a:spLocks noEditPoints="1"/>
          </p:cNvSpPr>
          <p:nvPr/>
        </p:nvSpPr>
        <p:spPr bwMode="auto">
          <a:xfrm>
            <a:off x="193049" y="5307974"/>
            <a:ext cx="516820" cy="528301"/>
          </a:xfrm>
          <a:custGeom>
            <a:avLst/>
            <a:gdLst>
              <a:gd name="T0" fmla="*/ 86 w 176"/>
              <a:gd name="T1" fmla="*/ 72 h 176"/>
              <a:gd name="T2" fmla="*/ 93 w 176"/>
              <a:gd name="T3" fmla="*/ 54 h 176"/>
              <a:gd name="T4" fmla="*/ 84 w 176"/>
              <a:gd name="T5" fmla="*/ 48 h 176"/>
              <a:gd name="T6" fmla="*/ 78 w 176"/>
              <a:gd name="T7" fmla="*/ 65 h 176"/>
              <a:gd name="T8" fmla="*/ 83 w 176"/>
              <a:gd name="T9" fmla="*/ 54 h 176"/>
              <a:gd name="T10" fmla="*/ 88 w 176"/>
              <a:gd name="T11" fmla="*/ 54 h 176"/>
              <a:gd name="T12" fmla="*/ 85 w 176"/>
              <a:gd name="T13" fmla="*/ 68 h 176"/>
              <a:gd name="T14" fmla="*/ 83 w 176"/>
              <a:gd name="T15" fmla="*/ 54 h 176"/>
              <a:gd name="T16" fmla="*/ 107 w 176"/>
              <a:gd name="T17" fmla="*/ 69 h 176"/>
              <a:gd name="T18" fmla="*/ 112 w 176"/>
              <a:gd name="T19" fmla="*/ 71 h 176"/>
              <a:gd name="T20" fmla="*/ 107 w 176"/>
              <a:gd name="T21" fmla="*/ 48 h 176"/>
              <a:gd name="T22" fmla="*/ 104 w 176"/>
              <a:gd name="T23" fmla="*/ 68 h 176"/>
              <a:gd name="T24" fmla="*/ 102 w 176"/>
              <a:gd name="T25" fmla="*/ 48 h 176"/>
              <a:gd name="T26" fmla="*/ 97 w 176"/>
              <a:gd name="T27" fmla="*/ 68 h 176"/>
              <a:gd name="T28" fmla="*/ 65 w 176"/>
              <a:gd name="T29" fmla="*/ 71 h 176"/>
              <a:gd name="T30" fmla="*/ 71 w 176"/>
              <a:gd name="T31" fmla="*/ 59 h 176"/>
              <a:gd name="T32" fmla="*/ 72 w 176"/>
              <a:gd name="T33" fmla="*/ 40 h 176"/>
              <a:gd name="T34" fmla="*/ 64 w 176"/>
              <a:gd name="T35" fmla="*/ 40 h 176"/>
              <a:gd name="T36" fmla="*/ 65 w 176"/>
              <a:gd name="T37" fmla="*/ 59 h 176"/>
              <a:gd name="T38" fmla="*/ 98 w 176"/>
              <a:gd name="T39" fmla="*/ 99 h 176"/>
              <a:gd name="T40" fmla="*/ 95 w 176"/>
              <a:gd name="T41" fmla="*/ 116 h 176"/>
              <a:gd name="T42" fmla="*/ 100 w 176"/>
              <a:gd name="T43" fmla="*/ 115 h 176"/>
              <a:gd name="T44" fmla="*/ 98 w 176"/>
              <a:gd name="T45" fmla="*/ 99 h 176"/>
              <a:gd name="T46" fmla="*/ 0 w 176"/>
              <a:gd name="T47" fmla="*/ 88 h 176"/>
              <a:gd name="T48" fmla="*/ 176 w 176"/>
              <a:gd name="T49" fmla="*/ 88 h 176"/>
              <a:gd name="T50" fmla="*/ 88 w 176"/>
              <a:gd name="T51" fmla="*/ 168 h 176"/>
              <a:gd name="T52" fmla="*/ 88 w 176"/>
              <a:gd name="T53" fmla="*/ 8 h 176"/>
              <a:gd name="T54" fmla="*/ 88 w 176"/>
              <a:gd name="T55" fmla="*/ 168 h 176"/>
              <a:gd name="T56" fmla="*/ 88 w 176"/>
              <a:gd name="T57" fmla="*/ 76 h 176"/>
              <a:gd name="T58" fmla="*/ 45 w 176"/>
              <a:gd name="T59" fmla="*/ 89 h 176"/>
              <a:gd name="T60" fmla="*/ 45 w 176"/>
              <a:gd name="T61" fmla="*/ 119 h 176"/>
              <a:gd name="T62" fmla="*/ 88 w 176"/>
              <a:gd name="T63" fmla="*/ 132 h 176"/>
              <a:gd name="T64" fmla="*/ 131 w 176"/>
              <a:gd name="T65" fmla="*/ 119 h 176"/>
              <a:gd name="T66" fmla="*/ 131 w 176"/>
              <a:gd name="T67" fmla="*/ 89 h 176"/>
              <a:gd name="T68" fmla="*/ 70 w 176"/>
              <a:gd name="T69" fmla="*/ 90 h 176"/>
              <a:gd name="T70" fmla="*/ 64 w 176"/>
              <a:gd name="T71" fmla="*/ 121 h 176"/>
              <a:gd name="T72" fmla="*/ 58 w 176"/>
              <a:gd name="T73" fmla="*/ 90 h 176"/>
              <a:gd name="T74" fmla="*/ 52 w 176"/>
              <a:gd name="T75" fmla="*/ 85 h 176"/>
              <a:gd name="T76" fmla="*/ 70 w 176"/>
              <a:gd name="T77" fmla="*/ 90 h 176"/>
              <a:gd name="T78" fmla="*/ 81 w 176"/>
              <a:gd name="T79" fmla="*/ 121 h 176"/>
              <a:gd name="T80" fmla="*/ 75 w 176"/>
              <a:gd name="T81" fmla="*/ 122 h 176"/>
              <a:gd name="T82" fmla="*/ 71 w 176"/>
              <a:gd name="T83" fmla="*/ 94 h 176"/>
              <a:gd name="T84" fmla="*/ 76 w 176"/>
              <a:gd name="T85" fmla="*/ 117 h 176"/>
              <a:gd name="T86" fmla="*/ 81 w 176"/>
              <a:gd name="T87" fmla="*/ 116 h 176"/>
              <a:gd name="T88" fmla="*/ 86 w 176"/>
              <a:gd name="T89" fmla="*/ 94 h 176"/>
              <a:gd name="T90" fmla="*/ 105 w 176"/>
              <a:gd name="T91" fmla="*/ 115 h 176"/>
              <a:gd name="T92" fmla="*/ 95 w 176"/>
              <a:gd name="T93" fmla="*/ 119 h 176"/>
              <a:gd name="T94" fmla="*/ 90 w 176"/>
              <a:gd name="T95" fmla="*/ 121 h 176"/>
              <a:gd name="T96" fmla="*/ 95 w 176"/>
              <a:gd name="T97" fmla="*/ 85 h 176"/>
              <a:gd name="T98" fmla="*/ 101 w 176"/>
              <a:gd name="T99" fmla="*/ 94 h 176"/>
              <a:gd name="T100" fmla="*/ 105 w 176"/>
              <a:gd name="T101" fmla="*/ 115 h 176"/>
              <a:gd name="T102" fmla="*/ 125 w 176"/>
              <a:gd name="T103" fmla="*/ 109 h 176"/>
              <a:gd name="T104" fmla="*/ 114 w 176"/>
              <a:gd name="T105" fmla="*/ 115 h 176"/>
              <a:gd name="T106" fmla="*/ 119 w 176"/>
              <a:gd name="T107" fmla="*/ 115 h 176"/>
              <a:gd name="T108" fmla="*/ 125 w 176"/>
              <a:gd name="T109" fmla="*/ 112 h 176"/>
              <a:gd name="T110" fmla="*/ 117 w 176"/>
              <a:gd name="T111" fmla="*/ 122 h 176"/>
              <a:gd name="T112" fmla="*/ 109 w 176"/>
              <a:gd name="T113" fmla="*/ 101 h 176"/>
              <a:gd name="T114" fmla="*/ 125 w 176"/>
              <a:gd name="T115" fmla="*/ 101 h 176"/>
              <a:gd name="T116" fmla="*/ 114 w 176"/>
              <a:gd name="T117" fmla="*/ 101 h 176"/>
              <a:gd name="T118" fmla="*/ 119 w 176"/>
              <a:gd name="T119" fmla="*/ 105 h 176"/>
              <a:gd name="T120" fmla="*/ 117 w 176"/>
              <a:gd name="T121" fmla="*/ 9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176">
                <a:moveTo>
                  <a:pt x="84" y="72"/>
                </a:moveTo>
                <a:cubicBezTo>
                  <a:pt x="86" y="72"/>
                  <a:pt x="86" y="72"/>
                  <a:pt x="86" y="72"/>
                </a:cubicBezTo>
                <a:cubicBezTo>
                  <a:pt x="90" y="72"/>
                  <a:pt x="93" y="69"/>
                  <a:pt x="93" y="65"/>
                </a:cubicBezTo>
                <a:cubicBezTo>
                  <a:pt x="93" y="54"/>
                  <a:pt x="93" y="54"/>
                  <a:pt x="93" y="54"/>
                </a:cubicBezTo>
                <a:cubicBezTo>
                  <a:pt x="93" y="51"/>
                  <a:pt x="90" y="48"/>
                  <a:pt x="86" y="48"/>
                </a:cubicBezTo>
                <a:cubicBezTo>
                  <a:pt x="84" y="48"/>
                  <a:pt x="84" y="48"/>
                  <a:pt x="84" y="48"/>
                </a:cubicBezTo>
                <a:cubicBezTo>
                  <a:pt x="81" y="48"/>
                  <a:pt x="78" y="51"/>
                  <a:pt x="78" y="54"/>
                </a:cubicBezTo>
                <a:cubicBezTo>
                  <a:pt x="78" y="65"/>
                  <a:pt x="78" y="65"/>
                  <a:pt x="78" y="65"/>
                </a:cubicBezTo>
                <a:cubicBezTo>
                  <a:pt x="78" y="69"/>
                  <a:pt x="81" y="72"/>
                  <a:pt x="84" y="72"/>
                </a:cubicBezTo>
                <a:moveTo>
                  <a:pt x="83" y="54"/>
                </a:moveTo>
                <a:cubicBezTo>
                  <a:pt x="83" y="53"/>
                  <a:pt x="84" y="52"/>
                  <a:pt x="85" y="52"/>
                </a:cubicBezTo>
                <a:cubicBezTo>
                  <a:pt x="87" y="52"/>
                  <a:pt x="88" y="53"/>
                  <a:pt x="88" y="54"/>
                </a:cubicBezTo>
                <a:cubicBezTo>
                  <a:pt x="88" y="66"/>
                  <a:pt x="88" y="66"/>
                  <a:pt x="88" y="66"/>
                </a:cubicBezTo>
                <a:cubicBezTo>
                  <a:pt x="88" y="67"/>
                  <a:pt x="87" y="68"/>
                  <a:pt x="85" y="68"/>
                </a:cubicBezTo>
                <a:cubicBezTo>
                  <a:pt x="84" y="68"/>
                  <a:pt x="83" y="67"/>
                  <a:pt x="83" y="66"/>
                </a:cubicBezTo>
                <a:lnTo>
                  <a:pt x="83" y="54"/>
                </a:lnTo>
                <a:close/>
                <a:moveTo>
                  <a:pt x="101" y="72"/>
                </a:moveTo>
                <a:cubicBezTo>
                  <a:pt x="104" y="72"/>
                  <a:pt x="107" y="69"/>
                  <a:pt x="107" y="69"/>
                </a:cubicBezTo>
                <a:cubicBezTo>
                  <a:pt x="107" y="71"/>
                  <a:pt x="107" y="71"/>
                  <a:pt x="107" y="71"/>
                </a:cubicBezTo>
                <a:cubicBezTo>
                  <a:pt x="112" y="71"/>
                  <a:pt x="112" y="71"/>
                  <a:pt x="112" y="71"/>
                </a:cubicBezTo>
                <a:cubicBezTo>
                  <a:pt x="112" y="48"/>
                  <a:pt x="112" y="48"/>
                  <a:pt x="112" y="48"/>
                </a:cubicBezTo>
                <a:cubicBezTo>
                  <a:pt x="107" y="48"/>
                  <a:pt x="107" y="48"/>
                  <a:pt x="107" y="48"/>
                </a:cubicBezTo>
                <a:cubicBezTo>
                  <a:pt x="107" y="66"/>
                  <a:pt x="107" y="66"/>
                  <a:pt x="107" y="66"/>
                </a:cubicBezTo>
                <a:cubicBezTo>
                  <a:pt x="107" y="66"/>
                  <a:pt x="106" y="68"/>
                  <a:pt x="104" y="68"/>
                </a:cubicBezTo>
                <a:cubicBezTo>
                  <a:pt x="102" y="68"/>
                  <a:pt x="102" y="67"/>
                  <a:pt x="102" y="67"/>
                </a:cubicBezTo>
                <a:cubicBezTo>
                  <a:pt x="102" y="48"/>
                  <a:pt x="102" y="48"/>
                  <a:pt x="102" y="48"/>
                </a:cubicBezTo>
                <a:cubicBezTo>
                  <a:pt x="97" y="48"/>
                  <a:pt x="97" y="48"/>
                  <a:pt x="97" y="48"/>
                </a:cubicBezTo>
                <a:cubicBezTo>
                  <a:pt x="97" y="68"/>
                  <a:pt x="97" y="68"/>
                  <a:pt x="97" y="68"/>
                </a:cubicBezTo>
                <a:cubicBezTo>
                  <a:pt x="97" y="68"/>
                  <a:pt x="98" y="72"/>
                  <a:pt x="101" y="72"/>
                </a:cubicBezTo>
                <a:moveTo>
                  <a:pt x="65" y="71"/>
                </a:moveTo>
                <a:cubicBezTo>
                  <a:pt x="71" y="71"/>
                  <a:pt x="71" y="71"/>
                  <a:pt x="71" y="71"/>
                </a:cubicBezTo>
                <a:cubicBezTo>
                  <a:pt x="71" y="59"/>
                  <a:pt x="71" y="59"/>
                  <a:pt x="71" y="59"/>
                </a:cubicBezTo>
                <a:cubicBezTo>
                  <a:pt x="77" y="40"/>
                  <a:pt x="77" y="40"/>
                  <a:pt x="77" y="40"/>
                </a:cubicBezTo>
                <a:cubicBezTo>
                  <a:pt x="72" y="40"/>
                  <a:pt x="72" y="40"/>
                  <a:pt x="72" y="40"/>
                </a:cubicBezTo>
                <a:cubicBezTo>
                  <a:pt x="68" y="52"/>
                  <a:pt x="68" y="52"/>
                  <a:pt x="68" y="52"/>
                </a:cubicBezTo>
                <a:cubicBezTo>
                  <a:pt x="64" y="40"/>
                  <a:pt x="64" y="40"/>
                  <a:pt x="64" y="40"/>
                </a:cubicBezTo>
                <a:cubicBezTo>
                  <a:pt x="58" y="40"/>
                  <a:pt x="58" y="40"/>
                  <a:pt x="58" y="40"/>
                </a:cubicBezTo>
                <a:cubicBezTo>
                  <a:pt x="65" y="59"/>
                  <a:pt x="65" y="59"/>
                  <a:pt x="65" y="59"/>
                </a:cubicBezTo>
                <a:lnTo>
                  <a:pt x="65" y="71"/>
                </a:lnTo>
                <a:close/>
                <a:moveTo>
                  <a:pt x="98" y="99"/>
                </a:moveTo>
                <a:cubicBezTo>
                  <a:pt x="97" y="99"/>
                  <a:pt x="96" y="99"/>
                  <a:pt x="95" y="100"/>
                </a:cubicBezTo>
                <a:cubicBezTo>
                  <a:pt x="95" y="116"/>
                  <a:pt x="95" y="116"/>
                  <a:pt x="95" y="116"/>
                </a:cubicBezTo>
                <a:cubicBezTo>
                  <a:pt x="96" y="117"/>
                  <a:pt x="97" y="117"/>
                  <a:pt x="98" y="117"/>
                </a:cubicBezTo>
                <a:cubicBezTo>
                  <a:pt x="100" y="117"/>
                  <a:pt x="100" y="115"/>
                  <a:pt x="100" y="115"/>
                </a:cubicBezTo>
                <a:cubicBezTo>
                  <a:pt x="100" y="101"/>
                  <a:pt x="100" y="101"/>
                  <a:pt x="100" y="101"/>
                </a:cubicBezTo>
                <a:cubicBezTo>
                  <a:pt x="100" y="101"/>
                  <a:pt x="100" y="99"/>
                  <a:pt x="98" y="99"/>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118" y="77"/>
                </a:moveTo>
                <a:cubicBezTo>
                  <a:pt x="118" y="77"/>
                  <a:pt x="103" y="76"/>
                  <a:pt x="88" y="76"/>
                </a:cubicBezTo>
                <a:cubicBezTo>
                  <a:pt x="73" y="76"/>
                  <a:pt x="58" y="77"/>
                  <a:pt x="58" y="77"/>
                </a:cubicBezTo>
                <a:cubicBezTo>
                  <a:pt x="51" y="77"/>
                  <a:pt x="45" y="82"/>
                  <a:pt x="45" y="89"/>
                </a:cubicBezTo>
                <a:cubicBezTo>
                  <a:pt x="45" y="89"/>
                  <a:pt x="44" y="96"/>
                  <a:pt x="44" y="104"/>
                </a:cubicBezTo>
                <a:cubicBezTo>
                  <a:pt x="44" y="112"/>
                  <a:pt x="45" y="119"/>
                  <a:pt x="45" y="119"/>
                </a:cubicBezTo>
                <a:cubicBezTo>
                  <a:pt x="45" y="126"/>
                  <a:pt x="51" y="131"/>
                  <a:pt x="58" y="131"/>
                </a:cubicBezTo>
                <a:cubicBezTo>
                  <a:pt x="58" y="131"/>
                  <a:pt x="73" y="132"/>
                  <a:pt x="88" y="132"/>
                </a:cubicBezTo>
                <a:cubicBezTo>
                  <a:pt x="103" y="132"/>
                  <a:pt x="118" y="131"/>
                  <a:pt x="118" y="131"/>
                </a:cubicBezTo>
                <a:cubicBezTo>
                  <a:pt x="125" y="131"/>
                  <a:pt x="131" y="126"/>
                  <a:pt x="131" y="119"/>
                </a:cubicBezTo>
                <a:cubicBezTo>
                  <a:pt x="131" y="119"/>
                  <a:pt x="132" y="112"/>
                  <a:pt x="132" y="104"/>
                </a:cubicBezTo>
                <a:cubicBezTo>
                  <a:pt x="132" y="96"/>
                  <a:pt x="131" y="89"/>
                  <a:pt x="131" y="89"/>
                </a:cubicBezTo>
                <a:cubicBezTo>
                  <a:pt x="131" y="82"/>
                  <a:pt x="125" y="77"/>
                  <a:pt x="118" y="77"/>
                </a:cubicBezTo>
                <a:moveTo>
                  <a:pt x="70" y="90"/>
                </a:moveTo>
                <a:cubicBezTo>
                  <a:pt x="64" y="90"/>
                  <a:pt x="64" y="90"/>
                  <a:pt x="64" y="90"/>
                </a:cubicBezTo>
                <a:cubicBezTo>
                  <a:pt x="64" y="121"/>
                  <a:pt x="64" y="121"/>
                  <a:pt x="64" y="121"/>
                </a:cubicBezTo>
                <a:cubicBezTo>
                  <a:pt x="58" y="121"/>
                  <a:pt x="58" y="121"/>
                  <a:pt x="58" y="121"/>
                </a:cubicBezTo>
                <a:cubicBezTo>
                  <a:pt x="58" y="90"/>
                  <a:pt x="58" y="90"/>
                  <a:pt x="58" y="90"/>
                </a:cubicBezTo>
                <a:cubicBezTo>
                  <a:pt x="52" y="90"/>
                  <a:pt x="52" y="90"/>
                  <a:pt x="52" y="90"/>
                </a:cubicBezTo>
                <a:cubicBezTo>
                  <a:pt x="52" y="85"/>
                  <a:pt x="52" y="85"/>
                  <a:pt x="52" y="85"/>
                </a:cubicBezTo>
                <a:cubicBezTo>
                  <a:pt x="70" y="85"/>
                  <a:pt x="70" y="85"/>
                  <a:pt x="70" y="85"/>
                </a:cubicBezTo>
                <a:lnTo>
                  <a:pt x="70" y="90"/>
                </a:lnTo>
                <a:close/>
                <a:moveTo>
                  <a:pt x="86" y="121"/>
                </a:moveTo>
                <a:cubicBezTo>
                  <a:pt x="81" y="121"/>
                  <a:pt x="81" y="121"/>
                  <a:pt x="81" y="121"/>
                </a:cubicBezTo>
                <a:cubicBezTo>
                  <a:pt x="81" y="119"/>
                  <a:pt x="81" y="119"/>
                  <a:pt x="81" y="119"/>
                </a:cubicBezTo>
                <a:cubicBezTo>
                  <a:pt x="81" y="119"/>
                  <a:pt x="78" y="122"/>
                  <a:pt x="75" y="122"/>
                </a:cubicBezTo>
                <a:cubicBezTo>
                  <a:pt x="71" y="122"/>
                  <a:pt x="71" y="119"/>
                  <a:pt x="71" y="119"/>
                </a:cubicBezTo>
                <a:cubicBezTo>
                  <a:pt x="71" y="94"/>
                  <a:pt x="71" y="94"/>
                  <a:pt x="71" y="94"/>
                </a:cubicBezTo>
                <a:cubicBezTo>
                  <a:pt x="76" y="94"/>
                  <a:pt x="76" y="94"/>
                  <a:pt x="76" y="94"/>
                </a:cubicBezTo>
                <a:cubicBezTo>
                  <a:pt x="76" y="117"/>
                  <a:pt x="76" y="117"/>
                  <a:pt x="76" y="117"/>
                </a:cubicBezTo>
                <a:cubicBezTo>
                  <a:pt x="76" y="117"/>
                  <a:pt x="76" y="118"/>
                  <a:pt x="77" y="118"/>
                </a:cubicBezTo>
                <a:cubicBezTo>
                  <a:pt x="79" y="118"/>
                  <a:pt x="81" y="116"/>
                  <a:pt x="81" y="116"/>
                </a:cubicBezTo>
                <a:cubicBezTo>
                  <a:pt x="81" y="94"/>
                  <a:pt x="81" y="94"/>
                  <a:pt x="81" y="94"/>
                </a:cubicBezTo>
                <a:cubicBezTo>
                  <a:pt x="86" y="94"/>
                  <a:pt x="86" y="94"/>
                  <a:pt x="86" y="94"/>
                </a:cubicBezTo>
                <a:lnTo>
                  <a:pt x="86" y="121"/>
                </a:lnTo>
                <a:close/>
                <a:moveTo>
                  <a:pt x="105" y="115"/>
                </a:moveTo>
                <a:cubicBezTo>
                  <a:pt x="105" y="115"/>
                  <a:pt x="105" y="122"/>
                  <a:pt x="101" y="122"/>
                </a:cubicBezTo>
                <a:cubicBezTo>
                  <a:pt x="98" y="122"/>
                  <a:pt x="96" y="120"/>
                  <a:pt x="95" y="119"/>
                </a:cubicBezTo>
                <a:cubicBezTo>
                  <a:pt x="95" y="121"/>
                  <a:pt x="95" y="121"/>
                  <a:pt x="95" y="121"/>
                </a:cubicBezTo>
                <a:cubicBezTo>
                  <a:pt x="90" y="121"/>
                  <a:pt x="90" y="121"/>
                  <a:pt x="90" y="121"/>
                </a:cubicBezTo>
                <a:cubicBezTo>
                  <a:pt x="90" y="85"/>
                  <a:pt x="90" y="85"/>
                  <a:pt x="90" y="85"/>
                </a:cubicBezTo>
                <a:cubicBezTo>
                  <a:pt x="95" y="85"/>
                  <a:pt x="95" y="85"/>
                  <a:pt x="95" y="85"/>
                </a:cubicBezTo>
                <a:cubicBezTo>
                  <a:pt x="95" y="97"/>
                  <a:pt x="95" y="97"/>
                  <a:pt x="95" y="97"/>
                </a:cubicBezTo>
                <a:cubicBezTo>
                  <a:pt x="96" y="96"/>
                  <a:pt x="98" y="94"/>
                  <a:pt x="101" y="94"/>
                </a:cubicBezTo>
                <a:cubicBezTo>
                  <a:pt x="104" y="94"/>
                  <a:pt x="105" y="97"/>
                  <a:pt x="105" y="100"/>
                </a:cubicBezTo>
                <a:lnTo>
                  <a:pt x="105" y="115"/>
                </a:lnTo>
                <a:close/>
                <a:moveTo>
                  <a:pt x="125" y="101"/>
                </a:moveTo>
                <a:cubicBezTo>
                  <a:pt x="125" y="109"/>
                  <a:pt x="125" y="109"/>
                  <a:pt x="125" y="109"/>
                </a:cubicBezTo>
                <a:cubicBezTo>
                  <a:pt x="114" y="109"/>
                  <a:pt x="114" y="109"/>
                  <a:pt x="114" y="109"/>
                </a:cubicBezTo>
                <a:cubicBezTo>
                  <a:pt x="114" y="115"/>
                  <a:pt x="114" y="115"/>
                  <a:pt x="114" y="115"/>
                </a:cubicBezTo>
                <a:cubicBezTo>
                  <a:pt x="114" y="115"/>
                  <a:pt x="114" y="117"/>
                  <a:pt x="117" y="117"/>
                </a:cubicBezTo>
                <a:cubicBezTo>
                  <a:pt x="119" y="117"/>
                  <a:pt x="119" y="115"/>
                  <a:pt x="119" y="115"/>
                </a:cubicBezTo>
                <a:cubicBezTo>
                  <a:pt x="119" y="112"/>
                  <a:pt x="119" y="112"/>
                  <a:pt x="119" y="112"/>
                </a:cubicBezTo>
                <a:cubicBezTo>
                  <a:pt x="125" y="112"/>
                  <a:pt x="125" y="112"/>
                  <a:pt x="125" y="112"/>
                </a:cubicBezTo>
                <a:cubicBezTo>
                  <a:pt x="125" y="116"/>
                  <a:pt x="125" y="116"/>
                  <a:pt x="125" y="116"/>
                </a:cubicBezTo>
                <a:cubicBezTo>
                  <a:pt x="125" y="116"/>
                  <a:pt x="124" y="122"/>
                  <a:pt x="117" y="122"/>
                </a:cubicBezTo>
                <a:cubicBezTo>
                  <a:pt x="111" y="122"/>
                  <a:pt x="109" y="116"/>
                  <a:pt x="109" y="116"/>
                </a:cubicBezTo>
                <a:cubicBezTo>
                  <a:pt x="109" y="101"/>
                  <a:pt x="109" y="101"/>
                  <a:pt x="109" y="101"/>
                </a:cubicBezTo>
                <a:cubicBezTo>
                  <a:pt x="109" y="101"/>
                  <a:pt x="109" y="94"/>
                  <a:pt x="117" y="94"/>
                </a:cubicBezTo>
                <a:cubicBezTo>
                  <a:pt x="125" y="94"/>
                  <a:pt x="125" y="101"/>
                  <a:pt x="125" y="101"/>
                </a:cubicBezTo>
                <a:moveTo>
                  <a:pt x="117" y="99"/>
                </a:moveTo>
                <a:cubicBezTo>
                  <a:pt x="114" y="99"/>
                  <a:pt x="114" y="101"/>
                  <a:pt x="114" y="101"/>
                </a:cubicBezTo>
                <a:cubicBezTo>
                  <a:pt x="114" y="105"/>
                  <a:pt x="114" y="105"/>
                  <a:pt x="114" y="105"/>
                </a:cubicBezTo>
                <a:cubicBezTo>
                  <a:pt x="119" y="105"/>
                  <a:pt x="119" y="105"/>
                  <a:pt x="119" y="105"/>
                </a:cubicBezTo>
                <a:cubicBezTo>
                  <a:pt x="119" y="101"/>
                  <a:pt x="119" y="101"/>
                  <a:pt x="119" y="101"/>
                </a:cubicBezTo>
                <a:cubicBezTo>
                  <a:pt x="119" y="101"/>
                  <a:pt x="119" y="99"/>
                  <a:pt x="117" y="99"/>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Freeform 268"/>
          <p:cNvSpPr>
            <a:spLocks noEditPoints="1"/>
          </p:cNvSpPr>
          <p:nvPr/>
        </p:nvSpPr>
        <p:spPr bwMode="auto">
          <a:xfrm>
            <a:off x="191635" y="6279525"/>
            <a:ext cx="516820"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88 w 176"/>
              <a:gd name="T21" fmla="*/ 91 h 176"/>
              <a:gd name="T22" fmla="*/ 84 w 176"/>
              <a:gd name="T23" fmla="*/ 87 h 176"/>
              <a:gd name="T24" fmla="*/ 87 w 176"/>
              <a:gd name="T25" fmla="*/ 83 h 176"/>
              <a:gd name="T26" fmla="*/ 93 w 176"/>
              <a:gd name="T27" fmla="*/ 72 h 176"/>
              <a:gd name="T28" fmla="*/ 90 w 176"/>
              <a:gd name="T29" fmla="*/ 62 h 176"/>
              <a:gd name="T30" fmla="*/ 92 w 176"/>
              <a:gd name="T31" fmla="*/ 62 h 176"/>
              <a:gd name="T32" fmla="*/ 100 w 176"/>
              <a:gd name="T33" fmla="*/ 56 h 176"/>
              <a:gd name="T34" fmla="*/ 77 w 176"/>
              <a:gd name="T35" fmla="*/ 56 h 176"/>
              <a:gd name="T36" fmla="*/ 60 w 176"/>
              <a:gd name="T37" fmla="*/ 71 h 176"/>
              <a:gd name="T38" fmla="*/ 74 w 176"/>
              <a:gd name="T39" fmla="*/ 87 h 176"/>
              <a:gd name="T40" fmla="*/ 74 w 176"/>
              <a:gd name="T41" fmla="*/ 89 h 176"/>
              <a:gd name="T42" fmla="*/ 75 w 176"/>
              <a:gd name="T43" fmla="*/ 92 h 176"/>
              <a:gd name="T44" fmla="*/ 56 w 176"/>
              <a:gd name="T45" fmla="*/ 107 h 176"/>
              <a:gd name="T46" fmla="*/ 76 w 176"/>
              <a:gd name="T47" fmla="*/ 120 h 176"/>
              <a:gd name="T48" fmla="*/ 95 w 176"/>
              <a:gd name="T49" fmla="*/ 105 h 176"/>
              <a:gd name="T50" fmla="*/ 88 w 176"/>
              <a:gd name="T51" fmla="*/ 91 h 176"/>
              <a:gd name="T52" fmla="*/ 70 w 176"/>
              <a:gd name="T53" fmla="*/ 71 h 176"/>
              <a:gd name="T54" fmla="*/ 71 w 176"/>
              <a:gd name="T55" fmla="*/ 64 h 176"/>
              <a:gd name="T56" fmla="*/ 75 w 176"/>
              <a:gd name="T57" fmla="*/ 62 h 176"/>
              <a:gd name="T58" fmla="*/ 75 w 176"/>
              <a:gd name="T59" fmla="*/ 60 h 176"/>
              <a:gd name="T60" fmla="*/ 75 w 176"/>
              <a:gd name="T61" fmla="*/ 62 h 176"/>
              <a:gd name="T62" fmla="*/ 83 w 176"/>
              <a:gd name="T63" fmla="*/ 72 h 176"/>
              <a:gd name="T64" fmla="*/ 81 w 176"/>
              <a:gd name="T65" fmla="*/ 80 h 176"/>
              <a:gd name="T66" fmla="*/ 78 w 176"/>
              <a:gd name="T67" fmla="*/ 81 h 176"/>
              <a:gd name="T68" fmla="*/ 78 w 176"/>
              <a:gd name="T69" fmla="*/ 81 h 176"/>
              <a:gd name="T70" fmla="*/ 70 w 176"/>
              <a:gd name="T71" fmla="*/ 71 h 176"/>
              <a:gd name="T72" fmla="*/ 76 w 176"/>
              <a:gd name="T73" fmla="*/ 114 h 176"/>
              <a:gd name="T74" fmla="*/ 66 w 176"/>
              <a:gd name="T75" fmla="*/ 105 h 176"/>
              <a:gd name="T76" fmla="*/ 77 w 176"/>
              <a:gd name="T77" fmla="*/ 97 h 176"/>
              <a:gd name="T78" fmla="*/ 77 w 176"/>
              <a:gd name="T79" fmla="*/ 96 h 176"/>
              <a:gd name="T80" fmla="*/ 77 w 176"/>
              <a:gd name="T81" fmla="*/ 96 h 176"/>
              <a:gd name="T82" fmla="*/ 77 w 176"/>
              <a:gd name="T83" fmla="*/ 97 h 176"/>
              <a:gd name="T84" fmla="*/ 81 w 176"/>
              <a:gd name="T85" fmla="*/ 98 h 176"/>
              <a:gd name="T86" fmla="*/ 82 w 176"/>
              <a:gd name="T87" fmla="*/ 99 h 176"/>
              <a:gd name="T88" fmla="*/ 87 w 176"/>
              <a:gd name="T89" fmla="*/ 104 h 176"/>
              <a:gd name="T90" fmla="*/ 87 w 176"/>
              <a:gd name="T91" fmla="*/ 106 h 176"/>
              <a:gd name="T92" fmla="*/ 76 w 176"/>
              <a:gd name="T93" fmla="*/ 114 h 176"/>
              <a:gd name="T94" fmla="*/ 120 w 176"/>
              <a:gd name="T95" fmla="*/ 60 h 176"/>
              <a:gd name="T96" fmla="*/ 112 w 176"/>
              <a:gd name="T97" fmla="*/ 60 h 176"/>
              <a:gd name="T98" fmla="*/ 112 w 176"/>
              <a:gd name="T99" fmla="*/ 72 h 176"/>
              <a:gd name="T100" fmla="*/ 100 w 176"/>
              <a:gd name="T101" fmla="*/ 72 h 176"/>
              <a:gd name="T102" fmla="*/ 100 w 176"/>
              <a:gd name="T103" fmla="*/ 80 h 176"/>
              <a:gd name="T104" fmla="*/ 112 w 176"/>
              <a:gd name="T105" fmla="*/ 80 h 176"/>
              <a:gd name="T106" fmla="*/ 112 w 176"/>
              <a:gd name="T107" fmla="*/ 92 h 176"/>
              <a:gd name="T108" fmla="*/ 120 w 176"/>
              <a:gd name="T109" fmla="*/ 92 h 176"/>
              <a:gd name="T110" fmla="*/ 120 w 176"/>
              <a:gd name="T111" fmla="*/ 80 h 176"/>
              <a:gd name="T112" fmla="*/ 132 w 176"/>
              <a:gd name="T113" fmla="*/ 80 h 176"/>
              <a:gd name="T114" fmla="*/ 132 w 176"/>
              <a:gd name="T115" fmla="*/ 72 h 176"/>
              <a:gd name="T116" fmla="*/ 120 w 176"/>
              <a:gd name="T117" fmla="*/ 72 h 176"/>
              <a:gd name="T118" fmla="*/ 120 w 176"/>
              <a:gd name="T11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88" y="91"/>
                </a:moveTo>
                <a:cubicBezTo>
                  <a:pt x="86" y="90"/>
                  <a:pt x="84" y="87"/>
                  <a:pt x="84" y="87"/>
                </a:cubicBezTo>
                <a:cubicBezTo>
                  <a:pt x="84" y="86"/>
                  <a:pt x="84" y="85"/>
                  <a:pt x="87" y="83"/>
                </a:cubicBezTo>
                <a:cubicBezTo>
                  <a:pt x="91" y="80"/>
                  <a:pt x="93" y="76"/>
                  <a:pt x="93" y="72"/>
                </a:cubicBezTo>
                <a:cubicBezTo>
                  <a:pt x="93" y="68"/>
                  <a:pt x="92" y="65"/>
                  <a:pt x="90" y="62"/>
                </a:cubicBezTo>
                <a:cubicBezTo>
                  <a:pt x="92" y="62"/>
                  <a:pt x="92" y="62"/>
                  <a:pt x="92" y="62"/>
                </a:cubicBezTo>
                <a:cubicBezTo>
                  <a:pt x="100" y="56"/>
                  <a:pt x="100" y="56"/>
                  <a:pt x="100" y="56"/>
                </a:cubicBezTo>
                <a:cubicBezTo>
                  <a:pt x="77" y="56"/>
                  <a:pt x="77" y="56"/>
                  <a:pt x="77" y="56"/>
                </a:cubicBezTo>
                <a:cubicBezTo>
                  <a:pt x="68" y="56"/>
                  <a:pt x="60" y="63"/>
                  <a:pt x="60" y="71"/>
                </a:cubicBezTo>
                <a:cubicBezTo>
                  <a:pt x="60" y="80"/>
                  <a:pt x="66" y="86"/>
                  <a:pt x="74" y="87"/>
                </a:cubicBezTo>
                <a:cubicBezTo>
                  <a:pt x="74" y="87"/>
                  <a:pt x="74" y="88"/>
                  <a:pt x="74" y="89"/>
                </a:cubicBezTo>
                <a:cubicBezTo>
                  <a:pt x="74" y="90"/>
                  <a:pt x="75" y="91"/>
                  <a:pt x="75" y="92"/>
                </a:cubicBezTo>
                <a:cubicBezTo>
                  <a:pt x="65" y="92"/>
                  <a:pt x="56" y="99"/>
                  <a:pt x="56" y="107"/>
                </a:cubicBezTo>
                <a:cubicBezTo>
                  <a:pt x="56" y="115"/>
                  <a:pt x="64" y="120"/>
                  <a:pt x="76" y="120"/>
                </a:cubicBezTo>
                <a:cubicBezTo>
                  <a:pt x="88" y="120"/>
                  <a:pt x="95" y="112"/>
                  <a:pt x="95" y="105"/>
                </a:cubicBezTo>
                <a:cubicBezTo>
                  <a:pt x="95" y="99"/>
                  <a:pt x="93" y="95"/>
                  <a:pt x="88" y="91"/>
                </a:cubicBezTo>
                <a:moveTo>
                  <a:pt x="70" y="71"/>
                </a:moveTo>
                <a:cubicBezTo>
                  <a:pt x="69" y="68"/>
                  <a:pt x="70" y="65"/>
                  <a:pt x="71" y="64"/>
                </a:cubicBezTo>
                <a:cubicBezTo>
                  <a:pt x="72" y="63"/>
                  <a:pt x="73" y="62"/>
                  <a:pt x="75" y="62"/>
                </a:cubicBezTo>
                <a:cubicBezTo>
                  <a:pt x="75" y="60"/>
                  <a:pt x="75" y="60"/>
                  <a:pt x="75" y="60"/>
                </a:cubicBezTo>
                <a:cubicBezTo>
                  <a:pt x="75" y="62"/>
                  <a:pt x="75" y="62"/>
                  <a:pt x="75" y="62"/>
                </a:cubicBezTo>
                <a:cubicBezTo>
                  <a:pt x="79" y="62"/>
                  <a:pt x="82" y="67"/>
                  <a:pt x="83" y="72"/>
                </a:cubicBezTo>
                <a:cubicBezTo>
                  <a:pt x="83" y="75"/>
                  <a:pt x="83" y="78"/>
                  <a:pt x="81" y="80"/>
                </a:cubicBezTo>
                <a:cubicBezTo>
                  <a:pt x="80" y="81"/>
                  <a:pt x="79" y="81"/>
                  <a:pt x="78" y="81"/>
                </a:cubicBezTo>
                <a:cubicBezTo>
                  <a:pt x="78" y="81"/>
                  <a:pt x="78" y="81"/>
                  <a:pt x="78" y="81"/>
                </a:cubicBezTo>
                <a:cubicBezTo>
                  <a:pt x="74" y="81"/>
                  <a:pt x="70" y="77"/>
                  <a:pt x="70" y="71"/>
                </a:cubicBezTo>
                <a:moveTo>
                  <a:pt x="76" y="114"/>
                </a:moveTo>
                <a:cubicBezTo>
                  <a:pt x="70" y="114"/>
                  <a:pt x="66" y="110"/>
                  <a:pt x="66" y="105"/>
                </a:cubicBezTo>
                <a:cubicBezTo>
                  <a:pt x="66" y="101"/>
                  <a:pt x="71" y="97"/>
                  <a:pt x="77" y="97"/>
                </a:cubicBezTo>
                <a:cubicBezTo>
                  <a:pt x="77" y="96"/>
                  <a:pt x="77" y="96"/>
                  <a:pt x="77" y="96"/>
                </a:cubicBezTo>
                <a:cubicBezTo>
                  <a:pt x="77" y="96"/>
                  <a:pt x="77" y="96"/>
                  <a:pt x="77" y="96"/>
                </a:cubicBezTo>
                <a:cubicBezTo>
                  <a:pt x="77" y="97"/>
                  <a:pt x="77" y="97"/>
                  <a:pt x="77" y="97"/>
                </a:cubicBezTo>
                <a:cubicBezTo>
                  <a:pt x="78" y="97"/>
                  <a:pt x="80" y="97"/>
                  <a:pt x="81" y="98"/>
                </a:cubicBezTo>
                <a:cubicBezTo>
                  <a:pt x="82" y="99"/>
                  <a:pt x="82" y="99"/>
                  <a:pt x="82" y="99"/>
                </a:cubicBezTo>
                <a:cubicBezTo>
                  <a:pt x="85" y="101"/>
                  <a:pt x="87" y="102"/>
                  <a:pt x="87" y="104"/>
                </a:cubicBezTo>
                <a:cubicBezTo>
                  <a:pt x="87" y="105"/>
                  <a:pt x="87" y="105"/>
                  <a:pt x="87" y="106"/>
                </a:cubicBezTo>
                <a:cubicBezTo>
                  <a:pt x="87" y="111"/>
                  <a:pt x="83" y="114"/>
                  <a:pt x="76" y="114"/>
                </a:cubicBezTo>
                <a:moveTo>
                  <a:pt x="120" y="60"/>
                </a:moveTo>
                <a:cubicBezTo>
                  <a:pt x="112" y="60"/>
                  <a:pt x="112" y="60"/>
                  <a:pt x="112" y="60"/>
                </a:cubicBezTo>
                <a:cubicBezTo>
                  <a:pt x="112" y="72"/>
                  <a:pt x="112" y="72"/>
                  <a:pt x="112" y="72"/>
                </a:cubicBezTo>
                <a:cubicBezTo>
                  <a:pt x="100" y="72"/>
                  <a:pt x="100" y="72"/>
                  <a:pt x="100" y="72"/>
                </a:cubicBezTo>
                <a:cubicBezTo>
                  <a:pt x="100" y="80"/>
                  <a:pt x="100" y="80"/>
                  <a:pt x="100" y="80"/>
                </a:cubicBezTo>
                <a:cubicBezTo>
                  <a:pt x="112" y="80"/>
                  <a:pt x="112" y="80"/>
                  <a:pt x="112" y="80"/>
                </a:cubicBezTo>
                <a:cubicBezTo>
                  <a:pt x="112" y="92"/>
                  <a:pt x="112" y="92"/>
                  <a:pt x="112" y="92"/>
                </a:cubicBezTo>
                <a:cubicBezTo>
                  <a:pt x="120" y="92"/>
                  <a:pt x="120" y="92"/>
                  <a:pt x="120" y="92"/>
                </a:cubicBezTo>
                <a:cubicBezTo>
                  <a:pt x="120" y="80"/>
                  <a:pt x="120" y="80"/>
                  <a:pt x="120" y="80"/>
                </a:cubicBezTo>
                <a:cubicBezTo>
                  <a:pt x="132" y="80"/>
                  <a:pt x="132" y="80"/>
                  <a:pt x="132" y="80"/>
                </a:cubicBezTo>
                <a:cubicBezTo>
                  <a:pt x="132" y="72"/>
                  <a:pt x="132" y="72"/>
                  <a:pt x="132" y="72"/>
                </a:cubicBezTo>
                <a:cubicBezTo>
                  <a:pt x="120" y="72"/>
                  <a:pt x="120" y="72"/>
                  <a:pt x="120" y="72"/>
                </a:cubicBezTo>
                <a:lnTo>
                  <a:pt x="120" y="6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32" name="Group 31"/>
          <p:cNvGrpSpPr/>
          <p:nvPr/>
        </p:nvGrpSpPr>
        <p:grpSpPr>
          <a:xfrm>
            <a:off x="2656228" y="3314700"/>
            <a:ext cx="14982825" cy="1321966"/>
            <a:chOff x="2656228" y="3314700"/>
            <a:chExt cx="14982825" cy="1321966"/>
          </a:xfrm>
        </p:grpSpPr>
        <p:grpSp>
          <p:nvGrpSpPr>
            <p:cNvPr id="21" name="Group 20"/>
            <p:cNvGrpSpPr/>
            <p:nvPr/>
          </p:nvGrpSpPr>
          <p:grpSpPr>
            <a:xfrm>
              <a:off x="2656228" y="3314700"/>
              <a:ext cx="6116907" cy="1321966"/>
              <a:chOff x="2667000" y="2865886"/>
              <a:chExt cx="6116907" cy="1321966"/>
            </a:xfrm>
          </p:grpSpPr>
          <p:sp>
            <p:nvSpPr>
              <p:cNvPr id="13" name="Freeform 104"/>
              <p:cNvSpPr>
                <a:spLocks noEditPoints="1"/>
              </p:cNvSpPr>
              <p:nvPr/>
            </p:nvSpPr>
            <p:spPr bwMode="auto">
              <a:xfrm>
                <a:off x="2667000" y="3017380"/>
                <a:ext cx="905066" cy="925172"/>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20" name="Group 19"/>
              <p:cNvGrpSpPr/>
              <p:nvPr/>
            </p:nvGrpSpPr>
            <p:grpSpPr>
              <a:xfrm>
                <a:off x="3718195" y="2865886"/>
                <a:ext cx="5065712" cy="1321966"/>
                <a:chOff x="3718195" y="2865886"/>
                <a:chExt cx="5065712" cy="1321966"/>
              </a:xfrm>
            </p:grpSpPr>
            <p:sp>
              <p:nvSpPr>
                <p:cNvPr id="15" name="TextBox 14"/>
                <p:cNvSpPr txBox="1"/>
                <p:nvPr/>
              </p:nvSpPr>
              <p:spPr>
                <a:xfrm>
                  <a:off x="3718195" y="3479966"/>
                  <a:ext cx="5065712"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16" name="TextBox 15"/>
                <p:cNvSpPr txBox="1"/>
                <p:nvPr/>
              </p:nvSpPr>
              <p:spPr>
                <a:xfrm>
                  <a:off x="3718195" y="2865886"/>
                  <a:ext cx="4293980" cy="646331"/>
                </a:xfrm>
                <a:prstGeom prst="rect">
                  <a:avLst/>
                </a:prstGeom>
                <a:noFill/>
              </p:spPr>
              <p:txBody>
                <a:bodyPr wrap="square" rtlCol="0">
                  <a:spAutoFit/>
                </a:bodyPr>
                <a:lstStyle/>
                <a:p>
                  <a:r>
                    <a:rPr lang="en-US" sz="3600">
                      <a:solidFill>
                        <a:schemeClr val="accent1"/>
                      </a:solidFill>
                      <a:latin typeface="+mj-lt"/>
                    </a:rPr>
                    <a:t>female</a:t>
                  </a:r>
                  <a:r>
                    <a:rPr lang="en-US" sz="3600">
                      <a:latin typeface="+mj-lt"/>
                    </a:rPr>
                    <a:t> accounts</a:t>
                  </a:r>
                  <a:endParaRPr lang="uk-UA" sz="3600">
                    <a:latin typeface="+mj-lt"/>
                  </a:endParaRPr>
                </a:p>
              </p:txBody>
            </p:sp>
          </p:grpSp>
        </p:grpSp>
        <p:grpSp>
          <p:nvGrpSpPr>
            <p:cNvPr id="30" name="Group 29"/>
            <p:cNvGrpSpPr/>
            <p:nvPr/>
          </p:nvGrpSpPr>
          <p:grpSpPr>
            <a:xfrm>
              <a:off x="9971428" y="3404183"/>
              <a:ext cx="4224010" cy="1143000"/>
              <a:chOff x="9971428" y="3404183"/>
              <a:chExt cx="4224010" cy="1143000"/>
            </a:xfrm>
          </p:grpSpPr>
          <p:sp>
            <p:nvSpPr>
              <p:cNvPr id="22" name="Rounded Rectangle 21"/>
              <p:cNvSpPr/>
              <p:nvPr/>
            </p:nvSpPr>
            <p:spPr>
              <a:xfrm>
                <a:off x="9971428" y="3404183"/>
                <a:ext cx="304800" cy="1143000"/>
              </a:xfrm>
              <a:prstGeom prst="round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3" name="Rounded Rectangle 22"/>
              <p:cNvSpPr/>
              <p:nvPr/>
            </p:nvSpPr>
            <p:spPr>
              <a:xfrm>
                <a:off x="10406896" y="3404183"/>
                <a:ext cx="304800" cy="1143000"/>
              </a:xfrm>
              <a:prstGeom prst="round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4" name="Rounded Rectangle 23"/>
              <p:cNvSpPr/>
              <p:nvPr/>
            </p:nvSpPr>
            <p:spPr>
              <a:xfrm>
                <a:off x="10842364" y="3404183"/>
                <a:ext cx="304800" cy="1143000"/>
              </a:xfrm>
              <a:prstGeom prst="round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5" name="Rounded Rectangle 24"/>
              <p:cNvSpPr/>
              <p:nvPr/>
            </p:nvSpPr>
            <p:spPr>
              <a:xfrm>
                <a:off x="11277832" y="3404183"/>
                <a:ext cx="304800" cy="1143000"/>
              </a:xfrm>
              <a:prstGeom prst="round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6" name="Rounded Rectangle 25"/>
              <p:cNvSpPr/>
              <p:nvPr/>
            </p:nvSpPr>
            <p:spPr>
              <a:xfrm>
                <a:off x="11713300" y="3404183"/>
                <a:ext cx="304800" cy="1143000"/>
              </a:xfrm>
              <a:prstGeom prst="round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7" name="Rounded Rectangle 26"/>
              <p:cNvSpPr/>
              <p:nvPr/>
            </p:nvSpPr>
            <p:spPr>
              <a:xfrm>
                <a:off x="12148768" y="3404183"/>
                <a:ext cx="304800" cy="1143000"/>
              </a:xfrm>
              <a:prstGeom prst="round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8" name="Rounded Rectangle 27"/>
              <p:cNvSpPr/>
              <p:nvPr/>
            </p:nvSpPr>
            <p:spPr>
              <a:xfrm>
                <a:off x="12584236" y="3404183"/>
                <a:ext cx="304800" cy="1143000"/>
              </a:xfrm>
              <a:prstGeom prst="round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9" name="Rounded Rectangle 28"/>
              <p:cNvSpPr/>
              <p:nvPr/>
            </p:nvSpPr>
            <p:spPr>
              <a:xfrm>
                <a:off x="13019704" y="3404183"/>
                <a:ext cx="304800" cy="1143000"/>
              </a:xfrm>
              <a:prstGeom prst="round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2" name="Rounded Rectangle 41"/>
              <p:cNvSpPr/>
              <p:nvPr/>
            </p:nvSpPr>
            <p:spPr>
              <a:xfrm>
                <a:off x="13455172" y="3404183"/>
                <a:ext cx="304800" cy="1143000"/>
              </a:xfrm>
              <a:prstGeom prst="round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3" name="Rounded Rectangle 42"/>
              <p:cNvSpPr/>
              <p:nvPr/>
            </p:nvSpPr>
            <p:spPr>
              <a:xfrm>
                <a:off x="13890638" y="3404183"/>
                <a:ext cx="304800" cy="1143000"/>
              </a:xfrm>
              <a:prstGeom prst="round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sp>
          <p:nvSpPr>
            <p:cNvPr id="40" name="TextBox 39"/>
            <p:cNvSpPr txBox="1"/>
            <p:nvPr/>
          </p:nvSpPr>
          <p:spPr>
            <a:xfrm>
              <a:off x="15610228" y="3421685"/>
              <a:ext cx="2028825" cy="1107996"/>
            </a:xfrm>
            <a:prstGeom prst="rect">
              <a:avLst/>
            </a:prstGeom>
            <a:noFill/>
          </p:spPr>
          <p:txBody>
            <a:bodyPr wrap="square" rtlCol="0">
              <a:spAutoFit/>
            </a:bodyPr>
            <a:lstStyle/>
            <a:p>
              <a:r>
                <a:rPr lang="en-US" sz="6600" b="1">
                  <a:solidFill>
                    <a:schemeClr val="accent1"/>
                  </a:solidFill>
                  <a:latin typeface="+mj-lt"/>
                </a:rPr>
                <a:t>67</a:t>
              </a:r>
              <a:r>
                <a:rPr lang="en-US" sz="5400" b="1">
                  <a:solidFill>
                    <a:schemeClr val="accent1"/>
                  </a:solidFill>
                  <a:latin typeface="+mj-lt"/>
                </a:rPr>
                <a:t>%</a:t>
              </a:r>
              <a:endParaRPr lang="uk-UA" sz="5400" b="1">
                <a:solidFill>
                  <a:schemeClr val="accent1"/>
                </a:solidFill>
                <a:latin typeface="+mj-lt"/>
              </a:endParaRPr>
            </a:p>
          </p:txBody>
        </p:sp>
      </p:grpSp>
      <p:grpSp>
        <p:nvGrpSpPr>
          <p:cNvPr id="33" name="Group 32"/>
          <p:cNvGrpSpPr/>
          <p:nvPr/>
        </p:nvGrpSpPr>
        <p:grpSpPr>
          <a:xfrm>
            <a:off x="2656228" y="5650334"/>
            <a:ext cx="14993597" cy="1321966"/>
            <a:chOff x="2656228" y="5650334"/>
            <a:chExt cx="14993597" cy="1321966"/>
          </a:xfrm>
        </p:grpSpPr>
        <p:grpSp>
          <p:nvGrpSpPr>
            <p:cNvPr id="19" name="Group 18"/>
            <p:cNvGrpSpPr/>
            <p:nvPr/>
          </p:nvGrpSpPr>
          <p:grpSpPr>
            <a:xfrm>
              <a:off x="2656228" y="5650334"/>
              <a:ext cx="6127679" cy="1321966"/>
              <a:chOff x="2656228" y="6325969"/>
              <a:chExt cx="6127679" cy="1321966"/>
            </a:xfrm>
          </p:grpSpPr>
          <p:sp>
            <p:nvSpPr>
              <p:cNvPr id="14" name="Freeform 103"/>
              <p:cNvSpPr>
                <a:spLocks noEditPoints="1"/>
              </p:cNvSpPr>
              <p:nvPr/>
            </p:nvSpPr>
            <p:spPr bwMode="auto">
              <a:xfrm>
                <a:off x="2656228" y="6524366"/>
                <a:ext cx="925172" cy="925172"/>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8" name="Group 7"/>
              <p:cNvGrpSpPr/>
              <p:nvPr/>
            </p:nvGrpSpPr>
            <p:grpSpPr>
              <a:xfrm>
                <a:off x="3718195" y="6325969"/>
                <a:ext cx="5065712" cy="1321966"/>
                <a:chOff x="3718195" y="6325969"/>
                <a:chExt cx="5065712" cy="1321966"/>
              </a:xfrm>
            </p:grpSpPr>
            <p:sp>
              <p:nvSpPr>
                <p:cNvPr id="17" name="TextBox 16"/>
                <p:cNvSpPr txBox="1"/>
                <p:nvPr/>
              </p:nvSpPr>
              <p:spPr>
                <a:xfrm>
                  <a:off x="3718195" y="6940049"/>
                  <a:ext cx="5065712"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18" name="TextBox 17"/>
                <p:cNvSpPr txBox="1"/>
                <p:nvPr/>
              </p:nvSpPr>
              <p:spPr>
                <a:xfrm>
                  <a:off x="3718195" y="6325969"/>
                  <a:ext cx="4293980" cy="646331"/>
                </a:xfrm>
                <a:prstGeom prst="rect">
                  <a:avLst/>
                </a:prstGeom>
                <a:noFill/>
              </p:spPr>
              <p:txBody>
                <a:bodyPr wrap="square" rtlCol="0">
                  <a:spAutoFit/>
                </a:bodyPr>
                <a:lstStyle/>
                <a:p>
                  <a:r>
                    <a:rPr lang="en-US" sz="3600">
                      <a:solidFill>
                        <a:schemeClr val="accent1"/>
                      </a:solidFill>
                      <a:latin typeface="+mj-lt"/>
                    </a:rPr>
                    <a:t>male</a:t>
                  </a:r>
                  <a:r>
                    <a:rPr lang="en-US" sz="3600">
                      <a:solidFill>
                        <a:schemeClr val="accent1">
                          <a:lumMod val="75000"/>
                        </a:schemeClr>
                      </a:solidFill>
                      <a:latin typeface="+mj-lt"/>
                    </a:rPr>
                    <a:t> </a:t>
                  </a:r>
                  <a:r>
                    <a:rPr lang="en-US" sz="3600">
                      <a:latin typeface="+mj-lt"/>
                    </a:rPr>
                    <a:t>accounts</a:t>
                  </a:r>
                  <a:endParaRPr lang="uk-UA" sz="3600">
                    <a:latin typeface="+mj-lt"/>
                  </a:endParaRPr>
                </a:p>
              </p:txBody>
            </p:sp>
          </p:grpSp>
        </p:grpSp>
        <p:sp>
          <p:nvSpPr>
            <p:cNvPr id="41" name="TextBox 40"/>
            <p:cNvSpPr txBox="1"/>
            <p:nvPr/>
          </p:nvSpPr>
          <p:spPr>
            <a:xfrm>
              <a:off x="15621000" y="5803486"/>
              <a:ext cx="2028825" cy="1015663"/>
            </a:xfrm>
            <a:prstGeom prst="rect">
              <a:avLst/>
            </a:prstGeom>
            <a:noFill/>
          </p:spPr>
          <p:txBody>
            <a:bodyPr wrap="square" rtlCol="0">
              <a:spAutoFit/>
            </a:bodyPr>
            <a:lstStyle/>
            <a:p>
              <a:r>
                <a:rPr lang="en-US" sz="6000" b="1">
                  <a:solidFill>
                    <a:schemeClr val="accent1"/>
                  </a:solidFill>
                  <a:latin typeface="+mj-lt"/>
                </a:rPr>
                <a:t>33</a:t>
              </a:r>
              <a:r>
                <a:rPr lang="en-US" sz="4800" b="1">
                  <a:solidFill>
                    <a:schemeClr val="accent1"/>
                  </a:solidFill>
                  <a:latin typeface="+mj-lt"/>
                </a:rPr>
                <a:t>%</a:t>
              </a:r>
              <a:endParaRPr lang="uk-UA" sz="4800" b="1">
                <a:solidFill>
                  <a:schemeClr val="accent1"/>
                </a:solidFill>
                <a:latin typeface="+mj-lt"/>
              </a:endParaRPr>
            </a:p>
          </p:txBody>
        </p:sp>
        <p:grpSp>
          <p:nvGrpSpPr>
            <p:cNvPr id="31" name="Group 30"/>
            <p:cNvGrpSpPr/>
            <p:nvPr/>
          </p:nvGrpSpPr>
          <p:grpSpPr>
            <a:xfrm>
              <a:off x="9982200" y="5739817"/>
              <a:ext cx="4224010" cy="1143000"/>
              <a:chOff x="9982200" y="5739817"/>
              <a:chExt cx="4224010" cy="1143000"/>
            </a:xfrm>
          </p:grpSpPr>
          <p:sp>
            <p:nvSpPr>
              <p:cNvPr id="44" name="Rounded Rectangle 43"/>
              <p:cNvSpPr/>
              <p:nvPr/>
            </p:nvSpPr>
            <p:spPr>
              <a:xfrm>
                <a:off x="9982200" y="5739817"/>
                <a:ext cx="304800" cy="1143000"/>
              </a:xfrm>
              <a:prstGeom prst="round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5" name="Rounded Rectangle 44"/>
              <p:cNvSpPr/>
              <p:nvPr/>
            </p:nvSpPr>
            <p:spPr>
              <a:xfrm>
                <a:off x="10417668" y="5739817"/>
                <a:ext cx="304800" cy="1143000"/>
              </a:xfrm>
              <a:prstGeom prst="round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6" name="Rounded Rectangle 45"/>
              <p:cNvSpPr/>
              <p:nvPr/>
            </p:nvSpPr>
            <p:spPr>
              <a:xfrm>
                <a:off x="10853136" y="5739817"/>
                <a:ext cx="304800" cy="1143000"/>
              </a:xfrm>
              <a:prstGeom prst="round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7" name="Rounded Rectangle 46"/>
              <p:cNvSpPr/>
              <p:nvPr/>
            </p:nvSpPr>
            <p:spPr>
              <a:xfrm>
                <a:off x="11288604" y="5739817"/>
                <a:ext cx="304800" cy="1143000"/>
              </a:xfrm>
              <a:prstGeom prst="round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8" name="Rounded Rectangle 47"/>
              <p:cNvSpPr/>
              <p:nvPr/>
            </p:nvSpPr>
            <p:spPr>
              <a:xfrm>
                <a:off x="11724072" y="5739817"/>
                <a:ext cx="304800" cy="1143000"/>
              </a:xfrm>
              <a:prstGeom prst="round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9" name="Rounded Rectangle 48"/>
              <p:cNvSpPr/>
              <p:nvPr/>
            </p:nvSpPr>
            <p:spPr>
              <a:xfrm>
                <a:off x="12159540" y="5739817"/>
                <a:ext cx="304800" cy="1143000"/>
              </a:xfrm>
              <a:prstGeom prst="round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0" name="Rounded Rectangle 49"/>
              <p:cNvSpPr/>
              <p:nvPr/>
            </p:nvSpPr>
            <p:spPr>
              <a:xfrm>
                <a:off x="12595008" y="5739817"/>
                <a:ext cx="304800" cy="1143000"/>
              </a:xfrm>
              <a:prstGeom prst="round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1" name="Rounded Rectangle 50"/>
              <p:cNvSpPr/>
              <p:nvPr/>
            </p:nvSpPr>
            <p:spPr>
              <a:xfrm>
                <a:off x="13030476" y="5739817"/>
                <a:ext cx="304800" cy="1143000"/>
              </a:xfrm>
              <a:prstGeom prst="round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2" name="Rounded Rectangle 51"/>
              <p:cNvSpPr/>
              <p:nvPr/>
            </p:nvSpPr>
            <p:spPr>
              <a:xfrm>
                <a:off x="13465944" y="5739817"/>
                <a:ext cx="304800" cy="1143000"/>
              </a:xfrm>
              <a:prstGeom prst="round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3" name="Rounded Rectangle 52"/>
              <p:cNvSpPr/>
              <p:nvPr/>
            </p:nvSpPr>
            <p:spPr>
              <a:xfrm>
                <a:off x="13901410" y="5739817"/>
                <a:ext cx="304800" cy="1143000"/>
              </a:xfrm>
              <a:prstGeom prst="round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spTree>
    <p:extLst>
      <p:ext uri="{BB962C8B-B14F-4D97-AF65-F5344CB8AC3E}">
        <p14:creationId xmlns:p14="http://schemas.microsoft.com/office/powerpoint/2010/main" val="120464088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250"/>
                                        <p:tgtEl>
                                          <p:spTgt spid="32"/>
                                        </p:tgtEl>
                                      </p:cBhvr>
                                    </p:animEffect>
                                    <p:anim calcmode="lin" valueType="num">
                                      <p:cBhvr>
                                        <p:cTn id="8" dur="1250" fill="hold"/>
                                        <p:tgtEl>
                                          <p:spTgt spid="32"/>
                                        </p:tgtEl>
                                        <p:attrNameLst>
                                          <p:attrName>ppt_x</p:attrName>
                                        </p:attrNameLst>
                                      </p:cBhvr>
                                      <p:tavLst>
                                        <p:tav tm="0">
                                          <p:val>
                                            <p:strVal val="#ppt_x"/>
                                          </p:val>
                                        </p:tav>
                                        <p:tav tm="100000">
                                          <p:val>
                                            <p:strVal val="#ppt_x"/>
                                          </p:val>
                                        </p:tav>
                                      </p:tavLst>
                                    </p:anim>
                                    <p:anim calcmode="lin" valueType="num">
                                      <p:cBhvr>
                                        <p:cTn id="9" dur="1125" decel="100000" fill="hold"/>
                                        <p:tgtEl>
                                          <p:spTgt spid="3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3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1250"/>
                                        <p:tgtEl>
                                          <p:spTgt spid="33"/>
                                        </p:tgtEl>
                                      </p:cBhvr>
                                    </p:animEffect>
                                    <p:anim calcmode="lin" valueType="num">
                                      <p:cBhvr>
                                        <p:cTn id="14" dur="1250" fill="hold"/>
                                        <p:tgtEl>
                                          <p:spTgt spid="33"/>
                                        </p:tgtEl>
                                        <p:attrNameLst>
                                          <p:attrName>ppt_x</p:attrName>
                                        </p:attrNameLst>
                                      </p:cBhvr>
                                      <p:tavLst>
                                        <p:tav tm="0">
                                          <p:val>
                                            <p:strVal val="#ppt_x"/>
                                          </p:val>
                                        </p:tav>
                                        <p:tav tm="100000">
                                          <p:val>
                                            <p:strVal val="#ppt_x"/>
                                          </p:val>
                                        </p:tav>
                                      </p:tavLst>
                                    </p:anim>
                                    <p:anim calcmode="lin" valueType="num">
                                      <p:cBhvr>
                                        <p:cTn id="15" dur="1125" decel="100000" fill="hold"/>
                                        <p:tgtEl>
                                          <p:spTgt spid="3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962076"/>
          </a:xfrm>
        </p:spPr>
        <p:txBody>
          <a:bodyPr/>
          <a:lstStyle/>
          <a:p>
            <a:r>
              <a:rPr lang="en-US"/>
              <a:t>facebook</a:t>
            </a:r>
            <a:r>
              <a:rPr lang="en-US">
                <a:solidFill>
                  <a:schemeClr val="accent1"/>
                </a:solidFill>
              </a:rPr>
              <a:t> </a:t>
            </a:r>
            <a:r>
              <a:rPr lang="en-US"/>
              <a:t>review -</a:t>
            </a:r>
            <a:br>
              <a:rPr lang="en-US"/>
            </a:br>
            <a:r>
              <a:rPr lang="en-US">
                <a:solidFill>
                  <a:schemeClr val="accent1"/>
                </a:solidFill>
              </a:rPr>
              <a:t>visits through day</a:t>
            </a:r>
            <a:br>
              <a:rPr lang="en-US"/>
            </a:b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148</a:t>
            </a:fld>
            <a:endParaRPr/>
          </a:p>
        </p:txBody>
      </p:sp>
      <p:sp>
        <p:nvSpPr>
          <p:cNvPr id="4" name="Rectangle 3"/>
          <p:cNvSpPr/>
          <p:nvPr/>
        </p:nvSpPr>
        <p:spPr>
          <a:xfrm>
            <a:off x="0" y="3314700"/>
            <a:ext cx="914400" cy="914400"/>
          </a:xfrm>
          <a:prstGeom prst="rect">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 name="Rectangle 4"/>
          <p:cNvSpPr/>
          <p:nvPr/>
        </p:nvSpPr>
        <p:spPr>
          <a:xfrm>
            <a:off x="0" y="42291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 name="Rectangle 5"/>
          <p:cNvSpPr/>
          <p:nvPr/>
        </p:nvSpPr>
        <p:spPr>
          <a:xfrm>
            <a:off x="0" y="51435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Rectangle 6"/>
          <p:cNvSpPr/>
          <p:nvPr/>
        </p:nvSpPr>
        <p:spPr>
          <a:xfrm>
            <a:off x="0" y="60579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Freeform 264"/>
          <p:cNvSpPr>
            <a:spLocks noEditPoints="1"/>
          </p:cNvSpPr>
          <p:nvPr/>
        </p:nvSpPr>
        <p:spPr bwMode="auto">
          <a:xfrm>
            <a:off x="193049" y="3536325"/>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0" name="Freeform 263"/>
          <p:cNvSpPr>
            <a:spLocks noEditPoints="1"/>
          </p:cNvSpPr>
          <p:nvPr/>
        </p:nvSpPr>
        <p:spPr bwMode="auto">
          <a:xfrm>
            <a:off x="196566" y="4450725"/>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1" name="Freeform 265"/>
          <p:cNvSpPr>
            <a:spLocks noEditPoints="1"/>
          </p:cNvSpPr>
          <p:nvPr/>
        </p:nvSpPr>
        <p:spPr bwMode="auto">
          <a:xfrm>
            <a:off x="193049" y="5307974"/>
            <a:ext cx="516820" cy="528301"/>
          </a:xfrm>
          <a:custGeom>
            <a:avLst/>
            <a:gdLst>
              <a:gd name="T0" fmla="*/ 86 w 176"/>
              <a:gd name="T1" fmla="*/ 72 h 176"/>
              <a:gd name="T2" fmla="*/ 93 w 176"/>
              <a:gd name="T3" fmla="*/ 54 h 176"/>
              <a:gd name="T4" fmla="*/ 84 w 176"/>
              <a:gd name="T5" fmla="*/ 48 h 176"/>
              <a:gd name="T6" fmla="*/ 78 w 176"/>
              <a:gd name="T7" fmla="*/ 65 h 176"/>
              <a:gd name="T8" fmla="*/ 83 w 176"/>
              <a:gd name="T9" fmla="*/ 54 h 176"/>
              <a:gd name="T10" fmla="*/ 88 w 176"/>
              <a:gd name="T11" fmla="*/ 54 h 176"/>
              <a:gd name="T12" fmla="*/ 85 w 176"/>
              <a:gd name="T13" fmla="*/ 68 h 176"/>
              <a:gd name="T14" fmla="*/ 83 w 176"/>
              <a:gd name="T15" fmla="*/ 54 h 176"/>
              <a:gd name="T16" fmla="*/ 107 w 176"/>
              <a:gd name="T17" fmla="*/ 69 h 176"/>
              <a:gd name="T18" fmla="*/ 112 w 176"/>
              <a:gd name="T19" fmla="*/ 71 h 176"/>
              <a:gd name="T20" fmla="*/ 107 w 176"/>
              <a:gd name="T21" fmla="*/ 48 h 176"/>
              <a:gd name="T22" fmla="*/ 104 w 176"/>
              <a:gd name="T23" fmla="*/ 68 h 176"/>
              <a:gd name="T24" fmla="*/ 102 w 176"/>
              <a:gd name="T25" fmla="*/ 48 h 176"/>
              <a:gd name="T26" fmla="*/ 97 w 176"/>
              <a:gd name="T27" fmla="*/ 68 h 176"/>
              <a:gd name="T28" fmla="*/ 65 w 176"/>
              <a:gd name="T29" fmla="*/ 71 h 176"/>
              <a:gd name="T30" fmla="*/ 71 w 176"/>
              <a:gd name="T31" fmla="*/ 59 h 176"/>
              <a:gd name="T32" fmla="*/ 72 w 176"/>
              <a:gd name="T33" fmla="*/ 40 h 176"/>
              <a:gd name="T34" fmla="*/ 64 w 176"/>
              <a:gd name="T35" fmla="*/ 40 h 176"/>
              <a:gd name="T36" fmla="*/ 65 w 176"/>
              <a:gd name="T37" fmla="*/ 59 h 176"/>
              <a:gd name="T38" fmla="*/ 98 w 176"/>
              <a:gd name="T39" fmla="*/ 99 h 176"/>
              <a:gd name="T40" fmla="*/ 95 w 176"/>
              <a:gd name="T41" fmla="*/ 116 h 176"/>
              <a:gd name="T42" fmla="*/ 100 w 176"/>
              <a:gd name="T43" fmla="*/ 115 h 176"/>
              <a:gd name="T44" fmla="*/ 98 w 176"/>
              <a:gd name="T45" fmla="*/ 99 h 176"/>
              <a:gd name="T46" fmla="*/ 0 w 176"/>
              <a:gd name="T47" fmla="*/ 88 h 176"/>
              <a:gd name="T48" fmla="*/ 176 w 176"/>
              <a:gd name="T49" fmla="*/ 88 h 176"/>
              <a:gd name="T50" fmla="*/ 88 w 176"/>
              <a:gd name="T51" fmla="*/ 168 h 176"/>
              <a:gd name="T52" fmla="*/ 88 w 176"/>
              <a:gd name="T53" fmla="*/ 8 h 176"/>
              <a:gd name="T54" fmla="*/ 88 w 176"/>
              <a:gd name="T55" fmla="*/ 168 h 176"/>
              <a:gd name="T56" fmla="*/ 88 w 176"/>
              <a:gd name="T57" fmla="*/ 76 h 176"/>
              <a:gd name="T58" fmla="*/ 45 w 176"/>
              <a:gd name="T59" fmla="*/ 89 h 176"/>
              <a:gd name="T60" fmla="*/ 45 w 176"/>
              <a:gd name="T61" fmla="*/ 119 h 176"/>
              <a:gd name="T62" fmla="*/ 88 w 176"/>
              <a:gd name="T63" fmla="*/ 132 h 176"/>
              <a:gd name="T64" fmla="*/ 131 w 176"/>
              <a:gd name="T65" fmla="*/ 119 h 176"/>
              <a:gd name="T66" fmla="*/ 131 w 176"/>
              <a:gd name="T67" fmla="*/ 89 h 176"/>
              <a:gd name="T68" fmla="*/ 70 w 176"/>
              <a:gd name="T69" fmla="*/ 90 h 176"/>
              <a:gd name="T70" fmla="*/ 64 w 176"/>
              <a:gd name="T71" fmla="*/ 121 h 176"/>
              <a:gd name="T72" fmla="*/ 58 w 176"/>
              <a:gd name="T73" fmla="*/ 90 h 176"/>
              <a:gd name="T74" fmla="*/ 52 w 176"/>
              <a:gd name="T75" fmla="*/ 85 h 176"/>
              <a:gd name="T76" fmla="*/ 70 w 176"/>
              <a:gd name="T77" fmla="*/ 90 h 176"/>
              <a:gd name="T78" fmla="*/ 81 w 176"/>
              <a:gd name="T79" fmla="*/ 121 h 176"/>
              <a:gd name="T80" fmla="*/ 75 w 176"/>
              <a:gd name="T81" fmla="*/ 122 h 176"/>
              <a:gd name="T82" fmla="*/ 71 w 176"/>
              <a:gd name="T83" fmla="*/ 94 h 176"/>
              <a:gd name="T84" fmla="*/ 76 w 176"/>
              <a:gd name="T85" fmla="*/ 117 h 176"/>
              <a:gd name="T86" fmla="*/ 81 w 176"/>
              <a:gd name="T87" fmla="*/ 116 h 176"/>
              <a:gd name="T88" fmla="*/ 86 w 176"/>
              <a:gd name="T89" fmla="*/ 94 h 176"/>
              <a:gd name="T90" fmla="*/ 105 w 176"/>
              <a:gd name="T91" fmla="*/ 115 h 176"/>
              <a:gd name="T92" fmla="*/ 95 w 176"/>
              <a:gd name="T93" fmla="*/ 119 h 176"/>
              <a:gd name="T94" fmla="*/ 90 w 176"/>
              <a:gd name="T95" fmla="*/ 121 h 176"/>
              <a:gd name="T96" fmla="*/ 95 w 176"/>
              <a:gd name="T97" fmla="*/ 85 h 176"/>
              <a:gd name="T98" fmla="*/ 101 w 176"/>
              <a:gd name="T99" fmla="*/ 94 h 176"/>
              <a:gd name="T100" fmla="*/ 105 w 176"/>
              <a:gd name="T101" fmla="*/ 115 h 176"/>
              <a:gd name="T102" fmla="*/ 125 w 176"/>
              <a:gd name="T103" fmla="*/ 109 h 176"/>
              <a:gd name="T104" fmla="*/ 114 w 176"/>
              <a:gd name="T105" fmla="*/ 115 h 176"/>
              <a:gd name="T106" fmla="*/ 119 w 176"/>
              <a:gd name="T107" fmla="*/ 115 h 176"/>
              <a:gd name="T108" fmla="*/ 125 w 176"/>
              <a:gd name="T109" fmla="*/ 112 h 176"/>
              <a:gd name="T110" fmla="*/ 117 w 176"/>
              <a:gd name="T111" fmla="*/ 122 h 176"/>
              <a:gd name="T112" fmla="*/ 109 w 176"/>
              <a:gd name="T113" fmla="*/ 101 h 176"/>
              <a:gd name="T114" fmla="*/ 125 w 176"/>
              <a:gd name="T115" fmla="*/ 101 h 176"/>
              <a:gd name="T116" fmla="*/ 114 w 176"/>
              <a:gd name="T117" fmla="*/ 101 h 176"/>
              <a:gd name="T118" fmla="*/ 119 w 176"/>
              <a:gd name="T119" fmla="*/ 105 h 176"/>
              <a:gd name="T120" fmla="*/ 117 w 176"/>
              <a:gd name="T121" fmla="*/ 9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176">
                <a:moveTo>
                  <a:pt x="84" y="72"/>
                </a:moveTo>
                <a:cubicBezTo>
                  <a:pt x="86" y="72"/>
                  <a:pt x="86" y="72"/>
                  <a:pt x="86" y="72"/>
                </a:cubicBezTo>
                <a:cubicBezTo>
                  <a:pt x="90" y="72"/>
                  <a:pt x="93" y="69"/>
                  <a:pt x="93" y="65"/>
                </a:cubicBezTo>
                <a:cubicBezTo>
                  <a:pt x="93" y="54"/>
                  <a:pt x="93" y="54"/>
                  <a:pt x="93" y="54"/>
                </a:cubicBezTo>
                <a:cubicBezTo>
                  <a:pt x="93" y="51"/>
                  <a:pt x="90" y="48"/>
                  <a:pt x="86" y="48"/>
                </a:cubicBezTo>
                <a:cubicBezTo>
                  <a:pt x="84" y="48"/>
                  <a:pt x="84" y="48"/>
                  <a:pt x="84" y="48"/>
                </a:cubicBezTo>
                <a:cubicBezTo>
                  <a:pt x="81" y="48"/>
                  <a:pt x="78" y="51"/>
                  <a:pt x="78" y="54"/>
                </a:cubicBezTo>
                <a:cubicBezTo>
                  <a:pt x="78" y="65"/>
                  <a:pt x="78" y="65"/>
                  <a:pt x="78" y="65"/>
                </a:cubicBezTo>
                <a:cubicBezTo>
                  <a:pt x="78" y="69"/>
                  <a:pt x="81" y="72"/>
                  <a:pt x="84" y="72"/>
                </a:cubicBezTo>
                <a:moveTo>
                  <a:pt x="83" y="54"/>
                </a:moveTo>
                <a:cubicBezTo>
                  <a:pt x="83" y="53"/>
                  <a:pt x="84" y="52"/>
                  <a:pt x="85" y="52"/>
                </a:cubicBezTo>
                <a:cubicBezTo>
                  <a:pt x="87" y="52"/>
                  <a:pt x="88" y="53"/>
                  <a:pt x="88" y="54"/>
                </a:cubicBezTo>
                <a:cubicBezTo>
                  <a:pt x="88" y="66"/>
                  <a:pt x="88" y="66"/>
                  <a:pt x="88" y="66"/>
                </a:cubicBezTo>
                <a:cubicBezTo>
                  <a:pt x="88" y="67"/>
                  <a:pt x="87" y="68"/>
                  <a:pt x="85" y="68"/>
                </a:cubicBezTo>
                <a:cubicBezTo>
                  <a:pt x="84" y="68"/>
                  <a:pt x="83" y="67"/>
                  <a:pt x="83" y="66"/>
                </a:cubicBezTo>
                <a:lnTo>
                  <a:pt x="83" y="54"/>
                </a:lnTo>
                <a:close/>
                <a:moveTo>
                  <a:pt x="101" y="72"/>
                </a:moveTo>
                <a:cubicBezTo>
                  <a:pt x="104" y="72"/>
                  <a:pt x="107" y="69"/>
                  <a:pt x="107" y="69"/>
                </a:cubicBezTo>
                <a:cubicBezTo>
                  <a:pt x="107" y="71"/>
                  <a:pt x="107" y="71"/>
                  <a:pt x="107" y="71"/>
                </a:cubicBezTo>
                <a:cubicBezTo>
                  <a:pt x="112" y="71"/>
                  <a:pt x="112" y="71"/>
                  <a:pt x="112" y="71"/>
                </a:cubicBezTo>
                <a:cubicBezTo>
                  <a:pt x="112" y="48"/>
                  <a:pt x="112" y="48"/>
                  <a:pt x="112" y="48"/>
                </a:cubicBezTo>
                <a:cubicBezTo>
                  <a:pt x="107" y="48"/>
                  <a:pt x="107" y="48"/>
                  <a:pt x="107" y="48"/>
                </a:cubicBezTo>
                <a:cubicBezTo>
                  <a:pt x="107" y="66"/>
                  <a:pt x="107" y="66"/>
                  <a:pt x="107" y="66"/>
                </a:cubicBezTo>
                <a:cubicBezTo>
                  <a:pt x="107" y="66"/>
                  <a:pt x="106" y="68"/>
                  <a:pt x="104" y="68"/>
                </a:cubicBezTo>
                <a:cubicBezTo>
                  <a:pt x="102" y="68"/>
                  <a:pt x="102" y="67"/>
                  <a:pt x="102" y="67"/>
                </a:cubicBezTo>
                <a:cubicBezTo>
                  <a:pt x="102" y="48"/>
                  <a:pt x="102" y="48"/>
                  <a:pt x="102" y="48"/>
                </a:cubicBezTo>
                <a:cubicBezTo>
                  <a:pt x="97" y="48"/>
                  <a:pt x="97" y="48"/>
                  <a:pt x="97" y="48"/>
                </a:cubicBezTo>
                <a:cubicBezTo>
                  <a:pt x="97" y="68"/>
                  <a:pt x="97" y="68"/>
                  <a:pt x="97" y="68"/>
                </a:cubicBezTo>
                <a:cubicBezTo>
                  <a:pt x="97" y="68"/>
                  <a:pt x="98" y="72"/>
                  <a:pt x="101" y="72"/>
                </a:cubicBezTo>
                <a:moveTo>
                  <a:pt x="65" y="71"/>
                </a:moveTo>
                <a:cubicBezTo>
                  <a:pt x="71" y="71"/>
                  <a:pt x="71" y="71"/>
                  <a:pt x="71" y="71"/>
                </a:cubicBezTo>
                <a:cubicBezTo>
                  <a:pt x="71" y="59"/>
                  <a:pt x="71" y="59"/>
                  <a:pt x="71" y="59"/>
                </a:cubicBezTo>
                <a:cubicBezTo>
                  <a:pt x="77" y="40"/>
                  <a:pt x="77" y="40"/>
                  <a:pt x="77" y="40"/>
                </a:cubicBezTo>
                <a:cubicBezTo>
                  <a:pt x="72" y="40"/>
                  <a:pt x="72" y="40"/>
                  <a:pt x="72" y="40"/>
                </a:cubicBezTo>
                <a:cubicBezTo>
                  <a:pt x="68" y="52"/>
                  <a:pt x="68" y="52"/>
                  <a:pt x="68" y="52"/>
                </a:cubicBezTo>
                <a:cubicBezTo>
                  <a:pt x="64" y="40"/>
                  <a:pt x="64" y="40"/>
                  <a:pt x="64" y="40"/>
                </a:cubicBezTo>
                <a:cubicBezTo>
                  <a:pt x="58" y="40"/>
                  <a:pt x="58" y="40"/>
                  <a:pt x="58" y="40"/>
                </a:cubicBezTo>
                <a:cubicBezTo>
                  <a:pt x="65" y="59"/>
                  <a:pt x="65" y="59"/>
                  <a:pt x="65" y="59"/>
                </a:cubicBezTo>
                <a:lnTo>
                  <a:pt x="65" y="71"/>
                </a:lnTo>
                <a:close/>
                <a:moveTo>
                  <a:pt x="98" y="99"/>
                </a:moveTo>
                <a:cubicBezTo>
                  <a:pt x="97" y="99"/>
                  <a:pt x="96" y="99"/>
                  <a:pt x="95" y="100"/>
                </a:cubicBezTo>
                <a:cubicBezTo>
                  <a:pt x="95" y="116"/>
                  <a:pt x="95" y="116"/>
                  <a:pt x="95" y="116"/>
                </a:cubicBezTo>
                <a:cubicBezTo>
                  <a:pt x="96" y="117"/>
                  <a:pt x="97" y="117"/>
                  <a:pt x="98" y="117"/>
                </a:cubicBezTo>
                <a:cubicBezTo>
                  <a:pt x="100" y="117"/>
                  <a:pt x="100" y="115"/>
                  <a:pt x="100" y="115"/>
                </a:cubicBezTo>
                <a:cubicBezTo>
                  <a:pt x="100" y="101"/>
                  <a:pt x="100" y="101"/>
                  <a:pt x="100" y="101"/>
                </a:cubicBezTo>
                <a:cubicBezTo>
                  <a:pt x="100" y="101"/>
                  <a:pt x="100" y="99"/>
                  <a:pt x="98" y="99"/>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118" y="77"/>
                </a:moveTo>
                <a:cubicBezTo>
                  <a:pt x="118" y="77"/>
                  <a:pt x="103" y="76"/>
                  <a:pt x="88" y="76"/>
                </a:cubicBezTo>
                <a:cubicBezTo>
                  <a:pt x="73" y="76"/>
                  <a:pt x="58" y="77"/>
                  <a:pt x="58" y="77"/>
                </a:cubicBezTo>
                <a:cubicBezTo>
                  <a:pt x="51" y="77"/>
                  <a:pt x="45" y="82"/>
                  <a:pt x="45" y="89"/>
                </a:cubicBezTo>
                <a:cubicBezTo>
                  <a:pt x="45" y="89"/>
                  <a:pt x="44" y="96"/>
                  <a:pt x="44" y="104"/>
                </a:cubicBezTo>
                <a:cubicBezTo>
                  <a:pt x="44" y="112"/>
                  <a:pt x="45" y="119"/>
                  <a:pt x="45" y="119"/>
                </a:cubicBezTo>
                <a:cubicBezTo>
                  <a:pt x="45" y="126"/>
                  <a:pt x="51" y="131"/>
                  <a:pt x="58" y="131"/>
                </a:cubicBezTo>
                <a:cubicBezTo>
                  <a:pt x="58" y="131"/>
                  <a:pt x="73" y="132"/>
                  <a:pt x="88" y="132"/>
                </a:cubicBezTo>
                <a:cubicBezTo>
                  <a:pt x="103" y="132"/>
                  <a:pt x="118" y="131"/>
                  <a:pt x="118" y="131"/>
                </a:cubicBezTo>
                <a:cubicBezTo>
                  <a:pt x="125" y="131"/>
                  <a:pt x="131" y="126"/>
                  <a:pt x="131" y="119"/>
                </a:cubicBezTo>
                <a:cubicBezTo>
                  <a:pt x="131" y="119"/>
                  <a:pt x="132" y="112"/>
                  <a:pt x="132" y="104"/>
                </a:cubicBezTo>
                <a:cubicBezTo>
                  <a:pt x="132" y="96"/>
                  <a:pt x="131" y="89"/>
                  <a:pt x="131" y="89"/>
                </a:cubicBezTo>
                <a:cubicBezTo>
                  <a:pt x="131" y="82"/>
                  <a:pt x="125" y="77"/>
                  <a:pt x="118" y="77"/>
                </a:cubicBezTo>
                <a:moveTo>
                  <a:pt x="70" y="90"/>
                </a:moveTo>
                <a:cubicBezTo>
                  <a:pt x="64" y="90"/>
                  <a:pt x="64" y="90"/>
                  <a:pt x="64" y="90"/>
                </a:cubicBezTo>
                <a:cubicBezTo>
                  <a:pt x="64" y="121"/>
                  <a:pt x="64" y="121"/>
                  <a:pt x="64" y="121"/>
                </a:cubicBezTo>
                <a:cubicBezTo>
                  <a:pt x="58" y="121"/>
                  <a:pt x="58" y="121"/>
                  <a:pt x="58" y="121"/>
                </a:cubicBezTo>
                <a:cubicBezTo>
                  <a:pt x="58" y="90"/>
                  <a:pt x="58" y="90"/>
                  <a:pt x="58" y="90"/>
                </a:cubicBezTo>
                <a:cubicBezTo>
                  <a:pt x="52" y="90"/>
                  <a:pt x="52" y="90"/>
                  <a:pt x="52" y="90"/>
                </a:cubicBezTo>
                <a:cubicBezTo>
                  <a:pt x="52" y="85"/>
                  <a:pt x="52" y="85"/>
                  <a:pt x="52" y="85"/>
                </a:cubicBezTo>
                <a:cubicBezTo>
                  <a:pt x="70" y="85"/>
                  <a:pt x="70" y="85"/>
                  <a:pt x="70" y="85"/>
                </a:cubicBezTo>
                <a:lnTo>
                  <a:pt x="70" y="90"/>
                </a:lnTo>
                <a:close/>
                <a:moveTo>
                  <a:pt x="86" y="121"/>
                </a:moveTo>
                <a:cubicBezTo>
                  <a:pt x="81" y="121"/>
                  <a:pt x="81" y="121"/>
                  <a:pt x="81" y="121"/>
                </a:cubicBezTo>
                <a:cubicBezTo>
                  <a:pt x="81" y="119"/>
                  <a:pt x="81" y="119"/>
                  <a:pt x="81" y="119"/>
                </a:cubicBezTo>
                <a:cubicBezTo>
                  <a:pt x="81" y="119"/>
                  <a:pt x="78" y="122"/>
                  <a:pt x="75" y="122"/>
                </a:cubicBezTo>
                <a:cubicBezTo>
                  <a:pt x="71" y="122"/>
                  <a:pt x="71" y="119"/>
                  <a:pt x="71" y="119"/>
                </a:cubicBezTo>
                <a:cubicBezTo>
                  <a:pt x="71" y="94"/>
                  <a:pt x="71" y="94"/>
                  <a:pt x="71" y="94"/>
                </a:cubicBezTo>
                <a:cubicBezTo>
                  <a:pt x="76" y="94"/>
                  <a:pt x="76" y="94"/>
                  <a:pt x="76" y="94"/>
                </a:cubicBezTo>
                <a:cubicBezTo>
                  <a:pt x="76" y="117"/>
                  <a:pt x="76" y="117"/>
                  <a:pt x="76" y="117"/>
                </a:cubicBezTo>
                <a:cubicBezTo>
                  <a:pt x="76" y="117"/>
                  <a:pt x="76" y="118"/>
                  <a:pt x="77" y="118"/>
                </a:cubicBezTo>
                <a:cubicBezTo>
                  <a:pt x="79" y="118"/>
                  <a:pt x="81" y="116"/>
                  <a:pt x="81" y="116"/>
                </a:cubicBezTo>
                <a:cubicBezTo>
                  <a:pt x="81" y="94"/>
                  <a:pt x="81" y="94"/>
                  <a:pt x="81" y="94"/>
                </a:cubicBezTo>
                <a:cubicBezTo>
                  <a:pt x="86" y="94"/>
                  <a:pt x="86" y="94"/>
                  <a:pt x="86" y="94"/>
                </a:cubicBezTo>
                <a:lnTo>
                  <a:pt x="86" y="121"/>
                </a:lnTo>
                <a:close/>
                <a:moveTo>
                  <a:pt x="105" y="115"/>
                </a:moveTo>
                <a:cubicBezTo>
                  <a:pt x="105" y="115"/>
                  <a:pt x="105" y="122"/>
                  <a:pt x="101" y="122"/>
                </a:cubicBezTo>
                <a:cubicBezTo>
                  <a:pt x="98" y="122"/>
                  <a:pt x="96" y="120"/>
                  <a:pt x="95" y="119"/>
                </a:cubicBezTo>
                <a:cubicBezTo>
                  <a:pt x="95" y="121"/>
                  <a:pt x="95" y="121"/>
                  <a:pt x="95" y="121"/>
                </a:cubicBezTo>
                <a:cubicBezTo>
                  <a:pt x="90" y="121"/>
                  <a:pt x="90" y="121"/>
                  <a:pt x="90" y="121"/>
                </a:cubicBezTo>
                <a:cubicBezTo>
                  <a:pt x="90" y="85"/>
                  <a:pt x="90" y="85"/>
                  <a:pt x="90" y="85"/>
                </a:cubicBezTo>
                <a:cubicBezTo>
                  <a:pt x="95" y="85"/>
                  <a:pt x="95" y="85"/>
                  <a:pt x="95" y="85"/>
                </a:cubicBezTo>
                <a:cubicBezTo>
                  <a:pt x="95" y="97"/>
                  <a:pt x="95" y="97"/>
                  <a:pt x="95" y="97"/>
                </a:cubicBezTo>
                <a:cubicBezTo>
                  <a:pt x="96" y="96"/>
                  <a:pt x="98" y="94"/>
                  <a:pt x="101" y="94"/>
                </a:cubicBezTo>
                <a:cubicBezTo>
                  <a:pt x="104" y="94"/>
                  <a:pt x="105" y="97"/>
                  <a:pt x="105" y="100"/>
                </a:cubicBezTo>
                <a:lnTo>
                  <a:pt x="105" y="115"/>
                </a:lnTo>
                <a:close/>
                <a:moveTo>
                  <a:pt x="125" y="101"/>
                </a:moveTo>
                <a:cubicBezTo>
                  <a:pt x="125" y="109"/>
                  <a:pt x="125" y="109"/>
                  <a:pt x="125" y="109"/>
                </a:cubicBezTo>
                <a:cubicBezTo>
                  <a:pt x="114" y="109"/>
                  <a:pt x="114" y="109"/>
                  <a:pt x="114" y="109"/>
                </a:cubicBezTo>
                <a:cubicBezTo>
                  <a:pt x="114" y="115"/>
                  <a:pt x="114" y="115"/>
                  <a:pt x="114" y="115"/>
                </a:cubicBezTo>
                <a:cubicBezTo>
                  <a:pt x="114" y="115"/>
                  <a:pt x="114" y="117"/>
                  <a:pt x="117" y="117"/>
                </a:cubicBezTo>
                <a:cubicBezTo>
                  <a:pt x="119" y="117"/>
                  <a:pt x="119" y="115"/>
                  <a:pt x="119" y="115"/>
                </a:cubicBezTo>
                <a:cubicBezTo>
                  <a:pt x="119" y="112"/>
                  <a:pt x="119" y="112"/>
                  <a:pt x="119" y="112"/>
                </a:cubicBezTo>
                <a:cubicBezTo>
                  <a:pt x="125" y="112"/>
                  <a:pt x="125" y="112"/>
                  <a:pt x="125" y="112"/>
                </a:cubicBezTo>
                <a:cubicBezTo>
                  <a:pt x="125" y="116"/>
                  <a:pt x="125" y="116"/>
                  <a:pt x="125" y="116"/>
                </a:cubicBezTo>
                <a:cubicBezTo>
                  <a:pt x="125" y="116"/>
                  <a:pt x="124" y="122"/>
                  <a:pt x="117" y="122"/>
                </a:cubicBezTo>
                <a:cubicBezTo>
                  <a:pt x="111" y="122"/>
                  <a:pt x="109" y="116"/>
                  <a:pt x="109" y="116"/>
                </a:cubicBezTo>
                <a:cubicBezTo>
                  <a:pt x="109" y="101"/>
                  <a:pt x="109" y="101"/>
                  <a:pt x="109" y="101"/>
                </a:cubicBezTo>
                <a:cubicBezTo>
                  <a:pt x="109" y="101"/>
                  <a:pt x="109" y="94"/>
                  <a:pt x="117" y="94"/>
                </a:cubicBezTo>
                <a:cubicBezTo>
                  <a:pt x="125" y="94"/>
                  <a:pt x="125" y="101"/>
                  <a:pt x="125" y="101"/>
                </a:cubicBezTo>
                <a:moveTo>
                  <a:pt x="117" y="99"/>
                </a:moveTo>
                <a:cubicBezTo>
                  <a:pt x="114" y="99"/>
                  <a:pt x="114" y="101"/>
                  <a:pt x="114" y="101"/>
                </a:cubicBezTo>
                <a:cubicBezTo>
                  <a:pt x="114" y="105"/>
                  <a:pt x="114" y="105"/>
                  <a:pt x="114" y="105"/>
                </a:cubicBezTo>
                <a:cubicBezTo>
                  <a:pt x="119" y="105"/>
                  <a:pt x="119" y="105"/>
                  <a:pt x="119" y="105"/>
                </a:cubicBezTo>
                <a:cubicBezTo>
                  <a:pt x="119" y="101"/>
                  <a:pt x="119" y="101"/>
                  <a:pt x="119" y="101"/>
                </a:cubicBezTo>
                <a:cubicBezTo>
                  <a:pt x="119" y="101"/>
                  <a:pt x="119" y="99"/>
                  <a:pt x="117" y="99"/>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Freeform 268"/>
          <p:cNvSpPr>
            <a:spLocks noEditPoints="1"/>
          </p:cNvSpPr>
          <p:nvPr/>
        </p:nvSpPr>
        <p:spPr bwMode="auto">
          <a:xfrm>
            <a:off x="191635" y="6279525"/>
            <a:ext cx="516820"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88 w 176"/>
              <a:gd name="T21" fmla="*/ 91 h 176"/>
              <a:gd name="T22" fmla="*/ 84 w 176"/>
              <a:gd name="T23" fmla="*/ 87 h 176"/>
              <a:gd name="T24" fmla="*/ 87 w 176"/>
              <a:gd name="T25" fmla="*/ 83 h 176"/>
              <a:gd name="T26" fmla="*/ 93 w 176"/>
              <a:gd name="T27" fmla="*/ 72 h 176"/>
              <a:gd name="T28" fmla="*/ 90 w 176"/>
              <a:gd name="T29" fmla="*/ 62 h 176"/>
              <a:gd name="T30" fmla="*/ 92 w 176"/>
              <a:gd name="T31" fmla="*/ 62 h 176"/>
              <a:gd name="T32" fmla="*/ 100 w 176"/>
              <a:gd name="T33" fmla="*/ 56 h 176"/>
              <a:gd name="T34" fmla="*/ 77 w 176"/>
              <a:gd name="T35" fmla="*/ 56 h 176"/>
              <a:gd name="T36" fmla="*/ 60 w 176"/>
              <a:gd name="T37" fmla="*/ 71 h 176"/>
              <a:gd name="T38" fmla="*/ 74 w 176"/>
              <a:gd name="T39" fmla="*/ 87 h 176"/>
              <a:gd name="T40" fmla="*/ 74 w 176"/>
              <a:gd name="T41" fmla="*/ 89 h 176"/>
              <a:gd name="T42" fmla="*/ 75 w 176"/>
              <a:gd name="T43" fmla="*/ 92 h 176"/>
              <a:gd name="T44" fmla="*/ 56 w 176"/>
              <a:gd name="T45" fmla="*/ 107 h 176"/>
              <a:gd name="T46" fmla="*/ 76 w 176"/>
              <a:gd name="T47" fmla="*/ 120 h 176"/>
              <a:gd name="T48" fmla="*/ 95 w 176"/>
              <a:gd name="T49" fmla="*/ 105 h 176"/>
              <a:gd name="T50" fmla="*/ 88 w 176"/>
              <a:gd name="T51" fmla="*/ 91 h 176"/>
              <a:gd name="T52" fmla="*/ 70 w 176"/>
              <a:gd name="T53" fmla="*/ 71 h 176"/>
              <a:gd name="T54" fmla="*/ 71 w 176"/>
              <a:gd name="T55" fmla="*/ 64 h 176"/>
              <a:gd name="T56" fmla="*/ 75 w 176"/>
              <a:gd name="T57" fmla="*/ 62 h 176"/>
              <a:gd name="T58" fmla="*/ 75 w 176"/>
              <a:gd name="T59" fmla="*/ 60 h 176"/>
              <a:gd name="T60" fmla="*/ 75 w 176"/>
              <a:gd name="T61" fmla="*/ 62 h 176"/>
              <a:gd name="T62" fmla="*/ 83 w 176"/>
              <a:gd name="T63" fmla="*/ 72 h 176"/>
              <a:gd name="T64" fmla="*/ 81 w 176"/>
              <a:gd name="T65" fmla="*/ 80 h 176"/>
              <a:gd name="T66" fmla="*/ 78 w 176"/>
              <a:gd name="T67" fmla="*/ 81 h 176"/>
              <a:gd name="T68" fmla="*/ 78 w 176"/>
              <a:gd name="T69" fmla="*/ 81 h 176"/>
              <a:gd name="T70" fmla="*/ 70 w 176"/>
              <a:gd name="T71" fmla="*/ 71 h 176"/>
              <a:gd name="T72" fmla="*/ 76 w 176"/>
              <a:gd name="T73" fmla="*/ 114 h 176"/>
              <a:gd name="T74" fmla="*/ 66 w 176"/>
              <a:gd name="T75" fmla="*/ 105 h 176"/>
              <a:gd name="T76" fmla="*/ 77 w 176"/>
              <a:gd name="T77" fmla="*/ 97 h 176"/>
              <a:gd name="T78" fmla="*/ 77 w 176"/>
              <a:gd name="T79" fmla="*/ 96 h 176"/>
              <a:gd name="T80" fmla="*/ 77 w 176"/>
              <a:gd name="T81" fmla="*/ 96 h 176"/>
              <a:gd name="T82" fmla="*/ 77 w 176"/>
              <a:gd name="T83" fmla="*/ 97 h 176"/>
              <a:gd name="T84" fmla="*/ 81 w 176"/>
              <a:gd name="T85" fmla="*/ 98 h 176"/>
              <a:gd name="T86" fmla="*/ 82 w 176"/>
              <a:gd name="T87" fmla="*/ 99 h 176"/>
              <a:gd name="T88" fmla="*/ 87 w 176"/>
              <a:gd name="T89" fmla="*/ 104 h 176"/>
              <a:gd name="T90" fmla="*/ 87 w 176"/>
              <a:gd name="T91" fmla="*/ 106 h 176"/>
              <a:gd name="T92" fmla="*/ 76 w 176"/>
              <a:gd name="T93" fmla="*/ 114 h 176"/>
              <a:gd name="T94" fmla="*/ 120 w 176"/>
              <a:gd name="T95" fmla="*/ 60 h 176"/>
              <a:gd name="T96" fmla="*/ 112 w 176"/>
              <a:gd name="T97" fmla="*/ 60 h 176"/>
              <a:gd name="T98" fmla="*/ 112 w 176"/>
              <a:gd name="T99" fmla="*/ 72 h 176"/>
              <a:gd name="T100" fmla="*/ 100 w 176"/>
              <a:gd name="T101" fmla="*/ 72 h 176"/>
              <a:gd name="T102" fmla="*/ 100 w 176"/>
              <a:gd name="T103" fmla="*/ 80 h 176"/>
              <a:gd name="T104" fmla="*/ 112 w 176"/>
              <a:gd name="T105" fmla="*/ 80 h 176"/>
              <a:gd name="T106" fmla="*/ 112 w 176"/>
              <a:gd name="T107" fmla="*/ 92 h 176"/>
              <a:gd name="T108" fmla="*/ 120 w 176"/>
              <a:gd name="T109" fmla="*/ 92 h 176"/>
              <a:gd name="T110" fmla="*/ 120 w 176"/>
              <a:gd name="T111" fmla="*/ 80 h 176"/>
              <a:gd name="T112" fmla="*/ 132 w 176"/>
              <a:gd name="T113" fmla="*/ 80 h 176"/>
              <a:gd name="T114" fmla="*/ 132 w 176"/>
              <a:gd name="T115" fmla="*/ 72 h 176"/>
              <a:gd name="T116" fmla="*/ 120 w 176"/>
              <a:gd name="T117" fmla="*/ 72 h 176"/>
              <a:gd name="T118" fmla="*/ 120 w 176"/>
              <a:gd name="T11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88" y="91"/>
                </a:moveTo>
                <a:cubicBezTo>
                  <a:pt x="86" y="90"/>
                  <a:pt x="84" y="87"/>
                  <a:pt x="84" y="87"/>
                </a:cubicBezTo>
                <a:cubicBezTo>
                  <a:pt x="84" y="86"/>
                  <a:pt x="84" y="85"/>
                  <a:pt x="87" y="83"/>
                </a:cubicBezTo>
                <a:cubicBezTo>
                  <a:pt x="91" y="80"/>
                  <a:pt x="93" y="76"/>
                  <a:pt x="93" y="72"/>
                </a:cubicBezTo>
                <a:cubicBezTo>
                  <a:pt x="93" y="68"/>
                  <a:pt x="92" y="65"/>
                  <a:pt x="90" y="62"/>
                </a:cubicBezTo>
                <a:cubicBezTo>
                  <a:pt x="92" y="62"/>
                  <a:pt x="92" y="62"/>
                  <a:pt x="92" y="62"/>
                </a:cubicBezTo>
                <a:cubicBezTo>
                  <a:pt x="100" y="56"/>
                  <a:pt x="100" y="56"/>
                  <a:pt x="100" y="56"/>
                </a:cubicBezTo>
                <a:cubicBezTo>
                  <a:pt x="77" y="56"/>
                  <a:pt x="77" y="56"/>
                  <a:pt x="77" y="56"/>
                </a:cubicBezTo>
                <a:cubicBezTo>
                  <a:pt x="68" y="56"/>
                  <a:pt x="60" y="63"/>
                  <a:pt x="60" y="71"/>
                </a:cubicBezTo>
                <a:cubicBezTo>
                  <a:pt x="60" y="80"/>
                  <a:pt x="66" y="86"/>
                  <a:pt x="74" y="87"/>
                </a:cubicBezTo>
                <a:cubicBezTo>
                  <a:pt x="74" y="87"/>
                  <a:pt x="74" y="88"/>
                  <a:pt x="74" y="89"/>
                </a:cubicBezTo>
                <a:cubicBezTo>
                  <a:pt x="74" y="90"/>
                  <a:pt x="75" y="91"/>
                  <a:pt x="75" y="92"/>
                </a:cubicBezTo>
                <a:cubicBezTo>
                  <a:pt x="65" y="92"/>
                  <a:pt x="56" y="99"/>
                  <a:pt x="56" y="107"/>
                </a:cubicBezTo>
                <a:cubicBezTo>
                  <a:pt x="56" y="115"/>
                  <a:pt x="64" y="120"/>
                  <a:pt x="76" y="120"/>
                </a:cubicBezTo>
                <a:cubicBezTo>
                  <a:pt x="88" y="120"/>
                  <a:pt x="95" y="112"/>
                  <a:pt x="95" y="105"/>
                </a:cubicBezTo>
                <a:cubicBezTo>
                  <a:pt x="95" y="99"/>
                  <a:pt x="93" y="95"/>
                  <a:pt x="88" y="91"/>
                </a:cubicBezTo>
                <a:moveTo>
                  <a:pt x="70" y="71"/>
                </a:moveTo>
                <a:cubicBezTo>
                  <a:pt x="69" y="68"/>
                  <a:pt x="70" y="65"/>
                  <a:pt x="71" y="64"/>
                </a:cubicBezTo>
                <a:cubicBezTo>
                  <a:pt x="72" y="63"/>
                  <a:pt x="73" y="62"/>
                  <a:pt x="75" y="62"/>
                </a:cubicBezTo>
                <a:cubicBezTo>
                  <a:pt x="75" y="60"/>
                  <a:pt x="75" y="60"/>
                  <a:pt x="75" y="60"/>
                </a:cubicBezTo>
                <a:cubicBezTo>
                  <a:pt x="75" y="62"/>
                  <a:pt x="75" y="62"/>
                  <a:pt x="75" y="62"/>
                </a:cubicBezTo>
                <a:cubicBezTo>
                  <a:pt x="79" y="62"/>
                  <a:pt x="82" y="67"/>
                  <a:pt x="83" y="72"/>
                </a:cubicBezTo>
                <a:cubicBezTo>
                  <a:pt x="83" y="75"/>
                  <a:pt x="83" y="78"/>
                  <a:pt x="81" y="80"/>
                </a:cubicBezTo>
                <a:cubicBezTo>
                  <a:pt x="80" y="81"/>
                  <a:pt x="79" y="81"/>
                  <a:pt x="78" y="81"/>
                </a:cubicBezTo>
                <a:cubicBezTo>
                  <a:pt x="78" y="81"/>
                  <a:pt x="78" y="81"/>
                  <a:pt x="78" y="81"/>
                </a:cubicBezTo>
                <a:cubicBezTo>
                  <a:pt x="74" y="81"/>
                  <a:pt x="70" y="77"/>
                  <a:pt x="70" y="71"/>
                </a:cubicBezTo>
                <a:moveTo>
                  <a:pt x="76" y="114"/>
                </a:moveTo>
                <a:cubicBezTo>
                  <a:pt x="70" y="114"/>
                  <a:pt x="66" y="110"/>
                  <a:pt x="66" y="105"/>
                </a:cubicBezTo>
                <a:cubicBezTo>
                  <a:pt x="66" y="101"/>
                  <a:pt x="71" y="97"/>
                  <a:pt x="77" y="97"/>
                </a:cubicBezTo>
                <a:cubicBezTo>
                  <a:pt x="77" y="96"/>
                  <a:pt x="77" y="96"/>
                  <a:pt x="77" y="96"/>
                </a:cubicBezTo>
                <a:cubicBezTo>
                  <a:pt x="77" y="96"/>
                  <a:pt x="77" y="96"/>
                  <a:pt x="77" y="96"/>
                </a:cubicBezTo>
                <a:cubicBezTo>
                  <a:pt x="77" y="97"/>
                  <a:pt x="77" y="97"/>
                  <a:pt x="77" y="97"/>
                </a:cubicBezTo>
                <a:cubicBezTo>
                  <a:pt x="78" y="97"/>
                  <a:pt x="80" y="97"/>
                  <a:pt x="81" y="98"/>
                </a:cubicBezTo>
                <a:cubicBezTo>
                  <a:pt x="82" y="99"/>
                  <a:pt x="82" y="99"/>
                  <a:pt x="82" y="99"/>
                </a:cubicBezTo>
                <a:cubicBezTo>
                  <a:pt x="85" y="101"/>
                  <a:pt x="87" y="102"/>
                  <a:pt x="87" y="104"/>
                </a:cubicBezTo>
                <a:cubicBezTo>
                  <a:pt x="87" y="105"/>
                  <a:pt x="87" y="105"/>
                  <a:pt x="87" y="106"/>
                </a:cubicBezTo>
                <a:cubicBezTo>
                  <a:pt x="87" y="111"/>
                  <a:pt x="83" y="114"/>
                  <a:pt x="76" y="114"/>
                </a:cubicBezTo>
                <a:moveTo>
                  <a:pt x="120" y="60"/>
                </a:moveTo>
                <a:cubicBezTo>
                  <a:pt x="112" y="60"/>
                  <a:pt x="112" y="60"/>
                  <a:pt x="112" y="60"/>
                </a:cubicBezTo>
                <a:cubicBezTo>
                  <a:pt x="112" y="72"/>
                  <a:pt x="112" y="72"/>
                  <a:pt x="112" y="72"/>
                </a:cubicBezTo>
                <a:cubicBezTo>
                  <a:pt x="100" y="72"/>
                  <a:pt x="100" y="72"/>
                  <a:pt x="100" y="72"/>
                </a:cubicBezTo>
                <a:cubicBezTo>
                  <a:pt x="100" y="80"/>
                  <a:pt x="100" y="80"/>
                  <a:pt x="100" y="80"/>
                </a:cubicBezTo>
                <a:cubicBezTo>
                  <a:pt x="112" y="80"/>
                  <a:pt x="112" y="80"/>
                  <a:pt x="112" y="80"/>
                </a:cubicBezTo>
                <a:cubicBezTo>
                  <a:pt x="112" y="92"/>
                  <a:pt x="112" y="92"/>
                  <a:pt x="112" y="92"/>
                </a:cubicBezTo>
                <a:cubicBezTo>
                  <a:pt x="120" y="92"/>
                  <a:pt x="120" y="92"/>
                  <a:pt x="120" y="92"/>
                </a:cubicBezTo>
                <a:cubicBezTo>
                  <a:pt x="120" y="80"/>
                  <a:pt x="120" y="80"/>
                  <a:pt x="120" y="80"/>
                </a:cubicBezTo>
                <a:cubicBezTo>
                  <a:pt x="132" y="80"/>
                  <a:pt x="132" y="80"/>
                  <a:pt x="132" y="80"/>
                </a:cubicBezTo>
                <a:cubicBezTo>
                  <a:pt x="132" y="72"/>
                  <a:pt x="132" y="72"/>
                  <a:pt x="132" y="72"/>
                </a:cubicBezTo>
                <a:cubicBezTo>
                  <a:pt x="120" y="72"/>
                  <a:pt x="120" y="72"/>
                  <a:pt x="120" y="72"/>
                </a:cubicBezTo>
                <a:lnTo>
                  <a:pt x="120" y="6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8" name="Group 7"/>
          <p:cNvGrpSpPr/>
          <p:nvPr/>
        </p:nvGrpSpPr>
        <p:grpSpPr>
          <a:xfrm>
            <a:off x="2705100" y="2736502"/>
            <a:ext cx="15354300" cy="4926063"/>
            <a:chOff x="2705100" y="2736502"/>
            <a:chExt cx="15354300" cy="4926063"/>
          </a:xfrm>
        </p:grpSpPr>
        <p:cxnSp>
          <p:nvCxnSpPr>
            <p:cNvPr id="105" name="Straight Connector 104"/>
            <p:cNvCxnSpPr>
              <a:stCxn id="71" idx="0"/>
              <a:endCxn id="84" idx="4"/>
            </p:cNvCxnSpPr>
            <p:nvPr/>
          </p:nvCxnSpPr>
          <p:spPr>
            <a:xfrm flipV="1">
              <a:off x="7920039" y="4524513"/>
              <a:ext cx="0" cy="2333487"/>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a:stCxn id="86" idx="4"/>
              <a:endCxn id="64" idx="0"/>
            </p:cNvCxnSpPr>
            <p:nvPr/>
          </p:nvCxnSpPr>
          <p:spPr>
            <a:xfrm>
              <a:off x="9620252" y="4117032"/>
              <a:ext cx="0" cy="2740968"/>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a:stCxn id="88" idx="4"/>
              <a:endCxn id="72" idx="0"/>
            </p:cNvCxnSpPr>
            <p:nvPr/>
          </p:nvCxnSpPr>
          <p:spPr>
            <a:xfrm>
              <a:off x="11320464" y="5200331"/>
              <a:ext cx="0" cy="1657669"/>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a:stCxn id="90" idx="4"/>
              <a:endCxn id="67" idx="0"/>
            </p:cNvCxnSpPr>
            <p:nvPr/>
          </p:nvCxnSpPr>
          <p:spPr>
            <a:xfrm>
              <a:off x="13020677" y="3426767"/>
              <a:ext cx="0" cy="3431233"/>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a:stCxn id="92" idx="4"/>
              <a:endCxn id="73" idx="0"/>
            </p:cNvCxnSpPr>
            <p:nvPr/>
          </p:nvCxnSpPr>
          <p:spPr>
            <a:xfrm>
              <a:off x="14720889" y="4145607"/>
              <a:ext cx="0" cy="2712393"/>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a:stCxn id="94" idx="4"/>
              <a:endCxn id="63" idx="0"/>
            </p:cNvCxnSpPr>
            <p:nvPr/>
          </p:nvCxnSpPr>
          <p:spPr>
            <a:xfrm>
              <a:off x="16421100" y="5600700"/>
              <a:ext cx="0" cy="1257300"/>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a:stCxn id="82" idx="4"/>
              <a:endCxn id="66" idx="0"/>
            </p:cNvCxnSpPr>
            <p:nvPr/>
          </p:nvCxnSpPr>
          <p:spPr>
            <a:xfrm>
              <a:off x="6219826" y="4993774"/>
              <a:ext cx="0" cy="1864226"/>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a:stCxn id="80" idx="4"/>
              <a:endCxn id="70" idx="0"/>
            </p:cNvCxnSpPr>
            <p:nvPr/>
          </p:nvCxnSpPr>
          <p:spPr>
            <a:xfrm>
              <a:off x="4519613" y="5684039"/>
              <a:ext cx="0" cy="1173961"/>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a:stCxn id="78" idx="4"/>
              <a:endCxn id="62" idx="0"/>
            </p:cNvCxnSpPr>
            <p:nvPr/>
          </p:nvCxnSpPr>
          <p:spPr>
            <a:xfrm>
              <a:off x="2819400" y="6262389"/>
              <a:ext cx="0" cy="595611"/>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2819400" y="6972300"/>
              <a:ext cx="13716000" cy="0"/>
            </a:xfrm>
            <a:prstGeom prst="line">
              <a:avLst/>
            </a:prstGeom>
            <a:ln w="25400" cap="sq">
              <a:solidFill>
                <a:schemeClr val="accent2"/>
              </a:solidFill>
              <a:bevel/>
              <a:headEnd type="diamond"/>
              <a:tailEnd type="diamond"/>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2933700" y="7200900"/>
              <a:ext cx="1295400" cy="461665"/>
            </a:xfrm>
            <a:prstGeom prst="rect">
              <a:avLst/>
            </a:prstGeom>
            <a:noFill/>
          </p:spPr>
          <p:txBody>
            <a:bodyPr wrap="square" rtlCol="0">
              <a:spAutoFit/>
            </a:bodyPr>
            <a:lstStyle/>
            <a:p>
              <a:r>
                <a:rPr lang="en-US" sz="2400">
                  <a:latin typeface="+mj-lt"/>
                </a:rPr>
                <a:t>00:00</a:t>
              </a:r>
              <a:endParaRPr lang="uk-UA" sz="2400">
                <a:latin typeface="+mj-lt"/>
              </a:endParaRPr>
            </a:p>
          </p:txBody>
        </p:sp>
        <p:sp>
          <p:nvSpPr>
            <p:cNvPr id="61" name="TextBox 60"/>
            <p:cNvSpPr txBox="1"/>
            <p:nvPr/>
          </p:nvSpPr>
          <p:spPr>
            <a:xfrm>
              <a:off x="16535400" y="7200900"/>
              <a:ext cx="1524000" cy="461665"/>
            </a:xfrm>
            <a:prstGeom prst="rect">
              <a:avLst/>
            </a:prstGeom>
            <a:noFill/>
          </p:spPr>
          <p:txBody>
            <a:bodyPr wrap="square" rtlCol="0">
              <a:spAutoFit/>
            </a:bodyPr>
            <a:lstStyle/>
            <a:p>
              <a:r>
                <a:rPr lang="en-US" sz="2400">
                  <a:latin typeface="+mj-lt"/>
                </a:rPr>
                <a:t>24:00</a:t>
              </a:r>
              <a:endParaRPr lang="uk-UA" sz="2400">
                <a:latin typeface="+mj-lt"/>
              </a:endParaRPr>
            </a:p>
          </p:txBody>
        </p:sp>
        <p:sp>
          <p:nvSpPr>
            <p:cNvPr id="62" name="Oval 61"/>
            <p:cNvSpPr/>
            <p:nvPr/>
          </p:nvSpPr>
          <p:spPr>
            <a:xfrm>
              <a:off x="270510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3" name="Oval 62"/>
            <p:cNvSpPr/>
            <p:nvPr/>
          </p:nvSpPr>
          <p:spPr>
            <a:xfrm>
              <a:off x="1630680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4" name="Oval 63"/>
            <p:cNvSpPr/>
            <p:nvPr/>
          </p:nvSpPr>
          <p:spPr>
            <a:xfrm>
              <a:off x="9505952"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5" name="TextBox 64"/>
            <p:cNvSpPr txBox="1"/>
            <p:nvPr/>
          </p:nvSpPr>
          <p:spPr>
            <a:xfrm>
              <a:off x="9734550" y="7200900"/>
              <a:ext cx="1295400" cy="461665"/>
            </a:xfrm>
            <a:prstGeom prst="rect">
              <a:avLst/>
            </a:prstGeom>
            <a:noFill/>
          </p:spPr>
          <p:txBody>
            <a:bodyPr wrap="square" rtlCol="0">
              <a:spAutoFit/>
            </a:bodyPr>
            <a:lstStyle/>
            <a:p>
              <a:r>
                <a:rPr lang="en-US" sz="2400">
                  <a:latin typeface="+mj-lt"/>
                </a:rPr>
                <a:t>12:00</a:t>
              </a:r>
              <a:endParaRPr lang="uk-UA" sz="2400">
                <a:latin typeface="+mj-lt"/>
              </a:endParaRPr>
            </a:p>
          </p:txBody>
        </p:sp>
        <p:sp>
          <p:nvSpPr>
            <p:cNvPr id="66" name="Oval 65"/>
            <p:cNvSpPr/>
            <p:nvPr/>
          </p:nvSpPr>
          <p:spPr>
            <a:xfrm>
              <a:off x="6105526"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7" name="Oval 66"/>
            <p:cNvSpPr/>
            <p:nvPr/>
          </p:nvSpPr>
          <p:spPr>
            <a:xfrm>
              <a:off x="12906377"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8" name="TextBox 67"/>
            <p:cNvSpPr txBox="1"/>
            <p:nvPr/>
          </p:nvSpPr>
          <p:spPr>
            <a:xfrm>
              <a:off x="6324600" y="7200900"/>
              <a:ext cx="1295400" cy="461665"/>
            </a:xfrm>
            <a:prstGeom prst="rect">
              <a:avLst/>
            </a:prstGeom>
            <a:noFill/>
          </p:spPr>
          <p:txBody>
            <a:bodyPr wrap="square" rtlCol="0">
              <a:spAutoFit/>
            </a:bodyPr>
            <a:lstStyle/>
            <a:p>
              <a:r>
                <a:rPr lang="en-US" sz="2400">
                  <a:latin typeface="+mj-lt"/>
                </a:rPr>
                <a:t>06:00</a:t>
              </a:r>
              <a:endParaRPr lang="uk-UA" sz="2400">
                <a:latin typeface="+mj-lt"/>
              </a:endParaRPr>
            </a:p>
          </p:txBody>
        </p:sp>
        <p:sp>
          <p:nvSpPr>
            <p:cNvPr id="69" name="TextBox 68"/>
            <p:cNvSpPr txBox="1"/>
            <p:nvPr/>
          </p:nvSpPr>
          <p:spPr>
            <a:xfrm>
              <a:off x="13134975" y="7200900"/>
              <a:ext cx="1295400" cy="461665"/>
            </a:xfrm>
            <a:prstGeom prst="rect">
              <a:avLst/>
            </a:prstGeom>
            <a:noFill/>
          </p:spPr>
          <p:txBody>
            <a:bodyPr wrap="square" rtlCol="0">
              <a:spAutoFit/>
            </a:bodyPr>
            <a:lstStyle/>
            <a:p>
              <a:r>
                <a:rPr lang="en-US" sz="2400">
                  <a:latin typeface="+mj-lt"/>
                </a:rPr>
                <a:t>18:00</a:t>
              </a:r>
              <a:endParaRPr lang="uk-UA" sz="2400">
                <a:latin typeface="+mj-lt"/>
              </a:endParaRPr>
            </a:p>
          </p:txBody>
        </p:sp>
        <p:sp>
          <p:nvSpPr>
            <p:cNvPr id="70" name="Oval 69"/>
            <p:cNvSpPr/>
            <p:nvPr/>
          </p:nvSpPr>
          <p:spPr>
            <a:xfrm>
              <a:off x="4405313"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1" name="Oval 70"/>
            <p:cNvSpPr/>
            <p:nvPr/>
          </p:nvSpPr>
          <p:spPr>
            <a:xfrm>
              <a:off x="7805739"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2" name="Oval 71"/>
            <p:cNvSpPr/>
            <p:nvPr/>
          </p:nvSpPr>
          <p:spPr>
            <a:xfrm>
              <a:off x="11206164"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3" name="Oval 72"/>
            <p:cNvSpPr/>
            <p:nvPr/>
          </p:nvSpPr>
          <p:spPr>
            <a:xfrm>
              <a:off x="14606589"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4" name="TextBox 73"/>
            <p:cNvSpPr txBox="1"/>
            <p:nvPr/>
          </p:nvSpPr>
          <p:spPr>
            <a:xfrm>
              <a:off x="4638675" y="7200900"/>
              <a:ext cx="1295400" cy="461665"/>
            </a:xfrm>
            <a:prstGeom prst="rect">
              <a:avLst/>
            </a:prstGeom>
            <a:noFill/>
          </p:spPr>
          <p:txBody>
            <a:bodyPr wrap="square" rtlCol="0">
              <a:spAutoFit/>
            </a:bodyPr>
            <a:lstStyle/>
            <a:p>
              <a:r>
                <a:rPr lang="en-US" sz="2400">
                  <a:latin typeface="+mj-lt"/>
                </a:rPr>
                <a:t>03:00</a:t>
              </a:r>
              <a:endParaRPr lang="uk-UA" sz="2400">
                <a:latin typeface="+mj-lt"/>
              </a:endParaRPr>
            </a:p>
          </p:txBody>
        </p:sp>
        <p:sp>
          <p:nvSpPr>
            <p:cNvPr id="75" name="TextBox 74"/>
            <p:cNvSpPr txBox="1"/>
            <p:nvPr/>
          </p:nvSpPr>
          <p:spPr>
            <a:xfrm>
              <a:off x="8048625" y="7200900"/>
              <a:ext cx="1295400" cy="461665"/>
            </a:xfrm>
            <a:prstGeom prst="rect">
              <a:avLst/>
            </a:prstGeom>
            <a:noFill/>
          </p:spPr>
          <p:txBody>
            <a:bodyPr wrap="square" rtlCol="0">
              <a:spAutoFit/>
            </a:bodyPr>
            <a:lstStyle/>
            <a:p>
              <a:r>
                <a:rPr lang="en-US" sz="2400">
                  <a:latin typeface="+mj-lt"/>
                </a:rPr>
                <a:t>09:00</a:t>
              </a:r>
              <a:endParaRPr lang="uk-UA" sz="2400">
                <a:latin typeface="+mj-lt"/>
              </a:endParaRPr>
            </a:p>
          </p:txBody>
        </p:sp>
        <p:sp>
          <p:nvSpPr>
            <p:cNvPr id="76" name="TextBox 75"/>
            <p:cNvSpPr txBox="1"/>
            <p:nvPr/>
          </p:nvSpPr>
          <p:spPr>
            <a:xfrm>
              <a:off x="11434762" y="7200900"/>
              <a:ext cx="1295400" cy="461665"/>
            </a:xfrm>
            <a:prstGeom prst="rect">
              <a:avLst/>
            </a:prstGeom>
            <a:noFill/>
          </p:spPr>
          <p:txBody>
            <a:bodyPr wrap="square" rtlCol="0">
              <a:spAutoFit/>
            </a:bodyPr>
            <a:lstStyle/>
            <a:p>
              <a:r>
                <a:rPr lang="en-US" sz="2400">
                  <a:latin typeface="+mj-lt"/>
                </a:rPr>
                <a:t>15:00</a:t>
              </a:r>
              <a:endParaRPr lang="uk-UA" sz="2400">
                <a:latin typeface="+mj-lt"/>
              </a:endParaRPr>
            </a:p>
          </p:txBody>
        </p:sp>
        <p:sp>
          <p:nvSpPr>
            <p:cNvPr id="77" name="TextBox 76"/>
            <p:cNvSpPr txBox="1"/>
            <p:nvPr/>
          </p:nvSpPr>
          <p:spPr>
            <a:xfrm>
              <a:off x="14835187" y="7200900"/>
              <a:ext cx="1295400" cy="461665"/>
            </a:xfrm>
            <a:prstGeom prst="rect">
              <a:avLst/>
            </a:prstGeom>
            <a:noFill/>
          </p:spPr>
          <p:txBody>
            <a:bodyPr wrap="square" rtlCol="0">
              <a:spAutoFit/>
            </a:bodyPr>
            <a:lstStyle/>
            <a:p>
              <a:r>
                <a:rPr lang="en-US" sz="2400">
                  <a:latin typeface="+mj-lt"/>
                </a:rPr>
                <a:t>21:00</a:t>
              </a:r>
              <a:endParaRPr lang="uk-UA" sz="2400">
                <a:latin typeface="+mj-lt"/>
              </a:endParaRPr>
            </a:p>
          </p:txBody>
        </p:sp>
        <p:sp>
          <p:nvSpPr>
            <p:cNvPr id="78" name="Oval 77"/>
            <p:cNvSpPr/>
            <p:nvPr/>
          </p:nvSpPr>
          <p:spPr>
            <a:xfrm>
              <a:off x="2705100" y="6033789"/>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9" name="TextBox 78"/>
            <p:cNvSpPr txBox="1"/>
            <p:nvPr/>
          </p:nvSpPr>
          <p:spPr>
            <a:xfrm>
              <a:off x="2706272" y="5572124"/>
              <a:ext cx="1295400" cy="461665"/>
            </a:xfrm>
            <a:prstGeom prst="rect">
              <a:avLst/>
            </a:prstGeom>
            <a:noFill/>
          </p:spPr>
          <p:txBody>
            <a:bodyPr wrap="square" rtlCol="0">
              <a:spAutoFit/>
            </a:bodyPr>
            <a:lstStyle/>
            <a:p>
              <a:r>
                <a:rPr lang="en-US" sz="2400" b="1">
                  <a:latin typeface="+mj-lt"/>
                </a:rPr>
                <a:t>10</a:t>
              </a:r>
              <a:endParaRPr lang="uk-UA" sz="2400" b="1">
                <a:latin typeface="+mj-lt"/>
              </a:endParaRPr>
            </a:p>
          </p:txBody>
        </p:sp>
        <p:sp>
          <p:nvSpPr>
            <p:cNvPr id="80" name="Oval 79"/>
            <p:cNvSpPr/>
            <p:nvPr/>
          </p:nvSpPr>
          <p:spPr>
            <a:xfrm>
              <a:off x="4405313" y="5455439"/>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1" name="TextBox 80"/>
            <p:cNvSpPr txBox="1"/>
            <p:nvPr/>
          </p:nvSpPr>
          <p:spPr>
            <a:xfrm>
              <a:off x="4406338" y="4993774"/>
              <a:ext cx="1295400" cy="461665"/>
            </a:xfrm>
            <a:prstGeom prst="rect">
              <a:avLst/>
            </a:prstGeom>
            <a:noFill/>
          </p:spPr>
          <p:txBody>
            <a:bodyPr wrap="square" rtlCol="0">
              <a:spAutoFit/>
            </a:bodyPr>
            <a:lstStyle/>
            <a:p>
              <a:r>
                <a:rPr lang="en-US" sz="2400" b="1">
                  <a:latin typeface="+mj-lt"/>
                </a:rPr>
                <a:t>25</a:t>
              </a:r>
              <a:endParaRPr lang="uk-UA" sz="2400" b="1">
                <a:latin typeface="+mj-lt"/>
              </a:endParaRPr>
            </a:p>
          </p:txBody>
        </p:sp>
        <p:sp>
          <p:nvSpPr>
            <p:cNvPr id="82" name="Oval 81"/>
            <p:cNvSpPr/>
            <p:nvPr/>
          </p:nvSpPr>
          <p:spPr>
            <a:xfrm>
              <a:off x="6105526" y="4765174"/>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3" name="TextBox 82"/>
            <p:cNvSpPr txBox="1"/>
            <p:nvPr/>
          </p:nvSpPr>
          <p:spPr>
            <a:xfrm>
              <a:off x="6106404" y="4303509"/>
              <a:ext cx="1295400" cy="461665"/>
            </a:xfrm>
            <a:prstGeom prst="rect">
              <a:avLst/>
            </a:prstGeom>
            <a:noFill/>
          </p:spPr>
          <p:txBody>
            <a:bodyPr wrap="square" rtlCol="0">
              <a:spAutoFit/>
            </a:bodyPr>
            <a:lstStyle/>
            <a:p>
              <a:r>
                <a:rPr lang="en-US" sz="2400" b="1">
                  <a:latin typeface="+mj-lt"/>
                </a:rPr>
                <a:t>55</a:t>
              </a:r>
              <a:endParaRPr lang="uk-UA" sz="2400" b="1">
                <a:latin typeface="+mj-lt"/>
              </a:endParaRPr>
            </a:p>
          </p:txBody>
        </p:sp>
        <p:sp>
          <p:nvSpPr>
            <p:cNvPr id="84" name="Oval 83"/>
            <p:cNvSpPr/>
            <p:nvPr/>
          </p:nvSpPr>
          <p:spPr>
            <a:xfrm>
              <a:off x="7805739" y="4295913"/>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5" name="TextBox 84"/>
            <p:cNvSpPr txBox="1"/>
            <p:nvPr/>
          </p:nvSpPr>
          <p:spPr>
            <a:xfrm>
              <a:off x="7806470" y="3834248"/>
              <a:ext cx="1295400" cy="461665"/>
            </a:xfrm>
            <a:prstGeom prst="rect">
              <a:avLst/>
            </a:prstGeom>
            <a:noFill/>
          </p:spPr>
          <p:txBody>
            <a:bodyPr wrap="square" rtlCol="0">
              <a:spAutoFit/>
            </a:bodyPr>
            <a:lstStyle/>
            <a:p>
              <a:r>
                <a:rPr lang="en-US" sz="2400" b="1">
                  <a:latin typeface="+mj-lt"/>
                </a:rPr>
                <a:t>65</a:t>
              </a:r>
              <a:endParaRPr lang="uk-UA" sz="2400" b="1">
                <a:latin typeface="+mj-lt"/>
              </a:endParaRPr>
            </a:p>
          </p:txBody>
        </p:sp>
        <p:sp>
          <p:nvSpPr>
            <p:cNvPr id="86" name="Oval 85"/>
            <p:cNvSpPr/>
            <p:nvPr/>
          </p:nvSpPr>
          <p:spPr>
            <a:xfrm>
              <a:off x="9505952" y="3888432"/>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7" name="TextBox 86"/>
            <p:cNvSpPr txBox="1"/>
            <p:nvPr/>
          </p:nvSpPr>
          <p:spPr>
            <a:xfrm>
              <a:off x="9506536" y="3426767"/>
              <a:ext cx="1295400" cy="461665"/>
            </a:xfrm>
            <a:prstGeom prst="rect">
              <a:avLst/>
            </a:prstGeom>
            <a:noFill/>
          </p:spPr>
          <p:txBody>
            <a:bodyPr wrap="square" rtlCol="0">
              <a:spAutoFit/>
            </a:bodyPr>
            <a:lstStyle/>
            <a:p>
              <a:r>
                <a:rPr lang="en-US" sz="2400" b="1">
                  <a:latin typeface="+mj-lt"/>
                </a:rPr>
                <a:t>75</a:t>
              </a:r>
              <a:endParaRPr lang="uk-UA" sz="2400" b="1">
                <a:latin typeface="+mj-lt"/>
              </a:endParaRPr>
            </a:p>
          </p:txBody>
        </p:sp>
        <p:sp>
          <p:nvSpPr>
            <p:cNvPr id="88" name="Oval 87"/>
            <p:cNvSpPr/>
            <p:nvPr/>
          </p:nvSpPr>
          <p:spPr>
            <a:xfrm>
              <a:off x="11206164" y="4971731"/>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9" name="TextBox 88"/>
            <p:cNvSpPr txBox="1"/>
            <p:nvPr/>
          </p:nvSpPr>
          <p:spPr>
            <a:xfrm>
              <a:off x="11206602" y="4510066"/>
              <a:ext cx="1295400" cy="461665"/>
            </a:xfrm>
            <a:prstGeom prst="rect">
              <a:avLst/>
            </a:prstGeom>
            <a:noFill/>
          </p:spPr>
          <p:txBody>
            <a:bodyPr wrap="square" rtlCol="0">
              <a:spAutoFit/>
            </a:bodyPr>
            <a:lstStyle/>
            <a:p>
              <a:r>
                <a:rPr lang="en-US" sz="2400" b="1">
                  <a:latin typeface="+mj-lt"/>
                </a:rPr>
                <a:t>55</a:t>
              </a:r>
              <a:endParaRPr lang="uk-UA" sz="2400" b="1">
                <a:latin typeface="+mj-lt"/>
              </a:endParaRPr>
            </a:p>
          </p:txBody>
        </p:sp>
        <p:sp>
          <p:nvSpPr>
            <p:cNvPr id="90" name="Oval 89"/>
            <p:cNvSpPr/>
            <p:nvPr/>
          </p:nvSpPr>
          <p:spPr>
            <a:xfrm>
              <a:off x="12906377" y="3198167"/>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1" name="TextBox 90"/>
            <p:cNvSpPr txBox="1"/>
            <p:nvPr/>
          </p:nvSpPr>
          <p:spPr>
            <a:xfrm>
              <a:off x="12906668" y="2736502"/>
              <a:ext cx="1295400" cy="461665"/>
            </a:xfrm>
            <a:prstGeom prst="rect">
              <a:avLst/>
            </a:prstGeom>
            <a:noFill/>
          </p:spPr>
          <p:txBody>
            <a:bodyPr wrap="square" rtlCol="0">
              <a:spAutoFit/>
            </a:bodyPr>
            <a:lstStyle/>
            <a:p>
              <a:r>
                <a:rPr lang="en-US" sz="2400" b="1">
                  <a:latin typeface="+mj-lt"/>
                </a:rPr>
                <a:t>85</a:t>
              </a:r>
              <a:endParaRPr lang="uk-UA" sz="2400" b="1">
                <a:latin typeface="+mj-lt"/>
              </a:endParaRPr>
            </a:p>
          </p:txBody>
        </p:sp>
        <p:sp>
          <p:nvSpPr>
            <p:cNvPr id="92" name="Oval 91"/>
            <p:cNvSpPr/>
            <p:nvPr/>
          </p:nvSpPr>
          <p:spPr>
            <a:xfrm>
              <a:off x="14606589" y="3917007"/>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3" name="TextBox 92"/>
            <p:cNvSpPr txBox="1"/>
            <p:nvPr/>
          </p:nvSpPr>
          <p:spPr>
            <a:xfrm>
              <a:off x="14606734" y="3455342"/>
              <a:ext cx="1295400" cy="461665"/>
            </a:xfrm>
            <a:prstGeom prst="rect">
              <a:avLst/>
            </a:prstGeom>
            <a:noFill/>
          </p:spPr>
          <p:txBody>
            <a:bodyPr wrap="square" rtlCol="0">
              <a:spAutoFit/>
            </a:bodyPr>
            <a:lstStyle/>
            <a:p>
              <a:r>
                <a:rPr lang="en-US" sz="2400" b="1">
                  <a:latin typeface="+mj-lt"/>
                </a:rPr>
                <a:t>75</a:t>
              </a:r>
              <a:endParaRPr lang="uk-UA" sz="2400" b="1">
                <a:latin typeface="+mj-lt"/>
              </a:endParaRPr>
            </a:p>
          </p:txBody>
        </p:sp>
        <p:sp>
          <p:nvSpPr>
            <p:cNvPr id="94" name="Oval 93"/>
            <p:cNvSpPr/>
            <p:nvPr/>
          </p:nvSpPr>
          <p:spPr>
            <a:xfrm>
              <a:off x="16306800" y="5372100"/>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5" name="TextBox 94"/>
            <p:cNvSpPr txBox="1"/>
            <p:nvPr/>
          </p:nvSpPr>
          <p:spPr>
            <a:xfrm>
              <a:off x="16306800" y="4910435"/>
              <a:ext cx="1295400" cy="461665"/>
            </a:xfrm>
            <a:prstGeom prst="rect">
              <a:avLst/>
            </a:prstGeom>
            <a:noFill/>
          </p:spPr>
          <p:txBody>
            <a:bodyPr wrap="square" rtlCol="0">
              <a:spAutoFit/>
            </a:bodyPr>
            <a:lstStyle/>
            <a:p>
              <a:r>
                <a:rPr lang="en-US" sz="2400" b="1">
                  <a:latin typeface="+mj-lt"/>
                </a:rPr>
                <a:t>15</a:t>
              </a:r>
              <a:endParaRPr lang="uk-UA" sz="2400" b="1">
                <a:latin typeface="+mj-lt"/>
              </a:endParaRPr>
            </a:p>
          </p:txBody>
        </p:sp>
      </p:grpSp>
    </p:spTree>
    <p:extLst>
      <p:ext uri="{BB962C8B-B14F-4D97-AF65-F5344CB8AC3E}">
        <p14:creationId xmlns:p14="http://schemas.microsoft.com/office/powerpoint/2010/main" val="183024539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250"/>
                                        <p:tgtEl>
                                          <p:spTgt spid="8"/>
                                        </p:tgtEl>
                                      </p:cBhvr>
                                    </p:animEffect>
                                    <p:anim calcmode="lin" valueType="num">
                                      <p:cBhvr>
                                        <p:cTn id="8" dur="1250" fill="hold"/>
                                        <p:tgtEl>
                                          <p:spTgt spid="8"/>
                                        </p:tgtEl>
                                        <p:attrNameLst>
                                          <p:attrName>ppt_x</p:attrName>
                                        </p:attrNameLst>
                                      </p:cBhvr>
                                      <p:tavLst>
                                        <p:tav tm="0">
                                          <p:val>
                                            <p:strVal val="#ppt_x"/>
                                          </p:val>
                                        </p:tav>
                                        <p:tav tm="100000">
                                          <p:val>
                                            <p:strVal val="#ppt_x"/>
                                          </p:val>
                                        </p:tav>
                                      </p:tavLst>
                                    </p:anim>
                                    <p:anim calcmode="lin" valueType="num">
                                      <p:cBhvr>
                                        <p:cTn id="9" dur="1125" decel="100000" fill="hold"/>
                                        <p:tgtEl>
                                          <p:spTgt spid="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7048500" cy="1338828"/>
          </a:xfrm>
        </p:spPr>
        <p:txBody>
          <a:bodyPr/>
          <a:lstStyle/>
          <a:p>
            <a:r>
              <a:rPr lang="en-US"/>
              <a:t>twitter review -</a:t>
            </a:r>
            <a:br>
              <a:rPr lang="en-US"/>
            </a:br>
            <a:r>
              <a:rPr lang="en-US">
                <a:solidFill>
                  <a:schemeClr val="accent1"/>
                </a:solidFill>
              </a:rPr>
              <a:t>tweets through week</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149</a:t>
            </a:fld>
            <a:endParaRPr/>
          </a:p>
        </p:txBody>
      </p:sp>
      <p:sp>
        <p:nvSpPr>
          <p:cNvPr id="4" name="Rectangle 3"/>
          <p:cNvSpPr/>
          <p:nvPr/>
        </p:nvSpPr>
        <p:spPr>
          <a:xfrm>
            <a:off x="0" y="33147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 name="Rectangle 4"/>
          <p:cNvSpPr/>
          <p:nvPr/>
        </p:nvSpPr>
        <p:spPr>
          <a:xfrm>
            <a:off x="0" y="4229100"/>
            <a:ext cx="914400" cy="914400"/>
          </a:xfrm>
          <a:prstGeom prst="rect">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 name="Rectangle 5"/>
          <p:cNvSpPr/>
          <p:nvPr/>
        </p:nvSpPr>
        <p:spPr>
          <a:xfrm>
            <a:off x="0" y="51435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Rectangle 6"/>
          <p:cNvSpPr/>
          <p:nvPr/>
        </p:nvSpPr>
        <p:spPr>
          <a:xfrm>
            <a:off x="0" y="60579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Freeform 264"/>
          <p:cNvSpPr>
            <a:spLocks noEditPoints="1"/>
          </p:cNvSpPr>
          <p:nvPr/>
        </p:nvSpPr>
        <p:spPr bwMode="auto">
          <a:xfrm>
            <a:off x="193049" y="3536325"/>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0" name="Freeform 263"/>
          <p:cNvSpPr>
            <a:spLocks noEditPoints="1"/>
          </p:cNvSpPr>
          <p:nvPr/>
        </p:nvSpPr>
        <p:spPr bwMode="auto">
          <a:xfrm>
            <a:off x="196566" y="4450725"/>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1" name="Freeform 265"/>
          <p:cNvSpPr>
            <a:spLocks noEditPoints="1"/>
          </p:cNvSpPr>
          <p:nvPr/>
        </p:nvSpPr>
        <p:spPr bwMode="auto">
          <a:xfrm>
            <a:off x="193049" y="5307974"/>
            <a:ext cx="516820" cy="528301"/>
          </a:xfrm>
          <a:custGeom>
            <a:avLst/>
            <a:gdLst>
              <a:gd name="T0" fmla="*/ 86 w 176"/>
              <a:gd name="T1" fmla="*/ 72 h 176"/>
              <a:gd name="T2" fmla="*/ 93 w 176"/>
              <a:gd name="T3" fmla="*/ 54 h 176"/>
              <a:gd name="T4" fmla="*/ 84 w 176"/>
              <a:gd name="T5" fmla="*/ 48 h 176"/>
              <a:gd name="T6" fmla="*/ 78 w 176"/>
              <a:gd name="T7" fmla="*/ 65 h 176"/>
              <a:gd name="T8" fmla="*/ 83 w 176"/>
              <a:gd name="T9" fmla="*/ 54 h 176"/>
              <a:gd name="T10" fmla="*/ 88 w 176"/>
              <a:gd name="T11" fmla="*/ 54 h 176"/>
              <a:gd name="T12" fmla="*/ 85 w 176"/>
              <a:gd name="T13" fmla="*/ 68 h 176"/>
              <a:gd name="T14" fmla="*/ 83 w 176"/>
              <a:gd name="T15" fmla="*/ 54 h 176"/>
              <a:gd name="T16" fmla="*/ 107 w 176"/>
              <a:gd name="T17" fmla="*/ 69 h 176"/>
              <a:gd name="T18" fmla="*/ 112 w 176"/>
              <a:gd name="T19" fmla="*/ 71 h 176"/>
              <a:gd name="T20" fmla="*/ 107 w 176"/>
              <a:gd name="T21" fmla="*/ 48 h 176"/>
              <a:gd name="T22" fmla="*/ 104 w 176"/>
              <a:gd name="T23" fmla="*/ 68 h 176"/>
              <a:gd name="T24" fmla="*/ 102 w 176"/>
              <a:gd name="T25" fmla="*/ 48 h 176"/>
              <a:gd name="T26" fmla="*/ 97 w 176"/>
              <a:gd name="T27" fmla="*/ 68 h 176"/>
              <a:gd name="T28" fmla="*/ 65 w 176"/>
              <a:gd name="T29" fmla="*/ 71 h 176"/>
              <a:gd name="T30" fmla="*/ 71 w 176"/>
              <a:gd name="T31" fmla="*/ 59 h 176"/>
              <a:gd name="T32" fmla="*/ 72 w 176"/>
              <a:gd name="T33" fmla="*/ 40 h 176"/>
              <a:gd name="T34" fmla="*/ 64 w 176"/>
              <a:gd name="T35" fmla="*/ 40 h 176"/>
              <a:gd name="T36" fmla="*/ 65 w 176"/>
              <a:gd name="T37" fmla="*/ 59 h 176"/>
              <a:gd name="T38" fmla="*/ 98 w 176"/>
              <a:gd name="T39" fmla="*/ 99 h 176"/>
              <a:gd name="T40" fmla="*/ 95 w 176"/>
              <a:gd name="T41" fmla="*/ 116 h 176"/>
              <a:gd name="T42" fmla="*/ 100 w 176"/>
              <a:gd name="T43" fmla="*/ 115 h 176"/>
              <a:gd name="T44" fmla="*/ 98 w 176"/>
              <a:gd name="T45" fmla="*/ 99 h 176"/>
              <a:gd name="T46" fmla="*/ 0 w 176"/>
              <a:gd name="T47" fmla="*/ 88 h 176"/>
              <a:gd name="T48" fmla="*/ 176 w 176"/>
              <a:gd name="T49" fmla="*/ 88 h 176"/>
              <a:gd name="T50" fmla="*/ 88 w 176"/>
              <a:gd name="T51" fmla="*/ 168 h 176"/>
              <a:gd name="T52" fmla="*/ 88 w 176"/>
              <a:gd name="T53" fmla="*/ 8 h 176"/>
              <a:gd name="T54" fmla="*/ 88 w 176"/>
              <a:gd name="T55" fmla="*/ 168 h 176"/>
              <a:gd name="T56" fmla="*/ 88 w 176"/>
              <a:gd name="T57" fmla="*/ 76 h 176"/>
              <a:gd name="T58" fmla="*/ 45 w 176"/>
              <a:gd name="T59" fmla="*/ 89 h 176"/>
              <a:gd name="T60" fmla="*/ 45 w 176"/>
              <a:gd name="T61" fmla="*/ 119 h 176"/>
              <a:gd name="T62" fmla="*/ 88 w 176"/>
              <a:gd name="T63" fmla="*/ 132 h 176"/>
              <a:gd name="T64" fmla="*/ 131 w 176"/>
              <a:gd name="T65" fmla="*/ 119 h 176"/>
              <a:gd name="T66" fmla="*/ 131 w 176"/>
              <a:gd name="T67" fmla="*/ 89 h 176"/>
              <a:gd name="T68" fmla="*/ 70 w 176"/>
              <a:gd name="T69" fmla="*/ 90 h 176"/>
              <a:gd name="T70" fmla="*/ 64 w 176"/>
              <a:gd name="T71" fmla="*/ 121 h 176"/>
              <a:gd name="T72" fmla="*/ 58 w 176"/>
              <a:gd name="T73" fmla="*/ 90 h 176"/>
              <a:gd name="T74" fmla="*/ 52 w 176"/>
              <a:gd name="T75" fmla="*/ 85 h 176"/>
              <a:gd name="T76" fmla="*/ 70 w 176"/>
              <a:gd name="T77" fmla="*/ 90 h 176"/>
              <a:gd name="T78" fmla="*/ 81 w 176"/>
              <a:gd name="T79" fmla="*/ 121 h 176"/>
              <a:gd name="T80" fmla="*/ 75 w 176"/>
              <a:gd name="T81" fmla="*/ 122 h 176"/>
              <a:gd name="T82" fmla="*/ 71 w 176"/>
              <a:gd name="T83" fmla="*/ 94 h 176"/>
              <a:gd name="T84" fmla="*/ 76 w 176"/>
              <a:gd name="T85" fmla="*/ 117 h 176"/>
              <a:gd name="T86" fmla="*/ 81 w 176"/>
              <a:gd name="T87" fmla="*/ 116 h 176"/>
              <a:gd name="T88" fmla="*/ 86 w 176"/>
              <a:gd name="T89" fmla="*/ 94 h 176"/>
              <a:gd name="T90" fmla="*/ 105 w 176"/>
              <a:gd name="T91" fmla="*/ 115 h 176"/>
              <a:gd name="T92" fmla="*/ 95 w 176"/>
              <a:gd name="T93" fmla="*/ 119 h 176"/>
              <a:gd name="T94" fmla="*/ 90 w 176"/>
              <a:gd name="T95" fmla="*/ 121 h 176"/>
              <a:gd name="T96" fmla="*/ 95 w 176"/>
              <a:gd name="T97" fmla="*/ 85 h 176"/>
              <a:gd name="T98" fmla="*/ 101 w 176"/>
              <a:gd name="T99" fmla="*/ 94 h 176"/>
              <a:gd name="T100" fmla="*/ 105 w 176"/>
              <a:gd name="T101" fmla="*/ 115 h 176"/>
              <a:gd name="T102" fmla="*/ 125 w 176"/>
              <a:gd name="T103" fmla="*/ 109 h 176"/>
              <a:gd name="T104" fmla="*/ 114 w 176"/>
              <a:gd name="T105" fmla="*/ 115 h 176"/>
              <a:gd name="T106" fmla="*/ 119 w 176"/>
              <a:gd name="T107" fmla="*/ 115 h 176"/>
              <a:gd name="T108" fmla="*/ 125 w 176"/>
              <a:gd name="T109" fmla="*/ 112 h 176"/>
              <a:gd name="T110" fmla="*/ 117 w 176"/>
              <a:gd name="T111" fmla="*/ 122 h 176"/>
              <a:gd name="T112" fmla="*/ 109 w 176"/>
              <a:gd name="T113" fmla="*/ 101 h 176"/>
              <a:gd name="T114" fmla="*/ 125 w 176"/>
              <a:gd name="T115" fmla="*/ 101 h 176"/>
              <a:gd name="T116" fmla="*/ 114 w 176"/>
              <a:gd name="T117" fmla="*/ 101 h 176"/>
              <a:gd name="T118" fmla="*/ 119 w 176"/>
              <a:gd name="T119" fmla="*/ 105 h 176"/>
              <a:gd name="T120" fmla="*/ 117 w 176"/>
              <a:gd name="T121" fmla="*/ 9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176">
                <a:moveTo>
                  <a:pt x="84" y="72"/>
                </a:moveTo>
                <a:cubicBezTo>
                  <a:pt x="86" y="72"/>
                  <a:pt x="86" y="72"/>
                  <a:pt x="86" y="72"/>
                </a:cubicBezTo>
                <a:cubicBezTo>
                  <a:pt x="90" y="72"/>
                  <a:pt x="93" y="69"/>
                  <a:pt x="93" y="65"/>
                </a:cubicBezTo>
                <a:cubicBezTo>
                  <a:pt x="93" y="54"/>
                  <a:pt x="93" y="54"/>
                  <a:pt x="93" y="54"/>
                </a:cubicBezTo>
                <a:cubicBezTo>
                  <a:pt x="93" y="51"/>
                  <a:pt x="90" y="48"/>
                  <a:pt x="86" y="48"/>
                </a:cubicBezTo>
                <a:cubicBezTo>
                  <a:pt x="84" y="48"/>
                  <a:pt x="84" y="48"/>
                  <a:pt x="84" y="48"/>
                </a:cubicBezTo>
                <a:cubicBezTo>
                  <a:pt x="81" y="48"/>
                  <a:pt x="78" y="51"/>
                  <a:pt x="78" y="54"/>
                </a:cubicBezTo>
                <a:cubicBezTo>
                  <a:pt x="78" y="65"/>
                  <a:pt x="78" y="65"/>
                  <a:pt x="78" y="65"/>
                </a:cubicBezTo>
                <a:cubicBezTo>
                  <a:pt x="78" y="69"/>
                  <a:pt x="81" y="72"/>
                  <a:pt x="84" y="72"/>
                </a:cubicBezTo>
                <a:moveTo>
                  <a:pt x="83" y="54"/>
                </a:moveTo>
                <a:cubicBezTo>
                  <a:pt x="83" y="53"/>
                  <a:pt x="84" y="52"/>
                  <a:pt x="85" y="52"/>
                </a:cubicBezTo>
                <a:cubicBezTo>
                  <a:pt x="87" y="52"/>
                  <a:pt x="88" y="53"/>
                  <a:pt x="88" y="54"/>
                </a:cubicBezTo>
                <a:cubicBezTo>
                  <a:pt x="88" y="66"/>
                  <a:pt x="88" y="66"/>
                  <a:pt x="88" y="66"/>
                </a:cubicBezTo>
                <a:cubicBezTo>
                  <a:pt x="88" y="67"/>
                  <a:pt x="87" y="68"/>
                  <a:pt x="85" y="68"/>
                </a:cubicBezTo>
                <a:cubicBezTo>
                  <a:pt x="84" y="68"/>
                  <a:pt x="83" y="67"/>
                  <a:pt x="83" y="66"/>
                </a:cubicBezTo>
                <a:lnTo>
                  <a:pt x="83" y="54"/>
                </a:lnTo>
                <a:close/>
                <a:moveTo>
                  <a:pt x="101" y="72"/>
                </a:moveTo>
                <a:cubicBezTo>
                  <a:pt x="104" y="72"/>
                  <a:pt x="107" y="69"/>
                  <a:pt x="107" y="69"/>
                </a:cubicBezTo>
                <a:cubicBezTo>
                  <a:pt x="107" y="71"/>
                  <a:pt x="107" y="71"/>
                  <a:pt x="107" y="71"/>
                </a:cubicBezTo>
                <a:cubicBezTo>
                  <a:pt x="112" y="71"/>
                  <a:pt x="112" y="71"/>
                  <a:pt x="112" y="71"/>
                </a:cubicBezTo>
                <a:cubicBezTo>
                  <a:pt x="112" y="48"/>
                  <a:pt x="112" y="48"/>
                  <a:pt x="112" y="48"/>
                </a:cubicBezTo>
                <a:cubicBezTo>
                  <a:pt x="107" y="48"/>
                  <a:pt x="107" y="48"/>
                  <a:pt x="107" y="48"/>
                </a:cubicBezTo>
                <a:cubicBezTo>
                  <a:pt x="107" y="66"/>
                  <a:pt x="107" y="66"/>
                  <a:pt x="107" y="66"/>
                </a:cubicBezTo>
                <a:cubicBezTo>
                  <a:pt x="107" y="66"/>
                  <a:pt x="106" y="68"/>
                  <a:pt x="104" y="68"/>
                </a:cubicBezTo>
                <a:cubicBezTo>
                  <a:pt x="102" y="68"/>
                  <a:pt x="102" y="67"/>
                  <a:pt x="102" y="67"/>
                </a:cubicBezTo>
                <a:cubicBezTo>
                  <a:pt x="102" y="48"/>
                  <a:pt x="102" y="48"/>
                  <a:pt x="102" y="48"/>
                </a:cubicBezTo>
                <a:cubicBezTo>
                  <a:pt x="97" y="48"/>
                  <a:pt x="97" y="48"/>
                  <a:pt x="97" y="48"/>
                </a:cubicBezTo>
                <a:cubicBezTo>
                  <a:pt x="97" y="68"/>
                  <a:pt x="97" y="68"/>
                  <a:pt x="97" y="68"/>
                </a:cubicBezTo>
                <a:cubicBezTo>
                  <a:pt x="97" y="68"/>
                  <a:pt x="98" y="72"/>
                  <a:pt x="101" y="72"/>
                </a:cubicBezTo>
                <a:moveTo>
                  <a:pt x="65" y="71"/>
                </a:moveTo>
                <a:cubicBezTo>
                  <a:pt x="71" y="71"/>
                  <a:pt x="71" y="71"/>
                  <a:pt x="71" y="71"/>
                </a:cubicBezTo>
                <a:cubicBezTo>
                  <a:pt x="71" y="59"/>
                  <a:pt x="71" y="59"/>
                  <a:pt x="71" y="59"/>
                </a:cubicBezTo>
                <a:cubicBezTo>
                  <a:pt x="77" y="40"/>
                  <a:pt x="77" y="40"/>
                  <a:pt x="77" y="40"/>
                </a:cubicBezTo>
                <a:cubicBezTo>
                  <a:pt x="72" y="40"/>
                  <a:pt x="72" y="40"/>
                  <a:pt x="72" y="40"/>
                </a:cubicBezTo>
                <a:cubicBezTo>
                  <a:pt x="68" y="52"/>
                  <a:pt x="68" y="52"/>
                  <a:pt x="68" y="52"/>
                </a:cubicBezTo>
                <a:cubicBezTo>
                  <a:pt x="64" y="40"/>
                  <a:pt x="64" y="40"/>
                  <a:pt x="64" y="40"/>
                </a:cubicBezTo>
                <a:cubicBezTo>
                  <a:pt x="58" y="40"/>
                  <a:pt x="58" y="40"/>
                  <a:pt x="58" y="40"/>
                </a:cubicBezTo>
                <a:cubicBezTo>
                  <a:pt x="65" y="59"/>
                  <a:pt x="65" y="59"/>
                  <a:pt x="65" y="59"/>
                </a:cubicBezTo>
                <a:lnTo>
                  <a:pt x="65" y="71"/>
                </a:lnTo>
                <a:close/>
                <a:moveTo>
                  <a:pt x="98" y="99"/>
                </a:moveTo>
                <a:cubicBezTo>
                  <a:pt x="97" y="99"/>
                  <a:pt x="96" y="99"/>
                  <a:pt x="95" y="100"/>
                </a:cubicBezTo>
                <a:cubicBezTo>
                  <a:pt x="95" y="116"/>
                  <a:pt x="95" y="116"/>
                  <a:pt x="95" y="116"/>
                </a:cubicBezTo>
                <a:cubicBezTo>
                  <a:pt x="96" y="117"/>
                  <a:pt x="97" y="117"/>
                  <a:pt x="98" y="117"/>
                </a:cubicBezTo>
                <a:cubicBezTo>
                  <a:pt x="100" y="117"/>
                  <a:pt x="100" y="115"/>
                  <a:pt x="100" y="115"/>
                </a:cubicBezTo>
                <a:cubicBezTo>
                  <a:pt x="100" y="101"/>
                  <a:pt x="100" y="101"/>
                  <a:pt x="100" y="101"/>
                </a:cubicBezTo>
                <a:cubicBezTo>
                  <a:pt x="100" y="101"/>
                  <a:pt x="100" y="99"/>
                  <a:pt x="98" y="99"/>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118" y="77"/>
                </a:moveTo>
                <a:cubicBezTo>
                  <a:pt x="118" y="77"/>
                  <a:pt x="103" y="76"/>
                  <a:pt x="88" y="76"/>
                </a:cubicBezTo>
                <a:cubicBezTo>
                  <a:pt x="73" y="76"/>
                  <a:pt x="58" y="77"/>
                  <a:pt x="58" y="77"/>
                </a:cubicBezTo>
                <a:cubicBezTo>
                  <a:pt x="51" y="77"/>
                  <a:pt x="45" y="82"/>
                  <a:pt x="45" y="89"/>
                </a:cubicBezTo>
                <a:cubicBezTo>
                  <a:pt x="45" y="89"/>
                  <a:pt x="44" y="96"/>
                  <a:pt x="44" y="104"/>
                </a:cubicBezTo>
                <a:cubicBezTo>
                  <a:pt x="44" y="112"/>
                  <a:pt x="45" y="119"/>
                  <a:pt x="45" y="119"/>
                </a:cubicBezTo>
                <a:cubicBezTo>
                  <a:pt x="45" y="126"/>
                  <a:pt x="51" y="131"/>
                  <a:pt x="58" y="131"/>
                </a:cubicBezTo>
                <a:cubicBezTo>
                  <a:pt x="58" y="131"/>
                  <a:pt x="73" y="132"/>
                  <a:pt x="88" y="132"/>
                </a:cubicBezTo>
                <a:cubicBezTo>
                  <a:pt x="103" y="132"/>
                  <a:pt x="118" y="131"/>
                  <a:pt x="118" y="131"/>
                </a:cubicBezTo>
                <a:cubicBezTo>
                  <a:pt x="125" y="131"/>
                  <a:pt x="131" y="126"/>
                  <a:pt x="131" y="119"/>
                </a:cubicBezTo>
                <a:cubicBezTo>
                  <a:pt x="131" y="119"/>
                  <a:pt x="132" y="112"/>
                  <a:pt x="132" y="104"/>
                </a:cubicBezTo>
                <a:cubicBezTo>
                  <a:pt x="132" y="96"/>
                  <a:pt x="131" y="89"/>
                  <a:pt x="131" y="89"/>
                </a:cubicBezTo>
                <a:cubicBezTo>
                  <a:pt x="131" y="82"/>
                  <a:pt x="125" y="77"/>
                  <a:pt x="118" y="77"/>
                </a:cubicBezTo>
                <a:moveTo>
                  <a:pt x="70" y="90"/>
                </a:moveTo>
                <a:cubicBezTo>
                  <a:pt x="64" y="90"/>
                  <a:pt x="64" y="90"/>
                  <a:pt x="64" y="90"/>
                </a:cubicBezTo>
                <a:cubicBezTo>
                  <a:pt x="64" y="121"/>
                  <a:pt x="64" y="121"/>
                  <a:pt x="64" y="121"/>
                </a:cubicBezTo>
                <a:cubicBezTo>
                  <a:pt x="58" y="121"/>
                  <a:pt x="58" y="121"/>
                  <a:pt x="58" y="121"/>
                </a:cubicBezTo>
                <a:cubicBezTo>
                  <a:pt x="58" y="90"/>
                  <a:pt x="58" y="90"/>
                  <a:pt x="58" y="90"/>
                </a:cubicBezTo>
                <a:cubicBezTo>
                  <a:pt x="52" y="90"/>
                  <a:pt x="52" y="90"/>
                  <a:pt x="52" y="90"/>
                </a:cubicBezTo>
                <a:cubicBezTo>
                  <a:pt x="52" y="85"/>
                  <a:pt x="52" y="85"/>
                  <a:pt x="52" y="85"/>
                </a:cubicBezTo>
                <a:cubicBezTo>
                  <a:pt x="70" y="85"/>
                  <a:pt x="70" y="85"/>
                  <a:pt x="70" y="85"/>
                </a:cubicBezTo>
                <a:lnTo>
                  <a:pt x="70" y="90"/>
                </a:lnTo>
                <a:close/>
                <a:moveTo>
                  <a:pt x="86" y="121"/>
                </a:moveTo>
                <a:cubicBezTo>
                  <a:pt x="81" y="121"/>
                  <a:pt x="81" y="121"/>
                  <a:pt x="81" y="121"/>
                </a:cubicBezTo>
                <a:cubicBezTo>
                  <a:pt x="81" y="119"/>
                  <a:pt x="81" y="119"/>
                  <a:pt x="81" y="119"/>
                </a:cubicBezTo>
                <a:cubicBezTo>
                  <a:pt x="81" y="119"/>
                  <a:pt x="78" y="122"/>
                  <a:pt x="75" y="122"/>
                </a:cubicBezTo>
                <a:cubicBezTo>
                  <a:pt x="71" y="122"/>
                  <a:pt x="71" y="119"/>
                  <a:pt x="71" y="119"/>
                </a:cubicBezTo>
                <a:cubicBezTo>
                  <a:pt x="71" y="94"/>
                  <a:pt x="71" y="94"/>
                  <a:pt x="71" y="94"/>
                </a:cubicBezTo>
                <a:cubicBezTo>
                  <a:pt x="76" y="94"/>
                  <a:pt x="76" y="94"/>
                  <a:pt x="76" y="94"/>
                </a:cubicBezTo>
                <a:cubicBezTo>
                  <a:pt x="76" y="117"/>
                  <a:pt x="76" y="117"/>
                  <a:pt x="76" y="117"/>
                </a:cubicBezTo>
                <a:cubicBezTo>
                  <a:pt x="76" y="117"/>
                  <a:pt x="76" y="118"/>
                  <a:pt x="77" y="118"/>
                </a:cubicBezTo>
                <a:cubicBezTo>
                  <a:pt x="79" y="118"/>
                  <a:pt x="81" y="116"/>
                  <a:pt x="81" y="116"/>
                </a:cubicBezTo>
                <a:cubicBezTo>
                  <a:pt x="81" y="94"/>
                  <a:pt x="81" y="94"/>
                  <a:pt x="81" y="94"/>
                </a:cubicBezTo>
                <a:cubicBezTo>
                  <a:pt x="86" y="94"/>
                  <a:pt x="86" y="94"/>
                  <a:pt x="86" y="94"/>
                </a:cubicBezTo>
                <a:lnTo>
                  <a:pt x="86" y="121"/>
                </a:lnTo>
                <a:close/>
                <a:moveTo>
                  <a:pt x="105" y="115"/>
                </a:moveTo>
                <a:cubicBezTo>
                  <a:pt x="105" y="115"/>
                  <a:pt x="105" y="122"/>
                  <a:pt x="101" y="122"/>
                </a:cubicBezTo>
                <a:cubicBezTo>
                  <a:pt x="98" y="122"/>
                  <a:pt x="96" y="120"/>
                  <a:pt x="95" y="119"/>
                </a:cubicBezTo>
                <a:cubicBezTo>
                  <a:pt x="95" y="121"/>
                  <a:pt x="95" y="121"/>
                  <a:pt x="95" y="121"/>
                </a:cubicBezTo>
                <a:cubicBezTo>
                  <a:pt x="90" y="121"/>
                  <a:pt x="90" y="121"/>
                  <a:pt x="90" y="121"/>
                </a:cubicBezTo>
                <a:cubicBezTo>
                  <a:pt x="90" y="85"/>
                  <a:pt x="90" y="85"/>
                  <a:pt x="90" y="85"/>
                </a:cubicBezTo>
                <a:cubicBezTo>
                  <a:pt x="95" y="85"/>
                  <a:pt x="95" y="85"/>
                  <a:pt x="95" y="85"/>
                </a:cubicBezTo>
                <a:cubicBezTo>
                  <a:pt x="95" y="97"/>
                  <a:pt x="95" y="97"/>
                  <a:pt x="95" y="97"/>
                </a:cubicBezTo>
                <a:cubicBezTo>
                  <a:pt x="96" y="96"/>
                  <a:pt x="98" y="94"/>
                  <a:pt x="101" y="94"/>
                </a:cubicBezTo>
                <a:cubicBezTo>
                  <a:pt x="104" y="94"/>
                  <a:pt x="105" y="97"/>
                  <a:pt x="105" y="100"/>
                </a:cubicBezTo>
                <a:lnTo>
                  <a:pt x="105" y="115"/>
                </a:lnTo>
                <a:close/>
                <a:moveTo>
                  <a:pt x="125" y="101"/>
                </a:moveTo>
                <a:cubicBezTo>
                  <a:pt x="125" y="109"/>
                  <a:pt x="125" y="109"/>
                  <a:pt x="125" y="109"/>
                </a:cubicBezTo>
                <a:cubicBezTo>
                  <a:pt x="114" y="109"/>
                  <a:pt x="114" y="109"/>
                  <a:pt x="114" y="109"/>
                </a:cubicBezTo>
                <a:cubicBezTo>
                  <a:pt x="114" y="115"/>
                  <a:pt x="114" y="115"/>
                  <a:pt x="114" y="115"/>
                </a:cubicBezTo>
                <a:cubicBezTo>
                  <a:pt x="114" y="115"/>
                  <a:pt x="114" y="117"/>
                  <a:pt x="117" y="117"/>
                </a:cubicBezTo>
                <a:cubicBezTo>
                  <a:pt x="119" y="117"/>
                  <a:pt x="119" y="115"/>
                  <a:pt x="119" y="115"/>
                </a:cubicBezTo>
                <a:cubicBezTo>
                  <a:pt x="119" y="112"/>
                  <a:pt x="119" y="112"/>
                  <a:pt x="119" y="112"/>
                </a:cubicBezTo>
                <a:cubicBezTo>
                  <a:pt x="125" y="112"/>
                  <a:pt x="125" y="112"/>
                  <a:pt x="125" y="112"/>
                </a:cubicBezTo>
                <a:cubicBezTo>
                  <a:pt x="125" y="116"/>
                  <a:pt x="125" y="116"/>
                  <a:pt x="125" y="116"/>
                </a:cubicBezTo>
                <a:cubicBezTo>
                  <a:pt x="125" y="116"/>
                  <a:pt x="124" y="122"/>
                  <a:pt x="117" y="122"/>
                </a:cubicBezTo>
                <a:cubicBezTo>
                  <a:pt x="111" y="122"/>
                  <a:pt x="109" y="116"/>
                  <a:pt x="109" y="116"/>
                </a:cubicBezTo>
                <a:cubicBezTo>
                  <a:pt x="109" y="101"/>
                  <a:pt x="109" y="101"/>
                  <a:pt x="109" y="101"/>
                </a:cubicBezTo>
                <a:cubicBezTo>
                  <a:pt x="109" y="101"/>
                  <a:pt x="109" y="94"/>
                  <a:pt x="117" y="94"/>
                </a:cubicBezTo>
                <a:cubicBezTo>
                  <a:pt x="125" y="94"/>
                  <a:pt x="125" y="101"/>
                  <a:pt x="125" y="101"/>
                </a:cubicBezTo>
                <a:moveTo>
                  <a:pt x="117" y="99"/>
                </a:moveTo>
                <a:cubicBezTo>
                  <a:pt x="114" y="99"/>
                  <a:pt x="114" y="101"/>
                  <a:pt x="114" y="101"/>
                </a:cubicBezTo>
                <a:cubicBezTo>
                  <a:pt x="114" y="105"/>
                  <a:pt x="114" y="105"/>
                  <a:pt x="114" y="105"/>
                </a:cubicBezTo>
                <a:cubicBezTo>
                  <a:pt x="119" y="105"/>
                  <a:pt x="119" y="105"/>
                  <a:pt x="119" y="105"/>
                </a:cubicBezTo>
                <a:cubicBezTo>
                  <a:pt x="119" y="101"/>
                  <a:pt x="119" y="101"/>
                  <a:pt x="119" y="101"/>
                </a:cubicBezTo>
                <a:cubicBezTo>
                  <a:pt x="119" y="101"/>
                  <a:pt x="119" y="99"/>
                  <a:pt x="117" y="99"/>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Freeform 268"/>
          <p:cNvSpPr>
            <a:spLocks noEditPoints="1"/>
          </p:cNvSpPr>
          <p:nvPr/>
        </p:nvSpPr>
        <p:spPr bwMode="auto">
          <a:xfrm>
            <a:off x="191635" y="6279525"/>
            <a:ext cx="516820"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88 w 176"/>
              <a:gd name="T21" fmla="*/ 91 h 176"/>
              <a:gd name="T22" fmla="*/ 84 w 176"/>
              <a:gd name="T23" fmla="*/ 87 h 176"/>
              <a:gd name="T24" fmla="*/ 87 w 176"/>
              <a:gd name="T25" fmla="*/ 83 h 176"/>
              <a:gd name="T26" fmla="*/ 93 w 176"/>
              <a:gd name="T27" fmla="*/ 72 h 176"/>
              <a:gd name="T28" fmla="*/ 90 w 176"/>
              <a:gd name="T29" fmla="*/ 62 h 176"/>
              <a:gd name="T30" fmla="*/ 92 w 176"/>
              <a:gd name="T31" fmla="*/ 62 h 176"/>
              <a:gd name="T32" fmla="*/ 100 w 176"/>
              <a:gd name="T33" fmla="*/ 56 h 176"/>
              <a:gd name="T34" fmla="*/ 77 w 176"/>
              <a:gd name="T35" fmla="*/ 56 h 176"/>
              <a:gd name="T36" fmla="*/ 60 w 176"/>
              <a:gd name="T37" fmla="*/ 71 h 176"/>
              <a:gd name="T38" fmla="*/ 74 w 176"/>
              <a:gd name="T39" fmla="*/ 87 h 176"/>
              <a:gd name="T40" fmla="*/ 74 w 176"/>
              <a:gd name="T41" fmla="*/ 89 h 176"/>
              <a:gd name="T42" fmla="*/ 75 w 176"/>
              <a:gd name="T43" fmla="*/ 92 h 176"/>
              <a:gd name="T44" fmla="*/ 56 w 176"/>
              <a:gd name="T45" fmla="*/ 107 h 176"/>
              <a:gd name="T46" fmla="*/ 76 w 176"/>
              <a:gd name="T47" fmla="*/ 120 h 176"/>
              <a:gd name="T48" fmla="*/ 95 w 176"/>
              <a:gd name="T49" fmla="*/ 105 h 176"/>
              <a:gd name="T50" fmla="*/ 88 w 176"/>
              <a:gd name="T51" fmla="*/ 91 h 176"/>
              <a:gd name="T52" fmla="*/ 70 w 176"/>
              <a:gd name="T53" fmla="*/ 71 h 176"/>
              <a:gd name="T54" fmla="*/ 71 w 176"/>
              <a:gd name="T55" fmla="*/ 64 h 176"/>
              <a:gd name="T56" fmla="*/ 75 w 176"/>
              <a:gd name="T57" fmla="*/ 62 h 176"/>
              <a:gd name="T58" fmla="*/ 75 w 176"/>
              <a:gd name="T59" fmla="*/ 60 h 176"/>
              <a:gd name="T60" fmla="*/ 75 w 176"/>
              <a:gd name="T61" fmla="*/ 62 h 176"/>
              <a:gd name="T62" fmla="*/ 83 w 176"/>
              <a:gd name="T63" fmla="*/ 72 h 176"/>
              <a:gd name="T64" fmla="*/ 81 w 176"/>
              <a:gd name="T65" fmla="*/ 80 h 176"/>
              <a:gd name="T66" fmla="*/ 78 w 176"/>
              <a:gd name="T67" fmla="*/ 81 h 176"/>
              <a:gd name="T68" fmla="*/ 78 w 176"/>
              <a:gd name="T69" fmla="*/ 81 h 176"/>
              <a:gd name="T70" fmla="*/ 70 w 176"/>
              <a:gd name="T71" fmla="*/ 71 h 176"/>
              <a:gd name="T72" fmla="*/ 76 w 176"/>
              <a:gd name="T73" fmla="*/ 114 h 176"/>
              <a:gd name="T74" fmla="*/ 66 w 176"/>
              <a:gd name="T75" fmla="*/ 105 h 176"/>
              <a:gd name="T76" fmla="*/ 77 w 176"/>
              <a:gd name="T77" fmla="*/ 97 h 176"/>
              <a:gd name="T78" fmla="*/ 77 w 176"/>
              <a:gd name="T79" fmla="*/ 96 h 176"/>
              <a:gd name="T80" fmla="*/ 77 w 176"/>
              <a:gd name="T81" fmla="*/ 96 h 176"/>
              <a:gd name="T82" fmla="*/ 77 w 176"/>
              <a:gd name="T83" fmla="*/ 97 h 176"/>
              <a:gd name="T84" fmla="*/ 81 w 176"/>
              <a:gd name="T85" fmla="*/ 98 h 176"/>
              <a:gd name="T86" fmla="*/ 82 w 176"/>
              <a:gd name="T87" fmla="*/ 99 h 176"/>
              <a:gd name="T88" fmla="*/ 87 w 176"/>
              <a:gd name="T89" fmla="*/ 104 h 176"/>
              <a:gd name="T90" fmla="*/ 87 w 176"/>
              <a:gd name="T91" fmla="*/ 106 h 176"/>
              <a:gd name="T92" fmla="*/ 76 w 176"/>
              <a:gd name="T93" fmla="*/ 114 h 176"/>
              <a:gd name="T94" fmla="*/ 120 w 176"/>
              <a:gd name="T95" fmla="*/ 60 h 176"/>
              <a:gd name="T96" fmla="*/ 112 w 176"/>
              <a:gd name="T97" fmla="*/ 60 h 176"/>
              <a:gd name="T98" fmla="*/ 112 w 176"/>
              <a:gd name="T99" fmla="*/ 72 h 176"/>
              <a:gd name="T100" fmla="*/ 100 w 176"/>
              <a:gd name="T101" fmla="*/ 72 h 176"/>
              <a:gd name="T102" fmla="*/ 100 w 176"/>
              <a:gd name="T103" fmla="*/ 80 h 176"/>
              <a:gd name="T104" fmla="*/ 112 w 176"/>
              <a:gd name="T105" fmla="*/ 80 h 176"/>
              <a:gd name="T106" fmla="*/ 112 w 176"/>
              <a:gd name="T107" fmla="*/ 92 h 176"/>
              <a:gd name="T108" fmla="*/ 120 w 176"/>
              <a:gd name="T109" fmla="*/ 92 h 176"/>
              <a:gd name="T110" fmla="*/ 120 w 176"/>
              <a:gd name="T111" fmla="*/ 80 h 176"/>
              <a:gd name="T112" fmla="*/ 132 w 176"/>
              <a:gd name="T113" fmla="*/ 80 h 176"/>
              <a:gd name="T114" fmla="*/ 132 w 176"/>
              <a:gd name="T115" fmla="*/ 72 h 176"/>
              <a:gd name="T116" fmla="*/ 120 w 176"/>
              <a:gd name="T117" fmla="*/ 72 h 176"/>
              <a:gd name="T118" fmla="*/ 120 w 176"/>
              <a:gd name="T11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88" y="91"/>
                </a:moveTo>
                <a:cubicBezTo>
                  <a:pt x="86" y="90"/>
                  <a:pt x="84" y="87"/>
                  <a:pt x="84" y="87"/>
                </a:cubicBezTo>
                <a:cubicBezTo>
                  <a:pt x="84" y="86"/>
                  <a:pt x="84" y="85"/>
                  <a:pt x="87" y="83"/>
                </a:cubicBezTo>
                <a:cubicBezTo>
                  <a:pt x="91" y="80"/>
                  <a:pt x="93" y="76"/>
                  <a:pt x="93" y="72"/>
                </a:cubicBezTo>
                <a:cubicBezTo>
                  <a:pt x="93" y="68"/>
                  <a:pt x="92" y="65"/>
                  <a:pt x="90" y="62"/>
                </a:cubicBezTo>
                <a:cubicBezTo>
                  <a:pt x="92" y="62"/>
                  <a:pt x="92" y="62"/>
                  <a:pt x="92" y="62"/>
                </a:cubicBezTo>
                <a:cubicBezTo>
                  <a:pt x="100" y="56"/>
                  <a:pt x="100" y="56"/>
                  <a:pt x="100" y="56"/>
                </a:cubicBezTo>
                <a:cubicBezTo>
                  <a:pt x="77" y="56"/>
                  <a:pt x="77" y="56"/>
                  <a:pt x="77" y="56"/>
                </a:cubicBezTo>
                <a:cubicBezTo>
                  <a:pt x="68" y="56"/>
                  <a:pt x="60" y="63"/>
                  <a:pt x="60" y="71"/>
                </a:cubicBezTo>
                <a:cubicBezTo>
                  <a:pt x="60" y="80"/>
                  <a:pt x="66" y="86"/>
                  <a:pt x="74" y="87"/>
                </a:cubicBezTo>
                <a:cubicBezTo>
                  <a:pt x="74" y="87"/>
                  <a:pt x="74" y="88"/>
                  <a:pt x="74" y="89"/>
                </a:cubicBezTo>
                <a:cubicBezTo>
                  <a:pt x="74" y="90"/>
                  <a:pt x="75" y="91"/>
                  <a:pt x="75" y="92"/>
                </a:cubicBezTo>
                <a:cubicBezTo>
                  <a:pt x="65" y="92"/>
                  <a:pt x="56" y="99"/>
                  <a:pt x="56" y="107"/>
                </a:cubicBezTo>
                <a:cubicBezTo>
                  <a:pt x="56" y="115"/>
                  <a:pt x="64" y="120"/>
                  <a:pt x="76" y="120"/>
                </a:cubicBezTo>
                <a:cubicBezTo>
                  <a:pt x="88" y="120"/>
                  <a:pt x="95" y="112"/>
                  <a:pt x="95" y="105"/>
                </a:cubicBezTo>
                <a:cubicBezTo>
                  <a:pt x="95" y="99"/>
                  <a:pt x="93" y="95"/>
                  <a:pt x="88" y="91"/>
                </a:cubicBezTo>
                <a:moveTo>
                  <a:pt x="70" y="71"/>
                </a:moveTo>
                <a:cubicBezTo>
                  <a:pt x="69" y="68"/>
                  <a:pt x="70" y="65"/>
                  <a:pt x="71" y="64"/>
                </a:cubicBezTo>
                <a:cubicBezTo>
                  <a:pt x="72" y="63"/>
                  <a:pt x="73" y="62"/>
                  <a:pt x="75" y="62"/>
                </a:cubicBezTo>
                <a:cubicBezTo>
                  <a:pt x="75" y="60"/>
                  <a:pt x="75" y="60"/>
                  <a:pt x="75" y="60"/>
                </a:cubicBezTo>
                <a:cubicBezTo>
                  <a:pt x="75" y="62"/>
                  <a:pt x="75" y="62"/>
                  <a:pt x="75" y="62"/>
                </a:cubicBezTo>
                <a:cubicBezTo>
                  <a:pt x="79" y="62"/>
                  <a:pt x="82" y="67"/>
                  <a:pt x="83" y="72"/>
                </a:cubicBezTo>
                <a:cubicBezTo>
                  <a:pt x="83" y="75"/>
                  <a:pt x="83" y="78"/>
                  <a:pt x="81" y="80"/>
                </a:cubicBezTo>
                <a:cubicBezTo>
                  <a:pt x="80" y="81"/>
                  <a:pt x="79" y="81"/>
                  <a:pt x="78" y="81"/>
                </a:cubicBezTo>
                <a:cubicBezTo>
                  <a:pt x="78" y="81"/>
                  <a:pt x="78" y="81"/>
                  <a:pt x="78" y="81"/>
                </a:cubicBezTo>
                <a:cubicBezTo>
                  <a:pt x="74" y="81"/>
                  <a:pt x="70" y="77"/>
                  <a:pt x="70" y="71"/>
                </a:cubicBezTo>
                <a:moveTo>
                  <a:pt x="76" y="114"/>
                </a:moveTo>
                <a:cubicBezTo>
                  <a:pt x="70" y="114"/>
                  <a:pt x="66" y="110"/>
                  <a:pt x="66" y="105"/>
                </a:cubicBezTo>
                <a:cubicBezTo>
                  <a:pt x="66" y="101"/>
                  <a:pt x="71" y="97"/>
                  <a:pt x="77" y="97"/>
                </a:cubicBezTo>
                <a:cubicBezTo>
                  <a:pt x="77" y="96"/>
                  <a:pt x="77" y="96"/>
                  <a:pt x="77" y="96"/>
                </a:cubicBezTo>
                <a:cubicBezTo>
                  <a:pt x="77" y="96"/>
                  <a:pt x="77" y="96"/>
                  <a:pt x="77" y="96"/>
                </a:cubicBezTo>
                <a:cubicBezTo>
                  <a:pt x="77" y="97"/>
                  <a:pt x="77" y="97"/>
                  <a:pt x="77" y="97"/>
                </a:cubicBezTo>
                <a:cubicBezTo>
                  <a:pt x="78" y="97"/>
                  <a:pt x="80" y="97"/>
                  <a:pt x="81" y="98"/>
                </a:cubicBezTo>
                <a:cubicBezTo>
                  <a:pt x="82" y="99"/>
                  <a:pt x="82" y="99"/>
                  <a:pt x="82" y="99"/>
                </a:cubicBezTo>
                <a:cubicBezTo>
                  <a:pt x="85" y="101"/>
                  <a:pt x="87" y="102"/>
                  <a:pt x="87" y="104"/>
                </a:cubicBezTo>
                <a:cubicBezTo>
                  <a:pt x="87" y="105"/>
                  <a:pt x="87" y="105"/>
                  <a:pt x="87" y="106"/>
                </a:cubicBezTo>
                <a:cubicBezTo>
                  <a:pt x="87" y="111"/>
                  <a:pt x="83" y="114"/>
                  <a:pt x="76" y="114"/>
                </a:cubicBezTo>
                <a:moveTo>
                  <a:pt x="120" y="60"/>
                </a:moveTo>
                <a:cubicBezTo>
                  <a:pt x="112" y="60"/>
                  <a:pt x="112" y="60"/>
                  <a:pt x="112" y="60"/>
                </a:cubicBezTo>
                <a:cubicBezTo>
                  <a:pt x="112" y="72"/>
                  <a:pt x="112" y="72"/>
                  <a:pt x="112" y="72"/>
                </a:cubicBezTo>
                <a:cubicBezTo>
                  <a:pt x="100" y="72"/>
                  <a:pt x="100" y="72"/>
                  <a:pt x="100" y="72"/>
                </a:cubicBezTo>
                <a:cubicBezTo>
                  <a:pt x="100" y="80"/>
                  <a:pt x="100" y="80"/>
                  <a:pt x="100" y="80"/>
                </a:cubicBezTo>
                <a:cubicBezTo>
                  <a:pt x="112" y="80"/>
                  <a:pt x="112" y="80"/>
                  <a:pt x="112" y="80"/>
                </a:cubicBezTo>
                <a:cubicBezTo>
                  <a:pt x="112" y="92"/>
                  <a:pt x="112" y="92"/>
                  <a:pt x="112" y="92"/>
                </a:cubicBezTo>
                <a:cubicBezTo>
                  <a:pt x="120" y="92"/>
                  <a:pt x="120" y="92"/>
                  <a:pt x="120" y="92"/>
                </a:cubicBezTo>
                <a:cubicBezTo>
                  <a:pt x="120" y="80"/>
                  <a:pt x="120" y="80"/>
                  <a:pt x="120" y="80"/>
                </a:cubicBezTo>
                <a:cubicBezTo>
                  <a:pt x="132" y="80"/>
                  <a:pt x="132" y="80"/>
                  <a:pt x="132" y="80"/>
                </a:cubicBezTo>
                <a:cubicBezTo>
                  <a:pt x="132" y="72"/>
                  <a:pt x="132" y="72"/>
                  <a:pt x="132" y="72"/>
                </a:cubicBezTo>
                <a:cubicBezTo>
                  <a:pt x="120" y="72"/>
                  <a:pt x="120" y="72"/>
                  <a:pt x="120" y="72"/>
                </a:cubicBezTo>
                <a:lnTo>
                  <a:pt x="120" y="6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24" name="Group 23"/>
          <p:cNvGrpSpPr/>
          <p:nvPr/>
        </p:nvGrpSpPr>
        <p:grpSpPr>
          <a:xfrm>
            <a:off x="2705100" y="2736502"/>
            <a:ext cx="15354300" cy="4926063"/>
            <a:chOff x="2705100" y="2736502"/>
            <a:chExt cx="15354300" cy="4926063"/>
          </a:xfrm>
        </p:grpSpPr>
        <p:cxnSp>
          <p:nvCxnSpPr>
            <p:cNvPr id="25" name="Straight Connector 24"/>
            <p:cNvCxnSpPr>
              <a:stCxn id="45" idx="4"/>
              <a:endCxn id="16" idx="0"/>
            </p:cNvCxnSpPr>
            <p:nvPr/>
          </p:nvCxnSpPr>
          <p:spPr>
            <a:xfrm>
              <a:off x="2819400" y="6262389"/>
              <a:ext cx="0" cy="595611"/>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50" idx="4"/>
              <a:endCxn id="37" idx="0"/>
            </p:cNvCxnSpPr>
            <p:nvPr/>
          </p:nvCxnSpPr>
          <p:spPr>
            <a:xfrm flipH="1">
              <a:off x="5086350" y="5684039"/>
              <a:ext cx="563" cy="1173961"/>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47" idx="4"/>
              <a:endCxn id="33" idx="0"/>
            </p:cNvCxnSpPr>
            <p:nvPr/>
          </p:nvCxnSpPr>
          <p:spPr>
            <a:xfrm flipH="1">
              <a:off x="7353300" y="4117032"/>
              <a:ext cx="979" cy="2740968"/>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52" idx="4"/>
              <a:endCxn id="38" idx="0"/>
            </p:cNvCxnSpPr>
            <p:nvPr/>
          </p:nvCxnSpPr>
          <p:spPr>
            <a:xfrm flipH="1">
              <a:off x="9620250" y="5200331"/>
              <a:ext cx="954" cy="1657669"/>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49" idx="4"/>
              <a:endCxn id="31" idx="0"/>
            </p:cNvCxnSpPr>
            <p:nvPr/>
          </p:nvCxnSpPr>
          <p:spPr>
            <a:xfrm flipH="1">
              <a:off x="11887200" y="3426767"/>
              <a:ext cx="783" cy="3431233"/>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53" idx="4"/>
              <a:endCxn id="39" idx="0"/>
            </p:cNvCxnSpPr>
            <p:nvPr/>
          </p:nvCxnSpPr>
          <p:spPr>
            <a:xfrm flipH="1">
              <a:off x="14154150" y="4145607"/>
              <a:ext cx="465" cy="2712393"/>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46" idx="4"/>
              <a:endCxn id="17" idx="0"/>
            </p:cNvCxnSpPr>
            <p:nvPr/>
          </p:nvCxnSpPr>
          <p:spPr>
            <a:xfrm>
              <a:off x="16421100" y="5600700"/>
              <a:ext cx="0" cy="1257300"/>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2819400" y="6972300"/>
              <a:ext cx="13716000" cy="0"/>
            </a:xfrm>
            <a:prstGeom prst="line">
              <a:avLst/>
            </a:prstGeom>
            <a:ln w="25400" cap="sq">
              <a:solidFill>
                <a:schemeClr val="accent2"/>
              </a:solidFill>
              <a:bevel/>
              <a:headEnd type="diamond"/>
              <a:tailEnd type="diamon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933700" y="7200900"/>
              <a:ext cx="1295400" cy="461665"/>
            </a:xfrm>
            <a:prstGeom prst="rect">
              <a:avLst/>
            </a:prstGeom>
            <a:noFill/>
          </p:spPr>
          <p:txBody>
            <a:bodyPr wrap="square" rtlCol="0">
              <a:spAutoFit/>
            </a:bodyPr>
            <a:lstStyle/>
            <a:p>
              <a:r>
                <a:rPr lang="en-US" sz="2400">
                  <a:latin typeface="+mj-lt"/>
                </a:rPr>
                <a:t>sunday</a:t>
              </a:r>
              <a:endParaRPr lang="uk-UA" sz="2400">
                <a:latin typeface="+mj-lt"/>
              </a:endParaRPr>
            </a:p>
          </p:txBody>
        </p:sp>
        <p:sp>
          <p:nvSpPr>
            <p:cNvPr id="15" name="TextBox 14"/>
            <p:cNvSpPr txBox="1"/>
            <p:nvPr/>
          </p:nvSpPr>
          <p:spPr>
            <a:xfrm>
              <a:off x="16535400" y="7200900"/>
              <a:ext cx="1524000" cy="461665"/>
            </a:xfrm>
            <a:prstGeom prst="rect">
              <a:avLst/>
            </a:prstGeom>
            <a:noFill/>
          </p:spPr>
          <p:txBody>
            <a:bodyPr wrap="square" rtlCol="0">
              <a:spAutoFit/>
            </a:bodyPr>
            <a:lstStyle/>
            <a:p>
              <a:r>
                <a:rPr lang="en-US" sz="2400">
                  <a:latin typeface="+mj-lt"/>
                </a:rPr>
                <a:t>saturday</a:t>
              </a:r>
              <a:endParaRPr lang="uk-UA" sz="2400">
                <a:latin typeface="+mj-lt"/>
              </a:endParaRPr>
            </a:p>
          </p:txBody>
        </p:sp>
        <p:sp>
          <p:nvSpPr>
            <p:cNvPr id="16" name="Oval 15"/>
            <p:cNvSpPr/>
            <p:nvPr/>
          </p:nvSpPr>
          <p:spPr>
            <a:xfrm>
              <a:off x="270510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7" name="Oval 16"/>
            <p:cNvSpPr/>
            <p:nvPr/>
          </p:nvSpPr>
          <p:spPr>
            <a:xfrm>
              <a:off x="1630680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1" name="Oval 30"/>
            <p:cNvSpPr/>
            <p:nvPr/>
          </p:nvSpPr>
          <p:spPr>
            <a:xfrm>
              <a:off x="1177290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3" name="Oval 32"/>
            <p:cNvSpPr/>
            <p:nvPr/>
          </p:nvSpPr>
          <p:spPr>
            <a:xfrm>
              <a:off x="723900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7" name="Oval 36"/>
            <p:cNvSpPr/>
            <p:nvPr/>
          </p:nvSpPr>
          <p:spPr>
            <a:xfrm>
              <a:off x="497205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8" name="Oval 37"/>
            <p:cNvSpPr/>
            <p:nvPr/>
          </p:nvSpPr>
          <p:spPr>
            <a:xfrm>
              <a:off x="950595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9" name="Oval 38"/>
            <p:cNvSpPr/>
            <p:nvPr/>
          </p:nvSpPr>
          <p:spPr>
            <a:xfrm>
              <a:off x="1403985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23" name="Group 22"/>
            <p:cNvGrpSpPr/>
            <p:nvPr/>
          </p:nvGrpSpPr>
          <p:grpSpPr>
            <a:xfrm>
              <a:off x="2705100" y="5572124"/>
              <a:ext cx="1296572" cy="690265"/>
              <a:chOff x="2705100" y="5572124"/>
              <a:chExt cx="1296572" cy="690265"/>
            </a:xfrm>
          </p:grpSpPr>
          <p:sp>
            <p:nvSpPr>
              <p:cNvPr id="45" name="Oval 44"/>
              <p:cNvSpPr/>
              <p:nvPr/>
            </p:nvSpPr>
            <p:spPr>
              <a:xfrm>
                <a:off x="2705100" y="6033789"/>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5" name="TextBox 54"/>
              <p:cNvSpPr txBox="1"/>
              <p:nvPr/>
            </p:nvSpPr>
            <p:spPr>
              <a:xfrm>
                <a:off x="2706272" y="5572124"/>
                <a:ext cx="1295400" cy="461665"/>
              </a:xfrm>
              <a:prstGeom prst="rect">
                <a:avLst/>
              </a:prstGeom>
              <a:noFill/>
            </p:spPr>
            <p:txBody>
              <a:bodyPr wrap="square" rtlCol="0">
                <a:spAutoFit/>
              </a:bodyPr>
              <a:lstStyle/>
              <a:p>
                <a:r>
                  <a:rPr lang="en-US" sz="2400" b="1">
                    <a:latin typeface="+mj-lt"/>
                  </a:rPr>
                  <a:t>10</a:t>
                </a:r>
                <a:endParaRPr lang="uk-UA" sz="2400" b="1">
                  <a:latin typeface="+mj-lt"/>
                </a:endParaRPr>
              </a:p>
            </p:txBody>
          </p:sp>
        </p:grpSp>
        <p:grpSp>
          <p:nvGrpSpPr>
            <p:cNvPr id="22" name="Group 21"/>
            <p:cNvGrpSpPr/>
            <p:nvPr/>
          </p:nvGrpSpPr>
          <p:grpSpPr>
            <a:xfrm>
              <a:off x="4972613" y="4993774"/>
              <a:ext cx="1296425" cy="690265"/>
              <a:chOff x="4405313" y="4993774"/>
              <a:chExt cx="1296425" cy="690265"/>
            </a:xfrm>
          </p:grpSpPr>
          <p:sp>
            <p:nvSpPr>
              <p:cNvPr id="50" name="Oval 49"/>
              <p:cNvSpPr/>
              <p:nvPr/>
            </p:nvSpPr>
            <p:spPr>
              <a:xfrm>
                <a:off x="4405313" y="5455439"/>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6" name="TextBox 55"/>
              <p:cNvSpPr txBox="1"/>
              <p:nvPr/>
            </p:nvSpPr>
            <p:spPr>
              <a:xfrm>
                <a:off x="4406338" y="4993774"/>
                <a:ext cx="1295400" cy="461665"/>
              </a:xfrm>
              <a:prstGeom prst="rect">
                <a:avLst/>
              </a:prstGeom>
              <a:noFill/>
            </p:spPr>
            <p:txBody>
              <a:bodyPr wrap="square" rtlCol="0">
                <a:spAutoFit/>
              </a:bodyPr>
              <a:lstStyle/>
              <a:p>
                <a:r>
                  <a:rPr lang="en-US" sz="2400" b="1">
                    <a:latin typeface="+mj-lt"/>
                  </a:rPr>
                  <a:t>25</a:t>
                </a:r>
                <a:endParaRPr lang="uk-UA" sz="2400" b="1">
                  <a:latin typeface="+mj-lt"/>
                </a:endParaRPr>
              </a:p>
            </p:txBody>
          </p:sp>
        </p:grpSp>
        <p:grpSp>
          <p:nvGrpSpPr>
            <p:cNvPr id="20" name="Group 19"/>
            <p:cNvGrpSpPr/>
            <p:nvPr/>
          </p:nvGrpSpPr>
          <p:grpSpPr>
            <a:xfrm>
              <a:off x="7239979" y="3426767"/>
              <a:ext cx="1295984" cy="690265"/>
              <a:chOff x="9505952" y="3426767"/>
              <a:chExt cx="1295984" cy="690265"/>
            </a:xfrm>
          </p:grpSpPr>
          <p:sp>
            <p:nvSpPr>
              <p:cNvPr id="47" name="Oval 46"/>
              <p:cNvSpPr/>
              <p:nvPr/>
            </p:nvSpPr>
            <p:spPr>
              <a:xfrm>
                <a:off x="9505952" y="3888432"/>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9" name="TextBox 58"/>
              <p:cNvSpPr txBox="1"/>
              <p:nvPr/>
            </p:nvSpPr>
            <p:spPr>
              <a:xfrm>
                <a:off x="9506536" y="3426767"/>
                <a:ext cx="1295400" cy="461665"/>
              </a:xfrm>
              <a:prstGeom prst="rect">
                <a:avLst/>
              </a:prstGeom>
              <a:noFill/>
            </p:spPr>
            <p:txBody>
              <a:bodyPr wrap="square" rtlCol="0">
                <a:spAutoFit/>
              </a:bodyPr>
              <a:lstStyle/>
              <a:p>
                <a:r>
                  <a:rPr lang="en-US" sz="2400" b="1">
                    <a:latin typeface="+mj-lt"/>
                  </a:rPr>
                  <a:t>75</a:t>
                </a:r>
                <a:endParaRPr lang="uk-UA" sz="2400" b="1">
                  <a:latin typeface="+mj-lt"/>
                </a:endParaRPr>
              </a:p>
            </p:txBody>
          </p:sp>
        </p:grpSp>
        <p:grpSp>
          <p:nvGrpSpPr>
            <p:cNvPr id="21" name="Group 20"/>
            <p:cNvGrpSpPr/>
            <p:nvPr/>
          </p:nvGrpSpPr>
          <p:grpSpPr>
            <a:xfrm>
              <a:off x="9506904" y="4510066"/>
              <a:ext cx="1295838" cy="690265"/>
              <a:chOff x="11206164" y="4510066"/>
              <a:chExt cx="1295838" cy="690265"/>
            </a:xfrm>
          </p:grpSpPr>
          <p:sp>
            <p:nvSpPr>
              <p:cNvPr id="52" name="Oval 51"/>
              <p:cNvSpPr/>
              <p:nvPr/>
            </p:nvSpPr>
            <p:spPr>
              <a:xfrm>
                <a:off x="11206164" y="4971731"/>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0" name="TextBox 59"/>
              <p:cNvSpPr txBox="1"/>
              <p:nvPr/>
            </p:nvSpPr>
            <p:spPr>
              <a:xfrm>
                <a:off x="11206602" y="4510066"/>
                <a:ext cx="1295400" cy="461665"/>
              </a:xfrm>
              <a:prstGeom prst="rect">
                <a:avLst/>
              </a:prstGeom>
              <a:noFill/>
            </p:spPr>
            <p:txBody>
              <a:bodyPr wrap="square" rtlCol="0">
                <a:spAutoFit/>
              </a:bodyPr>
              <a:lstStyle/>
              <a:p>
                <a:r>
                  <a:rPr lang="en-US" sz="2400" b="1">
                    <a:latin typeface="+mj-lt"/>
                  </a:rPr>
                  <a:t>55</a:t>
                </a:r>
                <a:endParaRPr lang="uk-UA" sz="2400" b="1">
                  <a:latin typeface="+mj-lt"/>
                </a:endParaRPr>
              </a:p>
            </p:txBody>
          </p:sp>
        </p:grpSp>
        <p:grpSp>
          <p:nvGrpSpPr>
            <p:cNvPr id="19" name="Group 18"/>
            <p:cNvGrpSpPr/>
            <p:nvPr/>
          </p:nvGrpSpPr>
          <p:grpSpPr>
            <a:xfrm>
              <a:off x="11773683" y="2736502"/>
              <a:ext cx="1295691" cy="690265"/>
              <a:chOff x="12906377" y="2736502"/>
              <a:chExt cx="1295691" cy="690265"/>
            </a:xfrm>
          </p:grpSpPr>
          <p:sp>
            <p:nvSpPr>
              <p:cNvPr id="49" name="Oval 48"/>
              <p:cNvSpPr/>
              <p:nvPr/>
            </p:nvSpPr>
            <p:spPr>
              <a:xfrm>
                <a:off x="12906377" y="3198167"/>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1" name="TextBox 60"/>
              <p:cNvSpPr txBox="1"/>
              <p:nvPr/>
            </p:nvSpPr>
            <p:spPr>
              <a:xfrm>
                <a:off x="12906668" y="2736502"/>
                <a:ext cx="1295400" cy="461665"/>
              </a:xfrm>
              <a:prstGeom prst="rect">
                <a:avLst/>
              </a:prstGeom>
              <a:noFill/>
            </p:spPr>
            <p:txBody>
              <a:bodyPr wrap="square" rtlCol="0">
                <a:spAutoFit/>
              </a:bodyPr>
              <a:lstStyle/>
              <a:p>
                <a:r>
                  <a:rPr lang="en-US" sz="2400" b="1">
                    <a:latin typeface="+mj-lt"/>
                  </a:rPr>
                  <a:t>85</a:t>
                </a:r>
                <a:endParaRPr lang="uk-UA" sz="2400" b="1">
                  <a:latin typeface="+mj-lt"/>
                </a:endParaRPr>
              </a:p>
            </p:txBody>
          </p:sp>
        </p:grpSp>
        <p:grpSp>
          <p:nvGrpSpPr>
            <p:cNvPr id="18" name="Group 17"/>
            <p:cNvGrpSpPr/>
            <p:nvPr/>
          </p:nvGrpSpPr>
          <p:grpSpPr>
            <a:xfrm>
              <a:off x="14040315" y="3455342"/>
              <a:ext cx="1295545" cy="690265"/>
              <a:chOff x="14606589" y="3455342"/>
              <a:chExt cx="1295545" cy="690265"/>
            </a:xfrm>
          </p:grpSpPr>
          <p:sp>
            <p:nvSpPr>
              <p:cNvPr id="53" name="Oval 52"/>
              <p:cNvSpPr/>
              <p:nvPr/>
            </p:nvSpPr>
            <p:spPr>
              <a:xfrm>
                <a:off x="14606589" y="3917007"/>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2" name="TextBox 61"/>
              <p:cNvSpPr txBox="1"/>
              <p:nvPr/>
            </p:nvSpPr>
            <p:spPr>
              <a:xfrm>
                <a:off x="14606734" y="3455342"/>
                <a:ext cx="1295400" cy="461665"/>
              </a:xfrm>
              <a:prstGeom prst="rect">
                <a:avLst/>
              </a:prstGeom>
              <a:noFill/>
            </p:spPr>
            <p:txBody>
              <a:bodyPr wrap="square" rtlCol="0">
                <a:spAutoFit/>
              </a:bodyPr>
              <a:lstStyle/>
              <a:p>
                <a:r>
                  <a:rPr lang="en-US" sz="2400" b="1">
                    <a:latin typeface="+mj-lt"/>
                  </a:rPr>
                  <a:t>75</a:t>
                </a:r>
                <a:endParaRPr lang="uk-UA" sz="2400" b="1">
                  <a:latin typeface="+mj-lt"/>
                </a:endParaRPr>
              </a:p>
            </p:txBody>
          </p:sp>
        </p:grpSp>
        <p:grpSp>
          <p:nvGrpSpPr>
            <p:cNvPr id="8" name="Group 7"/>
            <p:cNvGrpSpPr/>
            <p:nvPr/>
          </p:nvGrpSpPr>
          <p:grpSpPr>
            <a:xfrm>
              <a:off x="16306800" y="4910435"/>
              <a:ext cx="1295400" cy="690265"/>
              <a:chOff x="16306800" y="4910435"/>
              <a:chExt cx="1295400" cy="690265"/>
            </a:xfrm>
          </p:grpSpPr>
          <p:sp>
            <p:nvSpPr>
              <p:cNvPr id="46" name="Oval 45"/>
              <p:cNvSpPr/>
              <p:nvPr/>
            </p:nvSpPr>
            <p:spPr>
              <a:xfrm>
                <a:off x="16306800" y="5372100"/>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3" name="TextBox 62"/>
              <p:cNvSpPr txBox="1"/>
              <p:nvPr/>
            </p:nvSpPr>
            <p:spPr>
              <a:xfrm>
                <a:off x="16306800" y="4910435"/>
                <a:ext cx="1295400" cy="461665"/>
              </a:xfrm>
              <a:prstGeom prst="rect">
                <a:avLst/>
              </a:prstGeom>
              <a:noFill/>
            </p:spPr>
            <p:txBody>
              <a:bodyPr wrap="square" rtlCol="0">
                <a:spAutoFit/>
              </a:bodyPr>
              <a:lstStyle/>
              <a:p>
                <a:r>
                  <a:rPr lang="en-US" sz="2400" b="1">
                    <a:latin typeface="+mj-lt"/>
                  </a:rPr>
                  <a:t>15</a:t>
                </a:r>
                <a:endParaRPr lang="uk-UA" sz="2400" b="1">
                  <a:latin typeface="+mj-lt"/>
                </a:endParaRPr>
              </a:p>
            </p:txBody>
          </p:sp>
        </p:grpSp>
        <p:sp>
          <p:nvSpPr>
            <p:cNvPr id="92" name="TextBox 91"/>
            <p:cNvSpPr txBox="1"/>
            <p:nvPr/>
          </p:nvSpPr>
          <p:spPr>
            <a:xfrm>
              <a:off x="5200650" y="7200900"/>
              <a:ext cx="1295400" cy="461665"/>
            </a:xfrm>
            <a:prstGeom prst="rect">
              <a:avLst/>
            </a:prstGeom>
            <a:noFill/>
          </p:spPr>
          <p:txBody>
            <a:bodyPr wrap="square" rtlCol="0">
              <a:spAutoFit/>
            </a:bodyPr>
            <a:lstStyle/>
            <a:p>
              <a:r>
                <a:rPr lang="en-US" sz="2400">
                  <a:latin typeface="+mj-lt"/>
                </a:rPr>
                <a:t>monday</a:t>
              </a:r>
              <a:endParaRPr lang="uk-UA" sz="2400">
                <a:latin typeface="+mj-lt"/>
              </a:endParaRPr>
            </a:p>
          </p:txBody>
        </p:sp>
        <p:sp>
          <p:nvSpPr>
            <p:cNvPr id="93" name="TextBox 92"/>
            <p:cNvSpPr txBox="1"/>
            <p:nvPr/>
          </p:nvSpPr>
          <p:spPr>
            <a:xfrm>
              <a:off x="7472290" y="7200900"/>
              <a:ext cx="1295400" cy="461665"/>
            </a:xfrm>
            <a:prstGeom prst="rect">
              <a:avLst/>
            </a:prstGeom>
            <a:noFill/>
          </p:spPr>
          <p:txBody>
            <a:bodyPr wrap="square" rtlCol="0">
              <a:spAutoFit/>
            </a:bodyPr>
            <a:lstStyle/>
            <a:p>
              <a:r>
                <a:rPr lang="en-US" sz="2400">
                  <a:latin typeface="+mj-lt"/>
                </a:rPr>
                <a:t>tuesday</a:t>
              </a:r>
              <a:endParaRPr lang="uk-UA" sz="2400">
                <a:latin typeface="+mj-lt"/>
              </a:endParaRPr>
            </a:p>
          </p:txBody>
        </p:sp>
        <p:sp>
          <p:nvSpPr>
            <p:cNvPr id="94" name="TextBox 93"/>
            <p:cNvSpPr txBox="1"/>
            <p:nvPr/>
          </p:nvSpPr>
          <p:spPr>
            <a:xfrm>
              <a:off x="9732204" y="7200900"/>
              <a:ext cx="1621595" cy="461665"/>
            </a:xfrm>
            <a:prstGeom prst="rect">
              <a:avLst/>
            </a:prstGeom>
            <a:noFill/>
          </p:spPr>
          <p:txBody>
            <a:bodyPr wrap="square" rtlCol="0">
              <a:spAutoFit/>
            </a:bodyPr>
            <a:lstStyle/>
            <a:p>
              <a:r>
                <a:rPr lang="en-US" sz="2400">
                  <a:latin typeface="+mj-lt"/>
                </a:rPr>
                <a:t>wednesday</a:t>
              </a:r>
              <a:endParaRPr lang="uk-UA" sz="2400">
                <a:latin typeface="+mj-lt"/>
              </a:endParaRPr>
            </a:p>
          </p:txBody>
        </p:sp>
        <p:sp>
          <p:nvSpPr>
            <p:cNvPr id="95" name="TextBox 94"/>
            <p:cNvSpPr txBox="1"/>
            <p:nvPr/>
          </p:nvSpPr>
          <p:spPr>
            <a:xfrm>
              <a:off x="12001500" y="7200900"/>
              <a:ext cx="1295400" cy="461665"/>
            </a:xfrm>
            <a:prstGeom prst="rect">
              <a:avLst/>
            </a:prstGeom>
            <a:noFill/>
          </p:spPr>
          <p:txBody>
            <a:bodyPr wrap="square" rtlCol="0">
              <a:spAutoFit/>
            </a:bodyPr>
            <a:lstStyle/>
            <a:p>
              <a:r>
                <a:rPr lang="en-US" sz="2400">
                  <a:latin typeface="+mj-lt"/>
                </a:rPr>
                <a:t>thursday</a:t>
              </a:r>
              <a:endParaRPr lang="uk-UA" sz="2400">
                <a:latin typeface="+mj-lt"/>
              </a:endParaRPr>
            </a:p>
          </p:txBody>
        </p:sp>
        <p:sp>
          <p:nvSpPr>
            <p:cNvPr id="96" name="TextBox 95"/>
            <p:cNvSpPr txBox="1"/>
            <p:nvPr/>
          </p:nvSpPr>
          <p:spPr>
            <a:xfrm>
              <a:off x="14266105" y="7200900"/>
              <a:ext cx="1295400" cy="461665"/>
            </a:xfrm>
            <a:prstGeom prst="rect">
              <a:avLst/>
            </a:prstGeom>
            <a:noFill/>
          </p:spPr>
          <p:txBody>
            <a:bodyPr wrap="square" rtlCol="0">
              <a:spAutoFit/>
            </a:bodyPr>
            <a:lstStyle/>
            <a:p>
              <a:r>
                <a:rPr lang="en-US" sz="2400">
                  <a:latin typeface="+mj-lt"/>
                </a:rPr>
                <a:t>friday</a:t>
              </a:r>
            </a:p>
          </p:txBody>
        </p:sp>
      </p:grpSp>
    </p:spTree>
    <p:extLst>
      <p:ext uri="{BB962C8B-B14F-4D97-AF65-F5344CB8AC3E}">
        <p14:creationId xmlns:p14="http://schemas.microsoft.com/office/powerpoint/2010/main" val="336682649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250"/>
                                        <p:tgtEl>
                                          <p:spTgt spid="24"/>
                                        </p:tgtEl>
                                      </p:cBhvr>
                                    </p:animEffect>
                                    <p:anim calcmode="lin" valueType="num">
                                      <p:cBhvr>
                                        <p:cTn id="8" dur="1250" fill="hold"/>
                                        <p:tgtEl>
                                          <p:spTgt spid="24"/>
                                        </p:tgtEl>
                                        <p:attrNameLst>
                                          <p:attrName>ppt_x</p:attrName>
                                        </p:attrNameLst>
                                      </p:cBhvr>
                                      <p:tavLst>
                                        <p:tav tm="0">
                                          <p:val>
                                            <p:strVal val="#ppt_x"/>
                                          </p:val>
                                        </p:tav>
                                        <p:tav tm="100000">
                                          <p:val>
                                            <p:strVal val="#ppt_x"/>
                                          </p:val>
                                        </p:tav>
                                      </p:tavLst>
                                    </p:anim>
                                    <p:anim calcmode="lin" valueType="num">
                                      <p:cBhvr>
                                        <p:cTn id="9" dur="1125" decel="100000" fill="hold"/>
                                        <p:tgtEl>
                                          <p:spTgt spid="2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4" name="Straight Connector 43"/>
          <p:cNvCxnSpPr>
            <a:endCxn id="35" idx="2"/>
          </p:cNvCxnSpPr>
          <p:nvPr/>
        </p:nvCxnSpPr>
        <p:spPr>
          <a:xfrm>
            <a:off x="0" y="5143500"/>
            <a:ext cx="4086225"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stCxn id="40" idx="6"/>
          </p:cNvCxnSpPr>
          <p:nvPr/>
        </p:nvCxnSpPr>
        <p:spPr>
          <a:xfrm>
            <a:off x="14201775" y="5143500"/>
            <a:ext cx="4086225"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presentation</a:t>
            </a:r>
            <a:br>
              <a:rPr lang="en-US"/>
            </a:br>
            <a:r>
              <a:rPr lang="en-US">
                <a:solidFill>
                  <a:schemeClr val="accent1"/>
                </a:solidFill>
              </a:rPr>
              <a:t>agenda</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15</a:t>
            </a:fld>
            <a:endParaRPr/>
          </a:p>
        </p:txBody>
      </p:sp>
      <p:grpSp>
        <p:nvGrpSpPr>
          <p:cNvPr id="4" name="Group 3"/>
          <p:cNvGrpSpPr/>
          <p:nvPr/>
        </p:nvGrpSpPr>
        <p:grpSpPr>
          <a:xfrm>
            <a:off x="4543425" y="4001869"/>
            <a:ext cx="6515100" cy="3640727"/>
            <a:chOff x="4543425" y="4001869"/>
            <a:chExt cx="6515100" cy="3640727"/>
          </a:xfrm>
        </p:grpSpPr>
        <p:cxnSp>
          <p:nvCxnSpPr>
            <p:cNvPr id="51" name="Straight Connector 50"/>
            <p:cNvCxnSpPr>
              <a:stCxn id="35" idx="6"/>
              <a:endCxn id="29" idx="2"/>
            </p:cNvCxnSpPr>
            <p:nvPr/>
          </p:nvCxnSpPr>
          <p:spPr>
            <a:xfrm>
              <a:off x="4543425" y="5143500"/>
              <a:ext cx="4371975"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7229475" y="4001869"/>
              <a:ext cx="3829050" cy="3640727"/>
              <a:chOff x="6569528" y="4001869"/>
              <a:chExt cx="3829050" cy="3640727"/>
            </a:xfrm>
          </p:grpSpPr>
          <p:sp>
            <p:nvSpPr>
              <p:cNvPr id="29" name="Oval 28"/>
              <p:cNvSpPr/>
              <p:nvPr/>
            </p:nvSpPr>
            <p:spPr>
              <a:xfrm>
                <a:off x="8255453"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1" name="TextBox 30"/>
              <p:cNvSpPr txBox="1"/>
              <p:nvPr/>
            </p:nvSpPr>
            <p:spPr>
              <a:xfrm>
                <a:off x="6569528" y="5579612"/>
                <a:ext cx="3829050" cy="646331"/>
              </a:xfrm>
              <a:prstGeom prst="rect">
                <a:avLst/>
              </a:prstGeom>
              <a:noFill/>
            </p:spPr>
            <p:txBody>
              <a:bodyPr wrap="square" rtlCol="0">
                <a:spAutoFit/>
              </a:bodyPr>
              <a:lstStyle/>
              <a:p>
                <a:pPr algn="ctr"/>
                <a:r>
                  <a:rPr lang="en-US" sz="3600">
                    <a:latin typeface="+mj-lt"/>
                  </a:rPr>
                  <a:t>compatitors</a:t>
                </a:r>
                <a:endParaRPr lang="uk-UA" sz="3600">
                  <a:latin typeface="+mj-lt"/>
                </a:endParaRPr>
              </a:p>
            </p:txBody>
          </p:sp>
          <p:sp>
            <p:nvSpPr>
              <p:cNvPr id="32" name="TextBox 31"/>
              <p:cNvSpPr txBox="1"/>
              <p:nvPr/>
            </p:nvSpPr>
            <p:spPr>
              <a:xfrm>
                <a:off x="7747906" y="4001869"/>
                <a:ext cx="1472294" cy="707886"/>
              </a:xfrm>
              <a:prstGeom prst="rect">
                <a:avLst/>
              </a:prstGeom>
              <a:noFill/>
            </p:spPr>
            <p:txBody>
              <a:bodyPr wrap="square" rtlCol="0">
                <a:spAutoFit/>
              </a:bodyPr>
              <a:lstStyle/>
              <a:p>
                <a:pPr algn="ctr"/>
                <a:r>
                  <a:rPr lang="en-US" sz="4000">
                    <a:solidFill>
                      <a:schemeClr val="accent2"/>
                    </a:solidFill>
                    <a:latin typeface="+mj-lt"/>
                  </a:rPr>
                  <a:t>10:00</a:t>
                </a:r>
                <a:endParaRPr lang="uk-UA" sz="4000">
                  <a:solidFill>
                    <a:schemeClr val="accent2"/>
                  </a:solidFill>
                  <a:latin typeface="+mj-lt"/>
                </a:endParaRPr>
              </a:p>
            </p:txBody>
          </p:sp>
          <p:sp>
            <p:nvSpPr>
              <p:cNvPr id="33" name="TextBox 32"/>
              <p:cNvSpPr txBox="1"/>
              <p:nvPr/>
            </p:nvSpPr>
            <p:spPr>
              <a:xfrm>
                <a:off x="6569528" y="6319157"/>
                <a:ext cx="382905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grpSp>
      </p:grpSp>
      <p:grpSp>
        <p:nvGrpSpPr>
          <p:cNvPr id="34" name="Group 33"/>
          <p:cNvGrpSpPr/>
          <p:nvPr/>
        </p:nvGrpSpPr>
        <p:grpSpPr>
          <a:xfrm>
            <a:off x="2400300" y="4001869"/>
            <a:ext cx="3829050" cy="3640727"/>
            <a:chOff x="6569528" y="4001869"/>
            <a:chExt cx="3829050" cy="3640727"/>
          </a:xfrm>
        </p:grpSpPr>
        <p:sp>
          <p:nvSpPr>
            <p:cNvPr id="35" name="Oval 34"/>
            <p:cNvSpPr/>
            <p:nvPr/>
          </p:nvSpPr>
          <p:spPr>
            <a:xfrm>
              <a:off x="8255453"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6" name="TextBox 35"/>
            <p:cNvSpPr txBox="1"/>
            <p:nvPr/>
          </p:nvSpPr>
          <p:spPr>
            <a:xfrm>
              <a:off x="6569528" y="5579612"/>
              <a:ext cx="3829050" cy="646331"/>
            </a:xfrm>
            <a:prstGeom prst="rect">
              <a:avLst/>
            </a:prstGeom>
            <a:noFill/>
          </p:spPr>
          <p:txBody>
            <a:bodyPr wrap="square" rtlCol="0">
              <a:spAutoFit/>
            </a:bodyPr>
            <a:lstStyle/>
            <a:p>
              <a:pPr algn="ctr"/>
              <a:r>
                <a:rPr lang="en-US" sz="3600">
                  <a:latin typeface="+mj-lt"/>
                </a:rPr>
                <a:t>our portfolio</a:t>
              </a:r>
              <a:endParaRPr lang="uk-UA" sz="3600">
                <a:latin typeface="+mj-lt"/>
              </a:endParaRPr>
            </a:p>
          </p:txBody>
        </p:sp>
        <p:sp>
          <p:nvSpPr>
            <p:cNvPr id="37" name="TextBox 36"/>
            <p:cNvSpPr txBox="1"/>
            <p:nvPr/>
          </p:nvSpPr>
          <p:spPr>
            <a:xfrm>
              <a:off x="7747906" y="4001869"/>
              <a:ext cx="1472294" cy="707886"/>
            </a:xfrm>
            <a:prstGeom prst="rect">
              <a:avLst/>
            </a:prstGeom>
            <a:noFill/>
          </p:spPr>
          <p:txBody>
            <a:bodyPr wrap="square" rtlCol="0">
              <a:spAutoFit/>
            </a:bodyPr>
            <a:lstStyle/>
            <a:p>
              <a:pPr algn="ctr"/>
              <a:r>
                <a:rPr lang="en-US" sz="4000">
                  <a:solidFill>
                    <a:schemeClr val="accent2"/>
                  </a:solidFill>
                  <a:latin typeface="+mj-lt"/>
                </a:rPr>
                <a:t>09:00</a:t>
              </a:r>
              <a:endParaRPr lang="uk-UA" sz="4000">
                <a:solidFill>
                  <a:schemeClr val="accent2"/>
                </a:solidFill>
                <a:latin typeface="+mj-lt"/>
              </a:endParaRPr>
            </a:p>
          </p:txBody>
        </p:sp>
        <p:sp>
          <p:nvSpPr>
            <p:cNvPr id="38" name="TextBox 37"/>
            <p:cNvSpPr txBox="1"/>
            <p:nvPr/>
          </p:nvSpPr>
          <p:spPr>
            <a:xfrm>
              <a:off x="6569528" y="6319157"/>
              <a:ext cx="382905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5" name="Group 4"/>
          <p:cNvGrpSpPr/>
          <p:nvPr/>
        </p:nvGrpSpPr>
        <p:grpSpPr>
          <a:xfrm>
            <a:off x="9372600" y="4001869"/>
            <a:ext cx="6515100" cy="3640727"/>
            <a:chOff x="9372600" y="4001869"/>
            <a:chExt cx="6515100" cy="3640727"/>
          </a:xfrm>
        </p:grpSpPr>
        <p:cxnSp>
          <p:nvCxnSpPr>
            <p:cNvPr id="48" name="Straight Connector 47"/>
            <p:cNvCxnSpPr>
              <a:stCxn id="29" idx="6"/>
              <a:endCxn id="40" idx="2"/>
            </p:cNvCxnSpPr>
            <p:nvPr/>
          </p:nvCxnSpPr>
          <p:spPr>
            <a:xfrm>
              <a:off x="9372600" y="5143500"/>
              <a:ext cx="4371975"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39" name="Group 38"/>
            <p:cNvGrpSpPr/>
            <p:nvPr/>
          </p:nvGrpSpPr>
          <p:grpSpPr>
            <a:xfrm>
              <a:off x="12058650" y="4001869"/>
              <a:ext cx="3829050" cy="3640727"/>
              <a:chOff x="6569528" y="4001869"/>
              <a:chExt cx="3829050" cy="3640727"/>
            </a:xfrm>
          </p:grpSpPr>
          <p:sp>
            <p:nvSpPr>
              <p:cNvPr id="40" name="Oval 39"/>
              <p:cNvSpPr/>
              <p:nvPr/>
            </p:nvSpPr>
            <p:spPr>
              <a:xfrm>
                <a:off x="8255453"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1" name="TextBox 40"/>
              <p:cNvSpPr txBox="1"/>
              <p:nvPr/>
            </p:nvSpPr>
            <p:spPr>
              <a:xfrm>
                <a:off x="6569528" y="5579612"/>
                <a:ext cx="3829050" cy="646331"/>
              </a:xfrm>
              <a:prstGeom prst="rect">
                <a:avLst/>
              </a:prstGeom>
              <a:noFill/>
            </p:spPr>
            <p:txBody>
              <a:bodyPr wrap="square" rtlCol="0">
                <a:spAutoFit/>
              </a:bodyPr>
              <a:lstStyle/>
              <a:p>
                <a:pPr algn="ctr"/>
                <a:r>
                  <a:rPr lang="en-US" sz="3600">
                    <a:latin typeface="+mj-lt"/>
                  </a:rPr>
                  <a:t>trend report</a:t>
                </a:r>
                <a:endParaRPr lang="uk-UA" sz="3600">
                  <a:latin typeface="+mj-lt"/>
                </a:endParaRPr>
              </a:p>
            </p:txBody>
          </p:sp>
          <p:sp>
            <p:nvSpPr>
              <p:cNvPr id="42" name="TextBox 41"/>
              <p:cNvSpPr txBox="1"/>
              <p:nvPr/>
            </p:nvSpPr>
            <p:spPr>
              <a:xfrm>
                <a:off x="7747906" y="4001869"/>
                <a:ext cx="1472294" cy="707886"/>
              </a:xfrm>
              <a:prstGeom prst="rect">
                <a:avLst/>
              </a:prstGeom>
              <a:noFill/>
            </p:spPr>
            <p:txBody>
              <a:bodyPr wrap="square" rtlCol="0">
                <a:spAutoFit/>
              </a:bodyPr>
              <a:lstStyle/>
              <a:p>
                <a:pPr algn="ctr"/>
                <a:r>
                  <a:rPr lang="en-US" sz="4000">
                    <a:solidFill>
                      <a:schemeClr val="accent2"/>
                    </a:solidFill>
                    <a:latin typeface="+mj-lt"/>
                  </a:rPr>
                  <a:t>11:00</a:t>
                </a:r>
                <a:endParaRPr lang="uk-UA" sz="4000">
                  <a:solidFill>
                    <a:schemeClr val="accent2"/>
                  </a:solidFill>
                  <a:latin typeface="+mj-lt"/>
                </a:endParaRPr>
              </a:p>
            </p:txBody>
          </p:sp>
          <p:sp>
            <p:nvSpPr>
              <p:cNvPr id="43" name="TextBox 42"/>
              <p:cNvSpPr txBox="1"/>
              <p:nvPr/>
            </p:nvSpPr>
            <p:spPr>
              <a:xfrm>
                <a:off x="6569528" y="6319157"/>
                <a:ext cx="382905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grpSp>
      </p:grpSp>
    </p:spTree>
    <p:extLst>
      <p:ext uri="{BB962C8B-B14F-4D97-AF65-F5344CB8AC3E}">
        <p14:creationId xmlns:p14="http://schemas.microsoft.com/office/powerpoint/2010/main" val="4146646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1250"/>
                                        <p:tgtEl>
                                          <p:spTgt spid="4"/>
                                        </p:tgtEl>
                                      </p:cBhvr>
                                    </p:animEffect>
                                  </p:childTnLst>
                                </p:cTn>
                              </p:par>
                            </p:childTnLst>
                          </p:cTn>
                        </p:par>
                        <p:par>
                          <p:cTn id="8" fill="hold">
                            <p:stCondLst>
                              <p:cond delay="1250"/>
                            </p:stCondLst>
                            <p:childTnLst>
                              <p:par>
                                <p:cTn id="9" presetID="22" presetClass="entr" presetSubtype="8"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1250"/>
                                        <p:tgtEl>
                                          <p:spTgt spid="5"/>
                                        </p:tgtEl>
                                      </p:cBhvr>
                                    </p:animEffect>
                                  </p:childTnLst>
                                </p:cTn>
                              </p:par>
                            </p:childTnLst>
                          </p:cTn>
                        </p:par>
                        <p:par>
                          <p:cTn id="12" fill="hold">
                            <p:stCondLst>
                              <p:cond delay="2500"/>
                            </p:stCondLst>
                            <p:childTnLst>
                              <p:par>
                                <p:cTn id="13" presetID="22" presetClass="entr" presetSubtype="8" fill="hold" nodeType="after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wipe(left)">
                                      <p:cBhvr>
                                        <p:cTn id="15" dur="125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7048500" cy="1338828"/>
          </a:xfrm>
        </p:spPr>
        <p:txBody>
          <a:bodyPr/>
          <a:lstStyle/>
          <a:p>
            <a:r>
              <a:rPr lang="en-US"/>
              <a:t>twitter review -</a:t>
            </a:r>
            <a:br>
              <a:rPr lang="en-US"/>
            </a:br>
            <a:r>
              <a:rPr lang="en-US">
                <a:solidFill>
                  <a:schemeClr val="accent1"/>
                </a:solidFill>
              </a:rPr>
              <a:t>followers history</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150</a:t>
            </a:fld>
            <a:endParaRPr/>
          </a:p>
        </p:txBody>
      </p:sp>
      <p:sp>
        <p:nvSpPr>
          <p:cNvPr id="4" name="Rectangle 3"/>
          <p:cNvSpPr/>
          <p:nvPr/>
        </p:nvSpPr>
        <p:spPr>
          <a:xfrm>
            <a:off x="0" y="33147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 name="Rectangle 4"/>
          <p:cNvSpPr/>
          <p:nvPr/>
        </p:nvSpPr>
        <p:spPr>
          <a:xfrm>
            <a:off x="0" y="4229100"/>
            <a:ext cx="914400" cy="914400"/>
          </a:xfrm>
          <a:prstGeom prst="rect">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 name="Rectangle 5"/>
          <p:cNvSpPr/>
          <p:nvPr/>
        </p:nvSpPr>
        <p:spPr>
          <a:xfrm>
            <a:off x="0" y="51435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Rectangle 6"/>
          <p:cNvSpPr/>
          <p:nvPr/>
        </p:nvSpPr>
        <p:spPr>
          <a:xfrm>
            <a:off x="0" y="60579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Freeform 264"/>
          <p:cNvSpPr>
            <a:spLocks noEditPoints="1"/>
          </p:cNvSpPr>
          <p:nvPr/>
        </p:nvSpPr>
        <p:spPr bwMode="auto">
          <a:xfrm>
            <a:off x="193049" y="3536325"/>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0" name="Freeform 263"/>
          <p:cNvSpPr>
            <a:spLocks noEditPoints="1"/>
          </p:cNvSpPr>
          <p:nvPr/>
        </p:nvSpPr>
        <p:spPr bwMode="auto">
          <a:xfrm>
            <a:off x="196566" y="4450725"/>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1" name="Freeform 265"/>
          <p:cNvSpPr>
            <a:spLocks noEditPoints="1"/>
          </p:cNvSpPr>
          <p:nvPr/>
        </p:nvSpPr>
        <p:spPr bwMode="auto">
          <a:xfrm>
            <a:off x="193049" y="5307974"/>
            <a:ext cx="516820" cy="528301"/>
          </a:xfrm>
          <a:custGeom>
            <a:avLst/>
            <a:gdLst>
              <a:gd name="T0" fmla="*/ 86 w 176"/>
              <a:gd name="T1" fmla="*/ 72 h 176"/>
              <a:gd name="T2" fmla="*/ 93 w 176"/>
              <a:gd name="T3" fmla="*/ 54 h 176"/>
              <a:gd name="T4" fmla="*/ 84 w 176"/>
              <a:gd name="T5" fmla="*/ 48 h 176"/>
              <a:gd name="T6" fmla="*/ 78 w 176"/>
              <a:gd name="T7" fmla="*/ 65 h 176"/>
              <a:gd name="T8" fmla="*/ 83 w 176"/>
              <a:gd name="T9" fmla="*/ 54 h 176"/>
              <a:gd name="T10" fmla="*/ 88 w 176"/>
              <a:gd name="T11" fmla="*/ 54 h 176"/>
              <a:gd name="T12" fmla="*/ 85 w 176"/>
              <a:gd name="T13" fmla="*/ 68 h 176"/>
              <a:gd name="T14" fmla="*/ 83 w 176"/>
              <a:gd name="T15" fmla="*/ 54 h 176"/>
              <a:gd name="T16" fmla="*/ 107 w 176"/>
              <a:gd name="T17" fmla="*/ 69 h 176"/>
              <a:gd name="T18" fmla="*/ 112 w 176"/>
              <a:gd name="T19" fmla="*/ 71 h 176"/>
              <a:gd name="T20" fmla="*/ 107 w 176"/>
              <a:gd name="T21" fmla="*/ 48 h 176"/>
              <a:gd name="T22" fmla="*/ 104 w 176"/>
              <a:gd name="T23" fmla="*/ 68 h 176"/>
              <a:gd name="T24" fmla="*/ 102 w 176"/>
              <a:gd name="T25" fmla="*/ 48 h 176"/>
              <a:gd name="T26" fmla="*/ 97 w 176"/>
              <a:gd name="T27" fmla="*/ 68 h 176"/>
              <a:gd name="T28" fmla="*/ 65 w 176"/>
              <a:gd name="T29" fmla="*/ 71 h 176"/>
              <a:gd name="T30" fmla="*/ 71 w 176"/>
              <a:gd name="T31" fmla="*/ 59 h 176"/>
              <a:gd name="T32" fmla="*/ 72 w 176"/>
              <a:gd name="T33" fmla="*/ 40 h 176"/>
              <a:gd name="T34" fmla="*/ 64 w 176"/>
              <a:gd name="T35" fmla="*/ 40 h 176"/>
              <a:gd name="T36" fmla="*/ 65 w 176"/>
              <a:gd name="T37" fmla="*/ 59 h 176"/>
              <a:gd name="T38" fmla="*/ 98 w 176"/>
              <a:gd name="T39" fmla="*/ 99 h 176"/>
              <a:gd name="T40" fmla="*/ 95 w 176"/>
              <a:gd name="T41" fmla="*/ 116 h 176"/>
              <a:gd name="T42" fmla="*/ 100 w 176"/>
              <a:gd name="T43" fmla="*/ 115 h 176"/>
              <a:gd name="T44" fmla="*/ 98 w 176"/>
              <a:gd name="T45" fmla="*/ 99 h 176"/>
              <a:gd name="T46" fmla="*/ 0 w 176"/>
              <a:gd name="T47" fmla="*/ 88 h 176"/>
              <a:gd name="T48" fmla="*/ 176 w 176"/>
              <a:gd name="T49" fmla="*/ 88 h 176"/>
              <a:gd name="T50" fmla="*/ 88 w 176"/>
              <a:gd name="T51" fmla="*/ 168 h 176"/>
              <a:gd name="T52" fmla="*/ 88 w 176"/>
              <a:gd name="T53" fmla="*/ 8 h 176"/>
              <a:gd name="T54" fmla="*/ 88 w 176"/>
              <a:gd name="T55" fmla="*/ 168 h 176"/>
              <a:gd name="T56" fmla="*/ 88 w 176"/>
              <a:gd name="T57" fmla="*/ 76 h 176"/>
              <a:gd name="T58" fmla="*/ 45 w 176"/>
              <a:gd name="T59" fmla="*/ 89 h 176"/>
              <a:gd name="T60" fmla="*/ 45 w 176"/>
              <a:gd name="T61" fmla="*/ 119 h 176"/>
              <a:gd name="T62" fmla="*/ 88 w 176"/>
              <a:gd name="T63" fmla="*/ 132 h 176"/>
              <a:gd name="T64" fmla="*/ 131 w 176"/>
              <a:gd name="T65" fmla="*/ 119 h 176"/>
              <a:gd name="T66" fmla="*/ 131 w 176"/>
              <a:gd name="T67" fmla="*/ 89 h 176"/>
              <a:gd name="T68" fmla="*/ 70 w 176"/>
              <a:gd name="T69" fmla="*/ 90 h 176"/>
              <a:gd name="T70" fmla="*/ 64 w 176"/>
              <a:gd name="T71" fmla="*/ 121 h 176"/>
              <a:gd name="T72" fmla="*/ 58 w 176"/>
              <a:gd name="T73" fmla="*/ 90 h 176"/>
              <a:gd name="T74" fmla="*/ 52 w 176"/>
              <a:gd name="T75" fmla="*/ 85 h 176"/>
              <a:gd name="T76" fmla="*/ 70 w 176"/>
              <a:gd name="T77" fmla="*/ 90 h 176"/>
              <a:gd name="T78" fmla="*/ 81 w 176"/>
              <a:gd name="T79" fmla="*/ 121 h 176"/>
              <a:gd name="T80" fmla="*/ 75 w 176"/>
              <a:gd name="T81" fmla="*/ 122 h 176"/>
              <a:gd name="T82" fmla="*/ 71 w 176"/>
              <a:gd name="T83" fmla="*/ 94 h 176"/>
              <a:gd name="T84" fmla="*/ 76 w 176"/>
              <a:gd name="T85" fmla="*/ 117 h 176"/>
              <a:gd name="T86" fmla="*/ 81 w 176"/>
              <a:gd name="T87" fmla="*/ 116 h 176"/>
              <a:gd name="T88" fmla="*/ 86 w 176"/>
              <a:gd name="T89" fmla="*/ 94 h 176"/>
              <a:gd name="T90" fmla="*/ 105 w 176"/>
              <a:gd name="T91" fmla="*/ 115 h 176"/>
              <a:gd name="T92" fmla="*/ 95 w 176"/>
              <a:gd name="T93" fmla="*/ 119 h 176"/>
              <a:gd name="T94" fmla="*/ 90 w 176"/>
              <a:gd name="T95" fmla="*/ 121 h 176"/>
              <a:gd name="T96" fmla="*/ 95 w 176"/>
              <a:gd name="T97" fmla="*/ 85 h 176"/>
              <a:gd name="T98" fmla="*/ 101 w 176"/>
              <a:gd name="T99" fmla="*/ 94 h 176"/>
              <a:gd name="T100" fmla="*/ 105 w 176"/>
              <a:gd name="T101" fmla="*/ 115 h 176"/>
              <a:gd name="T102" fmla="*/ 125 w 176"/>
              <a:gd name="T103" fmla="*/ 109 h 176"/>
              <a:gd name="T104" fmla="*/ 114 w 176"/>
              <a:gd name="T105" fmla="*/ 115 h 176"/>
              <a:gd name="T106" fmla="*/ 119 w 176"/>
              <a:gd name="T107" fmla="*/ 115 h 176"/>
              <a:gd name="T108" fmla="*/ 125 w 176"/>
              <a:gd name="T109" fmla="*/ 112 h 176"/>
              <a:gd name="T110" fmla="*/ 117 w 176"/>
              <a:gd name="T111" fmla="*/ 122 h 176"/>
              <a:gd name="T112" fmla="*/ 109 w 176"/>
              <a:gd name="T113" fmla="*/ 101 h 176"/>
              <a:gd name="T114" fmla="*/ 125 w 176"/>
              <a:gd name="T115" fmla="*/ 101 h 176"/>
              <a:gd name="T116" fmla="*/ 114 w 176"/>
              <a:gd name="T117" fmla="*/ 101 h 176"/>
              <a:gd name="T118" fmla="*/ 119 w 176"/>
              <a:gd name="T119" fmla="*/ 105 h 176"/>
              <a:gd name="T120" fmla="*/ 117 w 176"/>
              <a:gd name="T121" fmla="*/ 9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176">
                <a:moveTo>
                  <a:pt x="84" y="72"/>
                </a:moveTo>
                <a:cubicBezTo>
                  <a:pt x="86" y="72"/>
                  <a:pt x="86" y="72"/>
                  <a:pt x="86" y="72"/>
                </a:cubicBezTo>
                <a:cubicBezTo>
                  <a:pt x="90" y="72"/>
                  <a:pt x="93" y="69"/>
                  <a:pt x="93" y="65"/>
                </a:cubicBezTo>
                <a:cubicBezTo>
                  <a:pt x="93" y="54"/>
                  <a:pt x="93" y="54"/>
                  <a:pt x="93" y="54"/>
                </a:cubicBezTo>
                <a:cubicBezTo>
                  <a:pt x="93" y="51"/>
                  <a:pt x="90" y="48"/>
                  <a:pt x="86" y="48"/>
                </a:cubicBezTo>
                <a:cubicBezTo>
                  <a:pt x="84" y="48"/>
                  <a:pt x="84" y="48"/>
                  <a:pt x="84" y="48"/>
                </a:cubicBezTo>
                <a:cubicBezTo>
                  <a:pt x="81" y="48"/>
                  <a:pt x="78" y="51"/>
                  <a:pt x="78" y="54"/>
                </a:cubicBezTo>
                <a:cubicBezTo>
                  <a:pt x="78" y="65"/>
                  <a:pt x="78" y="65"/>
                  <a:pt x="78" y="65"/>
                </a:cubicBezTo>
                <a:cubicBezTo>
                  <a:pt x="78" y="69"/>
                  <a:pt x="81" y="72"/>
                  <a:pt x="84" y="72"/>
                </a:cubicBezTo>
                <a:moveTo>
                  <a:pt x="83" y="54"/>
                </a:moveTo>
                <a:cubicBezTo>
                  <a:pt x="83" y="53"/>
                  <a:pt x="84" y="52"/>
                  <a:pt x="85" y="52"/>
                </a:cubicBezTo>
                <a:cubicBezTo>
                  <a:pt x="87" y="52"/>
                  <a:pt x="88" y="53"/>
                  <a:pt x="88" y="54"/>
                </a:cubicBezTo>
                <a:cubicBezTo>
                  <a:pt x="88" y="66"/>
                  <a:pt x="88" y="66"/>
                  <a:pt x="88" y="66"/>
                </a:cubicBezTo>
                <a:cubicBezTo>
                  <a:pt x="88" y="67"/>
                  <a:pt x="87" y="68"/>
                  <a:pt x="85" y="68"/>
                </a:cubicBezTo>
                <a:cubicBezTo>
                  <a:pt x="84" y="68"/>
                  <a:pt x="83" y="67"/>
                  <a:pt x="83" y="66"/>
                </a:cubicBezTo>
                <a:lnTo>
                  <a:pt x="83" y="54"/>
                </a:lnTo>
                <a:close/>
                <a:moveTo>
                  <a:pt x="101" y="72"/>
                </a:moveTo>
                <a:cubicBezTo>
                  <a:pt x="104" y="72"/>
                  <a:pt x="107" y="69"/>
                  <a:pt x="107" y="69"/>
                </a:cubicBezTo>
                <a:cubicBezTo>
                  <a:pt x="107" y="71"/>
                  <a:pt x="107" y="71"/>
                  <a:pt x="107" y="71"/>
                </a:cubicBezTo>
                <a:cubicBezTo>
                  <a:pt x="112" y="71"/>
                  <a:pt x="112" y="71"/>
                  <a:pt x="112" y="71"/>
                </a:cubicBezTo>
                <a:cubicBezTo>
                  <a:pt x="112" y="48"/>
                  <a:pt x="112" y="48"/>
                  <a:pt x="112" y="48"/>
                </a:cubicBezTo>
                <a:cubicBezTo>
                  <a:pt x="107" y="48"/>
                  <a:pt x="107" y="48"/>
                  <a:pt x="107" y="48"/>
                </a:cubicBezTo>
                <a:cubicBezTo>
                  <a:pt x="107" y="66"/>
                  <a:pt x="107" y="66"/>
                  <a:pt x="107" y="66"/>
                </a:cubicBezTo>
                <a:cubicBezTo>
                  <a:pt x="107" y="66"/>
                  <a:pt x="106" y="68"/>
                  <a:pt x="104" y="68"/>
                </a:cubicBezTo>
                <a:cubicBezTo>
                  <a:pt x="102" y="68"/>
                  <a:pt x="102" y="67"/>
                  <a:pt x="102" y="67"/>
                </a:cubicBezTo>
                <a:cubicBezTo>
                  <a:pt x="102" y="48"/>
                  <a:pt x="102" y="48"/>
                  <a:pt x="102" y="48"/>
                </a:cubicBezTo>
                <a:cubicBezTo>
                  <a:pt x="97" y="48"/>
                  <a:pt x="97" y="48"/>
                  <a:pt x="97" y="48"/>
                </a:cubicBezTo>
                <a:cubicBezTo>
                  <a:pt x="97" y="68"/>
                  <a:pt x="97" y="68"/>
                  <a:pt x="97" y="68"/>
                </a:cubicBezTo>
                <a:cubicBezTo>
                  <a:pt x="97" y="68"/>
                  <a:pt x="98" y="72"/>
                  <a:pt x="101" y="72"/>
                </a:cubicBezTo>
                <a:moveTo>
                  <a:pt x="65" y="71"/>
                </a:moveTo>
                <a:cubicBezTo>
                  <a:pt x="71" y="71"/>
                  <a:pt x="71" y="71"/>
                  <a:pt x="71" y="71"/>
                </a:cubicBezTo>
                <a:cubicBezTo>
                  <a:pt x="71" y="59"/>
                  <a:pt x="71" y="59"/>
                  <a:pt x="71" y="59"/>
                </a:cubicBezTo>
                <a:cubicBezTo>
                  <a:pt x="77" y="40"/>
                  <a:pt x="77" y="40"/>
                  <a:pt x="77" y="40"/>
                </a:cubicBezTo>
                <a:cubicBezTo>
                  <a:pt x="72" y="40"/>
                  <a:pt x="72" y="40"/>
                  <a:pt x="72" y="40"/>
                </a:cubicBezTo>
                <a:cubicBezTo>
                  <a:pt x="68" y="52"/>
                  <a:pt x="68" y="52"/>
                  <a:pt x="68" y="52"/>
                </a:cubicBezTo>
                <a:cubicBezTo>
                  <a:pt x="64" y="40"/>
                  <a:pt x="64" y="40"/>
                  <a:pt x="64" y="40"/>
                </a:cubicBezTo>
                <a:cubicBezTo>
                  <a:pt x="58" y="40"/>
                  <a:pt x="58" y="40"/>
                  <a:pt x="58" y="40"/>
                </a:cubicBezTo>
                <a:cubicBezTo>
                  <a:pt x="65" y="59"/>
                  <a:pt x="65" y="59"/>
                  <a:pt x="65" y="59"/>
                </a:cubicBezTo>
                <a:lnTo>
                  <a:pt x="65" y="71"/>
                </a:lnTo>
                <a:close/>
                <a:moveTo>
                  <a:pt x="98" y="99"/>
                </a:moveTo>
                <a:cubicBezTo>
                  <a:pt x="97" y="99"/>
                  <a:pt x="96" y="99"/>
                  <a:pt x="95" y="100"/>
                </a:cubicBezTo>
                <a:cubicBezTo>
                  <a:pt x="95" y="116"/>
                  <a:pt x="95" y="116"/>
                  <a:pt x="95" y="116"/>
                </a:cubicBezTo>
                <a:cubicBezTo>
                  <a:pt x="96" y="117"/>
                  <a:pt x="97" y="117"/>
                  <a:pt x="98" y="117"/>
                </a:cubicBezTo>
                <a:cubicBezTo>
                  <a:pt x="100" y="117"/>
                  <a:pt x="100" y="115"/>
                  <a:pt x="100" y="115"/>
                </a:cubicBezTo>
                <a:cubicBezTo>
                  <a:pt x="100" y="101"/>
                  <a:pt x="100" y="101"/>
                  <a:pt x="100" y="101"/>
                </a:cubicBezTo>
                <a:cubicBezTo>
                  <a:pt x="100" y="101"/>
                  <a:pt x="100" y="99"/>
                  <a:pt x="98" y="99"/>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118" y="77"/>
                </a:moveTo>
                <a:cubicBezTo>
                  <a:pt x="118" y="77"/>
                  <a:pt x="103" y="76"/>
                  <a:pt x="88" y="76"/>
                </a:cubicBezTo>
                <a:cubicBezTo>
                  <a:pt x="73" y="76"/>
                  <a:pt x="58" y="77"/>
                  <a:pt x="58" y="77"/>
                </a:cubicBezTo>
                <a:cubicBezTo>
                  <a:pt x="51" y="77"/>
                  <a:pt x="45" y="82"/>
                  <a:pt x="45" y="89"/>
                </a:cubicBezTo>
                <a:cubicBezTo>
                  <a:pt x="45" y="89"/>
                  <a:pt x="44" y="96"/>
                  <a:pt x="44" y="104"/>
                </a:cubicBezTo>
                <a:cubicBezTo>
                  <a:pt x="44" y="112"/>
                  <a:pt x="45" y="119"/>
                  <a:pt x="45" y="119"/>
                </a:cubicBezTo>
                <a:cubicBezTo>
                  <a:pt x="45" y="126"/>
                  <a:pt x="51" y="131"/>
                  <a:pt x="58" y="131"/>
                </a:cubicBezTo>
                <a:cubicBezTo>
                  <a:pt x="58" y="131"/>
                  <a:pt x="73" y="132"/>
                  <a:pt x="88" y="132"/>
                </a:cubicBezTo>
                <a:cubicBezTo>
                  <a:pt x="103" y="132"/>
                  <a:pt x="118" y="131"/>
                  <a:pt x="118" y="131"/>
                </a:cubicBezTo>
                <a:cubicBezTo>
                  <a:pt x="125" y="131"/>
                  <a:pt x="131" y="126"/>
                  <a:pt x="131" y="119"/>
                </a:cubicBezTo>
                <a:cubicBezTo>
                  <a:pt x="131" y="119"/>
                  <a:pt x="132" y="112"/>
                  <a:pt x="132" y="104"/>
                </a:cubicBezTo>
                <a:cubicBezTo>
                  <a:pt x="132" y="96"/>
                  <a:pt x="131" y="89"/>
                  <a:pt x="131" y="89"/>
                </a:cubicBezTo>
                <a:cubicBezTo>
                  <a:pt x="131" y="82"/>
                  <a:pt x="125" y="77"/>
                  <a:pt x="118" y="77"/>
                </a:cubicBezTo>
                <a:moveTo>
                  <a:pt x="70" y="90"/>
                </a:moveTo>
                <a:cubicBezTo>
                  <a:pt x="64" y="90"/>
                  <a:pt x="64" y="90"/>
                  <a:pt x="64" y="90"/>
                </a:cubicBezTo>
                <a:cubicBezTo>
                  <a:pt x="64" y="121"/>
                  <a:pt x="64" y="121"/>
                  <a:pt x="64" y="121"/>
                </a:cubicBezTo>
                <a:cubicBezTo>
                  <a:pt x="58" y="121"/>
                  <a:pt x="58" y="121"/>
                  <a:pt x="58" y="121"/>
                </a:cubicBezTo>
                <a:cubicBezTo>
                  <a:pt x="58" y="90"/>
                  <a:pt x="58" y="90"/>
                  <a:pt x="58" y="90"/>
                </a:cubicBezTo>
                <a:cubicBezTo>
                  <a:pt x="52" y="90"/>
                  <a:pt x="52" y="90"/>
                  <a:pt x="52" y="90"/>
                </a:cubicBezTo>
                <a:cubicBezTo>
                  <a:pt x="52" y="85"/>
                  <a:pt x="52" y="85"/>
                  <a:pt x="52" y="85"/>
                </a:cubicBezTo>
                <a:cubicBezTo>
                  <a:pt x="70" y="85"/>
                  <a:pt x="70" y="85"/>
                  <a:pt x="70" y="85"/>
                </a:cubicBezTo>
                <a:lnTo>
                  <a:pt x="70" y="90"/>
                </a:lnTo>
                <a:close/>
                <a:moveTo>
                  <a:pt x="86" y="121"/>
                </a:moveTo>
                <a:cubicBezTo>
                  <a:pt x="81" y="121"/>
                  <a:pt x="81" y="121"/>
                  <a:pt x="81" y="121"/>
                </a:cubicBezTo>
                <a:cubicBezTo>
                  <a:pt x="81" y="119"/>
                  <a:pt x="81" y="119"/>
                  <a:pt x="81" y="119"/>
                </a:cubicBezTo>
                <a:cubicBezTo>
                  <a:pt x="81" y="119"/>
                  <a:pt x="78" y="122"/>
                  <a:pt x="75" y="122"/>
                </a:cubicBezTo>
                <a:cubicBezTo>
                  <a:pt x="71" y="122"/>
                  <a:pt x="71" y="119"/>
                  <a:pt x="71" y="119"/>
                </a:cubicBezTo>
                <a:cubicBezTo>
                  <a:pt x="71" y="94"/>
                  <a:pt x="71" y="94"/>
                  <a:pt x="71" y="94"/>
                </a:cubicBezTo>
                <a:cubicBezTo>
                  <a:pt x="76" y="94"/>
                  <a:pt x="76" y="94"/>
                  <a:pt x="76" y="94"/>
                </a:cubicBezTo>
                <a:cubicBezTo>
                  <a:pt x="76" y="117"/>
                  <a:pt x="76" y="117"/>
                  <a:pt x="76" y="117"/>
                </a:cubicBezTo>
                <a:cubicBezTo>
                  <a:pt x="76" y="117"/>
                  <a:pt x="76" y="118"/>
                  <a:pt x="77" y="118"/>
                </a:cubicBezTo>
                <a:cubicBezTo>
                  <a:pt x="79" y="118"/>
                  <a:pt x="81" y="116"/>
                  <a:pt x="81" y="116"/>
                </a:cubicBezTo>
                <a:cubicBezTo>
                  <a:pt x="81" y="94"/>
                  <a:pt x="81" y="94"/>
                  <a:pt x="81" y="94"/>
                </a:cubicBezTo>
                <a:cubicBezTo>
                  <a:pt x="86" y="94"/>
                  <a:pt x="86" y="94"/>
                  <a:pt x="86" y="94"/>
                </a:cubicBezTo>
                <a:lnTo>
                  <a:pt x="86" y="121"/>
                </a:lnTo>
                <a:close/>
                <a:moveTo>
                  <a:pt x="105" y="115"/>
                </a:moveTo>
                <a:cubicBezTo>
                  <a:pt x="105" y="115"/>
                  <a:pt x="105" y="122"/>
                  <a:pt x="101" y="122"/>
                </a:cubicBezTo>
                <a:cubicBezTo>
                  <a:pt x="98" y="122"/>
                  <a:pt x="96" y="120"/>
                  <a:pt x="95" y="119"/>
                </a:cubicBezTo>
                <a:cubicBezTo>
                  <a:pt x="95" y="121"/>
                  <a:pt x="95" y="121"/>
                  <a:pt x="95" y="121"/>
                </a:cubicBezTo>
                <a:cubicBezTo>
                  <a:pt x="90" y="121"/>
                  <a:pt x="90" y="121"/>
                  <a:pt x="90" y="121"/>
                </a:cubicBezTo>
                <a:cubicBezTo>
                  <a:pt x="90" y="85"/>
                  <a:pt x="90" y="85"/>
                  <a:pt x="90" y="85"/>
                </a:cubicBezTo>
                <a:cubicBezTo>
                  <a:pt x="95" y="85"/>
                  <a:pt x="95" y="85"/>
                  <a:pt x="95" y="85"/>
                </a:cubicBezTo>
                <a:cubicBezTo>
                  <a:pt x="95" y="97"/>
                  <a:pt x="95" y="97"/>
                  <a:pt x="95" y="97"/>
                </a:cubicBezTo>
                <a:cubicBezTo>
                  <a:pt x="96" y="96"/>
                  <a:pt x="98" y="94"/>
                  <a:pt x="101" y="94"/>
                </a:cubicBezTo>
                <a:cubicBezTo>
                  <a:pt x="104" y="94"/>
                  <a:pt x="105" y="97"/>
                  <a:pt x="105" y="100"/>
                </a:cubicBezTo>
                <a:lnTo>
                  <a:pt x="105" y="115"/>
                </a:lnTo>
                <a:close/>
                <a:moveTo>
                  <a:pt x="125" y="101"/>
                </a:moveTo>
                <a:cubicBezTo>
                  <a:pt x="125" y="109"/>
                  <a:pt x="125" y="109"/>
                  <a:pt x="125" y="109"/>
                </a:cubicBezTo>
                <a:cubicBezTo>
                  <a:pt x="114" y="109"/>
                  <a:pt x="114" y="109"/>
                  <a:pt x="114" y="109"/>
                </a:cubicBezTo>
                <a:cubicBezTo>
                  <a:pt x="114" y="115"/>
                  <a:pt x="114" y="115"/>
                  <a:pt x="114" y="115"/>
                </a:cubicBezTo>
                <a:cubicBezTo>
                  <a:pt x="114" y="115"/>
                  <a:pt x="114" y="117"/>
                  <a:pt x="117" y="117"/>
                </a:cubicBezTo>
                <a:cubicBezTo>
                  <a:pt x="119" y="117"/>
                  <a:pt x="119" y="115"/>
                  <a:pt x="119" y="115"/>
                </a:cubicBezTo>
                <a:cubicBezTo>
                  <a:pt x="119" y="112"/>
                  <a:pt x="119" y="112"/>
                  <a:pt x="119" y="112"/>
                </a:cubicBezTo>
                <a:cubicBezTo>
                  <a:pt x="125" y="112"/>
                  <a:pt x="125" y="112"/>
                  <a:pt x="125" y="112"/>
                </a:cubicBezTo>
                <a:cubicBezTo>
                  <a:pt x="125" y="116"/>
                  <a:pt x="125" y="116"/>
                  <a:pt x="125" y="116"/>
                </a:cubicBezTo>
                <a:cubicBezTo>
                  <a:pt x="125" y="116"/>
                  <a:pt x="124" y="122"/>
                  <a:pt x="117" y="122"/>
                </a:cubicBezTo>
                <a:cubicBezTo>
                  <a:pt x="111" y="122"/>
                  <a:pt x="109" y="116"/>
                  <a:pt x="109" y="116"/>
                </a:cubicBezTo>
                <a:cubicBezTo>
                  <a:pt x="109" y="101"/>
                  <a:pt x="109" y="101"/>
                  <a:pt x="109" y="101"/>
                </a:cubicBezTo>
                <a:cubicBezTo>
                  <a:pt x="109" y="101"/>
                  <a:pt x="109" y="94"/>
                  <a:pt x="117" y="94"/>
                </a:cubicBezTo>
                <a:cubicBezTo>
                  <a:pt x="125" y="94"/>
                  <a:pt x="125" y="101"/>
                  <a:pt x="125" y="101"/>
                </a:cubicBezTo>
                <a:moveTo>
                  <a:pt x="117" y="99"/>
                </a:moveTo>
                <a:cubicBezTo>
                  <a:pt x="114" y="99"/>
                  <a:pt x="114" y="101"/>
                  <a:pt x="114" y="101"/>
                </a:cubicBezTo>
                <a:cubicBezTo>
                  <a:pt x="114" y="105"/>
                  <a:pt x="114" y="105"/>
                  <a:pt x="114" y="105"/>
                </a:cubicBezTo>
                <a:cubicBezTo>
                  <a:pt x="119" y="105"/>
                  <a:pt x="119" y="105"/>
                  <a:pt x="119" y="105"/>
                </a:cubicBezTo>
                <a:cubicBezTo>
                  <a:pt x="119" y="101"/>
                  <a:pt x="119" y="101"/>
                  <a:pt x="119" y="101"/>
                </a:cubicBezTo>
                <a:cubicBezTo>
                  <a:pt x="119" y="101"/>
                  <a:pt x="119" y="99"/>
                  <a:pt x="117" y="99"/>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Freeform 268"/>
          <p:cNvSpPr>
            <a:spLocks noEditPoints="1"/>
          </p:cNvSpPr>
          <p:nvPr/>
        </p:nvSpPr>
        <p:spPr bwMode="auto">
          <a:xfrm>
            <a:off x="191635" y="6279525"/>
            <a:ext cx="516820"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88 w 176"/>
              <a:gd name="T21" fmla="*/ 91 h 176"/>
              <a:gd name="T22" fmla="*/ 84 w 176"/>
              <a:gd name="T23" fmla="*/ 87 h 176"/>
              <a:gd name="T24" fmla="*/ 87 w 176"/>
              <a:gd name="T25" fmla="*/ 83 h 176"/>
              <a:gd name="T26" fmla="*/ 93 w 176"/>
              <a:gd name="T27" fmla="*/ 72 h 176"/>
              <a:gd name="T28" fmla="*/ 90 w 176"/>
              <a:gd name="T29" fmla="*/ 62 h 176"/>
              <a:gd name="T30" fmla="*/ 92 w 176"/>
              <a:gd name="T31" fmla="*/ 62 h 176"/>
              <a:gd name="T32" fmla="*/ 100 w 176"/>
              <a:gd name="T33" fmla="*/ 56 h 176"/>
              <a:gd name="T34" fmla="*/ 77 w 176"/>
              <a:gd name="T35" fmla="*/ 56 h 176"/>
              <a:gd name="T36" fmla="*/ 60 w 176"/>
              <a:gd name="T37" fmla="*/ 71 h 176"/>
              <a:gd name="T38" fmla="*/ 74 w 176"/>
              <a:gd name="T39" fmla="*/ 87 h 176"/>
              <a:gd name="T40" fmla="*/ 74 w 176"/>
              <a:gd name="T41" fmla="*/ 89 h 176"/>
              <a:gd name="T42" fmla="*/ 75 w 176"/>
              <a:gd name="T43" fmla="*/ 92 h 176"/>
              <a:gd name="T44" fmla="*/ 56 w 176"/>
              <a:gd name="T45" fmla="*/ 107 h 176"/>
              <a:gd name="T46" fmla="*/ 76 w 176"/>
              <a:gd name="T47" fmla="*/ 120 h 176"/>
              <a:gd name="T48" fmla="*/ 95 w 176"/>
              <a:gd name="T49" fmla="*/ 105 h 176"/>
              <a:gd name="T50" fmla="*/ 88 w 176"/>
              <a:gd name="T51" fmla="*/ 91 h 176"/>
              <a:gd name="T52" fmla="*/ 70 w 176"/>
              <a:gd name="T53" fmla="*/ 71 h 176"/>
              <a:gd name="T54" fmla="*/ 71 w 176"/>
              <a:gd name="T55" fmla="*/ 64 h 176"/>
              <a:gd name="T56" fmla="*/ 75 w 176"/>
              <a:gd name="T57" fmla="*/ 62 h 176"/>
              <a:gd name="T58" fmla="*/ 75 w 176"/>
              <a:gd name="T59" fmla="*/ 60 h 176"/>
              <a:gd name="T60" fmla="*/ 75 w 176"/>
              <a:gd name="T61" fmla="*/ 62 h 176"/>
              <a:gd name="T62" fmla="*/ 83 w 176"/>
              <a:gd name="T63" fmla="*/ 72 h 176"/>
              <a:gd name="T64" fmla="*/ 81 w 176"/>
              <a:gd name="T65" fmla="*/ 80 h 176"/>
              <a:gd name="T66" fmla="*/ 78 w 176"/>
              <a:gd name="T67" fmla="*/ 81 h 176"/>
              <a:gd name="T68" fmla="*/ 78 w 176"/>
              <a:gd name="T69" fmla="*/ 81 h 176"/>
              <a:gd name="T70" fmla="*/ 70 w 176"/>
              <a:gd name="T71" fmla="*/ 71 h 176"/>
              <a:gd name="T72" fmla="*/ 76 w 176"/>
              <a:gd name="T73" fmla="*/ 114 h 176"/>
              <a:gd name="T74" fmla="*/ 66 w 176"/>
              <a:gd name="T75" fmla="*/ 105 h 176"/>
              <a:gd name="T76" fmla="*/ 77 w 176"/>
              <a:gd name="T77" fmla="*/ 97 h 176"/>
              <a:gd name="T78" fmla="*/ 77 w 176"/>
              <a:gd name="T79" fmla="*/ 96 h 176"/>
              <a:gd name="T80" fmla="*/ 77 w 176"/>
              <a:gd name="T81" fmla="*/ 96 h 176"/>
              <a:gd name="T82" fmla="*/ 77 w 176"/>
              <a:gd name="T83" fmla="*/ 97 h 176"/>
              <a:gd name="T84" fmla="*/ 81 w 176"/>
              <a:gd name="T85" fmla="*/ 98 h 176"/>
              <a:gd name="T86" fmla="*/ 82 w 176"/>
              <a:gd name="T87" fmla="*/ 99 h 176"/>
              <a:gd name="T88" fmla="*/ 87 w 176"/>
              <a:gd name="T89" fmla="*/ 104 h 176"/>
              <a:gd name="T90" fmla="*/ 87 w 176"/>
              <a:gd name="T91" fmla="*/ 106 h 176"/>
              <a:gd name="T92" fmla="*/ 76 w 176"/>
              <a:gd name="T93" fmla="*/ 114 h 176"/>
              <a:gd name="T94" fmla="*/ 120 w 176"/>
              <a:gd name="T95" fmla="*/ 60 h 176"/>
              <a:gd name="T96" fmla="*/ 112 w 176"/>
              <a:gd name="T97" fmla="*/ 60 h 176"/>
              <a:gd name="T98" fmla="*/ 112 w 176"/>
              <a:gd name="T99" fmla="*/ 72 h 176"/>
              <a:gd name="T100" fmla="*/ 100 w 176"/>
              <a:gd name="T101" fmla="*/ 72 h 176"/>
              <a:gd name="T102" fmla="*/ 100 w 176"/>
              <a:gd name="T103" fmla="*/ 80 h 176"/>
              <a:gd name="T104" fmla="*/ 112 w 176"/>
              <a:gd name="T105" fmla="*/ 80 h 176"/>
              <a:gd name="T106" fmla="*/ 112 w 176"/>
              <a:gd name="T107" fmla="*/ 92 h 176"/>
              <a:gd name="T108" fmla="*/ 120 w 176"/>
              <a:gd name="T109" fmla="*/ 92 h 176"/>
              <a:gd name="T110" fmla="*/ 120 w 176"/>
              <a:gd name="T111" fmla="*/ 80 h 176"/>
              <a:gd name="T112" fmla="*/ 132 w 176"/>
              <a:gd name="T113" fmla="*/ 80 h 176"/>
              <a:gd name="T114" fmla="*/ 132 w 176"/>
              <a:gd name="T115" fmla="*/ 72 h 176"/>
              <a:gd name="T116" fmla="*/ 120 w 176"/>
              <a:gd name="T117" fmla="*/ 72 h 176"/>
              <a:gd name="T118" fmla="*/ 120 w 176"/>
              <a:gd name="T11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88" y="91"/>
                </a:moveTo>
                <a:cubicBezTo>
                  <a:pt x="86" y="90"/>
                  <a:pt x="84" y="87"/>
                  <a:pt x="84" y="87"/>
                </a:cubicBezTo>
                <a:cubicBezTo>
                  <a:pt x="84" y="86"/>
                  <a:pt x="84" y="85"/>
                  <a:pt x="87" y="83"/>
                </a:cubicBezTo>
                <a:cubicBezTo>
                  <a:pt x="91" y="80"/>
                  <a:pt x="93" y="76"/>
                  <a:pt x="93" y="72"/>
                </a:cubicBezTo>
                <a:cubicBezTo>
                  <a:pt x="93" y="68"/>
                  <a:pt x="92" y="65"/>
                  <a:pt x="90" y="62"/>
                </a:cubicBezTo>
                <a:cubicBezTo>
                  <a:pt x="92" y="62"/>
                  <a:pt x="92" y="62"/>
                  <a:pt x="92" y="62"/>
                </a:cubicBezTo>
                <a:cubicBezTo>
                  <a:pt x="100" y="56"/>
                  <a:pt x="100" y="56"/>
                  <a:pt x="100" y="56"/>
                </a:cubicBezTo>
                <a:cubicBezTo>
                  <a:pt x="77" y="56"/>
                  <a:pt x="77" y="56"/>
                  <a:pt x="77" y="56"/>
                </a:cubicBezTo>
                <a:cubicBezTo>
                  <a:pt x="68" y="56"/>
                  <a:pt x="60" y="63"/>
                  <a:pt x="60" y="71"/>
                </a:cubicBezTo>
                <a:cubicBezTo>
                  <a:pt x="60" y="80"/>
                  <a:pt x="66" y="86"/>
                  <a:pt x="74" y="87"/>
                </a:cubicBezTo>
                <a:cubicBezTo>
                  <a:pt x="74" y="87"/>
                  <a:pt x="74" y="88"/>
                  <a:pt x="74" y="89"/>
                </a:cubicBezTo>
                <a:cubicBezTo>
                  <a:pt x="74" y="90"/>
                  <a:pt x="75" y="91"/>
                  <a:pt x="75" y="92"/>
                </a:cubicBezTo>
                <a:cubicBezTo>
                  <a:pt x="65" y="92"/>
                  <a:pt x="56" y="99"/>
                  <a:pt x="56" y="107"/>
                </a:cubicBezTo>
                <a:cubicBezTo>
                  <a:pt x="56" y="115"/>
                  <a:pt x="64" y="120"/>
                  <a:pt x="76" y="120"/>
                </a:cubicBezTo>
                <a:cubicBezTo>
                  <a:pt x="88" y="120"/>
                  <a:pt x="95" y="112"/>
                  <a:pt x="95" y="105"/>
                </a:cubicBezTo>
                <a:cubicBezTo>
                  <a:pt x="95" y="99"/>
                  <a:pt x="93" y="95"/>
                  <a:pt x="88" y="91"/>
                </a:cubicBezTo>
                <a:moveTo>
                  <a:pt x="70" y="71"/>
                </a:moveTo>
                <a:cubicBezTo>
                  <a:pt x="69" y="68"/>
                  <a:pt x="70" y="65"/>
                  <a:pt x="71" y="64"/>
                </a:cubicBezTo>
                <a:cubicBezTo>
                  <a:pt x="72" y="63"/>
                  <a:pt x="73" y="62"/>
                  <a:pt x="75" y="62"/>
                </a:cubicBezTo>
                <a:cubicBezTo>
                  <a:pt x="75" y="60"/>
                  <a:pt x="75" y="60"/>
                  <a:pt x="75" y="60"/>
                </a:cubicBezTo>
                <a:cubicBezTo>
                  <a:pt x="75" y="62"/>
                  <a:pt x="75" y="62"/>
                  <a:pt x="75" y="62"/>
                </a:cubicBezTo>
                <a:cubicBezTo>
                  <a:pt x="79" y="62"/>
                  <a:pt x="82" y="67"/>
                  <a:pt x="83" y="72"/>
                </a:cubicBezTo>
                <a:cubicBezTo>
                  <a:pt x="83" y="75"/>
                  <a:pt x="83" y="78"/>
                  <a:pt x="81" y="80"/>
                </a:cubicBezTo>
                <a:cubicBezTo>
                  <a:pt x="80" y="81"/>
                  <a:pt x="79" y="81"/>
                  <a:pt x="78" y="81"/>
                </a:cubicBezTo>
                <a:cubicBezTo>
                  <a:pt x="78" y="81"/>
                  <a:pt x="78" y="81"/>
                  <a:pt x="78" y="81"/>
                </a:cubicBezTo>
                <a:cubicBezTo>
                  <a:pt x="74" y="81"/>
                  <a:pt x="70" y="77"/>
                  <a:pt x="70" y="71"/>
                </a:cubicBezTo>
                <a:moveTo>
                  <a:pt x="76" y="114"/>
                </a:moveTo>
                <a:cubicBezTo>
                  <a:pt x="70" y="114"/>
                  <a:pt x="66" y="110"/>
                  <a:pt x="66" y="105"/>
                </a:cubicBezTo>
                <a:cubicBezTo>
                  <a:pt x="66" y="101"/>
                  <a:pt x="71" y="97"/>
                  <a:pt x="77" y="97"/>
                </a:cubicBezTo>
                <a:cubicBezTo>
                  <a:pt x="77" y="96"/>
                  <a:pt x="77" y="96"/>
                  <a:pt x="77" y="96"/>
                </a:cubicBezTo>
                <a:cubicBezTo>
                  <a:pt x="77" y="96"/>
                  <a:pt x="77" y="96"/>
                  <a:pt x="77" y="96"/>
                </a:cubicBezTo>
                <a:cubicBezTo>
                  <a:pt x="77" y="97"/>
                  <a:pt x="77" y="97"/>
                  <a:pt x="77" y="97"/>
                </a:cubicBezTo>
                <a:cubicBezTo>
                  <a:pt x="78" y="97"/>
                  <a:pt x="80" y="97"/>
                  <a:pt x="81" y="98"/>
                </a:cubicBezTo>
                <a:cubicBezTo>
                  <a:pt x="82" y="99"/>
                  <a:pt x="82" y="99"/>
                  <a:pt x="82" y="99"/>
                </a:cubicBezTo>
                <a:cubicBezTo>
                  <a:pt x="85" y="101"/>
                  <a:pt x="87" y="102"/>
                  <a:pt x="87" y="104"/>
                </a:cubicBezTo>
                <a:cubicBezTo>
                  <a:pt x="87" y="105"/>
                  <a:pt x="87" y="105"/>
                  <a:pt x="87" y="106"/>
                </a:cubicBezTo>
                <a:cubicBezTo>
                  <a:pt x="87" y="111"/>
                  <a:pt x="83" y="114"/>
                  <a:pt x="76" y="114"/>
                </a:cubicBezTo>
                <a:moveTo>
                  <a:pt x="120" y="60"/>
                </a:moveTo>
                <a:cubicBezTo>
                  <a:pt x="112" y="60"/>
                  <a:pt x="112" y="60"/>
                  <a:pt x="112" y="60"/>
                </a:cubicBezTo>
                <a:cubicBezTo>
                  <a:pt x="112" y="72"/>
                  <a:pt x="112" y="72"/>
                  <a:pt x="112" y="72"/>
                </a:cubicBezTo>
                <a:cubicBezTo>
                  <a:pt x="100" y="72"/>
                  <a:pt x="100" y="72"/>
                  <a:pt x="100" y="72"/>
                </a:cubicBezTo>
                <a:cubicBezTo>
                  <a:pt x="100" y="80"/>
                  <a:pt x="100" y="80"/>
                  <a:pt x="100" y="80"/>
                </a:cubicBezTo>
                <a:cubicBezTo>
                  <a:pt x="112" y="80"/>
                  <a:pt x="112" y="80"/>
                  <a:pt x="112" y="80"/>
                </a:cubicBezTo>
                <a:cubicBezTo>
                  <a:pt x="112" y="92"/>
                  <a:pt x="112" y="92"/>
                  <a:pt x="112" y="92"/>
                </a:cubicBezTo>
                <a:cubicBezTo>
                  <a:pt x="120" y="92"/>
                  <a:pt x="120" y="92"/>
                  <a:pt x="120" y="92"/>
                </a:cubicBezTo>
                <a:cubicBezTo>
                  <a:pt x="120" y="80"/>
                  <a:pt x="120" y="80"/>
                  <a:pt x="120" y="80"/>
                </a:cubicBezTo>
                <a:cubicBezTo>
                  <a:pt x="132" y="80"/>
                  <a:pt x="132" y="80"/>
                  <a:pt x="132" y="80"/>
                </a:cubicBezTo>
                <a:cubicBezTo>
                  <a:pt x="132" y="72"/>
                  <a:pt x="132" y="72"/>
                  <a:pt x="132" y="72"/>
                </a:cubicBezTo>
                <a:cubicBezTo>
                  <a:pt x="120" y="72"/>
                  <a:pt x="120" y="72"/>
                  <a:pt x="120" y="72"/>
                </a:cubicBezTo>
                <a:lnTo>
                  <a:pt x="120" y="6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18" name="Group 17"/>
          <p:cNvGrpSpPr/>
          <p:nvPr/>
        </p:nvGrpSpPr>
        <p:grpSpPr>
          <a:xfrm>
            <a:off x="2705100" y="1884302"/>
            <a:ext cx="15354300" cy="5778263"/>
            <a:chOff x="2705100" y="1884302"/>
            <a:chExt cx="15354300" cy="5778263"/>
          </a:xfrm>
        </p:grpSpPr>
        <p:cxnSp>
          <p:nvCxnSpPr>
            <p:cNvPr id="25" name="Straight Connector 24"/>
            <p:cNvCxnSpPr>
              <a:stCxn id="45" idx="4"/>
              <a:endCxn id="16" idx="0"/>
            </p:cNvCxnSpPr>
            <p:nvPr/>
          </p:nvCxnSpPr>
          <p:spPr>
            <a:xfrm>
              <a:off x="2819400" y="6262389"/>
              <a:ext cx="0" cy="595611"/>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47" idx="4"/>
              <a:endCxn id="33" idx="0"/>
            </p:cNvCxnSpPr>
            <p:nvPr/>
          </p:nvCxnSpPr>
          <p:spPr>
            <a:xfrm flipH="1">
              <a:off x="7353300" y="5376565"/>
              <a:ext cx="979" cy="1481435"/>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stCxn id="49" idx="4"/>
              <a:endCxn id="31" idx="0"/>
            </p:cNvCxnSpPr>
            <p:nvPr/>
          </p:nvCxnSpPr>
          <p:spPr>
            <a:xfrm flipH="1">
              <a:off x="11887200" y="4224832"/>
              <a:ext cx="783" cy="2633168"/>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46" idx="4"/>
              <a:endCxn id="17" idx="0"/>
            </p:cNvCxnSpPr>
            <p:nvPr/>
          </p:nvCxnSpPr>
          <p:spPr>
            <a:xfrm>
              <a:off x="16421100" y="2574567"/>
              <a:ext cx="0" cy="4283433"/>
            </a:xfrm>
            <a:prstGeom prst="line">
              <a:avLst/>
            </a:prstGeom>
            <a:ln w="25400" cap="sq">
              <a:solidFill>
                <a:schemeClr val="accent2"/>
              </a:solidFill>
              <a:prstDash val="sysDash"/>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2819400" y="6972300"/>
              <a:ext cx="13716000" cy="0"/>
            </a:xfrm>
            <a:prstGeom prst="line">
              <a:avLst/>
            </a:prstGeom>
            <a:ln w="25400" cap="sq">
              <a:solidFill>
                <a:schemeClr val="accent2"/>
              </a:solidFill>
              <a:bevel/>
              <a:headEnd type="diamond"/>
              <a:tailEnd type="diamon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933700" y="7200900"/>
              <a:ext cx="1295400" cy="461665"/>
            </a:xfrm>
            <a:prstGeom prst="rect">
              <a:avLst/>
            </a:prstGeom>
            <a:noFill/>
          </p:spPr>
          <p:txBody>
            <a:bodyPr wrap="square" rtlCol="0">
              <a:spAutoFit/>
            </a:bodyPr>
            <a:lstStyle/>
            <a:p>
              <a:r>
                <a:rPr lang="en-US" sz="2400">
                  <a:latin typeface="+mj-lt"/>
                </a:rPr>
                <a:t>2013</a:t>
              </a:r>
              <a:endParaRPr lang="uk-UA" sz="2400">
                <a:latin typeface="+mj-lt"/>
              </a:endParaRPr>
            </a:p>
          </p:txBody>
        </p:sp>
        <p:sp>
          <p:nvSpPr>
            <p:cNvPr id="15" name="TextBox 14"/>
            <p:cNvSpPr txBox="1"/>
            <p:nvPr/>
          </p:nvSpPr>
          <p:spPr>
            <a:xfrm>
              <a:off x="16535400" y="7200900"/>
              <a:ext cx="1524000" cy="461665"/>
            </a:xfrm>
            <a:prstGeom prst="rect">
              <a:avLst/>
            </a:prstGeom>
            <a:noFill/>
          </p:spPr>
          <p:txBody>
            <a:bodyPr wrap="square" rtlCol="0">
              <a:spAutoFit/>
            </a:bodyPr>
            <a:lstStyle/>
            <a:p>
              <a:r>
                <a:rPr lang="en-US" sz="2400">
                  <a:latin typeface="+mj-lt"/>
                </a:rPr>
                <a:t>2016</a:t>
              </a:r>
              <a:endParaRPr lang="uk-UA" sz="2400">
                <a:latin typeface="+mj-lt"/>
              </a:endParaRPr>
            </a:p>
          </p:txBody>
        </p:sp>
        <p:sp>
          <p:nvSpPr>
            <p:cNvPr id="16" name="Oval 15"/>
            <p:cNvSpPr/>
            <p:nvPr/>
          </p:nvSpPr>
          <p:spPr>
            <a:xfrm>
              <a:off x="270510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7" name="Oval 16"/>
            <p:cNvSpPr/>
            <p:nvPr/>
          </p:nvSpPr>
          <p:spPr>
            <a:xfrm>
              <a:off x="1630680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1" name="Oval 30"/>
            <p:cNvSpPr/>
            <p:nvPr/>
          </p:nvSpPr>
          <p:spPr>
            <a:xfrm>
              <a:off x="1177290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3" name="Oval 32"/>
            <p:cNvSpPr/>
            <p:nvPr/>
          </p:nvSpPr>
          <p:spPr>
            <a:xfrm>
              <a:off x="7239000" y="6858000"/>
              <a:ext cx="228600" cy="228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23" name="Group 22"/>
            <p:cNvGrpSpPr/>
            <p:nvPr/>
          </p:nvGrpSpPr>
          <p:grpSpPr>
            <a:xfrm>
              <a:off x="2705100" y="5572124"/>
              <a:ext cx="1296572" cy="690265"/>
              <a:chOff x="2705100" y="5572124"/>
              <a:chExt cx="1296572" cy="690265"/>
            </a:xfrm>
          </p:grpSpPr>
          <p:sp>
            <p:nvSpPr>
              <p:cNvPr id="45" name="Oval 44"/>
              <p:cNvSpPr/>
              <p:nvPr/>
            </p:nvSpPr>
            <p:spPr>
              <a:xfrm>
                <a:off x="2705100" y="6033789"/>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5" name="TextBox 54"/>
              <p:cNvSpPr txBox="1"/>
              <p:nvPr/>
            </p:nvSpPr>
            <p:spPr>
              <a:xfrm>
                <a:off x="2706272" y="5572124"/>
                <a:ext cx="1295400" cy="461665"/>
              </a:xfrm>
              <a:prstGeom prst="rect">
                <a:avLst/>
              </a:prstGeom>
              <a:noFill/>
            </p:spPr>
            <p:txBody>
              <a:bodyPr wrap="square" rtlCol="0">
                <a:spAutoFit/>
              </a:bodyPr>
              <a:lstStyle/>
              <a:p>
                <a:r>
                  <a:rPr lang="en-US" sz="2400" b="1">
                    <a:latin typeface="+mj-lt"/>
                  </a:rPr>
                  <a:t>0.75k</a:t>
                </a:r>
                <a:endParaRPr lang="uk-UA" sz="2400" b="1">
                  <a:latin typeface="+mj-lt"/>
                </a:endParaRPr>
              </a:p>
            </p:txBody>
          </p:sp>
        </p:grpSp>
        <p:grpSp>
          <p:nvGrpSpPr>
            <p:cNvPr id="20" name="Group 19"/>
            <p:cNvGrpSpPr/>
            <p:nvPr/>
          </p:nvGrpSpPr>
          <p:grpSpPr>
            <a:xfrm>
              <a:off x="7239979" y="4686300"/>
              <a:ext cx="1295984" cy="690265"/>
              <a:chOff x="9505952" y="3426767"/>
              <a:chExt cx="1295984" cy="690265"/>
            </a:xfrm>
          </p:grpSpPr>
          <p:sp>
            <p:nvSpPr>
              <p:cNvPr id="47" name="Oval 46"/>
              <p:cNvSpPr/>
              <p:nvPr/>
            </p:nvSpPr>
            <p:spPr>
              <a:xfrm>
                <a:off x="9505952" y="3888432"/>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9" name="TextBox 58"/>
              <p:cNvSpPr txBox="1"/>
              <p:nvPr/>
            </p:nvSpPr>
            <p:spPr>
              <a:xfrm>
                <a:off x="9506536" y="3426767"/>
                <a:ext cx="1295400" cy="461665"/>
              </a:xfrm>
              <a:prstGeom prst="rect">
                <a:avLst/>
              </a:prstGeom>
              <a:noFill/>
            </p:spPr>
            <p:txBody>
              <a:bodyPr wrap="square" rtlCol="0">
                <a:spAutoFit/>
              </a:bodyPr>
              <a:lstStyle/>
              <a:p>
                <a:r>
                  <a:rPr lang="en-US" sz="2400" b="1">
                    <a:latin typeface="+mj-lt"/>
                  </a:rPr>
                  <a:t>1.277k</a:t>
                </a:r>
                <a:endParaRPr lang="uk-UA" sz="2400" b="1">
                  <a:latin typeface="+mj-lt"/>
                </a:endParaRPr>
              </a:p>
            </p:txBody>
          </p:sp>
        </p:grpSp>
        <p:grpSp>
          <p:nvGrpSpPr>
            <p:cNvPr id="19" name="Group 18"/>
            <p:cNvGrpSpPr/>
            <p:nvPr/>
          </p:nvGrpSpPr>
          <p:grpSpPr>
            <a:xfrm>
              <a:off x="11773683" y="3534567"/>
              <a:ext cx="1295691" cy="690265"/>
              <a:chOff x="12906377" y="2736502"/>
              <a:chExt cx="1295691" cy="690265"/>
            </a:xfrm>
          </p:grpSpPr>
          <p:sp>
            <p:nvSpPr>
              <p:cNvPr id="49" name="Oval 48"/>
              <p:cNvSpPr/>
              <p:nvPr/>
            </p:nvSpPr>
            <p:spPr>
              <a:xfrm>
                <a:off x="12906377" y="3198167"/>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1" name="TextBox 60"/>
              <p:cNvSpPr txBox="1"/>
              <p:nvPr/>
            </p:nvSpPr>
            <p:spPr>
              <a:xfrm>
                <a:off x="12906668" y="2736502"/>
                <a:ext cx="1295400" cy="461665"/>
              </a:xfrm>
              <a:prstGeom prst="rect">
                <a:avLst/>
              </a:prstGeom>
              <a:noFill/>
            </p:spPr>
            <p:txBody>
              <a:bodyPr wrap="square" rtlCol="0">
                <a:spAutoFit/>
              </a:bodyPr>
              <a:lstStyle/>
              <a:p>
                <a:r>
                  <a:rPr lang="en-US" sz="2400" b="1">
                    <a:latin typeface="+mj-lt"/>
                  </a:rPr>
                  <a:t>2.567k</a:t>
                </a:r>
                <a:endParaRPr lang="uk-UA" sz="2400" b="1">
                  <a:latin typeface="+mj-lt"/>
                </a:endParaRPr>
              </a:p>
            </p:txBody>
          </p:sp>
        </p:grpSp>
        <p:grpSp>
          <p:nvGrpSpPr>
            <p:cNvPr id="8" name="Group 7"/>
            <p:cNvGrpSpPr/>
            <p:nvPr/>
          </p:nvGrpSpPr>
          <p:grpSpPr>
            <a:xfrm>
              <a:off x="16306800" y="1884302"/>
              <a:ext cx="1295400" cy="690265"/>
              <a:chOff x="16306800" y="4910435"/>
              <a:chExt cx="1295400" cy="690265"/>
            </a:xfrm>
          </p:grpSpPr>
          <p:sp>
            <p:nvSpPr>
              <p:cNvPr id="46" name="Oval 45"/>
              <p:cNvSpPr/>
              <p:nvPr/>
            </p:nvSpPr>
            <p:spPr>
              <a:xfrm>
                <a:off x="16306800" y="5372100"/>
                <a:ext cx="228600" cy="228600"/>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3" name="TextBox 62"/>
              <p:cNvSpPr txBox="1"/>
              <p:nvPr/>
            </p:nvSpPr>
            <p:spPr>
              <a:xfrm>
                <a:off x="16306800" y="4910435"/>
                <a:ext cx="1295400" cy="461665"/>
              </a:xfrm>
              <a:prstGeom prst="rect">
                <a:avLst/>
              </a:prstGeom>
              <a:noFill/>
            </p:spPr>
            <p:txBody>
              <a:bodyPr wrap="square" rtlCol="0">
                <a:spAutoFit/>
              </a:bodyPr>
              <a:lstStyle/>
              <a:p>
                <a:r>
                  <a:rPr lang="en-US" sz="2400" b="1">
                    <a:latin typeface="+mj-lt"/>
                  </a:rPr>
                  <a:t>7k</a:t>
                </a:r>
                <a:endParaRPr lang="uk-UA" sz="2400" b="1">
                  <a:latin typeface="+mj-lt"/>
                </a:endParaRPr>
              </a:p>
            </p:txBody>
          </p:sp>
        </p:grpSp>
        <p:sp>
          <p:nvSpPr>
            <p:cNvPr id="95" name="TextBox 94"/>
            <p:cNvSpPr txBox="1"/>
            <p:nvPr/>
          </p:nvSpPr>
          <p:spPr>
            <a:xfrm>
              <a:off x="7467600" y="7200900"/>
              <a:ext cx="1295400" cy="461665"/>
            </a:xfrm>
            <a:prstGeom prst="rect">
              <a:avLst/>
            </a:prstGeom>
            <a:noFill/>
          </p:spPr>
          <p:txBody>
            <a:bodyPr wrap="square" rtlCol="0">
              <a:spAutoFit/>
            </a:bodyPr>
            <a:lstStyle/>
            <a:p>
              <a:r>
                <a:rPr lang="en-US" sz="2400">
                  <a:latin typeface="+mj-lt"/>
                </a:rPr>
                <a:t>2014</a:t>
              </a:r>
              <a:endParaRPr lang="uk-UA" sz="2400">
                <a:latin typeface="+mj-lt"/>
              </a:endParaRPr>
            </a:p>
          </p:txBody>
        </p:sp>
        <p:sp>
          <p:nvSpPr>
            <p:cNvPr id="96" name="TextBox 95"/>
            <p:cNvSpPr txBox="1"/>
            <p:nvPr/>
          </p:nvSpPr>
          <p:spPr>
            <a:xfrm>
              <a:off x="12001500" y="7200900"/>
              <a:ext cx="1295400" cy="461665"/>
            </a:xfrm>
            <a:prstGeom prst="rect">
              <a:avLst/>
            </a:prstGeom>
            <a:noFill/>
          </p:spPr>
          <p:txBody>
            <a:bodyPr wrap="square" rtlCol="0">
              <a:spAutoFit/>
            </a:bodyPr>
            <a:lstStyle/>
            <a:p>
              <a:r>
                <a:rPr lang="en-US" sz="2400">
                  <a:latin typeface="+mj-lt"/>
                </a:rPr>
                <a:t>right now</a:t>
              </a:r>
            </a:p>
          </p:txBody>
        </p:sp>
        <p:sp>
          <p:nvSpPr>
            <p:cNvPr id="57" name="TextBox 56"/>
            <p:cNvSpPr txBox="1"/>
            <p:nvPr/>
          </p:nvSpPr>
          <p:spPr>
            <a:xfrm>
              <a:off x="14293851" y="2345967"/>
              <a:ext cx="1845128" cy="646331"/>
            </a:xfrm>
            <a:prstGeom prst="rect">
              <a:avLst/>
            </a:prstGeom>
            <a:noFill/>
          </p:spPr>
          <p:txBody>
            <a:bodyPr wrap="square" rtlCol="0">
              <a:spAutoFit/>
            </a:bodyPr>
            <a:lstStyle/>
            <a:p>
              <a:pPr algn="r"/>
              <a:r>
                <a:rPr lang="en-US" sz="3600">
                  <a:solidFill>
                    <a:schemeClr val="accent2"/>
                  </a:solidFill>
                  <a:latin typeface="+mj-lt"/>
                </a:rPr>
                <a:t>forecast</a:t>
              </a:r>
              <a:endParaRPr lang="uk-UA" sz="3600">
                <a:solidFill>
                  <a:schemeClr val="accent2"/>
                </a:solidFill>
                <a:latin typeface="+mj-lt"/>
              </a:endParaRPr>
            </a:p>
          </p:txBody>
        </p:sp>
      </p:grpSp>
    </p:spTree>
    <p:extLst>
      <p:ext uri="{BB962C8B-B14F-4D97-AF65-F5344CB8AC3E}">
        <p14:creationId xmlns:p14="http://schemas.microsoft.com/office/powerpoint/2010/main" val="377325535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250"/>
                                        <p:tgtEl>
                                          <p:spTgt spid="18"/>
                                        </p:tgtEl>
                                      </p:cBhvr>
                                    </p:animEffect>
                                    <p:anim calcmode="lin" valueType="num">
                                      <p:cBhvr>
                                        <p:cTn id="8" dur="1250" fill="hold"/>
                                        <p:tgtEl>
                                          <p:spTgt spid="18"/>
                                        </p:tgtEl>
                                        <p:attrNameLst>
                                          <p:attrName>ppt_x</p:attrName>
                                        </p:attrNameLst>
                                      </p:cBhvr>
                                      <p:tavLst>
                                        <p:tav tm="0">
                                          <p:val>
                                            <p:strVal val="#ppt_x"/>
                                          </p:val>
                                        </p:tav>
                                        <p:tav tm="100000">
                                          <p:val>
                                            <p:strVal val="#ppt_x"/>
                                          </p:val>
                                        </p:tav>
                                      </p:tavLst>
                                    </p:anim>
                                    <p:anim calcmode="lin" valueType="num">
                                      <p:cBhvr>
                                        <p:cTn id="9" dur="1125" decel="100000" fill="hold"/>
                                        <p:tgtEl>
                                          <p:spTgt spid="1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social media -</a:t>
            </a:r>
            <a:br>
              <a:rPr lang="en-US"/>
            </a:br>
            <a:r>
              <a:rPr lang="en-US">
                <a:solidFill>
                  <a:schemeClr val="accent1"/>
                </a:solidFill>
              </a:rPr>
              <a:t>youtube </a:t>
            </a:r>
            <a:r>
              <a:rPr lang="en-US"/>
              <a:t>review</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151</a:t>
            </a:fld>
            <a:endParaRPr/>
          </a:p>
        </p:txBody>
      </p:sp>
      <p:sp>
        <p:nvSpPr>
          <p:cNvPr id="4" name="Rectangle 3"/>
          <p:cNvSpPr/>
          <p:nvPr/>
        </p:nvSpPr>
        <p:spPr>
          <a:xfrm>
            <a:off x="0" y="33147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 name="Rectangle 4"/>
          <p:cNvSpPr/>
          <p:nvPr/>
        </p:nvSpPr>
        <p:spPr>
          <a:xfrm>
            <a:off x="0" y="42291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 name="Rectangle 5"/>
          <p:cNvSpPr/>
          <p:nvPr/>
        </p:nvSpPr>
        <p:spPr>
          <a:xfrm>
            <a:off x="0" y="5143500"/>
            <a:ext cx="914400" cy="914400"/>
          </a:xfrm>
          <a:prstGeom prst="rect">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Rectangle 6"/>
          <p:cNvSpPr/>
          <p:nvPr/>
        </p:nvSpPr>
        <p:spPr>
          <a:xfrm>
            <a:off x="0" y="60579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Freeform 264"/>
          <p:cNvSpPr>
            <a:spLocks noEditPoints="1"/>
          </p:cNvSpPr>
          <p:nvPr/>
        </p:nvSpPr>
        <p:spPr bwMode="auto">
          <a:xfrm>
            <a:off x="193049" y="3536325"/>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0" name="Freeform 263"/>
          <p:cNvSpPr>
            <a:spLocks noEditPoints="1"/>
          </p:cNvSpPr>
          <p:nvPr/>
        </p:nvSpPr>
        <p:spPr bwMode="auto">
          <a:xfrm>
            <a:off x="196566" y="4450725"/>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1" name="Freeform 265"/>
          <p:cNvSpPr>
            <a:spLocks noEditPoints="1"/>
          </p:cNvSpPr>
          <p:nvPr/>
        </p:nvSpPr>
        <p:spPr bwMode="auto">
          <a:xfrm>
            <a:off x="193049" y="5307974"/>
            <a:ext cx="516820" cy="528301"/>
          </a:xfrm>
          <a:custGeom>
            <a:avLst/>
            <a:gdLst>
              <a:gd name="T0" fmla="*/ 86 w 176"/>
              <a:gd name="T1" fmla="*/ 72 h 176"/>
              <a:gd name="T2" fmla="*/ 93 w 176"/>
              <a:gd name="T3" fmla="*/ 54 h 176"/>
              <a:gd name="T4" fmla="*/ 84 w 176"/>
              <a:gd name="T5" fmla="*/ 48 h 176"/>
              <a:gd name="T6" fmla="*/ 78 w 176"/>
              <a:gd name="T7" fmla="*/ 65 h 176"/>
              <a:gd name="T8" fmla="*/ 83 w 176"/>
              <a:gd name="T9" fmla="*/ 54 h 176"/>
              <a:gd name="T10" fmla="*/ 88 w 176"/>
              <a:gd name="T11" fmla="*/ 54 h 176"/>
              <a:gd name="T12" fmla="*/ 85 w 176"/>
              <a:gd name="T13" fmla="*/ 68 h 176"/>
              <a:gd name="T14" fmla="*/ 83 w 176"/>
              <a:gd name="T15" fmla="*/ 54 h 176"/>
              <a:gd name="T16" fmla="*/ 107 w 176"/>
              <a:gd name="T17" fmla="*/ 69 h 176"/>
              <a:gd name="T18" fmla="*/ 112 w 176"/>
              <a:gd name="T19" fmla="*/ 71 h 176"/>
              <a:gd name="T20" fmla="*/ 107 w 176"/>
              <a:gd name="T21" fmla="*/ 48 h 176"/>
              <a:gd name="T22" fmla="*/ 104 w 176"/>
              <a:gd name="T23" fmla="*/ 68 h 176"/>
              <a:gd name="T24" fmla="*/ 102 w 176"/>
              <a:gd name="T25" fmla="*/ 48 h 176"/>
              <a:gd name="T26" fmla="*/ 97 w 176"/>
              <a:gd name="T27" fmla="*/ 68 h 176"/>
              <a:gd name="T28" fmla="*/ 65 w 176"/>
              <a:gd name="T29" fmla="*/ 71 h 176"/>
              <a:gd name="T30" fmla="*/ 71 w 176"/>
              <a:gd name="T31" fmla="*/ 59 h 176"/>
              <a:gd name="T32" fmla="*/ 72 w 176"/>
              <a:gd name="T33" fmla="*/ 40 h 176"/>
              <a:gd name="T34" fmla="*/ 64 w 176"/>
              <a:gd name="T35" fmla="*/ 40 h 176"/>
              <a:gd name="T36" fmla="*/ 65 w 176"/>
              <a:gd name="T37" fmla="*/ 59 h 176"/>
              <a:gd name="T38" fmla="*/ 98 w 176"/>
              <a:gd name="T39" fmla="*/ 99 h 176"/>
              <a:gd name="T40" fmla="*/ 95 w 176"/>
              <a:gd name="T41" fmla="*/ 116 h 176"/>
              <a:gd name="T42" fmla="*/ 100 w 176"/>
              <a:gd name="T43" fmla="*/ 115 h 176"/>
              <a:gd name="T44" fmla="*/ 98 w 176"/>
              <a:gd name="T45" fmla="*/ 99 h 176"/>
              <a:gd name="T46" fmla="*/ 0 w 176"/>
              <a:gd name="T47" fmla="*/ 88 h 176"/>
              <a:gd name="T48" fmla="*/ 176 w 176"/>
              <a:gd name="T49" fmla="*/ 88 h 176"/>
              <a:gd name="T50" fmla="*/ 88 w 176"/>
              <a:gd name="T51" fmla="*/ 168 h 176"/>
              <a:gd name="T52" fmla="*/ 88 w 176"/>
              <a:gd name="T53" fmla="*/ 8 h 176"/>
              <a:gd name="T54" fmla="*/ 88 w 176"/>
              <a:gd name="T55" fmla="*/ 168 h 176"/>
              <a:gd name="T56" fmla="*/ 88 w 176"/>
              <a:gd name="T57" fmla="*/ 76 h 176"/>
              <a:gd name="T58" fmla="*/ 45 w 176"/>
              <a:gd name="T59" fmla="*/ 89 h 176"/>
              <a:gd name="T60" fmla="*/ 45 w 176"/>
              <a:gd name="T61" fmla="*/ 119 h 176"/>
              <a:gd name="T62" fmla="*/ 88 w 176"/>
              <a:gd name="T63" fmla="*/ 132 h 176"/>
              <a:gd name="T64" fmla="*/ 131 w 176"/>
              <a:gd name="T65" fmla="*/ 119 h 176"/>
              <a:gd name="T66" fmla="*/ 131 w 176"/>
              <a:gd name="T67" fmla="*/ 89 h 176"/>
              <a:gd name="T68" fmla="*/ 70 w 176"/>
              <a:gd name="T69" fmla="*/ 90 h 176"/>
              <a:gd name="T70" fmla="*/ 64 w 176"/>
              <a:gd name="T71" fmla="*/ 121 h 176"/>
              <a:gd name="T72" fmla="*/ 58 w 176"/>
              <a:gd name="T73" fmla="*/ 90 h 176"/>
              <a:gd name="T74" fmla="*/ 52 w 176"/>
              <a:gd name="T75" fmla="*/ 85 h 176"/>
              <a:gd name="T76" fmla="*/ 70 w 176"/>
              <a:gd name="T77" fmla="*/ 90 h 176"/>
              <a:gd name="T78" fmla="*/ 81 w 176"/>
              <a:gd name="T79" fmla="*/ 121 h 176"/>
              <a:gd name="T80" fmla="*/ 75 w 176"/>
              <a:gd name="T81" fmla="*/ 122 h 176"/>
              <a:gd name="T82" fmla="*/ 71 w 176"/>
              <a:gd name="T83" fmla="*/ 94 h 176"/>
              <a:gd name="T84" fmla="*/ 76 w 176"/>
              <a:gd name="T85" fmla="*/ 117 h 176"/>
              <a:gd name="T86" fmla="*/ 81 w 176"/>
              <a:gd name="T87" fmla="*/ 116 h 176"/>
              <a:gd name="T88" fmla="*/ 86 w 176"/>
              <a:gd name="T89" fmla="*/ 94 h 176"/>
              <a:gd name="T90" fmla="*/ 105 w 176"/>
              <a:gd name="T91" fmla="*/ 115 h 176"/>
              <a:gd name="T92" fmla="*/ 95 w 176"/>
              <a:gd name="T93" fmla="*/ 119 h 176"/>
              <a:gd name="T94" fmla="*/ 90 w 176"/>
              <a:gd name="T95" fmla="*/ 121 h 176"/>
              <a:gd name="T96" fmla="*/ 95 w 176"/>
              <a:gd name="T97" fmla="*/ 85 h 176"/>
              <a:gd name="T98" fmla="*/ 101 w 176"/>
              <a:gd name="T99" fmla="*/ 94 h 176"/>
              <a:gd name="T100" fmla="*/ 105 w 176"/>
              <a:gd name="T101" fmla="*/ 115 h 176"/>
              <a:gd name="T102" fmla="*/ 125 w 176"/>
              <a:gd name="T103" fmla="*/ 109 h 176"/>
              <a:gd name="T104" fmla="*/ 114 w 176"/>
              <a:gd name="T105" fmla="*/ 115 h 176"/>
              <a:gd name="T106" fmla="*/ 119 w 176"/>
              <a:gd name="T107" fmla="*/ 115 h 176"/>
              <a:gd name="T108" fmla="*/ 125 w 176"/>
              <a:gd name="T109" fmla="*/ 112 h 176"/>
              <a:gd name="T110" fmla="*/ 117 w 176"/>
              <a:gd name="T111" fmla="*/ 122 h 176"/>
              <a:gd name="T112" fmla="*/ 109 w 176"/>
              <a:gd name="T113" fmla="*/ 101 h 176"/>
              <a:gd name="T114" fmla="*/ 125 w 176"/>
              <a:gd name="T115" fmla="*/ 101 h 176"/>
              <a:gd name="T116" fmla="*/ 114 w 176"/>
              <a:gd name="T117" fmla="*/ 101 h 176"/>
              <a:gd name="T118" fmla="*/ 119 w 176"/>
              <a:gd name="T119" fmla="*/ 105 h 176"/>
              <a:gd name="T120" fmla="*/ 117 w 176"/>
              <a:gd name="T121" fmla="*/ 9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176">
                <a:moveTo>
                  <a:pt x="84" y="72"/>
                </a:moveTo>
                <a:cubicBezTo>
                  <a:pt x="86" y="72"/>
                  <a:pt x="86" y="72"/>
                  <a:pt x="86" y="72"/>
                </a:cubicBezTo>
                <a:cubicBezTo>
                  <a:pt x="90" y="72"/>
                  <a:pt x="93" y="69"/>
                  <a:pt x="93" y="65"/>
                </a:cubicBezTo>
                <a:cubicBezTo>
                  <a:pt x="93" y="54"/>
                  <a:pt x="93" y="54"/>
                  <a:pt x="93" y="54"/>
                </a:cubicBezTo>
                <a:cubicBezTo>
                  <a:pt x="93" y="51"/>
                  <a:pt x="90" y="48"/>
                  <a:pt x="86" y="48"/>
                </a:cubicBezTo>
                <a:cubicBezTo>
                  <a:pt x="84" y="48"/>
                  <a:pt x="84" y="48"/>
                  <a:pt x="84" y="48"/>
                </a:cubicBezTo>
                <a:cubicBezTo>
                  <a:pt x="81" y="48"/>
                  <a:pt x="78" y="51"/>
                  <a:pt x="78" y="54"/>
                </a:cubicBezTo>
                <a:cubicBezTo>
                  <a:pt x="78" y="65"/>
                  <a:pt x="78" y="65"/>
                  <a:pt x="78" y="65"/>
                </a:cubicBezTo>
                <a:cubicBezTo>
                  <a:pt x="78" y="69"/>
                  <a:pt x="81" y="72"/>
                  <a:pt x="84" y="72"/>
                </a:cubicBezTo>
                <a:moveTo>
                  <a:pt x="83" y="54"/>
                </a:moveTo>
                <a:cubicBezTo>
                  <a:pt x="83" y="53"/>
                  <a:pt x="84" y="52"/>
                  <a:pt x="85" y="52"/>
                </a:cubicBezTo>
                <a:cubicBezTo>
                  <a:pt x="87" y="52"/>
                  <a:pt x="88" y="53"/>
                  <a:pt x="88" y="54"/>
                </a:cubicBezTo>
                <a:cubicBezTo>
                  <a:pt x="88" y="66"/>
                  <a:pt x="88" y="66"/>
                  <a:pt x="88" y="66"/>
                </a:cubicBezTo>
                <a:cubicBezTo>
                  <a:pt x="88" y="67"/>
                  <a:pt x="87" y="68"/>
                  <a:pt x="85" y="68"/>
                </a:cubicBezTo>
                <a:cubicBezTo>
                  <a:pt x="84" y="68"/>
                  <a:pt x="83" y="67"/>
                  <a:pt x="83" y="66"/>
                </a:cubicBezTo>
                <a:lnTo>
                  <a:pt x="83" y="54"/>
                </a:lnTo>
                <a:close/>
                <a:moveTo>
                  <a:pt x="101" y="72"/>
                </a:moveTo>
                <a:cubicBezTo>
                  <a:pt x="104" y="72"/>
                  <a:pt x="107" y="69"/>
                  <a:pt x="107" y="69"/>
                </a:cubicBezTo>
                <a:cubicBezTo>
                  <a:pt x="107" y="71"/>
                  <a:pt x="107" y="71"/>
                  <a:pt x="107" y="71"/>
                </a:cubicBezTo>
                <a:cubicBezTo>
                  <a:pt x="112" y="71"/>
                  <a:pt x="112" y="71"/>
                  <a:pt x="112" y="71"/>
                </a:cubicBezTo>
                <a:cubicBezTo>
                  <a:pt x="112" y="48"/>
                  <a:pt x="112" y="48"/>
                  <a:pt x="112" y="48"/>
                </a:cubicBezTo>
                <a:cubicBezTo>
                  <a:pt x="107" y="48"/>
                  <a:pt x="107" y="48"/>
                  <a:pt x="107" y="48"/>
                </a:cubicBezTo>
                <a:cubicBezTo>
                  <a:pt x="107" y="66"/>
                  <a:pt x="107" y="66"/>
                  <a:pt x="107" y="66"/>
                </a:cubicBezTo>
                <a:cubicBezTo>
                  <a:pt x="107" y="66"/>
                  <a:pt x="106" y="68"/>
                  <a:pt x="104" y="68"/>
                </a:cubicBezTo>
                <a:cubicBezTo>
                  <a:pt x="102" y="68"/>
                  <a:pt x="102" y="67"/>
                  <a:pt x="102" y="67"/>
                </a:cubicBezTo>
                <a:cubicBezTo>
                  <a:pt x="102" y="48"/>
                  <a:pt x="102" y="48"/>
                  <a:pt x="102" y="48"/>
                </a:cubicBezTo>
                <a:cubicBezTo>
                  <a:pt x="97" y="48"/>
                  <a:pt x="97" y="48"/>
                  <a:pt x="97" y="48"/>
                </a:cubicBezTo>
                <a:cubicBezTo>
                  <a:pt x="97" y="68"/>
                  <a:pt x="97" y="68"/>
                  <a:pt x="97" y="68"/>
                </a:cubicBezTo>
                <a:cubicBezTo>
                  <a:pt x="97" y="68"/>
                  <a:pt x="98" y="72"/>
                  <a:pt x="101" y="72"/>
                </a:cubicBezTo>
                <a:moveTo>
                  <a:pt x="65" y="71"/>
                </a:moveTo>
                <a:cubicBezTo>
                  <a:pt x="71" y="71"/>
                  <a:pt x="71" y="71"/>
                  <a:pt x="71" y="71"/>
                </a:cubicBezTo>
                <a:cubicBezTo>
                  <a:pt x="71" y="59"/>
                  <a:pt x="71" y="59"/>
                  <a:pt x="71" y="59"/>
                </a:cubicBezTo>
                <a:cubicBezTo>
                  <a:pt x="77" y="40"/>
                  <a:pt x="77" y="40"/>
                  <a:pt x="77" y="40"/>
                </a:cubicBezTo>
                <a:cubicBezTo>
                  <a:pt x="72" y="40"/>
                  <a:pt x="72" y="40"/>
                  <a:pt x="72" y="40"/>
                </a:cubicBezTo>
                <a:cubicBezTo>
                  <a:pt x="68" y="52"/>
                  <a:pt x="68" y="52"/>
                  <a:pt x="68" y="52"/>
                </a:cubicBezTo>
                <a:cubicBezTo>
                  <a:pt x="64" y="40"/>
                  <a:pt x="64" y="40"/>
                  <a:pt x="64" y="40"/>
                </a:cubicBezTo>
                <a:cubicBezTo>
                  <a:pt x="58" y="40"/>
                  <a:pt x="58" y="40"/>
                  <a:pt x="58" y="40"/>
                </a:cubicBezTo>
                <a:cubicBezTo>
                  <a:pt x="65" y="59"/>
                  <a:pt x="65" y="59"/>
                  <a:pt x="65" y="59"/>
                </a:cubicBezTo>
                <a:lnTo>
                  <a:pt x="65" y="71"/>
                </a:lnTo>
                <a:close/>
                <a:moveTo>
                  <a:pt x="98" y="99"/>
                </a:moveTo>
                <a:cubicBezTo>
                  <a:pt x="97" y="99"/>
                  <a:pt x="96" y="99"/>
                  <a:pt x="95" y="100"/>
                </a:cubicBezTo>
                <a:cubicBezTo>
                  <a:pt x="95" y="116"/>
                  <a:pt x="95" y="116"/>
                  <a:pt x="95" y="116"/>
                </a:cubicBezTo>
                <a:cubicBezTo>
                  <a:pt x="96" y="117"/>
                  <a:pt x="97" y="117"/>
                  <a:pt x="98" y="117"/>
                </a:cubicBezTo>
                <a:cubicBezTo>
                  <a:pt x="100" y="117"/>
                  <a:pt x="100" y="115"/>
                  <a:pt x="100" y="115"/>
                </a:cubicBezTo>
                <a:cubicBezTo>
                  <a:pt x="100" y="101"/>
                  <a:pt x="100" y="101"/>
                  <a:pt x="100" y="101"/>
                </a:cubicBezTo>
                <a:cubicBezTo>
                  <a:pt x="100" y="101"/>
                  <a:pt x="100" y="99"/>
                  <a:pt x="98" y="99"/>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118" y="77"/>
                </a:moveTo>
                <a:cubicBezTo>
                  <a:pt x="118" y="77"/>
                  <a:pt x="103" y="76"/>
                  <a:pt x="88" y="76"/>
                </a:cubicBezTo>
                <a:cubicBezTo>
                  <a:pt x="73" y="76"/>
                  <a:pt x="58" y="77"/>
                  <a:pt x="58" y="77"/>
                </a:cubicBezTo>
                <a:cubicBezTo>
                  <a:pt x="51" y="77"/>
                  <a:pt x="45" y="82"/>
                  <a:pt x="45" y="89"/>
                </a:cubicBezTo>
                <a:cubicBezTo>
                  <a:pt x="45" y="89"/>
                  <a:pt x="44" y="96"/>
                  <a:pt x="44" y="104"/>
                </a:cubicBezTo>
                <a:cubicBezTo>
                  <a:pt x="44" y="112"/>
                  <a:pt x="45" y="119"/>
                  <a:pt x="45" y="119"/>
                </a:cubicBezTo>
                <a:cubicBezTo>
                  <a:pt x="45" y="126"/>
                  <a:pt x="51" y="131"/>
                  <a:pt x="58" y="131"/>
                </a:cubicBezTo>
                <a:cubicBezTo>
                  <a:pt x="58" y="131"/>
                  <a:pt x="73" y="132"/>
                  <a:pt x="88" y="132"/>
                </a:cubicBezTo>
                <a:cubicBezTo>
                  <a:pt x="103" y="132"/>
                  <a:pt x="118" y="131"/>
                  <a:pt x="118" y="131"/>
                </a:cubicBezTo>
                <a:cubicBezTo>
                  <a:pt x="125" y="131"/>
                  <a:pt x="131" y="126"/>
                  <a:pt x="131" y="119"/>
                </a:cubicBezTo>
                <a:cubicBezTo>
                  <a:pt x="131" y="119"/>
                  <a:pt x="132" y="112"/>
                  <a:pt x="132" y="104"/>
                </a:cubicBezTo>
                <a:cubicBezTo>
                  <a:pt x="132" y="96"/>
                  <a:pt x="131" y="89"/>
                  <a:pt x="131" y="89"/>
                </a:cubicBezTo>
                <a:cubicBezTo>
                  <a:pt x="131" y="82"/>
                  <a:pt x="125" y="77"/>
                  <a:pt x="118" y="77"/>
                </a:cubicBezTo>
                <a:moveTo>
                  <a:pt x="70" y="90"/>
                </a:moveTo>
                <a:cubicBezTo>
                  <a:pt x="64" y="90"/>
                  <a:pt x="64" y="90"/>
                  <a:pt x="64" y="90"/>
                </a:cubicBezTo>
                <a:cubicBezTo>
                  <a:pt x="64" y="121"/>
                  <a:pt x="64" y="121"/>
                  <a:pt x="64" y="121"/>
                </a:cubicBezTo>
                <a:cubicBezTo>
                  <a:pt x="58" y="121"/>
                  <a:pt x="58" y="121"/>
                  <a:pt x="58" y="121"/>
                </a:cubicBezTo>
                <a:cubicBezTo>
                  <a:pt x="58" y="90"/>
                  <a:pt x="58" y="90"/>
                  <a:pt x="58" y="90"/>
                </a:cubicBezTo>
                <a:cubicBezTo>
                  <a:pt x="52" y="90"/>
                  <a:pt x="52" y="90"/>
                  <a:pt x="52" y="90"/>
                </a:cubicBezTo>
                <a:cubicBezTo>
                  <a:pt x="52" y="85"/>
                  <a:pt x="52" y="85"/>
                  <a:pt x="52" y="85"/>
                </a:cubicBezTo>
                <a:cubicBezTo>
                  <a:pt x="70" y="85"/>
                  <a:pt x="70" y="85"/>
                  <a:pt x="70" y="85"/>
                </a:cubicBezTo>
                <a:lnTo>
                  <a:pt x="70" y="90"/>
                </a:lnTo>
                <a:close/>
                <a:moveTo>
                  <a:pt x="86" y="121"/>
                </a:moveTo>
                <a:cubicBezTo>
                  <a:pt x="81" y="121"/>
                  <a:pt x="81" y="121"/>
                  <a:pt x="81" y="121"/>
                </a:cubicBezTo>
                <a:cubicBezTo>
                  <a:pt x="81" y="119"/>
                  <a:pt x="81" y="119"/>
                  <a:pt x="81" y="119"/>
                </a:cubicBezTo>
                <a:cubicBezTo>
                  <a:pt x="81" y="119"/>
                  <a:pt x="78" y="122"/>
                  <a:pt x="75" y="122"/>
                </a:cubicBezTo>
                <a:cubicBezTo>
                  <a:pt x="71" y="122"/>
                  <a:pt x="71" y="119"/>
                  <a:pt x="71" y="119"/>
                </a:cubicBezTo>
                <a:cubicBezTo>
                  <a:pt x="71" y="94"/>
                  <a:pt x="71" y="94"/>
                  <a:pt x="71" y="94"/>
                </a:cubicBezTo>
                <a:cubicBezTo>
                  <a:pt x="76" y="94"/>
                  <a:pt x="76" y="94"/>
                  <a:pt x="76" y="94"/>
                </a:cubicBezTo>
                <a:cubicBezTo>
                  <a:pt x="76" y="117"/>
                  <a:pt x="76" y="117"/>
                  <a:pt x="76" y="117"/>
                </a:cubicBezTo>
                <a:cubicBezTo>
                  <a:pt x="76" y="117"/>
                  <a:pt x="76" y="118"/>
                  <a:pt x="77" y="118"/>
                </a:cubicBezTo>
                <a:cubicBezTo>
                  <a:pt x="79" y="118"/>
                  <a:pt x="81" y="116"/>
                  <a:pt x="81" y="116"/>
                </a:cubicBezTo>
                <a:cubicBezTo>
                  <a:pt x="81" y="94"/>
                  <a:pt x="81" y="94"/>
                  <a:pt x="81" y="94"/>
                </a:cubicBezTo>
                <a:cubicBezTo>
                  <a:pt x="86" y="94"/>
                  <a:pt x="86" y="94"/>
                  <a:pt x="86" y="94"/>
                </a:cubicBezTo>
                <a:lnTo>
                  <a:pt x="86" y="121"/>
                </a:lnTo>
                <a:close/>
                <a:moveTo>
                  <a:pt x="105" y="115"/>
                </a:moveTo>
                <a:cubicBezTo>
                  <a:pt x="105" y="115"/>
                  <a:pt x="105" y="122"/>
                  <a:pt x="101" y="122"/>
                </a:cubicBezTo>
                <a:cubicBezTo>
                  <a:pt x="98" y="122"/>
                  <a:pt x="96" y="120"/>
                  <a:pt x="95" y="119"/>
                </a:cubicBezTo>
                <a:cubicBezTo>
                  <a:pt x="95" y="121"/>
                  <a:pt x="95" y="121"/>
                  <a:pt x="95" y="121"/>
                </a:cubicBezTo>
                <a:cubicBezTo>
                  <a:pt x="90" y="121"/>
                  <a:pt x="90" y="121"/>
                  <a:pt x="90" y="121"/>
                </a:cubicBezTo>
                <a:cubicBezTo>
                  <a:pt x="90" y="85"/>
                  <a:pt x="90" y="85"/>
                  <a:pt x="90" y="85"/>
                </a:cubicBezTo>
                <a:cubicBezTo>
                  <a:pt x="95" y="85"/>
                  <a:pt x="95" y="85"/>
                  <a:pt x="95" y="85"/>
                </a:cubicBezTo>
                <a:cubicBezTo>
                  <a:pt x="95" y="97"/>
                  <a:pt x="95" y="97"/>
                  <a:pt x="95" y="97"/>
                </a:cubicBezTo>
                <a:cubicBezTo>
                  <a:pt x="96" y="96"/>
                  <a:pt x="98" y="94"/>
                  <a:pt x="101" y="94"/>
                </a:cubicBezTo>
                <a:cubicBezTo>
                  <a:pt x="104" y="94"/>
                  <a:pt x="105" y="97"/>
                  <a:pt x="105" y="100"/>
                </a:cubicBezTo>
                <a:lnTo>
                  <a:pt x="105" y="115"/>
                </a:lnTo>
                <a:close/>
                <a:moveTo>
                  <a:pt x="125" y="101"/>
                </a:moveTo>
                <a:cubicBezTo>
                  <a:pt x="125" y="109"/>
                  <a:pt x="125" y="109"/>
                  <a:pt x="125" y="109"/>
                </a:cubicBezTo>
                <a:cubicBezTo>
                  <a:pt x="114" y="109"/>
                  <a:pt x="114" y="109"/>
                  <a:pt x="114" y="109"/>
                </a:cubicBezTo>
                <a:cubicBezTo>
                  <a:pt x="114" y="115"/>
                  <a:pt x="114" y="115"/>
                  <a:pt x="114" y="115"/>
                </a:cubicBezTo>
                <a:cubicBezTo>
                  <a:pt x="114" y="115"/>
                  <a:pt x="114" y="117"/>
                  <a:pt x="117" y="117"/>
                </a:cubicBezTo>
                <a:cubicBezTo>
                  <a:pt x="119" y="117"/>
                  <a:pt x="119" y="115"/>
                  <a:pt x="119" y="115"/>
                </a:cubicBezTo>
                <a:cubicBezTo>
                  <a:pt x="119" y="112"/>
                  <a:pt x="119" y="112"/>
                  <a:pt x="119" y="112"/>
                </a:cubicBezTo>
                <a:cubicBezTo>
                  <a:pt x="125" y="112"/>
                  <a:pt x="125" y="112"/>
                  <a:pt x="125" y="112"/>
                </a:cubicBezTo>
                <a:cubicBezTo>
                  <a:pt x="125" y="116"/>
                  <a:pt x="125" y="116"/>
                  <a:pt x="125" y="116"/>
                </a:cubicBezTo>
                <a:cubicBezTo>
                  <a:pt x="125" y="116"/>
                  <a:pt x="124" y="122"/>
                  <a:pt x="117" y="122"/>
                </a:cubicBezTo>
                <a:cubicBezTo>
                  <a:pt x="111" y="122"/>
                  <a:pt x="109" y="116"/>
                  <a:pt x="109" y="116"/>
                </a:cubicBezTo>
                <a:cubicBezTo>
                  <a:pt x="109" y="101"/>
                  <a:pt x="109" y="101"/>
                  <a:pt x="109" y="101"/>
                </a:cubicBezTo>
                <a:cubicBezTo>
                  <a:pt x="109" y="101"/>
                  <a:pt x="109" y="94"/>
                  <a:pt x="117" y="94"/>
                </a:cubicBezTo>
                <a:cubicBezTo>
                  <a:pt x="125" y="94"/>
                  <a:pt x="125" y="101"/>
                  <a:pt x="125" y="101"/>
                </a:cubicBezTo>
                <a:moveTo>
                  <a:pt x="117" y="99"/>
                </a:moveTo>
                <a:cubicBezTo>
                  <a:pt x="114" y="99"/>
                  <a:pt x="114" y="101"/>
                  <a:pt x="114" y="101"/>
                </a:cubicBezTo>
                <a:cubicBezTo>
                  <a:pt x="114" y="105"/>
                  <a:pt x="114" y="105"/>
                  <a:pt x="114" y="105"/>
                </a:cubicBezTo>
                <a:cubicBezTo>
                  <a:pt x="119" y="105"/>
                  <a:pt x="119" y="105"/>
                  <a:pt x="119" y="105"/>
                </a:cubicBezTo>
                <a:cubicBezTo>
                  <a:pt x="119" y="101"/>
                  <a:pt x="119" y="101"/>
                  <a:pt x="119" y="101"/>
                </a:cubicBezTo>
                <a:cubicBezTo>
                  <a:pt x="119" y="101"/>
                  <a:pt x="119" y="99"/>
                  <a:pt x="117" y="99"/>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Freeform 268"/>
          <p:cNvSpPr>
            <a:spLocks noEditPoints="1"/>
          </p:cNvSpPr>
          <p:nvPr/>
        </p:nvSpPr>
        <p:spPr bwMode="auto">
          <a:xfrm>
            <a:off x="191635" y="6279525"/>
            <a:ext cx="516820"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88 w 176"/>
              <a:gd name="T21" fmla="*/ 91 h 176"/>
              <a:gd name="T22" fmla="*/ 84 w 176"/>
              <a:gd name="T23" fmla="*/ 87 h 176"/>
              <a:gd name="T24" fmla="*/ 87 w 176"/>
              <a:gd name="T25" fmla="*/ 83 h 176"/>
              <a:gd name="T26" fmla="*/ 93 w 176"/>
              <a:gd name="T27" fmla="*/ 72 h 176"/>
              <a:gd name="T28" fmla="*/ 90 w 176"/>
              <a:gd name="T29" fmla="*/ 62 h 176"/>
              <a:gd name="T30" fmla="*/ 92 w 176"/>
              <a:gd name="T31" fmla="*/ 62 h 176"/>
              <a:gd name="T32" fmla="*/ 100 w 176"/>
              <a:gd name="T33" fmla="*/ 56 h 176"/>
              <a:gd name="T34" fmla="*/ 77 w 176"/>
              <a:gd name="T35" fmla="*/ 56 h 176"/>
              <a:gd name="T36" fmla="*/ 60 w 176"/>
              <a:gd name="T37" fmla="*/ 71 h 176"/>
              <a:gd name="T38" fmla="*/ 74 w 176"/>
              <a:gd name="T39" fmla="*/ 87 h 176"/>
              <a:gd name="T40" fmla="*/ 74 w 176"/>
              <a:gd name="T41" fmla="*/ 89 h 176"/>
              <a:gd name="T42" fmla="*/ 75 w 176"/>
              <a:gd name="T43" fmla="*/ 92 h 176"/>
              <a:gd name="T44" fmla="*/ 56 w 176"/>
              <a:gd name="T45" fmla="*/ 107 h 176"/>
              <a:gd name="T46" fmla="*/ 76 w 176"/>
              <a:gd name="T47" fmla="*/ 120 h 176"/>
              <a:gd name="T48" fmla="*/ 95 w 176"/>
              <a:gd name="T49" fmla="*/ 105 h 176"/>
              <a:gd name="T50" fmla="*/ 88 w 176"/>
              <a:gd name="T51" fmla="*/ 91 h 176"/>
              <a:gd name="T52" fmla="*/ 70 w 176"/>
              <a:gd name="T53" fmla="*/ 71 h 176"/>
              <a:gd name="T54" fmla="*/ 71 w 176"/>
              <a:gd name="T55" fmla="*/ 64 h 176"/>
              <a:gd name="T56" fmla="*/ 75 w 176"/>
              <a:gd name="T57" fmla="*/ 62 h 176"/>
              <a:gd name="T58" fmla="*/ 75 w 176"/>
              <a:gd name="T59" fmla="*/ 60 h 176"/>
              <a:gd name="T60" fmla="*/ 75 w 176"/>
              <a:gd name="T61" fmla="*/ 62 h 176"/>
              <a:gd name="T62" fmla="*/ 83 w 176"/>
              <a:gd name="T63" fmla="*/ 72 h 176"/>
              <a:gd name="T64" fmla="*/ 81 w 176"/>
              <a:gd name="T65" fmla="*/ 80 h 176"/>
              <a:gd name="T66" fmla="*/ 78 w 176"/>
              <a:gd name="T67" fmla="*/ 81 h 176"/>
              <a:gd name="T68" fmla="*/ 78 w 176"/>
              <a:gd name="T69" fmla="*/ 81 h 176"/>
              <a:gd name="T70" fmla="*/ 70 w 176"/>
              <a:gd name="T71" fmla="*/ 71 h 176"/>
              <a:gd name="T72" fmla="*/ 76 w 176"/>
              <a:gd name="T73" fmla="*/ 114 h 176"/>
              <a:gd name="T74" fmla="*/ 66 w 176"/>
              <a:gd name="T75" fmla="*/ 105 h 176"/>
              <a:gd name="T76" fmla="*/ 77 w 176"/>
              <a:gd name="T77" fmla="*/ 97 h 176"/>
              <a:gd name="T78" fmla="*/ 77 w 176"/>
              <a:gd name="T79" fmla="*/ 96 h 176"/>
              <a:gd name="T80" fmla="*/ 77 w 176"/>
              <a:gd name="T81" fmla="*/ 96 h 176"/>
              <a:gd name="T82" fmla="*/ 77 w 176"/>
              <a:gd name="T83" fmla="*/ 97 h 176"/>
              <a:gd name="T84" fmla="*/ 81 w 176"/>
              <a:gd name="T85" fmla="*/ 98 h 176"/>
              <a:gd name="T86" fmla="*/ 82 w 176"/>
              <a:gd name="T87" fmla="*/ 99 h 176"/>
              <a:gd name="T88" fmla="*/ 87 w 176"/>
              <a:gd name="T89" fmla="*/ 104 h 176"/>
              <a:gd name="T90" fmla="*/ 87 w 176"/>
              <a:gd name="T91" fmla="*/ 106 h 176"/>
              <a:gd name="T92" fmla="*/ 76 w 176"/>
              <a:gd name="T93" fmla="*/ 114 h 176"/>
              <a:gd name="T94" fmla="*/ 120 w 176"/>
              <a:gd name="T95" fmla="*/ 60 h 176"/>
              <a:gd name="T96" fmla="*/ 112 w 176"/>
              <a:gd name="T97" fmla="*/ 60 h 176"/>
              <a:gd name="T98" fmla="*/ 112 w 176"/>
              <a:gd name="T99" fmla="*/ 72 h 176"/>
              <a:gd name="T100" fmla="*/ 100 w 176"/>
              <a:gd name="T101" fmla="*/ 72 h 176"/>
              <a:gd name="T102" fmla="*/ 100 w 176"/>
              <a:gd name="T103" fmla="*/ 80 h 176"/>
              <a:gd name="T104" fmla="*/ 112 w 176"/>
              <a:gd name="T105" fmla="*/ 80 h 176"/>
              <a:gd name="T106" fmla="*/ 112 w 176"/>
              <a:gd name="T107" fmla="*/ 92 h 176"/>
              <a:gd name="T108" fmla="*/ 120 w 176"/>
              <a:gd name="T109" fmla="*/ 92 h 176"/>
              <a:gd name="T110" fmla="*/ 120 w 176"/>
              <a:gd name="T111" fmla="*/ 80 h 176"/>
              <a:gd name="T112" fmla="*/ 132 w 176"/>
              <a:gd name="T113" fmla="*/ 80 h 176"/>
              <a:gd name="T114" fmla="*/ 132 w 176"/>
              <a:gd name="T115" fmla="*/ 72 h 176"/>
              <a:gd name="T116" fmla="*/ 120 w 176"/>
              <a:gd name="T117" fmla="*/ 72 h 176"/>
              <a:gd name="T118" fmla="*/ 120 w 176"/>
              <a:gd name="T11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88" y="91"/>
                </a:moveTo>
                <a:cubicBezTo>
                  <a:pt x="86" y="90"/>
                  <a:pt x="84" y="87"/>
                  <a:pt x="84" y="87"/>
                </a:cubicBezTo>
                <a:cubicBezTo>
                  <a:pt x="84" y="86"/>
                  <a:pt x="84" y="85"/>
                  <a:pt x="87" y="83"/>
                </a:cubicBezTo>
                <a:cubicBezTo>
                  <a:pt x="91" y="80"/>
                  <a:pt x="93" y="76"/>
                  <a:pt x="93" y="72"/>
                </a:cubicBezTo>
                <a:cubicBezTo>
                  <a:pt x="93" y="68"/>
                  <a:pt x="92" y="65"/>
                  <a:pt x="90" y="62"/>
                </a:cubicBezTo>
                <a:cubicBezTo>
                  <a:pt x="92" y="62"/>
                  <a:pt x="92" y="62"/>
                  <a:pt x="92" y="62"/>
                </a:cubicBezTo>
                <a:cubicBezTo>
                  <a:pt x="100" y="56"/>
                  <a:pt x="100" y="56"/>
                  <a:pt x="100" y="56"/>
                </a:cubicBezTo>
                <a:cubicBezTo>
                  <a:pt x="77" y="56"/>
                  <a:pt x="77" y="56"/>
                  <a:pt x="77" y="56"/>
                </a:cubicBezTo>
                <a:cubicBezTo>
                  <a:pt x="68" y="56"/>
                  <a:pt x="60" y="63"/>
                  <a:pt x="60" y="71"/>
                </a:cubicBezTo>
                <a:cubicBezTo>
                  <a:pt x="60" y="80"/>
                  <a:pt x="66" y="86"/>
                  <a:pt x="74" y="87"/>
                </a:cubicBezTo>
                <a:cubicBezTo>
                  <a:pt x="74" y="87"/>
                  <a:pt x="74" y="88"/>
                  <a:pt x="74" y="89"/>
                </a:cubicBezTo>
                <a:cubicBezTo>
                  <a:pt x="74" y="90"/>
                  <a:pt x="75" y="91"/>
                  <a:pt x="75" y="92"/>
                </a:cubicBezTo>
                <a:cubicBezTo>
                  <a:pt x="65" y="92"/>
                  <a:pt x="56" y="99"/>
                  <a:pt x="56" y="107"/>
                </a:cubicBezTo>
                <a:cubicBezTo>
                  <a:pt x="56" y="115"/>
                  <a:pt x="64" y="120"/>
                  <a:pt x="76" y="120"/>
                </a:cubicBezTo>
                <a:cubicBezTo>
                  <a:pt x="88" y="120"/>
                  <a:pt x="95" y="112"/>
                  <a:pt x="95" y="105"/>
                </a:cubicBezTo>
                <a:cubicBezTo>
                  <a:pt x="95" y="99"/>
                  <a:pt x="93" y="95"/>
                  <a:pt x="88" y="91"/>
                </a:cubicBezTo>
                <a:moveTo>
                  <a:pt x="70" y="71"/>
                </a:moveTo>
                <a:cubicBezTo>
                  <a:pt x="69" y="68"/>
                  <a:pt x="70" y="65"/>
                  <a:pt x="71" y="64"/>
                </a:cubicBezTo>
                <a:cubicBezTo>
                  <a:pt x="72" y="63"/>
                  <a:pt x="73" y="62"/>
                  <a:pt x="75" y="62"/>
                </a:cubicBezTo>
                <a:cubicBezTo>
                  <a:pt x="75" y="60"/>
                  <a:pt x="75" y="60"/>
                  <a:pt x="75" y="60"/>
                </a:cubicBezTo>
                <a:cubicBezTo>
                  <a:pt x="75" y="62"/>
                  <a:pt x="75" y="62"/>
                  <a:pt x="75" y="62"/>
                </a:cubicBezTo>
                <a:cubicBezTo>
                  <a:pt x="79" y="62"/>
                  <a:pt x="82" y="67"/>
                  <a:pt x="83" y="72"/>
                </a:cubicBezTo>
                <a:cubicBezTo>
                  <a:pt x="83" y="75"/>
                  <a:pt x="83" y="78"/>
                  <a:pt x="81" y="80"/>
                </a:cubicBezTo>
                <a:cubicBezTo>
                  <a:pt x="80" y="81"/>
                  <a:pt x="79" y="81"/>
                  <a:pt x="78" y="81"/>
                </a:cubicBezTo>
                <a:cubicBezTo>
                  <a:pt x="78" y="81"/>
                  <a:pt x="78" y="81"/>
                  <a:pt x="78" y="81"/>
                </a:cubicBezTo>
                <a:cubicBezTo>
                  <a:pt x="74" y="81"/>
                  <a:pt x="70" y="77"/>
                  <a:pt x="70" y="71"/>
                </a:cubicBezTo>
                <a:moveTo>
                  <a:pt x="76" y="114"/>
                </a:moveTo>
                <a:cubicBezTo>
                  <a:pt x="70" y="114"/>
                  <a:pt x="66" y="110"/>
                  <a:pt x="66" y="105"/>
                </a:cubicBezTo>
                <a:cubicBezTo>
                  <a:pt x="66" y="101"/>
                  <a:pt x="71" y="97"/>
                  <a:pt x="77" y="97"/>
                </a:cubicBezTo>
                <a:cubicBezTo>
                  <a:pt x="77" y="96"/>
                  <a:pt x="77" y="96"/>
                  <a:pt x="77" y="96"/>
                </a:cubicBezTo>
                <a:cubicBezTo>
                  <a:pt x="77" y="96"/>
                  <a:pt x="77" y="96"/>
                  <a:pt x="77" y="96"/>
                </a:cubicBezTo>
                <a:cubicBezTo>
                  <a:pt x="77" y="97"/>
                  <a:pt x="77" y="97"/>
                  <a:pt x="77" y="97"/>
                </a:cubicBezTo>
                <a:cubicBezTo>
                  <a:pt x="78" y="97"/>
                  <a:pt x="80" y="97"/>
                  <a:pt x="81" y="98"/>
                </a:cubicBezTo>
                <a:cubicBezTo>
                  <a:pt x="82" y="99"/>
                  <a:pt x="82" y="99"/>
                  <a:pt x="82" y="99"/>
                </a:cubicBezTo>
                <a:cubicBezTo>
                  <a:pt x="85" y="101"/>
                  <a:pt x="87" y="102"/>
                  <a:pt x="87" y="104"/>
                </a:cubicBezTo>
                <a:cubicBezTo>
                  <a:pt x="87" y="105"/>
                  <a:pt x="87" y="105"/>
                  <a:pt x="87" y="106"/>
                </a:cubicBezTo>
                <a:cubicBezTo>
                  <a:pt x="87" y="111"/>
                  <a:pt x="83" y="114"/>
                  <a:pt x="76" y="114"/>
                </a:cubicBezTo>
                <a:moveTo>
                  <a:pt x="120" y="60"/>
                </a:moveTo>
                <a:cubicBezTo>
                  <a:pt x="112" y="60"/>
                  <a:pt x="112" y="60"/>
                  <a:pt x="112" y="60"/>
                </a:cubicBezTo>
                <a:cubicBezTo>
                  <a:pt x="112" y="72"/>
                  <a:pt x="112" y="72"/>
                  <a:pt x="112" y="72"/>
                </a:cubicBezTo>
                <a:cubicBezTo>
                  <a:pt x="100" y="72"/>
                  <a:pt x="100" y="72"/>
                  <a:pt x="100" y="72"/>
                </a:cubicBezTo>
                <a:cubicBezTo>
                  <a:pt x="100" y="80"/>
                  <a:pt x="100" y="80"/>
                  <a:pt x="100" y="80"/>
                </a:cubicBezTo>
                <a:cubicBezTo>
                  <a:pt x="112" y="80"/>
                  <a:pt x="112" y="80"/>
                  <a:pt x="112" y="80"/>
                </a:cubicBezTo>
                <a:cubicBezTo>
                  <a:pt x="112" y="92"/>
                  <a:pt x="112" y="92"/>
                  <a:pt x="112" y="92"/>
                </a:cubicBezTo>
                <a:cubicBezTo>
                  <a:pt x="120" y="92"/>
                  <a:pt x="120" y="92"/>
                  <a:pt x="120" y="92"/>
                </a:cubicBezTo>
                <a:cubicBezTo>
                  <a:pt x="120" y="80"/>
                  <a:pt x="120" y="80"/>
                  <a:pt x="120" y="80"/>
                </a:cubicBezTo>
                <a:cubicBezTo>
                  <a:pt x="132" y="80"/>
                  <a:pt x="132" y="80"/>
                  <a:pt x="132" y="80"/>
                </a:cubicBezTo>
                <a:cubicBezTo>
                  <a:pt x="132" y="72"/>
                  <a:pt x="132" y="72"/>
                  <a:pt x="132" y="72"/>
                </a:cubicBezTo>
                <a:cubicBezTo>
                  <a:pt x="120" y="72"/>
                  <a:pt x="120" y="72"/>
                  <a:pt x="120" y="72"/>
                </a:cubicBezTo>
                <a:lnTo>
                  <a:pt x="120" y="6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13" name="Group 12"/>
          <p:cNvGrpSpPr/>
          <p:nvPr/>
        </p:nvGrpSpPr>
        <p:grpSpPr>
          <a:xfrm>
            <a:off x="2819400" y="3418107"/>
            <a:ext cx="2999388" cy="3539682"/>
            <a:chOff x="2284090" y="3734220"/>
            <a:chExt cx="2999388" cy="3539682"/>
          </a:xfrm>
        </p:grpSpPr>
        <p:sp>
          <p:nvSpPr>
            <p:cNvPr id="14" name="TextBox 13"/>
            <p:cNvSpPr txBox="1"/>
            <p:nvPr/>
          </p:nvSpPr>
          <p:spPr>
            <a:xfrm>
              <a:off x="2284090" y="6196684"/>
              <a:ext cx="2999388" cy="1077218"/>
            </a:xfrm>
            <a:prstGeom prst="rect">
              <a:avLst/>
            </a:prstGeom>
            <a:noFill/>
          </p:spPr>
          <p:txBody>
            <a:bodyPr wrap="square" rtlCol="0">
              <a:spAutoFit/>
            </a:bodyPr>
            <a:lstStyle/>
            <a:p>
              <a:pPr algn="ctr"/>
              <a:r>
                <a:rPr lang="en-US" sz="2800">
                  <a:latin typeface="+mj-lt"/>
                </a:rPr>
                <a:t>channel</a:t>
              </a:r>
            </a:p>
            <a:p>
              <a:pPr algn="ctr"/>
              <a:r>
                <a:rPr lang="en-US" sz="3600">
                  <a:solidFill>
                    <a:schemeClr val="accent1"/>
                  </a:solidFill>
                  <a:latin typeface="+mj-lt"/>
                </a:rPr>
                <a:t>subscribers</a:t>
              </a:r>
              <a:endParaRPr lang="uk-UA" sz="3600">
                <a:latin typeface="+mj-lt"/>
              </a:endParaRPr>
            </a:p>
          </p:txBody>
        </p:sp>
        <p:grpSp>
          <p:nvGrpSpPr>
            <p:cNvPr id="15" name="Group 14"/>
            <p:cNvGrpSpPr/>
            <p:nvPr/>
          </p:nvGrpSpPr>
          <p:grpSpPr>
            <a:xfrm>
              <a:off x="2602684" y="3734220"/>
              <a:ext cx="2362200" cy="2353869"/>
              <a:chOff x="2602684" y="3734220"/>
              <a:chExt cx="2362200" cy="2353869"/>
            </a:xfrm>
          </p:grpSpPr>
          <p:sp>
            <p:nvSpPr>
              <p:cNvPr id="16" name="Freeform 106"/>
              <p:cNvSpPr>
                <a:spLocks noEditPoints="1"/>
              </p:cNvSpPr>
              <p:nvPr/>
            </p:nvSpPr>
            <p:spPr bwMode="auto">
              <a:xfrm>
                <a:off x="3166959" y="3734220"/>
                <a:ext cx="1233650" cy="1041741"/>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7" name="TextBox 16"/>
              <p:cNvSpPr txBox="1"/>
              <p:nvPr/>
            </p:nvSpPr>
            <p:spPr>
              <a:xfrm>
                <a:off x="2602684" y="5257092"/>
                <a:ext cx="2362200" cy="830997"/>
              </a:xfrm>
              <a:prstGeom prst="rect">
                <a:avLst/>
              </a:prstGeom>
              <a:noFill/>
            </p:spPr>
            <p:txBody>
              <a:bodyPr wrap="square" rtlCol="0">
                <a:spAutoFit/>
              </a:bodyPr>
              <a:lstStyle/>
              <a:p>
                <a:pPr algn="ctr"/>
                <a:r>
                  <a:rPr lang="en-US" sz="4800" b="1">
                    <a:solidFill>
                      <a:schemeClr val="accent2"/>
                    </a:solidFill>
                    <a:latin typeface="+mj-lt"/>
                  </a:rPr>
                  <a:t>987</a:t>
                </a:r>
                <a:endParaRPr lang="uk-UA" sz="4800" b="1">
                  <a:solidFill>
                    <a:schemeClr val="accent2"/>
                  </a:solidFill>
                  <a:latin typeface="+mj-lt"/>
                </a:endParaRPr>
              </a:p>
            </p:txBody>
          </p:sp>
        </p:grpSp>
      </p:grpSp>
      <p:grpSp>
        <p:nvGrpSpPr>
          <p:cNvPr id="20" name="Group 19"/>
          <p:cNvGrpSpPr/>
          <p:nvPr/>
        </p:nvGrpSpPr>
        <p:grpSpPr>
          <a:xfrm>
            <a:off x="9988388" y="3390868"/>
            <a:ext cx="3104942" cy="3566921"/>
            <a:chOff x="9988388" y="3390868"/>
            <a:chExt cx="3104942" cy="3566921"/>
          </a:xfrm>
        </p:grpSpPr>
        <p:grpSp>
          <p:nvGrpSpPr>
            <p:cNvPr id="23" name="Group 22"/>
            <p:cNvGrpSpPr/>
            <p:nvPr/>
          </p:nvGrpSpPr>
          <p:grpSpPr>
            <a:xfrm>
              <a:off x="9988388" y="4902879"/>
              <a:ext cx="3104942" cy="2054910"/>
              <a:chOff x="9453078" y="5218992"/>
              <a:chExt cx="3104942" cy="2054910"/>
            </a:xfrm>
          </p:grpSpPr>
          <p:sp>
            <p:nvSpPr>
              <p:cNvPr id="24" name="TextBox 23"/>
              <p:cNvSpPr txBox="1"/>
              <p:nvPr/>
            </p:nvSpPr>
            <p:spPr>
              <a:xfrm>
                <a:off x="9453078" y="6196684"/>
                <a:ext cx="3104942" cy="1077218"/>
              </a:xfrm>
              <a:prstGeom prst="rect">
                <a:avLst/>
              </a:prstGeom>
              <a:noFill/>
            </p:spPr>
            <p:txBody>
              <a:bodyPr wrap="square" rtlCol="0">
                <a:spAutoFit/>
              </a:bodyPr>
              <a:lstStyle/>
              <a:p>
                <a:pPr algn="ctr"/>
                <a:r>
                  <a:rPr lang="en-US" sz="3600">
                    <a:solidFill>
                      <a:schemeClr val="accent1"/>
                    </a:solidFill>
                    <a:latin typeface="+mj-lt"/>
                  </a:rPr>
                  <a:t>views</a:t>
                </a:r>
                <a:r>
                  <a:rPr lang="en-US" sz="3600">
                    <a:latin typeface="+mj-lt"/>
                  </a:rPr>
                  <a:t> </a:t>
                </a:r>
              </a:p>
              <a:p>
                <a:pPr algn="ctr"/>
                <a:r>
                  <a:rPr lang="en-US" sz="2800">
                    <a:latin typeface="+mj-lt"/>
                  </a:rPr>
                  <a:t>per day</a:t>
                </a:r>
                <a:endParaRPr lang="uk-UA" sz="2800">
                  <a:latin typeface="+mj-lt"/>
                </a:endParaRPr>
              </a:p>
            </p:txBody>
          </p:sp>
          <p:sp>
            <p:nvSpPr>
              <p:cNvPr id="27" name="TextBox 26"/>
              <p:cNvSpPr txBox="1"/>
              <p:nvPr/>
            </p:nvSpPr>
            <p:spPr>
              <a:xfrm>
                <a:off x="9824449" y="5218992"/>
                <a:ext cx="2362200" cy="830997"/>
              </a:xfrm>
              <a:prstGeom prst="rect">
                <a:avLst/>
              </a:prstGeom>
              <a:noFill/>
            </p:spPr>
            <p:txBody>
              <a:bodyPr wrap="square" rtlCol="0">
                <a:spAutoFit/>
              </a:bodyPr>
              <a:lstStyle/>
              <a:p>
                <a:pPr algn="ctr"/>
                <a:r>
                  <a:rPr lang="en-US" sz="4800" b="1">
                    <a:solidFill>
                      <a:schemeClr val="accent2"/>
                    </a:solidFill>
                    <a:latin typeface="+mj-lt"/>
                  </a:rPr>
                  <a:t>1.585</a:t>
                </a:r>
                <a:endParaRPr lang="uk-UA" sz="4800" b="1">
                  <a:solidFill>
                    <a:schemeClr val="accent2"/>
                  </a:solidFill>
                  <a:latin typeface="+mj-lt"/>
                </a:endParaRPr>
              </a:p>
            </p:txBody>
          </p:sp>
        </p:grpSp>
        <p:sp>
          <p:nvSpPr>
            <p:cNvPr id="35" name="Freeform 385"/>
            <p:cNvSpPr>
              <a:spLocks noEditPoints="1"/>
            </p:cNvSpPr>
            <p:nvPr/>
          </p:nvSpPr>
          <p:spPr bwMode="auto">
            <a:xfrm>
              <a:off x="11004662" y="3390868"/>
              <a:ext cx="1072394" cy="1096217"/>
            </a:xfrm>
            <a:custGeom>
              <a:avLst/>
              <a:gdLst>
                <a:gd name="T0" fmla="*/ 126 w 176"/>
                <a:gd name="T1" fmla="*/ 85 h 176"/>
                <a:gd name="T2" fmla="*/ 127 w 176"/>
                <a:gd name="T3" fmla="*/ 85 h 176"/>
                <a:gd name="T4" fmla="*/ 126 w 176"/>
                <a:gd name="T5" fmla="*/ 84 h 176"/>
                <a:gd name="T6" fmla="*/ 125 w 176"/>
                <a:gd name="T7" fmla="*/ 84 h 176"/>
                <a:gd name="T8" fmla="*/ 71 w 176"/>
                <a:gd name="T9" fmla="*/ 53 h 176"/>
                <a:gd name="T10" fmla="*/ 70 w 176"/>
                <a:gd name="T11" fmla="*/ 53 h 176"/>
                <a:gd name="T12" fmla="*/ 68 w 176"/>
                <a:gd name="T13" fmla="*/ 52 h 176"/>
                <a:gd name="T14" fmla="*/ 64 w 176"/>
                <a:gd name="T15" fmla="*/ 56 h 176"/>
                <a:gd name="T16" fmla="*/ 64 w 176"/>
                <a:gd name="T17" fmla="*/ 120 h 176"/>
                <a:gd name="T18" fmla="*/ 68 w 176"/>
                <a:gd name="T19" fmla="*/ 124 h 176"/>
                <a:gd name="T20" fmla="*/ 70 w 176"/>
                <a:gd name="T21" fmla="*/ 123 h 176"/>
                <a:gd name="T22" fmla="*/ 71 w 176"/>
                <a:gd name="T23" fmla="*/ 123 h 176"/>
                <a:gd name="T24" fmla="*/ 125 w 176"/>
                <a:gd name="T25" fmla="*/ 92 h 176"/>
                <a:gd name="T26" fmla="*/ 126 w 176"/>
                <a:gd name="T27" fmla="*/ 92 h 176"/>
                <a:gd name="T28" fmla="*/ 127 w 176"/>
                <a:gd name="T29" fmla="*/ 91 h 176"/>
                <a:gd name="T30" fmla="*/ 126 w 176"/>
                <a:gd name="T31" fmla="*/ 91 h 176"/>
                <a:gd name="T32" fmla="*/ 128 w 176"/>
                <a:gd name="T33" fmla="*/ 88 h 176"/>
                <a:gd name="T34" fmla="*/ 126 w 176"/>
                <a:gd name="T35" fmla="*/ 85 h 176"/>
                <a:gd name="T36" fmla="*/ 72 w 176"/>
                <a:gd name="T37" fmla="*/ 113 h 176"/>
                <a:gd name="T38" fmla="*/ 72 w 176"/>
                <a:gd name="T39" fmla="*/ 63 h 176"/>
                <a:gd name="T40" fmla="*/ 116 w 176"/>
                <a:gd name="T41" fmla="*/ 88 h 176"/>
                <a:gd name="T42" fmla="*/ 72 w 176"/>
                <a:gd name="T43" fmla="*/ 113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26" y="85"/>
                  </a:moveTo>
                  <a:cubicBezTo>
                    <a:pt x="127" y="85"/>
                    <a:pt x="127" y="85"/>
                    <a:pt x="127" y="85"/>
                  </a:cubicBezTo>
                  <a:cubicBezTo>
                    <a:pt x="126" y="84"/>
                    <a:pt x="126" y="84"/>
                    <a:pt x="126" y="84"/>
                  </a:cubicBezTo>
                  <a:cubicBezTo>
                    <a:pt x="126" y="84"/>
                    <a:pt x="126" y="84"/>
                    <a:pt x="125" y="84"/>
                  </a:cubicBezTo>
                  <a:cubicBezTo>
                    <a:pt x="71" y="53"/>
                    <a:pt x="71" y="53"/>
                    <a:pt x="71" y="53"/>
                  </a:cubicBezTo>
                  <a:cubicBezTo>
                    <a:pt x="70" y="53"/>
                    <a:pt x="70" y="53"/>
                    <a:pt x="70" y="53"/>
                  </a:cubicBezTo>
                  <a:cubicBezTo>
                    <a:pt x="70" y="52"/>
                    <a:pt x="69" y="52"/>
                    <a:pt x="68" y="52"/>
                  </a:cubicBezTo>
                  <a:cubicBezTo>
                    <a:pt x="66" y="52"/>
                    <a:pt x="64" y="54"/>
                    <a:pt x="64" y="56"/>
                  </a:cubicBezTo>
                  <a:cubicBezTo>
                    <a:pt x="64" y="120"/>
                    <a:pt x="64" y="120"/>
                    <a:pt x="64" y="120"/>
                  </a:cubicBezTo>
                  <a:cubicBezTo>
                    <a:pt x="64" y="122"/>
                    <a:pt x="66" y="124"/>
                    <a:pt x="68" y="124"/>
                  </a:cubicBezTo>
                  <a:cubicBezTo>
                    <a:pt x="69" y="124"/>
                    <a:pt x="70" y="124"/>
                    <a:pt x="70" y="123"/>
                  </a:cubicBezTo>
                  <a:cubicBezTo>
                    <a:pt x="71" y="123"/>
                    <a:pt x="71" y="123"/>
                    <a:pt x="71" y="123"/>
                  </a:cubicBezTo>
                  <a:cubicBezTo>
                    <a:pt x="125" y="92"/>
                    <a:pt x="125" y="92"/>
                    <a:pt x="125" y="92"/>
                  </a:cubicBezTo>
                  <a:cubicBezTo>
                    <a:pt x="126" y="92"/>
                    <a:pt x="126" y="92"/>
                    <a:pt x="126" y="92"/>
                  </a:cubicBezTo>
                  <a:cubicBezTo>
                    <a:pt x="127" y="91"/>
                    <a:pt x="127" y="91"/>
                    <a:pt x="127" y="91"/>
                  </a:cubicBezTo>
                  <a:cubicBezTo>
                    <a:pt x="126" y="91"/>
                    <a:pt x="126" y="91"/>
                    <a:pt x="126" y="91"/>
                  </a:cubicBezTo>
                  <a:cubicBezTo>
                    <a:pt x="127" y="90"/>
                    <a:pt x="128" y="89"/>
                    <a:pt x="128" y="88"/>
                  </a:cubicBezTo>
                  <a:cubicBezTo>
                    <a:pt x="128" y="87"/>
                    <a:pt x="127" y="86"/>
                    <a:pt x="126" y="85"/>
                  </a:cubicBezTo>
                  <a:moveTo>
                    <a:pt x="72" y="113"/>
                  </a:moveTo>
                  <a:cubicBezTo>
                    <a:pt x="72" y="63"/>
                    <a:pt x="72" y="63"/>
                    <a:pt x="72" y="63"/>
                  </a:cubicBezTo>
                  <a:cubicBezTo>
                    <a:pt x="116" y="88"/>
                    <a:pt x="116" y="88"/>
                    <a:pt x="116" y="88"/>
                  </a:cubicBezTo>
                  <a:lnTo>
                    <a:pt x="72" y="113"/>
                  </a:lnTo>
                  <a:close/>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21" name="Group 20"/>
          <p:cNvGrpSpPr/>
          <p:nvPr/>
        </p:nvGrpSpPr>
        <p:grpSpPr>
          <a:xfrm>
            <a:off x="13625660" y="3416179"/>
            <a:ext cx="3104942" cy="3541610"/>
            <a:chOff x="13625660" y="3416179"/>
            <a:chExt cx="3104942" cy="3541610"/>
          </a:xfrm>
        </p:grpSpPr>
        <p:grpSp>
          <p:nvGrpSpPr>
            <p:cNvPr id="18" name="Group 17"/>
            <p:cNvGrpSpPr/>
            <p:nvPr/>
          </p:nvGrpSpPr>
          <p:grpSpPr>
            <a:xfrm>
              <a:off x="13625660" y="4940979"/>
              <a:ext cx="3104942" cy="2016810"/>
              <a:chOff x="13090350" y="5257092"/>
              <a:chExt cx="3104942" cy="2016810"/>
            </a:xfrm>
          </p:grpSpPr>
          <p:sp>
            <p:nvSpPr>
              <p:cNvPr id="19" name="TextBox 18"/>
              <p:cNvSpPr txBox="1"/>
              <p:nvPr/>
            </p:nvSpPr>
            <p:spPr>
              <a:xfrm>
                <a:off x="13090350" y="6196684"/>
                <a:ext cx="3104942" cy="1077218"/>
              </a:xfrm>
              <a:prstGeom prst="rect">
                <a:avLst/>
              </a:prstGeom>
              <a:noFill/>
            </p:spPr>
            <p:txBody>
              <a:bodyPr wrap="square" rtlCol="0">
                <a:spAutoFit/>
              </a:bodyPr>
              <a:lstStyle/>
              <a:p>
                <a:pPr algn="ctr"/>
                <a:r>
                  <a:rPr lang="en-US" sz="3600">
                    <a:solidFill>
                      <a:schemeClr val="accent1"/>
                    </a:solidFill>
                    <a:latin typeface="+mj-lt"/>
                  </a:rPr>
                  <a:t>videos</a:t>
                </a:r>
                <a:endParaRPr lang="en-US" sz="3600">
                  <a:latin typeface="+mj-lt"/>
                </a:endParaRPr>
              </a:p>
              <a:p>
                <a:pPr algn="ctr"/>
                <a:r>
                  <a:rPr lang="en-US" sz="2800">
                    <a:latin typeface="+mj-lt"/>
                  </a:rPr>
                  <a:t>uploaded</a:t>
                </a:r>
                <a:endParaRPr lang="uk-UA" sz="2800">
                  <a:latin typeface="+mj-lt"/>
                </a:endParaRPr>
              </a:p>
            </p:txBody>
          </p:sp>
          <p:sp>
            <p:nvSpPr>
              <p:cNvPr id="22" name="TextBox 21"/>
              <p:cNvSpPr txBox="1"/>
              <p:nvPr/>
            </p:nvSpPr>
            <p:spPr>
              <a:xfrm>
                <a:off x="13461720" y="5257092"/>
                <a:ext cx="2362200" cy="830997"/>
              </a:xfrm>
              <a:prstGeom prst="rect">
                <a:avLst/>
              </a:prstGeom>
              <a:noFill/>
            </p:spPr>
            <p:txBody>
              <a:bodyPr wrap="square" rtlCol="0">
                <a:spAutoFit/>
              </a:bodyPr>
              <a:lstStyle/>
              <a:p>
                <a:pPr algn="ctr"/>
                <a:r>
                  <a:rPr lang="en-US" sz="4800" b="1">
                    <a:solidFill>
                      <a:schemeClr val="accent2"/>
                    </a:solidFill>
                    <a:latin typeface="+mj-lt"/>
                  </a:rPr>
                  <a:t>75k</a:t>
                </a:r>
                <a:endParaRPr lang="uk-UA" sz="4800" b="1">
                  <a:solidFill>
                    <a:schemeClr val="accent2"/>
                  </a:solidFill>
                  <a:latin typeface="+mj-lt"/>
                </a:endParaRPr>
              </a:p>
            </p:txBody>
          </p:sp>
        </p:grpSp>
        <p:sp>
          <p:nvSpPr>
            <p:cNvPr id="36" name="Freeform 32"/>
            <p:cNvSpPr>
              <a:spLocks noEditPoints="1"/>
            </p:cNvSpPr>
            <p:nvPr/>
          </p:nvSpPr>
          <p:spPr bwMode="auto">
            <a:xfrm>
              <a:off x="14644703" y="3416179"/>
              <a:ext cx="1066854" cy="1043669"/>
            </a:xfrm>
            <a:custGeom>
              <a:avLst/>
              <a:gdLst>
                <a:gd name="T0" fmla="*/ 16 w 176"/>
                <a:gd name="T1" fmla="*/ 152 h 176"/>
                <a:gd name="T2" fmla="*/ 24 w 176"/>
                <a:gd name="T3" fmla="*/ 160 h 176"/>
                <a:gd name="T4" fmla="*/ 24 w 176"/>
                <a:gd name="T5" fmla="*/ 120 h 176"/>
                <a:gd name="T6" fmla="*/ 16 w 176"/>
                <a:gd name="T7" fmla="*/ 128 h 176"/>
                <a:gd name="T8" fmla="*/ 24 w 176"/>
                <a:gd name="T9" fmla="*/ 120 h 176"/>
                <a:gd name="T10" fmla="*/ 24 w 176"/>
                <a:gd name="T11" fmla="*/ 56 h 176"/>
                <a:gd name="T12" fmla="*/ 16 w 176"/>
                <a:gd name="T13" fmla="*/ 48 h 176"/>
                <a:gd name="T14" fmla="*/ 24 w 176"/>
                <a:gd name="T15" fmla="*/ 136 h 176"/>
                <a:gd name="T16" fmla="*/ 16 w 176"/>
                <a:gd name="T17" fmla="*/ 144 h 176"/>
                <a:gd name="T18" fmla="*/ 24 w 176"/>
                <a:gd name="T19" fmla="*/ 136 h 176"/>
                <a:gd name="T20" fmla="*/ 24 w 176"/>
                <a:gd name="T21" fmla="*/ 88 h 176"/>
                <a:gd name="T22" fmla="*/ 16 w 176"/>
                <a:gd name="T23" fmla="*/ 80 h 176"/>
                <a:gd name="T24" fmla="*/ 16 w 176"/>
                <a:gd name="T25" fmla="*/ 72 h 176"/>
                <a:gd name="T26" fmla="*/ 24 w 176"/>
                <a:gd name="T27" fmla="*/ 64 h 176"/>
                <a:gd name="T28" fmla="*/ 16 w 176"/>
                <a:gd name="T29" fmla="*/ 72 h 176"/>
                <a:gd name="T30" fmla="*/ 16 w 176"/>
                <a:gd name="T31" fmla="*/ 32 h 176"/>
                <a:gd name="T32" fmla="*/ 0 w 176"/>
                <a:gd name="T33" fmla="*/ 160 h 176"/>
                <a:gd name="T34" fmla="*/ 128 w 176"/>
                <a:gd name="T35" fmla="*/ 176 h 176"/>
                <a:gd name="T36" fmla="*/ 144 w 176"/>
                <a:gd name="T37" fmla="*/ 48 h 176"/>
                <a:gd name="T38" fmla="*/ 32 w 176"/>
                <a:gd name="T39" fmla="*/ 168 h 176"/>
                <a:gd name="T40" fmla="*/ 8 w 176"/>
                <a:gd name="T41" fmla="*/ 160 h 176"/>
                <a:gd name="T42" fmla="*/ 32 w 176"/>
                <a:gd name="T43" fmla="*/ 108 h 176"/>
                <a:gd name="T44" fmla="*/ 32 w 176"/>
                <a:gd name="T45" fmla="*/ 100 h 176"/>
                <a:gd name="T46" fmla="*/ 8 w 176"/>
                <a:gd name="T47" fmla="*/ 48 h 176"/>
                <a:gd name="T48" fmla="*/ 32 w 176"/>
                <a:gd name="T49" fmla="*/ 40 h 176"/>
                <a:gd name="T50" fmla="*/ 104 w 176"/>
                <a:gd name="T51" fmla="*/ 168 h 176"/>
                <a:gd name="T52" fmla="*/ 40 w 176"/>
                <a:gd name="T53" fmla="*/ 108 h 176"/>
                <a:gd name="T54" fmla="*/ 104 w 176"/>
                <a:gd name="T55" fmla="*/ 168 h 176"/>
                <a:gd name="T56" fmla="*/ 40 w 176"/>
                <a:gd name="T57" fmla="*/ 100 h 176"/>
                <a:gd name="T58" fmla="*/ 104 w 176"/>
                <a:gd name="T59" fmla="*/ 40 h 176"/>
                <a:gd name="T60" fmla="*/ 136 w 176"/>
                <a:gd name="T61" fmla="*/ 160 h 176"/>
                <a:gd name="T62" fmla="*/ 112 w 176"/>
                <a:gd name="T63" fmla="*/ 168 h 176"/>
                <a:gd name="T64" fmla="*/ 136 w 176"/>
                <a:gd name="T65" fmla="*/ 108 h 176"/>
                <a:gd name="T66" fmla="*/ 136 w 176"/>
                <a:gd name="T67" fmla="*/ 100 h 176"/>
                <a:gd name="T68" fmla="*/ 112 w 176"/>
                <a:gd name="T69" fmla="*/ 40 h 176"/>
                <a:gd name="T70" fmla="*/ 136 w 176"/>
                <a:gd name="T71" fmla="*/ 48 h 176"/>
                <a:gd name="T72" fmla="*/ 120 w 176"/>
                <a:gd name="T73" fmla="*/ 56 h 176"/>
                <a:gd name="T74" fmla="*/ 128 w 176"/>
                <a:gd name="T75" fmla="*/ 48 h 176"/>
                <a:gd name="T76" fmla="*/ 120 w 176"/>
                <a:gd name="T77" fmla="*/ 56 h 176"/>
                <a:gd name="T78" fmla="*/ 48 w 176"/>
                <a:gd name="T79" fmla="*/ 0 h 176"/>
                <a:gd name="T80" fmla="*/ 32 w 176"/>
                <a:gd name="T81" fmla="*/ 20 h 176"/>
                <a:gd name="T82" fmla="*/ 40 w 176"/>
                <a:gd name="T83" fmla="*/ 20 h 176"/>
                <a:gd name="T84" fmla="*/ 48 w 176"/>
                <a:gd name="T85" fmla="*/ 8 h 176"/>
                <a:gd name="T86" fmla="*/ 168 w 176"/>
                <a:gd name="T87" fmla="*/ 16 h 176"/>
                <a:gd name="T88" fmla="*/ 160 w 176"/>
                <a:gd name="T89" fmla="*/ 136 h 176"/>
                <a:gd name="T90" fmla="*/ 152 w 176"/>
                <a:gd name="T91" fmla="*/ 140 h 176"/>
                <a:gd name="T92" fmla="*/ 160 w 176"/>
                <a:gd name="T93" fmla="*/ 144 h 176"/>
                <a:gd name="T94" fmla="*/ 176 w 176"/>
                <a:gd name="T95" fmla="*/ 16 h 176"/>
                <a:gd name="T96" fmla="*/ 120 w 176"/>
                <a:gd name="T97" fmla="*/ 72 h 176"/>
                <a:gd name="T98" fmla="*/ 128 w 176"/>
                <a:gd name="T99" fmla="*/ 64 h 176"/>
                <a:gd name="T100" fmla="*/ 120 w 176"/>
                <a:gd name="T101" fmla="*/ 72 h 176"/>
                <a:gd name="T102" fmla="*/ 120 w 176"/>
                <a:gd name="T103" fmla="*/ 136 h 176"/>
                <a:gd name="T104" fmla="*/ 128 w 176"/>
                <a:gd name="T105" fmla="*/ 144 h 176"/>
                <a:gd name="T106" fmla="*/ 120 w 176"/>
                <a:gd name="T107" fmla="*/ 88 h 176"/>
                <a:gd name="T108" fmla="*/ 128 w 176"/>
                <a:gd name="T109" fmla="*/ 80 h 176"/>
                <a:gd name="T110" fmla="*/ 120 w 176"/>
                <a:gd name="T111" fmla="*/ 88 h 176"/>
                <a:gd name="T112" fmla="*/ 120 w 176"/>
                <a:gd name="T113" fmla="*/ 120 h 176"/>
                <a:gd name="T114" fmla="*/ 128 w 176"/>
                <a:gd name="T115" fmla="*/ 128 h 176"/>
                <a:gd name="T116" fmla="*/ 128 w 176"/>
                <a:gd name="T117" fmla="*/ 152 h 176"/>
                <a:gd name="T118" fmla="*/ 120 w 176"/>
                <a:gd name="T119" fmla="*/ 160 h 176"/>
                <a:gd name="T120" fmla="*/ 128 w 176"/>
                <a:gd name="T121" fmla="*/ 15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176">
                  <a:moveTo>
                    <a:pt x="24" y="152"/>
                  </a:moveTo>
                  <a:cubicBezTo>
                    <a:pt x="16" y="152"/>
                    <a:pt x="16" y="152"/>
                    <a:pt x="16" y="152"/>
                  </a:cubicBezTo>
                  <a:cubicBezTo>
                    <a:pt x="16" y="160"/>
                    <a:pt x="16" y="160"/>
                    <a:pt x="16" y="160"/>
                  </a:cubicBezTo>
                  <a:cubicBezTo>
                    <a:pt x="24" y="160"/>
                    <a:pt x="24" y="160"/>
                    <a:pt x="24" y="160"/>
                  </a:cubicBezTo>
                  <a:lnTo>
                    <a:pt x="24" y="152"/>
                  </a:lnTo>
                  <a:close/>
                  <a:moveTo>
                    <a:pt x="24" y="120"/>
                  </a:moveTo>
                  <a:cubicBezTo>
                    <a:pt x="16" y="120"/>
                    <a:pt x="16" y="120"/>
                    <a:pt x="16" y="120"/>
                  </a:cubicBezTo>
                  <a:cubicBezTo>
                    <a:pt x="16" y="128"/>
                    <a:pt x="16" y="128"/>
                    <a:pt x="16" y="128"/>
                  </a:cubicBezTo>
                  <a:cubicBezTo>
                    <a:pt x="24" y="128"/>
                    <a:pt x="24" y="128"/>
                    <a:pt x="24" y="128"/>
                  </a:cubicBezTo>
                  <a:lnTo>
                    <a:pt x="24" y="120"/>
                  </a:lnTo>
                  <a:close/>
                  <a:moveTo>
                    <a:pt x="16" y="56"/>
                  </a:moveTo>
                  <a:cubicBezTo>
                    <a:pt x="24" y="56"/>
                    <a:pt x="24" y="56"/>
                    <a:pt x="24" y="56"/>
                  </a:cubicBezTo>
                  <a:cubicBezTo>
                    <a:pt x="24" y="48"/>
                    <a:pt x="24" y="48"/>
                    <a:pt x="24" y="48"/>
                  </a:cubicBezTo>
                  <a:cubicBezTo>
                    <a:pt x="16" y="48"/>
                    <a:pt x="16" y="48"/>
                    <a:pt x="16" y="48"/>
                  </a:cubicBezTo>
                  <a:lnTo>
                    <a:pt x="16" y="56"/>
                  </a:lnTo>
                  <a:close/>
                  <a:moveTo>
                    <a:pt x="24" y="136"/>
                  </a:moveTo>
                  <a:cubicBezTo>
                    <a:pt x="16" y="136"/>
                    <a:pt x="16" y="136"/>
                    <a:pt x="16" y="136"/>
                  </a:cubicBezTo>
                  <a:cubicBezTo>
                    <a:pt x="16" y="144"/>
                    <a:pt x="16" y="144"/>
                    <a:pt x="16" y="144"/>
                  </a:cubicBezTo>
                  <a:cubicBezTo>
                    <a:pt x="24" y="144"/>
                    <a:pt x="24" y="144"/>
                    <a:pt x="24" y="144"/>
                  </a:cubicBezTo>
                  <a:lnTo>
                    <a:pt x="24" y="136"/>
                  </a:lnTo>
                  <a:close/>
                  <a:moveTo>
                    <a:pt x="16" y="88"/>
                  </a:moveTo>
                  <a:cubicBezTo>
                    <a:pt x="24" y="88"/>
                    <a:pt x="24" y="88"/>
                    <a:pt x="24" y="88"/>
                  </a:cubicBezTo>
                  <a:cubicBezTo>
                    <a:pt x="24" y="80"/>
                    <a:pt x="24" y="80"/>
                    <a:pt x="24" y="80"/>
                  </a:cubicBezTo>
                  <a:cubicBezTo>
                    <a:pt x="16" y="80"/>
                    <a:pt x="16" y="80"/>
                    <a:pt x="16" y="80"/>
                  </a:cubicBezTo>
                  <a:lnTo>
                    <a:pt x="16" y="88"/>
                  </a:lnTo>
                  <a:close/>
                  <a:moveTo>
                    <a:pt x="16" y="72"/>
                  </a:moveTo>
                  <a:cubicBezTo>
                    <a:pt x="24" y="72"/>
                    <a:pt x="24" y="72"/>
                    <a:pt x="24" y="72"/>
                  </a:cubicBezTo>
                  <a:cubicBezTo>
                    <a:pt x="24" y="64"/>
                    <a:pt x="24" y="64"/>
                    <a:pt x="24" y="64"/>
                  </a:cubicBezTo>
                  <a:cubicBezTo>
                    <a:pt x="16" y="64"/>
                    <a:pt x="16" y="64"/>
                    <a:pt x="16" y="64"/>
                  </a:cubicBezTo>
                  <a:lnTo>
                    <a:pt x="16" y="72"/>
                  </a:lnTo>
                  <a:close/>
                  <a:moveTo>
                    <a:pt x="128" y="32"/>
                  </a:moveTo>
                  <a:cubicBezTo>
                    <a:pt x="16" y="32"/>
                    <a:pt x="16" y="32"/>
                    <a:pt x="16" y="32"/>
                  </a:cubicBezTo>
                  <a:cubicBezTo>
                    <a:pt x="7" y="32"/>
                    <a:pt x="0" y="39"/>
                    <a:pt x="0" y="48"/>
                  </a:cubicBezTo>
                  <a:cubicBezTo>
                    <a:pt x="0" y="160"/>
                    <a:pt x="0" y="160"/>
                    <a:pt x="0" y="160"/>
                  </a:cubicBezTo>
                  <a:cubicBezTo>
                    <a:pt x="0" y="169"/>
                    <a:pt x="7" y="176"/>
                    <a:pt x="16" y="176"/>
                  </a:cubicBezTo>
                  <a:cubicBezTo>
                    <a:pt x="128" y="176"/>
                    <a:pt x="128" y="176"/>
                    <a:pt x="128" y="176"/>
                  </a:cubicBezTo>
                  <a:cubicBezTo>
                    <a:pt x="137" y="176"/>
                    <a:pt x="144" y="169"/>
                    <a:pt x="144" y="160"/>
                  </a:cubicBezTo>
                  <a:cubicBezTo>
                    <a:pt x="144" y="48"/>
                    <a:pt x="144" y="48"/>
                    <a:pt x="144" y="48"/>
                  </a:cubicBezTo>
                  <a:cubicBezTo>
                    <a:pt x="144" y="39"/>
                    <a:pt x="137" y="32"/>
                    <a:pt x="128" y="32"/>
                  </a:cubicBezTo>
                  <a:moveTo>
                    <a:pt x="32" y="168"/>
                  </a:moveTo>
                  <a:cubicBezTo>
                    <a:pt x="16" y="168"/>
                    <a:pt x="16" y="168"/>
                    <a:pt x="16" y="168"/>
                  </a:cubicBezTo>
                  <a:cubicBezTo>
                    <a:pt x="12" y="168"/>
                    <a:pt x="8" y="164"/>
                    <a:pt x="8" y="160"/>
                  </a:cubicBezTo>
                  <a:cubicBezTo>
                    <a:pt x="8" y="108"/>
                    <a:pt x="8" y="108"/>
                    <a:pt x="8" y="108"/>
                  </a:cubicBezTo>
                  <a:cubicBezTo>
                    <a:pt x="32" y="108"/>
                    <a:pt x="32" y="108"/>
                    <a:pt x="32" y="108"/>
                  </a:cubicBezTo>
                  <a:lnTo>
                    <a:pt x="32" y="168"/>
                  </a:lnTo>
                  <a:close/>
                  <a:moveTo>
                    <a:pt x="32" y="100"/>
                  </a:moveTo>
                  <a:cubicBezTo>
                    <a:pt x="8" y="100"/>
                    <a:pt x="8" y="100"/>
                    <a:pt x="8" y="100"/>
                  </a:cubicBezTo>
                  <a:cubicBezTo>
                    <a:pt x="8" y="48"/>
                    <a:pt x="8" y="48"/>
                    <a:pt x="8" y="48"/>
                  </a:cubicBezTo>
                  <a:cubicBezTo>
                    <a:pt x="8" y="44"/>
                    <a:pt x="12" y="40"/>
                    <a:pt x="16" y="40"/>
                  </a:cubicBezTo>
                  <a:cubicBezTo>
                    <a:pt x="32" y="40"/>
                    <a:pt x="32" y="40"/>
                    <a:pt x="32" y="40"/>
                  </a:cubicBezTo>
                  <a:lnTo>
                    <a:pt x="32" y="100"/>
                  </a:lnTo>
                  <a:close/>
                  <a:moveTo>
                    <a:pt x="104" y="168"/>
                  </a:moveTo>
                  <a:cubicBezTo>
                    <a:pt x="40" y="168"/>
                    <a:pt x="40" y="168"/>
                    <a:pt x="40" y="168"/>
                  </a:cubicBezTo>
                  <a:cubicBezTo>
                    <a:pt x="40" y="108"/>
                    <a:pt x="40" y="108"/>
                    <a:pt x="40" y="108"/>
                  </a:cubicBezTo>
                  <a:cubicBezTo>
                    <a:pt x="104" y="108"/>
                    <a:pt x="104" y="108"/>
                    <a:pt x="104" y="108"/>
                  </a:cubicBezTo>
                  <a:lnTo>
                    <a:pt x="104" y="168"/>
                  </a:lnTo>
                  <a:close/>
                  <a:moveTo>
                    <a:pt x="104" y="100"/>
                  </a:moveTo>
                  <a:cubicBezTo>
                    <a:pt x="40" y="100"/>
                    <a:pt x="40" y="100"/>
                    <a:pt x="40" y="100"/>
                  </a:cubicBezTo>
                  <a:cubicBezTo>
                    <a:pt x="40" y="40"/>
                    <a:pt x="40" y="40"/>
                    <a:pt x="40" y="40"/>
                  </a:cubicBezTo>
                  <a:cubicBezTo>
                    <a:pt x="104" y="40"/>
                    <a:pt x="104" y="40"/>
                    <a:pt x="104" y="40"/>
                  </a:cubicBezTo>
                  <a:lnTo>
                    <a:pt x="104" y="100"/>
                  </a:lnTo>
                  <a:close/>
                  <a:moveTo>
                    <a:pt x="136" y="160"/>
                  </a:moveTo>
                  <a:cubicBezTo>
                    <a:pt x="136" y="164"/>
                    <a:pt x="132" y="168"/>
                    <a:pt x="128" y="168"/>
                  </a:cubicBezTo>
                  <a:cubicBezTo>
                    <a:pt x="112" y="168"/>
                    <a:pt x="112" y="168"/>
                    <a:pt x="112" y="168"/>
                  </a:cubicBezTo>
                  <a:cubicBezTo>
                    <a:pt x="112" y="108"/>
                    <a:pt x="112" y="108"/>
                    <a:pt x="112" y="108"/>
                  </a:cubicBezTo>
                  <a:cubicBezTo>
                    <a:pt x="136" y="108"/>
                    <a:pt x="136" y="108"/>
                    <a:pt x="136" y="108"/>
                  </a:cubicBezTo>
                  <a:lnTo>
                    <a:pt x="136" y="160"/>
                  </a:lnTo>
                  <a:close/>
                  <a:moveTo>
                    <a:pt x="136" y="100"/>
                  </a:moveTo>
                  <a:cubicBezTo>
                    <a:pt x="112" y="100"/>
                    <a:pt x="112" y="100"/>
                    <a:pt x="112" y="100"/>
                  </a:cubicBezTo>
                  <a:cubicBezTo>
                    <a:pt x="112" y="40"/>
                    <a:pt x="112" y="40"/>
                    <a:pt x="112" y="40"/>
                  </a:cubicBezTo>
                  <a:cubicBezTo>
                    <a:pt x="128" y="40"/>
                    <a:pt x="128" y="40"/>
                    <a:pt x="128" y="40"/>
                  </a:cubicBezTo>
                  <a:cubicBezTo>
                    <a:pt x="132" y="40"/>
                    <a:pt x="136" y="44"/>
                    <a:pt x="136" y="48"/>
                  </a:cubicBezTo>
                  <a:lnTo>
                    <a:pt x="136" y="100"/>
                  </a:lnTo>
                  <a:close/>
                  <a:moveTo>
                    <a:pt x="120" y="56"/>
                  </a:moveTo>
                  <a:cubicBezTo>
                    <a:pt x="128" y="56"/>
                    <a:pt x="128" y="56"/>
                    <a:pt x="128" y="56"/>
                  </a:cubicBezTo>
                  <a:cubicBezTo>
                    <a:pt x="128" y="48"/>
                    <a:pt x="128" y="48"/>
                    <a:pt x="128" y="48"/>
                  </a:cubicBezTo>
                  <a:cubicBezTo>
                    <a:pt x="120" y="48"/>
                    <a:pt x="120" y="48"/>
                    <a:pt x="120" y="48"/>
                  </a:cubicBezTo>
                  <a:lnTo>
                    <a:pt x="120" y="56"/>
                  </a:lnTo>
                  <a:close/>
                  <a:moveTo>
                    <a:pt x="160" y="0"/>
                  </a:moveTo>
                  <a:cubicBezTo>
                    <a:pt x="48" y="0"/>
                    <a:pt x="48" y="0"/>
                    <a:pt x="48" y="0"/>
                  </a:cubicBezTo>
                  <a:cubicBezTo>
                    <a:pt x="39" y="0"/>
                    <a:pt x="32" y="7"/>
                    <a:pt x="32" y="16"/>
                  </a:cubicBezTo>
                  <a:cubicBezTo>
                    <a:pt x="32" y="20"/>
                    <a:pt x="32" y="20"/>
                    <a:pt x="32" y="20"/>
                  </a:cubicBezTo>
                  <a:cubicBezTo>
                    <a:pt x="32" y="22"/>
                    <a:pt x="34" y="24"/>
                    <a:pt x="36" y="24"/>
                  </a:cubicBezTo>
                  <a:cubicBezTo>
                    <a:pt x="38" y="24"/>
                    <a:pt x="40" y="22"/>
                    <a:pt x="40" y="20"/>
                  </a:cubicBezTo>
                  <a:cubicBezTo>
                    <a:pt x="40" y="16"/>
                    <a:pt x="40" y="16"/>
                    <a:pt x="40" y="16"/>
                  </a:cubicBezTo>
                  <a:cubicBezTo>
                    <a:pt x="40" y="12"/>
                    <a:pt x="44" y="8"/>
                    <a:pt x="48" y="8"/>
                  </a:cubicBezTo>
                  <a:cubicBezTo>
                    <a:pt x="160" y="8"/>
                    <a:pt x="160" y="8"/>
                    <a:pt x="160" y="8"/>
                  </a:cubicBezTo>
                  <a:cubicBezTo>
                    <a:pt x="164" y="8"/>
                    <a:pt x="168" y="12"/>
                    <a:pt x="168" y="16"/>
                  </a:cubicBezTo>
                  <a:cubicBezTo>
                    <a:pt x="168" y="128"/>
                    <a:pt x="168" y="128"/>
                    <a:pt x="168" y="128"/>
                  </a:cubicBezTo>
                  <a:cubicBezTo>
                    <a:pt x="168" y="132"/>
                    <a:pt x="164" y="136"/>
                    <a:pt x="160" y="136"/>
                  </a:cubicBezTo>
                  <a:cubicBezTo>
                    <a:pt x="156" y="136"/>
                    <a:pt x="156" y="136"/>
                    <a:pt x="156" y="136"/>
                  </a:cubicBezTo>
                  <a:cubicBezTo>
                    <a:pt x="154" y="136"/>
                    <a:pt x="152" y="138"/>
                    <a:pt x="152" y="140"/>
                  </a:cubicBezTo>
                  <a:cubicBezTo>
                    <a:pt x="152" y="142"/>
                    <a:pt x="154" y="144"/>
                    <a:pt x="156" y="144"/>
                  </a:cubicBezTo>
                  <a:cubicBezTo>
                    <a:pt x="160" y="144"/>
                    <a:pt x="160" y="144"/>
                    <a:pt x="160" y="144"/>
                  </a:cubicBezTo>
                  <a:cubicBezTo>
                    <a:pt x="169" y="144"/>
                    <a:pt x="176" y="137"/>
                    <a:pt x="176" y="128"/>
                  </a:cubicBezTo>
                  <a:cubicBezTo>
                    <a:pt x="176" y="16"/>
                    <a:pt x="176" y="16"/>
                    <a:pt x="176" y="16"/>
                  </a:cubicBezTo>
                  <a:cubicBezTo>
                    <a:pt x="176" y="7"/>
                    <a:pt x="169" y="0"/>
                    <a:pt x="160" y="0"/>
                  </a:cubicBezTo>
                  <a:moveTo>
                    <a:pt x="120" y="72"/>
                  </a:moveTo>
                  <a:cubicBezTo>
                    <a:pt x="128" y="72"/>
                    <a:pt x="128" y="72"/>
                    <a:pt x="128" y="72"/>
                  </a:cubicBezTo>
                  <a:cubicBezTo>
                    <a:pt x="128" y="64"/>
                    <a:pt x="128" y="64"/>
                    <a:pt x="128" y="64"/>
                  </a:cubicBezTo>
                  <a:cubicBezTo>
                    <a:pt x="120" y="64"/>
                    <a:pt x="120" y="64"/>
                    <a:pt x="120" y="64"/>
                  </a:cubicBezTo>
                  <a:lnTo>
                    <a:pt x="120" y="72"/>
                  </a:lnTo>
                  <a:close/>
                  <a:moveTo>
                    <a:pt x="128" y="136"/>
                  </a:moveTo>
                  <a:cubicBezTo>
                    <a:pt x="120" y="136"/>
                    <a:pt x="120" y="136"/>
                    <a:pt x="120" y="136"/>
                  </a:cubicBezTo>
                  <a:cubicBezTo>
                    <a:pt x="120" y="144"/>
                    <a:pt x="120" y="144"/>
                    <a:pt x="120" y="144"/>
                  </a:cubicBezTo>
                  <a:cubicBezTo>
                    <a:pt x="128" y="144"/>
                    <a:pt x="128" y="144"/>
                    <a:pt x="128" y="144"/>
                  </a:cubicBezTo>
                  <a:lnTo>
                    <a:pt x="128" y="136"/>
                  </a:lnTo>
                  <a:close/>
                  <a:moveTo>
                    <a:pt x="120" y="88"/>
                  </a:moveTo>
                  <a:cubicBezTo>
                    <a:pt x="128" y="88"/>
                    <a:pt x="128" y="88"/>
                    <a:pt x="128" y="88"/>
                  </a:cubicBezTo>
                  <a:cubicBezTo>
                    <a:pt x="128" y="80"/>
                    <a:pt x="128" y="80"/>
                    <a:pt x="128" y="80"/>
                  </a:cubicBezTo>
                  <a:cubicBezTo>
                    <a:pt x="120" y="80"/>
                    <a:pt x="120" y="80"/>
                    <a:pt x="120" y="80"/>
                  </a:cubicBezTo>
                  <a:lnTo>
                    <a:pt x="120" y="88"/>
                  </a:lnTo>
                  <a:close/>
                  <a:moveTo>
                    <a:pt x="128" y="120"/>
                  </a:moveTo>
                  <a:cubicBezTo>
                    <a:pt x="120" y="120"/>
                    <a:pt x="120" y="120"/>
                    <a:pt x="120" y="120"/>
                  </a:cubicBezTo>
                  <a:cubicBezTo>
                    <a:pt x="120" y="128"/>
                    <a:pt x="120" y="128"/>
                    <a:pt x="120" y="128"/>
                  </a:cubicBezTo>
                  <a:cubicBezTo>
                    <a:pt x="128" y="128"/>
                    <a:pt x="128" y="128"/>
                    <a:pt x="128" y="128"/>
                  </a:cubicBezTo>
                  <a:lnTo>
                    <a:pt x="128" y="120"/>
                  </a:lnTo>
                  <a:close/>
                  <a:moveTo>
                    <a:pt x="128" y="152"/>
                  </a:moveTo>
                  <a:cubicBezTo>
                    <a:pt x="120" y="152"/>
                    <a:pt x="120" y="152"/>
                    <a:pt x="120" y="152"/>
                  </a:cubicBezTo>
                  <a:cubicBezTo>
                    <a:pt x="120" y="160"/>
                    <a:pt x="120" y="160"/>
                    <a:pt x="120" y="160"/>
                  </a:cubicBezTo>
                  <a:cubicBezTo>
                    <a:pt x="128" y="160"/>
                    <a:pt x="128" y="160"/>
                    <a:pt x="128" y="160"/>
                  </a:cubicBezTo>
                  <a:lnTo>
                    <a:pt x="128" y="15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8" name="Group 7"/>
          <p:cNvGrpSpPr/>
          <p:nvPr/>
        </p:nvGrpSpPr>
        <p:grpSpPr>
          <a:xfrm>
            <a:off x="6351117" y="3416180"/>
            <a:ext cx="3104942" cy="3541609"/>
            <a:chOff x="6351117" y="3416180"/>
            <a:chExt cx="3104942" cy="3541609"/>
          </a:xfrm>
        </p:grpSpPr>
        <p:grpSp>
          <p:nvGrpSpPr>
            <p:cNvPr id="28" name="Group 27"/>
            <p:cNvGrpSpPr/>
            <p:nvPr/>
          </p:nvGrpSpPr>
          <p:grpSpPr>
            <a:xfrm>
              <a:off x="6351117" y="4902879"/>
              <a:ext cx="3104942" cy="2054910"/>
              <a:chOff x="5815807" y="5218992"/>
              <a:chExt cx="3104942" cy="2054910"/>
            </a:xfrm>
          </p:grpSpPr>
          <p:sp>
            <p:nvSpPr>
              <p:cNvPr id="29" name="TextBox 28"/>
              <p:cNvSpPr txBox="1"/>
              <p:nvPr/>
            </p:nvSpPr>
            <p:spPr>
              <a:xfrm>
                <a:off x="5815807" y="6196684"/>
                <a:ext cx="3104942" cy="1077218"/>
              </a:xfrm>
              <a:prstGeom prst="rect">
                <a:avLst/>
              </a:prstGeom>
              <a:noFill/>
            </p:spPr>
            <p:txBody>
              <a:bodyPr wrap="square" rtlCol="0">
                <a:spAutoFit/>
              </a:bodyPr>
              <a:lstStyle/>
              <a:p>
                <a:pPr algn="ctr"/>
                <a:r>
                  <a:rPr lang="en-US" sz="3600">
                    <a:solidFill>
                      <a:schemeClr val="accent1"/>
                    </a:solidFill>
                    <a:latin typeface="+mj-lt"/>
                  </a:rPr>
                  <a:t>likes</a:t>
                </a:r>
                <a:r>
                  <a:rPr lang="en-US" sz="3600">
                    <a:latin typeface="+mj-lt"/>
                  </a:rPr>
                  <a:t> </a:t>
                </a:r>
              </a:p>
              <a:p>
                <a:pPr algn="ctr"/>
                <a:r>
                  <a:rPr lang="en-US" sz="2800">
                    <a:latin typeface="+mj-lt"/>
                  </a:rPr>
                  <a:t>per week</a:t>
                </a:r>
                <a:endParaRPr lang="uk-UA" sz="2800">
                  <a:latin typeface="+mj-lt"/>
                </a:endParaRPr>
              </a:p>
            </p:txBody>
          </p:sp>
          <p:sp>
            <p:nvSpPr>
              <p:cNvPr id="32" name="TextBox 31"/>
              <p:cNvSpPr txBox="1"/>
              <p:nvPr/>
            </p:nvSpPr>
            <p:spPr>
              <a:xfrm>
                <a:off x="6187178" y="5218992"/>
                <a:ext cx="2362200" cy="830997"/>
              </a:xfrm>
              <a:prstGeom prst="rect">
                <a:avLst/>
              </a:prstGeom>
              <a:noFill/>
            </p:spPr>
            <p:txBody>
              <a:bodyPr wrap="square" rtlCol="0">
                <a:spAutoFit/>
              </a:bodyPr>
              <a:lstStyle/>
              <a:p>
                <a:pPr algn="ctr"/>
                <a:r>
                  <a:rPr lang="en-US" sz="4800" b="1">
                    <a:solidFill>
                      <a:schemeClr val="accent2"/>
                    </a:solidFill>
                    <a:latin typeface="+mj-lt"/>
                  </a:rPr>
                  <a:t>1.585</a:t>
                </a:r>
                <a:endParaRPr lang="uk-UA" sz="4400" b="1">
                  <a:solidFill>
                    <a:schemeClr val="accent2"/>
                  </a:solidFill>
                  <a:latin typeface="+mj-lt"/>
                </a:endParaRPr>
              </a:p>
            </p:txBody>
          </p:sp>
        </p:grpSp>
        <p:sp>
          <p:nvSpPr>
            <p:cNvPr id="37" name="Freeform 5"/>
            <p:cNvSpPr>
              <a:spLocks noEditPoints="1"/>
            </p:cNvSpPr>
            <p:nvPr/>
          </p:nvSpPr>
          <p:spPr bwMode="auto">
            <a:xfrm>
              <a:off x="7372486" y="3416180"/>
              <a:ext cx="1189121" cy="1053596"/>
            </a:xfrm>
            <a:custGeom>
              <a:avLst/>
              <a:gdLst>
                <a:gd name="T0" fmla="*/ 81 w 85"/>
                <a:gd name="T1" fmla="*/ 41 h 75"/>
                <a:gd name="T2" fmla="*/ 76 w 85"/>
                <a:gd name="T3" fmla="*/ 29 h 75"/>
                <a:gd name="T4" fmla="*/ 57 w 85"/>
                <a:gd name="T5" fmla="*/ 29 h 75"/>
                <a:gd name="T6" fmla="*/ 59 w 85"/>
                <a:gd name="T7" fmla="*/ 17 h 75"/>
                <a:gd name="T8" fmla="*/ 55 w 85"/>
                <a:gd name="T9" fmla="*/ 3 h 75"/>
                <a:gd name="T10" fmla="*/ 47 w 85"/>
                <a:gd name="T11" fmla="*/ 1 h 75"/>
                <a:gd name="T12" fmla="*/ 42 w 85"/>
                <a:gd name="T13" fmla="*/ 6 h 75"/>
                <a:gd name="T14" fmla="*/ 42 w 85"/>
                <a:gd name="T15" fmla="*/ 16 h 75"/>
                <a:gd name="T16" fmla="*/ 30 w 85"/>
                <a:gd name="T17" fmla="*/ 35 h 75"/>
                <a:gd name="T18" fmla="*/ 28 w 85"/>
                <a:gd name="T19" fmla="*/ 34 h 75"/>
                <a:gd name="T20" fmla="*/ 4 w 85"/>
                <a:gd name="T21" fmla="*/ 34 h 75"/>
                <a:gd name="T22" fmla="*/ 0 w 85"/>
                <a:gd name="T23" fmla="*/ 38 h 75"/>
                <a:gd name="T24" fmla="*/ 0 w 85"/>
                <a:gd name="T25" fmla="*/ 71 h 75"/>
                <a:gd name="T26" fmla="*/ 4 w 85"/>
                <a:gd name="T27" fmla="*/ 75 h 75"/>
                <a:gd name="T28" fmla="*/ 25 w 85"/>
                <a:gd name="T29" fmla="*/ 75 h 75"/>
                <a:gd name="T30" fmla="*/ 29 w 85"/>
                <a:gd name="T31" fmla="*/ 71 h 75"/>
                <a:gd name="T32" fmla="*/ 29 w 85"/>
                <a:gd name="T33" fmla="*/ 70 h 75"/>
                <a:gd name="T34" fmla="*/ 30 w 85"/>
                <a:gd name="T35" fmla="*/ 70 h 75"/>
                <a:gd name="T36" fmla="*/ 35 w 85"/>
                <a:gd name="T37" fmla="*/ 72 h 75"/>
                <a:gd name="T38" fmla="*/ 68 w 85"/>
                <a:gd name="T39" fmla="*/ 72 h 75"/>
                <a:gd name="T40" fmla="*/ 78 w 85"/>
                <a:gd name="T41" fmla="*/ 60 h 75"/>
                <a:gd name="T42" fmla="*/ 79 w 85"/>
                <a:gd name="T43" fmla="*/ 51 h 75"/>
                <a:gd name="T44" fmla="*/ 81 w 85"/>
                <a:gd name="T45" fmla="*/ 41 h 75"/>
                <a:gd name="T46" fmla="*/ 25 w 85"/>
                <a:gd name="T47" fmla="*/ 71 h 75"/>
                <a:gd name="T48" fmla="*/ 3 w 85"/>
                <a:gd name="T49" fmla="*/ 71 h 75"/>
                <a:gd name="T50" fmla="*/ 3 w 85"/>
                <a:gd name="T51" fmla="*/ 38 h 75"/>
                <a:gd name="T52" fmla="*/ 25 w 85"/>
                <a:gd name="T53" fmla="*/ 38 h 75"/>
                <a:gd name="T54" fmla="*/ 25 w 85"/>
                <a:gd name="T55" fmla="*/ 71 h 75"/>
                <a:gd name="T56" fmla="*/ 75 w 85"/>
                <a:gd name="T57" fmla="*/ 41 h 75"/>
                <a:gd name="T58" fmla="*/ 75 w 85"/>
                <a:gd name="T59" fmla="*/ 42 h 75"/>
                <a:gd name="T60" fmla="*/ 74 w 85"/>
                <a:gd name="T61" fmla="*/ 50 h 75"/>
                <a:gd name="T62" fmla="*/ 73 w 85"/>
                <a:gd name="T63" fmla="*/ 51 h 75"/>
                <a:gd name="T64" fmla="*/ 72 w 85"/>
                <a:gd name="T65" fmla="*/ 60 h 75"/>
                <a:gd name="T66" fmla="*/ 72 w 85"/>
                <a:gd name="T67" fmla="*/ 60 h 75"/>
                <a:gd name="T68" fmla="*/ 68 w 85"/>
                <a:gd name="T69" fmla="*/ 69 h 75"/>
                <a:gd name="T70" fmla="*/ 35 w 85"/>
                <a:gd name="T71" fmla="*/ 69 h 75"/>
                <a:gd name="T72" fmla="*/ 29 w 85"/>
                <a:gd name="T73" fmla="*/ 66 h 75"/>
                <a:gd name="T74" fmla="*/ 28 w 85"/>
                <a:gd name="T75" fmla="*/ 66 h 75"/>
                <a:gd name="T76" fmla="*/ 28 w 85"/>
                <a:gd name="T77" fmla="*/ 40 h 75"/>
                <a:gd name="T78" fmla="*/ 33 w 85"/>
                <a:gd name="T79" fmla="*/ 36 h 75"/>
                <a:gd name="T80" fmla="*/ 45 w 85"/>
                <a:gd name="T81" fmla="*/ 16 h 75"/>
                <a:gd name="T82" fmla="*/ 45 w 85"/>
                <a:gd name="T83" fmla="*/ 6 h 75"/>
                <a:gd name="T84" fmla="*/ 51 w 85"/>
                <a:gd name="T85" fmla="*/ 5 h 75"/>
                <a:gd name="T86" fmla="*/ 55 w 85"/>
                <a:gd name="T87" fmla="*/ 17 h 75"/>
                <a:gd name="T88" fmla="*/ 53 w 85"/>
                <a:gd name="T89" fmla="*/ 32 h 75"/>
                <a:gd name="T90" fmla="*/ 76 w 85"/>
                <a:gd name="T91" fmla="*/ 32 h 75"/>
                <a:gd name="T92" fmla="*/ 75 w 85"/>
                <a:gd name="T93" fmla="*/ 41 h 75"/>
                <a:gd name="T94" fmla="*/ 75 w 85"/>
                <a:gd name="T95" fmla="*/ 41 h 75"/>
                <a:gd name="T96" fmla="*/ 75 w 85"/>
                <a:gd name="T97" fmla="*/ 41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5" h="75">
                  <a:moveTo>
                    <a:pt x="81" y="41"/>
                  </a:moveTo>
                  <a:cubicBezTo>
                    <a:pt x="85" y="37"/>
                    <a:pt x="84" y="29"/>
                    <a:pt x="76" y="29"/>
                  </a:cubicBezTo>
                  <a:cubicBezTo>
                    <a:pt x="57" y="29"/>
                    <a:pt x="57" y="29"/>
                    <a:pt x="57" y="29"/>
                  </a:cubicBezTo>
                  <a:cubicBezTo>
                    <a:pt x="58" y="25"/>
                    <a:pt x="59" y="18"/>
                    <a:pt x="59" y="17"/>
                  </a:cubicBezTo>
                  <a:cubicBezTo>
                    <a:pt x="59" y="11"/>
                    <a:pt x="55" y="4"/>
                    <a:pt x="55" y="3"/>
                  </a:cubicBezTo>
                  <a:cubicBezTo>
                    <a:pt x="54" y="2"/>
                    <a:pt x="50" y="0"/>
                    <a:pt x="47" y="1"/>
                  </a:cubicBezTo>
                  <a:cubicBezTo>
                    <a:pt x="42" y="2"/>
                    <a:pt x="42" y="5"/>
                    <a:pt x="42" y="6"/>
                  </a:cubicBezTo>
                  <a:cubicBezTo>
                    <a:pt x="42" y="6"/>
                    <a:pt x="42" y="14"/>
                    <a:pt x="42" y="16"/>
                  </a:cubicBezTo>
                  <a:cubicBezTo>
                    <a:pt x="40" y="21"/>
                    <a:pt x="32" y="34"/>
                    <a:pt x="30" y="35"/>
                  </a:cubicBezTo>
                  <a:cubicBezTo>
                    <a:pt x="29" y="34"/>
                    <a:pt x="29" y="34"/>
                    <a:pt x="28" y="34"/>
                  </a:cubicBezTo>
                  <a:cubicBezTo>
                    <a:pt x="4" y="34"/>
                    <a:pt x="4" y="34"/>
                    <a:pt x="4" y="34"/>
                  </a:cubicBezTo>
                  <a:cubicBezTo>
                    <a:pt x="2" y="34"/>
                    <a:pt x="0" y="36"/>
                    <a:pt x="0" y="38"/>
                  </a:cubicBezTo>
                  <a:cubicBezTo>
                    <a:pt x="0" y="71"/>
                    <a:pt x="0" y="71"/>
                    <a:pt x="0" y="71"/>
                  </a:cubicBezTo>
                  <a:cubicBezTo>
                    <a:pt x="0" y="73"/>
                    <a:pt x="2" y="75"/>
                    <a:pt x="4" y="75"/>
                  </a:cubicBezTo>
                  <a:cubicBezTo>
                    <a:pt x="25" y="75"/>
                    <a:pt x="25" y="75"/>
                    <a:pt x="25" y="75"/>
                  </a:cubicBezTo>
                  <a:cubicBezTo>
                    <a:pt x="27" y="75"/>
                    <a:pt x="29" y="73"/>
                    <a:pt x="29" y="71"/>
                  </a:cubicBezTo>
                  <a:cubicBezTo>
                    <a:pt x="29" y="70"/>
                    <a:pt x="29" y="70"/>
                    <a:pt x="29" y="70"/>
                  </a:cubicBezTo>
                  <a:cubicBezTo>
                    <a:pt x="29" y="70"/>
                    <a:pt x="30" y="70"/>
                    <a:pt x="30" y="70"/>
                  </a:cubicBezTo>
                  <a:cubicBezTo>
                    <a:pt x="31" y="71"/>
                    <a:pt x="33" y="72"/>
                    <a:pt x="35" y="72"/>
                  </a:cubicBezTo>
                  <a:cubicBezTo>
                    <a:pt x="68" y="72"/>
                    <a:pt x="68" y="72"/>
                    <a:pt x="68" y="72"/>
                  </a:cubicBezTo>
                  <a:cubicBezTo>
                    <a:pt x="80" y="72"/>
                    <a:pt x="79" y="61"/>
                    <a:pt x="78" y="60"/>
                  </a:cubicBezTo>
                  <a:cubicBezTo>
                    <a:pt x="80" y="58"/>
                    <a:pt x="81" y="54"/>
                    <a:pt x="79" y="51"/>
                  </a:cubicBezTo>
                  <a:cubicBezTo>
                    <a:pt x="81" y="49"/>
                    <a:pt x="83" y="45"/>
                    <a:pt x="81" y="41"/>
                  </a:cubicBezTo>
                  <a:close/>
                  <a:moveTo>
                    <a:pt x="25" y="71"/>
                  </a:moveTo>
                  <a:cubicBezTo>
                    <a:pt x="3" y="71"/>
                    <a:pt x="3" y="71"/>
                    <a:pt x="3" y="71"/>
                  </a:cubicBezTo>
                  <a:cubicBezTo>
                    <a:pt x="3" y="38"/>
                    <a:pt x="3" y="38"/>
                    <a:pt x="3" y="38"/>
                  </a:cubicBezTo>
                  <a:cubicBezTo>
                    <a:pt x="25" y="38"/>
                    <a:pt x="25" y="38"/>
                    <a:pt x="25" y="38"/>
                  </a:cubicBezTo>
                  <a:lnTo>
                    <a:pt x="25" y="71"/>
                  </a:lnTo>
                  <a:close/>
                  <a:moveTo>
                    <a:pt x="75" y="41"/>
                  </a:moveTo>
                  <a:cubicBezTo>
                    <a:pt x="75" y="42"/>
                    <a:pt x="75" y="42"/>
                    <a:pt x="75" y="42"/>
                  </a:cubicBezTo>
                  <a:cubicBezTo>
                    <a:pt x="81" y="43"/>
                    <a:pt x="78" y="50"/>
                    <a:pt x="74" y="50"/>
                  </a:cubicBezTo>
                  <a:cubicBezTo>
                    <a:pt x="73" y="51"/>
                    <a:pt x="73" y="51"/>
                    <a:pt x="73" y="51"/>
                  </a:cubicBezTo>
                  <a:cubicBezTo>
                    <a:pt x="79" y="52"/>
                    <a:pt x="76" y="59"/>
                    <a:pt x="72" y="60"/>
                  </a:cubicBezTo>
                  <a:cubicBezTo>
                    <a:pt x="72" y="60"/>
                    <a:pt x="72" y="60"/>
                    <a:pt x="72" y="60"/>
                  </a:cubicBezTo>
                  <a:cubicBezTo>
                    <a:pt x="76" y="61"/>
                    <a:pt x="75" y="69"/>
                    <a:pt x="68" y="69"/>
                  </a:cubicBezTo>
                  <a:cubicBezTo>
                    <a:pt x="35" y="69"/>
                    <a:pt x="35" y="69"/>
                    <a:pt x="35" y="69"/>
                  </a:cubicBezTo>
                  <a:cubicBezTo>
                    <a:pt x="33" y="69"/>
                    <a:pt x="31" y="66"/>
                    <a:pt x="29" y="66"/>
                  </a:cubicBezTo>
                  <a:cubicBezTo>
                    <a:pt x="28" y="66"/>
                    <a:pt x="28" y="66"/>
                    <a:pt x="28" y="66"/>
                  </a:cubicBezTo>
                  <a:cubicBezTo>
                    <a:pt x="28" y="40"/>
                    <a:pt x="28" y="40"/>
                    <a:pt x="28" y="40"/>
                  </a:cubicBezTo>
                  <a:cubicBezTo>
                    <a:pt x="30" y="39"/>
                    <a:pt x="32" y="38"/>
                    <a:pt x="33" y="36"/>
                  </a:cubicBezTo>
                  <a:cubicBezTo>
                    <a:pt x="36" y="34"/>
                    <a:pt x="45" y="18"/>
                    <a:pt x="45" y="16"/>
                  </a:cubicBezTo>
                  <a:cubicBezTo>
                    <a:pt x="45" y="14"/>
                    <a:pt x="45" y="6"/>
                    <a:pt x="45" y="6"/>
                  </a:cubicBezTo>
                  <a:cubicBezTo>
                    <a:pt x="45" y="6"/>
                    <a:pt x="47" y="3"/>
                    <a:pt x="51" y="5"/>
                  </a:cubicBezTo>
                  <a:cubicBezTo>
                    <a:pt x="51" y="5"/>
                    <a:pt x="55" y="12"/>
                    <a:pt x="55" y="17"/>
                  </a:cubicBezTo>
                  <a:cubicBezTo>
                    <a:pt x="55" y="17"/>
                    <a:pt x="54" y="29"/>
                    <a:pt x="53" y="32"/>
                  </a:cubicBezTo>
                  <a:cubicBezTo>
                    <a:pt x="76" y="32"/>
                    <a:pt x="76" y="32"/>
                    <a:pt x="76" y="32"/>
                  </a:cubicBezTo>
                  <a:cubicBezTo>
                    <a:pt x="81" y="32"/>
                    <a:pt x="80" y="40"/>
                    <a:pt x="75" y="41"/>
                  </a:cubicBezTo>
                  <a:close/>
                  <a:moveTo>
                    <a:pt x="75" y="41"/>
                  </a:moveTo>
                  <a:cubicBezTo>
                    <a:pt x="75" y="41"/>
                    <a:pt x="75" y="41"/>
                    <a:pt x="75" y="41"/>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19368010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250"/>
                                        <p:tgtEl>
                                          <p:spTgt spid="13"/>
                                        </p:tgtEl>
                                      </p:cBhvr>
                                    </p:animEffect>
                                    <p:anim calcmode="lin" valueType="num">
                                      <p:cBhvr>
                                        <p:cTn id="8" dur="1250" fill="hold"/>
                                        <p:tgtEl>
                                          <p:spTgt spid="13"/>
                                        </p:tgtEl>
                                        <p:attrNameLst>
                                          <p:attrName>ppt_x</p:attrName>
                                        </p:attrNameLst>
                                      </p:cBhvr>
                                      <p:tavLst>
                                        <p:tav tm="0">
                                          <p:val>
                                            <p:strVal val="#ppt_x"/>
                                          </p:val>
                                        </p:tav>
                                        <p:tav tm="100000">
                                          <p:val>
                                            <p:strVal val="#ppt_x"/>
                                          </p:val>
                                        </p:tav>
                                      </p:tavLst>
                                    </p:anim>
                                    <p:anim calcmode="lin" valueType="num">
                                      <p:cBhvr>
                                        <p:cTn id="9" dur="1125" decel="100000" fill="hold"/>
                                        <p:tgtEl>
                                          <p:spTgt spid="1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250"/>
                                        <p:tgtEl>
                                          <p:spTgt spid="8"/>
                                        </p:tgtEl>
                                      </p:cBhvr>
                                    </p:animEffect>
                                    <p:anim calcmode="lin" valueType="num">
                                      <p:cBhvr>
                                        <p:cTn id="14" dur="1250" fill="hold"/>
                                        <p:tgtEl>
                                          <p:spTgt spid="8"/>
                                        </p:tgtEl>
                                        <p:attrNameLst>
                                          <p:attrName>ppt_x</p:attrName>
                                        </p:attrNameLst>
                                      </p:cBhvr>
                                      <p:tavLst>
                                        <p:tav tm="0">
                                          <p:val>
                                            <p:strVal val="#ppt_x"/>
                                          </p:val>
                                        </p:tav>
                                        <p:tav tm="100000">
                                          <p:val>
                                            <p:strVal val="#ppt_x"/>
                                          </p:val>
                                        </p:tav>
                                      </p:tavLst>
                                    </p:anim>
                                    <p:anim calcmode="lin" valueType="num">
                                      <p:cBhvr>
                                        <p:cTn id="15" dur="1125" decel="100000" fill="hold"/>
                                        <p:tgtEl>
                                          <p:spTgt spid="8"/>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1250"/>
                                        <p:tgtEl>
                                          <p:spTgt spid="20"/>
                                        </p:tgtEl>
                                      </p:cBhvr>
                                    </p:animEffect>
                                    <p:anim calcmode="lin" valueType="num">
                                      <p:cBhvr>
                                        <p:cTn id="20" dur="1250" fill="hold"/>
                                        <p:tgtEl>
                                          <p:spTgt spid="20"/>
                                        </p:tgtEl>
                                        <p:attrNameLst>
                                          <p:attrName>ppt_x</p:attrName>
                                        </p:attrNameLst>
                                      </p:cBhvr>
                                      <p:tavLst>
                                        <p:tav tm="0">
                                          <p:val>
                                            <p:strVal val="#ppt_x"/>
                                          </p:val>
                                        </p:tav>
                                        <p:tav tm="100000">
                                          <p:val>
                                            <p:strVal val="#ppt_x"/>
                                          </p:val>
                                        </p:tav>
                                      </p:tavLst>
                                    </p:anim>
                                    <p:anim calcmode="lin" valueType="num">
                                      <p:cBhvr>
                                        <p:cTn id="21" dur="1125" decel="100000" fill="hold"/>
                                        <p:tgtEl>
                                          <p:spTgt spid="20"/>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0"/>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1250"/>
                                        <p:tgtEl>
                                          <p:spTgt spid="21"/>
                                        </p:tgtEl>
                                      </p:cBhvr>
                                    </p:animEffect>
                                    <p:anim calcmode="lin" valueType="num">
                                      <p:cBhvr>
                                        <p:cTn id="26" dur="1250" fill="hold"/>
                                        <p:tgtEl>
                                          <p:spTgt spid="21"/>
                                        </p:tgtEl>
                                        <p:attrNameLst>
                                          <p:attrName>ppt_x</p:attrName>
                                        </p:attrNameLst>
                                      </p:cBhvr>
                                      <p:tavLst>
                                        <p:tav tm="0">
                                          <p:val>
                                            <p:strVal val="#ppt_x"/>
                                          </p:val>
                                        </p:tav>
                                        <p:tav tm="100000">
                                          <p:val>
                                            <p:strVal val="#ppt_x"/>
                                          </p:val>
                                        </p:tav>
                                      </p:tavLst>
                                    </p:anim>
                                    <p:anim calcmode="lin" valueType="num">
                                      <p:cBhvr>
                                        <p:cTn id="27" dur="1125" decel="100000" fill="hold"/>
                                        <p:tgtEl>
                                          <p:spTgt spid="21"/>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social media -</a:t>
            </a:r>
            <a:br>
              <a:rPr lang="en-US"/>
            </a:br>
            <a:r>
              <a:rPr lang="en-US">
                <a:solidFill>
                  <a:schemeClr val="accent1"/>
                </a:solidFill>
              </a:rPr>
              <a:t>google+ </a:t>
            </a:r>
            <a:r>
              <a:rPr lang="en-US"/>
              <a:t>review</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152</a:t>
            </a:fld>
            <a:endParaRPr/>
          </a:p>
        </p:txBody>
      </p:sp>
      <p:sp>
        <p:nvSpPr>
          <p:cNvPr id="4" name="Rectangle 3"/>
          <p:cNvSpPr/>
          <p:nvPr/>
        </p:nvSpPr>
        <p:spPr>
          <a:xfrm>
            <a:off x="0" y="33147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 name="Rectangle 4"/>
          <p:cNvSpPr/>
          <p:nvPr/>
        </p:nvSpPr>
        <p:spPr>
          <a:xfrm>
            <a:off x="0" y="42291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 name="Rectangle 5"/>
          <p:cNvSpPr/>
          <p:nvPr/>
        </p:nvSpPr>
        <p:spPr>
          <a:xfrm>
            <a:off x="0" y="5143500"/>
            <a:ext cx="914400" cy="914400"/>
          </a:xfrm>
          <a:prstGeom prst="rect">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Rectangle 6"/>
          <p:cNvSpPr/>
          <p:nvPr/>
        </p:nvSpPr>
        <p:spPr>
          <a:xfrm>
            <a:off x="0" y="6057900"/>
            <a:ext cx="914400" cy="914400"/>
          </a:xfrm>
          <a:prstGeom prst="rect">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Freeform 264"/>
          <p:cNvSpPr>
            <a:spLocks noEditPoints="1"/>
          </p:cNvSpPr>
          <p:nvPr/>
        </p:nvSpPr>
        <p:spPr bwMode="auto">
          <a:xfrm>
            <a:off x="193049" y="3536325"/>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0" name="Freeform 263"/>
          <p:cNvSpPr>
            <a:spLocks noEditPoints="1"/>
          </p:cNvSpPr>
          <p:nvPr/>
        </p:nvSpPr>
        <p:spPr bwMode="auto">
          <a:xfrm>
            <a:off x="196566" y="4450725"/>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1" name="Freeform 265"/>
          <p:cNvSpPr>
            <a:spLocks noEditPoints="1"/>
          </p:cNvSpPr>
          <p:nvPr/>
        </p:nvSpPr>
        <p:spPr bwMode="auto">
          <a:xfrm>
            <a:off x="193049" y="5307974"/>
            <a:ext cx="516820" cy="528301"/>
          </a:xfrm>
          <a:custGeom>
            <a:avLst/>
            <a:gdLst>
              <a:gd name="T0" fmla="*/ 86 w 176"/>
              <a:gd name="T1" fmla="*/ 72 h 176"/>
              <a:gd name="T2" fmla="*/ 93 w 176"/>
              <a:gd name="T3" fmla="*/ 54 h 176"/>
              <a:gd name="T4" fmla="*/ 84 w 176"/>
              <a:gd name="T5" fmla="*/ 48 h 176"/>
              <a:gd name="T6" fmla="*/ 78 w 176"/>
              <a:gd name="T7" fmla="*/ 65 h 176"/>
              <a:gd name="T8" fmla="*/ 83 w 176"/>
              <a:gd name="T9" fmla="*/ 54 h 176"/>
              <a:gd name="T10" fmla="*/ 88 w 176"/>
              <a:gd name="T11" fmla="*/ 54 h 176"/>
              <a:gd name="T12" fmla="*/ 85 w 176"/>
              <a:gd name="T13" fmla="*/ 68 h 176"/>
              <a:gd name="T14" fmla="*/ 83 w 176"/>
              <a:gd name="T15" fmla="*/ 54 h 176"/>
              <a:gd name="T16" fmla="*/ 107 w 176"/>
              <a:gd name="T17" fmla="*/ 69 h 176"/>
              <a:gd name="T18" fmla="*/ 112 w 176"/>
              <a:gd name="T19" fmla="*/ 71 h 176"/>
              <a:gd name="T20" fmla="*/ 107 w 176"/>
              <a:gd name="T21" fmla="*/ 48 h 176"/>
              <a:gd name="T22" fmla="*/ 104 w 176"/>
              <a:gd name="T23" fmla="*/ 68 h 176"/>
              <a:gd name="T24" fmla="*/ 102 w 176"/>
              <a:gd name="T25" fmla="*/ 48 h 176"/>
              <a:gd name="T26" fmla="*/ 97 w 176"/>
              <a:gd name="T27" fmla="*/ 68 h 176"/>
              <a:gd name="T28" fmla="*/ 65 w 176"/>
              <a:gd name="T29" fmla="*/ 71 h 176"/>
              <a:gd name="T30" fmla="*/ 71 w 176"/>
              <a:gd name="T31" fmla="*/ 59 h 176"/>
              <a:gd name="T32" fmla="*/ 72 w 176"/>
              <a:gd name="T33" fmla="*/ 40 h 176"/>
              <a:gd name="T34" fmla="*/ 64 w 176"/>
              <a:gd name="T35" fmla="*/ 40 h 176"/>
              <a:gd name="T36" fmla="*/ 65 w 176"/>
              <a:gd name="T37" fmla="*/ 59 h 176"/>
              <a:gd name="T38" fmla="*/ 98 w 176"/>
              <a:gd name="T39" fmla="*/ 99 h 176"/>
              <a:gd name="T40" fmla="*/ 95 w 176"/>
              <a:gd name="T41" fmla="*/ 116 h 176"/>
              <a:gd name="T42" fmla="*/ 100 w 176"/>
              <a:gd name="T43" fmla="*/ 115 h 176"/>
              <a:gd name="T44" fmla="*/ 98 w 176"/>
              <a:gd name="T45" fmla="*/ 99 h 176"/>
              <a:gd name="T46" fmla="*/ 0 w 176"/>
              <a:gd name="T47" fmla="*/ 88 h 176"/>
              <a:gd name="T48" fmla="*/ 176 w 176"/>
              <a:gd name="T49" fmla="*/ 88 h 176"/>
              <a:gd name="T50" fmla="*/ 88 w 176"/>
              <a:gd name="T51" fmla="*/ 168 h 176"/>
              <a:gd name="T52" fmla="*/ 88 w 176"/>
              <a:gd name="T53" fmla="*/ 8 h 176"/>
              <a:gd name="T54" fmla="*/ 88 w 176"/>
              <a:gd name="T55" fmla="*/ 168 h 176"/>
              <a:gd name="T56" fmla="*/ 88 w 176"/>
              <a:gd name="T57" fmla="*/ 76 h 176"/>
              <a:gd name="T58" fmla="*/ 45 w 176"/>
              <a:gd name="T59" fmla="*/ 89 h 176"/>
              <a:gd name="T60" fmla="*/ 45 w 176"/>
              <a:gd name="T61" fmla="*/ 119 h 176"/>
              <a:gd name="T62" fmla="*/ 88 w 176"/>
              <a:gd name="T63" fmla="*/ 132 h 176"/>
              <a:gd name="T64" fmla="*/ 131 w 176"/>
              <a:gd name="T65" fmla="*/ 119 h 176"/>
              <a:gd name="T66" fmla="*/ 131 w 176"/>
              <a:gd name="T67" fmla="*/ 89 h 176"/>
              <a:gd name="T68" fmla="*/ 70 w 176"/>
              <a:gd name="T69" fmla="*/ 90 h 176"/>
              <a:gd name="T70" fmla="*/ 64 w 176"/>
              <a:gd name="T71" fmla="*/ 121 h 176"/>
              <a:gd name="T72" fmla="*/ 58 w 176"/>
              <a:gd name="T73" fmla="*/ 90 h 176"/>
              <a:gd name="T74" fmla="*/ 52 w 176"/>
              <a:gd name="T75" fmla="*/ 85 h 176"/>
              <a:gd name="T76" fmla="*/ 70 w 176"/>
              <a:gd name="T77" fmla="*/ 90 h 176"/>
              <a:gd name="T78" fmla="*/ 81 w 176"/>
              <a:gd name="T79" fmla="*/ 121 h 176"/>
              <a:gd name="T80" fmla="*/ 75 w 176"/>
              <a:gd name="T81" fmla="*/ 122 h 176"/>
              <a:gd name="T82" fmla="*/ 71 w 176"/>
              <a:gd name="T83" fmla="*/ 94 h 176"/>
              <a:gd name="T84" fmla="*/ 76 w 176"/>
              <a:gd name="T85" fmla="*/ 117 h 176"/>
              <a:gd name="T86" fmla="*/ 81 w 176"/>
              <a:gd name="T87" fmla="*/ 116 h 176"/>
              <a:gd name="T88" fmla="*/ 86 w 176"/>
              <a:gd name="T89" fmla="*/ 94 h 176"/>
              <a:gd name="T90" fmla="*/ 105 w 176"/>
              <a:gd name="T91" fmla="*/ 115 h 176"/>
              <a:gd name="T92" fmla="*/ 95 w 176"/>
              <a:gd name="T93" fmla="*/ 119 h 176"/>
              <a:gd name="T94" fmla="*/ 90 w 176"/>
              <a:gd name="T95" fmla="*/ 121 h 176"/>
              <a:gd name="T96" fmla="*/ 95 w 176"/>
              <a:gd name="T97" fmla="*/ 85 h 176"/>
              <a:gd name="T98" fmla="*/ 101 w 176"/>
              <a:gd name="T99" fmla="*/ 94 h 176"/>
              <a:gd name="T100" fmla="*/ 105 w 176"/>
              <a:gd name="T101" fmla="*/ 115 h 176"/>
              <a:gd name="T102" fmla="*/ 125 w 176"/>
              <a:gd name="T103" fmla="*/ 109 h 176"/>
              <a:gd name="T104" fmla="*/ 114 w 176"/>
              <a:gd name="T105" fmla="*/ 115 h 176"/>
              <a:gd name="T106" fmla="*/ 119 w 176"/>
              <a:gd name="T107" fmla="*/ 115 h 176"/>
              <a:gd name="T108" fmla="*/ 125 w 176"/>
              <a:gd name="T109" fmla="*/ 112 h 176"/>
              <a:gd name="T110" fmla="*/ 117 w 176"/>
              <a:gd name="T111" fmla="*/ 122 h 176"/>
              <a:gd name="T112" fmla="*/ 109 w 176"/>
              <a:gd name="T113" fmla="*/ 101 h 176"/>
              <a:gd name="T114" fmla="*/ 125 w 176"/>
              <a:gd name="T115" fmla="*/ 101 h 176"/>
              <a:gd name="T116" fmla="*/ 114 w 176"/>
              <a:gd name="T117" fmla="*/ 101 h 176"/>
              <a:gd name="T118" fmla="*/ 119 w 176"/>
              <a:gd name="T119" fmla="*/ 105 h 176"/>
              <a:gd name="T120" fmla="*/ 117 w 176"/>
              <a:gd name="T121" fmla="*/ 9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176">
                <a:moveTo>
                  <a:pt x="84" y="72"/>
                </a:moveTo>
                <a:cubicBezTo>
                  <a:pt x="86" y="72"/>
                  <a:pt x="86" y="72"/>
                  <a:pt x="86" y="72"/>
                </a:cubicBezTo>
                <a:cubicBezTo>
                  <a:pt x="90" y="72"/>
                  <a:pt x="93" y="69"/>
                  <a:pt x="93" y="65"/>
                </a:cubicBezTo>
                <a:cubicBezTo>
                  <a:pt x="93" y="54"/>
                  <a:pt x="93" y="54"/>
                  <a:pt x="93" y="54"/>
                </a:cubicBezTo>
                <a:cubicBezTo>
                  <a:pt x="93" y="51"/>
                  <a:pt x="90" y="48"/>
                  <a:pt x="86" y="48"/>
                </a:cubicBezTo>
                <a:cubicBezTo>
                  <a:pt x="84" y="48"/>
                  <a:pt x="84" y="48"/>
                  <a:pt x="84" y="48"/>
                </a:cubicBezTo>
                <a:cubicBezTo>
                  <a:pt x="81" y="48"/>
                  <a:pt x="78" y="51"/>
                  <a:pt x="78" y="54"/>
                </a:cubicBezTo>
                <a:cubicBezTo>
                  <a:pt x="78" y="65"/>
                  <a:pt x="78" y="65"/>
                  <a:pt x="78" y="65"/>
                </a:cubicBezTo>
                <a:cubicBezTo>
                  <a:pt x="78" y="69"/>
                  <a:pt x="81" y="72"/>
                  <a:pt x="84" y="72"/>
                </a:cubicBezTo>
                <a:moveTo>
                  <a:pt x="83" y="54"/>
                </a:moveTo>
                <a:cubicBezTo>
                  <a:pt x="83" y="53"/>
                  <a:pt x="84" y="52"/>
                  <a:pt x="85" y="52"/>
                </a:cubicBezTo>
                <a:cubicBezTo>
                  <a:pt x="87" y="52"/>
                  <a:pt x="88" y="53"/>
                  <a:pt x="88" y="54"/>
                </a:cubicBezTo>
                <a:cubicBezTo>
                  <a:pt x="88" y="66"/>
                  <a:pt x="88" y="66"/>
                  <a:pt x="88" y="66"/>
                </a:cubicBezTo>
                <a:cubicBezTo>
                  <a:pt x="88" y="67"/>
                  <a:pt x="87" y="68"/>
                  <a:pt x="85" y="68"/>
                </a:cubicBezTo>
                <a:cubicBezTo>
                  <a:pt x="84" y="68"/>
                  <a:pt x="83" y="67"/>
                  <a:pt x="83" y="66"/>
                </a:cubicBezTo>
                <a:lnTo>
                  <a:pt x="83" y="54"/>
                </a:lnTo>
                <a:close/>
                <a:moveTo>
                  <a:pt x="101" y="72"/>
                </a:moveTo>
                <a:cubicBezTo>
                  <a:pt x="104" y="72"/>
                  <a:pt x="107" y="69"/>
                  <a:pt x="107" y="69"/>
                </a:cubicBezTo>
                <a:cubicBezTo>
                  <a:pt x="107" y="71"/>
                  <a:pt x="107" y="71"/>
                  <a:pt x="107" y="71"/>
                </a:cubicBezTo>
                <a:cubicBezTo>
                  <a:pt x="112" y="71"/>
                  <a:pt x="112" y="71"/>
                  <a:pt x="112" y="71"/>
                </a:cubicBezTo>
                <a:cubicBezTo>
                  <a:pt x="112" y="48"/>
                  <a:pt x="112" y="48"/>
                  <a:pt x="112" y="48"/>
                </a:cubicBezTo>
                <a:cubicBezTo>
                  <a:pt x="107" y="48"/>
                  <a:pt x="107" y="48"/>
                  <a:pt x="107" y="48"/>
                </a:cubicBezTo>
                <a:cubicBezTo>
                  <a:pt x="107" y="66"/>
                  <a:pt x="107" y="66"/>
                  <a:pt x="107" y="66"/>
                </a:cubicBezTo>
                <a:cubicBezTo>
                  <a:pt x="107" y="66"/>
                  <a:pt x="106" y="68"/>
                  <a:pt x="104" y="68"/>
                </a:cubicBezTo>
                <a:cubicBezTo>
                  <a:pt x="102" y="68"/>
                  <a:pt x="102" y="67"/>
                  <a:pt x="102" y="67"/>
                </a:cubicBezTo>
                <a:cubicBezTo>
                  <a:pt x="102" y="48"/>
                  <a:pt x="102" y="48"/>
                  <a:pt x="102" y="48"/>
                </a:cubicBezTo>
                <a:cubicBezTo>
                  <a:pt x="97" y="48"/>
                  <a:pt x="97" y="48"/>
                  <a:pt x="97" y="48"/>
                </a:cubicBezTo>
                <a:cubicBezTo>
                  <a:pt x="97" y="68"/>
                  <a:pt x="97" y="68"/>
                  <a:pt x="97" y="68"/>
                </a:cubicBezTo>
                <a:cubicBezTo>
                  <a:pt x="97" y="68"/>
                  <a:pt x="98" y="72"/>
                  <a:pt x="101" y="72"/>
                </a:cubicBezTo>
                <a:moveTo>
                  <a:pt x="65" y="71"/>
                </a:moveTo>
                <a:cubicBezTo>
                  <a:pt x="71" y="71"/>
                  <a:pt x="71" y="71"/>
                  <a:pt x="71" y="71"/>
                </a:cubicBezTo>
                <a:cubicBezTo>
                  <a:pt x="71" y="59"/>
                  <a:pt x="71" y="59"/>
                  <a:pt x="71" y="59"/>
                </a:cubicBezTo>
                <a:cubicBezTo>
                  <a:pt x="77" y="40"/>
                  <a:pt x="77" y="40"/>
                  <a:pt x="77" y="40"/>
                </a:cubicBezTo>
                <a:cubicBezTo>
                  <a:pt x="72" y="40"/>
                  <a:pt x="72" y="40"/>
                  <a:pt x="72" y="40"/>
                </a:cubicBezTo>
                <a:cubicBezTo>
                  <a:pt x="68" y="52"/>
                  <a:pt x="68" y="52"/>
                  <a:pt x="68" y="52"/>
                </a:cubicBezTo>
                <a:cubicBezTo>
                  <a:pt x="64" y="40"/>
                  <a:pt x="64" y="40"/>
                  <a:pt x="64" y="40"/>
                </a:cubicBezTo>
                <a:cubicBezTo>
                  <a:pt x="58" y="40"/>
                  <a:pt x="58" y="40"/>
                  <a:pt x="58" y="40"/>
                </a:cubicBezTo>
                <a:cubicBezTo>
                  <a:pt x="65" y="59"/>
                  <a:pt x="65" y="59"/>
                  <a:pt x="65" y="59"/>
                </a:cubicBezTo>
                <a:lnTo>
                  <a:pt x="65" y="71"/>
                </a:lnTo>
                <a:close/>
                <a:moveTo>
                  <a:pt x="98" y="99"/>
                </a:moveTo>
                <a:cubicBezTo>
                  <a:pt x="97" y="99"/>
                  <a:pt x="96" y="99"/>
                  <a:pt x="95" y="100"/>
                </a:cubicBezTo>
                <a:cubicBezTo>
                  <a:pt x="95" y="116"/>
                  <a:pt x="95" y="116"/>
                  <a:pt x="95" y="116"/>
                </a:cubicBezTo>
                <a:cubicBezTo>
                  <a:pt x="96" y="117"/>
                  <a:pt x="97" y="117"/>
                  <a:pt x="98" y="117"/>
                </a:cubicBezTo>
                <a:cubicBezTo>
                  <a:pt x="100" y="117"/>
                  <a:pt x="100" y="115"/>
                  <a:pt x="100" y="115"/>
                </a:cubicBezTo>
                <a:cubicBezTo>
                  <a:pt x="100" y="101"/>
                  <a:pt x="100" y="101"/>
                  <a:pt x="100" y="101"/>
                </a:cubicBezTo>
                <a:cubicBezTo>
                  <a:pt x="100" y="101"/>
                  <a:pt x="100" y="99"/>
                  <a:pt x="98" y="99"/>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118" y="77"/>
                </a:moveTo>
                <a:cubicBezTo>
                  <a:pt x="118" y="77"/>
                  <a:pt x="103" y="76"/>
                  <a:pt x="88" y="76"/>
                </a:cubicBezTo>
                <a:cubicBezTo>
                  <a:pt x="73" y="76"/>
                  <a:pt x="58" y="77"/>
                  <a:pt x="58" y="77"/>
                </a:cubicBezTo>
                <a:cubicBezTo>
                  <a:pt x="51" y="77"/>
                  <a:pt x="45" y="82"/>
                  <a:pt x="45" y="89"/>
                </a:cubicBezTo>
                <a:cubicBezTo>
                  <a:pt x="45" y="89"/>
                  <a:pt x="44" y="96"/>
                  <a:pt x="44" y="104"/>
                </a:cubicBezTo>
                <a:cubicBezTo>
                  <a:pt x="44" y="112"/>
                  <a:pt x="45" y="119"/>
                  <a:pt x="45" y="119"/>
                </a:cubicBezTo>
                <a:cubicBezTo>
                  <a:pt x="45" y="126"/>
                  <a:pt x="51" y="131"/>
                  <a:pt x="58" y="131"/>
                </a:cubicBezTo>
                <a:cubicBezTo>
                  <a:pt x="58" y="131"/>
                  <a:pt x="73" y="132"/>
                  <a:pt x="88" y="132"/>
                </a:cubicBezTo>
                <a:cubicBezTo>
                  <a:pt x="103" y="132"/>
                  <a:pt x="118" y="131"/>
                  <a:pt x="118" y="131"/>
                </a:cubicBezTo>
                <a:cubicBezTo>
                  <a:pt x="125" y="131"/>
                  <a:pt x="131" y="126"/>
                  <a:pt x="131" y="119"/>
                </a:cubicBezTo>
                <a:cubicBezTo>
                  <a:pt x="131" y="119"/>
                  <a:pt x="132" y="112"/>
                  <a:pt x="132" y="104"/>
                </a:cubicBezTo>
                <a:cubicBezTo>
                  <a:pt x="132" y="96"/>
                  <a:pt x="131" y="89"/>
                  <a:pt x="131" y="89"/>
                </a:cubicBezTo>
                <a:cubicBezTo>
                  <a:pt x="131" y="82"/>
                  <a:pt x="125" y="77"/>
                  <a:pt x="118" y="77"/>
                </a:cubicBezTo>
                <a:moveTo>
                  <a:pt x="70" y="90"/>
                </a:moveTo>
                <a:cubicBezTo>
                  <a:pt x="64" y="90"/>
                  <a:pt x="64" y="90"/>
                  <a:pt x="64" y="90"/>
                </a:cubicBezTo>
                <a:cubicBezTo>
                  <a:pt x="64" y="121"/>
                  <a:pt x="64" y="121"/>
                  <a:pt x="64" y="121"/>
                </a:cubicBezTo>
                <a:cubicBezTo>
                  <a:pt x="58" y="121"/>
                  <a:pt x="58" y="121"/>
                  <a:pt x="58" y="121"/>
                </a:cubicBezTo>
                <a:cubicBezTo>
                  <a:pt x="58" y="90"/>
                  <a:pt x="58" y="90"/>
                  <a:pt x="58" y="90"/>
                </a:cubicBezTo>
                <a:cubicBezTo>
                  <a:pt x="52" y="90"/>
                  <a:pt x="52" y="90"/>
                  <a:pt x="52" y="90"/>
                </a:cubicBezTo>
                <a:cubicBezTo>
                  <a:pt x="52" y="85"/>
                  <a:pt x="52" y="85"/>
                  <a:pt x="52" y="85"/>
                </a:cubicBezTo>
                <a:cubicBezTo>
                  <a:pt x="70" y="85"/>
                  <a:pt x="70" y="85"/>
                  <a:pt x="70" y="85"/>
                </a:cubicBezTo>
                <a:lnTo>
                  <a:pt x="70" y="90"/>
                </a:lnTo>
                <a:close/>
                <a:moveTo>
                  <a:pt x="86" y="121"/>
                </a:moveTo>
                <a:cubicBezTo>
                  <a:pt x="81" y="121"/>
                  <a:pt x="81" y="121"/>
                  <a:pt x="81" y="121"/>
                </a:cubicBezTo>
                <a:cubicBezTo>
                  <a:pt x="81" y="119"/>
                  <a:pt x="81" y="119"/>
                  <a:pt x="81" y="119"/>
                </a:cubicBezTo>
                <a:cubicBezTo>
                  <a:pt x="81" y="119"/>
                  <a:pt x="78" y="122"/>
                  <a:pt x="75" y="122"/>
                </a:cubicBezTo>
                <a:cubicBezTo>
                  <a:pt x="71" y="122"/>
                  <a:pt x="71" y="119"/>
                  <a:pt x="71" y="119"/>
                </a:cubicBezTo>
                <a:cubicBezTo>
                  <a:pt x="71" y="94"/>
                  <a:pt x="71" y="94"/>
                  <a:pt x="71" y="94"/>
                </a:cubicBezTo>
                <a:cubicBezTo>
                  <a:pt x="76" y="94"/>
                  <a:pt x="76" y="94"/>
                  <a:pt x="76" y="94"/>
                </a:cubicBezTo>
                <a:cubicBezTo>
                  <a:pt x="76" y="117"/>
                  <a:pt x="76" y="117"/>
                  <a:pt x="76" y="117"/>
                </a:cubicBezTo>
                <a:cubicBezTo>
                  <a:pt x="76" y="117"/>
                  <a:pt x="76" y="118"/>
                  <a:pt x="77" y="118"/>
                </a:cubicBezTo>
                <a:cubicBezTo>
                  <a:pt x="79" y="118"/>
                  <a:pt x="81" y="116"/>
                  <a:pt x="81" y="116"/>
                </a:cubicBezTo>
                <a:cubicBezTo>
                  <a:pt x="81" y="94"/>
                  <a:pt x="81" y="94"/>
                  <a:pt x="81" y="94"/>
                </a:cubicBezTo>
                <a:cubicBezTo>
                  <a:pt x="86" y="94"/>
                  <a:pt x="86" y="94"/>
                  <a:pt x="86" y="94"/>
                </a:cubicBezTo>
                <a:lnTo>
                  <a:pt x="86" y="121"/>
                </a:lnTo>
                <a:close/>
                <a:moveTo>
                  <a:pt x="105" y="115"/>
                </a:moveTo>
                <a:cubicBezTo>
                  <a:pt x="105" y="115"/>
                  <a:pt x="105" y="122"/>
                  <a:pt x="101" y="122"/>
                </a:cubicBezTo>
                <a:cubicBezTo>
                  <a:pt x="98" y="122"/>
                  <a:pt x="96" y="120"/>
                  <a:pt x="95" y="119"/>
                </a:cubicBezTo>
                <a:cubicBezTo>
                  <a:pt x="95" y="121"/>
                  <a:pt x="95" y="121"/>
                  <a:pt x="95" y="121"/>
                </a:cubicBezTo>
                <a:cubicBezTo>
                  <a:pt x="90" y="121"/>
                  <a:pt x="90" y="121"/>
                  <a:pt x="90" y="121"/>
                </a:cubicBezTo>
                <a:cubicBezTo>
                  <a:pt x="90" y="85"/>
                  <a:pt x="90" y="85"/>
                  <a:pt x="90" y="85"/>
                </a:cubicBezTo>
                <a:cubicBezTo>
                  <a:pt x="95" y="85"/>
                  <a:pt x="95" y="85"/>
                  <a:pt x="95" y="85"/>
                </a:cubicBezTo>
                <a:cubicBezTo>
                  <a:pt x="95" y="97"/>
                  <a:pt x="95" y="97"/>
                  <a:pt x="95" y="97"/>
                </a:cubicBezTo>
                <a:cubicBezTo>
                  <a:pt x="96" y="96"/>
                  <a:pt x="98" y="94"/>
                  <a:pt x="101" y="94"/>
                </a:cubicBezTo>
                <a:cubicBezTo>
                  <a:pt x="104" y="94"/>
                  <a:pt x="105" y="97"/>
                  <a:pt x="105" y="100"/>
                </a:cubicBezTo>
                <a:lnTo>
                  <a:pt x="105" y="115"/>
                </a:lnTo>
                <a:close/>
                <a:moveTo>
                  <a:pt x="125" y="101"/>
                </a:moveTo>
                <a:cubicBezTo>
                  <a:pt x="125" y="109"/>
                  <a:pt x="125" y="109"/>
                  <a:pt x="125" y="109"/>
                </a:cubicBezTo>
                <a:cubicBezTo>
                  <a:pt x="114" y="109"/>
                  <a:pt x="114" y="109"/>
                  <a:pt x="114" y="109"/>
                </a:cubicBezTo>
                <a:cubicBezTo>
                  <a:pt x="114" y="115"/>
                  <a:pt x="114" y="115"/>
                  <a:pt x="114" y="115"/>
                </a:cubicBezTo>
                <a:cubicBezTo>
                  <a:pt x="114" y="115"/>
                  <a:pt x="114" y="117"/>
                  <a:pt x="117" y="117"/>
                </a:cubicBezTo>
                <a:cubicBezTo>
                  <a:pt x="119" y="117"/>
                  <a:pt x="119" y="115"/>
                  <a:pt x="119" y="115"/>
                </a:cubicBezTo>
                <a:cubicBezTo>
                  <a:pt x="119" y="112"/>
                  <a:pt x="119" y="112"/>
                  <a:pt x="119" y="112"/>
                </a:cubicBezTo>
                <a:cubicBezTo>
                  <a:pt x="125" y="112"/>
                  <a:pt x="125" y="112"/>
                  <a:pt x="125" y="112"/>
                </a:cubicBezTo>
                <a:cubicBezTo>
                  <a:pt x="125" y="116"/>
                  <a:pt x="125" y="116"/>
                  <a:pt x="125" y="116"/>
                </a:cubicBezTo>
                <a:cubicBezTo>
                  <a:pt x="125" y="116"/>
                  <a:pt x="124" y="122"/>
                  <a:pt x="117" y="122"/>
                </a:cubicBezTo>
                <a:cubicBezTo>
                  <a:pt x="111" y="122"/>
                  <a:pt x="109" y="116"/>
                  <a:pt x="109" y="116"/>
                </a:cubicBezTo>
                <a:cubicBezTo>
                  <a:pt x="109" y="101"/>
                  <a:pt x="109" y="101"/>
                  <a:pt x="109" y="101"/>
                </a:cubicBezTo>
                <a:cubicBezTo>
                  <a:pt x="109" y="101"/>
                  <a:pt x="109" y="94"/>
                  <a:pt x="117" y="94"/>
                </a:cubicBezTo>
                <a:cubicBezTo>
                  <a:pt x="125" y="94"/>
                  <a:pt x="125" y="101"/>
                  <a:pt x="125" y="101"/>
                </a:cubicBezTo>
                <a:moveTo>
                  <a:pt x="117" y="99"/>
                </a:moveTo>
                <a:cubicBezTo>
                  <a:pt x="114" y="99"/>
                  <a:pt x="114" y="101"/>
                  <a:pt x="114" y="101"/>
                </a:cubicBezTo>
                <a:cubicBezTo>
                  <a:pt x="114" y="105"/>
                  <a:pt x="114" y="105"/>
                  <a:pt x="114" y="105"/>
                </a:cubicBezTo>
                <a:cubicBezTo>
                  <a:pt x="119" y="105"/>
                  <a:pt x="119" y="105"/>
                  <a:pt x="119" y="105"/>
                </a:cubicBezTo>
                <a:cubicBezTo>
                  <a:pt x="119" y="101"/>
                  <a:pt x="119" y="101"/>
                  <a:pt x="119" y="101"/>
                </a:cubicBezTo>
                <a:cubicBezTo>
                  <a:pt x="119" y="101"/>
                  <a:pt x="119" y="99"/>
                  <a:pt x="117" y="99"/>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Freeform 268"/>
          <p:cNvSpPr>
            <a:spLocks noEditPoints="1"/>
          </p:cNvSpPr>
          <p:nvPr/>
        </p:nvSpPr>
        <p:spPr bwMode="auto">
          <a:xfrm>
            <a:off x="191635" y="6279525"/>
            <a:ext cx="516820"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88 w 176"/>
              <a:gd name="T21" fmla="*/ 91 h 176"/>
              <a:gd name="T22" fmla="*/ 84 w 176"/>
              <a:gd name="T23" fmla="*/ 87 h 176"/>
              <a:gd name="T24" fmla="*/ 87 w 176"/>
              <a:gd name="T25" fmla="*/ 83 h 176"/>
              <a:gd name="T26" fmla="*/ 93 w 176"/>
              <a:gd name="T27" fmla="*/ 72 h 176"/>
              <a:gd name="T28" fmla="*/ 90 w 176"/>
              <a:gd name="T29" fmla="*/ 62 h 176"/>
              <a:gd name="T30" fmla="*/ 92 w 176"/>
              <a:gd name="T31" fmla="*/ 62 h 176"/>
              <a:gd name="T32" fmla="*/ 100 w 176"/>
              <a:gd name="T33" fmla="*/ 56 h 176"/>
              <a:gd name="T34" fmla="*/ 77 w 176"/>
              <a:gd name="T35" fmla="*/ 56 h 176"/>
              <a:gd name="T36" fmla="*/ 60 w 176"/>
              <a:gd name="T37" fmla="*/ 71 h 176"/>
              <a:gd name="T38" fmla="*/ 74 w 176"/>
              <a:gd name="T39" fmla="*/ 87 h 176"/>
              <a:gd name="T40" fmla="*/ 74 w 176"/>
              <a:gd name="T41" fmla="*/ 89 h 176"/>
              <a:gd name="T42" fmla="*/ 75 w 176"/>
              <a:gd name="T43" fmla="*/ 92 h 176"/>
              <a:gd name="T44" fmla="*/ 56 w 176"/>
              <a:gd name="T45" fmla="*/ 107 h 176"/>
              <a:gd name="T46" fmla="*/ 76 w 176"/>
              <a:gd name="T47" fmla="*/ 120 h 176"/>
              <a:gd name="T48" fmla="*/ 95 w 176"/>
              <a:gd name="T49" fmla="*/ 105 h 176"/>
              <a:gd name="T50" fmla="*/ 88 w 176"/>
              <a:gd name="T51" fmla="*/ 91 h 176"/>
              <a:gd name="T52" fmla="*/ 70 w 176"/>
              <a:gd name="T53" fmla="*/ 71 h 176"/>
              <a:gd name="T54" fmla="*/ 71 w 176"/>
              <a:gd name="T55" fmla="*/ 64 h 176"/>
              <a:gd name="T56" fmla="*/ 75 w 176"/>
              <a:gd name="T57" fmla="*/ 62 h 176"/>
              <a:gd name="T58" fmla="*/ 75 w 176"/>
              <a:gd name="T59" fmla="*/ 60 h 176"/>
              <a:gd name="T60" fmla="*/ 75 w 176"/>
              <a:gd name="T61" fmla="*/ 62 h 176"/>
              <a:gd name="T62" fmla="*/ 83 w 176"/>
              <a:gd name="T63" fmla="*/ 72 h 176"/>
              <a:gd name="T64" fmla="*/ 81 w 176"/>
              <a:gd name="T65" fmla="*/ 80 h 176"/>
              <a:gd name="T66" fmla="*/ 78 w 176"/>
              <a:gd name="T67" fmla="*/ 81 h 176"/>
              <a:gd name="T68" fmla="*/ 78 w 176"/>
              <a:gd name="T69" fmla="*/ 81 h 176"/>
              <a:gd name="T70" fmla="*/ 70 w 176"/>
              <a:gd name="T71" fmla="*/ 71 h 176"/>
              <a:gd name="T72" fmla="*/ 76 w 176"/>
              <a:gd name="T73" fmla="*/ 114 h 176"/>
              <a:gd name="T74" fmla="*/ 66 w 176"/>
              <a:gd name="T75" fmla="*/ 105 h 176"/>
              <a:gd name="T76" fmla="*/ 77 w 176"/>
              <a:gd name="T77" fmla="*/ 97 h 176"/>
              <a:gd name="T78" fmla="*/ 77 w 176"/>
              <a:gd name="T79" fmla="*/ 96 h 176"/>
              <a:gd name="T80" fmla="*/ 77 w 176"/>
              <a:gd name="T81" fmla="*/ 96 h 176"/>
              <a:gd name="T82" fmla="*/ 77 w 176"/>
              <a:gd name="T83" fmla="*/ 97 h 176"/>
              <a:gd name="T84" fmla="*/ 81 w 176"/>
              <a:gd name="T85" fmla="*/ 98 h 176"/>
              <a:gd name="T86" fmla="*/ 82 w 176"/>
              <a:gd name="T87" fmla="*/ 99 h 176"/>
              <a:gd name="T88" fmla="*/ 87 w 176"/>
              <a:gd name="T89" fmla="*/ 104 h 176"/>
              <a:gd name="T90" fmla="*/ 87 w 176"/>
              <a:gd name="T91" fmla="*/ 106 h 176"/>
              <a:gd name="T92" fmla="*/ 76 w 176"/>
              <a:gd name="T93" fmla="*/ 114 h 176"/>
              <a:gd name="T94" fmla="*/ 120 w 176"/>
              <a:gd name="T95" fmla="*/ 60 h 176"/>
              <a:gd name="T96" fmla="*/ 112 w 176"/>
              <a:gd name="T97" fmla="*/ 60 h 176"/>
              <a:gd name="T98" fmla="*/ 112 w 176"/>
              <a:gd name="T99" fmla="*/ 72 h 176"/>
              <a:gd name="T100" fmla="*/ 100 w 176"/>
              <a:gd name="T101" fmla="*/ 72 h 176"/>
              <a:gd name="T102" fmla="*/ 100 w 176"/>
              <a:gd name="T103" fmla="*/ 80 h 176"/>
              <a:gd name="T104" fmla="*/ 112 w 176"/>
              <a:gd name="T105" fmla="*/ 80 h 176"/>
              <a:gd name="T106" fmla="*/ 112 w 176"/>
              <a:gd name="T107" fmla="*/ 92 h 176"/>
              <a:gd name="T108" fmla="*/ 120 w 176"/>
              <a:gd name="T109" fmla="*/ 92 h 176"/>
              <a:gd name="T110" fmla="*/ 120 w 176"/>
              <a:gd name="T111" fmla="*/ 80 h 176"/>
              <a:gd name="T112" fmla="*/ 132 w 176"/>
              <a:gd name="T113" fmla="*/ 80 h 176"/>
              <a:gd name="T114" fmla="*/ 132 w 176"/>
              <a:gd name="T115" fmla="*/ 72 h 176"/>
              <a:gd name="T116" fmla="*/ 120 w 176"/>
              <a:gd name="T117" fmla="*/ 72 h 176"/>
              <a:gd name="T118" fmla="*/ 120 w 176"/>
              <a:gd name="T11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88" y="91"/>
                </a:moveTo>
                <a:cubicBezTo>
                  <a:pt x="86" y="90"/>
                  <a:pt x="84" y="87"/>
                  <a:pt x="84" y="87"/>
                </a:cubicBezTo>
                <a:cubicBezTo>
                  <a:pt x="84" y="86"/>
                  <a:pt x="84" y="85"/>
                  <a:pt x="87" y="83"/>
                </a:cubicBezTo>
                <a:cubicBezTo>
                  <a:pt x="91" y="80"/>
                  <a:pt x="93" y="76"/>
                  <a:pt x="93" y="72"/>
                </a:cubicBezTo>
                <a:cubicBezTo>
                  <a:pt x="93" y="68"/>
                  <a:pt x="92" y="65"/>
                  <a:pt x="90" y="62"/>
                </a:cubicBezTo>
                <a:cubicBezTo>
                  <a:pt x="92" y="62"/>
                  <a:pt x="92" y="62"/>
                  <a:pt x="92" y="62"/>
                </a:cubicBezTo>
                <a:cubicBezTo>
                  <a:pt x="100" y="56"/>
                  <a:pt x="100" y="56"/>
                  <a:pt x="100" y="56"/>
                </a:cubicBezTo>
                <a:cubicBezTo>
                  <a:pt x="77" y="56"/>
                  <a:pt x="77" y="56"/>
                  <a:pt x="77" y="56"/>
                </a:cubicBezTo>
                <a:cubicBezTo>
                  <a:pt x="68" y="56"/>
                  <a:pt x="60" y="63"/>
                  <a:pt x="60" y="71"/>
                </a:cubicBezTo>
                <a:cubicBezTo>
                  <a:pt x="60" y="80"/>
                  <a:pt x="66" y="86"/>
                  <a:pt x="74" y="87"/>
                </a:cubicBezTo>
                <a:cubicBezTo>
                  <a:pt x="74" y="87"/>
                  <a:pt x="74" y="88"/>
                  <a:pt x="74" y="89"/>
                </a:cubicBezTo>
                <a:cubicBezTo>
                  <a:pt x="74" y="90"/>
                  <a:pt x="75" y="91"/>
                  <a:pt x="75" y="92"/>
                </a:cubicBezTo>
                <a:cubicBezTo>
                  <a:pt x="65" y="92"/>
                  <a:pt x="56" y="99"/>
                  <a:pt x="56" y="107"/>
                </a:cubicBezTo>
                <a:cubicBezTo>
                  <a:pt x="56" y="115"/>
                  <a:pt x="64" y="120"/>
                  <a:pt x="76" y="120"/>
                </a:cubicBezTo>
                <a:cubicBezTo>
                  <a:pt x="88" y="120"/>
                  <a:pt x="95" y="112"/>
                  <a:pt x="95" y="105"/>
                </a:cubicBezTo>
                <a:cubicBezTo>
                  <a:pt x="95" y="99"/>
                  <a:pt x="93" y="95"/>
                  <a:pt x="88" y="91"/>
                </a:cubicBezTo>
                <a:moveTo>
                  <a:pt x="70" y="71"/>
                </a:moveTo>
                <a:cubicBezTo>
                  <a:pt x="69" y="68"/>
                  <a:pt x="70" y="65"/>
                  <a:pt x="71" y="64"/>
                </a:cubicBezTo>
                <a:cubicBezTo>
                  <a:pt x="72" y="63"/>
                  <a:pt x="73" y="62"/>
                  <a:pt x="75" y="62"/>
                </a:cubicBezTo>
                <a:cubicBezTo>
                  <a:pt x="75" y="60"/>
                  <a:pt x="75" y="60"/>
                  <a:pt x="75" y="60"/>
                </a:cubicBezTo>
                <a:cubicBezTo>
                  <a:pt x="75" y="62"/>
                  <a:pt x="75" y="62"/>
                  <a:pt x="75" y="62"/>
                </a:cubicBezTo>
                <a:cubicBezTo>
                  <a:pt x="79" y="62"/>
                  <a:pt x="82" y="67"/>
                  <a:pt x="83" y="72"/>
                </a:cubicBezTo>
                <a:cubicBezTo>
                  <a:pt x="83" y="75"/>
                  <a:pt x="83" y="78"/>
                  <a:pt x="81" y="80"/>
                </a:cubicBezTo>
                <a:cubicBezTo>
                  <a:pt x="80" y="81"/>
                  <a:pt x="79" y="81"/>
                  <a:pt x="78" y="81"/>
                </a:cubicBezTo>
                <a:cubicBezTo>
                  <a:pt x="78" y="81"/>
                  <a:pt x="78" y="81"/>
                  <a:pt x="78" y="81"/>
                </a:cubicBezTo>
                <a:cubicBezTo>
                  <a:pt x="74" y="81"/>
                  <a:pt x="70" y="77"/>
                  <a:pt x="70" y="71"/>
                </a:cubicBezTo>
                <a:moveTo>
                  <a:pt x="76" y="114"/>
                </a:moveTo>
                <a:cubicBezTo>
                  <a:pt x="70" y="114"/>
                  <a:pt x="66" y="110"/>
                  <a:pt x="66" y="105"/>
                </a:cubicBezTo>
                <a:cubicBezTo>
                  <a:pt x="66" y="101"/>
                  <a:pt x="71" y="97"/>
                  <a:pt x="77" y="97"/>
                </a:cubicBezTo>
                <a:cubicBezTo>
                  <a:pt x="77" y="96"/>
                  <a:pt x="77" y="96"/>
                  <a:pt x="77" y="96"/>
                </a:cubicBezTo>
                <a:cubicBezTo>
                  <a:pt x="77" y="96"/>
                  <a:pt x="77" y="96"/>
                  <a:pt x="77" y="96"/>
                </a:cubicBezTo>
                <a:cubicBezTo>
                  <a:pt x="77" y="97"/>
                  <a:pt x="77" y="97"/>
                  <a:pt x="77" y="97"/>
                </a:cubicBezTo>
                <a:cubicBezTo>
                  <a:pt x="78" y="97"/>
                  <a:pt x="80" y="97"/>
                  <a:pt x="81" y="98"/>
                </a:cubicBezTo>
                <a:cubicBezTo>
                  <a:pt x="82" y="99"/>
                  <a:pt x="82" y="99"/>
                  <a:pt x="82" y="99"/>
                </a:cubicBezTo>
                <a:cubicBezTo>
                  <a:pt x="85" y="101"/>
                  <a:pt x="87" y="102"/>
                  <a:pt x="87" y="104"/>
                </a:cubicBezTo>
                <a:cubicBezTo>
                  <a:pt x="87" y="105"/>
                  <a:pt x="87" y="105"/>
                  <a:pt x="87" y="106"/>
                </a:cubicBezTo>
                <a:cubicBezTo>
                  <a:pt x="87" y="111"/>
                  <a:pt x="83" y="114"/>
                  <a:pt x="76" y="114"/>
                </a:cubicBezTo>
                <a:moveTo>
                  <a:pt x="120" y="60"/>
                </a:moveTo>
                <a:cubicBezTo>
                  <a:pt x="112" y="60"/>
                  <a:pt x="112" y="60"/>
                  <a:pt x="112" y="60"/>
                </a:cubicBezTo>
                <a:cubicBezTo>
                  <a:pt x="112" y="72"/>
                  <a:pt x="112" y="72"/>
                  <a:pt x="112" y="72"/>
                </a:cubicBezTo>
                <a:cubicBezTo>
                  <a:pt x="100" y="72"/>
                  <a:pt x="100" y="72"/>
                  <a:pt x="100" y="72"/>
                </a:cubicBezTo>
                <a:cubicBezTo>
                  <a:pt x="100" y="80"/>
                  <a:pt x="100" y="80"/>
                  <a:pt x="100" y="80"/>
                </a:cubicBezTo>
                <a:cubicBezTo>
                  <a:pt x="112" y="80"/>
                  <a:pt x="112" y="80"/>
                  <a:pt x="112" y="80"/>
                </a:cubicBezTo>
                <a:cubicBezTo>
                  <a:pt x="112" y="92"/>
                  <a:pt x="112" y="92"/>
                  <a:pt x="112" y="92"/>
                </a:cubicBezTo>
                <a:cubicBezTo>
                  <a:pt x="120" y="92"/>
                  <a:pt x="120" y="92"/>
                  <a:pt x="120" y="92"/>
                </a:cubicBezTo>
                <a:cubicBezTo>
                  <a:pt x="120" y="80"/>
                  <a:pt x="120" y="80"/>
                  <a:pt x="120" y="80"/>
                </a:cubicBezTo>
                <a:cubicBezTo>
                  <a:pt x="132" y="80"/>
                  <a:pt x="132" y="80"/>
                  <a:pt x="132" y="80"/>
                </a:cubicBezTo>
                <a:cubicBezTo>
                  <a:pt x="132" y="72"/>
                  <a:pt x="132" y="72"/>
                  <a:pt x="132" y="72"/>
                </a:cubicBezTo>
                <a:cubicBezTo>
                  <a:pt x="120" y="72"/>
                  <a:pt x="120" y="72"/>
                  <a:pt x="120" y="72"/>
                </a:cubicBezTo>
                <a:lnTo>
                  <a:pt x="120" y="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13" name="Group 12"/>
          <p:cNvGrpSpPr/>
          <p:nvPr/>
        </p:nvGrpSpPr>
        <p:grpSpPr>
          <a:xfrm>
            <a:off x="2743200" y="4064626"/>
            <a:ext cx="6210300" cy="1981200"/>
            <a:chOff x="2628900" y="2781300"/>
            <a:chExt cx="6210300" cy="1981200"/>
          </a:xfrm>
        </p:grpSpPr>
        <p:grpSp>
          <p:nvGrpSpPr>
            <p:cNvPr id="14" name="Group 13"/>
            <p:cNvGrpSpPr/>
            <p:nvPr/>
          </p:nvGrpSpPr>
          <p:grpSpPr>
            <a:xfrm>
              <a:off x="2628900" y="2781300"/>
              <a:ext cx="1981200" cy="1981200"/>
              <a:chOff x="2628900" y="2781300"/>
              <a:chExt cx="1981200" cy="1981200"/>
            </a:xfrm>
          </p:grpSpPr>
          <p:sp>
            <p:nvSpPr>
              <p:cNvPr id="18" name="Freeform 106"/>
              <p:cNvSpPr>
                <a:spLocks noEditPoints="1"/>
              </p:cNvSpPr>
              <p:nvPr/>
            </p:nvSpPr>
            <p:spPr bwMode="auto">
              <a:xfrm>
                <a:off x="3084740" y="3320328"/>
                <a:ext cx="1069520" cy="903144"/>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9" name="Oval 18"/>
              <p:cNvSpPr/>
              <p:nvPr/>
            </p:nvSpPr>
            <p:spPr>
              <a:xfrm>
                <a:off x="2628900" y="2781300"/>
                <a:ext cx="1981200" cy="19812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15" name="Group 14"/>
            <p:cNvGrpSpPr/>
            <p:nvPr/>
          </p:nvGrpSpPr>
          <p:grpSpPr>
            <a:xfrm>
              <a:off x="5029200" y="2944029"/>
              <a:ext cx="3810000" cy="1655743"/>
              <a:chOff x="5029200" y="2953512"/>
              <a:chExt cx="3810000" cy="1655743"/>
            </a:xfrm>
          </p:grpSpPr>
          <p:sp>
            <p:nvSpPr>
              <p:cNvPr id="16" name="TextBox 15"/>
              <p:cNvSpPr txBox="1"/>
              <p:nvPr/>
            </p:nvSpPr>
            <p:spPr>
              <a:xfrm>
                <a:off x="5029200" y="2953512"/>
                <a:ext cx="3276600" cy="646331"/>
              </a:xfrm>
              <a:prstGeom prst="rect">
                <a:avLst/>
              </a:prstGeom>
              <a:noFill/>
            </p:spPr>
            <p:txBody>
              <a:bodyPr wrap="square" rtlCol="0">
                <a:spAutoFit/>
              </a:bodyPr>
              <a:lstStyle/>
              <a:p>
                <a:r>
                  <a:rPr lang="en-US" sz="3600">
                    <a:latin typeface="+mj-lt"/>
                  </a:rPr>
                  <a:t>in circles</a:t>
                </a:r>
                <a:endParaRPr lang="uk-UA" sz="3600">
                  <a:solidFill>
                    <a:schemeClr val="accent1"/>
                  </a:solidFill>
                  <a:latin typeface="+mj-lt"/>
                </a:endParaRPr>
              </a:p>
            </p:txBody>
          </p:sp>
          <p:sp>
            <p:nvSpPr>
              <p:cNvPr id="17" name="TextBox 16"/>
              <p:cNvSpPr txBox="1"/>
              <p:nvPr/>
            </p:nvSpPr>
            <p:spPr>
              <a:xfrm>
                <a:off x="5029200" y="3593592"/>
                <a:ext cx="3810000" cy="1015663"/>
              </a:xfrm>
              <a:prstGeom prst="rect">
                <a:avLst/>
              </a:prstGeom>
              <a:noFill/>
            </p:spPr>
            <p:txBody>
              <a:bodyPr wrap="square" rtlCol="0">
                <a:spAutoFit/>
              </a:bodyPr>
              <a:lstStyle/>
              <a:p>
                <a:r>
                  <a:rPr lang="en-US" sz="2000" b="1">
                    <a:solidFill>
                      <a:schemeClr val="accent1"/>
                    </a:solidFill>
                  </a:rPr>
                  <a:t>+10.000</a:t>
                </a:r>
                <a:r>
                  <a:rPr lang="en-US" sz="2000">
                    <a:solidFill>
                      <a:schemeClr val="accent1"/>
                    </a:solidFill>
                  </a:rPr>
                  <a:t> - </a:t>
                </a:r>
                <a:r>
                  <a:rPr lang="en-US" sz="2000">
                    <a:solidFill>
                      <a:schemeClr val="tx2"/>
                    </a:solidFill>
                  </a:rPr>
                  <a:t>a growing community</a:t>
                </a:r>
              </a:p>
              <a:p>
                <a:r>
                  <a:rPr lang="en-US" sz="2000">
                    <a:solidFill>
                      <a:schemeClr val="tx2"/>
                    </a:solidFill>
                  </a:rPr>
                  <a:t>of creative anc social active individuals.</a:t>
                </a:r>
                <a:endParaRPr lang="uk-UA" sz="2000">
                  <a:solidFill>
                    <a:schemeClr val="tx2"/>
                  </a:solidFill>
                </a:endParaRPr>
              </a:p>
            </p:txBody>
          </p:sp>
        </p:grpSp>
      </p:grpSp>
      <p:grpSp>
        <p:nvGrpSpPr>
          <p:cNvPr id="21" name="Group 20"/>
          <p:cNvGrpSpPr/>
          <p:nvPr/>
        </p:nvGrpSpPr>
        <p:grpSpPr>
          <a:xfrm>
            <a:off x="10134600" y="4076700"/>
            <a:ext cx="6210300" cy="1981200"/>
            <a:chOff x="2628900" y="2781300"/>
            <a:chExt cx="6210300" cy="1981200"/>
          </a:xfrm>
        </p:grpSpPr>
        <p:sp>
          <p:nvSpPr>
            <p:cNvPr id="23" name="Oval 22"/>
            <p:cNvSpPr/>
            <p:nvPr/>
          </p:nvSpPr>
          <p:spPr>
            <a:xfrm>
              <a:off x="2628900" y="2781300"/>
              <a:ext cx="1981200" cy="1981200"/>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8000">
                  <a:solidFill>
                    <a:schemeClr val="accent1"/>
                  </a:solidFill>
                  <a:latin typeface="+mj-lt"/>
                </a:rPr>
                <a:t>+1</a:t>
              </a:r>
              <a:endParaRPr lang="uk-UA" sz="8000">
                <a:solidFill>
                  <a:schemeClr val="accent1"/>
                </a:solidFill>
                <a:latin typeface="+mj-lt"/>
              </a:endParaRPr>
            </a:p>
          </p:txBody>
        </p:sp>
        <p:grpSp>
          <p:nvGrpSpPr>
            <p:cNvPr id="24" name="Group 23"/>
            <p:cNvGrpSpPr/>
            <p:nvPr/>
          </p:nvGrpSpPr>
          <p:grpSpPr>
            <a:xfrm>
              <a:off x="5029200" y="2944029"/>
              <a:ext cx="3810000" cy="1655743"/>
              <a:chOff x="5029200" y="2953512"/>
              <a:chExt cx="3810000" cy="1655743"/>
            </a:xfrm>
          </p:grpSpPr>
          <p:sp>
            <p:nvSpPr>
              <p:cNvPr id="25" name="TextBox 24"/>
              <p:cNvSpPr txBox="1"/>
              <p:nvPr/>
            </p:nvSpPr>
            <p:spPr>
              <a:xfrm>
                <a:off x="5029200" y="2953512"/>
                <a:ext cx="3276600" cy="646331"/>
              </a:xfrm>
              <a:prstGeom prst="rect">
                <a:avLst/>
              </a:prstGeom>
              <a:noFill/>
            </p:spPr>
            <p:txBody>
              <a:bodyPr wrap="square" rtlCol="0">
                <a:spAutoFit/>
              </a:bodyPr>
              <a:lstStyle/>
              <a:p>
                <a:r>
                  <a:rPr lang="en-US" sz="3600">
                    <a:latin typeface="+mj-lt"/>
                  </a:rPr>
                  <a:t>page </a:t>
                </a:r>
                <a:r>
                  <a:rPr lang="en-US" sz="3600">
                    <a:solidFill>
                      <a:schemeClr val="accent1"/>
                    </a:solidFill>
                    <a:latin typeface="+mj-lt"/>
                  </a:rPr>
                  <a:t>likes</a:t>
                </a:r>
                <a:endParaRPr lang="uk-UA" sz="3600">
                  <a:solidFill>
                    <a:schemeClr val="accent1"/>
                  </a:solidFill>
                  <a:latin typeface="+mj-lt"/>
                </a:endParaRPr>
              </a:p>
            </p:txBody>
          </p:sp>
          <p:sp>
            <p:nvSpPr>
              <p:cNvPr id="26" name="TextBox 25"/>
              <p:cNvSpPr txBox="1"/>
              <p:nvPr/>
            </p:nvSpPr>
            <p:spPr>
              <a:xfrm>
                <a:off x="5029200" y="3593592"/>
                <a:ext cx="3810000" cy="1015663"/>
              </a:xfrm>
              <a:prstGeom prst="rect">
                <a:avLst/>
              </a:prstGeom>
              <a:noFill/>
            </p:spPr>
            <p:txBody>
              <a:bodyPr wrap="square" rtlCol="0">
                <a:spAutoFit/>
              </a:bodyPr>
              <a:lstStyle/>
              <a:p>
                <a:r>
                  <a:rPr lang="en-US" sz="2000" b="1">
                    <a:solidFill>
                      <a:schemeClr val="accent1"/>
                    </a:solidFill>
                  </a:rPr>
                  <a:t>+10.000</a:t>
                </a:r>
                <a:r>
                  <a:rPr lang="en-US" sz="2000">
                    <a:solidFill>
                      <a:schemeClr val="accent1"/>
                    </a:solidFill>
                  </a:rPr>
                  <a:t> - </a:t>
                </a:r>
                <a:r>
                  <a:rPr lang="en-US" sz="2000">
                    <a:solidFill>
                      <a:schemeClr val="tx2"/>
                    </a:solidFill>
                  </a:rPr>
                  <a:t>we are not cats but we do have a lot of likable stories for you.</a:t>
                </a:r>
                <a:endParaRPr lang="uk-UA" sz="2000">
                  <a:solidFill>
                    <a:schemeClr val="tx2"/>
                  </a:solidFill>
                </a:endParaRPr>
              </a:p>
            </p:txBody>
          </p:sp>
        </p:grpSp>
      </p:grpSp>
    </p:spTree>
    <p:extLst>
      <p:ext uri="{BB962C8B-B14F-4D97-AF65-F5344CB8AC3E}">
        <p14:creationId xmlns:p14="http://schemas.microsoft.com/office/powerpoint/2010/main" val="417599609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250"/>
                                        <p:tgtEl>
                                          <p:spTgt spid="13"/>
                                        </p:tgtEl>
                                      </p:cBhvr>
                                    </p:animEffect>
                                    <p:anim calcmode="lin" valueType="num">
                                      <p:cBhvr>
                                        <p:cTn id="8" dur="1250" fill="hold"/>
                                        <p:tgtEl>
                                          <p:spTgt spid="13"/>
                                        </p:tgtEl>
                                        <p:attrNameLst>
                                          <p:attrName>ppt_x</p:attrName>
                                        </p:attrNameLst>
                                      </p:cBhvr>
                                      <p:tavLst>
                                        <p:tav tm="0">
                                          <p:val>
                                            <p:strVal val="#ppt_x"/>
                                          </p:val>
                                        </p:tav>
                                        <p:tav tm="100000">
                                          <p:val>
                                            <p:strVal val="#ppt_x"/>
                                          </p:val>
                                        </p:tav>
                                      </p:tavLst>
                                    </p:anim>
                                    <p:anim calcmode="lin" valueType="num">
                                      <p:cBhvr>
                                        <p:cTn id="9" dur="1125" decel="100000" fill="hold"/>
                                        <p:tgtEl>
                                          <p:spTgt spid="1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1250"/>
                                        <p:tgtEl>
                                          <p:spTgt spid="21"/>
                                        </p:tgtEl>
                                      </p:cBhvr>
                                    </p:animEffect>
                                    <p:anim calcmode="lin" valueType="num">
                                      <p:cBhvr>
                                        <p:cTn id="14" dur="1250" fill="hold"/>
                                        <p:tgtEl>
                                          <p:spTgt spid="21"/>
                                        </p:tgtEl>
                                        <p:attrNameLst>
                                          <p:attrName>ppt_x</p:attrName>
                                        </p:attrNameLst>
                                      </p:cBhvr>
                                      <p:tavLst>
                                        <p:tav tm="0">
                                          <p:val>
                                            <p:strVal val="#ppt_x"/>
                                          </p:val>
                                        </p:tav>
                                        <p:tav tm="100000">
                                          <p:val>
                                            <p:strVal val="#ppt_x"/>
                                          </p:val>
                                        </p:tav>
                                      </p:tavLst>
                                    </p:anim>
                                    <p:anim calcmode="lin" valueType="num">
                                      <p:cBhvr>
                                        <p:cTn id="15" dur="1125" decel="100000" fill="hold"/>
                                        <p:tgtEl>
                                          <p:spTgt spid="21"/>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7543800" y="4420225"/>
            <a:ext cx="9677400" cy="1446550"/>
          </a:xfrm>
          <a:prstGeom prst="rect">
            <a:avLst/>
          </a:prstGeom>
          <a:noFill/>
        </p:spPr>
        <p:txBody>
          <a:bodyPr wrap="square" rtlCol="0">
            <a:spAutoFit/>
          </a:bodyPr>
          <a:lstStyle/>
          <a:p>
            <a:r>
              <a:rPr lang="en-US" sz="4400" b="1"/>
              <a:t>average monthly sales growth </a:t>
            </a:r>
          </a:p>
          <a:p>
            <a:r>
              <a:rPr lang="en-US" sz="4400" b="1">
                <a:solidFill>
                  <a:schemeClr val="accent1"/>
                </a:solidFill>
              </a:rPr>
              <a:t>2014</a:t>
            </a:r>
            <a:endParaRPr lang="uk-UA" sz="4400" b="1">
              <a:solidFill>
                <a:schemeClr val="accent1"/>
              </a:solidFill>
            </a:endParaRPr>
          </a:p>
        </p:txBody>
      </p:sp>
      <p:cxnSp>
        <p:nvCxnSpPr>
          <p:cNvPr id="3" name="Straight Connector 2"/>
          <p:cNvCxnSpPr/>
          <p:nvPr/>
        </p:nvCxnSpPr>
        <p:spPr>
          <a:xfrm>
            <a:off x="7010400" y="4267200"/>
            <a:ext cx="0" cy="175260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2057400" y="4358670"/>
            <a:ext cx="4419600" cy="1569660"/>
          </a:xfrm>
          <a:prstGeom prst="rect">
            <a:avLst/>
          </a:prstGeom>
          <a:noFill/>
        </p:spPr>
        <p:txBody>
          <a:bodyPr wrap="square" rtlCol="0">
            <a:spAutoFit/>
          </a:bodyPr>
          <a:lstStyle/>
          <a:p>
            <a:pPr algn="r"/>
            <a:r>
              <a:rPr lang="en-US" sz="9600" b="1">
                <a:solidFill>
                  <a:schemeClr val="accent1"/>
                </a:solidFill>
                <a:latin typeface="+mj-lt"/>
              </a:rPr>
              <a:t>25.7%</a:t>
            </a:r>
            <a:endParaRPr lang="uk-UA" sz="9600" b="1">
              <a:solidFill>
                <a:schemeClr val="accent1"/>
              </a:solidFill>
              <a:latin typeface="+mj-lt"/>
            </a:endParaRPr>
          </a:p>
        </p:txBody>
      </p:sp>
    </p:spTree>
    <p:extLst>
      <p:ext uri="{BB962C8B-B14F-4D97-AF65-F5344CB8AC3E}">
        <p14:creationId xmlns:p14="http://schemas.microsoft.com/office/powerpoint/2010/main" val="83662682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057400" y="2762250"/>
            <a:ext cx="15163800" cy="4762500"/>
            <a:chOff x="2057400" y="1257300"/>
            <a:chExt cx="15163800" cy="4762500"/>
          </a:xfrm>
        </p:grpSpPr>
        <p:grpSp>
          <p:nvGrpSpPr>
            <p:cNvPr id="2" name="Group 1"/>
            <p:cNvGrpSpPr/>
            <p:nvPr/>
          </p:nvGrpSpPr>
          <p:grpSpPr>
            <a:xfrm>
              <a:off x="2057400" y="4267200"/>
              <a:ext cx="15163800" cy="1752600"/>
              <a:chOff x="2057400" y="4267200"/>
              <a:chExt cx="15163800" cy="1752600"/>
            </a:xfrm>
          </p:grpSpPr>
          <p:sp>
            <p:nvSpPr>
              <p:cNvPr id="31" name="TextBox 30"/>
              <p:cNvSpPr txBox="1"/>
              <p:nvPr/>
            </p:nvSpPr>
            <p:spPr>
              <a:xfrm>
                <a:off x="7543800" y="4420225"/>
                <a:ext cx="9677400" cy="1446550"/>
              </a:xfrm>
              <a:prstGeom prst="rect">
                <a:avLst/>
              </a:prstGeom>
              <a:noFill/>
            </p:spPr>
            <p:txBody>
              <a:bodyPr wrap="square" rtlCol="0">
                <a:spAutoFit/>
              </a:bodyPr>
              <a:lstStyle/>
              <a:p>
                <a:r>
                  <a:rPr lang="en-US" sz="4400" b="1"/>
                  <a:t>finished projects in 2014</a:t>
                </a:r>
              </a:p>
              <a:p>
                <a:r>
                  <a:rPr lang="en-US" sz="4400" b="1">
                    <a:solidFill>
                      <a:schemeClr val="accent1"/>
                    </a:solidFill>
                  </a:rPr>
                  <a:t>we are liable</a:t>
                </a:r>
                <a:endParaRPr lang="uk-UA" sz="4400" b="1">
                  <a:solidFill>
                    <a:schemeClr val="accent1"/>
                  </a:solidFill>
                </a:endParaRPr>
              </a:p>
            </p:txBody>
          </p:sp>
          <p:cxnSp>
            <p:nvCxnSpPr>
              <p:cNvPr id="3" name="Straight Connector 2"/>
              <p:cNvCxnSpPr/>
              <p:nvPr/>
            </p:nvCxnSpPr>
            <p:spPr>
              <a:xfrm>
                <a:off x="7010400" y="4267200"/>
                <a:ext cx="0" cy="175260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2057400" y="4358670"/>
                <a:ext cx="4419600" cy="1569660"/>
              </a:xfrm>
              <a:prstGeom prst="rect">
                <a:avLst/>
              </a:prstGeom>
              <a:noFill/>
            </p:spPr>
            <p:txBody>
              <a:bodyPr wrap="square" rtlCol="0">
                <a:spAutoFit/>
              </a:bodyPr>
              <a:lstStyle/>
              <a:p>
                <a:pPr algn="r"/>
                <a:r>
                  <a:rPr lang="en-US" sz="9600" b="1">
                    <a:solidFill>
                      <a:schemeClr val="accent1"/>
                    </a:solidFill>
                    <a:latin typeface="+mj-lt"/>
                  </a:rPr>
                  <a:t>1.575</a:t>
                </a:r>
                <a:endParaRPr lang="uk-UA" sz="9600" b="1">
                  <a:solidFill>
                    <a:schemeClr val="accent1"/>
                  </a:solidFill>
                  <a:latin typeface="+mj-lt"/>
                </a:endParaRPr>
              </a:p>
            </p:txBody>
          </p:sp>
        </p:grpSp>
        <p:grpSp>
          <p:nvGrpSpPr>
            <p:cNvPr id="6" name="Group 5"/>
            <p:cNvGrpSpPr/>
            <p:nvPr/>
          </p:nvGrpSpPr>
          <p:grpSpPr>
            <a:xfrm>
              <a:off x="2057400" y="1257300"/>
              <a:ext cx="15163800" cy="1752600"/>
              <a:chOff x="2057400" y="4267200"/>
              <a:chExt cx="15163800" cy="1752600"/>
            </a:xfrm>
          </p:grpSpPr>
          <p:sp>
            <p:nvSpPr>
              <p:cNvPr id="7" name="TextBox 6"/>
              <p:cNvSpPr txBox="1"/>
              <p:nvPr/>
            </p:nvSpPr>
            <p:spPr>
              <a:xfrm>
                <a:off x="7543800" y="4420225"/>
                <a:ext cx="9677400" cy="1446550"/>
              </a:xfrm>
              <a:prstGeom prst="rect">
                <a:avLst/>
              </a:prstGeom>
              <a:noFill/>
            </p:spPr>
            <p:txBody>
              <a:bodyPr wrap="square" rtlCol="0">
                <a:spAutoFit/>
              </a:bodyPr>
              <a:lstStyle/>
              <a:p>
                <a:r>
                  <a:rPr lang="en-US" sz="4400" b="1"/>
                  <a:t>users of our applications</a:t>
                </a:r>
              </a:p>
              <a:p>
                <a:r>
                  <a:rPr lang="en-US" sz="4400" b="1">
                    <a:solidFill>
                      <a:schemeClr val="accent1"/>
                    </a:solidFill>
                  </a:rPr>
                  <a:t>we are in trend</a:t>
                </a:r>
                <a:endParaRPr lang="uk-UA" sz="4400" b="1">
                  <a:solidFill>
                    <a:schemeClr val="accent1"/>
                  </a:solidFill>
                </a:endParaRPr>
              </a:p>
            </p:txBody>
          </p:sp>
          <p:cxnSp>
            <p:nvCxnSpPr>
              <p:cNvPr id="8" name="Straight Connector 7"/>
              <p:cNvCxnSpPr/>
              <p:nvPr/>
            </p:nvCxnSpPr>
            <p:spPr>
              <a:xfrm>
                <a:off x="7010400" y="4267200"/>
                <a:ext cx="0" cy="175260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057400" y="4358670"/>
                <a:ext cx="4419600" cy="1569660"/>
              </a:xfrm>
              <a:prstGeom prst="rect">
                <a:avLst/>
              </a:prstGeom>
              <a:noFill/>
            </p:spPr>
            <p:txBody>
              <a:bodyPr wrap="square" rtlCol="0">
                <a:spAutoFit/>
              </a:bodyPr>
              <a:lstStyle/>
              <a:p>
                <a:pPr algn="r"/>
                <a:r>
                  <a:rPr lang="en-US" sz="9600" b="1">
                    <a:solidFill>
                      <a:schemeClr val="accent1"/>
                    </a:solidFill>
                    <a:latin typeface="+mj-lt"/>
                  </a:rPr>
                  <a:t>125.700</a:t>
                </a:r>
                <a:endParaRPr lang="uk-UA" sz="9600" b="1">
                  <a:solidFill>
                    <a:schemeClr val="accent1"/>
                  </a:solidFill>
                  <a:latin typeface="+mj-lt"/>
                </a:endParaRPr>
              </a:p>
            </p:txBody>
          </p:sp>
        </p:grpSp>
      </p:grpSp>
    </p:spTree>
    <p:extLst>
      <p:ext uri="{BB962C8B-B14F-4D97-AF65-F5344CB8AC3E}">
        <p14:creationId xmlns:p14="http://schemas.microsoft.com/office/powerpoint/2010/main" val="141035510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2057400" y="4267200"/>
            <a:ext cx="15163800" cy="1752600"/>
            <a:chOff x="2057400" y="4267200"/>
            <a:chExt cx="15163800" cy="1752600"/>
          </a:xfrm>
        </p:grpSpPr>
        <p:sp>
          <p:nvSpPr>
            <p:cNvPr id="31" name="TextBox 30"/>
            <p:cNvSpPr txBox="1"/>
            <p:nvPr/>
          </p:nvSpPr>
          <p:spPr>
            <a:xfrm>
              <a:off x="7543800" y="4420225"/>
              <a:ext cx="9677400" cy="1446550"/>
            </a:xfrm>
            <a:prstGeom prst="rect">
              <a:avLst/>
            </a:prstGeom>
            <a:noFill/>
          </p:spPr>
          <p:txBody>
            <a:bodyPr wrap="square" rtlCol="0">
              <a:spAutoFit/>
            </a:bodyPr>
            <a:lstStyle/>
            <a:p>
              <a:r>
                <a:rPr lang="en-US" sz="4400" b="1"/>
                <a:t>finished projects in 2014</a:t>
              </a:r>
            </a:p>
            <a:p>
              <a:r>
                <a:rPr lang="en-US" sz="4400" b="1">
                  <a:solidFill>
                    <a:schemeClr val="accent1"/>
                  </a:solidFill>
                </a:rPr>
                <a:t>we are liable</a:t>
              </a:r>
              <a:endParaRPr lang="uk-UA" sz="4400" b="1">
                <a:solidFill>
                  <a:schemeClr val="accent1"/>
                </a:solidFill>
              </a:endParaRPr>
            </a:p>
          </p:txBody>
        </p:sp>
        <p:cxnSp>
          <p:nvCxnSpPr>
            <p:cNvPr id="3" name="Straight Connector 2"/>
            <p:cNvCxnSpPr/>
            <p:nvPr/>
          </p:nvCxnSpPr>
          <p:spPr>
            <a:xfrm>
              <a:off x="7010400" y="4267200"/>
              <a:ext cx="0" cy="175260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2057400" y="4358670"/>
              <a:ext cx="4419600" cy="1569660"/>
            </a:xfrm>
            <a:prstGeom prst="rect">
              <a:avLst/>
            </a:prstGeom>
            <a:noFill/>
          </p:spPr>
          <p:txBody>
            <a:bodyPr wrap="square" rtlCol="0">
              <a:spAutoFit/>
            </a:bodyPr>
            <a:lstStyle/>
            <a:p>
              <a:pPr algn="r"/>
              <a:r>
                <a:rPr lang="en-US" sz="9600" b="1">
                  <a:solidFill>
                    <a:schemeClr val="accent1"/>
                  </a:solidFill>
                  <a:latin typeface="+mj-lt"/>
                </a:rPr>
                <a:t>1.575</a:t>
              </a:r>
              <a:endParaRPr lang="uk-UA" sz="9600" b="1">
                <a:solidFill>
                  <a:schemeClr val="accent1"/>
                </a:solidFill>
                <a:latin typeface="+mj-lt"/>
              </a:endParaRPr>
            </a:p>
          </p:txBody>
        </p:sp>
      </p:grpSp>
      <p:grpSp>
        <p:nvGrpSpPr>
          <p:cNvPr id="6" name="Group 5"/>
          <p:cNvGrpSpPr/>
          <p:nvPr/>
        </p:nvGrpSpPr>
        <p:grpSpPr>
          <a:xfrm>
            <a:off x="2057400" y="1257300"/>
            <a:ext cx="15163800" cy="1752600"/>
            <a:chOff x="2057400" y="4267200"/>
            <a:chExt cx="15163800" cy="1752600"/>
          </a:xfrm>
        </p:grpSpPr>
        <p:sp>
          <p:nvSpPr>
            <p:cNvPr id="7" name="TextBox 6"/>
            <p:cNvSpPr txBox="1"/>
            <p:nvPr/>
          </p:nvSpPr>
          <p:spPr>
            <a:xfrm>
              <a:off x="7543800" y="4420225"/>
              <a:ext cx="9677400" cy="1446550"/>
            </a:xfrm>
            <a:prstGeom prst="rect">
              <a:avLst/>
            </a:prstGeom>
            <a:noFill/>
          </p:spPr>
          <p:txBody>
            <a:bodyPr wrap="square" rtlCol="0">
              <a:spAutoFit/>
            </a:bodyPr>
            <a:lstStyle/>
            <a:p>
              <a:r>
                <a:rPr lang="en-US" sz="4400" b="1"/>
                <a:t>users of our applications</a:t>
              </a:r>
            </a:p>
            <a:p>
              <a:r>
                <a:rPr lang="en-US" sz="4400" b="1">
                  <a:solidFill>
                    <a:schemeClr val="accent1"/>
                  </a:solidFill>
                </a:rPr>
                <a:t>we are in trend</a:t>
              </a:r>
              <a:endParaRPr lang="uk-UA" sz="4400" b="1">
                <a:solidFill>
                  <a:schemeClr val="accent1"/>
                </a:solidFill>
              </a:endParaRPr>
            </a:p>
          </p:txBody>
        </p:sp>
        <p:cxnSp>
          <p:nvCxnSpPr>
            <p:cNvPr id="8" name="Straight Connector 7"/>
            <p:cNvCxnSpPr/>
            <p:nvPr/>
          </p:nvCxnSpPr>
          <p:spPr>
            <a:xfrm>
              <a:off x="7010400" y="4267200"/>
              <a:ext cx="0" cy="175260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057400" y="4358670"/>
              <a:ext cx="4419600" cy="1569660"/>
            </a:xfrm>
            <a:prstGeom prst="rect">
              <a:avLst/>
            </a:prstGeom>
            <a:noFill/>
          </p:spPr>
          <p:txBody>
            <a:bodyPr wrap="square" rtlCol="0">
              <a:spAutoFit/>
            </a:bodyPr>
            <a:lstStyle/>
            <a:p>
              <a:pPr algn="r"/>
              <a:r>
                <a:rPr lang="en-US" sz="9600" b="1">
                  <a:solidFill>
                    <a:schemeClr val="accent1"/>
                  </a:solidFill>
                  <a:latin typeface="+mj-lt"/>
                </a:rPr>
                <a:t>125.700</a:t>
              </a:r>
              <a:endParaRPr lang="uk-UA" sz="9600" b="1">
                <a:solidFill>
                  <a:schemeClr val="accent1"/>
                </a:solidFill>
                <a:latin typeface="+mj-lt"/>
              </a:endParaRPr>
            </a:p>
          </p:txBody>
        </p:sp>
      </p:grpSp>
      <p:grpSp>
        <p:nvGrpSpPr>
          <p:cNvPr id="11" name="Group 10"/>
          <p:cNvGrpSpPr/>
          <p:nvPr/>
        </p:nvGrpSpPr>
        <p:grpSpPr>
          <a:xfrm>
            <a:off x="2057400" y="7277100"/>
            <a:ext cx="15163800" cy="1752600"/>
            <a:chOff x="2057400" y="4267200"/>
            <a:chExt cx="15163800" cy="1752600"/>
          </a:xfrm>
        </p:grpSpPr>
        <p:sp>
          <p:nvSpPr>
            <p:cNvPr id="12" name="TextBox 11"/>
            <p:cNvSpPr txBox="1"/>
            <p:nvPr/>
          </p:nvSpPr>
          <p:spPr>
            <a:xfrm>
              <a:off x="7543800" y="4420225"/>
              <a:ext cx="9677400" cy="1446550"/>
            </a:xfrm>
            <a:prstGeom prst="rect">
              <a:avLst/>
            </a:prstGeom>
            <a:noFill/>
          </p:spPr>
          <p:txBody>
            <a:bodyPr wrap="square" rtlCol="0">
              <a:spAutoFit/>
            </a:bodyPr>
            <a:lstStyle/>
            <a:p>
              <a:r>
                <a:rPr lang="en-US" sz="4400" b="1"/>
                <a:t>languages are supported</a:t>
              </a:r>
            </a:p>
            <a:p>
              <a:r>
                <a:rPr lang="en-US" sz="4400" b="1">
                  <a:solidFill>
                    <a:schemeClr val="accent1"/>
                  </a:solidFill>
                </a:rPr>
                <a:t>we are global</a:t>
              </a:r>
              <a:endParaRPr lang="uk-UA" sz="4400" b="1">
                <a:solidFill>
                  <a:schemeClr val="accent1"/>
                </a:solidFill>
              </a:endParaRPr>
            </a:p>
          </p:txBody>
        </p:sp>
        <p:cxnSp>
          <p:nvCxnSpPr>
            <p:cNvPr id="13" name="Straight Connector 12"/>
            <p:cNvCxnSpPr/>
            <p:nvPr/>
          </p:nvCxnSpPr>
          <p:spPr>
            <a:xfrm>
              <a:off x="7010400" y="4267200"/>
              <a:ext cx="0" cy="175260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2057400" y="4358670"/>
              <a:ext cx="4419600" cy="1569660"/>
            </a:xfrm>
            <a:prstGeom prst="rect">
              <a:avLst/>
            </a:prstGeom>
            <a:noFill/>
          </p:spPr>
          <p:txBody>
            <a:bodyPr wrap="square" rtlCol="0">
              <a:spAutoFit/>
            </a:bodyPr>
            <a:lstStyle/>
            <a:p>
              <a:pPr algn="r"/>
              <a:r>
                <a:rPr lang="en-US" sz="9600" b="1">
                  <a:solidFill>
                    <a:schemeClr val="accent1"/>
                  </a:solidFill>
                  <a:latin typeface="+mj-lt"/>
                </a:rPr>
                <a:t>1</a:t>
              </a:r>
              <a:r>
                <a:rPr lang="uk-UA" sz="9600" b="1">
                  <a:solidFill>
                    <a:schemeClr val="accent1"/>
                  </a:solidFill>
                  <a:latin typeface="+mj-lt"/>
                </a:rPr>
                <a:t>5</a:t>
              </a:r>
            </a:p>
          </p:txBody>
        </p:sp>
      </p:grpSp>
    </p:spTree>
    <p:extLst>
      <p:ext uri="{BB962C8B-B14F-4D97-AF65-F5344CB8AC3E}">
        <p14:creationId xmlns:p14="http://schemas.microsoft.com/office/powerpoint/2010/main" val="305458581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790700" y="3394590"/>
            <a:ext cx="3657600" cy="3497820"/>
            <a:chOff x="5867400" y="2324100"/>
            <a:chExt cx="3657600" cy="3497820"/>
          </a:xfrm>
        </p:grpSpPr>
        <p:sp>
          <p:nvSpPr>
            <p:cNvPr id="31" name="TextBox 30"/>
            <p:cNvSpPr txBox="1"/>
            <p:nvPr/>
          </p:nvSpPr>
          <p:spPr>
            <a:xfrm>
              <a:off x="5867400" y="4621591"/>
              <a:ext cx="3657600" cy="1200329"/>
            </a:xfrm>
            <a:prstGeom prst="rect">
              <a:avLst/>
            </a:prstGeom>
            <a:noFill/>
          </p:spPr>
          <p:txBody>
            <a:bodyPr wrap="square" rtlCol="0">
              <a:spAutoFit/>
            </a:bodyPr>
            <a:lstStyle/>
            <a:p>
              <a:r>
                <a:rPr lang="en-US" sz="3600">
                  <a:latin typeface="+mj-lt"/>
                </a:rPr>
                <a:t>net sales growth </a:t>
              </a:r>
            </a:p>
            <a:p>
              <a:r>
                <a:rPr lang="en-US" sz="3600">
                  <a:solidFill>
                    <a:schemeClr val="accent1"/>
                  </a:solidFill>
                  <a:latin typeface="+mj-lt"/>
                </a:rPr>
                <a:t>2014 vs 2013</a:t>
              </a:r>
              <a:endParaRPr lang="uk-UA" sz="3600">
                <a:solidFill>
                  <a:schemeClr val="accent1"/>
                </a:solidFill>
                <a:latin typeface="+mj-lt"/>
              </a:endParaRPr>
            </a:p>
          </p:txBody>
        </p:sp>
        <p:sp>
          <p:nvSpPr>
            <p:cNvPr id="4" name="TextBox 3"/>
            <p:cNvSpPr txBox="1"/>
            <p:nvPr/>
          </p:nvSpPr>
          <p:spPr>
            <a:xfrm>
              <a:off x="5867400" y="2324100"/>
              <a:ext cx="3657600" cy="1569660"/>
            </a:xfrm>
            <a:prstGeom prst="rect">
              <a:avLst/>
            </a:prstGeom>
            <a:noFill/>
          </p:spPr>
          <p:txBody>
            <a:bodyPr wrap="square" rtlCol="0">
              <a:spAutoFit/>
            </a:bodyPr>
            <a:lstStyle/>
            <a:p>
              <a:r>
                <a:rPr lang="en-US" sz="9600" b="1">
                  <a:solidFill>
                    <a:schemeClr val="accent1"/>
                  </a:solidFill>
                  <a:latin typeface="+mj-lt"/>
                </a:rPr>
                <a:t>25.7%</a:t>
              </a:r>
              <a:endParaRPr lang="uk-UA" sz="9600" b="1">
                <a:solidFill>
                  <a:schemeClr val="accent1"/>
                </a:solidFill>
                <a:latin typeface="+mj-lt"/>
              </a:endParaRPr>
            </a:p>
          </p:txBody>
        </p:sp>
        <p:cxnSp>
          <p:nvCxnSpPr>
            <p:cNvPr id="5" name="Straight Connector 4"/>
            <p:cNvCxnSpPr/>
            <p:nvPr/>
          </p:nvCxnSpPr>
          <p:spPr>
            <a:xfrm>
              <a:off x="5867400" y="4257676"/>
              <a:ext cx="21336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7315200" y="3394590"/>
            <a:ext cx="3657600" cy="3497820"/>
            <a:chOff x="5867400" y="2324100"/>
            <a:chExt cx="3657600" cy="3497820"/>
          </a:xfrm>
        </p:grpSpPr>
        <p:sp>
          <p:nvSpPr>
            <p:cNvPr id="9" name="TextBox 8"/>
            <p:cNvSpPr txBox="1"/>
            <p:nvPr/>
          </p:nvSpPr>
          <p:spPr>
            <a:xfrm>
              <a:off x="5867400" y="4621591"/>
              <a:ext cx="3657600" cy="1200329"/>
            </a:xfrm>
            <a:prstGeom prst="rect">
              <a:avLst/>
            </a:prstGeom>
            <a:noFill/>
          </p:spPr>
          <p:txBody>
            <a:bodyPr wrap="square" rtlCol="0">
              <a:spAutoFit/>
            </a:bodyPr>
            <a:lstStyle/>
            <a:p>
              <a:r>
                <a:rPr lang="en-US" sz="3600">
                  <a:latin typeface="+mj-lt"/>
                </a:rPr>
                <a:t>price per share</a:t>
              </a:r>
            </a:p>
            <a:p>
              <a:r>
                <a:rPr lang="en-US" sz="3600">
                  <a:solidFill>
                    <a:schemeClr val="accent1"/>
                  </a:solidFill>
                  <a:latin typeface="+mj-lt"/>
                </a:rPr>
                <a:t>dec 2014</a:t>
              </a:r>
              <a:endParaRPr lang="uk-UA" sz="3600">
                <a:solidFill>
                  <a:schemeClr val="accent1"/>
                </a:solidFill>
                <a:latin typeface="+mj-lt"/>
              </a:endParaRPr>
            </a:p>
          </p:txBody>
        </p:sp>
        <p:sp>
          <p:nvSpPr>
            <p:cNvPr id="10" name="TextBox 9"/>
            <p:cNvSpPr txBox="1"/>
            <p:nvPr/>
          </p:nvSpPr>
          <p:spPr>
            <a:xfrm>
              <a:off x="5867400" y="2324100"/>
              <a:ext cx="3657600" cy="1569660"/>
            </a:xfrm>
            <a:prstGeom prst="rect">
              <a:avLst/>
            </a:prstGeom>
            <a:noFill/>
          </p:spPr>
          <p:txBody>
            <a:bodyPr wrap="square" rtlCol="0">
              <a:spAutoFit/>
            </a:bodyPr>
            <a:lstStyle/>
            <a:p>
              <a:r>
                <a:rPr lang="en-US" sz="9600" b="1">
                  <a:solidFill>
                    <a:schemeClr val="accent1"/>
                  </a:solidFill>
                  <a:latin typeface="+mj-lt"/>
                </a:rPr>
                <a:t>$1,4</a:t>
              </a:r>
              <a:endParaRPr lang="uk-UA" sz="9600" b="1">
                <a:solidFill>
                  <a:schemeClr val="accent1"/>
                </a:solidFill>
                <a:latin typeface="+mj-lt"/>
              </a:endParaRPr>
            </a:p>
          </p:txBody>
        </p:sp>
        <p:cxnSp>
          <p:nvCxnSpPr>
            <p:cNvPr id="11" name="Straight Connector 10"/>
            <p:cNvCxnSpPr/>
            <p:nvPr/>
          </p:nvCxnSpPr>
          <p:spPr>
            <a:xfrm>
              <a:off x="5867400" y="4257676"/>
              <a:ext cx="21336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12839700" y="3394590"/>
            <a:ext cx="3657600" cy="3497820"/>
            <a:chOff x="5867400" y="2324100"/>
            <a:chExt cx="3657600" cy="3497820"/>
          </a:xfrm>
        </p:grpSpPr>
        <p:sp>
          <p:nvSpPr>
            <p:cNvPr id="13" name="TextBox 12"/>
            <p:cNvSpPr txBox="1"/>
            <p:nvPr/>
          </p:nvSpPr>
          <p:spPr>
            <a:xfrm>
              <a:off x="5867400" y="4621591"/>
              <a:ext cx="3657600" cy="1200329"/>
            </a:xfrm>
            <a:prstGeom prst="rect">
              <a:avLst/>
            </a:prstGeom>
            <a:noFill/>
          </p:spPr>
          <p:txBody>
            <a:bodyPr wrap="square" rtlCol="0">
              <a:spAutoFit/>
            </a:bodyPr>
            <a:lstStyle/>
            <a:p>
              <a:r>
                <a:rPr lang="en-US" sz="3600">
                  <a:latin typeface="+mj-lt"/>
                </a:rPr>
                <a:t>finished projects</a:t>
              </a:r>
            </a:p>
            <a:p>
              <a:r>
                <a:rPr lang="en-US" sz="3600">
                  <a:solidFill>
                    <a:schemeClr val="accent1"/>
                  </a:solidFill>
                  <a:latin typeface="+mj-lt"/>
                </a:rPr>
                <a:t>2014</a:t>
              </a:r>
              <a:endParaRPr lang="uk-UA" sz="3600">
                <a:solidFill>
                  <a:schemeClr val="accent1"/>
                </a:solidFill>
                <a:latin typeface="+mj-lt"/>
              </a:endParaRPr>
            </a:p>
          </p:txBody>
        </p:sp>
        <p:sp>
          <p:nvSpPr>
            <p:cNvPr id="14" name="TextBox 13"/>
            <p:cNvSpPr txBox="1"/>
            <p:nvPr/>
          </p:nvSpPr>
          <p:spPr>
            <a:xfrm>
              <a:off x="5867400" y="2324100"/>
              <a:ext cx="3657600" cy="1569660"/>
            </a:xfrm>
            <a:prstGeom prst="rect">
              <a:avLst/>
            </a:prstGeom>
            <a:noFill/>
          </p:spPr>
          <p:txBody>
            <a:bodyPr wrap="square" rtlCol="0">
              <a:spAutoFit/>
            </a:bodyPr>
            <a:lstStyle/>
            <a:p>
              <a:r>
                <a:rPr lang="en-US" sz="9600" b="1">
                  <a:solidFill>
                    <a:schemeClr val="accent1"/>
                  </a:solidFill>
                  <a:latin typeface="+mj-lt"/>
                </a:rPr>
                <a:t>157</a:t>
              </a:r>
              <a:endParaRPr lang="uk-UA" sz="9600" b="1">
                <a:solidFill>
                  <a:schemeClr val="accent1"/>
                </a:solidFill>
                <a:latin typeface="+mj-lt"/>
              </a:endParaRPr>
            </a:p>
          </p:txBody>
        </p:sp>
        <p:cxnSp>
          <p:nvCxnSpPr>
            <p:cNvPr id="15" name="Straight Connector 14"/>
            <p:cNvCxnSpPr/>
            <p:nvPr/>
          </p:nvCxnSpPr>
          <p:spPr>
            <a:xfrm>
              <a:off x="5867400" y="4257676"/>
              <a:ext cx="21336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792587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circle</a:t>
            </a:r>
            <a:br>
              <a:rPr lang="en-US"/>
            </a:br>
            <a:r>
              <a:rPr lang="en-US"/>
              <a:t>infographics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157</a:t>
            </a:fld>
            <a:endParaRPr/>
          </a:p>
        </p:txBody>
      </p:sp>
      <p:grpSp>
        <p:nvGrpSpPr>
          <p:cNvPr id="12" name="Group 11"/>
          <p:cNvGrpSpPr/>
          <p:nvPr/>
        </p:nvGrpSpPr>
        <p:grpSpPr>
          <a:xfrm>
            <a:off x="1638300" y="4076700"/>
            <a:ext cx="7103533" cy="2743200"/>
            <a:chOff x="1638300" y="4076700"/>
            <a:chExt cx="7103533" cy="2743200"/>
          </a:xfrm>
        </p:grpSpPr>
        <p:grpSp>
          <p:nvGrpSpPr>
            <p:cNvPr id="28" name="Group 27"/>
            <p:cNvGrpSpPr/>
            <p:nvPr/>
          </p:nvGrpSpPr>
          <p:grpSpPr>
            <a:xfrm>
              <a:off x="1638300" y="4076700"/>
              <a:ext cx="2743200" cy="2743200"/>
              <a:chOff x="2970218" y="2510286"/>
              <a:chExt cx="2743200" cy="2743200"/>
            </a:xfrm>
          </p:grpSpPr>
          <p:sp>
            <p:nvSpPr>
              <p:cNvPr id="8" name="Овал 27"/>
              <p:cNvSpPr/>
              <p:nvPr/>
            </p:nvSpPr>
            <p:spPr>
              <a:xfrm>
                <a:off x="2970218" y="2510286"/>
                <a:ext cx="2743200" cy="2743200"/>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Арка 30"/>
              <p:cNvSpPr/>
              <p:nvPr/>
            </p:nvSpPr>
            <p:spPr>
              <a:xfrm>
                <a:off x="2970218" y="2510286"/>
                <a:ext cx="2743200" cy="2743200"/>
              </a:xfrm>
              <a:prstGeom prst="blockArc">
                <a:avLst>
                  <a:gd name="adj1" fmla="val 16183538"/>
                  <a:gd name="adj2" fmla="val 11539"/>
                  <a:gd name="adj3" fmla="val 1667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10" name="Овал 27"/>
              <p:cNvSpPr/>
              <p:nvPr/>
            </p:nvSpPr>
            <p:spPr>
              <a:xfrm>
                <a:off x="3427418" y="2967486"/>
                <a:ext cx="1828800" cy="1828800"/>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TextBox 10"/>
              <p:cNvSpPr txBox="1"/>
              <p:nvPr/>
            </p:nvSpPr>
            <p:spPr>
              <a:xfrm>
                <a:off x="3498787" y="3415756"/>
                <a:ext cx="1686061" cy="923330"/>
              </a:xfrm>
              <a:prstGeom prst="rect">
                <a:avLst/>
              </a:prstGeom>
              <a:noFill/>
            </p:spPr>
            <p:txBody>
              <a:bodyPr wrap="square" rtlCol="0">
                <a:spAutoFit/>
              </a:bodyPr>
              <a:lstStyle/>
              <a:p>
                <a:pPr algn="ctr"/>
                <a:r>
                  <a:rPr lang="en-US" sz="5400" b="1">
                    <a:solidFill>
                      <a:schemeClr val="accent1"/>
                    </a:solidFill>
                    <a:latin typeface="+mj-lt"/>
                  </a:rPr>
                  <a:t>25</a:t>
                </a:r>
                <a:r>
                  <a:rPr lang="en-US" sz="4000" b="1">
                    <a:solidFill>
                      <a:schemeClr val="accent1"/>
                    </a:solidFill>
                    <a:latin typeface="+mj-lt"/>
                  </a:rPr>
                  <a:t>%</a:t>
                </a:r>
                <a:endParaRPr lang="uk-UA" sz="4000" b="1">
                  <a:solidFill>
                    <a:schemeClr val="accent1"/>
                  </a:solidFill>
                  <a:latin typeface="+mj-lt"/>
                </a:endParaRPr>
              </a:p>
            </p:txBody>
          </p:sp>
        </p:grpSp>
        <p:sp>
          <p:nvSpPr>
            <p:cNvPr id="6" name="TextBox 5"/>
            <p:cNvSpPr txBox="1"/>
            <p:nvPr/>
          </p:nvSpPr>
          <p:spPr>
            <a:xfrm flipH="1">
              <a:off x="4855633" y="4788543"/>
              <a:ext cx="388620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7" name="TextBox 6"/>
            <p:cNvSpPr txBox="1"/>
            <p:nvPr/>
          </p:nvSpPr>
          <p:spPr>
            <a:xfrm>
              <a:off x="4855633" y="4076700"/>
              <a:ext cx="2984500" cy="646331"/>
            </a:xfrm>
            <a:prstGeom prst="rect">
              <a:avLst/>
            </a:prstGeom>
            <a:noFill/>
          </p:spPr>
          <p:txBody>
            <a:bodyPr wrap="square" rtlCol="0">
              <a:spAutoFit/>
            </a:bodyPr>
            <a:lstStyle/>
            <a:p>
              <a:r>
                <a:rPr lang="en-US" sz="3600">
                  <a:latin typeface="+mj-lt"/>
                </a:rPr>
                <a:t>california</a:t>
              </a:r>
              <a:endParaRPr lang="uk-UA" sz="3600">
                <a:latin typeface="+mj-lt"/>
              </a:endParaRPr>
            </a:p>
          </p:txBody>
        </p:sp>
      </p:grpSp>
      <p:grpSp>
        <p:nvGrpSpPr>
          <p:cNvPr id="5" name="Group 4"/>
          <p:cNvGrpSpPr/>
          <p:nvPr/>
        </p:nvGrpSpPr>
        <p:grpSpPr>
          <a:xfrm>
            <a:off x="9546167" y="4076700"/>
            <a:ext cx="7103533" cy="2743200"/>
            <a:chOff x="9546167" y="4076700"/>
            <a:chExt cx="7103533" cy="2743200"/>
          </a:xfrm>
        </p:grpSpPr>
        <p:grpSp>
          <p:nvGrpSpPr>
            <p:cNvPr id="49" name="Group 48"/>
            <p:cNvGrpSpPr/>
            <p:nvPr/>
          </p:nvGrpSpPr>
          <p:grpSpPr>
            <a:xfrm>
              <a:off x="9546167" y="4076700"/>
              <a:ext cx="2743200" cy="2743200"/>
              <a:chOff x="2970218" y="2510286"/>
              <a:chExt cx="2743200" cy="2743200"/>
            </a:xfrm>
          </p:grpSpPr>
          <p:sp>
            <p:nvSpPr>
              <p:cNvPr id="52" name="Овал 27"/>
              <p:cNvSpPr/>
              <p:nvPr/>
            </p:nvSpPr>
            <p:spPr>
              <a:xfrm>
                <a:off x="2970218" y="2510286"/>
                <a:ext cx="2743200" cy="2743200"/>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3" name="Арка 30"/>
              <p:cNvSpPr/>
              <p:nvPr/>
            </p:nvSpPr>
            <p:spPr>
              <a:xfrm>
                <a:off x="2970218" y="2510286"/>
                <a:ext cx="2743200" cy="2743200"/>
              </a:xfrm>
              <a:prstGeom prst="blockArc">
                <a:avLst>
                  <a:gd name="adj1" fmla="val 16183538"/>
                  <a:gd name="adj2" fmla="val 8679622"/>
                  <a:gd name="adj3" fmla="val 16284"/>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54" name="Овал 27"/>
              <p:cNvSpPr/>
              <p:nvPr/>
            </p:nvSpPr>
            <p:spPr>
              <a:xfrm>
                <a:off x="3427418" y="2967486"/>
                <a:ext cx="1828800" cy="1828800"/>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5" name="TextBox 54"/>
              <p:cNvSpPr txBox="1"/>
              <p:nvPr/>
            </p:nvSpPr>
            <p:spPr>
              <a:xfrm>
                <a:off x="3498787" y="3415756"/>
                <a:ext cx="1686061" cy="923330"/>
              </a:xfrm>
              <a:prstGeom prst="rect">
                <a:avLst/>
              </a:prstGeom>
              <a:noFill/>
            </p:spPr>
            <p:txBody>
              <a:bodyPr wrap="square" rtlCol="0">
                <a:spAutoFit/>
              </a:bodyPr>
              <a:lstStyle/>
              <a:p>
                <a:pPr algn="ctr"/>
                <a:r>
                  <a:rPr lang="en-US" sz="5400" b="1">
                    <a:solidFill>
                      <a:schemeClr val="accent1"/>
                    </a:solidFill>
                    <a:latin typeface="+mj-lt"/>
                  </a:rPr>
                  <a:t>65</a:t>
                </a:r>
                <a:r>
                  <a:rPr lang="en-US" sz="4000" b="1">
                    <a:solidFill>
                      <a:schemeClr val="accent1"/>
                    </a:solidFill>
                    <a:latin typeface="+mj-lt"/>
                  </a:rPr>
                  <a:t>%</a:t>
                </a:r>
                <a:endParaRPr lang="uk-UA" sz="4000" b="1">
                  <a:solidFill>
                    <a:schemeClr val="accent1"/>
                  </a:solidFill>
                  <a:latin typeface="+mj-lt"/>
                </a:endParaRPr>
              </a:p>
            </p:txBody>
          </p:sp>
        </p:grpSp>
        <p:sp>
          <p:nvSpPr>
            <p:cNvPr id="50" name="TextBox 49"/>
            <p:cNvSpPr txBox="1"/>
            <p:nvPr/>
          </p:nvSpPr>
          <p:spPr>
            <a:xfrm flipH="1">
              <a:off x="12763500" y="4788543"/>
              <a:ext cx="388620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51" name="TextBox 50"/>
            <p:cNvSpPr txBox="1"/>
            <p:nvPr/>
          </p:nvSpPr>
          <p:spPr>
            <a:xfrm>
              <a:off x="12763500" y="4076700"/>
              <a:ext cx="2984500" cy="646331"/>
            </a:xfrm>
            <a:prstGeom prst="rect">
              <a:avLst/>
            </a:prstGeom>
            <a:noFill/>
          </p:spPr>
          <p:txBody>
            <a:bodyPr wrap="square" rtlCol="0">
              <a:spAutoFit/>
            </a:bodyPr>
            <a:lstStyle/>
            <a:p>
              <a:r>
                <a:rPr lang="en-US" sz="3600">
                  <a:latin typeface="+mj-lt"/>
                </a:rPr>
                <a:t>new york</a:t>
              </a:r>
              <a:endParaRPr lang="uk-UA" sz="3600">
                <a:latin typeface="+mj-lt"/>
              </a:endParaRPr>
            </a:p>
          </p:txBody>
        </p:sp>
      </p:grpSp>
    </p:spTree>
    <p:extLst>
      <p:ext uri="{BB962C8B-B14F-4D97-AF65-F5344CB8AC3E}">
        <p14:creationId xmlns:p14="http://schemas.microsoft.com/office/powerpoint/2010/main" val="295640489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250"/>
                                        <p:tgtEl>
                                          <p:spTgt spid="12"/>
                                        </p:tgtEl>
                                      </p:cBhvr>
                                    </p:animEffect>
                                    <p:anim calcmode="lin" valueType="num">
                                      <p:cBhvr>
                                        <p:cTn id="8" dur="1250" fill="hold"/>
                                        <p:tgtEl>
                                          <p:spTgt spid="12"/>
                                        </p:tgtEl>
                                        <p:attrNameLst>
                                          <p:attrName>ppt_x</p:attrName>
                                        </p:attrNameLst>
                                      </p:cBhvr>
                                      <p:tavLst>
                                        <p:tav tm="0">
                                          <p:val>
                                            <p:strVal val="#ppt_x"/>
                                          </p:val>
                                        </p:tav>
                                        <p:tav tm="100000">
                                          <p:val>
                                            <p:strVal val="#ppt_x"/>
                                          </p:val>
                                        </p:tav>
                                      </p:tavLst>
                                    </p:anim>
                                    <p:anim calcmode="lin" valueType="num">
                                      <p:cBhvr>
                                        <p:cTn id="9" dur="1125" decel="100000" fill="hold"/>
                                        <p:tgtEl>
                                          <p:spTgt spid="1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250"/>
                                        <p:tgtEl>
                                          <p:spTgt spid="5"/>
                                        </p:tgtEl>
                                      </p:cBhvr>
                                    </p:animEffect>
                                    <p:anim calcmode="lin" valueType="num">
                                      <p:cBhvr>
                                        <p:cTn id="14" dur="1250" fill="hold"/>
                                        <p:tgtEl>
                                          <p:spTgt spid="5"/>
                                        </p:tgtEl>
                                        <p:attrNameLst>
                                          <p:attrName>ppt_x</p:attrName>
                                        </p:attrNameLst>
                                      </p:cBhvr>
                                      <p:tavLst>
                                        <p:tav tm="0">
                                          <p:val>
                                            <p:strVal val="#ppt_x"/>
                                          </p:val>
                                        </p:tav>
                                        <p:tav tm="100000">
                                          <p:val>
                                            <p:strVal val="#ppt_x"/>
                                          </p:val>
                                        </p:tav>
                                      </p:tavLst>
                                    </p:anim>
                                    <p:anim calcmode="lin" valueType="num">
                                      <p:cBhvr>
                                        <p:cTn id="15" dur="1125" decel="100000" fill="hold"/>
                                        <p:tgtEl>
                                          <p:spTgt spid="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circle</a:t>
            </a:r>
            <a:br>
              <a:rPr lang="en-US"/>
            </a:br>
            <a:r>
              <a:rPr lang="en-US"/>
              <a:t>infographics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158</a:t>
            </a:fld>
            <a:endParaRPr/>
          </a:p>
        </p:txBody>
      </p:sp>
      <p:grpSp>
        <p:nvGrpSpPr>
          <p:cNvPr id="4" name="Group 3"/>
          <p:cNvGrpSpPr/>
          <p:nvPr/>
        </p:nvGrpSpPr>
        <p:grpSpPr>
          <a:xfrm>
            <a:off x="2208218" y="2510286"/>
            <a:ext cx="4267200" cy="6062214"/>
            <a:chOff x="2208218" y="2510286"/>
            <a:chExt cx="4267200" cy="6062214"/>
          </a:xfrm>
        </p:grpSpPr>
        <p:sp>
          <p:nvSpPr>
            <p:cNvPr id="8" name="Овал 27"/>
            <p:cNvSpPr/>
            <p:nvPr/>
          </p:nvSpPr>
          <p:spPr>
            <a:xfrm>
              <a:off x="2970218" y="2510286"/>
              <a:ext cx="2743200" cy="2743200"/>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Арка 30"/>
            <p:cNvSpPr/>
            <p:nvPr/>
          </p:nvSpPr>
          <p:spPr>
            <a:xfrm>
              <a:off x="2970218" y="2510286"/>
              <a:ext cx="2743200" cy="2743200"/>
            </a:xfrm>
            <a:prstGeom prst="blockArc">
              <a:avLst>
                <a:gd name="adj1" fmla="val 16183538"/>
                <a:gd name="adj2" fmla="val 7894"/>
                <a:gd name="adj3" fmla="val 16393"/>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10" name="Овал 27"/>
            <p:cNvSpPr/>
            <p:nvPr/>
          </p:nvSpPr>
          <p:spPr>
            <a:xfrm>
              <a:off x="3427418" y="2967486"/>
              <a:ext cx="1828800" cy="1828800"/>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TextBox 10"/>
            <p:cNvSpPr txBox="1"/>
            <p:nvPr/>
          </p:nvSpPr>
          <p:spPr>
            <a:xfrm>
              <a:off x="3498787" y="3381970"/>
              <a:ext cx="1686061" cy="923330"/>
            </a:xfrm>
            <a:prstGeom prst="rect">
              <a:avLst/>
            </a:prstGeom>
            <a:noFill/>
          </p:spPr>
          <p:txBody>
            <a:bodyPr wrap="square" rtlCol="0">
              <a:spAutoFit/>
            </a:bodyPr>
            <a:lstStyle/>
            <a:p>
              <a:pPr algn="ctr"/>
              <a:r>
                <a:rPr lang="en-US" sz="5400" b="1">
                  <a:solidFill>
                    <a:schemeClr val="accent1"/>
                  </a:solidFill>
                  <a:latin typeface="+mj-lt"/>
                </a:rPr>
                <a:t>25</a:t>
              </a:r>
              <a:r>
                <a:rPr lang="en-US" sz="4000" b="1">
                  <a:solidFill>
                    <a:schemeClr val="accent1"/>
                  </a:solidFill>
                  <a:latin typeface="+mj-lt"/>
                </a:rPr>
                <a:t>%</a:t>
              </a:r>
              <a:endParaRPr lang="uk-UA" sz="4000" b="1">
                <a:solidFill>
                  <a:schemeClr val="accent1"/>
                </a:solidFill>
                <a:latin typeface="+mj-lt"/>
              </a:endParaRPr>
            </a:p>
          </p:txBody>
        </p:sp>
        <p:sp>
          <p:nvSpPr>
            <p:cNvPr id="6" name="TextBox 5"/>
            <p:cNvSpPr txBox="1"/>
            <p:nvPr/>
          </p:nvSpPr>
          <p:spPr>
            <a:xfrm flipH="1">
              <a:off x="2208218" y="6325731"/>
              <a:ext cx="4267200" cy="224676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amet commodo magna eros quis purna. </a:t>
              </a:r>
              <a:endParaRPr lang="uk-UA" sz="2000">
                <a:solidFill>
                  <a:schemeClr val="tx2"/>
                </a:solidFill>
              </a:endParaRPr>
            </a:p>
          </p:txBody>
        </p:sp>
        <p:sp>
          <p:nvSpPr>
            <p:cNvPr id="7" name="TextBox 6"/>
            <p:cNvSpPr txBox="1"/>
            <p:nvPr/>
          </p:nvSpPr>
          <p:spPr>
            <a:xfrm>
              <a:off x="2849568" y="5613888"/>
              <a:ext cx="2984500" cy="646331"/>
            </a:xfrm>
            <a:prstGeom prst="rect">
              <a:avLst/>
            </a:prstGeom>
            <a:noFill/>
          </p:spPr>
          <p:txBody>
            <a:bodyPr wrap="square" rtlCol="0">
              <a:spAutoFit/>
            </a:bodyPr>
            <a:lstStyle/>
            <a:p>
              <a:pPr algn="ctr"/>
              <a:r>
                <a:rPr lang="en-US" sz="3600">
                  <a:latin typeface="+mj-lt"/>
                </a:rPr>
                <a:t>california</a:t>
              </a:r>
              <a:endParaRPr lang="uk-UA" sz="3600">
                <a:latin typeface="+mj-lt"/>
              </a:endParaRPr>
            </a:p>
          </p:txBody>
        </p:sp>
      </p:grpSp>
      <p:grpSp>
        <p:nvGrpSpPr>
          <p:cNvPr id="5" name="Group 4"/>
          <p:cNvGrpSpPr/>
          <p:nvPr/>
        </p:nvGrpSpPr>
        <p:grpSpPr>
          <a:xfrm>
            <a:off x="7010400" y="2510286"/>
            <a:ext cx="4267200" cy="6062214"/>
            <a:chOff x="7010400" y="2510286"/>
            <a:chExt cx="4267200" cy="6062214"/>
          </a:xfrm>
        </p:grpSpPr>
        <p:sp>
          <p:nvSpPr>
            <p:cNvPr id="16" name="Овал 27"/>
            <p:cNvSpPr/>
            <p:nvPr/>
          </p:nvSpPr>
          <p:spPr>
            <a:xfrm>
              <a:off x="7772400" y="2510286"/>
              <a:ext cx="2743200" cy="2743200"/>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Арка 30"/>
            <p:cNvSpPr/>
            <p:nvPr/>
          </p:nvSpPr>
          <p:spPr>
            <a:xfrm>
              <a:off x="7772400" y="2510286"/>
              <a:ext cx="2743200" cy="2743200"/>
            </a:xfrm>
            <a:prstGeom prst="blockArc">
              <a:avLst>
                <a:gd name="adj1" fmla="val 16183538"/>
                <a:gd name="adj2" fmla="val 7775504"/>
                <a:gd name="adj3" fmla="val 16106"/>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18" name="Овал 27"/>
            <p:cNvSpPr/>
            <p:nvPr/>
          </p:nvSpPr>
          <p:spPr>
            <a:xfrm>
              <a:off x="8229600" y="2967486"/>
              <a:ext cx="1828800" cy="1828800"/>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TextBox 18"/>
            <p:cNvSpPr txBox="1"/>
            <p:nvPr/>
          </p:nvSpPr>
          <p:spPr>
            <a:xfrm>
              <a:off x="8300969" y="3381970"/>
              <a:ext cx="1686061" cy="923330"/>
            </a:xfrm>
            <a:prstGeom prst="rect">
              <a:avLst/>
            </a:prstGeom>
            <a:noFill/>
          </p:spPr>
          <p:txBody>
            <a:bodyPr wrap="square" rtlCol="0">
              <a:spAutoFit/>
            </a:bodyPr>
            <a:lstStyle/>
            <a:p>
              <a:pPr algn="ctr"/>
              <a:r>
                <a:rPr lang="en-US" sz="5400" b="1">
                  <a:solidFill>
                    <a:schemeClr val="accent1"/>
                  </a:solidFill>
                  <a:latin typeface="+mj-lt"/>
                </a:rPr>
                <a:t>65</a:t>
              </a:r>
              <a:r>
                <a:rPr lang="en-US" sz="4000" b="1">
                  <a:solidFill>
                    <a:schemeClr val="accent1"/>
                  </a:solidFill>
                  <a:latin typeface="+mj-lt"/>
                </a:rPr>
                <a:t>%</a:t>
              </a:r>
              <a:endParaRPr lang="uk-UA" sz="4000" b="1">
                <a:solidFill>
                  <a:schemeClr val="accent1"/>
                </a:solidFill>
                <a:latin typeface="+mj-lt"/>
              </a:endParaRPr>
            </a:p>
          </p:txBody>
        </p:sp>
        <p:sp>
          <p:nvSpPr>
            <p:cNvPr id="14" name="TextBox 13"/>
            <p:cNvSpPr txBox="1"/>
            <p:nvPr/>
          </p:nvSpPr>
          <p:spPr>
            <a:xfrm flipH="1">
              <a:off x="7010400" y="6325731"/>
              <a:ext cx="4267200" cy="224676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amet commodo magna eros quis purna. </a:t>
              </a:r>
              <a:endParaRPr lang="uk-UA" sz="2000">
                <a:solidFill>
                  <a:schemeClr val="tx2"/>
                </a:solidFill>
              </a:endParaRPr>
            </a:p>
          </p:txBody>
        </p:sp>
        <p:sp>
          <p:nvSpPr>
            <p:cNvPr id="15" name="TextBox 14"/>
            <p:cNvSpPr txBox="1"/>
            <p:nvPr/>
          </p:nvSpPr>
          <p:spPr>
            <a:xfrm>
              <a:off x="7651750" y="5613888"/>
              <a:ext cx="2984500" cy="646331"/>
            </a:xfrm>
            <a:prstGeom prst="rect">
              <a:avLst/>
            </a:prstGeom>
            <a:noFill/>
          </p:spPr>
          <p:txBody>
            <a:bodyPr wrap="square" rtlCol="0">
              <a:spAutoFit/>
            </a:bodyPr>
            <a:lstStyle/>
            <a:p>
              <a:pPr algn="ctr"/>
              <a:r>
                <a:rPr lang="en-US" sz="3600">
                  <a:latin typeface="+mj-lt"/>
                </a:rPr>
                <a:t>florida</a:t>
              </a:r>
              <a:endParaRPr lang="uk-UA" sz="3600">
                <a:latin typeface="+mj-lt"/>
              </a:endParaRPr>
            </a:p>
          </p:txBody>
        </p:sp>
      </p:grpSp>
      <p:grpSp>
        <p:nvGrpSpPr>
          <p:cNvPr id="12" name="Group 11"/>
          <p:cNvGrpSpPr/>
          <p:nvPr/>
        </p:nvGrpSpPr>
        <p:grpSpPr>
          <a:xfrm>
            <a:off x="11809557" y="2510286"/>
            <a:ext cx="4267200" cy="6062214"/>
            <a:chOff x="11809557" y="2510286"/>
            <a:chExt cx="4267200" cy="6062214"/>
          </a:xfrm>
        </p:grpSpPr>
        <p:sp>
          <p:nvSpPr>
            <p:cNvPr id="24" name="Овал 27"/>
            <p:cNvSpPr/>
            <p:nvPr/>
          </p:nvSpPr>
          <p:spPr>
            <a:xfrm>
              <a:off x="12571557" y="2510286"/>
              <a:ext cx="2743200" cy="2743200"/>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5" name="Арка 30"/>
            <p:cNvSpPr/>
            <p:nvPr/>
          </p:nvSpPr>
          <p:spPr>
            <a:xfrm>
              <a:off x="12571557" y="2510286"/>
              <a:ext cx="2743200" cy="2743200"/>
            </a:xfrm>
            <a:prstGeom prst="blockArc">
              <a:avLst>
                <a:gd name="adj1" fmla="val 16183538"/>
                <a:gd name="adj2" fmla="val 13217846"/>
                <a:gd name="adj3" fmla="val 1576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26" name="Овал 27"/>
            <p:cNvSpPr/>
            <p:nvPr/>
          </p:nvSpPr>
          <p:spPr>
            <a:xfrm>
              <a:off x="13028757" y="2967486"/>
              <a:ext cx="1828800" cy="1828800"/>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7" name="TextBox 26"/>
            <p:cNvSpPr txBox="1"/>
            <p:nvPr/>
          </p:nvSpPr>
          <p:spPr>
            <a:xfrm>
              <a:off x="13100126" y="3381970"/>
              <a:ext cx="1686061" cy="923330"/>
            </a:xfrm>
            <a:prstGeom prst="rect">
              <a:avLst/>
            </a:prstGeom>
            <a:noFill/>
          </p:spPr>
          <p:txBody>
            <a:bodyPr wrap="square" rtlCol="0">
              <a:spAutoFit/>
            </a:bodyPr>
            <a:lstStyle/>
            <a:p>
              <a:pPr algn="ctr"/>
              <a:r>
                <a:rPr lang="en-US" sz="5400" b="1">
                  <a:solidFill>
                    <a:schemeClr val="accent1"/>
                  </a:solidFill>
                  <a:latin typeface="+mj-lt"/>
                </a:rPr>
                <a:t>85</a:t>
              </a:r>
              <a:r>
                <a:rPr lang="en-US" sz="4000" b="1">
                  <a:solidFill>
                    <a:schemeClr val="accent1"/>
                  </a:solidFill>
                  <a:latin typeface="+mj-lt"/>
                </a:rPr>
                <a:t>%</a:t>
              </a:r>
              <a:endParaRPr lang="uk-UA" sz="4000" b="1">
                <a:solidFill>
                  <a:schemeClr val="accent1"/>
                </a:solidFill>
                <a:latin typeface="+mj-lt"/>
              </a:endParaRPr>
            </a:p>
          </p:txBody>
        </p:sp>
        <p:sp>
          <p:nvSpPr>
            <p:cNvPr id="22" name="TextBox 21"/>
            <p:cNvSpPr txBox="1"/>
            <p:nvPr/>
          </p:nvSpPr>
          <p:spPr>
            <a:xfrm flipH="1">
              <a:off x="11809557" y="6325731"/>
              <a:ext cx="4267200" cy="224676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amet commodo magna eros quis purna. </a:t>
              </a:r>
              <a:endParaRPr lang="uk-UA" sz="2000">
                <a:solidFill>
                  <a:schemeClr val="tx2"/>
                </a:solidFill>
              </a:endParaRPr>
            </a:p>
          </p:txBody>
        </p:sp>
        <p:sp>
          <p:nvSpPr>
            <p:cNvPr id="23" name="TextBox 22"/>
            <p:cNvSpPr txBox="1"/>
            <p:nvPr/>
          </p:nvSpPr>
          <p:spPr>
            <a:xfrm>
              <a:off x="12450907" y="5613888"/>
              <a:ext cx="2984500" cy="646331"/>
            </a:xfrm>
            <a:prstGeom prst="rect">
              <a:avLst/>
            </a:prstGeom>
            <a:noFill/>
          </p:spPr>
          <p:txBody>
            <a:bodyPr wrap="square" rtlCol="0">
              <a:spAutoFit/>
            </a:bodyPr>
            <a:lstStyle/>
            <a:p>
              <a:pPr algn="ctr"/>
              <a:r>
                <a:rPr lang="en-US" sz="3600">
                  <a:latin typeface="+mj-lt"/>
                </a:rPr>
                <a:t>new york</a:t>
              </a:r>
              <a:endParaRPr lang="uk-UA" sz="3600">
                <a:latin typeface="+mj-lt"/>
              </a:endParaRPr>
            </a:p>
          </p:txBody>
        </p:sp>
      </p:grpSp>
    </p:spTree>
    <p:extLst>
      <p:ext uri="{BB962C8B-B14F-4D97-AF65-F5344CB8AC3E}">
        <p14:creationId xmlns:p14="http://schemas.microsoft.com/office/powerpoint/2010/main" val="50323782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250"/>
                                        <p:tgtEl>
                                          <p:spTgt spid="5"/>
                                        </p:tgtEl>
                                      </p:cBhvr>
                                    </p:animEffect>
                                    <p:anim calcmode="lin" valueType="num">
                                      <p:cBhvr>
                                        <p:cTn id="14" dur="1250" fill="hold"/>
                                        <p:tgtEl>
                                          <p:spTgt spid="5"/>
                                        </p:tgtEl>
                                        <p:attrNameLst>
                                          <p:attrName>ppt_x</p:attrName>
                                        </p:attrNameLst>
                                      </p:cBhvr>
                                      <p:tavLst>
                                        <p:tav tm="0">
                                          <p:val>
                                            <p:strVal val="#ppt_x"/>
                                          </p:val>
                                        </p:tav>
                                        <p:tav tm="100000">
                                          <p:val>
                                            <p:strVal val="#ppt_x"/>
                                          </p:val>
                                        </p:tav>
                                      </p:tavLst>
                                    </p:anim>
                                    <p:anim calcmode="lin" valueType="num">
                                      <p:cBhvr>
                                        <p:cTn id="15" dur="1125" decel="100000" fill="hold"/>
                                        <p:tgtEl>
                                          <p:spTgt spid="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250"/>
                                        <p:tgtEl>
                                          <p:spTgt spid="12"/>
                                        </p:tgtEl>
                                      </p:cBhvr>
                                    </p:animEffect>
                                    <p:anim calcmode="lin" valueType="num">
                                      <p:cBhvr>
                                        <p:cTn id="20" dur="1250" fill="hold"/>
                                        <p:tgtEl>
                                          <p:spTgt spid="12"/>
                                        </p:tgtEl>
                                        <p:attrNameLst>
                                          <p:attrName>ppt_x</p:attrName>
                                        </p:attrNameLst>
                                      </p:cBhvr>
                                      <p:tavLst>
                                        <p:tav tm="0">
                                          <p:val>
                                            <p:strVal val="#ppt_x"/>
                                          </p:val>
                                        </p:tav>
                                        <p:tav tm="100000">
                                          <p:val>
                                            <p:strVal val="#ppt_x"/>
                                          </p:val>
                                        </p:tav>
                                      </p:tavLst>
                                    </p:anim>
                                    <p:anim calcmode="lin" valueType="num">
                                      <p:cBhvr>
                                        <p:cTn id="21" dur="1125" decel="100000" fill="hold"/>
                                        <p:tgtEl>
                                          <p:spTgt spid="1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circle</a:t>
            </a:r>
            <a:br>
              <a:rPr lang="en-US"/>
            </a:br>
            <a:r>
              <a:rPr lang="en-US"/>
              <a:t>infographics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159</a:t>
            </a:fld>
            <a:endParaRPr/>
          </a:p>
        </p:txBody>
      </p:sp>
      <p:grpSp>
        <p:nvGrpSpPr>
          <p:cNvPr id="4" name="Group 3"/>
          <p:cNvGrpSpPr/>
          <p:nvPr/>
        </p:nvGrpSpPr>
        <p:grpSpPr>
          <a:xfrm>
            <a:off x="1257300" y="2863247"/>
            <a:ext cx="3894854" cy="5252053"/>
            <a:chOff x="1257300" y="2863247"/>
            <a:chExt cx="3894854" cy="5252053"/>
          </a:xfrm>
        </p:grpSpPr>
        <p:sp>
          <p:nvSpPr>
            <p:cNvPr id="32" name="Овал 27"/>
            <p:cNvSpPr/>
            <p:nvPr/>
          </p:nvSpPr>
          <p:spPr>
            <a:xfrm>
              <a:off x="1833127" y="2863247"/>
              <a:ext cx="2743200" cy="2743200"/>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3" name="Арка 30"/>
            <p:cNvSpPr/>
            <p:nvPr/>
          </p:nvSpPr>
          <p:spPr>
            <a:xfrm>
              <a:off x="1833127" y="2863247"/>
              <a:ext cx="2743200" cy="2743200"/>
            </a:xfrm>
            <a:prstGeom prst="blockArc">
              <a:avLst>
                <a:gd name="adj1" fmla="val 16183538"/>
                <a:gd name="adj2" fmla="val 1959"/>
                <a:gd name="adj3" fmla="val 16161"/>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34" name="Овал 27"/>
            <p:cNvSpPr/>
            <p:nvPr/>
          </p:nvSpPr>
          <p:spPr>
            <a:xfrm>
              <a:off x="2290327" y="3320447"/>
              <a:ext cx="1828800" cy="1828800"/>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TextBox 34"/>
            <p:cNvSpPr txBox="1"/>
            <p:nvPr/>
          </p:nvSpPr>
          <p:spPr>
            <a:xfrm>
              <a:off x="2361697" y="3771900"/>
              <a:ext cx="1686061" cy="923330"/>
            </a:xfrm>
            <a:prstGeom prst="rect">
              <a:avLst/>
            </a:prstGeom>
            <a:noFill/>
          </p:spPr>
          <p:txBody>
            <a:bodyPr wrap="square" rtlCol="0">
              <a:spAutoFit/>
            </a:bodyPr>
            <a:lstStyle/>
            <a:p>
              <a:pPr algn="ctr"/>
              <a:r>
                <a:rPr lang="en-US" sz="5400" b="1">
                  <a:solidFill>
                    <a:schemeClr val="accent1"/>
                  </a:solidFill>
                  <a:latin typeface="+mj-lt"/>
                </a:rPr>
                <a:t>25</a:t>
              </a:r>
              <a:r>
                <a:rPr lang="en-US" sz="4000" b="1">
                  <a:solidFill>
                    <a:schemeClr val="accent1"/>
                  </a:solidFill>
                  <a:latin typeface="+mj-lt"/>
                </a:rPr>
                <a:t>%</a:t>
              </a:r>
              <a:endParaRPr lang="uk-UA" sz="4000" b="1">
                <a:solidFill>
                  <a:schemeClr val="accent1"/>
                </a:solidFill>
                <a:latin typeface="+mj-lt"/>
              </a:endParaRPr>
            </a:p>
          </p:txBody>
        </p:sp>
        <p:sp>
          <p:nvSpPr>
            <p:cNvPr id="30" name="TextBox 29"/>
            <p:cNvSpPr txBox="1"/>
            <p:nvPr/>
          </p:nvSpPr>
          <p:spPr>
            <a:xfrm flipH="1">
              <a:off x="1257300" y="6791861"/>
              <a:ext cx="3894854"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31" name="TextBox 30"/>
            <p:cNvSpPr txBox="1"/>
            <p:nvPr/>
          </p:nvSpPr>
          <p:spPr>
            <a:xfrm>
              <a:off x="1712477" y="5966849"/>
              <a:ext cx="2984500" cy="646331"/>
            </a:xfrm>
            <a:prstGeom prst="rect">
              <a:avLst/>
            </a:prstGeom>
            <a:noFill/>
          </p:spPr>
          <p:txBody>
            <a:bodyPr wrap="square" rtlCol="0">
              <a:spAutoFit/>
            </a:bodyPr>
            <a:lstStyle>
              <a:defPPr>
                <a:defRPr lang="uk-UA"/>
              </a:defPPr>
              <a:lvl1pPr algn="ctr">
                <a:defRPr sz="3600">
                  <a:latin typeface="+mj-lt"/>
                </a:defRPr>
              </a:lvl1pPr>
            </a:lstStyle>
            <a:p>
              <a:r>
                <a:rPr lang="en-US"/>
                <a:t>california</a:t>
              </a:r>
              <a:endParaRPr lang="uk-UA"/>
            </a:p>
          </p:txBody>
        </p:sp>
      </p:grpSp>
      <p:grpSp>
        <p:nvGrpSpPr>
          <p:cNvPr id="5" name="Group 4"/>
          <p:cNvGrpSpPr/>
          <p:nvPr/>
        </p:nvGrpSpPr>
        <p:grpSpPr>
          <a:xfrm>
            <a:off x="5216814" y="2863247"/>
            <a:ext cx="3894854" cy="5252053"/>
            <a:chOff x="5216814" y="2863247"/>
            <a:chExt cx="3894854" cy="5252053"/>
          </a:xfrm>
        </p:grpSpPr>
        <p:sp>
          <p:nvSpPr>
            <p:cNvPr id="40" name="Овал 27"/>
            <p:cNvSpPr/>
            <p:nvPr/>
          </p:nvSpPr>
          <p:spPr>
            <a:xfrm>
              <a:off x="5792641" y="2863247"/>
              <a:ext cx="2743200" cy="2743200"/>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1" name="Арка 30"/>
            <p:cNvSpPr/>
            <p:nvPr/>
          </p:nvSpPr>
          <p:spPr>
            <a:xfrm>
              <a:off x="5792641" y="2863247"/>
              <a:ext cx="2743200" cy="2743200"/>
            </a:xfrm>
            <a:prstGeom prst="blockArc">
              <a:avLst>
                <a:gd name="adj1" fmla="val 16183538"/>
                <a:gd name="adj2" fmla="val 7893427"/>
                <a:gd name="adj3" fmla="val 16565"/>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42" name="Овал 27"/>
            <p:cNvSpPr/>
            <p:nvPr/>
          </p:nvSpPr>
          <p:spPr>
            <a:xfrm>
              <a:off x="6249841" y="3320447"/>
              <a:ext cx="1828800" cy="1828800"/>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3" name="TextBox 42"/>
            <p:cNvSpPr txBox="1"/>
            <p:nvPr/>
          </p:nvSpPr>
          <p:spPr>
            <a:xfrm>
              <a:off x="6321211" y="3771900"/>
              <a:ext cx="1686061" cy="923330"/>
            </a:xfrm>
            <a:prstGeom prst="rect">
              <a:avLst/>
            </a:prstGeom>
            <a:noFill/>
          </p:spPr>
          <p:txBody>
            <a:bodyPr wrap="square" rtlCol="0">
              <a:spAutoFit/>
            </a:bodyPr>
            <a:lstStyle/>
            <a:p>
              <a:pPr algn="ctr"/>
              <a:r>
                <a:rPr lang="en-US" sz="5400" b="1">
                  <a:solidFill>
                    <a:schemeClr val="accent1"/>
                  </a:solidFill>
                  <a:latin typeface="+mj-lt"/>
                </a:rPr>
                <a:t>65</a:t>
              </a:r>
              <a:r>
                <a:rPr lang="en-US" sz="4000" b="1">
                  <a:solidFill>
                    <a:schemeClr val="accent1"/>
                  </a:solidFill>
                  <a:latin typeface="+mj-lt"/>
                </a:rPr>
                <a:t>%</a:t>
              </a:r>
              <a:endParaRPr lang="uk-UA" sz="4000" b="1">
                <a:solidFill>
                  <a:schemeClr val="accent1"/>
                </a:solidFill>
                <a:latin typeface="+mj-lt"/>
              </a:endParaRPr>
            </a:p>
          </p:txBody>
        </p:sp>
        <p:sp>
          <p:nvSpPr>
            <p:cNvPr id="39" name="TextBox 38"/>
            <p:cNvSpPr txBox="1"/>
            <p:nvPr/>
          </p:nvSpPr>
          <p:spPr>
            <a:xfrm>
              <a:off x="5671991" y="5966849"/>
              <a:ext cx="2984500" cy="646331"/>
            </a:xfrm>
            <a:prstGeom prst="rect">
              <a:avLst/>
            </a:prstGeom>
            <a:noFill/>
          </p:spPr>
          <p:txBody>
            <a:bodyPr wrap="square" rtlCol="0">
              <a:spAutoFit/>
            </a:bodyPr>
            <a:lstStyle>
              <a:defPPr>
                <a:defRPr lang="uk-UA"/>
              </a:defPPr>
              <a:lvl1pPr algn="ctr">
                <a:defRPr sz="3600">
                  <a:latin typeface="+mj-lt"/>
                </a:defRPr>
              </a:lvl1pPr>
            </a:lstStyle>
            <a:p>
              <a:r>
                <a:rPr lang="en-US"/>
                <a:t>florida</a:t>
              </a:r>
              <a:endParaRPr lang="uk-UA"/>
            </a:p>
          </p:txBody>
        </p:sp>
        <p:sp>
          <p:nvSpPr>
            <p:cNvPr id="60" name="TextBox 59"/>
            <p:cNvSpPr txBox="1"/>
            <p:nvPr/>
          </p:nvSpPr>
          <p:spPr>
            <a:xfrm flipH="1">
              <a:off x="5216814" y="6791861"/>
              <a:ext cx="3894854"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6" name="Group 5"/>
          <p:cNvGrpSpPr/>
          <p:nvPr/>
        </p:nvGrpSpPr>
        <p:grpSpPr>
          <a:xfrm>
            <a:off x="9176329" y="2863247"/>
            <a:ext cx="3894854" cy="5252053"/>
            <a:chOff x="9176329" y="2863247"/>
            <a:chExt cx="3894854" cy="5252053"/>
          </a:xfrm>
        </p:grpSpPr>
        <p:sp>
          <p:nvSpPr>
            <p:cNvPr id="48" name="Овал 27"/>
            <p:cNvSpPr/>
            <p:nvPr/>
          </p:nvSpPr>
          <p:spPr>
            <a:xfrm>
              <a:off x="9752156" y="2863247"/>
              <a:ext cx="2743200" cy="2743200"/>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49" name="Арка 30"/>
            <p:cNvSpPr/>
            <p:nvPr/>
          </p:nvSpPr>
          <p:spPr>
            <a:xfrm>
              <a:off x="9752156" y="2863247"/>
              <a:ext cx="2743200" cy="2743200"/>
            </a:xfrm>
            <a:prstGeom prst="blockArc">
              <a:avLst>
                <a:gd name="adj1" fmla="val 16183538"/>
                <a:gd name="adj2" fmla="val 13252659"/>
                <a:gd name="adj3" fmla="val 16074"/>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50" name="Овал 27"/>
            <p:cNvSpPr/>
            <p:nvPr/>
          </p:nvSpPr>
          <p:spPr>
            <a:xfrm>
              <a:off x="10209356" y="3320447"/>
              <a:ext cx="1828800" cy="1828800"/>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1" name="TextBox 50"/>
            <p:cNvSpPr txBox="1"/>
            <p:nvPr/>
          </p:nvSpPr>
          <p:spPr>
            <a:xfrm>
              <a:off x="10280726" y="3771900"/>
              <a:ext cx="1686061" cy="923330"/>
            </a:xfrm>
            <a:prstGeom prst="rect">
              <a:avLst/>
            </a:prstGeom>
            <a:noFill/>
          </p:spPr>
          <p:txBody>
            <a:bodyPr wrap="square" rtlCol="0">
              <a:spAutoFit/>
            </a:bodyPr>
            <a:lstStyle/>
            <a:p>
              <a:pPr algn="ctr"/>
              <a:r>
                <a:rPr lang="en-US" sz="5400" b="1">
                  <a:solidFill>
                    <a:schemeClr val="accent1"/>
                  </a:solidFill>
                  <a:latin typeface="+mj-lt"/>
                </a:rPr>
                <a:t>85</a:t>
              </a:r>
              <a:r>
                <a:rPr lang="en-US" sz="4000" b="1">
                  <a:solidFill>
                    <a:schemeClr val="accent1"/>
                  </a:solidFill>
                  <a:latin typeface="+mj-lt"/>
                </a:rPr>
                <a:t>%</a:t>
              </a:r>
              <a:endParaRPr lang="uk-UA" sz="4000" b="1">
                <a:solidFill>
                  <a:schemeClr val="accent1"/>
                </a:solidFill>
                <a:latin typeface="+mj-lt"/>
              </a:endParaRPr>
            </a:p>
          </p:txBody>
        </p:sp>
        <p:sp>
          <p:nvSpPr>
            <p:cNvPr id="47" name="TextBox 46"/>
            <p:cNvSpPr txBox="1"/>
            <p:nvPr/>
          </p:nvSpPr>
          <p:spPr>
            <a:xfrm>
              <a:off x="9631506" y="5966849"/>
              <a:ext cx="2984500" cy="646331"/>
            </a:xfrm>
            <a:prstGeom prst="rect">
              <a:avLst/>
            </a:prstGeom>
            <a:noFill/>
          </p:spPr>
          <p:txBody>
            <a:bodyPr wrap="square" rtlCol="0">
              <a:spAutoFit/>
            </a:bodyPr>
            <a:lstStyle/>
            <a:p>
              <a:pPr algn="ctr"/>
              <a:r>
                <a:rPr lang="en-US" sz="3600">
                  <a:latin typeface="+mj-lt"/>
                </a:rPr>
                <a:t>new</a:t>
              </a:r>
              <a:r>
                <a:rPr lang="en-US" sz="2800" b="1"/>
                <a:t> </a:t>
              </a:r>
              <a:r>
                <a:rPr lang="en-US" sz="3600">
                  <a:latin typeface="+mj-lt"/>
                </a:rPr>
                <a:t>york</a:t>
              </a:r>
              <a:endParaRPr lang="uk-UA" sz="3600">
                <a:latin typeface="+mj-lt"/>
              </a:endParaRPr>
            </a:p>
          </p:txBody>
        </p:sp>
        <p:sp>
          <p:nvSpPr>
            <p:cNvPr id="61" name="TextBox 60"/>
            <p:cNvSpPr txBox="1"/>
            <p:nvPr/>
          </p:nvSpPr>
          <p:spPr>
            <a:xfrm flipH="1">
              <a:off x="9176329" y="6791861"/>
              <a:ext cx="3894854"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7" name="Group 6"/>
          <p:cNvGrpSpPr/>
          <p:nvPr/>
        </p:nvGrpSpPr>
        <p:grpSpPr>
          <a:xfrm>
            <a:off x="13135845" y="2863247"/>
            <a:ext cx="3894854" cy="5252053"/>
            <a:chOff x="13135845" y="2863247"/>
            <a:chExt cx="3894854" cy="5252053"/>
          </a:xfrm>
        </p:grpSpPr>
        <p:sp>
          <p:nvSpPr>
            <p:cNvPr id="56" name="Овал 27"/>
            <p:cNvSpPr/>
            <p:nvPr/>
          </p:nvSpPr>
          <p:spPr>
            <a:xfrm>
              <a:off x="13711672" y="2863247"/>
              <a:ext cx="2743200" cy="2743200"/>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7" name="Арка 30"/>
            <p:cNvSpPr/>
            <p:nvPr/>
          </p:nvSpPr>
          <p:spPr>
            <a:xfrm>
              <a:off x="13711672" y="2863247"/>
              <a:ext cx="2743200" cy="2743200"/>
            </a:xfrm>
            <a:prstGeom prst="blockArc">
              <a:avLst>
                <a:gd name="adj1" fmla="val 16183538"/>
                <a:gd name="adj2" fmla="val 5395623"/>
                <a:gd name="adj3" fmla="val 16648"/>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58" name="Овал 27"/>
            <p:cNvSpPr/>
            <p:nvPr/>
          </p:nvSpPr>
          <p:spPr>
            <a:xfrm>
              <a:off x="14168872" y="3320447"/>
              <a:ext cx="1828800" cy="1828800"/>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59" name="TextBox 58"/>
            <p:cNvSpPr txBox="1"/>
            <p:nvPr/>
          </p:nvSpPr>
          <p:spPr>
            <a:xfrm>
              <a:off x="14240242" y="3771900"/>
              <a:ext cx="1686061" cy="923330"/>
            </a:xfrm>
            <a:prstGeom prst="rect">
              <a:avLst/>
            </a:prstGeom>
            <a:noFill/>
          </p:spPr>
          <p:txBody>
            <a:bodyPr wrap="square" rtlCol="0">
              <a:spAutoFit/>
            </a:bodyPr>
            <a:lstStyle/>
            <a:p>
              <a:pPr algn="ctr"/>
              <a:r>
                <a:rPr lang="en-US" sz="5400" b="1">
                  <a:solidFill>
                    <a:schemeClr val="accent1"/>
                  </a:solidFill>
                  <a:latin typeface="+mj-lt"/>
                </a:rPr>
                <a:t>50</a:t>
              </a:r>
              <a:r>
                <a:rPr lang="en-US" sz="4000" b="1">
                  <a:solidFill>
                    <a:schemeClr val="accent1"/>
                  </a:solidFill>
                  <a:latin typeface="+mj-lt"/>
                </a:rPr>
                <a:t>%</a:t>
              </a:r>
              <a:endParaRPr lang="uk-UA" sz="4000" b="1">
                <a:solidFill>
                  <a:schemeClr val="accent1"/>
                </a:solidFill>
                <a:latin typeface="+mj-lt"/>
              </a:endParaRPr>
            </a:p>
          </p:txBody>
        </p:sp>
        <p:sp>
          <p:nvSpPr>
            <p:cNvPr id="55" name="TextBox 54"/>
            <p:cNvSpPr txBox="1"/>
            <p:nvPr/>
          </p:nvSpPr>
          <p:spPr>
            <a:xfrm>
              <a:off x="13591022" y="5966849"/>
              <a:ext cx="2984500" cy="646331"/>
            </a:xfrm>
            <a:prstGeom prst="rect">
              <a:avLst/>
            </a:prstGeom>
            <a:noFill/>
          </p:spPr>
          <p:txBody>
            <a:bodyPr wrap="square" rtlCol="0">
              <a:spAutoFit/>
            </a:bodyPr>
            <a:lstStyle/>
            <a:p>
              <a:pPr algn="ctr"/>
              <a:r>
                <a:rPr lang="en-US" sz="3600">
                  <a:latin typeface="+mj-lt"/>
                </a:rPr>
                <a:t>texas</a:t>
              </a:r>
              <a:endParaRPr lang="uk-UA" sz="3600">
                <a:latin typeface="+mj-lt"/>
              </a:endParaRPr>
            </a:p>
          </p:txBody>
        </p:sp>
        <p:sp>
          <p:nvSpPr>
            <p:cNvPr id="62" name="TextBox 61"/>
            <p:cNvSpPr txBox="1"/>
            <p:nvPr/>
          </p:nvSpPr>
          <p:spPr>
            <a:xfrm flipH="1">
              <a:off x="13135845" y="6791861"/>
              <a:ext cx="3894854"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grpSp>
    </p:spTree>
    <p:extLst>
      <p:ext uri="{BB962C8B-B14F-4D97-AF65-F5344CB8AC3E}">
        <p14:creationId xmlns:p14="http://schemas.microsoft.com/office/powerpoint/2010/main" val="90642796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250"/>
                                        <p:tgtEl>
                                          <p:spTgt spid="5"/>
                                        </p:tgtEl>
                                      </p:cBhvr>
                                    </p:animEffect>
                                    <p:anim calcmode="lin" valueType="num">
                                      <p:cBhvr>
                                        <p:cTn id="14" dur="1250" fill="hold"/>
                                        <p:tgtEl>
                                          <p:spTgt spid="5"/>
                                        </p:tgtEl>
                                        <p:attrNameLst>
                                          <p:attrName>ppt_x</p:attrName>
                                        </p:attrNameLst>
                                      </p:cBhvr>
                                      <p:tavLst>
                                        <p:tav tm="0">
                                          <p:val>
                                            <p:strVal val="#ppt_x"/>
                                          </p:val>
                                        </p:tav>
                                        <p:tav tm="100000">
                                          <p:val>
                                            <p:strVal val="#ppt_x"/>
                                          </p:val>
                                        </p:tav>
                                      </p:tavLst>
                                    </p:anim>
                                    <p:anim calcmode="lin" valueType="num">
                                      <p:cBhvr>
                                        <p:cTn id="15" dur="1125" decel="100000" fill="hold"/>
                                        <p:tgtEl>
                                          <p:spTgt spid="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250"/>
                                        <p:tgtEl>
                                          <p:spTgt spid="6"/>
                                        </p:tgtEl>
                                      </p:cBhvr>
                                    </p:animEffect>
                                    <p:anim calcmode="lin" valueType="num">
                                      <p:cBhvr>
                                        <p:cTn id="20" dur="1250" fill="hold"/>
                                        <p:tgtEl>
                                          <p:spTgt spid="6"/>
                                        </p:tgtEl>
                                        <p:attrNameLst>
                                          <p:attrName>ppt_x</p:attrName>
                                        </p:attrNameLst>
                                      </p:cBhvr>
                                      <p:tavLst>
                                        <p:tav tm="0">
                                          <p:val>
                                            <p:strVal val="#ppt_x"/>
                                          </p:val>
                                        </p:tav>
                                        <p:tav tm="100000">
                                          <p:val>
                                            <p:strVal val="#ppt_x"/>
                                          </p:val>
                                        </p:tav>
                                      </p:tavLst>
                                    </p:anim>
                                    <p:anim calcmode="lin" valueType="num">
                                      <p:cBhvr>
                                        <p:cTn id="21" dur="1125" decel="100000" fill="hold"/>
                                        <p:tgtEl>
                                          <p:spTgt spid="6"/>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250"/>
                                        <p:tgtEl>
                                          <p:spTgt spid="7"/>
                                        </p:tgtEl>
                                      </p:cBhvr>
                                    </p:animEffect>
                                    <p:anim calcmode="lin" valueType="num">
                                      <p:cBhvr>
                                        <p:cTn id="26" dur="1250" fill="hold"/>
                                        <p:tgtEl>
                                          <p:spTgt spid="7"/>
                                        </p:tgtEl>
                                        <p:attrNameLst>
                                          <p:attrName>ppt_x</p:attrName>
                                        </p:attrNameLst>
                                      </p:cBhvr>
                                      <p:tavLst>
                                        <p:tav tm="0">
                                          <p:val>
                                            <p:strVal val="#ppt_x"/>
                                          </p:val>
                                        </p:tav>
                                        <p:tav tm="100000">
                                          <p:val>
                                            <p:strVal val="#ppt_x"/>
                                          </p:val>
                                        </p:tav>
                                      </p:tavLst>
                                    </p:anim>
                                    <p:anim calcmode="lin" valueType="num">
                                      <p:cBhvr>
                                        <p:cTn id="27" dur="1125" decel="100000" fill="hold"/>
                                        <p:tgtEl>
                                          <p:spTgt spid="7"/>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7" name="Straight Connector 26"/>
          <p:cNvCxnSpPr>
            <a:stCxn id="13" idx="6"/>
          </p:cNvCxnSpPr>
          <p:nvPr/>
        </p:nvCxnSpPr>
        <p:spPr>
          <a:xfrm flipH="1">
            <a:off x="0" y="5143500"/>
            <a:ext cx="4724401" cy="0"/>
          </a:xfrm>
          <a:prstGeom prst="line">
            <a:avLst/>
          </a:prstGeom>
          <a:ln w="254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presentation</a:t>
            </a:r>
            <a:br>
              <a:rPr lang="en-US"/>
            </a:br>
            <a:r>
              <a:rPr lang="en-US">
                <a:solidFill>
                  <a:schemeClr val="accent1"/>
                </a:solidFill>
              </a:rPr>
              <a:t>agenda</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16</a:t>
            </a:fld>
            <a:endParaRPr/>
          </a:p>
        </p:txBody>
      </p:sp>
      <p:grpSp>
        <p:nvGrpSpPr>
          <p:cNvPr id="5" name="Group 4"/>
          <p:cNvGrpSpPr/>
          <p:nvPr/>
        </p:nvGrpSpPr>
        <p:grpSpPr>
          <a:xfrm>
            <a:off x="10060442" y="3967843"/>
            <a:ext cx="6259965" cy="2351314"/>
            <a:chOff x="10060442" y="3967843"/>
            <a:chExt cx="6259965" cy="2351314"/>
          </a:xfrm>
        </p:grpSpPr>
        <p:cxnSp>
          <p:nvCxnSpPr>
            <p:cNvPr id="10" name="Straight Connector 9"/>
            <p:cNvCxnSpPr>
              <a:stCxn id="4" idx="6"/>
              <a:endCxn id="12" idx="2"/>
            </p:cNvCxnSpPr>
            <p:nvPr/>
          </p:nvCxnSpPr>
          <p:spPr>
            <a:xfrm flipH="1">
              <a:off x="10060442" y="5143500"/>
              <a:ext cx="3908651" cy="0"/>
            </a:xfrm>
            <a:prstGeom prst="line">
              <a:avLst/>
            </a:prstGeom>
            <a:ln w="254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Oval 3"/>
            <p:cNvSpPr/>
            <p:nvPr/>
          </p:nvSpPr>
          <p:spPr>
            <a:xfrm rot="10800000">
              <a:off x="13969093" y="3967843"/>
              <a:ext cx="2351314" cy="2351314"/>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9" name="Group 8"/>
          <p:cNvGrpSpPr/>
          <p:nvPr/>
        </p:nvGrpSpPr>
        <p:grpSpPr>
          <a:xfrm>
            <a:off x="3038475" y="4001869"/>
            <a:ext cx="3829050" cy="3640727"/>
            <a:chOff x="3038475" y="4001869"/>
            <a:chExt cx="3829050" cy="3640727"/>
          </a:xfrm>
        </p:grpSpPr>
        <p:sp>
          <p:nvSpPr>
            <p:cNvPr id="13" name="Oval 12"/>
            <p:cNvSpPr/>
            <p:nvPr/>
          </p:nvSpPr>
          <p:spPr>
            <a:xfrm rot="10800000">
              <a:off x="4724401"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2" name="TextBox 21"/>
            <p:cNvSpPr txBox="1"/>
            <p:nvPr/>
          </p:nvSpPr>
          <p:spPr>
            <a:xfrm>
              <a:off x="3038475" y="5579612"/>
              <a:ext cx="3829050" cy="646331"/>
            </a:xfrm>
            <a:prstGeom prst="rect">
              <a:avLst/>
            </a:prstGeom>
            <a:noFill/>
          </p:spPr>
          <p:txBody>
            <a:bodyPr wrap="square" rtlCol="0">
              <a:spAutoFit/>
            </a:bodyPr>
            <a:lstStyle/>
            <a:p>
              <a:pPr algn="ctr"/>
              <a:r>
                <a:rPr lang="en-US" sz="3600" dirty="0">
                  <a:latin typeface="+mj-lt"/>
                </a:rPr>
                <a:t>our offer</a:t>
              </a:r>
              <a:endParaRPr lang="uk-UA" sz="3600" dirty="0">
                <a:latin typeface="+mj-lt"/>
              </a:endParaRPr>
            </a:p>
          </p:txBody>
        </p:sp>
        <p:sp>
          <p:nvSpPr>
            <p:cNvPr id="23" name="TextBox 22"/>
            <p:cNvSpPr txBox="1"/>
            <p:nvPr/>
          </p:nvSpPr>
          <p:spPr>
            <a:xfrm>
              <a:off x="4216853" y="4001869"/>
              <a:ext cx="1472294" cy="707886"/>
            </a:xfrm>
            <a:prstGeom prst="rect">
              <a:avLst/>
            </a:prstGeom>
            <a:noFill/>
          </p:spPr>
          <p:txBody>
            <a:bodyPr wrap="square" rtlCol="0">
              <a:spAutoFit/>
            </a:bodyPr>
            <a:lstStyle/>
            <a:p>
              <a:pPr algn="ctr"/>
              <a:r>
                <a:rPr lang="en-US" sz="4000">
                  <a:solidFill>
                    <a:schemeClr val="accent2"/>
                  </a:solidFill>
                  <a:latin typeface="+mj-lt"/>
                </a:rPr>
                <a:t>11:00</a:t>
              </a:r>
              <a:endParaRPr lang="uk-UA" sz="4000">
                <a:solidFill>
                  <a:schemeClr val="accent2"/>
                </a:solidFill>
                <a:latin typeface="+mj-lt"/>
              </a:endParaRPr>
            </a:p>
          </p:txBody>
        </p:sp>
        <p:sp>
          <p:nvSpPr>
            <p:cNvPr id="24" name="TextBox 23"/>
            <p:cNvSpPr txBox="1"/>
            <p:nvPr/>
          </p:nvSpPr>
          <p:spPr>
            <a:xfrm>
              <a:off x="3038475" y="6319157"/>
              <a:ext cx="382905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11" name="Group 10"/>
          <p:cNvGrpSpPr/>
          <p:nvPr/>
        </p:nvGrpSpPr>
        <p:grpSpPr>
          <a:xfrm>
            <a:off x="5181601" y="4001869"/>
            <a:ext cx="6564766" cy="3640727"/>
            <a:chOff x="5181601" y="4001869"/>
            <a:chExt cx="6564766" cy="3640727"/>
          </a:xfrm>
        </p:grpSpPr>
        <p:sp>
          <p:nvSpPr>
            <p:cNvPr id="12" name="Oval 11"/>
            <p:cNvSpPr/>
            <p:nvPr/>
          </p:nvSpPr>
          <p:spPr>
            <a:xfrm rot="10800000">
              <a:off x="9603242"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25" name="Straight Connector 24"/>
            <p:cNvCxnSpPr>
              <a:stCxn id="12" idx="6"/>
              <a:endCxn id="13" idx="2"/>
            </p:cNvCxnSpPr>
            <p:nvPr/>
          </p:nvCxnSpPr>
          <p:spPr>
            <a:xfrm flipH="1">
              <a:off x="5181601" y="5143500"/>
              <a:ext cx="4421641" cy="0"/>
            </a:xfrm>
            <a:prstGeom prst="line">
              <a:avLst/>
            </a:prstGeom>
            <a:ln w="254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7917317" y="5579612"/>
              <a:ext cx="3829050" cy="646331"/>
            </a:xfrm>
            <a:prstGeom prst="rect">
              <a:avLst/>
            </a:prstGeom>
            <a:noFill/>
          </p:spPr>
          <p:txBody>
            <a:bodyPr wrap="square" rtlCol="0">
              <a:spAutoFit/>
            </a:bodyPr>
            <a:lstStyle/>
            <a:p>
              <a:pPr algn="ctr"/>
              <a:r>
                <a:rPr lang="en-US" sz="3600">
                  <a:latin typeface="+mj-lt"/>
                </a:rPr>
                <a:t>project timeline</a:t>
              </a:r>
              <a:endParaRPr lang="uk-UA" sz="3600">
                <a:latin typeface="+mj-lt"/>
              </a:endParaRPr>
            </a:p>
          </p:txBody>
        </p:sp>
        <p:sp>
          <p:nvSpPr>
            <p:cNvPr id="30" name="TextBox 29"/>
            <p:cNvSpPr txBox="1"/>
            <p:nvPr/>
          </p:nvSpPr>
          <p:spPr>
            <a:xfrm>
              <a:off x="9095695" y="4001869"/>
              <a:ext cx="1472294" cy="707886"/>
            </a:xfrm>
            <a:prstGeom prst="rect">
              <a:avLst/>
            </a:prstGeom>
            <a:noFill/>
          </p:spPr>
          <p:txBody>
            <a:bodyPr wrap="square" rtlCol="0">
              <a:spAutoFit/>
            </a:bodyPr>
            <a:lstStyle/>
            <a:p>
              <a:pPr algn="ctr"/>
              <a:r>
                <a:rPr lang="en-US" sz="4000">
                  <a:solidFill>
                    <a:schemeClr val="accent2"/>
                  </a:solidFill>
                  <a:latin typeface="+mj-lt"/>
                </a:rPr>
                <a:t>12:00</a:t>
              </a:r>
              <a:endParaRPr lang="uk-UA" sz="4000">
                <a:solidFill>
                  <a:schemeClr val="accent2"/>
                </a:solidFill>
                <a:latin typeface="+mj-lt"/>
              </a:endParaRPr>
            </a:p>
          </p:txBody>
        </p:sp>
        <p:sp>
          <p:nvSpPr>
            <p:cNvPr id="31" name="TextBox 30"/>
            <p:cNvSpPr txBox="1"/>
            <p:nvPr/>
          </p:nvSpPr>
          <p:spPr>
            <a:xfrm>
              <a:off x="7917317" y="6319157"/>
              <a:ext cx="382905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grpSp>
      <p:sp>
        <p:nvSpPr>
          <p:cNvPr id="32" name="Freeform 427"/>
          <p:cNvSpPr>
            <a:spLocks noEditPoints="1"/>
          </p:cNvSpPr>
          <p:nvPr/>
        </p:nvSpPr>
        <p:spPr bwMode="auto">
          <a:xfrm>
            <a:off x="14721434" y="4472149"/>
            <a:ext cx="846498" cy="1342702"/>
          </a:xfrm>
          <a:custGeom>
            <a:avLst/>
            <a:gdLst>
              <a:gd name="T0" fmla="*/ 108 w 112"/>
              <a:gd name="T1" fmla="*/ 0 h 176"/>
              <a:gd name="T2" fmla="*/ 4 w 112"/>
              <a:gd name="T3" fmla="*/ 0 h 176"/>
              <a:gd name="T4" fmla="*/ 0 w 112"/>
              <a:gd name="T5" fmla="*/ 4 h 176"/>
              <a:gd name="T6" fmla="*/ 0 w 112"/>
              <a:gd name="T7" fmla="*/ 48 h 176"/>
              <a:gd name="T8" fmla="*/ 52 w 112"/>
              <a:gd name="T9" fmla="*/ 104 h 176"/>
              <a:gd name="T10" fmla="*/ 52 w 112"/>
              <a:gd name="T11" fmla="*/ 168 h 176"/>
              <a:gd name="T12" fmla="*/ 20 w 112"/>
              <a:gd name="T13" fmla="*/ 168 h 176"/>
              <a:gd name="T14" fmla="*/ 16 w 112"/>
              <a:gd name="T15" fmla="*/ 172 h 176"/>
              <a:gd name="T16" fmla="*/ 20 w 112"/>
              <a:gd name="T17" fmla="*/ 176 h 176"/>
              <a:gd name="T18" fmla="*/ 92 w 112"/>
              <a:gd name="T19" fmla="*/ 176 h 176"/>
              <a:gd name="T20" fmla="*/ 96 w 112"/>
              <a:gd name="T21" fmla="*/ 172 h 176"/>
              <a:gd name="T22" fmla="*/ 92 w 112"/>
              <a:gd name="T23" fmla="*/ 168 h 176"/>
              <a:gd name="T24" fmla="*/ 60 w 112"/>
              <a:gd name="T25" fmla="*/ 168 h 176"/>
              <a:gd name="T26" fmla="*/ 60 w 112"/>
              <a:gd name="T27" fmla="*/ 104 h 176"/>
              <a:gd name="T28" fmla="*/ 112 w 112"/>
              <a:gd name="T29" fmla="*/ 48 h 176"/>
              <a:gd name="T30" fmla="*/ 112 w 112"/>
              <a:gd name="T31" fmla="*/ 4 h 176"/>
              <a:gd name="T32" fmla="*/ 108 w 112"/>
              <a:gd name="T33" fmla="*/ 0 h 176"/>
              <a:gd name="T34" fmla="*/ 104 w 112"/>
              <a:gd name="T35" fmla="*/ 48 h 176"/>
              <a:gd name="T36" fmla="*/ 56 w 112"/>
              <a:gd name="T37" fmla="*/ 96 h 176"/>
              <a:gd name="T38" fmla="*/ 8 w 112"/>
              <a:gd name="T39" fmla="*/ 48 h 176"/>
              <a:gd name="T40" fmla="*/ 8 w 112"/>
              <a:gd name="T41" fmla="*/ 30 h 176"/>
              <a:gd name="T42" fmla="*/ 34 w 112"/>
              <a:gd name="T43" fmla="*/ 36 h 176"/>
              <a:gd name="T44" fmla="*/ 58 w 112"/>
              <a:gd name="T45" fmla="*/ 46 h 176"/>
              <a:gd name="T46" fmla="*/ 69 w 112"/>
              <a:gd name="T47" fmla="*/ 48 h 176"/>
              <a:gd name="T48" fmla="*/ 104 w 112"/>
              <a:gd name="T49" fmla="*/ 34 h 176"/>
              <a:gd name="T50" fmla="*/ 104 w 112"/>
              <a:gd name="T51" fmla="*/ 48 h 176"/>
              <a:gd name="T52" fmla="*/ 104 w 112"/>
              <a:gd name="T53" fmla="*/ 23 h 176"/>
              <a:gd name="T54" fmla="*/ 60 w 112"/>
              <a:gd name="T55" fmla="*/ 38 h 176"/>
              <a:gd name="T56" fmla="*/ 38 w 112"/>
              <a:gd name="T57" fmla="*/ 29 h 176"/>
              <a:gd name="T58" fmla="*/ 8 w 112"/>
              <a:gd name="T59" fmla="*/ 22 h 176"/>
              <a:gd name="T60" fmla="*/ 8 w 112"/>
              <a:gd name="T61" fmla="*/ 8 h 176"/>
              <a:gd name="T62" fmla="*/ 104 w 112"/>
              <a:gd name="T63" fmla="*/ 8 h 176"/>
              <a:gd name="T64" fmla="*/ 104 w 112"/>
              <a:gd name="T65" fmla="*/ 2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2" h="176">
                <a:moveTo>
                  <a:pt x="108" y="0"/>
                </a:moveTo>
                <a:cubicBezTo>
                  <a:pt x="4" y="0"/>
                  <a:pt x="4" y="0"/>
                  <a:pt x="4" y="0"/>
                </a:cubicBezTo>
                <a:cubicBezTo>
                  <a:pt x="2" y="0"/>
                  <a:pt x="0" y="2"/>
                  <a:pt x="0" y="4"/>
                </a:cubicBezTo>
                <a:cubicBezTo>
                  <a:pt x="0" y="48"/>
                  <a:pt x="0" y="48"/>
                  <a:pt x="0" y="48"/>
                </a:cubicBezTo>
                <a:cubicBezTo>
                  <a:pt x="0" y="78"/>
                  <a:pt x="23" y="102"/>
                  <a:pt x="52" y="104"/>
                </a:cubicBezTo>
                <a:cubicBezTo>
                  <a:pt x="52" y="168"/>
                  <a:pt x="52" y="168"/>
                  <a:pt x="52" y="168"/>
                </a:cubicBezTo>
                <a:cubicBezTo>
                  <a:pt x="20" y="168"/>
                  <a:pt x="20" y="168"/>
                  <a:pt x="20" y="168"/>
                </a:cubicBezTo>
                <a:cubicBezTo>
                  <a:pt x="18" y="168"/>
                  <a:pt x="16" y="170"/>
                  <a:pt x="16" y="172"/>
                </a:cubicBezTo>
                <a:cubicBezTo>
                  <a:pt x="16" y="174"/>
                  <a:pt x="18" y="176"/>
                  <a:pt x="20" y="176"/>
                </a:cubicBezTo>
                <a:cubicBezTo>
                  <a:pt x="92" y="176"/>
                  <a:pt x="92" y="176"/>
                  <a:pt x="92" y="176"/>
                </a:cubicBezTo>
                <a:cubicBezTo>
                  <a:pt x="94" y="176"/>
                  <a:pt x="96" y="174"/>
                  <a:pt x="96" y="172"/>
                </a:cubicBezTo>
                <a:cubicBezTo>
                  <a:pt x="96" y="170"/>
                  <a:pt x="94" y="168"/>
                  <a:pt x="92" y="168"/>
                </a:cubicBezTo>
                <a:cubicBezTo>
                  <a:pt x="60" y="168"/>
                  <a:pt x="60" y="168"/>
                  <a:pt x="60" y="168"/>
                </a:cubicBezTo>
                <a:cubicBezTo>
                  <a:pt x="60" y="104"/>
                  <a:pt x="60" y="104"/>
                  <a:pt x="60" y="104"/>
                </a:cubicBezTo>
                <a:cubicBezTo>
                  <a:pt x="89" y="102"/>
                  <a:pt x="112" y="78"/>
                  <a:pt x="112" y="48"/>
                </a:cubicBezTo>
                <a:cubicBezTo>
                  <a:pt x="112" y="4"/>
                  <a:pt x="112" y="4"/>
                  <a:pt x="112" y="4"/>
                </a:cubicBezTo>
                <a:cubicBezTo>
                  <a:pt x="112" y="2"/>
                  <a:pt x="110" y="0"/>
                  <a:pt x="108" y="0"/>
                </a:cubicBezTo>
                <a:moveTo>
                  <a:pt x="104" y="48"/>
                </a:moveTo>
                <a:cubicBezTo>
                  <a:pt x="104" y="75"/>
                  <a:pt x="83" y="96"/>
                  <a:pt x="56" y="96"/>
                </a:cubicBezTo>
                <a:cubicBezTo>
                  <a:pt x="29" y="96"/>
                  <a:pt x="8" y="75"/>
                  <a:pt x="8" y="48"/>
                </a:cubicBezTo>
                <a:cubicBezTo>
                  <a:pt x="8" y="30"/>
                  <a:pt x="8" y="30"/>
                  <a:pt x="8" y="30"/>
                </a:cubicBezTo>
                <a:cubicBezTo>
                  <a:pt x="19" y="29"/>
                  <a:pt x="25" y="31"/>
                  <a:pt x="34" y="36"/>
                </a:cubicBezTo>
                <a:cubicBezTo>
                  <a:pt x="40" y="39"/>
                  <a:pt x="47" y="43"/>
                  <a:pt x="58" y="46"/>
                </a:cubicBezTo>
                <a:cubicBezTo>
                  <a:pt x="62" y="47"/>
                  <a:pt x="65" y="48"/>
                  <a:pt x="69" y="48"/>
                </a:cubicBezTo>
                <a:cubicBezTo>
                  <a:pt x="84" y="48"/>
                  <a:pt x="97" y="40"/>
                  <a:pt x="104" y="34"/>
                </a:cubicBezTo>
                <a:lnTo>
                  <a:pt x="104" y="48"/>
                </a:lnTo>
                <a:close/>
                <a:moveTo>
                  <a:pt x="104" y="23"/>
                </a:moveTo>
                <a:cubicBezTo>
                  <a:pt x="103" y="24"/>
                  <a:pt x="81" y="45"/>
                  <a:pt x="60" y="38"/>
                </a:cubicBezTo>
                <a:cubicBezTo>
                  <a:pt x="50" y="35"/>
                  <a:pt x="44" y="32"/>
                  <a:pt x="38" y="29"/>
                </a:cubicBezTo>
                <a:cubicBezTo>
                  <a:pt x="28" y="24"/>
                  <a:pt x="21" y="20"/>
                  <a:pt x="8" y="22"/>
                </a:cubicBezTo>
                <a:cubicBezTo>
                  <a:pt x="8" y="8"/>
                  <a:pt x="8" y="8"/>
                  <a:pt x="8" y="8"/>
                </a:cubicBezTo>
                <a:cubicBezTo>
                  <a:pt x="104" y="8"/>
                  <a:pt x="104" y="8"/>
                  <a:pt x="104" y="8"/>
                </a:cubicBezTo>
                <a:lnTo>
                  <a:pt x="104" y="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Tree>
    <p:extLst>
      <p:ext uri="{BB962C8B-B14F-4D97-AF65-F5344CB8AC3E}">
        <p14:creationId xmlns:p14="http://schemas.microsoft.com/office/powerpoint/2010/main" val="386916009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1250"/>
                                        <p:tgtEl>
                                          <p:spTgt spid="11"/>
                                        </p:tgtEl>
                                      </p:cBhvr>
                                    </p:animEffect>
                                  </p:childTnLst>
                                </p:cTn>
                              </p:par>
                            </p:childTnLst>
                          </p:cTn>
                        </p:par>
                        <p:par>
                          <p:cTn id="8" fill="hold">
                            <p:stCondLst>
                              <p:cond delay="1250"/>
                            </p:stCondLst>
                            <p:childTnLst>
                              <p:par>
                                <p:cTn id="9" presetID="22" presetClass="entr" presetSubtype="8"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left)">
                                      <p:cBhvr>
                                        <p:cTn id="11" dur="1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circle</a:t>
            </a:r>
            <a:br>
              <a:rPr lang="en-US"/>
            </a:br>
            <a:r>
              <a:rPr lang="en-US"/>
              <a:t>infographics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160</a:t>
            </a:fld>
            <a:endParaRPr/>
          </a:p>
        </p:txBody>
      </p:sp>
      <p:grpSp>
        <p:nvGrpSpPr>
          <p:cNvPr id="4" name="Group 3"/>
          <p:cNvGrpSpPr/>
          <p:nvPr/>
        </p:nvGrpSpPr>
        <p:grpSpPr>
          <a:xfrm>
            <a:off x="1257300" y="2869070"/>
            <a:ext cx="7778095" cy="2306706"/>
            <a:chOff x="1257300" y="2869070"/>
            <a:chExt cx="7778095" cy="2306706"/>
          </a:xfrm>
        </p:grpSpPr>
        <p:sp>
          <p:nvSpPr>
            <p:cNvPr id="11" name="TextBox 10"/>
            <p:cNvSpPr txBox="1"/>
            <p:nvPr/>
          </p:nvSpPr>
          <p:spPr>
            <a:xfrm flipH="1">
              <a:off x="4006123" y="2956542"/>
              <a:ext cx="2888396" cy="646331"/>
            </a:xfrm>
            <a:prstGeom prst="rect">
              <a:avLst/>
            </a:prstGeom>
            <a:noFill/>
          </p:spPr>
          <p:txBody>
            <a:bodyPr wrap="square" rtlCol="0">
              <a:spAutoFit/>
            </a:bodyPr>
            <a:lstStyle/>
            <a:p>
              <a:r>
                <a:rPr lang="en-US" sz="3600">
                  <a:latin typeface="+mj-lt"/>
                </a:rPr>
                <a:t>category one</a:t>
              </a:r>
              <a:endParaRPr lang="ru-RU" sz="3600">
                <a:latin typeface="+mj-lt"/>
              </a:endParaRPr>
            </a:p>
          </p:txBody>
        </p:sp>
        <p:sp>
          <p:nvSpPr>
            <p:cNvPr id="12" name="TextBox 11"/>
            <p:cNvSpPr txBox="1"/>
            <p:nvPr/>
          </p:nvSpPr>
          <p:spPr>
            <a:xfrm flipH="1">
              <a:off x="4006123" y="3661708"/>
              <a:ext cx="5029272" cy="1323439"/>
            </a:xfrm>
            <a:prstGeom prst="rect">
              <a:avLst/>
            </a:prstGeom>
            <a:noFill/>
          </p:spPr>
          <p:txBody>
            <a:bodyPr wrap="square" rtlCol="0">
              <a:spAutoFit/>
            </a:bodyPr>
            <a:lstStyle/>
            <a:p>
              <a:r>
                <a:rPr lang="en-US" sz="2000">
                  <a:solidFill>
                    <a:schemeClr val="tx2"/>
                  </a:solidFill>
                </a:rPr>
                <a:t>Lorem ipsum dolor sit amet, consectetuer adipiscing elit. Maecenas rus lectus malesuada libero, sit amet commodo magna eros quis purna. </a:t>
              </a:r>
              <a:endParaRPr lang="ru-RU" sz="2000">
                <a:solidFill>
                  <a:schemeClr val="tx2"/>
                </a:solidFill>
              </a:endParaRPr>
            </a:p>
          </p:txBody>
        </p:sp>
        <p:sp>
          <p:nvSpPr>
            <p:cNvPr id="7" name="Овал 27"/>
            <p:cNvSpPr/>
            <p:nvPr/>
          </p:nvSpPr>
          <p:spPr>
            <a:xfrm>
              <a:off x="1257300" y="2869070"/>
              <a:ext cx="2306706" cy="2306706"/>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Арка 30"/>
            <p:cNvSpPr/>
            <p:nvPr/>
          </p:nvSpPr>
          <p:spPr>
            <a:xfrm>
              <a:off x="1257300" y="2869070"/>
              <a:ext cx="2306706" cy="2306706"/>
            </a:xfrm>
            <a:prstGeom prst="blockArc">
              <a:avLst>
                <a:gd name="adj1" fmla="val 16183538"/>
                <a:gd name="adj2" fmla="val 21586439"/>
                <a:gd name="adj3" fmla="val 16041"/>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9" name="Овал 27"/>
            <p:cNvSpPr/>
            <p:nvPr/>
          </p:nvSpPr>
          <p:spPr>
            <a:xfrm>
              <a:off x="1641751" y="3253521"/>
              <a:ext cx="1537804" cy="1537804"/>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TextBox 9"/>
            <p:cNvSpPr txBox="1"/>
            <p:nvPr/>
          </p:nvSpPr>
          <p:spPr>
            <a:xfrm>
              <a:off x="1701764" y="3626703"/>
              <a:ext cx="1417777" cy="830997"/>
            </a:xfrm>
            <a:prstGeom prst="rect">
              <a:avLst/>
            </a:prstGeom>
            <a:noFill/>
          </p:spPr>
          <p:txBody>
            <a:bodyPr wrap="square" rtlCol="0">
              <a:spAutoFit/>
            </a:bodyPr>
            <a:lstStyle/>
            <a:p>
              <a:pPr algn="ctr"/>
              <a:r>
                <a:rPr lang="en-US" sz="4800" b="1">
                  <a:solidFill>
                    <a:schemeClr val="accent3"/>
                  </a:solidFill>
                  <a:latin typeface="+mj-lt"/>
                </a:rPr>
                <a:t>25</a:t>
              </a:r>
              <a:r>
                <a:rPr lang="en-US" sz="3600" b="1">
                  <a:solidFill>
                    <a:schemeClr val="accent3"/>
                  </a:solidFill>
                  <a:latin typeface="+mj-lt"/>
                </a:rPr>
                <a:t>%</a:t>
              </a:r>
              <a:endParaRPr lang="uk-UA" sz="3600" b="1">
                <a:solidFill>
                  <a:schemeClr val="accent3"/>
                </a:solidFill>
                <a:latin typeface="+mj-lt"/>
              </a:endParaRPr>
            </a:p>
          </p:txBody>
        </p:sp>
      </p:grpSp>
      <p:grpSp>
        <p:nvGrpSpPr>
          <p:cNvPr id="6" name="Group 5"/>
          <p:cNvGrpSpPr/>
          <p:nvPr/>
        </p:nvGrpSpPr>
        <p:grpSpPr>
          <a:xfrm>
            <a:off x="1257300" y="5917070"/>
            <a:ext cx="7778095" cy="2306706"/>
            <a:chOff x="1257300" y="5917070"/>
            <a:chExt cx="7778095" cy="2306706"/>
          </a:xfrm>
        </p:grpSpPr>
        <p:sp>
          <p:nvSpPr>
            <p:cNvPr id="20" name="TextBox 19"/>
            <p:cNvSpPr txBox="1"/>
            <p:nvPr/>
          </p:nvSpPr>
          <p:spPr>
            <a:xfrm flipH="1">
              <a:off x="4006123" y="6004542"/>
              <a:ext cx="2888396" cy="646331"/>
            </a:xfrm>
            <a:prstGeom prst="rect">
              <a:avLst/>
            </a:prstGeom>
            <a:noFill/>
          </p:spPr>
          <p:txBody>
            <a:bodyPr wrap="square" rtlCol="0">
              <a:spAutoFit/>
            </a:bodyPr>
            <a:lstStyle/>
            <a:p>
              <a:r>
                <a:rPr lang="en-US" sz="3600">
                  <a:latin typeface="+mj-lt"/>
                </a:rPr>
                <a:t>category three</a:t>
              </a:r>
              <a:endParaRPr lang="ru-RU" sz="3600">
                <a:latin typeface="+mj-lt"/>
              </a:endParaRPr>
            </a:p>
          </p:txBody>
        </p:sp>
        <p:sp>
          <p:nvSpPr>
            <p:cNvPr id="21" name="TextBox 20"/>
            <p:cNvSpPr txBox="1"/>
            <p:nvPr/>
          </p:nvSpPr>
          <p:spPr>
            <a:xfrm flipH="1">
              <a:off x="4006123" y="6709708"/>
              <a:ext cx="5029272" cy="1323439"/>
            </a:xfrm>
            <a:prstGeom prst="rect">
              <a:avLst/>
            </a:prstGeom>
            <a:noFill/>
          </p:spPr>
          <p:txBody>
            <a:bodyPr wrap="square" rtlCol="0">
              <a:spAutoFit/>
            </a:bodyPr>
            <a:lstStyle/>
            <a:p>
              <a:r>
                <a:rPr lang="en-US" sz="2000">
                  <a:solidFill>
                    <a:schemeClr val="tx2"/>
                  </a:solidFill>
                </a:rPr>
                <a:t>Lorem ipsum dolor sit amet, consectetuer adipiscing elit. Maecenas rus lectus malesuada libero, sit amet commodo magna eros quis purna. </a:t>
              </a:r>
              <a:endParaRPr lang="ru-RU" sz="2000">
                <a:solidFill>
                  <a:schemeClr val="tx2"/>
                </a:solidFill>
              </a:endParaRPr>
            </a:p>
          </p:txBody>
        </p:sp>
        <p:sp>
          <p:nvSpPr>
            <p:cNvPr id="16" name="Овал 27"/>
            <p:cNvSpPr/>
            <p:nvPr/>
          </p:nvSpPr>
          <p:spPr>
            <a:xfrm>
              <a:off x="1257300" y="5917070"/>
              <a:ext cx="2306706" cy="2306706"/>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7" name="Арка 30"/>
            <p:cNvSpPr/>
            <p:nvPr/>
          </p:nvSpPr>
          <p:spPr>
            <a:xfrm>
              <a:off x="1257300" y="5917070"/>
              <a:ext cx="2306706" cy="2306706"/>
            </a:xfrm>
            <a:prstGeom prst="blockArc">
              <a:avLst>
                <a:gd name="adj1" fmla="val 16183538"/>
                <a:gd name="adj2" fmla="val 1986593"/>
                <a:gd name="adj3" fmla="val 16039"/>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18" name="Овал 27"/>
            <p:cNvSpPr/>
            <p:nvPr/>
          </p:nvSpPr>
          <p:spPr>
            <a:xfrm>
              <a:off x="1641751" y="6301521"/>
              <a:ext cx="1537804" cy="1537804"/>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9" name="TextBox 18"/>
            <p:cNvSpPr txBox="1"/>
            <p:nvPr/>
          </p:nvSpPr>
          <p:spPr>
            <a:xfrm>
              <a:off x="1701764" y="6674703"/>
              <a:ext cx="1417777" cy="830997"/>
            </a:xfrm>
            <a:prstGeom prst="rect">
              <a:avLst/>
            </a:prstGeom>
            <a:noFill/>
          </p:spPr>
          <p:txBody>
            <a:bodyPr wrap="square" rtlCol="0">
              <a:spAutoFit/>
            </a:bodyPr>
            <a:lstStyle/>
            <a:p>
              <a:pPr algn="ctr"/>
              <a:r>
                <a:rPr lang="en-US" sz="4800" b="1">
                  <a:solidFill>
                    <a:schemeClr val="accent3"/>
                  </a:solidFill>
                  <a:latin typeface="+mj-lt"/>
                </a:rPr>
                <a:t>35</a:t>
              </a:r>
              <a:r>
                <a:rPr lang="en-US" sz="3600" b="1">
                  <a:solidFill>
                    <a:schemeClr val="accent3"/>
                  </a:solidFill>
                  <a:latin typeface="+mj-lt"/>
                </a:rPr>
                <a:t>%</a:t>
              </a:r>
              <a:endParaRPr lang="uk-UA" sz="3600" b="1">
                <a:solidFill>
                  <a:schemeClr val="accent3"/>
                </a:solidFill>
                <a:latin typeface="+mj-lt"/>
              </a:endParaRPr>
            </a:p>
          </p:txBody>
        </p:sp>
      </p:grpSp>
      <p:grpSp>
        <p:nvGrpSpPr>
          <p:cNvPr id="5" name="Group 4"/>
          <p:cNvGrpSpPr/>
          <p:nvPr/>
        </p:nvGrpSpPr>
        <p:grpSpPr>
          <a:xfrm>
            <a:off x="9252605" y="2869070"/>
            <a:ext cx="7778095" cy="2306706"/>
            <a:chOff x="9252605" y="2869070"/>
            <a:chExt cx="7778095" cy="2306706"/>
          </a:xfrm>
        </p:grpSpPr>
        <p:sp>
          <p:nvSpPr>
            <p:cNvPr id="29" name="TextBox 28"/>
            <p:cNvSpPr txBox="1"/>
            <p:nvPr/>
          </p:nvSpPr>
          <p:spPr>
            <a:xfrm flipH="1">
              <a:off x="12001428" y="2956542"/>
              <a:ext cx="2888396" cy="646331"/>
            </a:xfrm>
            <a:prstGeom prst="rect">
              <a:avLst/>
            </a:prstGeom>
            <a:noFill/>
          </p:spPr>
          <p:txBody>
            <a:bodyPr wrap="square" rtlCol="0">
              <a:spAutoFit/>
            </a:bodyPr>
            <a:lstStyle/>
            <a:p>
              <a:r>
                <a:rPr lang="en-US" sz="3600">
                  <a:latin typeface="+mj-lt"/>
                </a:rPr>
                <a:t>category two</a:t>
              </a:r>
              <a:endParaRPr lang="ru-RU" sz="3600">
                <a:latin typeface="+mj-lt"/>
              </a:endParaRPr>
            </a:p>
          </p:txBody>
        </p:sp>
        <p:sp>
          <p:nvSpPr>
            <p:cNvPr id="30" name="TextBox 29"/>
            <p:cNvSpPr txBox="1"/>
            <p:nvPr/>
          </p:nvSpPr>
          <p:spPr>
            <a:xfrm flipH="1">
              <a:off x="12001428" y="3661708"/>
              <a:ext cx="5029272" cy="1323439"/>
            </a:xfrm>
            <a:prstGeom prst="rect">
              <a:avLst/>
            </a:prstGeom>
            <a:noFill/>
          </p:spPr>
          <p:txBody>
            <a:bodyPr wrap="square" rtlCol="0">
              <a:spAutoFit/>
            </a:bodyPr>
            <a:lstStyle/>
            <a:p>
              <a:r>
                <a:rPr lang="en-US" sz="2000">
                  <a:solidFill>
                    <a:schemeClr val="tx2"/>
                  </a:solidFill>
                </a:rPr>
                <a:t>Lorem ipsum dolor sit amet, consectetuer adipiscing elit. Maecenas rus lectus malesuada libero, sit amet commodo magna eros quis purna. </a:t>
              </a:r>
              <a:endParaRPr lang="ru-RU" sz="2000">
                <a:solidFill>
                  <a:schemeClr val="tx2"/>
                </a:solidFill>
              </a:endParaRPr>
            </a:p>
          </p:txBody>
        </p:sp>
        <p:sp>
          <p:nvSpPr>
            <p:cNvPr id="25" name="Овал 27"/>
            <p:cNvSpPr/>
            <p:nvPr/>
          </p:nvSpPr>
          <p:spPr>
            <a:xfrm>
              <a:off x="9252605" y="2869070"/>
              <a:ext cx="2306706" cy="2306706"/>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Арка 30"/>
            <p:cNvSpPr/>
            <p:nvPr/>
          </p:nvSpPr>
          <p:spPr>
            <a:xfrm>
              <a:off x="9252605" y="2869070"/>
              <a:ext cx="2306706" cy="2306706"/>
            </a:xfrm>
            <a:prstGeom prst="blockArc">
              <a:avLst>
                <a:gd name="adj1" fmla="val 16183538"/>
                <a:gd name="adj2" fmla="val 7008866"/>
                <a:gd name="adj3" fmla="val 16259"/>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27" name="Овал 27"/>
            <p:cNvSpPr/>
            <p:nvPr/>
          </p:nvSpPr>
          <p:spPr>
            <a:xfrm>
              <a:off x="9637056" y="3253521"/>
              <a:ext cx="1537804" cy="1537804"/>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8" name="TextBox 27"/>
            <p:cNvSpPr txBox="1"/>
            <p:nvPr/>
          </p:nvSpPr>
          <p:spPr>
            <a:xfrm>
              <a:off x="9697069" y="3626703"/>
              <a:ext cx="1417777" cy="830997"/>
            </a:xfrm>
            <a:prstGeom prst="rect">
              <a:avLst/>
            </a:prstGeom>
            <a:noFill/>
          </p:spPr>
          <p:txBody>
            <a:bodyPr wrap="square" rtlCol="0">
              <a:spAutoFit/>
            </a:bodyPr>
            <a:lstStyle/>
            <a:p>
              <a:pPr algn="ctr"/>
              <a:r>
                <a:rPr lang="en-US" sz="4800" b="1">
                  <a:solidFill>
                    <a:schemeClr val="accent3"/>
                  </a:solidFill>
                  <a:latin typeface="+mj-lt"/>
                </a:rPr>
                <a:t>55</a:t>
              </a:r>
              <a:r>
                <a:rPr lang="en-US" sz="3600" b="1">
                  <a:solidFill>
                    <a:schemeClr val="accent3"/>
                  </a:solidFill>
                  <a:latin typeface="+mj-lt"/>
                </a:rPr>
                <a:t>%</a:t>
              </a:r>
              <a:endParaRPr lang="uk-UA" sz="3600" b="1">
                <a:solidFill>
                  <a:schemeClr val="accent3"/>
                </a:solidFill>
                <a:latin typeface="+mj-lt"/>
              </a:endParaRPr>
            </a:p>
          </p:txBody>
        </p:sp>
      </p:grpSp>
      <p:grpSp>
        <p:nvGrpSpPr>
          <p:cNvPr id="13" name="Group 12"/>
          <p:cNvGrpSpPr/>
          <p:nvPr/>
        </p:nvGrpSpPr>
        <p:grpSpPr>
          <a:xfrm>
            <a:off x="9252605" y="5917070"/>
            <a:ext cx="7778095" cy="2306706"/>
            <a:chOff x="9252605" y="5917070"/>
            <a:chExt cx="7778095" cy="2306706"/>
          </a:xfrm>
        </p:grpSpPr>
        <p:sp>
          <p:nvSpPr>
            <p:cNvPr id="38" name="TextBox 37"/>
            <p:cNvSpPr txBox="1"/>
            <p:nvPr/>
          </p:nvSpPr>
          <p:spPr>
            <a:xfrm flipH="1">
              <a:off x="12001428" y="6004542"/>
              <a:ext cx="2888396" cy="646331"/>
            </a:xfrm>
            <a:prstGeom prst="rect">
              <a:avLst/>
            </a:prstGeom>
            <a:noFill/>
          </p:spPr>
          <p:txBody>
            <a:bodyPr wrap="square" rtlCol="0">
              <a:spAutoFit/>
            </a:bodyPr>
            <a:lstStyle/>
            <a:p>
              <a:r>
                <a:rPr lang="en-US" sz="3600">
                  <a:latin typeface="+mj-lt"/>
                </a:rPr>
                <a:t>category four</a:t>
              </a:r>
              <a:endParaRPr lang="ru-RU" sz="3600">
                <a:latin typeface="+mj-lt"/>
              </a:endParaRPr>
            </a:p>
          </p:txBody>
        </p:sp>
        <p:sp>
          <p:nvSpPr>
            <p:cNvPr id="39" name="TextBox 38"/>
            <p:cNvSpPr txBox="1"/>
            <p:nvPr/>
          </p:nvSpPr>
          <p:spPr>
            <a:xfrm flipH="1">
              <a:off x="12001428" y="6709708"/>
              <a:ext cx="5029272" cy="1323439"/>
            </a:xfrm>
            <a:prstGeom prst="rect">
              <a:avLst/>
            </a:prstGeom>
            <a:noFill/>
          </p:spPr>
          <p:txBody>
            <a:bodyPr wrap="square" rtlCol="0">
              <a:spAutoFit/>
            </a:bodyPr>
            <a:lstStyle/>
            <a:p>
              <a:r>
                <a:rPr lang="en-US" sz="2000">
                  <a:solidFill>
                    <a:schemeClr val="tx2"/>
                  </a:solidFill>
                </a:rPr>
                <a:t>Lorem ipsum dolor sit amet, consectetuer adipiscing elit. Maecenas rus lectus malesuada libero, sit amet commodo magna eros quis purna. </a:t>
              </a:r>
              <a:endParaRPr lang="ru-RU" sz="2000">
                <a:solidFill>
                  <a:schemeClr val="tx2"/>
                </a:solidFill>
              </a:endParaRPr>
            </a:p>
          </p:txBody>
        </p:sp>
        <p:sp>
          <p:nvSpPr>
            <p:cNvPr id="34" name="Овал 27"/>
            <p:cNvSpPr/>
            <p:nvPr/>
          </p:nvSpPr>
          <p:spPr>
            <a:xfrm>
              <a:off x="9252605" y="5917070"/>
              <a:ext cx="2306706" cy="2306706"/>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5" name="Арка 30"/>
            <p:cNvSpPr/>
            <p:nvPr/>
          </p:nvSpPr>
          <p:spPr>
            <a:xfrm>
              <a:off x="9252605" y="5917070"/>
              <a:ext cx="2306706" cy="2306706"/>
            </a:xfrm>
            <a:prstGeom prst="blockArc">
              <a:avLst>
                <a:gd name="adj1" fmla="val 16183538"/>
                <a:gd name="adj2" fmla="val 12413247"/>
                <a:gd name="adj3" fmla="val 1592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solidFill>
                  <a:schemeClr val="tx1"/>
                </a:solidFill>
              </a:endParaRPr>
            </a:p>
          </p:txBody>
        </p:sp>
        <p:sp>
          <p:nvSpPr>
            <p:cNvPr id="36" name="Овал 27"/>
            <p:cNvSpPr/>
            <p:nvPr/>
          </p:nvSpPr>
          <p:spPr>
            <a:xfrm>
              <a:off x="9637056" y="6301521"/>
              <a:ext cx="1537804" cy="1537804"/>
            </a:xfrm>
            <a:prstGeom prst="ellipse">
              <a:avLst/>
            </a:prstGeom>
            <a:solidFill>
              <a:schemeClr val="bg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7" name="TextBox 36"/>
            <p:cNvSpPr txBox="1"/>
            <p:nvPr/>
          </p:nvSpPr>
          <p:spPr>
            <a:xfrm>
              <a:off x="9697069" y="6674703"/>
              <a:ext cx="1417777" cy="830997"/>
            </a:xfrm>
            <a:prstGeom prst="rect">
              <a:avLst/>
            </a:prstGeom>
            <a:noFill/>
          </p:spPr>
          <p:txBody>
            <a:bodyPr wrap="square" rtlCol="0">
              <a:spAutoFit/>
            </a:bodyPr>
            <a:lstStyle/>
            <a:p>
              <a:pPr algn="ctr"/>
              <a:r>
                <a:rPr lang="en-US" sz="4800" b="1">
                  <a:solidFill>
                    <a:schemeClr val="accent3"/>
                  </a:solidFill>
                  <a:latin typeface="+mj-lt"/>
                </a:rPr>
                <a:t>85</a:t>
              </a:r>
              <a:r>
                <a:rPr lang="en-US" sz="3600" b="1">
                  <a:solidFill>
                    <a:schemeClr val="accent3"/>
                  </a:solidFill>
                  <a:latin typeface="+mj-lt"/>
                </a:rPr>
                <a:t>%</a:t>
              </a:r>
              <a:endParaRPr lang="uk-UA" sz="3600" b="1">
                <a:solidFill>
                  <a:schemeClr val="accent3"/>
                </a:solidFill>
                <a:latin typeface="+mj-lt"/>
              </a:endParaRPr>
            </a:p>
          </p:txBody>
        </p:sp>
      </p:grpSp>
    </p:spTree>
    <p:extLst>
      <p:ext uri="{BB962C8B-B14F-4D97-AF65-F5344CB8AC3E}">
        <p14:creationId xmlns:p14="http://schemas.microsoft.com/office/powerpoint/2010/main" val="413780415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250"/>
                                        <p:tgtEl>
                                          <p:spTgt spid="5"/>
                                        </p:tgtEl>
                                      </p:cBhvr>
                                    </p:animEffect>
                                    <p:anim calcmode="lin" valueType="num">
                                      <p:cBhvr>
                                        <p:cTn id="14" dur="1250" fill="hold"/>
                                        <p:tgtEl>
                                          <p:spTgt spid="5"/>
                                        </p:tgtEl>
                                        <p:attrNameLst>
                                          <p:attrName>ppt_x</p:attrName>
                                        </p:attrNameLst>
                                      </p:cBhvr>
                                      <p:tavLst>
                                        <p:tav tm="0">
                                          <p:val>
                                            <p:strVal val="#ppt_x"/>
                                          </p:val>
                                        </p:tav>
                                        <p:tav tm="100000">
                                          <p:val>
                                            <p:strVal val="#ppt_x"/>
                                          </p:val>
                                        </p:tav>
                                      </p:tavLst>
                                    </p:anim>
                                    <p:anim calcmode="lin" valueType="num">
                                      <p:cBhvr>
                                        <p:cTn id="15" dur="1125" decel="100000" fill="hold"/>
                                        <p:tgtEl>
                                          <p:spTgt spid="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250"/>
                                        <p:tgtEl>
                                          <p:spTgt spid="6"/>
                                        </p:tgtEl>
                                      </p:cBhvr>
                                    </p:animEffect>
                                    <p:anim calcmode="lin" valueType="num">
                                      <p:cBhvr>
                                        <p:cTn id="20" dur="1250" fill="hold"/>
                                        <p:tgtEl>
                                          <p:spTgt spid="6"/>
                                        </p:tgtEl>
                                        <p:attrNameLst>
                                          <p:attrName>ppt_x</p:attrName>
                                        </p:attrNameLst>
                                      </p:cBhvr>
                                      <p:tavLst>
                                        <p:tav tm="0">
                                          <p:val>
                                            <p:strVal val="#ppt_x"/>
                                          </p:val>
                                        </p:tav>
                                        <p:tav tm="100000">
                                          <p:val>
                                            <p:strVal val="#ppt_x"/>
                                          </p:val>
                                        </p:tav>
                                      </p:tavLst>
                                    </p:anim>
                                    <p:anim calcmode="lin" valueType="num">
                                      <p:cBhvr>
                                        <p:cTn id="21" dur="1125" decel="100000" fill="hold"/>
                                        <p:tgtEl>
                                          <p:spTgt spid="6"/>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250"/>
                                        <p:tgtEl>
                                          <p:spTgt spid="13"/>
                                        </p:tgtEl>
                                      </p:cBhvr>
                                    </p:animEffect>
                                    <p:anim calcmode="lin" valueType="num">
                                      <p:cBhvr>
                                        <p:cTn id="26" dur="1250" fill="hold"/>
                                        <p:tgtEl>
                                          <p:spTgt spid="13"/>
                                        </p:tgtEl>
                                        <p:attrNameLst>
                                          <p:attrName>ppt_x</p:attrName>
                                        </p:attrNameLst>
                                      </p:cBhvr>
                                      <p:tavLst>
                                        <p:tav tm="0">
                                          <p:val>
                                            <p:strVal val="#ppt_x"/>
                                          </p:val>
                                        </p:tav>
                                        <p:tav tm="100000">
                                          <p:val>
                                            <p:strVal val="#ppt_x"/>
                                          </p:val>
                                        </p:tav>
                                      </p:tavLst>
                                    </p:anim>
                                    <p:anim calcmode="lin" valueType="num">
                                      <p:cBhvr>
                                        <p:cTn id="27" dur="1125" decel="100000" fill="hold"/>
                                        <p:tgtEl>
                                          <p:spTgt spid="13"/>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triangle</a:t>
            </a:r>
            <a:br>
              <a:rPr lang="en-US"/>
            </a:br>
            <a:r>
              <a:rPr lang="en-US"/>
              <a:t>infographic</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161</a:t>
            </a:fld>
            <a:endParaRPr/>
          </a:p>
        </p:txBody>
      </p:sp>
      <p:sp>
        <p:nvSpPr>
          <p:cNvPr id="4" name="Snip Same Side Corner Rectangle 3"/>
          <p:cNvSpPr/>
          <p:nvPr/>
        </p:nvSpPr>
        <p:spPr>
          <a:xfrm>
            <a:off x="4800600" y="7844277"/>
            <a:ext cx="8768929" cy="381258"/>
          </a:xfrm>
          <a:prstGeom prst="snip2SameRect">
            <a:avLst>
              <a:gd name="adj1" fmla="val 50000"/>
              <a:gd name="adj2" fmla="val 50000"/>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10" name="Group 9"/>
          <p:cNvGrpSpPr/>
          <p:nvPr/>
        </p:nvGrpSpPr>
        <p:grpSpPr>
          <a:xfrm>
            <a:off x="8762631" y="3278471"/>
            <a:ext cx="4880984" cy="4413303"/>
            <a:chOff x="8762631" y="3278471"/>
            <a:chExt cx="4880984" cy="4413303"/>
          </a:xfrm>
        </p:grpSpPr>
        <p:sp>
          <p:nvSpPr>
            <p:cNvPr id="35" name="Isosceles Triangle 34"/>
            <p:cNvSpPr/>
            <p:nvPr/>
          </p:nvSpPr>
          <p:spPr>
            <a:xfrm>
              <a:off x="8762631" y="4794215"/>
              <a:ext cx="3361169" cy="2897559"/>
            </a:xfrm>
            <a:prstGeom prst="triangle">
              <a:avLst/>
            </a:prstGeom>
            <a:solidFill>
              <a:schemeClr val="tx2">
                <a:alpha val="8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2" name="TextBox 11"/>
            <p:cNvSpPr txBox="1"/>
            <p:nvPr/>
          </p:nvSpPr>
          <p:spPr>
            <a:xfrm>
              <a:off x="10443215" y="4024482"/>
              <a:ext cx="1600200" cy="523220"/>
            </a:xfrm>
            <a:prstGeom prst="rect">
              <a:avLst/>
            </a:prstGeom>
            <a:noFill/>
          </p:spPr>
          <p:txBody>
            <a:bodyPr wrap="square" rtlCol="0">
              <a:spAutoFit/>
            </a:bodyPr>
            <a:lstStyle/>
            <a:p>
              <a:r>
                <a:rPr lang="en-US" sz="2800" b="1">
                  <a:solidFill>
                    <a:schemeClr val="tx2"/>
                  </a:solidFill>
                  <a:latin typeface="+mj-lt"/>
                </a:rPr>
                <a:t>$75k</a:t>
              </a:r>
              <a:endParaRPr lang="uk-UA" sz="2800" b="1">
                <a:solidFill>
                  <a:schemeClr val="tx2"/>
                </a:solidFill>
                <a:latin typeface="+mj-lt"/>
              </a:endParaRPr>
            </a:p>
          </p:txBody>
        </p:sp>
        <p:sp>
          <p:nvSpPr>
            <p:cNvPr id="18" name="TextBox 17"/>
            <p:cNvSpPr txBox="1"/>
            <p:nvPr/>
          </p:nvSpPr>
          <p:spPr>
            <a:xfrm>
              <a:off x="10443215" y="3278471"/>
              <a:ext cx="3200400" cy="707886"/>
            </a:xfrm>
            <a:prstGeom prst="rect">
              <a:avLst/>
            </a:prstGeom>
            <a:noFill/>
          </p:spPr>
          <p:txBody>
            <a:bodyPr wrap="square" rtlCol="0">
              <a:spAutoFit/>
            </a:bodyPr>
            <a:lstStyle/>
            <a:p>
              <a:r>
                <a:rPr lang="en-US" sz="2000">
                  <a:solidFill>
                    <a:schemeClr val="tx2"/>
                  </a:solidFill>
                </a:rPr>
                <a:t>Lorem ipsum dolor sit amet</a:t>
              </a:r>
              <a:endParaRPr lang="uk-UA" sz="2000">
                <a:solidFill>
                  <a:schemeClr val="tx2"/>
                </a:solidFill>
              </a:endParaRPr>
            </a:p>
          </p:txBody>
        </p:sp>
      </p:grpSp>
      <p:grpSp>
        <p:nvGrpSpPr>
          <p:cNvPr id="11" name="Group 10"/>
          <p:cNvGrpSpPr/>
          <p:nvPr/>
        </p:nvGrpSpPr>
        <p:grpSpPr>
          <a:xfrm>
            <a:off x="11062378" y="5338515"/>
            <a:ext cx="5317597" cy="2353260"/>
            <a:chOff x="11062378" y="5338515"/>
            <a:chExt cx="5317597" cy="2353260"/>
          </a:xfrm>
        </p:grpSpPr>
        <p:sp>
          <p:nvSpPr>
            <p:cNvPr id="37" name="Isosceles Triangle 36"/>
            <p:cNvSpPr/>
            <p:nvPr/>
          </p:nvSpPr>
          <p:spPr>
            <a:xfrm>
              <a:off x="11062378" y="5861737"/>
              <a:ext cx="2122843" cy="1830038"/>
            </a:xfrm>
            <a:prstGeom prst="triangle">
              <a:avLst/>
            </a:prstGeom>
            <a:solidFill>
              <a:schemeClr val="accent2">
                <a:alpha val="8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3" name="TextBox 12"/>
            <p:cNvSpPr txBox="1"/>
            <p:nvPr/>
          </p:nvSpPr>
          <p:spPr>
            <a:xfrm>
              <a:off x="12123799" y="5338516"/>
              <a:ext cx="1600200" cy="523220"/>
            </a:xfrm>
            <a:prstGeom prst="rect">
              <a:avLst/>
            </a:prstGeom>
            <a:noFill/>
          </p:spPr>
          <p:txBody>
            <a:bodyPr wrap="square" rtlCol="0">
              <a:spAutoFit/>
            </a:bodyPr>
            <a:lstStyle/>
            <a:p>
              <a:r>
                <a:rPr lang="en-US" sz="2800" b="1">
                  <a:solidFill>
                    <a:schemeClr val="accent2"/>
                  </a:solidFill>
                  <a:latin typeface="+mj-lt"/>
                </a:rPr>
                <a:t>$27k</a:t>
              </a:r>
              <a:endParaRPr lang="uk-UA" sz="2800" b="1">
                <a:solidFill>
                  <a:schemeClr val="accent2"/>
                </a:solidFill>
                <a:latin typeface="+mj-lt"/>
              </a:endParaRPr>
            </a:p>
          </p:txBody>
        </p:sp>
        <p:sp>
          <p:nvSpPr>
            <p:cNvPr id="19" name="TextBox 18"/>
            <p:cNvSpPr txBox="1"/>
            <p:nvPr/>
          </p:nvSpPr>
          <p:spPr>
            <a:xfrm>
              <a:off x="13179575" y="5338515"/>
              <a:ext cx="3200400" cy="707886"/>
            </a:xfrm>
            <a:prstGeom prst="rect">
              <a:avLst/>
            </a:prstGeom>
            <a:noFill/>
          </p:spPr>
          <p:txBody>
            <a:bodyPr wrap="square" rtlCol="0">
              <a:spAutoFit/>
            </a:bodyPr>
            <a:lstStyle/>
            <a:p>
              <a:r>
                <a:rPr lang="en-US" sz="2000">
                  <a:solidFill>
                    <a:schemeClr val="tx2"/>
                  </a:solidFill>
                </a:rPr>
                <a:t>Lorem ipsum dolor sit amet</a:t>
              </a:r>
              <a:endParaRPr lang="uk-UA" sz="2000">
                <a:solidFill>
                  <a:schemeClr val="tx2"/>
                </a:solidFill>
              </a:endParaRPr>
            </a:p>
          </p:txBody>
        </p:sp>
      </p:grpSp>
      <p:grpSp>
        <p:nvGrpSpPr>
          <p:cNvPr id="15" name="Group 14"/>
          <p:cNvGrpSpPr/>
          <p:nvPr/>
        </p:nvGrpSpPr>
        <p:grpSpPr>
          <a:xfrm>
            <a:off x="5150024" y="8499632"/>
            <a:ext cx="8042394" cy="400110"/>
            <a:chOff x="5150024" y="8499632"/>
            <a:chExt cx="8042394" cy="400110"/>
          </a:xfrm>
        </p:grpSpPr>
        <p:sp>
          <p:nvSpPr>
            <p:cNvPr id="20" name="TextBox 19"/>
            <p:cNvSpPr txBox="1"/>
            <p:nvPr/>
          </p:nvSpPr>
          <p:spPr>
            <a:xfrm>
              <a:off x="5150024" y="8499632"/>
              <a:ext cx="2130040" cy="400110"/>
            </a:xfrm>
            <a:prstGeom prst="rect">
              <a:avLst/>
            </a:prstGeom>
            <a:noFill/>
          </p:spPr>
          <p:txBody>
            <a:bodyPr wrap="square" rtlCol="0">
              <a:spAutoFit/>
            </a:bodyPr>
            <a:lstStyle/>
            <a:p>
              <a:pPr algn="ctr"/>
              <a:r>
                <a:rPr lang="en-US" sz="2000" b="1"/>
                <a:t>print media</a:t>
              </a:r>
              <a:endParaRPr lang="uk-UA" sz="1200" b="1"/>
            </a:p>
          </p:txBody>
        </p:sp>
        <p:sp>
          <p:nvSpPr>
            <p:cNvPr id="21" name="TextBox 20"/>
            <p:cNvSpPr txBox="1"/>
            <p:nvPr/>
          </p:nvSpPr>
          <p:spPr>
            <a:xfrm>
              <a:off x="7433780" y="8499632"/>
              <a:ext cx="2130040" cy="400110"/>
            </a:xfrm>
            <a:prstGeom prst="rect">
              <a:avLst/>
            </a:prstGeom>
            <a:noFill/>
          </p:spPr>
          <p:txBody>
            <a:bodyPr wrap="square" rtlCol="0">
              <a:spAutoFit/>
            </a:bodyPr>
            <a:lstStyle/>
            <a:p>
              <a:pPr algn="ctr"/>
              <a:r>
                <a:rPr lang="en-US" sz="2000" b="1">
                  <a:solidFill>
                    <a:schemeClr val="accent3"/>
                  </a:solidFill>
                </a:rPr>
                <a:t>photography</a:t>
              </a:r>
              <a:endParaRPr lang="uk-UA" sz="1200" b="1">
                <a:solidFill>
                  <a:schemeClr val="accent3"/>
                </a:solidFill>
              </a:endParaRPr>
            </a:p>
          </p:txBody>
        </p:sp>
        <p:sp>
          <p:nvSpPr>
            <p:cNvPr id="22" name="TextBox 21"/>
            <p:cNvSpPr txBox="1"/>
            <p:nvPr/>
          </p:nvSpPr>
          <p:spPr>
            <a:xfrm>
              <a:off x="9378195" y="8499632"/>
              <a:ext cx="2130040" cy="400110"/>
            </a:xfrm>
            <a:prstGeom prst="rect">
              <a:avLst/>
            </a:prstGeom>
            <a:noFill/>
          </p:spPr>
          <p:txBody>
            <a:bodyPr wrap="square" rtlCol="0">
              <a:spAutoFit/>
            </a:bodyPr>
            <a:lstStyle/>
            <a:p>
              <a:pPr algn="ctr"/>
              <a:r>
                <a:rPr lang="en-US" sz="2000" b="1">
                  <a:solidFill>
                    <a:schemeClr val="tx2"/>
                  </a:solidFill>
                </a:rPr>
                <a:t>web design</a:t>
              </a:r>
              <a:endParaRPr lang="uk-UA" sz="1200" b="1">
                <a:solidFill>
                  <a:schemeClr val="tx2"/>
                </a:solidFill>
              </a:endParaRPr>
            </a:p>
          </p:txBody>
        </p:sp>
        <p:sp>
          <p:nvSpPr>
            <p:cNvPr id="23" name="TextBox 22"/>
            <p:cNvSpPr txBox="1"/>
            <p:nvPr/>
          </p:nvSpPr>
          <p:spPr>
            <a:xfrm>
              <a:off x="11062378" y="8499632"/>
              <a:ext cx="2130040" cy="400110"/>
            </a:xfrm>
            <a:prstGeom prst="rect">
              <a:avLst/>
            </a:prstGeom>
            <a:noFill/>
          </p:spPr>
          <p:txBody>
            <a:bodyPr wrap="square" rtlCol="0">
              <a:spAutoFit/>
            </a:bodyPr>
            <a:lstStyle/>
            <a:p>
              <a:pPr algn="ctr"/>
              <a:r>
                <a:rPr lang="en-US" sz="2000" b="1">
                  <a:solidFill>
                    <a:schemeClr val="accent2"/>
                  </a:solidFill>
                </a:rPr>
                <a:t>applications</a:t>
              </a:r>
              <a:endParaRPr lang="uk-UA" sz="1200" b="1">
                <a:solidFill>
                  <a:schemeClr val="accent2"/>
                </a:solidFill>
              </a:endParaRPr>
            </a:p>
          </p:txBody>
        </p:sp>
      </p:grpSp>
      <p:grpSp>
        <p:nvGrpSpPr>
          <p:cNvPr id="6" name="Group 5"/>
          <p:cNvGrpSpPr/>
          <p:nvPr/>
        </p:nvGrpSpPr>
        <p:grpSpPr>
          <a:xfrm>
            <a:off x="2057400" y="5338515"/>
            <a:ext cx="5416724" cy="2353260"/>
            <a:chOff x="2057400" y="5338515"/>
            <a:chExt cx="5416724" cy="2353260"/>
          </a:xfrm>
        </p:grpSpPr>
        <p:sp>
          <p:nvSpPr>
            <p:cNvPr id="34" name="Isosceles Triangle 33"/>
            <p:cNvSpPr/>
            <p:nvPr/>
          </p:nvSpPr>
          <p:spPr>
            <a:xfrm>
              <a:off x="5351281" y="5861737"/>
              <a:ext cx="2122843" cy="1830038"/>
            </a:xfrm>
            <a:prstGeom prst="triangle">
              <a:avLst/>
            </a:prstGeom>
            <a:solidFill>
              <a:schemeClr val="tx1">
                <a:alpha val="8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4" name="TextBox 13"/>
            <p:cNvSpPr txBox="1"/>
            <p:nvPr/>
          </p:nvSpPr>
          <p:spPr>
            <a:xfrm>
              <a:off x="4812502" y="5338516"/>
              <a:ext cx="1600200" cy="523220"/>
            </a:xfrm>
            <a:prstGeom prst="rect">
              <a:avLst/>
            </a:prstGeom>
            <a:noFill/>
          </p:spPr>
          <p:txBody>
            <a:bodyPr wrap="square" rtlCol="0">
              <a:spAutoFit/>
            </a:bodyPr>
            <a:lstStyle/>
            <a:p>
              <a:pPr algn="r"/>
              <a:r>
                <a:rPr lang="en-US" sz="2800" b="1">
                  <a:latin typeface="+mj-lt"/>
                </a:rPr>
                <a:t>$25k</a:t>
              </a:r>
              <a:endParaRPr lang="uk-UA" sz="2800" b="1">
                <a:latin typeface="+mj-lt"/>
              </a:endParaRPr>
            </a:p>
          </p:txBody>
        </p:sp>
        <p:sp>
          <p:nvSpPr>
            <p:cNvPr id="24" name="TextBox 23"/>
            <p:cNvSpPr txBox="1"/>
            <p:nvPr/>
          </p:nvSpPr>
          <p:spPr>
            <a:xfrm>
              <a:off x="2057400" y="5338515"/>
              <a:ext cx="3200400" cy="707886"/>
            </a:xfrm>
            <a:prstGeom prst="rect">
              <a:avLst/>
            </a:prstGeom>
            <a:noFill/>
          </p:spPr>
          <p:txBody>
            <a:bodyPr wrap="square" rtlCol="0">
              <a:spAutoFit/>
            </a:bodyPr>
            <a:lstStyle/>
            <a:p>
              <a:pPr algn="r"/>
              <a:r>
                <a:rPr lang="en-US" sz="2000">
                  <a:solidFill>
                    <a:schemeClr val="tx2"/>
                  </a:solidFill>
                </a:rPr>
                <a:t>Lorem ipsum dolor sit amet</a:t>
              </a:r>
              <a:endParaRPr lang="uk-UA" sz="2000">
                <a:solidFill>
                  <a:schemeClr val="tx2"/>
                </a:solidFill>
              </a:endParaRPr>
            </a:p>
          </p:txBody>
        </p:sp>
      </p:grpSp>
      <p:grpSp>
        <p:nvGrpSpPr>
          <p:cNvPr id="8" name="Group 7"/>
          <p:cNvGrpSpPr/>
          <p:nvPr/>
        </p:nvGrpSpPr>
        <p:grpSpPr>
          <a:xfrm>
            <a:off x="5280257" y="2628900"/>
            <a:ext cx="5162958" cy="5062874"/>
            <a:chOff x="5280257" y="2628900"/>
            <a:chExt cx="5162958" cy="5062874"/>
          </a:xfrm>
        </p:grpSpPr>
        <p:sp>
          <p:nvSpPr>
            <p:cNvPr id="33" name="Isosceles Triangle 32"/>
            <p:cNvSpPr/>
            <p:nvPr/>
          </p:nvSpPr>
          <p:spPr>
            <a:xfrm>
              <a:off x="6554386" y="4339335"/>
              <a:ext cx="3888829" cy="3352439"/>
            </a:xfrm>
            <a:prstGeom prst="triangle">
              <a:avLst/>
            </a:prstGeom>
            <a:solidFill>
              <a:schemeClr val="accent1">
                <a:alpha val="8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TextBox 6"/>
            <p:cNvSpPr txBox="1"/>
            <p:nvPr/>
          </p:nvSpPr>
          <p:spPr>
            <a:xfrm>
              <a:off x="6880457" y="3739864"/>
              <a:ext cx="1600200" cy="523220"/>
            </a:xfrm>
            <a:prstGeom prst="rect">
              <a:avLst/>
            </a:prstGeom>
            <a:noFill/>
          </p:spPr>
          <p:txBody>
            <a:bodyPr wrap="square" rtlCol="0">
              <a:spAutoFit/>
            </a:bodyPr>
            <a:lstStyle/>
            <a:p>
              <a:pPr algn="r"/>
              <a:r>
                <a:rPr lang="en-US" sz="2800" b="1">
                  <a:solidFill>
                    <a:schemeClr val="accent1"/>
                  </a:solidFill>
                  <a:latin typeface="+mj-lt"/>
                </a:rPr>
                <a:t>$100k</a:t>
              </a:r>
              <a:endParaRPr lang="uk-UA" sz="2800" b="1">
                <a:solidFill>
                  <a:schemeClr val="accent1"/>
                </a:solidFill>
                <a:latin typeface="+mj-lt"/>
              </a:endParaRPr>
            </a:p>
          </p:txBody>
        </p:sp>
        <p:sp>
          <p:nvSpPr>
            <p:cNvPr id="16" name="TextBox 15"/>
            <p:cNvSpPr txBox="1"/>
            <p:nvPr/>
          </p:nvSpPr>
          <p:spPr>
            <a:xfrm>
              <a:off x="5280257" y="2628900"/>
              <a:ext cx="3200400" cy="1015663"/>
            </a:xfrm>
            <a:prstGeom prst="rect">
              <a:avLst/>
            </a:prstGeom>
            <a:noFill/>
          </p:spPr>
          <p:txBody>
            <a:bodyPr wrap="square" rtlCol="0">
              <a:spAutoFit/>
            </a:bodyPr>
            <a:lstStyle/>
            <a:p>
              <a:pPr algn="r"/>
              <a:r>
                <a:rPr lang="en-US" sz="2000">
                  <a:solidFill>
                    <a:schemeClr val="tx2"/>
                  </a:solidFill>
                </a:rPr>
                <a:t>Lorem ipsum dolor sit amet, consectetuer adipiscing elit</a:t>
              </a:r>
              <a:endParaRPr lang="uk-UA" sz="2000">
                <a:solidFill>
                  <a:schemeClr val="tx2"/>
                </a:solidFill>
              </a:endParaRPr>
            </a:p>
          </p:txBody>
        </p:sp>
      </p:grpSp>
    </p:spTree>
    <p:extLst>
      <p:ext uri="{BB962C8B-B14F-4D97-AF65-F5344CB8AC3E}">
        <p14:creationId xmlns:p14="http://schemas.microsoft.com/office/powerpoint/2010/main" val="247807132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250"/>
                                        <p:tgtEl>
                                          <p:spTgt spid="8"/>
                                        </p:tgtEl>
                                      </p:cBhvr>
                                    </p:animEffect>
                                    <p:anim calcmode="lin" valueType="num">
                                      <p:cBhvr>
                                        <p:cTn id="8" dur="1250" fill="hold"/>
                                        <p:tgtEl>
                                          <p:spTgt spid="8"/>
                                        </p:tgtEl>
                                        <p:attrNameLst>
                                          <p:attrName>ppt_x</p:attrName>
                                        </p:attrNameLst>
                                      </p:cBhvr>
                                      <p:tavLst>
                                        <p:tav tm="0">
                                          <p:val>
                                            <p:strVal val="#ppt_x"/>
                                          </p:val>
                                        </p:tav>
                                        <p:tav tm="100000">
                                          <p:val>
                                            <p:strVal val="#ppt_x"/>
                                          </p:val>
                                        </p:tav>
                                      </p:tavLst>
                                    </p:anim>
                                    <p:anim calcmode="lin" valueType="num">
                                      <p:cBhvr>
                                        <p:cTn id="9" dur="1125" decel="100000" fill="hold"/>
                                        <p:tgtEl>
                                          <p:spTgt spid="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250"/>
                                        <p:tgtEl>
                                          <p:spTgt spid="6"/>
                                        </p:tgtEl>
                                      </p:cBhvr>
                                    </p:animEffect>
                                    <p:anim calcmode="lin" valueType="num">
                                      <p:cBhvr>
                                        <p:cTn id="14" dur="1250" fill="hold"/>
                                        <p:tgtEl>
                                          <p:spTgt spid="6"/>
                                        </p:tgtEl>
                                        <p:attrNameLst>
                                          <p:attrName>ppt_x</p:attrName>
                                        </p:attrNameLst>
                                      </p:cBhvr>
                                      <p:tavLst>
                                        <p:tav tm="0">
                                          <p:val>
                                            <p:strVal val="#ppt_x"/>
                                          </p:val>
                                        </p:tav>
                                        <p:tav tm="100000">
                                          <p:val>
                                            <p:strVal val="#ppt_x"/>
                                          </p:val>
                                        </p:tav>
                                      </p:tavLst>
                                    </p:anim>
                                    <p:anim calcmode="lin" valueType="num">
                                      <p:cBhvr>
                                        <p:cTn id="15" dur="1125" decel="100000" fill="hold"/>
                                        <p:tgtEl>
                                          <p:spTgt spid="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250"/>
                                        <p:tgtEl>
                                          <p:spTgt spid="10"/>
                                        </p:tgtEl>
                                      </p:cBhvr>
                                    </p:animEffect>
                                    <p:anim calcmode="lin" valueType="num">
                                      <p:cBhvr>
                                        <p:cTn id="20" dur="1250" fill="hold"/>
                                        <p:tgtEl>
                                          <p:spTgt spid="10"/>
                                        </p:tgtEl>
                                        <p:attrNameLst>
                                          <p:attrName>ppt_x</p:attrName>
                                        </p:attrNameLst>
                                      </p:cBhvr>
                                      <p:tavLst>
                                        <p:tav tm="0">
                                          <p:val>
                                            <p:strVal val="#ppt_x"/>
                                          </p:val>
                                        </p:tav>
                                        <p:tav tm="100000">
                                          <p:val>
                                            <p:strVal val="#ppt_x"/>
                                          </p:val>
                                        </p:tav>
                                      </p:tavLst>
                                    </p:anim>
                                    <p:anim calcmode="lin" valueType="num">
                                      <p:cBhvr>
                                        <p:cTn id="21" dur="1125" decel="100000" fill="hold"/>
                                        <p:tgtEl>
                                          <p:spTgt spid="10"/>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250"/>
                                        <p:tgtEl>
                                          <p:spTgt spid="11"/>
                                        </p:tgtEl>
                                      </p:cBhvr>
                                    </p:animEffect>
                                    <p:anim calcmode="lin" valueType="num">
                                      <p:cBhvr>
                                        <p:cTn id="26" dur="1250" fill="hold"/>
                                        <p:tgtEl>
                                          <p:spTgt spid="11"/>
                                        </p:tgtEl>
                                        <p:attrNameLst>
                                          <p:attrName>ppt_x</p:attrName>
                                        </p:attrNameLst>
                                      </p:cBhvr>
                                      <p:tavLst>
                                        <p:tav tm="0">
                                          <p:val>
                                            <p:strVal val="#ppt_x"/>
                                          </p:val>
                                        </p:tav>
                                        <p:tav tm="100000">
                                          <p:val>
                                            <p:strVal val="#ppt_x"/>
                                          </p:val>
                                        </p:tav>
                                      </p:tavLst>
                                    </p:anim>
                                    <p:anim calcmode="lin" valueType="num">
                                      <p:cBhvr>
                                        <p:cTn id="27" dur="1125" decel="100000" fill="hold"/>
                                        <p:tgtEl>
                                          <p:spTgt spid="11"/>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10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250"/>
                                        <p:tgtEl>
                                          <p:spTgt spid="4"/>
                                        </p:tgtEl>
                                      </p:cBhvr>
                                    </p:animEffect>
                                    <p:anim calcmode="lin" valueType="num">
                                      <p:cBhvr>
                                        <p:cTn id="32" dur="1250" fill="hold"/>
                                        <p:tgtEl>
                                          <p:spTgt spid="4"/>
                                        </p:tgtEl>
                                        <p:attrNameLst>
                                          <p:attrName>ppt_x</p:attrName>
                                        </p:attrNameLst>
                                      </p:cBhvr>
                                      <p:tavLst>
                                        <p:tav tm="0">
                                          <p:val>
                                            <p:strVal val="#ppt_x"/>
                                          </p:val>
                                        </p:tav>
                                        <p:tav tm="100000">
                                          <p:val>
                                            <p:strVal val="#ppt_x"/>
                                          </p:val>
                                        </p:tav>
                                      </p:tavLst>
                                    </p:anim>
                                    <p:anim calcmode="lin" valueType="num">
                                      <p:cBhvr>
                                        <p:cTn id="33" dur="1125" decel="100000" fill="hold"/>
                                        <p:tgtEl>
                                          <p:spTgt spid="4"/>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125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1250"/>
                                        <p:tgtEl>
                                          <p:spTgt spid="15"/>
                                        </p:tgtEl>
                                      </p:cBhvr>
                                    </p:animEffect>
                                    <p:anim calcmode="lin" valueType="num">
                                      <p:cBhvr>
                                        <p:cTn id="38" dur="1250" fill="hold"/>
                                        <p:tgtEl>
                                          <p:spTgt spid="15"/>
                                        </p:tgtEl>
                                        <p:attrNameLst>
                                          <p:attrName>ppt_x</p:attrName>
                                        </p:attrNameLst>
                                      </p:cBhvr>
                                      <p:tavLst>
                                        <p:tav tm="0">
                                          <p:val>
                                            <p:strVal val="#ppt_x"/>
                                          </p:val>
                                        </p:tav>
                                        <p:tav tm="100000">
                                          <p:val>
                                            <p:strVal val="#ppt_x"/>
                                          </p:val>
                                        </p:tav>
                                      </p:tavLst>
                                    </p:anim>
                                    <p:anim calcmode="lin" valueType="num">
                                      <p:cBhvr>
                                        <p:cTn id="39" dur="1125" decel="100000" fill="hold"/>
                                        <p:tgtEl>
                                          <p:spTgt spid="15"/>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triangle</a:t>
            </a:r>
            <a:br>
              <a:rPr lang="en-US"/>
            </a:br>
            <a:r>
              <a:rPr lang="en-US"/>
              <a:t>infographic</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162</a:t>
            </a:fld>
            <a:endParaRPr/>
          </a:p>
        </p:txBody>
      </p:sp>
      <p:grpSp>
        <p:nvGrpSpPr>
          <p:cNvPr id="55" name="Group 54"/>
          <p:cNvGrpSpPr/>
          <p:nvPr/>
        </p:nvGrpSpPr>
        <p:grpSpPr>
          <a:xfrm>
            <a:off x="1608431" y="2909003"/>
            <a:ext cx="4648200" cy="5282497"/>
            <a:chOff x="-3058744" y="2789335"/>
            <a:chExt cx="4648200" cy="5282497"/>
          </a:xfrm>
        </p:grpSpPr>
        <p:sp>
          <p:nvSpPr>
            <p:cNvPr id="56" name="TextBox 55"/>
            <p:cNvSpPr txBox="1"/>
            <p:nvPr/>
          </p:nvSpPr>
          <p:spPr>
            <a:xfrm>
              <a:off x="-3058744" y="2789335"/>
              <a:ext cx="4648200" cy="646331"/>
            </a:xfrm>
            <a:prstGeom prst="rect">
              <a:avLst/>
            </a:prstGeom>
            <a:noFill/>
          </p:spPr>
          <p:txBody>
            <a:bodyPr wrap="square" rtlCol="0">
              <a:spAutoFit/>
            </a:bodyPr>
            <a:lstStyle/>
            <a:p>
              <a:r>
                <a:rPr lang="en-US" sz="3600">
                  <a:latin typeface="+mj-lt"/>
                </a:rPr>
                <a:t>we deliver</a:t>
              </a:r>
              <a:endParaRPr lang="uk-UA" sz="2000">
                <a:latin typeface="+mj-lt"/>
              </a:endParaRPr>
            </a:p>
          </p:txBody>
        </p:sp>
        <p:sp>
          <p:nvSpPr>
            <p:cNvPr id="57" name="TextBox 56"/>
            <p:cNvSpPr txBox="1"/>
            <p:nvPr/>
          </p:nvSpPr>
          <p:spPr>
            <a:xfrm>
              <a:off x="-3058744" y="3670627"/>
              <a:ext cx="4648200" cy="4401205"/>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a:t>
              </a:r>
            </a:p>
            <a:p>
              <a:endParaRPr lang="en-US" sz="2000">
                <a:solidFill>
                  <a:schemeClr val="tx2"/>
                </a:solidFill>
              </a:endParaRPr>
            </a:p>
            <a:p>
              <a:r>
                <a:rPr lang="en-US" sz="2000">
                  <a:solidFill>
                    <a:schemeClr val="tx2"/>
                  </a:solidFill>
                </a:rPr>
                <a:t>Nunc viverra imperdiet enim. Fusce est. Vivamus a tellus. Pellentesque habitant morbi tristique senectus et netus et malesuada fames ac turpis egestas. Proin pharetra nonummy pede. Mauris et orci.</a:t>
              </a:r>
              <a:endParaRPr lang="uk-UA" sz="2000">
                <a:solidFill>
                  <a:schemeClr val="tx2"/>
                </a:solidFill>
              </a:endParaRPr>
            </a:p>
          </p:txBody>
        </p:sp>
      </p:grpSp>
      <p:grpSp>
        <p:nvGrpSpPr>
          <p:cNvPr id="5" name="Group 4"/>
          <p:cNvGrpSpPr/>
          <p:nvPr/>
        </p:nvGrpSpPr>
        <p:grpSpPr>
          <a:xfrm>
            <a:off x="6239887" y="2145218"/>
            <a:ext cx="11011835" cy="6018643"/>
            <a:chOff x="6239887" y="2145218"/>
            <a:chExt cx="11011835" cy="6018643"/>
          </a:xfrm>
        </p:grpSpPr>
        <p:grpSp>
          <p:nvGrpSpPr>
            <p:cNvPr id="54" name="Group 53"/>
            <p:cNvGrpSpPr/>
            <p:nvPr/>
          </p:nvGrpSpPr>
          <p:grpSpPr>
            <a:xfrm>
              <a:off x="6629400" y="2914446"/>
              <a:ext cx="10287000" cy="5249415"/>
              <a:chOff x="6523105" y="3225163"/>
              <a:chExt cx="10287000" cy="5249415"/>
            </a:xfrm>
          </p:grpSpPr>
          <p:sp>
            <p:nvSpPr>
              <p:cNvPr id="4" name="Snip Same Side Corner Rectangle 3"/>
              <p:cNvSpPr/>
              <p:nvPr/>
            </p:nvSpPr>
            <p:spPr>
              <a:xfrm>
                <a:off x="6523105" y="7419113"/>
                <a:ext cx="10287000" cy="381258"/>
              </a:xfrm>
              <a:prstGeom prst="snip2SameRect">
                <a:avLst>
                  <a:gd name="adj1" fmla="val 50000"/>
                  <a:gd name="adj2" fmla="val 50000"/>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53" name="Group 52"/>
              <p:cNvGrpSpPr/>
              <p:nvPr/>
            </p:nvGrpSpPr>
            <p:grpSpPr>
              <a:xfrm>
                <a:off x="7082737" y="3225163"/>
                <a:ext cx="9167737" cy="5249415"/>
                <a:chOff x="7082310" y="3225163"/>
                <a:chExt cx="9167737" cy="5249415"/>
              </a:xfrm>
            </p:grpSpPr>
            <p:grpSp>
              <p:nvGrpSpPr>
                <p:cNvPr id="52" name="Group 51"/>
                <p:cNvGrpSpPr/>
                <p:nvPr/>
              </p:nvGrpSpPr>
              <p:grpSpPr>
                <a:xfrm>
                  <a:off x="7082737" y="8074468"/>
                  <a:ext cx="9166883" cy="400110"/>
                  <a:chOff x="7083164" y="8074468"/>
                  <a:chExt cx="9166883" cy="400110"/>
                </a:xfrm>
              </p:grpSpPr>
              <p:sp>
                <p:nvSpPr>
                  <p:cNvPr id="20" name="TextBox 19"/>
                  <p:cNvSpPr txBox="1"/>
                  <p:nvPr/>
                </p:nvSpPr>
                <p:spPr>
                  <a:xfrm>
                    <a:off x="8642221" y="8074468"/>
                    <a:ext cx="1371600" cy="400110"/>
                  </a:xfrm>
                  <a:prstGeom prst="rect">
                    <a:avLst/>
                  </a:prstGeom>
                  <a:noFill/>
                </p:spPr>
                <p:txBody>
                  <a:bodyPr wrap="square" rtlCol="0">
                    <a:spAutoFit/>
                  </a:bodyPr>
                  <a:lstStyle/>
                  <a:p>
                    <a:pPr algn="ctr"/>
                    <a:r>
                      <a:rPr lang="en-US" sz="2000" b="1"/>
                      <a:t>feb-15</a:t>
                    </a:r>
                    <a:endParaRPr lang="uk-UA" sz="1200" b="1"/>
                  </a:p>
                </p:txBody>
              </p:sp>
              <p:sp>
                <p:nvSpPr>
                  <p:cNvPr id="21" name="TextBox 20"/>
                  <p:cNvSpPr txBox="1"/>
                  <p:nvPr/>
                </p:nvSpPr>
                <p:spPr>
                  <a:xfrm>
                    <a:off x="10201278" y="8074468"/>
                    <a:ext cx="1371600" cy="400110"/>
                  </a:xfrm>
                  <a:prstGeom prst="rect">
                    <a:avLst/>
                  </a:prstGeom>
                  <a:noFill/>
                </p:spPr>
                <p:txBody>
                  <a:bodyPr wrap="square" rtlCol="0">
                    <a:spAutoFit/>
                  </a:bodyPr>
                  <a:lstStyle/>
                  <a:p>
                    <a:pPr algn="ctr"/>
                    <a:r>
                      <a:rPr lang="en-US" sz="2000" b="1"/>
                      <a:t>mar-15</a:t>
                    </a:r>
                    <a:endParaRPr lang="uk-UA" sz="1200" b="1"/>
                  </a:p>
                </p:txBody>
              </p:sp>
              <p:sp>
                <p:nvSpPr>
                  <p:cNvPr id="22" name="TextBox 21"/>
                  <p:cNvSpPr txBox="1"/>
                  <p:nvPr/>
                </p:nvSpPr>
                <p:spPr>
                  <a:xfrm>
                    <a:off x="11760335" y="8074468"/>
                    <a:ext cx="1371600" cy="400110"/>
                  </a:xfrm>
                  <a:prstGeom prst="rect">
                    <a:avLst/>
                  </a:prstGeom>
                  <a:noFill/>
                </p:spPr>
                <p:txBody>
                  <a:bodyPr wrap="square" rtlCol="0">
                    <a:spAutoFit/>
                  </a:bodyPr>
                  <a:lstStyle/>
                  <a:p>
                    <a:pPr algn="ctr"/>
                    <a:r>
                      <a:rPr lang="en-US" sz="2000" b="1"/>
                      <a:t>apr-15</a:t>
                    </a:r>
                    <a:endParaRPr lang="uk-UA" sz="1200" b="1"/>
                  </a:p>
                </p:txBody>
              </p:sp>
              <p:sp>
                <p:nvSpPr>
                  <p:cNvPr id="23" name="TextBox 22"/>
                  <p:cNvSpPr txBox="1"/>
                  <p:nvPr/>
                </p:nvSpPr>
                <p:spPr>
                  <a:xfrm>
                    <a:off x="13319392" y="8074468"/>
                    <a:ext cx="1371600" cy="400110"/>
                  </a:xfrm>
                  <a:prstGeom prst="rect">
                    <a:avLst/>
                  </a:prstGeom>
                  <a:noFill/>
                </p:spPr>
                <p:txBody>
                  <a:bodyPr wrap="square" rtlCol="0">
                    <a:spAutoFit/>
                  </a:bodyPr>
                  <a:lstStyle/>
                  <a:p>
                    <a:pPr algn="ctr"/>
                    <a:r>
                      <a:rPr lang="en-US" sz="2000" b="1"/>
                      <a:t>may-15</a:t>
                    </a:r>
                    <a:endParaRPr lang="uk-UA" sz="1200" b="1"/>
                  </a:p>
                </p:txBody>
              </p:sp>
              <p:sp>
                <p:nvSpPr>
                  <p:cNvPr id="26" name="TextBox 25"/>
                  <p:cNvSpPr txBox="1"/>
                  <p:nvPr/>
                </p:nvSpPr>
                <p:spPr>
                  <a:xfrm>
                    <a:off x="7083164" y="8074468"/>
                    <a:ext cx="1371600" cy="400110"/>
                  </a:xfrm>
                  <a:prstGeom prst="rect">
                    <a:avLst/>
                  </a:prstGeom>
                  <a:noFill/>
                </p:spPr>
                <p:txBody>
                  <a:bodyPr wrap="square" rtlCol="0">
                    <a:spAutoFit/>
                  </a:bodyPr>
                  <a:lstStyle/>
                  <a:p>
                    <a:pPr algn="ctr"/>
                    <a:r>
                      <a:rPr lang="en-US" sz="2000" b="1"/>
                      <a:t>jan-15</a:t>
                    </a:r>
                    <a:endParaRPr lang="uk-UA" sz="1200" b="1"/>
                  </a:p>
                </p:txBody>
              </p:sp>
              <p:sp>
                <p:nvSpPr>
                  <p:cNvPr id="40" name="TextBox 39"/>
                  <p:cNvSpPr txBox="1"/>
                  <p:nvPr/>
                </p:nvSpPr>
                <p:spPr>
                  <a:xfrm>
                    <a:off x="14878447" y="8074468"/>
                    <a:ext cx="1371600" cy="400110"/>
                  </a:xfrm>
                  <a:prstGeom prst="rect">
                    <a:avLst/>
                  </a:prstGeom>
                  <a:noFill/>
                </p:spPr>
                <p:txBody>
                  <a:bodyPr wrap="square" rtlCol="0">
                    <a:spAutoFit/>
                  </a:bodyPr>
                  <a:lstStyle/>
                  <a:p>
                    <a:pPr algn="ctr"/>
                    <a:r>
                      <a:rPr lang="en-US" sz="2000" b="1"/>
                      <a:t>jun-15</a:t>
                    </a:r>
                    <a:endParaRPr lang="uk-UA" sz="1200" b="1"/>
                  </a:p>
                </p:txBody>
              </p:sp>
            </p:grpSp>
            <p:grpSp>
              <p:nvGrpSpPr>
                <p:cNvPr id="31" name="Group 30"/>
                <p:cNvGrpSpPr/>
                <p:nvPr/>
              </p:nvGrpSpPr>
              <p:grpSpPr>
                <a:xfrm>
                  <a:off x="7082310" y="3225163"/>
                  <a:ext cx="9167737" cy="3950884"/>
                  <a:chOff x="7082310" y="3225163"/>
                  <a:chExt cx="9167737" cy="3950884"/>
                </a:xfrm>
              </p:grpSpPr>
              <p:sp>
                <p:nvSpPr>
                  <p:cNvPr id="29" name="Isosceles Triangle 28"/>
                  <p:cNvSpPr/>
                  <p:nvPr/>
                </p:nvSpPr>
                <p:spPr>
                  <a:xfrm>
                    <a:off x="7082310" y="5566903"/>
                    <a:ext cx="1373308" cy="1609144"/>
                  </a:xfrm>
                  <a:prstGeom prst="triangle">
                    <a:avLst/>
                  </a:prstGeom>
                  <a:solidFill>
                    <a:schemeClr val="accent2">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6" name="Isosceles Triangle 45"/>
                  <p:cNvSpPr/>
                  <p:nvPr/>
                </p:nvSpPr>
                <p:spPr>
                  <a:xfrm>
                    <a:off x="8001000" y="3926049"/>
                    <a:ext cx="2773680" cy="3249998"/>
                  </a:xfrm>
                  <a:prstGeom prst="triangle">
                    <a:avLst/>
                  </a:prstGeom>
                  <a:solidFill>
                    <a:schemeClr val="tx2">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8" name="Isosceles Triangle 47"/>
                  <p:cNvSpPr/>
                  <p:nvPr/>
                </p:nvSpPr>
                <p:spPr>
                  <a:xfrm>
                    <a:off x="11572878" y="4343451"/>
                    <a:ext cx="2417452" cy="2832596"/>
                  </a:xfrm>
                  <a:prstGeom prst="triangle">
                    <a:avLst/>
                  </a:prstGeom>
                  <a:solidFill>
                    <a:schemeClr val="tx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9" name="Isosceles Triangle 48"/>
                  <p:cNvSpPr/>
                  <p:nvPr/>
                </p:nvSpPr>
                <p:spPr>
                  <a:xfrm>
                    <a:off x="13412172" y="4677187"/>
                    <a:ext cx="2132628" cy="2498860"/>
                  </a:xfrm>
                  <a:prstGeom prst="triangle">
                    <a:avLst/>
                  </a:prstGeom>
                  <a:solidFill>
                    <a:schemeClr val="tx2">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0" name="Isosceles Triangle 49"/>
                  <p:cNvSpPr/>
                  <p:nvPr/>
                </p:nvSpPr>
                <p:spPr>
                  <a:xfrm>
                    <a:off x="14878447" y="5568905"/>
                    <a:ext cx="1371600" cy="1607142"/>
                  </a:xfrm>
                  <a:prstGeom prst="triangle">
                    <a:avLst/>
                  </a:prstGeom>
                  <a:solidFill>
                    <a:schemeClr val="accent2">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1" name="Isosceles Triangle 50"/>
                  <p:cNvSpPr/>
                  <p:nvPr/>
                </p:nvSpPr>
                <p:spPr>
                  <a:xfrm>
                    <a:off x="9201156" y="3225163"/>
                    <a:ext cx="3371844" cy="3950884"/>
                  </a:xfrm>
                  <a:prstGeom prst="triangle">
                    <a:avLst/>
                  </a:prstGeom>
                  <a:solidFill>
                    <a:schemeClr val="accent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grpSp>
        <p:sp>
          <p:nvSpPr>
            <p:cNvPr id="58" name="TextBox 57"/>
            <p:cNvSpPr txBox="1"/>
            <p:nvPr/>
          </p:nvSpPr>
          <p:spPr>
            <a:xfrm>
              <a:off x="11347157" y="3372466"/>
              <a:ext cx="1600200" cy="523220"/>
            </a:xfrm>
            <a:prstGeom prst="rect">
              <a:avLst/>
            </a:prstGeom>
            <a:noFill/>
          </p:spPr>
          <p:txBody>
            <a:bodyPr wrap="square" rtlCol="0">
              <a:spAutoFit/>
            </a:bodyPr>
            <a:lstStyle/>
            <a:p>
              <a:pPr algn="r"/>
              <a:r>
                <a:rPr lang="en-US" sz="2800" b="1">
                  <a:solidFill>
                    <a:schemeClr val="tx2"/>
                  </a:solidFill>
                  <a:latin typeface="+mj-lt"/>
                </a:rPr>
                <a:t>$25k</a:t>
              </a:r>
              <a:endParaRPr lang="uk-UA" sz="2800" b="1">
                <a:solidFill>
                  <a:schemeClr val="tx2"/>
                </a:solidFill>
                <a:latin typeface="+mj-lt"/>
              </a:endParaRPr>
            </a:p>
          </p:txBody>
        </p:sp>
        <p:sp>
          <p:nvSpPr>
            <p:cNvPr id="59" name="TextBox 58"/>
            <p:cNvSpPr txBox="1"/>
            <p:nvPr/>
          </p:nvSpPr>
          <p:spPr>
            <a:xfrm>
              <a:off x="9393173" y="2145218"/>
              <a:ext cx="1600200" cy="523220"/>
            </a:xfrm>
            <a:prstGeom prst="rect">
              <a:avLst/>
            </a:prstGeom>
            <a:noFill/>
          </p:spPr>
          <p:txBody>
            <a:bodyPr wrap="square" rtlCol="0">
              <a:spAutoFit/>
            </a:bodyPr>
            <a:lstStyle/>
            <a:p>
              <a:pPr algn="r"/>
              <a:r>
                <a:rPr lang="en-US" sz="2800" b="1">
                  <a:solidFill>
                    <a:schemeClr val="tx2"/>
                  </a:solidFill>
                  <a:latin typeface="+mj-lt"/>
                </a:rPr>
                <a:t>$</a:t>
              </a:r>
              <a:r>
                <a:rPr lang="uk-UA" sz="2800" b="1">
                  <a:solidFill>
                    <a:schemeClr val="tx2"/>
                  </a:solidFill>
                  <a:latin typeface="+mj-lt"/>
                </a:rPr>
                <a:t>1</a:t>
              </a:r>
              <a:r>
                <a:rPr lang="en-US" sz="2800" b="1">
                  <a:solidFill>
                    <a:schemeClr val="tx2"/>
                  </a:solidFill>
                  <a:latin typeface="+mj-lt"/>
                </a:rPr>
                <a:t>25k</a:t>
              </a:r>
              <a:endParaRPr lang="uk-UA" sz="2800" b="1">
                <a:solidFill>
                  <a:schemeClr val="tx2"/>
                </a:solidFill>
                <a:latin typeface="+mj-lt"/>
              </a:endParaRPr>
            </a:p>
          </p:txBody>
        </p:sp>
        <p:sp>
          <p:nvSpPr>
            <p:cNvPr id="60" name="TextBox 59"/>
            <p:cNvSpPr txBox="1"/>
            <p:nvPr/>
          </p:nvSpPr>
          <p:spPr>
            <a:xfrm>
              <a:off x="7909075" y="2880275"/>
              <a:ext cx="1600200" cy="523220"/>
            </a:xfrm>
            <a:prstGeom prst="rect">
              <a:avLst/>
            </a:prstGeom>
            <a:noFill/>
          </p:spPr>
          <p:txBody>
            <a:bodyPr wrap="square" rtlCol="0">
              <a:spAutoFit/>
            </a:bodyPr>
            <a:lstStyle/>
            <a:p>
              <a:pPr algn="r"/>
              <a:r>
                <a:rPr lang="en-US" sz="2800" b="1">
                  <a:solidFill>
                    <a:schemeClr val="tx2"/>
                  </a:solidFill>
                  <a:latin typeface="+mj-lt"/>
                </a:rPr>
                <a:t>$25k</a:t>
              </a:r>
              <a:endParaRPr lang="uk-UA" sz="2800" b="1">
                <a:solidFill>
                  <a:schemeClr val="tx2"/>
                </a:solidFill>
                <a:latin typeface="+mj-lt"/>
              </a:endParaRPr>
            </a:p>
          </p:txBody>
        </p:sp>
        <p:sp>
          <p:nvSpPr>
            <p:cNvPr id="61" name="TextBox 60"/>
            <p:cNvSpPr txBox="1"/>
            <p:nvPr/>
          </p:nvSpPr>
          <p:spPr>
            <a:xfrm>
              <a:off x="6239887" y="4383125"/>
              <a:ext cx="1600200" cy="523220"/>
            </a:xfrm>
            <a:prstGeom prst="rect">
              <a:avLst/>
            </a:prstGeom>
            <a:noFill/>
          </p:spPr>
          <p:txBody>
            <a:bodyPr wrap="square" rtlCol="0">
              <a:spAutoFit/>
            </a:bodyPr>
            <a:lstStyle/>
            <a:p>
              <a:pPr algn="r"/>
              <a:r>
                <a:rPr lang="en-US" sz="2800" b="1">
                  <a:solidFill>
                    <a:schemeClr val="tx2"/>
                  </a:solidFill>
                  <a:latin typeface="+mj-lt"/>
                </a:rPr>
                <a:t>$5k</a:t>
              </a:r>
              <a:endParaRPr lang="uk-UA" sz="2800" b="1">
                <a:solidFill>
                  <a:schemeClr val="tx2"/>
                </a:solidFill>
                <a:latin typeface="+mj-lt"/>
              </a:endParaRPr>
            </a:p>
          </p:txBody>
        </p:sp>
        <p:sp>
          <p:nvSpPr>
            <p:cNvPr id="62" name="TextBox 61"/>
            <p:cNvSpPr txBox="1"/>
            <p:nvPr/>
          </p:nvSpPr>
          <p:spPr>
            <a:xfrm>
              <a:off x="12978758" y="3684940"/>
              <a:ext cx="1600200" cy="523220"/>
            </a:xfrm>
            <a:prstGeom prst="rect">
              <a:avLst/>
            </a:prstGeom>
            <a:noFill/>
          </p:spPr>
          <p:txBody>
            <a:bodyPr wrap="square" rtlCol="0">
              <a:spAutoFit/>
            </a:bodyPr>
            <a:lstStyle/>
            <a:p>
              <a:pPr algn="r"/>
              <a:r>
                <a:rPr lang="en-US" sz="2800" b="1">
                  <a:solidFill>
                    <a:schemeClr val="tx2"/>
                  </a:solidFill>
                  <a:latin typeface="+mj-lt"/>
                </a:rPr>
                <a:t>$</a:t>
              </a:r>
              <a:r>
                <a:rPr lang="uk-UA" sz="2800" b="1">
                  <a:solidFill>
                    <a:schemeClr val="tx2"/>
                  </a:solidFill>
                  <a:latin typeface="+mj-lt"/>
                </a:rPr>
                <a:t>3</a:t>
              </a:r>
              <a:r>
                <a:rPr lang="en-US" sz="2800" b="1">
                  <a:solidFill>
                    <a:schemeClr val="tx2"/>
                  </a:solidFill>
                  <a:latin typeface="+mj-lt"/>
                </a:rPr>
                <a:t>5k</a:t>
              </a:r>
              <a:endParaRPr lang="uk-UA" sz="2800" b="1">
                <a:solidFill>
                  <a:schemeClr val="tx2"/>
                </a:solidFill>
                <a:latin typeface="+mj-lt"/>
              </a:endParaRPr>
            </a:p>
          </p:txBody>
        </p:sp>
        <p:sp>
          <p:nvSpPr>
            <p:cNvPr id="63" name="TextBox 62"/>
            <p:cNvSpPr txBox="1"/>
            <p:nvPr/>
          </p:nvSpPr>
          <p:spPr>
            <a:xfrm>
              <a:off x="15651522" y="4597920"/>
              <a:ext cx="1600200" cy="523220"/>
            </a:xfrm>
            <a:prstGeom prst="rect">
              <a:avLst/>
            </a:prstGeom>
            <a:noFill/>
          </p:spPr>
          <p:txBody>
            <a:bodyPr wrap="square" rtlCol="0">
              <a:spAutoFit/>
            </a:bodyPr>
            <a:lstStyle/>
            <a:p>
              <a:r>
                <a:rPr lang="en-US" sz="2800" b="1">
                  <a:solidFill>
                    <a:schemeClr val="tx2"/>
                  </a:solidFill>
                  <a:latin typeface="+mj-lt"/>
                </a:rPr>
                <a:t>$</a:t>
              </a:r>
              <a:r>
                <a:rPr lang="uk-UA" sz="2800" b="1">
                  <a:solidFill>
                    <a:schemeClr val="tx2"/>
                  </a:solidFill>
                  <a:latin typeface="+mj-lt"/>
                </a:rPr>
                <a:t>1</a:t>
              </a:r>
              <a:r>
                <a:rPr lang="en-US" sz="2800" b="1">
                  <a:solidFill>
                    <a:schemeClr val="tx2"/>
                  </a:solidFill>
                  <a:latin typeface="+mj-lt"/>
                </a:rPr>
                <a:t>5k</a:t>
              </a:r>
              <a:endParaRPr lang="uk-UA" sz="2800" b="1">
                <a:solidFill>
                  <a:schemeClr val="tx2"/>
                </a:solidFill>
                <a:latin typeface="+mj-lt"/>
              </a:endParaRPr>
            </a:p>
          </p:txBody>
        </p:sp>
      </p:grpSp>
    </p:spTree>
    <p:extLst>
      <p:ext uri="{BB962C8B-B14F-4D97-AF65-F5344CB8AC3E}">
        <p14:creationId xmlns:p14="http://schemas.microsoft.com/office/powerpoint/2010/main" val="139984641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5"/>
                                        </p:tgtEl>
                                        <p:attrNameLst>
                                          <p:attrName>style.visibility</p:attrName>
                                        </p:attrNameLst>
                                      </p:cBhvr>
                                      <p:to>
                                        <p:strVal val="visible"/>
                                      </p:to>
                                    </p:set>
                                    <p:animEffect transition="in" filter="fade">
                                      <p:cBhvr>
                                        <p:cTn id="13" dur="1250"/>
                                        <p:tgtEl>
                                          <p:spTgt spid="55"/>
                                        </p:tgtEl>
                                      </p:cBhvr>
                                    </p:animEffect>
                                    <p:anim calcmode="lin" valueType="num">
                                      <p:cBhvr>
                                        <p:cTn id="14" dur="1250" fill="hold"/>
                                        <p:tgtEl>
                                          <p:spTgt spid="55"/>
                                        </p:tgtEl>
                                        <p:attrNameLst>
                                          <p:attrName>ppt_x</p:attrName>
                                        </p:attrNameLst>
                                      </p:cBhvr>
                                      <p:tavLst>
                                        <p:tav tm="0">
                                          <p:val>
                                            <p:strVal val="#ppt_x"/>
                                          </p:val>
                                        </p:tav>
                                        <p:tav tm="100000">
                                          <p:val>
                                            <p:strVal val="#ppt_x"/>
                                          </p:val>
                                        </p:tav>
                                      </p:tavLst>
                                    </p:anim>
                                    <p:anim calcmode="lin" valueType="num">
                                      <p:cBhvr>
                                        <p:cTn id="15" dur="1125" decel="100000" fill="hold"/>
                                        <p:tgtEl>
                                          <p:spTgt spid="5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infographics</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163</a:t>
            </a:fld>
            <a:endParaRPr/>
          </a:p>
        </p:txBody>
      </p:sp>
      <p:sp>
        <p:nvSpPr>
          <p:cNvPr id="4" name="Rectangle 26"/>
          <p:cNvSpPr/>
          <p:nvPr/>
        </p:nvSpPr>
        <p:spPr>
          <a:xfrm>
            <a:off x="2122873" y="4639331"/>
            <a:ext cx="5306397" cy="4089401"/>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1567"/>
              <a:gd name="connsiteY0" fmla="*/ 2293938 h 4089401"/>
              <a:gd name="connsiteX1" fmla="*/ 5301567 w 5301567"/>
              <a:gd name="connsiteY1" fmla="*/ 0 h 4089401"/>
              <a:gd name="connsiteX2" fmla="*/ 5299186 w 5301567"/>
              <a:gd name="connsiteY2" fmla="*/ 1763713 h 4089401"/>
              <a:gd name="connsiteX3" fmla="*/ 2381 w 5301567"/>
              <a:gd name="connsiteY3" fmla="*/ 4089401 h 4089401"/>
              <a:gd name="connsiteX4" fmla="*/ 0 w 5301567"/>
              <a:gd name="connsiteY4" fmla="*/ 2293938 h 4089401"/>
              <a:gd name="connsiteX0" fmla="*/ 0 w 5301796"/>
              <a:gd name="connsiteY0" fmla="*/ 2293938 h 4089401"/>
              <a:gd name="connsiteX1" fmla="*/ 5301567 w 5301796"/>
              <a:gd name="connsiteY1" fmla="*/ 0 h 4089401"/>
              <a:gd name="connsiteX2" fmla="*/ 5301567 w 5301796"/>
              <a:gd name="connsiteY2" fmla="*/ 1782763 h 4089401"/>
              <a:gd name="connsiteX3" fmla="*/ 2381 w 5301796"/>
              <a:gd name="connsiteY3" fmla="*/ 4089401 h 4089401"/>
              <a:gd name="connsiteX4" fmla="*/ 0 w 5301796"/>
              <a:gd name="connsiteY4" fmla="*/ 2293938 h 4089401"/>
              <a:gd name="connsiteX0" fmla="*/ 0 w 5306397"/>
              <a:gd name="connsiteY0" fmla="*/ 2293938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293938 h 4089401"/>
              <a:gd name="connsiteX0" fmla="*/ 0 w 5306397"/>
              <a:gd name="connsiteY0" fmla="*/ 2305845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305845 h 408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6397" h="4089401">
                <a:moveTo>
                  <a:pt x="0" y="2305845"/>
                </a:moveTo>
                <a:lnTo>
                  <a:pt x="5301567" y="0"/>
                </a:lnTo>
                <a:cubicBezTo>
                  <a:pt x="5300773" y="587904"/>
                  <a:pt x="5307123" y="1192478"/>
                  <a:pt x="5306329" y="1780382"/>
                </a:cubicBezTo>
                <a:lnTo>
                  <a:pt x="2381" y="4089401"/>
                </a:lnTo>
                <a:cubicBezTo>
                  <a:pt x="0" y="3489326"/>
                  <a:pt x="2381" y="2905920"/>
                  <a:pt x="0" y="230584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 name="Rectangle 26"/>
          <p:cNvSpPr/>
          <p:nvPr/>
        </p:nvSpPr>
        <p:spPr>
          <a:xfrm>
            <a:off x="2145002" y="2335870"/>
            <a:ext cx="5313474" cy="4090988"/>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8711"/>
              <a:gd name="connsiteY0" fmla="*/ 230187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1875 h 4103688"/>
              <a:gd name="connsiteX0" fmla="*/ 4384 w 5313095"/>
              <a:gd name="connsiteY0" fmla="*/ 2301875 h 4094163"/>
              <a:gd name="connsiteX1" fmla="*/ 5313095 w 5313095"/>
              <a:gd name="connsiteY1" fmla="*/ 0 h 4094163"/>
              <a:gd name="connsiteX2" fmla="*/ 5303570 w 5313095"/>
              <a:gd name="connsiteY2" fmla="*/ 1778000 h 4094163"/>
              <a:gd name="connsiteX3" fmla="*/ 415 w 5313095"/>
              <a:gd name="connsiteY3" fmla="*/ 4094163 h 4094163"/>
              <a:gd name="connsiteX4" fmla="*/ 4384 w 5313095"/>
              <a:gd name="connsiteY4" fmla="*/ 2301875 h 4094163"/>
              <a:gd name="connsiteX0" fmla="*/ 0 w 5308711"/>
              <a:gd name="connsiteY0" fmla="*/ 2301875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1875 h 4090988"/>
              <a:gd name="connsiteX0" fmla="*/ 0 w 5308711"/>
              <a:gd name="connsiteY0" fmla="*/ 2309019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9019 h 4090988"/>
              <a:gd name="connsiteX0" fmla="*/ 0 w 5308711"/>
              <a:gd name="connsiteY0" fmla="*/ 2299494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299494 h 4090988"/>
              <a:gd name="connsiteX0" fmla="*/ 0 w 5318236"/>
              <a:gd name="connsiteY0" fmla="*/ 2299494 h 4090988"/>
              <a:gd name="connsiteX1" fmla="*/ 5318236 w 5318236"/>
              <a:gd name="connsiteY1" fmla="*/ 0 h 4090988"/>
              <a:gd name="connsiteX2" fmla="*/ 5308711 w 5318236"/>
              <a:gd name="connsiteY2" fmla="*/ 1778000 h 4090988"/>
              <a:gd name="connsiteX3" fmla="*/ 11906 w 5318236"/>
              <a:gd name="connsiteY3" fmla="*/ 4090988 h 4090988"/>
              <a:gd name="connsiteX4" fmla="*/ 0 w 5318236"/>
              <a:gd name="connsiteY4" fmla="*/ 2299494 h 4090988"/>
              <a:gd name="connsiteX0" fmla="*/ 0 w 5315855"/>
              <a:gd name="connsiteY0" fmla="*/ 2304257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4257 h 4090988"/>
              <a:gd name="connsiteX0" fmla="*/ 0 w 5315855"/>
              <a:gd name="connsiteY0" fmla="*/ 2301876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1876 h 4090988"/>
              <a:gd name="connsiteX0" fmla="*/ 0 w 5313474"/>
              <a:gd name="connsiteY0" fmla="*/ 2301876 h 4090988"/>
              <a:gd name="connsiteX1" fmla="*/ 5313474 w 5313474"/>
              <a:gd name="connsiteY1" fmla="*/ 0 h 4090988"/>
              <a:gd name="connsiteX2" fmla="*/ 5303949 w 5313474"/>
              <a:gd name="connsiteY2" fmla="*/ 1778000 h 4090988"/>
              <a:gd name="connsiteX3" fmla="*/ 7144 w 5313474"/>
              <a:gd name="connsiteY3" fmla="*/ 4090988 h 4090988"/>
              <a:gd name="connsiteX4" fmla="*/ 0 w 5313474"/>
              <a:gd name="connsiteY4" fmla="*/ 2301876 h 409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3474" h="4090988">
                <a:moveTo>
                  <a:pt x="0" y="2301876"/>
                </a:moveTo>
                <a:lnTo>
                  <a:pt x="5313474" y="0"/>
                </a:lnTo>
                <a:lnTo>
                  <a:pt x="5303949" y="1778000"/>
                </a:lnTo>
                <a:lnTo>
                  <a:pt x="7144" y="4090988"/>
                </a:lnTo>
                <a:cubicBezTo>
                  <a:pt x="4763" y="3490913"/>
                  <a:pt x="2381" y="2901951"/>
                  <a:pt x="0" y="230187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nvGrpSpPr>
          <p:cNvPr id="6" name="Group 5"/>
          <p:cNvGrpSpPr/>
          <p:nvPr/>
        </p:nvGrpSpPr>
        <p:grpSpPr>
          <a:xfrm>
            <a:off x="2138623" y="4632981"/>
            <a:ext cx="5300001" cy="1797050"/>
            <a:chOff x="2138623" y="4632981"/>
            <a:chExt cx="5300001" cy="1797050"/>
          </a:xfrm>
        </p:grpSpPr>
        <p:sp>
          <p:nvSpPr>
            <p:cNvPr id="7" name="Rectangle 6"/>
            <p:cNvSpPr/>
            <p:nvPr/>
          </p:nvSpPr>
          <p:spPr>
            <a:xfrm>
              <a:off x="2142724" y="4634570"/>
              <a:ext cx="5295900" cy="1790700"/>
            </a:xfrm>
            <a:prstGeom prst="rect">
              <a:avLst/>
            </a:prstGeom>
            <a:solidFill>
              <a:schemeClr val="tx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8" name="Rectangle 7"/>
            <p:cNvSpPr/>
            <p:nvPr/>
          </p:nvSpPr>
          <p:spPr>
            <a:xfrm>
              <a:off x="7357647" y="4639331"/>
              <a:ext cx="80977" cy="1790700"/>
            </a:xfrm>
            <a:prstGeom prst="rect">
              <a:avLst/>
            </a:prstGeom>
            <a:gradFill flip="none" rotWithShape="1">
              <a:gsLst>
                <a:gs pos="0">
                  <a:schemeClr val="bg1">
                    <a:lumMod val="50000"/>
                    <a:alpha val="25000"/>
                  </a:schemeClr>
                </a:gs>
                <a:gs pos="100000">
                  <a:schemeClr val="bg1">
                    <a:lumMod val="25000"/>
                    <a:alpha val="50000"/>
                  </a:schemeClr>
                </a:gs>
              </a:gsLst>
              <a:lin ang="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9" name="TextBox 8"/>
            <p:cNvSpPr txBox="1"/>
            <p:nvPr/>
          </p:nvSpPr>
          <p:spPr>
            <a:xfrm>
              <a:off x="5842256" y="4929755"/>
              <a:ext cx="1396744" cy="1200329"/>
            </a:xfrm>
            <a:prstGeom prst="rect">
              <a:avLst/>
            </a:prstGeom>
            <a:noFill/>
          </p:spPr>
          <p:txBody>
            <a:bodyPr wrap="square" rtlCol="0">
              <a:spAutoFit/>
            </a:bodyPr>
            <a:lstStyle/>
            <a:p>
              <a:pPr algn="ctr"/>
              <a:r>
                <a:rPr lang="en-US" sz="7200" b="1">
                  <a:solidFill>
                    <a:schemeClr val="bg1"/>
                  </a:solidFill>
                  <a:latin typeface="+mj-lt"/>
                </a:rPr>
                <a:t>0</a:t>
              </a:r>
              <a:r>
                <a:rPr lang="ru-RU" sz="7200" b="1">
                  <a:solidFill>
                    <a:schemeClr val="bg1"/>
                  </a:solidFill>
                  <a:latin typeface="+mj-lt"/>
                </a:rPr>
                <a:t>2</a:t>
              </a:r>
              <a:endParaRPr lang="uk-UA" sz="7200" b="1">
                <a:solidFill>
                  <a:schemeClr val="bg1"/>
                </a:solidFill>
                <a:latin typeface="+mj-lt"/>
              </a:endParaRPr>
            </a:p>
          </p:txBody>
        </p:sp>
        <p:sp>
          <p:nvSpPr>
            <p:cNvPr id="10" name="TextBox 9"/>
            <p:cNvSpPr txBox="1"/>
            <p:nvPr/>
          </p:nvSpPr>
          <p:spPr>
            <a:xfrm>
              <a:off x="2241729" y="5007800"/>
              <a:ext cx="3576371" cy="1015663"/>
            </a:xfrm>
            <a:prstGeom prst="rect">
              <a:avLst/>
            </a:prstGeom>
            <a:noFill/>
          </p:spPr>
          <p:txBody>
            <a:bodyPr wrap="square" rtlCol="0">
              <a:spAutoFit/>
            </a:bodyPr>
            <a:lstStyle/>
            <a:p>
              <a:pPr algn="ctr"/>
              <a:r>
                <a:rPr lang="en-US" sz="2000">
                  <a:solidFill>
                    <a:schemeClr val="bg1"/>
                  </a:solidFill>
                </a:rPr>
                <a:t>Lorem ipsum dolor sit amet, consectetuer adipiscing elit. Maecenas porttitor congue</a:t>
              </a:r>
              <a:endParaRPr lang="uk-UA" sz="2000">
                <a:solidFill>
                  <a:schemeClr val="bg1"/>
                </a:solidFill>
              </a:endParaRPr>
            </a:p>
          </p:txBody>
        </p:sp>
        <p:sp>
          <p:nvSpPr>
            <p:cNvPr id="11" name="Rectangle 10"/>
            <p:cNvSpPr/>
            <p:nvPr/>
          </p:nvSpPr>
          <p:spPr>
            <a:xfrm rot="10800000">
              <a:off x="2138623" y="4632981"/>
              <a:ext cx="80977" cy="1793875"/>
            </a:xfrm>
            <a:prstGeom prst="rect">
              <a:avLst/>
            </a:prstGeom>
            <a:gradFill flip="none" rotWithShape="1">
              <a:gsLst>
                <a:gs pos="0">
                  <a:schemeClr val="bg1">
                    <a:lumMod val="50000"/>
                    <a:alpha val="25000"/>
                  </a:schemeClr>
                </a:gs>
                <a:gs pos="100000">
                  <a:schemeClr val="bg1">
                    <a:lumMod val="25000"/>
                    <a:alpha val="50000"/>
                  </a:schemeClr>
                </a:gs>
              </a:gsLst>
              <a:lin ang="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12" name="Group 11"/>
          <p:cNvGrpSpPr/>
          <p:nvPr/>
        </p:nvGrpSpPr>
        <p:grpSpPr>
          <a:xfrm>
            <a:off x="2123556" y="6934855"/>
            <a:ext cx="5334118" cy="1797052"/>
            <a:chOff x="2123556" y="6934855"/>
            <a:chExt cx="5334118" cy="1797052"/>
          </a:xfrm>
        </p:grpSpPr>
        <p:sp>
          <p:nvSpPr>
            <p:cNvPr id="13" name="Rectangle 12"/>
            <p:cNvSpPr/>
            <p:nvPr/>
          </p:nvSpPr>
          <p:spPr>
            <a:xfrm>
              <a:off x="2124807" y="6941207"/>
              <a:ext cx="5332867" cy="1790700"/>
            </a:xfrm>
            <a:prstGeom prst="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4" name="TextBox 13"/>
            <p:cNvSpPr txBox="1"/>
            <p:nvPr/>
          </p:nvSpPr>
          <p:spPr>
            <a:xfrm>
              <a:off x="2358900" y="7234805"/>
              <a:ext cx="1333635" cy="1200329"/>
            </a:xfrm>
            <a:prstGeom prst="rect">
              <a:avLst/>
            </a:prstGeom>
            <a:noFill/>
          </p:spPr>
          <p:txBody>
            <a:bodyPr wrap="square" rtlCol="0">
              <a:spAutoFit/>
            </a:bodyPr>
            <a:lstStyle/>
            <a:p>
              <a:pPr algn="ctr"/>
              <a:r>
                <a:rPr lang="en-US" sz="7200" b="1">
                  <a:solidFill>
                    <a:schemeClr val="bg1"/>
                  </a:solidFill>
                  <a:latin typeface="+mj-lt"/>
                </a:rPr>
                <a:t>0</a:t>
              </a:r>
              <a:r>
                <a:rPr lang="ru-RU" sz="7200" b="1">
                  <a:solidFill>
                    <a:schemeClr val="bg1"/>
                  </a:solidFill>
                  <a:latin typeface="+mj-lt"/>
                </a:rPr>
                <a:t>3</a:t>
              </a:r>
              <a:endParaRPr lang="uk-UA" sz="7200" b="1">
                <a:solidFill>
                  <a:schemeClr val="bg1"/>
                </a:solidFill>
                <a:latin typeface="+mj-lt"/>
              </a:endParaRPr>
            </a:p>
          </p:txBody>
        </p:sp>
        <p:sp>
          <p:nvSpPr>
            <p:cNvPr id="15" name="TextBox 14"/>
            <p:cNvSpPr txBox="1"/>
            <p:nvPr/>
          </p:nvSpPr>
          <p:spPr>
            <a:xfrm>
              <a:off x="3692535" y="7327137"/>
              <a:ext cx="3546465" cy="1015663"/>
            </a:xfrm>
            <a:prstGeom prst="rect">
              <a:avLst/>
            </a:prstGeom>
            <a:noFill/>
          </p:spPr>
          <p:txBody>
            <a:bodyPr wrap="square" rtlCol="0">
              <a:spAutoFit/>
            </a:bodyPr>
            <a:lstStyle/>
            <a:p>
              <a:pPr algn="ctr"/>
              <a:r>
                <a:rPr lang="en-US" sz="2000">
                  <a:solidFill>
                    <a:schemeClr val="bg1"/>
                  </a:solidFill>
                </a:rPr>
                <a:t>Lorem ipsum dolor sit amet, consectetuer adipiscing elit. Maecenas porttitor congue</a:t>
              </a:r>
              <a:endParaRPr lang="uk-UA" sz="2000">
                <a:solidFill>
                  <a:schemeClr val="bg1"/>
                </a:solidFill>
              </a:endParaRPr>
            </a:p>
          </p:txBody>
        </p:sp>
        <p:sp>
          <p:nvSpPr>
            <p:cNvPr id="16" name="Rectangle 15"/>
            <p:cNvSpPr/>
            <p:nvPr/>
          </p:nvSpPr>
          <p:spPr>
            <a:xfrm rot="10800000">
              <a:off x="2123556" y="6934855"/>
              <a:ext cx="80977" cy="1785937"/>
            </a:xfrm>
            <a:prstGeom prst="rect">
              <a:avLst/>
            </a:prstGeom>
            <a:gradFill flip="none" rotWithShape="1">
              <a:gsLst>
                <a:gs pos="0">
                  <a:schemeClr val="bg1">
                    <a:lumMod val="50000"/>
                    <a:alpha val="25000"/>
                  </a:schemeClr>
                </a:gs>
                <a:gs pos="100000">
                  <a:schemeClr val="bg1">
                    <a:lumMod val="25000"/>
                    <a:alpha val="50000"/>
                  </a:schemeClr>
                </a:gs>
              </a:gsLst>
              <a:lin ang="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17" name="Group 16"/>
          <p:cNvGrpSpPr/>
          <p:nvPr/>
        </p:nvGrpSpPr>
        <p:grpSpPr>
          <a:xfrm>
            <a:off x="2122873" y="2329520"/>
            <a:ext cx="5336404" cy="1790700"/>
            <a:chOff x="2122873" y="2329520"/>
            <a:chExt cx="5336404" cy="1790700"/>
          </a:xfrm>
        </p:grpSpPr>
        <p:sp>
          <p:nvSpPr>
            <p:cNvPr id="18" name="Rectangle 17"/>
            <p:cNvSpPr/>
            <p:nvPr/>
          </p:nvSpPr>
          <p:spPr>
            <a:xfrm>
              <a:off x="2122873" y="2329520"/>
              <a:ext cx="5334801" cy="17907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9" name="TextBox 18"/>
            <p:cNvSpPr txBox="1"/>
            <p:nvPr/>
          </p:nvSpPr>
          <p:spPr>
            <a:xfrm>
              <a:off x="2358900" y="2624706"/>
              <a:ext cx="1300135" cy="1200329"/>
            </a:xfrm>
            <a:prstGeom prst="rect">
              <a:avLst/>
            </a:prstGeom>
            <a:noFill/>
          </p:spPr>
          <p:txBody>
            <a:bodyPr wrap="square" rtlCol="0">
              <a:spAutoFit/>
            </a:bodyPr>
            <a:lstStyle/>
            <a:p>
              <a:pPr algn="ctr"/>
              <a:r>
                <a:rPr lang="en-US" sz="7200" b="1">
                  <a:solidFill>
                    <a:schemeClr val="bg1"/>
                  </a:solidFill>
                  <a:latin typeface="+mj-lt"/>
                </a:rPr>
                <a:t>01</a:t>
              </a:r>
              <a:endParaRPr lang="uk-UA" sz="7200" b="1">
                <a:solidFill>
                  <a:schemeClr val="bg1"/>
                </a:solidFill>
                <a:latin typeface="+mj-lt"/>
              </a:endParaRPr>
            </a:p>
          </p:txBody>
        </p:sp>
        <p:sp>
          <p:nvSpPr>
            <p:cNvPr id="20" name="TextBox 19"/>
            <p:cNvSpPr txBox="1"/>
            <p:nvPr/>
          </p:nvSpPr>
          <p:spPr>
            <a:xfrm>
              <a:off x="3682850" y="2717039"/>
              <a:ext cx="3556150" cy="1015663"/>
            </a:xfrm>
            <a:prstGeom prst="rect">
              <a:avLst/>
            </a:prstGeom>
            <a:noFill/>
          </p:spPr>
          <p:txBody>
            <a:bodyPr wrap="square" rtlCol="0">
              <a:spAutoFit/>
            </a:bodyPr>
            <a:lstStyle/>
            <a:p>
              <a:pPr algn="ctr"/>
              <a:r>
                <a:rPr lang="en-US" sz="2000">
                  <a:solidFill>
                    <a:schemeClr val="bg1"/>
                  </a:solidFill>
                </a:rPr>
                <a:t>Lorem ipsum dolor sit amet, consectetuer adipiscing elit. Maecenas porttitor congue</a:t>
              </a:r>
              <a:endParaRPr lang="uk-UA" sz="2000">
                <a:solidFill>
                  <a:schemeClr val="bg1"/>
                </a:solidFill>
              </a:endParaRPr>
            </a:p>
          </p:txBody>
        </p:sp>
        <p:sp>
          <p:nvSpPr>
            <p:cNvPr id="21" name="Rectangle 20"/>
            <p:cNvSpPr/>
            <p:nvPr/>
          </p:nvSpPr>
          <p:spPr>
            <a:xfrm>
              <a:off x="7378300" y="2329520"/>
              <a:ext cx="80977" cy="1790700"/>
            </a:xfrm>
            <a:prstGeom prst="rect">
              <a:avLst/>
            </a:prstGeom>
            <a:gradFill flip="none" rotWithShape="1">
              <a:gsLst>
                <a:gs pos="0">
                  <a:schemeClr val="bg1">
                    <a:lumMod val="50000"/>
                    <a:alpha val="25000"/>
                  </a:schemeClr>
                </a:gs>
                <a:gs pos="100000">
                  <a:schemeClr val="bg1">
                    <a:lumMod val="25000"/>
                    <a:alpha val="50000"/>
                  </a:schemeClr>
                </a:gs>
              </a:gsLst>
              <a:lin ang="0" scaled="1"/>
              <a:tileRect/>
            </a:gra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22" name="Group 21"/>
          <p:cNvGrpSpPr/>
          <p:nvPr/>
        </p:nvGrpSpPr>
        <p:grpSpPr>
          <a:xfrm>
            <a:off x="8305800" y="2459435"/>
            <a:ext cx="8077200" cy="5563474"/>
            <a:chOff x="3006575" y="2518596"/>
            <a:chExt cx="6237027" cy="5563474"/>
          </a:xfrm>
        </p:grpSpPr>
        <p:sp>
          <p:nvSpPr>
            <p:cNvPr id="23" name="TextBox 22"/>
            <p:cNvSpPr txBox="1"/>
            <p:nvPr/>
          </p:nvSpPr>
          <p:spPr>
            <a:xfrm>
              <a:off x="3006575" y="3373089"/>
              <a:ext cx="6237027" cy="4708981"/>
            </a:xfrm>
            <a:prstGeom prst="rect">
              <a:avLst/>
            </a:prstGeom>
            <a:noFill/>
          </p:spPr>
          <p:txBody>
            <a:bodyPr wrap="square" rtlCol="0">
              <a:spAutoFit/>
            </a:bodyPr>
            <a:lstStyle/>
            <a:p>
              <a:pPr algn="just"/>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 Pellentesque habitant morbi tristique senectus et netus et malesuada fames ac turpis egestas. Proin pharetra nonummy pede. Mauris et orci.</a:t>
              </a:r>
            </a:p>
            <a:p>
              <a:pPr algn="just"/>
              <a:endParaRPr lang="en-US" sz="2000">
                <a:solidFill>
                  <a:schemeClr val="tx2"/>
                </a:solidFill>
              </a:endParaRPr>
            </a:p>
            <a:p>
              <a:pPr algn="just"/>
              <a:r>
                <a:rPr lang="en-US" sz="2000">
                  <a:solidFill>
                    <a:schemeClr val="tx2"/>
                  </a:solidFill>
                </a:rPr>
                <a:t>Aenean nec lorem. In porttitor. Donec laoreet nonummy augue. Suspendisse dui purus, scelerisque at, vulputate vitae, pretium mattis, nunc. </a:t>
              </a:r>
            </a:p>
            <a:p>
              <a:pPr algn="just"/>
              <a:endParaRPr lang="en-US" sz="2000">
                <a:solidFill>
                  <a:schemeClr val="tx2"/>
                </a:solidFill>
              </a:endParaRPr>
            </a:p>
            <a:p>
              <a:pPr algn="just"/>
              <a:r>
                <a:rPr lang="en-US" sz="2000">
                  <a:solidFill>
                    <a:schemeClr val="tx2"/>
                  </a:solidFill>
                </a:rPr>
                <a:t>Mauris eget neque at sem venenatis eleifend. Ut nonummy. Fusce aliquet pede non pede. Suspendisse dapibus lorem pellentesque magna. Integer nulla.</a:t>
              </a:r>
            </a:p>
          </p:txBody>
        </p:sp>
        <p:sp>
          <p:nvSpPr>
            <p:cNvPr id="24" name="TextBox 23"/>
            <p:cNvSpPr txBox="1"/>
            <p:nvPr/>
          </p:nvSpPr>
          <p:spPr>
            <a:xfrm>
              <a:off x="3006575" y="2518596"/>
              <a:ext cx="4508529" cy="646331"/>
            </a:xfrm>
            <a:prstGeom prst="rect">
              <a:avLst/>
            </a:prstGeom>
            <a:noFill/>
          </p:spPr>
          <p:txBody>
            <a:bodyPr wrap="square" rtlCol="0">
              <a:spAutoFit/>
            </a:bodyPr>
            <a:lstStyle/>
            <a:p>
              <a:r>
                <a:rPr lang="en-US" sz="3600">
                  <a:latin typeface="+mj-lt"/>
                </a:rPr>
                <a:t>infographics secondary title</a:t>
              </a:r>
              <a:endParaRPr lang="uk-UA" sz="3600">
                <a:latin typeface="+mj-lt"/>
              </a:endParaRPr>
            </a:p>
          </p:txBody>
        </p:sp>
      </p:grpSp>
    </p:spTree>
    <p:extLst>
      <p:ext uri="{BB962C8B-B14F-4D97-AF65-F5344CB8AC3E}">
        <p14:creationId xmlns:p14="http://schemas.microsoft.com/office/powerpoint/2010/main" val="17657909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750"/>
                                        <p:tgtEl>
                                          <p:spTgt spid="17"/>
                                        </p:tgtEl>
                                      </p:cBhvr>
                                    </p:animEffect>
                                  </p:childTnLst>
                                </p:cTn>
                              </p:par>
                            </p:childTnLst>
                          </p:cTn>
                        </p:par>
                        <p:par>
                          <p:cTn id="8" fill="hold">
                            <p:stCondLst>
                              <p:cond delay="750"/>
                            </p:stCondLst>
                            <p:childTnLst>
                              <p:par>
                                <p:cTn id="9" presetID="22" presetClass="entr" presetSubtype="2"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right)">
                                      <p:cBhvr>
                                        <p:cTn id="11" dur="750"/>
                                        <p:tgtEl>
                                          <p:spTgt spid="5"/>
                                        </p:tgtEl>
                                      </p:cBhvr>
                                    </p:animEffect>
                                  </p:childTnLst>
                                </p:cTn>
                              </p:par>
                            </p:childTnLst>
                          </p:cTn>
                        </p:par>
                        <p:par>
                          <p:cTn id="12" fill="hold">
                            <p:stCondLst>
                              <p:cond delay="1500"/>
                            </p:stCondLst>
                            <p:childTnLst>
                              <p:par>
                                <p:cTn id="13" presetID="22" presetClass="entr" presetSubtype="8"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750"/>
                                        <p:tgtEl>
                                          <p:spTgt spid="6"/>
                                        </p:tgtEl>
                                      </p:cBhvr>
                                    </p:animEffect>
                                  </p:childTnLst>
                                </p:cTn>
                              </p:par>
                            </p:childTnLst>
                          </p:cTn>
                        </p:par>
                        <p:par>
                          <p:cTn id="16" fill="hold">
                            <p:stCondLst>
                              <p:cond delay="2250"/>
                            </p:stCondLst>
                            <p:childTnLst>
                              <p:par>
                                <p:cTn id="17" presetID="22" presetClass="entr" presetSubtype="2"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wipe(right)">
                                      <p:cBhvr>
                                        <p:cTn id="19" dur="750"/>
                                        <p:tgtEl>
                                          <p:spTgt spid="4"/>
                                        </p:tgtEl>
                                      </p:cBhvr>
                                    </p:animEffect>
                                  </p:childTnLst>
                                </p:cTn>
                              </p:par>
                            </p:childTnLst>
                          </p:cTn>
                        </p:par>
                        <p:par>
                          <p:cTn id="20" fill="hold">
                            <p:stCondLst>
                              <p:cond delay="3000"/>
                            </p:stCondLst>
                            <p:childTnLst>
                              <p:par>
                                <p:cTn id="21" presetID="22" presetClass="entr" presetSubtype="8"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left)">
                                      <p:cBhvr>
                                        <p:cTn id="23" dur="750"/>
                                        <p:tgtEl>
                                          <p:spTgt spid="12"/>
                                        </p:tgtEl>
                                      </p:cBhvr>
                                    </p:animEffect>
                                  </p:childTnLst>
                                </p:cTn>
                              </p:par>
                            </p:childTnLst>
                          </p:cTn>
                        </p:par>
                        <p:par>
                          <p:cTn id="24" fill="hold">
                            <p:stCondLst>
                              <p:cond delay="3750"/>
                            </p:stCondLst>
                            <p:childTnLst>
                              <p:par>
                                <p:cTn id="25" presetID="37" presetClass="entr" presetSubtype="0" fill="hold" nodeType="after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1250"/>
                                        <p:tgtEl>
                                          <p:spTgt spid="22"/>
                                        </p:tgtEl>
                                      </p:cBhvr>
                                    </p:animEffect>
                                    <p:anim calcmode="lin" valueType="num">
                                      <p:cBhvr>
                                        <p:cTn id="28" dur="1250" fill="hold"/>
                                        <p:tgtEl>
                                          <p:spTgt spid="22"/>
                                        </p:tgtEl>
                                        <p:attrNameLst>
                                          <p:attrName>ppt_x</p:attrName>
                                        </p:attrNameLst>
                                      </p:cBhvr>
                                      <p:tavLst>
                                        <p:tav tm="0">
                                          <p:val>
                                            <p:strVal val="#ppt_x"/>
                                          </p:val>
                                        </p:tav>
                                        <p:tav tm="100000">
                                          <p:val>
                                            <p:strVal val="#ppt_x"/>
                                          </p:val>
                                        </p:tav>
                                      </p:tavLst>
                                    </p:anim>
                                    <p:anim calcmode="lin" valueType="num">
                                      <p:cBhvr>
                                        <p:cTn id="29" dur="1125" decel="100000" fill="hold"/>
                                        <p:tgtEl>
                                          <p:spTgt spid="22"/>
                                        </p:tgtEl>
                                        <p:attrNameLst>
                                          <p:attrName>ppt_y</p:attrName>
                                        </p:attrNameLst>
                                      </p:cBhvr>
                                      <p:tavLst>
                                        <p:tav tm="0">
                                          <p:val>
                                            <p:strVal val="#ppt_y+1"/>
                                          </p:val>
                                        </p:tav>
                                        <p:tav tm="100000">
                                          <p:val>
                                            <p:strVal val="#ppt_y-.03"/>
                                          </p:val>
                                        </p:tav>
                                      </p:tavLst>
                                    </p:anim>
                                    <p:anim calcmode="lin" valueType="num">
                                      <p:cBhvr>
                                        <p:cTn id="30"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think </a:t>
            </a:r>
            <a:br>
              <a:rPr lang="en-US"/>
            </a:br>
            <a:r>
              <a:rPr lang="en-US">
                <a:solidFill>
                  <a:schemeClr val="accent1"/>
                </a:solidFill>
              </a:rPr>
              <a:t>benefits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164</a:t>
            </a:fld>
            <a:endParaRPr/>
          </a:p>
        </p:txBody>
      </p:sp>
      <p:grpSp>
        <p:nvGrpSpPr>
          <p:cNvPr id="15" name="Group 14"/>
          <p:cNvGrpSpPr/>
          <p:nvPr/>
        </p:nvGrpSpPr>
        <p:grpSpPr>
          <a:xfrm>
            <a:off x="1447800" y="2706770"/>
            <a:ext cx="10134600" cy="1600200"/>
            <a:chOff x="1447800" y="2838450"/>
            <a:chExt cx="10134600" cy="1600200"/>
          </a:xfrm>
        </p:grpSpPr>
        <p:sp>
          <p:nvSpPr>
            <p:cNvPr id="4" name="Rectangle 3"/>
            <p:cNvSpPr/>
            <p:nvPr/>
          </p:nvSpPr>
          <p:spPr>
            <a:xfrm>
              <a:off x="1447800" y="2838450"/>
              <a:ext cx="10134600" cy="16002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Freeform 307"/>
            <p:cNvSpPr>
              <a:spLocks noEditPoints="1"/>
            </p:cNvSpPr>
            <p:nvPr/>
          </p:nvSpPr>
          <p:spPr bwMode="auto">
            <a:xfrm>
              <a:off x="2081473" y="3269586"/>
              <a:ext cx="737927" cy="737927"/>
            </a:xfrm>
            <a:custGeom>
              <a:avLst/>
              <a:gdLst>
                <a:gd name="T0" fmla="*/ 80 w 176"/>
                <a:gd name="T1" fmla="*/ 95 h 176"/>
                <a:gd name="T2" fmla="*/ 75 w 176"/>
                <a:gd name="T3" fmla="*/ 132 h 176"/>
                <a:gd name="T4" fmla="*/ 88 w 176"/>
                <a:gd name="T5" fmla="*/ 148 h 176"/>
                <a:gd name="T6" fmla="*/ 98 w 176"/>
                <a:gd name="T7" fmla="*/ 105 h 176"/>
                <a:gd name="T8" fmla="*/ 132 w 176"/>
                <a:gd name="T9" fmla="*/ 113 h 176"/>
                <a:gd name="T10" fmla="*/ 132 w 176"/>
                <a:gd name="T11" fmla="*/ 105 h 176"/>
                <a:gd name="T12" fmla="*/ 85 w 176"/>
                <a:gd name="T13" fmla="*/ 65 h 176"/>
                <a:gd name="T14" fmla="*/ 84 w 176"/>
                <a:gd name="T15" fmla="*/ 48 h 176"/>
                <a:gd name="T16" fmla="*/ 76 w 176"/>
                <a:gd name="T17" fmla="*/ 46 h 176"/>
                <a:gd name="T18" fmla="*/ 66 w 176"/>
                <a:gd name="T19" fmla="*/ 37 h 176"/>
                <a:gd name="T20" fmla="*/ 42 w 176"/>
                <a:gd name="T21" fmla="*/ 33 h 176"/>
                <a:gd name="T22" fmla="*/ 31 w 176"/>
                <a:gd name="T23" fmla="*/ 79 h 176"/>
                <a:gd name="T24" fmla="*/ 56 w 176"/>
                <a:gd name="T25" fmla="*/ 94 h 176"/>
                <a:gd name="T26" fmla="*/ 62 w 176"/>
                <a:gd name="T27" fmla="*/ 82 h 176"/>
                <a:gd name="T28" fmla="*/ 88 w 176"/>
                <a:gd name="T29" fmla="*/ 0 h 176"/>
                <a:gd name="T30" fmla="*/ 88 w 176"/>
                <a:gd name="T31" fmla="*/ 176 h 176"/>
                <a:gd name="T32" fmla="*/ 88 w 176"/>
                <a:gd name="T33" fmla="*/ 0 h 176"/>
                <a:gd name="T34" fmla="*/ 8 w 176"/>
                <a:gd name="T35" fmla="*/ 88 h 176"/>
                <a:gd name="T36" fmla="*/ 168 w 176"/>
                <a:gd name="T37" fmla="*/ 88 h 176"/>
                <a:gd name="T38" fmla="*/ 160 w 176"/>
                <a:gd name="T39" fmla="*/ 81 h 176"/>
                <a:gd name="T40" fmla="*/ 159 w 176"/>
                <a:gd name="T41" fmla="*/ 75 h 176"/>
                <a:gd name="T42" fmla="*/ 157 w 176"/>
                <a:gd name="T43" fmla="*/ 68 h 176"/>
                <a:gd name="T44" fmla="*/ 155 w 176"/>
                <a:gd name="T45" fmla="*/ 60 h 176"/>
                <a:gd name="T46" fmla="*/ 152 w 176"/>
                <a:gd name="T47" fmla="*/ 55 h 176"/>
                <a:gd name="T48" fmla="*/ 149 w 176"/>
                <a:gd name="T49" fmla="*/ 50 h 176"/>
                <a:gd name="T50" fmla="*/ 146 w 176"/>
                <a:gd name="T51" fmla="*/ 45 h 176"/>
                <a:gd name="T52" fmla="*/ 136 w 176"/>
                <a:gd name="T53" fmla="*/ 34 h 176"/>
                <a:gd name="T54" fmla="*/ 132 w 176"/>
                <a:gd name="T55" fmla="*/ 31 h 176"/>
                <a:gd name="T56" fmla="*/ 106 w 176"/>
                <a:gd name="T57" fmla="*/ 29 h 176"/>
                <a:gd name="T58" fmla="*/ 110 w 176"/>
                <a:gd name="T59" fmla="*/ 48 h 176"/>
                <a:gd name="T60" fmla="*/ 132 w 176"/>
                <a:gd name="T61" fmla="*/ 56 h 176"/>
                <a:gd name="T62" fmla="*/ 144 w 176"/>
                <a:gd name="T63" fmla="*/ 99 h 176"/>
                <a:gd name="T64" fmla="*/ 158 w 176"/>
                <a:gd name="T65" fmla="*/ 103 h 176"/>
                <a:gd name="T66" fmla="*/ 159 w 176"/>
                <a:gd name="T67" fmla="*/ 97 h 176"/>
                <a:gd name="T68" fmla="*/ 160 w 176"/>
                <a:gd name="T69"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6" h="176">
                  <a:moveTo>
                    <a:pt x="98" y="105"/>
                  </a:moveTo>
                  <a:cubicBezTo>
                    <a:pt x="90" y="98"/>
                    <a:pt x="91" y="95"/>
                    <a:pt x="80" y="95"/>
                  </a:cubicBezTo>
                  <a:cubicBezTo>
                    <a:pt x="69" y="95"/>
                    <a:pt x="62" y="97"/>
                    <a:pt x="65" y="112"/>
                  </a:cubicBezTo>
                  <a:cubicBezTo>
                    <a:pt x="68" y="127"/>
                    <a:pt x="76" y="121"/>
                    <a:pt x="75" y="132"/>
                  </a:cubicBezTo>
                  <a:cubicBezTo>
                    <a:pt x="74" y="144"/>
                    <a:pt x="77" y="146"/>
                    <a:pt x="79" y="149"/>
                  </a:cubicBezTo>
                  <a:cubicBezTo>
                    <a:pt x="81" y="152"/>
                    <a:pt x="86" y="160"/>
                    <a:pt x="88" y="148"/>
                  </a:cubicBezTo>
                  <a:cubicBezTo>
                    <a:pt x="90" y="137"/>
                    <a:pt x="94" y="131"/>
                    <a:pt x="98" y="125"/>
                  </a:cubicBezTo>
                  <a:cubicBezTo>
                    <a:pt x="102" y="120"/>
                    <a:pt x="107" y="113"/>
                    <a:pt x="98" y="105"/>
                  </a:cubicBezTo>
                  <a:moveTo>
                    <a:pt x="132" y="105"/>
                  </a:moveTo>
                  <a:cubicBezTo>
                    <a:pt x="130" y="107"/>
                    <a:pt x="130" y="110"/>
                    <a:pt x="132" y="113"/>
                  </a:cubicBezTo>
                  <a:cubicBezTo>
                    <a:pt x="134" y="115"/>
                    <a:pt x="139" y="117"/>
                    <a:pt x="141" y="113"/>
                  </a:cubicBezTo>
                  <a:cubicBezTo>
                    <a:pt x="142" y="108"/>
                    <a:pt x="135" y="103"/>
                    <a:pt x="132" y="105"/>
                  </a:cubicBezTo>
                  <a:moveTo>
                    <a:pt x="69" y="79"/>
                  </a:moveTo>
                  <a:cubicBezTo>
                    <a:pt x="69" y="73"/>
                    <a:pt x="78" y="67"/>
                    <a:pt x="85" y="65"/>
                  </a:cubicBezTo>
                  <a:cubicBezTo>
                    <a:pt x="91" y="62"/>
                    <a:pt x="97" y="61"/>
                    <a:pt x="96" y="56"/>
                  </a:cubicBezTo>
                  <a:cubicBezTo>
                    <a:pt x="95" y="51"/>
                    <a:pt x="93" y="48"/>
                    <a:pt x="84" y="48"/>
                  </a:cubicBezTo>
                  <a:cubicBezTo>
                    <a:pt x="74" y="48"/>
                    <a:pt x="78" y="61"/>
                    <a:pt x="70" y="53"/>
                  </a:cubicBezTo>
                  <a:cubicBezTo>
                    <a:pt x="62" y="45"/>
                    <a:pt x="72" y="47"/>
                    <a:pt x="76" y="46"/>
                  </a:cubicBezTo>
                  <a:cubicBezTo>
                    <a:pt x="80" y="44"/>
                    <a:pt x="84" y="37"/>
                    <a:pt x="77" y="36"/>
                  </a:cubicBezTo>
                  <a:cubicBezTo>
                    <a:pt x="70" y="36"/>
                    <a:pt x="71" y="39"/>
                    <a:pt x="66" y="37"/>
                  </a:cubicBezTo>
                  <a:cubicBezTo>
                    <a:pt x="60" y="35"/>
                    <a:pt x="58" y="44"/>
                    <a:pt x="54" y="43"/>
                  </a:cubicBezTo>
                  <a:cubicBezTo>
                    <a:pt x="52" y="42"/>
                    <a:pt x="46" y="38"/>
                    <a:pt x="42" y="33"/>
                  </a:cubicBezTo>
                  <a:cubicBezTo>
                    <a:pt x="33" y="40"/>
                    <a:pt x="27" y="49"/>
                    <a:pt x="22" y="59"/>
                  </a:cubicBezTo>
                  <a:cubicBezTo>
                    <a:pt x="23" y="72"/>
                    <a:pt x="31" y="79"/>
                    <a:pt x="31" y="79"/>
                  </a:cubicBezTo>
                  <a:cubicBezTo>
                    <a:pt x="31" y="79"/>
                    <a:pt x="35" y="88"/>
                    <a:pt x="57" y="99"/>
                  </a:cubicBezTo>
                  <a:cubicBezTo>
                    <a:pt x="57" y="99"/>
                    <a:pt x="61" y="99"/>
                    <a:pt x="56" y="94"/>
                  </a:cubicBezTo>
                  <a:cubicBezTo>
                    <a:pt x="51" y="89"/>
                    <a:pt x="46" y="83"/>
                    <a:pt x="52" y="79"/>
                  </a:cubicBezTo>
                  <a:cubicBezTo>
                    <a:pt x="58" y="76"/>
                    <a:pt x="60" y="76"/>
                    <a:pt x="62" y="82"/>
                  </a:cubicBezTo>
                  <a:cubicBezTo>
                    <a:pt x="63" y="88"/>
                    <a:pt x="68" y="85"/>
                    <a:pt x="69" y="79"/>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160" y="81"/>
                  </a:moveTo>
                  <a:cubicBezTo>
                    <a:pt x="160" y="81"/>
                    <a:pt x="160" y="80"/>
                    <a:pt x="159" y="79"/>
                  </a:cubicBezTo>
                  <a:cubicBezTo>
                    <a:pt x="159" y="78"/>
                    <a:pt x="159" y="76"/>
                    <a:pt x="159" y="75"/>
                  </a:cubicBezTo>
                  <a:cubicBezTo>
                    <a:pt x="159" y="74"/>
                    <a:pt x="158" y="73"/>
                    <a:pt x="158" y="72"/>
                  </a:cubicBezTo>
                  <a:cubicBezTo>
                    <a:pt x="158" y="71"/>
                    <a:pt x="158" y="70"/>
                    <a:pt x="157" y="68"/>
                  </a:cubicBezTo>
                  <a:cubicBezTo>
                    <a:pt x="157" y="67"/>
                    <a:pt x="157" y="67"/>
                    <a:pt x="157" y="66"/>
                  </a:cubicBezTo>
                  <a:cubicBezTo>
                    <a:pt x="156" y="64"/>
                    <a:pt x="155" y="62"/>
                    <a:pt x="155" y="60"/>
                  </a:cubicBezTo>
                  <a:cubicBezTo>
                    <a:pt x="154" y="60"/>
                    <a:pt x="154" y="59"/>
                    <a:pt x="153" y="58"/>
                  </a:cubicBezTo>
                  <a:cubicBezTo>
                    <a:pt x="153" y="57"/>
                    <a:pt x="152" y="56"/>
                    <a:pt x="152" y="55"/>
                  </a:cubicBezTo>
                  <a:cubicBezTo>
                    <a:pt x="151" y="54"/>
                    <a:pt x="151" y="53"/>
                    <a:pt x="150" y="52"/>
                  </a:cubicBezTo>
                  <a:cubicBezTo>
                    <a:pt x="150" y="51"/>
                    <a:pt x="149" y="50"/>
                    <a:pt x="149" y="50"/>
                  </a:cubicBezTo>
                  <a:cubicBezTo>
                    <a:pt x="148" y="49"/>
                    <a:pt x="148" y="48"/>
                    <a:pt x="147" y="47"/>
                  </a:cubicBezTo>
                  <a:cubicBezTo>
                    <a:pt x="147" y="46"/>
                    <a:pt x="146" y="46"/>
                    <a:pt x="146" y="45"/>
                  </a:cubicBezTo>
                  <a:cubicBezTo>
                    <a:pt x="143" y="41"/>
                    <a:pt x="140" y="38"/>
                    <a:pt x="136" y="35"/>
                  </a:cubicBezTo>
                  <a:cubicBezTo>
                    <a:pt x="136" y="35"/>
                    <a:pt x="136" y="34"/>
                    <a:pt x="136" y="34"/>
                  </a:cubicBezTo>
                  <a:cubicBezTo>
                    <a:pt x="134" y="33"/>
                    <a:pt x="133" y="32"/>
                    <a:pt x="132" y="31"/>
                  </a:cubicBezTo>
                  <a:cubicBezTo>
                    <a:pt x="132" y="31"/>
                    <a:pt x="132" y="31"/>
                    <a:pt x="132" y="31"/>
                  </a:cubicBezTo>
                  <a:cubicBezTo>
                    <a:pt x="126" y="26"/>
                    <a:pt x="120" y="23"/>
                    <a:pt x="113" y="20"/>
                  </a:cubicBezTo>
                  <a:cubicBezTo>
                    <a:pt x="111" y="24"/>
                    <a:pt x="109" y="28"/>
                    <a:pt x="106" y="29"/>
                  </a:cubicBezTo>
                  <a:cubicBezTo>
                    <a:pt x="103" y="31"/>
                    <a:pt x="103" y="39"/>
                    <a:pt x="110" y="38"/>
                  </a:cubicBezTo>
                  <a:cubicBezTo>
                    <a:pt x="110" y="38"/>
                    <a:pt x="108" y="40"/>
                    <a:pt x="110" y="48"/>
                  </a:cubicBezTo>
                  <a:cubicBezTo>
                    <a:pt x="112" y="55"/>
                    <a:pt x="115" y="57"/>
                    <a:pt x="125" y="52"/>
                  </a:cubicBezTo>
                  <a:cubicBezTo>
                    <a:pt x="129" y="51"/>
                    <a:pt x="132" y="52"/>
                    <a:pt x="132" y="56"/>
                  </a:cubicBezTo>
                  <a:cubicBezTo>
                    <a:pt x="131" y="65"/>
                    <a:pt x="124" y="65"/>
                    <a:pt x="129" y="80"/>
                  </a:cubicBezTo>
                  <a:cubicBezTo>
                    <a:pt x="133" y="89"/>
                    <a:pt x="141" y="92"/>
                    <a:pt x="144" y="99"/>
                  </a:cubicBezTo>
                  <a:cubicBezTo>
                    <a:pt x="145" y="103"/>
                    <a:pt x="151" y="107"/>
                    <a:pt x="157" y="109"/>
                  </a:cubicBezTo>
                  <a:cubicBezTo>
                    <a:pt x="157" y="107"/>
                    <a:pt x="158" y="105"/>
                    <a:pt x="158" y="103"/>
                  </a:cubicBezTo>
                  <a:cubicBezTo>
                    <a:pt x="158" y="103"/>
                    <a:pt x="159" y="102"/>
                    <a:pt x="159" y="101"/>
                  </a:cubicBezTo>
                  <a:cubicBezTo>
                    <a:pt x="159" y="100"/>
                    <a:pt x="159" y="98"/>
                    <a:pt x="159" y="97"/>
                  </a:cubicBezTo>
                  <a:cubicBezTo>
                    <a:pt x="160" y="96"/>
                    <a:pt x="160" y="95"/>
                    <a:pt x="160" y="95"/>
                  </a:cubicBezTo>
                  <a:cubicBezTo>
                    <a:pt x="160" y="92"/>
                    <a:pt x="160" y="90"/>
                    <a:pt x="160" y="88"/>
                  </a:cubicBezTo>
                  <a:cubicBezTo>
                    <a:pt x="160" y="86"/>
                    <a:pt x="160" y="84"/>
                    <a:pt x="160" y="8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0" name="Isosceles Triangle 9"/>
            <p:cNvSpPr/>
            <p:nvPr/>
          </p:nvSpPr>
          <p:spPr>
            <a:xfrm rot="5400000">
              <a:off x="3316224" y="3409949"/>
              <a:ext cx="530352" cy="457200"/>
            </a:xfrm>
            <a:prstGeom prst="triangl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3" name="TextBox 12"/>
            <p:cNvSpPr txBox="1"/>
            <p:nvPr/>
          </p:nvSpPr>
          <p:spPr>
            <a:xfrm>
              <a:off x="4267200" y="3607771"/>
              <a:ext cx="7315200" cy="707886"/>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sp>
          <p:nvSpPr>
            <p:cNvPr id="14" name="TextBox 13"/>
            <p:cNvSpPr txBox="1"/>
            <p:nvPr/>
          </p:nvSpPr>
          <p:spPr>
            <a:xfrm>
              <a:off x="4267200" y="2961440"/>
              <a:ext cx="5411336" cy="646331"/>
            </a:xfrm>
            <a:prstGeom prst="rect">
              <a:avLst/>
            </a:prstGeom>
            <a:noFill/>
          </p:spPr>
          <p:txBody>
            <a:bodyPr wrap="square" rtlCol="0">
              <a:spAutoFit/>
            </a:bodyPr>
            <a:lstStyle/>
            <a:p>
              <a:r>
                <a:rPr lang="en-US" sz="3600">
                  <a:solidFill>
                    <a:schemeClr val="bg1"/>
                  </a:solidFill>
                  <a:latin typeface="+mj-lt"/>
                </a:rPr>
                <a:t>global coverage</a:t>
              </a:r>
            </a:p>
          </p:txBody>
        </p:sp>
      </p:grpSp>
      <p:grpSp>
        <p:nvGrpSpPr>
          <p:cNvPr id="16" name="Group 15"/>
          <p:cNvGrpSpPr/>
          <p:nvPr/>
        </p:nvGrpSpPr>
        <p:grpSpPr>
          <a:xfrm>
            <a:off x="1447800" y="4707020"/>
            <a:ext cx="10134600" cy="1600200"/>
            <a:chOff x="1447800" y="4838700"/>
            <a:chExt cx="10134600" cy="1600200"/>
          </a:xfrm>
        </p:grpSpPr>
        <p:sp>
          <p:nvSpPr>
            <p:cNvPr id="5" name="Rectangle 4"/>
            <p:cNvSpPr/>
            <p:nvPr/>
          </p:nvSpPr>
          <p:spPr>
            <a:xfrm>
              <a:off x="1447800" y="4838700"/>
              <a:ext cx="10134600" cy="1600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 name="Freeform 142"/>
            <p:cNvSpPr>
              <a:spLocks noEditPoints="1"/>
            </p:cNvSpPr>
            <p:nvPr/>
          </p:nvSpPr>
          <p:spPr bwMode="auto">
            <a:xfrm>
              <a:off x="2115091" y="5369063"/>
              <a:ext cx="670690" cy="539473"/>
            </a:xfrm>
            <a:custGeom>
              <a:avLst/>
              <a:gdLst>
                <a:gd name="T0" fmla="*/ 108 w 176"/>
                <a:gd name="T1" fmla="*/ 24 h 144"/>
                <a:gd name="T2" fmla="*/ 108 w 176"/>
                <a:gd name="T3" fmla="*/ 16 h 144"/>
                <a:gd name="T4" fmla="*/ 64 w 176"/>
                <a:gd name="T5" fmla="*/ 20 h 144"/>
                <a:gd name="T6" fmla="*/ 88 w 176"/>
                <a:gd name="T7" fmla="*/ 56 h 144"/>
                <a:gd name="T8" fmla="*/ 88 w 176"/>
                <a:gd name="T9" fmla="*/ 104 h 144"/>
                <a:gd name="T10" fmla="*/ 88 w 176"/>
                <a:gd name="T11" fmla="*/ 56 h 144"/>
                <a:gd name="T12" fmla="*/ 72 w 176"/>
                <a:gd name="T13" fmla="*/ 80 h 144"/>
                <a:gd name="T14" fmla="*/ 104 w 176"/>
                <a:gd name="T15" fmla="*/ 80 h 144"/>
                <a:gd name="T16" fmla="*/ 88 w 176"/>
                <a:gd name="T17" fmla="*/ 40 h 144"/>
                <a:gd name="T18" fmla="*/ 88 w 176"/>
                <a:gd name="T19" fmla="*/ 120 h 144"/>
                <a:gd name="T20" fmla="*/ 88 w 176"/>
                <a:gd name="T21" fmla="*/ 40 h 144"/>
                <a:gd name="T22" fmla="*/ 56 w 176"/>
                <a:gd name="T23" fmla="*/ 80 h 144"/>
                <a:gd name="T24" fmla="*/ 120 w 176"/>
                <a:gd name="T25" fmla="*/ 80 h 144"/>
                <a:gd name="T26" fmla="*/ 148 w 176"/>
                <a:gd name="T27" fmla="*/ 64 h 144"/>
                <a:gd name="T28" fmla="*/ 148 w 176"/>
                <a:gd name="T29" fmla="*/ 72 h 144"/>
                <a:gd name="T30" fmla="*/ 148 w 176"/>
                <a:gd name="T31" fmla="*/ 64 h 144"/>
                <a:gd name="T32" fmla="*/ 136 w 176"/>
                <a:gd name="T33" fmla="*/ 44 h 144"/>
                <a:gd name="T34" fmla="*/ 160 w 176"/>
                <a:gd name="T35" fmla="*/ 44 h 144"/>
                <a:gd name="T36" fmla="*/ 148 w 176"/>
                <a:gd name="T37" fmla="*/ 48 h 144"/>
                <a:gd name="T38" fmla="*/ 148 w 176"/>
                <a:gd name="T39" fmla="*/ 40 h 144"/>
                <a:gd name="T40" fmla="*/ 148 w 176"/>
                <a:gd name="T41" fmla="*/ 48 h 144"/>
                <a:gd name="T42" fmla="*/ 144 w 176"/>
                <a:gd name="T43" fmla="*/ 16 h 144"/>
                <a:gd name="T44" fmla="*/ 88 w 176"/>
                <a:gd name="T45" fmla="*/ 0 h 144"/>
                <a:gd name="T46" fmla="*/ 32 w 176"/>
                <a:gd name="T47" fmla="*/ 16 h 144"/>
                <a:gd name="T48" fmla="*/ 0 w 176"/>
                <a:gd name="T49" fmla="*/ 32 h 144"/>
                <a:gd name="T50" fmla="*/ 16 w 176"/>
                <a:gd name="T51" fmla="*/ 144 h 144"/>
                <a:gd name="T52" fmla="*/ 176 w 176"/>
                <a:gd name="T53" fmla="*/ 128 h 144"/>
                <a:gd name="T54" fmla="*/ 160 w 176"/>
                <a:gd name="T55" fmla="*/ 16 h 144"/>
                <a:gd name="T56" fmla="*/ 133 w 176"/>
                <a:gd name="T57" fmla="*/ 96 h 144"/>
                <a:gd name="T58" fmla="*/ 168 w 176"/>
                <a:gd name="T59" fmla="*/ 104 h 144"/>
                <a:gd name="T60" fmla="*/ 160 w 176"/>
                <a:gd name="T61" fmla="*/ 136 h 144"/>
                <a:gd name="T62" fmla="*/ 8 w 176"/>
                <a:gd name="T63" fmla="*/ 128 h 144"/>
                <a:gd name="T64" fmla="*/ 46 w 176"/>
                <a:gd name="T65" fmla="*/ 104 h 144"/>
                <a:gd name="T66" fmla="*/ 8 w 176"/>
                <a:gd name="T67" fmla="*/ 96 h 144"/>
                <a:gd name="T68" fmla="*/ 16 w 176"/>
                <a:gd name="T69" fmla="*/ 24 h 144"/>
                <a:gd name="T70" fmla="*/ 60 w 176"/>
                <a:gd name="T71" fmla="*/ 8 h 144"/>
                <a:gd name="T72" fmla="*/ 116 w 176"/>
                <a:gd name="T73" fmla="*/ 8 h 144"/>
                <a:gd name="T74" fmla="*/ 160 w 176"/>
                <a:gd name="T75" fmla="*/ 24 h 144"/>
                <a:gd name="T76" fmla="*/ 168 w 176"/>
                <a:gd name="T77"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44">
                  <a:moveTo>
                    <a:pt x="68" y="24"/>
                  </a:moveTo>
                  <a:cubicBezTo>
                    <a:pt x="108" y="24"/>
                    <a:pt x="108" y="24"/>
                    <a:pt x="108" y="24"/>
                  </a:cubicBezTo>
                  <a:cubicBezTo>
                    <a:pt x="110" y="24"/>
                    <a:pt x="112" y="22"/>
                    <a:pt x="112" y="20"/>
                  </a:cubicBezTo>
                  <a:cubicBezTo>
                    <a:pt x="112" y="18"/>
                    <a:pt x="110" y="16"/>
                    <a:pt x="108" y="16"/>
                  </a:cubicBezTo>
                  <a:cubicBezTo>
                    <a:pt x="68" y="16"/>
                    <a:pt x="68" y="16"/>
                    <a:pt x="68" y="16"/>
                  </a:cubicBezTo>
                  <a:cubicBezTo>
                    <a:pt x="66" y="16"/>
                    <a:pt x="64" y="18"/>
                    <a:pt x="64" y="20"/>
                  </a:cubicBezTo>
                  <a:cubicBezTo>
                    <a:pt x="64" y="22"/>
                    <a:pt x="66" y="24"/>
                    <a:pt x="68" y="24"/>
                  </a:cubicBezTo>
                  <a:moveTo>
                    <a:pt x="88" y="56"/>
                  </a:moveTo>
                  <a:cubicBezTo>
                    <a:pt x="75" y="56"/>
                    <a:pt x="64" y="67"/>
                    <a:pt x="64" y="80"/>
                  </a:cubicBezTo>
                  <a:cubicBezTo>
                    <a:pt x="64" y="93"/>
                    <a:pt x="75" y="104"/>
                    <a:pt x="88" y="104"/>
                  </a:cubicBezTo>
                  <a:cubicBezTo>
                    <a:pt x="101" y="104"/>
                    <a:pt x="112" y="93"/>
                    <a:pt x="112" y="80"/>
                  </a:cubicBezTo>
                  <a:cubicBezTo>
                    <a:pt x="112" y="67"/>
                    <a:pt x="101" y="56"/>
                    <a:pt x="88" y="56"/>
                  </a:cubicBezTo>
                  <a:moveTo>
                    <a:pt x="88" y="96"/>
                  </a:moveTo>
                  <a:cubicBezTo>
                    <a:pt x="79" y="96"/>
                    <a:pt x="72" y="89"/>
                    <a:pt x="72" y="80"/>
                  </a:cubicBezTo>
                  <a:cubicBezTo>
                    <a:pt x="72" y="71"/>
                    <a:pt x="79" y="64"/>
                    <a:pt x="88" y="64"/>
                  </a:cubicBezTo>
                  <a:cubicBezTo>
                    <a:pt x="97" y="64"/>
                    <a:pt x="104" y="71"/>
                    <a:pt x="104" y="80"/>
                  </a:cubicBezTo>
                  <a:cubicBezTo>
                    <a:pt x="104" y="89"/>
                    <a:pt x="97" y="96"/>
                    <a:pt x="88" y="96"/>
                  </a:cubicBezTo>
                  <a:moveTo>
                    <a:pt x="88" y="40"/>
                  </a:moveTo>
                  <a:cubicBezTo>
                    <a:pt x="66" y="40"/>
                    <a:pt x="48" y="58"/>
                    <a:pt x="48" y="80"/>
                  </a:cubicBezTo>
                  <a:cubicBezTo>
                    <a:pt x="48" y="102"/>
                    <a:pt x="66" y="120"/>
                    <a:pt x="88" y="120"/>
                  </a:cubicBezTo>
                  <a:cubicBezTo>
                    <a:pt x="110" y="120"/>
                    <a:pt x="128" y="102"/>
                    <a:pt x="128" y="80"/>
                  </a:cubicBezTo>
                  <a:cubicBezTo>
                    <a:pt x="128" y="58"/>
                    <a:pt x="110" y="40"/>
                    <a:pt x="88" y="40"/>
                  </a:cubicBezTo>
                  <a:moveTo>
                    <a:pt x="88" y="112"/>
                  </a:moveTo>
                  <a:cubicBezTo>
                    <a:pt x="70" y="112"/>
                    <a:pt x="56" y="98"/>
                    <a:pt x="56" y="80"/>
                  </a:cubicBezTo>
                  <a:cubicBezTo>
                    <a:pt x="56" y="62"/>
                    <a:pt x="70" y="48"/>
                    <a:pt x="88" y="48"/>
                  </a:cubicBezTo>
                  <a:cubicBezTo>
                    <a:pt x="106" y="48"/>
                    <a:pt x="120" y="62"/>
                    <a:pt x="120" y="80"/>
                  </a:cubicBezTo>
                  <a:cubicBezTo>
                    <a:pt x="120" y="98"/>
                    <a:pt x="106" y="112"/>
                    <a:pt x="88" y="112"/>
                  </a:cubicBezTo>
                  <a:moveTo>
                    <a:pt x="148" y="64"/>
                  </a:moveTo>
                  <a:cubicBezTo>
                    <a:pt x="146" y="64"/>
                    <a:pt x="144" y="66"/>
                    <a:pt x="144" y="68"/>
                  </a:cubicBezTo>
                  <a:cubicBezTo>
                    <a:pt x="144" y="70"/>
                    <a:pt x="146" y="72"/>
                    <a:pt x="148" y="72"/>
                  </a:cubicBezTo>
                  <a:cubicBezTo>
                    <a:pt x="150" y="72"/>
                    <a:pt x="152" y="70"/>
                    <a:pt x="152" y="68"/>
                  </a:cubicBezTo>
                  <a:cubicBezTo>
                    <a:pt x="152" y="66"/>
                    <a:pt x="150" y="64"/>
                    <a:pt x="148" y="64"/>
                  </a:cubicBezTo>
                  <a:moveTo>
                    <a:pt x="148" y="32"/>
                  </a:moveTo>
                  <a:cubicBezTo>
                    <a:pt x="141" y="32"/>
                    <a:pt x="136" y="37"/>
                    <a:pt x="136" y="44"/>
                  </a:cubicBezTo>
                  <a:cubicBezTo>
                    <a:pt x="136" y="51"/>
                    <a:pt x="141" y="56"/>
                    <a:pt x="148" y="56"/>
                  </a:cubicBezTo>
                  <a:cubicBezTo>
                    <a:pt x="155" y="56"/>
                    <a:pt x="160" y="51"/>
                    <a:pt x="160" y="44"/>
                  </a:cubicBezTo>
                  <a:cubicBezTo>
                    <a:pt x="160" y="37"/>
                    <a:pt x="155" y="32"/>
                    <a:pt x="148" y="32"/>
                  </a:cubicBezTo>
                  <a:moveTo>
                    <a:pt x="148" y="48"/>
                  </a:moveTo>
                  <a:cubicBezTo>
                    <a:pt x="146" y="48"/>
                    <a:pt x="144" y="46"/>
                    <a:pt x="144" y="44"/>
                  </a:cubicBezTo>
                  <a:cubicBezTo>
                    <a:pt x="144" y="42"/>
                    <a:pt x="146" y="40"/>
                    <a:pt x="148" y="40"/>
                  </a:cubicBezTo>
                  <a:cubicBezTo>
                    <a:pt x="150" y="40"/>
                    <a:pt x="152" y="42"/>
                    <a:pt x="152" y="44"/>
                  </a:cubicBezTo>
                  <a:cubicBezTo>
                    <a:pt x="152" y="46"/>
                    <a:pt x="150" y="48"/>
                    <a:pt x="148" y="48"/>
                  </a:cubicBezTo>
                  <a:moveTo>
                    <a:pt x="160" y="16"/>
                  </a:moveTo>
                  <a:cubicBezTo>
                    <a:pt x="144" y="16"/>
                    <a:pt x="144" y="16"/>
                    <a:pt x="144" y="16"/>
                  </a:cubicBezTo>
                  <a:cubicBezTo>
                    <a:pt x="132" y="16"/>
                    <a:pt x="132" y="0"/>
                    <a:pt x="116" y="0"/>
                  </a:cubicBezTo>
                  <a:cubicBezTo>
                    <a:pt x="88" y="0"/>
                    <a:pt x="88" y="0"/>
                    <a:pt x="88" y="0"/>
                  </a:cubicBezTo>
                  <a:cubicBezTo>
                    <a:pt x="60" y="0"/>
                    <a:pt x="60" y="0"/>
                    <a:pt x="60" y="0"/>
                  </a:cubicBezTo>
                  <a:cubicBezTo>
                    <a:pt x="44" y="0"/>
                    <a:pt x="44" y="16"/>
                    <a:pt x="32" y="16"/>
                  </a:cubicBezTo>
                  <a:cubicBezTo>
                    <a:pt x="16" y="16"/>
                    <a:pt x="16" y="16"/>
                    <a:pt x="16" y="16"/>
                  </a:cubicBezTo>
                  <a:cubicBezTo>
                    <a:pt x="7" y="16"/>
                    <a:pt x="0" y="23"/>
                    <a:pt x="0" y="32"/>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96"/>
                  </a:moveTo>
                  <a:cubicBezTo>
                    <a:pt x="133" y="96"/>
                    <a:pt x="133" y="96"/>
                    <a:pt x="133" y="96"/>
                  </a:cubicBezTo>
                  <a:cubicBezTo>
                    <a:pt x="132" y="99"/>
                    <a:pt x="131" y="101"/>
                    <a:pt x="130" y="104"/>
                  </a:cubicBezTo>
                  <a:cubicBezTo>
                    <a:pt x="168" y="104"/>
                    <a:pt x="168" y="104"/>
                    <a:pt x="168" y="104"/>
                  </a:cubicBezTo>
                  <a:cubicBezTo>
                    <a:pt x="168" y="128"/>
                    <a:pt x="168" y="128"/>
                    <a:pt x="168" y="128"/>
                  </a:cubicBezTo>
                  <a:cubicBezTo>
                    <a:pt x="168" y="132"/>
                    <a:pt x="164" y="136"/>
                    <a:pt x="160" y="136"/>
                  </a:cubicBezTo>
                  <a:cubicBezTo>
                    <a:pt x="16" y="136"/>
                    <a:pt x="16" y="136"/>
                    <a:pt x="16" y="136"/>
                  </a:cubicBezTo>
                  <a:cubicBezTo>
                    <a:pt x="12" y="136"/>
                    <a:pt x="8" y="132"/>
                    <a:pt x="8" y="128"/>
                  </a:cubicBezTo>
                  <a:cubicBezTo>
                    <a:pt x="8" y="104"/>
                    <a:pt x="8" y="104"/>
                    <a:pt x="8" y="104"/>
                  </a:cubicBezTo>
                  <a:cubicBezTo>
                    <a:pt x="46" y="104"/>
                    <a:pt x="46" y="104"/>
                    <a:pt x="46" y="104"/>
                  </a:cubicBezTo>
                  <a:cubicBezTo>
                    <a:pt x="45" y="101"/>
                    <a:pt x="44" y="99"/>
                    <a:pt x="43" y="96"/>
                  </a:cubicBezTo>
                  <a:cubicBezTo>
                    <a:pt x="8" y="96"/>
                    <a:pt x="8" y="96"/>
                    <a:pt x="8" y="96"/>
                  </a:cubicBezTo>
                  <a:cubicBezTo>
                    <a:pt x="8" y="32"/>
                    <a:pt x="8" y="32"/>
                    <a:pt x="8" y="32"/>
                  </a:cubicBezTo>
                  <a:cubicBezTo>
                    <a:pt x="8" y="28"/>
                    <a:pt x="12" y="24"/>
                    <a:pt x="16" y="24"/>
                  </a:cubicBezTo>
                  <a:cubicBezTo>
                    <a:pt x="32" y="24"/>
                    <a:pt x="32" y="24"/>
                    <a:pt x="32" y="24"/>
                  </a:cubicBezTo>
                  <a:cubicBezTo>
                    <a:pt x="48" y="24"/>
                    <a:pt x="48" y="8"/>
                    <a:pt x="60" y="8"/>
                  </a:cubicBezTo>
                  <a:cubicBezTo>
                    <a:pt x="88" y="8"/>
                    <a:pt x="88" y="8"/>
                    <a:pt x="88" y="8"/>
                  </a:cubicBezTo>
                  <a:cubicBezTo>
                    <a:pt x="116" y="8"/>
                    <a:pt x="116" y="8"/>
                    <a:pt x="116" y="8"/>
                  </a:cubicBezTo>
                  <a:cubicBezTo>
                    <a:pt x="128" y="8"/>
                    <a:pt x="128" y="24"/>
                    <a:pt x="144" y="24"/>
                  </a:cubicBezTo>
                  <a:cubicBezTo>
                    <a:pt x="160" y="24"/>
                    <a:pt x="160" y="24"/>
                    <a:pt x="160" y="24"/>
                  </a:cubicBezTo>
                  <a:cubicBezTo>
                    <a:pt x="164" y="24"/>
                    <a:pt x="168" y="28"/>
                    <a:pt x="168" y="32"/>
                  </a:cubicBezTo>
                  <a:lnTo>
                    <a:pt x="168" y="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1" name="Isosceles Triangle 10"/>
            <p:cNvSpPr/>
            <p:nvPr/>
          </p:nvSpPr>
          <p:spPr>
            <a:xfrm rot="5400000">
              <a:off x="3316224" y="5414760"/>
              <a:ext cx="530352" cy="457200"/>
            </a:xfrm>
            <a:prstGeom prst="triangle">
              <a:avLst/>
            </a:prstGeom>
            <a:solidFill>
              <a:schemeClr val="tx2"/>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7" name="TextBox 16"/>
            <p:cNvSpPr txBox="1"/>
            <p:nvPr/>
          </p:nvSpPr>
          <p:spPr>
            <a:xfrm>
              <a:off x="4267200" y="5608021"/>
              <a:ext cx="7315200" cy="707886"/>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sp>
          <p:nvSpPr>
            <p:cNvPr id="18" name="TextBox 17"/>
            <p:cNvSpPr txBox="1"/>
            <p:nvPr/>
          </p:nvSpPr>
          <p:spPr>
            <a:xfrm>
              <a:off x="4267200" y="4961690"/>
              <a:ext cx="5411336" cy="646331"/>
            </a:xfrm>
            <a:prstGeom prst="rect">
              <a:avLst/>
            </a:prstGeom>
            <a:noFill/>
          </p:spPr>
          <p:txBody>
            <a:bodyPr wrap="square" rtlCol="0">
              <a:spAutoFit/>
            </a:bodyPr>
            <a:lstStyle/>
            <a:p>
              <a:r>
                <a:rPr lang="en-US" sz="3600">
                  <a:solidFill>
                    <a:schemeClr val="bg1"/>
                  </a:solidFill>
                  <a:latin typeface="+mj-lt"/>
                </a:rPr>
                <a:t>trend photography</a:t>
              </a:r>
            </a:p>
          </p:txBody>
        </p:sp>
      </p:grpSp>
      <p:grpSp>
        <p:nvGrpSpPr>
          <p:cNvPr id="19" name="Group 18"/>
          <p:cNvGrpSpPr/>
          <p:nvPr/>
        </p:nvGrpSpPr>
        <p:grpSpPr>
          <a:xfrm>
            <a:off x="1447800" y="6707270"/>
            <a:ext cx="10134600" cy="1600200"/>
            <a:chOff x="1447800" y="6838950"/>
            <a:chExt cx="10134600" cy="1600200"/>
          </a:xfrm>
        </p:grpSpPr>
        <p:sp>
          <p:nvSpPr>
            <p:cNvPr id="6" name="Rectangle 5"/>
            <p:cNvSpPr/>
            <p:nvPr/>
          </p:nvSpPr>
          <p:spPr>
            <a:xfrm>
              <a:off x="1447800" y="6838950"/>
              <a:ext cx="10134600" cy="1600200"/>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Freeform 103"/>
            <p:cNvSpPr>
              <a:spLocks noEditPoints="1"/>
            </p:cNvSpPr>
            <p:nvPr/>
          </p:nvSpPr>
          <p:spPr bwMode="auto">
            <a:xfrm>
              <a:off x="2115090" y="7303705"/>
              <a:ext cx="670692" cy="670690"/>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Isosceles Triangle 11"/>
            <p:cNvSpPr/>
            <p:nvPr/>
          </p:nvSpPr>
          <p:spPr>
            <a:xfrm rot="5400000">
              <a:off x="3316224" y="7410450"/>
              <a:ext cx="530352" cy="457200"/>
            </a:xfrm>
            <a:prstGeom prst="triangle">
              <a:avLst/>
            </a:prstGeom>
            <a:solidFill>
              <a:schemeClr val="accent2"/>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0" name="TextBox 19"/>
            <p:cNvSpPr txBox="1"/>
            <p:nvPr/>
          </p:nvSpPr>
          <p:spPr>
            <a:xfrm>
              <a:off x="4267200" y="7608272"/>
              <a:ext cx="7315200" cy="707886"/>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sp>
          <p:nvSpPr>
            <p:cNvPr id="21" name="TextBox 20"/>
            <p:cNvSpPr txBox="1"/>
            <p:nvPr/>
          </p:nvSpPr>
          <p:spPr>
            <a:xfrm>
              <a:off x="4267200" y="6961941"/>
              <a:ext cx="5411336" cy="646331"/>
            </a:xfrm>
            <a:prstGeom prst="rect">
              <a:avLst/>
            </a:prstGeom>
            <a:noFill/>
          </p:spPr>
          <p:txBody>
            <a:bodyPr wrap="square" rtlCol="0">
              <a:spAutoFit/>
            </a:bodyPr>
            <a:lstStyle/>
            <a:p>
              <a:r>
                <a:rPr lang="en-US" sz="3600">
                  <a:solidFill>
                    <a:schemeClr val="bg1"/>
                  </a:solidFill>
                  <a:latin typeface="+mj-lt"/>
                </a:rPr>
                <a:t>social integration</a:t>
              </a:r>
            </a:p>
          </p:txBody>
        </p:sp>
      </p:grpSp>
      <p:grpSp>
        <p:nvGrpSpPr>
          <p:cNvPr id="22" name="Group 21"/>
          <p:cNvGrpSpPr/>
          <p:nvPr/>
        </p:nvGrpSpPr>
        <p:grpSpPr>
          <a:xfrm>
            <a:off x="12230100" y="2705100"/>
            <a:ext cx="4648200" cy="5282497"/>
            <a:chOff x="12230100" y="2836780"/>
            <a:chExt cx="4648200" cy="5282497"/>
          </a:xfrm>
        </p:grpSpPr>
        <p:sp>
          <p:nvSpPr>
            <p:cNvPr id="24" name="TextBox 23"/>
            <p:cNvSpPr txBox="1"/>
            <p:nvPr/>
          </p:nvSpPr>
          <p:spPr>
            <a:xfrm>
              <a:off x="12230100" y="2836780"/>
              <a:ext cx="4648200" cy="646331"/>
            </a:xfrm>
            <a:prstGeom prst="rect">
              <a:avLst/>
            </a:prstGeom>
            <a:noFill/>
          </p:spPr>
          <p:txBody>
            <a:bodyPr wrap="square" rtlCol="0">
              <a:spAutoFit/>
            </a:bodyPr>
            <a:lstStyle/>
            <a:p>
              <a:r>
                <a:rPr lang="en-US" sz="3600">
                  <a:latin typeface="+mj-lt"/>
                </a:rPr>
                <a:t>we deliver</a:t>
              </a:r>
              <a:endParaRPr lang="uk-UA" sz="2000">
                <a:latin typeface="+mj-lt"/>
              </a:endParaRPr>
            </a:p>
          </p:txBody>
        </p:sp>
        <p:sp>
          <p:nvSpPr>
            <p:cNvPr id="25" name="TextBox 24"/>
            <p:cNvSpPr txBox="1"/>
            <p:nvPr/>
          </p:nvSpPr>
          <p:spPr>
            <a:xfrm>
              <a:off x="12230100" y="3718072"/>
              <a:ext cx="4648200" cy="4401205"/>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a:t>
              </a:r>
            </a:p>
            <a:p>
              <a:endParaRPr lang="en-US" sz="2000">
                <a:solidFill>
                  <a:schemeClr val="tx2"/>
                </a:solidFill>
              </a:endParaRPr>
            </a:p>
            <a:p>
              <a:r>
                <a:rPr lang="en-US" sz="2000">
                  <a:solidFill>
                    <a:schemeClr val="tx2"/>
                  </a:solidFill>
                </a:rPr>
                <a:t>Nunc viverra imperdiet enim. Fusce est. Vivamus a tellus. Pellentesque habitant morbi tristique senectus et netus et malesuada fames ac turpis egestas. Proin pharetra nonummy pede. Mauris et orci.</a:t>
              </a:r>
              <a:endParaRPr lang="uk-UA" sz="2000">
                <a:solidFill>
                  <a:schemeClr val="tx2"/>
                </a:solidFill>
              </a:endParaRPr>
            </a:p>
          </p:txBody>
        </p:sp>
      </p:grpSp>
    </p:spTree>
    <p:extLst>
      <p:ext uri="{BB962C8B-B14F-4D97-AF65-F5344CB8AC3E}">
        <p14:creationId xmlns:p14="http://schemas.microsoft.com/office/powerpoint/2010/main" val="229714029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250"/>
                                        <p:tgtEl>
                                          <p:spTgt spid="15"/>
                                        </p:tgtEl>
                                      </p:cBhvr>
                                    </p:animEffect>
                                    <p:anim calcmode="lin" valueType="num">
                                      <p:cBhvr>
                                        <p:cTn id="8" dur="1250" fill="hold"/>
                                        <p:tgtEl>
                                          <p:spTgt spid="15"/>
                                        </p:tgtEl>
                                        <p:attrNameLst>
                                          <p:attrName>ppt_x</p:attrName>
                                        </p:attrNameLst>
                                      </p:cBhvr>
                                      <p:tavLst>
                                        <p:tav tm="0">
                                          <p:val>
                                            <p:strVal val="#ppt_x"/>
                                          </p:val>
                                        </p:tav>
                                        <p:tav tm="100000">
                                          <p:val>
                                            <p:strVal val="#ppt_x"/>
                                          </p:val>
                                        </p:tav>
                                      </p:tavLst>
                                    </p:anim>
                                    <p:anim calcmode="lin" valueType="num">
                                      <p:cBhvr>
                                        <p:cTn id="9" dur="1125" decel="100000" fill="hold"/>
                                        <p:tgtEl>
                                          <p:spTgt spid="1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1250"/>
                                        <p:tgtEl>
                                          <p:spTgt spid="16"/>
                                        </p:tgtEl>
                                      </p:cBhvr>
                                    </p:animEffect>
                                    <p:anim calcmode="lin" valueType="num">
                                      <p:cBhvr>
                                        <p:cTn id="14" dur="1250" fill="hold"/>
                                        <p:tgtEl>
                                          <p:spTgt spid="16"/>
                                        </p:tgtEl>
                                        <p:attrNameLst>
                                          <p:attrName>ppt_x</p:attrName>
                                        </p:attrNameLst>
                                      </p:cBhvr>
                                      <p:tavLst>
                                        <p:tav tm="0">
                                          <p:val>
                                            <p:strVal val="#ppt_x"/>
                                          </p:val>
                                        </p:tav>
                                        <p:tav tm="100000">
                                          <p:val>
                                            <p:strVal val="#ppt_x"/>
                                          </p:val>
                                        </p:tav>
                                      </p:tavLst>
                                    </p:anim>
                                    <p:anim calcmode="lin" valueType="num">
                                      <p:cBhvr>
                                        <p:cTn id="15" dur="1125" decel="100000" fill="hold"/>
                                        <p:tgtEl>
                                          <p:spTgt spid="1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1250"/>
                                        <p:tgtEl>
                                          <p:spTgt spid="19"/>
                                        </p:tgtEl>
                                      </p:cBhvr>
                                    </p:animEffect>
                                    <p:anim calcmode="lin" valueType="num">
                                      <p:cBhvr>
                                        <p:cTn id="20" dur="1250" fill="hold"/>
                                        <p:tgtEl>
                                          <p:spTgt spid="19"/>
                                        </p:tgtEl>
                                        <p:attrNameLst>
                                          <p:attrName>ppt_x</p:attrName>
                                        </p:attrNameLst>
                                      </p:cBhvr>
                                      <p:tavLst>
                                        <p:tav tm="0">
                                          <p:val>
                                            <p:strVal val="#ppt_x"/>
                                          </p:val>
                                        </p:tav>
                                        <p:tav tm="100000">
                                          <p:val>
                                            <p:strVal val="#ppt_x"/>
                                          </p:val>
                                        </p:tav>
                                      </p:tavLst>
                                    </p:anim>
                                    <p:anim calcmode="lin" valueType="num">
                                      <p:cBhvr>
                                        <p:cTn id="21" dur="1125" decel="100000" fill="hold"/>
                                        <p:tgtEl>
                                          <p:spTgt spid="19"/>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9"/>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1250"/>
                                        <p:tgtEl>
                                          <p:spTgt spid="22"/>
                                        </p:tgtEl>
                                      </p:cBhvr>
                                    </p:animEffect>
                                    <p:anim calcmode="lin" valueType="num">
                                      <p:cBhvr>
                                        <p:cTn id="26" dur="1250" fill="hold"/>
                                        <p:tgtEl>
                                          <p:spTgt spid="22"/>
                                        </p:tgtEl>
                                        <p:attrNameLst>
                                          <p:attrName>ppt_x</p:attrName>
                                        </p:attrNameLst>
                                      </p:cBhvr>
                                      <p:tavLst>
                                        <p:tav tm="0">
                                          <p:val>
                                            <p:strVal val="#ppt_x"/>
                                          </p:val>
                                        </p:tav>
                                        <p:tav tm="100000">
                                          <p:val>
                                            <p:strVal val="#ppt_x"/>
                                          </p:val>
                                        </p:tav>
                                      </p:tavLst>
                                    </p:anim>
                                    <p:anim calcmode="lin" valueType="num">
                                      <p:cBhvr>
                                        <p:cTn id="27" dur="1125" decel="100000" fill="hold"/>
                                        <p:tgtEl>
                                          <p:spTgt spid="22"/>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company</a:t>
            </a:r>
            <a:br>
              <a:rPr lang="en-US"/>
            </a:br>
            <a:r>
              <a:rPr lang="en-US">
                <a:solidFill>
                  <a:schemeClr val="accent1"/>
                </a:solidFill>
              </a:rPr>
              <a:t>elements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165</a:t>
            </a:fld>
            <a:endParaRPr/>
          </a:p>
        </p:txBody>
      </p:sp>
      <p:grpSp>
        <p:nvGrpSpPr>
          <p:cNvPr id="12" name="Group 11"/>
          <p:cNvGrpSpPr/>
          <p:nvPr/>
        </p:nvGrpSpPr>
        <p:grpSpPr>
          <a:xfrm>
            <a:off x="10786240" y="2307328"/>
            <a:ext cx="5558661" cy="1498090"/>
            <a:chOff x="10786240" y="2307328"/>
            <a:chExt cx="5558661" cy="1498090"/>
          </a:xfrm>
        </p:grpSpPr>
        <p:cxnSp>
          <p:nvCxnSpPr>
            <p:cNvPr id="13" name="Straight Connector 12"/>
            <p:cNvCxnSpPr/>
            <p:nvPr/>
          </p:nvCxnSpPr>
          <p:spPr>
            <a:xfrm flipV="1">
              <a:off x="10786240" y="2926080"/>
              <a:ext cx="336189" cy="330290"/>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1122429" y="2926080"/>
              <a:ext cx="5222471" cy="0"/>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1879214" y="2307328"/>
              <a:ext cx="4465686" cy="646331"/>
            </a:xfrm>
            <a:prstGeom prst="rect">
              <a:avLst/>
            </a:prstGeom>
            <a:noFill/>
          </p:spPr>
          <p:txBody>
            <a:bodyPr wrap="square" rtlCol="0">
              <a:spAutoFit/>
            </a:bodyPr>
            <a:lstStyle/>
            <a:p>
              <a:pPr algn="r"/>
              <a:r>
                <a:rPr lang="en-US" sz="3600">
                  <a:latin typeface="+mj-lt"/>
                </a:rPr>
                <a:t>be</a:t>
              </a:r>
              <a:r>
                <a:rPr lang="en-US" sz="3600">
                  <a:solidFill>
                    <a:schemeClr val="accent1"/>
                  </a:solidFill>
                  <a:latin typeface="+mj-lt"/>
                </a:rPr>
                <a:t> loud</a:t>
              </a:r>
              <a:endParaRPr lang="uk-UA" sz="3600">
                <a:solidFill>
                  <a:schemeClr val="accent1"/>
                </a:solidFill>
                <a:latin typeface="+mj-lt"/>
              </a:endParaRPr>
            </a:p>
          </p:txBody>
        </p:sp>
        <p:sp>
          <p:nvSpPr>
            <p:cNvPr id="16" name="TextBox 15"/>
            <p:cNvSpPr txBox="1"/>
            <p:nvPr/>
          </p:nvSpPr>
          <p:spPr>
            <a:xfrm>
              <a:off x="12025265" y="3097532"/>
              <a:ext cx="4319636"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uk-UA" sz="2000">
                <a:solidFill>
                  <a:schemeClr val="tx2"/>
                </a:solidFill>
              </a:endParaRPr>
            </a:p>
          </p:txBody>
        </p:sp>
      </p:grpSp>
      <p:sp>
        <p:nvSpPr>
          <p:cNvPr id="17" name="TextBox 16"/>
          <p:cNvSpPr txBox="1"/>
          <p:nvPr/>
        </p:nvSpPr>
        <p:spPr>
          <a:xfrm>
            <a:off x="1900048" y="3090277"/>
            <a:ext cx="5536064" cy="1938992"/>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endParaRPr lang="uk-UA" sz="2000">
              <a:solidFill>
                <a:schemeClr val="tx2"/>
              </a:solidFill>
            </a:endParaRPr>
          </a:p>
        </p:txBody>
      </p:sp>
      <p:grpSp>
        <p:nvGrpSpPr>
          <p:cNvPr id="23" name="Group 22"/>
          <p:cNvGrpSpPr/>
          <p:nvPr/>
        </p:nvGrpSpPr>
        <p:grpSpPr>
          <a:xfrm>
            <a:off x="2747763" y="6610415"/>
            <a:ext cx="5558660" cy="1772772"/>
            <a:chOff x="2747763" y="6610415"/>
            <a:chExt cx="5558660" cy="1772772"/>
          </a:xfrm>
        </p:grpSpPr>
        <p:sp>
          <p:nvSpPr>
            <p:cNvPr id="19" name="TextBox 18"/>
            <p:cNvSpPr txBox="1"/>
            <p:nvPr/>
          </p:nvSpPr>
          <p:spPr>
            <a:xfrm>
              <a:off x="2757133" y="7736856"/>
              <a:ext cx="3295324" cy="646331"/>
            </a:xfrm>
            <a:prstGeom prst="rect">
              <a:avLst/>
            </a:prstGeom>
            <a:noFill/>
          </p:spPr>
          <p:txBody>
            <a:bodyPr wrap="square" rtlCol="0">
              <a:spAutoFit/>
            </a:bodyPr>
            <a:lstStyle/>
            <a:p>
              <a:r>
                <a:rPr lang="en-US" sz="3600">
                  <a:latin typeface="+mj-lt"/>
                </a:rPr>
                <a:t>be </a:t>
              </a:r>
              <a:r>
                <a:rPr lang="en-US" sz="3600">
                  <a:solidFill>
                    <a:schemeClr val="accent1"/>
                  </a:solidFill>
                  <a:latin typeface="+mj-lt"/>
                </a:rPr>
                <a:t>effective</a:t>
              </a:r>
              <a:endParaRPr lang="uk-UA" sz="3600">
                <a:solidFill>
                  <a:schemeClr val="accent1"/>
                </a:solidFill>
                <a:latin typeface="+mj-lt"/>
              </a:endParaRPr>
            </a:p>
          </p:txBody>
        </p:sp>
        <p:sp>
          <p:nvSpPr>
            <p:cNvPr id="20" name="TextBox 19"/>
            <p:cNvSpPr txBox="1"/>
            <p:nvPr/>
          </p:nvSpPr>
          <p:spPr>
            <a:xfrm>
              <a:off x="2757133" y="6610415"/>
              <a:ext cx="4421519"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cxnSp>
          <p:nvCxnSpPr>
            <p:cNvPr id="21" name="Straight Connector 20"/>
            <p:cNvCxnSpPr/>
            <p:nvPr/>
          </p:nvCxnSpPr>
          <p:spPr>
            <a:xfrm flipV="1">
              <a:off x="7970234" y="7238678"/>
              <a:ext cx="336189" cy="330290"/>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747763" y="7568968"/>
              <a:ext cx="5222471" cy="0"/>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11131701" y="6926469"/>
            <a:ext cx="4462104" cy="1498090"/>
            <a:chOff x="11131701" y="6926469"/>
            <a:chExt cx="4462104" cy="1498090"/>
          </a:xfrm>
        </p:grpSpPr>
        <p:cxnSp>
          <p:nvCxnSpPr>
            <p:cNvPr id="24" name="Straight Connector 23"/>
            <p:cNvCxnSpPr/>
            <p:nvPr/>
          </p:nvCxnSpPr>
          <p:spPr>
            <a:xfrm flipH="1" flipV="1">
              <a:off x="11990449" y="7249312"/>
              <a:ext cx="336189" cy="330290"/>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12326638" y="7579602"/>
              <a:ext cx="3267167" cy="0"/>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2455880" y="6926469"/>
              <a:ext cx="3137924" cy="646331"/>
            </a:xfrm>
            <a:prstGeom prst="rect">
              <a:avLst/>
            </a:prstGeom>
            <a:noFill/>
          </p:spPr>
          <p:txBody>
            <a:bodyPr wrap="square" rtlCol="0">
              <a:spAutoFit/>
            </a:bodyPr>
            <a:lstStyle/>
            <a:p>
              <a:pPr algn="r"/>
              <a:r>
                <a:rPr lang="en-US" sz="3600">
                  <a:latin typeface="+mj-lt"/>
                </a:rPr>
                <a:t>be </a:t>
              </a:r>
              <a:r>
                <a:rPr lang="en-US" sz="3600">
                  <a:solidFill>
                    <a:schemeClr val="accent1"/>
                  </a:solidFill>
                  <a:latin typeface="+mj-lt"/>
                </a:rPr>
                <a:t>liable</a:t>
              </a:r>
              <a:endParaRPr lang="uk-UA" sz="3600">
                <a:solidFill>
                  <a:schemeClr val="accent1"/>
                </a:solidFill>
                <a:latin typeface="+mj-lt"/>
              </a:endParaRPr>
            </a:p>
          </p:txBody>
        </p:sp>
        <p:sp>
          <p:nvSpPr>
            <p:cNvPr id="27" name="TextBox 26"/>
            <p:cNvSpPr txBox="1"/>
            <p:nvPr/>
          </p:nvSpPr>
          <p:spPr>
            <a:xfrm>
              <a:off x="11131701" y="7716673"/>
              <a:ext cx="4462104"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uk-UA" sz="2000">
                <a:solidFill>
                  <a:schemeClr val="tx2"/>
                </a:solidFill>
              </a:endParaRPr>
            </a:p>
          </p:txBody>
        </p:sp>
      </p:grpSp>
      <p:grpSp>
        <p:nvGrpSpPr>
          <p:cNvPr id="4" name="Group 3"/>
          <p:cNvGrpSpPr/>
          <p:nvPr/>
        </p:nvGrpSpPr>
        <p:grpSpPr>
          <a:xfrm>
            <a:off x="7594549" y="3053065"/>
            <a:ext cx="4920343" cy="4920343"/>
            <a:chOff x="7594549" y="3053065"/>
            <a:chExt cx="4920343" cy="4920343"/>
          </a:xfrm>
        </p:grpSpPr>
        <p:sp>
          <p:nvSpPr>
            <p:cNvPr id="5" name="Oval 4"/>
            <p:cNvSpPr/>
            <p:nvPr/>
          </p:nvSpPr>
          <p:spPr>
            <a:xfrm>
              <a:off x="9133063" y="3053065"/>
              <a:ext cx="1843315" cy="4920343"/>
            </a:xfrm>
            <a:prstGeom prst="ellipse">
              <a:avLst/>
            </a:prstGeom>
            <a:noFill/>
            <a:ln w="1270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 name="Oval 5"/>
            <p:cNvSpPr/>
            <p:nvPr/>
          </p:nvSpPr>
          <p:spPr>
            <a:xfrm rot="18000000">
              <a:off x="9133063" y="3053065"/>
              <a:ext cx="1843315" cy="4920343"/>
            </a:xfrm>
            <a:prstGeom prst="ellipse">
              <a:avLst/>
            </a:prstGeom>
            <a:noFill/>
            <a:ln w="1270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7" name="Oval 6"/>
            <p:cNvSpPr/>
            <p:nvPr/>
          </p:nvSpPr>
          <p:spPr>
            <a:xfrm rot="3600000">
              <a:off x="9133063" y="3053065"/>
              <a:ext cx="1843315" cy="4920343"/>
            </a:xfrm>
            <a:prstGeom prst="ellipse">
              <a:avLst/>
            </a:prstGeom>
            <a:noFill/>
            <a:ln w="1270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8" name="Oval 7"/>
            <p:cNvSpPr/>
            <p:nvPr/>
          </p:nvSpPr>
          <p:spPr>
            <a:xfrm>
              <a:off x="9485775" y="4944291"/>
              <a:ext cx="1137890" cy="11378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9" name="Oval 8"/>
            <p:cNvSpPr/>
            <p:nvPr/>
          </p:nvSpPr>
          <p:spPr>
            <a:xfrm>
              <a:off x="10329040" y="3256370"/>
              <a:ext cx="457200" cy="457200"/>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0" name="Oval 9"/>
            <p:cNvSpPr/>
            <p:nvPr/>
          </p:nvSpPr>
          <p:spPr>
            <a:xfrm>
              <a:off x="11441809" y="6690038"/>
              <a:ext cx="548640" cy="548640"/>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1" name="Oval 10"/>
            <p:cNvSpPr/>
            <p:nvPr/>
          </p:nvSpPr>
          <p:spPr>
            <a:xfrm>
              <a:off x="8302845" y="6598598"/>
              <a:ext cx="640080" cy="640080"/>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2" name="Freeform 429"/>
            <p:cNvSpPr>
              <a:spLocks noEditPoints="1"/>
            </p:cNvSpPr>
            <p:nvPr/>
          </p:nvSpPr>
          <p:spPr bwMode="auto">
            <a:xfrm>
              <a:off x="9869596" y="5219595"/>
              <a:ext cx="370247" cy="587282"/>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349491887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250" fill="hold"/>
                                        <p:tgtEl>
                                          <p:spTgt spid="4"/>
                                        </p:tgtEl>
                                        <p:attrNameLst>
                                          <p:attrName>ppt_w</p:attrName>
                                        </p:attrNameLst>
                                      </p:cBhvr>
                                      <p:tavLst>
                                        <p:tav tm="0">
                                          <p:val>
                                            <p:fltVal val="0"/>
                                          </p:val>
                                        </p:tav>
                                        <p:tav tm="100000">
                                          <p:val>
                                            <p:strVal val="#ppt_w"/>
                                          </p:val>
                                        </p:tav>
                                      </p:tavLst>
                                    </p:anim>
                                    <p:anim calcmode="lin" valueType="num">
                                      <p:cBhvr>
                                        <p:cTn id="8" dur="1250" fill="hold"/>
                                        <p:tgtEl>
                                          <p:spTgt spid="4"/>
                                        </p:tgtEl>
                                        <p:attrNameLst>
                                          <p:attrName>ppt_h</p:attrName>
                                        </p:attrNameLst>
                                      </p:cBhvr>
                                      <p:tavLst>
                                        <p:tav tm="0">
                                          <p:val>
                                            <p:fltVal val="0"/>
                                          </p:val>
                                        </p:tav>
                                        <p:tav tm="100000">
                                          <p:val>
                                            <p:strVal val="#ppt_h"/>
                                          </p:val>
                                        </p:tav>
                                      </p:tavLst>
                                    </p:anim>
                                    <p:anim calcmode="lin" valueType="num">
                                      <p:cBhvr>
                                        <p:cTn id="9" dur="1250" fill="hold"/>
                                        <p:tgtEl>
                                          <p:spTgt spid="4"/>
                                        </p:tgtEl>
                                        <p:attrNameLst>
                                          <p:attrName>style.rotation</p:attrName>
                                        </p:attrNameLst>
                                      </p:cBhvr>
                                      <p:tavLst>
                                        <p:tav tm="0">
                                          <p:val>
                                            <p:fltVal val="360"/>
                                          </p:val>
                                        </p:tav>
                                        <p:tav tm="100000">
                                          <p:val>
                                            <p:fltVal val="0"/>
                                          </p:val>
                                        </p:tav>
                                      </p:tavLst>
                                    </p:anim>
                                    <p:animEffect transition="in" filter="fade">
                                      <p:cBhvr>
                                        <p:cTn id="10" dur="1250"/>
                                        <p:tgtEl>
                                          <p:spTgt spid="4"/>
                                        </p:tgtEl>
                                      </p:cBhvr>
                                    </p:animEffect>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250"/>
                                        <p:tgtEl>
                                          <p:spTgt spid="12"/>
                                        </p:tgtEl>
                                      </p:cBhvr>
                                    </p:animEffect>
                                    <p:anim calcmode="lin" valueType="num">
                                      <p:cBhvr>
                                        <p:cTn id="15" dur="1250" fill="hold"/>
                                        <p:tgtEl>
                                          <p:spTgt spid="12"/>
                                        </p:tgtEl>
                                        <p:attrNameLst>
                                          <p:attrName>ppt_x</p:attrName>
                                        </p:attrNameLst>
                                      </p:cBhvr>
                                      <p:tavLst>
                                        <p:tav tm="0">
                                          <p:val>
                                            <p:strVal val="#ppt_x"/>
                                          </p:val>
                                        </p:tav>
                                        <p:tav tm="100000">
                                          <p:val>
                                            <p:strVal val="#ppt_x"/>
                                          </p:val>
                                        </p:tav>
                                      </p:tavLst>
                                    </p:anim>
                                    <p:anim calcmode="lin" valueType="num">
                                      <p:cBhvr>
                                        <p:cTn id="16" dur="1125" decel="100000" fill="hold"/>
                                        <p:tgtEl>
                                          <p:spTgt spid="12"/>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250"/>
                                  </p:stCondLst>
                                  <p:childTnLst>
                                    <p:set>
                                      <p:cBhvr>
                                        <p:cTn id="19" dur="1" fill="hold">
                                          <p:stCondLst>
                                            <p:cond delay="0"/>
                                          </p:stCondLst>
                                        </p:cTn>
                                        <p:tgtEl>
                                          <p:spTgt spid="18"/>
                                        </p:tgtEl>
                                        <p:attrNameLst>
                                          <p:attrName>style.visibility</p:attrName>
                                        </p:attrNameLst>
                                      </p:cBhvr>
                                      <p:to>
                                        <p:strVal val="visible"/>
                                      </p:to>
                                    </p:set>
                                    <p:animEffect transition="in" filter="fade">
                                      <p:cBhvr>
                                        <p:cTn id="20" dur="1250"/>
                                        <p:tgtEl>
                                          <p:spTgt spid="18"/>
                                        </p:tgtEl>
                                      </p:cBhvr>
                                    </p:animEffect>
                                    <p:anim calcmode="lin" valueType="num">
                                      <p:cBhvr>
                                        <p:cTn id="21" dur="1250" fill="hold"/>
                                        <p:tgtEl>
                                          <p:spTgt spid="18"/>
                                        </p:tgtEl>
                                        <p:attrNameLst>
                                          <p:attrName>ppt_x</p:attrName>
                                        </p:attrNameLst>
                                      </p:cBhvr>
                                      <p:tavLst>
                                        <p:tav tm="0">
                                          <p:val>
                                            <p:strVal val="#ppt_x"/>
                                          </p:val>
                                        </p:tav>
                                        <p:tav tm="100000">
                                          <p:val>
                                            <p:strVal val="#ppt_x"/>
                                          </p:val>
                                        </p:tav>
                                      </p:tavLst>
                                    </p:anim>
                                    <p:anim calcmode="lin" valueType="num">
                                      <p:cBhvr>
                                        <p:cTn id="22" dur="1125" decel="100000" fill="hold"/>
                                        <p:tgtEl>
                                          <p:spTgt spid="18"/>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50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1250"/>
                                        <p:tgtEl>
                                          <p:spTgt spid="23"/>
                                        </p:tgtEl>
                                      </p:cBhvr>
                                    </p:animEffect>
                                    <p:anim calcmode="lin" valueType="num">
                                      <p:cBhvr>
                                        <p:cTn id="27" dur="1250" fill="hold"/>
                                        <p:tgtEl>
                                          <p:spTgt spid="23"/>
                                        </p:tgtEl>
                                        <p:attrNameLst>
                                          <p:attrName>ppt_x</p:attrName>
                                        </p:attrNameLst>
                                      </p:cBhvr>
                                      <p:tavLst>
                                        <p:tav tm="0">
                                          <p:val>
                                            <p:strVal val="#ppt_x"/>
                                          </p:val>
                                        </p:tav>
                                        <p:tav tm="100000">
                                          <p:val>
                                            <p:strVal val="#ppt_x"/>
                                          </p:val>
                                        </p:tav>
                                      </p:tavLst>
                                    </p:anim>
                                    <p:anim calcmode="lin" valueType="num">
                                      <p:cBhvr>
                                        <p:cTn id="28" dur="1125" decel="100000" fill="hold"/>
                                        <p:tgtEl>
                                          <p:spTgt spid="23"/>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par>
                                <p:cTn id="30" presetID="37" presetClass="entr" presetSubtype="0" fill="hold" grpId="0" nodeType="withEffect">
                                  <p:stCondLst>
                                    <p:cond delay="75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1250"/>
                                        <p:tgtEl>
                                          <p:spTgt spid="17"/>
                                        </p:tgtEl>
                                      </p:cBhvr>
                                    </p:animEffect>
                                    <p:anim calcmode="lin" valueType="num">
                                      <p:cBhvr>
                                        <p:cTn id="33" dur="1250" fill="hold"/>
                                        <p:tgtEl>
                                          <p:spTgt spid="17"/>
                                        </p:tgtEl>
                                        <p:attrNameLst>
                                          <p:attrName>ppt_x</p:attrName>
                                        </p:attrNameLst>
                                      </p:cBhvr>
                                      <p:tavLst>
                                        <p:tav tm="0">
                                          <p:val>
                                            <p:strVal val="#ppt_x"/>
                                          </p:val>
                                        </p:tav>
                                        <p:tav tm="100000">
                                          <p:val>
                                            <p:strVal val="#ppt_x"/>
                                          </p:val>
                                        </p:tav>
                                      </p:tavLst>
                                    </p:anim>
                                    <p:anim calcmode="lin" valueType="num">
                                      <p:cBhvr>
                                        <p:cTn id="34" dur="1125" decel="100000" fill="hold"/>
                                        <p:tgtEl>
                                          <p:spTgt spid="17"/>
                                        </p:tgtEl>
                                        <p:attrNameLst>
                                          <p:attrName>ppt_y</p:attrName>
                                        </p:attrNameLst>
                                      </p:cBhvr>
                                      <p:tavLst>
                                        <p:tav tm="0">
                                          <p:val>
                                            <p:strVal val="#ppt_y+1"/>
                                          </p:val>
                                        </p:tav>
                                        <p:tav tm="100000">
                                          <p:val>
                                            <p:strVal val="#ppt_y-.03"/>
                                          </p:val>
                                        </p:tav>
                                      </p:tavLst>
                                    </p:anim>
                                    <p:anim calcmode="lin" valueType="num">
                                      <p:cBhvr>
                                        <p:cTn id="35"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business</a:t>
            </a:r>
            <a:br>
              <a:rPr lang="en-US"/>
            </a:br>
            <a:r>
              <a:rPr lang="en-US">
                <a:solidFill>
                  <a:schemeClr val="accent1"/>
                </a:solidFill>
              </a:rPr>
              <a:t>princeples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166</a:t>
            </a:fld>
            <a:endParaRPr/>
          </a:p>
        </p:txBody>
      </p:sp>
      <p:grpSp>
        <p:nvGrpSpPr>
          <p:cNvPr id="4" name="Group 3"/>
          <p:cNvGrpSpPr/>
          <p:nvPr/>
        </p:nvGrpSpPr>
        <p:grpSpPr>
          <a:xfrm>
            <a:off x="5897808" y="4899510"/>
            <a:ext cx="5915246" cy="3178241"/>
            <a:chOff x="5897808" y="4899510"/>
            <a:chExt cx="5915246" cy="3178241"/>
          </a:xfrm>
        </p:grpSpPr>
        <p:sp>
          <p:nvSpPr>
            <p:cNvPr id="5" name="Прямоугольник 1"/>
            <p:cNvSpPr/>
            <p:nvPr/>
          </p:nvSpPr>
          <p:spPr>
            <a:xfrm rot="2728029">
              <a:off x="7555942" y="4162447"/>
              <a:ext cx="378135" cy="3141147"/>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6" name="Прямоугольник 2"/>
            <p:cNvSpPr/>
            <p:nvPr/>
          </p:nvSpPr>
          <p:spPr>
            <a:xfrm rot="2728029">
              <a:off x="8750158" y="2214749"/>
              <a:ext cx="378135" cy="5747657"/>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7" name="Прямоугольник 3"/>
            <p:cNvSpPr/>
            <p:nvPr/>
          </p:nvSpPr>
          <p:spPr>
            <a:xfrm rot="2728029">
              <a:off x="8419437" y="3906537"/>
              <a:ext cx="378135" cy="4075735"/>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8" name="Равнобедренный треугольник 4"/>
            <p:cNvSpPr/>
            <p:nvPr/>
          </p:nvSpPr>
          <p:spPr>
            <a:xfrm rot="13528029">
              <a:off x="5902964" y="6927876"/>
              <a:ext cx="1144719" cy="1155032"/>
            </a:xfrm>
            <a:prstGeom prst="triangle">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Равнобедренный треугольник 5"/>
            <p:cNvSpPr/>
            <p:nvPr/>
          </p:nvSpPr>
          <p:spPr>
            <a:xfrm rot="13528029">
              <a:off x="5986474" y="7446228"/>
              <a:ext cx="540000" cy="544286"/>
            </a:xfrm>
            <a:prstGeom prst="triangl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grpSp>
      <p:grpSp>
        <p:nvGrpSpPr>
          <p:cNvPr id="10" name="Group 9"/>
          <p:cNvGrpSpPr/>
          <p:nvPr/>
        </p:nvGrpSpPr>
        <p:grpSpPr>
          <a:xfrm>
            <a:off x="1072181" y="4616849"/>
            <a:ext cx="6599046" cy="1442117"/>
            <a:chOff x="1072181" y="4616849"/>
            <a:chExt cx="6599046" cy="1442117"/>
          </a:xfrm>
        </p:grpSpPr>
        <p:cxnSp>
          <p:nvCxnSpPr>
            <p:cNvPr id="27" name="Straight Connector 26"/>
            <p:cNvCxnSpPr/>
            <p:nvPr/>
          </p:nvCxnSpPr>
          <p:spPr>
            <a:xfrm>
              <a:off x="6475323" y="5111615"/>
              <a:ext cx="1195904" cy="0"/>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32" name="Овал 15"/>
            <p:cNvSpPr/>
            <p:nvPr/>
          </p:nvSpPr>
          <p:spPr>
            <a:xfrm>
              <a:off x="5153716" y="4616849"/>
              <a:ext cx="989536" cy="989534"/>
            </a:xfrm>
            <a:prstGeom prst="ellipse">
              <a:avLst/>
            </a:prstGeom>
            <a:solidFill>
              <a:schemeClr val="accent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0" name="TextBox 29"/>
            <p:cNvSpPr txBox="1"/>
            <p:nvPr/>
          </p:nvSpPr>
          <p:spPr>
            <a:xfrm>
              <a:off x="1578396" y="4616849"/>
              <a:ext cx="3238500" cy="646331"/>
            </a:xfrm>
            <a:prstGeom prst="rect">
              <a:avLst/>
            </a:prstGeom>
            <a:noFill/>
          </p:spPr>
          <p:txBody>
            <a:bodyPr wrap="square" rtlCol="0">
              <a:spAutoFit/>
            </a:bodyPr>
            <a:lstStyle/>
            <a:p>
              <a:pPr algn="r"/>
              <a:r>
                <a:rPr lang="en-US" sz="3600">
                  <a:latin typeface="+mj-lt"/>
                </a:rPr>
                <a:t>fair play</a:t>
              </a:r>
              <a:endParaRPr lang="uk-UA" sz="3600">
                <a:latin typeface="+mj-lt"/>
              </a:endParaRPr>
            </a:p>
          </p:txBody>
        </p:sp>
        <p:sp>
          <p:nvSpPr>
            <p:cNvPr id="31" name="TextBox 30"/>
            <p:cNvSpPr txBox="1"/>
            <p:nvPr/>
          </p:nvSpPr>
          <p:spPr>
            <a:xfrm flipH="1">
              <a:off x="1072181" y="5351080"/>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35" name="Freeform 166"/>
            <p:cNvSpPr>
              <a:spLocks noEditPoints="1"/>
            </p:cNvSpPr>
            <p:nvPr/>
          </p:nvSpPr>
          <p:spPr bwMode="auto">
            <a:xfrm>
              <a:off x="5303165" y="4738819"/>
              <a:ext cx="656114" cy="597793"/>
            </a:xfrm>
            <a:custGeom>
              <a:avLst/>
              <a:gdLst>
                <a:gd name="T0" fmla="*/ 72 w 176"/>
                <a:gd name="T1" fmla="*/ 97 h 161"/>
                <a:gd name="T2" fmla="*/ 80 w 176"/>
                <a:gd name="T3" fmla="*/ 97 h 161"/>
                <a:gd name="T4" fmla="*/ 100 w 176"/>
                <a:gd name="T5" fmla="*/ 93 h 161"/>
                <a:gd name="T6" fmla="*/ 100 w 176"/>
                <a:gd name="T7" fmla="*/ 101 h 161"/>
                <a:gd name="T8" fmla="*/ 100 w 176"/>
                <a:gd name="T9" fmla="*/ 93 h 161"/>
                <a:gd name="T10" fmla="*/ 48 w 176"/>
                <a:gd name="T11" fmla="*/ 113 h 161"/>
                <a:gd name="T12" fmla="*/ 44 w 176"/>
                <a:gd name="T13" fmla="*/ 101 h 161"/>
                <a:gd name="T14" fmla="*/ 40 w 176"/>
                <a:gd name="T15" fmla="*/ 113 h 161"/>
                <a:gd name="T16" fmla="*/ 28 w 176"/>
                <a:gd name="T17" fmla="*/ 117 h 161"/>
                <a:gd name="T18" fmla="*/ 40 w 176"/>
                <a:gd name="T19" fmla="*/ 121 h 161"/>
                <a:gd name="T20" fmla="*/ 44 w 176"/>
                <a:gd name="T21" fmla="*/ 133 h 161"/>
                <a:gd name="T22" fmla="*/ 48 w 176"/>
                <a:gd name="T23" fmla="*/ 121 h 161"/>
                <a:gd name="T24" fmla="*/ 60 w 176"/>
                <a:gd name="T25" fmla="*/ 117 h 161"/>
                <a:gd name="T26" fmla="*/ 132 w 176"/>
                <a:gd name="T27" fmla="*/ 73 h 161"/>
                <a:gd name="T28" fmla="*/ 97 w 176"/>
                <a:gd name="T29" fmla="*/ 56 h 161"/>
                <a:gd name="T30" fmla="*/ 82 w 176"/>
                <a:gd name="T31" fmla="*/ 1 h 161"/>
                <a:gd name="T32" fmla="*/ 78 w 176"/>
                <a:gd name="T33" fmla="*/ 9 h 161"/>
                <a:gd name="T34" fmla="*/ 92 w 176"/>
                <a:gd name="T35" fmla="*/ 51 h 161"/>
                <a:gd name="T36" fmla="*/ 44 w 176"/>
                <a:gd name="T37" fmla="*/ 73 h 161"/>
                <a:gd name="T38" fmla="*/ 44 w 176"/>
                <a:gd name="T39" fmla="*/ 161 h 161"/>
                <a:gd name="T40" fmla="*/ 98 w 176"/>
                <a:gd name="T41" fmla="*/ 145 h 161"/>
                <a:gd name="T42" fmla="*/ 176 w 176"/>
                <a:gd name="T43" fmla="*/ 117 h 161"/>
                <a:gd name="T44" fmla="*/ 132 w 176"/>
                <a:gd name="T45" fmla="*/ 153 h 161"/>
                <a:gd name="T46" fmla="*/ 74 w 176"/>
                <a:gd name="T47" fmla="*/ 137 h 161"/>
                <a:gd name="T48" fmla="*/ 8 w 176"/>
                <a:gd name="T49" fmla="*/ 117 h 161"/>
                <a:gd name="T50" fmla="*/ 132 w 176"/>
                <a:gd name="T51" fmla="*/ 81 h 161"/>
                <a:gd name="T52" fmla="*/ 132 w 176"/>
                <a:gd name="T53" fmla="*/ 153 h 161"/>
                <a:gd name="T54" fmla="*/ 116 w 176"/>
                <a:gd name="T55" fmla="*/ 125 h 161"/>
                <a:gd name="T56" fmla="*/ 132 w 176"/>
                <a:gd name="T57" fmla="*/ 125 h 161"/>
                <a:gd name="T58" fmla="*/ 140 w 176"/>
                <a:gd name="T59" fmla="*/ 101 h 161"/>
                <a:gd name="T60" fmla="*/ 140 w 176"/>
                <a:gd name="T61" fmla="*/ 117 h 161"/>
                <a:gd name="T62" fmla="*/ 140 w 176"/>
                <a:gd name="T63" fmla="*/ 10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1">
                  <a:moveTo>
                    <a:pt x="76" y="93"/>
                  </a:moveTo>
                  <a:cubicBezTo>
                    <a:pt x="74" y="93"/>
                    <a:pt x="72" y="95"/>
                    <a:pt x="72" y="97"/>
                  </a:cubicBezTo>
                  <a:cubicBezTo>
                    <a:pt x="72" y="99"/>
                    <a:pt x="74" y="101"/>
                    <a:pt x="76" y="101"/>
                  </a:cubicBezTo>
                  <a:cubicBezTo>
                    <a:pt x="78" y="101"/>
                    <a:pt x="80" y="99"/>
                    <a:pt x="80" y="97"/>
                  </a:cubicBezTo>
                  <a:cubicBezTo>
                    <a:pt x="80" y="95"/>
                    <a:pt x="78" y="93"/>
                    <a:pt x="76" y="93"/>
                  </a:cubicBezTo>
                  <a:moveTo>
                    <a:pt x="100" y="93"/>
                  </a:moveTo>
                  <a:cubicBezTo>
                    <a:pt x="98" y="93"/>
                    <a:pt x="96" y="95"/>
                    <a:pt x="96" y="97"/>
                  </a:cubicBezTo>
                  <a:cubicBezTo>
                    <a:pt x="96" y="99"/>
                    <a:pt x="98" y="101"/>
                    <a:pt x="100" y="101"/>
                  </a:cubicBezTo>
                  <a:cubicBezTo>
                    <a:pt x="102" y="101"/>
                    <a:pt x="104" y="99"/>
                    <a:pt x="104" y="97"/>
                  </a:cubicBezTo>
                  <a:cubicBezTo>
                    <a:pt x="104" y="95"/>
                    <a:pt x="102" y="93"/>
                    <a:pt x="100" y="93"/>
                  </a:cubicBezTo>
                  <a:moveTo>
                    <a:pt x="56" y="113"/>
                  </a:moveTo>
                  <a:cubicBezTo>
                    <a:pt x="48" y="113"/>
                    <a:pt x="48" y="113"/>
                    <a:pt x="48" y="113"/>
                  </a:cubicBezTo>
                  <a:cubicBezTo>
                    <a:pt x="48" y="105"/>
                    <a:pt x="48" y="105"/>
                    <a:pt x="48" y="105"/>
                  </a:cubicBezTo>
                  <a:cubicBezTo>
                    <a:pt x="48" y="103"/>
                    <a:pt x="46" y="101"/>
                    <a:pt x="44" y="101"/>
                  </a:cubicBezTo>
                  <a:cubicBezTo>
                    <a:pt x="42" y="101"/>
                    <a:pt x="40" y="103"/>
                    <a:pt x="40" y="105"/>
                  </a:cubicBezTo>
                  <a:cubicBezTo>
                    <a:pt x="40" y="113"/>
                    <a:pt x="40" y="113"/>
                    <a:pt x="40" y="113"/>
                  </a:cubicBezTo>
                  <a:cubicBezTo>
                    <a:pt x="32" y="113"/>
                    <a:pt x="32" y="113"/>
                    <a:pt x="32" y="113"/>
                  </a:cubicBezTo>
                  <a:cubicBezTo>
                    <a:pt x="30" y="113"/>
                    <a:pt x="28" y="115"/>
                    <a:pt x="28" y="117"/>
                  </a:cubicBezTo>
                  <a:cubicBezTo>
                    <a:pt x="28" y="119"/>
                    <a:pt x="30" y="121"/>
                    <a:pt x="32" y="121"/>
                  </a:cubicBezTo>
                  <a:cubicBezTo>
                    <a:pt x="40" y="121"/>
                    <a:pt x="40" y="121"/>
                    <a:pt x="40" y="121"/>
                  </a:cubicBezTo>
                  <a:cubicBezTo>
                    <a:pt x="40" y="129"/>
                    <a:pt x="40" y="129"/>
                    <a:pt x="40" y="129"/>
                  </a:cubicBezTo>
                  <a:cubicBezTo>
                    <a:pt x="40" y="131"/>
                    <a:pt x="42" y="133"/>
                    <a:pt x="44" y="133"/>
                  </a:cubicBezTo>
                  <a:cubicBezTo>
                    <a:pt x="46" y="133"/>
                    <a:pt x="48" y="131"/>
                    <a:pt x="48" y="129"/>
                  </a:cubicBezTo>
                  <a:cubicBezTo>
                    <a:pt x="48" y="121"/>
                    <a:pt x="48" y="121"/>
                    <a:pt x="48" y="121"/>
                  </a:cubicBezTo>
                  <a:cubicBezTo>
                    <a:pt x="56" y="121"/>
                    <a:pt x="56" y="121"/>
                    <a:pt x="56" y="121"/>
                  </a:cubicBezTo>
                  <a:cubicBezTo>
                    <a:pt x="58" y="121"/>
                    <a:pt x="60" y="119"/>
                    <a:pt x="60" y="117"/>
                  </a:cubicBezTo>
                  <a:cubicBezTo>
                    <a:pt x="60" y="115"/>
                    <a:pt x="58" y="113"/>
                    <a:pt x="56" y="113"/>
                  </a:cubicBezTo>
                  <a:moveTo>
                    <a:pt x="132" y="73"/>
                  </a:moveTo>
                  <a:cubicBezTo>
                    <a:pt x="92" y="73"/>
                    <a:pt x="92" y="73"/>
                    <a:pt x="92" y="73"/>
                  </a:cubicBezTo>
                  <a:cubicBezTo>
                    <a:pt x="88" y="66"/>
                    <a:pt x="91" y="62"/>
                    <a:pt x="97" y="56"/>
                  </a:cubicBezTo>
                  <a:cubicBezTo>
                    <a:pt x="102" y="52"/>
                    <a:pt x="108" y="46"/>
                    <a:pt x="108" y="37"/>
                  </a:cubicBezTo>
                  <a:cubicBezTo>
                    <a:pt x="108" y="15"/>
                    <a:pt x="83" y="2"/>
                    <a:pt x="82" y="1"/>
                  </a:cubicBezTo>
                  <a:cubicBezTo>
                    <a:pt x="80" y="0"/>
                    <a:pt x="77" y="1"/>
                    <a:pt x="76" y="3"/>
                  </a:cubicBezTo>
                  <a:cubicBezTo>
                    <a:pt x="75" y="5"/>
                    <a:pt x="76" y="8"/>
                    <a:pt x="78" y="9"/>
                  </a:cubicBezTo>
                  <a:cubicBezTo>
                    <a:pt x="78" y="9"/>
                    <a:pt x="100" y="20"/>
                    <a:pt x="100" y="37"/>
                  </a:cubicBezTo>
                  <a:cubicBezTo>
                    <a:pt x="100" y="43"/>
                    <a:pt x="96" y="46"/>
                    <a:pt x="92" y="51"/>
                  </a:cubicBezTo>
                  <a:cubicBezTo>
                    <a:pt x="86" y="56"/>
                    <a:pt x="80" y="63"/>
                    <a:pt x="84" y="73"/>
                  </a:cubicBezTo>
                  <a:cubicBezTo>
                    <a:pt x="44" y="73"/>
                    <a:pt x="44" y="73"/>
                    <a:pt x="44" y="73"/>
                  </a:cubicBezTo>
                  <a:cubicBezTo>
                    <a:pt x="20" y="73"/>
                    <a:pt x="0" y="93"/>
                    <a:pt x="0" y="117"/>
                  </a:cubicBezTo>
                  <a:cubicBezTo>
                    <a:pt x="0" y="141"/>
                    <a:pt x="20" y="161"/>
                    <a:pt x="44" y="161"/>
                  </a:cubicBezTo>
                  <a:cubicBezTo>
                    <a:pt x="58" y="161"/>
                    <a:pt x="70" y="155"/>
                    <a:pt x="78" y="145"/>
                  </a:cubicBezTo>
                  <a:cubicBezTo>
                    <a:pt x="98" y="145"/>
                    <a:pt x="98" y="145"/>
                    <a:pt x="98" y="145"/>
                  </a:cubicBezTo>
                  <a:cubicBezTo>
                    <a:pt x="106" y="155"/>
                    <a:pt x="118" y="161"/>
                    <a:pt x="132" y="161"/>
                  </a:cubicBezTo>
                  <a:cubicBezTo>
                    <a:pt x="156" y="161"/>
                    <a:pt x="176" y="141"/>
                    <a:pt x="176" y="117"/>
                  </a:cubicBezTo>
                  <a:cubicBezTo>
                    <a:pt x="176" y="93"/>
                    <a:pt x="156" y="73"/>
                    <a:pt x="132" y="73"/>
                  </a:cubicBezTo>
                  <a:moveTo>
                    <a:pt x="132" y="153"/>
                  </a:moveTo>
                  <a:cubicBezTo>
                    <a:pt x="120" y="153"/>
                    <a:pt x="109" y="147"/>
                    <a:pt x="102" y="137"/>
                  </a:cubicBezTo>
                  <a:cubicBezTo>
                    <a:pt x="74" y="137"/>
                    <a:pt x="74" y="137"/>
                    <a:pt x="74" y="137"/>
                  </a:cubicBezTo>
                  <a:cubicBezTo>
                    <a:pt x="67" y="147"/>
                    <a:pt x="56" y="153"/>
                    <a:pt x="44" y="153"/>
                  </a:cubicBezTo>
                  <a:cubicBezTo>
                    <a:pt x="24" y="153"/>
                    <a:pt x="8" y="137"/>
                    <a:pt x="8" y="117"/>
                  </a:cubicBezTo>
                  <a:cubicBezTo>
                    <a:pt x="8" y="97"/>
                    <a:pt x="24" y="81"/>
                    <a:pt x="44" y="81"/>
                  </a:cubicBezTo>
                  <a:cubicBezTo>
                    <a:pt x="132" y="81"/>
                    <a:pt x="132" y="81"/>
                    <a:pt x="132" y="81"/>
                  </a:cubicBezTo>
                  <a:cubicBezTo>
                    <a:pt x="152" y="81"/>
                    <a:pt x="168" y="97"/>
                    <a:pt x="168" y="117"/>
                  </a:cubicBezTo>
                  <a:cubicBezTo>
                    <a:pt x="168" y="137"/>
                    <a:pt x="152" y="153"/>
                    <a:pt x="132" y="153"/>
                  </a:cubicBezTo>
                  <a:moveTo>
                    <a:pt x="124" y="117"/>
                  </a:moveTo>
                  <a:cubicBezTo>
                    <a:pt x="120" y="117"/>
                    <a:pt x="116" y="121"/>
                    <a:pt x="116" y="125"/>
                  </a:cubicBezTo>
                  <a:cubicBezTo>
                    <a:pt x="116" y="129"/>
                    <a:pt x="120" y="133"/>
                    <a:pt x="124" y="133"/>
                  </a:cubicBezTo>
                  <a:cubicBezTo>
                    <a:pt x="128" y="133"/>
                    <a:pt x="132" y="129"/>
                    <a:pt x="132" y="125"/>
                  </a:cubicBezTo>
                  <a:cubicBezTo>
                    <a:pt x="132" y="121"/>
                    <a:pt x="128" y="117"/>
                    <a:pt x="124" y="117"/>
                  </a:cubicBezTo>
                  <a:moveTo>
                    <a:pt x="140" y="101"/>
                  </a:moveTo>
                  <a:cubicBezTo>
                    <a:pt x="136" y="101"/>
                    <a:pt x="132" y="105"/>
                    <a:pt x="132" y="109"/>
                  </a:cubicBezTo>
                  <a:cubicBezTo>
                    <a:pt x="132" y="113"/>
                    <a:pt x="136" y="117"/>
                    <a:pt x="140" y="117"/>
                  </a:cubicBezTo>
                  <a:cubicBezTo>
                    <a:pt x="144" y="117"/>
                    <a:pt x="148" y="113"/>
                    <a:pt x="148" y="109"/>
                  </a:cubicBezTo>
                  <a:cubicBezTo>
                    <a:pt x="148" y="105"/>
                    <a:pt x="144" y="101"/>
                    <a:pt x="140" y="10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2" name="Group 11"/>
          <p:cNvGrpSpPr/>
          <p:nvPr/>
        </p:nvGrpSpPr>
        <p:grpSpPr>
          <a:xfrm>
            <a:off x="10944606" y="3390900"/>
            <a:ext cx="6705219" cy="1442117"/>
            <a:chOff x="10944606" y="3390900"/>
            <a:chExt cx="6705219" cy="1442117"/>
          </a:xfrm>
        </p:grpSpPr>
        <p:cxnSp>
          <p:nvCxnSpPr>
            <p:cNvPr id="11" name="Straight Connector 10"/>
            <p:cNvCxnSpPr/>
            <p:nvPr/>
          </p:nvCxnSpPr>
          <p:spPr>
            <a:xfrm>
              <a:off x="10944606" y="3896916"/>
              <a:ext cx="1289699" cy="0"/>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Овал 15"/>
            <p:cNvSpPr/>
            <p:nvPr/>
          </p:nvSpPr>
          <p:spPr>
            <a:xfrm>
              <a:off x="12574940" y="3390900"/>
              <a:ext cx="989536" cy="989534"/>
            </a:xfrm>
            <a:prstGeom prst="ellipse">
              <a:avLst/>
            </a:prstGeom>
            <a:solidFill>
              <a:schemeClr val="accent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TextBox 13"/>
            <p:cNvSpPr txBox="1"/>
            <p:nvPr/>
          </p:nvSpPr>
          <p:spPr>
            <a:xfrm>
              <a:off x="13905110" y="3390900"/>
              <a:ext cx="3238500" cy="646331"/>
            </a:xfrm>
            <a:prstGeom prst="rect">
              <a:avLst/>
            </a:prstGeom>
            <a:noFill/>
          </p:spPr>
          <p:txBody>
            <a:bodyPr wrap="square" rtlCol="0">
              <a:spAutoFit/>
            </a:bodyPr>
            <a:lstStyle/>
            <a:p>
              <a:r>
                <a:rPr lang="en-US" sz="3600">
                  <a:latin typeface="+mj-lt"/>
                </a:rPr>
                <a:t>innovations</a:t>
              </a:r>
              <a:endParaRPr lang="uk-UA" sz="3600">
                <a:latin typeface="+mj-lt"/>
              </a:endParaRPr>
            </a:p>
          </p:txBody>
        </p:sp>
        <p:sp>
          <p:nvSpPr>
            <p:cNvPr id="15" name="TextBox 14"/>
            <p:cNvSpPr txBox="1"/>
            <p:nvPr/>
          </p:nvSpPr>
          <p:spPr>
            <a:xfrm flipH="1">
              <a:off x="13905110" y="4125131"/>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sp>
          <p:nvSpPr>
            <p:cNvPr id="36" name="Freeform 465"/>
            <p:cNvSpPr>
              <a:spLocks noEditPoints="1"/>
            </p:cNvSpPr>
            <p:nvPr/>
          </p:nvSpPr>
          <p:spPr bwMode="auto">
            <a:xfrm>
              <a:off x="12769681" y="3598407"/>
              <a:ext cx="600053" cy="574519"/>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3" name="Group 12"/>
          <p:cNvGrpSpPr/>
          <p:nvPr/>
        </p:nvGrpSpPr>
        <p:grpSpPr>
          <a:xfrm>
            <a:off x="9123775" y="5606383"/>
            <a:ext cx="6547933" cy="1442117"/>
            <a:chOff x="9123775" y="5606383"/>
            <a:chExt cx="6547933" cy="1442117"/>
          </a:xfrm>
        </p:grpSpPr>
        <p:cxnSp>
          <p:nvCxnSpPr>
            <p:cNvPr id="19" name="Straight Connector 18"/>
            <p:cNvCxnSpPr/>
            <p:nvPr/>
          </p:nvCxnSpPr>
          <p:spPr>
            <a:xfrm>
              <a:off x="9123775" y="6106834"/>
              <a:ext cx="1070017" cy="0"/>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4" name="Овал 15"/>
            <p:cNvSpPr/>
            <p:nvPr/>
          </p:nvSpPr>
          <p:spPr>
            <a:xfrm>
              <a:off x="10565625" y="5612067"/>
              <a:ext cx="989536" cy="989534"/>
            </a:xfrm>
            <a:prstGeom prst="ellipse">
              <a:avLst/>
            </a:prstGeom>
            <a:solidFill>
              <a:schemeClr val="accent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2" name="TextBox 21"/>
            <p:cNvSpPr txBox="1"/>
            <p:nvPr/>
          </p:nvSpPr>
          <p:spPr>
            <a:xfrm>
              <a:off x="11926993" y="5606383"/>
              <a:ext cx="3238500" cy="646331"/>
            </a:xfrm>
            <a:prstGeom prst="rect">
              <a:avLst/>
            </a:prstGeom>
            <a:noFill/>
          </p:spPr>
          <p:txBody>
            <a:bodyPr wrap="square" rtlCol="0">
              <a:spAutoFit/>
            </a:bodyPr>
            <a:lstStyle/>
            <a:p>
              <a:r>
                <a:rPr lang="en-US" sz="3600">
                  <a:latin typeface="+mj-lt"/>
                </a:rPr>
                <a:t>clear strategy</a:t>
              </a:r>
              <a:endParaRPr lang="uk-UA" sz="3600">
                <a:latin typeface="+mj-lt"/>
              </a:endParaRPr>
            </a:p>
          </p:txBody>
        </p:sp>
        <p:sp>
          <p:nvSpPr>
            <p:cNvPr id="23" name="TextBox 22"/>
            <p:cNvSpPr txBox="1"/>
            <p:nvPr/>
          </p:nvSpPr>
          <p:spPr>
            <a:xfrm flipH="1">
              <a:off x="11926993" y="6340614"/>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sp>
          <p:nvSpPr>
            <p:cNvPr id="37" name="Freeform 354"/>
            <p:cNvSpPr>
              <a:spLocks noEditPoints="1"/>
            </p:cNvSpPr>
            <p:nvPr/>
          </p:nvSpPr>
          <p:spPr bwMode="auto">
            <a:xfrm>
              <a:off x="10789142" y="5904251"/>
              <a:ext cx="542501" cy="436363"/>
            </a:xfrm>
            <a:custGeom>
              <a:avLst/>
              <a:gdLst>
                <a:gd name="T0" fmla="*/ 175 w 176"/>
                <a:gd name="T1" fmla="*/ 69 h 144"/>
                <a:gd name="T2" fmla="*/ 151 w 176"/>
                <a:gd name="T3" fmla="*/ 45 h 144"/>
                <a:gd name="T4" fmla="*/ 148 w 176"/>
                <a:gd name="T5" fmla="*/ 44 h 144"/>
                <a:gd name="T6" fmla="*/ 144 w 176"/>
                <a:gd name="T7" fmla="*/ 48 h 144"/>
                <a:gd name="T8" fmla="*/ 145 w 176"/>
                <a:gd name="T9" fmla="*/ 51 h 144"/>
                <a:gd name="T10" fmla="*/ 162 w 176"/>
                <a:gd name="T11" fmla="*/ 68 h 144"/>
                <a:gd name="T12" fmla="*/ 66 w 176"/>
                <a:gd name="T13" fmla="*/ 68 h 144"/>
                <a:gd name="T14" fmla="*/ 120 w 176"/>
                <a:gd name="T15" fmla="*/ 14 h 144"/>
                <a:gd name="T16" fmla="*/ 120 w 176"/>
                <a:gd name="T17" fmla="*/ 36 h 144"/>
                <a:gd name="T18" fmla="*/ 124 w 176"/>
                <a:gd name="T19" fmla="*/ 40 h 144"/>
                <a:gd name="T20" fmla="*/ 128 w 176"/>
                <a:gd name="T21" fmla="*/ 36 h 144"/>
                <a:gd name="T22" fmla="*/ 128 w 176"/>
                <a:gd name="T23" fmla="*/ 4 h 144"/>
                <a:gd name="T24" fmla="*/ 124 w 176"/>
                <a:gd name="T25" fmla="*/ 0 h 144"/>
                <a:gd name="T26" fmla="*/ 92 w 176"/>
                <a:gd name="T27" fmla="*/ 0 h 144"/>
                <a:gd name="T28" fmla="*/ 88 w 176"/>
                <a:gd name="T29" fmla="*/ 4 h 144"/>
                <a:gd name="T30" fmla="*/ 92 w 176"/>
                <a:gd name="T31" fmla="*/ 8 h 144"/>
                <a:gd name="T32" fmla="*/ 114 w 176"/>
                <a:gd name="T33" fmla="*/ 8 h 144"/>
                <a:gd name="T34" fmla="*/ 54 w 176"/>
                <a:gd name="T35" fmla="*/ 68 h 144"/>
                <a:gd name="T36" fmla="*/ 31 w 176"/>
                <a:gd name="T37" fmla="*/ 68 h 144"/>
                <a:gd name="T38" fmla="*/ 16 w 176"/>
                <a:gd name="T39" fmla="*/ 56 h 144"/>
                <a:gd name="T40" fmla="*/ 0 w 176"/>
                <a:gd name="T41" fmla="*/ 72 h 144"/>
                <a:gd name="T42" fmla="*/ 16 w 176"/>
                <a:gd name="T43" fmla="*/ 88 h 144"/>
                <a:gd name="T44" fmla="*/ 31 w 176"/>
                <a:gd name="T45" fmla="*/ 76 h 144"/>
                <a:gd name="T46" fmla="*/ 54 w 176"/>
                <a:gd name="T47" fmla="*/ 76 h 144"/>
                <a:gd name="T48" fmla="*/ 114 w 176"/>
                <a:gd name="T49" fmla="*/ 136 h 144"/>
                <a:gd name="T50" fmla="*/ 92 w 176"/>
                <a:gd name="T51" fmla="*/ 136 h 144"/>
                <a:gd name="T52" fmla="*/ 88 w 176"/>
                <a:gd name="T53" fmla="*/ 140 h 144"/>
                <a:gd name="T54" fmla="*/ 92 w 176"/>
                <a:gd name="T55" fmla="*/ 144 h 144"/>
                <a:gd name="T56" fmla="*/ 124 w 176"/>
                <a:gd name="T57" fmla="*/ 144 h 144"/>
                <a:gd name="T58" fmla="*/ 128 w 176"/>
                <a:gd name="T59" fmla="*/ 140 h 144"/>
                <a:gd name="T60" fmla="*/ 128 w 176"/>
                <a:gd name="T61" fmla="*/ 108 h 144"/>
                <a:gd name="T62" fmla="*/ 124 w 176"/>
                <a:gd name="T63" fmla="*/ 104 h 144"/>
                <a:gd name="T64" fmla="*/ 120 w 176"/>
                <a:gd name="T65" fmla="*/ 108 h 144"/>
                <a:gd name="T66" fmla="*/ 120 w 176"/>
                <a:gd name="T67" fmla="*/ 130 h 144"/>
                <a:gd name="T68" fmla="*/ 66 w 176"/>
                <a:gd name="T69" fmla="*/ 76 h 144"/>
                <a:gd name="T70" fmla="*/ 162 w 176"/>
                <a:gd name="T71" fmla="*/ 76 h 144"/>
                <a:gd name="T72" fmla="*/ 145 w 176"/>
                <a:gd name="T73" fmla="*/ 93 h 144"/>
                <a:gd name="T74" fmla="*/ 144 w 176"/>
                <a:gd name="T75" fmla="*/ 96 h 144"/>
                <a:gd name="T76" fmla="*/ 148 w 176"/>
                <a:gd name="T77" fmla="*/ 100 h 144"/>
                <a:gd name="T78" fmla="*/ 151 w 176"/>
                <a:gd name="T79" fmla="*/ 99 h 144"/>
                <a:gd name="T80" fmla="*/ 175 w 176"/>
                <a:gd name="T81" fmla="*/ 75 h 144"/>
                <a:gd name="T82" fmla="*/ 176 w 176"/>
                <a:gd name="T83" fmla="*/ 72 h 144"/>
                <a:gd name="T84" fmla="*/ 175 w 176"/>
                <a:gd name="T85" fmla="*/ 69 h 144"/>
                <a:gd name="T86" fmla="*/ 16 w 176"/>
                <a:gd name="T87" fmla="*/ 80 h 144"/>
                <a:gd name="T88" fmla="*/ 8 w 176"/>
                <a:gd name="T89" fmla="*/ 72 h 144"/>
                <a:gd name="T90" fmla="*/ 16 w 176"/>
                <a:gd name="T91" fmla="*/ 64 h 144"/>
                <a:gd name="T92" fmla="*/ 24 w 176"/>
                <a:gd name="T93" fmla="*/ 72 h 144"/>
                <a:gd name="T94" fmla="*/ 16 w 176"/>
                <a:gd name="T95" fmla="*/ 8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6" h="144">
                  <a:moveTo>
                    <a:pt x="175" y="69"/>
                  </a:moveTo>
                  <a:cubicBezTo>
                    <a:pt x="151" y="45"/>
                    <a:pt x="151" y="45"/>
                    <a:pt x="151" y="45"/>
                  </a:cubicBezTo>
                  <a:cubicBezTo>
                    <a:pt x="150" y="44"/>
                    <a:pt x="149" y="44"/>
                    <a:pt x="148" y="44"/>
                  </a:cubicBezTo>
                  <a:cubicBezTo>
                    <a:pt x="146" y="44"/>
                    <a:pt x="144" y="46"/>
                    <a:pt x="144" y="48"/>
                  </a:cubicBezTo>
                  <a:cubicBezTo>
                    <a:pt x="144" y="49"/>
                    <a:pt x="144" y="50"/>
                    <a:pt x="145" y="51"/>
                  </a:cubicBezTo>
                  <a:cubicBezTo>
                    <a:pt x="162" y="68"/>
                    <a:pt x="162" y="68"/>
                    <a:pt x="162" y="68"/>
                  </a:cubicBezTo>
                  <a:cubicBezTo>
                    <a:pt x="66" y="68"/>
                    <a:pt x="66" y="68"/>
                    <a:pt x="66" y="68"/>
                  </a:cubicBezTo>
                  <a:cubicBezTo>
                    <a:pt x="120" y="14"/>
                    <a:pt x="120" y="14"/>
                    <a:pt x="120" y="14"/>
                  </a:cubicBezTo>
                  <a:cubicBezTo>
                    <a:pt x="120" y="36"/>
                    <a:pt x="120" y="36"/>
                    <a:pt x="120" y="36"/>
                  </a:cubicBezTo>
                  <a:cubicBezTo>
                    <a:pt x="120" y="38"/>
                    <a:pt x="122" y="40"/>
                    <a:pt x="124" y="40"/>
                  </a:cubicBezTo>
                  <a:cubicBezTo>
                    <a:pt x="126" y="40"/>
                    <a:pt x="128" y="38"/>
                    <a:pt x="128" y="36"/>
                  </a:cubicBezTo>
                  <a:cubicBezTo>
                    <a:pt x="128" y="4"/>
                    <a:pt x="128" y="4"/>
                    <a:pt x="128" y="4"/>
                  </a:cubicBezTo>
                  <a:cubicBezTo>
                    <a:pt x="128" y="2"/>
                    <a:pt x="126" y="0"/>
                    <a:pt x="124" y="0"/>
                  </a:cubicBezTo>
                  <a:cubicBezTo>
                    <a:pt x="92" y="0"/>
                    <a:pt x="92" y="0"/>
                    <a:pt x="92" y="0"/>
                  </a:cubicBezTo>
                  <a:cubicBezTo>
                    <a:pt x="90" y="0"/>
                    <a:pt x="88" y="2"/>
                    <a:pt x="88" y="4"/>
                  </a:cubicBezTo>
                  <a:cubicBezTo>
                    <a:pt x="88" y="6"/>
                    <a:pt x="90" y="8"/>
                    <a:pt x="92" y="8"/>
                  </a:cubicBezTo>
                  <a:cubicBezTo>
                    <a:pt x="114" y="8"/>
                    <a:pt x="114" y="8"/>
                    <a:pt x="114" y="8"/>
                  </a:cubicBezTo>
                  <a:cubicBezTo>
                    <a:pt x="54" y="68"/>
                    <a:pt x="54" y="68"/>
                    <a:pt x="54" y="68"/>
                  </a:cubicBezTo>
                  <a:cubicBezTo>
                    <a:pt x="31" y="68"/>
                    <a:pt x="31" y="68"/>
                    <a:pt x="31" y="68"/>
                  </a:cubicBezTo>
                  <a:cubicBezTo>
                    <a:pt x="30" y="61"/>
                    <a:pt x="23" y="56"/>
                    <a:pt x="16" y="56"/>
                  </a:cubicBezTo>
                  <a:cubicBezTo>
                    <a:pt x="7" y="56"/>
                    <a:pt x="0" y="63"/>
                    <a:pt x="0" y="72"/>
                  </a:cubicBezTo>
                  <a:cubicBezTo>
                    <a:pt x="0" y="81"/>
                    <a:pt x="7" y="88"/>
                    <a:pt x="16" y="88"/>
                  </a:cubicBezTo>
                  <a:cubicBezTo>
                    <a:pt x="23" y="88"/>
                    <a:pt x="30" y="83"/>
                    <a:pt x="31" y="76"/>
                  </a:cubicBezTo>
                  <a:cubicBezTo>
                    <a:pt x="54" y="76"/>
                    <a:pt x="54" y="76"/>
                    <a:pt x="54" y="76"/>
                  </a:cubicBezTo>
                  <a:cubicBezTo>
                    <a:pt x="114" y="136"/>
                    <a:pt x="114" y="136"/>
                    <a:pt x="114" y="136"/>
                  </a:cubicBezTo>
                  <a:cubicBezTo>
                    <a:pt x="92" y="136"/>
                    <a:pt x="92" y="136"/>
                    <a:pt x="92" y="136"/>
                  </a:cubicBezTo>
                  <a:cubicBezTo>
                    <a:pt x="90" y="136"/>
                    <a:pt x="88" y="138"/>
                    <a:pt x="88" y="140"/>
                  </a:cubicBezTo>
                  <a:cubicBezTo>
                    <a:pt x="88" y="142"/>
                    <a:pt x="90" y="144"/>
                    <a:pt x="92" y="144"/>
                  </a:cubicBezTo>
                  <a:cubicBezTo>
                    <a:pt x="124" y="144"/>
                    <a:pt x="124" y="144"/>
                    <a:pt x="124" y="144"/>
                  </a:cubicBezTo>
                  <a:cubicBezTo>
                    <a:pt x="126" y="144"/>
                    <a:pt x="128" y="142"/>
                    <a:pt x="128" y="140"/>
                  </a:cubicBezTo>
                  <a:cubicBezTo>
                    <a:pt x="128" y="108"/>
                    <a:pt x="128" y="108"/>
                    <a:pt x="128" y="108"/>
                  </a:cubicBezTo>
                  <a:cubicBezTo>
                    <a:pt x="128" y="106"/>
                    <a:pt x="126" y="104"/>
                    <a:pt x="124" y="104"/>
                  </a:cubicBezTo>
                  <a:cubicBezTo>
                    <a:pt x="122" y="104"/>
                    <a:pt x="120" y="106"/>
                    <a:pt x="120" y="108"/>
                  </a:cubicBezTo>
                  <a:cubicBezTo>
                    <a:pt x="120" y="130"/>
                    <a:pt x="120" y="130"/>
                    <a:pt x="120" y="130"/>
                  </a:cubicBezTo>
                  <a:cubicBezTo>
                    <a:pt x="66" y="76"/>
                    <a:pt x="66" y="76"/>
                    <a:pt x="66" y="76"/>
                  </a:cubicBezTo>
                  <a:cubicBezTo>
                    <a:pt x="162" y="76"/>
                    <a:pt x="162" y="76"/>
                    <a:pt x="162" y="76"/>
                  </a:cubicBezTo>
                  <a:cubicBezTo>
                    <a:pt x="145" y="93"/>
                    <a:pt x="145" y="93"/>
                    <a:pt x="145" y="93"/>
                  </a:cubicBezTo>
                  <a:cubicBezTo>
                    <a:pt x="144" y="94"/>
                    <a:pt x="144" y="95"/>
                    <a:pt x="144" y="96"/>
                  </a:cubicBezTo>
                  <a:cubicBezTo>
                    <a:pt x="144" y="98"/>
                    <a:pt x="146" y="100"/>
                    <a:pt x="148" y="100"/>
                  </a:cubicBezTo>
                  <a:cubicBezTo>
                    <a:pt x="149" y="100"/>
                    <a:pt x="150" y="100"/>
                    <a:pt x="151" y="99"/>
                  </a:cubicBezTo>
                  <a:cubicBezTo>
                    <a:pt x="175" y="75"/>
                    <a:pt x="175" y="75"/>
                    <a:pt x="175" y="75"/>
                  </a:cubicBezTo>
                  <a:cubicBezTo>
                    <a:pt x="176" y="74"/>
                    <a:pt x="176" y="73"/>
                    <a:pt x="176" y="72"/>
                  </a:cubicBezTo>
                  <a:cubicBezTo>
                    <a:pt x="176" y="71"/>
                    <a:pt x="176" y="70"/>
                    <a:pt x="175" y="69"/>
                  </a:cubicBezTo>
                  <a:moveTo>
                    <a:pt x="16" y="80"/>
                  </a:moveTo>
                  <a:cubicBezTo>
                    <a:pt x="12" y="80"/>
                    <a:pt x="8" y="76"/>
                    <a:pt x="8" y="72"/>
                  </a:cubicBezTo>
                  <a:cubicBezTo>
                    <a:pt x="8" y="68"/>
                    <a:pt x="12" y="64"/>
                    <a:pt x="16" y="64"/>
                  </a:cubicBezTo>
                  <a:cubicBezTo>
                    <a:pt x="20" y="64"/>
                    <a:pt x="24" y="68"/>
                    <a:pt x="24" y="72"/>
                  </a:cubicBezTo>
                  <a:cubicBezTo>
                    <a:pt x="24" y="76"/>
                    <a:pt x="20" y="80"/>
                    <a:pt x="16" y="80"/>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201856451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250"/>
                                        <p:tgtEl>
                                          <p:spTgt spid="12"/>
                                        </p:tgtEl>
                                      </p:cBhvr>
                                    </p:animEffect>
                                    <p:anim calcmode="lin" valueType="num">
                                      <p:cBhvr>
                                        <p:cTn id="14" dur="1250" fill="hold"/>
                                        <p:tgtEl>
                                          <p:spTgt spid="12"/>
                                        </p:tgtEl>
                                        <p:attrNameLst>
                                          <p:attrName>ppt_x</p:attrName>
                                        </p:attrNameLst>
                                      </p:cBhvr>
                                      <p:tavLst>
                                        <p:tav tm="0">
                                          <p:val>
                                            <p:strVal val="#ppt_x"/>
                                          </p:val>
                                        </p:tav>
                                        <p:tav tm="100000">
                                          <p:val>
                                            <p:strVal val="#ppt_x"/>
                                          </p:val>
                                        </p:tav>
                                      </p:tavLst>
                                    </p:anim>
                                    <p:anim calcmode="lin" valueType="num">
                                      <p:cBhvr>
                                        <p:cTn id="15" dur="1125" decel="100000" fill="hold"/>
                                        <p:tgtEl>
                                          <p:spTgt spid="1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250"/>
                                        <p:tgtEl>
                                          <p:spTgt spid="10"/>
                                        </p:tgtEl>
                                      </p:cBhvr>
                                    </p:animEffect>
                                    <p:anim calcmode="lin" valueType="num">
                                      <p:cBhvr>
                                        <p:cTn id="20" dur="1250" fill="hold"/>
                                        <p:tgtEl>
                                          <p:spTgt spid="10"/>
                                        </p:tgtEl>
                                        <p:attrNameLst>
                                          <p:attrName>ppt_x</p:attrName>
                                        </p:attrNameLst>
                                      </p:cBhvr>
                                      <p:tavLst>
                                        <p:tav tm="0">
                                          <p:val>
                                            <p:strVal val="#ppt_x"/>
                                          </p:val>
                                        </p:tav>
                                        <p:tav tm="100000">
                                          <p:val>
                                            <p:strVal val="#ppt_x"/>
                                          </p:val>
                                        </p:tav>
                                      </p:tavLst>
                                    </p:anim>
                                    <p:anim calcmode="lin" valueType="num">
                                      <p:cBhvr>
                                        <p:cTn id="21" dur="1125" decel="100000" fill="hold"/>
                                        <p:tgtEl>
                                          <p:spTgt spid="10"/>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250"/>
                                        <p:tgtEl>
                                          <p:spTgt spid="13"/>
                                        </p:tgtEl>
                                      </p:cBhvr>
                                    </p:animEffect>
                                    <p:anim calcmode="lin" valueType="num">
                                      <p:cBhvr>
                                        <p:cTn id="26" dur="1250" fill="hold"/>
                                        <p:tgtEl>
                                          <p:spTgt spid="13"/>
                                        </p:tgtEl>
                                        <p:attrNameLst>
                                          <p:attrName>ppt_x</p:attrName>
                                        </p:attrNameLst>
                                      </p:cBhvr>
                                      <p:tavLst>
                                        <p:tav tm="0">
                                          <p:val>
                                            <p:strVal val="#ppt_x"/>
                                          </p:val>
                                        </p:tav>
                                        <p:tav tm="100000">
                                          <p:val>
                                            <p:strVal val="#ppt_x"/>
                                          </p:val>
                                        </p:tav>
                                      </p:tavLst>
                                    </p:anim>
                                    <p:anim calcmode="lin" valueType="num">
                                      <p:cBhvr>
                                        <p:cTn id="27" dur="1125" decel="100000" fill="hold"/>
                                        <p:tgtEl>
                                          <p:spTgt spid="13"/>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five-star</a:t>
            </a:r>
            <a:br>
              <a:rPr lang="en-US"/>
            </a:br>
            <a:r>
              <a:rPr lang="en-US">
                <a:solidFill>
                  <a:schemeClr val="accent1"/>
                </a:solidFill>
              </a:rPr>
              <a:t>service</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167</a:t>
            </a:fld>
            <a:endParaRPr/>
          </a:p>
        </p:txBody>
      </p:sp>
      <p:grpSp>
        <p:nvGrpSpPr>
          <p:cNvPr id="9" name="Group 8"/>
          <p:cNvGrpSpPr/>
          <p:nvPr/>
        </p:nvGrpSpPr>
        <p:grpSpPr>
          <a:xfrm>
            <a:off x="11306175" y="5618614"/>
            <a:ext cx="5305425" cy="1347133"/>
            <a:chOff x="11306175" y="5618614"/>
            <a:chExt cx="5305425" cy="1347133"/>
          </a:xfrm>
        </p:grpSpPr>
        <p:cxnSp>
          <p:nvCxnSpPr>
            <p:cNvPr id="40" name="Straight Connector 39"/>
            <p:cNvCxnSpPr/>
            <p:nvPr/>
          </p:nvCxnSpPr>
          <p:spPr>
            <a:xfrm flipH="1">
              <a:off x="11306175" y="5871175"/>
              <a:ext cx="1362075" cy="0"/>
            </a:xfrm>
            <a:prstGeom prst="line">
              <a:avLst/>
            </a:prstGeom>
            <a:ln w="25400">
              <a:solidFill>
                <a:schemeClr val="accent2"/>
              </a:solidFill>
              <a:headEnd type="oval"/>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12945979" y="5618614"/>
              <a:ext cx="3056021" cy="646331"/>
            </a:xfrm>
            <a:prstGeom prst="rect">
              <a:avLst/>
            </a:prstGeom>
            <a:noFill/>
          </p:spPr>
          <p:txBody>
            <a:bodyPr wrap="square" rtlCol="0">
              <a:spAutoFit/>
            </a:bodyPr>
            <a:lstStyle/>
            <a:p>
              <a:r>
                <a:rPr lang="en-US" sz="3600">
                  <a:latin typeface="+mj-lt"/>
                </a:rPr>
                <a:t>ask feedback</a:t>
              </a:r>
              <a:endParaRPr lang="ru-RU" sz="3600">
                <a:latin typeface="+mj-lt"/>
              </a:endParaRPr>
            </a:p>
          </p:txBody>
        </p:sp>
        <p:sp>
          <p:nvSpPr>
            <p:cNvPr id="42" name="TextBox 41"/>
            <p:cNvSpPr txBox="1"/>
            <p:nvPr/>
          </p:nvSpPr>
          <p:spPr>
            <a:xfrm>
              <a:off x="12966234" y="6257861"/>
              <a:ext cx="3645366"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grpSp>
        <p:nvGrpSpPr>
          <p:cNvPr id="7" name="Group 6"/>
          <p:cNvGrpSpPr/>
          <p:nvPr/>
        </p:nvGrpSpPr>
        <p:grpSpPr>
          <a:xfrm>
            <a:off x="1371600" y="5182931"/>
            <a:ext cx="5798622" cy="1347133"/>
            <a:chOff x="1371600" y="5182931"/>
            <a:chExt cx="5798622" cy="1347133"/>
          </a:xfrm>
        </p:grpSpPr>
        <p:cxnSp>
          <p:nvCxnSpPr>
            <p:cNvPr id="44" name="Straight Connector 43"/>
            <p:cNvCxnSpPr/>
            <p:nvPr/>
          </p:nvCxnSpPr>
          <p:spPr>
            <a:xfrm>
              <a:off x="5749907" y="5444541"/>
              <a:ext cx="1420315" cy="0"/>
            </a:xfrm>
            <a:prstGeom prst="line">
              <a:avLst/>
            </a:prstGeom>
            <a:ln w="25400" cap="sq">
              <a:solidFill>
                <a:schemeClr val="accent2"/>
              </a:solidFill>
              <a:headEnd type="ova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1371600" y="5182931"/>
              <a:ext cx="3950166" cy="1347133"/>
              <a:chOff x="1371600" y="5182931"/>
              <a:chExt cx="3950166" cy="1347133"/>
            </a:xfrm>
          </p:grpSpPr>
          <p:sp>
            <p:nvSpPr>
              <p:cNvPr id="45" name="TextBox 44"/>
              <p:cNvSpPr txBox="1"/>
              <p:nvPr/>
            </p:nvSpPr>
            <p:spPr>
              <a:xfrm>
                <a:off x="1371600" y="5182931"/>
                <a:ext cx="3920851" cy="646331"/>
              </a:xfrm>
              <a:prstGeom prst="rect">
                <a:avLst/>
              </a:prstGeom>
              <a:noFill/>
            </p:spPr>
            <p:txBody>
              <a:bodyPr wrap="square" rtlCol="0">
                <a:spAutoFit/>
              </a:bodyPr>
              <a:lstStyle/>
              <a:p>
                <a:pPr algn="r"/>
                <a:r>
                  <a:rPr lang="en-US" sz="3600">
                    <a:latin typeface="+mj-lt"/>
                  </a:rPr>
                  <a:t>be accessable</a:t>
                </a:r>
                <a:endParaRPr lang="ru-RU" sz="3600">
                  <a:latin typeface="+mj-lt"/>
                </a:endParaRPr>
              </a:p>
            </p:txBody>
          </p:sp>
          <p:sp>
            <p:nvSpPr>
              <p:cNvPr id="46" name="TextBox 45"/>
              <p:cNvSpPr txBox="1"/>
              <p:nvPr/>
            </p:nvSpPr>
            <p:spPr>
              <a:xfrm>
                <a:off x="1676400" y="5822178"/>
                <a:ext cx="3645366"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grpSp>
      </p:grpSp>
      <p:grpSp>
        <p:nvGrpSpPr>
          <p:cNvPr id="5" name="Group 4"/>
          <p:cNvGrpSpPr/>
          <p:nvPr/>
        </p:nvGrpSpPr>
        <p:grpSpPr>
          <a:xfrm>
            <a:off x="2230325" y="2793490"/>
            <a:ext cx="5619637" cy="1347133"/>
            <a:chOff x="2230325" y="2793490"/>
            <a:chExt cx="5619637" cy="1347133"/>
          </a:xfrm>
        </p:grpSpPr>
        <p:cxnSp>
          <p:nvCxnSpPr>
            <p:cNvPr id="48" name="Straight Connector 47"/>
            <p:cNvCxnSpPr/>
            <p:nvPr/>
          </p:nvCxnSpPr>
          <p:spPr>
            <a:xfrm flipH="1" flipV="1">
              <a:off x="7448594" y="3041677"/>
              <a:ext cx="401368" cy="610615"/>
            </a:xfrm>
            <a:prstGeom prst="line">
              <a:avLst/>
            </a:prstGeom>
            <a:ln w="25400" cap="sq">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6213230" y="3041677"/>
              <a:ext cx="1235364" cy="0"/>
            </a:xfrm>
            <a:prstGeom prst="line">
              <a:avLst/>
            </a:prstGeom>
            <a:ln w="25400" cap="sq">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2230325" y="2793490"/>
              <a:ext cx="3645366" cy="646331"/>
            </a:xfrm>
            <a:prstGeom prst="rect">
              <a:avLst/>
            </a:prstGeom>
            <a:noFill/>
          </p:spPr>
          <p:txBody>
            <a:bodyPr wrap="square" rtlCol="0">
              <a:spAutoFit/>
            </a:bodyPr>
            <a:lstStyle/>
            <a:p>
              <a:pPr algn="r"/>
              <a:r>
                <a:rPr lang="en-US" sz="3600">
                  <a:latin typeface="+mj-lt"/>
                </a:rPr>
                <a:t>provide solutions</a:t>
              </a:r>
              <a:endParaRPr lang="ru-RU" sz="3600">
                <a:latin typeface="+mj-lt"/>
              </a:endParaRPr>
            </a:p>
          </p:txBody>
        </p:sp>
        <p:sp>
          <p:nvSpPr>
            <p:cNvPr id="51" name="TextBox 50"/>
            <p:cNvSpPr txBox="1"/>
            <p:nvPr/>
          </p:nvSpPr>
          <p:spPr>
            <a:xfrm>
              <a:off x="2259639" y="3432737"/>
              <a:ext cx="3645366"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grpSp>
      <p:grpSp>
        <p:nvGrpSpPr>
          <p:cNvPr id="8" name="Group 7"/>
          <p:cNvGrpSpPr/>
          <p:nvPr/>
        </p:nvGrpSpPr>
        <p:grpSpPr>
          <a:xfrm>
            <a:off x="2230325" y="7189506"/>
            <a:ext cx="6025666" cy="1459194"/>
            <a:chOff x="2230325" y="7189506"/>
            <a:chExt cx="6025666" cy="1459194"/>
          </a:xfrm>
        </p:grpSpPr>
        <p:cxnSp>
          <p:nvCxnSpPr>
            <p:cNvPr id="53" name="Straight Connector 52"/>
            <p:cNvCxnSpPr/>
            <p:nvPr/>
          </p:nvCxnSpPr>
          <p:spPr>
            <a:xfrm flipH="1">
              <a:off x="7846584" y="7189506"/>
              <a:ext cx="409407" cy="378449"/>
            </a:xfrm>
            <a:prstGeom prst="line">
              <a:avLst/>
            </a:prstGeom>
            <a:ln w="25400" cap="sq">
              <a:solidFill>
                <a:schemeClr val="accent2"/>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2230325" y="7301567"/>
              <a:ext cx="3845020" cy="646331"/>
            </a:xfrm>
            <a:prstGeom prst="rect">
              <a:avLst/>
            </a:prstGeom>
            <a:noFill/>
          </p:spPr>
          <p:txBody>
            <a:bodyPr wrap="square" rtlCol="0">
              <a:spAutoFit/>
            </a:bodyPr>
            <a:lstStyle/>
            <a:p>
              <a:pPr algn="r"/>
              <a:r>
                <a:rPr lang="en-US" sz="3600">
                  <a:latin typeface="+mj-lt"/>
                </a:rPr>
                <a:t>be patience</a:t>
              </a:r>
              <a:endParaRPr lang="ru-RU" sz="3600">
                <a:latin typeface="+mj-lt"/>
              </a:endParaRPr>
            </a:p>
          </p:txBody>
        </p:sp>
        <p:sp>
          <p:nvSpPr>
            <p:cNvPr id="55" name="TextBox 54"/>
            <p:cNvSpPr txBox="1"/>
            <p:nvPr/>
          </p:nvSpPr>
          <p:spPr>
            <a:xfrm>
              <a:off x="2459293" y="7940814"/>
              <a:ext cx="3645366"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cxnSp>
          <p:nvCxnSpPr>
            <p:cNvPr id="56" name="Straight Connector 55"/>
            <p:cNvCxnSpPr/>
            <p:nvPr/>
          </p:nvCxnSpPr>
          <p:spPr>
            <a:xfrm flipH="1">
              <a:off x="6422708" y="7566373"/>
              <a:ext cx="1427253" cy="0"/>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0" name="Group 9"/>
          <p:cNvGrpSpPr/>
          <p:nvPr/>
        </p:nvGrpSpPr>
        <p:grpSpPr>
          <a:xfrm>
            <a:off x="10628584" y="3110448"/>
            <a:ext cx="5926869" cy="1347133"/>
            <a:chOff x="10628584" y="3110448"/>
            <a:chExt cx="5926869" cy="1347133"/>
          </a:xfrm>
        </p:grpSpPr>
        <p:cxnSp>
          <p:nvCxnSpPr>
            <p:cNvPr id="59" name="Straight Connector 58"/>
            <p:cNvCxnSpPr/>
            <p:nvPr/>
          </p:nvCxnSpPr>
          <p:spPr>
            <a:xfrm>
              <a:off x="11114557" y="3365226"/>
              <a:ext cx="1512612" cy="0"/>
            </a:xfrm>
            <a:prstGeom prst="line">
              <a:avLst/>
            </a:prstGeom>
            <a:ln w="25400">
              <a:solidFill>
                <a:schemeClr val="accent2"/>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12889832" y="3110448"/>
              <a:ext cx="3056021" cy="646331"/>
            </a:xfrm>
            <a:prstGeom prst="rect">
              <a:avLst/>
            </a:prstGeom>
            <a:noFill/>
          </p:spPr>
          <p:txBody>
            <a:bodyPr wrap="square" rtlCol="0">
              <a:spAutoFit/>
            </a:bodyPr>
            <a:lstStyle/>
            <a:p>
              <a:r>
                <a:rPr lang="en-US" sz="3600">
                  <a:latin typeface="+mj-lt"/>
                </a:rPr>
                <a:t>build trust</a:t>
              </a:r>
              <a:endParaRPr lang="ru-RU" sz="3600">
                <a:latin typeface="+mj-lt"/>
              </a:endParaRPr>
            </a:p>
          </p:txBody>
        </p:sp>
        <p:sp>
          <p:nvSpPr>
            <p:cNvPr id="61" name="TextBox 60"/>
            <p:cNvSpPr txBox="1"/>
            <p:nvPr/>
          </p:nvSpPr>
          <p:spPr>
            <a:xfrm>
              <a:off x="12910087" y="3749695"/>
              <a:ext cx="3645366"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cxnSp>
          <p:nvCxnSpPr>
            <p:cNvPr id="62" name="Straight Connector 61"/>
            <p:cNvCxnSpPr/>
            <p:nvPr/>
          </p:nvCxnSpPr>
          <p:spPr>
            <a:xfrm flipV="1">
              <a:off x="10628584" y="3372058"/>
              <a:ext cx="485973" cy="501679"/>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74" name="Freeform 248"/>
          <p:cNvSpPr>
            <a:spLocks noEditPoints="1"/>
          </p:cNvSpPr>
          <p:nvPr/>
        </p:nvSpPr>
        <p:spPr bwMode="auto">
          <a:xfrm>
            <a:off x="8755968" y="4746848"/>
            <a:ext cx="776065" cy="793305"/>
          </a:xfrm>
          <a:custGeom>
            <a:avLst/>
            <a:gdLst>
              <a:gd name="T0" fmla="*/ 172 w 176"/>
              <a:gd name="T1" fmla="*/ 84 h 176"/>
              <a:gd name="T2" fmla="*/ 168 w 176"/>
              <a:gd name="T3" fmla="*/ 88 h 176"/>
              <a:gd name="T4" fmla="*/ 88 w 176"/>
              <a:gd name="T5" fmla="*/ 168 h 176"/>
              <a:gd name="T6" fmla="*/ 24 w 176"/>
              <a:gd name="T7" fmla="*/ 136 h 176"/>
              <a:gd name="T8" fmla="*/ 56 w 176"/>
              <a:gd name="T9" fmla="*/ 136 h 176"/>
              <a:gd name="T10" fmla="*/ 60 w 176"/>
              <a:gd name="T11" fmla="*/ 132 h 176"/>
              <a:gd name="T12" fmla="*/ 56 w 176"/>
              <a:gd name="T13" fmla="*/ 128 h 176"/>
              <a:gd name="T14" fmla="*/ 16 w 176"/>
              <a:gd name="T15" fmla="*/ 128 h 176"/>
              <a:gd name="T16" fmla="*/ 12 w 176"/>
              <a:gd name="T17" fmla="*/ 132 h 176"/>
              <a:gd name="T18" fmla="*/ 12 w 176"/>
              <a:gd name="T19" fmla="*/ 172 h 176"/>
              <a:gd name="T20" fmla="*/ 16 w 176"/>
              <a:gd name="T21" fmla="*/ 176 h 176"/>
              <a:gd name="T22" fmla="*/ 20 w 176"/>
              <a:gd name="T23" fmla="*/ 172 h 176"/>
              <a:gd name="T24" fmla="*/ 20 w 176"/>
              <a:gd name="T25" fmla="*/ 144 h 176"/>
              <a:gd name="T26" fmla="*/ 88 w 176"/>
              <a:gd name="T27" fmla="*/ 176 h 176"/>
              <a:gd name="T28" fmla="*/ 176 w 176"/>
              <a:gd name="T29" fmla="*/ 88 h 176"/>
              <a:gd name="T30" fmla="*/ 172 w 176"/>
              <a:gd name="T31" fmla="*/ 84 h 176"/>
              <a:gd name="T32" fmla="*/ 88 w 176"/>
              <a:gd name="T33" fmla="*/ 8 h 176"/>
              <a:gd name="T34" fmla="*/ 152 w 176"/>
              <a:gd name="T35" fmla="*/ 40 h 176"/>
              <a:gd name="T36" fmla="*/ 120 w 176"/>
              <a:gd name="T37" fmla="*/ 40 h 176"/>
              <a:gd name="T38" fmla="*/ 116 w 176"/>
              <a:gd name="T39" fmla="*/ 44 h 176"/>
              <a:gd name="T40" fmla="*/ 120 w 176"/>
              <a:gd name="T41" fmla="*/ 48 h 176"/>
              <a:gd name="T42" fmla="*/ 160 w 176"/>
              <a:gd name="T43" fmla="*/ 48 h 176"/>
              <a:gd name="T44" fmla="*/ 164 w 176"/>
              <a:gd name="T45" fmla="*/ 44 h 176"/>
              <a:gd name="T46" fmla="*/ 164 w 176"/>
              <a:gd name="T47" fmla="*/ 4 h 176"/>
              <a:gd name="T48" fmla="*/ 160 w 176"/>
              <a:gd name="T49" fmla="*/ 0 h 176"/>
              <a:gd name="T50" fmla="*/ 156 w 176"/>
              <a:gd name="T51" fmla="*/ 4 h 176"/>
              <a:gd name="T52" fmla="*/ 156 w 176"/>
              <a:gd name="T53" fmla="*/ 32 h 176"/>
              <a:gd name="T54" fmla="*/ 88 w 176"/>
              <a:gd name="T55" fmla="*/ 0 h 176"/>
              <a:gd name="T56" fmla="*/ 0 w 176"/>
              <a:gd name="T57" fmla="*/ 88 h 176"/>
              <a:gd name="T58" fmla="*/ 4 w 176"/>
              <a:gd name="T59" fmla="*/ 92 h 176"/>
              <a:gd name="T60" fmla="*/ 8 w 176"/>
              <a:gd name="T61" fmla="*/ 88 h 176"/>
              <a:gd name="T62" fmla="*/ 88 w 176"/>
              <a:gd name="T63" fmla="*/ 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72" y="84"/>
                </a:moveTo>
                <a:cubicBezTo>
                  <a:pt x="170" y="84"/>
                  <a:pt x="168" y="86"/>
                  <a:pt x="168" y="88"/>
                </a:cubicBezTo>
                <a:cubicBezTo>
                  <a:pt x="168" y="132"/>
                  <a:pt x="132" y="168"/>
                  <a:pt x="88" y="168"/>
                </a:cubicBezTo>
                <a:cubicBezTo>
                  <a:pt x="62" y="168"/>
                  <a:pt x="39" y="155"/>
                  <a:pt x="24" y="136"/>
                </a:cubicBezTo>
                <a:cubicBezTo>
                  <a:pt x="56" y="136"/>
                  <a:pt x="56" y="136"/>
                  <a:pt x="56" y="136"/>
                </a:cubicBezTo>
                <a:cubicBezTo>
                  <a:pt x="58" y="136"/>
                  <a:pt x="60" y="134"/>
                  <a:pt x="60" y="132"/>
                </a:cubicBezTo>
                <a:cubicBezTo>
                  <a:pt x="60" y="130"/>
                  <a:pt x="58" y="128"/>
                  <a:pt x="56" y="128"/>
                </a:cubicBezTo>
                <a:cubicBezTo>
                  <a:pt x="16" y="128"/>
                  <a:pt x="16" y="128"/>
                  <a:pt x="16" y="128"/>
                </a:cubicBezTo>
                <a:cubicBezTo>
                  <a:pt x="14" y="128"/>
                  <a:pt x="12" y="130"/>
                  <a:pt x="12" y="132"/>
                </a:cubicBezTo>
                <a:cubicBezTo>
                  <a:pt x="12" y="172"/>
                  <a:pt x="12" y="172"/>
                  <a:pt x="12" y="172"/>
                </a:cubicBezTo>
                <a:cubicBezTo>
                  <a:pt x="12" y="174"/>
                  <a:pt x="14" y="176"/>
                  <a:pt x="16" y="176"/>
                </a:cubicBezTo>
                <a:cubicBezTo>
                  <a:pt x="18" y="176"/>
                  <a:pt x="20" y="174"/>
                  <a:pt x="20" y="172"/>
                </a:cubicBezTo>
                <a:cubicBezTo>
                  <a:pt x="20" y="144"/>
                  <a:pt x="20" y="144"/>
                  <a:pt x="20" y="144"/>
                </a:cubicBezTo>
                <a:cubicBezTo>
                  <a:pt x="36" y="163"/>
                  <a:pt x="61" y="176"/>
                  <a:pt x="88" y="176"/>
                </a:cubicBezTo>
                <a:cubicBezTo>
                  <a:pt x="137" y="176"/>
                  <a:pt x="176" y="137"/>
                  <a:pt x="176" y="88"/>
                </a:cubicBezTo>
                <a:cubicBezTo>
                  <a:pt x="176" y="86"/>
                  <a:pt x="174" y="84"/>
                  <a:pt x="172" y="84"/>
                </a:cubicBezTo>
                <a:moveTo>
                  <a:pt x="88" y="8"/>
                </a:moveTo>
                <a:cubicBezTo>
                  <a:pt x="114" y="8"/>
                  <a:pt x="137" y="21"/>
                  <a:pt x="152" y="40"/>
                </a:cubicBezTo>
                <a:cubicBezTo>
                  <a:pt x="120" y="40"/>
                  <a:pt x="120" y="40"/>
                  <a:pt x="120" y="40"/>
                </a:cubicBezTo>
                <a:cubicBezTo>
                  <a:pt x="118" y="40"/>
                  <a:pt x="116" y="42"/>
                  <a:pt x="116" y="44"/>
                </a:cubicBezTo>
                <a:cubicBezTo>
                  <a:pt x="116" y="46"/>
                  <a:pt x="118" y="48"/>
                  <a:pt x="120" y="48"/>
                </a:cubicBezTo>
                <a:cubicBezTo>
                  <a:pt x="160" y="48"/>
                  <a:pt x="160" y="48"/>
                  <a:pt x="160" y="48"/>
                </a:cubicBezTo>
                <a:cubicBezTo>
                  <a:pt x="162" y="48"/>
                  <a:pt x="164" y="46"/>
                  <a:pt x="164" y="44"/>
                </a:cubicBezTo>
                <a:cubicBezTo>
                  <a:pt x="164" y="4"/>
                  <a:pt x="164" y="4"/>
                  <a:pt x="164" y="4"/>
                </a:cubicBezTo>
                <a:cubicBezTo>
                  <a:pt x="164" y="2"/>
                  <a:pt x="162" y="0"/>
                  <a:pt x="160" y="0"/>
                </a:cubicBezTo>
                <a:cubicBezTo>
                  <a:pt x="158" y="0"/>
                  <a:pt x="156" y="2"/>
                  <a:pt x="156" y="4"/>
                </a:cubicBezTo>
                <a:cubicBezTo>
                  <a:pt x="156" y="32"/>
                  <a:pt x="156" y="32"/>
                  <a:pt x="156" y="32"/>
                </a:cubicBezTo>
                <a:cubicBezTo>
                  <a:pt x="140" y="13"/>
                  <a:pt x="115" y="0"/>
                  <a:pt x="88" y="0"/>
                </a:cubicBezTo>
                <a:cubicBezTo>
                  <a:pt x="39" y="0"/>
                  <a:pt x="0" y="39"/>
                  <a:pt x="0" y="88"/>
                </a:cubicBezTo>
                <a:cubicBezTo>
                  <a:pt x="0" y="90"/>
                  <a:pt x="2" y="92"/>
                  <a:pt x="4" y="92"/>
                </a:cubicBezTo>
                <a:cubicBezTo>
                  <a:pt x="6" y="92"/>
                  <a:pt x="8" y="90"/>
                  <a:pt x="8" y="88"/>
                </a:cubicBezTo>
                <a:cubicBezTo>
                  <a:pt x="8" y="44"/>
                  <a:pt x="44" y="8"/>
                  <a:pt x="88" y="8"/>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4" name="Group 3"/>
          <p:cNvGrpSpPr/>
          <p:nvPr/>
        </p:nvGrpSpPr>
        <p:grpSpPr>
          <a:xfrm>
            <a:off x="6791326" y="2983881"/>
            <a:ext cx="4754880" cy="4570583"/>
            <a:chOff x="6791326" y="2983881"/>
            <a:chExt cx="4754880" cy="4570583"/>
          </a:xfrm>
        </p:grpSpPr>
        <p:sp>
          <p:nvSpPr>
            <p:cNvPr id="64" name="Freeform 63"/>
            <p:cNvSpPr/>
            <p:nvPr/>
          </p:nvSpPr>
          <p:spPr>
            <a:xfrm>
              <a:off x="9197953" y="2983881"/>
              <a:ext cx="2232862" cy="1582454"/>
            </a:xfrm>
            <a:custGeom>
              <a:avLst/>
              <a:gdLst>
                <a:gd name="connsiteX0" fmla="*/ 0 w 2232862"/>
                <a:gd name="connsiteY0" fmla="*/ 0 h 1582454"/>
                <a:gd name="connsiteX1" fmla="*/ 213891 w 2232862"/>
                <a:gd name="connsiteY1" fmla="*/ 10385 h 1582454"/>
                <a:gd name="connsiteX2" fmla="*/ 2161421 w 2232862"/>
                <a:gd name="connsiteY2" fmla="*/ 1394769 h 1582454"/>
                <a:gd name="connsiteX3" fmla="*/ 2232862 w 2232862"/>
                <a:gd name="connsiteY3" fmla="*/ 1582454 h 1582454"/>
                <a:gd name="connsiteX4" fmla="*/ 627724 w 2232862"/>
                <a:gd name="connsiteY4" fmla="*/ 1464457 h 1582454"/>
                <a:gd name="connsiteX5" fmla="*/ 0 w 2232862"/>
                <a:gd name="connsiteY5" fmla="*/ 0 h 158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862" h="1582454">
                  <a:moveTo>
                    <a:pt x="0" y="0"/>
                  </a:moveTo>
                  <a:lnTo>
                    <a:pt x="213891" y="10385"/>
                  </a:lnTo>
                  <a:cubicBezTo>
                    <a:pt x="1093040" y="96234"/>
                    <a:pt x="1830582" y="642662"/>
                    <a:pt x="2161421" y="1394769"/>
                  </a:cubicBezTo>
                  <a:lnTo>
                    <a:pt x="2232862" y="1582454"/>
                  </a:lnTo>
                  <a:lnTo>
                    <a:pt x="627724" y="1464457"/>
                  </a:lnTo>
                  <a:lnTo>
                    <a:pt x="0" y="0"/>
                  </a:lnTo>
                  <a:close/>
                </a:path>
              </a:pathLst>
            </a:cu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5" name="Freeform 64"/>
            <p:cNvSpPr/>
            <p:nvPr/>
          </p:nvSpPr>
          <p:spPr>
            <a:xfrm>
              <a:off x="6906715" y="2983881"/>
              <a:ext cx="2232864" cy="1582454"/>
            </a:xfrm>
            <a:custGeom>
              <a:avLst/>
              <a:gdLst>
                <a:gd name="connsiteX0" fmla="*/ 2232864 w 2232864"/>
                <a:gd name="connsiteY0" fmla="*/ 0 h 1582454"/>
                <a:gd name="connsiteX1" fmla="*/ 1605140 w 2232864"/>
                <a:gd name="connsiteY1" fmla="*/ 1464457 h 1582454"/>
                <a:gd name="connsiteX2" fmla="*/ 0 w 2232864"/>
                <a:gd name="connsiteY2" fmla="*/ 1582454 h 1582454"/>
                <a:gd name="connsiteX3" fmla="*/ 71441 w 2232864"/>
                <a:gd name="connsiteY3" fmla="*/ 1394769 h 1582454"/>
                <a:gd name="connsiteX4" fmla="*/ 2018971 w 2232864"/>
                <a:gd name="connsiteY4" fmla="*/ 10385 h 1582454"/>
                <a:gd name="connsiteX5" fmla="*/ 2232864 w 2232864"/>
                <a:gd name="connsiteY5" fmla="*/ 0 h 158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2864" h="1582454">
                  <a:moveTo>
                    <a:pt x="2232864" y="0"/>
                  </a:moveTo>
                  <a:lnTo>
                    <a:pt x="1605140" y="1464457"/>
                  </a:lnTo>
                  <a:lnTo>
                    <a:pt x="0" y="1582454"/>
                  </a:lnTo>
                  <a:lnTo>
                    <a:pt x="71441" y="1394769"/>
                  </a:lnTo>
                  <a:cubicBezTo>
                    <a:pt x="402280" y="642662"/>
                    <a:pt x="1139822" y="96234"/>
                    <a:pt x="2018971" y="10385"/>
                  </a:cubicBezTo>
                  <a:lnTo>
                    <a:pt x="2232864" y="0"/>
                  </a:lnTo>
                  <a:close/>
                </a:path>
              </a:pathLst>
            </a:cu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6" name="Freeform 65"/>
            <p:cNvSpPr/>
            <p:nvPr/>
          </p:nvSpPr>
          <p:spPr>
            <a:xfrm>
              <a:off x="6791326" y="4648947"/>
              <a:ext cx="1314537" cy="2444456"/>
            </a:xfrm>
            <a:custGeom>
              <a:avLst/>
              <a:gdLst>
                <a:gd name="connsiteX0" fmla="*/ 90768 w 1314537"/>
                <a:gd name="connsiteY0" fmla="*/ 0 h 2444456"/>
                <a:gd name="connsiteX1" fmla="*/ 1314537 w 1314537"/>
                <a:gd name="connsiteY1" fmla="*/ 999516 h 2444456"/>
                <a:gd name="connsiteX2" fmla="*/ 949935 w 1314537"/>
                <a:gd name="connsiteY2" fmla="*/ 2444456 h 2444456"/>
                <a:gd name="connsiteX3" fmla="*/ 865167 w 1314537"/>
                <a:gd name="connsiteY3" fmla="*/ 2383506 h 2444456"/>
                <a:gd name="connsiteX4" fmla="*/ 0 w 1314537"/>
                <a:gd name="connsiteY4" fmla="*/ 619517 h 2444456"/>
                <a:gd name="connsiteX5" fmla="*/ 48301 w 1314537"/>
                <a:gd name="connsiteY5" fmla="*/ 158808 h 2444456"/>
                <a:gd name="connsiteX6" fmla="*/ 90768 w 1314537"/>
                <a:gd name="connsiteY6" fmla="*/ 0 h 244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4537" h="2444456">
                  <a:moveTo>
                    <a:pt x="90768" y="0"/>
                  </a:moveTo>
                  <a:lnTo>
                    <a:pt x="1314537" y="999516"/>
                  </a:lnTo>
                  <a:lnTo>
                    <a:pt x="949935" y="2444456"/>
                  </a:lnTo>
                  <a:lnTo>
                    <a:pt x="865167" y="2383506"/>
                  </a:lnTo>
                  <a:cubicBezTo>
                    <a:pt x="336788" y="1964220"/>
                    <a:pt x="0" y="1329686"/>
                    <a:pt x="0" y="619517"/>
                  </a:cubicBezTo>
                  <a:cubicBezTo>
                    <a:pt x="0" y="461702"/>
                    <a:pt x="16632" y="307622"/>
                    <a:pt x="48301" y="158808"/>
                  </a:cubicBezTo>
                  <a:lnTo>
                    <a:pt x="90768" y="0"/>
                  </a:lnTo>
                  <a:close/>
                </a:path>
              </a:pathLst>
            </a:cu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7" name="Freeform 66"/>
            <p:cNvSpPr/>
            <p:nvPr/>
          </p:nvSpPr>
          <p:spPr>
            <a:xfrm>
              <a:off x="10231671" y="4648950"/>
              <a:ext cx="1314535" cy="2444453"/>
            </a:xfrm>
            <a:custGeom>
              <a:avLst/>
              <a:gdLst>
                <a:gd name="connsiteX0" fmla="*/ 1223767 w 1314535"/>
                <a:gd name="connsiteY0" fmla="*/ 0 h 2444453"/>
                <a:gd name="connsiteX1" fmla="*/ 1266234 w 1314535"/>
                <a:gd name="connsiteY1" fmla="*/ 158806 h 2444453"/>
                <a:gd name="connsiteX2" fmla="*/ 1314535 w 1314535"/>
                <a:gd name="connsiteY2" fmla="*/ 619515 h 2444453"/>
                <a:gd name="connsiteX3" fmla="*/ 449368 w 1314535"/>
                <a:gd name="connsiteY3" fmla="*/ 2383504 h 2444453"/>
                <a:gd name="connsiteX4" fmla="*/ 364601 w 1314535"/>
                <a:gd name="connsiteY4" fmla="*/ 2444453 h 2444453"/>
                <a:gd name="connsiteX5" fmla="*/ 0 w 1314535"/>
                <a:gd name="connsiteY5" fmla="*/ 999514 h 2444453"/>
                <a:gd name="connsiteX6" fmla="*/ 1223767 w 1314535"/>
                <a:gd name="connsiteY6" fmla="*/ 0 h 244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14535" h="2444453">
                  <a:moveTo>
                    <a:pt x="1223767" y="0"/>
                  </a:moveTo>
                  <a:lnTo>
                    <a:pt x="1266234" y="158806"/>
                  </a:lnTo>
                  <a:cubicBezTo>
                    <a:pt x="1297904" y="307620"/>
                    <a:pt x="1314535" y="461700"/>
                    <a:pt x="1314535" y="619515"/>
                  </a:cubicBezTo>
                  <a:cubicBezTo>
                    <a:pt x="1314535" y="1329684"/>
                    <a:pt x="977747" y="1964218"/>
                    <a:pt x="449368" y="2383504"/>
                  </a:cubicBezTo>
                  <a:lnTo>
                    <a:pt x="364601" y="2444453"/>
                  </a:lnTo>
                  <a:lnTo>
                    <a:pt x="0" y="999514"/>
                  </a:lnTo>
                  <a:lnTo>
                    <a:pt x="1223767" y="0"/>
                  </a:lnTo>
                  <a:close/>
                </a:path>
              </a:pathLst>
            </a:cu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8" name="Freeform 67"/>
            <p:cNvSpPr/>
            <p:nvPr/>
          </p:nvSpPr>
          <p:spPr>
            <a:xfrm>
              <a:off x="7849961" y="6390180"/>
              <a:ext cx="2637611" cy="1164284"/>
            </a:xfrm>
            <a:custGeom>
              <a:avLst/>
              <a:gdLst>
                <a:gd name="connsiteX0" fmla="*/ 1318806 w 2637611"/>
                <a:gd name="connsiteY0" fmla="*/ 0 h 1164284"/>
                <a:gd name="connsiteX1" fmla="*/ 2637611 w 2637611"/>
                <a:gd name="connsiteY1" fmla="*/ 779971 h 1164284"/>
                <a:gd name="connsiteX2" fmla="*/ 2452034 w 2637611"/>
                <a:gd name="connsiteY2" fmla="*/ 888376 h 1164284"/>
                <a:gd name="connsiteX3" fmla="*/ 1318805 w 2637611"/>
                <a:gd name="connsiteY3" fmla="*/ 1164284 h 1164284"/>
                <a:gd name="connsiteX4" fmla="*/ 185576 w 2637611"/>
                <a:gd name="connsiteY4" fmla="*/ 888376 h 1164284"/>
                <a:gd name="connsiteX5" fmla="*/ 0 w 2637611"/>
                <a:gd name="connsiteY5" fmla="*/ 779972 h 1164284"/>
                <a:gd name="connsiteX6" fmla="*/ 1318806 w 2637611"/>
                <a:gd name="connsiteY6" fmla="*/ 0 h 1164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37611" h="1164284">
                  <a:moveTo>
                    <a:pt x="1318806" y="0"/>
                  </a:moveTo>
                  <a:lnTo>
                    <a:pt x="2637611" y="779971"/>
                  </a:lnTo>
                  <a:lnTo>
                    <a:pt x="2452034" y="888376"/>
                  </a:lnTo>
                  <a:cubicBezTo>
                    <a:pt x="2115167" y="1064335"/>
                    <a:pt x="1729125" y="1164284"/>
                    <a:pt x="1318805" y="1164284"/>
                  </a:cubicBezTo>
                  <a:cubicBezTo>
                    <a:pt x="908485" y="1164284"/>
                    <a:pt x="522443" y="1064335"/>
                    <a:pt x="185576" y="888376"/>
                  </a:cubicBezTo>
                  <a:lnTo>
                    <a:pt x="0" y="779972"/>
                  </a:lnTo>
                  <a:lnTo>
                    <a:pt x="1318806" y="0"/>
                  </a:lnTo>
                  <a:close/>
                </a:path>
              </a:pathLst>
            </a:cu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76" name="Freeform 107"/>
            <p:cNvSpPr>
              <a:spLocks noEditPoints="1"/>
            </p:cNvSpPr>
            <p:nvPr/>
          </p:nvSpPr>
          <p:spPr bwMode="auto">
            <a:xfrm>
              <a:off x="7848761" y="3625900"/>
              <a:ext cx="495673" cy="495673"/>
            </a:xfrm>
            <a:custGeom>
              <a:avLst/>
              <a:gdLst>
                <a:gd name="T0" fmla="*/ 170 w 179"/>
                <a:gd name="T1" fmla="*/ 35 h 176"/>
                <a:gd name="T2" fmla="*/ 166 w 179"/>
                <a:gd name="T3" fmla="*/ 38 h 176"/>
                <a:gd name="T4" fmla="*/ 166 w 179"/>
                <a:gd name="T5" fmla="*/ 38 h 176"/>
                <a:gd name="T6" fmla="*/ 146 w 179"/>
                <a:gd name="T7" fmla="*/ 58 h 176"/>
                <a:gd name="T8" fmla="*/ 146 w 179"/>
                <a:gd name="T9" fmla="*/ 58 h 176"/>
                <a:gd name="T10" fmla="*/ 132 w 179"/>
                <a:gd name="T11" fmla="*/ 64 h 176"/>
                <a:gd name="T12" fmla="*/ 112 w 179"/>
                <a:gd name="T13" fmla="*/ 44 h 176"/>
                <a:gd name="T14" fmla="*/ 118 w 179"/>
                <a:gd name="T15" fmla="*/ 30 h 176"/>
                <a:gd name="T16" fmla="*/ 112 w 179"/>
                <a:gd name="T17" fmla="*/ 24 h 176"/>
                <a:gd name="T18" fmla="*/ 104 w 179"/>
                <a:gd name="T19" fmla="*/ 44 h 176"/>
                <a:gd name="T20" fmla="*/ 132 w 179"/>
                <a:gd name="T21" fmla="*/ 72 h 176"/>
                <a:gd name="T22" fmla="*/ 152 w 179"/>
                <a:gd name="T23" fmla="*/ 64 h 176"/>
                <a:gd name="T24" fmla="*/ 152 w 179"/>
                <a:gd name="T25" fmla="*/ 64 h 176"/>
                <a:gd name="T26" fmla="*/ 167 w 179"/>
                <a:gd name="T27" fmla="*/ 49 h 176"/>
                <a:gd name="T28" fmla="*/ 162 w 179"/>
                <a:gd name="T29" fmla="*/ 77 h 176"/>
                <a:gd name="T30" fmla="*/ 140 w 179"/>
                <a:gd name="T31" fmla="*/ 99 h 176"/>
                <a:gd name="T32" fmla="*/ 129 w 179"/>
                <a:gd name="T33" fmla="*/ 104 h 176"/>
                <a:gd name="T34" fmla="*/ 102 w 179"/>
                <a:gd name="T35" fmla="*/ 95 h 176"/>
                <a:gd name="T36" fmla="*/ 102 w 179"/>
                <a:gd name="T37" fmla="*/ 95 h 176"/>
                <a:gd name="T38" fmla="*/ 100 w 179"/>
                <a:gd name="T39" fmla="*/ 94 h 176"/>
                <a:gd name="T40" fmla="*/ 97 w 179"/>
                <a:gd name="T41" fmla="*/ 96 h 176"/>
                <a:gd name="T42" fmla="*/ 96 w 179"/>
                <a:gd name="T43" fmla="*/ 96 h 176"/>
                <a:gd name="T44" fmla="*/ 35 w 179"/>
                <a:gd name="T45" fmla="*/ 163 h 176"/>
                <a:gd name="T46" fmla="*/ 24 w 179"/>
                <a:gd name="T47" fmla="*/ 168 h 176"/>
                <a:gd name="T48" fmla="*/ 8 w 179"/>
                <a:gd name="T49" fmla="*/ 152 h 176"/>
                <a:gd name="T50" fmla="*/ 13 w 179"/>
                <a:gd name="T51" fmla="*/ 141 h 176"/>
                <a:gd name="T52" fmla="*/ 80 w 179"/>
                <a:gd name="T53" fmla="*/ 80 h 176"/>
                <a:gd name="T54" fmla="*/ 80 w 179"/>
                <a:gd name="T55" fmla="*/ 80 h 176"/>
                <a:gd name="T56" fmla="*/ 82 w 179"/>
                <a:gd name="T57" fmla="*/ 76 h 176"/>
                <a:gd name="T58" fmla="*/ 81 w 179"/>
                <a:gd name="T59" fmla="*/ 74 h 176"/>
                <a:gd name="T60" fmla="*/ 81 w 179"/>
                <a:gd name="T61" fmla="*/ 74 h 176"/>
                <a:gd name="T62" fmla="*/ 79 w 179"/>
                <a:gd name="T63" fmla="*/ 37 h 176"/>
                <a:gd name="T64" fmla="*/ 100 w 179"/>
                <a:gd name="T65" fmla="*/ 15 h 176"/>
                <a:gd name="T66" fmla="*/ 118 w 179"/>
                <a:gd name="T67" fmla="*/ 8 h 176"/>
                <a:gd name="T68" fmla="*/ 118 w 179"/>
                <a:gd name="T69" fmla="*/ 8 h 176"/>
                <a:gd name="T70" fmla="*/ 127 w 179"/>
                <a:gd name="T71" fmla="*/ 9 h 176"/>
                <a:gd name="T72" fmla="*/ 112 w 179"/>
                <a:gd name="T73" fmla="*/ 24 h 176"/>
                <a:gd name="T74" fmla="*/ 118 w 179"/>
                <a:gd name="T75" fmla="*/ 30 h 176"/>
                <a:gd name="T76" fmla="*/ 138 w 179"/>
                <a:gd name="T77" fmla="*/ 10 h 176"/>
                <a:gd name="T78" fmla="*/ 138 w 179"/>
                <a:gd name="T79" fmla="*/ 10 h 176"/>
                <a:gd name="T80" fmla="*/ 141 w 179"/>
                <a:gd name="T81" fmla="*/ 6 h 176"/>
                <a:gd name="T82" fmla="*/ 118 w 179"/>
                <a:gd name="T83" fmla="*/ 0 h 176"/>
                <a:gd name="T84" fmla="*/ 118 w 179"/>
                <a:gd name="T85" fmla="*/ 0 h 176"/>
                <a:gd name="T86" fmla="*/ 95 w 179"/>
                <a:gd name="T87" fmla="*/ 9 h 176"/>
                <a:gd name="T88" fmla="*/ 73 w 179"/>
                <a:gd name="T89" fmla="*/ 31 h 176"/>
                <a:gd name="T90" fmla="*/ 73 w 179"/>
                <a:gd name="T91" fmla="*/ 76 h 176"/>
                <a:gd name="T92" fmla="*/ 7 w 179"/>
                <a:gd name="T93" fmla="*/ 135 h 176"/>
                <a:gd name="T94" fmla="*/ 0 w 179"/>
                <a:gd name="T95" fmla="*/ 152 h 176"/>
                <a:gd name="T96" fmla="*/ 24 w 179"/>
                <a:gd name="T97" fmla="*/ 176 h 176"/>
                <a:gd name="T98" fmla="*/ 41 w 179"/>
                <a:gd name="T99" fmla="*/ 169 h 176"/>
                <a:gd name="T100" fmla="*/ 101 w 179"/>
                <a:gd name="T101" fmla="*/ 103 h 176"/>
                <a:gd name="T102" fmla="*/ 129 w 179"/>
                <a:gd name="T103" fmla="*/ 112 h 176"/>
                <a:gd name="T104" fmla="*/ 146 w 179"/>
                <a:gd name="T105" fmla="*/ 105 h 176"/>
                <a:gd name="T106" fmla="*/ 167 w 179"/>
                <a:gd name="T107" fmla="*/ 83 h 176"/>
                <a:gd name="T108" fmla="*/ 170 w 179"/>
                <a:gd name="T109" fmla="*/ 35 h 176"/>
                <a:gd name="T110" fmla="*/ 21 w 179"/>
                <a:gd name="T111" fmla="*/ 149 h 176"/>
                <a:gd name="T112" fmla="*/ 20 w 179"/>
                <a:gd name="T113" fmla="*/ 152 h 176"/>
                <a:gd name="T114" fmla="*/ 24 w 179"/>
                <a:gd name="T115" fmla="*/ 156 h 176"/>
                <a:gd name="T116" fmla="*/ 28 w 179"/>
                <a:gd name="T117" fmla="*/ 152 h 176"/>
                <a:gd name="T118" fmla="*/ 24 w 179"/>
                <a:gd name="T119" fmla="*/ 148 h 176"/>
                <a:gd name="T120" fmla="*/ 21 w 179"/>
                <a:gd name="T121" fmla="*/ 14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9" h="176">
                  <a:moveTo>
                    <a:pt x="170" y="35"/>
                  </a:moveTo>
                  <a:cubicBezTo>
                    <a:pt x="166" y="38"/>
                    <a:pt x="166" y="38"/>
                    <a:pt x="166" y="38"/>
                  </a:cubicBezTo>
                  <a:cubicBezTo>
                    <a:pt x="166" y="38"/>
                    <a:pt x="166" y="38"/>
                    <a:pt x="166" y="38"/>
                  </a:cubicBezTo>
                  <a:cubicBezTo>
                    <a:pt x="146" y="58"/>
                    <a:pt x="146" y="58"/>
                    <a:pt x="146" y="58"/>
                  </a:cubicBezTo>
                  <a:cubicBezTo>
                    <a:pt x="146" y="58"/>
                    <a:pt x="146" y="58"/>
                    <a:pt x="146" y="58"/>
                  </a:cubicBezTo>
                  <a:cubicBezTo>
                    <a:pt x="142" y="62"/>
                    <a:pt x="137" y="64"/>
                    <a:pt x="132" y="64"/>
                  </a:cubicBezTo>
                  <a:cubicBezTo>
                    <a:pt x="121" y="64"/>
                    <a:pt x="112" y="55"/>
                    <a:pt x="112" y="44"/>
                  </a:cubicBezTo>
                  <a:cubicBezTo>
                    <a:pt x="112" y="38"/>
                    <a:pt x="114" y="34"/>
                    <a:pt x="118" y="30"/>
                  </a:cubicBezTo>
                  <a:cubicBezTo>
                    <a:pt x="112" y="24"/>
                    <a:pt x="112" y="24"/>
                    <a:pt x="112" y="24"/>
                  </a:cubicBezTo>
                  <a:cubicBezTo>
                    <a:pt x="107" y="29"/>
                    <a:pt x="104" y="36"/>
                    <a:pt x="104" y="44"/>
                  </a:cubicBezTo>
                  <a:cubicBezTo>
                    <a:pt x="104" y="59"/>
                    <a:pt x="117" y="72"/>
                    <a:pt x="132" y="72"/>
                  </a:cubicBezTo>
                  <a:cubicBezTo>
                    <a:pt x="140" y="72"/>
                    <a:pt x="147" y="69"/>
                    <a:pt x="152" y="64"/>
                  </a:cubicBezTo>
                  <a:cubicBezTo>
                    <a:pt x="152" y="64"/>
                    <a:pt x="152" y="64"/>
                    <a:pt x="152" y="64"/>
                  </a:cubicBezTo>
                  <a:cubicBezTo>
                    <a:pt x="167" y="49"/>
                    <a:pt x="167" y="49"/>
                    <a:pt x="167" y="49"/>
                  </a:cubicBezTo>
                  <a:cubicBezTo>
                    <a:pt x="170" y="60"/>
                    <a:pt x="168" y="71"/>
                    <a:pt x="162" y="77"/>
                  </a:cubicBezTo>
                  <a:cubicBezTo>
                    <a:pt x="140" y="99"/>
                    <a:pt x="140" y="99"/>
                    <a:pt x="140" y="99"/>
                  </a:cubicBezTo>
                  <a:cubicBezTo>
                    <a:pt x="137" y="102"/>
                    <a:pt x="133" y="104"/>
                    <a:pt x="129" y="104"/>
                  </a:cubicBezTo>
                  <a:cubicBezTo>
                    <a:pt x="129" y="104"/>
                    <a:pt x="115" y="103"/>
                    <a:pt x="102" y="95"/>
                  </a:cubicBezTo>
                  <a:cubicBezTo>
                    <a:pt x="102" y="95"/>
                    <a:pt x="102" y="95"/>
                    <a:pt x="102" y="95"/>
                  </a:cubicBezTo>
                  <a:cubicBezTo>
                    <a:pt x="101" y="94"/>
                    <a:pt x="101" y="94"/>
                    <a:pt x="100" y="94"/>
                  </a:cubicBezTo>
                  <a:cubicBezTo>
                    <a:pt x="98" y="94"/>
                    <a:pt x="97" y="95"/>
                    <a:pt x="97" y="96"/>
                  </a:cubicBezTo>
                  <a:cubicBezTo>
                    <a:pt x="96" y="96"/>
                    <a:pt x="96" y="96"/>
                    <a:pt x="96" y="96"/>
                  </a:cubicBezTo>
                  <a:cubicBezTo>
                    <a:pt x="35" y="163"/>
                    <a:pt x="35" y="163"/>
                    <a:pt x="35" y="163"/>
                  </a:cubicBezTo>
                  <a:cubicBezTo>
                    <a:pt x="32" y="166"/>
                    <a:pt x="28" y="168"/>
                    <a:pt x="24" y="168"/>
                  </a:cubicBezTo>
                  <a:cubicBezTo>
                    <a:pt x="15" y="168"/>
                    <a:pt x="8" y="161"/>
                    <a:pt x="8" y="152"/>
                  </a:cubicBezTo>
                  <a:cubicBezTo>
                    <a:pt x="8" y="148"/>
                    <a:pt x="10" y="144"/>
                    <a:pt x="13" y="141"/>
                  </a:cubicBezTo>
                  <a:cubicBezTo>
                    <a:pt x="80" y="80"/>
                    <a:pt x="80" y="80"/>
                    <a:pt x="80" y="80"/>
                  </a:cubicBezTo>
                  <a:cubicBezTo>
                    <a:pt x="80" y="80"/>
                    <a:pt x="80" y="80"/>
                    <a:pt x="80" y="80"/>
                  </a:cubicBezTo>
                  <a:cubicBezTo>
                    <a:pt x="81" y="79"/>
                    <a:pt x="82" y="78"/>
                    <a:pt x="82" y="76"/>
                  </a:cubicBezTo>
                  <a:cubicBezTo>
                    <a:pt x="82" y="76"/>
                    <a:pt x="81" y="75"/>
                    <a:pt x="81" y="74"/>
                  </a:cubicBezTo>
                  <a:cubicBezTo>
                    <a:pt x="81" y="74"/>
                    <a:pt x="81" y="74"/>
                    <a:pt x="81" y="74"/>
                  </a:cubicBezTo>
                  <a:cubicBezTo>
                    <a:pt x="69" y="59"/>
                    <a:pt x="69" y="47"/>
                    <a:pt x="79" y="37"/>
                  </a:cubicBezTo>
                  <a:cubicBezTo>
                    <a:pt x="100" y="15"/>
                    <a:pt x="100" y="15"/>
                    <a:pt x="100" y="15"/>
                  </a:cubicBezTo>
                  <a:cubicBezTo>
                    <a:pt x="106" y="9"/>
                    <a:pt x="113" y="8"/>
                    <a:pt x="118" y="8"/>
                  </a:cubicBezTo>
                  <a:cubicBezTo>
                    <a:pt x="118" y="8"/>
                    <a:pt x="118" y="8"/>
                    <a:pt x="118" y="8"/>
                  </a:cubicBezTo>
                  <a:cubicBezTo>
                    <a:pt x="121" y="8"/>
                    <a:pt x="124" y="8"/>
                    <a:pt x="127" y="9"/>
                  </a:cubicBezTo>
                  <a:cubicBezTo>
                    <a:pt x="112" y="24"/>
                    <a:pt x="112" y="24"/>
                    <a:pt x="112" y="24"/>
                  </a:cubicBezTo>
                  <a:cubicBezTo>
                    <a:pt x="118" y="30"/>
                    <a:pt x="118" y="30"/>
                    <a:pt x="118" y="30"/>
                  </a:cubicBezTo>
                  <a:cubicBezTo>
                    <a:pt x="138" y="10"/>
                    <a:pt x="138" y="10"/>
                    <a:pt x="138" y="10"/>
                  </a:cubicBezTo>
                  <a:cubicBezTo>
                    <a:pt x="138" y="10"/>
                    <a:pt x="138" y="10"/>
                    <a:pt x="138" y="10"/>
                  </a:cubicBezTo>
                  <a:cubicBezTo>
                    <a:pt x="141" y="6"/>
                    <a:pt x="141" y="6"/>
                    <a:pt x="141" y="6"/>
                  </a:cubicBezTo>
                  <a:cubicBezTo>
                    <a:pt x="133" y="2"/>
                    <a:pt x="125" y="0"/>
                    <a:pt x="118" y="0"/>
                  </a:cubicBezTo>
                  <a:cubicBezTo>
                    <a:pt x="118" y="0"/>
                    <a:pt x="118" y="0"/>
                    <a:pt x="118" y="0"/>
                  </a:cubicBezTo>
                  <a:cubicBezTo>
                    <a:pt x="109" y="0"/>
                    <a:pt x="101" y="3"/>
                    <a:pt x="95" y="9"/>
                  </a:cubicBezTo>
                  <a:cubicBezTo>
                    <a:pt x="73" y="31"/>
                    <a:pt x="73" y="31"/>
                    <a:pt x="73" y="31"/>
                  </a:cubicBezTo>
                  <a:cubicBezTo>
                    <a:pt x="59" y="46"/>
                    <a:pt x="63" y="62"/>
                    <a:pt x="73" y="76"/>
                  </a:cubicBezTo>
                  <a:cubicBezTo>
                    <a:pt x="7" y="135"/>
                    <a:pt x="7" y="135"/>
                    <a:pt x="7" y="135"/>
                  </a:cubicBezTo>
                  <a:cubicBezTo>
                    <a:pt x="3" y="139"/>
                    <a:pt x="0" y="145"/>
                    <a:pt x="0" y="152"/>
                  </a:cubicBezTo>
                  <a:cubicBezTo>
                    <a:pt x="0" y="165"/>
                    <a:pt x="11" y="176"/>
                    <a:pt x="24" y="176"/>
                  </a:cubicBezTo>
                  <a:cubicBezTo>
                    <a:pt x="31" y="176"/>
                    <a:pt x="37" y="173"/>
                    <a:pt x="41" y="169"/>
                  </a:cubicBezTo>
                  <a:cubicBezTo>
                    <a:pt x="101" y="103"/>
                    <a:pt x="101" y="103"/>
                    <a:pt x="101" y="103"/>
                  </a:cubicBezTo>
                  <a:cubicBezTo>
                    <a:pt x="114" y="111"/>
                    <a:pt x="127" y="112"/>
                    <a:pt x="129" y="112"/>
                  </a:cubicBezTo>
                  <a:cubicBezTo>
                    <a:pt x="135" y="112"/>
                    <a:pt x="141" y="110"/>
                    <a:pt x="146" y="105"/>
                  </a:cubicBezTo>
                  <a:cubicBezTo>
                    <a:pt x="167" y="83"/>
                    <a:pt x="167" y="83"/>
                    <a:pt x="167" y="83"/>
                  </a:cubicBezTo>
                  <a:cubicBezTo>
                    <a:pt x="178" y="72"/>
                    <a:pt x="179" y="52"/>
                    <a:pt x="170" y="35"/>
                  </a:cubicBezTo>
                  <a:moveTo>
                    <a:pt x="21" y="149"/>
                  </a:moveTo>
                  <a:cubicBezTo>
                    <a:pt x="20" y="150"/>
                    <a:pt x="20" y="151"/>
                    <a:pt x="20" y="152"/>
                  </a:cubicBezTo>
                  <a:cubicBezTo>
                    <a:pt x="20" y="154"/>
                    <a:pt x="22" y="156"/>
                    <a:pt x="24" y="156"/>
                  </a:cubicBezTo>
                  <a:cubicBezTo>
                    <a:pt x="26" y="156"/>
                    <a:pt x="28" y="154"/>
                    <a:pt x="28" y="152"/>
                  </a:cubicBezTo>
                  <a:cubicBezTo>
                    <a:pt x="28" y="150"/>
                    <a:pt x="26" y="148"/>
                    <a:pt x="24" y="148"/>
                  </a:cubicBezTo>
                  <a:cubicBezTo>
                    <a:pt x="23" y="148"/>
                    <a:pt x="22" y="148"/>
                    <a:pt x="21" y="149"/>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77" name="Freeform 43"/>
            <p:cNvSpPr>
              <a:spLocks noEditPoints="1"/>
            </p:cNvSpPr>
            <p:nvPr/>
          </p:nvSpPr>
          <p:spPr bwMode="auto">
            <a:xfrm>
              <a:off x="7199737" y="5618614"/>
              <a:ext cx="495673" cy="441799"/>
            </a:xfrm>
            <a:custGeom>
              <a:avLst/>
              <a:gdLst>
                <a:gd name="T0" fmla="*/ 176 w 176"/>
                <a:gd name="T1" fmla="*/ 54 h 160"/>
                <a:gd name="T2" fmla="*/ 112 w 176"/>
                <a:gd name="T3" fmla="*/ 0 h 160"/>
                <a:gd name="T4" fmla="*/ 53 w 176"/>
                <a:gd name="T5" fmla="*/ 33 h 160"/>
                <a:gd name="T6" fmla="*/ 63 w 176"/>
                <a:gd name="T7" fmla="*/ 32 h 160"/>
                <a:gd name="T8" fmla="*/ 112 w 176"/>
                <a:gd name="T9" fmla="*/ 8 h 160"/>
                <a:gd name="T10" fmla="*/ 168 w 176"/>
                <a:gd name="T11" fmla="*/ 54 h 160"/>
                <a:gd name="T12" fmla="*/ 151 w 176"/>
                <a:gd name="T13" fmla="*/ 87 h 160"/>
                <a:gd name="T14" fmla="*/ 149 w 176"/>
                <a:gd name="T15" fmla="*/ 95 h 160"/>
                <a:gd name="T16" fmla="*/ 152 w 176"/>
                <a:gd name="T17" fmla="*/ 107 h 160"/>
                <a:gd name="T18" fmla="*/ 135 w 176"/>
                <a:gd name="T19" fmla="*/ 100 h 160"/>
                <a:gd name="T20" fmla="*/ 134 w 176"/>
                <a:gd name="T21" fmla="*/ 108 h 160"/>
                <a:gd name="T22" fmla="*/ 164 w 176"/>
                <a:gd name="T23" fmla="*/ 120 h 160"/>
                <a:gd name="T24" fmla="*/ 156 w 176"/>
                <a:gd name="T25" fmla="*/ 93 h 160"/>
                <a:gd name="T26" fmla="*/ 176 w 176"/>
                <a:gd name="T27" fmla="*/ 54 h 160"/>
                <a:gd name="T28" fmla="*/ 64 w 176"/>
                <a:gd name="T29" fmla="*/ 40 h 160"/>
                <a:gd name="T30" fmla="*/ 0 w 176"/>
                <a:gd name="T31" fmla="*/ 94 h 160"/>
                <a:gd name="T32" fmla="*/ 20 w 176"/>
                <a:gd name="T33" fmla="*/ 133 h 160"/>
                <a:gd name="T34" fmla="*/ 12 w 176"/>
                <a:gd name="T35" fmla="*/ 160 h 160"/>
                <a:gd name="T36" fmla="*/ 48 w 176"/>
                <a:gd name="T37" fmla="*/ 146 h 160"/>
                <a:gd name="T38" fmla="*/ 64 w 176"/>
                <a:gd name="T39" fmla="*/ 148 h 160"/>
                <a:gd name="T40" fmla="*/ 128 w 176"/>
                <a:gd name="T41" fmla="*/ 94 h 160"/>
                <a:gd name="T42" fmla="*/ 64 w 176"/>
                <a:gd name="T43" fmla="*/ 40 h 160"/>
                <a:gd name="T44" fmla="*/ 64 w 176"/>
                <a:gd name="T45" fmla="*/ 140 h 160"/>
                <a:gd name="T46" fmla="*/ 50 w 176"/>
                <a:gd name="T47" fmla="*/ 138 h 160"/>
                <a:gd name="T48" fmla="*/ 48 w 176"/>
                <a:gd name="T49" fmla="*/ 138 h 160"/>
                <a:gd name="T50" fmla="*/ 45 w 176"/>
                <a:gd name="T51" fmla="*/ 139 h 160"/>
                <a:gd name="T52" fmla="*/ 24 w 176"/>
                <a:gd name="T53" fmla="*/ 147 h 160"/>
                <a:gd name="T54" fmla="*/ 27 w 176"/>
                <a:gd name="T55" fmla="*/ 135 h 160"/>
                <a:gd name="T56" fmla="*/ 25 w 176"/>
                <a:gd name="T57" fmla="*/ 127 h 160"/>
                <a:gd name="T58" fmla="*/ 8 w 176"/>
                <a:gd name="T59" fmla="*/ 94 h 160"/>
                <a:gd name="T60" fmla="*/ 64 w 176"/>
                <a:gd name="T61" fmla="*/ 48 h 160"/>
                <a:gd name="T62" fmla="*/ 120 w 176"/>
                <a:gd name="T63" fmla="*/ 94 h 160"/>
                <a:gd name="T64" fmla="*/ 64 w 176"/>
                <a:gd name="T65" fmla="*/ 14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60">
                  <a:moveTo>
                    <a:pt x="176" y="54"/>
                  </a:moveTo>
                  <a:cubicBezTo>
                    <a:pt x="176" y="24"/>
                    <a:pt x="147" y="0"/>
                    <a:pt x="112" y="0"/>
                  </a:cubicBezTo>
                  <a:cubicBezTo>
                    <a:pt x="86" y="0"/>
                    <a:pt x="63" y="13"/>
                    <a:pt x="53" y="33"/>
                  </a:cubicBezTo>
                  <a:cubicBezTo>
                    <a:pt x="56" y="32"/>
                    <a:pt x="60" y="32"/>
                    <a:pt x="63" y="32"/>
                  </a:cubicBezTo>
                  <a:cubicBezTo>
                    <a:pt x="72" y="18"/>
                    <a:pt x="91" y="8"/>
                    <a:pt x="112" y="8"/>
                  </a:cubicBezTo>
                  <a:cubicBezTo>
                    <a:pt x="143" y="8"/>
                    <a:pt x="168" y="29"/>
                    <a:pt x="168" y="54"/>
                  </a:cubicBezTo>
                  <a:cubicBezTo>
                    <a:pt x="168" y="66"/>
                    <a:pt x="162" y="78"/>
                    <a:pt x="151" y="87"/>
                  </a:cubicBezTo>
                  <a:cubicBezTo>
                    <a:pt x="149" y="89"/>
                    <a:pt x="148" y="92"/>
                    <a:pt x="149" y="95"/>
                  </a:cubicBezTo>
                  <a:cubicBezTo>
                    <a:pt x="152" y="107"/>
                    <a:pt x="152" y="107"/>
                    <a:pt x="152" y="107"/>
                  </a:cubicBezTo>
                  <a:cubicBezTo>
                    <a:pt x="135" y="100"/>
                    <a:pt x="135" y="100"/>
                    <a:pt x="135" y="100"/>
                  </a:cubicBezTo>
                  <a:cubicBezTo>
                    <a:pt x="135" y="103"/>
                    <a:pt x="134" y="106"/>
                    <a:pt x="134" y="108"/>
                  </a:cubicBezTo>
                  <a:cubicBezTo>
                    <a:pt x="164" y="120"/>
                    <a:pt x="164" y="120"/>
                    <a:pt x="164" y="120"/>
                  </a:cubicBezTo>
                  <a:cubicBezTo>
                    <a:pt x="156" y="93"/>
                    <a:pt x="156" y="93"/>
                    <a:pt x="156" y="93"/>
                  </a:cubicBezTo>
                  <a:cubicBezTo>
                    <a:pt x="168" y="83"/>
                    <a:pt x="176" y="69"/>
                    <a:pt x="176" y="54"/>
                  </a:cubicBezTo>
                  <a:moveTo>
                    <a:pt x="64" y="40"/>
                  </a:moveTo>
                  <a:cubicBezTo>
                    <a:pt x="29" y="40"/>
                    <a:pt x="0" y="64"/>
                    <a:pt x="0" y="94"/>
                  </a:cubicBezTo>
                  <a:cubicBezTo>
                    <a:pt x="0" y="109"/>
                    <a:pt x="8" y="123"/>
                    <a:pt x="20" y="133"/>
                  </a:cubicBezTo>
                  <a:cubicBezTo>
                    <a:pt x="12" y="160"/>
                    <a:pt x="12" y="160"/>
                    <a:pt x="12" y="160"/>
                  </a:cubicBezTo>
                  <a:cubicBezTo>
                    <a:pt x="48" y="146"/>
                    <a:pt x="48" y="146"/>
                    <a:pt x="48" y="146"/>
                  </a:cubicBezTo>
                  <a:cubicBezTo>
                    <a:pt x="53" y="147"/>
                    <a:pt x="58" y="148"/>
                    <a:pt x="64" y="148"/>
                  </a:cubicBezTo>
                  <a:cubicBezTo>
                    <a:pt x="99" y="148"/>
                    <a:pt x="128" y="124"/>
                    <a:pt x="128" y="94"/>
                  </a:cubicBezTo>
                  <a:cubicBezTo>
                    <a:pt x="128" y="64"/>
                    <a:pt x="99" y="40"/>
                    <a:pt x="64" y="40"/>
                  </a:cubicBezTo>
                  <a:moveTo>
                    <a:pt x="64" y="140"/>
                  </a:moveTo>
                  <a:cubicBezTo>
                    <a:pt x="59" y="140"/>
                    <a:pt x="54" y="139"/>
                    <a:pt x="50" y="138"/>
                  </a:cubicBezTo>
                  <a:cubicBezTo>
                    <a:pt x="49" y="138"/>
                    <a:pt x="48" y="138"/>
                    <a:pt x="48" y="138"/>
                  </a:cubicBezTo>
                  <a:cubicBezTo>
                    <a:pt x="47" y="138"/>
                    <a:pt x="46" y="138"/>
                    <a:pt x="45" y="139"/>
                  </a:cubicBezTo>
                  <a:cubicBezTo>
                    <a:pt x="24" y="147"/>
                    <a:pt x="24" y="147"/>
                    <a:pt x="24" y="147"/>
                  </a:cubicBezTo>
                  <a:cubicBezTo>
                    <a:pt x="27" y="135"/>
                    <a:pt x="27" y="135"/>
                    <a:pt x="27" y="135"/>
                  </a:cubicBezTo>
                  <a:cubicBezTo>
                    <a:pt x="28" y="132"/>
                    <a:pt x="27" y="129"/>
                    <a:pt x="25" y="127"/>
                  </a:cubicBezTo>
                  <a:cubicBezTo>
                    <a:pt x="14" y="118"/>
                    <a:pt x="8" y="106"/>
                    <a:pt x="8" y="94"/>
                  </a:cubicBezTo>
                  <a:cubicBezTo>
                    <a:pt x="8" y="69"/>
                    <a:pt x="33" y="48"/>
                    <a:pt x="64" y="48"/>
                  </a:cubicBezTo>
                  <a:cubicBezTo>
                    <a:pt x="95" y="48"/>
                    <a:pt x="120" y="69"/>
                    <a:pt x="120" y="94"/>
                  </a:cubicBezTo>
                  <a:cubicBezTo>
                    <a:pt x="120" y="119"/>
                    <a:pt x="95" y="140"/>
                    <a:pt x="64" y="14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78" name="Freeform 15"/>
            <p:cNvSpPr>
              <a:spLocks noEditPoints="1"/>
            </p:cNvSpPr>
            <p:nvPr/>
          </p:nvSpPr>
          <p:spPr bwMode="auto">
            <a:xfrm>
              <a:off x="8922047" y="6833067"/>
              <a:ext cx="484901" cy="484901"/>
            </a:xfrm>
            <a:custGeom>
              <a:avLst/>
              <a:gdLst>
                <a:gd name="T0" fmla="*/ 144 w 176"/>
                <a:gd name="T1" fmla="*/ 88 h 176"/>
                <a:gd name="T2" fmla="*/ 152 w 176"/>
                <a:gd name="T3" fmla="*/ 88 h 176"/>
                <a:gd name="T4" fmla="*/ 60 w 176"/>
                <a:gd name="T5" fmla="*/ 136 h 176"/>
                <a:gd name="T6" fmla="*/ 56 w 176"/>
                <a:gd name="T7" fmla="*/ 143 h 176"/>
                <a:gd name="T8" fmla="*/ 60 w 176"/>
                <a:gd name="T9" fmla="*/ 136 h 176"/>
                <a:gd name="T10" fmla="*/ 33 w 176"/>
                <a:gd name="T11" fmla="*/ 120 h 176"/>
                <a:gd name="T12" fmla="*/ 40 w 176"/>
                <a:gd name="T13" fmla="*/ 116 h 176"/>
                <a:gd name="T14" fmla="*/ 56 w 176"/>
                <a:gd name="T15" fmla="*/ 33 h 176"/>
                <a:gd name="T16" fmla="*/ 60 w 176"/>
                <a:gd name="T17" fmla="*/ 40 h 176"/>
                <a:gd name="T18" fmla="*/ 56 w 176"/>
                <a:gd name="T19" fmla="*/ 33 h 176"/>
                <a:gd name="T20" fmla="*/ 24 w 176"/>
                <a:gd name="T21" fmla="*/ 88 h 176"/>
                <a:gd name="T22" fmla="*/ 32 w 176"/>
                <a:gd name="T23" fmla="*/ 88 h 176"/>
                <a:gd name="T24" fmla="*/ 116 w 176"/>
                <a:gd name="T25" fmla="*/ 40 h 176"/>
                <a:gd name="T26" fmla="*/ 120 w 176"/>
                <a:gd name="T27" fmla="*/ 33 h 176"/>
                <a:gd name="T28" fmla="*/ 116 w 176"/>
                <a:gd name="T29" fmla="*/ 40 h 176"/>
                <a:gd name="T30" fmla="*/ 33 w 176"/>
                <a:gd name="T31" fmla="*/ 56 h 176"/>
                <a:gd name="T32" fmla="*/ 40 w 176"/>
                <a:gd name="T33" fmla="*/ 60 h 176"/>
                <a:gd name="T34" fmla="*/ 142 w 176"/>
                <a:gd name="T35" fmla="*/ 115 h 176"/>
                <a:gd name="T36" fmla="*/ 138 w 176"/>
                <a:gd name="T37" fmla="*/ 121 h 176"/>
                <a:gd name="T38" fmla="*/ 142 w 176"/>
                <a:gd name="T39" fmla="*/ 115 h 176"/>
                <a:gd name="T40" fmla="*/ 84 w 176"/>
                <a:gd name="T41" fmla="*/ 148 h 176"/>
                <a:gd name="T42" fmla="*/ 92 w 176"/>
                <a:gd name="T43" fmla="*/ 148 h 176"/>
                <a:gd name="T44" fmla="*/ 138 w 176"/>
                <a:gd name="T45" fmla="*/ 55 h 176"/>
                <a:gd name="T46" fmla="*/ 142 w 176"/>
                <a:gd name="T47" fmla="*/ 61 h 176"/>
                <a:gd name="T48" fmla="*/ 138 w 176"/>
                <a:gd name="T49" fmla="*/ 55 h 176"/>
                <a:gd name="T50" fmla="*/ 103 w 176"/>
                <a:gd name="T51" fmla="*/ 84 h 176"/>
                <a:gd name="T52" fmla="*/ 92 w 176"/>
                <a:gd name="T53" fmla="*/ 28 h 176"/>
                <a:gd name="T54" fmla="*/ 84 w 176"/>
                <a:gd name="T55" fmla="*/ 28 h 176"/>
                <a:gd name="T56" fmla="*/ 72 w 176"/>
                <a:gd name="T57" fmla="*/ 88 h 176"/>
                <a:gd name="T58" fmla="*/ 103 w 176"/>
                <a:gd name="T59" fmla="*/ 92 h 176"/>
                <a:gd name="T60" fmla="*/ 128 w 176"/>
                <a:gd name="T61" fmla="*/ 88 h 176"/>
                <a:gd name="T62" fmla="*/ 88 w 176"/>
                <a:gd name="T63" fmla="*/ 96 h 176"/>
                <a:gd name="T64" fmla="*/ 88 w 176"/>
                <a:gd name="T65" fmla="*/ 80 h 176"/>
                <a:gd name="T66" fmla="*/ 88 w 176"/>
                <a:gd name="T67" fmla="*/ 96 h 176"/>
                <a:gd name="T68" fmla="*/ 115 w 176"/>
                <a:gd name="T69" fmla="*/ 142 h 176"/>
                <a:gd name="T70" fmla="*/ 121 w 176"/>
                <a:gd name="T71" fmla="*/ 138 h 176"/>
                <a:gd name="T72" fmla="*/ 88 w 176"/>
                <a:gd name="T73" fmla="*/ 0 h 176"/>
                <a:gd name="T74" fmla="*/ 88 w 176"/>
                <a:gd name="T75" fmla="*/ 176 h 176"/>
                <a:gd name="T76" fmla="*/ 88 w 176"/>
                <a:gd name="T77" fmla="*/ 0 h 176"/>
                <a:gd name="T78" fmla="*/ 8 w 176"/>
                <a:gd name="T79" fmla="*/ 88 h 176"/>
                <a:gd name="T80" fmla="*/ 168 w 176"/>
                <a:gd name="T81"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6" h="176">
                  <a:moveTo>
                    <a:pt x="148" y="84"/>
                  </a:moveTo>
                  <a:cubicBezTo>
                    <a:pt x="146" y="84"/>
                    <a:pt x="144" y="86"/>
                    <a:pt x="144" y="88"/>
                  </a:cubicBezTo>
                  <a:cubicBezTo>
                    <a:pt x="144" y="90"/>
                    <a:pt x="146" y="92"/>
                    <a:pt x="148" y="92"/>
                  </a:cubicBezTo>
                  <a:cubicBezTo>
                    <a:pt x="150" y="92"/>
                    <a:pt x="152" y="90"/>
                    <a:pt x="152" y="88"/>
                  </a:cubicBezTo>
                  <a:cubicBezTo>
                    <a:pt x="152" y="86"/>
                    <a:pt x="150" y="84"/>
                    <a:pt x="148" y="84"/>
                  </a:cubicBezTo>
                  <a:moveTo>
                    <a:pt x="60" y="136"/>
                  </a:moveTo>
                  <a:cubicBezTo>
                    <a:pt x="58" y="135"/>
                    <a:pt x="56" y="136"/>
                    <a:pt x="55" y="138"/>
                  </a:cubicBezTo>
                  <a:cubicBezTo>
                    <a:pt x="53" y="140"/>
                    <a:pt x="54" y="142"/>
                    <a:pt x="56" y="143"/>
                  </a:cubicBezTo>
                  <a:cubicBezTo>
                    <a:pt x="58" y="145"/>
                    <a:pt x="60" y="144"/>
                    <a:pt x="61" y="142"/>
                  </a:cubicBezTo>
                  <a:cubicBezTo>
                    <a:pt x="63" y="140"/>
                    <a:pt x="62" y="138"/>
                    <a:pt x="60" y="136"/>
                  </a:cubicBezTo>
                  <a:moveTo>
                    <a:pt x="34" y="115"/>
                  </a:moveTo>
                  <a:cubicBezTo>
                    <a:pt x="32" y="116"/>
                    <a:pt x="31" y="118"/>
                    <a:pt x="33" y="120"/>
                  </a:cubicBezTo>
                  <a:cubicBezTo>
                    <a:pt x="34" y="122"/>
                    <a:pt x="36" y="123"/>
                    <a:pt x="38" y="121"/>
                  </a:cubicBezTo>
                  <a:cubicBezTo>
                    <a:pt x="40" y="120"/>
                    <a:pt x="41" y="118"/>
                    <a:pt x="40" y="116"/>
                  </a:cubicBezTo>
                  <a:cubicBezTo>
                    <a:pt x="38" y="114"/>
                    <a:pt x="36" y="113"/>
                    <a:pt x="34" y="115"/>
                  </a:cubicBezTo>
                  <a:moveTo>
                    <a:pt x="56" y="33"/>
                  </a:moveTo>
                  <a:cubicBezTo>
                    <a:pt x="54" y="34"/>
                    <a:pt x="53" y="36"/>
                    <a:pt x="55" y="38"/>
                  </a:cubicBezTo>
                  <a:cubicBezTo>
                    <a:pt x="56" y="40"/>
                    <a:pt x="58" y="41"/>
                    <a:pt x="60" y="40"/>
                  </a:cubicBezTo>
                  <a:cubicBezTo>
                    <a:pt x="62" y="38"/>
                    <a:pt x="63" y="36"/>
                    <a:pt x="61" y="34"/>
                  </a:cubicBezTo>
                  <a:cubicBezTo>
                    <a:pt x="60" y="32"/>
                    <a:pt x="58" y="31"/>
                    <a:pt x="56" y="33"/>
                  </a:cubicBezTo>
                  <a:moveTo>
                    <a:pt x="28" y="84"/>
                  </a:moveTo>
                  <a:cubicBezTo>
                    <a:pt x="26" y="84"/>
                    <a:pt x="24" y="86"/>
                    <a:pt x="24" y="88"/>
                  </a:cubicBezTo>
                  <a:cubicBezTo>
                    <a:pt x="24" y="90"/>
                    <a:pt x="26" y="92"/>
                    <a:pt x="28" y="92"/>
                  </a:cubicBezTo>
                  <a:cubicBezTo>
                    <a:pt x="30" y="92"/>
                    <a:pt x="32" y="90"/>
                    <a:pt x="32" y="88"/>
                  </a:cubicBezTo>
                  <a:cubicBezTo>
                    <a:pt x="32" y="86"/>
                    <a:pt x="30" y="84"/>
                    <a:pt x="28" y="84"/>
                  </a:cubicBezTo>
                  <a:moveTo>
                    <a:pt x="116" y="40"/>
                  </a:moveTo>
                  <a:cubicBezTo>
                    <a:pt x="118" y="41"/>
                    <a:pt x="120" y="40"/>
                    <a:pt x="121" y="38"/>
                  </a:cubicBezTo>
                  <a:cubicBezTo>
                    <a:pt x="123" y="36"/>
                    <a:pt x="122" y="34"/>
                    <a:pt x="120" y="33"/>
                  </a:cubicBezTo>
                  <a:cubicBezTo>
                    <a:pt x="118" y="31"/>
                    <a:pt x="116" y="32"/>
                    <a:pt x="115" y="34"/>
                  </a:cubicBezTo>
                  <a:cubicBezTo>
                    <a:pt x="113" y="36"/>
                    <a:pt x="114" y="38"/>
                    <a:pt x="116" y="40"/>
                  </a:cubicBezTo>
                  <a:moveTo>
                    <a:pt x="38" y="55"/>
                  </a:moveTo>
                  <a:cubicBezTo>
                    <a:pt x="36" y="53"/>
                    <a:pt x="34" y="54"/>
                    <a:pt x="33" y="56"/>
                  </a:cubicBezTo>
                  <a:cubicBezTo>
                    <a:pt x="31" y="58"/>
                    <a:pt x="32" y="60"/>
                    <a:pt x="34" y="61"/>
                  </a:cubicBezTo>
                  <a:cubicBezTo>
                    <a:pt x="36" y="63"/>
                    <a:pt x="38" y="62"/>
                    <a:pt x="40" y="60"/>
                  </a:cubicBezTo>
                  <a:cubicBezTo>
                    <a:pt x="41" y="58"/>
                    <a:pt x="40" y="56"/>
                    <a:pt x="38" y="55"/>
                  </a:cubicBezTo>
                  <a:moveTo>
                    <a:pt x="142" y="115"/>
                  </a:moveTo>
                  <a:cubicBezTo>
                    <a:pt x="140" y="113"/>
                    <a:pt x="138" y="114"/>
                    <a:pt x="137" y="116"/>
                  </a:cubicBezTo>
                  <a:cubicBezTo>
                    <a:pt x="135" y="118"/>
                    <a:pt x="136" y="120"/>
                    <a:pt x="138" y="121"/>
                  </a:cubicBezTo>
                  <a:cubicBezTo>
                    <a:pt x="140" y="123"/>
                    <a:pt x="142" y="122"/>
                    <a:pt x="143" y="120"/>
                  </a:cubicBezTo>
                  <a:cubicBezTo>
                    <a:pt x="145" y="118"/>
                    <a:pt x="144" y="116"/>
                    <a:pt x="142" y="115"/>
                  </a:cubicBezTo>
                  <a:moveTo>
                    <a:pt x="88" y="144"/>
                  </a:moveTo>
                  <a:cubicBezTo>
                    <a:pt x="86" y="144"/>
                    <a:pt x="84" y="146"/>
                    <a:pt x="84" y="148"/>
                  </a:cubicBezTo>
                  <a:cubicBezTo>
                    <a:pt x="84" y="150"/>
                    <a:pt x="86" y="152"/>
                    <a:pt x="88" y="152"/>
                  </a:cubicBezTo>
                  <a:cubicBezTo>
                    <a:pt x="90" y="152"/>
                    <a:pt x="92" y="150"/>
                    <a:pt x="92" y="148"/>
                  </a:cubicBezTo>
                  <a:cubicBezTo>
                    <a:pt x="92" y="146"/>
                    <a:pt x="90" y="144"/>
                    <a:pt x="88" y="144"/>
                  </a:cubicBezTo>
                  <a:moveTo>
                    <a:pt x="138" y="55"/>
                  </a:moveTo>
                  <a:cubicBezTo>
                    <a:pt x="136" y="56"/>
                    <a:pt x="135" y="58"/>
                    <a:pt x="137" y="60"/>
                  </a:cubicBezTo>
                  <a:cubicBezTo>
                    <a:pt x="138" y="62"/>
                    <a:pt x="140" y="63"/>
                    <a:pt x="142" y="61"/>
                  </a:cubicBezTo>
                  <a:cubicBezTo>
                    <a:pt x="144" y="60"/>
                    <a:pt x="145" y="58"/>
                    <a:pt x="143" y="56"/>
                  </a:cubicBezTo>
                  <a:cubicBezTo>
                    <a:pt x="142" y="54"/>
                    <a:pt x="140" y="53"/>
                    <a:pt x="138" y="55"/>
                  </a:cubicBezTo>
                  <a:moveTo>
                    <a:pt x="124" y="84"/>
                  </a:moveTo>
                  <a:cubicBezTo>
                    <a:pt x="103" y="84"/>
                    <a:pt x="103" y="84"/>
                    <a:pt x="103" y="84"/>
                  </a:cubicBezTo>
                  <a:cubicBezTo>
                    <a:pt x="102" y="78"/>
                    <a:pt x="98" y="74"/>
                    <a:pt x="92" y="73"/>
                  </a:cubicBezTo>
                  <a:cubicBezTo>
                    <a:pt x="92" y="28"/>
                    <a:pt x="92" y="28"/>
                    <a:pt x="92" y="28"/>
                  </a:cubicBezTo>
                  <a:cubicBezTo>
                    <a:pt x="92" y="26"/>
                    <a:pt x="90" y="24"/>
                    <a:pt x="88" y="24"/>
                  </a:cubicBezTo>
                  <a:cubicBezTo>
                    <a:pt x="86" y="24"/>
                    <a:pt x="84" y="26"/>
                    <a:pt x="84" y="28"/>
                  </a:cubicBezTo>
                  <a:cubicBezTo>
                    <a:pt x="84" y="73"/>
                    <a:pt x="84" y="73"/>
                    <a:pt x="84" y="73"/>
                  </a:cubicBezTo>
                  <a:cubicBezTo>
                    <a:pt x="77" y="74"/>
                    <a:pt x="72" y="81"/>
                    <a:pt x="72" y="88"/>
                  </a:cubicBezTo>
                  <a:cubicBezTo>
                    <a:pt x="72" y="97"/>
                    <a:pt x="79" y="104"/>
                    <a:pt x="88" y="104"/>
                  </a:cubicBezTo>
                  <a:cubicBezTo>
                    <a:pt x="95" y="104"/>
                    <a:pt x="102" y="99"/>
                    <a:pt x="103" y="92"/>
                  </a:cubicBezTo>
                  <a:cubicBezTo>
                    <a:pt x="124" y="92"/>
                    <a:pt x="124" y="92"/>
                    <a:pt x="124" y="92"/>
                  </a:cubicBezTo>
                  <a:cubicBezTo>
                    <a:pt x="126" y="92"/>
                    <a:pt x="128" y="90"/>
                    <a:pt x="128" y="88"/>
                  </a:cubicBezTo>
                  <a:cubicBezTo>
                    <a:pt x="128" y="86"/>
                    <a:pt x="126" y="84"/>
                    <a:pt x="124" y="84"/>
                  </a:cubicBezTo>
                  <a:moveTo>
                    <a:pt x="88" y="96"/>
                  </a:moveTo>
                  <a:cubicBezTo>
                    <a:pt x="84" y="96"/>
                    <a:pt x="80" y="92"/>
                    <a:pt x="80" y="88"/>
                  </a:cubicBezTo>
                  <a:cubicBezTo>
                    <a:pt x="80" y="84"/>
                    <a:pt x="84" y="80"/>
                    <a:pt x="88" y="80"/>
                  </a:cubicBezTo>
                  <a:cubicBezTo>
                    <a:pt x="92" y="80"/>
                    <a:pt x="96" y="84"/>
                    <a:pt x="96" y="88"/>
                  </a:cubicBezTo>
                  <a:cubicBezTo>
                    <a:pt x="96" y="92"/>
                    <a:pt x="92" y="96"/>
                    <a:pt x="88" y="96"/>
                  </a:cubicBezTo>
                  <a:moveTo>
                    <a:pt x="116" y="136"/>
                  </a:moveTo>
                  <a:cubicBezTo>
                    <a:pt x="114" y="138"/>
                    <a:pt x="113" y="140"/>
                    <a:pt x="115" y="142"/>
                  </a:cubicBezTo>
                  <a:cubicBezTo>
                    <a:pt x="116" y="144"/>
                    <a:pt x="118" y="145"/>
                    <a:pt x="120" y="143"/>
                  </a:cubicBezTo>
                  <a:cubicBezTo>
                    <a:pt x="122" y="142"/>
                    <a:pt x="123" y="140"/>
                    <a:pt x="121" y="138"/>
                  </a:cubicBezTo>
                  <a:cubicBezTo>
                    <a:pt x="120" y="136"/>
                    <a:pt x="118" y="135"/>
                    <a:pt x="116" y="13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79" name="Freeform 46"/>
            <p:cNvSpPr>
              <a:spLocks noEditPoints="1"/>
            </p:cNvSpPr>
            <p:nvPr/>
          </p:nvSpPr>
          <p:spPr bwMode="auto">
            <a:xfrm>
              <a:off x="10651363" y="5597062"/>
              <a:ext cx="484901" cy="4849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83 w 176"/>
                <a:gd name="T21" fmla="*/ 128 h 176"/>
                <a:gd name="T22" fmla="*/ 94 w 176"/>
                <a:gd name="T23" fmla="*/ 128 h 176"/>
                <a:gd name="T24" fmla="*/ 94 w 176"/>
                <a:gd name="T25" fmla="*/ 115 h 176"/>
                <a:gd name="T26" fmla="*/ 83 w 176"/>
                <a:gd name="T27" fmla="*/ 115 h 176"/>
                <a:gd name="T28" fmla="*/ 83 w 176"/>
                <a:gd name="T29" fmla="*/ 128 h 176"/>
                <a:gd name="T30" fmla="*/ 106 w 176"/>
                <a:gd name="T31" fmla="*/ 53 h 176"/>
                <a:gd name="T32" fmla="*/ 98 w 176"/>
                <a:gd name="T33" fmla="*/ 49 h 176"/>
                <a:gd name="T34" fmla="*/ 89 w 176"/>
                <a:gd name="T35" fmla="*/ 48 h 176"/>
                <a:gd name="T36" fmla="*/ 78 w 176"/>
                <a:gd name="T37" fmla="*/ 50 h 176"/>
                <a:gd name="T38" fmla="*/ 70 w 176"/>
                <a:gd name="T39" fmla="*/ 55 h 176"/>
                <a:gd name="T40" fmla="*/ 65 w 176"/>
                <a:gd name="T41" fmla="*/ 63 h 176"/>
                <a:gd name="T42" fmla="*/ 63 w 176"/>
                <a:gd name="T43" fmla="*/ 74 h 176"/>
                <a:gd name="T44" fmla="*/ 63 w 176"/>
                <a:gd name="T45" fmla="*/ 75 h 176"/>
                <a:gd name="T46" fmla="*/ 72 w 176"/>
                <a:gd name="T47" fmla="*/ 75 h 176"/>
                <a:gd name="T48" fmla="*/ 72 w 176"/>
                <a:gd name="T49" fmla="*/ 74 h 176"/>
                <a:gd name="T50" fmla="*/ 73 w 176"/>
                <a:gd name="T51" fmla="*/ 67 h 176"/>
                <a:gd name="T52" fmla="*/ 76 w 176"/>
                <a:gd name="T53" fmla="*/ 61 h 176"/>
                <a:gd name="T54" fmla="*/ 82 w 176"/>
                <a:gd name="T55" fmla="*/ 57 h 176"/>
                <a:gd name="T56" fmla="*/ 89 w 176"/>
                <a:gd name="T57" fmla="*/ 56 h 176"/>
                <a:gd name="T58" fmla="*/ 95 w 176"/>
                <a:gd name="T59" fmla="*/ 57 h 176"/>
                <a:gd name="T60" fmla="*/ 100 w 176"/>
                <a:gd name="T61" fmla="*/ 59 h 176"/>
                <a:gd name="T62" fmla="*/ 103 w 176"/>
                <a:gd name="T63" fmla="*/ 64 h 176"/>
                <a:gd name="T64" fmla="*/ 104 w 176"/>
                <a:gd name="T65" fmla="*/ 69 h 176"/>
                <a:gd name="T66" fmla="*/ 102 w 176"/>
                <a:gd name="T67" fmla="*/ 76 h 176"/>
                <a:gd name="T68" fmla="*/ 97 w 176"/>
                <a:gd name="T69" fmla="*/ 82 h 176"/>
                <a:gd name="T70" fmla="*/ 91 w 176"/>
                <a:gd name="T71" fmla="*/ 88 h 176"/>
                <a:gd name="T72" fmla="*/ 87 w 176"/>
                <a:gd name="T73" fmla="*/ 93 h 176"/>
                <a:gd name="T74" fmla="*/ 85 w 176"/>
                <a:gd name="T75" fmla="*/ 99 h 176"/>
                <a:gd name="T76" fmla="*/ 84 w 176"/>
                <a:gd name="T77" fmla="*/ 108 h 176"/>
                <a:gd name="T78" fmla="*/ 84 w 176"/>
                <a:gd name="T79" fmla="*/ 109 h 176"/>
                <a:gd name="T80" fmla="*/ 93 w 176"/>
                <a:gd name="T81" fmla="*/ 109 h 176"/>
                <a:gd name="T82" fmla="*/ 93 w 176"/>
                <a:gd name="T83" fmla="*/ 108 h 176"/>
                <a:gd name="T84" fmla="*/ 93 w 176"/>
                <a:gd name="T85" fmla="*/ 100 h 176"/>
                <a:gd name="T86" fmla="*/ 95 w 176"/>
                <a:gd name="T87" fmla="*/ 96 h 176"/>
                <a:gd name="T88" fmla="*/ 97 w 176"/>
                <a:gd name="T89" fmla="*/ 93 h 176"/>
                <a:gd name="T90" fmla="*/ 103 w 176"/>
                <a:gd name="T91" fmla="*/ 88 h 176"/>
                <a:gd name="T92" fmla="*/ 110 w 176"/>
                <a:gd name="T93" fmla="*/ 79 h 176"/>
                <a:gd name="T94" fmla="*/ 113 w 176"/>
                <a:gd name="T95" fmla="*/ 69 h 176"/>
                <a:gd name="T96" fmla="*/ 111 w 176"/>
                <a:gd name="T97" fmla="*/ 60 h 176"/>
                <a:gd name="T98" fmla="*/ 106 w 176"/>
                <a:gd name="T99" fmla="*/ 5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83" y="128"/>
                  </a:moveTo>
                  <a:cubicBezTo>
                    <a:pt x="94" y="128"/>
                    <a:pt x="94" y="128"/>
                    <a:pt x="94" y="128"/>
                  </a:cubicBezTo>
                  <a:cubicBezTo>
                    <a:pt x="94" y="115"/>
                    <a:pt x="94" y="115"/>
                    <a:pt x="94" y="115"/>
                  </a:cubicBezTo>
                  <a:cubicBezTo>
                    <a:pt x="83" y="115"/>
                    <a:pt x="83" y="115"/>
                    <a:pt x="83" y="115"/>
                  </a:cubicBezTo>
                  <a:lnTo>
                    <a:pt x="83" y="128"/>
                  </a:lnTo>
                  <a:close/>
                  <a:moveTo>
                    <a:pt x="106" y="53"/>
                  </a:moveTo>
                  <a:cubicBezTo>
                    <a:pt x="104" y="52"/>
                    <a:pt x="101" y="50"/>
                    <a:pt x="98" y="49"/>
                  </a:cubicBezTo>
                  <a:cubicBezTo>
                    <a:pt x="96" y="48"/>
                    <a:pt x="93" y="48"/>
                    <a:pt x="89" y="48"/>
                  </a:cubicBezTo>
                  <a:cubicBezTo>
                    <a:pt x="85" y="48"/>
                    <a:pt x="82" y="49"/>
                    <a:pt x="78" y="50"/>
                  </a:cubicBezTo>
                  <a:cubicBezTo>
                    <a:pt x="75" y="51"/>
                    <a:pt x="73" y="53"/>
                    <a:pt x="70" y="55"/>
                  </a:cubicBezTo>
                  <a:cubicBezTo>
                    <a:pt x="68" y="57"/>
                    <a:pt x="66" y="60"/>
                    <a:pt x="65" y="63"/>
                  </a:cubicBezTo>
                  <a:cubicBezTo>
                    <a:pt x="64" y="67"/>
                    <a:pt x="63" y="70"/>
                    <a:pt x="63" y="74"/>
                  </a:cubicBezTo>
                  <a:cubicBezTo>
                    <a:pt x="63" y="75"/>
                    <a:pt x="63" y="75"/>
                    <a:pt x="63" y="75"/>
                  </a:cubicBezTo>
                  <a:cubicBezTo>
                    <a:pt x="72" y="75"/>
                    <a:pt x="72" y="75"/>
                    <a:pt x="72" y="75"/>
                  </a:cubicBezTo>
                  <a:cubicBezTo>
                    <a:pt x="72" y="74"/>
                    <a:pt x="72" y="74"/>
                    <a:pt x="72" y="74"/>
                  </a:cubicBezTo>
                  <a:cubicBezTo>
                    <a:pt x="72" y="71"/>
                    <a:pt x="73" y="69"/>
                    <a:pt x="73" y="67"/>
                  </a:cubicBezTo>
                  <a:cubicBezTo>
                    <a:pt x="74" y="64"/>
                    <a:pt x="75" y="63"/>
                    <a:pt x="76" y="61"/>
                  </a:cubicBezTo>
                  <a:cubicBezTo>
                    <a:pt x="78" y="59"/>
                    <a:pt x="80" y="58"/>
                    <a:pt x="82" y="57"/>
                  </a:cubicBezTo>
                  <a:cubicBezTo>
                    <a:pt x="84" y="56"/>
                    <a:pt x="86" y="56"/>
                    <a:pt x="89" y="56"/>
                  </a:cubicBezTo>
                  <a:cubicBezTo>
                    <a:pt x="91" y="56"/>
                    <a:pt x="93" y="56"/>
                    <a:pt x="95" y="57"/>
                  </a:cubicBezTo>
                  <a:cubicBezTo>
                    <a:pt x="97" y="57"/>
                    <a:pt x="98" y="58"/>
                    <a:pt x="100" y="59"/>
                  </a:cubicBezTo>
                  <a:cubicBezTo>
                    <a:pt x="101" y="61"/>
                    <a:pt x="102" y="62"/>
                    <a:pt x="103" y="64"/>
                  </a:cubicBezTo>
                  <a:cubicBezTo>
                    <a:pt x="104" y="65"/>
                    <a:pt x="104" y="67"/>
                    <a:pt x="104" y="69"/>
                  </a:cubicBezTo>
                  <a:cubicBezTo>
                    <a:pt x="104" y="72"/>
                    <a:pt x="103" y="74"/>
                    <a:pt x="102" y="76"/>
                  </a:cubicBezTo>
                  <a:cubicBezTo>
                    <a:pt x="101" y="78"/>
                    <a:pt x="99" y="80"/>
                    <a:pt x="97" y="82"/>
                  </a:cubicBezTo>
                  <a:cubicBezTo>
                    <a:pt x="95" y="84"/>
                    <a:pt x="93" y="86"/>
                    <a:pt x="91" y="88"/>
                  </a:cubicBezTo>
                  <a:cubicBezTo>
                    <a:pt x="89" y="89"/>
                    <a:pt x="88" y="91"/>
                    <a:pt x="87" y="93"/>
                  </a:cubicBezTo>
                  <a:cubicBezTo>
                    <a:pt x="86" y="95"/>
                    <a:pt x="85" y="97"/>
                    <a:pt x="85" y="99"/>
                  </a:cubicBezTo>
                  <a:cubicBezTo>
                    <a:pt x="84" y="102"/>
                    <a:pt x="84" y="105"/>
                    <a:pt x="84" y="108"/>
                  </a:cubicBezTo>
                  <a:cubicBezTo>
                    <a:pt x="84" y="109"/>
                    <a:pt x="84" y="109"/>
                    <a:pt x="84" y="109"/>
                  </a:cubicBezTo>
                  <a:cubicBezTo>
                    <a:pt x="93" y="109"/>
                    <a:pt x="93" y="109"/>
                    <a:pt x="93" y="109"/>
                  </a:cubicBezTo>
                  <a:cubicBezTo>
                    <a:pt x="93" y="108"/>
                    <a:pt x="93" y="108"/>
                    <a:pt x="93" y="108"/>
                  </a:cubicBezTo>
                  <a:cubicBezTo>
                    <a:pt x="93" y="105"/>
                    <a:pt x="93" y="102"/>
                    <a:pt x="93" y="100"/>
                  </a:cubicBezTo>
                  <a:cubicBezTo>
                    <a:pt x="94" y="99"/>
                    <a:pt x="94" y="97"/>
                    <a:pt x="95" y="96"/>
                  </a:cubicBezTo>
                  <a:cubicBezTo>
                    <a:pt x="95" y="95"/>
                    <a:pt x="96" y="94"/>
                    <a:pt x="97" y="93"/>
                  </a:cubicBezTo>
                  <a:cubicBezTo>
                    <a:pt x="99" y="92"/>
                    <a:pt x="101" y="90"/>
                    <a:pt x="103" y="88"/>
                  </a:cubicBezTo>
                  <a:cubicBezTo>
                    <a:pt x="106" y="85"/>
                    <a:pt x="108" y="82"/>
                    <a:pt x="110" y="79"/>
                  </a:cubicBezTo>
                  <a:cubicBezTo>
                    <a:pt x="112" y="77"/>
                    <a:pt x="113" y="73"/>
                    <a:pt x="113" y="69"/>
                  </a:cubicBezTo>
                  <a:cubicBezTo>
                    <a:pt x="113" y="65"/>
                    <a:pt x="112" y="63"/>
                    <a:pt x="111" y="60"/>
                  </a:cubicBezTo>
                  <a:cubicBezTo>
                    <a:pt x="110" y="57"/>
                    <a:pt x="108" y="55"/>
                    <a:pt x="106" y="53"/>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80" name="Freeform 108"/>
            <p:cNvSpPr>
              <a:spLocks noEditPoints="1"/>
            </p:cNvSpPr>
            <p:nvPr/>
          </p:nvSpPr>
          <p:spPr bwMode="auto">
            <a:xfrm>
              <a:off x="10012351" y="3664249"/>
              <a:ext cx="484901" cy="495673"/>
            </a:xfrm>
            <a:custGeom>
              <a:avLst/>
              <a:gdLst>
                <a:gd name="T0" fmla="*/ 160 w 176"/>
                <a:gd name="T1" fmla="*/ 3 h 176"/>
                <a:gd name="T2" fmla="*/ 158 w 176"/>
                <a:gd name="T3" fmla="*/ 0 h 176"/>
                <a:gd name="T4" fmla="*/ 154 w 176"/>
                <a:gd name="T5" fmla="*/ 0 h 176"/>
                <a:gd name="T6" fmla="*/ 88 w 176"/>
                <a:gd name="T7" fmla="*/ 16 h 176"/>
                <a:gd name="T8" fmla="*/ 22 w 176"/>
                <a:gd name="T9" fmla="*/ 0 h 176"/>
                <a:gd name="T10" fmla="*/ 18 w 176"/>
                <a:gd name="T11" fmla="*/ 0 h 176"/>
                <a:gd name="T12" fmla="*/ 16 w 176"/>
                <a:gd name="T13" fmla="*/ 3 h 176"/>
                <a:gd name="T14" fmla="*/ 0 w 176"/>
                <a:gd name="T15" fmla="*/ 100 h 176"/>
                <a:gd name="T16" fmla="*/ 87 w 176"/>
                <a:gd name="T17" fmla="*/ 176 h 176"/>
                <a:gd name="T18" fmla="*/ 88 w 176"/>
                <a:gd name="T19" fmla="*/ 176 h 176"/>
                <a:gd name="T20" fmla="*/ 89 w 176"/>
                <a:gd name="T21" fmla="*/ 176 h 176"/>
                <a:gd name="T22" fmla="*/ 176 w 176"/>
                <a:gd name="T23" fmla="*/ 100 h 176"/>
                <a:gd name="T24" fmla="*/ 160 w 176"/>
                <a:gd name="T25" fmla="*/ 3 h 176"/>
                <a:gd name="T26" fmla="*/ 88 w 176"/>
                <a:gd name="T27" fmla="*/ 168 h 176"/>
                <a:gd name="T28" fmla="*/ 8 w 176"/>
                <a:gd name="T29" fmla="*/ 100 h 176"/>
                <a:gd name="T30" fmla="*/ 23 w 176"/>
                <a:gd name="T31" fmla="*/ 10 h 176"/>
                <a:gd name="T32" fmla="*/ 88 w 176"/>
                <a:gd name="T33" fmla="*/ 24 h 176"/>
                <a:gd name="T34" fmla="*/ 153 w 176"/>
                <a:gd name="T35" fmla="*/ 10 h 176"/>
                <a:gd name="T36" fmla="*/ 168 w 176"/>
                <a:gd name="T37" fmla="*/ 100 h 176"/>
                <a:gd name="T38" fmla="*/ 88 w 176"/>
                <a:gd name="T39" fmla="*/ 168 h 176"/>
                <a:gd name="T40" fmla="*/ 102 w 176"/>
                <a:gd name="T41" fmla="*/ 72 h 176"/>
                <a:gd name="T42" fmla="*/ 88 w 176"/>
                <a:gd name="T43" fmla="*/ 36 h 176"/>
                <a:gd name="T44" fmla="*/ 74 w 176"/>
                <a:gd name="T45" fmla="*/ 72 h 176"/>
                <a:gd name="T46" fmla="*/ 38 w 176"/>
                <a:gd name="T47" fmla="*/ 72 h 176"/>
                <a:gd name="T48" fmla="*/ 67 w 176"/>
                <a:gd name="T49" fmla="*/ 95 h 176"/>
                <a:gd name="T50" fmla="*/ 54 w 176"/>
                <a:gd name="T51" fmla="*/ 136 h 176"/>
                <a:gd name="T52" fmla="*/ 88 w 176"/>
                <a:gd name="T53" fmla="*/ 111 h 176"/>
                <a:gd name="T54" fmla="*/ 122 w 176"/>
                <a:gd name="T55" fmla="*/ 136 h 176"/>
                <a:gd name="T56" fmla="*/ 108 w 176"/>
                <a:gd name="T57" fmla="*/ 95 h 176"/>
                <a:gd name="T58" fmla="*/ 138 w 176"/>
                <a:gd name="T59" fmla="*/ 72 h 176"/>
                <a:gd name="T60" fmla="*/ 102 w 176"/>
                <a:gd name="T61" fmla="*/ 72 h 176"/>
                <a:gd name="T62" fmla="*/ 101 w 176"/>
                <a:gd name="T63" fmla="*/ 97 h 176"/>
                <a:gd name="T64" fmla="*/ 106 w 176"/>
                <a:gd name="T65" fmla="*/ 114 h 176"/>
                <a:gd name="T66" fmla="*/ 93 w 176"/>
                <a:gd name="T67" fmla="*/ 104 h 176"/>
                <a:gd name="T68" fmla="*/ 88 w 176"/>
                <a:gd name="T69" fmla="*/ 101 h 176"/>
                <a:gd name="T70" fmla="*/ 83 w 176"/>
                <a:gd name="T71" fmla="*/ 104 h 176"/>
                <a:gd name="T72" fmla="*/ 69 w 176"/>
                <a:gd name="T73" fmla="*/ 114 h 176"/>
                <a:gd name="T74" fmla="*/ 75 w 176"/>
                <a:gd name="T75" fmla="*/ 97 h 176"/>
                <a:gd name="T76" fmla="*/ 77 w 176"/>
                <a:gd name="T77" fmla="*/ 92 h 176"/>
                <a:gd name="T78" fmla="*/ 72 w 176"/>
                <a:gd name="T79" fmla="*/ 89 h 176"/>
                <a:gd name="T80" fmla="*/ 61 w 176"/>
                <a:gd name="T81" fmla="*/ 80 h 176"/>
                <a:gd name="T82" fmla="*/ 80 w 176"/>
                <a:gd name="T83" fmla="*/ 80 h 176"/>
                <a:gd name="T84" fmla="*/ 82 w 176"/>
                <a:gd name="T85" fmla="*/ 75 h 176"/>
                <a:gd name="T86" fmla="*/ 88 w 176"/>
                <a:gd name="T87" fmla="*/ 58 h 176"/>
                <a:gd name="T88" fmla="*/ 94 w 176"/>
                <a:gd name="T89" fmla="*/ 75 h 176"/>
                <a:gd name="T90" fmla="*/ 96 w 176"/>
                <a:gd name="T91" fmla="*/ 80 h 176"/>
                <a:gd name="T92" fmla="*/ 115 w 176"/>
                <a:gd name="T93" fmla="*/ 80 h 176"/>
                <a:gd name="T94" fmla="*/ 103 w 176"/>
                <a:gd name="T95" fmla="*/ 89 h 176"/>
                <a:gd name="T96" fmla="*/ 99 w 176"/>
                <a:gd name="T97" fmla="*/ 92 h 176"/>
                <a:gd name="T98" fmla="*/ 101 w 176"/>
                <a:gd name="T99" fmla="*/ 9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76">
                  <a:moveTo>
                    <a:pt x="160" y="3"/>
                  </a:moveTo>
                  <a:cubicBezTo>
                    <a:pt x="160" y="2"/>
                    <a:pt x="159" y="1"/>
                    <a:pt x="158" y="0"/>
                  </a:cubicBezTo>
                  <a:cubicBezTo>
                    <a:pt x="157" y="0"/>
                    <a:pt x="155" y="0"/>
                    <a:pt x="154" y="0"/>
                  </a:cubicBezTo>
                  <a:cubicBezTo>
                    <a:pt x="154" y="1"/>
                    <a:pt x="123" y="16"/>
                    <a:pt x="88" y="16"/>
                  </a:cubicBezTo>
                  <a:cubicBezTo>
                    <a:pt x="53" y="16"/>
                    <a:pt x="22" y="1"/>
                    <a:pt x="22" y="0"/>
                  </a:cubicBezTo>
                  <a:cubicBezTo>
                    <a:pt x="21" y="0"/>
                    <a:pt x="19" y="0"/>
                    <a:pt x="18" y="0"/>
                  </a:cubicBezTo>
                  <a:cubicBezTo>
                    <a:pt x="17" y="1"/>
                    <a:pt x="16" y="2"/>
                    <a:pt x="16" y="3"/>
                  </a:cubicBezTo>
                  <a:cubicBezTo>
                    <a:pt x="16" y="3"/>
                    <a:pt x="0" y="52"/>
                    <a:pt x="0" y="100"/>
                  </a:cubicBezTo>
                  <a:cubicBezTo>
                    <a:pt x="0" y="151"/>
                    <a:pt x="84" y="175"/>
                    <a:pt x="87" y="176"/>
                  </a:cubicBezTo>
                  <a:cubicBezTo>
                    <a:pt x="87" y="176"/>
                    <a:pt x="88" y="176"/>
                    <a:pt x="88" y="176"/>
                  </a:cubicBezTo>
                  <a:cubicBezTo>
                    <a:pt x="88" y="176"/>
                    <a:pt x="89" y="176"/>
                    <a:pt x="89" y="176"/>
                  </a:cubicBezTo>
                  <a:cubicBezTo>
                    <a:pt x="92" y="175"/>
                    <a:pt x="176" y="151"/>
                    <a:pt x="176" y="100"/>
                  </a:cubicBezTo>
                  <a:cubicBezTo>
                    <a:pt x="176" y="52"/>
                    <a:pt x="160" y="3"/>
                    <a:pt x="160" y="3"/>
                  </a:cubicBezTo>
                  <a:moveTo>
                    <a:pt x="88" y="168"/>
                  </a:moveTo>
                  <a:cubicBezTo>
                    <a:pt x="80" y="166"/>
                    <a:pt x="8" y="142"/>
                    <a:pt x="8" y="100"/>
                  </a:cubicBezTo>
                  <a:cubicBezTo>
                    <a:pt x="8" y="61"/>
                    <a:pt x="19" y="24"/>
                    <a:pt x="23" y="10"/>
                  </a:cubicBezTo>
                  <a:cubicBezTo>
                    <a:pt x="33" y="14"/>
                    <a:pt x="59" y="24"/>
                    <a:pt x="88" y="24"/>
                  </a:cubicBezTo>
                  <a:cubicBezTo>
                    <a:pt x="117" y="24"/>
                    <a:pt x="143" y="14"/>
                    <a:pt x="153" y="10"/>
                  </a:cubicBezTo>
                  <a:cubicBezTo>
                    <a:pt x="157" y="24"/>
                    <a:pt x="168" y="61"/>
                    <a:pt x="168" y="100"/>
                  </a:cubicBezTo>
                  <a:cubicBezTo>
                    <a:pt x="168" y="142"/>
                    <a:pt x="96" y="166"/>
                    <a:pt x="88" y="168"/>
                  </a:cubicBezTo>
                  <a:moveTo>
                    <a:pt x="102" y="72"/>
                  </a:moveTo>
                  <a:cubicBezTo>
                    <a:pt x="88" y="36"/>
                    <a:pt x="88" y="36"/>
                    <a:pt x="88" y="36"/>
                  </a:cubicBezTo>
                  <a:cubicBezTo>
                    <a:pt x="74" y="72"/>
                    <a:pt x="74" y="72"/>
                    <a:pt x="74" y="72"/>
                  </a:cubicBezTo>
                  <a:cubicBezTo>
                    <a:pt x="38" y="72"/>
                    <a:pt x="38" y="72"/>
                    <a:pt x="38" y="72"/>
                  </a:cubicBezTo>
                  <a:cubicBezTo>
                    <a:pt x="67" y="95"/>
                    <a:pt x="67" y="95"/>
                    <a:pt x="67" y="95"/>
                  </a:cubicBezTo>
                  <a:cubicBezTo>
                    <a:pt x="54" y="136"/>
                    <a:pt x="54" y="136"/>
                    <a:pt x="54" y="136"/>
                  </a:cubicBezTo>
                  <a:cubicBezTo>
                    <a:pt x="88" y="111"/>
                    <a:pt x="88" y="111"/>
                    <a:pt x="88" y="111"/>
                  </a:cubicBezTo>
                  <a:cubicBezTo>
                    <a:pt x="122" y="136"/>
                    <a:pt x="122" y="136"/>
                    <a:pt x="122" y="136"/>
                  </a:cubicBezTo>
                  <a:cubicBezTo>
                    <a:pt x="108" y="95"/>
                    <a:pt x="108" y="95"/>
                    <a:pt x="108" y="95"/>
                  </a:cubicBezTo>
                  <a:cubicBezTo>
                    <a:pt x="138" y="72"/>
                    <a:pt x="138" y="72"/>
                    <a:pt x="138" y="72"/>
                  </a:cubicBezTo>
                  <a:lnTo>
                    <a:pt x="102" y="72"/>
                  </a:lnTo>
                  <a:close/>
                  <a:moveTo>
                    <a:pt x="101" y="97"/>
                  </a:moveTo>
                  <a:cubicBezTo>
                    <a:pt x="106" y="114"/>
                    <a:pt x="106" y="114"/>
                    <a:pt x="106" y="114"/>
                  </a:cubicBezTo>
                  <a:cubicBezTo>
                    <a:pt x="93" y="104"/>
                    <a:pt x="93" y="104"/>
                    <a:pt x="93" y="104"/>
                  </a:cubicBezTo>
                  <a:cubicBezTo>
                    <a:pt x="88" y="101"/>
                    <a:pt x="88" y="101"/>
                    <a:pt x="88" y="101"/>
                  </a:cubicBezTo>
                  <a:cubicBezTo>
                    <a:pt x="83" y="104"/>
                    <a:pt x="83" y="104"/>
                    <a:pt x="83" y="104"/>
                  </a:cubicBezTo>
                  <a:cubicBezTo>
                    <a:pt x="69" y="114"/>
                    <a:pt x="69" y="114"/>
                    <a:pt x="69" y="114"/>
                  </a:cubicBezTo>
                  <a:cubicBezTo>
                    <a:pt x="75" y="97"/>
                    <a:pt x="75" y="97"/>
                    <a:pt x="75" y="97"/>
                  </a:cubicBezTo>
                  <a:cubicBezTo>
                    <a:pt x="77" y="92"/>
                    <a:pt x="77" y="92"/>
                    <a:pt x="77" y="92"/>
                  </a:cubicBezTo>
                  <a:cubicBezTo>
                    <a:pt x="72" y="89"/>
                    <a:pt x="72" y="89"/>
                    <a:pt x="72" y="89"/>
                  </a:cubicBezTo>
                  <a:cubicBezTo>
                    <a:pt x="61" y="80"/>
                    <a:pt x="61" y="80"/>
                    <a:pt x="61" y="80"/>
                  </a:cubicBezTo>
                  <a:cubicBezTo>
                    <a:pt x="80" y="80"/>
                    <a:pt x="80" y="80"/>
                    <a:pt x="80" y="80"/>
                  </a:cubicBezTo>
                  <a:cubicBezTo>
                    <a:pt x="82" y="75"/>
                    <a:pt x="82" y="75"/>
                    <a:pt x="82" y="75"/>
                  </a:cubicBezTo>
                  <a:cubicBezTo>
                    <a:pt x="88" y="58"/>
                    <a:pt x="88" y="58"/>
                    <a:pt x="88" y="58"/>
                  </a:cubicBezTo>
                  <a:cubicBezTo>
                    <a:pt x="94" y="75"/>
                    <a:pt x="94" y="75"/>
                    <a:pt x="94" y="75"/>
                  </a:cubicBezTo>
                  <a:cubicBezTo>
                    <a:pt x="96" y="80"/>
                    <a:pt x="96" y="80"/>
                    <a:pt x="96" y="80"/>
                  </a:cubicBezTo>
                  <a:cubicBezTo>
                    <a:pt x="115" y="80"/>
                    <a:pt x="115" y="80"/>
                    <a:pt x="115" y="80"/>
                  </a:cubicBezTo>
                  <a:cubicBezTo>
                    <a:pt x="103" y="89"/>
                    <a:pt x="103" y="89"/>
                    <a:pt x="103" y="89"/>
                  </a:cubicBezTo>
                  <a:cubicBezTo>
                    <a:pt x="99" y="92"/>
                    <a:pt x="99" y="92"/>
                    <a:pt x="99" y="92"/>
                  </a:cubicBezTo>
                  <a:lnTo>
                    <a:pt x="101" y="9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361466643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250" fill="hold"/>
                                        <p:tgtEl>
                                          <p:spTgt spid="4"/>
                                        </p:tgtEl>
                                        <p:attrNameLst>
                                          <p:attrName>ppt_w</p:attrName>
                                        </p:attrNameLst>
                                      </p:cBhvr>
                                      <p:tavLst>
                                        <p:tav tm="0">
                                          <p:val>
                                            <p:fltVal val="0"/>
                                          </p:val>
                                        </p:tav>
                                        <p:tav tm="100000">
                                          <p:val>
                                            <p:strVal val="#ppt_w"/>
                                          </p:val>
                                        </p:tav>
                                      </p:tavLst>
                                    </p:anim>
                                    <p:anim calcmode="lin" valueType="num">
                                      <p:cBhvr>
                                        <p:cTn id="8" dur="1250" fill="hold"/>
                                        <p:tgtEl>
                                          <p:spTgt spid="4"/>
                                        </p:tgtEl>
                                        <p:attrNameLst>
                                          <p:attrName>ppt_h</p:attrName>
                                        </p:attrNameLst>
                                      </p:cBhvr>
                                      <p:tavLst>
                                        <p:tav tm="0">
                                          <p:val>
                                            <p:fltVal val="0"/>
                                          </p:val>
                                        </p:tav>
                                        <p:tav tm="100000">
                                          <p:val>
                                            <p:strVal val="#ppt_h"/>
                                          </p:val>
                                        </p:tav>
                                      </p:tavLst>
                                    </p:anim>
                                    <p:anim calcmode="lin" valueType="num">
                                      <p:cBhvr>
                                        <p:cTn id="9" dur="1250" fill="hold"/>
                                        <p:tgtEl>
                                          <p:spTgt spid="4"/>
                                        </p:tgtEl>
                                        <p:attrNameLst>
                                          <p:attrName>style.rotation</p:attrName>
                                        </p:attrNameLst>
                                      </p:cBhvr>
                                      <p:tavLst>
                                        <p:tav tm="0">
                                          <p:val>
                                            <p:fltVal val="360"/>
                                          </p:val>
                                        </p:tav>
                                        <p:tav tm="100000">
                                          <p:val>
                                            <p:fltVal val="0"/>
                                          </p:val>
                                        </p:tav>
                                      </p:tavLst>
                                    </p:anim>
                                    <p:animEffect transition="in" filter="fade">
                                      <p:cBhvr>
                                        <p:cTn id="10" dur="1250"/>
                                        <p:tgtEl>
                                          <p:spTgt spid="4"/>
                                        </p:tgtEl>
                                      </p:cBhvr>
                                    </p:animEffect>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250"/>
                                        <p:tgtEl>
                                          <p:spTgt spid="5"/>
                                        </p:tgtEl>
                                      </p:cBhvr>
                                    </p:animEffect>
                                    <p:anim calcmode="lin" valueType="num">
                                      <p:cBhvr>
                                        <p:cTn id="15" dur="1250" fill="hold"/>
                                        <p:tgtEl>
                                          <p:spTgt spid="5"/>
                                        </p:tgtEl>
                                        <p:attrNameLst>
                                          <p:attrName>ppt_x</p:attrName>
                                        </p:attrNameLst>
                                      </p:cBhvr>
                                      <p:tavLst>
                                        <p:tav tm="0">
                                          <p:val>
                                            <p:strVal val="#ppt_x"/>
                                          </p:val>
                                        </p:tav>
                                        <p:tav tm="100000">
                                          <p:val>
                                            <p:strVal val="#ppt_x"/>
                                          </p:val>
                                        </p:tav>
                                      </p:tavLst>
                                    </p:anim>
                                    <p:anim calcmode="lin" valueType="num">
                                      <p:cBhvr>
                                        <p:cTn id="16" dur="1125" decel="100000" fill="hold"/>
                                        <p:tgtEl>
                                          <p:spTgt spid="5"/>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25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1250"/>
                                        <p:tgtEl>
                                          <p:spTgt spid="10"/>
                                        </p:tgtEl>
                                      </p:cBhvr>
                                    </p:animEffect>
                                    <p:anim calcmode="lin" valueType="num">
                                      <p:cBhvr>
                                        <p:cTn id="21" dur="1250" fill="hold"/>
                                        <p:tgtEl>
                                          <p:spTgt spid="10"/>
                                        </p:tgtEl>
                                        <p:attrNameLst>
                                          <p:attrName>ppt_x</p:attrName>
                                        </p:attrNameLst>
                                      </p:cBhvr>
                                      <p:tavLst>
                                        <p:tav tm="0">
                                          <p:val>
                                            <p:strVal val="#ppt_x"/>
                                          </p:val>
                                        </p:tav>
                                        <p:tav tm="100000">
                                          <p:val>
                                            <p:strVal val="#ppt_x"/>
                                          </p:val>
                                        </p:tav>
                                      </p:tavLst>
                                    </p:anim>
                                    <p:anim calcmode="lin" valueType="num">
                                      <p:cBhvr>
                                        <p:cTn id="22" dur="1125" decel="100000" fill="hold"/>
                                        <p:tgtEl>
                                          <p:spTgt spid="10"/>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50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1250"/>
                                        <p:tgtEl>
                                          <p:spTgt spid="7"/>
                                        </p:tgtEl>
                                      </p:cBhvr>
                                    </p:animEffect>
                                    <p:anim calcmode="lin" valueType="num">
                                      <p:cBhvr>
                                        <p:cTn id="27" dur="1250" fill="hold"/>
                                        <p:tgtEl>
                                          <p:spTgt spid="7"/>
                                        </p:tgtEl>
                                        <p:attrNameLst>
                                          <p:attrName>ppt_x</p:attrName>
                                        </p:attrNameLst>
                                      </p:cBhvr>
                                      <p:tavLst>
                                        <p:tav tm="0">
                                          <p:val>
                                            <p:strVal val="#ppt_x"/>
                                          </p:val>
                                        </p:tav>
                                        <p:tav tm="100000">
                                          <p:val>
                                            <p:strVal val="#ppt_x"/>
                                          </p:val>
                                        </p:tav>
                                      </p:tavLst>
                                    </p:anim>
                                    <p:anim calcmode="lin" valueType="num">
                                      <p:cBhvr>
                                        <p:cTn id="28" dur="1125" decel="100000" fill="hold"/>
                                        <p:tgtEl>
                                          <p:spTgt spid="7"/>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30" presetID="37" presetClass="entr" presetSubtype="0" fill="hold" nodeType="withEffect">
                                  <p:stCondLst>
                                    <p:cond delay="75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250"/>
                                        <p:tgtEl>
                                          <p:spTgt spid="9"/>
                                        </p:tgtEl>
                                      </p:cBhvr>
                                    </p:animEffect>
                                    <p:anim calcmode="lin" valueType="num">
                                      <p:cBhvr>
                                        <p:cTn id="33" dur="1250" fill="hold"/>
                                        <p:tgtEl>
                                          <p:spTgt spid="9"/>
                                        </p:tgtEl>
                                        <p:attrNameLst>
                                          <p:attrName>ppt_x</p:attrName>
                                        </p:attrNameLst>
                                      </p:cBhvr>
                                      <p:tavLst>
                                        <p:tav tm="0">
                                          <p:val>
                                            <p:strVal val="#ppt_x"/>
                                          </p:val>
                                        </p:tav>
                                        <p:tav tm="100000">
                                          <p:val>
                                            <p:strVal val="#ppt_x"/>
                                          </p:val>
                                        </p:tav>
                                      </p:tavLst>
                                    </p:anim>
                                    <p:anim calcmode="lin" valueType="num">
                                      <p:cBhvr>
                                        <p:cTn id="34" dur="1125" decel="100000" fill="hold"/>
                                        <p:tgtEl>
                                          <p:spTgt spid="9"/>
                                        </p:tgtEl>
                                        <p:attrNameLst>
                                          <p:attrName>ppt_y</p:attrName>
                                        </p:attrNameLst>
                                      </p:cBhvr>
                                      <p:tavLst>
                                        <p:tav tm="0">
                                          <p:val>
                                            <p:strVal val="#ppt_y+1"/>
                                          </p:val>
                                        </p:tav>
                                        <p:tav tm="100000">
                                          <p:val>
                                            <p:strVal val="#ppt_y-.03"/>
                                          </p:val>
                                        </p:tav>
                                      </p:tavLst>
                                    </p:anim>
                                    <p:anim calcmode="lin" valueType="num">
                                      <p:cBhvr>
                                        <p:cTn id="35"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36" presetID="37" presetClass="entr" presetSubtype="0" fill="hold" nodeType="withEffect">
                                  <p:stCondLst>
                                    <p:cond delay="100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1250"/>
                                        <p:tgtEl>
                                          <p:spTgt spid="8"/>
                                        </p:tgtEl>
                                      </p:cBhvr>
                                    </p:animEffect>
                                    <p:anim calcmode="lin" valueType="num">
                                      <p:cBhvr>
                                        <p:cTn id="39" dur="1250" fill="hold"/>
                                        <p:tgtEl>
                                          <p:spTgt spid="8"/>
                                        </p:tgtEl>
                                        <p:attrNameLst>
                                          <p:attrName>ppt_x</p:attrName>
                                        </p:attrNameLst>
                                      </p:cBhvr>
                                      <p:tavLst>
                                        <p:tav tm="0">
                                          <p:val>
                                            <p:strVal val="#ppt_x"/>
                                          </p:val>
                                        </p:tav>
                                        <p:tav tm="100000">
                                          <p:val>
                                            <p:strVal val="#ppt_x"/>
                                          </p:val>
                                        </p:tav>
                                      </p:tavLst>
                                    </p:anim>
                                    <p:anim calcmode="lin" valueType="num">
                                      <p:cBhvr>
                                        <p:cTn id="40" dur="1125" decel="100000" fill="hold"/>
                                        <p:tgtEl>
                                          <p:spTgt spid="8"/>
                                        </p:tgtEl>
                                        <p:attrNameLst>
                                          <p:attrName>ppt_y</p:attrName>
                                        </p:attrNameLst>
                                      </p:cBhvr>
                                      <p:tavLst>
                                        <p:tav tm="0">
                                          <p:val>
                                            <p:strVal val="#ppt_y+1"/>
                                          </p:val>
                                        </p:tav>
                                        <p:tav tm="100000">
                                          <p:val>
                                            <p:strVal val="#ppt_y-.03"/>
                                          </p:val>
                                        </p:tav>
                                      </p:tavLst>
                                    </p:anim>
                                    <p:anim calcmode="lin" valueType="num">
                                      <p:cBhvr>
                                        <p:cTn id="41"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childTnLst>
                          </p:cTn>
                        </p:par>
                        <p:par>
                          <p:cTn id="42" fill="hold">
                            <p:stCondLst>
                              <p:cond delay="3500"/>
                            </p:stCondLst>
                            <p:childTnLst>
                              <p:par>
                                <p:cTn id="43" presetID="49" presetClass="entr" presetSubtype="0" decel="100000" fill="hold" grpId="0" nodeType="afterEffect">
                                  <p:stCondLst>
                                    <p:cond delay="0"/>
                                  </p:stCondLst>
                                  <p:childTnLst>
                                    <p:set>
                                      <p:cBhvr>
                                        <p:cTn id="44" dur="1" fill="hold">
                                          <p:stCondLst>
                                            <p:cond delay="0"/>
                                          </p:stCondLst>
                                        </p:cTn>
                                        <p:tgtEl>
                                          <p:spTgt spid="74"/>
                                        </p:tgtEl>
                                        <p:attrNameLst>
                                          <p:attrName>style.visibility</p:attrName>
                                        </p:attrNameLst>
                                      </p:cBhvr>
                                      <p:to>
                                        <p:strVal val="visible"/>
                                      </p:to>
                                    </p:set>
                                    <p:anim calcmode="lin" valueType="num">
                                      <p:cBhvr>
                                        <p:cTn id="45" dur="1000" fill="hold"/>
                                        <p:tgtEl>
                                          <p:spTgt spid="74"/>
                                        </p:tgtEl>
                                        <p:attrNameLst>
                                          <p:attrName>ppt_w</p:attrName>
                                        </p:attrNameLst>
                                      </p:cBhvr>
                                      <p:tavLst>
                                        <p:tav tm="0">
                                          <p:val>
                                            <p:fltVal val="0"/>
                                          </p:val>
                                        </p:tav>
                                        <p:tav tm="100000">
                                          <p:val>
                                            <p:strVal val="#ppt_w"/>
                                          </p:val>
                                        </p:tav>
                                      </p:tavLst>
                                    </p:anim>
                                    <p:anim calcmode="lin" valueType="num">
                                      <p:cBhvr>
                                        <p:cTn id="46" dur="1000" fill="hold"/>
                                        <p:tgtEl>
                                          <p:spTgt spid="74"/>
                                        </p:tgtEl>
                                        <p:attrNameLst>
                                          <p:attrName>ppt_h</p:attrName>
                                        </p:attrNameLst>
                                      </p:cBhvr>
                                      <p:tavLst>
                                        <p:tav tm="0">
                                          <p:val>
                                            <p:fltVal val="0"/>
                                          </p:val>
                                        </p:tav>
                                        <p:tav tm="100000">
                                          <p:val>
                                            <p:strVal val="#ppt_h"/>
                                          </p:val>
                                        </p:tav>
                                      </p:tavLst>
                                    </p:anim>
                                    <p:anim calcmode="lin" valueType="num">
                                      <p:cBhvr>
                                        <p:cTn id="47" dur="1000" fill="hold"/>
                                        <p:tgtEl>
                                          <p:spTgt spid="74"/>
                                        </p:tgtEl>
                                        <p:attrNameLst>
                                          <p:attrName>style.rotation</p:attrName>
                                        </p:attrNameLst>
                                      </p:cBhvr>
                                      <p:tavLst>
                                        <p:tav tm="0">
                                          <p:val>
                                            <p:fltVal val="360"/>
                                          </p:val>
                                        </p:tav>
                                        <p:tav tm="100000">
                                          <p:val>
                                            <p:fltVal val="0"/>
                                          </p:val>
                                        </p:tav>
                                      </p:tavLst>
                                    </p:anim>
                                    <p:animEffect transition="in" filter="fade">
                                      <p:cBhvr>
                                        <p:cTn id="48" dur="10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success</a:t>
            </a:r>
            <a:br>
              <a:rPr lang="en-US"/>
            </a:br>
            <a:r>
              <a:rPr lang="en-US"/>
              <a:t>formula</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168</a:t>
            </a:fld>
            <a:endParaRPr/>
          </a:p>
        </p:txBody>
      </p:sp>
      <p:grpSp>
        <p:nvGrpSpPr>
          <p:cNvPr id="22" name="Group 21"/>
          <p:cNvGrpSpPr/>
          <p:nvPr/>
        </p:nvGrpSpPr>
        <p:grpSpPr>
          <a:xfrm>
            <a:off x="2743200" y="2400300"/>
            <a:ext cx="6714623" cy="1655497"/>
            <a:chOff x="2743200" y="3126695"/>
            <a:chExt cx="6714623" cy="1655497"/>
          </a:xfrm>
        </p:grpSpPr>
        <p:sp>
          <p:nvSpPr>
            <p:cNvPr id="65" name="TextBox 64"/>
            <p:cNvSpPr txBox="1"/>
            <p:nvPr/>
          </p:nvSpPr>
          <p:spPr>
            <a:xfrm>
              <a:off x="2807231" y="3766529"/>
              <a:ext cx="6088557" cy="1015663"/>
            </a:xfrm>
            <a:prstGeom prst="rect">
              <a:avLst/>
            </a:prstGeom>
            <a:noFill/>
          </p:spPr>
          <p:txBody>
            <a:bodyPr wrap="square" rtlCol="0">
              <a:spAutoFit/>
            </a:bodyPr>
            <a:lstStyle/>
            <a:p>
              <a:pPr algn="r"/>
              <a:r>
                <a:rPr lang="en-US" sz="2000">
                  <a:solidFill>
                    <a:schemeClr val="tx2"/>
                  </a:solidFill>
                </a:rPr>
                <a:t>We know how to meet the customers needs! Lorem ipsum dolor sit amet, consectetuer adipiscing elit. Maecenas porttitor congue massa. </a:t>
              </a:r>
              <a:endParaRPr lang="uk-UA" sz="2000">
                <a:solidFill>
                  <a:schemeClr val="tx2"/>
                </a:solidFill>
              </a:endParaRPr>
            </a:p>
          </p:txBody>
        </p:sp>
        <p:sp>
          <p:nvSpPr>
            <p:cNvPr id="66" name="TextBox 65"/>
            <p:cNvSpPr txBox="1"/>
            <p:nvPr/>
          </p:nvSpPr>
          <p:spPr>
            <a:xfrm>
              <a:off x="2743200" y="3126695"/>
              <a:ext cx="6152587" cy="646331"/>
            </a:xfrm>
            <a:prstGeom prst="rect">
              <a:avLst/>
            </a:prstGeom>
            <a:noFill/>
          </p:spPr>
          <p:txBody>
            <a:bodyPr wrap="square" rtlCol="0">
              <a:spAutoFit/>
            </a:bodyPr>
            <a:lstStyle/>
            <a:p>
              <a:pPr algn="r"/>
              <a:r>
                <a:rPr lang="en-US" sz="3600">
                  <a:latin typeface="+mj-lt"/>
                </a:rPr>
                <a:t>right </a:t>
              </a:r>
              <a:r>
                <a:rPr lang="en-US" sz="3600">
                  <a:solidFill>
                    <a:schemeClr val="accent1"/>
                  </a:solidFill>
                  <a:latin typeface="+mj-lt"/>
                </a:rPr>
                <a:t>product</a:t>
              </a:r>
              <a:endParaRPr lang="uk-UA" sz="3600">
                <a:solidFill>
                  <a:schemeClr val="accent1"/>
                </a:solidFill>
                <a:latin typeface="+mj-lt"/>
              </a:endParaRPr>
            </a:p>
          </p:txBody>
        </p:sp>
        <p:cxnSp>
          <p:nvCxnSpPr>
            <p:cNvPr id="9" name="Straight Connector 8"/>
            <p:cNvCxnSpPr/>
            <p:nvPr/>
          </p:nvCxnSpPr>
          <p:spPr>
            <a:xfrm>
              <a:off x="9457823" y="3245696"/>
              <a:ext cx="0" cy="1536496"/>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52" name="Group 51"/>
          <p:cNvGrpSpPr/>
          <p:nvPr/>
        </p:nvGrpSpPr>
        <p:grpSpPr>
          <a:xfrm>
            <a:off x="1524000" y="4573510"/>
            <a:ext cx="6714623" cy="1655497"/>
            <a:chOff x="4495800" y="2907313"/>
            <a:chExt cx="4670940" cy="1655497"/>
          </a:xfrm>
        </p:grpSpPr>
        <p:sp>
          <p:nvSpPr>
            <p:cNvPr id="53" name="TextBox 52"/>
            <p:cNvSpPr txBox="1"/>
            <p:nvPr/>
          </p:nvSpPr>
          <p:spPr>
            <a:xfrm>
              <a:off x="4540342" y="3547147"/>
              <a:ext cx="4235425" cy="1015663"/>
            </a:xfrm>
            <a:prstGeom prst="rect">
              <a:avLst/>
            </a:prstGeom>
            <a:noFill/>
          </p:spPr>
          <p:txBody>
            <a:bodyPr wrap="square" rtlCol="0">
              <a:spAutoFit/>
            </a:bodyPr>
            <a:lstStyle/>
            <a:p>
              <a:pPr algn="r"/>
              <a:r>
                <a:rPr lang="en-US" sz="2000">
                  <a:solidFill>
                    <a:schemeClr val="tx2"/>
                  </a:solidFill>
                </a:rPr>
                <a:t>We know where to find the customer! Lorem ipsum dolor sit amet, consectetuer adipiscing elit. Maecenas porttitor congue massa.  </a:t>
              </a:r>
              <a:endParaRPr lang="uk-UA" sz="2000">
                <a:solidFill>
                  <a:schemeClr val="tx2"/>
                </a:solidFill>
              </a:endParaRPr>
            </a:p>
          </p:txBody>
        </p:sp>
        <p:sp>
          <p:nvSpPr>
            <p:cNvPr id="57" name="TextBox 56"/>
            <p:cNvSpPr txBox="1"/>
            <p:nvPr/>
          </p:nvSpPr>
          <p:spPr>
            <a:xfrm>
              <a:off x="4495800" y="2907313"/>
              <a:ext cx="4279967" cy="646331"/>
            </a:xfrm>
            <a:prstGeom prst="rect">
              <a:avLst/>
            </a:prstGeom>
            <a:noFill/>
          </p:spPr>
          <p:txBody>
            <a:bodyPr wrap="square" rtlCol="0">
              <a:spAutoFit/>
            </a:bodyPr>
            <a:lstStyle/>
            <a:p>
              <a:pPr algn="r"/>
              <a:r>
                <a:rPr lang="en-US" sz="3600">
                  <a:latin typeface="+mj-lt"/>
                </a:rPr>
                <a:t>right </a:t>
              </a:r>
              <a:r>
                <a:rPr lang="en-US" sz="3600">
                  <a:solidFill>
                    <a:schemeClr val="accent1"/>
                  </a:solidFill>
                  <a:latin typeface="+mj-lt"/>
                </a:rPr>
                <a:t>place</a:t>
              </a:r>
              <a:endParaRPr lang="uk-UA" sz="3600">
                <a:solidFill>
                  <a:schemeClr val="accent1"/>
                </a:solidFill>
                <a:latin typeface="+mj-lt"/>
              </a:endParaRPr>
            </a:p>
          </p:txBody>
        </p:sp>
        <p:cxnSp>
          <p:nvCxnSpPr>
            <p:cNvPr id="58" name="Straight Connector 57"/>
            <p:cNvCxnSpPr/>
            <p:nvPr/>
          </p:nvCxnSpPr>
          <p:spPr>
            <a:xfrm>
              <a:off x="9166740" y="3026314"/>
              <a:ext cx="0" cy="1536496"/>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62" name="Group 61"/>
          <p:cNvGrpSpPr/>
          <p:nvPr/>
        </p:nvGrpSpPr>
        <p:grpSpPr>
          <a:xfrm>
            <a:off x="2743200" y="6746720"/>
            <a:ext cx="6714623" cy="1655497"/>
            <a:chOff x="4495800" y="2907313"/>
            <a:chExt cx="4670940" cy="1655497"/>
          </a:xfrm>
        </p:grpSpPr>
        <p:sp>
          <p:nvSpPr>
            <p:cNvPr id="63" name="TextBox 62"/>
            <p:cNvSpPr txBox="1"/>
            <p:nvPr/>
          </p:nvSpPr>
          <p:spPr>
            <a:xfrm>
              <a:off x="4540342" y="3547147"/>
              <a:ext cx="4235425" cy="1015663"/>
            </a:xfrm>
            <a:prstGeom prst="rect">
              <a:avLst/>
            </a:prstGeom>
            <a:noFill/>
          </p:spPr>
          <p:txBody>
            <a:bodyPr wrap="square" rtlCol="0">
              <a:spAutoFit/>
            </a:bodyPr>
            <a:lstStyle/>
            <a:p>
              <a:pPr algn="r"/>
              <a:r>
                <a:rPr lang="en-US" sz="2000">
                  <a:solidFill>
                    <a:schemeClr val="tx2"/>
                  </a:solidFill>
                </a:rPr>
                <a:t>We know the right time to launch the things! Lorem ipsum dolor sit amet, consectetuer adipiscing elit. Maecenas porttitor congue massa. </a:t>
              </a:r>
              <a:endParaRPr lang="uk-UA" sz="2000">
                <a:solidFill>
                  <a:schemeClr val="tx2"/>
                </a:solidFill>
              </a:endParaRPr>
            </a:p>
          </p:txBody>
        </p:sp>
        <p:sp>
          <p:nvSpPr>
            <p:cNvPr id="67" name="TextBox 66"/>
            <p:cNvSpPr txBox="1"/>
            <p:nvPr/>
          </p:nvSpPr>
          <p:spPr>
            <a:xfrm>
              <a:off x="4495800" y="2907313"/>
              <a:ext cx="4279967" cy="646331"/>
            </a:xfrm>
            <a:prstGeom prst="rect">
              <a:avLst/>
            </a:prstGeom>
            <a:noFill/>
          </p:spPr>
          <p:txBody>
            <a:bodyPr wrap="square" rtlCol="0">
              <a:spAutoFit/>
            </a:bodyPr>
            <a:lstStyle/>
            <a:p>
              <a:pPr algn="r"/>
              <a:r>
                <a:rPr lang="en-US" sz="3600">
                  <a:latin typeface="+mj-lt"/>
                </a:rPr>
                <a:t>right </a:t>
              </a:r>
              <a:r>
                <a:rPr lang="en-US" sz="3600">
                  <a:solidFill>
                    <a:schemeClr val="accent1"/>
                  </a:solidFill>
                  <a:latin typeface="+mj-lt"/>
                </a:rPr>
                <a:t>time</a:t>
              </a:r>
              <a:endParaRPr lang="uk-UA" sz="3600">
                <a:solidFill>
                  <a:schemeClr val="accent1"/>
                </a:solidFill>
                <a:latin typeface="+mj-lt"/>
              </a:endParaRPr>
            </a:p>
          </p:txBody>
        </p:sp>
        <p:cxnSp>
          <p:nvCxnSpPr>
            <p:cNvPr id="68" name="Straight Connector 67"/>
            <p:cNvCxnSpPr/>
            <p:nvPr/>
          </p:nvCxnSpPr>
          <p:spPr>
            <a:xfrm>
              <a:off x="9166740" y="3026314"/>
              <a:ext cx="0" cy="1536496"/>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11201401" y="2425232"/>
            <a:ext cx="3797956" cy="5952052"/>
            <a:chOff x="11201401" y="2425232"/>
            <a:chExt cx="3797956" cy="5952052"/>
          </a:xfrm>
        </p:grpSpPr>
        <p:sp>
          <p:nvSpPr>
            <p:cNvPr id="36" name="Freeform 35"/>
            <p:cNvSpPr/>
            <p:nvPr/>
          </p:nvSpPr>
          <p:spPr>
            <a:xfrm>
              <a:off x="11201401" y="5734052"/>
              <a:ext cx="3797956" cy="2643232"/>
            </a:xfrm>
            <a:custGeom>
              <a:avLst/>
              <a:gdLst>
                <a:gd name="connsiteX0" fmla="*/ 151943 w 3797956"/>
                <a:gd name="connsiteY0" fmla="*/ 0 h 2643232"/>
                <a:gd name="connsiteX1" fmla="*/ 3646014 w 3797956"/>
                <a:gd name="connsiteY1" fmla="*/ 0 h 2643232"/>
                <a:gd name="connsiteX2" fmla="*/ 3686688 w 3797956"/>
                <a:gd name="connsiteY2" fmla="*/ 102245 h 2643232"/>
                <a:gd name="connsiteX3" fmla="*/ 3797956 w 3797956"/>
                <a:gd name="connsiteY3" fmla="*/ 744254 h 2643232"/>
                <a:gd name="connsiteX4" fmla="*/ 1898978 w 3797956"/>
                <a:gd name="connsiteY4" fmla="*/ 2643232 h 2643232"/>
                <a:gd name="connsiteX5" fmla="*/ 0 w 3797956"/>
                <a:gd name="connsiteY5" fmla="*/ 744254 h 2643232"/>
                <a:gd name="connsiteX6" fmla="*/ 111269 w 3797956"/>
                <a:gd name="connsiteY6" fmla="*/ 102245 h 264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97956" h="2643232">
                  <a:moveTo>
                    <a:pt x="151943" y="0"/>
                  </a:moveTo>
                  <a:lnTo>
                    <a:pt x="3646014" y="0"/>
                  </a:lnTo>
                  <a:lnTo>
                    <a:pt x="3686688" y="102245"/>
                  </a:lnTo>
                  <a:cubicBezTo>
                    <a:pt x="3758713" y="302774"/>
                    <a:pt x="3797956" y="518931"/>
                    <a:pt x="3797956" y="744254"/>
                  </a:cubicBezTo>
                  <a:cubicBezTo>
                    <a:pt x="3797956" y="1793031"/>
                    <a:pt x="2947754" y="2643232"/>
                    <a:pt x="1898978" y="2643232"/>
                  </a:cubicBezTo>
                  <a:cubicBezTo>
                    <a:pt x="850202" y="2643232"/>
                    <a:pt x="0" y="1793031"/>
                    <a:pt x="0" y="744254"/>
                  </a:cubicBezTo>
                  <a:cubicBezTo>
                    <a:pt x="0" y="518931"/>
                    <a:pt x="39244" y="302774"/>
                    <a:pt x="111269" y="102245"/>
                  </a:cubicBezTo>
                  <a:close/>
                </a:path>
              </a:pathLst>
            </a:cu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11" name="Straight Connector 10"/>
            <p:cNvCxnSpPr/>
            <p:nvPr/>
          </p:nvCxnSpPr>
          <p:spPr>
            <a:xfrm>
              <a:off x="12286056" y="3130108"/>
              <a:ext cx="399784" cy="0"/>
            </a:xfrm>
            <a:prstGeom prst="line">
              <a:avLst/>
            </a:prstGeom>
            <a:ln w="1270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12286056" y="3434944"/>
              <a:ext cx="399784" cy="0"/>
            </a:xfrm>
            <a:prstGeom prst="line">
              <a:avLst/>
            </a:prstGeom>
            <a:ln w="1270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12286056" y="3739781"/>
              <a:ext cx="399784" cy="0"/>
            </a:xfrm>
            <a:prstGeom prst="line">
              <a:avLst/>
            </a:prstGeom>
            <a:ln w="1270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12286056" y="4044616"/>
              <a:ext cx="399784" cy="0"/>
            </a:xfrm>
            <a:prstGeom prst="line">
              <a:avLst/>
            </a:prstGeom>
            <a:ln w="1270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12286056" y="4349452"/>
              <a:ext cx="399784" cy="0"/>
            </a:xfrm>
            <a:prstGeom prst="line">
              <a:avLst/>
            </a:prstGeom>
            <a:ln w="1270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0" name="Freeform 9"/>
            <p:cNvSpPr/>
            <p:nvPr/>
          </p:nvSpPr>
          <p:spPr>
            <a:xfrm>
              <a:off x="11201401" y="2425232"/>
              <a:ext cx="3797956" cy="5952052"/>
            </a:xfrm>
            <a:custGeom>
              <a:avLst/>
              <a:gdLst>
                <a:gd name="connsiteX0" fmla="*/ 925294 w 3619500"/>
                <a:gd name="connsiteY0" fmla="*/ 0 h 5672381"/>
                <a:gd name="connsiteX1" fmla="*/ 2694207 w 3619500"/>
                <a:gd name="connsiteY1" fmla="*/ 0 h 5672381"/>
                <a:gd name="connsiteX2" fmla="*/ 2876551 w 3619500"/>
                <a:gd name="connsiteY2" fmla="*/ 182344 h 5672381"/>
                <a:gd name="connsiteX3" fmla="*/ 2876550 w 3619500"/>
                <a:gd name="connsiteY3" fmla="*/ 182344 h 5672381"/>
                <a:gd name="connsiteX4" fmla="*/ 2694206 w 3619500"/>
                <a:gd name="connsiteY4" fmla="*/ 364688 h 5672381"/>
                <a:gd name="connsiteX5" fmla="*/ 2612232 w 3619500"/>
                <a:gd name="connsiteY5" fmla="*/ 364688 h 5672381"/>
                <a:gd name="connsiteX6" fmla="*/ 2612232 w 3619500"/>
                <a:gd name="connsiteY6" fmla="*/ 2242332 h 5672381"/>
                <a:gd name="connsiteX7" fmla="*/ 2672384 w 3619500"/>
                <a:gd name="connsiteY7" fmla="*/ 2271308 h 5672381"/>
                <a:gd name="connsiteX8" fmla="*/ 3619500 w 3619500"/>
                <a:gd name="connsiteY8" fmla="*/ 3862631 h 5672381"/>
                <a:gd name="connsiteX9" fmla="*/ 1809750 w 3619500"/>
                <a:gd name="connsiteY9" fmla="*/ 5672381 h 5672381"/>
                <a:gd name="connsiteX10" fmla="*/ 0 w 3619500"/>
                <a:gd name="connsiteY10" fmla="*/ 3862631 h 5672381"/>
                <a:gd name="connsiteX11" fmla="*/ 947116 w 3619500"/>
                <a:gd name="connsiteY11" fmla="*/ 2271308 h 5672381"/>
                <a:gd name="connsiteX12" fmla="*/ 1007269 w 3619500"/>
                <a:gd name="connsiteY12" fmla="*/ 2242331 h 5672381"/>
                <a:gd name="connsiteX13" fmla="*/ 1007269 w 3619500"/>
                <a:gd name="connsiteY13" fmla="*/ 364687 h 5672381"/>
                <a:gd name="connsiteX14" fmla="*/ 925294 w 3619500"/>
                <a:gd name="connsiteY14" fmla="*/ 364687 h 5672381"/>
                <a:gd name="connsiteX15" fmla="*/ 746655 w 3619500"/>
                <a:gd name="connsiteY15" fmla="*/ 219092 h 5672381"/>
                <a:gd name="connsiteX16" fmla="*/ 742950 w 3619500"/>
                <a:gd name="connsiteY16" fmla="*/ 182344 h 5672381"/>
                <a:gd name="connsiteX17" fmla="*/ 746655 w 3619500"/>
                <a:gd name="connsiteY17" fmla="*/ 145595 h 5672381"/>
                <a:gd name="connsiteX18" fmla="*/ 925294 w 3619500"/>
                <a:gd name="connsiteY18" fmla="*/ 0 h 567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19500" h="5672381">
                  <a:moveTo>
                    <a:pt x="925294" y="0"/>
                  </a:moveTo>
                  <a:lnTo>
                    <a:pt x="2694207" y="0"/>
                  </a:lnTo>
                  <a:cubicBezTo>
                    <a:pt x="2794913" y="0"/>
                    <a:pt x="2876551" y="81638"/>
                    <a:pt x="2876551" y="182344"/>
                  </a:cubicBezTo>
                  <a:lnTo>
                    <a:pt x="2876550" y="182344"/>
                  </a:lnTo>
                  <a:cubicBezTo>
                    <a:pt x="2876550" y="283050"/>
                    <a:pt x="2794912" y="364688"/>
                    <a:pt x="2694206" y="364688"/>
                  </a:cubicBezTo>
                  <a:lnTo>
                    <a:pt x="2612232" y="364688"/>
                  </a:lnTo>
                  <a:lnTo>
                    <a:pt x="2612232" y="2242332"/>
                  </a:lnTo>
                  <a:lnTo>
                    <a:pt x="2672384" y="2271308"/>
                  </a:lnTo>
                  <a:cubicBezTo>
                    <a:pt x="3236529" y="2577770"/>
                    <a:pt x="3619500" y="3175477"/>
                    <a:pt x="3619500" y="3862631"/>
                  </a:cubicBezTo>
                  <a:cubicBezTo>
                    <a:pt x="3619500" y="4862128"/>
                    <a:pt x="2809247" y="5672381"/>
                    <a:pt x="1809750" y="5672381"/>
                  </a:cubicBezTo>
                  <a:cubicBezTo>
                    <a:pt x="810253" y="5672381"/>
                    <a:pt x="0" y="4862128"/>
                    <a:pt x="0" y="3862631"/>
                  </a:cubicBezTo>
                  <a:cubicBezTo>
                    <a:pt x="0" y="3175477"/>
                    <a:pt x="382971" y="2577770"/>
                    <a:pt x="947116" y="2271308"/>
                  </a:cubicBezTo>
                  <a:lnTo>
                    <a:pt x="1007269" y="2242331"/>
                  </a:lnTo>
                  <a:lnTo>
                    <a:pt x="1007269" y="364687"/>
                  </a:lnTo>
                  <a:lnTo>
                    <a:pt x="925294" y="364687"/>
                  </a:lnTo>
                  <a:cubicBezTo>
                    <a:pt x="837177" y="364687"/>
                    <a:pt x="763658" y="302183"/>
                    <a:pt x="746655" y="219092"/>
                  </a:cubicBezTo>
                  <a:lnTo>
                    <a:pt x="742950" y="182344"/>
                  </a:lnTo>
                  <a:lnTo>
                    <a:pt x="746655" y="145595"/>
                  </a:lnTo>
                  <a:cubicBezTo>
                    <a:pt x="763658" y="62504"/>
                    <a:pt x="837177" y="0"/>
                    <a:pt x="925294" y="0"/>
                  </a:cubicBezTo>
                  <a:close/>
                </a:path>
              </a:pathLst>
            </a:custGeom>
            <a:noFill/>
            <a:ln w="1270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sp>
        <p:nvSpPr>
          <p:cNvPr id="31" name="Freeform 456"/>
          <p:cNvSpPr>
            <a:spLocks noEditPoints="1"/>
          </p:cNvSpPr>
          <p:nvPr/>
        </p:nvSpPr>
        <p:spPr bwMode="auto">
          <a:xfrm>
            <a:off x="12451515" y="6134100"/>
            <a:ext cx="1297728" cy="1297728"/>
          </a:xfrm>
          <a:custGeom>
            <a:avLst/>
            <a:gdLst>
              <a:gd name="T0" fmla="*/ 80 w 176"/>
              <a:gd name="T1" fmla="*/ 88 h 176"/>
              <a:gd name="T2" fmla="*/ 96 w 176"/>
              <a:gd name="T3" fmla="*/ 88 h 176"/>
              <a:gd name="T4" fmla="*/ 176 w 176"/>
              <a:gd name="T5" fmla="*/ 88 h 176"/>
              <a:gd name="T6" fmla="*/ 150 w 176"/>
              <a:gd name="T7" fmla="*/ 26 h 176"/>
              <a:gd name="T8" fmla="*/ 88 w 176"/>
              <a:gd name="T9" fmla="*/ 0 h 176"/>
              <a:gd name="T10" fmla="*/ 26 w 176"/>
              <a:gd name="T11" fmla="*/ 26 h 176"/>
              <a:gd name="T12" fmla="*/ 0 w 176"/>
              <a:gd name="T13" fmla="*/ 88 h 176"/>
              <a:gd name="T14" fmla="*/ 26 w 176"/>
              <a:gd name="T15" fmla="*/ 150 h 176"/>
              <a:gd name="T16" fmla="*/ 88 w 176"/>
              <a:gd name="T17" fmla="*/ 176 h 176"/>
              <a:gd name="T18" fmla="*/ 150 w 176"/>
              <a:gd name="T19" fmla="*/ 150 h 176"/>
              <a:gd name="T20" fmla="*/ 176 w 176"/>
              <a:gd name="T21" fmla="*/ 88 h 176"/>
              <a:gd name="T22" fmla="*/ 34 w 176"/>
              <a:gd name="T23" fmla="*/ 70 h 176"/>
              <a:gd name="T24" fmla="*/ 34 w 176"/>
              <a:gd name="T25" fmla="*/ 106 h 176"/>
              <a:gd name="T26" fmla="*/ 56 w 176"/>
              <a:gd name="T27" fmla="*/ 75 h 176"/>
              <a:gd name="T28" fmla="*/ 41 w 176"/>
              <a:gd name="T29" fmla="*/ 69 h 176"/>
              <a:gd name="T30" fmla="*/ 56 w 176"/>
              <a:gd name="T31" fmla="*/ 75 h 176"/>
              <a:gd name="T32" fmla="*/ 41 w 176"/>
              <a:gd name="T33" fmla="*/ 107 h 176"/>
              <a:gd name="T34" fmla="*/ 56 w 176"/>
              <a:gd name="T35" fmla="*/ 101 h 176"/>
              <a:gd name="T36" fmla="*/ 31 w 176"/>
              <a:gd name="T37" fmla="*/ 145 h 176"/>
              <a:gd name="T38" fmla="*/ 58 w 176"/>
              <a:gd name="T39" fmla="*/ 118 h 176"/>
              <a:gd name="T40" fmla="*/ 31 w 176"/>
              <a:gd name="T41" fmla="*/ 145 h 176"/>
              <a:gd name="T42" fmla="*/ 37 w 176"/>
              <a:gd name="T43" fmla="*/ 62 h 176"/>
              <a:gd name="T44" fmla="*/ 62 w 176"/>
              <a:gd name="T45" fmla="*/ 37 h 176"/>
              <a:gd name="T46" fmla="*/ 110 w 176"/>
              <a:gd name="T47" fmla="*/ 57 h 176"/>
              <a:gd name="T48" fmla="*/ 94 w 176"/>
              <a:gd name="T49" fmla="*/ 50 h 176"/>
              <a:gd name="T50" fmla="*/ 110 w 176"/>
              <a:gd name="T51" fmla="*/ 57 h 176"/>
              <a:gd name="T52" fmla="*/ 106 w 176"/>
              <a:gd name="T53" fmla="*/ 34 h 176"/>
              <a:gd name="T54" fmla="*/ 70 w 176"/>
              <a:gd name="T55" fmla="*/ 34 h 176"/>
              <a:gd name="T56" fmla="*/ 69 w 176"/>
              <a:gd name="T57" fmla="*/ 41 h 176"/>
              <a:gd name="T58" fmla="*/ 75 w 176"/>
              <a:gd name="T59" fmla="*/ 56 h 176"/>
              <a:gd name="T60" fmla="*/ 69 w 176"/>
              <a:gd name="T61" fmla="*/ 41 h 176"/>
              <a:gd name="T62" fmla="*/ 75 w 176"/>
              <a:gd name="T63" fmla="*/ 120 h 176"/>
              <a:gd name="T64" fmla="*/ 69 w 176"/>
              <a:gd name="T65" fmla="*/ 135 h 176"/>
              <a:gd name="T66" fmla="*/ 88 w 176"/>
              <a:gd name="T67" fmla="*/ 168 h 176"/>
              <a:gd name="T68" fmla="*/ 88 w 176"/>
              <a:gd name="T69" fmla="*/ 130 h 176"/>
              <a:gd name="T70" fmla="*/ 88 w 176"/>
              <a:gd name="T71" fmla="*/ 168 h 176"/>
              <a:gd name="T72" fmla="*/ 94 w 176"/>
              <a:gd name="T73" fmla="*/ 126 h 176"/>
              <a:gd name="T74" fmla="*/ 110 w 176"/>
              <a:gd name="T75" fmla="*/ 119 h 176"/>
              <a:gd name="T76" fmla="*/ 112 w 176"/>
              <a:gd name="T77" fmla="*/ 98 h 176"/>
              <a:gd name="T78" fmla="*/ 98 w 176"/>
              <a:gd name="T79" fmla="*/ 112 h 176"/>
              <a:gd name="T80" fmla="*/ 78 w 176"/>
              <a:gd name="T81" fmla="*/ 112 h 176"/>
              <a:gd name="T82" fmla="*/ 64 w 176"/>
              <a:gd name="T83" fmla="*/ 98 h 176"/>
              <a:gd name="T84" fmla="*/ 64 w 176"/>
              <a:gd name="T85" fmla="*/ 78 h 176"/>
              <a:gd name="T86" fmla="*/ 78 w 176"/>
              <a:gd name="T87" fmla="*/ 64 h 176"/>
              <a:gd name="T88" fmla="*/ 98 w 176"/>
              <a:gd name="T89" fmla="*/ 64 h 176"/>
              <a:gd name="T90" fmla="*/ 112 w 176"/>
              <a:gd name="T91" fmla="*/ 78 h 176"/>
              <a:gd name="T92" fmla="*/ 112 w 176"/>
              <a:gd name="T93" fmla="*/ 98 h 176"/>
              <a:gd name="T94" fmla="*/ 139 w 176"/>
              <a:gd name="T95" fmla="*/ 62 h 176"/>
              <a:gd name="T96" fmla="*/ 114 w 176"/>
              <a:gd name="T97" fmla="*/ 37 h 176"/>
              <a:gd name="T98" fmla="*/ 126 w 176"/>
              <a:gd name="T99" fmla="*/ 82 h 176"/>
              <a:gd name="T100" fmla="*/ 119 w 176"/>
              <a:gd name="T101" fmla="*/ 66 h 176"/>
              <a:gd name="T102" fmla="*/ 126 w 176"/>
              <a:gd name="T103" fmla="*/ 82 h 176"/>
              <a:gd name="T104" fmla="*/ 135 w 176"/>
              <a:gd name="T105" fmla="*/ 107 h 176"/>
              <a:gd name="T106" fmla="*/ 120 w 176"/>
              <a:gd name="T107" fmla="*/ 101 h 176"/>
              <a:gd name="T108" fmla="*/ 145 w 176"/>
              <a:gd name="T109" fmla="*/ 145 h 176"/>
              <a:gd name="T110" fmla="*/ 118 w 176"/>
              <a:gd name="T111" fmla="*/ 118 h 176"/>
              <a:gd name="T112" fmla="*/ 145 w 176"/>
              <a:gd name="T113" fmla="*/ 145 h 176"/>
              <a:gd name="T114" fmla="*/ 130 w 176"/>
              <a:gd name="T115" fmla="*/ 88 h 176"/>
              <a:gd name="T116" fmla="*/ 168 w 176"/>
              <a:gd name="T117"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76">
                <a:moveTo>
                  <a:pt x="88" y="80"/>
                </a:moveTo>
                <a:cubicBezTo>
                  <a:pt x="84" y="80"/>
                  <a:pt x="80" y="84"/>
                  <a:pt x="80" y="88"/>
                </a:cubicBezTo>
                <a:cubicBezTo>
                  <a:pt x="80" y="92"/>
                  <a:pt x="84" y="96"/>
                  <a:pt x="88" y="96"/>
                </a:cubicBezTo>
                <a:cubicBezTo>
                  <a:pt x="92" y="96"/>
                  <a:pt x="96" y="92"/>
                  <a:pt x="96" y="88"/>
                </a:cubicBezTo>
                <a:cubicBezTo>
                  <a:pt x="96" y="84"/>
                  <a:pt x="92" y="80"/>
                  <a:pt x="88" y="80"/>
                </a:cubicBezTo>
                <a:moveTo>
                  <a:pt x="176" y="88"/>
                </a:moveTo>
                <a:cubicBezTo>
                  <a:pt x="176" y="78"/>
                  <a:pt x="164" y="70"/>
                  <a:pt x="146" y="64"/>
                </a:cubicBezTo>
                <a:cubicBezTo>
                  <a:pt x="155" y="47"/>
                  <a:pt x="157" y="33"/>
                  <a:pt x="150" y="26"/>
                </a:cubicBezTo>
                <a:cubicBezTo>
                  <a:pt x="143" y="19"/>
                  <a:pt x="129" y="21"/>
                  <a:pt x="112" y="30"/>
                </a:cubicBezTo>
                <a:cubicBezTo>
                  <a:pt x="106" y="12"/>
                  <a:pt x="98" y="0"/>
                  <a:pt x="88" y="0"/>
                </a:cubicBezTo>
                <a:cubicBezTo>
                  <a:pt x="78" y="0"/>
                  <a:pt x="70" y="12"/>
                  <a:pt x="64" y="30"/>
                </a:cubicBezTo>
                <a:cubicBezTo>
                  <a:pt x="47" y="21"/>
                  <a:pt x="33" y="19"/>
                  <a:pt x="26" y="26"/>
                </a:cubicBezTo>
                <a:cubicBezTo>
                  <a:pt x="19" y="33"/>
                  <a:pt x="21" y="47"/>
                  <a:pt x="30" y="64"/>
                </a:cubicBezTo>
                <a:cubicBezTo>
                  <a:pt x="12" y="70"/>
                  <a:pt x="0" y="78"/>
                  <a:pt x="0" y="88"/>
                </a:cubicBezTo>
                <a:cubicBezTo>
                  <a:pt x="0" y="98"/>
                  <a:pt x="12" y="106"/>
                  <a:pt x="30" y="112"/>
                </a:cubicBezTo>
                <a:cubicBezTo>
                  <a:pt x="21" y="129"/>
                  <a:pt x="19" y="143"/>
                  <a:pt x="26" y="150"/>
                </a:cubicBezTo>
                <a:cubicBezTo>
                  <a:pt x="33" y="157"/>
                  <a:pt x="47" y="155"/>
                  <a:pt x="64" y="146"/>
                </a:cubicBezTo>
                <a:cubicBezTo>
                  <a:pt x="70" y="164"/>
                  <a:pt x="78" y="176"/>
                  <a:pt x="88" y="176"/>
                </a:cubicBezTo>
                <a:cubicBezTo>
                  <a:pt x="98" y="176"/>
                  <a:pt x="106" y="164"/>
                  <a:pt x="112" y="146"/>
                </a:cubicBezTo>
                <a:cubicBezTo>
                  <a:pt x="129" y="155"/>
                  <a:pt x="143" y="157"/>
                  <a:pt x="150" y="150"/>
                </a:cubicBezTo>
                <a:cubicBezTo>
                  <a:pt x="157" y="143"/>
                  <a:pt x="155" y="129"/>
                  <a:pt x="146" y="112"/>
                </a:cubicBezTo>
                <a:cubicBezTo>
                  <a:pt x="164" y="106"/>
                  <a:pt x="176" y="98"/>
                  <a:pt x="176" y="88"/>
                </a:cubicBezTo>
                <a:moveTo>
                  <a:pt x="8" y="88"/>
                </a:moveTo>
                <a:cubicBezTo>
                  <a:pt x="8" y="81"/>
                  <a:pt x="18" y="75"/>
                  <a:pt x="34" y="70"/>
                </a:cubicBezTo>
                <a:cubicBezTo>
                  <a:pt x="37" y="76"/>
                  <a:pt x="41" y="82"/>
                  <a:pt x="46" y="88"/>
                </a:cubicBezTo>
                <a:cubicBezTo>
                  <a:pt x="41" y="94"/>
                  <a:pt x="37" y="100"/>
                  <a:pt x="34" y="106"/>
                </a:cubicBezTo>
                <a:cubicBezTo>
                  <a:pt x="18" y="101"/>
                  <a:pt x="8" y="95"/>
                  <a:pt x="8" y="88"/>
                </a:cubicBezTo>
                <a:moveTo>
                  <a:pt x="56" y="75"/>
                </a:moveTo>
                <a:cubicBezTo>
                  <a:pt x="54" y="77"/>
                  <a:pt x="52" y="79"/>
                  <a:pt x="50" y="82"/>
                </a:cubicBezTo>
                <a:cubicBezTo>
                  <a:pt x="47" y="77"/>
                  <a:pt x="44" y="73"/>
                  <a:pt x="41" y="69"/>
                </a:cubicBezTo>
                <a:cubicBezTo>
                  <a:pt x="46" y="67"/>
                  <a:pt x="51" y="67"/>
                  <a:pt x="57" y="66"/>
                </a:cubicBezTo>
                <a:cubicBezTo>
                  <a:pt x="57" y="69"/>
                  <a:pt x="57" y="72"/>
                  <a:pt x="56" y="75"/>
                </a:cubicBezTo>
                <a:moveTo>
                  <a:pt x="57" y="110"/>
                </a:moveTo>
                <a:cubicBezTo>
                  <a:pt x="51" y="109"/>
                  <a:pt x="46" y="109"/>
                  <a:pt x="41" y="107"/>
                </a:cubicBezTo>
                <a:cubicBezTo>
                  <a:pt x="44" y="103"/>
                  <a:pt x="47" y="99"/>
                  <a:pt x="50" y="94"/>
                </a:cubicBezTo>
                <a:cubicBezTo>
                  <a:pt x="52" y="97"/>
                  <a:pt x="54" y="99"/>
                  <a:pt x="56" y="101"/>
                </a:cubicBezTo>
                <a:cubicBezTo>
                  <a:pt x="57" y="104"/>
                  <a:pt x="57" y="107"/>
                  <a:pt x="57" y="110"/>
                </a:cubicBezTo>
                <a:moveTo>
                  <a:pt x="31" y="145"/>
                </a:moveTo>
                <a:cubicBezTo>
                  <a:pt x="27" y="140"/>
                  <a:pt x="29" y="128"/>
                  <a:pt x="37" y="114"/>
                </a:cubicBezTo>
                <a:cubicBezTo>
                  <a:pt x="44" y="116"/>
                  <a:pt x="50" y="117"/>
                  <a:pt x="58" y="118"/>
                </a:cubicBezTo>
                <a:cubicBezTo>
                  <a:pt x="59" y="126"/>
                  <a:pt x="60" y="132"/>
                  <a:pt x="62" y="139"/>
                </a:cubicBezTo>
                <a:cubicBezTo>
                  <a:pt x="48" y="147"/>
                  <a:pt x="36" y="149"/>
                  <a:pt x="31" y="145"/>
                </a:cubicBezTo>
                <a:moveTo>
                  <a:pt x="58" y="58"/>
                </a:moveTo>
                <a:cubicBezTo>
                  <a:pt x="50" y="59"/>
                  <a:pt x="44" y="60"/>
                  <a:pt x="37" y="62"/>
                </a:cubicBezTo>
                <a:cubicBezTo>
                  <a:pt x="29" y="48"/>
                  <a:pt x="27" y="36"/>
                  <a:pt x="31" y="31"/>
                </a:cubicBezTo>
                <a:cubicBezTo>
                  <a:pt x="36" y="27"/>
                  <a:pt x="48" y="29"/>
                  <a:pt x="62" y="37"/>
                </a:cubicBezTo>
                <a:cubicBezTo>
                  <a:pt x="60" y="43"/>
                  <a:pt x="59" y="50"/>
                  <a:pt x="58" y="58"/>
                </a:cubicBezTo>
                <a:moveTo>
                  <a:pt x="110" y="57"/>
                </a:moveTo>
                <a:cubicBezTo>
                  <a:pt x="107" y="57"/>
                  <a:pt x="104" y="57"/>
                  <a:pt x="101" y="56"/>
                </a:cubicBezTo>
                <a:cubicBezTo>
                  <a:pt x="99" y="54"/>
                  <a:pt x="97" y="52"/>
                  <a:pt x="94" y="50"/>
                </a:cubicBezTo>
                <a:cubicBezTo>
                  <a:pt x="99" y="47"/>
                  <a:pt x="103" y="44"/>
                  <a:pt x="107" y="41"/>
                </a:cubicBezTo>
                <a:cubicBezTo>
                  <a:pt x="109" y="46"/>
                  <a:pt x="109" y="51"/>
                  <a:pt x="110" y="57"/>
                </a:cubicBezTo>
                <a:moveTo>
                  <a:pt x="88" y="8"/>
                </a:moveTo>
                <a:cubicBezTo>
                  <a:pt x="95" y="8"/>
                  <a:pt x="101" y="18"/>
                  <a:pt x="106" y="34"/>
                </a:cubicBezTo>
                <a:cubicBezTo>
                  <a:pt x="100" y="37"/>
                  <a:pt x="94" y="41"/>
                  <a:pt x="88" y="46"/>
                </a:cubicBezTo>
                <a:cubicBezTo>
                  <a:pt x="82" y="41"/>
                  <a:pt x="76" y="37"/>
                  <a:pt x="70" y="34"/>
                </a:cubicBezTo>
                <a:cubicBezTo>
                  <a:pt x="75" y="18"/>
                  <a:pt x="81" y="8"/>
                  <a:pt x="88" y="8"/>
                </a:cubicBezTo>
                <a:moveTo>
                  <a:pt x="69" y="41"/>
                </a:moveTo>
                <a:cubicBezTo>
                  <a:pt x="73" y="44"/>
                  <a:pt x="77" y="47"/>
                  <a:pt x="82" y="50"/>
                </a:cubicBezTo>
                <a:cubicBezTo>
                  <a:pt x="79" y="52"/>
                  <a:pt x="77" y="54"/>
                  <a:pt x="75" y="56"/>
                </a:cubicBezTo>
                <a:cubicBezTo>
                  <a:pt x="72" y="57"/>
                  <a:pt x="69" y="57"/>
                  <a:pt x="66" y="57"/>
                </a:cubicBezTo>
                <a:cubicBezTo>
                  <a:pt x="67" y="51"/>
                  <a:pt x="67" y="46"/>
                  <a:pt x="69" y="41"/>
                </a:cubicBezTo>
                <a:moveTo>
                  <a:pt x="66" y="119"/>
                </a:moveTo>
                <a:cubicBezTo>
                  <a:pt x="69" y="119"/>
                  <a:pt x="72" y="119"/>
                  <a:pt x="75" y="120"/>
                </a:cubicBezTo>
                <a:cubicBezTo>
                  <a:pt x="77" y="122"/>
                  <a:pt x="79" y="124"/>
                  <a:pt x="82" y="126"/>
                </a:cubicBezTo>
                <a:cubicBezTo>
                  <a:pt x="77" y="129"/>
                  <a:pt x="73" y="132"/>
                  <a:pt x="69" y="135"/>
                </a:cubicBezTo>
                <a:cubicBezTo>
                  <a:pt x="67" y="130"/>
                  <a:pt x="67" y="125"/>
                  <a:pt x="66" y="119"/>
                </a:cubicBezTo>
                <a:moveTo>
                  <a:pt x="88" y="168"/>
                </a:moveTo>
                <a:cubicBezTo>
                  <a:pt x="81" y="168"/>
                  <a:pt x="75" y="158"/>
                  <a:pt x="70" y="142"/>
                </a:cubicBezTo>
                <a:cubicBezTo>
                  <a:pt x="76" y="139"/>
                  <a:pt x="82" y="135"/>
                  <a:pt x="88" y="130"/>
                </a:cubicBezTo>
                <a:cubicBezTo>
                  <a:pt x="94" y="135"/>
                  <a:pt x="100" y="139"/>
                  <a:pt x="106" y="142"/>
                </a:cubicBezTo>
                <a:cubicBezTo>
                  <a:pt x="101" y="158"/>
                  <a:pt x="95" y="168"/>
                  <a:pt x="88" y="168"/>
                </a:cubicBezTo>
                <a:moveTo>
                  <a:pt x="107" y="135"/>
                </a:moveTo>
                <a:cubicBezTo>
                  <a:pt x="103" y="132"/>
                  <a:pt x="99" y="129"/>
                  <a:pt x="94" y="126"/>
                </a:cubicBezTo>
                <a:cubicBezTo>
                  <a:pt x="97" y="124"/>
                  <a:pt x="99" y="122"/>
                  <a:pt x="101" y="120"/>
                </a:cubicBezTo>
                <a:cubicBezTo>
                  <a:pt x="104" y="119"/>
                  <a:pt x="107" y="119"/>
                  <a:pt x="110" y="119"/>
                </a:cubicBezTo>
                <a:cubicBezTo>
                  <a:pt x="109" y="125"/>
                  <a:pt x="109" y="130"/>
                  <a:pt x="107" y="135"/>
                </a:cubicBezTo>
                <a:moveTo>
                  <a:pt x="112" y="98"/>
                </a:moveTo>
                <a:cubicBezTo>
                  <a:pt x="110" y="100"/>
                  <a:pt x="107" y="103"/>
                  <a:pt x="105" y="105"/>
                </a:cubicBezTo>
                <a:cubicBezTo>
                  <a:pt x="103" y="107"/>
                  <a:pt x="100" y="110"/>
                  <a:pt x="98" y="112"/>
                </a:cubicBezTo>
                <a:cubicBezTo>
                  <a:pt x="95" y="112"/>
                  <a:pt x="91" y="112"/>
                  <a:pt x="88" y="112"/>
                </a:cubicBezTo>
                <a:cubicBezTo>
                  <a:pt x="85" y="112"/>
                  <a:pt x="81" y="112"/>
                  <a:pt x="78" y="112"/>
                </a:cubicBezTo>
                <a:cubicBezTo>
                  <a:pt x="76" y="110"/>
                  <a:pt x="73" y="107"/>
                  <a:pt x="71" y="105"/>
                </a:cubicBezTo>
                <a:cubicBezTo>
                  <a:pt x="69" y="103"/>
                  <a:pt x="66" y="100"/>
                  <a:pt x="64" y="98"/>
                </a:cubicBezTo>
                <a:cubicBezTo>
                  <a:pt x="64" y="95"/>
                  <a:pt x="64" y="91"/>
                  <a:pt x="64" y="88"/>
                </a:cubicBezTo>
                <a:cubicBezTo>
                  <a:pt x="64" y="85"/>
                  <a:pt x="64" y="81"/>
                  <a:pt x="64" y="78"/>
                </a:cubicBezTo>
                <a:cubicBezTo>
                  <a:pt x="66" y="76"/>
                  <a:pt x="69" y="73"/>
                  <a:pt x="71" y="71"/>
                </a:cubicBezTo>
                <a:cubicBezTo>
                  <a:pt x="73" y="69"/>
                  <a:pt x="76" y="66"/>
                  <a:pt x="78" y="64"/>
                </a:cubicBezTo>
                <a:cubicBezTo>
                  <a:pt x="81" y="64"/>
                  <a:pt x="85" y="64"/>
                  <a:pt x="88" y="64"/>
                </a:cubicBezTo>
                <a:cubicBezTo>
                  <a:pt x="91" y="64"/>
                  <a:pt x="95" y="64"/>
                  <a:pt x="98" y="64"/>
                </a:cubicBezTo>
                <a:cubicBezTo>
                  <a:pt x="100" y="66"/>
                  <a:pt x="103" y="69"/>
                  <a:pt x="105" y="71"/>
                </a:cubicBezTo>
                <a:cubicBezTo>
                  <a:pt x="107" y="73"/>
                  <a:pt x="110" y="76"/>
                  <a:pt x="112" y="78"/>
                </a:cubicBezTo>
                <a:cubicBezTo>
                  <a:pt x="112" y="81"/>
                  <a:pt x="112" y="85"/>
                  <a:pt x="112" y="88"/>
                </a:cubicBezTo>
                <a:cubicBezTo>
                  <a:pt x="112" y="91"/>
                  <a:pt x="112" y="95"/>
                  <a:pt x="112" y="98"/>
                </a:cubicBezTo>
                <a:moveTo>
                  <a:pt x="145" y="31"/>
                </a:moveTo>
                <a:cubicBezTo>
                  <a:pt x="149" y="36"/>
                  <a:pt x="147" y="48"/>
                  <a:pt x="139" y="62"/>
                </a:cubicBezTo>
                <a:cubicBezTo>
                  <a:pt x="133" y="60"/>
                  <a:pt x="126" y="59"/>
                  <a:pt x="118" y="58"/>
                </a:cubicBezTo>
                <a:cubicBezTo>
                  <a:pt x="117" y="50"/>
                  <a:pt x="116" y="43"/>
                  <a:pt x="114" y="37"/>
                </a:cubicBezTo>
                <a:cubicBezTo>
                  <a:pt x="128" y="29"/>
                  <a:pt x="140" y="27"/>
                  <a:pt x="145" y="31"/>
                </a:cubicBezTo>
                <a:moveTo>
                  <a:pt x="126" y="82"/>
                </a:moveTo>
                <a:cubicBezTo>
                  <a:pt x="124" y="79"/>
                  <a:pt x="122" y="77"/>
                  <a:pt x="120" y="75"/>
                </a:cubicBezTo>
                <a:cubicBezTo>
                  <a:pt x="119" y="72"/>
                  <a:pt x="119" y="69"/>
                  <a:pt x="119" y="66"/>
                </a:cubicBezTo>
                <a:cubicBezTo>
                  <a:pt x="125" y="67"/>
                  <a:pt x="130" y="67"/>
                  <a:pt x="135" y="69"/>
                </a:cubicBezTo>
                <a:cubicBezTo>
                  <a:pt x="132" y="73"/>
                  <a:pt x="129" y="77"/>
                  <a:pt x="126" y="82"/>
                </a:cubicBezTo>
                <a:moveTo>
                  <a:pt x="126" y="94"/>
                </a:moveTo>
                <a:cubicBezTo>
                  <a:pt x="129" y="99"/>
                  <a:pt x="132" y="103"/>
                  <a:pt x="135" y="107"/>
                </a:cubicBezTo>
                <a:cubicBezTo>
                  <a:pt x="130" y="109"/>
                  <a:pt x="125" y="109"/>
                  <a:pt x="119" y="110"/>
                </a:cubicBezTo>
                <a:cubicBezTo>
                  <a:pt x="119" y="107"/>
                  <a:pt x="119" y="104"/>
                  <a:pt x="120" y="101"/>
                </a:cubicBezTo>
                <a:cubicBezTo>
                  <a:pt x="122" y="99"/>
                  <a:pt x="124" y="97"/>
                  <a:pt x="126" y="94"/>
                </a:cubicBezTo>
                <a:moveTo>
                  <a:pt x="145" y="145"/>
                </a:moveTo>
                <a:cubicBezTo>
                  <a:pt x="140" y="149"/>
                  <a:pt x="128" y="147"/>
                  <a:pt x="114" y="139"/>
                </a:cubicBezTo>
                <a:cubicBezTo>
                  <a:pt x="116" y="132"/>
                  <a:pt x="117" y="126"/>
                  <a:pt x="118" y="118"/>
                </a:cubicBezTo>
                <a:cubicBezTo>
                  <a:pt x="126" y="117"/>
                  <a:pt x="133" y="116"/>
                  <a:pt x="139" y="114"/>
                </a:cubicBezTo>
                <a:cubicBezTo>
                  <a:pt x="147" y="128"/>
                  <a:pt x="149" y="140"/>
                  <a:pt x="145" y="145"/>
                </a:cubicBezTo>
                <a:moveTo>
                  <a:pt x="142" y="106"/>
                </a:moveTo>
                <a:cubicBezTo>
                  <a:pt x="139" y="100"/>
                  <a:pt x="135" y="94"/>
                  <a:pt x="130" y="88"/>
                </a:cubicBezTo>
                <a:cubicBezTo>
                  <a:pt x="135" y="82"/>
                  <a:pt x="139" y="76"/>
                  <a:pt x="142" y="70"/>
                </a:cubicBezTo>
                <a:cubicBezTo>
                  <a:pt x="158" y="75"/>
                  <a:pt x="168" y="81"/>
                  <a:pt x="168" y="88"/>
                </a:cubicBezTo>
                <a:cubicBezTo>
                  <a:pt x="168" y="95"/>
                  <a:pt x="158" y="101"/>
                  <a:pt x="142" y="106"/>
                </a:cubicBezTo>
              </a:path>
            </a:pathLst>
          </a:custGeom>
          <a:solidFill>
            <a:schemeClr val="bg1"/>
          </a:solidFill>
          <a:ln w="31750">
            <a:solidFill>
              <a:schemeClr val="accent1"/>
            </a:solidFill>
          </a:ln>
        </p:spPr>
        <p:txBody>
          <a:bodyPr vert="horz" wrap="square" lIns="91440" tIns="45720" rIns="91440" bIns="45720" numCol="1" anchor="t" anchorCtr="0" compatLnSpc="1">
            <a:prstTxWarp prst="textNoShape">
              <a:avLst/>
            </a:prstTxWarp>
          </a:bodyPr>
          <a:lstStyle/>
          <a:p>
            <a:endParaRPr lang="uk-UA"/>
          </a:p>
        </p:txBody>
      </p:sp>
    </p:spTree>
    <p:extLst>
      <p:ext uri="{BB962C8B-B14F-4D97-AF65-F5344CB8AC3E}">
        <p14:creationId xmlns:p14="http://schemas.microsoft.com/office/powerpoint/2010/main" val="96956101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250"/>
                                        <p:tgtEl>
                                          <p:spTgt spid="18"/>
                                        </p:tgtEl>
                                      </p:cBhvr>
                                    </p:animEffect>
                                    <p:anim calcmode="lin" valueType="num">
                                      <p:cBhvr>
                                        <p:cTn id="8" dur="1250" fill="hold"/>
                                        <p:tgtEl>
                                          <p:spTgt spid="18"/>
                                        </p:tgtEl>
                                        <p:attrNameLst>
                                          <p:attrName>ppt_x</p:attrName>
                                        </p:attrNameLst>
                                      </p:cBhvr>
                                      <p:tavLst>
                                        <p:tav tm="0">
                                          <p:val>
                                            <p:strVal val="#ppt_x"/>
                                          </p:val>
                                        </p:tav>
                                        <p:tav tm="100000">
                                          <p:val>
                                            <p:strVal val="#ppt_x"/>
                                          </p:val>
                                        </p:tav>
                                      </p:tavLst>
                                    </p:anim>
                                    <p:anim calcmode="lin" valueType="num">
                                      <p:cBhvr>
                                        <p:cTn id="9" dur="1125" decel="100000" fill="hold"/>
                                        <p:tgtEl>
                                          <p:spTgt spid="1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1250"/>
                                        <p:tgtEl>
                                          <p:spTgt spid="22"/>
                                        </p:tgtEl>
                                      </p:cBhvr>
                                    </p:animEffect>
                                    <p:anim calcmode="lin" valueType="num">
                                      <p:cBhvr>
                                        <p:cTn id="14" dur="1250" fill="hold"/>
                                        <p:tgtEl>
                                          <p:spTgt spid="22"/>
                                        </p:tgtEl>
                                        <p:attrNameLst>
                                          <p:attrName>ppt_x</p:attrName>
                                        </p:attrNameLst>
                                      </p:cBhvr>
                                      <p:tavLst>
                                        <p:tav tm="0">
                                          <p:val>
                                            <p:strVal val="#ppt_x"/>
                                          </p:val>
                                        </p:tav>
                                        <p:tav tm="100000">
                                          <p:val>
                                            <p:strVal val="#ppt_x"/>
                                          </p:val>
                                        </p:tav>
                                      </p:tavLst>
                                    </p:anim>
                                    <p:anim calcmode="lin" valueType="num">
                                      <p:cBhvr>
                                        <p:cTn id="15" dur="1125" decel="100000" fill="hold"/>
                                        <p:tgtEl>
                                          <p:spTgt spid="2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52"/>
                                        </p:tgtEl>
                                        <p:attrNameLst>
                                          <p:attrName>style.visibility</p:attrName>
                                        </p:attrNameLst>
                                      </p:cBhvr>
                                      <p:to>
                                        <p:strVal val="visible"/>
                                      </p:to>
                                    </p:set>
                                    <p:animEffect transition="in" filter="fade">
                                      <p:cBhvr>
                                        <p:cTn id="19" dur="1250"/>
                                        <p:tgtEl>
                                          <p:spTgt spid="52"/>
                                        </p:tgtEl>
                                      </p:cBhvr>
                                    </p:animEffect>
                                    <p:anim calcmode="lin" valueType="num">
                                      <p:cBhvr>
                                        <p:cTn id="20" dur="1250" fill="hold"/>
                                        <p:tgtEl>
                                          <p:spTgt spid="52"/>
                                        </p:tgtEl>
                                        <p:attrNameLst>
                                          <p:attrName>ppt_x</p:attrName>
                                        </p:attrNameLst>
                                      </p:cBhvr>
                                      <p:tavLst>
                                        <p:tav tm="0">
                                          <p:val>
                                            <p:strVal val="#ppt_x"/>
                                          </p:val>
                                        </p:tav>
                                        <p:tav tm="100000">
                                          <p:val>
                                            <p:strVal val="#ppt_x"/>
                                          </p:val>
                                        </p:tav>
                                      </p:tavLst>
                                    </p:anim>
                                    <p:anim calcmode="lin" valueType="num">
                                      <p:cBhvr>
                                        <p:cTn id="21" dur="1125" decel="100000" fill="hold"/>
                                        <p:tgtEl>
                                          <p:spTgt spid="5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52"/>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62"/>
                                        </p:tgtEl>
                                        <p:attrNameLst>
                                          <p:attrName>style.visibility</p:attrName>
                                        </p:attrNameLst>
                                      </p:cBhvr>
                                      <p:to>
                                        <p:strVal val="visible"/>
                                      </p:to>
                                    </p:set>
                                    <p:animEffect transition="in" filter="fade">
                                      <p:cBhvr>
                                        <p:cTn id="25" dur="1250"/>
                                        <p:tgtEl>
                                          <p:spTgt spid="62"/>
                                        </p:tgtEl>
                                      </p:cBhvr>
                                    </p:animEffect>
                                    <p:anim calcmode="lin" valueType="num">
                                      <p:cBhvr>
                                        <p:cTn id="26" dur="1250" fill="hold"/>
                                        <p:tgtEl>
                                          <p:spTgt spid="62"/>
                                        </p:tgtEl>
                                        <p:attrNameLst>
                                          <p:attrName>ppt_x</p:attrName>
                                        </p:attrNameLst>
                                      </p:cBhvr>
                                      <p:tavLst>
                                        <p:tav tm="0">
                                          <p:val>
                                            <p:strVal val="#ppt_x"/>
                                          </p:val>
                                        </p:tav>
                                        <p:tav tm="100000">
                                          <p:val>
                                            <p:strVal val="#ppt_x"/>
                                          </p:val>
                                        </p:tav>
                                      </p:tavLst>
                                    </p:anim>
                                    <p:anim calcmode="lin" valueType="num">
                                      <p:cBhvr>
                                        <p:cTn id="27" dur="1125" decel="100000" fill="hold"/>
                                        <p:tgtEl>
                                          <p:spTgt spid="62"/>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62"/>
                                        </p:tgtEl>
                                        <p:attrNameLst>
                                          <p:attrName>ppt_y</p:attrName>
                                        </p:attrNameLst>
                                      </p:cBhvr>
                                      <p:tavLst>
                                        <p:tav tm="0">
                                          <p:val>
                                            <p:strVal val="#ppt_y-.03"/>
                                          </p:val>
                                        </p:tav>
                                        <p:tav tm="100000">
                                          <p:val>
                                            <p:strVal val="#ppt_y"/>
                                          </p:val>
                                        </p:tav>
                                      </p:tavLst>
                                    </p:anim>
                                  </p:childTnLst>
                                </p:cTn>
                              </p:par>
                            </p:childTnLst>
                          </p:cTn>
                        </p:par>
                        <p:par>
                          <p:cTn id="29" fill="hold">
                            <p:stCondLst>
                              <p:cond delay="2000"/>
                            </p:stCondLst>
                            <p:childTnLst>
                              <p:par>
                                <p:cTn id="30" presetID="49" presetClass="entr" presetSubtype="0" decel="100000" fill="hold" grpId="0" nodeType="afterEffect">
                                  <p:stCondLst>
                                    <p:cond delay="0"/>
                                  </p:stCondLst>
                                  <p:childTnLst>
                                    <p:set>
                                      <p:cBhvr>
                                        <p:cTn id="31" dur="1" fill="hold">
                                          <p:stCondLst>
                                            <p:cond delay="0"/>
                                          </p:stCondLst>
                                        </p:cTn>
                                        <p:tgtEl>
                                          <p:spTgt spid="31"/>
                                        </p:tgtEl>
                                        <p:attrNameLst>
                                          <p:attrName>style.visibility</p:attrName>
                                        </p:attrNameLst>
                                      </p:cBhvr>
                                      <p:to>
                                        <p:strVal val="visible"/>
                                      </p:to>
                                    </p:set>
                                    <p:anim calcmode="lin" valueType="num">
                                      <p:cBhvr>
                                        <p:cTn id="32" dur="1000" fill="hold"/>
                                        <p:tgtEl>
                                          <p:spTgt spid="31"/>
                                        </p:tgtEl>
                                        <p:attrNameLst>
                                          <p:attrName>ppt_w</p:attrName>
                                        </p:attrNameLst>
                                      </p:cBhvr>
                                      <p:tavLst>
                                        <p:tav tm="0">
                                          <p:val>
                                            <p:fltVal val="0"/>
                                          </p:val>
                                        </p:tav>
                                        <p:tav tm="100000">
                                          <p:val>
                                            <p:strVal val="#ppt_w"/>
                                          </p:val>
                                        </p:tav>
                                      </p:tavLst>
                                    </p:anim>
                                    <p:anim calcmode="lin" valueType="num">
                                      <p:cBhvr>
                                        <p:cTn id="33" dur="1000" fill="hold"/>
                                        <p:tgtEl>
                                          <p:spTgt spid="31"/>
                                        </p:tgtEl>
                                        <p:attrNameLst>
                                          <p:attrName>ppt_h</p:attrName>
                                        </p:attrNameLst>
                                      </p:cBhvr>
                                      <p:tavLst>
                                        <p:tav tm="0">
                                          <p:val>
                                            <p:fltVal val="0"/>
                                          </p:val>
                                        </p:tav>
                                        <p:tav tm="100000">
                                          <p:val>
                                            <p:strVal val="#ppt_h"/>
                                          </p:val>
                                        </p:tav>
                                      </p:tavLst>
                                    </p:anim>
                                    <p:anim calcmode="lin" valueType="num">
                                      <p:cBhvr>
                                        <p:cTn id="34" dur="1000" fill="hold"/>
                                        <p:tgtEl>
                                          <p:spTgt spid="31"/>
                                        </p:tgtEl>
                                        <p:attrNameLst>
                                          <p:attrName>style.rotation</p:attrName>
                                        </p:attrNameLst>
                                      </p:cBhvr>
                                      <p:tavLst>
                                        <p:tav tm="0">
                                          <p:val>
                                            <p:fltVal val="360"/>
                                          </p:val>
                                        </p:tav>
                                        <p:tav tm="100000">
                                          <p:val>
                                            <p:fltVal val="0"/>
                                          </p:val>
                                        </p:tav>
                                      </p:tavLst>
                                    </p:anim>
                                    <p:animEffect transition="in" filter="fade">
                                      <p:cBhvr>
                                        <p:cTn id="35"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six R’s </a:t>
            </a:r>
            <a:br>
              <a:rPr lang="en-US">
                <a:solidFill>
                  <a:schemeClr val="accent1"/>
                </a:solidFill>
              </a:rPr>
            </a:br>
            <a:r>
              <a:rPr lang="en-US"/>
              <a:t>of success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169</a:t>
            </a:fld>
            <a:endParaRPr/>
          </a:p>
        </p:txBody>
      </p:sp>
      <p:grpSp>
        <p:nvGrpSpPr>
          <p:cNvPr id="9" name="Group 8"/>
          <p:cNvGrpSpPr/>
          <p:nvPr/>
        </p:nvGrpSpPr>
        <p:grpSpPr>
          <a:xfrm>
            <a:off x="1184661" y="2907313"/>
            <a:ext cx="5139939" cy="1347720"/>
            <a:chOff x="1184661" y="2907313"/>
            <a:chExt cx="5139939" cy="1347720"/>
          </a:xfrm>
        </p:grpSpPr>
        <p:sp>
          <p:nvSpPr>
            <p:cNvPr id="64" name="Oval 63"/>
            <p:cNvSpPr/>
            <p:nvPr/>
          </p:nvSpPr>
          <p:spPr>
            <a:xfrm>
              <a:off x="5782119" y="3004666"/>
              <a:ext cx="542481" cy="542481"/>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5" name="TextBox 64"/>
            <p:cNvSpPr txBox="1"/>
            <p:nvPr/>
          </p:nvSpPr>
          <p:spPr>
            <a:xfrm>
              <a:off x="1229203" y="3547147"/>
              <a:ext cx="423542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uk-UA" sz="2000">
                <a:solidFill>
                  <a:schemeClr val="tx2"/>
                </a:solidFill>
              </a:endParaRPr>
            </a:p>
          </p:txBody>
        </p:sp>
        <p:sp>
          <p:nvSpPr>
            <p:cNvPr id="66" name="TextBox 65"/>
            <p:cNvSpPr txBox="1"/>
            <p:nvPr/>
          </p:nvSpPr>
          <p:spPr>
            <a:xfrm>
              <a:off x="1184661" y="2907313"/>
              <a:ext cx="4279967" cy="646331"/>
            </a:xfrm>
            <a:prstGeom prst="rect">
              <a:avLst/>
            </a:prstGeom>
            <a:noFill/>
          </p:spPr>
          <p:txBody>
            <a:bodyPr wrap="square" rtlCol="0">
              <a:spAutoFit/>
            </a:bodyPr>
            <a:lstStyle/>
            <a:p>
              <a:pPr algn="r"/>
              <a:r>
                <a:rPr lang="en-US" sz="3600">
                  <a:latin typeface="+mj-lt"/>
                </a:rPr>
                <a:t>right </a:t>
              </a:r>
              <a:r>
                <a:rPr lang="en-US" sz="3600">
                  <a:solidFill>
                    <a:schemeClr val="accent1"/>
                  </a:solidFill>
                  <a:latin typeface="+mj-lt"/>
                </a:rPr>
                <a:t>product</a:t>
              </a:r>
              <a:endParaRPr lang="uk-UA" sz="3600">
                <a:solidFill>
                  <a:schemeClr val="accent1"/>
                </a:solidFill>
                <a:latin typeface="+mj-lt"/>
              </a:endParaRPr>
            </a:p>
          </p:txBody>
        </p:sp>
      </p:grpSp>
      <p:grpSp>
        <p:nvGrpSpPr>
          <p:cNvPr id="22" name="Group 21"/>
          <p:cNvGrpSpPr/>
          <p:nvPr/>
        </p:nvGrpSpPr>
        <p:grpSpPr>
          <a:xfrm>
            <a:off x="1184661" y="4708915"/>
            <a:ext cx="5139939" cy="1347720"/>
            <a:chOff x="1184661" y="4708915"/>
            <a:chExt cx="5139939" cy="1347720"/>
          </a:xfrm>
        </p:grpSpPr>
        <p:sp>
          <p:nvSpPr>
            <p:cNvPr id="70" name="TextBox 69"/>
            <p:cNvSpPr txBox="1"/>
            <p:nvPr/>
          </p:nvSpPr>
          <p:spPr>
            <a:xfrm>
              <a:off x="1229203" y="5348749"/>
              <a:ext cx="423542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uk-UA" sz="2000">
                <a:solidFill>
                  <a:schemeClr val="tx2"/>
                </a:solidFill>
              </a:endParaRPr>
            </a:p>
          </p:txBody>
        </p:sp>
        <p:sp>
          <p:nvSpPr>
            <p:cNvPr id="71" name="TextBox 70"/>
            <p:cNvSpPr txBox="1"/>
            <p:nvPr/>
          </p:nvSpPr>
          <p:spPr>
            <a:xfrm>
              <a:off x="1184661" y="4708915"/>
              <a:ext cx="4279967" cy="646331"/>
            </a:xfrm>
            <a:prstGeom prst="rect">
              <a:avLst/>
            </a:prstGeom>
            <a:noFill/>
          </p:spPr>
          <p:txBody>
            <a:bodyPr wrap="square" rtlCol="0">
              <a:spAutoFit/>
            </a:bodyPr>
            <a:lstStyle/>
            <a:p>
              <a:pPr algn="r"/>
              <a:r>
                <a:rPr lang="en-US" sz="3600">
                  <a:latin typeface="+mj-lt"/>
                </a:rPr>
                <a:t>right </a:t>
              </a:r>
              <a:r>
                <a:rPr lang="en-US" sz="3600">
                  <a:solidFill>
                    <a:schemeClr val="accent1"/>
                  </a:solidFill>
                  <a:latin typeface="+mj-lt"/>
                </a:rPr>
                <a:t>place</a:t>
              </a:r>
              <a:endParaRPr lang="uk-UA" sz="3600">
                <a:solidFill>
                  <a:schemeClr val="accent1"/>
                </a:solidFill>
                <a:latin typeface="+mj-lt"/>
              </a:endParaRPr>
            </a:p>
          </p:txBody>
        </p:sp>
        <p:sp>
          <p:nvSpPr>
            <p:cNvPr id="35" name="Oval 34"/>
            <p:cNvSpPr/>
            <p:nvPr/>
          </p:nvSpPr>
          <p:spPr>
            <a:xfrm>
              <a:off x="5782119" y="4760839"/>
              <a:ext cx="542481" cy="542481"/>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21" name="Group 20"/>
          <p:cNvGrpSpPr/>
          <p:nvPr/>
        </p:nvGrpSpPr>
        <p:grpSpPr>
          <a:xfrm>
            <a:off x="1184661" y="6601899"/>
            <a:ext cx="5139939" cy="1347720"/>
            <a:chOff x="1184661" y="6601899"/>
            <a:chExt cx="5139939" cy="1347720"/>
          </a:xfrm>
        </p:grpSpPr>
        <p:sp>
          <p:nvSpPr>
            <p:cNvPr id="75" name="TextBox 74"/>
            <p:cNvSpPr txBox="1"/>
            <p:nvPr/>
          </p:nvSpPr>
          <p:spPr>
            <a:xfrm>
              <a:off x="1229203" y="7241733"/>
              <a:ext cx="423542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uk-UA" sz="2000">
                <a:solidFill>
                  <a:schemeClr val="tx2"/>
                </a:solidFill>
              </a:endParaRPr>
            </a:p>
          </p:txBody>
        </p:sp>
        <p:sp>
          <p:nvSpPr>
            <p:cNvPr id="76" name="TextBox 75"/>
            <p:cNvSpPr txBox="1"/>
            <p:nvPr/>
          </p:nvSpPr>
          <p:spPr>
            <a:xfrm>
              <a:off x="1184661" y="6601899"/>
              <a:ext cx="4279967" cy="646331"/>
            </a:xfrm>
            <a:prstGeom prst="rect">
              <a:avLst/>
            </a:prstGeom>
            <a:noFill/>
          </p:spPr>
          <p:txBody>
            <a:bodyPr wrap="square" rtlCol="0">
              <a:spAutoFit/>
            </a:bodyPr>
            <a:lstStyle/>
            <a:p>
              <a:pPr algn="r"/>
              <a:r>
                <a:rPr lang="en-US" sz="3600">
                  <a:latin typeface="+mj-lt"/>
                </a:rPr>
                <a:t>right </a:t>
              </a:r>
              <a:r>
                <a:rPr lang="en-US" sz="3600">
                  <a:solidFill>
                    <a:schemeClr val="accent1"/>
                  </a:solidFill>
                  <a:latin typeface="+mj-lt"/>
                </a:rPr>
                <a:t>time</a:t>
              </a:r>
              <a:endParaRPr lang="uk-UA" sz="3600">
                <a:solidFill>
                  <a:schemeClr val="accent1"/>
                </a:solidFill>
                <a:latin typeface="+mj-lt"/>
              </a:endParaRPr>
            </a:p>
          </p:txBody>
        </p:sp>
        <p:sp>
          <p:nvSpPr>
            <p:cNvPr id="37" name="Oval 36"/>
            <p:cNvSpPr/>
            <p:nvPr/>
          </p:nvSpPr>
          <p:spPr>
            <a:xfrm>
              <a:off x="5782119" y="6653823"/>
              <a:ext cx="542481" cy="542481"/>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16" name="Group 15"/>
          <p:cNvGrpSpPr/>
          <p:nvPr/>
        </p:nvGrpSpPr>
        <p:grpSpPr>
          <a:xfrm>
            <a:off x="11954439" y="2907313"/>
            <a:ext cx="5139939" cy="1347720"/>
            <a:chOff x="11954439" y="2907313"/>
            <a:chExt cx="5139939" cy="1347720"/>
          </a:xfrm>
        </p:grpSpPr>
        <p:sp>
          <p:nvSpPr>
            <p:cNvPr id="18" name="TextBox 17"/>
            <p:cNvSpPr txBox="1"/>
            <p:nvPr/>
          </p:nvSpPr>
          <p:spPr>
            <a:xfrm>
              <a:off x="12814411" y="3547147"/>
              <a:ext cx="423542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20" name="TextBox 19"/>
            <p:cNvSpPr txBox="1"/>
            <p:nvPr/>
          </p:nvSpPr>
          <p:spPr>
            <a:xfrm>
              <a:off x="12814411" y="2907313"/>
              <a:ext cx="4279967" cy="646331"/>
            </a:xfrm>
            <a:prstGeom prst="rect">
              <a:avLst/>
            </a:prstGeom>
            <a:noFill/>
          </p:spPr>
          <p:txBody>
            <a:bodyPr wrap="square" rtlCol="0">
              <a:spAutoFit/>
            </a:bodyPr>
            <a:lstStyle/>
            <a:p>
              <a:r>
                <a:rPr lang="en-US" sz="3600">
                  <a:latin typeface="+mj-lt"/>
                </a:rPr>
                <a:t>right </a:t>
              </a:r>
              <a:r>
                <a:rPr lang="en-US" sz="3600">
                  <a:solidFill>
                    <a:schemeClr val="accent1"/>
                  </a:solidFill>
                  <a:latin typeface="+mj-lt"/>
                </a:rPr>
                <a:t>price</a:t>
              </a:r>
              <a:endParaRPr lang="uk-UA" sz="3600">
                <a:solidFill>
                  <a:schemeClr val="accent1"/>
                </a:solidFill>
                <a:latin typeface="+mj-lt"/>
              </a:endParaRPr>
            </a:p>
          </p:txBody>
        </p:sp>
        <p:sp>
          <p:nvSpPr>
            <p:cNvPr id="39" name="Oval 38"/>
            <p:cNvSpPr/>
            <p:nvPr/>
          </p:nvSpPr>
          <p:spPr>
            <a:xfrm>
              <a:off x="11954439" y="3004666"/>
              <a:ext cx="542481" cy="542481"/>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17" name="Group 16"/>
          <p:cNvGrpSpPr/>
          <p:nvPr/>
        </p:nvGrpSpPr>
        <p:grpSpPr>
          <a:xfrm>
            <a:off x="11954439" y="4708915"/>
            <a:ext cx="5139939" cy="1347720"/>
            <a:chOff x="11954439" y="4708915"/>
            <a:chExt cx="5139939" cy="1347720"/>
          </a:xfrm>
        </p:grpSpPr>
        <p:sp>
          <p:nvSpPr>
            <p:cNvPr id="55" name="TextBox 54"/>
            <p:cNvSpPr txBox="1"/>
            <p:nvPr/>
          </p:nvSpPr>
          <p:spPr>
            <a:xfrm>
              <a:off x="12814411" y="5348749"/>
              <a:ext cx="423542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56" name="TextBox 55"/>
            <p:cNvSpPr txBox="1"/>
            <p:nvPr/>
          </p:nvSpPr>
          <p:spPr>
            <a:xfrm>
              <a:off x="12814411" y="4708915"/>
              <a:ext cx="4279967" cy="646331"/>
            </a:xfrm>
            <a:prstGeom prst="rect">
              <a:avLst/>
            </a:prstGeom>
            <a:noFill/>
          </p:spPr>
          <p:txBody>
            <a:bodyPr wrap="square" rtlCol="0">
              <a:spAutoFit/>
            </a:bodyPr>
            <a:lstStyle/>
            <a:p>
              <a:r>
                <a:rPr lang="en-US" sz="3600">
                  <a:latin typeface="+mj-lt"/>
                </a:rPr>
                <a:t>right </a:t>
              </a:r>
              <a:r>
                <a:rPr lang="en-US" sz="3600">
                  <a:solidFill>
                    <a:schemeClr val="accent1"/>
                  </a:solidFill>
                  <a:latin typeface="+mj-lt"/>
                </a:rPr>
                <a:t>assets</a:t>
              </a:r>
              <a:endParaRPr lang="uk-UA" sz="3600">
                <a:solidFill>
                  <a:schemeClr val="accent1"/>
                </a:solidFill>
                <a:latin typeface="+mj-lt"/>
              </a:endParaRPr>
            </a:p>
          </p:txBody>
        </p:sp>
        <p:sp>
          <p:nvSpPr>
            <p:cNvPr id="40" name="Oval 39"/>
            <p:cNvSpPr/>
            <p:nvPr/>
          </p:nvSpPr>
          <p:spPr>
            <a:xfrm>
              <a:off x="11954439" y="4760839"/>
              <a:ext cx="542481" cy="542481"/>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19" name="Group 18"/>
          <p:cNvGrpSpPr/>
          <p:nvPr/>
        </p:nvGrpSpPr>
        <p:grpSpPr>
          <a:xfrm>
            <a:off x="11954439" y="6601899"/>
            <a:ext cx="5139939" cy="1347720"/>
            <a:chOff x="11954439" y="6601899"/>
            <a:chExt cx="5139939" cy="1347720"/>
          </a:xfrm>
        </p:grpSpPr>
        <p:sp>
          <p:nvSpPr>
            <p:cNvPr id="60" name="TextBox 59"/>
            <p:cNvSpPr txBox="1"/>
            <p:nvPr/>
          </p:nvSpPr>
          <p:spPr>
            <a:xfrm>
              <a:off x="12814411" y="7241733"/>
              <a:ext cx="423542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61" name="TextBox 60"/>
            <p:cNvSpPr txBox="1"/>
            <p:nvPr/>
          </p:nvSpPr>
          <p:spPr>
            <a:xfrm>
              <a:off x="12814411" y="6601899"/>
              <a:ext cx="4279967" cy="646331"/>
            </a:xfrm>
            <a:prstGeom prst="rect">
              <a:avLst/>
            </a:prstGeom>
            <a:noFill/>
          </p:spPr>
          <p:txBody>
            <a:bodyPr wrap="square" rtlCol="0">
              <a:spAutoFit/>
            </a:bodyPr>
            <a:lstStyle/>
            <a:p>
              <a:r>
                <a:rPr lang="en-US" sz="3600">
                  <a:latin typeface="+mj-lt"/>
                </a:rPr>
                <a:t>right </a:t>
              </a:r>
              <a:r>
                <a:rPr lang="en-US" sz="3600">
                  <a:solidFill>
                    <a:schemeClr val="accent1"/>
                  </a:solidFill>
                  <a:latin typeface="+mj-lt"/>
                </a:rPr>
                <a:t>promo</a:t>
              </a:r>
              <a:endParaRPr lang="uk-UA" sz="3600">
                <a:solidFill>
                  <a:schemeClr val="accent1"/>
                </a:solidFill>
                <a:latin typeface="+mj-lt"/>
              </a:endParaRPr>
            </a:p>
          </p:txBody>
        </p:sp>
        <p:sp>
          <p:nvSpPr>
            <p:cNvPr id="41" name="Oval 40"/>
            <p:cNvSpPr/>
            <p:nvPr/>
          </p:nvSpPr>
          <p:spPr>
            <a:xfrm>
              <a:off x="11954439" y="6653823"/>
              <a:ext cx="542481" cy="542481"/>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36" name="Group 35"/>
          <p:cNvGrpSpPr/>
          <p:nvPr/>
        </p:nvGrpSpPr>
        <p:grpSpPr>
          <a:xfrm>
            <a:off x="7795195" y="3416029"/>
            <a:ext cx="2666999" cy="4179647"/>
            <a:chOff x="11201401" y="2425232"/>
            <a:chExt cx="3797956" cy="5952052"/>
          </a:xfrm>
        </p:grpSpPr>
        <p:sp>
          <p:nvSpPr>
            <p:cNvPr id="42" name="Freeform 41"/>
            <p:cNvSpPr/>
            <p:nvPr/>
          </p:nvSpPr>
          <p:spPr>
            <a:xfrm>
              <a:off x="11201401" y="5734052"/>
              <a:ext cx="3797956" cy="2643232"/>
            </a:xfrm>
            <a:custGeom>
              <a:avLst/>
              <a:gdLst>
                <a:gd name="connsiteX0" fmla="*/ 151943 w 3797956"/>
                <a:gd name="connsiteY0" fmla="*/ 0 h 2643232"/>
                <a:gd name="connsiteX1" fmla="*/ 3646014 w 3797956"/>
                <a:gd name="connsiteY1" fmla="*/ 0 h 2643232"/>
                <a:gd name="connsiteX2" fmla="*/ 3686688 w 3797956"/>
                <a:gd name="connsiteY2" fmla="*/ 102245 h 2643232"/>
                <a:gd name="connsiteX3" fmla="*/ 3797956 w 3797956"/>
                <a:gd name="connsiteY3" fmla="*/ 744254 h 2643232"/>
                <a:gd name="connsiteX4" fmla="*/ 1898978 w 3797956"/>
                <a:gd name="connsiteY4" fmla="*/ 2643232 h 2643232"/>
                <a:gd name="connsiteX5" fmla="*/ 0 w 3797956"/>
                <a:gd name="connsiteY5" fmla="*/ 744254 h 2643232"/>
                <a:gd name="connsiteX6" fmla="*/ 111269 w 3797956"/>
                <a:gd name="connsiteY6" fmla="*/ 102245 h 264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97956" h="2643232">
                  <a:moveTo>
                    <a:pt x="151943" y="0"/>
                  </a:moveTo>
                  <a:lnTo>
                    <a:pt x="3646014" y="0"/>
                  </a:lnTo>
                  <a:lnTo>
                    <a:pt x="3686688" y="102245"/>
                  </a:lnTo>
                  <a:cubicBezTo>
                    <a:pt x="3758713" y="302774"/>
                    <a:pt x="3797956" y="518931"/>
                    <a:pt x="3797956" y="744254"/>
                  </a:cubicBezTo>
                  <a:cubicBezTo>
                    <a:pt x="3797956" y="1793031"/>
                    <a:pt x="2947754" y="2643232"/>
                    <a:pt x="1898978" y="2643232"/>
                  </a:cubicBezTo>
                  <a:cubicBezTo>
                    <a:pt x="850202" y="2643232"/>
                    <a:pt x="0" y="1793031"/>
                    <a:pt x="0" y="744254"/>
                  </a:cubicBezTo>
                  <a:cubicBezTo>
                    <a:pt x="0" y="518931"/>
                    <a:pt x="39244" y="302774"/>
                    <a:pt x="111269" y="102245"/>
                  </a:cubicBezTo>
                  <a:close/>
                </a:path>
              </a:pathLst>
            </a:cu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43" name="Straight Connector 42"/>
            <p:cNvCxnSpPr/>
            <p:nvPr/>
          </p:nvCxnSpPr>
          <p:spPr>
            <a:xfrm>
              <a:off x="12286056" y="3130108"/>
              <a:ext cx="399784" cy="0"/>
            </a:xfrm>
            <a:prstGeom prst="line">
              <a:avLst/>
            </a:prstGeom>
            <a:ln w="635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12286056" y="3434944"/>
              <a:ext cx="399784" cy="0"/>
            </a:xfrm>
            <a:prstGeom prst="line">
              <a:avLst/>
            </a:prstGeom>
            <a:ln w="635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2286056" y="3739781"/>
              <a:ext cx="399784" cy="0"/>
            </a:xfrm>
            <a:prstGeom prst="line">
              <a:avLst/>
            </a:prstGeom>
            <a:ln w="635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12286056" y="4044616"/>
              <a:ext cx="399784" cy="0"/>
            </a:xfrm>
            <a:prstGeom prst="line">
              <a:avLst/>
            </a:prstGeom>
            <a:ln w="635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12286056" y="4349452"/>
              <a:ext cx="399784" cy="0"/>
            </a:xfrm>
            <a:prstGeom prst="line">
              <a:avLst/>
            </a:prstGeom>
            <a:ln w="635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0" name="Freeform 49"/>
            <p:cNvSpPr/>
            <p:nvPr/>
          </p:nvSpPr>
          <p:spPr>
            <a:xfrm>
              <a:off x="11201401" y="2425232"/>
              <a:ext cx="3797956" cy="5952052"/>
            </a:xfrm>
            <a:custGeom>
              <a:avLst/>
              <a:gdLst>
                <a:gd name="connsiteX0" fmla="*/ 925294 w 3619500"/>
                <a:gd name="connsiteY0" fmla="*/ 0 h 5672381"/>
                <a:gd name="connsiteX1" fmla="*/ 2694207 w 3619500"/>
                <a:gd name="connsiteY1" fmla="*/ 0 h 5672381"/>
                <a:gd name="connsiteX2" fmla="*/ 2876551 w 3619500"/>
                <a:gd name="connsiteY2" fmla="*/ 182344 h 5672381"/>
                <a:gd name="connsiteX3" fmla="*/ 2876550 w 3619500"/>
                <a:gd name="connsiteY3" fmla="*/ 182344 h 5672381"/>
                <a:gd name="connsiteX4" fmla="*/ 2694206 w 3619500"/>
                <a:gd name="connsiteY4" fmla="*/ 364688 h 5672381"/>
                <a:gd name="connsiteX5" fmla="*/ 2612232 w 3619500"/>
                <a:gd name="connsiteY5" fmla="*/ 364688 h 5672381"/>
                <a:gd name="connsiteX6" fmla="*/ 2612232 w 3619500"/>
                <a:gd name="connsiteY6" fmla="*/ 2242332 h 5672381"/>
                <a:gd name="connsiteX7" fmla="*/ 2672384 w 3619500"/>
                <a:gd name="connsiteY7" fmla="*/ 2271308 h 5672381"/>
                <a:gd name="connsiteX8" fmla="*/ 3619500 w 3619500"/>
                <a:gd name="connsiteY8" fmla="*/ 3862631 h 5672381"/>
                <a:gd name="connsiteX9" fmla="*/ 1809750 w 3619500"/>
                <a:gd name="connsiteY9" fmla="*/ 5672381 h 5672381"/>
                <a:gd name="connsiteX10" fmla="*/ 0 w 3619500"/>
                <a:gd name="connsiteY10" fmla="*/ 3862631 h 5672381"/>
                <a:gd name="connsiteX11" fmla="*/ 947116 w 3619500"/>
                <a:gd name="connsiteY11" fmla="*/ 2271308 h 5672381"/>
                <a:gd name="connsiteX12" fmla="*/ 1007269 w 3619500"/>
                <a:gd name="connsiteY12" fmla="*/ 2242331 h 5672381"/>
                <a:gd name="connsiteX13" fmla="*/ 1007269 w 3619500"/>
                <a:gd name="connsiteY13" fmla="*/ 364687 h 5672381"/>
                <a:gd name="connsiteX14" fmla="*/ 925294 w 3619500"/>
                <a:gd name="connsiteY14" fmla="*/ 364687 h 5672381"/>
                <a:gd name="connsiteX15" fmla="*/ 746655 w 3619500"/>
                <a:gd name="connsiteY15" fmla="*/ 219092 h 5672381"/>
                <a:gd name="connsiteX16" fmla="*/ 742950 w 3619500"/>
                <a:gd name="connsiteY16" fmla="*/ 182344 h 5672381"/>
                <a:gd name="connsiteX17" fmla="*/ 746655 w 3619500"/>
                <a:gd name="connsiteY17" fmla="*/ 145595 h 5672381"/>
                <a:gd name="connsiteX18" fmla="*/ 925294 w 3619500"/>
                <a:gd name="connsiteY18" fmla="*/ 0 h 567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619500" h="5672381">
                  <a:moveTo>
                    <a:pt x="925294" y="0"/>
                  </a:moveTo>
                  <a:lnTo>
                    <a:pt x="2694207" y="0"/>
                  </a:lnTo>
                  <a:cubicBezTo>
                    <a:pt x="2794913" y="0"/>
                    <a:pt x="2876551" y="81638"/>
                    <a:pt x="2876551" y="182344"/>
                  </a:cubicBezTo>
                  <a:lnTo>
                    <a:pt x="2876550" y="182344"/>
                  </a:lnTo>
                  <a:cubicBezTo>
                    <a:pt x="2876550" y="283050"/>
                    <a:pt x="2794912" y="364688"/>
                    <a:pt x="2694206" y="364688"/>
                  </a:cubicBezTo>
                  <a:lnTo>
                    <a:pt x="2612232" y="364688"/>
                  </a:lnTo>
                  <a:lnTo>
                    <a:pt x="2612232" y="2242332"/>
                  </a:lnTo>
                  <a:lnTo>
                    <a:pt x="2672384" y="2271308"/>
                  </a:lnTo>
                  <a:cubicBezTo>
                    <a:pt x="3236529" y="2577770"/>
                    <a:pt x="3619500" y="3175477"/>
                    <a:pt x="3619500" y="3862631"/>
                  </a:cubicBezTo>
                  <a:cubicBezTo>
                    <a:pt x="3619500" y="4862128"/>
                    <a:pt x="2809247" y="5672381"/>
                    <a:pt x="1809750" y="5672381"/>
                  </a:cubicBezTo>
                  <a:cubicBezTo>
                    <a:pt x="810253" y="5672381"/>
                    <a:pt x="0" y="4862128"/>
                    <a:pt x="0" y="3862631"/>
                  </a:cubicBezTo>
                  <a:cubicBezTo>
                    <a:pt x="0" y="3175477"/>
                    <a:pt x="382971" y="2577770"/>
                    <a:pt x="947116" y="2271308"/>
                  </a:cubicBezTo>
                  <a:lnTo>
                    <a:pt x="1007269" y="2242331"/>
                  </a:lnTo>
                  <a:lnTo>
                    <a:pt x="1007269" y="364687"/>
                  </a:lnTo>
                  <a:lnTo>
                    <a:pt x="925294" y="364687"/>
                  </a:lnTo>
                  <a:cubicBezTo>
                    <a:pt x="837177" y="364687"/>
                    <a:pt x="763658" y="302183"/>
                    <a:pt x="746655" y="219092"/>
                  </a:cubicBezTo>
                  <a:lnTo>
                    <a:pt x="742950" y="182344"/>
                  </a:lnTo>
                  <a:lnTo>
                    <a:pt x="746655" y="145595"/>
                  </a:lnTo>
                  <a:cubicBezTo>
                    <a:pt x="763658" y="62504"/>
                    <a:pt x="837177" y="0"/>
                    <a:pt x="925294" y="0"/>
                  </a:cubicBezTo>
                  <a:close/>
                </a:path>
              </a:pathLst>
            </a:custGeom>
            <a:no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sp>
        <p:nvSpPr>
          <p:cNvPr id="51" name="Freeform 456"/>
          <p:cNvSpPr>
            <a:spLocks noEditPoints="1"/>
          </p:cNvSpPr>
          <p:nvPr/>
        </p:nvSpPr>
        <p:spPr bwMode="auto">
          <a:xfrm>
            <a:off x="8673050" y="6020468"/>
            <a:ext cx="911290" cy="911290"/>
          </a:xfrm>
          <a:custGeom>
            <a:avLst/>
            <a:gdLst>
              <a:gd name="T0" fmla="*/ 80 w 176"/>
              <a:gd name="T1" fmla="*/ 88 h 176"/>
              <a:gd name="T2" fmla="*/ 96 w 176"/>
              <a:gd name="T3" fmla="*/ 88 h 176"/>
              <a:gd name="T4" fmla="*/ 176 w 176"/>
              <a:gd name="T5" fmla="*/ 88 h 176"/>
              <a:gd name="T6" fmla="*/ 150 w 176"/>
              <a:gd name="T7" fmla="*/ 26 h 176"/>
              <a:gd name="T8" fmla="*/ 88 w 176"/>
              <a:gd name="T9" fmla="*/ 0 h 176"/>
              <a:gd name="T10" fmla="*/ 26 w 176"/>
              <a:gd name="T11" fmla="*/ 26 h 176"/>
              <a:gd name="T12" fmla="*/ 0 w 176"/>
              <a:gd name="T13" fmla="*/ 88 h 176"/>
              <a:gd name="T14" fmla="*/ 26 w 176"/>
              <a:gd name="T15" fmla="*/ 150 h 176"/>
              <a:gd name="T16" fmla="*/ 88 w 176"/>
              <a:gd name="T17" fmla="*/ 176 h 176"/>
              <a:gd name="T18" fmla="*/ 150 w 176"/>
              <a:gd name="T19" fmla="*/ 150 h 176"/>
              <a:gd name="T20" fmla="*/ 176 w 176"/>
              <a:gd name="T21" fmla="*/ 88 h 176"/>
              <a:gd name="T22" fmla="*/ 34 w 176"/>
              <a:gd name="T23" fmla="*/ 70 h 176"/>
              <a:gd name="T24" fmla="*/ 34 w 176"/>
              <a:gd name="T25" fmla="*/ 106 h 176"/>
              <a:gd name="T26" fmla="*/ 56 w 176"/>
              <a:gd name="T27" fmla="*/ 75 h 176"/>
              <a:gd name="T28" fmla="*/ 41 w 176"/>
              <a:gd name="T29" fmla="*/ 69 h 176"/>
              <a:gd name="T30" fmla="*/ 56 w 176"/>
              <a:gd name="T31" fmla="*/ 75 h 176"/>
              <a:gd name="T32" fmla="*/ 41 w 176"/>
              <a:gd name="T33" fmla="*/ 107 h 176"/>
              <a:gd name="T34" fmla="*/ 56 w 176"/>
              <a:gd name="T35" fmla="*/ 101 h 176"/>
              <a:gd name="T36" fmla="*/ 31 w 176"/>
              <a:gd name="T37" fmla="*/ 145 h 176"/>
              <a:gd name="T38" fmla="*/ 58 w 176"/>
              <a:gd name="T39" fmla="*/ 118 h 176"/>
              <a:gd name="T40" fmla="*/ 31 w 176"/>
              <a:gd name="T41" fmla="*/ 145 h 176"/>
              <a:gd name="T42" fmla="*/ 37 w 176"/>
              <a:gd name="T43" fmla="*/ 62 h 176"/>
              <a:gd name="T44" fmla="*/ 62 w 176"/>
              <a:gd name="T45" fmla="*/ 37 h 176"/>
              <a:gd name="T46" fmla="*/ 110 w 176"/>
              <a:gd name="T47" fmla="*/ 57 h 176"/>
              <a:gd name="T48" fmla="*/ 94 w 176"/>
              <a:gd name="T49" fmla="*/ 50 h 176"/>
              <a:gd name="T50" fmla="*/ 110 w 176"/>
              <a:gd name="T51" fmla="*/ 57 h 176"/>
              <a:gd name="T52" fmla="*/ 106 w 176"/>
              <a:gd name="T53" fmla="*/ 34 h 176"/>
              <a:gd name="T54" fmla="*/ 70 w 176"/>
              <a:gd name="T55" fmla="*/ 34 h 176"/>
              <a:gd name="T56" fmla="*/ 69 w 176"/>
              <a:gd name="T57" fmla="*/ 41 h 176"/>
              <a:gd name="T58" fmla="*/ 75 w 176"/>
              <a:gd name="T59" fmla="*/ 56 h 176"/>
              <a:gd name="T60" fmla="*/ 69 w 176"/>
              <a:gd name="T61" fmla="*/ 41 h 176"/>
              <a:gd name="T62" fmla="*/ 75 w 176"/>
              <a:gd name="T63" fmla="*/ 120 h 176"/>
              <a:gd name="T64" fmla="*/ 69 w 176"/>
              <a:gd name="T65" fmla="*/ 135 h 176"/>
              <a:gd name="T66" fmla="*/ 88 w 176"/>
              <a:gd name="T67" fmla="*/ 168 h 176"/>
              <a:gd name="T68" fmla="*/ 88 w 176"/>
              <a:gd name="T69" fmla="*/ 130 h 176"/>
              <a:gd name="T70" fmla="*/ 88 w 176"/>
              <a:gd name="T71" fmla="*/ 168 h 176"/>
              <a:gd name="T72" fmla="*/ 94 w 176"/>
              <a:gd name="T73" fmla="*/ 126 h 176"/>
              <a:gd name="T74" fmla="*/ 110 w 176"/>
              <a:gd name="T75" fmla="*/ 119 h 176"/>
              <a:gd name="T76" fmla="*/ 112 w 176"/>
              <a:gd name="T77" fmla="*/ 98 h 176"/>
              <a:gd name="T78" fmla="*/ 98 w 176"/>
              <a:gd name="T79" fmla="*/ 112 h 176"/>
              <a:gd name="T80" fmla="*/ 78 w 176"/>
              <a:gd name="T81" fmla="*/ 112 h 176"/>
              <a:gd name="T82" fmla="*/ 64 w 176"/>
              <a:gd name="T83" fmla="*/ 98 h 176"/>
              <a:gd name="T84" fmla="*/ 64 w 176"/>
              <a:gd name="T85" fmla="*/ 78 h 176"/>
              <a:gd name="T86" fmla="*/ 78 w 176"/>
              <a:gd name="T87" fmla="*/ 64 h 176"/>
              <a:gd name="T88" fmla="*/ 98 w 176"/>
              <a:gd name="T89" fmla="*/ 64 h 176"/>
              <a:gd name="T90" fmla="*/ 112 w 176"/>
              <a:gd name="T91" fmla="*/ 78 h 176"/>
              <a:gd name="T92" fmla="*/ 112 w 176"/>
              <a:gd name="T93" fmla="*/ 98 h 176"/>
              <a:gd name="T94" fmla="*/ 139 w 176"/>
              <a:gd name="T95" fmla="*/ 62 h 176"/>
              <a:gd name="T96" fmla="*/ 114 w 176"/>
              <a:gd name="T97" fmla="*/ 37 h 176"/>
              <a:gd name="T98" fmla="*/ 126 w 176"/>
              <a:gd name="T99" fmla="*/ 82 h 176"/>
              <a:gd name="T100" fmla="*/ 119 w 176"/>
              <a:gd name="T101" fmla="*/ 66 h 176"/>
              <a:gd name="T102" fmla="*/ 126 w 176"/>
              <a:gd name="T103" fmla="*/ 82 h 176"/>
              <a:gd name="T104" fmla="*/ 135 w 176"/>
              <a:gd name="T105" fmla="*/ 107 h 176"/>
              <a:gd name="T106" fmla="*/ 120 w 176"/>
              <a:gd name="T107" fmla="*/ 101 h 176"/>
              <a:gd name="T108" fmla="*/ 145 w 176"/>
              <a:gd name="T109" fmla="*/ 145 h 176"/>
              <a:gd name="T110" fmla="*/ 118 w 176"/>
              <a:gd name="T111" fmla="*/ 118 h 176"/>
              <a:gd name="T112" fmla="*/ 145 w 176"/>
              <a:gd name="T113" fmla="*/ 145 h 176"/>
              <a:gd name="T114" fmla="*/ 130 w 176"/>
              <a:gd name="T115" fmla="*/ 88 h 176"/>
              <a:gd name="T116" fmla="*/ 168 w 176"/>
              <a:gd name="T117"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76">
                <a:moveTo>
                  <a:pt x="88" y="80"/>
                </a:moveTo>
                <a:cubicBezTo>
                  <a:pt x="84" y="80"/>
                  <a:pt x="80" y="84"/>
                  <a:pt x="80" y="88"/>
                </a:cubicBezTo>
                <a:cubicBezTo>
                  <a:pt x="80" y="92"/>
                  <a:pt x="84" y="96"/>
                  <a:pt x="88" y="96"/>
                </a:cubicBezTo>
                <a:cubicBezTo>
                  <a:pt x="92" y="96"/>
                  <a:pt x="96" y="92"/>
                  <a:pt x="96" y="88"/>
                </a:cubicBezTo>
                <a:cubicBezTo>
                  <a:pt x="96" y="84"/>
                  <a:pt x="92" y="80"/>
                  <a:pt x="88" y="80"/>
                </a:cubicBezTo>
                <a:moveTo>
                  <a:pt x="176" y="88"/>
                </a:moveTo>
                <a:cubicBezTo>
                  <a:pt x="176" y="78"/>
                  <a:pt x="164" y="70"/>
                  <a:pt x="146" y="64"/>
                </a:cubicBezTo>
                <a:cubicBezTo>
                  <a:pt x="155" y="47"/>
                  <a:pt x="157" y="33"/>
                  <a:pt x="150" y="26"/>
                </a:cubicBezTo>
                <a:cubicBezTo>
                  <a:pt x="143" y="19"/>
                  <a:pt x="129" y="21"/>
                  <a:pt x="112" y="30"/>
                </a:cubicBezTo>
                <a:cubicBezTo>
                  <a:pt x="106" y="12"/>
                  <a:pt x="98" y="0"/>
                  <a:pt x="88" y="0"/>
                </a:cubicBezTo>
                <a:cubicBezTo>
                  <a:pt x="78" y="0"/>
                  <a:pt x="70" y="12"/>
                  <a:pt x="64" y="30"/>
                </a:cubicBezTo>
                <a:cubicBezTo>
                  <a:pt x="47" y="21"/>
                  <a:pt x="33" y="19"/>
                  <a:pt x="26" y="26"/>
                </a:cubicBezTo>
                <a:cubicBezTo>
                  <a:pt x="19" y="33"/>
                  <a:pt x="21" y="47"/>
                  <a:pt x="30" y="64"/>
                </a:cubicBezTo>
                <a:cubicBezTo>
                  <a:pt x="12" y="70"/>
                  <a:pt x="0" y="78"/>
                  <a:pt x="0" y="88"/>
                </a:cubicBezTo>
                <a:cubicBezTo>
                  <a:pt x="0" y="98"/>
                  <a:pt x="12" y="106"/>
                  <a:pt x="30" y="112"/>
                </a:cubicBezTo>
                <a:cubicBezTo>
                  <a:pt x="21" y="129"/>
                  <a:pt x="19" y="143"/>
                  <a:pt x="26" y="150"/>
                </a:cubicBezTo>
                <a:cubicBezTo>
                  <a:pt x="33" y="157"/>
                  <a:pt x="47" y="155"/>
                  <a:pt x="64" y="146"/>
                </a:cubicBezTo>
                <a:cubicBezTo>
                  <a:pt x="70" y="164"/>
                  <a:pt x="78" y="176"/>
                  <a:pt x="88" y="176"/>
                </a:cubicBezTo>
                <a:cubicBezTo>
                  <a:pt x="98" y="176"/>
                  <a:pt x="106" y="164"/>
                  <a:pt x="112" y="146"/>
                </a:cubicBezTo>
                <a:cubicBezTo>
                  <a:pt x="129" y="155"/>
                  <a:pt x="143" y="157"/>
                  <a:pt x="150" y="150"/>
                </a:cubicBezTo>
                <a:cubicBezTo>
                  <a:pt x="157" y="143"/>
                  <a:pt x="155" y="129"/>
                  <a:pt x="146" y="112"/>
                </a:cubicBezTo>
                <a:cubicBezTo>
                  <a:pt x="164" y="106"/>
                  <a:pt x="176" y="98"/>
                  <a:pt x="176" y="88"/>
                </a:cubicBezTo>
                <a:moveTo>
                  <a:pt x="8" y="88"/>
                </a:moveTo>
                <a:cubicBezTo>
                  <a:pt x="8" y="81"/>
                  <a:pt x="18" y="75"/>
                  <a:pt x="34" y="70"/>
                </a:cubicBezTo>
                <a:cubicBezTo>
                  <a:pt x="37" y="76"/>
                  <a:pt x="41" y="82"/>
                  <a:pt x="46" y="88"/>
                </a:cubicBezTo>
                <a:cubicBezTo>
                  <a:pt x="41" y="94"/>
                  <a:pt x="37" y="100"/>
                  <a:pt x="34" y="106"/>
                </a:cubicBezTo>
                <a:cubicBezTo>
                  <a:pt x="18" y="101"/>
                  <a:pt x="8" y="95"/>
                  <a:pt x="8" y="88"/>
                </a:cubicBezTo>
                <a:moveTo>
                  <a:pt x="56" y="75"/>
                </a:moveTo>
                <a:cubicBezTo>
                  <a:pt x="54" y="77"/>
                  <a:pt x="52" y="79"/>
                  <a:pt x="50" y="82"/>
                </a:cubicBezTo>
                <a:cubicBezTo>
                  <a:pt x="47" y="77"/>
                  <a:pt x="44" y="73"/>
                  <a:pt x="41" y="69"/>
                </a:cubicBezTo>
                <a:cubicBezTo>
                  <a:pt x="46" y="67"/>
                  <a:pt x="51" y="67"/>
                  <a:pt x="57" y="66"/>
                </a:cubicBezTo>
                <a:cubicBezTo>
                  <a:pt x="57" y="69"/>
                  <a:pt x="57" y="72"/>
                  <a:pt x="56" y="75"/>
                </a:cubicBezTo>
                <a:moveTo>
                  <a:pt x="57" y="110"/>
                </a:moveTo>
                <a:cubicBezTo>
                  <a:pt x="51" y="109"/>
                  <a:pt x="46" y="109"/>
                  <a:pt x="41" y="107"/>
                </a:cubicBezTo>
                <a:cubicBezTo>
                  <a:pt x="44" y="103"/>
                  <a:pt x="47" y="99"/>
                  <a:pt x="50" y="94"/>
                </a:cubicBezTo>
                <a:cubicBezTo>
                  <a:pt x="52" y="97"/>
                  <a:pt x="54" y="99"/>
                  <a:pt x="56" y="101"/>
                </a:cubicBezTo>
                <a:cubicBezTo>
                  <a:pt x="57" y="104"/>
                  <a:pt x="57" y="107"/>
                  <a:pt x="57" y="110"/>
                </a:cubicBezTo>
                <a:moveTo>
                  <a:pt x="31" y="145"/>
                </a:moveTo>
                <a:cubicBezTo>
                  <a:pt x="27" y="140"/>
                  <a:pt x="29" y="128"/>
                  <a:pt x="37" y="114"/>
                </a:cubicBezTo>
                <a:cubicBezTo>
                  <a:pt x="44" y="116"/>
                  <a:pt x="50" y="117"/>
                  <a:pt x="58" y="118"/>
                </a:cubicBezTo>
                <a:cubicBezTo>
                  <a:pt x="59" y="126"/>
                  <a:pt x="60" y="132"/>
                  <a:pt x="62" y="139"/>
                </a:cubicBezTo>
                <a:cubicBezTo>
                  <a:pt x="48" y="147"/>
                  <a:pt x="36" y="149"/>
                  <a:pt x="31" y="145"/>
                </a:cubicBezTo>
                <a:moveTo>
                  <a:pt x="58" y="58"/>
                </a:moveTo>
                <a:cubicBezTo>
                  <a:pt x="50" y="59"/>
                  <a:pt x="44" y="60"/>
                  <a:pt x="37" y="62"/>
                </a:cubicBezTo>
                <a:cubicBezTo>
                  <a:pt x="29" y="48"/>
                  <a:pt x="27" y="36"/>
                  <a:pt x="31" y="31"/>
                </a:cubicBezTo>
                <a:cubicBezTo>
                  <a:pt x="36" y="27"/>
                  <a:pt x="48" y="29"/>
                  <a:pt x="62" y="37"/>
                </a:cubicBezTo>
                <a:cubicBezTo>
                  <a:pt x="60" y="43"/>
                  <a:pt x="59" y="50"/>
                  <a:pt x="58" y="58"/>
                </a:cubicBezTo>
                <a:moveTo>
                  <a:pt x="110" y="57"/>
                </a:moveTo>
                <a:cubicBezTo>
                  <a:pt x="107" y="57"/>
                  <a:pt x="104" y="57"/>
                  <a:pt x="101" y="56"/>
                </a:cubicBezTo>
                <a:cubicBezTo>
                  <a:pt x="99" y="54"/>
                  <a:pt x="97" y="52"/>
                  <a:pt x="94" y="50"/>
                </a:cubicBezTo>
                <a:cubicBezTo>
                  <a:pt x="99" y="47"/>
                  <a:pt x="103" y="44"/>
                  <a:pt x="107" y="41"/>
                </a:cubicBezTo>
                <a:cubicBezTo>
                  <a:pt x="109" y="46"/>
                  <a:pt x="109" y="51"/>
                  <a:pt x="110" y="57"/>
                </a:cubicBezTo>
                <a:moveTo>
                  <a:pt x="88" y="8"/>
                </a:moveTo>
                <a:cubicBezTo>
                  <a:pt x="95" y="8"/>
                  <a:pt x="101" y="18"/>
                  <a:pt x="106" y="34"/>
                </a:cubicBezTo>
                <a:cubicBezTo>
                  <a:pt x="100" y="37"/>
                  <a:pt x="94" y="41"/>
                  <a:pt x="88" y="46"/>
                </a:cubicBezTo>
                <a:cubicBezTo>
                  <a:pt x="82" y="41"/>
                  <a:pt x="76" y="37"/>
                  <a:pt x="70" y="34"/>
                </a:cubicBezTo>
                <a:cubicBezTo>
                  <a:pt x="75" y="18"/>
                  <a:pt x="81" y="8"/>
                  <a:pt x="88" y="8"/>
                </a:cubicBezTo>
                <a:moveTo>
                  <a:pt x="69" y="41"/>
                </a:moveTo>
                <a:cubicBezTo>
                  <a:pt x="73" y="44"/>
                  <a:pt x="77" y="47"/>
                  <a:pt x="82" y="50"/>
                </a:cubicBezTo>
                <a:cubicBezTo>
                  <a:pt x="79" y="52"/>
                  <a:pt x="77" y="54"/>
                  <a:pt x="75" y="56"/>
                </a:cubicBezTo>
                <a:cubicBezTo>
                  <a:pt x="72" y="57"/>
                  <a:pt x="69" y="57"/>
                  <a:pt x="66" y="57"/>
                </a:cubicBezTo>
                <a:cubicBezTo>
                  <a:pt x="67" y="51"/>
                  <a:pt x="67" y="46"/>
                  <a:pt x="69" y="41"/>
                </a:cubicBezTo>
                <a:moveTo>
                  <a:pt x="66" y="119"/>
                </a:moveTo>
                <a:cubicBezTo>
                  <a:pt x="69" y="119"/>
                  <a:pt x="72" y="119"/>
                  <a:pt x="75" y="120"/>
                </a:cubicBezTo>
                <a:cubicBezTo>
                  <a:pt x="77" y="122"/>
                  <a:pt x="79" y="124"/>
                  <a:pt x="82" y="126"/>
                </a:cubicBezTo>
                <a:cubicBezTo>
                  <a:pt x="77" y="129"/>
                  <a:pt x="73" y="132"/>
                  <a:pt x="69" y="135"/>
                </a:cubicBezTo>
                <a:cubicBezTo>
                  <a:pt x="67" y="130"/>
                  <a:pt x="67" y="125"/>
                  <a:pt x="66" y="119"/>
                </a:cubicBezTo>
                <a:moveTo>
                  <a:pt x="88" y="168"/>
                </a:moveTo>
                <a:cubicBezTo>
                  <a:pt x="81" y="168"/>
                  <a:pt x="75" y="158"/>
                  <a:pt x="70" y="142"/>
                </a:cubicBezTo>
                <a:cubicBezTo>
                  <a:pt x="76" y="139"/>
                  <a:pt x="82" y="135"/>
                  <a:pt x="88" y="130"/>
                </a:cubicBezTo>
                <a:cubicBezTo>
                  <a:pt x="94" y="135"/>
                  <a:pt x="100" y="139"/>
                  <a:pt x="106" y="142"/>
                </a:cubicBezTo>
                <a:cubicBezTo>
                  <a:pt x="101" y="158"/>
                  <a:pt x="95" y="168"/>
                  <a:pt x="88" y="168"/>
                </a:cubicBezTo>
                <a:moveTo>
                  <a:pt x="107" y="135"/>
                </a:moveTo>
                <a:cubicBezTo>
                  <a:pt x="103" y="132"/>
                  <a:pt x="99" y="129"/>
                  <a:pt x="94" y="126"/>
                </a:cubicBezTo>
                <a:cubicBezTo>
                  <a:pt x="97" y="124"/>
                  <a:pt x="99" y="122"/>
                  <a:pt x="101" y="120"/>
                </a:cubicBezTo>
                <a:cubicBezTo>
                  <a:pt x="104" y="119"/>
                  <a:pt x="107" y="119"/>
                  <a:pt x="110" y="119"/>
                </a:cubicBezTo>
                <a:cubicBezTo>
                  <a:pt x="109" y="125"/>
                  <a:pt x="109" y="130"/>
                  <a:pt x="107" y="135"/>
                </a:cubicBezTo>
                <a:moveTo>
                  <a:pt x="112" y="98"/>
                </a:moveTo>
                <a:cubicBezTo>
                  <a:pt x="110" y="100"/>
                  <a:pt x="107" y="103"/>
                  <a:pt x="105" y="105"/>
                </a:cubicBezTo>
                <a:cubicBezTo>
                  <a:pt x="103" y="107"/>
                  <a:pt x="100" y="110"/>
                  <a:pt x="98" y="112"/>
                </a:cubicBezTo>
                <a:cubicBezTo>
                  <a:pt x="95" y="112"/>
                  <a:pt x="91" y="112"/>
                  <a:pt x="88" y="112"/>
                </a:cubicBezTo>
                <a:cubicBezTo>
                  <a:pt x="85" y="112"/>
                  <a:pt x="81" y="112"/>
                  <a:pt x="78" y="112"/>
                </a:cubicBezTo>
                <a:cubicBezTo>
                  <a:pt x="76" y="110"/>
                  <a:pt x="73" y="107"/>
                  <a:pt x="71" y="105"/>
                </a:cubicBezTo>
                <a:cubicBezTo>
                  <a:pt x="69" y="103"/>
                  <a:pt x="66" y="100"/>
                  <a:pt x="64" y="98"/>
                </a:cubicBezTo>
                <a:cubicBezTo>
                  <a:pt x="64" y="95"/>
                  <a:pt x="64" y="91"/>
                  <a:pt x="64" y="88"/>
                </a:cubicBezTo>
                <a:cubicBezTo>
                  <a:pt x="64" y="85"/>
                  <a:pt x="64" y="81"/>
                  <a:pt x="64" y="78"/>
                </a:cubicBezTo>
                <a:cubicBezTo>
                  <a:pt x="66" y="76"/>
                  <a:pt x="69" y="73"/>
                  <a:pt x="71" y="71"/>
                </a:cubicBezTo>
                <a:cubicBezTo>
                  <a:pt x="73" y="69"/>
                  <a:pt x="76" y="66"/>
                  <a:pt x="78" y="64"/>
                </a:cubicBezTo>
                <a:cubicBezTo>
                  <a:pt x="81" y="64"/>
                  <a:pt x="85" y="64"/>
                  <a:pt x="88" y="64"/>
                </a:cubicBezTo>
                <a:cubicBezTo>
                  <a:pt x="91" y="64"/>
                  <a:pt x="95" y="64"/>
                  <a:pt x="98" y="64"/>
                </a:cubicBezTo>
                <a:cubicBezTo>
                  <a:pt x="100" y="66"/>
                  <a:pt x="103" y="69"/>
                  <a:pt x="105" y="71"/>
                </a:cubicBezTo>
                <a:cubicBezTo>
                  <a:pt x="107" y="73"/>
                  <a:pt x="110" y="76"/>
                  <a:pt x="112" y="78"/>
                </a:cubicBezTo>
                <a:cubicBezTo>
                  <a:pt x="112" y="81"/>
                  <a:pt x="112" y="85"/>
                  <a:pt x="112" y="88"/>
                </a:cubicBezTo>
                <a:cubicBezTo>
                  <a:pt x="112" y="91"/>
                  <a:pt x="112" y="95"/>
                  <a:pt x="112" y="98"/>
                </a:cubicBezTo>
                <a:moveTo>
                  <a:pt x="145" y="31"/>
                </a:moveTo>
                <a:cubicBezTo>
                  <a:pt x="149" y="36"/>
                  <a:pt x="147" y="48"/>
                  <a:pt x="139" y="62"/>
                </a:cubicBezTo>
                <a:cubicBezTo>
                  <a:pt x="133" y="60"/>
                  <a:pt x="126" y="59"/>
                  <a:pt x="118" y="58"/>
                </a:cubicBezTo>
                <a:cubicBezTo>
                  <a:pt x="117" y="50"/>
                  <a:pt x="116" y="43"/>
                  <a:pt x="114" y="37"/>
                </a:cubicBezTo>
                <a:cubicBezTo>
                  <a:pt x="128" y="29"/>
                  <a:pt x="140" y="27"/>
                  <a:pt x="145" y="31"/>
                </a:cubicBezTo>
                <a:moveTo>
                  <a:pt x="126" y="82"/>
                </a:moveTo>
                <a:cubicBezTo>
                  <a:pt x="124" y="79"/>
                  <a:pt x="122" y="77"/>
                  <a:pt x="120" y="75"/>
                </a:cubicBezTo>
                <a:cubicBezTo>
                  <a:pt x="119" y="72"/>
                  <a:pt x="119" y="69"/>
                  <a:pt x="119" y="66"/>
                </a:cubicBezTo>
                <a:cubicBezTo>
                  <a:pt x="125" y="67"/>
                  <a:pt x="130" y="67"/>
                  <a:pt x="135" y="69"/>
                </a:cubicBezTo>
                <a:cubicBezTo>
                  <a:pt x="132" y="73"/>
                  <a:pt x="129" y="77"/>
                  <a:pt x="126" y="82"/>
                </a:cubicBezTo>
                <a:moveTo>
                  <a:pt x="126" y="94"/>
                </a:moveTo>
                <a:cubicBezTo>
                  <a:pt x="129" y="99"/>
                  <a:pt x="132" y="103"/>
                  <a:pt x="135" y="107"/>
                </a:cubicBezTo>
                <a:cubicBezTo>
                  <a:pt x="130" y="109"/>
                  <a:pt x="125" y="109"/>
                  <a:pt x="119" y="110"/>
                </a:cubicBezTo>
                <a:cubicBezTo>
                  <a:pt x="119" y="107"/>
                  <a:pt x="119" y="104"/>
                  <a:pt x="120" y="101"/>
                </a:cubicBezTo>
                <a:cubicBezTo>
                  <a:pt x="122" y="99"/>
                  <a:pt x="124" y="97"/>
                  <a:pt x="126" y="94"/>
                </a:cubicBezTo>
                <a:moveTo>
                  <a:pt x="145" y="145"/>
                </a:moveTo>
                <a:cubicBezTo>
                  <a:pt x="140" y="149"/>
                  <a:pt x="128" y="147"/>
                  <a:pt x="114" y="139"/>
                </a:cubicBezTo>
                <a:cubicBezTo>
                  <a:pt x="116" y="132"/>
                  <a:pt x="117" y="126"/>
                  <a:pt x="118" y="118"/>
                </a:cubicBezTo>
                <a:cubicBezTo>
                  <a:pt x="126" y="117"/>
                  <a:pt x="133" y="116"/>
                  <a:pt x="139" y="114"/>
                </a:cubicBezTo>
                <a:cubicBezTo>
                  <a:pt x="147" y="128"/>
                  <a:pt x="149" y="140"/>
                  <a:pt x="145" y="145"/>
                </a:cubicBezTo>
                <a:moveTo>
                  <a:pt x="142" y="106"/>
                </a:moveTo>
                <a:cubicBezTo>
                  <a:pt x="139" y="100"/>
                  <a:pt x="135" y="94"/>
                  <a:pt x="130" y="88"/>
                </a:cubicBezTo>
                <a:cubicBezTo>
                  <a:pt x="135" y="82"/>
                  <a:pt x="139" y="76"/>
                  <a:pt x="142" y="70"/>
                </a:cubicBezTo>
                <a:cubicBezTo>
                  <a:pt x="158" y="75"/>
                  <a:pt x="168" y="81"/>
                  <a:pt x="168" y="88"/>
                </a:cubicBezTo>
                <a:cubicBezTo>
                  <a:pt x="168" y="95"/>
                  <a:pt x="158" y="101"/>
                  <a:pt x="142" y="106"/>
                </a:cubicBezTo>
              </a:path>
            </a:pathLst>
          </a:custGeom>
          <a:solidFill>
            <a:schemeClr val="bg1"/>
          </a:solidFill>
          <a:ln w="19050">
            <a:noFill/>
          </a:ln>
        </p:spPr>
        <p:txBody>
          <a:bodyPr vert="horz" wrap="square" lIns="91440" tIns="45720" rIns="91440" bIns="45720" numCol="1" anchor="t" anchorCtr="0" compatLnSpc="1">
            <a:prstTxWarp prst="textNoShape">
              <a:avLst/>
            </a:prstTxWarp>
          </a:bodyPr>
          <a:lstStyle/>
          <a:p>
            <a:endParaRPr lang="uk-UA"/>
          </a:p>
        </p:txBody>
      </p:sp>
    </p:spTree>
    <p:extLst>
      <p:ext uri="{BB962C8B-B14F-4D97-AF65-F5344CB8AC3E}">
        <p14:creationId xmlns:p14="http://schemas.microsoft.com/office/powerpoint/2010/main" val="35773747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250"/>
                                        <p:tgtEl>
                                          <p:spTgt spid="36"/>
                                        </p:tgtEl>
                                      </p:cBhvr>
                                    </p:animEffect>
                                    <p:anim calcmode="lin" valueType="num">
                                      <p:cBhvr>
                                        <p:cTn id="8" dur="1250" fill="hold"/>
                                        <p:tgtEl>
                                          <p:spTgt spid="36"/>
                                        </p:tgtEl>
                                        <p:attrNameLst>
                                          <p:attrName>ppt_x</p:attrName>
                                        </p:attrNameLst>
                                      </p:cBhvr>
                                      <p:tavLst>
                                        <p:tav tm="0">
                                          <p:val>
                                            <p:strVal val="#ppt_x"/>
                                          </p:val>
                                        </p:tav>
                                        <p:tav tm="100000">
                                          <p:val>
                                            <p:strVal val="#ppt_x"/>
                                          </p:val>
                                        </p:tav>
                                      </p:tavLst>
                                    </p:anim>
                                    <p:anim calcmode="lin" valueType="num">
                                      <p:cBhvr>
                                        <p:cTn id="9" dur="1125" decel="100000" fill="hold"/>
                                        <p:tgtEl>
                                          <p:spTgt spid="3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36"/>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49" presetClass="entr" presetSubtype="0" decel="100000" fill="hold" grpId="0" nodeType="afterEffect">
                                  <p:stCondLst>
                                    <p:cond delay="0"/>
                                  </p:stCondLst>
                                  <p:childTnLst>
                                    <p:set>
                                      <p:cBhvr>
                                        <p:cTn id="13" dur="1" fill="hold">
                                          <p:stCondLst>
                                            <p:cond delay="0"/>
                                          </p:stCondLst>
                                        </p:cTn>
                                        <p:tgtEl>
                                          <p:spTgt spid="51"/>
                                        </p:tgtEl>
                                        <p:attrNameLst>
                                          <p:attrName>style.visibility</p:attrName>
                                        </p:attrNameLst>
                                      </p:cBhvr>
                                      <p:to>
                                        <p:strVal val="visible"/>
                                      </p:to>
                                    </p:set>
                                    <p:anim calcmode="lin" valueType="num">
                                      <p:cBhvr>
                                        <p:cTn id="14" dur="1000" fill="hold"/>
                                        <p:tgtEl>
                                          <p:spTgt spid="51"/>
                                        </p:tgtEl>
                                        <p:attrNameLst>
                                          <p:attrName>ppt_w</p:attrName>
                                        </p:attrNameLst>
                                      </p:cBhvr>
                                      <p:tavLst>
                                        <p:tav tm="0">
                                          <p:val>
                                            <p:fltVal val="0"/>
                                          </p:val>
                                        </p:tav>
                                        <p:tav tm="100000">
                                          <p:val>
                                            <p:strVal val="#ppt_w"/>
                                          </p:val>
                                        </p:tav>
                                      </p:tavLst>
                                    </p:anim>
                                    <p:anim calcmode="lin" valueType="num">
                                      <p:cBhvr>
                                        <p:cTn id="15" dur="1000" fill="hold"/>
                                        <p:tgtEl>
                                          <p:spTgt spid="51"/>
                                        </p:tgtEl>
                                        <p:attrNameLst>
                                          <p:attrName>ppt_h</p:attrName>
                                        </p:attrNameLst>
                                      </p:cBhvr>
                                      <p:tavLst>
                                        <p:tav tm="0">
                                          <p:val>
                                            <p:fltVal val="0"/>
                                          </p:val>
                                        </p:tav>
                                        <p:tav tm="100000">
                                          <p:val>
                                            <p:strVal val="#ppt_h"/>
                                          </p:val>
                                        </p:tav>
                                      </p:tavLst>
                                    </p:anim>
                                    <p:anim calcmode="lin" valueType="num">
                                      <p:cBhvr>
                                        <p:cTn id="16" dur="1000" fill="hold"/>
                                        <p:tgtEl>
                                          <p:spTgt spid="51"/>
                                        </p:tgtEl>
                                        <p:attrNameLst>
                                          <p:attrName>style.rotation</p:attrName>
                                        </p:attrNameLst>
                                      </p:cBhvr>
                                      <p:tavLst>
                                        <p:tav tm="0">
                                          <p:val>
                                            <p:fltVal val="360"/>
                                          </p:val>
                                        </p:tav>
                                        <p:tav tm="100000">
                                          <p:val>
                                            <p:fltVal val="0"/>
                                          </p:val>
                                        </p:tav>
                                      </p:tavLst>
                                    </p:anim>
                                    <p:animEffect transition="in" filter="fade">
                                      <p:cBhvr>
                                        <p:cTn id="17" dur="1000"/>
                                        <p:tgtEl>
                                          <p:spTgt spid="51"/>
                                        </p:tgtEl>
                                      </p:cBhvr>
                                    </p:animEffect>
                                  </p:childTnLst>
                                </p:cTn>
                              </p:par>
                            </p:childTnLst>
                          </p:cTn>
                        </p:par>
                        <p:par>
                          <p:cTn id="18" fill="hold">
                            <p:stCondLst>
                              <p:cond delay="2250"/>
                            </p:stCondLst>
                            <p:childTnLst>
                              <p:par>
                                <p:cTn id="19" presetID="37" presetClass="entr" presetSubtype="0" fill="hold"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250"/>
                                        <p:tgtEl>
                                          <p:spTgt spid="9"/>
                                        </p:tgtEl>
                                      </p:cBhvr>
                                    </p:animEffect>
                                    <p:anim calcmode="lin" valueType="num">
                                      <p:cBhvr>
                                        <p:cTn id="22" dur="1250" fill="hold"/>
                                        <p:tgtEl>
                                          <p:spTgt spid="9"/>
                                        </p:tgtEl>
                                        <p:attrNameLst>
                                          <p:attrName>ppt_x</p:attrName>
                                        </p:attrNameLst>
                                      </p:cBhvr>
                                      <p:tavLst>
                                        <p:tav tm="0">
                                          <p:val>
                                            <p:strVal val="#ppt_x"/>
                                          </p:val>
                                        </p:tav>
                                        <p:tav tm="100000">
                                          <p:val>
                                            <p:strVal val="#ppt_x"/>
                                          </p:val>
                                        </p:tav>
                                      </p:tavLst>
                                    </p:anim>
                                    <p:anim calcmode="lin" valueType="num">
                                      <p:cBhvr>
                                        <p:cTn id="23" dur="1125" decel="100000" fill="hold"/>
                                        <p:tgtEl>
                                          <p:spTgt spid="9"/>
                                        </p:tgtEl>
                                        <p:attrNameLst>
                                          <p:attrName>ppt_y</p:attrName>
                                        </p:attrNameLst>
                                      </p:cBhvr>
                                      <p:tavLst>
                                        <p:tav tm="0">
                                          <p:val>
                                            <p:strVal val="#ppt_y+1"/>
                                          </p:val>
                                        </p:tav>
                                        <p:tav tm="100000">
                                          <p:val>
                                            <p:strVal val="#ppt_y-.03"/>
                                          </p:val>
                                        </p:tav>
                                      </p:tavLst>
                                    </p:anim>
                                    <p:anim calcmode="lin" valueType="num">
                                      <p:cBhvr>
                                        <p:cTn id="24"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25" presetID="37" presetClass="entr" presetSubtype="0" fill="hold" nodeType="withEffect">
                                  <p:stCondLst>
                                    <p:cond delay="25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1250"/>
                                        <p:tgtEl>
                                          <p:spTgt spid="16"/>
                                        </p:tgtEl>
                                      </p:cBhvr>
                                    </p:animEffect>
                                    <p:anim calcmode="lin" valueType="num">
                                      <p:cBhvr>
                                        <p:cTn id="28" dur="1250" fill="hold"/>
                                        <p:tgtEl>
                                          <p:spTgt spid="16"/>
                                        </p:tgtEl>
                                        <p:attrNameLst>
                                          <p:attrName>ppt_x</p:attrName>
                                        </p:attrNameLst>
                                      </p:cBhvr>
                                      <p:tavLst>
                                        <p:tav tm="0">
                                          <p:val>
                                            <p:strVal val="#ppt_x"/>
                                          </p:val>
                                        </p:tav>
                                        <p:tav tm="100000">
                                          <p:val>
                                            <p:strVal val="#ppt_x"/>
                                          </p:val>
                                        </p:tav>
                                      </p:tavLst>
                                    </p:anim>
                                    <p:anim calcmode="lin" valueType="num">
                                      <p:cBhvr>
                                        <p:cTn id="29" dur="1125" decel="100000" fill="hold"/>
                                        <p:tgtEl>
                                          <p:spTgt spid="16"/>
                                        </p:tgtEl>
                                        <p:attrNameLst>
                                          <p:attrName>ppt_y</p:attrName>
                                        </p:attrNameLst>
                                      </p:cBhvr>
                                      <p:tavLst>
                                        <p:tav tm="0">
                                          <p:val>
                                            <p:strVal val="#ppt_y+1"/>
                                          </p:val>
                                        </p:tav>
                                        <p:tav tm="100000">
                                          <p:val>
                                            <p:strVal val="#ppt_y-.03"/>
                                          </p:val>
                                        </p:tav>
                                      </p:tavLst>
                                    </p:anim>
                                    <p:anim calcmode="lin" valueType="num">
                                      <p:cBhvr>
                                        <p:cTn id="30" dur="125" accel="100000" fill="hold">
                                          <p:stCondLst>
                                            <p:cond delay="1125"/>
                                          </p:stCondLst>
                                        </p:cTn>
                                        <p:tgtEl>
                                          <p:spTgt spid="16"/>
                                        </p:tgtEl>
                                        <p:attrNameLst>
                                          <p:attrName>ppt_y</p:attrName>
                                        </p:attrNameLst>
                                      </p:cBhvr>
                                      <p:tavLst>
                                        <p:tav tm="0">
                                          <p:val>
                                            <p:strVal val="#ppt_y-.03"/>
                                          </p:val>
                                        </p:tav>
                                        <p:tav tm="100000">
                                          <p:val>
                                            <p:strVal val="#ppt_y"/>
                                          </p:val>
                                        </p:tav>
                                      </p:tavLst>
                                    </p:anim>
                                  </p:childTnLst>
                                </p:cTn>
                              </p:par>
                              <p:par>
                                <p:cTn id="31" presetID="37" presetClass="entr" presetSubtype="0" fill="hold" nodeType="withEffect">
                                  <p:stCondLst>
                                    <p:cond delay="50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1250"/>
                                        <p:tgtEl>
                                          <p:spTgt spid="22"/>
                                        </p:tgtEl>
                                      </p:cBhvr>
                                    </p:animEffect>
                                    <p:anim calcmode="lin" valueType="num">
                                      <p:cBhvr>
                                        <p:cTn id="34" dur="1250" fill="hold"/>
                                        <p:tgtEl>
                                          <p:spTgt spid="22"/>
                                        </p:tgtEl>
                                        <p:attrNameLst>
                                          <p:attrName>ppt_x</p:attrName>
                                        </p:attrNameLst>
                                      </p:cBhvr>
                                      <p:tavLst>
                                        <p:tav tm="0">
                                          <p:val>
                                            <p:strVal val="#ppt_x"/>
                                          </p:val>
                                        </p:tav>
                                        <p:tav tm="100000">
                                          <p:val>
                                            <p:strVal val="#ppt_x"/>
                                          </p:val>
                                        </p:tav>
                                      </p:tavLst>
                                    </p:anim>
                                    <p:anim calcmode="lin" valueType="num">
                                      <p:cBhvr>
                                        <p:cTn id="35" dur="1125" decel="100000" fill="hold"/>
                                        <p:tgtEl>
                                          <p:spTgt spid="22"/>
                                        </p:tgtEl>
                                        <p:attrNameLst>
                                          <p:attrName>ppt_y</p:attrName>
                                        </p:attrNameLst>
                                      </p:cBhvr>
                                      <p:tavLst>
                                        <p:tav tm="0">
                                          <p:val>
                                            <p:strVal val="#ppt_y+1"/>
                                          </p:val>
                                        </p:tav>
                                        <p:tav tm="100000">
                                          <p:val>
                                            <p:strVal val="#ppt_y-.03"/>
                                          </p:val>
                                        </p:tav>
                                      </p:tavLst>
                                    </p:anim>
                                    <p:anim calcmode="lin" valueType="num">
                                      <p:cBhvr>
                                        <p:cTn id="36"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par>
                                <p:cTn id="37" presetID="37" presetClass="entr" presetSubtype="0" fill="hold" nodeType="withEffect">
                                  <p:stCondLst>
                                    <p:cond delay="75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1250"/>
                                        <p:tgtEl>
                                          <p:spTgt spid="17"/>
                                        </p:tgtEl>
                                      </p:cBhvr>
                                    </p:animEffect>
                                    <p:anim calcmode="lin" valueType="num">
                                      <p:cBhvr>
                                        <p:cTn id="40" dur="1250" fill="hold"/>
                                        <p:tgtEl>
                                          <p:spTgt spid="17"/>
                                        </p:tgtEl>
                                        <p:attrNameLst>
                                          <p:attrName>ppt_x</p:attrName>
                                        </p:attrNameLst>
                                      </p:cBhvr>
                                      <p:tavLst>
                                        <p:tav tm="0">
                                          <p:val>
                                            <p:strVal val="#ppt_x"/>
                                          </p:val>
                                        </p:tav>
                                        <p:tav tm="100000">
                                          <p:val>
                                            <p:strVal val="#ppt_x"/>
                                          </p:val>
                                        </p:tav>
                                      </p:tavLst>
                                    </p:anim>
                                    <p:anim calcmode="lin" valueType="num">
                                      <p:cBhvr>
                                        <p:cTn id="41" dur="1125" decel="100000" fill="hold"/>
                                        <p:tgtEl>
                                          <p:spTgt spid="17"/>
                                        </p:tgtEl>
                                        <p:attrNameLst>
                                          <p:attrName>ppt_y</p:attrName>
                                        </p:attrNameLst>
                                      </p:cBhvr>
                                      <p:tavLst>
                                        <p:tav tm="0">
                                          <p:val>
                                            <p:strVal val="#ppt_y+1"/>
                                          </p:val>
                                        </p:tav>
                                        <p:tav tm="100000">
                                          <p:val>
                                            <p:strVal val="#ppt_y-.03"/>
                                          </p:val>
                                        </p:tav>
                                      </p:tavLst>
                                    </p:anim>
                                    <p:anim calcmode="lin" valueType="num">
                                      <p:cBhvr>
                                        <p:cTn id="42"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par>
                                <p:cTn id="43" presetID="37" presetClass="entr" presetSubtype="0" fill="hold" nodeType="withEffect">
                                  <p:stCondLst>
                                    <p:cond delay="1000"/>
                                  </p:stCondLst>
                                  <p:childTnLst>
                                    <p:set>
                                      <p:cBhvr>
                                        <p:cTn id="44" dur="1" fill="hold">
                                          <p:stCondLst>
                                            <p:cond delay="0"/>
                                          </p:stCondLst>
                                        </p:cTn>
                                        <p:tgtEl>
                                          <p:spTgt spid="21"/>
                                        </p:tgtEl>
                                        <p:attrNameLst>
                                          <p:attrName>style.visibility</p:attrName>
                                        </p:attrNameLst>
                                      </p:cBhvr>
                                      <p:to>
                                        <p:strVal val="visible"/>
                                      </p:to>
                                    </p:set>
                                    <p:animEffect transition="in" filter="fade">
                                      <p:cBhvr>
                                        <p:cTn id="45" dur="1250"/>
                                        <p:tgtEl>
                                          <p:spTgt spid="21"/>
                                        </p:tgtEl>
                                      </p:cBhvr>
                                    </p:animEffect>
                                    <p:anim calcmode="lin" valueType="num">
                                      <p:cBhvr>
                                        <p:cTn id="46" dur="1250" fill="hold"/>
                                        <p:tgtEl>
                                          <p:spTgt spid="21"/>
                                        </p:tgtEl>
                                        <p:attrNameLst>
                                          <p:attrName>ppt_x</p:attrName>
                                        </p:attrNameLst>
                                      </p:cBhvr>
                                      <p:tavLst>
                                        <p:tav tm="0">
                                          <p:val>
                                            <p:strVal val="#ppt_x"/>
                                          </p:val>
                                        </p:tav>
                                        <p:tav tm="100000">
                                          <p:val>
                                            <p:strVal val="#ppt_x"/>
                                          </p:val>
                                        </p:tav>
                                      </p:tavLst>
                                    </p:anim>
                                    <p:anim calcmode="lin" valueType="num">
                                      <p:cBhvr>
                                        <p:cTn id="47" dur="1125" decel="100000" fill="hold"/>
                                        <p:tgtEl>
                                          <p:spTgt spid="21"/>
                                        </p:tgtEl>
                                        <p:attrNameLst>
                                          <p:attrName>ppt_y</p:attrName>
                                        </p:attrNameLst>
                                      </p:cBhvr>
                                      <p:tavLst>
                                        <p:tav tm="0">
                                          <p:val>
                                            <p:strVal val="#ppt_y+1"/>
                                          </p:val>
                                        </p:tav>
                                        <p:tav tm="100000">
                                          <p:val>
                                            <p:strVal val="#ppt_y-.03"/>
                                          </p:val>
                                        </p:tav>
                                      </p:tavLst>
                                    </p:anim>
                                    <p:anim calcmode="lin" valueType="num">
                                      <p:cBhvr>
                                        <p:cTn id="48"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par>
                                <p:cTn id="49" presetID="37" presetClass="entr" presetSubtype="0" fill="hold" nodeType="withEffect">
                                  <p:stCondLst>
                                    <p:cond delay="125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1250"/>
                                        <p:tgtEl>
                                          <p:spTgt spid="19"/>
                                        </p:tgtEl>
                                      </p:cBhvr>
                                    </p:animEffect>
                                    <p:anim calcmode="lin" valueType="num">
                                      <p:cBhvr>
                                        <p:cTn id="52" dur="1250" fill="hold"/>
                                        <p:tgtEl>
                                          <p:spTgt spid="19"/>
                                        </p:tgtEl>
                                        <p:attrNameLst>
                                          <p:attrName>ppt_x</p:attrName>
                                        </p:attrNameLst>
                                      </p:cBhvr>
                                      <p:tavLst>
                                        <p:tav tm="0">
                                          <p:val>
                                            <p:strVal val="#ppt_x"/>
                                          </p:val>
                                        </p:tav>
                                        <p:tav tm="100000">
                                          <p:val>
                                            <p:strVal val="#ppt_x"/>
                                          </p:val>
                                        </p:tav>
                                      </p:tavLst>
                                    </p:anim>
                                    <p:anim calcmode="lin" valueType="num">
                                      <p:cBhvr>
                                        <p:cTn id="53" dur="1125" decel="100000" fill="hold"/>
                                        <p:tgtEl>
                                          <p:spTgt spid="19"/>
                                        </p:tgtEl>
                                        <p:attrNameLst>
                                          <p:attrName>ppt_y</p:attrName>
                                        </p:attrNameLst>
                                      </p:cBhvr>
                                      <p:tavLst>
                                        <p:tav tm="0">
                                          <p:val>
                                            <p:strVal val="#ppt_y+1"/>
                                          </p:val>
                                        </p:tav>
                                        <p:tav tm="100000">
                                          <p:val>
                                            <p:strVal val="#ppt_y-.03"/>
                                          </p:val>
                                        </p:tav>
                                      </p:tavLst>
                                    </p:anim>
                                    <p:anim calcmode="lin" valueType="num">
                                      <p:cBhvr>
                                        <p:cTn id="54" dur="125" accel="100000" fill="hold">
                                          <p:stCondLst>
                                            <p:cond delay="1125"/>
                                          </p:stCondLst>
                                        </p:cTn>
                                        <p:tgtEl>
                                          <p:spTgt spid="1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market</a:t>
            </a:r>
            <a:br>
              <a:rPr lang="en-US"/>
            </a:br>
            <a:r>
              <a:rPr lang="en-US"/>
              <a:t>review</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17</a:t>
            </a:fld>
            <a:endParaRPr/>
          </a:p>
        </p:txBody>
      </p:sp>
      <p:sp>
        <p:nvSpPr>
          <p:cNvPr id="5" name="Rectangle 4"/>
          <p:cNvSpPr/>
          <p:nvPr/>
        </p:nvSpPr>
        <p:spPr>
          <a:xfrm>
            <a:off x="2286000" y="3657600"/>
            <a:ext cx="13716000" cy="3477875"/>
          </a:xfrm>
          <a:prstGeom prst="rect">
            <a:avLst/>
          </a:prstGeom>
        </p:spPr>
        <p:txBody>
          <a:bodyPr wrap="square">
            <a:spAutoFit/>
          </a:bodyPr>
          <a:lstStyle/>
          <a:p>
            <a:r>
              <a:rPr lang="en-US" sz="2000">
                <a:solidFill>
                  <a:schemeClr val="tx2"/>
                </a:solidFill>
                <a:latin typeface="+mj-lt"/>
              </a:rPr>
              <a:t>Aconsectetuer adipiscing elit. Maecenas porttitor congue massa. Fusce posuere, magna sed pulvinar ultricies, purus lectus malesuada libero, sit amet commodo magna eros quis urna. Nunc viverra imperdiet enim. Fusce est. Vivamus a tellus. Pellentesque habitant morbi tristique senectus et netus et malesuada fames ac turpis egestas. Proin pharetra nonummy pede. Mauris et orci.</a:t>
            </a:r>
          </a:p>
          <a:p>
            <a:endParaRPr lang="en-US" sz="2000">
              <a:solidFill>
                <a:schemeClr val="tx2"/>
              </a:solidFill>
              <a:latin typeface="+mj-lt"/>
            </a:endParaRPr>
          </a:p>
          <a:p>
            <a:r>
              <a:rPr lang="en-US" sz="2000">
                <a:solidFill>
                  <a:schemeClr val="tx2"/>
                </a:solidFill>
                <a:latin typeface="+mj-lt"/>
              </a:rPr>
              <a:t>Aenean nec lorem. In porttitor. Donec laoreet nonummy augue. Suspendisse dui purus, scelerisque at, vulputate vitae, pretium mattis, nunc. Mauris eget neque at sem venenatis eleifend. Ut nonummy. Fusce aliquet pede non pede. Suspendisse dapibus lorem pellentesque magna. Integer nulla.</a:t>
            </a:r>
          </a:p>
          <a:p>
            <a:endParaRPr lang="en-US" sz="2000">
              <a:solidFill>
                <a:schemeClr val="tx2"/>
              </a:solidFill>
              <a:latin typeface="+mj-lt"/>
            </a:endParaRPr>
          </a:p>
          <a:p>
            <a:r>
              <a:rPr lang="en-US" sz="2000">
                <a:solidFill>
                  <a:schemeClr val="tx2"/>
                </a:solidFill>
                <a:latin typeface="+mj-lt"/>
              </a:rPr>
              <a:t>Donec blandit feugiat ligula. Donec hendrerit, felis et imperdiet euismod, purus ipsum pretium metus, in lacinia nulla nisl eget sapien. Donec ut est in lectus consequat consequat. Etiam eget dui. Aliquam erat volutpat. Sed at lorem in nunc porta tristique. Proin nec augue. Quisque aliquam tempor magna. Pellentesque habitant morbi tristique senectus et netus et malesuada fames ac turpis egestas.</a:t>
            </a:r>
          </a:p>
        </p:txBody>
      </p:sp>
      <p:sp>
        <p:nvSpPr>
          <p:cNvPr id="15" name="Rectangle 14"/>
          <p:cNvSpPr/>
          <p:nvPr/>
        </p:nvSpPr>
        <p:spPr>
          <a:xfrm>
            <a:off x="2286000" y="2743200"/>
            <a:ext cx="15087600" cy="646331"/>
          </a:xfrm>
          <a:prstGeom prst="rect">
            <a:avLst/>
          </a:prstGeom>
        </p:spPr>
        <p:txBody>
          <a:bodyPr wrap="square">
            <a:spAutoFit/>
          </a:bodyPr>
          <a:lstStyle/>
          <a:p>
            <a:r>
              <a:rPr lang="en-US" sz="3600">
                <a:latin typeface="+mj-lt"/>
              </a:rPr>
              <a:t>general market situation </a:t>
            </a:r>
            <a:r>
              <a:rPr lang="en-US" sz="2400">
                <a:solidFill>
                  <a:schemeClr val="accent2"/>
                </a:solidFill>
                <a:latin typeface="+mj-lt"/>
              </a:rPr>
              <a:t>– one column text</a:t>
            </a:r>
          </a:p>
        </p:txBody>
      </p:sp>
    </p:spTree>
    <p:extLst>
      <p:ext uri="{BB962C8B-B14F-4D97-AF65-F5344CB8AC3E}">
        <p14:creationId xmlns:p14="http://schemas.microsoft.com/office/powerpoint/2010/main" val="312711269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bulb</a:t>
            </a:r>
            <a:br>
              <a:rPr lang="en-US"/>
            </a:br>
            <a:r>
              <a:rPr lang="en-US"/>
              <a:t>infographic</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170</a:t>
            </a:fld>
            <a:endParaRPr/>
          </a:p>
        </p:txBody>
      </p:sp>
      <p:grpSp>
        <p:nvGrpSpPr>
          <p:cNvPr id="71" name="Group 70"/>
          <p:cNvGrpSpPr/>
          <p:nvPr/>
        </p:nvGrpSpPr>
        <p:grpSpPr>
          <a:xfrm>
            <a:off x="7470329" y="3184463"/>
            <a:ext cx="3404493" cy="5030998"/>
            <a:chOff x="7470329" y="3109593"/>
            <a:chExt cx="3404493" cy="5030998"/>
          </a:xfrm>
        </p:grpSpPr>
        <p:sp>
          <p:nvSpPr>
            <p:cNvPr id="5" name="Block Arc 4"/>
            <p:cNvSpPr/>
            <p:nvPr/>
          </p:nvSpPr>
          <p:spPr>
            <a:xfrm>
              <a:off x="7470329" y="5037925"/>
              <a:ext cx="2261492" cy="2522328"/>
            </a:xfrm>
            <a:prstGeom prst="blockArc">
              <a:avLst>
                <a:gd name="adj1" fmla="val 16100383"/>
                <a:gd name="adj2" fmla="val 0"/>
                <a:gd name="adj3" fmla="val 25000"/>
              </a:avLst>
            </a:prstGeom>
            <a:solidFill>
              <a:schemeClr val="tx2"/>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tx1"/>
                </a:solidFill>
              </a:endParaRPr>
            </a:p>
          </p:txBody>
        </p:sp>
        <p:sp>
          <p:nvSpPr>
            <p:cNvPr id="6" name="Freeform 5"/>
            <p:cNvSpPr/>
            <p:nvPr/>
          </p:nvSpPr>
          <p:spPr>
            <a:xfrm rot="1053711" flipH="1">
              <a:off x="7655308" y="3109593"/>
              <a:ext cx="1891535" cy="495300"/>
            </a:xfrm>
            <a:custGeom>
              <a:avLst/>
              <a:gdLst>
                <a:gd name="connsiteX0" fmla="*/ 1740282 w 1891535"/>
                <a:gd name="connsiteY0" fmla="*/ 19462 h 495300"/>
                <a:gd name="connsiteX1" fmla="*/ 1643885 w 1891535"/>
                <a:gd name="connsiteY1" fmla="*/ 0 h 495300"/>
                <a:gd name="connsiteX2" fmla="*/ 0 w 1891535"/>
                <a:gd name="connsiteY2" fmla="*/ 0 h 495300"/>
                <a:gd name="connsiteX3" fmla="*/ 621032 w 1891535"/>
                <a:gd name="connsiteY3" fmla="*/ 495300 h 495300"/>
                <a:gd name="connsiteX4" fmla="*/ 1643885 w 1891535"/>
                <a:gd name="connsiteY4" fmla="*/ 495300 h 495300"/>
                <a:gd name="connsiteX5" fmla="*/ 1891535 w 1891535"/>
                <a:gd name="connsiteY5" fmla="*/ 247650 h 495300"/>
                <a:gd name="connsiteX6" fmla="*/ 1740282 w 1891535"/>
                <a:gd name="connsiteY6" fmla="*/ 19462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1535" h="495300">
                  <a:moveTo>
                    <a:pt x="1740282" y="19462"/>
                  </a:moveTo>
                  <a:cubicBezTo>
                    <a:pt x="1710653" y="6930"/>
                    <a:pt x="1678078" y="0"/>
                    <a:pt x="1643885" y="0"/>
                  </a:cubicBezTo>
                  <a:lnTo>
                    <a:pt x="0" y="0"/>
                  </a:lnTo>
                  <a:lnTo>
                    <a:pt x="621032" y="495300"/>
                  </a:lnTo>
                  <a:lnTo>
                    <a:pt x="1643885" y="495300"/>
                  </a:lnTo>
                  <a:cubicBezTo>
                    <a:pt x="1780658" y="495300"/>
                    <a:pt x="1891535" y="384423"/>
                    <a:pt x="1891535" y="247650"/>
                  </a:cubicBezTo>
                  <a:cubicBezTo>
                    <a:pt x="1891535" y="145070"/>
                    <a:pt x="1829167" y="57057"/>
                    <a:pt x="1740282" y="19462"/>
                  </a:cubicBezTo>
                  <a:close/>
                </a:path>
              </a:pathLst>
            </a:custGeom>
            <a:solidFill>
              <a:schemeClr val="accent1"/>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7" name="Rounded Rectangle 6"/>
            <p:cNvSpPr/>
            <p:nvPr/>
          </p:nvSpPr>
          <p:spPr>
            <a:xfrm rot="20546289">
              <a:off x="7623621" y="4767943"/>
              <a:ext cx="3251200" cy="495300"/>
            </a:xfrm>
            <a:prstGeom prst="roundRect">
              <a:avLst>
                <a:gd name="adj" fmla="val 50000"/>
              </a:avLst>
            </a:prstGeom>
            <a:solidFill>
              <a:schemeClr val="accent1"/>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8" name="Rounded Rectangle 7"/>
            <p:cNvSpPr/>
            <p:nvPr/>
          </p:nvSpPr>
          <p:spPr>
            <a:xfrm rot="20546289">
              <a:off x="7623622" y="4041336"/>
              <a:ext cx="3251200" cy="495300"/>
            </a:xfrm>
            <a:prstGeom prst="roundRect">
              <a:avLst>
                <a:gd name="adj" fmla="val 50000"/>
              </a:avLst>
            </a:prstGeom>
            <a:solidFill>
              <a:schemeClr val="accent1"/>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9" name="Rounded Rectangle 8"/>
            <p:cNvSpPr/>
            <p:nvPr/>
          </p:nvSpPr>
          <p:spPr>
            <a:xfrm rot="20546289">
              <a:off x="7623622" y="3314725"/>
              <a:ext cx="3251200" cy="495300"/>
            </a:xfrm>
            <a:prstGeom prst="roundRect">
              <a:avLst>
                <a:gd name="adj" fmla="val 50000"/>
              </a:avLst>
            </a:prstGeom>
            <a:solidFill>
              <a:schemeClr val="accent1"/>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0" name="Rounded Rectangle 9"/>
            <p:cNvSpPr/>
            <p:nvPr/>
          </p:nvSpPr>
          <p:spPr>
            <a:xfrm>
              <a:off x="8323270" y="6152464"/>
              <a:ext cx="1851902" cy="495300"/>
            </a:xfrm>
            <a:prstGeom prst="roundRect">
              <a:avLst>
                <a:gd name="adj" fmla="val 50000"/>
              </a:avLst>
            </a:prstGeom>
            <a:solidFill>
              <a:schemeClr val="tx1"/>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1" name="Rounded Rectangle 10"/>
            <p:cNvSpPr/>
            <p:nvPr/>
          </p:nvSpPr>
          <p:spPr>
            <a:xfrm>
              <a:off x="8323270" y="6650073"/>
              <a:ext cx="1851902" cy="495300"/>
            </a:xfrm>
            <a:prstGeom prst="roundRect">
              <a:avLst>
                <a:gd name="adj" fmla="val 50000"/>
              </a:avLst>
            </a:prstGeom>
            <a:solidFill>
              <a:schemeClr val="tx1"/>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2" name="Rounded Rectangle 11"/>
            <p:cNvSpPr/>
            <p:nvPr/>
          </p:nvSpPr>
          <p:spPr>
            <a:xfrm>
              <a:off x="8323270" y="7147682"/>
              <a:ext cx="1851902" cy="495300"/>
            </a:xfrm>
            <a:prstGeom prst="roundRect">
              <a:avLst>
                <a:gd name="adj" fmla="val 50000"/>
              </a:avLst>
            </a:prstGeom>
            <a:solidFill>
              <a:schemeClr val="tx1"/>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3" name="Rounded Rectangle 12"/>
            <p:cNvSpPr/>
            <p:nvPr/>
          </p:nvSpPr>
          <p:spPr>
            <a:xfrm>
              <a:off x="8766621" y="7645291"/>
              <a:ext cx="965200" cy="495300"/>
            </a:xfrm>
            <a:prstGeom prst="roundRect">
              <a:avLst>
                <a:gd name="adj" fmla="val 50000"/>
              </a:avLst>
            </a:prstGeom>
            <a:solidFill>
              <a:schemeClr val="accent2"/>
            </a:solid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4" name="Rounded Rectangle 13"/>
            <p:cNvSpPr/>
            <p:nvPr/>
          </p:nvSpPr>
          <p:spPr>
            <a:xfrm rot="20520000">
              <a:off x="9446239" y="3968543"/>
              <a:ext cx="966020" cy="9067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5" name="Rounded Rectangle 14"/>
            <p:cNvSpPr/>
            <p:nvPr/>
          </p:nvSpPr>
          <p:spPr>
            <a:xfrm rot="20520000">
              <a:off x="9446239" y="4695150"/>
              <a:ext cx="966020" cy="9067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6" name="Rounded Rectangle 15"/>
            <p:cNvSpPr/>
            <p:nvPr/>
          </p:nvSpPr>
          <p:spPr>
            <a:xfrm rot="20520000">
              <a:off x="9446239" y="3241932"/>
              <a:ext cx="966020" cy="9067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4" name="Group 3"/>
          <p:cNvGrpSpPr/>
          <p:nvPr/>
        </p:nvGrpSpPr>
        <p:grpSpPr>
          <a:xfrm>
            <a:off x="1670220" y="2857500"/>
            <a:ext cx="4563446" cy="1365981"/>
            <a:chOff x="1670220" y="2857500"/>
            <a:chExt cx="4563446" cy="1365981"/>
          </a:xfrm>
        </p:grpSpPr>
        <p:sp>
          <p:nvSpPr>
            <p:cNvPr id="18" name="TextBox 17"/>
            <p:cNvSpPr txBox="1"/>
            <p:nvPr/>
          </p:nvSpPr>
          <p:spPr>
            <a:xfrm>
              <a:off x="2176435" y="2857500"/>
              <a:ext cx="3238500" cy="646331"/>
            </a:xfrm>
            <a:prstGeom prst="rect">
              <a:avLst/>
            </a:prstGeom>
            <a:noFill/>
          </p:spPr>
          <p:txBody>
            <a:bodyPr wrap="square" rtlCol="0">
              <a:spAutoFit/>
            </a:bodyPr>
            <a:lstStyle/>
            <a:p>
              <a:pPr algn="r"/>
              <a:r>
                <a:rPr lang="en-US" sz="3600">
                  <a:latin typeface="+mj-lt"/>
                </a:rPr>
                <a:t>option title</a:t>
              </a:r>
              <a:endParaRPr lang="uk-UA" sz="3600">
                <a:latin typeface="+mj-lt"/>
              </a:endParaRPr>
            </a:p>
          </p:txBody>
        </p:sp>
        <p:sp>
          <p:nvSpPr>
            <p:cNvPr id="19" name="TextBox 18"/>
            <p:cNvSpPr txBox="1"/>
            <p:nvPr/>
          </p:nvSpPr>
          <p:spPr>
            <a:xfrm flipH="1">
              <a:off x="1670220" y="3515595"/>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20" name="Oval 19"/>
            <p:cNvSpPr/>
            <p:nvPr/>
          </p:nvSpPr>
          <p:spPr>
            <a:xfrm>
              <a:off x="5766185" y="3004281"/>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17" name="Group 16"/>
          <p:cNvGrpSpPr/>
          <p:nvPr/>
        </p:nvGrpSpPr>
        <p:grpSpPr>
          <a:xfrm>
            <a:off x="11901041" y="2857500"/>
            <a:ext cx="4716740" cy="1365981"/>
            <a:chOff x="11901041" y="2857500"/>
            <a:chExt cx="4716740" cy="1365981"/>
          </a:xfrm>
        </p:grpSpPr>
        <p:sp>
          <p:nvSpPr>
            <p:cNvPr id="34" name="Oval 33"/>
            <p:cNvSpPr/>
            <p:nvPr/>
          </p:nvSpPr>
          <p:spPr>
            <a:xfrm>
              <a:off x="11901041" y="3004281"/>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5" name="TextBox 34"/>
            <p:cNvSpPr txBox="1"/>
            <p:nvPr/>
          </p:nvSpPr>
          <p:spPr>
            <a:xfrm>
              <a:off x="12873066" y="2857500"/>
              <a:ext cx="3238500" cy="646331"/>
            </a:xfrm>
            <a:prstGeom prst="rect">
              <a:avLst/>
            </a:prstGeom>
            <a:noFill/>
          </p:spPr>
          <p:txBody>
            <a:bodyPr wrap="square" rtlCol="0">
              <a:spAutoFit/>
            </a:bodyPr>
            <a:lstStyle/>
            <a:p>
              <a:r>
                <a:rPr lang="en-US" sz="3600">
                  <a:latin typeface="+mj-lt"/>
                </a:rPr>
                <a:t>option title</a:t>
              </a:r>
              <a:endParaRPr lang="uk-UA" sz="3600">
                <a:latin typeface="+mj-lt"/>
              </a:endParaRPr>
            </a:p>
          </p:txBody>
        </p:sp>
        <p:sp>
          <p:nvSpPr>
            <p:cNvPr id="36" name="TextBox 35"/>
            <p:cNvSpPr txBox="1"/>
            <p:nvPr/>
          </p:nvSpPr>
          <p:spPr>
            <a:xfrm flipH="1">
              <a:off x="12873066" y="3515595"/>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grpSp>
        <p:nvGrpSpPr>
          <p:cNvPr id="23" name="Group 22"/>
          <p:cNvGrpSpPr/>
          <p:nvPr/>
        </p:nvGrpSpPr>
        <p:grpSpPr>
          <a:xfrm>
            <a:off x="1670220" y="5016972"/>
            <a:ext cx="4563446" cy="1365981"/>
            <a:chOff x="1670220" y="5016972"/>
            <a:chExt cx="4563446" cy="1365981"/>
          </a:xfrm>
        </p:grpSpPr>
        <p:sp>
          <p:nvSpPr>
            <p:cNvPr id="59" name="TextBox 58"/>
            <p:cNvSpPr txBox="1"/>
            <p:nvPr/>
          </p:nvSpPr>
          <p:spPr>
            <a:xfrm>
              <a:off x="2176435" y="5016972"/>
              <a:ext cx="3238500" cy="646331"/>
            </a:xfrm>
            <a:prstGeom prst="rect">
              <a:avLst/>
            </a:prstGeom>
            <a:noFill/>
          </p:spPr>
          <p:txBody>
            <a:bodyPr wrap="square" rtlCol="0">
              <a:spAutoFit/>
            </a:bodyPr>
            <a:lstStyle/>
            <a:p>
              <a:pPr algn="r"/>
              <a:r>
                <a:rPr lang="en-US" sz="3600">
                  <a:latin typeface="+mj-lt"/>
                </a:rPr>
                <a:t>option title</a:t>
              </a:r>
              <a:endParaRPr lang="uk-UA" sz="3600">
                <a:latin typeface="+mj-lt"/>
              </a:endParaRPr>
            </a:p>
          </p:txBody>
        </p:sp>
        <p:sp>
          <p:nvSpPr>
            <p:cNvPr id="60" name="TextBox 59"/>
            <p:cNvSpPr txBox="1"/>
            <p:nvPr/>
          </p:nvSpPr>
          <p:spPr>
            <a:xfrm flipH="1">
              <a:off x="1670220" y="5675067"/>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61" name="Oval 60"/>
            <p:cNvSpPr/>
            <p:nvPr/>
          </p:nvSpPr>
          <p:spPr>
            <a:xfrm>
              <a:off x="5766185" y="5163753"/>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21" name="Group 20"/>
          <p:cNvGrpSpPr/>
          <p:nvPr/>
        </p:nvGrpSpPr>
        <p:grpSpPr>
          <a:xfrm>
            <a:off x="11901041" y="5016972"/>
            <a:ext cx="4716740" cy="1365981"/>
            <a:chOff x="11901041" y="5016972"/>
            <a:chExt cx="4716740" cy="1365981"/>
          </a:xfrm>
        </p:grpSpPr>
        <p:sp>
          <p:nvSpPr>
            <p:cNvPr id="56" name="Oval 55"/>
            <p:cNvSpPr/>
            <p:nvPr/>
          </p:nvSpPr>
          <p:spPr>
            <a:xfrm>
              <a:off x="11901041" y="5163753"/>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7" name="TextBox 56"/>
            <p:cNvSpPr txBox="1"/>
            <p:nvPr/>
          </p:nvSpPr>
          <p:spPr>
            <a:xfrm>
              <a:off x="12873066" y="5016972"/>
              <a:ext cx="3238500" cy="646331"/>
            </a:xfrm>
            <a:prstGeom prst="rect">
              <a:avLst/>
            </a:prstGeom>
            <a:noFill/>
          </p:spPr>
          <p:txBody>
            <a:bodyPr wrap="square" rtlCol="0">
              <a:spAutoFit/>
            </a:bodyPr>
            <a:lstStyle/>
            <a:p>
              <a:r>
                <a:rPr lang="en-US" sz="3600">
                  <a:latin typeface="+mj-lt"/>
                </a:rPr>
                <a:t>option title</a:t>
              </a:r>
              <a:endParaRPr lang="uk-UA" sz="3600">
                <a:latin typeface="+mj-lt"/>
              </a:endParaRPr>
            </a:p>
          </p:txBody>
        </p:sp>
        <p:sp>
          <p:nvSpPr>
            <p:cNvPr id="58" name="TextBox 57"/>
            <p:cNvSpPr txBox="1"/>
            <p:nvPr/>
          </p:nvSpPr>
          <p:spPr>
            <a:xfrm flipH="1">
              <a:off x="12873066" y="5675067"/>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grpSp>
        <p:nvGrpSpPr>
          <p:cNvPr id="24" name="Group 23"/>
          <p:cNvGrpSpPr/>
          <p:nvPr/>
        </p:nvGrpSpPr>
        <p:grpSpPr>
          <a:xfrm>
            <a:off x="1670220" y="7176443"/>
            <a:ext cx="4563446" cy="1365981"/>
            <a:chOff x="1670220" y="7176443"/>
            <a:chExt cx="4563446" cy="1365981"/>
          </a:xfrm>
        </p:grpSpPr>
        <p:sp>
          <p:nvSpPr>
            <p:cNvPr id="68" name="TextBox 67"/>
            <p:cNvSpPr txBox="1"/>
            <p:nvPr/>
          </p:nvSpPr>
          <p:spPr>
            <a:xfrm>
              <a:off x="2176435" y="7176443"/>
              <a:ext cx="3238500" cy="646331"/>
            </a:xfrm>
            <a:prstGeom prst="rect">
              <a:avLst/>
            </a:prstGeom>
            <a:noFill/>
          </p:spPr>
          <p:txBody>
            <a:bodyPr wrap="square" rtlCol="0">
              <a:spAutoFit/>
            </a:bodyPr>
            <a:lstStyle/>
            <a:p>
              <a:pPr algn="r"/>
              <a:r>
                <a:rPr lang="en-US" sz="3600">
                  <a:latin typeface="+mj-lt"/>
                </a:rPr>
                <a:t>option title</a:t>
              </a:r>
              <a:endParaRPr lang="uk-UA" sz="3600">
                <a:latin typeface="+mj-lt"/>
              </a:endParaRPr>
            </a:p>
          </p:txBody>
        </p:sp>
        <p:sp>
          <p:nvSpPr>
            <p:cNvPr id="69" name="TextBox 68"/>
            <p:cNvSpPr txBox="1"/>
            <p:nvPr/>
          </p:nvSpPr>
          <p:spPr>
            <a:xfrm flipH="1">
              <a:off x="1670220" y="7834538"/>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70" name="Oval 69"/>
            <p:cNvSpPr/>
            <p:nvPr/>
          </p:nvSpPr>
          <p:spPr>
            <a:xfrm>
              <a:off x="5766185" y="7323224"/>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22" name="Group 21"/>
          <p:cNvGrpSpPr/>
          <p:nvPr/>
        </p:nvGrpSpPr>
        <p:grpSpPr>
          <a:xfrm>
            <a:off x="11901041" y="7176443"/>
            <a:ext cx="4716740" cy="1365981"/>
            <a:chOff x="11901041" y="7176443"/>
            <a:chExt cx="4716740" cy="1365981"/>
          </a:xfrm>
        </p:grpSpPr>
        <p:sp>
          <p:nvSpPr>
            <p:cNvPr id="65" name="Oval 64"/>
            <p:cNvSpPr/>
            <p:nvPr/>
          </p:nvSpPr>
          <p:spPr>
            <a:xfrm>
              <a:off x="11901041" y="7323224"/>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6" name="TextBox 65"/>
            <p:cNvSpPr txBox="1"/>
            <p:nvPr/>
          </p:nvSpPr>
          <p:spPr>
            <a:xfrm>
              <a:off x="12873066" y="7176443"/>
              <a:ext cx="3238500" cy="646331"/>
            </a:xfrm>
            <a:prstGeom prst="rect">
              <a:avLst/>
            </a:prstGeom>
            <a:noFill/>
          </p:spPr>
          <p:txBody>
            <a:bodyPr wrap="square" rtlCol="0">
              <a:spAutoFit/>
            </a:bodyPr>
            <a:lstStyle/>
            <a:p>
              <a:r>
                <a:rPr lang="en-US" sz="3600">
                  <a:latin typeface="+mj-lt"/>
                </a:rPr>
                <a:t>option title</a:t>
              </a:r>
              <a:endParaRPr lang="uk-UA" sz="3600">
                <a:latin typeface="+mj-lt"/>
              </a:endParaRPr>
            </a:p>
          </p:txBody>
        </p:sp>
        <p:sp>
          <p:nvSpPr>
            <p:cNvPr id="67" name="TextBox 66"/>
            <p:cNvSpPr txBox="1"/>
            <p:nvPr/>
          </p:nvSpPr>
          <p:spPr>
            <a:xfrm flipH="1">
              <a:off x="12873066" y="7834538"/>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spTree>
    <p:extLst>
      <p:ext uri="{BB962C8B-B14F-4D97-AF65-F5344CB8AC3E}">
        <p14:creationId xmlns:p14="http://schemas.microsoft.com/office/powerpoint/2010/main" val="144899022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1250"/>
                                        <p:tgtEl>
                                          <p:spTgt spid="71"/>
                                        </p:tgtEl>
                                      </p:cBhvr>
                                    </p:animEffect>
                                    <p:anim calcmode="lin" valueType="num">
                                      <p:cBhvr>
                                        <p:cTn id="8" dur="1250" fill="hold"/>
                                        <p:tgtEl>
                                          <p:spTgt spid="71"/>
                                        </p:tgtEl>
                                        <p:attrNameLst>
                                          <p:attrName>ppt_x</p:attrName>
                                        </p:attrNameLst>
                                      </p:cBhvr>
                                      <p:tavLst>
                                        <p:tav tm="0">
                                          <p:val>
                                            <p:strVal val="#ppt_x"/>
                                          </p:val>
                                        </p:tav>
                                        <p:tav tm="100000">
                                          <p:val>
                                            <p:strVal val="#ppt_x"/>
                                          </p:val>
                                        </p:tav>
                                      </p:tavLst>
                                    </p:anim>
                                    <p:anim calcmode="lin" valueType="num">
                                      <p:cBhvr>
                                        <p:cTn id="9" dur="1125" decel="100000" fill="hold"/>
                                        <p:tgtEl>
                                          <p:spTgt spid="71"/>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71"/>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250"/>
                                        <p:tgtEl>
                                          <p:spTgt spid="4"/>
                                        </p:tgtEl>
                                      </p:cBhvr>
                                    </p:animEffect>
                                    <p:anim calcmode="lin" valueType="num">
                                      <p:cBhvr>
                                        <p:cTn id="14" dur="1250" fill="hold"/>
                                        <p:tgtEl>
                                          <p:spTgt spid="4"/>
                                        </p:tgtEl>
                                        <p:attrNameLst>
                                          <p:attrName>ppt_x</p:attrName>
                                        </p:attrNameLst>
                                      </p:cBhvr>
                                      <p:tavLst>
                                        <p:tav tm="0">
                                          <p:val>
                                            <p:strVal val="#ppt_x"/>
                                          </p:val>
                                        </p:tav>
                                        <p:tav tm="100000">
                                          <p:val>
                                            <p:strVal val="#ppt_x"/>
                                          </p:val>
                                        </p:tav>
                                      </p:tavLst>
                                    </p:anim>
                                    <p:anim calcmode="lin" valueType="num">
                                      <p:cBhvr>
                                        <p:cTn id="15" dur="1125" decel="100000" fill="hold"/>
                                        <p:tgtEl>
                                          <p:spTgt spid="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25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250"/>
                                        <p:tgtEl>
                                          <p:spTgt spid="17"/>
                                        </p:tgtEl>
                                      </p:cBhvr>
                                    </p:animEffect>
                                    <p:anim calcmode="lin" valueType="num">
                                      <p:cBhvr>
                                        <p:cTn id="20" dur="1250" fill="hold"/>
                                        <p:tgtEl>
                                          <p:spTgt spid="17"/>
                                        </p:tgtEl>
                                        <p:attrNameLst>
                                          <p:attrName>ppt_x</p:attrName>
                                        </p:attrNameLst>
                                      </p:cBhvr>
                                      <p:tavLst>
                                        <p:tav tm="0">
                                          <p:val>
                                            <p:strVal val="#ppt_x"/>
                                          </p:val>
                                        </p:tav>
                                        <p:tav tm="100000">
                                          <p:val>
                                            <p:strVal val="#ppt_x"/>
                                          </p:val>
                                        </p:tav>
                                      </p:tavLst>
                                    </p:anim>
                                    <p:anim calcmode="lin" valueType="num">
                                      <p:cBhvr>
                                        <p:cTn id="21" dur="1125" decel="100000" fill="hold"/>
                                        <p:tgtEl>
                                          <p:spTgt spid="1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50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1250"/>
                                        <p:tgtEl>
                                          <p:spTgt spid="23"/>
                                        </p:tgtEl>
                                      </p:cBhvr>
                                    </p:animEffect>
                                    <p:anim calcmode="lin" valueType="num">
                                      <p:cBhvr>
                                        <p:cTn id="26" dur="1250" fill="hold"/>
                                        <p:tgtEl>
                                          <p:spTgt spid="23"/>
                                        </p:tgtEl>
                                        <p:attrNameLst>
                                          <p:attrName>ppt_x</p:attrName>
                                        </p:attrNameLst>
                                      </p:cBhvr>
                                      <p:tavLst>
                                        <p:tav tm="0">
                                          <p:val>
                                            <p:strVal val="#ppt_x"/>
                                          </p:val>
                                        </p:tav>
                                        <p:tav tm="100000">
                                          <p:val>
                                            <p:strVal val="#ppt_x"/>
                                          </p:val>
                                        </p:tav>
                                      </p:tavLst>
                                    </p:anim>
                                    <p:anim calcmode="lin" valueType="num">
                                      <p:cBhvr>
                                        <p:cTn id="27" dur="1125" decel="100000" fill="hold"/>
                                        <p:tgtEl>
                                          <p:spTgt spid="23"/>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50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1250"/>
                                        <p:tgtEl>
                                          <p:spTgt spid="21"/>
                                        </p:tgtEl>
                                      </p:cBhvr>
                                    </p:animEffect>
                                    <p:anim calcmode="lin" valueType="num">
                                      <p:cBhvr>
                                        <p:cTn id="32" dur="1250" fill="hold"/>
                                        <p:tgtEl>
                                          <p:spTgt spid="21"/>
                                        </p:tgtEl>
                                        <p:attrNameLst>
                                          <p:attrName>ppt_x</p:attrName>
                                        </p:attrNameLst>
                                      </p:cBhvr>
                                      <p:tavLst>
                                        <p:tav tm="0">
                                          <p:val>
                                            <p:strVal val="#ppt_x"/>
                                          </p:val>
                                        </p:tav>
                                        <p:tav tm="100000">
                                          <p:val>
                                            <p:strVal val="#ppt_x"/>
                                          </p:val>
                                        </p:tav>
                                      </p:tavLst>
                                    </p:anim>
                                    <p:anim calcmode="lin" valueType="num">
                                      <p:cBhvr>
                                        <p:cTn id="33" dur="1125" decel="100000" fill="hold"/>
                                        <p:tgtEl>
                                          <p:spTgt spid="21"/>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75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1250"/>
                                        <p:tgtEl>
                                          <p:spTgt spid="24"/>
                                        </p:tgtEl>
                                      </p:cBhvr>
                                    </p:animEffect>
                                    <p:anim calcmode="lin" valueType="num">
                                      <p:cBhvr>
                                        <p:cTn id="38" dur="1250" fill="hold"/>
                                        <p:tgtEl>
                                          <p:spTgt spid="24"/>
                                        </p:tgtEl>
                                        <p:attrNameLst>
                                          <p:attrName>ppt_x</p:attrName>
                                        </p:attrNameLst>
                                      </p:cBhvr>
                                      <p:tavLst>
                                        <p:tav tm="0">
                                          <p:val>
                                            <p:strVal val="#ppt_x"/>
                                          </p:val>
                                        </p:tav>
                                        <p:tav tm="100000">
                                          <p:val>
                                            <p:strVal val="#ppt_x"/>
                                          </p:val>
                                        </p:tav>
                                      </p:tavLst>
                                    </p:anim>
                                    <p:anim calcmode="lin" valueType="num">
                                      <p:cBhvr>
                                        <p:cTn id="39" dur="1125" decel="100000" fill="hold"/>
                                        <p:tgtEl>
                                          <p:spTgt spid="24"/>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24"/>
                                        </p:tgtEl>
                                        <p:attrNameLst>
                                          <p:attrName>ppt_y</p:attrName>
                                        </p:attrNameLst>
                                      </p:cBhvr>
                                      <p:tavLst>
                                        <p:tav tm="0">
                                          <p:val>
                                            <p:strVal val="#ppt_y-.03"/>
                                          </p:val>
                                        </p:tav>
                                        <p:tav tm="100000">
                                          <p:val>
                                            <p:strVal val="#ppt_y"/>
                                          </p:val>
                                        </p:tav>
                                      </p:tavLst>
                                    </p:anim>
                                  </p:childTnLst>
                                </p:cTn>
                              </p:par>
                              <p:par>
                                <p:cTn id="41" presetID="37" presetClass="entr" presetSubtype="0" fill="hold" nodeType="withEffect">
                                  <p:stCondLst>
                                    <p:cond delay="750"/>
                                  </p:stCondLst>
                                  <p:childTnLst>
                                    <p:set>
                                      <p:cBhvr>
                                        <p:cTn id="42" dur="1" fill="hold">
                                          <p:stCondLst>
                                            <p:cond delay="0"/>
                                          </p:stCondLst>
                                        </p:cTn>
                                        <p:tgtEl>
                                          <p:spTgt spid="22"/>
                                        </p:tgtEl>
                                        <p:attrNameLst>
                                          <p:attrName>style.visibility</p:attrName>
                                        </p:attrNameLst>
                                      </p:cBhvr>
                                      <p:to>
                                        <p:strVal val="visible"/>
                                      </p:to>
                                    </p:set>
                                    <p:animEffect transition="in" filter="fade">
                                      <p:cBhvr>
                                        <p:cTn id="43" dur="1250"/>
                                        <p:tgtEl>
                                          <p:spTgt spid="22"/>
                                        </p:tgtEl>
                                      </p:cBhvr>
                                    </p:animEffect>
                                    <p:anim calcmode="lin" valueType="num">
                                      <p:cBhvr>
                                        <p:cTn id="44" dur="1250" fill="hold"/>
                                        <p:tgtEl>
                                          <p:spTgt spid="22"/>
                                        </p:tgtEl>
                                        <p:attrNameLst>
                                          <p:attrName>ppt_x</p:attrName>
                                        </p:attrNameLst>
                                      </p:cBhvr>
                                      <p:tavLst>
                                        <p:tav tm="0">
                                          <p:val>
                                            <p:strVal val="#ppt_x"/>
                                          </p:val>
                                        </p:tav>
                                        <p:tav tm="100000">
                                          <p:val>
                                            <p:strVal val="#ppt_x"/>
                                          </p:val>
                                        </p:tav>
                                      </p:tavLst>
                                    </p:anim>
                                    <p:anim calcmode="lin" valueType="num">
                                      <p:cBhvr>
                                        <p:cTn id="45" dur="1125" decel="100000" fill="hold"/>
                                        <p:tgtEl>
                                          <p:spTgt spid="22"/>
                                        </p:tgtEl>
                                        <p:attrNameLst>
                                          <p:attrName>ppt_y</p:attrName>
                                        </p:attrNameLst>
                                      </p:cBhvr>
                                      <p:tavLst>
                                        <p:tav tm="0">
                                          <p:val>
                                            <p:strVal val="#ppt_y+1"/>
                                          </p:val>
                                        </p:tav>
                                        <p:tav tm="100000">
                                          <p:val>
                                            <p:strVal val="#ppt_y-.03"/>
                                          </p:val>
                                        </p:tav>
                                      </p:tavLst>
                                    </p:anim>
                                    <p:anim calcmode="lin" valueType="num">
                                      <p:cBhvr>
                                        <p:cTn id="46"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our</a:t>
            </a:r>
            <a:br>
              <a:rPr lang="en-US"/>
            </a:br>
            <a:r>
              <a:rPr lang="en-US">
                <a:solidFill>
                  <a:schemeClr val="accent1"/>
                </a:solidFill>
              </a:rPr>
              <a:t>benefits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171</a:t>
            </a:fld>
            <a:endParaRPr/>
          </a:p>
        </p:txBody>
      </p:sp>
      <p:grpSp>
        <p:nvGrpSpPr>
          <p:cNvPr id="24" name="Group 23"/>
          <p:cNvGrpSpPr/>
          <p:nvPr/>
        </p:nvGrpSpPr>
        <p:grpSpPr>
          <a:xfrm>
            <a:off x="2971798" y="3060739"/>
            <a:ext cx="5562600" cy="4835143"/>
            <a:chOff x="6758818" y="3217243"/>
            <a:chExt cx="4770370" cy="4146520"/>
          </a:xfrm>
        </p:grpSpPr>
        <p:sp>
          <p:nvSpPr>
            <p:cNvPr id="5" name="Freeform 1"/>
            <p:cNvSpPr>
              <a:spLocks noChangeArrowheads="1"/>
            </p:cNvSpPr>
            <p:nvPr/>
          </p:nvSpPr>
          <p:spPr bwMode="auto">
            <a:xfrm>
              <a:off x="10086709" y="3217243"/>
              <a:ext cx="1442479" cy="808856"/>
            </a:xfrm>
            <a:custGeom>
              <a:avLst/>
              <a:gdLst>
                <a:gd name="T0" fmla="*/ 5242 w 5933"/>
                <a:gd name="T1" fmla="*/ 0 h 3325"/>
                <a:gd name="T2" fmla="*/ 5242 w 5933"/>
                <a:gd name="T3" fmla="*/ 0 h 3325"/>
                <a:gd name="T4" fmla="*/ 2540 w 5933"/>
                <a:gd name="T5" fmla="*/ 0 h 3325"/>
                <a:gd name="T6" fmla="*/ 2514 w 5933"/>
                <a:gd name="T7" fmla="*/ 0 h 3325"/>
                <a:gd name="T8" fmla="*/ 1906 w 5933"/>
                <a:gd name="T9" fmla="*/ 460 h 3325"/>
                <a:gd name="T10" fmla="*/ 0 w 5933"/>
                <a:gd name="T11" fmla="*/ 3324 h 3325"/>
                <a:gd name="T12" fmla="*/ 1230 w 5933"/>
                <a:gd name="T13" fmla="*/ 3324 h 3325"/>
                <a:gd name="T14" fmla="*/ 1230 w 5933"/>
                <a:gd name="T15" fmla="*/ 3202 h 3325"/>
                <a:gd name="T16" fmla="*/ 1163 w 5933"/>
                <a:gd name="T17" fmla="*/ 3080 h 3325"/>
                <a:gd name="T18" fmla="*/ 1041 w 5933"/>
                <a:gd name="T19" fmla="*/ 2756 h 3325"/>
                <a:gd name="T20" fmla="*/ 1163 w 5933"/>
                <a:gd name="T21" fmla="*/ 2378 h 3325"/>
                <a:gd name="T22" fmla="*/ 1595 w 5933"/>
                <a:gd name="T23" fmla="*/ 2189 h 3325"/>
                <a:gd name="T24" fmla="*/ 2027 w 5933"/>
                <a:gd name="T25" fmla="*/ 2378 h 3325"/>
                <a:gd name="T26" fmla="*/ 2149 w 5933"/>
                <a:gd name="T27" fmla="*/ 2756 h 3325"/>
                <a:gd name="T28" fmla="*/ 2014 w 5933"/>
                <a:gd name="T29" fmla="*/ 3094 h 3325"/>
                <a:gd name="T30" fmla="*/ 1933 w 5933"/>
                <a:gd name="T31" fmla="*/ 3229 h 3325"/>
                <a:gd name="T32" fmla="*/ 1933 w 5933"/>
                <a:gd name="T33" fmla="*/ 3324 h 3325"/>
                <a:gd name="T34" fmla="*/ 2514 w 5933"/>
                <a:gd name="T35" fmla="*/ 3324 h 3325"/>
                <a:gd name="T36" fmla="*/ 3027 w 5933"/>
                <a:gd name="T37" fmla="*/ 1351 h 3325"/>
                <a:gd name="T38" fmla="*/ 5242 w 5933"/>
                <a:gd name="T39" fmla="*/ 1351 h 3325"/>
                <a:gd name="T40" fmla="*/ 5932 w 5933"/>
                <a:gd name="T41" fmla="*/ 676 h 3325"/>
                <a:gd name="T42" fmla="*/ 5242 w 5933"/>
                <a:gd name="T43" fmla="*/ 0 h 3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33" h="3325">
                  <a:moveTo>
                    <a:pt x="5242" y="0"/>
                  </a:moveTo>
                  <a:lnTo>
                    <a:pt x="5242" y="0"/>
                  </a:lnTo>
                  <a:cubicBezTo>
                    <a:pt x="2540" y="0"/>
                    <a:pt x="2540" y="0"/>
                    <a:pt x="2540" y="0"/>
                  </a:cubicBezTo>
                  <a:cubicBezTo>
                    <a:pt x="2527" y="0"/>
                    <a:pt x="2527" y="0"/>
                    <a:pt x="2514" y="0"/>
                  </a:cubicBezTo>
                  <a:cubicBezTo>
                    <a:pt x="2243" y="27"/>
                    <a:pt x="1906" y="460"/>
                    <a:pt x="1906" y="460"/>
                  </a:cubicBezTo>
                  <a:cubicBezTo>
                    <a:pt x="0" y="3324"/>
                    <a:pt x="0" y="3324"/>
                    <a:pt x="0" y="3324"/>
                  </a:cubicBezTo>
                  <a:cubicBezTo>
                    <a:pt x="1230" y="3324"/>
                    <a:pt x="1230" y="3324"/>
                    <a:pt x="1230" y="3324"/>
                  </a:cubicBezTo>
                  <a:cubicBezTo>
                    <a:pt x="1230" y="3202"/>
                    <a:pt x="1230" y="3202"/>
                    <a:pt x="1230" y="3202"/>
                  </a:cubicBezTo>
                  <a:cubicBezTo>
                    <a:pt x="1230" y="3175"/>
                    <a:pt x="1230" y="3175"/>
                    <a:pt x="1163" y="3080"/>
                  </a:cubicBezTo>
                  <a:cubicBezTo>
                    <a:pt x="1109" y="3013"/>
                    <a:pt x="1041" y="2905"/>
                    <a:pt x="1041" y="2756"/>
                  </a:cubicBezTo>
                  <a:cubicBezTo>
                    <a:pt x="1041" y="2634"/>
                    <a:pt x="1068" y="2486"/>
                    <a:pt x="1163" y="2378"/>
                  </a:cubicBezTo>
                  <a:cubicBezTo>
                    <a:pt x="1243" y="2270"/>
                    <a:pt x="1406" y="2189"/>
                    <a:pt x="1595" y="2189"/>
                  </a:cubicBezTo>
                  <a:cubicBezTo>
                    <a:pt x="1784" y="2189"/>
                    <a:pt x="1946" y="2270"/>
                    <a:pt x="2027" y="2378"/>
                  </a:cubicBezTo>
                  <a:cubicBezTo>
                    <a:pt x="2122" y="2486"/>
                    <a:pt x="2149" y="2621"/>
                    <a:pt x="2149" y="2756"/>
                  </a:cubicBezTo>
                  <a:cubicBezTo>
                    <a:pt x="2149" y="2905"/>
                    <a:pt x="2068" y="3026"/>
                    <a:pt x="2014" y="3094"/>
                  </a:cubicBezTo>
                  <a:cubicBezTo>
                    <a:pt x="1946" y="3188"/>
                    <a:pt x="1933" y="3202"/>
                    <a:pt x="1933" y="3229"/>
                  </a:cubicBezTo>
                  <a:cubicBezTo>
                    <a:pt x="1933" y="3324"/>
                    <a:pt x="1933" y="3324"/>
                    <a:pt x="1933" y="3324"/>
                  </a:cubicBezTo>
                  <a:cubicBezTo>
                    <a:pt x="2514" y="3324"/>
                    <a:pt x="2514" y="3324"/>
                    <a:pt x="2514" y="3324"/>
                  </a:cubicBezTo>
                  <a:cubicBezTo>
                    <a:pt x="3027" y="1351"/>
                    <a:pt x="3027" y="1351"/>
                    <a:pt x="3027" y="1351"/>
                  </a:cubicBezTo>
                  <a:cubicBezTo>
                    <a:pt x="5242" y="1351"/>
                    <a:pt x="5242" y="1351"/>
                    <a:pt x="5242" y="1351"/>
                  </a:cubicBezTo>
                  <a:cubicBezTo>
                    <a:pt x="5594" y="1364"/>
                    <a:pt x="5932" y="1041"/>
                    <a:pt x="5932" y="676"/>
                  </a:cubicBezTo>
                  <a:cubicBezTo>
                    <a:pt x="5932" y="324"/>
                    <a:pt x="5594" y="0"/>
                    <a:pt x="5242" y="0"/>
                  </a:cubicBez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6" name="Freeform 2"/>
            <p:cNvSpPr>
              <a:spLocks noChangeArrowheads="1"/>
            </p:cNvSpPr>
            <p:nvPr/>
          </p:nvSpPr>
          <p:spPr bwMode="auto">
            <a:xfrm>
              <a:off x="6758818" y="4091538"/>
              <a:ext cx="1353464" cy="621125"/>
            </a:xfrm>
            <a:custGeom>
              <a:avLst/>
              <a:gdLst>
                <a:gd name="T0" fmla="*/ 5471 w 5567"/>
                <a:gd name="T1" fmla="*/ 1013 h 2554"/>
                <a:gd name="T2" fmla="*/ 5471 w 5567"/>
                <a:gd name="T3" fmla="*/ 1013 h 2554"/>
                <a:gd name="T4" fmla="*/ 5228 w 5567"/>
                <a:gd name="T5" fmla="*/ 945 h 2554"/>
                <a:gd name="T6" fmla="*/ 5026 w 5567"/>
                <a:gd name="T7" fmla="*/ 1026 h 2554"/>
                <a:gd name="T8" fmla="*/ 4783 w 5567"/>
                <a:gd name="T9" fmla="*/ 1135 h 2554"/>
                <a:gd name="T10" fmla="*/ 4296 w 5567"/>
                <a:gd name="T11" fmla="*/ 1135 h 2554"/>
                <a:gd name="T12" fmla="*/ 4296 w 5567"/>
                <a:gd name="T13" fmla="*/ 0 h 2554"/>
                <a:gd name="T14" fmla="*/ 500 w 5567"/>
                <a:gd name="T15" fmla="*/ 0 h 2554"/>
                <a:gd name="T16" fmla="*/ 162 w 5567"/>
                <a:gd name="T17" fmla="*/ 229 h 2554"/>
                <a:gd name="T18" fmla="*/ 54 w 5567"/>
                <a:gd name="T19" fmla="*/ 824 h 2554"/>
                <a:gd name="T20" fmla="*/ 554 w 5567"/>
                <a:gd name="T21" fmla="*/ 2553 h 2554"/>
                <a:gd name="T22" fmla="*/ 2094 w 5567"/>
                <a:gd name="T23" fmla="*/ 2553 h 2554"/>
                <a:gd name="T24" fmla="*/ 2094 w 5567"/>
                <a:gd name="T25" fmla="*/ 2472 h 2554"/>
                <a:gd name="T26" fmla="*/ 2013 w 5567"/>
                <a:gd name="T27" fmla="*/ 2337 h 2554"/>
                <a:gd name="T28" fmla="*/ 1878 w 5567"/>
                <a:gd name="T29" fmla="*/ 1999 h 2554"/>
                <a:gd name="T30" fmla="*/ 1999 w 5567"/>
                <a:gd name="T31" fmla="*/ 1621 h 2554"/>
                <a:gd name="T32" fmla="*/ 2432 w 5567"/>
                <a:gd name="T33" fmla="*/ 1432 h 2554"/>
                <a:gd name="T34" fmla="*/ 2864 w 5567"/>
                <a:gd name="T35" fmla="*/ 1621 h 2554"/>
                <a:gd name="T36" fmla="*/ 2985 w 5567"/>
                <a:gd name="T37" fmla="*/ 1999 h 2554"/>
                <a:gd name="T38" fmla="*/ 2864 w 5567"/>
                <a:gd name="T39" fmla="*/ 2323 h 2554"/>
                <a:gd name="T40" fmla="*/ 2796 w 5567"/>
                <a:gd name="T41" fmla="*/ 2445 h 2554"/>
                <a:gd name="T42" fmla="*/ 2796 w 5567"/>
                <a:gd name="T43" fmla="*/ 2553 h 2554"/>
                <a:gd name="T44" fmla="*/ 4296 w 5567"/>
                <a:gd name="T45" fmla="*/ 2553 h 2554"/>
                <a:gd name="T46" fmla="*/ 4296 w 5567"/>
                <a:gd name="T47" fmla="*/ 1391 h 2554"/>
                <a:gd name="T48" fmla="*/ 4769 w 5567"/>
                <a:gd name="T49" fmla="*/ 1391 h 2554"/>
                <a:gd name="T50" fmla="*/ 4769 w 5567"/>
                <a:gd name="T51" fmla="*/ 1391 h 2554"/>
                <a:gd name="T52" fmla="*/ 5026 w 5567"/>
                <a:gd name="T53" fmla="*/ 1526 h 2554"/>
                <a:gd name="T54" fmla="*/ 5228 w 5567"/>
                <a:gd name="T55" fmla="*/ 1607 h 2554"/>
                <a:gd name="T56" fmla="*/ 5458 w 5567"/>
                <a:gd name="T57" fmla="*/ 1540 h 2554"/>
                <a:gd name="T58" fmla="*/ 5566 w 5567"/>
                <a:gd name="T59" fmla="*/ 1269 h 2554"/>
                <a:gd name="T60" fmla="*/ 5471 w 5567"/>
                <a:gd name="T61" fmla="*/ 1013 h 2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67" h="2554">
                  <a:moveTo>
                    <a:pt x="5471" y="1013"/>
                  </a:moveTo>
                  <a:lnTo>
                    <a:pt x="5471" y="1013"/>
                  </a:lnTo>
                  <a:cubicBezTo>
                    <a:pt x="5404" y="959"/>
                    <a:pt x="5323" y="945"/>
                    <a:pt x="5228" y="945"/>
                  </a:cubicBezTo>
                  <a:cubicBezTo>
                    <a:pt x="5147" y="945"/>
                    <a:pt x="5093" y="972"/>
                    <a:pt x="5026" y="1026"/>
                  </a:cubicBezTo>
                  <a:cubicBezTo>
                    <a:pt x="4958" y="1067"/>
                    <a:pt x="4891" y="1135"/>
                    <a:pt x="4783" y="1135"/>
                  </a:cubicBezTo>
                  <a:cubicBezTo>
                    <a:pt x="4296" y="1135"/>
                    <a:pt x="4296" y="1135"/>
                    <a:pt x="4296" y="1135"/>
                  </a:cubicBezTo>
                  <a:cubicBezTo>
                    <a:pt x="4296" y="0"/>
                    <a:pt x="4296" y="0"/>
                    <a:pt x="4296" y="0"/>
                  </a:cubicBezTo>
                  <a:cubicBezTo>
                    <a:pt x="500" y="0"/>
                    <a:pt x="500" y="0"/>
                    <a:pt x="500" y="0"/>
                  </a:cubicBezTo>
                  <a:cubicBezTo>
                    <a:pt x="365" y="40"/>
                    <a:pt x="243" y="121"/>
                    <a:pt x="162" y="229"/>
                  </a:cubicBezTo>
                  <a:cubicBezTo>
                    <a:pt x="40" y="405"/>
                    <a:pt x="0" y="621"/>
                    <a:pt x="54" y="824"/>
                  </a:cubicBezTo>
                  <a:cubicBezTo>
                    <a:pt x="554" y="2553"/>
                    <a:pt x="554" y="2553"/>
                    <a:pt x="554" y="2553"/>
                  </a:cubicBezTo>
                  <a:cubicBezTo>
                    <a:pt x="2094" y="2553"/>
                    <a:pt x="2094" y="2553"/>
                    <a:pt x="2094" y="2553"/>
                  </a:cubicBezTo>
                  <a:cubicBezTo>
                    <a:pt x="2094" y="2472"/>
                    <a:pt x="2094" y="2472"/>
                    <a:pt x="2094" y="2472"/>
                  </a:cubicBezTo>
                  <a:cubicBezTo>
                    <a:pt x="2094" y="2445"/>
                    <a:pt x="2081" y="2418"/>
                    <a:pt x="2013" y="2337"/>
                  </a:cubicBezTo>
                  <a:cubicBezTo>
                    <a:pt x="1945" y="2256"/>
                    <a:pt x="1878" y="2148"/>
                    <a:pt x="1878" y="1999"/>
                  </a:cubicBezTo>
                  <a:cubicBezTo>
                    <a:pt x="1878" y="1864"/>
                    <a:pt x="1905" y="1729"/>
                    <a:pt x="1999" y="1621"/>
                  </a:cubicBezTo>
                  <a:cubicBezTo>
                    <a:pt x="2081" y="1513"/>
                    <a:pt x="2243" y="1432"/>
                    <a:pt x="2432" y="1432"/>
                  </a:cubicBezTo>
                  <a:cubicBezTo>
                    <a:pt x="2607" y="1432"/>
                    <a:pt x="2783" y="1513"/>
                    <a:pt x="2864" y="1621"/>
                  </a:cubicBezTo>
                  <a:cubicBezTo>
                    <a:pt x="2959" y="1729"/>
                    <a:pt x="2985" y="1864"/>
                    <a:pt x="2985" y="1999"/>
                  </a:cubicBezTo>
                  <a:cubicBezTo>
                    <a:pt x="2985" y="2134"/>
                    <a:pt x="2918" y="2256"/>
                    <a:pt x="2864" y="2323"/>
                  </a:cubicBezTo>
                  <a:cubicBezTo>
                    <a:pt x="2796" y="2418"/>
                    <a:pt x="2796" y="2418"/>
                    <a:pt x="2796" y="2445"/>
                  </a:cubicBezTo>
                  <a:cubicBezTo>
                    <a:pt x="2796" y="2553"/>
                    <a:pt x="2796" y="2553"/>
                    <a:pt x="2796" y="2553"/>
                  </a:cubicBezTo>
                  <a:cubicBezTo>
                    <a:pt x="4296" y="2553"/>
                    <a:pt x="4296" y="2553"/>
                    <a:pt x="4296" y="2553"/>
                  </a:cubicBezTo>
                  <a:cubicBezTo>
                    <a:pt x="4296" y="1391"/>
                    <a:pt x="4296" y="1391"/>
                    <a:pt x="4296" y="1391"/>
                  </a:cubicBezTo>
                  <a:cubicBezTo>
                    <a:pt x="4769" y="1391"/>
                    <a:pt x="4769" y="1391"/>
                    <a:pt x="4769" y="1391"/>
                  </a:cubicBezTo>
                  <a:lnTo>
                    <a:pt x="4769" y="1391"/>
                  </a:lnTo>
                  <a:cubicBezTo>
                    <a:pt x="4891" y="1391"/>
                    <a:pt x="4958" y="1472"/>
                    <a:pt x="5026" y="1526"/>
                  </a:cubicBezTo>
                  <a:cubicBezTo>
                    <a:pt x="5080" y="1580"/>
                    <a:pt x="5147" y="1607"/>
                    <a:pt x="5228" y="1607"/>
                  </a:cubicBezTo>
                  <a:cubicBezTo>
                    <a:pt x="5323" y="1607"/>
                    <a:pt x="5404" y="1594"/>
                    <a:pt x="5458" y="1540"/>
                  </a:cubicBezTo>
                  <a:cubicBezTo>
                    <a:pt x="5525" y="1499"/>
                    <a:pt x="5566" y="1418"/>
                    <a:pt x="5566" y="1269"/>
                  </a:cubicBezTo>
                  <a:cubicBezTo>
                    <a:pt x="5566" y="1135"/>
                    <a:pt x="5525" y="1053"/>
                    <a:pt x="5471" y="1013"/>
                  </a:cubicBez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7" name="Freeform 3"/>
            <p:cNvSpPr>
              <a:spLocks noChangeArrowheads="1"/>
            </p:cNvSpPr>
            <p:nvPr/>
          </p:nvSpPr>
          <p:spPr bwMode="auto">
            <a:xfrm>
              <a:off x="7868830" y="4091538"/>
              <a:ext cx="1724540" cy="621125"/>
            </a:xfrm>
            <a:custGeom>
              <a:avLst/>
              <a:gdLst>
                <a:gd name="T0" fmla="*/ 6984 w 7093"/>
                <a:gd name="T1" fmla="*/ 1013 h 2554"/>
                <a:gd name="T2" fmla="*/ 6984 w 7093"/>
                <a:gd name="T3" fmla="*/ 1013 h 2554"/>
                <a:gd name="T4" fmla="*/ 6741 w 7093"/>
                <a:gd name="T5" fmla="*/ 945 h 2554"/>
                <a:gd name="T6" fmla="*/ 6538 w 7093"/>
                <a:gd name="T7" fmla="*/ 1026 h 2554"/>
                <a:gd name="T8" fmla="*/ 6295 w 7093"/>
                <a:gd name="T9" fmla="*/ 1135 h 2554"/>
                <a:gd name="T10" fmla="*/ 5849 w 7093"/>
                <a:gd name="T11" fmla="*/ 1135 h 2554"/>
                <a:gd name="T12" fmla="*/ 5849 w 7093"/>
                <a:gd name="T13" fmla="*/ 0 h 2554"/>
                <a:gd name="T14" fmla="*/ 0 w 7093"/>
                <a:gd name="T15" fmla="*/ 0 h 2554"/>
                <a:gd name="T16" fmla="*/ 0 w 7093"/>
                <a:gd name="T17" fmla="*/ 918 h 2554"/>
                <a:gd name="T18" fmla="*/ 217 w 7093"/>
                <a:gd name="T19" fmla="*/ 918 h 2554"/>
                <a:gd name="T20" fmla="*/ 325 w 7093"/>
                <a:gd name="T21" fmla="*/ 837 h 2554"/>
                <a:gd name="T22" fmla="*/ 662 w 7093"/>
                <a:gd name="T23" fmla="*/ 716 h 2554"/>
                <a:gd name="T24" fmla="*/ 1041 w 7093"/>
                <a:gd name="T25" fmla="*/ 837 h 2554"/>
                <a:gd name="T26" fmla="*/ 1216 w 7093"/>
                <a:gd name="T27" fmla="*/ 1283 h 2554"/>
                <a:gd name="T28" fmla="*/ 1041 w 7093"/>
                <a:gd name="T29" fmla="*/ 1716 h 2554"/>
                <a:gd name="T30" fmla="*/ 662 w 7093"/>
                <a:gd name="T31" fmla="*/ 1837 h 2554"/>
                <a:gd name="T32" fmla="*/ 311 w 7093"/>
                <a:gd name="T33" fmla="*/ 1702 h 2554"/>
                <a:gd name="T34" fmla="*/ 189 w 7093"/>
                <a:gd name="T35" fmla="*/ 1607 h 2554"/>
                <a:gd name="T36" fmla="*/ 0 w 7093"/>
                <a:gd name="T37" fmla="*/ 1607 h 2554"/>
                <a:gd name="T38" fmla="*/ 0 w 7093"/>
                <a:gd name="T39" fmla="*/ 2553 h 2554"/>
                <a:gd name="T40" fmla="*/ 3135 w 7093"/>
                <a:gd name="T41" fmla="*/ 2553 h 2554"/>
                <a:gd name="T42" fmla="*/ 3135 w 7093"/>
                <a:gd name="T43" fmla="*/ 2472 h 2554"/>
                <a:gd name="T44" fmla="*/ 3054 w 7093"/>
                <a:gd name="T45" fmla="*/ 2337 h 2554"/>
                <a:gd name="T46" fmla="*/ 2919 w 7093"/>
                <a:gd name="T47" fmla="*/ 1999 h 2554"/>
                <a:gd name="T48" fmla="*/ 3040 w 7093"/>
                <a:gd name="T49" fmla="*/ 1621 h 2554"/>
                <a:gd name="T50" fmla="*/ 3472 w 7093"/>
                <a:gd name="T51" fmla="*/ 1432 h 2554"/>
                <a:gd name="T52" fmla="*/ 3905 w 7093"/>
                <a:gd name="T53" fmla="*/ 1621 h 2554"/>
                <a:gd name="T54" fmla="*/ 4026 w 7093"/>
                <a:gd name="T55" fmla="*/ 1999 h 2554"/>
                <a:gd name="T56" fmla="*/ 3905 w 7093"/>
                <a:gd name="T57" fmla="*/ 2323 h 2554"/>
                <a:gd name="T58" fmla="*/ 3837 w 7093"/>
                <a:gd name="T59" fmla="*/ 2445 h 2554"/>
                <a:gd name="T60" fmla="*/ 3837 w 7093"/>
                <a:gd name="T61" fmla="*/ 2553 h 2554"/>
                <a:gd name="T62" fmla="*/ 5849 w 7093"/>
                <a:gd name="T63" fmla="*/ 2553 h 2554"/>
                <a:gd name="T64" fmla="*/ 5849 w 7093"/>
                <a:gd name="T65" fmla="*/ 1391 h 2554"/>
                <a:gd name="T66" fmla="*/ 6282 w 7093"/>
                <a:gd name="T67" fmla="*/ 1391 h 2554"/>
                <a:gd name="T68" fmla="*/ 6295 w 7093"/>
                <a:gd name="T69" fmla="*/ 1391 h 2554"/>
                <a:gd name="T70" fmla="*/ 6538 w 7093"/>
                <a:gd name="T71" fmla="*/ 1526 h 2554"/>
                <a:gd name="T72" fmla="*/ 6741 w 7093"/>
                <a:gd name="T73" fmla="*/ 1607 h 2554"/>
                <a:gd name="T74" fmla="*/ 6984 w 7093"/>
                <a:gd name="T75" fmla="*/ 1540 h 2554"/>
                <a:gd name="T76" fmla="*/ 7079 w 7093"/>
                <a:gd name="T77" fmla="*/ 1269 h 2554"/>
                <a:gd name="T78" fmla="*/ 6984 w 7093"/>
                <a:gd name="T79" fmla="*/ 1013 h 2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093" h="2554">
                  <a:moveTo>
                    <a:pt x="6984" y="1013"/>
                  </a:moveTo>
                  <a:lnTo>
                    <a:pt x="6984" y="1013"/>
                  </a:lnTo>
                  <a:cubicBezTo>
                    <a:pt x="6917" y="959"/>
                    <a:pt x="6835" y="945"/>
                    <a:pt x="6741" y="945"/>
                  </a:cubicBezTo>
                  <a:cubicBezTo>
                    <a:pt x="6660" y="945"/>
                    <a:pt x="6606" y="972"/>
                    <a:pt x="6538" y="1026"/>
                  </a:cubicBezTo>
                  <a:cubicBezTo>
                    <a:pt x="6470" y="1067"/>
                    <a:pt x="6403" y="1135"/>
                    <a:pt x="6295" y="1135"/>
                  </a:cubicBezTo>
                  <a:cubicBezTo>
                    <a:pt x="5849" y="1135"/>
                    <a:pt x="5849" y="1135"/>
                    <a:pt x="5849" y="1135"/>
                  </a:cubicBezTo>
                  <a:cubicBezTo>
                    <a:pt x="5849" y="0"/>
                    <a:pt x="5849" y="0"/>
                    <a:pt x="5849" y="0"/>
                  </a:cubicBezTo>
                  <a:cubicBezTo>
                    <a:pt x="0" y="0"/>
                    <a:pt x="0" y="0"/>
                    <a:pt x="0" y="0"/>
                  </a:cubicBezTo>
                  <a:cubicBezTo>
                    <a:pt x="0" y="918"/>
                    <a:pt x="0" y="918"/>
                    <a:pt x="0" y="918"/>
                  </a:cubicBezTo>
                  <a:cubicBezTo>
                    <a:pt x="217" y="918"/>
                    <a:pt x="217" y="918"/>
                    <a:pt x="217" y="918"/>
                  </a:cubicBezTo>
                  <a:cubicBezTo>
                    <a:pt x="230" y="918"/>
                    <a:pt x="243" y="905"/>
                    <a:pt x="325" y="837"/>
                  </a:cubicBezTo>
                  <a:cubicBezTo>
                    <a:pt x="406" y="783"/>
                    <a:pt x="514" y="716"/>
                    <a:pt x="662" y="716"/>
                  </a:cubicBezTo>
                  <a:cubicBezTo>
                    <a:pt x="784" y="716"/>
                    <a:pt x="919" y="743"/>
                    <a:pt x="1041" y="837"/>
                  </a:cubicBezTo>
                  <a:cubicBezTo>
                    <a:pt x="1149" y="918"/>
                    <a:pt x="1230" y="1094"/>
                    <a:pt x="1216" y="1283"/>
                  </a:cubicBezTo>
                  <a:cubicBezTo>
                    <a:pt x="1216" y="1459"/>
                    <a:pt x="1149" y="1621"/>
                    <a:pt x="1041" y="1716"/>
                  </a:cubicBezTo>
                  <a:cubicBezTo>
                    <a:pt x="919" y="1810"/>
                    <a:pt x="784" y="1837"/>
                    <a:pt x="662" y="1837"/>
                  </a:cubicBezTo>
                  <a:cubicBezTo>
                    <a:pt x="514" y="1837"/>
                    <a:pt x="392" y="1756"/>
                    <a:pt x="311" y="1702"/>
                  </a:cubicBezTo>
                  <a:cubicBezTo>
                    <a:pt x="230" y="1621"/>
                    <a:pt x="217" y="1607"/>
                    <a:pt x="189" y="1607"/>
                  </a:cubicBezTo>
                  <a:cubicBezTo>
                    <a:pt x="0" y="1607"/>
                    <a:pt x="0" y="1607"/>
                    <a:pt x="0" y="1607"/>
                  </a:cubicBezTo>
                  <a:cubicBezTo>
                    <a:pt x="0" y="2553"/>
                    <a:pt x="0" y="2553"/>
                    <a:pt x="0" y="2553"/>
                  </a:cubicBezTo>
                  <a:cubicBezTo>
                    <a:pt x="3135" y="2553"/>
                    <a:pt x="3135" y="2553"/>
                    <a:pt x="3135" y="2553"/>
                  </a:cubicBezTo>
                  <a:cubicBezTo>
                    <a:pt x="3135" y="2472"/>
                    <a:pt x="3135" y="2472"/>
                    <a:pt x="3135" y="2472"/>
                  </a:cubicBezTo>
                  <a:cubicBezTo>
                    <a:pt x="3135" y="2445"/>
                    <a:pt x="3121" y="2418"/>
                    <a:pt x="3054" y="2337"/>
                  </a:cubicBezTo>
                  <a:cubicBezTo>
                    <a:pt x="2999" y="2256"/>
                    <a:pt x="2919" y="2148"/>
                    <a:pt x="2919" y="1999"/>
                  </a:cubicBezTo>
                  <a:cubicBezTo>
                    <a:pt x="2919" y="1864"/>
                    <a:pt x="2945" y="1729"/>
                    <a:pt x="3040" y="1621"/>
                  </a:cubicBezTo>
                  <a:cubicBezTo>
                    <a:pt x="3121" y="1513"/>
                    <a:pt x="3283" y="1432"/>
                    <a:pt x="3472" y="1432"/>
                  </a:cubicBezTo>
                  <a:cubicBezTo>
                    <a:pt x="3661" y="1432"/>
                    <a:pt x="3823" y="1513"/>
                    <a:pt x="3905" y="1621"/>
                  </a:cubicBezTo>
                  <a:cubicBezTo>
                    <a:pt x="3999" y="1729"/>
                    <a:pt x="4026" y="1864"/>
                    <a:pt x="4026" y="1999"/>
                  </a:cubicBezTo>
                  <a:cubicBezTo>
                    <a:pt x="4026" y="2134"/>
                    <a:pt x="3959" y="2256"/>
                    <a:pt x="3905" y="2323"/>
                  </a:cubicBezTo>
                  <a:cubicBezTo>
                    <a:pt x="3837" y="2418"/>
                    <a:pt x="3837" y="2418"/>
                    <a:pt x="3837" y="2445"/>
                  </a:cubicBezTo>
                  <a:cubicBezTo>
                    <a:pt x="3837" y="2553"/>
                    <a:pt x="3837" y="2553"/>
                    <a:pt x="3837" y="2553"/>
                  </a:cubicBezTo>
                  <a:cubicBezTo>
                    <a:pt x="5849" y="2553"/>
                    <a:pt x="5849" y="2553"/>
                    <a:pt x="5849" y="2553"/>
                  </a:cubicBezTo>
                  <a:cubicBezTo>
                    <a:pt x="5849" y="1391"/>
                    <a:pt x="5849" y="1391"/>
                    <a:pt x="5849" y="1391"/>
                  </a:cubicBezTo>
                  <a:cubicBezTo>
                    <a:pt x="6282" y="1391"/>
                    <a:pt x="6282" y="1391"/>
                    <a:pt x="6282" y="1391"/>
                  </a:cubicBezTo>
                  <a:cubicBezTo>
                    <a:pt x="6295" y="1391"/>
                    <a:pt x="6295" y="1391"/>
                    <a:pt x="6295" y="1391"/>
                  </a:cubicBezTo>
                  <a:cubicBezTo>
                    <a:pt x="6403" y="1391"/>
                    <a:pt x="6470" y="1472"/>
                    <a:pt x="6538" y="1526"/>
                  </a:cubicBezTo>
                  <a:cubicBezTo>
                    <a:pt x="6606" y="1580"/>
                    <a:pt x="6660" y="1607"/>
                    <a:pt x="6741" y="1607"/>
                  </a:cubicBezTo>
                  <a:cubicBezTo>
                    <a:pt x="6835" y="1607"/>
                    <a:pt x="6917" y="1594"/>
                    <a:pt x="6984" y="1540"/>
                  </a:cubicBezTo>
                  <a:cubicBezTo>
                    <a:pt x="7038" y="1499"/>
                    <a:pt x="7079" y="1418"/>
                    <a:pt x="7079" y="1269"/>
                  </a:cubicBezTo>
                  <a:cubicBezTo>
                    <a:pt x="7092" y="1135"/>
                    <a:pt x="7038" y="1053"/>
                    <a:pt x="6984" y="1013"/>
                  </a:cubicBez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8" name="Freeform 4"/>
            <p:cNvSpPr>
              <a:spLocks noChangeArrowheads="1"/>
            </p:cNvSpPr>
            <p:nvPr/>
          </p:nvSpPr>
          <p:spPr bwMode="auto">
            <a:xfrm>
              <a:off x="9357425" y="3801895"/>
              <a:ext cx="1324507" cy="910769"/>
            </a:xfrm>
            <a:custGeom>
              <a:avLst/>
              <a:gdLst>
                <a:gd name="T0" fmla="*/ 4702 w 5446"/>
                <a:gd name="T1" fmla="*/ 810 h 3743"/>
                <a:gd name="T2" fmla="*/ 4702 w 5446"/>
                <a:gd name="T3" fmla="*/ 810 h 3743"/>
                <a:gd name="T4" fmla="*/ 4702 w 5446"/>
                <a:gd name="T5" fmla="*/ 797 h 3743"/>
                <a:gd name="T6" fmla="*/ 4837 w 5446"/>
                <a:gd name="T7" fmla="*/ 554 h 3743"/>
                <a:gd name="T8" fmla="*/ 4932 w 5446"/>
                <a:gd name="T9" fmla="*/ 351 h 3743"/>
                <a:gd name="T10" fmla="*/ 4864 w 5446"/>
                <a:gd name="T11" fmla="*/ 108 h 3743"/>
                <a:gd name="T12" fmla="*/ 4594 w 5446"/>
                <a:gd name="T13" fmla="*/ 13 h 3743"/>
                <a:gd name="T14" fmla="*/ 4324 w 5446"/>
                <a:gd name="T15" fmla="*/ 108 h 3743"/>
                <a:gd name="T16" fmla="*/ 4256 w 5446"/>
                <a:gd name="T17" fmla="*/ 351 h 3743"/>
                <a:gd name="T18" fmla="*/ 4337 w 5446"/>
                <a:gd name="T19" fmla="*/ 554 h 3743"/>
                <a:gd name="T20" fmla="*/ 4445 w 5446"/>
                <a:gd name="T21" fmla="*/ 797 h 3743"/>
                <a:gd name="T22" fmla="*/ 4445 w 5446"/>
                <a:gd name="T23" fmla="*/ 1189 h 3743"/>
                <a:gd name="T24" fmla="*/ 0 w 5446"/>
                <a:gd name="T25" fmla="*/ 1189 h 3743"/>
                <a:gd name="T26" fmla="*/ 0 w 5446"/>
                <a:gd name="T27" fmla="*/ 2107 h 3743"/>
                <a:gd name="T28" fmla="*/ 176 w 5446"/>
                <a:gd name="T29" fmla="*/ 2107 h 3743"/>
                <a:gd name="T30" fmla="*/ 284 w 5446"/>
                <a:gd name="T31" fmla="*/ 2026 h 3743"/>
                <a:gd name="T32" fmla="*/ 622 w 5446"/>
                <a:gd name="T33" fmla="*/ 1905 h 3743"/>
                <a:gd name="T34" fmla="*/ 1000 w 5446"/>
                <a:gd name="T35" fmla="*/ 2026 h 3743"/>
                <a:gd name="T36" fmla="*/ 1189 w 5446"/>
                <a:gd name="T37" fmla="*/ 2472 h 3743"/>
                <a:gd name="T38" fmla="*/ 1000 w 5446"/>
                <a:gd name="T39" fmla="*/ 2905 h 3743"/>
                <a:gd name="T40" fmla="*/ 622 w 5446"/>
                <a:gd name="T41" fmla="*/ 3026 h 3743"/>
                <a:gd name="T42" fmla="*/ 284 w 5446"/>
                <a:gd name="T43" fmla="*/ 2891 h 3743"/>
                <a:gd name="T44" fmla="*/ 149 w 5446"/>
                <a:gd name="T45" fmla="*/ 2796 h 3743"/>
                <a:gd name="T46" fmla="*/ 0 w 5446"/>
                <a:gd name="T47" fmla="*/ 2796 h 3743"/>
                <a:gd name="T48" fmla="*/ 0 w 5446"/>
                <a:gd name="T49" fmla="*/ 3742 h 3743"/>
                <a:gd name="T50" fmla="*/ 2027 w 5446"/>
                <a:gd name="T51" fmla="*/ 3742 h 3743"/>
                <a:gd name="T52" fmla="*/ 2027 w 5446"/>
                <a:gd name="T53" fmla="*/ 3661 h 3743"/>
                <a:gd name="T54" fmla="*/ 1933 w 5446"/>
                <a:gd name="T55" fmla="*/ 3526 h 3743"/>
                <a:gd name="T56" fmla="*/ 1797 w 5446"/>
                <a:gd name="T57" fmla="*/ 3188 h 3743"/>
                <a:gd name="T58" fmla="*/ 1919 w 5446"/>
                <a:gd name="T59" fmla="*/ 2810 h 3743"/>
                <a:gd name="T60" fmla="*/ 2351 w 5446"/>
                <a:gd name="T61" fmla="*/ 2621 h 3743"/>
                <a:gd name="T62" fmla="*/ 2797 w 5446"/>
                <a:gd name="T63" fmla="*/ 2810 h 3743"/>
                <a:gd name="T64" fmla="*/ 2919 w 5446"/>
                <a:gd name="T65" fmla="*/ 3188 h 3743"/>
                <a:gd name="T66" fmla="*/ 2797 w 5446"/>
                <a:gd name="T67" fmla="*/ 3512 h 3743"/>
                <a:gd name="T68" fmla="*/ 2716 w 5446"/>
                <a:gd name="T69" fmla="*/ 3634 h 3743"/>
                <a:gd name="T70" fmla="*/ 2716 w 5446"/>
                <a:gd name="T71" fmla="*/ 3742 h 3743"/>
                <a:gd name="T72" fmla="*/ 4783 w 5446"/>
                <a:gd name="T73" fmla="*/ 3742 h 3743"/>
                <a:gd name="T74" fmla="*/ 5445 w 5446"/>
                <a:gd name="T75" fmla="*/ 1189 h 3743"/>
                <a:gd name="T76" fmla="*/ 4702 w 5446"/>
                <a:gd name="T77" fmla="*/ 1189 h 3743"/>
                <a:gd name="T78" fmla="*/ 4702 w 5446"/>
                <a:gd name="T79" fmla="*/ 810 h 3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446" h="3743">
                  <a:moveTo>
                    <a:pt x="4702" y="810"/>
                  </a:moveTo>
                  <a:lnTo>
                    <a:pt x="4702" y="810"/>
                  </a:lnTo>
                  <a:cubicBezTo>
                    <a:pt x="4702" y="797"/>
                    <a:pt x="4702" y="797"/>
                    <a:pt x="4702" y="797"/>
                  </a:cubicBezTo>
                  <a:cubicBezTo>
                    <a:pt x="4715" y="689"/>
                    <a:pt x="4783" y="621"/>
                    <a:pt x="4837" y="554"/>
                  </a:cubicBezTo>
                  <a:cubicBezTo>
                    <a:pt x="4891" y="486"/>
                    <a:pt x="4932" y="432"/>
                    <a:pt x="4932" y="351"/>
                  </a:cubicBezTo>
                  <a:cubicBezTo>
                    <a:pt x="4932" y="257"/>
                    <a:pt x="4905" y="175"/>
                    <a:pt x="4864" y="108"/>
                  </a:cubicBezTo>
                  <a:cubicBezTo>
                    <a:pt x="4810" y="54"/>
                    <a:pt x="4729" y="13"/>
                    <a:pt x="4594" y="13"/>
                  </a:cubicBezTo>
                  <a:cubicBezTo>
                    <a:pt x="4445" y="0"/>
                    <a:pt x="4378" y="41"/>
                    <a:pt x="4324" y="108"/>
                  </a:cubicBezTo>
                  <a:cubicBezTo>
                    <a:pt x="4283" y="162"/>
                    <a:pt x="4256" y="257"/>
                    <a:pt x="4256" y="351"/>
                  </a:cubicBezTo>
                  <a:cubicBezTo>
                    <a:pt x="4256" y="432"/>
                    <a:pt x="4296" y="486"/>
                    <a:pt x="4337" y="554"/>
                  </a:cubicBezTo>
                  <a:cubicBezTo>
                    <a:pt x="4378" y="621"/>
                    <a:pt x="4445" y="689"/>
                    <a:pt x="4445" y="797"/>
                  </a:cubicBezTo>
                  <a:cubicBezTo>
                    <a:pt x="4445" y="1189"/>
                    <a:pt x="4445" y="1189"/>
                    <a:pt x="4445" y="1189"/>
                  </a:cubicBezTo>
                  <a:cubicBezTo>
                    <a:pt x="0" y="1189"/>
                    <a:pt x="0" y="1189"/>
                    <a:pt x="0" y="1189"/>
                  </a:cubicBezTo>
                  <a:cubicBezTo>
                    <a:pt x="0" y="2107"/>
                    <a:pt x="0" y="2107"/>
                    <a:pt x="0" y="2107"/>
                  </a:cubicBezTo>
                  <a:cubicBezTo>
                    <a:pt x="176" y="2107"/>
                    <a:pt x="176" y="2107"/>
                    <a:pt x="176" y="2107"/>
                  </a:cubicBezTo>
                  <a:cubicBezTo>
                    <a:pt x="189" y="2107"/>
                    <a:pt x="203" y="2094"/>
                    <a:pt x="284" y="2026"/>
                  </a:cubicBezTo>
                  <a:cubicBezTo>
                    <a:pt x="365" y="1972"/>
                    <a:pt x="473" y="1905"/>
                    <a:pt x="622" y="1905"/>
                  </a:cubicBezTo>
                  <a:cubicBezTo>
                    <a:pt x="744" y="1905"/>
                    <a:pt x="878" y="1932"/>
                    <a:pt x="1000" y="2026"/>
                  </a:cubicBezTo>
                  <a:cubicBezTo>
                    <a:pt x="1108" y="2107"/>
                    <a:pt x="1189" y="2283"/>
                    <a:pt x="1189" y="2472"/>
                  </a:cubicBezTo>
                  <a:cubicBezTo>
                    <a:pt x="1176" y="2648"/>
                    <a:pt x="1108" y="2810"/>
                    <a:pt x="1000" y="2905"/>
                  </a:cubicBezTo>
                  <a:cubicBezTo>
                    <a:pt x="892" y="2999"/>
                    <a:pt x="744" y="3026"/>
                    <a:pt x="622" y="3026"/>
                  </a:cubicBezTo>
                  <a:cubicBezTo>
                    <a:pt x="473" y="3026"/>
                    <a:pt x="351" y="2945"/>
                    <a:pt x="284" y="2891"/>
                  </a:cubicBezTo>
                  <a:cubicBezTo>
                    <a:pt x="189" y="2810"/>
                    <a:pt x="176" y="2796"/>
                    <a:pt x="149" y="2796"/>
                  </a:cubicBezTo>
                  <a:cubicBezTo>
                    <a:pt x="0" y="2796"/>
                    <a:pt x="0" y="2796"/>
                    <a:pt x="0" y="2796"/>
                  </a:cubicBezTo>
                  <a:cubicBezTo>
                    <a:pt x="0" y="3742"/>
                    <a:pt x="0" y="3742"/>
                    <a:pt x="0" y="3742"/>
                  </a:cubicBezTo>
                  <a:cubicBezTo>
                    <a:pt x="2027" y="3742"/>
                    <a:pt x="2027" y="3742"/>
                    <a:pt x="2027" y="3742"/>
                  </a:cubicBezTo>
                  <a:cubicBezTo>
                    <a:pt x="2027" y="3661"/>
                    <a:pt x="2027" y="3661"/>
                    <a:pt x="2027" y="3661"/>
                  </a:cubicBezTo>
                  <a:cubicBezTo>
                    <a:pt x="2027" y="3634"/>
                    <a:pt x="2013" y="3607"/>
                    <a:pt x="1933" y="3526"/>
                  </a:cubicBezTo>
                  <a:cubicBezTo>
                    <a:pt x="1878" y="3445"/>
                    <a:pt x="1797" y="3337"/>
                    <a:pt x="1797" y="3188"/>
                  </a:cubicBezTo>
                  <a:cubicBezTo>
                    <a:pt x="1797" y="3053"/>
                    <a:pt x="1824" y="2918"/>
                    <a:pt x="1919" y="2810"/>
                  </a:cubicBezTo>
                  <a:cubicBezTo>
                    <a:pt x="2013" y="2702"/>
                    <a:pt x="2175" y="2621"/>
                    <a:pt x="2351" y="2621"/>
                  </a:cubicBezTo>
                  <a:cubicBezTo>
                    <a:pt x="2540" y="2621"/>
                    <a:pt x="2716" y="2702"/>
                    <a:pt x="2797" y="2810"/>
                  </a:cubicBezTo>
                  <a:cubicBezTo>
                    <a:pt x="2891" y="2918"/>
                    <a:pt x="2919" y="3053"/>
                    <a:pt x="2919" y="3188"/>
                  </a:cubicBezTo>
                  <a:cubicBezTo>
                    <a:pt x="2919" y="3323"/>
                    <a:pt x="2851" y="3445"/>
                    <a:pt x="2797" y="3512"/>
                  </a:cubicBezTo>
                  <a:cubicBezTo>
                    <a:pt x="2729" y="3607"/>
                    <a:pt x="2716" y="3607"/>
                    <a:pt x="2716" y="3634"/>
                  </a:cubicBezTo>
                  <a:cubicBezTo>
                    <a:pt x="2716" y="3742"/>
                    <a:pt x="2716" y="3742"/>
                    <a:pt x="2716" y="3742"/>
                  </a:cubicBezTo>
                  <a:cubicBezTo>
                    <a:pt x="4783" y="3742"/>
                    <a:pt x="4783" y="3742"/>
                    <a:pt x="4783" y="3742"/>
                  </a:cubicBezTo>
                  <a:cubicBezTo>
                    <a:pt x="5445" y="1189"/>
                    <a:pt x="5445" y="1189"/>
                    <a:pt x="5445" y="1189"/>
                  </a:cubicBezTo>
                  <a:cubicBezTo>
                    <a:pt x="4702" y="1189"/>
                    <a:pt x="4702" y="1189"/>
                    <a:pt x="4702" y="1189"/>
                  </a:cubicBezTo>
                  <a:lnTo>
                    <a:pt x="4702" y="810"/>
                  </a:ln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9" name="Freeform 5"/>
            <p:cNvSpPr>
              <a:spLocks noChangeArrowheads="1"/>
            </p:cNvSpPr>
            <p:nvPr/>
          </p:nvSpPr>
          <p:spPr bwMode="auto">
            <a:xfrm>
              <a:off x="6908965" y="4491677"/>
              <a:ext cx="1160417" cy="1199340"/>
            </a:xfrm>
            <a:custGeom>
              <a:avLst/>
              <a:gdLst>
                <a:gd name="T0" fmla="*/ 1945 w 4770"/>
                <a:gd name="T1" fmla="*/ 797 h 4931"/>
                <a:gd name="T2" fmla="*/ 1945 w 4770"/>
                <a:gd name="T3" fmla="*/ 797 h 4931"/>
                <a:gd name="T4" fmla="*/ 2067 w 4770"/>
                <a:gd name="T5" fmla="*/ 554 h 4931"/>
                <a:gd name="T6" fmla="*/ 2148 w 4770"/>
                <a:gd name="T7" fmla="*/ 351 h 4931"/>
                <a:gd name="T8" fmla="*/ 2081 w 4770"/>
                <a:gd name="T9" fmla="*/ 108 h 4931"/>
                <a:gd name="T10" fmla="*/ 1811 w 4770"/>
                <a:gd name="T11" fmla="*/ 0 h 4931"/>
                <a:gd name="T12" fmla="*/ 1540 w 4770"/>
                <a:gd name="T13" fmla="*/ 108 h 4931"/>
                <a:gd name="T14" fmla="*/ 1473 w 4770"/>
                <a:gd name="T15" fmla="*/ 351 h 4931"/>
                <a:gd name="T16" fmla="*/ 1554 w 4770"/>
                <a:gd name="T17" fmla="*/ 554 h 4931"/>
                <a:gd name="T18" fmla="*/ 1703 w 4770"/>
                <a:gd name="T19" fmla="*/ 797 h 4931"/>
                <a:gd name="T20" fmla="*/ 1703 w 4770"/>
                <a:gd name="T21" fmla="*/ 810 h 4931"/>
                <a:gd name="T22" fmla="*/ 1703 w 4770"/>
                <a:gd name="T23" fmla="*/ 1175 h 4931"/>
                <a:gd name="T24" fmla="*/ 0 w 4770"/>
                <a:gd name="T25" fmla="*/ 1175 h 4931"/>
                <a:gd name="T26" fmla="*/ 730 w 4770"/>
                <a:gd name="T27" fmla="*/ 3727 h 4931"/>
                <a:gd name="T28" fmla="*/ 2675 w 4770"/>
                <a:gd name="T29" fmla="*/ 3727 h 4931"/>
                <a:gd name="T30" fmla="*/ 2675 w 4770"/>
                <a:gd name="T31" fmla="*/ 4133 h 4931"/>
                <a:gd name="T32" fmla="*/ 2675 w 4770"/>
                <a:gd name="T33" fmla="*/ 4133 h 4931"/>
                <a:gd name="T34" fmla="*/ 2540 w 4770"/>
                <a:gd name="T35" fmla="*/ 4376 h 4931"/>
                <a:gd name="T36" fmla="*/ 2459 w 4770"/>
                <a:gd name="T37" fmla="*/ 4578 h 4931"/>
                <a:gd name="T38" fmla="*/ 2527 w 4770"/>
                <a:gd name="T39" fmla="*/ 4822 h 4931"/>
                <a:gd name="T40" fmla="*/ 2797 w 4770"/>
                <a:gd name="T41" fmla="*/ 4930 h 4931"/>
                <a:gd name="T42" fmla="*/ 3054 w 4770"/>
                <a:gd name="T43" fmla="*/ 4822 h 4931"/>
                <a:gd name="T44" fmla="*/ 3135 w 4770"/>
                <a:gd name="T45" fmla="*/ 4578 h 4931"/>
                <a:gd name="T46" fmla="*/ 3040 w 4770"/>
                <a:gd name="T47" fmla="*/ 4376 h 4931"/>
                <a:gd name="T48" fmla="*/ 2932 w 4770"/>
                <a:gd name="T49" fmla="*/ 4146 h 4931"/>
                <a:gd name="T50" fmla="*/ 2932 w 4770"/>
                <a:gd name="T51" fmla="*/ 3727 h 4931"/>
                <a:gd name="T52" fmla="*/ 4769 w 4770"/>
                <a:gd name="T53" fmla="*/ 3727 h 4931"/>
                <a:gd name="T54" fmla="*/ 4769 w 4770"/>
                <a:gd name="T55" fmla="*/ 2783 h 4931"/>
                <a:gd name="T56" fmla="*/ 4621 w 4770"/>
                <a:gd name="T57" fmla="*/ 2783 h 4931"/>
                <a:gd name="T58" fmla="*/ 4499 w 4770"/>
                <a:gd name="T59" fmla="*/ 2864 h 4931"/>
                <a:gd name="T60" fmla="*/ 4162 w 4770"/>
                <a:gd name="T61" fmla="*/ 2999 h 4931"/>
                <a:gd name="T62" fmla="*/ 3783 w 4770"/>
                <a:gd name="T63" fmla="*/ 2891 h 4931"/>
                <a:gd name="T64" fmla="*/ 3594 w 4770"/>
                <a:gd name="T65" fmla="*/ 2445 h 4931"/>
                <a:gd name="T66" fmla="*/ 3769 w 4770"/>
                <a:gd name="T67" fmla="*/ 2012 h 4931"/>
                <a:gd name="T68" fmla="*/ 4162 w 4770"/>
                <a:gd name="T69" fmla="*/ 1891 h 4931"/>
                <a:gd name="T70" fmla="*/ 4486 w 4770"/>
                <a:gd name="T71" fmla="*/ 2012 h 4931"/>
                <a:gd name="T72" fmla="*/ 4594 w 4770"/>
                <a:gd name="T73" fmla="*/ 2080 h 4931"/>
                <a:gd name="T74" fmla="*/ 4769 w 4770"/>
                <a:gd name="T75" fmla="*/ 2080 h 4931"/>
                <a:gd name="T76" fmla="*/ 4769 w 4770"/>
                <a:gd name="T77" fmla="*/ 1175 h 4931"/>
                <a:gd name="T78" fmla="*/ 1945 w 4770"/>
                <a:gd name="T79" fmla="*/ 1175 h 4931"/>
                <a:gd name="T80" fmla="*/ 1945 w 4770"/>
                <a:gd name="T81" fmla="*/ 797 h 4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770" h="4931">
                  <a:moveTo>
                    <a:pt x="1945" y="797"/>
                  </a:moveTo>
                  <a:lnTo>
                    <a:pt x="1945" y="797"/>
                  </a:lnTo>
                  <a:cubicBezTo>
                    <a:pt x="1945" y="689"/>
                    <a:pt x="2013" y="621"/>
                    <a:pt x="2067" y="554"/>
                  </a:cubicBezTo>
                  <a:cubicBezTo>
                    <a:pt x="2108" y="486"/>
                    <a:pt x="2148" y="432"/>
                    <a:pt x="2148" y="351"/>
                  </a:cubicBezTo>
                  <a:cubicBezTo>
                    <a:pt x="2148" y="256"/>
                    <a:pt x="2121" y="162"/>
                    <a:pt x="2081" y="108"/>
                  </a:cubicBezTo>
                  <a:cubicBezTo>
                    <a:pt x="2027" y="40"/>
                    <a:pt x="1945" y="0"/>
                    <a:pt x="1811" y="0"/>
                  </a:cubicBezTo>
                  <a:cubicBezTo>
                    <a:pt x="1662" y="14"/>
                    <a:pt x="1594" y="54"/>
                    <a:pt x="1540" y="108"/>
                  </a:cubicBezTo>
                  <a:cubicBezTo>
                    <a:pt x="1500" y="162"/>
                    <a:pt x="1473" y="256"/>
                    <a:pt x="1473" y="351"/>
                  </a:cubicBezTo>
                  <a:cubicBezTo>
                    <a:pt x="1473" y="432"/>
                    <a:pt x="1514" y="486"/>
                    <a:pt x="1554" y="554"/>
                  </a:cubicBezTo>
                  <a:cubicBezTo>
                    <a:pt x="1608" y="621"/>
                    <a:pt x="1689" y="689"/>
                    <a:pt x="1703" y="797"/>
                  </a:cubicBezTo>
                  <a:cubicBezTo>
                    <a:pt x="1703" y="797"/>
                    <a:pt x="1703" y="797"/>
                    <a:pt x="1703" y="810"/>
                  </a:cubicBezTo>
                  <a:cubicBezTo>
                    <a:pt x="1703" y="1175"/>
                    <a:pt x="1703" y="1175"/>
                    <a:pt x="1703" y="1175"/>
                  </a:cubicBezTo>
                  <a:cubicBezTo>
                    <a:pt x="0" y="1175"/>
                    <a:pt x="0" y="1175"/>
                    <a:pt x="0" y="1175"/>
                  </a:cubicBezTo>
                  <a:cubicBezTo>
                    <a:pt x="730" y="3727"/>
                    <a:pt x="730" y="3727"/>
                    <a:pt x="730" y="3727"/>
                  </a:cubicBezTo>
                  <a:cubicBezTo>
                    <a:pt x="2675" y="3727"/>
                    <a:pt x="2675" y="3727"/>
                    <a:pt x="2675" y="3727"/>
                  </a:cubicBezTo>
                  <a:cubicBezTo>
                    <a:pt x="2675" y="4133"/>
                    <a:pt x="2675" y="4133"/>
                    <a:pt x="2675" y="4133"/>
                  </a:cubicBezTo>
                  <a:lnTo>
                    <a:pt x="2675" y="4133"/>
                  </a:lnTo>
                  <a:cubicBezTo>
                    <a:pt x="2662" y="4241"/>
                    <a:pt x="2594" y="4308"/>
                    <a:pt x="2540" y="4376"/>
                  </a:cubicBezTo>
                  <a:cubicBezTo>
                    <a:pt x="2486" y="4444"/>
                    <a:pt x="2459" y="4498"/>
                    <a:pt x="2459" y="4578"/>
                  </a:cubicBezTo>
                  <a:cubicBezTo>
                    <a:pt x="2459" y="4673"/>
                    <a:pt x="2472" y="4768"/>
                    <a:pt x="2527" y="4822"/>
                  </a:cubicBezTo>
                  <a:cubicBezTo>
                    <a:pt x="2567" y="4876"/>
                    <a:pt x="2648" y="4930"/>
                    <a:pt x="2797" y="4930"/>
                  </a:cubicBezTo>
                  <a:cubicBezTo>
                    <a:pt x="2932" y="4930"/>
                    <a:pt x="3013" y="4889"/>
                    <a:pt x="3054" y="4822"/>
                  </a:cubicBezTo>
                  <a:cubicBezTo>
                    <a:pt x="3108" y="4768"/>
                    <a:pt x="3135" y="4673"/>
                    <a:pt x="3135" y="4578"/>
                  </a:cubicBezTo>
                  <a:cubicBezTo>
                    <a:pt x="3135" y="4498"/>
                    <a:pt x="3094" y="4444"/>
                    <a:pt x="3040" y="4376"/>
                  </a:cubicBezTo>
                  <a:cubicBezTo>
                    <a:pt x="2999" y="4322"/>
                    <a:pt x="2932" y="4254"/>
                    <a:pt x="2932" y="4146"/>
                  </a:cubicBezTo>
                  <a:cubicBezTo>
                    <a:pt x="2932" y="3727"/>
                    <a:pt x="2932" y="3727"/>
                    <a:pt x="2932" y="3727"/>
                  </a:cubicBezTo>
                  <a:cubicBezTo>
                    <a:pt x="4769" y="3727"/>
                    <a:pt x="4769" y="3727"/>
                    <a:pt x="4769" y="3727"/>
                  </a:cubicBezTo>
                  <a:cubicBezTo>
                    <a:pt x="4769" y="2783"/>
                    <a:pt x="4769" y="2783"/>
                    <a:pt x="4769" y="2783"/>
                  </a:cubicBezTo>
                  <a:cubicBezTo>
                    <a:pt x="4621" y="2783"/>
                    <a:pt x="4621" y="2783"/>
                    <a:pt x="4621" y="2783"/>
                  </a:cubicBezTo>
                  <a:cubicBezTo>
                    <a:pt x="4607" y="2783"/>
                    <a:pt x="4580" y="2796"/>
                    <a:pt x="4499" y="2864"/>
                  </a:cubicBezTo>
                  <a:cubicBezTo>
                    <a:pt x="4418" y="2932"/>
                    <a:pt x="4310" y="2999"/>
                    <a:pt x="4162" y="2999"/>
                  </a:cubicBezTo>
                  <a:cubicBezTo>
                    <a:pt x="4026" y="2999"/>
                    <a:pt x="3891" y="2972"/>
                    <a:pt x="3783" y="2891"/>
                  </a:cubicBezTo>
                  <a:cubicBezTo>
                    <a:pt x="3675" y="2796"/>
                    <a:pt x="3594" y="2634"/>
                    <a:pt x="3594" y="2445"/>
                  </a:cubicBezTo>
                  <a:cubicBezTo>
                    <a:pt x="3594" y="2269"/>
                    <a:pt x="3675" y="2094"/>
                    <a:pt x="3769" y="2012"/>
                  </a:cubicBezTo>
                  <a:cubicBezTo>
                    <a:pt x="3891" y="1918"/>
                    <a:pt x="4026" y="1891"/>
                    <a:pt x="4162" y="1891"/>
                  </a:cubicBezTo>
                  <a:cubicBezTo>
                    <a:pt x="4296" y="1891"/>
                    <a:pt x="4418" y="1959"/>
                    <a:pt x="4486" y="2012"/>
                  </a:cubicBezTo>
                  <a:cubicBezTo>
                    <a:pt x="4580" y="2080"/>
                    <a:pt x="4580" y="2080"/>
                    <a:pt x="4594" y="2080"/>
                  </a:cubicBezTo>
                  <a:cubicBezTo>
                    <a:pt x="4769" y="2080"/>
                    <a:pt x="4769" y="2080"/>
                    <a:pt x="4769" y="2080"/>
                  </a:cubicBezTo>
                  <a:cubicBezTo>
                    <a:pt x="4769" y="1175"/>
                    <a:pt x="4769" y="1175"/>
                    <a:pt x="4769" y="1175"/>
                  </a:cubicBezTo>
                  <a:cubicBezTo>
                    <a:pt x="1945" y="1175"/>
                    <a:pt x="1945" y="1175"/>
                    <a:pt x="1945" y="1175"/>
                  </a:cubicBezTo>
                  <a:lnTo>
                    <a:pt x="1945" y="797"/>
                  </a:ln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10" name="Freeform 6"/>
            <p:cNvSpPr>
              <a:spLocks noChangeArrowheads="1"/>
            </p:cNvSpPr>
            <p:nvPr/>
          </p:nvSpPr>
          <p:spPr bwMode="auto">
            <a:xfrm>
              <a:off x="7835582" y="4491677"/>
              <a:ext cx="1455348" cy="1199340"/>
            </a:xfrm>
            <a:custGeom>
              <a:avLst/>
              <a:gdLst>
                <a:gd name="T0" fmla="*/ 3742 w 5985"/>
                <a:gd name="T1" fmla="*/ 797 h 4931"/>
                <a:gd name="T2" fmla="*/ 3742 w 5985"/>
                <a:gd name="T3" fmla="*/ 797 h 4931"/>
                <a:gd name="T4" fmla="*/ 3864 w 5985"/>
                <a:gd name="T5" fmla="*/ 554 h 4931"/>
                <a:gd name="T6" fmla="*/ 3945 w 5985"/>
                <a:gd name="T7" fmla="*/ 351 h 4931"/>
                <a:gd name="T8" fmla="*/ 3878 w 5985"/>
                <a:gd name="T9" fmla="*/ 108 h 4931"/>
                <a:gd name="T10" fmla="*/ 3607 w 5985"/>
                <a:gd name="T11" fmla="*/ 0 h 4931"/>
                <a:gd name="T12" fmla="*/ 3337 w 5985"/>
                <a:gd name="T13" fmla="*/ 108 h 4931"/>
                <a:gd name="T14" fmla="*/ 3270 w 5985"/>
                <a:gd name="T15" fmla="*/ 351 h 4931"/>
                <a:gd name="T16" fmla="*/ 3364 w 5985"/>
                <a:gd name="T17" fmla="*/ 554 h 4931"/>
                <a:gd name="T18" fmla="*/ 3499 w 5985"/>
                <a:gd name="T19" fmla="*/ 797 h 4931"/>
                <a:gd name="T20" fmla="*/ 3499 w 5985"/>
                <a:gd name="T21" fmla="*/ 810 h 4931"/>
                <a:gd name="T22" fmla="*/ 3499 w 5985"/>
                <a:gd name="T23" fmla="*/ 1175 h 4931"/>
                <a:gd name="T24" fmla="*/ 1230 w 5985"/>
                <a:gd name="T25" fmla="*/ 1175 h 4931"/>
                <a:gd name="T26" fmla="*/ 1230 w 5985"/>
                <a:gd name="T27" fmla="*/ 2310 h 4931"/>
                <a:gd name="T28" fmla="*/ 797 w 5985"/>
                <a:gd name="T29" fmla="*/ 2310 h 4931"/>
                <a:gd name="T30" fmla="*/ 554 w 5985"/>
                <a:gd name="T31" fmla="*/ 2188 h 4931"/>
                <a:gd name="T32" fmla="*/ 352 w 5985"/>
                <a:gd name="T33" fmla="*/ 2107 h 4931"/>
                <a:gd name="T34" fmla="*/ 108 w 5985"/>
                <a:gd name="T35" fmla="*/ 2188 h 4931"/>
                <a:gd name="T36" fmla="*/ 0 w 5985"/>
                <a:gd name="T37" fmla="*/ 2445 h 4931"/>
                <a:gd name="T38" fmla="*/ 108 w 5985"/>
                <a:gd name="T39" fmla="*/ 2715 h 4931"/>
                <a:gd name="T40" fmla="*/ 352 w 5985"/>
                <a:gd name="T41" fmla="*/ 2783 h 4931"/>
                <a:gd name="T42" fmla="*/ 554 w 5985"/>
                <a:gd name="T43" fmla="*/ 2702 h 4931"/>
                <a:gd name="T44" fmla="*/ 797 w 5985"/>
                <a:gd name="T45" fmla="*/ 2553 h 4931"/>
                <a:gd name="T46" fmla="*/ 811 w 5985"/>
                <a:gd name="T47" fmla="*/ 2553 h 4931"/>
                <a:gd name="T48" fmla="*/ 1230 w 5985"/>
                <a:gd name="T49" fmla="*/ 2553 h 4931"/>
                <a:gd name="T50" fmla="*/ 1230 w 5985"/>
                <a:gd name="T51" fmla="*/ 3727 h 4931"/>
                <a:gd name="T52" fmla="*/ 2837 w 5985"/>
                <a:gd name="T53" fmla="*/ 3727 h 4931"/>
                <a:gd name="T54" fmla="*/ 2837 w 5985"/>
                <a:gd name="T55" fmla="*/ 4133 h 4931"/>
                <a:gd name="T56" fmla="*/ 2837 w 5985"/>
                <a:gd name="T57" fmla="*/ 4133 h 4931"/>
                <a:gd name="T58" fmla="*/ 2702 w 5985"/>
                <a:gd name="T59" fmla="*/ 4376 h 4931"/>
                <a:gd name="T60" fmla="*/ 2607 w 5985"/>
                <a:gd name="T61" fmla="*/ 4578 h 4931"/>
                <a:gd name="T62" fmla="*/ 2689 w 5985"/>
                <a:gd name="T63" fmla="*/ 4822 h 4931"/>
                <a:gd name="T64" fmla="*/ 2946 w 5985"/>
                <a:gd name="T65" fmla="*/ 4930 h 4931"/>
                <a:gd name="T66" fmla="*/ 3216 w 5985"/>
                <a:gd name="T67" fmla="*/ 4822 h 4931"/>
                <a:gd name="T68" fmla="*/ 3283 w 5985"/>
                <a:gd name="T69" fmla="*/ 4578 h 4931"/>
                <a:gd name="T70" fmla="*/ 3202 w 5985"/>
                <a:gd name="T71" fmla="*/ 4376 h 4931"/>
                <a:gd name="T72" fmla="*/ 3094 w 5985"/>
                <a:gd name="T73" fmla="*/ 4146 h 4931"/>
                <a:gd name="T74" fmla="*/ 3094 w 5985"/>
                <a:gd name="T75" fmla="*/ 3727 h 4931"/>
                <a:gd name="T76" fmla="*/ 5984 w 5985"/>
                <a:gd name="T77" fmla="*/ 3727 h 4931"/>
                <a:gd name="T78" fmla="*/ 5984 w 5985"/>
                <a:gd name="T79" fmla="*/ 2783 h 4931"/>
                <a:gd name="T80" fmla="*/ 5836 w 5985"/>
                <a:gd name="T81" fmla="*/ 2783 h 4931"/>
                <a:gd name="T82" fmla="*/ 5714 w 5985"/>
                <a:gd name="T83" fmla="*/ 2864 h 4931"/>
                <a:gd name="T84" fmla="*/ 5377 w 5985"/>
                <a:gd name="T85" fmla="*/ 2999 h 4931"/>
                <a:gd name="T86" fmla="*/ 4999 w 5985"/>
                <a:gd name="T87" fmla="*/ 2891 h 4931"/>
                <a:gd name="T88" fmla="*/ 4810 w 5985"/>
                <a:gd name="T89" fmla="*/ 2445 h 4931"/>
                <a:gd name="T90" fmla="*/ 4985 w 5985"/>
                <a:gd name="T91" fmla="*/ 2012 h 4931"/>
                <a:gd name="T92" fmla="*/ 5377 w 5985"/>
                <a:gd name="T93" fmla="*/ 1891 h 4931"/>
                <a:gd name="T94" fmla="*/ 5701 w 5985"/>
                <a:gd name="T95" fmla="*/ 2012 h 4931"/>
                <a:gd name="T96" fmla="*/ 5809 w 5985"/>
                <a:gd name="T97" fmla="*/ 2080 h 4931"/>
                <a:gd name="T98" fmla="*/ 5984 w 5985"/>
                <a:gd name="T99" fmla="*/ 2080 h 4931"/>
                <a:gd name="T100" fmla="*/ 5984 w 5985"/>
                <a:gd name="T101" fmla="*/ 1175 h 4931"/>
                <a:gd name="T102" fmla="*/ 3742 w 5985"/>
                <a:gd name="T103" fmla="*/ 1175 h 4931"/>
                <a:gd name="T104" fmla="*/ 3742 w 5985"/>
                <a:gd name="T105" fmla="*/ 797 h 4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985" h="4931">
                  <a:moveTo>
                    <a:pt x="3742" y="797"/>
                  </a:moveTo>
                  <a:lnTo>
                    <a:pt x="3742" y="797"/>
                  </a:lnTo>
                  <a:cubicBezTo>
                    <a:pt x="3742" y="689"/>
                    <a:pt x="3810" y="621"/>
                    <a:pt x="3864" y="554"/>
                  </a:cubicBezTo>
                  <a:cubicBezTo>
                    <a:pt x="3904" y="486"/>
                    <a:pt x="3945" y="432"/>
                    <a:pt x="3945" y="351"/>
                  </a:cubicBezTo>
                  <a:cubicBezTo>
                    <a:pt x="3945" y="256"/>
                    <a:pt x="3918" y="162"/>
                    <a:pt x="3878" y="108"/>
                  </a:cubicBezTo>
                  <a:cubicBezTo>
                    <a:pt x="3824" y="40"/>
                    <a:pt x="3756" y="0"/>
                    <a:pt x="3607" y="0"/>
                  </a:cubicBezTo>
                  <a:cubicBezTo>
                    <a:pt x="3472" y="14"/>
                    <a:pt x="3391" y="54"/>
                    <a:pt x="3337" y="108"/>
                  </a:cubicBezTo>
                  <a:cubicBezTo>
                    <a:pt x="3297" y="162"/>
                    <a:pt x="3270" y="256"/>
                    <a:pt x="3270" y="351"/>
                  </a:cubicBezTo>
                  <a:cubicBezTo>
                    <a:pt x="3270" y="432"/>
                    <a:pt x="3310" y="486"/>
                    <a:pt x="3364" y="554"/>
                  </a:cubicBezTo>
                  <a:cubicBezTo>
                    <a:pt x="3418" y="621"/>
                    <a:pt x="3486" y="689"/>
                    <a:pt x="3499" y="797"/>
                  </a:cubicBezTo>
                  <a:cubicBezTo>
                    <a:pt x="3499" y="797"/>
                    <a:pt x="3499" y="797"/>
                    <a:pt x="3499" y="810"/>
                  </a:cubicBezTo>
                  <a:cubicBezTo>
                    <a:pt x="3499" y="1175"/>
                    <a:pt x="3499" y="1175"/>
                    <a:pt x="3499" y="1175"/>
                  </a:cubicBezTo>
                  <a:cubicBezTo>
                    <a:pt x="1230" y="1175"/>
                    <a:pt x="1230" y="1175"/>
                    <a:pt x="1230" y="1175"/>
                  </a:cubicBezTo>
                  <a:cubicBezTo>
                    <a:pt x="1230" y="2310"/>
                    <a:pt x="1230" y="2310"/>
                    <a:pt x="1230" y="2310"/>
                  </a:cubicBezTo>
                  <a:cubicBezTo>
                    <a:pt x="797" y="2310"/>
                    <a:pt x="797" y="2310"/>
                    <a:pt x="797" y="2310"/>
                  </a:cubicBezTo>
                  <a:cubicBezTo>
                    <a:pt x="676" y="2310"/>
                    <a:pt x="608" y="2242"/>
                    <a:pt x="554" y="2188"/>
                  </a:cubicBezTo>
                  <a:cubicBezTo>
                    <a:pt x="486" y="2148"/>
                    <a:pt x="432" y="2107"/>
                    <a:pt x="352" y="2107"/>
                  </a:cubicBezTo>
                  <a:cubicBezTo>
                    <a:pt x="257" y="2107"/>
                    <a:pt x="162" y="2134"/>
                    <a:pt x="108" y="2188"/>
                  </a:cubicBezTo>
                  <a:cubicBezTo>
                    <a:pt x="41" y="2229"/>
                    <a:pt x="0" y="2310"/>
                    <a:pt x="0" y="2445"/>
                  </a:cubicBezTo>
                  <a:cubicBezTo>
                    <a:pt x="0" y="2593"/>
                    <a:pt x="54" y="2661"/>
                    <a:pt x="108" y="2715"/>
                  </a:cubicBezTo>
                  <a:cubicBezTo>
                    <a:pt x="162" y="2756"/>
                    <a:pt x="257" y="2783"/>
                    <a:pt x="352" y="2783"/>
                  </a:cubicBezTo>
                  <a:cubicBezTo>
                    <a:pt x="432" y="2783"/>
                    <a:pt x="486" y="2742"/>
                    <a:pt x="554" y="2702"/>
                  </a:cubicBezTo>
                  <a:cubicBezTo>
                    <a:pt x="622" y="2648"/>
                    <a:pt x="689" y="2567"/>
                    <a:pt x="797" y="2553"/>
                  </a:cubicBezTo>
                  <a:cubicBezTo>
                    <a:pt x="811" y="2553"/>
                    <a:pt x="811" y="2553"/>
                    <a:pt x="811" y="2553"/>
                  </a:cubicBezTo>
                  <a:cubicBezTo>
                    <a:pt x="1230" y="2553"/>
                    <a:pt x="1230" y="2553"/>
                    <a:pt x="1230" y="2553"/>
                  </a:cubicBezTo>
                  <a:cubicBezTo>
                    <a:pt x="1230" y="3727"/>
                    <a:pt x="1230" y="3727"/>
                    <a:pt x="1230" y="3727"/>
                  </a:cubicBezTo>
                  <a:cubicBezTo>
                    <a:pt x="2837" y="3727"/>
                    <a:pt x="2837" y="3727"/>
                    <a:pt x="2837" y="3727"/>
                  </a:cubicBezTo>
                  <a:cubicBezTo>
                    <a:pt x="2837" y="4133"/>
                    <a:pt x="2837" y="4133"/>
                    <a:pt x="2837" y="4133"/>
                  </a:cubicBezTo>
                  <a:lnTo>
                    <a:pt x="2837" y="4133"/>
                  </a:lnTo>
                  <a:cubicBezTo>
                    <a:pt x="2824" y="4241"/>
                    <a:pt x="2756" y="4308"/>
                    <a:pt x="2702" y="4376"/>
                  </a:cubicBezTo>
                  <a:cubicBezTo>
                    <a:pt x="2648" y="4444"/>
                    <a:pt x="2607" y="4498"/>
                    <a:pt x="2607" y="4578"/>
                  </a:cubicBezTo>
                  <a:cubicBezTo>
                    <a:pt x="2607" y="4673"/>
                    <a:pt x="2635" y="4768"/>
                    <a:pt x="2689" y="4822"/>
                  </a:cubicBezTo>
                  <a:cubicBezTo>
                    <a:pt x="2729" y="4876"/>
                    <a:pt x="2810" y="4930"/>
                    <a:pt x="2946" y="4930"/>
                  </a:cubicBezTo>
                  <a:cubicBezTo>
                    <a:pt x="3094" y="4930"/>
                    <a:pt x="3162" y="4889"/>
                    <a:pt x="3216" y="4822"/>
                  </a:cubicBezTo>
                  <a:cubicBezTo>
                    <a:pt x="3256" y="4768"/>
                    <a:pt x="3283" y="4673"/>
                    <a:pt x="3283" y="4578"/>
                  </a:cubicBezTo>
                  <a:cubicBezTo>
                    <a:pt x="3283" y="4498"/>
                    <a:pt x="3256" y="4444"/>
                    <a:pt x="3202" y="4376"/>
                  </a:cubicBezTo>
                  <a:cubicBezTo>
                    <a:pt x="3162" y="4322"/>
                    <a:pt x="3094" y="4254"/>
                    <a:pt x="3094" y="4146"/>
                  </a:cubicBezTo>
                  <a:cubicBezTo>
                    <a:pt x="3094" y="3727"/>
                    <a:pt x="3094" y="3727"/>
                    <a:pt x="3094" y="3727"/>
                  </a:cubicBezTo>
                  <a:cubicBezTo>
                    <a:pt x="5984" y="3727"/>
                    <a:pt x="5984" y="3727"/>
                    <a:pt x="5984" y="3727"/>
                  </a:cubicBezTo>
                  <a:cubicBezTo>
                    <a:pt x="5984" y="2783"/>
                    <a:pt x="5984" y="2783"/>
                    <a:pt x="5984" y="2783"/>
                  </a:cubicBezTo>
                  <a:cubicBezTo>
                    <a:pt x="5836" y="2783"/>
                    <a:pt x="5836" y="2783"/>
                    <a:pt x="5836" y="2783"/>
                  </a:cubicBezTo>
                  <a:cubicBezTo>
                    <a:pt x="5822" y="2783"/>
                    <a:pt x="5795" y="2796"/>
                    <a:pt x="5714" y="2864"/>
                  </a:cubicBezTo>
                  <a:cubicBezTo>
                    <a:pt x="5633" y="2932"/>
                    <a:pt x="5525" y="2999"/>
                    <a:pt x="5377" y="2999"/>
                  </a:cubicBezTo>
                  <a:cubicBezTo>
                    <a:pt x="5242" y="2999"/>
                    <a:pt x="5107" y="2972"/>
                    <a:pt x="4999" y="2891"/>
                  </a:cubicBezTo>
                  <a:cubicBezTo>
                    <a:pt x="4891" y="2796"/>
                    <a:pt x="4810" y="2634"/>
                    <a:pt x="4810" y="2445"/>
                  </a:cubicBezTo>
                  <a:cubicBezTo>
                    <a:pt x="4810" y="2269"/>
                    <a:pt x="4877" y="2094"/>
                    <a:pt x="4985" y="2012"/>
                  </a:cubicBezTo>
                  <a:cubicBezTo>
                    <a:pt x="5107" y="1918"/>
                    <a:pt x="5242" y="1891"/>
                    <a:pt x="5377" y="1891"/>
                  </a:cubicBezTo>
                  <a:cubicBezTo>
                    <a:pt x="5511" y="1891"/>
                    <a:pt x="5633" y="1959"/>
                    <a:pt x="5701" y="2012"/>
                  </a:cubicBezTo>
                  <a:cubicBezTo>
                    <a:pt x="5795" y="2080"/>
                    <a:pt x="5795" y="2080"/>
                    <a:pt x="5809" y="2080"/>
                  </a:cubicBezTo>
                  <a:cubicBezTo>
                    <a:pt x="5984" y="2080"/>
                    <a:pt x="5984" y="2080"/>
                    <a:pt x="5984" y="2080"/>
                  </a:cubicBezTo>
                  <a:cubicBezTo>
                    <a:pt x="5984" y="1175"/>
                    <a:pt x="5984" y="1175"/>
                    <a:pt x="5984" y="1175"/>
                  </a:cubicBezTo>
                  <a:cubicBezTo>
                    <a:pt x="3742" y="1175"/>
                    <a:pt x="3742" y="1175"/>
                    <a:pt x="3742" y="1175"/>
                  </a:cubicBezTo>
                  <a:lnTo>
                    <a:pt x="3742" y="797"/>
                  </a:ln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11" name="Freeform 7"/>
            <p:cNvSpPr>
              <a:spLocks noChangeArrowheads="1"/>
            </p:cNvSpPr>
            <p:nvPr/>
          </p:nvSpPr>
          <p:spPr bwMode="auto">
            <a:xfrm>
              <a:off x="9058205" y="4491678"/>
              <a:ext cx="1445696" cy="1199340"/>
            </a:xfrm>
            <a:custGeom>
              <a:avLst/>
              <a:gdLst>
                <a:gd name="T0" fmla="*/ 3728 w 5944"/>
                <a:gd name="T1" fmla="*/ 797 h 4931"/>
                <a:gd name="T2" fmla="*/ 3728 w 5944"/>
                <a:gd name="T3" fmla="*/ 797 h 4931"/>
                <a:gd name="T4" fmla="*/ 3836 w 5944"/>
                <a:gd name="T5" fmla="*/ 554 h 4931"/>
                <a:gd name="T6" fmla="*/ 3917 w 5944"/>
                <a:gd name="T7" fmla="*/ 351 h 4931"/>
                <a:gd name="T8" fmla="*/ 3849 w 5944"/>
                <a:gd name="T9" fmla="*/ 108 h 4931"/>
                <a:gd name="T10" fmla="*/ 3593 w 5944"/>
                <a:gd name="T11" fmla="*/ 0 h 4931"/>
                <a:gd name="T12" fmla="*/ 3323 w 5944"/>
                <a:gd name="T13" fmla="*/ 108 h 4931"/>
                <a:gd name="T14" fmla="*/ 3255 w 5944"/>
                <a:gd name="T15" fmla="*/ 351 h 4931"/>
                <a:gd name="T16" fmla="*/ 3336 w 5944"/>
                <a:gd name="T17" fmla="*/ 554 h 4931"/>
                <a:gd name="T18" fmla="*/ 3471 w 5944"/>
                <a:gd name="T19" fmla="*/ 797 h 4931"/>
                <a:gd name="T20" fmla="*/ 3471 w 5944"/>
                <a:gd name="T21" fmla="*/ 810 h 4931"/>
                <a:gd name="T22" fmla="*/ 3471 w 5944"/>
                <a:gd name="T23" fmla="*/ 1175 h 4931"/>
                <a:gd name="T24" fmla="*/ 1228 w 5944"/>
                <a:gd name="T25" fmla="*/ 1175 h 4931"/>
                <a:gd name="T26" fmla="*/ 1228 w 5944"/>
                <a:gd name="T27" fmla="*/ 2310 h 4931"/>
                <a:gd name="T28" fmla="*/ 783 w 5944"/>
                <a:gd name="T29" fmla="*/ 2310 h 4931"/>
                <a:gd name="T30" fmla="*/ 553 w 5944"/>
                <a:gd name="T31" fmla="*/ 2188 h 4931"/>
                <a:gd name="T32" fmla="*/ 351 w 5944"/>
                <a:gd name="T33" fmla="*/ 2107 h 4931"/>
                <a:gd name="T34" fmla="*/ 108 w 5944"/>
                <a:gd name="T35" fmla="*/ 2188 h 4931"/>
                <a:gd name="T36" fmla="*/ 0 w 5944"/>
                <a:gd name="T37" fmla="*/ 2445 h 4931"/>
                <a:gd name="T38" fmla="*/ 108 w 5944"/>
                <a:gd name="T39" fmla="*/ 2715 h 4931"/>
                <a:gd name="T40" fmla="*/ 351 w 5944"/>
                <a:gd name="T41" fmla="*/ 2783 h 4931"/>
                <a:gd name="T42" fmla="*/ 553 w 5944"/>
                <a:gd name="T43" fmla="*/ 2702 h 4931"/>
                <a:gd name="T44" fmla="*/ 796 w 5944"/>
                <a:gd name="T45" fmla="*/ 2553 h 4931"/>
                <a:gd name="T46" fmla="*/ 796 w 5944"/>
                <a:gd name="T47" fmla="*/ 2553 h 4931"/>
                <a:gd name="T48" fmla="*/ 1228 w 5944"/>
                <a:gd name="T49" fmla="*/ 2553 h 4931"/>
                <a:gd name="T50" fmla="*/ 1228 w 5944"/>
                <a:gd name="T51" fmla="*/ 3727 h 4931"/>
                <a:gd name="T52" fmla="*/ 2444 w 5944"/>
                <a:gd name="T53" fmla="*/ 3727 h 4931"/>
                <a:gd name="T54" fmla="*/ 2444 w 5944"/>
                <a:gd name="T55" fmla="*/ 4133 h 4931"/>
                <a:gd name="T56" fmla="*/ 2444 w 5944"/>
                <a:gd name="T57" fmla="*/ 4133 h 4931"/>
                <a:gd name="T58" fmla="*/ 2309 w 5944"/>
                <a:gd name="T59" fmla="*/ 4376 h 4931"/>
                <a:gd name="T60" fmla="*/ 2228 w 5944"/>
                <a:gd name="T61" fmla="*/ 4578 h 4931"/>
                <a:gd name="T62" fmla="*/ 2296 w 5944"/>
                <a:gd name="T63" fmla="*/ 4822 h 4931"/>
                <a:gd name="T64" fmla="*/ 2566 w 5944"/>
                <a:gd name="T65" fmla="*/ 4930 h 4931"/>
                <a:gd name="T66" fmla="*/ 2822 w 5944"/>
                <a:gd name="T67" fmla="*/ 4822 h 4931"/>
                <a:gd name="T68" fmla="*/ 2904 w 5944"/>
                <a:gd name="T69" fmla="*/ 4578 h 4931"/>
                <a:gd name="T70" fmla="*/ 2822 w 5944"/>
                <a:gd name="T71" fmla="*/ 4376 h 4931"/>
                <a:gd name="T72" fmla="*/ 2701 w 5944"/>
                <a:gd name="T73" fmla="*/ 4146 h 4931"/>
                <a:gd name="T74" fmla="*/ 2701 w 5944"/>
                <a:gd name="T75" fmla="*/ 3727 h 4931"/>
                <a:gd name="T76" fmla="*/ 5281 w 5944"/>
                <a:gd name="T77" fmla="*/ 3727 h 4931"/>
                <a:gd name="T78" fmla="*/ 5943 w 5944"/>
                <a:gd name="T79" fmla="*/ 1175 h 4931"/>
                <a:gd name="T80" fmla="*/ 3728 w 5944"/>
                <a:gd name="T81" fmla="*/ 1175 h 4931"/>
                <a:gd name="T82" fmla="*/ 3728 w 5944"/>
                <a:gd name="T83" fmla="*/ 797 h 49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944" h="4931">
                  <a:moveTo>
                    <a:pt x="3728" y="797"/>
                  </a:moveTo>
                  <a:lnTo>
                    <a:pt x="3728" y="797"/>
                  </a:lnTo>
                  <a:cubicBezTo>
                    <a:pt x="3728" y="689"/>
                    <a:pt x="3795" y="621"/>
                    <a:pt x="3836" y="554"/>
                  </a:cubicBezTo>
                  <a:cubicBezTo>
                    <a:pt x="3890" y="486"/>
                    <a:pt x="3917" y="432"/>
                    <a:pt x="3917" y="351"/>
                  </a:cubicBezTo>
                  <a:cubicBezTo>
                    <a:pt x="3917" y="256"/>
                    <a:pt x="3903" y="162"/>
                    <a:pt x="3849" y="108"/>
                  </a:cubicBezTo>
                  <a:cubicBezTo>
                    <a:pt x="3809" y="40"/>
                    <a:pt x="3728" y="0"/>
                    <a:pt x="3593" y="0"/>
                  </a:cubicBezTo>
                  <a:cubicBezTo>
                    <a:pt x="3444" y="14"/>
                    <a:pt x="3363" y="54"/>
                    <a:pt x="3323" y="108"/>
                  </a:cubicBezTo>
                  <a:cubicBezTo>
                    <a:pt x="3269" y="162"/>
                    <a:pt x="3255" y="256"/>
                    <a:pt x="3255" y="351"/>
                  </a:cubicBezTo>
                  <a:cubicBezTo>
                    <a:pt x="3255" y="432"/>
                    <a:pt x="3282" y="486"/>
                    <a:pt x="3336" y="554"/>
                  </a:cubicBezTo>
                  <a:cubicBezTo>
                    <a:pt x="3390" y="621"/>
                    <a:pt x="3458" y="689"/>
                    <a:pt x="3471" y="797"/>
                  </a:cubicBezTo>
                  <a:cubicBezTo>
                    <a:pt x="3471" y="797"/>
                    <a:pt x="3471" y="797"/>
                    <a:pt x="3471" y="810"/>
                  </a:cubicBezTo>
                  <a:cubicBezTo>
                    <a:pt x="3471" y="1175"/>
                    <a:pt x="3471" y="1175"/>
                    <a:pt x="3471" y="1175"/>
                  </a:cubicBezTo>
                  <a:cubicBezTo>
                    <a:pt x="1228" y="1175"/>
                    <a:pt x="1228" y="1175"/>
                    <a:pt x="1228" y="1175"/>
                  </a:cubicBezTo>
                  <a:cubicBezTo>
                    <a:pt x="1228" y="2310"/>
                    <a:pt x="1228" y="2310"/>
                    <a:pt x="1228" y="2310"/>
                  </a:cubicBezTo>
                  <a:cubicBezTo>
                    <a:pt x="783" y="2310"/>
                    <a:pt x="783" y="2310"/>
                    <a:pt x="783" y="2310"/>
                  </a:cubicBezTo>
                  <a:cubicBezTo>
                    <a:pt x="675" y="2310"/>
                    <a:pt x="607" y="2242"/>
                    <a:pt x="553" y="2188"/>
                  </a:cubicBezTo>
                  <a:cubicBezTo>
                    <a:pt x="485" y="2148"/>
                    <a:pt x="431" y="2107"/>
                    <a:pt x="351" y="2107"/>
                  </a:cubicBezTo>
                  <a:cubicBezTo>
                    <a:pt x="257" y="2107"/>
                    <a:pt x="162" y="2134"/>
                    <a:pt x="108" y="2188"/>
                  </a:cubicBezTo>
                  <a:cubicBezTo>
                    <a:pt x="41" y="2229"/>
                    <a:pt x="0" y="2310"/>
                    <a:pt x="0" y="2445"/>
                  </a:cubicBezTo>
                  <a:cubicBezTo>
                    <a:pt x="0" y="2593"/>
                    <a:pt x="54" y="2661"/>
                    <a:pt x="108" y="2715"/>
                  </a:cubicBezTo>
                  <a:cubicBezTo>
                    <a:pt x="162" y="2756"/>
                    <a:pt x="257" y="2783"/>
                    <a:pt x="351" y="2783"/>
                  </a:cubicBezTo>
                  <a:cubicBezTo>
                    <a:pt x="431" y="2783"/>
                    <a:pt x="485" y="2742"/>
                    <a:pt x="553" y="2702"/>
                  </a:cubicBezTo>
                  <a:cubicBezTo>
                    <a:pt x="621" y="2648"/>
                    <a:pt x="688" y="2567"/>
                    <a:pt x="796" y="2553"/>
                  </a:cubicBezTo>
                  <a:lnTo>
                    <a:pt x="796" y="2553"/>
                  </a:lnTo>
                  <a:cubicBezTo>
                    <a:pt x="1228" y="2553"/>
                    <a:pt x="1228" y="2553"/>
                    <a:pt x="1228" y="2553"/>
                  </a:cubicBezTo>
                  <a:cubicBezTo>
                    <a:pt x="1228" y="3727"/>
                    <a:pt x="1228" y="3727"/>
                    <a:pt x="1228" y="3727"/>
                  </a:cubicBezTo>
                  <a:cubicBezTo>
                    <a:pt x="2444" y="3727"/>
                    <a:pt x="2444" y="3727"/>
                    <a:pt x="2444" y="3727"/>
                  </a:cubicBezTo>
                  <a:cubicBezTo>
                    <a:pt x="2444" y="4133"/>
                    <a:pt x="2444" y="4133"/>
                    <a:pt x="2444" y="4133"/>
                  </a:cubicBezTo>
                  <a:lnTo>
                    <a:pt x="2444" y="4133"/>
                  </a:lnTo>
                  <a:cubicBezTo>
                    <a:pt x="2444" y="4241"/>
                    <a:pt x="2363" y="4308"/>
                    <a:pt x="2309" y="4376"/>
                  </a:cubicBezTo>
                  <a:cubicBezTo>
                    <a:pt x="2269" y="4444"/>
                    <a:pt x="2228" y="4498"/>
                    <a:pt x="2228" y="4578"/>
                  </a:cubicBezTo>
                  <a:cubicBezTo>
                    <a:pt x="2228" y="4673"/>
                    <a:pt x="2241" y="4768"/>
                    <a:pt x="2296" y="4822"/>
                  </a:cubicBezTo>
                  <a:cubicBezTo>
                    <a:pt x="2350" y="4876"/>
                    <a:pt x="2417" y="4930"/>
                    <a:pt x="2566" y="4930"/>
                  </a:cubicBezTo>
                  <a:cubicBezTo>
                    <a:pt x="2701" y="4930"/>
                    <a:pt x="2782" y="4889"/>
                    <a:pt x="2822" y="4822"/>
                  </a:cubicBezTo>
                  <a:cubicBezTo>
                    <a:pt x="2876" y="4768"/>
                    <a:pt x="2904" y="4673"/>
                    <a:pt x="2904" y="4578"/>
                  </a:cubicBezTo>
                  <a:cubicBezTo>
                    <a:pt x="2904" y="4498"/>
                    <a:pt x="2863" y="4444"/>
                    <a:pt x="2822" y="4376"/>
                  </a:cubicBezTo>
                  <a:cubicBezTo>
                    <a:pt x="2768" y="4322"/>
                    <a:pt x="2701" y="4254"/>
                    <a:pt x="2701" y="4146"/>
                  </a:cubicBezTo>
                  <a:cubicBezTo>
                    <a:pt x="2701" y="3727"/>
                    <a:pt x="2701" y="3727"/>
                    <a:pt x="2701" y="3727"/>
                  </a:cubicBezTo>
                  <a:cubicBezTo>
                    <a:pt x="5281" y="3727"/>
                    <a:pt x="5281" y="3727"/>
                    <a:pt x="5281" y="3727"/>
                  </a:cubicBezTo>
                  <a:cubicBezTo>
                    <a:pt x="5943" y="1175"/>
                    <a:pt x="5943" y="1175"/>
                    <a:pt x="5943" y="1175"/>
                  </a:cubicBezTo>
                  <a:cubicBezTo>
                    <a:pt x="3728" y="1175"/>
                    <a:pt x="3728" y="1175"/>
                    <a:pt x="3728" y="1175"/>
                  </a:cubicBezTo>
                  <a:lnTo>
                    <a:pt x="3728" y="797"/>
                  </a:ln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12" name="Freeform 8"/>
            <p:cNvSpPr>
              <a:spLocks noChangeArrowheads="1"/>
            </p:cNvSpPr>
            <p:nvPr/>
          </p:nvSpPr>
          <p:spPr bwMode="auto">
            <a:xfrm>
              <a:off x="7106302" y="5461448"/>
              <a:ext cx="963083" cy="592161"/>
            </a:xfrm>
            <a:custGeom>
              <a:avLst/>
              <a:gdLst>
                <a:gd name="T0" fmla="*/ 2337 w 3959"/>
                <a:gd name="T1" fmla="*/ 162 h 2433"/>
                <a:gd name="T2" fmla="*/ 2337 w 3959"/>
                <a:gd name="T3" fmla="*/ 162 h 2433"/>
                <a:gd name="T4" fmla="*/ 2418 w 3959"/>
                <a:gd name="T5" fmla="*/ 270 h 2433"/>
                <a:gd name="T6" fmla="*/ 2540 w 3959"/>
                <a:gd name="T7" fmla="*/ 594 h 2433"/>
                <a:gd name="T8" fmla="*/ 2418 w 3959"/>
                <a:gd name="T9" fmla="*/ 986 h 2433"/>
                <a:gd name="T10" fmla="*/ 1972 w 3959"/>
                <a:gd name="T11" fmla="*/ 1162 h 2433"/>
                <a:gd name="T12" fmla="*/ 1540 w 3959"/>
                <a:gd name="T13" fmla="*/ 986 h 2433"/>
                <a:gd name="T14" fmla="*/ 1419 w 3959"/>
                <a:gd name="T15" fmla="*/ 594 h 2433"/>
                <a:gd name="T16" fmla="*/ 1553 w 3959"/>
                <a:gd name="T17" fmla="*/ 257 h 2433"/>
                <a:gd name="T18" fmla="*/ 1648 w 3959"/>
                <a:gd name="T19" fmla="*/ 135 h 2433"/>
                <a:gd name="T20" fmla="*/ 1648 w 3959"/>
                <a:gd name="T21" fmla="*/ 0 h 2433"/>
                <a:gd name="T22" fmla="*/ 0 w 3959"/>
                <a:gd name="T23" fmla="*/ 0 h 2433"/>
                <a:gd name="T24" fmla="*/ 513 w 3959"/>
                <a:gd name="T25" fmla="*/ 1811 h 2433"/>
                <a:gd name="T26" fmla="*/ 729 w 3959"/>
                <a:gd name="T27" fmla="*/ 2148 h 2433"/>
                <a:gd name="T28" fmla="*/ 729 w 3959"/>
                <a:gd name="T29" fmla="*/ 2148 h 2433"/>
                <a:gd name="T30" fmla="*/ 1297 w 3959"/>
                <a:gd name="T31" fmla="*/ 2432 h 2433"/>
                <a:gd name="T32" fmla="*/ 3958 w 3959"/>
                <a:gd name="T33" fmla="*/ 2432 h 2433"/>
                <a:gd name="T34" fmla="*/ 3958 w 3959"/>
                <a:gd name="T35" fmla="*/ 1554 h 2433"/>
                <a:gd name="T36" fmla="*/ 3810 w 3959"/>
                <a:gd name="T37" fmla="*/ 1554 h 2433"/>
                <a:gd name="T38" fmla="*/ 3688 w 3959"/>
                <a:gd name="T39" fmla="*/ 1635 h 2433"/>
                <a:gd name="T40" fmla="*/ 3351 w 3959"/>
                <a:gd name="T41" fmla="*/ 1770 h 2433"/>
                <a:gd name="T42" fmla="*/ 2972 w 3959"/>
                <a:gd name="T43" fmla="*/ 1648 h 2433"/>
                <a:gd name="T44" fmla="*/ 2783 w 3959"/>
                <a:gd name="T45" fmla="*/ 1216 h 2433"/>
                <a:gd name="T46" fmla="*/ 2958 w 3959"/>
                <a:gd name="T47" fmla="*/ 784 h 2433"/>
                <a:gd name="T48" fmla="*/ 3351 w 3959"/>
                <a:gd name="T49" fmla="*/ 662 h 2433"/>
                <a:gd name="T50" fmla="*/ 3675 w 3959"/>
                <a:gd name="T51" fmla="*/ 784 h 2433"/>
                <a:gd name="T52" fmla="*/ 3783 w 3959"/>
                <a:gd name="T53" fmla="*/ 851 h 2433"/>
                <a:gd name="T54" fmla="*/ 3958 w 3959"/>
                <a:gd name="T55" fmla="*/ 851 h 2433"/>
                <a:gd name="T56" fmla="*/ 3958 w 3959"/>
                <a:gd name="T57" fmla="*/ 0 h 2433"/>
                <a:gd name="T58" fmla="*/ 2337 w 3959"/>
                <a:gd name="T59" fmla="*/ 0 h 2433"/>
                <a:gd name="T60" fmla="*/ 2337 w 3959"/>
                <a:gd name="T61" fmla="*/ 162 h 2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959" h="2433">
                  <a:moveTo>
                    <a:pt x="2337" y="162"/>
                  </a:moveTo>
                  <a:lnTo>
                    <a:pt x="2337" y="162"/>
                  </a:lnTo>
                  <a:cubicBezTo>
                    <a:pt x="2337" y="176"/>
                    <a:pt x="2351" y="176"/>
                    <a:pt x="2418" y="270"/>
                  </a:cubicBezTo>
                  <a:cubicBezTo>
                    <a:pt x="2472" y="338"/>
                    <a:pt x="2540" y="460"/>
                    <a:pt x="2540" y="594"/>
                  </a:cubicBezTo>
                  <a:cubicBezTo>
                    <a:pt x="2540" y="730"/>
                    <a:pt x="2513" y="865"/>
                    <a:pt x="2418" y="986"/>
                  </a:cubicBezTo>
                  <a:cubicBezTo>
                    <a:pt x="2337" y="1094"/>
                    <a:pt x="2162" y="1162"/>
                    <a:pt x="1972" y="1162"/>
                  </a:cubicBezTo>
                  <a:cubicBezTo>
                    <a:pt x="1797" y="1162"/>
                    <a:pt x="1635" y="1081"/>
                    <a:pt x="1540" y="986"/>
                  </a:cubicBezTo>
                  <a:cubicBezTo>
                    <a:pt x="1445" y="865"/>
                    <a:pt x="1419" y="730"/>
                    <a:pt x="1419" y="594"/>
                  </a:cubicBezTo>
                  <a:cubicBezTo>
                    <a:pt x="1419" y="446"/>
                    <a:pt x="1499" y="338"/>
                    <a:pt x="1553" y="257"/>
                  </a:cubicBezTo>
                  <a:cubicBezTo>
                    <a:pt x="1621" y="176"/>
                    <a:pt x="1648" y="149"/>
                    <a:pt x="1648" y="135"/>
                  </a:cubicBezTo>
                  <a:cubicBezTo>
                    <a:pt x="1648" y="0"/>
                    <a:pt x="1648" y="0"/>
                    <a:pt x="1648" y="0"/>
                  </a:cubicBezTo>
                  <a:cubicBezTo>
                    <a:pt x="0" y="0"/>
                    <a:pt x="0" y="0"/>
                    <a:pt x="0" y="0"/>
                  </a:cubicBezTo>
                  <a:cubicBezTo>
                    <a:pt x="513" y="1811"/>
                    <a:pt x="513" y="1811"/>
                    <a:pt x="513" y="1811"/>
                  </a:cubicBezTo>
                  <a:cubicBezTo>
                    <a:pt x="554" y="1932"/>
                    <a:pt x="621" y="2053"/>
                    <a:pt x="729" y="2148"/>
                  </a:cubicBezTo>
                  <a:lnTo>
                    <a:pt x="729" y="2148"/>
                  </a:lnTo>
                  <a:cubicBezTo>
                    <a:pt x="865" y="2324"/>
                    <a:pt x="1081" y="2432"/>
                    <a:pt x="1297" y="2432"/>
                  </a:cubicBezTo>
                  <a:cubicBezTo>
                    <a:pt x="3958" y="2432"/>
                    <a:pt x="3958" y="2432"/>
                    <a:pt x="3958" y="2432"/>
                  </a:cubicBezTo>
                  <a:cubicBezTo>
                    <a:pt x="3958" y="1554"/>
                    <a:pt x="3958" y="1554"/>
                    <a:pt x="3958" y="1554"/>
                  </a:cubicBezTo>
                  <a:cubicBezTo>
                    <a:pt x="3810" y="1554"/>
                    <a:pt x="3810" y="1554"/>
                    <a:pt x="3810" y="1554"/>
                  </a:cubicBezTo>
                  <a:cubicBezTo>
                    <a:pt x="3796" y="1554"/>
                    <a:pt x="3769" y="1567"/>
                    <a:pt x="3688" y="1635"/>
                  </a:cubicBezTo>
                  <a:cubicBezTo>
                    <a:pt x="3607" y="1702"/>
                    <a:pt x="3499" y="1770"/>
                    <a:pt x="3351" y="1770"/>
                  </a:cubicBezTo>
                  <a:cubicBezTo>
                    <a:pt x="3215" y="1770"/>
                    <a:pt x="3080" y="1743"/>
                    <a:pt x="2972" y="1648"/>
                  </a:cubicBezTo>
                  <a:cubicBezTo>
                    <a:pt x="2864" y="1567"/>
                    <a:pt x="2783" y="1405"/>
                    <a:pt x="2783" y="1216"/>
                  </a:cubicBezTo>
                  <a:cubicBezTo>
                    <a:pt x="2783" y="1040"/>
                    <a:pt x="2864" y="865"/>
                    <a:pt x="2958" y="784"/>
                  </a:cubicBezTo>
                  <a:cubicBezTo>
                    <a:pt x="3080" y="689"/>
                    <a:pt x="3215" y="662"/>
                    <a:pt x="3351" y="662"/>
                  </a:cubicBezTo>
                  <a:cubicBezTo>
                    <a:pt x="3485" y="662"/>
                    <a:pt x="3607" y="730"/>
                    <a:pt x="3675" y="784"/>
                  </a:cubicBezTo>
                  <a:cubicBezTo>
                    <a:pt x="3769" y="851"/>
                    <a:pt x="3769" y="851"/>
                    <a:pt x="3783" y="851"/>
                  </a:cubicBezTo>
                  <a:cubicBezTo>
                    <a:pt x="3958" y="851"/>
                    <a:pt x="3958" y="851"/>
                    <a:pt x="3958" y="851"/>
                  </a:cubicBezTo>
                  <a:cubicBezTo>
                    <a:pt x="3958" y="0"/>
                    <a:pt x="3958" y="0"/>
                    <a:pt x="3958" y="0"/>
                  </a:cubicBezTo>
                  <a:cubicBezTo>
                    <a:pt x="2337" y="0"/>
                    <a:pt x="2337" y="0"/>
                    <a:pt x="2337" y="0"/>
                  </a:cubicBezTo>
                  <a:lnTo>
                    <a:pt x="2337" y="162"/>
                  </a:ln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13" name="Freeform 10"/>
            <p:cNvSpPr>
              <a:spLocks noChangeArrowheads="1"/>
            </p:cNvSpPr>
            <p:nvPr/>
          </p:nvSpPr>
          <p:spPr bwMode="auto">
            <a:xfrm>
              <a:off x="7835584" y="5461448"/>
              <a:ext cx="1436044" cy="592161"/>
            </a:xfrm>
            <a:custGeom>
              <a:avLst/>
              <a:gdLst>
                <a:gd name="T0" fmla="*/ 5795 w 5904"/>
                <a:gd name="T1" fmla="*/ 946 h 2433"/>
                <a:gd name="T2" fmla="*/ 5795 w 5904"/>
                <a:gd name="T3" fmla="*/ 946 h 2433"/>
                <a:gd name="T4" fmla="*/ 5552 w 5904"/>
                <a:gd name="T5" fmla="*/ 878 h 2433"/>
                <a:gd name="T6" fmla="*/ 5350 w 5904"/>
                <a:gd name="T7" fmla="*/ 959 h 2433"/>
                <a:gd name="T8" fmla="*/ 5107 w 5904"/>
                <a:gd name="T9" fmla="*/ 1081 h 2433"/>
                <a:gd name="T10" fmla="*/ 4675 w 5904"/>
                <a:gd name="T11" fmla="*/ 1081 h 2433"/>
                <a:gd name="T12" fmla="*/ 4675 w 5904"/>
                <a:gd name="T13" fmla="*/ 0 h 2433"/>
                <a:gd name="T14" fmla="*/ 3310 w 5904"/>
                <a:gd name="T15" fmla="*/ 0 h 2433"/>
                <a:gd name="T16" fmla="*/ 3310 w 5904"/>
                <a:gd name="T17" fmla="*/ 162 h 2433"/>
                <a:gd name="T18" fmla="*/ 3378 w 5904"/>
                <a:gd name="T19" fmla="*/ 270 h 2433"/>
                <a:gd name="T20" fmla="*/ 3499 w 5904"/>
                <a:gd name="T21" fmla="*/ 594 h 2433"/>
                <a:gd name="T22" fmla="*/ 3391 w 5904"/>
                <a:gd name="T23" fmla="*/ 986 h 2433"/>
                <a:gd name="T24" fmla="*/ 2946 w 5904"/>
                <a:gd name="T25" fmla="*/ 1162 h 2433"/>
                <a:gd name="T26" fmla="*/ 2513 w 5904"/>
                <a:gd name="T27" fmla="*/ 986 h 2433"/>
                <a:gd name="T28" fmla="*/ 2391 w 5904"/>
                <a:gd name="T29" fmla="*/ 594 h 2433"/>
                <a:gd name="T30" fmla="*/ 2527 w 5904"/>
                <a:gd name="T31" fmla="*/ 257 h 2433"/>
                <a:gd name="T32" fmla="*/ 2621 w 5904"/>
                <a:gd name="T33" fmla="*/ 135 h 2433"/>
                <a:gd name="T34" fmla="*/ 2621 w 5904"/>
                <a:gd name="T35" fmla="*/ 0 h 2433"/>
                <a:gd name="T36" fmla="*/ 1230 w 5904"/>
                <a:gd name="T37" fmla="*/ 0 h 2433"/>
                <a:gd name="T38" fmla="*/ 1230 w 5904"/>
                <a:gd name="T39" fmla="*/ 1081 h 2433"/>
                <a:gd name="T40" fmla="*/ 784 w 5904"/>
                <a:gd name="T41" fmla="*/ 1081 h 2433"/>
                <a:gd name="T42" fmla="*/ 554 w 5904"/>
                <a:gd name="T43" fmla="*/ 959 h 2433"/>
                <a:gd name="T44" fmla="*/ 352 w 5904"/>
                <a:gd name="T45" fmla="*/ 878 h 2433"/>
                <a:gd name="T46" fmla="*/ 108 w 5904"/>
                <a:gd name="T47" fmla="*/ 946 h 2433"/>
                <a:gd name="T48" fmla="*/ 0 w 5904"/>
                <a:gd name="T49" fmla="*/ 1216 h 2433"/>
                <a:gd name="T50" fmla="*/ 108 w 5904"/>
                <a:gd name="T51" fmla="*/ 1486 h 2433"/>
                <a:gd name="T52" fmla="*/ 352 w 5904"/>
                <a:gd name="T53" fmla="*/ 1554 h 2433"/>
                <a:gd name="T54" fmla="*/ 554 w 5904"/>
                <a:gd name="T55" fmla="*/ 1472 h 2433"/>
                <a:gd name="T56" fmla="*/ 797 w 5904"/>
                <a:gd name="T57" fmla="*/ 1324 h 2433"/>
                <a:gd name="T58" fmla="*/ 797 w 5904"/>
                <a:gd name="T59" fmla="*/ 1324 h 2433"/>
                <a:gd name="T60" fmla="*/ 1230 w 5904"/>
                <a:gd name="T61" fmla="*/ 1324 h 2433"/>
                <a:gd name="T62" fmla="*/ 1230 w 5904"/>
                <a:gd name="T63" fmla="*/ 2432 h 2433"/>
                <a:gd name="T64" fmla="*/ 4675 w 5904"/>
                <a:gd name="T65" fmla="*/ 2432 h 2433"/>
                <a:gd name="T66" fmla="*/ 4675 w 5904"/>
                <a:gd name="T67" fmla="*/ 1324 h 2433"/>
                <a:gd name="T68" fmla="*/ 5093 w 5904"/>
                <a:gd name="T69" fmla="*/ 1324 h 2433"/>
                <a:gd name="T70" fmla="*/ 5107 w 5904"/>
                <a:gd name="T71" fmla="*/ 1324 h 2433"/>
                <a:gd name="T72" fmla="*/ 5350 w 5904"/>
                <a:gd name="T73" fmla="*/ 1472 h 2433"/>
                <a:gd name="T74" fmla="*/ 5552 w 5904"/>
                <a:gd name="T75" fmla="*/ 1554 h 2433"/>
                <a:gd name="T76" fmla="*/ 5795 w 5904"/>
                <a:gd name="T77" fmla="*/ 1486 h 2433"/>
                <a:gd name="T78" fmla="*/ 5890 w 5904"/>
                <a:gd name="T79" fmla="*/ 1216 h 2433"/>
                <a:gd name="T80" fmla="*/ 5795 w 5904"/>
                <a:gd name="T81" fmla="*/ 946 h 2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904" h="2433">
                  <a:moveTo>
                    <a:pt x="5795" y="946"/>
                  </a:moveTo>
                  <a:lnTo>
                    <a:pt x="5795" y="946"/>
                  </a:lnTo>
                  <a:cubicBezTo>
                    <a:pt x="5741" y="905"/>
                    <a:pt x="5647" y="878"/>
                    <a:pt x="5552" y="878"/>
                  </a:cubicBezTo>
                  <a:cubicBezTo>
                    <a:pt x="5471" y="878"/>
                    <a:pt x="5417" y="919"/>
                    <a:pt x="5350" y="959"/>
                  </a:cubicBezTo>
                  <a:cubicBezTo>
                    <a:pt x="5283" y="1013"/>
                    <a:pt x="5215" y="1081"/>
                    <a:pt x="5107" y="1081"/>
                  </a:cubicBezTo>
                  <a:cubicBezTo>
                    <a:pt x="4675" y="1081"/>
                    <a:pt x="4675" y="1081"/>
                    <a:pt x="4675" y="1081"/>
                  </a:cubicBezTo>
                  <a:cubicBezTo>
                    <a:pt x="4675" y="0"/>
                    <a:pt x="4675" y="0"/>
                    <a:pt x="4675" y="0"/>
                  </a:cubicBezTo>
                  <a:cubicBezTo>
                    <a:pt x="3310" y="0"/>
                    <a:pt x="3310" y="0"/>
                    <a:pt x="3310" y="0"/>
                  </a:cubicBezTo>
                  <a:cubicBezTo>
                    <a:pt x="3310" y="162"/>
                    <a:pt x="3310" y="162"/>
                    <a:pt x="3310" y="162"/>
                  </a:cubicBezTo>
                  <a:cubicBezTo>
                    <a:pt x="3310" y="176"/>
                    <a:pt x="3324" y="176"/>
                    <a:pt x="3378" y="270"/>
                  </a:cubicBezTo>
                  <a:cubicBezTo>
                    <a:pt x="3432" y="338"/>
                    <a:pt x="3499" y="460"/>
                    <a:pt x="3499" y="594"/>
                  </a:cubicBezTo>
                  <a:cubicBezTo>
                    <a:pt x="3499" y="730"/>
                    <a:pt x="3486" y="865"/>
                    <a:pt x="3391" y="986"/>
                  </a:cubicBezTo>
                  <a:cubicBezTo>
                    <a:pt x="3297" y="1094"/>
                    <a:pt x="3134" y="1162"/>
                    <a:pt x="2946" y="1162"/>
                  </a:cubicBezTo>
                  <a:cubicBezTo>
                    <a:pt x="2756" y="1162"/>
                    <a:pt x="2594" y="1081"/>
                    <a:pt x="2513" y="986"/>
                  </a:cubicBezTo>
                  <a:cubicBezTo>
                    <a:pt x="2419" y="865"/>
                    <a:pt x="2391" y="730"/>
                    <a:pt x="2391" y="594"/>
                  </a:cubicBezTo>
                  <a:cubicBezTo>
                    <a:pt x="2391" y="446"/>
                    <a:pt x="2473" y="338"/>
                    <a:pt x="2527" y="257"/>
                  </a:cubicBezTo>
                  <a:cubicBezTo>
                    <a:pt x="2594" y="176"/>
                    <a:pt x="2607" y="149"/>
                    <a:pt x="2621" y="135"/>
                  </a:cubicBezTo>
                  <a:cubicBezTo>
                    <a:pt x="2621" y="0"/>
                    <a:pt x="2621" y="0"/>
                    <a:pt x="2621" y="0"/>
                  </a:cubicBezTo>
                  <a:cubicBezTo>
                    <a:pt x="1230" y="0"/>
                    <a:pt x="1230" y="0"/>
                    <a:pt x="1230" y="0"/>
                  </a:cubicBezTo>
                  <a:cubicBezTo>
                    <a:pt x="1230" y="1081"/>
                    <a:pt x="1230" y="1081"/>
                    <a:pt x="1230" y="1081"/>
                  </a:cubicBezTo>
                  <a:cubicBezTo>
                    <a:pt x="784" y="1081"/>
                    <a:pt x="784" y="1081"/>
                    <a:pt x="784" y="1081"/>
                  </a:cubicBezTo>
                  <a:cubicBezTo>
                    <a:pt x="676" y="1081"/>
                    <a:pt x="608" y="1013"/>
                    <a:pt x="554" y="959"/>
                  </a:cubicBezTo>
                  <a:cubicBezTo>
                    <a:pt x="486" y="919"/>
                    <a:pt x="419" y="878"/>
                    <a:pt x="352" y="878"/>
                  </a:cubicBezTo>
                  <a:cubicBezTo>
                    <a:pt x="257" y="878"/>
                    <a:pt x="162" y="905"/>
                    <a:pt x="108" y="946"/>
                  </a:cubicBezTo>
                  <a:cubicBezTo>
                    <a:pt x="41" y="1000"/>
                    <a:pt x="0" y="1081"/>
                    <a:pt x="0" y="1216"/>
                  </a:cubicBezTo>
                  <a:cubicBezTo>
                    <a:pt x="0" y="1364"/>
                    <a:pt x="54" y="1432"/>
                    <a:pt x="108" y="1486"/>
                  </a:cubicBezTo>
                  <a:cubicBezTo>
                    <a:pt x="162" y="1527"/>
                    <a:pt x="244" y="1554"/>
                    <a:pt x="352" y="1554"/>
                  </a:cubicBezTo>
                  <a:cubicBezTo>
                    <a:pt x="432" y="1554"/>
                    <a:pt x="486" y="1513"/>
                    <a:pt x="554" y="1472"/>
                  </a:cubicBezTo>
                  <a:cubicBezTo>
                    <a:pt x="622" y="1418"/>
                    <a:pt x="689" y="1338"/>
                    <a:pt x="797" y="1324"/>
                  </a:cubicBezTo>
                  <a:lnTo>
                    <a:pt x="797" y="1324"/>
                  </a:lnTo>
                  <a:cubicBezTo>
                    <a:pt x="1230" y="1324"/>
                    <a:pt x="1230" y="1324"/>
                    <a:pt x="1230" y="1324"/>
                  </a:cubicBezTo>
                  <a:cubicBezTo>
                    <a:pt x="1230" y="2432"/>
                    <a:pt x="1230" y="2432"/>
                    <a:pt x="1230" y="2432"/>
                  </a:cubicBezTo>
                  <a:cubicBezTo>
                    <a:pt x="4675" y="2432"/>
                    <a:pt x="4675" y="2432"/>
                    <a:pt x="4675" y="2432"/>
                  </a:cubicBezTo>
                  <a:cubicBezTo>
                    <a:pt x="4675" y="1324"/>
                    <a:pt x="4675" y="1324"/>
                    <a:pt x="4675" y="1324"/>
                  </a:cubicBezTo>
                  <a:cubicBezTo>
                    <a:pt x="5093" y="1324"/>
                    <a:pt x="5093" y="1324"/>
                    <a:pt x="5093" y="1324"/>
                  </a:cubicBezTo>
                  <a:cubicBezTo>
                    <a:pt x="5107" y="1324"/>
                    <a:pt x="5107" y="1324"/>
                    <a:pt x="5107" y="1324"/>
                  </a:cubicBezTo>
                  <a:cubicBezTo>
                    <a:pt x="5215" y="1338"/>
                    <a:pt x="5283" y="1418"/>
                    <a:pt x="5350" y="1472"/>
                  </a:cubicBezTo>
                  <a:cubicBezTo>
                    <a:pt x="5417" y="1513"/>
                    <a:pt x="5471" y="1554"/>
                    <a:pt x="5552" y="1554"/>
                  </a:cubicBezTo>
                  <a:cubicBezTo>
                    <a:pt x="5647" y="1554"/>
                    <a:pt x="5727" y="1527"/>
                    <a:pt x="5795" y="1486"/>
                  </a:cubicBezTo>
                  <a:cubicBezTo>
                    <a:pt x="5849" y="1432"/>
                    <a:pt x="5890" y="1364"/>
                    <a:pt x="5890" y="1216"/>
                  </a:cubicBezTo>
                  <a:cubicBezTo>
                    <a:pt x="5903" y="1081"/>
                    <a:pt x="5862" y="1000"/>
                    <a:pt x="5795" y="946"/>
                  </a:cubicBez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14" name="Freeform 12"/>
            <p:cNvSpPr>
              <a:spLocks noChangeArrowheads="1"/>
            </p:cNvSpPr>
            <p:nvPr/>
          </p:nvSpPr>
          <p:spPr bwMode="auto">
            <a:xfrm>
              <a:off x="9035685" y="5461447"/>
              <a:ext cx="1291260" cy="592160"/>
            </a:xfrm>
            <a:custGeom>
              <a:avLst/>
              <a:gdLst>
                <a:gd name="T0" fmla="*/ 3026 w 5310"/>
                <a:gd name="T1" fmla="*/ 162 h 2433"/>
                <a:gd name="T2" fmla="*/ 3026 w 5310"/>
                <a:gd name="T3" fmla="*/ 162 h 2433"/>
                <a:gd name="T4" fmla="*/ 3093 w 5310"/>
                <a:gd name="T5" fmla="*/ 270 h 2433"/>
                <a:gd name="T6" fmla="*/ 3215 w 5310"/>
                <a:gd name="T7" fmla="*/ 594 h 2433"/>
                <a:gd name="T8" fmla="*/ 3093 w 5310"/>
                <a:gd name="T9" fmla="*/ 986 h 2433"/>
                <a:gd name="T10" fmla="*/ 2661 w 5310"/>
                <a:gd name="T11" fmla="*/ 1162 h 2433"/>
                <a:gd name="T12" fmla="*/ 2215 w 5310"/>
                <a:gd name="T13" fmla="*/ 986 h 2433"/>
                <a:gd name="T14" fmla="*/ 2107 w 5310"/>
                <a:gd name="T15" fmla="*/ 594 h 2433"/>
                <a:gd name="T16" fmla="*/ 2242 w 5310"/>
                <a:gd name="T17" fmla="*/ 257 h 2433"/>
                <a:gd name="T18" fmla="*/ 2323 w 5310"/>
                <a:gd name="T19" fmla="*/ 135 h 2433"/>
                <a:gd name="T20" fmla="*/ 2323 w 5310"/>
                <a:gd name="T21" fmla="*/ 0 h 2433"/>
                <a:gd name="T22" fmla="*/ 0 w 5310"/>
                <a:gd name="T23" fmla="*/ 0 h 2433"/>
                <a:gd name="T24" fmla="*/ 0 w 5310"/>
                <a:gd name="T25" fmla="*/ 851 h 2433"/>
                <a:gd name="T26" fmla="*/ 176 w 5310"/>
                <a:gd name="T27" fmla="*/ 851 h 2433"/>
                <a:gd name="T28" fmla="*/ 298 w 5310"/>
                <a:gd name="T29" fmla="*/ 784 h 2433"/>
                <a:gd name="T30" fmla="*/ 621 w 5310"/>
                <a:gd name="T31" fmla="*/ 662 h 2433"/>
                <a:gd name="T32" fmla="*/ 999 w 5310"/>
                <a:gd name="T33" fmla="*/ 784 h 2433"/>
                <a:gd name="T34" fmla="*/ 1188 w 5310"/>
                <a:gd name="T35" fmla="*/ 1216 h 2433"/>
                <a:gd name="T36" fmla="*/ 999 w 5310"/>
                <a:gd name="T37" fmla="*/ 1648 h 2433"/>
                <a:gd name="T38" fmla="*/ 621 w 5310"/>
                <a:gd name="T39" fmla="*/ 1770 h 2433"/>
                <a:gd name="T40" fmla="*/ 284 w 5310"/>
                <a:gd name="T41" fmla="*/ 1635 h 2433"/>
                <a:gd name="T42" fmla="*/ 149 w 5310"/>
                <a:gd name="T43" fmla="*/ 1554 h 2433"/>
                <a:gd name="T44" fmla="*/ 0 w 5310"/>
                <a:gd name="T45" fmla="*/ 1554 h 2433"/>
                <a:gd name="T46" fmla="*/ 0 w 5310"/>
                <a:gd name="T47" fmla="*/ 2432 h 2433"/>
                <a:gd name="T48" fmla="*/ 4160 w 5310"/>
                <a:gd name="T49" fmla="*/ 2432 h 2433"/>
                <a:gd name="T50" fmla="*/ 4809 w 5310"/>
                <a:gd name="T51" fmla="*/ 1973 h 2433"/>
                <a:gd name="T52" fmla="*/ 5309 w 5310"/>
                <a:gd name="T53" fmla="*/ 0 h 2433"/>
                <a:gd name="T54" fmla="*/ 3026 w 5310"/>
                <a:gd name="T55" fmla="*/ 0 h 2433"/>
                <a:gd name="T56" fmla="*/ 3026 w 5310"/>
                <a:gd name="T57" fmla="*/ 162 h 2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310" h="2433">
                  <a:moveTo>
                    <a:pt x="3026" y="162"/>
                  </a:moveTo>
                  <a:lnTo>
                    <a:pt x="3026" y="162"/>
                  </a:lnTo>
                  <a:cubicBezTo>
                    <a:pt x="3026" y="176"/>
                    <a:pt x="3026" y="176"/>
                    <a:pt x="3093" y="270"/>
                  </a:cubicBezTo>
                  <a:cubicBezTo>
                    <a:pt x="3147" y="338"/>
                    <a:pt x="3215" y="460"/>
                    <a:pt x="3215" y="594"/>
                  </a:cubicBezTo>
                  <a:cubicBezTo>
                    <a:pt x="3215" y="730"/>
                    <a:pt x="3188" y="865"/>
                    <a:pt x="3093" y="986"/>
                  </a:cubicBezTo>
                  <a:cubicBezTo>
                    <a:pt x="3012" y="1094"/>
                    <a:pt x="2837" y="1162"/>
                    <a:pt x="2661" y="1162"/>
                  </a:cubicBezTo>
                  <a:cubicBezTo>
                    <a:pt x="2472" y="1162"/>
                    <a:pt x="2310" y="1081"/>
                    <a:pt x="2215" y="986"/>
                  </a:cubicBezTo>
                  <a:cubicBezTo>
                    <a:pt x="2121" y="865"/>
                    <a:pt x="2107" y="730"/>
                    <a:pt x="2107" y="594"/>
                  </a:cubicBezTo>
                  <a:cubicBezTo>
                    <a:pt x="2107" y="446"/>
                    <a:pt x="2175" y="338"/>
                    <a:pt x="2242" y="257"/>
                  </a:cubicBezTo>
                  <a:cubicBezTo>
                    <a:pt x="2310" y="176"/>
                    <a:pt x="2323" y="149"/>
                    <a:pt x="2323" y="135"/>
                  </a:cubicBezTo>
                  <a:cubicBezTo>
                    <a:pt x="2323" y="0"/>
                    <a:pt x="2323" y="0"/>
                    <a:pt x="2323" y="0"/>
                  </a:cubicBezTo>
                  <a:cubicBezTo>
                    <a:pt x="0" y="0"/>
                    <a:pt x="0" y="0"/>
                    <a:pt x="0" y="0"/>
                  </a:cubicBezTo>
                  <a:cubicBezTo>
                    <a:pt x="0" y="851"/>
                    <a:pt x="0" y="851"/>
                    <a:pt x="0" y="851"/>
                  </a:cubicBezTo>
                  <a:cubicBezTo>
                    <a:pt x="176" y="851"/>
                    <a:pt x="176" y="851"/>
                    <a:pt x="176" y="851"/>
                  </a:cubicBezTo>
                  <a:cubicBezTo>
                    <a:pt x="203" y="851"/>
                    <a:pt x="203" y="851"/>
                    <a:pt x="298" y="784"/>
                  </a:cubicBezTo>
                  <a:cubicBezTo>
                    <a:pt x="365" y="730"/>
                    <a:pt x="472" y="662"/>
                    <a:pt x="621" y="662"/>
                  </a:cubicBezTo>
                  <a:cubicBezTo>
                    <a:pt x="742" y="662"/>
                    <a:pt x="891" y="689"/>
                    <a:pt x="999" y="784"/>
                  </a:cubicBezTo>
                  <a:cubicBezTo>
                    <a:pt x="1107" y="865"/>
                    <a:pt x="1188" y="1040"/>
                    <a:pt x="1188" y="1216"/>
                  </a:cubicBezTo>
                  <a:cubicBezTo>
                    <a:pt x="1188" y="1405"/>
                    <a:pt x="1107" y="1567"/>
                    <a:pt x="999" y="1648"/>
                  </a:cubicBezTo>
                  <a:cubicBezTo>
                    <a:pt x="891" y="1743"/>
                    <a:pt x="756" y="1770"/>
                    <a:pt x="621" y="1770"/>
                  </a:cubicBezTo>
                  <a:cubicBezTo>
                    <a:pt x="472" y="1770"/>
                    <a:pt x="352" y="1702"/>
                    <a:pt x="284" y="1635"/>
                  </a:cubicBezTo>
                  <a:cubicBezTo>
                    <a:pt x="190" y="1567"/>
                    <a:pt x="176" y="1554"/>
                    <a:pt x="149" y="1554"/>
                  </a:cubicBezTo>
                  <a:cubicBezTo>
                    <a:pt x="0" y="1554"/>
                    <a:pt x="0" y="1554"/>
                    <a:pt x="0" y="1554"/>
                  </a:cubicBezTo>
                  <a:cubicBezTo>
                    <a:pt x="0" y="2432"/>
                    <a:pt x="0" y="2432"/>
                    <a:pt x="0" y="2432"/>
                  </a:cubicBezTo>
                  <a:cubicBezTo>
                    <a:pt x="4160" y="2432"/>
                    <a:pt x="4160" y="2432"/>
                    <a:pt x="4160" y="2432"/>
                  </a:cubicBezTo>
                  <a:cubicBezTo>
                    <a:pt x="4444" y="2432"/>
                    <a:pt x="4715" y="2229"/>
                    <a:pt x="4809" y="1973"/>
                  </a:cubicBezTo>
                  <a:cubicBezTo>
                    <a:pt x="5309" y="0"/>
                    <a:pt x="5309" y="0"/>
                    <a:pt x="5309" y="0"/>
                  </a:cubicBezTo>
                  <a:cubicBezTo>
                    <a:pt x="3026" y="0"/>
                    <a:pt x="3026" y="0"/>
                    <a:pt x="3026" y="0"/>
                  </a:cubicBezTo>
                  <a:lnTo>
                    <a:pt x="3026" y="162"/>
                  </a:lnTo>
                </a:path>
              </a:pathLst>
            </a:custGeom>
            <a:solidFill>
              <a:schemeClr val="accent1"/>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152366" tIns="76183" rIns="152366" bIns="76183" anchor="ctr"/>
            <a:lstStyle/>
            <a:p>
              <a:endParaRPr lang="en-US"/>
            </a:p>
          </p:txBody>
        </p:sp>
        <p:sp>
          <p:nvSpPr>
            <p:cNvPr id="22" name="Rounded Rectangle 21"/>
            <p:cNvSpPr/>
            <p:nvPr/>
          </p:nvSpPr>
          <p:spPr>
            <a:xfrm>
              <a:off x="7504528" y="6380801"/>
              <a:ext cx="2468165" cy="152986"/>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3" name="Rounded Rectangle 22"/>
            <p:cNvSpPr/>
            <p:nvPr/>
          </p:nvSpPr>
          <p:spPr>
            <a:xfrm rot="1304398">
              <a:off x="9877423" y="6167454"/>
              <a:ext cx="149939" cy="372719"/>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0" name="Oval 19"/>
            <p:cNvSpPr/>
            <p:nvPr/>
          </p:nvSpPr>
          <p:spPr>
            <a:xfrm>
              <a:off x="7540967" y="6665171"/>
              <a:ext cx="698588" cy="698588"/>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1" name="Oval 20"/>
            <p:cNvSpPr/>
            <p:nvPr/>
          </p:nvSpPr>
          <p:spPr>
            <a:xfrm>
              <a:off x="7685719" y="6809921"/>
              <a:ext cx="409086" cy="4090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8" name="Oval 17"/>
            <p:cNvSpPr/>
            <p:nvPr/>
          </p:nvSpPr>
          <p:spPr>
            <a:xfrm>
              <a:off x="9290938" y="6665174"/>
              <a:ext cx="698589" cy="69858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9" name="Oval 18"/>
            <p:cNvSpPr/>
            <p:nvPr/>
          </p:nvSpPr>
          <p:spPr>
            <a:xfrm>
              <a:off x="9435680" y="6809921"/>
              <a:ext cx="409086" cy="40908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4" name="Group 3"/>
          <p:cNvGrpSpPr/>
          <p:nvPr/>
        </p:nvGrpSpPr>
        <p:grpSpPr>
          <a:xfrm>
            <a:off x="9753600" y="3155264"/>
            <a:ext cx="7162800" cy="1321966"/>
            <a:chOff x="9753600" y="3155264"/>
            <a:chExt cx="7162800" cy="1321966"/>
          </a:xfrm>
        </p:grpSpPr>
        <p:sp>
          <p:nvSpPr>
            <p:cNvPr id="42" name="Oval 41"/>
            <p:cNvSpPr/>
            <p:nvPr/>
          </p:nvSpPr>
          <p:spPr>
            <a:xfrm>
              <a:off x="9753600" y="3309739"/>
              <a:ext cx="914400" cy="9144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3" name="TextBox 42"/>
            <p:cNvSpPr txBox="1"/>
            <p:nvPr/>
          </p:nvSpPr>
          <p:spPr>
            <a:xfrm>
              <a:off x="11063536" y="3769344"/>
              <a:ext cx="5852864"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44" name="TextBox 43"/>
            <p:cNvSpPr txBox="1"/>
            <p:nvPr/>
          </p:nvSpPr>
          <p:spPr>
            <a:xfrm>
              <a:off x="11018993" y="3155264"/>
              <a:ext cx="5501859" cy="646331"/>
            </a:xfrm>
            <a:prstGeom prst="rect">
              <a:avLst/>
            </a:prstGeom>
            <a:noFill/>
          </p:spPr>
          <p:txBody>
            <a:bodyPr wrap="square" rtlCol="0">
              <a:spAutoFit/>
            </a:bodyPr>
            <a:lstStyle/>
            <a:p>
              <a:r>
                <a:rPr lang="en-US" sz="3600">
                  <a:latin typeface="+mj-lt"/>
                </a:rPr>
                <a:t>secure </a:t>
              </a:r>
              <a:r>
                <a:rPr lang="en-US" sz="3600">
                  <a:solidFill>
                    <a:schemeClr val="accent1"/>
                  </a:solidFill>
                  <a:latin typeface="+mj-lt"/>
                </a:rPr>
                <a:t>shopping</a:t>
              </a:r>
              <a:endParaRPr lang="uk-UA" sz="3600">
                <a:solidFill>
                  <a:schemeClr val="accent1"/>
                </a:solidFill>
                <a:latin typeface="+mj-lt"/>
              </a:endParaRPr>
            </a:p>
          </p:txBody>
        </p:sp>
        <p:sp>
          <p:nvSpPr>
            <p:cNvPr id="45" name="Freeform 17"/>
            <p:cNvSpPr>
              <a:spLocks noEditPoints="1"/>
            </p:cNvSpPr>
            <p:nvPr/>
          </p:nvSpPr>
          <p:spPr bwMode="auto">
            <a:xfrm>
              <a:off x="10033002" y="3524489"/>
              <a:ext cx="355595" cy="484900"/>
            </a:xfrm>
            <a:custGeom>
              <a:avLst/>
              <a:gdLst>
                <a:gd name="T0" fmla="*/ 64 w 128"/>
                <a:gd name="T1" fmla="*/ 104 h 176"/>
                <a:gd name="T2" fmla="*/ 48 w 128"/>
                <a:gd name="T3" fmla="*/ 120 h 176"/>
                <a:gd name="T4" fmla="*/ 52 w 128"/>
                <a:gd name="T5" fmla="*/ 131 h 176"/>
                <a:gd name="T6" fmla="*/ 52 w 128"/>
                <a:gd name="T7" fmla="*/ 132 h 176"/>
                <a:gd name="T8" fmla="*/ 64 w 128"/>
                <a:gd name="T9" fmla="*/ 144 h 176"/>
                <a:gd name="T10" fmla="*/ 76 w 128"/>
                <a:gd name="T11" fmla="*/ 132 h 176"/>
                <a:gd name="T12" fmla="*/ 76 w 128"/>
                <a:gd name="T13" fmla="*/ 131 h 176"/>
                <a:gd name="T14" fmla="*/ 80 w 128"/>
                <a:gd name="T15" fmla="*/ 120 h 176"/>
                <a:gd name="T16" fmla="*/ 64 w 128"/>
                <a:gd name="T17" fmla="*/ 104 h 176"/>
                <a:gd name="T18" fmla="*/ 68 w 128"/>
                <a:gd name="T19" fmla="*/ 127 h 176"/>
                <a:gd name="T20" fmla="*/ 68 w 128"/>
                <a:gd name="T21" fmla="*/ 132 h 176"/>
                <a:gd name="T22" fmla="*/ 64 w 128"/>
                <a:gd name="T23" fmla="*/ 136 h 176"/>
                <a:gd name="T24" fmla="*/ 60 w 128"/>
                <a:gd name="T25" fmla="*/ 132 h 176"/>
                <a:gd name="T26" fmla="*/ 60 w 128"/>
                <a:gd name="T27" fmla="*/ 127 h 176"/>
                <a:gd name="T28" fmla="*/ 56 w 128"/>
                <a:gd name="T29" fmla="*/ 120 h 176"/>
                <a:gd name="T30" fmla="*/ 64 w 128"/>
                <a:gd name="T31" fmla="*/ 112 h 176"/>
                <a:gd name="T32" fmla="*/ 72 w 128"/>
                <a:gd name="T33" fmla="*/ 120 h 176"/>
                <a:gd name="T34" fmla="*/ 68 w 128"/>
                <a:gd name="T35" fmla="*/ 127 h 176"/>
                <a:gd name="T36" fmla="*/ 112 w 128"/>
                <a:gd name="T37" fmla="*/ 72 h 176"/>
                <a:gd name="T38" fmla="*/ 112 w 128"/>
                <a:gd name="T39" fmla="*/ 48 h 176"/>
                <a:gd name="T40" fmla="*/ 64 w 128"/>
                <a:gd name="T41" fmla="*/ 0 h 176"/>
                <a:gd name="T42" fmla="*/ 16 w 128"/>
                <a:gd name="T43" fmla="*/ 48 h 176"/>
                <a:gd name="T44" fmla="*/ 16 w 128"/>
                <a:gd name="T45" fmla="*/ 72 h 176"/>
                <a:gd name="T46" fmla="*/ 0 w 128"/>
                <a:gd name="T47" fmla="*/ 88 h 176"/>
                <a:gd name="T48" fmla="*/ 0 w 128"/>
                <a:gd name="T49" fmla="*/ 160 h 176"/>
                <a:gd name="T50" fmla="*/ 16 w 128"/>
                <a:gd name="T51" fmla="*/ 176 h 176"/>
                <a:gd name="T52" fmla="*/ 112 w 128"/>
                <a:gd name="T53" fmla="*/ 176 h 176"/>
                <a:gd name="T54" fmla="*/ 128 w 128"/>
                <a:gd name="T55" fmla="*/ 160 h 176"/>
                <a:gd name="T56" fmla="*/ 128 w 128"/>
                <a:gd name="T57" fmla="*/ 88 h 176"/>
                <a:gd name="T58" fmla="*/ 112 w 128"/>
                <a:gd name="T59" fmla="*/ 72 h 176"/>
                <a:gd name="T60" fmla="*/ 24 w 128"/>
                <a:gd name="T61" fmla="*/ 48 h 176"/>
                <a:gd name="T62" fmla="*/ 64 w 128"/>
                <a:gd name="T63" fmla="*/ 8 h 176"/>
                <a:gd name="T64" fmla="*/ 104 w 128"/>
                <a:gd name="T65" fmla="*/ 48 h 176"/>
                <a:gd name="T66" fmla="*/ 104 w 128"/>
                <a:gd name="T67" fmla="*/ 72 h 176"/>
                <a:gd name="T68" fmla="*/ 24 w 128"/>
                <a:gd name="T69" fmla="*/ 72 h 176"/>
                <a:gd name="T70" fmla="*/ 24 w 128"/>
                <a:gd name="T71" fmla="*/ 48 h 176"/>
                <a:gd name="T72" fmla="*/ 120 w 128"/>
                <a:gd name="T73" fmla="*/ 160 h 176"/>
                <a:gd name="T74" fmla="*/ 112 w 128"/>
                <a:gd name="T75" fmla="*/ 168 h 176"/>
                <a:gd name="T76" fmla="*/ 16 w 128"/>
                <a:gd name="T77" fmla="*/ 168 h 176"/>
                <a:gd name="T78" fmla="*/ 8 w 128"/>
                <a:gd name="T79" fmla="*/ 160 h 176"/>
                <a:gd name="T80" fmla="*/ 8 w 128"/>
                <a:gd name="T81" fmla="*/ 88 h 176"/>
                <a:gd name="T82" fmla="*/ 16 w 128"/>
                <a:gd name="T83" fmla="*/ 80 h 176"/>
                <a:gd name="T84" fmla="*/ 112 w 128"/>
                <a:gd name="T85" fmla="*/ 80 h 176"/>
                <a:gd name="T86" fmla="*/ 120 w 128"/>
                <a:gd name="T87" fmla="*/ 88 h 176"/>
                <a:gd name="T88" fmla="*/ 120 w 128"/>
                <a:gd name="T89"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76">
                  <a:moveTo>
                    <a:pt x="64" y="104"/>
                  </a:moveTo>
                  <a:cubicBezTo>
                    <a:pt x="55" y="104"/>
                    <a:pt x="48" y="111"/>
                    <a:pt x="48" y="120"/>
                  </a:cubicBezTo>
                  <a:cubicBezTo>
                    <a:pt x="48" y="124"/>
                    <a:pt x="50" y="128"/>
                    <a:pt x="52" y="131"/>
                  </a:cubicBezTo>
                  <a:cubicBezTo>
                    <a:pt x="52" y="131"/>
                    <a:pt x="52" y="132"/>
                    <a:pt x="52" y="132"/>
                  </a:cubicBezTo>
                  <a:cubicBezTo>
                    <a:pt x="52" y="139"/>
                    <a:pt x="57" y="144"/>
                    <a:pt x="64" y="144"/>
                  </a:cubicBezTo>
                  <a:cubicBezTo>
                    <a:pt x="71" y="144"/>
                    <a:pt x="76" y="139"/>
                    <a:pt x="76" y="132"/>
                  </a:cubicBezTo>
                  <a:cubicBezTo>
                    <a:pt x="76" y="132"/>
                    <a:pt x="76" y="131"/>
                    <a:pt x="76" y="131"/>
                  </a:cubicBezTo>
                  <a:cubicBezTo>
                    <a:pt x="78" y="128"/>
                    <a:pt x="80" y="124"/>
                    <a:pt x="80" y="120"/>
                  </a:cubicBezTo>
                  <a:cubicBezTo>
                    <a:pt x="80" y="111"/>
                    <a:pt x="73" y="104"/>
                    <a:pt x="64" y="104"/>
                  </a:cubicBezTo>
                  <a:moveTo>
                    <a:pt x="68" y="127"/>
                  </a:moveTo>
                  <a:cubicBezTo>
                    <a:pt x="68" y="132"/>
                    <a:pt x="68" y="132"/>
                    <a:pt x="68" y="132"/>
                  </a:cubicBezTo>
                  <a:cubicBezTo>
                    <a:pt x="68" y="134"/>
                    <a:pt x="66" y="136"/>
                    <a:pt x="64" y="136"/>
                  </a:cubicBezTo>
                  <a:cubicBezTo>
                    <a:pt x="62" y="136"/>
                    <a:pt x="60" y="134"/>
                    <a:pt x="60" y="132"/>
                  </a:cubicBezTo>
                  <a:cubicBezTo>
                    <a:pt x="60" y="127"/>
                    <a:pt x="60" y="127"/>
                    <a:pt x="60" y="127"/>
                  </a:cubicBezTo>
                  <a:cubicBezTo>
                    <a:pt x="58" y="126"/>
                    <a:pt x="56" y="123"/>
                    <a:pt x="56" y="120"/>
                  </a:cubicBezTo>
                  <a:cubicBezTo>
                    <a:pt x="56" y="116"/>
                    <a:pt x="60" y="112"/>
                    <a:pt x="64" y="112"/>
                  </a:cubicBezTo>
                  <a:cubicBezTo>
                    <a:pt x="68" y="112"/>
                    <a:pt x="72" y="116"/>
                    <a:pt x="72" y="120"/>
                  </a:cubicBezTo>
                  <a:cubicBezTo>
                    <a:pt x="72" y="123"/>
                    <a:pt x="70" y="126"/>
                    <a:pt x="68" y="127"/>
                  </a:cubicBezTo>
                  <a:moveTo>
                    <a:pt x="112" y="72"/>
                  </a:moveTo>
                  <a:cubicBezTo>
                    <a:pt x="112" y="48"/>
                    <a:pt x="112" y="48"/>
                    <a:pt x="112" y="48"/>
                  </a:cubicBezTo>
                  <a:cubicBezTo>
                    <a:pt x="112" y="21"/>
                    <a:pt x="91" y="0"/>
                    <a:pt x="64" y="0"/>
                  </a:cubicBezTo>
                  <a:cubicBezTo>
                    <a:pt x="37" y="0"/>
                    <a:pt x="16" y="21"/>
                    <a:pt x="16" y="48"/>
                  </a:cubicBezTo>
                  <a:cubicBezTo>
                    <a:pt x="16" y="72"/>
                    <a:pt x="16" y="72"/>
                    <a:pt x="16" y="72"/>
                  </a:cubicBezTo>
                  <a:cubicBezTo>
                    <a:pt x="7" y="72"/>
                    <a:pt x="0" y="79"/>
                    <a:pt x="0" y="88"/>
                  </a:cubicBezTo>
                  <a:cubicBezTo>
                    <a:pt x="0" y="160"/>
                    <a:pt x="0" y="160"/>
                    <a:pt x="0" y="160"/>
                  </a:cubicBezTo>
                  <a:cubicBezTo>
                    <a:pt x="0" y="169"/>
                    <a:pt x="7" y="176"/>
                    <a:pt x="16" y="176"/>
                  </a:cubicBezTo>
                  <a:cubicBezTo>
                    <a:pt x="112" y="176"/>
                    <a:pt x="112" y="176"/>
                    <a:pt x="112" y="176"/>
                  </a:cubicBezTo>
                  <a:cubicBezTo>
                    <a:pt x="121" y="176"/>
                    <a:pt x="128" y="169"/>
                    <a:pt x="128" y="160"/>
                  </a:cubicBezTo>
                  <a:cubicBezTo>
                    <a:pt x="128" y="88"/>
                    <a:pt x="128" y="88"/>
                    <a:pt x="128" y="88"/>
                  </a:cubicBezTo>
                  <a:cubicBezTo>
                    <a:pt x="128" y="79"/>
                    <a:pt x="121" y="72"/>
                    <a:pt x="112" y="72"/>
                  </a:cubicBezTo>
                  <a:moveTo>
                    <a:pt x="24" y="48"/>
                  </a:moveTo>
                  <a:cubicBezTo>
                    <a:pt x="24" y="26"/>
                    <a:pt x="42" y="8"/>
                    <a:pt x="64" y="8"/>
                  </a:cubicBezTo>
                  <a:cubicBezTo>
                    <a:pt x="86" y="8"/>
                    <a:pt x="104" y="26"/>
                    <a:pt x="104" y="48"/>
                  </a:cubicBezTo>
                  <a:cubicBezTo>
                    <a:pt x="104" y="72"/>
                    <a:pt x="104" y="72"/>
                    <a:pt x="104" y="72"/>
                  </a:cubicBezTo>
                  <a:cubicBezTo>
                    <a:pt x="24" y="72"/>
                    <a:pt x="24" y="72"/>
                    <a:pt x="24" y="72"/>
                  </a:cubicBezTo>
                  <a:lnTo>
                    <a:pt x="24" y="48"/>
                  </a:lnTo>
                  <a:close/>
                  <a:moveTo>
                    <a:pt x="120" y="160"/>
                  </a:moveTo>
                  <a:cubicBezTo>
                    <a:pt x="120" y="164"/>
                    <a:pt x="116" y="168"/>
                    <a:pt x="112" y="168"/>
                  </a:cubicBezTo>
                  <a:cubicBezTo>
                    <a:pt x="16" y="168"/>
                    <a:pt x="16" y="168"/>
                    <a:pt x="16" y="168"/>
                  </a:cubicBezTo>
                  <a:cubicBezTo>
                    <a:pt x="12" y="168"/>
                    <a:pt x="8" y="164"/>
                    <a:pt x="8" y="160"/>
                  </a:cubicBezTo>
                  <a:cubicBezTo>
                    <a:pt x="8" y="88"/>
                    <a:pt x="8" y="88"/>
                    <a:pt x="8" y="88"/>
                  </a:cubicBezTo>
                  <a:cubicBezTo>
                    <a:pt x="8" y="84"/>
                    <a:pt x="12" y="80"/>
                    <a:pt x="16" y="80"/>
                  </a:cubicBezTo>
                  <a:cubicBezTo>
                    <a:pt x="112" y="80"/>
                    <a:pt x="112" y="80"/>
                    <a:pt x="112" y="80"/>
                  </a:cubicBezTo>
                  <a:cubicBezTo>
                    <a:pt x="116" y="80"/>
                    <a:pt x="120" y="84"/>
                    <a:pt x="120" y="88"/>
                  </a:cubicBezTo>
                  <a:lnTo>
                    <a:pt x="120" y="16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5" name="Group 14"/>
          <p:cNvGrpSpPr/>
          <p:nvPr/>
        </p:nvGrpSpPr>
        <p:grpSpPr>
          <a:xfrm>
            <a:off x="9753600" y="4789719"/>
            <a:ext cx="7162800" cy="1321966"/>
            <a:chOff x="9753600" y="4789719"/>
            <a:chExt cx="7162800" cy="1321966"/>
          </a:xfrm>
        </p:grpSpPr>
        <p:sp>
          <p:nvSpPr>
            <p:cNvPr id="46" name="Oval 45"/>
            <p:cNvSpPr/>
            <p:nvPr/>
          </p:nvSpPr>
          <p:spPr>
            <a:xfrm>
              <a:off x="9753600" y="4944194"/>
              <a:ext cx="914400" cy="9144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7" name="TextBox 46"/>
            <p:cNvSpPr txBox="1"/>
            <p:nvPr/>
          </p:nvSpPr>
          <p:spPr>
            <a:xfrm>
              <a:off x="11063536" y="5403799"/>
              <a:ext cx="5852864"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48" name="TextBox 47"/>
            <p:cNvSpPr txBox="1"/>
            <p:nvPr/>
          </p:nvSpPr>
          <p:spPr>
            <a:xfrm>
              <a:off x="11018993" y="4789719"/>
              <a:ext cx="5501859" cy="646331"/>
            </a:xfrm>
            <a:prstGeom prst="rect">
              <a:avLst/>
            </a:prstGeom>
            <a:noFill/>
          </p:spPr>
          <p:txBody>
            <a:bodyPr wrap="square" rtlCol="0">
              <a:spAutoFit/>
            </a:bodyPr>
            <a:lstStyle/>
            <a:p>
              <a:r>
                <a:rPr lang="en-US" sz="3600">
                  <a:latin typeface="+mj-lt"/>
                </a:rPr>
                <a:t>latest </a:t>
              </a:r>
              <a:r>
                <a:rPr lang="en-US" sz="3600">
                  <a:solidFill>
                    <a:schemeClr val="accent1"/>
                  </a:solidFill>
                  <a:latin typeface="+mj-lt"/>
                </a:rPr>
                <a:t>trend</a:t>
              </a:r>
              <a:endParaRPr lang="uk-UA" sz="3600">
                <a:solidFill>
                  <a:schemeClr val="accent1"/>
                </a:solidFill>
                <a:latin typeface="+mj-lt"/>
              </a:endParaRPr>
            </a:p>
          </p:txBody>
        </p:sp>
        <p:sp>
          <p:nvSpPr>
            <p:cNvPr id="49" name="Freeform 35"/>
            <p:cNvSpPr>
              <a:spLocks noEditPoints="1"/>
            </p:cNvSpPr>
            <p:nvPr/>
          </p:nvSpPr>
          <p:spPr bwMode="auto">
            <a:xfrm>
              <a:off x="9968348" y="5164923"/>
              <a:ext cx="484901" cy="398697"/>
            </a:xfrm>
            <a:custGeom>
              <a:avLst/>
              <a:gdLst>
                <a:gd name="T0" fmla="*/ 28 w 176"/>
                <a:gd name="T1" fmla="*/ 88 h 144"/>
                <a:gd name="T2" fmla="*/ 4 w 176"/>
                <a:gd name="T3" fmla="*/ 88 h 144"/>
                <a:gd name="T4" fmla="*/ 0 w 176"/>
                <a:gd name="T5" fmla="*/ 92 h 144"/>
                <a:gd name="T6" fmla="*/ 0 w 176"/>
                <a:gd name="T7" fmla="*/ 140 h 144"/>
                <a:gd name="T8" fmla="*/ 4 w 176"/>
                <a:gd name="T9" fmla="*/ 144 h 144"/>
                <a:gd name="T10" fmla="*/ 28 w 176"/>
                <a:gd name="T11" fmla="*/ 144 h 144"/>
                <a:gd name="T12" fmla="*/ 32 w 176"/>
                <a:gd name="T13" fmla="*/ 140 h 144"/>
                <a:gd name="T14" fmla="*/ 32 w 176"/>
                <a:gd name="T15" fmla="*/ 92 h 144"/>
                <a:gd name="T16" fmla="*/ 28 w 176"/>
                <a:gd name="T17" fmla="*/ 88 h 144"/>
                <a:gd name="T18" fmla="*/ 24 w 176"/>
                <a:gd name="T19" fmla="*/ 136 h 144"/>
                <a:gd name="T20" fmla="*/ 8 w 176"/>
                <a:gd name="T21" fmla="*/ 136 h 144"/>
                <a:gd name="T22" fmla="*/ 8 w 176"/>
                <a:gd name="T23" fmla="*/ 96 h 144"/>
                <a:gd name="T24" fmla="*/ 24 w 176"/>
                <a:gd name="T25" fmla="*/ 96 h 144"/>
                <a:gd name="T26" fmla="*/ 24 w 176"/>
                <a:gd name="T27" fmla="*/ 136 h 144"/>
                <a:gd name="T28" fmla="*/ 124 w 176"/>
                <a:gd name="T29" fmla="*/ 64 h 144"/>
                <a:gd name="T30" fmla="*/ 100 w 176"/>
                <a:gd name="T31" fmla="*/ 64 h 144"/>
                <a:gd name="T32" fmla="*/ 96 w 176"/>
                <a:gd name="T33" fmla="*/ 68 h 144"/>
                <a:gd name="T34" fmla="*/ 96 w 176"/>
                <a:gd name="T35" fmla="*/ 140 h 144"/>
                <a:gd name="T36" fmla="*/ 100 w 176"/>
                <a:gd name="T37" fmla="*/ 144 h 144"/>
                <a:gd name="T38" fmla="*/ 124 w 176"/>
                <a:gd name="T39" fmla="*/ 144 h 144"/>
                <a:gd name="T40" fmla="*/ 128 w 176"/>
                <a:gd name="T41" fmla="*/ 140 h 144"/>
                <a:gd name="T42" fmla="*/ 128 w 176"/>
                <a:gd name="T43" fmla="*/ 68 h 144"/>
                <a:gd name="T44" fmla="*/ 124 w 176"/>
                <a:gd name="T45" fmla="*/ 64 h 144"/>
                <a:gd name="T46" fmla="*/ 120 w 176"/>
                <a:gd name="T47" fmla="*/ 136 h 144"/>
                <a:gd name="T48" fmla="*/ 104 w 176"/>
                <a:gd name="T49" fmla="*/ 136 h 144"/>
                <a:gd name="T50" fmla="*/ 104 w 176"/>
                <a:gd name="T51" fmla="*/ 72 h 144"/>
                <a:gd name="T52" fmla="*/ 120 w 176"/>
                <a:gd name="T53" fmla="*/ 72 h 144"/>
                <a:gd name="T54" fmla="*/ 120 w 176"/>
                <a:gd name="T55" fmla="*/ 136 h 144"/>
                <a:gd name="T56" fmla="*/ 76 w 176"/>
                <a:gd name="T57" fmla="*/ 16 h 144"/>
                <a:gd name="T58" fmla="*/ 52 w 176"/>
                <a:gd name="T59" fmla="*/ 16 h 144"/>
                <a:gd name="T60" fmla="*/ 48 w 176"/>
                <a:gd name="T61" fmla="*/ 20 h 144"/>
                <a:gd name="T62" fmla="*/ 48 w 176"/>
                <a:gd name="T63" fmla="*/ 140 h 144"/>
                <a:gd name="T64" fmla="*/ 52 w 176"/>
                <a:gd name="T65" fmla="*/ 144 h 144"/>
                <a:gd name="T66" fmla="*/ 76 w 176"/>
                <a:gd name="T67" fmla="*/ 144 h 144"/>
                <a:gd name="T68" fmla="*/ 80 w 176"/>
                <a:gd name="T69" fmla="*/ 140 h 144"/>
                <a:gd name="T70" fmla="*/ 80 w 176"/>
                <a:gd name="T71" fmla="*/ 20 h 144"/>
                <a:gd name="T72" fmla="*/ 76 w 176"/>
                <a:gd name="T73" fmla="*/ 16 h 144"/>
                <a:gd name="T74" fmla="*/ 72 w 176"/>
                <a:gd name="T75" fmla="*/ 136 h 144"/>
                <a:gd name="T76" fmla="*/ 56 w 176"/>
                <a:gd name="T77" fmla="*/ 136 h 144"/>
                <a:gd name="T78" fmla="*/ 56 w 176"/>
                <a:gd name="T79" fmla="*/ 24 h 144"/>
                <a:gd name="T80" fmla="*/ 72 w 176"/>
                <a:gd name="T81" fmla="*/ 24 h 144"/>
                <a:gd name="T82" fmla="*/ 72 w 176"/>
                <a:gd name="T83" fmla="*/ 136 h 144"/>
                <a:gd name="T84" fmla="*/ 172 w 176"/>
                <a:gd name="T85" fmla="*/ 0 h 144"/>
                <a:gd name="T86" fmla="*/ 148 w 176"/>
                <a:gd name="T87" fmla="*/ 0 h 144"/>
                <a:gd name="T88" fmla="*/ 144 w 176"/>
                <a:gd name="T89" fmla="*/ 4 h 144"/>
                <a:gd name="T90" fmla="*/ 144 w 176"/>
                <a:gd name="T91" fmla="*/ 140 h 144"/>
                <a:gd name="T92" fmla="*/ 148 w 176"/>
                <a:gd name="T93" fmla="*/ 144 h 144"/>
                <a:gd name="T94" fmla="*/ 172 w 176"/>
                <a:gd name="T95" fmla="*/ 144 h 144"/>
                <a:gd name="T96" fmla="*/ 176 w 176"/>
                <a:gd name="T97" fmla="*/ 140 h 144"/>
                <a:gd name="T98" fmla="*/ 176 w 176"/>
                <a:gd name="T99" fmla="*/ 4 h 144"/>
                <a:gd name="T100" fmla="*/ 172 w 176"/>
                <a:gd name="T101" fmla="*/ 0 h 144"/>
                <a:gd name="T102" fmla="*/ 168 w 176"/>
                <a:gd name="T103" fmla="*/ 136 h 144"/>
                <a:gd name="T104" fmla="*/ 152 w 176"/>
                <a:gd name="T105" fmla="*/ 136 h 144"/>
                <a:gd name="T106" fmla="*/ 152 w 176"/>
                <a:gd name="T107" fmla="*/ 8 h 144"/>
                <a:gd name="T108" fmla="*/ 168 w 176"/>
                <a:gd name="T109" fmla="*/ 8 h 144"/>
                <a:gd name="T110" fmla="*/ 168 w 176"/>
                <a:gd name="T111"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44">
                  <a:moveTo>
                    <a:pt x="28" y="88"/>
                  </a:moveTo>
                  <a:cubicBezTo>
                    <a:pt x="4" y="88"/>
                    <a:pt x="4" y="88"/>
                    <a:pt x="4" y="88"/>
                  </a:cubicBezTo>
                  <a:cubicBezTo>
                    <a:pt x="2" y="88"/>
                    <a:pt x="0" y="90"/>
                    <a:pt x="0" y="92"/>
                  </a:cubicBezTo>
                  <a:cubicBezTo>
                    <a:pt x="0" y="140"/>
                    <a:pt x="0" y="140"/>
                    <a:pt x="0" y="140"/>
                  </a:cubicBezTo>
                  <a:cubicBezTo>
                    <a:pt x="0" y="142"/>
                    <a:pt x="2" y="144"/>
                    <a:pt x="4" y="144"/>
                  </a:cubicBezTo>
                  <a:cubicBezTo>
                    <a:pt x="28" y="144"/>
                    <a:pt x="28" y="144"/>
                    <a:pt x="28" y="144"/>
                  </a:cubicBezTo>
                  <a:cubicBezTo>
                    <a:pt x="30" y="144"/>
                    <a:pt x="32" y="142"/>
                    <a:pt x="32" y="140"/>
                  </a:cubicBezTo>
                  <a:cubicBezTo>
                    <a:pt x="32" y="92"/>
                    <a:pt x="32" y="92"/>
                    <a:pt x="32" y="92"/>
                  </a:cubicBezTo>
                  <a:cubicBezTo>
                    <a:pt x="32" y="90"/>
                    <a:pt x="30" y="88"/>
                    <a:pt x="28" y="88"/>
                  </a:cubicBezTo>
                  <a:moveTo>
                    <a:pt x="24" y="136"/>
                  </a:moveTo>
                  <a:cubicBezTo>
                    <a:pt x="8" y="136"/>
                    <a:pt x="8" y="136"/>
                    <a:pt x="8" y="136"/>
                  </a:cubicBezTo>
                  <a:cubicBezTo>
                    <a:pt x="8" y="96"/>
                    <a:pt x="8" y="96"/>
                    <a:pt x="8" y="96"/>
                  </a:cubicBezTo>
                  <a:cubicBezTo>
                    <a:pt x="24" y="96"/>
                    <a:pt x="24" y="96"/>
                    <a:pt x="24" y="96"/>
                  </a:cubicBezTo>
                  <a:lnTo>
                    <a:pt x="24" y="136"/>
                  </a:lnTo>
                  <a:close/>
                  <a:moveTo>
                    <a:pt x="124" y="64"/>
                  </a:moveTo>
                  <a:cubicBezTo>
                    <a:pt x="100" y="64"/>
                    <a:pt x="100" y="64"/>
                    <a:pt x="100" y="64"/>
                  </a:cubicBezTo>
                  <a:cubicBezTo>
                    <a:pt x="98" y="64"/>
                    <a:pt x="96" y="66"/>
                    <a:pt x="96" y="68"/>
                  </a:cubicBezTo>
                  <a:cubicBezTo>
                    <a:pt x="96" y="140"/>
                    <a:pt x="96" y="140"/>
                    <a:pt x="96" y="140"/>
                  </a:cubicBezTo>
                  <a:cubicBezTo>
                    <a:pt x="96" y="142"/>
                    <a:pt x="98" y="144"/>
                    <a:pt x="100" y="144"/>
                  </a:cubicBezTo>
                  <a:cubicBezTo>
                    <a:pt x="124" y="144"/>
                    <a:pt x="124" y="144"/>
                    <a:pt x="124" y="144"/>
                  </a:cubicBezTo>
                  <a:cubicBezTo>
                    <a:pt x="126" y="144"/>
                    <a:pt x="128" y="142"/>
                    <a:pt x="128" y="140"/>
                  </a:cubicBezTo>
                  <a:cubicBezTo>
                    <a:pt x="128" y="68"/>
                    <a:pt x="128" y="68"/>
                    <a:pt x="128" y="68"/>
                  </a:cubicBezTo>
                  <a:cubicBezTo>
                    <a:pt x="128" y="66"/>
                    <a:pt x="126" y="64"/>
                    <a:pt x="124" y="64"/>
                  </a:cubicBezTo>
                  <a:moveTo>
                    <a:pt x="120" y="136"/>
                  </a:moveTo>
                  <a:cubicBezTo>
                    <a:pt x="104" y="136"/>
                    <a:pt x="104" y="136"/>
                    <a:pt x="104" y="136"/>
                  </a:cubicBezTo>
                  <a:cubicBezTo>
                    <a:pt x="104" y="72"/>
                    <a:pt x="104" y="72"/>
                    <a:pt x="104" y="72"/>
                  </a:cubicBezTo>
                  <a:cubicBezTo>
                    <a:pt x="120" y="72"/>
                    <a:pt x="120" y="72"/>
                    <a:pt x="120" y="72"/>
                  </a:cubicBezTo>
                  <a:lnTo>
                    <a:pt x="120" y="136"/>
                  </a:lnTo>
                  <a:close/>
                  <a:moveTo>
                    <a:pt x="76" y="16"/>
                  </a:moveTo>
                  <a:cubicBezTo>
                    <a:pt x="52" y="16"/>
                    <a:pt x="52" y="16"/>
                    <a:pt x="52" y="16"/>
                  </a:cubicBezTo>
                  <a:cubicBezTo>
                    <a:pt x="50" y="16"/>
                    <a:pt x="48" y="18"/>
                    <a:pt x="48" y="20"/>
                  </a:cubicBezTo>
                  <a:cubicBezTo>
                    <a:pt x="48" y="140"/>
                    <a:pt x="48" y="140"/>
                    <a:pt x="48" y="140"/>
                  </a:cubicBezTo>
                  <a:cubicBezTo>
                    <a:pt x="48" y="142"/>
                    <a:pt x="50" y="144"/>
                    <a:pt x="52" y="144"/>
                  </a:cubicBezTo>
                  <a:cubicBezTo>
                    <a:pt x="76" y="144"/>
                    <a:pt x="76" y="144"/>
                    <a:pt x="76" y="144"/>
                  </a:cubicBezTo>
                  <a:cubicBezTo>
                    <a:pt x="78" y="144"/>
                    <a:pt x="80" y="142"/>
                    <a:pt x="80" y="140"/>
                  </a:cubicBezTo>
                  <a:cubicBezTo>
                    <a:pt x="80" y="20"/>
                    <a:pt x="80" y="20"/>
                    <a:pt x="80" y="20"/>
                  </a:cubicBezTo>
                  <a:cubicBezTo>
                    <a:pt x="80" y="18"/>
                    <a:pt x="78" y="16"/>
                    <a:pt x="76" y="16"/>
                  </a:cubicBezTo>
                  <a:moveTo>
                    <a:pt x="72" y="136"/>
                  </a:moveTo>
                  <a:cubicBezTo>
                    <a:pt x="56" y="136"/>
                    <a:pt x="56" y="136"/>
                    <a:pt x="56" y="136"/>
                  </a:cubicBezTo>
                  <a:cubicBezTo>
                    <a:pt x="56" y="24"/>
                    <a:pt x="56" y="24"/>
                    <a:pt x="56" y="24"/>
                  </a:cubicBezTo>
                  <a:cubicBezTo>
                    <a:pt x="72" y="24"/>
                    <a:pt x="72" y="24"/>
                    <a:pt x="72" y="24"/>
                  </a:cubicBezTo>
                  <a:lnTo>
                    <a:pt x="72" y="136"/>
                  </a:lnTo>
                  <a:close/>
                  <a:moveTo>
                    <a:pt x="172" y="0"/>
                  </a:moveTo>
                  <a:cubicBezTo>
                    <a:pt x="148" y="0"/>
                    <a:pt x="148" y="0"/>
                    <a:pt x="148" y="0"/>
                  </a:cubicBezTo>
                  <a:cubicBezTo>
                    <a:pt x="146" y="0"/>
                    <a:pt x="144" y="2"/>
                    <a:pt x="144" y="4"/>
                  </a:cubicBezTo>
                  <a:cubicBezTo>
                    <a:pt x="144" y="140"/>
                    <a:pt x="144" y="140"/>
                    <a:pt x="144" y="140"/>
                  </a:cubicBezTo>
                  <a:cubicBezTo>
                    <a:pt x="144" y="142"/>
                    <a:pt x="146" y="144"/>
                    <a:pt x="148" y="144"/>
                  </a:cubicBezTo>
                  <a:cubicBezTo>
                    <a:pt x="172" y="144"/>
                    <a:pt x="172" y="144"/>
                    <a:pt x="172" y="144"/>
                  </a:cubicBezTo>
                  <a:cubicBezTo>
                    <a:pt x="174" y="144"/>
                    <a:pt x="176" y="142"/>
                    <a:pt x="176" y="140"/>
                  </a:cubicBezTo>
                  <a:cubicBezTo>
                    <a:pt x="176" y="4"/>
                    <a:pt x="176" y="4"/>
                    <a:pt x="176" y="4"/>
                  </a:cubicBezTo>
                  <a:cubicBezTo>
                    <a:pt x="176" y="2"/>
                    <a:pt x="174" y="0"/>
                    <a:pt x="172" y="0"/>
                  </a:cubicBezTo>
                  <a:moveTo>
                    <a:pt x="168" y="136"/>
                  </a:moveTo>
                  <a:cubicBezTo>
                    <a:pt x="152" y="136"/>
                    <a:pt x="152" y="136"/>
                    <a:pt x="152" y="136"/>
                  </a:cubicBezTo>
                  <a:cubicBezTo>
                    <a:pt x="152" y="8"/>
                    <a:pt x="152" y="8"/>
                    <a:pt x="152" y="8"/>
                  </a:cubicBezTo>
                  <a:cubicBezTo>
                    <a:pt x="168" y="8"/>
                    <a:pt x="168" y="8"/>
                    <a:pt x="168" y="8"/>
                  </a:cubicBezTo>
                  <a:lnTo>
                    <a:pt x="168"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7" name="Group 16"/>
          <p:cNvGrpSpPr/>
          <p:nvPr/>
        </p:nvGrpSpPr>
        <p:grpSpPr>
          <a:xfrm>
            <a:off x="9753600" y="6424174"/>
            <a:ext cx="7162800" cy="1321966"/>
            <a:chOff x="9753600" y="6424174"/>
            <a:chExt cx="7162800" cy="1321966"/>
          </a:xfrm>
        </p:grpSpPr>
        <p:sp>
          <p:nvSpPr>
            <p:cNvPr id="51" name="TextBox 50"/>
            <p:cNvSpPr txBox="1"/>
            <p:nvPr/>
          </p:nvSpPr>
          <p:spPr>
            <a:xfrm>
              <a:off x="11063536" y="7038254"/>
              <a:ext cx="5852864"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grpSp>
          <p:nvGrpSpPr>
            <p:cNvPr id="16" name="Group 15"/>
            <p:cNvGrpSpPr/>
            <p:nvPr/>
          </p:nvGrpSpPr>
          <p:grpSpPr>
            <a:xfrm>
              <a:off x="9753600" y="6424174"/>
              <a:ext cx="6767252" cy="1068875"/>
              <a:chOff x="9753600" y="6424174"/>
              <a:chExt cx="6767252" cy="1068875"/>
            </a:xfrm>
          </p:grpSpPr>
          <p:sp>
            <p:nvSpPr>
              <p:cNvPr id="50" name="Oval 49"/>
              <p:cNvSpPr/>
              <p:nvPr/>
            </p:nvSpPr>
            <p:spPr>
              <a:xfrm>
                <a:off x="9753600" y="6578649"/>
                <a:ext cx="914400" cy="9144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2" name="TextBox 51"/>
              <p:cNvSpPr txBox="1"/>
              <p:nvPr/>
            </p:nvSpPr>
            <p:spPr>
              <a:xfrm>
                <a:off x="11018993" y="6424174"/>
                <a:ext cx="5501859" cy="646331"/>
              </a:xfrm>
              <a:prstGeom prst="rect">
                <a:avLst/>
              </a:prstGeom>
              <a:noFill/>
            </p:spPr>
            <p:txBody>
              <a:bodyPr wrap="square" rtlCol="0">
                <a:spAutoFit/>
              </a:bodyPr>
              <a:lstStyle/>
              <a:p>
                <a:r>
                  <a:rPr lang="en-US" sz="3600">
                    <a:latin typeface="+mj-lt"/>
                  </a:rPr>
                  <a:t>flexible </a:t>
                </a:r>
                <a:r>
                  <a:rPr lang="en-US" sz="3600">
                    <a:solidFill>
                      <a:schemeClr val="accent1"/>
                    </a:solidFill>
                    <a:latin typeface="+mj-lt"/>
                  </a:rPr>
                  <a:t>subscriptions</a:t>
                </a:r>
                <a:endParaRPr lang="uk-UA" sz="3600">
                  <a:solidFill>
                    <a:schemeClr val="accent1"/>
                  </a:solidFill>
                  <a:latin typeface="+mj-lt"/>
                </a:endParaRPr>
              </a:p>
            </p:txBody>
          </p:sp>
          <p:sp>
            <p:nvSpPr>
              <p:cNvPr id="53" name="Freeform 77"/>
              <p:cNvSpPr>
                <a:spLocks noEditPoints="1"/>
              </p:cNvSpPr>
              <p:nvPr/>
            </p:nvSpPr>
            <p:spPr bwMode="auto">
              <a:xfrm>
                <a:off x="9982940" y="6797416"/>
                <a:ext cx="484901" cy="452571"/>
              </a:xfrm>
              <a:custGeom>
                <a:avLst/>
                <a:gdLst>
                  <a:gd name="T0" fmla="*/ 172 w 176"/>
                  <a:gd name="T1" fmla="*/ 136 h 160"/>
                  <a:gd name="T2" fmla="*/ 96 w 176"/>
                  <a:gd name="T3" fmla="*/ 136 h 160"/>
                  <a:gd name="T4" fmla="*/ 76 w 176"/>
                  <a:gd name="T5" fmla="*/ 120 h 160"/>
                  <a:gd name="T6" fmla="*/ 56 w 176"/>
                  <a:gd name="T7" fmla="*/ 136 h 160"/>
                  <a:gd name="T8" fmla="*/ 4 w 176"/>
                  <a:gd name="T9" fmla="*/ 136 h 160"/>
                  <a:gd name="T10" fmla="*/ 0 w 176"/>
                  <a:gd name="T11" fmla="*/ 140 h 160"/>
                  <a:gd name="T12" fmla="*/ 4 w 176"/>
                  <a:gd name="T13" fmla="*/ 144 h 160"/>
                  <a:gd name="T14" fmla="*/ 56 w 176"/>
                  <a:gd name="T15" fmla="*/ 144 h 160"/>
                  <a:gd name="T16" fmla="*/ 76 w 176"/>
                  <a:gd name="T17" fmla="*/ 160 h 160"/>
                  <a:gd name="T18" fmla="*/ 96 w 176"/>
                  <a:gd name="T19" fmla="*/ 144 h 160"/>
                  <a:gd name="T20" fmla="*/ 172 w 176"/>
                  <a:gd name="T21" fmla="*/ 144 h 160"/>
                  <a:gd name="T22" fmla="*/ 176 w 176"/>
                  <a:gd name="T23" fmla="*/ 140 h 160"/>
                  <a:gd name="T24" fmla="*/ 172 w 176"/>
                  <a:gd name="T25" fmla="*/ 136 h 160"/>
                  <a:gd name="T26" fmla="*/ 76 w 176"/>
                  <a:gd name="T27" fmla="*/ 152 h 160"/>
                  <a:gd name="T28" fmla="*/ 64 w 176"/>
                  <a:gd name="T29" fmla="*/ 140 h 160"/>
                  <a:gd name="T30" fmla="*/ 76 w 176"/>
                  <a:gd name="T31" fmla="*/ 128 h 160"/>
                  <a:gd name="T32" fmla="*/ 88 w 176"/>
                  <a:gd name="T33" fmla="*/ 140 h 160"/>
                  <a:gd name="T34" fmla="*/ 76 w 176"/>
                  <a:gd name="T35" fmla="*/ 152 h 160"/>
                  <a:gd name="T36" fmla="*/ 4 w 176"/>
                  <a:gd name="T37" fmla="*/ 24 h 160"/>
                  <a:gd name="T38" fmla="*/ 24 w 176"/>
                  <a:gd name="T39" fmla="*/ 24 h 160"/>
                  <a:gd name="T40" fmla="*/ 44 w 176"/>
                  <a:gd name="T41" fmla="*/ 40 h 160"/>
                  <a:gd name="T42" fmla="*/ 64 w 176"/>
                  <a:gd name="T43" fmla="*/ 24 h 160"/>
                  <a:gd name="T44" fmla="*/ 172 w 176"/>
                  <a:gd name="T45" fmla="*/ 24 h 160"/>
                  <a:gd name="T46" fmla="*/ 176 w 176"/>
                  <a:gd name="T47" fmla="*/ 20 h 160"/>
                  <a:gd name="T48" fmla="*/ 172 w 176"/>
                  <a:gd name="T49" fmla="*/ 16 h 160"/>
                  <a:gd name="T50" fmla="*/ 64 w 176"/>
                  <a:gd name="T51" fmla="*/ 16 h 160"/>
                  <a:gd name="T52" fmla="*/ 44 w 176"/>
                  <a:gd name="T53" fmla="*/ 0 h 160"/>
                  <a:gd name="T54" fmla="*/ 24 w 176"/>
                  <a:gd name="T55" fmla="*/ 16 h 160"/>
                  <a:gd name="T56" fmla="*/ 4 w 176"/>
                  <a:gd name="T57" fmla="*/ 16 h 160"/>
                  <a:gd name="T58" fmla="*/ 0 w 176"/>
                  <a:gd name="T59" fmla="*/ 20 h 160"/>
                  <a:gd name="T60" fmla="*/ 4 w 176"/>
                  <a:gd name="T61" fmla="*/ 24 h 160"/>
                  <a:gd name="T62" fmla="*/ 44 w 176"/>
                  <a:gd name="T63" fmla="*/ 8 h 160"/>
                  <a:gd name="T64" fmla="*/ 56 w 176"/>
                  <a:gd name="T65" fmla="*/ 20 h 160"/>
                  <a:gd name="T66" fmla="*/ 44 w 176"/>
                  <a:gd name="T67" fmla="*/ 32 h 160"/>
                  <a:gd name="T68" fmla="*/ 32 w 176"/>
                  <a:gd name="T69" fmla="*/ 20 h 160"/>
                  <a:gd name="T70" fmla="*/ 44 w 176"/>
                  <a:gd name="T71" fmla="*/ 8 h 160"/>
                  <a:gd name="T72" fmla="*/ 172 w 176"/>
                  <a:gd name="T73" fmla="*/ 76 h 160"/>
                  <a:gd name="T74" fmla="*/ 160 w 176"/>
                  <a:gd name="T75" fmla="*/ 76 h 160"/>
                  <a:gd name="T76" fmla="*/ 140 w 176"/>
                  <a:gd name="T77" fmla="*/ 60 h 160"/>
                  <a:gd name="T78" fmla="*/ 120 w 176"/>
                  <a:gd name="T79" fmla="*/ 76 h 160"/>
                  <a:gd name="T80" fmla="*/ 4 w 176"/>
                  <a:gd name="T81" fmla="*/ 76 h 160"/>
                  <a:gd name="T82" fmla="*/ 0 w 176"/>
                  <a:gd name="T83" fmla="*/ 80 h 160"/>
                  <a:gd name="T84" fmla="*/ 4 w 176"/>
                  <a:gd name="T85" fmla="*/ 84 h 160"/>
                  <a:gd name="T86" fmla="*/ 120 w 176"/>
                  <a:gd name="T87" fmla="*/ 84 h 160"/>
                  <a:gd name="T88" fmla="*/ 140 w 176"/>
                  <a:gd name="T89" fmla="*/ 100 h 160"/>
                  <a:gd name="T90" fmla="*/ 160 w 176"/>
                  <a:gd name="T91" fmla="*/ 84 h 160"/>
                  <a:gd name="T92" fmla="*/ 172 w 176"/>
                  <a:gd name="T93" fmla="*/ 84 h 160"/>
                  <a:gd name="T94" fmla="*/ 176 w 176"/>
                  <a:gd name="T95" fmla="*/ 80 h 160"/>
                  <a:gd name="T96" fmla="*/ 172 w 176"/>
                  <a:gd name="T97" fmla="*/ 76 h 160"/>
                  <a:gd name="T98" fmla="*/ 140 w 176"/>
                  <a:gd name="T99" fmla="*/ 92 h 160"/>
                  <a:gd name="T100" fmla="*/ 128 w 176"/>
                  <a:gd name="T101" fmla="*/ 80 h 160"/>
                  <a:gd name="T102" fmla="*/ 140 w 176"/>
                  <a:gd name="T103" fmla="*/ 68 h 160"/>
                  <a:gd name="T104" fmla="*/ 152 w 176"/>
                  <a:gd name="T105" fmla="*/ 80 h 160"/>
                  <a:gd name="T106" fmla="*/ 140 w 176"/>
                  <a:gd name="T107" fmla="*/ 9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60">
                    <a:moveTo>
                      <a:pt x="172" y="136"/>
                    </a:moveTo>
                    <a:cubicBezTo>
                      <a:pt x="96" y="136"/>
                      <a:pt x="96" y="136"/>
                      <a:pt x="96" y="136"/>
                    </a:cubicBezTo>
                    <a:cubicBezTo>
                      <a:pt x="94" y="127"/>
                      <a:pt x="86" y="120"/>
                      <a:pt x="76" y="120"/>
                    </a:cubicBezTo>
                    <a:cubicBezTo>
                      <a:pt x="66" y="120"/>
                      <a:pt x="58" y="127"/>
                      <a:pt x="56" y="136"/>
                    </a:cubicBezTo>
                    <a:cubicBezTo>
                      <a:pt x="4" y="136"/>
                      <a:pt x="4" y="136"/>
                      <a:pt x="4" y="136"/>
                    </a:cubicBezTo>
                    <a:cubicBezTo>
                      <a:pt x="2" y="136"/>
                      <a:pt x="0" y="138"/>
                      <a:pt x="0" y="140"/>
                    </a:cubicBezTo>
                    <a:cubicBezTo>
                      <a:pt x="0" y="142"/>
                      <a:pt x="2" y="144"/>
                      <a:pt x="4" y="144"/>
                    </a:cubicBezTo>
                    <a:cubicBezTo>
                      <a:pt x="56" y="144"/>
                      <a:pt x="56" y="144"/>
                      <a:pt x="56" y="144"/>
                    </a:cubicBezTo>
                    <a:cubicBezTo>
                      <a:pt x="58" y="153"/>
                      <a:pt x="66" y="160"/>
                      <a:pt x="76" y="160"/>
                    </a:cubicBezTo>
                    <a:cubicBezTo>
                      <a:pt x="86" y="160"/>
                      <a:pt x="94" y="153"/>
                      <a:pt x="96" y="144"/>
                    </a:cubicBezTo>
                    <a:cubicBezTo>
                      <a:pt x="172" y="144"/>
                      <a:pt x="172" y="144"/>
                      <a:pt x="172" y="144"/>
                    </a:cubicBezTo>
                    <a:cubicBezTo>
                      <a:pt x="174" y="144"/>
                      <a:pt x="176" y="142"/>
                      <a:pt x="176" y="140"/>
                    </a:cubicBezTo>
                    <a:cubicBezTo>
                      <a:pt x="176" y="138"/>
                      <a:pt x="174" y="136"/>
                      <a:pt x="172" y="136"/>
                    </a:cubicBezTo>
                    <a:moveTo>
                      <a:pt x="76" y="152"/>
                    </a:moveTo>
                    <a:cubicBezTo>
                      <a:pt x="69" y="152"/>
                      <a:pt x="64" y="147"/>
                      <a:pt x="64" y="140"/>
                    </a:cubicBezTo>
                    <a:cubicBezTo>
                      <a:pt x="64" y="133"/>
                      <a:pt x="69" y="128"/>
                      <a:pt x="76" y="128"/>
                    </a:cubicBezTo>
                    <a:cubicBezTo>
                      <a:pt x="83" y="128"/>
                      <a:pt x="88" y="133"/>
                      <a:pt x="88" y="140"/>
                    </a:cubicBezTo>
                    <a:cubicBezTo>
                      <a:pt x="88" y="147"/>
                      <a:pt x="83" y="152"/>
                      <a:pt x="76" y="152"/>
                    </a:cubicBezTo>
                    <a:moveTo>
                      <a:pt x="4" y="24"/>
                    </a:moveTo>
                    <a:cubicBezTo>
                      <a:pt x="24" y="24"/>
                      <a:pt x="24" y="24"/>
                      <a:pt x="24" y="24"/>
                    </a:cubicBezTo>
                    <a:cubicBezTo>
                      <a:pt x="26" y="33"/>
                      <a:pt x="34" y="40"/>
                      <a:pt x="44" y="40"/>
                    </a:cubicBezTo>
                    <a:cubicBezTo>
                      <a:pt x="54" y="40"/>
                      <a:pt x="62" y="33"/>
                      <a:pt x="64" y="24"/>
                    </a:cubicBezTo>
                    <a:cubicBezTo>
                      <a:pt x="172" y="24"/>
                      <a:pt x="172" y="24"/>
                      <a:pt x="172" y="24"/>
                    </a:cubicBezTo>
                    <a:cubicBezTo>
                      <a:pt x="174" y="24"/>
                      <a:pt x="176" y="22"/>
                      <a:pt x="176" y="20"/>
                    </a:cubicBezTo>
                    <a:cubicBezTo>
                      <a:pt x="176" y="18"/>
                      <a:pt x="174" y="16"/>
                      <a:pt x="172" y="16"/>
                    </a:cubicBezTo>
                    <a:cubicBezTo>
                      <a:pt x="64" y="16"/>
                      <a:pt x="64" y="16"/>
                      <a:pt x="64" y="16"/>
                    </a:cubicBezTo>
                    <a:cubicBezTo>
                      <a:pt x="62" y="7"/>
                      <a:pt x="54" y="0"/>
                      <a:pt x="44" y="0"/>
                    </a:cubicBezTo>
                    <a:cubicBezTo>
                      <a:pt x="34" y="0"/>
                      <a:pt x="26" y="7"/>
                      <a:pt x="24" y="16"/>
                    </a:cubicBezTo>
                    <a:cubicBezTo>
                      <a:pt x="4" y="16"/>
                      <a:pt x="4" y="16"/>
                      <a:pt x="4" y="16"/>
                    </a:cubicBezTo>
                    <a:cubicBezTo>
                      <a:pt x="2" y="16"/>
                      <a:pt x="0" y="18"/>
                      <a:pt x="0" y="20"/>
                    </a:cubicBezTo>
                    <a:cubicBezTo>
                      <a:pt x="0" y="22"/>
                      <a:pt x="2" y="24"/>
                      <a:pt x="4" y="24"/>
                    </a:cubicBezTo>
                    <a:moveTo>
                      <a:pt x="44" y="8"/>
                    </a:moveTo>
                    <a:cubicBezTo>
                      <a:pt x="51" y="8"/>
                      <a:pt x="56" y="13"/>
                      <a:pt x="56" y="20"/>
                    </a:cubicBezTo>
                    <a:cubicBezTo>
                      <a:pt x="56" y="27"/>
                      <a:pt x="51" y="32"/>
                      <a:pt x="44" y="32"/>
                    </a:cubicBezTo>
                    <a:cubicBezTo>
                      <a:pt x="37" y="32"/>
                      <a:pt x="32" y="27"/>
                      <a:pt x="32" y="20"/>
                    </a:cubicBezTo>
                    <a:cubicBezTo>
                      <a:pt x="32" y="13"/>
                      <a:pt x="37" y="8"/>
                      <a:pt x="44" y="8"/>
                    </a:cubicBezTo>
                    <a:moveTo>
                      <a:pt x="172" y="76"/>
                    </a:moveTo>
                    <a:cubicBezTo>
                      <a:pt x="160" y="76"/>
                      <a:pt x="160" y="76"/>
                      <a:pt x="160" y="76"/>
                    </a:cubicBezTo>
                    <a:cubicBezTo>
                      <a:pt x="158" y="67"/>
                      <a:pt x="150" y="60"/>
                      <a:pt x="140" y="60"/>
                    </a:cubicBezTo>
                    <a:cubicBezTo>
                      <a:pt x="130" y="60"/>
                      <a:pt x="122" y="67"/>
                      <a:pt x="120" y="76"/>
                    </a:cubicBezTo>
                    <a:cubicBezTo>
                      <a:pt x="4" y="76"/>
                      <a:pt x="4" y="76"/>
                      <a:pt x="4" y="76"/>
                    </a:cubicBezTo>
                    <a:cubicBezTo>
                      <a:pt x="2" y="76"/>
                      <a:pt x="0" y="78"/>
                      <a:pt x="0" y="80"/>
                    </a:cubicBezTo>
                    <a:cubicBezTo>
                      <a:pt x="0" y="82"/>
                      <a:pt x="2" y="84"/>
                      <a:pt x="4" y="84"/>
                    </a:cubicBezTo>
                    <a:cubicBezTo>
                      <a:pt x="120" y="84"/>
                      <a:pt x="120" y="84"/>
                      <a:pt x="120" y="84"/>
                    </a:cubicBezTo>
                    <a:cubicBezTo>
                      <a:pt x="122" y="93"/>
                      <a:pt x="130" y="100"/>
                      <a:pt x="140" y="100"/>
                    </a:cubicBezTo>
                    <a:cubicBezTo>
                      <a:pt x="150" y="100"/>
                      <a:pt x="158" y="93"/>
                      <a:pt x="160" y="84"/>
                    </a:cubicBezTo>
                    <a:cubicBezTo>
                      <a:pt x="172" y="84"/>
                      <a:pt x="172" y="84"/>
                      <a:pt x="172" y="84"/>
                    </a:cubicBezTo>
                    <a:cubicBezTo>
                      <a:pt x="174" y="84"/>
                      <a:pt x="176" y="82"/>
                      <a:pt x="176" y="80"/>
                    </a:cubicBezTo>
                    <a:cubicBezTo>
                      <a:pt x="176" y="78"/>
                      <a:pt x="174" y="76"/>
                      <a:pt x="172" y="76"/>
                    </a:cubicBezTo>
                    <a:moveTo>
                      <a:pt x="140" y="92"/>
                    </a:moveTo>
                    <a:cubicBezTo>
                      <a:pt x="133" y="92"/>
                      <a:pt x="128" y="87"/>
                      <a:pt x="128" y="80"/>
                    </a:cubicBezTo>
                    <a:cubicBezTo>
                      <a:pt x="128" y="73"/>
                      <a:pt x="133" y="68"/>
                      <a:pt x="140" y="68"/>
                    </a:cubicBezTo>
                    <a:cubicBezTo>
                      <a:pt x="147" y="68"/>
                      <a:pt x="152" y="73"/>
                      <a:pt x="152" y="80"/>
                    </a:cubicBezTo>
                    <a:cubicBezTo>
                      <a:pt x="152" y="87"/>
                      <a:pt x="147" y="92"/>
                      <a:pt x="140" y="9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spTree>
    <p:extLst>
      <p:ext uri="{BB962C8B-B14F-4D97-AF65-F5344CB8AC3E}">
        <p14:creationId xmlns:p14="http://schemas.microsoft.com/office/powerpoint/2010/main" val="200513729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250"/>
                                        <p:tgtEl>
                                          <p:spTgt spid="24"/>
                                        </p:tgtEl>
                                      </p:cBhvr>
                                    </p:animEffect>
                                    <p:anim calcmode="lin" valueType="num">
                                      <p:cBhvr>
                                        <p:cTn id="8" dur="1250" fill="hold"/>
                                        <p:tgtEl>
                                          <p:spTgt spid="24"/>
                                        </p:tgtEl>
                                        <p:attrNameLst>
                                          <p:attrName>ppt_x</p:attrName>
                                        </p:attrNameLst>
                                      </p:cBhvr>
                                      <p:tavLst>
                                        <p:tav tm="0">
                                          <p:val>
                                            <p:strVal val="#ppt_x"/>
                                          </p:val>
                                        </p:tav>
                                        <p:tav tm="100000">
                                          <p:val>
                                            <p:strVal val="#ppt_x"/>
                                          </p:val>
                                        </p:tav>
                                      </p:tavLst>
                                    </p:anim>
                                    <p:anim calcmode="lin" valueType="num">
                                      <p:cBhvr>
                                        <p:cTn id="9" dur="1125" decel="100000" fill="hold"/>
                                        <p:tgtEl>
                                          <p:spTgt spid="2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250"/>
                                        <p:tgtEl>
                                          <p:spTgt spid="4"/>
                                        </p:tgtEl>
                                      </p:cBhvr>
                                    </p:animEffect>
                                    <p:anim calcmode="lin" valueType="num">
                                      <p:cBhvr>
                                        <p:cTn id="14" dur="1250" fill="hold"/>
                                        <p:tgtEl>
                                          <p:spTgt spid="4"/>
                                        </p:tgtEl>
                                        <p:attrNameLst>
                                          <p:attrName>ppt_x</p:attrName>
                                        </p:attrNameLst>
                                      </p:cBhvr>
                                      <p:tavLst>
                                        <p:tav tm="0">
                                          <p:val>
                                            <p:strVal val="#ppt_x"/>
                                          </p:val>
                                        </p:tav>
                                        <p:tav tm="100000">
                                          <p:val>
                                            <p:strVal val="#ppt_x"/>
                                          </p:val>
                                        </p:tav>
                                      </p:tavLst>
                                    </p:anim>
                                    <p:anim calcmode="lin" valueType="num">
                                      <p:cBhvr>
                                        <p:cTn id="15" dur="1125" decel="100000" fill="hold"/>
                                        <p:tgtEl>
                                          <p:spTgt spid="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250"/>
                                        <p:tgtEl>
                                          <p:spTgt spid="15"/>
                                        </p:tgtEl>
                                      </p:cBhvr>
                                    </p:animEffect>
                                    <p:anim calcmode="lin" valueType="num">
                                      <p:cBhvr>
                                        <p:cTn id="20" dur="1250" fill="hold"/>
                                        <p:tgtEl>
                                          <p:spTgt spid="15"/>
                                        </p:tgtEl>
                                        <p:attrNameLst>
                                          <p:attrName>ppt_x</p:attrName>
                                        </p:attrNameLst>
                                      </p:cBhvr>
                                      <p:tavLst>
                                        <p:tav tm="0">
                                          <p:val>
                                            <p:strVal val="#ppt_x"/>
                                          </p:val>
                                        </p:tav>
                                        <p:tav tm="100000">
                                          <p:val>
                                            <p:strVal val="#ppt_x"/>
                                          </p:val>
                                        </p:tav>
                                      </p:tavLst>
                                    </p:anim>
                                    <p:anim calcmode="lin" valueType="num">
                                      <p:cBhvr>
                                        <p:cTn id="21" dur="1125" decel="100000" fill="hold"/>
                                        <p:tgtEl>
                                          <p:spTgt spid="1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250"/>
                                        <p:tgtEl>
                                          <p:spTgt spid="17"/>
                                        </p:tgtEl>
                                      </p:cBhvr>
                                    </p:animEffect>
                                    <p:anim calcmode="lin" valueType="num">
                                      <p:cBhvr>
                                        <p:cTn id="26" dur="1250" fill="hold"/>
                                        <p:tgtEl>
                                          <p:spTgt spid="17"/>
                                        </p:tgtEl>
                                        <p:attrNameLst>
                                          <p:attrName>ppt_x</p:attrName>
                                        </p:attrNameLst>
                                      </p:cBhvr>
                                      <p:tavLst>
                                        <p:tav tm="0">
                                          <p:val>
                                            <p:strVal val="#ppt_x"/>
                                          </p:val>
                                        </p:tav>
                                        <p:tav tm="100000">
                                          <p:val>
                                            <p:strVal val="#ppt_x"/>
                                          </p:val>
                                        </p:tav>
                                      </p:tavLst>
                                    </p:anim>
                                    <p:anim calcmode="lin" valueType="num">
                                      <p:cBhvr>
                                        <p:cTn id="27" dur="1125" decel="100000" fill="hold"/>
                                        <p:tgtEl>
                                          <p:spTgt spid="17"/>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tree</a:t>
            </a:r>
            <a:br>
              <a:rPr lang="en-US"/>
            </a:br>
            <a:r>
              <a:rPr lang="en-US"/>
              <a:t>infographic</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172</a:t>
            </a:fld>
            <a:endParaRPr/>
          </a:p>
        </p:txBody>
      </p:sp>
      <p:grpSp>
        <p:nvGrpSpPr>
          <p:cNvPr id="49" name="Group 48"/>
          <p:cNvGrpSpPr/>
          <p:nvPr/>
        </p:nvGrpSpPr>
        <p:grpSpPr>
          <a:xfrm>
            <a:off x="2314466" y="2933700"/>
            <a:ext cx="5869311" cy="5440082"/>
            <a:chOff x="5748338" y="3992563"/>
            <a:chExt cx="6794501" cy="6297612"/>
          </a:xfrm>
        </p:grpSpPr>
        <p:sp>
          <p:nvSpPr>
            <p:cNvPr id="50" name="Freeform 5"/>
            <p:cNvSpPr>
              <a:spLocks/>
            </p:cNvSpPr>
            <p:nvPr/>
          </p:nvSpPr>
          <p:spPr bwMode="auto">
            <a:xfrm>
              <a:off x="9523413" y="4535488"/>
              <a:ext cx="944563" cy="1597025"/>
            </a:xfrm>
            <a:custGeom>
              <a:avLst/>
              <a:gdLst>
                <a:gd name="T0" fmla="*/ 341 w 363"/>
                <a:gd name="T1" fmla="*/ 460 h 613"/>
                <a:gd name="T2" fmla="*/ 141 w 363"/>
                <a:gd name="T3" fmla="*/ 592 h 613"/>
                <a:gd name="T4" fmla="*/ 22 w 363"/>
                <a:gd name="T5" fmla="*/ 385 h 613"/>
                <a:gd name="T6" fmla="*/ 280 w 363"/>
                <a:gd name="T7" fmla="*/ 0 h 613"/>
                <a:gd name="T8" fmla="*/ 341 w 363"/>
                <a:gd name="T9" fmla="*/ 460 h 613"/>
              </a:gdLst>
              <a:ahLst/>
              <a:cxnLst>
                <a:cxn ang="0">
                  <a:pos x="T0" y="T1"/>
                </a:cxn>
                <a:cxn ang="0">
                  <a:pos x="T2" y="T3"/>
                </a:cxn>
                <a:cxn ang="0">
                  <a:pos x="T4" y="T5"/>
                </a:cxn>
                <a:cxn ang="0">
                  <a:pos x="T6" y="T7"/>
                </a:cxn>
                <a:cxn ang="0">
                  <a:pos x="T8" y="T9"/>
                </a:cxn>
              </a:cxnLst>
              <a:rect l="0" t="0" r="r" b="b"/>
              <a:pathLst>
                <a:path w="363" h="613">
                  <a:moveTo>
                    <a:pt x="341" y="460"/>
                  </a:moveTo>
                  <a:cubicBezTo>
                    <a:pt x="319" y="554"/>
                    <a:pt x="230" y="613"/>
                    <a:pt x="141" y="592"/>
                  </a:cubicBezTo>
                  <a:cubicBezTo>
                    <a:pt x="53" y="572"/>
                    <a:pt x="0" y="479"/>
                    <a:pt x="22" y="385"/>
                  </a:cubicBezTo>
                  <a:cubicBezTo>
                    <a:pt x="44" y="292"/>
                    <a:pt x="280" y="0"/>
                    <a:pt x="280" y="0"/>
                  </a:cubicBezTo>
                  <a:cubicBezTo>
                    <a:pt x="280" y="0"/>
                    <a:pt x="363" y="367"/>
                    <a:pt x="341" y="46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51" name="Freeform 6"/>
            <p:cNvSpPr>
              <a:spLocks/>
            </p:cNvSpPr>
            <p:nvPr/>
          </p:nvSpPr>
          <p:spPr bwMode="auto">
            <a:xfrm>
              <a:off x="11328401" y="7380288"/>
              <a:ext cx="1214438" cy="739775"/>
            </a:xfrm>
            <a:custGeom>
              <a:avLst/>
              <a:gdLst>
                <a:gd name="T0" fmla="*/ 110 w 466"/>
                <a:gd name="T1" fmla="*/ 262 h 284"/>
                <a:gd name="T2" fmla="*/ 21 w 466"/>
                <a:gd name="T3" fmla="*/ 102 h 284"/>
                <a:gd name="T4" fmla="*/ 186 w 466"/>
                <a:gd name="T5" fmla="*/ 22 h 284"/>
                <a:gd name="T6" fmla="*/ 466 w 466"/>
                <a:gd name="T7" fmla="*/ 242 h 284"/>
                <a:gd name="T8" fmla="*/ 110 w 466"/>
                <a:gd name="T9" fmla="*/ 262 h 284"/>
              </a:gdLst>
              <a:ahLst/>
              <a:cxnLst>
                <a:cxn ang="0">
                  <a:pos x="T0" y="T1"/>
                </a:cxn>
                <a:cxn ang="0">
                  <a:pos x="T2" y="T3"/>
                </a:cxn>
                <a:cxn ang="0">
                  <a:pos x="T4" y="T5"/>
                </a:cxn>
                <a:cxn ang="0">
                  <a:pos x="T6" y="T7"/>
                </a:cxn>
                <a:cxn ang="0">
                  <a:pos x="T8" y="T9"/>
                </a:cxn>
              </a:cxnLst>
              <a:rect l="0" t="0" r="r" b="b"/>
              <a:pathLst>
                <a:path w="466" h="284">
                  <a:moveTo>
                    <a:pt x="110" y="262"/>
                  </a:moveTo>
                  <a:cubicBezTo>
                    <a:pt x="40" y="240"/>
                    <a:pt x="0" y="168"/>
                    <a:pt x="21" y="102"/>
                  </a:cubicBezTo>
                  <a:cubicBezTo>
                    <a:pt x="42" y="35"/>
                    <a:pt x="116" y="0"/>
                    <a:pt x="186" y="22"/>
                  </a:cubicBezTo>
                  <a:cubicBezTo>
                    <a:pt x="256" y="44"/>
                    <a:pt x="466" y="242"/>
                    <a:pt x="466" y="242"/>
                  </a:cubicBezTo>
                  <a:cubicBezTo>
                    <a:pt x="466" y="242"/>
                    <a:pt x="181" y="284"/>
                    <a:pt x="110" y="262"/>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52" name="Freeform 7"/>
            <p:cNvSpPr>
              <a:spLocks/>
            </p:cNvSpPr>
            <p:nvPr/>
          </p:nvSpPr>
          <p:spPr bwMode="auto">
            <a:xfrm>
              <a:off x="10853738" y="6530975"/>
              <a:ext cx="1597025" cy="893762"/>
            </a:xfrm>
            <a:custGeom>
              <a:avLst/>
              <a:gdLst>
                <a:gd name="T0" fmla="*/ 194 w 613"/>
                <a:gd name="T1" fmla="*/ 335 h 343"/>
                <a:gd name="T2" fmla="*/ 7 w 613"/>
                <a:gd name="T3" fmla="*/ 186 h 343"/>
                <a:gd name="T4" fmla="*/ 167 w 613"/>
                <a:gd name="T5" fmla="*/ 8 h 343"/>
                <a:gd name="T6" fmla="*/ 613 w 613"/>
                <a:gd name="T7" fmla="*/ 136 h 343"/>
                <a:gd name="T8" fmla="*/ 194 w 613"/>
                <a:gd name="T9" fmla="*/ 335 h 343"/>
              </a:gdLst>
              <a:ahLst/>
              <a:cxnLst>
                <a:cxn ang="0">
                  <a:pos x="T0" y="T1"/>
                </a:cxn>
                <a:cxn ang="0">
                  <a:pos x="T2" y="T3"/>
                </a:cxn>
                <a:cxn ang="0">
                  <a:pos x="T4" y="T5"/>
                </a:cxn>
                <a:cxn ang="0">
                  <a:pos x="T6" y="T7"/>
                </a:cxn>
                <a:cxn ang="0">
                  <a:pos x="T8" y="T9"/>
                </a:cxn>
              </a:cxnLst>
              <a:rect l="0" t="0" r="r" b="b"/>
              <a:pathLst>
                <a:path w="613" h="343">
                  <a:moveTo>
                    <a:pt x="194" y="335"/>
                  </a:moveTo>
                  <a:cubicBezTo>
                    <a:pt x="98" y="343"/>
                    <a:pt x="14" y="276"/>
                    <a:pt x="7" y="186"/>
                  </a:cubicBezTo>
                  <a:cubicBezTo>
                    <a:pt x="0" y="95"/>
                    <a:pt x="71" y="16"/>
                    <a:pt x="167" y="8"/>
                  </a:cubicBezTo>
                  <a:cubicBezTo>
                    <a:pt x="263" y="0"/>
                    <a:pt x="613" y="136"/>
                    <a:pt x="613" y="136"/>
                  </a:cubicBezTo>
                  <a:cubicBezTo>
                    <a:pt x="613" y="136"/>
                    <a:pt x="290" y="327"/>
                    <a:pt x="194" y="335"/>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53" name="Freeform 8"/>
            <p:cNvSpPr>
              <a:spLocks/>
            </p:cNvSpPr>
            <p:nvPr/>
          </p:nvSpPr>
          <p:spPr bwMode="auto">
            <a:xfrm>
              <a:off x="10942638" y="5243513"/>
              <a:ext cx="1325563" cy="1250950"/>
            </a:xfrm>
            <a:custGeom>
              <a:avLst/>
              <a:gdLst>
                <a:gd name="T0" fmla="*/ 300 w 509"/>
                <a:gd name="T1" fmla="*/ 415 h 480"/>
                <a:gd name="T2" fmla="*/ 61 w 509"/>
                <a:gd name="T3" fmla="*/ 412 h 480"/>
                <a:gd name="T4" fmla="*/ 78 w 509"/>
                <a:gd name="T5" fmla="*/ 173 h 480"/>
                <a:gd name="T6" fmla="*/ 509 w 509"/>
                <a:gd name="T7" fmla="*/ 0 h 480"/>
                <a:gd name="T8" fmla="*/ 300 w 509"/>
                <a:gd name="T9" fmla="*/ 415 h 480"/>
              </a:gdLst>
              <a:ahLst/>
              <a:cxnLst>
                <a:cxn ang="0">
                  <a:pos x="T0" y="T1"/>
                </a:cxn>
                <a:cxn ang="0">
                  <a:pos x="T2" y="T3"/>
                </a:cxn>
                <a:cxn ang="0">
                  <a:pos x="T4" y="T5"/>
                </a:cxn>
                <a:cxn ang="0">
                  <a:pos x="T6" y="T7"/>
                </a:cxn>
                <a:cxn ang="0">
                  <a:pos x="T8" y="T9"/>
                </a:cxn>
              </a:cxnLst>
              <a:rect l="0" t="0" r="r" b="b"/>
              <a:pathLst>
                <a:path w="509" h="480">
                  <a:moveTo>
                    <a:pt x="300" y="415"/>
                  </a:moveTo>
                  <a:cubicBezTo>
                    <a:pt x="229" y="480"/>
                    <a:pt x="122" y="478"/>
                    <a:pt x="61" y="412"/>
                  </a:cubicBezTo>
                  <a:cubicBezTo>
                    <a:pt x="0" y="345"/>
                    <a:pt x="7" y="238"/>
                    <a:pt x="78" y="173"/>
                  </a:cubicBezTo>
                  <a:cubicBezTo>
                    <a:pt x="149" y="108"/>
                    <a:pt x="509" y="0"/>
                    <a:pt x="509" y="0"/>
                  </a:cubicBezTo>
                  <a:cubicBezTo>
                    <a:pt x="509" y="0"/>
                    <a:pt x="371" y="350"/>
                    <a:pt x="300" y="415"/>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54" name="Freeform 9"/>
            <p:cNvSpPr>
              <a:spLocks/>
            </p:cNvSpPr>
            <p:nvPr/>
          </p:nvSpPr>
          <p:spPr bwMode="auto">
            <a:xfrm>
              <a:off x="10601326" y="4573588"/>
              <a:ext cx="792163" cy="1014412"/>
            </a:xfrm>
            <a:custGeom>
              <a:avLst/>
              <a:gdLst>
                <a:gd name="T0" fmla="*/ 228 w 304"/>
                <a:gd name="T1" fmla="*/ 317 h 389"/>
                <a:gd name="T2" fmla="*/ 65 w 304"/>
                <a:gd name="T3" fmla="*/ 353 h 389"/>
                <a:gd name="T4" fmla="*/ 38 w 304"/>
                <a:gd name="T5" fmla="*/ 188 h 389"/>
                <a:gd name="T6" fmla="*/ 304 w 304"/>
                <a:gd name="T7" fmla="*/ 0 h 389"/>
                <a:gd name="T8" fmla="*/ 228 w 304"/>
                <a:gd name="T9" fmla="*/ 317 h 389"/>
              </a:gdLst>
              <a:ahLst/>
              <a:cxnLst>
                <a:cxn ang="0">
                  <a:pos x="T0" y="T1"/>
                </a:cxn>
                <a:cxn ang="0">
                  <a:pos x="T2" y="T3"/>
                </a:cxn>
                <a:cxn ang="0">
                  <a:pos x="T4" y="T5"/>
                </a:cxn>
                <a:cxn ang="0">
                  <a:pos x="T6" y="T7"/>
                </a:cxn>
                <a:cxn ang="0">
                  <a:pos x="T8" y="T9"/>
                </a:cxn>
              </a:cxnLst>
              <a:rect l="0" t="0" r="r" b="b"/>
              <a:pathLst>
                <a:path w="304" h="389">
                  <a:moveTo>
                    <a:pt x="228" y="317"/>
                  </a:moveTo>
                  <a:cubicBezTo>
                    <a:pt x="190" y="373"/>
                    <a:pt x="117" y="389"/>
                    <a:pt x="65" y="353"/>
                  </a:cubicBezTo>
                  <a:cubicBezTo>
                    <a:pt x="12" y="318"/>
                    <a:pt x="0" y="243"/>
                    <a:pt x="38" y="188"/>
                  </a:cubicBezTo>
                  <a:cubicBezTo>
                    <a:pt x="76" y="132"/>
                    <a:pt x="304" y="0"/>
                    <a:pt x="304" y="0"/>
                  </a:cubicBezTo>
                  <a:cubicBezTo>
                    <a:pt x="304" y="0"/>
                    <a:pt x="266" y="261"/>
                    <a:pt x="228" y="317"/>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55" name="Freeform 10"/>
            <p:cNvSpPr>
              <a:spLocks/>
            </p:cNvSpPr>
            <p:nvPr/>
          </p:nvSpPr>
          <p:spPr bwMode="auto">
            <a:xfrm>
              <a:off x="9174163" y="3992563"/>
              <a:ext cx="666750" cy="1117600"/>
            </a:xfrm>
            <a:custGeom>
              <a:avLst/>
              <a:gdLst>
                <a:gd name="T0" fmla="*/ 239 w 256"/>
                <a:gd name="T1" fmla="*/ 324 h 429"/>
                <a:gd name="T2" fmla="*/ 97 w 256"/>
                <a:gd name="T3" fmla="*/ 413 h 429"/>
                <a:gd name="T4" fmla="*/ 16 w 256"/>
                <a:gd name="T5" fmla="*/ 267 h 429"/>
                <a:gd name="T6" fmla="*/ 204 w 256"/>
                <a:gd name="T7" fmla="*/ 0 h 429"/>
                <a:gd name="T8" fmla="*/ 239 w 256"/>
                <a:gd name="T9" fmla="*/ 324 h 429"/>
              </a:gdLst>
              <a:ahLst/>
              <a:cxnLst>
                <a:cxn ang="0">
                  <a:pos x="T0" y="T1"/>
                </a:cxn>
                <a:cxn ang="0">
                  <a:pos x="T2" y="T3"/>
                </a:cxn>
                <a:cxn ang="0">
                  <a:pos x="T4" y="T5"/>
                </a:cxn>
                <a:cxn ang="0">
                  <a:pos x="T6" y="T7"/>
                </a:cxn>
                <a:cxn ang="0">
                  <a:pos x="T8" y="T9"/>
                </a:cxn>
              </a:cxnLst>
              <a:rect l="0" t="0" r="r" b="b"/>
              <a:pathLst>
                <a:path w="256" h="429">
                  <a:moveTo>
                    <a:pt x="239" y="324"/>
                  </a:moveTo>
                  <a:cubicBezTo>
                    <a:pt x="222" y="389"/>
                    <a:pt x="159" y="429"/>
                    <a:pt x="97" y="413"/>
                  </a:cubicBezTo>
                  <a:cubicBezTo>
                    <a:pt x="36" y="398"/>
                    <a:pt x="0" y="332"/>
                    <a:pt x="16" y="267"/>
                  </a:cubicBezTo>
                  <a:cubicBezTo>
                    <a:pt x="33" y="201"/>
                    <a:pt x="204" y="0"/>
                    <a:pt x="204" y="0"/>
                  </a:cubicBezTo>
                  <a:cubicBezTo>
                    <a:pt x="204" y="0"/>
                    <a:pt x="256" y="258"/>
                    <a:pt x="239" y="324"/>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56" name="Freeform 11"/>
            <p:cNvSpPr>
              <a:spLocks/>
            </p:cNvSpPr>
            <p:nvPr/>
          </p:nvSpPr>
          <p:spPr bwMode="auto">
            <a:xfrm>
              <a:off x="9996488" y="7299325"/>
              <a:ext cx="1743075" cy="1284287"/>
            </a:xfrm>
            <a:custGeom>
              <a:avLst/>
              <a:gdLst>
                <a:gd name="T0" fmla="*/ 130 w 669"/>
                <a:gd name="T1" fmla="*/ 390 h 493"/>
                <a:gd name="T2" fmla="*/ 56 w 669"/>
                <a:gd name="T3" fmla="*/ 117 h 493"/>
                <a:gd name="T4" fmla="*/ 333 w 669"/>
                <a:gd name="T5" fmla="*/ 60 h 493"/>
                <a:gd name="T6" fmla="*/ 669 w 669"/>
                <a:gd name="T7" fmla="*/ 493 h 493"/>
                <a:gd name="T8" fmla="*/ 130 w 669"/>
                <a:gd name="T9" fmla="*/ 390 h 493"/>
              </a:gdLst>
              <a:ahLst/>
              <a:cxnLst>
                <a:cxn ang="0">
                  <a:pos x="T0" y="T1"/>
                </a:cxn>
                <a:cxn ang="0">
                  <a:pos x="T2" y="T3"/>
                </a:cxn>
                <a:cxn ang="0">
                  <a:pos x="T4" y="T5"/>
                </a:cxn>
                <a:cxn ang="0">
                  <a:pos x="T6" y="T7"/>
                </a:cxn>
                <a:cxn ang="0">
                  <a:pos x="T8" y="T9"/>
                </a:cxn>
              </a:cxnLst>
              <a:rect l="0" t="0" r="r" b="b"/>
              <a:pathLst>
                <a:path w="669" h="493">
                  <a:moveTo>
                    <a:pt x="130" y="390"/>
                  </a:moveTo>
                  <a:cubicBezTo>
                    <a:pt x="33" y="331"/>
                    <a:pt x="0" y="209"/>
                    <a:pt x="56" y="117"/>
                  </a:cubicBezTo>
                  <a:cubicBezTo>
                    <a:pt x="112" y="26"/>
                    <a:pt x="236" y="0"/>
                    <a:pt x="333" y="60"/>
                  </a:cubicBezTo>
                  <a:cubicBezTo>
                    <a:pt x="430" y="119"/>
                    <a:pt x="669" y="493"/>
                    <a:pt x="669" y="493"/>
                  </a:cubicBezTo>
                  <a:cubicBezTo>
                    <a:pt x="669" y="493"/>
                    <a:pt x="227" y="449"/>
                    <a:pt x="130" y="39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57" name="Freeform 12"/>
            <p:cNvSpPr>
              <a:spLocks/>
            </p:cNvSpPr>
            <p:nvPr/>
          </p:nvSpPr>
          <p:spPr bwMode="auto">
            <a:xfrm>
              <a:off x="9580563" y="5718175"/>
              <a:ext cx="1284288" cy="1743075"/>
            </a:xfrm>
            <a:custGeom>
              <a:avLst/>
              <a:gdLst>
                <a:gd name="T0" fmla="*/ 390 w 493"/>
                <a:gd name="T1" fmla="*/ 539 h 669"/>
                <a:gd name="T2" fmla="*/ 118 w 493"/>
                <a:gd name="T3" fmla="*/ 613 h 669"/>
                <a:gd name="T4" fmla="*/ 60 w 493"/>
                <a:gd name="T5" fmla="*/ 336 h 669"/>
                <a:gd name="T6" fmla="*/ 493 w 493"/>
                <a:gd name="T7" fmla="*/ 0 h 669"/>
                <a:gd name="T8" fmla="*/ 390 w 493"/>
                <a:gd name="T9" fmla="*/ 539 h 669"/>
              </a:gdLst>
              <a:ahLst/>
              <a:cxnLst>
                <a:cxn ang="0">
                  <a:pos x="T0" y="T1"/>
                </a:cxn>
                <a:cxn ang="0">
                  <a:pos x="T2" y="T3"/>
                </a:cxn>
                <a:cxn ang="0">
                  <a:pos x="T4" y="T5"/>
                </a:cxn>
                <a:cxn ang="0">
                  <a:pos x="T6" y="T7"/>
                </a:cxn>
                <a:cxn ang="0">
                  <a:pos x="T8" y="T9"/>
                </a:cxn>
              </a:cxnLst>
              <a:rect l="0" t="0" r="r" b="b"/>
              <a:pathLst>
                <a:path w="493" h="669">
                  <a:moveTo>
                    <a:pt x="390" y="539"/>
                  </a:moveTo>
                  <a:cubicBezTo>
                    <a:pt x="331" y="636"/>
                    <a:pt x="209" y="669"/>
                    <a:pt x="118" y="613"/>
                  </a:cubicBezTo>
                  <a:cubicBezTo>
                    <a:pt x="26" y="557"/>
                    <a:pt x="0" y="433"/>
                    <a:pt x="60" y="336"/>
                  </a:cubicBezTo>
                  <a:cubicBezTo>
                    <a:pt x="119" y="239"/>
                    <a:pt x="493" y="0"/>
                    <a:pt x="493" y="0"/>
                  </a:cubicBezTo>
                  <a:cubicBezTo>
                    <a:pt x="493" y="0"/>
                    <a:pt x="449" y="442"/>
                    <a:pt x="390" y="53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58" name="Freeform 13"/>
            <p:cNvSpPr>
              <a:spLocks/>
            </p:cNvSpPr>
            <p:nvPr/>
          </p:nvSpPr>
          <p:spPr bwMode="auto">
            <a:xfrm>
              <a:off x="8642351" y="5035550"/>
              <a:ext cx="1006475" cy="1865312"/>
            </a:xfrm>
            <a:custGeom>
              <a:avLst/>
              <a:gdLst>
                <a:gd name="T0" fmla="*/ 193 w 386"/>
                <a:gd name="T1" fmla="*/ 0 h 716"/>
                <a:gd name="T2" fmla="*/ 0 w 386"/>
                <a:gd name="T3" fmla="*/ 511 h 716"/>
                <a:gd name="T4" fmla="*/ 193 w 386"/>
                <a:gd name="T5" fmla="*/ 716 h 716"/>
                <a:gd name="T6" fmla="*/ 386 w 386"/>
                <a:gd name="T7" fmla="*/ 511 h 716"/>
                <a:gd name="T8" fmla="*/ 193 w 386"/>
                <a:gd name="T9" fmla="*/ 0 h 716"/>
              </a:gdLst>
              <a:ahLst/>
              <a:cxnLst>
                <a:cxn ang="0">
                  <a:pos x="T0" y="T1"/>
                </a:cxn>
                <a:cxn ang="0">
                  <a:pos x="T2" y="T3"/>
                </a:cxn>
                <a:cxn ang="0">
                  <a:pos x="T4" y="T5"/>
                </a:cxn>
                <a:cxn ang="0">
                  <a:pos x="T6" y="T7"/>
                </a:cxn>
                <a:cxn ang="0">
                  <a:pos x="T8" y="T9"/>
                </a:cxn>
              </a:cxnLst>
              <a:rect l="0" t="0" r="r" b="b"/>
              <a:pathLst>
                <a:path w="386" h="716">
                  <a:moveTo>
                    <a:pt x="193" y="0"/>
                  </a:moveTo>
                  <a:cubicBezTo>
                    <a:pt x="178" y="31"/>
                    <a:pt x="0" y="402"/>
                    <a:pt x="0" y="511"/>
                  </a:cubicBezTo>
                  <a:cubicBezTo>
                    <a:pt x="0" y="624"/>
                    <a:pt x="87" y="716"/>
                    <a:pt x="193" y="716"/>
                  </a:cubicBezTo>
                  <a:cubicBezTo>
                    <a:pt x="299" y="716"/>
                    <a:pt x="386" y="624"/>
                    <a:pt x="386" y="511"/>
                  </a:cubicBezTo>
                  <a:cubicBezTo>
                    <a:pt x="386" y="402"/>
                    <a:pt x="208" y="31"/>
                    <a:pt x="193"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59" name="Freeform 14"/>
            <p:cNvSpPr>
              <a:spLocks/>
            </p:cNvSpPr>
            <p:nvPr/>
          </p:nvSpPr>
          <p:spPr bwMode="auto">
            <a:xfrm>
              <a:off x="7821613" y="4535488"/>
              <a:ext cx="946150" cy="1597025"/>
            </a:xfrm>
            <a:custGeom>
              <a:avLst/>
              <a:gdLst>
                <a:gd name="T0" fmla="*/ 22 w 363"/>
                <a:gd name="T1" fmla="*/ 460 h 613"/>
                <a:gd name="T2" fmla="*/ 222 w 363"/>
                <a:gd name="T3" fmla="*/ 592 h 613"/>
                <a:gd name="T4" fmla="*/ 341 w 363"/>
                <a:gd name="T5" fmla="*/ 385 h 613"/>
                <a:gd name="T6" fmla="*/ 83 w 363"/>
                <a:gd name="T7" fmla="*/ 0 h 613"/>
                <a:gd name="T8" fmla="*/ 22 w 363"/>
                <a:gd name="T9" fmla="*/ 460 h 613"/>
              </a:gdLst>
              <a:ahLst/>
              <a:cxnLst>
                <a:cxn ang="0">
                  <a:pos x="T0" y="T1"/>
                </a:cxn>
                <a:cxn ang="0">
                  <a:pos x="T2" y="T3"/>
                </a:cxn>
                <a:cxn ang="0">
                  <a:pos x="T4" y="T5"/>
                </a:cxn>
                <a:cxn ang="0">
                  <a:pos x="T6" y="T7"/>
                </a:cxn>
                <a:cxn ang="0">
                  <a:pos x="T8" y="T9"/>
                </a:cxn>
              </a:cxnLst>
              <a:rect l="0" t="0" r="r" b="b"/>
              <a:pathLst>
                <a:path w="363" h="613">
                  <a:moveTo>
                    <a:pt x="22" y="460"/>
                  </a:moveTo>
                  <a:cubicBezTo>
                    <a:pt x="44" y="554"/>
                    <a:pt x="133" y="613"/>
                    <a:pt x="222" y="592"/>
                  </a:cubicBezTo>
                  <a:cubicBezTo>
                    <a:pt x="310" y="572"/>
                    <a:pt x="363" y="479"/>
                    <a:pt x="341" y="385"/>
                  </a:cubicBezTo>
                  <a:cubicBezTo>
                    <a:pt x="319" y="292"/>
                    <a:pt x="83" y="0"/>
                    <a:pt x="83" y="0"/>
                  </a:cubicBezTo>
                  <a:cubicBezTo>
                    <a:pt x="83" y="0"/>
                    <a:pt x="0" y="367"/>
                    <a:pt x="22" y="46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60" name="Freeform 15"/>
            <p:cNvSpPr>
              <a:spLocks/>
            </p:cNvSpPr>
            <p:nvPr/>
          </p:nvSpPr>
          <p:spPr bwMode="auto">
            <a:xfrm>
              <a:off x="5748338" y="7380288"/>
              <a:ext cx="1214438" cy="739775"/>
            </a:xfrm>
            <a:custGeom>
              <a:avLst/>
              <a:gdLst>
                <a:gd name="T0" fmla="*/ 356 w 466"/>
                <a:gd name="T1" fmla="*/ 262 h 284"/>
                <a:gd name="T2" fmla="*/ 445 w 466"/>
                <a:gd name="T3" fmla="*/ 102 h 284"/>
                <a:gd name="T4" fmla="*/ 280 w 466"/>
                <a:gd name="T5" fmla="*/ 22 h 284"/>
                <a:gd name="T6" fmla="*/ 0 w 466"/>
                <a:gd name="T7" fmla="*/ 242 h 284"/>
                <a:gd name="T8" fmla="*/ 356 w 466"/>
                <a:gd name="T9" fmla="*/ 262 h 284"/>
              </a:gdLst>
              <a:ahLst/>
              <a:cxnLst>
                <a:cxn ang="0">
                  <a:pos x="T0" y="T1"/>
                </a:cxn>
                <a:cxn ang="0">
                  <a:pos x="T2" y="T3"/>
                </a:cxn>
                <a:cxn ang="0">
                  <a:pos x="T4" y="T5"/>
                </a:cxn>
                <a:cxn ang="0">
                  <a:pos x="T6" y="T7"/>
                </a:cxn>
                <a:cxn ang="0">
                  <a:pos x="T8" y="T9"/>
                </a:cxn>
              </a:cxnLst>
              <a:rect l="0" t="0" r="r" b="b"/>
              <a:pathLst>
                <a:path w="466" h="284">
                  <a:moveTo>
                    <a:pt x="356" y="262"/>
                  </a:moveTo>
                  <a:cubicBezTo>
                    <a:pt x="426" y="240"/>
                    <a:pt x="466" y="168"/>
                    <a:pt x="445" y="102"/>
                  </a:cubicBezTo>
                  <a:cubicBezTo>
                    <a:pt x="424" y="35"/>
                    <a:pt x="350" y="0"/>
                    <a:pt x="280" y="22"/>
                  </a:cubicBezTo>
                  <a:cubicBezTo>
                    <a:pt x="210" y="44"/>
                    <a:pt x="0" y="242"/>
                    <a:pt x="0" y="242"/>
                  </a:cubicBezTo>
                  <a:cubicBezTo>
                    <a:pt x="0" y="242"/>
                    <a:pt x="285" y="284"/>
                    <a:pt x="356" y="262"/>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61" name="Freeform 16"/>
            <p:cNvSpPr>
              <a:spLocks/>
            </p:cNvSpPr>
            <p:nvPr/>
          </p:nvSpPr>
          <p:spPr bwMode="auto">
            <a:xfrm>
              <a:off x="5838826" y="6530975"/>
              <a:ext cx="1597025" cy="893762"/>
            </a:xfrm>
            <a:custGeom>
              <a:avLst/>
              <a:gdLst>
                <a:gd name="T0" fmla="*/ 419 w 613"/>
                <a:gd name="T1" fmla="*/ 335 h 343"/>
                <a:gd name="T2" fmla="*/ 606 w 613"/>
                <a:gd name="T3" fmla="*/ 186 h 343"/>
                <a:gd name="T4" fmla="*/ 446 w 613"/>
                <a:gd name="T5" fmla="*/ 8 h 343"/>
                <a:gd name="T6" fmla="*/ 0 w 613"/>
                <a:gd name="T7" fmla="*/ 136 h 343"/>
                <a:gd name="T8" fmla="*/ 419 w 613"/>
                <a:gd name="T9" fmla="*/ 335 h 343"/>
              </a:gdLst>
              <a:ahLst/>
              <a:cxnLst>
                <a:cxn ang="0">
                  <a:pos x="T0" y="T1"/>
                </a:cxn>
                <a:cxn ang="0">
                  <a:pos x="T2" y="T3"/>
                </a:cxn>
                <a:cxn ang="0">
                  <a:pos x="T4" y="T5"/>
                </a:cxn>
                <a:cxn ang="0">
                  <a:pos x="T6" y="T7"/>
                </a:cxn>
                <a:cxn ang="0">
                  <a:pos x="T8" y="T9"/>
                </a:cxn>
              </a:cxnLst>
              <a:rect l="0" t="0" r="r" b="b"/>
              <a:pathLst>
                <a:path w="613" h="343">
                  <a:moveTo>
                    <a:pt x="419" y="335"/>
                  </a:moveTo>
                  <a:cubicBezTo>
                    <a:pt x="515" y="343"/>
                    <a:pt x="599" y="276"/>
                    <a:pt x="606" y="186"/>
                  </a:cubicBezTo>
                  <a:cubicBezTo>
                    <a:pt x="613" y="95"/>
                    <a:pt x="542" y="16"/>
                    <a:pt x="446" y="8"/>
                  </a:cubicBezTo>
                  <a:cubicBezTo>
                    <a:pt x="350" y="0"/>
                    <a:pt x="0" y="136"/>
                    <a:pt x="0" y="136"/>
                  </a:cubicBezTo>
                  <a:cubicBezTo>
                    <a:pt x="0" y="136"/>
                    <a:pt x="323" y="327"/>
                    <a:pt x="419" y="335"/>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62" name="Freeform 17"/>
            <p:cNvSpPr>
              <a:spLocks/>
            </p:cNvSpPr>
            <p:nvPr/>
          </p:nvSpPr>
          <p:spPr bwMode="auto">
            <a:xfrm>
              <a:off x="6021388" y="5243513"/>
              <a:ext cx="1327150" cy="1250950"/>
            </a:xfrm>
            <a:custGeom>
              <a:avLst/>
              <a:gdLst>
                <a:gd name="T0" fmla="*/ 209 w 509"/>
                <a:gd name="T1" fmla="*/ 415 h 480"/>
                <a:gd name="T2" fmla="*/ 448 w 509"/>
                <a:gd name="T3" fmla="*/ 412 h 480"/>
                <a:gd name="T4" fmla="*/ 431 w 509"/>
                <a:gd name="T5" fmla="*/ 173 h 480"/>
                <a:gd name="T6" fmla="*/ 0 w 509"/>
                <a:gd name="T7" fmla="*/ 0 h 480"/>
                <a:gd name="T8" fmla="*/ 209 w 509"/>
                <a:gd name="T9" fmla="*/ 415 h 480"/>
              </a:gdLst>
              <a:ahLst/>
              <a:cxnLst>
                <a:cxn ang="0">
                  <a:pos x="T0" y="T1"/>
                </a:cxn>
                <a:cxn ang="0">
                  <a:pos x="T2" y="T3"/>
                </a:cxn>
                <a:cxn ang="0">
                  <a:pos x="T4" y="T5"/>
                </a:cxn>
                <a:cxn ang="0">
                  <a:pos x="T6" y="T7"/>
                </a:cxn>
                <a:cxn ang="0">
                  <a:pos x="T8" y="T9"/>
                </a:cxn>
              </a:cxnLst>
              <a:rect l="0" t="0" r="r" b="b"/>
              <a:pathLst>
                <a:path w="509" h="480">
                  <a:moveTo>
                    <a:pt x="209" y="415"/>
                  </a:moveTo>
                  <a:cubicBezTo>
                    <a:pt x="280" y="480"/>
                    <a:pt x="387" y="478"/>
                    <a:pt x="448" y="412"/>
                  </a:cubicBezTo>
                  <a:cubicBezTo>
                    <a:pt x="509" y="345"/>
                    <a:pt x="502" y="238"/>
                    <a:pt x="431" y="173"/>
                  </a:cubicBezTo>
                  <a:cubicBezTo>
                    <a:pt x="360" y="108"/>
                    <a:pt x="0" y="0"/>
                    <a:pt x="0" y="0"/>
                  </a:cubicBezTo>
                  <a:cubicBezTo>
                    <a:pt x="0" y="0"/>
                    <a:pt x="138" y="350"/>
                    <a:pt x="209" y="415"/>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63" name="Freeform 18"/>
            <p:cNvSpPr>
              <a:spLocks/>
            </p:cNvSpPr>
            <p:nvPr/>
          </p:nvSpPr>
          <p:spPr bwMode="auto">
            <a:xfrm>
              <a:off x="6897688" y="4573588"/>
              <a:ext cx="792163" cy="1014412"/>
            </a:xfrm>
            <a:custGeom>
              <a:avLst/>
              <a:gdLst>
                <a:gd name="T0" fmla="*/ 76 w 304"/>
                <a:gd name="T1" fmla="*/ 317 h 389"/>
                <a:gd name="T2" fmla="*/ 239 w 304"/>
                <a:gd name="T3" fmla="*/ 353 h 389"/>
                <a:gd name="T4" fmla="*/ 266 w 304"/>
                <a:gd name="T5" fmla="*/ 188 h 389"/>
                <a:gd name="T6" fmla="*/ 0 w 304"/>
                <a:gd name="T7" fmla="*/ 0 h 389"/>
                <a:gd name="T8" fmla="*/ 76 w 304"/>
                <a:gd name="T9" fmla="*/ 317 h 389"/>
              </a:gdLst>
              <a:ahLst/>
              <a:cxnLst>
                <a:cxn ang="0">
                  <a:pos x="T0" y="T1"/>
                </a:cxn>
                <a:cxn ang="0">
                  <a:pos x="T2" y="T3"/>
                </a:cxn>
                <a:cxn ang="0">
                  <a:pos x="T4" y="T5"/>
                </a:cxn>
                <a:cxn ang="0">
                  <a:pos x="T6" y="T7"/>
                </a:cxn>
                <a:cxn ang="0">
                  <a:pos x="T8" y="T9"/>
                </a:cxn>
              </a:cxnLst>
              <a:rect l="0" t="0" r="r" b="b"/>
              <a:pathLst>
                <a:path w="304" h="389">
                  <a:moveTo>
                    <a:pt x="76" y="317"/>
                  </a:moveTo>
                  <a:cubicBezTo>
                    <a:pt x="114" y="373"/>
                    <a:pt x="187" y="389"/>
                    <a:pt x="239" y="353"/>
                  </a:cubicBezTo>
                  <a:cubicBezTo>
                    <a:pt x="292" y="318"/>
                    <a:pt x="304" y="243"/>
                    <a:pt x="266" y="188"/>
                  </a:cubicBezTo>
                  <a:cubicBezTo>
                    <a:pt x="228" y="132"/>
                    <a:pt x="0" y="0"/>
                    <a:pt x="0" y="0"/>
                  </a:cubicBezTo>
                  <a:cubicBezTo>
                    <a:pt x="0" y="0"/>
                    <a:pt x="38" y="261"/>
                    <a:pt x="76" y="317"/>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64" name="Freeform 19"/>
            <p:cNvSpPr>
              <a:spLocks/>
            </p:cNvSpPr>
            <p:nvPr/>
          </p:nvSpPr>
          <p:spPr bwMode="auto">
            <a:xfrm>
              <a:off x="8450263" y="3992563"/>
              <a:ext cx="666750" cy="1117600"/>
            </a:xfrm>
            <a:custGeom>
              <a:avLst/>
              <a:gdLst>
                <a:gd name="T0" fmla="*/ 17 w 256"/>
                <a:gd name="T1" fmla="*/ 324 h 429"/>
                <a:gd name="T2" fmla="*/ 159 w 256"/>
                <a:gd name="T3" fmla="*/ 413 h 429"/>
                <a:gd name="T4" fmla="*/ 240 w 256"/>
                <a:gd name="T5" fmla="*/ 267 h 429"/>
                <a:gd name="T6" fmla="*/ 52 w 256"/>
                <a:gd name="T7" fmla="*/ 0 h 429"/>
                <a:gd name="T8" fmla="*/ 17 w 256"/>
                <a:gd name="T9" fmla="*/ 324 h 429"/>
              </a:gdLst>
              <a:ahLst/>
              <a:cxnLst>
                <a:cxn ang="0">
                  <a:pos x="T0" y="T1"/>
                </a:cxn>
                <a:cxn ang="0">
                  <a:pos x="T2" y="T3"/>
                </a:cxn>
                <a:cxn ang="0">
                  <a:pos x="T4" y="T5"/>
                </a:cxn>
                <a:cxn ang="0">
                  <a:pos x="T6" y="T7"/>
                </a:cxn>
                <a:cxn ang="0">
                  <a:pos x="T8" y="T9"/>
                </a:cxn>
              </a:cxnLst>
              <a:rect l="0" t="0" r="r" b="b"/>
              <a:pathLst>
                <a:path w="256" h="429">
                  <a:moveTo>
                    <a:pt x="17" y="324"/>
                  </a:moveTo>
                  <a:cubicBezTo>
                    <a:pt x="34" y="389"/>
                    <a:pt x="97" y="429"/>
                    <a:pt x="159" y="413"/>
                  </a:cubicBezTo>
                  <a:cubicBezTo>
                    <a:pt x="220" y="398"/>
                    <a:pt x="256" y="332"/>
                    <a:pt x="240" y="267"/>
                  </a:cubicBezTo>
                  <a:cubicBezTo>
                    <a:pt x="223" y="201"/>
                    <a:pt x="52" y="0"/>
                    <a:pt x="52" y="0"/>
                  </a:cubicBezTo>
                  <a:cubicBezTo>
                    <a:pt x="52" y="0"/>
                    <a:pt x="0" y="258"/>
                    <a:pt x="17" y="324"/>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65" name="Freeform 20"/>
            <p:cNvSpPr>
              <a:spLocks/>
            </p:cNvSpPr>
            <p:nvPr/>
          </p:nvSpPr>
          <p:spPr bwMode="auto">
            <a:xfrm>
              <a:off x="6550026" y="7299325"/>
              <a:ext cx="1743075" cy="1284287"/>
            </a:xfrm>
            <a:custGeom>
              <a:avLst/>
              <a:gdLst>
                <a:gd name="T0" fmla="*/ 539 w 669"/>
                <a:gd name="T1" fmla="*/ 390 h 493"/>
                <a:gd name="T2" fmla="*/ 613 w 669"/>
                <a:gd name="T3" fmla="*/ 117 h 493"/>
                <a:gd name="T4" fmla="*/ 336 w 669"/>
                <a:gd name="T5" fmla="*/ 60 h 493"/>
                <a:gd name="T6" fmla="*/ 0 w 669"/>
                <a:gd name="T7" fmla="*/ 493 h 493"/>
                <a:gd name="T8" fmla="*/ 539 w 669"/>
                <a:gd name="T9" fmla="*/ 390 h 493"/>
              </a:gdLst>
              <a:ahLst/>
              <a:cxnLst>
                <a:cxn ang="0">
                  <a:pos x="T0" y="T1"/>
                </a:cxn>
                <a:cxn ang="0">
                  <a:pos x="T2" y="T3"/>
                </a:cxn>
                <a:cxn ang="0">
                  <a:pos x="T4" y="T5"/>
                </a:cxn>
                <a:cxn ang="0">
                  <a:pos x="T6" y="T7"/>
                </a:cxn>
                <a:cxn ang="0">
                  <a:pos x="T8" y="T9"/>
                </a:cxn>
              </a:cxnLst>
              <a:rect l="0" t="0" r="r" b="b"/>
              <a:pathLst>
                <a:path w="669" h="493">
                  <a:moveTo>
                    <a:pt x="539" y="390"/>
                  </a:moveTo>
                  <a:cubicBezTo>
                    <a:pt x="636" y="331"/>
                    <a:pt x="669" y="209"/>
                    <a:pt x="613" y="117"/>
                  </a:cubicBezTo>
                  <a:cubicBezTo>
                    <a:pt x="557" y="26"/>
                    <a:pt x="433" y="0"/>
                    <a:pt x="336" y="60"/>
                  </a:cubicBezTo>
                  <a:cubicBezTo>
                    <a:pt x="239" y="119"/>
                    <a:pt x="0" y="493"/>
                    <a:pt x="0" y="493"/>
                  </a:cubicBezTo>
                  <a:cubicBezTo>
                    <a:pt x="0" y="493"/>
                    <a:pt x="442" y="449"/>
                    <a:pt x="539" y="39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66" name="Freeform 21"/>
            <p:cNvSpPr>
              <a:spLocks/>
            </p:cNvSpPr>
            <p:nvPr/>
          </p:nvSpPr>
          <p:spPr bwMode="auto">
            <a:xfrm>
              <a:off x="7426326" y="5718175"/>
              <a:ext cx="1284288" cy="1743075"/>
            </a:xfrm>
            <a:custGeom>
              <a:avLst/>
              <a:gdLst>
                <a:gd name="T0" fmla="*/ 103 w 493"/>
                <a:gd name="T1" fmla="*/ 539 h 669"/>
                <a:gd name="T2" fmla="*/ 375 w 493"/>
                <a:gd name="T3" fmla="*/ 613 h 669"/>
                <a:gd name="T4" fmla="*/ 433 w 493"/>
                <a:gd name="T5" fmla="*/ 336 h 669"/>
                <a:gd name="T6" fmla="*/ 0 w 493"/>
                <a:gd name="T7" fmla="*/ 0 h 669"/>
                <a:gd name="T8" fmla="*/ 103 w 493"/>
                <a:gd name="T9" fmla="*/ 539 h 669"/>
              </a:gdLst>
              <a:ahLst/>
              <a:cxnLst>
                <a:cxn ang="0">
                  <a:pos x="T0" y="T1"/>
                </a:cxn>
                <a:cxn ang="0">
                  <a:pos x="T2" y="T3"/>
                </a:cxn>
                <a:cxn ang="0">
                  <a:pos x="T4" y="T5"/>
                </a:cxn>
                <a:cxn ang="0">
                  <a:pos x="T6" y="T7"/>
                </a:cxn>
                <a:cxn ang="0">
                  <a:pos x="T8" y="T9"/>
                </a:cxn>
              </a:cxnLst>
              <a:rect l="0" t="0" r="r" b="b"/>
              <a:pathLst>
                <a:path w="493" h="669">
                  <a:moveTo>
                    <a:pt x="103" y="539"/>
                  </a:moveTo>
                  <a:cubicBezTo>
                    <a:pt x="162" y="636"/>
                    <a:pt x="284" y="669"/>
                    <a:pt x="375" y="613"/>
                  </a:cubicBezTo>
                  <a:cubicBezTo>
                    <a:pt x="467" y="557"/>
                    <a:pt x="493" y="433"/>
                    <a:pt x="433" y="336"/>
                  </a:cubicBezTo>
                  <a:cubicBezTo>
                    <a:pt x="374" y="239"/>
                    <a:pt x="0" y="0"/>
                    <a:pt x="0" y="0"/>
                  </a:cubicBezTo>
                  <a:cubicBezTo>
                    <a:pt x="0" y="0"/>
                    <a:pt x="44" y="442"/>
                    <a:pt x="103" y="53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67" name="Freeform 22"/>
            <p:cNvSpPr>
              <a:spLocks/>
            </p:cNvSpPr>
            <p:nvPr/>
          </p:nvSpPr>
          <p:spPr bwMode="auto">
            <a:xfrm>
              <a:off x="8243888" y="7507288"/>
              <a:ext cx="1803400" cy="2782887"/>
            </a:xfrm>
            <a:custGeom>
              <a:avLst/>
              <a:gdLst>
                <a:gd name="T0" fmla="*/ 692 w 692"/>
                <a:gd name="T1" fmla="*/ 0 h 1068"/>
                <a:gd name="T2" fmla="*/ 346 w 692"/>
                <a:gd name="T3" fmla="*/ 146 h 1068"/>
                <a:gd name="T4" fmla="*/ 0 w 692"/>
                <a:gd name="T5" fmla="*/ 0 h 1068"/>
                <a:gd name="T6" fmla="*/ 253 w 692"/>
                <a:gd name="T7" fmla="*/ 596 h 1068"/>
                <a:gd name="T8" fmla="*/ 140 w 692"/>
                <a:gd name="T9" fmla="*/ 1068 h 1068"/>
                <a:gd name="T10" fmla="*/ 346 w 692"/>
                <a:gd name="T11" fmla="*/ 1068 h 1068"/>
                <a:gd name="T12" fmla="*/ 552 w 692"/>
                <a:gd name="T13" fmla="*/ 1068 h 1068"/>
                <a:gd name="T14" fmla="*/ 439 w 692"/>
                <a:gd name="T15" fmla="*/ 596 h 1068"/>
                <a:gd name="T16" fmla="*/ 692 w 692"/>
                <a:gd name="T17" fmla="*/ 0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2" h="1068">
                  <a:moveTo>
                    <a:pt x="692" y="0"/>
                  </a:moveTo>
                  <a:cubicBezTo>
                    <a:pt x="692" y="0"/>
                    <a:pt x="542" y="142"/>
                    <a:pt x="346" y="146"/>
                  </a:cubicBezTo>
                  <a:cubicBezTo>
                    <a:pt x="150" y="142"/>
                    <a:pt x="0" y="0"/>
                    <a:pt x="0" y="0"/>
                  </a:cubicBezTo>
                  <a:cubicBezTo>
                    <a:pt x="0" y="0"/>
                    <a:pt x="253" y="420"/>
                    <a:pt x="253" y="596"/>
                  </a:cubicBezTo>
                  <a:cubicBezTo>
                    <a:pt x="253" y="799"/>
                    <a:pt x="140" y="1068"/>
                    <a:pt x="140" y="1068"/>
                  </a:cubicBezTo>
                  <a:cubicBezTo>
                    <a:pt x="346" y="1068"/>
                    <a:pt x="346" y="1068"/>
                    <a:pt x="346" y="1068"/>
                  </a:cubicBezTo>
                  <a:cubicBezTo>
                    <a:pt x="552" y="1068"/>
                    <a:pt x="552" y="1068"/>
                    <a:pt x="552" y="1068"/>
                  </a:cubicBezTo>
                  <a:cubicBezTo>
                    <a:pt x="552" y="1068"/>
                    <a:pt x="439" y="799"/>
                    <a:pt x="439" y="596"/>
                  </a:cubicBezTo>
                  <a:cubicBezTo>
                    <a:pt x="439" y="420"/>
                    <a:pt x="692" y="0"/>
                    <a:pt x="692"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68" name="Freeform 23"/>
            <p:cNvSpPr>
              <a:spLocks/>
            </p:cNvSpPr>
            <p:nvPr/>
          </p:nvSpPr>
          <p:spPr bwMode="auto">
            <a:xfrm>
              <a:off x="8777288" y="7032625"/>
              <a:ext cx="735013" cy="739775"/>
            </a:xfrm>
            <a:custGeom>
              <a:avLst/>
              <a:gdLst>
                <a:gd name="T0" fmla="*/ 141 w 282"/>
                <a:gd name="T1" fmla="*/ 0 h 284"/>
                <a:gd name="T2" fmla="*/ 0 w 282"/>
                <a:gd name="T3" fmla="*/ 142 h 284"/>
                <a:gd name="T4" fmla="*/ 141 w 282"/>
                <a:gd name="T5" fmla="*/ 284 h 284"/>
                <a:gd name="T6" fmla="*/ 282 w 282"/>
                <a:gd name="T7" fmla="*/ 142 h 284"/>
                <a:gd name="T8" fmla="*/ 141 w 282"/>
                <a:gd name="T9" fmla="*/ 0 h 284"/>
              </a:gdLst>
              <a:ahLst/>
              <a:cxnLst>
                <a:cxn ang="0">
                  <a:pos x="T0" y="T1"/>
                </a:cxn>
                <a:cxn ang="0">
                  <a:pos x="T2" y="T3"/>
                </a:cxn>
                <a:cxn ang="0">
                  <a:pos x="T4" y="T5"/>
                </a:cxn>
                <a:cxn ang="0">
                  <a:pos x="T6" y="T7"/>
                </a:cxn>
                <a:cxn ang="0">
                  <a:pos x="T8" y="T9"/>
                </a:cxn>
              </a:cxnLst>
              <a:rect l="0" t="0" r="r" b="b"/>
              <a:pathLst>
                <a:path w="282" h="284">
                  <a:moveTo>
                    <a:pt x="141" y="0"/>
                  </a:moveTo>
                  <a:cubicBezTo>
                    <a:pt x="63" y="1"/>
                    <a:pt x="0" y="64"/>
                    <a:pt x="0" y="142"/>
                  </a:cubicBezTo>
                  <a:cubicBezTo>
                    <a:pt x="0" y="220"/>
                    <a:pt x="63" y="283"/>
                    <a:pt x="141" y="284"/>
                  </a:cubicBezTo>
                  <a:cubicBezTo>
                    <a:pt x="219" y="283"/>
                    <a:pt x="282" y="220"/>
                    <a:pt x="282" y="142"/>
                  </a:cubicBezTo>
                  <a:cubicBezTo>
                    <a:pt x="282" y="64"/>
                    <a:pt x="219" y="1"/>
                    <a:pt x="141" y="0"/>
                  </a:cubicBez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4" name="Group 3"/>
          <p:cNvGrpSpPr/>
          <p:nvPr/>
        </p:nvGrpSpPr>
        <p:grpSpPr>
          <a:xfrm>
            <a:off x="9601200" y="3314700"/>
            <a:ext cx="6477000" cy="1321132"/>
            <a:chOff x="9601200" y="3314700"/>
            <a:chExt cx="6477000" cy="1321132"/>
          </a:xfrm>
        </p:grpSpPr>
        <p:sp>
          <p:nvSpPr>
            <p:cNvPr id="70" name="Freeform 9"/>
            <p:cNvSpPr>
              <a:spLocks/>
            </p:cNvSpPr>
            <p:nvPr/>
          </p:nvSpPr>
          <p:spPr bwMode="auto">
            <a:xfrm rot="20913226">
              <a:off x="9601200" y="3566464"/>
              <a:ext cx="784732" cy="1004895"/>
            </a:xfrm>
            <a:custGeom>
              <a:avLst/>
              <a:gdLst>
                <a:gd name="T0" fmla="*/ 228 w 304"/>
                <a:gd name="T1" fmla="*/ 317 h 389"/>
                <a:gd name="T2" fmla="*/ 65 w 304"/>
                <a:gd name="T3" fmla="*/ 353 h 389"/>
                <a:gd name="T4" fmla="*/ 38 w 304"/>
                <a:gd name="T5" fmla="*/ 188 h 389"/>
                <a:gd name="T6" fmla="*/ 304 w 304"/>
                <a:gd name="T7" fmla="*/ 0 h 389"/>
                <a:gd name="T8" fmla="*/ 228 w 304"/>
                <a:gd name="T9" fmla="*/ 317 h 389"/>
              </a:gdLst>
              <a:ahLst/>
              <a:cxnLst>
                <a:cxn ang="0">
                  <a:pos x="T0" y="T1"/>
                </a:cxn>
                <a:cxn ang="0">
                  <a:pos x="T2" y="T3"/>
                </a:cxn>
                <a:cxn ang="0">
                  <a:pos x="T4" y="T5"/>
                </a:cxn>
                <a:cxn ang="0">
                  <a:pos x="T6" y="T7"/>
                </a:cxn>
                <a:cxn ang="0">
                  <a:pos x="T8" y="T9"/>
                </a:cxn>
              </a:cxnLst>
              <a:rect l="0" t="0" r="r" b="b"/>
              <a:pathLst>
                <a:path w="304" h="389">
                  <a:moveTo>
                    <a:pt x="228" y="317"/>
                  </a:moveTo>
                  <a:cubicBezTo>
                    <a:pt x="190" y="373"/>
                    <a:pt x="117" y="389"/>
                    <a:pt x="65" y="353"/>
                  </a:cubicBezTo>
                  <a:cubicBezTo>
                    <a:pt x="12" y="318"/>
                    <a:pt x="0" y="243"/>
                    <a:pt x="38" y="188"/>
                  </a:cubicBezTo>
                  <a:cubicBezTo>
                    <a:pt x="76" y="132"/>
                    <a:pt x="304" y="0"/>
                    <a:pt x="304" y="0"/>
                  </a:cubicBezTo>
                  <a:cubicBezTo>
                    <a:pt x="304" y="0"/>
                    <a:pt x="266" y="261"/>
                    <a:pt x="228" y="317"/>
                  </a:cubicBez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71" name="TextBox 70"/>
            <p:cNvSpPr txBox="1"/>
            <p:nvPr/>
          </p:nvSpPr>
          <p:spPr>
            <a:xfrm>
              <a:off x="10610970" y="3314700"/>
              <a:ext cx="3238500" cy="646331"/>
            </a:xfrm>
            <a:prstGeom prst="rect">
              <a:avLst/>
            </a:prstGeom>
            <a:noFill/>
          </p:spPr>
          <p:txBody>
            <a:bodyPr wrap="square" rtlCol="0">
              <a:spAutoFit/>
            </a:bodyPr>
            <a:lstStyle/>
            <a:p>
              <a:r>
                <a:rPr lang="en-US" sz="3600">
                  <a:latin typeface="+mj-lt"/>
                </a:rPr>
                <a:t>option title</a:t>
              </a:r>
              <a:endParaRPr lang="uk-UA" sz="3600">
                <a:latin typeface="+mj-lt"/>
              </a:endParaRPr>
            </a:p>
          </p:txBody>
        </p:sp>
        <p:sp>
          <p:nvSpPr>
            <p:cNvPr id="72" name="TextBox 71"/>
            <p:cNvSpPr txBox="1"/>
            <p:nvPr/>
          </p:nvSpPr>
          <p:spPr>
            <a:xfrm flipH="1">
              <a:off x="10610969" y="3927946"/>
              <a:ext cx="5467231"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grpSp>
        <p:nvGrpSpPr>
          <p:cNvPr id="5" name="Group 4"/>
          <p:cNvGrpSpPr/>
          <p:nvPr/>
        </p:nvGrpSpPr>
        <p:grpSpPr>
          <a:xfrm>
            <a:off x="9601200" y="5162513"/>
            <a:ext cx="6477000" cy="1321132"/>
            <a:chOff x="9601200" y="5162513"/>
            <a:chExt cx="6477000" cy="1321132"/>
          </a:xfrm>
        </p:grpSpPr>
        <p:sp>
          <p:nvSpPr>
            <p:cNvPr id="74" name="Freeform 9"/>
            <p:cNvSpPr>
              <a:spLocks/>
            </p:cNvSpPr>
            <p:nvPr/>
          </p:nvSpPr>
          <p:spPr bwMode="auto">
            <a:xfrm rot="20913226">
              <a:off x="9601200" y="5337321"/>
              <a:ext cx="784732" cy="1004895"/>
            </a:xfrm>
            <a:custGeom>
              <a:avLst/>
              <a:gdLst>
                <a:gd name="T0" fmla="*/ 228 w 304"/>
                <a:gd name="T1" fmla="*/ 317 h 389"/>
                <a:gd name="T2" fmla="*/ 65 w 304"/>
                <a:gd name="T3" fmla="*/ 353 h 389"/>
                <a:gd name="T4" fmla="*/ 38 w 304"/>
                <a:gd name="T5" fmla="*/ 188 h 389"/>
                <a:gd name="T6" fmla="*/ 304 w 304"/>
                <a:gd name="T7" fmla="*/ 0 h 389"/>
                <a:gd name="T8" fmla="*/ 228 w 304"/>
                <a:gd name="T9" fmla="*/ 317 h 389"/>
              </a:gdLst>
              <a:ahLst/>
              <a:cxnLst>
                <a:cxn ang="0">
                  <a:pos x="T0" y="T1"/>
                </a:cxn>
                <a:cxn ang="0">
                  <a:pos x="T2" y="T3"/>
                </a:cxn>
                <a:cxn ang="0">
                  <a:pos x="T4" y="T5"/>
                </a:cxn>
                <a:cxn ang="0">
                  <a:pos x="T6" y="T7"/>
                </a:cxn>
                <a:cxn ang="0">
                  <a:pos x="T8" y="T9"/>
                </a:cxn>
              </a:cxnLst>
              <a:rect l="0" t="0" r="r" b="b"/>
              <a:pathLst>
                <a:path w="304" h="389">
                  <a:moveTo>
                    <a:pt x="228" y="317"/>
                  </a:moveTo>
                  <a:cubicBezTo>
                    <a:pt x="190" y="373"/>
                    <a:pt x="117" y="389"/>
                    <a:pt x="65" y="353"/>
                  </a:cubicBezTo>
                  <a:cubicBezTo>
                    <a:pt x="12" y="318"/>
                    <a:pt x="0" y="243"/>
                    <a:pt x="38" y="188"/>
                  </a:cubicBezTo>
                  <a:cubicBezTo>
                    <a:pt x="76" y="132"/>
                    <a:pt x="304" y="0"/>
                    <a:pt x="304" y="0"/>
                  </a:cubicBezTo>
                  <a:cubicBezTo>
                    <a:pt x="304" y="0"/>
                    <a:pt x="266" y="261"/>
                    <a:pt x="228" y="317"/>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75" name="TextBox 74"/>
            <p:cNvSpPr txBox="1"/>
            <p:nvPr/>
          </p:nvSpPr>
          <p:spPr>
            <a:xfrm>
              <a:off x="10610970" y="5162513"/>
              <a:ext cx="3238500" cy="646331"/>
            </a:xfrm>
            <a:prstGeom prst="rect">
              <a:avLst/>
            </a:prstGeom>
            <a:noFill/>
          </p:spPr>
          <p:txBody>
            <a:bodyPr wrap="square" rtlCol="0">
              <a:spAutoFit/>
            </a:bodyPr>
            <a:lstStyle/>
            <a:p>
              <a:r>
                <a:rPr lang="en-US" sz="3600">
                  <a:latin typeface="+mj-lt"/>
                </a:rPr>
                <a:t>option title</a:t>
              </a:r>
              <a:endParaRPr lang="uk-UA" sz="3600">
                <a:latin typeface="+mj-lt"/>
              </a:endParaRPr>
            </a:p>
          </p:txBody>
        </p:sp>
        <p:sp>
          <p:nvSpPr>
            <p:cNvPr id="76" name="TextBox 75"/>
            <p:cNvSpPr txBox="1"/>
            <p:nvPr/>
          </p:nvSpPr>
          <p:spPr>
            <a:xfrm flipH="1">
              <a:off x="10610969" y="5775759"/>
              <a:ext cx="5467231"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grpSp>
        <p:nvGrpSpPr>
          <p:cNvPr id="6" name="Group 5"/>
          <p:cNvGrpSpPr/>
          <p:nvPr/>
        </p:nvGrpSpPr>
        <p:grpSpPr>
          <a:xfrm>
            <a:off x="9601200" y="6825660"/>
            <a:ext cx="6477000" cy="1321132"/>
            <a:chOff x="9601200" y="6825660"/>
            <a:chExt cx="6477000" cy="1321132"/>
          </a:xfrm>
        </p:grpSpPr>
        <p:sp>
          <p:nvSpPr>
            <p:cNvPr id="78" name="Freeform 9"/>
            <p:cNvSpPr>
              <a:spLocks/>
            </p:cNvSpPr>
            <p:nvPr/>
          </p:nvSpPr>
          <p:spPr bwMode="auto">
            <a:xfrm rot="20913226">
              <a:off x="9601200" y="7108178"/>
              <a:ext cx="784732" cy="1004895"/>
            </a:xfrm>
            <a:custGeom>
              <a:avLst/>
              <a:gdLst>
                <a:gd name="T0" fmla="*/ 228 w 304"/>
                <a:gd name="T1" fmla="*/ 317 h 389"/>
                <a:gd name="T2" fmla="*/ 65 w 304"/>
                <a:gd name="T3" fmla="*/ 353 h 389"/>
                <a:gd name="T4" fmla="*/ 38 w 304"/>
                <a:gd name="T5" fmla="*/ 188 h 389"/>
                <a:gd name="T6" fmla="*/ 304 w 304"/>
                <a:gd name="T7" fmla="*/ 0 h 389"/>
                <a:gd name="T8" fmla="*/ 228 w 304"/>
                <a:gd name="T9" fmla="*/ 317 h 389"/>
              </a:gdLst>
              <a:ahLst/>
              <a:cxnLst>
                <a:cxn ang="0">
                  <a:pos x="T0" y="T1"/>
                </a:cxn>
                <a:cxn ang="0">
                  <a:pos x="T2" y="T3"/>
                </a:cxn>
                <a:cxn ang="0">
                  <a:pos x="T4" y="T5"/>
                </a:cxn>
                <a:cxn ang="0">
                  <a:pos x="T6" y="T7"/>
                </a:cxn>
                <a:cxn ang="0">
                  <a:pos x="T8" y="T9"/>
                </a:cxn>
              </a:cxnLst>
              <a:rect l="0" t="0" r="r" b="b"/>
              <a:pathLst>
                <a:path w="304" h="389">
                  <a:moveTo>
                    <a:pt x="228" y="317"/>
                  </a:moveTo>
                  <a:cubicBezTo>
                    <a:pt x="190" y="373"/>
                    <a:pt x="117" y="389"/>
                    <a:pt x="65" y="353"/>
                  </a:cubicBezTo>
                  <a:cubicBezTo>
                    <a:pt x="12" y="318"/>
                    <a:pt x="0" y="243"/>
                    <a:pt x="38" y="188"/>
                  </a:cubicBezTo>
                  <a:cubicBezTo>
                    <a:pt x="76" y="132"/>
                    <a:pt x="304" y="0"/>
                    <a:pt x="304" y="0"/>
                  </a:cubicBezTo>
                  <a:cubicBezTo>
                    <a:pt x="304" y="0"/>
                    <a:pt x="266" y="261"/>
                    <a:pt x="228" y="31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79" name="TextBox 78"/>
            <p:cNvSpPr txBox="1"/>
            <p:nvPr/>
          </p:nvSpPr>
          <p:spPr>
            <a:xfrm>
              <a:off x="10610970" y="6825660"/>
              <a:ext cx="3238500" cy="646331"/>
            </a:xfrm>
            <a:prstGeom prst="rect">
              <a:avLst/>
            </a:prstGeom>
            <a:noFill/>
          </p:spPr>
          <p:txBody>
            <a:bodyPr wrap="square" rtlCol="0">
              <a:spAutoFit/>
            </a:bodyPr>
            <a:lstStyle/>
            <a:p>
              <a:r>
                <a:rPr lang="en-US" sz="3600">
                  <a:latin typeface="+mj-lt"/>
                </a:rPr>
                <a:t>option title</a:t>
              </a:r>
              <a:endParaRPr lang="uk-UA" sz="3600">
                <a:latin typeface="+mj-lt"/>
              </a:endParaRPr>
            </a:p>
          </p:txBody>
        </p:sp>
        <p:sp>
          <p:nvSpPr>
            <p:cNvPr id="80" name="TextBox 79"/>
            <p:cNvSpPr txBox="1"/>
            <p:nvPr/>
          </p:nvSpPr>
          <p:spPr>
            <a:xfrm flipH="1">
              <a:off x="10610969" y="7438906"/>
              <a:ext cx="5467231"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spTree>
    <p:extLst>
      <p:ext uri="{BB962C8B-B14F-4D97-AF65-F5344CB8AC3E}">
        <p14:creationId xmlns:p14="http://schemas.microsoft.com/office/powerpoint/2010/main" val="115582281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fade">
                                      <p:cBhvr>
                                        <p:cTn id="7" dur="1250"/>
                                        <p:tgtEl>
                                          <p:spTgt spid="49"/>
                                        </p:tgtEl>
                                      </p:cBhvr>
                                    </p:animEffect>
                                    <p:anim calcmode="lin" valueType="num">
                                      <p:cBhvr>
                                        <p:cTn id="8" dur="1250" fill="hold"/>
                                        <p:tgtEl>
                                          <p:spTgt spid="49"/>
                                        </p:tgtEl>
                                        <p:attrNameLst>
                                          <p:attrName>ppt_x</p:attrName>
                                        </p:attrNameLst>
                                      </p:cBhvr>
                                      <p:tavLst>
                                        <p:tav tm="0">
                                          <p:val>
                                            <p:strVal val="#ppt_x"/>
                                          </p:val>
                                        </p:tav>
                                        <p:tav tm="100000">
                                          <p:val>
                                            <p:strVal val="#ppt_x"/>
                                          </p:val>
                                        </p:tav>
                                      </p:tavLst>
                                    </p:anim>
                                    <p:anim calcmode="lin" valueType="num">
                                      <p:cBhvr>
                                        <p:cTn id="9" dur="1125" decel="100000" fill="hold"/>
                                        <p:tgtEl>
                                          <p:spTgt spid="4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9"/>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250"/>
                                        <p:tgtEl>
                                          <p:spTgt spid="4"/>
                                        </p:tgtEl>
                                      </p:cBhvr>
                                    </p:animEffect>
                                    <p:anim calcmode="lin" valueType="num">
                                      <p:cBhvr>
                                        <p:cTn id="14" dur="1250" fill="hold"/>
                                        <p:tgtEl>
                                          <p:spTgt spid="4"/>
                                        </p:tgtEl>
                                        <p:attrNameLst>
                                          <p:attrName>ppt_x</p:attrName>
                                        </p:attrNameLst>
                                      </p:cBhvr>
                                      <p:tavLst>
                                        <p:tav tm="0">
                                          <p:val>
                                            <p:strVal val="#ppt_x"/>
                                          </p:val>
                                        </p:tav>
                                        <p:tav tm="100000">
                                          <p:val>
                                            <p:strVal val="#ppt_x"/>
                                          </p:val>
                                        </p:tav>
                                      </p:tavLst>
                                    </p:anim>
                                    <p:anim calcmode="lin" valueType="num">
                                      <p:cBhvr>
                                        <p:cTn id="15" dur="1125" decel="100000" fill="hold"/>
                                        <p:tgtEl>
                                          <p:spTgt spid="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250"/>
                                        <p:tgtEl>
                                          <p:spTgt spid="5"/>
                                        </p:tgtEl>
                                      </p:cBhvr>
                                    </p:animEffect>
                                    <p:anim calcmode="lin" valueType="num">
                                      <p:cBhvr>
                                        <p:cTn id="20" dur="1250" fill="hold"/>
                                        <p:tgtEl>
                                          <p:spTgt spid="5"/>
                                        </p:tgtEl>
                                        <p:attrNameLst>
                                          <p:attrName>ppt_x</p:attrName>
                                        </p:attrNameLst>
                                      </p:cBhvr>
                                      <p:tavLst>
                                        <p:tav tm="0">
                                          <p:val>
                                            <p:strVal val="#ppt_x"/>
                                          </p:val>
                                        </p:tav>
                                        <p:tav tm="100000">
                                          <p:val>
                                            <p:strVal val="#ppt_x"/>
                                          </p:val>
                                        </p:tav>
                                      </p:tavLst>
                                    </p:anim>
                                    <p:anim calcmode="lin" valueType="num">
                                      <p:cBhvr>
                                        <p:cTn id="21" dur="1125" decel="100000" fill="hold"/>
                                        <p:tgtEl>
                                          <p:spTgt spid="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250"/>
                                        <p:tgtEl>
                                          <p:spTgt spid="6"/>
                                        </p:tgtEl>
                                      </p:cBhvr>
                                    </p:animEffect>
                                    <p:anim calcmode="lin" valueType="num">
                                      <p:cBhvr>
                                        <p:cTn id="26" dur="1250" fill="hold"/>
                                        <p:tgtEl>
                                          <p:spTgt spid="6"/>
                                        </p:tgtEl>
                                        <p:attrNameLst>
                                          <p:attrName>ppt_x</p:attrName>
                                        </p:attrNameLst>
                                      </p:cBhvr>
                                      <p:tavLst>
                                        <p:tav tm="0">
                                          <p:val>
                                            <p:strVal val="#ppt_x"/>
                                          </p:val>
                                        </p:tav>
                                        <p:tav tm="100000">
                                          <p:val>
                                            <p:strVal val="#ppt_x"/>
                                          </p:val>
                                        </p:tav>
                                      </p:tavLst>
                                    </p:anim>
                                    <p:anim calcmode="lin" valueType="num">
                                      <p:cBhvr>
                                        <p:cTn id="27" dur="1125" decel="100000" fill="hold"/>
                                        <p:tgtEl>
                                          <p:spTgt spid="6"/>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we unite</a:t>
            </a:r>
            <a:br>
              <a:rPr lang="en-US">
                <a:solidFill>
                  <a:schemeClr val="accent1"/>
                </a:solidFill>
              </a:rPr>
            </a:br>
            <a:r>
              <a:rPr lang="en-US"/>
              <a:t>opposites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173</a:t>
            </a:fld>
            <a:endParaRPr/>
          </a:p>
        </p:txBody>
      </p:sp>
      <p:grpSp>
        <p:nvGrpSpPr>
          <p:cNvPr id="4" name="Group 3"/>
          <p:cNvGrpSpPr/>
          <p:nvPr/>
        </p:nvGrpSpPr>
        <p:grpSpPr>
          <a:xfrm>
            <a:off x="1775586" y="2736996"/>
            <a:ext cx="5225906" cy="5225904"/>
            <a:chOff x="2131063" y="2635994"/>
            <a:chExt cx="5225906" cy="5225904"/>
          </a:xfrm>
        </p:grpSpPr>
        <p:sp>
          <p:nvSpPr>
            <p:cNvPr id="5" name="Oval 4"/>
            <p:cNvSpPr/>
            <p:nvPr/>
          </p:nvSpPr>
          <p:spPr>
            <a:xfrm>
              <a:off x="2426074" y="2931002"/>
              <a:ext cx="4635884" cy="463588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 name="Freeform 5"/>
            <p:cNvSpPr>
              <a:spLocks noEditPoints="1"/>
            </p:cNvSpPr>
            <p:nvPr/>
          </p:nvSpPr>
          <p:spPr bwMode="auto">
            <a:xfrm>
              <a:off x="2131063" y="2635994"/>
              <a:ext cx="5225906" cy="5225904"/>
            </a:xfrm>
            <a:custGeom>
              <a:avLst/>
              <a:gdLst>
                <a:gd name="T0" fmla="*/ 1311 w 1532"/>
                <a:gd name="T1" fmla="*/ 228 h 1532"/>
                <a:gd name="T2" fmla="*/ 776 w 1532"/>
                <a:gd name="T3" fmla="*/ 0 h 1532"/>
                <a:gd name="T4" fmla="*/ 775 w 1532"/>
                <a:gd name="T5" fmla="*/ 0 h 1532"/>
                <a:gd name="T6" fmla="*/ 773 w 1532"/>
                <a:gd name="T7" fmla="*/ 0 h 1532"/>
                <a:gd name="T8" fmla="*/ 766 w 1532"/>
                <a:gd name="T9" fmla="*/ 0 h 1532"/>
                <a:gd name="T10" fmla="*/ 754 w 1532"/>
                <a:gd name="T11" fmla="*/ 0 h 1532"/>
                <a:gd name="T12" fmla="*/ 221 w 1532"/>
                <a:gd name="T13" fmla="*/ 228 h 1532"/>
                <a:gd name="T14" fmla="*/ 0 w 1532"/>
                <a:gd name="T15" fmla="*/ 766 h 1532"/>
                <a:gd name="T16" fmla="*/ 221 w 1532"/>
                <a:gd name="T17" fmla="*/ 1305 h 1532"/>
                <a:gd name="T18" fmla="*/ 756 w 1532"/>
                <a:gd name="T19" fmla="*/ 1532 h 1532"/>
                <a:gd name="T20" fmla="*/ 757 w 1532"/>
                <a:gd name="T21" fmla="*/ 1532 h 1532"/>
                <a:gd name="T22" fmla="*/ 759 w 1532"/>
                <a:gd name="T23" fmla="*/ 1532 h 1532"/>
                <a:gd name="T24" fmla="*/ 766 w 1532"/>
                <a:gd name="T25" fmla="*/ 1532 h 1532"/>
                <a:gd name="T26" fmla="*/ 778 w 1532"/>
                <a:gd name="T27" fmla="*/ 1532 h 1532"/>
                <a:gd name="T28" fmla="*/ 1312 w 1532"/>
                <a:gd name="T29" fmla="*/ 1304 h 1532"/>
                <a:gd name="T30" fmla="*/ 1532 w 1532"/>
                <a:gd name="T31" fmla="*/ 766 h 1532"/>
                <a:gd name="T32" fmla="*/ 1311 w 1532"/>
                <a:gd name="T33" fmla="*/ 228 h 1532"/>
                <a:gd name="T34" fmla="*/ 766 w 1532"/>
                <a:gd name="T35" fmla="*/ 1239 h 1532"/>
                <a:gd name="T36" fmla="*/ 648 w 1532"/>
                <a:gd name="T37" fmla="*/ 1121 h 1532"/>
                <a:gd name="T38" fmla="*/ 766 w 1532"/>
                <a:gd name="T39" fmla="*/ 1003 h 1532"/>
                <a:gd name="T40" fmla="*/ 885 w 1532"/>
                <a:gd name="T41" fmla="*/ 1121 h 1532"/>
                <a:gd name="T42" fmla="*/ 766 w 1532"/>
                <a:gd name="T43" fmla="*/ 1239 h 1532"/>
                <a:gd name="T44" fmla="*/ 766 w 1532"/>
                <a:gd name="T45" fmla="*/ 710 h 1532"/>
                <a:gd name="T46" fmla="*/ 355 w 1532"/>
                <a:gd name="T47" fmla="*/ 1121 h 1532"/>
                <a:gd name="T48" fmla="*/ 355 w 1532"/>
                <a:gd name="T49" fmla="*/ 1121 h 1532"/>
                <a:gd name="T50" fmla="*/ 355 w 1532"/>
                <a:gd name="T51" fmla="*/ 1122 h 1532"/>
                <a:gd name="T52" fmla="*/ 355 w 1532"/>
                <a:gd name="T53" fmla="*/ 1132 h 1532"/>
                <a:gd name="T54" fmla="*/ 355 w 1532"/>
                <a:gd name="T55" fmla="*/ 1138 h 1532"/>
                <a:gd name="T56" fmla="*/ 356 w 1532"/>
                <a:gd name="T57" fmla="*/ 1144 h 1532"/>
                <a:gd name="T58" fmla="*/ 356 w 1532"/>
                <a:gd name="T59" fmla="*/ 1150 h 1532"/>
                <a:gd name="T60" fmla="*/ 356 w 1532"/>
                <a:gd name="T61" fmla="*/ 1154 h 1532"/>
                <a:gd name="T62" fmla="*/ 357 w 1532"/>
                <a:gd name="T63" fmla="*/ 1162 h 1532"/>
                <a:gd name="T64" fmla="*/ 357 w 1532"/>
                <a:gd name="T65" fmla="*/ 1164 h 1532"/>
                <a:gd name="T66" fmla="*/ 399 w 1532"/>
                <a:gd name="T67" fmla="*/ 1307 h 1532"/>
                <a:gd name="T68" fmla="*/ 112 w 1532"/>
                <a:gd name="T69" fmla="*/ 766 h 1532"/>
                <a:gd name="T70" fmla="*/ 757 w 1532"/>
                <a:gd name="T71" fmla="*/ 112 h 1532"/>
                <a:gd name="T72" fmla="*/ 757 w 1532"/>
                <a:gd name="T73" fmla="*/ 112 h 1532"/>
                <a:gd name="T74" fmla="*/ 766 w 1532"/>
                <a:gd name="T75" fmla="*/ 112 h 1532"/>
                <a:gd name="T76" fmla="*/ 840 w 1532"/>
                <a:gd name="T77" fmla="*/ 121 h 1532"/>
                <a:gd name="T78" fmla="*/ 1065 w 1532"/>
                <a:gd name="T79" fmla="*/ 396 h 1532"/>
                <a:gd name="T80" fmla="*/ 1065 w 1532"/>
                <a:gd name="T81" fmla="*/ 411 h 1532"/>
                <a:gd name="T82" fmla="*/ 766 w 1532"/>
                <a:gd name="T83" fmla="*/ 710 h 1532"/>
                <a:gd name="T84" fmla="*/ 766 w 1532"/>
                <a:gd name="T85" fmla="*/ 710 h 1532"/>
                <a:gd name="T86" fmla="*/ 766 w 1532"/>
                <a:gd name="T87" fmla="*/ 71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2" h="1532">
                  <a:moveTo>
                    <a:pt x="1311" y="228"/>
                  </a:moveTo>
                  <a:cubicBezTo>
                    <a:pt x="1169" y="83"/>
                    <a:pt x="979" y="3"/>
                    <a:pt x="776" y="0"/>
                  </a:cubicBezTo>
                  <a:cubicBezTo>
                    <a:pt x="776" y="0"/>
                    <a:pt x="776" y="0"/>
                    <a:pt x="775" y="0"/>
                  </a:cubicBezTo>
                  <a:cubicBezTo>
                    <a:pt x="775" y="0"/>
                    <a:pt x="774" y="0"/>
                    <a:pt x="773" y="0"/>
                  </a:cubicBezTo>
                  <a:cubicBezTo>
                    <a:pt x="771" y="0"/>
                    <a:pt x="769" y="0"/>
                    <a:pt x="766" y="0"/>
                  </a:cubicBezTo>
                  <a:cubicBezTo>
                    <a:pt x="762" y="0"/>
                    <a:pt x="758" y="0"/>
                    <a:pt x="754" y="0"/>
                  </a:cubicBezTo>
                  <a:cubicBezTo>
                    <a:pt x="552" y="3"/>
                    <a:pt x="363" y="84"/>
                    <a:pt x="221" y="228"/>
                  </a:cubicBezTo>
                  <a:cubicBezTo>
                    <a:pt x="78" y="373"/>
                    <a:pt x="0" y="564"/>
                    <a:pt x="0" y="766"/>
                  </a:cubicBezTo>
                  <a:cubicBezTo>
                    <a:pt x="0" y="969"/>
                    <a:pt x="79" y="1160"/>
                    <a:pt x="221" y="1305"/>
                  </a:cubicBezTo>
                  <a:cubicBezTo>
                    <a:pt x="364" y="1449"/>
                    <a:pt x="554" y="1530"/>
                    <a:pt x="756" y="1532"/>
                  </a:cubicBezTo>
                  <a:cubicBezTo>
                    <a:pt x="757" y="1532"/>
                    <a:pt x="757" y="1532"/>
                    <a:pt x="757" y="1532"/>
                  </a:cubicBezTo>
                  <a:cubicBezTo>
                    <a:pt x="758" y="1532"/>
                    <a:pt x="758" y="1532"/>
                    <a:pt x="759" y="1532"/>
                  </a:cubicBezTo>
                  <a:cubicBezTo>
                    <a:pt x="761" y="1532"/>
                    <a:pt x="764" y="1532"/>
                    <a:pt x="766" y="1532"/>
                  </a:cubicBezTo>
                  <a:cubicBezTo>
                    <a:pt x="770" y="1532"/>
                    <a:pt x="774" y="1532"/>
                    <a:pt x="778" y="1532"/>
                  </a:cubicBezTo>
                  <a:cubicBezTo>
                    <a:pt x="980" y="1529"/>
                    <a:pt x="1169" y="1448"/>
                    <a:pt x="1312" y="1304"/>
                  </a:cubicBezTo>
                  <a:cubicBezTo>
                    <a:pt x="1454" y="1160"/>
                    <a:pt x="1532" y="969"/>
                    <a:pt x="1532" y="766"/>
                  </a:cubicBezTo>
                  <a:cubicBezTo>
                    <a:pt x="1532" y="563"/>
                    <a:pt x="1454" y="372"/>
                    <a:pt x="1311" y="228"/>
                  </a:cubicBezTo>
                  <a:close/>
                  <a:moveTo>
                    <a:pt x="766" y="1239"/>
                  </a:moveTo>
                  <a:cubicBezTo>
                    <a:pt x="701" y="1239"/>
                    <a:pt x="648" y="1186"/>
                    <a:pt x="648" y="1121"/>
                  </a:cubicBezTo>
                  <a:cubicBezTo>
                    <a:pt x="648" y="1056"/>
                    <a:pt x="701" y="1003"/>
                    <a:pt x="766" y="1003"/>
                  </a:cubicBezTo>
                  <a:cubicBezTo>
                    <a:pt x="832" y="1003"/>
                    <a:pt x="885" y="1056"/>
                    <a:pt x="885" y="1121"/>
                  </a:cubicBezTo>
                  <a:cubicBezTo>
                    <a:pt x="885" y="1186"/>
                    <a:pt x="832" y="1239"/>
                    <a:pt x="766" y="1239"/>
                  </a:cubicBezTo>
                  <a:close/>
                  <a:moveTo>
                    <a:pt x="766" y="710"/>
                  </a:moveTo>
                  <a:cubicBezTo>
                    <a:pt x="540" y="710"/>
                    <a:pt x="355" y="894"/>
                    <a:pt x="355" y="1121"/>
                  </a:cubicBezTo>
                  <a:cubicBezTo>
                    <a:pt x="355" y="1121"/>
                    <a:pt x="355" y="1121"/>
                    <a:pt x="355" y="1121"/>
                  </a:cubicBezTo>
                  <a:cubicBezTo>
                    <a:pt x="355" y="1122"/>
                    <a:pt x="355" y="1122"/>
                    <a:pt x="355" y="1122"/>
                  </a:cubicBezTo>
                  <a:cubicBezTo>
                    <a:pt x="355" y="1126"/>
                    <a:pt x="355" y="1129"/>
                    <a:pt x="355" y="1132"/>
                  </a:cubicBezTo>
                  <a:cubicBezTo>
                    <a:pt x="355" y="1134"/>
                    <a:pt x="355" y="1136"/>
                    <a:pt x="355" y="1138"/>
                  </a:cubicBezTo>
                  <a:cubicBezTo>
                    <a:pt x="356" y="1140"/>
                    <a:pt x="356" y="1142"/>
                    <a:pt x="356" y="1144"/>
                  </a:cubicBezTo>
                  <a:cubicBezTo>
                    <a:pt x="356" y="1146"/>
                    <a:pt x="356" y="1148"/>
                    <a:pt x="356" y="1150"/>
                  </a:cubicBezTo>
                  <a:cubicBezTo>
                    <a:pt x="356" y="1151"/>
                    <a:pt x="356" y="1153"/>
                    <a:pt x="356" y="1154"/>
                  </a:cubicBezTo>
                  <a:cubicBezTo>
                    <a:pt x="357" y="1157"/>
                    <a:pt x="357" y="1159"/>
                    <a:pt x="357" y="1162"/>
                  </a:cubicBezTo>
                  <a:cubicBezTo>
                    <a:pt x="357" y="1163"/>
                    <a:pt x="357" y="1164"/>
                    <a:pt x="357" y="1164"/>
                  </a:cubicBezTo>
                  <a:cubicBezTo>
                    <a:pt x="363" y="1214"/>
                    <a:pt x="377" y="1262"/>
                    <a:pt x="399" y="1307"/>
                  </a:cubicBezTo>
                  <a:cubicBezTo>
                    <a:pt x="226" y="1189"/>
                    <a:pt x="112" y="990"/>
                    <a:pt x="112" y="766"/>
                  </a:cubicBezTo>
                  <a:cubicBezTo>
                    <a:pt x="112" y="411"/>
                    <a:pt x="401" y="117"/>
                    <a:pt x="757" y="112"/>
                  </a:cubicBezTo>
                  <a:cubicBezTo>
                    <a:pt x="757" y="112"/>
                    <a:pt x="757" y="112"/>
                    <a:pt x="757" y="112"/>
                  </a:cubicBezTo>
                  <a:cubicBezTo>
                    <a:pt x="760" y="112"/>
                    <a:pt x="763" y="112"/>
                    <a:pt x="766" y="112"/>
                  </a:cubicBezTo>
                  <a:cubicBezTo>
                    <a:pt x="792" y="112"/>
                    <a:pt x="817" y="115"/>
                    <a:pt x="840" y="121"/>
                  </a:cubicBezTo>
                  <a:cubicBezTo>
                    <a:pt x="964" y="153"/>
                    <a:pt x="1058" y="264"/>
                    <a:pt x="1065" y="396"/>
                  </a:cubicBezTo>
                  <a:cubicBezTo>
                    <a:pt x="1065" y="401"/>
                    <a:pt x="1065" y="406"/>
                    <a:pt x="1065" y="411"/>
                  </a:cubicBezTo>
                  <a:cubicBezTo>
                    <a:pt x="1065" y="576"/>
                    <a:pt x="931" y="710"/>
                    <a:pt x="766" y="710"/>
                  </a:cubicBezTo>
                  <a:close/>
                  <a:moveTo>
                    <a:pt x="766" y="710"/>
                  </a:moveTo>
                  <a:cubicBezTo>
                    <a:pt x="766" y="710"/>
                    <a:pt x="766" y="710"/>
                    <a:pt x="766" y="710"/>
                  </a:cubicBezTo>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7" name="Freeform 6"/>
            <p:cNvSpPr>
              <a:spLocks noEditPoints="1"/>
            </p:cNvSpPr>
            <p:nvPr/>
          </p:nvSpPr>
          <p:spPr bwMode="auto">
            <a:xfrm>
              <a:off x="4341914" y="3634767"/>
              <a:ext cx="808531" cy="805649"/>
            </a:xfrm>
            <a:custGeom>
              <a:avLst/>
              <a:gdLst>
                <a:gd name="T0" fmla="*/ 118 w 237"/>
                <a:gd name="T1" fmla="*/ 0 h 236"/>
                <a:gd name="T2" fmla="*/ 0 w 237"/>
                <a:gd name="T3" fmla="*/ 118 h 236"/>
                <a:gd name="T4" fmla="*/ 118 w 237"/>
                <a:gd name="T5" fmla="*/ 236 h 236"/>
                <a:gd name="T6" fmla="*/ 237 w 237"/>
                <a:gd name="T7" fmla="*/ 118 h 236"/>
                <a:gd name="T8" fmla="*/ 118 w 237"/>
                <a:gd name="T9" fmla="*/ 0 h 236"/>
                <a:gd name="T10" fmla="*/ 118 w 237"/>
                <a:gd name="T11" fmla="*/ 0 h 236"/>
                <a:gd name="T12" fmla="*/ 118 w 237"/>
                <a:gd name="T13" fmla="*/ 0 h 236"/>
              </a:gdLst>
              <a:ahLst/>
              <a:cxnLst>
                <a:cxn ang="0">
                  <a:pos x="T0" y="T1"/>
                </a:cxn>
                <a:cxn ang="0">
                  <a:pos x="T2" y="T3"/>
                </a:cxn>
                <a:cxn ang="0">
                  <a:pos x="T4" y="T5"/>
                </a:cxn>
                <a:cxn ang="0">
                  <a:pos x="T6" y="T7"/>
                </a:cxn>
                <a:cxn ang="0">
                  <a:pos x="T8" y="T9"/>
                </a:cxn>
                <a:cxn ang="0">
                  <a:pos x="T10" y="T11"/>
                </a:cxn>
                <a:cxn ang="0">
                  <a:pos x="T12" y="T13"/>
                </a:cxn>
              </a:cxnLst>
              <a:rect l="0" t="0" r="r" b="b"/>
              <a:pathLst>
                <a:path w="237" h="236">
                  <a:moveTo>
                    <a:pt x="118" y="0"/>
                  </a:moveTo>
                  <a:cubicBezTo>
                    <a:pt x="53" y="0"/>
                    <a:pt x="0" y="53"/>
                    <a:pt x="0" y="118"/>
                  </a:cubicBezTo>
                  <a:cubicBezTo>
                    <a:pt x="0" y="183"/>
                    <a:pt x="53" y="236"/>
                    <a:pt x="118" y="236"/>
                  </a:cubicBezTo>
                  <a:cubicBezTo>
                    <a:pt x="184" y="236"/>
                    <a:pt x="237" y="183"/>
                    <a:pt x="237" y="118"/>
                  </a:cubicBezTo>
                  <a:cubicBezTo>
                    <a:pt x="237" y="53"/>
                    <a:pt x="184" y="0"/>
                    <a:pt x="118" y="0"/>
                  </a:cubicBezTo>
                  <a:close/>
                  <a:moveTo>
                    <a:pt x="118" y="0"/>
                  </a:moveTo>
                  <a:cubicBezTo>
                    <a:pt x="118" y="0"/>
                    <a:pt x="118" y="0"/>
                    <a:pt x="118" y="0"/>
                  </a:cubicBezTo>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30" name="Group 29"/>
          <p:cNvGrpSpPr/>
          <p:nvPr/>
        </p:nvGrpSpPr>
        <p:grpSpPr>
          <a:xfrm>
            <a:off x="7772400" y="3086512"/>
            <a:ext cx="8743423" cy="1315045"/>
            <a:chOff x="7772400" y="3086512"/>
            <a:chExt cx="8743423" cy="1315045"/>
          </a:xfrm>
        </p:grpSpPr>
        <p:sp>
          <p:nvSpPr>
            <p:cNvPr id="16" name="Oval 15"/>
            <p:cNvSpPr/>
            <p:nvPr/>
          </p:nvSpPr>
          <p:spPr>
            <a:xfrm>
              <a:off x="11833605" y="3382839"/>
              <a:ext cx="545556" cy="54555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7" name="Freeform 5"/>
            <p:cNvSpPr>
              <a:spLocks noEditPoints="1"/>
            </p:cNvSpPr>
            <p:nvPr/>
          </p:nvSpPr>
          <p:spPr bwMode="auto">
            <a:xfrm>
              <a:off x="11798888" y="3348122"/>
              <a:ext cx="614990" cy="614990"/>
            </a:xfrm>
            <a:custGeom>
              <a:avLst/>
              <a:gdLst>
                <a:gd name="T0" fmla="*/ 1311 w 1532"/>
                <a:gd name="T1" fmla="*/ 228 h 1532"/>
                <a:gd name="T2" fmla="*/ 776 w 1532"/>
                <a:gd name="T3" fmla="*/ 0 h 1532"/>
                <a:gd name="T4" fmla="*/ 775 w 1532"/>
                <a:gd name="T5" fmla="*/ 0 h 1532"/>
                <a:gd name="T6" fmla="*/ 773 w 1532"/>
                <a:gd name="T7" fmla="*/ 0 h 1532"/>
                <a:gd name="T8" fmla="*/ 766 w 1532"/>
                <a:gd name="T9" fmla="*/ 0 h 1532"/>
                <a:gd name="T10" fmla="*/ 754 w 1532"/>
                <a:gd name="T11" fmla="*/ 0 h 1532"/>
                <a:gd name="T12" fmla="*/ 221 w 1532"/>
                <a:gd name="T13" fmla="*/ 228 h 1532"/>
                <a:gd name="T14" fmla="*/ 0 w 1532"/>
                <a:gd name="T15" fmla="*/ 766 h 1532"/>
                <a:gd name="T16" fmla="*/ 221 w 1532"/>
                <a:gd name="T17" fmla="*/ 1305 h 1532"/>
                <a:gd name="T18" fmla="*/ 756 w 1532"/>
                <a:gd name="T19" fmla="*/ 1532 h 1532"/>
                <a:gd name="T20" fmla="*/ 757 w 1532"/>
                <a:gd name="T21" fmla="*/ 1532 h 1532"/>
                <a:gd name="T22" fmla="*/ 759 w 1532"/>
                <a:gd name="T23" fmla="*/ 1532 h 1532"/>
                <a:gd name="T24" fmla="*/ 766 w 1532"/>
                <a:gd name="T25" fmla="*/ 1532 h 1532"/>
                <a:gd name="T26" fmla="*/ 778 w 1532"/>
                <a:gd name="T27" fmla="*/ 1532 h 1532"/>
                <a:gd name="T28" fmla="*/ 1312 w 1532"/>
                <a:gd name="T29" fmla="*/ 1304 h 1532"/>
                <a:gd name="T30" fmla="*/ 1532 w 1532"/>
                <a:gd name="T31" fmla="*/ 766 h 1532"/>
                <a:gd name="T32" fmla="*/ 1311 w 1532"/>
                <a:gd name="T33" fmla="*/ 228 h 1532"/>
                <a:gd name="T34" fmla="*/ 766 w 1532"/>
                <a:gd name="T35" fmla="*/ 1239 h 1532"/>
                <a:gd name="T36" fmla="*/ 648 w 1532"/>
                <a:gd name="T37" fmla="*/ 1121 h 1532"/>
                <a:gd name="T38" fmla="*/ 766 w 1532"/>
                <a:gd name="T39" fmla="*/ 1003 h 1532"/>
                <a:gd name="T40" fmla="*/ 885 w 1532"/>
                <a:gd name="T41" fmla="*/ 1121 h 1532"/>
                <a:gd name="T42" fmla="*/ 766 w 1532"/>
                <a:gd name="T43" fmla="*/ 1239 h 1532"/>
                <a:gd name="T44" fmla="*/ 766 w 1532"/>
                <a:gd name="T45" fmla="*/ 710 h 1532"/>
                <a:gd name="T46" fmla="*/ 355 w 1532"/>
                <a:gd name="T47" fmla="*/ 1121 h 1532"/>
                <a:gd name="T48" fmla="*/ 355 w 1532"/>
                <a:gd name="T49" fmla="*/ 1121 h 1532"/>
                <a:gd name="T50" fmla="*/ 355 w 1532"/>
                <a:gd name="T51" fmla="*/ 1122 h 1532"/>
                <a:gd name="T52" fmla="*/ 355 w 1532"/>
                <a:gd name="T53" fmla="*/ 1132 h 1532"/>
                <a:gd name="T54" fmla="*/ 355 w 1532"/>
                <a:gd name="T55" fmla="*/ 1138 h 1532"/>
                <a:gd name="T56" fmla="*/ 356 w 1532"/>
                <a:gd name="T57" fmla="*/ 1144 h 1532"/>
                <a:gd name="T58" fmla="*/ 356 w 1532"/>
                <a:gd name="T59" fmla="*/ 1150 h 1532"/>
                <a:gd name="T60" fmla="*/ 356 w 1532"/>
                <a:gd name="T61" fmla="*/ 1154 h 1532"/>
                <a:gd name="T62" fmla="*/ 357 w 1532"/>
                <a:gd name="T63" fmla="*/ 1162 h 1532"/>
                <a:gd name="T64" fmla="*/ 357 w 1532"/>
                <a:gd name="T65" fmla="*/ 1164 h 1532"/>
                <a:gd name="T66" fmla="*/ 399 w 1532"/>
                <a:gd name="T67" fmla="*/ 1307 h 1532"/>
                <a:gd name="T68" fmla="*/ 112 w 1532"/>
                <a:gd name="T69" fmla="*/ 766 h 1532"/>
                <a:gd name="T70" fmla="*/ 757 w 1532"/>
                <a:gd name="T71" fmla="*/ 112 h 1532"/>
                <a:gd name="T72" fmla="*/ 757 w 1532"/>
                <a:gd name="T73" fmla="*/ 112 h 1532"/>
                <a:gd name="T74" fmla="*/ 766 w 1532"/>
                <a:gd name="T75" fmla="*/ 112 h 1532"/>
                <a:gd name="T76" fmla="*/ 840 w 1532"/>
                <a:gd name="T77" fmla="*/ 121 h 1532"/>
                <a:gd name="T78" fmla="*/ 1065 w 1532"/>
                <a:gd name="T79" fmla="*/ 396 h 1532"/>
                <a:gd name="T80" fmla="*/ 1065 w 1532"/>
                <a:gd name="T81" fmla="*/ 411 h 1532"/>
                <a:gd name="T82" fmla="*/ 766 w 1532"/>
                <a:gd name="T83" fmla="*/ 710 h 1532"/>
                <a:gd name="T84" fmla="*/ 766 w 1532"/>
                <a:gd name="T85" fmla="*/ 710 h 1532"/>
                <a:gd name="T86" fmla="*/ 766 w 1532"/>
                <a:gd name="T87" fmla="*/ 71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2" h="1532">
                  <a:moveTo>
                    <a:pt x="1311" y="228"/>
                  </a:moveTo>
                  <a:cubicBezTo>
                    <a:pt x="1169" y="83"/>
                    <a:pt x="979" y="3"/>
                    <a:pt x="776" y="0"/>
                  </a:cubicBezTo>
                  <a:cubicBezTo>
                    <a:pt x="776" y="0"/>
                    <a:pt x="776" y="0"/>
                    <a:pt x="775" y="0"/>
                  </a:cubicBezTo>
                  <a:cubicBezTo>
                    <a:pt x="775" y="0"/>
                    <a:pt x="774" y="0"/>
                    <a:pt x="773" y="0"/>
                  </a:cubicBezTo>
                  <a:cubicBezTo>
                    <a:pt x="771" y="0"/>
                    <a:pt x="769" y="0"/>
                    <a:pt x="766" y="0"/>
                  </a:cubicBezTo>
                  <a:cubicBezTo>
                    <a:pt x="762" y="0"/>
                    <a:pt x="758" y="0"/>
                    <a:pt x="754" y="0"/>
                  </a:cubicBezTo>
                  <a:cubicBezTo>
                    <a:pt x="552" y="3"/>
                    <a:pt x="363" y="84"/>
                    <a:pt x="221" y="228"/>
                  </a:cubicBezTo>
                  <a:cubicBezTo>
                    <a:pt x="78" y="373"/>
                    <a:pt x="0" y="564"/>
                    <a:pt x="0" y="766"/>
                  </a:cubicBezTo>
                  <a:cubicBezTo>
                    <a:pt x="0" y="969"/>
                    <a:pt x="79" y="1160"/>
                    <a:pt x="221" y="1305"/>
                  </a:cubicBezTo>
                  <a:cubicBezTo>
                    <a:pt x="364" y="1449"/>
                    <a:pt x="554" y="1530"/>
                    <a:pt x="756" y="1532"/>
                  </a:cubicBezTo>
                  <a:cubicBezTo>
                    <a:pt x="757" y="1532"/>
                    <a:pt x="757" y="1532"/>
                    <a:pt x="757" y="1532"/>
                  </a:cubicBezTo>
                  <a:cubicBezTo>
                    <a:pt x="758" y="1532"/>
                    <a:pt x="758" y="1532"/>
                    <a:pt x="759" y="1532"/>
                  </a:cubicBezTo>
                  <a:cubicBezTo>
                    <a:pt x="761" y="1532"/>
                    <a:pt x="764" y="1532"/>
                    <a:pt x="766" y="1532"/>
                  </a:cubicBezTo>
                  <a:cubicBezTo>
                    <a:pt x="770" y="1532"/>
                    <a:pt x="774" y="1532"/>
                    <a:pt x="778" y="1532"/>
                  </a:cubicBezTo>
                  <a:cubicBezTo>
                    <a:pt x="980" y="1529"/>
                    <a:pt x="1169" y="1448"/>
                    <a:pt x="1312" y="1304"/>
                  </a:cubicBezTo>
                  <a:cubicBezTo>
                    <a:pt x="1454" y="1160"/>
                    <a:pt x="1532" y="969"/>
                    <a:pt x="1532" y="766"/>
                  </a:cubicBezTo>
                  <a:cubicBezTo>
                    <a:pt x="1532" y="563"/>
                    <a:pt x="1454" y="372"/>
                    <a:pt x="1311" y="228"/>
                  </a:cubicBezTo>
                  <a:close/>
                  <a:moveTo>
                    <a:pt x="766" y="1239"/>
                  </a:moveTo>
                  <a:cubicBezTo>
                    <a:pt x="701" y="1239"/>
                    <a:pt x="648" y="1186"/>
                    <a:pt x="648" y="1121"/>
                  </a:cubicBezTo>
                  <a:cubicBezTo>
                    <a:pt x="648" y="1056"/>
                    <a:pt x="701" y="1003"/>
                    <a:pt x="766" y="1003"/>
                  </a:cubicBezTo>
                  <a:cubicBezTo>
                    <a:pt x="832" y="1003"/>
                    <a:pt x="885" y="1056"/>
                    <a:pt x="885" y="1121"/>
                  </a:cubicBezTo>
                  <a:cubicBezTo>
                    <a:pt x="885" y="1186"/>
                    <a:pt x="832" y="1239"/>
                    <a:pt x="766" y="1239"/>
                  </a:cubicBezTo>
                  <a:close/>
                  <a:moveTo>
                    <a:pt x="766" y="710"/>
                  </a:moveTo>
                  <a:cubicBezTo>
                    <a:pt x="540" y="710"/>
                    <a:pt x="355" y="894"/>
                    <a:pt x="355" y="1121"/>
                  </a:cubicBezTo>
                  <a:cubicBezTo>
                    <a:pt x="355" y="1121"/>
                    <a:pt x="355" y="1121"/>
                    <a:pt x="355" y="1121"/>
                  </a:cubicBezTo>
                  <a:cubicBezTo>
                    <a:pt x="355" y="1122"/>
                    <a:pt x="355" y="1122"/>
                    <a:pt x="355" y="1122"/>
                  </a:cubicBezTo>
                  <a:cubicBezTo>
                    <a:pt x="355" y="1126"/>
                    <a:pt x="355" y="1129"/>
                    <a:pt x="355" y="1132"/>
                  </a:cubicBezTo>
                  <a:cubicBezTo>
                    <a:pt x="355" y="1134"/>
                    <a:pt x="355" y="1136"/>
                    <a:pt x="355" y="1138"/>
                  </a:cubicBezTo>
                  <a:cubicBezTo>
                    <a:pt x="356" y="1140"/>
                    <a:pt x="356" y="1142"/>
                    <a:pt x="356" y="1144"/>
                  </a:cubicBezTo>
                  <a:cubicBezTo>
                    <a:pt x="356" y="1146"/>
                    <a:pt x="356" y="1148"/>
                    <a:pt x="356" y="1150"/>
                  </a:cubicBezTo>
                  <a:cubicBezTo>
                    <a:pt x="356" y="1151"/>
                    <a:pt x="356" y="1153"/>
                    <a:pt x="356" y="1154"/>
                  </a:cubicBezTo>
                  <a:cubicBezTo>
                    <a:pt x="357" y="1157"/>
                    <a:pt x="357" y="1159"/>
                    <a:pt x="357" y="1162"/>
                  </a:cubicBezTo>
                  <a:cubicBezTo>
                    <a:pt x="357" y="1163"/>
                    <a:pt x="357" y="1164"/>
                    <a:pt x="357" y="1164"/>
                  </a:cubicBezTo>
                  <a:cubicBezTo>
                    <a:pt x="363" y="1214"/>
                    <a:pt x="377" y="1262"/>
                    <a:pt x="399" y="1307"/>
                  </a:cubicBezTo>
                  <a:cubicBezTo>
                    <a:pt x="226" y="1189"/>
                    <a:pt x="112" y="990"/>
                    <a:pt x="112" y="766"/>
                  </a:cubicBezTo>
                  <a:cubicBezTo>
                    <a:pt x="112" y="411"/>
                    <a:pt x="401" y="117"/>
                    <a:pt x="757" y="112"/>
                  </a:cubicBezTo>
                  <a:cubicBezTo>
                    <a:pt x="757" y="112"/>
                    <a:pt x="757" y="112"/>
                    <a:pt x="757" y="112"/>
                  </a:cubicBezTo>
                  <a:cubicBezTo>
                    <a:pt x="760" y="112"/>
                    <a:pt x="763" y="112"/>
                    <a:pt x="766" y="112"/>
                  </a:cubicBezTo>
                  <a:cubicBezTo>
                    <a:pt x="792" y="112"/>
                    <a:pt x="817" y="115"/>
                    <a:pt x="840" y="121"/>
                  </a:cubicBezTo>
                  <a:cubicBezTo>
                    <a:pt x="964" y="153"/>
                    <a:pt x="1058" y="264"/>
                    <a:pt x="1065" y="396"/>
                  </a:cubicBezTo>
                  <a:cubicBezTo>
                    <a:pt x="1065" y="401"/>
                    <a:pt x="1065" y="406"/>
                    <a:pt x="1065" y="411"/>
                  </a:cubicBezTo>
                  <a:cubicBezTo>
                    <a:pt x="1065" y="576"/>
                    <a:pt x="931" y="710"/>
                    <a:pt x="766" y="710"/>
                  </a:cubicBezTo>
                  <a:close/>
                  <a:moveTo>
                    <a:pt x="766" y="710"/>
                  </a:moveTo>
                  <a:cubicBezTo>
                    <a:pt x="766" y="710"/>
                    <a:pt x="766" y="710"/>
                    <a:pt x="766" y="710"/>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8" name="Freeform 6"/>
            <p:cNvSpPr>
              <a:spLocks noEditPoints="1"/>
            </p:cNvSpPr>
            <p:nvPr/>
          </p:nvSpPr>
          <p:spPr bwMode="auto">
            <a:xfrm>
              <a:off x="12059063" y="3465659"/>
              <a:ext cx="95149" cy="94810"/>
            </a:xfrm>
            <a:custGeom>
              <a:avLst/>
              <a:gdLst>
                <a:gd name="T0" fmla="*/ 118 w 237"/>
                <a:gd name="T1" fmla="*/ 0 h 236"/>
                <a:gd name="T2" fmla="*/ 0 w 237"/>
                <a:gd name="T3" fmla="*/ 118 h 236"/>
                <a:gd name="T4" fmla="*/ 118 w 237"/>
                <a:gd name="T5" fmla="*/ 236 h 236"/>
                <a:gd name="T6" fmla="*/ 237 w 237"/>
                <a:gd name="T7" fmla="*/ 118 h 236"/>
                <a:gd name="T8" fmla="*/ 118 w 237"/>
                <a:gd name="T9" fmla="*/ 0 h 236"/>
                <a:gd name="T10" fmla="*/ 118 w 237"/>
                <a:gd name="T11" fmla="*/ 0 h 236"/>
                <a:gd name="T12" fmla="*/ 118 w 237"/>
                <a:gd name="T13" fmla="*/ 0 h 236"/>
              </a:gdLst>
              <a:ahLst/>
              <a:cxnLst>
                <a:cxn ang="0">
                  <a:pos x="T0" y="T1"/>
                </a:cxn>
                <a:cxn ang="0">
                  <a:pos x="T2" y="T3"/>
                </a:cxn>
                <a:cxn ang="0">
                  <a:pos x="T4" y="T5"/>
                </a:cxn>
                <a:cxn ang="0">
                  <a:pos x="T6" y="T7"/>
                </a:cxn>
                <a:cxn ang="0">
                  <a:pos x="T8" y="T9"/>
                </a:cxn>
                <a:cxn ang="0">
                  <a:pos x="T10" y="T11"/>
                </a:cxn>
                <a:cxn ang="0">
                  <a:pos x="T12" y="T13"/>
                </a:cxn>
              </a:cxnLst>
              <a:rect l="0" t="0" r="r" b="b"/>
              <a:pathLst>
                <a:path w="237" h="236">
                  <a:moveTo>
                    <a:pt x="118" y="0"/>
                  </a:moveTo>
                  <a:cubicBezTo>
                    <a:pt x="53" y="0"/>
                    <a:pt x="0" y="53"/>
                    <a:pt x="0" y="118"/>
                  </a:cubicBezTo>
                  <a:cubicBezTo>
                    <a:pt x="0" y="183"/>
                    <a:pt x="53" y="236"/>
                    <a:pt x="118" y="236"/>
                  </a:cubicBezTo>
                  <a:cubicBezTo>
                    <a:pt x="184" y="236"/>
                    <a:pt x="237" y="183"/>
                    <a:pt x="237" y="118"/>
                  </a:cubicBezTo>
                  <a:cubicBezTo>
                    <a:pt x="237" y="53"/>
                    <a:pt x="184" y="0"/>
                    <a:pt x="118" y="0"/>
                  </a:cubicBezTo>
                  <a:close/>
                  <a:moveTo>
                    <a:pt x="118" y="0"/>
                  </a:moveTo>
                  <a:cubicBezTo>
                    <a:pt x="118" y="0"/>
                    <a:pt x="118" y="0"/>
                    <a:pt x="118" y="0"/>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8" name="Group 7"/>
            <p:cNvGrpSpPr/>
            <p:nvPr/>
          </p:nvGrpSpPr>
          <p:grpSpPr>
            <a:xfrm>
              <a:off x="7772400" y="3086512"/>
              <a:ext cx="3619697" cy="1315045"/>
              <a:chOff x="7772400" y="3086512"/>
              <a:chExt cx="3619697" cy="1315045"/>
            </a:xfrm>
          </p:grpSpPr>
          <p:sp>
            <p:nvSpPr>
              <p:cNvPr id="14" name="TextBox 13"/>
              <p:cNvSpPr txBox="1"/>
              <p:nvPr/>
            </p:nvSpPr>
            <p:spPr>
              <a:xfrm>
                <a:off x="7772400" y="3693671"/>
                <a:ext cx="3619697"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uk-UA" sz="2000">
                  <a:solidFill>
                    <a:schemeClr val="tx2"/>
                  </a:solidFill>
                </a:endParaRPr>
              </a:p>
            </p:txBody>
          </p:sp>
          <p:sp>
            <p:nvSpPr>
              <p:cNvPr id="15" name="TextBox 14"/>
              <p:cNvSpPr txBox="1"/>
              <p:nvPr/>
            </p:nvSpPr>
            <p:spPr>
              <a:xfrm>
                <a:off x="8439966" y="3086512"/>
                <a:ext cx="2952131" cy="646331"/>
              </a:xfrm>
              <a:prstGeom prst="rect">
                <a:avLst/>
              </a:prstGeom>
              <a:noFill/>
            </p:spPr>
            <p:txBody>
              <a:bodyPr wrap="square" rtlCol="0">
                <a:spAutoFit/>
              </a:bodyPr>
              <a:lstStyle/>
              <a:p>
                <a:pPr algn="r"/>
                <a:r>
                  <a:rPr lang="en-US" sz="3600">
                    <a:latin typeface="+mj-lt"/>
                  </a:rPr>
                  <a:t>simple</a:t>
                </a:r>
                <a:endParaRPr lang="uk-UA" sz="3600">
                  <a:latin typeface="+mj-lt"/>
                </a:endParaRPr>
              </a:p>
            </p:txBody>
          </p:sp>
        </p:grpSp>
        <p:grpSp>
          <p:nvGrpSpPr>
            <p:cNvPr id="9" name="Group 8"/>
            <p:cNvGrpSpPr/>
            <p:nvPr/>
          </p:nvGrpSpPr>
          <p:grpSpPr>
            <a:xfrm>
              <a:off x="12820668" y="3086512"/>
              <a:ext cx="3695155" cy="1315045"/>
              <a:chOff x="12820668" y="3086512"/>
              <a:chExt cx="3695155" cy="1315045"/>
            </a:xfrm>
          </p:grpSpPr>
          <p:sp>
            <p:nvSpPr>
              <p:cNvPr id="12" name="TextBox 11"/>
              <p:cNvSpPr txBox="1"/>
              <p:nvPr/>
            </p:nvSpPr>
            <p:spPr>
              <a:xfrm>
                <a:off x="12820668" y="3693671"/>
                <a:ext cx="369515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13" name="TextBox 12"/>
              <p:cNvSpPr txBox="1"/>
              <p:nvPr/>
            </p:nvSpPr>
            <p:spPr>
              <a:xfrm>
                <a:off x="12820668" y="3086512"/>
                <a:ext cx="2952131" cy="646331"/>
              </a:xfrm>
              <a:prstGeom prst="rect">
                <a:avLst/>
              </a:prstGeom>
              <a:noFill/>
            </p:spPr>
            <p:txBody>
              <a:bodyPr wrap="square" rtlCol="0">
                <a:spAutoFit/>
              </a:bodyPr>
              <a:lstStyle/>
              <a:p>
                <a:r>
                  <a:rPr lang="en-US" sz="3600">
                    <a:latin typeface="+mj-lt"/>
                  </a:rPr>
                  <a:t>but creative </a:t>
                </a:r>
                <a:endParaRPr lang="uk-UA" sz="3600">
                  <a:latin typeface="+mj-lt"/>
                </a:endParaRPr>
              </a:p>
            </p:txBody>
          </p:sp>
        </p:grpSp>
      </p:grpSp>
      <p:grpSp>
        <p:nvGrpSpPr>
          <p:cNvPr id="22" name="Group 21"/>
          <p:cNvGrpSpPr/>
          <p:nvPr/>
        </p:nvGrpSpPr>
        <p:grpSpPr>
          <a:xfrm>
            <a:off x="7772400" y="4639540"/>
            <a:ext cx="8743423" cy="1315045"/>
            <a:chOff x="7772400" y="4639540"/>
            <a:chExt cx="8743423" cy="1315045"/>
          </a:xfrm>
        </p:grpSpPr>
        <p:sp>
          <p:nvSpPr>
            <p:cNvPr id="27" name="Oval 26"/>
            <p:cNvSpPr/>
            <p:nvPr/>
          </p:nvSpPr>
          <p:spPr>
            <a:xfrm>
              <a:off x="11833605" y="4935867"/>
              <a:ext cx="545556" cy="54555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8" name="Freeform 5"/>
            <p:cNvSpPr>
              <a:spLocks noEditPoints="1"/>
            </p:cNvSpPr>
            <p:nvPr/>
          </p:nvSpPr>
          <p:spPr bwMode="auto">
            <a:xfrm>
              <a:off x="11798888" y="4901150"/>
              <a:ext cx="614990" cy="614990"/>
            </a:xfrm>
            <a:custGeom>
              <a:avLst/>
              <a:gdLst>
                <a:gd name="T0" fmla="*/ 1311 w 1532"/>
                <a:gd name="T1" fmla="*/ 228 h 1532"/>
                <a:gd name="T2" fmla="*/ 776 w 1532"/>
                <a:gd name="T3" fmla="*/ 0 h 1532"/>
                <a:gd name="T4" fmla="*/ 775 w 1532"/>
                <a:gd name="T5" fmla="*/ 0 h 1532"/>
                <a:gd name="T6" fmla="*/ 773 w 1532"/>
                <a:gd name="T7" fmla="*/ 0 h 1532"/>
                <a:gd name="T8" fmla="*/ 766 w 1532"/>
                <a:gd name="T9" fmla="*/ 0 h 1532"/>
                <a:gd name="T10" fmla="*/ 754 w 1532"/>
                <a:gd name="T11" fmla="*/ 0 h 1532"/>
                <a:gd name="T12" fmla="*/ 221 w 1532"/>
                <a:gd name="T13" fmla="*/ 228 h 1532"/>
                <a:gd name="T14" fmla="*/ 0 w 1532"/>
                <a:gd name="T15" fmla="*/ 766 h 1532"/>
                <a:gd name="T16" fmla="*/ 221 w 1532"/>
                <a:gd name="T17" fmla="*/ 1305 h 1532"/>
                <a:gd name="T18" fmla="*/ 756 w 1532"/>
                <a:gd name="T19" fmla="*/ 1532 h 1532"/>
                <a:gd name="T20" fmla="*/ 757 w 1532"/>
                <a:gd name="T21" fmla="*/ 1532 h 1532"/>
                <a:gd name="T22" fmla="*/ 759 w 1532"/>
                <a:gd name="T23" fmla="*/ 1532 h 1532"/>
                <a:gd name="T24" fmla="*/ 766 w 1532"/>
                <a:gd name="T25" fmla="*/ 1532 h 1532"/>
                <a:gd name="T26" fmla="*/ 778 w 1532"/>
                <a:gd name="T27" fmla="*/ 1532 h 1532"/>
                <a:gd name="T28" fmla="*/ 1312 w 1532"/>
                <a:gd name="T29" fmla="*/ 1304 h 1532"/>
                <a:gd name="T30" fmla="*/ 1532 w 1532"/>
                <a:gd name="T31" fmla="*/ 766 h 1532"/>
                <a:gd name="T32" fmla="*/ 1311 w 1532"/>
                <a:gd name="T33" fmla="*/ 228 h 1532"/>
                <a:gd name="T34" fmla="*/ 766 w 1532"/>
                <a:gd name="T35" fmla="*/ 1239 h 1532"/>
                <a:gd name="T36" fmla="*/ 648 w 1532"/>
                <a:gd name="T37" fmla="*/ 1121 h 1532"/>
                <a:gd name="T38" fmla="*/ 766 w 1532"/>
                <a:gd name="T39" fmla="*/ 1003 h 1532"/>
                <a:gd name="T40" fmla="*/ 885 w 1532"/>
                <a:gd name="T41" fmla="*/ 1121 h 1532"/>
                <a:gd name="T42" fmla="*/ 766 w 1532"/>
                <a:gd name="T43" fmla="*/ 1239 h 1532"/>
                <a:gd name="T44" fmla="*/ 766 w 1532"/>
                <a:gd name="T45" fmla="*/ 710 h 1532"/>
                <a:gd name="T46" fmla="*/ 355 w 1532"/>
                <a:gd name="T47" fmla="*/ 1121 h 1532"/>
                <a:gd name="T48" fmla="*/ 355 w 1532"/>
                <a:gd name="T49" fmla="*/ 1121 h 1532"/>
                <a:gd name="T50" fmla="*/ 355 w 1532"/>
                <a:gd name="T51" fmla="*/ 1122 h 1532"/>
                <a:gd name="T52" fmla="*/ 355 w 1532"/>
                <a:gd name="T53" fmla="*/ 1132 h 1532"/>
                <a:gd name="T54" fmla="*/ 355 w 1532"/>
                <a:gd name="T55" fmla="*/ 1138 h 1532"/>
                <a:gd name="T56" fmla="*/ 356 w 1532"/>
                <a:gd name="T57" fmla="*/ 1144 h 1532"/>
                <a:gd name="T58" fmla="*/ 356 w 1532"/>
                <a:gd name="T59" fmla="*/ 1150 h 1532"/>
                <a:gd name="T60" fmla="*/ 356 w 1532"/>
                <a:gd name="T61" fmla="*/ 1154 h 1532"/>
                <a:gd name="T62" fmla="*/ 357 w 1532"/>
                <a:gd name="T63" fmla="*/ 1162 h 1532"/>
                <a:gd name="T64" fmla="*/ 357 w 1532"/>
                <a:gd name="T65" fmla="*/ 1164 h 1532"/>
                <a:gd name="T66" fmla="*/ 399 w 1532"/>
                <a:gd name="T67" fmla="*/ 1307 h 1532"/>
                <a:gd name="T68" fmla="*/ 112 w 1532"/>
                <a:gd name="T69" fmla="*/ 766 h 1532"/>
                <a:gd name="T70" fmla="*/ 757 w 1532"/>
                <a:gd name="T71" fmla="*/ 112 h 1532"/>
                <a:gd name="T72" fmla="*/ 757 w 1532"/>
                <a:gd name="T73" fmla="*/ 112 h 1532"/>
                <a:gd name="T74" fmla="*/ 766 w 1532"/>
                <a:gd name="T75" fmla="*/ 112 h 1532"/>
                <a:gd name="T76" fmla="*/ 840 w 1532"/>
                <a:gd name="T77" fmla="*/ 121 h 1532"/>
                <a:gd name="T78" fmla="*/ 1065 w 1532"/>
                <a:gd name="T79" fmla="*/ 396 h 1532"/>
                <a:gd name="T80" fmla="*/ 1065 w 1532"/>
                <a:gd name="T81" fmla="*/ 411 h 1532"/>
                <a:gd name="T82" fmla="*/ 766 w 1532"/>
                <a:gd name="T83" fmla="*/ 710 h 1532"/>
                <a:gd name="T84" fmla="*/ 766 w 1532"/>
                <a:gd name="T85" fmla="*/ 710 h 1532"/>
                <a:gd name="T86" fmla="*/ 766 w 1532"/>
                <a:gd name="T87" fmla="*/ 71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2" h="1532">
                  <a:moveTo>
                    <a:pt x="1311" y="228"/>
                  </a:moveTo>
                  <a:cubicBezTo>
                    <a:pt x="1169" y="83"/>
                    <a:pt x="979" y="3"/>
                    <a:pt x="776" y="0"/>
                  </a:cubicBezTo>
                  <a:cubicBezTo>
                    <a:pt x="776" y="0"/>
                    <a:pt x="776" y="0"/>
                    <a:pt x="775" y="0"/>
                  </a:cubicBezTo>
                  <a:cubicBezTo>
                    <a:pt x="775" y="0"/>
                    <a:pt x="774" y="0"/>
                    <a:pt x="773" y="0"/>
                  </a:cubicBezTo>
                  <a:cubicBezTo>
                    <a:pt x="771" y="0"/>
                    <a:pt x="769" y="0"/>
                    <a:pt x="766" y="0"/>
                  </a:cubicBezTo>
                  <a:cubicBezTo>
                    <a:pt x="762" y="0"/>
                    <a:pt x="758" y="0"/>
                    <a:pt x="754" y="0"/>
                  </a:cubicBezTo>
                  <a:cubicBezTo>
                    <a:pt x="552" y="3"/>
                    <a:pt x="363" y="84"/>
                    <a:pt x="221" y="228"/>
                  </a:cubicBezTo>
                  <a:cubicBezTo>
                    <a:pt x="78" y="373"/>
                    <a:pt x="0" y="564"/>
                    <a:pt x="0" y="766"/>
                  </a:cubicBezTo>
                  <a:cubicBezTo>
                    <a:pt x="0" y="969"/>
                    <a:pt x="79" y="1160"/>
                    <a:pt x="221" y="1305"/>
                  </a:cubicBezTo>
                  <a:cubicBezTo>
                    <a:pt x="364" y="1449"/>
                    <a:pt x="554" y="1530"/>
                    <a:pt x="756" y="1532"/>
                  </a:cubicBezTo>
                  <a:cubicBezTo>
                    <a:pt x="757" y="1532"/>
                    <a:pt x="757" y="1532"/>
                    <a:pt x="757" y="1532"/>
                  </a:cubicBezTo>
                  <a:cubicBezTo>
                    <a:pt x="758" y="1532"/>
                    <a:pt x="758" y="1532"/>
                    <a:pt x="759" y="1532"/>
                  </a:cubicBezTo>
                  <a:cubicBezTo>
                    <a:pt x="761" y="1532"/>
                    <a:pt x="764" y="1532"/>
                    <a:pt x="766" y="1532"/>
                  </a:cubicBezTo>
                  <a:cubicBezTo>
                    <a:pt x="770" y="1532"/>
                    <a:pt x="774" y="1532"/>
                    <a:pt x="778" y="1532"/>
                  </a:cubicBezTo>
                  <a:cubicBezTo>
                    <a:pt x="980" y="1529"/>
                    <a:pt x="1169" y="1448"/>
                    <a:pt x="1312" y="1304"/>
                  </a:cubicBezTo>
                  <a:cubicBezTo>
                    <a:pt x="1454" y="1160"/>
                    <a:pt x="1532" y="969"/>
                    <a:pt x="1532" y="766"/>
                  </a:cubicBezTo>
                  <a:cubicBezTo>
                    <a:pt x="1532" y="563"/>
                    <a:pt x="1454" y="372"/>
                    <a:pt x="1311" y="228"/>
                  </a:cubicBezTo>
                  <a:close/>
                  <a:moveTo>
                    <a:pt x="766" y="1239"/>
                  </a:moveTo>
                  <a:cubicBezTo>
                    <a:pt x="701" y="1239"/>
                    <a:pt x="648" y="1186"/>
                    <a:pt x="648" y="1121"/>
                  </a:cubicBezTo>
                  <a:cubicBezTo>
                    <a:pt x="648" y="1056"/>
                    <a:pt x="701" y="1003"/>
                    <a:pt x="766" y="1003"/>
                  </a:cubicBezTo>
                  <a:cubicBezTo>
                    <a:pt x="832" y="1003"/>
                    <a:pt x="885" y="1056"/>
                    <a:pt x="885" y="1121"/>
                  </a:cubicBezTo>
                  <a:cubicBezTo>
                    <a:pt x="885" y="1186"/>
                    <a:pt x="832" y="1239"/>
                    <a:pt x="766" y="1239"/>
                  </a:cubicBezTo>
                  <a:close/>
                  <a:moveTo>
                    <a:pt x="766" y="710"/>
                  </a:moveTo>
                  <a:cubicBezTo>
                    <a:pt x="540" y="710"/>
                    <a:pt x="355" y="894"/>
                    <a:pt x="355" y="1121"/>
                  </a:cubicBezTo>
                  <a:cubicBezTo>
                    <a:pt x="355" y="1121"/>
                    <a:pt x="355" y="1121"/>
                    <a:pt x="355" y="1121"/>
                  </a:cubicBezTo>
                  <a:cubicBezTo>
                    <a:pt x="355" y="1122"/>
                    <a:pt x="355" y="1122"/>
                    <a:pt x="355" y="1122"/>
                  </a:cubicBezTo>
                  <a:cubicBezTo>
                    <a:pt x="355" y="1126"/>
                    <a:pt x="355" y="1129"/>
                    <a:pt x="355" y="1132"/>
                  </a:cubicBezTo>
                  <a:cubicBezTo>
                    <a:pt x="355" y="1134"/>
                    <a:pt x="355" y="1136"/>
                    <a:pt x="355" y="1138"/>
                  </a:cubicBezTo>
                  <a:cubicBezTo>
                    <a:pt x="356" y="1140"/>
                    <a:pt x="356" y="1142"/>
                    <a:pt x="356" y="1144"/>
                  </a:cubicBezTo>
                  <a:cubicBezTo>
                    <a:pt x="356" y="1146"/>
                    <a:pt x="356" y="1148"/>
                    <a:pt x="356" y="1150"/>
                  </a:cubicBezTo>
                  <a:cubicBezTo>
                    <a:pt x="356" y="1151"/>
                    <a:pt x="356" y="1153"/>
                    <a:pt x="356" y="1154"/>
                  </a:cubicBezTo>
                  <a:cubicBezTo>
                    <a:pt x="357" y="1157"/>
                    <a:pt x="357" y="1159"/>
                    <a:pt x="357" y="1162"/>
                  </a:cubicBezTo>
                  <a:cubicBezTo>
                    <a:pt x="357" y="1163"/>
                    <a:pt x="357" y="1164"/>
                    <a:pt x="357" y="1164"/>
                  </a:cubicBezTo>
                  <a:cubicBezTo>
                    <a:pt x="363" y="1214"/>
                    <a:pt x="377" y="1262"/>
                    <a:pt x="399" y="1307"/>
                  </a:cubicBezTo>
                  <a:cubicBezTo>
                    <a:pt x="226" y="1189"/>
                    <a:pt x="112" y="990"/>
                    <a:pt x="112" y="766"/>
                  </a:cubicBezTo>
                  <a:cubicBezTo>
                    <a:pt x="112" y="411"/>
                    <a:pt x="401" y="117"/>
                    <a:pt x="757" y="112"/>
                  </a:cubicBezTo>
                  <a:cubicBezTo>
                    <a:pt x="757" y="112"/>
                    <a:pt x="757" y="112"/>
                    <a:pt x="757" y="112"/>
                  </a:cubicBezTo>
                  <a:cubicBezTo>
                    <a:pt x="760" y="112"/>
                    <a:pt x="763" y="112"/>
                    <a:pt x="766" y="112"/>
                  </a:cubicBezTo>
                  <a:cubicBezTo>
                    <a:pt x="792" y="112"/>
                    <a:pt x="817" y="115"/>
                    <a:pt x="840" y="121"/>
                  </a:cubicBezTo>
                  <a:cubicBezTo>
                    <a:pt x="964" y="153"/>
                    <a:pt x="1058" y="264"/>
                    <a:pt x="1065" y="396"/>
                  </a:cubicBezTo>
                  <a:cubicBezTo>
                    <a:pt x="1065" y="401"/>
                    <a:pt x="1065" y="406"/>
                    <a:pt x="1065" y="411"/>
                  </a:cubicBezTo>
                  <a:cubicBezTo>
                    <a:pt x="1065" y="576"/>
                    <a:pt x="931" y="710"/>
                    <a:pt x="766" y="710"/>
                  </a:cubicBezTo>
                  <a:close/>
                  <a:moveTo>
                    <a:pt x="766" y="710"/>
                  </a:moveTo>
                  <a:cubicBezTo>
                    <a:pt x="766" y="710"/>
                    <a:pt x="766" y="710"/>
                    <a:pt x="766" y="710"/>
                  </a:cubicBezTo>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29" name="Freeform 6"/>
            <p:cNvSpPr>
              <a:spLocks noEditPoints="1"/>
            </p:cNvSpPr>
            <p:nvPr/>
          </p:nvSpPr>
          <p:spPr bwMode="auto">
            <a:xfrm>
              <a:off x="12059063" y="5018687"/>
              <a:ext cx="95149" cy="94810"/>
            </a:xfrm>
            <a:custGeom>
              <a:avLst/>
              <a:gdLst>
                <a:gd name="T0" fmla="*/ 118 w 237"/>
                <a:gd name="T1" fmla="*/ 0 h 236"/>
                <a:gd name="T2" fmla="*/ 0 w 237"/>
                <a:gd name="T3" fmla="*/ 118 h 236"/>
                <a:gd name="T4" fmla="*/ 118 w 237"/>
                <a:gd name="T5" fmla="*/ 236 h 236"/>
                <a:gd name="T6" fmla="*/ 237 w 237"/>
                <a:gd name="T7" fmla="*/ 118 h 236"/>
                <a:gd name="T8" fmla="*/ 118 w 237"/>
                <a:gd name="T9" fmla="*/ 0 h 236"/>
                <a:gd name="T10" fmla="*/ 118 w 237"/>
                <a:gd name="T11" fmla="*/ 0 h 236"/>
                <a:gd name="T12" fmla="*/ 118 w 237"/>
                <a:gd name="T13" fmla="*/ 0 h 236"/>
              </a:gdLst>
              <a:ahLst/>
              <a:cxnLst>
                <a:cxn ang="0">
                  <a:pos x="T0" y="T1"/>
                </a:cxn>
                <a:cxn ang="0">
                  <a:pos x="T2" y="T3"/>
                </a:cxn>
                <a:cxn ang="0">
                  <a:pos x="T4" y="T5"/>
                </a:cxn>
                <a:cxn ang="0">
                  <a:pos x="T6" y="T7"/>
                </a:cxn>
                <a:cxn ang="0">
                  <a:pos x="T8" y="T9"/>
                </a:cxn>
                <a:cxn ang="0">
                  <a:pos x="T10" y="T11"/>
                </a:cxn>
                <a:cxn ang="0">
                  <a:pos x="T12" y="T13"/>
                </a:cxn>
              </a:cxnLst>
              <a:rect l="0" t="0" r="r" b="b"/>
              <a:pathLst>
                <a:path w="237" h="236">
                  <a:moveTo>
                    <a:pt x="118" y="0"/>
                  </a:moveTo>
                  <a:cubicBezTo>
                    <a:pt x="53" y="0"/>
                    <a:pt x="0" y="53"/>
                    <a:pt x="0" y="118"/>
                  </a:cubicBezTo>
                  <a:cubicBezTo>
                    <a:pt x="0" y="183"/>
                    <a:pt x="53" y="236"/>
                    <a:pt x="118" y="236"/>
                  </a:cubicBezTo>
                  <a:cubicBezTo>
                    <a:pt x="184" y="236"/>
                    <a:pt x="237" y="183"/>
                    <a:pt x="237" y="118"/>
                  </a:cubicBezTo>
                  <a:cubicBezTo>
                    <a:pt x="237" y="53"/>
                    <a:pt x="184" y="0"/>
                    <a:pt x="118" y="0"/>
                  </a:cubicBezTo>
                  <a:close/>
                  <a:moveTo>
                    <a:pt x="118" y="0"/>
                  </a:moveTo>
                  <a:cubicBezTo>
                    <a:pt x="118" y="0"/>
                    <a:pt x="118" y="0"/>
                    <a:pt x="118" y="0"/>
                  </a:cubicBezTo>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10" name="Group 9"/>
            <p:cNvGrpSpPr/>
            <p:nvPr/>
          </p:nvGrpSpPr>
          <p:grpSpPr>
            <a:xfrm>
              <a:off x="7772400" y="4639540"/>
              <a:ext cx="3619697" cy="1315045"/>
              <a:chOff x="7772400" y="4639540"/>
              <a:chExt cx="3619697" cy="1315045"/>
            </a:xfrm>
          </p:grpSpPr>
          <p:sp>
            <p:nvSpPr>
              <p:cNvPr id="25" name="TextBox 24"/>
              <p:cNvSpPr txBox="1"/>
              <p:nvPr/>
            </p:nvSpPr>
            <p:spPr>
              <a:xfrm>
                <a:off x="7772400" y="5246699"/>
                <a:ext cx="3619697"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uk-UA" sz="2000">
                  <a:solidFill>
                    <a:schemeClr val="tx2"/>
                  </a:solidFill>
                </a:endParaRPr>
              </a:p>
            </p:txBody>
          </p:sp>
          <p:sp>
            <p:nvSpPr>
              <p:cNvPr id="26" name="TextBox 25"/>
              <p:cNvSpPr txBox="1"/>
              <p:nvPr/>
            </p:nvSpPr>
            <p:spPr>
              <a:xfrm>
                <a:off x="8439966" y="4639540"/>
                <a:ext cx="2952131" cy="646331"/>
              </a:xfrm>
              <a:prstGeom prst="rect">
                <a:avLst/>
              </a:prstGeom>
              <a:noFill/>
            </p:spPr>
            <p:txBody>
              <a:bodyPr wrap="square" rtlCol="0">
                <a:spAutoFit/>
              </a:bodyPr>
              <a:lstStyle/>
              <a:p>
                <a:pPr algn="r"/>
                <a:r>
                  <a:rPr lang="en-US" sz="3600">
                    <a:latin typeface="+mj-lt"/>
                  </a:rPr>
                  <a:t>easy</a:t>
                </a:r>
                <a:endParaRPr lang="uk-UA" sz="3600">
                  <a:latin typeface="+mj-lt"/>
                </a:endParaRPr>
              </a:p>
            </p:txBody>
          </p:sp>
        </p:grpSp>
        <p:grpSp>
          <p:nvGrpSpPr>
            <p:cNvPr id="11" name="Group 10"/>
            <p:cNvGrpSpPr/>
            <p:nvPr/>
          </p:nvGrpSpPr>
          <p:grpSpPr>
            <a:xfrm>
              <a:off x="12820668" y="4639540"/>
              <a:ext cx="3695155" cy="1315045"/>
              <a:chOff x="12820668" y="4639540"/>
              <a:chExt cx="3695155" cy="1315045"/>
            </a:xfrm>
          </p:grpSpPr>
          <p:sp>
            <p:nvSpPr>
              <p:cNvPr id="23" name="TextBox 22"/>
              <p:cNvSpPr txBox="1"/>
              <p:nvPr/>
            </p:nvSpPr>
            <p:spPr>
              <a:xfrm>
                <a:off x="12820668" y="5246699"/>
                <a:ext cx="369515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24" name="TextBox 23"/>
              <p:cNvSpPr txBox="1"/>
              <p:nvPr/>
            </p:nvSpPr>
            <p:spPr>
              <a:xfrm>
                <a:off x="12820668" y="4639540"/>
                <a:ext cx="2952131" cy="646331"/>
              </a:xfrm>
              <a:prstGeom prst="rect">
                <a:avLst/>
              </a:prstGeom>
              <a:noFill/>
            </p:spPr>
            <p:txBody>
              <a:bodyPr wrap="square" rtlCol="0">
                <a:spAutoFit/>
              </a:bodyPr>
              <a:lstStyle/>
              <a:p>
                <a:r>
                  <a:rPr lang="en-US" sz="3600">
                    <a:latin typeface="+mj-lt"/>
                  </a:rPr>
                  <a:t>but functional</a:t>
                </a:r>
                <a:endParaRPr lang="uk-UA" sz="3600">
                  <a:latin typeface="+mj-lt"/>
                </a:endParaRPr>
              </a:p>
            </p:txBody>
          </p:sp>
        </p:grpSp>
      </p:grpSp>
      <p:grpSp>
        <p:nvGrpSpPr>
          <p:cNvPr id="21" name="Group 20"/>
          <p:cNvGrpSpPr/>
          <p:nvPr/>
        </p:nvGrpSpPr>
        <p:grpSpPr>
          <a:xfrm>
            <a:off x="7772400" y="6298340"/>
            <a:ext cx="8743423" cy="1315045"/>
            <a:chOff x="7772400" y="6298340"/>
            <a:chExt cx="8743423" cy="1315045"/>
          </a:xfrm>
        </p:grpSpPr>
        <p:sp>
          <p:nvSpPr>
            <p:cNvPr id="38" name="Oval 37"/>
            <p:cNvSpPr/>
            <p:nvPr/>
          </p:nvSpPr>
          <p:spPr>
            <a:xfrm>
              <a:off x="11833605" y="6594667"/>
              <a:ext cx="545556" cy="54555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9" name="Freeform 5"/>
            <p:cNvSpPr>
              <a:spLocks noEditPoints="1"/>
            </p:cNvSpPr>
            <p:nvPr/>
          </p:nvSpPr>
          <p:spPr bwMode="auto">
            <a:xfrm>
              <a:off x="11798888" y="6559950"/>
              <a:ext cx="614990" cy="614990"/>
            </a:xfrm>
            <a:custGeom>
              <a:avLst/>
              <a:gdLst>
                <a:gd name="T0" fmla="*/ 1311 w 1532"/>
                <a:gd name="T1" fmla="*/ 228 h 1532"/>
                <a:gd name="T2" fmla="*/ 776 w 1532"/>
                <a:gd name="T3" fmla="*/ 0 h 1532"/>
                <a:gd name="T4" fmla="*/ 775 w 1532"/>
                <a:gd name="T5" fmla="*/ 0 h 1532"/>
                <a:gd name="T6" fmla="*/ 773 w 1532"/>
                <a:gd name="T7" fmla="*/ 0 h 1532"/>
                <a:gd name="T8" fmla="*/ 766 w 1532"/>
                <a:gd name="T9" fmla="*/ 0 h 1532"/>
                <a:gd name="T10" fmla="*/ 754 w 1532"/>
                <a:gd name="T11" fmla="*/ 0 h 1532"/>
                <a:gd name="T12" fmla="*/ 221 w 1532"/>
                <a:gd name="T13" fmla="*/ 228 h 1532"/>
                <a:gd name="T14" fmla="*/ 0 w 1532"/>
                <a:gd name="T15" fmla="*/ 766 h 1532"/>
                <a:gd name="T16" fmla="*/ 221 w 1532"/>
                <a:gd name="T17" fmla="*/ 1305 h 1532"/>
                <a:gd name="T18" fmla="*/ 756 w 1532"/>
                <a:gd name="T19" fmla="*/ 1532 h 1532"/>
                <a:gd name="T20" fmla="*/ 757 w 1532"/>
                <a:gd name="T21" fmla="*/ 1532 h 1532"/>
                <a:gd name="T22" fmla="*/ 759 w 1532"/>
                <a:gd name="T23" fmla="*/ 1532 h 1532"/>
                <a:gd name="T24" fmla="*/ 766 w 1532"/>
                <a:gd name="T25" fmla="*/ 1532 h 1532"/>
                <a:gd name="T26" fmla="*/ 778 w 1532"/>
                <a:gd name="T27" fmla="*/ 1532 h 1532"/>
                <a:gd name="T28" fmla="*/ 1312 w 1532"/>
                <a:gd name="T29" fmla="*/ 1304 h 1532"/>
                <a:gd name="T30" fmla="*/ 1532 w 1532"/>
                <a:gd name="T31" fmla="*/ 766 h 1532"/>
                <a:gd name="T32" fmla="*/ 1311 w 1532"/>
                <a:gd name="T33" fmla="*/ 228 h 1532"/>
                <a:gd name="T34" fmla="*/ 766 w 1532"/>
                <a:gd name="T35" fmla="*/ 1239 h 1532"/>
                <a:gd name="T36" fmla="*/ 648 w 1532"/>
                <a:gd name="T37" fmla="*/ 1121 h 1532"/>
                <a:gd name="T38" fmla="*/ 766 w 1532"/>
                <a:gd name="T39" fmla="*/ 1003 h 1532"/>
                <a:gd name="T40" fmla="*/ 885 w 1532"/>
                <a:gd name="T41" fmla="*/ 1121 h 1532"/>
                <a:gd name="T42" fmla="*/ 766 w 1532"/>
                <a:gd name="T43" fmla="*/ 1239 h 1532"/>
                <a:gd name="T44" fmla="*/ 766 w 1532"/>
                <a:gd name="T45" fmla="*/ 710 h 1532"/>
                <a:gd name="T46" fmla="*/ 355 w 1532"/>
                <a:gd name="T47" fmla="*/ 1121 h 1532"/>
                <a:gd name="T48" fmla="*/ 355 w 1532"/>
                <a:gd name="T49" fmla="*/ 1121 h 1532"/>
                <a:gd name="T50" fmla="*/ 355 w 1532"/>
                <a:gd name="T51" fmla="*/ 1122 h 1532"/>
                <a:gd name="T52" fmla="*/ 355 w 1532"/>
                <a:gd name="T53" fmla="*/ 1132 h 1532"/>
                <a:gd name="T54" fmla="*/ 355 w 1532"/>
                <a:gd name="T55" fmla="*/ 1138 h 1532"/>
                <a:gd name="T56" fmla="*/ 356 w 1532"/>
                <a:gd name="T57" fmla="*/ 1144 h 1532"/>
                <a:gd name="T58" fmla="*/ 356 w 1532"/>
                <a:gd name="T59" fmla="*/ 1150 h 1532"/>
                <a:gd name="T60" fmla="*/ 356 w 1532"/>
                <a:gd name="T61" fmla="*/ 1154 h 1532"/>
                <a:gd name="T62" fmla="*/ 357 w 1532"/>
                <a:gd name="T63" fmla="*/ 1162 h 1532"/>
                <a:gd name="T64" fmla="*/ 357 w 1532"/>
                <a:gd name="T65" fmla="*/ 1164 h 1532"/>
                <a:gd name="T66" fmla="*/ 399 w 1532"/>
                <a:gd name="T67" fmla="*/ 1307 h 1532"/>
                <a:gd name="T68" fmla="*/ 112 w 1532"/>
                <a:gd name="T69" fmla="*/ 766 h 1532"/>
                <a:gd name="T70" fmla="*/ 757 w 1532"/>
                <a:gd name="T71" fmla="*/ 112 h 1532"/>
                <a:gd name="T72" fmla="*/ 757 w 1532"/>
                <a:gd name="T73" fmla="*/ 112 h 1532"/>
                <a:gd name="T74" fmla="*/ 766 w 1532"/>
                <a:gd name="T75" fmla="*/ 112 h 1532"/>
                <a:gd name="T76" fmla="*/ 840 w 1532"/>
                <a:gd name="T77" fmla="*/ 121 h 1532"/>
                <a:gd name="T78" fmla="*/ 1065 w 1532"/>
                <a:gd name="T79" fmla="*/ 396 h 1532"/>
                <a:gd name="T80" fmla="*/ 1065 w 1532"/>
                <a:gd name="T81" fmla="*/ 411 h 1532"/>
                <a:gd name="T82" fmla="*/ 766 w 1532"/>
                <a:gd name="T83" fmla="*/ 710 h 1532"/>
                <a:gd name="T84" fmla="*/ 766 w 1532"/>
                <a:gd name="T85" fmla="*/ 710 h 1532"/>
                <a:gd name="T86" fmla="*/ 766 w 1532"/>
                <a:gd name="T87" fmla="*/ 710 h 1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2" h="1532">
                  <a:moveTo>
                    <a:pt x="1311" y="228"/>
                  </a:moveTo>
                  <a:cubicBezTo>
                    <a:pt x="1169" y="83"/>
                    <a:pt x="979" y="3"/>
                    <a:pt x="776" y="0"/>
                  </a:cubicBezTo>
                  <a:cubicBezTo>
                    <a:pt x="776" y="0"/>
                    <a:pt x="776" y="0"/>
                    <a:pt x="775" y="0"/>
                  </a:cubicBezTo>
                  <a:cubicBezTo>
                    <a:pt x="775" y="0"/>
                    <a:pt x="774" y="0"/>
                    <a:pt x="773" y="0"/>
                  </a:cubicBezTo>
                  <a:cubicBezTo>
                    <a:pt x="771" y="0"/>
                    <a:pt x="769" y="0"/>
                    <a:pt x="766" y="0"/>
                  </a:cubicBezTo>
                  <a:cubicBezTo>
                    <a:pt x="762" y="0"/>
                    <a:pt x="758" y="0"/>
                    <a:pt x="754" y="0"/>
                  </a:cubicBezTo>
                  <a:cubicBezTo>
                    <a:pt x="552" y="3"/>
                    <a:pt x="363" y="84"/>
                    <a:pt x="221" y="228"/>
                  </a:cubicBezTo>
                  <a:cubicBezTo>
                    <a:pt x="78" y="373"/>
                    <a:pt x="0" y="564"/>
                    <a:pt x="0" y="766"/>
                  </a:cubicBezTo>
                  <a:cubicBezTo>
                    <a:pt x="0" y="969"/>
                    <a:pt x="79" y="1160"/>
                    <a:pt x="221" y="1305"/>
                  </a:cubicBezTo>
                  <a:cubicBezTo>
                    <a:pt x="364" y="1449"/>
                    <a:pt x="554" y="1530"/>
                    <a:pt x="756" y="1532"/>
                  </a:cubicBezTo>
                  <a:cubicBezTo>
                    <a:pt x="757" y="1532"/>
                    <a:pt x="757" y="1532"/>
                    <a:pt x="757" y="1532"/>
                  </a:cubicBezTo>
                  <a:cubicBezTo>
                    <a:pt x="758" y="1532"/>
                    <a:pt x="758" y="1532"/>
                    <a:pt x="759" y="1532"/>
                  </a:cubicBezTo>
                  <a:cubicBezTo>
                    <a:pt x="761" y="1532"/>
                    <a:pt x="764" y="1532"/>
                    <a:pt x="766" y="1532"/>
                  </a:cubicBezTo>
                  <a:cubicBezTo>
                    <a:pt x="770" y="1532"/>
                    <a:pt x="774" y="1532"/>
                    <a:pt x="778" y="1532"/>
                  </a:cubicBezTo>
                  <a:cubicBezTo>
                    <a:pt x="980" y="1529"/>
                    <a:pt x="1169" y="1448"/>
                    <a:pt x="1312" y="1304"/>
                  </a:cubicBezTo>
                  <a:cubicBezTo>
                    <a:pt x="1454" y="1160"/>
                    <a:pt x="1532" y="969"/>
                    <a:pt x="1532" y="766"/>
                  </a:cubicBezTo>
                  <a:cubicBezTo>
                    <a:pt x="1532" y="563"/>
                    <a:pt x="1454" y="372"/>
                    <a:pt x="1311" y="228"/>
                  </a:cubicBezTo>
                  <a:close/>
                  <a:moveTo>
                    <a:pt x="766" y="1239"/>
                  </a:moveTo>
                  <a:cubicBezTo>
                    <a:pt x="701" y="1239"/>
                    <a:pt x="648" y="1186"/>
                    <a:pt x="648" y="1121"/>
                  </a:cubicBezTo>
                  <a:cubicBezTo>
                    <a:pt x="648" y="1056"/>
                    <a:pt x="701" y="1003"/>
                    <a:pt x="766" y="1003"/>
                  </a:cubicBezTo>
                  <a:cubicBezTo>
                    <a:pt x="832" y="1003"/>
                    <a:pt x="885" y="1056"/>
                    <a:pt x="885" y="1121"/>
                  </a:cubicBezTo>
                  <a:cubicBezTo>
                    <a:pt x="885" y="1186"/>
                    <a:pt x="832" y="1239"/>
                    <a:pt x="766" y="1239"/>
                  </a:cubicBezTo>
                  <a:close/>
                  <a:moveTo>
                    <a:pt x="766" y="710"/>
                  </a:moveTo>
                  <a:cubicBezTo>
                    <a:pt x="540" y="710"/>
                    <a:pt x="355" y="894"/>
                    <a:pt x="355" y="1121"/>
                  </a:cubicBezTo>
                  <a:cubicBezTo>
                    <a:pt x="355" y="1121"/>
                    <a:pt x="355" y="1121"/>
                    <a:pt x="355" y="1121"/>
                  </a:cubicBezTo>
                  <a:cubicBezTo>
                    <a:pt x="355" y="1122"/>
                    <a:pt x="355" y="1122"/>
                    <a:pt x="355" y="1122"/>
                  </a:cubicBezTo>
                  <a:cubicBezTo>
                    <a:pt x="355" y="1126"/>
                    <a:pt x="355" y="1129"/>
                    <a:pt x="355" y="1132"/>
                  </a:cubicBezTo>
                  <a:cubicBezTo>
                    <a:pt x="355" y="1134"/>
                    <a:pt x="355" y="1136"/>
                    <a:pt x="355" y="1138"/>
                  </a:cubicBezTo>
                  <a:cubicBezTo>
                    <a:pt x="356" y="1140"/>
                    <a:pt x="356" y="1142"/>
                    <a:pt x="356" y="1144"/>
                  </a:cubicBezTo>
                  <a:cubicBezTo>
                    <a:pt x="356" y="1146"/>
                    <a:pt x="356" y="1148"/>
                    <a:pt x="356" y="1150"/>
                  </a:cubicBezTo>
                  <a:cubicBezTo>
                    <a:pt x="356" y="1151"/>
                    <a:pt x="356" y="1153"/>
                    <a:pt x="356" y="1154"/>
                  </a:cubicBezTo>
                  <a:cubicBezTo>
                    <a:pt x="357" y="1157"/>
                    <a:pt x="357" y="1159"/>
                    <a:pt x="357" y="1162"/>
                  </a:cubicBezTo>
                  <a:cubicBezTo>
                    <a:pt x="357" y="1163"/>
                    <a:pt x="357" y="1164"/>
                    <a:pt x="357" y="1164"/>
                  </a:cubicBezTo>
                  <a:cubicBezTo>
                    <a:pt x="363" y="1214"/>
                    <a:pt x="377" y="1262"/>
                    <a:pt x="399" y="1307"/>
                  </a:cubicBezTo>
                  <a:cubicBezTo>
                    <a:pt x="226" y="1189"/>
                    <a:pt x="112" y="990"/>
                    <a:pt x="112" y="766"/>
                  </a:cubicBezTo>
                  <a:cubicBezTo>
                    <a:pt x="112" y="411"/>
                    <a:pt x="401" y="117"/>
                    <a:pt x="757" y="112"/>
                  </a:cubicBezTo>
                  <a:cubicBezTo>
                    <a:pt x="757" y="112"/>
                    <a:pt x="757" y="112"/>
                    <a:pt x="757" y="112"/>
                  </a:cubicBezTo>
                  <a:cubicBezTo>
                    <a:pt x="760" y="112"/>
                    <a:pt x="763" y="112"/>
                    <a:pt x="766" y="112"/>
                  </a:cubicBezTo>
                  <a:cubicBezTo>
                    <a:pt x="792" y="112"/>
                    <a:pt x="817" y="115"/>
                    <a:pt x="840" y="121"/>
                  </a:cubicBezTo>
                  <a:cubicBezTo>
                    <a:pt x="964" y="153"/>
                    <a:pt x="1058" y="264"/>
                    <a:pt x="1065" y="396"/>
                  </a:cubicBezTo>
                  <a:cubicBezTo>
                    <a:pt x="1065" y="401"/>
                    <a:pt x="1065" y="406"/>
                    <a:pt x="1065" y="411"/>
                  </a:cubicBezTo>
                  <a:cubicBezTo>
                    <a:pt x="1065" y="576"/>
                    <a:pt x="931" y="710"/>
                    <a:pt x="766" y="710"/>
                  </a:cubicBezTo>
                  <a:close/>
                  <a:moveTo>
                    <a:pt x="766" y="710"/>
                  </a:moveTo>
                  <a:cubicBezTo>
                    <a:pt x="766" y="710"/>
                    <a:pt x="766" y="710"/>
                    <a:pt x="766" y="710"/>
                  </a:cubicBezTo>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sp>
          <p:nvSpPr>
            <p:cNvPr id="40" name="Freeform 6"/>
            <p:cNvSpPr>
              <a:spLocks noEditPoints="1"/>
            </p:cNvSpPr>
            <p:nvPr/>
          </p:nvSpPr>
          <p:spPr bwMode="auto">
            <a:xfrm>
              <a:off x="12059063" y="6677487"/>
              <a:ext cx="95149" cy="94810"/>
            </a:xfrm>
            <a:custGeom>
              <a:avLst/>
              <a:gdLst>
                <a:gd name="T0" fmla="*/ 118 w 237"/>
                <a:gd name="T1" fmla="*/ 0 h 236"/>
                <a:gd name="T2" fmla="*/ 0 w 237"/>
                <a:gd name="T3" fmla="*/ 118 h 236"/>
                <a:gd name="T4" fmla="*/ 118 w 237"/>
                <a:gd name="T5" fmla="*/ 236 h 236"/>
                <a:gd name="T6" fmla="*/ 237 w 237"/>
                <a:gd name="T7" fmla="*/ 118 h 236"/>
                <a:gd name="T8" fmla="*/ 118 w 237"/>
                <a:gd name="T9" fmla="*/ 0 h 236"/>
                <a:gd name="T10" fmla="*/ 118 w 237"/>
                <a:gd name="T11" fmla="*/ 0 h 236"/>
                <a:gd name="T12" fmla="*/ 118 w 237"/>
                <a:gd name="T13" fmla="*/ 0 h 236"/>
              </a:gdLst>
              <a:ahLst/>
              <a:cxnLst>
                <a:cxn ang="0">
                  <a:pos x="T0" y="T1"/>
                </a:cxn>
                <a:cxn ang="0">
                  <a:pos x="T2" y="T3"/>
                </a:cxn>
                <a:cxn ang="0">
                  <a:pos x="T4" y="T5"/>
                </a:cxn>
                <a:cxn ang="0">
                  <a:pos x="T6" y="T7"/>
                </a:cxn>
                <a:cxn ang="0">
                  <a:pos x="T8" y="T9"/>
                </a:cxn>
                <a:cxn ang="0">
                  <a:pos x="T10" y="T11"/>
                </a:cxn>
                <a:cxn ang="0">
                  <a:pos x="T12" y="T13"/>
                </a:cxn>
              </a:cxnLst>
              <a:rect l="0" t="0" r="r" b="b"/>
              <a:pathLst>
                <a:path w="237" h="236">
                  <a:moveTo>
                    <a:pt x="118" y="0"/>
                  </a:moveTo>
                  <a:cubicBezTo>
                    <a:pt x="53" y="0"/>
                    <a:pt x="0" y="53"/>
                    <a:pt x="0" y="118"/>
                  </a:cubicBezTo>
                  <a:cubicBezTo>
                    <a:pt x="0" y="183"/>
                    <a:pt x="53" y="236"/>
                    <a:pt x="118" y="236"/>
                  </a:cubicBezTo>
                  <a:cubicBezTo>
                    <a:pt x="184" y="236"/>
                    <a:pt x="237" y="183"/>
                    <a:pt x="237" y="118"/>
                  </a:cubicBezTo>
                  <a:cubicBezTo>
                    <a:pt x="237" y="53"/>
                    <a:pt x="184" y="0"/>
                    <a:pt x="118" y="0"/>
                  </a:cubicBezTo>
                  <a:close/>
                  <a:moveTo>
                    <a:pt x="118" y="0"/>
                  </a:moveTo>
                  <a:cubicBezTo>
                    <a:pt x="118" y="0"/>
                    <a:pt x="118" y="0"/>
                    <a:pt x="118" y="0"/>
                  </a:cubicBezTo>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19" name="Group 18"/>
            <p:cNvGrpSpPr/>
            <p:nvPr/>
          </p:nvGrpSpPr>
          <p:grpSpPr>
            <a:xfrm>
              <a:off x="7772400" y="6298340"/>
              <a:ext cx="3619697" cy="1315045"/>
              <a:chOff x="7772400" y="6298340"/>
              <a:chExt cx="3619697" cy="1315045"/>
            </a:xfrm>
          </p:grpSpPr>
          <p:sp>
            <p:nvSpPr>
              <p:cNvPr id="36" name="TextBox 35"/>
              <p:cNvSpPr txBox="1"/>
              <p:nvPr/>
            </p:nvSpPr>
            <p:spPr>
              <a:xfrm>
                <a:off x="7772400" y="6905499"/>
                <a:ext cx="3619697"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uk-UA" sz="2000">
                  <a:solidFill>
                    <a:schemeClr val="tx2"/>
                  </a:solidFill>
                </a:endParaRPr>
              </a:p>
            </p:txBody>
          </p:sp>
          <p:sp>
            <p:nvSpPr>
              <p:cNvPr id="37" name="TextBox 36"/>
              <p:cNvSpPr txBox="1"/>
              <p:nvPr/>
            </p:nvSpPr>
            <p:spPr>
              <a:xfrm>
                <a:off x="8439966" y="6298340"/>
                <a:ext cx="2952131" cy="646331"/>
              </a:xfrm>
              <a:prstGeom prst="rect">
                <a:avLst/>
              </a:prstGeom>
              <a:noFill/>
            </p:spPr>
            <p:txBody>
              <a:bodyPr wrap="square" rtlCol="0">
                <a:spAutoFit/>
              </a:bodyPr>
              <a:lstStyle/>
              <a:p>
                <a:pPr algn="r"/>
                <a:r>
                  <a:rPr lang="en-US" sz="3600">
                    <a:latin typeface="+mj-lt"/>
                  </a:rPr>
                  <a:t>comfortable</a:t>
                </a:r>
                <a:endParaRPr lang="uk-UA" sz="3600">
                  <a:latin typeface="+mj-lt"/>
                </a:endParaRPr>
              </a:p>
            </p:txBody>
          </p:sp>
        </p:grpSp>
        <p:grpSp>
          <p:nvGrpSpPr>
            <p:cNvPr id="20" name="Group 19"/>
            <p:cNvGrpSpPr/>
            <p:nvPr/>
          </p:nvGrpSpPr>
          <p:grpSpPr>
            <a:xfrm>
              <a:off x="12820668" y="6298340"/>
              <a:ext cx="3695155" cy="1315045"/>
              <a:chOff x="12820668" y="6298340"/>
              <a:chExt cx="3695155" cy="1315045"/>
            </a:xfrm>
          </p:grpSpPr>
          <p:sp>
            <p:nvSpPr>
              <p:cNvPr id="34" name="TextBox 33"/>
              <p:cNvSpPr txBox="1"/>
              <p:nvPr/>
            </p:nvSpPr>
            <p:spPr>
              <a:xfrm>
                <a:off x="12820668" y="6905499"/>
                <a:ext cx="369515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35" name="TextBox 34"/>
              <p:cNvSpPr txBox="1"/>
              <p:nvPr/>
            </p:nvSpPr>
            <p:spPr>
              <a:xfrm>
                <a:off x="12820668" y="6298340"/>
                <a:ext cx="2952131" cy="646331"/>
              </a:xfrm>
              <a:prstGeom prst="rect">
                <a:avLst/>
              </a:prstGeom>
              <a:noFill/>
            </p:spPr>
            <p:txBody>
              <a:bodyPr wrap="square" rtlCol="0">
                <a:spAutoFit/>
              </a:bodyPr>
              <a:lstStyle/>
              <a:p>
                <a:r>
                  <a:rPr lang="en-US" sz="3600">
                    <a:latin typeface="+mj-lt"/>
                  </a:rPr>
                  <a:t>but stylish</a:t>
                </a:r>
                <a:endParaRPr lang="uk-UA" sz="3600">
                  <a:latin typeface="+mj-lt"/>
                </a:endParaRPr>
              </a:p>
            </p:txBody>
          </p:sp>
        </p:grpSp>
      </p:grpSp>
    </p:spTree>
    <p:extLst>
      <p:ext uri="{BB962C8B-B14F-4D97-AF65-F5344CB8AC3E}">
        <p14:creationId xmlns:p14="http://schemas.microsoft.com/office/powerpoint/2010/main" val="428206553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250" fill="hold"/>
                                        <p:tgtEl>
                                          <p:spTgt spid="4"/>
                                        </p:tgtEl>
                                        <p:attrNameLst>
                                          <p:attrName>ppt_w</p:attrName>
                                        </p:attrNameLst>
                                      </p:cBhvr>
                                      <p:tavLst>
                                        <p:tav tm="0">
                                          <p:val>
                                            <p:fltVal val="0"/>
                                          </p:val>
                                        </p:tav>
                                        <p:tav tm="100000">
                                          <p:val>
                                            <p:strVal val="#ppt_w"/>
                                          </p:val>
                                        </p:tav>
                                      </p:tavLst>
                                    </p:anim>
                                    <p:anim calcmode="lin" valueType="num">
                                      <p:cBhvr>
                                        <p:cTn id="8" dur="1250" fill="hold"/>
                                        <p:tgtEl>
                                          <p:spTgt spid="4"/>
                                        </p:tgtEl>
                                        <p:attrNameLst>
                                          <p:attrName>ppt_h</p:attrName>
                                        </p:attrNameLst>
                                      </p:cBhvr>
                                      <p:tavLst>
                                        <p:tav tm="0">
                                          <p:val>
                                            <p:fltVal val="0"/>
                                          </p:val>
                                        </p:tav>
                                        <p:tav tm="100000">
                                          <p:val>
                                            <p:strVal val="#ppt_h"/>
                                          </p:val>
                                        </p:tav>
                                      </p:tavLst>
                                    </p:anim>
                                    <p:anim calcmode="lin" valueType="num">
                                      <p:cBhvr>
                                        <p:cTn id="9" dur="1250" fill="hold"/>
                                        <p:tgtEl>
                                          <p:spTgt spid="4"/>
                                        </p:tgtEl>
                                        <p:attrNameLst>
                                          <p:attrName>style.rotation</p:attrName>
                                        </p:attrNameLst>
                                      </p:cBhvr>
                                      <p:tavLst>
                                        <p:tav tm="0">
                                          <p:val>
                                            <p:fltVal val="360"/>
                                          </p:val>
                                        </p:tav>
                                        <p:tav tm="100000">
                                          <p:val>
                                            <p:fltVal val="0"/>
                                          </p:val>
                                        </p:tav>
                                      </p:tavLst>
                                    </p:anim>
                                    <p:animEffect transition="in" filter="fade">
                                      <p:cBhvr>
                                        <p:cTn id="10" dur="1250"/>
                                        <p:tgtEl>
                                          <p:spTgt spid="4"/>
                                        </p:tgtEl>
                                      </p:cBhvr>
                                    </p:animEffect>
                                  </p:childTnLst>
                                </p:cTn>
                              </p:par>
                            </p:childTnLst>
                          </p:cTn>
                        </p:par>
                        <p:par>
                          <p:cTn id="11" fill="hold">
                            <p:stCondLst>
                              <p:cond delay="1250"/>
                            </p:stCondLst>
                            <p:childTnLst>
                              <p:par>
                                <p:cTn id="12" presetID="49" presetClass="entr" presetSubtype="0" decel="100000" fill="hold" nodeType="afterEffect">
                                  <p:stCondLst>
                                    <p:cond delay="0"/>
                                  </p:stCondLst>
                                  <p:childTnLst>
                                    <p:set>
                                      <p:cBhvr>
                                        <p:cTn id="13" dur="1" fill="hold">
                                          <p:stCondLst>
                                            <p:cond delay="0"/>
                                          </p:stCondLst>
                                        </p:cTn>
                                        <p:tgtEl>
                                          <p:spTgt spid="30"/>
                                        </p:tgtEl>
                                        <p:attrNameLst>
                                          <p:attrName>style.visibility</p:attrName>
                                        </p:attrNameLst>
                                      </p:cBhvr>
                                      <p:to>
                                        <p:strVal val="visible"/>
                                      </p:to>
                                    </p:set>
                                    <p:anim calcmode="lin" valueType="num">
                                      <p:cBhvr>
                                        <p:cTn id="14" dur="1250" fill="hold"/>
                                        <p:tgtEl>
                                          <p:spTgt spid="30"/>
                                        </p:tgtEl>
                                        <p:attrNameLst>
                                          <p:attrName>ppt_w</p:attrName>
                                        </p:attrNameLst>
                                      </p:cBhvr>
                                      <p:tavLst>
                                        <p:tav tm="0">
                                          <p:val>
                                            <p:fltVal val="0"/>
                                          </p:val>
                                        </p:tav>
                                        <p:tav tm="100000">
                                          <p:val>
                                            <p:strVal val="#ppt_w"/>
                                          </p:val>
                                        </p:tav>
                                      </p:tavLst>
                                    </p:anim>
                                    <p:anim calcmode="lin" valueType="num">
                                      <p:cBhvr>
                                        <p:cTn id="15" dur="1250" fill="hold"/>
                                        <p:tgtEl>
                                          <p:spTgt spid="30"/>
                                        </p:tgtEl>
                                        <p:attrNameLst>
                                          <p:attrName>ppt_h</p:attrName>
                                        </p:attrNameLst>
                                      </p:cBhvr>
                                      <p:tavLst>
                                        <p:tav tm="0">
                                          <p:val>
                                            <p:fltVal val="0"/>
                                          </p:val>
                                        </p:tav>
                                        <p:tav tm="100000">
                                          <p:val>
                                            <p:strVal val="#ppt_h"/>
                                          </p:val>
                                        </p:tav>
                                      </p:tavLst>
                                    </p:anim>
                                    <p:anim calcmode="lin" valueType="num">
                                      <p:cBhvr>
                                        <p:cTn id="16" dur="1250" fill="hold"/>
                                        <p:tgtEl>
                                          <p:spTgt spid="30"/>
                                        </p:tgtEl>
                                        <p:attrNameLst>
                                          <p:attrName>style.rotation</p:attrName>
                                        </p:attrNameLst>
                                      </p:cBhvr>
                                      <p:tavLst>
                                        <p:tav tm="0">
                                          <p:val>
                                            <p:fltVal val="360"/>
                                          </p:val>
                                        </p:tav>
                                        <p:tav tm="100000">
                                          <p:val>
                                            <p:fltVal val="0"/>
                                          </p:val>
                                        </p:tav>
                                      </p:tavLst>
                                    </p:anim>
                                    <p:animEffect transition="in" filter="fade">
                                      <p:cBhvr>
                                        <p:cTn id="17" dur="1250"/>
                                        <p:tgtEl>
                                          <p:spTgt spid="30"/>
                                        </p:tgtEl>
                                      </p:cBhvr>
                                    </p:animEffect>
                                  </p:childTnLst>
                                </p:cTn>
                              </p:par>
                            </p:childTnLst>
                          </p:cTn>
                        </p:par>
                        <p:par>
                          <p:cTn id="18" fill="hold">
                            <p:stCondLst>
                              <p:cond delay="2500"/>
                            </p:stCondLst>
                            <p:childTnLst>
                              <p:par>
                                <p:cTn id="19" presetID="49" presetClass="entr" presetSubtype="0" decel="100000" fill="hold" nodeType="afterEffect">
                                  <p:stCondLst>
                                    <p:cond delay="0"/>
                                  </p:stCondLst>
                                  <p:childTnLst>
                                    <p:set>
                                      <p:cBhvr>
                                        <p:cTn id="20" dur="1" fill="hold">
                                          <p:stCondLst>
                                            <p:cond delay="0"/>
                                          </p:stCondLst>
                                        </p:cTn>
                                        <p:tgtEl>
                                          <p:spTgt spid="22"/>
                                        </p:tgtEl>
                                        <p:attrNameLst>
                                          <p:attrName>style.visibility</p:attrName>
                                        </p:attrNameLst>
                                      </p:cBhvr>
                                      <p:to>
                                        <p:strVal val="visible"/>
                                      </p:to>
                                    </p:set>
                                    <p:anim calcmode="lin" valueType="num">
                                      <p:cBhvr>
                                        <p:cTn id="21" dur="1250" fill="hold"/>
                                        <p:tgtEl>
                                          <p:spTgt spid="22"/>
                                        </p:tgtEl>
                                        <p:attrNameLst>
                                          <p:attrName>ppt_w</p:attrName>
                                        </p:attrNameLst>
                                      </p:cBhvr>
                                      <p:tavLst>
                                        <p:tav tm="0">
                                          <p:val>
                                            <p:fltVal val="0"/>
                                          </p:val>
                                        </p:tav>
                                        <p:tav tm="100000">
                                          <p:val>
                                            <p:strVal val="#ppt_w"/>
                                          </p:val>
                                        </p:tav>
                                      </p:tavLst>
                                    </p:anim>
                                    <p:anim calcmode="lin" valueType="num">
                                      <p:cBhvr>
                                        <p:cTn id="22" dur="1250" fill="hold"/>
                                        <p:tgtEl>
                                          <p:spTgt spid="22"/>
                                        </p:tgtEl>
                                        <p:attrNameLst>
                                          <p:attrName>ppt_h</p:attrName>
                                        </p:attrNameLst>
                                      </p:cBhvr>
                                      <p:tavLst>
                                        <p:tav tm="0">
                                          <p:val>
                                            <p:fltVal val="0"/>
                                          </p:val>
                                        </p:tav>
                                        <p:tav tm="100000">
                                          <p:val>
                                            <p:strVal val="#ppt_h"/>
                                          </p:val>
                                        </p:tav>
                                      </p:tavLst>
                                    </p:anim>
                                    <p:anim calcmode="lin" valueType="num">
                                      <p:cBhvr>
                                        <p:cTn id="23" dur="1250" fill="hold"/>
                                        <p:tgtEl>
                                          <p:spTgt spid="22"/>
                                        </p:tgtEl>
                                        <p:attrNameLst>
                                          <p:attrName>style.rotation</p:attrName>
                                        </p:attrNameLst>
                                      </p:cBhvr>
                                      <p:tavLst>
                                        <p:tav tm="0">
                                          <p:val>
                                            <p:fltVal val="360"/>
                                          </p:val>
                                        </p:tav>
                                        <p:tav tm="100000">
                                          <p:val>
                                            <p:fltVal val="0"/>
                                          </p:val>
                                        </p:tav>
                                      </p:tavLst>
                                    </p:anim>
                                    <p:animEffect transition="in" filter="fade">
                                      <p:cBhvr>
                                        <p:cTn id="24" dur="1250"/>
                                        <p:tgtEl>
                                          <p:spTgt spid="22"/>
                                        </p:tgtEl>
                                      </p:cBhvr>
                                    </p:animEffect>
                                  </p:childTnLst>
                                </p:cTn>
                              </p:par>
                            </p:childTnLst>
                          </p:cTn>
                        </p:par>
                        <p:par>
                          <p:cTn id="25" fill="hold">
                            <p:stCondLst>
                              <p:cond delay="3750"/>
                            </p:stCondLst>
                            <p:childTnLst>
                              <p:par>
                                <p:cTn id="26" presetID="49" presetClass="entr" presetSubtype="0" decel="100000" fill="hold" nodeType="after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p:cTn id="28" dur="1250" fill="hold"/>
                                        <p:tgtEl>
                                          <p:spTgt spid="21"/>
                                        </p:tgtEl>
                                        <p:attrNameLst>
                                          <p:attrName>ppt_w</p:attrName>
                                        </p:attrNameLst>
                                      </p:cBhvr>
                                      <p:tavLst>
                                        <p:tav tm="0">
                                          <p:val>
                                            <p:fltVal val="0"/>
                                          </p:val>
                                        </p:tav>
                                        <p:tav tm="100000">
                                          <p:val>
                                            <p:strVal val="#ppt_w"/>
                                          </p:val>
                                        </p:tav>
                                      </p:tavLst>
                                    </p:anim>
                                    <p:anim calcmode="lin" valueType="num">
                                      <p:cBhvr>
                                        <p:cTn id="29" dur="1250" fill="hold"/>
                                        <p:tgtEl>
                                          <p:spTgt spid="21"/>
                                        </p:tgtEl>
                                        <p:attrNameLst>
                                          <p:attrName>ppt_h</p:attrName>
                                        </p:attrNameLst>
                                      </p:cBhvr>
                                      <p:tavLst>
                                        <p:tav tm="0">
                                          <p:val>
                                            <p:fltVal val="0"/>
                                          </p:val>
                                        </p:tav>
                                        <p:tav tm="100000">
                                          <p:val>
                                            <p:strVal val="#ppt_h"/>
                                          </p:val>
                                        </p:tav>
                                      </p:tavLst>
                                    </p:anim>
                                    <p:anim calcmode="lin" valueType="num">
                                      <p:cBhvr>
                                        <p:cTn id="30" dur="1250" fill="hold"/>
                                        <p:tgtEl>
                                          <p:spTgt spid="21"/>
                                        </p:tgtEl>
                                        <p:attrNameLst>
                                          <p:attrName>style.rotation</p:attrName>
                                        </p:attrNameLst>
                                      </p:cBhvr>
                                      <p:tavLst>
                                        <p:tav tm="0">
                                          <p:val>
                                            <p:fltVal val="360"/>
                                          </p:val>
                                        </p:tav>
                                        <p:tav tm="100000">
                                          <p:val>
                                            <p:fltVal val="0"/>
                                          </p:val>
                                        </p:tav>
                                      </p:tavLst>
                                    </p:anim>
                                    <p:animEffect transition="in" filter="fade">
                                      <p:cBhvr>
                                        <p:cTn id="31" dur="12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four option</a:t>
            </a:r>
            <a:br>
              <a:rPr lang="en-US"/>
            </a:br>
            <a:r>
              <a:rPr lang="en-US"/>
              <a:t>infographics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174</a:t>
            </a:fld>
            <a:endParaRPr/>
          </a:p>
        </p:txBody>
      </p:sp>
      <p:grpSp>
        <p:nvGrpSpPr>
          <p:cNvPr id="4" name="Group 3"/>
          <p:cNvGrpSpPr/>
          <p:nvPr/>
        </p:nvGrpSpPr>
        <p:grpSpPr>
          <a:xfrm rot="18585315">
            <a:off x="6476390" y="2454308"/>
            <a:ext cx="5903594" cy="5903595"/>
            <a:chOff x="5291138" y="2225674"/>
            <a:chExt cx="6767512" cy="6767514"/>
          </a:xfrm>
        </p:grpSpPr>
        <p:sp>
          <p:nvSpPr>
            <p:cNvPr id="5" name="Freeform 5"/>
            <p:cNvSpPr>
              <a:spLocks/>
            </p:cNvSpPr>
            <p:nvPr/>
          </p:nvSpPr>
          <p:spPr bwMode="auto">
            <a:xfrm>
              <a:off x="7639050" y="5411788"/>
              <a:ext cx="2813050" cy="3581400"/>
            </a:xfrm>
            <a:custGeom>
              <a:avLst/>
              <a:gdLst>
                <a:gd name="T0" fmla="*/ 1772 w 1772"/>
                <a:gd name="T1" fmla="*/ 1095 h 2256"/>
                <a:gd name="T2" fmla="*/ 1598 w 1772"/>
                <a:gd name="T3" fmla="*/ 0 h 2256"/>
                <a:gd name="T4" fmla="*/ 0 w 1772"/>
                <a:gd name="T5" fmla="*/ 2088 h 2256"/>
                <a:gd name="T6" fmla="*/ 883 w 1772"/>
                <a:gd name="T7" fmla="*/ 2256 h 2256"/>
                <a:gd name="T8" fmla="*/ 1772 w 1772"/>
                <a:gd name="T9" fmla="*/ 1095 h 2256"/>
              </a:gdLst>
              <a:ahLst/>
              <a:cxnLst>
                <a:cxn ang="0">
                  <a:pos x="T0" y="T1"/>
                </a:cxn>
                <a:cxn ang="0">
                  <a:pos x="T2" y="T3"/>
                </a:cxn>
                <a:cxn ang="0">
                  <a:pos x="T4" y="T5"/>
                </a:cxn>
                <a:cxn ang="0">
                  <a:pos x="T6" y="T7"/>
                </a:cxn>
                <a:cxn ang="0">
                  <a:pos x="T8" y="T9"/>
                </a:cxn>
              </a:cxnLst>
              <a:rect l="0" t="0" r="r" b="b"/>
              <a:pathLst>
                <a:path w="1772" h="2256">
                  <a:moveTo>
                    <a:pt x="1772" y="1095"/>
                  </a:moveTo>
                  <a:lnTo>
                    <a:pt x="1598" y="0"/>
                  </a:lnTo>
                  <a:lnTo>
                    <a:pt x="0" y="2088"/>
                  </a:lnTo>
                  <a:lnTo>
                    <a:pt x="883" y="2256"/>
                  </a:lnTo>
                  <a:lnTo>
                    <a:pt x="1772" y="1095"/>
                  </a:lnTo>
                  <a:close/>
                </a:path>
              </a:pathLst>
            </a:custGeom>
            <a:solidFill>
              <a:schemeClr val="accent3"/>
            </a:solidFill>
            <a:ln w="38100" cap="rnd">
              <a:solidFill>
                <a:schemeClr val="bg1"/>
              </a:solidFill>
            </a:ln>
          </p:spPr>
          <p:txBody>
            <a:bodyPr vert="horz" wrap="square" lIns="91440" tIns="45720" rIns="91440" bIns="45720" numCol="1" anchor="t" anchorCtr="0" compatLnSpc="1">
              <a:prstTxWarp prst="textNoShape">
                <a:avLst/>
              </a:prstTxWarp>
            </a:bodyPr>
            <a:lstStyle/>
            <a:p>
              <a:endParaRPr lang="uk-UA"/>
            </a:p>
          </p:txBody>
        </p:sp>
        <p:sp>
          <p:nvSpPr>
            <p:cNvPr id="6" name="Freeform 6"/>
            <p:cNvSpPr>
              <a:spLocks/>
            </p:cNvSpPr>
            <p:nvPr/>
          </p:nvSpPr>
          <p:spPr bwMode="auto">
            <a:xfrm>
              <a:off x="8474075" y="3832225"/>
              <a:ext cx="3584575" cy="2813050"/>
            </a:xfrm>
            <a:custGeom>
              <a:avLst/>
              <a:gdLst>
                <a:gd name="T0" fmla="*/ 1097 w 2258"/>
                <a:gd name="T1" fmla="*/ 0 h 1772"/>
                <a:gd name="T2" fmla="*/ 0 w 2258"/>
                <a:gd name="T3" fmla="*/ 174 h 1772"/>
                <a:gd name="T4" fmla="*/ 2088 w 2258"/>
                <a:gd name="T5" fmla="*/ 1772 h 1772"/>
                <a:gd name="T6" fmla="*/ 2258 w 2258"/>
                <a:gd name="T7" fmla="*/ 889 h 1772"/>
                <a:gd name="T8" fmla="*/ 1097 w 2258"/>
                <a:gd name="T9" fmla="*/ 0 h 1772"/>
              </a:gdLst>
              <a:ahLst/>
              <a:cxnLst>
                <a:cxn ang="0">
                  <a:pos x="T0" y="T1"/>
                </a:cxn>
                <a:cxn ang="0">
                  <a:pos x="T2" y="T3"/>
                </a:cxn>
                <a:cxn ang="0">
                  <a:pos x="T4" y="T5"/>
                </a:cxn>
                <a:cxn ang="0">
                  <a:pos x="T6" y="T7"/>
                </a:cxn>
                <a:cxn ang="0">
                  <a:pos x="T8" y="T9"/>
                </a:cxn>
              </a:cxnLst>
              <a:rect l="0" t="0" r="r" b="b"/>
              <a:pathLst>
                <a:path w="2258" h="1772">
                  <a:moveTo>
                    <a:pt x="1097" y="0"/>
                  </a:moveTo>
                  <a:lnTo>
                    <a:pt x="0" y="174"/>
                  </a:lnTo>
                  <a:lnTo>
                    <a:pt x="2088" y="1772"/>
                  </a:lnTo>
                  <a:lnTo>
                    <a:pt x="2258" y="889"/>
                  </a:lnTo>
                  <a:lnTo>
                    <a:pt x="1097" y="0"/>
                  </a:lnTo>
                  <a:close/>
                </a:path>
              </a:pathLst>
            </a:custGeom>
            <a:solidFill>
              <a:schemeClr val="accent3"/>
            </a:solidFill>
            <a:ln w="38100" cap="rnd">
              <a:solidFill>
                <a:schemeClr val="bg1"/>
              </a:solidFill>
            </a:ln>
          </p:spPr>
          <p:txBody>
            <a:bodyPr vert="horz" wrap="square" lIns="91440" tIns="45720" rIns="91440" bIns="45720" numCol="1" anchor="t" anchorCtr="0" compatLnSpc="1">
              <a:prstTxWarp prst="textNoShape">
                <a:avLst/>
              </a:prstTxWarp>
            </a:bodyPr>
            <a:lstStyle/>
            <a:p>
              <a:endParaRPr lang="uk-UA"/>
            </a:p>
          </p:txBody>
        </p:sp>
        <p:sp>
          <p:nvSpPr>
            <p:cNvPr id="7" name="Freeform 7"/>
            <p:cNvSpPr>
              <a:spLocks/>
            </p:cNvSpPr>
            <p:nvPr/>
          </p:nvSpPr>
          <p:spPr bwMode="auto">
            <a:xfrm>
              <a:off x="6894512" y="2225674"/>
              <a:ext cx="2816225" cy="3584575"/>
            </a:xfrm>
            <a:custGeom>
              <a:avLst/>
              <a:gdLst>
                <a:gd name="T0" fmla="*/ 0 w 1774"/>
                <a:gd name="T1" fmla="*/ 1161 h 2258"/>
                <a:gd name="T2" fmla="*/ 176 w 1774"/>
                <a:gd name="T3" fmla="*/ 2258 h 2258"/>
                <a:gd name="T4" fmla="*/ 1774 w 1774"/>
                <a:gd name="T5" fmla="*/ 170 h 2258"/>
                <a:gd name="T6" fmla="*/ 889 w 1774"/>
                <a:gd name="T7" fmla="*/ 0 h 2258"/>
                <a:gd name="T8" fmla="*/ 0 w 1774"/>
                <a:gd name="T9" fmla="*/ 1161 h 2258"/>
              </a:gdLst>
              <a:ahLst/>
              <a:cxnLst>
                <a:cxn ang="0">
                  <a:pos x="T0" y="T1"/>
                </a:cxn>
                <a:cxn ang="0">
                  <a:pos x="T2" y="T3"/>
                </a:cxn>
                <a:cxn ang="0">
                  <a:pos x="T4" y="T5"/>
                </a:cxn>
                <a:cxn ang="0">
                  <a:pos x="T6" y="T7"/>
                </a:cxn>
                <a:cxn ang="0">
                  <a:pos x="T8" y="T9"/>
                </a:cxn>
              </a:cxnLst>
              <a:rect l="0" t="0" r="r" b="b"/>
              <a:pathLst>
                <a:path w="1774" h="2258">
                  <a:moveTo>
                    <a:pt x="0" y="1161"/>
                  </a:moveTo>
                  <a:lnTo>
                    <a:pt x="176" y="2258"/>
                  </a:lnTo>
                  <a:lnTo>
                    <a:pt x="1774" y="170"/>
                  </a:lnTo>
                  <a:lnTo>
                    <a:pt x="889" y="0"/>
                  </a:lnTo>
                  <a:lnTo>
                    <a:pt x="0" y="1161"/>
                  </a:lnTo>
                  <a:close/>
                </a:path>
              </a:pathLst>
            </a:custGeom>
            <a:solidFill>
              <a:schemeClr val="accent1"/>
            </a:solidFill>
            <a:ln w="38100" cap="rnd">
              <a:solidFill>
                <a:schemeClr val="bg1"/>
              </a:solidFill>
            </a:ln>
          </p:spPr>
          <p:txBody>
            <a:bodyPr vert="horz" wrap="square" lIns="91440" tIns="45720" rIns="91440" bIns="45720" numCol="1" anchor="t" anchorCtr="0" compatLnSpc="1">
              <a:prstTxWarp prst="textNoShape">
                <a:avLst/>
              </a:prstTxWarp>
            </a:bodyPr>
            <a:lstStyle/>
            <a:p>
              <a:endParaRPr lang="uk-UA"/>
            </a:p>
          </p:txBody>
        </p:sp>
        <p:sp>
          <p:nvSpPr>
            <p:cNvPr id="8" name="Freeform 8"/>
            <p:cNvSpPr>
              <a:spLocks/>
            </p:cNvSpPr>
            <p:nvPr/>
          </p:nvSpPr>
          <p:spPr bwMode="auto">
            <a:xfrm>
              <a:off x="5291138" y="4573588"/>
              <a:ext cx="3581400" cy="2816225"/>
            </a:xfrm>
            <a:custGeom>
              <a:avLst/>
              <a:gdLst>
                <a:gd name="T0" fmla="*/ 1161 w 2256"/>
                <a:gd name="T1" fmla="*/ 1774 h 1774"/>
                <a:gd name="T2" fmla="*/ 2256 w 2256"/>
                <a:gd name="T3" fmla="*/ 1598 h 1774"/>
                <a:gd name="T4" fmla="*/ 168 w 2256"/>
                <a:gd name="T5" fmla="*/ 0 h 1774"/>
                <a:gd name="T6" fmla="*/ 0 w 2256"/>
                <a:gd name="T7" fmla="*/ 885 h 1774"/>
                <a:gd name="T8" fmla="*/ 1161 w 2256"/>
                <a:gd name="T9" fmla="*/ 1774 h 1774"/>
              </a:gdLst>
              <a:ahLst/>
              <a:cxnLst>
                <a:cxn ang="0">
                  <a:pos x="T0" y="T1"/>
                </a:cxn>
                <a:cxn ang="0">
                  <a:pos x="T2" y="T3"/>
                </a:cxn>
                <a:cxn ang="0">
                  <a:pos x="T4" y="T5"/>
                </a:cxn>
                <a:cxn ang="0">
                  <a:pos x="T6" y="T7"/>
                </a:cxn>
                <a:cxn ang="0">
                  <a:pos x="T8" y="T9"/>
                </a:cxn>
              </a:cxnLst>
              <a:rect l="0" t="0" r="r" b="b"/>
              <a:pathLst>
                <a:path w="2256" h="1774">
                  <a:moveTo>
                    <a:pt x="1161" y="1774"/>
                  </a:moveTo>
                  <a:lnTo>
                    <a:pt x="2256" y="1598"/>
                  </a:lnTo>
                  <a:lnTo>
                    <a:pt x="168" y="0"/>
                  </a:lnTo>
                  <a:lnTo>
                    <a:pt x="0" y="885"/>
                  </a:lnTo>
                  <a:lnTo>
                    <a:pt x="1161" y="1774"/>
                  </a:lnTo>
                  <a:close/>
                </a:path>
              </a:pathLst>
            </a:custGeom>
            <a:solidFill>
              <a:schemeClr val="accent4"/>
            </a:solidFill>
            <a:ln w="38100" cap="rnd">
              <a:solidFill>
                <a:schemeClr val="bg1"/>
              </a:solidFill>
            </a:ln>
          </p:spPr>
          <p:txBody>
            <a:bodyPr vert="horz" wrap="square" lIns="91440" tIns="45720" rIns="91440" bIns="45720" numCol="1" anchor="t" anchorCtr="0" compatLnSpc="1">
              <a:prstTxWarp prst="textNoShape">
                <a:avLst/>
              </a:prstTxWarp>
            </a:bodyPr>
            <a:lstStyle/>
            <a:p>
              <a:endParaRPr lang="uk-UA"/>
            </a:p>
          </p:txBody>
        </p:sp>
        <p:sp>
          <p:nvSpPr>
            <p:cNvPr id="9" name="Freeform 9"/>
            <p:cNvSpPr>
              <a:spLocks/>
            </p:cNvSpPr>
            <p:nvPr/>
          </p:nvSpPr>
          <p:spPr bwMode="auto">
            <a:xfrm>
              <a:off x="8474075" y="2495550"/>
              <a:ext cx="1741487" cy="1612900"/>
            </a:xfrm>
            <a:custGeom>
              <a:avLst/>
              <a:gdLst>
                <a:gd name="T0" fmla="*/ 779 w 1097"/>
                <a:gd name="T1" fmla="*/ 0 h 1016"/>
                <a:gd name="T2" fmla="*/ 1097 w 1097"/>
                <a:gd name="T3" fmla="*/ 842 h 1016"/>
                <a:gd name="T4" fmla="*/ 0 w 1097"/>
                <a:gd name="T5" fmla="*/ 1016 h 1016"/>
                <a:gd name="T6" fmla="*/ 779 w 1097"/>
                <a:gd name="T7" fmla="*/ 0 h 1016"/>
              </a:gdLst>
              <a:ahLst/>
              <a:cxnLst>
                <a:cxn ang="0">
                  <a:pos x="T0" y="T1"/>
                </a:cxn>
                <a:cxn ang="0">
                  <a:pos x="T2" y="T3"/>
                </a:cxn>
                <a:cxn ang="0">
                  <a:pos x="T4" y="T5"/>
                </a:cxn>
                <a:cxn ang="0">
                  <a:pos x="T6" y="T7"/>
                </a:cxn>
              </a:cxnLst>
              <a:rect l="0" t="0" r="r" b="b"/>
              <a:pathLst>
                <a:path w="1097" h="1016">
                  <a:moveTo>
                    <a:pt x="779" y="0"/>
                  </a:moveTo>
                  <a:lnTo>
                    <a:pt x="1097" y="842"/>
                  </a:lnTo>
                  <a:lnTo>
                    <a:pt x="0" y="1016"/>
                  </a:lnTo>
                  <a:lnTo>
                    <a:pt x="779" y="0"/>
                  </a:lnTo>
                  <a:close/>
                </a:path>
              </a:pathLst>
            </a:custGeom>
            <a:solidFill>
              <a:schemeClr val="tx1"/>
            </a:solidFill>
            <a:ln w="38100" cap="rnd">
              <a:solidFill>
                <a:schemeClr val="bg1"/>
              </a:solidFill>
            </a:ln>
          </p:spPr>
          <p:txBody>
            <a:bodyPr vert="horz" wrap="square" lIns="91440" tIns="45720" rIns="91440" bIns="45720" numCol="1" anchor="t" anchorCtr="0" compatLnSpc="1">
              <a:prstTxWarp prst="textNoShape">
                <a:avLst/>
              </a:prstTxWarp>
            </a:bodyPr>
            <a:lstStyle/>
            <a:p>
              <a:endParaRPr lang="uk-UA"/>
            </a:p>
          </p:txBody>
        </p:sp>
        <p:sp>
          <p:nvSpPr>
            <p:cNvPr id="10" name="Freeform 10"/>
            <p:cNvSpPr>
              <a:spLocks/>
            </p:cNvSpPr>
            <p:nvPr/>
          </p:nvSpPr>
          <p:spPr bwMode="auto">
            <a:xfrm>
              <a:off x="10175875" y="5411788"/>
              <a:ext cx="1612900" cy="1738313"/>
            </a:xfrm>
            <a:custGeom>
              <a:avLst/>
              <a:gdLst>
                <a:gd name="T0" fmla="*/ 1016 w 1016"/>
                <a:gd name="T1" fmla="*/ 777 h 1095"/>
                <a:gd name="T2" fmla="*/ 174 w 1016"/>
                <a:gd name="T3" fmla="*/ 1095 h 1095"/>
                <a:gd name="T4" fmla="*/ 0 w 1016"/>
                <a:gd name="T5" fmla="*/ 0 h 1095"/>
                <a:gd name="T6" fmla="*/ 1016 w 1016"/>
                <a:gd name="T7" fmla="*/ 777 h 1095"/>
              </a:gdLst>
              <a:ahLst/>
              <a:cxnLst>
                <a:cxn ang="0">
                  <a:pos x="T0" y="T1"/>
                </a:cxn>
                <a:cxn ang="0">
                  <a:pos x="T2" y="T3"/>
                </a:cxn>
                <a:cxn ang="0">
                  <a:pos x="T4" y="T5"/>
                </a:cxn>
                <a:cxn ang="0">
                  <a:pos x="T6" y="T7"/>
                </a:cxn>
              </a:cxnLst>
              <a:rect l="0" t="0" r="r" b="b"/>
              <a:pathLst>
                <a:path w="1016" h="1095">
                  <a:moveTo>
                    <a:pt x="1016" y="777"/>
                  </a:moveTo>
                  <a:lnTo>
                    <a:pt x="174" y="1095"/>
                  </a:lnTo>
                  <a:lnTo>
                    <a:pt x="0" y="0"/>
                  </a:lnTo>
                  <a:lnTo>
                    <a:pt x="1016" y="777"/>
                  </a:lnTo>
                  <a:close/>
                </a:path>
              </a:pathLst>
            </a:custGeom>
            <a:solidFill>
              <a:schemeClr val="tx1"/>
            </a:solidFill>
            <a:ln w="38100" cap="rnd">
              <a:solidFill>
                <a:schemeClr val="bg1"/>
              </a:solidFill>
            </a:ln>
          </p:spPr>
          <p:txBody>
            <a:bodyPr vert="horz" wrap="square" lIns="91440" tIns="45720" rIns="91440" bIns="45720" numCol="1" anchor="t" anchorCtr="0" compatLnSpc="1">
              <a:prstTxWarp prst="textNoShape">
                <a:avLst/>
              </a:prstTxWarp>
            </a:bodyPr>
            <a:lstStyle/>
            <a:p>
              <a:endParaRPr lang="uk-UA"/>
            </a:p>
          </p:txBody>
        </p:sp>
        <p:sp>
          <p:nvSpPr>
            <p:cNvPr id="11" name="Freeform 11"/>
            <p:cNvSpPr>
              <a:spLocks/>
            </p:cNvSpPr>
            <p:nvPr/>
          </p:nvSpPr>
          <p:spPr bwMode="auto">
            <a:xfrm>
              <a:off x="5557838" y="4068763"/>
              <a:ext cx="1616075" cy="1741488"/>
            </a:xfrm>
            <a:custGeom>
              <a:avLst/>
              <a:gdLst>
                <a:gd name="T0" fmla="*/ 0 w 1018"/>
                <a:gd name="T1" fmla="*/ 318 h 1097"/>
                <a:gd name="T2" fmla="*/ 842 w 1018"/>
                <a:gd name="T3" fmla="*/ 0 h 1097"/>
                <a:gd name="T4" fmla="*/ 1018 w 1018"/>
                <a:gd name="T5" fmla="*/ 1097 h 1097"/>
                <a:gd name="T6" fmla="*/ 0 w 1018"/>
                <a:gd name="T7" fmla="*/ 318 h 1097"/>
              </a:gdLst>
              <a:ahLst/>
              <a:cxnLst>
                <a:cxn ang="0">
                  <a:pos x="T0" y="T1"/>
                </a:cxn>
                <a:cxn ang="0">
                  <a:pos x="T2" y="T3"/>
                </a:cxn>
                <a:cxn ang="0">
                  <a:pos x="T4" y="T5"/>
                </a:cxn>
                <a:cxn ang="0">
                  <a:pos x="T6" y="T7"/>
                </a:cxn>
              </a:cxnLst>
              <a:rect l="0" t="0" r="r" b="b"/>
              <a:pathLst>
                <a:path w="1018" h="1097">
                  <a:moveTo>
                    <a:pt x="0" y="318"/>
                  </a:moveTo>
                  <a:lnTo>
                    <a:pt x="842" y="0"/>
                  </a:lnTo>
                  <a:lnTo>
                    <a:pt x="1018" y="1097"/>
                  </a:lnTo>
                  <a:lnTo>
                    <a:pt x="0" y="318"/>
                  </a:lnTo>
                  <a:close/>
                </a:path>
              </a:pathLst>
            </a:custGeom>
            <a:solidFill>
              <a:schemeClr val="tx1"/>
            </a:solidFill>
            <a:ln w="38100" cap="rnd">
              <a:solidFill>
                <a:schemeClr val="bg1"/>
              </a:solidFill>
            </a:ln>
          </p:spPr>
          <p:txBody>
            <a:bodyPr vert="horz" wrap="square" lIns="91440" tIns="45720" rIns="91440" bIns="45720" numCol="1" anchor="t" anchorCtr="0" compatLnSpc="1">
              <a:prstTxWarp prst="textNoShape">
                <a:avLst/>
              </a:prstTxWarp>
            </a:bodyPr>
            <a:lstStyle/>
            <a:p>
              <a:endParaRPr lang="uk-UA"/>
            </a:p>
          </p:txBody>
        </p:sp>
        <p:sp>
          <p:nvSpPr>
            <p:cNvPr id="12" name="Freeform 12"/>
            <p:cNvSpPr>
              <a:spLocks/>
            </p:cNvSpPr>
            <p:nvPr/>
          </p:nvSpPr>
          <p:spPr bwMode="auto">
            <a:xfrm>
              <a:off x="7134225" y="7110413"/>
              <a:ext cx="1738312" cy="1616075"/>
            </a:xfrm>
            <a:custGeom>
              <a:avLst/>
              <a:gdLst>
                <a:gd name="T0" fmla="*/ 318 w 1095"/>
                <a:gd name="T1" fmla="*/ 1018 h 1018"/>
                <a:gd name="T2" fmla="*/ 0 w 1095"/>
                <a:gd name="T3" fmla="*/ 176 h 1018"/>
                <a:gd name="T4" fmla="*/ 1095 w 1095"/>
                <a:gd name="T5" fmla="*/ 0 h 1018"/>
                <a:gd name="T6" fmla="*/ 318 w 1095"/>
                <a:gd name="T7" fmla="*/ 1018 h 1018"/>
              </a:gdLst>
              <a:ahLst/>
              <a:cxnLst>
                <a:cxn ang="0">
                  <a:pos x="T0" y="T1"/>
                </a:cxn>
                <a:cxn ang="0">
                  <a:pos x="T2" y="T3"/>
                </a:cxn>
                <a:cxn ang="0">
                  <a:pos x="T4" y="T5"/>
                </a:cxn>
                <a:cxn ang="0">
                  <a:pos x="T6" y="T7"/>
                </a:cxn>
              </a:cxnLst>
              <a:rect l="0" t="0" r="r" b="b"/>
              <a:pathLst>
                <a:path w="1095" h="1018">
                  <a:moveTo>
                    <a:pt x="318" y="1018"/>
                  </a:moveTo>
                  <a:lnTo>
                    <a:pt x="0" y="176"/>
                  </a:lnTo>
                  <a:lnTo>
                    <a:pt x="1095" y="0"/>
                  </a:lnTo>
                  <a:lnTo>
                    <a:pt x="318" y="1018"/>
                  </a:lnTo>
                  <a:close/>
                </a:path>
              </a:pathLst>
            </a:custGeom>
            <a:solidFill>
              <a:schemeClr val="tx1"/>
            </a:solidFill>
            <a:ln w="38100" cap="rnd">
              <a:solidFill>
                <a:schemeClr val="bg1"/>
              </a:solidFill>
            </a:ln>
          </p:spPr>
          <p:txBody>
            <a:bodyPr vert="horz" wrap="square" lIns="91440" tIns="45720" rIns="91440" bIns="45720" numCol="1" anchor="t" anchorCtr="0" compatLnSpc="1">
              <a:prstTxWarp prst="textNoShape">
                <a:avLst/>
              </a:prstTxWarp>
            </a:bodyPr>
            <a:lstStyle/>
            <a:p>
              <a:endParaRPr lang="uk-UA"/>
            </a:p>
          </p:txBody>
        </p:sp>
      </p:grpSp>
      <p:grpSp>
        <p:nvGrpSpPr>
          <p:cNvPr id="13" name="Group 12"/>
          <p:cNvGrpSpPr/>
          <p:nvPr/>
        </p:nvGrpSpPr>
        <p:grpSpPr>
          <a:xfrm>
            <a:off x="2061595" y="2737444"/>
            <a:ext cx="4563446" cy="1444152"/>
            <a:chOff x="2061595" y="2737444"/>
            <a:chExt cx="4563446" cy="1444152"/>
          </a:xfrm>
        </p:grpSpPr>
        <p:sp>
          <p:nvSpPr>
            <p:cNvPr id="15" name="TextBox 14"/>
            <p:cNvSpPr txBox="1"/>
            <p:nvPr/>
          </p:nvSpPr>
          <p:spPr>
            <a:xfrm>
              <a:off x="2567810" y="2737444"/>
              <a:ext cx="3238500" cy="646331"/>
            </a:xfrm>
            <a:prstGeom prst="rect">
              <a:avLst/>
            </a:prstGeom>
            <a:noFill/>
          </p:spPr>
          <p:txBody>
            <a:bodyPr wrap="square" rtlCol="0">
              <a:spAutoFit/>
            </a:bodyPr>
            <a:lstStyle/>
            <a:p>
              <a:pPr algn="r"/>
              <a:r>
                <a:rPr lang="en-US" sz="3600">
                  <a:latin typeface="+mj-lt"/>
                </a:rPr>
                <a:t>option title</a:t>
              </a:r>
              <a:endParaRPr lang="uk-UA" sz="3600">
                <a:latin typeface="+mj-lt"/>
              </a:endParaRPr>
            </a:p>
          </p:txBody>
        </p:sp>
        <p:sp>
          <p:nvSpPr>
            <p:cNvPr id="16" name="TextBox 15"/>
            <p:cNvSpPr txBox="1"/>
            <p:nvPr/>
          </p:nvSpPr>
          <p:spPr>
            <a:xfrm flipH="1">
              <a:off x="2061595" y="3473710"/>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17" name="Oval 16"/>
            <p:cNvSpPr/>
            <p:nvPr/>
          </p:nvSpPr>
          <p:spPr>
            <a:xfrm>
              <a:off x="6157560" y="2826185"/>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14" name="Group 13"/>
          <p:cNvGrpSpPr/>
          <p:nvPr/>
        </p:nvGrpSpPr>
        <p:grpSpPr>
          <a:xfrm>
            <a:off x="1643118" y="5855233"/>
            <a:ext cx="4563446" cy="1444152"/>
            <a:chOff x="1643118" y="5855233"/>
            <a:chExt cx="4563446" cy="1444152"/>
          </a:xfrm>
        </p:grpSpPr>
        <p:sp>
          <p:nvSpPr>
            <p:cNvPr id="19" name="TextBox 18"/>
            <p:cNvSpPr txBox="1"/>
            <p:nvPr/>
          </p:nvSpPr>
          <p:spPr>
            <a:xfrm>
              <a:off x="2149333" y="5855233"/>
              <a:ext cx="3238500" cy="646331"/>
            </a:xfrm>
            <a:prstGeom prst="rect">
              <a:avLst/>
            </a:prstGeom>
            <a:noFill/>
          </p:spPr>
          <p:txBody>
            <a:bodyPr wrap="square" rtlCol="0">
              <a:spAutoFit/>
            </a:bodyPr>
            <a:lstStyle/>
            <a:p>
              <a:pPr algn="r"/>
              <a:r>
                <a:rPr lang="en-US" sz="3600">
                  <a:latin typeface="+mj-lt"/>
                </a:rPr>
                <a:t>option title</a:t>
              </a:r>
              <a:endParaRPr lang="uk-UA" sz="3600">
                <a:latin typeface="+mj-lt"/>
              </a:endParaRPr>
            </a:p>
          </p:txBody>
        </p:sp>
        <p:sp>
          <p:nvSpPr>
            <p:cNvPr id="20" name="TextBox 19"/>
            <p:cNvSpPr txBox="1"/>
            <p:nvPr/>
          </p:nvSpPr>
          <p:spPr>
            <a:xfrm flipH="1">
              <a:off x="1643118" y="6591499"/>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21" name="Oval 20"/>
            <p:cNvSpPr/>
            <p:nvPr/>
          </p:nvSpPr>
          <p:spPr>
            <a:xfrm>
              <a:off x="5739083" y="5943974"/>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30" name="Group 29"/>
          <p:cNvGrpSpPr/>
          <p:nvPr/>
        </p:nvGrpSpPr>
        <p:grpSpPr>
          <a:xfrm>
            <a:off x="12313960" y="4132920"/>
            <a:ext cx="4716740" cy="1444152"/>
            <a:chOff x="12313960" y="4132920"/>
            <a:chExt cx="4716740" cy="1444152"/>
          </a:xfrm>
        </p:grpSpPr>
        <p:sp>
          <p:nvSpPr>
            <p:cNvPr id="23" name="Oval 22"/>
            <p:cNvSpPr/>
            <p:nvPr/>
          </p:nvSpPr>
          <p:spPr>
            <a:xfrm>
              <a:off x="12313960" y="4221661"/>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4" name="TextBox 23"/>
            <p:cNvSpPr txBox="1"/>
            <p:nvPr/>
          </p:nvSpPr>
          <p:spPr>
            <a:xfrm>
              <a:off x="13285985" y="4132920"/>
              <a:ext cx="3238500" cy="646331"/>
            </a:xfrm>
            <a:prstGeom prst="rect">
              <a:avLst/>
            </a:prstGeom>
            <a:noFill/>
          </p:spPr>
          <p:txBody>
            <a:bodyPr wrap="square" rtlCol="0">
              <a:spAutoFit/>
            </a:bodyPr>
            <a:lstStyle/>
            <a:p>
              <a:r>
                <a:rPr lang="en-US" sz="3600">
                  <a:latin typeface="+mj-lt"/>
                </a:rPr>
                <a:t>option title</a:t>
              </a:r>
              <a:endParaRPr lang="uk-UA" sz="3600">
                <a:latin typeface="+mj-lt"/>
              </a:endParaRPr>
            </a:p>
          </p:txBody>
        </p:sp>
        <p:sp>
          <p:nvSpPr>
            <p:cNvPr id="25" name="TextBox 24"/>
            <p:cNvSpPr txBox="1"/>
            <p:nvPr/>
          </p:nvSpPr>
          <p:spPr>
            <a:xfrm flipH="1">
              <a:off x="13285985" y="4869186"/>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grpSp>
        <p:nvGrpSpPr>
          <p:cNvPr id="18" name="Group 17"/>
          <p:cNvGrpSpPr/>
          <p:nvPr/>
        </p:nvGrpSpPr>
        <p:grpSpPr>
          <a:xfrm>
            <a:off x="12029036" y="7389292"/>
            <a:ext cx="4716740" cy="1444152"/>
            <a:chOff x="12029036" y="7389292"/>
            <a:chExt cx="4716740" cy="1444152"/>
          </a:xfrm>
        </p:grpSpPr>
        <p:sp>
          <p:nvSpPr>
            <p:cNvPr id="27" name="Oval 26"/>
            <p:cNvSpPr/>
            <p:nvPr/>
          </p:nvSpPr>
          <p:spPr>
            <a:xfrm>
              <a:off x="12029036" y="7478033"/>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8" name="TextBox 27"/>
            <p:cNvSpPr txBox="1"/>
            <p:nvPr/>
          </p:nvSpPr>
          <p:spPr>
            <a:xfrm>
              <a:off x="13001061" y="7389292"/>
              <a:ext cx="3238500" cy="646331"/>
            </a:xfrm>
            <a:prstGeom prst="rect">
              <a:avLst/>
            </a:prstGeom>
            <a:noFill/>
          </p:spPr>
          <p:txBody>
            <a:bodyPr wrap="square" rtlCol="0">
              <a:spAutoFit/>
            </a:bodyPr>
            <a:lstStyle/>
            <a:p>
              <a:r>
                <a:rPr lang="en-US" sz="3600">
                  <a:latin typeface="+mj-lt"/>
                </a:rPr>
                <a:t>option title</a:t>
              </a:r>
              <a:endParaRPr lang="uk-UA" sz="3600">
                <a:latin typeface="+mj-lt"/>
              </a:endParaRPr>
            </a:p>
          </p:txBody>
        </p:sp>
        <p:sp>
          <p:nvSpPr>
            <p:cNvPr id="29" name="TextBox 28"/>
            <p:cNvSpPr txBox="1"/>
            <p:nvPr/>
          </p:nvSpPr>
          <p:spPr>
            <a:xfrm flipH="1">
              <a:off x="13001061" y="8125558"/>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spTree>
    <p:extLst>
      <p:ext uri="{BB962C8B-B14F-4D97-AF65-F5344CB8AC3E}">
        <p14:creationId xmlns:p14="http://schemas.microsoft.com/office/powerpoint/2010/main" val="40818518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250"/>
                                        <p:tgtEl>
                                          <p:spTgt spid="13"/>
                                        </p:tgtEl>
                                      </p:cBhvr>
                                    </p:animEffect>
                                    <p:anim calcmode="lin" valueType="num">
                                      <p:cBhvr>
                                        <p:cTn id="14" dur="1250" fill="hold"/>
                                        <p:tgtEl>
                                          <p:spTgt spid="13"/>
                                        </p:tgtEl>
                                        <p:attrNameLst>
                                          <p:attrName>ppt_x</p:attrName>
                                        </p:attrNameLst>
                                      </p:cBhvr>
                                      <p:tavLst>
                                        <p:tav tm="0">
                                          <p:val>
                                            <p:strVal val="#ppt_x"/>
                                          </p:val>
                                        </p:tav>
                                        <p:tav tm="100000">
                                          <p:val>
                                            <p:strVal val="#ppt_x"/>
                                          </p:val>
                                        </p:tav>
                                      </p:tavLst>
                                    </p:anim>
                                    <p:anim calcmode="lin" valueType="num">
                                      <p:cBhvr>
                                        <p:cTn id="15" dur="1125" decel="100000" fill="hold"/>
                                        <p:tgtEl>
                                          <p:spTgt spid="1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30"/>
                                        </p:tgtEl>
                                        <p:attrNameLst>
                                          <p:attrName>style.visibility</p:attrName>
                                        </p:attrNameLst>
                                      </p:cBhvr>
                                      <p:to>
                                        <p:strVal val="visible"/>
                                      </p:to>
                                    </p:set>
                                    <p:animEffect transition="in" filter="fade">
                                      <p:cBhvr>
                                        <p:cTn id="19" dur="1250"/>
                                        <p:tgtEl>
                                          <p:spTgt spid="30"/>
                                        </p:tgtEl>
                                      </p:cBhvr>
                                    </p:animEffect>
                                    <p:anim calcmode="lin" valueType="num">
                                      <p:cBhvr>
                                        <p:cTn id="20" dur="1250" fill="hold"/>
                                        <p:tgtEl>
                                          <p:spTgt spid="30"/>
                                        </p:tgtEl>
                                        <p:attrNameLst>
                                          <p:attrName>ppt_x</p:attrName>
                                        </p:attrNameLst>
                                      </p:cBhvr>
                                      <p:tavLst>
                                        <p:tav tm="0">
                                          <p:val>
                                            <p:strVal val="#ppt_x"/>
                                          </p:val>
                                        </p:tav>
                                        <p:tav tm="100000">
                                          <p:val>
                                            <p:strVal val="#ppt_x"/>
                                          </p:val>
                                        </p:tav>
                                      </p:tavLst>
                                    </p:anim>
                                    <p:anim calcmode="lin" valueType="num">
                                      <p:cBhvr>
                                        <p:cTn id="21" dur="1125" decel="100000" fill="hold"/>
                                        <p:tgtEl>
                                          <p:spTgt spid="30"/>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30"/>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1250"/>
                                        <p:tgtEl>
                                          <p:spTgt spid="14"/>
                                        </p:tgtEl>
                                      </p:cBhvr>
                                    </p:animEffect>
                                    <p:anim calcmode="lin" valueType="num">
                                      <p:cBhvr>
                                        <p:cTn id="26" dur="1250" fill="hold"/>
                                        <p:tgtEl>
                                          <p:spTgt spid="14"/>
                                        </p:tgtEl>
                                        <p:attrNameLst>
                                          <p:attrName>ppt_x</p:attrName>
                                        </p:attrNameLst>
                                      </p:cBhvr>
                                      <p:tavLst>
                                        <p:tav tm="0">
                                          <p:val>
                                            <p:strVal val="#ppt_x"/>
                                          </p:val>
                                        </p:tav>
                                        <p:tav tm="100000">
                                          <p:val>
                                            <p:strVal val="#ppt_x"/>
                                          </p:val>
                                        </p:tav>
                                      </p:tavLst>
                                    </p:anim>
                                    <p:anim calcmode="lin" valueType="num">
                                      <p:cBhvr>
                                        <p:cTn id="27" dur="1125" decel="100000" fill="hold"/>
                                        <p:tgtEl>
                                          <p:spTgt spid="14"/>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1250"/>
                                        <p:tgtEl>
                                          <p:spTgt spid="18"/>
                                        </p:tgtEl>
                                      </p:cBhvr>
                                    </p:animEffect>
                                    <p:anim calcmode="lin" valueType="num">
                                      <p:cBhvr>
                                        <p:cTn id="32" dur="1250" fill="hold"/>
                                        <p:tgtEl>
                                          <p:spTgt spid="18"/>
                                        </p:tgtEl>
                                        <p:attrNameLst>
                                          <p:attrName>ppt_x</p:attrName>
                                        </p:attrNameLst>
                                      </p:cBhvr>
                                      <p:tavLst>
                                        <p:tav tm="0">
                                          <p:val>
                                            <p:strVal val="#ppt_x"/>
                                          </p:val>
                                        </p:tav>
                                        <p:tav tm="100000">
                                          <p:val>
                                            <p:strVal val="#ppt_x"/>
                                          </p:val>
                                        </p:tav>
                                      </p:tavLst>
                                    </p:anim>
                                    <p:anim calcmode="lin" valueType="num">
                                      <p:cBhvr>
                                        <p:cTn id="33" dur="1125" decel="100000" fill="hold"/>
                                        <p:tgtEl>
                                          <p:spTgt spid="18"/>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six options</a:t>
            </a:r>
            <a:br>
              <a:rPr lang="en-US"/>
            </a:br>
            <a:r>
              <a:rPr lang="en-US"/>
              <a:t>infographics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175</a:t>
            </a:fld>
            <a:endParaRPr/>
          </a:p>
        </p:txBody>
      </p:sp>
      <p:grpSp>
        <p:nvGrpSpPr>
          <p:cNvPr id="4" name="Group 3"/>
          <p:cNvGrpSpPr/>
          <p:nvPr/>
        </p:nvGrpSpPr>
        <p:grpSpPr>
          <a:xfrm>
            <a:off x="6498771" y="2953675"/>
            <a:ext cx="5290458" cy="5278544"/>
            <a:chOff x="6498771" y="2953675"/>
            <a:chExt cx="5290458" cy="5278544"/>
          </a:xfrm>
        </p:grpSpPr>
        <p:sp>
          <p:nvSpPr>
            <p:cNvPr id="29" name="Freeform 24"/>
            <p:cNvSpPr>
              <a:spLocks/>
            </p:cNvSpPr>
            <p:nvPr/>
          </p:nvSpPr>
          <p:spPr bwMode="auto">
            <a:xfrm>
              <a:off x="6957518" y="6492563"/>
              <a:ext cx="1995839" cy="1739656"/>
            </a:xfrm>
            <a:custGeom>
              <a:avLst/>
              <a:gdLst>
                <a:gd name="T0" fmla="*/ 141 w 141"/>
                <a:gd name="T1" fmla="*/ 40 h 123"/>
                <a:gd name="T2" fmla="*/ 141 w 141"/>
                <a:gd name="T3" fmla="*/ 123 h 123"/>
                <a:gd name="T4" fmla="*/ 0 w 141"/>
                <a:gd name="T5" fmla="*/ 42 h 123"/>
                <a:gd name="T6" fmla="*/ 72 w 141"/>
                <a:gd name="T7" fmla="*/ 0 h 123"/>
                <a:gd name="T8" fmla="*/ 141 w 141"/>
                <a:gd name="T9" fmla="*/ 40 h 123"/>
              </a:gdLst>
              <a:ahLst/>
              <a:cxnLst>
                <a:cxn ang="0">
                  <a:pos x="T0" y="T1"/>
                </a:cxn>
                <a:cxn ang="0">
                  <a:pos x="T2" y="T3"/>
                </a:cxn>
                <a:cxn ang="0">
                  <a:pos x="T4" y="T5"/>
                </a:cxn>
                <a:cxn ang="0">
                  <a:pos x="T6" y="T7"/>
                </a:cxn>
                <a:cxn ang="0">
                  <a:pos x="T8" y="T9"/>
                </a:cxn>
              </a:cxnLst>
              <a:rect l="0" t="0" r="r" b="b"/>
              <a:pathLst>
                <a:path w="141" h="123">
                  <a:moveTo>
                    <a:pt x="141" y="40"/>
                  </a:moveTo>
                  <a:cubicBezTo>
                    <a:pt x="141" y="123"/>
                    <a:pt x="141" y="123"/>
                    <a:pt x="141" y="123"/>
                  </a:cubicBezTo>
                  <a:cubicBezTo>
                    <a:pt x="82" y="119"/>
                    <a:pt x="31" y="87"/>
                    <a:pt x="0" y="42"/>
                  </a:cubicBezTo>
                  <a:cubicBezTo>
                    <a:pt x="72" y="0"/>
                    <a:pt x="72" y="0"/>
                    <a:pt x="72" y="0"/>
                  </a:cubicBezTo>
                  <a:cubicBezTo>
                    <a:pt x="88" y="22"/>
                    <a:pt x="113" y="37"/>
                    <a:pt x="141" y="4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30" name="Freeform 25"/>
            <p:cNvSpPr>
              <a:spLocks/>
            </p:cNvSpPr>
            <p:nvPr/>
          </p:nvSpPr>
          <p:spPr bwMode="auto">
            <a:xfrm>
              <a:off x="10514276" y="4449066"/>
              <a:ext cx="1274953" cy="2293726"/>
            </a:xfrm>
            <a:custGeom>
              <a:avLst/>
              <a:gdLst>
                <a:gd name="T0" fmla="*/ 8 w 90"/>
                <a:gd name="T1" fmla="*/ 81 h 162"/>
                <a:gd name="T2" fmla="*/ 0 w 90"/>
                <a:gd name="T3" fmla="*/ 41 h 162"/>
                <a:gd name="T4" fmla="*/ 71 w 90"/>
                <a:gd name="T5" fmla="*/ 0 h 162"/>
                <a:gd name="T6" fmla="*/ 90 w 90"/>
                <a:gd name="T7" fmla="*/ 81 h 162"/>
                <a:gd name="T8" fmla="*/ 71 w 90"/>
                <a:gd name="T9" fmla="*/ 162 h 162"/>
                <a:gd name="T10" fmla="*/ 0 w 90"/>
                <a:gd name="T11" fmla="*/ 121 h 162"/>
                <a:gd name="T12" fmla="*/ 8 w 90"/>
                <a:gd name="T13" fmla="*/ 81 h 162"/>
              </a:gdLst>
              <a:ahLst/>
              <a:cxnLst>
                <a:cxn ang="0">
                  <a:pos x="T0" y="T1"/>
                </a:cxn>
                <a:cxn ang="0">
                  <a:pos x="T2" y="T3"/>
                </a:cxn>
                <a:cxn ang="0">
                  <a:pos x="T4" y="T5"/>
                </a:cxn>
                <a:cxn ang="0">
                  <a:pos x="T6" y="T7"/>
                </a:cxn>
                <a:cxn ang="0">
                  <a:pos x="T8" y="T9"/>
                </a:cxn>
                <a:cxn ang="0">
                  <a:pos x="T10" y="T11"/>
                </a:cxn>
                <a:cxn ang="0">
                  <a:pos x="T12" y="T13"/>
                </a:cxn>
              </a:cxnLst>
              <a:rect l="0" t="0" r="r" b="b"/>
              <a:pathLst>
                <a:path w="90" h="162">
                  <a:moveTo>
                    <a:pt x="8" y="81"/>
                  </a:moveTo>
                  <a:cubicBezTo>
                    <a:pt x="8" y="67"/>
                    <a:pt x="5" y="53"/>
                    <a:pt x="0" y="41"/>
                  </a:cubicBezTo>
                  <a:cubicBezTo>
                    <a:pt x="71" y="0"/>
                    <a:pt x="71" y="0"/>
                    <a:pt x="71" y="0"/>
                  </a:cubicBezTo>
                  <a:cubicBezTo>
                    <a:pt x="83" y="24"/>
                    <a:pt x="90" y="52"/>
                    <a:pt x="90" y="81"/>
                  </a:cubicBezTo>
                  <a:cubicBezTo>
                    <a:pt x="90" y="110"/>
                    <a:pt x="83" y="138"/>
                    <a:pt x="71" y="162"/>
                  </a:cubicBezTo>
                  <a:cubicBezTo>
                    <a:pt x="0" y="121"/>
                    <a:pt x="0" y="121"/>
                    <a:pt x="0" y="121"/>
                  </a:cubicBezTo>
                  <a:cubicBezTo>
                    <a:pt x="5" y="109"/>
                    <a:pt x="8" y="95"/>
                    <a:pt x="8" y="81"/>
                  </a:cubicBez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31" name="Freeform 26"/>
            <p:cNvSpPr>
              <a:spLocks/>
            </p:cNvSpPr>
            <p:nvPr/>
          </p:nvSpPr>
          <p:spPr bwMode="auto">
            <a:xfrm>
              <a:off x="6498771" y="4449066"/>
              <a:ext cx="1280912" cy="2293726"/>
            </a:xfrm>
            <a:custGeom>
              <a:avLst/>
              <a:gdLst>
                <a:gd name="T0" fmla="*/ 82 w 90"/>
                <a:gd name="T1" fmla="*/ 81 h 162"/>
                <a:gd name="T2" fmla="*/ 90 w 90"/>
                <a:gd name="T3" fmla="*/ 121 h 162"/>
                <a:gd name="T4" fmla="*/ 19 w 90"/>
                <a:gd name="T5" fmla="*/ 162 h 162"/>
                <a:gd name="T6" fmla="*/ 0 w 90"/>
                <a:gd name="T7" fmla="*/ 81 h 162"/>
                <a:gd name="T8" fmla="*/ 19 w 90"/>
                <a:gd name="T9" fmla="*/ 0 h 162"/>
                <a:gd name="T10" fmla="*/ 90 w 90"/>
                <a:gd name="T11" fmla="*/ 41 h 162"/>
                <a:gd name="T12" fmla="*/ 82 w 90"/>
                <a:gd name="T13" fmla="*/ 81 h 162"/>
              </a:gdLst>
              <a:ahLst/>
              <a:cxnLst>
                <a:cxn ang="0">
                  <a:pos x="T0" y="T1"/>
                </a:cxn>
                <a:cxn ang="0">
                  <a:pos x="T2" y="T3"/>
                </a:cxn>
                <a:cxn ang="0">
                  <a:pos x="T4" y="T5"/>
                </a:cxn>
                <a:cxn ang="0">
                  <a:pos x="T6" y="T7"/>
                </a:cxn>
                <a:cxn ang="0">
                  <a:pos x="T8" y="T9"/>
                </a:cxn>
                <a:cxn ang="0">
                  <a:pos x="T10" y="T11"/>
                </a:cxn>
                <a:cxn ang="0">
                  <a:pos x="T12" y="T13"/>
                </a:cxn>
              </a:cxnLst>
              <a:rect l="0" t="0" r="r" b="b"/>
              <a:pathLst>
                <a:path w="90" h="162">
                  <a:moveTo>
                    <a:pt x="82" y="81"/>
                  </a:moveTo>
                  <a:cubicBezTo>
                    <a:pt x="82" y="95"/>
                    <a:pt x="85" y="109"/>
                    <a:pt x="90" y="121"/>
                  </a:cubicBezTo>
                  <a:cubicBezTo>
                    <a:pt x="19" y="162"/>
                    <a:pt x="19" y="162"/>
                    <a:pt x="19" y="162"/>
                  </a:cubicBezTo>
                  <a:cubicBezTo>
                    <a:pt x="7" y="138"/>
                    <a:pt x="0" y="110"/>
                    <a:pt x="0" y="81"/>
                  </a:cubicBezTo>
                  <a:cubicBezTo>
                    <a:pt x="0" y="52"/>
                    <a:pt x="7" y="24"/>
                    <a:pt x="19" y="0"/>
                  </a:cubicBezTo>
                  <a:cubicBezTo>
                    <a:pt x="90" y="41"/>
                    <a:pt x="90" y="41"/>
                    <a:pt x="90" y="41"/>
                  </a:cubicBezTo>
                  <a:cubicBezTo>
                    <a:pt x="85" y="53"/>
                    <a:pt x="82" y="67"/>
                    <a:pt x="82" y="81"/>
                  </a:cubicBez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32" name="Freeform 27"/>
            <p:cNvSpPr>
              <a:spLocks/>
            </p:cNvSpPr>
            <p:nvPr/>
          </p:nvSpPr>
          <p:spPr bwMode="auto">
            <a:xfrm>
              <a:off x="9334647" y="2953675"/>
              <a:ext cx="1995839" cy="1745615"/>
            </a:xfrm>
            <a:custGeom>
              <a:avLst/>
              <a:gdLst>
                <a:gd name="T0" fmla="*/ 0 w 141"/>
                <a:gd name="T1" fmla="*/ 82 h 123"/>
                <a:gd name="T2" fmla="*/ 0 w 141"/>
                <a:gd name="T3" fmla="*/ 0 h 123"/>
                <a:gd name="T4" fmla="*/ 141 w 141"/>
                <a:gd name="T5" fmla="*/ 81 h 123"/>
                <a:gd name="T6" fmla="*/ 69 w 141"/>
                <a:gd name="T7" fmla="*/ 123 h 123"/>
                <a:gd name="T8" fmla="*/ 0 w 141"/>
                <a:gd name="T9" fmla="*/ 82 h 123"/>
              </a:gdLst>
              <a:ahLst/>
              <a:cxnLst>
                <a:cxn ang="0">
                  <a:pos x="T0" y="T1"/>
                </a:cxn>
                <a:cxn ang="0">
                  <a:pos x="T2" y="T3"/>
                </a:cxn>
                <a:cxn ang="0">
                  <a:pos x="T4" y="T5"/>
                </a:cxn>
                <a:cxn ang="0">
                  <a:pos x="T6" y="T7"/>
                </a:cxn>
                <a:cxn ang="0">
                  <a:pos x="T8" y="T9"/>
                </a:cxn>
              </a:cxnLst>
              <a:rect l="0" t="0" r="r" b="b"/>
              <a:pathLst>
                <a:path w="141" h="123">
                  <a:moveTo>
                    <a:pt x="0" y="82"/>
                  </a:moveTo>
                  <a:cubicBezTo>
                    <a:pt x="0" y="0"/>
                    <a:pt x="0" y="0"/>
                    <a:pt x="0" y="0"/>
                  </a:cubicBezTo>
                  <a:cubicBezTo>
                    <a:pt x="59" y="4"/>
                    <a:pt x="110" y="35"/>
                    <a:pt x="141" y="81"/>
                  </a:cubicBezTo>
                  <a:cubicBezTo>
                    <a:pt x="69" y="123"/>
                    <a:pt x="69" y="123"/>
                    <a:pt x="69" y="123"/>
                  </a:cubicBezTo>
                  <a:cubicBezTo>
                    <a:pt x="53" y="101"/>
                    <a:pt x="28" y="86"/>
                    <a:pt x="0" y="82"/>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33" name="Freeform 28"/>
            <p:cNvSpPr>
              <a:spLocks/>
            </p:cNvSpPr>
            <p:nvPr/>
          </p:nvSpPr>
          <p:spPr bwMode="auto">
            <a:xfrm>
              <a:off x="9334647" y="6492563"/>
              <a:ext cx="1995839" cy="1739656"/>
            </a:xfrm>
            <a:custGeom>
              <a:avLst/>
              <a:gdLst>
                <a:gd name="T0" fmla="*/ 69 w 141"/>
                <a:gd name="T1" fmla="*/ 0 h 123"/>
                <a:gd name="T2" fmla="*/ 141 w 141"/>
                <a:gd name="T3" fmla="*/ 42 h 123"/>
                <a:gd name="T4" fmla="*/ 0 w 141"/>
                <a:gd name="T5" fmla="*/ 123 h 123"/>
                <a:gd name="T6" fmla="*/ 0 w 141"/>
                <a:gd name="T7" fmla="*/ 40 h 123"/>
                <a:gd name="T8" fmla="*/ 69 w 141"/>
                <a:gd name="T9" fmla="*/ 0 h 123"/>
              </a:gdLst>
              <a:ahLst/>
              <a:cxnLst>
                <a:cxn ang="0">
                  <a:pos x="T0" y="T1"/>
                </a:cxn>
                <a:cxn ang="0">
                  <a:pos x="T2" y="T3"/>
                </a:cxn>
                <a:cxn ang="0">
                  <a:pos x="T4" y="T5"/>
                </a:cxn>
                <a:cxn ang="0">
                  <a:pos x="T6" y="T7"/>
                </a:cxn>
                <a:cxn ang="0">
                  <a:pos x="T8" y="T9"/>
                </a:cxn>
              </a:cxnLst>
              <a:rect l="0" t="0" r="r" b="b"/>
              <a:pathLst>
                <a:path w="141" h="123">
                  <a:moveTo>
                    <a:pt x="69" y="0"/>
                  </a:moveTo>
                  <a:cubicBezTo>
                    <a:pt x="141" y="42"/>
                    <a:pt x="141" y="42"/>
                    <a:pt x="141" y="42"/>
                  </a:cubicBezTo>
                  <a:cubicBezTo>
                    <a:pt x="110" y="87"/>
                    <a:pt x="59" y="119"/>
                    <a:pt x="0" y="123"/>
                  </a:cubicBezTo>
                  <a:cubicBezTo>
                    <a:pt x="0" y="40"/>
                    <a:pt x="0" y="40"/>
                    <a:pt x="0" y="40"/>
                  </a:cubicBezTo>
                  <a:cubicBezTo>
                    <a:pt x="28" y="37"/>
                    <a:pt x="53" y="22"/>
                    <a:pt x="69" y="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34" name="Freeform 29"/>
            <p:cNvSpPr>
              <a:spLocks/>
            </p:cNvSpPr>
            <p:nvPr/>
          </p:nvSpPr>
          <p:spPr bwMode="auto">
            <a:xfrm>
              <a:off x="6957518" y="2953675"/>
              <a:ext cx="1995839" cy="1745615"/>
            </a:xfrm>
            <a:custGeom>
              <a:avLst/>
              <a:gdLst>
                <a:gd name="T0" fmla="*/ 72 w 141"/>
                <a:gd name="T1" fmla="*/ 123 h 123"/>
                <a:gd name="T2" fmla="*/ 0 w 141"/>
                <a:gd name="T3" fmla="*/ 81 h 123"/>
                <a:gd name="T4" fmla="*/ 141 w 141"/>
                <a:gd name="T5" fmla="*/ 0 h 123"/>
                <a:gd name="T6" fmla="*/ 141 w 141"/>
                <a:gd name="T7" fmla="*/ 82 h 123"/>
                <a:gd name="T8" fmla="*/ 72 w 141"/>
                <a:gd name="T9" fmla="*/ 123 h 123"/>
              </a:gdLst>
              <a:ahLst/>
              <a:cxnLst>
                <a:cxn ang="0">
                  <a:pos x="T0" y="T1"/>
                </a:cxn>
                <a:cxn ang="0">
                  <a:pos x="T2" y="T3"/>
                </a:cxn>
                <a:cxn ang="0">
                  <a:pos x="T4" y="T5"/>
                </a:cxn>
                <a:cxn ang="0">
                  <a:pos x="T6" y="T7"/>
                </a:cxn>
                <a:cxn ang="0">
                  <a:pos x="T8" y="T9"/>
                </a:cxn>
              </a:cxnLst>
              <a:rect l="0" t="0" r="r" b="b"/>
              <a:pathLst>
                <a:path w="141" h="123">
                  <a:moveTo>
                    <a:pt x="72" y="123"/>
                  </a:moveTo>
                  <a:cubicBezTo>
                    <a:pt x="0" y="81"/>
                    <a:pt x="0" y="81"/>
                    <a:pt x="0" y="81"/>
                  </a:cubicBezTo>
                  <a:cubicBezTo>
                    <a:pt x="31" y="35"/>
                    <a:pt x="82" y="4"/>
                    <a:pt x="141" y="0"/>
                  </a:cubicBezTo>
                  <a:cubicBezTo>
                    <a:pt x="141" y="82"/>
                    <a:pt x="141" y="82"/>
                    <a:pt x="141" y="82"/>
                  </a:cubicBezTo>
                  <a:cubicBezTo>
                    <a:pt x="113" y="86"/>
                    <a:pt x="88" y="101"/>
                    <a:pt x="72" y="123"/>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uk-UA"/>
            </a:p>
          </p:txBody>
        </p:sp>
      </p:grpSp>
      <p:grpSp>
        <p:nvGrpSpPr>
          <p:cNvPr id="5" name="Group 4"/>
          <p:cNvGrpSpPr/>
          <p:nvPr/>
        </p:nvGrpSpPr>
        <p:grpSpPr>
          <a:xfrm>
            <a:off x="2038182" y="2400300"/>
            <a:ext cx="4563446" cy="1444152"/>
            <a:chOff x="2038182" y="2400300"/>
            <a:chExt cx="4563446" cy="1444152"/>
          </a:xfrm>
        </p:grpSpPr>
        <p:sp>
          <p:nvSpPr>
            <p:cNvPr id="35" name="TextBox 34"/>
            <p:cNvSpPr txBox="1"/>
            <p:nvPr/>
          </p:nvSpPr>
          <p:spPr>
            <a:xfrm>
              <a:off x="2544397" y="2400300"/>
              <a:ext cx="3238500" cy="646331"/>
            </a:xfrm>
            <a:prstGeom prst="rect">
              <a:avLst/>
            </a:prstGeom>
            <a:noFill/>
          </p:spPr>
          <p:txBody>
            <a:bodyPr wrap="square" rtlCol="0">
              <a:spAutoFit/>
            </a:bodyPr>
            <a:lstStyle/>
            <a:p>
              <a:pPr algn="r"/>
              <a:r>
                <a:rPr lang="en-US" sz="3600">
                  <a:latin typeface="+mj-lt"/>
                </a:rPr>
                <a:t>option title</a:t>
              </a:r>
              <a:endParaRPr lang="uk-UA" sz="3600">
                <a:latin typeface="+mj-lt"/>
              </a:endParaRPr>
            </a:p>
          </p:txBody>
        </p:sp>
        <p:sp>
          <p:nvSpPr>
            <p:cNvPr id="36" name="TextBox 35"/>
            <p:cNvSpPr txBox="1"/>
            <p:nvPr/>
          </p:nvSpPr>
          <p:spPr>
            <a:xfrm flipH="1">
              <a:off x="2038182" y="3136566"/>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37" name="Oval 36"/>
            <p:cNvSpPr/>
            <p:nvPr/>
          </p:nvSpPr>
          <p:spPr>
            <a:xfrm>
              <a:off x="6134147" y="2489041"/>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7" name="Group 6"/>
          <p:cNvGrpSpPr/>
          <p:nvPr/>
        </p:nvGrpSpPr>
        <p:grpSpPr>
          <a:xfrm>
            <a:off x="1154866" y="4870871"/>
            <a:ext cx="4563446" cy="1444152"/>
            <a:chOff x="1154866" y="4870871"/>
            <a:chExt cx="4563446" cy="1444152"/>
          </a:xfrm>
        </p:grpSpPr>
        <p:sp>
          <p:nvSpPr>
            <p:cNvPr id="40" name="TextBox 39"/>
            <p:cNvSpPr txBox="1"/>
            <p:nvPr/>
          </p:nvSpPr>
          <p:spPr>
            <a:xfrm>
              <a:off x="1661081" y="4870871"/>
              <a:ext cx="3238500" cy="646331"/>
            </a:xfrm>
            <a:prstGeom prst="rect">
              <a:avLst/>
            </a:prstGeom>
            <a:noFill/>
          </p:spPr>
          <p:txBody>
            <a:bodyPr wrap="square" rtlCol="0">
              <a:spAutoFit/>
            </a:bodyPr>
            <a:lstStyle/>
            <a:p>
              <a:pPr algn="r"/>
              <a:r>
                <a:rPr lang="en-US" sz="3600">
                  <a:latin typeface="+mj-lt"/>
                </a:rPr>
                <a:t>option title</a:t>
              </a:r>
              <a:endParaRPr lang="uk-UA" sz="3600">
                <a:latin typeface="+mj-lt"/>
              </a:endParaRPr>
            </a:p>
          </p:txBody>
        </p:sp>
        <p:sp>
          <p:nvSpPr>
            <p:cNvPr id="41" name="TextBox 40"/>
            <p:cNvSpPr txBox="1"/>
            <p:nvPr/>
          </p:nvSpPr>
          <p:spPr>
            <a:xfrm flipH="1">
              <a:off x="1154866" y="5607137"/>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42" name="Oval 41"/>
            <p:cNvSpPr/>
            <p:nvPr/>
          </p:nvSpPr>
          <p:spPr>
            <a:xfrm>
              <a:off x="5250831" y="4959612"/>
              <a:ext cx="467481" cy="467481"/>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8" name="Group 7"/>
          <p:cNvGrpSpPr/>
          <p:nvPr/>
        </p:nvGrpSpPr>
        <p:grpSpPr>
          <a:xfrm>
            <a:off x="1881924" y="7341442"/>
            <a:ext cx="4563446" cy="1444152"/>
            <a:chOff x="1881924" y="7341442"/>
            <a:chExt cx="4563446" cy="1444152"/>
          </a:xfrm>
        </p:grpSpPr>
        <p:sp>
          <p:nvSpPr>
            <p:cNvPr id="44" name="TextBox 43"/>
            <p:cNvSpPr txBox="1"/>
            <p:nvPr/>
          </p:nvSpPr>
          <p:spPr>
            <a:xfrm>
              <a:off x="2388139" y="7341442"/>
              <a:ext cx="3238500" cy="646331"/>
            </a:xfrm>
            <a:prstGeom prst="rect">
              <a:avLst/>
            </a:prstGeom>
            <a:noFill/>
          </p:spPr>
          <p:txBody>
            <a:bodyPr wrap="square" rtlCol="0">
              <a:spAutoFit/>
            </a:bodyPr>
            <a:lstStyle/>
            <a:p>
              <a:pPr algn="r"/>
              <a:r>
                <a:rPr lang="en-US" sz="3600">
                  <a:latin typeface="+mj-lt"/>
                </a:rPr>
                <a:t>option title</a:t>
              </a:r>
              <a:endParaRPr lang="uk-UA" sz="3600">
                <a:latin typeface="+mj-lt"/>
              </a:endParaRPr>
            </a:p>
          </p:txBody>
        </p:sp>
        <p:sp>
          <p:nvSpPr>
            <p:cNvPr id="45" name="TextBox 44"/>
            <p:cNvSpPr txBox="1"/>
            <p:nvPr/>
          </p:nvSpPr>
          <p:spPr>
            <a:xfrm flipH="1">
              <a:off x="1881924" y="8077708"/>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46" name="Oval 45"/>
            <p:cNvSpPr/>
            <p:nvPr/>
          </p:nvSpPr>
          <p:spPr>
            <a:xfrm>
              <a:off x="5977889" y="7430183"/>
              <a:ext cx="467481" cy="46748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6" name="Group 5"/>
          <p:cNvGrpSpPr/>
          <p:nvPr/>
        </p:nvGrpSpPr>
        <p:grpSpPr>
          <a:xfrm>
            <a:off x="11673676" y="2400300"/>
            <a:ext cx="4716740" cy="1444152"/>
            <a:chOff x="11673676" y="2400300"/>
            <a:chExt cx="4716740" cy="1444152"/>
          </a:xfrm>
        </p:grpSpPr>
        <p:sp>
          <p:nvSpPr>
            <p:cNvPr id="51" name="Oval 50"/>
            <p:cNvSpPr/>
            <p:nvPr/>
          </p:nvSpPr>
          <p:spPr>
            <a:xfrm>
              <a:off x="11673676" y="2489041"/>
              <a:ext cx="467481" cy="46748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2" name="TextBox 51"/>
            <p:cNvSpPr txBox="1"/>
            <p:nvPr/>
          </p:nvSpPr>
          <p:spPr>
            <a:xfrm>
              <a:off x="12645701" y="2400300"/>
              <a:ext cx="3238500" cy="646331"/>
            </a:xfrm>
            <a:prstGeom prst="rect">
              <a:avLst/>
            </a:prstGeom>
            <a:noFill/>
          </p:spPr>
          <p:txBody>
            <a:bodyPr wrap="square" rtlCol="0">
              <a:spAutoFit/>
            </a:bodyPr>
            <a:lstStyle/>
            <a:p>
              <a:r>
                <a:rPr lang="en-US" sz="3600">
                  <a:latin typeface="+mj-lt"/>
                </a:rPr>
                <a:t>option title</a:t>
              </a:r>
              <a:endParaRPr lang="uk-UA" sz="3600">
                <a:latin typeface="+mj-lt"/>
              </a:endParaRPr>
            </a:p>
          </p:txBody>
        </p:sp>
        <p:sp>
          <p:nvSpPr>
            <p:cNvPr id="53" name="TextBox 52"/>
            <p:cNvSpPr txBox="1"/>
            <p:nvPr/>
          </p:nvSpPr>
          <p:spPr>
            <a:xfrm flipH="1">
              <a:off x="12645701" y="3136566"/>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grpSp>
        <p:nvGrpSpPr>
          <p:cNvPr id="9" name="Group 8"/>
          <p:cNvGrpSpPr/>
          <p:nvPr/>
        </p:nvGrpSpPr>
        <p:grpSpPr>
          <a:xfrm>
            <a:off x="11673676" y="7341442"/>
            <a:ext cx="4716740" cy="1444152"/>
            <a:chOff x="11673676" y="7341442"/>
            <a:chExt cx="4716740" cy="1444152"/>
          </a:xfrm>
        </p:grpSpPr>
        <p:sp>
          <p:nvSpPr>
            <p:cNvPr id="55" name="Oval 54"/>
            <p:cNvSpPr/>
            <p:nvPr/>
          </p:nvSpPr>
          <p:spPr>
            <a:xfrm>
              <a:off x="11673676" y="7430183"/>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6" name="TextBox 55"/>
            <p:cNvSpPr txBox="1"/>
            <p:nvPr/>
          </p:nvSpPr>
          <p:spPr>
            <a:xfrm>
              <a:off x="12645701" y="7341442"/>
              <a:ext cx="3238500" cy="646331"/>
            </a:xfrm>
            <a:prstGeom prst="rect">
              <a:avLst/>
            </a:prstGeom>
            <a:noFill/>
          </p:spPr>
          <p:txBody>
            <a:bodyPr wrap="square" rtlCol="0">
              <a:spAutoFit/>
            </a:bodyPr>
            <a:lstStyle/>
            <a:p>
              <a:r>
                <a:rPr lang="en-US" sz="3600">
                  <a:latin typeface="+mj-lt"/>
                </a:rPr>
                <a:t>option title</a:t>
              </a:r>
              <a:endParaRPr lang="uk-UA" sz="3600">
                <a:latin typeface="+mj-lt"/>
              </a:endParaRPr>
            </a:p>
          </p:txBody>
        </p:sp>
        <p:sp>
          <p:nvSpPr>
            <p:cNvPr id="57" name="TextBox 56"/>
            <p:cNvSpPr txBox="1"/>
            <p:nvPr/>
          </p:nvSpPr>
          <p:spPr>
            <a:xfrm flipH="1">
              <a:off x="12645701" y="8077708"/>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grpSp>
        <p:nvGrpSpPr>
          <p:cNvPr id="10" name="Group 9"/>
          <p:cNvGrpSpPr/>
          <p:nvPr/>
        </p:nvGrpSpPr>
        <p:grpSpPr>
          <a:xfrm>
            <a:off x="12607601" y="4870871"/>
            <a:ext cx="4716740" cy="1444152"/>
            <a:chOff x="12607601" y="4870871"/>
            <a:chExt cx="4716740" cy="1444152"/>
          </a:xfrm>
        </p:grpSpPr>
        <p:sp>
          <p:nvSpPr>
            <p:cNvPr id="59" name="Oval 58"/>
            <p:cNvSpPr/>
            <p:nvPr/>
          </p:nvSpPr>
          <p:spPr>
            <a:xfrm>
              <a:off x="12607601" y="4959612"/>
              <a:ext cx="467481" cy="467481"/>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0" name="TextBox 59"/>
            <p:cNvSpPr txBox="1"/>
            <p:nvPr/>
          </p:nvSpPr>
          <p:spPr>
            <a:xfrm>
              <a:off x="13579626" y="4870871"/>
              <a:ext cx="3238500" cy="646331"/>
            </a:xfrm>
            <a:prstGeom prst="rect">
              <a:avLst/>
            </a:prstGeom>
            <a:noFill/>
          </p:spPr>
          <p:txBody>
            <a:bodyPr wrap="square" rtlCol="0">
              <a:spAutoFit/>
            </a:bodyPr>
            <a:lstStyle/>
            <a:p>
              <a:r>
                <a:rPr lang="en-US" sz="3600">
                  <a:latin typeface="+mj-lt"/>
                </a:rPr>
                <a:t>option title</a:t>
              </a:r>
              <a:endParaRPr lang="uk-UA" sz="3600">
                <a:latin typeface="+mj-lt"/>
              </a:endParaRPr>
            </a:p>
          </p:txBody>
        </p:sp>
        <p:sp>
          <p:nvSpPr>
            <p:cNvPr id="61" name="TextBox 60"/>
            <p:cNvSpPr txBox="1"/>
            <p:nvPr/>
          </p:nvSpPr>
          <p:spPr>
            <a:xfrm flipH="1">
              <a:off x="13579626" y="5607137"/>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spTree>
    <p:extLst>
      <p:ext uri="{BB962C8B-B14F-4D97-AF65-F5344CB8AC3E}">
        <p14:creationId xmlns:p14="http://schemas.microsoft.com/office/powerpoint/2010/main" val="239142551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250" fill="hold"/>
                                        <p:tgtEl>
                                          <p:spTgt spid="4"/>
                                        </p:tgtEl>
                                        <p:attrNameLst>
                                          <p:attrName>ppt_w</p:attrName>
                                        </p:attrNameLst>
                                      </p:cBhvr>
                                      <p:tavLst>
                                        <p:tav tm="0">
                                          <p:val>
                                            <p:fltVal val="0"/>
                                          </p:val>
                                        </p:tav>
                                        <p:tav tm="100000">
                                          <p:val>
                                            <p:strVal val="#ppt_w"/>
                                          </p:val>
                                        </p:tav>
                                      </p:tavLst>
                                    </p:anim>
                                    <p:anim calcmode="lin" valueType="num">
                                      <p:cBhvr>
                                        <p:cTn id="8" dur="1250" fill="hold"/>
                                        <p:tgtEl>
                                          <p:spTgt spid="4"/>
                                        </p:tgtEl>
                                        <p:attrNameLst>
                                          <p:attrName>ppt_h</p:attrName>
                                        </p:attrNameLst>
                                      </p:cBhvr>
                                      <p:tavLst>
                                        <p:tav tm="0">
                                          <p:val>
                                            <p:fltVal val="0"/>
                                          </p:val>
                                        </p:tav>
                                        <p:tav tm="100000">
                                          <p:val>
                                            <p:strVal val="#ppt_h"/>
                                          </p:val>
                                        </p:tav>
                                      </p:tavLst>
                                    </p:anim>
                                    <p:anim calcmode="lin" valueType="num">
                                      <p:cBhvr>
                                        <p:cTn id="9" dur="1250" fill="hold"/>
                                        <p:tgtEl>
                                          <p:spTgt spid="4"/>
                                        </p:tgtEl>
                                        <p:attrNameLst>
                                          <p:attrName>style.rotation</p:attrName>
                                        </p:attrNameLst>
                                      </p:cBhvr>
                                      <p:tavLst>
                                        <p:tav tm="0">
                                          <p:val>
                                            <p:fltVal val="360"/>
                                          </p:val>
                                        </p:tav>
                                        <p:tav tm="100000">
                                          <p:val>
                                            <p:fltVal val="0"/>
                                          </p:val>
                                        </p:tav>
                                      </p:tavLst>
                                    </p:anim>
                                    <p:animEffect transition="in" filter="fade">
                                      <p:cBhvr>
                                        <p:cTn id="10" dur="1250"/>
                                        <p:tgtEl>
                                          <p:spTgt spid="4"/>
                                        </p:tgtEl>
                                      </p:cBhvr>
                                    </p:animEffect>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250"/>
                                        <p:tgtEl>
                                          <p:spTgt spid="5"/>
                                        </p:tgtEl>
                                      </p:cBhvr>
                                    </p:animEffect>
                                    <p:anim calcmode="lin" valueType="num">
                                      <p:cBhvr>
                                        <p:cTn id="15" dur="1250" fill="hold"/>
                                        <p:tgtEl>
                                          <p:spTgt spid="5"/>
                                        </p:tgtEl>
                                        <p:attrNameLst>
                                          <p:attrName>ppt_x</p:attrName>
                                        </p:attrNameLst>
                                      </p:cBhvr>
                                      <p:tavLst>
                                        <p:tav tm="0">
                                          <p:val>
                                            <p:strVal val="#ppt_x"/>
                                          </p:val>
                                        </p:tav>
                                        <p:tav tm="100000">
                                          <p:val>
                                            <p:strVal val="#ppt_x"/>
                                          </p:val>
                                        </p:tav>
                                      </p:tavLst>
                                    </p:anim>
                                    <p:anim calcmode="lin" valueType="num">
                                      <p:cBhvr>
                                        <p:cTn id="16" dur="1125" decel="100000" fill="hold"/>
                                        <p:tgtEl>
                                          <p:spTgt spid="5"/>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25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1250"/>
                                        <p:tgtEl>
                                          <p:spTgt spid="6"/>
                                        </p:tgtEl>
                                      </p:cBhvr>
                                    </p:animEffect>
                                    <p:anim calcmode="lin" valueType="num">
                                      <p:cBhvr>
                                        <p:cTn id="21" dur="1250" fill="hold"/>
                                        <p:tgtEl>
                                          <p:spTgt spid="6"/>
                                        </p:tgtEl>
                                        <p:attrNameLst>
                                          <p:attrName>ppt_x</p:attrName>
                                        </p:attrNameLst>
                                      </p:cBhvr>
                                      <p:tavLst>
                                        <p:tav tm="0">
                                          <p:val>
                                            <p:strVal val="#ppt_x"/>
                                          </p:val>
                                        </p:tav>
                                        <p:tav tm="100000">
                                          <p:val>
                                            <p:strVal val="#ppt_x"/>
                                          </p:val>
                                        </p:tav>
                                      </p:tavLst>
                                    </p:anim>
                                    <p:anim calcmode="lin" valueType="num">
                                      <p:cBhvr>
                                        <p:cTn id="22" dur="1125" decel="100000" fill="hold"/>
                                        <p:tgtEl>
                                          <p:spTgt spid="6"/>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50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1250"/>
                                        <p:tgtEl>
                                          <p:spTgt spid="7"/>
                                        </p:tgtEl>
                                      </p:cBhvr>
                                    </p:animEffect>
                                    <p:anim calcmode="lin" valueType="num">
                                      <p:cBhvr>
                                        <p:cTn id="27" dur="1250" fill="hold"/>
                                        <p:tgtEl>
                                          <p:spTgt spid="7"/>
                                        </p:tgtEl>
                                        <p:attrNameLst>
                                          <p:attrName>ppt_x</p:attrName>
                                        </p:attrNameLst>
                                      </p:cBhvr>
                                      <p:tavLst>
                                        <p:tav tm="0">
                                          <p:val>
                                            <p:strVal val="#ppt_x"/>
                                          </p:val>
                                        </p:tav>
                                        <p:tav tm="100000">
                                          <p:val>
                                            <p:strVal val="#ppt_x"/>
                                          </p:val>
                                        </p:tav>
                                      </p:tavLst>
                                    </p:anim>
                                    <p:anim calcmode="lin" valueType="num">
                                      <p:cBhvr>
                                        <p:cTn id="28" dur="1125" decel="100000" fill="hold"/>
                                        <p:tgtEl>
                                          <p:spTgt spid="7"/>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30" presetID="37" presetClass="entr" presetSubtype="0" fill="hold" nodeType="withEffect">
                                  <p:stCondLst>
                                    <p:cond delay="75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250"/>
                                        <p:tgtEl>
                                          <p:spTgt spid="10"/>
                                        </p:tgtEl>
                                      </p:cBhvr>
                                    </p:animEffect>
                                    <p:anim calcmode="lin" valueType="num">
                                      <p:cBhvr>
                                        <p:cTn id="33" dur="1250" fill="hold"/>
                                        <p:tgtEl>
                                          <p:spTgt spid="10"/>
                                        </p:tgtEl>
                                        <p:attrNameLst>
                                          <p:attrName>ppt_x</p:attrName>
                                        </p:attrNameLst>
                                      </p:cBhvr>
                                      <p:tavLst>
                                        <p:tav tm="0">
                                          <p:val>
                                            <p:strVal val="#ppt_x"/>
                                          </p:val>
                                        </p:tav>
                                        <p:tav tm="100000">
                                          <p:val>
                                            <p:strVal val="#ppt_x"/>
                                          </p:val>
                                        </p:tav>
                                      </p:tavLst>
                                    </p:anim>
                                    <p:anim calcmode="lin" valueType="num">
                                      <p:cBhvr>
                                        <p:cTn id="34" dur="1125" decel="100000" fill="hold"/>
                                        <p:tgtEl>
                                          <p:spTgt spid="10"/>
                                        </p:tgtEl>
                                        <p:attrNameLst>
                                          <p:attrName>ppt_y</p:attrName>
                                        </p:attrNameLst>
                                      </p:cBhvr>
                                      <p:tavLst>
                                        <p:tav tm="0">
                                          <p:val>
                                            <p:strVal val="#ppt_y+1"/>
                                          </p:val>
                                        </p:tav>
                                        <p:tav tm="100000">
                                          <p:val>
                                            <p:strVal val="#ppt_y-.03"/>
                                          </p:val>
                                        </p:tav>
                                      </p:tavLst>
                                    </p:anim>
                                    <p:anim calcmode="lin" valueType="num">
                                      <p:cBhvr>
                                        <p:cTn id="35"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36" presetID="37" presetClass="entr" presetSubtype="0" fill="hold" nodeType="withEffect">
                                  <p:stCondLst>
                                    <p:cond delay="100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1250"/>
                                        <p:tgtEl>
                                          <p:spTgt spid="8"/>
                                        </p:tgtEl>
                                      </p:cBhvr>
                                    </p:animEffect>
                                    <p:anim calcmode="lin" valueType="num">
                                      <p:cBhvr>
                                        <p:cTn id="39" dur="1250" fill="hold"/>
                                        <p:tgtEl>
                                          <p:spTgt spid="8"/>
                                        </p:tgtEl>
                                        <p:attrNameLst>
                                          <p:attrName>ppt_x</p:attrName>
                                        </p:attrNameLst>
                                      </p:cBhvr>
                                      <p:tavLst>
                                        <p:tav tm="0">
                                          <p:val>
                                            <p:strVal val="#ppt_x"/>
                                          </p:val>
                                        </p:tav>
                                        <p:tav tm="100000">
                                          <p:val>
                                            <p:strVal val="#ppt_x"/>
                                          </p:val>
                                        </p:tav>
                                      </p:tavLst>
                                    </p:anim>
                                    <p:anim calcmode="lin" valueType="num">
                                      <p:cBhvr>
                                        <p:cTn id="40" dur="1125" decel="100000" fill="hold"/>
                                        <p:tgtEl>
                                          <p:spTgt spid="8"/>
                                        </p:tgtEl>
                                        <p:attrNameLst>
                                          <p:attrName>ppt_y</p:attrName>
                                        </p:attrNameLst>
                                      </p:cBhvr>
                                      <p:tavLst>
                                        <p:tav tm="0">
                                          <p:val>
                                            <p:strVal val="#ppt_y+1"/>
                                          </p:val>
                                        </p:tav>
                                        <p:tav tm="100000">
                                          <p:val>
                                            <p:strVal val="#ppt_y-.03"/>
                                          </p:val>
                                        </p:tav>
                                      </p:tavLst>
                                    </p:anim>
                                    <p:anim calcmode="lin" valueType="num">
                                      <p:cBhvr>
                                        <p:cTn id="41"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42" presetID="37" presetClass="entr" presetSubtype="0" fill="hold" nodeType="withEffect">
                                  <p:stCondLst>
                                    <p:cond delay="1250"/>
                                  </p:stCondLst>
                                  <p:childTnLst>
                                    <p:set>
                                      <p:cBhvr>
                                        <p:cTn id="43" dur="1" fill="hold">
                                          <p:stCondLst>
                                            <p:cond delay="0"/>
                                          </p:stCondLst>
                                        </p:cTn>
                                        <p:tgtEl>
                                          <p:spTgt spid="9"/>
                                        </p:tgtEl>
                                        <p:attrNameLst>
                                          <p:attrName>style.visibility</p:attrName>
                                        </p:attrNameLst>
                                      </p:cBhvr>
                                      <p:to>
                                        <p:strVal val="visible"/>
                                      </p:to>
                                    </p:set>
                                    <p:animEffect transition="in" filter="fade">
                                      <p:cBhvr>
                                        <p:cTn id="44" dur="1250"/>
                                        <p:tgtEl>
                                          <p:spTgt spid="9"/>
                                        </p:tgtEl>
                                      </p:cBhvr>
                                    </p:animEffect>
                                    <p:anim calcmode="lin" valueType="num">
                                      <p:cBhvr>
                                        <p:cTn id="45" dur="1250" fill="hold"/>
                                        <p:tgtEl>
                                          <p:spTgt spid="9"/>
                                        </p:tgtEl>
                                        <p:attrNameLst>
                                          <p:attrName>ppt_x</p:attrName>
                                        </p:attrNameLst>
                                      </p:cBhvr>
                                      <p:tavLst>
                                        <p:tav tm="0">
                                          <p:val>
                                            <p:strVal val="#ppt_x"/>
                                          </p:val>
                                        </p:tav>
                                        <p:tav tm="100000">
                                          <p:val>
                                            <p:strVal val="#ppt_x"/>
                                          </p:val>
                                        </p:tav>
                                      </p:tavLst>
                                    </p:anim>
                                    <p:anim calcmode="lin" valueType="num">
                                      <p:cBhvr>
                                        <p:cTn id="46" dur="1125" decel="100000" fill="hold"/>
                                        <p:tgtEl>
                                          <p:spTgt spid="9"/>
                                        </p:tgtEl>
                                        <p:attrNameLst>
                                          <p:attrName>ppt_y</p:attrName>
                                        </p:attrNameLst>
                                      </p:cBhvr>
                                      <p:tavLst>
                                        <p:tav tm="0">
                                          <p:val>
                                            <p:strVal val="#ppt_y+1"/>
                                          </p:val>
                                        </p:tav>
                                        <p:tav tm="100000">
                                          <p:val>
                                            <p:strVal val="#ppt_y-.03"/>
                                          </p:val>
                                        </p:tav>
                                      </p:tavLst>
                                    </p:anim>
                                    <p:anim calcmode="lin" valueType="num">
                                      <p:cBhvr>
                                        <p:cTn id="47"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eight benefits</a:t>
            </a:r>
            <a:br>
              <a:rPr lang="en-US">
                <a:solidFill>
                  <a:schemeClr val="accent1"/>
                </a:solidFill>
              </a:rPr>
            </a:br>
            <a:r>
              <a:rPr lang="en-US"/>
              <a:t>infographics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176</a:t>
            </a:fld>
            <a:endParaRPr/>
          </a:p>
        </p:txBody>
      </p:sp>
      <p:grpSp>
        <p:nvGrpSpPr>
          <p:cNvPr id="4" name="Group 3"/>
          <p:cNvGrpSpPr/>
          <p:nvPr/>
        </p:nvGrpSpPr>
        <p:grpSpPr>
          <a:xfrm>
            <a:off x="6994526" y="3359152"/>
            <a:ext cx="4298948" cy="4298948"/>
            <a:chOff x="6994526" y="3359152"/>
            <a:chExt cx="4298948" cy="4298948"/>
          </a:xfrm>
        </p:grpSpPr>
        <p:sp>
          <p:nvSpPr>
            <p:cNvPr id="5" name="Freeform 5"/>
            <p:cNvSpPr>
              <a:spLocks/>
            </p:cNvSpPr>
            <p:nvPr/>
          </p:nvSpPr>
          <p:spPr bwMode="auto">
            <a:xfrm>
              <a:off x="10104712" y="4101522"/>
              <a:ext cx="1188762" cy="1246987"/>
            </a:xfrm>
            <a:custGeom>
              <a:avLst/>
              <a:gdLst>
                <a:gd name="T0" fmla="*/ 0 w 103"/>
                <a:gd name="T1" fmla="*/ 58 h 108"/>
                <a:gd name="T2" fmla="*/ 58 w 103"/>
                <a:gd name="T3" fmla="*/ 0 h 108"/>
                <a:gd name="T4" fmla="*/ 103 w 103"/>
                <a:gd name="T5" fmla="*/ 108 h 108"/>
                <a:gd name="T6" fmla="*/ 21 w 103"/>
                <a:gd name="T7" fmla="*/ 108 h 108"/>
                <a:gd name="T8" fmla="*/ 0 w 103"/>
                <a:gd name="T9" fmla="*/ 58 h 108"/>
              </a:gdLst>
              <a:ahLst/>
              <a:cxnLst>
                <a:cxn ang="0">
                  <a:pos x="T0" y="T1"/>
                </a:cxn>
                <a:cxn ang="0">
                  <a:pos x="T2" y="T3"/>
                </a:cxn>
                <a:cxn ang="0">
                  <a:pos x="T4" y="T5"/>
                </a:cxn>
                <a:cxn ang="0">
                  <a:pos x="T6" y="T7"/>
                </a:cxn>
                <a:cxn ang="0">
                  <a:pos x="T8" y="T9"/>
                </a:cxn>
              </a:cxnLst>
              <a:rect l="0" t="0" r="r" b="b"/>
              <a:pathLst>
                <a:path w="103" h="108">
                  <a:moveTo>
                    <a:pt x="0" y="58"/>
                  </a:moveTo>
                  <a:cubicBezTo>
                    <a:pt x="58" y="0"/>
                    <a:pt x="58" y="0"/>
                    <a:pt x="58" y="0"/>
                  </a:cubicBezTo>
                  <a:cubicBezTo>
                    <a:pt x="84" y="29"/>
                    <a:pt x="100" y="67"/>
                    <a:pt x="103" y="108"/>
                  </a:cubicBezTo>
                  <a:cubicBezTo>
                    <a:pt x="21" y="108"/>
                    <a:pt x="21" y="108"/>
                    <a:pt x="21" y="108"/>
                  </a:cubicBezTo>
                  <a:cubicBezTo>
                    <a:pt x="18" y="90"/>
                    <a:pt x="11" y="73"/>
                    <a:pt x="0" y="5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6" name="Freeform 6"/>
            <p:cNvSpPr>
              <a:spLocks/>
            </p:cNvSpPr>
            <p:nvPr/>
          </p:nvSpPr>
          <p:spPr bwMode="auto">
            <a:xfrm>
              <a:off x="10104712" y="5659039"/>
              <a:ext cx="1188762" cy="1261541"/>
            </a:xfrm>
            <a:custGeom>
              <a:avLst/>
              <a:gdLst>
                <a:gd name="T0" fmla="*/ 21 w 103"/>
                <a:gd name="T1" fmla="*/ 0 h 109"/>
                <a:gd name="T2" fmla="*/ 103 w 103"/>
                <a:gd name="T3" fmla="*/ 0 h 109"/>
                <a:gd name="T4" fmla="*/ 58 w 103"/>
                <a:gd name="T5" fmla="*/ 109 h 109"/>
                <a:gd name="T6" fmla="*/ 0 w 103"/>
                <a:gd name="T7" fmla="*/ 51 h 109"/>
                <a:gd name="T8" fmla="*/ 21 w 103"/>
                <a:gd name="T9" fmla="*/ 0 h 109"/>
              </a:gdLst>
              <a:ahLst/>
              <a:cxnLst>
                <a:cxn ang="0">
                  <a:pos x="T0" y="T1"/>
                </a:cxn>
                <a:cxn ang="0">
                  <a:pos x="T2" y="T3"/>
                </a:cxn>
                <a:cxn ang="0">
                  <a:pos x="T4" y="T5"/>
                </a:cxn>
                <a:cxn ang="0">
                  <a:pos x="T6" y="T7"/>
                </a:cxn>
                <a:cxn ang="0">
                  <a:pos x="T8" y="T9"/>
                </a:cxn>
              </a:cxnLst>
              <a:rect l="0" t="0" r="r" b="b"/>
              <a:pathLst>
                <a:path w="103" h="109">
                  <a:moveTo>
                    <a:pt x="21" y="0"/>
                  </a:moveTo>
                  <a:cubicBezTo>
                    <a:pt x="103" y="0"/>
                    <a:pt x="103" y="0"/>
                    <a:pt x="103" y="0"/>
                  </a:cubicBezTo>
                  <a:cubicBezTo>
                    <a:pt x="100" y="42"/>
                    <a:pt x="84" y="79"/>
                    <a:pt x="58" y="109"/>
                  </a:cubicBezTo>
                  <a:cubicBezTo>
                    <a:pt x="0" y="51"/>
                    <a:pt x="0" y="51"/>
                    <a:pt x="0" y="51"/>
                  </a:cubicBezTo>
                  <a:cubicBezTo>
                    <a:pt x="11" y="36"/>
                    <a:pt x="18" y="19"/>
                    <a:pt x="21"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7" name="Freeform 7"/>
            <p:cNvSpPr>
              <a:spLocks/>
            </p:cNvSpPr>
            <p:nvPr/>
          </p:nvSpPr>
          <p:spPr bwMode="auto">
            <a:xfrm>
              <a:off x="9304117" y="3359152"/>
              <a:ext cx="1251837" cy="1193612"/>
            </a:xfrm>
            <a:custGeom>
              <a:avLst/>
              <a:gdLst>
                <a:gd name="T0" fmla="*/ 0 w 108"/>
                <a:gd name="T1" fmla="*/ 82 h 103"/>
                <a:gd name="T2" fmla="*/ 0 w 108"/>
                <a:gd name="T3" fmla="*/ 0 h 103"/>
                <a:gd name="T4" fmla="*/ 108 w 108"/>
                <a:gd name="T5" fmla="*/ 45 h 103"/>
                <a:gd name="T6" fmla="*/ 50 w 108"/>
                <a:gd name="T7" fmla="*/ 103 h 103"/>
                <a:gd name="T8" fmla="*/ 0 w 108"/>
                <a:gd name="T9" fmla="*/ 82 h 103"/>
              </a:gdLst>
              <a:ahLst/>
              <a:cxnLst>
                <a:cxn ang="0">
                  <a:pos x="T0" y="T1"/>
                </a:cxn>
                <a:cxn ang="0">
                  <a:pos x="T2" y="T3"/>
                </a:cxn>
                <a:cxn ang="0">
                  <a:pos x="T4" y="T5"/>
                </a:cxn>
                <a:cxn ang="0">
                  <a:pos x="T6" y="T7"/>
                </a:cxn>
                <a:cxn ang="0">
                  <a:pos x="T8" y="T9"/>
                </a:cxn>
              </a:cxnLst>
              <a:rect l="0" t="0" r="r" b="b"/>
              <a:pathLst>
                <a:path w="108" h="103">
                  <a:moveTo>
                    <a:pt x="0" y="82"/>
                  </a:moveTo>
                  <a:cubicBezTo>
                    <a:pt x="0" y="0"/>
                    <a:pt x="0" y="0"/>
                    <a:pt x="0" y="0"/>
                  </a:cubicBezTo>
                  <a:cubicBezTo>
                    <a:pt x="41" y="3"/>
                    <a:pt x="79" y="19"/>
                    <a:pt x="108" y="45"/>
                  </a:cubicBezTo>
                  <a:cubicBezTo>
                    <a:pt x="50" y="103"/>
                    <a:pt x="50" y="103"/>
                    <a:pt x="50" y="103"/>
                  </a:cubicBezTo>
                  <a:cubicBezTo>
                    <a:pt x="36" y="92"/>
                    <a:pt x="18" y="85"/>
                    <a:pt x="0" y="8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8" name="Freeform 8"/>
            <p:cNvSpPr>
              <a:spLocks/>
            </p:cNvSpPr>
            <p:nvPr/>
          </p:nvSpPr>
          <p:spPr bwMode="auto">
            <a:xfrm>
              <a:off x="6994526" y="5659039"/>
              <a:ext cx="1188762" cy="1261541"/>
            </a:xfrm>
            <a:custGeom>
              <a:avLst/>
              <a:gdLst>
                <a:gd name="T0" fmla="*/ 103 w 103"/>
                <a:gd name="T1" fmla="*/ 51 h 109"/>
                <a:gd name="T2" fmla="*/ 45 w 103"/>
                <a:gd name="T3" fmla="*/ 109 h 109"/>
                <a:gd name="T4" fmla="*/ 0 w 103"/>
                <a:gd name="T5" fmla="*/ 0 h 109"/>
                <a:gd name="T6" fmla="*/ 83 w 103"/>
                <a:gd name="T7" fmla="*/ 0 h 109"/>
                <a:gd name="T8" fmla="*/ 103 w 103"/>
                <a:gd name="T9" fmla="*/ 51 h 109"/>
              </a:gdLst>
              <a:ahLst/>
              <a:cxnLst>
                <a:cxn ang="0">
                  <a:pos x="T0" y="T1"/>
                </a:cxn>
                <a:cxn ang="0">
                  <a:pos x="T2" y="T3"/>
                </a:cxn>
                <a:cxn ang="0">
                  <a:pos x="T4" y="T5"/>
                </a:cxn>
                <a:cxn ang="0">
                  <a:pos x="T6" y="T7"/>
                </a:cxn>
                <a:cxn ang="0">
                  <a:pos x="T8" y="T9"/>
                </a:cxn>
              </a:cxnLst>
              <a:rect l="0" t="0" r="r" b="b"/>
              <a:pathLst>
                <a:path w="103" h="109">
                  <a:moveTo>
                    <a:pt x="103" y="51"/>
                  </a:moveTo>
                  <a:cubicBezTo>
                    <a:pt x="45" y="109"/>
                    <a:pt x="45" y="109"/>
                    <a:pt x="45" y="109"/>
                  </a:cubicBezTo>
                  <a:cubicBezTo>
                    <a:pt x="20" y="79"/>
                    <a:pt x="3" y="42"/>
                    <a:pt x="0" y="0"/>
                  </a:cubicBezTo>
                  <a:cubicBezTo>
                    <a:pt x="83" y="0"/>
                    <a:pt x="83" y="0"/>
                    <a:pt x="83" y="0"/>
                  </a:cubicBezTo>
                  <a:cubicBezTo>
                    <a:pt x="85" y="19"/>
                    <a:pt x="92" y="36"/>
                    <a:pt x="103" y="5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9" name="Freeform 9"/>
            <p:cNvSpPr>
              <a:spLocks/>
            </p:cNvSpPr>
            <p:nvPr/>
          </p:nvSpPr>
          <p:spPr bwMode="auto">
            <a:xfrm>
              <a:off x="7736896" y="3359152"/>
              <a:ext cx="1256691" cy="1193612"/>
            </a:xfrm>
            <a:custGeom>
              <a:avLst/>
              <a:gdLst>
                <a:gd name="T0" fmla="*/ 58 w 109"/>
                <a:gd name="T1" fmla="*/ 103 h 103"/>
                <a:gd name="T2" fmla="*/ 0 w 109"/>
                <a:gd name="T3" fmla="*/ 45 h 103"/>
                <a:gd name="T4" fmla="*/ 109 w 109"/>
                <a:gd name="T5" fmla="*/ 0 h 103"/>
                <a:gd name="T6" fmla="*/ 109 w 109"/>
                <a:gd name="T7" fmla="*/ 82 h 103"/>
                <a:gd name="T8" fmla="*/ 58 w 109"/>
                <a:gd name="T9" fmla="*/ 103 h 103"/>
              </a:gdLst>
              <a:ahLst/>
              <a:cxnLst>
                <a:cxn ang="0">
                  <a:pos x="T0" y="T1"/>
                </a:cxn>
                <a:cxn ang="0">
                  <a:pos x="T2" y="T3"/>
                </a:cxn>
                <a:cxn ang="0">
                  <a:pos x="T4" y="T5"/>
                </a:cxn>
                <a:cxn ang="0">
                  <a:pos x="T6" y="T7"/>
                </a:cxn>
                <a:cxn ang="0">
                  <a:pos x="T8" y="T9"/>
                </a:cxn>
              </a:cxnLst>
              <a:rect l="0" t="0" r="r" b="b"/>
              <a:pathLst>
                <a:path w="109" h="103">
                  <a:moveTo>
                    <a:pt x="58" y="103"/>
                  </a:moveTo>
                  <a:cubicBezTo>
                    <a:pt x="0" y="45"/>
                    <a:pt x="0" y="45"/>
                    <a:pt x="0" y="45"/>
                  </a:cubicBezTo>
                  <a:cubicBezTo>
                    <a:pt x="30" y="19"/>
                    <a:pt x="67" y="3"/>
                    <a:pt x="109" y="0"/>
                  </a:cubicBezTo>
                  <a:cubicBezTo>
                    <a:pt x="109" y="82"/>
                    <a:pt x="109" y="82"/>
                    <a:pt x="109" y="82"/>
                  </a:cubicBezTo>
                  <a:cubicBezTo>
                    <a:pt x="90" y="85"/>
                    <a:pt x="73" y="92"/>
                    <a:pt x="58" y="10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uk-UA"/>
            </a:p>
          </p:txBody>
        </p:sp>
        <p:sp>
          <p:nvSpPr>
            <p:cNvPr id="10" name="Freeform 10"/>
            <p:cNvSpPr>
              <a:spLocks/>
            </p:cNvSpPr>
            <p:nvPr/>
          </p:nvSpPr>
          <p:spPr bwMode="auto">
            <a:xfrm>
              <a:off x="6994526" y="4101522"/>
              <a:ext cx="1188762" cy="1246987"/>
            </a:xfrm>
            <a:custGeom>
              <a:avLst/>
              <a:gdLst>
                <a:gd name="T0" fmla="*/ 83 w 103"/>
                <a:gd name="T1" fmla="*/ 108 h 108"/>
                <a:gd name="T2" fmla="*/ 0 w 103"/>
                <a:gd name="T3" fmla="*/ 108 h 108"/>
                <a:gd name="T4" fmla="*/ 45 w 103"/>
                <a:gd name="T5" fmla="*/ 0 h 108"/>
                <a:gd name="T6" fmla="*/ 103 w 103"/>
                <a:gd name="T7" fmla="*/ 58 h 108"/>
                <a:gd name="T8" fmla="*/ 83 w 103"/>
                <a:gd name="T9" fmla="*/ 108 h 108"/>
              </a:gdLst>
              <a:ahLst/>
              <a:cxnLst>
                <a:cxn ang="0">
                  <a:pos x="T0" y="T1"/>
                </a:cxn>
                <a:cxn ang="0">
                  <a:pos x="T2" y="T3"/>
                </a:cxn>
                <a:cxn ang="0">
                  <a:pos x="T4" y="T5"/>
                </a:cxn>
                <a:cxn ang="0">
                  <a:pos x="T6" y="T7"/>
                </a:cxn>
                <a:cxn ang="0">
                  <a:pos x="T8" y="T9"/>
                </a:cxn>
              </a:cxnLst>
              <a:rect l="0" t="0" r="r" b="b"/>
              <a:pathLst>
                <a:path w="103" h="108">
                  <a:moveTo>
                    <a:pt x="83" y="108"/>
                  </a:moveTo>
                  <a:cubicBezTo>
                    <a:pt x="0" y="108"/>
                    <a:pt x="0" y="108"/>
                    <a:pt x="0" y="108"/>
                  </a:cubicBezTo>
                  <a:cubicBezTo>
                    <a:pt x="3" y="67"/>
                    <a:pt x="20" y="29"/>
                    <a:pt x="45" y="0"/>
                  </a:cubicBezTo>
                  <a:cubicBezTo>
                    <a:pt x="103" y="58"/>
                    <a:pt x="103" y="58"/>
                    <a:pt x="103" y="58"/>
                  </a:cubicBezTo>
                  <a:cubicBezTo>
                    <a:pt x="92" y="73"/>
                    <a:pt x="85" y="90"/>
                    <a:pt x="83" y="10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1" name="Freeform 11"/>
            <p:cNvSpPr>
              <a:spLocks/>
            </p:cNvSpPr>
            <p:nvPr/>
          </p:nvSpPr>
          <p:spPr bwMode="auto">
            <a:xfrm>
              <a:off x="7736896" y="6469338"/>
              <a:ext cx="1256691" cy="1188762"/>
            </a:xfrm>
            <a:custGeom>
              <a:avLst/>
              <a:gdLst>
                <a:gd name="T0" fmla="*/ 109 w 109"/>
                <a:gd name="T1" fmla="*/ 20 h 103"/>
                <a:gd name="T2" fmla="*/ 109 w 109"/>
                <a:gd name="T3" fmla="*/ 103 h 103"/>
                <a:gd name="T4" fmla="*/ 0 w 109"/>
                <a:gd name="T5" fmla="*/ 58 h 103"/>
                <a:gd name="T6" fmla="*/ 58 w 109"/>
                <a:gd name="T7" fmla="*/ 0 h 103"/>
                <a:gd name="T8" fmla="*/ 109 w 109"/>
                <a:gd name="T9" fmla="*/ 20 h 103"/>
              </a:gdLst>
              <a:ahLst/>
              <a:cxnLst>
                <a:cxn ang="0">
                  <a:pos x="T0" y="T1"/>
                </a:cxn>
                <a:cxn ang="0">
                  <a:pos x="T2" y="T3"/>
                </a:cxn>
                <a:cxn ang="0">
                  <a:pos x="T4" y="T5"/>
                </a:cxn>
                <a:cxn ang="0">
                  <a:pos x="T6" y="T7"/>
                </a:cxn>
                <a:cxn ang="0">
                  <a:pos x="T8" y="T9"/>
                </a:cxn>
              </a:cxnLst>
              <a:rect l="0" t="0" r="r" b="b"/>
              <a:pathLst>
                <a:path w="109" h="103">
                  <a:moveTo>
                    <a:pt x="109" y="20"/>
                  </a:moveTo>
                  <a:cubicBezTo>
                    <a:pt x="109" y="103"/>
                    <a:pt x="109" y="103"/>
                    <a:pt x="109" y="103"/>
                  </a:cubicBezTo>
                  <a:cubicBezTo>
                    <a:pt x="67" y="100"/>
                    <a:pt x="30" y="83"/>
                    <a:pt x="0" y="58"/>
                  </a:cubicBezTo>
                  <a:cubicBezTo>
                    <a:pt x="58" y="0"/>
                    <a:pt x="58" y="0"/>
                    <a:pt x="58" y="0"/>
                  </a:cubicBezTo>
                  <a:cubicBezTo>
                    <a:pt x="73" y="11"/>
                    <a:pt x="90" y="18"/>
                    <a:pt x="109" y="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Freeform 12"/>
            <p:cNvSpPr>
              <a:spLocks/>
            </p:cNvSpPr>
            <p:nvPr/>
          </p:nvSpPr>
          <p:spPr bwMode="auto">
            <a:xfrm>
              <a:off x="9304117" y="6469338"/>
              <a:ext cx="1251837" cy="1188762"/>
            </a:xfrm>
            <a:custGeom>
              <a:avLst/>
              <a:gdLst>
                <a:gd name="T0" fmla="*/ 50 w 108"/>
                <a:gd name="T1" fmla="*/ 0 h 103"/>
                <a:gd name="T2" fmla="*/ 108 w 108"/>
                <a:gd name="T3" fmla="*/ 58 h 103"/>
                <a:gd name="T4" fmla="*/ 0 w 108"/>
                <a:gd name="T5" fmla="*/ 103 h 103"/>
                <a:gd name="T6" fmla="*/ 0 w 108"/>
                <a:gd name="T7" fmla="*/ 20 h 103"/>
                <a:gd name="T8" fmla="*/ 50 w 108"/>
                <a:gd name="T9" fmla="*/ 0 h 103"/>
              </a:gdLst>
              <a:ahLst/>
              <a:cxnLst>
                <a:cxn ang="0">
                  <a:pos x="T0" y="T1"/>
                </a:cxn>
                <a:cxn ang="0">
                  <a:pos x="T2" y="T3"/>
                </a:cxn>
                <a:cxn ang="0">
                  <a:pos x="T4" y="T5"/>
                </a:cxn>
                <a:cxn ang="0">
                  <a:pos x="T6" y="T7"/>
                </a:cxn>
                <a:cxn ang="0">
                  <a:pos x="T8" y="T9"/>
                </a:cxn>
              </a:cxnLst>
              <a:rect l="0" t="0" r="r" b="b"/>
              <a:pathLst>
                <a:path w="108" h="103">
                  <a:moveTo>
                    <a:pt x="50" y="0"/>
                  </a:moveTo>
                  <a:cubicBezTo>
                    <a:pt x="108" y="58"/>
                    <a:pt x="108" y="58"/>
                    <a:pt x="108" y="58"/>
                  </a:cubicBezTo>
                  <a:cubicBezTo>
                    <a:pt x="79" y="83"/>
                    <a:pt x="41" y="100"/>
                    <a:pt x="0" y="103"/>
                  </a:cubicBezTo>
                  <a:cubicBezTo>
                    <a:pt x="0" y="20"/>
                    <a:pt x="0" y="20"/>
                    <a:pt x="0" y="20"/>
                  </a:cubicBezTo>
                  <a:cubicBezTo>
                    <a:pt x="18" y="18"/>
                    <a:pt x="36" y="11"/>
                    <a:pt x="50"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45" name="Group 44"/>
          <p:cNvGrpSpPr/>
          <p:nvPr/>
        </p:nvGrpSpPr>
        <p:grpSpPr>
          <a:xfrm>
            <a:off x="1659448" y="4218119"/>
            <a:ext cx="4563446" cy="1328344"/>
            <a:chOff x="1659448" y="4218119"/>
            <a:chExt cx="4563446" cy="1328344"/>
          </a:xfrm>
        </p:grpSpPr>
        <p:sp>
          <p:nvSpPr>
            <p:cNvPr id="14" name="TextBox 13"/>
            <p:cNvSpPr txBox="1"/>
            <p:nvPr/>
          </p:nvSpPr>
          <p:spPr>
            <a:xfrm>
              <a:off x="2165663" y="4218119"/>
              <a:ext cx="3238500" cy="646331"/>
            </a:xfrm>
            <a:prstGeom prst="rect">
              <a:avLst/>
            </a:prstGeom>
            <a:noFill/>
          </p:spPr>
          <p:txBody>
            <a:bodyPr wrap="square" rtlCol="0">
              <a:spAutoFit/>
            </a:bodyPr>
            <a:lstStyle/>
            <a:p>
              <a:pPr algn="r"/>
              <a:r>
                <a:rPr lang="en-US" sz="3600">
                  <a:latin typeface="+mj-lt"/>
                </a:rPr>
                <a:t>benefit title</a:t>
              </a:r>
            </a:p>
          </p:txBody>
        </p:sp>
        <p:sp>
          <p:nvSpPr>
            <p:cNvPr id="15" name="TextBox 14"/>
            <p:cNvSpPr txBox="1"/>
            <p:nvPr/>
          </p:nvSpPr>
          <p:spPr>
            <a:xfrm flipH="1">
              <a:off x="1659448" y="4838577"/>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16" name="Oval 15"/>
            <p:cNvSpPr/>
            <p:nvPr/>
          </p:nvSpPr>
          <p:spPr>
            <a:xfrm>
              <a:off x="5755413" y="4318799"/>
              <a:ext cx="467481" cy="46748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25" name="Group 24"/>
          <p:cNvGrpSpPr/>
          <p:nvPr/>
        </p:nvGrpSpPr>
        <p:grpSpPr>
          <a:xfrm>
            <a:off x="11911813" y="4218119"/>
            <a:ext cx="4716740" cy="1328344"/>
            <a:chOff x="11911813" y="4218119"/>
            <a:chExt cx="4716740" cy="1328344"/>
          </a:xfrm>
        </p:grpSpPr>
        <p:sp>
          <p:nvSpPr>
            <p:cNvPr id="18" name="Oval 17"/>
            <p:cNvSpPr/>
            <p:nvPr/>
          </p:nvSpPr>
          <p:spPr>
            <a:xfrm>
              <a:off x="11911813" y="4318799"/>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9" name="TextBox 18"/>
            <p:cNvSpPr txBox="1"/>
            <p:nvPr/>
          </p:nvSpPr>
          <p:spPr>
            <a:xfrm>
              <a:off x="12883838" y="4218119"/>
              <a:ext cx="3238500" cy="646331"/>
            </a:xfrm>
            <a:prstGeom prst="rect">
              <a:avLst/>
            </a:prstGeom>
            <a:noFill/>
          </p:spPr>
          <p:txBody>
            <a:bodyPr wrap="square" rtlCol="0">
              <a:spAutoFit/>
            </a:bodyPr>
            <a:lstStyle/>
            <a:p>
              <a:r>
                <a:rPr lang="en-US" sz="3600">
                  <a:latin typeface="+mj-lt"/>
                </a:rPr>
                <a:t>benefit title</a:t>
              </a:r>
              <a:endParaRPr lang="uk-UA" sz="3600">
                <a:latin typeface="+mj-lt"/>
              </a:endParaRPr>
            </a:p>
          </p:txBody>
        </p:sp>
        <p:sp>
          <p:nvSpPr>
            <p:cNvPr id="20" name="TextBox 19"/>
            <p:cNvSpPr txBox="1"/>
            <p:nvPr/>
          </p:nvSpPr>
          <p:spPr>
            <a:xfrm flipH="1">
              <a:off x="12883838" y="4838577"/>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grpSp>
        <p:nvGrpSpPr>
          <p:cNvPr id="41" name="Group 40"/>
          <p:cNvGrpSpPr/>
          <p:nvPr/>
        </p:nvGrpSpPr>
        <p:grpSpPr>
          <a:xfrm>
            <a:off x="1659448" y="6112138"/>
            <a:ext cx="4563446" cy="1328344"/>
            <a:chOff x="1659448" y="6112138"/>
            <a:chExt cx="4563446" cy="1328344"/>
          </a:xfrm>
        </p:grpSpPr>
        <p:sp>
          <p:nvSpPr>
            <p:cNvPr id="22" name="TextBox 21"/>
            <p:cNvSpPr txBox="1"/>
            <p:nvPr/>
          </p:nvSpPr>
          <p:spPr>
            <a:xfrm>
              <a:off x="2165663" y="6112138"/>
              <a:ext cx="3238500" cy="646331"/>
            </a:xfrm>
            <a:prstGeom prst="rect">
              <a:avLst/>
            </a:prstGeom>
            <a:noFill/>
          </p:spPr>
          <p:txBody>
            <a:bodyPr wrap="square" rtlCol="0">
              <a:spAutoFit/>
            </a:bodyPr>
            <a:lstStyle/>
            <a:p>
              <a:pPr algn="r"/>
              <a:r>
                <a:rPr lang="en-US" sz="3600">
                  <a:latin typeface="+mj-lt"/>
                </a:rPr>
                <a:t>benefit title</a:t>
              </a:r>
            </a:p>
          </p:txBody>
        </p:sp>
        <p:sp>
          <p:nvSpPr>
            <p:cNvPr id="23" name="TextBox 22"/>
            <p:cNvSpPr txBox="1"/>
            <p:nvPr/>
          </p:nvSpPr>
          <p:spPr>
            <a:xfrm flipH="1">
              <a:off x="1659448" y="6732596"/>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24" name="Oval 23"/>
            <p:cNvSpPr/>
            <p:nvPr/>
          </p:nvSpPr>
          <p:spPr>
            <a:xfrm>
              <a:off x="5755413" y="6212818"/>
              <a:ext cx="467481" cy="46748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29" name="Group 28"/>
          <p:cNvGrpSpPr/>
          <p:nvPr/>
        </p:nvGrpSpPr>
        <p:grpSpPr>
          <a:xfrm>
            <a:off x="11911813" y="6112138"/>
            <a:ext cx="4716740" cy="1328344"/>
            <a:chOff x="11911813" y="6112138"/>
            <a:chExt cx="4716740" cy="1328344"/>
          </a:xfrm>
        </p:grpSpPr>
        <p:sp>
          <p:nvSpPr>
            <p:cNvPr id="26" name="Oval 25"/>
            <p:cNvSpPr/>
            <p:nvPr/>
          </p:nvSpPr>
          <p:spPr>
            <a:xfrm>
              <a:off x="11911813" y="6212818"/>
              <a:ext cx="467481" cy="46748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7" name="TextBox 26"/>
            <p:cNvSpPr txBox="1"/>
            <p:nvPr/>
          </p:nvSpPr>
          <p:spPr>
            <a:xfrm>
              <a:off x="12883838" y="6112138"/>
              <a:ext cx="3238500" cy="646331"/>
            </a:xfrm>
            <a:prstGeom prst="rect">
              <a:avLst/>
            </a:prstGeom>
            <a:noFill/>
          </p:spPr>
          <p:txBody>
            <a:bodyPr wrap="square" rtlCol="0">
              <a:spAutoFit/>
            </a:bodyPr>
            <a:lstStyle/>
            <a:p>
              <a:r>
                <a:rPr lang="en-US" sz="3600">
                  <a:latin typeface="+mj-lt"/>
                </a:rPr>
                <a:t>benefit title</a:t>
              </a:r>
              <a:endParaRPr lang="uk-UA" sz="3600">
                <a:latin typeface="+mj-lt"/>
              </a:endParaRPr>
            </a:p>
          </p:txBody>
        </p:sp>
        <p:sp>
          <p:nvSpPr>
            <p:cNvPr id="28" name="TextBox 27"/>
            <p:cNvSpPr txBox="1"/>
            <p:nvPr/>
          </p:nvSpPr>
          <p:spPr>
            <a:xfrm flipH="1">
              <a:off x="12883838" y="6732596"/>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grpSp>
        <p:nvGrpSpPr>
          <p:cNvPr id="13" name="Group 12"/>
          <p:cNvGrpSpPr/>
          <p:nvPr/>
        </p:nvGrpSpPr>
        <p:grpSpPr>
          <a:xfrm>
            <a:off x="3343536" y="2324100"/>
            <a:ext cx="4563446" cy="1328344"/>
            <a:chOff x="3343536" y="2324100"/>
            <a:chExt cx="4563446" cy="1328344"/>
          </a:xfrm>
        </p:grpSpPr>
        <p:sp>
          <p:nvSpPr>
            <p:cNvPr id="30" name="TextBox 29"/>
            <p:cNvSpPr txBox="1"/>
            <p:nvPr/>
          </p:nvSpPr>
          <p:spPr>
            <a:xfrm>
              <a:off x="3849751" y="2324100"/>
              <a:ext cx="3238500" cy="646331"/>
            </a:xfrm>
            <a:prstGeom prst="rect">
              <a:avLst/>
            </a:prstGeom>
            <a:noFill/>
          </p:spPr>
          <p:txBody>
            <a:bodyPr wrap="square" rtlCol="0">
              <a:spAutoFit/>
            </a:bodyPr>
            <a:lstStyle/>
            <a:p>
              <a:pPr algn="r"/>
              <a:r>
                <a:rPr lang="en-US" sz="3600">
                  <a:latin typeface="+mj-lt"/>
                </a:rPr>
                <a:t>benefit title</a:t>
              </a:r>
            </a:p>
          </p:txBody>
        </p:sp>
        <p:sp>
          <p:nvSpPr>
            <p:cNvPr id="31" name="TextBox 30"/>
            <p:cNvSpPr txBox="1"/>
            <p:nvPr/>
          </p:nvSpPr>
          <p:spPr>
            <a:xfrm flipH="1">
              <a:off x="3343536" y="2944558"/>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32" name="Oval 31"/>
            <p:cNvSpPr/>
            <p:nvPr/>
          </p:nvSpPr>
          <p:spPr>
            <a:xfrm>
              <a:off x="7439501" y="2424780"/>
              <a:ext cx="467481" cy="4674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21" name="Group 20"/>
          <p:cNvGrpSpPr/>
          <p:nvPr/>
        </p:nvGrpSpPr>
        <p:grpSpPr>
          <a:xfrm>
            <a:off x="10227724" y="2324100"/>
            <a:ext cx="4716740" cy="1328344"/>
            <a:chOff x="10227724" y="2324100"/>
            <a:chExt cx="4716740" cy="1328344"/>
          </a:xfrm>
        </p:grpSpPr>
        <p:sp>
          <p:nvSpPr>
            <p:cNvPr id="34" name="Oval 33"/>
            <p:cNvSpPr/>
            <p:nvPr/>
          </p:nvSpPr>
          <p:spPr>
            <a:xfrm>
              <a:off x="10227724" y="2424780"/>
              <a:ext cx="467481" cy="46748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5" name="TextBox 34"/>
            <p:cNvSpPr txBox="1"/>
            <p:nvPr/>
          </p:nvSpPr>
          <p:spPr>
            <a:xfrm>
              <a:off x="11199749" y="2324100"/>
              <a:ext cx="3238500" cy="646331"/>
            </a:xfrm>
            <a:prstGeom prst="rect">
              <a:avLst/>
            </a:prstGeom>
            <a:noFill/>
          </p:spPr>
          <p:txBody>
            <a:bodyPr wrap="square" rtlCol="0">
              <a:spAutoFit/>
            </a:bodyPr>
            <a:lstStyle/>
            <a:p>
              <a:r>
                <a:rPr lang="en-US" sz="3600">
                  <a:latin typeface="+mj-lt"/>
                </a:rPr>
                <a:t>benefit title</a:t>
              </a:r>
              <a:endParaRPr lang="uk-UA" sz="3600">
                <a:latin typeface="+mj-lt"/>
              </a:endParaRPr>
            </a:p>
          </p:txBody>
        </p:sp>
        <p:sp>
          <p:nvSpPr>
            <p:cNvPr id="36" name="TextBox 35"/>
            <p:cNvSpPr txBox="1"/>
            <p:nvPr/>
          </p:nvSpPr>
          <p:spPr>
            <a:xfrm flipH="1">
              <a:off x="11199749" y="2944558"/>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grpSp>
        <p:nvGrpSpPr>
          <p:cNvPr id="37" name="Group 36"/>
          <p:cNvGrpSpPr/>
          <p:nvPr/>
        </p:nvGrpSpPr>
        <p:grpSpPr>
          <a:xfrm>
            <a:off x="3343536" y="8006156"/>
            <a:ext cx="4563446" cy="1328344"/>
            <a:chOff x="3343536" y="8006156"/>
            <a:chExt cx="4563446" cy="1328344"/>
          </a:xfrm>
        </p:grpSpPr>
        <p:sp>
          <p:nvSpPr>
            <p:cNvPr id="38" name="TextBox 37"/>
            <p:cNvSpPr txBox="1"/>
            <p:nvPr/>
          </p:nvSpPr>
          <p:spPr>
            <a:xfrm>
              <a:off x="3849751" y="8006156"/>
              <a:ext cx="3238500" cy="646331"/>
            </a:xfrm>
            <a:prstGeom prst="rect">
              <a:avLst/>
            </a:prstGeom>
            <a:noFill/>
          </p:spPr>
          <p:txBody>
            <a:bodyPr wrap="square" rtlCol="0">
              <a:spAutoFit/>
            </a:bodyPr>
            <a:lstStyle/>
            <a:p>
              <a:pPr algn="r"/>
              <a:r>
                <a:rPr lang="en-US" sz="3600">
                  <a:latin typeface="+mj-lt"/>
                </a:rPr>
                <a:t>benefit title</a:t>
              </a:r>
            </a:p>
          </p:txBody>
        </p:sp>
        <p:sp>
          <p:nvSpPr>
            <p:cNvPr id="39" name="TextBox 38"/>
            <p:cNvSpPr txBox="1"/>
            <p:nvPr/>
          </p:nvSpPr>
          <p:spPr>
            <a:xfrm flipH="1">
              <a:off x="3343536" y="8626614"/>
              <a:ext cx="3744715" cy="707886"/>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ru-RU" sz="2000">
                <a:solidFill>
                  <a:schemeClr val="tx2"/>
                </a:solidFill>
              </a:endParaRPr>
            </a:p>
          </p:txBody>
        </p:sp>
        <p:sp>
          <p:nvSpPr>
            <p:cNvPr id="40" name="Oval 39"/>
            <p:cNvSpPr/>
            <p:nvPr/>
          </p:nvSpPr>
          <p:spPr>
            <a:xfrm>
              <a:off x="7439501" y="8106836"/>
              <a:ext cx="467481" cy="46748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33" name="Group 32"/>
          <p:cNvGrpSpPr/>
          <p:nvPr/>
        </p:nvGrpSpPr>
        <p:grpSpPr>
          <a:xfrm>
            <a:off x="10227724" y="8006156"/>
            <a:ext cx="4716740" cy="1328344"/>
            <a:chOff x="10227724" y="8006156"/>
            <a:chExt cx="4716740" cy="1328344"/>
          </a:xfrm>
        </p:grpSpPr>
        <p:sp>
          <p:nvSpPr>
            <p:cNvPr id="42" name="Oval 41"/>
            <p:cNvSpPr/>
            <p:nvPr/>
          </p:nvSpPr>
          <p:spPr>
            <a:xfrm>
              <a:off x="10227724" y="8106836"/>
              <a:ext cx="467481" cy="4674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3" name="TextBox 42"/>
            <p:cNvSpPr txBox="1"/>
            <p:nvPr/>
          </p:nvSpPr>
          <p:spPr>
            <a:xfrm>
              <a:off x="11199749" y="8006156"/>
              <a:ext cx="3238500" cy="646331"/>
            </a:xfrm>
            <a:prstGeom prst="rect">
              <a:avLst/>
            </a:prstGeom>
            <a:noFill/>
          </p:spPr>
          <p:txBody>
            <a:bodyPr wrap="square" rtlCol="0">
              <a:spAutoFit/>
            </a:bodyPr>
            <a:lstStyle/>
            <a:p>
              <a:r>
                <a:rPr lang="en-US" sz="3600">
                  <a:latin typeface="+mj-lt"/>
                </a:rPr>
                <a:t>benefit title</a:t>
              </a:r>
              <a:endParaRPr lang="uk-UA" sz="3600">
                <a:latin typeface="+mj-lt"/>
              </a:endParaRPr>
            </a:p>
          </p:txBody>
        </p:sp>
        <p:sp>
          <p:nvSpPr>
            <p:cNvPr id="44" name="TextBox 43"/>
            <p:cNvSpPr txBox="1"/>
            <p:nvPr/>
          </p:nvSpPr>
          <p:spPr>
            <a:xfrm flipH="1">
              <a:off x="11199749" y="8626614"/>
              <a:ext cx="374471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ru-RU" sz="2000">
                <a:solidFill>
                  <a:schemeClr val="tx2"/>
                </a:solidFill>
              </a:endParaRPr>
            </a:p>
          </p:txBody>
        </p:sp>
      </p:grpSp>
    </p:spTree>
    <p:extLst>
      <p:ext uri="{BB962C8B-B14F-4D97-AF65-F5344CB8AC3E}">
        <p14:creationId xmlns:p14="http://schemas.microsoft.com/office/powerpoint/2010/main" val="89527542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250" fill="hold"/>
                                        <p:tgtEl>
                                          <p:spTgt spid="4"/>
                                        </p:tgtEl>
                                        <p:attrNameLst>
                                          <p:attrName>ppt_w</p:attrName>
                                        </p:attrNameLst>
                                      </p:cBhvr>
                                      <p:tavLst>
                                        <p:tav tm="0">
                                          <p:val>
                                            <p:fltVal val="0"/>
                                          </p:val>
                                        </p:tav>
                                        <p:tav tm="100000">
                                          <p:val>
                                            <p:strVal val="#ppt_w"/>
                                          </p:val>
                                        </p:tav>
                                      </p:tavLst>
                                    </p:anim>
                                    <p:anim calcmode="lin" valueType="num">
                                      <p:cBhvr>
                                        <p:cTn id="8" dur="1250" fill="hold"/>
                                        <p:tgtEl>
                                          <p:spTgt spid="4"/>
                                        </p:tgtEl>
                                        <p:attrNameLst>
                                          <p:attrName>ppt_h</p:attrName>
                                        </p:attrNameLst>
                                      </p:cBhvr>
                                      <p:tavLst>
                                        <p:tav tm="0">
                                          <p:val>
                                            <p:fltVal val="0"/>
                                          </p:val>
                                        </p:tav>
                                        <p:tav tm="100000">
                                          <p:val>
                                            <p:strVal val="#ppt_h"/>
                                          </p:val>
                                        </p:tav>
                                      </p:tavLst>
                                    </p:anim>
                                    <p:anim calcmode="lin" valueType="num">
                                      <p:cBhvr>
                                        <p:cTn id="9" dur="1250" fill="hold"/>
                                        <p:tgtEl>
                                          <p:spTgt spid="4"/>
                                        </p:tgtEl>
                                        <p:attrNameLst>
                                          <p:attrName>style.rotation</p:attrName>
                                        </p:attrNameLst>
                                      </p:cBhvr>
                                      <p:tavLst>
                                        <p:tav tm="0">
                                          <p:val>
                                            <p:fltVal val="360"/>
                                          </p:val>
                                        </p:tav>
                                        <p:tav tm="100000">
                                          <p:val>
                                            <p:fltVal val="0"/>
                                          </p:val>
                                        </p:tav>
                                      </p:tavLst>
                                    </p:anim>
                                    <p:animEffect transition="in" filter="fade">
                                      <p:cBhvr>
                                        <p:cTn id="10" dur="1250"/>
                                        <p:tgtEl>
                                          <p:spTgt spid="4"/>
                                        </p:tgtEl>
                                      </p:cBhvr>
                                    </p:animEffect>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250"/>
                                        <p:tgtEl>
                                          <p:spTgt spid="13"/>
                                        </p:tgtEl>
                                      </p:cBhvr>
                                    </p:animEffect>
                                    <p:anim calcmode="lin" valueType="num">
                                      <p:cBhvr>
                                        <p:cTn id="15" dur="1250" fill="hold"/>
                                        <p:tgtEl>
                                          <p:spTgt spid="13"/>
                                        </p:tgtEl>
                                        <p:attrNameLst>
                                          <p:attrName>ppt_x</p:attrName>
                                        </p:attrNameLst>
                                      </p:cBhvr>
                                      <p:tavLst>
                                        <p:tav tm="0">
                                          <p:val>
                                            <p:strVal val="#ppt_x"/>
                                          </p:val>
                                        </p:tav>
                                        <p:tav tm="100000">
                                          <p:val>
                                            <p:strVal val="#ppt_x"/>
                                          </p:val>
                                        </p:tav>
                                      </p:tavLst>
                                    </p:anim>
                                    <p:anim calcmode="lin" valueType="num">
                                      <p:cBhvr>
                                        <p:cTn id="16" dur="1125" decel="100000" fill="hold"/>
                                        <p:tgtEl>
                                          <p:spTgt spid="13"/>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1250"/>
                                        <p:tgtEl>
                                          <p:spTgt spid="21"/>
                                        </p:tgtEl>
                                      </p:cBhvr>
                                    </p:animEffect>
                                    <p:anim calcmode="lin" valueType="num">
                                      <p:cBhvr>
                                        <p:cTn id="21" dur="1250" fill="hold"/>
                                        <p:tgtEl>
                                          <p:spTgt spid="21"/>
                                        </p:tgtEl>
                                        <p:attrNameLst>
                                          <p:attrName>ppt_x</p:attrName>
                                        </p:attrNameLst>
                                      </p:cBhvr>
                                      <p:tavLst>
                                        <p:tav tm="0">
                                          <p:val>
                                            <p:strVal val="#ppt_x"/>
                                          </p:val>
                                        </p:tav>
                                        <p:tav tm="100000">
                                          <p:val>
                                            <p:strVal val="#ppt_x"/>
                                          </p:val>
                                        </p:tav>
                                      </p:tavLst>
                                    </p:anim>
                                    <p:anim calcmode="lin" valueType="num">
                                      <p:cBhvr>
                                        <p:cTn id="22" dur="1125" decel="100000" fill="hold"/>
                                        <p:tgtEl>
                                          <p:spTgt spid="21"/>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250"/>
                                  </p:stCondLst>
                                  <p:childTnLst>
                                    <p:set>
                                      <p:cBhvr>
                                        <p:cTn id="25" dur="1" fill="hold">
                                          <p:stCondLst>
                                            <p:cond delay="0"/>
                                          </p:stCondLst>
                                        </p:cTn>
                                        <p:tgtEl>
                                          <p:spTgt spid="45"/>
                                        </p:tgtEl>
                                        <p:attrNameLst>
                                          <p:attrName>style.visibility</p:attrName>
                                        </p:attrNameLst>
                                      </p:cBhvr>
                                      <p:to>
                                        <p:strVal val="visible"/>
                                      </p:to>
                                    </p:set>
                                    <p:animEffect transition="in" filter="fade">
                                      <p:cBhvr>
                                        <p:cTn id="26" dur="1250"/>
                                        <p:tgtEl>
                                          <p:spTgt spid="45"/>
                                        </p:tgtEl>
                                      </p:cBhvr>
                                    </p:animEffect>
                                    <p:anim calcmode="lin" valueType="num">
                                      <p:cBhvr>
                                        <p:cTn id="27" dur="1250" fill="hold"/>
                                        <p:tgtEl>
                                          <p:spTgt spid="45"/>
                                        </p:tgtEl>
                                        <p:attrNameLst>
                                          <p:attrName>ppt_x</p:attrName>
                                        </p:attrNameLst>
                                      </p:cBhvr>
                                      <p:tavLst>
                                        <p:tav tm="0">
                                          <p:val>
                                            <p:strVal val="#ppt_x"/>
                                          </p:val>
                                        </p:tav>
                                        <p:tav tm="100000">
                                          <p:val>
                                            <p:strVal val="#ppt_x"/>
                                          </p:val>
                                        </p:tav>
                                      </p:tavLst>
                                    </p:anim>
                                    <p:anim calcmode="lin" valueType="num">
                                      <p:cBhvr>
                                        <p:cTn id="28" dur="1125" decel="100000" fill="hold"/>
                                        <p:tgtEl>
                                          <p:spTgt spid="45"/>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45"/>
                                        </p:tgtEl>
                                        <p:attrNameLst>
                                          <p:attrName>ppt_y</p:attrName>
                                        </p:attrNameLst>
                                      </p:cBhvr>
                                      <p:tavLst>
                                        <p:tav tm="0">
                                          <p:val>
                                            <p:strVal val="#ppt_y-.03"/>
                                          </p:val>
                                        </p:tav>
                                        <p:tav tm="100000">
                                          <p:val>
                                            <p:strVal val="#ppt_y"/>
                                          </p:val>
                                        </p:tav>
                                      </p:tavLst>
                                    </p:anim>
                                  </p:childTnLst>
                                </p:cTn>
                              </p:par>
                              <p:par>
                                <p:cTn id="30" presetID="37" presetClass="entr" presetSubtype="0" fill="hold" nodeType="withEffect">
                                  <p:stCondLst>
                                    <p:cond delay="25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1250"/>
                                        <p:tgtEl>
                                          <p:spTgt spid="25"/>
                                        </p:tgtEl>
                                      </p:cBhvr>
                                    </p:animEffect>
                                    <p:anim calcmode="lin" valueType="num">
                                      <p:cBhvr>
                                        <p:cTn id="33" dur="1250" fill="hold"/>
                                        <p:tgtEl>
                                          <p:spTgt spid="25"/>
                                        </p:tgtEl>
                                        <p:attrNameLst>
                                          <p:attrName>ppt_x</p:attrName>
                                        </p:attrNameLst>
                                      </p:cBhvr>
                                      <p:tavLst>
                                        <p:tav tm="0">
                                          <p:val>
                                            <p:strVal val="#ppt_x"/>
                                          </p:val>
                                        </p:tav>
                                        <p:tav tm="100000">
                                          <p:val>
                                            <p:strVal val="#ppt_x"/>
                                          </p:val>
                                        </p:tav>
                                      </p:tavLst>
                                    </p:anim>
                                    <p:anim calcmode="lin" valueType="num">
                                      <p:cBhvr>
                                        <p:cTn id="34" dur="1125" decel="100000" fill="hold"/>
                                        <p:tgtEl>
                                          <p:spTgt spid="25"/>
                                        </p:tgtEl>
                                        <p:attrNameLst>
                                          <p:attrName>ppt_y</p:attrName>
                                        </p:attrNameLst>
                                      </p:cBhvr>
                                      <p:tavLst>
                                        <p:tav tm="0">
                                          <p:val>
                                            <p:strVal val="#ppt_y+1"/>
                                          </p:val>
                                        </p:tav>
                                        <p:tav tm="100000">
                                          <p:val>
                                            <p:strVal val="#ppt_y-.03"/>
                                          </p:val>
                                        </p:tav>
                                      </p:tavLst>
                                    </p:anim>
                                    <p:anim calcmode="lin" valueType="num">
                                      <p:cBhvr>
                                        <p:cTn id="35" dur="125" accel="100000" fill="hold">
                                          <p:stCondLst>
                                            <p:cond delay="1125"/>
                                          </p:stCondLst>
                                        </p:cTn>
                                        <p:tgtEl>
                                          <p:spTgt spid="25"/>
                                        </p:tgtEl>
                                        <p:attrNameLst>
                                          <p:attrName>ppt_y</p:attrName>
                                        </p:attrNameLst>
                                      </p:cBhvr>
                                      <p:tavLst>
                                        <p:tav tm="0">
                                          <p:val>
                                            <p:strVal val="#ppt_y-.03"/>
                                          </p:val>
                                        </p:tav>
                                        <p:tav tm="100000">
                                          <p:val>
                                            <p:strVal val="#ppt_y"/>
                                          </p:val>
                                        </p:tav>
                                      </p:tavLst>
                                    </p:anim>
                                  </p:childTnLst>
                                </p:cTn>
                              </p:par>
                              <p:par>
                                <p:cTn id="36" presetID="37" presetClass="entr" presetSubtype="0" fill="hold" nodeType="withEffect">
                                  <p:stCondLst>
                                    <p:cond delay="50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1250"/>
                                        <p:tgtEl>
                                          <p:spTgt spid="41"/>
                                        </p:tgtEl>
                                      </p:cBhvr>
                                    </p:animEffect>
                                    <p:anim calcmode="lin" valueType="num">
                                      <p:cBhvr>
                                        <p:cTn id="39" dur="1250" fill="hold"/>
                                        <p:tgtEl>
                                          <p:spTgt spid="41"/>
                                        </p:tgtEl>
                                        <p:attrNameLst>
                                          <p:attrName>ppt_x</p:attrName>
                                        </p:attrNameLst>
                                      </p:cBhvr>
                                      <p:tavLst>
                                        <p:tav tm="0">
                                          <p:val>
                                            <p:strVal val="#ppt_x"/>
                                          </p:val>
                                        </p:tav>
                                        <p:tav tm="100000">
                                          <p:val>
                                            <p:strVal val="#ppt_x"/>
                                          </p:val>
                                        </p:tav>
                                      </p:tavLst>
                                    </p:anim>
                                    <p:anim calcmode="lin" valueType="num">
                                      <p:cBhvr>
                                        <p:cTn id="40" dur="1125" decel="100000" fill="hold"/>
                                        <p:tgtEl>
                                          <p:spTgt spid="41"/>
                                        </p:tgtEl>
                                        <p:attrNameLst>
                                          <p:attrName>ppt_y</p:attrName>
                                        </p:attrNameLst>
                                      </p:cBhvr>
                                      <p:tavLst>
                                        <p:tav tm="0">
                                          <p:val>
                                            <p:strVal val="#ppt_y+1"/>
                                          </p:val>
                                        </p:tav>
                                        <p:tav tm="100000">
                                          <p:val>
                                            <p:strVal val="#ppt_y-.03"/>
                                          </p:val>
                                        </p:tav>
                                      </p:tavLst>
                                    </p:anim>
                                    <p:anim calcmode="lin" valueType="num">
                                      <p:cBhvr>
                                        <p:cTn id="41" dur="125" accel="100000" fill="hold">
                                          <p:stCondLst>
                                            <p:cond delay="1125"/>
                                          </p:stCondLst>
                                        </p:cTn>
                                        <p:tgtEl>
                                          <p:spTgt spid="41"/>
                                        </p:tgtEl>
                                        <p:attrNameLst>
                                          <p:attrName>ppt_y</p:attrName>
                                        </p:attrNameLst>
                                      </p:cBhvr>
                                      <p:tavLst>
                                        <p:tav tm="0">
                                          <p:val>
                                            <p:strVal val="#ppt_y-.03"/>
                                          </p:val>
                                        </p:tav>
                                        <p:tav tm="100000">
                                          <p:val>
                                            <p:strVal val="#ppt_y"/>
                                          </p:val>
                                        </p:tav>
                                      </p:tavLst>
                                    </p:anim>
                                  </p:childTnLst>
                                </p:cTn>
                              </p:par>
                              <p:par>
                                <p:cTn id="42" presetID="37" presetClass="entr" presetSubtype="0" fill="hold" nodeType="withEffect">
                                  <p:stCondLst>
                                    <p:cond delay="50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1250"/>
                                        <p:tgtEl>
                                          <p:spTgt spid="29"/>
                                        </p:tgtEl>
                                      </p:cBhvr>
                                    </p:animEffect>
                                    <p:anim calcmode="lin" valueType="num">
                                      <p:cBhvr>
                                        <p:cTn id="45" dur="1250" fill="hold"/>
                                        <p:tgtEl>
                                          <p:spTgt spid="29"/>
                                        </p:tgtEl>
                                        <p:attrNameLst>
                                          <p:attrName>ppt_x</p:attrName>
                                        </p:attrNameLst>
                                      </p:cBhvr>
                                      <p:tavLst>
                                        <p:tav tm="0">
                                          <p:val>
                                            <p:strVal val="#ppt_x"/>
                                          </p:val>
                                        </p:tav>
                                        <p:tav tm="100000">
                                          <p:val>
                                            <p:strVal val="#ppt_x"/>
                                          </p:val>
                                        </p:tav>
                                      </p:tavLst>
                                    </p:anim>
                                    <p:anim calcmode="lin" valueType="num">
                                      <p:cBhvr>
                                        <p:cTn id="46" dur="1125" decel="100000" fill="hold"/>
                                        <p:tgtEl>
                                          <p:spTgt spid="29"/>
                                        </p:tgtEl>
                                        <p:attrNameLst>
                                          <p:attrName>ppt_y</p:attrName>
                                        </p:attrNameLst>
                                      </p:cBhvr>
                                      <p:tavLst>
                                        <p:tav tm="0">
                                          <p:val>
                                            <p:strVal val="#ppt_y+1"/>
                                          </p:val>
                                        </p:tav>
                                        <p:tav tm="100000">
                                          <p:val>
                                            <p:strVal val="#ppt_y-.03"/>
                                          </p:val>
                                        </p:tav>
                                      </p:tavLst>
                                    </p:anim>
                                    <p:anim calcmode="lin" valueType="num">
                                      <p:cBhvr>
                                        <p:cTn id="47" dur="125" accel="100000" fill="hold">
                                          <p:stCondLst>
                                            <p:cond delay="1125"/>
                                          </p:stCondLst>
                                        </p:cTn>
                                        <p:tgtEl>
                                          <p:spTgt spid="29"/>
                                        </p:tgtEl>
                                        <p:attrNameLst>
                                          <p:attrName>ppt_y</p:attrName>
                                        </p:attrNameLst>
                                      </p:cBhvr>
                                      <p:tavLst>
                                        <p:tav tm="0">
                                          <p:val>
                                            <p:strVal val="#ppt_y-.03"/>
                                          </p:val>
                                        </p:tav>
                                        <p:tav tm="100000">
                                          <p:val>
                                            <p:strVal val="#ppt_y"/>
                                          </p:val>
                                        </p:tav>
                                      </p:tavLst>
                                    </p:anim>
                                  </p:childTnLst>
                                </p:cTn>
                              </p:par>
                              <p:par>
                                <p:cTn id="48" presetID="37" presetClass="entr" presetSubtype="0" fill="hold" nodeType="withEffect">
                                  <p:stCondLst>
                                    <p:cond delay="750"/>
                                  </p:stCondLst>
                                  <p:childTnLst>
                                    <p:set>
                                      <p:cBhvr>
                                        <p:cTn id="49" dur="1" fill="hold">
                                          <p:stCondLst>
                                            <p:cond delay="0"/>
                                          </p:stCondLst>
                                        </p:cTn>
                                        <p:tgtEl>
                                          <p:spTgt spid="37"/>
                                        </p:tgtEl>
                                        <p:attrNameLst>
                                          <p:attrName>style.visibility</p:attrName>
                                        </p:attrNameLst>
                                      </p:cBhvr>
                                      <p:to>
                                        <p:strVal val="visible"/>
                                      </p:to>
                                    </p:set>
                                    <p:animEffect transition="in" filter="fade">
                                      <p:cBhvr>
                                        <p:cTn id="50" dur="1250"/>
                                        <p:tgtEl>
                                          <p:spTgt spid="37"/>
                                        </p:tgtEl>
                                      </p:cBhvr>
                                    </p:animEffect>
                                    <p:anim calcmode="lin" valueType="num">
                                      <p:cBhvr>
                                        <p:cTn id="51" dur="1250" fill="hold"/>
                                        <p:tgtEl>
                                          <p:spTgt spid="37"/>
                                        </p:tgtEl>
                                        <p:attrNameLst>
                                          <p:attrName>ppt_x</p:attrName>
                                        </p:attrNameLst>
                                      </p:cBhvr>
                                      <p:tavLst>
                                        <p:tav tm="0">
                                          <p:val>
                                            <p:strVal val="#ppt_x"/>
                                          </p:val>
                                        </p:tav>
                                        <p:tav tm="100000">
                                          <p:val>
                                            <p:strVal val="#ppt_x"/>
                                          </p:val>
                                        </p:tav>
                                      </p:tavLst>
                                    </p:anim>
                                    <p:anim calcmode="lin" valueType="num">
                                      <p:cBhvr>
                                        <p:cTn id="52" dur="1125" decel="100000" fill="hold"/>
                                        <p:tgtEl>
                                          <p:spTgt spid="37"/>
                                        </p:tgtEl>
                                        <p:attrNameLst>
                                          <p:attrName>ppt_y</p:attrName>
                                        </p:attrNameLst>
                                      </p:cBhvr>
                                      <p:tavLst>
                                        <p:tav tm="0">
                                          <p:val>
                                            <p:strVal val="#ppt_y+1"/>
                                          </p:val>
                                        </p:tav>
                                        <p:tav tm="100000">
                                          <p:val>
                                            <p:strVal val="#ppt_y-.03"/>
                                          </p:val>
                                        </p:tav>
                                      </p:tavLst>
                                    </p:anim>
                                    <p:anim calcmode="lin" valueType="num">
                                      <p:cBhvr>
                                        <p:cTn id="53" dur="125" accel="100000" fill="hold">
                                          <p:stCondLst>
                                            <p:cond delay="1125"/>
                                          </p:stCondLst>
                                        </p:cTn>
                                        <p:tgtEl>
                                          <p:spTgt spid="37"/>
                                        </p:tgtEl>
                                        <p:attrNameLst>
                                          <p:attrName>ppt_y</p:attrName>
                                        </p:attrNameLst>
                                      </p:cBhvr>
                                      <p:tavLst>
                                        <p:tav tm="0">
                                          <p:val>
                                            <p:strVal val="#ppt_y-.03"/>
                                          </p:val>
                                        </p:tav>
                                        <p:tav tm="100000">
                                          <p:val>
                                            <p:strVal val="#ppt_y"/>
                                          </p:val>
                                        </p:tav>
                                      </p:tavLst>
                                    </p:anim>
                                  </p:childTnLst>
                                </p:cTn>
                              </p:par>
                              <p:par>
                                <p:cTn id="54" presetID="37" presetClass="entr" presetSubtype="0" fill="hold" nodeType="withEffect">
                                  <p:stCondLst>
                                    <p:cond delay="750"/>
                                  </p:stCondLst>
                                  <p:childTnLst>
                                    <p:set>
                                      <p:cBhvr>
                                        <p:cTn id="55" dur="1" fill="hold">
                                          <p:stCondLst>
                                            <p:cond delay="0"/>
                                          </p:stCondLst>
                                        </p:cTn>
                                        <p:tgtEl>
                                          <p:spTgt spid="33"/>
                                        </p:tgtEl>
                                        <p:attrNameLst>
                                          <p:attrName>style.visibility</p:attrName>
                                        </p:attrNameLst>
                                      </p:cBhvr>
                                      <p:to>
                                        <p:strVal val="visible"/>
                                      </p:to>
                                    </p:set>
                                    <p:animEffect transition="in" filter="fade">
                                      <p:cBhvr>
                                        <p:cTn id="56" dur="1250"/>
                                        <p:tgtEl>
                                          <p:spTgt spid="33"/>
                                        </p:tgtEl>
                                      </p:cBhvr>
                                    </p:animEffect>
                                    <p:anim calcmode="lin" valueType="num">
                                      <p:cBhvr>
                                        <p:cTn id="57" dur="1250" fill="hold"/>
                                        <p:tgtEl>
                                          <p:spTgt spid="33"/>
                                        </p:tgtEl>
                                        <p:attrNameLst>
                                          <p:attrName>ppt_x</p:attrName>
                                        </p:attrNameLst>
                                      </p:cBhvr>
                                      <p:tavLst>
                                        <p:tav tm="0">
                                          <p:val>
                                            <p:strVal val="#ppt_x"/>
                                          </p:val>
                                        </p:tav>
                                        <p:tav tm="100000">
                                          <p:val>
                                            <p:strVal val="#ppt_x"/>
                                          </p:val>
                                        </p:tav>
                                      </p:tavLst>
                                    </p:anim>
                                    <p:anim calcmode="lin" valueType="num">
                                      <p:cBhvr>
                                        <p:cTn id="58" dur="1125" decel="100000" fill="hold"/>
                                        <p:tgtEl>
                                          <p:spTgt spid="33"/>
                                        </p:tgtEl>
                                        <p:attrNameLst>
                                          <p:attrName>ppt_y</p:attrName>
                                        </p:attrNameLst>
                                      </p:cBhvr>
                                      <p:tavLst>
                                        <p:tav tm="0">
                                          <p:val>
                                            <p:strVal val="#ppt_y+1"/>
                                          </p:val>
                                        </p:tav>
                                        <p:tav tm="100000">
                                          <p:val>
                                            <p:strVal val="#ppt_y-.03"/>
                                          </p:val>
                                        </p:tav>
                                      </p:tavLst>
                                    </p:anim>
                                    <p:anim calcmode="lin" valueType="num">
                                      <p:cBhvr>
                                        <p:cTn id="59" dur="125" accel="100000" fill="hold">
                                          <p:stCondLst>
                                            <p:cond delay="1125"/>
                                          </p:stCondLst>
                                        </p:cTn>
                                        <p:tgtEl>
                                          <p:spTgt spid="3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excellent</a:t>
            </a:r>
            <a:br>
              <a:rPr lang="en-US"/>
            </a:br>
            <a:r>
              <a:rPr lang="en-US">
                <a:solidFill>
                  <a:schemeClr val="accent1"/>
                </a:solidFill>
              </a:rPr>
              <a:t>strategy</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177</a:t>
            </a:fld>
            <a:endParaRPr/>
          </a:p>
        </p:txBody>
      </p:sp>
      <p:grpSp>
        <p:nvGrpSpPr>
          <p:cNvPr id="10" name="Group 9"/>
          <p:cNvGrpSpPr/>
          <p:nvPr/>
        </p:nvGrpSpPr>
        <p:grpSpPr>
          <a:xfrm>
            <a:off x="10998189" y="2852424"/>
            <a:ext cx="5514164" cy="1628860"/>
            <a:chOff x="12057707" y="6040618"/>
            <a:chExt cx="4911258" cy="1628860"/>
          </a:xfrm>
        </p:grpSpPr>
        <p:sp>
          <p:nvSpPr>
            <p:cNvPr id="11" name="TextBox 10"/>
            <p:cNvSpPr txBox="1"/>
            <p:nvPr/>
          </p:nvSpPr>
          <p:spPr>
            <a:xfrm>
              <a:off x="12057707" y="6040618"/>
              <a:ext cx="4607269" cy="646331"/>
            </a:xfrm>
            <a:prstGeom prst="rect">
              <a:avLst/>
            </a:prstGeom>
            <a:noFill/>
          </p:spPr>
          <p:txBody>
            <a:bodyPr wrap="square" rtlCol="0">
              <a:spAutoFit/>
            </a:bodyPr>
            <a:lstStyle/>
            <a:p>
              <a:r>
                <a:rPr lang="en-US" sz="3600">
                  <a:latin typeface="+mj-lt"/>
                </a:rPr>
                <a:t>excellent </a:t>
              </a:r>
              <a:r>
                <a:rPr lang="en-US" sz="3600">
                  <a:solidFill>
                    <a:schemeClr val="accent1"/>
                  </a:solidFill>
                  <a:latin typeface="+mj-lt"/>
                </a:rPr>
                <a:t>planning</a:t>
              </a:r>
              <a:endParaRPr lang="uk-UA" sz="3600">
                <a:solidFill>
                  <a:schemeClr val="accent1"/>
                </a:solidFill>
                <a:latin typeface="+mj-lt"/>
              </a:endParaRPr>
            </a:p>
          </p:txBody>
        </p:sp>
        <p:sp>
          <p:nvSpPr>
            <p:cNvPr id="12" name="TextBox 11"/>
            <p:cNvSpPr txBox="1"/>
            <p:nvPr/>
          </p:nvSpPr>
          <p:spPr>
            <a:xfrm>
              <a:off x="12099068" y="6653815"/>
              <a:ext cx="4869897"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sp>
        <p:nvSpPr>
          <p:cNvPr id="13" name="TextBox 12"/>
          <p:cNvSpPr txBox="1"/>
          <p:nvPr/>
        </p:nvSpPr>
        <p:spPr>
          <a:xfrm>
            <a:off x="1143000" y="2762921"/>
            <a:ext cx="5390163" cy="1938992"/>
          </a:xfrm>
          <a:prstGeom prst="rect">
            <a:avLst/>
          </a:prstGeom>
          <a:noFill/>
        </p:spPr>
        <p:txBody>
          <a:bodyPr wrap="square" rtlCol="0">
            <a:spAutoFit/>
          </a:bodyPr>
          <a:lstStyle/>
          <a:p>
            <a:pPr algn="r"/>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endParaRPr lang="uk-UA" sz="2000">
              <a:solidFill>
                <a:schemeClr val="tx2"/>
              </a:solidFill>
            </a:endParaRPr>
          </a:p>
        </p:txBody>
      </p:sp>
      <p:grpSp>
        <p:nvGrpSpPr>
          <p:cNvPr id="26" name="Group 25"/>
          <p:cNvGrpSpPr/>
          <p:nvPr/>
        </p:nvGrpSpPr>
        <p:grpSpPr>
          <a:xfrm>
            <a:off x="12233742" y="6249168"/>
            <a:ext cx="5368458" cy="1628860"/>
            <a:chOff x="12057707" y="6040618"/>
            <a:chExt cx="4911258" cy="1628860"/>
          </a:xfrm>
        </p:grpSpPr>
        <p:sp>
          <p:nvSpPr>
            <p:cNvPr id="27" name="TextBox 26"/>
            <p:cNvSpPr txBox="1"/>
            <p:nvPr/>
          </p:nvSpPr>
          <p:spPr>
            <a:xfrm>
              <a:off x="12057707" y="6040618"/>
              <a:ext cx="4607269" cy="646331"/>
            </a:xfrm>
            <a:prstGeom prst="rect">
              <a:avLst/>
            </a:prstGeom>
            <a:noFill/>
          </p:spPr>
          <p:txBody>
            <a:bodyPr wrap="square" rtlCol="0">
              <a:spAutoFit/>
            </a:bodyPr>
            <a:lstStyle/>
            <a:p>
              <a:r>
                <a:rPr lang="en-US" sz="3600">
                  <a:latin typeface="+mj-lt"/>
                </a:rPr>
                <a:t>excellent </a:t>
              </a:r>
              <a:r>
                <a:rPr lang="en-US" sz="3600">
                  <a:solidFill>
                    <a:schemeClr val="accent1"/>
                  </a:solidFill>
                  <a:latin typeface="+mj-lt"/>
                </a:rPr>
                <a:t>support</a:t>
              </a:r>
              <a:endParaRPr lang="uk-UA" sz="3600">
                <a:solidFill>
                  <a:schemeClr val="accent1"/>
                </a:solidFill>
                <a:latin typeface="+mj-lt"/>
              </a:endParaRPr>
            </a:p>
          </p:txBody>
        </p:sp>
        <p:sp>
          <p:nvSpPr>
            <p:cNvPr id="28" name="TextBox 27"/>
            <p:cNvSpPr txBox="1"/>
            <p:nvPr/>
          </p:nvSpPr>
          <p:spPr>
            <a:xfrm>
              <a:off x="12099068" y="6653815"/>
              <a:ext cx="4869897"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5" name="Group 4"/>
          <p:cNvGrpSpPr/>
          <p:nvPr/>
        </p:nvGrpSpPr>
        <p:grpSpPr>
          <a:xfrm>
            <a:off x="685800" y="6249168"/>
            <a:ext cx="5260088" cy="1628860"/>
            <a:chOff x="685800" y="6249168"/>
            <a:chExt cx="5260088" cy="1628860"/>
          </a:xfrm>
        </p:grpSpPr>
        <p:sp>
          <p:nvSpPr>
            <p:cNvPr id="30" name="TextBox 29"/>
            <p:cNvSpPr txBox="1"/>
            <p:nvPr/>
          </p:nvSpPr>
          <p:spPr>
            <a:xfrm>
              <a:off x="1338619" y="6249168"/>
              <a:ext cx="4607269" cy="646331"/>
            </a:xfrm>
            <a:prstGeom prst="rect">
              <a:avLst/>
            </a:prstGeom>
            <a:noFill/>
          </p:spPr>
          <p:txBody>
            <a:bodyPr wrap="square" rtlCol="0">
              <a:spAutoFit/>
            </a:bodyPr>
            <a:lstStyle/>
            <a:p>
              <a:pPr algn="r"/>
              <a:r>
                <a:rPr lang="en-US" sz="3600">
                  <a:latin typeface="+mj-lt"/>
                </a:rPr>
                <a:t>excellent </a:t>
              </a:r>
              <a:r>
                <a:rPr lang="en-US" sz="3600">
                  <a:solidFill>
                    <a:schemeClr val="accent1"/>
                  </a:solidFill>
                  <a:latin typeface="+mj-lt"/>
                </a:rPr>
                <a:t>execution</a:t>
              </a:r>
              <a:endParaRPr lang="uk-UA" sz="3600">
                <a:solidFill>
                  <a:schemeClr val="accent1"/>
                </a:solidFill>
                <a:latin typeface="+mj-lt"/>
              </a:endParaRPr>
            </a:p>
          </p:txBody>
        </p:sp>
        <p:sp>
          <p:nvSpPr>
            <p:cNvPr id="31" name="TextBox 30"/>
            <p:cNvSpPr txBox="1"/>
            <p:nvPr/>
          </p:nvSpPr>
          <p:spPr>
            <a:xfrm>
              <a:off x="685800" y="6862365"/>
              <a:ext cx="5260088" cy="1015663"/>
            </a:xfrm>
            <a:prstGeom prst="rect">
              <a:avLst/>
            </a:prstGeom>
            <a:noFill/>
          </p:spPr>
          <p:txBody>
            <a:bodyPr wrap="square" rtlCol="0">
              <a:spAutoFit/>
            </a:bodyPr>
            <a:lstStyle/>
            <a:p>
              <a:pPr algn="r"/>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4" name="Group 3"/>
          <p:cNvGrpSpPr/>
          <p:nvPr/>
        </p:nvGrpSpPr>
        <p:grpSpPr>
          <a:xfrm>
            <a:off x="6703525" y="3096527"/>
            <a:ext cx="4880950" cy="4781500"/>
            <a:chOff x="6703525" y="3096527"/>
            <a:chExt cx="4880950" cy="4781500"/>
          </a:xfrm>
        </p:grpSpPr>
        <p:grpSp>
          <p:nvGrpSpPr>
            <p:cNvPr id="15" name="Group 14"/>
            <p:cNvGrpSpPr/>
            <p:nvPr/>
          </p:nvGrpSpPr>
          <p:grpSpPr>
            <a:xfrm>
              <a:off x="6703525" y="3096527"/>
              <a:ext cx="4880950" cy="4781500"/>
              <a:chOff x="6834800" y="3134627"/>
              <a:chExt cx="3056772" cy="2994490"/>
            </a:xfrm>
          </p:grpSpPr>
          <p:sp>
            <p:nvSpPr>
              <p:cNvPr id="19" name="Isosceles Triangle 18"/>
              <p:cNvSpPr/>
              <p:nvPr/>
            </p:nvSpPr>
            <p:spPr>
              <a:xfrm>
                <a:off x="7437858" y="3834174"/>
                <a:ext cx="1850658" cy="1595395"/>
              </a:xfrm>
              <a:prstGeom prst="triangl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0" name="Hexagon 19"/>
              <p:cNvSpPr/>
              <p:nvPr/>
            </p:nvSpPr>
            <p:spPr>
              <a:xfrm rot="5400000">
                <a:off x="7663638" y="3231118"/>
                <a:ext cx="1399096" cy="1206114"/>
              </a:xfrm>
              <a:prstGeom prst="hexagon">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1" name="Hexagon 20"/>
              <p:cNvSpPr/>
              <p:nvPr/>
            </p:nvSpPr>
            <p:spPr>
              <a:xfrm rot="5400000">
                <a:off x="8588967" y="4826512"/>
                <a:ext cx="1399096" cy="1206114"/>
              </a:xfrm>
              <a:prstGeom prst="hexagon">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2" name="Hexagon 21"/>
              <p:cNvSpPr/>
              <p:nvPr/>
            </p:nvSpPr>
            <p:spPr>
              <a:xfrm rot="5400000">
                <a:off x="6738309" y="4826512"/>
                <a:ext cx="1399096" cy="1206114"/>
              </a:xfrm>
              <a:prstGeom prst="hexagon">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3" name="Hexagon 22"/>
              <p:cNvSpPr/>
              <p:nvPr/>
            </p:nvSpPr>
            <p:spPr>
              <a:xfrm rot="5400000">
                <a:off x="7912028" y="3439873"/>
                <a:ext cx="902316" cy="777856"/>
              </a:xfrm>
              <a:prstGeom prst="hexagon">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4" name="Hexagon 23"/>
              <p:cNvSpPr/>
              <p:nvPr/>
            </p:nvSpPr>
            <p:spPr>
              <a:xfrm rot="5400000">
                <a:off x="6986699" y="5040641"/>
                <a:ext cx="902316" cy="777856"/>
              </a:xfrm>
              <a:prstGeom prst="hexagon">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5" name="Hexagon 24"/>
              <p:cNvSpPr/>
              <p:nvPr/>
            </p:nvSpPr>
            <p:spPr>
              <a:xfrm rot="5400000">
                <a:off x="8837359" y="5040641"/>
                <a:ext cx="902316" cy="777856"/>
              </a:xfrm>
              <a:prstGeom prst="hexagon">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sp>
          <p:nvSpPr>
            <p:cNvPr id="33" name="Freeform 118"/>
            <p:cNvSpPr>
              <a:spLocks noEditPoints="1"/>
            </p:cNvSpPr>
            <p:nvPr/>
          </p:nvSpPr>
          <p:spPr bwMode="auto">
            <a:xfrm>
              <a:off x="10340294" y="6473524"/>
              <a:ext cx="562480" cy="574976"/>
            </a:xfrm>
            <a:custGeom>
              <a:avLst/>
              <a:gdLst>
                <a:gd name="T0" fmla="*/ 168 w 176"/>
                <a:gd name="T1" fmla="*/ 80 h 176"/>
                <a:gd name="T2" fmla="*/ 176 w 176"/>
                <a:gd name="T3" fmla="*/ 80 h 176"/>
                <a:gd name="T4" fmla="*/ 92 w 176"/>
                <a:gd name="T5" fmla="*/ 4 h 176"/>
                <a:gd name="T6" fmla="*/ 96 w 176"/>
                <a:gd name="T7" fmla="*/ 48 h 176"/>
                <a:gd name="T8" fmla="*/ 132 w 176"/>
                <a:gd name="T9" fmla="*/ 84 h 176"/>
                <a:gd name="T10" fmla="*/ 96 w 176"/>
                <a:gd name="T11" fmla="*/ 40 h 176"/>
                <a:gd name="T12" fmla="*/ 96 w 176"/>
                <a:gd name="T13" fmla="*/ 48 h 176"/>
                <a:gd name="T14" fmla="*/ 104 w 176"/>
                <a:gd name="T15" fmla="*/ 80 h 176"/>
                <a:gd name="T16" fmla="*/ 88 w 176"/>
                <a:gd name="T17" fmla="*/ 80 h 176"/>
                <a:gd name="T18" fmla="*/ 176 w 176"/>
                <a:gd name="T19" fmla="*/ 140 h 176"/>
                <a:gd name="T20" fmla="*/ 170 w 176"/>
                <a:gd name="T21" fmla="*/ 130 h 176"/>
                <a:gd name="T22" fmla="*/ 128 w 176"/>
                <a:gd name="T23" fmla="*/ 100 h 176"/>
                <a:gd name="T24" fmla="*/ 111 w 176"/>
                <a:gd name="T25" fmla="*/ 112 h 176"/>
                <a:gd name="T26" fmla="*/ 105 w 176"/>
                <a:gd name="T27" fmla="*/ 115 h 176"/>
                <a:gd name="T28" fmla="*/ 99 w 176"/>
                <a:gd name="T29" fmla="*/ 111 h 176"/>
                <a:gd name="T30" fmla="*/ 65 w 176"/>
                <a:gd name="T31" fmla="*/ 77 h 176"/>
                <a:gd name="T32" fmla="*/ 64 w 176"/>
                <a:gd name="T33" fmla="*/ 65 h 176"/>
                <a:gd name="T34" fmla="*/ 73 w 176"/>
                <a:gd name="T35" fmla="*/ 55 h 176"/>
                <a:gd name="T36" fmla="*/ 72 w 176"/>
                <a:gd name="T37" fmla="*/ 40 h 176"/>
                <a:gd name="T38" fmla="*/ 44 w 176"/>
                <a:gd name="T39" fmla="*/ 4 h 176"/>
                <a:gd name="T40" fmla="*/ 0 w 176"/>
                <a:gd name="T41" fmla="*/ 42 h 176"/>
                <a:gd name="T42" fmla="*/ 4 w 176"/>
                <a:gd name="T43" fmla="*/ 60 h 176"/>
                <a:gd name="T44" fmla="*/ 116 w 176"/>
                <a:gd name="T45" fmla="*/ 172 h 176"/>
                <a:gd name="T46" fmla="*/ 176 w 176"/>
                <a:gd name="T47" fmla="*/ 140 h 176"/>
                <a:gd name="T48" fmla="*/ 134 w 176"/>
                <a:gd name="T49" fmla="*/ 168 h 176"/>
                <a:gd name="T50" fmla="*/ 118 w 176"/>
                <a:gd name="T51" fmla="*/ 164 h 176"/>
                <a:gd name="T52" fmla="*/ 11 w 176"/>
                <a:gd name="T53" fmla="*/ 57 h 176"/>
                <a:gd name="T54" fmla="*/ 36 w 176"/>
                <a:gd name="T55" fmla="*/ 8 h 176"/>
                <a:gd name="T56" fmla="*/ 39 w 176"/>
                <a:gd name="T57" fmla="*/ 10 h 176"/>
                <a:gd name="T58" fmla="*/ 66 w 176"/>
                <a:gd name="T59" fmla="*/ 44 h 176"/>
                <a:gd name="T60" fmla="*/ 68 w 176"/>
                <a:gd name="T61" fmla="*/ 48 h 176"/>
                <a:gd name="T62" fmla="*/ 58 w 176"/>
                <a:gd name="T63" fmla="*/ 59 h 176"/>
                <a:gd name="T64" fmla="*/ 53 w 176"/>
                <a:gd name="T65" fmla="*/ 71 h 176"/>
                <a:gd name="T66" fmla="*/ 58 w 176"/>
                <a:gd name="T67" fmla="*/ 82 h 176"/>
                <a:gd name="T68" fmla="*/ 94 w 176"/>
                <a:gd name="T69" fmla="*/ 118 h 176"/>
                <a:gd name="T70" fmla="*/ 116 w 176"/>
                <a:gd name="T71" fmla="*/ 118 h 176"/>
                <a:gd name="T72" fmla="*/ 126 w 176"/>
                <a:gd name="T73" fmla="*/ 109 h 176"/>
                <a:gd name="T74" fmla="*/ 131 w 176"/>
                <a:gd name="T75" fmla="*/ 109 h 176"/>
                <a:gd name="T76" fmla="*/ 165 w 176"/>
                <a:gd name="T77" fmla="*/ 136 h 176"/>
                <a:gd name="T78" fmla="*/ 167 w 176"/>
                <a:gd name="T79" fmla="*/ 137 h 176"/>
                <a:gd name="T80" fmla="*/ 168 w 176"/>
                <a:gd name="T81" fmla="*/ 14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6" h="176">
                  <a:moveTo>
                    <a:pt x="96" y="8"/>
                  </a:moveTo>
                  <a:cubicBezTo>
                    <a:pt x="136" y="8"/>
                    <a:pt x="168" y="40"/>
                    <a:pt x="168" y="80"/>
                  </a:cubicBezTo>
                  <a:cubicBezTo>
                    <a:pt x="168" y="82"/>
                    <a:pt x="170" y="84"/>
                    <a:pt x="172" y="84"/>
                  </a:cubicBezTo>
                  <a:cubicBezTo>
                    <a:pt x="174" y="84"/>
                    <a:pt x="176" y="82"/>
                    <a:pt x="176" y="80"/>
                  </a:cubicBezTo>
                  <a:cubicBezTo>
                    <a:pt x="176" y="36"/>
                    <a:pt x="140" y="0"/>
                    <a:pt x="96" y="0"/>
                  </a:cubicBezTo>
                  <a:cubicBezTo>
                    <a:pt x="94" y="0"/>
                    <a:pt x="92" y="2"/>
                    <a:pt x="92" y="4"/>
                  </a:cubicBezTo>
                  <a:cubicBezTo>
                    <a:pt x="92" y="6"/>
                    <a:pt x="94" y="8"/>
                    <a:pt x="96" y="8"/>
                  </a:cubicBezTo>
                  <a:moveTo>
                    <a:pt x="96" y="48"/>
                  </a:moveTo>
                  <a:cubicBezTo>
                    <a:pt x="114" y="48"/>
                    <a:pt x="128" y="62"/>
                    <a:pt x="128" y="80"/>
                  </a:cubicBezTo>
                  <a:cubicBezTo>
                    <a:pt x="128" y="82"/>
                    <a:pt x="130" y="84"/>
                    <a:pt x="132" y="84"/>
                  </a:cubicBezTo>
                  <a:cubicBezTo>
                    <a:pt x="134" y="84"/>
                    <a:pt x="136" y="82"/>
                    <a:pt x="136" y="80"/>
                  </a:cubicBezTo>
                  <a:cubicBezTo>
                    <a:pt x="136" y="58"/>
                    <a:pt x="118" y="40"/>
                    <a:pt x="96" y="40"/>
                  </a:cubicBezTo>
                  <a:cubicBezTo>
                    <a:pt x="94" y="40"/>
                    <a:pt x="92" y="42"/>
                    <a:pt x="92" y="44"/>
                  </a:cubicBezTo>
                  <a:cubicBezTo>
                    <a:pt x="92" y="46"/>
                    <a:pt x="94" y="48"/>
                    <a:pt x="96" y="48"/>
                  </a:cubicBezTo>
                  <a:moveTo>
                    <a:pt x="96" y="88"/>
                  </a:moveTo>
                  <a:cubicBezTo>
                    <a:pt x="100" y="88"/>
                    <a:pt x="104" y="84"/>
                    <a:pt x="104" y="80"/>
                  </a:cubicBezTo>
                  <a:cubicBezTo>
                    <a:pt x="104" y="76"/>
                    <a:pt x="100" y="72"/>
                    <a:pt x="96" y="72"/>
                  </a:cubicBezTo>
                  <a:cubicBezTo>
                    <a:pt x="92" y="72"/>
                    <a:pt x="88" y="76"/>
                    <a:pt x="88" y="80"/>
                  </a:cubicBezTo>
                  <a:cubicBezTo>
                    <a:pt x="88" y="84"/>
                    <a:pt x="92" y="88"/>
                    <a:pt x="96" y="88"/>
                  </a:cubicBezTo>
                  <a:moveTo>
                    <a:pt x="176" y="140"/>
                  </a:moveTo>
                  <a:cubicBezTo>
                    <a:pt x="176" y="137"/>
                    <a:pt x="175" y="134"/>
                    <a:pt x="172" y="131"/>
                  </a:cubicBezTo>
                  <a:cubicBezTo>
                    <a:pt x="172" y="131"/>
                    <a:pt x="171" y="130"/>
                    <a:pt x="170" y="130"/>
                  </a:cubicBezTo>
                  <a:cubicBezTo>
                    <a:pt x="136" y="103"/>
                    <a:pt x="136" y="103"/>
                    <a:pt x="136" y="103"/>
                  </a:cubicBezTo>
                  <a:cubicBezTo>
                    <a:pt x="134" y="101"/>
                    <a:pt x="131" y="100"/>
                    <a:pt x="128" y="100"/>
                  </a:cubicBezTo>
                  <a:cubicBezTo>
                    <a:pt x="125" y="100"/>
                    <a:pt x="123" y="101"/>
                    <a:pt x="121" y="102"/>
                  </a:cubicBezTo>
                  <a:cubicBezTo>
                    <a:pt x="111" y="112"/>
                    <a:pt x="111" y="112"/>
                    <a:pt x="111" y="112"/>
                  </a:cubicBezTo>
                  <a:cubicBezTo>
                    <a:pt x="111" y="112"/>
                    <a:pt x="111" y="112"/>
                    <a:pt x="111" y="112"/>
                  </a:cubicBezTo>
                  <a:cubicBezTo>
                    <a:pt x="110" y="114"/>
                    <a:pt x="108" y="115"/>
                    <a:pt x="105" y="115"/>
                  </a:cubicBezTo>
                  <a:cubicBezTo>
                    <a:pt x="103" y="115"/>
                    <a:pt x="100" y="113"/>
                    <a:pt x="99" y="111"/>
                  </a:cubicBezTo>
                  <a:cubicBezTo>
                    <a:pt x="99" y="111"/>
                    <a:pt x="99" y="111"/>
                    <a:pt x="99" y="111"/>
                  </a:cubicBezTo>
                  <a:cubicBezTo>
                    <a:pt x="86" y="102"/>
                    <a:pt x="74" y="91"/>
                    <a:pt x="64" y="77"/>
                  </a:cubicBezTo>
                  <a:cubicBezTo>
                    <a:pt x="65" y="77"/>
                    <a:pt x="65" y="77"/>
                    <a:pt x="65" y="77"/>
                  </a:cubicBezTo>
                  <a:cubicBezTo>
                    <a:pt x="63" y="76"/>
                    <a:pt x="61" y="73"/>
                    <a:pt x="61" y="71"/>
                  </a:cubicBezTo>
                  <a:cubicBezTo>
                    <a:pt x="61" y="68"/>
                    <a:pt x="62" y="66"/>
                    <a:pt x="64" y="65"/>
                  </a:cubicBezTo>
                  <a:cubicBezTo>
                    <a:pt x="64" y="65"/>
                    <a:pt x="64" y="65"/>
                    <a:pt x="64" y="65"/>
                  </a:cubicBezTo>
                  <a:cubicBezTo>
                    <a:pt x="73" y="55"/>
                    <a:pt x="73" y="55"/>
                    <a:pt x="73" y="55"/>
                  </a:cubicBezTo>
                  <a:cubicBezTo>
                    <a:pt x="75" y="53"/>
                    <a:pt x="76" y="51"/>
                    <a:pt x="76" y="48"/>
                  </a:cubicBezTo>
                  <a:cubicBezTo>
                    <a:pt x="76" y="45"/>
                    <a:pt x="75" y="42"/>
                    <a:pt x="72" y="40"/>
                  </a:cubicBezTo>
                  <a:cubicBezTo>
                    <a:pt x="46" y="6"/>
                    <a:pt x="46" y="6"/>
                    <a:pt x="46" y="6"/>
                  </a:cubicBezTo>
                  <a:cubicBezTo>
                    <a:pt x="46" y="5"/>
                    <a:pt x="45" y="4"/>
                    <a:pt x="44" y="4"/>
                  </a:cubicBezTo>
                  <a:cubicBezTo>
                    <a:pt x="42" y="1"/>
                    <a:pt x="39" y="0"/>
                    <a:pt x="36" y="0"/>
                  </a:cubicBezTo>
                  <a:cubicBezTo>
                    <a:pt x="20" y="0"/>
                    <a:pt x="0" y="19"/>
                    <a:pt x="0" y="42"/>
                  </a:cubicBezTo>
                  <a:cubicBezTo>
                    <a:pt x="0" y="48"/>
                    <a:pt x="1" y="54"/>
                    <a:pt x="4" y="60"/>
                  </a:cubicBezTo>
                  <a:cubicBezTo>
                    <a:pt x="4" y="60"/>
                    <a:pt x="4" y="60"/>
                    <a:pt x="4" y="60"/>
                  </a:cubicBezTo>
                  <a:cubicBezTo>
                    <a:pt x="28" y="108"/>
                    <a:pt x="68" y="148"/>
                    <a:pt x="116" y="172"/>
                  </a:cubicBezTo>
                  <a:cubicBezTo>
                    <a:pt x="116" y="172"/>
                    <a:pt x="116" y="172"/>
                    <a:pt x="116" y="172"/>
                  </a:cubicBezTo>
                  <a:cubicBezTo>
                    <a:pt x="121" y="175"/>
                    <a:pt x="128" y="176"/>
                    <a:pt x="134" y="176"/>
                  </a:cubicBezTo>
                  <a:cubicBezTo>
                    <a:pt x="157" y="176"/>
                    <a:pt x="176" y="156"/>
                    <a:pt x="176" y="140"/>
                  </a:cubicBezTo>
                  <a:cubicBezTo>
                    <a:pt x="176" y="140"/>
                    <a:pt x="176" y="140"/>
                    <a:pt x="176" y="140"/>
                  </a:cubicBezTo>
                  <a:close/>
                  <a:moveTo>
                    <a:pt x="134" y="168"/>
                  </a:moveTo>
                  <a:cubicBezTo>
                    <a:pt x="129" y="168"/>
                    <a:pt x="124" y="167"/>
                    <a:pt x="119" y="165"/>
                  </a:cubicBezTo>
                  <a:cubicBezTo>
                    <a:pt x="119" y="165"/>
                    <a:pt x="119" y="164"/>
                    <a:pt x="118" y="164"/>
                  </a:cubicBezTo>
                  <a:cubicBezTo>
                    <a:pt x="73" y="141"/>
                    <a:pt x="35" y="103"/>
                    <a:pt x="12" y="58"/>
                  </a:cubicBezTo>
                  <a:cubicBezTo>
                    <a:pt x="12" y="57"/>
                    <a:pt x="11" y="57"/>
                    <a:pt x="11" y="57"/>
                  </a:cubicBezTo>
                  <a:cubicBezTo>
                    <a:pt x="9" y="52"/>
                    <a:pt x="8" y="47"/>
                    <a:pt x="8" y="42"/>
                  </a:cubicBezTo>
                  <a:cubicBezTo>
                    <a:pt x="8" y="23"/>
                    <a:pt x="25" y="8"/>
                    <a:pt x="36" y="8"/>
                  </a:cubicBezTo>
                  <a:cubicBezTo>
                    <a:pt x="37" y="8"/>
                    <a:pt x="38" y="9"/>
                    <a:pt x="39" y="9"/>
                  </a:cubicBezTo>
                  <a:cubicBezTo>
                    <a:pt x="39" y="9"/>
                    <a:pt x="39" y="9"/>
                    <a:pt x="39" y="10"/>
                  </a:cubicBezTo>
                  <a:cubicBezTo>
                    <a:pt x="39" y="10"/>
                    <a:pt x="40" y="10"/>
                    <a:pt x="40" y="11"/>
                  </a:cubicBezTo>
                  <a:cubicBezTo>
                    <a:pt x="66" y="44"/>
                    <a:pt x="66" y="44"/>
                    <a:pt x="66" y="44"/>
                  </a:cubicBezTo>
                  <a:cubicBezTo>
                    <a:pt x="66" y="45"/>
                    <a:pt x="67" y="45"/>
                    <a:pt x="67" y="45"/>
                  </a:cubicBezTo>
                  <a:cubicBezTo>
                    <a:pt x="67" y="46"/>
                    <a:pt x="68" y="47"/>
                    <a:pt x="68" y="48"/>
                  </a:cubicBezTo>
                  <a:cubicBezTo>
                    <a:pt x="68" y="49"/>
                    <a:pt x="68" y="49"/>
                    <a:pt x="67" y="50"/>
                  </a:cubicBezTo>
                  <a:cubicBezTo>
                    <a:pt x="58" y="59"/>
                    <a:pt x="58" y="59"/>
                    <a:pt x="58" y="59"/>
                  </a:cubicBezTo>
                  <a:cubicBezTo>
                    <a:pt x="58" y="59"/>
                    <a:pt x="58" y="59"/>
                    <a:pt x="58" y="59"/>
                  </a:cubicBezTo>
                  <a:cubicBezTo>
                    <a:pt x="55" y="62"/>
                    <a:pt x="53" y="66"/>
                    <a:pt x="53" y="71"/>
                  </a:cubicBezTo>
                  <a:cubicBezTo>
                    <a:pt x="53" y="75"/>
                    <a:pt x="55" y="79"/>
                    <a:pt x="58" y="82"/>
                  </a:cubicBezTo>
                  <a:cubicBezTo>
                    <a:pt x="58" y="82"/>
                    <a:pt x="58" y="82"/>
                    <a:pt x="58" y="82"/>
                  </a:cubicBezTo>
                  <a:cubicBezTo>
                    <a:pt x="68" y="96"/>
                    <a:pt x="80" y="108"/>
                    <a:pt x="94" y="118"/>
                  </a:cubicBezTo>
                  <a:cubicBezTo>
                    <a:pt x="94" y="118"/>
                    <a:pt x="94" y="118"/>
                    <a:pt x="94" y="118"/>
                  </a:cubicBezTo>
                  <a:cubicBezTo>
                    <a:pt x="97" y="121"/>
                    <a:pt x="101" y="123"/>
                    <a:pt x="105" y="123"/>
                  </a:cubicBezTo>
                  <a:cubicBezTo>
                    <a:pt x="109" y="123"/>
                    <a:pt x="113" y="121"/>
                    <a:pt x="116" y="118"/>
                  </a:cubicBezTo>
                  <a:cubicBezTo>
                    <a:pt x="117" y="118"/>
                    <a:pt x="117" y="118"/>
                    <a:pt x="117" y="118"/>
                  </a:cubicBezTo>
                  <a:cubicBezTo>
                    <a:pt x="126" y="109"/>
                    <a:pt x="126" y="109"/>
                    <a:pt x="126" y="109"/>
                  </a:cubicBezTo>
                  <a:cubicBezTo>
                    <a:pt x="127" y="108"/>
                    <a:pt x="127" y="108"/>
                    <a:pt x="128" y="108"/>
                  </a:cubicBezTo>
                  <a:cubicBezTo>
                    <a:pt x="129" y="108"/>
                    <a:pt x="130" y="109"/>
                    <a:pt x="131" y="109"/>
                  </a:cubicBezTo>
                  <a:cubicBezTo>
                    <a:pt x="131" y="109"/>
                    <a:pt x="131" y="110"/>
                    <a:pt x="131" y="110"/>
                  </a:cubicBezTo>
                  <a:cubicBezTo>
                    <a:pt x="165" y="136"/>
                    <a:pt x="165" y="136"/>
                    <a:pt x="165" y="136"/>
                  </a:cubicBezTo>
                  <a:cubicBezTo>
                    <a:pt x="166" y="136"/>
                    <a:pt x="166" y="136"/>
                    <a:pt x="166" y="137"/>
                  </a:cubicBezTo>
                  <a:cubicBezTo>
                    <a:pt x="166" y="137"/>
                    <a:pt x="167" y="137"/>
                    <a:pt x="167" y="137"/>
                  </a:cubicBezTo>
                  <a:cubicBezTo>
                    <a:pt x="167" y="138"/>
                    <a:pt x="168" y="138"/>
                    <a:pt x="168" y="140"/>
                  </a:cubicBezTo>
                  <a:cubicBezTo>
                    <a:pt x="168" y="140"/>
                    <a:pt x="168" y="140"/>
                    <a:pt x="168" y="141"/>
                  </a:cubicBezTo>
                  <a:cubicBezTo>
                    <a:pt x="167" y="152"/>
                    <a:pt x="153" y="168"/>
                    <a:pt x="134" y="16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34" name="Freeform 122"/>
            <p:cNvSpPr>
              <a:spLocks noEditPoints="1"/>
            </p:cNvSpPr>
            <p:nvPr/>
          </p:nvSpPr>
          <p:spPr bwMode="auto">
            <a:xfrm>
              <a:off x="7378976" y="6473523"/>
              <a:ext cx="574978" cy="574978"/>
            </a:xfrm>
            <a:custGeom>
              <a:avLst/>
              <a:gdLst>
                <a:gd name="T0" fmla="*/ 176 w 176"/>
                <a:gd name="T1" fmla="*/ 52 h 176"/>
                <a:gd name="T2" fmla="*/ 175 w 176"/>
                <a:gd name="T3" fmla="*/ 50 h 176"/>
                <a:gd name="T4" fmla="*/ 175 w 176"/>
                <a:gd name="T5" fmla="*/ 50 h 176"/>
                <a:gd name="T6" fmla="*/ 175 w 176"/>
                <a:gd name="T7" fmla="*/ 49 h 176"/>
                <a:gd name="T8" fmla="*/ 175 w 176"/>
                <a:gd name="T9" fmla="*/ 49 h 176"/>
                <a:gd name="T10" fmla="*/ 127 w 176"/>
                <a:gd name="T11" fmla="*/ 2 h 176"/>
                <a:gd name="T12" fmla="*/ 127 w 176"/>
                <a:gd name="T13" fmla="*/ 2 h 176"/>
                <a:gd name="T14" fmla="*/ 124 w 176"/>
                <a:gd name="T15" fmla="*/ 0 h 176"/>
                <a:gd name="T16" fmla="*/ 52 w 176"/>
                <a:gd name="T17" fmla="*/ 0 h 176"/>
                <a:gd name="T18" fmla="*/ 49 w 176"/>
                <a:gd name="T19" fmla="*/ 2 h 176"/>
                <a:gd name="T20" fmla="*/ 49 w 176"/>
                <a:gd name="T21" fmla="*/ 2 h 176"/>
                <a:gd name="T22" fmla="*/ 1 w 176"/>
                <a:gd name="T23" fmla="*/ 49 h 176"/>
                <a:gd name="T24" fmla="*/ 1 w 176"/>
                <a:gd name="T25" fmla="*/ 49 h 176"/>
                <a:gd name="T26" fmla="*/ 1 w 176"/>
                <a:gd name="T27" fmla="*/ 50 h 176"/>
                <a:gd name="T28" fmla="*/ 1 w 176"/>
                <a:gd name="T29" fmla="*/ 50 h 176"/>
                <a:gd name="T30" fmla="*/ 0 w 176"/>
                <a:gd name="T31" fmla="*/ 52 h 176"/>
                <a:gd name="T32" fmla="*/ 1 w 176"/>
                <a:gd name="T33" fmla="*/ 54 h 176"/>
                <a:gd name="T34" fmla="*/ 1 w 176"/>
                <a:gd name="T35" fmla="*/ 55 h 176"/>
                <a:gd name="T36" fmla="*/ 85 w 176"/>
                <a:gd name="T37" fmla="*/ 175 h 176"/>
                <a:gd name="T38" fmla="*/ 85 w 176"/>
                <a:gd name="T39" fmla="*/ 174 h 176"/>
                <a:gd name="T40" fmla="*/ 88 w 176"/>
                <a:gd name="T41" fmla="*/ 176 h 176"/>
                <a:gd name="T42" fmla="*/ 91 w 176"/>
                <a:gd name="T43" fmla="*/ 174 h 176"/>
                <a:gd name="T44" fmla="*/ 91 w 176"/>
                <a:gd name="T45" fmla="*/ 175 h 176"/>
                <a:gd name="T46" fmla="*/ 175 w 176"/>
                <a:gd name="T47" fmla="*/ 55 h 176"/>
                <a:gd name="T48" fmla="*/ 175 w 176"/>
                <a:gd name="T49" fmla="*/ 54 h 176"/>
                <a:gd name="T50" fmla="*/ 176 w 176"/>
                <a:gd name="T51" fmla="*/ 52 h 176"/>
                <a:gd name="T52" fmla="*/ 122 w 176"/>
                <a:gd name="T53" fmla="*/ 8 h 176"/>
                <a:gd name="T54" fmla="*/ 162 w 176"/>
                <a:gd name="T55" fmla="*/ 48 h 176"/>
                <a:gd name="T56" fmla="*/ 126 w 176"/>
                <a:gd name="T57" fmla="*/ 48 h 176"/>
                <a:gd name="T58" fmla="*/ 106 w 176"/>
                <a:gd name="T59" fmla="*/ 8 h 176"/>
                <a:gd name="T60" fmla="*/ 122 w 176"/>
                <a:gd name="T61" fmla="*/ 8 h 176"/>
                <a:gd name="T62" fmla="*/ 98 w 176"/>
                <a:gd name="T63" fmla="*/ 8 h 176"/>
                <a:gd name="T64" fmla="*/ 118 w 176"/>
                <a:gd name="T65" fmla="*/ 48 h 176"/>
                <a:gd name="T66" fmla="*/ 58 w 176"/>
                <a:gd name="T67" fmla="*/ 48 h 176"/>
                <a:gd name="T68" fmla="*/ 78 w 176"/>
                <a:gd name="T69" fmla="*/ 8 h 176"/>
                <a:gd name="T70" fmla="*/ 98 w 176"/>
                <a:gd name="T71" fmla="*/ 8 h 176"/>
                <a:gd name="T72" fmla="*/ 54 w 176"/>
                <a:gd name="T73" fmla="*/ 8 h 176"/>
                <a:gd name="T74" fmla="*/ 70 w 176"/>
                <a:gd name="T75" fmla="*/ 8 h 176"/>
                <a:gd name="T76" fmla="*/ 50 w 176"/>
                <a:gd name="T77" fmla="*/ 48 h 176"/>
                <a:gd name="T78" fmla="*/ 14 w 176"/>
                <a:gd name="T79" fmla="*/ 48 h 176"/>
                <a:gd name="T80" fmla="*/ 54 w 176"/>
                <a:gd name="T81" fmla="*/ 8 h 176"/>
                <a:gd name="T82" fmla="*/ 12 w 176"/>
                <a:gd name="T83" fmla="*/ 56 h 176"/>
                <a:gd name="T84" fmla="*/ 49 w 176"/>
                <a:gd name="T85" fmla="*/ 56 h 176"/>
                <a:gd name="T86" fmla="*/ 77 w 176"/>
                <a:gd name="T87" fmla="*/ 149 h 176"/>
                <a:gd name="T88" fmla="*/ 12 w 176"/>
                <a:gd name="T89" fmla="*/ 56 h 176"/>
                <a:gd name="T90" fmla="*/ 88 w 176"/>
                <a:gd name="T91" fmla="*/ 158 h 176"/>
                <a:gd name="T92" fmla="*/ 57 w 176"/>
                <a:gd name="T93" fmla="*/ 56 h 176"/>
                <a:gd name="T94" fmla="*/ 119 w 176"/>
                <a:gd name="T95" fmla="*/ 56 h 176"/>
                <a:gd name="T96" fmla="*/ 88 w 176"/>
                <a:gd name="T97" fmla="*/ 158 h 176"/>
                <a:gd name="T98" fmla="*/ 99 w 176"/>
                <a:gd name="T99" fmla="*/ 149 h 176"/>
                <a:gd name="T100" fmla="*/ 127 w 176"/>
                <a:gd name="T101" fmla="*/ 56 h 176"/>
                <a:gd name="T102" fmla="*/ 164 w 176"/>
                <a:gd name="T103" fmla="*/ 56 h 176"/>
                <a:gd name="T104" fmla="*/ 99 w 176"/>
                <a:gd name="T105" fmla="*/ 14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176" y="52"/>
                  </a:moveTo>
                  <a:cubicBezTo>
                    <a:pt x="176" y="51"/>
                    <a:pt x="176" y="50"/>
                    <a:pt x="175" y="50"/>
                  </a:cubicBezTo>
                  <a:cubicBezTo>
                    <a:pt x="175" y="50"/>
                    <a:pt x="175" y="50"/>
                    <a:pt x="175" y="50"/>
                  </a:cubicBezTo>
                  <a:cubicBezTo>
                    <a:pt x="175" y="49"/>
                    <a:pt x="175" y="49"/>
                    <a:pt x="175" y="49"/>
                  </a:cubicBezTo>
                  <a:cubicBezTo>
                    <a:pt x="175" y="49"/>
                    <a:pt x="175" y="49"/>
                    <a:pt x="175" y="49"/>
                  </a:cubicBezTo>
                  <a:cubicBezTo>
                    <a:pt x="127" y="2"/>
                    <a:pt x="127" y="2"/>
                    <a:pt x="127" y="2"/>
                  </a:cubicBezTo>
                  <a:cubicBezTo>
                    <a:pt x="127" y="2"/>
                    <a:pt x="127" y="2"/>
                    <a:pt x="127" y="2"/>
                  </a:cubicBezTo>
                  <a:cubicBezTo>
                    <a:pt x="126" y="1"/>
                    <a:pt x="125" y="0"/>
                    <a:pt x="124" y="0"/>
                  </a:cubicBezTo>
                  <a:cubicBezTo>
                    <a:pt x="52" y="0"/>
                    <a:pt x="52" y="0"/>
                    <a:pt x="52" y="0"/>
                  </a:cubicBezTo>
                  <a:cubicBezTo>
                    <a:pt x="51" y="0"/>
                    <a:pt x="50" y="1"/>
                    <a:pt x="49" y="2"/>
                  </a:cubicBezTo>
                  <a:cubicBezTo>
                    <a:pt x="49" y="2"/>
                    <a:pt x="49" y="2"/>
                    <a:pt x="49" y="2"/>
                  </a:cubicBezTo>
                  <a:cubicBezTo>
                    <a:pt x="1" y="49"/>
                    <a:pt x="1" y="49"/>
                    <a:pt x="1" y="49"/>
                  </a:cubicBezTo>
                  <a:cubicBezTo>
                    <a:pt x="1" y="49"/>
                    <a:pt x="1" y="49"/>
                    <a:pt x="1" y="49"/>
                  </a:cubicBezTo>
                  <a:cubicBezTo>
                    <a:pt x="1" y="50"/>
                    <a:pt x="1" y="50"/>
                    <a:pt x="1" y="50"/>
                  </a:cubicBezTo>
                  <a:cubicBezTo>
                    <a:pt x="1" y="50"/>
                    <a:pt x="1" y="50"/>
                    <a:pt x="1" y="50"/>
                  </a:cubicBezTo>
                  <a:cubicBezTo>
                    <a:pt x="0" y="50"/>
                    <a:pt x="0" y="51"/>
                    <a:pt x="0" y="52"/>
                  </a:cubicBezTo>
                  <a:cubicBezTo>
                    <a:pt x="0" y="53"/>
                    <a:pt x="0" y="54"/>
                    <a:pt x="1" y="54"/>
                  </a:cubicBezTo>
                  <a:cubicBezTo>
                    <a:pt x="1" y="55"/>
                    <a:pt x="1" y="55"/>
                    <a:pt x="1" y="55"/>
                  </a:cubicBezTo>
                  <a:cubicBezTo>
                    <a:pt x="85" y="175"/>
                    <a:pt x="85" y="175"/>
                    <a:pt x="85" y="175"/>
                  </a:cubicBezTo>
                  <a:cubicBezTo>
                    <a:pt x="85" y="174"/>
                    <a:pt x="85" y="174"/>
                    <a:pt x="85" y="174"/>
                  </a:cubicBezTo>
                  <a:cubicBezTo>
                    <a:pt x="86" y="175"/>
                    <a:pt x="87" y="176"/>
                    <a:pt x="88" y="176"/>
                  </a:cubicBezTo>
                  <a:cubicBezTo>
                    <a:pt x="89" y="176"/>
                    <a:pt x="90" y="175"/>
                    <a:pt x="91" y="174"/>
                  </a:cubicBezTo>
                  <a:cubicBezTo>
                    <a:pt x="91" y="175"/>
                    <a:pt x="91" y="175"/>
                    <a:pt x="91" y="175"/>
                  </a:cubicBezTo>
                  <a:cubicBezTo>
                    <a:pt x="175" y="55"/>
                    <a:pt x="175" y="55"/>
                    <a:pt x="175" y="55"/>
                  </a:cubicBezTo>
                  <a:cubicBezTo>
                    <a:pt x="175" y="54"/>
                    <a:pt x="175" y="54"/>
                    <a:pt x="175" y="54"/>
                  </a:cubicBezTo>
                  <a:cubicBezTo>
                    <a:pt x="176" y="54"/>
                    <a:pt x="176" y="53"/>
                    <a:pt x="176" y="52"/>
                  </a:cubicBezTo>
                  <a:moveTo>
                    <a:pt x="122" y="8"/>
                  </a:moveTo>
                  <a:cubicBezTo>
                    <a:pt x="162" y="48"/>
                    <a:pt x="162" y="48"/>
                    <a:pt x="162" y="48"/>
                  </a:cubicBezTo>
                  <a:cubicBezTo>
                    <a:pt x="126" y="48"/>
                    <a:pt x="126" y="48"/>
                    <a:pt x="126" y="48"/>
                  </a:cubicBezTo>
                  <a:cubicBezTo>
                    <a:pt x="106" y="8"/>
                    <a:pt x="106" y="8"/>
                    <a:pt x="106" y="8"/>
                  </a:cubicBezTo>
                  <a:lnTo>
                    <a:pt x="122" y="8"/>
                  </a:lnTo>
                  <a:close/>
                  <a:moveTo>
                    <a:pt x="98" y="8"/>
                  </a:moveTo>
                  <a:cubicBezTo>
                    <a:pt x="118" y="48"/>
                    <a:pt x="118" y="48"/>
                    <a:pt x="118" y="48"/>
                  </a:cubicBezTo>
                  <a:cubicBezTo>
                    <a:pt x="58" y="48"/>
                    <a:pt x="58" y="48"/>
                    <a:pt x="58" y="48"/>
                  </a:cubicBezTo>
                  <a:cubicBezTo>
                    <a:pt x="78" y="8"/>
                    <a:pt x="78" y="8"/>
                    <a:pt x="78" y="8"/>
                  </a:cubicBezTo>
                  <a:lnTo>
                    <a:pt x="98" y="8"/>
                  </a:lnTo>
                  <a:close/>
                  <a:moveTo>
                    <a:pt x="54" y="8"/>
                  </a:moveTo>
                  <a:cubicBezTo>
                    <a:pt x="70" y="8"/>
                    <a:pt x="70" y="8"/>
                    <a:pt x="70" y="8"/>
                  </a:cubicBezTo>
                  <a:cubicBezTo>
                    <a:pt x="50" y="48"/>
                    <a:pt x="50" y="48"/>
                    <a:pt x="50" y="48"/>
                  </a:cubicBezTo>
                  <a:cubicBezTo>
                    <a:pt x="14" y="48"/>
                    <a:pt x="14" y="48"/>
                    <a:pt x="14" y="48"/>
                  </a:cubicBezTo>
                  <a:lnTo>
                    <a:pt x="54" y="8"/>
                  </a:lnTo>
                  <a:close/>
                  <a:moveTo>
                    <a:pt x="12" y="56"/>
                  </a:moveTo>
                  <a:cubicBezTo>
                    <a:pt x="49" y="56"/>
                    <a:pt x="49" y="56"/>
                    <a:pt x="49" y="56"/>
                  </a:cubicBezTo>
                  <a:cubicBezTo>
                    <a:pt x="77" y="149"/>
                    <a:pt x="77" y="149"/>
                    <a:pt x="77" y="149"/>
                  </a:cubicBezTo>
                  <a:lnTo>
                    <a:pt x="12" y="56"/>
                  </a:lnTo>
                  <a:close/>
                  <a:moveTo>
                    <a:pt x="88" y="158"/>
                  </a:moveTo>
                  <a:cubicBezTo>
                    <a:pt x="57" y="56"/>
                    <a:pt x="57" y="56"/>
                    <a:pt x="57" y="56"/>
                  </a:cubicBezTo>
                  <a:cubicBezTo>
                    <a:pt x="119" y="56"/>
                    <a:pt x="119" y="56"/>
                    <a:pt x="119" y="56"/>
                  </a:cubicBezTo>
                  <a:lnTo>
                    <a:pt x="88" y="158"/>
                  </a:lnTo>
                  <a:close/>
                  <a:moveTo>
                    <a:pt x="99" y="149"/>
                  </a:moveTo>
                  <a:cubicBezTo>
                    <a:pt x="127" y="56"/>
                    <a:pt x="127" y="56"/>
                    <a:pt x="127" y="56"/>
                  </a:cubicBezTo>
                  <a:cubicBezTo>
                    <a:pt x="164" y="56"/>
                    <a:pt x="164" y="56"/>
                    <a:pt x="164" y="56"/>
                  </a:cubicBezTo>
                  <a:lnTo>
                    <a:pt x="99" y="14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35" name="Freeform 179"/>
            <p:cNvSpPr>
              <a:spLocks noEditPoints="1"/>
            </p:cNvSpPr>
            <p:nvPr/>
          </p:nvSpPr>
          <p:spPr bwMode="auto">
            <a:xfrm>
              <a:off x="8874262" y="3876902"/>
              <a:ext cx="539473" cy="656115"/>
            </a:xfrm>
            <a:custGeom>
              <a:avLst/>
              <a:gdLst>
                <a:gd name="T0" fmla="*/ 56 w 144"/>
                <a:gd name="T1" fmla="*/ 88 h 176"/>
                <a:gd name="T2" fmla="*/ 40 w 144"/>
                <a:gd name="T3" fmla="*/ 72 h 176"/>
                <a:gd name="T4" fmla="*/ 40 w 144"/>
                <a:gd name="T5" fmla="*/ 112 h 176"/>
                <a:gd name="T6" fmla="*/ 56 w 144"/>
                <a:gd name="T7" fmla="*/ 96 h 176"/>
                <a:gd name="T8" fmla="*/ 40 w 144"/>
                <a:gd name="T9" fmla="*/ 112 h 176"/>
                <a:gd name="T10" fmla="*/ 56 w 144"/>
                <a:gd name="T11" fmla="*/ 136 h 176"/>
                <a:gd name="T12" fmla="*/ 40 w 144"/>
                <a:gd name="T13" fmla="*/ 120 h 176"/>
                <a:gd name="T14" fmla="*/ 64 w 144"/>
                <a:gd name="T15" fmla="*/ 160 h 176"/>
                <a:gd name="T16" fmla="*/ 80 w 144"/>
                <a:gd name="T17" fmla="*/ 144 h 176"/>
                <a:gd name="T18" fmla="*/ 64 w 144"/>
                <a:gd name="T19" fmla="*/ 160 h 176"/>
                <a:gd name="T20" fmla="*/ 56 w 144"/>
                <a:gd name="T21" fmla="*/ 160 h 176"/>
                <a:gd name="T22" fmla="*/ 40 w 144"/>
                <a:gd name="T23" fmla="*/ 144 h 176"/>
                <a:gd name="T24" fmla="*/ 64 w 144"/>
                <a:gd name="T25" fmla="*/ 136 h 176"/>
                <a:gd name="T26" fmla="*/ 80 w 144"/>
                <a:gd name="T27" fmla="*/ 120 h 176"/>
                <a:gd name="T28" fmla="*/ 64 w 144"/>
                <a:gd name="T29" fmla="*/ 136 h 176"/>
                <a:gd name="T30" fmla="*/ 32 w 144"/>
                <a:gd name="T31" fmla="*/ 112 h 176"/>
                <a:gd name="T32" fmla="*/ 16 w 144"/>
                <a:gd name="T33" fmla="*/ 96 h 176"/>
                <a:gd name="T34" fmla="*/ 16 w 144"/>
                <a:gd name="T35" fmla="*/ 160 h 176"/>
                <a:gd name="T36" fmla="*/ 32 w 144"/>
                <a:gd name="T37" fmla="*/ 144 h 176"/>
                <a:gd name="T38" fmla="*/ 16 w 144"/>
                <a:gd name="T39" fmla="*/ 160 h 176"/>
                <a:gd name="T40" fmla="*/ 32 w 144"/>
                <a:gd name="T41" fmla="*/ 88 h 176"/>
                <a:gd name="T42" fmla="*/ 16 w 144"/>
                <a:gd name="T43" fmla="*/ 72 h 176"/>
                <a:gd name="T44" fmla="*/ 16 w 144"/>
                <a:gd name="T45" fmla="*/ 136 h 176"/>
                <a:gd name="T46" fmla="*/ 32 w 144"/>
                <a:gd name="T47" fmla="*/ 120 h 176"/>
                <a:gd name="T48" fmla="*/ 16 w 144"/>
                <a:gd name="T49" fmla="*/ 136 h 176"/>
                <a:gd name="T50" fmla="*/ 128 w 144"/>
                <a:gd name="T51" fmla="*/ 160 h 176"/>
                <a:gd name="T52" fmla="*/ 112 w 144"/>
                <a:gd name="T53" fmla="*/ 96 h 176"/>
                <a:gd name="T54" fmla="*/ 64 w 144"/>
                <a:gd name="T55" fmla="*/ 112 h 176"/>
                <a:gd name="T56" fmla="*/ 80 w 144"/>
                <a:gd name="T57" fmla="*/ 96 h 176"/>
                <a:gd name="T58" fmla="*/ 64 w 144"/>
                <a:gd name="T59" fmla="*/ 112 h 176"/>
                <a:gd name="T60" fmla="*/ 128 w 144"/>
                <a:gd name="T61" fmla="*/ 64 h 176"/>
                <a:gd name="T62" fmla="*/ 16 w 144"/>
                <a:gd name="T63" fmla="*/ 16 h 176"/>
                <a:gd name="T64" fmla="*/ 24 w 144"/>
                <a:gd name="T65" fmla="*/ 24 h 176"/>
                <a:gd name="T66" fmla="*/ 120 w 144"/>
                <a:gd name="T67" fmla="*/ 56 h 176"/>
                <a:gd name="T68" fmla="*/ 24 w 144"/>
                <a:gd name="T69" fmla="*/ 24 h 176"/>
                <a:gd name="T70" fmla="*/ 104 w 144"/>
                <a:gd name="T71" fmla="*/ 88 h 176"/>
                <a:gd name="T72" fmla="*/ 88 w 144"/>
                <a:gd name="T73" fmla="*/ 72 h 176"/>
                <a:gd name="T74" fmla="*/ 128 w 144"/>
                <a:gd name="T75" fmla="*/ 0 h 176"/>
                <a:gd name="T76" fmla="*/ 0 w 144"/>
                <a:gd name="T77" fmla="*/ 16 h 176"/>
                <a:gd name="T78" fmla="*/ 16 w 144"/>
                <a:gd name="T79" fmla="*/ 176 h 176"/>
                <a:gd name="T80" fmla="*/ 144 w 144"/>
                <a:gd name="T81" fmla="*/ 160 h 176"/>
                <a:gd name="T82" fmla="*/ 128 w 144"/>
                <a:gd name="T83" fmla="*/ 0 h 176"/>
                <a:gd name="T84" fmla="*/ 128 w 144"/>
                <a:gd name="T85" fmla="*/ 168 h 176"/>
                <a:gd name="T86" fmla="*/ 8 w 144"/>
                <a:gd name="T87" fmla="*/ 160 h 176"/>
                <a:gd name="T88" fmla="*/ 16 w 144"/>
                <a:gd name="T89" fmla="*/ 8 h 176"/>
                <a:gd name="T90" fmla="*/ 136 w 144"/>
                <a:gd name="T91" fmla="*/ 16 h 176"/>
                <a:gd name="T92" fmla="*/ 112 w 144"/>
                <a:gd name="T93" fmla="*/ 88 h 176"/>
                <a:gd name="T94" fmla="*/ 128 w 144"/>
                <a:gd name="T95" fmla="*/ 72 h 176"/>
                <a:gd name="T96" fmla="*/ 112 w 144"/>
                <a:gd name="T97" fmla="*/ 88 h 176"/>
                <a:gd name="T98" fmla="*/ 104 w 144"/>
                <a:gd name="T99" fmla="*/ 112 h 176"/>
                <a:gd name="T100" fmla="*/ 88 w 144"/>
                <a:gd name="T101" fmla="*/ 96 h 176"/>
                <a:gd name="T102" fmla="*/ 88 w 144"/>
                <a:gd name="T103" fmla="*/ 160 h 176"/>
                <a:gd name="T104" fmla="*/ 104 w 144"/>
                <a:gd name="T105" fmla="*/ 144 h 176"/>
                <a:gd name="T106" fmla="*/ 88 w 144"/>
                <a:gd name="T107" fmla="*/ 160 h 176"/>
                <a:gd name="T108" fmla="*/ 80 w 144"/>
                <a:gd name="T109" fmla="*/ 88 h 176"/>
                <a:gd name="T110" fmla="*/ 64 w 144"/>
                <a:gd name="T111" fmla="*/ 72 h 176"/>
                <a:gd name="T112" fmla="*/ 88 w 144"/>
                <a:gd name="T113" fmla="*/ 136 h 176"/>
                <a:gd name="T114" fmla="*/ 104 w 144"/>
                <a:gd name="T115" fmla="*/ 120 h 176"/>
                <a:gd name="T116" fmla="*/ 88 w 144"/>
                <a:gd name="T117" fmla="*/ 13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4" h="176">
                  <a:moveTo>
                    <a:pt x="40" y="88"/>
                  </a:moveTo>
                  <a:cubicBezTo>
                    <a:pt x="56" y="88"/>
                    <a:pt x="56" y="88"/>
                    <a:pt x="56" y="88"/>
                  </a:cubicBezTo>
                  <a:cubicBezTo>
                    <a:pt x="56" y="72"/>
                    <a:pt x="56" y="72"/>
                    <a:pt x="56" y="72"/>
                  </a:cubicBezTo>
                  <a:cubicBezTo>
                    <a:pt x="40" y="72"/>
                    <a:pt x="40" y="72"/>
                    <a:pt x="40" y="72"/>
                  </a:cubicBezTo>
                  <a:lnTo>
                    <a:pt x="40" y="88"/>
                  </a:lnTo>
                  <a:close/>
                  <a:moveTo>
                    <a:pt x="40" y="112"/>
                  </a:moveTo>
                  <a:cubicBezTo>
                    <a:pt x="56" y="112"/>
                    <a:pt x="56" y="112"/>
                    <a:pt x="56" y="112"/>
                  </a:cubicBezTo>
                  <a:cubicBezTo>
                    <a:pt x="56" y="96"/>
                    <a:pt x="56" y="96"/>
                    <a:pt x="56" y="96"/>
                  </a:cubicBezTo>
                  <a:cubicBezTo>
                    <a:pt x="40" y="96"/>
                    <a:pt x="40" y="96"/>
                    <a:pt x="40" y="96"/>
                  </a:cubicBezTo>
                  <a:lnTo>
                    <a:pt x="40" y="112"/>
                  </a:lnTo>
                  <a:close/>
                  <a:moveTo>
                    <a:pt x="40" y="136"/>
                  </a:moveTo>
                  <a:cubicBezTo>
                    <a:pt x="56" y="136"/>
                    <a:pt x="56" y="136"/>
                    <a:pt x="56" y="136"/>
                  </a:cubicBezTo>
                  <a:cubicBezTo>
                    <a:pt x="56" y="120"/>
                    <a:pt x="56" y="120"/>
                    <a:pt x="56" y="120"/>
                  </a:cubicBezTo>
                  <a:cubicBezTo>
                    <a:pt x="40" y="120"/>
                    <a:pt x="40" y="120"/>
                    <a:pt x="40" y="120"/>
                  </a:cubicBezTo>
                  <a:lnTo>
                    <a:pt x="40" y="136"/>
                  </a:lnTo>
                  <a:close/>
                  <a:moveTo>
                    <a:pt x="64" y="160"/>
                  </a:moveTo>
                  <a:cubicBezTo>
                    <a:pt x="80" y="160"/>
                    <a:pt x="80" y="160"/>
                    <a:pt x="80" y="160"/>
                  </a:cubicBezTo>
                  <a:cubicBezTo>
                    <a:pt x="80" y="144"/>
                    <a:pt x="80" y="144"/>
                    <a:pt x="80" y="144"/>
                  </a:cubicBezTo>
                  <a:cubicBezTo>
                    <a:pt x="64" y="144"/>
                    <a:pt x="64" y="144"/>
                    <a:pt x="64" y="144"/>
                  </a:cubicBezTo>
                  <a:lnTo>
                    <a:pt x="64" y="160"/>
                  </a:lnTo>
                  <a:close/>
                  <a:moveTo>
                    <a:pt x="40" y="160"/>
                  </a:moveTo>
                  <a:cubicBezTo>
                    <a:pt x="56" y="160"/>
                    <a:pt x="56" y="160"/>
                    <a:pt x="56" y="160"/>
                  </a:cubicBezTo>
                  <a:cubicBezTo>
                    <a:pt x="56" y="144"/>
                    <a:pt x="56" y="144"/>
                    <a:pt x="56" y="144"/>
                  </a:cubicBezTo>
                  <a:cubicBezTo>
                    <a:pt x="40" y="144"/>
                    <a:pt x="40" y="144"/>
                    <a:pt x="40" y="144"/>
                  </a:cubicBezTo>
                  <a:lnTo>
                    <a:pt x="40" y="160"/>
                  </a:lnTo>
                  <a:close/>
                  <a:moveTo>
                    <a:pt x="64" y="136"/>
                  </a:moveTo>
                  <a:cubicBezTo>
                    <a:pt x="80" y="136"/>
                    <a:pt x="80" y="136"/>
                    <a:pt x="80" y="136"/>
                  </a:cubicBezTo>
                  <a:cubicBezTo>
                    <a:pt x="80" y="120"/>
                    <a:pt x="80" y="120"/>
                    <a:pt x="80" y="120"/>
                  </a:cubicBezTo>
                  <a:cubicBezTo>
                    <a:pt x="64" y="120"/>
                    <a:pt x="64" y="120"/>
                    <a:pt x="64" y="120"/>
                  </a:cubicBezTo>
                  <a:lnTo>
                    <a:pt x="64" y="136"/>
                  </a:lnTo>
                  <a:close/>
                  <a:moveTo>
                    <a:pt x="16" y="112"/>
                  </a:moveTo>
                  <a:cubicBezTo>
                    <a:pt x="32" y="112"/>
                    <a:pt x="32" y="112"/>
                    <a:pt x="32" y="112"/>
                  </a:cubicBezTo>
                  <a:cubicBezTo>
                    <a:pt x="32" y="96"/>
                    <a:pt x="32" y="96"/>
                    <a:pt x="32" y="96"/>
                  </a:cubicBezTo>
                  <a:cubicBezTo>
                    <a:pt x="16" y="96"/>
                    <a:pt x="16" y="96"/>
                    <a:pt x="16" y="96"/>
                  </a:cubicBezTo>
                  <a:lnTo>
                    <a:pt x="16" y="112"/>
                  </a:lnTo>
                  <a:close/>
                  <a:moveTo>
                    <a:pt x="16" y="160"/>
                  </a:moveTo>
                  <a:cubicBezTo>
                    <a:pt x="32" y="160"/>
                    <a:pt x="32" y="160"/>
                    <a:pt x="32" y="160"/>
                  </a:cubicBezTo>
                  <a:cubicBezTo>
                    <a:pt x="32" y="144"/>
                    <a:pt x="32" y="144"/>
                    <a:pt x="32" y="144"/>
                  </a:cubicBezTo>
                  <a:cubicBezTo>
                    <a:pt x="16" y="144"/>
                    <a:pt x="16" y="144"/>
                    <a:pt x="16" y="144"/>
                  </a:cubicBezTo>
                  <a:lnTo>
                    <a:pt x="16" y="160"/>
                  </a:lnTo>
                  <a:close/>
                  <a:moveTo>
                    <a:pt x="16" y="88"/>
                  </a:moveTo>
                  <a:cubicBezTo>
                    <a:pt x="32" y="88"/>
                    <a:pt x="32" y="88"/>
                    <a:pt x="32" y="88"/>
                  </a:cubicBezTo>
                  <a:cubicBezTo>
                    <a:pt x="32" y="72"/>
                    <a:pt x="32" y="72"/>
                    <a:pt x="32" y="72"/>
                  </a:cubicBezTo>
                  <a:cubicBezTo>
                    <a:pt x="16" y="72"/>
                    <a:pt x="16" y="72"/>
                    <a:pt x="16" y="72"/>
                  </a:cubicBezTo>
                  <a:lnTo>
                    <a:pt x="16" y="88"/>
                  </a:lnTo>
                  <a:close/>
                  <a:moveTo>
                    <a:pt x="16" y="136"/>
                  </a:moveTo>
                  <a:cubicBezTo>
                    <a:pt x="32" y="136"/>
                    <a:pt x="32" y="136"/>
                    <a:pt x="32" y="136"/>
                  </a:cubicBezTo>
                  <a:cubicBezTo>
                    <a:pt x="32" y="120"/>
                    <a:pt x="32" y="120"/>
                    <a:pt x="32" y="120"/>
                  </a:cubicBezTo>
                  <a:cubicBezTo>
                    <a:pt x="16" y="120"/>
                    <a:pt x="16" y="120"/>
                    <a:pt x="16" y="120"/>
                  </a:cubicBezTo>
                  <a:lnTo>
                    <a:pt x="16" y="136"/>
                  </a:lnTo>
                  <a:close/>
                  <a:moveTo>
                    <a:pt x="112" y="160"/>
                  </a:moveTo>
                  <a:cubicBezTo>
                    <a:pt x="128" y="160"/>
                    <a:pt x="128" y="160"/>
                    <a:pt x="128" y="160"/>
                  </a:cubicBezTo>
                  <a:cubicBezTo>
                    <a:pt x="128" y="96"/>
                    <a:pt x="128" y="96"/>
                    <a:pt x="128" y="96"/>
                  </a:cubicBezTo>
                  <a:cubicBezTo>
                    <a:pt x="112" y="96"/>
                    <a:pt x="112" y="96"/>
                    <a:pt x="112" y="96"/>
                  </a:cubicBezTo>
                  <a:lnTo>
                    <a:pt x="112" y="160"/>
                  </a:lnTo>
                  <a:close/>
                  <a:moveTo>
                    <a:pt x="64" y="112"/>
                  </a:moveTo>
                  <a:cubicBezTo>
                    <a:pt x="80" y="112"/>
                    <a:pt x="80" y="112"/>
                    <a:pt x="80" y="112"/>
                  </a:cubicBezTo>
                  <a:cubicBezTo>
                    <a:pt x="80" y="96"/>
                    <a:pt x="80" y="96"/>
                    <a:pt x="80" y="96"/>
                  </a:cubicBezTo>
                  <a:cubicBezTo>
                    <a:pt x="64" y="96"/>
                    <a:pt x="64" y="96"/>
                    <a:pt x="64" y="96"/>
                  </a:cubicBezTo>
                  <a:lnTo>
                    <a:pt x="64" y="112"/>
                  </a:lnTo>
                  <a:close/>
                  <a:moveTo>
                    <a:pt x="16" y="64"/>
                  </a:moveTo>
                  <a:cubicBezTo>
                    <a:pt x="128" y="64"/>
                    <a:pt x="128" y="64"/>
                    <a:pt x="128" y="64"/>
                  </a:cubicBezTo>
                  <a:cubicBezTo>
                    <a:pt x="128" y="16"/>
                    <a:pt x="128" y="16"/>
                    <a:pt x="128" y="16"/>
                  </a:cubicBezTo>
                  <a:cubicBezTo>
                    <a:pt x="16" y="16"/>
                    <a:pt x="16" y="16"/>
                    <a:pt x="16" y="16"/>
                  </a:cubicBezTo>
                  <a:lnTo>
                    <a:pt x="16" y="64"/>
                  </a:lnTo>
                  <a:close/>
                  <a:moveTo>
                    <a:pt x="24" y="24"/>
                  </a:moveTo>
                  <a:cubicBezTo>
                    <a:pt x="120" y="24"/>
                    <a:pt x="120" y="24"/>
                    <a:pt x="120" y="24"/>
                  </a:cubicBezTo>
                  <a:cubicBezTo>
                    <a:pt x="120" y="56"/>
                    <a:pt x="120" y="56"/>
                    <a:pt x="120" y="56"/>
                  </a:cubicBezTo>
                  <a:cubicBezTo>
                    <a:pt x="24" y="56"/>
                    <a:pt x="24" y="56"/>
                    <a:pt x="24" y="56"/>
                  </a:cubicBezTo>
                  <a:lnTo>
                    <a:pt x="24" y="24"/>
                  </a:lnTo>
                  <a:close/>
                  <a:moveTo>
                    <a:pt x="88" y="88"/>
                  </a:moveTo>
                  <a:cubicBezTo>
                    <a:pt x="104" y="88"/>
                    <a:pt x="104" y="88"/>
                    <a:pt x="104" y="88"/>
                  </a:cubicBezTo>
                  <a:cubicBezTo>
                    <a:pt x="104" y="72"/>
                    <a:pt x="104" y="72"/>
                    <a:pt x="104" y="72"/>
                  </a:cubicBezTo>
                  <a:cubicBezTo>
                    <a:pt x="88" y="72"/>
                    <a:pt x="88" y="72"/>
                    <a:pt x="88" y="72"/>
                  </a:cubicBezTo>
                  <a:lnTo>
                    <a:pt x="88" y="88"/>
                  </a:lnTo>
                  <a:close/>
                  <a:moveTo>
                    <a:pt x="128" y="0"/>
                  </a:moveTo>
                  <a:cubicBezTo>
                    <a:pt x="16" y="0"/>
                    <a:pt x="16" y="0"/>
                    <a:pt x="16" y="0"/>
                  </a:cubicBezTo>
                  <a:cubicBezTo>
                    <a:pt x="7" y="0"/>
                    <a:pt x="0" y="7"/>
                    <a:pt x="0" y="16"/>
                  </a:cubicBezTo>
                  <a:cubicBezTo>
                    <a:pt x="0" y="160"/>
                    <a:pt x="0" y="160"/>
                    <a:pt x="0" y="160"/>
                  </a:cubicBezTo>
                  <a:cubicBezTo>
                    <a:pt x="0" y="169"/>
                    <a:pt x="7" y="176"/>
                    <a:pt x="16" y="176"/>
                  </a:cubicBezTo>
                  <a:cubicBezTo>
                    <a:pt x="128" y="176"/>
                    <a:pt x="128" y="176"/>
                    <a:pt x="128" y="176"/>
                  </a:cubicBezTo>
                  <a:cubicBezTo>
                    <a:pt x="137" y="176"/>
                    <a:pt x="144" y="169"/>
                    <a:pt x="144" y="160"/>
                  </a:cubicBezTo>
                  <a:cubicBezTo>
                    <a:pt x="144" y="16"/>
                    <a:pt x="144" y="16"/>
                    <a:pt x="144" y="16"/>
                  </a:cubicBezTo>
                  <a:cubicBezTo>
                    <a:pt x="144" y="7"/>
                    <a:pt x="137" y="0"/>
                    <a:pt x="128" y="0"/>
                  </a:cubicBezTo>
                  <a:moveTo>
                    <a:pt x="136" y="160"/>
                  </a:moveTo>
                  <a:cubicBezTo>
                    <a:pt x="136" y="164"/>
                    <a:pt x="132" y="168"/>
                    <a:pt x="128" y="168"/>
                  </a:cubicBezTo>
                  <a:cubicBezTo>
                    <a:pt x="16" y="168"/>
                    <a:pt x="16" y="168"/>
                    <a:pt x="16" y="168"/>
                  </a:cubicBezTo>
                  <a:cubicBezTo>
                    <a:pt x="12" y="168"/>
                    <a:pt x="8" y="164"/>
                    <a:pt x="8" y="160"/>
                  </a:cubicBezTo>
                  <a:cubicBezTo>
                    <a:pt x="8" y="16"/>
                    <a:pt x="8" y="16"/>
                    <a:pt x="8" y="16"/>
                  </a:cubicBezTo>
                  <a:cubicBezTo>
                    <a:pt x="8" y="12"/>
                    <a:pt x="12" y="8"/>
                    <a:pt x="16" y="8"/>
                  </a:cubicBezTo>
                  <a:cubicBezTo>
                    <a:pt x="128" y="8"/>
                    <a:pt x="128" y="8"/>
                    <a:pt x="128" y="8"/>
                  </a:cubicBezTo>
                  <a:cubicBezTo>
                    <a:pt x="132" y="8"/>
                    <a:pt x="136" y="12"/>
                    <a:pt x="136" y="16"/>
                  </a:cubicBezTo>
                  <a:lnTo>
                    <a:pt x="136" y="160"/>
                  </a:lnTo>
                  <a:close/>
                  <a:moveTo>
                    <a:pt x="112" y="88"/>
                  </a:moveTo>
                  <a:cubicBezTo>
                    <a:pt x="128" y="88"/>
                    <a:pt x="128" y="88"/>
                    <a:pt x="128" y="88"/>
                  </a:cubicBezTo>
                  <a:cubicBezTo>
                    <a:pt x="128" y="72"/>
                    <a:pt x="128" y="72"/>
                    <a:pt x="128" y="72"/>
                  </a:cubicBezTo>
                  <a:cubicBezTo>
                    <a:pt x="112" y="72"/>
                    <a:pt x="112" y="72"/>
                    <a:pt x="112" y="72"/>
                  </a:cubicBezTo>
                  <a:lnTo>
                    <a:pt x="112" y="88"/>
                  </a:lnTo>
                  <a:close/>
                  <a:moveTo>
                    <a:pt x="88" y="112"/>
                  </a:moveTo>
                  <a:cubicBezTo>
                    <a:pt x="104" y="112"/>
                    <a:pt x="104" y="112"/>
                    <a:pt x="104" y="112"/>
                  </a:cubicBezTo>
                  <a:cubicBezTo>
                    <a:pt x="104" y="96"/>
                    <a:pt x="104" y="96"/>
                    <a:pt x="104" y="96"/>
                  </a:cubicBezTo>
                  <a:cubicBezTo>
                    <a:pt x="88" y="96"/>
                    <a:pt x="88" y="96"/>
                    <a:pt x="88" y="96"/>
                  </a:cubicBezTo>
                  <a:lnTo>
                    <a:pt x="88" y="112"/>
                  </a:lnTo>
                  <a:close/>
                  <a:moveTo>
                    <a:pt x="88" y="160"/>
                  </a:moveTo>
                  <a:cubicBezTo>
                    <a:pt x="104" y="160"/>
                    <a:pt x="104" y="160"/>
                    <a:pt x="104" y="160"/>
                  </a:cubicBezTo>
                  <a:cubicBezTo>
                    <a:pt x="104" y="144"/>
                    <a:pt x="104" y="144"/>
                    <a:pt x="104" y="144"/>
                  </a:cubicBezTo>
                  <a:cubicBezTo>
                    <a:pt x="88" y="144"/>
                    <a:pt x="88" y="144"/>
                    <a:pt x="88" y="144"/>
                  </a:cubicBezTo>
                  <a:lnTo>
                    <a:pt x="88" y="160"/>
                  </a:lnTo>
                  <a:close/>
                  <a:moveTo>
                    <a:pt x="64" y="88"/>
                  </a:moveTo>
                  <a:cubicBezTo>
                    <a:pt x="80" y="88"/>
                    <a:pt x="80" y="88"/>
                    <a:pt x="80" y="88"/>
                  </a:cubicBezTo>
                  <a:cubicBezTo>
                    <a:pt x="80" y="72"/>
                    <a:pt x="80" y="72"/>
                    <a:pt x="80" y="72"/>
                  </a:cubicBezTo>
                  <a:cubicBezTo>
                    <a:pt x="64" y="72"/>
                    <a:pt x="64" y="72"/>
                    <a:pt x="64" y="72"/>
                  </a:cubicBezTo>
                  <a:lnTo>
                    <a:pt x="64" y="88"/>
                  </a:lnTo>
                  <a:close/>
                  <a:moveTo>
                    <a:pt x="88" y="136"/>
                  </a:moveTo>
                  <a:cubicBezTo>
                    <a:pt x="104" y="136"/>
                    <a:pt x="104" y="136"/>
                    <a:pt x="104" y="136"/>
                  </a:cubicBezTo>
                  <a:cubicBezTo>
                    <a:pt x="104" y="120"/>
                    <a:pt x="104" y="120"/>
                    <a:pt x="104" y="120"/>
                  </a:cubicBezTo>
                  <a:cubicBezTo>
                    <a:pt x="88" y="120"/>
                    <a:pt x="88" y="120"/>
                    <a:pt x="88" y="120"/>
                  </a:cubicBezTo>
                  <a:lnTo>
                    <a:pt x="88" y="13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122264224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250" fill="hold"/>
                                        <p:tgtEl>
                                          <p:spTgt spid="4"/>
                                        </p:tgtEl>
                                        <p:attrNameLst>
                                          <p:attrName>ppt_w</p:attrName>
                                        </p:attrNameLst>
                                      </p:cBhvr>
                                      <p:tavLst>
                                        <p:tav tm="0">
                                          <p:val>
                                            <p:fltVal val="0"/>
                                          </p:val>
                                        </p:tav>
                                        <p:tav tm="100000">
                                          <p:val>
                                            <p:strVal val="#ppt_w"/>
                                          </p:val>
                                        </p:tav>
                                      </p:tavLst>
                                    </p:anim>
                                    <p:anim calcmode="lin" valueType="num">
                                      <p:cBhvr>
                                        <p:cTn id="8" dur="1250" fill="hold"/>
                                        <p:tgtEl>
                                          <p:spTgt spid="4"/>
                                        </p:tgtEl>
                                        <p:attrNameLst>
                                          <p:attrName>ppt_h</p:attrName>
                                        </p:attrNameLst>
                                      </p:cBhvr>
                                      <p:tavLst>
                                        <p:tav tm="0">
                                          <p:val>
                                            <p:fltVal val="0"/>
                                          </p:val>
                                        </p:tav>
                                        <p:tav tm="100000">
                                          <p:val>
                                            <p:strVal val="#ppt_h"/>
                                          </p:val>
                                        </p:tav>
                                      </p:tavLst>
                                    </p:anim>
                                    <p:anim calcmode="lin" valueType="num">
                                      <p:cBhvr>
                                        <p:cTn id="9" dur="1250" fill="hold"/>
                                        <p:tgtEl>
                                          <p:spTgt spid="4"/>
                                        </p:tgtEl>
                                        <p:attrNameLst>
                                          <p:attrName>style.rotation</p:attrName>
                                        </p:attrNameLst>
                                      </p:cBhvr>
                                      <p:tavLst>
                                        <p:tav tm="0">
                                          <p:val>
                                            <p:fltVal val="360"/>
                                          </p:val>
                                        </p:tav>
                                        <p:tav tm="100000">
                                          <p:val>
                                            <p:fltVal val="0"/>
                                          </p:val>
                                        </p:tav>
                                      </p:tavLst>
                                    </p:anim>
                                    <p:animEffect transition="in" filter="fade">
                                      <p:cBhvr>
                                        <p:cTn id="10" dur="1250"/>
                                        <p:tgtEl>
                                          <p:spTgt spid="4"/>
                                        </p:tgtEl>
                                      </p:cBhvr>
                                    </p:animEffect>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250"/>
                                        <p:tgtEl>
                                          <p:spTgt spid="10"/>
                                        </p:tgtEl>
                                      </p:cBhvr>
                                    </p:animEffect>
                                    <p:anim calcmode="lin" valueType="num">
                                      <p:cBhvr>
                                        <p:cTn id="15" dur="1250" fill="hold"/>
                                        <p:tgtEl>
                                          <p:spTgt spid="10"/>
                                        </p:tgtEl>
                                        <p:attrNameLst>
                                          <p:attrName>ppt_x</p:attrName>
                                        </p:attrNameLst>
                                      </p:cBhvr>
                                      <p:tavLst>
                                        <p:tav tm="0">
                                          <p:val>
                                            <p:strVal val="#ppt_x"/>
                                          </p:val>
                                        </p:tav>
                                        <p:tav tm="100000">
                                          <p:val>
                                            <p:strVal val="#ppt_x"/>
                                          </p:val>
                                        </p:tav>
                                      </p:tavLst>
                                    </p:anim>
                                    <p:anim calcmode="lin" valueType="num">
                                      <p:cBhvr>
                                        <p:cTn id="16" dur="1125" decel="100000" fill="hold"/>
                                        <p:tgtEl>
                                          <p:spTgt spid="10"/>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25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1250"/>
                                        <p:tgtEl>
                                          <p:spTgt spid="26"/>
                                        </p:tgtEl>
                                      </p:cBhvr>
                                    </p:animEffect>
                                    <p:anim calcmode="lin" valueType="num">
                                      <p:cBhvr>
                                        <p:cTn id="21" dur="1250" fill="hold"/>
                                        <p:tgtEl>
                                          <p:spTgt spid="26"/>
                                        </p:tgtEl>
                                        <p:attrNameLst>
                                          <p:attrName>ppt_x</p:attrName>
                                        </p:attrNameLst>
                                      </p:cBhvr>
                                      <p:tavLst>
                                        <p:tav tm="0">
                                          <p:val>
                                            <p:strVal val="#ppt_x"/>
                                          </p:val>
                                        </p:tav>
                                        <p:tav tm="100000">
                                          <p:val>
                                            <p:strVal val="#ppt_x"/>
                                          </p:val>
                                        </p:tav>
                                      </p:tavLst>
                                    </p:anim>
                                    <p:anim calcmode="lin" valueType="num">
                                      <p:cBhvr>
                                        <p:cTn id="22" dur="1125" decel="100000" fill="hold"/>
                                        <p:tgtEl>
                                          <p:spTgt spid="26"/>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26"/>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50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1250"/>
                                        <p:tgtEl>
                                          <p:spTgt spid="5"/>
                                        </p:tgtEl>
                                      </p:cBhvr>
                                    </p:animEffect>
                                    <p:anim calcmode="lin" valueType="num">
                                      <p:cBhvr>
                                        <p:cTn id="27" dur="1250" fill="hold"/>
                                        <p:tgtEl>
                                          <p:spTgt spid="5"/>
                                        </p:tgtEl>
                                        <p:attrNameLst>
                                          <p:attrName>ppt_x</p:attrName>
                                        </p:attrNameLst>
                                      </p:cBhvr>
                                      <p:tavLst>
                                        <p:tav tm="0">
                                          <p:val>
                                            <p:strVal val="#ppt_x"/>
                                          </p:val>
                                        </p:tav>
                                        <p:tav tm="100000">
                                          <p:val>
                                            <p:strVal val="#ppt_x"/>
                                          </p:val>
                                        </p:tav>
                                      </p:tavLst>
                                    </p:anim>
                                    <p:anim calcmode="lin" valueType="num">
                                      <p:cBhvr>
                                        <p:cTn id="28" dur="1125" decel="100000" fill="hold"/>
                                        <p:tgtEl>
                                          <p:spTgt spid="5"/>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30" presetID="37" presetClass="entr" presetSubtype="0" fill="hold" grpId="0" nodeType="withEffect">
                                  <p:stCondLst>
                                    <p:cond delay="75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1250"/>
                                        <p:tgtEl>
                                          <p:spTgt spid="13"/>
                                        </p:tgtEl>
                                      </p:cBhvr>
                                    </p:animEffect>
                                    <p:anim calcmode="lin" valueType="num">
                                      <p:cBhvr>
                                        <p:cTn id="33" dur="1250" fill="hold"/>
                                        <p:tgtEl>
                                          <p:spTgt spid="13"/>
                                        </p:tgtEl>
                                        <p:attrNameLst>
                                          <p:attrName>ppt_x</p:attrName>
                                        </p:attrNameLst>
                                      </p:cBhvr>
                                      <p:tavLst>
                                        <p:tav tm="0">
                                          <p:val>
                                            <p:strVal val="#ppt_x"/>
                                          </p:val>
                                        </p:tav>
                                        <p:tav tm="100000">
                                          <p:val>
                                            <p:strVal val="#ppt_x"/>
                                          </p:val>
                                        </p:tav>
                                      </p:tavLst>
                                    </p:anim>
                                    <p:anim calcmode="lin" valueType="num">
                                      <p:cBhvr>
                                        <p:cTn id="34" dur="1125" decel="100000" fill="hold"/>
                                        <p:tgtEl>
                                          <p:spTgt spid="13"/>
                                        </p:tgtEl>
                                        <p:attrNameLst>
                                          <p:attrName>ppt_y</p:attrName>
                                        </p:attrNameLst>
                                      </p:cBhvr>
                                      <p:tavLst>
                                        <p:tav tm="0">
                                          <p:val>
                                            <p:strVal val="#ppt_y+1"/>
                                          </p:val>
                                        </p:tav>
                                        <p:tav tm="100000">
                                          <p:val>
                                            <p:strVal val="#ppt_y-.03"/>
                                          </p:val>
                                        </p:tav>
                                      </p:tavLst>
                                    </p:anim>
                                    <p:anim calcmode="lin" valueType="num">
                                      <p:cBhvr>
                                        <p:cTn id="35"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business</a:t>
            </a:r>
            <a:br>
              <a:rPr lang="en-US"/>
            </a:br>
            <a:r>
              <a:rPr lang="en-US">
                <a:solidFill>
                  <a:schemeClr val="accent1"/>
                </a:solidFill>
              </a:rPr>
              <a:t>strategy</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178</a:t>
            </a:fld>
            <a:endParaRPr/>
          </a:p>
        </p:txBody>
      </p:sp>
      <p:grpSp>
        <p:nvGrpSpPr>
          <p:cNvPr id="9" name="Group 8"/>
          <p:cNvGrpSpPr/>
          <p:nvPr/>
        </p:nvGrpSpPr>
        <p:grpSpPr>
          <a:xfrm>
            <a:off x="913262" y="5654593"/>
            <a:ext cx="5411336" cy="2003507"/>
            <a:chOff x="913262" y="5654593"/>
            <a:chExt cx="5411336" cy="2003507"/>
          </a:xfrm>
        </p:grpSpPr>
        <p:sp>
          <p:nvSpPr>
            <p:cNvPr id="16" name="TextBox 15"/>
            <p:cNvSpPr txBox="1"/>
            <p:nvPr/>
          </p:nvSpPr>
          <p:spPr>
            <a:xfrm>
              <a:off x="913262" y="5654593"/>
              <a:ext cx="5411336" cy="646331"/>
            </a:xfrm>
            <a:prstGeom prst="rect">
              <a:avLst/>
            </a:prstGeom>
            <a:noFill/>
          </p:spPr>
          <p:txBody>
            <a:bodyPr wrap="square" rtlCol="0">
              <a:spAutoFit/>
            </a:bodyPr>
            <a:lstStyle/>
            <a:p>
              <a:pPr algn="r"/>
              <a:r>
                <a:rPr lang="en-US" sz="3600">
                  <a:latin typeface="+mj-lt"/>
                </a:rPr>
                <a:t>productivity</a:t>
              </a:r>
            </a:p>
          </p:txBody>
        </p:sp>
        <p:sp>
          <p:nvSpPr>
            <p:cNvPr id="17" name="TextBox 16"/>
            <p:cNvSpPr txBox="1"/>
            <p:nvPr/>
          </p:nvSpPr>
          <p:spPr>
            <a:xfrm>
              <a:off x="913262" y="6334661"/>
              <a:ext cx="5411336" cy="1323439"/>
            </a:xfrm>
            <a:prstGeom prst="rect">
              <a:avLst/>
            </a:prstGeom>
            <a:noFill/>
          </p:spPr>
          <p:txBody>
            <a:bodyPr wrap="square" rtlCol="0">
              <a:spAutoFit/>
            </a:bodyPr>
            <a:lstStyle/>
            <a:p>
              <a:pPr algn="r"/>
              <a:r>
                <a:rPr lang="en-US" sz="2000">
                  <a:solidFill>
                    <a:schemeClr val="tx2"/>
                  </a:solidFill>
                </a:rPr>
                <a:t>Lorem ipsum dolor sit amet, consectetuer adipiscing elit. Maecenas porttitor congue massa. Fusce posuere, magna sed pulvinar ultricies</a:t>
              </a:r>
              <a:endParaRPr lang="uk-UA" sz="2000">
                <a:solidFill>
                  <a:schemeClr val="tx2"/>
                </a:solidFill>
              </a:endParaRPr>
            </a:p>
          </p:txBody>
        </p:sp>
      </p:grpSp>
      <p:grpSp>
        <p:nvGrpSpPr>
          <p:cNvPr id="7" name="Group 6"/>
          <p:cNvGrpSpPr/>
          <p:nvPr/>
        </p:nvGrpSpPr>
        <p:grpSpPr>
          <a:xfrm>
            <a:off x="913262" y="3168509"/>
            <a:ext cx="5411338" cy="2003507"/>
            <a:chOff x="913262" y="3168509"/>
            <a:chExt cx="5411338" cy="2003507"/>
          </a:xfrm>
        </p:grpSpPr>
        <p:sp>
          <p:nvSpPr>
            <p:cNvPr id="19" name="TextBox 18"/>
            <p:cNvSpPr txBox="1"/>
            <p:nvPr/>
          </p:nvSpPr>
          <p:spPr>
            <a:xfrm>
              <a:off x="913262" y="3168509"/>
              <a:ext cx="5411338" cy="646331"/>
            </a:xfrm>
            <a:prstGeom prst="rect">
              <a:avLst/>
            </a:prstGeom>
            <a:noFill/>
          </p:spPr>
          <p:txBody>
            <a:bodyPr wrap="square" rtlCol="0">
              <a:spAutoFit/>
            </a:bodyPr>
            <a:lstStyle/>
            <a:p>
              <a:pPr algn="r"/>
              <a:r>
                <a:rPr lang="en-US" sz="3600">
                  <a:latin typeface="+mj-lt"/>
                </a:rPr>
                <a:t>customer service</a:t>
              </a:r>
            </a:p>
          </p:txBody>
        </p:sp>
        <p:sp>
          <p:nvSpPr>
            <p:cNvPr id="20" name="TextBox 19"/>
            <p:cNvSpPr txBox="1"/>
            <p:nvPr/>
          </p:nvSpPr>
          <p:spPr>
            <a:xfrm>
              <a:off x="913262" y="3848577"/>
              <a:ext cx="5411338" cy="1323439"/>
            </a:xfrm>
            <a:prstGeom prst="rect">
              <a:avLst/>
            </a:prstGeom>
            <a:noFill/>
          </p:spPr>
          <p:txBody>
            <a:bodyPr wrap="square" rtlCol="0">
              <a:spAutoFit/>
            </a:bodyPr>
            <a:lstStyle/>
            <a:p>
              <a:pPr algn="r"/>
              <a:r>
                <a:rPr lang="en-US" sz="2000">
                  <a:solidFill>
                    <a:schemeClr val="tx2"/>
                  </a:solidFill>
                </a:rPr>
                <a:t>Lorem ipsum dolor sit amet, consectetuer adipiscing elit. Maecenas porttitor congue massa. Fusce posuere, magna sed pulvinar ultricies</a:t>
              </a:r>
              <a:endParaRPr lang="uk-UA" sz="2000">
                <a:solidFill>
                  <a:schemeClr val="tx2"/>
                </a:solidFill>
              </a:endParaRPr>
            </a:p>
          </p:txBody>
        </p:sp>
      </p:grpSp>
      <p:grpSp>
        <p:nvGrpSpPr>
          <p:cNvPr id="11" name="Group 10"/>
          <p:cNvGrpSpPr/>
          <p:nvPr/>
        </p:nvGrpSpPr>
        <p:grpSpPr>
          <a:xfrm>
            <a:off x="11963400" y="3168509"/>
            <a:ext cx="5411336" cy="2311284"/>
            <a:chOff x="11963400" y="3168509"/>
            <a:chExt cx="5411336" cy="2311284"/>
          </a:xfrm>
        </p:grpSpPr>
        <p:sp>
          <p:nvSpPr>
            <p:cNvPr id="22" name="TextBox 21"/>
            <p:cNvSpPr txBox="1"/>
            <p:nvPr/>
          </p:nvSpPr>
          <p:spPr>
            <a:xfrm>
              <a:off x="11963400" y="3168509"/>
              <a:ext cx="5411336" cy="646331"/>
            </a:xfrm>
            <a:prstGeom prst="rect">
              <a:avLst/>
            </a:prstGeom>
            <a:noFill/>
          </p:spPr>
          <p:txBody>
            <a:bodyPr wrap="square" rtlCol="0">
              <a:spAutoFit/>
            </a:bodyPr>
            <a:lstStyle/>
            <a:p>
              <a:r>
                <a:rPr lang="en-US" sz="3600">
                  <a:latin typeface="+mj-lt"/>
                </a:rPr>
                <a:t>sustainability</a:t>
              </a:r>
            </a:p>
          </p:txBody>
        </p:sp>
        <p:sp>
          <p:nvSpPr>
            <p:cNvPr id="23" name="TextBox 22"/>
            <p:cNvSpPr txBox="1"/>
            <p:nvPr/>
          </p:nvSpPr>
          <p:spPr>
            <a:xfrm>
              <a:off x="11963400" y="3848577"/>
              <a:ext cx="5411335" cy="163121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a:t>
              </a:r>
              <a:endParaRPr lang="uk-UA" sz="2000">
                <a:solidFill>
                  <a:schemeClr val="tx2"/>
                </a:solidFill>
              </a:endParaRPr>
            </a:p>
            <a:p>
              <a:endParaRPr lang="uk-UA" sz="2000">
                <a:solidFill>
                  <a:schemeClr val="tx2"/>
                </a:solidFill>
              </a:endParaRPr>
            </a:p>
          </p:txBody>
        </p:sp>
      </p:grpSp>
      <p:grpSp>
        <p:nvGrpSpPr>
          <p:cNvPr id="13" name="Group 12"/>
          <p:cNvGrpSpPr/>
          <p:nvPr/>
        </p:nvGrpSpPr>
        <p:grpSpPr>
          <a:xfrm>
            <a:off x="11963399" y="5654593"/>
            <a:ext cx="5411335" cy="2003507"/>
            <a:chOff x="11963399" y="5654593"/>
            <a:chExt cx="5411335" cy="2003507"/>
          </a:xfrm>
        </p:grpSpPr>
        <p:sp>
          <p:nvSpPr>
            <p:cNvPr id="25" name="TextBox 24"/>
            <p:cNvSpPr txBox="1"/>
            <p:nvPr/>
          </p:nvSpPr>
          <p:spPr>
            <a:xfrm>
              <a:off x="11963399" y="5654593"/>
              <a:ext cx="5411335" cy="646331"/>
            </a:xfrm>
            <a:prstGeom prst="rect">
              <a:avLst/>
            </a:prstGeom>
            <a:noFill/>
          </p:spPr>
          <p:txBody>
            <a:bodyPr wrap="square" rtlCol="0">
              <a:spAutoFit/>
            </a:bodyPr>
            <a:lstStyle/>
            <a:p>
              <a:r>
                <a:rPr lang="en-US" sz="3600">
                  <a:latin typeface="+mj-lt"/>
                </a:rPr>
                <a:t>profit satisficing</a:t>
              </a:r>
            </a:p>
          </p:txBody>
        </p:sp>
        <p:sp>
          <p:nvSpPr>
            <p:cNvPr id="26" name="TextBox 25"/>
            <p:cNvSpPr txBox="1"/>
            <p:nvPr/>
          </p:nvSpPr>
          <p:spPr>
            <a:xfrm>
              <a:off x="11963400" y="6334661"/>
              <a:ext cx="5411334"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a:t>
              </a:r>
              <a:endParaRPr lang="uk-UA" sz="2000">
                <a:solidFill>
                  <a:schemeClr val="tx2"/>
                </a:solidFill>
              </a:endParaRPr>
            </a:p>
          </p:txBody>
        </p:sp>
      </p:grpSp>
      <p:grpSp>
        <p:nvGrpSpPr>
          <p:cNvPr id="4" name="Group 3"/>
          <p:cNvGrpSpPr/>
          <p:nvPr/>
        </p:nvGrpSpPr>
        <p:grpSpPr>
          <a:xfrm>
            <a:off x="7209419" y="3351654"/>
            <a:ext cx="3869162" cy="3658902"/>
            <a:chOff x="7209419" y="3351654"/>
            <a:chExt cx="3869162" cy="3658902"/>
          </a:xfrm>
        </p:grpSpPr>
        <p:sp>
          <p:nvSpPr>
            <p:cNvPr id="5" name="Oval 7"/>
            <p:cNvSpPr/>
            <p:nvPr/>
          </p:nvSpPr>
          <p:spPr>
            <a:xfrm>
              <a:off x="7248170" y="3351654"/>
              <a:ext cx="3658902" cy="3658902"/>
            </a:xfrm>
            <a:prstGeom prst="ellipse">
              <a:avLst/>
            </a:prstGeom>
            <a:solidFill>
              <a:schemeClr val="bg1"/>
            </a:solidFill>
            <a:ln w="25400">
              <a:solidFill>
                <a:schemeClr val="accent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 name="Oval 3"/>
            <p:cNvSpPr/>
            <p:nvPr/>
          </p:nvSpPr>
          <p:spPr>
            <a:xfrm>
              <a:off x="7209419" y="3534798"/>
              <a:ext cx="1151007" cy="1151007"/>
            </a:xfrm>
            <a:prstGeom prst="ellipse">
              <a:avLst/>
            </a:prstGeom>
            <a:solidFill>
              <a:schemeClr val="accent1"/>
            </a:solidFill>
            <a:ln w="25400">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8" name="Oval 3"/>
            <p:cNvSpPr/>
            <p:nvPr/>
          </p:nvSpPr>
          <p:spPr>
            <a:xfrm>
              <a:off x="9927574" y="3534798"/>
              <a:ext cx="1151007" cy="1151007"/>
            </a:xfrm>
            <a:prstGeom prst="ellipse">
              <a:avLst/>
            </a:prstGeom>
            <a:solidFill>
              <a:schemeClr val="accent1"/>
            </a:solidFill>
            <a:ln w="25400">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0" name="Oval 3"/>
            <p:cNvSpPr/>
            <p:nvPr/>
          </p:nvSpPr>
          <p:spPr>
            <a:xfrm>
              <a:off x="7209419" y="5607259"/>
              <a:ext cx="1151007" cy="1151007"/>
            </a:xfrm>
            <a:prstGeom prst="ellipse">
              <a:avLst/>
            </a:prstGeom>
            <a:solidFill>
              <a:schemeClr val="accent1"/>
            </a:solidFill>
            <a:ln w="25400">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2" name="Oval 3"/>
            <p:cNvSpPr/>
            <p:nvPr/>
          </p:nvSpPr>
          <p:spPr>
            <a:xfrm>
              <a:off x="9927574" y="5607259"/>
              <a:ext cx="1151007" cy="1151007"/>
            </a:xfrm>
            <a:prstGeom prst="ellipse">
              <a:avLst/>
            </a:prstGeom>
            <a:solidFill>
              <a:schemeClr val="accent1"/>
            </a:solidFill>
            <a:ln w="25400">
              <a:solidFill>
                <a:schemeClr val="accent1"/>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8" name="Freeform 118"/>
            <p:cNvSpPr>
              <a:spLocks noEditPoints="1"/>
            </p:cNvSpPr>
            <p:nvPr/>
          </p:nvSpPr>
          <p:spPr bwMode="auto">
            <a:xfrm>
              <a:off x="7542471" y="3860960"/>
              <a:ext cx="484901" cy="495673"/>
            </a:xfrm>
            <a:custGeom>
              <a:avLst/>
              <a:gdLst>
                <a:gd name="T0" fmla="*/ 168 w 176"/>
                <a:gd name="T1" fmla="*/ 80 h 176"/>
                <a:gd name="T2" fmla="*/ 176 w 176"/>
                <a:gd name="T3" fmla="*/ 80 h 176"/>
                <a:gd name="T4" fmla="*/ 92 w 176"/>
                <a:gd name="T5" fmla="*/ 4 h 176"/>
                <a:gd name="T6" fmla="*/ 96 w 176"/>
                <a:gd name="T7" fmla="*/ 48 h 176"/>
                <a:gd name="T8" fmla="*/ 132 w 176"/>
                <a:gd name="T9" fmla="*/ 84 h 176"/>
                <a:gd name="T10" fmla="*/ 96 w 176"/>
                <a:gd name="T11" fmla="*/ 40 h 176"/>
                <a:gd name="T12" fmla="*/ 96 w 176"/>
                <a:gd name="T13" fmla="*/ 48 h 176"/>
                <a:gd name="T14" fmla="*/ 104 w 176"/>
                <a:gd name="T15" fmla="*/ 80 h 176"/>
                <a:gd name="T16" fmla="*/ 88 w 176"/>
                <a:gd name="T17" fmla="*/ 80 h 176"/>
                <a:gd name="T18" fmla="*/ 176 w 176"/>
                <a:gd name="T19" fmla="*/ 140 h 176"/>
                <a:gd name="T20" fmla="*/ 170 w 176"/>
                <a:gd name="T21" fmla="*/ 130 h 176"/>
                <a:gd name="T22" fmla="*/ 128 w 176"/>
                <a:gd name="T23" fmla="*/ 100 h 176"/>
                <a:gd name="T24" fmla="*/ 111 w 176"/>
                <a:gd name="T25" fmla="*/ 112 h 176"/>
                <a:gd name="T26" fmla="*/ 105 w 176"/>
                <a:gd name="T27" fmla="*/ 115 h 176"/>
                <a:gd name="T28" fmla="*/ 99 w 176"/>
                <a:gd name="T29" fmla="*/ 111 h 176"/>
                <a:gd name="T30" fmla="*/ 65 w 176"/>
                <a:gd name="T31" fmla="*/ 77 h 176"/>
                <a:gd name="T32" fmla="*/ 64 w 176"/>
                <a:gd name="T33" fmla="*/ 65 h 176"/>
                <a:gd name="T34" fmla="*/ 73 w 176"/>
                <a:gd name="T35" fmla="*/ 55 h 176"/>
                <a:gd name="T36" fmla="*/ 72 w 176"/>
                <a:gd name="T37" fmla="*/ 40 h 176"/>
                <a:gd name="T38" fmla="*/ 44 w 176"/>
                <a:gd name="T39" fmla="*/ 4 h 176"/>
                <a:gd name="T40" fmla="*/ 0 w 176"/>
                <a:gd name="T41" fmla="*/ 42 h 176"/>
                <a:gd name="T42" fmla="*/ 4 w 176"/>
                <a:gd name="T43" fmla="*/ 60 h 176"/>
                <a:gd name="T44" fmla="*/ 116 w 176"/>
                <a:gd name="T45" fmla="*/ 172 h 176"/>
                <a:gd name="T46" fmla="*/ 176 w 176"/>
                <a:gd name="T47" fmla="*/ 140 h 176"/>
                <a:gd name="T48" fmla="*/ 134 w 176"/>
                <a:gd name="T49" fmla="*/ 168 h 176"/>
                <a:gd name="T50" fmla="*/ 118 w 176"/>
                <a:gd name="T51" fmla="*/ 164 h 176"/>
                <a:gd name="T52" fmla="*/ 11 w 176"/>
                <a:gd name="T53" fmla="*/ 57 h 176"/>
                <a:gd name="T54" fmla="*/ 36 w 176"/>
                <a:gd name="T55" fmla="*/ 8 h 176"/>
                <a:gd name="T56" fmla="*/ 39 w 176"/>
                <a:gd name="T57" fmla="*/ 10 h 176"/>
                <a:gd name="T58" fmla="*/ 66 w 176"/>
                <a:gd name="T59" fmla="*/ 44 h 176"/>
                <a:gd name="T60" fmla="*/ 68 w 176"/>
                <a:gd name="T61" fmla="*/ 48 h 176"/>
                <a:gd name="T62" fmla="*/ 58 w 176"/>
                <a:gd name="T63" fmla="*/ 59 h 176"/>
                <a:gd name="T64" fmla="*/ 53 w 176"/>
                <a:gd name="T65" fmla="*/ 71 h 176"/>
                <a:gd name="T66" fmla="*/ 58 w 176"/>
                <a:gd name="T67" fmla="*/ 82 h 176"/>
                <a:gd name="T68" fmla="*/ 94 w 176"/>
                <a:gd name="T69" fmla="*/ 118 h 176"/>
                <a:gd name="T70" fmla="*/ 116 w 176"/>
                <a:gd name="T71" fmla="*/ 118 h 176"/>
                <a:gd name="T72" fmla="*/ 126 w 176"/>
                <a:gd name="T73" fmla="*/ 109 h 176"/>
                <a:gd name="T74" fmla="*/ 131 w 176"/>
                <a:gd name="T75" fmla="*/ 109 h 176"/>
                <a:gd name="T76" fmla="*/ 165 w 176"/>
                <a:gd name="T77" fmla="*/ 136 h 176"/>
                <a:gd name="T78" fmla="*/ 167 w 176"/>
                <a:gd name="T79" fmla="*/ 137 h 176"/>
                <a:gd name="T80" fmla="*/ 168 w 176"/>
                <a:gd name="T81" fmla="*/ 14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6" h="176">
                  <a:moveTo>
                    <a:pt x="96" y="8"/>
                  </a:moveTo>
                  <a:cubicBezTo>
                    <a:pt x="136" y="8"/>
                    <a:pt x="168" y="40"/>
                    <a:pt x="168" y="80"/>
                  </a:cubicBezTo>
                  <a:cubicBezTo>
                    <a:pt x="168" y="82"/>
                    <a:pt x="170" y="84"/>
                    <a:pt x="172" y="84"/>
                  </a:cubicBezTo>
                  <a:cubicBezTo>
                    <a:pt x="174" y="84"/>
                    <a:pt x="176" y="82"/>
                    <a:pt x="176" y="80"/>
                  </a:cubicBezTo>
                  <a:cubicBezTo>
                    <a:pt x="176" y="36"/>
                    <a:pt x="140" y="0"/>
                    <a:pt x="96" y="0"/>
                  </a:cubicBezTo>
                  <a:cubicBezTo>
                    <a:pt x="94" y="0"/>
                    <a:pt x="92" y="2"/>
                    <a:pt x="92" y="4"/>
                  </a:cubicBezTo>
                  <a:cubicBezTo>
                    <a:pt x="92" y="6"/>
                    <a:pt x="94" y="8"/>
                    <a:pt x="96" y="8"/>
                  </a:cubicBezTo>
                  <a:moveTo>
                    <a:pt x="96" y="48"/>
                  </a:moveTo>
                  <a:cubicBezTo>
                    <a:pt x="114" y="48"/>
                    <a:pt x="128" y="62"/>
                    <a:pt x="128" y="80"/>
                  </a:cubicBezTo>
                  <a:cubicBezTo>
                    <a:pt x="128" y="82"/>
                    <a:pt x="130" y="84"/>
                    <a:pt x="132" y="84"/>
                  </a:cubicBezTo>
                  <a:cubicBezTo>
                    <a:pt x="134" y="84"/>
                    <a:pt x="136" y="82"/>
                    <a:pt x="136" y="80"/>
                  </a:cubicBezTo>
                  <a:cubicBezTo>
                    <a:pt x="136" y="58"/>
                    <a:pt x="118" y="40"/>
                    <a:pt x="96" y="40"/>
                  </a:cubicBezTo>
                  <a:cubicBezTo>
                    <a:pt x="94" y="40"/>
                    <a:pt x="92" y="42"/>
                    <a:pt x="92" y="44"/>
                  </a:cubicBezTo>
                  <a:cubicBezTo>
                    <a:pt x="92" y="46"/>
                    <a:pt x="94" y="48"/>
                    <a:pt x="96" y="48"/>
                  </a:cubicBezTo>
                  <a:moveTo>
                    <a:pt x="96" y="88"/>
                  </a:moveTo>
                  <a:cubicBezTo>
                    <a:pt x="100" y="88"/>
                    <a:pt x="104" y="84"/>
                    <a:pt x="104" y="80"/>
                  </a:cubicBezTo>
                  <a:cubicBezTo>
                    <a:pt x="104" y="76"/>
                    <a:pt x="100" y="72"/>
                    <a:pt x="96" y="72"/>
                  </a:cubicBezTo>
                  <a:cubicBezTo>
                    <a:pt x="92" y="72"/>
                    <a:pt x="88" y="76"/>
                    <a:pt x="88" y="80"/>
                  </a:cubicBezTo>
                  <a:cubicBezTo>
                    <a:pt x="88" y="84"/>
                    <a:pt x="92" y="88"/>
                    <a:pt x="96" y="88"/>
                  </a:cubicBezTo>
                  <a:moveTo>
                    <a:pt x="176" y="140"/>
                  </a:moveTo>
                  <a:cubicBezTo>
                    <a:pt x="176" y="137"/>
                    <a:pt x="175" y="134"/>
                    <a:pt x="172" y="131"/>
                  </a:cubicBezTo>
                  <a:cubicBezTo>
                    <a:pt x="172" y="131"/>
                    <a:pt x="171" y="130"/>
                    <a:pt x="170" y="130"/>
                  </a:cubicBezTo>
                  <a:cubicBezTo>
                    <a:pt x="136" y="103"/>
                    <a:pt x="136" y="103"/>
                    <a:pt x="136" y="103"/>
                  </a:cubicBezTo>
                  <a:cubicBezTo>
                    <a:pt x="134" y="101"/>
                    <a:pt x="131" y="100"/>
                    <a:pt x="128" y="100"/>
                  </a:cubicBezTo>
                  <a:cubicBezTo>
                    <a:pt x="125" y="100"/>
                    <a:pt x="123" y="101"/>
                    <a:pt x="121" y="102"/>
                  </a:cubicBezTo>
                  <a:cubicBezTo>
                    <a:pt x="111" y="112"/>
                    <a:pt x="111" y="112"/>
                    <a:pt x="111" y="112"/>
                  </a:cubicBezTo>
                  <a:cubicBezTo>
                    <a:pt x="111" y="112"/>
                    <a:pt x="111" y="112"/>
                    <a:pt x="111" y="112"/>
                  </a:cubicBezTo>
                  <a:cubicBezTo>
                    <a:pt x="110" y="114"/>
                    <a:pt x="108" y="115"/>
                    <a:pt x="105" y="115"/>
                  </a:cubicBezTo>
                  <a:cubicBezTo>
                    <a:pt x="103" y="115"/>
                    <a:pt x="100" y="113"/>
                    <a:pt x="99" y="111"/>
                  </a:cubicBezTo>
                  <a:cubicBezTo>
                    <a:pt x="99" y="111"/>
                    <a:pt x="99" y="111"/>
                    <a:pt x="99" y="111"/>
                  </a:cubicBezTo>
                  <a:cubicBezTo>
                    <a:pt x="86" y="102"/>
                    <a:pt x="74" y="91"/>
                    <a:pt x="64" y="77"/>
                  </a:cubicBezTo>
                  <a:cubicBezTo>
                    <a:pt x="65" y="77"/>
                    <a:pt x="65" y="77"/>
                    <a:pt x="65" y="77"/>
                  </a:cubicBezTo>
                  <a:cubicBezTo>
                    <a:pt x="63" y="76"/>
                    <a:pt x="61" y="73"/>
                    <a:pt x="61" y="71"/>
                  </a:cubicBezTo>
                  <a:cubicBezTo>
                    <a:pt x="61" y="68"/>
                    <a:pt x="62" y="66"/>
                    <a:pt x="64" y="65"/>
                  </a:cubicBezTo>
                  <a:cubicBezTo>
                    <a:pt x="64" y="65"/>
                    <a:pt x="64" y="65"/>
                    <a:pt x="64" y="65"/>
                  </a:cubicBezTo>
                  <a:cubicBezTo>
                    <a:pt x="73" y="55"/>
                    <a:pt x="73" y="55"/>
                    <a:pt x="73" y="55"/>
                  </a:cubicBezTo>
                  <a:cubicBezTo>
                    <a:pt x="75" y="53"/>
                    <a:pt x="76" y="51"/>
                    <a:pt x="76" y="48"/>
                  </a:cubicBezTo>
                  <a:cubicBezTo>
                    <a:pt x="76" y="45"/>
                    <a:pt x="75" y="42"/>
                    <a:pt x="72" y="40"/>
                  </a:cubicBezTo>
                  <a:cubicBezTo>
                    <a:pt x="46" y="6"/>
                    <a:pt x="46" y="6"/>
                    <a:pt x="46" y="6"/>
                  </a:cubicBezTo>
                  <a:cubicBezTo>
                    <a:pt x="46" y="5"/>
                    <a:pt x="45" y="4"/>
                    <a:pt x="44" y="4"/>
                  </a:cubicBezTo>
                  <a:cubicBezTo>
                    <a:pt x="42" y="1"/>
                    <a:pt x="39" y="0"/>
                    <a:pt x="36" y="0"/>
                  </a:cubicBezTo>
                  <a:cubicBezTo>
                    <a:pt x="20" y="0"/>
                    <a:pt x="0" y="19"/>
                    <a:pt x="0" y="42"/>
                  </a:cubicBezTo>
                  <a:cubicBezTo>
                    <a:pt x="0" y="48"/>
                    <a:pt x="1" y="54"/>
                    <a:pt x="4" y="60"/>
                  </a:cubicBezTo>
                  <a:cubicBezTo>
                    <a:pt x="4" y="60"/>
                    <a:pt x="4" y="60"/>
                    <a:pt x="4" y="60"/>
                  </a:cubicBezTo>
                  <a:cubicBezTo>
                    <a:pt x="28" y="108"/>
                    <a:pt x="68" y="148"/>
                    <a:pt x="116" y="172"/>
                  </a:cubicBezTo>
                  <a:cubicBezTo>
                    <a:pt x="116" y="172"/>
                    <a:pt x="116" y="172"/>
                    <a:pt x="116" y="172"/>
                  </a:cubicBezTo>
                  <a:cubicBezTo>
                    <a:pt x="121" y="175"/>
                    <a:pt x="128" y="176"/>
                    <a:pt x="134" y="176"/>
                  </a:cubicBezTo>
                  <a:cubicBezTo>
                    <a:pt x="157" y="176"/>
                    <a:pt x="176" y="156"/>
                    <a:pt x="176" y="140"/>
                  </a:cubicBezTo>
                  <a:cubicBezTo>
                    <a:pt x="176" y="140"/>
                    <a:pt x="176" y="140"/>
                    <a:pt x="176" y="140"/>
                  </a:cubicBezTo>
                  <a:close/>
                  <a:moveTo>
                    <a:pt x="134" y="168"/>
                  </a:moveTo>
                  <a:cubicBezTo>
                    <a:pt x="129" y="168"/>
                    <a:pt x="124" y="167"/>
                    <a:pt x="119" y="165"/>
                  </a:cubicBezTo>
                  <a:cubicBezTo>
                    <a:pt x="119" y="165"/>
                    <a:pt x="119" y="164"/>
                    <a:pt x="118" y="164"/>
                  </a:cubicBezTo>
                  <a:cubicBezTo>
                    <a:pt x="73" y="141"/>
                    <a:pt x="35" y="103"/>
                    <a:pt x="12" y="58"/>
                  </a:cubicBezTo>
                  <a:cubicBezTo>
                    <a:pt x="12" y="57"/>
                    <a:pt x="11" y="57"/>
                    <a:pt x="11" y="57"/>
                  </a:cubicBezTo>
                  <a:cubicBezTo>
                    <a:pt x="9" y="52"/>
                    <a:pt x="8" y="47"/>
                    <a:pt x="8" y="42"/>
                  </a:cubicBezTo>
                  <a:cubicBezTo>
                    <a:pt x="8" y="23"/>
                    <a:pt x="25" y="8"/>
                    <a:pt x="36" y="8"/>
                  </a:cubicBezTo>
                  <a:cubicBezTo>
                    <a:pt x="37" y="8"/>
                    <a:pt x="38" y="9"/>
                    <a:pt x="39" y="9"/>
                  </a:cubicBezTo>
                  <a:cubicBezTo>
                    <a:pt x="39" y="9"/>
                    <a:pt x="39" y="9"/>
                    <a:pt x="39" y="10"/>
                  </a:cubicBezTo>
                  <a:cubicBezTo>
                    <a:pt x="39" y="10"/>
                    <a:pt x="40" y="10"/>
                    <a:pt x="40" y="11"/>
                  </a:cubicBezTo>
                  <a:cubicBezTo>
                    <a:pt x="66" y="44"/>
                    <a:pt x="66" y="44"/>
                    <a:pt x="66" y="44"/>
                  </a:cubicBezTo>
                  <a:cubicBezTo>
                    <a:pt x="66" y="45"/>
                    <a:pt x="67" y="45"/>
                    <a:pt x="67" y="45"/>
                  </a:cubicBezTo>
                  <a:cubicBezTo>
                    <a:pt x="67" y="46"/>
                    <a:pt x="68" y="47"/>
                    <a:pt x="68" y="48"/>
                  </a:cubicBezTo>
                  <a:cubicBezTo>
                    <a:pt x="68" y="49"/>
                    <a:pt x="68" y="49"/>
                    <a:pt x="67" y="50"/>
                  </a:cubicBezTo>
                  <a:cubicBezTo>
                    <a:pt x="58" y="59"/>
                    <a:pt x="58" y="59"/>
                    <a:pt x="58" y="59"/>
                  </a:cubicBezTo>
                  <a:cubicBezTo>
                    <a:pt x="58" y="59"/>
                    <a:pt x="58" y="59"/>
                    <a:pt x="58" y="59"/>
                  </a:cubicBezTo>
                  <a:cubicBezTo>
                    <a:pt x="55" y="62"/>
                    <a:pt x="53" y="66"/>
                    <a:pt x="53" y="71"/>
                  </a:cubicBezTo>
                  <a:cubicBezTo>
                    <a:pt x="53" y="75"/>
                    <a:pt x="55" y="79"/>
                    <a:pt x="58" y="82"/>
                  </a:cubicBezTo>
                  <a:cubicBezTo>
                    <a:pt x="58" y="82"/>
                    <a:pt x="58" y="82"/>
                    <a:pt x="58" y="82"/>
                  </a:cubicBezTo>
                  <a:cubicBezTo>
                    <a:pt x="68" y="96"/>
                    <a:pt x="80" y="108"/>
                    <a:pt x="94" y="118"/>
                  </a:cubicBezTo>
                  <a:cubicBezTo>
                    <a:pt x="94" y="118"/>
                    <a:pt x="94" y="118"/>
                    <a:pt x="94" y="118"/>
                  </a:cubicBezTo>
                  <a:cubicBezTo>
                    <a:pt x="97" y="121"/>
                    <a:pt x="101" y="123"/>
                    <a:pt x="105" y="123"/>
                  </a:cubicBezTo>
                  <a:cubicBezTo>
                    <a:pt x="109" y="123"/>
                    <a:pt x="113" y="121"/>
                    <a:pt x="116" y="118"/>
                  </a:cubicBezTo>
                  <a:cubicBezTo>
                    <a:pt x="117" y="118"/>
                    <a:pt x="117" y="118"/>
                    <a:pt x="117" y="118"/>
                  </a:cubicBezTo>
                  <a:cubicBezTo>
                    <a:pt x="126" y="109"/>
                    <a:pt x="126" y="109"/>
                    <a:pt x="126" y="109"/>
                  </a:cubicBezTo>
                  <a:cubicBezTo>
                    <a:pt x="127" y="108"/>
                    <a:pt x="127" y="108"/>
                    <a:pt x="128" y="108"/>
                  </a:cubicBezTo>
                  <a:cubicBezTo>
                    <a:pt x="129" y="108"/>
                    <a:pt x="130" y="109"/>
                    <a:pt x="131" y="109"/>
                  </a:cubicBezTo>
                  <a:cubicBezTo>
                    <a:pt x="131" y="109"/>
                    <a:pt x="131" y="110"/>
                    <a:pt x="131" y="110"/>
                  </a:cubicBezTo>
                  <a:cubicBezTo>
                    <a:pt x="165" y="136"/>
                    <a:pt x="165" y="136"/>
                    <a:pt x="165" y="136"/>
                  </a:cubicBezTo>
                  <a:cubicBezTo>
                    <a:pt x="166" y="136"/>
                    <a:pt x="166" y="136"/>
                    <a:pt x="166" y="137"/>
                  </a:cubicBezTo>
                  <a:cubicBezTo>
                    <a:pt x="166" y="137"/>
                    <a:pt x="167" y="137"/>
                    <a:pt x="167" y="137"/>
                  </a:cubicBezTo>
                  <a:cubicBezTo>
                    <a:pt x="167" y="138"/>
                    <a:pt x="168" y="138"/>
                    <a:pt x="168" y="140"/>
                  </a:cubicBezTo>
                  <a:cubicBezTo>
                    <a:pt x="168" y="140"/>
                    <a:pt x="168" y="140"/>
                    <a:pt x="168" y="141"/>
                  </a:cubicBezTo>
                  <a:cubicBezTo>
                    <a:pt x="167" y="152"/>
                    <a:pt x="153" y="168"/>
                    <a:pt x="134" y="168"/>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uk-UA"/>
            </a:p>
          </p:txBody>
        </p:sp>
        <p:sp>
          <p:nvSpPr>
            <p:cNvPr id="31" name="Freeform 80"/>
            <p:cNvSpPr>
              <a:spLocks noEditPoints="1"/>
            </p:cNvSpPr>
            <p:nvPr/>
          </p:nvSpPr>
          <p:spPr bwMode="auto">
            <a:xfrm>
              <a:off x="7480122" y="5877962"/>
              <a:ext cx="609600" cy="609600"/>
            </a:xfrm>
            <a:custGeom>
              <a:avLst/>
              <a:gdLst>
                <a:gd name="T0" fmla="*/ 162 w 176"/>
                <a:gd name="T1" fmla="*/ 68 h 176"/>
                <a:gd name="T2" fmla="*/ 159 w 176"/>
                <a:gd name="T3" fmla="*/ 42 h 176"/>
                <a:gd name="T4" fmla="*/ 142 w 176"/>
                <a:gd name="T5" fmla="*/ 17 h 176"/>
                <a:gd name="T6" fmla="*/ 134 w 176"/>
                <a:gd name="T7" fmla="*/ 17 h 176"/>
                <a:gd name="T8" fmla="*/ 108 w 176"/>
                <a:gd name="T9" fmla="*/ 14 h 176"/>
                <a:gd name="T10" fmla="*/ 100 w 176"/>
                <a:gd name="T11" fmla="*/ 0 h 176"/>
                <a:gd name="T12" fmla="*/ 70 w 176"/>
                <a:gd name="T13" fmla="*/ 6 h 176"/>
                <a:gd name="T14" fmla="*/ 50 w 176"/>
                <a:gd name="T15" fmla="*/ 22 h 176"/>
                <a:gd name="T16" fmla="*/ 38 w 176"/>
                <a:gd name="T17" fmla="*/ 16 h 176"/>
                <a:gd name="T18" fmla="*/ 17 w 176"/>
                <a:gd name="T19" fmla="*/ 34 h 176"/>
                <a:gd name="T20" fmla="*/ 22 w 176"/>
                <a:gd name="T21" fmla="*/ 50 h 176"/>
                <a:gd name="T22" fmla="*/ 6 w 176"/>
                <a:gd name="T23" fmla="*/ 70 h 176"/>
                <a:gd name="T24" fmla="*/ 0 w 176"/>
                <a:gd name="T25" fmla="*/ 100 h 176"/>
                <a:gd name="T26" fmla="*/ 14 w 176"/>
                <a:gd name="T27" fmla="*/ 108 h 176"/>
                <a:gd name="T28" fmla="*/ 17 w 176"/>
                <a:gd name="T29" fmla="*/ 134 h 176"/>
                <a:gd name="T30" fmla="*/ 34 w 176"/>
                <a:gd name="T31" fmla="*/ 159 h 176"/>
                <a:gd name="T32" fmla="*/ 42 w 176"/>
                <a:gd name="T33" fmla="*/ 159 h 176"/>
                <a:gd name="T34" fmla="*/ 68 w 176"/>
                <a:gd name="T35" fmla="*/ 162 h 176"/>
                <a:gd name="T36" fmla="*/ 76 w 176"/>
                <a:gd name="T37" fmla="*/ 176 h 176"/>
                <a:gd name="T38" fmla="*/ 106 w 176"/>
                <a:gd name="T39" fmla="*/ 170 h 176"/>
                <a:gd name="T40" fmla="*/ 126 w 176"/>
                <a:gd name="T41" fmla="*/ 154 h 176"/>
                <a:gd name="T42" fmla="*/ 138 w 176"/>
                <a:gd name="T43" fmla="*/ 160 h 176"/>
                <a:gd name="T44" fmla="*/ 159 w 176"/>
                <a:gd name="T45" fmla="*/ 142 h 176"/>
                <a:gd name="T46" fmla="*/ 154 w 176"/>
                <a:gd name="T47" fmla="*/ 126 h 176"/>
                <a:gd name="T48" fmla="*/ 170 w 176"/>
                <a:gd name="T49" fmla="*/ 106 h 176"/>
                <a:gd name="T50" fmla="*/ 176 w 176"/>
                <a:gd name="T51" fmla="*/ 76 h 176"/>
                <a:gd name="T52" fmla="*/ 168 w 176"/>
                <a:gd name="T53" fmla="*/ 98 h 176"/>
                <a:gd name="T54" fmla="*/ 160 w 176"/>
                <a:gd name="T55" fmla="*/ 100 h 176"/>
                <a:gd name="T56" fmla="*/ 147 w 176"/>
                <a:gd name="T57" fmla="*/ 122 h 176"/>
                <a:gd name="T58" fmla="*/ 152 w 176"/>
                <a:gd name="T59" fmla="*/ 138 h 176"/>
                <a:gd name="T60" fmla="*/ 138 w 176"/>
                <a:gd name="T61" fmla="*/ 152 h 176"/>
                <a:gd name="T62" fmla="*/ 126 w 176"/>
                <a:gd name="T63" fmla="*/ 146 h 176"/>
                <a:gd name="T64" fmla="*/ 106 w 176"/>
                <a:gd name="T65" fmla="*/ 154 h 176"/>
                <a:gd name="T66" fmla="*/ 98 w 176"/>
                <a:gd name="T67" fmla="*/ 168 h 176"/>
                <a:gd name="T68" fmla="*/ 78 w 176"/>
                <a:gd name="T69" fmla="*/ 168 h 176"/>
                <a:gd name="T70" fmla="*/ 70 w 176"/>
                <a:gd name="T71" fmla="*/ 154 h 176"/>
                <a:gd name="T72" fmla="*/ 50 w 176"/>
                <a:gd name="T73" fmla="*/ 146 h 176"/>
                <a:gd name="T74" fmla="*/ 39 w 176"/>
                <a:gd name="T75" fmla="*/ 152 h 176"/>
                <a:gd name="T76" fmla="*/ 24 w 176"/>
                <a:gd name="T77" fmla="*/ 138 h 176"/>
                <a:gd name="T78" fmla="*/ 29 w 176"/>
                <a:gd name="T79" fmla="*/ 122 h 176"/>
                <a:gd name="T80" fmla="*/ 16 w 176"/>
                <a:gd name="T81" fmla="*/ 100 h 176"/>
                <a:gd name="T82" fmla="*/ 8 w 176"/>
                <a:gd name="T83" fmla="*/ 98 h 176"/>
                <a:gd name="T84" fmla="*/ 16 w 176"/>
                <a:gd name="T85" fmla="*/ 76 h 176"/>
                <a:gd name="T86" fmla="*/ 29 w 176"/>
                <a:gd name="T87" fmla="*/ 54 h 176"/>
                <a:gd name="T88" fmla="*/ 24 w 176"/>
                <a:gd name="T89" fmla="*/ 38 h 176"/>
                <a:gd name="T90" fmla="*/ 38 w 176"/>
                <a:gd name="T91" fmla="*/ 24 h 176"/>
                <a:gd name="T92" fmla="*/ 50 w 176"/>
                <a:gd name="T93" fmla="*/ 30 h 176"/>
                <a:gd name="T94" fmla="*/ 70 w 176"/>
                <a:gd name="T95" fmla="*/ 22 h 176"/>
                <a:gd name="T96" fmla="*/ 78 w 176"/>
                <a:gd name="T97" fmla="*/ 8 h 176"/>
                <a:gd name="T98" fmla="*/ 98 w 176"/>
                <a:gd name="T99" fmla="*/ 8 h 176"/>
                <a:gd name="T100" fmla="*/ 106 w 176"/>
                <a:gd name="T101" fmla="*/ 22 h 176"/>
                <a:gd name="T102" fmla="*/ 126 w 176"/>
                <a:gd name="T103" fmla="*/ 30 h 176"/>
                <a:gd name="T104" fmla="*/ 138 w 176"/>
                <a:gd name="T105" fmla="*/ 24 h 176"/>
                <a:gd name="T106" fmla="*/ 152 w 176"/>
                <a:gd name="T107" fmla="*/ 39 h 176"/>
                <a:gd name="T108" fmla="*/ 147 w 176"/>
                <a:gd name="T109" fmla="*/ 54 h 176"/>
                <a:gd name="T110" fmla="*/ 160 w 176"/>
                <a:gd name="T111" fmla="*/ 76 h 176"/>
                <a:gd name="T112" fmla="*/ 168 w 176"/>
                <a:gd name="T113" fmla="*/ 98 h 176"/>
                <a:gd name="T114" fmla="*/ 48 w 176"/>
                <a:gd name="T115" fmla="*/ 88 h 176"/>
                <a:gd name="T116" fmla="*/ 128 w 176"/>
                <a:gd name="T117" fmla="*/ 88 h 176"/>
                <a:gd name="T118" fmla="*/ 88 w 176"/>
                <a:gd name="T119" fmla="*/ 120 h 176"/>
                <a:gd name="T120" fmla="*/ 88 w 176"/>
                <a:gd name="T121" fmla="*/ 56 h 176"/>
                <a:gd name="T122" fmla="*/ 88 w 176"/>
                <a:gd name="T123"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6" h="176">
                  <a:moveTo>
                    <a:pt x="170" y="70"/>
                  </a:moveTo>
                  <a:cubicBezTo>
                    <a:pt x="162" y="68"/>
                    <a:pt x="162" y="68"/>
                    <a:pt x="162" y="68"/>
                  </a:cubicBezTo>
                  <a:cubicBezTo>
                    <a:pt x="160" y="62"/>
                    <a:pt x="157" y="56"/>
                    <a:pt x="154" y="50"/>
                  </a:cubicBezTo>
                  <a:cubicBezTo>
                    <a:pt x="159" y="42"/>
                    <a:pt x="159" y="42"/>
                    <a:pt x="159" y="42"/>
                  </a:cubicBezTo>
                  <a:cubicBezTo>
                    <a:pt x="160" y="40"/>
                    <a:pt x="161" y="36"/>
                    <a:pt x="159" y="34"/>
                  </a:cubicBezTo>
                  <a:cubicBezTo>
                    <a:pt x="142" y="17"/>
                    <a:pt x="142" y="17"/>
                    <a:pt x="142" y="17"/>
                  </a:cubicBezTo>
                  <a:cubicBezTo>
                    <a:pt x="141" y="16"/>
                    <a:pt x="140" y="16"/>
                    <a:pt x="138" y="16"/>
                  </a:cubicBezTo>
                  <a:cubicBezTo>
                    <a:pt x="137" y="16"/>
                    <a:pt x="135" y="17"/>
                    <a:pt x="134" y="17"/>
                  </a:cubicBezTo>
                  <a:cubicBezTo>
                    <a:pt x="126" y="22"/>
                    <a:pt x="126" y="22"/>
                    <a:pt x="126" y="22"/>
                  </a:cubicBezTo>
                  <a:cubicBezTo>
                    <a:pt x="120" y="19"/>
                    <a:pt x="114" y="16"/>
                    <a:pt x="108" y="14"/>
                  </a:cubicBezTo>
                  <a:cubicBezTo>
                    <a:pt x="106" y="6"/>
                    <a:pt x="106" y="6"/>
                    <a:pt x="106" y="6"/>
                  </a:cubicBezTo>
                  <a:cubicBezTo>
                    <a:pt x="105" y="3"/>
                    <a:pt x="103" y="0"/>
                    <a:pt x="100" y="0"/>
                  </a:cubicBezTo>
                  <a:cubicBezTo>
                    <a:pt x="76" y="0"/>
                    <a:pt x="76" y="0"/>
                    <a:pt x="76" y="0"/>
                  </a:cubicBezTo>
                  <a:cubicBezTo>
                    <a:pt x="73" y="0"/>
                    <a:pt x="71" y="3"/>
                    <a:pt x="70" y="6"/>
                  </a:cubicBezTo>
                  <a:cubicBezTo>
                    <a:pt x="68" y="14"/>
                    <a:pt x="68" y="14"/>
                    <a:pt x="68" y="14"/>
                  </a:cubicBezTo>
                  <a:cubicBezTo>
                    <a:pt x="62" y="16"/>
                    <a:pt x="56" y="19"/>
                    <a:pt x="50" y="22"/>
                  </a:cubicBezTo>
                  <a:cubicBezTo>
                    <a:pt x="42" y="17"/>
                    <a:pt x="42" y="17"/>
                    <a:pt x="42" y="17"/>
                  </a:cubicBezTo>
                  <a:cubicBezTo>
                    <a:pt x="41" y="17"/>
                    <a:pt x="39" y="16"/>
                    <a:pt x="38" y="16"/>
                  </a:cubicBezTo>
                  <a:cubicBezTo>
                    <a:pt x="36" y="16"/>
                    <a:pt x="35" y="16"/>
                    <a:pt x="34" y="17"/>
                  </a:cubicBezTo>
                  <a:cubicBezTo>
                    <a:pt x="17" y="34"/>
                    <a:pt x="17" y="34"/>
                    <a:pt x="17" y="34"/>
                  </a:cubicBezTo>
                  <a:cubicBezTo>
                    <a:pt x="15" y="36"/>
                    <a:pt x="16" y="40"/>
                    <a:pt x="17" y="42"/>
                  </a:cubicBezTo>
                  <a:cubicBezTo>
                    <a:pt x="22" y="50"/>
                    <a:pt x="22" y="50"/>
                    <a:pt x="22" y="50"/>
                  </a:cubicBezTo>
                  <a:cubicBezTo>
                    <a:pt x="19" y="56"/>
                    <a:pt x="16" y="62"/>
                    <a:pt x="14" y="68"/>
                  </a:cubicBezTo>
                  <a:cubicBezTo>
                    <a:pt x="6" y="70"/>
                    <a:pt x="6" y="70"/>
                    <a:pt x="6" y="70"/>
                  </a:cubicBezTo>
                  <a:cubicBezTo>
                    <a:pt x="3" y="71"/>
                    <a:pt x="0" y="73"/>
                    <a:pt x="0" y="76"/>
                  </a:cubicBezTo>
                  <a:cubicBezTo>
                    <a:pt x="0" y="100"/>
                    <a:pt x="0" y="100"/>
                    <a:pt x="0" y="100"/>
                  </a:cubicBezTo>
                  <a:cubicBezTo>
                    <a:pt x="0" y="103"/>
                    <a:pt x="3" y="105"/>
                    <a:pt x="6" y="106"/>
                  </a:cubicBezTo>
                  <a:cubicBezTo>
                    <a:pt x="14" y="108"/>
                    <a:pt x="14" y="108"/>
                    <a:pt x="14" y="108"/>
                  </a:cubicBezTo>
                  <a:cubicBezTo>
                    <a:pt x="16" y="114"/>
                    <a:pt x="19" y="120"/>
                    <a:pt x="22" y="126"/>
                  </a:cubicBezTo>
                  <a:cubicBezTo>
                    <a:pt x="17" y="134"/>
                    <a:pt x="17" y="134"/>
                    <a:pt x="17" y="134"/>
                  </a:cubicBezTo>
                  <a:cubicBezTo>
                    <a:pt x="16" y="136"/>
                    <a:pt x="15" y="140"/>
                    <a:pt x="17" y="142"/>
                  </a:cubicBezTo>
                  <a:cubicBezTo>
                    <a:pt x="34" y="159"/>
                    <a:pt x="34" y="159"/>
                    <a:pt x="34" y="159"/>
                  </a:cubicBezTo>
                  <a:cubicBezTo>
                    <a:pt x="35" y="160"/>
                    <a:pt x="36" y="160"/>
                    <a:pt x="38" y="160"/>
                  </a:cubicBezTo>
                  <a:cubicBezTo>
                    <a:pt x="39" y="160"/>
                    <a:pt x="41" y="159"/>
                    <a:pt x="42" y="159"/>
                  </a:cubicBezTo>
                  <a:cubicBezTo>
                    <a:pt x="50" y="154"/>
                    <a:pt x="50" y="154"/>
                    <a:pt x="50" y="154"/>
                  </a:cubicBezTo>
                  <a:cubicBezTo>
                    <a:pt x="56" y="157"/>
                    <a:pt x="62" y="160"/>
                    <a:pt x="68" y="162"/>
                  </a:cubicBezTo>
                  <a:cubicBezTo>
                    <a:pt x="70" y="170"/>
                    <a:pt x="70" y="170"/>
                    <a:pt x="70" y="170"/>
                  </a:cubicBezTo>
                  <a:cubicBezTo>
                    <a:pt x="71" y="173"/>
                    <a:pt x="73" y="176"/>
                    <a:pt x="76" y="176"/>
                  </a:cubicBezTo>
                  <a:cubicBezTo>
                    <a:pt x="100" y="176"/>
                    <a:pt x="100" y="176"/>
                    <a:pt x="100" y="176"/>
                  </a:cubicBezTo>
                  <a:cubicBezTo>
                    <a:pt x="103" y="176"/>
                    <a:pt x="105" y="173"/>
                    <a:pt x="106" y="170"/>
                  </a:cubicBezTo>
                  <a:cubicBezTo>
                    <a:pt x="108" y="162"/>
                    <a:pt x="108" y="162"/>
                    <a:pt x="108" y="162"/>
                  </a:cubicBezTo>
                  <a:cubicBezTo>
                    <a:pt x="114" y="160"/>
                    <a:pt x="120" y="157"/>
                    <a:pt x="126" y="154"/>
                  </a:cubicBezTo>
                  <a:cubicBezTo>
                    <a:pt x="134" y="159"/>
                    <a:pt x="134" y="159"/>
                    <a:pt x="134" y="159"/>
                  </a:cubicBezTo>
                  <a:cubicBezTo>
                    <a:pt x="135" y="159"/>
                    <a:pt x="137" y="160"/>
                    <a:pt x="138" y="160"/>
                  </a:cubicBezTo>
                  <a:cubicBezTo>
                    <a:pt x="140" y="160"/>
                    <a:pt x="141" y="160"/>
                    <a:pt x="142" y="159"/>
                  </a:cubicBezTo>
                  <a:cubicBezTo>
                    <a:pt x="159" y="142"/>
                    <a:pt x="159" y="142"/>
                    <a:pt x="159" y="142"/>
                  </a:cubicBezTo>
                  <a:cubicBezTo>
                    <a:pt x="161" y="140"/>
                    <a:pt x="160" y="136"/>
                    <a:pt x="159" y="134"/>
                  </a:cubicBezTo>
                  <a:cubicBezTo>
                    <a:pt x="154" y="126"/>
                    <a:pt x="154" y="126"/>
                    <a:pt x="154" y="126"/>
                  </a:cubicBezTo>
                  <a:cubicBezTo>
                    <a:pt x="157" y="120"/>
                    <a:pt x="160" y="114"/>
                    <a:pt x="162" y="108"/>
                  </a:cubicBezTo>
                  <a:cubicBezTo>
                    <a:pt x="170" y="106"/>
                    <a:pt x="170" y="106"/>
                    <a:pt x="170" y="106"/>
                  </a:cubicBezTo>
                  <a:cubicBezTo>
                    <a:pt x="173" y="105"/>
                    <a:pt x="176" y="103"/>
                    <a:pt x="176" y="100"/>
                  </a:cubicBezTo>
                  <a:cubicBezTo>
                    <a:pt x="176" y="76"/>
                    <a:pt x="176" y="76"/>
                    <a:pt x="176" y="76"/>
                  </a:cubicBezTo>
                  <a:cubicBezTo>
                    <a:pt x="176" y="73"/>
                    <a:pt x="173" y="71"/>
                    <a:pt x="170" y="70"/>
                  </a:cubicBezTo>
                  <a:moveTo>
                    <a:pt x="168" y="98"/>
                  </a:moveTo>
                  <a:cubicBezTo>
                    <a:pt x="168" y="98"/>
                    <a:pt x="168" y="98"/>
                    <a:pt x="168" y="98"/>
                  </a:cubicBezTo>
                  <a:cubicBezTo>
                    <a:pt x="160" y="100"/>
                    <a:pt x="160" y="100"/>
                    <a:pt x="160" y="100"/>
                  </a:cubicBezTo>
                  <a:cubicBezTo>
                    <a:pt x="157" y="101"/>
                    <a:pt x="155" y="103"/>
                    <a:pt x="154" y="106"/>
                  </a:cubicBezTo>
                  <a:cubicBezTo>
                    <a:pt x="152" y="111"/>
                    <a:pt x="150" y="117"/>
                    <a:pt x="147" y="122"/>
                  </a:cubicBezTo>
                  <a:cubicBezTo>
                    <a:pt x="146" y="125"/>
                    <a:pt x="146" y="128"/>
                    <a:pt x="147" y="130"/>
                  </a:cubicBezTo>
                  <a:cubicBezTo>
                    <a:pt x="152" y="138"/>
                    <a:pt x="152" y="138"/>
                    <a:pt x="152" y="138"/>
                  </a:cubicBezTo>
                  <a:cubicBezTo>
                    <a:pt x="138" y="152"/>
                    <a:pt x="138" y="152"/>
                    <a:pt x="138" y="152"/>
                  </a:cubicBezTo>
                  <a:cubicBezTo>
                    <a:pt x="138" y="152"/>
                    <a:pt x="138" y="152"/>
                    <a:pt x="138" y="152"/>
                  </a:cubicBezTo>
                  <a:cubicBezTo>
                    <a:pt x="130" y="147"/>
                    <a:pt x="130" y="147"/>
                    <a:pt x="130" y="147"/>
                  </a:cubicBezTo>
                  <a:cubicBezTo>
                    <a:pt x="129" y="146"/>
                    <a:pt x="128" y="146"/>
                    <a:pt x="126" y="146"/>
                  </a:cubicBezTo>
                  <a:cubicBezTo>
                    <a:pt x="125" y="146"/>
                    <a:pt x="123" y="146"/>
                    <a:pt x="122" y="147"/>
                  </a:cubicBezTo>
                  <a:cubicBezTo>
                    <a:pt x="117" y="150"/>
                    <a:pt x="111" y="152"/>
                    <a:pt x="106" y="154"/>
                  </a:cubicBezTo>
                  <a:cubicBezTo>
                    <a:pt x="103" y="155"/>
                    <a:pt x="101" y="157"/>
                    <a:pt x="100" y="160"/>
                  </a:cubicBezTo>
                  <a:cubicBezTo>
                    <a:pt x="98" y="168"/>
                    <a:pt x="98" y="168"/>
                    <a:pt x="98" y="168"/>
                  </a:cubicBezTo>
                  <a:cubicBezTo>
                    <a:pt x="98" y="168"/>
                    <a:pt x="98" y="168"/>
                    <a:pt x="98" y="168"/>
                  </a:cubicBezTo>
                  <a:cubicBezTo>
                    <a:pt x="78" y="168"/>
                    <a:pt x="78" y="168"/>
                    <a:pt x="78" y="168"/>
                  </a:cubicBezTo>
                  <a:cubicBezTo>
                    <a:pt x="76" y="160"/>
                    <a:pt x="76" y="160"/>
                    <a:pt x="76" y="160"/>
                  </a:cubicBezTo>
                  <a:cubicBezTo>
                    <a:pt x="75" y="157"/>
                    <a:pt x="73" y="155"/>
                    <a:pt x="70" y="154"/>
                  </a:cubicBezTo>
                  <a:cubicBezTo>
                    <a:pt x="65" y="152"/>
                    <a:pt x="59" y="150"/>
                    <a:pt x="54" y="147"/>
                  </a:cubicBezTo>
                  <a:cubicBezTo>
                    <a:pt x="53" y="146"/>
                    <a:pt x="51" y="146"/>
                    <a:pt x="50" y="146"/>
                  </a:cubicBezTo>
                  <a:cubicBezTo>
                    <a:pt x="48" y="146"/>
                    <a:pt x="47" y="146"/>
                    <a:pt x="46" y="147"/>
                  </a:cubicBezTo>
                  <a:cubicBezTo>
                    <a:pt x="39" y="152"/>
                    <a:pt x="39" y="152"/>
                    <a:pt x="39" y="152"/>
                  </a:cubicBezTo>
                  <a:cubicBezTo>
                    <a:pt x="38" y="152"/>
                    <a:pt x="38" y="152"/>
                    <a:pt x="38" y="152"/>
                  </a:cubicBezTo>
                  <a:cubicBezTo>
                    <a:pt x="24" y="138"/>
                    <a:pt x="24" y="138"/>
                    <a:pt x="24" y="138"/>
                  </a:cubicBezTo>
                  <a:cubicBezTo>
                    <a:pt x="29" y="130"/>
                    <a:pt x="29" y="130"/>
                    <a:pt x="29" y="130"/>
                  </a:cubicBezTo>
                  <a:cubicBezTo>
                    <a:pt x="30" y="128"/>
                    <a:pt x="30" y="125"/>
                    <a:pt x="29" y="122"/>
                  </a:cubicBezTo>
                  <a:cubicBezTo>
                    <a:pt x="26" y="117"/>
                    <a:pt x="24" y="111"/>
                    <a:pt x="22" y="106"/>
                  </a:cubicBezTo>
                  <a:cubicBezTo>
                    <a:pt x="21" y="103"/>
                    <a:pt x="19" y="101"/>
                    <a:pt x="16" y="100"/>
                  </a:cubicBezTo>
                  <a:cubicBezTo>
                    <a:pt x="8" y="98"/>
                    <a:pt x="8" y="98"/>
                    <a:pt x="8" y="98"/>
                  </a:cubicBezTo>
                  <a:cubicBezTo>
                    <a:pt x="8" y="98"/>
                    <a:pt x="8" y="98"/>
                    <a:pt x="8" y="98"/>
                  </a:cubicBezTo>
                  <a:cubicBezTo>
                    <a:pt x="8" y="78"/>
                    <a:pt x="8" y="78"/>
                    <a:pt x="8" y="78"/>
                  </a:cubicBezTo>
                  <a:cubicBezTo>
                    <a:pt x="16" y="76"/>
                    <a:pt x="16" y="76"/>
                    <a:pt x="16" y="76"/>
                  </a:cubicBezTo>
                  <a:cubicBezTo>
                    <a:pt x="19" y="75"/>
                    <a:pt x="21" y="73"/>
                    <a:pt x="22" y="70"/>
                  </a:cubicBezTo>
                  <a:cubicBezTo>
                    <a:pt x="24" y="65"/>
                    <a:pt x="26" y="59"/>
                    <a:pt x="29" y="54"/>
                  </a:cubicBezTo>
                  <a:cubicBezTo>
                    <a:pt x="30" y="51"/>
                    <a:pt x="30" y="48"/>
                    <a:pt x="29" y="46"/>
                  </a:cubicBezTo>
                  <a:cubicBezTo>
                    <a:pt x="24" y="38"/>
                    <a:pt x="24" y="38"/>
                    <a:pt x="24" y="38"/>
                  </a:cubicBezTo>
                  <a:cubicBezTo>
                    <a:pt x="24" y="38"/>
                    <a:pt x="24" y="38"/>
                    <a:pt x="24" y="38"/>
                  </a:cubicBezTo>
                  <a:cubicBezTo>
                    <a:pt x="38" y="24"/>
                    <a:pt x="38" y="24"/>
                    <a:pt x="38" y="24"/>
                  </a:cubicBezTo>
                  <a:cubicBezTo>
                    <a:pt x="46" y="29"/>
                    <a:pt x="46" y="29"/>
                    <a:pt x="46" y="29"/>
                  </a:cubicBezTo>
                  <a:cubicBezTo>
                    <a:pt x="47" y="30"/>
                    <a:pt x="48" y="30"/>
                    <a:pt x="50" y="30"/>
                  </a:cubicBezTo>
                  <a:cubicBezTo>
                    <a:pt x="51" y="30"/>
                    <a:pt x="53" y="30"/>
                    <a:pt x="54" y="29"/>
                  </a:cubicBezTo>
                  <a:cubicBezTo>
                    <a:pt x="59" y="26"/>
                    <a:pt x="65" y="24"/>
                    <a:pt x="70" y="22"/>
                  </a:cubicBezTo>
                  <a:cubicBezTo>
                    <a:pt x="73" y="21"/>
                    <a:pt x="75" y="19"/>
                    <a:pt x="76" y="16"/>
                  </a:cubicBezTo>
                  <a:cubicBezTo>
                    <a:pt x="78" y="8"/>
                    <a:pt x="78" y="8"/>
                    <a:pt x="78" y="8"/>
                  </a:cubicBezTo>
                  <a:cubicBezTo>
                    <a:pt x="98" y="8"/>
                    <a:pt x="98" y="8"/>
                    <a:pt x="98" y="8"/>
                  </a:cubicBezTo>
                  <a:cubicBezTo>
                    <a:pt x="98" y="8"/>
                    <a:pt x="98" y="8"/>
                    <a:pt x="98" y="8"/>
                  </a:cubicBezTo>
                  <a:cubicBezTo>
                    <a:pt x="100" y="16"/>
                    <a:pt x="100" y="16"/>
                    <a:pt x="100" y="16"/>
                  </a:cubicBezTo>
                  <a:cubicBezTo>
                    <a:pt x="101" y="19"/>
                    <a:pt x="103" y="21"/>
                    <a:pt x="106" y="22"/>
                  </a:cubicBezTo>
                  <a:cubicBezTo>
                    <a:pt x="111" y="24"/>
                    <a:pt x="117" y="26"/>
                    <a:pt x="122" y="29"/>
                  </a:cubicBezTo>
                  <a:cubicBezTo>
                    <a:pt x="123" y="30"/>
                    <a:pt x="125" y="30"/>
                    <a:pt x="126" y="30"/>
                  </a:cubicBezTo>
                  <a:cubicBezTo>
                    <a:pt x="128" y="30"/>
                    <a:pt x="129" y="30"/>
                    <a:pt x="130" y="29"/>
                  </a:cubicBezTo>
                  <a:cubicBezTo>
                    <a:pt x="138" y="24"/>
                    <a:pt x="138" y="24"/>
                    <a:pt x="138" y="24"/>
                  </a:cubicBezTo>
                  <a:cubicBezTo>
                    <a:pt x="152" y="38"/>
                    <a:pt x="152" y="38"/>
                    <a:pt x="152" y="38"/>
                  </a:cubicBezTo>
                  <a:cubicBezTo>
                    <a:pt x="152" y="38"/>
                    <a:pt x="152" y="38"/>
                    <a:pt x="152" y="39"/>
                  </a:cubicBezTo>
                  <a:cubicBezTo>
                    <a:pt x="147" y="46"/>
                    <a:pt x="147" y="46"/>
                    <a:pt x="147" y="46"/>
                  </a:cubicBezTo>
                  <a:cubicBezTo>
                    <a:pt x="146" y="48"/>
                    <a:pt x="146" y="51"/>
                    <a:pt x="147" y="54"/>
                  </a:cubicBezTo>
                  <a:cubicBezTo>
                    <a:pt x="150" y="59"/>
                    <a:pt x="152" y="65"/>
                    <a:pt x="154" y="70"/>
                  </a:cubicBezTo>
                  <a:cubicBezTo>
                    <a:pt x="155" y="73"/>
                    <a:pt x="157" y="75"/>
                    <a:pt x="160" y="76"/>
                  </a:cubicBezTo>
                  <a:cubicBezTo>
                    <a:pt x="168" y="78"/>
                    <a:pt x="168" y="78"/>
                    <a:pt x="168" y="78"/>
                  </a:cubicBezTo>
                  <a:lnTo>
                    <a:pt x="168" y="98"/>
                  </a:lnTo>
                  <a:close/>
                  <a:moveTo>
                    <a:pt x="88" y="48"/>
                  </a:moveTo>
                  <a:cubicBezTo>
                    <a:pt x="66" y="48"/>
                    <a:pt x="48" y="66"/>
                    <a:pt x="48" y="88"/>
                  </a:cubicBezTo>
                  <a:cubicBezTo>
                    <a:pt x="48" y="110"/>
                    <a:pt x="66" y="128"/>
                    <a:pt x="88" y="128"/>
                  </a:cubicBezTo>
                  <a:cubicBezTo>
                    <a:pt x="110" y="128"/>
                    <a:pt x="128" y="110"/>
                    <a:pt x="128" y="88"/>
                  </a:cubicBezTo>
                  <a:cubicBezTo>
                    <a:pt x="128" y="66"/>
                    <a:pt x="110" y="48"/>
                    <a:pt x="88" y="48"/>
                  </a:cubicBezTo>
                  <a:moveTo>
                    <a:pt x="88" y="120"/>
                  </a:moveTo>
                  <a:cubicBezTo>
                    <a:pt x="70" y="120"/>
                    <a:pt x="56" y="106"/>
                    <a:pt x="56" y="88"/>
                  </a:cubicBezTo>
                  <a:cubicBezTo>
                    <a:pt x="56" y="70"/>
                    <a:pt x="70" y="56"/>
                    <a:pt x="88" y="56"/>
                  </a:cubicBezTo>
                  <a:cubicBezTo>
                    <a:pt x="106" y="56"/>
                    <a:pt x="120" y="70"/>
                    <a:pt x="120" y="88"/>
                  </a:cubicBezTo>
                  <a:cubicBezTo>
                    <a:pt x="120" y="106"/>
                    <a:pt x="106" y="120"/>
                    <a:pt x="88" y="120"/>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uk-UA"/>
            </a:p>
          </p:txBody>
        </p:sp>
        <p:sp>
          <p:nvSpPr>
            <p:cNvPr id="32" name="Freeform 361"/>
            <p:cNvSpPr>
              <a:spLocks noEditPoints="1"/>
            </p:cNvSpPr>
            <p:nvPr/>
          </p:nvSpPr>
          <p:spPr bwMode="auto">
            <a:xfrm>
              <a:off x="10296381" y="3820677"/>
              <a:ext cx="413391" cy="576237"/>
            </a:xfrm>
            <a:custGeom>
              <a:avLst/>
              <a:gdLst>
                <a:gd name="T0" fmla="*/ 64 w 128"/>
                <a:gd name="T1" fmla="*/ 152 h 176"/>
                <a:gd name="T2" fmla="*/ 24 w 128"/>
                <a:gd name="T3" fmla="*/ 112 h 176"/>
                <a:gd name="T4" fmla="*/ 20 w 128"/>
                <a:gd name="T5" fmla="*/ 108 h 176"/>
                <a:gd name="T6" fmla="*/ 16 w 128"/>
                <a:gd name="T7" fmla="*/ 112 h 176"/>
                <a:gd name="T8" fmla="*/ 64 w 128"/>
                <a:gd name="T9" fmla="*/ 160 h 176"/>
                <a:gd name="T10" fmla="*/ 68 w 128"/>
                <a:gd name="T11" fmla="*/ 156 h 176"/>
                <a:gd name="T12" fmla="*/ 64 w 128"/>
                <a:gd name="T13" fmla="*/ 152 h 176"/>
                <a:gd name="T14" fmla="*/ 64 w 128"/>
                <a:gd name="T15" fmla="*/ 0 h 176"/>
                <a:gd name="T16" fmla="*/ 0 w 128"/>
                <a:gd name="T17" fmla="*/ 112 h 176"/>
                <a:gd name="T18" fmla="*/ 64 w 128"/>
                <a:gd name="T19" fmla="*/ 176 h 176"/>
                <a:gd name="T20" fmla="*/ 128 w 128"/>
                <a:gd name="T21" fmla="*/ 112 h 176"/>
                <a:gd name="T22" fmla="*/ 64 w 128"/>
                <a:gd name="T23" fmla="*/ 0 h 176"/>
                <a:gd name="T24" fmla="*/ 64 w 128"/>
                <a:gd name="T25" fmla="*/ 168 h 176"/>
                <a:gd name="T26" fmla="*/ 8 w 128"/>
                <a:gd name="T27" fmla="*/ 110 h 176"/>
                <a:gd name="T28" fmla="*/ 64 w 128"/>
                <a:gd name="T29" fmla="*/ 9 h 176"/>
                <a:gd name="T30" fmla="*/ 120 w 128"/>
                <a:gd name="T31" fmla="*/ 110 h 176"/>
                <a:gd name="T32" fmla="*/ 64 w 128"/>
                <a:gd name="T3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8" h="176">
                  <a:moveTo>
                    <a:pt x="64" y="152"/>
                  </a:moveTo>
                  <a:cubicBezTo>
                    <a:pt x="42" y="152"/>
                    <a:pt x="24" y="134"/>
                    <a:pt x="24" y="112"/>
                  </a:cubicBezTo>
                  <a:cubicBezTo>
                    <a:pt x="24" y="110"/>
                    <a:pt x="22" y="108"/>
                    <a:pt x="20" y="108"/>
                  </a:cubicBezTo>
                  <a:cubicBezTo>
                    <a:pt x="18" y="108"/>
                    <a:pt x="16" y="110"/>
                    <a:pt x="16" y="112"/>
                  </a:cubicBezTo>
                  <a:cubicBezTo>
                    <a:pt x="16" y="139"/>
                    <a:pt x="37" y="160"/>
                    <a:pt x="64" y="160"/>
                  </a:cubicBezTo>
                  <a:cubicBezTo>
                    <a:pt x="66" y="160"/>
                    <a:pt x="68" y="158"/>
                    <a:pt x="68" y="156"/>
                  </a:cubicBezTo>
                  <a:cubicBezTo>
                    <a:pt x="68" y="154"/>
                    <a:pt x="66" y="152"/>
                    <a:pt x="64" y="152"/>
                  </a:cubicBezTo>
                  <a:moveTo>
                    <a:pt x="64" y="0"/>
                  </a:moveTo>
                  <a:cubicBezTo>
                    <a:pt x="56" y="0"/>
                    <a:pt x="0" y="68"/>
                    <a:pt x="0" y="112"/>
                  </a:cubicBezTo>
                  <a:cubicBezTo>
                    <a:pt x="0" y="147"/>
                    <a:pt x="29" y="176"/>
                    <a:pt x="64" y="176"/>
                  </a:cubicBezTo>
                  <a:cubicBezTo>
                    <a:pt x="99" y="176"/>
                    <a:pt x="128" y="147"/>
                    <a:pt x="128" y="112"/>
                  </a:cubicBezTo>
                  <a:cubicBezTo>
                    <a:pt x="128" y="68"/>
                    <a:pt x="72" y="0"/>
                    <a:pt x="64" y="0"/>
                  </a:cubicBezTo>
                  <a:moveTo>
                    <a:pt x="64" y="168"/>
                  </a:moveTo>
                  <a:cubicBezTo>
                    <a:pt x="33" y="168"/>
                    <a:pt x="8" y="142"/>
                    <a:pt x="8" y="110"/>
                  </a:cubicBezTo>
                  <a:cubicBezTo>
                    <a:pt x="8" y="72"/>
                    <a:pt x="60" y="9"/>
                    <a:pt x="64" y="9"/>
                  </a:cubicBezTo>
                  <a:cubicBezTo>
                    <a:pt x="68" y="9"/>
                    <a:pt x="120" y="72"/>
                    <a:pt x="120" y="110"/>
                  </a:cubicBezTo>
                  <a:cubicBezTo>
                    <a:pt x="120" y="142"/>
                    <a:pt x="95" y="168"/>
                    <a:pt x="64" y="168"/>
                  </a:cubicBezTo>
                </a:path>
              </a:pathLst>
            </a:custGeom>
            <a:solidFill>
              <a:schemeClr val="bg2"/>
            </a:solidFill>
            <a:ln>
              <a:noFill/>
            </a:ln>
            <a:extLst/>
          </p:spPr>
          <p:txBody>
            <a:bodyPr vert="horz" wrap="square" lIns="91440" tIns="45720" rIns="91440" bIns="45720" numCol="1" anchor="t" anchorCtr="0" compatLnSpc="1">
              <a:prstTxWarp prst="textNoShape">
                <a:avLst/>
              </a:prstTxWarp>
            </a:bodyPr>
            <a:lstStyle/>
            <a:p>
              <a:endParaRPr lang="uk-UA"/>
            </a:p>
          </p:txBody>
        </p:sp>
        <p:sp>
          <p:nvSpPr>
            <p:cNvPr id="34" name="Freeform 230"/>
            <p:cNvSpPr>
              <a:spLocks noEditPoints="1"/>
            </p:cNvSpPr>
            <p:nvPr/>
          </p:nvSpPr>
          <p:spPr bwMode="auto">
            <a:xfrm>
              <a:off x="10205271" y="5977758"/>
              <a:ext cx="615129" cy="451096"/>
            </a:xfrm>
            <a:custGeom>
              <a:avLst/>
              <a:gdLst>
                <a:gd name="T0" fmla="*/ 28 w 176"/>
                <a:gd name="T1" fmla="*/ 32 h 128"/>
                <a:gd name="T2" fmla="*/ 28 w 176"/>
                <a:gd name="T3" fmla="*/ 40 h 128"/>
                <a:gd name="T4" fmla="*/ 40 w 176"/>
                <a:gd name="T5" fmla="*/ 36 h 128"/>
                <a:gd name="T6" fmla="*/ 60 w 176"/>
                <a:gd name="T7" fmla="*/ 32 h 128"/>
                <a:gd name="T8" fmla="*/ 48 w 176"/>
                <a:gd name="T9" fmla="*/ 36 h 128"/>
                <a:gd name="T10" fmla="*/ 60 w 176"/>
                <a:gd name="T11" fmla="*/ 40 h 128"/>
                <a:gd name="T12" fmla="*/ 60 w 176"/>
                <a:gd name="T13" fmla="*/ 32 h 128"/>
                <a:gd name="T14" fmla="*/ 52 w 176"/>
                <a:gd name="T15" fmla="*/ 104 h 128"/>
                <a:gd name="T16" fmla="*/ 52 w 176"/>
                <a:gd name="T17" fmla="*/ 112 h 128"/>
                <a:gd name="T18" fmla="*/ 64 w 176"/>
                <a:gd name="T19" fmla="*/ 108 h 128"/>
                <a:gd name="T20" fmla="*/ 140 w 176"/>
                <a:gd name="T21" fmla="*/ 68 h 128"/>
                <a:gd name="T22" fmla="*/ 140 w 176"/>
                <a:gd name="T23" fmla="*/ 76 h 128"/>
                <a:gd name="T24" fmla="*/ 140 w 176"/>
                <a:gd name="T25" fmla="*/ 68 h 128"/>
                <a:gd name="T26" fmla="*/ 160 w 176"/>
                <a:gd name="T27" fmla="*/ 16 h 128"/>
                <a:gd name="T28" fmla="*/ 16 w 176"/>
                <a:gd name="T29" fmla="*/ 0 h 128"/>
                <a:gd name="T30" fmla="*/ 0 w 176"/>
                <a:gd name="T31" fmla="*/ 112 h 128"/>
                <a:gd name="T32" fmla="*/ 144 w 176"/>
                <a:gd name="T33" fmla="*/ 128 h 128"/>
                <a:gd name="T34" fmla="*/ 160 w 176"/>
                <a:gd name="T35" fmla="*/ 96 h 128"/>
                <a:gd name="T36" fmla="*/ 176 w 176"/>
                <a:gd name="T37" fmla="*/ 64 h 128"/>
                <a:gd name="T38" fmla="*/ 8 w 176"/>
                <a:gd name="T39" fmla="*/ 16 h 128"/>
                <a:gd name="T40" fmla="*/ 144 w 176"/>
                <a:gd name="T41" fmla="*/ 8 h 128"/>
                <a:gd name="T42" fmla="*/ 152 w 176"/>
                <a:gd name="T43" fmla="*/ 18 h 128"/>
                <a:gd name="T44" fmla="*/ 16 w 176"/>
                <a:gd name="T45" fmla="*/ 16 h 128"/>
                <a:gd name="T46" fmla="*/ 8 w 176"/>
                <a:gd name="T47" fmla="*/ 16 h 128"/>
                <a:gd name="T48" fmla="*/ 144 w 176"/>
                <a:gd name="T49" fmla="*/ 120 h 128"/>
                <a:gd name="T50" fmla="*/ 8 w 176"/>
                <a:gd name="T51" fmla="*/ 112 h 128"/>
                <a:gd name="T52" fmla="*/ 16 w 176"/>
                <a:gd name="T53" fmla="*/ 24 h 128"/>
                <a:gd name="T54" fmla="*/ 152 w 176"/>
                <a:gd name="T55" fmla="*/ 32 h 128"/>
                <a:gd name="T56" fmla="*/ 136 w 176"/>
                <a:gd name="T57" fmla="*/ 48 h 128"/>
                <a:gd name="T58" fmla="*/ 120 w 176"/>
                <a:gd name="T59" fmla="*/ 80 h 128"/>
                <a:gd name="T60" fmla="*/ 152 w 176"/>
                <a:gd name="T61" fmla="*/ 96 h 128"/>
                <a:gd name="T62" fmla="*/ 168 w 176"/>
                <a:gd name="T63" fmla="*/ 80 h 128"/>
                <a:gd name="T64" fmla="*/ 136 w 176"/>
                <a:gd name="T65" fmla="*/ 88 h 128"/>
                <a:gd name="T66" fmla="*/ 128 w 176"/>
                <a:gd name="T67" fmla="*/ 64 h 128"/>
                <a:gd name="T68" fmla="*/ 160 w 176"/>
                <a:gd name="T69" fmla="*/ 56 h 128"/>
                <a:gd name="T70" fmla="*/ 168 w 176"/>
                <a:gd name="T71" fmla="*/ 80 h 128"/>
                <a:gd name="T72" fmla="*/ 132 w 176"/>
                <a:gd name="T73" fmla="*/ 40 h 128"/>
                <a:gd name="T74" fmla="*/ 132 w 176"/>
                <a:gd name="T75" fmla="*/ 32 h 128"/>
                <a:gd name="T76" fmla="*/ 120 w 176"/>
                <a:gd name="T77" fmla="*/ 36 h 128"/>
                <a:gd name="T78" fmla="*/ 36 w 176"/>
                <a:gd name="T79" fmla="*/ 104 h 128"/>
                <a:gd name="T80" fmla="*/ 24 w 176"/>
                <a:gd name="T81" fmla="*/ 108 h 128"/>
                <a:gd name="T82" fmla="*/ 36 w 176"/>
                <a:gd name="T83" fmla="*/ 112 h 128"/>
                <a:gd name="T84" fmla="*/ 36 w 176"/>
                <a:gd name="T85" fmla="*/ 104 h 128"/>
                <a:gd name="T86" fmla="*/ 76 w 176"/>
                <a:gd name="T87" fmla="*/ 104 h 128"/>
                <a:gd name="T88" fmla="*/ 76 w 176"/>
                <a:gd name="T89" fmla="*/ 112 h 128"/>
                <a:gd name="T90" fmla="*/ 88 w 176"/>
                <a:gd name="T91" fmla="*/ 108 h 128"/>
                <a:gd name="T92" fmla="*/ 108 w 176"/>
                <a:gd name="T93" fmla="*/ 32 h 128"/>
                <a:gd name="T94" fmla="*/ 96 w 176"/>
                <a:gd name="T95" fmla="*/ 36 h 128"/>
                <a:gd name="T96" fmla="*/ 108 w 176"/>
                <a:gd name="T97" fmla="*/ 40 h 128"/>
                <a:gd name="T98" fmla="*/ 108 w 176"/>
                <a:gd name="T99" fmla="*/ 32 h 128"/>
                <a:gd name="T100" fmla="*/ 124 w 176"/>
                <a:gd name="T101" fmla="*/ 104 h 128"/>
                <a:gd name="T102" fmla="*/ 124 w 176"/>
                <a:gd name="T103" fmla="*/ 112 h 128"/>
                <a:gd name="T104" fmla="*/ 136 w 176"/>
                <a:gd name="T105" fmla="*/ 108 h 128"/>
                <a:gd name="T106" fmla="*/ 84 w 176"/>
                <a:gd name="T107" fmla="*/ 32 h 128"/>
                <a:gd name="T108" fmla="*/ 72 w 176"/>
                <a:gd name="T109" fmla="*/ 36 h 128"/>
                <a:gd name="T110" fmla="*/ 84 w 176"/>
                <a:gd name="T111" fmla="*/ 40 h 128"/>
                <a:gd name="T112" fmla="*/ 84 w 176"/>
                <a:gd name="T113" fmla="*/ 32 h 128"/>
                <a:gd name="T114" fmla="*/ 100 w 176"/>
                <a:gd name="T115" fmla="*/ 104 h 128"/>
                <a:gd name="T116" fmla="*/ 100 w 176"/>
                <a:gd name="T117" fmla="*/ 112 h 128"/>
                <a:gd name="T118" fmla="*/ 112 w 176"/>
                <a:gd name="T119" fmla="*/ 10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28">
                  <a:moveTo>
                    <a:pt x="36" y="32"/>
                  </a:moveTo>
                  <a:cubicBezTo>
                    <a:pt x="28" y="32"/>
                    <a:pt x="28" y="32"/>
                    <a:pt x="28" y="32"/>
                  </a:cubicBezTo>
                  <a:cubicBezTo>
                    <a:pt x="26" y="32"/>
                    <a:pt x="24" y="34"/>
                    <a:pt x="24" y="36"/>
                  </a:cubicBezTo>
                  <a:cubicBezTo>
                    <a:pt x="24" y="38"/>
                    <a:pt x="26" y="40"/>
                    <a:pt x="28" y="40"/>
                  </a:cubicBezTo>
                  <a:cubicBezTo>
                    <a:pt x="36" y="40"/>
                    <a:pt x="36" y="40"/>
                    <a:pt x="36" y="40"/>
                  </a:cubicBezTo>
                  <a:cubicBezTo>
                    <a:pt x="38" y="40"/>
                    <a:pt x="40" y="38"/>
                    <a:pt x="40" y="36"/>
                  </a:cubicBezTo>
                  <a:cubicBezTo>
                    <a:pt x="40" y="34"/>
                    <a:pt x="38" y="32"/>
                    <a:pt x="36" y="32"/>
                  </a:cubicBezTo>
                  <a:moveTo>
                    <a:pt x="60" y="32"/>
                  </a:moveTo>
                  <a:cubicBezTo>
                    <a:pt x="52" y="32"/>
                    <a:pt x="52" y="32"/>
                    <a:pt x="52" y="32"/>
                  </a:cubicBezTo>
                  <a:cubicBezTo>
                    <a:pt x="50" y="32"/>
                    <a:pt x="48" y="34"/>
                    <a:pt x="48" y="36"/>
                  </a:cubicBezTo>
                  <a:cubicBezTo>
                    <a:pt x="48" y="38"/>
                    <a:pt x="50" y="40"/>
                    <a:pt x="52" y="40"/>
                  </a:cubicBezTo>
                  <a:cubicBezTo>
                    <a:pt x="60" y="40"/>
                    <a:pt x="60" y="40"/>
                    <a:pt x="60" y="40"/>
                  </a:cubicBezTo>
                  <a:cubicBezTo>
                    <a:pt x="62" y="40"/>
                    <a:pt x="64" y="38"/>
                    <a:pt x="64" y="36"/>
                  </a:cubicBezTo>
                  <a:cubicBezTo>
                    <a:pt x="64" y="34"/>
                    <a:pt x="62" y="32"/>
                    <a:pt x="60" y="32"/>
                  </a:cubicBezTo>
                  <a:moveTo>
                    <a:pt x="60" y="104"/>
                  </a:moveTo>
                  <a:cubicBezTo>
                    <a:pt x="52" y="104"/>
                    <a:pt x="52" y="104"/>
                    <a:pt x="52" y="104"/>
                  </a:cubicBezTo>
                  <a:cubicBezTo>
                    <a:pt x="50" y="104"/>
                    <a:pt x="48" y="106"/>
                    <a:pt x="48" y="108"/>
                  </a:cubicBezTo>
                  <a:cubicBezTo>
                    <a:pt x="48" y="110"/>
                    <a:pt x="50" y="112"/>
                    <a:pt x="52" y="112"/>
                  </a:cubicBezTo>
                  <a:cubicBezTo>
                    <a:pt x="60" y="112"/>
                    <a:pt x="60" y="112"/>
                    <a:pt x="60" y="112"/>
                  </a:cubicBezTo>
                  <a:cubicBezTo>
                    <a:pt x="62" y="112"/>
                    <a:pt x="64" y="110"/>
                    <a:pt x="64" y="108"/>
                  </a:cubicBezTo>
                  <a:cubicBezTo>
                    <a:pt x="64" y="106"/>
                    <a:pt x="62" y="104"/>
                    <a:pt x="60" y="104"/>
                  </a:cubicBezTo>
                  <a:moveTo>
                    <a:pt x="140" y="68"/>
                  </a:moveTo>
                  <a:cubicBezTo>
                    <a:pt x="138" y="68"/>
                    <a:pt x="136" y="70"/>
                    <a:pt x="136" y="72"/>
                  </a:cubicBezTo>
                  <a:cubicBezTo>
                    <a:pt x="136" y="74"/>
                    <a:pt x="138" y="76"/>
                    <a:pt x="140" y="76"/>
                  </a:cubicBezTo>
                  <a:cubicBezTo>
                    <a:pt x="142" y="76"/>
                    <a:pt x="144" y="74"/>
                    <a:pt x="144" y="72"/>
                  </a:cubicBezTo>
                  <a:cubicBezTo>
                    <a:pt x="144" y="70"/>
                    <a:pt x="142" y="68"/>
                    <a:pt x="140" y="68"/>
                  </a:cubicBezTo>
                  <a:moveTo>
                    <a:pt x="160" y="48"/>
                  </a:moveTo>
                  <a:cubicBezTo>
                    <a:pt x="160" y="16"/>
                    <a:pt x="160" y="16"/>
                    <a:pt x="160" y="16"/>
                  </a:cubicBezTo>
                  <a:cubicBezTo>
                    <a:pt x="160" y="7"/>
                    <a:pt x="153" y="0"/>
                    <a:pt x="144" y="0"/>
                  </a:cubicBezTo>
                  <a:cubicBezTo>
                    <a:pt x="16" y="0"/>
                    <a:pt x="16" y="0"/>
                    <a:pt x="16" y="0"/>
                  </a:cubicBezTo>
                  <a:cubicBezTo>
                    <a:pt x="7" y="0"/>
                    <a:pt x="0" y="7"/>
                    <a:pt x="0" y="16"/>
                  </a:cubicBezTo>
                  <a:cubicBezTo>
                    <a:pt x="0" y="112"/>
                    <a:pt x="0" y="112"/>
                    <a:pt x="0" y="112"/>
                  </a:cubicBezTo>
                  <a:cubicBezTo>
                    <a:pt x="0" y="121"/>
                    <a:pt x="7" y="128"/>
                    <a:pt x="16" y="128"/>
                  </a:cubicBezTo>
                  <a:cubicBezTo>
                    <a:pt x="144" y="128"/>
                    <a:pt x="144" y="128"/>
                    <a:pt x="144" y="128"/>
                  </a:cubicBezTo>
                  <a:cubicBezTo>
                    <a:pt x="153" y="128"/>
                    <a:pt x="160" y="121"/>
                    <a:pt x="160" y="112"/>
                  </a:cubicBezTo>
                  <a:cubicBezTo>
                    <a:pt x="160" y="96"/>
                    <a:pt x="160" y="96"/>
                    <a:pt x="160" y="96"/>
                  </a:cubicBezTo>
                  <a:cubicBezTo>
                    <a:pt x="169" y="96"/>
                    <a:pt x="176" y="89"/>
                    <a:pt x="176" y="80"/>
                  </a:cubicBezTo>
                  <a:cubicBezTo>
                    <a:pt x="176" y="64"/>
                    <a:pt x="176" y="64"/>
                    <a:pt x="176" y="64"/>
                  </a:cubicBezTo>
                  <a:cubicBezTo>
                    <a:pt x="176" y="55"/>
                    <a:pt x="169" y="48"/>
                    <a:pt x="160" y="48"/>
                  </a:cubicBezTo>
                  <a:moveTo>
                    <a:pt x="8" y="16"/>
                  </a:moveTo>
                  <a:cubicBezTo>
                    <a:pt x="8" y="12"/>
                    <a:pt x="12" y="8"/>
                    <a:pt x="16" y="8"/>
                  </a:cubicBezTo>
                  <a:cubicBezTo>
                    <a:pt x="144" y="8"/>
                    <a:pt x="144" y="8"/>
                    <a:pt x="144" y="8"/>
                  </a:cubicBezTo>
                  <a:cubicBezTo>
                    <a:pt x="148" y="8"/>
                    <a:pt x="152" y="12"/>
                    <a:pt x="152" y="16"/>
                  </a:cubicBezTo>
                  <a:cubicBezTo>
                    <a:pt x="152" y="18"/>
                    <a:pt x="152" y="18"/>
                    <a:pt x="152" y="18"/>
                  </a:cubicBezTo>
                  <a:cubicBezTo>
                    <a:pt x="150" y="17"/>
                    <a:pt x="147" y="16"/>
                    <a:pt x="144" y="16"/>
                  </a:cubicBezTo>
                  <a:cubicBezTo>
                    <a:pt x="16" y="16"/>
                    <a:pt x="16" y="16"/>
                    <a:pt x="16" y="16"/>
                  </a:cubicBezTo>
                  <a:cubicBezTo>
                    <a:pt x="13" y="16"/>
                    <a:pt x="10" y="17"/>
                    <a:pt x="8" y="18"/>
                  </a:cubicBezTo>
                  <a:lnTo>
                    <a:pt x="8" y="16"/>
                  </a:lnTo>
                  <a:close/>
                  <a:moveTo>
                    <a:pt x="152" y="112"/>
                  </a:moveTo>
                  <a:cubicBezTo>
                    <a:pt x="152" y="116"/>
                    <a:pt x="148" y="120"/>
                    <a:pt x="144" y="120"/>
                  </a:cubicBezTo>
                  <a:cubicBezTo>
                    <a:pt x="16" y="120"/>
                    <a:pt x="16" y="120"/>
                    <a:pt x="16" y="120"/>
                  </a:cubicBezTo>
                  <a:cubicBezTo>
                    <a:pt x="12" y="120"/>
                    <a:pt x="8" y="116"/>
                    <a:pt x="8" y="112"/>
                  </a:cubicBezTo>
                  <a:cubicBezTo>
                    <a:pt x="8" y="32"/>
                    <a:pt x="8" y="32"/>
                    <a:pt x="8" y="32"/>
                  </a:cubicBezTo>
                  <a:cubicBezTo>
                    <a:pt x="8" y="28"/>
                    <a:pt x="12" y="24"/>
                    <a:pt x="16" y="24"/>
                  </a:cubicBezTo>
                  <a:cubicBezTo>
                    <a:pt x="144" y="24"/>
                    <a:pt x="144" y="24"/>
                    <a:pt x="144" y="24"/>
                  </a:cubicBezTo>
                  <a:cubicBezTo>
                    <a:pt x="148" y="24"/>
                    <a:pt x="152" y="28"/>
                    <a:pt x="152" y="32"/>
                  </a:cubicBezTo>
                  <a:cubicBezTo>
                    <a:pt x="152" y="48"/>
                    <a:pt x="152" y="48"/>
                    <a:pt x="152" y="48"/>
                  </a:cubicBezTo>
                  <a:cubicBezTo>
                    <a:pt x="136" y="48"/>
                    <a:pt x="136" y="48"/>
                    <a:pt x="136" y="48"/>
                  </a:cubicBezTo>
                  <a:cubicBezTo>
                    <a:pt x="127" y="48"/>
                    <a:pt x="120" y="55"/>
                    <a:pt x="120" y="64"/>
                  </a:cubicBezTo>
                  <a:cubicBezTo>
                    <a:pt x="120" y="80"/>
                    <a:pt x="120" y="80"/>
                    <a:pt x="120" y="80"/>
                  </a:cubicBezTo>
                  <a:cubicBezTo>
                    <a:pt x="120" y="89"/>
                    <a:pt x="127" y="96"/>
                    <a:pt x="136" y="96"/>
                  </a:cubicBezTo>
                  <a:cubicBezTo>
                    <a:pt x="152" y="96"/>
                    <a:pt x="152" y="96"/>
                    <a:pt x="152" y="96"/>
                  </a:cubicBezTo>
                  <a:lnTo>
                    <a:pt x="152" y="112"/>
                  </a:lnTo>
                  <a:close/>
                  <a:moveTo>
                    <a:pt x="168" y="80"/>
                  </a:moveTo>
                  <a:cubicBezTo>
                    <a:pt x="168" y="84"/>
                    <a:pt x="164" y="88"/>
                    <a:pt x="160" y="88"/>
                  </a:cubicBezTo>
                  <a:cubicBezTo>
                    <a:pt x="136" y="88"/>
                    <a:pt x="136" y="88"/>
                    <a:pt x="136" y="88"/>
                  </a:cubicBezTo>
                  <a:cubicBezTo>
                    <a:pt x="132" y="88"/>
                    <a:pt x="128" y="84"/>
                    <a:pt x="128" y="80"/>
                  </a:cubicBezTo>
                  <a:cubicBezTo>
                    <a:pt x="128" y="64"/>
                    <a:pt x="128" y="64"/>
                    <a:pt x="128" y="64"/>
                  </a:cubicBezTo>
                  <a:cubicBezTo>
                    <a:pt x="128" y="60"/>
                    <a:pt x="132" y="56"/>
                    <a:pt x="136" y="56"/>
                  </a:cubicBezTo>
                  <a:cubicBezTo>
                    <a:pt x="160" y="56"/>
                    <a:pt x="160" y="56"/>
                    <a:pt x="160" y="56"/>
                  </a:cubicBezTo>
                  <a:cubicBezTo>
                    <a:pt x="164" y="56"/>
                    <a:pt x="168" y="60"/>
                    <a:pt x="168" y="64"/>
                  </a:cubicBezTo>
                  <a:lnTo>
                    <a:pt x="168" y="80"/>
                  </a:lnTo>
                  <a:close/>
                  <a:moveTo>
                    <a:pt x="124" y="40"/>
                  </a:moveTo>
                  <a:cubicBezTo>
                    <a:pt x="132" y="40"/>
                    <a:pt x="132" y="40"/>
                    <a:pt x="132" y="40"/>
                  </a:cubicBezTo>
                  <a:cubicBezTo>
                    <a:pt x="134" y="40"/>
                    <a:pt x="136" y="38"/>
                    <a:pt x="136" y="36"/>
                  </a:cubicBezTo>
                  <a:cubicBezTo>
                    <a:pt x="136" y="34"/>
                    <a:pt x="134" y="32"/>
                    <a:pt x="132" y="32"/>
                  </a:cubicBezTo>
                  <a:cubicBezTo>
                    <a:pt x="124" y="32"/>
                    <a:pt x="124" y="32"/>
                    <a:pt x="124" y="32"/>
                  </a:cubicBezTo>
                  <a:cubicBezTo>
                    <a:pt x="122" y="32"/>
                    <a:pt x="120" y="34"/>
                    <a:pt x="120" y="36"/>
                  </a:cubicBezTo>
                  <a:cubicBezTo>
                    <a:pt x="120" y="38"/>
                    <a:pt x="122" y="40"/>
                    <a:pt x="124" y="40"/>
                  </a:cubicBezTo>
                  <a:moveTo>
                    <a:pt x="36" y="104"/>
                  </a:moveTo>
                  <a:cubicBezTo>
                    <a:pt x="28" y="104"/>
                    <a:pt x="28" y="104"/>
                    <a:pt x="28" y="104"/>
                  </a:cubicBezTo>
                  <a:cubicBezTo>
                    <a:pt x="26" y="104"/>
                    <a:pt x="24" y="106"/>
                    <a:pt x="24" y="108"/>
                  </a:cubicBezTo>
                  <a:cubicBezTo>
                    <a:pt x="24" y="110"/>
                    <a:pt x="26" y="112"/>
                    <a:pt x="28" y="112"/>
                  </a:cubicBezTo>
                  <a:cubicBezTo>
                    <a:pt x="36" y="112"/>
                    <a:pt x="36" y="112"/>
                    <a:pt x="36" y="112"/>
                  </a:cubicBezTo>
                  <a:cubicBezTo>
                    <a:pt x="38" y="112"/>
                    <a:pt x="40" y="110"/>
                    <a:pt x="40" y="108"/>
                  </a:cubicBezTo>
                  <a:cubicBezTo>
                    <a:pt x="40" y="106"/>
                    <a:pt x="38" y="104"/>
                    <a:pt x="36" y="104"/>
                  </a:cubicBezTo>
                  <a:moveTo>
                    <a:pt x="84" y="104"/>
                  </a:moveTo>
                  <a:cubicBezTo>
                    <a:pt x="76" y="104"/>
                    <a:pt x="76" y="104"/>
                    <a:pt x="76" y="104"/>
                  </a:cubicBezTo>
                  <a:cubicBezTo>
                    <a:pt x="74" y="104"/>
                    <a:pt x="72" y="106"/>
                    <a:pt x="72" y="108"/>
                  </a:cubicBezTo>
                  <a:cubicBezTo>
                    <a:pt x="72" y="110"/>
                    <a:pt x="74" y="112"/>
                    <a:pt x="76" y="112"/>
                  </a:cubicBezTo>
                  <a:cubicBezTo>
                    <a:pt x="84" y="112"/>
                    <a:pt x="84" y="112"/>
                    <a:pt x="84" y="112"/>
                  </a:cubicBezTo>
                  <a:cubicBezTo>
                    <a:pt x="86" y="112"/>
                    <a:pt x="88" y="110"/>
                    <a:pt x="88" y="108"/>
                  </a:cubicBezTo>
                  <a:cubicBezTo>
                    <a:pt x="88" y="106"/>
                    <a:pt x="86" y="104"/>
                    <a:pt x="84" y="104"/>
                  </a:cubicBezTo>
                  <a:moveTo>
                    <a:pt x="108" y="32"/>
                  </a:moveTo>
                  <a:cubicBezTo>
                    <a:pt x="100" y="32"/>
                    <a:pt x="100" y="32"/>
                    <a:pt x="100" y="32"/>
                  </a:cubicBezTo>
                  <a:cubicBezTo>
                    <a:pt x="98" y="32"/>
                    <a:pt x="96" y="34"/>
                    <a:pt x="96" y="36"/>
                  </a:cubicBezTo>
                  <a:cubicBezTo>
                    <a:pt x="96" y="38"/>
                    <a:pt x="98" y="40"/>
                    <a:pt x="100" y="40"/>
                  </a:cubicBezTo>
                  <a:cubicBezTo>
                    <a:pt x="108" y="40"/>
                    <a:pt x="108" y="40"/>
                    <a:pt x="108" y="40"/>
                  </a:cubicBezTo>
                  <a:cubicBezTo>
                    <a:pt x="110" y="40"/>
                    <a:pt x="112" y="38"/>
                    <a:pt x="112" y="36"/>
                  </a:cubicBezTo>
                  <a:cubicBezTo>
                    <a:pt x="112" y="34"/>
                    <a:pt x="110" y="32"/>
                    <a:pt x="108" y="32"/>
                  </a:cubicBezTo>
                  <a:moveTo>
                    <a:pt x="132" y="104"/>
                  </a:moveTo>
                  <a:cubicBezTo>
                    <a:pt x="124" y="104"/>
                    <a:pt x="124" y="104"/>
                    <a:pt x="124" y="104"/>
                  </a:cubicBezTo>
                  <a:cubicBezTo>
                    <a:pt x="122" y="104"/>
                    <a:pt x="120" y="106"/>
                    <a:pt x="120" y="108"/>
                  </a:cubicBezTo>
                  <a:cubicBezTo>
                    <a:pt x="120" y="110"/>
                    <a:pt x="122" y="112"/>
                    <a:pt x="124" y="112"/>
                  </a:cubicBezTo>
                  <a:cubicBezTo>
                    <a:pt x="132" y="112"/>
                    <a:pt x="132" y="112"/>
                    <a:pt x="132" y="112"/>
                  </a:cubicBezTo>
                  <a:cubicBezTo>
                    <a:pt x="134" y="112"/>
                    <a:pt x="136" y="110"/>
                    <a:pt x="136" y="108"/>
                  </a:cubicBezTo>
                  <a:cubicBezTo>
                    <a:pt x="136" y="106"/>
                    <a:pt x="134" y="104"/>
                    <a:pt x="132" y="104"/>
                  </a:cubicBezTo>
                  <a:moveTo>
                    <a:pt x="84" y="32"/>
                  </a:moveTo>
                  <a:cubicBezTo>
                    <a:pt x="76" y="32"/>
                    <a:pt x="76" y="32"/>
                    <a:pt x="76" y="32"/>
                  </a:cubicBezTo>
                  <a:cubicBezTo>
                    <a:pt x="74" y="32"/>
                    <a:pt x="72" y="34"/>
                    <a:pt x="72" y="36"/>
                  </a:cubicBezTo>
                  <a:cubicBezTo>
                    <a:pt x="72" y="38"/>
                    <a:pt x="74" y="40"/>
                    <a:pt x="76" y="40"/>
                  </a:cubicBezTo>
                  <a:cubicBezTo>
                    <a:pt x="84" y="40"/>
                    <a:pt x="84" y="40"/>
                    <a:pt x="84" y="40"/>
                  </a:cubicBezTo>
                  <a:cubicBezTo>
                    <a:pt x="86" y="40"/>
                    <a:pt x="88" y="38"/>
                    <a:pt x="88" y="36"/>
                  </a:cubicBezTo>
                  <a:cubicBezTo>
                    <a:pt x="88" y="34"/>
                    <a:pt x="86" y="32"/>
                    <a:pt x="84" y="32"/>
                  </a:cubicBezTo>
                  <a:moveTo>
                    <a:pt x="108" y="104"/>
                  </a:moveTo>
                  <a:cubicBezTo>
                    <a:pt x="100" y="104"/>
                    <a:pt x="100" y="104"/>
                    <a:pt x="100" y="104"/>
                  </a:cubicBezTo>
                  <a:cubicBezTo>
                    <a:pt x="98" y="104"/>
                    <a:pt x="96" y="106"/>
                    <a:pt x="96" y="108"/>
                  </a:cubicBezTo>
                  <a:cubicBezTo>
                    <a:pt x="96" y="110"/>
                    <a:pt x="98" y="112"/>
                    <a:pt x="100" y="112"/>
                  </a:cubicBezTo>
                  <a:cubicBezTo>
                    <a:pt x="108" y="112"/>
                    <a:pt x="108" y="112"/>
                    <a:pt x="108" y="112"/>
                  </a:cubicBezTo>
                  <a:cubicBezTo>
                    <a:pt x="110" y="112"/>
                    <a:pt x="112" y="110"/>
                    <a:pt x="112" y="108"/>
                  </a:cubicBezTo>
                  <a:cubicBezTo>
                    <a:pt x="112" y="106"/>
                    <a:pt x="110" y="104"/>
                    <a:pt x="108" y="104"/>
                  </a:cubicBezTo>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uk-UA"/>
            </a:p>
          </p:txBody>
        </p:sp>
        <p:sp>
          <p:nvSpPr>
            <p:cNvPr id="37" name="Freeform 77"/>
            <p:cNvSpPr>
              <a:spLocks noEditPoints="1"/>
            </p:cNvSpPr>
            <p:nvPr/>
          </p:nvSpPr>
          <p:spPr bwMode="auto">
            <a:xfrm>
              <a:off x="8647112" y="4679741"/>
              <a:ext cx="993778" cy="927518"/>
            </a:xfrm>
            <a:custGeom>
              <a:avLst/>
              <a:gdLst>
                <a:gd name="T0" fmla="*/ 172 w 176"/>
                <a:gd name="T1" fmla="*/ 136 h 160"/>
                <a:gd name="T2" fmla="*/ 96 w 176"/>
                <a:gd name="T3" fmla="*/ 136 h 160"/>
                <a:gd name="T4" fmla="*/ 76 w 176"/>
                <a:gd name="T5" fmla="*/ 120 h 160"/>
                <a:gd name="T6" fmla="*/ 56 w 176"/>
                <a:gd name="T7" fmla="*/ 136 h 160"/>
                <a:gd name="T8" fmla="*/ 4 w 176"/>
                <a:gd name="T9" fmla="*/ 136 h 160"/>
                <a:gd name="T10" fmla="*/ 0 w 176"/>
                <a:gd name="T11" fmla="*/ 140 h 160"/>
                <a:gd name="T12" fmla="*/ 4 w 176"/>
                <a:gd name="T13" fmla="*/ 144 h 160"/>
                <a:gd name="T14" fmla="*/ 56 w 176"/>
                <a:gd name="T15" fmla="*/ 144 h 160"/>
                <a:gd name="T16" fmla="*/ 76 w 176"/>
                <a:gd name="T17" fmla="*/ 160 h 160"/>
                <a:gd name="T18" fmla="*/ 96 w 176"/>
                <a:gd name="T19" fmla="*/ 144 h 160"/>
                <a:gd name="T20" fmla="*/ 172 w 176"/>
                <a:gd name="T21" fmla="*/ 144 h 160"/>
                <a:gd name="T22" fmla="*/ 176 w 176"/>
                <a:gd name="T23" fmla="*/ 140 h 160"/>
                <a:gd name="T24" fmla="*/ 172 w 176"/>
                <a:gd name="T25" fmla="*/ 136 h 160"/>
                <a:gd name="T26" fmla="*/ 76 w 176"/>
                <a:gd name="T27" fmla="*/ 152 h 160"/>
                <a:gd name="T28" fmla="*/ 64 w 176"/>
                <a:gd name="T29" fmla="*/ 140 h 160"/>
                <a:gd name="T30" fmla="*/ 76 w 176"/>
                <a:gd name="T31" fmla="*/ 128 h 160"/>
                <a:gd name="T32" fmla="*/ 88 w 176"/>
                <a:gd name="T33" fmla="*/ 140 h 160"/>
                <a:gd name="T34" fmla="*/ 76 w 176"/>
                <a:gd name="T35" fmla="*/ 152 h 160"/>
                <a:gd name="T36" fmla="*/ 4 w 176"/>
                <a:gd name="T37" fmla="*/ 24 h 160"/>
                <a:gd name="T38" fmla="*/ 24 w 176"/>
                <a:gd name="T39" fmla="*/ 24 h 160"/>
                <a:gd name="T40" fmla="*/ 44 w 176"/>
                <a:gd name="T41" fmla="*/ 40 h 160"/>
                <a:gd name="T42" fmla="*/ 64 w 176"/>
                <a:gd name="T43" fmla="*/ 24 h 160"/>
                <a:gd name="T44" fmla="*/ 172 w 176"/>
                <a:gd name="T45" fmla="*/ 24 h 160"/>
                <a:gd name="T46" fmla="*/ 176 w 176"/>
                <a:gd name="T47" fmla="*/ 20 h 160"/>
                <a:gd name="T48" fmla="*/ 172 w 176"/>
                <a:gd name="T49" fmla="*/ 16 h 160"/>
                <a:gd name="T50" fmla="*/ 64 w 176"/>
                <a:gd name="T51" fmla="*/ 16 h 160"/>
                <a:gd name="T52" fmla="*/ 44 w 176"/>
                <a:gd name="T53" fmla="*/ 0 h 160"/>
                <a:gd name="T54" fmla="*/ 24 w 176"/>
                <a:gd name="T55" fmla="*/ 16 h 160"/>
                <a:gd name="T56" fmla="*/ 4 w 176"/>
                <a:gd name="T57" fmla="*/ 16 h 160"/>
                <a:gd name="T58" fmla="*/ 0 w 176"/>
                <a:gd name="T59" fmla="*/ 20 h 160"/>
                <a:gd name="T60" fmla="*/ 4 w 176"/>
                <a:gd name="T61" fmla="*/ 24 h 160"/>
                <a:gd name="T62" fmla="*/ 44 w 176"/>
                <a:gd name="T63" fmla="*/ 8 h 160"/>
                <a:gd name="T64" fmla="*/ 56 w 176"/>
                <a:gd name="T65" fmla="*/ 20 h 160"/>
                <a:gd name="T66" fmla="*/ 44 w 176"/>
                <a:gd name="T67" fmla="*/ 32 h 160"/>
                <a:gd name="T68" fmla="*/ 32 w 176"/>
                <a:gd name="T69" fmla="*/ 20 h 160"/>
                <a:gd name="T70" fmla="*/ 44 w 176"/>
                <a:gd name="T71" fmla="*/ 8 h 160"/>
                <a:gd name="T72" fmla="*/ 172 w 176"/>
                <a:gd name="T73" fmla="*/ 76 h 160"/>
                <a:gd name="T74" fmla="*/ 160 w 176"/>
                <a:gd name="T75" fmla="*/ 76 h 160"/>
                <a:gd name="T76" fmla="*/ 140 w 176"/>
                <a:gd name="T77" fmla="*/ 60 h 160"/>
                <a:gd name="T78" fmla="*/ 120 w 176"/>
                <a:gd name="T79" fmla="*/ 76 h 160"/>
                <a:gd name="T80" fmla="*/ 4 w 176"/>
                <a:gd name="T81" fmla="*/ 76 h 160"/>
                <a:gd name="T82" fmla="*/ 0 w 176"/>
                <a:gd name="T83" fmla="*/ 80 h 160"/>
                <a:gd name="T84" fmla="*/ 4 w 176"/>
                <a:gd name="T85" fmla="*/ 84 h 160"/>
                <a:gd name="T86" fmla="*/ 120 w 176"/>
                <a:gd name="T87" fmla="*/ 84 h 160"/>
                <a:gd name="T88" fmla="*/ 140 w 176"/>
                <a:gd name="T89" fmla="*/ 100 h 160"/>
                <a:gd name="T90" fmla="*/ 160 w 176"/>
                <a:gd name="T91" fmla="*/ 84 h 160"/>
                <a:gd name="T92" fmla="*/ 172 w 176"/>
                <a:gd name="T93" fmla="*/ 84 h 160"/>
                <a:gd name="T94" fmla="*/ 176 w 176"/>
                <a:gd name="T95" fmla="*/ 80 h 160"/>
                <a:gd name="T96" fmla="*/ 172 w 176"/>
                <a:gd name="T97" fmla="*/ 76 h 160"/>
                <a:gd name="T98" fmla="*/ 140 w 176"/>
                <a:gd name="T99" fmla="*/ 92 h 160"/>
                <a:gd name="T100" fmla="*/ 128 w 176"/>
                <a:gd name="T101" fmla="*/ 80 h 160"/>
                <a:gd name="T102" fmla="*/ 140 w 176"/>
                <a:gd name="T103" fmla="*/ 68 h 160"/>
                <a:gd name="T104" fmla="*/ 152 w 176"/>
                <a:gd name="T105" fmla="*/ 80 h 160"/>
                <a:gd name="T106" fmla="*/ 140 w 176"/>
                <a:gd name="T107" fmla="*/ 9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60">
                  <a:moveTo>
                    <a:pt x="172" y="136"/>
                  </a:moveTo>
                  <a:cubicBezTo>
                    <a:pt x="96" y="136"/>
                    <a:pt x="96" y="136"/>
                    <a:pt x="96" y="136"/>
                  </a:cubicBezTo>
                  <a:cubicBezTo>
                    <a:pt x="94" y="127"/>
                    <a:pt x="86" y="120"/>
                    <a:pt x="76" y="120"/>
                  </a:cubicBezTo>
                  <a:cubicBezTo>
                    <a:pt x="66" y="120"/>
                    <a:pt x="58" y="127"/>
                    <a:pt x="56" y="136"/>
                  </a:cubicBezTo>
                  <a:cubicBezTo>
                    <a:pt x="4" y="136"/>
                    <a:pt x="4" y="136"/>
                    <a:pt x="4" y="136"/>
                  </a:cubicBezTo>
                  <a:cubicBezTo>
                    <a:pt x="2" y="136"/>
                    <a:pt x="0" y="138"/>
                    <a:pt x="0" y="140"/>
                  </a:cubicBezTo>
                  <a:cubicBezTo>
                    <a:pt x="0" y="142"/>
                    <a:pt x="2" y="144"/>
                    <a:pt x="4" y="144"/>
                  </a:cubicBezTo>
                  <a:cubicBezTo>
                    <a:pt x="56" y="144"/>
                    <a:pt x="56" y="144"/>
                    <a:pt x="56" y="144"/>
                  </a:cubicBezTo>
                  <a:cubicBezTo>
                    <a:pt x="58" y="153"/>
                    <a:pt x="66" y="160"/>
                    <a:pt x="76" y="160"/>
                  </a:cubicBezTo>
                  <a:cubicBezTo>
                    <a:pt x="86" y="160"/>
                    <a:pt x="94" y="153"/>
                    <a:pt x="96" y="144"/>
                  </a:cubicBezTo>
                  <a:cubicBezTo>
                    <a:pt x="172" y="144"/>
                    <a:pt x="172" y="144"/>
                    <a:pt x="172" y="144"/>
                  </a:cubicBezTo>
                  <a:cubicBezTo>
                    <a:pt x="174" y="144"/>
                    <a:pt x="176" y="142"/>
                    <a:pt x="176" y="140"/>
                  </a:cubicBezTo>
                  <a:cubicBezTo>
                    <a:pt x="176" y="138"/>
                    <a:pt x="174" y="136"/>
                    <a:pt x="172" y="136"/>
                  </a:cubicBezTo>
                  <a:moveTo>
                    <a:pt x="76" y="152"/>
                  </a:moveTo>
                  <a:cubicBezTo>
                    <a:pt x="69" y="152"/>
                    <a:pt x="64" y="147"/>
                    <a:pt x="64" y="140"/>
                  </a:cubicBezTo>
                  <a:cubicBezTo>
                    <a:pt x="64" y="133"/>
                    <a:pt x="69" y="128"/>
                    <a:pt x="76" y="128"/>
                  </a:cubicBezTo>
                  <a:cubicBezTo>
                    <a:pt x="83" y="128"/>
                    <a:pt x="88" y="133"/>
                    <a:pt x="88" y="140"/>
                  </a:cubicBezTo>
                  <a:cubicBezTo>
                    <a:pt x="88" y="147"/>
                    <a:pt x="83" y="152"/>
                    <a:pt x="76" y="152"/>
                  </a:cubicBezTo>
                  <a:moveTo>
                    <a:pt x="4" y="24"/>
                  </a:moveTo>
                  <a:cubicBezTo>
                    <a:pt x="24" y="24"/>
                    <a:pt x="24" y="24"/>
                    <a:pt x="24" y="24"/>
                  </a:cubicBezTo>
                  <a:cubicBezTo>
                    <a:pt x="26" y="33"/>
                    <a:pt x="34" y="40"/>
                    <a:pt x="44" y="40"/>
                  </a:cubicBezTo>
                  <a:cubicBezTo>
                    <a:pt x="54" y="40"/>
                    <a:pt x="62" y="33"/>
                    <a:pt x="64" y="24"/>
                  </a:cubicBezTo>
                  <a:cubicBezTo>
                    <a:pt x="172" y="24"/>
                    <a:pt x="172" y="24"/>
                    <a:pt x="172" y="24"/>
                  </a:cubicBezTo>
                  <a:cubicBezTo>
                    <a:pt x="174" y="24"/>
                    <a:pt x="176" y="22"/>
                    <a:pt x="176" y="20"/>
                  </a:cubicBezTo>
                  <a:cubicBezTo>
                    <a:pt x="176" y="18"/>
                    <a:pt x="174" y="16"/>
                    <a:pt x="172" y="16"/>
                  </a:cubicBezTo>
                  <a:cubicBezTo>
                    <a:pt x="64" y="16"/>
                    <a:pt x="64" y="16"/>
                    <a:pt x="64" y="16"/>
                  </a:cubicBezTo>
                  <a:cubicBezTo>
                    <a:pt x="62" y="7"/>
                    <a:pt x="54" y="0"/>
                    <a:pt x="44" y="0"/>
                  </a:cubicBezTo>
                  <a:cubicBezTo>
                    <a:pt x="34" y="0"/>
                    <a:pt x="26" y="7"/>
                    <a:pt x="24" y="16"/>
                  </a:cubicBezTo>
                  <a:cubicBezTo>
                    <a:pt x="4" y="16"/>
                    <a:pt x="4" y="16"/>
                    <a:pt x="4" y="16"/>
                  </a:cubicBezTo>
                  <a:cubicBezTo>
                    <a:pt x="2" y="16"/>
                    <a:pt x="0" y="18"/>
                    <a:pt x="0" y="20"/>
                  </a:cubicBezTo>
                  <a:cubicBezTo>
                    <a:pt x="0" y="22"/>
                    <a:pt x="2" y="24"/>
                    <a:pt x="4" y="24"/>
                  </a:cubicBezTo>
                  <a:moveTo>
                    <a:pt x="44" y="8"/>
                  </a:moveTo>
                  <a:cubicBezTo>
                    <a:pt x="51" y="8"/>
                    <a:pt x="56" y="13"/>
                    <a:pt x="56" y="20"/>
                  </a:cubicBezTo>
                  <a:cubicBezTo>
                    <a:pt x="56" y="27"/>
                    <a:pt x="51" y="32"/>
                    <a:pt x="44" y="32"/>
                  </a:cubicBezTo>
                  <a:cubicBezTo>
                    <a:pt x="37" y="32"/>
                    <a:pt x="32" y="27"/>
                    <a:pt x="32" y="20"/>
                  </a:cubicBezTo>
                  <a:cubicBezTo>
                    <a:pt x="32" y="13"/>
                    <a:pt x="37" y="8"/>
                    <a:pt x="44" y="8"/>
                  </a:cubicBezTo>
                  <a:moveTo>
                    <a:pt x="172" y="76"/>
                  </a:moveTo>
                  <a:cubicBezTo>
                    <a:pt x="160" y="76"/>
                    <a:pt x="160" y="76"/>
                    <a:pt x="160" y="76"/>
                  </a:cubicBezTo>
                  <a:cubicBezTo>
                    <a:pt x="158" y="67"/>
                    <a:pt x="150" y="60"/>
                    <a:pt x="140" y="60"/>
                  </a:cubicBezTo>
                  <a:cubicBezTo>
                    <a:pt x="130" y="60"/>
                    <a:pt x="122" y="67"/>
                    <a:pt x="120" y="76"/>
                  </a:cubicBezTo>
                  <a:cubicBezTo>
                    <a:pt x="4" y="76"/>
                    <a:pt x="4" y="76"/>
                    <a:pt x="4" y="76"/>
                  </a:cubicBezTo>
                  <a:cubicBezTo>
                    <a:pt x="2" y="76"/>
                    <a:pt x="0" y="78"/>
                    <a:pt x="0" y="80"/>
                  </a:cubicBezTo>
                  <a:cubicBezTo>
                    <a:pt x="0" y="82"/>
                    <a:pt x="2" y="84"/>
                    <a:pt x="4" y="84"/>
                  </a:cubicBezTo>
                  <a:cubicBezTo>
                    <a:pt x="120" y="84"/>
                    <a:pt x="120" y="84"/>
                    <a:pt x="120" y="84"/>
                  </a:cubicBezTo>
                  <a:cubicBezTo>
                    <a:pt x="122" y="93"/>
                    <a:pt x="130" y="100"/>
                    <a:pt x="140" y="100"/>
                  </a:cubicBezTo>
                  <a:cubicBezTo>
                    <a:pt x="150" y="100"/>
                    <a:pt x="158" y="93"/>
                    <a:pt x="160" y="84"/>
                  </a:cubicBezTo>
                  <a:cubicBezTo>
                    <a:pt x="172" y="84"/>
                    <a:pt x="172" y="84"/>
                    <a:pt x="172" y="84"/>
                  </a:cubicBezTo>
                  <a:cubicBezTo>
                    <a:pt x="174" y="84"/>
                    <a:pt x="176" y="82"/>
                    <a:pt x="176" y="80"/>
                  </a:cubicBezTo>
                  <a:cubicBezTo>
                    <a:pt x="176" y="78"/>
                    <a:pt x="174" y="76"/>
                    <a:pt x="172" y="76"/>
                  </a:cubicBezTo>
                  <a:moveTo>
                    <a:pt x="140" y="92"/>
                  </a:moveTo>
                  <a:cubicBezTo>
                    <a:pt x="133" y="92"/>
                    <a:pt x="128" y="87"/>
                    <a:pt x="128" y="80"/>
                  </a:cubicBezTo>
                  <a:cubicBezTo>
                    <a:pt x="128" y="73"/>
                    <a:pt x="133" y="68"/>
                    <a:pt x="140" y="68"/>
                  </a:cubicBezTo>
                  <a:cubicBezTo>
                    <a:pt x="147" y="68"/>
                    <a:pt x="152" y="73"/>
                    <a:pt x="152" y="80"/>
                  </a:cubicBezTo>
                  <a:cubicBezTo>
                    <a:pt x="152" y="87"/>
                    <a:pt x="147" y="92"/>
                    <a:pt x="140" y="9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194010068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250" fill="hold"/>
                                        <p:tgtEl>
                                          <p:spTgt spid="4"/>
                                        </p:tgtEl>
                                        <p:attrNameLst>
                                          <p:attrName>ppt_w</p:attrName>
                                        </p:attrNameLst>
                                      </p:cBhvr>
                                      <p:tavLst>
                                        <p:tav tm="0">
                                          <p:val>
                                            <p:fltVal val="0"/>
                                          </p:val>
                                        </p:tav>
                                        <p:tav tm="100000">
                                          <p:val>
                                            <p:strVal val="#ppt_w"/>
                                          </p:val>
                                        </p:tav>
                                      </p:tavLst>
                                    </p:anim>
                                    <p:anim calcmode="lin" valueType="num">
                                      <p:cBhvr>
                                        <p:cTn id="8" dur="1250" fill="hold"/>
                                        <p:tgtEl>
                                          <p:spTgt spid="4"/>
                                        </p:tgtEl>
                                        <p:attrNameLst>
                                          <p:attrName>ppt_h</p:attrName>
                                        </p:attrNameLst>
                                      </p:cBhvr>
                                      <p:tavLst>
                                        <p:tav tm="0">
                                          <p:val>
                                            <p:fltVal val="0"/>
                                          </p:val>
                                        </p:tav>
                                        <p:tav tm="100000">
                                          <p:val>
                                            <p:strVal val="#ppt_h"/>
                                          </p:val>
                                        </p:tav>
                                      </p:tavLst>
                                    </p:anim>
                                    <p:anim calcmode="lin" valueType="num">
                                      <p:cBhvr>
                                        <p:cTn id="9" dur="1250" fill="hold"/>
                                        <p:tgtEl>
                                          <p:spTgt spid="4"/>
                                        </p:tgtEl>
                                        <p:attrNameLst>
                                          <p:attrName>style.rotation</p:attrName>
                                        </p:attrNameLst>
                                      </p:cBhvr>
                                      <p:tavLst>
                                        <p:tav tm="0">
                                          <p:val>
                                            <p:fltVal val="360"/>
                                          </p:val>
                                        </p:tav>
                                        <p:tav tm="100000">
                                          <p:val>
                                            <p:fltVal val="0"/>
                                          </p:val>
                                        </p:tav>
                                      </p:tavLst>
                                    </p:anim>
                                    <p:animEffect transition="in" filter="fade">
                                      <p:cBhvr>
                                        <p:cTn id="10" dur="1250"/>
                                        <p:tgtEl>
                                          <p:spTgt spid="4"/>
                                        </p:tgtEl>
                                      </p:cBhvr>
                                    </p:animEffect>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900" decel="100000" fill="hold"/>
                                        <p:tgtEl>
                                          <p:spTgt spid="7"/>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25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1000"/>
                                        <p:tgtEl>
                                          <p:spTgt spid="11"/>
                                        </p:tgtEl>
                                      </p:cBhvr>
                                    </p:animEffect>
                                    <p:anim calcmode="lin" valueType="num">
                                      <p:cBhvr>
                                        <p:cTn id="21" dur="1000" fill="hold"/>
                                        <p:tgtEl>
                                          <p:spTgt spid="11"/>
                                        </p:tgtEl>
                                        <p:attrNameLst>
                                          <p:attrName>ppt_x</p:attrName>
                                        </p:attrNameLst>
                                      </p:cBhvr>
                                      <p:tavLst>
                                        <p:tav tm="0">
                                          <p:val>
                                            <p:strVal val="#ppt_x"/>
                                          </p:val>
                                        </p:tav>
                                        <p:tav tm="100000">
                                          <p:val>
                                            <p:strVal val="#ppt_x"/>
                                          </p:val>
                                        </p:tav>
                                      </p:tavLst>
                                    </p:anim>
                                    <p:anim calcmode="lin" valueType="num">
                                      <p:cBhvr>
                                        <p:cTn id="22" dur="900" decel="100000" fill="hold"/>
                                        <p:tgtEl>
                                          <p:spTgt spid="11"/>
                                        </p:tgtEl>
                                        <p:attrNameLst>
                                          <p:attrName>ppt_y</p:attrName>
                                        </p:attrNameLst>
                                      </p:cBhvr>
                                      <p:tavLst>
                                        <p:tav tm="0">
                                          <p:val>
                                            <p:strVal val="#ppt_y+1"/>
                                          </p:val>
                                        </p:tav>
                                        <p:tav tm="100000">
                                          <p:val>
                                            <p:strVal val="#ppt_y-.03"/>
                                          </p:val>
                                        </p:tav>
                                      </p:tavLst>
                                    </p:anim>
                                    <p:anim calcmode="lin" valueType="num">
                                      <p:cBhvr>
                                        <p:cTn id="23"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50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anim calcmode="lin" valueType="num">
                                      <p:cBhvr>
                                        <p:cTn id="27" dur="1000" fill="hold"/>
                                        <p:tgtEl>
                                          <p:spTgt spid="9"/>
                                        </p:tgtEl>
                                        <p:attrNameLst>
                                          <p:attrName>ppt_x</p:attrName>
                                        </p:attrNameLst>
                                      </p:cBhvr>
                                      <p:tavLst>
                                        <p:tav tm="0">
                                          <p:val>
                                            <p:strVal val="#ppt_x"/>
                                          </p:val>
                                        </p:tav>
                                        <p:tav tm="100000">
                                          <p:val>
                                            <p:strVal val="#ppt_x"/>
                                          </p:val>
                                        </p:tav>
                                      </p:tavLst>
                                    </p:anim>
                                    <p:anim calcmode="lin" valueType="num">
                                      <p:cBhvr>
                                        <p:cTn id="28" dur="900" decel="100000" fill="hold"/>
                                        <p:tgtEl>
                                          <p:spTgt spid="9"/>
                                        </p:tgtEl>
                                        <p:attrNameLst>
                                          <p:attrName>ppt_y</p:attrName>
                                        </p:attrNameLst>
                                      </p:cBhvr>
                                      <p:tavLst>
                                        <p:tav tm="0">
                                          <p:val>
                                            <p:strVal val="#ppt_y+1"/>
                                          </p:val>
                                        </p:tav>
                                        <p:tav tm="100000">
                                          <p:val>
                                            <p:strVal val="#ppt_y-.03"/>
                                          </p:val>
                                        </p:tav>
                                      </p:tavLst>
                                    </p:anim>
                                    <p:anim calcmode="lin" valueType="num">
                                      <p:cBhvr>
                                        <p:cTn id="29"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par>
                                <p:cTn id="30" presetID="37" presetClass="entr" presetSubtype="0" fill="hold" nodeType="withEffect">
                                  <p:stCondLst>
                                    <p:cond delay="75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1000"/>
                                        <p:tgtEl>
                                          <p:spTgt spid="13"/>
                                        </p:tgtEl>
                                      </p:cBhvr>
                                    </p:animEffect>
                                    <p:anim calcmode="lin" valueType="num">
                                      <p:cBhvr>
                                        <p:cTn id="33" dur="1000" fill="hold"/>
                                        <p:tgtEl>
                                          <p:spTgt spid="13"/>
                                        </p:tgtEl>
                                        <p:attrNameLst>
                                          <p:attrName>ppt_x</p:attrName>
                                        </p:attrNameLst>
                                      </p:cBhvr>
                                      <p:tavLst>
                                        <p:tav tm="0">
                                          <p:val>
                                            <p:strVal val="#ppt_x"/>
                                          </p:val>
                                        </p:tav>
                                        <p:tav tm="100000">
                                          <p:val>
                                            <p:strVal val="#ppt_x"/>
                                          </p:val>
                                        </p:tav>
                                      </p:tavLst>
                                    </p:anim>
                                    <p:anim calcmode="lin" valueType="num">
                                      <p:cBhvr>
                                        <p:cTn id="34" dur="900" decel="100000" fill="hold"/>
                                        <p:tgtEl>
                                          <p:spTgt spid="13"/>
                                        </p:tgtEl>
                                        <p:attrNameLst>
                                          <p:attrName>ppt_y</p:attrName>
                                        </p:attrNameLst>
                                      </p:cBhvr>
                                      <p:tavLst>
                                        <p:tav tm="0">
                                          <p:val>
                                            <p:strVal val="#ppt_y+1"/>
                                          </p:val>
                                        </p:tav>
                                        <p:tav tm="100000">
                                          <p:val>
                                            <p:strVal val="#ppt_y-.03"/>
                                          </p:val>
                                        </p:tav>
                                      </p:tavLst>
                                    </p:anim>
                                    <p:anim calcmode="lin" valueType="num">
                                      <p:cBhvr>
                                        <p:cTn id="35"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our </a:t>
            </a:r>
            <a:br>
              <a:rPr lang="en-US"/>
            </a:br>
            <a:r>
              <a:rPr lang="en-US">
                <a:solidFill>
                  <a:schemeClr val="accent1"/>
                </a:solidFill>
              </a:rPr>
              <a:t>services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179</a:t>
            </a:fld>
            <a:endParaRPr/>
          </a:p>
        </p:txBody>
      </p:sp>
      <p:grpSp>
        <p:nvGrpSpPr>
          <p:cNvPr id="4" name="Group 3"/>
          <p:cNvGrpSpPr/>
          <p:nvPr/>
        </p:nvGrpSpPr>
        <p:grpSpPr>
          <a:xfrm>
            <a:off x="1447800" y="2761812"/>
            <a:ext cx="7274204" cy="1650663"/>
            <a:chOff x="1447800" y="2761812"/>
            <a:chExt cx="7274204" cy="1650663"/>
          </a:xfrm>
        </p:grpSpPr>
        <p:sp>
          <p:nvSpPr>
            <p:cNvPr id="10" name="TextBox 9"/>
            <p:cNvSpPr txBox="1"/>
            <p:nvPr/>
          </p:nvSpPr>
          <p:spPr>
            <a:xfrm>
              <a:off x="2048012" y="2761812"/>
              <a:ext cx="4778951" cy="646331"/>
            </a:xfrm>
            <a:prstGeom prst="rect">
              <a:avLst/>
            </a:prstGeom>
            <a:noFill/>
          </p:spPr>
          <p:txBody>
            <a:bodyPr wrap="square" rtlCol="0">
              <a:spAutoFit/>
            </a:bodyPr>
            <a:lstStyle/>
            <a:p>
              <a:pPr algn="r"/>
              <a:r>
                <a:rPr lang="en-US" sz="3600">
                  <a:latin typeface="+mj-lt"/>
                </a:rPr>
                <a:t>consulting</a:t>
              </a:r>
              <a:endParaRPr lang="uk-UA" sz="3600">
                <a:latin typeface="+mj-lt"/>
              </a:endParaRPr>
            </a:p>
          </p:txBody>
        </p:sp>
        <p:sp>
          <p:nvSpPr>
            <p:cNvPr id="11" name="TextBox 10"/>
            <p:cNvSpPr txBox="1"/>
            <p:nvPr/>
          </p:nvSpPr>
          <p:spPr>
            <a:xfrm>
              <a:off x="1447800" y="3396812"/>
              <a:ext cx="5379163" cy="1015663"/>
            </a:xfrm>
            <a:prstGeom prst="rect">
              <a:avLst/>
            </a:prstGeom>
            <a:noFill/>
          </p:spPr>
          <p:txBody>
            <a:bodyPr wrap="square" rtlCol="0">
              <a:spAutoFit/>
            </a:bodyPr>
            <a:lstStyle/>
            <a:p>
              <a:pPr algn="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12" name="Oval 11"/>
            <p:cNvSpPr/>
            <p:nvPr/>
          </p:nvSpPr>
          <p:spPr>
            <a:xfrm>
              <a:off x="7483754" y="2838450"/>
              <a:ext cx="1238250" cy="12382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8" name="Freeform 43"/>
            <p:cNvSpPr>
              <a:spLocks noEditPoints="1"/>
            </p:cNvSpPr>
            <p:nvPr/>
          </p:nvSpPr>
          <p:spPr bwMode="auto">
            <a:xfrm>
              <a:off x="7750223" y="3143249"/>
              <a:ext cx="705312" cy="628652"/>
            </a:xfrm>
            <a:custGeom>
              <a:avLst/>
              <a:gdLst>
                <a:gd name="T0" fmla="*/ 176 w 176"/>
                <a:gd name="T1" fmla="*/ 54 h 160"/>
                <a:gd name="T2" fmla="*/ 112 w 176"/>
                <a:gd name="T3" fmla="*/ 0 h 160"/>
                <a:gd name="T4" fmla="*/ 53 w 176"/>
                <a:gd name="T5" fmla="*/ 33 h 160"/>
                <a:gd name="T6" fmla="*/ 63 w 176"/>
                <a:gd name="T7" fmla="*/ 32 h 160"/>
                <a:gd name="T8" fmla="*/ 112 w 176"/>
                <a:gd name="T9" fmla="*/ 8 h 160"/>
                <a:gd name="T10" fmla="*/ 168 w 176"/>
                <a:gd name="T11" fmla="*/ 54 h 160"/>
                <a:gd name="T12" fmla="*/ 151 w 176"/>
                <a:gd name="T13" fmla="*/ 87 h 160"/>
                <a:gd name="T14" fmla="*/ 149 w 176"/>
                <a:gd name="T15" fmla="*/ 95 h 160"/>
                <a:gd name="T16" fmla="*/ 152 w 176"/>
                <a:gd name="T17" fmla="*/ 107 h 160"/>
                <a:gd name="T18" fmla="*/ 135 w 176"/>
                <a:gd name="T19" fmla="*/ 100 h 160"/>
                <a:gd name="T20" fmla="*/ 134 w 176"/>
                <a:gd name="T21" fmla="*/ 108 h 160"/>
                <a:gd name="T22" fmla="*/ 164 w 176"/>
                <a:gd name="T23" fmla="*/ 120 h 160"/>
                <a:gd name="T24" fmla="*/ 156 w 176"/>
                <a:gd name="T25" fmla="*/ 93 h 160"/>
                <a:gd name="T26" fmla="*/ 176 w 176"/>
                <a:gd name="T27" fmla="*/ 54 h 160"/>
                <a:gd name="T28" fmla="*/ 64 w 176"/>
                <a:gd name="T29" fmla="*/ 40 h 160"/>
                <a:gd name="T30" fmla="*/ 0 w 176"/>
                <a:gd name="T31" fmla="*/ 94 h 160"/>
                <a:gd name="T32" fmla="*/ 20 w 176"/>
                <a:gd name="T33" fmla="*/ 133 h 160"/>
                <a:gd name="T34" fmla="*/ 12 w 176"/>
                <a:gd name="T35" fmla="*/ 160 h 160"/>
                <a:gd name="T36" fmla="*/ 48 w 176"/>
                <a:gd name="T37" fmla="*/ 146 h 160"/>
                <a:gd name="T38" fmla="*/ 64 w 176"/>
                <a:gd name="T39" fmla="*/ 148 h 160"/>
                <a:gd name="T40" fmla="*/ 128 w 176"/>
                <a:gd name="T41" fmla="*/ 94 h 160"/>
                <a:gd name="T42" fmla="*/ 64 w 176"/>
                <a:gd name="T43" fmla="*/ 40 h 160"/>
                <a:gd name="T44" fmla="*/ 64 w 176"/>
                <a:gd name="T45" fmla="*/ 140 h 160"/>
                <a:gd name="T46" fmla="*/ 50 w 176"/>
                <a:gd name="T47" fmla="*/ 138 h 160"/>
                <a:gd name="T48" fmla="*/ 48 w 176"/>
                <a:gd name="T49" fmla="*/ 138 h 160"/>
                <a:gd name="T50" fmla="*/ 45 w 176"/>
                <a:gd name="T51" fmla="*/ 139 h 160"/>
                <a:gd name="T52" fmla="*/ 24 w 176"/>
                <a:gd name="T53" fmla="*/ 147 h 160"/>
                <a:gd name="T54" fmla="*/ 27 w 176"/>
                <a:gd name="T55" fmla="*/ 135 h 160"/>
                <a:gd name="T56" fmla="*/ 25 w 176"/>
                <a:gd name="T57" fmla="*/ 127 h 160"/>
                <a:gd name="T58" fmla="*/ 8 w 176"/>
                <a:gd name="T59" fmla="*/ 94 h 160"/>
                <a:gd name="T60" fmla="*/ 64 w 176"/>
                <a:gd name="T61" fmla="*/ 48 h 160"/>
                <a:gd name="T62" fmla="*/ 120 w 176"/>
                <a:gd name="T63" fmla="*/ 94 h 160"/>
                <a:gd name="T64" fmla="*/ 64 w 176"/>
                <a:gd name="T65" fmla="*/ 14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60">
                  <a:moveTo>
                    <a:pt x="176" y="54"/>
                  </a:moveTo>
                  <a:cubicBezTo>
                    <a:pt x="176" y="24"/>
                    <a:pt x="147" y="0"/>
                    <a:pt x="112" y="0"/>
                  </a:cubicBezTo>
                  <a:cubicBezTo>
                    <a:pt x="86" y="0"/>
                    <a:pt x="63" y="13"/>
                    <a:pt x="53" y="33"/>
                  </a:cubicBezTo>
                  <a:cubicBezTo>
                    <a:pt x="56" y="32"/>
                    <a:pt x="60" y="32"/>
                    <a:pt x="63" y="32"/>
                  </a:cubicBezTo>
                  <a:cubicBezTo>
                    <a:pt x="72" y="18"/>
                    <a:pt x="91" y="8"/>
                    <a:pt x="112" y="8"/>
                  </a:cubicBezTo>
                  <a:cubicBezTo>
                    <a:pt x="143" y="8"/>
                    <a:pt x="168" y="29"/>
                    <a:pt x="168" y="54"/>
                  </a:cubicBezTo>
                  <a:cubicBezTo>
                    <a:pt x="168" y="66"/>
                    <a:pt x="162" y="78"/>
                    <a:pt x="151" y="87"/>
                  </a:cubicBezTo>
                  <a:cubicBezTo>
                    <a:pt x="149" y="89"/>
                    <a:pt x="148" y="92"/>
                    <a:pt x="149" y="95"/>
                  </a:cubicBezTo>
                  <a:cubicBezTo>
                    <a:pt x="152" y="107"/>
                    <a:pt x="152" y="107"/>
                    <a:pt x="152" y="107"/>
                  </a:cubicBezTo>
                  <a:cubicBezTo>
                    <a:pt x="135" y="100"/>
                    <a:pt x="135" y="100"/>
                    <a:pt x="135" y="100"/>
                  </a:cubicBezTo>
                  <a:cubicBezTo>
                    <a:pt x="135" y="103"/>
                    <a:pt x="134" y="106"/>
                    <a:pt x="134" y="108"/>
                  </a:cubicBezTo>
                  <a:cubicBezTo>
                    <a:pt x="164" y="120"/>
                    <a:pt x="164" y="120"/>
                    <a:pt x="164" y="120"/>
                  </a:cubicBezTo>
                  <a:cubicBezTo>
                    <a:pt x="156" y="93"/>
                    <a:pt x="156" y="93"/>
                    <a:pt x="156" y="93"/>
                  </a:cubicBezTo>
                  <a:cubicBezTo>
                    <a:pt x="168" y="83"/>
                    <a:pt x="176" y="69"/>
                    <a:pt x="176" y="54"/>
                  </a:cubicBezTo>
                  <a:moveTo>
                    <a:pt x="64" y="40"/>
                  </a:moveTo>
                  <a:cubicBezTo>
                    <a:pt x="29" y="40"/>
                    <a:pt x="0" y="64"/>
                    <a:pt x="0" y="94"/>
                  </a:cubicBezTo>
                  <a:cubicBezTo>
                    <a:pt x="0" y="109"/>
                    <a:pt x="8" y="123"/>
                    <a:pt x="20" y="133"/>
                  </a:cubicBezTo>
                  <a:cubicBezTo>
                    <a:pt x="12" y="160"/>
                    <a:pt x="12" y="160"/>
                    <a:pt x="12" y="160"/>
                  </a:cubicBezTo>
                  <a:cubicBezTo>
                    <a:pt x="48" y="146"/>
                    <a:pt x="48" y="146"/>
                    <a:pt x="48" y="146"/>
                  </a:cubicBezTo>
                  <a:cubicBezTo>
                    <a:pt x="53" y="147"/>
                    <a:pt x="58" y="148"/>
                    <a:pt x="64" y="148"/>
                  </a:cubicBezTo>
                  <a:cubicBezTo>
                    <a:pt x="99" y="148"/>
                    <a:pt x="128" y="124"/>
                    <a:pt x="128" y="94"/>
                  </a:cubicBezTo>
                  <a:cubicBezTo>
                    <a:pt x="128" y="64"/>
                    <a:pt x="99" y="40"/>
                    <a:pt x="64" y="40"/>
                  </a:cubicBezTo>
                  <a:moveTo>
                    <a:pt x="64" y="140"/>
                  </a:moveTo>
                  <a:cubicBezTo>
                    <a:pt x="59" y="140"/>
                    <a:pt x="54" y="139"/>
                    <a:pt x="50" y="138"/>
                  </a:cubicBezTo>
                  <a:cubicBezTo>
                    <a:pt x="49" y="138"/>
                    <a:pt x="48" y="138"/>
                    <a:pt x="48" y="138"/>
                  </a:cubicBezTo>
                  <a:cubicBezTo>
                    <a:pt x="47" y="138"/>
                    <a:pt x="46" y="138"/>
                    <a:pt x="45" y="139"/>
                  </a:cubicBezTo>
                  <a:cubicBezTo>
                    <a:pt x="24" y="147"/>
                    <a:pt x="24" y="147"/>
                    <a:pt x="24" y="147"/>
                  </a:cubicBezTo>
                  <a:cubicBezTo>
                    <a:pt x="27" y="135"/>
                    <a:pt x="27" y="135"/>
                    <a:pt x="27" y="135"/>
                  </a:cubicBezTo>
                  <a:cubicBezTo>
                    <a:pt x="28" y="132"/>
                    <a:pt x="27" y="129"/>
                    <a:pt x="25" y="127"/>
                  </a:cubicBezTo>
                  <a:cubicBezTo>
                    <a:pt x="14" y="118"/>
                    <a:pt x="8" y="106"/>
                    <a:pt x="8" y="94"/>
                  </a:cubicBezTo>
                  <a:cubicBezTo>
                    <a:pt x="8" y="69"/>
                    <a:pt x="33" y="48"/>
                    <a:pt x="64" y="48"/>
                  </a:cubicBezTo>
                  <a:cubicBezTo>
                    <a:pt x="95" y="48"/>
                    <a:pt x="120" y="69"/>
                    <a:pt x="120" y="94"/>
                  </a:cubicBezTo>
                  <a:cubicBezTo>
                    <a:pt x="120" y="119"/>
                    <a:pt x="95" y="140"/>
                    <a:pt x="64" y="14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9" name="Group 8"/>
          <p:cNvGrpSpPr/>
          <p:nvPr/>
        </p:nvGrpSpPr>
        <p:grpSpPr>
          <a:xfrm>
            <a:off x="1447800" y="4803725"/>
            <a:ext cx="7274204" cy="1650663"/>
            <a:chOff x="1447800" y="4803725"/>
            <a:chExt cx="7274204" cy="1650663"/>
          </a:xfrm>
        </p:grpSpPr>
        <p:sp>
          <p:nvSpPr>
            <p:cNvPr id="20" name="TextBox 19"/>
            <p:cNvSpPr txBox="1"/>
            <p:nvPr/>
          </p:nvSpPr>
          <p:spPr>
            <a:xfrm>
              <a:off x="2048012" y="4803725"/>
              <a:ext cx="4778951" cy="646331"/>
            </a:xfrm>
            <a:prstGeom prst="rect">
              <a:avLst/>
            </a:prstGeom>
            <a:noFill/>
          </p:spPr>
          <p:txBody>
            <a:bodyPr wrap="square" rtlCol="0">
              <a:spAutoFit/>
            </a:bodyPr>
            <a:lstStyle/>
            <a:p>
              <a:pPr algn="r"/>
              <a:r>
                <a:rPr lang="en-US" sz="3600">
                  <a:latin typeface="+mj-lt"/>
                </a:rPr>
                <a:t>social media marketing</a:t>
              </a:r>
            </a:p>
          </p:txBody>
        </p:sp>
        <p:sp>
          <p:nvSpPr>
            <p:cNvPr id="21" name="TextBox 20"/>
            <p:cNvSpPr txBox="1"/>
            <p:nvPr/>
          </p:nvSpPr>
          <p:spPr>
            <a:xfrm>
              <a:off x="1447800" y="5438725"/>
              <a:ext cx="5379163" cy="1015663"/>
            </a:xfrm>
            <a:prstGeom prst="rect">
              <a:avLst/>
            </a:prstGeom>
            <a:noFill/>
          </p:spPr>
          <p:txBody>
            <a:bodyPr wrap="square" rtlCol="0">
              <a:spAutoFit/>
            </a:bodyPr>
            <a:lstStyle/>
            <a:p>
              <a:pPr algn="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22" name="Oval 21"/>
            <p:cNvSpPr/>
            <p:nvPr/>
          </p:nvSpPr>
          <p:spPr>
            <a:xfrm>
              <a:off x="7483754" y="4894362"/>
              <a:ext cx="1238250" cy="12382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9" name="Freeform 176"/>
            <p:cNvSpPr>
              <a:spLocks noEditPoints="1"/>
            </p:cNvSpPr>
            <p:nvPr/>
          </p:nvSpPr>
          <p:spPr bwMode="auto">
            <a:xfrm>
              <a:off x="7799421" y="5185430"/>
              <a:ext cx="656114" cy="656114"/>
            </a:xfrm>
            <a:custGeom>
              <a:avLst/>
              <a:gdLst>
                <a:gd name="T0" fmla="*/ 152 w 176"/>
                <a:gd name="T1" fmla="*/ 12 h 176"/>
                <a:gd name="T2" fmla="*/ 128 w 176"/>
                <a:gd name="T3" fmla="*/ 12 h 176"/>
                <a:gd name="T4" fmla="*/ 67 w 176"/>
                <a:gd name="T5" fmla="*/ 33 h 176"/>
                <a:gd name="T6" fmla="*/ 0 w 176"/>
                <a:gd name="T7" fmla="*/ 48 h 176"/>
                <a:gd name="T8" fmla="*/ 8 w 176"/>
                <a:gd name="T9" fmla="*/ 112 h 176"/>
                <a:gd name="T10" fmla="*/ 48 w 176"/>
                <a:gd name="T11" fmla="*/ 173 h 176"/>
                <a:gd name="T12" fmla="*/ 52 w 176"/>
                <a:gd name="T13" fmla="*/ 176 h 176"/>
                <a:gd name="T14" fmla="*/ 88 w 176"/>
                <a:gd name="T15" fmla="*/ 172 h 176"/>
                <a:gd name="T16" fmla="*/ 88 w 176"/>
                <a:gd name="T17" fmla="*/ 171 h 176"/>
                <a:gd name="T18" fmla="*/ 128 w 176"/>
                <a:gd name="T19" fmla="*/ 137 h 176"/>
                <a:gd name="T20" fmla="*/ 140 w 176"/>
                <a:gd name="T21" fmla="*/ 152 h 176"/>
                <a:gd name="T22" fmla="*/ 152 w 176"/>
                <a:gd name="T23" fmla="*/ 100 h 176"/>
                <a:gd name="T24" fmla="*/ 152 w 176"/>
                <a:gd name="T25" fmla="*/ 52 h 176"/>
                <a:gd name="T26" fmla="*/ 8 w 176"/>
                <a:gd name="T27" fmla="*/ 88 h 176"/>
                <a:gd name="T28" fmla="*/ 32 w 176"/>
                <a:gd name="T29" fmla="*/ 84 h 176"/>
                <a:gd name="T30" fmla="*/ 8 w 176"/>
                <a:gd name="T31" fmla="*/ 80 h 176"/>
                <a:gd name="T32" fmla="*/ 20 w 176"/>
                <a:gd name="T33" fmla="*/ 72 h 176"/>
                <a:gd name="T34" fmla="*/ 20 w 176"/>
                <a:gd name="T35" fmla="*/ 64 h 176"/>
                <a:gd name="T36" fmla="*/ 8 w 176"/>
                <a:gd name="T37" fmla="*/ 48 h 176"/>
                <a:gd name="T38" fmla="*/ 64 w 176"/>
                <a:gd name="T39" fmla="*/ 110 h 176"/>
                <a:gd name="T40" fmla="*/ 52 w 176"/>
                <a:gd name="T41" fmla="*/ 152 h 176"/>
                <a:gd name="T42" fmla="*/ 67 w 176"/>
                <a:gd name="T43" fmla="*/ 119 h 176"/>
                <a:gd name="T44" fmla="*/ 75 w 176"/>
                <a:gd name="T45" fmla="*/ 152 h 176"/>
                <a:gd name="T46" fmla="*/ 77 w 176"/>
                <a:gd name="T47" fmla="*/ 160 h 176"/>
                <a:gd name="T48" fmla="*/ 55 w 176"/>
                <a:gd name="T49" fmla="*/ 168 h 176"/>
                <a:gd name="T50" fmla="*/ 77 w 176"/>
                <a:gd name="T51" fmla="*/ 160 h 176"/>
                <a:gd name="T52" fmla="*/ 72 w 176"/>
                <a:gd name="T53" fmla="*/ 112 h 176"/>
                <a:gd name="T54" fmla="*/ 128 w 176"/>
                <a:gd name="T55" fmla="*/ 23 h 176"/>
                <a:gd name="T56" fmla="*/ 144 w 176"/>
                <a:gd name="T57" fmla="*/ 140 h 176"/>
                <a:gd name="T58" fmla="*/ 136 w 176"/>
                <a:gd name="T59" fmla="*/ 140 h 176"/>
                <a:gd name="T60" fmla="*/ 140 w 176"/>
                <a:gd name="T61" fmla="*/ 8 h 176"/>
                <a:gd name="T62" fmla="*/ 144 w 176"/>
                <a:gd name="T63" fmla="*/ 140 h 176"/>
                <a:gd name="T64" fmla="*/ 152 w 176"/>
                <a:gd name="T65" fmla="*/ 60 h 176"/>
                <a:gd name="T66" fmla="*/ 152 w 176"/>
                <a:gd name="T67" fmla="*/ 9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76">
                  <a:moveTo>
                    <a:pt x="152" y="52"/>
                  </a:moveTo>
                  <a:cubicBezTo>
                    <a:pt x="152" y="12"/>
                    <a:pt x="152" y="12"/>
                    <a:pt x="152" y="12"/>
                  </a:cubicBezTo>
                  <a:cubicBezTo>
                    <a:pt x="152" y="5"/>
                    <a:pt x="147" y="0"/>
                    <a:pt x="140" y="0"/>
                  </a:cubicBezTo>
                  <a:cubicBezTo>
                    <a:pt x="133" y="0"/>
                    <a:pt x="128" y="5"/>
                    <a:pt x="128" y="12"/>
                  </a:cubicBezTo>
                  <a:cubicBezTo>
                    <a:pt x="128" y="15"/>
                    <a:pt x="128" y="15"/>
                    <a:pt x="128" y="15"/>
                  </a:cubicBezTo>
                  <a:cubicBezTo>
                    <a:pt x="67" y="33"/>
                    <a:pt x="67" y="33"/>
                    <a:pt x="67" y="33"/>
                  </a:cubicBezTo>
                  <a:cubicBezTo>
                    <a:pt x="8" y="40"/>
                    <a:pt x="8" y="40"/>
                    <a:pt x="8" y="40"/>
                  </a:cubicBezTo>
                  <a:cubicBezTo>
                    <a:pt x="4" y="40"/>
                    <a:pt x="0" y="44"/>
                    <a:pt x="0" y="48"/>
                  </a:cubicBezTo>
                  <a:cubicBezTo>
                    <a:pt x="0" y="104"/>
                    <a:pt x="0" y="104"/>
                    <a:pt x="0" y="104"/>
                  </a:cubicBezTo>
                  <a:cubicBezTo>
                    <a:pt x="0" y="108"/>
                    <a:pt x="4" y="112"/>
                    <a:pt x="8" y="112"/>
                  </a:cubicBezTo>
                  <a:cubicBezTo>
                    <a:pt x="35" y="115"/>
                    <a:pt x="35" y="115"/>
                    <a:pt x="35" y="115"/>
                  </a:cubicBezTo>
                  <a:cubicBezTo>
                    <a:pt x="48" y="173"/>
                    <a:pt x="48" y="173"/>
                    <a:pt x="48" y="173"/>
                  </a:cubicBezTo>
                  <a:cubicBezTo>
                    <a:pt x="48" y="173"/>
                    <a:pt x="48" y="173"/>
                    <a:pt x="48" y="173"/>
                  </a:cubicBezTo>
                  <a:cubicBezTo>
                    <a:pt x="49" y="175"/>
                    <a:pt x="50" y="176"/>
                    <a:pt x="52" y="176"/>
                  </a:cubicBezTo>
                  <a:cubicBezTo>
                    <a:pt x="84" y="176"/>
                    <a:pt x="84" y="176"/>
                    <a:pt x="84" y="176"/>
                  </a:cubicBezTo>
                  <a:cubicBezTo>
                    <a:pt x="86" y="176"/>
                    <a:pt x="88" y="174"/>
                    <a:pt x="88" y="172"/>
                  </a:cubicBezTo>
                  <a:cubicBezTo>
                    <a:pt x="88" y="172"/>
                    <a:pt x="88" y="171"/>
                    <a:pt x="88" y="171"/>
                  </a:cubicBezTo>
                  <a:cubicBezTo>
                    <a:pt x="88" y="171"/>
                    <a:pt x="88" y="171"/>
                    <a:pt x="88" y="171"/>
                  </a:cubicBezTo>
                  <a:cubicBezTo>
                    <a:pt x="77" y="122"/>
                    <a:pt x="77" y="122"/>
                    <a:pt x="77" y="122"/>
                  </a:cubicBezTo>
                  <a:cubicBezTo>
                    <a:pt x="128" y="137"/>
                    <a:pt x="128" y="137"/>
                    <a:pt x="128" y="137"/>
                  </a:cubicBezTo>
                  <a:cubicBezTo>
                    <a:pt x="128" y="140"/>
                    <a:pt x="128" y="140"/>
                    <a:pt x="128" y="140"/>
                  </a:cubicBezTo>
                  <a:cubicBezTo>
                    <a:pt x="128" y="147"/>
                    <a:pt x="133" y="152"/>
                    <a:pt x="140" y="152"/>
                  </a:cubicBezTo>
                  <a:cubicBezTo>
                    <a:pt x="147" y="152"/>
                    <a:pt x="152" y="147"/>
                    <a:pt x="152" y="140"/>
                  </a:cubicBezTo>
                  <a:cubicBezTo>
                    <a:pt x="152" y="100"/>
                    <a:pt x="152" y="100"/>
                    <a:pt x="152" y="100"/>
                  </a:cubicBezTo>
                  <a:cubicBezTo>
                    <a:pt x="165" y="100"/>
                    <a:pt x="176" y="89"/>
                    <a:pt x="176" y="76"/>
                  </a:cubicBezTo>
                  <a:cubicBezTo>
                    <a:pt x="176" y="63"/>
                    <a:pt x="165" y="52"/>
                    <a:pt x="152" y="52"/>
                  </a:cubicBezTo>
                  <a:moveTo>
                    <a:pt x="8" y="104"/>
                  </a:moveTo>
                  <a:cubicBezTo>
                    <a:pt x="8" y="88"/>
                    <a:pt x="8" y="88"/>
                    <a:pt x="8" y="88"/>
                  </a:cubicBezTo>
                  <a:cubicBezTo>
                    <a:pt x="28" y="88"/>
                    <a:pt x="28" y="88"/>
                    <a:pt x="28" y="88"/>
                  </a:cubicBezTo>
                  <a:cubicBezTo>
                    <a:pt x="30" y="88"/>
                    <a:pt x="32" y="86"/>
                    <a:pt x="32" y="84"/>
                  </a:cubicBezTo>
                  <a:cubicBezTo>
                    <a:pt x="32" y="82"/>
                    <a:pt x="30" y="80"/>
                    <a:pt x="28" y="80"/>
                  </a:cubicBezTo>
                  <a:cubicBezTo>
                    <a:pt x="8" y="80"/>
                    <a:pt x="8" y="80"/>
                    <a:pt x="8" y="80"/>
                  </a:cubicBezTo>
                  <a:cubicBezTo>
                    <a:pt x="8" y="72"/>
                    <a:pt x="8" y="72"/>
                    <a:pt x="8" y="72"/>
                  </a:cubicBezTo>
                  <a:cubicBezTo>
                    <a:pt x="20" y="72"/>
                    <a:pt x="20" y="72"/>
                    <a:pt x="20" y="72"/>
                  </a:cubicBezTo>
                  <a:cubicBezTo>
                    <a:pt x="22" y="72"/>
                    <a:pt x="24" y="70"/>
                    <a:pt x="24" y="68"/>
                  </a:cubicBezTo>
                  <a:cubicBezTo>
                    <a:pt x="24" y="66"/>
                    <a:pt x="22" y="64"/>
                    <a:pt x="20" y="64"/>
                  </a:cubicBezTo>
                  <a:cubicBezTo>
                    <a:pt x="8" y="64"/>
                    <a:pt x="8" y="64"/>
                    <a:pt x="8" y="64"/>
                  </a:cubicBezTo>
                  <a:cubicBezTo>
                    <a:pt x="8" y="48"/>
                    <a:pt x="8" y="48"/>
                    <a:pt x="8" y="48"/>
                  </a:cubicBezTo>
                  <a:cubicBezTo>
                    <a:pt x="64" y="42"/>
                    <a:pt x="64" y="42"/>
                    <a:pt x="64" y="42"/>
                  </a:cubicBezTo>
                  <a:cubicBezTo>
                    <a:pt x="64" y="110"/>
                    <a:pt x="64" y="110"/>
                    <a:pt x="64" y="110"/>
                  </a:cubicBezTo>
                  <a:lnTo>
                    <a:pt x="8" y="104"/>
                  </a:lnTo>
                  <a:close/>
                  <a:moveTo>
                    <a:pt x="52" y="152"/>
                  </a:moveTo>
                  <a:cubicBezTo>
                    <a:pt x="44" y="116"/>
                    <a:pt x="44" y="116"/>
                    <a:pt x="44" y="116"/>
                  </a:cubicBezTo>
                  <a:cubicBezTo>
                    <a:pt x="67" y="119"/>
                    <a:pt x="67" y="119"/>
                    <a:pt x="67" y="119"/>
                  </a:cubicBezTo>
                  <a:cubicBezTo>
                    <a:pt x="68" y="119"/>
                    <a:pt x="68" y="119"/>
                    <a:pt x="68" y="119"/>
                  </a:cubicBezTo>
                  <a:cubicBezTo>
                    <a:pt x="75" y="152"/>
                    <a:pt x="75" y="152"/>
                    <a:pt x="75" y="152"/>
                  </a:cubicBezTo>
                  <a:lnTo>
                    <a:pt x="52" y="152"/>
                  </a:lnTo>
                  <a:close/>
                  <a:moveTo>
                    <a:pt x="77" y="160"/>
                  </a:moveTo>
                  <a:cubicBezTo>
                    <a:pt x="79" y="168"/>
                    <a:pt x="79" y="168"/>
                    <a:pt x="79" y="168"/>
                  </a:cubicBezTo>
                  <a:cubicBezTo>
                    <a:pt x="55" y="168"/>
                    <a:pt x="55" y="168"/>
                    <a:pt x="55" y="168"/>
                  </a:cubicBezTo>
                  <a:cubicBezTo>
                    <a:pt x="53" y="160"/>
                    <a:pt x="53" y="160"/>
                    <a:pt x="53" y="160"/>
                  </a:cubicBezTo>
                  <a:lnTo>
                    <a:pt x="77" y="160"/>
                  </a:lnTo>
                  <a:close/>
                  <a:moveTo>
                    <a:pt x="128" y="129"/>
                  </a:moveTo>
                  <a:cubicBezTo>
                    <a:pt x="72" y="112"/>
                    <a:pt x="72" y="112"/>
                    <a:pt x="72" y="112"/>
                  </a:cubicBezTo>
                  <a:cubicBezTo>
                    <a:pt x="72" y="40"/>
                    <a:pt x="72" y="40"/>
                    <a:pt x="72" y="40"/>
                  </a:cubicBezTo>
                  <a:cubicBezTo>
                    <a:pt x="128" y="23"/>
                    <a:pt x="128" y="23"/>
                    <a:pt x="128" y="23"/>
                  </a:cubicBezTo>
                  <a:lnTo>
                    <a:pt x="128" y="129"/>
                  </a:lnTo>
                  <a:close/>
                  <a:moveTo>
                    <a:pt x="144" y="140"/>
                  </a:moveTo>
                  <a:cubicBezTo>
                    <a:pt x="144" y="142"/>
                    <a:pt x="142" y="144"/>
                    <a:pt x="140" y="144"/>
                  </a:cubicBezTo>
                  <a:cubicBezTo>
                    <a:pt x="138" y="144"/>
                    <a:pt x="136" y="142"/>
                    <a:pt x="136" y="140"/>
                  </a:cubicBezTo>
                  <a:cubicBezTo>
                    <a:pt x="136" y="12"/>
                    <a:pt x="136" y="12"/>
                    <a:pt x="136" y="12"/>
                  </a:cubicBezTo>
                  <a:cubicBezTo>
                    <a:pt x="136" y="10"/>
                    <a:pt x="138" y="8"/>
                    <a:pt x="140" y="8"/>
                  </a:cubicBezTo>
                  <a:cubicBezTo>
                    <a:pt x="142" y="8"/>
                    <a:pt x="144" y="10"/>
                    <a:pt x="144" y="12"/>
                  </a:cubicBezTo>
                  <a:lnTo>
                    <a:pt x="144" y="140"/>
                  </a:lnTo>
                  <a:close/>
                  <a:moveTo>
                    <a:pt x="152" y="92"/>
                  </a:moveTo>
                  <a:cubicBezTo>
                    <a:pt x="152" y="60"/>
                    <a:pt x="152" y="60"/>
                    <a:pt x="152" y="60"/>
                  </a:cubicBezTo>
                  <a:cubicBezTo>
                    <a:pt x="161" y="60"/>
                    <a:pt x="168" y="67"/>
                    <a:pt x="168" y="76"/>
                  </a:cubicBezTo>
                  <a:cubicBezTo>
                    <a:pt x="168" y="85"/>
                    <a:pt x="161" y="92"/>
                    <a:pt x="152" y="9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4" name="Group 13"/>
          <p:cNvGrpSpPr/>
          <p:nvPr/>
        </p:nvGrpSpPr>
        <p:grpSpPr>
          <a:xfrm>
            <a:off x="1447800" y="6845637"/>
            <a:ext cx="7274204" cy="1650663"/>
            <a:chOff x="1447800" y="6845637"/>
            <a:chExt cx="7274204" cy="1650663"/>
          </a:xfrm>
        </p:grpSpPr>
        <p:sp>
          <p:nvSpPr>
            <p:cNvPr id="30" name="TextBox 29"/>
            <p:cNvSpPr txBox="1"/>
            <p:nvPr/>
          </p:nvSpPr>
          <p:spPr>
            <a:xfrm>
              <a:off x="2048012" y="6845637"/>
              <a:ext cx="4778951" cy="646331"/>
            </a:xfrm>
            <a:prstGeom prst="rect">
              <a:avLst/>
            </a:prstGeom>
            <a:noFill/>
          </p:spPr>
          <p:txBody>
            <a:bodyPr wrap="square" rtlCol="0">
              <a:spAutoFit/>
            </a:bodyPr>
            <a:lstStyle/>
            <a:p>
              <a:pPr algn="r"/>
              <a:r>
                <a:rPr lang="en-US" sz="3600">
                  <a:latin typeface="+mj-lt"/>
                </a:rPr>
                <a:t>legal protection</a:t>
              </a:r>
              <a:endParaRPr lang="uk-UA" sz="3600">
                <a:latin typeface="+mj-lt"/>
              </a:endParaRPr>
            </a:p>
          </p:txBody>
        </p:sp>
        <p:sp>
          <p:nvSpPr>
            <p:cNvPr id="31" name="TextBox 30"/>
            <p:cNvSpPr txBox="1"/>
            <p:nvPr/>
          </p:nvSpPr>
          <p:spPr>
            <a:xfrm>
              <a:off x="1447800" y="7480637"/>
              <a:ext cx="5379163" cy="1015663"/>
            </a:xfrm>
            <a:prstGeom prst="rect">
              <a:avLst/>
            </a:prstGeom>
            <a:noFill/>
          </p:spPr>
          <p:txBody>
            <a:bodyPr wrap="square" rtlCol="0">
              <a:spAutoFit/>
            </a:bodyPr>
            <a:lstStyle/>
            <a:p>
              <a:pPr algn="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32" name="Oval 31"/>
            <p:cNvSpPr/>
            <p:nvPr/>
          </p:nvSpPr>
          <p:spPr>
            <a:xfrm>
              <a:off x="7483754" y="6950273"/>
              <a:ext cx="1238250" cy="12382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0" name="Freeform 91"/>
            <p:cNvSpPr>
              <a:spLocks noEditPoints="1"/>
            </p:cNvSpPr>
            <p:nvPr/>
          </p:nvSpPr>
          <p:spPr bwMode="auto">
            <a:xfrm>
              <a:off x="7774021" y="7298393"/>
              <a:ext cx="656116" cy="542010"/>
            </a:xfrm>
            <a:custGeom>
              <a:avLst/>
              <a:gdLst>
                <a:gd name="T0" fmla="*/ 44 w 176"/>
                <a:gd name="T1" fmla="*/ 56 h 144"/>
                <a:gd name="T2" fmla="*/ 52 w 176"/>
                <a:gd name="T3" fmla="*/ 56 h 144"/>
                <a:gd name="T4" fmla="*/ 56 w 176"/>
                <a:gd name="T5" fmla="*/ 52 h 144"/>
                <a:gd name="T6" fmla="*/ 52 w 176"/>
                <a:gd name="T7" fmla="*/ 48 h 144"/>
                <a:gd name="T8" fmla="*/ 44 w 176"/>
                <a:gd name="T9" fmla="*/ 48 h 144"/>
                <a:gd name="T10" fmla="*/ 40 w 176"/>
                <a:gd name="T11" fmla="*/ 52 h 144"/>
                <a:gd name="T12" fmla="*/ 44 w 176"/>
                <a:gd name="T13" fmla="*/ 56 h 144"/>
                <a:gd name="T14" fmla="*/ 168 w 176"/>
                <a:gd name="T15" fmla="*/ 16 h 144"/>
                <a:gd name="T16" fmla="*/ 120 w 176"/>
                <a:gd name="T17" fmla="*/ 16 h 144"/>
                <a:gd name="T18" fmla="*/ 104 w 176"/>
                <a:gd name="T19" fmla="*/ 0 h 144"/>
                <a:gd name="T20" fmla="*/ 72 w 176"/>
                <a:gd name="T21" fmla="*/ 0 h 144"/>
                <a:gd name="T22" fmla="*/ 56 w 176"/>
                <a:gd name="T23" fmla="*/ 16 h 144"/>
                <a:gd name="T24" fmla="*/ 8 w 176"/>
                <a:gd name="T25" fmla="*/ 16 h 144"/>
                <a:gd name="T26" fmla="*/ 0 w 176"/>
                <a:gd name="T27" fmla="*/ 24 h 144"/>
                <a:gd name="T28" fmla="*/ 0 w 176"/>
                <a:gd name="T29" fmla="*/ 136 h 144"/>
                <a:gd name="T30" fmla="*/ 8 w 176"/>
                <a:gd name="T31" fmla="*/ 144 h 144"/>
                <a:gd name="T32" fmla="*/ 168 w 176"/>
                <a:gd name="T33" fmla="*/ 144 h 144"/>
                <a:gd name="T34" fmla="*/ 176 w 176"/>
                <a:gd name="T35" fmla="*/ 136 h 144"/>
                <a:gd name="T36" fmla="*/ 176 w 176"/>
                <a:gd name="T37" fmla="*/ 24 h 144"/>
                <a:gd name="T38" fmla="*/ 168 w 176"/>
                <a:gd name="T39" fmla="*/ 16 h 144"/>
                <a:gd name="T40" fmla="*/ 72 w 176"/>
                <a:gd name="T41" fmla="*/ 8 h 144"/>
                <a:gd name="T42" fmla="*/ 104 w 176"/>
                <a:gd name="T43" fmla="*/ 8 h 144"/>
                <a:gd name="T44" fmla="*/ 112 w 176"/>
                <a:gd name="T45" fmla="*/ 16 h 144"/>
                <a:gd name="T46" fmla="*/ 64 w 176"/>
                <a:gd name="T47" fmla="*/ 16 h 144"/>
                <a:gd name="T48" fmla="*/ 72 w 176"/>
                <a:gd name="T49" fmla="*/ 8 h 144"/>
                <a:gd name="T50" fmla="*/ 24 w 176"/>
                <a:gd name="T51" fmla="*/ 112 h 144"/>
                <a:gd name="T52" fmla="*/ 20 w 176"/>
                <a:gd name="T53" fmla="*/ 116 h 144"/>
                <a:gd name="T54" fmla="*/ 24 w 176"/>
                <a:gd name="T55" fmla="*/ 120 h 144"/>
                <a:gd name="T56" fmla="*/ 24 w 176"/>
                <a:gd name="T57" fmla="*/ 136 h 144"/>
                <a:gd name="T58" fmla="*/ 8 w 176"/>
                <a:gd name="T59" fmla="*/ 136 h 144"/>
                <a:gd name="T60" fmla="*/ 8 w 176"/>
                <a:gd name="T61" fmla="*/ 24 h 144"/>
                <a:gd name="T62" fmla="*/ 24 w 176"/>
                <a:gd name="T63" fmla="*/ 24 h 144"/>
                <a:gd name="T64" fmla="*/ 24 w 176"/>
                <a:gd name="T65" fmla="*/ 112 h 144"/>
                <a:gd name="T66" fmla="*/ 144 w 176"/>
                <a:gd name="T67" fmla="*/ 112 h 144"/>
                <a:gd name="T68" fmla="*/ 140 w 176"/>
                <a:gd name="T69" fmla="*/ 116 h 144"/>
                <a:gd name="T70" fmla="*/ 144 w 176"/>
                <a:gd name="T71" fmla="*/ 120 h 144"/>
                <a:gd name="T72" fmla="*/ 144 w 176"/>
                <a:gd name="T73" fmla="*/ 136 h 144"/>
                <a:gd name="T74" fmla="*/ 32 w 176"/>
                <a:gd name="T75" fmla="*/ 136 h 144"/>
                <a:gd name="T76" fmla="*/ 32 w 176"/>
                <a:gd name="T77" fmla="*/ 120 h 144"/>
                <a:gd name="T78" fmla="*/ 36 w 176"/>
                <a:gd name="T79" fmla="*/ 116 h 144"/>
                <a:gd name="T80" fmla="*/ 32 w 176"/>
                <a:gd name="T81" fmla="*/ 112 h 144"/>
                <a:gd name="T82" fmla="*/ 32 w 176"/>
                <a:gd name="T83" fmla="*/ 24 h 144"/>
                <a:gd name="T84" fmla="*/ 144 w 176"/>
                <a:gd name="T85" fmla="*/ 24 h 144"/>
                <a:gd name="T86" fmla="*/ 144 w 176"/>
                <a:gd name="T87" fmla="*/ 112 h 144"/>
                <a:gd name="T88" fmla="*/ 168 w 176"/>
                <a:gd name="T89" fmla="*/ 136 h 144"/>
                <a:gd name="T90" fmla="*/ 152 w 176"/>
                <a:gd name="T91" fmla="*/ 136 h 144"/>
                <a:gd name="T92" fmla="*/ 152 w 176"/>
                <a:gd name="T93" fmla="*/ 120 h 144"/>
                <a:gd name="T94" fmla="*/ 156 w 176"/>
                <a:gd name="T95" fmla="*/ 116 h 144"/>
                <a:gd name="T96" fmla="*/ 152 w 176"/>
                <a:gd name="T97" fmla="*/ 112 h 144"/>
                <a:gd name="T98" fmla="*/ 152 w 176"/>
                <a:gd name="T99" fmla="*/ 24 h 144"/>
                <a:gd name="T100" fmla="*/ 168 w 176"/>
                <a:gd name="T101" fmla="*/ 24 h 144"/>
                <a:gd name="T102" fmla="*/ 168 w 176"/>
                <a:gd name="T103" fmla="*/ 136 h 144"/>
                <a:gd name="T104" fmla="*/ 44 w 176"/>
                <a:gd name="T105" fmla="*/ 40 h 144"/>
                <a:gd name="T106" fmla="*/ 68 w 176"/>
                <a:gd name="T107" fmla="*/ 40 h 144"/>
                <a:gd name="T108" fmla="*/ 72 w 176"/>
                <a:gd name="T109" fmla="*/ 36 h 144"/>
                <a:gd name="T110" fmla="*/ 68 w 176"/>
                <a:gd name="T111" fmla="*/ 32 h 144"/>
                <a:gd name="T112" fmla="*/ 44 w 176"/>
                <a:gd name="T113" fmla="*/ 32 h 144"/>
                <a:gd name="T114" fmla="*/ 40 w 176"/>
                <a:gd name="T115" fmla="*/ 36 h 144"/>
                <a:gd name="T116" fmla="*/ 44 w 176"/>
                <a:gd name="T117" fmla="*/ 4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44">
                  <a:moveTo>
                    <a:pt x="44" y="56"/>
                  </a:moveTo>
                  <a:cubicBezTo>
                    <a:pt x="52" y="56"/>
                    <a:pt x="52" y="56"/>
                    <a:pt x="52" y="56"/>
                  </a:cubicBezTo>
                  <a:cubicBezTo>
                    <a:pt x="54" y="56"/>
                    <a:pt x="56" y="54"/>
                    <a:pt x="56" y="52"/>
                  </a:cubicBezTo>
                  <a:cubicBezTo>
                    <a:pt x="56" y="50"/>
                    <a:pt x="54" y="48"/>
                    <a:pt x="52" y="48"/>
                  </a:cubicBezTo>
                  <a:cubicBezTo>
                    <a:pt x="44" y="48"/>
                    <a:pt x="44" y="48"/>
                    <a:pt x="44" y="48"/>
                  </a:cubicBezTo>
                  <a:cubicBezTo>
                    <a:pt x="42" y="48"/>
                    <a:pt x="40" y="50"/>
                    <a:pt x="40" y="52"/>
                  </a:cubicBezTo>
                  <a:cubicBezTo>
                    <a:pt x="40" y="54"/>
                    <a:pt x="42" y="56"/>
                    <a:pt x="44" y="56"/>
                  </a:cubicBezTo>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136"/>
                    <a:pt x="0" y="136"/>
                    <a:pt x="0" y="136"/>
                  </a:cubicBezTo>
                  <a:cubicBezTo>
                    <a:pt x="0" y="140"/>
                    <a:pt x="4" y="144"/>
                    <a:pt x="8" y="144"/>
                  </a:cubicBezTo>
                  <a:cubicBezTo>
                    <a:pt x="168" y="144"/>
                    <a:pt x="168" y="144"/>
                    <a:pt x="168" y="144"/>
                  </a:cubicBezTo>
                  <a:cubicBezTo>
                    <a:pt x="172" y="144"/>
                    <a:pt x="176" y="140"/>
                    <a:pt x="176" y="136"/>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24" y="112"/>
                  </a:moveTo>
                  <a:cubicBezTo>
                    <a:pt x="22" y="112"/>
                    <a:pt x="20" y="114"/>
                    <a:pt x="20" y="116"/>
                  </a:cubicBezTo>
                  <a:cubicBezTo>
                    <a:pt x="20" y="118"/>
                    <a:pt x="22" y="120"/>
                    <a:pt x="24" y="120"/>
                  </a:cubicBezTo>
                  <a:cubicBezTo>
                    <a:pt x="24" y="136"/>
                    <a:pt x="24" y="136"/>
                    <a:pt x="24" y="136"/>
                  </a:cubicBezTo>
                  <a:cubicBezTo>
                    <a:pt x="8" y="136"/>
                    <a:pt x="8" y="136"/>
                    <a:pt x="8" y="136"/>
                  </a:cubicBezTo>
                  <a:cubicBezTo>
                    <a:pt x="8" y="24"/>
                    <a:pt x="8" y="24"/>
                    <a:pt x="8" y="24"/>
                  </a:cubicBezTo>
                  <a:cubicBezTo>
                    <a:pt x="24" y="24"/>
                    <a:pt x="24" y="24"/>
                    <a:pt x="24" y="24"/>
                  </a:cubicBezTo>
                  <a:lnTo>
                    <a:pt x="24" y="112"/>
                  </a:lnTo>
                  <a:close/>
                  <a:moveTo>
                    <a:pt x="144" y="112"/>
                  </a:moveTo>
                  <a:cubicBezTo>
                    <a:pt x="142" y="112"/>
                    <a:pt x="140" y="114"/>
                    <a:pt x="140" y="116"/>
                  </a:cubicBezTo>
                  <a:cubicBezTo>
                    <a:pt x="140" y="118"/>
                    <a:pt x="142" y="120"/>
                    <a:pt x="144" y="120"/>
                  </a:cubicBezTo>
                  <a:cubicBezTo>
                    <a:pt x="144" y="136"/>
                    <a:pt x="144" y="136"/>
                    <a:pt x="144" y="136"/>
                  </a:cubicBezTo>
                  <a:cubicBezTo>
                    <a:pt x="32" y="136"/>
                    <a:pt x="32" y="136"/>
                    <a:pt x="32" y="136"/>
                  </a:cubicBezTo>
                  <a:cubicBezTo>
                    <a:pt x="32" y="120"/>
                    <a:pt x="32" y="120"/>
                    <a:pt x="32" y="120"/>
                  </a:cubicBezTo>
                  <a:cubicBezTo>
                    <a:pt x="34" y="120"/>
                    <a:pt x="36" y="118"/>
                    <a:pt x="36" y="116"/>
                  </a:cubicBezTo>
                  <a:cubicBezTo>
                    <a:pt x="36" y="114"/>
                    <a:pt x="34" y="112"/>
                    <a:pt x="32" y="112"/>
                  </a:cubicBezTo>
                  <a:cubicBezTo>
                    <a:pt x="32" y="24"/>
                    <a:pt x="32" y="24"/>
                    <a:pt x="32" y="24"/>
                  </a:cubicBezTo>
                  <a:cubicBezTo>
                    <a:pt x="144" y="24"/>
                    <a:pt x="144" y="24"/>
                    <a:pt x="144" y="24"/>
                  </a:cubicBezTo>
                  <a:lnTo>
                    <a:pt x="144" y="112"/>
                  </a:lnTo>
                  <a:close/>
                  <a:moveTo>
                    <a:pt x="168" y="136"/>
                  </a:moveTo>
                  <a:cubicBezTo>
                    <a:pt x="152" y="136"/>
                    <a:pt x="152" y="136"/>
                    <a:pt x="152" y="136"/>
                  </a:cubicBezTo>
                  <a:cubicBezTo>
                    <a:pt x="152" y="120"/>
                    <a:pt x="152" y="120"/>
                    <a:pt x="152" y="120"/>
                  </a:cubicBezTo>
                  <a:cubicBezTo>
                    <a:pt x="154" y="120"/>
                    <a:pt x="156" y="118"/>
                    <a:pt x="156" y="116"/>
                  </a:cubicBezTo>
                  <a:cubicBezTo>
                    <a:pt x="156" y="114"/>
                    <a:pt x="154" y="112"/>
                    <a:pt x="152" y="112"/>
                  </a:cubicBezTo>
                  <a:cubicBezTo>
                    <a:pt x="152" y="24"/>
                    <a:pt x="152" y="24"/>
                    <a:pt x="152" y="24"/>
                  </a:cubicBezTo>
                  <a:cubicBezTo>
                    <a:pt x="168" y="24"/>
                    <a:pt x="168" y="24"/>
                    <a:pt x="168" y="24"/>
                  </a:cubicBezTo>
                  <a:lnTo>
                    <a:pt x="168" y="136"/>
                  </a:lnTo>
                  <a:close/>
                  <a:moveTo>
                    <a:pt x="44" y="40"/>
                  </a:moveTo>
                  <a:cubicBezTo>
                    <a:pt x="68" y="40"/>
                    <a:pt x="68" y="40"/>
                    <a:pt x="68" y="40"/>
                  </a:cubicBezTo>
                  <a:cubicBezTo>
                    <a:pt x="70" y="40"/>
                    <a:pt x="72" y="38"/>
                    <a:pt x="72" y="36"/>
                  </a:cubicBezTo>
                  <a:cubicBezTo>
                    <a:pt x="72" y="34"/>
                    <a:pt x="70" y="32"/>
                    <a:pt x="68" y="32"/>
                  </a:cubicBezTo>
                  <a:cubicBezTo>
                    <a:pt x="44" y="32"/>
                    <a:pt x="44" y="32"/>
                    <a:pt x="44" y="32"/>
                  </a:cubicBezTo>
                  <a:cubicBezTo>
                    <a:pt x="42" y="32"/>
                    <a:pt x="40" y="34"/>
                    <a:pt x="40" y="36"/>
                  </a:cubicBezTo>
                  <a:cubicBezTo>
                    <a:pt x="40" y="38"/>
                    <a:pt x="42" y="40"/>
                    <a:pt x="44" y="4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8" name="Group 7"/>
          <p:cNvGrpSpPr/>
          <p:nvPr/>
        </p:nvGrpSpPr>
        <p:grpSpPr>
          <a:xfrm>
            <a:off x="9565997" y="2761812"/>
            <a:ext cx="7274203" cy="1650663"/>
            <a:chOff x="9565997" y="2761812"/>
            <a:chExt cx="7274203" cy="1650663"/>
          </a:xfrm>
        </p:grpSpPr>
        <p:sp>
          <p:nvSpPr>
            <p:cNvPr id="5" name="TextBox 4"/>
            <p:cNvSpPr txBox="1"/>
            <p:nvPr/>
          </p:nvSpPr>
          <p:spPr>
            <a:xfrm>
              <a:off x="11461037" y="2761812"/>
              <a:ext cx="4778951" cy="646331"/>
            </a:xfrm>
            <a:prstGeom prst="rect">
              <a:avLst/>
            </a:prstGeom>
            <a:noFill/>
          </p:spPr>
          <p:txBody>
            <a:bodyPr wrap="square" rtlCol="0">
              <a:spAutoFit/>
            </a:bodyPr>
            <a:lstStyle/>
            <a:p>
              <a:r>
                <a:rPr lang="en-US" sz="3600">
                  <a:latin typeface="+mj-lt"/>
                </a:rPr>
                <a:t>audit</a:t>
              </a:r>
              <a:endParaRPr lang="uk-UA" sz="3600">
                <a:latin typeface="+mj-lt"/>
              </a:endParaRPr>
            </a:p>
          </p:txBody>
        </p:sp>
        <p:sp>
          <p:nvSpPr>
            <p:cNvPr id="6" name="TextBox 5"/>
            <p:cNvSpPr txBox="1"/>
            <p:nvPr/>
          </p:nvSpPr>
          <p:spPr>
            <a:xfrm>
              <a:off x="11461037" y="3396812"/>
              <a:ext cx="5379163"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7" name="Oval 6"/>
            <p:cNvSpPr/>
            <p:nvPr/>
          </p:nvSpPr>
          <p:spPr>
            <a:xfrm>
              <a:off x="9565997" y="2838450"/>
              <a:ext cx="1238250" cy="12382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1" name="Freeform 27"/>
            <p:cNvSpPr>
              <a:spLocks noEditPoints="1"/>
            </p:cNvSpPr>
            <p:nvPr/>
          </p:nvSpPr>
          <p:spPr bwMode="auto">
            <a:xfrm>
              <a:off x="9926675" y="3143248"/>
              <a:ext cx="516894" cy="628654"/>
            </a:xfrm>
            <a:custGeom>
              <a:avLst/>
              <a:gdLst>
                <a:gd name="T0" fmla="*/ 28 w 144"/>
                <a:gd name="T1" fmla="*/ 88 h 176"/>
                <a:gd name="T2" fmla="*/ 76 w 144"/>
                <a:gd name="T3" fmla="*/ 88 h 176"/>
                <a:gd name="T4" fmla="*/ 80 w 144"/>
                <a:gd name="T5" fmla="*/ 84 h 176"/>
                <a:gd name="T6" fmla="*/ 76 w 144"/>
                <a:gd name="T7" fmla="*/ 80 h 176"/>
                <a:gd name="T8" fmla="*/ 28 w 144"/>
                <a:gd name="T9" fmla="*/ 80 h 176"/>
                <a:gd name="T10" fmla="*/ 24 w 144"/>
                <a:gd name="T11" fmla="*/ 84 h 176"/>
                <a:gd name="T12" fmla="*/ 28 w 144"/>
                <a:gd name="T13" fmla="*/ 88 h 176"/>
                <a:gd name="T14" fmla="*/ 28 w 144"/>
                <a:gd name="T15" fmla="*/ 112 h 176"/>
                <a:gd name="T16" fmla="*/ 116 w 144"/>
                <a:gd name="T17" fmla="*/ 112 h 176"/>
                <a:gd name="T18" fmla="*/ 120 w 144"/>
                <a:gd name="T19" fmla="*/ 108 h 176"/>
                <a:gd name="T20" fmla="*/ 116 w 144"/>
                <a:gd name="T21" fmla="*/ 104 h 176"/>
                <a:gd name="T22" fmla="*/ 28 w 144"/>
                <a:gd name="T23" fmla="*/ 104 h 176"/>
                <a:gd name="T24" fmla="*/ 24 w 144"/>
                <a:gd name="T25" fmla="*/ 108 h 176"/>
                <a:gd name="T26" fmla="*/ 28 w 144"/>
                <a:gd name="T27" fmla="*/ 112 h 176"/>
                <a:gd name="T28" fmla="*/ 28 w 144"/>
                <a:gd name="T29" fmla="*/ 136 h 176"/>
                <a:gd name="T30" fmla="*/ 100 w 144"/>
                <a:gd name="T31" fmla="*/ 136 h 176"/>
                <a:gd name="T32" fmla="*/ 104 w 144"/>
                <a:gd name="T33" fmla="*/ 132 h 176"/>
                <a:gd name="T34" fmla="*/ 100 w 144"/>
                <a:gd name="T35" fmla="*/ 128 h 176"/>
                <a:gd name="T36" fmla="*/ 28 w 144"/>
                <a:gd name="T37" fmla="*/ 128 h 176"/>
                <a:gd name="T38" fmla="*/ 24 w 144"/>
                <a:gd name="T39" fmla="*/ 132 h 176"/>
                <a:gd name="T40" fmla="*/ 28 w 144"/>
                <a:gd name="T41" fmla="*/ 136 h 176"/>
                <a:gd name="T42" fmla="*/ 136 w 144"/>
                <a:gd name="T43" fmla="*/ 24 h 176"/>
                <a:gd name="T44" fmla="*/ 104 w 144"/>
                <a:gd name="T45" fmla="*/ 24 h 176"/>
                <a:gd name="T46" fmla="*/ 104 w 144"/>
                <a:gd name="T47" fmla="*/ 16 h 176"/>
                <a:gd name="T48" fmla="*/ 96 w 144"/>
                <a:gd name="T49" fmla="*/ 8 h 176"/>
                <a:gd name="T50" fmla="*/ 80 w 144"/>
                <a:gd name="T51" fmla="*/ 8 h 176"/>
                <a:gd name="T52" fmla="*/ 72 w 144"/>
                <a:gd name="T53" fmla="*/ 0 h 176"/>
                <a:gd name="T54" fmla="*/ 64 w 144"/>
                <a:gd name="T55" fmla="*/ 8 h 176"/>
                <a:gd name="T56" fmla="*/ 48 w 144"/>
                <a:gd name="T57" fmla="*/ 8 h 176"/>
                <a:gd name="T58" fmla="*/ 40 w 144"/>
                <a:gd name="T59" fmla="*/ 16 h 176"/>
                <a:gd name="T60" fmla="*/ 40 w 144"/>
                <a:gd name="T61" fmla="*/ 24 h 176"/>
                <a:gd name="T62" fmla="*/ 8 w 144"/>
                <a:gd name="T63" fmla="*/ 24 h 176"/>
                <a:gd name="T64" fmla="*/ 0 w 144"/>
                <a:gd name="T65" fmla="*/ 32 h 176"/>
                <a:gd name="T66" fmla="*/ 0 w 144"/>
                <a:gd name="T67" fmla="*/ 168 h 176"/>
                <a:gd name="T68" fmla="*/ 8 w 144"/>
                <a:gd name="T69" fmla="*/ 176 h 176"/>
                <a:gd name="T70" fmla="*/ 136 w 144"/>
                <a:gd name="T71" fmla="*/ 176 h 176"/>
                <a:gd name="T72" fmla="*/ 144 w 144"/>
                <a:gd name="T73" fmla="*/ 168 h 176"/>
                <a:gd name="T74" fmla="*/ 144 w 144"/>
                <a:gd name="T75" fmla="*/ 32 h 176"/>
                <a:gd name="T76" fmla="*/ 136 w 144"/>
                <a:gd name="T77" fmla="*/ 24 h 176"/>
                <a:gd name="T78" fmla="*/ 48 w 144"/>
                <a:gd name="T79" fmla="*/ 16 h 176"/>
                <a:gd name="T80" fmla="*/ 96 w 144"/>
                <a:gd name="T81" fmla="*/ 16 h 176"/>
                <a:gd name="T82" fmla="*/ 96 w 144"/>
                <a:gd name="T83" fmla="*/ 32 h 176"/>
                <a:gd name="T84" fmla="*/ 48 w 144"/>
                <a:gd name="T85" fmla="*/ 32 h 176"/>
                <a:gd name="T86" fmla="*/ 48 w 144"/>
                <a:gd name="T87" fmla="*/ 16 h 176"/>
                <a:gd name="T88" fmla="*/ 136 w 144"/>
                <a:gd name="T89" fmla="*/ 168 h 176"/>
                <a:gd name="T90" fmla="*/ 8 w 144"/>
                <a:gd name="T91" fmla="*/ 168 h 176"/>
                <a:gd name="T92" fmla="*/ 8 w 144"/>
                <a:gd name="T93" fmla="*/ 56 h 176"/>
                <a:gd name="T94" fmla="*/ 136 w 144"/>
                <a:gd name="T95" fmla="*/ 56 h 176"/>
                <a:gd name="T96" fmla="*/ 136 w 144"/>
                <a:gd name="T97" fmla="*/ 168 h 176"/>
                <a:gd name="T98" fmla="*/ 136 w 144"/>
                <a:gd name="T99" fmla="*/ 48 h 176"/>
                <a:gd name="T100" fmla="*/ 8 w 144"/>
                <a:gd name="T101" fmla="*/ 48 h 176"/>
                <a:gd name="T102" fmla="*/ 8 w 144"/>
                <a:gd name="T103" fmla="*/ 32 h 176"/>
                <a:gd name="T104" fmla="*/ 40 w 144"/>
                <a:gd name="T105" fmla="*/ 32 h 176"/>
                <a:gd name="T106" fmla="*/ 48 w 144"/>
                <a:gd name="T107" fmla="*/ 40 h 176"/>
                <a:gd name="T108" fmla="*/ 96 w 144"/>
                <a:gd name="T109" fmla="*/ 40 h 176"/>
                <a:gd name="T110" fmla="*/ 104 w 144"/>
                <a:gd name="T111" fmla="*/ 32 h 176"/>
                <a:gd name="T112" fmla="*/ 136 w 144"/>
                <a:gd name="T113" fmla="*/ 32 h 176"/>
                <a:gd name="T114" fmla="*/ 136 w 144"/>
                <a:gd name="T115"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4" h="176">
                  <a:moveTo>
                    <a:pt x="28" y="88"/>
                  </a:moveTo>
                  <a:cubicBezTo>
                    <a:pt x="76" y="88"/>
                    <a:pt x="76" y="88"/>
                    <a:pt x="76" y="88"/>
                  </a:cubicBezTo>
                  <a:cubicBezTo>
                    <a:pt x="78" y="88"/>
                    <a:pt x="80" y="86"/>
                    <a:pt x="80" y="84"/>
                  </a:cubicBezTo>
                  <a:cubicBezTo>
                    <a:pt x="80" y="82"/>
                    <a:pt x="78" y="80"/>
                    <a:pt x="76" y="80"/>
                  </a:cubicBezTo>
                  <a:cubicBezTo>
                    <a:pt x="28" y="80"/>
                    <a:pt x="28" y="80"/>
                    <a:pt x="28" y="80"/>
                  </a:cubicBezTo>
                  <a:cubicBezTo>
                    <a:pt x="26" y="80"/>
                    <a:pt x="24" y="82"/>
                    <a:pt x="24" y="84"/>
                  </a:cubicBezTo>
                  <a:cubicBezTo>
                    <a:pt x="24" y="86"/>
                    <a:pt x="26" y="88"/>
                    <a:pt x="28" y="88"/>
                  </a:cubicBezTo>
                  <a:moveTo>
                    <a:pt x="28" y="112"/>
                  </a:moveTo>
                  <a:cubicBezTo>
                    <a:pt x="116" y="112"/>
                    <a:pt x="116" y="112"/>
                    <a:pt x="116" y="112"/>
                  </a:cubicBezTo>
                  <a:cubicBezTo>
                    <a:pt x="118" y="112"/>
                    <a:pt x="120" y="110"/>
                    <a:pt x="120" y="108"/>
                  </a:cubicBezTo>
                  <a:cubicBezTo>
                    <a:pt x="120" y="106"/>
                    <a:pt x="118" y="104"/>
                    <a:pt x="116" y="104"/>
                  </a:cubicBezTo>
                  <a:cubicBezTo>
                    <a:pt x="28" y="104"/>
                    <a:pt x="28" y="104"/>
                    <a:pt x="28" y="104"/>
                  </a:cubicBezTo>
                  <a:cubicBezTo>
                    <a:pt x="26" y="104"/>
                    <a:pt x="24" y="106"/>
                    <a:pt x="24" y="108"/>
                  </a:cubicBezTo>
                  <a:cubicBezTo>
                    <a:pt x="24" y="110"/>
                    <a:pt x="26" y="112"/>
                    <a:pt x="28" y="112"/>
                  </a:cubicBezTo>
                  <a:moveTo>
                    <a:pt x="28" y="136"/>
                  </a:moveTo>
                  <a:cubicBezTo>
                    <a:pt x="100" y="136"/>
                    <a:pt x="100" y="136"/>
                    <a:pt x="100" y="136"/>
                  </a:cubicBezTo>
                  <a:cubicBezTo>
                    <a:pt x="102" y="136"/>
                    <a:pt x="104" y="134"/>
                    <a:pt x="104" y="132"/>
                  </a:cubicBezTo>
                  <a:cubicBezTo>
                    <a:pt x="104" y="130"/>
                    <a:pt x="102" y="128"/>
                    <a:pt x="100" y="128"/>
                  </a:cubicBezTo>
                  <a:cubicBezTo>
                    <a:pt x="28" y="128"/>
                    <a:pt x="28" y="128"/>
                    <a:pt x="28" y="128"/>
                  </a:cubicBezTo>
                  <a:cubicBezTo>
                    <a:pt x="26" y="128"/>
                    <a:pt x="24" y="130"/>
                    <a:pt x="24" y="132"/>
                  </a:cubicBezTo>
                  <a:cubicBezTo>
                    <a:pt x="24" y="134"/>
                    <a:pt x="26" y="136"/>
                    <a:pt x="28" y="136"/>
                  </a:cubicBezTo>
                  <a:moveTo>
                    <a:pt x="136" y="24"/>
                  </a:moveTo>
                  <a:cubicBezTo>
                    <a:pt x="104" y="24"/>
                    <a:pt x="104" y="24"/>
                    <a:pt x="104" y="24"/>
                  </a:cubicBezTo>
                  <a:cubicBezTo>
                    <a:pt x="104" y="16"/>
                    <a:pt x="104" y="16"/>
                    <a:pt x="104" y="16"/>
                  </a:cubicBezTo>
                  <a:cubicBezTo>
                    <a:pt x="104" y="12"/>
                    <a:pt x="100" y="8"/>
                    <a:pt x="96" y="8"/>
                  </a:cubicBezTo>
                  <a:cubicBezTo>
                    <a:pt x="80" y="8"/>
                    <a:pt x="80" y="8"/>
                    <a:pt x="80" y="8"/>
                  </a:cubicBezTo>
                  <a:cubicBezTo>
                    <a:pt x="80" y="4"/>
                    <a:pt x="76" y="0"/>
                    <a:pt x="72" y="0"/>
                  </a:cubicBezTo>
                  <a:cubicBezTo>
                    <a:pt x="68" y="0"/>
                    <a:pt x="64" y="4"/>
                    <a:pt x="64" y="8"/>
                  </a:cubicBezTo>
                  <a:cubicBezTo>
                    <a:pt x="48" y="8"/>
                    <a:pt x="48" y="8"/>
                    <a:pt x="48" y="8"/>
                  </a:cubicBezTo>
                  <a:cubicBezTo>
                    <a:pt x="44" y="8"/>
                    <a:pt x="40" y="12"/>
                    <a:pt x="40" y="16"/>
                  </a:cubicBezTo>
                  <a:cubicBezTo>
                    <a:pt x="40" y="24"/>
                    <a:pt x="40" y="24"/>
                    <a:pt x="40" y="24"/>
                  </a:cubicBezTo>
                  <a:cubicBezTo>
                    <a:pt x="8" y="24"/>
                    <a:pt x="8" y="24"/>
                    <a:pt x="8" y="24"/>
                  </a:cubicBezTo>
                  <a:cubicBezTo>
                    <a:pt x="4" y="24"/>
                    <a:pt x="0" y="28"/>
                    <a:pt x="0" y="32"/>
                  </a:cubicBezTo>
                  <a:cubicBezTo>
                    <a:pt x="0" y="168"/>
                    <a:pt x="0" y="168"/>
                    <a:pt x="0" y="168"/>
                  </a:cubicBezTo>
                  <a:cubicBezTo>
                    <a:pt x="0" y="172"/>
                    <a:pt x="4" y="176"/>
                    <a:pt x="8" y="176"/>
                  </a:cubicBezTo>
                  <a:cubicBezTo>
                    <a:pt x="136" y="176"/>
                    <a:pt x="136" y="176"/>
                    <a:pt x="136" y="176"/>
                  </a:cubicBezTo>
                  <a:cubicBezTo>
                    <a:pt x="140" y="176"/>
                    <a:pt x="144" y="172"/>
                    <a:pt x="144" y="168"/>
                  </a:cubicBezTo>
                  <a:cubicBezTo>
                    <a:pt x="144" y="32"/>
                    <a:pt x="144" y="32"/>
                    <a:pt x="144" y="32"/>
                  </a:cubicBezTo>
                  <a:cubicBezTo>
                    <a:pt x="144" y="28"/>
                    <a:pt x="140" y="24"/>
                    <a:pt x="136" y="24"/>
                  </a:cubicBezTo>
                  <a:moveTo>
                    <a:pt x="48" y="16"/>
                  </a:moveTo>
                  <a:cubicBezTo>
                    <a:pt x="96" y="16"/>
                    <a:pt x="96" y="16"/>
                    <a:pt x="96" y="16"/>
                  </a:cubicBezTo>
                  <a:cubicBezTo>
                    <a:pt x="96" y="32"/>
                    <a:pt x="96" y="32"/>
                    <a:pt x="96" y="32"/>
                  </a:cubicBezTo>
                  <a:cubicBezTo>
                    <a:pt x="48" y="32"/>
                    <a:pt x="48" y="32"/>
                    <a:pt x="48" y="32"/>
                  </a:cubicBezTo>
                  <a:lnTo>
                    <a:pt x="48" y="16"/>
                  </a:lnTo>
                  <a:close/>
                  <a:moveTo>
                    <a:pt x="136" y="168"/>
                  </a:moveTo>
                  <a:cubicBezTo>
                    <a:pt x="8" y="168"/>
                    <a:pt x="8" y="168"/>
                    <a:pt x="8" y="168"/>
                  </a:cubicBezTo>
                  <a:cubicBezTo>
                    <a:pt x="8" y="56"/>
                    <a:pt x="8" y="56"/>
                    <a:pt x="8" y="56"/>
                  </a:cubicBezTo>
                  <a:cubicBezTo>
                    <a:pt x="136" y="56"/>
                    <a:pt x="136" y="56"/>
                    <a:pt x="136" y="56"/>
                  </a:cubicBezTo>
                  <a:lnTo>
                    <a:pt x="136" y="168"/>
                  </a:lnTo>
                  <a:close/>
                  <a:moveTo>
                    <a:pt x="136" y="48"/>
                  </a:moveTo>
                  <a:cubicBezTo>
                    <a:pt x="8" y="48"/>
                    <a:pt x="8" y="48"/>
                    <a:pt x="8" y="48"/>
                  </a:cubicBezTo>
                  <a:cubicBezTo>
                    <a:pt x="8" y="32"/>
                    <a:pt x="8" y="32"/>
                    <a:pt x="8" y="32"/>
                  </a:cubicBezTo>
                  <a:cubicBezTo>
                    <a:pt x="40" y="32"/>
                    <a:pt x="40" y="32"/>
                    <a:pt x="40" y="32"/>
                  </a:cubicBezTo>
                  <a:cubicBezTo>
                    <a:pt x="40" y="36"/>
                    <a:pt x="44" y="40"/>
                    <a:pt x="48" y="40"/>
                  </a:cubicBezTo>
                  <a:cubicBezTo>
                    <a:pt x="96" y="40"/>
                    <a:pt x="96" y="40"/>
                    <a:pt x="96" y="40"/>
                  </a:cubicBezTo>
                  <a:cubicBezTo>
                    <a:pt x="100" y="40"/>
                    <a:pt x="104" y="36"/>
                    <a:pt x="104" y="32"/>
                  </a:cubicBezTo>
                  <a:cubicBezTo>
                    <a:pt x="136" y="32"/>
                    <a:pt x="136" y="32"/>
                    <a:pt x="136" y="32"/>
                  </a:cubicBezTo>
                  <a:lnTo>
                    <a:pt x="136" y="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3" name="Group 12"/>
          <p:cNvGrpSpPr/>
          <p:nvPr/>
        </p:nvGrpSpPr>
        <p:grpSpPr>
          <a:xfrm>
            <a:off x="9565997" y="4803725"/>
            <a:ext cx="7274203" cy="1650663"/>
            <a:chOff x="9565997" y="4803725"/>
            <a:chExt cx="7274203" cy="1650663"/>
          </a:xfrm>
        </p:grpSpPr>
        <p:sp>
          <p:nvSpPr>
            <p:cNvPr id="15" name="TextBox 14"/>
            <p:cNvSpPr txBox="1"/>
            <p:nvPr/>
          </p:nvSpPr>
          <p:spPr>
            <a:xfrm>
              <a:off x="11461037" y="4803725"/>
              <a:ext cx="4778951" cy="646331"/>
            </a:xfrm>
            <a:prstGeom prst="rect">
              <a:avLst/>
            </a:prstGeom>
            <a:noFill/>
          </p:spPr>
          <p:txBody>
            <a:bodyPr wrap="square" rtlCol="0">
              <a:spAutoFit/>
            </a:bodyPr>
            <a:lstStyle/>
            <a:p>
              <a:r>
                <a:rPr lang="en-US" sz="3600">
                  <a:latin typeface="+mj-lt"/>
                </a:rPr>
                <a:t>seo</a:t>
              </a:r>
              <a:endParaRPr lang="uk-UA" sz="3600">
                <a:latin typeface="+mj-lt"/>
              </a:endParaRPr>
            </a:p>
          </p:txBody>
        </p:sp>
        <p:sp>
          <p:nvSpPr>
            <p:cNvPr id="16" name="TextBox 15"/>
            <p:cNvSpPr txBox="1"/>
            <p:nvPr/>
          </p:nvSpPr>
          <p:spPr>
            <a:xfrm>
              <a:off x="11461037" y="5438725"/>
              <a:ext cx="5379163"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17" name="Oval 16"/>
            <p:cNvSpPr/>
            <p:nvPr/>
          </p:nvSpPr>
          <p:spPr>
            <a:xfrm>
              <a:off x="9565997" y="4894362"/>
              <a:ext cx="1238250" cy="12382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2" name="Freeform 171"/>
            <p:cNvSpPr>
              <a:spLocks noEditPoints="1"/>
            </p:cNvSpPr>
            <p:nvPr/>
          </p:nvSpPr>
          <p:spPr bwMode="auto">
            <a:xfrm>
              <a:off x="9849777" y="5121999"/>
              <a:ext cx="670690" cy="656114"/>
            </a:xfrm>
            <a:custGeom>
              <a:avLst/>
              <a:gdLst>
                <a:gd name="T0" fmla="*/ 84 w 176"/>
                <a:gd name="T1" fmla="*/ 133 h 177"/>
                <a:gd name="T2" fmla="*/ 92 w 176"/>
                <a:gd name="T3" fmla="*/ 141 h 177"/>
                <a:gd name="T4" fmla="*/ 92 w 176"/>
                <a:gd name="T5" fmla="*/ 133 h 177"/>
                <a:gd name="T6" fmla="*/ 68 w 176"/>
                <a:gd name="T7" fmla="*/ 101 h 177"/>
                <a:gd name="T8" fmla="*/ 76 w 176"/>
                <a:gd name="T9" fmla="*/ 101 h 177"/>
                <a:gd name="T10" fmla="*/ 84 w 176"/>
                <a:gd name="T11" fmla="*/ 125 h 177"/>
                <a:gd name="T12" fmla="*/ 76 w 176"/>
                <a:gd name="T13" fmla="*/ 117 h 177"/>
                <a:gd name="T14" fmla="*/ 76 w 176"/>
                <a:gd name="T15" fmla="*/ 125 h 177"/>
                <a:gd name="T16" fmla="*/ 52 w 176"/>
                <a:gd name="T17" fmla="*/ 101 h 177"/>
                <a:gd name="T18" fmla="*/ 60 w 176"/>
                <a:gd name="T19" fmla="*/ 101 h 177"/>
                <a:gd name="T20" fmla="*/ 52 w 176"/>
                <a:gd name="T21" fmla="*/ 125 h 177"/>
                <a:gd name="T22" fmla="*/ 60 w 176"/>
                <a:gd name="T23" fmla="*/ 141 h 177"/>
                <a:gd name="T24" fmla="*/ 60 w 176"/>
                <a:gd name="T25" fmla="*/ 133 h 177"/>
                <a:gd name="T26" fmla="*/ 36 w 176"/>
                <a:gd name="T27" fmla="*/ 101 h 177"/>
                <a:gd name="T28" fmla="*/ 44 w 176"/>
                <a:gd name="T29" fmla="*/ 101 h 177"/>
                <a:gd name="T30" fmla="*/ 84 w 176"/>
                <a:gd name="T31" fmla="*/ 109 h 177"/>
                <a:gd name="T32" fmla="*/ 140 w 176"/>
                <a:gd name="T33" fmla="*/ 101 h 177"/>
                <a:gd name="T34" fmla="*/ 140 w 176"/>
                <a:gd name="T35" fmla="*/ 109 h 177"/>
                <a:gd name="T36" fmla="*/ 116 w 176"/>
                <a:gd name="T37" fmla="*/ 101 h 177"/>
                <a:gd name="T38" fmla="*/ 124 w 176"/>
                <a:gd name="T39" fmla="*/ 101 h 177"/>
                <a:gd name="T40" fmla="*/ 132 w 176"/>
                <a:gd name="T41" fmla="*/ 125 h 177"/>
                <a:gd name="T42" fmla="*/ 124 w 176"/>
                <a:gd name="T43" fmla="*/ 117 h 177"/>
                <a:gd name="T44" fmla="*/ 124 w 176"/>
                <a:gd name="T45" fmla="*/ 125 h 177"/>
                <a:gd name="T46" fmla="*/ 100 w 176"/>
                <a:gd name="T47" fmla="*/ 117 h 177"/>
                <a:gd name="T48" fmla="*/ 108 w 176"/>
                <a:gd name="T49" fmla="*/ 117 h 177"/>
                <a:gd name="T50" fmla="*/ 100 w 176"/>
                <a:gd name="T51" fmla="*/ 109 h 177"/>
                <a:gd name="T52" fmla="*/ 148 w 176"/>
                <a:gd name="T53" fmla="*/ 109 h 177"/>
                <a:gd name="T54" fmla="*/ 148 w 176"/>
                <a:gd name="T55" fmla="*/ 101 h 177"/>
                <a:gd name="T56" fmla="*/ 124 w 176"/>
                <a:gd name="T57" fmla="*/ 133 h 177"/>
                <a:gd name="T58" fmla="*/ 132 w 176"/>
                <a:gd name="T59" fmla="*/ 133 h 177"/>
                <a:gd name="T60" fmla="*/ 156 w 176"/>
                <a:gd name="T61" fmla="*/ 149 h 177"/>
                <a:gd name="T62" fmla="*/ 132 w 176"/>
                <a:gd name="T63" fmla="*/ 157 h 177"/>
                <a:gd name="T64" fmla="*/ 132 w 176"/>
                <a:gd name="T65" fmla="*/ 149 h 177"/>
                <a:gd name="T66" fmla="*/ 124 w 176"/>
                <a:gd name="T67" fmla="*/ 157 h 177"/>
                <a:gd name="T68" fmla="*/ 116 w 176"/>
                <a:gd name="T69" fmla="*/ 157 h 177"/>
                <a:gd name="T70" fmla="*/ 156 w 176"/>
                <a:gd name="T71" fmla="*/ 133 h 177"/>
                <a:gd name="T72" fmla="*/ 160 w 176"/>
                <a:gd name="T73" fmla="*/ 81 h 177"/>
                <a:gd name="T74" fmla="*/ 106 w 176"/>
                <a:gd name="T75" fmla="*/ 57 h 177"/>
                <a:gd name="T76" fmla="*/ 129 w 176"/>
                <a:gd name="T77" fmla="*/ 1 h 177"/>
                <a:gd name="T78" fmla="*/ 81 w 176"/>
                <a:gd name="T79" fmla="*/ 70 h 177"/>
                <a:gd name="T80" fmla="*/ 0 w 176"/>
                <a:gd name="T81" fmla="*/ 97 h 177"/>
                <a:gd name="T82" fmla="*/ 160 w 176"/>
                <a:gd name="T83" fmla="*/ 177 h 177"/>
                <a:gd name="T84" fmla="*/ 160 w 176"/>
                <a:gd name="T85" fmla="*/ 81 h 177"/>
                <a:gd name="T86" fmla="*/ 16 w 176"/>
                <a:gd name="T87" fmla="*/ 169 h 177"/>
                <a:gd name="T88" fmla="*/ 16 w 176"/>
                <a:gd name="T89" fmla="*/ 89 h 177"/>
                <a:gd name="T90" fmla="*/ 168 w 176"/>
                <a:gd name="T91" fmla="*/ 161 h 177"/>
                <a:gd name="T92" fmla="*/ 108 w 176"/>
                <a:gd name="T93" fmla="*/ 141 h 177"/>
                <a:gd name="T94" fmla="*/ 44 w 176"/>
                <a:gd name="T95" fmla="*/ 117 h 177"/>
                <a:gd name="T96" fmla="*/ 44 w 176"/>
                <a:gd name="T97" fmla="*/ 125 h 177"/>
                <a:gd name="T98" fmla="*/ 156 w 176"/>
                <a:gd name="T99" fmla="*/ 125 h 177"/>
                <a:gd name="T100" fmla="*/ 148 w 176"/>
                <a:gd name="T101" fmla="*/ 125 h 177"/>
                <a:gd name="T102" fmla="*/ 108 w 176"/>
                <a:gd name="T103" fmla="*/ 149 h 177"/>
                <a:gd name="T104" fmla="*/ 28 w 176"/>
                <a:gd name="T105" fmla="*/ 117 h 177"/>
                <a:gd name="T106" fmla="*/ 28 w 176"/>
                <a:gd name="T107" fmla="*/ 125 h 177"/>
                <a:gd name="T108" fmla="*/ 20 w 176"/>
                <a:gd name="T109" fmla="*/ 101 h 177"/>
                <a:gd name="T110" fmla="*/ 28 w 176"/>
                <a:gd name="T111" fmla="*/ 101 h 177"/>
                <a:gd name="T112" fmla="*/ 20 w 176"/>
                <a:gd name="T113" fmla="*/ 141 h 177"/>
                <a:gd name="T114" fmla="*/ 20 w 176"/>
                <a:gd name="T115" fmla="*/ 157 h 177"/>
                <a:gd name="T116" fmla="*/ 20 w 176"/>
                <a:gd name="T117" fmla="*/ 149 h 177"/>
                <a:gd name="T118" fmla="*/ 44 w 176"/>
                <a:gd name="T119" fmla="*/ 133 h 177"/>
                <a:gd name="T120" fmla="*/ 52 w 176"/>
                <a:gd name="T121" fmla="*/ 133 h 177"/>
                <a:gd name="T122" fmla="*/ 44 w 176"/>
                <a:gd name="T123" fmla="*/ 14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6" h="177">
                  <a:moveTo>
                    <a:pt x="76" y="141"/>
                  </a:moveTo>
                  <a:cubicBezTo>
                    <a:pt x="84" y="141"/>
                    <a:pt x="84" y="141"/>
                    <a:pt x="84" y="141"/>
                  </a:cubicBezTo>
                  <a:cubicBezTo>
                    <a:pt x="84" y="133"/>
                    <a:pt x="84" y="133"/>
                    <a:pt x="84" y="133"/>
                  </a:cubicBezTo>
                  <a:cubicBezTo>
                    <a:pt x="76" y="133"/>
                    <a:pt x="76" y="133"/>
                    <a:pt x="76" y="133"/>
                  </a:cubicBezTo>
                  <a:lnTo>
                    <a:pt x="76" y="141"/>
                  </a:lnTo>
                  <a:close/>
                  <a:moveTo>
                    <a:pt x="92" y="141"/>
                  </a:moveTo>
                  <a:cubicBezTo>
                    <a:pt x="100" y="141"/>
                    <a:pt x="100" y="141"/>
                    <a:pt x="100" y="141"/>
                  </a:cubicBezTo>
                  <a:cubicBezTo>
                    <a:pt x="100" y="133"/>
                    <a:pt x="100" y="133"/>
                    <a:pt x="100" y="133"/>
                  </a:cubicBezTo>
                  <a:cubicBezTo>
                    <a:pt x="92" y="133"/>
                    <a:pt x="92" y="133"/>
                    <a:pt x="92" y="133"/>
                  </a:cubicBezTo>
                  <a:lnTo>
                    <a:pt x="92" y="141"/>
                  </a:lnTo>
                  <a:close/>
                  <a:moveTo>
                    <a:pt x="76" y="101"/>
                  </a:moveTo>
                  <a:cubicBezTo>
                    <a:pt x="68" y="101"/>
                    <a:pt x="68" y="101"/>
                    <a:pt x="68" y="101"/>
                  </a:cubicBezTo>
                  <a:cubicBezTo>
                    <a:pt x="68" y="109"/>
                    <a:pt x="68" y="109"/>
                    <a:pt x="68" y="109"/>
                  </a:cubicBezTo>
                  <a:cubicBezTo>
                    <a:pt x="76" y="109"/>
                    <a:pt x="76" y="109"/>
                    <a:pt x="76" y="109"/>
                  </a:cubicBezTo>
                  <a:lnTo>
                    <a:pt x="76" y="101"/>
                  </a:lnTo>
                  <a:close/>
                  <a:moveTo>
                    <a:pt x="92" y="117"/>
                  </a:moveTo>
                  <a:cubicBezTo>
                    <a:pt x="84" y="117"/>
                    <a:pt x="84" y="117"/>
                    <a:pt x="84" y="117"/>
                  </a:cubicBezTo>
                  <a:cubicBezTo>
                    <a:pt x="84" y="125"/>
                    <a:pt x="84" y="125"/>
                    <a:pt x="84" y="125"/>
                  </a:cubicBezTo>
                  <a:cubicBezTo>
                    <a:pt x="92" y="125"/>
                    <a:pt x="92" y="125"/>
                    <a:pt x="92" y="125"/>
                  </a:cubicBezTo>
                  <a:lnTo>
                    <a:pt x="92" y="117"/>
                  </a:lnTo>
                  <a:close/>
                  <a:moveTo>
                    <a:pt x="76" y="117"/>
                  </a:moveTo>
                  <a:cubicBezTo>
                    <a:pt x="68" y="117"/>
                    <a:pt x="68" y="117"/>
                    <a:pt x="68" y="117"/>
                  </a:cubicBezTo>
                  <a:cubicBezTo>
                    <a:pt x="68" y="125"/>
                    <a:pt x="68" y="125"/>
                    <a:pt x="68" y="125"/>
                  </a:cubicBezTo>
                  <a:cubicBezTo>
                    <a:pt x="76" y="125"/>
                    <a:pt x="76" y="125"/>
                    <a:pt x="76" y="125"/>
                  </a:cubicBezTo>
                  <a:lnTo>
                    <a:pt x="76" y="117"/>
                  </a:lnTo>
                  <a:close/>
                  <a:moveTo>
                    <a:pt x="60" y="101"/>
                  </a:moveTo>
                  <a:cubicBezTo>
                    <a:pt x="52" y="101"/>
                    <a:pt x="52" y="101"/>
                    <a:pt x="52" y="101"/>
                  </a:cubicBezTo>
                  <a:cubicBezTo>
                    <a:pt x="52" y="109"/>
                    <a:pt x="52" y="109"/>
                    <a:pt x="52" y="109"/>
                  </a:cubicBezTo>
                  <a:cubicBezTo>
                    <a:pt x="60" y="109"/>
                    <a:pt x="60" y="109"/>
                    <a:pt x="60" y="109"/>
                  </a:cubicBezTo>
                  <a:lnTo>
                    <a:pt x="60" y="101"/>
                  </a:lnTo>
                  <a:close/>
                  <a:moveTo>
                    <a:pt x="60" y="117"/>
                  </a:moveTo>
                  <a:cubicBezTo>
                    <a:pt x="52" y="117"/>
                    <a:pt x="52" y="117"/>
                    <a:pt x="52" y="117"/>
                  </a:cubicBezTo>
                  <a:cubicBezTo>
                    <a:pt x="52" y="125"/>
                    <a:pt x="52" y="125"/>
                    <a:pt x="52" y="125"/>
                  </a:cubicBezTo>
                  <a:cubicBezTo>
                    <a:pt x="60" y="125"/>
                    <a:pt x="60" y="125"/>
                    <a:pt x="60" y="125"/>
                  </a:cubicBezTo>
                  <a:lnTo>
                    <a:pt x="60" y="117"/>
                  </a:lnTo>
                  <a:close/>
                  <a:moveTo>
                    <a:pt x="60" y="141"/>
                  </a:moveTo>
                  <a:cubicBezTo>
                    <a:pt x="68" y="141"/>
                    <a:pt x="68" y="141"/>
                    <a:pt x="68" y="141"/>
                  </a:cubicBezTo>
                  <a:cubicBezTo>
                    <a:pt x="68" y="133"/>
                    <a:pt x="68" y="133"/>
                    <a:pt x="68" y="133"/>
                  </a:cubicBezTo>
                  <a:cubicBezTo>
                    <a:pt x="60" y="133"/>
                    <a:pt x="60" y="133"/>
                    <a:pt x="60" y="133"/>
                  </a:cubicBezTo>
                  <a:lnTo>
                    <a:pt x="60" y="141"/>
                  </a:lnTo>
                  <a:close/>
                  <a:moveTo>
                    <a:pt x="44" y="101"/>
                  </a:moveTo>
                  <a:cubicBezTo>
                    <a:pt x="36" y="101"/>
                    <a:pt x="36" y="101"/>
                    <a:pt x="36" y="101"/>
                  </a:cubicBezTo>
                  <a:cubicBezTo>
                    <a:pt x="36" y="109"/>
                    <a:pt x="36" y="109"/>
                    <a:pt x="36" y="109"/>
                  </a:cubicBezTo>
                  <a:cubicBezTo>
                    <a:pt x="44" y="109"/>
                    <a:pt x="44" y="109"/>
                    <a:pt x="44" y="109"/>
                  </a:cubicBezTo>
                  <a:lnTo>
                    <a:pt x="44" y="101"/>
                  </a:lnTo>
                  <a:close/>
                  <a:moveTo>
                    <a:pt x="92" y="101"/>
                  </a:moveTo>
                  <a:cubicBezTo>
                    <a:pt x="84" y="101"/>
                    <a:pt x="84" y="101"/>
                    <a:pt x="84" y="101"/>
                  </a:cubicBezTo>
                  <a:cubicBezTo>
                    <a:pt x="84" y="109"/>
                    <a:pt x="84" y="109"/>
                    <a:pt x="84" y="109"/>
                  </a:cubicBezTo>
                  <a:cubicBezTo>
                    <a:pt x="92" y="109"/>
                    <a:pt x="92" y="109"/>
                    <a:pt x="92" y="109"/>
                  </a:cubicBezTo>
                  <a:lnTo>
                    <a:pt x="92" y="101"/>
                  </a:lnTo>
                  <a:close/>
                  <a:moveTo>
                    <a:pt x="140" y="101"/>
                  </a:moveTo>
                  <a:cubicBezTo>
                    <a:pt x="132" y="101"/>
                    <a:pt x="132" y="101"/>
                    <a:pt x="132" y="101"/>
                  </a:cubicBezTo>
                  <a:cubicBezTo>
                    <a:pt x="132" y="109"/>
                    <a:pt x="132" y="109"/>
                    <a:pt x="132" y="109"/>
                  </a:cubicBezTo>
                  <a:cubicBezTo>
                    <a:pt x="140" y="109"/>
                    <a:pt x="140" y="109"/>
                    <a:pt x="140" y="109"/>
                  </a:cubicBezTo>
                  <a:lnTo>
                    <a:pt x="140" y="101"/>
                  </a:lnTo>
                  <a:close/>
                  <a:moveTo>
                    <a:pt x="124" y="101"/>
                  </a:moveTo>
                  <a:cubicBezTo>
                    <a:pt x="116" y="101"/>
                    <a:pt x="116" y="101"/>
                    <a:pt x="116" y="101"/>
                  </a:cubicBezTo>
                  <a:cubicBezTo>
                    <a:pt x="116" y="109"/>
                    <a:pt x="116" y="109"/>
                    <a:pt x="116" y="109"/>
                  </a:cubicBezTo>
                  <a:cubicBezTo>
                    <a:pt x="124" y="109"/>
                    <a:pt x="124" y="109"/>
                    <a:pt x="124" y="109"/>
                  </a:cubicBezTo>
                  <a:lnTo>
                    <a:pt x="124" y="101"/>
                  </a:lnTo>
                  <a:close/>
                  <a:moveTo>
                    <a:pt x="140" y="117"/>
                  </a:moveTo>
                  <a:cubicBezTo>
                    <a:pt x="132" y="117"/>
                    <a:pt x="132" y="117"/>
                    <a:pt x="132" y="117"/>
                  </a:cubicBezTo>
                  <a:cubicBezTo>
                    <a:pt x="132" y="125"/>
                    <a:pt x="132" y="125"/>
                    <a:pt x="132" y="125"/>
                  </a:cubicBezTo>
                  <a:cubicBezTo>
                    <a:pt x="140" y="125"/>
                    <a:pt x="140" y="125"/>
                    <a:pt x="140" y="125"/>
                  </a:cubicBezTo>
                  <a:lnTo>
                    <a:pt x="140" y="117"/>
                  </a:lnTo>
                  <a:close/>
                  <a:moveTo>
                    <a:pt x="124" y="117"/>
                  </a:moveTo>
                  <a:cubicBezTo>
                    <a:pt x="116" y="117"/>
                    <a:pt x="116" y="117"/>
                    <a:pt x="116" y="117"/>
                  </a:cubicBezTo>
                  <a:cubicBezTo>
                    <a:pt x="116" y="125"/>
                    <a:pt x="116" y="125"/>
                    <a:pt x="116" y="125"/>
                  </a:cubicBezTo>
                  <a:cubicBezTo>
                    <a:pt x="124" y="125"/>
                    <a:pt x="124" y="125"/>
                    <a:pt x="124" y="125"/>
                  </a:cubicBezTo>
                  <a:lnTo>
                    <a:pt x="124" y="117"/>
                  </a:lnTo>
                  <a:close/>
                  <a:moveTo>
                    <a:pt x="108" y="117"/>
                  </a:moveTo>
                  <a:cubicBezTo>
                    <a:pt x="100" y="117"/>
                    <a:pt x="100" y="117"/>
                    <a:pt x="100" y="117"/>
                  </a:cubicBezTo>
                  <a:cubicBezTo>
                    <a:pt x="100" y="125"/>
                    <a:pt x="100" y="125"/>
                    <a:pt x="100" y="125"/>
                  </a:cubicBezTo>
                  <a:cubicBezTo>
                    <a:pt x="108" y="125"/>
                    <a:pt x="108" y="125"/>
                    <a:pt x="108" y="125"/>
                  </a:cubicBezTo>
                  <a:lnTo>
                    <a:pt x="108" y="117"/>
                  </a:lnTo>
                  <a:close/>
                  <a:moveTo>
                    <a:pt x="108" y="101"/>
                  </a:moveTo>
                  <a:cubicBezTo>
                    <a:pt x="100" y="101"/>
                    <a:pt x="100" y="101"/>
                    <a:pt x="100" y="101"/>
                  </a:cubicBezTo>
                  <a:cubicBezTo>
                    <a:pt x="100" y="109"/>
                    <a:pt x="100" y="109"/>
                    <a:pt x="100" y="109"/>
                  </a:cubicBezTo>
                  <a:cubicBezTo>
                    <a:pt x="108" y="109"/>
                    <a:pt x="108" y="109"/>
                    <a:pt x="108" y="109"/>
                  </a:cubicBezTo>
                  <a:lnTo>
                    <a:pt x="108" y="101"/>
                  </a:lnTo>
                  <a:close/>
                  <a:moveTo>
                    <a:pt x="148" y="109"/>
                  </a:moveTo>
                  <a:cubicBezTo>
                    <a:pt x="156" y="109"/>
                    <a:pt x="156" y="109"/>
                    <a:pt x="156" y="109"/>
                  </a:cubicBezTo>
                  <a:cubicBezTo>
                    <a:pt x="156" y="101"/>
                    <a:pt x="156" y="101"/>
                    <a:pt x="156" y="101"/>
                  </a:cubicBezTo>
                  <a:cubicBezTo>
                    <a:pt x="148" y="101"/>
                    <a:pt x="148" y="101"/>
                    <a:pt x="148" y="101"/>
                  </a:cubicBezTo>
                  <a:lnTo>
                    <a:pt x="148" y="109"/>
                  </a:lnTo>
                  <a:close/>
                  <a:moveTo>
                    <a:pt x="132" y="133"/>
                  </a:moveTo>
                  <a:cubicBezTo>
                    <a:pt x="124" y="133"/>
                    <a:pt x="124" y="133"/>
                    <a:pt x="124" y="133"/>
                  </a:cubicBezTo>
                  <a:cubicBezTo>
                    <a:pt x="124" y="141"/>
                    <a:pt x="124" y="141"/>
                    <a:pt x="124" y="141"/>
                  </a:cubicBezTo>
                  <a:cubicBezTo>
                    <a:pt x="132" y="141"/>
                    <a:pt x="132" y="141"/>
                    <a:pt x="132" y="141"/>
                  </a:cubicBezTo>
                  <a:lnTo>
                    <a:pt x="132" y="133"/>
                  </a:lnTo>
                  <a:close/>
                  <a:moveTo>
                    <a:pt x="148" y="157"/>
                  </a:moveTo>
                  <a:cubicBezTo>
                    <a:pt x="156" y="157"/>
                    <a:pt x="156" y="157"/>
                    <a:pt x="156" y="157"/>
                  </a:cubicBezTo>
                  <a:cubicBezTo>
                    <a:pt x="156" y="149"/>
                    <a:pt x="156" y="149"/>
                    <a:pt x="156" y="149"/>
                  </a:cubicBezTo>
                  <a:cubicBezTo>
                    <a:pt x="148" y="149"/>
                    <a:pt x="148" y="149"/>
                    <a:pt x="148" y="149"/>
                  </a:cubicBezTo>
                  <a:lnTo>
                    <a:pt x="148" y="157"/>
                  </a:lnTo>
                  <a:close/>
                  <a:moveTo>
                    <a:pt x="132" y="157"/>
                  </a:moveTo>
                  <a:cubicBezTo>
                    <a:pt x="140" y="157"/>
                    <a:pt x="140" y="157"/>
                    <a:pt x="140" y="157"/>
                  </a:cubicBezTo>
                  <a:cubicBezTo>
                    <a:pt x="140" y="149"/>
                    <a:pt x="140" y="149"/>
                    <a:pt x="140" y="149"/>
                  </a:cubicBezTo>
                  <a:cubicBezTo>
                    <a:pt x="132" y="149"/>
                    <a:pt x="132" y="149"/>
                    <a:pt x="132" y="149"/>
                  </a:cubicBezTo>
                  <a:lnTo>
                    <a:pt x="132" y="157"/>
                  </a:lnTo>
                  <a:close/>
                  <a:moveTo>
                    <a:pt x="116" y="157"/>
                  </a:moveTo>
                  <a:cubicBezTo>
                    <a:pt x="124" y="157"/>
                    <a:pt x="124" y="157"/>
                    <a:pt x="124" y="157"/>
                  </a:cubicBezTo>
                  <a:cubicBezTo>
                    <a:pt x="124" y="149"/>
                    <a:pt x="124" y="149"/>
                    <a:pt x="124" y="149"/>
                  </a:cubicBezTo>
                  <a:cubicBezTo>
                    <a:pt x="116" y="149"/>
                    <a:pt x="116" y="149"/>
                    <a:pt x="116" y="149"/>
                  </a:cubicBezTo>
                  <a:lnTo>
                    <a:pt x="116" y="157"/>
                  </a:lnTo>
                  <a:close/>
                  <a:moveTo>
                    <a:pt x="140" y="141"/>
                  </a:moveTo>
                  <a:cubicBezTo>
                    <a:pt x="156" y="141"/>
                    <a:pt x="156" y="141"/>
                    <a:pt x="156" y="141"/>
                  </a:cubicBezTo>
                  <a:cubicBezTo>
                    <a:pt x="156" y="133"/>
                    <a:pt x="156" y="133"/>
                    <a:pt x="156" y="133"/>
                  </a:cubicBezTo>
                  <a:cubicBezTo>
                    <a:pt x="140" y="133"/>
                    <a:pt x="140" y="133"/>
                    <a:pt x="140" y="133"/>
                  </a:cubicBezTo>
                  <a:lnTo>
                    <a:pt x="140" y="141"/>
                  </a:lnTo>
                  <a:close/>
                  <a:moveTo>
                    <a:pt x="160" y="81"/>
                  </a:moveTo>
                  <a:cubicBezTo>
                    <a:pt x="89" y="81"/>
                    <a:pt x="89" y="81"/>
                    <a:pt x="89" y="81"/>
                  </a:cubicBezTo>
                  <a:cubicBezTo>
                    <a:pt x="88" y="78"/>
                    <a:pt x="88" y="75"/>
                    <a:pt x="89" y="72"/>
                  </a:cubicBezTo>
                  <a:cubicBezTo>
                    <a:pt x="90" y="65"/>
                    <a:pt x="96" y="60"/>
                    <a:pt x="106" y="57"/>
                  </a:cubicBezTo>
                  <a:cubicBezTo>
                    <a:pt x="122" y="51"/>
                    <a:pt x="129" y="41"/>
                    <a:pt x="132" y="34"/>
                  </a:cubicBezTo>
                  <a:cubicBezTo>
                    <a:pt x="136" y="24"/>
                    <a:pt x="137" y="13"/>
                    <a:pt x="134" y="4"/>
                  </a:cubicBezTo>
                  <a:cubicBezTo>
                    <a:pt x="133" y="1"/>
                    <a:pt x="131" y="0"/>
                    <a:pt x="129" y="1"/>
                  </a:cubicBezTo>
                  <a:cubicBezTo>
                    <a:pt x="126" y="2"/>
                    <a:pt x="125" y="4"/>
                    <a:pt x="126" y="6"/>
                  </a:cubicBezTo>
                  <a:cubicBezTo>
                    <a:pt x="131" y="21"/>
                    <a:pt x="126" y="41"/>
                    <a:pt x="103" y="49"/>
                  </a:cubicBezTo>
                  <a:cubicBezTo>
                    <a:pt x="87" y="54"/>
                    <a:pt x="82" y="63"/>
                    <a:pt x="81" y="70"/>
                  </a:cubicBezTo>
                  <a:cubicBezTo>
                    <a:pt x="80" y="73"/>
                    <a:pt x="80" y="77"/>
                    <a:pt x="81" y="81"/>
                  </a:cubicBezTo>
                  <a:cubicBezTo>
                    <a:pt x="16" y="81"/>
                    <a:pt x="16" y="81"/>
                    <a:pt x="16" y="81"/>
                  </a:cubicBezTo>
                  <a:cubicBezTo>
                    <a:pt x="7" y="81"/>
                    <a:pt x="0" y="88"/>
                    <a:pt x="0" y="97"/>
                  </a:cubicBezTo>
                  <a:cubicBezTo>
                    <a:pt x="0" y="161"/>
                    <a:pt x="0" y="161"/>
                    <a:pt x="0" y="161"/>
                  </a:cubicBezTo>
                  <a:cubicBezTo>
                    <a:pt x="0" y="170"/>
                    <a:pt x="7" y="177"/>
                    <a:pt x="16" y="177"/>
                  </a:cubicBezTo>
                  <a:cubicBezTo>
                    <a:pt x="160" y="177"/>
                    <a:pt x="160" y="177"/>
                    <a:pt x="160" y="177"/>
                  </a:cubicBezTo>
                  <a:cubicBezTo>
                    <a:pt x="169" y="177"/>
                    <a:pt x="176" y="170"/>
                    <a:pt x="176" y="161"/>
                  </a:cubicBezTo>
                  <a:cubicBezTo>
                    <a:pt x="176" y="97"/>
                    <a:pt x="176" y="97"/>
                    <a:pt x="176" y="97"/>
                  </a:cubicBezTo>
                  <a:cubicBezTo>
                    <a:pt x="176" y="88"/>
                    <a:pt x="169" y="81"/>
                    <a:pt x="160" y="81"/>
                  </a:cubicBezTo>
                  <a:moveTo>
                    <a:pt x="168" y="161"/>
                  </a:moveTo>
                  <a:cubicBezTo>
                    <a:pt x="168" y="165"/>
                    <a:pt x="164" y="169"/>
                    <a:pt x="160" y="169"/>
                  </a:cubicBezTo>
                  <a:cubicBezTo>
                    <a:pt x="16" y="169"/>
                    <a:pt x="16" y="169"/>
                    <a:pt x="16" y="169"/>
                  </a:cubicBezTo>
                  <a:cubicBezTo>
                    <a:pt x="12" y="169"/>
                    <a:pt x="8" y="165"/>
                    <a:pt x="8" y="161"/>
                  </a:cubicBezTo>
                  <a:cubicBezTo>
                    <a:pt x="8" y="97"/>
                    <a:pt x="8" y="97"/>
                    <a:pt x="8" y="97"/>
                  </a:cubicBezTo>
                  <a:cubicBezTo>
                    <a:pt x="8" y="93"/>
                    <a:pt x="12" y="89"/>
                    <a:pt x="16" y="89"/>
                  </a:cubicBezTo>
                  <a:cubicBezTo>
                    <a:pt x="160" y="89"/>
                    <a:pt x="160" y="89"/>
                    <a:pt x="160" y="89"/>
                  </a:cubicBezTo>
                  <a:cubicBezTo>
                    <a:pt x="164" y="89"/>
                    <a:pt x="168" y="93"/>
                    <a:pt x="168" y="97"/>
                  </a:cubicBezTo>
                  <a:lnTo>
                    <a:pt x="168" y="161"/>
                  </a:lnTo>
                  <a:close/>
                  <a:moveTo>
                    <a:pt x="116" y="133"/>
                  </a:moveTo>
                  <a:cubicBezTo>
                    <a:pt x="108" y="133"/>
                    <a:pt x="108" y="133"/>
                    <a:pt x="108" y="133"/>
                  </a:cubicBezTo>
                  <a:cubicBezTo>
                    <a:pt x="108" y="141"/>
                    <a:pt x="108" y="141"/>
                    <a:pt x="108" y="141"/>
                  </a:cubicBezTo>
                  <a:cubicBezTo>
                    <a:pt x="116" y="141"/>
                    <a:pt x="116" y="141"/>
                    <a:pt x="116" y="141"/>
                  </a:cubicBezTo>
                  <a:lnTo>
                    <a:pt x="116" y="133"/>
                  </a:lnTo>
                  <a:close/>
                  <a:moveTo>
                    <a:pt x="44" y="117"/>
                  </a:moveTo>
                  <a:cubicBezTo>
                    <a:pt x="36" y="117"/>
                    <a:pt x="36" y="117"/>
                    <a:pt x="36" y="117"/>
                  </a:cubicBezTo>
                  <a:cubicBezTo>
                    <a:pt x="36" y="125"/>
                    <a:pt x="36" y="125"/>
                    <a:pt x="36" y="125"/>
                  </a:cubicBezTo>
                  <a:cubicBezTo>
                    <a:pt x="44" y="125"/>
                    <a:pt x="44" y="125"/>
                    <a:pt x="44" y="125"/>
                  </a:cubicBezTo>
                  <a:lnTo>
                    <a:pt x="44" y="117"/>
                  </a:lnTo>
                  <a:close/>
                  <a:moveTo>
                    <a:pt x="148" y="125"/>
                  </a:moveTo>
                  <a:cubicBezTo>
                    <a:pt x="156" y="125"/>
                    <a:pt x="156" y="125"/>
                    <a:pt x="156" y="125"/>
                  </a:cubicBezTo>
                  <a:cubicBezTo>
                    <a:pt x="156" y="117"/>
                    <a:pt x="156" y="117"/>
                    <a:pt x="156" y="117"/>
                  </a:cubicBezTo>
                  <a:cubicBezTo>
                    <a:pt x="148" y="117"/>
                    <a:pt x="148" y="117"/>
                    <a:pt x="148" y="117"/>
                  </a:cubicBezTo>
                  <a:lnTo>
                    <a:pt x="148" y="125"/>
                  </a:lnTo>
                  <a:close/>
                  <a:moveTo>
                    <a:pt x="52" y="157"/>
                  </a:moveTo>
                  <a:cubicBezTo>
                    <a:pt x="108" y="157"/>
                    <a:pt x="108" y="157"/>
                    <a:pt x="108" y="157"/>
                  </a:cubicBezTo>
                  <a:cubicBezTo>
                    <a:pt x="108" y="149"/>
                    <a:pt x="108" y="149"/>
                    <a:pt x="108" y="149"/>
                  </a:cubicBezTo>
                  <a:cubicBezTo>
                    <a:pt x="52" y="149"/>
                    <a:pt x="52" y="149"/>
                    <a:pt x="52" y="149"/>
                  </a:cubicBezTo>
                  <a:lnTo>
                    <a:pt x="52" y="157"/>
                  </a:lnTo>
                  <a:close/>
                  <a:moveTo>
                    <a:pt x="28" y="117"/>
                  </a:moveTo>
                  <a:cubicBezTo>
                    <a:pt x="20" y="117"/>
                    <a:pt x="20" y="117"/>
                    <a:pt x="20" y="117"/>
                  </a:cubicBezTo>
                  <a:cubicBezTo>
                    <a:pt x="20" y="125"/>
                    <a:pt x="20" y="125"/>
                    <a:pt x="20" y="125"/>
                  </a:cubicBezTo>
                  <a:cubicBezTo>
                    <a:pt x="28" y="125"/>
                    <a:pt x="28" y="125"/>
                    <a:pt x="28" y="125"/>
                  </a:cubicBezTo>
                  <a:lnTo>
                    <a:pt x="28" y="117"/>
                  </a:lnTo>
                  <a:close/>
                  <a:moveTo>
                    <a:pt x="28" y="101"/>
                  </a:moveTo>
                  <a:cubicBezTo>
                    <a:pt x="20" y="101"/>
                    <a:pt x="20" y="101"/>
                    <a:pt x="20" y="101"/>
                  </a:cubicBezTo>
                  <a:cubicBezTo>
                    <a:pt x="20" y="109"/>
                    <a:pt x="20" y="109"/>
                    <a:pt x="20" y="109"/>
                  </a:cubicBezTo>
                  <a:cubicBezTo>
                    <a:pt x="28" y="109"/>
                    <a:pt x="28" y="109"/>
                    <a:pt x="28" y="109"/>
                  </a:cubicBezTo>
                  <a:lnTo>
                    <a:pt x="28" y="101"/>
                  </a:lnTo>
                  <a:close/>
                  <a:moveTo>
                    <a:pt x="36" y="133"/>
                  </a:moveTo>
                  <a:cubicBezTo>
                    <a:pt x="20" y="133"/>
                    <a:pt x="20" y="133"/>
                    <a:pt x="20" y="133"/>
                  </a:cubicBezTo>
                  <a:cubicBezTo>
                    <a:pt x="20" y="141"/>
                    <a:pt x="20" y="141"/>
                    <a:pt x="20" y="141"/>
                  </a:cubicBezTo>
                  <a:cubicBezTo>
                    <a:pt x="36" y="141"/>
                    <a:pt x="36" y="141"/>
                    <a:pt x="36" y="141"/>
                  </a:cubicBezTo>
                  <a:lnTo>
                    <a:pt x="36" y="133"/>
                  </a:lnTo>
                  <a:close/>
                  <a:moveTo>
                    <a:pt x="20" y="157"/>
                  </a:moveTo>
                  <a:cubicBezTo>
                    <a:pt x="28" y="157"/>
                    <a:pt x="28" y="157"/>
                    <a:pt x="28" y="157"/>
                  </a:cubicBezTo>
                  <a:cubicBezTo>
                    <a:pt x="28" y="149"/>
                    <a:pt x="28" y="149"/>
                    <a:pt x="28" y="149"/>
                  </a:cubicBezTo>
                  <a:cubicBezTo>
                    <a:pt x="20" y="149"/>
                    <a:pt x="20" y="149"/>
                    <a:pt x="20" y="149"/>
                  </a:cubicBezTo>
                  <a:lnTo>
                    <a:pt x="20" y="157"/>
                  </a:lnTo>
                  <a:close/>
                  <a:moveTo>
                    <a:pt x="52" y="133"/>
                  </a:moveTo>
                  <a:cubicBezTo>
                    <a:pt x="44" y="133"/>
                    <a:pt x="44" y="133"/>
                    <a:pt x="44" y="133"/>
                  </a:cubicBezTo>
                  <a:cubicBezTo>
                    <a:pt x="44" y="141"/>
                    <a:pt x="44" y="141"/>
                    <a:pt x="44" y="141"/>
                  </a:cubicBezTo>
                  <a:cubicBezTo>
                    <a:pt x="52" y="141"/>
                    <a:pt x="52" y="141"/>
                    <a:pt x="52" y="141"/>
                  </a:cubicBezTo>
                  <a:lnTo>
                    <a:pt x="52" y="133"/>
                  </a:lnTo>
                  <a:close/>
                  <a:moveTo>
                    <a:pt x="36" y="157"/>
                  </a:moveTo>
                  <a:cubicBezTo>
                    <a:pt x="44" y="157"/>
                    <a:pt x="44" y="157"/>
                    <a:pt x="44" y="157"/>
                  </a:cubicBezTo>
                  <a:cubicBezTo>
                    <a:pt x="44" y="149"/>
                    <a:pt x="44" y="149"/>
                    <a:pt x="44" y="149"/>
                  </a:cubicBezTo>
                  <a:cubicBezTo>
                    <a:pt x="36" y="149"/>
                    <a:pt x="36" y="149"/>
                    <a:pt x="36" y="149"/>
                  </a:cubicBezTo>
                  <a:lnTo>
                    <a:pt x="36" y="15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8" name="Group 17"/>
          <p:cNvGrpSpPr/>
          <p:nvPr/>
        </p:nvGrpSpPr>
        <p:grpSpPr>
          <a:xfrm>
            <a:off x="9565997" y="6845637"/>
            <a:ext cx="7274203" cy="1650663"/>
            <a:chOff x="9565997" y="6845637"/>
            <a:chExt cx="7274203" cy="1650663"/>
          </a:xfrm>
        </p:grpSpPr>
        <p:sp>
          <p:nvSpPr>
            <p:cNvPr id="25" name="TextBox 24"/>
            <p:cNvSpPr txBox="1"/>
            <p:nvPr/>
          </p:nvSpPr>
          <p:spPr>
            <a:xfrm>
              <a:off x="11461037" y="6845637"/>
              <a:ext cx="4778951" cy="646331"/>
            </a:xfrm>
            <a:prstGeom prst="rect">
              <a:avLst/>
            </a:prstGeom>
            <a:noFill/>
          </p:spPr>
          <p:txBody>
            <a:bodyPr wrap="square" rtlCol="0">
              <a:spAutoFit/>
            </a:bodyPr>
            <a:lstStyle/>
            <a:p>
              <a:r>
                <a:rPr lang="en-US" sz="3600">
                  <a:latin typeface="+mj-lt"/>
                </a:rPr>
                <a:t>market research</a:t>
              </a:r>
              <a:endParaRPr lang="uk-UA" sz="3600">
                <a:latin typeface="+mj-lt"/>
              </a:endParaRPr>
            </a:p>
          </p:txBody>
        </p:sp>
        <p:sp>
          <p:nvSpPr>
            <p:cNvPr id="26" name="TextBox 25"/>
            <p:cNvSpPr txBox="1"/>
            <p:nvPr/>
          </p:nvSpPr>
          <p:spPr>
            <a:xfrm>
              <a:off x="11461037" y="7480637"/>
              <a:ext cx="5379163"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27" name="Oval 26"/>
            <p:cNvSpPr/>
            <p:nvPr/>
          </p:nvSpPr>
          <p:spPr>
            <a:xfrm>
              <a:off x="9565997" y="6950273"/>
              <a:ext cx="1238250" cy="12382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4" name="Freeform 34"/>
            <p:cNvSpPr>
              <a:spLocks noEditPoints="1"/>
            </p:cNvSpPr>
            <p:nvPr/>
          </p:nvSpPr>
          <p:spPr bwMode="auto">
            <a:xfrm>
              <a:off x="9849776" y="7234052"/>
              <a:ext cx="670692" cy="670692"/>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168 w 176"/>
                <a:gd name="T11" fmla="*/ 84 h 176"/>
                <a:gd name="T12" fmla="*/ 98 w 176"/>
                <a:gd name="T13" fmla="*/ 84 h 176"/>
                <a:gd name="T14" fmla="*/ 147 w 176"/>
                <a:gd name="T15" fmla="*/ 34 h 176"/>
                <a:gd name="T16" fmla="*/ 168 w 176"/>
                <a:gd name="T17" fmla="*/ 84 h 176"/>
                <a:gd name="T18" fmla="*/ 88 w 176"/>
                <a:gd name="T19" fmla="*/ 168 h 176"/>
                <a:gd name="T20" fmla="*/ 8 w 176"/>
                <a:gd name="T21" fmla="*/ 88 h 176"/>
                <a:gd name="T22" fmla="*/ 88 w 176"/>
                <a:gd name="T23" fmla="*/ 8 h 176"/>
                <a:gd name="T24" fmla="*/ 142 w 176"/>
                <a:gd name="T25" fmla="*/ 29 h 176"/>
                <a:gd name="T26" fmla="*/ 85 w 176"/>
                <a:gd name="T27" fmla="*/ 85 h 176"/>
                <a:gd name="T28" fmla="*/ 84 w 176"/>
                <a:gd name="T29" fmla="*/ 88 h 176"/>
                <a:gd name="T30" fmla="*/ 88 w 176"/>
                <a:gd name="T31" fmla="*/ 92 h 176"/>
                <a:gd name="T32" fmla="*/ 168 w 176"/>
                <a:gd name="T33" fmla="*/ 92 h 176"/>
                <a:gd name="T34" fmla="*/ 88 w 176"/>
                <a:gd name="T3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168" y="84"/>
                  </a:moveTo>
                  <a:cubicBezTo>
                    <a:pt x="98" y="84"/>
                    <a:pt x="98" y="84"/>
                    <a:pt x="98" y="84"/>
                  </a:cubicBezTo>
                  <a:cubicBezTo>
                    <a:pt x="147" y="34"/>
                    <a:pt x="147" y="34"/>
                    <a:pt x="147" y="34"/>
                  </a:cubicBezTo>
                  <a:cubicBezTo>
                    <a:pt x="159" y="48"/>
                    <a:pt x="167" y="65"/>
                    <a:pt x="168" y="84"/>
                  </a:cubicBezTo>
                  <a:moveTo>
                    <a:pt x="88" y="168"/>
                  </a:moveTo>
                  <a:cubicBezTo>
                    <a:pt x="44" y="168"/>
                    <a:pt x="8" y="132"/>
                    <a:pt x="8" y="88"/>
                  </a:cubicBezTo>
                  <a:cubicBezTo>
                    <a:pt x="8" y="44"/>
                    <a:pt x="44" y="8"/>
                    <a:pt x="88" y="8"/>
                  </a:cubicBezTo>
                  <a:cubicBezTo>
                    <a:pt x="109" y="8"/>
                    <a:pt x="127" y="16"/>
                    <a:pt x="142" y="29"/>
                  </a:cubicBezTo>
                  <a:cubicBezTo>
                    <a:pt x="85" y="85"/>
                    <a:pt x="85" y="85"/>
                    <a:pt x="85" y="85"/>
                  </a:cubicBezTo>
                  <a:cubicBezTo>
                    <a:pt x="84" y="86"/>
                    <a:pt x="84" y="87"/>
                    <a:pt x="84" y="88"/>
                  </a:cubicBezTo>
                  <a:cubicBezTo>
                    <a:pt x="84" y="90"/>
                    <a:pt x="86" y="92"/>
                    <a:pt x="88" y="92"/>
                  </a:cubicBezTo>
                  <a:cubicBezTo>
                    <a:pt x="168" y="92"/>
                    <a:pt x="168" y="92"/>
                    <a:pt x="168" y="92"/>
                  </a:cubicBezTo>
                  <a:cubicBezTo>
                    <a:pt x="166" y="134"/>
                    <a:pt x="131" y="168"/>
                    <a:pt x="88" y="16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17582844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250"/>
                                        <p:tgtEl>
                                          <p:spTgt spid="8"/>
                                        </p:tgtEl>
                                      </p:cBhvr>
                                    </p:animEffect>
                                    <p:anim calcmode="lin" valueType="num">
                                      <p:cBhvr>
                                        <p:cTn id="14" dur="1250" fill="hold"/>
                                        <p:tgtEl>
                                          <p:spTgt spid="8"/>
                                        </p:tgtEl>
                                        <p:attrNameLst>
                                          <p:attrName>ppt_x</p:attrName>
                                        </p:attrNameLst>
                                      </p:cBhvr>
                                      <p:tavLst>
                                        <p:tav tm="0">
                                          <p:val>
                                            <p:strVal val="#ppt_x"/>
                                          </p:val>
                                        </p:tav>
                                        <p:tav tm="100000">
                                          <p:val>
                                            <p:strVal val="#ppt_x"/>
                                          </p:val>
                                        </p:tav>
                                      </p:tavLst>
                                    </p:anim>
                                    <p:anim calcmode="lin" valueType="num">
                                      <p:cBhvr>
                                        <p:cTn id="15" dur="1125" decel="100000" fill="hold"/>
                                        <p:tgtEl>
                                          <p:spTgt spid="8"/>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25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250"/>
                                        <p:tgtEl>
                                          <p:spTgt spid="9"/>
                                        </p:tgtEl>
                                      </p:cBhvr>
                                    </p:animEffect>
                                    <p:anim calcmode="lin" valueType="num">
                                      <p:cBhvr>
                                        <p:cTn id="20" dur="1250" fill="hold"/>
                                        <p:tgtEl>
                                          <p:spTgt spid="9"/>
                                        </p:tgtEl>
                                        <p:attrNameLst>
                                          <p:attrName>ppt_x</p:attrName>
                                        </p:attrNameLst>
                                      </p:cBhvr>
                                      <p:tavLst>
                                        <p:tav tm="0">
                                          <p:val>
                                            <p:strVal val="#ppt_x"/>
                                          </p:val>
                                        </p:tav>
                                        <p:tav tm="100000">
                                          <p:val>
                                            <p:strVal val="#ppt_x"/>
                                          </p:val>
                                        </p:tav>
                                      </p:tavLst>
                                    </p:anim>
                                    <p:anim calcmode="lin" valueType="num">
                                      <p:cBhvr>
                                        <p:cTn id="21" dur="1125" decel="100000" fill="hold"/>
                                        <p:tgtEl>
                                          <p:spTgt spid="9"/>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25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1250"/>
                                        <p:tgtEl>
                                          <p:spTgt spid="13"/>
                                        </p:tgtEl>
                                      </p:cBhvr>
                                    </p:animEffect>
                                    <p:anim calcmode="lin" valueType="num">
                                      <p:cBhvr>
                                        <p:cTn id="26" dur="1250" fill="hold"/>
                                        <p:tgtEl>
                                          <p:spTgt spid="13"/>
                                        </p:tgtEl>
                                        <p:attrNameLst>
                                          <p:attrName>ppt_x</p:attrName>
                                        </p:attrNameLst>
                                      </p:cBhvr>
                                      <p:tavLst>
                                        <p:tav tm="0">
                                          <p:val>
                                            <p:strVal val="#ppt_x"/>
                                          </p:val>
                                        </p:tav>
                                        <p:tav tm="100000">
                                          <p:val>
                                            <p:strVal val="#ppt_x"/>
                                          </p:val>
                                        </p:tav>
                                      </p:tavLst>
                                    </p:anim>
                                    <p:anim calcmode="lin" valueType="num">
                                      <p:cBhvr>
                                        <p:cTn id="27" dur="1125" decel="100000" fill="hold"/>
                                        <p:tgtEl>
                                          <p:spTgt spid="13"/>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50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1250"/>
                                        <p:tgtEl>
                                          <p:spTgt spid="14"/>
                                        </p:tgtEl>
                                      </p:cBhvr>
                                    </p:animEffect>
                                    <p:anim calcmode="lin" valueType="num">
                                      <p:cBhvr>
                                        <p:cTn id="32" dur="1250" fill="hold"/>
                                        <p:tgtEl>
                                          <p:spTgt spid="14"/>
                                        </p:tgtEl>
                                        <p:attrNameLst>
                                          <p:attrName>ppt_x</p:attrName>
                                        </p:attrNameLst>
                                      </p:cBhvr>
                                      <p:tavLst>
                                        <p:tav tm="0">
                                          <p:val>
                                            <p:strVal val="#ppt_x"/>
                                          </p:val>
                                        </p:tav>
                                        <p:tav tm="100000">
                                          <p:val>
                                            <p:strVal val="#ppt_x"/>
                                          </p:val>
                                        </p:tav>
                                      </p:tavLst>
                                    </p:anim>
                                    <p:anim calcmode="lin" valueType="num">
                                      <p:cBhvr>
                                        <p:cTn id="33" dur="1125" decel="100000" fill="hold"/>
                                        <p:tgtEl>
                                          <p:spTgt spid="14"/>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50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1250"/>
                                        <p:tgtEl>
                                          <p:spTgt spid="18"/>
                                        </p:tgtEl>
                                      </p:cBhvr>
                                    </p:animEffect>
                                    <p:anim calcmode="lin" valueType="num">
                                      <p:cBhvr>
                                        <p:cTn id="38" dur="1250" fill="hold"/>
                                        <p:tgtEl>
                                          <p:spTgt spid="18"/>
                                        </p:tgtEl>
                                        <p:attrNameLst>
                                          <p:attrName>ppt_x</p:attrName>
                                        </p:attrNameLst>
                                      </p:cBhvr>
                                      <p:tavLst>
                                        <p:tav tm="0">
                                          <p:val>
                                            <p:strVal val="#ppt_x"/>
                                          </p:val>
                                        </p:tav>
                                        <p:tav tm="100000">
                                          <p:val>
                                            <p:strVal val="#ppt_x"/>
                                          </p:val>
                                        </p:tav>
                                      </p:tavLst>
                                    </p:anim>
                                    <p:anim calcmode="lin" valueType="num">
                                      <p:cBhvr>
                                        <p:cTn id="39" dur="1125" decel="100000" fill="hold"/>
                                        <p:tgtEl>
                                          <p:spTgt spid="18"/>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two columns</a:t>
            </a:r>
            <a:br>
              <a:rPr lang="en-US"/>
            </a:br>
            <a:r>
              <a:rPr lang="en-US"/>
              <a:t>review</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18</a:t>
            </a:fld>
            <a:endParaRPr/>
          </a:p>
        </p:txBody>
      </p:sp>
      <p:grpSp>
        <p:nvGrpSpPr>
          <p:cNvPr id="6" name="Group 5"/>
          <p:cNvGrpSpPr/>
          <p:nvPr/>
        </p:nvGrpSpPr>
        <p:grpSpPr>
          <a:xfrm>
            <a:off x="2286000" y="2743200"/>
            <a:ext cx="6400800" cy="4700052"/>
            <a:chOff x="2286000" y="2743200"/>
            <a:chExt cx="6400800" cy="4700052"/>
          </a:xfrm>
        </p:grpSpPr>
        <p:sp>
          <p:nvSpPr>
            <p:cNvPr id="4" name="Rectangle 3"/>
            <p:cNvSpPr/>
            <p:nvPr/>
          </p:nvSpPr>
          <p:spPr>
            <a:xfrm>
              <a:off x="2286000" y="2743200"/>
              <a:ext cx="4800600" cy="646331"/>
            </a:xfrm>
            <a:prstGeom prst="rect">
              <a:avLst/>
            </a:prstGeom>
          </p:spPr>
          <p:txBody>
            <a:bodyPr wrap="square">
              <a:spAutoFit/>
            </a:bodyPr>
            <a:lstStyle/>
            <a:p>
              <a:r>
                <a:rPr lang="en-US" sz="3600">
                  <a:latin typeface="+mj-lt"/>
                </a:rPr>
                <a:t>compatitors report</a:t>
              </a:r>
              <a:endParaRPr lang="en-US" sz="3200">
                <a:solidFill>
                  <a:schemeClr val="accent2"/>
                </a:solidFill>
                <a:latin typeface="+mj-lt"/>
              </a:endParaRPr>
            </a:p>
          </p:txBody>
        </p:sp>
        <p:sp>
          <p:nvSpPr>
            <p:cNvPr id="5" name="Rectangle 4"/>
            <p:cNvSpPr/>
            <p:nvPr/>
          </p:nvSpPr>
          <p:spPr>
            <a:xfrm>
              <a:off x="2286000" y="3657600"/>
              <a:ext cx="6400800" cy="3785652"/>
            </a:xfrm>
            <a:prstGeom prst="rect">
              <a:avLst/>
            </a:prstGeom>
          </p:spPr>
          <p:txBody>
            <a:bodyPr wrap="square">
              <a:spAutoFit/>
            </a:bodyPr>
            <a:lstStyle/>
            <a:p>
              <a:r>
                <a:rPr lang="en-US" sz="2000">
                  <a:solidFill>
                    <a:schemeClr val="tx2"/>
                  </a:solidFill>
                  <a:latin typeface="+mj-lt"/>
                </a:rPr>
                <a:t>Aconsectetuer adipiscing elit. Maecenas porttitor congue massa. Fusce posuere, magna sed pulvinar ultricies, purus lectus malesuada libero, sit amet commodo magna eros quis urna. Nunc viverra imperdiet enim. </a:t>
              </a:r>
            </a:p>
            <a:p>
              <a:endParaRPr lang="en-US" sz="2000">
                <a:solidFill>
                  <a:schemeClr val="tx2"/>
                </a:solidFill>
                <a:latin typeface="+mj-lt"/>
              </a:endParaRPr>
            </a:p>
            <a:p>
              <a:r>
                <a:rPr lang="en-US" sz="2000">
                  <a:solidFill>
                    <a:schemeClr val="tx2"/>
                  </a:solidFill>
                  <a:latin typeface="+mj-lt"/>
                </a:rPr>
                <a:t>Aenean nec lorem. In porttitor. Donec laoreet nonummy augue. Suspendisse dui purus, scelerisque at, vulputate vitae, pretium mattis, nunc. Mauris eget neque at sem venenatis eleifend. Ut nonummy. Fusce aliquet pede non pede. </a:t>
              </a:r>
            </a:p>
            <a:p>
              <a:endParaRPr lang="en-US" sz="2000">
                <a:solidFill>
                  <a:schemeClr val="tx2"/>
                </a:solidFill>
                <a:latin typeface="+mj-lt"/>
              </a:endParaRPr>
            </a:p>
            <a:p>
              <a:r>
                <a:rPr lang="en-US" sz="2000">
                  <a:solidFill>
                    <a:schemeClr val="tx2"/>
                  </a:solidFill>
                  <a:latin typeface="+mj-lt"/>
                </a:rPr>
                <a:t>Suspendisse dapibus lorem pellentesque magna. Integer </a:t>
              </a:r>
            </a:p>
            <a:p>
              <a:r>
                <a:rPr lang="en-US" sz="2000">
                  <a:solidFill>
                    <a:schemeClr val="tx2"/>
                  </a:solidFill>
                  <a:latin typeface="+mj-lt"/>
                </a:rPr>
                <a:t>nulla.</a:t>
              </a:r>
            </a:p>
          </p:txBody>
        </p:sp>
      </p:grpSp>
      <p:grpSp>
        <p:nvGrpSpPr>
          <p:cNvPr id="7" name="Group 6"/>
          <p:cNvGrpSpPr/>
          <p:nvPr/>
        </p:nvGrpSpPr>
        <p:grpSpPr>
          <a:xfrm>
            <a:off x="9601200" y="2743200"/>
            <a:ext cx="6400800" cy="4700052"/>
            <a:chOff x="9601200" y="2743200"/>
            <a:chExt cx="6400800" cy="4700052"/>
          </a:xfrm>
        </p:grpSpPr>
        <p:sp>
          <p:nvSpPr>
            <p:cNvPr id="11" name="Rectangle 10"/>
            <p:cNvSpPr/>
            <p:nvPr/>
          </p:nvSpPr>
          <p:spPr>
            <a:xfrm>
              <a:off x="9601200" y="3657600"/>
              <a:ext cx="6400800" cy="3785652"/>
            </a:xfrm>
            <a:prstGeom prst="rect">
              <a:avLst/>
            </a:prstGeom>
          </p:spPr>
          <p:txBody>
            <a:bodyPr wrap="square">
              <a:spAutoFit/>
            </a:bodyPr>
            <a:lstStyle/>
            <a:p>
              <a:r>
                <a:rPr lang="en-US" sz="2000">
                  <a:solidFill>
                    <a:schemeClr val="tx2"/>
                  </a:solidFill>
                  <a:latin typeface="+mj-lt"/>
                </a:rPr>
                <a:t>Aconsectetuer adipiscing elit. Maecenas porttitor congue massa. Fusce posuere, magna sed pulvinar ultricies, purus lectus malesuada libero, sit amet commodo magna eros quis urna. Nunc viverra imperdiet enim. </a:t>
              </a:r>
            </a:p>
            <a:p>
              <a:endParaRPr lang="en-US" sz="2000">
                <a:solidFill>
                  <a:schemeClr val="tx2"/>
                </a:solidFill>
                <a:latin typeface="+mj-lt"/>
              </a:endParaRPr>
            </a:p>
            <a:p>
              <a:r>
                <a:rPr lang="en-US" sz="2000">
                  <a:solidFill>
                    <a:schemeClr val="tx2"/>
                  </a:solidFill>
                  <a:latin typeface="+mj-lt"/>
                </a:rPr>
                <a:t>Aenean nec lorem. In porttitor. Donec laoreet nonummy augue. Suspendisse dui purus, scelerisque at, vulputate vitae, pretium mattis, nunc. Mauris eget neque at sem venenatis eleifend. Ut nonummy. Fusce aliquet pede non pede. </a:t>
              </a:r>
            </a:p>
            <a:p>
              <a:endParaRPr lang="en-US" sz="2000">
                <a:solidFill>
                  <a:schemeClr val="tx2"/>
                </a:solidFill>
                <a:latin typeface="+mj-lt"/>
              </a:endParaRPr>
            </a:p>
            <a:p>
              <a:r>
                <a:rPr lang="en-US" sz="2000">
                  <a:solidFill>
                    <a:schemeClr val="tx2"/>
                  </a:solidFill>
                  <a:latin typeface="+mj-lt"/>
                </a:rPr>
                <a:t>Suspendisse dapibus lorem pellentesque magna. Integer </a:t>
              </a:r>
            </a:p>
            <a:p>
              <a:r>
                <a:rPr lang="en-US" sz="2000">
                  <a:solidFill>
                    <a:schemeClr val="tx2"/>
                  </a:solidFill>
                  <a:latin typeface="+mj-lt"/>
                </a:rPr>
                <a:t>nulla.</a:t>
              </a:r>
            </a:p>
          </p:txBody>
        </p:sp>
        <p:sp>
          <p:nvSpPr>
            <p:cNvPr id="13" name="Rectangle 12"/>
            <p:cNvSpPr/>
            <p:nvPr/>
          </p:nvSpPr>
          <p:spPr>
            <a:xfrm>
              <a:off x="9601200" y="2743200"/>
              <a:ext cx="4800600" cy="646331"/>
            </a:xfrm>
            <a:prstGeom prst="rect">
              <a:avLst/>
            </a:prstGeom>
          </p:spPr>
          <p:txBody>
            <a:bodyPr wrap="square">
              <a:spAutoFit/>
            </a:bodyPr>
            <a:lstStyle/>
            <a:p>
              <a:r>
                <a:rPr lang="en-US" sz="3600">
                  <a:latin typeface="+mj-lt"/>
                </a:rPr>
                <a:t>trend research</a:t>
              </a:r>
              <a:endParaRPr lang="en-US" sz="3200">
                <a:solidFill>
                  <a:schemeClr val="accent2"/>
                </a:solidFill>
                <a:latin typeface="+mj-lt"/>
              </a:endParaRPr>
            </a:p>
          </p:txBody>
        </p:sp>
      </p:grpSp>
    </p:spTree>
    <p:extLst>
      <p:ext uri="{BB962C8B-B14F-4D97-AF65-F5344CB8AC3E}">
        <p14:creationId xmlns:p14="http://schemas.microsoft.com/office/powerpoint/2010/main" val="186899255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250"/>
                                        <p:tgtEl>
                                          <p:spTgt spid="7"/>
                                        </p:tgtEl>
                                      </p:cBhvr>
                                    </p:animEffect>
                                    <p:anim calcmode="lin" valueType="num">
                                      <p:cBhvr>
                                        <p:cTn id="15" dur="1250" fill="hold"/>
                                        <p:tgtEl>
                                          <p:spTgt spid="7"/>
                                        </p:tgtEl>
                                        <p:attrNameLst>
                                          <p:attrName>ppt_x</p:attrName>
                                        </p:attrNameLst>
                                      </p:cBhvr>
                                      <p:tavLst>
                                        <p:tav tm="0">
                                          <p:val>
                                            <p:strVal val="#ppt_x"/>
                                          </p:val>
                                        </p:tav>
                                        <p:tav tm="100000">
                                          <p:val>
                                            <p:strVal val="#ppt_x"/>
                                          </p:val>
                                        </p:tav>
                                      </p:tavLst>
                                    </p:anim>
                                    <p:anim calcmode="lin" valueType="num">
                                      <p:cBhvr>
                                        <p:cTn id="16" dur="1125" decel="100000" fill="hold"/>
                                        <p:tgtEl>
                                          <p:spTgt spid="7"/>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top three</a:t>
            </a:r>
            <a:br>
              <a:rPr lang="en-US"/>
            </a:br>
            <a:r>
              <a:rPr lang="en-US"/>
              <a:t>sellers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180</a:t>
            </a:fld>
            <a:endParaRPr/>
          </a:p>
        </p:txBody>
      </p:sp>
      <p:grpSp>
        <p:nvGrpSpPr>
          <p:cNvPr id="33" name="Group 32"/>
          <p:cNvGrpSpPr/>
          <p:nvPr/>
        </p:nvGrpSpPr>
        <p:grpSpPr>
          <a:xfrm>
            <a:off x="2743200" y="2781300"/>
            <a:ext cx="14173200" cy="1827212"/>
            <a:chOff x="4114800" y="3039296"/>
            <a:chExt cx="14173200" cy="1827212"/>
          </a:xfrm>
        </p:grpSpPr>
        <p:grpSp>
          <p:nvGrpSpPr>
            <p:cNvPr id="32" name="Group 31"/>
            <p:cNvGrpSpPr/>
            <p:nvPr/>
          </p:nvGrpSpPr>
          <p:grpSpPr>
            <a:xfrm>
              <a:off x="6477000" y="3291919"/>
              <a:ext cx="11811000" cy="1321966"/>
              <a:chOff x="6477000" y="3236765"/>
              <a:chExt cx="11811000" cy="1321966"/>
            </a:xfrm>
          </p:grpSpPr>
          <p:sp>
            <p:nvSpPr>
              <p:cNvPr id="11" name="TextBox 10"/>
              <p:cNvSpPr txBox="1"/>
              <p:nvPr/>
            </p:nvSpPr>
            <p:spPr>
              <a:xfrm>
                <a:off x="6477000" y="3850845"/>
                <a:ext cx="11811000" cy="70788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a:t>
                </a:r>
                <a:endParaRPr lang="uk-UA" sz="2000">
                  <a:solidFill>
                    <a:schemeClr val="tx2"/>
                  </a:solidFill>
                </a:endParaRPr>
              </a:p>
            </p:txBody>
          </p:sp>
          <p:sp>
            <p:nvSpPr>
              <p:cNvPr id="12" name="TextBox 11"/>
              <p:cNvSpPr txBox="1"/>
              <p:nvPr/>
            </p:nvSpPr>
            <p:spPr>
              <a:xfrm>
                <a:off x="6477000" y="3236765"/>
                <a:ext cx="4293980" cy="646331"/>
              </a:xfrm>
              <a:prstGeom prst="rect">
                <a:avLst/>
              </a:prstGeom>
              <a:noFill/>
            </p:spPr>
            <p:txBody>
              <a:bodyPr wrap="square" rtlCol="0">
                <a:spAutoFit/>
              </a:bodyPr>
              <a:lstStyle/>
              <a:p>
                <a:r>
                  <a:rPr lang="en-US" sz="3600">
                    <a:latin typeface="+mj-lt"/>
                  </a:rPr>
                  <a:t>category one name</a:t>
                </a:r>
                <a:endParaRPr lang="uk-UA" sz="3600">
                  <a:latin typeface="+mj-lt"/>
                </a:endParaRPr>
              </a:p>
            </p:txBody>
          </p:sp>
        </p:grpSp>
        <p:sp>
          <p:nvSpPr>
            <p:cNvPr id="10" name="Oval 9"/>
            <p:cNvSpPr/>
            <p:nvPr/>
          </p:nvSpPr>
          <p:spPr>
            <a:xfrm>
              <a:off x="4114800" y="3039296"/>
              <a:ext cx="1827212" cy="1827212"/>
            </a:xfrm>
            <a:prstGeom prst="ellipse">
              <a:avLst/>
            </a:prstGeom>
            <a:solidFill>
              <a:schemeClr val="accent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b="1">
                  <a:solidFill>
                    <a:schemeClr val="bg1"/>
                  </a:solidFill>
                </a:rPr>
                <a:t>87</a:t>
              </a:r>
              <a:r>
                <a:rPr lang="en-US" sz="3200" b="1">
                  <a:solidFill>
                    <a:schemeClr val="bg1"/>
                  </a:solidFill>
                </a:rPr>
                <a:t>%</a:t>
              </a:r>
              <a:endParaRPr lang="uk-UA" sz="4000" b="1">
                <a:solidFill>
                  <a:schemeClr val="bg1"/>
                </a:solidFill>
              </a:endParaRPr>
            </a:p>
          </p:txBody>
        </p:sp>
      </p:grpSp>
      <p:grpSp>
        <p:nvGrpSpPr>
          <p:cNvPr id="31" name="Group 30"/>
          <p:cNvGrpSpPr/>
          <p:nvPr/>
        </p:nvGrpSpPr>
        <p:grpSpPr>
          <a:xfrm>
            <a:off x="2932906" y="5049901"/>
            <a:ext cx="13983494" cy="1447800"/>
            <a:chOff x="4304506" y="5218497"/>
            <a:chExt cx="13983494" cy="1447800"/>
          </a:xfrm>
        </p:grpSpPr>
        <p:sp>
          <p:nvSpPr>
            <p:cNvPr id="15" name="Oval 14"/>
            <p:cNvSpPr/>
            <p:nvPr/>
          </p:nvSpPr>
          <p:spPr>
            <a:xfrm>
              <a:off x="4304506" y="5218497"/>
              <a:ext cx="1447800" cy="1447800"/>
            </a:xfrm>
            <a:prstGeom prst="ellipse">
              <a:avLst/>
            </a:prstGeom>
            <a:solidFill>
              <a:schemeClr val="tx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b="1">
                  <a:solidFill>
                    <a:schemeClr val="bg1"/>
                  </a:solidFill>
                </a:rPr>
                <a:t>55</a:t>
              </a:r>
              <a:r>
                <a:rPr lang="en-US" sz="2400" b="1">
                  <a:solidFill>
                    <a:schemeClr val="bg1"/>
                  </a:solidFill>
                </a:rPr>
                <a:t>%</a:t>
              </a:r>
              <a:endParaRPr lang="uk-UA" sz="2400" b="1">
                <a:solidFill>
                  <a:schemeClr val="bg1"/>
                </a:solidFill>
              </a:endParaRPr>
            </a:p>
          </p:txBody>
        </p:sp>
        <p:grpSp>
          <p:nvGrpSpPr>
            <p:cNvPr id="30" name="Group 29"/>
            <p:cNvGrpSpPr/>
            <p:nvPr/>
          </p:nvGrpSpPr>
          <p:grpSpPr>
            <a:xfrm>
              <a:off x="6477000" y="5281414"/>
              <a:ext cx="11811000" cy="1321966"/>
              <a:chOff x="6477000" y="5240377"/>
              <a:chExt cx="11811000" cy="1321966"/>
            </a:xfrm>
          </p:grpSpPr>
          <p:sp>
            <p:nvSpPr>
              <p:cNvPr id="24" name="TextBox 23"/>
              <p:cNvSpPr txBox="1"/>
              <p:nvPr/>
            </p:nvSpPr>
            <p:spPr>
              <a:xfrm>
                <a:off x="6477000" y="5854457"/>
                <a:ext cx="11811000" cy="70788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a:t>
                </a:r>
                <a:endParaRPr lang="uk-UA" sz="2000">
                  <a:solidFill>
                    <a:schemeClr val="tx2"/>
                  </a:solidFill>
                </a:endParaRPr>
              </a:p>
            </p:txBody>
          </p:sp>
          <p:sp>
            <p:nvSpPr>
              <p:cNvPr id="25" name="TextBox 24"/>
              <p:cNvSpPr txBox="1"/>
              <p:nvPr/>
            </p:nvSpPr>
            <p:spPr>
              <a:xfrm>
                <a:off x="6477000" y="5240377"/>
                <a:ext cx="4293980" cy="646331"/>
              </a:xfrm>
              <a:prstGeom prst="rect">
                <a:avLst/>
              </a:prstGeom>
              <a:noFill/>
            </p:spPr>
            <p:txBody>
              <a:bodyPr wrap="square" rtlCol="0">
                <a:spAutoFit/>
              </a:bodyPr>
              <a:lstStyle/>
              <a:p>
                <a:r>
                  <a:rPr lang="en-US" sz="3600">
                    <a:latin typeface="+mj-lt"/>
                  </a:rPr>
                  <a:t>category two name</a:t>
                </a:r>
                <a:endParaRPr lang="uk-UA" sz="3600">
                  <a:latin typeface="+mj-lt"/>
                </a:endParaRPr>
              </a:p>
            </p:txBody>
          </p:sp>
        </p:grpSp>
      </p:grpSp>
      <p:grpSp>
        <p:nvGrpSpPr>
          <p:cNvPr id="29" name="Group 28"/>
          <p:cNvGrpSpPr/>
          <p:nvPr/>
        </p:nvGrpSpPr>
        <p:grpSpPr>
          <a:xfrm>
            <a:off x="3161506" y="6939090"/>
            <a:ext cx="13754894" cy="1321966"/>
            <a:chOff x="4533106" y="6853257"/>
            <a:chExt cx="13754894" cy="1321966"/>
          </a:xfrm>
        </p:grpSpPr>
        <p:sp>
          <p:nvSpPr>
            <p:cNvPr id="20" name="Oval 19"/>
            <p:cNvSpPr/>
            <p:nvPr/>
          </p:nvSpPr>
          <p:spPr>
            <a:xfrm>
              <a:off x="4533106" y="7018940"/>
              <a:ext cx="990600" cy="990600"/>
            </a:xfrm>
            <a:prstGeom prst="ellipse">
              <a:avLst/>
            </a:prstGeom>
            <a:solidFill>
              <a:schemeClr val="accent2"/>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33</a:t>
              </a:r>
              <a:r>
                <a:rPr lang="en-US" sz="1800" b="1">
                  <a:solidFill>
                    <a:schemeClr val="bg1"/>
                  </a:solidFill>
                </a:rPr>
                <a:t>%</a:t>
              </a:r>
              <a:endParaRPr lang="uk-UA" sz="1800" b="1">
                <a:solidFill>
                  <a:schemeClr val="bg1"/>
                </a:solidFill>
              </a:endParaRPr>
            </a:p>
          </p:txBody>
        </p:sp>
        <p:grpSp>
          <p:nvGrpSpPr>
            <p:cNvPr id="28" name="Group 27"/>
            <p:cNvGrpSpPr/>
            <p:nvPr/>
          </p:nvGrpSpPr>
          <p:grpSpPr>
            <a:xfrm>
              <a:off x="6477000" y="6853257"/>
              <a:ext cx="11811000" cy="1321966"/>
              <a:chOff x="6477000" y="6853257"/>
              <a:chExt cx="11811000" cy="1321966"/>
            </a:xfrm>
          </p:grpSpPr>
          <p:sp>
            <p:nvSpPr>
              <p:cNvPr id="26" name="TextBox 25"/>
              <p:cNvSpPr txBox="1"/>
              <p:nvPr/>
            </p:nvSpPr>
            <p:spPr>
              <a:xfrm>
                <a:off x="6477000" y="7467337"/>
                <a:ext cx="11811000" cy="70788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a:t>
                </a:r>
                <a:endParaRPr lang="uk-UA" sz="2000">
                  <a:solidFill>
                    <a:schemeClr val="tx2"/>
                  </a:solidFill>
                </a:endParaRPr>
              </a:p>
            </p:txBody>
          </p:sp>
          <p:sp>
            <p:nvSpPr>
              <p:cNvPr id="27" name="TextBox 26"/>
              <p:cNvSpPr txBox="1"/>
              <p:nvPr/>
            </p:nvSpPr>
            <p:spPr>
              <a:xfrm>
                <a:off x="6477000" y="6853257"/>
                <a:ext cx="4293980" cy="646331"/>
              </a:xfrm>
              <a:prstGeom prst="rect">
                <a:avLst/>
              </a:prstGeom>
              <a:noFill/>
            </p:spPr>
            <p:txBody>
              <a:bodyPr wrap="square" rtlCol="0">
                <a:spAutoFit/>
              </a:bodyPr>
              <a:lstStyle/>
              <a:p>
                <a:r>
                  <a:rPr lang="en-US" sz="3600">
                    <a:latin typeface="+mj-lt"/>
                  </a:rPr>
                  <a:t>category three name</a:t>
                </a:r>
                <a:endParaRPr lang="uk-UA" sz="3600">
                  <a:latin typeface="+mj-lt"/>
                </a:endParaRPr>
              </a:p>
            </p:txBody>
          </p:sp>
        </p:grpSp>
      </p:grpSp>
    </p:spTree>
    <p:extLst>
      <p:ext uri="{BB962C8B-B14F-4D97-AF65-F5344CB8AC3E}">
        <p14:creationId xmlns:p14="http://schemas.microsoft.com/office/powerpoint/2010/main" val="6485036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1250"/>
                                        <p:tgtEl>
                                          <p:spTgt spid="33"/>
                                        </p:tgtEl>
                                      </p:cBhvr>
                                    </p:animEffect>
                                    <p:anim calcmode="lin" valueType="num">
                                      <p:cBhvr>
                                        <p:cTn id="8" dur="1250" fill="hold"/>
                                        <p:tgtEl>
                                          <p:spTgt spid="33"/>
                                        </p:tgtEl>
                                        <p:attrNameLst>
                                          <p:attrName>ppt_x</p:attrName>
                                        </p:attrNameLst>
                                      </p:cBhvr>
                                      <p:tavLst>
                                        <p:tav tm="0">
                                          <p:val>
                                            <p:strVal val="#ppt_x"/>
                                          </p:val>
                                        </p:tav>
                                        <p:tav tm="100000">
                                          <p:val>
                                            <p:strVal val="#ppt_x"/>
                                          </p:val>
                                        </p:tav>
                                      </p:tavLst>
                                    </p:anim>
                                    <p:anim calcmode="lin" valueType="num">
                                      <p:cBhvr>
                                        <p:cTn id="9" dur="1125" decel="100000" fill="hold"/>
                                        <p:tgtEl>
                                          <p:spTgt spid="3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3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1250"/>
                                        <p:tgtEl>
                                          <p:spTgt spid="31"/>
                                        </p:tgtEl>
                                      </p:cBhvr>
                                    </p:animEffect>
                                    <p:anim calcmode="lin" valueType="num">
                                      <p:cBhvr>
                                        <p:cTn id="14" dur="1250" fill="hold"/>
                                        <p:tgtEl>
                                          <p:spTgt spid="31"/>
                                        </p:tgtEl>
                                        <p:attrNameLst>
                                          <p:attrName>ppt_x</p:attrName>
                                        </p:attrNameLst>
                                      </p:cBhvr>
                                      <p:tavLst>
                                        <p:tav tm="0">
                                          <p:val>
                                            <p:strVal val="#ppt_x"/>
                                          </p:val>
                                        </p:tav>
                                        <p:tav tm="100000">
                                          <p:val>
                                            <p:strVal val="#ppt_x"/>
                                          </p:val>
                                        </p:tav>
                                      </p:tavLst>
                                    </p:anim>
                                    <p:anim calcmode="lin" valueType="num">
                                      <p:cBhvr>
                                        <p:cTn id="15" dur="1125" decel="100000" fill="hold"/>
                                        <p:tgtEl>
                                          <p:spTgt spid="31"/>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1"/>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1250"/>
                                        <p:tgtEl>
                                          <p:spTgt spid="29"/>
                                        </p:tgtEl>
                                      </p:cBhvr>
                                    </p:animEffect>
                                    <p:anim calcmode="lin" valueType="num">
                                      <p:cBhvr>
                                        <p:cTn id="20" dur="1250" fill="hold"/>
                                        <p:tgtEl>
                                          <p:spTgt spid="29"/>
                                        </p:tgtEl>
                                        <p:attrNameLst>
                                          <p:attrName>ppt_x</p:attrName>
                                        </p:attrNameLst>
                                      </p:cBhvr>
                                      <p:tavLst>
                                        <p:tav tm="0">
                                          <p:val>
                                            <p:strVal val="#ppt_x"/>
                                          </p:val>
                                        </p:tav>
                                        <p:tav tm="100000">
                                          <p:val>
                                            <p:strVal val="#ppt_x"/>
                                          </p:val>
                                        </p:tav>
                                      </p:tavLst>
                                    </p:anim>
                                    <p:anim calcmode="lin" valueType="num">
                                      <p:cBhvr>
                                        <p:cTn id="21" dur="1125" decel="100000" fill="hold"/>
                                        <p:tgtEl>
                                          <p:spTgt spid="29"/>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business</a:t>
            </a:r>
            <a:br>
              <a:rPr lang="en-US">
                <a:solidFill>
                  <a:schemeClr val="accent1"/>
                </a:solidFill>
              </a:rPr>
            </a:br>
            <a:r>
              <a:rPr lang="en-US">
                <a:solidFill>
                  <a:schemeClr val="accent1"/>
                </a:solidFill>
              </a:rPr>
              <a:t>strategy</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181</a:t>
            </a:fld>
            <a:endParaRPr/>
          </a:p>
        </p:txBody>
      </p:sp>
      <p:grpSp>
        <p:nvGrpSpPr>
          <p:cNvPr id="5" name="Group 4"/>
          <p:cNvGrpSpPr/>
          <p:nvPr/>
        </p:nvGrpSpPr>
        <p:grpSpPr>
          <a:xfrm>
            <a:off x="7772400" y="3771900"/>
            <a:ext cx="2743200" cy="2743200"/>
            <a:chOff x="7772400" y="3771900"/>
            <a:chExt cx="2743200" cy="2743200"/>
          </a:xfrm>
        </p:grpSpPr>
        <p:sp>
          <p:nvSpPr>
            <p:cNvPr id="4" name="Oval 3"/>
            <p:cNvSpPr/>
            <p:nvPr/>
          </p:nvSpPr>
          <p:spPr>
            <a:xfrm>
              <a:off x="7772400" y="3771900"/>
              <a:ext cx="2743200" cy="2743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 name="Freeform 77"/>
            <p:cNvSpPr>
              <a:spLocks noEditPoints="1"/>
            </p:cNvSpPr>
            <p:nvPr/>
          </p:nvSpPr>
          <p:spPr bwMode="auto">
            <a:xfrm>
              <a:off x="8814947" y="4224472"/>
              <a:ext cx="658106" cy="614228"/>
            </a:xfrm>
            <a:custGeom>
              <a:avLst/>
              <a:gdLst>
                <a:gd name="T0" fmla="*/ 172 w 176"/>
                <a:gd name="T1" fmla="*/ 136 h 160"/>
                <a:gd name="T2" fmla="*/ 96 w 176"/>
                <a:gd name="T3" fmla="*/ 136 h 160"/>
                <a:gd name="T4" fmla="*/ 76 w 176"/>
                <a:gd name="T5" fmla="*/ 120 h 160"/>
                <a:gd name="T6" fmla="*/ 56 w 176"/>
                <a:gd name="T7" fmla="*/ 136 h 160"/>
                <a:gd name="T8" fmla="*/ 4 w 176"/>
                <a:gd name="T9" fmla="*/ 136 h 160"/>
                <a:gd name="T10" fmla="*/ 0 w 176"/>
                <a:gd name="T11" fmla="*/ 140 h 160"/>
                <a:gd name="T12" fmla="*/ 4 w 176"/>
                <a:gd name="T13" fmla="*/ 144 h 160"/>
                <a:gd name="T14" fmla="*/ 56 w 176"/>
                <a:gd name="T15" fmla="*/ 144 h 160"/>
                <a:gd name="T16" fmla="*/ 76 w 176"/>
                <a:gd name="T17" fmla="*/ 160 h 160"/>
                <a:gd name="T18" fmla="*/ 96 w 176"/>
                <a:gd name="T19" fmla="*/ 144 h 160"/>
                <a:gd name="T20" fmla="*/ 172 w 176"/>
                <a:gd name="T21" fmla="*/ 144 h 160"/>
                <a:gd name="T22" fmla="*/ 176 w 176"/>
                <a:gd name="T23" fmla="*/ 140 h 160"/>
                <a:gd name="T24" fmla="*/ 172 w 176"/>
                <a:gd name="T25" fmla="*/ 136 h 160"/>
                <a:gd name="T26" fmla="*/ 76 w 176"/>
                <a:gd name="T27" fmla="*/ 152 h 160"/>
                <a:gd name="T28" fmla="*/ 64 w 176"/>
                <a:gd name="T29" fmla="*/ 140 h 160"/>
                <a:gd name="T30" fmla="*/ 76 w 176"/>
                <a:gd name="T31" fmla="*/ 128 h 160"/>
                <a:gd name="T32" fmla="*/ 88 w 176"/>
                <a:gd name="T33" fmla="*/ 140 h 160"/>
                <a:gd name="T34" fmla="*/ 76 w 176"/>
                <a:gd name="T35" fmla="*/ 152 h 160"/>
                <a:gd name="T36" fmla="*/ 4 w 176"/>
                <a:gd name="T37" fmla="*/ 24 h 160"/>
                <a:gd name="T38" fmla="*/ 24 w 176"/>
                <a:gd name="T39" fmla="*/ 24 h 160"/>
                <a:gd name="T40" fmla="*/ 44 w 176"/>
                <a:gd name="T41" fmla="*/ 40 h 160"/>
                <a:gd name="T42" fmla="*/ 64 w 176"/>
                <a:gd name="T43" fmla="*/ 24 h 160"/>
                <a:gd name="T44" fmla="*/ 172 w 176"/>
                <a:gd name="T45" fmla="*/ 24 h 160"/>
                <a:gd name="T46" fmla="*/ 176 w 176"/>
                <a:gd name="T47" fmla="*/ 20 h 160"/>
                <a:gd name="T48" fmla="*/ 172 w 176"/>
                <a:gd name="T49" fmla="*/ 16 h 160"/>
                <a:gd name="T50" fmla="*/ 64 w 176"/>
                <a:gd name="T51" fmla="*/ 16 h 160"/>
                <a:gd name="T52" fmla="*/ 44 w 176"/>
                <a:gd name="T53" fmla="*/ 0 h 160"/>
                <a:gd name="T54" fmla="*/ 24 w 176"/>
                <a:gd name="T55" fmla="*/ 16 h 160"/>
                <a:gd name="T56" fmla="*/ 4 w 176"/>
                <a:gd name="T57" fmla="*/ 16 h 160"/>
                <a:gd name="T58" fmla="*/ 0 w 176"/>
                <a:gd name="T59" fmla="*/ 20 h 160"/>
                <a:gd name="T60" fmla="*/ 4 w 176"/>
                <a:gd name="T61" fmla="*/ 24 h 160"/>
                <a:gd name="T62" fmla="*/ 44 w 176"/>
                <a:gd name="T63" fmla="*/ 8 h 160"/>
                <a:gd name="T64" fmla="*/ 56 w 176"/>
                <a:gd name="T65" fmla="*/ 20 h 160"/>
                <a:gd name="T66" fmla="*/ 44 w 176"/>
                <a:gd name="T67" fmla="*/ 32 h 160"/>
                <a:gd name="T68" fmla="*/ 32 w 176"/>
                <a:gd name="T69" fmla="*/ 20 h 160"/>
                <a:gd name="T70" fmla="*/ 44 w 176"/>
                <a:gd name="T71" fmla="*/ 8 h 160"/>
                <a:gd name="T72" fmla="*/ 172 w 176"/>
                <a:gd name="T73" fmla="*/ 76 h 160"/>
                <a:gd name="T74" fmla="*/ 160 w 176"/>
                <a:gd name="T75" fmla="*/ 76 h 160"/>
                <a:gd name="T76" fmla="*/ 140 w 176"/>
                <a:gd name="T77" fmla="*/ 60 h 160"/>
                <a:gd name="T78" fmla="*/ 120 w 176"/>
                <a:gd name="T79" fmla="*/ 76 h 160"/>
                <a:gd name="T80" fmla="*/ 4 w 176"/>
                <a:gd name="T81" fmla="*/ 76 h 160"/>
                <a:gd name="T82" fmla="*/ 0 w 176"/>
                <a:gd name="T83" fmla="*/ 80 h 160"/>
                <a:gd name="T84" fmla="*/ 4 w 176"/>
                <a:gd name="T85" fmla="*/ 84 h 160"/>
                <a:gd name="T86" fmla="*/ 120 w 176"/>
                <a:gd name="T87" fmla="*/ 84 h 160"/>
                <a:gd name="T88" fmla="*/ 140 w 176"/>
                <a:gd name="T89" fmla="*/ 100 h 160"/>
                <a:gd name="T90" fmla="*/ 160 w 176"/>
                <a:gd name="T91" fmla="*/ 84 h 160"/>
                <a:gd name="T92" fmla="*/ 172 w 176"/>
                <a:gd name="T93" fmla="*/ 84 h 160"/>
                <a:gd name="T94" fmla="*/ 176 w 176"/>
                <a:gd name="T95" fmla="*/ 80 h 160"/>
                <a:gd name="T96" fmla="*/ 172 w 176"/>
                <a:gd name="T97" fmla="*/ 76 h 160"/>
                <a:gd name="T98" fmla="*/ 140 w 176"/>
                <a:gd name="T99" fmla="*/ 92 h 160"/>
                <a:gd name="T100" fmla="*/ 128 w 176"/>
                <a:gd name="T101" fmla="*/ 80 h 160"/>
                <a:gd name="T102" fmla="*/ 140 w 176"/>
                <a:gd name="T103" fmla="*/ 68 h 160"/>
                <a:gd name="T104" fmla="*/ 152 w 176"/>
                <a:gd name="T105" fmla="*/ 80 h 160"/>
                <a:gd name="T106" fmla="*/ 140 w 176"/>
                <a:gd name="T107" fmla="*/ 9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60">
                  <a:moveTo>
                    <a:pt x="172" y="136"/>
                  </a:moveTo>
                  <a:cubicBezTo>
                    <a:pt x="96" y="136"/>
                    <a:pt x="96" y="136"/>
                    <a:pt x="96" y="136"/>
                  </a:cubicBezTo>
                  <a:cubicBezTo>
                    <a:pt x="94" y="127"/>
                    <a:pt x="86" y="120"/>
                    <a:pt x="76" y="120"/>
                  </a:cubicBezTo>
                  <a:cubicBezTo>
                    <a:pt x="66" y="120"/>
                    <a:pt x="58" y="127"/>
                    <a:pt x="56" y="136"/>
                  </a:cubicBezTo>
                  <a:cubicBezTo>
                    <a:pt x="4" y="136"/>
                    <a:pt x="4" y="136"/>
                    <a:pt x="4" y="136"/>
                  </a:cubicBezTo>
                  <a:cubicBezTo>
                    <a:pt x="2" y="136"/>
                    <a:pt x="0" y="138"/>
                    <a:pt x="0" y="140"/>
                  </a:cubicBezTo>
                  <a:cubicBezTo>
                    <a:pt x="0" y="142"/>
                    <a:pt x="2" y="144"/>
                    <a:pt x="4" y="144"/>
                  </a:cubicBezTo>
                  <a:cubicBezTo>
                    <a:pt x="56" y="144"/>
                    <a:pt x="56" y="144"/>
                    <a:pt x="56" y="144"/>
                  </a:cubicBezTo>
                  <a:cubicBezTo>
                    <a:pt x="58" y="153"/>
                    <a:pt x="66" y="160"/>
                    <a:pt x="76" y="160"/>
                  </a:cubicBezTo>
                  <a:cubicBezTo>
                    <a:pt x="86" y="160"/>
                    <a:pt x="94" y="153"/>
                    <a:pt x="96" y="144"/>
                  </a:cubicBezTo>
                  <a:cubicBezTo>
                    <a:pt x="172" y="144"/>
                    <a:pt x="172" y="144"/>
                    <a:pt x="172" y="144"/>
                  </a:cubicBezTo>
                  <a:cubicBezTo>
                    <a:pt x="174" y="144"/>
                    <a:pt x="176" y="142"/>
                    <a:pt x="176" y="140"/>
                  </a:cubicBezTo>
                  <a:cubicBezTo>
                    <a:pt x="176" y="138"/>
                    <a:pt x="174" y="136"/>
                    <a:pt x="172" y="136"/>
                  </a:cubicBezTo>
                  <a:moveTo>
                    <a:pt x="76" y="152"/>
                  </a:moveTo>
                  <a:cubicBezTo>
                    <a:pt x="69" y="152"/>
                    <a:pt x="64" y="147"/>
                    <a:pt x="64" y="140"/>
                  </a:cubicBezTo>
                  <a:cubicBezTo>
                    <a:pt x="64" y="133"/>
                    <a:pt x="69" y="128"/>
                    <a:pt x="76" y="128"/>
                  </a:cubicBezTo>
                  <a:cubicBezTo>
                    <a:pt x="83" y="128"/>
                    <a:pt x="88" y="133"/>
                    <a:pt x="88" y="140"/>
                  </a:cubicBezTo>
                  <a:cubicBezTo>
                    <a:pt x="88" y="147"/>
                    <a:pt x="83" y="152"/>
                    <a:pt x="76" y="152"/>
                  </a:cubicBezTo>
                  <a:moveTo>
                    <a:pt x="4" y="24"/>
                  </a:moveTo>
                  <a:cubicBezTo>
                    <a:pt x="24" y="24"/>
                    <a:pt x="24" y="24"/>
                    <a:pt x="24" y="24"/>
                  </a:cubicBezTo>
                  <a:cubicBezTo>
                    <a:pt x="26" y="33"/>
                    <a:pt x="34" y="40"/>
                    <a:pt x="44" y="40"/>
                  </a:cubicBezTo>
                  <a:cubicBezTo>
                    <a:pt x="54" y="40"/>
                    <a:pt x="62" y="33"/>
                    <a:pt x="64" y="24"/>
                  </a:cubicBezTo>
                  <a:cubicBezTo>
                    <a:pt x="172" y="24"/>
                    <a:pt x="172" y="24"/>
                    <a:pt x="172" y="24"/>
                  </a:cubicBezTo>
                  <a:cubicBezTo>
                    <a:pt x="174" y="24"/>
                    <a:pt x="176" y="22"/>
                    <a:pt x="176" y="20"/>
                  </a:cubicBezTo>
                  <a:cubicBezTo>
                    <a:pt x="176" y="18"/>
                    <a:pt x="174" y="16"/>
                    <a:pt x="172" y="16"/>
                  </a:cubicBezTo>
                  <a:cubicBezTo>
                    <a:pt x="64" y="16"/>
                    <a:pt x="64" y="16"/>
                    <a:pt x="64" y="16"/>
                  </a:cubicBezTo>
                  <a:cubicBezTo>
                    <a:pt x="62" y="7"/>
                    <a:pt x="54" y="0"/>
                    <a:pt x="44" y="0"/>
                  </a:cubicBezTo>
                  <a:cubicBezTo>
                    <a:pt x="34" y="0"/>
                    <a:pt x="26" y="7"/>
                    <a:pt x="24" y="16"/>
                  </a:cubicBezTo>
                  <a:cubicBezTo>
                    <a:pt x="4" y="16"/>
                    <a:pt x="4" y="16"/>
                    <a:pt x="4" y="16"/>
                  </a:cubicBezTo>
                  <a:cubicBezTo>
                    <a:pt x="2" y="16"/>
                    <a:pt x="0" y="18"/>
                    <a:pt x="0" y="20"/>
                  </a:cubicBezTo>
                  <a:cubicBezTo>
                    <a:pt x="0" y="22"/>
                    <a:pt x="2" y="24"/>
                    <a:pt x="4" y="24"/>
                  </a:cubicBezTo>
                  <a:moveTo>
                    <a:pt x="44" y="8"/>
                  </a:moveTo>
                  <a:cubicBezTo>
                    <a:pt x="51" y="8"/>
                    <a:pt x="56" y="13"/>
                    <a:pt x="56" y="20"/>
                  </a:cubicBezTo>
                  <a:cubicBezTo>
                    <a:pt x="56" y="27"/>
                    <a:pt x="51" y="32"/>
                    <a:pt x="44" y="32"/>
                  </a:cubicBezTo>
                  <a:cubicBezTo>
                    <a:pt x="37" y="32"/>
                    <a:pt x="32" y="27"/>
                    <a:pt x="32" y="20"/>
                  </a:cubicBezTo>
                  <a:cubicBezTo>
                    <a:pt x="32" y="13"/>
                    <a:pt x="37" y="8"/>
                    <a:pt x="44" y="8"/>
                  </a:cubicBezTo>
                  <a:moveTo>
                    <a:pt x="172" y="76"/>
                  </a:moveTo>
                  <a:cubicBezTo>
                    <a:pt x="160" y="76"/>
                    <a:pt x="160" y="76"/>
                    <a:pt x="160" y="76"/>
                  </a:cubicBezTo>
                  <a:cubicBezTo>
                    <a:pt x="158" y="67"/>
                    <a:pt x="150" y="60"/>
                    <a:pt x="140" y="60"/>
                  </a:cubicBezTo>
                  <a:cubicBezTo>
                    <a:pt x="130" y="60"/>
                    <a:pt x="122" y="67"/>
                    <a:pt x="120" y="76"/>
                  </a:cubicBezTo>
                  <a:cubicBezTo>
                    <a:pt x="4" y="76"/>
                    <a:pt x="4" y="76"/>
                    <a:pt x="4" y="76"/>
                  </a:cubicBezTo>
                  <a:cubicBezTo>
                    <a:pt x="2" y="76"/>
                    <a:pt x="0" y="78"/>
                    <a:pt x="0" y="80"/>
                  </a:cubicBezTo>
                  <a:cubicBezTo>
                    <a:pt x="0" y="82"/>
                    <a:pt x="2" y="84"/>
                    <a:pt x="4" y="84"/>
                  </a:cubicBezTo>
                  <a:cubicBezTo>
                    <a:pt x="120" y="84"/>
                    <a:pt x="120" y="84"/>
                    <a:pt x="120" y="84"/>
                  </a:cubicBezTo>
                  <a:cubicBezTo>
                    <a:pt x="122" y="93"/>
                    <a:pt x="130" y="100"/>
                    <a:pt x="140" y="100"/>
                  </a:cubicBezTo>
                  <a:cubicBezTo>
                    <a:pt x="150" y="100"/>
                    <a:pt x="158" y="93"/>
                    <a:pt x="160" y="84"/>
                  </a:cubicBezTo>
                  <a:cubicBezTo>
                    <a:pt x="172" y="84"/>
                    <a:pt x="172" y="84"/>
                    <a:pt x="172" y="84"/>
                  </a:cubicBezTo>
                  <a:cubicBezTo>
                    <a:pt x="174" y="84"/>
                    <a:pt x="176" y="82"/>
                    <a:pt x="176" y="80"/>
                  </a:cubicBezTo>
                  <a:cubicBezTo>
                    <a:pt x="176" y="78"/>
                    <a:pt x="174" y="76"/>
                    <a:pt x="172" y="76"/>
                  </a:cubicBezTo>
                  <a:moveTo>
                    <a:pt x="140" y="92"/>
                  </a:moveTo>
                  <a:cubicBezTo>
                    <a:pt x="133" y="92"/>
                    <a:pt x="128" y="87"/>
                    <a:pt x="128" y="80"/>
                  </a:cubicBezTo>
                  <a:cubicBezTo>
                    <a:pt x="128" y="73"/>
                    <a:pt x="133" y="68"/>
                    <a:pt x="140" y="68"/>
                  </a:cubicBezTo>
                  <a:cubicBezTo>
                    <a:pt x="147" y="68"/>
                    <a:pt x="152" y="73"/>
                    <a:pt x="152" y="80"/>
                  </a:cubicBezTo>
                  <a:cubicBezTo>
                    <a:pt x="152" y="87"/>
                    <a:pt x="147" y="92"/>
                    <a:pt x="140" y="9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7" name="TextBox 6"/>
            <p:cNvSpPr txBox="1"/>
            <p:nvPr/>
          </p:nvSpPr>
          <p:spPr>
            <a:xfrm>
              <a:off x="7886700" y="5032801"/>
              <a:ext cx="2514600" cy="830997"/>
            </a:xfrm>
            <a:prstGeom prst="rect">
              <a:avLst/>
            </a:prstGeom>
            <a:noFill/>
          </p:spPr>
          <p:txBody>
            <a:bodyPr wrap="square" rtlCol="0">
              <a:spAutoFit/>
            </a:bodyPr>
            <a:lstStyle/>
            <a:p>
              <a:pPr algn="ctr"/>
              <a:r>
                <a:rPr lang="en-US" sz="2400" b="1">
                  <a:solidFill>
                    <a:schemeClr val="bg1"/>
                  </a:solidFill>
                </a:rPr>
                <a:t>we know how to make it right</a:t>
              </a:r>
              <a:endParaRPr lang="uk-UA" sz="2400" b="1">
                <a:solidFill>
                  <a:schemeClr val="bg1"/>
                </a:solidFill>
              </a:endParaRPr>
            </a:p>
          </p:txBody>
        </p:sp>
      </p:grpSp>
      <p:grpSp>
        <p:nvGrpSpPr>
          <p:cNvPr id="29" name="Group 28"/>
          <p:cNvGrpSpPr/>
          <p:nvPr/>
        </p:nvGrpSpPr>
        <p:grpSpPr>
          <a:xfrm>
            <a:off x="981399" y="2933700"/>
            <a:ext cx="7472201" cy="5621279"/>
            <a:chOff x="981399" y="2933700"/>
            <a:chExt cx="7472201" cy="5621279"/>
          </a:xfrm>
        </p:grpSpPr>
        <p:sp>
          <p:nvSpPr>
            <p:cNvPr id="57" name="TextBox 56"/>
            <p:cNvSpPr txBox="1"/>
            <p:nvPr/>
          </p:nvSpPr>
          <p:spPr>
            <a:xfrm>
              <a:off x="5906545" y="7960765"/>
              <a:ext cx="2547055" cy="400110"/>
            </a:xfrm>
            <a:prstGeom prst="rect">
              <a:avLst/>
            </a:prstGeom>
            <a:noFill/>
          </p:spPr>
          <p:txBody>
            <a:bodyPr wrap="square" rtlCol="0">
              <a:spAutoFit/>
            </a:bodyPr>
            <a:lstStyle/>
            <a:p>
              <a:r>
                <a:rPr lang="en-US" sz="2000">
                  <a:solidFill>
                    <a:schemeClr val="accent2"/>
                  </a:solidFill>
                </a:rPr>
                <a:t>teambuilding</a:t>
              </a:r>
              <a:endParaRPr lang="uk-UA" sz="2000">
                <a:solidFill>
                  <a:schemeClr val="accent2"/>
                </a:solidFill>
              </a:endParaRPr>
            </a:p>
          </p:txBody>
        </p:sp>
        <p:grpSp>
          <p:nvGrpSpPr>
            <p:cNvPr id="22" name="Group 21"/>
            <p:cNvGrpSpPr/>
            <p:nvPr/>
          </p:nvGrpSpPr>
          <p:grpSpPr>
            <a:xfrm>
              <a:off x="981399" y="2933700"/>
              <a:ext cx="6625444" cy="5621279"/>
              <a:chOff x="981399" y="2933700"/>
              <a:chExt cx="6625444" cy="5621279"/>
            </a:xfrm>
          </p:grpSpPr>
          <p:sp>
            <p:nvSpPr>
              <p:cNvPr id="9" name="Oval 8"/>
              <p:cNvSpPr/>
              <p:nvPr/>
            </p:nvSpPr>
            <p:spPr>
              <a:xfrm>
                <a:off x="3988337" y="4838700"/>
                <a:ext cx="2159168" cy="2159168"/>
              </a:xfrm>
              <a:prstGeom prst="ellipse">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a:solidFill>
                      <a:schemeClr val="accent1"/>
                    </a:solidFill>
                  </a:rPr>
                  <a:t>people first</a:t>
                </a:r>
                <a:endParaRPr lang="uk-UA" sz="2000">
                  <a:solidFill>
                    <a:schemeClr val="accent1"/>
                  </a:solidFill>
                </a:endParaRPr>
              </a:p>
            </p:txBody>
          </p:sp>
          <p:sp>
            <p:nvSpPr>
              <p:cNvPr id="13" name="Oval 12"/>
              <p:cNvSpPr/>
              <p:nvPr/>
            </p:nvSpPr>
            <p:spPr>
              <a:xfrm>
                <a:off x="3453445" y="3506105"/>
                <a:ext cx="1069784" cy="1069784"/>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4" name="Oval 13"/>
              <p:cNvSpPr/>
              <p:nvPr/>
            </p:nvSpPr>
            <p:spPr>
              <a:xfrm>
                <a:off x="2348237" y="6624038"/>
                <a:ext cx="1184298" cy="1184298"/>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5" name="Oval 14"/>
              <p:cNvSpPr/>
              <p:nvPr/>
            </p:nvSpPr>
            <p:spPr>
              <a:xfrm>
                <a:off x="5957267" y="6817736"/>
                <a:ext cx="990600" cy="9906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a:solidFill>
                    <a:schemeClr val="tx2"/>
                  </a:solidFill>
                </a:endParaRPr>
              </a:p>
            </p:txBody>
          </p:sp>
          <p:sp>
            <p:nvSpPr>
              <p:cNvPr id="21" name="Freeform 80"/>
              <p:cNvSpPr>
                <a:spLocks noEditPoints="1"/>
              </p:cNvSpPr>
              <p:nvPr/>
            </p:nvSpPr>
            <p:spPr bwMode="auto">
              <a:xfrm>
                <a:off x="3740500" y="3793160"/>
                <a:ext cx="495673" cy="495673"/>
              </a:xfrm>
              <a:custGeom>
                <a:avLst/>
                <a:gdLst>
                  <a:gd name="T0" fmla="*/ 162 w 176"/>
                  <a:gd name="T1" fmla="*/ 68 h 176"/>
                  <a:gd name="T2" fmla="*/ 159 w 176"/>
                  <a:gd name="T3" fmla="*/ 42 h 176"/>
                  <a:gd name="T4" fmla="*/ 142 w 176"/>
                  <a:gd name="T5" fmla="*/ 17 h 176"/>
                  <a:gd name="T6" fmla="*/ 134 w 176"/>
                  <a:gd name="T7" fmla="*/ 17 h 176"/>
                  <a:gd name="T8" fmla="*/ 108 w 176"/>
                  <a:gd name="T9" fmla="*/ 14 h 176"/>
                  <a:gd name="T10" fmla="*/ 100 w 176"/>
                  <a:gd name="T11" fmla="*/ 0 h 176"/>
                  <a:gd name="T12" fmla="*/ 70 w 176"/>
                  <a:gd name="T13" fmla="*/ 6 h 176"/>
                  <a:gd name="T14" fmla="*/ 50 w 176"/>
                  <a:gd name="T15" fmla="*/ 22 h 176"/>
                  <a:gd name="T16" fmla="*/ 38 w 176"/>
                  <a:gd name="T17" fmla="*/ 16 h 176"/>
                  <a:gd name="T18" fmla="*/ 17 w 176"/>
                  <a:gd name="T19" fmla="*/ 34 h 176"/>
                  <a:gd name="T20" fmla="*/ 22 w 176"/>
                  <a:gd name="T21" fmla="*/ 50 h 176"/>
                  <a:gd name="T22" fmla="*/ 6 w 176"/>
                  <a:gd name="T23" fmla="*/ 70 h 176"/>
                  <a:gd name="T24" fmla="*/ 0 w 176"/>
                  <a:gd name="T25" fmla="*/ 100 h 176"/>
                  <a:gd name="T26" fmla="*/ 14 w 176"/>
                  <a:gd name="T27" fmla="*/ 108 h 176"/>
                  <a:gd name="T28" fmla="*/ 17 w 176"/>
                  <a:gd name="T29" fmla="*/ 134 h 176"/>
                  <a:gd name="T30" fmla="*/ 34 w 176"/>
                  <a:gd name="T31" fmla="*/ 159 h 176"/>
                  <a:gd name="T32" fmla="*/ 42 w 176"/>
                  <a:gd name="T33" fmla="*/ 159 h 176"/>
                  <a:gd name="T34" fmla="*/ 68 w 176"/>
                  <a:gd name="T35" fmla="*/ 162 h 176"/>
                  <a:gd name="T36" fmla="*/ 76 w 176"/>
                  <a:gd name="T37" fmla="*/ 176 h 176"/>
                  <a:gd name="T38" fmla="*/ 106 w 176"/>
                  <a:gd name="T39" fmla="*/ 170 h 176"/>
                  <a:gd name="T40" fmla="*/ 126 w 176"/>
                  <a:gd name="T41" fmla="*/ 154 h 176"/>
                  <a:gd name="T42" fmla="*/ 138 w 176"/>
                  <a:gd name="T43" fmla="*/ 160 h 176"/>
                  <a:gd name="T44" fmla="*/ 159 w 176"/>
                  <a:gd name="T45" fmla="*/ 142 h 176"/>
                  <a:gd name="T46" fmla="*/ 154 w 176"/>
                  <a:gd name="T47" fmla="*/ 126 h 176"/>
                  <a:gd name="T48" fmla="*/ 170 w 176"/>
                  <a:gd name="T49" fmla="*/ 106 h 176"/>
                  <a:gd name="T50" fmla="*/ 176 w 176"/>
                  <a:gd name="T51" fmla="*/ 76 h 176"/>
                  <a:gd name="T52" fmla="*/ 168 w 176"/>
                  <a:gd name="T53" fmla="*/ 98 h 176"/>
                  <a:gd name="T54" fmla="*/ 160 w 176"/>
                  <a:gd name="T55" fmla="*/ 100 h 176"/>
                  <a:gd name="T56" fmla="*/ 147 w 176"/>
                  <a:gd name="T57" fmla="*/ 122 h 176"/>
                  <a:gd name="T58" fmla="*/ 152 w 176"/>
                  <a:gd name="T59" fmla="*/ 138 h 176"/>
                  <a:gd name="T60" fmla="*/ 138 w 176"/>
                  <a:gd name="T61" fmla="*/ 152 h 176"/>
                  <a:gd name="T62" fmla="*/ 126 w 176"/>
                  <a:gd name="T63" fmla="*/ 146 h 176"/>
                  <a:gd name="T64" fmla="*/ 106 w 176"/>
                  <a:gd name="T65" fmla="*/ 154 h 176"/>
                  <a:gd name="T66" fmla="*/ 98 w 176"/>
                  <a:gd name="T67" fmla="*/ 168 h 176"/>
                  <a:gd name="T68" fmla="*/ 78 w 176"/>
                  <a:gd name="T69" fmla="*/ 168 h 176"/>
                  <a:gd name="T70" fmla="*/ 70 w 176"/>
                  <a:gd name="T71" fmla="*/ 154 h 176"/>
                  <a:gd name="T72" fmla="*/ 50 w 176"/>
                  <a:gd name="T73" fmla="*/ 146 h 176"/>
                  <a:gd name="T74" fmla="*/ 39 w 176"/>
                  <a:gd name="T75" fmla="*/ 152 h 176"/>
                  <a:gd name="T76" fmla="*/ 24 w 176"/>
                  <a:gd name="T77" fmla="*/ 138 h 176"/>
                  <a:gd name="T78" fmla="*/ 29 w 176"/>
                  <a:gd name="T79" fmla="*/ 122 h 176"/>
                  <a:gd name="T80" fmla="*/ 16 w 176"/>
                  <a:gd name="T81" fmla="*/ 100 h 176"/>
                  <a:gd name="T82" fmla="*/ 8 w 176"/>
                  <a:gd name="T83" fmla="*/ 98 h 176"/>
                  <a:gd name="T84" fmla="*/ 16 w 176"/>
                  <a:gd name="T85" fmla="*/ 76 h 176"/>
                  <a:gd name="T86" fmla="*/ 29 w 176"/>
                  <a:gd name="T87" fmla="*/ 54 h 176"/>
                  <a:gd name="T88" fmla="*/ 24 w 176"/>
                  <a:gd name="T89" fmla="*/ 38 h 176"/>
                  <a:gd name="T90" fmla="*/ 38 w 176"/>
                  <a:gd name="T91" fmla="*/ 24 h 176"/>
                  <a:gd name="T92" fmla="*/ 50 w 176"/>
                  <a:gd name="T93" fmla="*/ 30 h 176"/>
                  <a:gd name="T94" fmla="*/ 70 w 176"/>
                  <a:gd name="T95" fmla="*/ 22 h 176"/>
                  <a:gd name="T96" fmla="*/ 78 w 176"/>
                  <a:gd name="T97" fmla="*/ 8 h 176"/>
                  <a:gd name="T98" fmla="*/ 98 w 176"/>
                  <a:gd name="T99" fmla="*/ 8 h 176"/>
                  <a:gd name="T100" fmla="*/ 106 w 176"/>
                  <a:gd name="T101" fmla="*/ 22 h 176"/>
                  <a:gd name="T102" fmla="*/ 126 w 176"/>
                  <a:gd name="T103" fmla="*/ 30 h 176"/>
                  <a:gd name="T104" fmla="*/ 138 w 176"/>
                  <a:gd name="T105" fmla="*/ 24 h 176"/>
                  <a:gd name="T106" fmla="*/ 152 w 176"/>
                  <a:gd name="T107" fmla="*/ 39 h 176"/>
                  <a:gd name="T108" fmla="*/ 147 w 176"/>
                  <a:gd name="T109" fmla="*/ 54 h 176"/>
                  <a:gd name="T110" fmla="*/ 160 w 176"/>
                  <a:gd name="T111" fmla="*/ 76 h 176"/>
                  <a:gd name="T112" fmla="*/ 168 w 176"/>
                  <a:gd name="T113" fmla="*/ 98 h 176"/>
                  <a:gd name="T114" fmla="*/ 48 w 176"/>
                  <a:gd name="T115" fmla="*/ 88 h 176"/>
                  <a:gd name="T116" fmla="*/ 128 w 176"/>
                  <a:gd name="T117" fmla="*/ 88 h 176"/>
                  <a:gd name="T118" fmla="*/ 88 w 176"/>
                  <a:gd name="T119" fmla="*/ 120 h 176"/>
                  <a:gd name="T120" fmla="*/ 88 w 176"/>
                  <a:gd name="T121" fmla="*/ 56 h 176"/>
                  <a:gd name="T122" fmla="*/ 88 w 176"/>
                  <a:gd name="T123"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6" h="176">
                    <a:moveTo>
                      <a:pt x="170" y="70"/>
                    </a:moveTo>
                    <a:cubicBezTo>
                      <a:pt x="162" y="68"/>
                      <a:pt x="162" y="68"/>
                      <a:pt x="162" y="68"/>
                    </a:cubicBezTo>
                    <a:cubicBezTo>
                      <a:pt x="160" y="62"/>
                      <a:pt x="157" y="56"/>
                      <a:pt x="154" y="50"/>
                    </a:cubicBezTo>
                    <a:cubicBezTo>
                      <a:pt x="159" y="42"/>
                      <a:pt x="159" y="42"/>
                      <a:pt x="159" y="42"/>
                    </a:cubicBezTo>
                    <a:cubicBezTo>
                      <a:pt x="160" y="40"/>
                      <a:pt x="161" y="36"/>
                      <a:pt x="159" y="34"/>
                    </a:cubicBezTo>
                    <a:cubicBezTo>
                      <a:pt x="142" y="17"/>
                      <a:pt x="142" y="17"/>
                      <a:pt x="142" y="17"/>
                    </a:cubicBezTo>
                    <a:cubicBezTo>
                      <a:pt x="141" y="16"/>
                      <a:pt x="140" y="16"/>
                      <a:pt x="138" y="16"/>
                    </a:cubicBezTo>
                    <a:cubicBezTo>
                      <a:pt x="137" y="16"/>
                      <a:pt x="135" y="17"/>
                      <a:pt x="134" y="17"/>
                    </a:cubicBezTo>
                    <a:cubicBezTo>
                      <a:pt x="126" y="22"/>
                      <a:pt x="126" y="22"/>
                      <a:pt x="126" y="22"/>
                    </a:cubicBezTo>
                    <a:cubicBezTo>
                      <a:pt x="120" y="19"/>
                      <a:pt x="114" y="16"/>
                      <a:pt x="108" y="14"/>
                    </a:cubicBezTo>
                    <a:cubicBezTo>
                      <a:pt x="106" y="6"/>
                      <a:pt x="106" y="6"/>
                      <a:pt x="106" y="6"/>
                    </a:cubicBezTo>
                    <a:cubicBezTo>
                      <a:pt x="105" y="3"/>
                      <a:pt x="103" y="0"/>
                      <a:pt x="100" y="0"/>
                    </a:cubicBezTo>
                    <a:cubicBezTo>
                      <a:pt x="76" y="0"/>
                      <a:pt x="76" y="0"/>
                      <a:pt x="76" y="0"/>
                    </a:cubicBezTo>
                    <a:cubicBezTo>
                      <a:pt x="73" y="0"/>
                      <a:pt x="71" y="3"/>
                      <a:pt x="70" y="6"/>
                    </a:cubicBezTo>
                    <a:cubicBezTo>
                      <a:pt x="68" y="14"/>
                      <a:pt x="68" y="14"/>
                      <a:pt x="68" y="14"/>
                    </a:cubicBezTo>
                    <a:cubicBezTo>
                      <a:pt x="62" y="16"/>
                      <a:pt x="56" y="19"/>
                      <a:pt x="50" y="22"/>
                    </a:cubicBezTo>
                    <a:cubicBezTo>
                      <a:pt x="42" y="17"/>
                      <a:pt x="42" y="17"/>
                      <a:pt x="42" y="17"/>
                    </a:cubicBezTo>
                    <a:cubicBezTo>
                      <a:pt x="41" y="17"/>
                      <a:pt x="39" y="16"/>
                      <a:pt x="38" y="16"/>
                    </a:cubicBezTo>
                    <a:cubicBezTo>
                      <a:pt x="36" y="16"/>
                      <a:pt x="35" y="16"/>
                      <a:pt x="34" y="17"/>
                    </a:cubicBezTo>
                    <a:cubicBezTo>
                      <a:pt x="17" y="34"/>
                      <a:pt x="17" y="34"/>
                      <a:pt x="17" y="34"/>
                    </a:cubicBezTo>
                    <a:cubicBezTo>
                      <a:pt x="15" y="36"/>
                      <a:pt x="16" y="40"/>
                      <a:pt x="17" y="42"/>
                    </a:cubicBezTo>
                    <a:cubicBezTo>
                      <a:pt x="22" y="50"/>
                      <a:pt x="22" y="50"/>
                      <a:pt x="22" y="50"/>
                    </a:cubicBezTo>
                    <a:cubicBezTo>
                      <a:pt x="19" y="56"/>
                      <a:pt x="16" y="62"/>
                      <a:pt x="14" y="68"/>
                    </a:cubicBezTo>
                    <a:cubicBezTo>
                      <a:pt x="6" y="70"/>
                      <a:pt x="6" y="70"/>
                      <a:pt x="6" y="70"/>
                    </a:cubicBezTo>
                    <a:cubicBezTo>
                      <a:pt x="3" y="71"/>
                      <a:pt x="0" y="73"/>
                      <a:pt x="0" y="76"/>
                    </a:cubicBezTo>
                    <a:cubicBezTo>
                      <a:pt x="0" y="100"/>
                      <a:pt x="0" y="100"/>
                      <a:pt x="0" y="100"/>
                    </a:cubicBezTo>
                    <a:cubicBezTo>
                      <a:pt x="0" y="103"/>
                      <a:pt x="3" y="105"/>
                      <a:pt x="6" y="106"/>
                    </a:cubicBezTo>
                    <a:cubicBezTo>
                      <a:pt x="14" y="108"/>
                      <a:pt x="14" y="108"/>
                      <a:pt x="14" y="108"/>
                    </a:cubicBezTo>
                    <a:cubicBezTo>
                      <a:pt x="16" y="114"/>
                      <a:pt x="19" y="120"/>
                      <a:pt x="22" y="126"/>
                    </a:cubicBezTo>
                    <a:cubicBezTo>
                      <a:pt x="17" y="134"/>
                      <a:pt x="17" y="134"/>
                      <a:pt x="17" y="134"/>
                    </a:cubicBezTo>
                    <a:cubicBezTo>
                      <a:pt x="16" y="136"/>
                      <a:pt x="15" y="140"/>
                      <a:pt x="17" y="142"/>
                    </a:cubicBezTo>
                    <a:cubicBezTo>
                      <a:pt x="34" y="159"/>
                      <a:pt x="34" y="159"/>
                      <a:pt x="34" y="159"/>
                    </a:cubicBezTo>
                    <a:cubicBezTo>
                      <a:pt x="35" y="160"/>
                      <a:pt x="36" y="160"/>
                      <a:pt x="38" y="160"/>
                    </a:cubicBezTo>
                    <a:cubicBezTo>
                      <a:pt x="39" y="160"/>
                      <a:pt x="41" y="159"/>
                      <a:pt x="42" y="159"/>
                    </a:cubicBezTo>
                    <a:cubicBezTo>
                      <a:pt x="50" y="154"/>
                      <a:pt x="50" y="154"/>
                      <a:pt x="50" y="154"/>
                    </a:cubicBezTo>
                    <a:cubicBezTo>
                      <a:pt x="56" y="157"/>
                      <a:pt x="62" y="160"/>
                      <a:pt x="68" y="162"/>
                    </a:cubicBezTo>
                    <a:cubicBezTo>
                      <a:pt x="70" y="170"/>
                      <a:pt x="70" y="170"/>
                      <a:pt x="70" y="170"/>
                    </a:cubicBezTo>
                    <a:cubicBezTo>
                      <a:pt x="71" y="173"/>
                      <a:pt x="73" y="176"/>
                      <a:pt x="76" y="176"/>
                    </a:cubicBezTo>
                    <a:cubicBezTo>
                      <a:pt x="100" y="176"/>
                      <a:pt x="100" y="176"/>
                      <a:pt x="100" y="176"/>
                    </a:cubicBezTo>
                    <a:cubicBezTo>
                      <a:pt x="103" y="176"/>
                      <a:pt x="105" y="173"/>
                      <a:pt x="106" y="170"/>
                    </a:cubicBezTo>
                    <a:cubicBezTo>
                      <a:pt x="108" y="162"/>
                      <a:pt x="108" y="162"/>
                      <a:pt x="108" y="162"/>
                    </a:cubicBezTo>
                    <a:cubicBezTo>
                      <a:pt x="114" y="160"/>
                      <a:pt x="120" y="157"/>
                      <a:pt x="126" y="154"/>
                    </a:cubicBezTo>
                    <a:cubicBezTo>
                      <a:pt x="134" y="159"/>
                      <a:pt x="134" y="159"/>
                      <a:pt x="134" y="159"/>
                    </a:cubicBezTo>
                    <a:cubicBezTo>
                      <a:pt x="135" y="159"/>
                      <a:pt x="137" y="160"/>
                      <a:pt x="138" y="160"/>
                    </a:cubicBezTo>
                    <a:cubicBezTo>
                      <a:pt x="140" y="160"/>
                      <a:pt x="141" y="160"/>
                      <a:pt x="142" y="159"/>
                    </a:cubicBezTo>
                    <a:cubicBezTo>
                      <a:pt x="159" y="142"/>
                      <a:pt x="159" y="142"/>
                      <a:pt x="159" y="142"/>
                    </a:cubicBezTo>
                    <a:cubicBezTo>
                      <a:pt x="161" y="140"/>
                      <a:pt x="160" y="136"/>
                      <a:pt x="159" y="134"/>
                    </a:cubicBezTo>
                    <a:cubicBezTo>
                      <a:pt x="154" y="126"/>
                      <a:pt x="154" y="126"/>
                      <a:pt x="154" y="126"/>
                    </a:cubicBezTo>
                    <a:cubicBezTo>
                      <a:pt x="157" y="120"/>
                      <a:pt x="160" y="114"/>
                      <a:pt x="162" y="108"/>
                    </a:cubicBezTo>
                    <a:cubicBezTo>
                      <a:pt x="170" y="106"/>
                      <a:pt x="170" y="106"/>
                      <a:pt x="170" y="106"/>
                    </a:cubicBezTo>
                    <a:cubicBezTo>
                      <a:pt x="173" y="105"/>
                      <a:pt x="176" y="103"/>
                      <a:pt x="176" y="100"/>
                    </a:cubicBezTo>
                    <a:cubicBezTo>
                      <a:pt x="176" y="76"/>
                      <a:pt x="176" y="76"/>
                      <a:pt x="176" y="76"/>
                    </a:cubicBezTo>
                    <a:cubicBezTo>
                      <a:pt x="176" y="73"/>
                      <a:pt x="173" y="71"/>
                      <a:pt x="170" y="70"/>
                    </a:cubicBezTo>
                    <a:moveTo>
                      <a:pt x="168" y="98"/>
                    </a:moveTo>
                    <a:cubicBezTo>
                      <a:pt x="168" y="98"/>
                      <a:pt x="168" y="98"/>
                      <a:pt x="168" y="98"/>
                    </a:cubicBezTo>
                    <a:cubicBezTo>
                      <a:pt x="160" y="100"/>
                      <a:pt x="160" y="100"/>
                      <a:pt x="160" y="100"/>
                    </a:cubicBezTo>
                    <a:cubicBezTo>
                      <a:pt x="157" y="101"/>
                      <a:pt x="155" y="103"/>
                      <a:pt x="154" y="106"/>
                    </a:cubicBezTo>
                    <a:cubicBezTo>
                      <a:pt x="152" y="111"/>
                      <a:pt x="150" y="117"/>
                      <a:pt x="147" y="122"/>
                    </a:cubicBezTo>
                    <a:cubicBezTo>
                      <a:pt x="146" y="125"/>
                      <a:pt x="146" y="128"/>
                      <a:pt x="147" y="130"/>
                    </a:cubicBezTo>
                    <a:cubicBezTo>
                      <a:pt x="152" y="138"/>
                      <a:pt x="152" y="138"/>
                      <a:pt x="152" y="138"/>
                    </a:cubicBezTo>
                    <a:cubicBezTo>
                      <a:pt x="138" y="152"/>
                      <a:pt x="138" y="152"/>
                      <a:pt x="138" y="152"/>
                    </a:cubicBezTo>
                    <a:cubicBezTo>
                      <a:pt x="138" y="152"/>
                      <a:pt x="138" y="152"/>
                      <a:pt x="138" y="152"/>
                    </a:cubicBezTo>
                    <a:cubicBezTo>
                      <a:pt x="130" y="147"/>
                      <a:pt x="130" y="147"/>
                      <a:pt x="130" y="147"/>
                    </a:cubicBezTo>
                    <a:cubicBezTo>
                      <a:pt x="129" y="146"/>
                      <a:pt x="128" y="146"/>
                      <a:pt x="126" y="146"/>
                    </a:cubicBezTo>
                    <a:cubicBezTo>
                      <a:pt x="125" y="146"/>
                      <a:pt x="123" y="146"/>
                      <a:pt x="122" y="147"/>
                    </a:cubicBezTo>
                    <a:cubicBezTo>
                      <a:pt x="117" y="150"/>
                      <a:pt x="111" y="152"/>
                      <a:pt x="106" y="154"/>
                    </a:cubicBezTo>
                    <a:cubicBezTo>
                      <a:pt x="103" y="155"/>
                      <a:pt x="101" y="157"/>
                      <a:pt x="100" y="160"/>
                    </a:cubicBezTo>
                    <a:cubicBezTo>
                      <a:pt x="98" y="168"/>
                      <a:pt x="98" y="168"/>
                      <a:pt x="98" y="168"/>
                    </a:cubicBezTo>
                    <a:cubicBezTo>
                      <a:pt x="98" y="168"/>
                      <a:pt x="98" y="168"/>
                      <a:pt x="98" y="168"/>
                    </a:cubicBezTo>
                    <a:cubicBezTo>
                      <a:pt x="78" y="168"/>
                      <a:pt x="78" y="168"/>
                      <a:pt x="78" y="168"/>
                    </a:cubicBezTo>
                    <a:cubicBezTo>
                      <a:pt x="76" y="160"/>
                      <a:pt x="76" y="160"/>
                      <a:pt x="76" y="160"/>
                    </a:cubicBezTo>
                    <a:cubicBezTo>
                      <a:pt x="75" y="157"/>
                      <a:pt x="73" y="155"/>
                      <a:pt x="70" y="154"/>
                    </a:cubicBezTo>
                    <a:cubicBezTo>
                      <a:pt x="65" y="152"/>
                      <a:pt x="59" y="150"/>
                      <a:pt x="54" y="147"/>
                    </a:cubicBezTo>
                    <a:cubicBezTo>
                      <a:pt x="53" y="146"/>
                      <a:pt x="51" y="146"/>
                      <a:pt x="50" y="146"/>
                    </a:cubicBezTo>
                    <a:cubicBezTo>
                      <a:pt x="48" y="146"/>
                      <a:pt x="47" y="146"/>
                      <a:pt x="46" y="147"/>
                    </a:cubicBezTo>
                    <a:cubicBezTo>
                      <a:pt x="39" y="152"/>
                      <a:pt x="39" y="152"/>
                      <a:pt x="39" y="152"/>
                    </a:cubicBezTo>
                    <a:cubicBezTo>
                      <a:pt x="38" y="152"/>
                      <a:pt x="38" y="152"/>
                      <a:pt x="38" y="152"/>
                    </a:cubicBezTo>
                    <a:cubicBezTo>
                      <a:pt x="24" y="138"/>
                      <a:pt x="24" y="138"/>
                      <a:pt x="24" y="138"/>
                    </a:cubicBezTo>
                    <a:cubicBezTo>
                      <a:pt x="29" y="130"/>
                      <a:pt x="29" y="130"/>
                      <a:pt x="29" y="130"/>
                    </a:cubicBezTo>
                    <a:cubicBezTo>
                      <a:pt x="30" y="128"/>
                      <a:pt x="30" y="125"/>
                      <a:pt x="29" y="122"/>
                    </a:cubicBezTo>
                    <a:cubicBezTo>
                      <a:pt x="26" y="117"/>
                      <a:pt x="24" y="111"/>
                      <a:pt x="22" y="106"/>
                    </a:cubicBezTo>
                    <a:cubicBezTo>
                      <a:pt x="21" y="103"/>
                      <a:pt x="19" y="101"/>
                      <a:pt x="16" y="100"/>
                    </a:cubicBezTo>
                    <a:cubicBezTo>
                      <a:pt x="8" y="98"/>
                      <a:pt x="8" y="98"/>
                      <a:pt x="8" y="98"/>
                    </a:cubicBezTo>
                    <a:cubicBezTo>
                      <a:pt x="8" y="98"/>
                      <a:pt x="8" y="98"/>
                      <a:pt x="8" y="98"/>
                    </a:cubicBezTo>
                    <a:cubicBezTo>
                      <a:pt x="8" y="78"/>
                      <a:pt x="8" y="78"/>
                      <a:pt x="8" y="78"/>
                    </a:cubicBezTo>
                    <a:cubicBezTo>
                      <a:pt x="16" y="76"/>
                      <a:pt x="16" y="76"/>
                      <a:pt x="16" y="76"/>
                    </a:cubicBezTo>
                    <a:cubicBezTo>
                      <a:pt x="19" y="75"/>
                      <a:pt x="21" y="73"/>
                      <a:pt x="22" y="70"/>
                    </a:cubicBezTo>
                    <a:cubicBezTo>
                      <a:pt x="24" y="65"/>
                      <a:pt x="26" y="59"/>
                      <a:pt x="29" y="54"/>
                    </a:cubicBezTo>
                    <a:cubicBezTo>
                      <a:pt x="30" y="51"/>
                      <a:pt x="30" y="48"/>
                      <a:pt x="29" y="46"/>
                    </a:cubicBezTo>
                    <a:cubicBezTo>
                      <a:pt x="24" y="38"/>
                      <a:pt x="24" y="38"/>
                      <a:pt x="24" y="38"/>
                    </a:cubicBezTo>
                    <a:cubicBezTo>
                      <a:pt x="24" y="38"/>
                      <a:pt x="24" y="38"/>
                      <a:pt x="24" y="38"/>
                    </a:cubicBezTo>
                    <a:cubicBezTo>
                      <a:pt x="38" y="24"/>
                      <a:pt x="38" y="24"/>
                      <a:pt x="38" y="24"/>
                    </a:cubicBezTo>
                    <a:cubicBezTo>
                      <a:pt x="46" y="29"/>
                      <a:pt x="46" y="29"/>
                      <a:pt x="46" y="29"/>
                    </a:cubicBezTo>
                    <a:cubicBezTo>
                      <a:pt x="47" y="30"/>
                      <a:pt x="48" y="30"/>
                      <a:pt x="50" y="30"/>
                    </a:cubicBezTo>
                    <a:cubicBezTo>
                      <a:pt x="51" y="30"/>
                      <a:pt x="53" y="30"/>
                      <a:pt x="54" y="29"/>
                    </a:cubicBezTo>
                    <a:cubicBezTo>
                      <a:pt x="59" y="26"/>
                      <a:pt x="65" y="24"/>
                      <a:pt x="70" y="22"/>
                    </a:cubicBezTo>
                    <a:cubicBezTo>
                      <a:pt x="73" y="21"/>
                      <a:pt x="75" y="19"/>
                      <a:pt x="76" y="16"/>
                    </a:cubicBezTo>
                    <a:cubicBezTo>
                      <a:pt x="78" y="8"/>
                      <a:pt x="78" y="8"/>
                      <a:pt x="78" y="8"/>
                    </a:cubicBezTo>
                    <a:cubicBezTo>
                      <a:pt x="98" y="8"/>
                      <a:pt x="98" y="8"/>
                      <a:pt x="98" y="8"/>
                    </a:cubicBezTo>
                    <a:cubicBezTo>
                      <a:pt x="98" y="8"/>
                      <a:pt x="98" y="8"/>
                      <a:pt x="98" y="8"/>
                    </a:cubicBezTo>
                    <a:cubicBezTo>
                      <a:pt x="100" y="16"/>
                      <a:pt x="100" y="16"/>
                      <a:pt x="100" y="16"/>
                    </a:cubicBezTo>
                    <a:cubicBezTo>
                      <a:pt x="101" y="19"/>
                      <a:pt x="103" y="21"/>
                      <a:pt x="106" y="22"/>
                    </a:cubicBezTo>
                    <a:cubicBezTo>
                      <a:pt x="111" y="24"/>
                      <a:pt x="117" y="26"/>
                      <a:pt x="122" y="29"/>
                    </a:cubicBezTo>
                    <a:cubicBezTo>
                      <a:pt x="123" y="30"/>
                      <a:pt x="125" y="30"/>
                      <a:pt x="126" y="30"/>
                    </a:cubicBezTo>
                    <a:cubicBezTo>
                      <a:pt x="128" y="30"/>
                      <a:pt x="129" y="30"/>
                      <a:pt x="130" y="29"/>
                    </a:cubicBezTo>
                    <a:cubicBezTo>
                      <a:pt x="138" y="24"/>
                      <a:pt x="138" y="24"/>
                      <a:pt x="138" y="24"/>
                    </a:cubicBezTo>
                    <a:cubicBezTo>
                      <a:pt x="152" y="38"/>
                      <a:pt x="152" y="38"/>
                      <a:pt x="152" y="38"/>
                    </a:cubicBezTo>
                    <a:cubicBezTo>
                      <a:pt x="152" y="38"/>
                      <a:pt x="152" y="38"/>
                      <a:pt x="152" y="39"/>
                    </a:cubicBezTo>
                    <a:cubicBezTo>
                      <a:pt x="147" y="46"/>
                      <a:pt x="147" y="46"/>
                      <a:pt x="147" y="46"/>
                    </a:cubicBezTo>
                    <a:cubicBezTo>
                      <a:pt x="146" y="48"/>
                      <a:pt x="146" y="51"/>
                      <a:pt x="147" y="54"/>
                    </a:cubicBezTo>
                    <a:cubicBezTo>
                      <a:pt x="150" y="59"/>
                      <a:pt x="152" y="65"/>
                      <a:pt x="154" y="70"/>
                    </a:cubicBezTo>
                    <a:cubicBezTo>
                      <a:pt x="155" y="73"/>
                      <a:pt x="157" y="75"/>
                      <a:pt x="160" y="76"/>
                    </a:cubicBezTo>
                    <a:cubicBezTo>
                      <a:pt x="168" y="78"/>
                      <a:pt x="168" y="78"/>
                      <a:pt x="168" y="78"/>
                    </a:cubicBezTo>
                    <a:lnTo>
                      <a:pt x="168" y="98"/>
                    </a:lnTo>
                    <a:close/>
                    <a:moveTo>
                      <a:pt x="88" y="48"/>
                    </a:moveTo>
                    <a:cubicBezTo>
                      <a:pt x="66" y="48"/>
                      <a:pt x="48" y="66"/>
                      <a:pt x="48" y="88"/>
                    </a:cubicBezTo>
                    <a:cubicBezTo>
                      <a:pt x="48" y="110"/>
                      <a:pt x="66" y="128"/>
                      <a:pt x="88" y="128"/>
                    </a:cubicBezTo>
                    <a:cubicBezTo>
                      <a:pt x="110" y="128"/>
                      <a:pt x="128" y="110"/>
                      <a:pt x="128" y="88"/>
                    </a:cubicBezTo>
                    <a:cubicBezTo>
                      <a:pt x="128" y="66"/>
                      <a:pt x="110" y="48"/>
                      <a:pt x="88" y="48"/>
                    </a:cubicBezTo>
                    <a:moveTo>
                      <a:pt x="88" y="120"/>
                    </a:moveTo>
                    <a:cubicBezTo>
                      <a:pt x="70" y="120"/>
                      <a:pt x="56" y="106"/>
                      <a:pt x="56" y="88"/>
                    </a:cubicBezTo>
                    <a:cubicBezTo>
                      <a:pt x="56" y="70"/>
                      <a:pt x="70" y="56"/>
                      <a:pt x="88" y="56"/>
                    </a:cubicBezTo>
                    <a:cubicBezTo>
                      <a:pt x="106" y="56"/>
                      <a:pt x="120" y="70"/>
                      <a:pt x="120" y="88"/>
                    </a:cubicBezTo>
                    <a:cubicBezTo>
                      <a:pt x="120" y="106"/>
                      <a:pt x="106" y="120"/>
                      <a:pt x="88" y="120"/>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23" name="Freeform 166"/>
              <p:cNvSpPr>
                <a:spLocks noEditPoints="1"/>
              </p:cNvSpPr>
              <p:nvPr/>
            </p:nvSpPr>
            <p:spPr bwMode="auto">
              <a:xfrm>
                <a:off x="2614641" y="6885194"/>
                <a:ext cx="656114" cy="597793"/>
              </a:xfrm>
              <a:custGeom>
                <a:avLst/>
                <a:gdLst>
                  <a:gd name="T0" fmla="*/ 72 w 176"/>
                  <a:gd name="T1" fmla="*/ 97 h 161"/>
                  <a:gd name="T2" fmla="*/ 80 w 176"/>
                  <a:gd name="T3" fmla="*/ 97 h 161"/>
                  <a:gd name="T4" fmla="*/ 100 w 176"/>
                  <a:gd name="T5" fmla="*/ 93 h 161"/>
                  <a:gd name="T6" fmla="*/ 100 w 176"/>
                  <a:gd name="T7" fmla="*/ 101 h 161"/>
                  <a:gd name="T8" fmla="*/ 100 w 176"/>
                  <a:gd name="T9" fmla="*/ 93 h 161"/>
                  <a:gd name="T10" fmla="*/ 48 w 176"/>
                  <a:gd name="T11" fmla="*/ 113 h 161"/>
                  <a:gd name="T12" fmla="*/ 44 w 176"/>
                  <a:gd name="T13" fmla="*/ 101 h 161"/>
                  <a:gd name="T14" fmla="*/ 40 w 176"/>
                  <a:gd name="T15" fmla="*/ 113 h 161"/>
                  <a:gd name="T16" fmla="*/ 28 w 176"/>
                  <a:gd name="T17" fmla="*/ 117 h 161"/>
                  <a:gd name="T18" fmla="*/ 40 w 176"/>
                  <a:gd name="T19" fmla="*/ 121 h 161"/>
                  <a:gd name="T20" fmla="*/ 44 w 176"/>
                  <a:gd name="T21" fmla="*/ 133 h 161"/>
                  <a:gd name="T22" fmla="*/ 48 w 176"/>
                  <a:gd name="T23" fmla="*/ 121 h 161"/>
                  <a:gd name="T24" fmla="*/ 60 w 176"/>
                  <a:gd name="T25" fmla="*/ 117 h 161"/>
                  <a:gd name="T26" fmla="*/ 132 w 176"/>
                  <a:gd name="T27" fmla="*/ 73 h 161"/>
                  <a:gd name="T28" fmla="*/ 97 w 176"/>
                  <a:gd name="T29" fmla="*/ 56 h 161"/>
                  <a:gd name="T30" fmla="*/ 82 w 176"/>
                  <a:gd name="T31" fmla="*/ 1 h 161"/>
                  <a:gd name="T32" fmla="*/ 78 w 176"/>
                  <a:gd name="T33" fmla="*/ 9 h 161"/>
                  <a:gd name="T34" fmla="*/ 92 w 176"/>
                  <a:gd name="T35" fmla="*/ 51 h 161"/>
                  <a:gd name="T36" fmla="*/ 44 w 176"/>
                  <a:gd name="T37" fmla="*/ 73 h 161"/>
                  <a:gd name="T38" fmla="*/ 44 w 176"/>
                  <a:gd name="T39" fmla="*/ 161 h 161"/>
                  <a:gd name="T40" fmla="*/ 98 w 176"/>
                  <a:gd name="T41" fmla="*/ 145 h 161"/>
                  <a:gd name="T42" fmla="*/ 176 w 176"/>
                  <a:gd name="T43" fmla="*/ 117 h 161"/>
                  <a:gd name="T44" fmla="*/ 132 w 176"/>
                  <a:gd name="T45" fmla="*/ 153 h 161"/>
                  <a:gd name="T46" fmla="*/ 74 w 176"/>
                  <a:gd name="T47" fmla="*/ 137 h 161"/>
                  <a:gd name="T48" fmla="*/ 8 w 176"/>
                  <a:gd name="T49" fmla="*/ 117 h 161"/>
                  <a:gd name="T50" fmla="*/ 132 w 176"/>
                  <a:gd name="T51" fmla="*/ 81 h 161"/>
                  <a:gd name="T52" fmla="*/ 132 w 176"/>
                  <a:gd name="T53" fmla="*/ 153 h 161"/>
                  <a:gd name="T54" fmla="*/ 116 w 176"/>
                  <a:gd name="T55" fmla="*/ 125 h 161"/>
                  <a:gd name="T56" fmla="*/ 132 w 176"/>
                  <a:gd name="T57" fmla="*/ 125 h 161"/>
                  <a:gd name="T58" fmla="*/ 140 w 176"/>
                  <a:gd name="T59" fmla="*/ 101 h 161"/>
                  <a:gd name="T60" fmla="*/ 140 w 176"/>
                  <a:gd name="T61" fmla="*/ 117 h 161"/>
                  <a:gd name="T62" fmla="*/ 140 w 176"/>
                  <a:gd name="T63" fmla="*/ 10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1">
                    <a:moveTo>
                      <a:pt x="76" y="93"/>
                    </a:moveTo>
                    <a:cubicBezTo>
                      <a:pt x="74" y="93"/>
                      <a:pt x="72" y="95"/>
                      <a:pt x="72" y="97"/>
                    </a:cubicBezTo>
                    <a:cubicBezTo>
                      <a:pt x="72" y="99"/>
                      <a:pt x="74" y="101"/>
                      <a:pt x="76" y="101"/>
                    </a:cubicBezTo>
                    <a:cubicBezTo>
                      <a:pt x="78" y="101"/>
                      <a:pt x="80" y="99"/>
                      <a:pt x="80" y="97"/>
                    </a:cubicBezTo>
                    <a:cubicBezTo>
                      <a:pt x="80" y="95"/>
                      <a:pt x="78" y="93"/>
                      <a:pt x="76" y="93"/>
                    </a:cubicBezTo>
                    <a:moveTo>
                      <a:pt x="100" y="93"/>
                    </a:moveTo>
                    <a:cubicBezTo>
                      <a:pt x="98" y="93"/>
                      <a:pt x="96" y="95"/>
                      <a:pt x="96" y="97"/>
                    </a:cubicBezTo>
                    <a:cubicBezTo>
                      <a:pt x="96" y="99"/>
                      <a:pt x="98" y="101"/>
                      <a:pt x="100" y="101"/>
                    </a:cubicBezTo>
                    <a:cubicBezTo>
                      <a:pt x="102" y="101"/>
                      <a:pt x="104" y="99"/>
                      <a:pt x="104" y="97"/>
                    </a:cubicBezTo>
                    <a:cubicBezTo>
                      <a:pt x="104" y="95"/>
                      <a:pt x="102" y="93"/>
                      <a:pt x="100" y="93"/>
                    </a:cubicBezTo>
                    <a:moveTo>
                      <a:pt x="56" y="113"/>
                    </a:moveTo>
                    <a:cubicBezTo>
                      <a:pt x="48" y="113"/>
                      <a:pt x="48" y="113"/>
                      <a:pt x="48" y="113"/>
                    </a:cubicBezTo>
                    <a:cubicBezTo>
                      <a:pt x="48" y="105"/>
                      <a:pt x="48" y="105"/>
                      <a:pt x="48" y="105"/>
                    </a:cubicBezTo>
                    <a:cubicBezTo>
                      <a:pt x="48" y="103"/>
                      <a:pt x="46" y="101"/>
                      <a:pt x="44" y="101"/>
                    </a:cubicBezTo>
                    <a:cubicBezTo>
                      <a:pt x="42" y="101"/>
                      <a:pt x="40" y="103"/>
                      <a:pt x="40" y="105"/>
                    </a:cubicBezTo>
                    <a:cubicBezTo>
                      <a:pt x="40" y="113"/>
                      <a:pt x="40" y="113"/>
                      <a:pt x="40" y="113"/>
                    </a:cubicBezTo>
                    <a:cubicBezTo>
                      <a:pt x="32" y="113"/>
                      <a:pt x="32" y="113"/>
                      <a:pt x="32" y="113"/>
                    </a:cubicBezTo>
                    <a:cubicBezTo>
                      <a:pt x="30" y="113"/>
                      <a:pt x="28" y="115"/>
                      <a:pt x="28" y="117"/>
                    </a:cubicBezTo>
                    <a:cubicBezTo>
                      <a:pt x="28" y="119"/>
                      <a:pt x="30" y="121"/>
                      <a:pt x="32" y="121"/>
                    </a:cubicBezTo>
                    <a:cubicBezTo>
                      <a:pt x="40" y="121"/>
                      <a:pt x="40" y="121"/>
                      <a:pt x="40" y="121"/>
                    </a:cubicBezTo>
                    <a:cubicBezTo>
                      <a:pt x="40" y="129"/>
                      <a:pt x="40" y="129"/>
                      <a:pt x="40" y="129"/>
                    </a:cubicBezTo>
                    <a:cubicBezTo>
                      <a:pt x="40" y="131"/>
                      <a:pt x="42" y="133"/>
                      <a:pt x="44" y="133"/>
                    </a:cubicBezTo>
                    <a:cubicBezTo>
                      <a:pt x="46" y="133"/>
                      <a:pt x="48" y="131"/>
                      <a:pt x="48" y="129"/>
                    </a:cubicBezTo>
                    <a:cubicBezTo>
                      <a:pt x="48" y="121"/>
                      <a:pt x="48" y="121"/>
                      <a:pt x="48" y="121"/>
                    </a:cubicBezTo>
                    <a:cubicBezTo>
                      <a:pt x="56" y="121"/>
                      <a:pt x="56" y="121"/>
                      <a:pt x="56" y="121"/>
                    </a:cubicBezTo>
                    <a:cubicBezTo>
                      <a:pt x="58" y="121"/>
                      <a:pt x="60" y="119"/>
                      <a:pt x="60" y="117"/>
                    </a:cubicBezTo>
                    <a:cubicBezTo>
                      <a:pt x="60" y="115"/>
                      <a:pt x="58" y="113"/>
                      <a:pt x="56" y="113"/>
                    </a:cubicBezTo>
                    <a:moveTo>
                      <a:pt x="132" y="73"/>
                    </a:moveTo>
                    <a:cubicBezTo>
                      <a:pt x="92" y="73"/>
                      <a:pt x="92" y="73"/>
                      <a:pt x="92" y="73"/>
                    </a:cubicBezTo>
                    <a:cubicBezTo>
                      <a:pt x="88" y="66"/>
                      <a:pt x="91" y="62"/>
                      <a:pt x="97" y="56"/>
                    </a:cubicBezTo>
                    <a:cubicBezTo>
                      <a:pt x="102" y="52"/>
                      <a:pt x="108" y="46"/>
                      <a:pt x="108" y="37"/>
                    </a:cubicBezTo>
                    <a:cubicBezTo>
                      <a:pt x="108" y="15"/>
                      <a:pt x="83" y="2"/>
                      <a:pt x="82" y="1"/>
                    </a:cubicBezTo>
                    <a:cubicBezTo>
                      <a:pt x="80" y="0"/>
                      <a:pt x="77" y="1"/>
                      <a:pt x="76" y="3"/>
                    </a:cubicBezTo>
                    <a:cubicBezTo>
                      <a:pt x="75" y="5"/>
                      <a:pt x="76" y="8"/>
                      <a:pt x="78" y="9"/>
                    </a:cubicBezTo>
                    <a:cubicBezTo>
                      <a:pt x="78" y="9"/>
                      <a:pt x="100" y="20"/>
                      <a:pt x="100" y="37"/>
                    </a:cubicBezTo>
                    <a:cubicBezTo>
                      <a:pt x="100" y="43"/>
                      <a:pt x="96" y="46"/>
                      <a:pt x="92" y="51"/>
                    </a:cubicBezTo>
                    <a:cubicBezTo>
                      <a:pt x="86" y="56"/>
                      <a:pt x="80" y="63"/>
                      <a:pt x="84" y="73"/>
                    </a:cubicBezTo>
                    <a:cubicBezTo>
                      <a:pt x="44" y="73"/>
                      <a:pt x="44" y="73"/>
                      <a:pt x="44" y="73"/>
                    </a:cubicBezTo>
                    <a:cubicBezTo>
                      <a:pt x="20" y="73"/>
                      <a:pt x="0" y="93"/>
                      <a:pt x="0" y="117"/>
                    </a:cubicBezTo>
                    <a:cubicBezTo>
                      <a:pt x="0" y="141"/>
                      <a:pt x="20" y="161"/>
                      <a:pt x="44" y="161"/>
                    </a:cubicBezTo>
                    <a:cubicBezTo>
                      <a:pt x="58" y="161"/>
                      <a:pt x="70" y="155"/>
                      <a:pt x="78" y="145"/>
                    </a:cubicBezTo>
                    <a:cubicBezTo>
                      <a:pt x="98" y="145"/>
                      <a:pt x="98" y="145"/>
                      <a:pt x="98" y="145"/>
                    </a:cubicBezTo>
                    <a:cubicBezTo>
                      <a:pt x="106" y="155"/>
                      <a:pt x="118" y="161"/>
                      <a:pt x="132" y="161"/>
                    </a:cubicBezTo>
                    <a:cubicBezTo>
                      <a:pt x="156" y="161"/>
                      <a:pt x="176" y="141"/>
                      <a:pt x="176" y="117"/>
                    </a:cubicBezTo>
                    <a:cubicBezTo>
                      <a:pt x="176" y="93"/>
                      <a:pt x="156" y="73"/>
                      <a:pt x="132" y="73"/>
                    </a:cubicBezTo>
                    <a:moveTo>
                      <a:pt x="132" y="153"/>
                    </a:moveTo>
                    <a:cubicBezTo>
                      <a:pt x="120" y="153"/>
                      <a:pt x="109" y="147"/>
                      <a:pt x="102" y="137"/>
                    </a:cubicBezTo>
                    <a:cubicBezTo>
                      <a:pt x="74" y="137"/>
                      <a:pt x="74" y="137"/>
                      <a:pt x="74" y="137"/>
                    </a:cubicBezTo>
                    <a:cubicBezTo>
                      <a:pt x="67" y="147"/>
                      <a:pt x="56" y="153"/>
                      <a:pt x="44" y="153"/>
                    </a:cubicBezTo>
                    <a:cubicBezTo>
                      <a:pt x="24" y="153"/>
                      <a:pt x="8" y="137"/>
                      <a:pt x="8" y="117"/>
                    </a:cubicBezTo>
                    <a:cubicBezTo>
                      <a:pt x="8" y="97"/>
                      <a:pt x="24" y="81"/>
                      <a:pt x="44" y="81"/>
                    </a:cubicBezTo>
                    <a:cubicBezTo>
                      <a:pt x="132" y="81"/>
                      <a:pt x="132" y="81"/>
                      <a:pt x="132" y="81"/>
                    </a:cubicBezTo>
                    <a:cubicBezTo>
                      <a:pt x="152" y="81"/>
                      <a:pt x="168" y="97"/>
                      <a:pt x="168" y="117"/>
                    </a:cubicBezTo>
                    <a:cubicBezTo>
                      <a:pt x="168" y="137"/>
                      <a:pt x="152" y="153"/>
                      <a:pt x="132" y="153"/>
                    </a:cubicBezTo>
                    <a:moveTo>
                      <a:pt x="124" y="117"/>
                    </a:moveTo>
                    <a:cubicBezTo>
                      <a:pt x="120" y="117"/>
                      <a:pt x="116" y="121"/>
                      <a:pt x="116" y="125"/>
                    </a:cubicBezTo>
                    <a:cubicBezTo>
                      <a:pt x="116" y="129"/>
                      <a:pt x="120" y="133"/>
                      <a:pt x="124" y="133"/>
                    </a:cubicBezTo>
                    <a:cubicBezTo>
                      <a:pt x="128" y="133"/>
                      <a:pt x="132" y="129"/>
                      <a:pt x="132" y="125"/>
                    </a:cubicBezTo>
                    <a:cubicBezTo>
                      <a:pt x="132" y="121"/>
                      <a:pt x="128" y="117"/>
                      <a:pt x="124" y="117"/>
                    </a:cubicBezTo>
                    <a:moveTo>
                      <a:pt x="140" y="101"/>
                    </a:moveTo>
                    <a:cubicBezTo>
                      <a:pt x="136" y="101"/>
                      <a:pt x="132" y="105"/>
                      <a:pt x="132" y="109"/>
                    </a:cubicBezTo>
                    <a:cubicBezTo>
                      <a:pt x="132" y="113"/>
                      <a:pt x="136" y="117"/>
                      <a:pt x="140" y="117"/>
                    </a:cubicBezTo>
                    <a:cubicBezTo>
                      <a:pt x="144" y="117"/>
                      <a:pt x="148" y="113"/>
                      <a:pt x="148" y="109"/>
                    </a:cubicBezTo>
                    <a:cubicBezTo>
                      <a:pt x="148" y="105"/>
                      <a:pt x="144" y="101"/>
                      <a:pt x="140" y="10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cxnSp>
            <p:nvCxnSpPr>
              <p:cNvPr id="46" name="Straight Connector 45"/>
              <p:cNvCxnSpPr/>
              <p:nvPr/>
            </p:nvCxnSpPr>
            <p:spPr>
              <a:xfrm flipH="1" flipV="1">
                <a:off x="5910711" y="6817736"/>
                <a:ext cx="46556" cy="67458"/>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4236173" y="4610100"/>
                <a:ext cx="107227" cy="22860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V="1">
                <a:off x="6248400" y="5448300"/>
                <a:ext cx="1358443" cy="228599"/>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3600450" y="6624038"/>
                <a:ext cx="438150" cy="261156"/>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52" name="Freeform 106"/>
              <p:cNvSpPr>
                <a:spLocks noEditPoints="1"/>
              </p:cNvSpPr>
              <p:nvPr/>
            </p:nvSpPr>
            <p:spPr bwMode="auto">
              <a:xfrm>
                <a:off x="6158840" y="7070493"/>
                <a:ext cx="587453" cy="496068"/>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solidFill>
                    <a:schemeClr val="accent1"/>
                  </a:solidFill>
                </a:endParaRPr>
              </a:p>
            </p:txBody>
          </p:sp>
          <p:sp>
            <p:nvSpPr>
              <p:cNvPr id="27" name="TextBox 26"/>
              <p:cNvSpPr txBox="1"/>
              <p:nvPr/>
            </p:nvSpPr>
            <p:spPr>
              <a:xfrm>
                <a:off x="981399" y="8154869"/>
                <a:ext cx="2547055" cy="400110"/>
              </a:xfrm>
              <a:prstGeom prst="rect">
                <a:avLst/>
              </a:prstGeom>
              <a:noFill/>
            </p:spPr>
            <p:txBody>
              <a:bodyPr wrap="square" rtlCol="0">
                <a:spAutoFit/>
              </a:bodyPr>
              <a:lstStyle/>
              <a:p>
                <a:pPr algn="r"/>
                <a:r>
                  <a:rPr lang="en-US" sz="2000">
                    <a:solidFill>
                      <a:schemeClr val="accent1"/>
                    </a:solidFill>
                  </a:rPr>
                  <a:t>selebrate toghether</a:t>
                </a:r>
                <a:endParaRPr lang="uk-UA" sz="2000">
                  <a:solidFill>
                    <a:schemeClr val="accent1"/>
                  </a:solidFill>
                </a:endParaRPr>
              </a:p>
            </p:txBody>
          </p:sp>
          <p:sp>
            <p:nvSpPr>
              <p:cNvPr id="58" name="TextBox 57"/>
              <p:cNvSpPr txBox="1"/>
              <p:nvPr/>
            </p:nvSpPr>
            <p:spPr>
              <a:xfrm>
                <a:off x="1976174" y="2933700"/>
                <a:ext cx="2547055" cy="400110"/>
              </a:xfrm>
              <a:prstGeom prst="rect">
                <a:avLst/>
              </a:prstGeom>
              <a:noFill/>
            </p:spPr>
            <p:txBody>
              <a:bodyPr wrap="square" rtlCol="0">
                <a:spAutoFit/>
              </a:bodyPr>
              <a:lstStyle/>
              <a:p>
                <a:pPr algn="r"/>
                <a:r>
                  <a:rPr lang="en-US" sz="2000">
                    <a:solidFill>
                      <a:schemeClr val="accent2"/>
                    </a:solidFill>
                  </a:rPr>
                  <a:t>job descriptions</a:t>
                </a:r>
                <a:endParaRPr lang="uk-UA" sz="2000">
                  <a:solidFill>
                    <a:schemeClr val="accent2"/>
                  </a:solidFill>
                </a:endParaRPr>
              </a:p>
            </p:txBody>
          </p:sp>
        </p:grpSp>
      </p:grpSp>
      <p:grpSp>
        <p:nvGrpSpPr>
          <p:cNvPr id="31" name="Group 30"/>
          <p:cNvGrpSpPr/>
          <p:nvPr/>
        </p:nvGrpSpPr>
        <p:grpSpPr>
          <a:xfrm>
            <a:off x="7091932" y="2781300"/>
            <a:ext cx="914400" cy="914400"/>
            <a:chOff x="7091932" y="2781300"/>
            <a:chExt cx="914400" cy="914400"/>
          </a:xfrm>
        </p:grpSpPr>
        <p:sp>
          <p:nvSpPr>
            <p:cNvPr id="54" name="Oval 53"/>
            <p:cNvSpPr/>
            <p:nvPr/>
          </p:nvSpPr>
          <p:spPr>
            <a:xfrm>
              <a:off x="7091932" y="2781300"/>
              <a:ext cx="914400" cy="9144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0" name="Freeform 411"/>
            <p:cNvSpPr>
              <a:spLocks noEditPoints="1"/>
            </p:cNvSpPr>
            <p:nvPr/>
          </p:nvSpPr>
          <p:spPr bwMode="auto">
            <a:xfrm>
              <a:off x="7436692" y="2956018"/>
              <a:ext cx="217043" cy="587282"/>
            </a:xfrm>
            <a:custGeom>
              <a:avLst/>
              <a:gdLst>
                <a:gd name="T0" fmla="*/ 64 w 64"/>
                <a:gd name="T1" fmla="*/ 139 h 176"/>
                <a:gd name="T2" fmla="*/ 64 w 64"/>
                <a:gd name="T3" fmla="*/ 139 h 176"/>
                <a:gd name="T4" fmla="*/ 52 w 64"/>
                <a:gd name="T5" fmla="*/ 80 h 176"/>
                <a:gd name="T6" fmla="*/ 56 w 64"/>
                <a:gd name="T7" fmla="*/ 80 h 176"/>
                <a:gd name="T8" fmla="*/ 60 w 64"/>
                <a:gd name="T9" fmla="*/ 76 h 176"/>
                <a:gd name="T10" fmla="*/ 56 w 64"/>
                <a:gd name="T11" fmla="*/ 72 h 176"/>
                <a:gd name="T12" fmla="*/ 50 w 64"/>
                <a:gd name="T13" fmla="*/ 72 h 176"/>
                <a:gd name="T14" fmla="*/ 44 w 64"/>
                <a:gd name="T15" fmla="*/ 39 h 176"/>
                <a:gd name="T16" fmla="*/ 44 w 64"/>
                <a:gd name="T17" fmla="*/ 39 h 176"/>
                <a:gd name="T18" fmla="*/ 44 w 64"/>
                <a:gd name="T19" fmla="*/ 39 h 176"/>
                <a:gd name="T20" fmla="*/ 62 w 64"/>
                <a:gd name="T21" fmla="*/ 23 h 176"/>
                <a:gd name="T22" fmla="*/ 62 w 64"/>
                <a:gd name="T23" fmla="*/ 23 h 176"/>
                <a:gd name="T24" fmla="*/ 64 w 64"/>
                <a:gd name="T25" fmla="*/ 20 h 176"/>
                <a:gd name="T26" fmla="*/ 32 w 64"/>
                <a:gd name="T27" fmla="*/ 0 h 176"/>
                <a:gd name="T28" fmla="*/ 0 w 64"/>
                <a:gd name="T29" fmla="*/ 20 h 176"/>
                <a:gd name="T30" fmla="*/ 2 w 64"/>
                <a:gd name="T31" fmla="*/ 23 h 176"/>
                <a:gd name="T32" fmla="*/ 2 w 64"/>
                <a:gd name="T33" fmla="*/ 23 h 176"/>
                <a:gd name="T34" fmla="*/ 20 w 64"/>
                <a:gd name="T35" fmla="*/ 39 h 176"/>
                <a:gd name="T36" fmla="*/ 20 w 64"/>
                <a:gd name="T37" fmla="*/ 39 h 176"/>
                <a:gd name="T38" fmla="*/ 20 w 64"/>
                <a:gd name="T39" fmla="*/ 39 h 176"/>
                <a:gd name="T40" fmla="*/ 0 w 64"/>
                <a:gd name="T41" fmla="*/ 139 h 176"/>
                <a:gd name="T42" fmla="*/ 0 w 64"/>
                <a:gd name="T43" fmla="*/ 139 h 176"/>
                <a:gd name="T44" fmla="*/ 0 w 64"/>
                <a:gd name="T45" fmla="*/ 140 h 176"/>
                <a:gd name="T46" fmla="*/ 1 w 64"/>
                <a:gd name="T47" fmla="*/ 143 h 176"/>
                <a:gd name="T48" fmla="*/ 1 w 64"/>
                <a:gd name="T49" fmla="*/ 143 h 176"/>
                <a:gd name="T50" fmla="*/ 29 w 64"/>
                <a:gd name="T51" fmla="*/ 175 h 176"/>
                <a:gd name="T52" fmla="*/ 29 w 64"/>
                <a:gd name="T53" fmla="*/ 175 h 176"/>
                <a:gd name="T54" fmla="*/ 32 w 64"/>
                <a:gd name="T55" fmla="*/ 176 h 176"/>
                <a:gd name="T56" fmla="*/ 35 w 64"/>
                <a:gd name="T57" fmla="*/ 175 h 176"/>
                <a:gd name="T58" fmla="*/ 35 w 64"/>
                <a:gd name="T59" fmla="*/ 175 h 176"/>
                <a:gd name="T60" fmla="*/ 63 w 64"/>
                <a:gd name="T61" fmla="*/ 143 h 176"/>
                <a:gd name="T62" fmla="*/ 63 w 64"/>
                <a:gd name="T63" fmla="*/ 143 h 176"/>
                <a:gd name="T64" fmla="*/ 64 w 64"/>
                <a:gd name="T65" fmla="*/ 140 h 176"/>
                <a:gd name="T66" fmla="*/ 64 w 64"/>
                <a:gd name="T67" fmla="*/ 139 h 176"/>
                <a:gd name="T68" fmla="*/ 8 w 64"/>
                <a:gd name="T69" fmla="*/ 18 h 176"/>
                <a:gd name="T70" fmla="*/ 32 w 64"/>
                <a:gd name="T71" fmla="*/ 8 h 176"/>
                <a:gd name="T72" fmla="*/ 56 w 64"/>
                <a:gd name="T73" fmla="*/ 18 h 176"/>
                <a:gd name="T74" fmla="*/ 32 w 64"/>
                <a:gd name="T75" fmla="*/ 39 h 176"/>
                <a:gd name="T76" fmla="*/ 8 w 64"/>
                <a:gd name="T77" fmla="*/ 18 h 176"/>
                <a:gd name="T78" fmla="*/ 32 w 64"/>
                <a:gd name="T79" fmla="*/ 166 h 176"/>
                <a:gd name="T80" fmla="*/ 8 w 64"/>
                <a:gd name="T81" fmla="*/ 139 h 176"/>
                <a:gd name="T82" fmla="*/ 27 w 64"/>
                <a:gd name="T83" fmla="*/ 45 h 176"/>
                <a:gd name="T84" fmla="*/ 29 w 64"/>
                <a:gd name="T85" fmla="*/ 47 h 176"/>
                <a:gd name="T86" fmla="*/ 30 w 64"/>
                <a:gd name="T87" fmla="*/ 47 h 176"/>
                <a:gd name="T88" fmla="*/ 30 w 64"/>
                <a:gd name="T89" fmla="*/ 47 h 176"/>
                <a:gd name="T90" fmla="*/ 30 w 64"/>
                <a:gd name="T91" fmla="*/ 47 h 176"/>
                <a:gd name="T92" fmla="*/ 32 w 64"/>
                <a:gd name="T93" fmla="*/ 48 h 176"/>
                <a:gd name="T94" fmla="*/ 34 w 64"/>
                <a:gd name="T95" fmla="*/ 47 h 176"/>
                <a:gd name="T96" fmla="*/ 34 w 64"/>
                <a:gd name="T97" fmla="*/ 47 h 176"/>
                <a:gd name="T98" fmla="*/ 34 w 64"/>
                <a:gd name="T99" fmla="*/ 47 h 176"/>
                <a:gd name="T100" fmla="*/ 35 w 64"/>
                <a:gd name="T101" fmla="*/ 47 h 176"/>
                <a:gd name="T102" fmla="*/ 37 w 64"/>
                <a:gd name="T103" fmla="*/ 45 h 176"/>
                <a:gd name="T104" fmla="*/ 42 w 64"/>
                <a:gd name="T105" fmla="*/ 72 h 176"/>
                <a:gd name="T106" fmla="*/ 32 w 64"/>
                <a:gd name="T107" fmla="*/ 72 h 176"/>
                <a:gd name="T108" fmla="*/ 28 w 64"/>
                <a:gd name="T109" fmla="*/ 76 h 176"/>
                <a:gd name="T110" fmla="*/ 32 w 64"/>
                <a:gd name="T111" fmla="*/ 80 h 176"/>
                <a:gd name="T112" fmla="*/ 44 w 64"/>
                <a:gd name="T113" fmla="*/ 80 h 176"/>
                <a:gd name="T114" fmla="*/ 56 w 64"/>
                <a:gd name="T115" fmla="*/ 139 h 176"/>
                <a:gd name="T116" fmla="*/ 32 w 64"/>
                <a:gd name="T117" fmla="*/ 16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4" h="176">
                  <a:moveTo>
                    <a:pt x="64" y="139"/>
                  </a:moveTo>
                  <a:cubicBezTo>
                    <a:pt x="64" y="139"/>
                    <a:pt x="64" y="139"/>
                    <a:pt x="64" y="139"/>
                  </a:cubicBezTo>
                  <a:cubicBezTo>
                    <a:pt x="52" y="80"/>
                    <a:pt x="52" y="80"/>
                    <a:pt x="52" y="80"/>
                  </a:cubicBezTo>
                  <a:cubicBezTo>
                    <a:pt x="56" y="80"/>
                    <a:pt x="56" y="80"/>
                    <a:pt x="56" y="80"/>
                  </a:cubicBezTo>
                  <a:cubicBezTo>
                    <a:pt x="58" y="80"/>
                    <a:pt x="60" y="78"/>
                    <a:pt x="60" y="76"/>
                  </a:cubicBezTo>
                  <a:cubicBezTo>
                    <a:pt x="60" y="74"/>
                    <a:pt x="58" y="72"/>
                    <a:pt x="56" y="72"/>
                  </a:cubicBezTo>
                  <a:cubicBezTo>
                    <a:pt x="50" y="72"/>
                    <a:pt x="50" y="72"/>
                    <a:pt x="50" y="72"/>
                  </a:cubicBezTo>
                  <a:cubicBezTo>
                    <a:pt x="44" y="39"/>
                    <a:pt x="44" y="39"/>
                    <a:pt x="44" y="39"/>
                  </a:cubicBezTo>
                  <a:cubicBezTo>
                    <a:pt x="44" y="39"/>
                    <a:pt x="44" y="39"/>
                    <a:pt x="44" y="39"/>
                  </a:cubicBezTo>
                  <a:cubicBezTo>
                    <a:pt x="44" y="39"/>
                    <a:pt x="44" y="39"/>
                    <a:pt x="44" y="39"/>
                  </a:cubicBezTo>
                  <a:cubicBezTo>
                    <a:pt x="62" y="23"/>
                    <a:pt x="62" y="23"/>
                    <a:pt x="62" y="23"/>
                  </a:cubicBezTo>
                  <a:cubicBezTo>
                    <a:pt x="62" y="23"/>
                    <a:pt x="62" y="23"/>
                    <a:pt x="62" y="23"/>
                  </a:cubicBezTo>
                  <a:cubicBezTo>
                    <a:pt x="63" y="23"/>
                    <a:pt x="64" y="21"/>
                    <a:pt x="64" y="20"/>
                  </a:cubicBezTo>
                  <a:cubicBezTo>
                    <a:pt x="64" y="9"/>
                    <a:pt x="50" y="0"/>
                    <a:pt x="32" y="0"/>
                  </a:cubicBezTo>
                  <a:cubicBezTo>
                    <a:pt x="14" y="0"/>
                    <a:pt x="0" y="9"/>
                    <a:pt x="0" y="20"/>
                  </a:cubicBezTo>
                  <a:cubicBezTo>
                    <a:pt x="0" y="21"/>
                    <a:pt x="1" y="23"/>
                    <a:pt x="2" y="23"/>
                  </a:cubicBezTo>
                  <a:cubicBezTo>
                    <a:pt x="2" y="23"/>
                    <a:pt x="2" y="23"/>
                    <a:pt x="2" y="23"/>
                  </a:cubicBezTo>
                  <a:cubicBezTo>
                    <a:pt x="20" y="39"/>
                    <a:pt x="20" y="39"/>
                    <a:pt x="20" y="39"/>
                  </a:cubicBezTo>
                  <a:cubicBezTo>
                    <a:pt x="20" y="39"/>
                    <a:pt x="20" y="39"/>
                    <a:pt x="20" y="39"/>
                  </a:cubicBezTo>
                  <a:cubicBezTo>
                    <a:pt x="20" y="39"/>
                    <a:pt x="20" y="39"/>
                    <a:pt x="20" y="39"/>
                  </a:cubicBezTo>
                  <a:cubicBezTo>
                    <a:pt x="0" y="139"/>
                    <a:pt x="0" y="139"/>
                    <a:pt x="0" y="139"/>
                  </a:cubicBezTo>
                  <a:cubicBezTo>
                    <a:pt x="0" y="139"/>
                    <a:pt x="0" y="139"/>
                    <a:pt x="0" y="139"/>
                  </a:cubicBezTo>
                  <a:cubicBezTo>
                    <a:pt x="0" y="140"/>
                    <a:pt x="0" y="140"/>
                    <a:pt x="0" y="140"/>
                  </a:cubicBezTo>
                  <a:cubicBezTo>
                    <a:pt x="0" y="141"/>
                    <a:pt x="0" y="142"/>
                    <a:pt x="1" y="143"/>
                  </a:cubicBezTo>
                  <a:cubicBezTo>
                    <a:pt x="1" y="143"/>
                    <a:pt x="1" y="143"/>
                    <a:pt x="1" y="143"/>
                  </a:cubicBezTo>
                  <a:cubicBezTo>
                    <a:pt x="29" y="175"/>
                    <a:pt x="29" y="175"/>
                    <a:pt x="29" y="175"/>
                  </a:cubicBezTo>
                  <a:cubicBezTo>
                    <a:pt x="29" y="175"/>
                    <a:pt x="29" y="175"/>
                    <a:pt x="29" y="175"/>
                  </a:cubicBezTo>
                  <a:cubicBezTo>
                    <a:pt x="30" y="175"/>
                    <a:pt x="31" y="176"/>
                    <a:pt x="32" y="176"/>
                  </a:cubicBezTo>
                  <a:cubicBezTo>
                    <a:pt x="33" y="176"/>
                    <a:pt x="34" y="175"/>
                    <a:pt x="35" y="175"/>
                  </a:cubicBezTo>
                  <a:cubicBezTo>
                    <a:pt x="35" y="175"/>
                    <a:pt x="35" y="175"/>
                    <a:pt x="35" y="175"/>
                  </a:cubicBezTo>
                  <a:cubicBezTo>
                    <a:pt x="63" y="143"/>
                    <a:pt x="63" y="143"/>
                    <a:pt x="63" y="143"/>
                  </a:cubicBezTo>
                  <a:cubicBezTo>
                    <a:pt x="63" y="143"/>
                    <a:pt x="63" y="143"/>
                    <a:pt x="63" y="143"/>
                  </a:cubicBezTo>
                  <a:cubicBezTo>
                    <a:pt x="64" y="142"/>
                    <a:pt x="64" y="141"/>
                    <a:pt x="64" y="140"/>
                  </a:cubicBezTo>
                  <a:cubicBezTo>
                    <a:pt x="64" y="140"/>
                    <a:pt x="64" y="140"/>
                    <a:pt x="64" y="139"/>
                  </a:cubicBezTo>
                  <a:moveTo>
                    <a:pt x="8" y="18"/>
                  </a:moveTo>
                  <a:cubicBezTo>
                    <a:pt x="10" y="13"/>
                    <a:pt x="20" y="8"/>
                    <a:pt x="32" y="8"/>
                  </a:cubicBezTo>
                  <a:cubicBezTo>
                    <a:pt x="44" y="8"/>
                    <a:pt x="54" y="13"/>
                    <a:pt x="56" y="18"/>
                  </a:cubicBezTo>
                  <a:cubicBezTo>
                    <a:pt x="32" y="39"/>
                    <a:pt x="32" y="39"/>
                    <a:pt x="32" y="39"/>
                  </a:cubicBezTo>
                  <a:lnTo>
                    <a:pt x="8" y="18"/>
                  </a:lnTo>
                  <a:close/>
                  <a:moveTo>
                    <a:pt x="32" y="166"/>
                  </a:moveTo>
                  <a:cubicBezTo>
                    <a:pt x="8" y="139"/>
                    <a:pt x="8" y="139"/>
                    <a:pt x="8" y="139"/>
                  </a:cubicBezTo>
                  <a:cubicBezTo>
                    <a:pt x="27" y="45"/>
                    <a:pt x="27" y="45"/>
                    <a:pt x="27" y="45"/>
                  </a:cubicBezTo>
                  <a:cubicBezTo>
                    <a:pt x="29" y="47"/>
                    <a:pt x="29" y="47"/>
                    <a:pt x="29" y="47"/>
                  </a:cubicBezTo>
                  <a:cubicBezTo>
                    <a:pt x="29" y="47"/>
                    <a:pt x="29" y="47"/>
                    <a:pt x="30" y="47"/>
                  </a:cubicBezTo>
                  <a:cubicBezTo>
                    <a:pt x="30" y="47"/>
                    <a:pt x="30" y="47"/>
                    <a:pt x="30" y="47"/>
                  </a:cubicBezTo>
                  <a:cubicBezTo>
                    <a:pt x="30" y="47"/>
                    <a:pt x="30" y="47"/>
                    <a:pt x="30" y="47"/>
                  </a:cubicBezTo>
                  <a:cubicBezTo>
                    <a:pt x="31" y="48"/>
                    <a:pt x="31" y="48"/>
                    <a:pt x="32" y="48"/>
                  </a:cubicBezTo>
                  <a:cubicBezTo>
                    <a:pt x="33" y="48"/>
                    <a:pt x="33" y="48"/>
                    <a:pt x="34" y="47"/>
                  </a:cubicBezTo>
                  <a:cubicBezTo>
                    <a:pt x="34" y="47"/>
                    <a:pt x="34" y="47"/>
                    <a:pt x="34" y="47"/>
                  </a:cubicBezTo>
                  <a:cubicBezTo>
                    <a:pt x="34" y="47"/>
                    <a:pt x="34" y="47"/>
                    <a:pt x="34" y="47"/>
                  </a:cubicBezTo>
                  <a:cubicBezTo>
                    <a:pt x="35" y="47"/>
                    <a:pt x="35" y="47"/>
                    <a:pt x="35" y="47"/>
                  </a:cubicBezTo>
                  <a:cubicBezTo>
                    <a:pt x="37" y="45"/>
                    <a:pt x="37" y="45"/>
                    <a:pt x="37" y="45"/>
                  </a:cubicBezTo>
                  <a:cubicBezTo>
                    <a:pt x="42" y="72"/>
                    <a:pt x="42" y="72"/>
                    <a:pt x="42" y="72"/>
                  </a:cubicBezTo>
                  <a:cubicBezTo>
                    <a:pt x="32" y="72"/>
                    <a:pt x="32" y="72"/>
                    <a:pt x="32" y="72"/>
                  </a:cubicBezTo>
                  <a:cubicBezTo>
                    <a:pt x="30" y="72"/>
                    <a:pt x="28" y="74"/>
                    <a:pt x="28" y="76"/>
                  </a:cubicBezTo>
                  <a:cubicBezTo>
                    <a:pt x="28" y="78"/>
                    <a:pt x="30" y="80"/>
                    <a:pt x="32" y="80"/>
                  </a:cubicBezTo>
                  <a:cubicBezTo>
                    <a:pt x="44" y="80"/>
                    <a:pt x="44" y="80"/>
                    <a:pt x="44" y="80"/>
                  </a:cubicBezTo>
                  <a:cubicBezTo>
                    <a:pt x="56" y="139"/>
                    <a:pt x="56" y="139"/>
                    <a:pt x="56" y="139"/>
                  </a:cubicBezTo>
                  <a:lnTo>
                    <a:pt x="32" y="16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25" name="Group 24"/>
          <p:cNvGrpSpPr/>
          <p:nvPr/>
        </p:nvGrpSpPr>
        <p:grpSpPr>
          <a:xfrm>
            <a:off x="7024992" y="5348846"/>
            <a:ext cx="9465831" cy="3856508"/>
            <a:chOff x="7024992" y="5348846"/>
            <a:chExt cx="9465831" cy="3856508"/>
          </a:xfrm>
        </p:grpSpPr>
        <p:sp>
          <p:nvSpPr>
            <p:cNvPr id="8" name="Oval 7"/>
            <p:cNvSpPr/>
            <p:nvPr/>
          </p:nvSpPr>
          <p:spPr>
            <a:xfrm>
              <a:off x="11107306" y="6453744"/>
              <a:ext cx="2194956" cy="2194956"/>
            </a:xfrm>
            <a:prstGeom prst="ellipse">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a:solidFill>
                    <a:schemeClr val="accent1"/>
                  </a:solidFill>
                </a:rPr>
                <a:t>knowledge</a:t>
              </a:r>
              <a:endParaRPr lang="uk-UA" sz="2000">
                <a:solidFill>
                  <a:schemeClr val="accent1"/>
                </a:solidFill>
              </a:endParaRPr>
            </a:p>
          </p:txBody>
        </p:sp>
        <p:sp>
          <p:nvSpPr>
            <p:cNvPr id="10" name="Oval 9"/>
            <p:cNvSpPr/>
            <p:nvPr/>
          </p:nvSpPr>
          <p:spPr>
            <a:xfrm>
              <a:off x="12663141" y="5348846"/>
              <a:ext cx="937654" cy="937654"/>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a:solidFill>
                  <a:schemeClr val="tx2"/>
                </a:solidFill>
              </a:endParaRPr>
            </a:p>
          </p:txBody>
        </p:sp>
        <p:sp>
          <p:nvSpPr>
            <p:cNvPr id="11" name="Oval 10"/>
            <p:cNvSpPr/>
            <p:nvPr/>
          </p:nvSpPr>
          <p:spPr>
            <a:xfrm>
              <a:off x="13946775" y="7164836"/>
              <a:ext cx="1064764" cy="1064764"/>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2" name="Oval 11"/>
            <p:cNvSpPr/>
            <p:nvPr/>
          </p:nvSpPr>
          <p:spPr>
            <a:xfrm>
              <a:off x="9753600" y="8267700"/>
              <a:ext cx="937654" cy="937654"/>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2"/>
                </a:solidFill>
              </a:endParaRPr>
            </a:p>
          </p:txBody>
        </p:sp>
        <p:cxnSp>
          <p:nvCxnSpPr>
            <p:cNvPr id="38" name="Straight Connector 37"/>
            <p:cNvCxnSpPr/>
            <p:nvPr/>
          </p:nvCxnSpPr>
          <p:spPr>
            <a:xfrm>
              <a:off x="10264876" y="6184731"/>
              <a:ext cx="809525" cy="633005"/>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12801600" y="6323651"/>
              <a:ext cx="76200" cy="130093"/>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13411200" y="7551222"/>
              <a:ext cx="421409" cy="30678"/>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10744200" y="8191500"/>
              <a:ext cx="406568" cy="22860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39" name="Freeform 453"/>
            <p:cNvSpPr>
              <a:spLocks noEditPoints="1"/>
            </p:cNvSpPr>
            <p:nvPr/>
          </p:nvSpPr>
          <p:spPr bwMode="auto">
            <a:xfrm>
              <a:off x="14207545" y="7503824"/>
              <a:ext cx="539154" cy="386788"/>
            </a:xfrm>
            <a:custGeom>
              <a:avLst/>
              <a:gdLst>
                <a:gd name="T0" fmla="*/ 174 w 176"/>
                <a:gd name="T1" fmla="*/ 32 h 128"/>
                <a:gd name="T2" fmla="*/ 174 w 176"/>
                <a:gd name="T3" fmla="*/ 32 h 128"/>
                <a:gd name="T4" fmla="*/ 90 w 176"/>
                <a:gd name="T5" fmla="*/ 0 h 128"/>
                <a:gd name="T6" fmla="*/ 88 w 176"/>
                <a:gd name="T7" fmla="*/ 0 h 128"/>
                <a:gd name="T8" fmla="*/ 86 w 176"/>
                <a:gd name="T9" fmla="*/ 0 h 128"/>
                <a:gd name="T10" fmla="*/ 2 w 176"/>
                <a:gd name="T11" fmla="*/ 32 h 128"/>
                <a:gd name="T12" fmla="*/ 2 w 176"/>
                <a:gd name="T13" fmla="*/ 32 h 128"/>
                <a:gd name="T14" fmla="*/ 2 w 176"/>
                <a:gd name="T15" fmla="*/ 40 h 128"/>
                <a:gd name="T16" fmla="*/ 2 w 176"/>
                <a:gd name="T17" fmla="*/ 40 h 128"/>
                <a:gd name="T18" fmla="*/ 10 w 176"/>
                <a:gd name="T19" fmla="*/ 43 h 128"/>
                <a:gd name="T20" fmla="*/ 0 w 176"/>
                <a:gd name="T21" fmla="*/ 88 h 128"/>
                <a:gd name="T22" fmla="*/ 16 w 176"/>
                <a:gd name="T23" fmla="*/ 88 h 128"/>
                <a:gd name="T24" fmla="*/ 18 w 176"/>
                <a:gd name="T25" fmla="*/ 45 h 128"/>
                <a:gd name="T26" fmla="*/ 24 w 176"/>
                <a:gd name="T27" fmla="*/ 107 h 128"/>
                <a:gd name="T28" fmla="*/ 24 w 176"/>
                <a:gd name="T29" fmla="*/ 108 h 128"/>
                <a:gd name="T30" fmla="*/ 29 w 176"/>
                <a:gd name="T31" fmla="*/ 112 h 128"/>
                <a:gd name="T32" fmla="*/ 59 w 176"/>
                <a:gd name="T33" fmla="*/ 104 h 128"/>
                <a:gd name="T34" fmla="*/ 86 w 176"/>
                <a:gd name="T35" fmla="*/ 127 h 128"/>
                <a:gd name="T36" fmla="*/ 90 w 176"/>
                <a:gd name="T37" fmla="*/ 127 h 128"/>
                <a:gd name="T38" fmla="*/ 121 w 176"/>
                <a:gd name="T39" fmla="*/ 104 h 128"/>
                <a:gd name="T40" fmla="*/ 151 w 176"/>
                <a:gd name="T41" fmla="*/ 112 h 128"/>
                <a:gd name="T42" fmla="*/ 156 w 176"/>
                <a:gd name="T43" fmla="*/ 108 h 128"/>
                <a:gd name="T44" fmla="*/ 156 w 176"/>
                <a:gd name="T45" fmla="*/ 107 h 128"/>
                <a:gd name="T46" fmla="*/ 173 w 176"/>
                <a:gd name="T47" fmla="*/ 40 h 128"/>
                <a:gd name="T48" fmla="*/ 174 w 176"/>
                <a:gd name="T49" fmla="*/ 40 h 128"/>
                <a:gd name="T50" fmla="*/ 176 w 176"/>
                <a:gd name="T51" fmla="*/ 36 h 128"/>
                <a:gd name="T52" fmla="*/ 121 w 176"/>
                <a:gd name="T53" fmla="*/ 96 h 128"/>
                <a:gd name="T54" fmla="*/ 120 w 176"/>
                <a:gd name="T55" fmla="*/ 96 h 128"/>
                <a:gd name="T56" fmla="*/ 118 w 176"/>
                <a:gd name="T57" fmla="*/ 97 h 128"/>
                <a:gd name="T58" fmla="*/ 62 w 176"/>
                <a:gd name="T59" fmla="*/ 97 h 128"/>
                <a:gd name="T60" fmla="*/ 60 w 176"/>
                <a:gd name="T61" fmla="*/ 96 h 128"/>
                <a:gd name="T62" fmla="*/ 59 w 176"/>
                <a:gd name="T63" fmla="*/ 96 h 128"/>
                <a:gd name="T64" fmla="*/ 39 w 176"/>
                <a:gd name="T65" fmla="*/ 54 h 128"/>
                <a:gd name="T66" fmla="*/ 86 w 176"/>
                <a:gd name="T67" fmla="*/ 72 h 128"/>
                <a:gd name="T68" fmla="*/ 90 w 176"/>
                <a:gd name="T69" fmla="*/ 72 h 128"/>
                <a:gd name="T70" fmla="*/ 138 w 176"/>
                <a:gd name="T71" fmla="*/ 53 h 128"/>
                <a:gd name="T72" fmla="*/ 88 w 176"/>
                <a:gd name="T73" fmla="*/ 64 h 128"/>
                <a:gd name="T74" fmla="*/ 88 w 176"/>
                <a:gd name="T75" fmla="*/ 8 h 128"/>
                <a:gd name="T76" fmla="*/ 88 w 176"/>
                <a:gd name="T77"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28">
                  <a:moveTo>
                    <a:pt x="176" y="36"/>
                  </a:moveTo>
                  <a:cubicBezTo>
                    <a:pt x="176" y="34"/>
                    <a:pt x="175" y="33"/>
                    <a:pt x="174" y="32"/>
                  </a:cubicBezTo>
                  <a:cubicBezTo>
                    <a:pt x="174" y="32"/>
                    <a:pt x="174" y="32"/>
                    <a:pt x="174" y="32"/>
                  </a:cubicBezTo>
                  <a:cubicBezTo>
                    <a:pt x="174" y="32"/>
                    <a:pt x="174" y="32"/>
                    <a:pt x="174" y="32"/>
                  </a:cubicBezTo>
                  <a:cubicBezTo>
                    <a:pt x="174" y="32"/>
                    <a:pt x="174" y="32"/>
                    <a:pt x="173" y="32"/>
                  </a:cubicBezTo>
                  <a:cubicBezTo>
                    <a:pt x="90" y="0"/>
                    <a:pt x="90" y="0"/>
                    <a:pt x="90" y="0"/>
                  </a:cubicBezTo>
                  <a:cubicBezTo>
                    <a:pt x="90" y="0"/>
                    <a:pt x="90" y="0"/>
                    <a:pt x="90" y="0"/>
                  </a:cubicBezTo>
                  <a:cubicBezTo>
                    <a:pt x="89" y="0"/>
                    <a:pt x="89" y="0"/>
                    <a:pt x="88" y="0"/>
                  </a:cubicBezTo>
                  <a:cubicBezTo>
                    <a:pt x="87" y="0"/>
                    <a:pt x="87" y="0"/>
                    <a:pt x="86" y="0"/>
                  </a:cubicBezTo>
                  <a:cubicBezTo>
                    <a:pt x="86" y="0"/>
                    <a:pt x="86" y="0"/>
                    <a:pt x="86" y="0"/>
                  </a:cubicBezTo>
                  <a:cubicBezTo>
                    <a:pt x="3" y="32"/>
                    <a:pt x="3" y="32"/>
                    <a:pt x="3" y="32"/>
                  </a:cubicBezTo>
                  <a:cubicBezTo>
                    <a:pt x="2" y="32"/>
                    <a:pt x="2" y="32"/>
                    <a:pt x="2" y="32"/>
                  </a:cubicBezTo>
                  <a:cubicBezTo>
                    <a:pt x="2" y="32"/>
                    <a:pt x="2" y="32"/>
                    <a:pt x="2" y="32"/>
                  </a:cubicBezTo>
                  <a:cubicBezTo>
                    <a:pt x="2" y="32"/>
                    <a:pt x="2" y="32"/>
                    <a:pt x="2" y="32"/>
                  </a:cubicBezTo>
                  <a:cubicBezTo>
                    <a:pt x="1" y="33"/>
                    <a:pt x="0" y="34"/>
                    <a:pt x="0" y="36"/>
                  </a:cubicBezTo>
                  <a:cubicBezTo>
                    <a:pt x="0" y="38"/>
                    <a:pt x="1" y="39"/>
                    <a:pt x="2" y="40"/>
                  </a:cubicBezTo>
                  <a:cubicBezTo>
                    <a:pt x="2" y="40"/>
                    <a:pt x="2" y="40"/>
                    <a:pt x="2" y="40"/>
                  </a:cubicBezTo>
                  <a:cubicBezTo>
                    <a:pt x="2" y="40"/>
                    <a:pt x="2" y="40"/>
                    <a:pt x="2" y="40"/>
                  </a:cubicBezTo>
                  <a:cubicBezTo>
                    <a:pt x="2" y="40"/>
                    <a:pt x="2" y="40"/>
                    <a:pt x="3" y="40"/>
                  </a:cubicBezTo>
                  <a:cubicBezTo>
                    <a:pt x="10" y="43"/>
                    <a:pt x="10" y="43"/>
                    <a:pt x="10" y="43"/>
                  </a:cubicBezTo>
                  <a:cubicBezTo>
                    <a:pt x="5" y="81"/>
                    <a:pt x="5" y="81"/>
                    <a:pt x="5" y="81"/>
                  </a:cubicBezTo>
                  <a:cubicBezTo>
                    <a:pt x="2" y="82"/>
                    <a:pt x="0" y="85"/>
                    <a:pt x="0" y="88"/>
                  </a:cubicBezTo>
                  <a:cubicBezTo>
                    <a:pt x="0" y="92"/>
                    <a:pt x="4" y="96"/>
                    <a:pt x="8" y="96"/>
                  </a:cubicBezTo>
                  <a:cubicBezTo>
                    <a:pt x="12" y="96"/>
                    <a:pt x="16" y="92"/>
                    <a:pt x="16" y="88"/>
                  </a:cubicBezTo>
                  <a:cubicBezTo>
                    <a:pt x="16" y="85"/>
                    <a:pt x="15" y="83"/>
                    <a:pt x="13" y="82"/>
                  </a:cubicBezTo>
                  <a:cubicBezTo>
                    <a:pt x="18" y="45"/>
                    <a:pt x="18" y="45"/>
                    <a:pt x="18" y="45"/>
                  </a:cubicBezTo>
                  <a:cubicBezTo>
                    <a:pt x="31" y="51"/>
                    <a:pt x="31" y="51"/>
                    <a:pt x="31" y="51"/>
                  </a:cubicBezTo>
                  <a:cubicBezTo>
                    <a:pt x="24" y="107"/>
                    <a:pt x="24" y="107"/>
                    <a:pt x="24" y="107"/>
                  </a:cubicBezTo>
                  <a:cubicBezTo>
                    <a:pt x="24" y="107"/>
                    <a:pt x="24" y="107"/>
                    <a:pt x="24" y="107"/>
                  </a:cubicBezTo>
                  <a:cubicBezTo>
                    <a:pt x="24" y="108"/>
                    <a:pt x="24" y="108"/>
                    <a:pt x="24" y="108"/>
                  </a:cubicBezTo>
                  <a:cubicBezTo>
                    <a:pt x="24" y="110"/>
                    <a:pt x="26" y="112"/>
                    <a:pt x="28" y="112"/>
                  </a:cubicBezTo>
                  <a:cubicBezTo>
                    <a:pt x="28" y="112"/>
                    <a:pt x="29" y="112"/>
                    <a:pt x="29" y="112"/>
                  </a:cubicBezTo>
                  <a:cubicBezTo>
                    <a:pt x="29" y="112"/>
                    <a:pt x="29" y="112"/>
                    <a:pt x="29" y="112"/>
                  </a:cubicBezTo>
                  <a:cubicBezTo>
                    <a:pt x="59" y="104"/>
                    <a:pt x="59" y="104"/>
                    <a:pt x="59" y="104"/>
                  </a:cubicBezTo>
                  <a:cubicBezTo>
                    <a:pt x="86" y="127"/>
                    <a:pt x="86" y="127"/>
                    <a:pt x="86" y="127"/>
                  </a:cubicBezTo>
                  <a:cubicBezTo>
                    <a:pt x="86" y="127"/>
                    <a:pt x="86" y="127"/>
                    <a:pt x="86" y="127"/>
                  </a:cubicBezTo>
                  <a:cubicBezTo>
                    <a:pt x="86" y="128"/>
                    <a:pt x="87" y="128"/>
                    <a:pt x="88" y="128"/>
                  </a:cubicBezTo>
                  <a:cubicBezTo>
                    <a:pt x="89" y="128"/>
                    <a:pt x="90" y="128"/>
                    <a:pt x="90" y="127"/>
                  </a:cubicBezTo>
                  <a:cubicBezTo>
                    <a:pt x="90" y="127"/>
                    <a:pt x="90" y="127"/>
                    <a:pt x="90" y="127"/>
                  </a:cubicBezTo>
                  <a:cubicBezTo>
                    <a:pt x="121" y="104"/>
                    <a:pt x="121" y="104"/>
                    <a:pt x="121" y="104"/>
                  </a:cubicBezTo>
                  <a:cubicBezTo>
                    <a:pt x="151" y="112"/>
                    <a:pt x="151" y="112"/>
                    <a:pt x="151" y="112"/>
                  </a:cubicBezTo>
                  <a:cubicBezTo>
                    <a:pt x="151" y="112"/>
                    <a:pt x="151" y="112"/>
                    <a:pt x="151" y="112"/>
                  </a:cubicBezTo>
                  <a:cubicBezTo>
                    <a:pt x="151" y="112"/>
                    <a:pt x="152" y="112"/>
                    <a:pt x="152" y="112"/>
                  </a:cubicBezTo>
                  <a:cubicBezTo>
                    <a:pt x="154" y="112"/>
                    <a:pt x="156" y="110"/>
                    <a:pt x="156" y="108"/>
                  </a:cubicBezTo>
                  <a:cubicBezTo>
                    <a:pt x="156" y="108"/>
                    <a:pt x="156" y="108"/>
                    <a:pt x="156" y="107"/>
                  </a:cubicBezTo>
                  <a:cubicBezTo>
                    <a:pt x="156" y="107"/>
                    <a:pt x="156" y="107"/>
                    <a:pt x="156" y="107"/>
                  </a:cubicBezTo>
                  <a:cubicBezTo>
                    <a:pt x="145" y="50"/>
                    <a:pt x="145" y="50"/>
                    <a:pt x="145" y="50"/>
                  </a:cubicBezTo>
                  <a:cubicBezTo>
                    <a:pt x="173" y="40"/>
                    <a:pt x="173" y="40"/>
                    <a:pt x="173" y="40"/>
                  </a:cubicBezTo>
                  <a:cubicBezTo>
                    <a:pt x="174" y="40"/>
                    <a:pt x="174" y="40"/>
                    <a:pt x="174" y="40"/>
                  </a:cubicBezTo>
                  <a:cubicBezTo>
                    <a:pt x="174" y="40"/>
                    <a:pt x="174" y="40"/>
                    <a:pt x="174" y="40"/>
                  </a:cubicBezTo>
                  <a:cubicBezTo>
                    <a:pt x="174" y="40"/>
                    <a:pt x="174" y="40"/>
                    <a:pt x="174" y="40"/>
                  </a:cubicBezTo>
                  <a:cubicBezTo>
                    <a:pt x="175" y="39"/>
                    <a:pt x="176" y="38"/>
                    <a:pt x="176" y="36"/>
                  </a:cubicBezTo>
                  <a:moveTo>
                    <a:pt x="147" y="103"/>
                  </a:moveTo>
                  <a:cubicBezTo>
                    <a:pt x="121" y="96"/>
                    <a:pt x="121" y="96"/>
                    <a:pt x="121" y="96"/>
                  </a:cubicBezTo>
                  <a:cubicBezTo>
                    <a:pt x="121" y="96"/>
                    <a:pt x="121" y="96"/>
                    <a:pt x="121" y="96"/>
                  </a:cubicBezTo>
                  <a:cubicBezTo>
                    <a:pt x="121" y="96"/>
                    <a:pt x="120" y="96"/>
                    <a:pt x="120" y="96"/>
                  </a:cubicBezTo>
                  <a:cubicBezTo>
                    <a:pt x="119" y="96"/>
                    <a:pt x="118" y="96"/>
                    <a:pt x="118" y="97"/>
                  </a:cubicBezTo>
                  <a:cubicBezTo>
                    <a:pt x="118" y="97"/>
                    <a:pt x="118" y="97"/>
                    <a:pt x="118" y="97"/>
                  </a:cubicBezTo>
                  <a:cubicBezTo>
                    <a:pt x="88" y="119"/>
                    <a:pt x="88" y="119"/>
                    <a:pt x="88" y="119"/>
                  </a:cubicBezTo>
                  <a:cubicBezTo>
                    <a:pt x="62" y="97"/>
                    <a:pt x="62" y="97"/>
                    <a:pt x="62" y="97"/>
                  </a:cubicBezTo>
                  <a:cubicBezTo>
                    <a:pt x="62" y="97"/>
                    <a:pt x="62" y="97"/>
                    <a:pt x="62" y="97"/>
                  </a:cubicBezTo>
                  <a:cubicBezTo>
                    <a:pt x="62" y="96"/>
                    <a:pt x="61" y="96"/>
                    <a:pt x="60" y="96"/>
                  </a:cubicBezTo>
                  <a:cubicBezTo>
                    <a:pt x="60" y="96"/>
                    <a:pt x="59" y="96"/>
                    <a:pt x="59" y="96"/>
                  </a:cubicBezTo>
                  <a:cubicBezTo>
                    <a:pt x="59" y="96"/>
                    <a:pt x="59" y="96"/>
                    <a:pt x="59" y="96"/>
                  </a:cubicBezTo>
                  <a:cubicBezTo>
                    <a:pt x="33" y="103"/>
                    <a:pt x="33" y="103"/>
                    <a:pt x="33" y="103"/>
                  </a:cubicBezTo>
                  <a:cubicBezTo>
                    <a:pt x="39" y="54"/>
                    <a:pt x="39" y="54"/>
                    <a:pt x="39" y="54"/>
                  </a:cubicBezTo>
                  <a:cubicBezTo>
                    <a:pt x="86" y="72"/>
                    <a:pt x="86" y="72"/>
                    <a:pt x="86" y="72"/>
                  </a:cubicBezTo>
                  <a:cubicBezTo>
                    <a:pt x="86" y="72"/>
                    <a:pt x="86" y="72"/>
                    <a:pt x="86" y="72"/>
                  </a:cubicBezTo>
                  <a:cubicBezTo>
                    <a:pt x="87" y="72"/>
                    <a:pt x="87" y="72"/>
                    <a:pt x="88" y="72"/>
                  </a:cubicBezTo>
                  <a:cubicBezTo>
                    <a:pt x="89" y="72"/>
                    <a:pt x="89" y="72"/>
                    <a:pt x="90" y="72"/>
                  </a:cubicBezTo>
                  <a:cubicBezTo>
                    <a:pt x="90" y="72"/>
                    <a:pt x="90" y="72"/>
                    <a:pt x="90" y="72"/>
                  </a:cubicBezTo>
                  <a:cubicBezTo>
                    <a:pt x="138" y="53"/>
                    <a:pt x="138" y="53"/>
                    <a:pt x="138" y="53"/>
                  </a:cubicBezTo>
                  <a:lnTo>
                    <a:pt x="147" y="103"/>
                  </a:lnTo>
                  <a:close/>
                  <a:moveTo>
                    <a:pt x="88" y="64"/>
                  </a:moveTo>
                  <a:cubicBezTo>
                    <a:pt x="15" y="36"/>
                    <a:pt x="15" y="36"/>
                    <a:pt x="15" y="36"/>
                  </a:cubicBezTo>
                  <a:cubicBezTo>
                    <a:pt x="88" y="8"/>
                    <a:pt x="88" y="8"/>
                    <a:pt x="88" y="8"/>
                  </a:cubicBezTo>
                  <a:cubicBezTo>
                    <a:pt x="161" y="36"/>
                    <a:pt x="161" y="36"/>
                    <a:pt x="161" y="36"/>
                  </a:cubicBezTo>
                  <a:lnTo>
                    <a:pt x="88" y="6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uk-UA"/>
            </a:p>
          </p:txBody>
        </p:sp>
        <p:sp>
          <p:nvSpPr>
            <p:cNvPr id="48" name="Freeform 71"/>
            <p:cNvSpPr>
              <a:spLocks noEditPoints="1"/>
            </p:cNvSpPr>
            <p:nvPr/>
          </p:nvSpPr>
          <p:spPr bwMode="auto">
            <a:xfrm>
              <a:off x="10040879" y="8554979"/>
              <a:ext cx="363096" cy="363096"/>
            </a:xfrm>
            <a:custGeom>
              <a:avLst/>
              <a:gdLst>
                <a:gd name="T0" fmla="*/ 76 w 176"/>
                <a:gd name="T1" fmla="*/ 132 h 176"/>
                <a:gd name="T2" fmla="*/ 76 w 176"/>
                <a:gd name="T3" fmla="*/ 140 h 176"/>
                <a:gd name="T4" fmla="*/ 152 w 176"/>
                <a:gd name="T5" fmla="*/ 136 h 176"/>
                <a:gd name="T6" fmla="*/ 40 w 176"/>
                <a:gd name="T7" fmla="*/ 24 h 176"/>
                <a:gd name="T8" fmla="*/ 24 w 176"/>
                <a:gd name="T9" fmla="*/ 36 h 176"/>
                <a:gd name="T10" fmla="*/ 29 w 176"/>
                <a:gd name="T11" fmla="*/ 56 h 176"/>
                <a:gd name="T12" fmla="*/ 51 w 176"/>
                <a:gd name="T13" fmla="*/ 56 h 176"/>
                <a:gd name="T14" fmla="*/ 56 w 176"/>
                <a:gd name="T15" fmla="*/ 36 h 176"/>
                <a:gd name="T16" fmla="*/ 40 w 176"/>
                <a:gd name="T17" fmla="*/ 24 h 176"/>
                <a:gd name="T18" fmla="*/ 36 w 176"/>
                <a:gd name="T19" fmla="*/ 84 h 176"/>
                <a:gd name="T20" fmla="*/ 33 w 176"/>
                <a:gd name="T21" fmla="*/ 91 h 176"/>
                <a:gd name="T22" fmla="*/ 40 w 176"/>
                <a:gd name="T23" fmla="*/ 96 h 176"/>
                <a:gd name="T24" fmla="*/ 47 w 176"/>
                <a:gd name="T25" fmla="*/ 91 h 176"/>
                <a:gd name="T26" fmla="*/ 44 w 176"/>
                <a:gd name="T27" fmla="*/ 84 h 176"/>
                <a:gd name="T28" fmla="*/ 44 w 176"/>
                <a:gd name="T29" fmla="*/ 132 h 176"/>
                <a:gd name="T30" fmla="*/ 36 w 176"/>
                <a:gd name="T31" fmla="*/ 132 h 176"/>
                <a:gd name="T32" fmla="*/ 33 w 176"/>
                <a:gd name="T33" fmla="*/ 139 h 176"/>
                <a:gd name="T34" fmla="*/ 40 w 176"/>
                <a:gd name="T35" fmla="*/ 144 h 176"/>
                <a:gd name="T36" fmla="*/ 47 w 176"/>
                <a:gd name="T37" fmla="*/ 139 h 176"/>
                <a:gd name="T38" fmla="*/ 44 w 176"/>
                <a:gd name="T39" fmla="*/ 132 h 176"/>
                <a:gd name="T40" fmla="*/ 76 w 176"/>
                <a:gd name="T41" fmla="*/ 84 h 176"/>
                <a:gd name="T42" fmla="*/ 76 w 176"/>
                <a:gd name="T43" fmla="*/ 92 h 176"/>
                <a:gd name="T44" fmla="*/ 152 w 176"/>
                <a:gd name="T45" fmla="*/ 88 h 176"/>
                <a:gd name="T46" fmla="*/ 160 w 176"/>
                <a:gd name="T47" fmla="*/ 0 h 176"/>
                <a:gd name="T48" fmla="*/ 0 w 176"/>
                <a:gd name="T49" fmla="*/ 16 h 176"/>
                <a:gd name="T50" fmla="*/ 16 w 176"/>
                <a:gd name="T51" fmla="*/ 176 h 176"/>
                <a:gd name="T52" fmla="*/ 176 w 176"/>
                <a:gd name="T53" fmla="*/ 160 h 176"/>
                <a:gd name="T54" fmla="*/ 160 w 176"/>
                <a:gd name="T55" fmla="*/ 0 h 176"/>
                <a:gd name="T56" fmla="*/ 160 w 176"/>
                <a:gd name="T57" fmla="*/ 168 h 176"/>
                <a:gd name="T58" fmla="*/ 8 w 176"/>
                <a:gd name="T59" fmla="*/ 160 h 176"/>
                <a:gd name="T60" fmla="*/ 16 w 176"/>
                <a:gd name="T61" fmla="*/ 8 h 176"/>
                <a:gd name="T62" fmla="*/ 168 w 176"/>
                <a:gd name="T63" fmla="*/ 16 h 176"/>
                <a:gd name="T64" fmla="*/ 148 w 176"/>
                <a:gd name="T65" fmla="*/ 36 h 176"/>
                <a:gd name="T66" fmla="*/ 72 w 176"/>
                <a:gd name="T67" fmla="*/ 40 h 176"/>
                <a:gd name="T68" fmla="*/ 148 w 176"/>
                <a:gd name="T69" fmla="*/ 44 h 176"/>
                <a:gd name="T70" fmla="*/ 148 w 176"/>
                <a:gd name="T71" fmla="*/ 3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76">
                  <a:moveTo>
                    <a:pt x="148" y="132"/>
                  </a:moveTo>
                  <a:cubicBezTo>
                    <a:pt x="76" y="132"/>
                    <a:pt x="76" y="132"/>
                    <a:pt x="76" y="132"/>
                  </a:cubicBezTo>
                  <a:cubicBezTo>
                    <a:pt x="74" y="132"/>
                    <a:pt x="72" y="134"/>
                    <a:pt x="72" y="136"/>
                  </a:cubicBezTo>
                  <a:cubicBezTo>
                    <a:pt x="72" y="138"/>
                    <a:pt x="74" y="140"/>
                    <a:pt x="76" y="140"/>
                  </a:cubicBezTo>
                  <a:cubicBezTo>
                    <a:pt x="148" y="140"/>
                    <a:pt x="148" y="140"/>
                    <a:pt x="148" y="140"/>
                  </a:cubicBezTo>
                  <a:cubicBezTo>
                    <a:pt x="150" y="140"/>
                    <a:pt x="152" y="138"/>
                    <a:pt x="152" y="136"/>
                  </a:cubicBezTo>
                  <a:cubicBezTo>
                    <a:pt x="152" y="134"/>
                    <a:pt x="150" y="132"/>
                    <a:pt x="148" y="132"/>
                  </a:cubicBezTo>
                  <a:moveTo>
                    <a:pt x="40" y="24"/>
                  </a:moveTo>
                  <a:cubicBezTo>
                    <a:pt x="36" y="36"/>
                    <a:pt x="36" y="36"/>
                    <a:pt x="36" y="36"/>
                  </a:cubicBezTo>
                  <a:cubicBezTo>
                    <a:pt x="24" y="36"/>
                    <a:pt x="24" y="36"/>
                    <a:pt x="24" y="36"/>
                  </a:cubicBezTo>
                  <a:cubicBezTo>
                    <a:pt x="33" y="43"/>
                    <a:pt x="33" y="43"/>
                    <a:pt x="33" y="43"/>
                  </a:cubicBezTo>
                  <a:cubicBezTo>
                    <a:pt x="29" y="56"/>
                    <a:pt x="29" y="56"/>
                    <a:pt x="29" y="56"/>
                  </a:cubicBezTo>
                  <a:cubicBezTo>
                    <a:pt x="40" y="48"/>
                    <a:pt x="40" y="48"/>
                    <a:pt x="40" y="48"/>
                  </a:cubicBezTo>
                  <a:cubicBezTo>
                    <a:pt x="51" y="56"/>
                    <a:pt x="51" y="56"/>
                    <a:pt x="51" y="56"/>
                  </a:cubicBezTo>
                  <a:cubicBezTo>
                    <a:pt x="47" y="43"/>
                    <a:pt x="47" y="43"/>
                    <a:pt x="47" y="43"/>
                  </a:cubicBezTo>
                  <a:cubicBezTo>
                    <a:pt x="56" y="36"/>
                    <a:pt x="56" y="36"/>
                    <a:pt x="56" y="36"/>
                  </a:cubicBezTo>
                  <a:cubicBezTo>
                    <a:pt x="44" y="36"/>
                    <a:pt x="44" y="36"/>
                    <a:pt x="44" y="36"/>
                  </a:cubicBezTo>
                  <a:lnTo>
                    <a:pt x="40" y="24"/>
                  </a:lnTo>
                  <a:close/>
                  <a:moveTo>
                    <a:pt x="40" y="72"/>
                  </a:moveTo>
                  <a:cubicBezTo>
                    <a:pt x="36" y="84"/>
                    <a:pt x="36" y="84"/>
                    <a:pt x="36" y="84"/>
                  </a:cubicBezTo>
                  <a:cubicBezTo>
                    <a:pt x="24" y="84"/>
                    <a:pt x="24" y="84"/>
                    <a:pt x="24" y="84"/>
                  </a:cubicBezTo>
                  <a:cubicBezTo>
                    <a:pt x="33" y="91"/>
                    <a:pt x="33" y="91"/>
                    <a:pt x="33" y="91"/>
                  </a:cubicBezTo>
                  <a:cubicBezTo>
                    <a:pt x="29" y="104"/>
                    <a:pt x="29" y="104"/>
                    <a:pt x="29" y="104"/>
                  </a:cubicBezTo>
                  <a:cubicBezTo>
                    <a:pt x="40" y="96"/>
                    <a:pt x="40" y="96"/>
                    <a:pt x="40" y="96"/>
                  </a:cubicBezTo>
                  <a:cubicBezTo>
                    <a:pt x="51" y="104"/>
                    <a:pt x="51" y="104"/>
                    <a:pt x="51" y="104"/>
                  </a:cubicBezTo>
                  <a:cubicBezTo>
                    <a:pt x="47" y="91"/>
                    <a:pt x="47" y="91"/>
                    <a:pt x="47" y="91"/>
                  </a:cubicBezTo>
                  <a:cubicBezTo>
                    <a:pt x="56" y="84"/>
                    <a:pt x="56" y="84"/>
                    <a:pt x="56" y="84"/>
                  </a:cubicBezTo>
                  <a:cubicBezTo>
                    <a:pt x="44" y="84"/>
                    <a:pt x="44" y="84"/>
                    <a:pt x="44" y="84"/>
                  </a:cubicBezTo>
                  <a:lnTo>
                    <a:pt x="40" y="72"/>
                  </a:lnTo>
                  <a:close/>
                  <a:moveTo>
                    <a:pt x="44" y="132"/>
                  </a:moveTo>
                  <a:cubicBezTo>
                    <a:pt x="40" y="120"/>
                    <a:pt x="40" y="120"/>
                    <a:pt x="40" y="120"/>
                  </a:cubicBezTo>
                  <a:cubicBezTo>
                    <a:pt x="36" y="132"/>
                    <a:pt x="36" y="132"/>
                    <a:pt x="36" y="132"/>
                  </a:cubicBezTo>
                  <a:cubicBezTo>
                    <a:pt x="24" y="132"/>
                    <a:pt x="24" y="132"/>
                    <a:pt x="24" y="132"/>
                  </a:cubicBezTo>
                  <a:cubicBezTo>
                    <a:pt x="33" y="139"/>
                    <a:pt x="33" y="139"/>
                    <a:pt x="33" y="139"/>
                  </a:cubicBezTo>
                  <a:cubicBezTo>
                    <a:pt x="29" y="152"/>
                    <a:pt x="29" y="152"/>
                    <a:pt x="29" y="152"/>
                  </a:cubicBezTo>
                  <a:cubicBezTo>
                    <a:pt x="40" y="144"/>
                    <a:pt x="40" y="144"/>
                    <a:pt x="40" y="144"/>
                  </a:cubicBezTo>
                  <a:cubicBezTo>
                    <a:pt x="51" y="152"/>
                    <a:pt x="51" y="152"/>
                    <a:pt x="51" y="152"/>
                  </a:cubicBezTo>
                  <a:cubicBezTo>
                    <a:pt x="47" y="139"/>
                    <a:pt x="47" y="139"/>
                    <a:pt x="47" y="139"/>
                  </a:cubicBezTo>
                  <a:cubicBezTo>
                    <a:pt x="56" y="132"/>
                    <a:pt x="56" y="132"/>
                    <a:pt x="56" y="132"/>
                  </a:cubicBezTo>
                  <a:lnTo>
                    <a:pt x="44" y="132"/>
                  </a:lnTo>
                  <a:close/>
                  <a:moveTo>
                    <a:pt x="148" y="84"/>
                  </a:moveTo>
                  <a:cubicBezTo>
                    <a:pt x="76" y="84"/>
                    <a:pt x="76" y="84"/>
                    <a:pt x="76" y="84"/>
                  </a:cubicBezTo>
                  <a:cubicBezTo>
                    <a:pt x="74" y="84"/>
                    <a:pt x="72" y="86"/>
                    <a:pt x="72" y="88"/>
                  </a:cubicBezTo>
                  <a:cubicBezTo>
                    <a:pt x="72" y="90"/>
                    <a:pt x="74" y="92"/>
                    <a:pt x="76" y="92"/>
                  </a:cubicBezTo>
                  <a:cubicBezTo>
                    <a:pt x="148" y="92"/>
                    <a:pt x="148" y="92"/>
                    <a:pt x="148" y="92"/>
                  </a:cubicBezTo>
                  <a:cubicBezTo>
                    <a:pt x="150" y="92"/>
                    <a:pt x="152" y="90"/>
                    <a:pt x="152" y="88"/>
                  </a:cubicBezTo>
                  <a:cubicBezTo>
                    <a:pt x="152" y="86"/>
                    <a:pt x="150" y="84"/>
                    <a:pt x="148" y="84"/>
                  </a:cubicBezTo>
                  <a:moveTo>
                    <a:pt x="160" y="0"/>
                  </a:moveTo>
                  <a:cubicBezTo>
                    <a:pt x="16" y="0"/>
                    <a:pt x="16" y="0"/>
                    <a:pt x="16" y="0"/>
                  </a:cubicBezTo>
                  <a:cubicBezTo>
                    <a:pt x="7" y="0"/>
                    <a:pt x="0" y="7"/>
                    <a:pt x="0" y="16"/>
                  </a:cubicBezTo>
                  <a:cubicBezTo>
                    <a:pt x="0" y="160"/>
                    <a:pt x="0" y="160"/>
                    <a:pt x="0" y="160"/>
                  </a:cubicBezTo>
                  <a:cubicBezTo>
                    <a:pt x="0" y="169"/>
                    <a:pt x="7" y="176"/>
                    <a:pt x="16" y="176"/>
                  </a:cubicBezTo>
                  <a:cubicBezTo>
                    <a:pt x="160" y="176"/>
                    <a:pt x="160" y="176"/>
                    <a:pt x="160" y="176"/>
                  </a:cubicBezTo>
                  <a:cubicBezTo>
                    <a:pt x="169" y="176"/>
                    <a:pt x="176" y="169"/>
                    <a:pt x="176" y="160"/>
                  </a:cubicBezTo>
                  <a:cubicBezTo>
                    <a:pt x="176" y="16"/>
                    <a:pt x="176" y="16"/>
                    <a:pt x="176" y="16"/>
                  </a:cubicBezTo>
                  <a:cubicBezTo>
                    <a:pt x="176" y="7"/>
                    <a:pt x="169" y="0"/>
                    <a:pt x="160" y="0"/>
                  </a:cubicBezTo>
                  <a:moveTo>
                    <a:pt x="168" y="160"/>
                  </a:moveTo>
                  <a:cubicBezTo>
                    <a:pt x="168" y="164"/>
                    <a:pt x="164" y="168"/>
                    <a:pt x="160" y="168"/>
                  </a:cubicBezTo>
                  <a:cubicBezTo>
                    <a:pt x="16" y="168"/>
                    <a:pt x="16" y="168"/>
                    <a:pt x="16" y="168"/>
                  </a:cubicBezTo>
                  <a:cubicBezTo>
                    <a:pt x="12" y="168"/>
                    <a:pt x="8" y="164"/>
                    <a:pt x="8" y="160"/>
                  </a:cubicBezTo>
                  <a:cubicBezTo>
                    <a:pt x="8" y="16"/>
                    <a:pt x="8" y="16"/>
                    <a:pt x="8" y="16"/>
                  </a:cubicBezTo>
                  <a:cubicBezTo>
                    <a:pt x="8" y="12"/>
                    <a:pt x="12" y="8"/>
                    <a:pt x="16" y="8"/>
                  </a:cubicBezTo>
                  <a:cubicBezTo>
                    <a:pt x="160" y="8"/>
                    <a:pt x="160" y="8"/>
                    <a:pt x="160" y="8"/>
                  </a:cubicBezTo>
                  <a:cubicBezTo>
                    <a:pt x="164" y="8"/>
                    <a:pt x="168" y="12"/>
                    <a:pt x="168" y="16"/>
                  </a:cubicBezTo>
                  <a:lnTo>
                    <a:pt x="168" y="160"/>
                  </a:lnTo>
                  <a:close/>
                  <a:moveTo>
                    <a:pt x="148" y="36"/>
                  </a:moveTo>
                  <a:cubicBezTo>
                    <a:pt x="76" y="36"/>
                    <a:pt x="76" y="36"/>
                    <a:pt x="76" y="36"/>
                  </a:cubicBezTo>
                  <a:cubicBezTo>
                    <a:pt x="74" y="36"/>
                    <a:pt x="72" y="38"/>
                    <a:pt x="72" y="40"/>
                  </a:cubicBezTo>
                  <a:cubicBezTo>
                    <a:pt x="72" y="42"/>
                    <a:pt x="74" y="44"/>
                    <a:pt x="76" y="44"/>
                  </a:cubicBezTo>
                  <a:cubicBezTo>
                    <a:pt x="148" y="44"/>
                    <a:pt x="148" y="44"/>
                    <a:pt x="148" y="44"/>
                  </a:cubicBezTo>
                  <a:cubicBezTo>
                    <a:pt x="150" y="44"/>
                    <a:pt x="152" y="42"/>
                    <a:pt x="152" y="40"/>
                  </a:cubicBezTo>
                  <a:cubicBezTo>
                    <a:pt x="152" y="38"/>
                    <a:pt x="150" y="36"/>
                    <a:pt x="148" y="3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50" name="Freeform 311"/>
            <p:cNvSpPr>
              <a:spLocks noEditPoints="1"/>
            </p:cNvSpPr>
            <p:nvPr/>
          </p:nvSpPr>
          <p:spPr bwMode="auto">
            <a:xfrm>
              <a:off x="12911160" y="5549123"/>
              <a:ext cx="441616" cy="537099"/>
            </a:xfrm>
            <a:custGeom>
              <a:avLst/>
              <a:gdLst>
                <a:gd name="T0" fmla="*/ 68 w 144"/>
                <a:gd name="T1" fmla="*/ 64 h 176"/>
                <a:gd name="T2" fmla="*/ 120 w 144"/>
                <a:gd name="T3" fmla="*/ 60 h 176"/>
                <a:gd name="T4" fmla="*/ 68 w 144"/>
                <a:gd name="T5" fmla="*/ 56 h 176"/>
                <a:gd name="T6" fmla="*/ 116 w 144"/>
                <a:gd name="T7" fmla="*/ 72 h 176"/>
                <a:gd name="T8" fmla="*/ 88 w 144"/>
                <a:gd name="T9" fmla="*/ 76 h 176"/>
                <a:gd name="T10" fmla="*/ 116 w 144"/>
                <a:gd name="T11" fmla="*/ 80 h 176"/>
                <a:gd name="T12" fmla="*/ 116 w 144"/>
                <a:gd name="T13" fmla="*/ 72 h 176"/>
                <a:gd name="T14" fmla="*/ 84 w 144"/>
                <a:gd name="T15" fmla="*/ 16 h 176"/>
                <a:gd name="T16" fmla="*/ 76 w 144"/>
                <a:gd name="T17" fmla="*/ 0 h 176"/>
                <a:gd name="T18" fmla="*/ 60 w 144"/>
                <a:gd name="T19" fmla="*/ 8 h 176"/>
                <a:gd name="T20" fmla="*/ 8 w 144"/>
                <a:gd name="T21" fmla="*/ 16 h 176"/>
                <a:gd name="T22" fmla="*/ 0 w 144"/>
                <a:gd name="T23" fmla="*/ 112 h 176"/>
                <a:gd name="T24" fmla="*/ 60 w 144"/>
                <a:gd name="T25" fmla="*/ 120 h 176"/>
                <a:gd name="T26" fmla="*/ 68 w 144"/>
                <a:gd name="T27" fmla="*/ 176 h 176"/>
                <a:gd name="T28" fmla="*/ 84 w 144"/>
                <a:gd name="T29" fmla="*/ 168 h 176"/>
                <a:gd name="T30" fmla="*/ 136 w 144"/>
                <a:gd name="T31" fmla="*/ 120 h 176"/>
                <a:gd name="T32" fmla="*/ 144 w 144"/>
                <a:gd name="T33" fmla="*/ 24 h 176"/>
                <a:gd name="T34" fmla="*/ 68 w 144"/>
                <a:gd name="T35" fmla="*/ 8 h 176"/>
                <a:gd name="T36" fmla="*/ 76 w 144"/>
                <a:gd name="T37" fmla="*/ 16 h 176"/>
                <a:gd name="T38" fmla="*/ 68 w 144"/>
                <a:gd name="T39" fmla="*/ 8 h 176"/>
                <a:gd name="T40" fmla="*/ 68 w 144"/>
                <a:gd name="T41" fmla="*/ 168 h 176"/>
                <a:gd name="T42" fmla="*/ 76 w 144"/>
                <a:gd name="T43" fmla="*/ 120 h 176"/>
                <a:gd name="T44" fmla="*/ 136 w 144"/>
                <a:gd name="T45" fmla="*/ 112 h 176"/>
                <a:gd name="T46" fmla="*/ 8 w 144"/>
                <a:gd name="T47" fmla="*/ 24 h 176"/>
                <a:gd name="T48" fmla="*/ 136 w 144"/>
                <a:gd name="T49" fmla="*/ 112 h 176"/>
                <a:gd name="T50" fmla="*/ 100 w 144"/>
                <a:gd name="T51" fmla="*/ 48 h 176"/>
                <a:gd name="T52" fmla="*/ 100 w 144"/>
                <a:gd name="T53" fmla="*/ 40 h 176"/>
                <a:gd name="T54" fmla="*/ 24 w 144"/>
                <a:gd name="T55" fmla="*/ 44 h 176"/>
                <a:gd name="T56" fmla="*/ 28 w 144"/>
                <a:gd name="T57" fmla="*/ 80 h 176"/>
                <a:gd name="T58" fmla="*/ 80 w 144"/>
                <a:gd name="T59" fmla="*/ 76 h 176"/>
                <a:gd name="T60" fmla="*/ 28 w 144"/>
                <a:gd name="T61" fmla="*/ 72 h 176"/>
                <a:gd name="T62" fmla="*/ 28 w 144"/>
                <a:gd name="T63" fmla="*/ 80 h 176"/>
                <a:gd name="T64" fmla="*/ 108 w 144"/>
                <a:gd name="T65" fmla="*/ 96 h 176"/>
                <a:gd name="T66" fmla="*/ 108 w 144"/>
                <a:gd name="T67" fmla="*/ 88 h 176"/>
                <a:gd name="T68" fmla="*/ 24 w 144"/>
                <a:gd name="T69" fmla="*/ 92 h 176"/>
                <a:gd name="T70" fmla="*/ 28 w 144"/>
                <a:gd name="T71" fmla="*/ 64 h 176"/>
                <a:gd name="T72" fmla="*/ 56 w 144"/>
                <a:gd name="T73" fmla="*/ 60 h 176"/>
                <a:gd name="T74" fmla="*/ 28 w 144"/>
                <a:gd name="T75" fmla="*/ 56 h 176"/>
                <a:gd name="T76" fmla="*/ 28 w 144"/>
                <a:gd name="T77" fmla="*/ 6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4" h="176">
                  <a:moveTo>
                    <a:pt x="64" y="60"/>
                  </a:moveTo>
                  <a:cubicBezTo>
                    <a:pt x="64" y="62"/>
                    <a:pt x="66" y="64"/>
                    <a:pt x="68" y="64"/>
                  </a:cubicBezTo>
                  <a:cubicBezTo>
                    <a:pt x="116" y="64"/>
                    <a:pt x="116" y="64"/>
                    <a:pt x="116" y="64"/>
                  </a:cubicBezTo>
                  <a:cubicBezTo>
                    <a:pt x="118" y="64"/>
                    <a:pt x="120" y="62"/>
                    <a:pt x="120" y="60"/>
                  </a:cubicBezTo>
                  <a:cubicBezTo>
                    <a:pt x="120" y="58"/>
                    <a:pt x="118" y="56"/>
                    <a:pt x="116" y="56"/>
                  </a:cubicBezTo>
                  <a:cubicBezTo>
                    <a:pt x="68" y="56"/>
                    <a:pt x="68" y="56"/>
                    <a:pt x="68" y="56"/>
                  </a:cubicBezTo>
                  <a:cubicBezTo>
                    <a:pt x="66" y="56"/>
                    <a:pt x="64" y="58"/>
                    <a:pt x="64" y="60"/>
                  </a:cubicBezTo>
                  <a:moveTo>
                    <a:pt x="116" y="72"/>
                  </a:moveTo>
                  <a:cubicBezTo>
                    <a:pt x="92" y="72"/>
                    <a:pt x="92" y="72"/>
                    <a:pt x="92" y="72"/>
                  </a:cubicBezTo>
                  <a:cubicBezTo>
                    <a:pt x="90" y="72"/>
                    <a:pt x="88" y="74"/>
                    <a:pt x="88" y="76"/>
                  </a:cubicBezTo>
                  <a:cubicBezTo>
                    <a:pt x="88" y="78"/>
                    <a:pt x="90" y="80"/>
                    <a:pt x="92" y="80"/>
                  </a:cubicBezTo>
                  <a:cubicBezTo>
                    <a:pt x="116" y="80"/>
                    <a:pt x="116" y="80"/>
                    <a:pt x="116" y="80"/>
                  </a:cubicBezTo>
                  <a:cubicBezTo>
                    <a:pt x="118" y="80"/>
                    <a:pt x="120" y="78"/>
                    <a:pt x="120" y="76"/>
                  </a:cubicBezTo>
                  <a:cubicBezTo>
                    <a:pt x="120" y="74"/>
                    <a:pt x="118" y="72"/>
                    <a:pt x="116" y="72"/>
                  </a:cubicBezTo>
                  <a:moveTo>
                    <a:pt x="136" y="16"/>
                  </a:moveTo>
                  <a:cubicBezTo>
                    <a:pt x="84" y="16"/>
                    <a:pt x="84" y="16"/>
                    <a:pt x="84" y="16"/>
                  </a:cubicBezTo>
                  <a:cubicBezTo>
                    <a:pt x="84" y="8"/>
                    <a:pt x="84" y="8"/>
                    <a:pt x="84" y="8"/>
                  </a:cubicBezTo>
                  <a:cubicBezTo>
                    <a:pt x="84" y="4"/>
                    <a:pt x="80" y="0"/>
                    <a:pt x="76" y="0"/>
                  </a:cubicBezTo>
                  <a:cubicBezTo>
                    <a:pt x="68" y="0"/>
                    <a:pt x="68" y="0"/>
                    <a:pt x="68" y="0"/>
                  </a:cubicBezTo>
                  <a:cubicBezTo>
                    <a:pt x="64" y="0"/>
                    <a:pt x="60" y="4"/>
                    <a:pt x="60" y="8"/>
                  </a:cubicBezTo>
                  <a:cubicBezTo>
                    <a:pt x="60" y="16"/>
                    <a:pt x="60" y="16"/>
                    <a:pt x="60" y="16"/>
                  </a:cubicBezTo>
                  <a:cubicBezTo>
                    <a:pt x="8" y="16"/>
                    <a:pt x="8" y="16"/>
                    <a:pt x="8" y="16"/>
                  </a:cubicBezTo>
                  <a:cubicBezTo>
                    <a:pt x="4" y="16"/>
                    <a:pt x="0" y="20"/>
                    <a:pt x="0" y="24"/>
                  </a:cubicBezTo>
                  <a:cubicBezTo>
                    <a:pt x="0" y="112"/>
                    <a:pt x="0" y="112"/>
                    <a:pt x="0" y="112"/>
                  </a:cubicBezTo>
                  <a:cubicBezTo>
                    <a:pt x="0" y="116"/>
                    <a:pt x="4" y="120"/>
                    <a:pt x="8" y="120"/>
                  </a:cubicBezTo>
                  <a:cubicBezTo>
                    <a:pt x="60" y="120"/>
                    <a:pt x="60" y="120"/>
                    <a:pt x="60" y="120"/>
                  </a:cubicBezTo>
                  <a:cubicBezTo>
                    <a:pt x="60" y="168"/>
                    <a:pt x="60" y="168"/>
                    <a:pt x="60" y="168"/>
                  </a:cubicBezTo>
                  <a:cubicBezTo>
                    <a:pt x="60" y="172"/>
                    <a:pt x="64" y="176"/>
                    <a:pt x="68" y="176"/>
                  </a:cubicBezTo>
                  <a:cubicBezTo>
                    <a:pt x="76" y="176"/>
                    <a:pt x="76" y="176"/>
                    <a:pt x="76" y="176"/>
                  </a:cubicBezTo>
                  <a:cubicBezTo>
                    <a:pt x="80" y="176"/>
                    <a:pt x="84" y="172"/>
                    <a:pt x="84" y="168"/>
                  </a:cubicBezTo>
                  <a:cubicBezTo>
                    <a:pt x="84" y="120"/>
                    <a:pt x="84" y="120"/>
                    <a:pt x="84" y="120"/>
                  </a:cubicBezTo>
                  <a:cubicBezTo>
                    <a:pt x="136" y="120"/>
                    <a:pt x="136" y="120"/>
                    <a:pt x="136" y="120"/>
                  </a:cubicBezTo>
                  <a:cubicBezTo>
                    <a:pt x="140" y="120"/>
                    <a:pt x="144" y="116"/>
                    <a:pt x="144" y="112"/>
                  </a:cubicBezTo>
                  <a:cubicBezTo>
                    <a:pt x="144" y="24"/>
                    <a:pt x="144" y="24"/>
                    <a:pt x="144" y="24"/>
                  </a:cubicBezTo>
                  <a:cubicBezTo>
                    <a:pt x="144" y="20"/>
                    <a:pt x="140" y="16"/>
                    <a:pt x="136" y="16"/>
                  </a:cubicBezTo>
                  <a:moveTo>
                    <a:pt x="68" y="8"/>
                  </a:moveTo>
                  <a:cubicBezTo>
                    <a:pt x="76" y="8"/>
                    <a:pt x="76" y="8"/>
                    <a:pt x="76" y="8"/>
                  </a:cubicBezTo>
                  <a:cubicBezTo>
                    <a:pt x="76" y="16"/>
                    <a:pt x="76" y="16"/>
                    <a:pt x="76" y="16"/>
                  </a:cubicBezTo>
                  <a:cubicBezTo>
                    <a:pt x="68" y="16"/>
                    <a:pt x="68" y="16"/>
                    <a:pt x="68" y="16"/>
                  </a:cubicBezTo>
                  <a:lnTo>
                    <a:pt x="68" y="8"/>
                  </a:lnTo>
                  <a:close/>
                  <a:moveTo>
                    <a:pt x="76" y="168"/>
                  </a:moveTo>
                  <a:cubicBezTo>
                    <a:pt x="68" y="168"/>
                    <a:pt x="68" y="168"/>
                    <a:pt x="68" y="168"/>
                  </a:cubicBezTo>
                  <a:cubicBezTo>
                    <a:pt x="68" y="120"/>
                    <a:pt x="68" y="120"/>
                    <a:pt x="68" y="120"/>
                  </a:cubicBezTo>
                  <a:cubicBezTo>
                    <a:pt x="76" y="120"/>
                    <a:pt x="76" y="120"/>
                    <a:pt x="76" y="120"/>
                  </a:cubicBezTo>
                  <a:lnTo>
                    <a:pt x="76" y="168"/>
                  </a:lnTo>
                  <a:close/>
                  <a:moveTo>
                    <a:pt x="136" y="112"/>
                  </a:moveTo>
                  <a:cubicBezTo>
                    <a:pt x="8" y="112"/>
                    <a:pt x="8" y="112"/>
                    <a:pt x="8" y="112"/>
                  </a:cubicBezTo>
                  <a:cubicBezTo>
                    <a:pt x="8" y="24"/>
                    <a:pt x="8" y="24"/>
                    <a:pt x="8" y="24"/>
                  </a:cubicBezTo>
                  <a:cubicBezTo>
                    <a:pt x="136" y="24"/>
                    <a:pt x="136" y="24"/>
                    <a:pt x="136" y="24"/>
                  </a:cubicBezTo>
                  <a:lnTo>
                    <a:pt x="136" y="112"/>
                  </a:lnTo>
                  <a:close/>
                  <a:moveTo>
                    <a:pt x="28" y="48"/>
                  </a:moveTo>
                  <a:cubicBezTo>
                    <a:pt x="100" y="48"/>
                    <a:pt x="100" y="48"/>
                    <a:pt x="100" y="48"/>
                  </a:cubicBezTo>
                  <a:cubicBezTo>
                    <a:pt x="102" y="48"/>
                    <a:pt x="104" y="46"/>
                    <a:pt x="104" y="44"/>
                  </a:cubicBezTo>
                  <a:cubicBezTo>
                    <a:pt x="104" y="42"/>
                    <a:pt x="102" y="40"/>
                    <a:pt x="100" y="40"/>
                  </a:cubicBezTo>
                  <a:cubicBezTo>
                    <a:pt x="28" y="40"/>
                    <a:pt x="28" y="40"/>
                    <a:pt x="28" y="40"/>
                  </a:cubicBezTo>
                  <a:cubicBezTo>
                    <a:pt x="26" y="40"/>
                    <a:pt x="24" y="42"/>
                    <a:pt x="24" y="44"/>
                  </a:cubicBezTo>
                  <a:cubicBezTo>
                    <a:pt x="24" y="46"/>
                    <a:pt x="26" y="48"/>
                    <a:pt x="28" y="48"/>
                  </a:cubicBezTo>
                  <a:moveTo>
                    <a:pt x="28" y="80"/>
                  </a:moveTo>
                  <a:cubicBezTo>
                    <a:pt x="76" y="80"/>
                    <a:pt x="76" y="80"/>
                    <a:pt x="76" y="80"/>
                  </a:cubicBezTo>
                  <a:cubicBezTo>
                    <a:pt x="78" y="80"/>
                    <a:pt x="80" y="78"/>
                    <a:pt x="80" y="76"/>
                  </a:cubicBezTo>
                  <a:cubicBezTo>
                    <a:pt x="80" y="74"/>
                    <a:pt x="78" y="72"/>
                    <a:pt x="76" y="72"/>
                  </a:cubicBezTo>
                  <a:cubicBezTo>
                    <a:pt x="28" y="72"/>
                    <a:pt x="28" y="72"/>
                    <a:pt x="28" y="72"/>
                  </a:cubicBezTo>
                  <a:cubicBezTo>
                    <a:pt x="26" y="72"/>
                    <a:pt x="24" y="74"/>
                    <a:pt x="24" y="76"/>
                  </a:cubicBezTo>
                  <a:cubicBezTo>
                    <a:pt x="24" y="78"/>
                    <a:pt x="26" y="80"/>
                    <a:pt x="28" y="80"/>
                  </a:cubicBezTo>
                  <a:moveTo>
                    <a:pt x="28" y="96"/>
                  </a:moveTo>
                  <a:cubicBezTo>
                    <a:pt x="108" y="96"/>
                    <a:pt x="108" y="96"/>
                    <a:pt x="108" y="96"/>
                  </a:cubicBezTo>
                  <a:cubicBezTo>
                    <a:pt x="110" y="96"/>
                    <a:pt x="112" y="94"/>
                    <a:pt x="112" y="92"/>
                  </a:cubicBezTo>
                  <a:cubicBezTo>
                    <a:pt x="112" y="90"/>
                    <a:pt x="110" y="88"/>
                    <a:pt x="108" y="88"/>
                  </a:cubicBezTo>
                  <a:cubicBezTo>
                    <a:pt x="28" y="88"/>
                    <a:pt x="28" y="88"/>
                    <a:pt x="28" y="88"/>
                  </a:cubicBezTo>
                  <a:cubicBezTo>
                    <a:pt x="26" y="88"/>
                    <a:pt x="24" y="90"/>
                    <a:pt x="24" y="92"/>
                  </a:cubicBezTo>
                  <a:cubicBezTo>
                    <a:pt x="24" y="94"/>
                    <a:pt x="26" y="96"/>
                    <a:pt x="28" y="96"/>
                  </a:cubicBezTo>
                  <a:moveTo>
                    <a:pt x="28" y="64"/>
                  </a:moveTo>
                  <a:cubicBezTo>
                    <a:pt x="52" y="64"/>
                    <a:pt x="52" y="64"/>
                    <a:pt x="52" y="64"/>
                  </a:cubicBezTo>
                  <a:cubicBezTo>
                    <a:pt x="54" y="64"/>
                    <a:pt x="56" y="62"/>
                    <a:pt x="56" y="60"/>
                  </a:cubicBezTo>
                  <a:cubicBezTo>
                    <a:pt x="56" y="58"/>
                    <a:pt x="54" y="56"/>
                    <a:pt x="52" y="56"/>
                  </a:cubicBezTo>
                  <a:cubicBezTo>
                    <a:pt x="28" y="56"/>
                    <a:pt x="28" y="56"/>
                    <a:pt x="28" y="56"/>
                  </a:cubicBezTo>
                  <a:cubicBezTo>
                    <a:pt x="26" y="56"/>
                    <a:pt x="24" y="58"/>
                    <a:pt x="24" y="60"/>
                  </a:cubicBezTo>
                  <a:cubicBezTo>
                    <a:pt x="24" y="62"/>
                    <a:pt x="26" y="64"/>
                    <a:pt x="28" y="64"/>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56" name="TextBox 55"/>
            <p:cNvSpPr txBox="1"/>
            <p:nvPr/>
          </p:nvSpPr>
          <p:spPr>
            <a:xfrm>
              <a:off x="7024992" y="8554979"/>
              <a:ext cx="2547055" cy="400110"/>
            </a:xfrm>
            <a:prstGeom prst="rect">
              <a:avLst/>
            </a:prstGeom>
            <a:noFill/>
          </p:spPr>
          <p:txBody>
            <a:bodyPr wrap="square" rtlCol="0">
              <a:spAutoFit/>
            </a:bodyPr>
            <a:lstStyle/>
            <a:p>
              <a:pPr algn="r"/>
              <a:r>
                <a:rPr lang="en-US" sz="2000">
                  <a:solidFill>
                    <a:schemeClr val="accent2"/>
                  </a:solidFill>
                </a:rPr>
                <a:t>regular check</a:t>
              </a:r>
              <a:endParaRPr lang="uk-UA" sz="2000">
                <a:solidFill>
                  <a:schemeClr val="accent2"/>
                </a:solidFill>
              </a:endParaRPr>
            </a:p>
          </p:txBody>
        </p:sp>
        <p:sp>
          <p:nvSpPr>
            <p:cNvPr id="61" name="TextBox 60"/>
            <p:cNvSpPr txBox="1"/>
            <p:nvPr/>
          </p:nvSpPr>
          <p:spPr>
            <a:xfrm>
              <a:off x="13831757" y="5502726"/>
              <a:ext cx="2547055" cy="707886"/>
            </a:xfrm>
            <a:prstGeom prst="rect">
              <a:avLst/>
            </a:prstGeom>
            <a:noFill/>
          </p:spPr>
          <p:txBody>
            <a:bodyPr wrap="square" rtlCol="0">
              <a:spAutoFit/>
            </a:bodyPr>
            <a:lstStyle/>
            <a:p>
              <a:r>
                <a:rPr lang="en-US" sz="2000">
                  <a:solidFill>
                    <a:schemeClr val="accent2"/>
                  </a:solidFill>
                </a:rPr>
                <a:t>monthly staff trainning</a:t>
              </a:r>
              <a:endParaRPr lang="uk-UA" sz="2000">
                <a:solidFill>
                  <a:schemeClr val="accent2"/>
                </a:solidFill>
              </a:endParaRPr>
            </a:p>
          </p:txBody>
        </p:sp>
        <p:sp>
          <p:nvSpPr>
            <p:cNvPr id="63" name="TextBox 62"/>
            <p:cNvSpPr txBox="1"/>
            <p:nvPr/>
          </p:nvSpPr>
          <p:spPr>
            <a:xfrm>
              <a:off x="13943768" y="8554979"/>
              <a:ext cx="2547055" cy="400110"/>
            </a:xfrm>
            <a:prstGeom prst="rect">
              <a:avLst/>
            </a:prstGeom>
            <a:noFill/>
          </p:spPr>
          <p:txBody>
            <a:bodyPr wrap="square" rtlCol="0">
              <a:spAutoFit/>
            </a:bodyPr>
            <a:lstStyle/>
            <a:p>
              <a:r>
                <a:rPr lang="en-US" sz="2000">
                  <a:solidFill>
                    <a:schemeClr val="accent1"/>
                  </a:solidFill>
                </a:rPr>
                <a:t>we are real pro’s</a:t>
              </a:r>
              <a:endParaRPr lang="uk-UA" sz="2000">
                <a:solidFill>
                  <a:schemeClr val="accent1"/>
                </a:solidFill>
              </a:endParaRPr>
            </a:p>
          </p:txBody>
        </p:sp>
      </p:grpSp>
      <p:grpSp>
        <p:nvGrpSpPr>
          <p:cNvPr id="24" name="Group 23"/>
          <p:cNvGrpSpPr/>
          <p:nvPr/>
        </p:nvGrpSpPr>
        <p:grpSpPr>
          <a:xfrm>
            <a:off x="7136521" y="526952"/>
            <a:ext cx="10071258" cy="3713775"/>
            <a:chOff x="7136521" y="526952"/>
            <a:chExt cx="10071258" cy="3713775"/>
          </a:xfrm>
        </p:grpSpPr>
        <p:sp>
          <p:nvSpPr>
            <p:cNvPr id="16" name="Oval 15"/>
            <p:cNvSpPr/>
            <p:nvPr/>
          </p:nvSpPr>
          <p:spPr>
            <a:xfrm>
              <a:off x="11150768" y="1828800"/>
              <a:ext cx="2108032" cy="2108032"/>
            </a:xfrm>
            <a:prstGeom prst="ellipse">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a:solidFill>
                  <a:schemeClr val="tx2"/>
                </a:solidFill>
              </a:endParaRPr>
            </a:p>
          </p:txBody>
        </p:sp>
        <p:sp>
          <p:nvSpPr>
            <p:cNvPr id="17" name="Oval 16"/>
            <p:cNvSpPr/>
            <p:nvPr/>
          </p:nvSpPr>
          <p:spPr>
            <a:xfrm>
              <a:off x="13541503" y="3303073"/>
              <a:ext cx="937654" cy="937654"/>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000">
                <a:solidFill>
                  <a:schemeClr val="tx2"/>
                </a:solidFill>
              </a:endParaRPr>
            </a:p>
          </p:txBody>
        </p:sp>
        <p:sp>
          <p:nvSpPr>
            <p:cNvPr id="18" name="Oval 17"/>
            <p:cNvSpPr/>
            <p:nvPr/>
          </p:nvSpPr>
          <p:spPr>
            <a:xfrm>
              <a:off x="14782799" y="1562100"/>
              <a:ext cx="1082551" cy="1082551"/>
            </a:xfrm>
            <a:prstGeom prst="ellipse">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9" name="Oval 18"/>
            <p:cNvSpPr/>
            <p:nvPr/>
          </p:nvSpPr>
          <p:spPr>
            <a:xfrm>
              <a:off x="9944100" y="990600"/>
              <a:ext cx="1143000" cy="11430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6" name="Freeform 251"/>
            <p:cNvSpPr>
              <a:spLocks noEditPoints="1"/>
            </p:cNvSpPr>
            <p:nvPr/>
          </p:nvSpPr>
          <p:spPr bwMode="auto">
            <a:xfrm>
              <a:off x="15059923" y="1823153"/>
              <a:ext cx="528301" cy="528301"/>
            </a:xfrm>
            <a:custGeom>
              <a:avLst/>
              <a:gdLst>
                <a:gd name="T0" fmla="*/ 112 w 176"/>
                <a:gd name="T1" fmla="*/ 144 h 176"/>
                <a:gd name="T2" fmla="*/ 109 w 176"/>
                <a:gd name="T3" fmla="*/ 145 h 176"/>
                <a:gd name="T4" fmla="*/ 92 w 176"/>
                <a:gd name="T5" fmla="*/ 162 h 176"/>
                <a:gd name="T6" fmla="*/ 92 w 176"/>
                <a:gd name="T7" fmla="*/ 68 h 176"/>
                <a:gd name="T8" fmla="*/ 88 w 176"/>
                <a:gd name="T9" fmla="*/ 64 h 176"/>
                <a:gd name="T10" fmla="*/ 84 w 176"/>
                <a:gd name="T11" fmla="*/ 68 h 176"/>
                <a:gd name="T12" fmla="*/ 84 w 176"/>
                <a:gd name="T13" fmla="*/ 162 h 176"/>
                <a:gd name="T14" fmla="*/ 67 w 176"/>
                <a:gd name="T15" fmla="*/ 145 h 176"/>
                <a:gd name="T16" fmla="*/ 64 w 176"/>
                <a:gd name="T17" fmla="*/ 144 h 176"/>
                <a:gd name="T18" fmla="*/ 60 w 176"/>
                <a:gd name="T19" fmla="*/ 148 h 176"/>
                <a:gd name="T20" fmla="*/ 61 w 176"/>
                <a:gd name="T21" fmla="*/ 151 h 176"/>
                <a:gd name="T22" fmla="*/ 85 w 176"/>
                <a:gd name="T23" fmla="*/ 175 h 176"/>
                <a:gd name="T24" fmla="*/ 88 w 176"/>
                <a:gd name="T25" fmla="*/ 176 h 176"/>
                <a:gd name="T26" fmla="*/ 91 w 176"/>
                <a:gd name="T27" fmla="*/ 175 h 176"/>
                <a:gd name="T28" fmla="*/ 115 w 176"/>
                <a:gd name="T29" fmla="*/ 151 h 176"/>
                <a:gd name="T30" fmla="*/ 116 w 176"/>
                <a:gd name="T31" fmla="*/ 148 h 176"/>
                <a:gd name="T32" fmla="*/ 112 w 176"/>
                <a:gd name="T33" fmla="*/ 144 h 176"/>
                <a:gd name="T34" fmla="*/ 152 w 176"/>
                <a:gd name="T35" fmla="*/ 51 h 176"/>
                <a:gd name="T36" fmla="*/ 152 w 176"/>
                <a:gd name="T37" fmla="*/ 48 h 176"/>
                <a:gd name="T38" fmla="*/ 104 w 176"/>
                <a:gd name="T39" fmla="*/ 0 h 176"/>
                <a:gd name="T40" fmla="*/ 62 w 176"/>
                <a:gd name="T41" fmla="*/ 26 h 176"/>
                <a:gd name="T42" fmla="*/ 52 w 176"/>
                <a:gd name="T43" fmla="*/ 24 h 176"/>
                <a:gd name="T44" fmla="*/ 24 w 176"/>
                <a:gd name="T45" fmla="*/ 52 h 176"/>
                <a:gd name="T46" fmla="*/ 25 w 176"/>
                <a:gd name="T47" fmla="*/ 58 h 176"/>
                <a:gd name="T48" fmla="*/ 0 w 176"/>
                <a:gd name="T49" fmla="*/ 92 h 176"/>
                <a:gd name="T50" fmla="*/ 36 w 176"/>
                <a:gd name="T51" fmla="*/ 128 h 176"/>
                <a:gd name="T52" fmla="*/ 72 w 176"/>
                <a:gd name="T53" fmla="*/ 128 h 176"/>
                <a:gd name="T54" fmla="*/ 76 w 176"/>
                <a:gd name="T55" fmla="*/ 124 h 176"/>
                <a:gd name="T56" fmla="*/ 72 w 176"/>
                <a:gd name="T57" fmla="*/ 120 h 176"/>
                <a:gd name="T58" fmla="*/ 36 w 176"/>
                <a:gd name="T59" fmla="*/ 120 h 176"/>
                <a:gd name="T60" fmla="*/ 8 w 176"/>
                <a:gd name="T61" fmla="*/ 92 h 176"/>
                <a:gd name="T62" fmla="*/ 27 w 176"/>
                <a:gd name="T63" fmla="*/ 65 h 176"/>
                <a:gd name="T64" fmla="*/ 34 w 176"/>
                <a:gd name="T65" fmla="*/ 63 h 176"/>
                <a:gd name="T66" fmla="*/ 32 w 176"/>
                <a:gd name="T67" fmla="*/ 56 h 176"/>
                <a:gd name="T68" fmla="*/ 32 w 176"/>
                <a:gd name="T69" fmla="*/ 52 h 176"/>
                <a:gd name="T70" fmla="*/ 52 w 176"/>
                <a:gd name="T71" fmla="*/ 32 h 176"/>
                <a:gd name="T72" fmla="*/ 59 w 176"/>
                <a:gd name="T73" fmla="*/ 33 h 176"/>
                <a:gd name="T74" fmla="*/ 65 w 176"/>
                <a:gd name="T75" fmla="*/ 36 h 176"/>
                <a:gd name="T76" fmla="*/ 69 w 176"/>
                <a:gd name="T77" fmla="*/ 29 h 176"/>
                <a:gd name="T78" fmla="*/ 104 w 176"/>
                <a:gd name="T79" fmla="*/ 8 h 176"/>
                <a:gd name="T80" fmla="*/ 144 w 176"/>
                <a:gd name="T81" fmla="*/ 48 h 176"/>
                <a:gd name="T82" fmla="*/ 144 w 176"/>
                <a:gd name="T83" fmla="*/ 50 h 176"/>
                <a:gd name="T84" fmla="*/ 144 w 176"/>
                <a:gd name="T85" fmla="*/ 51 h 176"/>
                <a:gd name="T86" fmla="*/ 143 w 176"/>
                <a:gd name="T87" fmla="*/ 56 h 176"/>
                <a:gd name="T88" fmla="*/ 149 w 176"/>
                <a:gd name="T89" fmla="*/ 59 h 176"/>
                <a:gd name="T90" fmla="*/ 168 w 176"/>
                <a:gd name="T91" fmla="*/ 88 h 176"/>
                <a:gd name="T92" fmla="*/ 136 w 176"/>
                <a:gd name="T93" fmla="*/ 120 h 176"/>
                <a:gd name="T94" fmla="*/ 104 w 176"/>
                <a:gd name="T95" fmla="*/ 120 h 176"/>
                <a:gd name="T96" fmla="*/ 100 w 176"/>
                <a:gd name="T97" fmla="*/ 124 h 176"/>
                <a:gd name="T98" fmla="*/ 104 w 176"/>
                <a:gd name="T99" fmla="*/ 128 h 176"/>
                <a:gd name="T100" fmla="*/ 136 w 176"/>
                <a:gd name="T101" fmla="*/ 128 h 176"/>
                <a:gd name="T102" fmla="*/ 176 w 176"/>
                <a:gd name="T103" fmla="*/ 88 h 176"/>
                <a:gd name="T104" fmla="*/ 152 w 176"/>
                <a:gd name="T105" fmla="*/ 5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112" y="144"/>
                  </a:moveTo>
                  <a:cubicBezTo>
                    <a:pt x="111" y="144"/>
                    <a:pt x="110" y="144"/>
                    <a:pt x="109" y="145"/>
                  </a:cubicBezTo>
                  <a:cubicBezTo>
                    <a:pt x="92" y="162"/>
                    <a:pt x="92" y="162"/>
                    <a:pt x="92" y="162"/>
                  </a:cubicBezTo>
                  <a:cubicBezTo>
                    <a:pt x="92" y="68"/>
                    <a:pt x="92" y="68"/>
                    <a:pt x="92" y="68"/>
                  </a:cubicBezTo>
                  <a:cubicBezTo>
                    <a:pt x="92" y="66"/>
                    <a:pt x="90" y="64"/>
                    <a:pt x="88" y="64"/>
                  </a:cubicBezTo>
                  <a:cubicBezTo>
                    <a:pt x="86" y="64"/>
                    <a:pt x="84" y="66"/>
                    <a:pt x="84" y="68"/>
                  </a:cubicBezTo>
                  <a:cubicBezTo>
                    <a:pt x="84" y="162"/>
                    <a:pt x="84" y="162"/>
                    <a:pt x="84" y="162"/>
                  </a:cubicBezTo>
                  <a:cubicBezTo>
                    <a:pt x="67" y="145"/>
                    <a:pt x="67" y="145"/>
                    <a:pt x="67" y="145"/>
                  </a:cubicBezTo>
                  <a:cubicBezTo>
                    <a:pt x="66" y="144"/>
                    <a:pt x="65" y="144"/>
                    <a:pt x="64" y="144"/>
                  </a:cubicBezTo>
                  <a:cubicBezTo>
                    <a:pt x="62" y="144"/>
                    <a:pt x="60" y="146"/>
                    <a:pt x="60" y="148"/>
                  </a:cubicBezTo>
                  <a:cubicBezTo>
                    <a:pt x="60" y="149"/>
                    <a:pt x="60" y="150"/>
                    <a:pt x="61" y="151"/>
                  </a:cubicBezTo>
                  <a:cubicBezTo>
                    <a:pt x="85" y="175"/>
                    <a:pt x="85" y="175"/>
                    <a:pt x="85" y="175"/>
                  </a:cubicBezTo>
                  <a:cubicBezTo>
                    <a:pt x="86" y="176"/>
                    <a:pt x="87" y="176"/>
                    <a:pt x="88" y="176"/>
                  </a:cubicBezTo>
                  <a:cubicBezTo>
                    <a:pt x="89" y="176"/>
                    <a:pt x="90" y="176"/>
                    <a:pt x="91" y="175"/>
                  </a:cubicBezTo>
                  <a:cubicBezTo>
                    <a:pt x="115" y="151"/>
                    <a:pt x="115" y="151"/>
                    <a:pt x="115" y="151"/>
                  </a:cubicBezTo>
                  <a:cubicBezTo>
                    <a:pt x="116" y="150"/>
                    <a:pt x="116" y="149"/>
                    <a:pt x="116" y="148"/>
                  </a:cubicBezTo>
                  <a:cubicBezTo>
                    <a:pt x="116" y="146"/>
                    <a:pt x="114" y="144"/>
                    <a:pt x="112" y="144"/>
                  </a:cubicBezTo>
                  <a:moveTo>
                    <a:pt x="152" y="51"/>
                  </a:moveTo>
                  <a:cubicBezTo>
                    <a:pt x="152" y="50"/>
                    <a:pt x="152" y="49"/>
                    <a:pt x="152" y="48"/>
                  </a:cubicBezTo>
                  <a:cubicBezTo>
                    <a:pt x="152" y="21"/>
                    <a:pt x="131" y="0"/>
                    <a:pt x="104" y="0"/>
                  </a:cubicBezTo>
                  <a:cubicBezTo>
                    <a:pt x="86" y="0"/>
                    <a:pt x="70" y="10"/>
                    <a:pt x="62" y="26"/>
                  </a:cubicBezTo>
                  <a:cubicBezTo>
                    <a:pt x="59" y="25"/>
                    <a:pt x="55" y="24"/>
                    <a:pt x="52" y="24"/>
                  </a:cubicBezTo>
                  <a:cubicBezTo>
                    <a:pt x="37" y="24"/>
                    <a:pt x="24" y="37"/>
                    <a:pt x="24" y="52"/>
                  </a:cubicBezTo>
                  <a:cubicBezTo>
                    <a:pt x="24" y="54"/>
                    <a:pt x="24" y="56"/>
                    <a:pt x="25" y="58"/>
                  </a:cubicBezTo>
                  <a:cubicBezTo>
                    <a:pt x="10" y="63"/>
                    <a:pt x="0" y="76"/>
                    <a:pt x="0" y="92"/>
                  </a:cubicBezTo>
                  <a:cubicBezTo>
                    <a:pt x="0" y="112"/>
                    <a:pt x="16" y="128"/>
                    <a:pt x="36" y="128"/>
                  </a:cubicBezTo>
                  <a:cubicBezTo>
                    <a:pt x="72" y="128"/>
                    <a:pt x="72" y="128"/>
                    <a:pt x="72" y="128"/>
                  </a:cubicBezTo>
                  <a:cubicBezTo>
                    <a:pt x="74" y="128"/>
                    <a:pt x="76" y="126"/>
                    <a:pt x="76" y="124"/>
                  </a:cubicBezTo>
                  <a:cubicBezTo>
                    <a:pt x="76" y="122"/>
                    <a:pt x="74" y="120"/>
                    <a:pt x="72" y="120"/>
                  </a:cubicBezTo>
                  <a:cubicBezTo>
                    <a:pt x="36" y="120"/>
                    <a:pt x="36" y="120"/>
                    <a:pt x="36" y="120"/>
                  </a:cubicBezTo>
                  <a:cubicBezTo>
                    <a:pt x="21" y="120"/>
                    <a:pt x="8" y="107"/>
                    <a:pt x="8" y="92"/>
                  </a:cubicBezTo>
                  <a:cubicBezTo>
                    <a:pt x="8" y="80"/>
                    <a:pt x="16" y="69"/>
                    <a:pt x="27" y="65"/>
                  </a:cubicBezTo>
                  <a:cubicBezTo>
                    <a:pt x="34" y="63"/>
                    <a:pt x="34" y="63"/>
                    <a:pt x="34" y="63"/>
                  </a:cubicBezTo>
                  <a:cubicBezTo>
                    <a:pt x="32" y="56"/>
                    <a:pt x="32" y="56"/>
                    <a:pt x="32" y="56"/>
                  </a:cubicBezTo>
                  <a:cubicBezTo>
                    <a:pt x="32" y="55"/>
                    <a:pt x="32" y="53"/>
                    <a:pt x="32" y="52"/>
                  </a:cubicBezTo>
                  <a:cubicBezTo>
                    <a:pt x="32" y="41"/>
                    <a:pt x="41" y="32"/>
                    <a:pt x="52" y="32"/>
                  </a:cubicBezTo>
                  <a:cubicBezTo>
                    <a:pt x="54" y="32"/>
                    <a:pt x="57" y="32"/>
                    <a:pt x="59" y="33"/>
                  </a:cubicBezTo>
                  <a:cubicBezTo>
                    <a:pt x="65" y="36"/>
                    <a:pt x="65" y="36"/>
                    <a:pt x="65" y="36"/>
                  </a:cubicBezTo>
                  <a:cubicBezTo>
                    <a:pt x="69" y="29"/>
                    <a:pt x="69" y="29"/>
                    <a:pt x="69" y="29"/>
                  </a:cubicBezTo>
                  <a:cubicBezTo>
                    <a:pt x="76" y="16"/>
                    <a:pt x="89" y="8"/>
                    <a:pt x="104" y="8"/>
                  </a:cubicBezTo>
                  <a:cubicBezTo>
                    <a:pt x="126" y="8"/>
                    <a:pt x="144" y="26"/>
                    <a:pt x="144" y="48"/>
                  </a:cubicBezTo>
                  <a:cubicBezTo>
                    <a:pt x="144" y="49"/>
                    <a:pt x="144" y="49"/>
                    <a:pt x="144" y="50"/>
                  </a:cubicBezTo>
                  <a:cubicBezTo>
                    <a:pt x="144" y="51"/>
                    <a:pt x="144" y="51"/>
                    <a:pt x="144" y="51"/>
                  </a:cubicBezTo>
                  <a:cubicBezTo>
                    <a:pt x="143" y="56"/>
                    <a:pt x="143" y="56"/>
                    <a:pt x="143" y="56"/>
                  </a:cubicBezTo>
                  <a:cubicBezTo>
                    <a:pt x="149" y="59"/>
                    <a:pt x="149" y="59"/>
                    <a:pt x="149" y="59"/>
                  </a:cubicBezTo>
                  <a:cubicBezTo>
                    <a:pt x="160" y="64"/>
                    <a:pt x="168" y="75"/>
                    <a:pt x="168" y="88"/>
                  </a:cubicBezTo>
                  <a:cubicBezTo>
                    <a:pt x="168" y="106"/>
                    <a:pt x="154" y="120"/>
                    <a:pt x="136" y="120"/>
                  </a:cubicBezTo>
                  <a:cubicBezTo>
                    <a:pt x="104" y="120"/>
                    <a:pt x="104" y="120"/>
                    <a:pt x="104" y="120"/>
                  </a:cubicBezTo>
                  <a:cubicBezTo>
                    <a:pt x="102" y="120"/>
                    <a:pt x="100" y="122"/>
                    <a:pt x="100" y="124"/>
                  </a:cubicBezTo>
                  <a:cubicBezTo>
                    <a:pt x="100" y="126"/>
                    <a:pt x="102" y="128"/>
                    <a:pt x="104" y="128"/>
                  </a:cubicBezTo>
                  <a:cubicBezTo>
                    <a:pt x="136" y="128"/>
                    <a:pt x="136" y="128"/>
                    <a:pt x="136" y="128"/>
                  </a:cubicBezTo>
                  <a:cubicBezTo>
                    <a:pt x="158" y="128"/>
                    <a:pt x="176" y="110"/>
                    <a:pt x="176" y="88"/>
                  </a:cubicBezTo>
                  <a:cubicBezTo>
                    <a:pt x="176" y="72"/>
                    <a:pt x="166" y="57"/>
                    <a:pt x="152" y="5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cxnSp>
          <p:nvCxnSpPr>
            <p:cNvPr id="28" name="Straight Connector 27"/>
            <p:cNvCxnSpPr/>
            <p:nvPr/>
          </p:nvCxnSpPr>
          <p:spPr>
            <a:xfrm flipV="1">
              <a:off x="10401300" y="3619500"/>
              <a:ext cx="685800" cy="604972"/>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flipV="1">
              <a:off x="11074401" y="1987306"/>
              <a:ext cx="203199" cy="184394"/>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V="1">
              <a:off x="13487400" y="2351454"/>
              <a:ext cx="1205532" cy="32345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13258800" y="3467100"/>
              <a:ext cx="152400" cy="7620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1150768" y="2682761"/>
              <a:ext cx="2108032" cy="400110"/>
            </a:xfrm>
            <a:prstGeom prst="rect">
              <a:avLst/>
            </a:prstGeom>
            <a:noFill/>
          </p:spPr>
          <p:txBody>
            <a:bodyPr wrap="square" rtlCol="0">
              <a:spAutoFit/>
            </a:bodyPr>
            <a:lstStyle/>
            <a:p>
              <a:pPr algn="ctr"/>
              <a:r>
                <a:rPr lang="en-US" sz="2000">
                  <a:solidFill>
                    <a:schemeClr val="accent1"/>
                  </a:solidFill>
                </a:rPr>
                <a:t>innovations</a:t>
              </a:r>
              <a:endParaRPr lang="uk-UA" sz="2000">
                <a:solidFill>
                  <a:schemeClr val="accent1"/>
                </a:solidFill>
              </a:endParaRPr>
            </a:p>
          </p:txBody>
        </p:sp>
        <p:sp>
          <p:nvSpPr>
            <p:cNvPr id="45" name="Freeform 456"/>
            <p:cNvSpPr>
              <a:spLocks noEditPoints="1"/>
            </p:cNvSpPr>
            <p:nvPr/>
          </p:nvSpPr>
          <p:spPr bwMode="auto">
            <a:xfrm>
              <a:off x="13723070" y="3479711"/>
              <a:ext cx="574519" cy="574519"/>
            </a:xfrm>
            <a:custGeom>
              <a:avLst/>
              <a:gdLst>
                <a:gd name="T0" fmla="*/ 80 w 176"/>
                <a:gd name="T1" fmla="*/ 88 h 176"/>
                <a:gd name="T2" fmla="*/ 96 w 176"/>
                <a:gd name="T3" fmla="*/ 88 h 176"/>
                <a:gd name="T4" fmla="*/ 176 w 176"/>
                <a:gd name="T5" fmla="*/ 88 h 176"/>
                <a:gd name="T6" fmla="*/ 150 w 176"/>
                <a:gd name="T7" fmla="*/ 26 h 176"/>
                <a:gd name="T8" fmla="*/ 88 w 176"/>
                <a:gd name="T9" fmla="*/ 0 h 176"/>
                <a:gd name="T10" fmla="*/ 26 w 176"/>
                <a:gd name="T11" fmla="*/ 26 h 176"/>
                <a:gd name="T12" fmla="*/ 0 w 176"/>
                <a:gd name="T13" fmla="*/ 88 h 176"/>
                <a:gd name="T14" fmla="*/ 26 w 176"/>
                <a:gd name="T15" fmla="*/ 150 h 176"/>
                <a:gd name="T16" fmla="*/ 88 w 176"/>
                <a:gd name="T17" fmla="*/ 176 h 176"/>
                <a:gd name="T18" fmla="*/ 150 w 176"/>
                <a:gd name="T19" fmla="*/ 150 h 176"/>
                <a:gd name="T20" fmla="*/ 176 w 176"/>
                <a:gd name="T21" fmla="*/ 88 h 176"/>
                <a:gd name="T22" fmla="*/ 34 w 176"/>
                <a:gd name="T23" fmla="*/ 70 h 176"/>
                <a:gd name="T24" fmla="*/ 34 w 176"/>
                <a:gd name="T25" fmla="*/ 106 h 176"/>
                <a:gd name="T26" fmla="*/ 56 w 176"/>
                <a:gd name="T27" fmla="*/ 75 h 176"/>
                <a:gd name="T28" fmla="*/ 41 w 176"/>
                <a:gd name="T29" fmla="*/ 69 h 176"/>
                <a:gd name="T30" fmla="*/ 56 w 176"/>
                <a:gd name="T31" fmla="*/ 75 h 176"/>
                <a:gd name="T32" fmla="*/ 41 w 176"/>
                <a:gd name="T33" fmla="*/ 107 h 176"/>
                <a:gd name="T34" fmla="*/ 56 w 176"/>
                <a:gd name="T35" fmla="*/ 101 h 176"/>
                <a:gd name="T36" fmla="*/ 31 w 176"/>
                <a:gd name="T37" fmla="*/ 145 h 176"/>
                <a:gd name="T38" fmla="*/ 58 w 176"/>
                <a:gd name="T39" fmla="*/ 118 h 176"/>
                <a:gd name="T40" fmla="*/ 31 w 176"/>
                <a:gd name="T41" fmla="*/ 145 h 176"/>
                <a:gd name="T42" fmla="*/ 37 w 176"/>
                <a:gd name="T43" fmla="*/ 62 h 176"/>
                <a:gd name="T44" fmla="*/ 62 w 176"/>
                <a:gd name="T45" fmla="*/ 37 h 176"/>
                <a:gd name="T46" fmla="*/ 110 w 176"/>
                <a:gd name="T47" fmla="*/ 57 h 176"/>
                <a:gd name="T48" fmla="*/ 94 w 176"/>
                <a:gd name="T49" fmla="*/ 50 h 176"/>
                <a:gd name="T50" fmla="*/ 110 w 176"/>
                <a:gd name="T51" fmla="*/ 57 h 176"/>
                <a:gd name="T52" fmla="*/ 106 w 176"/>
                <a:gd name="T53" fmla="*/ 34 h 176"/>
                <a:gd name="T54" fmla="*/ 70 w 176"/>
                <a:gd name="T55" fmla="*/ 34 h 176"/>
                <a:gd name="T56" fmla="*/ 69 w 176"/>
                <a:gd name="T57" fmla="*/ 41 h 176"/>
                <a:gd name="T58" fmla="*/ 75 w 176"/>
                <a:gd name="T59" fmla="*/ 56 h 176"/>
                <a:gd name="T60" fmla="*/ 69 w 176"/>
                <a:gd name="T61" fmla="*/ 41 h 176"/>
                <a:gd name="T62" fmla="*/ 75 w 176"/>
                <a:gd name="T63" fmla="*/ 120 h 176"/>
                <a:gd name="T64" fmla="*/ 69 w 176"/>
                <a:gd name="T65" fmla="*/ 135 h 176"/>
                <a:gd name="T66" fmla="*/ 88 w 176"/>
                <a:gd name="T67" fmla="*/ 168 h 176"/>
                <a:gd name="T68" fmla="*/ 88 w 176"/>
                <a:gd name="T69" fmla="*/ 130 h 176"/>
                <a:gd name="T70" fmla="*/ 88 w 176"/>
                <a:gd name="T71" fmla="*/ 168 h 176"/>
                <a:gd name="T72" fmla="*/ 94 w 176"/>
                <a:gd name="T73" fmla="*/ 126 h 176"/>
                <a:gd name="T74" fmla="*/ 110 w 176"/>
                <a:gd name="T75" fmla="*/ 119 h 176"/>
                <a:gd name="T76" fmla="*/ 112 w 176"/>
                <a:gd name="T77" fmla="*/ 98 h 176"/>
                <a:gd name="T78" fmla="*/ 98 w 176"/>
                <a:gd name="T79" fmla="*/ 112 h 176"/>
                <a:gd name="T80" fmla="*/ 78 w 176"/>
                <a:gd name="T81" fmla="*/ 112 h 176"/>
                <a:gd name="T82" fmla="*/ 64 w 176"/>
                <a:gd name="T83" fmla="*/ 98 h 176"/>
                <a:gd name="T84" fmla="*/ 64 w 176"/>
                <a:gd name="T85" fmla="*/ 78 h 176"/>
                <a:gd name="T86" fmla="*/ 78 w 176"/>
                <a:gd name="T87" fmla="*/ 64 h 176"/>
                <a:gd name="T88" fmla="*/ 98 w 176"/>
                <a:gd name="T89" fmla="*/ 64 h 176"/>
                <a:gd name="T90" fmla="*/ 112 w 176"/>
                <a:gd name="T91" fmla="*/ 78 h 176"/>
                <a:gd name="T92" fmla="*/ 112 w 176"/>
                <a:gd name="T93" fmla="*/ 98 h 176"/>
                <a:gd name="T94" fmla="*/ 139 w 176"/>
                <a:gd name="T95" fmla="*/ 62 h 176"/>
                <a:gd name="T96" fmla="*/ 114 w 176"/>
                <a:gd name="T97" fmla="*/ 37 h 176"/>
                <a:gd name="T98" fmla="*/ 126 w 176"/>
                <a:gd name="T99" fmla="*/ 82 h 176"/>
                <a:gd name="T100" fmla="*/ 119 w 176"/>
                <a:gd name="T101" fmla="*/ 66 h 176"/>
                <a:gd name="T102" fmla="*/ 126 w 176"/>
                <a:gd name="T103" fmla="*/ 82 h 176"/>
                <a:gd name="T104" fmla="*/ 135 w 176"/>
                <a:gd name="T105" fmla="*/ 107 h 176"/>
                <a:gd name="T106" fmla="*/ 120 w 176"/>
                <a:gd name="T107" fmla="*/ 101 h 176"/>
                <a:gd name="T108" fmla="*/ 145 w 176"/>
                <a:gd name="T109" fmla="*/ 145 h 176"/>
                <a:gd name="T110" fmla="*/ 118 w 176"/>
                <a:gd name="T111" fmla="*/ 118 h 176"/>
                <a:gd name="T112" fmla="*/ 145 w 176"/>
                <a:gd name="T113" fmla="*/ 145 h 176"/>
                <a:gd name="T114" fmla="*/ 130 w 176"/>
                <a:gd name="T115" fmla="*/ 88 h 176"/>
                <a:gd name="T116" fmla="*/ 168 w 176"/>
                <a:gd name="T117"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76">
                  <a:moveTo>
                    <a:pt x="88" y="80"/>
                  </a:moveTo>
                  <a:cubicBezTo>
                    <a:pt x="84" y="80"/>
                    <a:pt x="80" y="84"/>
                    <a:pt x="80" y="88"/>
                  </a:cubicBezTo>
                  <a:cubicBezTo>
                    <a:pt x="80" y="92"/>
                    <a:pt x="84" y="96"/>
                    <a:pt x="88" y="96"/>
                  </a:cubicBezTo>
                  <a:cubicBezTo>
                    <a:pt x="92" y="96"/>
                    <a:pt x="96" y="92"/>
                    <a:pt x="96" y="88"/>
                  </a:cubicBezTo>
                  <a:cubicBezTo>
                    <a:pt x="96" y="84"/>
                    <a:pt x="92" y="80"/>
                    <a:pt x="88" y="80"/>
                  </a:cubicBezTo>
                  <a:moveTo>
                    <a:pt x="176" y="88"/>
                  </a:moveTo>
                  <a:cubicBezTo>
                    <a:pt x="176" y="78"/>
                    <a:pt x="164" y="70"/>
                    <a:pt x="146" y="64"/>
                  </a:cubicBezTo>
                  <a:cubicBezTo>
                    <a:pt x="155" y="47"/>
                    <a:pt x="157" y="33"/>
                    <a:pt x="150" y="26"/>
                  </a:cubicBezTo>
                  <a:cubicBezTo>
                    <a:pt x="143" y="19"/>
                    <a:pt x="129" y="21"/>
                    <a:pt x="112" y="30"/>
                  </a:cubicBezTo>
                  <a:cubicBezTo>
                    <a:pt x="106" y="12"/>
                    <a:pt x="98" y="0"/>
                    <a:pt x="88" y="0"/>
                  </a:cubicBezTo>
                  <a:cubicBezTo>
                    <a:pt x="78" y="0"/>
                    <a:pt x="70" y="12"/>
                    <a:pt x="64" y="30"/>
                  </a:cubicBezTo>
                  <a:cubicBezTo>
                    <a:pt x="47" y="21"/>
                    <a:pt x="33" y="19"/>
                    <a:pt x="26" y="26"/>
                  </a:cubicBezTo>
                  <a:cubicBezTo>
                    <a:pt x="19" y="33"/>
                    <a:pt x="21" y="47"/>
                    <a:pt x="30" y="64"/>
                  </a:cubicBezTo>
                  <a:cubicBezTo>
                    <a:pt x="12" y="70"/>
                    <a:pt x="0" y="78"/>
                    <a:pt x="0" y="88"/>
                  </a:cubicBezTo>
                  <a:cubicBezTo>
                    <a:pt x="0" y="98"/>
                    <a:pt x="12" y="106"/>
                    <a:pt x="30" y="112"/>
                  </a:cubicBezTo>
                  <a:cubicBezTo>
                    <a:pt x="21" y="129"/>
                    <a:pt x="19" y="143"/>
                    <a:pt x="26" y="150"/>
                  </a:cubicBezTo>
                  <a:cubicBezTo>
                    <a:pt x="33" y="157"/>
                    <a:pt x="47" y="155"/>
                    <a:pt x="64" y="146"/>
                  </a:cubicBezTo>
                  <a:cubicBezTo>
                    <a:pt x="70" y="164"/>
                    <a:pt x="78" y="176"/>
                    <a:pt x="88" y="176"/>
                  </a:cubicBezTo>
                  <a:cubicBezTo>
                    <a:pt x="98" y="176"/>
                    <a:pt x="106" y="164"/>
                    <a:pt x="112" y="146"/>
                  </a:cubicBezTo>
                  <a:cubicBezTo>
                    <a:pt x="129" y="155"/>
                    <a:pt x="143" y="157"/>
                    <a:pt x="150" y="150"/>
                  </a:cubicBezTo>
                  <a:cubicBezTo>
                    <a:pt x="157" y="143"/>
                    <a:pt x="155" y="129"/>
                    <a:pt x="146" y="112"/>
                  </a:cubicBezTo>
                  <a:cubicBezTo>
                    <a:pt x="164" y="106"/>
                    <a:pt x="176" y="98"/>
                    <a:pt x="176" y="88"/>
                  </a:cubicBezTo>
                  <a:moveTo>
                    <a:pt x="8" y="88"/>
                  </a:moveTo>
                  <a:cubicBezTo>
                    <a:pt x="8" y="81"/>
                    <a:pt x="18" y="75"/>
                    <a:pt x="34" y="70"/>
                  </a:cubicBezTo>
                  <a:cubicBezTo>
                    <a:pt x="37" y="76"/>
                    <a:pt x="41" y="82"/>
                    <a:pt x="46" y="88"/>
                  </a:cubicBezTo>
                  <a:cubicBezTo>
                    <a:pt x="41" y="94"/>
                    <a:pt x="37" y="100"/>
                    <a:pt x="34" y="106"/>
                  </a:cubicBezTo>
                  <a:cubicBezTo>
                    <a:pt x="18" y="101"/>
                    <a:pt x="8" y="95"/>
                    <a:pt x="8" y="88"/>
                  </a:cubicBezTo>
                  <a:moveTo>
                    <a:pt x="56" y="75"/>
                  </a:moveTo>
                  <a:cubicBezTo>
                    <a:pt x="54" y="77"/>
                    <a:pt x="52" y="79"/>
                    <a:pt x="50" y="82"/>
                  </a:cubicBezTo>
                  <a:cubicBezTo>
                    <a:pt x="47" y="77"/>
                    <a:pt x="44" y="73"/>
                    <a:pt x="41" y="69"/>
                  </a:cubicBezTo>
                  <a:cubicBezTo>
                    <a:pt x="46" y="67"/>
                    <a:pt x="51" y="67"/>
                    <a:pt x="57" y="66"/>
                  </a:cubicBezTo>
                  <a:cubicBezTo>
                    <a:pt x="57" y="69"/>
                    <a:pt x="57" y="72"/>
                    <a:pt x="56" y="75"/>
                  </a:cubicBezTo>
                  <a:moveTo>
                    <a:pt x="57" y="110"/>
                  </a:moveTo>
                  <a:cubicBezTo>
                    <a:pt x="51" y="109"/>
                    <a:pt x="46" y="109"/>
                    <a:pt x="41" y="107"/>
                  </a:cubicBezTo>
                  <a:cubicBezTo>
                    <a:pt x="44" y="103"/>
                    <a:pt x="47" y="99"/>
                    <a:pt x="50" y="94"/>
                  </a:cubicBezTo>
                  <a:cubicBezTo>
                    <a:pt x="52" y="97"/>
                    <a:pt x="54" y="99"/>
                    <a:pt x="56" y="101"/>
                  </a:cubicBezTo>
                  <a:cubicBezTo>
                    <a:pt x="57" y="104"/>
                    <a:pt x="57" y="107"/>
                    <a:pt x="57" y="110"/>
                  </a:cubicBezTo>
                  <a:moveTo>
                    <a:pt x="31" y="145"/>
                  </a:moveTo>
                  <a:cubicBezTo>
                    <a:pt x="27" y="140"/>
                    <a:pt x="29" y="128"/>
                    <a:pt x="37" y="114"/>
                  </a:cubicBezTo>
                  <a:cubicBezTo>
                    <a:pt x="44" y="116"/>
                    <a:pt x="50" y="117"/>
                    <a:pt x="58" y="118"/>
                  </a:cubicBezTo>
                  <a:cubicBezTo>
                    <a:pt x="59" y="126"/>
                    <a:pt x="60" y="132"/>
                    <a:pt x="62" y="139"/>
                  </a:cubicBezTo>
                  <a:cubicBezTo>
                    <a:pt x="48" y="147"/>
                    <a:pt x="36" y="149"/>
                    <a:pt x="31" y="145"/>
                  </a:cubicBezTo>
                  <a:moveTo>
                    <a:pt x="58" y="58"/>
                  </a:moveTo>
                  <a:cubicBezTo>
                    <a:pt x="50" y="59"/>
                    <a:pt x="44" y="60"/>
                    <a:pt x="37" y="62"/>
                  </a:cubicBezTo>
                  <a:cubicBezTo>
                    <a:pt x="29" y="48"/>
                    <a:pt x="27" y="36"/>
                    <a:pt x="31" y="31"/>
                  </a:cubicBezTo>
                  <a:cubicBezTo>
                    <a:pt x="36" y="27"/>
                    <a:pt x="48" y="29"/>
                    <a:pt x="62" y="37"/>
                  </a:cubicBezTo>
                  <a:cubicBezTo>
                    <a:pt x="60" y="43"/>
                    <a:pt x="59" y="50"/>
                    <a:pt x="58" y="58"/>
                  </a:cubicBezTo>
                  <a:moveTo>
                    <a:pt x="110" y="57"/>
                  </a:moveTo>
                  <a:cubicBezTo>
                    <a:pt x="107" y="57"/>
                    <a:pt x="104" y="57"/>
                    <a:pt x="101" y="56"/>
                  </a:cubicBezTo>
                  <a:cubicBezTo>
                    <a:pt x="99" y="54"/>
                    <a:pt x="97" y="52"/>
                    <a:pt x="94" y="50"/>
                  </a:cubicBezTo>
                  <a:cubicBezTo>
                    <a:pt x="99" y="47"/>
                    <a:pt x="103" y="44"/>
                    <a:pt x="107" y="41"/>
                  </a:cubicBezTo>
                  <a:cubicBezTo>
                    <a:pt x="109" y="46"/>
                    <a:pt x="109" y="51"/>
                    <a:pt x="110" y="57"/>
                  </a:cubicBezTo>
                  <a:moveTo>
                    <a:pt x="88" y="8"/>
                  </a:moveTo>
                  <a:cubicBezTo>
                    <a:pt x="95" y="8"/>
                    <a:pt x="101" y="18"/>
                    <a:pt x="106" y="34"/>
                  </a:cubicBezTo>
                  <a:cubicBezTo>
                    <a:pt x="100" y="37"/>
                    <a:pt x="94" y="41"/>
                    <a:pt x="88" y="46"/>
                  </a:cubicBezTo>
                  <a:cubicBezTo>
                    <a:pt x="82" y="41"/>
                    <a:pt x="76" y="37"/>
                    <a:pt x="70" y="34"/>
                  </a:cubicBezTo>
                  <a:cubicBezTo>
                    <a:pt x="75" y="18"/>
                    <a:pt x="81" y="8"/>
                    <a:pt x="88" y="8"/>
                  </a:cubicBezTo>
                  <a:moveTo>
                    <a:pt x="69" y="41"/>
                  </a:moveTo>
                  <a:cubicBezTo>
                    <a:pt x="73" y="44"/>
                    <a:pt x="77" y="47"/>
                    <a:pt x="82" y="50"/>
                  </a:cubicBezTo>
                  <a:cubicBezTo>
                    <a:pt x="79" y="52"/>
                    <a:pt x="77" y="54"/>
                    <a:pt x="75" y="56"/>
                  </a:cubicBezTo>
                  <a:cubicBezTo>
                    <a:pt x="72" y="57"/>
                    <a:pt x="69" y="57"/>
                    <a:pt x="66" y="57"/>
                  </a:cubicBezTo>
                  <a:cubicBezTo>
                    <a:pt x="67" y="51"/>
                    <a:pt x="67" y="46"/>
                    <a:pt x="69" y="41"/>
                  </a:cubicBezTo>
                  <a:moveTo>
                    <a:pt x="66" y="119"/>
                  </a:moveTo>
                  <a:cubicBezTo>
                    <a:pt x="69" y="119"/>
                    <a:pt x="72" y="119"/>
                    <a:pt x="75" y="120"/>
                  </a:cubicBezTo>
                  <a:cubicBezTo>
                    <a:pt x="77" y="122"/>
                    <a:pt x="79" y="124"/>
                    <a:pt x="82" y="126"/>
                  </a:cubicBezTo>
                  <a:cubicBezTo>
                    <a:pt x="77" y="129"/>
                    <a:pt x="73" y="132"/>
                    <a:pt x="69" y="135"/>
                  </a:cubicBezTo>
                  <a:cubicBezTo>
                    <a:pt x="67" y="130"/>
                    <a:pt x="67" y="125"/>
                    <a:pt x="66" y="119"/>
                  </a:cubicBezTo>
                  <a:moveTo>
                    <a:pt x="88" y="168"/>
                  </a:moveTo>
                  <a:cubicBezTo>
                    <a:pt x="81" y="168"/>
                    <a:pt x="75" y="158"/>
                    <a:pt x="70" y="142"/>
                  </a:cubicBezTo>
                  <a:cubicBezTo>
                    <a:pt x="76" y="139"/>
                    <a:pt x="82" y="135"/>
                    <a:pt x="88" y="130"/>
                  </a:cubicBezTo>
                  <a:cubicBezTo>
                    <a:pt x="94" y="135"/>
                    <a:pt x="100" y="139"/>
                    <a:pt x="106" y="142"/>
                  </a:cubicBezTo>
                  <a:cubicBezTo>
                    <a:pt x="101" y="158"/>
                    <a:pt x="95" y="168"/>
                    <a:pt x="88" y="168"/>
                  </a:cubicBezTo>
                  <a:moveTo>
                    <a:pt x="107" y="135"/>
                  </a:moveTo>
                  <a:cubicBezTo>
                    <a:pt x="103" y="132"/>
                    <a:pt x="99" y="129"/>
                    <a:pt x="94" y="126"/>
                  </a:cubicBezTo>
                  <a:cubicBezTo>
                    <a:pt x="97" y="124"/>
                    <a:pt x="99" y="122"/>
                    <a:pt x="101" y="120"/>
                  </a:cubicBezTo>
                  <a:cubicBezTo>
                    <a:pt x="104" y="119"/>
                    <a:pt x="107" y="119"/>
                    <a:pt x="110" y="119"/>
                  </a:cubicBezTo>
                  <a:cubicBezTo>
                    <a:pt x="109" y="125"/>
                    <a:pt x="109" y="130"/>
                    <a:pt x="107" y="135"/>
                  </a:cubicBezTo>
                  <a:moveTo>
                    <a:pt x="112" y="98"/>
                  </a:moveTo>
                  <a:cubicBezTo>
                    <a:pt x="110" y="100"/>
                    <a:pt x="107" y="103"/>
                    <a:pt x="105" y="105"/>
                  </a:cubicBezTo>
                  <a:cubicBezTo>
                    <a:pt x="103" y="107"/>
                    <a:pt x="100" y="110"/>
                    <a:pt x="98" y="112"/>
                  </a:cubicBezTo>
                  <a:cubicBezTo>
                    <a:pt x="95" y="112"/>
                    <a:pt x="91" y="112"/>
                    <a:pt x="88" y="112"/>
                  </a:cubicBezTo>
                  <a:cubicBezTo>
                    <a:pt x="85" y="112"/>
                    <a:pt x="81" y="112"/>
                    <a:pt x="78" y="112"/>
                  </a:cubicBezTo>
                  <a:cubicBezTo>
                    <a:pt x="76" y="110"/>
                    <a:pt x="73" y="107"/>
                    <a:pt x="71" y="105"/>
                  </a:cubicBezTo>
                  <a:cubicBezTo>
                    <a:pt x="69" y="103"/>
                    <a:pt x="66" y="100"/>
                    <a:pt x="64" y="98"/>
                  </a:cubicBezTo>
                  <a:cubicBezTo>
                    <a:pt x="64" y="95"/>
                    <a:pt x="64" y="91"/>
                    <a:pt x="64" y="88"/>
                  </a:cubicBezTo>
                  <a:cubicBezTo>
                    <a:pt x="64" y="85"/>
                    <a:pt x="64" y="81"/>
                    <a:pt x="64" y="78"/>
                  </a:cubicBezTo>
                  <a:cubicBezTo>
                    <a:pt x="66" y="76"/>
                    <a:pt x="69" y="73"/>
                    <a:pt x="71" y="71"/>
                  </a:cubicBezTo>
                  <a:cubicBezTo>
                    <a:pt x="73" y="69"/>
                    <a:pt x="76" y="66"/>
                    <a:pt x="78" y="64"/>
                  </a:cubicBezTo>
                  <a:cubicBezTo>
                    <a:pt x="81" y="64"/>
                    <a:pt x="85" y="64"/>
                    <a:pt x="88" y="64"/>
                  </a:cubicBezTo>
                  <a:cubicBezTo>
                    <a:pt x="91" y="64"/>
                    <a:pt x="95" y="64"/>
                    <a:pt x="98" y="64"/>
                  </a:cubicBezTo>
                  <a:cubicBezTo>
                    <a:pt x="100" y="66"/>
                    <a:pt x="103" y="69"/>
                    <a:pt x="105" y="71"/>
                  </a:cubicBezTo>
                  <a:cubicBezTo>
                    <a:pt x="107" y="73"/>
                    <a:pt x="110" y="76"/>
                    <a:pt x="112" y="78"/>
                  </a:cubicBezTo>
                  <a:cubicBezTo>
                    <a:pt x="112" y="81"/>
                    <a:pt x="112" y="85"/>
                    <a:pt x="112" y="88"/>
                  </a:cubicBezTo>
                  <a:cubicBezTo>
                    <a:pt x="112" y="91"/>
                    <a:pt x="112" y="95"/>
                    <a:pt x="112" y="98"/>
                  </a:cubicBezTo>
                  <a:moveTo>
                    <a:pt x="145" y="31"/>
                  </a:moveTo>
                  <a:cubicBezTo>
                    <a:pt x="149" y="36"/>
                    <a:pt x="147" y="48"/>
                    <a:pt x="139" y="62"/>
                  </a:cubicBezTo>
                  <a:cubicBezTo>
                    <a:pt x="133" y="60"/>
                    <a:pt x="126" y="59"/>
                    <a:pt x="118" y="58"/>
                  </a:cubicBezTo>
                  <a:cubicBezTo>
                    <a:pt x="117" y="50"/>
                    <a:pt x="116" y="43"/>
                    <a:pt x="114" y="37"/>
                  </a:cubicBezTo>
                  <a:cubicBezTo>
                    <a:pt x="128" y="29"/>
                    <a:pt x="140" y="27"/>
                    <a:pt x="145" y="31"/>
                  </a:cubicBezTo>
                  <a:moveTo>
                    <a:pt x="126" y="82"/>
                  </a:moveTo>
                  <a:cubicBezTo>
                    <a:pt x="124" y="79"/>
                    <a:pt x="122" y="77"/>
                    <a:pt x="120" y="75"/>
                  </a:cubicBezTo>
                  <a:cubicBezTo>
                    <a:pt x="119" y="72"/>
                    <a:pt x="119" y="69"/>
                    <a:pt x="119" y="66"/>
                  </a:cubicBezTo>
                  <a:cubicBezTo>
                    <a:pt x="125" y="67"/>
                    <a:pt x="130" y="67"/>
                    <a:pt x="135" y="69"/>
                  </a:cubicBezTo>
                  <a:cubicBezTo>
                    <a:pt x="132" y="73"/>
                    <a:pt x="129" y="77"/>
                    <a:pt x="126" y="82"/>
                  </a:cubicBezTo>
                  <a:moveTo>
                    <a:pt x="126" y="94"/>
                  </a:moveTo>
                  <a:cubicBezTo>
                    <a:pt x="129" y="99"/>
                    <a:pt x="132" y="103"/>
                    <a:pt x="135" y="107"/>
                  </a:cubicBezTo>
                  <a:cubicBezTo>
                    <a:pt x="130" y="109"/>
                    <a:pt x="125" y="109"/>
                    <a:pt x="119" y="110"/>
                  </a:cubicBezTo>
                  <a:cubicBezTo>
                    <a:pt x="119" y="107"/>
                    <a:pt x="119" y="104"/>
                    <a:pt x="120" y="101"/>
                  </a:cubicBezTo>
                  <a:cubicBezTo>
                    <a:pt x="122" y="99"/>
                    <a:pt x="124" y="97"/>
                    <a:pt x="126" y="94"/>
                  </a:cubicBezTo>
                  <a:moveTo>
                    <a:pt x="145" y="145"/>
                  </a:moveTo>
                  <a:cubicBezTo>
                    <a:pt x="140" y="149"/>
                    <a:pt x="128" y="147"/>
                    <a:pt x="114" y="139"/>
                  </a:cubicBezTo>
                  <a:cubicBezTo>
                    <a:pt x="116" y="132"/>
                    <a:pt x="117" y="126"/>
                    <a:pt x="118" y="118"/>
                  </a:cubicBezTo>
                  <a:cubicBezTo>
                    <a:pt x="126" y="117"/>
                    <a:pt x="133" y="116"/>
                    <a:pt x="139" y="114"/>
                  </a:cubicBezTo>
                  <a:cubicBezTo>
                    <a:pt x="147" y="128"/>
                    <a:pt x="149" y="140"/>
                    <a:pt x="145" y="145"/>
                  </a:cubicBezTo>
                  <a:moveTo>
                    <a:pt x="142" y="106"/>
                  </a:moveTo>
                  <a:cubicBezTo>
                    <a:pt x="139" y="100"/>
                    <a:pt x="135" y="94"/>
                    <a:pt x="130" y="88"/>
                  </a:cubicBezTo>
                  <a:cubicBezTo>
                    <a:pt x="135" y="82"/>
                    <a:pt x="139" y="76"/>
                    <a:pt x="142" y="70"/>
                  </a:cubicBezTo>
                  <a:cubicBezTo>
                    <a:pt x="158" y="75"/>
                    <a:pt x="168" y="81"/>
                    <a:pt x="168" y="88"/>
                  </a:cubicBezTo>
                  <a:cubicBezTo>
                    <a:pt x="168" y="95"/>
                    <a:pt x="158" y="101"/>
                    <a:pt x="142" y="10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47" name="Freeform 306"/>
            <p:cNvSpPr>
              <a:spLocks noEditPoints="1"/>
            </p:cNvSpPr>
            <p:nvPr/>
          </p:nvSpPr>
          <p:spPr bwMode="auto">
            <a:xfrm>
              <a:off x="10257898" y="1304398"/>
              <a:ext cx="515403" cy="515403"/>
            </a:xfrm>
            <a:custGeom>
              <a:avLst/>
              <a:gdLst>
                <a:gd name="T0" fmla="*/ 0 w 176"/>
                <a:gd name="T1" fmla="*/ 104 h 176"/>
                <a:gd name="T2" fmla="*/ 144 w 176"/>
                <a:gd name="T3" fmla="*/ 104 h 176"/>
                <a:gd name="T4" fmla="*/ 50 w 176"/>
                <a:gd name="T5" fmla="*/ 44 h 176"/>
                <a:gd name="T6" fmla="*/ 32 w 176"/>
                <a:gd name="T7" fmla="*/ 55 h 176"/>
                <a:gd name="T8" fmla="*/ 26 w 176"/>
                <a:gd name="T9" fmla="*/ 60 h 176"/>
                <a:gd name="T10" fmla="*/ 32 w 176"/>
                <a:gd name="T11" fmla="*/ 100 h 176"/>
                <a:gd name="T12" fmla="*/ 26 w 176"/>
                <a:gd name="T13" fmla="*/ 60 h 176"/>
                <a:gd name="T14" fmla="*/ 32 w 176"/>
                <a:gd name="T15" fmla="*/ 108 h 176"/>
                <a:gd name="T16" fmla="*/ 26 w 176"/>
                <a:gd name="T17" fmla="*/ 148 h 176"/>
                <a:gd name="T18" fmla="*/ 32 w 176"/>
                <a:gd name="T19" fmla="*/ 153 h 176"/>
                <a:gd name="T20" fmla="*/ 50 w 176"/>
                <a:gd name="T21" fmla="*/ 164 h 176"/>
                <a:gd name="T22" fmla="*/ 68 w 176"/>
                <a:gd name="T23" fmla="*/ 167 h 176"/>
                <a:gd name="T24" fmla="*/ 68 w 176"/>
                <a:gd name="T25" fmla="*/ 140 h 176"/>
                <a:gd name="T26" fmla="*/ 68 w 176"/>
                <a:gd name="T27" fmla="*/ 132 h 176"/>
                <a:gd name="T28" fmla="*/ 40 w 176"/>
                <a:gd name="T29" fmla="*/ 108 h 176"/>
                <a:gd name="T30" fmla="*/ 68 w 176"/>
                <a:gd name="T31" fmla="*/ 132 h 176"/>
                <a:gd name="T32" fmla="*/ 40 w 176"/>
                <a:gd name="T33" fmla="*/ 100 h 176"/>
                <a:gd name="T34" fmla="*/ 68 w 176"/>
                <a:gd name="T35" fmla="*/ 76 h 176"/>
                <a:gd name="T36" fmla="*/ 68 w 176"/>
                <a:gd name="T37" fmla="*/ 68 h 176"/>
                <a:gd name="T38" fmla="*/ 68 w 176"/>
                <a:gd name="T39" fmla="*/ 41 h 176"/>
                <a:gd name="T40" fmla="*/ 112 w 176"/>
                <a:gd name="T41" fmla="*/ 55 h 176"/>
                <a:gd name="T42" fmla="*/ 94 w 176"/>
                <a:gd name="T43" fmla="*/ 44 h 176"/>
                <a:gd name="T44" fmla="*/ 76 w 176"/>
                <a:gd name="T45" fmla="*/ 41 h 176"/>
                <a:gd name="T46" fmla="*/ 76 w 176"/>
                <a:gd name="T47" fmla="*/ 68 h 176"/>
                <a:gd name="T48" fmla="*/ 76 w 176"/>
                <a:gd name="T49" fmla="*/ 76 h 176"/>
                <a:gd name="T50" fmla="*/ 104 w 176"/>
                <a:gd name="T51" fmla="*/ 100 h 176"/>
                <a:gd name="T52" fmla="*/ 76 w 176"/>
                <a:gd name="T53" fmla="*/ 76 h 176"/>
                <a:gd name="T54" fmla="*/ 104 w 176"/>
                <a:gd name="T55" fmla="*/ 108 h 176"/>
                <a:gd name="T56" fmla="*/ 76 w 176"/>
                <a:gd name="T57" fmla="*/ 132 h 176"/>
                <a:gd name="T58" fmla="*/ 76 w 176"/>
                <a:gd name="T59" fmla="*/ 167 h 176"/>
                <a:gd name="T60" fmla="*/ 97 w 176"/>
                <a:gd name="T61" fmla="*/ 144 h 176"/>
                <a:gd name="T62" fmla="*/ 94 w 176"/>
                <a:gd name="T63" fmla="*/ 164 h 176"/>
                <a:gd name="T64" fmla="*/ 112 w 176"/>
                <a:gd name="T65" fmla="*/ 153 h 176"/>
                <a:gd name="T66" fmla="*/ 118 w 176"/>
                <a:gd name="T67" fmla="*/ 148 h 176"/>
                <a:gd name="T68" fmla="*/ 112 w 176"/>
                <a:gd name="T69" fmla="*/ 108 h 176"/>
                <a:gd name="T70" fmla="*/ 118 w 176"/>
                <a:gd name="T71" fmla="*/ 148 h 176"/>
                <a:gd name="T72" fmla="*/ 107 w 176"/>
                <a:gd name="T73" fmla="*/ 68 h 176"/>
                <a:gd name="T74" fmla="*/ 136 w 176"/>
                <a:gd name="T75" fmla="*/ 100 h 176"/>
                <a:gd name="T76" fmla="*/ 104 w 176"/>
                <a:gd name="T77" fmla="*/ 0 h 176"/>
                <a:gd name="T78" fmla="*/ 66 w 176"/>
                <a:gd name="T79" fmla="*/ 24 h 176"/>
                <a:gd name="T80" fmla="*/ 82 w 176"/>
                <a:gd name="T81" fmla="*/ 12 h 176"/>
                <a:gd name="T82" fmla="*/ 83 w 176"/>
                <a:gd name="T83" fmla="*/ 25 h 176"/>
                <a:gd name="T84" fmla="*/ 100 w 176"/>
                <a:gd name="T85" fmla="*/ 29 h 176"/>
                <a:gd name="T86" fmla="*/ 108 w 176"/>
                <a:gd name="T87" fmla="*/ 9 h 176"/>
                <a:gd name="T88" fmla="*/ 113 w 176"/>
                <a:gd name="T89" fmla="*/ 35 h 176"/>
                <a:gd name="T90" fmla="*/ 131 w 176"/>
                <a:gd name="T91" fmla="*/ 39 h 176"/>
                <a:gd name="T92" fmla="*/ 147 w 176"/>
                <a:gd name="T93" fmla="*/ 76 h 176"/>
                <a:gd name="T94" fmla="*/ 151 w 176"/>
                <a:gd name="T95" fmla="*/ 115 h 176"/>
                <a:gd name="T96" fmla="*/ 176 w 176"/>
                <a:gd name="T97" fmla="*/ 72 h 176"/>
                <a:gd name="T98" fmla="*/ 126 w 176"/>
                <a:gd name="T99" fmla="*/ 12 h 176"/>
                <a:gd name="T100" fmla="*/ 136 w 176"/>
                <a:gd name="T101" fmla="*/ 28 h 176"/>
                <a:gd name="T102" fmla="*/ 144 w 176"/>
                <a:gd name="T103" fmla="*/ 68 h 176"/>
                <a:gd name="T104" fmla="*/ 150 w 176"/>
                <a:gd name="T105" fmla="*/ 28 h 176"/>
                <a:gd name="T106" fmla="*/ 144 w 176"/>
                <a:gd name="T107" fmla="*/ 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76">
                  <a:moveTo>
                    <a:pt x="72" y="32"/>
                  </a:moveTo>
                  <a:cubicBezTo>
                    <a:pt x="32" y="32"/>
                    <a:pt x="0" y="64"/>
                    <a:pt x="0" y="104"/>
                  </a:cubicBezTo>
                  <a:cubicBezTo>
                    <a:pt x="0" y="144"/>
                    <a:pt x="32" y="176"/>
                    <a:pt x="72" y="176"/>
                  </a:cubicBezTo>
                  <a:cubicBezTo>
                    <a:pt x="112" y="176"/>
                    <a:pt x="144" y="144"/>
                    <a:pt x="144" y="104"/>
                  </a:cubicBezTo>
                  <a:cubicBezTo>
                    <a:pt x="144" y="64"/>
                    <a:pt x="112" y="32"/>
                    <a:pt x="72" y="32"/>
                  </a:cubicBezTo>
                  <a:moveTo>
                    <a:pt x="50" y="44"/>
                  </a:moveTo>
                  <a:cubicBezTo>
                    <a:pt x="46" y="49"/>
                    <a:pt x="43" y="54"/>
                    <a:pt x="40" y="60"/>
                  </a:cubicBezTo>
                  <a:cubicBezTo>
                    <a:pt x="37" y="59"/>
                    <a:pt x="34" y="57"/>
                    <a:pt x="32" y="55"/>
                  </a:cubicBezTo>
                  <a:cubicBezTo>
                    <a:pt x="37" y="50"/>
                    <a:pt x="43" y="47"/>
                    <a:pt x="50" y="44"/>
                  </a:cubicBezTo>
                  <a:moveTo>
                    <a:pt x="26" y="60"/>
                  </a:moveTo>
                  <a:cubicBezTo>
                    <a:pt x="29" y="63"/>
                    <a:pt x="33" y="66"/>
                    <a:pt x="37" y="68"/>
                  </a:cubicBezTo>
                  <a:cubicBezTo>
                    <a:pt x="34" y="77"/>
                    <a:pt x="32" y="88"/>
                    <a:pt x="32" y="100"/>
                  </a:cubicBezTo>
                  <a:cubicBezTo>
                    <a:pt x="8" y="100"/>
                    <a:pt x="8" y="100"/>
                    <a:pt x="8" y="100"/>
                  </a:cubicBezTo>
                  <a:cubicBezTo>
                    <a:pt x="9" y="84"/>
                    <a:pt x="16" y="70"/>
                    <a:pt x="26" y="60"/>
                  </a:cubicBezTo>
                  <a:moveTo>
                    <a:pt x="8" y="108"/>
                  </a:moveTo>
                  <a:cubicBezTo>
                    <a:pt x="32" y="108"/>
                    <a:pt x="32" y="108"/>
                    <a:pt x="32" y="108"/>
                  </a:cubicBezTo>
                  <a:cubicBezTo>
                    <a:pt x="32" y="120"/>
                    <a:pt x="34" y="131"/>
                    <a:pt x="37" y="140"/>
                  </a:cubicBezTo>
                  <a:cubicBezTo>
                    <a:pt x="33" y="142"/>
                    <a:pt x="29" y="145"/>
                    <a:pt x="26" y="148"/>
                  </a:cubicBezTo>
                  <a:cubicBezTo>
                    <a:pt x="16" y="138"/>
                    <a:pt x="9" y="124"/>
                    <a:pt x="8" y="108"/>
                  </a:cubicBezTo>
                  <a:moveTo>
                    <a:pt x="32" y="153"/>
                  </a:moveTo>
                  <a:cubicBezTo>
                    <a:pt x="34" y="151"/>
                    <a:pt x="37" y="149"/>
                    <a:pt x="40" y="148"/>
                  </a:cubicBezTo>
                  <a:cubicBezTo>
                    <a:pt x="43" y="154"/>
                    <a:pt x="46" y="159"/>
                    <a:pt x="50" y="164"/>
                  </a:cubicBezTo>
                  <a:cubicBezTo>
                    <a:pt x="43" y="161"/>
                    <a:pt x="37" y="158"/>
                    <a:pt x="32" y="153"/>
                  </a:cubicBezTo>
                  <a:moveTo>
                    <a:pt x="68" y="167"/>
                  </a:moveTo>
                  <a:cubicBezTo>
                    <a:pt x="60" y="165"/>
                    <a:pt x="52" y="157"/>
                    <a:pt x="47" y="144"/>
                  </a:cubicBezTo>
                  <a:cubicBezTo>
                    <a:pt x="53" y="142"/>
                    <a:pt x="61" y="141"/>
                    <a:pt x="68" y="140"/>
                  </a:cubicBezTo>
                  <a:lnTo>
                    <a:pt x="68" y="167"/>
                  </a:lnTo>
                  <a:close/>
                  <a:moveTo>
                    <a:pt x="68" y="132"/>
                  </a:moveTo>
                  <a:cubicBezTo>
                    <a:pt x="60" y="133"/>
                    <a:pt x="52" y="134"/>
                    <a:pt x="45" y="137"/>
                  </a:cubicBezTo>
                  <a:cubicBezTo>
                    <a:pt x="42" y="128"/>
                    <a:pt x="40" y="119"/>
                    <a:pt x="40" y="108"/>
                  </a:cubicBezTo>
                  <a:cubicBezTo>
                    <a:pt x="68" y="108"/>
                    <a:pt x="68" y="108"/>
                    <a:pt x="68" y="108"/>
                  </a:cubicBezTo>
                  <a:lnTo>
                    <a:pt x="68" y="132"/>
                  </a:lnTo>
                  <a:close/>
                  <a:moveTo>
                    <a:pt x="68" y="100"/>
                  </a:moveTo>
                  <a:cubicBezTo>
                    <a:pt x="40" y="100"/>
                    <a:pt x="40" y="100"/>
                    <a:pt x="40" y="100"/>
                  </a:cubicBezTo>
                  <a:cubicBezTo>
                    <a:pt x="40" y="89"/>
                    <a:pt x="42" y="80"/>
                    <a:pt x="45" y="71"/>
                  </a:cubicBezTo>
                  <a:cubicBezTo>
                    <a:pt x="52" y="74"/>
                    <a:pt x="60" y="75"/>
                    <a:pt x="68" y="76"/>
                  </a:cubicBezTo>
                  <a:lnTo>
                    <a:pt x="68" y="100"/>
                  </a:lnTo>
                  <a:close/>
                  <a:moveTo>
                    <a:pt x="68" y="68"/>
                  </a:moveTo>
                  <a:cubicBezTo>
                    <a:pt x="61" y="67"/>
                    <a:pt x="53" y="66"/>
                    <a:pt x="47" y="64"/>
                  </a:cubicBezTo>
                  <a:cubicBezTo>
                    <a:pt x="52" y="51"/>
                    <a:pt x="60" y="43"/>
                    <a:pt x="68" y="41"/>
                  </a:cubicBezTo>
                  <a:lnTo>
                    <a:pt x="68" y="68"/>
                  </a:lnTo>
                  <a:close/>
                  <a:moveTo>
                    <a:pt x="112" y="55"/>
                  </a:moveTo>
                  <a:cubicBezTo>
                    <a:pt x="110" y="57"/>
                    <a:pt x="107" y="59"/>
                    <a:pt x="104" y="60"/>
                  </a:cubicBezTo>
                  <a:cubicBezTo>
                    <a:pt x="101" y="54"/>
                    <a:pt x="98" y="49"/>
                    <a:pt x="94" y="44"/>
                  </a:cubicBezTo>
                  <a:cubicBezTo>
                    <a:pt x="101" y="47"/>
                    <a:pt x="107" y="50"/>
                    <a:pt x="112" y="55"/>
                  </a:cubicBezTo>
                  <a:moveTo>
                    <a:pt x="76" y="41"/>
                  </a:moveTo>
                  <a:cubicBezTo>
                    <a:pt x="84" y="43"/>
                    <a:pt x="92" y="51"/>
                    <a:pt x="97" y="64"/>
                  </a:cubicBezTo>
                  <a:cubicBezTo>
                    <a:pt x="91" y="66"/>
                    <a:pt x="83" y="67"/>
                    <a:pt x="76" y="68"/>
                  </a:cubicBezTo>
                  <a:lnTo>
                    <a:pt x="76" y="41"/>
                  </a:lnTo>
                  <a:close/>
                  <a:moveTo>
                    <a:pt x="76" y="76"/>
                  </a:moveTo>
                  <a:cubicBezTo>
                    <a:pt x="84" y="75"/>
                    <a:pt x="92" y="74"/>
                    <a:pt x="99" y="71"/>
                  </a:cubicBezTo>
                  <a:cubicBezTo>
                    <a:pt x="102" y="80"/>
                    <a:pt x="104" y="89"/>
                    <a:pt x="104" y="100"/>
                  </a:cubicBezTo>
                  <a:cubicBezTo>
                    <a:pt x="76" y="100"/>
                    <a:pt x="76" y="100"/>
                    <a:pt x="76" y="100"/>
                  </a:cubicBezTo>
                  <a:lnTo>
                    <a:pt x="76" y="76"/>
                  </a:lnTo>
                  <a:close/>
                  <a:moveTo>
                    <a:pt x="76" y="108"/>
                  </a:moveTo>
                  <a:cubicBezTo>
                    <a:pt x="104" y="108"/>
                    <a:pt x="104" y="108"/>
                    <a:pt x="104" y="108"/>
                  </a:cubicBezTo>
                  <a:cubicBezTo>
                    <a:pt x="104" y="119"/>
                    <a:pt x="102" y="128"/>
                    <a:pt x="99" y="137"/>
                  </a:cubicBezTo>
                  <a:cubicBezTo>
                    <a:pt x="92" y="134"/>
                    <a:pt x="84" y="133"/>
                    <a:pt x="76" y="132"/>
                  </a:cubicBezTo>
                  <a:lnTo>
                    <a:pt x="76" y="108"/>
                  </a:lnTo>
                  <a:close/>
                  <a:moveTo>
                    <a:pt x="76" y="167"/>
                  </a:moveTo>
                  <a:cubicBezTo>
                    <a:pt x="76" y="140"/>
                    <a:pt x="76" y="140"/>
                    <a:pt x="76" y="140"/>
                  </a:cubicBezTo>
                  <a:cubicBezTo>
                    <a:pt x="83" y="141"/>
                    <a:pt x="91" y="142"/>
                    <a:pt x="97" y="144"/>
                  </a:cubicBezTo>
                  <a:cubicBezTo>
                    <a:pt x="92" y="157"/>
                    <a:pt x="84" y="165"/>
                    <a:pt x="76" y="167"/>
                  </a:cubicBezTo>
                  <a:moveTo>
                    <a:pt x="94" y="164"/>
                  </a:moveTo>
                  <a:cubicBezTo>
                    <a:pt x="98" y="159"/>
                    <a:pt x="101" y="154"/>
                    <a:pt x="104" y="148"/>
                  </a:cubicBezTo>
                  <a:cubicBezTo>
                    <a:pt x="107" y="149"/>
                    <a:pt x="110" y="151"/>
                    <a:pt x="112" y="153"/>
                  </a:cubicBezTo>
                  <a:cubicBezTo>
                    <a:pt x="107" y="158"/>
                    <a:pt x="101" y="161"/>
                    <a:pt x="94" y="164"/>
                  </a:cubicBezTo>
                  <a:moveTo>
                    <a:pt x="118" y="148"/>
                  </a:moveTo>
                  <a:cubicBezTo>
                    <a:pt x="115" y="145"/>
                    <a:pt x="111" y="142"/>
                    <a:pt x="107" y="140"/>
                  </a:cubicBezTo>
                  <a:cubicBezTo>
                    <a:pt x="110" y="131"/>
                    <a:pt x="112" y="120"/>
                    <a:pt x="112" y="108"/>
                  </a:cubicBezTo>
                  <a:cubicBezTo>
                    <a:pt x="136" y="108"/>
                    <a:pt x="136" y="108"/>
                    <a:pt x="136" y="108"/>
                  </a:cubicBezTo>
                  <a:cubicBezTo>
                    <a:pt x="135" y="124"/>
                    <a:pt x="128" y="138"/>
                    <a:pt x="118" y="148"/>
                  </a:cubicBezTo>
                  <a:moveTo>
                    <a:pt x="112" y="100"/>
                  </a:moveTo>
                  <a:cubicBezTo>
                    <a:pt x="112" y="88"/>
                    <a:pt x="110" y="77"/>
                    <a:pt x="107" y="68"/>
                  </a:cubicBezTo>
                  <a:cubicBezTo>
                    <a:pt x="111" y="66"/>
                    <a:pt x="115" y="63"/>
                    <a:pt x="118" y="60"/>
                  </a:cubicBezTo>
                  <a:cubicBezTo>
                    <a:pt x="128" y="70"/>
                    <a:pt x="135" y="84"/>
                    <a:pt x="136" y="100"/>
                  </a:cubicBezTo>
                  <a:lnTo>
                    <a:pt x="112" y="100"/>
                  </a:lnTo>
                  <a:close/>
                  <a:moveTo>
                    <a:pt x="104" y="0"/>
                  </a:moveTo>
                  <a:cubicBezTo>
                    <a:pt x="81" y="0"/>
                    <a:pt x="60" y="11"/>
                    <a:pt x="47" y="28"/>
                  </a:cubicBezTo>
                  <a:cubicBezTo>
                    <a:pt x="53" y="26"/>
                    <a:pt x="59" y="25"/>
                    <a:pt x="66" y="24"/>
                  </a:cubicBezTo>
                  <a:cubicBezTo>
                    <a:pt x="65" y="24"/>
                    <a:pt x="64" y="23"/>
                    <a:pt x="64" y="23"/>
                  </a:cubicBezTo>
                  <a:cubicBezTo>
                    <a:pt x="69" y="18"/>
                    <a:pt x="75" y="15"/>
                    <a:pt x="82" y="12"/>
                  </a:cubicBezTo>
                  <a:cubicBezTo>
                    <a:pt x="79" y="15"/>
                    <a:pt x="76" y="20"/>
                    <a:pt x="74" y="24"/>
                  </a:cubicBezTo>
                  <a:cubicBezTo>
                    <a:pt x="77" y="24"/>
                    <a:pt x="80" y="24"/>
                    <a:pt x="83" y="25"/>
                  </a:cubicBezTo>
                  <a:cubicBezTo>
                    <a:pt x="87" y="16"/>
                    <a:pt x="93" y="10"/>
                    <a:pt x="100" y="9"/>
                  </a:cubicBezTo>
                  <a:cubicBezTo>
                    <a:pt x="100" y="29"/>
                    <a:pt x="100" y="29"/>
                    <a:pt x="100" y="29"/>
                  </a:cubicBezTo>
                  <a:cubicBezTo>
                    <a:pt x="103" y="30"/>
                    <a:pt x="105" y="31"/>
                    <a:pt x="108" y="33"/>
                  </a:cubicBezTo>
                  <a:cubicBezTo>
                    <a:pt x="108" y="9"/>
                    <a:pt x="108" y="9"/>
                    <a:pt x="108" y="9"/>
                  </a:cubicBezTo>
                  <a:cubicBezTo>
                    <a:pt x="116" y="11"/>
                    <a:pt x="124" y="19"/>
                    <a:pt x="129" y="32"/>
                  </a:cubicBezTo>
                  <a:cubicBezTo>
                    <a:pt x="124" y="33"/>
                    <a:pt x="119" y="35"/>
                    <a:pt x="113" y="35"/>
                  </a:cubicBezTo>
                  <a:cubicBezTo>
                    <a:pt x="116" y="37"/>
                    <a:pt x="119" y="39"/>
                    <a:pt x="122" y="42"/>
                  </a:cubicBezTo>
                  <a:cubicBezTo>
                    <a:pt x="125" y="41"/>
                    <a:pt x="128" y="40"/>
                    <a:pt x="131" y="39"/>
                  </a:cubicBezTo>
                  <a:cubicBezTo>
                    <a:pt x="133" y="44"/>
                    <a:pt x="134" y="49"/>
                    <a:pt x="135" y="54"/>
                  </a:cubicBezTo>
                  <a:cubicBezTo>
                    <a:pt x="140" y="61"/>
                    <a:pt x="144" y="68"/>
                    <a:pt x="147" y="76"/>
                  </a:cubicBezTo>
                  <a:cubicBezTo>
                    <a:pt x="168" y="76"/>
                    <a:pt x="168" y="76"/>
                    <a:pt x="168" y="76"/>
                  </a:cubicBezTo>
                  <a:cubicBezTo>
                    <a:pt x="167" y="91"/>
                    <a:pt x="161" y="105"/>
                    <a:pt x="151" y="115"/>
                  </a:cubicBezTo>
                  <a:cubicBezTo>
                    <a:pt x="150" y="120"/>
                    <a:pt x="149" y="124"/>
                    <a:pt x="148" y="129"/>
                  </a:cubicBezTo>
                  <a:cubicBezTo>
                    <a:pt x="165" y="116"/>
                    <a:pt x="176" y="95"/>
                    <a:pt x="176" y="72"/>
                  </a:cubicBezTo>
                  <a:cubicBezTo>
                    <a:pt x="176" y="32"/>
                    <a:pt x="144" y="0"/>
                    <a:pt x="104" y="0"/>
                  </a:cubicBezTo>
                  <a:moveTo>
                    <a:pt x="126" y="12"/>
                  </a:moveTo>
                  <a:cubicBezTo>
                    <a:pt x="133" y="15"/>
                    <a:pt x="139" y="18"/>
                    <a:pt x="144" y="23"/>
                  </a:cubicBezTo>
                  <a:cubicBezTo>
                    <a:pt x="142" y="25"/>
                    <a:pt x="139" y="27"/>
                    <a:pt x="136" y="28"/>
                  </a:cubicBezTo>
                  <a:cubicBezTo>
                    <a:pt x="133" y="22"/>
                    <a:pt x="130" y="17"/>
                    <a:pt x="126" y="12"/>
                  </a:cubicBezTo>
                  <a:moveTo>
                    <a:pt x="144" y="68"/>
                  </a:moveTo>
                  <a:cubicBezTo>
                    <a:pt x="144" y="56"/>
                    <a:pt x="142" y="45"/>
                    <a:pt x="139" y="36"/>
                  </a:cubicBezTo>
                  <a:cubicBezTo>
                    <a:pt x="143" y="34"/>
                    <a:pt x="147" y="31"/>
                    <a:pt x="150" y="28"/>
                  </a:cubicBezTo>
                  <a:cubicBezTo>
                    <a:pt x="160" y="38"/>
                    <a:pt x="167" y="52"/>
                    <a:pt x="168" y="68"/>
                  </a:cubicBezTo>
                  <a:lnTo>
                    <a:pt x="144" y="6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62" name="TextBox 61"/>
            <p:cNvSpPr txBox="1"/>
            <p:nvPr/>
          </p:nvSpPr>
          <p:spPr>
            <a:xfrm>
              <a:off x="14660724" y="3413680"/>
              <a:ext cx="2547055" cy="707886"/>
            </a:xfrm>
            <a:prstGeom prst="rect">
              <a:avLst/>
            </a:prstGeom>
            <a:noFill/>
          </p:spPr>
          <p:txBody>
            <a:bodyPr wrap="square" rtlCol="0">
              <a:spAutoFit/>
            </a:bodyPr>
            <a:lstStyle/>
            <a:p>
              <a:r>
                <a:rPr lang="en-US" sz="2000">
                  <a:solidFill>
                    <a:schemeClr val="accent2"/>
                  </a:solidFill>
                </a:rPr>
                <a:t>god bless</a:t>
              </a:r>
            </a:p>
            <a:p>
              <a:r>
                <a:rPr lang="en-US" sz="2000">
                  <a:solidFill>
                    <a:schemeClr val="accent2"/>
                  </a:solidFill>
                </a:rPr>
                <a:t>scientist</a:t>
              </a:r>
              <a:endParaRPr lang="uk-UA" sz="2000">
                <a:solidFill>
                  <a:schemeClr val="accent2"/>
                </a:solidFill>
              </a:endParaRPr>
            </a:p>
          </p:txBody>
        </p:sp>
        <p:sp>
          <p:nvSpPr>
            <p:cNvPr id="64" name="TextBox 63"/>
            <p:cNvSpPr txBox="1"/>
            <p:nvPr/>
          </p:nvSpPr>
          <p:spPr>
            <a:xfrm>
              <a:off x="13315071" y="526952"/>
              <a:ext cx="2547055" cy="707886"/>
            </a:xfrm>
            <a:prstGeom prst="rect">
              <a:avLst/>
            </a:prstGeom>
            <a:noFill/>
          </p:spPr>
          <p:txBody>
            <a:bodyPr wrap="square" rtlCol="0">
              <a:spAutoFit/>
            </a:bodyPr>
            <a:lstStyle/>
            <a:p>
              <a:pPr algn="r"/>
              <a:r>
                <a:rPr lang="en-US" sz="2000">
                  <a:solidFill>
                    <a:schemeClr val="accent1"/>
                  </a:solidFill>
                </a:rPr>
                <a:t>keep your head in the cloud</a:t>
              </a:r>
              <a:endParaRPr lang="uk-UA" sz="2000">
                <a:solidFill>
                  <a:schemeClr val="accent1"/>
                </a:solidFill>
              </a:endParaRPr>
            </a:p>
          </p:txBody>
        </p:sp>
        <p:sp>
          <p:nvSpPr>
            <p:cNvPr id="65" name="TextBox 64"/>
            <p:cNvSpPr txBox="1"/>
            <p:nvPr/>
          </p:nvSpPr>
          <p:spPr>
            <a:xfrm>
              <a:off x="7136521" y="1211082"/>
              <a:ext cx="2547055" cy="707886"/>
            </a:xfrm>
            <a:prstGeom prst="rect">
              <a:avLst/>
            </a:prstGeom>
            <a:noFill/>
          </p:spPr>
          <p:txBody>
            <a:bodyPr wrap="square" rtlCol="0">
              <a:spAutoFit/>
            </a:bodyPr>
            <a:lstStyle/>
            <a:p>
              <a:pPr algn="r"/>
              <a:r>
                <a:rPr lang="en-US" sz="2000">
                  <a:solidFill>
                    <a:schemeClr val="accent2"/>
                  </a:solidFill>
                </a:rPr>
                <a:t>international</a:t>
              </a:r>
            </a:p>
            <a:p>
              <a:pPr algn="r"/>
              <a:r>
                <a:rPr lang="en-US" sz="2000">
                  <a:solidFill>
                    <a:schemeClr val="accent2"/>
                  </a:solidFill>
                </a:rPr>
                <a:t>community</a:t>
              </a:r>
              <a:endParaRPr lang="uk-UA" sz="2000">
                <a:solidFill>
                  <a:schemeClr val="accent2"/>
                </a:solidFill>
              </a:endParaRPr>
            </a:p>
          </p:txBody>
        </p:sp>
      </p:grpSp>
    </p:spTree>
    <p:extLst>
      <p:ext uri="{BB962C8B-B14F-4D97-AF65-F5344CB8AC3E}">
        <p14:creationId xmlns:p14="http://schemas.microsoft.com/office/powerpoint/2010/main" val="184467124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250" fill="hold"/>
                                        <p:tgtEl>
                                          <p:spTgt spid="5"/>
                                        </p:tgtEl>
                                        <p:attrNameLst>
                                          <p:attrName>ppt_w</p:attrName>
                                        </p:attrNameLst>
                                      </p:cBhvr>
                                      <p:tavLst>
                                        <p:tav tm="0">
                                          <p:val>
                                            <p:fltVal val="0"/>
                                          </p:val>
                                        </p:tav>
                                        <p:tav tm="100000">
                                          <p:val>
                                            <p:strVal val="#ppt_w"/>
                                          </p:val>
                                        </p:tav>
                                      </p:tavLst>
                                    </p:anim>
                                    <p:anim calcmode="lin" valueType="num">
                                      <p:cBhvr>
                                        <p:cTn id="8" dur="1250" fill="hold"/>
                                        <p:tgtEl>
                                          <p:spTgt spid="5"/>
                                        </p:tgtEl>
                                        <p:attrNameLst>
                                          <p:attrName>ppt_h</p:attrName>
                                        </p:attrNameLst>
                                      </p:cBhvr>
                                      <p:tavLst>
                                        <p:tav tm="0">
                                          <p:val>
                                            <p:fltVal val="0"/>
                                          </p:val>
                                        </p:tav>
                                        <p:tav tm="100000">
                                          <p:val>
                                            <p:strVal val="#ppt_h"/>
                                          </p:val>
                                        </p:tav>
                                      </p:tavLst>
                                    </p:anim>
                                    <p:anim calcmode="lin" valueType="num">
                                      <p:cBhvr>
                                        <p:cTn id="9" dur="1250" fill="hold"/>
                                        <p:tgtEl>
                                          <p:spTgt spid="5"/>
                                        </p:tgtEl>
                                        <p:attrNameLst>
                                          <p:attrName>style.rotation</p:attrName>
                                        </p:attrNameLst>
                                      </p:cBhvr>
                                      <p:tavLst>
                                        <p:tav tm="0">
                                          <p:val>
                                            <p:fltVal val="360"/>
                                          </p:val>
                                        </p:tav>
                                        <p:tav tm="100000">
                                          <p:val>
                                            <p:fltVal val="0"/>
                                          </p:val>
                                        </p:tav>
                                      </p:tavLst>
                                    </p:anim>
                                    <p:animEffect transition="in" filter="fade">
                                      <p:cBhvr>
                                        <p:cTn id="10" dur="1250"/>
                                        <p:tgtEl>
                                          <p:spTgt spid="5"/>
                                        </p:tgtEl>
                                      </p:cBhvr>
                                    </p:animEffect>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1250"/>
                                        <p:tgtEl>
                                          <p:spTgt spid="24"/>
                                        </p:tgtEl>
                                      </p:cBhvr>
                                    </p:animEffect>
                                    <p:anim calcmode="lin" valueType="num">
                                      <p:cBhvr>
                                        <p:cTn id="15" dur="1250" fill="hold"/>
                                        <p:tgtEl>
                                          <p:spTgt spid="24"/>
                                        </p:tgtEl>
                                        <p:attrNameLst>
                                          <p:attrName>ppt_x</p:attrName>
                                        </p:attrNameLst>
                                      </p:cBhvr>
                                      <p:tavLst>
                                        <p:tav tm="0">
                                          <p:val>
                                            <p:strVal val="#ppt_x"/>
                                          </p:val>
                                        </p:tav>
                                        <p:tav tm="100000">
                                          <p:val>
                                            <p:strVal val="#ppt_x"/>
                                          </p:val>
                                        </p:tav>
                                      </p:tavLst>
                                    </p:anim>
                                    <p:anim calcmode="lin" valueType="num">
                                      <p:cBhvr>
                                        <p:cTn id="16" dur="1125" decel="100000" fill="hold"/>
                                        <p:tgtEl>
                                          <p:spTgt spid="24"/>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24"/>
                                        </p:tgtEl>
                                        <p:attrNameLst>
                                          <p:attrName>ppt_y</p:attrName>
                                        </p:attrNameLst>
                                      </p:cBhvr>
                                      <p:tavLst>
                                        <p:tav tm="0">
                                          <p:val>
                                            <p:strVal val="#ppt_y-.03"/>
                                          </p:val>
                                        </p:tav>
                                        <p:tav tm="100000">
                                          <p:val>
                                            <p:strVal val="#ppt_y"/>
                                          </p:val>
                                        </p:tav>
                                      </p:tavLst>
                                    </p:anim>
                                  </p:childTnLst>
                                </p:cTn>
                              </p:par>
                            </p:childTnLst>
                          </p:cTn>
                        </p:par>
                        <p:par>
                          <p:cTn id="18" fill="hold">
                            <p:stCondLst>
                              <p:cond delay="2500"/>
                            </p:stCondLst>
                            <p:childTnLst>
                              <p:par>
                                <p:cTn id="19" presetID="37" presetClass="entr" presetSubtype="0" fill="hold" nodeType="after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fade">
                                      <p:cBhvr>
                                        <p:cTn id="21" dur="1250"/>
                                        <p:tgtEl>
                                          <p:spTgt spid="29"/>
                                        </p:tgtEl>
                                      </p:cBhvr>
                                    </p:animEffect>
                                    <p:anim calcmode="lin" valueType="num">
                                      <p:cBhvr>
                                        <p:cTn id="22" dur="1250" fill="hold"/>
                                        <p:tgtEl>
                                          <p:spTgt spid="29"/>
                                        </p:tgtEl>
                                        <p:attrNameLst>
                                          <p:attrName>ppt_x</p:attrName>
                                        </p:attrNameLst>
                                      </p:cBhvr>
                                      <p:tavLst>
                                        <p:tav tm="0">
                                          <p:val>
                                            <p:strVal val="#ppt_x"/>
                                          </p:val>
                                        </p:tav>
                                        <p:tav tm="100000">
                                          <p:val>
                                            <p:strVal val="#ppt_x"/>
                                          </p:val>
                                        </p:tav>
                                      </p:tavLst>
                                    </p:anim>
                                    <p:anim calcmode="lin" valueType="num">
                                      <p:cBhvr>
                                        <p:cTn id="23" dur="1125" decel="100000" fill="hold"/>
                                        <p:tgtEl>
                                          <p:spTgt spid="29"/>
                                        </p:tgtEl>
                                        <p:attrNameLst>
                                          <p:attrName>ppt_y</p:attrName>
                                        </p:attrNameLst>
                                      </p:cBhvr>
                                      <p:tavLst>
                                        <p:tav tm="0">
                                          <p:val>
                                            <p:strVal val="#ppt_y+1"/>
                                          </p:val>
                                        </p:tav>
                                        <p:tav tm="100000">
                                          <p:val>
                                            <p:strVal val="#ppt_y-.03"/>
                                          </p:val>
                                        </p:tav>
                                      </p:tavLst>
                                    </p:anim>
                                    <p:anim calcmode="lin" valueType="num">
                                      <p:cBhvr>
                                        <p:cTn id="24" dur="125" accel="100000" fill="hold">
                                          <p:stCondLst>
                                            <p:cond delay="1125"/>
                                          </p:stCondLst>
                                        </p:cTn>
                                        <p:tgtEl>
                                          <p:spTgt spid="29"/>
                                        </p:tgtEl>
                                        <p:attrNameLst>
                                          <p:attrName>ppt_y</p:attrName>
                                        </p:attrNameLst>
                                      </p:cBhvr>
                                      <p:tavLst>
                                        <p:tav tm="0">
                                          <p:val>
                                            <p:strVal val="#ppt_y-.03"/>
                                          </p:val>
                                        </p:tav>
                                        <p:tav tm="100000">
                                          <p:val>
                                            <p:strVal val="#ppt_y"/>
                                          </p:val>
                                        </p:tav>
                                      </p:tavLst>
                                    </p:anim>
                                  </p:childTnLst>
                                </p:cTn>
                              </p:par>
                            </p:childTnLst>
                          </p:cTn>
                        </p:par>
                        <p:par>
                          <p:cTn id="25" fill="hold">
                            <p:stCondLst>
                              <p:cond delay="3750"/>
                            </p:stCondLst>
                            <p:childTnLst>
                              <p:par>
                                <p:cTn id="26" presetID="37" presetClass="entr" presetSubtype="0" fill="hold" nodeType="afterEffect">
                                  <p:stCondLst>
                                    <p:cond delay="0"/>
                                  </p:stCondLst>
                                  <p:childTnLst>
                                    <p:set>
                                      <p:cBhvr>
                                        <p:cTn id="27" dur="1" fill="hold">
                                          <p:stCondLst>
                                            <p:cond delay="0"/>
                                          </p:stCondLst>
                                        </p:cTn>
                                        <p:tgtEl>
                                          <p:spTgt spid="25"/>
                                        </p:tgtEl>
                                        <p:attrNameLst>
                                          <p:attrName>style.visibility</p:attrName>
                                        </p:attrNameLst>
                                      </p:cBhvr>
                                      <p:to>
                                        <p:strVal val="visible"/>
                                      </p:to>
                                    </p:set>
                                    <p:animEffect transition="in" filter="fade">
                                      <p:cBhvr>
                                        <p:cTn id="28" dur="1250"/>
                                        <p:tgtEl>
                                          <p:spTgt spid="25"/>
                                        </p:tgtEl>
                                      </p:cBhvr>
                                    </p:animEffect>
                                    <p:anim calcmode="lin" valueType="num">
                                      <p:cBhvr>
                                        <p:cTn id="29" dur="1250" fill="hold"/>
                                        <p:tgtEl>
                                          <p:spTgt spid="25"/>
                                        </p:tgtEl>
                                        <p:attrNameLst>
                                          <p:attrName>ppt_x</p:attrName>
                                        </p:attrNameLst>
                                      </p:cBhvr>
                                      <p:tavLst>
                                        <p:tav tm="0">
                                          <p:val>
                                            <p:strVal val="#ppt_x"/>
                                          </p:val>
                                        </p:tav>
                                        <p:tav tm="100000">
                                          <p:val>
                                            <p:strVal val="#ppt_x"/>
                                          </p:val>
                                        </p:tav>
                                      </p:tavLst>
                                    </p:anim>
                                    <p:anim calcmode="lin" valueType="num">
                                      <p:cBhvr>
                                        <p:cTn id="30" dur="1125" decel="100000" fill="hold"/>
                                        <p:tgtEl>
                                          <p:spTgt spid="25"/>
                                        </p:tgtEl>
                                        <p:attrNameLst>
                                          <p:attrName>ppt_y</p:attrName>
                                        </p:attrNameLst>
                                      </p:cBhvr>
                                      <p:tavLst>
                                        <p:tav tm="0">
                                          <p:val>
                                            <p:strVal val="#ppt_y+1"/>
                                          </p:val>
                                        </p:tav>
                                        <p:tav tm="100000">
                                          <p:val>
                                            <p:strVal val="#ppt_y-.03"/>
                                          </p:val>
                                        </p:tav>
                                      </p:tavLst>
                                    </p:anim>
                                    <p:anim calcmode="lin" valueType="num">
                                      <p:cBhvr>
                                        <p:cTn id="31" dur="125" accel="100000" fill="hold">
                                          <p:stCondLst>
                                            <p:cond delay="1125"/>
                                          </p:stCondLst>
                                        </p:cTn>
                                        <p:tgtEl>
                                          <p:spTgt spid="25"/>
                                        </p:tgtEl>
                                        <p:attrNameLst>
                                          <p:attrName>ppt_y</p:attrName>
                                        </p:attrNameLst>
                                      </p:cBhvr>
                                      <p:tavLst>
                                        <p:tav tm="0">
                                          <p:val>
                                            <p:strVal val="#ppt_y-.03"/>
                                          </p:val>
                                        </p:tav>
                                        <p:tav tm="100000">
                                          <p:val>
                                            <p:strVal val="#ppt_y"/>
                                          </p:val>
                                        </p:tav>
                                      </p:tavLst>
                                    </p:anim>
                                  </p:childTnLst>
                                </p:cTn>
                              </p:par>
                            </p:childTnLst>
                          </p:cTn>
                        </p:par>
                        <p:par>
                          <p:cTn id="32" fill="hold">
                            <p:stCondLst>
                              <p:cond delay="5000"/>
                            </p:stCondLst>
                            <p:childTnLst>
                              <p:par>
                                <p:cTn id="33" presetID="49" presetClass="entr" presetSubtype="0" decel="100000" fill="hold" nodeType="afterEffect">
                                  <p:stCondLst>
                                    <p:cond delay="0"/>
                                  </p:stCondLst>
                                  <p:childTnLst>
                                    <p:set>
                                      <p:cBhvr>
                                        <p:cTn id="34" dur="1" fill="hold">
                                          <p:stCondLst>
                                            <p:cond delay="0"/>
                                          </p:stCondLst>
                                        </p:cTn>
                                        <p:tgtEl>
                                          <p:spTgt spid="31"/>
                                        </p:tgtEl>
                                        <p:attrNameLst>
                                          <p:attrName>style.visibility</p:attrName>
                                        </p:attrNameLst>
                                      </p:cBhvr>
                                      <p:to>
                                        <p:strVal val="visible"/>
                                      </p:to>
                                    </p:set>
                                    <p:anim calcmode="lin" valueType="num">
                                      <p:cBhvr>
                                        <p:cTn id="35" dur="1000" fill="hold"/>
                                        <p:tgtEl>
                                          <p:spTgt spid="31"/>
                                        </p:tgtEl>
                                        <p:attrNameLst>
                                          <p:attrName>ppt_w</p:attrName>
                                        </p:attrNameLst>
                                      </p:cBhvr>
                                      <p:tavLst>
                                        <p:tav tm="0">
                                          <p:val>
                                            <p:fltVal val="0"/>
                                          </p:val>
                                        </p:tav>
                                        <p:tav tm="100000">
                                          <p:val>
                                            <p:strVal val="#ppt_w"/>
                                          </p:val>
                                        </p:tav>
                                      </p:tavLst>
                                    </p:anim>
                                    <p:anim calcmode="lin" valueType="num">
                                      <p:cBhvr>
                                        <p:cTn id="36" dur="1000" fill="hold"/>
                                        <p:tgtEl>
                                          <p:spTgt spid="31"/>
                                        </p:tgtEl>
                                        <p:attrNameLst>
                                          <p:attrName>ppt_h</p:attrName>
                                        </p:attrNameLst>
                                      </p:cBhvr>
                                      <p:tavLst>
                                        <p:tav tm="0">
                                          <p:val>
                                            <p:fltVal val="0"/>
                                          </p:val>
                                        </p:tav>
                                        <p:tav tm="100000">
                                          <p:val>
                                            <p:strVal val="#ppt_h"/>
                                          </p:val>
                                        </p:tav>
                                      </p:tavLst>
                                    </p:anim>
                                    <p:anim calcmode="lin" valueType="num">
                                      <p:cBhvr>
                                        <p:cTn id="37" dur="1000" fill="hold"/>
                                        <p:tgtEl>
                                          <p:spTgt spid="31"/>
                                        </p:tgtEl>
                                        <p:attrNameLst>
                                          <p:attrName>style.rotation</p:attrName>
                                        </p:attrNameLst>
                                      </p:cBhvr>
                                      <p:tavLst>
                                        <p:tav tm="0">
                                          <p:val>
                                            <p:fltVal val="360"/>
                                          </p:val>
                                        </p:tav>
                                        <p:tav tm="100000">
                                          <p:val>
                                            <p:fltVal val="0"/>
                                          </p:val>
                                        </p:tav>
                                      </p:tavLst>
                                    </p:anim>
                                    <p:animEffect transition="in" filter="fade">
                                      <p:cBhvr>
                                        <p:cTn id="38"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flow</a:t>
            </a:r>
            <a:br>
              <a:rPr lang="en-US"/>
            </a:br>
            <a:r>
              <a:rPr lang="en-US"/>
              <a:t>infographics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182</a:t>
            </a:fld>
            <a:endParaRPr/>
          </a:p>
        </p:txBody>
      </p:sp>
      <p:grpSp>
        <p:nvGrpSpPr>
          <p:cNvPr id="4" name="Group 3"/>
          <p:cNvGrpSpPr/>
          <p:nvPr/>
        </p:nvGrpSpPr>
        <p:grpSpPr>
          <a:xfrm>
            <a:off x="2046886" y="3238500"/>
            <a:ext cx="3895344" cy="4953000"/>
            <a:chOff x="2046886" y="3238500"/>
            <a:chExt cx="3895344" cy="4953000"/>
          </a:xfrm>
        </p:grpSpPr>
        <p:sp>
          <p:nvSpPr>
            <p:cNvPr id="30" name="Chevron 29"/>
            <p:cNvSpPr/>
            <p:nvPr/>
          </p:nvSpPr>
          <p:spPr>
            <a:xfrm>
              <a:off x="2046886" y="3238500"/>
              <a:ext cx="3895344" cy="2340864"/>
            </a:xfrm>
            <a:prstGeom prst="chevron">
              <a:avLst>
                <a:gd name="adj" fmla="val 3932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tx1"/>
                </a:solidFill>
              </a:endParaRPr>
            </a:p>
          </p:txBody>
        </p:sp>
        <p:sp>
          <p:nvSpPr>
            <p:cNvPr id="34" name="TextBox 33"/>
            <p:cNvSpPr txBox="1"/>
            <p:nvPr/>
          </p:nvSpPr>
          <p:spPr>
            <a:xfrm flipH="1">
              <a:off x="2046886" y="5980798"/>
              <a:ext cx="2912296" cy="646331"/>
            </a:xfrm>
            <a:prstGeom prst="rect">
              <a:avLst/>
            </a:prstGeom>
            <a:noFill/>
          </p:spPr>
          <p:txBody>
            <a:bodyPr wrap="square" rtlCol="0">
              <a:spAutoFit/>
            </a:bodyPr>
            <a:lstStyle/>
            <a:p>
              <a:r>
                <a:rPr lang="en-US" sz="3600">
                  <a:latin typeface="+mj-lt"/>
                </a:rPr>
                <a:t>be </a:t>
              </a:r>
              <a:r>
                <a:rPr lang="en-US" sz="3600">
                  <a:solidFill>
                    <a:schemeClr val="accent1"/>
                  </a:solidFill>
                  <a:latin typeface="+mj-lt"/>
                </a:rPr>
                <a:t>ambitious</a:t>
              </a:r>
              <a:endParaRPr lang="ru-RU" sz="3600">
                <a:solidFill>
                  <a:schemeClr val="accent1"/>
                </a:solidFill>
                <a:latin typeface="+mj-lt"/>
              </a:endParaRPr>
            </a:p>
          </p:txBody>
        </p:sp>
        <p:sp>
          <p:nvSpPr>
            <p:cNvPr id="49" name="TextBox 48"/>
            <p:cNvSpPr txBox="1"/>
            <p:nvPr/>
          </p:nvSpPr>
          <p:spPr>
            <a:xfrm flipH="1">
              <a:off x="2046886" y="6868061"/>
              <a:ext cx="2912296" cy="1323439"/>
            </a:xfrm>
            <a:prstGeom prst="rect">
              <a:avLst/>
            </a:prstGeom>
            <a:noFill/>
          </p:spPr>
          <p:txBody>
            <a:bodyPr wrap="square" rtlCol="0">
              <a:spAutoFit/>
            </a:bodyPr>
            <a:lstStyle/>
            <a:p>
              <a:r>
                <a:rPr lang="en-US" sz="2000">
                  <a:solidFill>
                    <a:schemeClr val="tx2"/>
                  </a:solidFill>
                </a:rPr>
                <a:t>Lorem ipsum dolor sit amet, consectetuer adipiscing elit Maecenas</a:t>
              </a:r>
              <a:endParaRPr lang="ru-RU" sz="2000">
                <a:solidFill>
                  <a:schemeClr val="tx2"/>
                </a:solidFill>
              </a:endParaRPr>
            </a:p>
          </p:txBody>
        </p:sp>
        <p:sp>
          <p:nvSpPr>
            <p:cNvPr id="56" name="Freeform 465"/>
            <p:cNvSpPr>
              <a:spLocks noEditPoints="1"/>
            </p:cNvSpPr>
            <p:nvPr/>
          </p:nvSpPr>
          <p:spPr bwMode="auto">
            <a:xfrm>
              <a:off x="3503034" y="3790854"/>
              <a:ext cx="1291096" cy="1236156"/>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8" name="Group 7"/>
          <p:cNvGrpSpPr/>
          <p:nvPr/>
        </p:nvGrpSpPr>
        <p:grpSpPr>
          <a:xfrm>
            <a:off x="5479847" y="3238500"/>
            <a:ext cx="3895344" cy="4953000"/>
            <a:chOff x="5479847" y="3238500"/>
            <a:chExt cx="3895344" cy="4953000"/>
          </a:xfrm>
        </p:grpSpPr>
        <p:sp>
          <p:nvSpPr>
            <p:cNvPr id="38" name="Chevron 37"/>
            <p:cNvSpPr/>
            <p:nvPr/>
          </p:nvSpPr>
          <p:spPr>
            <a:xfrm>
              <a:off x="5479847" y="3238500"/>
              <a:ext cx="3895344" cy="2340864"/>
            </a:xfrm>
            <a:prstGeom prst="chevron">
              <a:avLst>
                <a:gd name="adj" fmla="val 3932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tx1"/>
                </a:solidFill>
              </a:endParaRPr>
            </a:p>
          </p:txBody>
        </p:sp>
        <p:grpSp>
          <p:nvGrpSpPr>
            <p:cNvPr id="5" name="Group 4"/>
            <p:cNvGrpSpPr/>
            <p:nvPr/>
          </p:nvGrpSpPr>
          <p:grpSpPr>
            <a:xfrm>
              <a:off x="5479847" y="3958591"/>
              <a:ext cx="2912296" cy="4232909"/>
              <a:chOff x="5479847" y="3958591"/>
              <a:chExt cx="2912296" cy="4232909"/>
            </a:xfrm>
          </p:grpSpPr>
          <p:sp>
            <p:nvSpPr>
              <p:cNvPr id="50" name="TextBox 49"/>
              <p:cNvSpPr txBox="1"/>
              <p:nvPr/>
            </p:nvSpPr>
            <p:spPr>
              <a:xfrm flipH="1">
                <a:off x="5479847" y="5980798"/>
                <a:ext cx="2912296" cy="646331"/>
              </a:xfrm>
              <a:prstGeom prst="rect">
                <a:avLst/>
              </a:prstGeom>
              <a:noFill/>
            </p:spPr>
            <p:txBody>
              <a:bodyPr wrap="square" rtlCol="0">
                <a:spAutoFit/>
              </a:bodyPr>
              <a:lstStyle/>
              <a:p>
                <a:r>
                  <a:rPr lang="en-US" sz="3600">
                    <a:latin typeface="+mj-lt"/>
                  </a:rPr>
                  <a:t>be </a:t>
                </a:r>
                <a:r>
                  <a:rPr lang="en-US" sz="3600">
                    <a:solidFill>
                      <a:schemeClr val="accent1"/>
                    </a:solidFill>
                    <a:latin typeface="+mj-lt"/>
                  </a:rPr>
                  <a:t>loud</a:t>
                </a:r>
                <a:endParaRPr lang="ru-RU" sz="3600">
                  <a:solidFill>
                    <a:schemeClr val="accent1"/>
                  </a:solidFill>
                  <a:latin typeface="+mj-lt"/>
                </a:endParaRPr>
              </a:p>
            </p:txBody>
          </p:sp>
          <p:sp>
            <p:nvSpPr>
              <p:cNvPr id="51" name="TextBox 50"/>
              <p:cNvSpPr txBox="1"/>
              <p:nvPr/>
            </p:nvSpPr>
            <p:spPr>
              <a:xfrm flipH="1">
                <a:off x="5479847" y="6868061"/>
                <a:ext cx="2912296" cy="1323439"/>
              </a:xfrm>
              <a:prstGeom prst="rect">
                <a:avLst/>
              </a:prstGeom>
              <a:noFill/>
            </p:spPr>
            <p:txBody>
              <a:bodyPr wrap="square" rtlCol="0">
                <a:spAutoFit/>
              </a:bodyPr>
              <a:lstStyle/>
              <a:p>
                <a:r>
                  <a:rPr lang="en-US" sz="2000">
                    <a:solidFill>
                      <a:schemeClr val="tx2"/>
                    </a:solidFill>
                  </a:rPr>
                  <a:t>Lorem ipsum dolor sit amet, consectetuer adipiscing elit Maecenas</a:t>
                </a:r>
                <a:endParaRPr lang="ru-RU" sz="2000">
                  <a:solidFill>
                    <a:schemeClr val="tx2"/>
                  </a:solidFill>
                </a:endParaRPr>
              </a:p>
            </p:txBody>
          </p:sp>
          <p:sp>
            <p:nvSpPr>
              <p:cNvPr id="57" name="Freeform 176"/>
              <p:cNvSpPr>
                <a:spLocks noEditPoints="1"/>
              </p:cNvSpPr>
              <p:nvPr/>
            </p:nvSpPr>
            <p:spPr bwMode="auto">
              <a:xfrm>
                <a:off x="7155308" y="3958591"/>
                <a:ext cx="900681" cy="900681"/>
              </a:xfrm>
              <a:custGeom>
                <a:avLst/>
                <a:gdLst>
                  <a:gd name="T0" fmla="*/ 152 w 176"/>
                  <a:gd name="T1" fmla="*/ 12 h 176"/>
                  <a:gd name="T2" fmla="*/ 128 w 176"/>
                  <a:gd name="T3" fmla="*/ 12 h 176"/>
                  <a:gd name="T4" fmla="*/ 67 w 176"/>
                  <a:gd name="T5" fmla="*/ 33 h 176"/>
                  <a:gd name="T6" fmla="*/ 0 w 176"/>
                  <a:gd name="T7" fmla="*/ 48 h 176"/>
                  <a:gd name="T8" fmla="*/ 8 w 176"/>
                  <a:gd name="T9" fmla="*/ 112 h 176"/>
                  <a:gd name="T10" fmla="*/ 48 w 176"/>
                  <a:gd name="T11" fmla="*/ 173 h 176"/>
                  <a:gd name="T12" fmla="*/ 52 w 176"/>
                  <a:gd name="T13" fmla="*/ 176 h 176"/>
                  <a:gd name="T14" fmla="*/ 88 w 176"/>
                  <a:gd name="T15" fmla="*/ 172 h 176"/>
                  <a:gd name="T16" fmla="*/ 88 w 176"/>
                  <a:gd name="T17" fmla="*/ 171 h 176"/>
                  <a:gd name="T18" fmla="*/ 128 w 176"/>
                  <a:gd name="T19" fmla="*/ 137 h 176"/>
                  <a:gd name="T20" fmla="*/ 140 w 176"/>
                  <a:gd name="T21" fmla="*/ 152 h 176"/>
                  <a:gd name="T22" fmla="*/ 152 w 176"/>
                  <a:gd name="T23" fmla="*/ 100 h 176"/>
                  <a:gd name="T24" fmla="*/ 152 w 176"/>
                  <a:gd name="T25" fmla="*/ 52 h 176"/>
                  <a:gd name="T26" fmla="*/ 8 w 176"/>
                  <a:gd name="T27" fmla="*/ 88 h 176"/>
                  <a:gd name="T28" fmla="*/ 32 w 176"/>
                  <a:gd name="T29" fmla="*/ 84 h 176"/>
                  <a:gd name="T30" fmla="*/ 8 w 176"/>
                  <a:gd name="T31" fmla="*/ 80 h 176"/>
                  <a:gd name="T32" fmla="*/ 20 w 176"/>
                  <a:gd name="T33" fmla="*/ 72 h 176"/>
                  <a:gd name="T34" fmla="*/ 20 w 176"/>
                  <a:gd name="T35" fmla="*/ 64 h 176"/>
                  <a:gd name="T36" fmla="*/ 8 w 176"/>
                  <a:gd name="T37" fmla="*/ 48 h 176"/>
                  <a:gd name="T38" fmla="*/ 64 w 176"/>
                  <a:gd name="T39" fmla="*/ 110 h 176"/>
                  <a:gd name="T40" fmla="*/ 52 w 176"/>
                  <a:gd name="T41" fmla="*/ 152 h 176"/>
                  <a:gd name="T42" fmla="*/ 67 w 176"/>
                  <a:gd name="T43" fmla="*/ 119 h 176"/>
                  <a:gd name="T44" fmla="*/ 75 w 176"/>
                  <a:gd name="T45" fmla="*/ 152 h 176"/>
                  <a:gd name="T46" fmla="*/ 77 w 176"/>
                  <a:gd name="T47" fmla="*/ 160 h 176"/>
                  <a:gd name="T48" fmla="*/ 55 w 176"/>
                  <a:gd name="T49" fmla="*/ 168 h 176"/>
                  <a:gd name="T50" fmla="*/ 77 w 176"/>
                  <a:gd name="T51" fmla="*/ 160 h 176"/>
                  <a:gd name="T52" fmla="*/ 72 w 176"/>
                  <a:gd name="T53" fmla="*/ 112 h 176"/>
                  <a:gd name="T54" fmla="*/ 128 w 176"/>
                  <a:gd name="T55" fmla="*/ 23 h 176"/>
                  <a:gd name="T56" fmla="*/ 144 w 176"/>
                  <a:gd name="T57" fmla="*/ 140 h 176"/>
                  <a:gd name="T58" fmla="*/ 136 w 176"/>
                  <a:gd name="T59" fmla="*/ 140 h 176"/>
                  <a:gd name="T60" fmla="*/ 140 w 176"/>
                  <a:gd name="T61" fmla="*/ 8 h 176"/>
                  <a:gd name="T62" fmla="*/ 144 w 176"/>
                  <a:gd name="T63" fmla="*/ 140 h 176"/>
                  <a:gd name="T64" fmla="*/ 152 w 176"/>
                  <a:gd name="T65" fmla="*/ 60 h 176"/>
                  <a:gd name="T66" fmla="*/ 152 w 176"/>
                  <a:gd name="T67" fmla="*/ 9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76">
                    <a:moveTo>
                      <a:pt x="152" y="52"/>
                    </a:moveTo>
                    <a:cubicBezTo>
                      <a:pt x="152" y="12"/>
                      <a:pt x="152" y="12"/>
                      <a:pt x="152" y="12"/>
                    </a:cubicBezTo>
                    <a:cubicBezTo>
                      <a:pt x="152" y="5"/>
                      <a:pt x="147" y="0"/>
                      <a:pt x="140" y="0"/>
                    </a:cubicBezTo>
                    <a:cubicBezTo>
                      <a:pt x="133" y="0"/>
                      <a:pt x="128" y="5"/>
                      <a:pt x="128" y="12"/>
                    </a:cubicBezTo>
                    <a:cubicBezTo>
                      <a:pt x="128" y="15"/>
                      <a:pt x="128" y="15"/>
                      <a:pt x="128" y="15"/>
                    </a:cubicBezTo>
                    <a:cubicBezTo>
                      <a:pt x="67" y="33"/>
                      <a:pt x="67" y="33"/>
                      <a:pt x="67" y="33"/>
                    </a:cubicBezTo>
                    <a:cubicBezTo>
                      <a:pt x="8" y="40"/>
                      <a:pt x="8" y="40"/>
                      <a:pt x="8" y="40"/>
                    </a:cubicBezTo>
                    <a:cubicBezTo>
                      <a:pt x="4" y="40"/>
                      <a:pt x="0" y="44"/>
                      <a:pt x="0" y="48"/>
                    </a:cubicBezTo>
                    <a:cubicBezTo>
                      <a:pt x="0" y="104"/>
                      <a:pt x="0" y="104"/>
                      <a:pt x="0" y="104"/>
                    </a:cubicBezTo>
                    <a:cubicBezTo>
                      <a:pt x="0" y="108"/>
                      <a:pt x="4" y="112"/>
                      <a:pt x="8" y="112"/>
                    </a:cubicBezTo>
                    <a:cubicBezTo>
                      <a:pt x="35" y="115"/>
                      <a:pt x="35" y="115"/>
                      <a:pt x="35" y="115"/>
                    </a:cubicBezTo>
                    <a:cubicBezTo>
                      <a:pt x="48" y="173"/>
                      <a:pt x="48" y="173"/>
                      <a:pt x="48" y="173"/>
                    </a:cubicBezTo>
                    <a:cubicBezTo>
                      <a:pt x="48" y="173"/>
                      <a:pt x="48" y="173"/>
                      <a:pt x="48" y="173"/>
                    </a:cubicBezTo>
                    <a:cubicBezTo>
                      <a:pt x="49" y="175"/>
                      <a:pt x="50" y="176"/>
                      <a:pt x="52" y="176"/>
                    </a:cubicBezTo>
                    <a:cubicBezTo>
                      <a:pt x="84" y="176"/>
                      <a:pt x="84" y="176"/>
                      <a:pt x="84" y="176"/>
                    </a:cubicBezTo>
                    <a:cubicBezTo>
                      <a:pt x="86" y="176"/>
                      <a:pt x="88" y="174"/>
                      <a:pt x="88" y="172"/>
                    </a:cubicBezTo>
                    <a:cubicBezTo>
                      <a:pt x="88" y="172"/>
                      <a:pt x="88" y="171"/>
                      <a:pt x="88" y="171"/>
                    </a:cubicBezTo>
                    <a:cubicBezTo>
                      <a:pt x="88" y="171"/>
                      <a:pt x="88" y="171"/>
                      <a:pt x="88" y="171"/>
                    </a:cubicBezTo>
                    <a:cubicBezTo>
                      <a:pt x="77" y="122"/>
                      <a:pt x="77" y="122"/>
                      <a:pt x="77" y="122"/>
                    </a:cubicBezTo>
                    <a:cubicBezTo>
                      <a:pt x="128" y="137"/>
                      <a:pt x="128" y="137"/>
                      <a:pt x="128" y="137"/>
                    </a:cubicBezTo>
                    <a:cubicBezTo>
                      <a:pt x="128" y="140"/>
                      <a:pt x="128" y="140"/>
                      <a:pt x="128" y="140"/>
                    </a:cubicBezTo>
                    <a:cubicBezTo>
                      <a:pt x="128" y="147"/>
                      <a:pt x="133" y="152"/>
                      <a:pt x="140" y="152"/>
                    </a:cubicBezTo>
                    <a:cubicBezTo>
                      <a:pt x="147" y="152"/>
                      <a:pt x="152" y="147"/>
                      <a:pt x="152" y="140"/>
                    </a:cubicBezTo>
                    <a:cubicBezTo>
                      <a:pt x="152" y="100"/>
                      <a:pt x="152" y="100"/>
                      <a:pt x="152" y="100"/>
                    </a:cubicBezTo>
                    <a:cubicBezTo>
                      <a:pt x="165" y="100"/>
                      <a:pt x="176" y="89"/>
                      <a:pt x="176" y="76"/>
                    </a:cubicBezTo>
                    <a:cubicBezTo>
                      <a:pt x="176" y="63"/>
                      <a:pt x="165" y="52"/>
                      <a:pt x="152" y="52"/>
                    </a:cubicBezTo>
                    <a:moveTo>
                      <a:pt x="8" y="104"/>
                    </a:moveTo>
                    <a:cubicBezTo>
                      <a:pt x="8" y="88"/>
                      <a:pt x="8" y="88"/>
                      <a:pt x="8" y="88"/>
                    </a:cubicBezTo>
                    <a:cubicBezTo>
                      <a:pt x="28" y="88"/>
                      <a:pt x="28" y="88"/>
                      <a:pt x="28" y="88"/>
                    </a:cubicBezTo>
                    <a:cubicBezTo>
                      <a:pt x="30" y="88"/>
                      <a:pt x="32" y="86"/>
                      <a:pt x="32" y="84"/>
                    </a:cubicBezTo>
                    <a:cubicBezTo>
                      <a:pt x="32" y="82"/>
                      <a:pt x="30" y="80"/>
                      <a:pt x="28" y="80"/>
                    </a:cubicBezTo>
                    <a:cubicBezTo>
                      <a:pt x="8" y="80"/>
                      <a:pt x="8" y="80"/>
                      <a:pt x="8" y="80"/>
                    </a:cubicBezTo>
                    <a:cubicBezTo>
                      <a:pt x="8" y="72"/>
                      <a:pt x="8" y="72"/>
                      <a:pt x="8" y="72"/>
                    </a:cubicBezTo>
                    <a:cubicBezTo>
                      <a:pt x="20" y="72"/>
                      <a:pt x="20" y="72"/>
                      <a:pt x="20" y="72"/>
                    </a:cubicBezTo>
                    <a:cubicBezTo>
                      <a:pt x="22" y="72"/>
                      <a:pt x="24" y="70"/>
                      <a:pt x="24" y="68"/>
                    </a:cubicBezTo>
                    <a:cubicBezTo>
                      <a:pt x="24" y="66"/>
                      <a:pt x="22" y="64"/>
                      <a:pt x="20" y="64"/>
                    </a:cubicBezTo>
                    <a:cubicBezTo>
                      <a:pt x="8" y="64"/>
                      <a:pt x="8" y="64"/>
                      <a:pt x="8" y="64"/>
                    </a:cubicBezTo>
                    <a:cubicBezTo>
                      <a:pt x="8" y="48"/>
                      <a:pt x="8" y="48"/>
                      <a:pt x="8" y="48"/>
                    </a:cubicBezTo>
                    <a:cubicBezTo>
                      <a:pt x="64" y="42"/>
                      <a:pt x="64" y="42"/>
                      <a:pt x="64" y="42"/>
                    </a:cubicBezTo>
                    <a:cubicBezTo>
                      <a:pt x="64" y="110"/>
                      <a:pt x="64" y="110"/>
                      <a:pt x="64" y="110"/>
                    </a:cubicBezTo>
                    <a:lnTo>
                      <a:pt x="8" y="104"/>
                    </a:lnTo>
                    <a:close/>
                    <a:moveTo>
                      <a:pt x="52" y="152"/>
                    </a:moveTo>
                    <a:cubicBezTo>
                      <a:pt x="44" y="116"/>
                      <a:pt x="44" y="116"/>
                      <a:pt x="44" y="116"/>
                    </a:cubicBezTo>
                    <a:cubicBezTo>
                      <a:pt x="67" y="119"/>
                      <a:pt x="67" y="119"/>
                      <a:pt x="67" y="119"/>
                    </a:cubicBezTo>
                    <a:cubicBezTo>
                      <a:pt x="68" y="119"/>
                      <a:pt x="68" y="119"/>
                      <a:pt x="68" y="119"/>
                    </a:cubicBezTo>
                    <a:cubicBezTo>
                      <a:pt x="75" y="152"/>
                      <a:pt x="75" y="152"/>
                      <a:pt x="75" y="152"/>
                    </a:cubicBezTo>
                    <a:lnTo>
                      <a:pt x="52" y="152"/>
                    </a:lnTo>
                    <a:close/>
                    <a:moveTo>
                      <a:pt x="77" y="160"/>
                    </a:moveTo>
                    <a:cubicBezTo>
                      <a:pt x="79" y="168"/>
                      <a:pt x="79" y="168"/>
                      <a:pt x="79" y="168"/>
                    </a:cubicBezTo>
                    <a:cubicBezTo>
                      <a:pt x="55" y="168"/>
                      <a:pt x="55" y="168"/>
                      <a:pt x="55" y="168"/>
                    </a:cubicBezTo>
                    <a:cubicBezTo>
                      <a:pt x="53" y="160"/>
                      <a:pt x="53" y="160"/>
                      <a:pt x="53" y="160"/>
                    </a:cubicBezTo>
                    <a:lnTo>
                      <a:pt x="77" y="160"/>
                    </a:lnTo>
                    <a:close/>
                    <a:moveTo>
                      <a:pt x="128" y="129"/>
                    </a:moveTo>
                    <a:cubicBezTo>
                      <a:pt x="72" y="112"/>
                      <a:pt x="72" y="112"/>
                      <a:pt x="72" y="112"/>
                    </a:cubicBezTo>
                    <a:cubicBezTo>
                      <a:pt x="72" y="40"/>
                      <a:pt x="72" y="40"/>
                      <a:pt x="72" y="40"/>
                    </a:cubicBezTo>
                    <a:cubicBezTo>
                      <a:pt x="128" y="23"/>
                      <a:pt x="128" y="23"/>
                      <a:pt x="128" y="23"/>
                    </a:cubicBezTo>
                    <a:lnTo>
                      <a:pt x="128" y="129"/>
                    </a:lnTo>
                    <a:close/>
                    <a:moveTo>
                      <a:pt x="144" y="140"/>
                    </a:moveTo>
                    <a:cubicBezTo>
                      <a:pt x="144" y="142"/>
                      <a:pt x="142" y="144"/>
                      <a:pt x="140" y="144"/>
                    </a:cubicBezTo>
                    <a:cubicBezTo>
                      <a:pt x="138" y="144"/>
                      <a:pt x="136" y="142"/>
                      <a:pt x="136" y="140"/>
                    </a:cubicBezTo>
                    <a:cubicBezTo>
                      <a:pt x="136" y="12"/>
                      <a:pt x="136" y="12"/>
                      <a:pt x="136" y="12"/>
                    </a:cubicBezTo>
                    <a:cubicBezTo>
                      <a:pt x="136" y="10"/>
                      <a:pt x="138" y="8"/>
                      <a:pt x="140" y="8"/>
                    </a:cubicBezTo>
                    <a:cubicBezTo>
                      <a:pt x="142" y="8"/>
                      <a:pt x="144" y="10"/>
                      <a:pt x="144" y="12"/>
                    </a:cubicBezTo>
                    <a:lnTo>
                      <a:pt x="144" y="140"/>
                    </a:lnTo>
                    <a:close/>
                    <a:moveTo>
                      <a:pt x="152" y="92"/>
                    </a:moveTo>
                    <a:cubicBezTo>
                      <a:pt x="152" y="60"/>
                      <a:pt x="152" y="60"/>
                      <a:pt x="152" y="60"/>
                    </a:cubicBezTo>
                    <a:cubicBezTo>
                      <a:pt x="161" y="60"/>
                      <a:pt x="168" y="67"/>
                      <a:pt x="168" y="76"/>
                    </a:cubicBezTo>
                    <a:cubicBezTo>
                      <a:pt x="168" y="85"/>
                      <a:pt x="161" y="92"/>
                      <a:pt x="152" y="9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6" name="Group 5"/>
          <p:cNvGrpSpPr/>
          <p:nvPr/>
        </p:nvGrpSpPr>
        <p:grpSpPr>
          <a:xfrm>
            <a:off x="8912808" y="3238500"/>
            <a:ext cx="3895344" cy="4953000"/>
            <a:chOff x="8912808" y="3238500"/>
            <a:chExt cx="3895344" cy="4953000"/>
          </a:xfrm>
        </p:grpSpPr>
        <p:sp>
          <p:nvSpPr>
            <p:cNvPr id="42" name="Chevron 41"/>
            <p:cNvSpPr/>
            <p:nvPr/>
          </p:nvSpPr>
          <p:spPr>
            <a:xfrm>
              <a:off x="8912808" y="3238500"/>
              <a:ext cx="3895344" cy="2340864"/>
            </a:xfrm>
            <a:prstGeom prst="chevron">
              <a:avLst>
                <a:gd name="adj" fmla="val 3932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tx1"/>
                </a:solidFill>
              </a:endParaRPr>
            </a:p>
          </p:txBody>
        </p:sp>
        <p:sp>
          <p:nvSpPr>
            <p:cNvPr id="52" name="TextBox 51"/>
            <p:cNvSpPr txBox="1"/>
            <p:nvPr/>
          </p:nvSpPr>
          <p:spPr>
            <a:xfrm flipH="1">
              <a:off x="8912808" y="5980798"/>
              <a:ext cx="2912296" cy="646331"/>
            </a:xfrm>
            <a:prstGeom prst="rect">
              <a:avLst/>
            </a:prstGeom>
            <a:noFill/>
          </p:spPr>
          <p:txBody>
            <a:bodyPr wrap="square" rtlCol="0">
              <a:spAutoFit/>
            </a:bodyPr>
            <a:lstStyle/>
            <a:p>
              <a:r>
                <a:rPr lang="en-US" sz="3600">
                  <a:latin typeface="+mj-lt"/>
                </a:rPr>
                <a:t>be </a:t>
              </a:r>
              <a:r>
                <a:rPr lang="en-US" sz="3600">
                  <a:solidFill>
                    <a:schemeClr val="accent1"/>
                  </a:solidFill>
                  <a:latin typeface="+mj-lt"/>
                </a:rPr>
                <a:t>liable</a:t>
              </a:r>
              <a:endParaRPr lang="ru-RU" sz="3600">
                <a:solidFill>
                  <a:schemeClr val="accent1"/>
                </a:solidFill>
                <a:latin typeface="+mj-lt"/>
              </a:endParaRPr>
            </a:p>
          </p:txBody>
        </p:sp>
        <p:sp>
          <p:nvSpPr>
            <p:cNvPr id="53" name="TextBox 52"/>
            <p:cNvSpPr txBox="1"/>
            <p:nvPr/>
          </p:nvSpPr>
          <p:spPr>
            <a:xfrm flipH="1">
              <a:off x="8912808" y="6868061"/>
              <a:ext cx="2912296" cy="1323439"/>
            </a:xfrm>
            <a:prstGeom prst="rect">
              <a:avLst/>
            </a:prstGeom>
            <a:noFill/>
          </p:spPr>
          <p:txBody>
            <a:bodyPr wrap="square" rtlCol="0">
              <a:spAutoFit/>
            </a:bodyPr>
            <a:lstStyle/>
            <a:p>
              <a:r>
                <a:rPr lang="en-US" sz="2000">
                  <a:solidFill>
                    <a:schemeClr val="tx2"/>
                  </a:solidFill>
                </a:rPr>
                <a:t>Lorem ipsum dolor sit amet, consectetuer adipiscing elit Maecenas</a:t>
              </a:r>
              <a:endParaRPr lang="ru-RU" sz="2000">
                <a:solidFill>
                  <a:schemeClr val="tx2"/>
                </a:solidFill>
              </a:endParaRPr>
            </a:p>
          </p:txBody>
        </p:sp>
        <p:sp>
          <p:nvSpPr>
            <p:cNvPr id="58" name="Freeform 108"/>
            <p:cNvSpPr>
              <a:spLocks noEditPoints="1"/>
            </p:cNvSpPr>
            <p:nvPr/>
          </p:nvSpPr>
          <p:spPr bwMode="auto">
            <a:xfrm>
              <a:off x="10641081" y="4014881"/>
              <a:ext cx="770972" cy="788100"/>
            </a:xfrm>
            <a:custGeom>
              <a:avLst/>
              <a:gdLst>
                <a:gd name="T0" fmla="*/ 160 w 176"/>
                <a:gd name="T1" fmla="*/ 3 h 176"/>
                <a:gd name="T2" fmla="*/ 158 w 176"/>
                <a:gd name="T3" fmla="*/ 0 h 176"/>
                <a:gd name="T4" fmla="*/ 154 w 176"/>
                <a:gd name="T5" fmla="*/ 0 h 176"/>
                <a:gd name="T6" fmla="*/ 88 w 176"/>
                <a:gd name="T7" fmla="*/ 16 h 176"/>
                <a:gd name="T8" fmla="*/ 22 w 176"/>
                <a:gd name="T9" fmla="*/ 0 h 176"/>
                <a:gd name="T10" fmla="*/ 18 w 176"/>
                <a:gd name="T11" fmla="*/ 0 h 176"/>
                <a:gd name="T12" fmla="*/ 16 w 176"/>
                <a:gd name="T13" fmla="*/ 3 h 176"/>
                <a:gd name="T14" fmla="*/ 0 w 176"/>
                <a:gd name="T15" fmla="*/ 100 h 176"/>
                <a:gd name="T16" fmla="*/ 87 w 176"/>
                <a:gd name="T17" fmla="*/ 176 h 176"/>
                <a:gd name="T18" fmla="*/ 88 w 176"/>
                <a:gd name="T19" fmla="*/ 176 h 176"/>
                <a:gd name="T20" fmla="*/ 89 w 176"/>
                <a:gd name="T21" fmla="*/ 176 h 176"/>
                <a:gd name="T22" fmla="*/ 176 w 176"/>
                <a:gd name="T23" fmla="*/ 100 h 176"/>
                <a:gd name="T24" fmla="*/ 160 w 176"/>
                <a:gd name="T25" fmla="*/ 3 h 176"/>
                <a:gd name="T26" fmla="*/ 88 w 176"/>
                <a:gd name="T27" fmla="*/ 168 h 176"/>
                <a:gd name="T28" fmla="*/ 8 w 176"/>
                <a:gd name="T29" fmla="*/ 100 h 176"/>
                <a:gd name="T30" fmla="*/ 23 w 176"/>
                <a:gd name="T31" fmla="*/ 10 h 176"/>
                <a:gd name="T32" fmla="*/ 88 w 176"/>
                <a:gd name="T33" fmla="*/ 24 h 176"/>
                <a:gd name="T34" fmla="*/ 153 w 176"/>
                <a:gd name="T35" fmla="*/ 10 h 176"/>
                <a:gd name="T36" fmla="*/ 168 w 176"/>
                <a:gd name="T37" fmla="*/ 100 h 176"/>
                <a:gd name="T38" fmla="*/ 88 w 176"/>
                <a:gd name="T39" fmla="*/ 168 h 176"/>
                <a:gd name="T40" fmla="*/ 102 w 176"/>
                <a:gd name="T41" fmla="*/ 72 h 176"/>
                <a:gd name="T42" fmla="*/ 88 w 176"/>
                <a:gd name="T43" fmla="*/ 36 h 176"/>
                <a:gd name="T44" fmla="*/ 74 w 176"/>
                <a:gd name="T45" fmla="*/ 72 h 176"/>
                <a:gd name="T46" fmla="*/ 38 w 176"/>
                <a:gd name="T47" fmla="*/ 72 h 176"/>
                <a:gd name="T48" fmla="*/ 67 w 176"/>
                <a:gd name="T49" fmla="*/ 95 h 176"/>
                <a:gd name="T50" fmla="*/ 54 w 176"/>
                <a:gd name="T51" fmla="*/ 136 h 176"/>
                <a:gd name="T52" fmla="*/ 88 w 176"/>
                <a:gd name="T53" fmla="*/ 111 h 176"/>
                <a:gd name="T54" fmla="*/ 122 w 176"/>
                <a:gd name="T55" fmla="*/ 136 h 176"/>
                <a:gd name="T56" fmla="*/ 108 w 176"/>
                <a:gd name="T57" fmla="*/ 95 h 176"/>
                <a:gd name="T58" fmla="*/ 138 w 176"/>
                <a:gd name="T59" fmla="*/ 72 h 176"/>
                <a:gd name="T60" fmla="*/ 102 w 176"/>
                <a:gd name="T61" fmla="*/ 72 h 176"/>
                <a:gd name="T62" fmla="*/ 101 w 176"/>
                <a:gd name="T63" fmla="*/ 97 h 176"/>
                <a:gd name="T64" fmla="*/ 106 w 176"/>
                <a:gd name="T65" fmla="*/ 114 h 176"/>
                <a:gd name="T66" fmla="*/ 93 w 176"/>
                <a:gd name="T67" fmla="*/ 104 h 176"/>
                <a:gd name="T68" fmla="*/ 88 w 176"/>
                <a:gd name="T69" fmla="*/ 101 h 176"/>
                <a:gd name="T70" fmla="*/ 83 w 176"/>
                <a:gd name="T71" fmla="*/ 104 h 176"/>
                <a:gd name="T72" fmla="*/ 69 w 176"/>
                <a:gd name="T73" fmla="*/ 114 h 176"/>
                <a:gd name="T74" fmla="*/ 75 w 176"/>
                <a:gd name="T75" fmla="*/ 97 h 176"/>
                <a:gd name="T76" fmla="*/ 77 w 176"/>
                <a:gd name="T77" fmla="*/ 92 h 176"/>
                <a:gd name="T78" fmla="*/ 72 w 176"/>
                <a:gd name="T79" fmla="*/ 89 h 176"/>
                <a:gd name="T80" fmla="*/ 61 w 176"/>
                <a:gd name="T81" fmla="*/ 80 h 176"/>
                <a:gd name="T82" fmla="*/ 80 w 176"/>
                <a:gd name="T83" fmla="*/ 80 h 176"/>
                <a:gd name="T84" fmla="*/ 82 w 176"/>
                <a:gd name="T85" fmla="*/ 75 h 176"/>
                <a:gd name="T86" fmla="*/ 88 w 176"/>
                <a:gd name="T87" fmla="*/ 58 h 176"/>
                <a:gd name="T88" fmla="*/ 94 w 176"/>
                <a:gd name="T89" fmla="*/ 75 h 176"/>
                <a:gd name="T90" fmla="*/ 96 w 176"/>
                <a:gd name="T91" fmla="*/ 80 h 176"/>
                <a:gd name="T92" fmla="*/ 115 w 176"/>
                <a:gd name="T93" fmla="*/ 80 h 176"/>
                <a:gd name="T94" fmla="*/ 103 w 176"/>
                <a:gd name="T95" fmla="*/ 89 h 176"/>
                <a:gd name="T96" fmla="*/ 99 w 176"/>
                <a:gd name="T97" fmla="*/ 92 h 176"/>
                <a:gd name="T98" fmla="*/ 101 w 176"/>
                <a:gd name="T99" fmla="*/ 9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76">
                  <a:moveTo>
                    <a:pt x="160" y="3"/>
                  </a:moveTo>
                  <a:cubicBezTo>
                    <a:pt x="160" y="2"/>
                    <a:pt x="159" y="1"/>
                    <a:pt x="158" y="0"/>
                  </a:cubicBezTo>
                  <a:cubicBezTo>
                    <a:pt x="157" y="0"/>
                    <a:pt x="155" y="0"/>
                    <a:pt x="154" y="0"/>
                  </a:cubicBezTo>
                  <a:cubicBezTo>
                    <a:pt x="154" y="1"/>
                    <a:pt x="123" y="16"/>
                    <a:pt x="88" y="16"/>
                  </a:cubicBezTo>
                  <a:cubicBezTo>
                    <a:pt x="53" y="16"/>
                    <a:pt x="22" y="1"/>
                    <a:pt x="22" y="0"/>
                  </a:cubicBezTo>
                  <a:cubicBezTo>
                    <a:pt x="21" y="0"/>
                    <a:pt x="19" y="0"/>
                    <a:pt x="18" y="0"/>
                  </a:cubicBezTo>
                  <a:cubicBezTo>
                    <a:pt x="17" y="1"/>
                    <a:pt x="16" y="2"/>
                    <a:pt x="16" y="3"/>
                  </a:cubicBezTo>
                  <a:cubicBezTo>
                    <a:pt x="16" y="3"/>
                    <a:pt x="0" y="52"/>
                    <a:pt x="0" y="100"/>
                  </a:cubicBezTo>
                  <a:cubicBezTo>
                    <a:pt x="0" y="151"/>
                    <a:pt x="84" y="175"/>
                    <a:pt x="87" y="176"/>
                  </a:cubicBezTo>
                  <a:cubicBezTo>
                    <a:pt x="87" y="176"/>
                    <a:pt x="88" y="176"/>
                    <a:pt x="88" y="176"/>
                  </a:cubicBezTo>
                  <a:cubicBezTo>
                    <a:pt x="88" y="176"/>
                    <a:pt x="89" y="176"/>
                    <a:pt x="89" y="176"/>
                  </a:cubicBezTo>
                  <a:cubicBezTo>
                    <a:pt x="92" y="175"/>
                    <a:pt x="176" y="151"/>
                    <a:pt x="176" y="100"/>
                  </a:cubicBezTo>
                  <a:cubicBezTo>
                    <a:pt x="176" y="52"/>
                    <a:pt x="160" y="3"/>
                    <a:pt x="160" y="3"/>
                  </a:cubicBezTo>
                  <a:moveTo>
                    <a:pt x="88" y="168"/>
                  </a:moveTo>
                  <a:cubicBezTo>
                    <a:pt x="80" y="166"/>
                    <a:pt x="8" y="142"/>
                    <a:pt x="8" y="100"/>
                  </a:cubicBezTo>
                  <a:cubicBezTo>
                    <a:pt x="8" y="61"/>
                    <a:pt x="19" y="24"/>
                    <a:pt x="23" y="10"/>
                  </a:cubicBezTo>
                  <a:cubicBezTo>
                    <a:pt x="33" y="14"/>
                    <a:pt x="59" y="24"/>
                    <a:pt x="88" y="24"/>
                  </a:cubicBezTo>
                  <a:cubicBezTo>
                    <a:pt x="117" y="24"/>
                    <a:pt x="143" y="14"/>
                    <a:pt x="153" y="10"/>
                  </a:cubicBezTo>
                  <a:cubicBezTo>
                    <a:pt x="157" y="24"/>
                    <a:pt x="168" y="61"/>
                    <a:pt x="168" y="100"/>
                  </a:cubicBezTo>
                  <a:cubicBezTo>
                    <a:pt x="168" y="142"/>
                    <a:pt x="96" y="166"/>
                    <a:pt x="88" y="168"/>
                  </a:cubicBezTo>
                  <a:moveTo>
                    <a:pt x="102" y="72"/>
                  </a:moveTo>
                  <a:cubicBezTo>
                    <a:pt x="88" y="36"/>
                    <a:pt x="88" y="36"/>
                    <a:pt x="88" y="36"/>
                  </a:cubicBezTo>
                  <a:cubicBezTo>
                    <a:pt x="74" y="72"/>
                    <a:pt x="74" y="72"/>
                    <a:pt x="74" y="72"/>
                  </a:cubicBezTo>
                  <a:cubicBezTo>
                    <a:pt x="38" y="72"/>
                    <a:pt x="38" y="72"/>
                    <a:pt x="38" y="72"/>
                  </a:cubicBezTo>
                  <a:cubicBezTo>
                    <a:pt x="67" y="95"/>
                    <a:pt x="67" y="95"/>
                    <a:pt x="67" y="95"/>
                  </a:cubicBezTo>
                  <a:cubicBezTo>
                    <a:pt x="54" y="136"/>
                    <a:pt x="54" y="136"/>
                    <a:pt x="54" y="136"/>
                  </a:cubicBezTo>
                  <a:cubicBezTo>
                    <a:pt x="88" y="111"/>
                    <a:pt x="88" y="111"/>
                    <a:pt x="88" y="111"/>
                  </a:cubicBezTo>
                  <a:cubicBezTo>
                    <a:pt x="122" y="136"/>
                    <a:pt x="122" y="136"/>
                    <a:pt x="122" y="136"/>
                  </a:cubicBezTo>
                  <a:cubicBezTo>
                    <a:pt x="108" y="95"/>
                    <a:pt x="108" y="95"/>
                    <a:pt x="108" y="95"/>
                  </a:cubicBezTo>
                  <a:cubicBezTo>
                    <a:pt x="138" y="72"/>
                    <a:pt x="138" y="72"/>
                    <a:pt x="138" y="72"/>
                  </a:cubicBezTo>
                  <a:lnTo>
                    <a:pt x="102" y="72"/>
                  </a:lnTo>
                  <a:close/>
                  <a:moveTo>
                    <a:pt x="101" y="97"/>
                  </a:moveTo>
                  <a:cubicBezTo>
                    <a:pt x="106" y="114"/>
                    <a:pt x="106" y="114"/>
                    <a:pt x="106" y="114"/>
                  </a:cubicBezTo>
                  <a:cubicBezTo>
                    <a:pt x="93" y="104"/>
                    <a:pt x="93" y="104"/>
                    <a:pt x="93" y="104"/>
                  </a:cubicBezTo>
                  <a:cubicBezTo>
                    <a:pt x="88" y="101"/>
                    <a:pt x="88" y="101"/>
                    <a:pt x="88" y="101"/>
                  </a:cubicBezTo>
                  <a:cubicBezTo>
                    <a:pt x="83" y="104"/>
                    <a:pt x="83" y="104"/>
                    <a:pt x="83" y="104"/>
                  </a:cubicBezTo>
                  <a:cubicBezTo>
                    <a:pt x="69" y="114"/>
                    <a:pt x="69" y="114"/>
                    <a:pt x="69" y="114"/>
                  </a:cubicBezTo>
                  <a:cubicBezTo>
                    <a:pt x="75" y="97"/>
                    <a:pt x="75" y="97"/>
                    <a:pt x="75" y="97"/>
                  </a:cubicBezTo>
                  <a:cubicBezTo>
                    <a:pt x="77" y="92"/>
                    <a:pt x="77" y="92"/>
                    <a:pt x="77" y="92"/>
                  </a:cubicBezTo>
                  <a:cubicBezTo>
                    <a:pt x="72" y="89"/>
                    <a:pt x="72" y="89"/>
                    <a:pt x="72" y="89"/>
                  </a:cubicBezTo>
                  <a:cubicBezTo>
                    <a:pt x="61" y="80"/>
                    <a:pt x="61" y="80"/>
                    <a:pt x="61" y="80"/>
                  </a:cubicBezTo>
                  <a:cubicBezTo>
                    <a:pt x="80" y="80"/>
                    <a:pt x="80" y="80"/>
                    <a:pt x="80" y="80"/>
                  </a:cubicBezTo>
                  <a:cubicBezTo>
                    <a:pt x="82" y="75"/>
                    <a:pt x="82" y="75"/>
                    <a:pt x="82" y="75"/>
                  </a:cubicBezTo>
                  <a:cubicBezTo>
                    <a:pt x="88" y="58"/>
                    <a:pt x="88" y="58"/>
                    <a:pt x="88" y="58"/>
                  </a:cubicBezTo>
                  <a:cubicBezTo>
                    <a:pt x="94" y="75"/>
                    <a:pt x="94" y="75"/>
                    <a:pt x="94" y="75"/>
                  </a:cubicBezTo>
                  <a:cubicBezTo>
                    <a:pt x="96" y="80"/>
                    <a:pt x="96" y="80"/>
                    <a:pt x="96" y="80"/>
                  </a:cubicBezTo>
                  <a:cubicBezTo>
                    <a:pt x="115" y="80"/>
                    <a:pt x="115" y="80"/>
                    <a:pt x="115" y="80"/>
                  </a:cubicBezTo>
                  <a:cubicBezTo>
                    <a:pt x="103" y="89"/>
                    <a:pt x="103" y="89"/>
                    <a:pt x="103" y="89"/>
                  </a:cubicBezTo>
                  <a:cubicBezTo>
                    <a:pt x="99" y="92"/>
                    <a:pt x="99" y="92"/>
                    <a:pt x="99" y="92"/>
                  </a:cubicBezTo>
                  <a:lnTo>
                    <a:pt x="101" y="9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7" name="Group 6"/>
          <p:cNvGrpSpPr/>
          <p:nvPr/>
        </p:nvGrpSpPr>
        <p:grpSpPr>
          <a:xfrm>
            <a:off x="12345769" y="3238500"/>
            <a:ext cx="3895345" cy="4953000"/>
            <a:chOff x="12345769" y="3238500"/>
            <a:chExt cx="3895345" cy="4953000"/>
          </a:xfrm>
        </p:grpSpPr>
        <p:sp>
          <p:nvSpPr>
            <p:cNvPr id="46" name="Chevron 45"/>
            <p:cNvSpPr/>
            <p:nvPr/>
          </p:nvSpPr>
          <p:spPr>
            <a:xfrm>
              <a:off x="12345770" y="3238500"/>
              <a:ext cx="3895344" cy="2340864"/>
            </a:xfrm>
            <a:prstGeom prst="chevron">
              <a:avLst>
                <a:gd name="adj" fmla="val 39320"/>
              </a:avLst>
            </a:prstGeom>
            <a:solidFill>
              <a:schemeClr val="accent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tx1"/>
                </a:solidFill>
              </a:endParaRPr>
            </a:p>
          </p:txBody>
        </p:sp>
        <p:sp>
          <p:nvSpPr>
            <p:cNvPr id="54" name="TextBox 53"/>
            <p:cNvSpPr txBox="1"/>
            <p:nvPr/>
          </p:nvSpPr>
          <p:spPr>
            <a:xfrm flipH="1">
              <a:off x="12345769" y="5980798"/>
              <a:ext cx="2912296" cy="646331"/>
            </a:xfrm>
            <a:prstGeom prst="rect">
              <a:avLst/>
            </a:prstGeom>
            <a:noFill/>
          </p:spPr>
          <p:txBody>
            <a:bodyPr wrap="square" rtlCol="0">
              <a:spAutoFit/>
            </a:bodyPr>
            <a:lstStyle/>
            <a:p>
              <a:r>
                <a:rPr lang="en-US" sz="3600">
                  <a:latin typeface="+mj-lt"/>
                </a:rPr>
                <a:t>be </a:t>
              </a:r>
              <a:r>
                <a:rPr lang="en-US" sz="3600">
                  <a:solidFill>
                    <a:schemeClr val="accent1"/>
                  </a:solidFill>
                  <a:latin typeface="+mj-lt"/>
                </a:rPr>
                <a:t>original</a:t>
              </a:r>
              <a:endParaRPr lang="ru-RU" sz="3600">
                <a:solidFill>
                  <a:schemeClr val="accent1"/>
                </a:solidFill>
                <a:latin typeface="+mj-lt"/>
              </a:endParaRPr>
            </a:p>
          </p:txBody>
        </p:sp>
        <p:sp>
          <p:nvSpPr>
            <p:cNvPr id="55" name="TextBox 54"/>
            <p:cNvSpPr txBox="1"/>
            <p:nvPr/>
          </p:nvSpPr>
          <p:spPr>
            <a:xfrm flipH="1">
              <a:off x="12345769" y="6868061"/>
              <a:ext cx="2912296" cy="1323439"/>
            </a:xfrm>
            <a:prstGeom prst="rect">
              <a:avLst/>
            </a:prstGeom>
            <a:noFill/>
          </p:spPr>
          <p:txBody>
            <a:bodyPr wrap="square" rtlCol="0">
              <a:spAutoFit/>
            </a:bodyPr>
            <a:lstStyle/>
            <a:p>
              <a:r>
                <a:rPr lang="en-US" sz="2000">
                  <a:solidFill>
                    <a:schemeClr val="tx2"/>
                  </a:solidFill>
                </a:rPr>
                <a:t>Lorem ipsum dolor sit amet, consectetuer adipiscing elit Maecenas</a:t>
              </a:r>
              <a:endParaRPr lang="ru-RU" sz="2000">
                <a:solidFill>
                  <a:schemeClr val="tx2"/>
                </a:solidFill>
              </a:endParaRPr>
            </a:p>
          </p:txBody>
        </p:sp>
        <p:sp>
          <p:nvSpPr>
            <p:cNvPr id="59" name="Freeform 430"/>
            <p:cNvSpPr>
              <a:spLocks noEditPoints="1"/>
            </p:cNvSpPr>
            <p:nvPr/>
          </p:nvSpPr>
          <p:spPr bwMode="auto">
            <a:xfrm>
              <a:off x="14140489" y="3953149"/>
              <a:ext cx="712373" cy="885645"/>
            </a:xfrm>
            <a:custGeom>
              <a:avLst/>
              <a:gdLst>
                <a:gd name="T0" fmla="*/ 32 w 144"/>
                <a:gd name="T1" fmla="*/ 136 h 176"/>
                <a:gd name="T2" fmla="*/ 48 w 144"/>
                <a:gd name="T3" fmla="*/ 136 h 176"/>
                <a:gd name="T4" fmla="*/ 52 w 144"/>
                <a:gd name="T5" fmla="*/ 96 h 176"/>
                <a:gd name="T6" fmla="*/ 52 w 144"/>
                <a:gd name="T7" fmla="*/ 104 h 176"/>
                <a:gd name="T8" fmla="*/ 52 w 144"/>
                <a:gd name="T9" fmla="*/ 96 h 176"/>
                <a:gd name="T10" fmla="*/ 104 w 144"/>
                <a:gd name="T11" fmla="*/ 132 h 176"/>
                <a:gd name="T12" fmla="*/ 112 w 144"/>
                <a:gd name="T13" fmla="*/ 132 h 176"/>
                <a:gd name="T14" fmla="*/ 112 w 144"/>
                <a:gd name="T15" fmla="*/ 64 h 176"/>
                <a:gd name="T16" fmla="*/ 120 w 144"/>
                <a:gd name="T17" fmla="*/ 24 h 176"/>
                <a:gd name="T18" fmla="*/ 128 w 144"/>
                <a:gd name="T19" fmla="*/ 8 h 176"/>
                <a:gd name="T20" fmla="*/ 24 w 144"/>
                <a:gd name="T21" fmla="*/ 0 h 176"/>
                <a:gd name="T22" fmla="*/ 16 w 144"/>
                <a:gd name="T23" fmla="*/ 16 h 176"/>
                <a:gd name="T24" fmla="*/ 32 w 144"/>
                <a:gd name="T25" fmla="*/ 24 h 176"/>
                <a:gd name="T26" fmla="*/ 0 w 144"/>
                <a:gd name="T27" fmla="*/ 124 h 176"/>
                <a:gd name="T28" fmla="*/ 122 w 144"/>
                <a:gd name="T29" fmla="*/ 176 h 176"/>
                <a:gd name="T30" fmla="*/ 112 w 144"/>
                <a:gd name="T31" fmla="*/ 64 h 176"/>
                <a:gd name="T32" fmla="*/ 120 w 144"/>
                <a:gd name="T33" fmla="*/ 8 h 176"/>
                <a:gd name="T34" fmla="*/ 24 w 144"/>
                <a:gd name="T35" fmla="*/ 16 h 176"/>
                <a:gd name="T36" fmla="*/ 104 w 144"/>
                <a:gd name="T37" fmla="*/ 24 h 176"/>
                <a:gd name="T38" fmla="*/ 74 w 144"/>
                <a:gd name="T39" fmla="*/ 43 h 176"/>
                <a:gd name="T40" fmla="*/ 40 w 144"/>
                <a:gd name="T41" fmla="*/ 24 h 176"/>
                <a:gd name="T42" fmla="*/ 118 w 144"/>
                <a:gd name="T43" fmla="*/ 168 h 176"/>
                <a:gd name="T44" fmla="*/ 8 w 144"/>
                <a:gd name="T45" fmla="*/ 124 h 176"/>
                <a:gd name="T46" fmla="*/ 40 w 144"/>
                <a:gd name="T47" fmla="*/ 64 h 176"/>
                <a:gd name="T48" fmla="*/ 57 w 144"/>
                <a:gd name="T49" fmla="*/ 56 h 176"/>
                <a:gd name="T50" fmla="*/ 104 w 144"/>
                <a:gd name="T51" fmla="*/ 43 h 176"/>
                <a:gd name="T52" fmla="*/ 108 w 144"/>
                <a:gd name="T53" fmla="*/ 71 h 176"/>
                <a:gd name="T54" fmla="*/ 118 w 144"/>
                <a:gd name="T55" fmla="*/ 168 h 176"/>
                <a:gd name="T56" fmla="*/ 72 w 144"/>
                <a:gd name="T57" fmla="*/ 84 h 176"/>
                <a:gd name="T58" fmla="*/ 96 w 144"/>
                <a:gd name="T59" fmla="*/ 84 h 176"/>
                <a:gd name="T60" fmla="*/ 84 w 144"/>
                <a:gd name="T61" fmla="*/ 88 h 176"/>
                <a:gd name="T62" fmla="*/ 84 w 144"/>
                <a:gd name="T63" fmla="*/ 80 h 176"/>
                <a:gd name="T64" fmla="*/ 84 w 144"/>
                <a:gd name="T65" fmla="*/ 88 h 176"/>
                <a:gd name="T66" fmla="*/ 64 w 144"/>
                <a:gd name="T67" fmla="*/ 120 h 176"/>
                <a:gd name="T68" fmla="*/ 80 w 144"/>
                <a:gd name="T69" fmla="*/ 120 h 176"/>
                <a:gd name="T70" fmla="*/ 84 w 144"/>
                <a:gd name="T71" fmla="*/ 144 h 176"/>
                <a:gd name="T72" fmla="*/ 84 w 144"/>
                <a:gd name="T73" fmla="*/ 152 h 176"/>
                <a:gd name="T74" fmla="*/ 84 w 144"/>
                <a:gd name="T75" fmla="*/ 14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4" h="176">
                  <a:moveTo>
                    <a:pt x="40" y="128"/>
                  </a:moveTo>
                  <a:cubicBezTo>
                    <a:pt x="36" y="128"/>
                    <a:pt x="32" y="132"/>
                    <a:pt x="32" y="136"/>
                  </a:cubicBezTo>
                  <a:cubicBezTo>
                    <a:pt x="32" y="140"/>
                    <a:pt x="36" y="144"/>
                    <a:pt x="40" y="144"/>
                  </a:cubicBezTo>
                  <a:cubicBezTo>
                    <a:pt x="44" y="144"/>
                    <a:pt x="48" y="140"/>
                    <a:pt x="48" y="136"/>
                  </a:cubicBezTo>
                  <a:cubicBezTo>
                    <a:pt x="48" y="132"/>
                    <a:pt x="44" y="128"/>
                    <a:pt x="40" y="128"/>
                  </a:cubicBezTo>
                  <a:moveTo>
                    <a:pt x="52" y="96"/>
                  </a:moveTo>
                  <a:cubicBezTo>
                    <a:pt x="50" y="96"/>
                    <a:pt x="48" y="98"/>
                    <a:pt x="48" y="100"/>
                  </a:cubicBezTo>
                  <a:cubicBezTo>
                    <a:pt x="48" y="102"/>
                    <a:pt x="50" y="104"/>
                    <a:pt x="52" y="104"/>
                  </a:cubicBezTo>
                  <a:cubicBezTo>
                    <a:pt x="54" y="104"/>
                    <a:pt x="56" y="102"/>
                    <a:pt x="56" y="100"/>
                  </a:cubicBezTo>
                  <a:cubicBezTo>
                    <a:pt x="56" y="98"/>
                    <a:pt x="54" y="96"/>
                    <a:pt x="52" y="96"/>
                  </a:cubicBezTo>
                  <a:moveTo>
                    <a:pt x="108" y="128"/>
                  </a:moveTo>
                  <a:cubicBezTo>
                    <a:pt x="106" y="128"/>
                    <a:pt x="104" y="130"/>
                    <a:pt x="104" y="132"/>
                  </a:cubicBezTo>
                  <a:cubicBezTo>
                    <a:pt x="104" y="134"/>
                    <a:pt x="106" y="136"/>
                    <a:pt x="108" y="136"/>
                  </a:cubicBezTo>
                  <a:cubicBezTo>
                    <a:pt x="110" y="136"/>
                    <a:pt x="112" y="134"/>
                    <a:pt x="112" y="132"/>
                  </a:cubicBezTo>
                  <a:cubicBezTo>
                    <a:pt x="112" y="130"/>
                    <a:pt x="110" y="128"/>
                    <a:pt x="108" y="128"/>
                  </a:cubicBezTo>
                  <a:moveTo>
                    <a:pt x="112" y="64"/>
                  </a:moveTo>
                  <a:cubicBezTo>
                    <a:pt x="112" y="24"/>
                    <a:pt x="112" y="24"/>
                    <a:pt x="112" y="24"/>
                  </a:cubicBezTo>
                  <a:cubicBezTo>
                    <a:pt x="120" y="24"/>
                    <a:pt x="120" y="24"/>
                    <a:pt x="120" y="24"/>
                  </a:cubicBezTo>
                  <a:cubicBezTo>
                    <a:pt x="124" y="24"/>
                    <a:pt x="128" y="20"/>
                    <a:pt x="128" y="16"/>
                  </a:cubicBezTo>
                  <a:cubicBezTo>
                    <a:pt x="128" y="8"/>
                    <a:pt x="128" y="8"/>
                    <a:pt x="128" y="8"/>
                  </a:cubicBezTo>
                  <a:cubicBezTo>
                    <a:pt x="128" y="4"/>
                    <a:pt x="124" y="0"/>
                    <a:pt x="120" y="0"/>
                  </a:cubicBezTo>
                  <a:cubicBezTo>
                    <a:pt x="24" y="0"/>
                    <a:pt x="24" y="0"/>
                    <a:pt x="24" y="0"/>
                  </a:cubicBezTo>
                  <a:cubicBezTo>
                    <a:pt x="20" y="0"/>
                    <a:pt x="16" y="4"/>
                    <a:pt x="16" y="8"/>
                  </a:cubicBezTo>
                  <a:cubicBezTo>
                    <a:pt x="16" y="16"/>
                    <a:pt x="16" y="16"/>
                    <a:pt x="16" y="16"/>
                  </a:cubicBezTo>
                  <a:cubicBezTo>
                    <a:pt x="16" y="20"/>
                    <a:pt x="20" y="24"/>
                    <a:pt x="24" y="24"/>
                  </a:cubicBezTo>
                  <a:cubicBezTo>
                    <a:pt x="32" y="24"/>
                    <a:pt x="32" y="24"/>
                    <a:pt x="32" y="24"/>
                  </a:cubicBezTo>
                  <a:cubicBezTo>
                    <a:pt x="32" y="64"/>
                    <a:pt x="32" y="64"/>
                    <a:pt x="32" y="64"/>
                  </a:cubicBezTo>
                  <a:cubicBezTo>
                    <a:pt x="13" y="77"/>
                    <a:pt x="0" y="99"/>
                    <a:pt x="0" y="124"/>
                  </a:cubicBezTo>
                  <a:cubicBezTo>
                    <a:pt x="0" y="144"/>
                    <a:pt x="9" y="163"/>
                    <a:pt x="22" y="176"/>
                  </a:cubicBezTo>
                  <a:cubicBezTo>
                    <a:pt x="122" y="176"/>
                    <a:pt x="122" y="176"/>
                    <a:pt x="122" y="176"/>
                  </a:cubicBezTo>
                  <a:cubicBezTo>
                    <a:pt x="135" y="163"/>
                    <a:pt x="144" y="144"/>
                    <a:pt x="144" y="124"/>
                  </a:cubicBezTo>
                  <a:cubicBezTo>
                    <a:pt x="144" y="99"/>
                    <a:pt x="131" y="77"/>
                    <a:pt x="112" y="64"/>
                  </a:cubicBezTo>
                  <a:moveTo>
                    <a:pt x="24" y="8"/>
                  </a:moveTo>
                  <a:cubicBezTo>
                    <a:pt x="120" y="8"/>
                    <a:pt x="120" y="8"/>
                    <a:pt x="120" y="8"/>
                  </a:cubicBezTo>
                  <a:cubicBezTo>
                    <a:pt x="120" y="16"/>
                    <a:pt x="120" y="16"/>
                    <a:pt x="120" y="16"/>
                  </a:cubicBezTo>
                  <a:cubicBezTo>
                    <a:pt x="24" y="16"/>
                    <a:pt x="24" y="16"/>
                    <a:pt x="24" y="16"/>
                  </a:cubicBezTo>
                  <a:lnTo>
                    <a:pt x="24" y="8"/>
                  </a:lnTo>
                  <a:close/>
                  <a:moveTo>
                    <a:pt x="104" y="24"/>
                  </a:moveTo>
                  <a:cubicBezTo>
                    <a:pt x="104" y="35"/>
                    <a:pt x="104" y="35"/>
                    <a:pt x="104" y="35"/>
                  </a:cubicBezTo>
                  <a:cubicBezTo>
                    <a:pt x="96" y="35"/>
                    <a:pt x="86" y="37"/>
                    <a:pt x="74" y="43"/>
                  </a:cubicBezTo>
                  <a:cubicBezTo>
                    <a:pt x="61" y="51"/>
                    <a:pt x="49" y="49"/>
                    <a:pt x="40" y="45"/>
                  </a:cubicBezTo>
                  <a:cubicBezTo>
                    <a:pt x="40" y="24"/>
                    <a:pt x="40" y="24"/>
                    <a:pt x="40" y="24"/>
                  </a:cubicBezTo>
                  <a:lnTo>
                    <a:pt x="104" y="24"/>
                  </a:lnTo>
                  <a:close/>
                  <a:moveTo>
                    <a:pt x="118" y="168"/>
                  </a:moveTo>
                  <a:cubicBezTo>
                    <a:pt x="26" y="168"/>
                    <a:pt x="26" y="168"/>
                    <a:pt x="26" y="168"/>
                  </a:cubicBezTo>
                  <a:cubicBezTo>
                    <a:pt x="14" y="156"/>
                    <a:pt x="8" y="141"/>
                    <a:pt x="8" y="124"/>
                  </a:cubicBezTo>
                  <a:cubicBezTo>
                    <a:pt x="8" y="103"/>
                    <a:pt x="19" y="83"/>
                    <a:pt x="36" y="71"/>
                  </a:cubicBezTo>
                  <a:cubicBezTo>
                    <a:pt x="39" y="69"/>
                    <a:pt x="40" y="67"/>
                    <a:pt x="40" y="64"/>
                  </a:cubicBezTo>
                  <a:cubicBezTo>
                    <a:pt x="40" y="53"/>
                    <a:pt x="40" y="53"/>
                    <a:pt x="40" y="53"/>
                  </a:cubicBezTo>
                  <a:cubicBezTo>
                    <a:pt x="45" y="55"/>
                    <a:pt x="50" y="56"/>
                    <a:pt x="57" y="56"/>
                  </a:cubicBezTo>
                  <a:cubicBezTo>
                    <a:pt x="63" y="56"/>
                    <a:pt x="71" y="55"/>
                    <a:pt x="78" y="50"/>
                  </a:cubicBezTo>
                  <a:cubicBezTo>
                    <a:pt x="88" y="45"/>
                    <a:pt x="97" y="43"/>
                    <a:pt x="104" y="43"/>
                  </a:cubicBezTo>
                  <a:cubicBezTo>
                    <a:pt x="104" y="64"/>
                    <a:pt x="104" y="64"/>
                    <a:pt x="104" y="64"/>
                  </a:cubicBezTo>
                  <a:cubicBezTo>
                    <a:pt x="104" y="67"/>
                    <a:pt x="105" y="69"/>
                    <a:pt x="108" y="71"/>
                  </a:cubicBezTo>
                  <a:cubicBezTo>
                    <a:pt x="125" y="83"/>
                    <a:pt x="136" y="103"/>
                    <a:pt x="136" y="124"/>
                  </a:cubicBezTo>
                  <a:cubicBezTo>
                    <a:pt x="136" y="141"/>
                    <a:pt x="130" y="156"/>
                    <a:pt x="118" y="168"/>
                  </a:cubicBezTo>
                  <a:moveTo>
                    <a:pt x="84" y="72"/>
                  </a:moveTo>
                  <a:cubicBezTo>
                    <a:pt x="77" y="72"/>
                    <a:pt x="72" y="77"/>
                    <a:pt x="72" y="84"/>
                  </a:cubicBezTo>
                  <a:cubicBezTo>
                    <a:pt x="72" y="91"/>
                    <a:pt x="77" y="96"/>
                    <a:pt x="84" y="96"/>
                  </a:cubicBezTo>
                  <a:cubicBezTo>
                    <a:pt x="91" y="96"/>
                    <a:pt x="96" y="91"/>
                    <a:pt x="96" y="84"/>
                  </a:cubicBezTo>
                  <a:cubicBezTo>
                    <a:pt x="96" y="77"/>
                    <a:pt x="91" y="72"/>
                    <a:pt x="84" y="72"/>
                  </a:cubicBezTo>
                  <a:moveTo>
                    <a:pt x="84" y="88"/>
                  </a:moveTo>
                  <a:cubicBezTo>
                    <a:pt x="82" y="88"/>
                    <a:pt x="80" y="86"/>
                    <a:pt x="80" y="84"/>
                  </a:cubicBezTo>
                  <a:cubicBezTo>
                    <a:pt x="80" y="82"/>
                    <a:pt x="82" y="80"/>
                    <a:pt x="84" y="80"/>
                  </a:cubicBezTo>
                  <a:cubicBezTo>
                    <a:pt x="86" y="80"/>
                    <a:pt x="88" y="82"/>
                    <a:pt x="88" y="84"/>
                  </a:cubicBezTo>
                  <a:cubicBezTo>
                    <a:pt x="88" y="86"/>
                    <a:pt x="86" y="88"/>
                    <a:pt x="84" y="88"/>
                  </a:cubicBezTo>
                  <a:moveTo>
                    <a:pt x="72" y="112"/>
                  </a:moveTo>
                  <a:cubicBezTo>
                    <a:pt x="68" y="112"/>
                    <a:pt x="64" y="116"/>
                    <a:pt x="64" y="120"/>
                  </a:cubicBezTo>
                  <a:cubicBezTo>
                    <a:pt x="64" y="124"/>
                    <a:pt x="68" y="128"/>
                    <a:pt x="72" y="128"/>
                  </a:cubicBezTo>
                  <a:cubicBezTo>
                    <a:pt x="76" y="128"/>
                    <a:pt x="80" y="124"/>
                    <a:pt x="80" y="120"/>
                  </a:cubicBezTo>
                  <a:cubicBezTo>
                    <a:pt x="80" y="116"/>
                    <a:pt x="76" y="112"/>
                    <a:pt x="72" y="112"/>
                  </a:cubicBezTo>
                  <a:moveTo>
                    <a:pt x="84" y="144"/>
                  </a:moveTo>
                  <a:cubicBezTo>
                    <a:pt x="82" y="144"/>
                    <a:pt x="80" y="146"/>
                    <a:pt x="80" y="148"/>
                  </a:cubicBezTo>
                  <a:cubicBezTo>
                    <a:pt x="80" y="150"/>
                    <a:pt x="82" y="152"/>
                    <a:pt x="84" y="152"/>
                  </a:cubicBezTo>
                  <a:cubicBezTo>
                    <a:pt x="86" y="152"/>
                    <a:pt x="88" y="150"/>
                    <a:pt x="88" y="148"/>
                  </a:cubicBezTo>
                  <a:cubicBezTo>
                    <a:pt x="88" y="146"/>
                    <a:pt x="86" y="144"/>
                    <a:pt x="84" y="14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235943556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250"/>
                                        <p:tgtEl>
                                          <p:spTgt spid="8"/>
                                        </p:tgtEl>
                                      </p:cBhvr>
                                    </p:animEffect>
                                    <p:anim calcmode="lin" valueType="num">
                                      <p:cBhvr>
                                        <p:cTn id="14" dur="1250" fill="hold"/>
                                        <p:tgtEl>
                                          <p:spTgt spid="8"/>
                                        </p:tgtEl>
                                        <p:attrNameLst>
                                          <p:attrName>ppt_x</p:attrName>
                                        </p:attrNameLst>
                                      </p:cBhvr>
                                      <p:tavLst>
                                        <p:tav tm="0">
                                          <p:val>
                                            <p:strVal val="#ppt_x"/>
                                          </p:val>
                                        </p:tav>
                                        <p:tav tm="100000">
                                          <p:val>
                                            <p:strVal val="#ppt_x"/>
                                          </p:val>
                                        </p:tav>
                                      </p:tavLst>
                                    </p:anim>
                                    <p:anim calcmode="lin" valueType="num">
                                      <p:cBhvr>
                                        <p:cTn id="15" dur="1125" decel="100000" fill="hold"/>
                                        <p:tgtEl>
                                          <p:spTgt spid="8"/>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250"/>
                                        <p:tgtEl>
                                          <p:spTgt spid="6"/>
                                        </p:tgtEl>
                                      </p:cBhvr>
                                    </p:animEffect>
                                    <p:anim calcmode="lin" valueType="num">
                                      <p:cBhvr>
                                        <p:cTn id="20" dur="1250" fill="hold"/>
                                        <p:tgtEl>
                                          <p:spTgt spid="6"/>
                                        </p:tgtEl>
                                        <p:attrNameLst>
                                          <p:attrName>ppt_x</p:attrName>
                                        </p:attrNameLst>
                                      </p:cBhvr>
                                      <p:tavLst>
                                        <p:tav tm="0">
                                          <p:val>
                                            <p:strVal val="#ppt_x"/>
                                          </p:val>
                                        </p:tav>
                                        <p:tav tm="100000">
                                          <p:val>
                                            <p:strVal val="#ppt_x"/>
                                          </p:val>
                                        </p:tav>
                                      </p:tavLst>
                                    </p:anim>
                                    <p:anim calcmode="lin" valueType="num">
                                      <p:cBhvr>
                                        <p:cTn id="21" dur="1125" decel="100000" fill="hold"/>
                                        <p:tgtEl>
                                          <p:spTgt spid="6"/>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250"/>
                                        <p:tgtEl>
                                          <p:spTgt spid="7"/>
                                        </p:tgtEl>
                                      </p:cBhvr>
                                    </p:animEffect>
                                    <p:anim calcmode="lin" valueType="num">
                                      <p:cBhvr>
                                        <p:cTn id="26" dur="1250" fill="hold"/>
                                        <p:tgtEl>
                                          <p:spTgt spid="7"/>
                                        </p:tgtEl>
                                        <p:attrNameLst>
                                          <p:attrName>ppt_x</p:attrName>
                                        </p:attrNameLst>
                                      </p:cBhvr>
                                      <p:tavLst>
                                        <p:tav tm="0">
                                          <p:val>
                                            <p:strVal val="#ppt_x"/>
                                          </p:val>
                                        </p:tav>
                                        <p:tav tm="100000">
                                          <p:val>
                                            <p:strVal val="#ppt_x"/>
                                          </p:val>
                                        </p:tav>
                                      </p:tavLst>
                                    </p:anim>
                                    <p:anim calcmode="lin" valueType="num">
                                      <p:cBhvr>
                                        <p:cTn id="27" dur="1125" decel="100000" fill="hold"/>
                                        <p:tgtEl>
                                          <p:spTgt spid="7"/>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5" name="line 2"/>
          <p:cNvCxnSpPr>
            <a:stCxn id="20" idx="6"/>
          </p:cNvCxnSpPr>
          <p:nvPr/>
        </p:nvCxnSpPr>
        <p:spPr>
          <a:xfrm>
            <a:off x="6113085" y="5463300"/>
            <a:ext cx="1140915"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line 1"/>
          <p:cNvCxnSpPr/>
          <p:nvPr/>
        </p:nvCxnSpPr>
        <p:spPr>
          <a:xfrm>
            <a:off x="11034000" y="5463300"/>
            <a:ext cx="1140916"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8" idx="6"/>
          </p:cNvCxnSpPr>
          <p:nvPr/>
        </p:nvCxnSpPr>
        <p:spPr>
          <a:xfrm>
            <a:off x="15954916" y="5463300"/>
            <a:ext cx="2333084"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76300" y="571411"/>
            <a:ext cx="5448300" cy="1338828"/>
          </a:xfrm>
        </p:spPr>
        <p:txBody>
          <a:bodyPr/>
          <a:lstStyle/>
          <a:p>
            <a:r>
              <a:rPr lang="en-US">
                <a:solidFill>
                  <a:schemeClr val="accent1"/>
                </a:solidFill>
              </a:rPr>
              <a:t>flow</a:t>
            </a:r>
            <a:br>
              <a:rPr lang="en-US"/>
            </a:br>
            <a:r>
              <a:rPr lang="en-US"/>
              <a:t>infographics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183</a:t>
            </a:fld>
            <a:endParaRPr/>
          </a:p>
        </p:txBody>
      </p:sp>
      <p:grpSp>
        <p:nvGrpSpPr>
          <p:cNvPr id="4" name="Group 3"/>
          <p:cNvGrpSpPr/>
          <p:nvPr/>
        </p:nvGrpSpPr>
        <p:grpSpPr>
          <a:xfrm>
            <a:off x="2333085" y="3526979"/>
            <a:ext cx="3780000" cy="3826321"/>
            <a:chOff x="2333085" y="3526979"/>
            <a:chExt cx="3780000" cy="3826321"/>
          </a:xfrm>
        </p:grpSpPr>
        <p:sp>
          <p:nvSpPr>
            <p:cNvPr id="20" name="Овал 12"/>
            <p:cNvSpPr/>
            <p:nvPr/>
          </p:nvSpPr>
          <p:spPr>
            <a:xfrm>
              <a:off x="2333085" y="3573300"/>
              <a:ext cx="3780000" cy="3780000"/>
            </a:xfrm>
            <a:prstGeom prst="ellipse">
              <a:avLst/>
            </a:prstGeom>
            <a:no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1" name="TextBox 20"/>
            <p:cNvSpPr txBox="1"/>
            <p:nvPr/>
          </p:nvSpPr>
          <p:spPr>
            <a:xfrm flipH="1">
              <a:off x="2695075" y="5377956"/>
              <a:ext cx="3056021" cy="646331"/>
            </a:xfrm>
            <a:prstGeom prst="rect">
              <a:avLst/>
            </a:prstGeom>
            <a:noFill/>
          </p:spPr>
          <p:txBody>
            <a:bodyPr wrap="square" rtlCol="0">
              <a:spAutoFit/>
            </a:bodyPr>
            <a:lstStyle/>
            <a:p>
              <a:pPr algn="ctr"/>
              <a:r>
                <a:rPr lang="en-US" sz="2800">
                  <a:latin typeface="+mj-lt"/>
                </a:rPr>
                <a:t>be</a:t>
              </a:r>
              <a:r>
                <a:rPr lang="en-US" sz="3600">
                  <a:latin typeface="+mj-lt"/>
                </a:rPr>
                <a:t> </a:t>
              </a:r>
              <a:r>
                <a:rPr lang="en-US" sz="3600">
                  <a:solidFill>
                    <a:schemeClr val="accent1"/>
                  </a:solidFill>
                  <a:latin typeface="+mj-lt"/>
                </a:rPr>
                <a:t>creative</a:t>
              </a:r>
              <a:endParaRPr lang="ru-RU" sz="3600">
                <a:solidFill>
                  <a:schemeClr val="accent1"/>
                </a:solidFill>
                <a:latin typeface="+mj-lt"/>
              </a:endParaRPr>
            </a:p>
          </p:txBody>
        </p:sp>
        <p:sp>
          <p:nvSpPr>
            <p:cNvPr id="22" name="TextBox 21"/>
            <p:cNvSpPr txBox="1"/>
            <p:nvPr/>
          </p:nvSpPr>
          <p:spPr>
            <a:xfrm flipH="1">
              <a:off x="2971800" y="6052079"/>
              <a:ext cx="2502570" cy="707886"/>
            </a:xfrm>
            <a:prstGeom prst="rect">
              <a:avLst/>
            </a:prstGeom>
            <a:noFill/>
          </p:spPr>
          <p:txBody>
            <a:bodyPr wrap="square" rtlCol="0">
              <a:spAutoFit/>
            </a:bodyPr>
            <a:lstStyle/>
            <a:p>
              <a:pPr algn="ctr"/>
              <a:r>
                <a:rPr lang="en-US" sz="2000">
                  <a:solidFill>
                    <a:schemeClr val="tx2"/>
                  </a:solidFill>
                </a:rPr>
                <a:t>Lorem ipsum dolor sit amet</a:t>
              </a:r>
              <a:endParaRPr lang="ru-RU" sz="2000">
                <a:solidFill>
                  <a:schemeClr val="tx2"/>
                </a:solidFill>
              </a:endParaRPr>
            </a:p>
          </p:txBody>
        </p:sp>
        <p:sp>
          <p:nvSpPr>
            <p:cNvPr id="23" name="Oval 22"/>
            <p:cNvSpPr/>
            <p:nvPr/>
          </p:nvSpPr>
          <p:spPr>
            <a:xfrm>
              <a:off x="2489948" y="3526979"/>
              <a:ext cx="734976" cy="734976"/>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4" name="TextBox 23"/>
            <p:cNvSpPr txBox="1"/>
            <p:nvPr/>
          </p:nvSpPr>
          <p:spPr>
            <a:xfrm>
              <a:off x="2429264" y="3598619"/>
              <a:ext cx="856343" cy="584775"/>
            </a:xfrm>
            <a:prstGeom prst="rect">
              <a:avLst/>
            </a:prstGeom>
            <a:noFill/>
          </p:spPr>
          <p:txBody>
            <a:bodyPr wrap="square" rtlCol="0">
              <a:spAutoFit/>
            </a:bodyPr>
            <a:lstStyle/>
            <a:p>
              <a:pPr algn="ctr"/>
              <a:r>
                <a:rPr lang="en-US" sz="3200" b="1">
                  <a:latin typeface="+mj-lt"/>
                </a:rPr>
                <a:t>01</a:t>
              </a:r>
            </a:p>
          </p:txBody>
        </p:sp>
        <p:sp>
          <p:nvSpPr>
            <p:cNvPr id="33" name="Freeform 431"/>
            <p:cNvSpPr>
              <a:spLocks noEditPoints="1"/>
            </p:cNvSpPr>
            <p:nvPr/>
          </p:nvSpPr>
          <p:spPr bwMode="auto">
            <a:xfrm>
              <a:off x="3889415" y="4313841"/>
              <a:ext cx="667340" cy="829659"/>
            </a:xfrm>
            <a:custGeom>
              <a:avLst/>
              <a:gdLst>
                <a:gd name="T0" fmla="*/ 32 w 144"/>
                <a:gd name="T1" fmla="*/ 140 h 176"/>
                <a:gd name="T2" fmla="*/ 40 w 144"/>
                <a:gd name="T3" fmla="*/ 140 h 176"/>
                <a:gd name="T4" fmla="*/ 40 w 144"/>
                <a:gd name="T5" fmla="*/ 88 h 176"/>
                <a:gd name="T6" fmla="*/ 40 w 144"/>
                <a:gd name="T7" fmla="*/ 104 h 176"/>
                <a:gd name="T8" fmla="*/ 40 w 144"/>
                <a:gd name="T9" fmla="*/ 88 h 176"/>
                <a:gd name="T10" fmla="*/ 112 w 144"/>
                <a:gd name="T11" fmla="*/ 100 h 176"/>
                <a:gd name="T12" fmla="*/ 120 w 144"/>
                <a:gd name="T13" fmla="*/ 100 h 176"/>
                <a:gd name="T14" fmla="*/ 112 w 144"/>
                <a:gd name="T15" fmla="*/ 24 h 176"/>
                <a:gd name="T16" fmla="*/ 128 w 144"/>
                <a:gd name="T17" fmla="*/ 16 h 176"/>
                <a:gd name="T18" fmla="*/ 120 w 144"/>
                <a:gd name="T19" fmla="*/ 0 h 176"/>
                <a:gd name="T20" fmla="*/ 16 w 144"/>
                <a:gd name="T21" fmla="*/ 8 h 176"/>
                <a:gd name="T22" fmla="*/ 24 w 144"/>
                <a:gd name="T23" fmla="*/ 24 h 176"/>
                <a:gd name="T24" fmla="*/ 0 w 144"/>
                <a:gd name="T25" fmla="*/ 128 h 176"/>
                <a:gd name="T26" fmla="*/ 96 w 144"/>
                <a:gd name="T27" fmla="*/ 176 h 176"/>
                <a:gd name="T28" fmla="*/ 112 w 144"/>
                <a:gd name="T29" fmla="*/ 24 h 176"/>
                <a:gd name="T30" fmla="*/ 120 w 144"/>
                <a:gd name="T31" fmla="*/ 8 h 176"/>
                <a:gd name="T32" fmla="*/ 24 w 144"/>
                <a:gd name="T33" fmla="*/ 16 h 176"/>
                <a:gd name="T34" fmla="*/ 40 w 144"/>
                <a:gd name="T35" fmla="*/ 24 h 176"/>
                <a:gd name="T36" fmla="*/ 115 w 144"/>
                <a:gd name="T37" fmla="*/ 66 h 176"/>
                <a:gd name="T38" fmla="*/ 30 w 144"/>
                <a:gd name="T39" fmla="*/ 64 h 176"/>
                <a:gd name="T40" fmla="*/ 96 w 144"/>
                <a:gd name="T41" fmla="*/ 168 h 176"/>
                <a:gd name="T42" fmla="*/ 8 w 144"/>
                <a:gd name="T43" fmla="*/ 128 h 176"/>
                <a:gd name="T44" fmla="*/ 25 w 144"/>
                <a:gd name="T45" fmla="*/ 74 h 176"/>
                <a:gd name="T46" fmla="*/ 87 w 144"/>
                <a:gd name="T47" fmla="*/ 84 h 176"/>
                <a:gd name="T48" fmla="*/ 122 w 144"/>
                <a:gd name="T49" fmla="*/ 80 h 176"/>
                <a:gd name="T50" fmla="*/ 96 w 144"/>
                <a:gd name="T51" fmla="*/ 168 h 176"/>
                <a:gd name="T52" fmla="*/ 96 w 144"/>
                <a:gd name="T53" fmla="*/ 120 h 176"/>
                <a:gd name="T54" fmla="*/ 112 w 144"/>
                <a:gd name="T55" fmla="*/ 120 h 176"/>
                <a:gd name="T56" fmla="*/ 68 w 144"/>
                <a:gd name="T57" fmla="*/ 112 h 176"/>
                <a:gd name="T58" fmla="*/ 68 w 144"/>
                <a:gd name="T59" fmla="*/ 136 h 176"/>
                <a:gd name="T60" fmla="*/ 68 w 144"/>
                <a:gd name="T61" fmla="*/ 112 h 176"/>
                <a:gd name="T62" fmla="*/ 64 w 144"/>
                <a:gd name="T63" fmla="*/ 124 h 176"/>
                <a:gd name="T64" fmla="*/ 72 w 144"/>
                <a:gd name="T65" fmla="*/ 124 h 176"/>
                <a:gd name="T66" fmla="*/ 92 w 144"/>
                <a:gd name="T67" fmla="*/ 152 h 176"/>
                <a:gd name="T68" fmla="*/ 92 w 144"/>
                <a:gd name="T69" fmla="*/ 160 h 176"/>
                <a:gd name="T70" fmla="*/ 92 w 144"/>
                <a:gd name="T71" fmla="*/ 15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4" h="176">
                  <a:moveTo>
                    <a:pt x="36" y="136"/>
                  </a:moveTo>
                  <a:cubicBezTo>
                    <a:pt x="34" y="136"/>
                    <a:pt x="32" y="138"/>
                    <a:pt x="32" y="140"/>
                  </a:cubicBezTo>
                  <a:cubicBezTo>
                    <a:pt x="32" y="142"/>
                    <a:pt x="34" y="144"/>
                    <a:pt x="36" y="144"/>
                  </a:cubicBezTo>
                  <a:cubicBezTo>
                    <a:pt x="38" y="144"/>
                    <a:pt x="40" y="142"/>
                    <a:pt x="40" y="140"/>
                  </a:cubicBezTo>
                  <a:cubicBezTo>
                    <a:pt x="40" y="138"/>
                    <a:pt x="38" y="136"/>
                    <a:pt x="36" y="136"/>
                  </a:cubicBezTo>
                  <a:moveTo>
                    <a:pt x="40" y="88"/>
                  </a:moveTo>
                  <a:cubicBezTo>
                    <a:pt x="36" y="88"/>
                    <a:pt x="32" y="92"/>
                    <a:pt x="32" y="96"/>
                  </a:cubicBezTo>
                  <a:cubicBezTo>
                    <a:pt x="32" y="100"/>
                    <a:pt x="36" y="104"/>
                    <a:pt x="40" y="104"/>
                  </a:cubicBezTo>
                  <a:cubicBezTo>
                    <a:pt x="44" y="104"/>
                    <a:pt x="48" y="100"/>
                    <a:pt x="48" y="96"/>
                  </a:cubicBezTo>
                  <a:cubicBezTo>
                    <a:pt x="48" y="92"/>
                    <a:pt x="44" y="88"/>
                    <a:pt x="40" y="88"/>
                  </a:cubicBezTo>
                  <a:moveTo>
                    <a:pt x="116" y="96"/>
                  </a:moveTo>
                  <a:cubicBezTo>
                    <a:pt x="114" y="96"/>
                    <a:pt x="112" y="98"/>
                    <a:pt x="112" y="100"/>
                  </a:cubicBezTo>
                  <a:cubicBezTo>
                    <a:pt x="112" y="102"/>
                    <a:pt x="114" y="104"/>
                    <a:pt x="116" y="104"/>
                  </a:cubicBezTo>
                  <a:cubicBezTo>
                    <a:pt x="118" y="104"/>
                    <a:pt x="120" y="102"/>
                    <a:pt x="120" y="100"/>
                  </a:cubicBezTo>
                  <a:cubicBezTo>
                    <a:pt x="120" y="98"/>
                    <a:pt x="118" y="96"/>
                    <a:pt x="116" y="96"/>
                  </a:cubicBezTo>
                  <a:moveTo>
                    <a:pt x="112" y="24"/>
                  </a:moveTo>
                  <a:cubicBezTo>
                    <a:pt x="120" y="24"/>
                    <a:pt x="120" y="24"/>
                    <a:pt x="120" y="24"/>
                  </a:cubicBezTo>
                  <a:cubicBezTo>
                    <a:pt x="124" y="24"/>
                    <a:pt x="128" y="20"/>
                    <a:pt x="128" y="16"/>
                  </a:cubicBezTo>
                  <a:cubicBezTo>
                    <a:pt x="128" y="8"/>
                    <a:pt x="128" y="8"/>
                    <a:pt x="128" y="8"/>
                  </a:cubicBezTo>
                  <a:cubicBezTo>
                    <a:pt x="128" y="4"/>
                    <a:pt x="124" y="0"/>
                    <a:pt x="120" y="0"/>
                  </a:cubicBezTo>
                  <a:cubicBezTo>
                    <a:pt x="24" y="0"/>
                    <a:pt x="24" y="0"/>
                    <a:pt x="24" y="0"/>
                  </a:cubicBezTo>
                  <a:cubicBezTo>
                    <a:pt x="20" y="0"/>
                    <a:pt x="16" y="4"/>
                    <a:pt x="16" y="8"/>
                  </a:cubicBezTo>
                  <a:cubicBezTo>
                    <a:pt x="16" y="16"/>
                    <a:pt x="16" y="16"/>
                    <a:pt x="16" y="16"/>
                  </a:cubicBezTo>
                  <a:cubicBezTo>
                    <a:pt x="16" y="20"/>
                    <a:pt x="20" y="24"/>
                    <a:pt x="24" y="24"/>
                  </a:cubicBezTo>
                  <a:cubicBezTo>
                    <a:pt x="32" y="24"/>
                    <a:pt x="32" y="24"/>
                    <a:pt x="32" y="24"/>
                  </a:cubicBezTo>
                  <a:cubicBezTo>
                    <a:pt x="29" y="73"/>
                    <a:pt x="0" y="82"/>
                    <a:pt x="0" y="128"/>
                  </a:cubicBezTo>
                  <a:cubicBezTo>
                    <a:pt x="0" y="155"/>
                    <a:pt x="21" y="176"/>
                    <a:pt x="48" y="176"/>
                  </a:cubicBezTo>
                  <a:cubicBezTo>
                    <a:pt x="96" y="176"/>
                    <a:pt x="96" y="176"/>
                    <a:pt x="96" y="176"/>
                  </a:cubicBezTo>
                  <a:cubicBezTo>
                    <a:pt x="123" y="176"/>
                    <a:pt x="144" y="155"/>
                    <a:pt x="144" y="128"/>
                  </a:cubicBezTo>
                  <a:cubicBezTo>
                    <a:pt x="144" y="82"/>
                    <a:pt x="115" y="73"/>
                    <a:pt x="112" y="24"/>
                  </a:cubicBezTo>
                  <a:moveTo>
                    <a:pt x="24" y="8"/>
                  </a:moveTo>
                  <a:cubicBezTo>
                    <a:pt x="120" y="8"/>
                    <a:pt x="120" y="8"/>
                    <a:pt x="120" y="8"/>
                  </a:cubicBezTo>
                  <a:cubicBezTo>
                    <a:pt x="120" y="16"/>
                    <a:pt x="120" y="16"/>
                    <a:pt x="120" y="16"/>
                  </a:cubicBezTo>
                  <a:cubicBezTo>
                    <a:pt x="24" y="16"/>
                    <a:pt x="24" y="16"/>
                    <a:pt x="24" y="16"/>
                  </a:cubicBezTo>
                  <a:lnTo>
                    <a:pt x="24" y="8"/>
                  </a:lnTo>
                  <a:close/>
                  <a:moveTo>
                    <a:pt x="40" y="24"/>
                  </a:moveTo>
                  <a:cubicBezTo>
                    <a:pt x="104" y="24"/>
                    <a:pt x="104" y="24"/>
                    <a:pt x="104" y="24"/>
                  </a:cubicBezTo>
                  <a:cubicBezTo>
                    <a:pt x="105" y="42"/>
                    <a:pt x="110" y="55"/>
                    <a:pt x="115" y="66"/>
                  </a:cubicBezTo>
                  <a:cubicBezTo>
                    <a:pt x="109" y="71"/>
                    <a:pt x="90" y="83"/>
                    <a:pt x="69" y="71"/>
                  </a:cubicBezTo>
                  <a:cubicBezTo>
                    <a:pt x="53" y="62"/>
                    <a:pt x="39" y="63"/>
                    <a:pt x="30" y="64"/>
                  </a:cubicBezTo>
                  <a:cubicBezTo>
                    <a:pt x="35" y="54"/>
                    <a:pt x="39" y="41"/>
                    <a:pt x="40" y="24"/>
                  </a:cubicBezTo>
                  <a:moveTo>
                    <a:pt x="96" y="168"/>
                  </a:moveTo>
                  <a:cubicBezTo>
                    <a:pt x="48" y="168"/>
                    <a:pt x="48" y="168"/>
                    <a:pt x="48" y="168"/>
                  </a:cubicBezTo>
                  <a:cubicBezTo>
                    <a:pt x="26" y="168"/>
                    <a:pt x="8" y="150"/>
                    <a:pt x="8" y="128"/>
                  </a:cubicBezTo>
                  <a:cubicBezTo>
                    <a:pt x="8" y="107"/>
                    <a:pt x="15" y="95"/>
                    <a:pt x="22" y="80"/>
                  </a:cubicBezTo>
                  <a:cubicBezTo>
                    <a:pt x="23" y="79"/>
                    <a:pt x="24" y="77"/>
                    <a:pt x="25" y="74"/>
                  </a:cubicBezTo>
                  <a:cubicBezTo>
                    <a:pt x="26" y="74"/>
                    <a:pt x="43" y="65"/>
                    <a:pt x="65" y="78"/>
                  </a:cubicBezTo>
                  <a:cubicBezTo>
                    <a:pt x="73" y="83"/>
                    <a:pt x="80" y="84"/>
                    <a:pt x="87" y="84"/>
                  </a:cubicBezTo>
                  <a:cubicBezTo>
                    <a:pt x="101" y="84"/>
                    <a:pt x="112" y="78"/>
                    <a:pt x="118" y="73"/>
                  </a:cubicBezTo>
                  <a:cubicBezTo>
                    <a:pt x="119" y="76"/>
                    <a:pt x="121" y="78"/>
                    <a:pt x="122" y="80"/>
                  </a:cubicBezTo>
                  <a:cubicBezTo>
                    <a:pt x="129" y="95"/>
                    <a:pt x="136" y="107"/>
                    <a:pt x="136" y="128"/>
                  </a:cubicBezTo>
                  <a:cubicBezTo>
                    <a:pt x="136" y="150"/>
                    <a:pt x="118" y="168"/>
                    <a:pt x="96" y="168"/>
                  </a:cubicBezTo>
                  <a:moveTo>
                    <a:pt x="104" y="112"/>
                  </a:moveTo>
                  <a:cubicBezTo>
                    <a:pt x="100" y="112"/>
                    <a:pt x="96" y="116"/>
                    <a:pt x="96" y="120"/>
                  </a:cubicBezTo>
                  <a:cubicBezTo>
                    <a:pt x="96" y="124"/>
                    <a:pt x="100" y="128"/>
                    <a:pt x="104" y="128"/>
                  </a:cubicBezTo>
                  <a:cubicBezTo>
                    <a:pt x="108" y="128"/>
                    <a:pt x="112" y="124"/>
                    <a:pt x="112" y="120"/>
                  </a:cubicBezTo>
                  <a:cubicBezTo>
                    <a:pt x="112" y="116"/>
                    <a:pt x="108" y="112"/>
                    <a:pt x="104" y="112"/>
                  </a:cubicBezTo>
                  <a:moveTo>
                    <a:pt x="68" y="112"/>
                  </a:moveTo>
                  <a:cubicBezTo>
                    <a:pt x="61" y="112"/>
                    <a:pt x="56" y="117"/>
                    <a:pt x="56" y="124"/>
                  </a:cubicBezTo>
                  <a:cubicBezTo>
                    <a:pt x="56" y="131"/>
                    <a:pt x="61" y="136"/>
                    <a:pt x="68" y="136"/>
                  </a:cubicBezTo>
                  <a:cubicBezTo>
                    <a:pt x="75" y="136"/>
                    <a:pt x="80" y="131"/>
                    <a:pt x="80" y="124"/>
                  </a:cubicBezTo>
                  <a:cubicBezTo>
                    <a:pt x="80" y="117"/>
                    <a:pt x="75" y="112"/>
                    <a:pt x="68" y="112"/>
                  </a:cubicBezTo>
                  <a:moveTo>
                    <a:pt x="68" y="128"/>
                  </a:moveTo>
                  <a:cubicBezTo>
                    <a:pt x="66" y="128"/>
                    <a:pt x="64" y="126"/>
                    <a:pt x="64" y="124"/>
                  </a:cubicBezTo>
                  <a:cubicBezTo>
                    <a:pt x="64" y="122"/>
                    <a:pt x="66" y="120"/>
                    <a:pt x="68" y="120"/>
                  </a:cubicBezTo>
                  <a:cubicBezTo>
                    <a:pt x="70" y="120"/>
                    <a:pt x="72" y="122"/>
                    <a:pt x="72" y="124"/>
                  </a:cubicBezTo>
                  <a:cubicBezTo>
                    <a:pt x="72" y="126"/>
                    <a:pt x="70" y="128"/>
                    <a:pt x="68" y="128"/>
                  </a:cubicBezTo>
                  <a:moveTo>
                    <a:pt x="92" y="152"/>
                  </a:moveTo>
                  <a:cubicBezTo>
                    <a:pt x="90" y="152"/>
                    <a:pt x="88" y="154"/>
                    <a:pt x="88" y="156"/>
                  </a:cubicBezTo>
                  <a:cubicBezTo>
                    <a:pt x="88" y="158"/>
                    <a:pt x="90" y="160"/>
                    <a:pt x="92" y="160"/>
                  </a:cubicBezTo>
                  <a:cubicBezTo>
                    <a:pt x="94" y="160"/>
                    <a:pt x="96" y="158"/>
                    <a:pt x="96" y="156"/>
                  </a:cubicBezTo>
                  <a:cubicBezTo>
                    <a:pt x="96" y="154"/>
                    <a:pt x="94" y="152"/>
                    <a:pt x="92" y="15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5" name="Group 4"/>
          <p:cNvGrpSpPr/>
          <p:nvPr/>
        </p:nvGrpSpPr>
        <p:grpSpPr>
          <a:xfrm>
            <a:off x="7262818" y="3526979"/>
            <a:ext cx="3780000" cy="3826321"/>
            <a:chOff x="7262818" y="3526979"/>
            <a:chExt cx="3780000" cy="3826321"/>
          </a:xfrm>
        </p:grpSpPr>
        <p:sp>
          <p:nvSpPr>
            <p:cNvPr id="13" name="TextBox 12"/>
            <p:cNvSpPr txBox="1"/>
            <p:nvPr/>
          </p:nvSpPr>
          <p:spPr>
            <a:xfrm flipH="1">
              <a:off x="7688180" y="5377956"/>
              <a:ext cx="3056021" cy="646331"/>
            </a:xfrm>
            <a:prstGeom prst="rect">
              <a:avLst/>
            </a:prstGeom>
            <a:noFill/>
          </p:spPr>
          <p:txBody>
            <a:bodyPr wrap="square" rtlCol="0">
              <a:spAutoFit/>
            </a:bodyPr>
            <a:lstStyle/>
            <a:p>
              <a:pPr algn="ctr"/>
              <a:r>
                <a:rPr lang="en-US" sz="2800">
                  <a:latin typeface="+mj-lt"/>
                </a:rPr>
                <a:t>be</a:t>
              </a:r>
              <a:r>
                <a:rPr lang="en-US" sz="3600">
                  <a:latin typeface="+mj-lt"/>
                </a:rPr>
                <a:t> </a:t>
              </a:r>
              <a:r>
                <a:rPr lang="en-US" sz="3600">
                  <a:solidFill>
                    <a:schemeClr val="accent1"/>
                  </a:solidFill>
                  <a:latin typeface="+mj-lt"/>
                </a:rPr>
                <a:t>loud</a:t>
              </a:r>
              <a:endParaRPr lang="ru-RU" sz="3600">
                <a:solidFill>
                  <a:schemeClr val="accent1"/>
                </a:solidFill>
                <a:latin typeface="+mj-lt"/>
              </a:endParaRPr>
            </a:p>
          </p:txBody>
        </p:sp>
        <p:sp>
          <p:nvSpPr>
            <p:cNvPr id="14" name="TextBox 13"/>
            <p:cNvSpPr txBox="1"/>
            <p:nvPr/>
          </p:nvSpPr>
          <p:spPr>
            <a:xfrm flipH="1">
              <a:off x="7964905" y="6052079"/>
              <a:ext cx="2502570" cy="707886"/>
            </a:xfrm>
            <a:prstGeom prst="rect">
              <a:avLst/>
            </a:prstGeom>
            <a:noFill/>
          </p:spPr>
          <p:txBody>
            <a:bodyPr wrap="square" rtlCol="0">
              <a:spAutoFit/>
            </a:bodyPr>
            <a:lstStyle/>
            <a:p>
              <a:pPr algn="ctr"/>
              <a:r>
                <a:rPr lang="en-US" sz="2000">
                  <a:solidFill>
                    <a:schemeClr val="tx2"/>
                  </a:solidFill>
                </a:rPr>
                <a:t>Lorem ipsum dolor sit amet</a:t>
              </a:r>
              <a:endParaRPr lang="ru-RU" sz="2000">
                <a:solidFill>
                  <a:schemeClr val="tx2"/>
                </a:solidFill>
              </a:endParaRPr>
            </a:p>
          </p:txBody>
        </p:sp>
        <p:sp>
          <p:nvSpPr>
            <p:cNvPr id="15" name="Овал 12"/>
            <p:cNvSpPr/>
            <p:nvPr/>
          </p:nvSpPr>
          <p:spPr>
            <a:xfrm>
              <a:off x="7262818" y="3573300"/>
              <a:ext cx="3780000" cy="3780000"/>
            </a:xfrm>
            <a:prstGeom prst="ellipse">
              <a:avLst/>
            </a:prstGeom>
            <a:no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Oval 15"/>
            <p:cNvSpPr/>
            <p:nvPr/>
          </p:nvSpPr>
          <p:spPr>
            <a:xfrm>
              <a:off x="7419681" y="3526979"/>
              <a:ext cx="734976" cy="734976"/>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7" name="TextBox 16"/>
            <p:cNvSpPr txBox="1"/>
            <p:nvPr/>
          </p:nvSpPr>
          <p:spPr>
            <a:xfrm>
              <a:off x="7358997" y="3598619"/>
              <a:ext cx="856343" cy="584775"/>
            </a:xfrm>
            <a:prstGeom prst="rect">
              <a:avLst/>
            </a:prstGeom>
            <a:noFill/>
          </p:spPr>
          <p:txBody>
            <a:bodyPr wrap="square" rtlCol="0">
              <a:spAutoFit/>
            </a:bodyPr>
            <a:lstStyle/>
            <a:p>
              <a:pPr algn="ctr"/>
              <a:r>
                <a:rPr lang="en-US" sz="3200" b="1">
                  <a:latin typeface="+mj-lt"/>
                </a:rPr>
                <a:t>02</a:t>
              </a:r>
            </a:p>
          </p:txBody>
        </p:sp>
        <p:sp>
          <p:nvSpPr>
            <p:cNvPr id="34" name="Freeform 124"/>
            <p:cNvSpPr>
              <a:spLocks noEditPoints="1"/>
            </p:cNvSpPr>
            <p:nvPr/>
          </p:nvSpPr>
          <p:spPr bwMode="auto">
            <a:xfrm>
              <a:off x="8919604" y="4313841"/>
              <a:ext cx="448791" cy="825765"/>
            </a:xfrm>
            <a:custGeom>
              <a:avLst/>
              <a:gdLst>
                <a:gd name="T0" fmla="*/ 96 w 96"/>
                <a:gd name="T1" fmla="*/ 96 h 176"/>
                <a:gd name="T2" fmla="*/ 96 w 96"/>
                <a:gd name="T3" fmla="*/ 84 h 176"/>
                <a:gd name="T4" fmla="*/ 92 w 96"/>
                <a:gd name="T5" fmla="*/ 80 h 176"/>
                <a:gd name="T6" fmla="*/ 88 w 96"/>
                <a:gd name="T7" fmla="*/ 84 h 176"/>
                <a:gd name="T8" fmla="*/ 88 w 96"/>
                <a:gd name="T9" fmla="*/ 96 h 176"/>
                <a:gd name="T10" fmla="*/ 48 w 96"/>
                <a:gd name="T11" fmla="*/ 136 h 176"/>
                <a:gd name="T12" fmla="*/ 8 w 96"/>
                <a:gd name="T13" fmla="*/ 96 h 176"/>
                <a:gd name="T14" fmla="*/ 8 w 96"/>
                <a:gd name="T15" fmla="*/ 84 h 176"/>
                <a:gd name="T16" fmla="*/ 4 w 96"/>
                <a:gd name="T17" fmla="*/ 80 h 176"/>
                <a:gd name="T18" fmla="*/ 0 w 96"/>
                <a:gd name="T19" fmla="*/ 84 h 176"/>
                <a:gd name="T20" fmla="*/ 0 w 96"/>
                <a:gd name="T21" fmla="*/ 96 h 176"/>
                <a:gd name="T22" fmla="*/ 44 w 96"/>
                <a:gd name="T23" fmla="*/ 144 h 176"/>
                <a:gd name="T24" fmla="*/ 44 w 96"/>
                <a:gd name="T25" fmla="*/ 168 h 176"/>
                <a:gd name="T26" fmla="*/ 16 w 96"/>
                <a:gd name="T27" fmla="*/ 168 h 176"/>
                <a:gd name="T28" fmla="*/ 12 w 96"/>
                <a:gd name="T29" fmla="*/ 172 h 176"/>
                <a:gd name="T30" fmla="*/ 16 w 96"/>
                <a:gd name="T31" fmla="*/ 176 h 176"/>
                <a:gd name="T32" fmla="*/ 80 w 96"/>
                <a:gd name="T33" fmla="*/ 176 h 176"/>
                <a:gd name="T34" fmla="*/ 84 w 96"/>
                <a:gd name="T35" fmla="*/ 172 h 176"/>
                <a:gd name="T36" fmla="*/ 80 w 96"/>
                <a:gd name="T37" fmla="*/ 168 h 176"/>
                <a:gd name="T38" fmla="*/ 52 w 96"/>
                <a:gd name="T39" fmla="*/ 168 h 176"/>
                <a:gd name="T40" fmla="*/ 52 w 96"/>
                <a:gd name="T41" fmla="*/ 144 h 176"/>
                <a:gd name="T42" fmla="*/ 96 w 96"/>
                <a:gd name="T43" fmla="*/ 96 h 176"/>
                <a:gd name="T44" fmla="*/ 48 w 96"/>
                <a:gd name="T45" fmla="*/ 128 h 176"/>
                <a:gd name="T46" fmla="*/ 80 w 96"/>
                <a:gd name="T47" fmla="*/ 96 h 176"/>
                <a:gd name="T48" fmla="*/ 80 w 96"/>
                <a:gd name="T49" fmla="*/ 32 h 176"/>
                <a:gd name="T50" fmla="*/ 48 w 96"/>
                <a:gd name="T51" fmla="*/ 0 h 176"/>
                <a:gd name="T52" fmla="*/ 16 w 96"/>
                <a:gd name="T53" fmla="*/ 32 h 176"/>
                <a:gd name="T54" fmla="*/ 16 w 96"/>
                <a:gd name="T55" fmla="*/ 96 h 176"/>
                <a:gd name="T56" fmla="*/ 48 w 96"/>
                <a:gd name="T57" fmla="*/ 128 h 176"/>
                <a:gd name="T58" fmla="*/ 24 w 96"/>
                <a:gd name="T59" fmla="*/ 32 h 176"/>
                <a:gd name="T60" fmla="*/ 48 w 96"/>
                <a:gd name="T61" fmla="*/ 8 h 176"/>
                <a:gd name="T62" fmla="*/ 72 w 96"/>
                <a:gd name="T63" fmla="*/ 32 h 176"/>
                <a:gd name="T64" fmla="*/ 72 w 96"/>
                <a:gd name="T65" fmla="*/ 64 h 176"/>
                <a:gd name="T66" fmla="*/ 24 w 96"/>
                <a:gd name="T67" fmla="*/ 64 h 176"/>
                <a:gd name="T68" fmla="*/ 24 w 96"/>
                <a:gd name="T69" fmla="*/ 32 h 176"/>
                <a:gd name="T70" fmla="*/ 24 w 96"/>
                <a:gd name="T71" fmla="*/ 72 h 176"/>
                <a:gd name="T72" fmla="*/ 72 w 96"/>
                <a:gd name="T73" fmla="*/ 72 h 176"/>
                <a:gd name="T74" fmla="*/ 72 w 96"/>
                <a:gd name="T75" fmla="*/ 96 h 176"/>
                <a:gd name="T76" fmla="*/ 48 w 96"/>
                <a:gd name="T77" fmla="*/ 120 h 176"/>
                <a:gd name="T78" fmla="*/ 24 w 96"/>
                <a:gd name="T79" fmla="*/ 96 h 176"/>
                <a:gd name="T80" fmla="*/ 24 w 96"/>
                <a:gd name="T81" fmla="*/ 7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6" h="176">
                  <a:moveTo>
                    <a:pt x="96" y="96"/>
                  </a:moveTo>
                  <a:cubicBezTo>
                    <a:pt x="96" y="84"/>
                    <a:pt x="96" y="84"/>
                    <a:pt x="96" y="84"/>
                  </a:cubicBezTo>
                  <a:cubicBezTo>
                    <a:pt x="96" y="82"/>
                    <a:pt x="94" y="80"/>
                    <a:pt x="92" y="80"/>
                  </a:cubicBezTo>
                  <a:cubicBezTo>
                    <a:pt x="90" y="80"/>
                    <a:pt x="88" y="82"/>
                    <a:pt x="88" y="84"/>
                  </a:cubicBezTo>
                  <a:cubicBezTo>
                    <a:pt x="88" y="96"/>
                    <a:pt x="88" y="96"/>
                    <a:pt x="88" y="96"/>
                  </a:cubicBezTo>
                  <a:cubicBezTo>
                    <a:pt x="88" y="118"/>
                    <a:pt x="70" y="136"/>
                    <a:pt x="48" y="136"/>
                  </a:cubicBezTo>
                  <a:cubicBezTo>
                    <a:pt x="26" y="136"/>
                    <a:pt x="8" y="118"/>
                    <a:pt x="8" y="96"/>
                  </a:cubicBezTo>
                  <a:cubicBezTo>
                    <a:pt x="8" y="84"/>
                    <a:pt x="8" y="84"/>
                    <a:pt x="8" y="84"/>
                  </a:cubicBezTo>
                  <a:cubicBezTo>
                    <a:pt x="8" y="82"/>
                    <a:pt x="6" y="80"/>
                    <a:pt x="4" y="80"/>
                  </a:cubicBezTo>
                  <a:cubicBezTo>
                    <a:pt x="2" y="80"/>
                    <a:pt x="0" y="82"/>
                    <a:pt x="0" y="84"/>
                  </a:cubicBezTo>
                  <a:cubicBezTo>
                    <a:pt x="0" y="96"/>
                    <a:pt x="0" y="96"/>
                    <a:pt x="0" y="96"/>
                  </a:cubicBezTo>
                  <a:cubicBezTo>
                    <a:pt x="0" y="121"/>
                    <a:pt x="19" y="142"/>
                    <a:pt x="44" y="144"/>
                  </a:cubicBezTo>
                  <a:cubicBezTo>
                    <a:pt x="44" y="168"/>
                    <a:pt x="44" y="168"/>
                    <a:pt x="44" y="168"/>
                  </a:cubicBezTo>
                  <a:cubicBezTo>
                    <a:pt x="16" y="168"/>
                    <a:pt x="16" y="168"/>
                    <a:pt x="16" y="168"/>
                  </a:cubicBezTo>
                  <a:cubicBezTo>
                    <a:pt x="14" y="168"/>
                    <a:pt x="12" y="170"/>
                    <a:pt x="12" y="172"/>
                  </a:cubicBezTo>
                  <a:cubicBezTo>
                    <a:pt x="12" y="174"/>
                    <a:pt x="14" y="176"/>
                    <a:pt x="16" y="176"/>
                  </a:cubicBezTo>
                  <a:cubicBezTo>
                    <a:pt x="80" y="176"/>
                    <a:pt x="80" y="176"/>
                    <a:pt x="80" y="176"/>
                  </a:cubicBezTo>
                  <a:cubicBezTo>
                    <a:pt x="82" y="176"/>
                    <a:pt x="84" y="174"/>
                    <a:pt x="84" y="172"/>
                  </a:cubicBezTo>
                  <a:cubicBezTo>
                    <a:pt x="84" y="170"/>
                    <a:pt x="82" y="168"/>
                    <a:pt x="80" y="168"/>
                  </a:cubicBezTo>
                  <a:cubicBezTo>
                    <a:pt x="52" y="168"/>
                    <a:pt x="52" y="168"/>
                    <a:pt x="52" y="168"/>
                  </a:cubicBezTo>
                  <a:cubicBezTo>
                    <a:pt x="52" y="144"/>
                    <a:pt x="52" y="144"/>
                    <a:pt x="52" y="144"/>
                  </a:cubicBezTo>
                  <a:cubicBezTo>
                    <a:pt x="77" y="142"/>
                    <a:pt x="96" y="121"/>
                    <a:pt x="96" y="96"/>
                  </a:cubicBezTo>
                  <a:moveTo>
                    <a:pt x="48" y="128"/>
                  </a:moveTo>
                  <a:cubicBezTo>
                    <a:pt x="66" y="128"/>
                    <a:pt x="80" y="114"/>
                    <a:pt x="80" y="96"/>
                  </a:cubicBezTo>
                  <a:cubicBezTo>
                    <a:pt x="80" y="32"/>
                    <a:pt x="80" y="32"/>
                    <a:pt x="80" y="32"/>
                  </a:cubicBezTo>
                  <a:cubicBezTo>
                    <a:pt x="80" y="14"/>
                    <a:pt x="66" y="0"/>
                    <a:pt x="48" y="0"/>
                  </a:cubicBezTo>
                  <a:cubicBezTo>
                    <a:pt x="30" y="0"/>
                    <a:pt x="16" y="14"/>
                    <a:pt x="16" y="32"/>
                  </a:cubicBezTo>
                  <a:cubicBezTo>
                    <a:pt x="16" y="96"/>
                    <a:pt x="16" y="96"/>
                    <a:pt x="16" y="96"/>
                  </a:cubicBezTo>
                  <a:cubicBezTo>
                    <a:pt x="16" y="114"/>
                    <a:pt x="30" y="128"/>
                    <a:pt x="48" y="128"/>
                  </a:cubicBezTo>
                  <a:moveTo>
                    <a:pt x="24" y="32"/>
                  </a:moveTo>
                  <a:cubicBezTo>
                    <a:pt x="24" y="19"/>
                    <a:pt x="35" y="8"/>
                    <a:pt x="48" y="8"/>
                  </a:cubicBezTo>
                  <a:cubicBezTo>
                    <a:pt x="61" y="8"/>
                    <a:pt x="72" y="19"/>
                    <a:pt x="72" y="32"/>
                  </a:cubicBezTo>
                  <a:cubicBezTo>
                    <a:pt x="72" y="64"/>
                    <a:pt x="72" y="64"/>
                    <a:pt x="72" y="64"/>
                  </a:cubicBezTo>
                  <a:cubicBezTo>
                    <a:pt x="24" y="64"/>
                    <a:pt x="24" y="64"/>
                    <a:pt x="24" y="64"/>
                  </a:cubicBezTo>
                  <a:lnTo>
                    <a:pt x="24" y="32"/>
                  </a:lnTo>
                  <a:close/>
                  <a:moveTo>
                    <a:pt x="24" y="72"/>
                  </a:moveTo>
                  <a:cubicBezTo>
                    <a:pt x="72" y="72"/>
                    <a:pt x="72" y="72"/>
                    <a:pt x="72" y="72"/>
                  </a:cubicBezTo>
                  <a:cubicBezTo>
                    <a:pt x="72" y="96"/>
                    <a:pt x="72" y="96"/>
                    <a:pt x="72" y="96"/>
                  </a:cubicBezTo>
                  <a:cubicBezTo>
                    <a:pt x="72" y="109"/>
                    <a:pt x="61" y="120"/>
                    <a:pt x="48" y="120"/>
                  </a:cubicBezTo>
                  <a:cubicBezTo>
                    <a:pt x="35" y="120"/>
                    <a:pt x="24" y="109"/>
                    <a:pt x="24" y="96"/>
                  </a:cubicBezTo>
                  <a:lnTo>
                    <a:pt x="24" y="7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1" name="Group 10"/>
          <p:cNvGrpSpPr/>
          <p:nvPr/>
        </p:nvGrpSpPr>
        <p:grpSpPr>
          <a:xfrm>
            <a:off x="12174916" y="3526979"/>
            <a:ext cx="3780000" cy="3826321"/>
            <a:chOff x="12174916" y="3526979"/>
            <a:chExt cx="3780000" cy="3826321"/>
          </a:xfrm>
        </p:grpSpPr>
        <p:sp>
          <p:nvSpPr>
            <p:cNvPr id="6" name="TextBox 5"/>
            <p:cNvSpPr txBox="1"/>
            <p:nvPr/>
          </p:nvSpPr>
          <p:spPr>
            <a:xfrm flipH="1">
              <a:off x="12536905" y="5377956"/>
              <a:ext cx="3056021" cy="646331"/>
            </a:xfrm>
            <a:prstGeom prst="rect">
              <a:avLst/>
            </a:prstGeom>
            <a:noFill/>
          </p:spPr>
          <p:txBody>
            <a:bodyPr wrap="square" rtlCol="0">
              <a:spAutoFit/>
            </a:bodyPr>
            <a:lstStyle/>
            <a:p>
              <a:pPr algn="ctr"/>
              <a:r>
                <a:rPr lang="en-US" sz="2800">
                  <a:latin typeface="+mj-lt"/>
                </a:rPr>
                <a:t>be </a:t>
              </a:r>
              <a:r>
                <a:rPr lang="en-US" sz="3600">
                  <a:solidFill>
                    <a:schemeClr val="accent1"/>
                  </a:solidFill>
                  <a:latin typeface="+mj-lt"/>
                </a:rPr>
                <a:t>fun</a:t>
              </a:r>
              <a:endParaRPr lang="ru-RU" sz="3600">
                <a:solidFill>
                  <a:schemeClr val="accent1"/>
                </a:solidFill>
                <a:latin typeface="+mj-lt"/>
              </a:endParaRPr>
            </a:p>
          </p:txBody>
        </p:sp>
        <p:sp>
          <p:nvSpPr>
            <p:cNvPr id="7" name="TextBox 6"/>
            <p:cNvSpPr txBox="1"/>
            <p:nvPr/>
          </p:nvSpPr>
          <p:spPr>
            <a:xfrm flipH="1">
              <a:off x="12813630" y="6052079"/>
              <a:ext cx="2502570" cy="707886"/>
            </a:xfrm>
            <a:prstGeom prst="rect">
              <a:avLst/>
            </a:prstGeom>
            <a:noFill/>
          </p:spPr>
          <p:txBody>
            <a:bodyPr wrap="square" rtlCol="0">
              <a:spAutoFit/>
            </a:bodyPr>
            <a:lstStyle/>
            <a:p>
              <a:pPr algn="ctr"/>
              <a:r>
                <a:rPr lang="en-US" sz="2000">
                  <a:solidFill>
                    <a:schemeClr val="tx2"/>
                  </a:solidFill>
                </a:rPr>
                <a:t>Lorem ipsum dolor sit amet</a:t>
              </a:r>
              <a:endParaRPr lang="ru-RU" sz="2000">
                <a:solidFill>
                  <a:schemeClr val="tx2"/>
                </a:solidFill>
              </a:endParaRPr>
            </a:p>
          </p:txBody>
        </p:sp>
        <p:sp>
          <p:nvSpPr>
            <p:cNvPr id="8" name="Овал 12"/>
            <p:cNvSpPr/>
            <p:nvPr/>
          </p:nvSpPr>
          <p:spPr>
            <a:xfrm>
              <a:off x="12174916" y="3573300"/>
              <a:ext cx="3780000" cy="3780000"/>
            </a:xfrm>
            <a:prstGeom prst="ellipse">
              <a:avLst/>
            </a:prstGeom>
            <a:no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 name="Oval 8"/>
            <p:cNvSpPr/>
            <p:nvPr/>
          </p:nvSpPr>
          <p:spPr>
            <a:xfrm>
              <a:off x="12331779" y="3526979"/>
              <a:ext cx="734976" cy="734976"/>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0" name="TextBox 9"/>
            <p:cNvSpPr txBox="1"/>
            <p:nvPr/>
          </p:nvSpPr>
          <p:spPr>
            <a:xfrm>
              <a:off x="12271095" y="3598619"/>
              <a:ext cx="856343" cy="584775"/>
            </a:xfrm>
            <a:prstGeom prst="rect">
              <a:avLst/>
            </a:prstGeom>
            <a:noFill/>
          </p:spPr>
          <p:txBody>
            <a:bodyPr wrap="square" rtlCol="0">
              <a:spAutoFit/>
            </a:bodyPr>
            <a:lstStyle/>
            <a:p>
              <a:pPr algn="ctr"/>
              <a:r>
                <a:rPr lang="en-US" sz="3200" b="1">
                  <a:latin typeface="+mj-lt"/>
                </a:rPr>
                <a:t>03</a:t>
              </a:r>
            </a:p>
          </p:txBody>
        </p:sp>
        <p:sp>
          <p:nvSpPr>
            <p:cNvPr id="36" name="Freeform 166"/>
            <p:cNvSpPr>
              <a:spLocks noEditPoints="1"/>
            </p:cNvSpPr>
            <p:nvPr/>
          </p:nvSpPr>
          <p:spPr bwMode="auto">
            <a:xfrm>
              <a:off x="13608887" y="4313841"/>
              <a:ext cx="912059" cy="830987"/>
            </a:xfrm>
            <a:custGeom>
              <a:avLst/>
              <a:gdLst>
                <a:gd name="T0" fmla="*/ 72 w 176"/>
                <a:gd name="T1" fmla="*/ 97 h 161"/>
                <a:gd name="T2" fmla="*/ 80 w 176"/>
                <a:gd name="T3" fmla="*/ 97 h 161"/>
                <a:gd name="T4" fmla="*/ 100 w 176"/>
                <a:gd name="T5" fmla="*/ 93 h 161"/>
                <a:gd name="T6" fmla="*/ 100 w 176"/>
                <a:gd name="T7" fmla="*/ 101 h 161"/>
                <a:gd name="T8" fmla="*/ 100 w 176"/>
                <a:gd name="T9" fmla="*/ 93 h 161"/>
                <a:gd name="T10" fmla="*/ 48 w 176"/>
                <a:gd name="T11" fmla="*/ 113 h 161"/>
                <a:gd name="T12" fmla="*/ 44 w 176"/>
                <a:gd name="T13" fmla="*/ 101 h 161"/>
                <a:gd name="T14" fmla="*/ 40 w 176"/>
                <a:gd name="T15" fmla="*/ 113 h 161"/>
                <a:gd name="T16" fmla="*/ 28 w 176"/>
                <a:gd name="T17" fmla="*/ 117 h 161"/>
                <a:gd name="T18" fmla="*/ 40 w 176"/>
                <a:gd name="T19" fmla="*/ 121 h 161"/>
                <a:gd name="T20" fmla="*/ 44 w 176"/>
                <a:gd name="T21" fmla="*/ 133 h 161"/>
                <a:gd name="T22" fmla="*/ 48 w 176"/>
                <a:gd name="T23" fmla="*/ 121 h 161"/>
                <a:gd name="T24" fmla="*/ 60 w 176"/>
                <a:gd name="T25" fmla="*/ 117 h 161"/>
                <a:gd name="T26" fmla="*/ 132 w 176"/>
                <a:gd name="T27" fmla="*/ 73 h 161"/>
                <a:gd name="T28" fmla="*/ 97 w 176"/>
                <a:gd name="T29" fmla="*/ 56 h 161"/>
                <a:gd name="T30" fmla="*/ 82 w 176"/>
                <a:gd name="T31" fmla="*/ 1 h 161"/>
                <a:gd name="T32" fmla="*/ 78 w 176"/>
                <a:gd name="T33" fmla="*/ 9 h 161"/>
                <a:gd name="T34" fmla="*/ 92 w 176"/>
                <a:gd name="T35" fmla="*/ 51 h 161"/>
                <a:gd name="T36" fmla="*/ 44 w 176"/>
                <a:gd name="T37" fmla="*/ 73 h 161"/>
                <a:gd name="T38" fmla="*/ 44 w 176"/>
                <a:gd name="T39" fmla="*/ 161 h 161"/>
                <a:gd name="T40" fmla="*/ 98 w 176"/>
                <a:gd name="T41" fmla="*/ 145 h 161"/>
                <a:gd name="T42" fmla="*/ 176 w 176"/>
                <a:gd name="T43" fmla="*/ 117 h 161"/>
                <a:gd name="T44" fmla="*/ 132 w 176"/>
                <a:gd name="T45" fmla="*/ 153 h 161"/>
                <a:gd name="T46" fmla="*/ 74 w 176"/>
                <a:gd name="T47" fmla="*/ 137 h 161"/>
                <a:gd name="T48" fmla="*/ 8 w 176"/>
                <a:gd name="T49" fmla="*/ 117 h 161"/>
                <a:gd name="T50" fmla="*/ 132 w 176"/>
                <a:gd name="T51" fmla="*/ 81 h 161"/>
                <a:gd name="T52" fmla="*/ 132 w 176"/>
                <a:gd name="T53" fmla="*/ 153 h 161"/>
                <a:gd name="T54" fmla="*/ 116 w 176"/>
                <a:gd name="T55" fmla="*/ 125 h 161"/>
                <a:gd name="T56" fmla="*/ 132 w 176"/>
                <a:gd name="T57" fmla="*/ 125 h 161"/>
                <a:gd name="T58" fmla="*/ 140 w 176"/>
                <a:gd name="T59" fmla="*/ 101 h 161"/>
                <a:gd name="T60" fmla="*/ 140 w 176"/>
                <a:gd name="T61" fmla="*/ 117 h 161"/>
                <a:gd name="T62" fmla="*/ 140 w 176"/>
                <a:gd name="T63" fmla="*/ 10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1">
                  <a:moveTo>
                    <a:pt x="76" y="93"/>
                  </a:moveTo>
                  <a:cubicBezTo>
                    <a:pt x="74" y="93"/>
                    <a:pt x="72" y="95"/>
                    <a:pt x="72" y="97"/>
                  </a:cubicBezTo>
                  <a:cubicBezTo>
                    <a:pt x="72" y="99"/>
                    <a:pt x="74" y="101"/>
                    <a:pt x="76" y="101"/>
                  </a:cubicBezTo>
                  <a:cubicBezTo>
                    <a:pt x="78" y="101"/>
                    <a:pt x="80" y="99"/>
                    <a:pt x="80" y="97"/>
                  </a:cubicBezTo>
                  <a:cubicBezTo>
                    <a:pt x="80" y="95"/>
                    <a:pt x="78" y="93"/>
                    <a:pt x="76" y="93"/>
                  </a:cubicBezTo>
                  <a:moveTo>
                    <a:pt x="100" y="93"/>
                  </a:moveTo>
                  <a:cubicBezTo>
                    <a:pt x="98" y="93"/>
                    <a:pt x="96" y="95"/>
                    <a:pt x="96" y="97"/>
                  </a:cubicBezTo>
                  <a:cubicBezTo>
                    <a:pt x="96" y="99"/>
                    <a:pt x="98" y="101"/>
                    <a:pt x="100" y="101"/>
                  </a:cubicBezTo>
                  <a:cubicBezTo>
                    <a:pt x="102" y="101"/>
                    <a:pt x="104" y="99"/>
                    <a:pt x="104" y="97"/>
                  </a:cubicBezTo>
                  <a:cubicBezTo>
                    <a:pt x="104" y="95"/>
                    <a:pt x="102" y="93"/>
                    <a:pt x="100" y="93"/>
                  </a:cubicBezTo>
                  <a:moveTo>
                    <a:pt x="56" y="113"/>
                  </a:moveTo>
                  <a:cubicBezTo>
                    <a:pt x="48" y="113"/>
                    <a:pt x="48" y="113"/>
                    <a:pt x="48" y="113"/>
                  </a:cubicBezTo>
                  <a:cubicBezTo>
                    <a:pt x="48" y="105"/>
                    <a:pt x="48" y="105"/>
                    <a:pt x="48" y="105"/>
                  </a:cubicBezTo>
                  <a:cubicBezTo>
                    <a:pt x="48" y="103"/>
                    <a:pt x="46" y="101"/>
                    <a:pt x="44" y="101"/>
                  </a:cubicBezTo>
                  <a:cubicBezTo>
                    <a:pt x="42" y="101"/>
                    <a:pt x="40" y="103"/>
                    <a:pt x="40" y="105"/>
                  </a:cubicBezTo>
                  <a:cubicBezTo>
                    <a:pt x="40" y="113"/>
                    <a:pt x="40" y="113"/>
                    <a:pt x="40" y="113"/>
                  </a:cubicBezTo>
                  <a:cubicBezTo>
                    <a:pt x="32" y="113"/>
                    <a:pt x="32" y="113"/>
                    <a:pt x="32" y="113"/>
                  </a:cubicBezTo>
                  <a:cubicBezTo>
                    <a:pt x="30" y="113"/>
                    <a:pt x="28" y="115"/>
                    <a:pt x="28" y="117"/>
                  </a:cubicBezTo>
                  <a:cubicBezTo>
                    <a:pt x="28" y="119"/>
                    <a:pt x="30" y="121"/>
                    <a:pt x="32" y="121"/>
                  </a:cubicBezTo>
                  <a:cubicBezTo>
                    <a:pt x="40" y="121"/>
                    <a:pt x="40" y="121"/>
                    <a:pt x="40" y="121"/>
                  </a:cubicBezTo>
                  <a:cubicBezTo>
                    <a:pt x="40" y="129"/>
                    <a:pt x="40" y="129"/>
                    <a:pt x="40" y="129"/>
                  </a:cubicBezTo>
                  <a:cubicBezTo>
                    <a:pt x="40" y="131"/>
                    <a:pt x="42" y="133"/>
                    <a:pt x="44" y="133"/>
                  </a:cubicBezTo>
                  <a:cubicBezTo>
                    <a:pt x="46" y="133"/>
                    <a:pt x="48" y="131"/>
                    <a:pt x="48" y="129"/>
                  </a:cubicBezTo>
                  <a:cubicBezTo>
                    <a:pt x="48" y="121"/>
                    <a:pt x="48" y="121"/>
                    <a:pt x="48" y="121"/>
                  </a:cubicBezTo>
                  <a:cubicBezTo>
                    <a:pt x="56" y="121"/>
                    <a:pt x="56" y="121"/>
                    <a:pt x="56" y="121"/>
                  </a:cubicBezTo>
                  <a:cubicBezTo>
                    <a:pt x="58" y="121"/>
                    <a:pt x="60" y="119"/>
                    <a:pt x="60" y="117"/>
                  </a:cubicBezTo>
                  <a:cubicBezTo>
                    <a:pt x="60" y="115"/>
                    <a:pt x="58" y="113"/>
                    <a:pt x="56" y="113"/>
                  </a:cubicBezTo>
                  <a:moveTo>
                    <a:pt x="132" y="73"/>
                  </a:moveTo>
                  <a:cubicBezTo>
                    <a:pt x="92" y="73"/>
                    <a:pt x="92" y="73"/>
                    <a:pt x="92" y="73"/>
                  </a:cubicBezTo>
                  <a:cubicBezTo>
                    <a:pt x="88" y="66"/>
                    <a:pt x="91" y="62"/>
                    <a:pt x="97" y="56"/>
                  </a:cubicBezTo>
                  <a:cubicBezTo>
                    <a:pt x="102" y="52"/>
                    <a:pt x="108" y="46"/>
                    <a:pt x="108" y="37"/>
                  </a:cubicBezTo>
                  <a:cubicBezTo>
                    <a:pt x="108" y="15"/>
                    <a:pt x="83" y="2"/>
                    <a:pt x="82" y="1"/>
                  </a:cubicBezTo>
                  <a:cubicBezTo>
                    <a:pt x="80" y="0"/>
                    <a:pt x="77" y="1"/>
                    <a:pt x="76" y="3"/>
                  </a:cubicBezTo>
                  <a:cubicBezTo>
                    <a:pt x="75" y="5"/>
                    <a:pt x="76" y="8"/>
                    <a:pt x="78" y="9"/>
                  </a:cubicBezTo>
                  <a:cubicBezTo>
                    <a:pt x="78" y="9"/>
                    <a:pt x="100" y="20"/>
                    <a:pt x="100" y="37"/>
                  </a:cubicBezTo>
                  <a:cubicBezTo>
                    <a:pt x="100" y="43"/>
                    <a:pt x="96" y="46"/>
                    <a:pt x="92" y="51"/>
                  </a:cubicBezTo>
                  <a:cubicBezTo>
                    <a:pt x="86" y="56"/>
                    <a:pt x="80" y="63"/>
                    <a:pt x="84" y="73"/>
                  </a:cubicBezTo>
                  <a:cubicBezTo>
                    <a:pt x="44" y="73"/>
                    <a:pt x="44" y="73"/>
                    <a:pt x="44" y="73"/>
                  </a:cubicBezTo>
                  <a:cubicBezTo>
                    <a:pt x="20" y="73"/>
                    <a:pt x="0" y="93"/>
                    <a:pt x="0" y="117"/>
                  </a:cubicBezTo>
                  <a:cubicBezTo>
                    <a:pt x="0" y="141"/>
                    <a:pt x="20" y="161"/>
                    <a:pt x="44" y="161"/>
                  </a:cubicBezTo>
                  <a:cubicBezTo>
                    <a:pt x="58" y="161"/>
                    <a:pt x="70" y="155"/>
                    <a:pt x="78" y="145"/>
                  </a:cubicBezTo>
                  <a:cubicBezTo>
                    <a:pt x="98" y="145"/>
                    <a:pt x="98" y="145"/>
                    <a:pt x="98" y="145"/>
                  </a:cubicBezTo>
                  <a:cubicBezTo>
                    <a:pt x="106" y="155"/>
                    <a:pt x="118" y="161"/>
                    <a:pt x="132" y="161"/>
                  </a:cubicBezTo>
                  <a:cubicBezTo>
                    <a:pt x="156" y="161"/>
                    <a:pt x="176" y="141"/>
                    <a:pt x="176" y="117"/>
                  </a:cubicBezTo>
                  <a:cubicBezTo>
                    <a:pt x="176" y="93"/>
                    <a:pt x="156" y="73"/>
                    <a:pt x="132" y="73"/>
                  </a:cubicBezTo>
                  <a:moveTo>
                    <a:pt x="132" y="153"/>
                  </a:moveTo>
                  <a:cubicBezTo>
                    <a:pt x="120" y="153"/>
                    <a:pt x="109" y="147"/>
                    <a:pt x="102" y="137"/>
                  </a:cubicBezTo>
                  <a:cubicBezTo>
                    <a:pt x="74" y="137"/>
                    <a:pt x="74" y="137"/>
                    <a:pt x="74" y="137"/>
                  </a:cubicBezTo>
                  <a:cubicBezTo>
                    <a:pt x="67" y="147"/>
                    <a:pt x="56" y="153"/>
                    <a:pt x="44" y="153"/>
                  </a:cubicBezTo>
                  <a:cubicBezTo>
                    <a:pt x="24" y="153"/>
                    <a:pt x="8" y="137"/>
                    <a:pt x="8" y="117"/>
                  </a:cubicBezTo>
                  <a:cubicBezTo>
                    <a:pt x="8" y="97"/>
                    <a:pt x="24" y="81"/>
                    <a:pt x="44" y="81"/>
                  </a:cubicBezTo>
                  <a:cubicBezTo>
                    <a:pt x="132" y="81"/>
                    <a:pt x="132" y="81"/>
                    <a:pt x="132" y="81"/>
                  </a:cubicBezTo>
                  <a:cubicBezTo>
                    <a:pt x="152" y="81"/>
                    <a:pt x="168" y="97"/>
                    <a:pt x="168" y="117"/>
                  </a:cubicBezTo>
                  <a:cubicBezTo>
                    <a:pt x="168" y="137"/>
                    <a:pt x="152" y="153"/>
                    <a:pt x="132" y="153"/>
                  </a:cubicBezTo>
                  <a:moveTo>
                    <a:pt x="124" y="117"/>
                  </a:moveTo>
                  <a:cubicBezTo>
                    <a:pt x="120" y="117"/>
                    <a:pt x="116" y="121"/>
                    <a:pt x="116" y="125"/>
                  </a:cubicBezTo>
                  <a:cubicBezTo>
                    <a:pt x="116" y="129"/>
                    <a:pt x="120" y="133"/>
                    <a:pt x="124" y="133"/>
                  </a:cubicBezTo>
                  <a:cubicBezTo>
                    <a:pt x="128" y="133"/>
                    <a:pt x="132" y="129"/>
                    <a:pt x="132" y="125"/>
                  </a:cubicBezTo>
                  <a:cubicBezTo>
                    <a:pt x="132" y="121"/>
                    <a:pt x="128" y="117"/>
                    <a:pt x="124" y="117"/>
                  </a:cubicBezTo>
                  <a:moveTo>
                    <a:pt x="140" y="101"/>
                  </a:moveTo>
                  <a:cubicBezTo>
                    <a:pt x="136" y="101"/>
                    <a:pt x="132" y="105"/>
                    <a:pt x="132" y="109"/>
                  </a:cubicBezTo>
                  <a:cubicBezTo>
                    <a:pt x="132" y="113"/>
                    <a:pt x="136" y="117"/>
                    <a:pt x="140" y="117"/>
                  </a:cubicBezTo>
                  <a:cubicBezTo>
                    <a:pt x="144" y="117"/>
                    <a:pt x="148" y="113"/>
                    <a:pt x="148" y="109"/>
                  </a:cubicBezTo>
                  <a:cubicBezTo>
                    <a:pt x="148" y="105"/>
                    <a:pt x="144" y="101"/>
                    <a:pt x="140" y="101"/>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21203385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250"/>
                                        <p:tgtEl>
                                          <p:spTgt spid="5"/>
                                        </p:tgtEl>
                                      </p:cBhvr>
                                    </p:animEffect>
                                    <p:anim calcmode="lin" valueType="num">
                                      <p:cBhvr>
                                        <p:cTn id="14" dur="1250" fill="hold"/>
                                        <p:tgtEl>
                                          <p:spTgt spid="5"/>
                                        </p:tgtEl>
                                        <p:attrNameLst>
                                          <p:attrName>ppt_x</p:attrName>
                                        </p:attrNameLst>
                                      </p:cBhvr>
                                      <p:tavLst>
                                        <p:tav tm="0">
                                          <p:val>
                                            <p:strVal val="#ppt_x"/>
                                          </p:val>
                                        </p:tav>
                                        <p:tav tm="100000">
                                          <p:val>
                                            <p:strVal val="#ppt_x"/>
                                          </p:val>
                                        </p:tav>
                                      </p:tavLst>
                                    </p:anim>
                                    <p:anim calcmode="lin" valueType="num">
                                      <p:cBhvr>
                                        <p:cTn id="15" dur="1125" decel="100000" fill="hold"/>
                                        <p:tgtEl>
                                          <p:spTgt spid="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250"/>
                                        <p:tgtEl>
                                          <p:spTgt spid="11"/>
                                        </p:tgtEl>
                                      </p:cBhvr>
                                    </p:animEffect>
                                    <p:anim calcmode="lin" valueType="num">
                                      <p:cBhvr>
                                        <p:cTn id="20" dur="1250" fill="hold"/>
                                        <p:tgtEl>
                                          <p:spTgt spid="11"/>
                                        </p:tgtEl>
                                        <p:attrNameLst>
                                          <p:attrName>ppt_x</p:attrName>
                                        </p:attrNameLst>
                                      </p:cBhvr>
                                      <p:tavLst>
                                        <p:tav tm="0">
                                          <p:val>
                                            <p:strVal val="#ppt_x"/>
                                          </p:val>
                                        </p:tav>
                                        <p:tav tm="100000">
                                          <p:val>
                                            <p:strVal val="#ppt_x"/>
                                          </p:val>
                                        </p:tav>
                                      </p:tavLst>
                                    </p:anim>
                                    <p:anim calcmode="lin" valueType="num">
                                      <p:cBhvr>
                                        <p:cTn id="21" dur="1125" decel="100000" fill="hold"/>
                                        <p:tgtEl>
                                          <p:spTgt spid="11"/>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par>
                          <p:cTn id="23" fill="hold">
                            <p:stCondLst>
                              <p:cond delay="1750"/>
                            </p:stCondLst>
                            <p:childTnLst>
                              <p:par>
                                <p:cTn id="24" presetID="49" presetClass="entr" presetSubtype="0" decel="100000" fill="hold" nodeType="afterEffect">
                                  <p:stCondLst>
                                    <p:cond delay="0"/>
                                  </p:stCondLst>
                                  <p:childTnLst>
                                    <p:set>
                                      <p:cBhvr>
                                        <p:cTn id="25" dur="1" fill="hold">
                                          <p:stCondLst>
                                            <p:cond delay="0"/>
                                          </p:stCondLst>
                                        </p:cTn>
                                        <p:tgtEl>
                                          <p:spTgt spid="25"/>
                                        </p:tgtEl>
                                        <p:attrNameLst>
                                          <p:attrName>style.visibility</p:attrName>
                                        </p:attrNameLst>
                                      </p:cBhvr>
                                      <p:to>
                                        <p:strVal val="visible"/>
                                      </p:to>
                                    </p:set>
                                    <p:anim calcmode="lin" valueType="num">
                                      <p:cBhvr>
                                        <p:cTn id="26" dur="1000" fill="hold"/>
                                        <p:tgtEl>
                                          <p:spTgt spid="25"/>
                                        </p:tgtEl>
                                        <p:attrNameLst>
                                          <p:attrName>ppt_w</p:attrName>
                                        </p:attrNameLst>
                                      </p:cBhvr>
                                      <p:tavLst>
                                        <p:tav tm="0">
                                          <p:val>
                                            <p:fltVal val="0"/>
                                          </p:val>
                                        </p:tav>
                                        <p:tav tm="100000">
                                          <p:val>
                                            <p:strVal val="#ppt_w"/>
                                          </p:val>
                                        </p:tav>
                                      </p:tavLst>
                                    </p:anim>
                                    <p:anim calcmode="lin" valueType="num">
                                      <p:cBhvr>
                                        <p:cTn id="27" dur="1000" fill="hold"/>
                                        <p:tgtEl>
                                          <p:spTgt spid="25"/>
                                        </p:tgtEl>
                                        <p:attrNameLst>
                                          <p:attrName>ppt_h</p:attrName>
                                        </p:attrNameLst>
                                      </p:cBhvr>
                                      <p:tavLst>
                                        <p:tav tm="0">
                                          <p:val>
                                            <p:fltVal val="0"/>
                                          </p:val>
                                        </p:tav>
                                        <p:tav tm="100000">
                                          <p:val>
                                            <p:strVal val="#ppt_h"/>
                                          </p:val>
                                        </p:tav>
                                      </p:tavLst>
                                    </p:anim>
                                    <p:anim calcmode="lin" valueType="num">
                                      <p:cBhvr>
                                        <p:cTn id="28" dur="1000" fill="hold"/>
                                        <p:tgtEl>
                                          <p:spTgt spid="25"/>
                                        </p:tgtEl>
                                        <p:attrNameLst>
                                          <p:attrName>style.rotation</p:attrName>
                                        </p:attrNameLst>
                                      </p:cBhvr>
                                      <p:tavLst>
                                        <p:tav tm="0">
                                          <p:val>
                                            <p:fltVal val="360"/>
                                          </p:val>
                                        </p:tav>
                                        <p:tav tm="100000">
                                          <p:val>
                                            <p:fltVal val="0"/>
                                          </p:val>
                                        </p:tav>
                                      </p:tavLst>
                                    </p:anim>
                                    <p:animEffect transition="in" filter="fade">
                                      <p:cBhvr>
                                        <p:cTn id="29" dur="1000"/>
                                        <p:tgtEl>
                                          <p:spTgt spid="25"/>
                                        </p:tgtEl>
                                      </p:cBhvr>
                                    </p:animEffect>
                                  </p:childTnLst>
                                </p:cTn>
                              </p:par>
                              <p:par>
                                <p:cTn id="30" presetID="49" presetClass="entr" presetSubtype="0" decel="100000" fill="hold" nodeType="with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p:cTn id="32" dur="1000" fill="hold"/>
                                        <p:tgtEl>
                                          <p:spTgt spid="26"/>
                                        </p:tgtEl>
                                        <p:attrNameLst>
                                          <p:attrName>ppt_w</p:attrName>
                                        </p:attrNameLst>
                                      </p:cBhvr>
                                      <p:tavLst>
                                        <p:tav tm="0">
                                          <p:val>
                                            <p:fltVal val="0"/>
                                          </p:val>
                                        </p:tav>
                                        <p:tav tm="100000">
                                          <p:val>
                                            <p:strVal val="#ppt_w"/>
                                          </p:val>
                                        </p:tav>
                                      </p:tavLst>
                                    </p:anim>
                                    <p:anim calcmode="lin" valueType="num">
                                      <p:cBhvr>
                                        <p:cTn id="33" dur="1000" fill="hold"/>
                                        <p:tgtEl>
                                          <p:spTgt spid="26"/>
                                        </p:tgtEl>
                                        <p:attrNameLst>
                                          <p:attrName>ppt_h</p:attrName>
                                        </p:attrNameLst>
                                      </p:cBhvr>
                                      <p:tavLst>
                                        <p:tav tm="0">
                                          <p:val>
                                            <p:fltVal val="0"/>
                                          </p:val>
                                        </p:tav>
                                        <p:tav tm="100000">
                                          <p:val>
                                            <p:strVal val="#ppt_h"/>
                                          </p:val>
                                        </p:tav>
                                      </p:tavLst>
                                    </p:anim>
                                    <p:anim calcmode="lin" valueType="num">
                                      <p:cBhvr>
                                        <p:cTn id="34" dur="1000" fill="hold"/>
                                        <p:tgtEl>
                                          <p:spTgt spid="26"/>
                                        </p:tgtEl>
                                        <p:attrNameLst>
                                          <p:attrName>style.rotation</p:attrName>
                                        </p:attrNameLst>
                                      </p:cBhvr>
                                      <p:tavLst>
                                        <p:tav tm="0">
                                          <p:val>
                                            <p:fltVal val="360"/>
                                          </p:val>
                                        </p:tav>
                                        <p:tav tm="100000">
                                          <p:val>
                                            <p:fltVal val="0"/>
                                          </p:val>
                                        </p:tav>
                                      </p:tavLst>
                                    </p:anim>
                                    <p:animEffect transition="in" filter="fade">
                                      <p:cBhvr>
                                        <p:cTn id="35" dur="1000"/>
                                        <p:tgtEl>
                                          <p:spTgt spid="26"/>
                                        </p:tgtEl>
                                      </p:cBhvr>
                                    </p:animEffect>
                                  </p:childTnLst>
                                </p:cTn>
                              </p:par>
                              <p:par>
                                <p:cTn id="36" presetID="49" presetClass="entr" presetSubtype="0" decel="100000" fill="hold" nodeType="withEffect">
                                  <p:stCondLst>
                                    <p:cond delay="0"/>
                                  </p:stCondLst>
                                  <p:childTnLst>
                                    <p:set>
                                      <p:cBhvr>
                                        <p:cTn id="37" dur="1" fill="hold">
                                          <p:stCondLst>
                                            <p:cond delay="0"/>
                                          </p:stCondLst>
                                        </p:cTn>
                                        <p:tgtEl>
                                          <p:spTgt spid="30"/>
                                        </p:tgtEl>
                                        <p:attrNameLst>
                                          <p:attrName>style.visibility</p:attrName>
                                        </p:attrNameLst>
                                      </p:cBhvr>
                                      <p:to>
                                        <p:strVal val="visible"/>
                                      </p:to>
                                    </p:set>
                                    <p:anim calcmode="lin" valueType="num">
                                      <p:cBhvr>
                                        <p:cTn id="38" dur="1000" fill="hold"/>
                                        <p:tgtEl>
                                          <p:spTgt spid="30"/>
                                        </p:tgtEl>
                                        <p:attrNameLst>
                                          <p:attrName>ppt_w</p:attrName>
                                        </p:attrNameLst>
                                      </p:cBhvr>
                                      <p:tavLst>
                                        <p:tav tm="0">
                                          <p:val>
                                            <p:fltVal val="0"/>
                                          </p:val>
                                        </p:tav>
                                        <p:tav tm="100000">
                                          <p:val>
                                            <p:strVal val="#ppt_w"/>
                                          </p:val>
                                        </p:tav>
                                      </p:tavLst>
                                    </p:anim>
                                    <p:anim calcmode="lin" valueType="num">
                                      <p:cBhvr>
                                        <p:cTn id="39" dur="1000" fill="hold"/>
                                        <p:tgtEl>
                                          <p:spTgt spid="30"/>
                                        </p:tgtEl>
                                        <p:attrNameLst>
                                          <p:attrName>ppt_h</p:attrName>
                                        </p:attrNameLst>
                                      </p:cBhvr>
                                      <p:tavLst>
                                        <p:tav tm="0">
                                          <p:val>
                                            <p:fltVal val="0"/>
                                          </p:val>
                                        </p:tav>
                                        <p:tav tm="100000">
                                          <p:val>
                                            <p:strVal val="#ppt_h"/>
                                          </p:val>
                                        </p:tav>
                                      </p:tavLst>
                                    </p:anim>
                                    <p:anim calcmode="lin" valueType="num">
                                      <p:cBhvr>
                                        <p:cTn id="40" dur="1000" fill="hold"/>
                                        <p:tgtEl>
                                          <p:spTgt spid="30"/>
                                        </p:tgtEl>
                                        <p:attrNameLst>
                                          <p:attrName>style.rotation</p:attrName>
                                        </p:attrNameLst>
                                      </p:cBhvr>
                                      <p:tavLst>
                                        <p:tav tm="0">
                                          <p:val>
                                            <p:fltVal val="360"/>
                                          </p:val>
                                        </p:tav>
                                        <p:tav tm="100000">
                                          <p:val>
                                            <p:fltVal val="0"/>
                                          </p:val>
                                        </p:tav>
                                      </p:tavLst>
                                    </p:anim>
                                    <p:animEffect transition="in" filter="fade">
                                      <p:cBhvr>
                                        <p:cTn id="41"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2" name="Straight Connector 21"/>
          <p:cNvCxnSpPr/>
          <p:nvPr/>
        </p:nvCxnSpPr>
        <p:spPr>
          <a:xfrm>
            <a:off x="8273180" y="5468112"/>
            <a:ext cx="761572"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3358340" y="5468112"/>
            <a:ext cx="891058"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solidFill>
                  <a:schemeClr val="accent1"/>
                </a:solidFill>
              </a:rPr>
              <a:t>flow</a:t>
            </a:r>
            <a:br>
              <a:rPr lang="en-US"/>
            </a:br>
            <a:r>
              <a:rPr lang="en-US"/>
              <a:t>infographics</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184</a:t>
            </a:fld>
            <a:endParaRPr/>
          </a:p>
        </p:txBody>
      </p:sp>
      <p:grpSp>
        <p:nvGrpSpPr>
          <p:cNvPr id="6" name="Group 5"/>
          <p:cNvGrpSpPr/>
          <p:nvPr/>
        </p:nvGrpSpPr>
        <p:grpSpPr>
          <a:xfrm>
            <a:off x="737829" y="3864807"/>
            <a:ext cx="2993779" cy="3095114"/>
            <a:chOff x="737829" y="3902145"/>
            <a:chExt cx="2993779" cy="3095114"/>
          </a:xfrm>
        </p:grpSpPr>
        <p:sp>
          <p:nvSpPr>
            <p:cNvPr id="8" name="TextBox 7"/>
            <p:cNvSpPr txBox="1"/>
            <p:nvPr/>
          </p:nvSpPr>
          <p:spPr>
            <a:xfrm flipH="1">
              <a:off x="974275" y="5534481"/>
              <a:ext cx="2587436" cy="1200329"/>
            </a:xfrm>
            <a:prstGeom prst="rect">
              <a:avLst/>
            </a:prstGeom>
            <a:noFill/>
          </p:spPr>
          <p:txBody>
            <a:bodyPr wrap="square" rtlCol="0">
              <a:spAutoFit/>
            </a:bodyPr>
            <a:lstStyle/>
            <a:p>
              <a:pPr algn="ctr"/>
              <a:r>
                <a:rPr lang="en-US" sz="3600">
                  <a:latin typeface="+mj-lt"/>
                </a:rPr>
                <a:t>category name</a:t>
              </a:r>
              <a:endParaRPr lang="ru-RU" sz="3600">
                <a:latin typeface="+mj-lt"/>
              </a:endParaRPr>
            </a:p>
          </p:txBody>
        </p:sp>
        <p:sp>
          <p:nvSpPr>
            <p:cNvPr id="9" name="Овал 12"/>
            <p:cNvSpPr/>
            <p:nvPr/>
          </p:nvSpPr>
          <p:spPr>
            <a:xfrm>
              <a:off x="804378" y="4070029"/>
              <a:ext cx="2927230" cy="2927230"/>
            </a:xfrm>
            <a:prstGeom prst="ellipse">
              <a:avLst/>
            </a:prstGeom>
            <a:no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0" name="Oval 9"/>
            <p:cNvSpPr/>
            <p:nvPr/>
          </p:nvSpPr>
          <p:spPr>
            <a:xfrm>
              <a:off x="798513" y="3902145"/>
              <a:ext cx="734976" cy="734976"/>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1" name="TextBox 10"/>
            <p:cNvSpPr txBox="1"/>
            <p:nvPr/>
          </p:nvSpPr>
          <p:spPr>
            <a:xfrm>
              <a:off x="737829" y="3973785"/>
              <a:ext cx="856343" cy="646331"/>
            </a:xfrm>
            <a:prstGeom prst="rect">
              <a:avLst/>
            </a:prstGeom>
            <a:noFill/>
            <a:ln w="25400">
              <a:noFill/>
            </a:ln>
          </p:spPr>
          <p:txBody>
            <a:bodyPr wrap="square" rtlCol="0">
              <a:spAutoFit/>
            </a:bodyPr>
            <a:lstStyle/>
            <a:p>
              <a:pPr algn="ctr"/>
              <a:r>
                <a:rPr lang="en-US" sz="3600" b="1">
                  <a:latin typeface="+mj-lt"/>
                </a:rPr>
                <a:t>04</a:t>
              </a:r>
            </a:p>
          </p:txBody>
        </p:sp>
        <p:sp>
          <p:nvSpPr>
            <p:cNvPr id="12" name="TextBox 11"/>
            <p:cNvSpPr txBox="1"/>
            <p:nvPr/>
          </p:nvSpPr>
          <p:spPr>
            <a:xfrm>
              <a:off x="1216721" y="4691756"/>
              <a:ext cx="2102544" cy="923330"/>
            </a:xfrm>
            <a:prstGeom prst="rect">
              <a:avLst/>
            </a:prstGeom>
            <a:noFill/>
          </p:spPr>
          <p:txBody>
            <a:bodyPr wrap="square" rtlCol="0">
              <a:spAutoFit/>
            </a:bodyPr>
            <a:lstStyle/>
            <a:p>
              <a:pPr algn="ctr"/>
              <a:r>
                <a:rPr lang="en-US" sz="5400" b="1">
                  <a:solidFill>
                    <a:schemeClr val="accent1"/>
                  </a:solidFill>
                  <a:latin typeface="+mj-lt"/>
                </a:rPr>
                <a:t>15</a:t>
              </a:r>
              <a:r>
                <a:rPr lang="en-US" sz="4000" b="1">
                  <a:solidFill>
                    <a:schemeClr val="accent1"/>
                  </a:solidFill>
                  <a:latin typeface="+mj-lt"/>
                </a:rPr>
                <a:t>%</a:t>
              </a:r>
            </a:p>
          </p:txBody>
        </p:sp>
      </p:grpSp>
      <p:grpSp>
        <p:nvGrpSpPr>
          <p:cNvPr id="7" name="Group 6"/>
          <p:cNvGrpSpPr/>
          <p:nvPr/>
        </p:nvGrpSpPr>
        <p:grpSpPr>
          <a:xfrm>
            <a:off x="4493180" y="3559985"/>
            <a:ext cx="3780000" cy="3826321"/>
            <a:chOff x="4493180" y="3597323"/>
            <a:chExt cx="3780000" cy="3826321"/>
          </a:xfrm>
        </p:grpSpPr>
        <p:sp>
          <p:nvSpPr>
            <p:cNvPr id="15" name="Овал 12"/>
            <p:cNvSpPr/>
            <p:nvPr/>
          </p:nvSpPr>
          <p:spPr>
            <a:xfrm>
              <a:off x="4493180" y="3643644"/>
              <a:ext cx="3780000" cy="3780000"/>
            </a:xfrm>
            <a:prstGeom prst="ellipse">
              <a:avLst/>
            </a:prstGeom>
            <a:no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6" name="Oval 15"/>
            <p:cNvSpPr/>
            <p:nvPr/>
          </p:nvSpPr>
          <p:spPr>
            <a:xfrm>
              <a:off x="4650043" y="3597323"/>
              <a:ext cx="734976" cy="734976"/>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7" name="TextBox 16"/>
            <p:cNvSpPr txBox="1"/>
            <p:nvPr/>
          </p:nvSpPr>
          <p:spPr>
            <a:xfrm>
              <a:off x="4589359" y="3668963"/>
              <a:ext cx="856343" cy="646331"/>
            </a:xfrm>
            <a:prstGeom prst="rect">
              <a:avLst/>
            </a:prstGeom>
            <a:noFill/>
            <a:ln>
              <a:noFill/>
            </a:ln>
          </p:spPr>
          <p:txBody>
            <a:bodyPr wrap="square" rtlCol="0">
              <a:spAutoFit/>
            </a:bodyPr>
            <a:lstStyle/>
            <a:p>
              <a:pPr algn="ctr"/>
              <a:r>
                <a:rPr lang="en-US" sz="3600" b="1">
                  <a:latin typeface="+mj-lt"/>
                </a:rPr>
                <a:t>05</a:t>
              </a:r>
            </a:p>
          </p:txBody>
        </p:sp>
        <p:sp>
          <p:nvSpPr>
            <p:cNvPr id="18" name="TextBox 17"/>
            <p:cNvSpPr txBox="1"/>
            <p:nvPr/>
          </p:nvSpPr>
          <p:spPr>
            <a:xfrm flipH="1">
              <a:off x="4780292" y="5372100"/>
              <a:ext cx="3205776" cy="646331"/>
            </a:xfrm>
            <a:prstGeom prst="rect">
              <a:avLst/>
            </a:prstGeom>
            <a:noFill/>
          </p:spPr>
          <p:txBody>
            <a:bodyPr wrap="square" rtlCol="0">
              <a:spAutoFit/>
            </a:bodyPr>
            <a:lstStyle/>
            <a:p>
              <a:pPr algn="ctr"/>
              <a:r>
                <a:rPr lang="en-US" sz="3600">
                  <a:latin typeface="+mj-lt"/>
                </a:rPr>
                <a:t>category name</a:t>
              </a:r>
              <a:endParaRPr lang="ru-RU" sz="3600">
                <a:latin typeface="+mj-lt"/>
              </a:endParaRPr>
            </a:p>
          </p:txBody>
        </p:sp>
        <p:sp>
          <p:nvSpPr>
            <p:cNvPr id="19" name="TextBox 18"/>
            <p:cNvSpPr txBox="1"/>
            <p:nvPr/>
          </p:nvSpPr>
          <p:spPr>
            <a:xfrm flipH="1">
              <a:off x="4780292" y="6023984"/>
              <a:ext cx="3205776" cy="1015663"/>
            </a:xfrm>
            <a:prstGeom prst="rect">
              <a:avLst/>
            </a:prstGeom>
            <a:noFill/>
          </p:spPr>
          <p:txBody>
            <a:bodyPr wrap="square" rtlCol="0">
              <a:spAutoFit/>
            </a:bodyPr>
            <a:lstStyle/>
            <a:p>
              <a:pPr algn="ctr"/>
              <a:r>
                <a:rPr lang="en-US" sz="2000">
                  <a:solidFill>
                    <a:schemeClr val="tx2"/>
                  </a:solidFill>
                </a:rPr>
                <a:t>Lorem ipsum dolor sit amet, consectetuer adipiscing elit. </a:t>
              </a:r>
              <a:endParaRPr lang="ru-RU" sz="2000">
                <a:solidFill>
                  <a:schemeClr val="tx2"/>
                </a:solidFill>
              </a:endParaRPr>
            </a:p>
          </p:txBody>
        </p:sp>
        <p:sp>
          <p:nvSpPr>
            <p:cNvPr id="20" name="TextBox 19"/>
            <p:cNvSpPr txBox="1"/>
            <p:nvPr/>
          </p:nvSpPr>
          <p:spPr>
            <a:xfrm>
              <a:off x="5331908" y="4259881"/>
              <a:ext cx="2102544" cy="1107996"/>
            </a:xfrm>
            <a:prstGeom prst="rect">
              <a:avLst/>
            </a:prstGeom>
            <a:noFill/>
          </p:spPr>
          <p:txBody>
            <a:bodyPr wrap="square" rtlCol="0">
              <a:spAutoFit/>
            </a:bodyPr>
            <a:lstStyle/>
            <a:p>
              <a:pPr algn="ctr"/>
              <a:r>
                <a:rPr lang="ru-RU" sz="6600" b="1">
                  <a:solidFill>
                    <a:schemeClr val="accent1"/>
                  </a:solidFill>
                  <a:latin typeface="+mj-lt"/>
                </a:rPr>
                <a:t>2</a:t>
              </a:r>
              <a:r>
                <a:rPr lang="en-US" sz="6600" b="1">
                  <a:solidFill>
                    <a:schemeClr val="accent1"/>
                  </a:solidFill>
                  <a:latin typeface="+mj-lt"/>
                </a:rPr>
                <a:t>5</a:t>
              </a:r>
              <a:r>
                <a:rPr lang="en-US" sz="4800" b="1">
                  <a:solidFill>
                    <a:schemeClr val="accent1"/>
                  </a:solidFill>
                  <a:latin typeface="+mj-lt"/>
                </a:rPr>
                <a:t>%</a:t>
              </a:r>
            </a:p>
          </p:txBody>
        </p:sp>
      </p:grpSp>
      <p:grpSp>
        <p:nvGrpSpPr>
          <p:cNvPr id="13" name="Group 12"/>
          <p:cNvGrpSpPr/>
          <p:nvPr/>
        </p:nvGrpSpPr>
        <p:grpSpPr>
          <a:xfrm>
            <a:off x="9034752" y="3334512"/>
            <a:ext cx="4323588" cy="4323588"/>
            <a:chOff x="9034752" y="3371850"/>
            <a:chExt cx="4323588" cy="4323588"/>
          </a:xfrm>
        </p:grpSpPr>
        <p:sp>
          <p:nvSpPr>
            <p:cNvPr id="23" name="Овал 12"/>
            <p:cNvSpPr/>
            <p:nvPr/>
          </p:nvSpPr>
          <p:spPr>
            <a:xfrm>
              <a:off x="9034752" y="3371850"/>
              <a:ext cx="4323588" cy="4323588"/>
            </a:xfrm>
            <a:prstGeom prst="ellipse">
              <a:avLst/>
            </a:prstGeom>
            <a:no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4" name="Oval 23"/>
            <p:cNvSpPr/>
            <p:nvPr/>
          </p:nvSpPr>
          <p:spPr>
            <a:xfrm>
              <a:off x="9208700" y="3504414"/>
              <a:ext cx="734976" cy="734976"/>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5" name="TextBox 24"/>
            <p:cNvSpPr txBox="1"/>
            <p:nvPr/>
          </p:nvSpPr>
          <p:spPr>
            <a:xfrm>
              <a:off x="9148016" y="3576054"/>
              <a:ext cx="856343" cy="646331"/>
            </a:xfrm>
            <a:prstGeom prst="rect">
              <a:avLst/>
            </a:prstGeom>
            <a:noFill/>
            <a:ln>
              <a:noFill/>
            </a:ln>
          </p:spPr>
          <p:txBody>
            <a:bodyPr wrap="square" rtlCol="0">
              <a:spAutoFit/>
            </a:bodyPr>
            <a:lstStyle/>
            <a:p>
              <a:pPr algn="ctr"/>
              <a:r>
                <a:rPr lang="en-US" sz="3600" b="1">
                  <a:latin typeface="+mj-lt"/>
                </a:rPr>
                <a:t>0</a:t>
              </a:r>
              <a:r>
                <a:rPr lang="ru-RU" sz="3600" b="1">
                  <a:latin typeface="+mj-lt"/>
                </a:rPr>
                <a:t>6</a:t>
              </a:r>
              <a:endParaRPr lang="en-US" sz="3600" b="1">
                <a:latin typeface="+mj-lt"/>
              </a:endParaRPr>
            </a:p>
          </p:txBody>
        </p:sp>
        <p:sp>
          <p:nvSpPr>
            <p:cNvPr id="26" name="TextBox 25"/>
            <p:cNvSpPr txBox="1"/>
            <p:nvPr/>
          </p:nvSpPr>
          <p:spPr>
            <a:xfrm flipH="1">
              <a:off x="9593658" y="5372100"/>
              <a:ext cx="3205776" cy="646331"/>
            </a:xfrm>
            <a:prstGeom prst="rect">
              <a:avLst/>
            </a:prstGeom>
            <a:noFill/>
          </p:spPr>
          <p:txBody>
            <a:bodyPr wrap="square" rtlCol="0">
              <a:spAutoFit/>
            </a:bodyPr>
            <a:lstStyle/>
            <a:p>
              <a:pPr algn="ctr"/>
              <a:r>
                <a:rPr lang="en-US" sz="3600">
                  <a:latin typeface="+mj-lt"/>
                </a:rPr>
                <a:t>category name</a:t>
              </a:r>
              <a:endParaRPr lang="ru-RU" sz="3600">
                <a:latin typeface="+mj-lt"/>
              </a:endParaRPr>
            </a:p>
          </p:txBody>
        </p:sp>
        <p:sp>
          <p:nvSpPr>
            <p:cNvPr id="27" name="TextBox 26"/>
            <p:cNvSpPr txBox="1"/>
            <p:nvPr/>
          </p:nvSpPr>
          <p:spPr>
            <a:xfrm flipH="1">
              <a:off x="9593658" y="6109037"/>
              <a:ext cx="3205776" cy="1015663"/>
            </a:xfrm>
            <a:prstGeom prst="rect">
              <a:avLst/>
            </a:prstGeom>
            <a:noFill/>
          </p:spPr>
          <p:txBody>
            <a:bodyPr wrap="square" rtlCol="0">
              <a:spAutoFit/>
            </a:bodyPr>
            <a:lstStyle/>
            <a:p>
              <a:pPr algn="ctr"/>
              <a:r>
                <a:rPr lang="en-US" sz="2000">
                  <a:solidFill>
                    <a:schemeClr val="tx2"/>
                  </a:solidFill>
                </a:rPr>
                <a:t>Lorem ipsum dolor sit amet, consectetuer adipiscing elit. </a:t>
              </a:r>
              <a:endParaRPr lang="ru-RU" sz="2000">
                <a:solidFill>
                  <a:schemeClr val="tx2"/>
                </a:solidFill>
              </a:endParaRPr>
            </a:p>
          </p:txBody>
        </p:sp>
        <p:sp>
          <p:nvSpPr>
            <p:cNvPr id="28" name="TextBox 27"/>
            <p:cNvSpPr txBox="1"/>
            <p:nvPr/>
          </p:nvSpPr>
          <p:spPr>
            <a:xfrm>
              <a:off x="10145274" y="4001750"/>
              <a:ext cx="2102544" cy="1446550"/>
            </a:xfrm>
            <a:prstGeom prst="rect">
              <a:avLst/>
            </a:prstGeom>
            <a:noFill/>
          </p:spPr>
          <p:txBody>
            <a:bodyPr wrap="square" rtlCol="0">
              <a:spAutoFit/>
            </a:bodyPr>
            <a:lstStyle/>
            <a:p>
              <a:pPr algn="ctr"/>
              <a:r>
                <a:rPr lang="ru-RU" sz="8800" b="1">
                  <a:solidFill>
                    <a:schemeClr val="accent1"/>
                  </a:solidFill>
                  <a:latin typeface="+mj-lt"/>
                </a:rPr>
                <a:t>3</a:t>
              </a:r>
              <a:r>
                <a:rPr lang="en-US" sz="8800" b="1">
                  <a:solidFill>
                    <a:schemeClr val="accent1"/>
                  </a:solidFill>
                  <a:latin typeface="+mj-lt"/>
                </a:rPr>
                <a:t>5</a:t>
              </a:r>
              <a:r>
                <a:rPr lang="en-US" sz="6600" b="1">
                  <a:solidFill>
                    <a:schemeClr val="accent1"/>
                  </a:solidFill>
                  <a:latin typeface="+mj-lt"/>
                </a:rPr>
                <a:t>%</a:t>
              </a:r>
            </a:p>
          </p:txBody>
        </p:sp>
      </p:grpSp>
      <p:grpSp>
        <p:nvGrpSpPr>
          <p:cNvPr id="14" name="Group 13"/>
          <p:cNvGrpSpPr/>
          <p:nvPr/>
        </p:nvGrpSpPr>
        <p:grpSpPr>
          <a:xfrm>
            <a:off x="14119912" y="3864807"/>
            <a:ext cx="3329888" cy="3231700"/>
            <a:chOff x="14119912" y="3902145"/>
            <a:chExt cx="3329888" cy="3231700"/>
          </a:xfrm>
        </p:grpSpPr>
        <p:sp>
          <p:nvSpPr>
            <p:cNvPr id="31" name="Овал 12"/>
            <p:cNvSpPr/>
            <p:nvPr/>
          </p:nvSpPr>
          <p:spPr>
            <a:xfrm>
              <a:off x="14249398" y="3933443"/>
              <a:ext cx="3200402" cy="3200402"/>
            </a:xfrm>
            <a:prstGeom prst="ellipse">
              <a:avLst/>
            </a:prstGeom>
            <a:noFill/>
            <a:ln w="25400">
              <a:solidFill>
                <a:schemeClr val="accent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32" name="Oval 31"/>
            <p:cNvSpPr/>
            <p:nvPr/>
          </p:nvSpPr>
          <p:spPr>
            <a:xfrm>
              <a:off x="14180596" y="3902145"/>
              <a:ext cx="734976" cy="734976"/>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3" name="TextBox 32"/>
            <p:cNvSpPr txBox="1"/>
            <p:nvPr/>
          </p:nvSpPr>
          <p:spPr>
            <a:xfrm>
              <a:off x="14119912" y="3973785"/>
              <a:ext cx="856343" cy="646331"/>
            </a:xfrm>
            <a:prstGeom prst="rect">
              <a:avLst/>
            </a:prstGeom>
            <a:noFill/>
            <a:ln w="25400">
              <a:noFill/>
            </a:ln>
          </p:spPr>
          <p:txBody>
            <a:bodyPr wrap="square" rtlCol="0">
              <a:spAutoFit/>
            </a:bodyPr>
            <a:lstStyle/>
            <a:p>
              <a:pPr algn="ctr"/>
              <a:r>
                <a:rPr lang="ru-RU" sz="3600" b="1">
                  <a:latin typeface="+mj-lt"/>
                </a:rPr>
                <a:t>07</a:t>
              </a:r>
              <a:endParaRPr lang="en-US" sz="3600" b="1">
                <a:latin typeface="+mj-lt"/>
              </a:endParaRPr>
            </a:p>
          </p:txBody>
        </p:sp>
        <p:sp>
          <p:nvSpPr>
            <p:cNvPr id="34" name="TextBox 33"/>
            <p:cNvSpPr txBox="1"/>
            <p:nvPr/>
          </p:nvSpPr>
          <p:spPr>
            <a:xfrm flipH="1">
              <a:off x="14555881" y="5534481"/>
              <a:ext cx="2587436" cy="1200329"/>
            </a:xfrm>
            <a:prstGeom prst="rect">
              <a:avLst/>
            </a:prstGeom>
            <a:noFill/>
          </p:spPr>
          <p:txBody>
            <a:bodyPr wrap="square" rtlCol="0">
              <a:spAutoFit/>
            </a:bodyPr>
            <a:lstStyle/>
            <a:p>
              <a:pPr algn="ctr"/>
              <a:r>
                <a:rPr lang="en-US" sz="3600">
                  <a:latin typeface="+mj-lt"/>
                </a:rPr>
                <a:t>category name</a:t>
              </a:r>
              <a:endParaRPr lang="ru-RU" sz="3600">
                <a:latin typeface="+mj-lt"/>
              </a:endParaRPr>
            </a:p>
          </p:txBody>
        </p:sp>
        <p:sp>
          <p:nvSpPr>
            <p:cNvPr id="35" name="TextBox 34"/>
            <p:cNvSpPr txBox="1"/>
            <p:nvPr/>
          </p:nvSpPr>
          <p:spPr>
            <a:xfrm>
              <a:off x="14798327" y="4691756"/>
              <a:ext cx="2102544" cy="923330"/>
            </a:xfrm>
            <a:prstGeom prst="rect">
              <a:avLst/>
            </a:prstGeom>
            <a:noFill/>
          </p:spPr>
          <p:txBody>
            <a:bodyPr wrap="square" rtlCol="0">
              <a:spAutoFit/>
            </a:bodyPr>
            <a:lstStyle/>
            <a:p>
              <a:pPr algn="ctr"/>
              <a:r>
                <a:rPr lang="ru-RU" sz="5400" b="1">
                  <a:solidFill>
                    <a:schemeClr val="accent1"/>
                  </a:solidFill>
                  <a:latin typeface="+mj-lt"/>
                </a:rPr>
                <a:t>15</a:t>
              </a:r>
              <a:r>
                <a:rPr lang="en-US" sz="4000" b="1">
                  <a:solidFill>
                    <a:schemeClr val="accent1"/>
                  </a:solidFill>
                  <a:latin typeface="+mj-lt"/>
                </a:rPr>
                <a:t>%</a:t>
              </a:r>
            </a:p>
          </p:txBody>
        </p:sp>
      </p:grpSp>
      <p:cxnSp>
        <p:nvCxnSpPr>
          <p:cNvPr id="36" name="Straight Connector 35"/>
          <p:cNvCxnSpPr/>
          <p:nvPr/>
        </p:nvCxnSpPr>
        <p:spPr>
          <a:xfrm flipH="1">
            <a:off x="0" y="5468112"/>
            <a:ext cx="804378"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3731608" y="5468112"/>
            <a:ext cx="761572"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495558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49" presetClass="entr" presetSubtype="0" decel="100000" fill="hold" nodeType="afterEffect">
                                  <p:stCondLst>
                                    <p:cond delay="0"/>
                                  </p:stCondLst>
                                  <p:childTnLst>
                                    <p:set>
                                      <p:cBhvr>
                                        <p:cTn id="13" dur="1" fill="hold">
                                          <p:stCondLst>
                                            <p:cond delay="0"/>
                                          </p:stCondLst>
                                        </p:cTn>
                                        <p:tgtEl>
                                          <p:spTgt spid="37"/>
                                        </p:tgtEl>
                                        <p:attrNameLst>
                                          <p:attrName>style.visibility</p:attrName>
                                        </p:attrNameLst>
                                      </p:cBhvr>
                                      <p:to>
                                        <p:strVal val="visible"/>
                                      </p:to>
                                    </p:set>
                                    <p:anim calcmode="lin" valueType="num">
                                      <p:cBhvr>
                                        <p:cTn id="14" dur="1000" fill="hold"/>
                                        <p:tgtEl>
                                          <p:spTgt spid="37"/>
                                        </p:tgtEl>
                                        <p:attrNameLst>
                                          <p:attrName>ppt_w</p:attrName>
                                        </p:attrNameLst>
                                      </p:cBhvr>
                                      <p:tavLst>
                                        <p:tav tm="0">
                                          <p:val>
                                            <p:fltVal val="0"/>
                                          </p:val>
                                        </p:tav>
                                        <p:tav tm="100000">
                                          <p:val>
                                            <p:strVal val="#ppt_w"/>
                                          </p:val>
                                        </p:tav>
                                      </p:tavLst>
                                    </p:anim>
                                    <p:anim calcmode="lin" valueType="num">
                                      <p:cBhvr>
                                        <p:cTn id="15" dur="1000" fill="hold"/>
                                        <p:tgtEl>
                                          <p:spTgt spid="37"/>
                                        </p:tgtEl>
                                        <p:attrNameLst>
                                          <p:attrName>ppt_h</p:attrName>
                                        </p:attrNameLst>
                                      </p:cBhvr>
                                      <p:tavLst>
                                        <p:tav tm="0">
                                          <p:val>
                                            <p:fltVal val="0"/>
                                          </p:val>
                                        </p:tav>
                                        <p:tav tm="100000">
                                          <p:val>
                                            <p:strVal val="#ppt_h"/>
                                          </p:val>
                                        </p:tav>
                                      </p:tavLst>
                                    </p:anim>
                                    <p:anim calcmode="lin" valueType="num">
                                      <p:cBhvr>
                                        <p:cTn id="16" dur="1000" fill="hold"/>
                                        <p:tgtEl>
                                          <p:spTgt spid="37"/>
                                        </p:tgtEl>
                                        <p:attrNameLst>
                                          <p:attrName>style.rotation</p:attrName>
                                        </p:attrNameLst>
                                      </p:cBhvr>
                                      <p:tavLst>
                                        <p:tav tm="0">
                                          <p:val>
                                            <p:fltVal val="360"/>
                                          </p:val>
                                        </p:tav>
                                        <p:tav tm="100000">
                                          <p:val>
                                            <p:fltVal val="0"/>
                                          </p:val>
                                        </p:tav>
                                      </p:tavLst>
                                    </p:anim>
                                    <p:animEffect transition="in" filter="fade">
                                      <p:cBhvr>
                                        <p:cTn id="17" dur="1000"/>
                                        <p:tgtEl>
                                          <p:spTgt spid="37"/>
                                        </p:tgtEl>
                                      </p:cBhvr>
                                    </p:animEffect>
                                  </p:childTnLst>
                                </p:cTn>
                              </p:par>
                            </p:childTnLst>
                          </p:cTn>
                        </p:par>
                        <p:par>
                          <p:cTn id="18" fill="hold">
                            <p:stCondLst>
                              <p:cond delay="2250"/>
                            </p:stCondLst>
                            <p:childTnLst>
                              <p:par>
                                <p:cTn id="19" presetID="37" presetClass="entr" presetSubtype="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250"/>
                                        <p:tgtEl>
                                          <p:spTgt spid="7"/>
                                        </p:tgtEl>
                                      </p:cBhvr>
                                    </p:animEffect>
                                    <p:anim calcmode="lin" valueType="num">
                                      <p:cBhvr>
                                        <p:cTn id="22" dur="1250" fill="hold"/>
                                        <p:tgtEl>
                                          <p:spTgt spid="7"/>
                                        </p:tgtEl>
                                        <p:attrNameLst>
                                          <p:attrName>ppt_x</p:attrName>
                                        </p:attrNameLst>
                                      </p:cBhvr>
                                      <p:tavLst>
                                        <p:tav tm="0">
                                          <p:val>
                                            <p:strVal val="#ppt_x"/>
                                          </p:val>
                                        </p:tav>
                                        <p:tav tm="100000">
                                          <p:val>
                                            <p:strVal val="#ppt_x"/>
                                          </p:val>
                                        </p:tav>
                                      </p:tavLst>
                                    </p:anim>
                                    <p:anim calcmode="lin" valueType="num">
                                      <p:cBhvr>
                                        <p:cTn id="23" dur="1125" decel="100000" fill="hold"/>
                                        <p:tgtEl>
                                          <p:spTgt spid="7"/>
                                        </p:tgtEl>
                                        <p:attrNameLst>
                                          <p:attrName>ppt_y</p:attrName>
                                        </p:attrNameLst>
                                      </p:cBhvr>
                                      <p:tavLst>
                                        <p:tav tm="0">
                                          <p:val>
                                            <p:strVal val="#ppt_y+1"/>
                                          </p:val>
                                        </p:tav>
                                        <p:tav tm="100000">
                                          <p:val>
                                            <p:strVal val="#ppt_y-.03"/>
                                          </p:val>
                                        </p:tav>
                                      </p:tavLst>
                                    </p:anim>
                                    <p:anim calcmode="lin" valueType="num">
                                      <p:cBhvr>
                                        <p:cTn id="24"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par>
                          <p:cTn id="25" fill="hold">
                            <p:stCondLst>
                              <p:cond delay="3500"/>
                            </p:stCondLst>
                            <p:childTnLst>
                              <p:par>
                                <p:cTn id="26" presetID="49" presetClass="entr" presetSubtype="0" decel="100000" fill="hold" nodeType="afterEffect">
                                  <p:stCondLst>
                                    <p:cond delay="0"/>
                                  </p:stCondLst>
                                  <p:childTnLst>
                                    <p:set>
                                      <p:cBhvr>
                                        <p:cTn id="27" dur="1" fill="hold">
                                          <p:stCondLst>
                                            <p:cond delay="0"/>
                                          </p:stCondLst>
                                        </p:cTn>
                                        <p:tgtEl>
                                          <p:spTgt spid="22"/>
                                        </p:tgtEl>
                                        <p:attrNameLst>
                                          <p:attrName>style.visibility</p:attrName>
                                        </p:attrNameLst>
                                      </p:cBhvr>
                                      <p:to>
                                        <p:strVal val="visible"/>
                                      </p:to>
                                    </p:set>
                                    <p:anim calcmode="lin" valueType="num">
                                      <p:cBhvr>
                                        <p:cTn id="28" dur="1000" fill="hold"/>
                                        <p:tgtEl>
                                          <p:spTgt spid="22"/>
                                        </p:tgtEl>
                                        <p:attrNameLst>
                                          <p:attrName>ppt_w</p:attrName>
                                        </p:attrNameLst>
                                      </p:cBhvr>
                                      <p:tavLst>
                                        <p:tav tm="0">
                                          <p:val>
                                            <p:fltVal val="0"/>
                                          </p:val>
                                        </p:tav>
                                        <p:tav tm="100000">
                                          <p:val>
                                            <p:strVal val="#ppt_w"/>
                                          </p:val>
                                        </p:tav>
                                      </p:tavLst>
                                    </p:anim>
                                    <p:anim calcmode="lin" valueType="num">
                                      <p:cBhvr>
                                        <p:cTn id="29" dur="1000" fill="hold"/>
                                        <p:tgtEl>
                                          <p:spTgt spid="22"/>
                                        </p:tgtEl>
                                        <p:attrNameLst>
                                          <p:attrName>ppt_h</p:attrName>
                                        </p:attrNameLst>
                                      </p:cBhvr>
                                      <p:tavLst>
                                        <p:tav tm="0">
                                          <p:val>
                                            <p:fltVal val="0"/>
                                          </p:val>
                                        </p:tav>
                                        <p:tav tm="100000">
                                          <p:val>
                                            <p:strVal val="#ppt_h"/>
                                          </p:val>
                                        </p:tav>
                                      </p:tavLst>
                                    </p:anim>
                                    <p:anim calcmode="lin" valueType="num">
                                      <p:cBhvr>
                                        <p:cTn id="30" dur="1000" fill="hold"/>
                                        <p:tgtEl>
                                          <p:spTgt spid="22"/>
                                        </p:tgtEl>
                                        <p:attrNameLst>
                                          <p:attrName>style.rotation</p:attrName>
                                        </p:attrNameLst>
                                      </p:cBhvr>
                                      <p:tavLst>
                                        <p:tav tm="0">
                                          <p:val>
                                            <p:fltVal val="360"/>
                                          </p:val>
                                        </p:tav>
                                        <p:tav tm="100000">
                                          <p:val>
                                            <p:fltVal val="0"/>
                                          </p:val>
                                        </p:tav>
                                      </p:tavLst>
                                    </p:anim>
                                    <p:animEffect transition="in" filter="fade">
                                      <p:cBhvr>
                                        <p:cTn id="31" dur="1000"/>
                                        <p:tgtEl>
                                          <p:spTgt spid="22"/>
                                        </p:tgtEl>
                                      </p:cBhvr>
                                    </p:animEffect>
                                  </p:childTnLst>
                                </p:cTn>
                              </p:par>
                            </p:childTnLst>
                          </p:cTn>
                        </p:par>
                        <p:par>
                          <p:cTn id="32" fill="hold">
                            <p:stCondLst>
                              <p:cond delay="4500"/>
                            </p:stCondLst>
                            <p:childTnLst>
                              <p:par>
                                <p:cTn id="33" presetID="37" presetClass="entr" presetSubtype="0" fill="hold"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1250"/>
                                        <p:tgtEl>
                                          <p:spTgt spid="13"/>
                                        </p:tgtEl>
                                      </p:cBhvr>
                                    </p:animEffect>
                                    <p:anim calcmode="lin" valueType="num">
                                      <p:cBhvr>
                                        <p:cTn id="36" dur="1250" fill="hold"/>
                                        <p:tgtEl>
                                          <p:spTgt spid="13"/>
                                        </p:tgtEl>
                                        <p:attrNameLst>
                                          <p:attrName>ppt_x</p:attrName>
                                        </p:attrNameLst>
                                      </p:cBhvr>
                                      <p:tavLst>
                                        <p:tav tm="0">
                                          <p:val>
                                            <p:strVal val="#ppt_x"/>
                                          </p:val>
                                        </p:tav>
                                        <p:tav tm="100000">
                                          <p:val>
                                            <p:strVal val="#ppt_x"/>
                                          </p:val>
                                        </p:tav>
                                      </p:tavLst>
                                    </p:anim>
                                    <p:anim calcmode="lin" valueType="num">
                                      <p:cBhvr>
                                        <p:cTn id="37" dur="1125" decel="100000" fill="hold"/>
                                        <p:tgtEl>
                                          <p:spTgt spid="13"/>
                                        </p:tgtEl>
                                        <p:attrNameLst>
                                          <p:attrName>ppt_y</p:attrName>
                                        </p:attrNameLst>
                                      </p:cBhvr>
                                      <p:tavLst>
                                        <p:tav tm="0">
                                          <p:val>
                                            <p:strVal val="#ppt_y+1"/>
                                          </p:val>
                                        </p:tav>
                                        <p:tav tm="100000">
                                          <p:val>
                                            <p:strVal val="#ppt_y-.03"/>
                                          </p:val>
                                        </p:tav>
                                      </p:tavLst>
                                    </p:anim>
                                    <p:anim calcmode="lin" valueType="num">
                                      <p:cBhvr>
                                        <p:cTn id="38"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childTnLst>
                          </p:cTn>
                        </p:par>
                        <p:par>
                          <p:cTn id="39" fill="hold">
                            <p:stCondLst>
                              <p:cond delay="5750"/>
                            </p:stCondLst>
                            <p:childTnLst>
                              <p:par>
                                <p:cTn id="40" presetID="49" presetClass="entr" presetSubtype="0" decel="100000" fill="hold" nodeType="afterEffect">
                                  <p:stCondLst>
                                    <p:cond delay="0"/>
                                  </p:stCondLst>
                                  <p:childTnLst>
                                    <p:set>
                                      <p:cBhvr>
                                        <p:cTn id="41" dur="1" fill="hold">
                                          <p:stCondLst>
                                            <p:cond delay="0"/>
                                          </p:stCondLst>
                                        </p:cTn>
                                        <p:tgtEl>
                                          <p:spTgt spid="30"/>
                                        </p:tgtEl>
                                        <p:attrNameLst>
                                          <p:attrName>style.visibility</p:attrName>
                                        </p:attrNameLst>
                                      </p:cBhvr>
                                      <p:to>
                                        <p:strVal val="visible"/>
                                      </p:to>
                                    </p:set>
                                    <p:anim calcmode="lin" valueType="num">
                                      <p:cBhvr>
                                        <p:cTn id="42" dur="1000" fill="hold"/>
                                        <p:tgtEl>
                                          <p:spTgt spid="30"/>
                                        </p:tgtEl>
                                        <p:attrNameLst>
                                          <p:attrName>ppt_w</p:attrName>
                                        </p:attrNameLst>
                                      </p:cBhvr>
                                      <p:tavLst>
                                        <p:tav tm="0">
                                          <p:val>
                                            <p:fltVal val="0"/>
                                          </p:val>
                                        </p:tav>
                                        <p:tav tm="100000">
                                          <p:val>
                                            <p:strVal val="#ppt_w"/>
                                          </p:val>
                                        </p:tav>
                                      </p:tavLst>
                                    </p:anim>
                                    <p:anim calcmode="lin" valueType="num">
                                      <p:cBhvr>
                                        <p:cTn id="43" dur="1000" fill="hold"/>
                                        <p:tgtEl>
                                          <p:spTgt spid="30"/>
                                        </p:tgtEl>
                                        <p:attrNameLst>
                                          <p:attrName>ppt_h</p:attrName>
                                        </p:attrNameLst>
                                      </p:cBhvr>
                                      <p:tavLst>
                                        <p:tav tm="0">
                                          <p:val>
                                            <p:fltVal val="0"/>
                                          </p:val>
                                        </p:tav>
                                        <p:tav tm="100000">
                                          <p:val>
                                            <p:strVal val="#ppt_h"/>
                                          </p:val>
                                        </p:tav>
                                      </p:tavLst>
                                    </p:anim>
                                    <p:anim calcmode="lin" valueType="num">
                                      <p:cBhvr>
                                        <p:cTn id="44" dur="1000" fill="hold"/>
                                        <p:tgtEl>
                                          <p:spTgt spid="30"/>
                                        </p:tgtEl>
                                        <p:attrNameLst>
                                          <p:attrName>style.rotation</p:attrName>
                                        </p:attrNameLst>
                                      </p:cBhvr>
                                      <p:tavLst>
                                        <p:tav tm="0">
                                          <p:val>
                                            <p:fltVal val="360"/>
                                          </p:val>
                                        </p:tav>
                                        <p:tav tm="100000">
                                          <p:val>
                                            <p:fltVal val="0"/>
                                          </p:val>
                                        </p:tav>
                                      </p:tavLst>
                                    </p:anim>
                                    <p:animEffect transition="in" filter="fade">
                                      <p:cBhvr>
                                        <p:cTn id="45" dur="1000"/>
                                        <p:tgtEl>
                                          <p:spTgt spid="30"/>
                                        </p:tgtEl>
                                      </p:cBhvr>
                                    </p:animEffect>
                                  </p:childTnLst>
                                </p:cTn>
                              </p:par>
                            </p:childTnLst>
                          </p:cTn>
                        </p:par>
                        <p:par>
                          <p:cTn id="46" fill="hold">
                            <p:stCondLst>
                              <p:cond delay="6750"/>
                            </p:stCondLst>
                            <p:childTnLst>
                              <p:par>
                                <p:cTn id="47" presetID="37" presetClass="entr" presetSubtype="0" fill="hold" nodeType="afterEffect">
                                  <p:stCondLst>
                                    <p:cond delay="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1250"/>
                                        <p:tgtEl>
                                          <p:spTgt spid="14"/>
                                        </p:tgtEl>
                                      </p:cBhvr>
                                    </p:animEffect>
                                    <p:anim calcmode="lin" valueType="num">
                                      <p:cBhvr>
                                        <p:cTn id="50" dur="1250" fill="hold"/>
                                        <p:tgtEl>
                                          <p:spTgt spid="14"/>
                                        </p:tgtEl>
                                        <p:attrNameLst>
                                          <p:attrName>ppt_x</p:attrName>
                                        </p:attrNameLst>
                                      </p:cBhvr>
                                      <p:tavLst>
                                        <p:tav tm="0">
                                          <p:val>
                                            <p:strVal val="#ppt_x"/>
                                          </p:val>
                                        </p:tav>
                                        <p:tav tm="100000">
                                          <p:val>
                                            <p:strVal val="#ppt_x"/>
                                          </p:val>
                                        </p:tav>
                                      </p:tavLst>
                                    </p:anim>
                                    <p:anim calcmode="lin" valueType="num">
                                      <p:cBhvr>
                                        <p:cTn id="51" dur="1125" decel="100000" fill="hold"/>
                                        <p:tgtEl>
                                          <p:spTgt spid="14"/>
                                        </p:tgtEl>
                                        <p:attrNameLst>
                                          <p:attrName>ppt_y</p:attrName>
                                        </p:attrNameLst>
                                      </p:cBhvr>
                                      <p:tavLst>
                                        <p:tav tm="0">
                                          <p:val>
                                            <p:strVal val="#ppt_y+1"/>
                                          </p:val>
                                        </p:tav>
                                        <p:tav tm="100000">
                                          <p:val>
                                            <p:strVal val="#ppt_y-.03"/>
                                          </p:val>
                                        </p:tav>
                                      </p:tavLst>
                                    </p:anim>
                                    <p:anim calcmode="lin" valueType="num">
                                      <p:cBhvr>
                                        <p:cTn id="52"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8288000" cy="10287000"/>
          </a:xfrm>
          <a:prstGeom prst="rect">
            <a:avLst/>
          </a:prstGeom>
          <a:gradFill flip="none" rotWithShape="1">
            <a:gsLst>
              <a:gs pos="0">
                <a:schemeClr val="accent6">
                  <a:lumMod val="40000"/>
                  <a:lumOff val="60000"/>
                  <a:alpha val="50000"/>
                </a:schemeClr>
              </a:gs>
              <a:gs pos="46000">
                <a:schemeClr val="accent6">
                  <a:lumMod val="95000"/>
                  <a:lumOff val="5000"/>
                  <a:alpha val="50000"/>
                </a:schemeClr>
              </a:gs>
              <a:gs pos="100000">
                <a:schemeClr val="accent6">
                  <a:lumMod val="60000"/>
                  <a:alpha val="50000"/>
                </a:schemeClr>
              </a:gs>
            </a:gsLst>
            <a:path path="circle">
              <a:fillToRect l="50000" t="130000" r="50000" b="-30000"/>
            </a:path>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41" name="Straight Connector 40"/>
          <p:cNvCxnSpPr/>
          <p:nvPr/>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76300" y="9081407"/>
            <a:ext cx="1085850" cy="954107"/>
          </a:xfrm>
          <a:prstGeom prst="rect">
            <a:avLst/>
          </a:prstGeom>
          <a:noFill/>
        </p:spPr>
        <p:txBody>
          <a:bodyPr wrap="square" rtlCol="0">
            <a:spAutoFit/>
          </a:bodyPr>
          <a:lstStyle/>
          <a:p>
            <a:r>
              <a:rPr lang="en-US" sz="2800" b="1">
                <a:solidFill>
                  <a:schemeClr val="bg1"/>
                </a:solidFill>
              </a:rPr>
              <a:t>your logo</a:t>
            </a:r>
            <a:endParaRPr lang="uk-UA" sz="2000" b="1">
              <a:solidFill>
                <a:schemeClr val="bg1"/>
              </a:solidFill>
            </a:endParaRPr>
          </a:p>
        </p:txBody>
      </p:sp>
      <p:cxnSp>
        <p:nvCxnSpPr>
          <p:cNvPr id="43" name="Straight Connector 42"/>
          <p:cNvCxnSpPr/>
          <p:nvPr/>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4" name="Title 7"/>
          <p:cNvSpPr txBox="1">
            <a:spLocks/>
          </p:cNvSpPr>
          <p:nvPr/>
        </p:nvSpPr>
        <p:spPr>
          <a:xfrm>
            <a:off x="876300" y="571411"/>
            <a:ext cx="5448300" cy="1338828"/>
          </a:xfrm>
          <a:prstGeom prst="rect">
            <a:avLst/>
          </a:prstGeom>
          <a:noFill/>
        </p:spPr>
        <p:txBody>
          <a:bodyPr wrap="square" rtlCol="0">
            <a:spAutoFit/>
          </a:bodyPr>
          <a:lstStyle>
            <a:lvl1pPr algn="l" defTabSz="1371600" rtl="0" eaLnBrk="1" latinLnBrk="0" hangingPunct="1">
              <a:lnSpc>
                <a:spcPct val="90000"/>
              </a:lnSpc>
              <a:spcBef>
                <a:spcPct val="0"/>
              </a:spcBef>
              <a:buNone/>
              <a:defRPr lang="uk-UA" sz="4500" b="1" kern="1200">
                <a:solidFill>
                  <a:schemeClr val="tx1"/>
                </a:solidFill>
                <a:latin typeface="+mn-lt"/>
                <a:ea typeface="Roboto Condensed" panose="02000000000000000000" pitchFamily="2" charset="0"/>
                <a:cs typeface="+mn-cs"/>
              </a:defRPr>
            </a:lvl1pPr>
          </a:lstStyle>
          <a:p>
            <a:r>
              <a:rPr lang="en-US">
                <a:solidFill>
                  <a:schemeClr val="bg1"/>
                </a:solidFill>
              </a:rPr>
              <a:t>six key</a:t>
            </a:r>
          </a:p>
          <a:p>
            <a:r>
              <a:rPr lang="en-US">
                <a:solidFill>
                  <a:schemeClr val="bg1"/>
                </a:solidFill>
              </a:rPr>
              <a:t>to good design</a:t>
            </a:r>
          </a:p>
        </p:txBody>
      </p:sp>
      <p:grpSp>
        <p:nvGrpSpPr>
          <p:cNvPr id="59" name="Group 58"/>
          <p:cNvGrpSpPr/>
          <p:nvPr/>
        </p:nvGrpSpPr>
        <p:grpSpPr>
          <a:xfrm>
            <a:off x="7052674" y="4121593"/>
            <a:ext cx="4182653" cy="2514946"/>
            <a:chOff x="8399463" y="4694238"/>
            <a:chExt cx="1489075" cy="895351"/>
          </a:xfrm>
        </p:grpSpPr>
        <p:sp>
          <p:nvSpPr>
            <p:cNvPr id="60" name="Freeform 5"/>
            <p:cNvSpPr>
              <a:spLocks/>
            </p:cNvSpPr>
            <p:nvPr/>
          </p:nvSpPr>
          <p:spPr bwMode="auto">
            <a:xfrm>
              <a:off x="8399463" y="4694238"/>
              <a:ext cx="596900" cy="300038"/>
            </a:xfrm>
            <a:custGeom>
              <a:avLst/>
              <a:gdLst>
                <a:gd name="T0" fmla="*/ 188 w 376"/>
                <a:gd name="T1" fmla="*/ 189 h 189"/>
                <a:gd name="T2" fmla="*/ 0 w 376"/>
                <a:gd name="T3" fmla="*/ 189 h 189"/>
                <a:gd name="T4" fmla="*/ 188 w 376"/>
                <a:gd name="T5" fmla="*/ 0 h 189"/>
                <a:gd name="T6" fmla="*/ 376 w 376"/>
                <a:gd name="T7" fmla="*/ 0 h 189"/>
                <a:gd name="T8" fmla="*/ 188 w 376"/>
                <a:gd name="T9" fmla="*/ 189 h 189"/>
              </a:gdLst>
              <a:ahLst/>
              <a:cxnLst>
                <a:cxn ang="0">
                  <a:pos x="T0" y="T1"/>
                </a:cxn>
                <a:cxn ang="0">
                  <a:pos x="T2" y="T3"/>
                </a:cxn>
                <a:cxn ang="0">
                  <a:pos x="T4" y="T5"/>
                </a:cxn>
                <a:cxn ang="0">
                  <a:pos x="T6" y="T7"/>
                </a:cxn>
                <a:cxn ang="0">
                  <a:pos x="T8" y="T9"/>
                </a:cxn>
              </a:cxnLst>
              <a:rect l="0" t="0" r="r" b="b"/>
              <a:pathLst>
                <a:path w="376" h="189">
                  <a:moveTo>
                    <a:pt x="188" y="189"/>
                  </a:moveTo>
                  <a:lnTo>
                    <a:pt x="0" y="189"/>
                  </a:lnTo>
                  <a:lnTo>
                    <a:pt x="188" y="0"/>
                  </a:lnTo>
                  <a:lnTo>
                    <a:pt x="376" y="0"/>
                  </a:lnTo>
                  <a:lnTo>
                    <a:pt x="188" y="18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69" name="Freeform 6"/>
            <p:cNvSpPr>
              <a:spLocks/>
            </p:cNvSpPr>
            <p:nvPr/>
          </p:nvSpPr>
          <p:spPr bwMode="auto">
            <a:xfrm>
              <a:off x="8697913" y="4694238"/>
              <a:ext cx="596900" cy="300038"/>
            </a:xfrm>
            <a:custGeom>
              <a:avLst/>
              <a:gdLst>
                <a:gd name="T0" fmla="*/ 188 w 376"/>
                <a:gd name="T1" fmla="*/ 0 h 189"/>
                <a:gd name="T2" fmla="*/ 0 w 376"/>
                <a:gd name="T3" fmla="*/ 0 h 189"/>
                <a:gd name="T4" fmla="*/ 188 w 376"/>
                <a:gd name="T5" fmla="*/ 189 h 189"/>
                <a:gd name="T6" fmla="*/ 376 w 376"/>
                <a:gd name="T7" fmla="*/ 189 h 189"/>
                <a:gd name="T8" fmla="*/ 188 w 376"/>
                <a:gd name="T9" fmla="*/ 0 h 189"/>
              </a:gdLst>
              <a:ahLst/>
              <a:cxnLst>
                <a:cxn ang="0">
                  <a:pos x="T0" y="T1"/>
                </a:cxn>
                <a:cxn ang="0">
                  <a:pos x="T2" y="T3"/>
                </a:cxn>
                <a:cxn ang="0">
                  <a:pos x="T4" y="T5"/>
                </a:cxn>
                <a:cxn ang="0">
                  <a:pos x="T6" y="T7"/>
                </a:cxn>
                <a:cxn ang="0">
                  <a:pos x="T8" y="T9"/>
                </a:cxn>
              </a:cxnLst>
              <a:rect l="0" t="0" r="r" b="b"/>
              <a:pathLst>
                <a:path w="376" h="189">
                  <a:moveTo>
                    <a:pt x="188" y="0"/>
                  </a:moveTo>
                  <a:lnTo>
                    <a:pt x="0" y="0"/>
                  </a:lnTo>
                  <a:lnTo>
                    <a:pt x="188" y="189"/>
                  </a:lnTo>
                  <a:lnTo>
                    <a:pt x="376" y="189"/>
                  </a:lnTo>
                  <a:lnTo>
                    <a:pt x="188"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71" name="Freeform 7"/>
            <p:cNvSpPr>
              <a:spLocks/>
            </p:cNvSpPr>
            <p:nvPr/>
          </p:nvSpPr>
          <p:spPr bwMode="auto">
            <a:xfrm>
              <a:off x="8996363" y="4694238"/>
              <a:ext cx="593725" cy="300038"/>
            </a:xfrm>
            <a:custGeom>
              <a:avLst/>
              <a:gdLst>
                <a:gd name="T0" fmla="*/ 188 w 374"/>
                <a:gd name="T1" fmla="*/ 189 h 189"/>
                <a:gd name="T2" fmla="*/ 0 w 374"/>
                <a:gd name="T3" fmla="*/ 189 h 189"/>
                <a:gd name="T4" fmla="*/ 188 w 374"/>
                <a:gd name="T5" fmla="*/ 0 h 189"/>
                <a:gd name="T6" fmla="*/ 374 w 374"/>
                <a:gd name="T7" fmla="*/ 0 h 189"/>
                <a:gd name="T8" fmla="*/ 188 w 374"/>
                <a:gd name="T9" fmla="*/ 189 h 189"/>
              </a:gdLst>
              <a:ahLst/>
              <a:cxnLst>
                <a:cxn ang="0">
                  <a:pos x="T0" y="T1"/>
                </a:cxn>
                <a:cxn ang="0">
                  <a:pos x="T2" y="T3"/>
                </a:cxn>
                <a:cxn ang="0">
                  <a:pos x="T4" y="T5"/>
                </a:cxn>
                <a:cxn ang="0">
                  <a:pos x="T6" y="T7"/>
                </a:cxn>
                <a:cxn ang="0">
                  <a:pos x="T8" y="T9"/>
                </a:cxn>
              </a:cxnLst>
              <a:rect l="0" t="0" r="r" b="b"/>
              <a:pathLst>
                <a:path w="374" h="189">
                  <a:moveTo>
                    <a:pt x="188" y="189"/>
                  </a:moveTo>
                  <a:lnTo>
                    <a:pt x="0" y="189"/>
                  </a:lnTo>
                  <a:lnTo>
                    <a:pt x="188" y="0"/>
                  </a:lnTo>
                  <a:lnTo>
                    <a:pt x="374" y="0"/>
                  </a:lnTo>
                  <a:lnTo>
                    <a:pt x="188" y="18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73" name="Freeform 8"/>
            <p:cNvSpPr>
              <a:spLocks/>
            </p:cNvSpPr>
            <p:nvPr/>
          </p:nvSpPr>
          <p:spPr bwMode="auto">
            <a:xfrm>
              <a:off x="9294813" y="4694238"/>
              <a:ext cx="593725" cy="300038"/>
            </a:xfrm>
            <a:custGeom>
              <a:avLst/>
              <a:gdLst>
                <a:gd name="T0" fmla="*/ 186 w 374"/>
                <a:gd name="T1" fmla="*/ 0 h 189"/>
                <a:gd name="T2" fmla="*/ 0 w 374"/>
                <a:gd name="T3" fmla="*/ 0 h 189"/>
                <a:gd name="T4" fmla="*/ 186 w 374"/>
                <a:gd name="T5" fmla="*/ 189 h 189"/>
                <a:gd name="T6" fmla="*/ 374 w 374"/>
                <a:gd name="T7" fmla="*/ 189 h 189"/>
                <a:gd name="T8" fmla="*/ 186 w 374"/>
                <a:gd name="T9" fmla="*/ 0 h 189"/>
              </a:gdLst>
              <a:ahLst/>
              <a:cxnLst>
                <a:cxn ang="0">
                  <a:pos x="T0" y="T1"/>
                </a:cxn>
                <a:cxn ang="0">
                  <a:pos x="T2" y="T3"/>
                </a:cxn>
                <a:cxn ang="0">
                  <a:pos x="T4" y="T5"/>
                </a:cxn>
                <a:cxn ang="0">
                  <a:pos x="T6" y="T7"/>
                </a:cxn>
                <a:cxn ang="0">
                  <a:pos x="T8" y="T9"/>
                </a:cxn>
              </a:cxnLst>
              <a:rect l="0" t="0" r="r" b="b"/>
              <a:pathLst>
                <a:path w="374" h="189">
                  <a:moveTo>
                    <a:pt x="186" y="0"/>
                  </a:moveTo>
                  <a:lnTo>
                    <a:pt x="0" y="0"/>
                  </a:lnTo>
                  <a:lnTo>
                    <a:pt x="186" y="189"/>
                  </a:lnTo>
                  <a:lnTo>
                    <a:pt x="374" y="189"/>
                  </a:lnTo>
                  <a:lnTo>
                    <a:pt x="186" y="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74" name="Freeform 9"/>
            <p:cNvSpPr>
              <a:spLocks/>
            </p:cNvSpPr>
            <p:nvPr/>
          </p:nvSpPr>
          <p:spPr bwMode="auto">
            <a:xfrm>
              <a:off x="8399463" y="4994276"/>
              <a:ext cx="895350" cy="595313"/>
            </a:xfrm>
            <a:custGeom>
              <a:avLst/>
              <a:gdLst>
                <a:gd name="T0" fmla="*/ 564 w 564"/>
                <a:gd name="T1" fmla="*/ 375 h 375"/>
                <a:gd name="T2" fmla="*/ 188 w 564"/>
                <a:gd name="T3" fmla="*/ 0 h 375"/>
                <a:gd name="T4" fmla="*/ 0 w 564"/>
                <a:gd name="T5" fmla="*/ 0 h 375"/>
                <a:gd name="T6" fmla="*/ 376 w 564"/>
                <a:gd name="T7" fmla="*/ 375 h 375"/>
                <a:gd name="T8" fmla="*/ 564 w 564"/>
                <a:gd name="T9" fmla="*/ 375 h 375"/>
              </a:gdLst>
              <a:ahLst/>
              <a:cxnLst>
                <a:cxn ang="0">
                  <a:pos x="T0" y="T1"/>
                </a:cxn>
                <a:cxn ang="0">
                  <a:pos x="T2" y="T3"/>
                </a:cxn>
                <a:cxn ang="0">
                  <a:pos x="T4" y="T5"/>
                </a:cxn>
                <a:cxn ang="0">
                  <a:pos x="T6" y="T7"/>
                </a:cxn>
                <a:cxn ang="0">
                  <a:pos x="T8" y="T9"/>
                </a:cxn>
              </a:cxnLst>
              <a:rect l="0" t="0" r="r" b="b"/>
              <a:pathLst>
                <a:path w="564" h="375">
                  <a:moveTo>
                    <a:pt x="564" y="375"/>
                  </a:moveTo>
                  <a:lnTo>
                    <a:pt x="188" y="0"/>
                  </a:lnTo>
                  <a:lnTo>
                    <a:pt x="0" y="0"/>
                  </a:lnTo>
                  <a:lnTo>
                    <a:pt x="376" y="375"/>
                  </a:lnTo>
                  <a:lnTo>
                    <a:pt x="564" y="37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75" name="Freeform 10"/>
            <p:cNvSpPr>
              <a:spLocks/>
            </p:cNvSpPr>
            <p:nvPr/>
          </p:nvSpPr>
          <p:spPr bwMode="auto">
            <a:xfrm>
              <a:off x="8996363" y="4994276"/>
              <a:ext cx="892175" cy="595313"/>
            </a:xfrm>
            <a:custGeom>
              <a:avLst/>
              <a:gdLst>
                <a:gd name="T0" fmla="*/ 0 w 562"/>
                <a:gd name="T1" fmla="*/ 375 h 375"/>
                <a:gd name="T2" fmla="*/ 188 w 562"/>
                <a:gd name="T3" fmla="*/ 375 h 375"/>
                <a:gd name="T4" fmla="*/ 562 w 562"/>
                <a:gd name="T5" fmla="*/ 0 h 375"/>
                <a:gd name="T6" fmla="*/ 374 w 562"/>
                <a:gd name="T7" fmla="*/ 0 h 375"/>
                <a:gd name="T8" fmla="*/ 0 w 562"/>
                <a:gd name="T9" fmla="*/ 375 h 375"/>
              </a:gdLst>
              <a:ahLst/>
              <a:cxnLst>
                <a:cxn ang="0">
                  <a:pos x="T0" y="T1"/>
                </a:cxn>
                <a:cxn ang="0">
                  <a:pos x="T2" y="T3"/>
                </a:cxn>
                <a:cxn ang="0">
                  <a:pos x="T4" y="T5"/>
                </a:cxn>
                <a:cxn ang="0">
                  <a:pos x="T6" y="T7"/>
                </a:cxn>
                <a:cxn ang="0">
                  <a:pos x="T8" y="T9"/>
                </a:cxn>
              </a:cxnLst>
              <a:rect l="0" t="0" r="r" b="b"/>
              <a:pathLst>
                <a:path w="562" h="375">
                  <a:moveTo>
                    <a:pt x="0" y="375"/>
                  </a:moveTo>
                  <a:lnTo>
                    <a:pt x="188" y="375"/>
                  </a:lnTo>
                  <a:lnTo>
                    <a:pt x="562" y="0"/>
                  </a:lnTo>
                  <a:lnTo>
                    <a:pt x="374" y="0"/>
                  </a:lnTo>
                  <a:lnTo>
                    <a:pt x="0" y="375"/>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grpSp>
      <p:grpSp>
        <p:nvGrpSpPr>
          <p:cNvPr id="2" name="Group 1"/>
          <p:cNvGrpSpPr/>
          <p:nvPr/>
        </p:nvGrpSpPr>
        <p:grpSpPr>
          <a:xfrm>
            <a:off x="2397829" y="2775797"/>
            <a:ext cx="4563446" cy="1324395"/>
            <a:chOff x="2397829" y="2775797"/>
            <a:chExt cx="4563446" cy="1324395"/>
          </a:xfrm>
        </p:grpSpPr>
        <p:sp>
          <p:nvSpPr>
            <p:cNvPr id="77" name="TextBox 76"/>
            <p:cNvSpPr txBox="1"/>
            <p:nvPr/>
          </p:nvSpPr>
          <p:spPr>
            <a:xfrm>
              <a:off x="2904044" y="2775797"/>
              <a:ext cx="3238500" cy="646331"/>
            </a:xfrm>
            <a:prstGeom prst="rect">
              <a:avLst/>
            </a:prstGeom>
            <a:noFill/>
          </p:spPr>
          <p:txBody>
            <a:bodyPr wrap="square" rtlCol="0">
              <a:spAutoFit/>
            </a:bodyPr>
            <a:lstStyle/>
            <a:p>
              <a:pPr algn="r"/>
              <a:r>
                <a:rPr lang="en-US" sz="3600">
                  <a:solidFill>
                    <a:schemeClr val="bg1"/>
                  </a:solidFill>
                  <a:latin typeface="+mj-lt"/>
                </a:rPr>
                <a:t>balance</a:t>
              </a:r>
              <a:endParaRPr lang="uk-UA" sz="3600">
                <a:solidFill>
                  <a:schemeClr val="bg1"/>
                </a:solidFill>
                <a:latin typeface="+mj-lt"/>
              </a:endParaRPr>
            </a:p>
          </p:txBody>
        </p:sp>
        <p:sp>
          <p:nvSpPr>
            <p:cNvPr id="78" name="TextBox 77"/>
            <p:cNvSpPr txBox="1"/>
            <p:nvPr/>
          </p:nvSpPr>
          <p:spPr>
            <a:xfrm flipH="1">
              <a:off x="2397829" y="3392306"/>
              <a:ext cx="3744715" cy="707886"/>
            </a:xfrm>
            <a:prstGeom prst="rect">
              <a:avLst/>
            </a:prstGeom>
            <a:noFill/>
          </p:spPr>
          <p:txBody>
            <a:bodyPr wrap="square" rtlCol="0">
              <a:spAutoFit/>
            </a:bodyPr>
            <a:lstStyle/>
            <a:p>
              <a:pPr algn="r"/>
              <a:r>
                <a:rPr lang="en-US" sz="2000">
                  <a:solidFill>
                    <a:schemeClr val="bg1"/>
                  </a:solidFill>
                </a:rPr>
                <a:t>Lorem ipsum dolor sit amet, consectetuer adipiscing elit. </a:t>
              </a:r>
              <a:endParaRPr lang="ru-RU" sz="2000">
                <a:solidFill>
                  <a:schemeClr val="bg1"/>
                </a:solidFill>
              </a:endParaRPr>
            </a:p>
          </p:txBody>
        </p:sp>
        <p:sp>
          <p:nvSpPr>
            <p:cNvPr id="79" name="Oval 78"/>
            <p:cNvSpPr/>
            <p:nvPr/>
          </p:nvSpPr>
          <p:spPr>
            <a:xfrm>
              <a:off x="6493794" y="2803666"/>
              <a:ext cx="467481" cy="4674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3" name="Group 2"/>
          <p:cNvGrpSpPr/>
          <p:nvPr/>
        </p:nvGrpSpPr>
        <p:grpSpPr>
          <a:xfrm>
            <a:off x="11173431" y="2794898"/>
            <a:ext cx="4716740" cy="1324395"/>
            <a:chOff x="11173431" y="2794898"/>
            <a:chExt cx="4716740" cy="1324395"/>
          </a:xfrm>
        </p:grpSpPr>
        <p:sp>
          <p:nvSpPr>
            <p:cNvPr id="81" name="Oval 80"/>
            <p:cNvSpPr/>
            <p:nvPr/>
          </p:nvSpPr>
          <p:spPr>
            <a:xfrm>
              <a:off x="11173431" y="2822767"/>
              <a:ext cx="467481" cy="4674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82" name="TextBox 81"/>
            <p:cNvSpPr txBox="1"/>
            <p:nvPr/>
          </p:nvSpPr>
          <p:spPr>
            <a:xfrm>
              <a:off x="12145456" y="2794898"/>
              <a:ext cx="3238500" cy="646331"/>
            </a:xfrm>
            <a:prstGeom prst="rect">
              <a:avLst/>
            </a:prstGeom>
            <a:noFill/>
          </p:spPr>
          <p:txBody>
            <a:bodyPr wrap="square" rtlCol="0">
              <a:spAutoFit/>
            </a:bodyPr>
            <a:lstStyle/>
            <a:p>
              <a:r>
                <a:rPr lang="en-US" sz="3600">
                  <a:solidFill>
                    <a:schemeClr val="bg1"/>
                  </a:solidFill>
                  <a:latin typeface="+mj-lt"/>
                </a:rPr>
                <a:t>pattern</a:t>
              </a:r>
              <a:endParaRPr lang="uk-UA" sz="3600">
                <a:solidFill>
                  <a:schemeClr val="bg1"/>
                </a:solidFill>
                <a:latin typeface="+mj-lt"/>
              </a:endParaRPr>
            </a:p>
          </p:txBody>
        </p:sp>
        <p:sp>
          <p:nvSpPr>
            <p:cNvPr id="83" name="TextBox 82"/>
            <p:cNvSpPr txBox="1"/>
            <p:nvPr/>
          </p:nvSpPr>
          <p:spPr>
            <a:xfrm flipH="1">
              <a:off x="12145456" y="3411407"/>
              <a:ext cx="3744715" cy="707886"/>
            </a:xfrm>
            <a:prstGeom prst="rect">
              <a:avLst/>
            </a:prstGeom>
            <a:noFill/>
          </p:spPr>
          <p:txBody>
            <a:bodyPr wrap="square" rtlCol="0">
              <a:spAutoFit/>
            </a:bodyPr>
            <a:lstStyle/>
            <a:p>
              <a:r>
                <a:rPr lang="en-US" sz="2000">
                  <a:solidFill>
                    <a:schemeClr val="bg1"/>
                  </a:solidFill>
                </a:rPr>
                <a:t>Lorem ipsum dolor sit amet, consectetuer adipiscing elit. </a:t>
              </a:r>
              <a:endParaRPr lang="ru-RU" sz="2000">
                <a:solidFill>
                  <a:schemeClr val="bg1"/>
                </a:solidFill>
              </a:endParaRPr>
            </a:p>
          </p:txBody>
        </p:sp>
      </p:grpSp>
      <p:grpSp>
        <p:nvGrpSpPr>
          <p:cNvPr id="4" name="Group 3"/>
          <p:cNvGrpSpPr/>
          <p:nvPr/>
        </p:nvGrpSpPr>
        <p:grpSpPr>
          <a:xfrm>
            <a:off x="1195483" y="4883716"/>
            <a:ext cx="4563446" cy="1324395"/>
            <a:chOff x="1195483" y="4883716"/>
            <a:chExt cx="4563446" cy="1324395"/>
          </a:xfrm>
        </p:grpSpPr>
        <p:sp>
          <p:nvSpPr>
            <p:cNvPr id="85" name="TextBox 84"/>
            <p:cNvSpPr txBox="1"/>
            <p:nvPr/>
          </p:nvSpPr>
          <p:spPr>
            <a:xfrm>
              <a:off x="1701698" y="4883716"/>
              <a:ext cx="3238500" cy="646331"/>
            </a:xfrm>
            <a:prstGeom prst="rect">
              <a:avLst/>
            </a:prstGeom>
            <a:noFill/>
          </p:spPr>
          <p:txBody>
            <a:bodyPr wrap="square" rtlCol="0">
              <a:spAutoFit/>
            </a:bodyPr>
            <a:lstStyle/>
            <a:p>
              <a:pPr algn="r"/>
              <a:r>
                <a:rPr lang="en-US" sz="3600">
                  <a:solidFill>
                    <a:schemeClr val="bg1"/>
                  </a:solidFill>
                  <a:latin typeface="+mj-lt"/>
                </a:rPr>
                <a:t>contrast</a:t>
              </a:r>
              <a:endParaRPr lang="uk-UA" sz="3600">
                <a:solidFill>
                  <a:schemeClr val="bg1"/>
                </a:solidFill>
                <a:latin typeface="+mj-lt"/>
              </a:endParaRPr>
            </a:p>
          </p:txBody>
        </p:sp>
        <p:sp>
          <p:nvSpPr>
            <p:cNvPr id="86" name="TextBox 85"/>
            <p:cNvSpPr txBox="1"/>
            <p:nvPr/>
          </p:nvSpPr>
          <p:spPr>
            <a:xfrm flipH="1">
              <a:off x="1195483" y="5500225"/>
              <a:ext cx="3744715" cy="707886"/>
            </a:xfrm>
            <a:prstGeom prst="rect">
              <a:avLst/>
            </a:prstGeom>
            <a:noFill/>
          </p:spPr>
          <p:txBody>
            <a:bodyPr wrap="square" rtlCol="0">
              <a:spAutoFit/>
            </a:bodyPr>
            <a:lstStyle/>
            <a:p>
              <a:pPr algn="r"/>
              <a:r>
                <a:rPr lang="en-US" sz="2000">
                  <a:solidFill>
                    <a:schemeClr val="bg1"/>
                  </a:solidFill>
                </a:rPr>
                <a:t>Lorem ipsum dolor sit amet, consectetuer adipiscing elit. </a:t>
              </a:r>
              <a:endParaRPr lang="ru-RU" sz="2000">
                <a:solidFill>
                  <a:schemeClr val="bg1"/>
                </a:solidFill>
              </a:endParaRPr>
            </a:p>
          </p:txBody>
        </p:sp>
        <p:sp>
          <p:nvSpPr>
            <p:cNvPr id="87" name="Oval 86"/>
            <p:cNvSpPr/>
            <p:nvPr/>
          </p:nvSpPr>
          <p:spPr>
            <a:xfrm>
              <a:off x="5291448" y="4911585"/>
              <a:ext cx="467481" cy="4674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7" name="Group 6"/>
          <p:cNvGrpSpPr/>
          <p:nvPr/>
        </p:nvGrpSpPr>
        <p:grpSpPr>
          <a:xfrm>
            <a:off x="12375777" y="4907201"/>
            <a:ext cx="4716740" cy="1324395"/>
            <a:chOff x="12375777" y="4907201"/>
            <a:chExt cx="4716740" cy="1324395"/>
          </a:xfrm>
        </p:grpSpPr>
        <p:sp>
          <p:nvSpPr>
            <p:cNvPr id="89" name="Oval 88"/>
            <p:cNvSpPr/>
            <p:nvPr/>
          </p:nvSpPr>
          <p:spPr>
            <a:xfrm>
              <a:off x="12375777" y="4935070"/>
              <a:ext cx="467481" cy="4674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90" name="TextBox 89"/>
            <p:cNvSpPr txBox="1"/>
            <p:nvPr/>
          </p:nvSpPr>
          <p:spPr>
            <a:xfrm>
              <a:off x="13347802" y="4907201"/>
              <a:ext cx="3238500" cy="646331"/>
            </a:xfrm>
            <a:prstGeom prst="rect">
              <a:avLst/>
            </a:prstGeom>
            <a:noFill/>
          </p:spPr>
          <p:txBody>
            <a:bodyPr wrap="square" rtlCol="0">
              <a:spAutoFit/>
            </a:bodyPr>
            <a:lstStyle/>
            <a:p>
              <a:r>
                <a:rPr lang="en-US" sz="3600">
                  <a:solidFill>
                    <a:schemeClr val="bg1"/>
                  </a:solidFill>
                  <a:latin typeface="+mj-lt"/>
                </a:rPr>
                <a:t>rhythm</a:t>
              </a:r>
              <a:endParaRPr lang="uk-UA" sz="3600">
                <a:solidFill>
                  <a:schemeClr val="bg1"/>
                </a:solidFill>
                <a:latin typeface="+mj-lt"/>
              </a:endParaRPr>
            </a:p>
          </p:txBody>
        </p:sp>
        <p:sp>
          <p:nvSpPr>
            <p:cNvPr id="91" name="TextBox 90"/>
            <p:cNvSpPr txBox="1"/>
            <p:nvPr/>
          </p:nvSpPr>
          <p:spPr>
            <a:xfrm flipH="1">
              <a:off x="13347802" y="5523710"/>
              <a:ext cx="3744715" cy="707886"/>
            </a:xfrm>
            <a:prstGeom prst="rect">
              <a:avLst/>
            </a:prstGeom>
            <a:noFill/>
          </p:spPr>
          <p:txBody>
            <a:bodyPr wrap="square" rtlCol="0">
              <a:spAutoFit/>
            </a:bodyPr>
            <a:lstStyle/>
            <a:p>
              <a:r>
                <a:rPr lang="en-US" sz="2000">
                  <a:solidFill>
                    <a:schemeClr val="bg1"/>
                  </a:solidFill>
                </a:rPr>
                <a:t>Lorem ipsum dolor sit amet, consectetuer adipiscing elit. </a:t>
              </a:r>
              <a:endParaRPr lang="ru-RU" sz="2000">
                <a:solidFill>
                  <a:schemeClr val="bg1"/>
                </a:solidFill>
              </a:endParaRPr>
            </a:p>
          </p:txBody>
        </p:sp>
      </p:grpSp>
      <p:grpSp>
        <p:nvGrpSpPr>
          <p:cNvPr id="9" name="Group 8"/>
          <p:cNvGrpSpPr/>
          <p:nvPr/>
        </p:nvGrpSpPr>
        <p:grpSpPr>
          <a:xfrm>
            <a:off x="2397829" y="6991636"/>
            <a:ext cx="4563446" cy="1324395"/>
            <a:chOff x="2397829" y="6991636"/>
            <a:chExt cx="4563446" cy="1324395"/>
          </a:xfrm>
        </p:grpSpPr>
        <p:sp>
          <p:nvSpPr>
            <p:cNvPr id="93" name="TextBox 92"/>
            <p:cNvSpPr txBox="1"/>
            <p:nvPr/>
          </p:nvSpPr>
          <p:spPr>
            <a:xfrm>
              <a:off x="2904044" y="6991636"/>
              <a:ext cx="3238500" cy="646331"/>
            </a:xfrm>
            <a:prstGeom prst="rect">
              <a:avLst/>
            </a:prstGeom>
            <a:noFill/>
          </p:spPr>
          <p:txBody>
            <a:bodyPr wrap="square" rtlCol="0">
              <a:spAutoFit/>
            </a:bodyPr>
            <a:lstStyle/>
            <a:p>
              <a:pPr algn="r"/>
              <a:r>
                <a:rPr lang="en-US" sz="3600">
                  <a:solidFill>
                    <a:schemeClr val="bg1"/>
                  </a:solidFill>
                  <a:latin typeface="+mj-lt"/>
                </a:rPr>
                <a:t>alignment</a:t>
              </a:r>
              <a:endParaRPr lang="uk-UA" sz="3600">
                <a:solidFill>
                  <a:schemeClr val="bg1"/>
                </a:solidFill>
                <a:latin typeface="+mj-lt"/>
              </a:endParaRPr>
            </a:p>
          </p:txBody>
        </p:sp>
        <p:sp>
          <p:nvSpPr>
            <p:cNvPr id="94" name="TextBox 93"/>
            <p:cNvSpPr txBox="1"/>
            <p:nvPr/>
          </p:nvSpPr>
          <p:spPr>
            <a:xfrm flipH="1">
              <a:off x="2397829" y="7608145"/>
              <a:ext cx="3744715" cy="707886"/>
            </a:xfrm>
            <a:prstGeom prst="rect">
              <a:avLst/>
            </a:prstGeom>
            <a:noFill/>
          </p:spPr>
          <p:txBody>
            <a:bodyPr wrap="square" rtlCol="0">
              <a:spAutoFit/>
            </a:bodyPr>
            <a:lstStyle/>
            <a:p>
              <a:pPr algn="r"/>
              <a:r>
                <a:rPr lang="en-US" sz="2000">
                  <a:solidFill>
                    <a:schemeClr val="bg1"/>
                  </a:solidFill>
                </a:rPr>
                <a:t>Lorem ipsum dolor sit amet, consectetuer adipiscing elit. </a:t>
              </a:r>
              <a:endParaRPr lang="ru-RU" sz="2000">
                <a:solidFill>
                  <a:schemeClr val="bg1"/>
                </a:solidFill>
              </a:endParaRPr>
            </a:p>
          </p:txBody>
        </p:sp>
        <p:sp>
          <p:nvSpPr>
            <p:cNvPr id="95" name="Oval 94"/>
            <p:cNvSpPr/>
            <p:nvPr/>
          </p:nvSpPr>
          <p:spPr>
            <a:xfrm>
              <a:off x="6493794" y="7019505"/>
              <a:ext cx="467481" cy="4674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grpSp>
        <p:nvGrpSpPr>
          <p:cNvPr id="8" name="Group 7"/>
          <p:cNvGrpSpPr/>
          <p:nvPr/>
        </p:nvGrpSpPr>
        <p:grpSpPr>
          <a:xfrm>
            <a:off x="11173431" y="7019505"/>
            <a:ext cx="4716740" cy="1324395"/>
            <a:chOff x="11173431" y="7019505"/>
            <a:chExt cx="4716740" cy="1324395"/>
          </a:xfrm>
        </p:grpSpPr>
        <p:sp>
          <p:nvSpPr>
            <p:cNvPr id="97" name="Oval 96"/>
            <p:cNvSpPr/>
            <p:nvPr/>
          </p:nvSpPr>
          <p:spPr>
            <a:xfrm>
              <a:off x="11173431" y="7047374"/>
              <a:ext cx="467481" cy="4674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98" name="TextBox 97"/>
            <p:cNvSpPr txBox="1"/>
            <p:nvPr/>
          </p:nvSpPr>
          <p:spPr>
            <a:xfrm>
              <a:off x="12145456" y="7019505"/>
              <a:ext cx="3238500" cy="646331"/>
            </a:xfrm>
            <a:prstGeom prst="rect">
              <a:avLst/>
            </a:prstGeom>
            <a:noFill/>
          </p:spPr>
          <p:txBody>
            <a:bodyPr wrap="square" rtlCol="0">
              <a:spAutoFit/>
            </a:bodyPr>
            <a:lstStyle/>
            <a:p>
              <a:r>
                <a:rPr lang="en-US" sz="3600">
                  <a:solidFill>
                    <a:schemeClr val="bg1"/>
                  </a:solidFill>
                  <a:latin typeface="+mj-lt"/>
                </a:rPr>
                <a:t>variety</a:t>
              </a:r>
              <a:endParaRPr lang="uk-UA" sz="3600">
                <a:solidFill>
                  <a:schemeClr val="bg1"/>
                </a:solidFill>
                <a:latin typeface="+mj-lt"/>
              </a:endParaRPr>
            </a:p>
          </p:txBody>
        </p:sp>
        <p:sp>
          <p:nvSpPr>
            <p:cNvPr id="99" name="TextBox 98"/>
            <p:cNvSpPr txBox="1"/>
            <p:nvPr/>
          </p:nvSpPr>
          <p:spPr>
            <a:xfrm flipH="1">
              <a:off x="12145456" y="7636014"/>
              <a:ext cx="3744715" cy="707886"/>
            </a:xfrm>
            <a:prstGeom prst="rect">
              <a:avLst/>
            </a:prstGeom>
            <a:noFill/>
          </p:spPr>
          <p:txBody>
            <a:bodyPr wrap="square" rtlCol="0">
              <a:spAutoFit/>
            </a:bodyPr>
            <a:lstStyle/>
            <a:p>
              <a:r>
                <a:rPr lang="en-US" sz="2000">
                  <a:solidFill>
                    <a:schemeClr val="bg1"/>
                  </a:solidFill>
                </a:rPr>
                <a:t>Lorem ipsum dolor sit amet, consectetuer adipiscing elit. </a:t>
              </a:r>
              <a:endParaRPr lang="ru-RU" sz="2000">
                <a:solidFill>
                  <a:schemeClr val="bg1"/>
                </a:solidFill>
              </a:endParaRPr>
            </a:p>
          </p:txBody>
        </p:sp>
      </p:grpSp>
      <p:sp>
        <p:nvSpPr>
          <p:cNvPr id="10" name="Picture Placeholder 9"/>
          <p:cNvSpPr>
            <a:spLocks noGrp="1"/>
          </p:cNvSpPr>
          <p:nvPr>
            <p:ph type="pic" sz="quarter" idx="12"/>
          </p:nvPr>
        </p:nvSpPr>
        <p:spPr/>
      </p:sp>
    </p:spTree>
    <p:extLst>
      <p:ext uri="{BB962C8B-B14F-4D97-AF65-F5344CB8AC3E}">
        <p14:creationId xmlns:p14="http://schemas.microsoft.com/office/powerpoint/2010/main" val="33910940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p:cTn id="7" dur="1250" fill="hold"/>
                                        <p:tgtEl>
                                          <p:spTgt spid="59"/>
                                        </p:tgtEl>
                                        <p:attrNameLst>
                                          <p:attrName>ppt_w</p:attrName>
                                        </p:attrNameLst>
                                      </p:cBhvr>
                                      <p:tavLst>
                                        <p:tav tm="0">
                                          <p:val>
                                            <p:fltVal val="0"/>
                                          </p:val>
                                        </p:tav>
                                        <p:tav tm="100000">
                                          <p:val>
                                            <p:strVal val="#ppt_w"/>
                                          </p:val>
                                        </p:tav>
                                      </p:tavLst>
                                    </p:anim>
                                    <p:anim calcmode="lin" valueType="num">
                                      <p:cBhvr>
                                        <p:cTn id="8" dur="1250" fill="hold"/>
                                        <p:tgtEl>
                                          <p:spTgt spid="59"/>
                                        </p:tgtEl>
                                        <p:attrNameLst>
                                          <p:attrName>ppt_h</p:attrName>
                                        </p:attrNameLst>
                                      </p:cBhvr>
                                      <p:tavLst>
                                        <p:tav tm="0">
                                          <p:val>
                                            <p:fltVal val="0"/>
                                          </p:val>
                                        </p:tav>
                                        <p:tav tm="100000">
                                          <p:val>
                                            <p:strVal val="#ppt_h"/>
                                          </p:val>
                                        </p:tav>
                                      </p:tavLst>
                                    </p:anim>
                                    <p:anim calcmode="lin" valueType="num">
                                      <p:cBhvr>
                                        <p:cTn id="9" dur="1250" fill="hold"/>
                                        <p:tgtEl>
                                          <p:spTgt spid="59"/>
                                        </p:tgtEl>
                                        <p:attrNameLst>
                                          <p:attrName>style.rotation</p:attrName>
                                        </p:attrNameLst>
                                      </p:cBhvr>
                                      <p:tavLst>
                                        <p:tav tm="0">
                                          <p:val>
                                            <p:fltVal val="360"/>
                                          </p:val>
                                        </p:tav>
                                        <p:tav tm="100000">
                                          <p:val>
                                            <p:fltVal val="0"/>
                                          </p:val>
                                        </p:tav>
                                      </p:tavLst>
                                    </p:anim>
                                    <p:animEffect transition="in" filter="fade">
                                      <p:cBhvr>
                                        <p:cTn id="10" dur="1250"/>
                                        <p:tgtEl>
                                          <p:spTgt spid="59"/>
                                        </p:tgtEl>
                                      </p:cBhvr>
                                    </p:animEffect>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250"/>
                                        <p:tgtEl>
                                          <p:spTgt spid="2"/>
                                        </p:tgtEl>
                                      </p:cBhvr>
                                    </p:animEffect>
                                    <p:anim calcmode="lin" valueType="num">
                                      <p:cBhvr>
                                        <p:cTn id="15" dur="1250" fill="hold"/>
                                        <p:tgtEl>
                                          <p:spTgt spid="2"/>
                                        </p:tgtEl>
                                        <p:attrNameLst>
                                          <p:attrName>ppt_x</p:attrName>
                                        </p:attrNameLst>
                                      </p:cBhvr>
                                      <p:tavLst>
                                        <p:tav tm="0">
                                          <p:val>
                                            <p:strVal val="#ppt_x"/>
                                          </p:val>
                                        </p:tav>
                                        <p:tav tm="100000">
                                          <p:val>
                                            <p:strVal val="#ppt_x"/>
                                          </p:val>
                                        </p:tav>
                                      </p:tavLst>
                                    </p:anim>
                                    <p:anim calcmode="lin" valueType="num">
                                      <p:cBhvr>
                                        <p:cTn id="16" dur="1125" decel="100000" fill="hold"/>
                                        <p:tgtEl>
                                          <p:spTgt spid="2"/>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fade">
                                      <p:cBhvr>
                                        <p:cTn id="20" dur="1250"/>
                                        <p:tgtEl>
                                          <p:spTgt spid="3"/>
                                        </p:tgtEl>
                                      </p:cBhvr>
                                    </p:animEffect>
                                    <p:anim calcmode="lin" valueType="num">
                                      <p:cBhvr>
                                        <p:cTn id="21" dur="1250" fill="hold"/>
                                        <p:tgtEl>
                                          <p:spTgt spid="3"/>
                                        </p:tgtEl>
                                        <p:attrNameLst>
                                          <p:attrName>ppt_x</p:attrName>
                                        </p:attrNameLst>
                                      </p:cBhvr>
                                      <p:tavLst>
                                        <p:tav tm="0">
                                          <p:val>
                                            <p:strVal val="#ppt_x"/>
                                          </p:val>
                                        </p:tav>
                                        <p:tav tm="100000">
                                          <p:val>
                                            <p:strVal val="#ppt_x"/>
                                          </p:val>
                                        </p:tav>
                                      </p:tavLst>
                                    </p:anim>
                                    <p:anim calcmode="lin" valueType="num">
                                      <p:cBhvr>
                                        <p:cTn id="22" dur="1125" decel="100000" fill="hold"/>
                                        <p:tgtEl>
                                          <p:spTgt spid="3"/>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3"/>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25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1250"/>
                                        <p:tgtEl>
                                          <p:spTgt spid="4"/>
                                        </p:tgtEl>
                                      </p:cBhvr>
                                    </p:animEffect>
                                    <p:anim calcmode="lin" valueType="num">
                                      <p:cBhvr>
                                        <p:cTn id="27" dur="1250" fill="hold"/>
                                        <p:tgtEl>
                                          <p:spTgt spid="4"/>
                                        </p:tgtEl>
                                        <p:attrNameLst>
                                          <p:attrName>ppt_x</p:attrName>
                                        </p:attrNameLst>
                                      </p:cBhvr>
                                      <p:tavLst>
                                        <p:tav tm="0">
                                          <p:val>
                                            <p:strVal val="#ppt_x"/>
                                          </p:val>
                                        </p:tav>
                                        <p:tav tm="100000">
                                          <p:val>
                                            <p:strVal val="#ppt_x"/>
                                          </p:val>
                                        </p:tav>
                                      </p:tavLst>
                                    </p:anim>
                                    <p:anim calcmode="lin" valueType="num">
                                      <p:cBhvr>
                                        <p:cTn id="28" dur="1125" decel="100000" fill="hold"/>
                                        <p:tgtEl>
                                          <p:spTgt spid="4"/>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30" presetID="37" presetClass="entr" presetSubtype="0" fill="hold" nodeType="withEffect">
                                  <p:stCondLst>
                                    <p:cond delay="25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250"/>
                                        <p:tgtEl>
                                          <p:spTgt spid="7"/>
                                        </p:tgtEl>
                                      </p:cBhvr>
                                    </p:animEffect>
                                    <p:anim calcmode="lin" valueType="num">
                                      <p:cBhvr>
                                        <p:cTn id="33" dur="1250" fill="hold"/>
                                        <p:tgtEl>
                                          <p:spTgt spid="7"/>
                                        </p:tgtEl>
                                        <p:attrNameLst>
                                          <p:attrName>ppt_x</p:attrName>
                                        </p:attrNameLst>
                                      </p:cBhvr>
                                      <p:tavLst>
                                        <p:tav tm="0">
                                          <p:val>
                                            <p:strVal val="#ppt_x"/>
                                          </p:val>
                                        </p:tav>
                                        <p:tav tm="100000">
                                          <p:val>
                                            <p:strVal val="#ppt_x"/>
                                          </p:val>
                                        </p:tav>
                                      </p:tavLst>
                                    </p:anim>
                                    <p:anim calcmode="lin" valueType="num">
                                      <p:cBhvr>
                                        <p:cTn id="34" dur="1125" decel="100000" fill="hold"/>
                                        <p:tgtEl>
                                          <p:spTgt spid="7"/>
                                        </p:tgtEl>
                                        <p:attrNameLst>
                                          <p:attrName>ppt_y</p:attrName>
                                        </p:attrNameLst>
                                      </p:cBhvr>
                                      <p:tavLst>
                                        <p:tav tm="0">
                                          <p:val>
                                            <p:strVal val="#ppt_y+1"/>
                                          </p:val>
                                        </p:tav>
                                        <p:tav tm="100000">
                                          <p:val>
                                            <p:strVal val="#ppt_y-.03"/>
                                          </p:val>
                                        </p:tav>
                                      </p:tavLst>
                                    </p:anim>
                                    <p:anim calcmode="lin" valueType="num">
                                      <p:cBhvr>
                                        <p:cTn id="35"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36" presetID="37" presetClass="entr" presetSubtype="0" fill="hold" nodeType="withEffect">
                                  <p:stCondLst>
                                    <p:cond delay="500"/>
                                  </p:stCondLst>
                                  <p:childTnLst>
                                    <p:set>
                                      <p:cBhvr>
                                        <p:cTn id="37" dur="1" fill="hold">
                                          <p:stCondLst>
                                            <p:cond delay="0"/>
                                          </p:stCondLst>
                                        </p:cTn>
                                        <p:tgtEl>
                                          <p:spTgt spid="9"/>
                                        </p:tgtEl>
                                        <p:attrNameLst>
                                          <p:attrName>style.visibility</p:attrName>
                                        </p:attrNameLst>
                                      </p:cBhvr>
                                      <p:to>
                                        <p:strVal val="visible"/>
                                      </p:to>
                                    </p:set>
                                    <p:animEffect transition="in" filter="fade">
                                      <p:cBhvr>
                                        <p:cTn id="38" dur="1250"/>
                                        <p:tgtEl>
                                          <p:spTgt spid="9"/>
                                        </p:tgtEl>
                                      </p:cBhvr>
                                    </p:animEffect>
                                    <p:anim calcmode="lin" valueType="num">
                                      <p:cBhvr>
                                        <p:cTn id="39" dur="1250" fill="hold"/>
                                        <p:tgtEl>
                                          <p:spTgt spid="9"/>
                                        </p:tgtEl>
                                        <p:attrNameLst>
                                          <p:attrName>ppt_x</p:attrName>
                                        </p:attrNameLst>
                                      </p:cBhvr>
                                      <p:tavLst>
                                        <p:tav tm="0">
                                          <p:val>
                                            <p:strVal val="#ppt_x"/>
                                          </p:val>
                                        </p:tav>
                                        <p:tav tm="100000">
                                          <p:val>
                                            <p:strVal val="#ppt_x"/>
                                          </p:val>
                                        </p:tav>
                                      </p:tavLst>
                                    </p:anim>
                                    <p:anim calcmode="lin" valueType="num">
                                      <p:cBhvr>
                                        <p:cTn id="40" dur="1125" decel="100000" fill="hold"/>
                                        <p:tgtEl>
                                          <p:spTgt spid="9"/>
                                        </p:tgtEl>
                                        <p:attrNameLst>
                                          <p:attrName>ppt_y</p:attrName>
                                        </p:attrNameLst>
                                      </p:cBhvr>
                                      <p:tavLst>
                                        <p:tav tm="0">
                                          <p:val>
                                            <p:strVal val="#ppt_y+1"/>
                                          </p:val>
                                        </p:tav>
                                        <p:tav tm="100000">
                                          <p:val>
                                            <p:strVal val="#ppt_y-.03"/>
                                          </p:val>
                                        </p:tav>
                                      </p:tavLst>
                                    </p:anim>
                                    <p:anim calcmode="lin" valueType="num">
                                      <p:cBhvr>
                                        <p:cTn id="41"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42" presetID="37" presetClass="entr" presetSubtype="0" fill="hold" nodeType="withEffect">
                                  <p:stCondLst>
                                    <p:cond delay="5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1250"/>
                                        <p:tgtEl>
                                          <p:spTgt spid="8"/>
                                        </p:tgtEl>
                                      </p:cBhvr>
                                    </p:animEffect>
                                    <p:anim calcmode="lin" valueType="num">
                                      <p:cBhvr>
                                        <p:cTn id="45" dur="1250" fill="hold"/>
                                        <p:tgtEl>
                                          <p:spTgt spid="8"/>
                                        </p:tgtEl>
                                        <p:attrNameLst>
                                          <p:attrName>ppt_x</p:attrName>
                                        </p:attrNameLst>
                                      </p:cBhvr>
                                      <p:tavLst>
                                        <p:tav tm="0">
                                          <p:val>
                                            <p:strVal val="#ppt_x"/>
                                          </p:val>
                                        </p:tav>
                                        <p:tav tm="100000">
                                          <p:val>
                                            <p:strVal val="#ppt_x"/>
                                          </p:val>
                                        </p:tav>
                                      </p:tavLst>
                                    </p:anim>
                                    <p:anim calcmode="lin" valueType="num">
                                      <p:cBhvr>
                                        <p:cTn id="46" dur="1125" decel="100000" fill="hold"/>
                                        <p:tgtEl>
                                          <p:spTgt spid="8"/>
                                        </p:tgtEl>
                                        <p:attrNameLst>
                                          <p:attrName>ppt_y</p:attrName>
                                        </p:attrNameLst>
                                      </p:cBhvr>
                                      <p:tavLst>
                                        <p:tav tm="0">
                                          <p:val>
                                            <p:strVal val="#ppt_y+1"/>
                                          </p:val>
                                        </p:tav>
                                        <p:tav tm="100000">
                                          <p:val>
                                            <p:strVal val="#ppt_y-.03"/>
                                          </p:val>
                                        </p:tav>
                                      </p:tavLst>
                                    </p:anim>
                                    <p:anim calcmode="lin" valueType="num">
                                      <p:cBhvr>
                                        <p:cTn id="47"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981700" y="4589502"/>
            <a:ext cx="6324600" cy="1107996"/>
          </a:xfrm>
          <a:prstGeom prst="rect">
            <a:avLst/>
          </a:prstGeom>
          <a:noFill/>
        </p:spPr>
        <p:txBody>
          <a:bodyPr wrap="square" rtlCol="0">
            <a:spAutoFit/>
          </a:bodyPr>
          <a:lstStyle/>
          <a:p>
            <a:pPr algn="ctr"/>
            <a:r>
              <a:rPr lang="en-US" sz="6600" b="1">
                <a:solidFill>
                  <a:schemeClr val="accent1"/>
                </a:solidFill>
                <a:ea typeface="Lato Semibold" panose="020F0502020204030203" pitchFamily="34" charset="0"/>
                <a:cs typeface="Lato Semibold" panose="020F0502020204030203" pitchFamily="34" charset="0"/>
              </a:rPr>
              <a:t>smart charts.</a:t>
            </a:r>
            <a:endParaRPr lang="ru-RU" sz="6600" b="1" dirty="0">
              <a:solidFill>
                <a:schemeClr val="accent1"/>
              </a:solidFill>
              <a:ea typeface="Lato Semibold" panose="020F0502020204030203" pitchFamily="34" charset="0"/>
              <a:cs typeface="Lato Semibold" panose="020F0502020204030203" pitchFamily="34" charset="0"/>
            </a:endParaRPr>
          </a:p>
        </p:txBody>
      </p:sp>
      <p:grpSp>
        <p:nvGrpSpPr>
          <p:cNvPr id="4" name="Group 3"/>
          <p:cNvGrpSpPr/>
          <p:nvPr/>
        </p:nvGrpSpPr>
        <p:grpSpPr>
          <a:xfrm>
            <a:off x="6156325" y="4457700"/>
            <a:ext cx="685800" cy="685800"/>
            <a:chOff x="6324600" y="4114799"/>
            <a:chExt cx="685800" cy="685800"/>
          </a:xfrm>
        </p:grpSpPr>
        <p:cxnSp>
          <p:nvCxnSpPr>
            <p:cNvPr id="6" name="Straight Connector 5"/>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rot="10800000">
            <a:off x="11445875" y="5143500"/>
            <a:ext cx="685800" cy="685800"/>
            <a:chOff x="6324600" y="4114799"/>
            <a:chExt cx="685800" cy="685800"/>
          </a:xfrm>
        </p:grpSpPr>
        <p:cxnSp>
          <p:nvCxnSpPr>
            <p:cNvPr id="9" name="Straight Connector 8"/>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0503569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76300" y="571411"/>
            <a:ext cx="5448300" cy="1338828"/>
          </a:xfrm>
        </p:spPr>
        <p:txBody>
          <a:bodyPr/>
          <a:lstStyle/>
          <a:p>
            <a:r>
              <a:rPr lang="en-US"/>
              <a:t>smart chart - </a:t>
            </a:r>
            <a:br>
              <a:rPr lang="en-US"/>
            </a:br>
            <a:r>
              <a:rPr lang="en-US">
                <a:solidFill>
                  <a:schemeClr val="accent1"/>
                </a:solidFill>
              </a:rPr>
              <a:t>annual sales, </a:t>
            </a:r>
            <a:r>
              <a:rPr lang="en-US"/>
              <a:t>k-usd</a:t>
            </a:r>
            <a:endParaRPr lang="uk-UA"/>
          </a:p>
        </p:txBody>
      </p:sp>
      <p:sp>
        <p:nvSpPr>
          <p:cNvPr id="4" name="Slide Number Placeholder 3"/>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187</a:t>
            </a:fld>
            <a:endParaRPr/>
          </a:p>
        </p:txBody>
      </p:sp>
      <p:graphicFrame>
        <p:nvGraphicFramePr>
          <p:cNvPr id="5" name="Chart 4"/>
          <p:cNvGraphicFramePr/>
          <p:nvPr>
            <p:extLst>
              <p:ext uri="{D42A27DB-BD31-4B8C-83A1-F6EECF244321}">
                <p14:modId xmlns:p14="http://schemas.microsoft.com/office/powerpoint/2010/main" val="115267688"/>
              </p:ext>
            </p:extLst>
          </p:nvPr>
        </p:nvGraphicFramePr>
        <p:xfrm>
          <a:off x="1238250" y="2324100"/>
          <a:ext cx="15811500" cy="6437121"/>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1300311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7581900" cy="1962076"/>
          </a:xfrm>
        </p:spPr>
        <p:txBody>
          <a:bodyPr/>
          <a:lstStyle/>
          <a:p>
            <a:r>
              <a:rPr lang="en-US"/>
              <a:t>smart chart - </a:t>
            </a:r>
            <a:br>
              <a:rPr lang="en-US"/>
            </a:br>
            <a:r>
              <a:rPr lang="en-US">
                <a:solidFill>
                  <a:schemeClr val="accent1"/>
                </a:solidFill>
              </a:rPr>
              <a:t>sales by quarters, </a:t>
            </a:r>
            <a:r>
              <a:rPr lang="en-US"/>
              <a:t>k-usd</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188</a:t>
            </a:fld>
            <a:endParaRPr/>
          </a:p>
        </p:txBody>
      </p:sp>
      <p:graphicFrame>
        <p:nvGraphicFramePr>
          <p:cNvPr id="4" name="Chart 3"/>
          <p:cNvGraphicFramePr/>
          <p:nvPr>
            <p:extLst>
              <p:ext uri="{D42A27DB-BD31-4B8C-83A1-F6EECF244321}">
                <p14:modId xmlns:p14="http://schemas.microsoft.com/office/powerpoint/2010/main" val="4074883364"/>
              </p:ext>
            </p:extLst>
          </p:nvPr>
        </p:nvGraphicFramePr>
        <p:xfrm>
          <a:off x="5919788" y="2325390"/>
          <a:ext cx="6448425" cy="6664920"/>
        </p:xfrm>
        <a:graphic>
          <a:graphicData uri="http://schemas.openxmlformats.org/drawingml/2006/chart">
            <c:chart xmlns:c="http://schemas.openxmlformats.org/drawingml/2006/chart" xmlns:r="http://schemas.openxmlformats.org/officeDocument/2006/relationships" r:id="rId3"/>
          </a:graphicData>
        </a:graphic>
      </p:graphicFrame>
      <p:grpSp>
        <p:nvGrpSpPr>
          <p:cNvPr id="5" name="Group 4"/>
          <p:cNvGrpSpPr/>
          <p:nvPr/>
        </p:nvGrpSpPr>
        <p:grpSpPr>
          <a:xfrm>
            <a:off x="1971675" y="3448050"/>
            <a:ext cx="2933700" cy="1847850"/>
            <a:chOff x="1971675" y="3448050"/>
            <a:chExt cx="2933700" cy="1847850"/>
          </a:xfrm>
        </p:grpSpPr>
        <p:sp>
          <p:nvSpPr>
            <p:cNvPr id="6" name="TextBox 5"/>
            <p:cNvSpPr txBox="1"/>
            <p:nvPr/>
          </p:nvSpPr>
          <p:spPr>
            <a:xfrm>
              <a:off x="1971675" y="3448050"/>
              <a:ext cx="2933700" cy="646331"/>
            </a:xfrm>
            <a:prstGeom prst="rect">
              <a:avLst/>
            </a:prstGeom>
            <a:solidFill>
              <a:schemeClr val="bg1"/>
            </a:solidFill>
            <a:ln w="25400">
              <a:noFill/>
            </a:ln>
          </p:spPr>
          <p:txBody>
            <a:bodyPr wrap="square" rtlCol="0">
              <a:spAutoFit/>
            </a:bodyPr>
            <a:lstStyle/>
            <a:p>
              <a:pPr algn="ctr"/>
              <a:r>
                <a:rPr lang="en-US" sz="3600">
                  <a:latin typeface="+mj-lt"/>
                </a:rPr>
                <a:t>quarter 1</a:t>
              </a:r>
              <a:endParaRPr lang="uk-UA" sz="3600">
                <a:latin typeface="+mj-lt"/>
              </a:endParaRPr>
            </a:p>
          </p:txBody>
        </p:sp>
        <p:sp>
          <p:nvSpPr>
            <p:cNvPr id="7" name="TextBox 6"/>
            <p:cNvSpPr txBox="1"/>
            <p:nvPr/>
          </p:nvSpPr>
          <p:spPr>
            <a:xfrm>
              <a:off x="2031231" y="4280237"/>
              <a:ext cx="2874144" cy="1015663"/>
            </a:xfrm>
            <a:prstGeom prst="rect">
              <a:avLst/>
            </a:prstGeom>
            <a:noFill/>
          </p:spPr>
          <p:txBody>
            <a:bodyPr wrap="square" rtlCol="0">
              <a:spAutoFit/>
            </a:bodyPr>
            <a:lstStyle/>
            <a:p>
              <a:pPr algn="ctr"/>
              <a:r>
                <a:rPr lang="en-US" sz="2000">
                  <a:solidFill>
                    <a:schemeClr val="tx2"/>
                  </a:solidFill>
                </a:rPr>
                <a:t>Lorem ipsum dolor sit amet, consectetuer adipiscing elit</a:t>
              </a:r>
              <a:endParaRPr lang="uk-UA" sz="2000">
                <a:solidFill>
                  <a:schemeClr val="tx2"/>
                </a:solidFill>
              </a:endParaRPr>
            </a:p>
          </p:txBody>
        </p:sp>
      </p:grpSp>
      <p:grpSp>
        <p:nvGrpSpPr>
          <p:cNvPr id="8" name="Group 7"/>
          <p:cNvGrpSpPr/>
          <p:nvPr/>
        </p:nvGrpSpPr>
        <p:grpSpPr>
          <a:xfrm>
            <a:off x="1971675" y="5657850"/>
            <a:ext cx="2933700" cy="1847850"/>
            <a:chOff x="1971675" y="5657850"/>
            <a:chExt cx="2933700" cy="1847850"/>
          </a:xfrm>
        </p:grpSpPr>
        <p:sp>
          <p:nvSpPr>
            <p:cNvPr id="9" name="TextBox 8"/>
            <p:cNvSpPr txBox="1"/>
            <p:nvPr/>
          </p:nvSpPr>
          <p:spPr>
            <a:xfrm>
              <a:off x="1971675" y="5657850"/>
              <a:ext cx="2933700" cy="646331"/>
            </a:xfrm>
            <a:prstGeom prst="rect">
              <a:avLst/>
            </a:prstGeom>
            <a:solidFill>
              <a:schemeClr val="bg1"/>
            </a:solidFill>
            <a:ln w="25400">
              <a:noFill/>
            </a:ln>
          </p:spPr>
          <p:txBody>
            <a:bodyPr wrap="square" rtlCol="0">
              <a:spAutoFit/>
            </a:bodyPr>
            <a:lstStyle/>
            <a:p>
              <a:pPr algn="ctr"/>
              <a:r>
                <a:rPr lang="en-US" sz="3600">
                  <a:latin typeface="+mj-lt"/>
                </a:rPr>
                <a:t>quarter 2</a:t>
              </a:r>
              <a:endParaRPr lang="uk-UA" sz="3600">
                <a:latin typeface="+mj-lt"/>
              </a:endParaRPr>
            </a:p>
          </p:txBody>
        </p:sp>
        <p:sp>
          <p:nvSpPr>
            <p:cNvPr id="10" name="TextBox 9"/>
            <p:cNvSpPr txBox="1"/>
            <p:nvPr/>
          </p:nvSpPr>
          <p:spPr>
            <a:xfrm>
              <a:off x="2031231" y="6490037"/>
              <a:ext cx="2874144" cy="1015663"/>
            </a:xfrm>
            <a:prstGeom prst="rect">
              <a:avLst/>
            </a:prstGeom>
            <a:noFill/>
          </p:spPr>
          <p:txBody>
            <a:bodyPr wrap="square" rtlCol="0">
              <a:spAutoFit/>
            </a:bodyPr>
            <a:lstStyle/>
            <a:p>
              <a:pPr algn="ctr"/>
              <a:r>
                <a:rPr lang="en-US" sz="2000">
                  <a:solidFill>
                    <a:schemeClr val="tx2"/>
                  </a:solidFill>
                </a:rPr>
                <a:t>Lorem ipsum dolor sit amet, consectetuer adipiscing elit</a:t>
              </a:r>
              <a:endParaRPr lang="uk-UA" sz="2000">
                <a:solidFill>
                  <a:schemeClr val="tx2"/>
                </a:solidFill>
              </a:endParaRPr>
            </a:p>
          </p:txBody>
        </p:sp>
      </p:grpSp>
      <p:grpSp>
        <p:nvGrpSpPr>
          <p:cNvPr id="11" name="Group 10"/>
          <p:cNvGrpSpPr/>
          <p:nvPr/>
        </p:nvGrpSpPr>
        <p:grpSpPr>
          <a:xfrm>
            <a:off x="13382625" y="3448050"/>
            <a:ext cx="2933700" cy="1847850"/>
            <a:chOff x="13382625" y="3448050"/>
            <a:chExt cx="2933700" cy="1847850"/>
          </a:xfrm>
        </p:grpSpPr>
        <p:sp>
          <p:nvSpPr>
            <p:cNvPr id="12" name="TextBox 11"/>
            <p:cNvSpPr txBox="1"/>
            <p:nvPr/>
          </p:nvSpPr>
          <p:spPr>
            <a:xfrm>
              <a:off x="13382625" y="3448050"/>
              <a:ext cx="2933700" cy="646331"/>
            </a:xfrm>
            <a:prstGeom prst="rect">
              <a:avLst/>
            </a:prstGeom>
            <a:solidFill>
              <a:schemeClr val="bg1"/>
            </a:solidFill>
            <a:ln w="25400">
              <a:noFill/>
            </a:ln>
          </p:spPr>
          <p:txBody>
            <a:bodyPr wrap="square" rtlCol="0">
              <a:spAutoFit/>
            </a:bodyPr>
            <a:lstStyle/>
            <a:p>
              <a:pPr algn="ctr"/>
              <a:r>
                <a:rPr lang="en-US" sz="3600">
                  <a:latin typeface="+mj-lt"/>
                </a:rPr>
                <a:t>quarter 3</a:t>
              </a:r>
              <a:endParaRPr lang="uk-UA" sz="3600">
                <a:latin typeface="+mj-lt"/>
              </a:endParaRPr>
            </a:p>
          </p:txBody>
        </p:sp>
        <p:sp>
          <p:nvSpPr>
            <p:cNvPr id="13" name="TextBox 12"/>
            <p:cNvSpPr txBox="1"/>
            <p:nvPr/>
          </p:nvSpPr>
          <p:spPr>
            <a:xfrm>
              <a:off x="13442181" y="4280237"/>
              <a:ext cx="2874144" cy="1015663"/>
            </a:xfrm>
            <a:prstGeom prst="rect">
              <a:avLst/>
            </a:prstGeom>
            <a:noFill/>
          </p:spPr>
          <p:txBody>
            <a:bodyPr wrap="square" rtlCol="0">
              <a:spAutoFit/>
            </a:bodyPr>
            <a:lstStyle/>
            <a:p>
              <a:pPr algn="ctr"/>
              <a:r>
                <a:rPr lang="en-US" sz="2000">
                  <a:solidFill>
                    <a:schemeClr val="tx2"/>
                  </a:solidFill>
                </a:rPr>
                <a:t>Lorem ipsum dolor sit amet, consectetuer adipiscing elit</a:t>
              </a:r>
              <a:endParaRPr lang="uk-UA" sz="2000">
                <a:solidFill>
                  <a:schemeClr val="tx2"/>
                </a:solidFill>
              </a:endParaRPr>
            </a:p>
          </p:txBody>
        </p:sp>
      </p:grpSp>
      <p:grpSp>
        <p:nvGrpSpPr>
          <p:cNvPr id="14" name="Group 13"/>
          <p:cNvGrpSpPr/>
          <p:nvPr/>
        </p:nvGrpSpPr>
        <p:grpSpPr>
          <a:xfrm>
            <a:off x="13382625" y="5657850"/>
            <a:ext cx="2933700" cy="1847850"/>
            <a:chOff x="13382625" y="5657850"/>
            <a:chExt cx="2933700" cy="1847850"/>
          </a:xfrm>
        </p:grpSpPr>
        <p:sp>
          <p:nvSpPr>
            <p:cNvPr id="15" name="TextBox 14"/>
            <p:cNvSpPr txBox="1"/>
            <p:nvPr/>
          </p:nvSpPr>
          <p:spPr>
            <a:xfrm>
              <a:off x="13382625" y="5657850"/>
              <a:ext cx="2933700" cy="646331"/>
            </a:xfrm>
            <a:prstGeom prst="rect">
              <a:avLst/>
            </a:prstGeom>
            <a:solidFill>
              <a:schemeClr val="bg1"/>
            </a:solidFill>
            <a:ln w="25400">
              <a:noFill/>
            </a:ln>
          </p:spPr>
          <p:txBody>
            <a:bodyPr wrap="square" rtlCol="0">
              <a:spAutoFit/>
            </a:bodyPr>
            <a:lstStyle/>
            <a:p>
              <a:pPr algn="ctr"/>
              <a:r>
                <a:rPr lang="en-US" sz="3600">
                  <a:latin typeface="+mj-lt"/>
                </a:rPr>
                <a:t>quarter 4</a:t>
              </a:r>
              <a:endParaRPr lang="uk-UA" sz="3600">
                <a:latin typeface="+mj-lt"/>
              </a:endParaRPr>
            </a:p>
          </p:txBody>
        </p:sp>
        <p:sp>
          <p:nvSpPr>
            <p:cNvPr id="16" name="TextBox 15"/>
            <p:cNvSpPr txBox="1"/>
            <p:nvPr/>
          </p:nvSpPr>
          <p:spPr>
            <a:xfrm>
              <a:off x="13442181" y="6490037"/>
              <a:ext cx="2874144" cy="1015663"/>
            </a:xfrm>
            <a:prstGeom prst="rect">
              <a:avLst/>
            </a:prstGeom>
            <a:noFill/>
          </p:spPr>
          <p:txBody>
            <a:bodyPr wrap="square" rtlCol="0">
              <a:spAutoFit/>
            </a:bodyPr>
            <a:lstStyle/>
            <a:p>
              <a:pPr algn="ctr"/>
              <a:r>
                <a:rPr lang="en-US" sz="2000">
                  <a:solidFill>
                    <a:schemeClr val="tx2"/>
                  </a:solidFill>
                </a:rPr>
                <a:t>Lorem ipsum dolor sit amet, consectetuer adipiscing elit</a:t>
              </a:r>
              <a:endParaRPr lang="uk-UA" sz="2000">
                <a:solidFill>
                  <a:schemeClr val="tx2"/>
                </a:solidFill>
              </a:endParaRPr>
            </a:p>
          </p:txBody>
        </p:sp>
      </p:grpSp>
    </p:spTree>
    <p:extLst>
      <p:ext uri="{BB962C8B-B14F-4D97-AF65-F5344CB8AC3E}">
        <p14:creationId xmlns:p14="http://schemas.microsoft.com/office/powerpoint/2010/main" val="179963907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250"/>
                                        <p:tgtEl>
                                          <p:spTgt spid="5"/>
                                        </p:tgtEl>
                                      </p:cBhvr>
                                    </p:animEffect>
                                    <p:anim calcmode="lin" valueType="num">
                                      <p:cBhvr>
                                        <p:cTn id="14" dur="1250" fill="hold"/>
                                        <p:tgtEl>
                                          <p:spTgt spid="5"/>
                                        </p:tgtEl>
                                        <p:attrNameLst>
                                          <p:attrName>ppt_x</p:attrName>
                                        </p:attrNameLst>
                                      </p:cBhvr>
                                      <p:tavLst>
                                        <p:tav tm="0">
                                          <p:val>
                                            <p:strVal val="#ppt_x"/>
                                          </p:val>
                                        </p:tav>
                                        <p:tav tm="100000">
                                          <p:val>
                                            <p:strVal val="#ppt_x"/>
                                          </p:val>
                                        </p:tav>
                                      </p:tavLst>
                                    </p:anim>
                                    <p:anim calcmode="lin" valueType="num">
                                      <p:cBhvr>
                                        <p:cTn id="15" dur="1125" decel="100000" fill="hold"/>
                                        <p:tgtEl>
                                          <p:spTgt spid="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250"/>
                                        <p:tgtEl>
                                          <p:spTgt spid="11"/>
                                        </p:tgtEl>
                                      </p:cBhvr>
                                    </p:animEffect>
                                    <p:anim calcmode="lin" valueType="num">
                                      <p:cBhvr>
                                        <p:cTn id="20" dur="1250" fill="hold"/>
                                        <p:tgtEl>
                                          <p:spTgt spid="11"/>
                                        </p:tgtEl>
                                        <p:attrNameLst>
                                          <p:attrName>ppt_x</p:attrName>
                                        </p:attrNameLst>
                                      </p:cBhvr>
                                      <p:tavLst>
                                        <p:tav tm="0">
                                          <p:val>
                                            <p:strVal val="#ppt_x"/>
                                          </p:val>
                                        </p:tav>
                                        <p:tav tm="100000">
                                          <p:val>
                                            <p:strVal val="#ppt_x"/>
                                          </p:val>
                                        </p:tav>
                                      </p:tavLst>
                                    </p:anim>
                                    <p:anim calcmode="lin" valueType="num">
                                      <p:cBhvr>
                                        <p:cTn id="21" dur="1125" decel="100000" fill="hold"/>
                                        <p:tgtEl>
                                          <p:spTgt spid="11"/>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250"/>
                                        <p:tgtEl>
                                          <p:spTgt spid="8"/>
                                        </p:tgtEl>
                                      </p:cBhvr>
                                    </p:animEffect>
                                    <p:anim calcmode="lin" valueType="num">
                                      <p:cBhvr>
                                        <p:cTn id="26" dur="1250" fill="hold"/>
                                        <p:tgtEl>
                                          <p:spTgt spid="8"/>
                                        </p:tgtEl>
                                        <p:attrNameLst>
                                          <p:attrName>ppt_x</p:attrName>
                                        </p:attrNameLst>
                                      </p:cBhvr>
                                      <p:tavLst>
                                        <p:tav tm="0">
                                          <p:val>
                                            <p:strVal val="#ppt_x"/>
                                          </p:val>
                                        </p:tav>
                                        <p:tav tm="100000">
                                          <p:val>
                                            <p:strVal val="#ppt_x"/>
                                          </p:val>
                                        </p:tav>
                                      </p:tavLst>
                                    </p:anim>
                                    <p:anim calcmode="lin" valueType="num">
                                      <p:cBhvr>
                                        <p:cTn id="27" dur="1125" decel="100000" fill="hold"/>
                                        <p:tgtEl>
                                          <p:spTgt spid="8"/>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1250"/>
                                        <p:tgtEl>
                                          <p:spTgt spid="14"/>
                                        </p:tgtEl>
                                      </p:cBhvr>
                                    </p:animEffect>
                                    <p:anim calcmode="lin" valueType="num">
                                      <p:cBhvr>
                                        <p:cTn id="32" dur="1250" fill="hold"/>
                                        <p:tgtEl>
                                          <p:spTgt spid="14"/>
                                        </p:tgtEl>
                                        <p:attrNameLst>
                                          <p:attrName>ppt_x</p:attrName>
                                        </p:attrNameLst>
                                      </p:cBhvr>
                                      <p:tavLst>
                                        <p:tav tm="0">
                                          <p:val>
                                            <p:strVal val="#ppt_x"/>
                                          </p:val>
                                        </p:tav>
                                        <p:tav tm="100000">
                                          <p:val>
                                            <p:strVal val="#ppt_x"/>
                                          </p:val>
                                        </p:tav>
                                      </p:tavLst>
                                    </p:anim>
                                    <p:anim calcmode="lin" valueType="num">
                                      <p:cBhvr>
                                        <p:cTn id="33" dur="1125" decel="100000" fill="hold"/>
                                        <p:tgtEl>
                                          <p:spTgt spid="14"/>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smart chart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189</a:t>
            </a:fld>
            <a:endParaRPr/>
          </a:p>
        </p:txBody>
      </p:sp>
      <p:graphicFrame>
        <p:nvGraphicFramePr>
          <p:cNvPr id="4" name="Chart 3"/>
          <p:cNvGraphicFramePr/>
          <p:nvPr>
            <p:extLst>
              <p:ext uri="{D42A27DB-BD31-4B8C-83A1-F6EECF244321}">
                <p14:modId xmlns:p14="http://schemas.microsoft.com/office/powerpoint/2010/main" val="1187484263"/>
              </p:ext>
            </p:extLst>
          </p:nvPr>
        </p:nvGraphicFramePr>
        <p:xfrm>
          <a:off x="1390651" y="2247900"/>
          <a:ext cx="7772399" cy="6400799"/>
        </p:xfrm>
        <a:graphic>
          <a:graphicData uri="http://schemas.openxmlformats.org/drawingml/2006/chart">
            <c:chart xmlns:c="http://schemas.openxmlformats.org/drawingml/2006/chart" xmlns:r="http://schemas.openxmlformats.org/officeDocument/2006/relationships" r:id="rId3"/>
          </a:graphicData>
        </a:graphic>
      </p:graphicFrame>
      <p:grpSp>
        <p:nvGrpSpPr>
          <p:cNvPr id="25" name="Group 24"/>
          <p:cNvGrpSpPr/>
          <p:nvPr/>
        </p:nvGrpSpPr>
        <p:grpSpPr>
          <a:xfrm>
            <a:off x="10058400" y="2737065"/>
            <a:ext cx="6858000" cy="1321966"/>
            <a:chOff x="10058400" y="3086100"/>
            <a:chExt cx="6858000" cy="1321966"/>
          </a:xfrm>
        </p:grpSpPr>
        <p:sp>
          <p:nvSpPr>
            <p:cNvPr id="5" name="Oval 4"/>
            <p:cNvSpPr/>
            <p:nvPr/>
          </p:nvSpPr>
          <p:spPr>
            <a:xfrm>
              <a:off x="10058400" y="3086100"/>
              <a:ext cx="914400" cy="914400"/>
            </a:xfrm>
            <a:prstGeom prst="ellipse">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2" name="Freeform 56"/>
            <p:cNvSpPr>
              <a:spLocks noEditPoints="1"/>
            </p:cNvSpPr>
            <p:nvPr/>
          </p:nvSpPr>
          <p:spPr bwMode="auto">
            <a:xfrm>
              <a:off x="10273149" y="3295463"/>
              <a:ext cx="484901" cy="495673"/>
            </a:xfrm>
            <a:custGeom>
              <a:avLst/>
              <a:gdLst>
                <a:gd name="T0" fmla="*/ 64 w 176"/>
                <a:gd name="T1" fmla="*/ 96 h 176"/>
                <a:gd name="T2" fmla="*/ 60 w 176"/>
                <a:gd name="T3" fmla="*/ 100 h 176"/>
                <a:gd name="T4" fmla="*/ 61 w 176"/>
                <a:gd name="T5" fmla="*/ 103 h 176"/>
                <a:gd name="T6" fmla="*/ 85 w 176"/>
                <a:gd name="T7" fmla="*/ 127 h 176"/>
                <a:gd name="T8" fmla="*/ 88 w 176"/>
                <a:gd name="T9" fmla="*/ 128 h 176"/>
                <a:gd name="T10" fmla="*/ 91 w 176"/>
                <a:gd name="T11" fmla="*/ 127 h 176"/>
                <a:gd name="T12" fmla="*/ 115 w 176"/>
                <a:gd name="T13" fmla="*/ 103 h 176"/>
                <a:gd name="T14" fmla="*/ 116 w 176"/>
                <a:gd name="T15" fmla="*/ 100 h 176"/>
                <a:gd name="T16" fmla="*/ 112 w 176"/>
                <a:gd name="T17" fmla="*/ 96 h 176"/>
                <a:gd name="T18" fmla="*/ 109 w 176"/>
                <a:gd name="T19" fmla="*/ 97 h 176"/>
                <a:gd name="T20" fmla="*/ 92 w 176"/>
                <a:gd name="T21" fmla="*/ 114 h 176"/>
                <a:gd name="T22" fmla="*/ 92 w 176"/>
                <a:gd name="T23" fmla="*/ 4 h 176"/>
                <a:gd name="T24" fmla="*/ 92 w 176"/>
                <a:gd name="T25" fmla="*/ 4 h 176"/>
                <a:gd name="T26" fmla="*/ 88 w 176"/>
                <a:gd name="T27" fmla="*/ 0 h 176"/>
                <a:gd name="T28" fmla="*/ 84 w 176"/>
                <a:gd name="T29" fmla="*/ 4 h 176"/>
                <a:gd name="T30" fmla="*/ 84 w 176"/>
                <a:gd name="T31" fmla="*/ 114 h 176"/>
                <a:gd name="T32" fmla="*/ 67 w 176"/>
                <a:gd name="T33" fmla="*/ 97 h 176"/>
                <a:gd name="T34" fmla="*/ 64 w 176"/>
                <a:gd name="T35" fmla="*/ 96 h 176"/>
                <a:gd name="T36" fmla="*/ 168 w 176"/>
                <a:gd name="T37" fmla="*/ 40 h 176"/>
                <a:gd name="T38" fmla="*/ 104 w 176"/>
                <a:gd name="T39" fmla="*/ 40 h 176"/>
                <a:gd name="T40" fmla="*/ 100 w 176"/>
                <a:gd name="T41" fmla="*/ 44 h 176"/>
                <a:gd name="T42" fmla="*/ 104 w 176"/>
                <a:gd name="T43" fmla="*/ 48 h 176"/>
                <a:gd name="T44" fmla="*/ 168 w 176"/>
                <a:gd name="T45" fmla="*/ 48 h 176"/>
                <a:gd name="T46" fmla="*/ 168 w 176"/>
                <a:gd name="T47" fmla="*/ 64 h 176"/>
                <a:gd name="T48" fmla="*/ 104 w 176"/>
                <a:gd name="T49" fmla="*/ 64 h 176"/>
                <a:gd name="T50" fmla="*/ 100 w 176"/>
                <a:gd name="T51" fmla="*/ 68 h 176"/>
                <a:gd name="T52" fmla="*/ 104 w 176"/>
                <a:gd name="T53" fmla="*/ 72 h 176"/>
                <a:gd name="T54" fmla="*/ 152 w 176"/>
                <a:gd name="T55" fmla="*/ 72 h 176"/>
                <a:gd name="T56" fmla="*/ 152 w 176"/>
                <a:gd name="T57" fmla="*/ 168 h 176"/>
                <a:gd name="T58" fmla="*/ 24 w 176"/>
                <a:gd name="T59" fmla="*/ 168 h 176"/>
                <a:gd name="T60" fmla="*/ 24 w 176"/>
                <a:gd name="T61" fmla="*/ 72 h 176"/>
                <a:gd name="T62" fmla="*/ 72 w 176"/>
                <a:gd name="T63" fmla="*/ 72 h 176"/>
                <a:gd name="T64" fmla="*/ 76 w 176"/>
                <a:gd name="T65" fmla="*/ 68 h 176"/>
                <a:gd name="T66" fmla="*/ 72 w 176"/>
                <a:gd name="T67" fmla="*/ 64 h 176"/>
                <a:gd name="T68" fmla="*/ 8 w 176"/>
                <a:gd name="T69" fmla="*/ 64 h 176"/>
                <a:gd name="T70" fmla="*/ 8 w 176"/>
                <a:gd name="T71" fmla="*/ 48 h 176"/>
                <a:gd name="T72" fmla="*/ 72 w 176"/>
                <a:gd name="T73" fmla="*/ 48 h 176"/>
                <a:gd name="T74" fmla="*/ 76 w 176"/>
                <a:gd name="T75" fmla="*/ 44 h 176"/>
                <a:gd name="T76" fmla="*/ 72 w 176"/>
                <a:gd name="T77" fmla="*/ 40 h 176"/>
                <a:gd name="T78" fmla="*/ 8 w 176"/>
                <a:gd name="T79" fmla="*/ 40 h 176"/>
                <a:gd name="T80" fmla="*/ 0 w 176"/>
                <a:gd name="T81" fmla="*/ 48 h 176"/>
                <a:gd name="T82" fmla="*/ 0 w 176"/>
                <a:gd name="T83" fmla="*/ 64 h 176"/>
                <a:gd name="T84" fmla="*/ 8 w 176"/>
                <a:gd name="T85" fmla="*/ 72 h 176"/>
                <a:gd name="T86" fmla="*/ 16 w 176"/>
                <a:gd name="T87" fmla="*/ 72 h 176"/>
                <a:gd name="T88" fmla="*/ 16 w 176"/>
                <a:gd name="T89" fmla="*/ 168 h 176"/>
                <a:gd name="T90" fmla="*/ 24 w 176"/>
                <a:gd name="T91" fmla="*/ 176 h 176"/>
                <a:gd name="T92" fmla="*/ 152 w 176"/>
                <a:gd name="T93" fmla="*/ 176 h 176"/>
                <a:gd name="T94" fmla="*/ 160 w 176"/>
                <a:gd name="T95" fmla="*/ 168 h 176"/>
                <a:gd name="T96" fmla="*/ 160 w 176"/>
                <a:gd name="T97" fmla="*/ 72 h 176"/>
                <a:gd name="T98" fmla="*/ 168 w 176"/>
                <a:gd name="T99" fmla="*/ 72 h 176"/>
                <a:gd name="T100" fmla="*/ 176 w 176"/>
                <a:gd name="T101" fmla="*/ 64 h 176"/>
                <a:gd name="T102" fmla="*/ 176 w 176"/>
                <a:gd name="T103" fmla="*/ 48 h 176"/>
                <a:gd name="T104" fmla="*/ 168 w 176"/>
                <a:gd name="T105" fmla="*/ 4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64" y="96"/>
                  </a:moveTo>
                  <a:cubicBezTo>
                    <a:pt x="62" y="96"/>
                    <a:pt x="60" y="98"/>
                    <a:pt x="60" y="100"/>
                  </a:cubicBezTo>
                  <a:cubicBezTo>
                    <a:pt x="60" y="101"/>
                    <a:pt x="60" y="102"/>
                    <a:pt x="61" y="103"/>
                  </a:cubicBezTo>
                  <a:cubicBezTo>
                    <a:pt x="85" y="127"/>
                    <a:pt x="85" y="127"/>
                    <a:pt x="85" y="127"/>
                  </a:cubicBezTo>
                  <a:cubicBezTo>
                    <a:pt x="86" y="128"/>
                    <a:pt x="87" y="128"/>
                    <a:pt x="88" y="128"/>
                  </a:cubicBezTo>
                  <a:cubicBezTo>
                    <a:pt x="89" y="128"/>
                    <a:pt x="90" y="128"/>
                    <a:pt x="91" y="127"/>
                  </a:cubicBezTo>
                  <a:cubicBezTo>
                    <a:pt x="115" y="103"/>
                    <a:pt x="115" y="103"/>
                    <a:pt x="115" y="103"/>
                  </a:cubicBezTo>
                  <a:cubicBezTo>
                    <a:pt x="116" y="102"/>
                    <a:pt x="116" y="101"/>
                    <a:pt x="116" y="100"/>
                  </a:cubicBezTo>
                  <a:cubicBezTo>
                    <a:pt x="116" y="98"/>
                    <a:pt x="114" y="96"/>
                    <a:pt x="112" y="96"/>
                  </a:cubicBezTo>
                  <a:cubicBezTo>
                    <a:pt x="111" y="96"/>
                    <a:pt x="110" y="96"/>
                    <a:pt x="109" y="97"/>
                  </a:cubicBezTo>
                  <a:cubicBezTo>
                    <a:pt x="92" y="114"/>
                    <a:pt x="92" y="114"/>
                    <a:pt x="92" y="114"/>
                  </a:cubicBezTo>
                  <a:cubicBezTo>
                    <a:pt x="92" y="4"/>
                    <a:pt x="92" y="4"/>
                    <a:pt x="92" y="4"/>
                  </a:cubicBezTo>
                  <a:cubicBezTo>
                    <a:pt x="92" y="4"/>
                    <a:pt x="92" y="4"/>
                    <a:pt x="92" y="4"/>
                  </a:cubicBezTo>
                  <a:cubicBezTo>
                    <a:pt x="92" y="2"/>
                    <a:pt x="90" y="0"/>
                    <a:pt x="88" y="0"/>
                  </a:cubicBezTo>
                  <a:cubicBezTo>
                    <a:pt x="86" y="0"/>
                    <a:pt x="84" y="2"/>
                    <a:pt x="84" y="4"/>
                  </a:cubicBezTo>
                  <a:cubicBezTo>
                    <a:pt x="84" y="114"/>
                    <a:pt x="84" y="114"/>
                    <a:pt x="84" y="114"/>
                  </a:cubicBezTo>
                  <a:cubicBezTo>
                    <a:pt x="67" y="97"/>
                    <a:pt x="67" y="97"/>
                    <a:pt x="67" y="97"/>
                  </a:cubicBezTo>
                  <a:cubicBezTo>
                    <a:pt x="66" y="96"/>
                    <a:pt x="65" y="96"/>
                    <a:pt x="64" y="96"/>
                  </a:cubicBezTo>
                  <a:moveTo>
                    <a:pt x="168" y="40"/>
                  </a:moveTo>
                  <a:cubicBezTo>
                    <a:pt x="104" y="40"/>
                    <a:pt x="104" y="40"/>
                    <a:pt x="104" y="40"/>
                  </a:cubicBezTo>
                  <a:cubicBezTo>
                    <a:pt x="102" y="40"/>
                    <a:pt x="100" y="42"/>
                    <a:pt x="100" y="44"/>
                  </a:cubicBezTo>
                  <a:cubicBezTo>
                    <a:pt x="100" y="46"/>
                    <a:pt x="102" y="48"/>
                    <a:pt x="104" y="48"/>
                  </a:cubicBezTo>
                  <a:cubicBezTo>
                    <a:pt x="168" y="48"/>
                    <a:pt x="168" y="48"/>
                    <a:pt x="168" y="48"/>
                  </a:cubicBezTo>
                  <a:cubicBezTo>
                    <a:pt x="168" y="64"/>
                    <a:pt x="168" y="64"/>
                    <a:pt x="168" y="64"/>
                  </a:cubicBezTo>
                  <a:cubicBezTo>
                    <a:pt x="104" y="64"/>
                    <a:pt x="104" y="64"/>
                    <a:pt x="104" y="64"/>
                  </a:cubicBezTo>
                  <a:cubicBezTo>
                    <a:pt x="102" y="64"/>
                    <a:pt x="100" y="66"/>
                    <a:pt x="100" y="68"/>
                  </a:cubicBezTo>
                  <a:cubicBezTo>
                    <a:pt x="100" y="70"/>
                    <a:pt x="102" y="72"/>
                    <a:pt x="104" y="72"/>
                  </a:cubicBezTo>
                  <a:cubicBezTo>
                    <a:pt x="152" y="72"/>
                    <a:pt x="152" y="72"/>
                    <a:pt x="152" y="72"/>
                  </a:cubicBezTo>
                  <a:cubicBezTo>
                    <a:pt x="152" y="168"/>
                    <a:pt x="152" y="168"/>
                    <a:pt x="152" y="168"/>
                  </a:cubicBezTo>
                  <a:cubicBezTo>
                    <a:pt x="24" y="168"/>
                    <a:pt x="24" y="168"/>
                    <a:pt x="24" y="168"/>
                  </a:cubicBezTo>
                  <a:cubicBezTo>
                    <a:pt x="24" y="72"/>
                    <a:pt x="24" y="72"/>
                    <a:pt x="24" y="72"/>
                  </a:cubicBezTo>
                  <a:cubicBezTo>
                    <a:pt x="72" y="72"/>
                    <a:pt x="72" y="72"/>
                    <a:pt x="72" y="72"/>
                  </a:cubicBezTo>
                  <a:cubicBezTo>
                    <a:pt x="74" y="72"/>
                    <a:pt x="76" y="70"/>
                    <a:pt x="76" y="68"/>
                  </a:cubicBezTo>
                  <a:cubicBezTo>
                    <a:pt x="76" y="66"/>
                    <a:pt x="74" y="64"/>
                    <a:pt x="72" y="64"/>
                  </a:cubicBezTo>
                  <a:cubicBezTo>
                    <a:pt x="8" y="64"/>
                    <a:pt x="8" y="64"/>
                    <a:pt x="8" y="64"/>
                  </a:cubicBezTo>
                  <a:cubicBezTo>
                    <a:pt x="8" y="48"/>
                    <a:pt x="8" y="48"/>
                    <a:pt x="8" y="48"/>
                  </a:cubicBezTo>
                  <a:cubicBezTo>
                    <a:pt x="72" y="48"/>
                    <a:pt x="72" y="48"/>
                    <a:pt x="72" y="48"/>
                  </a:cubicBezTo>
                  <a:cubicBezTo>
                    <a:pt x="74" y="48"/>
                    <a:pt x="76" y="46"/>
                    <a:pt x="76" y="44"/>
                  </a:cubicBezTo>
                  <a:cubicBezTo>
                    <a:pt x="76" y="42"/>
                    <a:pt x="74" y="40"/>
                    <a:pt x="72" y="40"/>
                  </a:cubicBezTo>
                  <a:cubicBezTo>
                    <a:pt x="8" y="40"/>
                    <a:pt x="8" y="40"/>
                    <a:pt x="8" y="40"/>
                  </a:cubicBezTo>
                  <a:cubicBezTo>
                    <a:pt x="4" y="40"/>
                    <a:pt x="0" y="44"/>
                    <a:pt x="0" y="48"/>
                  </a:cubicBezTo>
                  <a:cubicBezTo>
                    <a:pt x="0" y="64"/>
                    <a:pt x="0" y="64"/>
                    <a:pt x="0" y="64"/>
                  </a:cubicBezTo>
                  <a:cubicBezTo>
                    <a:pt x="0" y="68"/>
                    <a:pt x="4" y="72"/>
                    <a:pt x="8" y="72"/>
                  </a:cubicBezTo>
                  <a:cubicBezTo>
                    <a:pt x="16" y="72"/>
                    <a:pt x="16" y="72"/>
                    <a:pt x="16" y="72"/>
                  </a:cubicBezTo>
                  <a:cubicBezTo>
                    <a:pt x="16" y="168"/>
                    <a:pt x="16" y="168"/>
                    <a:pt x="16" y="168"/>
                  </a:cubicBezTo>
                  <a:cubicBezTo>
                    <a:pt x="16" y="172"/>
                    <a:pt x="20" y="176"/>
                    <a:pt x="24" y="176"/>
                  </a:cubicBezTo>
                  <a:cubicBezTo>
                    <a:pt x="152" y="176"/>
                    <a:pt x="152" y="176"/>
                    <a:pt x="152" y="176"/>
                  </a:cubicBezTo>
                  <a:cubicBezTo>
                    <a:pt x="156" y="176"/>
                    <a:pt x="160" y="172"/>
                    <a:pt x="160" y="168"/>
                  </a:cubicBezTo>
                  <a:cubicBezTo>
                    <a:pt x="160" y="72"/>
                    <a:pt x="160" y="72"/>
                    <a:pt x="160" y="72"/>
                  </a:cubicBezTo>
                  <a:cubicBezTo>
                    <a:pt x="168" y="72"/>
                    <a:pt x="168" y="72"/>
                    <a:pt x="168" y="72"/>
                  </a:cubicBezTo>
                  <a:cubicBezTo>
                    <a:pt x="172" y="72"/>
                    <a:pt x="176" y="68"/>
                    <a:pt x="176" y="64"/>
                  </a:cubicBezTo>
                  <a:cubicBezTo>
                    <a:pt x="176" y="48"/>
                    <a:pt x="176" y="48"/>
                    <a:pt x="176" y="48"/>
                  </a:cubicBezTo>
                  <a:cubicBezTo>
                    <a:pt x="176" y="44"/>
                    <a:pt x="172" y="40"/>
                    <a:pt x="168" y="4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5" name="TextBox 14"/>
            <p:cNvSpPr txBox="1"/>
            <p:nvPr/>
          </p:nvSpPr>
          <p:spPr>
            <a:xfrm>
              <a:off x="11293511" y="3700180"/>
              <a:ext cx="5622889"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16" name="TextBox 15"/>
            <p:cNvSpPr txBox="1"/>
            <p:nvPr/>
          </p:nvSpPr>
          <p:spPr>
            <a:xfrm>
              <a:off x="11248969" y="3086100"/>
              <a:ext cx="4536164" cy="646331"/>
            </a:xfrm>
            <a:prstGeom prst="rect">
              <a:avLst/>
            </a:prstGeom>
            <a:noFill/>
          </p:spPr>
          <p:txBody>
            <a:bodyPr wrap="square" rtlCol="0">
              <a:spAutoFit/>
            </a:bodyPr>
            <a:lstStyle/>
            <a:p>
              <a:r>
                <a:rPr lang="en-US" sz="3600">
                  <a:latin typeface="+mj-lt"/>
                </a:rPr>
                <a:t>option one</a:t>
              </a:r>
              <a:endParaRPr lang="uk-UA" sz="3600">
                <a:latin typeface="+mj-lt"/>
              </a:endParaRPr>
            </a:p>
          </p:txBody>
        </p:sp>
      </p:grpSp>
      <p:grpSp>
        <p:nvGrpSpPr>
          <p:cNvPr id="24" name="Group 23"/>
          <p:cNvGrpSpPr/>
          <p:nvPr/>
        </p:nvGrpSpPr>
        <p:grpSpPr>
          <a:xfrm>
            <a:off x="10058400" y="4740382"/>
            <a:ext cx="6858000" cy="1321966"/>
            <a:chOff x="10058400" y="4908884"/>
            <a:chExt cx="6858000" cy="1321966"/>
          </a:xfrm>
        </p:grpSpPr>
        <p:sp>
          <p:nvSpPr>
            <p:cNvPr id="6" name="Oval 5"/>
            <p:cNvSpPr/>
            <p:nvPr/>
          </p:nvSpPr>
          <p:spPr>
            <a:xfrm>
              <a:off x="10058400" y="4914900"/>
              <a:ext cx="914400" cy="9144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3" name="Freeform 57"/>
            <p:cNvSpPr>
              <a:spLocks noEditPoints="1"/>
            </p:cNvSpPr>
            <p:nvPr/>
          </p:nvSpPr>
          <p:spPr bwMode="auto">
            <a:xfrm>
              <a:off x="10273149" y="5124263"/>
              <a:ext cx="484901" cy="495673"/>
            </a:xfrm>
            <a:custGeom>
              <a:avLst/>
              <a:gdLst>
                <a:gd name="T0" fmla="*/ 64 w 176"/>
                <a:gd name="T1" fmla="*/ 32 h 176"/>
                <a:gd name="T2" fmla="*/ 67 w 176"/>
                <a:gd name="T3" fmla="*/ 31 h 176"/>
                <a:gd name="T4" fmla="*/ 84 w 176"/>
                <a:gd name="T5" fmla="*/ 14 h 176"/>
                <a:gd name="T6" fmla="*/ 84 w 176"/>
                <a:gd name="T7" fmla="*/ 124 h 176"/>
                <a:gd name="T8" fmla="*/ 84 w 176"/>
                <a:gd name="T9" fmla="*/ 124 h 176"/>
                <a:gd name="T10" fmla="*/ 88 w 176"/>
                <a:gd name="T11" fmla="*/ 128 h 176"/>
                <a:gd name="T12" fmla="*/ 92 w 176"/>
                <a:gd name="T13" fmla="*/ 124 h 176"/>
                <a:gd name="T14" fmla="*/ 92 w 176"/>
                <a:gd name="T15" fmla="*/ 14 h 176"/>
                <a:gd name="T16" fmla="*/ 109 w 176"/>
                <a:gd name="T17" fmla="*/ 31 h 176"/>
                <a:gd name="T18" fmla="*/ 112 w 176"/>
                <a:gd name="T19" fmla="*/ 32 h 176"/>
                <a:gd name="T20" fmla="*/ 116 w 176"/>
                <a:gd name="T21" fmla="*/ 28 h 176"/>
                <a:gd name="T22" fmla="*/ 115 w 176"/>
                <a:gd name="T23" fmla="*/ 25 h 176"/>
                <a:gd name="T24" fmla="*/ 91 w 176"/>
                <a:gd name="T25" fmla="*/ 1 h 176"/>
                <a:gd name="T26" fmla="*/ 88 w 176"/>
                <a:gd name="T27" fmla="*/ 0 h 176"/>
                <a:gd name="T28" fmla="*/ 85 w 176"/>
                <a:gd name="T29" fmla="*/ 1 h 176"/>
                <a:gd name="T30" fmla="*/ 61 w 176"/>
                <a:gd name="T31" fmla="*/ 25 h 176"/>
                <a:gd name="T32" fmla="*/ 60 w 176"/>
                <a:gd name="T33" fmla="*/ 28 h 176"/>
                <a:gd name="T34" fmla="*/ 64 w 176"/>
                <a:gd name="T35" fmla="*/ 32 h 176"/>
                <a:gd name="T36" fmla="*/ 168 w 176"/>
                <a:gd name="T37" fmla="*/ 40 h 176"/>
                <a:gd name="T38" fmla="*/ 104 w 176"/>
                <a:gd name="T39" fmla="*/ 40 h 176"/>
                <a:gd name="T40" fmla="*/ 100 w 176"/>
                <a:gd name="T41" fmla="*/ 44 h 176"/>
                <a:gd name="T42" fmla="*/ 104 w 176"/>
                <a:gd name="T43" fmla="*/ 48 h 176"/>
                <a:gd name="T44" fmla="*/ 168 w 176"/>
                <a:gd name="T45" fmla="*/ 48 h 176"/>
                <a:gd name="T46" fmla="*/ 168 w 176"/>
                <a:gd name="T47" fmla="*/ 64 h 176"/>
                <a:gd name="T48" fmla="*/ 104 w 176"/>
                <a:gd name="T49" fmla="*/ 64 h 176"/>
                <a:gd name="T50" fmla="*/ 100 w 176"/>
                <a:gd name="T51" fmla="*/ 68 h 176"/>
                <a:gd name="T52" fmla="*/ 104 w 176"/>
                <a:gd name="T53" fmla="*/ 72 h 176"/>
                <a:gd name="T54" fmla="*/ 152 w 176"/>
                <a:gd name="T55" fmla="*/ 72 h 176"/>
                <a:gd name="T56" fmla="*/ 152 w 176"/>
                <a:gd name="T57" fmla="*/ 168 h 176"/>
                <a:gd name="T58" fmla="*/ 24 w 176"/>
                <a:gd name="T59" fmla="*/ 168 h 176"/>
                <a:gd name="T60" fmla="*/ 24 w 176"/>
                <a:gd name="T61" fmla="*/ 72 h 176"/>
                <a:gd name="T62" fmla="*/ 72 w 176"/>
                <a:gd name="T63" fmla="*/ 72 h 176"/>
                <a:gd name="T64" fmla="*/ 76 w 176"/>
                <a:gd name="T65" fmla="*/ 68 h 176"/>
                <a:gd name="T66" fmla="*/ 72 w 176"/>
                <a:gd name="T67" fmla="*/ 64 h 176"/>
                <a:gd name="T68" fmla="*/ 8 w 176"/>
                <a:gd name="T69" fmla="*/ 64 h 176"/>
                <a:gd name="T70" fmla="*/ 8 w 176"/>
                <a:gd name="T71" fmla="*/ 48 h 176"/>
                <a:gd name="T72" fmla="*/ 72 w 176"/>
                <a:gd name="T73" fmla="*/ 48 h 176"/>
                <a:gd name="T74" fmla="*/ 76 w 176"/>
                <a:gd name="T75" fmla="*/ 44 h 176"/>
                <a:gd name="T76" fmla="*/ 72 w 176"/>
                <a:gd name="T77" fmla="*/ 40 h 176"/>
                <a:gd name="T78" fmla="*/ 8 w 176"/>
                <a:gd name="T79" fmla="*/ 40 h 176"/>
                <a:gd name="T80" fmla="*/ 0 w 176"/>
                <a:gd name="T81" fmla="*/ 48 h 176"/>
                <a:gd name="T82" fmla="*/ 0 w 176"/>
                <a:gd name="T83" fmla="*/ 64 h 176"/>
                <a:gd name="T84" fmla="*/ 8 w 176"/>
                <a:gd name="T85" fmla="*/ 72 h 176"/>
                <a:gd name="T86" fmla="*/ 16 w 176"/>
                <a:gd name="T87" fmla="*/ 72 h 176"/>
                <a:gd name="T88" fmla="*/ 16 w 176"/>
                <a:gd name="T89" fmla="*/ 168 h 176"/>
                <a:gd name="T90" fmla="*/ 24 w 176"/>
                <a:gd name="T91" fmla="*/ 176 h 176"/>
                <a:gd name="T92" fmla="*/ 152 w 176"/>
                <a:gd name="T93" fmla="*/ 176 h 176"/>
                <a:gd name="T94" fmla="*/ 160 w 176"/>
                <a:gd name="T95" fmla="*/ 168 h 176"/>
                <a:gd name="T96" fmla="*/ 160 w 176"/>
                <a:gd name="T97" fmla="*/ 72 h 176"/>
                <a:gd name="T98" fmla="*/ 168 w 176"/>
                <a:gd name="T99" fmla="*/ 72 h 176"/>
                <a:gd name="T100" fmla="*/ 176 w 176"/>
                <a:gd name="T101" fmla="*/ 64 h 176"/>
                <a:gd name="T102" fmla="*/ 176 w 176"/>
                <a:gd name="T103" fmla="*/ 48 h 176"/>
                <a:gd name="T104" fmla="*/ 168 w 176"/>
                <a:gd name="T105" fmla="*/ 4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64" y="32"/>
                  </a:moveTo>
                  <a:cubicBezTo>
                    <a:pt x="65" y="32"/>
                    <a:pt x="66" y="32"/>
                    <a:pt x="67" y="31"/>
                  </a:cubicBezTo>
                  <a:cubicBezTo>
                    <a:pt x="84" y="14"/>
                    <a:pt x="84" y="14"/>
                    <a:pt x="84" y="14"/>
                  </a:cubicBezTo>
                  <a:cubicBezTo>
                    <a:pt x="84" y="124"/>
                    <a:pt x="84" y="124"/>
                    <a:pt x="84" y="124"/>
                  </a:cubicBezTo>
                  <a:cubicBezTo>
                    <a:pt x="84" y="124"/>
                    <a:pt x="84" y="124"/>
                    <a:pt x="84" y="124"/>
                  </a:cubicBezTo>
                  <a:cubicBezTo>
                    <a:pt x="84" y="126"/>
                    <a:pt x="86" y="128"/>
                    <a:pt x="88" y="128"/>
                  </a:cubicBezTo>
                  <a:cubicBezTo>
                    <a:pt x="90" y="128"/>
                    <a:pt x="92" y="126"/>
                    <a:pt x="92" y="124"/>
                  </a:cubicBezTo>
                  <a:cubicBezTo>
                    <a:pt x="92" y="14"/>
                    <a:pt x="92" y="14"/>
                    <a:pt x="92" y="14"/>
                  </a:cubicBezTo>
                  <a:cubicBezTo>
                    <a:pt x="109" y="31"/>
                    <a:pt x="109" y="31"/>
                    <a:pt x="109" y="31"/>
                  </a:cubicBezTo>
                  <a:cubicBezTo>
                    <a:pt x="110" y="32"/>
                    <a:pt x="111" y="32"/>
                    <a:pt x="112" y="32"/>
                  </a:cubicBezTo>
                  <a:cubicBezTo>
                    <a:pt x="114" y="32"/>
                    <a:pt x="116" y="30"/>
                    <a:pt x="116" y="28"/>
                  </a:cubicBezTo>
                  <a:cubicBezTo>
                    <a:pt x="116" y="27"/>
                    <a:pt x="116" y="26"/>
                    <a:pt x="115" y="25"/>
                  </a:cubicBezTo>
                  <a:cubicBezTo>
                    <a:pt x="91" y="1"/>
                    <a:pt x="91" y="1"/>
                    <a:pt x="91" y="1"/>
                  </a:cubicBezTo>
                  <a:cubicBezTo>
                    <a:pt x="90" y="0"/>
                    <a:pt x="89" y="0"/>
                    <a:pt x="88" y="0"/>
                  </a:cubicBezTo>
                  <a:cubicBezTo>
                    <a:pt x="87" y="0"/>
                    <a:pt x="86" y="0"/>
                    <a:pt x="85" y="1"/>
                  </a:cubicBezTo>
                  <a:cubicBezTo>
                    <a:pt x="61" y="25"/>
                    <a:pt x="61" y="25"/>
                    <a:pt x="61" y="25"/>
                  </a:cubicBezTo>
                  <a:cubicBezTo>
                    <a:pt x="60" y="26"/>
                    <a:pt x="60" y="27"/>
                    <a:pt x="60" y="28"/>
                  </a:cubicBezTo>
                  <a:cubicBezTo>
                    <a:pt x="60" y="30"/>
                    <a:pt x="62" y="32"/>
                    <a:pt x="64" y="32"/>
                  </a:cubicBezTo>
                  <a:moveTo>
                    <a:pt x="168" y="40"/>
                  </a:moveTo>
                  <a:cubicBezTo>
                    <a:pt x="104" y="40"/>
                    <a:pt x="104" y="40"/>
                    <a:pt x="104" y="40"/>
                  </a:cubicBezTo>
                  <a:cubicBezTo>
                    <a:pt x="102" y="40"/>
                    <a:pt x="100" y="42"/>
                    <a:pt x="100" y="44"/>
                  </a:cubicBezTo>
                  <a:cubicBezTo>
                    <a:pt x="100" y="46"/>
                    <a:pt x="102" y="48"/>
                    <a:pt x="104" y="48"/>
                  </a:cubicBezTo>
                  <a:cubicBezTo>
                    <a:pt x="168" y="48"/>
                    <a:pt x="168" y="48"/>
                    <a:pt x="168" y="48"/>
                  </a:cubicBezTo>
                  <a:cubicBezTo>
                    <a:pt x="168" y="64"/>
                    <a:pt x="168" y="64"/>
                    <a:pt x="168" y="64"/>
                  </a:cubicBezTo>
                  <a:cubicBezTo>
                    <a:pt x="104" y="64"/>
                    <a:pt x="104" y="64"/>
                    <a:pt x="104" y="64"/>
                  </a:cubicBezTo>
                  <a:cubicBezTo>
                    <a:pt x="102" y="64"/>
                    <a:pt x="100" y="66"/>
                    <a:pt x="100" y="68"/>
                  </a:cubicBezTo>
                  <a:cubicBezTo>
                    <a:pt x="100" y="70"/>
                    <a:pt x="102" y="72"/>
                    <a:pt x="104" y="72"/>
                  </a:cubicBezTo>
                  <a:cubicBezTo>
                    <a:pt x="152" y="72"/>
                    <a:pt x="152" y="72"/>
                    <a:pt x="152" y="72"/>
                  </a:cubicBezTo>
                  <a:cubicBezTo>
                    <a:pt x="152" y="168"/>
                    <a:pt x="152" y="168"/>
                    <a:pt x="152" y="168"/>
                  </a:cubicBezTo>
                  <a:cubicBezTo>
                    <a:pt x="24" y="168"/>
                    <a:pt x="24" y="168"/>
                    <a:pt x="24" y="168"/>
                  </a:cubicBezTo>
                  <a:cubicBezTo>
                    <a:pt x="24" y="72"/>
                    <a:pt x="24" y="72"/>
                    <a:pt x="24" y="72"/>
                  </a:cubicBezTo>
                  <a:cubicBezTo>
                    <a:pt x="72" y="72"/>
                    <a:pt x="72" y="72"/>
                    <a:pt x="72" y="72"/>
                  </a:cubicBezTo>
                  <a:cubicBezTo>
                    <a:pt x="74" y="72"/>
                    <a:pt x="76" y="70"/>
                    <a:pt x="76" y="68"/>
                  </a:cubicBezTo>
                  <a:cubicBezTo>
                    <a:pt x="76" y="66"/>
                    <a:pt x="74" y="64"/>
                    <a:pt x="72" y="64"/>
                  </a:cubicBezTo>
                  <a:cubicBezTo>
                    <a:pt x="8" y="64"/>
                    <a:pt x="8" y="64"/>
                    <a:pt x="8" y="64"/>
                  </a:cubicBezTo>
                  <a:cubicBezTo>
                    <a:pt x="8" y="48"/>
                    <a:pt x="8" y="48"/>
                    <a:pt x="8" y="48"/>
                  </a:cubicBezTo>
                  <a:cubicBezTo>
                    <a:pt x="72" y="48"/>
                    <a:pt x="72" y="48"/>
                    <a:pt x="72" y="48"/>
                  </a:cubicBezTo>
                  <a:cubicBezTo>
                    <a:pt x="74" y="48"/>
                    <a:pt x="76" y="46"/>
                    <a:pt x="76" y="44"/>
                  </a:cubicBezTo>
                  <a:cubicBezTo>
                    <a:pt x="76" y="42"/>
                    <a:pt x="74" y="40"/>
                    <a:pt x="72" y="40"/>
                  </a:cubicBezTo>
                  <a:cubicBezTo>
                    <a:pt x="8" y="40"/>
                    <a:pt x="8" y="40"/>
                    <a:pt x="8" y="40"/>
                  </a:cubicBezTo>
                  <a:cubicBezTo>
                    <a:pt x="4" y="40"/>
                    <a:pt x="0" y="44"/>
                    <a:pt x="0" y="48"/>
                  </a:cubicBezTo>
                  <a:cubicBezTo>
                    <a:pt x="0" y="64"/>
                    <a:pt x="0" y="64"/>
                    <a:pt x="0" y="64"/>
                  </a:cubicBezTo>
                  <a:cubicBezTo>
                    <a:pt x="0" y="68"/>
                    <a:pt x="4" y="72"/>
                    <a:pt x="8" y="72"/>
                  </a:cubicBezTo>
                  <a:cubicBezTo>
                    <a:pt x="16" y="72"/>
                    <a:pt x="16" y="72"/>
                    <a:pt x="16" y="72"/>
                  </a:cubicBezTo>
                  <a:cubicBezTo>
                    <a:pt x="16" y="168"/>
                    <a:pt x="16" y="168"/>
                    <a:pt x="16" y="168"/>
                  </a:cubicBezTo>
                  <a:cubicBezTo>
                    <a:pt x="16" y="172"/>
                    <a:pt x="20" y="176"/>
                    <a:pt x="24" y="176"/>
                  </a:cubicBezTo>
                  <a:cubicBezTo>
                    <a:pt x="152" y="176"/>
                    <a:pt x="152" y="176"/>
                    <a:pt x="152" y="176"/>
                  </a:cubicBezTo>
                  <a:cubicBezTo>
                    <a:pt x="156" y="176"/>
                    <a:pt x="160" y="172"/>
                    <a:pt x="160" y="168"/>
                  </a:cubicBezTo>
                  <a:cubicBezTo>
                    <a:pt x="160" y="72"/>
                    <a:pt x="160" y="72"/>
                    <a:pt x="160" y="72"/>
                  </a:cubicBezTo>
                  <a:cubicBezTo>
                    <a:pt x="168" y="72"/>
                    <a:pt x="168" y="72"/>
                    <a:pt x="168" y="72"/>
                  </a:cubicBezTo>
                  <a:cubicBezTo>
                    <a:pt x="172" y="72"/>
                    <a:pt x="176" y="68"/>
                    <a:pt x="176" y="64"/>
                  </a:cubicBezTo>
                  <a:cubicBezTo>
                    <a:pt x="176" y="48"/>
                    <a:pt x="176" y="48"/>
                    <a:pt x="176" y="48"/>
                  </a:cubicBezTo>
                  <a:cubicBezTo>
                    <a:pt x="176" y="44"/>
                    <a:pt x="172" y="40"/>
                    <a:pt x="168" y="4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9" name="TextBox 18"/>
            <p:cNvSpPr txBox="1"/>
            <p:nvPr/>
          </p:nvSpPr>
          <p:spPr>
            <a:xfrm>
              <a:off x="11293511" y="5522964"/>
              <a:ext cx="5622889"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20" name="TextBox 19"/>
            <p:cNvSpPr txBox="1"/>
            <p:nvPr/>
          </p:nvSpPr>
          <p:spPr>
            <a:xfrm>
              <a:off x="11248969" y="4908884"/>
              <a:ext cx="4536164" cy="646331"/>
            </a:xfrm>
            <a:prstGeom prst="rect">
              <a:avLst/>
            </a:prstGeom>
            <a:noFill/>
          </p:spPr>
          <p:txBody>
            <a:bodyPr wrap="square" rtlCol="0">
              <a:spAutoFit/>
            </a:bodyPr>
            <a:lstStyle/>
            <a:p>
              <a:r>
                <a:rPr lang="en-US" sz="3600">
                  <a:latin typeface="+mj-lt"/>
                </a:rPr>
                <a:t>option two</a:t>
              </a:r>
              <a:endParaRPr lang="uk-UA" sz="3600">
                <a:latin typeface="+mj-lt"/>
              </a:endParaRPr>
            </a:p>
          </p:txBody>
        </p:sp>
      </p:grpSp>
      <p:grpSp>
        <p:nvGrpSpPr>
          <p:cNvPr id="23" name="Group 22"/>
          <p:cNvGrpSpPr/>
          <p:nvPr/>
        </p:nvGrpSpPr>
        <p:grpSpPr>
          <a:xfrm>
            <a:off x="10058400" y="6743699"/>
            <a:ext cx="6858000" cy="1321966"/>
            <a:chOff x="10058400" y="6743699"/>
            <a:chExt cx="6858000" cy="1321966"/>
          </a:xfrm>
        </p:grpSpPr>
        <p:sp>
          <p:nvSpPr>
            <p:cNvPr id="7" name="Oval 6"/>
            <p:cNvSpPr/>
            <p:nvPr/>
          </p:nvSpPr>
          <p:spPr>
            <a:xfrm>
              <a:off x="10058400" y="6743700"/>
              <a:ext cx="914400" cy="9144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4" name="Freeform 54"/>
            <p:cNvSpPr>
              <a:spLocks noEditPoints="1"/>
            </p:cNvSpPr>
            <p:nvPr/>
          </p:nvSpPr>
          <p:spPr bwMode="auto">
            <a:xfrm>
              <a:off x="10273149" y="7001551"/>
              <a:ext cx="484901" cy="398697"/>
            </a:xfrm>
            <a:custGeom>
              <a:avLst/>
              <a:gdLst>
                <a:gd name="T0" fmla="*/ 168 w 176"/>
                <a:gd name="T1" fmla="*/ 0 h 144"/>
                <a:gd name="T2" fmla="*/ 8 w 176"/>
                <a:gd name="T3" fmla="*/ 0 h 144"/>
                <a:gd name="T4" fmla="*/ 0 w 176"/>
                <a:gd name="T5" fmla="*/ 8 h 144"/>
                <a:gd name="T6" fmla="*/ 0 w 176"/>
                <a:gd name="T7" fmla="*/ 24 h 144"/>
                <a:gd name="T8" fmla="*/ 8 w 176"/>
                <a:gd name="T9" fmla="*/ 32 h 144"/>
                <a:gd name="T10" fmla="*/ 16 w 176"/>
                <a:gd name="T11" fmla="*/ 32 h 144"/>
                <a:gd name="T12" fmla="*/ 16 w 176"/>
                <a:gd name="T13" fmla="*/ 136 h 144"/>
                <a:gd name="T14" fmla="*/ 24 w 176"/>
                <a:gd name="T15" fmla="*/ 144 h 144"/>
                <a:gd name="T16" fmla="*/ 152 w 176"/>
                <a:gd name="T17" fmla="*/ 144 h 144"/>
                <a:gd name="T18" fmla="*/ 160 w 176"/>
                <a:gd name="T19" fmla="*/ 136 h 144"/>
                <a:gd name="T20" fmla="*/ 160 w 176"/>
                <a:gd name="T21" fmla="*/ 32 h 144"/>
                <a:gd name="T22" fmla="*/ 168 w 176"/>
                <a:gd name="T23" fmla="*/ 32 h 144"/>
                <a:gd name="T24" fmla="*/ 176 w 176"/>
                <a:gd name="T25" fmla="*/ 24 h 144"/>
                <a:gd name="T26" fmla="*/ 176 w 176"/>
                <a:gd name="T27" fmla="*/ 8 h 144"/>
                <a:gd name="T28" fmla="*/ 168 w 176"/>
                <a:gd name="T29" fmla="*/ 0 h 144"/>
                <a:gd name="T30" fmla="*/ 152 w 176"/>
                <a:gd name="T31" fmla="*/ 136 h 144"/>
                <a:gd name="T32" fmla="*/ 24 w 176"/>
                <a:gd name="T33" fmla="*/ 136 h 144"/>
                <a:gd name="T34" fmla="*/ 24 w 176"/>
                <a:gd name="T35" fmla="*/ 32 h 144"/>
                <a:gd name="T36" fmla="*/ 152 w 176"/>
                <a:gd name="T37" fmla="*/ 32 h 144"/>
                <a:gd name="T38" fmla="*/ 152 w 176"/>
                <a:gd name="T39" fmla="*/ 136 h 144"/>
                <a:gd name="T40" fmla="*/ 168 w 176"/>
                <a:gd name="T41" fmla="*/ 24 h 144"/>
                <a:gd name="T42" fmla="*/ 8 w 176"/>
                <a:gd name="T43" fmla="*/ 24 h 144"/>
                <a:gd name="T44" fmla="*/ 8 w 176"/>
                <a:gd name="T45" fmla="*/ 8 h 144"/>
                <a:gd name="T46" fmla="*/ 168 w 176"/>
                <a:gd name="T47" fmla="*/ 8 h 144"/>
                <a:gd name="T48" fmla="*/ 168 w 176"/>
                <a:gd name="T49" fmla="*/ 24 h 144"/>
                <a:gd name="T50" fmla="*/ 64 w 176"/>
                <a:gd name="T51" fmla="*/ 72 h 144"/>
                <a:gd name="T52" fmla="*/ 112 w 176"/>
                <a:gd name="T53" fmla="*/ 72 h 144"/>
                <a:gd name="T54" fmla="*/ 120 w 176"/>
                <a:gd name="T55" fmla="*/ 64 h 144"/>
                <a:gd name="T56" fmla="*/ 120 w 176"/>
                <a:gd name="T57" fmla="*/ 56 h 144"/>
                <a:gd name="T58" fmla="*/ 112 w 176"/>
                <a:gd name="T59" fmla="*/ 48 h 144"/>
                <a:gd name="T60" fmla="*/ 64 w 176"/>
                <a:gd name="T61" fmla="*/ 48 h 144"/>
                <a:gd name="T62" fmla="*/ 56 w 176"/>
                <a:gd name="T63" fmla="*/ 56 h 144"/>
                <a:gd name="T64" fmla="*/ 56 w 176"/>
                <a:gd name="T65" fmla="*/ 64 h 144"/>
                <a:gd name="T66" fmla="*/ 64 w 176"/>
                <a:gd name="T67" fmla="*/ 72 h 144"/>
                <a:gd name="T68" fmla="*/ 64 w 176"/>
                <a:gd name="T69" fmla="*/ 56 h 144"/>
                <a:gd name="T70" fmla="*/ 112 w 176"/>
                <a:gd name="T71" fmla="*/ 56 h 144"/>
                <a:gd name="T72" fmla="*/ 112 w 176"/>
                <a:gd name="T73" fmla="*/ 64 h 144"/>
                <a:gd name="T74" fmla="*/ 64 w 176"/>
                <a:gd name="T75" fmla="*/ 64 h 144"/>
                <a:gd name="T76" fmla="*/ 64 w 176"/>
                <a:gd name="T77" fmla="*/ 5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44">
                  <a:moveTo>
                    <a:pt x="168" y="0"/>
                  </a:moveTo>
                  <a:cubicBezTo>
                    <a:pt x="8" y="0"/>
                    <a:pt x="8" y="0"/>
                    <a:pt x="8" y="0"/>
                  </a:cubicBezTo>
                  <a:cubicBezTo>
                    <a:pt x="4" y="0"/>
                    <a:pt x="0" y="4"/>
                    <a:pt x="0" y="8"/>
                  </a:cubicBezTo>
                  <a:cubicBezTo>
                    <a:pt x="0" y="24"/>
                    <a:pt x="0" y="24"/>
                    <a:pt x="0" y="24"/>
                  </a:cubicBezTo>
                  <a:cubicBezTo>
                    <a:pt x="0" y="28"/>
                    <a:pt x="4" y="32"/>
                    <a:pt x="8" y="32"/>
                  </a:cubicBezTo>
                  <a:cubicBezTo>
                    <a:pt x="16" y="32"/>
                    <a:pt x="16" y="32"/>
                    <a:pt x="16" y="32"/>
                  </a:cubicBezTo>
                  <a:cubicBezTo>
                    <a:pt x="16" y="136"/>
                    <a:pt x="16" y="136"/>
                    <a:pt x="16" y="136"/>
                  </a:cubicBezTo>
                  <a:cubicBezTo>
                    <a:pt x="16" y="140"/>
                    <a:pt x="20" y="144"/>
                    <a:pt x="24" y="144"/>
                  </a:cubicBezTo>
                  <a:cubicBezTo>
                    <a:pt x="152" y="144"/>
                    <a:pt x="152" y="144"/>
                    <a:pt x="152" y="144"/>
                  </a:cubicBezTo>
                  <a:cubicBezTo>
                    <a:pt x="156" y="144"/>
                    <a:pt x="160" y="140"/>
                    <a:pt x="160" y="136"/>
                  </a:cubicBezTo>
                  <a:cubicBezTo>
                    <a:pt x="160" y="32"/>
                    <a:pt x="160" y="32"/>
                    <a:pt x="160" y="32"/>
                  </a:cubicBezTo>
                  <a:cubicBezTo>
                    <a:pt x="168" y="32"/>
                    <a:pt x="168" y="32"/>
                    <a:pt x="168" y="32"/>
                  </a:cubicBezTo>
                  <a:cubicBezTo>
                    <a:pt x="172" y="32"/>
                    <a:pt x="176" y="28"/>
                    <a:pt x="176" y="24"/>
                  </a:cubicBezTo>
                  <a:cubicBezTo>
                    <a:pt x="176" y="8"/>
                    <a:pt x="176" y="8"/>
                    <a:pt x="176" y="8"/>
                  </a:cubicBezTo>
                  <a:cubicBezTo>
                    <a:pt x="176" y="4"/>
                    <a:pt x="172" y="0"/>
                    <a:pt x="168" y="0"/>
                  </a:cubicBezTo>
                  <a:moveTo>
                    <a:pt x="152" y="136"/>
                  </a:moveTo>
                  <a:cubicBezTo>
                    <a:pt x="24" y="136"/>
                    <a:pt x="24" y="136"/>
                    <a:pt x="24" y="136"/>
                  </a:cubicBezTo>
                  <a:cubicBezTo>
                    <a:pt x="24" y="32"/>
                    <a:pt x="24" y="32"/>
                    <a:pt x="24" y="32"/>
                  </a:cubicBezTo>
                  <a:cubicBezTo>
                    <a:pt x="152" y="32"/>
                    <a:pt x="152" y="32"/>
                    <a:pt x="152" y="32"/>
                  </a:cubicBezTo>
                  <a:lnTo>
                    <a:pt x="152" y="136"/>
                  </a:lnTo>
                  <a:close/>
                  <a:moveTo>
                    <a:pt x="168" y="24"/>
                  </a:moveTo>
                  <a:cubicBezTo>
                    <a:pt x="8" y="24"/>
                    <a:pt x="8" y="24"/>
                    <a:pt x="8" y="24"/>
                  </a:cubicBezTo>
                  <a:cubicBezTo>
                    <a:pt x="8" y="8"/>
                    <a:pt x="8" y="8"/>
                    <a:pt x="8" y="8"/>
                  </a:cubicBezTo>
                  <a:cubicBezTo>
                    <a:pt x="168" y="8"/>
                    <a:pt x="168" y="8"/>
                    <a:pt x="168" y="8"/>
                  </a:cubicBezTo>
                  <a:lnTo>
                    <a:pt x="168" y="24"/>
                  </a:lnTo>
                  <a:close/>
                  <a:moveTo>
                    <a:pt x="64" y="72"/>
                  </a:moveTo>
                  <a:cubicBezTo>
                    <a:pt x="112" y="72"/>
                    <a:pt x="112" y="72"/>
                    <a:pt x="112" y="72"/>
                  </a:cubicBezTo>
                  <a:cubicBezTo>
                    <a:pt x="116" y="72"/>
                    <a:pt x="120" y="68"/>
                    <a:pt x="120" y="64"/>
                  </a:cubicBezTo>
                  <a:cubicBezTo>
                    <a:pt x="120" y="56"/>
                    <a:pt x="120" y="56"/>
                    <a:pt x="120" y="56"/>
                  </a:cubicBezTo>
                  <a:cubicBezTo>
                    <a:pt x="120" y="52"/>
                    <a:pt x="116" y="48"/>
                    <a:pt x="112" y="48"/>
                  </a:cubicBezTo>
                  <a:cubicBezTo>
                    <a:pt x="64" y="48"/>
                    <a:pt x="64" y="48"/>
                    <a:pt x="64" y="48"/>
                  </a:cubicBezTo>
                  <a:cubicBezTo>
                    <a:pt x="60" y="48"/>
                    <a:pt x="56" y="52"/>
                    <a:pt x="56" y="56"/>
                  </a:cubicBezTo>
                  <a:cubicBezTo>
                    <a:pt x="56" y="64"/>
                    <a:pt x="56" y="64"/>
                    <a:pt x="56" y="64"/>
                  </a:cubicBezTo>
                  <a:cubicBezTo>
                    <a:pt x="56" y="68"/>
                    <a:pt x="60" y="72"/>
                    <a:pt x="64" y="72"/>
                  </a:cubicBezTo>
                  <a:moveTo>
                    <a:pt x="64" y="56"/>
                  </a:moveTo>
                  <a:cubicBezTo>
                    <a:pt x="112" y="56"/>
                    <a:pt x="112" y="56"/>
                    <a:pt x="112" y="56"/>
                  </a:cubicBezTo>
                  <a:cubicBezTo>
                    <a:pt x="112" y="64"/>
                    <a:pt x="112" y="64"/>
                    <a:pt x="112" y="64"/>
                  </a:cubicBezTo>
                  <a:cubicBezTo>
                    <a:pt x="64" y="64"/>
                    <a:pt x="64" y="64"/>
                    <a:pt x="64" y="64"/>
                  </a:cubicBezTo>
                  <a:lnTo>
                    <a:pt x="64" y="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21" name="TextBox 20"/>
            <p:cNvSpPr txBox="1"/>
            <p:nvPr/>
          </p:nvSpPr>
          <p:spPr>
            <a:xfrm>
              <a:off x="11293511" y="7357779"/>
              <a:ext cx="5622889"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22" name="TextBox 21"/>
            <p:cNvSpPr txBox="1"/>
            <p:nvPr/>
          </p:nvSpPr>
          <p:spPr>
            <a:xfrm>
              <a:off x="11248969" y="6743699"/>
              <a:ext cx="4536164" cy="646331"/>
            </a:xfrm>
            <a:prstGeom prst="rect">
              <a:avLst/>
            </a:prstGeom>
            <a:noFill/>
          </p:spPr>
          <p:txBody>
            <a:bodyPr wrap="square" rtlCol="0">
              <a:spAutoFit/>
            </a:bodyPr>
            <a:lstStyle/>
            <a:p>
              <a:r>
                <a:rPr lang="en-US" sz="3600">
                  <a:latin typeface="+mj-lt"/>
                </a:rPr>
                <a:t>option three</a:t>
              </a:r>
              <a:endParaRPr lang="uk-UA" sz="3600">
                <a:latin typeface="+mj-lt"/>
              </a:endParaRPr>
            </a:p>
          </p:txBody>
        </p:sp>
      </p:grpSp>
    </p:spTree>
    <p:extLst>
      <p:ext uri="{BB962C8B-B14F-4D97-AF65-F5344CB8AC3E}">
        <p14:creationId xmlns:p14="http://schemas.microsoft.com/office/powerpoint/2010/main" val="308437069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1250"/>
                                        <p:tgtEl>
                                          <p:spTgt spid="25"/>
                                        </p:tgtEl>
                                      </p:cBhvr>
                                    </p:animEffect>
                                    <p:anim calcmode="lin" valueType="num">
                                      <p:cBhvr>
                                        <p:cTn id="14" dur="1250" fill="hold"/>
                                        <p:tgtEl>
                                          <p:spTgt spid="25"/>
                                        </p:tgtEl>
                                        <p:attrNameLst>
                                          <p:attrName>ppt_x</p:attrName>
                                        </p:attrNameLst>
                                      </p:cBhvr>
                                      <p:tavLst>
                                        <p:tav tm="0">
                                          <p:val>
                                            <p:strVal val="#ppt_x"/>
                                          </p:val>
                                        </p:tav>
                                        <p:tav tm="100000">
                                          <p:val>
                                            <p:strVal val="#ppt_x"/>
                                          </p:val>
                                        </p:tav>
                                      </p:tavLst>
                                    </p:anim>
                                    <p:anim calcmode="lin" valueType="num">
                                      <p:cBhvr>
                                        <p:cTn id="15" dur="1125" decel="100000" fill="hold"/>
                                        <p:tgtEl>
                                          <p:spTgt spid="2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1250"/>
                                        <p:tgtEl>
                                          <p:spTgt spid="24"/>
                                        </p:tgtEl>
                                      </p:cBhvr>
                                    </p:animEffect>
                                    <p:anim calcmode="lin" valueType="num">
                                      <p:cBhvr>
                                        <p:cTn id="20" dur="1250" fill="hold"/>
                                        <p:tgtEl>
                                          <p:spTgt spid="24"/>
                                        </p:tgtEl>
                                        <p:attrNameLst>
                                          <p:attrName>ppt_x</p:attrName>
                                        </p:attrNameLst>
                                      </p:cBhvr>
                                      <p:tavLst>
                                        <p:tav tm="0">
                                          <p:val>
                                            <p:strVal val="#ppt_x"/>
                                          </p:val>
                                        </p:tav>
                                        <p:tav tm="100000">
                                          <p:val>
                                            <p:strVal val="#ppt_x"/>
                                          </p:val>
                                        </p:tav>
                                      </p:tavLst>
                                    </p:anim>
                                    <p:anim calcmode="lin" valueType="num">
                                      <p:cBhvr>
                                        <p:cTn id="21" dur="1125" decel="100000" fill="hold"/>
                                        <p:tgtEl>
                                          <p:spTgt spid="24"/>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4"/>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1250"/>
                                        <p:tgtEl>
                                          <p:spTgt spid="23"/>
                                        </p:tgtEl>
                                      </p:cBhvr>
                                    </p:animEffect>
                                    <p:anim calcmode="lin" valueType="num">
                                      <p:cBhvr>
                                        <p:cTn id="26" dur="1250" fill="hold"/>
                                        <p:tgtEl>
                                          <p:spTgt spid="23"/>
                                        </p:tgtEl>
                                        <p:attrNameLst>
                                          <p:attrName>ppt_x</p:attrName>
                                        </p:attrNameLst>
                                      </p:cBhvr>
                                      <p:tavLst>
                                        <p:tav tm="0">
                                          <p:val>
                                            <p:strVal val="#ppt_x"/>
                                          </p:val>
                                        </p:tav>
                                        <p:tav tm="100000">
                                          <p:val>
                                            <p:strVal val="#ppt_x"/>
                                          </p:val>
                                        </p:tav>
                                      </p:tavLst>
                                    </p:anim>
                                    <p:anim calcmode="lin" valueType="num">
                                      <p:cBhvr>
                                        <p:cTn id="27" dur="1125" decel="100000" fill="hold"/>
                                        <p:tgtEl>
                                          <p:spTgt spid="23"/>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three columns</a:t>
            </a:r>
            <a:br>
              <a:rPr lang="en-US"/>
            </a:br>
            <a:r>
              <a:rPr lang="en-US"/>
              <a:t>review</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19</a:t>
            </a:fld>
            <a:endParaRPr/>
          </a:p>
        </p:txBody>
      </p:sp>
      <p:grpSp>
        <p:nvGrpSpPr>
          <p:cNvPr id="9" name="Group 8"/>
          <p:cNvGrpSpPr/>
          <p:nvPr/>
        </p:nvGrpSpPr>
        <p:grpSpPr>
          <a:xfrm>
            <a:off x="2286000" y="2743200"/>
            <a:ext cx="4114800" cy="4700052"/>
            <a:chOff x="2286000" y="2743200"/>
            <a:chExt cx="4114800" cy="4700052"/>
          </a:xfrm>
        </p:grpSpPr>
        <p:sp>
          <p:nvSpPr>
            <p:cNvPr id="4" name="Rectangle 3"/>
            <p:cNvSpPr/>
            <p:nvPr/>
          </p:nvSpPr>
          <p:spPr>
            <a:xfrm>
              <a:off x="2286000" y="2743200"/>
              <a:ext cx="4114800" cy="646331"/>
            </a:xfrm>
            <a:prstGeom prst="rect">
              <a:avLst/>
            </a:prstGeom>
          </p:spPr>
          <p:txBody>
            <a:bodyPr wrap="square">
              <a:spAutoFit/>
            </a:bodyPr>
            <a:lstStyle/>
            <a:p>
              <a:r>
                <a:rPr lang="en-US" sz="3600">
                  <a:latin typeface="+mj-lt"/>
                </a:rPr>
                <a:t>product</a:t>
              </a:r>
            </a:p>
          </p:txBody>
        </p:sp>
        <p:sp>
          <p:nvSpPr>
            <p:cNvPr id="5" name="Rectangle 4"/>
            <p:cNvSpPr/>
            <p:nvPr/>
          </p:nvSpPr>
          <p:spPr>
            <a:xfrm>
              <a:off x="2286000" y="3657600"/>
              <a:ext cx="4114800" cy="3785652"/>
            </a:xfrm>
            <a:prstGeom prst="rect">
              <a:avLst/>
            </a:prstGeom>
          </p:spPr>
          <p:txBody>
            <a:bodyPr wrap="square">
              <a:spAutoFit/>
            </a:bodyPr>
            <a:lstStyle/>
            <a:p>
              <a:r>
                <a:rPr lang="en-US" sz="2000">
                  <a:solidFill>
                    <a:schemeClr val="tx2"/>
                  </a:solidFill>
                  <a:latin typeface="+mj-lt"/>
                </a:rPr>
                <a:t>Aconsectetuer adipiscing elit. Maecenas porttitor congue massa. Fusce posuere, magna sed pulvinar ultricies, purus lectus malesuada libero, sit amet commodo magna eros quis urna. Nunc viverra imperdiet enim. Fusce est. Vivamus a tellus. </a:t>
              </a:r>
            </a:p>
            <a:p>
              <a:endParaRPr lang="en-US" sz="2000">
                <a:solidFill>
                  <a:schemeClr val="tx2"/>
                </a:solidFill>
                <a:latin typeface="+mj-lt"/>
              </a:endParaRPr>
            </a:p>
            <a:p>
              <a:r>
                <a:rPr lang="en-US" sz="2000">
                  <a:solidFill>
                    <a:schemeClr val="tx2"/>
                  </a:solidFill>
                  <a:latin typeface="+mj-lt"/>
                </a:rPr>
                <a:t>Pellentesque habitant morbi tristique senectus et netus et malesuada fames ac turpis egestas. Proin pharetra nonummy pede. Mauris et orci.</a:t>
              </a:r>
            </a:p>
          </p:txBody>
        </p:sp>
      </p:grpSp>
      <p:grpSp>
        <p:nvGrpSpPr>
          <p:cNvPr id="14" name="Group 13"/>
          <p:cNvGrpSpPr/>
          <p:nvPr/>
        </p:nvGrpSpPr>
        <p:grpSpPr>
          <a:xfrm>
            <a:off x="11887200" y="2743200"/>
            <a:ext cx="4114800" cy="4700052"/>
            <a:chOff x="2286000" y="2743200"/>
            <a:chExt cx="4114800" cy="4700052"/>
          </a:xfrm>
        </p:grpSpPr>
        <p:sp>
          <p:nvSpPr>
            <p:cNvPr id="15" name="Rectangle 14"/>
            <p:cNvSpPr/>
            <p:nvPr/>
          </p:nvSpPr>
          <p:spPr>
            <a:xfrm>
              <a:off x="2286000" y="2743200"/>
              <a:ext cx="4114800" cy="646331"/>
            </a:xfrm>
            <a:prstGeom prst="rect">
              <a:avLst/>
            </a:prstGeom>
          </p:spPr>
          <p:txBody>
            <a:bodyPr wrap="square">
              <a:spAutoFit/>
            </a:bodyPr>
            <a:lstStyle/>
            <a:p>
              <a:r>
                <a:rPr lang="en-US" sz="3600">
                  <a:latin typeface="+mj-lt"/>
                </a:rPr>
                <a:t>support</a:t>
              </a:r>
            </a:p>
          </p:txBody>
        </p:sp>
        <p:sp>
          <p:nvSpPr>
            <p:cNvPr id="16" name="Rectangle 15"/>
            <p:cNvSpPr/>
            <p:nvPr/>
          </p:nvSpPr>
          <p:spPr>
            <a:xfrm>
              <a:off x="2286000" y="3657600"/>
              <a:ext cx="4114800" cy="3785652"/>
            </a:xfrm>
            <a:prstGeom prst="rect">
              <a:avLst/>
            </a:prstGeom>
          </p:spPr>
          <p:txBody>
            <a:bodyPr wrap="square">
              <a:spAutoFit/>
            </a:bodyPr>
            <a:lstStyle/>
            <a:p>
              <a:r>
                <a:rPr lang="en-US" sz="2000">
                  <a:solidFill>
                    <a:schemeClr val="tx2"/>
                  </a:solidFill>
                  <a:latin typeface="+mj-lt"/>
                </a:rPr>
                <a:t>Aconsectetuer adipiscing elit. Maecenas porttitor congue massa. Fusce posuere, magna sed pulvinar ultricies, purus lectus malesuada libero, sit amet commodo magna eros quis urna. Nunc viverra imperdiet enim. Fusce est. Vivamus a tellus. </a:t>
              </a:r>
            </a:p>
            <a:p>
              <a:endParaRPr lang="en-US" sz="2000">
                <a:solidFill>
                  <a:schemeClr val="tx2"/>
                </a:solidFill>
                <a:latin typeface="+mj-lt"/>
              </a:endParaRPr>
            </a:p>
            <a:p>
              <a:r>
                <a:rPr lang="en-US" sz="2000">
                  <a:solidFill>
                    <a:schemeClr val="tx2"/>
                  </a:solidFill>
                  <a:latin typeface="+mj-lt"/>
                </a:rPr>
                <a:t>Pellentesque habitant morbi tristique senectus et netus et malesuada fames ac turpis egestas. Proin pharetra nonummy pede. Mauris et orci.</a:t>
              </a:r>
            </a:p>
          </p:txBody>
        </p:sp>
      </p:grpSp>
      <p:grpSp>
        <p:nvGrpSpPr>
          <p:cNvPr id="17" name="Group 16"/>
          <p:cNvGrpSpPr/>
          <p:nvPr/>
        </p:nvGrpSpPr>
        <p:grpSpPr>
          <a:xfrm>
            <a:off x="7086600" y="2743200"/>
            <a:ext cx="4114800" cy="4700052"/>
            <a:chOff x="2286000" y="2743200"/>
            <a:chExt cx="4114800" cy="4700052"/>
          </a:xfrm>
        </p:grpSpPr>
        <p:sp>
          <p:nvSpPr>
            <p:cNvPr id="18" name="Rectangle 17"/>
            <p:cNvSpPr/>
            <p:nvPr/>
          </p:nvSpPr>
          <p:spPr>
            <a:xfrm>
              <a:off x="2286000" y="2743200"/>
              <a:ext cx="4114800" cy="646331"/>
            </a:xfrm>
            <a:prstGeom prst="rect">
              <a:avLst/>
            </a:prstGeom>
          </p:spPr>
          <p:txBody>
            <a:bodyPr wrap="square">
              <a:spAutoFit/>
            </a:bodyPr>
            <a:lstStyle/>
            <a:p>
              <a:r>
                <a:rPr lang="en-US" sz="3600">
                  <a:latin typeface="+mj-lt"/>
                </a:rPr>
                <a:t>distribution</a:t>
              </a:r>
            </a:p>
          </p:txBody>
        </p:sp>
        <p:sp>
          <p:nvSpPr>
            <p:cNvPr id="19" name="Rectangle 18"/>
            <p:cNvSpPr/>
            <p:nvPr/>
          </p:nvSpPr>
          <p:spPr>
            <a:xfrm>
              <a:off x="2286000" y="3657600"/>
              <a:ext cx="4114800" cy="3785652"/>
            </a:xfrm>
            <a:prstGeom prst="rect">
              <a:avLst/>
            </a:prstGeom>
          </p:spPr>
          <p:txBody>
            <a:bodyPr wrap="square">
              <a:spAutoFit/>
            </a:bodyPr>
            <a:lstStyle/>
            <a:p>
              <a:r>
                <a:rPr lang="en-US" sz="2000">
                  <a:solidFill>
                    <a:schemeClr val="tx2"/>
                  </a:solidFill>
                  <a:latin typeface="+mj-lt"/>
                </a:rPr>
                <a:t>Aconsectetuer adipiscing elit. Maecenas porttitor congue massa. Fusce posuere, magna sed pulvinar ultricies, purus lectus malesuada libero, sit amet commodo magna eros quis urna. Nunc viverra imperdiet enim. Fusce est. Vivamus a tellus. </a:t>
              </a:r>
            </a:p>
            <a:p>
              <a:endParaRPr lang="en-US" sz="2000">
                <a:solidFill>
                  <a:schemeClr val="tx2"/>
                </a:solidFill>
                <a:latin typeface="+mj-lt"/>
              </a:endParaRPr>
            </a:p>
            <a:p>
              <a:r>
                <a:rPr lang="en-US" sz="2000">
                  <a:solidFill>
                    <a:schemeClr val="tx2"/>
                  </a:solidFill>
                  <a:latin typeface="+mj-lt"/>
                </a:rPr>
                <a:t>Pellentesque habitant morbi tristique senectus et netus et malesuada fames ac turpis egestas. Proin pharetra nonummy pede. Mauris et orci.</a:t>
              </a:r>
            </a:p>
          </p:txBody>
        </p:sp>
      </p:grpSp>
    </p:spTree>
    <p:extLst>
      <p:ext uri="{BB962C8B-B14F-4D97-AF65-F5344CB8AC3E}">
        <p14:creationId xmlns:p14="http://schemas.microsoft.com/office/powerpoint/2010/main" val="34109277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250"/>
                                        <p:tgtEl>
                                          <p:spTgt spid="9"/>
                                        </p:tgtEl>
                                      </p:cBhvr>
                                    </p:animEffect>
                                    <p:anim calcmode="lin" valueType="num">
                                      <p:cBhvr>
                                        <p:cTn id="8" dur="1250" fill="hold"/>
                                        <p:tgtEl>
                                          <p:spTgt spid="9"/>
                                        </p:tgtEl>
                                        <p:attrNameLst>
                                          <p:attrName>ppt_x</p:attrName>
                                        </p:attrNameLst>
                                      </p:cBhvr>
                                      <p:tavLst>
                                        <p:tav tm="0">
                                          <p:val>
                                            <p:strVal val="#ppt_x"/>
                                          </p:val>
                                        </p:tav>
                                        <p:tav tm="100000">
                                          <p:val>
                                            <p:strVal val="#ppt_x"/>
                                          </p:val>
                                        </p:tav>
                                      </p:tavLst>
                                    </p:anim>
                                    <p:anim calcmode="lin" valueType="num">
                                      <p:cBhvr>
                                        <p:cTn id="9" dur="1125" decel="100000" fill="hold"/>
                                        <p:tgtEl>
                                          <p:spTgt spid="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17"/>
                                        </p:tgtEl>
                                        <p:attrNameLst>
                                          <p:attrName>style.visibility</p:attrName>
                                        </p:attrNameLst>
                                      </p:cBhvr>
                                      <p:to>
                                        <p:strVal val="visible"/>
                                      </p:to>
                                    </p:set>
                                    <p:animEffect transition="in" filter="fade">
                                      <p:cBhvr>
                                        <p:cTn id="14" dur="1250"/>
                                        <p:tgtEl>
                                          <p:spTgt spid="17"/>
                                        </p:tgtEl>
                                      </p:cBhvr>
                                    </p:animEffect>
                                    <p:anim calcmode="lin" valueType="num">
                                      <p:cBhvr>
                                        <p:cTn id="15" dur="1250" fill="hold"/>
                                        <p:tgtEl>
                                          <p:spTgt spid="17"/>
                                        </p:tgtEl>
                                        <p:attrNameLst>
                                          <p:attrName>ppt_x</p:attrName>
                                        </p:attrNameLst>
                                      </p:cBhvr>
                                      <p:tavLst>
                                        <p:tav tm="0">
                                          <p:val>
                                            <p:strVal val="#ppt_x"/>
                                          </p:val>
                                        </p:tav>
                                        <p:tav tm="100000">
                                          <p:val>
                                            <p:strVal val="#ppt_x"/>
                                          </p:val>
                                        </p:tav>
                                      </p:tavLst>
                                    </p:anim>
                                    <p:anim calcmode="lin" valueType="num">
                                      <p:cBhvr>
                                        <p:cTn id="16" dur="1125" decel="100000" fill="hold"/>
                                        <p:tgtEl>
                                          <p:spTgt spid="17"/>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par>
                          <p:cTn id="18" fill="hold">
                            <p:stCondLst>
                              <p:cond delay="2500"/>
                            </p:stCondLst>
                            <p:childTnLst>
                              <p:par>
                                <p:cTn id="19" presetID="37" presetClass="entr" presetSubtype="0" fill="hold"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250"/>
                                        <p:tgtEl>
                                          <p:spTgt spid="14"/>
                                        </p:tgtEl>
                                      </p:cBhvr>
                                    </p:animEffect>
                                    <p:anim calcmode="lin" valueType="num">
                                      <p:cBhvr>
                                        <p:cTn id="22" dur="1250" fill="hold"/>
                                        <p:tgtEl>
                                          <p:spTgt spid="14"/>
                                        </p:tgtEl>
                                        <p:attrNameLst>
                                          <p:attrName>ppt_x</p:attrName>
                                        </p:attrNameLst>
                                      </p:cBhvr>
                                      <p:tavLst>
                                        <p:tav tm="0">
                                          <p:val>
                                            <p:strVal val="#ppt_x"/>
                                          </p:val>
                                        </p:tav>
                                        <p:tav tm="100000">
                                          <p:val>
                                            <p:strVal val="#ppt_x"/>
                                          </p:val>
                                        </p:tav>
                                      </p:tavLst>
                                    </p:anim>
                                    <p:anim calcmode="lin" valueType="num">
                                      <p:cBhvr>
                                        <p:cTn id="23" dur="1125" decel="100000" fill="hold"/>
                                        <p:tgtEl>
                                          <p:spTgt spid="14"/>
                                        </p:tgtEl>
                                        <p:attrNameLst>
                                          <p:attrName>ppt_y</p:attrName>
                                        </p:attrNameLst>
                                      </p:cBhvr>
                                      <p:tavLst>
                                        <p:tav tm="0">
                                          <p:val>
                                            <p:strVal val="#ppt_y+1"/>
                                          </p:val>
                                        </p:tav>
                                        <p:tav tm="100000">
                                          <p:val>
                                            <p:strVal val="#ppt_y-.03"/>
                                          </p:val>
                                        </p:tav>
                                      </p:tavLst>
                                    </p:anim>
                                    <p:anim calcmode="lin" valueType="num">
                                      <p:cBhvr>
                                        <p:cTn id="24"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smart bar chart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190</a:t>
            </a:fld>
            <a:endParaRPr/>
          </a:p>
        </p:txBody>
      </p:sp>
      <p:graphicFrame>
        <p:nvGraphicFramePr>
          <p:cNvPr id="11" name="Chart 10"/>
          <p:cNvGraphicFramePr/>
          <p:nvPr>
            <p:extLst>
              <p:ext uri="{D42A27DB-BD31-4B8C-83A1-F6EECF244321}">
                <p14:modId xmlns:p14="http://schemas.microsoft.com/office/powerpoint/2010/main" val="924025789"/>
              </p:ext>
            </p:extLst>
          </p:nvPr>
        </p:nvGraphicFramePr>
        <p:xfrm>
          <a:off x="1866900" y="2781300"/>
          <a:ext cx="14554200" cy="58166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63296087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250"/>
                                        <p:tgtEl>
                                          <p:spTgt spid="11"/>
                                        </p:tgtEl>
                                      </p:cBhvr>
                                    </p:animEffect>
                                    <p:anim calcmode="lin" valueType="num">
                                      <p:cBhvr>
                                        <p:cTn id="8" dur="1250" fill="hold"/>
                                        <p:tgtEl>
                                          <p:spTgt spid="11"/>
                                        </p:tgtEl>
                                        <p:attrNameLst>
                                          <p:attrName>ppt_x</p:attrName>
                                        </p:attrNameLst>
                                      </p:cBhvr>
                                      <p:tavLst>
                                        <p:tav tm="0">
                                          <p:val>
                                            <p:strVal val="#ppt_x"/>
                                          </p:val>
                                        </p:tav>
                                        <p:tav tm="100000">
                                          <p:val>
                                            <p:strVal val="#ppt_x"/>
                                          </p:val>
                                        </p:tav>
                                      </p:tavLst>
                                    </p:anim>
                                    <p:anim calcmode="lin" valueType="num">
                                      <p:cBhvr>
                                        <p:cTn id="9" dur="1125" decel="100000" fill="hold"/>
                                        <p:tgtEl>
                                          <p:spTgt spid="11"/>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smart pie chart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191</a:t>
            </a:fld>
            <a:endParaRPr/>
          </a:p>
        </p:txBody>
      </p:sp>
      <p:graphicFrame>
        <p:nvGraphicFramePr>
          <p:cNvPr id="7" name="Chart 6"/>
          <p:cNvGraphicFramePr/>
          <p:nvPr>
            <p:extLst>
              <p:ext uri="{D42A27DB-BD31-4B8C-83A1-F6EECF244321}">
                <p14:modId xmlns:p14="http://schemas.microsoft.com/office/powerpoint/2010/main" val="4057332351"/>
              </p:ext>
            </p:extLst>
          </p:nvPr>
        </p:nvGraphicFramePr>
        <p:xfrm>
          <a:off x="1657350" y="2857500"/>
          <a:ext cx="9334500" cy="5232400"/>
        </p:xfrm>
        <a:graphic>
          <a:graphicData uri="http://schemas.openxmlformats.org/drawingml/2006/chart">
            <c:chart xmlns:c="http://schemas.openxmlformats.org/drawingml/2006/chart" xmlns:r="http://schemas.openxmlformats.org/officeDocument/2006/relationships" r:id="rId3"/>
          </a:graphicData>
        </a:graphic>
      </p:graphicFrame>
      <p:grpSp>
        <p:nvGrpSpPr>
          <p:cNvPr id="13" name="Group 12"/>
          <p:cNvGrpSpPr/>
          <p:nvPr/>
        </p:nvGrpSpPr>
        <p:grpSpPr>
          <a:xfrm>
            <a:off x="10820400" y="2933700"/>
            <a:ext cx="5943600" cy="4820625"/>
            <a:chOff x="10972800" y="2933700"/>
            <a:chExt cx="5943600" cy="4820625"/>
          </a:xfrm>
        </p:grpSpPr>
        <p:sp>
          <p:nvSpPr>
            <p:cNvPr id="9" name="TextBox 8"/>
            <p:cNvSpPr txBox="1"/>
            <p:nvPr/>
          </p:nvSpPr>
          <p:spPr>
            <a:xfrm>
              <a:off x="11111875" y="3968673"/>
              <a:ext cx="5804525" cy="3785652"/>
            </a:xfrm>
            <a:prstGeom prst="rect">
              <a:avLst/>
            </a:prstGeom>
            <a:noFill/>
          </p:spPr>
          <p:txBody>
            <a:bodyPr wrap="square" rtlCol="0">
              <a:spAutoFit/>
            </a:bodyPr>
            <a:lstStyle/>
            <a:p>
              <a:pPr marL="342900" indent="-342900">
                <a:buClr>
                  <a:schemeClr val="accent1"/>
                </a:buClr>
                <a:buFont typeface="Wingdings" panose="05000000000000000000" pitchFamily="2" charset="2"/>
                <a:buChar char="ü"/>
              </a:pPr>
              <a:r>
                <a:rPr lang="en-US" sz="2000">
                  <a:solidFill>
                    <a:schemeClr val="tx2"/>
                  </a:solidFill>
                </a:rPr>
                <a:t>lorem ipsum dolor sit amet, consectetuer adipiscing elit. </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maecenas porttitor congue massa.</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lorem ipsum dolor sit amet, consectetuer adipiscing elit. </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maecenas porttitor congue massa.</a:t>
              </a:r>
            </a:p>
            <a:p>
              <a:pPr marL="342900" indent="-342900">
                <a:buClr>
                  <a:schemeClr val="accent1"/>
                </a:buClr>
                <a:buFont typeface="Wingdings" panose="05000000000000000000" pitchFamily="2" charset="2"/>
                <a:buChar char="ü"/>
              </a:pPr>
              <a:endParaRPr lang="en-US" sz="2000">
                <a:solidFill>
                  <a:schemeClr val="tx2"/>
                </a:solidFill>
              </a:endParaRPr>
            </a:p>
            <a:p>
              <a:pPr marL="342900" indent="-342900">
                <a:buClr>
                  <a:schemeClr val="accent1"/>
                </a:buClr>
                <a:buFont typeface="Wingdings" panose="05000000000000000000" pitchFamily="2" charset="2"/>
                <a:buChar char="ü"/>
              </a:pPr>
              <a:r>
                <a:rPr lang="en-US" sz="2000">
                  <a:solidFill>
                    <a:schemeClr val="tx2"/>
                  </a:solidFill>
                </a:rPr>
                <a:t>lorem ipsum dolor sit amet, consectetuer adipiscing elit. </a:t>
              </a:r>
            </a:p>
          </p:txBody>
        </p:sp>
        <p:grpSp>
          <p:nvGrpSpPr>
            <p:cNvPr id="10" name="Group 9"/>
            <p:cNvGrpSpPr/>
            <p:nvPr/>
          </p:nvGrpSpPr>
          <p:grpSpPr>
            <a:xfrm>
              <a:off x="10972800" y="2933700"/>
              <a:ext cx="3638372" cy="646331"/>
              <a:chOff x="2819400" y="3009900"/>
              <a:chExt cx="3638372" cy="646331"/>
            </a:xfrm>
          </p:grpSpPr>
          <p:sp>
            <p:nvSpPr>
              <p:cNvPr id="11" name="TextBox 10"/>
              <p:cNvSpPr txBox="1"/>
              <p:nvPr/>
            </p:nvSpPr>
            <p:spPr>
              <a:xfrm>
                <a:off x="2939425" y="3009900"/>
                <a:ext cx="3518347" cy="646331"/>
              </a:xfrm>
              <a:prstGeom prst="rect">
                <a:avLst/>
              </a:prstGeom>
              <a:noFill/>
            </p:spPr>
            <p:txBody>
              <a:bodyPr wrap="square" rtlCol="0">
                <a:spAutoFit/>
              </a:bodyPr>
              <a:lstStyle/>
              <a:p>
                <a:r>
                  <a:rPr lang="en-US" sz="3600">
                    <a:latin typeface="+mj-lt"/>
                  </a:rPr>
                  <a:t>key notes</a:t>
                </a:r>
                <a:endParaRPr lang="uk-UA" sz="3600">
                  <a:latin typeface="+mj-lt"/>
                </a:endParaRPr>
              </a:p>
            </p:txBody>
          </p:sp>
          <p:cxnSp>
            <p:nvCxnSpPr>
              <p:cNvPr id="12" name="Straight Connector 11"/>
              <p:cNvCxnSpPr/>
              <p:nvPr/>
            </p:nvCxnSpPr>
            <p:spPr>
              <a:xfrm>
                <a:off x="2819400" y="3124200"/>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58992329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250"/>
                                        <p:tgtEl>
                                          <p:spTgt spid="7"/>
                                        </p:tgtEl>
                                      </p:cBhvr>
                                    </p:animEffect>
                                    <p:anim calcmode="lin" valueType="num">
                                      <p:cBhvr>
                                        <p:cTn id="8" dur="1250" fill="hold"/>
                                        <p:tgtEl>
                                          <p:spTgt spid="7"/>
                                        </p:tgtEl>
                                        <p:attrNameLst>
                                          <p:attrName>ppt_x</p:attrName>
                                        </p:attrNameLst>
                                      </p:cBhvr>
                                      <p:tavLst>
                                        <p:tav tm="0">
                                          <p:val>
                                            <p:strVal val="#ppt_x"/>
                                          </p:val>
                                        </p:tav>
                                        <p:tav tm="100000">
                                          <p:val>
                                            <p:strVal val="#ppt_x"/>
                                          </p:val>
                                        </p:tav>
                                      </p:tavLst>
                                    </p:anim>
                                    <p:anim calcmode="lin" valueType="num">
                                      <p:cBhvr>
                                        <p:cTn id="9" dur="1125" decel="100000" fill="hold"/>
                                        <p:tgtEl>
                                          <p:spTgt spid="7"/>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250"/>
                                        <p:tgtEl>
                                          <p:spTgt spid="13"/>
                                        </p:tgtEl>
                                      </p:cBhvr>
                                    </p:animEffect>
                                    <p:anim calcmode="lin" valueType="num">
                                      <p:cBhvr>
                                        <p:cTn id="14" dur="1250" fill="hold"/>
                                        <p:tgtEl>
                                          <p:spTgt spid="13"/>
                                        </p:tgtEl>
                                        <p:attrNameLst>
                                          <p:attrName>ppt_x</p:attrName>
                                        </p:attrNameLst>
                                      </p:cBhvr>
                                      <p:tavLst>
                                        <p:tav tm="0">
                                          <p:val>
                                            <p:strVal val="#ppt_x"/>
                                          </p:val>
                                        </p:tav>
                                        <p:tav tm="100000">
                                          <p:val>
                                            <p:strVal val="#ppt_x"/>
                                          </p:val>
                                        </p:tav>
                                      </p:tavLst>
                                    </p:anim>
                                    <p:anim calcmode="lin" valueType="num">
                                      <p:cBhvr>
                                        <p:cTn id="15" dur="1125" decel="100000" fill="hold"/>
                                        <p:tgtEl>
                                          <p:spTgt spid="1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smart pie chart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192</a:t>
            </a:fld>
            <a:endParaRPr/>
          </a:p>
        </p:txBody>
      </p:sp>
      <p:graphicFrame>
        <p:nvGraphicFramePr>
          <p:cNvPr id="8" name="Chart 7"/>
          <p:cNvGraphicFramePr/>
          <p:nvPr>
            <p:extLst>
              <p:ext uri="{D42A27DB-BD31-4B8C-83A1-F6EECF244321}">
                <p14:modId xmlns:p14="http://schemas.microsoft.com/office/powerpoint/2010/main" val="1002909070"/>
              </p:ext>
            </p:extLst>
          </p:nvPr>
        </p:nvGraphicFramePr>
        <p:xfrm>
          <a:off x="9677400" y="1983329"/>
          <a:ext cx="6781801" cy="6565900"/>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p:cNvSpPr txBox="1"/>
          <p:nvPr/>
        </p:nvSpPr>
        <p:spPr>
          <a:xfrm>
            <a:off x="1828800" y="2705100"/>
            <a:ext cx="731520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purna. </a:t>
            </a:r>
            <a:endParaRPr lang="uk-UA" sz="2000">
              <a:solidFill>
                <a:schemeClr val="tx2"/>
              </a:solidFill>
            </a:endParaRPr>
          </a:p>
        </p:txBody>
      </p:sp>
      <p:sp>
        <p:nvSpPr>
          <p:cNvPr id="10" name="TextBox 9"/>
          <p:cNvSpPr txBox="1"/>
          <p:nvPr/>
        </p:nvSpPr>
        <p:spPr>
          <a:xfrm>
            <a:off x="2743200" y="4443115"/>
            <a:ext cx="6400800" cy="707886"/>
          </a:xfrm>
          <a:prstGeom prst="rect">
            <a:avLst/>
          </a:prstGeom>
          <a:noFill/>
        </p:spPr>
        <p:txBody>
          <a:bodyPr wrap="square" rtlCol="0">
            <a:spAutoFit/>
          </a:bodyPr>
          <a:lstStyle/>
          <a:p>
            <a:pPr marL="342900" indent="-342900">
              <a:buClr>
                <a:schemeClr val="accent1"/>
              </a:buClr>
              <a:buFont typeface="Wingdings" panose="05000000000000000000" pitchFamily="2" charset="2"/>
              <a:buChar char="Ø"/>
            </a:pP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11" name="TextBox 10"/>
          <p:cNvSpPr txBox="1"/>
          <p:nvPr/>
        </p:nvSpPr>
        <p:spPr>
          <a:xfrm>
            <a:off x="2743200" y="5565577"/>
            <a:ext cx="6400800" cy="707886"/>
          </a:xfrm>
          <a:prstGeom prst="rect">
            <a:avLst/>
          </a:prstGeom>
          <a:noFill/>
        </p:spPr>
        <p:txBody>
          <a:bodyPr wrap="square" rtlCol="0">
            <a:spAutoFit/>
          </a:bodyPr>
          <a:lstStyle/>
          <a:p>
            <a:pPr marL="342900" indent="-342900">
              <a:buClr>
                <a:schemeClr val="accent1"/>
              </a:buClr>
              <a:buFont typeface="Wingdings" panose="05000000000000000000" pitchFamily="2" charset="2"/>
              <a:buChar char="Ø"/>
            </a:pP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12" name="TextBox 11"/>
          <p:cNvSpPr txBox="1"/>
          <p:nvPr/>
        </p:nvSpPr>
        <p:spPr>
          <a:xfrm>
            <a:off x="2743200" y="6688039"/>
            <a:ext cx="6400800" cy="707886"/>
          </a:xfrm>
          <a:prstGeom prst="rect">
            <a:avLst/>
          </a:prstGeom>
          <a:noFill/>
        </p:spPr>
        <p:txBody>
          <a:bodyPr wrap="square" rtlCol="0">
            <a:spAutoFit/>
          </a:bodyPr>
          <a:lstStyle/>
          <a:p>
            <a:pPr marL="342900" indent="-342900">
              <a:buClr>
                <a:schemeClr val="accent1"/>
              </a:buClr>
              <a:buFont typeface="Wingdings" panose="05000000000000000000" pitchFamily="2" charset="2"/>
              <a:buChar char="Ø"/>
            </a:pPr>
            <a:r>
              <a:rPr lang="en-US" sz="2000">
                <a:solidFill>
                  <a:schemeClr val="tx2"/>
                </a:solidFill>
              </a:rPr>
              <a:t>Lorem ipsum dolor sit amet, consectetuer adipiscing elit. Maecenas porttitor congue massa. </a:t>
            </a:r>
            <a:endParaRPr lang="uk-UA" sz="2000">
              <a:solidFill>
                <a:schemeClr val="tx2"/>
              </a:solidFill>
            </a:endParaRPr>
          </a:p>
        </p:txBody>
      </p:sp>
    </p:spTree>
    <p:extLst>
      <p:ext uri="{BB962C8B-B14F-4D97-AF65-F5344CB8AC3E}">
        <p14:creationId xmlns:p14="http://schemas.microsoft.com/office/powerpoint/2010/main" val="55348434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250"/>
                                        <p:tgtEl>
                                          <p:spTgt spid="8"/>
                                        </p:tgtEl>
                                      </p:cBhvr>
                                    </p:animEffect>
                                    <p:anim calcmode="lin" valueType="num">
                                      <p:cBhvr>
                                        <p:cTn id="8" dur="1250" fill="hold"/>
                                        <p:tgtEl>
                                          <p:spTgt spid="8"/>
                                        </p:tgtEl>
                                        <p:attrNameLst>
                                          <p:attrName>ppt_x</p:attrName>
                                        </p:attrNameLst>
                                      </p:cBhvr>
                                      <p:tavLst>
                                        <p:tav tm="0">
                                          <p:val>
                                            <p:strVal val="#ppt_x"/>
                                          </p:val>
                                        </p:tav>
                                        <p:tav tm="100000">
                                          <p:val>
                                            <p:strVal val="#ppt_x"/>
                                          </p:val>
                                        </p:tav>
                                      </p:tavLst>
                                    </p:anim>
                                    <p:anim calcmode="lin" valueType="num">
                                      <p:cBhvr>
                                        <p:cTn id="9" dur="1125" decel="100000" fill="hold"/>
                                        <p:tgtEl>
                                          <p:spTgt spid="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25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250"/>
                                        <p:tgtEl>
                                          <p:spTgt spid="9"/>
                                        </p:tgtEl>
                                      </p:cBhvr>
                                    </p:animEffect>
                                    <p:anim calcmode="lin" valueType="num">
                                      <p:cBhvr>
                                        <p:cTn id="14" dur="1250" fill="hold"/>
                                        <p:tgtEl>
                                          <p:spTgt spid="9"/>
                                        </p:tgtEl>
                                        <p:attrNameLst>
                                          <p:attrName>ppt_x</p:attrName>
                                        </p:attrNameLst>
                                      </p:cBhvr>
                                      <p:tavLst>
                                        <p:tav tm="0">
                                          <p:val>
                                            <p:strVal val="#ppt_x"/>
                                          </p:val>
                                        </p:tav>
                                        <p:tav tm="100000">
                                          <p:val>
                                            <p:strVal val="#ppt_x"/>
                                          </p:val>
                                        </p:tav>
                                      </p:tavLst>
                                    </p:anim>
                                    <p:anim calcmode="lin" valueType="num">
                                      <p:cBhvr>
                                        <p:cTn id="15" dur="1125" decel="100000" fill="hold"/>
                                        <p:tgtEl>
                                          <p:spTgt spid="9"/>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50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250"/>
                                        <p:tgtEl>
                                          <p:spTgt spid="10"/>
                                        </p:tgtEl>
                                      </p:cBhvr>
                                    </p:animEffect>
                                    <p:anim calcmode="lin" valueType="num">
                                      <p:cBhvr>
                                        <p:cTn id="20" dur="1250" fill="hold"/>
                                        <p:tgtEl>
                                          <p:spTgt spid="10"/>
                                        </p:tgtEl>
                                        <p:attrNameLst>
                                          <p:attrName>ppt_x</p:attrName>
                                        </p:attrNameLst>
                                      </p:cBhvr>
                                      <p:tavLst>
                                        <p:tav tm="0">
                                          <p:val>
                                            <p:strVal val="#ppt_x"/>
                                          </p:val>
                                        </p:tav>
                                        <p:tav tm="100000">
                                          <p:val>
                                            <p:strVal val="#ppt_x"/>
                                          </p:val>
                                        </p:tav>
                                      </p:tavLst>
                                    </p:anim>
                                    <p:anim calcmode="lin" valueType="num">
                                      <p:cBhvr>
                                        <p:cTn id="21" dur="1125" decel="100000" fill="hold"/>
                                        <p:tgtEl>
                                          <p:spTgt spid="10"/>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75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250"/>
                                        <p:tgtEl>
                                          <p:spTgt spid="11"/>
                                        </p:tgtEl>
                                      </p:cBhvr>
                                    </p:animEffect>
                                    <p:anim calcmode="lin" valueType="num">
                                      <p:cBhvr>
                                        <p:cTn id="26" dur="1250" fill="hold"/>
                                        <p:tgtEl>
                                          <p:spTgt spid="11"/>
                                        </p:tgtEl>
                                        <p:attrNameLst>
                                          <p:attrName>ppt_x</p:attrName>
                                        </p:attrNameLst>
                                      </p:cBhvr>
                                      <p:tavLst>
                                        <p:tav tm="0">
                                          <p:val>
                                            <p:strVal val="#ppt_x"/>
                                          </p:val>
                                        </p:tav>
                                        <p:tav tm="100000">
                                          <p:val>
                                            <p:strVal val="#ppt_x"/>
                                          </p:val>
                                        </p:tav>
                                      </p:tavLst>
                                    </p:anim>
                                    <p:anim calcmode="lin" valueType="num">
                                      <p:cBhvr>
                                        <p:cTn id="27" dur="1125" decel="100000" fill="hold"/>
                                        <p:tgtEl>
                                          <p:spTgt spid="11"/>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100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1250"/>
                                        <p:tgtEl>
                                          <p:spTgt spid="12"/>
                                        </p:tgtEl>
                                      </p:cBhvr>
                                    </p:animEffect>
                                    <p:anim calcmode="lin" valueType="num">
                                      <p:cBhvr>
                                        <p:cTn id="32" dur="1250" fill="hold"/>
                                        <p:tgtEl>
                                          <p:spTgt spid="12"/>
                                        </p:tgtEl>
                                        <p:attrNameLst>
                                          <p:attrName>ppt_x</p:attrName>
                                        </p:attrNameLst>
                                      </p:cBhvr>
                                      <p:tavLst>
                                        <p:tav tm="0">
                                          <p:val>
                                            <p:strVal val="#ppt_x"/>
                                          </p:val>
                                        </p:tav>
                                        <p:tav tm="100000">
                                          <p:val>
                                            <p:strVal val="#ppt_x"/>
                                          </p:val>
                                        </p:tav>
                                      </p:tavLst>
                                    </p:anim>
                                    <p:anim calcmode="lin" valueType="num">
                                      <p:cBhvr>
                                        <p:cTn id="33" dur="1125" decel="100000" fill="hold"/>
                                        <p:tgtEl>
                                          <p:spTgt spid="12"/>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P spid="9" grpId="0"/>
      <p:bldP spid="10" grpId="0"/>
      <p:bldP spid="11" grpId="0"/>
      <p:bldP spid="12" grpId="0"/>
    </p:bld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smart area chart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193</a:t>
            </a:fld>
            <a:endParaRPr/>
          </a:p>
        </p:txBody>
      </p:sp>
      <p:graphicFrame>
        <p:nvGraphicFramePr>
          <p:cNvPr id="10" name="Chart 9"/>
          <p:cNvGraphicFramePr/>
          <p:nvPr>
            <p:extLst>
              <p:ext uri="{D42A27DB-BD31-4B8C-83A1-F6EECF244321}">
                <p14:modId xmlns:p14="http://schemas.microsoft.com/office/powerpoint/2010/main" val="877669802"/>
              </p:ext>
            </p:extLst>
          </p:nvPr>
        </p:nvGraphicFramePr>
        <p:xfrm>
          <a:off x="1295400" y="1919107"/>
          <a:ext cx="9067800" cy="7271861"/>
        </p:xfrm>
        <a:graphic>
          <a:graphicData uri="http://schemas.openxmlformats.org/drawingml/2006/chart">
            <c:chart xmlns:c="http://schemas.openxmlformats.org/drawingml/2006/chart" xmlns:r="http://schemas.openxmlformats.org/officeDocument/2006/relationships" r:id="rId3"/>
          </a:graphicData>
        </a:graphic>
      </p:graphicFrame>
      <p:grpSp>
        <p:nvGrpSpPr>
          <p:cNvPr id="24" name="Group 23"/>
          <p:cNvGrpSpPr/>
          <p:nvPr/>
        </p:nvGrpSpPr>
        <p:grpSpPr>
          <a:xfrm>
            <a:off x="11658600" y="3086100"/>
            <a:ext cx="4597578" cy="1347720"/>
            <a:chOff x="12496800" y="2907313"/>
            <a:chExt cx="4597578" cy="1347720"/>
          </a:xfrm>
        </p:grpSpPr>
        <p:sp>
          <p:nvSpPr>
            <p:cNvPr id="13" name="TextBox 12"/>
            <p:cNvSpPr txBox="1"/>
            <p:nvPr/>
          </p:nvSpPr>
          <p:spPr>
            <a:xfrm>
              <a:off x="12814411" y="3547147"/>
              <a:ext cx="423542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14" name="TextBox 13"/>
            <p:cNvSpPr txBox="1"/>
            <p:nvPr/>
          </p:nvSpPr>
          <p:spPr>
            <a:xfrm>
              <a:off x="12814411" y="2907313"/>
              <a:ext cx="4279967" cy="646331"/>
            </a:xfrm>
            <a:prstGeom prst="rect">
              <a:avLst/>
            </a:prstGeom>
            <a:noFill/>
          </p:spPr>
          <p:txBody>
            <a:bodyPr wrap="square" rtlCol="0">
              <a:spAutoFit/>
            </a:bodyPr>
            <a:lstStyle/>
            <a:p>
              <a:r>
                <a:rPr lang="en-US" sz="3600">
                  <a:latin typeface="+mj-lt"/>
                </a:rPr>
                <a:t>review title</a:t>
              </a:r>
              <a:endParaRPr lang="uk-UA" sz="3600">
                <a:solidFill>
                  <a:schemeClr val="accent1"/>
                </a:solidFill>
                <a:latin typeface="+mj-lt"/>
              </a:endParaRPr>
            </a:p>
          </p:txBody>
        </p:sp>
        <p:cxnSp>
          <p:nvCxnSpPr>
            <p:cNvPr id="23" name="Straight Connector 22"/>
            <p:cNvCxnSpPr/>
            <p:nvPr/>
          </p:nvCxnSpPr>
          <p:spPr>
            <a:xfrm>
              <a:off x="12496800" y="2999955"/>
              <a:ext cx="0" cy="461047"/>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11658600" y="4865087"/>
            <a:ext cx="4597578" cy="1347720"/>
            <a:chOff x="12496800" y="2907313"/>
            <a:chExt cx="4597578" cy="1347720"/>
          </a:xfrm>
        </p:grpSpPr>
        <p:sp>
          <p:nvSpPr>
            <p:cNvPr id="26" name="TextBox 25"/>
            <p:cNvSpPr txBox="1"/>
            <p:nvPr/>
          </p:nvSpPr>
          <p:spPr>
            <a:xfrm>
              <a:off x="12814411" y="3547147"/>
              <a:ext cx="423542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27" name="TextBox 26"/>
            <p:cNvSpPr txBox="1"/>
            <p:nvPr/>
          </p:nvSpPr>
          <p:spPr>
            <a:xfrm>
              <a:off x="12814411" y="2907313"/>
              <a:ext cx="4279967" cy="646331"/>
            </a:xfrm>
            <a:prstGeom prst="rect">
              <a:avLst/>
            </a:prstGeom>
            <a:noFill/>
          </p:spPr>
          <p:txBody>
            <a:bodyPr wrap="square" rtlCol="0">
              <a:spAutoFit/>
            </a:bodyPr>
            <a:lstStyle/>
            <a:p>
              <a:r>
                <a:rPr lang="en-US" sz="3600">
                  <a:latin typeface="+mj-lt"/>
                </a:rPr>
                <a:t>second review title</a:t>
              </a:r>
              <a:endParaRPr lang="uk-UA" sz="3600">
                <a:solidFill>
                  <a:schemeClr val="accent1"/>
                </a:solidFill>
                <a:latin typeface="+mj-lt"/>
              </a:endParaRPr>
            </a:p>
          </p:txBody>
        </p:sp>
        <p:cxnSp>
          <p:nvCxnSpPr>
            <p:cNvPr id="28" name="Straight Connector 27"/>
            <p:cNvCxnSpPr/>
            <p:nvPr/>
          </p:nvCxnSpPr>
          <p:spPr>
            <a:xfrm>
              <a:off x="12496800" y="2999955"/>
              <a:ext cx="0" cy="461047"/>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9" name="Group 28"/>
          <p:cNvGrpSpPr/>
          <p:nvPr/>
        </p:nvGrpSpPr>
        <p:grpSpPr>
          <a:xfrm>
            <a:off x="11658600" y="6693887"/>
            <a:ext cx="4597578" cy="1347720"/>
            <a:chOff x="12496800" y="2907313"/>
            <a:chExt cx="4597578" cy="1347720"/>
          </a:xfrm>
        </p:grpSpPr>
        <p:sp>
          <p:nvSpPr>
            <p:cNvPr id="30" name="TextBox 29"/>
            <p:cNvSpPr txBox="1"/>
            <p:nvPr/>
          </p:nvSpPr>
          <p:spPr>
            <a:xfrm>
              <a:off x="12814411" y="3547147"/>
              <a:ext cx="4235425"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31" name="TextBox 30"/>
            <p:cNvSpPr txBox="1"/>
            <p:nvPr/>
          </p:nvSpPr>
          <p:spPr>
            <a:xfrm>
              <a:off x="12814411" y="2907313"/>
              <a:ext cx="4279967" cy="646331"/>
            </a:xfrm>
            <a:prstGeom prst="rect">
              <a:avLst/>
            </a:prstGeom>
            <a:noFill/>
          </p:spPr>
          <p:txBody>
            <a:bodyPr wrap="square" rtlCol="0">
              <a:spAutoFit/>
            </a:bodyPr>
            <a:lstStyle/>
            <a:p>
              <a:r>
                <a:rPr lang="en-US" sz="3600">
                  <a:latin typeface="+mj-lt"/>
                </a:rPr>
                <a:t>third review title</a:t>
              </a:r>
              <a:endParaRPr lang="uk-UA" sz="3600">
                <a:solidFill>
                  <a:schemeClr val="accent1"/>
                </a:solidFill>
                <a:latin typeface="+mj-lt"/>
              </a:endParaRPr>
            </a:p>
          </p:txBody>
        </p:sp>
        <p:cxnSp>
          <p:nvCxnSpPr>
            <p:cNvPr id="32" name="Straight Connector 31"/>
            <p:cNvCxnSpPr/>
            <p:nvPr/>
          </p:nvCxnSpPr>
          <p:spPr>
            <a:xfrm>
              <a:off x="12496800" y="2999955"/>
              <a:ext cx="0" cy="461047"/>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9969022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250"/>
                                        <p:tgtEl>
                                          <p:spTgt spid="10"/>
                                        </p:tgtEl>
                                      </p:cBhvr>
                                    </p:animEffect>
                                    <p:anim calcmode="lin" valueType="num">
                                      <p:cBhvr>
                                        <p:cTn id="8" dur="1250" fill="hold"/>
                                        <p:tgtEl>
                                          <p:spTgt spid="10"/>
                                        </p:tgtEl>
                                        <p:attrNameLst>
                                          <p:attrName>ppt_x</p:attrName>
                                        </p:attrNameLst>
                                      </p:cBhvr>
                                      <p:tavLst>
                                        <p:tav tm="0">
                                          <p:val>
                                            <p:strVal val="#ppt_x"/>
                                          </p:val>
                                        </p:tav>
                                        <p:tav tm="100000">
                                          <p:val>
                                            <p:strVal val="#ppt_x"/>
                                          </p:val>
                                        </p:tav>
                                      </p:tavLst>
                                    </p:anim>
                                    <p:anim calcmode="lin" valueType="num">
                                      <p:cBhvr>
                                        <p:cTn id="9" dur="1125" decel="100000" fill="hold"/>
                                        <p:tgtEl>
                                          <p:spTgt spid="1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1250"/>
                                        <p:tgtEl>
                                          <p:spTgt spid="24"/>
                                        </p:tgtEl>
                                      </p:cBhvr>
                                    </p:animEffect>
                                    <p:anim calcmode="lin" valueType="num">
                                      <p:cBhvr>
                                        <p:cTn id="14" dur="1250" fill="hold"/>
                                        <p:tgtEl>
                                          <p:spTgt spid="24"/>
                                        </p:tgtEl>
                                        <p:attrNameLst>
                                          <p:attrName>ppt_x</p:attrName>
                                        </p:attrNameLst>
                                      </p:cBhvr>
                                      <p:tavLst>
                                        <p:tav tm="0">
                                          <p:val>
                                            <p:strVal val="#ppt_x"/>
                                          </p:val>
                                        </p:tav>
                                        <p:tav tm="100000">
                                          <p:val>
                                            <p:strVal val="#ppt_x"/>
                                          </p:val>
                                        </p:tav>
                                      </p:tavLst>
                                    </p:anim>
                                    <p:anim calcmode="lin" valueType="num">
                                      <p:cBhvr>
                                        <p:cTn id="15" dur="1125" decel="100000" fill="hold"/>
                                        <p:tgtEl>
                                          <p:spTgt spid="2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1250"/>
                                        <p:tgtEl>
                                          <p:spTgt spid="25"/>
                                        </p:tgtEl>
                                      </p:cBhvr>
                                    </p:animEffect>
                                    <p:anim calcmode="lin" valueType="num">
                                      <p:cBhvr>
                                        <p:cTn id="20" dur="1250" fill="hold"/>
                                        <p:tgtEl>
                                          <p:spTgt spid="25"/>
                                        </p:tgtEl>
                                        <p:attrNameLst>
                                          <p:attrName>ppt_x</p:attrName>
                                        </p:attrNameLst>
                                      </p:cBhvr>
                                      <p:tavLst>
                                        <p:tav tm="0">
                                          <p:val>
                                            <p:strVal val="#ppt_x"/>
                                          </p:val>
                                        </p:tav>
                                        <p:tav tm="100000">
                                          <p:val>
                                            <p:strVal val="#ppt_x"/>
                                          </p:val>
                                        </p:tav>
                                      </p:tavLst>
                                    </p:anim>
                                    <p:anim calcmode="lin" valueType="num">
                                      <p:cBhvr>
                                        <p:cTn id="21" dur="1125" decel="100000" fill="hold"/>
                                        <p:tgtEl>
                                          <p:spTgt spid="2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5"/>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1250"/>
                                        <p:tgtEl>
                                          <p:spTgt spid="29"/>
                                        </p:tgtEl>
                                      </p:cBhvr>
                                    </p:animEffect>
                                    <p:anim calcmode="lin" valueType="num">
                                      <p:cBhvr>
                                        <p:cTn id="26" dur="1250" fill="hold"/>
                                        <p:tgtEl>
                                          <p:spTgt spid="29"/>
                                        </p:tgtEl>
                                        <p:attrNameLst>
                                          <p:attrName>ppt_x</p:attrName>
                                        </p:attrNameLst>
                                      </p:cBhvr>
                                      <p:tavLst>
                                        <p:tav tm="0">
                                          <p:val>
                                            <p:strVal val="#ppt_x"/>
                                          </p:val>
                                        </p:tav>
                                        <p:tav tm="100000">
                                          <p:val>
                                            <p:strVal val="#ppt_x"/>
                                          </p:val>
                                        </p:tav>
                                      </p:tavLst>
                                    </p:anim>
                                    <p:anim calcmode="lin" valueType="num">
                                      <p:cBhvr>
                                        <p:cTn id="27" dur="1125" decel="100000" fill="hold"/>
                                        <p:tgtEl>
                                          <p:spTgt spid="29"/>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smart chart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194</a:t>
            </a:fld>
            <a:endParaRPr/>
          </a:p>
        </p:txBody>
      </p:sp>
      <p:graphicFrame>
        <p:nvGraphicFramePr>
          <p:cNvPr id="8" name="Chart 7"/>
          <p:cNvGraphicFramePr/>
          <p:nvPr>
            <p:extLst>
              <p:ext uri="{D42A27DB-BD31-4B8C-83A1-F6EECF244321}">
                <p14:modId xmlns:p14="http://schemas.microsoft.com/office/powerpoint/2010/main" val="3779415749"/>
              </p:ext>
            </p:extLst>
          </p:nvPr>
        </p:nvGraphicFramePr>
        <p:xfrm>
          <a:off x="1828800" y="2400300"/>
          <a:ext cx="14630400" cy="5181600"/>
        </p:xfrm>
        <a:graphic>
          <a:graphicData uri="http://schemas.openxmlformats.org/drawingml/2006/chart">
            <c:chart xmlns:c="http://schemas.openxmlformats.org/drawingml/2006/chart" xmlns:r="http://schemas.openxmlformats.org/officeDocument/2006/relationships" r:id="rId3"/>
          </a:graphicData>
        </a:graphic>
      </p:graphicFrame>
      <p:grpSp>
        <p:nvGrpSpPr>
          <p:cNvPr id="26" name="Group 25"/>
          <p:cNvGrpSpPr/>
          <p:nvPr/>
        </p:nvGrpSpPr>
        <p:grpSpPr>
          <a:xfrm>
            <a:off x="2667000" y="7962900"/>
            <a:ext cx="4114800" cy="914400"/>
            <a:chOff x="2743200" y="7962900"/>
            <a:chExt cx="4114800" cy="914400"/>
          </a:xfrm>
        </p:grpSpPr>
        <p:sp>
          <p:nvSpPr>
            <p:cNvPr id="10" name="Oval 9"/>
            <p:cNvSpPr/>
            <p:nvPr/>
          </p:nvSpPr>
          <p:spPr>
            <a:xfrm>
              <a:off x="2743200" y="7962900"/>
              <a:ext cx="914400" cy="914400"/>
            </a:xfrm>
            <a:prstGeom prst="ellipse">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1" name="Freeform 56"/>
            <p:cNvSpPr>
              <a:spLocks noEditPoints="1"/>
            </p:cNvSpPr>
            <p:nvPr/>
          </p:nvSpPr>
          <p:spPr bwMode="auto">
            <a:xfrm>
              <a:off x="2957949" y="8172263"/>
              <a:ext cx="484901" cy="495673"/>
            </a:xfrm>
            <a:custGeom>
              <a:avLst/>
              <a:gdLst>
                <a:gd name="T0" fmla="*/ 64 w 176"/>
                <a:gd name="T1" fmla="*/ 96 h 176"/>
                <a:gd name="T2" fmla="*/ 60 w 176"/>
                <a:gd name="T3" fmla="*/ 100 h 176"/>
                <a:gd name="T4" fmla="*/ 61 w 176"/>
                <a:gd name="T5" fmla="*/ 103 h 176"/>
                <a:gd name="T6" fmla="*/ 85 w 176"/>
                <a:gd name="T7" fmla="*/ 127 h 176"/>
                <a:gd name="T8" fmla="*/ 88 w 176"/>
                <a:gd name="T9" fmla="*/ 128 h 176"/>
                <a:gd name="T10" fmla="*/ 91 w 176"/>
                <a:gd name="T11" fmla="*/ 127 h 176"/>
                <a:gd name="T12" fmla="*/ 115 w 176"/>
                <a:gd name="T13" fmla="*/ 103 h 176"/>
                <a:gd name="T14" fmla="*/ 116 w 176"/>
                <a:gd name="T15" fmla="*/ 100 h 176"/>
                <a:gd name="T16" fmla="*/ 112 w 176"/>
                <a:gd name="T17" fmla="*/ 96 h 176"/>
                <a:gd name="T18" fmla="*/ 109 w 176"/>
                <a:gd name="T19" fmla="*/ 97 h 176"/>
                <a:gd name="T20" fmla="*/ 92 w 176"/>
                <a:gd name="T21" fmla="*/ 114 h 176"/>
                <a:gd name="T22" fmla="*/ 92 w 176"/>
                <a:gd name="T23" fmla="*/ 4 h 176"/>
                <a:gd name="T24" fmla="*/ 92 w 176"/>
                <a:gd name="T25" fmla="*/ 4 h 176"/>
                <a:gd name="T26" fmla="*/ 88 w 176"/>
                <a:gd name="T27" fmla="*/ 0 h 176"/>
                <a:gd name="T28" fmla="*/ 84 w 176"/>
                <a:gd name="T29" fmla="*/ 4 h 176"/>
                <a:gd name="T30" fmla="*/ 84 w 176"/>
                <a:gd name="T31" fmla="*/ 114 h 176"/>
                <a:gd name="T32" fmla="*/ 67 w 176"/>
                <a:gd name="T33" fmla="*/ 97 h 176"/>
                <a:gd name="T34" fmla="*/ 64 w 176"/>
                <a:gd name="T35" fmla="*/ 96 h 176"/>
                <a:gd name="T36" fmla="*/ 168 w 176"/>
                <a:gd name="T37" fmla="*/ 40 h 176"/>
                <a:gd name="T38" fmla="*/ 104 w 176"/>
                <a:gd name="T39" fmla="*/ 40 h 176"/>
                <a:gd name="T40" fmla="*/ 100 w 176"/>
                <a:gd name="T41" fmla="*/ 44 h 176"/>
                <a:gd name="T42" fmla="*/ 104 w 176"/>
                <a:gd name="T43" fmla="*/ 48 h 176"/>
                <a:gd name="T44" fmla="*/ 168 w 176"/>
                <a:gd name="T45" fmla="*/ 48 h 176"/>
                <a:gd name="T46" fmla="*/ 168 w 176"/>
                <a:gd name="T47" fmla="*/ 64 h 176"/>
                <a:gd name="T48" fmla="*/ 104 w 176"/>
                <a:gd name="T49" fmla="*/ 64 h 176"/>
                <a:gd name="T50" fmla="*/ 100 w 176"/>
                <a:gd name="T51" fmla="*/ 68 h 176"/>
                <a:gd name="T52" fmla="*/ 104 w 176"/>
                <a:gd name="T53" fmla="*/ 72 h 176"/>
                <a:gd name="T54" fmla="*/ 152 w 176"/>
                <a:gd name="T55" fmla="*/ 72 h 176"/>
                <a:gd name="T56" fmla="*/ 152 w 176"/>
                <a:gd name="T57" fmla="*/ 168 h 176"/>
                <a:gd name="T58" fmla="*/ 24 w 176"/>
                <a:gd name="T59" fmla="*/ 168 h 176"/>
                <a:gd name="T60" fmla="*/ 24 w 176"/>
                <a:gd name="T61" fmla="*/ 72 h 176"/>
                <a:gd name="T62" fmla="*/ 72 w 176"/>
                <a:gd name="T63" fmla="*/ 72 h 176"/>
                <a:gd name="T64" fmla="*/ 76 w 176"/>
                <a:gd name="T65" fmla="*/ 68 h 176"/>
                <a:gd name="T66" fmla="*/ 72 w 176"/>
                <a:gd name="T67" fmla="*/ 64 h 176"/>
                <a:gd name="T68" fmla="*/ 8 w 176"/>
                <a:gd name="T69" fmla="*/ 64 h 176"/>
                <a:gd name="T70" fmla="*/ 8 w 176"/>
                <a:gd name="T71" fmla="*/ 48 h 176"/>
                <a:gd name="T72" fmla="*/ 72 w 176"/>
                <a:gd name="T73" fmla="*/ 48 h 176"/>
                <a:gd name="T74" fmla="*/ 76 w 176"/>
                <a:gd name="T75" fmla="*/ 44 h 176"/>
                <a:gd name="T76" fmla="*/ 72 w 176"/>
                <a:gd name="T77" fmla="*/ 40 h 176"/>
                <a:gd name="T78" fmla="*/ 8 w 176"/>
                <a:gd name="T79" fmla="*/ 40 h 176"/>
                <a:gd name="T80" fmla="*/ 0 w 176"/>
                <a:gd name="T81" fmla="*/ 48 h 176"/>
                <a:gd name="T82" fmla="*/ 0 w 176"/>
                <a:gd name="T83" fmla="*/ 64 h 176"/>
                <a:gd name="T84" fmla="*/ 8 w 176"/>
                <a:gd name="T85" fmla="*/ 72 h 176"/>
                <a:gd name="T86" fmla="*/ 16 w 176"/>
                <a:gd name="T87" fmla="*/ 72 h 176"/>
                <a:gd name="T88" fmla="*/ 16 w 176"/>
                <a:gd name="T89" fmla="*/ 168 h 176"/>
                <a:gd name="T90" fmla="*/ 24 w 176"/>
                <a:gd name="T91" fmla="*/ 176 h 176"/>
                <a:gd name="T92" fmla="*/ 152 w 176"/>
                <a:gd name="T93" fmla="*/ 176 h 176"/>
                <a:gd name="T94" fmla="*/ 160 w 176"/>
                <a:gd name="T95" fmla="*/ 168 h 176"/>
                <a:gd name="T96" fmla="*/ 160 w 176"/>
                <a:gd name="T97" fmla="*/ 72 h 176"/>
                <a:gd name="T98" fmla="*/ 168 w 176"/>
                <a:gd name="T99" fmla="*/ 72 h 176"/>
                <a:gd name="T100" fmla="*/ 176 w 176"/>
                <a:gd name="T101" fmla="*/ 64 h 176"/>
                <a:gd name="T102" fmla="*/ 176 w 176"/>
                <a:gd name="T103" fmla="*/ 48 h 176"/>
                <a:gd name="T104" fmla="*/ 168 w 176"/>
                <a:gd name="T105" fmla="*/ 4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64" y="96"/>
                  </a:moveTo>
                  <a:cubicBezTo>
                    <a:pt x="62" y="96"/>
                    <a:pt x="60" y="98"/>
                    <a:pt x="60" y="100"/>
                  </a:cubicBezTo>
                  <a:cubicBezTo>
                    <a:pt x="60" y="101"/>
                    <a:pt x="60" y="102"/>
                    <a:pt x="61" y="103"/>
                  </a:cubicBezTo>
                  <a:cubicBezTo>
                    <a:pt x="85" y="127"/>
                    <a:pt x="85" y="127"/>
                    <a:pt x="85" y="127"/>
                  </a:cubicBezTo>
                  <a:cubicBezTo>
                    <a:pt x="86" y="128"/>
                    <a:pt x="87" y="128"/>
                    <a:pt x="88" y="128"/>
                  </a:cubicBezTo>
                  <a:cubicBezTo>
                    <a:pt x="89" y="128"/>
                    <a:pt x="90" y="128"/>
                    <a:pt x="91" y="127"/>
                  </a:cubicBezTo>
                  <a:cubicBezTo>
                    <a:pt x="115" y="103"/>
                    <a:pt x="115" y="103"/>
                    <a:pt x="115" y="103"/>
                  </a:cubicBezTo>
                  <a:cubicBezTo>
                    <a:pt x="116" y="102"/>
                    <a:pt x="116" y="101"/>
                    <a:pt x="116" y="100"/>
                  </a:cubicBezTo>
                  <a:cubicBezTo>
                    <a:pt x="116" y="98"/>
                    <a:pt x="114" y="96"/>
                    <a:pt x="112" y="96"/>
                  </a:cubicBezTo>
                  <a:cubicBezTo>
                    <a:pt x="111" y="96"/>
                    <a:pt x="110" y="96"/>
                    <a:pt x="109" y="97"/>
                  </a:cubicBezTo>
                  <a:cubicBezTo>
                    <a:pt x="92" y="114"/>
                    <a:pt x="92" y="114"/>
                    <a:pt x="92" y="114"/>
                  </a:cubicBezTo>
                  <a:cubicBezTo>
                    <a:pt x="92" y="4"/>
                    <a:pt x="92" y="4"/>
                    <a:pt x="92" y="4"/>
                  </a:cubicBezTo>
                  <a:cubicBezTo>
                    <a:pt x="92" y="4"/>
                    <a:pt x="92" y="4"/>
                    <a:pt x="92" y="4"/>
                  </a:cubicBezTo>
                  <a:cubicBezTo>
                    <a:pt x="92" y="2"/>
                    <a:pt x="90" y="0"/>
                    <a:pt x="88" y="0"/>
                  </a:cubicBezTo>
                  <a:cubicBezTo>
                    <a:pt x="86" y="0"/>
                    <a:pt x="84" y="2"/>
                    <a:pt x="84" y="4"/>
                  </a:cubicBezTo>
                  <a:cubicBezTo>
                    <a:pt x="84" y="114"/>
                    <a:pt x="84" y="114"/>
                    <a:pt x="84" y="114"/>
                  </a:cubicBezTo>
                  <a:cubicBezTo>
                    <a:pt x="67" y="97"/>
                    <a:pt x="67" y="97"/>
                    <a:pt x="67" y="97"/>
                  </a:cubicBezTo>
                  <a:cubicBezTo>
                    <a:pt x="66" y="96"/>
                    <a:pt x="65" y="96"/>
                    <a:pt x="64" y="96"/>
                  </a:cubicBezTo>
                  <a:moveTo>
                    <a:pt x="168" y="40"/>
                  </a:moveTo>
                  <a:cubicBezTo>
                    <a:pt x="104" y="40"/>
                    <a:pt x="104" y="40"/>
                    <a:pt x="104" y="40"/>
                  </a:cubicBezTo>
                  <a:cubicBezTo>
                    <a:pt x="102" y="40"/>
                    <a:pt x="100" y="42"/>
                    <a:pt x="100" y="44"/>
                  </a:cubicBezTo>
                  <a:cubicBezTo>
                    <a:pt x="100" y="46"/>
                    <a:pt x="102" y="48"/>
                    <a:pt x="104" y="48"/>
                  </a:cubicBezTo>
                  <a:cubicBezTo>
                    <a:pt x="168" y="48"/>
                    <a:pt x="168" y="48"/>
                    <a:pt x="168" y="48"/>
                  </a:cubicBezTo>
                  <a:cubicBezTo>
                    <a:pt x="168" y="64"/>
                    <a:pt x="168" y="64"/>
                    <a:pt x="168" y="64"/>
                  </a:cubicBezTo>
                  <a:cubicBezTo>
                    <a:pt x="104" y="64"/>
                    <a:pt x="104" y="64"/>
                    <a:pt x="104" y="64"/>
                  </a:cubicBezTo>
                  <a:cubicBezTo>
                    <a:pt x="102" y="64"/>
                    <a:pt x="100" y="66"/>
                    <a:pt x="100" y="68"/>
                  </a:cubicBezTo>
                  <a:cubicBezTo>
                    <a:pt x="100" y="70"/>
                    <a:pt x="102" y="72"/>
                    <a:pt x="104" y="72"/>
                  </a:cubicBezTo>
                  <a:cubicBezTo>
                    <a:pt x="152" y="72"/>
                    <a:pt x="152" y="72"/>
                    <a:pt x="152" y="72"/>
                  </a:cubicBezTo>
                  <a:cubicBezTo>
                    <a:pt x="152" y="168"/>
                    <a:pt x="152" y="168"/>
                    <a:pt x="152" y="168"/>
                  </a:cubicBezTo>
                  <a:cubicBezTo>
                    <a:pt x="24" y="168"/>
                    <a:pt x="24" y="168"/>
                    <a:pt x="24" y="168"/>
                  </a:cubicBezTo>
                  <a:cubicBezTo>
                    <a:pt x="24" y="72"/>
                    <a:pt x="24" y="72"/>
                    <a:pt x="24" y="72"/>
                  </a:cubicBezTo>
                  <a:cubicBezTo>
                    <a:pt x="72" y="72"/>
                    <a:pt x="72" y="72"/>
                    <a:pt x="72" y="72"/>
                  </a:cubicBezTo>
                  <a:cubicBezTo>
                    <a:pt x="74" y="72"/>
                    <a:pt x="76" y="70"/>
                    <a:pt x="76" y="68"/>
                  </a:cubicBezTo>
                  <a:cubicBezTo>
                    <a:pt x="76" y="66"/>
                    <a:pt x="74" y="64"/>
                    <a:pt x="72" y="64"/>
                  </a:cubicBezTo>
                  <a:cubicBezTo>
                    <a:pt x="8" y="64"/>
                    <a:pt x="8" y="64"/>
                    <a:pt x="8" y="64"/>
                  </a:cubicBezTo>
                  <a:cubicBezTo>
                    <a:pt x="8" y="48"/>
                    <a:pt x="8" y="48"/>
                    <a:pt x="8" y="48"/>
                  </a:cubicBezTo>
                  <a:cubicBezTo>
                    <a:pt x="72" y="48"/>
                    <a:pt x="72" y="48"/>
                    <a:pt x="72" y="48"/>
                  </a:cubicBezTo>
                  <a:cubicBezTo>
                    <a:pt x="74" y="48"/>
                    <a:pt x="76" y="46"/>
                    <a:pt x="76" y="44"/>
                  </a:cubicBezTo>
                  <a:cubicBezTo>
                    <a:pt x="76" y="42"/>
                    <a:pt x="74" y="40"/>
                    <a:pt x="72" y="40"/>
                  </a:cubicBezTo>
                  <a:cubicBezTo>
                    <a:pt x="8" y="40"/>
                    <a:pt x="8" y="40"/>
                    <a:pt x="8" y="40"/>
                  </a:cubicBezTo>
                  <a:cubicBezTo>
                    <a:pt x="4" y="40"/>
                    <a:pt x="0" y="44"/>
                    <a:pt x="0" y="48"/>
                  </a:cubicBezTo>
                  <a:cubicBezTo>
                    <a:pt x="0" y="64"/>
                    <a:pt x="0" y="64"/>
                    <a:pt x="0" y="64"/>
                  </a:cubicBezTo>
                  <a:cubicBezTo>
                    <a:pt x="0" y="68"/>
                    <a:pt x="4" y="72"/>
                    <a:pt x="8" y="72"/>
                  </a:cubicBezTo>
                  <a:cubicBezTo>
                    <a:pt x="16" y="72"/>
                    <a:pt x="16" y="72"/>
                    <a:pt x="16" y="72"/>
                  </a:cubicBezTo>
                  <a:cubicBezTo>
                    <a:pt x="16" y="168"/>
                    <a:pt x="16" y="168"/>
                    <a:pt x="16" y="168"/>
                  </a:cubicBezTo>
                  <a:cubicBezTo>
                    <a:pt x="16" y="172"/>
                    <a:pt x="20" y="176"/>
                    <a:pt x="24" y="176"/>
                  </a:cubicBezTo>
                  <a:cubicBezTo>
                    <a:pt x="152" y="176"/>
                    <a:pt x="152" y="176"/>
                    <a:pt x="152" y="176"/>
                  </a:cubicBezTo>
                  <a:cubicBezTo>
                    <a:pt x="156" y="176"/>
                    <a:pt x="160" y="172"/>
                    <a:pt x="160" y="168"/>
                  </a:cubicBezTo>
                  <a:cubicBezTo>
                    <a:pt x="160" y="72"/>
                    <a:pt x="160" y="72"/>
                    <a:pt x="160" y="72"/>
                  </a:cubicBezTo>
                  <a:cubicBezTo>
                    <a:pt x="168" y="72"/>
                    <a:pt x="168" y="72"/>
                    <a:pt x="168" y="72"/>
                  </a:cubicBezTo>
                  <a:cubicBezTo>
                    <a:pt x="172" y="72"/>
                    <a:pt x="176" y="68"/>
                    <a:pt x="176" y="64"/>
                  </a:cubicBezTo>
                  <a:cubicBezTo>
                    <a:pt x="176" y="48"/>
                    <a:pt x="176" y="48"/>
                    <a:pt x="176" y="48"/>
                  </a:cubicBezTo>
                  <a:cubicBezTo>
                    <a:pt x="176" y="44"/>
                    <a:pt x="172" y="40"/>
                    <a:pt x="168" y="4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3" name="TextBox 12"/>
            <p:cNvSpPr txBox="1"/>
            <p:nvPr/>
          </p:nvSpPr>
          <p:spPr>
            <a:xfrm>
              <a:off x="3933769" y="8096935"/>
              <a:ext cx="2924231" cy="646331"/>
            </a:xfrm>
            <a:prstGeom prst="rect">
              <a:avLst/>
            </a:prstGeom>
            <a:noFill/>
          </p:spPr>
          <p:txBody>
            <a:bodyPr wrap="square" rtlCol="0">
              <a:spAutoFit/>
            </a:bodyPr>
            <a:lstStyle/>
            <a:p>
              <a:r>
                <a:rPr lang="en-US" sz="3600">
                  <a:latin typeface="+mj-lt"/>
                </a:rPr>
                <a:t>option one</a:t>
              </a:r>
              <a:endParaRPr lang="uk-UA" sz="3600">
                <a:latin typeface="+mj-lt"/>
              </a:endParaRPr>
            </a:p>
          </p:txBody>
        </p:sp>
      </p:grpSp>
      <p:grpSp>
        <p:nvGrpSpPr>
          <p:cNvPr id="4" name="Group 3"/>
          <p:cNvGrpSpPr/>
          <p:nvPr/>
        </p:nvGrpSpPr>
        <p:grpSpPr>
          <a:xfrm>
            <a:off x="7086600" y="7962900"/>
            <a:ext cx="4114800" cy="914400"/>
            <a:chOff x="7086600" y="7962900"/>
            <a:chExt cx="4114800" cy="914400"/>
          </a:xfrm>
        </p:grpSpPr>
        <p:grpSp>
          <p:nvGrpSpPr>
            <p:cNvPr id="28" name="Group 27"/>
            <p:cNvGrpSpPr/>
            <p:nvPr/>
          </p:nvGrpSpPr>
          <p:grpSpPr>
            <a:xfrm>
              <a:off x="7086600" y="7962900"/>
              <a:ext cx="4114800" cy="914400"/>
              <a:chOff x="7467600" y="7962900"/>
              <a:chExt cx="4114800" cy="914400"/>
            </a:xfrm>
          </p:grpSpPr>
          <p:sp>
            <p:nvSpPr>
              <p:cNvPr id="19" name="Oval 18"/>
              <p:cNvSpPr/>
              <p:nvPr/>
            </p:nvSpPr>
            <p:spPr>
              <a:xfrm>
                <a:off x="7467600" y="7962900"/>
                <a:ext cx="914400" cy="9144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1" name="TextBox 20"/>
              <p:cNvSpPr txBox="1"/>
              <p:nvPr/>
            </p:nvSpPr>
            <p:spPr>
              <a:xfrm>
                <a:off x="8658169" y="8096935"/>
                <a:ext cx="2924231" cy="646331"/>
              </a:xfrm>
              <a:prstGeom prst="rect">
                <a:avLst/>
              </a:prstGeom>
              <a:noFill/>
            </p:spPr>
            <p:txBody>
              <a:bodyPr wrap="square" rtlCol="0">
                <a:spAutoFit/>
              </a:bodyPr>
              <a:lstStyle/>
              <a:p>
                <a:r>
                  <a:rPr lang="en-US" sz="3600">
                    <a:latin typeface="+mj-lt"/>
                  </a:rPr>
                  <a:t>option two</a:t>
                </a:r>
                <a:endParaRPr lang="uk-UA" sz="3600">
                  <a:latin typeface="+mj-lt"/>
                </a:endParaRPr>
              </a:p>
            </p:txBody>
          </p:sp>
        </p:grpSp>
        <p:sp>
          <p:nvSpPr>
            <p:cNvPr id="31" name="Freeform 57"/>
            <p:cNvSpPr>
              <a:spLocks noEditPoints="1"/>
            </p:cNvSpPr>
            <p:nvPr/>
          </p:nvSpPr>
          <p:spPr bwMode="auto">
            <a:xfrm>
              <a:off x="7301349" y="8172263"/>
              <a:ext cx="484901" cy="495673"/>
            </a:xfrm>
            <a:custGeom>
              <a:avLst/>
              <a:gdLst>
                <a:gd name="T0" fmla="*/ 64 w 176"/>
                <a:gd name="T1" fmla="*/ 32 h 176"/>
                <a:gd name="T2" fmla="*/ 67 w 176"/>
                <a:gd name="T3" fmla="*/ 31 h 176"/>
                <a:gd name="T4" fmla="*/ 84 w 176"/>
                <a:gd name="T5" fmla="*/ 14 h 176"/>
                <a:gd name="T6" fmla="*/ 84 w 176"/>
                <a:gd name="T7" fmla="*/ 124 h 176"/>
                <a:gd name="T8" fmla="*/ 84 w 176"/>
                <a:gd name="T9" fmla="*/ 124 h 176"/>
                <a:gd name="T10" fmla="*/ 88 w 176"/>
                <a:gd name="T11" fmla="*/ 128 h 176"/>
                <a:gd name="T12" fmla="*/ 92 w 176"/>
                <a:gd name="T13" fmla="*/ 124 h 176"/>
                <a:gd name="T14" fmla="*/ 92 w 176"/>
                <a:gd name="T15" fmla="*/ 14 h 176"/>
                <a:gd name="T16" fmla="*/ 109 w 176"/>
                <a:gd name="T17" fmla="*/ 31 h 176"/>
                <a:gd name="T18" fmla="*/ 112 w 176"/>
                <a:gd name="T19" fmla="*/ 32 h 176"/>
                <a:gd name="T20" fmla="*/ 116 w 176"/>
                <a:gd name="T21" fmla="*/ 28 h 176"/>
                <a:gd name="T22" fmla="*/ 115 w 176"/>
                <a:gd name="T23" fmla="*/ 25 h 176"/>
                <a:gd name="T24" fmla="*/ 91 w 176"/>
                <a:gd name="T25" fmla="*/ 1 h 176"/>
                <a:gd name="T26" fmla="*/ 88 w 176"/>
                <a:gd name="T27" fmla="*/ 0 h 176"/>
                <a:gd name="T28" fmla="*/ 85 w 176"/>
                <a:gd name="T29" fmla="*/ 1 h 176"/>
                <a:gd name="T30" fmla="*/ 61 w 176"/>
                <a:gd name="T31" fmla="*/ 25 h 176"/>
                <a:gd name="T32" fmla="*/ 60 w 176"/>
                <a:gd name="T33" fmla="*/ 28 h 176"/>
                <a:gd name="T34" fmla="*/ 64 w 176"/>
                <a:gd name="T35" fmla="*/ 32 h 176"/>
                <a:gd name="T36" fmla="*/ 168 w 176"/>
                <a:gd name="T37" fmla="*/ 40 h 176"/>
                <a:gd name="T38" fmla="*/ 104 w 176"/>
                <a:gd name="T39" fmla="*/ 40 h 176"/>
                <a:gd name="T40" fmla="*/ 100 w 176"/>
                <a:gd name="T41" fmla="*/ 44 h 176"/>
                <a:gd name="T42" fmla="*/ 104 w 176"/>
                <a:gd name="T43" fmla="*/ 48 h 176"/>
                <a:gd name="T44" fmla="*/ 168 w 176"/>
                <a:gd name="T45" fmla="*/ 48 h 176"/>
                <a:gd name="T46" fmla="*/ 168 w 176"/>
                <a:gd name="T47" fmla="*/ 64 h 176"/>
                <a:gd name="T48" fmla="*/ 104 w 176"/>
                <a:gd name="T49" fmla="*/ 64 h 176"/>
                <a:gd name="T50" fmla="*/ 100 w 176"/>
                <a:gd name="T51" fmla="*/ 68 h 176"/>
                <a:gd name="T52" fmla="*/ 104 w 176"/>
                <a:gd name="T53" fmla="*/ 72 h 176"/>
                <a:gd name="T54" fmla="*/ 152 w 176"/>
                <a:gd name="T55" fmla="*/ 72 h 176"/>
                <a:gd name="T56" fmla="*/ 152 w 176"/>
                <a:gd name="T57" fmla="*/ 168 h 176"/>
                <a:gd name="T58" fmla="*/ 24 w 176"/>
                <a:gd name="T59" fmla="*/ 168 h 176"/>
                <a:gd name="T60" fmla="*/ 24 w 176"/>
                <a:gd name="T61" fmla="*/ 72 h 176"/>
                <a:gd name="T62" fmla="*/ 72 w 176"/>
                <a:gd name="T63" fmla="*/ 72 h 176"/>
                <a:gd name="T64" fmla="*/ 76 w 176"/>
                <a:gd name="T65" fmla="*/ 68 h 176"/>
                <a:gd name="T66" fmla="*/ 72 w 176"/>
                <a:gd name="T67" fmla="*/ 64 h 176"/>
                <a:gd name="T68" fmla="*/ 8 w 176"/>
                <a:gd name="T69" fmla="*/ 64 h 176"/>
                <a:gd name="T70" fmla="*/ 8 w 176"/>
                <a:gd name="T71" fmla="*/ 48 h 176"/>
                <a:gd name="T72" fmla="*/ 72 w 176"/>
                <a:gd name="T73" fmla="*/ 48 h 176"/>
                <a:gd name="T74" fmla="*/ 76 w 176"/>
                <a:gd name="T75" fmla="*/ 44 h 176"/>
                <a:gd name="T76" fmla="*/ 72 w 176"/>
                <a:gd name="T77" fmla="*/ 40 h 176"/>
                <a:gd name="T78" fmla="*/ 8 w 176"/>
                <a:gd name="T79" fmla="*/ 40 h 176"/>
                <a:gd name="T80" fmla="*/ 0 w 176"/>
                <a:gd name="T81" fmla="*/ 48 h 176"/>
                <a:gd name="T82" fmla="*/ 0 w 176"/>
                <a:gd name="T83" fmla="*/ 64 h 176"/>
                <a:gd name="T84" fmla="*/ 8 w 176"/>
                <a:gd name="T85" fmla="*/ 72 h 176"/>
                <a:gd name="T86" fmla="*/ 16 w 176"/>
                <a:gd name="T87" fmla="*/ 72 h 176"/>
                <a:gd name="T88" fmla="*/ 16 w 176"/>
                <a:gd name="T89" fmla="*/ 168 h 176"/>
                <a:gd name="T90" fmla="*/ 24 w 176"/>
                <a:gd name="T91" fmla="*/ 176 h 176"/>
                <a:gd name="T92" fmla="*/ 152 w 176"/>
                <a:gd name="T93" fmla="*/ 176 h 176"/>
                <a:gd name="T94" fmla="*/ 160 w 176"/>
                <a:gd name="T95" fmla="*/ 168 h 176"/>
                <a:gd name="T96" fmla="*/ 160 w 176"/>
                <a:gd name="T97" fmla="*/ 72 h 176"/>
                <a:gd name="T98" fmla="*/ 168 w 176"/>
                <a:gd name="T99" fmla="*/ 72 h 176"/>
                <a:gd name="T100" fmla="*/ 176 w 176"/>
                <a:gd name="T101" fmla="*/ 64 h 176"/>
                <a:gd name="T102" fmla="*/ 176 w 176"/>
                <a:gd name="T103" fmla="*/ 48 h 176"/>
                <a:gd name="T104" fmla="*/ 168 w 176"/>
                <a:gd name="T105" fmla="*/ 4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64" y="32"/>
                  </a:moveTo>
                  <a:cubicBezTo>
                    <a:pt x="65" y="32"/>
                    <a:pt x="66" y="32"/>
                    <a:pt x="67" y="31"/>
                  </a:cubicBezTo>
                  <a:cubicBezTo>
                    <a:pt x="84" y="14"/>
                    <a:pt x="84" y="14"/>
                    <a:pt x="84" y="14"/>
                  </a:cubicBezTo>
                  <a:cubicBezTo>
                    <a:pt x="84" y="124"/>
                    <a:pt x="84" y="124"/>
                    <a:pt x="84" y="124"/>
                  </a:cubicBezTo>
                  <a:cubicBezTo>
                    <a:pt x="84" y="124"/>
                    <a:pt x="84" y="124"/>
                    <a:pt x="84" y="124"/>
                  </a:cubicBezTo>
                  <a:cubicBezTo>
                    <a:pt x="84" y="126"/>
                    <a:pt x="86" y="128"/>
                    <a:pt x="88" y="128"/>
                  </a:cubicBezTo>
                  <a:cubicBezTo>
                    <a:pt x="90" y="128"/>
                    <a:pt x="92" y="126"/>
                    <a:pt x="92" y="124"/>
                  </a:cubicBezTo>
                  <a:cubicBezTo>
                    <a:pt x="92" y="14"/>
                    <a:pt x="92" y="14"/>
                    <a:pt x="92" y="14"/>
                  </a:cubicBezTo>
                  <a:cubicBezTo>
                    <a:pt x="109" y="31"/>
                    <a:pt x="109" y="31"/>
                    <a:pt x="109" y="31"/>
                  </a:cubicBezTo>
                  <a:cubicBezTo>
                    <a:pt x="110" y="32"/>
                    <a:pt x="111" y="32"/>
                    <a:pt x="112" y="32"/>
                  </a:cubicBezTo>
                  <a:cubicBezTo>
                    <a:pt x="114" y="32"/>
                    <a:pt x="116" y="30"/>
                    <a:pt x="116" y="28"/>
                  </a:cubicBezTo>
                  <a:cubicBezTo>
                    <a:pt x="116" y="27"/>
                    <a:pt x="116" y="26"/>
                    <a:pt x="115" y="25"/>
                  </a:cubicBezTo>
                  <a:cubicBezTo>
                    <a:pt x="91" y="1"/>
                    <a:pt x="91" y="1"/>
                    <a:pt x="91" y="1"/>
                  </a:cubicBezTo>
                  <a:cubicBezTo>
                    <a:pt x="90" y="0"/>
                    <a:pt x="89" y="0"/>
                    <a:pt x="88" y="0"/>
                  </a:cubicBezTo>
                  <a:cubicBezTo>
                    <a:pt x="87" y="0"/>
                    <a:pt x="86" y="0"/>
                    <a:pt x="85" y="1"/>
                  </a:cubicBezTo>
                  <a:cubicBezTo>
                    <a:pt x="61" y="25"/>
                    <a:pt x="61" y="25"/>
                    <a:pt x="61" y="25"/>
                  </a:cubicBezTo>
                  <a:cubicBezTo>
                    <a:pt x="60" y="26"/>
                    <a:pt x="60" y="27"/>
                    <a:pt x="60" y="28"/>
                  </a:cubicBezTo>
                  <a:cubicBezTo>
                    <a:pt x="60" y="30"/>
                    <a:pt x="62" y="32"/>
                    <a:pt x="64" y="32"/>
                  </a:cubicBezTo>
                  <a:moveTo>
                    <a:pt x="168" y="40"/>
                  </a:moveTo>
                  <a:cubicBezTo>
                    <a:pt x="104" y="40"/>
                    <a:pt x="104" y="40"/>
                    <a:pt x="104" y="40"/>
                  </a:cubicBezTo>
                  <a:cubicBezTo>
                    <a:pt x="102" y="40"/>
                    <a:pt x="100" y="42"/>
                    <a:pt x="100" y="44"/>
                  </a:cubicBezTo>
                  <a:cubicBezTo>
                    <a:pt x="100" y="46"/>
                    <a:pt x="102" y="48"/>
                    <a:pt x="104" y="48"/>
                  </a:cubicBezTo>
                  <a:cubicBezTo>
                    <a:pt x="168" y="48"/>
                    <a:pt x="168" y="48"/>
                    <a:pt x="168" y="48"/>
                  </a:cubicBezTo>
                  <a:cubicBezTo>
                    <a:pt x="168" y="64"/>
                    <a:pt x="168" y="64"/>
                    <a:pt x="168" y="64"/>
                  </a:cubicBezTo>
                  <a:cubicBezTo>
                    <a:pt x="104" y="64"/>
                    <a:pt x="104" y="64"/>
                    <a:pt x="104" y="64"/>
                  </a:cubicBezTo>
                  <a:cubicBezTo>
                    <a:pt x="102" y="64"/>
                    <a:pt x="100" y="66"/>
                    <a:pt x="100" y="68"/>
                  </a:cubicBezTo>
                  <a:cubicBezTo>
                    <a:pt x="100" y="70"/>
                    <a:pt x="102" y="72"/>
                    <a:pt x="104" y="72"/>
                  </a:cubicBezTo>
                  <a:cubicBezTo>
                    <a:pt x="152" y="72"/>
                    <a:pt x="152" y="72"/>
                    <a:pt x="152" y="72"/>
                  </a:cubicBezTo>
                  <a:cubicBezTo>
                    <a:pt x="152" y="168"/>
                    <a:pt x="152" y="168"/>
                    <a:pt x="152" y="168"/>
                  </a:cubicBezTo>
                  <a:cubicBezTo>
                    <a:pt x="24" y="168"/>
                    <a:pt x="24" y="168"/>
                    <a:pt x="24" y="168"/>
                  </a:cubicBezTo>
                  <a:cubicBezTo>
                    <a:pt x="24" y="72"/>
                    <a:pt x="24" y="72"/>
                    <a:pt x="24" y="72"/>
                  </a:cubicBezTo>
                  <a:cubicBezTo>
                    <a:pt x="72" y="72"/>
                    <a:pt x="72" y="72"/>
                    <a:pt x="72" y="72"/>
                  </a:cubicBezTo>
                  <a:cubicBezTo>
                    <a:pt x="74" y="72"/>
                    <a:pt x="76" y="70"/>
                    <a:pt x="76" y="68"/>
                  </a:cubicBezTo>
                  <a:cubicBezTo>
                    <a:pt x="76" y="66"/>
                    <a:pt x="74" y="64"/>
                    <a:pt x="72" y="64"/>
                  </a:cubicBezTo>
                  <a:cubicBezTo>
                    <a:pt x="8" y="64"/>
                    <a:pt x="8" y="64"/>
                    <a:pt x="8" y="64"/>
                  </a:cubicBezTo>
                  <a:cubicBezTo>
                    <a:pt x="8" y="48"/>
                    <a:pt x="8" y="48"/>
                    <a:pt x="8" y="48"/>
                  </a:cubicBezTo>
                  <a:cubicBezTo>
                    <a:pt x="72" y="48"/>
                    <a:pt x="72" y="48"/>
                    <a:pt x="72" y="48"/>
                  </a:cubicBezTo>
                  <a:cubicBezTo>
                    <a:pt x="74" y="48"/>
                    <a:pt x="76" y="46"/>
                    <a:pt x="76" y="44"/>
                  </a:cubicBezTo>
                  <a:cubicBezTo>
                    <a:pt x="76" y="42"/>
                    <a:pt x="74" y="40"/>
                    <a:pt x="72" y="40"/>
                  </a:cubicBezTo>
                  <a:cubicBezTo>
                    <a:pt x="8" y="40"/>
                    <a:pt x="8" y="40"/>
                    <a:pt x="8" y="40"/>
                  </a:cubicBezTo>
                  <a:cubicBezTo>
                    <a:pt x="4" y="40"/>
                    <a:pt x="0" y="44"/>
                    <a:pt x="0" y="48"/>
                  </a:cubicBezTo>
                  <a:cubicBezTo>
                    <a:pt x="0" y="64"/>
                    <a:pt x="0" y="64"/>
                    <a:pt x="0" y="64"/>
                  </a:cubicBezTo>
                  <a:cubicBezTo>
                    <a:pt x="0" y="68"/>
                    <a:pt x="4" y="72"/>
                    <a:pt x="8" y="72"/>
                  </a:cubicBezTo>
                  <a:cubicBezTo>
                    <a:pt x="16" y="72"/>
                    <a:pt x="16" y="72"/>
                    <a:pt x="16" y="72"/>
                  </a:cubicBezTo>
                  <a:cubicBezTo>
                    <a:pt x="16" y="168"/>
                    <a:pt x="16" y="168"/>
                    <a:pt x="16" y="168"/>
                  </a:cubicBezTo>
                  <a:cubicBezTo>
                    <a:pt x="16" y="172"/>
                    <a:pt x="20" y="176"/>
                    <a:pt x="24" y="176"/>
                  </a:cubicBezTo>
                  <a:cubicBezTo>
                    <a:pt x="152" y="176"/>
                    <a:pt x="152" y="176"/>
                    <a:pt x="152" y="176"/>
                  </a:cubicBezTo>
                  <a:cubicBezTo>
                    <a:pt x="156" y="176"/>
                    <a:pt x="160" y="172"/>
                    <a:pt x="160" y="168"/>
                  </a:cubicBezTo>
                  <a:cubicBezTo>
                    <a:pt x="160" y="72"/>
                    <a:pt x="160" y="72"/>
                    <a:pt x="160" y="72"/>
                  </a:cubicBezTo>
                  <a:cubicBezTo>
                    <a:pt x="168" y="72"/>
                    <a:pt x="168" y="72"/>
                    <a:pt x="168" y="72"/>
                  </a:cubicBezTo>
                  <a:cubicBezTo>
                    <a:pt x="172" y="72"/>
                    <a:pt x="176" y="68"/>
                    <a:pt x="176" y="64"/>
                  </a:cubicBezTo>
                  <a:cubicBezTo>
                    <a:pt x="176" y="48"/>
                    <a:pt x="176" y="48"/>
                    <a:pt x="176" y="48"/>
                  </a:cubicBezTo>
                  <a:cubicBezTo>
                    <a:pt x="176" y="44"/>
                    <a:pt x="172" y="40"/>
                    <a:pt x="168" y="4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5" name="Group 4"/>
          <p:cNvGrpSpPr/>
          <p:nvPr/>
        </p:nvGrpSpPr>
        <p:grpSpPr>
          <a:xfrm>
            <a:off x="11506200" y="7962900"/>
            <a:ext cx="4114800" cy="914400"/>
            <a:chOff x="11506200" y="7962900"/>
            <a:chExt cx="4114800" cy="914400"/>
          </a:xfrm>
        </p:grpSpPr>
        <p:grpSp>
          <p:nvGrpSpPr>
            <p:cNvPr id="29" name="Group 28"/>
            <p:cNvGrpSpPr/>
            <p:nvPr/>
          </p:nvGrpSpPr>
          <p:grpSpPr>
            <a:xfrm>
              <a:off x="11506200" y="7962900"/>
              <a:ext cx="4114800" cy="914400"/>
              <a:chOff x="11582400" y="7962900"/>
              <a:chExt cx="4114800" cy="914400"/>
            </a:xfrm>
          </p:grpSpPr>
          <p:sp>
            <p:nvSpPr>
              <p:cNvPr id="23" name="Oval 22"/>
              <p:cNvSpPr/>
              <p:nvPr/>
            </p:nvSpPr>
            <p:spPr>
              <a:xfrm>
                <a:off x="11582400" y="7962900"/>
                <a:ext cx="914400" cy="9144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5" name="TextBox 24"/>
              <p:cNvSpPr txBox="1"/>
              <p:nvPr/>
            </p:nvSpPr>
            <p:spPr>
              <a:xfrm>
                <a:off x="12772969" y="8096935"/>
                <a:ext cx="2924231" cy="646331"/>
              </a:xfrm>
              <a:prstGeom prst="rect">
                <a:avLst/>
              </a:prstGeom>
              <a:noFill/>
            </p:spPr>
            <p:txBody>
              <a:bodyPr wrap="square" rtlCol="0">
                <a:spAutoFit/>
              </a:bodyPr>
              <a:lstStyle/>
              <a:p>
                <a:r>
                  <a:rPr lang="en-US" sz="3600">
                    <a:latin typeface="+mj-lt"/>
                  </a:rPr>
                  <a:t>option three</a:t>
                </a:r>
                <a:endParaRPr lang="uk-UA" sz="3600">
                  <a:latin typeface="+mj-lt"/>
                </a:endParaRPr>
              </a:p>
            </p:txBody>
          </p:sp>
        </p:grpSp>
        <p:sp>
          <p:nvSpPr>
            <p:cNvPr id="33" name="Freeform 55"/>
            <p:cNvSpPr>
              <a:spLocks noEditPoints="1"/>
            </p:cNvSpPr>
            <p:nvPr/>
          </p:nvSpPr>
          <p:spPr bwMode="auto">
            <a:xfrm>
              <a:off x="11733361" y="8220750"/>
              <a:ext cx="484901" cy="398697"/>
            </a:xfrm>
            <a:custGeom>
              <a:avLst/>
              <a:gdLst>
                <a:gd name="T0" fmla="*/ 124 w 176"/>
                <a:gd name="T1" fmla="*/ 96 h 144"/>
                <a:gd name="T2" fmla="*/ 136 w 176"/>
                <a:gd name="T3" fmla="*/ 84 h 144"/>
                <a:gd name="T4" fmla="*/ 124 w 176"/>
                <a:gd name="T5" fmla="*/ 72 h 144"/>
                <a:gd name="T6" fmla="*/ 112 w 176"/>
                <a:gd name="T7" fmla="*/ 84 h 144"/>
                <a:gd name="T8" fmla="*/ 124 w 176"/>
                <a:gd name="T9" fmla="*/ 96 h 144"/>
                <a:gd name="T10" fmla="*/ 124 w 176"/>
                <a:gd name="T11" fmla="*/ 80 h 144"/>
                <a:gd name="T12" fmla="*/ 128 w 176"/>
                <a:gd name="T13" fmla="*/ 84 h 144"/>
                <a:gd name="T14" fmla="*/ 124 w 176"/>
                <a:gd name="T15" fmla="*/ 88 h 144"/>
                <a:gd name="T16" fmla="*/ 120 w 176"/>
                <a:gd name="T17" fmla="*/ 84 h 144"/>
                <a:gd name="T18" fmla="*/ 124 w 176"/>
                <a:gd name="T19" fmla="*/ 80 h 144"/>
                <a:gd name="T20" fmla="*/ 88 w 176"/>
                <a:gd name="T21" fmla="*/ 96 h 144"/>
                <a:gd name="T22" fmla="*/ 100 w 176"/>
                <a:gd name="T23" fmla="*/ 84 h 144"/>
                <a:gd name="T24" fmla="*/ 88 w 176"/>
                <a:gd name="T25" fmla="*/ 72 h 144"/>
                <a:gd name="T26" fmla="*/ 76 w 176"/>
                <a:gd name="T27" fmla="*/ 84 h 144"/>
                <a:gd name="T28" fmla="*/ 88 w 176"/>
                <a:gd name="T29" fmla="*/ 96 h 144"/>
                <a:gd name="T30" fmla="*/ 88 w 176"/>
                <a:gd name="T31" fmla="*/ 80 h 144"/>
                <a:gd name="T32" fmla="*/ 92 w 176"/>
                <a:gd name="T33" fmla="*/ 84 h 144"/>
                <a:gd name="T34" fmla="*/ 88 w 176"/>
                <a:gd name="T35" fmla="*/ 88 h 144"/>
                <a:gd name="T36" fmla="*/ 84 w 176"/>
                <a:gd name="T37" fmla="*/ 84 h 144"/>
                <a:gd name="T38" fmla="*/ 88 w 176"/>
                <a:gd name="T39" fmla="*/ 80 h 144"/>
                <a:gd name="T40" fmla="*/ 168 w 176"/>
                <a:gd name="T41" fmla="*/ 0 h 144"/>
                <a:gd name="T42" fmla="*/ 8 w 176"/>
                <a:gd name="T43" fmla="*/ 0 h 144"/>
                <a:gd name="T44" fmla="*/ 0 w 176"/>
                <a:gd name="T45" fmla="*/ 8 h 144"/>
                <a:gd name="T46" fmla="*/ 0 w 176"/>
                <a:gd name="T47" fmla="*/ 24 h 144"/>
                <a:gd name="T48" fmla="*/ 8 w 176"/>
                <a:gd name="T49" fmla="*/ 32 h 144"/>
                <a:gd name="T50" fmla="*/ 16 w 176"/>
                <a:gd name="T51" fmla="*/ 32 h 144"/>
                <a:gd name="T52" fmla="*/ 16 w 176"/>
                <a:gd name="T53" fmla="*/ 136 h 144"/>
                <a:gd name="T54" fmla="*/ 24 w 176"/>
                <a:gd name="T55" fmla="*/ 144 h 144"/>
                <a:gd name="T56" fmla="*/ 152 w 176"/>
                <a:gd name="T57" fmla="*/ 144 h 144"/>
                <a:gd name="T58" fmla="*/ 160 w 176"/>
                <a:gd name="T59" fmla="*/ 136 h 144"/>
                <a:gd name="T60" fmla="*/ 160 w 176"/>
                <a:gd name="T61" fmla="*/ 32 h 144"/>
                <a:gd name="T62" fmla="*/ 168 w 176"/>
                <a:gd name="T63" fmla="*/ 32 h 144"/>
                <a:gd name="T64" fmla="*/ 176 w 176"/>
                <a:gd name="T65" fmla="*/ 24 h 144"/>
                <a:gd name="T66" fmla="*/ 176 w 176"/>
                <a:gd name="T67" fmla="*/ 8 h 144"/>
                <a:gd name="T68" fmla="*/ 168 w 176"/>
                <a:gd name="T69" fmla="*/ 0 h 144"/>
                <a:gd name="T70" fmla="*/ 152 w 176"/>
                <a:gd name="T71" fmla="*/ 136 h 144"/>
                <a:gd name="T72" fmla="*/ 24 w 176"/>
                <a:gd name="T73" fmla="*/ 136 h 144"/>
                <a:gd name="T74" fmla="*/ 24 w 176"/>
                <a:gd name="T75" fmla="*/ 32 h 144"/>
                <a:gd name="T76" fmla="*/ 152 w 176"/>
                <a:gd name="T77" fmla="*/ 32 h 144"/>
                <a:gd name="T78" fmla="*/ 152 w 176"/>
                <a:gd name="T79" fmla="*/ 136 h 144"/>
                <a:gd name="T80" fmla="*/ 168 w 176"/>
                <a:gd name="T81" fmla="*/ 24 h 144"/>
                <a:gd name="T82" fmla="*/ 8 w 176"/>
                <a:gd name="T83" fmla="*/ 24 h 144"/>
                <a:gd name="T84" fmla="*/ 8 w 176"/>
                <a:gd name="T85" fmla="*/ 8 h 144"/>
                <a:gd name="T86" fmla="*/ 168 w 176"/>
                <a:gd name="T87" fmla="*/ 8 h 144"/>
                <a:gd name="T88" fmla="*/ 168 w 176"/>
                <a:gd name="T89" fmla="*/ 24 h 144"/>
                <a:gd name="T90" fmla="*/ 52 w 176"/>
                <a:gd name="T91" fmla="*/ 96 h 144"/>
                <a:gd name="T92" fmla="*/ 64 w 176"/>
                <a:gd name="T93" fmla="*/ 84 h 144"/>
                <a:gd name="T94" fmla="*/ 52 w 176"/>
                <a:gd name="T95" fmla="*/ 72 h 144"/>
                <a:gd name="T96" fmla="*/ 40 w 176"/>
                <a:gd name="T97" fmla="*/ 84 h 144"/>
                <a:gd name="T98" fmla="*/ 52 w 176"/>
                <a:gd name="T99" fmla="*/ 96 h 144"/>
                <a:gd name="T100" fmla="*/ 52 w 176"/>
                <a:gd name="T101" fmla="*/ 80 h 144"/>
                <a:gd name="T102" fmla="*/ 56 w 176"/>
                <a:gd name="T103" fmla="*/ 84 h 144"/>
                <a:gd name="T104" fmla="*/ 52 w 176"/>
                <a:gd name="T105" fmla="*/ 88 h 144"/>
                <a:gd name="T106" fmla="*/ 48 w 176"/>
                <a:gd name="T107" fmla="*/ 84 h 144"/>
                <a:gd name="T108" fmla="*/ 52 w 176"/>
                <a:gd name="T109" fmla="*/ 8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76" h="144">
                  <a:moveTo>
                    <a:pt x="124" y="96"/>
                  </a:moveTo>
                  <a:cubicBezTo>
                    <a:pt x="131" y="96"/>
                    <a:pt x="136" y="91"/>
                    <a:pt x="136" y="84"/>
                  </a:cubicBezTo>
                  <a:cubicBezTo>
                    <a:pt x="136" y="77"/>
                    <a:pt x="131" y="72"/>
                    <a:pt x="124" y="72"/>
                  </a:cubicBezTo>
                  <a:cubicBezTo>
                    <a:pt x="117" y="72"/>
                    <a:pt x="112" y="77"/>
                    <a:pt x="112" y="84"/>
                  </a:cubicBezTo>
                  <a:cubicBezTo>
                    <a:pt x="112" y="91"/>
                    <a:pt x="117" y="96"/>
                    <a:pt x="124" y="96"/>
                  </a:cubicBezTo>
                  <a:moveTo>
                    <a:pt x="124" y="80"/>
                  </a:moveTo>
                  <a:cubicBezTo>
                    <a:pt x="126" y="80"/>
                    <a:pt x="128" y="82"/>
                    <a:pt x="128" y="84"/>
                  </a:cubicBezTo>
                  <a:cubicBezTo>
                    <a:pt x="128" y="86"/>
                    <a:pt x="126" y="88"/>
                    <a:pt x="124" y="88"/>
                  </a:cubicBezTo>
                  <a:cubicBezTo>
                    <a:pt x="122" y="88"/>
                    <a:pt x="120" y="86"/>
                    <a:pt x="120" y="84"/>
                  </a:cubicBezTo>
                  <a:cubicBezTo>
                    <a:pt x="120" y="82"/>
                    <a:pt x="122" y="80"/>
                    <a:pt x="124" y="80"/>
                  </a:cubicBezTo>
                  <a:moveTo>
                    <a:pt x="88" y="96"/>
                  </a:moveTo>
                  <a:cubicBezTo>
                    <a:pt x="95" y="96"/>
                    <a:pt x="100" y="91"/>
                    <a:pt x="100" y="84"/>
                  </a:cubicBezTo>
                  <a:cubicBezTo>
                    <a:pt x="100" y="77"/>
                    <a:pt x="95" y="72"/>
                    <a:pt x="88" y="72"/>
                  </a:cubicBezTo>
                  <a:cubicBezTo>
                    <a:pt x="81" y="72"/>
                    <a:pt x="76" y="77"/>
                    <a:pt x="76" y="84"/>
                  </a:cubicBezTo>
                  <a:cubicBezTo>
                    <a:pt x="76" y="91"/>
                    <a:pt x="81" y="96"/>
                    <a:pt x="88" y="96"/>
                  </a:cubicBezTo>
                  <a:moveTo>
                    <a:pt x="88" y="80"/>
                  </a:moveTo>
                  <a:cubicBezTo>
                    <a:pt x="90" y="80"/>
                    <a:pt x="92" y="82"/>
                    <a:pt x="92" y="84"/>
                  </a:cubicBezTo>
                  <a:cubicBezTo>
                    <a:pt x="92" y="86"/>
                    <a:pt x="90" y="88"/>
                    <a:pt x="88" y="88"/>
                  </a:cubicBezTo>
                  <a:cubicBezTo>
                    <a:pt x="86" y="88"/>
                    <a:pt x="84" y="86"/>
                    <a:pt x="84" y="84"/>
                  </a:cubicBezTo>
                  <a:cubicBezTo>
                    <a:pt x="84" y="82"/>
                    <a:pt x="86" y="80"/>
                    <a:pt x="88" y="80"/>
                  </a:cubicBezTo>
                  <a:moveTo>
                    <a:pt x="168" y="0"/>
                  </a:moveTo>
                  <a:cubicBezTo>
                    <a:pt x="8" y="0"/>
                    <a:pt x="8" y="0"/>
                    <a:pt x="8" y="0"/>
                  </a:cubicBezTo>
                  <a:cubicBezTo>
                    <a:pt x="4" y="0"/>
                    <a:pt x="0" y="4"/>
                    <a:pt x="0" y="8"/>
                  </a:cubicBezTo>
                  <a:cubicBezTo>
                    <a:pt x="0" y="24"/>
                    <a:pt x="0" y="24"/>
                    <a:pt x="0" y="24"/>
                  </a:cubicBezTo>
                  <a:cubicBezTo>
                    <a:pt x="0" y="28"/>
                    <a:pt x="4" y="32"/>
                    <a:pt x="8" y="32"/>
                  </a:cubicBezTo>
                  <a:cubicBezTo>
                    <a:pt x="16" y="32"/>
                    <a:pt x="16" y="32"/>
                    <a:pt x="16" y="32"/>
                  </a:cubicBezTo>
                  <a:cubicBezTo>
                    <a:pt x="16" y="136"/>
                    <a:pt x="16" y="136"/>
                    <a:pt x="16" y="136"/>
                  </a:cubicBezTo>
                  <a:cubicBezTo>
                    <a:pt x="16" y="140"/>
                    <a:pt x="20" y="144"/>
                    <a:pt x="24" y="144"/>
                  </a:cubicBezTo>
                  <a:cubicBezTo>
                    <a:pt x="152" y="144"/>
                    <a:pt x="152" y="144"/>
                    <a:pt x="152" y="144"/>
                  </a:cubicBezTo>
                  <a:cubicBezTo>
                    <a:pt x="156" y="144"/>
                    <a:pt x="160" y="140"/>
                    <a:pt x="160" y="136"/>
                  </a:cubicBezTo>
                  <a:cubicBezTo>
                    <a:pt x="160" y="32"/>
                    <a:pt x="160" y="32"/>
                    <a:pt x="160" y="32"/>
                  </a:cubicBezTo>
                  <a:cubicBezTo>
                    <a:pt x="168" y="32"/>
                    <a:pt x="168" y="32"/>
                    <a:pt x="168" y="32"/>
                  </a:cubicBezTo>
                  <a:cubicBezTo>
                    <a:pt x="172" y="32"/>
                    <a:pt x="176" y="28"/>
                    <a:pt x="176" y="24"/>
                  </a:cubicBezTo>
                  <a:cubicBezTo>
                    <a:pt x="176" y="8"/>
                    <a:pt x="176" y="8"/>
                    <a:pt x="176" y="8"/>
                  </a:cubicBezTo>
                  <a:cubicBezTo>
                    <a:pt x="176" y="4"/>
                    <a:pt x="172" y="0"/>
                    <a:pt x="168" y="0"/>
                  </a:cubicBezTo>
                  <a:moveTo>
                    <a:pt x="152" y="136"/>
                  </a:moveTo>
                  <a:cubicBezTo>
                    <a:pt x="24" y="136"/>
                    <a:pt x="24" y="136"/>
                    <a:pt x="24" y="136"/>
                  </a:cubicBezTo>
                  <a:cubicBezTo>
                    <a:pt x="24" y="32"/>
                    <a:pt x="24" y="32"/>
                    <a:pt x="24" y="32"/>
                  </a:cubicBezTo>
                  <a:cubicBezTo>
                    <a:pt x="152" y="32"/>
                    <a:pt x="152" y="32"/>
                    <a:pt x="152" y="32"/>
                  </a:cubicBezTo>
                  <a:lnTo>
                    <a:pt x="152" y="136"/>
                  </a:lnTo>
                  <a:close/>
                  <a:moveTo>
                    <a:pt x="168" y="24"/>
                  </a:moveTo>
                  <a:cubicBezTo>
                    <a:pt x="8" y="24"/>
                    <a:pt x="8" y="24"/>
                    <a:pt x="8" y="24"/>
                  </a:cubicBezTo>
                  <a:cubicBezTo>
                    <a:pt x="8" y="8"/>
                    <a:pt x="8" y="8"/>
                    <a:pt x="8" y="8"/>
                  </a:cubicBezTo>
                  <a:cubicBezTo>
                    <a:pt x="168" y="8"/>
                    <a:pt x="168" y="8"/>
                    <a:pt x="168" y="8"/>
                  </a:cubicBezTo>
                  <a:lnTo>
                    <a:pt x="168" y="24"/>
                  </a:lnTo>
                  <a:close/>
                  <a:moveTo>
                    <a:pt x="52" y="96"/>
                  </a:moveTo>
                  <a:cubicBezTo>
                    <a:pt x="59" y="96"/>
                    <a:pt x="64" y="91"/>
                    <a:pt x="64" y="84"/>
                  </a:cubicBezTo>
                  <a:cubicBezTo>
                    <a:pt x="64" y="77"/>
                    <a:pt x="59" y="72"/>
                    <a:pt x="52" y="72"/>
                  </a:cubicBezTo>
                  <a:cubicBezTo>
                    <a:pt x="45" y="72"/>
                    <a:pt x="40" y="77"/>
                    <a:pt x="40" y="84"/>
                  </a:cubicBezTo>
                  <a:cubicBezTo>
                    <a:pt x="40" y="91"/>
                    <a:pt x="45" y="96"/>
                    <a:pt x="52" y="96"/>
                  </a:cubicBezTo>
                  <a:moveTo>
                    <a:pt x="52" y="80"/>
                  </a:moveTo>
                  <a:cubicBezTo>
                    <a:pt x="54" y="80"/>
                    <a:pt x="56" y="82"/>
                    <a:pt x="56" y="84"/>
                  </a:cubicBezTo>
                  <a:cubicBezTo>
                    <a:pt x="56" y="86"/>
                    <a:pt x="54" y="88"/>
                    <a:pt x="52" y="88"/>
                  </a:cubicBezTo>
                  <a:cubicBezTo>
                    <a:pt x="50" y="88"/>
                    <a:pt x="48" y="86"/>
                    <a:pt x="48" y="84"/>
                  </a:cubicBezTo>
                  <a:cubicBezTo>
                    <a:pt x="48" y="82"/>
                    <a:pt x="50" y="80"/>
                    <a:pt x="52" y="8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89685444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250"/>
                                        <p:tgtEl>
                                          <p:spTgt spid="8"/>
                                        </p:tgtEl>
                                      </p:cBhvr>
                                    </p:animEffect>
                                    <p:anim calcmode="lin" valueType="num">
                                      <p:cBhvr>
                                        <p:cTn id="8" dur="1250" fill="hold"/>
                                        <p:tgtEl>
                                          <p:spTgt spid="8"/>
                                        </p:tgtEl>
                                        <p:attrNameLst>
                                          <p:attrName>ppt_x</p:attrName>
                                        </p:attrNameLst>
                                      </p:cBhvr>
                                      <p:tavLst>
                                        <p:tav tm="0">
                                          <p:val>
                                            <p:strVal val="#ppt_x"/>
                                          </p:val>
                                        </p:tav>
                                        <p:tav tm="100000">
                                          <p:val>
                                            <p:strVal val="#ppt_x"/>
                                          </p:val>
                                        </p:tav>
                                      </p:tavLst>
                                    </p:anim>
                                    <p:anim calcmode="lin" valueType="num">
                                      <p:cBhvr>
                                        <p:cTn id="9" dur="1125" decel="100000" fill="hold"/>
                                        <p:tgtEl>
                                          <p:spTgt spid="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1250"/>
                                        <p:tgtEl>
                                          <p:spTgt spid="26"/>
                                        </p:tgtEl>
                                      </p:cBhvr>
                                    </p:animEffect>
                                    <p:anim calcmode="lin" valueType="num">
                                      <p:cBhvr>
                                        <p:cTn id="14" dur="1250" fill="hold"/>
                                        <p:tgtEl>
                                          <p:spTgt spid="26"/>
                                        </p:tgtEl>
                                        <p:attrNameLst>
                                          <p:attrName>ppt_x</p:attrName>
                                        </p:attrNameLst>
                                      </p:cBhvr>
                                      <p:tavLst>
                                        <p:tav tm="0">
                                          <p:val>
                                            <p:strVal val="#ppt_x"/>
                                          </p:val>
                                        </p:tav>
                                        <p:tav tm="100000">
                                          <p:val>
                                            <p:strVal val="#ppt_x"/>
                                          </p:val>
                                        </p:tav>
                                      </p:tavLst>
                                    </p:anim>
                                    <p:anim calcmode="lin" valueType="num">
                                      <p:cBhvr>
                                        <p:cTn id="15" dur="1125" decel="100000" fill="hold"/>
                                        <p:tgtEl>
                                          <p:spTgt spid="2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250"/>
                                        <p:tgtEl>
                                          <p:spTgt spid="4"/>
                                        </p:tgtEl>
                                      </p:cBhvr>
                                    </p:animEffect>
                                    <p:anim calcmode="lin" valueType="num">
                                      <p:cBhvr>
                                        <p:cTn id="20" dur="1250" fill="hold"/>
                                        <p:tgtEl>
                                          <p:spTgt spid="4"/>
                                        </p:tgtEl>
                                        <p:attrNameLst>
                                          <p:attrName>ppt_x</p:attrName>
                                        </p:attrNameLst>
                                      </p:cBhvr>
                                      <p:tavLst>
                                        <p:tav tm="0">
                                          <p:val>
                                            <p:strVal val="#ppt_x"/>
                                          </p:val>
                                        </p:tav>
                                        <p:tav tm="100000">
                                          <p:val>
                                            <p:strVal val="#ppt_x"/>
                                          </p:val>
                                        </p:tav>
                                      </p:tavLst>
                                    </p:anim>
                                    <p:anim calcmode="lin" valueType="num">
                                      <p:cBhvr>
                                        <p:cTn id="21" dur="1125" decel="100000" fill="hold"/>
                                        <p:tgtEl>
                                          <p:spTgt spid="4"/>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250"/>
                                        <p:tgtEl>
                                          <p:spTgt spid="5"/>
                                        </p:tgtEl>
                                      </p:cBhvr>
                                    </p:animEffect>
                                    <p:anim calcmode="lin" valueType="num">
                                      <p:cBhvr>
                                        <p:cTn id="26" dur="1250" fill="hold"/>
                                        <p:tgtEl>
                                          <p:spTgt spid="5"/>
                                        </p:tgtEl>
                                        <p:attrNameLst>
                                          <p:attrName>ppt_x</p:attrName>
                                        </p:attrNameLst>
                                      </p:cBhvr>
                                      <p:tavLst>
                                        <p:tav tm="0">
                                          <p:val>
                                            <p:strVal val="#ppt_x"/>
                                          </p:val>
                                        </p:tav>
                                        <p:tav tm="100000">
                                          <p:val>
                                            <p:strVal val="#ppt_x"/>
                                          </p:val>
                                        </p:tav>
                                      </p:tavLst>
                                    </p:anim>
                                    <p:anim calcmode="lin" valueType="num">
                                      <p:cBhvr>
                                        <p:cTn id="27" dur="1125" decel="100000" fill="hold"/>
                                        <p:tgtEl>
                                          <p:spTgt spid="5"/>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smart chart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195</a:t>
            </a:fld>
            <a:endParaRPr/>
          </a:p>
        </p:txBody>
      </p:sp>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aphicFrame>
        <p:nvGraphicFramePr>
          <p:cNvPr id="5" name="Chart 4"/>
          <p:cNvGraphicFramePr/>
          <p:nvPr>
            <p:extLst>
              <p:ext uri="{D42A27DB-BD31-4B8C-83A1-F6EECF244321}">
                <p14:modId xmlns:p14="http://schemas.microsoft.com/office/powerpoint/2010/main" val="2702254116"/>
              </p:ext>
            </p:extLst>
          </p:nvPr>
        </p:nvGraphicFramePr>
        <p:xfrm>
          <a:off x="1524000" y="3009900"/>
          <a:ext cx="6629400" cy="4506159"/>
        </p:xfrm>
        <a:graphic>
          <a:graphicData uri="http://schemas.openxmlformats.org/drawingml/2006/chart">
            <c:chart xmlns:c="http://schemas.openxmlformats.org/drawingml/2006/chart" xmlns:r="http://schemas.openxmlformats.org/officeDocument/2006/relationships" r:id="rId3"/>
          </a:graphicData>
        </a:graphic>
      </p:graphicFrame>
      <p:grpSp>
        <p:nvGrpSpPr>
          <p:cNvPr id="19" name="Group 18"/>
          <p:cNvGrpSpPr/>
          <p:nvPr/>
        </p:nvGrpSpPr>
        <p:grpSpPr>
          <a:xfrm>
            <a:off x="9144000" y="3236565"/>
            <a:ext cx="7772400" cy="646331"/>
            <a:chOff x="9144000" y="3236565"/>
            <a:chExt cx="7772400" cy="646331"/>
          </a:xfrm>
        </p:grpSpPr>
        <p:sp>
          <p:nvSpPr>
            <p:cNvPr id="6" name="Rectangle 5"/>
            <p:cNvSpPr/>
            <p:nvPr/>
          </p:nvSpPr>
          <p:spPr>
            <a:xfrm>
              <a:off x="9144000" y="3331131"/>
              <a:ext cx="457200" cy="457200"/>
            </a:xfrm>
            <a:prstGeom prst="rect">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0" name="TextBox 9"/>
            <p:cNvSpPr txBox="1"/>
            <p:nvPr/>
          </p:nvSpPr>
          <p:spPr>
            <a:xfrm>
              <a:off x="10001250" y="3236565"/>
              <a:ext cx="6915150" cy="646331"/>
            </a:xfrm>
            <a:prstGeom prst="rect">
              <a:avLst/>
            </a:prstGeom>
            <a:noFill/>
          </p:spPr>
          <p:txBody>
            <a:bodyPr wrap="square" rtlCol="0">
              <a:spAutoFit/>
            </a:bodyPr>
            <a:lstStyle/>
            <a:p>
              <a:r>
                <a:rPr lang="en-US" sz="3600">
                  <a:solidFill>
                    <a:schemeClr val="bg1"/>
                  </a:solidFill>
                  <a:latin typeface="+mj-lt"/>
                </a:rPr>
                <a:t>category one - </a:t>
              </a:r>
              <a:r>
                <a:rPr lang="da-DK" sz="2000">
                  <a:solidFill>
                    <a:schemeClr val="bg1"/>
                  </a:solidFill>
                </a:rPr>
                <a:t>Lorem ipsum dolor sit amet</a:t>
              </a:r>
              <a:r>
                <a:rPr lang="en-US" sz="2000">
                  <a:solidFill>
                    <a:schemeClr val="bg1"/>
                  </a:solidFill>
                </a:rPr>
                <a:t> </a:t>
              </a:r>
              <a:endParaRPr lang="uk-UA" sz="2000">
                <a:solidFill>
                  <a:schemeClr val="bg1"/>
                </a:solidFill>
              </a:endParaRPr>
            </a:p>
          </p:txBody>
        </p:sp>
      </p:grpSp>
      <p:grpSp>
        <p:nvGrpSpPr>
          <p:cNvPr id="20" name="Group 19"/>
          <p:cNvGrpSpPr/>
          <p:nvPr/>
        </p:nvGrpSpPr>
        <p:grpSpPr>
          <a:xfrm>
            <a:off x="9144000" y="4294395"/>
            <a:ext cx="7772400" cy="646331"/>
            <a:chOff x="9144000" y="4294395"/>
            <a:chExt cx="7772400" cy="646331"/>
          </a:xfrm>
        </p:grpSpPr>
        <p:sp>
          <p:nvSpPr>
            <p:cNvPr id="7" name="Rectangle 6"/>
            <p:cNvSpPr/>
            <p:nvPr/>
          </p:nvSpPr>
          <p:spPr>
            <a:xfrm>
              <a:off x="9144000" y="4388961"/>
              <a:ext cx="457200" cy="457200"/>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6" name="TextBox 15"/>
            <p:cNvSpPr txBox="1"/>
            <p:nvPr/>
          </p:nvSpPr>
          <p:spPr>
            <a:xfrm>
              <a:off x="10001250" y="4294395"/>
              <a:ext cx="6915150" cy="646331"/>
            </a:xfrm>
            <a:prstGeom prst="rect">
              <a:avLst/>
            </a:prstGeom>
            <a:noFill/>
          </p:spPr>
          <p:txBody>
            <a:bodyPr wrap="square" rtlCol="0">
              <a:spAutoFit/>
            </a:bodyPr>
            <a:lstStyle/>
            <a:p>
              <a:r>
                <a:rPr lang="en-US" sz="3600">
                  <a:solidFill>
                    <a:schemeClr val="bg1"/>
                  </a:solidFill>
                  <a:latin typeface="+mj-lt"/>
                </a:rPr>
                <a:t>category two - </a:t>
              </a:r>
              <a:r>
                <a:rPr lang="da-DK" sz="2000">
                  <a:solidFill>
                    <a:schemeClr val="bg1"/>
                  </a:solidFill>
                </a:rPr>
                <a:t>Lorem ipsum dolor sit amet</a:t>
              </a:r>
              <a:r>
                <a:rPr lang="en-US" sz="2000">
                  <a:solidFill>
                    <a:schemeClr val="bg1"/>
                  </a:solidFill>
                </a:rPr>
                <a:t> </a:t>
              </a:r>
              <a:endParaRPr lang="uk-UA" sz="2000">
                <a:solidFill>
                  <a:schemeClr val="bg1"/>
                </a:solidFill>
              </a:endParaRPr>
            </a:p>
          </p:txBody>
        </p:sp>
      </p:grpSp>
      <p:grpSp>
        <p:nvGrpSpPr>
          <p:cNvPr id="21" name="Group 20"/>
          <p:cNvGrpSpPr/>
          <p:nvPr/>
        </p:nvGrpSpPr>
        <p:grpSpPr>
          <a:xfrm>
            <a:off x="9144000" y="5352225"/>
            <a:ext cx="7772400" cy="646331"/>
            <a:chOff x="9144000" y="5352225"/>
            <a:chExt cx="7772400" cy="646331"/>
          </a:xfrm>
        </p:grpSpPr>
        <p:sp>
          <p:nvSpPr>
            <p:cNvPr id="8" name="Rectangle 7"/>
            <p:cNvSpPr/>
            <p:nvPr/>
          </p:nvSpPr>
          <p:spPr>
            <a:xfrm>
              <a:off x="9144000" y="5446791"/>
              <a:ext cx="457200" cy="457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7" name="TextBox 16"/>
            <p:cNvSpPr txBox="1"/>
            <p:nvPr/>
          </p:nvSpPr>
          <p:spPr>
            <a:xfrm>
              <a:off x="10001250" y="5352225"/>
              <a:ext cx="6915150" cy="646331"/>
            </a:xfrm>
            <a:prstGeom prst="rect">
              <a:avLst/>
            </a:prstGeom>
            <a:noFill/>
          </p:spPr>
          <p:txBody>
            <a:bodyPr wrap="square" rtlCol="0">
              <a:spAutoFit/>
            </a:bodyPr>
            <a:lstStyle/>
            <a:p>
              <a:r>
                <a:rPr lang="en-US" sz="3600">
                  <a:solidFill>
                    <a:schemeClr val="bg1"/>
                  </a:solidFill>
                  <a:latin typeface="+mj-lt"/>
                </a:rPr>
                <a:t>category three - </a:t>
              </a:r>
              <a:r>
                <a:rPr lang="da-DK" sz="2000">
                  <a:solidFill>
                    <a:schemeClr val="bg1"/>
                  </a:solidFill>
                </a:rPr>
                <a:t>Lorem ipsum dolor sit amet</a:t>
              </a:r>
              <a:r>
                <a:rPr lang="en-US" sz="2000">
                  <a:solidFill>
                    <a:schemeClr val="bg1"/>
                  </a:solidFill>
                </a:rPr>
                <a:t> </a:t>
              </a:r>
              <a:endParaRPr lang="uk-UA" sz="2000">
                <a:solidFill>
                  <a:schemeClr val="bg1"/>
                </a:solidFill>
              </a:endParaRPr>
            </a:p>
          </p:txBody>
        </p:sp>
      </p:grpSp>
      <p:grpSp>
        <p:nvGrpSpPr>
          <p:cNvPr id="22" name="Group 21"/>
          <p:cNvGrpSpPr/>
          <p:nvPr/>
        </p:nvGrpSpPr>
        <p:grpSpPr>
          <a:xfrm>
            <a:off x="9144000" y="6410054"/>
            <a:ext cx="7772400" cy="646331"/>
            <a:chOff x="9144000" y="6410054"/>
            <a:chExt cx="7772400" cy="646331"/>
          </a:xfrm>
        </p:grpSpPr>
        <p:sp>
          <p:nvSpPr>
            <p:cNvPr id="9" name="Rectangle 8"/>
            <p:cNvSpPr/>
            <p:nvPr/>
          </p:nvSpPr>
          <p:spPr>
            <a:xfrm>
              <a:off x="9144000" y="6504620"/>
              <a:ext cx="457200" cy="4572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8" name="TextBox 17"/>
            <p:cNvSpPr txBox="1"/>
            <p:nvPr/>
          </p:nvSpPr>
          <p:spPr>
            <a:xfrm>
              <a:off x="10001250" y="6410054"/>
              <a:ext cx="6915150" cy="646331"/>
            </a:xfrm>
            <a:prstGeom prst="rect">
              <a:avLst/>
            </a:prstGeom>
            <a:noFill/>
          </p:spPr>
          <p:txBody>
            <a:bodyPr wrap="square" rtlCol="0">
              <a:spAutoFit/>
            </a:bodyPr>
            <a:lstStyle/>
            <a:p>
              <a:r>
                <a:rPr lang="en-US" sz="3600">
                  <a:solidFill>
                    <a:schemeClr val="bg1"/>
                  </a:solidFill>
                  <a:latin typeface="+mj-lt"/>
                </a:rPr>
                <a:t>category four - </a:t>
              </a:r>
              <a:r>
                <a:rPr lang="da-DK" sz="2000">
                  <a:solidFill>
                    <a:schemeClr val="bg1"/>
                  </a:solidFill>
                </a:rPr>
                <a:t>Lorem ipsum dolor sit amet</a:t>
              </a:r>
              <a:r>
                <a:rPr lang="en-US" sz="2000">
                  <a:solidFill>
                    <a:schemeClr val="bg1"/>
                  </a:solidFill>
                </a:rPr>
                <a:t> </a:t>
              </a:r>
              <a:endParaRPr lang="uk-UA" sz="2000">
                <a:solidFill>
                  <a:schemeClr val="bg1"/>
                </a:solidFill>
              </a:endParaRPr>
            </a:p>
          </p:txBody>
        </p:sp>
      </p:grpSp>
    </p:spTree>
    <p:extLst>
      <p:ext uri="{BB962C8B-B14F-4D97-AF65-F5344CB8AC3E}">
        <p14:creationId xmlns:p14="http://schemas.microsoft.com/office/powerpoint/2010/main" val="329371514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1250"/>
                                        <p:tgtEl>
                                          <p:spTgt spid="19"/>
                                        </p:tgtEl>
                                      </p:cBhvr>
                                    </p:animEffect>
                                    <p:anim calcmode="lin" valueType="num">
                                      <p:cBhvr>
                                        <p:cTn id="14" dur="1250" fill="hold"/>
                                        <p:tgtEl>
                                          <p:spTgt spid="19"/>
                                        </p:tgtEl>
                                        <p:attrNameLst>
                                          <p:attrName>ppt_x</p:attrName>
                                        </p:attrNameLst>
                                      </p:cBhvr>
                                      <p:tavLst>
                                        <p:tav tm="0">
                                          <p:val>
                                            <p:strVal val="#ppt_x"/>
                                          </p:val>
                                        </p:tav>
                                        <p:tav tm="100000">
                                          <p:val>
                                            <p:strVal val="#ppt_x"/>
                                          </p:val>
                                        </p:tav>
                                      </p:tavLst>
                                    </p:anim>
                                    <p:anim calcmode="lin" valueType="num">
                                      <p:cBhvr>
                                        <p:cTn id="15" dur="1125" decel="100000" fill="hold"/>
                                        <p:tgtEl>
                                          <p:spTgt spid="19"/>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9"/>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1250"/>
                                        <p:tgtEl>
                                          <p:spTgt spid="20"/>
                                        </p:tgtEl>
                                      </p:cBhvr>
                                    </p:animEffect>
                                    <p:anim calcmode="lin" valueType="num">
                                      <p:cBhvr>
                                        <p:cTn id="20" dur="1250" fill="hold"/>
                                        <p:tgtEl>
                                          <p:spTgt spid="20"/>
                                        </p:tgtEl>
                                        <p:attrNameLst>
                                          <p:attrName>ppt_x</p:attrName>
                                        </p:attrNameLst>
                                      </p:cBhvr>
                                      <p:tavLst>
                                        <p:tav tm="0">
                                          <p:val>
                                            <p:strVal val="#ppt_x"/>
                                          </p:val>
                                        </p:tav>
                                        <p:tav tm="100000">
                                          <p:val>
                                            <p:strVal val="#ppt_x"/>
                                          </p:val>
                                        </p:tav>
                                      </p:tavLst>
                                    </p:anim>
                                    <p:anim calcmode="lin" valueType="num">
                                      <p:cBhvr>
                                        <p:cTn id="21" dur="1125" decel="100000" fill="hold"/>
                                        <p:tgtEl>
                                          <p:spTgt spid="20"/>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0"/>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1250"/>
                                        <p:tgtEl>
                                          <p:spTgt spid="21"/>
                                        </p:tgtEl>
                                      </p:cBhvr>
                                    </p:animEffect>
                                    <p:anim calcmode="lin" valueType="num">
                                      <p:cBhvr>
                                        <p:cTn id="26" dur="1250" fill="hold"/>
                                        <p:tgtEl>
                                          <p:spTgt spid="21"/>
                                        </p:tgtEl>
                                        <p:attrNameLst>
                                          <p:attrName>ppt_x</p:attrName>
                                        </p:attrNameLst>
                                      </p:cBhvr>
                                      <p:tavLst>
                                        <p:tav tm="0">
                                          <p:val>
                                            <p:strVal val="#ppt_x"/>
                                          </p:val>
                                        </p:tav>
                                        <p:tav tm="100000">
                                          <p:val>
                                            <p:strVal val="#ppt_x"/>
                                          </p:val>
                                        </p:tav>
                                      </p:tavLst>
                                    </p:anim>
                                    <p:anim calcmode="lin" valueType="num">
                                      <p:cBhvr>
                                        <p:cTn id="27" dur="1125" decel="100000" fill="hold"/>
                                        <p:tgtEl>
                                          <p:spTgt spid="21"/>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1250"/>
                                        <p:tgtEl>
                                          <p:spTgt spid="22"/>
                                        </p:tgtEl>
                                      </p:cBhvr>
                                    </p:animEffect>
                                    <p:anim calcmode="lin" valueType="num">
                                      <p:cBhvr>
                                        <p:cTn id="32" dur="1250" fill="hold"/>
                                        <p:tgtEl>
                                          <p:spTgt spid="22"/>
                                        </p:tgtEl>
                                        <p:attrNameLst>
                                          <p:attrName>ppt_x</p:attrName>
                                        </p:attrNameLst>
                                      </p:cBhvr>
                                      <p:tavLst>
                                        <p:tav tm="0">
                                          <p:val>
                                            <p:strVal val="#ppt_x"/>
                                          </p:val>
                                        </p:tav>
                                        <p:tav tm="100000">
                                          <p:val>
                                            <p:strVal val="#ppt_x"/>
                                          </p:val>
                                        </p:tav>
                                      </p:tavLst>
                                    </p:anim>
                                    <p:anim calcmode="lin" valueType="num">
                                      <p:cBhvr>
                                        <p:cTn id="33" dur="1125" decel="100000" fill="hold"/>
                                        <p:tgtEl>
                                          <p:spTgt spid="22"/>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smart chart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196</a:t>
            </a:fld>
            <a:endParaRPr/>
          </a:p>
        </p:txBody>
      </p:sp>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aphicFrame>
        <p:nvGraphicFramePr>
          <p:cNvPr id="15" name="Chart 14"/>
          <p:cNvGraphicFramePr/>
          <p:nvPr>
            <p:extLst>
              <p:ext uri="{D42A27DB-BD31-4B8C-83A1-F6EECF244321}">
                <p14:modId xmlns:p14="http://schemas.microsoft.com/office/powerpoint/2010/main" val="415234031"/>
              </p:ext>
            </p:extLst>
          </p:nvPr>
        </p:nvGraphicFramePr>
        <p:xfrm>
          <a:off x="9296400" y="2679700"/>
          <a:ext cx="7391400" cy="4927600"/>
        </p:xfrm>
        <a:graphic>
          <a:graphicData uri="http://schemas.openxmlformats.org/drawingml/2006/chart">
            <c:chart xmlns:c="http://schemas.openxmlformats.org/drawingml/2006/chart" xmlns:r="http://schemas.openxmlformats.org/officeDocument/2006/relationships" r:id="rId3"/>
          </a:graphicData>
        </a:graphic>
      </p:graphicFrame>
      <p:grpSp>
        <p:nvGrpSpPr>
          <p:cNvPr id="19" name="Group 18"/>
          <p:cNvGrpSpPr/>
          <p:nvPr/>
        </p:nvGrpSpPr>
        <p:grpSpPr>
          <a:xfrm>
            <a:off x="1828800" y="3619500"/>
            <a:ext cx="7772400" cy="646331"/>
            <a:chOff x="9144000" y="4294395"/>
            <a:chExt cx="7772400" cy="646331"/>
          </a:xfrm>
        </p:grpSpPr>
        <p:sp>
          <p:nvSpPr>
            <p:cNvPr id="20" name="Rectangle 19"/>
            <p:cNvSpPr/>
            <p:nvPr/>
          </p:nvSpPr>
          <p:spPr>
            <a:xfrm>
              <a:off x="9144000" y="4388961"/>
              <a:ext cx="457200" cy="4572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1" name="TextBox 20"/>
            <p:cNvSpPr txBox="1"/>
            <p:nvPr/>
          </p:nvSpPr>
          <p:spPr>
            <a:xfrm>
              <a:off x="10001250" y="4294395"/>
              <a:ext cx="6915150" cy="646331"/>
            </a:xfrm>
            <a:prstGeom prst="rect">
              <a:avLst/>
            </a:prstGeom>
            <a:noFill/>
          </p:spPr>
          <p:txBody>
            <a:bodyPr wrap="square" rtlCol="0">
              <a:spAutoFit/>
            </a:bodyPr>
            <a:lstStyle/>
            <a:p>
              <a:r>
                <a:rPr lang="en-US" sz="3600">
                  <a:solidFill>
                    <a:schemeClr val="bg1"/>
                  </a:solidFill>
                  <a:latin typeface="+mj-lt"/>
                </a:rPr>
                <a:t>category one </a:t>
              </a:r>
              <a:r>
                <a:rPr lang="en-US" sz="2000">
                  <a:solidFill>
                    <a:schemeClr val="bg1"/>
                  </a:solidFill>
                  <a:latin typeface="+mj-lt"/>
                </a:rPr>
                <a:t>- </a:t>
              </a:r>
              <a:r>
                <a:rPr lang="da-DK" sz="2000">
                  <a:solidFill>
                    <a:schemeClr val="bg1"/>
                  </a:solidFill>
                </a:rPr>
                <a:t>Lorem ipsum dolor sit amet</a:t>
              </a:r>
              <a:r>
                <a:rPr lang="en-US" sz="2000">
                  <a:solidFill>
                    <a:schemeClr val="bg1"/>
                  </a:solidFill>
                </a:rPr>
                <a:t> </a:t>
              </a:r>
              <a:endParaRPr lang="uk-UA" sz="2000">
                <a:solidFill>
                  <a:schemeClr val="bg1"/>
                </a:solidFill>
              </a:endParaRPr>
            </a:p>
          </p:txBody>
        </p:sp>
      </p:grpSp>
      <p:grpSp>
        <p:nvGrpSpPr>
          <p:cNvPr id="22" name="Group 21"/>
          <p:cNvGrpSpPr/>
          <p:nvPr/>
        </p:nvGrpSpPr>
        <p:grpSpPr>
          <a:xfrm>
            <a:off x="1828800" y="4677330"/>
            <a:ext cx="7772400" cy="646331"/>
            <a:chOff x="9144000" y="5352225"/>
            <a:chExt cx="7772400" cy="646331"/>
          </a:xfrm>
        </p:grpSpPr>
        <p:sp>
          <p:nvSpPr>
            <p:cNvPr id="23" name="Rectangle 22"/>
            <p:cNvSpPr/>
            <p:nvPr/>
          </p:nvSpPr>
          <p:spPr>
            <a:xfrm>
              <a:off x="9144000" y="5446791"/>
              <a:ext cx="457200" cy="457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4" name="TextBox 23"/>
            <p:cNvSpPr txBox="1"/>
            <p:nvPr/>
          </p:nvSpPr>
          <p:spPr>
            <a:xfrm>
              <a:off x="10001250" y="5352225"/>
              <a:ext cx="6915150" cy="646331"/>
            </a:xfrm>
            <a:prstGeom prst="rect">
              <a:avLst/>
            </a:prstGeom>
            <a:noFill/>
          </p:spPr>
          <p:txBody>
            <a:bodyPr wrap="square" rtlCol="0">
              <a:spAutoFit/>
            </a:bodyPr>
            <a:lstStyle/>
            <a:p>
              <a:r>
                <a:rPr lang="en-US" sz="3600">
                  <a:solidFill>
                    <a:schemeClr val="bg1"/>
                  </a:solidFill>
                  <a:latin typeface="+mj-lt"/>
                </a:rPr>
                <a:t>category two </a:t>
              </a:r>
              <a:r>
                <a:rPr lang="en-US" sz="2000">
                  <a:solidFill>
                    <a:schemeClr val="bg1"/>
                  </a:solidFill>
                  <a:latin typeface="+mj-lt"/>
                </a:rPr>
                <a:t>- </a:t>
              </a:r>
              <a:r>
                <a:rPr lang="da-DK" sz="2000">
                  <a:solidFill>
                    <a:schemeClr val="bg1"/>
                  </a:solidFill>
                </a:rPr>
                <a:t>Lorem ipsum dolor sit amet</a:t>
              </a:r>
              <a:r>
                <a:rPr lang="en-US" sz="2000">
                  <a:solidFill>
                    <a:schemeClr val="bg1"/>
                  </a:solidFill>
                </a:rPr>
                <a:t> </a:t>
              </a:r>
              <a:endParaRPr lang="uk-UA" sz="2000">
                <a:solidFill>
                  <a:schemeClr val="bg1"/>
                </a:solidFill>
              </a:endParaRPr>
            </a:p>
          </p:txBody>
        </p:sp>
      </p:grpSp>
      <p:grpSp>
        <p:nvGrpSpPr>
          <p:cNvPr id="25" name="Group 24"/>
          <p:cNvGrpSpPr/>
          <p:nvPr/>
        </p:nvGrpSpPr>
        <p:grpSpPr>
          <a:xfrm>
            <a:off x="1828800" y="5735159"/>
            <a:ext cx="7772400" cy="646331"/>
            <a:chOff x="9144000" y="6410054"/>
            <a:chExt cx="7772400" cy="646331"/>
          </a:xfrm>
        </p:grpSpPr>
        <p:sp>
          <p:nvSpPr>
            <p:cNvPr id="26" name="Rectangle 25"/>
            <p:cNvSpPr/>
            <p:nvPr/>
          </p:nvSpPr>
          <p:spPr>
            <a:xfrm>
              <a:off x="9144000" y="6504620"/>
              <a:ext cx="457200" cy="457200"/>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7" name="TextBox 26"/>
            <p:cNvSpPr txBox="1"/>
            <p:nvPr/>
          </p:nvSpPr>
          <p:spPr>
            <a:xfrm>
              <a:off x="10001250" y="6410054"/>
              <a:ext cx="6915150" cy="646331"/>
            </a:xfrm>
            <a:prstGeom prst="rect">
              <a:avLst/>
            </a:prstGeom>
            <a:noFill/>
          </p:spPr>
          <p:txBody>
            <a:bodyPr wrap="square" rtlCol="0">
              <a:spAutoFit/>
            </a:bodyPr>
            <a:lstStyle/>
            <a:p>
              <a:r>
                <a:rPr lang="en-US" sz="3600">
                  <a:solidFill>
                    <a:schemeClr val="bg1"/>
                  </a:solidFill>
                  <a:latin typeface="+mj-lt"/>
                </a:rPr>
                <a:t>category four </a:t>
              </a:r>
              <a:r>
                <a:rPr lang="en-US" sz="2000">
                  <a:solidFill>
                    <a:schemeClr val="bg1"/>
                  </a:solidFill>
                  <a:latin typeface="+mj-lt"/>
                </a:rPr>
                <a:t>- </a:t>
              </a:r>
              <a:r>
                <a:rPr lang="da-DK" sz="2000">
                  <a:solidFill>
                    <a:schemeClr val="bg1"/>
                  </a:solidFill>
                </a:rPr>
                <a:t>Lorem ipsum dolor sit amet</a:t>
              </a:r>
              <a:r>
                <a:rPr lang="en-US" sz="2000">
                  <a:solidFill>
                    <a:schemeClr val="bg1"/>
                  </a:solidFill>
                </a:rPr>
                <a:t> </a:t>
              </a:r>
              <a:endParaRPr lang="uk-UA" sz="2000">
                <a:solidFill>
                  <a:schemeClr val="bg1"/>
                </a:solidFill>
              </a:endParaRPr>
            </a:p>
          </p:txBody>
        </p:sp>
      </p:grpSp>
    </p:spTree>
    <p:extLst>
      <p:ext uri="{BB962C8B-B14F-4D97-AF65-F5344CB8AC3E}">
        <p14:creationId xmlns:p14="http://schemas.microsoft.com/office/powerpoint/2010/main" val="188844833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250"/>
                                        <p:tgtEl>
                                          <p:spTgt spid="15"/>
                                        </p:tgtEl>
                                      </p:cBhvr>
                                    </p:animEffect>
                                    <p:anim calcmode="lin" valueType="num">
                                      <p:cBhvr>
                                        <p:cTn id="8" dur="1250" fill="hold"/>
                                        <p:tgtEl>
                                          <p:spTgt spid="15"/>
                                        </p:tgtEl>
                                        <p:attrNameLst>
                                          <p:attrName>ppt_x</p:attrName>
                                        </p:attrNameLst>
                                      </p:cBhvr>
                                      <p:tavLst>
                                        <p:tav tm="0">
                                          <p:val>
                                            <p:strVal val="#ppt_x"/>
                                          </p:val>
                                        </p:tav>
                                        <p:tav tm="100000">
                                          <p:val>
                                            <p:strVal val="#ppt_x"/>
                                          </p:val>
                                        </p:tav>
                                      </p:tavLst>
                                    </p:anim>
                                    <p:anim calcmode="lin" valueType="num">
                                      <p:cBhvr>
                                        <p:cTn id="9" dur="1125" decel="100000" fill="hold"/>
                                        <p:tgtEl>
                                          <p:spTgt spid="1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1250"/>
                                        <p:tgtEl>
                                          <p:spTgt spid="19"/>
                                        </p:tgtEl>
                                      </p:cBhvr>
                                    </p:animEffect>
                                    <p:anim calcmode="lin" valueType="num">
                                      <p:cBhvr>
                                        <p:cTn id="14" dur="1250" fill="hold"/>
                                        <p:tgtEl>
                                          <p:spTgt spid="19"/>
                                        </p:tgtEl>
                                        <p:attrNameLst>
                                          <p:attrName>ppt_x</p:attrName>
                                        </p:attrNameLst>
                                      </p:cBhvr>
                                      <p:tavLst>
                                        <p:tav tm="0">
                                          <p:val>
                                            <p:strVal val="#ppt_x"/>
                                          </p:val>
                                        </p:tav>
                                        <p:tav tm="100000">
                                          <p:val>
                                            <p:strVal val="#ppt_x"/>
                                          </p:val>
                                        </p:tav>
                                      </p:tavLst>
                                    </p:anim>
                                    <p:anim calcmode="lin" valueType="num">
                                      <p:cBhvr>
                                        <p:cTn id="15" dur="1125" decel="100000" fill="hold"/>
                                        <p:tgtEl>
                                          <p:spTgt spid="19"/>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9"/>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250"/>
                                        <p:tgtEl>
                                          <p:spTgt spid="22"/>
                                        </p:tgtEl>
                                      </p:cBhvr>
                                    </p:animEffect>
                                    <p:anim calcmode="lin" valueType="num">
                                      <p:cBhvr>
                                        <p:cTn id="20" dur="1250" fill="hold"/>
                                        <p:tgtEl>
                                          <p:spTgt spid="22"/>
                                        </p:tgtEl>
                                        <p:attrNameLst>
                                          <p:attrName>ppt_x</p:attrName>
                                        </p:attrNameLst>
                                      </p:cBhvr>
                                      <p:tavLst>
                                        <p:tav tm="0">
                                          <p:val>
                                            <p:strVal val="#ppt_x"/>
                                          </p:val>
                                        </p:tav>
                                        <p:tav tm="100000">
                                          <p:val>
                                            <p:strVal val="#ppt_x"/>
                                          </p:val>
                                        </p:tav>
                                      </p:tavLst>
                                    </p:anim>
                                    <p:anim calcmode="lin" valueType="num">
                                      <p:cBhvr>
                                        <p:cTn id="21" dur="1125" decel="100000" fill="hold"/>
                                        <p:tgtEl>
                                          <p:spTgt spid="2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1250"/>
                                        <p:tgtEl>
                                          <p:spTgt spid="25"/>
                                        </p:tgtEl>
                                      </p:cBhvr>
                                    </p:animEffect>
                                    <p:anim calcmode="lin" valueType="num">
                                      <p:cBhvr>
                                        <p:cTn id="26" dur="1250" fill="hold"/>
                                        <p:tgtEl>
                                          <p:spTgt spid="25"/>
                                        </p:tgtEl>
                                        <p:attrNameLst>
                                          <p:attrName>ppt_x</p:attrName>
                                        </p:attrNameLst>
                                      </p:cBhvr>
                                      <p:tavLst>
                                        <p:tav tm="0">
                                          <p:val>
                                            <p:strVal val="#ppt_x"/>
                                          </p:val>
                                        </p:tav>
                                        <p:tav tm="100000">
                                          <p:val>
                                            <p:strVal val="#ppt_x"/>
                                          </p:val>
                                        </p:tav>
                                      </p:tavLst>
                                    </p:anim>
                                    <p:anim calcmode="lin" valueType="num">
                                      <p:cBhvr>
                                        <p:cTn id="27" dur="1125" decel="100000" fill="hold"/>
                                        <p:tgtEl>
                                          <p:spTgt spid="25"/>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5" grpId="0">
        <p:bldAsOne/>
      </p:bldGraphic>
    </p:bld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981700" y="4589502"/>
            <a:ext cx="6324600" cy="1107996"/>
          </a:xfrm>
          <a:prstGeom prst="rect">
            <a:avLst/>
          </a:prstGeom>
          <a:noFill/>
        </p:spPr>
        <p:txBody>
          <a:bodyPr wrap="square" rtlCol="0">
            <a:spAutoFit/>
          </a:bodyPr>
          <a:lstStyle/>
          <a:p>
            <a:pPr algn="ctr"/>
            <a:r>
              <a:rPr lang="en-US" sz="6600" b="1">
                <a:solidFill>
                  <a:schemeClr val="accent1"/>
                </a:solidFill>
                <a:ea typeface="Lato Semibold" panose="020F0502020204030203" pitchFamily="34" charset="0"/>
                <a:cs typeface="Lato Semibold" panose="020F0502020204030203" pitchFamily="34" charset="0"/>
              </a:rPr>
              <a:t>our maps.</a:t>
            </a:r>
            <a:endParaRPr lang="ru-RU" sz="6600" b="1" dirty="0">
              <a:solidFill>
                <a:schemeClr val="accent1"/>
              </a:solidFill>
              <a:ea typeface="Lato Semibold" panose="020F0502020204030203" pitchFamily="34" charset="0"/>
              <a:cs typeface="Lato Semibold" panose="020F0502020204030203" pitchFamily="34" charset="0"/>
            </a:endParaRPr>
          </a:p>
        </p:txBody>
      </p:sp>
      <p:grpSp>
        <p:nvGrpSpPr>
          <p:cNvPr id="4" name="Group 3"/>
          <p:cNvGrpSpPr/>
          <p:nvPr/>
        </p:nvGrpSpPr>
        <p:grpSpPr>
          <a:xfrm>
            <a:off x="6156325" y="4457700"/>
            <a:ext cx="685800" cy="685800"/>
            <a:chOff x="6324600" y="4114799"/>
            <a:chExt cx="685800" cy="685800"/>
          </a:xfrm>
        </p:grpSpPr>
        <p:cxnSp>
          <p:nvCxnSpPr>
            <p:cNvPr id="6" name="Straight Connector 5"/>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rot="10800000">
            <a:off x="11445875" y="5143500"/>
            <a:ext cx="685800" cy="685800"/>
            <a:chOff x="6324600" y="4114799"/>
            <a:chExt cx="685800" cy="685800"/>
          </a:xfrm>
        </p:grpSpPr>
        <p:cxnSp>
          <p:nvCxnSpPr>
            <p:cNvPr id="9" name="Straight Connector 8"/>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441418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world</a:t>
            </a:r>
            <a:br>
              <a:rPr lang="en-US"/>
            </a:br>
            <a:r>
              <a:rPr lang="en-US"/>
              <a:t>map</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198</a:t>
            </a:fld>
            <a:endParaRPr/>
          </a:p>
        </p:txBody>
      </p:sp>
      <p:grpSp>
        <p:nvGrpSpPr>
          <p:cNvPr id="4" name="Group 3"/>
          <p:cNvGrpSpPr/>
          <p:nvPr/>
        </p:nvGrpSpPr>
        <p:grpSpPr>
          <a:xfrm>
            <a:off x="685800" y="1638300"/>
            <a:ext cx="16358678" cy="8078648"/>
            <a:chOff x="3968200" y="2847521"/>
            <a:chExt cx="10058401" cy="4967288"/>
          </a:xfrm>
          <a:solidFill>
            <a:schemeClr val="accent2"/>
          </a:solidFill>
        </p:grpSpPr>
        <p:sp>
          <p:nvSpPr>
            <p:cNvPr id="5" name="Freeform 4"/>
            <p:cNvSpPr>
              <a:spLocks/>
            </p:cNvSpPr>
            <p:nvPr/>
          </p:nvSpPr>
          <p:spPr bwMode="auto">
            <a:xfrm>
              <a:off x="9018038" y="6536871"/>
              <a:ext cx="354013" cy="357188"/>
            </a:xfrm>
            <a:custGeom>
              <a:avLst/>
              <a:gdLst>
                <a:gd name="T0" fmla="*/ 38 w 102"/>
                <a:gd name="T1" fmla="*/ 98 h 103"/>
                <a:gd name="T2" fmla="*/ 42 w 102"/>
                <a:gd name="T3" fmla="*/ 96 h 103"/>
                <a:gd name="T4" fmla="*/ 47 w 102"/>
                <a:gd name="T5" fmla="*/ 101 h 103"/>
                <a:gd name="T6" fmla="*/ 57 w 102"/>
                <a:gd name="T7" fmla="*/ 101 h 103"/>
                <a:gd name="T8" fmla="*/ 62 w 102"/>
                <a:gd name="T9" fmla="*/ 96 h 103"/>
                <a:gd name="T10" fmla="*/ 62 w 102"/>
                <a:gd name="T11" fmla="*/ 43 h 103"/>
                <a:gd name="T12" fmla="*/ 70 w 102"/>
                <a:gd name="T13" fmla="*/ 40 h 103"/>
                <a:gd name="T14" fmla="*/ 70 w 102"/>
                <a:gd name="T15" fmla="*/ 12 h 103"/>
                <a:gd name="T16" fmla="*/ 78 w 102"/>
                <a:gd name="T17" fmla="*/ 11 h 103"/>
                <a:gd name="T18" fmla="*/ 87 w 102"/>
                <a:gd name="T19" fmla="*/ 9 h 103"/>
                <a:gd name="T20" fmla="*/ 91 w 102"/>
                <a:gd name="T21" fmla="*/ 12 h 103"/>
                <a:gd name="T22" fmla="*/ 97 w 102"/>
                <a:gd name="T23" fmla="*/ 8 h 103"/>
                <a:gd name="T24" fmla="*/ 102 w 102"/>
                <a:gd name="T25" fmla="*/ 7 h 103"/>
                <a:gd name="T26" fmla="*/ 102 w 102"/>
                <a:gd name="T27" fmla="*/ 5 h 103"/>
                <a:gd name="T28" fmla="*/ 85 w 102"/>
                <a:gd name="T29" fmla="*/ 7 h 103"/>
                <a:gd name="T30" fmla="*/ 72 w 102"/>
                <a:gd name="T31" fmla="*/ 7 h 103"/>
                <a:gd name="T32" fmla="*/ 55 w 102"/>
                <a:gd name="T33" fmla="*/ 7 h 103"/>
                <a:gd name="T34" fmla="*/ 52 w 102"/>
                <a:gd name="T35" fmla="*/ 5 h 103"/>
                <a:gd name="T36" fmla="*/ 24 w 102"/>
                <a:gd name="T37" fmla="*/ 5 h 103"/>
                <a:gd name="T38" fmla="*/ 17 w 102"/>
                <a:gd name="T39" fmla="*/ 3 h 103"/>
                <a:gd name="T40" fmla="*/ 9 w 102"/>
                <a:gd name="T41" fmla="*/ 2 h 103"/>
                <a:gd name="T42" fmla="*/ 6 w 102"/>
                <a:gd name="T43" fmla="*/ 0 h 103"/>
                <a:gd name="T44" fmla="*/ 3 w 102"/>
                <a:gd name="T45" fmla="*/ 3 h 103"/>
                <a:gd name="T46" fmla="*/ 0 w 102"/>
                <a:gd name="T47" fmla="*/ 3 h 103"/>
                <a:gd name="T48" fmla="*/ 5 w 102"/>
                <a:gd name="T49" fmla="*/ 14 h 103"/>
                <a:gd name="T50" fmla="*/ 13 w 102"/>
                <a:gd name="T51" fmla="*/ 30 h 103"/>
                <a:gd name="T52" fmla="*/ 21 w 102"/>
                <a:gd name="T53" fmla="*/ 47 h 103"/>
                <a:gd name="T54" fmla="*/ 21 w 102"/>
                <a:gd name="T55" fmla="*/ 60 h 103"/>
                <a:gd name="T56" fmla="*/ 24 w 102"/>
                <a:gd name="T57" fmla="*/ 73 h 103"/>
                <a:gd name="T58" fmla="*/ 29 w 102"/>
                <a:gd name="T59" fmla="*/ 93 h 103"/>
                <a:gd name="T60" fmla="*/ 34 w 102"/>
                <a:gd name="T61" fmla="*/ 99 h 103"/>
                <a:gd name="T62" fmla="*/ 38 w 102"/>
                <a:gd name="T63" fmla="*/ 9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 h="103">
                  <a:moveTo>
                    <a:pt x="38" y="98"/>
                  </a:moveTo>
                  <a:cubicBezTo>
                    <a:pt x="38" y="96"/>
                    <a:pt x="41" y="93"/>
                    <a:pt x="42" y="96"/>
                  </a:cubicBezTo>
                  <a:cubicBezTo>
                    <a:pt x="44" y="98"/>
                    <a:pt x="43" y="101"/>
                    <a:pt x="47" y="101"/>
                  </a:cubicBezTo>
                  <a:cubicBezTo>
                    <a:pt x="50" y="101"/>
                    <a:pt x="56" y="103"/>
                    <a:pt x="57" y="101"/>
                  </a:cubicBezTo>
                  <a:cubicBezTo>
                    <a:pt x="58" y="100"/>
                    <a:pt x="62" y="99"/>
                    <a:pt x="62" y="96"/>
                  </a:cubicBezTo>
                  <a:cubicBezTo>
                    <a:pt x="62" y="93"/>
                    <a:pt x="62" y="45"/>
                    <a:pt x="62" y="43"/>
                  </a:cubicBezTo>
                  <a:cubicBezTo>
                    <a:pt x="62" y="41"/>
                    <a:pt x="70" y="43"/>
                    <a:pt x="70" y="40"/>
                  </a:cubicBezTo>
                  <a:cubicBezTo>
                    <a:pt x="70" y="37"/>
                    <a:pt x="70" y="12"/>
                    <a:pt x="70" y="12"/>
                  </a:cubicBezTo>
                  <a:cubicBezTo>
                    <a:pt x="70" y="12"/>
                    <a:pt x="76" y="12"/>
                    <a:pt x="78" y="11"/>
                  </a:cubicBezTo>
                  <a:cubicBezTo>
                    <a:pt x="80" y="11"/>
                    <a:pt x="85" y="8"/>
                    <a:pt x="87" y="9"/>
                  </a:cubicBezTo>
                  <a:cubicBezTo>
                    <a:pt x="88" y="10"/>
                    <a:pt x="90" y="13"/>
                    <a:pt x="91" y="12"/>
                  </a:cubicBezTo>
                  <a:cubicBezTo>
                    <a:pt x="92" y="11"/>
                    <a:pt x="94" y="8"/>
                    <a:pt x="97" y="8"/>
                  </a:cubicBezTo>
                  <a:cubicBezTo>
                    <a:pt x="98" y="8"/>
                    <a:pt x="100" y="8"/>
                    <a:pt x="102" y="7"/>
                  </a:cubicBezTo>
                  <a:cubicBezTo>
                    <a:pt x="102" y="6"/>
                    <a:pt x="102" y="6"/>
                    <a:pt x="102" y="5"/>
                  </a:cubicBezTo>
                  <a:cubicBezTo>
                    <a:pt x="102" y="3"/>
                    <a:pt x="87" y="6"/>
                    <a:pt x="85" y="7"/>
                  </a:cubicBezTo>
                  <a:cubicBezTo>
                    <a:pt x="82" y="7"/>
                    <a:pt x="75" y="9"/>
                    <a:pt x="72" y="7"/>
                  </a:cubicBezTo>
                  <a:cubicBezTo>
                    <a:pt x="70" y="6"/>
                    <a:pt x="55" y="7"/>
                    <a:pt x="55" y="7"/>
                  </a:cubicBezTo>
                  <a:cubicBezTo>
                    <a:pt x="52" y="5"/>
                    <a:pt x="52" y="5"/>
                    <a:pt x="52" y="5"/>
                  </a:cubicBezTo>
                  <a:cubicBezTo>
                    <a:pt x="52" y="5"/>
                    <a:pt x="27" y="5"/>
                    <a:pt x="24" y="5"/>
                  </a:cubicBezTo>
                  <a:cubicBezTo>
                    <a:pt x="21" y="5"/>
                    <a:pt x="19" y="4"/>
                    <a:pt x="17" y="3"/>
                  </a:cubicBezTo>
                  <a:cubicBezTo>
                    <a:pt x="14" y="1"/>
                    <a:pt x="12" y="1"/>
                    <a:pt x="9" y="2"/>
                  </a:cubicBezTo>
                  <a:cubicBezTo>
                    <a:pt x="6" y="3"/>
                    <a:pt x="8" y="0"/>
                    <a:pt x="6" y="0"/>
                  </a:cubicBezTo>
                  <a:cubicBezTo>
                    <a:pt x="4" y="0"/>
                    <a:pt x="3" y="3"/>
                    <a:pt x="3" y="3"/>
                  </a:cubicBezTo>
                  <a:cubicBezTo>
                    <a:pt x="0" y="3"/>
                    <a:pt x="0" y="3"/>
                    <a:pt x="0" y="3"/>
                  </a:cubicBezTo>
                  <a:cubicBezTo>
                    <a:pt x="0" y="6"/>
                    <a:pt x="2" y="10"/>
                    <a:pt x="5" y="14"/>
                  </a:cubicBezTo>
                  <a:cubicBezTo>
                    <a:pt x="7" y="17"/>
                    <a:pt x="11" y="24"/>
                    <a:pt x="13" y="30"/>
                  </a:cubicBezTo>
                  <a:cubicBezTo>
                    <a:pt x="14" y="36"/>
                    <a:pt x="19" y="42"/>
                    <a:pt x="21" y="47"/>
                  </a:cubicBezTo>
                  <a:cubicBezTo>
                    <a:pt x="22" y="51"/>
                    <a:pt x="20" y="58"/>
                    <a:pt x="21" y="60"/>
                  </a:cubicBezTo>
                  <a:cubicBezTo>
                    <a:pt x="22" y="63"/>
                    <a:pt x="23" y="68"/>
                    <a:pt x="24" y="73"/>
                  </a:cubicBezTo>
                  <a:cubicBezTo>
                    <a:pt x="25" y="78"/>
                    <a:pt x="25" y="88"/>
                    <a:pt x="29" y="93"/>
                  </a:cubicBezTo>
                  <a:cubicBezTo>
                    <a:pt x="31" y="94"/>
                    <a:pt x="33" y="96"/>
                    <a:pt x="34" y="99"/>
                  </a:cubicBezTo>
                  <a:cubicBezTo>
                    <a:pt x="36" y="99"/>
                    <a:pt x="38" y="99"/>
                    <a:pt x="38" y="9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 name="Freeform 5"/>
            <p:cNvSpPr>
              <a:spLocks/>
            </p:cNvSpPr>
            <p:nvPr/>
          </p:nvSpPr>
          <p:spPr bwMode="auto">
            <a:xfrm>
              <a:off x="9372050" y="6498771"/>
              <a:ext cx="225425" cy="193675"/>
            </a:xfrm>
            <a:custGeom>
              <a:avLst/>
              <a:gdLst>
                <a:gd name="T0" fmla="*/ 43 w 65"/>
                <a:gd name="T1" fmla="*/ 3 h 56"/>
                <a:gd name="T2" fmla="*/ 42 w 65"/>
                <a:gd name="T3" fmla="*/ 0 h 56"/>
                <a:gd name="T4" fmla="*/ 35 w 65"/>
                <a:gd name="T5" fmla="*/ 0 h 56"/>
                <a:gd name="T6" fmla="*/ 30 w 65"/>
                <a:gd name="T7" fmla="*/ 4 h 56"/>
                <a:gd name="T8" fmla="*/ 23 w 65"/>
                <a:gd name="T9" fmla="*/ 10 h 56"/>
                <a:gd name="T10" fmla="*/ 15 w 65"/>
                <a:gd name="T11" fmla="*/ 19 h 56"/>
                <a:gd name="T12" fmla="*/ 4 w 65"/>
                <a:gd name="T13" fmla="*/ 18 h 56"/>
                <a:gd name="T14" fmla="*/ 0 w 65"/>
                <a:gd name="T15" fmla="*/ 18 h 56"/>
                <a:gd name="T16" fmla="*/ 5 w 65"/>
                <a:gd name="T17" fmla="*/ 23 h 56"/>
                <a:gd name="T18" fmla="*/ 9 w 65"/>
                <a:gd name="T19" fmla="*/ 32 h 56"/>
                <a:gd name="T20" fmla="*/ 17 w 65"/>
                <a:gd name="T21" fmla="*/ 38 h 56"/>
                <a:gd name="T22" fmla="*/ 21 w 65"/>
                <a:gd name="T23" fmla="*/ 44 h 56"/>
                <a:gd name="T24" fmla="*/ 26 w 65"/>
                <a:gd name="T25" fmla="*/ 50 h 56"/>
                <a:gd name="T26" fmla="*/ 32 w 65"/>
                <a:gd name="T27" fmla="*/ 53 h 56"/>
                <a:gd name="T28" fmla="*/ 40 w 65"/>
                <a:gd name="T29" fmla="*/ 55 h 56"/>
                <a:gd name="T30" fmla="*/ 49 w 65"/>
                <a:gd name="T31" fmla="*/ 56 h 56"/>
                <a:gd name="T32" fmla="*/ 57 w 65"/>
                <a:gd name="T33" fmla="*/ 48 h 56"/>
                <a:gd name="T34" fmla="*/ 59 w 65"/>
                <a:gd name="T35" fmla="*/ 40 h 56"/>
                <a:gd name="T36" fmla="*/ 63 w 65"/>
                <a:gd name="T37" fmla="*/ 34 h 56"/>
                <a:gd name="T38" fmla="*/ 61 w 65"/>
                <a:gd name="T39" fmla="*/ 28 h 56"/>
                <a:gd name="T40" fmla="*/ 63 w 65"/>
                <a:gd name="T41" fmla="*/ 21 h 56"/>
                <a:gd name="T42" fmla="*/ 63 w 65"/>
                <a:gd name="T43" fmla="*/ 9 h 56"/>
                <a:gd name="T44" fmla="*/ 53 w 65"/>
                <a:gd name="T45" fmla="*/ 5 h 56"/>
                <a:gd name="T46" fmla="*/ 43 w 65"/>
                <a:gd name="T47" fmla="*/ 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56">
                  <a:moveTo>
                    <a:pt x="43" y="3"/>
                  </a:moveTo>
                  <a:cubicBezTo>
                    <a:pt x="42" y="0"/>
                    <a:pt x="42" y="0"/>
                    <a:pt x="42" y="0"/>
                  </a:cubicBezTo>
                  <a:cubicBezTo>
                    <a:pt x="35" y="0"/>
                    <a:pt x="35" y="0"/>
                    <a:pt x="35" y="0"/>
                  </a:cubicBezTo>
                  <a:cubicBezTo>
                    <a:pt x="30" y="2"/>
                    <a:pt x="30" y="3"/>
                    <a:pt x="30" y="4"/>
                  </a:cubicBezTo>
                  <a:cubicBezTo>
                    <a:pt x="30" y="6"/>
                    <a:pt x="26" y="9"/>
                    <a:pt x="23" y="10"/>
                  </a:cubicBezTo>
                  <a:cubicBezTo>
                    <a:pt x="20" y="11"/>
                    <a:pt x="16" y="18"/>
                    <a:pt x="15" y="19"/>
                  </a:cubicBezTo>
                  <a:cubicBezTo>
                    <a:pt x="13" y="20"/>
                    <a:pt x="6" y="18"/>
                    <a:pt x="4" y="18"/>
                  </a:cubicBezTo>
                  <a:cubicBezTo>
                    <a:pt x="4" y="17"/>
                    <a:pt x="2" y="18"/>
                    <a:pt x="0" y="18"/>
                  </a:cubicBezTo>
                  <a:cubicBezTo>
                    <a:pt x="1" y="20"/>
                    <a:pt x="4" y="23"/>
                    <a:pt x="5" y="23"/>
                  </a:cubicBezTo>
                  <a:cubicBezTo>
                    <a:pt x="6" y="23"/>
                    <a:pt x="6" y="31"/>
                    <a:pt x="9" y="32"/>
                  </a:cubicBezTo>
                  <a:cubicBezTo>
                    <a:pt x="12" y="34"/>
                    <a:pt x="17" y="36"/>
                    <a:pt x="17" y="38"/>
                  </a:cubicBezTo>
                  <a:cubicBezTo>
                    <a:pt x="17" y="40"/>
                    <a:pt x="21" y="42"/>
                    <a:pt x="21" y="44"/>
                  </a:cubicBezTo>
                  <a:cubicBezTo>
                    <a:pt x="21" y="46"/>
                    <a:pt x="24" y="50"/>
                    <a:pt x="26" y="50"/>
                  </a:cubicBezTo>
                  <a:cubicBezTo>
                    <a:pt x="31" y="50"/>
                    <a:pt x="32" y="52"/>
                    <a:pt x="32" y="53"/>
                  </a:cubicBezTo>
                  <a:cubicBezTo>
                    <a:pt x="32" y="55"/>
                    <a:pt x="39" y="53"/>
                    <a:pt x="40" y="55"/>
                  </a:cubicBezTo>
                  <a:cubicBezTo>
                    <a:pt x="40" y="56"/>
                    <a:pt x="47" y="55"/>
                    <a:pt x="49" y="56"/>
                  </a:cubicBezTo>
                  <a:cubicBezTo>
                    <a:pt x="51" y="54"/>
                    <a:pt x="55" y="50"/>
                    <a:pt x="57" y="48"/>
                  </a:cubicBezTo>
                  <a:cubicBezTo>
                    <a:pt x="59" y="45"/>
                    <a:pt x="57" y="41"/>
                    <a:pt x="59" y="40"/>
                  </a:cubicBezTo>
                  <a:cubicBezTo>
                    <a:pt x="61" y="39"/>
                    <a:pt x="65" y="35"/>
                    <a:pt x="63" y="34"/>
                  </a:cubicBezTo>
                  <a:cubicBezTo>
                    <a:pt x="62" y="34"/>
                    <a:pt x="63" y="30"/>
                    <a:pt x="61" y="28"/>
                  </a:cubicBezTo>
                  <a:cubicBezTo>
                    <a:pt x="59" y="26"/>
                    <a:pt x="63" y="25"/>
                    <a:pt x="63" y="21"/>
                  </a:cubicBezTo>
                  <a:cubicBezTo>
                    <a:pt x="63" y="17"/>
                    <a:pt x="64" y="9"/>
                    <a:pt x="63" y="9"/>
                  </a:cubicBezTo>
                  <a:cubicBezTo>
                    <a:pt x="61" y="8"/>
                    <a:pt x="56" y="7"/>
                    <a:pt x="53" y="5"/>
                  </a:cubicBezTo>
                  <a:cubicBezTo>
                    <a:pt x="50" y="3"/>
                    <a:pt x="43" y="3"/>
                    <a:pt x="43"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 name="Freeform 6"/>
            <p:cNvSpPr>
              <a:spLocks/>
            </p:cNvSpPr>
            <p:nvPr/>
          </p:nvSpPr>
          <p:spPr bwMode="auto">
            <a:xfrm>
              <a:off x="9233938" y="6560684"/>
              <a:ext cx="249238" cy="271463"/>
            </a:xfrm>
            <a:custGeom>
              <a:avLst/>
              <a:gdLst>
                <a:gd name="T0" fmla="*/ 66 w 72"/>
                <a:gd name="T1" fmla="*/ 32 h 78"/>
                <a:gd name="T2" fmla="*/ 61 w 72"/>
                <a:gd name="T3" fmla="*/ 26 h 78"/>
                <a:gd name="T4" fmla="*/ 57 w 72"/>
                <a:gd name="T5" fmla="*/ 20 h 78"/>
                <a:gd name="T6" fmla="*/ 49 w 72"/>
                <a:gd name="T7" fmla="*/ 14 h 78"/>
                <a:gd name="T8" fmla="*/ 45 w 72"/>
                <a:gd name="T9" fmla="*/ 5 h 78"/>
                <a:gd name="T10" fmla="*/ 40 w 72"/>
                <a:gd name="T11" fmla="*/ 0 h 78"/>
                <a:gd name="T12" fmla="*/ 35 w 72"/>
                <a:gd name="T13" fmla="*/ 1 h 78"/>
                <a:gd name="T14" fmla="*/ 29 w 72"/>
                <a:gd name="T15" fmla="*/ 5 h 78"/>
                <a:gd name="T16" fmla="*/ 25 w 72"/>
                <a:gd name="T17" fmla="*/ 2 h 78"/>
                <a:gd name="T18" fmla="*/ 16 w 72"/>
                <a:gd name="T19" fmla="*/ 4 h 78"/>
                <a:gd name="T20" fmla="*/ 8 w 72"/>
                <a:gd name="T21" fmla="*/ 5 h 78"/>
                <a:gd name="T22" fmla="*/ 8 w 72"/>
                <a:gd name="T23" fmla="*/ 33 h 78"/>
                <a:gd name="T24" fmla="*/ 0 w 72"/>
                <a:gd name="T25" fmla="*/ 36 h 78"/>
                <a:gd name="T26" fmla="*/ 0 w 72"/>
                <a:gd name="T27" fmla="*/ 60 h 78"/>
                <a:gd name="T28" fmla="*/ 4 w 72"/>
                <a:gd name="T29" fmla="*/ 62 h 78"/>
                <a:gd name="T30" fmla="*/ 7 w 72"/>
                <a:gd name="T31" fmla="*/ 71 h 78"/>
                <a:gd name="T32" fmla="*/ 5 w 72"/>
                <a:gd name="T33" fmla="*/ 73 h 78"/>
                <a:gd name="T34" fmla="*/ 6 w 72"/>
                <a:gd name="T35" fmla="*/ 77 h 78"/>
                <a:gd name="T36" fmla="*/ 14 w 72"/>
                <a:gd name="T37" fmla="*/ 76 h 78"/>
                <a:gd name="T38" fmla="*/ 22 w 72"/>
                <a:gd name="T39" fmla="*/ 68 h 78"/>
                <a:gd name="T40" fmla="*/ 27 w 72"/>
                <a:gd name="T41" fmla="*/ 64 h 78"/>
                <a:gd name="T42" fmla="*/ 37 w 72"/>
                <a:gd name="T43" fmla="*/ 67 h 78"/>
                <a:gd name="T44" fmla="*/ 44 w 72"/>
                <a:gd name="T45" fmla="*/ 63 h 78"/>
                <a:gd name="T46" fmla="*/ 47 w 72"/>
                <a:gd name="T47" fmla="*/ 57 h 78"/>
                <a:gd name="T48" fmla="*/ 54 w 72"/>
                <a:gd name="T49" fmla="*/ 52 h 78"/>
                <a:gd name="T50" fmla="*/ 58 w 72"/>
                <a:gd name="T51" fmla="*/ 47 h 78"/>
                <a:gd name="T52" fmla="*/ 64 w 72"/>
                <a:gd name="T53" fmla="*/ 42 h 78"/>
                <a:gd name="T54" fmla="*/ 69 w 72"/>
                <a:gd name="T55" fmla="*/ 39 h 78"/>
                <a:gd name="T56" fmla="*/ 72 w 72"/>
                <a:gd name="T57" fmla="*/ 35 h 78"/>
                <a:gd name="T58" fmla="*/ 72 w 72"/>
                <a:gd name="T59" fmla="*/ 35 h 78"/>
                <a:gd name="T60" fmla="*/ 66 w 72"/>
                <a:gd name="T61" fmla="*/ 3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78">
                  <a:moveTo>
                    <a:pt x="66" y="32"/>
                  </a:moveTo>
                  <a:cubicBezTo>
                    <a:pt x="64" y="32"/>
                    <a:pt x="61" y="28"/>
                    <a:pt x="61" y="26"/>
                  </a:cubicBezTo>
                  <a:cubicBezTo>
                    <a:pt x="61" y="24"/>
                    <a:pt x="57" y="22"/>
                    <a:pt x="57" y="20"/>
                  </a:cubicBezTo>
                  <a:cubicBezTo>
                    <a:pt x="57" y="18"/>
                    <a:pt x="52" y="16"/>
                    <a:pt x="49" y="14"/>
                  </a:cubicBezTo>
                  <a:cubicBezTo>
                    <a:pt x="46" y="13"/>
                    <a:pt x="46" y="5"/>
                    <a:pt x="45" y="5"/>
                  </a:cubicBezTo>
                  <a:cubicBezTo>
                    <a:pt x="44" y="5"/>
                    <a:pt x="41" y="2"/>
                    <a:pt x="40" y="0"/>
                  </a:cubicBezTo>
                  <a:cubicBezTo>
                    <a:pt x="38" y="1"/>
                    <a:pt x="36" y="1"/>
                    <a:pt x="35" y="1"/>
                  </a:cubicBezTo>
                  <a:cubicBezTo>
                    <a:pt x="32" y="1"/>
                    <a:pt x="30" y="4"/>
                    <a:pt x="29" y="5"/>
                  </a:cubicBezTo>
                  <a:cubicBezTo>
                    <a:pt x="28" y="6"/>
                    <a:pt x="26" y="3"/>
                    <a:pt x="25" y="2"/>
                  </a:cubicBezTo>
                  <a:cubicBezTo>
                    <a:pt x="23" y="1"/>
                    <a:pt x="18" y="4"/>
                    <a:pt x="16" y="4"/>
                  </a:cubicBezTo>
                  <a:cubicBezTo>
                    <a:pt x="14" y="5"/>
                    <a:pt x="8" y="5"/>
                    <a:pt x="8" y="5"/>
                  </a:cubicBezTo>
                  <a:cubicBezTo>
                    <a:pt x="8" y="5"/>
                    <a:pt x="8" y="30"/>
                    <a:pt x="8" y="33"/>
                  </a:cubicBezTo>
                  <a:cubicBezTo>
                    <a:pt x="8" y="36"/>
                    <a:pt x="0" y="34"/>
                    <a:pt x="0" y="36"/>
                  </a:cubicBezTo>
                  <a:cubicBezTo>
                    <a:pt x="0" y="37"/>
                    <a:pt x="0" y="48"/>
                    <a:pt x="0" y="60"/>
                  </a:cubicBezTo>
                  <a:cubicBezTo>
                    <a:pt x="2" y="60"/>
                    <a:pt x="4" y="61"/>
                    <a:pt x="4" y="62"/>
                  </a:cubicBezTo>
                  <a:cubicBezTo>
                    <a:pt x="5" y="64"/>
                    <a:pt x="7" y="70"/>
                    <a:pt x="7" y="71"/>
                  </a:cubicBezTo>
                  <a:cubicBezTo>
                    <a:pt x="6" y="73"/>
                    <a:pt x="5" y="72"/>
                    <a:pt x="5" y="73"/>
                  </a:cubicBezTo>
                  <a:cubicBezTo>
                    <a:pt x="5" y="74"/>
                    <a:pt x="4" y="77"/>
                    <a:pt x="6" y="77"/>
                  </a:cubicBezTo>
                  <a:cubicBezTo>
                    <a:pt x="9" y="77"/>
                    <a:pt x="13" y="78"/>
                    <a:pt x="14" y="76"/>
                  </a:cubicBezTo>
                  <a:cubicBezTo>
                    <a:pt x="16" y="74"/>
                    <a:pt x="22" y="70"/>
                    <a:pt x="22" y="68"/>
                  </a:cubicBezTo>
                  <a:cubicBezTo>
                    <a:pt x="22" y="66"/>
                    <a:pt x="23" y="61"/>
                    <a:pt x="27" y="64"/>
                  </a:cubicBezTo>
                  <a:cubicBezTo>
                    <a:pt x="31" y="66"/>
                    <a:pt x="32" y="67"/>
                    <a:pt x="37" y="67"/>
                  </a:cubicBezTo>
                  <a:cubicBezTo>
                    <a:pt x="42" y="67"/>
                    <a:pt x="43" y="66"/>
                    <a:pt x="44" y="63"/>
                  </a:cubicBezTo>
                  <a:cubicBezTo>
                    <a:pt x="45" y="60"/>
                    <a:pt x="44" y="57"/>
                    <a:pt x="47" y="57"/>
                  </a:cubicBezTo>
                  <a:cubicBezTo>
                    <a:pt x="51" y="57"/>
                    <a:pt x="54" y="54"/>
                    <a:pt x="54" y="52"/>
                  </a:cubicBezTo>
                  <a:cubicBezTo>
                    <a:pt x="54" y="50"/>
                    <a:pt x="56" y="47"/>
                    <a:pt x="58" y="47"/>
                  </a:cubicBezTo>
                  <a:cubicBezTo>
                    <a:pt x="60" y="47"/>
                    <a:pt x="64" y="44"/>
                    <a:pt x="64" y="42"/>
                  </a:cubicBezTo>
                  <a:cubicBezTo>
                    <a:pt x="65" y="39"/>
                    <a:pt x="68" y="40"/>
                    <a:pt x="69" y="39"/>
                  </a:cubicBezTo>
                  <a:cubicBezTo>
                    <a:pt x="70" y="38"/>
                    <a:pt x="71" y="37"/>
                    <a:pt x="72" y="35"/>
                  </a:cubicBezTo>
                  <a:cubicBezTo>
                    <a:pt x="72" y="35"/>
                    <a:pt x="72" y="35"/>
                    <a:pt x="72" y="35"/>
                  </a:cubicBezTo>
                  <a:cubicBezTo>
                    <a:pt x="72" y="34"/>
                    <a:pt x="71" y="32"/>
                    <a:pt x="66" y="3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 name="Freeform 7"/>
            <p:cNvSpPr>
              <a:spLocks/>
            </p:cNvSpPr>
            <p:nvPr/>
          </p:nvSpPr>
          <p:spPr bwMode="auto">
            <a:xfrm>
              <a:off x="9529213" y="6794046"/>
              <a:ext cx="34925" cy="47625"/>
            </a:xfrm>
            <a:custGeom>
              <a:avLst/>
              <a:gdLst>
                <a:gd name="T0" fmla="*/ 5 w 10"/>
                <a:gd name="T1" fmla="*/ 0 h 14"/>
                <a:gd name="T2" fmla="*/ 0 w 10"/>
                <a:gd name="T3" fmla="*/ 6 h 14"/>
                <a:gd name="T4" fmla="*/ 5 w 10"/>
                <a:gd name="T5" fmla="*/ 13 h 14"/>
                <a:gd name="T6" fmla="*/ 9 w 10"/>
                <a:gd name="T7" fmla="*/ 12 h 14"/>
                <a:gd name="T8" fmla="*/ 10 w 10"/>
                <a:gd name="T9" fmla="*/ 10 h 14"/>
                <a:gd name="T10" fmla="*/ 10 w 10"/>
                <a:gd name="T11" fmla="*/ 3 h 14"/>
                <a:gd name="T12" fmla="*/ 5 w 10"/>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0" h="14">
                  <a:moveTo>
                    <a:pt x="5" y="0"/>
                  </a:moveTo>
                  <a:cubicBezTo>
                    <a:pt x="3" y="0"/>
                    <a:pt x="0" y="5"/>
                    <a:pt x="0" y="6"/>
                  </a:cubicBezTo>
                  <a:cubicBezTo>
                    <a:pt x="0" y="7"/>
                    <a:pt x="2" y="13"/>
                    <a:pt x="5" y="13"/>
                  </a:cubicBezTo>
                  <a:cubicBezTo>
                    <a:pt x="7" y="14"/>
                    <a:pt x="9" y="13"/>
                    <a:pt x="9" y="12"/>
                  </a:cubicBezTo>
                  <a:cubicBezTo>
                    <a:pt x="9" y="11"/>
                    <a:pt x="10" y="10"/>
                    <a:pt x="10" y="10"/>
                  </a:cubicBezTo>
                  <a:cubicBezTo>
                    <a:pt x="10" y="8"/>
                    <a:pt x="10" y="5"/>
                    <a:pt x="10" y="3"/>
                  </a:cubicBezTo>
                  <a:cubicBezTo>
                    <a:pt x="8" y="2"/>
                    <a:pt x="6" y="0"/>
                    <a:pt x="5"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 name="Freeform 8"/>
            <p:cNvSpPr>
              <a:spLocks/>
            </p:cNvSpPr>
            <p:nvPr/>
          </p:nvSpPr>
          <p:spPr bwMode="auto">
            <a:xfrm>
              <a:off x="9427613" y="6873421"/>
              <a:ext cx="63500" cy="69850"/>
            </a:xfrm>
            <a:custGeom>
              <a:avLst/>
              <a:gdLst>
                <a:gd name="T0" fmla="*/ 12 w 18"/>
                <a:gd name="T1" fmla="*/ 2 h 20"/>
                <a:gd name="T2" fmla="*/ 4 w 18"/>
                <a:gd name="T3" fmla="*/ 5 h 20"/>
                <a:gd name="T4" fmla="*/ 0 w 18"/>
                <a:gd name="T5" fmla="*/ 13 h 20"/>
                <a:gd name="T6" fmla="*/ 4 w 18"/>
                <a:gd name="T7" fmla="*/ 19 h 20"/>
                <a:gd name="T8" fmla="*/ 8 w 18"/>
                <a:gd name="T9" fmla="*/ 20 h 20"/>
                <a:gd name="T10" fmla="*/ 10 w 18"/>
                <a:gd name="T11" fmla="*/ 15 h 20"/>
                <a:gd name="T12" fmla="*/ 15 w 18"/>
                <a:gd name="T13" fmla="*/ 14 h 20"/>
                <a:gd name="T14" fmla="*/ 18 w 18"/>
                <a:gd name="T15" fmla="*/ 8 h 20"/>
                <a:gd name="T16" fmla="*/ 12 w 18"/>
                <a:gd name="T1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0">
                  <a:moveTo>
                    <a:pt x="12" y="2"/>
                  </a:moveTo>
                  <a:cubicBezTo>
                    <a:pt x="11" y="0"/>
                    <a:pt x="5" y="3"/>
                    <a:pt x="4" y="5"/>
                  </a:cubicBezTo>
                  <a:cubicBezTo>
                    <a:pt x="3" y="7"/>
                    <a:pt x="0" y="13"/>
                    <a:pt x="0" y="13"/>
                  </a:cubicBezTo>
                  <a:cubicBezTo>
                    <a:pt x="4" y="19"/>
                    <a:pt x="4" y="19"/>
                    <a:pt x="4" y="19"/>
                  </a:cubicBezTo>
                  <a:cubicBezTo>
                    <a:pt x="8" y="20"/>
                    <a:pt x="8" y="20"/>
                    <a:pt x="8" y="20"/>
                  </a:cubicBezTo>
                  <a:cubicBezTo>
                    <a:pt x="8" y="20"/>
                    <a:pt x="9" y="17"/>
                    <a:pt x="10" y="15"/>
                  </a:cubicBezTo>
                  <a:cubicBezTo>
                    <a:pt x="10" y="13"/>
                    <a:pt x="15" y="16"/>
                    <a:pt x="15" y="14"/>
                  </a:cubicBezTo>
                  <a:cubicBezTo>
                    <a:pt x="15" y="12"/>
                    <a:pt x="18" y="10"/>
                    <a:pt x="18" y="8"/>
                  </a:cubicBezTo>
                  <a:cubicBezTo>
                    <a:pt x="18" y="6"/>
                    <a:pt x="13" y="4"/>
                    <a:pt x="12"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 name="Freeform 9"/>
            <p:cNvSpPr>
              <a:spLocks noEditPoints="1"/>
            </p:cNvSpPr>
            <p:nvPr/>
          </p:nvSpPr>
          <p:spPr bwMode="auto">
            <a:xfrm>
              <a:off x="9137100" y="6682921"/>
              <a:ext cx="450850" cy="395288"/>
            </a:xfrm>
            <a:custGeom>
              <a:avLst/>
              <a:gdLst>
                <a:gd name="T0" fmla="*/ 124 w 130"/>
                <a:gd name="T1" fmla="*/ 42 h 114"/>
                <a:gd name="T2" fmla="*/ 123 w 130"/>
                <a:gd name="T3" fmla="*/ 42 h 114"/>
                <a:gd name="T4" fmla="*/ 122 w 130"/>
                <a:gd name="T5" fmla="*/ 44 h 114"/>
                <a:gd name="T6" fmla="*/ 118 w 130"/>
                <a:gd name="T7" fmla="*/ 45 h 114"/>
                <a:gd name="T8" fmla="*/ 113 w 130"/>
                <a:gd name="T9" fmla="*/ 38 h 114"/>
                <a:gd name="T10" fmla="*/ 118 w 130"/>
                <a:gd name="T11" fmla="*/ 32 h 114"/>
                <a:gd name="T12" fmla="*/ 123 w 130"/>
                <a:gd name="T13" fmla="*/ 35 h 114"/>
                <a:gd name="T14" fmla="*/ 123 w 130"/>
                <a:gd name="T15" fmla="*/ 33 h 114"/>
                <a:gd name="T16" fmla="*/ 122 w 130"/>
                <a:gd name="T17" fmla="*/ 18 h 114"/>
                <a:gd name="T18" fmla="*/ 117 w 130"/>
                <a:gd name="T19" fmla="*/ 3 h 114"/>
                <a:gd name="T20" fmla="*/ 108 w 130"/>
                <a:gd name="T21" fmla="*/ 2 h 114"/>
                <a:gd name="T22" fmla="*/ 100 w 130"/>
                <a:gd name="T23" fmla="*/ 0 h 114"/>
                <a:gd name="T24" fmla="*/ 97 w 130"/>
                <a:gd name="T25" fmla="*/ 4 h 114"/>
                <a:gd name="T26" fmla="*/ 92 w 130"/>
                <a:gd name="T27" fmla="*/ 7 h 114"/>
                <a:gd name="T28" fmla="*/ 86 w 130"/>
                <a:gd name="T29" fmla="*/ 12 h 114"/>
                <a:gd name="T30" fmla="*/ 82 w 130"/>
                <a:gd name="T31" fmla="*/ 17 h 114"/>
                <a:gd name="T32" fmla="*/ 75 w 130"/>
                <a:gd name="T33" fmla="*/ 22 h 114"/>
                <a:gd name="T34" fmla="*/ 72 w 130"/>
                <a:gd name="T35" fmla="*/ 28 h 114"/>
                <a:gd name="T36" fmla="*/ 65 w 130"/>
                <a:gd name="T37" fmla="*/ 32 h 114"/>
                <a:gd name="T38" fmla="*/ 55 w 130"/>
                <a:gd name="T39" fmla="*/ 29 h 114"/>
                <a:gd name="T40" fmla="*/ 50 w 130"/>
                <a:gd name="T41" fmla="*/ 33 h 114"/>
                <a:gd name="T42" fmla="*/ 42 w 130"/>
                <a:gd name="T43" fmla="*/ 41 h 114"/>
                <a:gd name="T44" fmla="*/ 34 w 130"/>
                <a:gd name="T45" fmla="*/ 42 h 114"/>
                <a:gd name="T46" fmla="*/ 33 w 130"/>
                <a:gd name="T47" fmla="*/ 38 h 114"/>
                <a:gd name="T48" fmla="*/ 35 w 130"/>
                <a:gd name="T49" fmla="*/ 36 h 114"/>
                <a:gd name="T50" fmla="*/ 32 w 130"/>
                <a:gd name="T51" fmla="*/ 27 h 114"/>
                <a:gd name="T52" fmla="*/ 28 w 130"/>
                <a:gd name="T53" fmla="*/ 25 h 114"/>
                <a:gd name="T54" fmla="*/ 28 w 130"/>
                <a:gd name="T55" fmla="*/ 54 h 114"/>
                <a:gd name="T56" fmla="*/ 23 w 130"/>
                <a:gd name="T57" fmla="*/ 59 h 114"/>
                <a:gd name="T58" fmla="*/ 13 w 130"/>
                <a:gd name="T59" fmla="*/ 59 h 114"/>
                <a:gd name="T60" fmla="*/ 8 w 130"/>
                <a:gd name="T61" fmla="*/ 54 h 114"/>
                <a:gd name="T62" fmla="*/ 4 w 130"/>
                <a:gd name="T63" fmla="*/ 56 h 114"/>
                <a:gd name="T64" fmla="*/ 0 w 130"/>
                <a:gd name="T65" fmla="*/ 57 h 114"/>
                <a:gd name="T66" fmla="*/ 7 w 130"/>
                <a:gd name="T67" fmla="*/ 70 h 114"/>
                <a:gd name="T68" fmla="*/ 14 w 130"/>
                <a:gd name="T69" fmla="*/ 86 h 114"/>
                <a:gd name="T70" fmla="*/ 14 w 130"/>
                <a:gd name="T71" fmla="*/ 93 h 114"/>
                <a:gd name="T72" fmla="*/ 14 w 130"/>
                <a:gd name="T73" fmla="*/ 100 h 114"/>
                <a:gd name="T74" fmla="*/ 17 w 130"/>
                <a:gd name="T75" fmla="*/ 107 h 114"/>
                <a:gd name="T76" fmla="*/ 20 w 130"/>
                <a:gd name="T77" fmla="*/ 109 h 114"/>
                <a:gd name="T78" fmla="*/ 25 w 130"/>
                <a:gd name="T79" fmla="*/ 112 h 114"/>
                <a:gd name="T80" fmla="*/ 30 w 130"/>
                <a:gd name="T81" fmla="*/ 112 h 114"/>
                <a:gd name="T82" fmla="*/ 39 w 130"/>
                <a:gd name="T83" fmla="*/ 109 h 114"/>
                <a:gd name="T84" fmla="*/ 47 w 130"/>
                <a:gd name="T85" fmla="*/ 106 h 114"/>
                <a:gd name="T86" fmla="*/ 59 w 130"/>
                <a:gd name="T87" fmla="*/ 106 h 114"/>
                <a:gd name="T88" fmla="*/ 67 w 130"/>
                <a:gd name="T89" fmla="*/ 105 h 114"/>
                <a:gd name="T90" fmla="*/ 72 w 130"/>
                <a:gd name="T91" fmla="*/ 104 h 114"/>
                <a:gd name="T92" fmla="*/ 79 w 130"/>
                <a:gd name="T93" fmla="*/ 102 h 114"/>
                <a:gd name="T94" fmla="*/ 95 w 130"/>
                <a:gd name="T95" fmla="*/ 91 h 114"/>
                <a:gd name="T96" fmla="*/ 114 w 130"/>
                <a:gd name="T97" fmla="*/ 68 h 114"/>
                <a:gd name="T98" fmla="*/ 126 w 130"/>
                <a:gd name="T99" fmla="*/ 55 h 114"/>
                <a:gd name="T100" fmla="*/ 130 w 130"/>
                <a:gd name="T101" fmla="*/ 42 h 114"/>
                <a:gd name="T102" fmla="*/ 124 w 130"/>
                <a:gd name="T103" fmla="*/ 42 h 114"/>
                <a:gd name="T104" fmla="*/ 99 w 130"/>
                <a:gd name="T105" fmla="*/ 69 h 114"/>
                <a:gd name="T106" fmla="*/ 94 w 130"/>
                <a:gd name="T107" fmla="*/ 70 h 114"/>
                <a:gd name="T108" fmla="*/ 92 w 130"/>
                <a:gd name="T109" fmla="*/ 75 h 114"/>
                <a:gd name="T110" fmla="*/ 88 w 130"/>
                <a:gd name="T111" fmla="*/ 74 h 114"/>
                <a:gd name="T112" fmla="*/ 84 w 130"/>
                <a:gd name="T113" fmla="*/ 68 h 114"/>
                <a:gd name="T114" fmla="*/ 88 w 130"/>
                <a:gd name="T115" fmla="*/ 60 h 114"/>
                <a:gd name="T116" fmla="*/ 96 w 130"/>
                <a:gd name="T117" fmla="*/ 57 h 114"/>
                <a:gd name="T118" fmla="*/ 102 w 130"/>
                <a:gd name="T119" fmla="*/ 63 h 114"/>
                <a:gd name="T120" fmla="*/ 99 w 130"/>
                <a:gd name="T121" fmla="*/ 6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 h="114">
                  <a:moveTo>
                    <a:pt x="124" y="42"/>
                  </a:moveTo>
                  <a:cubicBezTo>
                    <a:pt x="124" y="42"/>
                    <a:pt x="124" y="42"/>
                    <a:pt x="123" y="42"/>
                  </a:cubicBezTo>
                  <a:cubicBezTo>
                    <a:pt x="123" y="42"/>
                    <a:pt x="122" y="43"/>
                    <a:pt x="122" y="44"/>
                  </a:cubicBezTo>
                  <a:cubicBezTo>
                    <a:pt x="122" y="45"/>
                    <a:pt x="120" y="46"/>
                    <a:pt x="118" y="45"/>
                  </a:cubicBezTo>
                  <a:cubicBezTo>
                    <a:pt x="115" y="45"/>
                    <a:pt x="113" y="39"/>
                    <a:pt x="113" y="38"/>
                  </a:cubicBezTo>
                  <a:cubicBezTo>
                    <a:pt x="113" y="37"/>
                    <a:pt x="116" y="32"/>
                    <a:pt x="118" y="32"/>
                  </a:cubicBezTo>
                  <a:cubicBezTo>
                    <a:pt x="119" y="32"/>
                    <a:pt x="121" y="34"/>
                    <a:pt x="123" y="35"/>
                  </a:cubicBezTo>
                  <a:cubicBezTo>
                    <a:pt x="123" y="34"/>
                    <a:pt x="123" y="33"/>
                    <a:pt x="123" y="33"/>
                  </a:cubicBezTo>
                  <a:cubicBezTo>
                    <a:pt x="123" y="32"/>
                    <a:pt x="124" y="20"/>
                    <a:pt x="122" y="18"/>
                  </a:cubicBezTo>
                  <a:cubicBezTo>
                    <a:pt x="120" y="17"/>
                    <a:pt x="118" y="5"/>
                    <a:pt x="117" y="3"/>
                  </a:cubicBezTo>
                  <a:cubicBezTo>
                    <a:pt x="116" y="2"/>
                    <a:pt x="108" y="3"/>
                    <a:pt x="108" y="2"/>
                  </a:cubicBezTo>
                  <a:cubicBezTo>
                    <a:pt x="107" y="0"/>
                    <a:pt x="100" y="1"/>
                    <a:pt x="100" y="0"/>
                  </a:cubicBezTo>
                  <a:cubicBezTo>
                    <a:pt x="99" y="2"/>
                    <a:pt x="98" y="3"/>
                    <a:pt x="97" y="4"/>
                  </a:cubicBezTo>
                  <a:cubicBezTo>
                    <a:pt x="96" y="5"/>
                    <a:pt x="93" y="4"/>
                    <a:pt x="92" y="7"/>
                  </a:cubicBezTo>
                  <a:cubicBezTo>
                    <a:pt x="92" y="9"/>
                    <a:pt x="88" y="12"/>
                    <a:pt x="86" y="12"/>
                  </a:cubicBezTo>
                  <a:cubicBezTo>
                    <a:pt x="84" y="12"/>
                    <a:pt x="82" y="15"/>
                    <a:pt x="82" y="17"/>
                  </a:cubicBezTo>
                  <a:cubicBezTo>
                    <a:pt x="82" y="19"/>
                    <a:pt x="79" y="22"/>
                    <a:pt x="75" y="22"/>
                  </a:cubicBezTo>
                  <a:cubicBezTo>
                    <a:pt x="72" y="22"/>
                    <a:pt x="73" y="25"/>
                    <a:pt x="72" y="28"/>
                  </a:cubicBezTo>
                  <a:cubicBezTo>
                    <a:pt x="71" y="31"/>
                    <a:pt x="70" y="32"/>
                    <a:pt x="65" y="32"/>
                  </a:cubicBezTo>
                  <a:cubicBezTo>
                    <a:pt x="60" y="32"/>
                    <a:pt x="59" y="31"/>
                    <a:pt x="55" y="29"/>
                  </a:cubicBezTo>
                  <a:cubicBezTo>
                    <a:pt x="51" y="26"/>
                    <a:pt x="50" y="31"/>
                    <a:pt x="50" y="33"/>
                  </a:cubicBezTo>
                  <a:cubicBezTo>
                    <a:pt x="50" y="35"/>
                    <a:pt x="44" y="39"/>
                    <a:pt x="42" y="41"/>
                  </a:cubicBezTo>
                  <a:cubicBezTo>
                    <a:pt x="41" y="43"/>
                    <a:pt x="37" y="42"/>
                    <a:pt x="34" y="42"/>
                  </a:cubicBezTo>
                  <a:cubicBezTo>
                    <a:pt x="32" y="42"/>
                    <a:pt x="33" y="39"/>
                    <a:pt x="33" y="38"/>
                  </a:cubicBezTo>
                  <a:cubicBezTo>
                    <a:pt x="33" y="37"/>
                    <a:pt x="34" y="38"/>
                    <a:pt x="35" y="36"/>
                  </a:cubicBezTo>
                  <a:cubicBezTo>
                    <a:pt x="35" y="35"/>
                    <a:pt x="33" y="29"/>
                    <a:pt x="32" y="27"/>
                  </a:cubicBezTo>
                  <a:cubicBezTo>
                    <a:pt x="32" y="26"/>
                    <a:pt x="30" y="25"/>
                    <a:pt x="28" y="25"/>
                  </a:cubicBezTo>
                  <a:cubicBezTo>
                    <a:pt x="28" y="38"/>
                    <a:pt x="28" y="53"/>
                    <a:pt x="28" y="54"/>
                  </a:cubicBezTo>
                  <a:cubicBezTo>
                    <a:pt x="28" y="57"/>
                    <a:pt x="24" y="58"/>
                    <a:pt x="23" y="59"/>
                  </a:cubicBezTo>
                  <a:cubicBezTo>
                    <a:pt x="22" y="61"/>
                    <a:pt x="16" y="59"/>
                    <a:pt x="13" y="59"/>
                  </a:cubicBezTo>
                  <a:cubicBezTo>
                    <a:pt x="9" y="59"/>
                    <a:pt x="10" y="56"/>
                    <a:pt x="8" y="54"/>
                  </a:cubicBezTo>
                  <a:cubicBezTo>
                    <a:pt x="7" y="51"/>
                    <a:pt x="4" y="54"/>
                    <a:pt x="4" y="56"/>
                  </a:cubicBezTo>
                  <a:cubicBezTo>
                    <a:pt x="4" y="57"/>
                    <a:pt x="2" y="57"/>
                    <a:pt x="0" y="57"/>
                  </a:cubicBezTo>
                  <a:cubicBezTo>
                    <a:pt x="3" y="61"/>
                    <a:pt x="5" y="66"/>
                    <a:pt x="7" y="70"/>
                  </a:cubicBezTo>
                  <a:cubicBezTo>
                    <a:pt x="8" y="76"/>
                    <a:pt x="13" y="82"/>
                    <a:pt x="14" y="86"/>
                  </a:cubicBezTo>
                  <a:cubicBezTo>
                    <a:pt x="15" y="89"/>
                    <a:pt x="17" y="93"/>
                    <a:pt x="14" y="93"/>
                  </a:cubicBezTo>
                  <a:cubicBezTo>
                    <a:pt x="12" y="94"/>
                    <a:pt x="12" y="96"/>
                    <a:pt x="14" y="100"/>
                  </a:cubicBezTo>
                  <a:cubicBezTo>
                    <a:pt x="17" y="104"/>
                    <a:pt x="15" y="106"/>
                    <a:pt x="17" y="107"/>
                  </a:cubicBezTo>
                  <a:cubicBezTo>
                    <a:pt x="19" y="107"/>
                    <a:pt x="19" y="109"/>
                    <a:pt x="20" y="109"/>
                  </a:cubicBezTo>
                  <a:cubicBezTo>
                    <a:pt x="22" y="109"/>
                    <a:pt x="23" y="111"/>
                    <a:pt x="25" y="112"/>
                  </a:cubicBezTo>
                  <a:cubicBezTo>
                    <a:pt x="26" y="114"/>
                    <a:pt x="28" y="114"/>
                    <a:pt x="30" y="112"/>
                  </a:cubicBezTo>
                  <a:cubicBezTo>
                    <a:pt x="31" y="110"/>
                    <a:pt x="35" y="109"/>
                    <a:pt x="39" y="109"/>
                  </a:cubicBezTo>
                  <a:cubicBezTo>
                    <a:pt x="43" y="109"/>
                    <a:pt x="43" y="107"/>
                    <a:pt x="47" y="106"/>
                  </a:cubicBezTo>
                  <a:cubicBezTo>
                    <a:pt x="51" y="105"/>
                    <a:pt x="56" y="105"/>
                    <a:pt x="59" y="106"/>
                  </a:cubicBezTo>
                  <a:cubicBezTo>
                    <a:pt x="63" y="107"/>
                    <a:pt x="65" y="106"/>
                    <a:pt x="67" y="105"/>
                  </a:cubicBezTo>
                  <a:cubicBezTo>
                    <a:pt x="68" y="104"/>
                    <a:pt x="72" y="107"/>
                    <a:pt x="72" y="104"/>
                  </a:cubicBezTo>
                  <a:cubicBezTo>
                    <a:pt x="72" y="101"/>
                    <a:pt x="75" y="102"/>
                    <a:pt x="79" y="102"/>
                  </a:cubicBezTo>
                  <a:cubicBezTo>
                    <a:pt x="82" y="102"/>
                    <a:pt x="89" y="97"/>
                    <a:pt x="95" y="91"/>
                  </a:cubicBezTo>
                  <a:cubicBezTo>
                    <a:pt x="101" y="86"/>
                    <a:pt x="111" y="74"/>
                    <a:pt x="114" y="68"/>
                  </a:cubicBezTo>
                  <a:cubicBezTo>
                    <a:pt x="118" y="62"/>
                    <a:pt x="123" y="58"/>
                    <a:pt x="126" y="55"/>
                  </a:cubicBezTo>
                  <a:cubicBezTo>
                    <a:pt x="128" y="53"/>
                    <a:pt x="129" y="47"/>
                    <a:pt x="130" y="42"/>
                  </a:cubicBezTo>
                  <a:cubicBezTo>
                    <a:pt x="127" y="42"/>
                    <a:pt x="124" y="42"/>
                    <a:pt x="124" y="42"/>
                  </a:cubicBezTo>
                  <a:close/>
                  <a:moveTo>
                    <a:pt x="99" y="69"/>
                  </a:moveTo>
                  <a:cubicBezTo>
                    <a:pt x="99" y="71"/>
                    <a:pt x="94" y="68"/>
                    <a:pt x="94" y="70"/>
                  </a:cubicBezTo>
                  <a:cubicBezTo>
                    <a:pt x="93" y="72"/>
                    <a:pt x="92" y="75"/>
                    <a:pt x="92" y="75"/>
                  </a:cubicBezTo>
                  <a:cubicBezTo>
                    <a:pt x="88" y="74"/>
                    <a:pt x="88" y="74"/>
                    <a:pt x="88" y="74"/>
                  </a:cubicBezTo>
                  <a:cubicBezTo>
                    <a:pt x="84" y="68"/>
                    <a:pt x="84" y="68"/>
                    <a:pt x="84" y="68"/>
                  </a:cubicBezTo>
                  <a:cubicBezTo>
                    <a:pt x="84" y="68"/>
                    <a:pt x="87" y="62"/>
                    <a:pt x="88" y="60"/>
                  </a:cubicBezTo>
                  <a:cubicBezTo>
                    <a:pt x="89" y="58"/>
                    <a:pt x="95" y="55"/>
                    <a:pt x="96" y="57"/>
                  </a:cubicBezTo>
                  <a:cubicBezTo>
                    <a:pt x="97" y="59"/>
                    <a:pt x="102" y="61"/>
                    <a:pt x="102" y="63"/>
                  </a:cubicBezTo>
                  <a:cubicBezTo>
                    <a:pt x="102" y="65"/>
                    <a:pt x="99" y="67"/>
                    <a:pt x="99" y="6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 name="Freeform 10"/>
            <p:cNvSpPr>
              <a:spLocks/>
            </p:cNvSpPr>
            <p:nvPr/>
          </p:nvSpPr>
          <p:spPr bwMode="auto">
            <a:xfrm>
              <a:off x="9018038" y="6220959"/>
              <a:ext cx="327025" cy="346075"/>
            </a:xfrm>
            <a:custGeom>
              <a:avLst/>
              <a:gdLst>
                <a:gd name="T0" fmla="*/ 6 w 94"/>
                <a:gd name="T1" fmla="*/ 91 h 100"/>
                <a:gd name="T2" fmla="*/ 9 w 94"/>
                <a:gd name="T3" fmla="*/ 93 h 100"/>
                <a:gd name="T4" fmla="*/ 17 w 94"/>
                <a:gd name="T5" fmla="*/ 94 h 100"/>
                <a:gd name="T6" fmla="*/ 24 w 94"/>
                <a:gd name="T7" fmla="*/ 96 h 100"/>
                <a:gd name="T8" fmla="*/ 52 w 94"/>
                <a:gd name="T9" fmla="*/ 96 h 100"/>
                <a:gd name="T10" fmla="*/ 55 w 94"/>
                <a:gd name="T11" fmla="*/ 98 h 100"/>
                <a:gd name="T12" fmla="*/ 72 w 94"/>
                <a:gd name="T13" fmla="*/ 98 h 100"/>
                <a:gd name="T14" fmla="*/ 85 w 94"/>
                <a:gd name="T15" fmla="*/ 98 h 100"/>
                <a:gd name="T16" fmla="*/ 87 w 94"/>
                <a:gd name="T17" fmla="*/ 97 h 100"/>
                <a:gd name="T18" fmla="*/ 78 w 94"/>
                <a:gd name="T19" fmla="*/ 84 h 100"/>
                <a:gd name="T20" fmla="*/ 79 w 94"/>
                <a:gd name="T21" fmla="*/ 58 h 100"/>
                <a:gd name="T22" fmla="*/ 91 w 94"/>
                <a:gd name="T23" fmla="*/ 58 h 100"/>
                <a:gd name="T24" fmla="*/ 93 w 94"/>
                <a:gd name="T25" fmla="*/ 56 h 100"/>
                <a:gd name="T26" fmla="*/ 94 w 94"/>
                <a:gd name="T27" fmla="*/ 40 h 100"/>
                <a:gd name="T28" fmla="*/ 92 w 94"/>
                <a:gd name="T29" fmla="*/ 40 h 100"/>
                <a:gd name="T30" fmla="*/ 85 w 94"/>
                <a:gd name="T31" fmla="*/ 41 h 100"/>
                <a:gd name="T32" fmla="*/ 81 w 94"/>
                <a:gd name="T33" fmla="*/ 43 h 100"/>
                <a:gd name="T34" fmla="*/ 81 w 94"/>
                <a:gd name="T35" fmla="*/ 36 h 100"/>
                <a:gd name="T36" fmla="*/ 77 w 94"/>
                <a:gd name="T37" fmla="*/ 30 h 100"/>
                <a:gd name="T38" fmla="*/ 78 w 94"/>
                <a:gd name="T39" fmla="*/ 19 h 100"/>
                <a:gd name="T40" fmla="*/ 76 w 94"/>
                <a:gd name="T41" fmla="*/ 12 h 100"/>
                <a:gd name="T42" fmla="*/ 71 w 94"/>
                <a:gd name="T43" fmla="*/ 11 h 100"/>
                <a:gd name="T44" fmla="*/ 67 w 94"/>
                <a:gd name="T45" fmla="*/ 9 h 100"/>
                <a:gd name="T46" fmla="*/ 61 w 94"/>
                <a:gd name="T47" fmla="*/ 9 h 100"/>
                <a:gd name="T48" fmla="*/ 58 w 94"/>
                <a:gd name="T49" fmla="*/ 16 h 100"/>
                <a:gd name="T50" fmla="*/ 48 w 94"/>
                <a:gd name="T51" fmla="*/ 18 h 100"/>
                <a:gd name="T52" fmla="*/ 41 w 94"/>
                <a:gd name="T53" fmla="*/ 13 h 100"/>
                <a:gd name="T54" fmla="*/ 38 w 94"/>
                <a:gd name="T55" fmla="*/ 7 h 100"/>
                <a:gd name="T56" fmla="*/ 37 w 94"/>
                <a:gd name="T57" fmla="*/ 0 h 100"/>
                <a:gd name="T58" fmla="*/ 11 w 94"/>
                <a:gd name="T59" fmla="*/ 0 h 100"/>
                <a:gd name="T60" fmla="*/ 6 w 94"/>
                <a:gd name="T61" fmla="*/ 3 h 100"/>
                <a:gd name="T62" fmla="*/ 13 w 94"/>
                <a:gd name="T63" fmla="*/ 19 h 100"/>
                <a:gd name="T64" fmla="*/ 12 w 94"/>
                <a:gd name="T65" fmla="*/ 28 h 100"/>
                <a:gd name="T66" fmla="*/ 17 w 94"/>
                <a:gd name="T67" fmla="*/ 45 h 100"/>
                <a:gd name="T68" fmla="*/ 11 w 94"/>
                <a:gd name="T69" fmla="*/ 56 h 100"/>
                <a:gd name="T70" fmla="*/ 5 w 94"/>
                <a:gd name="T71" fmla="*/ 72 h 100"/>
                <a:gd name="T72" fmla="*/ 1 w 94"/>
                <a:gd name="T73" fmla="*/ 83 h 100"/>
                <a:gd name="T74" fmla="*/ 0 w 94"/>
                <a:gd name="T75" fmla="*/ 94 h 100"/>
                <a:gd name="T76" fmla="*/ 0 w 94"/>
                <a:gd name="T77" fmla="*/ 94 h 100"/>
                <a:gd name="T78" fmla="*/ 3 w 94"/>
                <a:gd name="T79" fmla="*/ 94 h 100"/>
                <a:gd name="T80" fmla="*/ 6 w 94"/>
                <a:gd name="T81" fmla="*/ 9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 h="100">
                  <a:moveTo>
                    <a:pt x="6" y="91"/>
                  </a:moveTo>
                  <a:cubicBezTo>
                    <a:pt x="8" y="91"/>
                    <a:pt x="6" y="94"/>
                    <a:pt x="9" y="93"/>
                  </a:cubicBezTo>
                  <a:cubicBezTo>
                    <a:pt x="12" y="92"/>
                    <a:pt x="14" y="92"/>
                    <a:pt x="17" y="94"/>
                  </a:cubicBezTo>
                  <a:cubicBezTo>
                    <a:pt x="19" y="95"/>
                    <a:pt x="21" y="96"/>
                    <a:pt x="24" y="96"/>
                  </a:cubicBezTo>
                  <a:cubicBezTo>
                    <a:pt x="27" y="96"/>
                    <a:pt x="52" y="96"/>
                    <a:pt x="52" y="96"/>
                  </a:cubicBezTo>
                  <a:cubicBezTo>
                    <a:pt x="55" y="98"/>
                    <a:pt x="55" y="98"/>
                    <a:pt x="55" y="98"/>
                  </a:cubicBezTo>
                  <a:cubicBezTo>
                    <a:pt x="55" y="98"/>
                    <a:pt x="70" y="97"/>
                    <a:pt x="72" y="98"/>
                  </a:cubicBezTo>
                  <a:cubicBezTo>
                    <a:pt x="75" y="100"/>
                    <a:pt x="82" y="98"/>
                    <a:pt x="85" y="98"/>
                  </a:cubicBezTo>
                  <a:cubicBezTo>
                    <a:pt x="85" y="97"/>
                    <a:pt x="86" y="97"/>
                    <a:pt x="87" y="97"/>
                  </a:cubicBezTo>
                  <a:cubicBezTo>
                    <a:pt x="78" y="84"/>
                    <a:pt x="78" y="84"/>
                    <a:pt x="78" y="84"/>
                  </a:cubicBezTo>
                  <a:cubicBezTo>
                    <a:pt x="79" y="58"/>
                    <a:pt x="79" y="58"/>
                    <a:pt x="79" y="58"/>
                  </a:cubicBezTo>
                  <a:cubicBezTo>
                    <a:pt x="91" y="58"/>
                    <a:pt x="91" y="58"/>
                    <a:pt x="91" y="58"/>
                  </a:cubicBezTo>
                  <a:cubicBezTo>
                    <a:pt x="93" y="56"/>
                    <a:pt x="93" y="56"/>
                    <a:pt x="93" y="56"/>
                  </a:cubicBezTo>
                  <a:cubicBezTo>
                    <a:pt x="94" y="40"/>
                    <a:pt x="94" y="40"/>
                    <a:pt x="94" y="40"/>
                  </a:cubicBezTo>
                  <a:cubicBezTo>
                    <a:pt x="94" y="40"/>
                    <a:pt x="93" y="40"/>
                    <a:pt x="92" y="40"/>
                  </a:cubicBezTo>
                  <a:cubicBezTo>
                    <a:pt x="90" y="41"/>
                    <a:pt x="87" y="41"/>
                    <a:pt x="85" y="41"/>
                  </a:cubicBezTo>
                  <a:cubicBezTo>
                    <a:pt x="82" y="41"/>
                    <a:pt x="82" y="43"/>
                    <a:pt x="81" y="43"/>
                  </a:cubicBezTo>
                  <a:cubicBezTo>
                    <a:pt x="79" y="42"/>
                    <a:pt x="80" y="38"/>
                    <a:pt x="81" y="36"/>
                  </a:cubicBezTo>
                  <a:cubicBezTo>
                    <a:pt x="81" y="35"/>
                    <a:pt x="79" y="31"/>
                    <a:pt x="77" y="30"/>
                  </a:cubicBezTo>
                  <a:cubicBezTo>
                    <a:pt x="75" y="29"/>
                    <a:pt x="79" y="20"/>
                    <a:pt x="78" y="19"/>
                  </a:cubicBezTo>
                  <a:cubicBezTo>
                    <a:pt x="77" y="18"/>
                    <a:pt x="76" y="15"/>
                    <a:pt x="76" y="12"/>
                  </a:cubicBezTo>
                  <a:cubicBezTo>
                    <a:pt x="76" y="10"/>
                    <a:pt x="75" y="11"/>
                    <a:pt x="71" y="11"/>
                  </a:cubicBezTo>
                  <a:cubicBezTo>
                    <a:pt x="67" y="11"/>
                    <a:pt x="67" y="9"/>
                    <a:pt x="67" y="9"/>
                  </a:cubicBezTo>
                  <a:cubicBezTo>
                    <a:pt x="67" y="9"/>
                    <a:pt x="63" y="8"/>
                    <a:pt x="61" y="9"/>
                  </a:cubicBezTo>
                  <a:cubicBezTo>
                    <a:pt x="59" y="10"/>
                    <a:pt x="59" y="17"/>
                    <a:pt x="58" y="16"/>
                  </a:cubicBezTo>
                  <a:cubicBezTo>
                    <a:pt x="56" y="16"/>
                    <a:pt x="52" y="17"/>
                    <a:pt x="48" y="18"/>
                  </a:cubicBezTo>
                  <a:cubicBezTo>
                    <a:pt x="45" y="19"/>
                    <a:pt x="43" y="17"/>
                    <a:pt x="41" y="13"/>
                  </a:cubicBezTo>
                  <a:cubicBezTo>
                    <a:pt x="40" y="9"/>
                    <a:pt x="38" y="10"/>
                    <a:pt x="38" y="7"/>
                  </a:cubicBezTo>
                  <a:cubicBezTo>
                    <a:pt x="39" y="4"/>
                    <a:pt x="37" y="0"/>
                    <a:pt x="37" y="0"/>
                  </a:cubicBezTo>
                  <a:cubicBezTo>
                    <a:pt x="37" y="0"/>
                    <a:pt x="13" y="0"/>
                    <a:pt x="11" y="0"/>
                  </a:cubicBezTo>
                  <a:cubicBezTo>
                    <a:pt x="10" y="0"/>
                    <a:pt x="8" y="1"/>
                    <a:pt x="6" y="3"/>
                  </a:cubicBezTo>
                  <a:cubicBezTo>
                    <a:pt x="8" y="8"/>
                    <a:pt x="12" y="17"/>
                    <a:pt x="13" y="19"/>
                  </a:cubicBezTo>
                  <a:cubicBezTo>
                    <a:pt x="14" y="22"/>
                    <a:pt x="12" y="24"/>
                    <a:pt x="12" y="28"/>
                  </a:cubicBezTo>
                  <a:cubicBezTo>
                    <a:pt x="12" y="32"/>
                    <a:pt x="16" y="40"/>
                    <a:pt x="17" y="45"/>
                  </a:cubicBezTo>
                  <a:cubicBezTo>
                    <a:pt x="17" y="50"/>
                    <a:pt x="14" y="53"/>
                    <a:pt x="11" y="56"/>
                  </a:cubicBezTo>
                  <a:cubicBezTo>
                    <a:pt x="8" y="60"/>
                    <a:pt x="5" y="67"/>
                    <a:pt x="5" y="72"/>
                  </a:cubicBezTo>
                  <a:cubicBezTo>
                    <a:pt x="5" y="76"/>
                    <a:pt x="1" y="81"/>
                    <a:pt x="1" y="83"/>
                  </a:cubicBezTo>
                  <a:cubicBezTo>
                    <a:pt x="1" y="85"/>
                    <a:pt x="1" y="91"/>
                    <a:pt x="0" y="94"/>
                  </a:cubicBezTo>
                  <a:cubicBezTo>
                    <a:pt x="0" y="94"/>
                    <a:pt x="0" y="94"/>
                    <a:pt x="0" y="94"/>
                  </a:cubicBezTo>
                  <a:cubicBezTo>
                    <a:pt x="3" y="94"/>
                    <a:pt x="3" y="94"/>
                    <a:pt x="3" y="94"/>
                  </a:cubicBezTo>
                  <a:cubicBezTo>
                    <a:pt x="3" y="94"/>
                    <a:pt x="4" y="91"/>
                    <a:pt x="6" y="9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 name="Freeform 11"/>
            <p:cNvSpPr>
              <a:spLocks/>
            </p:cNvSpPr>
            <p:nvPr/>
          </p:nvSpPr>
          <p:spPr bwMode="auto">
            <a:xfrm>
              <a:off x="9289500" y="6286046"/>
              <a:ext cx="319088" cy="280988"/>
            </a:xfrm>
            <a:custGeom>
              <a:avLst/>
              <a:gdLst>
                <a:gd name="T0" fmla="*/ 71 w 92"/>
                <a:gd name="T1" fmla="*/ 3 h 81"/>
                <a:gd name="T2" fmla="*/ 65 w 92"/>
                <a:gd name="T3" fmla="*/ 0 h 81"/>
                <a:gd name="T4" fmla="*/ 55 w 92"/>
                <a:gd name="T5" fmla="*/ 1 h 81"/>
                <a:gd name="T6" fmla="*/ 53 w 92"/>
                <a:gd name="T7" fmla="*/ 6 h 81"/>
                <a:gd name="T8" fmla="*/ 52 w 92"/>
                <a:gd name="T9" fmla="*/ 11 h 81"/>
                <a:gd name="T10" fmla="*/ 52 w 92"/>
                <a:gd name="T11" fmla="*/ 20 h 81"/>
                <a:gd name="T12" fmla="*/ 50 w 92"/>
                <a:gd name="T13" fmla="*/ 27 h 81"/>
                <a:gd name="T14" fmla="*/ 55 w 92"/>
                <a:gd name="T15" fmla="*/ 33 h 81"/>
                <a:gd name="T16" fmla="*/ 61 w 92"/>
                <a:gd name="T17" fmla="*/ 32 h 81"/>
                <a:gd name="T18" fmla="*/ 62 w 92"/>
                <a:gd name="T19" fmla="*/ 37 h 81"/>
                <a:gd name="T20" fmla="*/ 60 w 92"/>
                <a:gd name="T21" fmla="*/ 41 h 81"/>
                <a:gd name="T22" fmla="*/ 55 w 92"/>
                <a:gd name="T23" fmla="*/ 41 h 81"/>
                <a:gd name="T24" fmla="*/ 52 w 92"/>
                <a:gd name="T25" fmla="*/ 34 h 81"/>
                <a:gd name="T26" fmla="*/ 45 w 92"/>
                <a:gd name="T27" fmla="*/ 33 h 81"/>
                <a:gd name="T28" fmla="*/ 41 w 92"/>
                <a:gd name="T29" fmla="*/ 28 h 81"/>
                <a:gd name="T30" fmla="*/ 38 w 92"/>
                <a:gd name="T31" fmla="*/ 30 h 81"/>
                <a:gd name="T32" fmla="*/ 35 w 92"/>
                <a:gd name="T33" fmla="*/ 31 h 81"/>
                <a:gd name="T34" fmla="*/ 28 w 92"/>
                <a:gd name="T35" fmla="*/ 28 h 81"/>
                <a:gd name="T36" fmla="*/ 26 w 92"/>
                <a:gd name="T37" fmla="*/ 25 h 81"/>
                <a:gd name="T38" fmla="*/ 21 w 92"/>
                <a:gd name="T39" fmla="*/ 25 h 81"/>
                <a:gd name="T40" fmla="*/ 18 w 92"/>
                <a:gd name="T41" fmla="*/ 23 h 81"/>
                <a:gd name="T42" fmla="*/ 16 w 92"/>
                <a:gd name="T43" fmla="*/ 21 h 81"/>
                <a:gd name="T44" fmla="*/ 15 w 92"/>
                <a:gd name="T45" fmla="*/ 37 h 81"/>
                <a:gd name="T46" fmla="*/ 13 w 92"/>
                <a:gd name="T47" fmla="*/ 39 h 81"/>
                <a:gd name="T48" fmla="*/ 1 w 92"/>
                <a:gd name="T49" fmla="*/ 39 h 81"/>
                <a:gd name="T50" fmla="*/ 0 w 92"/>
                <a:gd name="T51" fmla="*/ 65 h 81"/>
                <a:gd name="T52" fmla="*/ 9 w 92"/>
                <a:gd name="T53" fmla="*/ 78 h 81"/>
                <a:gd name="T54" fmla="*/ 24 w 92"/>
                <a:gd name="T55" fmla="*/ 77 h 81"/>
                <a:gd name="T56" fmla="*/ 24 w 92"/>
                <a:gd name="T57" fmla="*/ 79 h 81"/>
                <a:gd name="T58" fmla="*/ 28 w 92"/>
                <a:gd name="T59" fmla="*/ 79 h 81"/>
                <a:gd name="T60" fmla="*/ 39 w 92"/>
                <a:gd name="T61" fmla="*/ 80 h 81"/>
                <a:gd name="T62" fmla="*/ 47 w 92"/>
                <a:gd name="T63" fmla="*/ 71 h 81"/>
                <a:gd name="T64" fmla="*/ 54 w 92"/>
                <a:gd name="T65" fmla="*/ 65 h 81"/>
                <a:gd name="T66" fmla="*/ 59 w 92"/>
                <a:gd name="T67" fmla="*/ 61 h 81"/>
                <a:gd name="T68" fmla="*/ 66 w 92"/>
                <a:gd name="T69" fmla="*/ 61 h 81"/>
                <a:gd name="T70" fmla="*/ 66 w 92"/>
                <a:gd name="T71" fmla="*/ 61 h 81"/>
                <a:gd name="T72" fmla="*/ 65 w 92"/>
                <a:gd name="T73" fmla="*/ 55 h 81"/>
                <a:gd name="T74" fmla="*/ 87 w 92"/>
                <a:gd name="T75" fmla="*/ 47 h 81"/>
                <a:gd name="T76" fmla="*/ 85 w 92"/>
                <a:gd name="T77" fmla="*/ 44 h 81"/>
                <a:gd name="T78" fmla="*/ 87 w 92"/>
                <a:gd name="T79" fmla="*/ 36 h 81"/>
                <a:gd name="T80" fmla="*/ 90 w 92"/>
                <a:gd name="T81" fmla="*/ 34 h 81"/>
                <a:gd name="T82" fmla="*/ 89 w 92"/>
                <a:gd name="T83" fmla="*/ 21 h 81"/>
                <a:gd name="T84" fmla="*/ 92 w 92"/>
                <a:gd name="T85" fmla="*/ 19 h 81"/>
                <a:gd name="T86" fmla="*/ 89 w 92"/>
                <a:gd name="T87" fmla="*/ 10 h 81"/>
                <a:gd name="T88" fmla="*/ 78 w 92"/>
                <a:gd name="T89" fmla="*/ 6 h 81"/>
                <a:gd name="T90" fmla="*/ 71 w 92"/>
                <a:gd name="T91" fmla="*/ 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2" h="81">
                  <a:moveTo>
                    <a:pt x="71" y="3"/>
                  </a:moveTo>
                  <a:cubicBezTo>
                    <a:pt x="70" y="3"/>
                    <a:pt x="67" y="1"/>
                    <a:pt x="65" y="0"/>
                  </a:cubicBezTo>
                  <a:cubicBezTo>
                    <a:pt x="64" y="1"/>
                    <a:pt x="58" y="1"/>
                    <a:pt x="55" y="1"/>
                  </a:cubicBezTo>
                  <a:cubicBezTo>
                    <a:pt x="53" y="1"/>
                    <a:pt x="55" y="5"/>
                    <a:pt x="53" y="6"/>
                  </a:cubicBezTo>
                  <a:cubicBezTo>
                    <a:pt x="52" y="8"/>
                    <a:pt x="51" y="10"/>
                    <a:pt x="52" y="11"/>
                  </a:cubicBezTo>
                  <a:cubicBezTo>
                    <a:pt x="54" y="11"/>
                    <a:pt x="52" y="17"/>
                    <a:pt x="52" y="20"/>
                  </a:cubicBezTo>
                  <a:cubicBezTo>
                    <a:pt x="52" y="22"/>
                    <a:pt x="49" y="26"/>
                    <a:pt x="50" y="27"/>
                  </a:cubicBezTo>
                  <a:cubicBezTo>
                    <a:pt x="51" y="28"/>
                    <a:pt x="53" y="33"/>
                    <a:pt x="55" y="33"/>
                  </a:cubicBezTo>
                  <a:cubicBezTo>
                    <a:pt x="58" y="34"/>
                    <a:pt x="60" y="32"/>
                    <a:pt x="61" y="32"/>
                  </a:cubicBezTo>
                  <a:cubicBezTo>
                    <a:pt x="62" y="32"/>
                    <a:pt x="62" y="35"/>
                    <a:pt x="62" y="37"/>
                  </a:cubicBezTo>
                  <a:cubicBezTo>
                    <a:pt x="62" y="40"/>
                    <a:pt x="60" y="41"/>
                    <a:pt x="60" y="41"/>
                  </a:cubicBezTo>
                  <a:cubicBezTo>
                    <a:pt x="60" y="41"/>
                    <a:pt x="57" y="42"/>
                    <a:pt x="55" y="41"/>
                  </a:cubicBezTo>
                  <a:cubicBezTo>
                    <a:pt x="53" y="40"/>
                    <a:pt x="52" y="36"/>
                    <a:pt x="52" y="34"/>
                  </a:cubicBezTo>
                  <a:cubicBezTo>
                    <a:pt x="52" y="33"/>
                    <a:pt x="47" y="33"/>
                    <a:pt x="45" y="33"/>
                  </a:cubicBezTo>
                  <a:cubicBezTo>
                    <a:pt x="44" y="33"/>
                    <a:pt x="42" y="30"/>
                    <a:pt x="41" y="28"/>
                  </a:cubicBezTo>
                  <a:cubicBezTo>
                    <a:pt x="40" y="27"/>
                    <a:pt x="38" y="28"/>
                    <a:pt x="38" y="30"/>
                  </a:cubicBezTo>
                  <a:cubicBezTo>
                    <a:pt x="38" y="31"/>
                    <a:pt x="37" y="31"/>
                    <a:pt x="35" y="31"/>
                  </a:cubicBezTo>
                  <a:cubicBezTo>
                    <a:pt x="33" y="31"/>
                    <a:pt x="29" y="28"/>
                    <a:pt x="28" y="28"/>
                  </a:cubicBezTo>
                  <a:cubicBezTo>
                    <a:pt x="27" y="29"/>
                    <a:pt x="25" y="26"/>
                    <a:pt x="26" y="25"/>
                  </a:cubicBezTo>
                  <a:cubicBezTo>
                    <a:pt x="26" y="23"/>
                    <a:pt x="22" y="24"/>
                    <a:pt x="21" y="25"/>
                  </a:cubicBezTo>
                  <a:cubicBezTo>
                    <a:pt x="19" y="26"/>
                    <a:pt x="18" y="23"/>
                    <a:pt x="18" y="23"/>
                  </a:cubicBezTo>
                  <a:cubicBezTo>
                    <a:pt x="18" y="23"/>
                    <a:pt x="18" y="22"/>
                    <a:pt x="16" y="21"/>
                  </a:cubicBezTo>
                  <a:cubicBezTo>
                    <a:pt x="15" y="37"/>
                    <a:pt x="15" y="37"/>
                    <a:pt x="15" y="37"/>
                  </a:cubicBezTo>
                  <a:cubicBezTo>
                    <a:pt x="13" y="39"/>
                    <a:pt x="13" y="39"/>
                    <a:pt x="13" y="39"/>
                  </a:cubicBezTo>
                  <a:cubicBezTo>
                    <a:pt x="1" y="39"/>
                    <a:pt x="1" y="39"/>
                    <a:pt x="1" y="39"/>
                  </a:cubicBezTo>
                  <a:cubicBezTo>
                    <a:pt x="0" y="65"/>
                    <a:pt x="0" y="65"/>
                    <a:pt x="0" y="65"/>
                  </a:cubicBezTo>
                  <a:cubicBezTo>
                    <a:pt x="9" y="78"/>
                    <a:pt x="9" y="78"/>
                    <a:pt x="9" y="78"/>
                  </a:cubicBezTo>
                  <a:cubicBezTo>
                    <a:pt x="14" y="77"/>
                    <a:pt x="24" y="76"/>
                    <a:pt x="24" y="77"/>
                  </a:cubicBezTo>
                  <a:cubicBezTo>
                    <a:pt x="24" y="78"/>
                    <a:pt x="24" y="78"/>
                    <a:pt x="24" y="79"/>
                  </a:cubicBezTo>
                  <a:cubicBezTo>
                    <a:pt x="26" y="79"/>
                    <a:pt x="28" y="78"/>
                    <a:pt x="28" y="79"/>
                  </a:cubicBezTo>
                  <a:cubicBezTo>
                    <a:pt x="30" y="79"/>
                    <a:pt x="37" y="81"/>
                    <a:pt x="39" y="80"/>
                  </a:cubicBezTo>
                  <a:cubicBezTo>
                    <a:pt x="40" y="79"/>
                    <a:pt x="44" y="72"/>
                    <a:pt x="47" y="71"/>
                  </a:cubicBezTo>
                  <a:cubicBezTo>
                    <a:pt x="50" y="70"/>
                    <a:pt x="54" y="67"/>
                    <a:pt x="54" y="65"/>
                  </a:cubicBezTo>
                  <a:cubicBezTo>
                    <a:pt x="54" y="64"/>
                    <a:pt x="54" y="63"/>
                    <a:pt x="59" y="61"/>
                  </a:cubicBezTo>
                  <a:cubicBezTo>
                    <a:pt x="66" y="61"/>
                    <a:pt x="66" y="61"/>
                    <a:pt x="66" y="61"/>
                  </a:cubicBezTo>
                  <a:cubicBezTo>
                    <a:pt x="66" y="61"/>
                    <a:pt x="66" y="61"/>
                    <a:pt x="66" y="61"/>
                  </a:cubicBezTo>
                  <a:cubicBezTo>
                    <a:pt x="65" y="55"/>
                    <a:pt x="65" y="55"/>
                    <a:pt x="65" y="55"/>
                  </a:cubicBezTo>
                  <a:cubicBezTo>
                    <a:pt x="65" y="55"/>
                    <a:pt x="86" y="47"/>
                    <a:pt x="87" y="47"/>
                  </a:cubicBezTo>
                  <a:cubicBezTo>
                    <a:pt x="86" y="45"/>
                    <a:pt x="85" y="44"/>
                    <a:pt x="85" y="44"/>
                  </a:cubicBezTo>
                  <a:cubicBezTo>
                    <a:pt x="86" y="43"/>
                    <a:pt x="87" y="37"/>
                    <a:pt x="87" y="36"/>
                  </a:cubicBezTo>
                  <a:cubicBezTo>
                    <a:pt x="87" y="34"/>
                    <a:pt x="92" y="35"/>
                    <a:pt x="90" y="34"/>
                  </a:cubicBezTo>
                  <a:cubicBezTo>
                    <a:pt x="88" y="32"/>
                    <a:pt x="89" y="23"/>
                    <a:pt x="89" y="21"/>
                  </a:cubicBezTo>
                  <a:cubicBezTo>
                    <a:pt x="90" y="19"/>
                    <a:pt x="92" y="21"/>
                    <a:pt x="92" y="19"/>
                  </a:cubicBezTo>
                  <a:cubicBezTo>
                    <a:pt x="92" y="17"/>
                    <a:pt x="90" y="12"/>
                    <a:pt x="89" y="10"/>
                  </a:cubicBezTo>
                  <a:cubicBezTo>
                    <a:pt x="88" y="9"/>
                    <a:pt x="80" y="6"/>
                    <a:pt x="78" y="6"/>
                  </a:cubicBezTo>
                  <a:cubicBezTo>
                    <a:pt x="76" y="5"/>
                    <a:pt x="73" y="3"/>
                    <a:pt x="71"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 name="Freeform 12"/>
            <p:cNvSpPr>
              <a:spLocks/>
            </p:cNvSpPr>
            <p:nvPr/>
          </p:nvSpPr>
          <p:spPr bwMode="auto">
            <a:xfrm>
              <a:off x="9480000" y="6084434"/>
              <a:ext cx="55563" cy="49213"/>
            </a:xfrm>
            <a:custGeom>
              <a:avLst/>
              <a:gdLst>
                <a:gd name="T0" fmla="*/ 13 w 16"/>
                <a:gd name="T1" fmla="*/ 0 h 14"/>
                <a:gd name="T2" fmla="*/ 8 w 16"/>
                <a:gd name="T3" fmla="*/ 1 h 14"/>
                <a:gd name="T4" fmla="*/ 4 w 16"/>
                <a:gd name="T5" fmla="*/ 2 h 14"/>
                <a:gd name="T6" fmla="*/ 3 w 16"/>
                <a:gd name="T7" fmla="*/ 3 h 14"/>
                <a:gd name="T8" fmla="*/ 2 w 16"/>
                <a:gd name="T9" fmla="*/ 8 h 14"/>
                <a:gd name="T10" fmla="*/ 0 w 16"/>
                <a:gd name="T11" fmla="*/ 10 h 14"/>
                <a:gd name="T12" fmla="*/ 1 w 16"/>
                <a:gd name="T13" fmla="*/ 12 h 14"/>
                <a:gd name="T14" fmla="*/ 4 w 16"/>
                <a:gd name="T15" fmla="*/ 13 h 14"/>
                <a:gd name="T16" fmla="*/ 8 w 16"/>
                <a:gd name="T17" fmla="*/ 10 h 14"/>
                <a:gd name="T18" fmla="*/ 15 w 16"/>
                <a:gd name="T19" fmla="*/ 9 h 14"/>
                <a:gd name="T20" fmla="*/ 14 w 16"/>
                <a:gd name="T21" fmla="*/ 3 h 14"/>
                <a:gd name="T22" fmla="*/ 13 w 16"/>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4">
                  <a:moveTo>
                    <a:pt x="13" y="0"/>
                  </a:moveTo>
                  <a:cubicBezTo>
                    <a:pt x="11" y="0"/>
                    <a:pt x="9" y="1"/>
                    <a:pt x="8" y="1"/>
                  </a:cubicBezTo>
                  <a:cubicBezTo>
                    <a:pt x="7" y="2"/>
                    <a:pt x="6" y="2"/>
                    <a:pt x="4" y="2"/>
                  </a:cubicBezTo>
                  <a:cubicBezTo>
                    <a:pt x="4" y="2"/>
                    <a:pt x="4" y="3"/>
                    <a:pt x="3" y="3"/>
                  </a:cubicBezTo>
                  <a:cubicBezTo>
                    <a:pt x="1" y="3"/>
                    <a:pt x="2" y="8"/>
                    <a:pt x="2" y="8"/>
                  </a:cubicBezTo>
                  <a:cubicBezTo>
                    <a:pt x="2" y="8"/>
                    <a:pt x="0" y="8"/>
                    <a:pt x="0" y="10"/>
                  </a:cubicBezTo>
                  <a:cubicBezTo>
                    <a:pt x="0" y="12"/>
                    <a:pt x="1" y="12"/>
                    <a:pt x="1" y="12"/>
                  </a:cubicBezTo>
                  <a:cubicBezTo>
                    <a:pt x="2" y="13"/>
                    <a:pt x="3" y="13"/>
                    <a:pt x="4" y="13"/>
                  </a:cubicBezTo>
                  <a:cubicBezTo>
                    <a:pt x="9" y="14"/>
                    <a:pt x="8" y="10"/>
                    <a:pt x="8" y="10"/>
                  </a:cubicBezTo>
                  <a:cubicBezTo>
                    <a:pt x="8" y="10"/>
                    <a:pt x="15" y="11"/>
                    <a:pt x="15" y="9"/>
                  </a:cubicBezTo>
                  <a:cubicBezTo>
                    <a:pt x="16" y="7"/>
                    <a:pt x="14" y="3"/>
                    <a:pt x="14" y="3"/>
                  </a:cubicBezTo>
                  <a:lnTo>
                    <a:pt x="13" y="0"/>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 name="Freeform 13"/>
            <p:cNvSpPr>
              <a:spLocks/>
            </p:cNvSpPr>
            <p:nvPr/>
          </p:nvSpPr>
          <p:spPr bwMode="auto">
            <a:xfrm>
              <a:off x="9816550" y="5709784"/>
              <a:ext cx="288925" cy="388938"/>
            </a:xfrm>
            <a:custGeom>
              <a:avLst/>
              <a:gdLst>
                <a:gd name="T0" fmla="*/ 19 w 83"/>
                <a:gd name="T1" fmla="*/ 21 h 112"/>
                <a:gd name="T2" fmla="*/ 24 w 83"/>
                <a:gd name="T3" fmla="*/ 26 h 112"/>
                <a:gd name="T4" fmla="*/ 41 w 83"/>
                <a:gd name="T5" fmla="*/ 31 h 112"/>
                <a:gd name="T6" fmla="*/ 52 w 83"/>
                <a:gd name="T7" fmla="*/ 34 h 112"/>
                <a:gd name="T8" fmla="*/ 55 w 83"/>
                <a:gd name="T9" fmla="*/ 36 h 112"/>
                <a:gd name="T10" fmla="*/ 33 w 83"/>
                <a:gd name="T11" fmla="*/ 57 h 112"/>
                <a:gd name="T12" fmla="*/ 24 w 83"/>
                <a:gd name="T13" fmla="*/ 59 h 112"/>
                <a:gd name="T14" fmla="*/ 14 w 83"/>
                <a:gd name="T15" fmla="*/ 64 h 112"/>
                <a:gd name="T16" fmla="*/ 7 w 83"/>
                <a:gd name="T17" fmla="*/ 65 h 112"/>
                <a:gd name="T18" fmla="*/ 3 w 83"/>
                <a:gd name="T19" fmla="*/ 71 h 112"/>
                <a:gd name="T20" fmla="*/ 0 w 83"/>
                <a:gd name="T21" fmla="*/ 77 h 112"/>
                <a:gd name="T22" fmla="*/ 0 w 83"/>
                <a:gd name="T23" fmla="*/ 106 h 112"/>
                <a:gd name="T24" fmla="*/ 4 w 83"/>
                <a:gd name="T25" fmla="*/ 112 h 112"/>
                <a:gd name="T26" fmla="*/ 22 w 83"/>
                <a:gd name="T27" fmla="*/ 93 h 112"/>
                <a:gd name="T28" fmla="*/ 36 w 83"/>
                <a:gd name="T29" fmla="*/ 82 h 112"/>
                <a:gd name="T30" fmla="*/ 56 w 83"/>
                <a:gd name="T31" fmla="*/ 63 h 112"/>
                <a:gd name="T32" fmla="*/ 65 w 83"/>
                <a:gd name="T33" fmla="*/ 48 h 112"/>
                <a:gd name="T34" fmla="*/ 72 w 83"/>
                <a:gd name="T35" fmla="*/ 35 h 112"/>
                <a:gd name="T36" fmla="*/ 80 w 83"/>
                <a:gd name="T37" fmla="*/ 19 h 112"/>
                <a:gd name="T38" fmla="*/ 83 w 83"/>
                <a:gd name="T39" fmla="*/ 5 h 112"/>
                <a:gd name="T40" fmla="*/ 77 w 83"/>
                <a:gd name="T41" fmla="*/ 3 h 112"/>
                <a:gd name="T42" fmla="*/ 59 w 83"/>
                <a:gd name="T43" fmla="*/ 7 h 112"/>
                <a:gd name="T44" fmla="*/ 47 w 83"/>
                <a:gd name="T45" fmla="*/ 10 h 112"/>
                <a:gd name="T46" fmla="*/ 36 w 83"/>
                <a:gd name="T47" fmla="*/ 12 h 112"/>
                <a:gd name="T48" fmla="*/ 23 w 83"/>
                <a:gd name="T49" fmla="*/ 11 h 112"/>
                <a:gd name="T50" fmla="*/ 19 w 83"/>
                <a:gd name="T51" fmla="*/ 7 h 112"/>
                <a:gd name="T52" fmla="*/ 14 w 83"/>
                <a:gd name="T53" fmla="*/ 14 h 112"/>
                <a:gd name="T54" fmla="*/ 19 w 83"/>
                <a:gd name="T55" fmla="*/ 2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3" h="112">
                  <a:moveTo>
                    <a:pt x="19" y="21"/>
                  </a:moveTo>
                  <a:cubicBezTo>
                    <a:pt x="20" y="22"/>
                    <a:pt x="23" y="25"/>
                    <a:pt x="24" y="26"/>
                  </a:cubicBezTo>
                  <a:cubicBezTo>
                    <a:pt x="26" y="26"/>
                    <a:pt x="35" y="29"/>
                    <a:pt x="41" y="31"/>
                  </a:cubicBezTo>
                  <a:cubicBezTo>
                    <a:pt x="46" y="34"/>
                    <a:pt x="50" y="34"/>
                    <a:pt x="52" y="34"/>
                  </a:cubicBezTo>
                  <a:cubicBezTo>
                    <a:pt x="53" y="34"/>
                    <a:pt x="56" y="35"/>
                    <a:pt x="55" y="36"/>
                  </a:cubicBezTo>
                  <a:cubicBezTo>
                    <a:pt x="53" y="37"/>
                    <a:pt x="35" y="55"/>
                    <a:pt x="33" y="57"/>
                  </a:cubicBezTo>
                  <a:cubicBezTo>
                    <a:pt x="31" y="60"/>
                    <a:pt x="29" y="59"/>
                    <a:pt x="24" y="59"/>
                  </a:cubicBezTo>
                  <a:cubicBezTo>
                    <a:pt x="19" y="59"/>
                    <a:pt x="15" y="64"/>
                    <a:pt x="14" y="64"/>
                  </a:cubicBezTo>
                  <a:cubicBezTo>
                    <a:pt x="13" y="64"/>
                    <a:pt x="10" y="65"/>
                    <a:pt x="7" y="65"/>
                  </a:cubicBezTo>
                  <a:cubicBezTo>
                    <a:pt x="3" y="71"/>
                    <a:pt x="3" y="71"/>
                    <a:pt x="3"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4"/>
                    <a:pt x="36" y="82"/>
                  </a:cubicBezTo>
                  <a:cubicBezTo>
                    <a:pt x="40" y="80"/>
                    <a:pt x="49" y="71"/>
                    <a:pt x="56" y="63"/>
                  </a:cubicBezTo>
                  <a:cubicBezTo>
                    <a:pt x="60" y="57"/>
                    <a:pt x="65" y="52"/>
                    <a:pt x="65" y="48"/>
                  </a:cubicBezTo>
                  <a:cubicBezTo>
                    <a:pt x="66" y="44"/>
                    <a:pt x="70" y="39"/>
                    <a:pt x="72" y="35"/>
                  </a:cubicBezTo>
                  <a:cubicBezTo>
                    <a:pt x="75" y="32"/>
                    <a:pt x="80" y="22"/>
                    <a:pt x="80" y="19"/>
                  </a:cubicBezTo>
                  <a:cubicBezTo>
                    <a:pt x="80" y="17"/>
                    <a:pt x="82" y="10"/>
                    <a:pt x="83" y="5"/>
                  </a:cubicBezTo>
                  <a:cubicBezTo>
                    <a:pt x="83" y="0"/>
                    <a:pt x="79" y="0"/>
                    <a:pt x="77" y="3"/>
                  </a:cubicBezTo>
                  <a:cubicBezTo>
                    <a:pt x="76" y="5"/>
                    <a:pt x="66" y="7"/>
                    <a:pt x="59" y="7"/>
                  </a:cubicBezTo>
                  <a:cubicBezTo>
                    <a:pt x="53" y="8"/>
                    <a:pt x="49" y="8"/>
                    <a:pt x="47" y="10"/>
                  </a:cubicBezTo>
                  <a:cubicBezTo>
                    <a:pt x="44" y="13"/>
                    <a:pt x="38" y="10"/>
                    <a:pt x="36" y="12"/>
                  </a:cubicBezTo>
                  <a:cubicBezTo>
                    <a:pt x="34" y="15"/>
                    <a:pt x="25" y="17"/>
                    <a:pt x="23" y="11"/>
                  </a:cubicBezTo>
                  <a:cubicBezTo>
                    <a:pt x="22" y="9"/>
                    <a:pt x="20" y="8"/>
                    <a:pt x="19" y="7"/>
                  </a:cubicBezTo>
                  <a:cubicBezTo>
                    <a:pt x="16" y="9"/>
                    <a:pt x="14" y="13"/>
                    <a:pt x="14" y="14"/>
                  </a:cubicBezTo>
                  <a:cubicBezTo>
                    <a:pt x="15" y="15"/>
                    <a:pt x="18" y="20"/>
                    <a:pt x="1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 name="Freeform 14"/>
            <p:cNvSpPr>
              <a:spLocks/>
            </p:cNvSpPr>
            <p:nvPr/>
          </p:nvSpPr>
          <p:spPr bwMode="auto">
            <a:xfrm>
              <a:off x="8324300" y="4996996"/>
              <a:ext cx="336550" cy="268288"/>
            </a:xfrm>
            <a:custGeom>
              <a:avLst/>
              <a:gdLst>
                <a:gd name="T0" fmla="*/ 36 w 97"/>
                <a:gd name="T1" fmla="*/ 77 h 77"/>
                <a:gd name="T2" fmla="*/ 35 w 97"/>
                <a:gd name="T3" fmla="*/ 66 h 77"/>
                <a:gd name="T4" fmla="*/ 48 w 97"/>
                <a:gd name="T5" fmla="*/ 58 h 77"/>
                <a:gd name="T6" fmla="*/ 54 w 97"/>
                <a:gd name="T7" fmla="*/ 56 h 77"/>
                <a:gd name="T8" fmla="*/ 61 w 97"/>
                <a:gd name="T9" fmla="*/ 55 h 77"/>
                <a:gd name="T10" fmla="*/ 65 w 97"/>
                <a:gd name="T11" fmla="*/ 50 h 77"/>
                <a:gd name="T12" fmla="*/ 71 w 97"/>
                <a:gd name="T13" fmla="*/ 48 h 77"/>
                <a:gd name="T14" fmla="*/ 75 w 97"/>
                <a:gd name="T15" fmla="*/ 45 h 77"/>
                <a:gd name="T16" fmla="*/ 76 w 97"/>
                <a:gd name="T17" fmla="*/ 40 h 77"/>
                <a:gd name="T18" fmla="*/ 78 w 97"/>
                <a:gd name="T19" fmla="*/ 38 h 77"/>
                <a:gd name="T20" fmla="*/ 83 w 97"/>
                <a:gd name="T21" fmla="*/ 36 h 77"/>
                <a:gd name="T22" fmla="*/ 95 w 97"/>
                <a:gd name="T23" fmla="*/ 35 h 77"/>
                <a:gd name="T24" fmla="*/ 97 w 97"/>
                <a:gd name="T25" fmla="*/ 32 h 77"/>
                <a:gd name="T26" fmla="*/ 93 w 97"/>
                <a:gd name="T27" fmla="*/ 26 h 77"/>
                <a:gd name="T28" fmla="*/ 93 w 97"/>
                <a:gd name="T29" fmla="*/ 19 h 77"/>
                <a:gd name="T30" fmla="*/ 91 w 97"/>
                <a:gd name="T31" fmla="*/ 11 h 77"/>
                <a:gd name="T32" fmla="*/ 89 w 97"/>
                <a:gd name="T33" fmla="*/ 8 h 77"/>
                <a:gd name="T34" fmla="*/ 80 w 97"/>
                <a:gd name="T35" fmla="*/ 6 h 77"/>
                <a:gd name="T36" fmla="*/ 66 w 97"/>
                <a:gd name="T37" fmla="*/ 5 h 77"/>
                <a:gd name="T38" fmla="*/ 59 w 97"/>
                <a:gd name="T39" fmla="*/ 1 h 77"/>
                <a:gd name="T40" fmla="*/ 50 w 97"/>
                <a:gd name="T41" fmla="*/ 17 h 77"/>
                <a:gd name="T42" fmla="*/ 38 w 97"/>
                <a:gd name="T43" fmla="*/ 23 h 77"/>
                <a:gd name="T44" fmla="*/ 32 w 97"/>
                <a:gd name="T45" fmla="*/ 30 h 77"/>
                <a:gd name="T46" fmla="*/ 27 w 97"/>
                <a:gd name="T47" fmla="*/ 38 h 77"/>
                <a:gd name="T48" fmla="*/ 27 w 97"/>
                <a:gd name="T49" fmla="*/ 50 h 77"/>
                <a:gd name="T50" fmla="*/ 18 w 97"/>
                <a:gd name="T51" fmla="*/ 63 h 77"/>
                <a:gd name="T52" fmla="*/ 6 w 97"/>
                <a:gd name="T53" fmla="*/ 71 h 77"/>
                <a:gd name="T54" fmla="*/ 0 w 97"/>
                <a:gd name="T55" fmla="*/ 74 h 77"/>
                <a:gd name="T56" fmla="*/ 30 w 97"/>
                <a:gd name="T57" fmla="*/ 74 h 77"/>
                <a:gd name="T58" fmla="*/ 36 w 97"/>
                <a:gd name="T5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 h="77">
                  <a:moveTo>
                    <a:pt x="36" y="77"/>
                  </a:moveTo>
                  <a:cubicBezTo>
                    <a:pt x="36" y="72"/>
                    <a:pt x="35" y="67"/>
                    <a:pt x="35" y="66"/>
                  </a:cubicBezTo>
                  <a:cubicBezTo>
                    <a:pt x="36" y="65"/>
                    <a:pt x="46" y="59"/>
                    <a:pt x="48" y="58"/>
                  </a:cubicBezTo>
                  <a:cubicBezTo>
                    <a:pt x="50" y="57"/>
                    <a:pt x="54" y="58"/>
                    <a:pt x="54" y="56"/>
                  </a:cubicBezTo>
                  <a:cubicBezTo>
                    <a:pt x="54" y="54"/>
                    <a:pt x="58" y="55"/>
                    <a:pt x="61" y="55"/>
                  </a:cubicBezTo>
                  <a:cubicBezTo>
                    <a:pt x="63" y="54"/>
                    <a:pt x="65" y="52"/>
                    <a:pt x="65" y="50"/>
                  </a:cubicBezTo>
                  <a:cubicBezTo>
                    <a:pt x="65" y="48"/>
                    <a:pt x="69" y="48"/>
                    <a:pt x="71" y="48"/>
                  </a:cubicBezTo>
                  <a:cubicBezTo>
                    <a:pt x="73" y="48"/>
                    <a:pt x="73" y="45"/>
                    <a:pt x="75" y="45"/>
                  </a:cubicBezTo>
                  <a:cubicBezTo>
                    <a:pt x="76" y="45"/>
                    <a:pt x="75" y="43"/>
                    <a:pt x="76" y="40"/>
                  </a:cubicBezTo>
                  <a:cubicBezTo>
                    <a:pt x="76" y="38"/>
                    <a:pt x="76" y="38"/>
                    <a:pt x="78" y="38"/>
                  </a:cubicBezTo>
                  <a:cubicBezTo>
                    <a:pt x="81" y="38"/>
                    <a:pt x="83" y="37"/>
                    <a:pt x="83" y="36"/>
                  </a:cubicBezTo>
                  <a:cubicBezTo>
                    <a:pt x="83" y="34"/>
                    <a:pt x="93" y="35"/>
                    <a:pt x="95" y="35"/>
                  </a:cubicBezTo>
                  <a:cubicBezTo>
                    <a:pt x="96" y="35"/>
                    <a:pt x="97" y="33"/>
                    <a:pt x="97" y="32"/>
                  </a:cubicBezTo>
                  <a:cubicBezTo>
                    <a:pt x="96" y="31"/>
                    <a:pt x="95" y="27"/>
                    <a:pt x="93" y="26"/>
                  </a:cubicBezTo>
                  <a:cubicBezTo>
                    <a:pt x="92" y="26"/>
                    <a:pt x="93" y="22"/>
                    <a:pt x="93" y="19"/>
                  </a:cubicBezTo>
                  <a:cubicBezTo>
                    <a:pt x="93" y="16"/>
                    <a:pt x="92" y="13"/>
                    <a:pt x="91" y="11"/>
                  </a:cubicBezTo>
                  <a:cubicBezTo>
                    <a:pt x="90" y="10"/>
                    <a:pt x="90" y="9"/>
                    <a:pt x="89" y="8"/>
                  </a:cubicBezTo>
                  <a:cubicBezTo>
                    <a:pt x="86" y="8"/>
                    <a:pt x="83" y="6"/>
                    <a:pt x="80" y="6"/>
                  </a:cubicBezTo>
                  <a:cubicBezTo>
                    <a:pt x="76" y="6"/>
                    <a:pt x="69" y="8"/>
                    <a:pt x="66" y="5"/>
                  </a:cubicBezTo>
                  <a:cubicBezTo>
                    <a:pt x="63" y="1"/>
                    <a:pt x="61" y="0"/>
                    <a:pt x="59" y="1"/>
                  </a:cubicBezTo>
                  <a:cubicBezTo>
                    <a:pt x="56" y="2"/>
                    <a:pt x="52" y="14"/>
                    <a:pt x="50" y="17"/>
                  </a:cubicBezTo>
                  <a:cubicBezTo>
                    <a:pt x="48" y="21"/>
                    <a:pt x="41" y="23"/>
                    <a:pt x="38" y="23"/>
                  </a:cubicBezTo>
                  <a:cubicBezTo>
                    <a:pt x="34" y="23"/>
                    <a:pt x="34" y="28"/>
                    <a:pt x="32" y="30"/>
                  </a:cubicBezTo>
                  <a:cubicBezTo>
                    <a:pt x="29" y="32"/>
                    <a:pt x="30" y="35"/>
                    <a:pt x="27" y="38"/>
                  </a:cubicBezTo>
                  <a:cubicBezTo>
                    <a:pt x="24" y="40"/>
                    <a:pt x="26" y="47"/>
                    <a:pt x="27" y="50"/>
                  </a:cubicBezTo>
                  <a:cubicBezTo>
                    <a:pt x="29" y="53"/>
                    <a:pt x="22" y="61"/>
                    <a:pt x="18" y="63"/>
                  </a:cubicBezTo>
                  <a:cubicBezTo>
                    <a:pt x="14" y="66"/>
                    <a:pt x="12" y="70"/>
                    <a:pt x="6" y="71"/>
                  </a:cubicBezTo>
                  <a:cubicBezTo>
                    <a:pt x="3" y="72"/>
                    <a:pt x="1" y="73"/>
                    <a:pt x="0" y="74"/>
                  </a:cubicBezTo>
                  <a:cubicBezTo>
                    <a:pt x="10" y="74"/>
                    <a:pt x="25" y="74"/>
                    <a:pt x="30" y="74"/>
                  </a:cubicBezTo>
                  <a:cubicBezTo>
                    <a:pt x="36" y="74"/>
                    <a:pt x="35" y="75"/>
                    <a:pt x="36" y="7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 name="Freeform 15"/>
            <p:cNvSpPr>
              <a:spLocks/>
            </p:cNvSpPr>
            <p:nvPr/>
          </p:nvSpPr>
          <p:spPr bwMode="auto">
            <a:xfrm>
              <a:off x="8897388" y="4949371"/>
              <a:ext cx="117475" cy="225425"/>
            </a:xfrm>
            <a:custGeom>
              <a:avLst/>
              <a:gdLst>
                <a:gd name="T0" fmla="*/ 9 w 34"/>
                <a:gd name="T1" fmla="*/ 17 h 65"/>
                <a:gd name="T2" fmla="*/ 7 w 34"/>
                <a:gd name="T3" fmla="*/ 25 h 65"/>
                <a:gd name="T4" fmla="*/ 2 w 34"/>
                <a:gd name="T5" fmla="*/ 31 h 65"/>
                <a:gd name="T6" fmla="*/ 5 w 34"/>
                <a:gd name="T7" fmla="*/ 39 h 65"/>
                <a:gd name="T8" fmla="*/ 8 w 34"/>
                <a:gd name="T9" fmla="*/ 44 h 65"/>
                <a:gd name="T10" fmla="*/ 15 w 34"/>
                <a:gd name="T11" fmla="*/ 49 h 65"/>
                <a:gd name="T12" fmla="*/ 18 w 34"/>
                <a:gd name="T13" fmla="*/ 63 h 65"/>
                <a:gd name="T14" fmla="*/ 19 w 34"/>
                <a:gd name="T15" fmla="*/ 65 h 65"/>
                <a:gd name="T16" fmla="*/ 22 w 34"/>
                <a:gd name="T17" fmla="*/ 63 h 65"/>
                <a:gd name="T18" fmla="*/ 24 w 34"/>
                <a:gd name="T19" fmla="*/ 56 h 65"/>
                <a:gd name="T20" fmla="*/ 25 w 34"/>
                <a:gd name="T21" fmla="*/ 53 h 65"/>
                <a:gd name="T22" fmla="*/ 31 w 34"/>
                <a:gd name="T23" fmla="*/ 47 h 65"/>
                <a:gd name="T24" fmla="*/ 34 w 34"/>
                <a:gd name="T25" fmla="*/ 44 h 65"/>
                <a:gd name="T26" fmla="*/ 34 w 34"/>
                <a:gd name="T27" fmla="*/ 40 h 65"/>
                <a:gd name="T28" fmla="*/ 31 w 34"/>
                <a:gd name="T29" fmla="*/ 37 h 65"/>
                <a:gd name="T30" fmla="*/ 28 w 34"/>
                <a:gd name="T31" fmla="*/ 34 h 65"/>
                <a:gd name="T32" fmla="*/ 22 w 34"/>
                <a:gd name="T33" fmla="*/ 31 h 65"/>
                <a:gd name="T34" fmla="*/ 28 w 34"/>
                <a:gd name="T35" fmla="*/ 26 h 65"/>
                <a:gd name="T36" fmla="*/ 28 w 34"/>
                <a:gd name="T37" fmla="*/ 15 h 65"/>
                <a:gd name="T38" fmla="*/ 30 w 34"/>
                <a:gd name="T39" fmla="*/ 8 h 65"/>
                <a:gd name="T40" fmla="*/ 29 w 34"/>
                <a:gd name="T41" fmla="*/ 5 h 65"/>
                <a:gd name="T42" fmla="*/ 25 w 34"/>
                <a:gd name="T43" fmla="*/ 4 h 65"/>
                <a:gd name="T44" fmla="*/ 14 w 34"/>
                <a:gd name="T45" fmla="*/ 3 h 65"/>
                <a:gd name="T46" fmla="*/ 9 w 34"/>
                <a:gd name="T47" fmla="*/ 4 h 65"/>
                <a:gd name="T48" fmla="*/ 9 w 34"/>
                <a:gd name="T49" fmla="*/ 1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65">
                  <a:moveTo>
                    <a:pt x="9" y="17"/>
                  </a:moveTo>
                  <a:cubicBezTo>
                    <a:pt x="11" y="20"/>
                    <a:pt x="9" y="24"/>
                    <a:pt x="7" y="25"/>
                  </a:cubicBezTo>
                  <a:cubicBezTo>
                    <a:pt x="5" y="26"/>
                    <a:pt x="4" y="31"/>
                    <a:pt x="2" y="31"/>
                  </a:cubicBezTo>
                  <a:cubicBezTo>
                    <a:pt x="0" y="31"/>
                    <a:pt x="2" y="38"/>
                    <a:pt x="5" y="39"/>
                  </a:cubicBezTo>
                  <a:cubicBezTo>
                    <a:pt x="8" y="41"/>
                    <a:pt x="8" y="43"/>
                    <a:pt x="8" y="44"/>
                  </a:cubicBezTo>
                  <a:cubicBezTo>
                    <a:pt x="8" y="46"/>
                    <a:pt x="13" y="47"/>
                    <a:pt x="15" y="49"/>
                  </a:cubicBezTo>
                  <a:cubicBezTo>
                    <a:pt x="16" y="51"/>
                    <a:pt x="18" y="60"/>
                    <a:pt x="18" y="63"/>
                  </a:cubicBezTo>
                  <a:cubicBezTo>
                    <a:pt x="18" y="64"/>
                    <a:pt x="19" y="65"/>
                    <a:pt x="19" y="65"/>
                  </a:cubicBezTo>
                  <a:cubicBezTo>
                    <a:pt x="20" y="65"/>
                    <a:pt x="22" y="64"/>
                    <a:pt x="22" y="63"/>
                  </a:cubicBezTo>
                  <a:cubicBezTo>
                    <a:pt x="24" y="60"/>
                    <a:pt x="24" y="57"/>
                    <a:pt x="24" y="56"/>
                  </a:cubicBezTo>
                  <a:cubicBezTo>
                    <a:pt x="23" y="55"/>
                    <a:pt x="24" y="53"/>
                    <a:pt x="25" y="53"/>
                  </a:cubicBezTo>
                  <a:cubicBezTo>
                    <a:pt x="26" y="52"/>
                    <a:pt x="30" y="47"/>
                    <a:pt x="31" y="47"/>
                  </a:cubicBezTo>
                  <a:cubicBezTo>
                    <a:pt x="32" y="46"/>
                    <a:pt x="34" y="47"/>
                    <a:pt x="34" y="44"/>
                  </a:cubicBezTo>
                  <a:cubicBezTo>
                    <a:pt x="34" y="43"/>
                    <a:pt x="34" y="42"/>
                    <a:pt x="34" y="40"/>
                  </a:cubicBezTo>
                  <a:cubicBezTo>
                    <a:pt x="33" y="39"/>
                    <a:pt x="31" y="37"/>
                    <a:pt x="31" y="37"/>
                  </a:cubicBezTo>
                  <a:cubicBezTo>
                    <a:pt x="31" y="35"/>
                    <a:pt x="29" y="32"/>
                    <a:pt x="28" y="34"/>
                  </a:cubicBezTo>
                  <a:cubicBezTo>
                    <a:pt x="27" y="35"/>
                    <a:pt x="22" y="34"/>
                    <a:pt x="22" y="31"/>
                  </a:cubicBezTo>
                  <a:cubicBezTo>
                    <a:pt x="21" y="28"/>
                    <a:pt x="25" y="28"/>
                    <a:pt x="28" y="26"/>
                  </a:cubicBezTo>
                  <a:cubicBezTo>
                    <a:pt x="31" y="23"/>
                    <a:pt x="32" y="18"/>
                    <a:pt x="28" y="15"/>
                  </a:cubicBezTo>
                  <a:cubicBezTo>
                    <a:pt x="25" y="12"/>
                    <a:pt x="27" y="10"/>
                    <a:pt x="30" y="8"/>
                  </a:cubicBezTo>
                  <a:cubicBezTo>
                    <a:pt x="32" y="5"/>
                    <a:pt x="30" y="4"/>
                    <a:pt x="29" y="5"/>
                  </a:cubicBezTo>
                  <a:cubicBezTo>
                    <a:pt x="27" y="6"/>
                    <a:pt x="25" y="6"/>
                    <a:pt x="25" y="4"/>
                  </a:cubicBezTo>
                  <a:cubicBezTo>
                    <a:pt x="24" y="1"/>
                    <a:pt x="17" y="0"/>
                    <a:pt x="14" y="3"/>
                  </a:cubicBezTo>
                  <a:cubicBezTo>
                    <a:pt x="13" y="4"/>
                    <a:pt x="11" y="4"/>
                    <a:pt x="9" y="4"/>
                  </a:cubicBezTo>
                  <a:cubicBezTo>
                    <a:pt x="9" y="9"/>
                    <a:pt x="8" y="15"/>
                    <a:pt x="9" y="1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 name="Freeform 16"/>
            <p:cNvSpPr>
              <a:spLocks/>
            </p:cNvSpPr>
            <p:nvPr/>
          </p:nvSpPr>
          <p:spPr bwMode="auto">
            <a:xfrm>
              <a:off x="8446538" y="4955721"/>
              <a:ext cx="582613" cy="558800"/>
            </a:xfrm>
            <a:custGeom>
              <a:avLst/>
              <a:gdLst>
                <a:gd name="T0" fmla="*/ 58 w 168"/>
                <a:gd name="T1" fmla="*/ 31 h 161"/>
                <a:gd name="T2" fmla="*/ 58 w 168"/>
                <a:gd name="T3" fmla="*/ 38 h 161"/>
                <a:gd name="T4" fmla="*/ 62 w 168"/>
                <a:gd name="T5" fmla="*/ 44 h 161"/>
                <a:gd name="T6" fmla="*/ 60 w 168"/>
                <a:gd name="T7" fmla="*/ 47 h 161"/>
                <a:gd name="T8" fmla="*/ 48 w 168"/>
                <a:gd name="T9" fmla="*/ 48 h 161"/>
                <a:gd name="T10" fmla="*/ 43 w 168"/>
                <a:gd name="T11" fmla="*/ 50 h 161"/>
                <a:gd name="T12" fmla="*/ 41 w 168"/>
                <a:gd name="T13" fmla="*/ 52 h 161"/>
                <a:gd name="T14" fmla="*/ 40 w 168"/>
                <a:gd name="T15" fmla="*/ 57 h 161"/>
                <a:gd name="T16" fmla="*/ 36 w 168"/>
                <a:gd name="T17" fmla="*/ 60 h 161"/>
                <a:gd name="T18" fmla="*/ 30 w 168"/>
                <a:gd name="T19" fmla="*/ 62 h 161"/>
                <a:gd name="T20" fmla="*/ 26 w 168"/>
                <a:gd name="T21" fmla="*/ 67 h 161"/>
                <a:gd name="T22" fmla="*/ 19 w 168"/>
                <a:gd name="T23" fmla="*/ 68 h 161"/>
                <a:gd name="T24" fmla="*/ 13 w 168"/>
                <a:gd name="T25" fmla="*/ 70 h 161"/>
                <a:gd name="T26" fmla="*/ 0 w 168"/>
                <a:gd name="T27" fmla="*/ 78 h 161"/>
                <a:gd name="T28" fmla="*/ 1 w 168"/>
                <a:gd name="T29" fmla="*/ 89 h 161"/>
                <a:gd name="T30" fmla="*/ 2 w 168"/>
                <a:gd name="T31" fmla="*/ 91 h 161"/>
                <a:gd name="T32" fmla="*/ 80 w 168"/>
                <a:gd name="T33" fmla="*/ 143 h 161"/>
                <a:gd name="T34" fmla="*/ 85 w 168"/>
                <a:gd name="T35" fmla="*/ 150 h 161"/>
                <a:gd name="T36" fmla="*/ 94 w 168"/>
                <a:gd name="T37" fmla="*/ 153 h 161"/>
                <a:gd name="T38" fmla="*/ 98 w 168"/>
                <a:gd name="T39" fmla="*/ 161 h 161"/>
                <a:gd name="T40" fmla="*/ 106 w 168"/>
                <a:gd name="T41" fmla="*/ 160 h 161"/>
                <a:gd name="T42" fmla="*/ 119 w 168"/>
                <a:gd name="T43" fmla="*/ 156 h 161"/>
                <a:gd name="T44" fmla="*/ 133 w 168"/>
                <a:gd name="T45" fmla="*/ 144 h 161"/>
                <a:gd name="T46" fmla="*/ 168 w 168"/>
                <a:gd name="T47" fmla="*/ 122 h 161"/>
                <a:gd name="T48" fmla="*/ 168 w 168"/>
                <a:gd name="T49" fmla="*/ 122 h 161"/>
                <a:gd name="T50" fmla="*/ 164 w 168"/>
                <a:gd name="T51" fmla="*/ 115 h 161"/>
                <a:gd name="T52" fmla="*/ 158 w 168"/>
                <a:gd name="T53" fmla="*/ 114 h 161"/>
                <a:gd name="T54" fmla="*/ 152 w 168"/>
                <a:gd name="T55" fmla="*/ 110 h 161"/>
                <a:gd name="T56" fmla="*/ 151 w 168"/>
                <a:gd name="T57" fmla="*/ 104 h 161"/>
                <a:gd name="T58" fmla="*/ 148 w 168"/>
                <a:gd name="T59" fmla="*/ 99 h 161"/>
                <a:gd name="T60" fmla="*/ 151 w 168"/>
                <a:gd name="T61" fmla="*/ 95 h 161"/>
                <a:gd name="T62" fmla="*/ 150 w 168"/>
                <a:gd name="T63" fmla="*/ 91 h 161"/>
                <a:gd name="T64" fmla="*/ 150 w 168"/>
                <a:gd name="T65" fmla="*/ 86 h 161"/>
                <a:gd name="T66" fmla="*/ 151 w 168"/>
                <a:gd name="T67" fmla="*/ 81 h 161"/>
                <a:gd name="T68" fmla="*/ 151 w 168"/>
                <a:gd name="T69" fmla="*/ 73 h 161"/>
                <a:gd name="T70" fmla="*/ 147 w 168"/>
                <a:gd name="T71" fmla="*/ 65 h 161"/>
                <a:gd name="T72" fmla="*/ 149 w 168"/>
                <a:gd name="T73" fmla="*/ 63 h 161"/>
                <a:gd name="T74" fmla="*/ 148 w 168"/>
                <a:gd name="T75" fmla="*/ 61 h 161"/>
                <a:gd name="T76" fmla="*/ 145 w 168"/>
                <a:gd name="T77" fmla="*/ 47 h 161"/>
                <a:gd name="T78" fmla="*/ 138 w 168"/>
                <a:gd name="T79" fmla="*/ 42 h 161"/>
                <a:gd name="T80" fmla="*/ 135 w 168"/>
                <a:gd name="T81" fmla="*/ 37 h 161"/>
                <a:gd name="T82" fmla="*/ 132 w 168"/>
                <a:gd name="T83" fmla="*/ 29 h 161"/>
                <a:gd name="T84" fmla="*/ 137 w 168"/>
                <a:gd name="T85" fmla="*/ 23 h 161"/>
                <a:gd name="T86" fmla="*/ 139 w 168"/>
                <a:gd name="T87" fmla="*/ 15 h 161"/>
                <a:gd name="T88" fmla="*/ 139 w 168"/>
                <a:gd name="T89" fmla="*/ 2 h 161"/>
                <a:gd name="T90" fmla="*/ 132 w 168"/>
                <a:gd name="T91" fmla="*/ 1 h 161"/>
                <a:gd name="T92" fmla="*/ 124 w 168"/>
                <a:gd name="T93" fmla="*/ 2 h 161"/>
                <a:gd name="T94" fmla="*/ 113 w 168"/>
                <a:gd name="T95" fmla="*/ 4 h 161"/>
                <a:gd name="T96" fmla="*/ 82 w 168"/>
                <a:gd name="T97" fmla="*/ 6 h 161"/>
                <a:gd name="T98" fmla="*/ 70 w 168"/>
                <a:gd name="T99" fmla="*/ 12 h 161"/>
                <a:gd name="T100" fmla="*/ 57 w 168"/>
                <a:gd name="T101" fmla="*/ 19 h 161"/>
                <a:gd name="T102" fmla="*/ 54 w 168"/>
                <a:gd name="T103" fmla="*/ 20 h 161"/>
                <a:gd name="T104" fmla="*/ 56 w 168"/>
                <a:gd name="T105" fmla="*/ 23 h 161"/>
                <a:gd name="T106" fmla="*/ 58 w 168"/>
                <a:gd name="T107" fmla="*/ 3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8" h="161">
                  <a:moveTo>
                    <a:pt x="58" y="31"/>
                  </a:moveTo>
                  <a:cubicBezTo>
                    <a:pt x="58" y="34"/>
                    <a:pt x="57" y="38"/>
                    <a:pt x="58" y="38"/>
                  </a:cubicBezTo>
                  <a:cubicBezTo>
                    <a:pt x="60" y="39"/>
                    <a:pt x="61" y="43"/>
                    <a:pt x="62" y="44"/>
                  </a:cubicBezTo>
                  <a:cubicBezTo>
                    <a:pt x="62" y="45"/>
                    <a:pt x="61" y="47"/>
                    <a:pt x="60" y="47"/>
                  </a:cubicBezTo>
                  <a:cubicBezTo>
                    <a:pt x="58" y="47"/>
                    <a:pt x="48" y="46"/>
                    <a:pt x="48" y="48"/>
                  </a:cubicBezTo>
                  <a:cubicBezTo>
                    <a:pt x="48" y="49"/>
                    <a:pt x="46" y="50"/>
                    <a:pt x="43" y="50"/>
                  </a:cubicBezTo>
                  <a:cubicBezTo>
                    <a:pt x="41" y="50"/>
                    <a:pt x="41" y="50"/>
                    <a:pt x="41" y="52"/>
                  </a:cubicBezTo>
                  <a:cubicBezTo>
                    <a:pt x="40" y="55"/>
                    <a:pt x="41" y="57"/>
                    <a:pt x="40" y="57"/>
                  </a:cubicBezTo>
                  <a:cubicBezTo>
                    <a:pt x="38" y="57"/>
                    <a:pt x="38" y="60"/>
                    <a:pt x="36" y="60"/>
                  </a:cubicBezTo>
                  <a:cubicBezTo>
                    <a:pt x="34" y="60"/>
                    <a:pt x="30" y="60"/>
                    <a:pt x="30" y="62"/>
                  </a:cubicBezTo>
                  <a:cubicBezTo>
                    <a:pt x="30" y="64"/>
                    <a:pt x="28" y="66"/>
                    <a:pt x="26" y="67"/>
                  </a:cubicBezTo>
                  <a:cubicBezTo>
                    <a:pt x="23" y="67"/>
                    <a:pt x="19" y="66"/>
                    <a:pt x="19" y="68"/>
                  </a:cubicBezTo>
                  <a:cubicBezTo>
                    <a:pt x="19" y="70"/>
                    <a:pt x="15" y="69"/>
                    <a:pt x="13" y="70"/>
                  </a:cubicBezTo>
                  <a:cubicBezTo>
                    <a:pt x="11" y="71"/>
                    <a:pt x="1" y="77"/>
                    <a:pt x="0" y="78"/>
                  </a:cubicBezTo>
                  <a:cubicBezTo>
                    <a:pt x="0" y="79"/>
                    <a:pt x="1" y="84"/>
                    <a:pt x="1" y="89"/>
                  </a:cubicBezTo>
                  <a:cubicBezTo>
                    <a:pt x="1" y="90"/>
                    <a:pt x="1" y="90"/>
                    <a:pt x="2" y="91"/>
                  </a:cubicBezTo>
                  <a:cubicBezTo>
                    <a:pt x="6" y="93"/>
                    <a:pt x="78" y="140"/>
                    <a:pt x="80" y="143"/>
                  </a:cubicBezTo>
                  <a:cubicBezTo>
                    <a:pt x="83" y="145"/>
                    <a:pt x="85" y="150"/>
                    <a:pt x="85" y="150"/>
                  </a:cubicBezTo>
                  <a:cubicBezTo>
                    <a:pt x="85" y="150"/>
                    <a:pt x="90" y="151"/>
                    <a:pt x="94" y="153"/>
                  </a:cubicBezTo>
                  <a:cubicBezTo>
                    <a:pt x="98" y="155"/>
                    <a:pt x="98" y="161"/>
                    <a:pt x="98" y="161"/>
                  </a:cubicBezTo>
                  <a:cubicBezTo>
                    <a:pt x="98" y="161"/>
                    <a:pt x="103" y="160"/>
                    <a:pt x="106" y="160"/>
                  </a:cubicBezTo>
                  <a:cubicBezTo>
                    <a:pt x="109" y="159"/>
                    <a:pt x="119" y="156"/>
                    <a:pt x="119" y="156"/>
                  </a:cubicBezTo>
                  <a:cubicBezTo>
                    <a:pt x="133" y="144"/>
                    <a:pt x="133" y="144"/>
                    <a:pt x="133" y="144"/>
                  </a:cubicBezTo>
                  <a:cubicBezTo>
                    <a:pt x="168" y="122"/>
                    <a:pt x="168" y="122"/>
                    <a:pt x="168" y="122"/>
                  </a:cubicBezTo>
                  <a:cubicBezTo>
                    <a:pt x="168" y="122"/>
                    <a:pt x="168" y="122"/>
                    <a:pt x="168" y="122"/>
                  </a:cubicBezTo>
                  <a:cubicBezTo>
                    <a:pt x="167" y="118"/>
                    <a:pt x="166" y="115"/>
                    <a:pt x="164" y="115"/>
                  </a:cubicBezTo>
                  <a:cubicBezTo>
                    <a:pt x="162" y="115"/>
                    <a:pt x="160" y="114"/>
                    <a:pt x="158" y="114"/>
                  </a:cubicBezTo>
                  <a:cubicBezTo>
                    <a:pt x="156" y="114"/>
                    <a:pt x="153" y="112"/>
                    <a:pt x="152" y="110"/>
                  </a:cubicBezTo>
                  <a:cubicBezTo>
                    <a:pt x="152" y="108"/>
                    <a:pt x="153" y="107"/>
                    <a:pt x="151" y="104"/>
                  </a:cubicBezTo>
                  <a:cubicBezTo>
                    <a:pt x="150" y="101"/>
                    <a:pt x="148" y="100"/>
                    <a:pt x="148" y="99"/>
                  </a:cubicBezTo>
                  <a:cubicBezTo>
                    <a:pt x="148" y="98"/>
                    <a:pt x="151" y="96"/>
                    <a:pt x="151" y="95"/>
                  </a:cubicBezTo>
                  <a:cubicBezTo>
                    <a:pt x="152" y="95"/>
                    <a:pt x="150" y="93"/>
                    <a:pt x="150" y="91"/>
                  </a:cubicBezTo>
                  <a:cubicBezTo>
                    <a:pt x="150" y="90"/>
                    <a:pt x="149" y="88"/>
                    <a:pt x="150" y="86"/>
                  </a:cubicBezTo>
                  <a:cubicBezTo>
                    <a:pt x="151" y="85"/>
                    <a:pt x="152" y="84"/>
                    <a:pt x="151" y="81"/>
                  </a:cubicBezTo>
                  <a:cubicBezTo>
                    <a:pt x="149" y="78"/>
                    <a:pt x="153" y="76"/>
                    <a:pt x="151" y="73"/>
                  </a:cubicBezTo>
                  <a:cubicBezTo>
                    <a:pt x="149" y="69"/>
                    <a:pt x="147" y="66"/>
                    <a:pt x="147" y="65"/>
                  </a:cubicBezTo>
                  <a:cubicBezTo>
                    <a:pt x="147" y="65"/>
                    <a:pt x="148" y="64"/>
                    <a:pt x="149" y="63"/>
                  </a:cubicBezTo>
                  <a:cubicBezTo>
                    <a:pt x="149" y="63"/>
                    <a:pt x="148" y="62"/>
                    <a:pt x="148" y="61"/>
                  </a:cubicBezTo>
                  <a:cubicBezTo>
                    <a:pt x="148" y="58"/>
                    <a:pt x="146" y="49"/>
                    <a:pt x="145" y="47"/>
                  </a:cubicBezTo>
                  <a:cubicBezTo>
                    <a:pt x="143" y="45"/>
                    <a:pt x="138" y="44"/>
                    <a:pt x="138" y="42"/>
                  </a:cubicBezTo>
                  <a:cubicBezTo>
                    <a:pt x="138" y="41"/>
                    <a:pt x="138" y="39"/>
                    <a:pt x="135" y="37"/>
                  </a:cubicBezTo>
                  <a:cubicBezTo>
                    <a:pt x="132" y="36"/>
                    <a:pt x="130" y="29"/>
                    <a:pt x="132" y="29"/>
                  </a:cubicBezTo>
                  <a:cubicBezTo>
                    <a:pt x="134" y="29"/>
                    <a:pt x="135" y="24"/>
                    <a:pt x="137" y="23"/>
                  </a:cubicBezTo>
                  <a:cubicBezTo>
                    <a:pt x="139" y="22"/>
                    <a:pt x="141" y="18"/>
                    <a:pt x="139" y="15"/>
                  </a:cubicBezTo>
                  <a:cubicBezTo>
                    <a:pt x="138" y="13"/>
                    <a:pt x="139" y="7"/>
                    <a:pt x="139" y="2"/>
                  </a:cubicBezTo>
                  <a:cubicBezTo>
                    <a:pt x="136" y="2"/>
                    <a:pt x="133" y="1"/>
                    <a:pt x="132" y="1"/>
                  </a:cubicBezTo>
                  <a:cubicBezTo>
                    <a:pt x="130" y="0"/>
                    <a:pt x="126" y="1"/>
                    <a:pt x="124" y="2"/>
                  </a:cubicBezTo>
                  <a:cubicBezTo>
                    <a:pt x="121" y="2"/>
                    <a:pt x="115" y="6"/>
                    <a:pt x="113" y="4"/>
                  </a:cubicBezTo>
                  <a:cubicBezTo>
                    <a:pt x="110" y="2"/>
                    <a:pt x="89" y="5"/>
                    <a:pt x="82" y="6"/>
                  </a:cubicBezTo>
                  <a:cubicBezTo>
                    <a:pt x="76" y="6"/>
                    <a:pt x="74" y="12"/>
                    <a:pt x="70" y="12"/>
                  </a:cubicBezTo>
                  <a:cubicBezTo>
                    <a:pt x="66" y="12"/>
                    <a:pt x="60" y="15"/>
                    <a:pt x="57" y="19"/>
                  </a:cubicBezTo>
                  <a:cubicBezTo>
                    <a:pt x="56" y="20"/>
                    <a:pt x="55" y="20"/>
                    <a:pt x="54" y="20"/>
                  </a:cubicBezTo>
                  <a:cubicBezTo>
                    <a:pt x="55" y="21"/>
                    <a:pt x="55" y="22"/>
                    <a:pt x="56" y="23"/>
                  </a:cubicBezTo>
                  <a:cubicBezTo>
                    <a:pt x="57" y="25"/>
                    <a:pt x="58" y="28"/>
                    <a:pt x="58" y="3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8" name="Freeform 17"/>
            <p:cNvSpPr>
              <a:spLocks/>
            </p:cNvSpPr>
            <p:nvPr/>
          </p:nvSpPr>
          <p:spPr bwMode="auto">
            <a:xfrm>
              <a:off x="8956125" y="5087484"/>
              <a:ext cx="427038" cy="406400"/>
            </a:xfrm>
            <a:custGeom>
              <a:avLst/>
              <a:gdLst>
                <a:gd name="T0" fmla="*/ 14 w 123"/>
                <a:gd name="T1" fmla="*/ 7 h 117"/>
                <a:gd name="T2" fmla="*/ 8 w 123"/>
                <a:gd name="T3" fmla="*/ 13 h 117"/>
                <a:gd name="T4" fmla="*/ 7 w 123"/>
                <a:gd name="T5" fmla="*/ 16 h 117"/>
                <a:gd name="T6" fmla="*/ 5 w 123"/>
                <a:gd name="T7" fmla="*/ 23 h 117"/>
                <a:gd name="T8" fmla="*/ 0 w 123"/>
                <a:gd name="T9" fmla="*/ 27 h 117"/>
                <a:gd name="T10" fmla="*/ 4 w 123"/>
                <a:gd name="T11" fmla="*/ 35 h 117"/>
                <a:gd name="T12" fmla="*/ 4 w 123"/>
                <a:gd name="T13" fmla="*/ 43 h 117"/>
                <a:gd name="T14" fmla="*/ 3 w 123"/>
                <a:gd name="T15" fmla="*/ 48 h 117"/>
                <a:gd name="T16" fmla="*/ 3 w 123"/>
                <a:gd name="T17" fmla="*/ 53 h 117"/>
                <a:gd name="T18" fmla="*/ 4 w 123"/>
                <a:gd name="T19" fmla="*/ 57 h 117"/>
                <a:gd name="T20" fmla="*/ 1 w 123"/>
                <a:gd name="T21" fmla="*/ 61 h 117"/>
                <a:gd name="T22" fmla="*/ 4 w 123"/>
                <a:gd name="T23" fmla="*/ 66 h 117"/>
                <a:gd name="T24" fmla="*/ 5 w 123"/>
                <a:gd name="T25" fmla="*/ 72 h 117"/>
                <a:gd name="T26" fmla="*/ 11 w 123"/>
                <a:gd name="T27" fmla="*/ 76 h 117"/>
                <a:gd name="T28" fmla="*/ 17 w 123"/>
                <a:gd name="T29" fmla="*/ 77 h 117"/>
                <a:gd name="T30" fmla="*/ 21 w 123"/>
                <a:gd name="T31" fmla="*/ 84 h 117"/>
                <a:gd name="T32" fmla="*/ 33 w 123"/>
                <a:gd name="T33" fmla="*/ 87 h 117"/>
                <a:gd name="T34" fmla="*/ 38 w 123"/>
                <a:gd name="T35" fmla="*/ 92 h 117"/>
                <a:gd name="T36" fmla="*/ 51 w 123"/>
                <a:gd name="T37" fmla="*/ 84 h 117"/>
                <a:gd name="T38" fmla="*/ 113 w 123"/>
                <a:gd name="T39" fmla="*/ 117 h 117"/>
                <a:gd name="T40" fmla="*/ 113 w 123"/>
                <a:gd name="T41" fmla="*/ 113 h 117"/>
                <a:gd name="T42" fmla="*/ 120 w 123"/>
                <a:gd name="T43" fmla="*/ 113 h 117"/>
                <a:gd name="T44" fmla="*/ 120 w 123"/>
                <a:gd name="T45" fmla="*/ 34 h 117"/>
                <a:gd name="T46" fmla="*/ 120 w 123"/>
                <a:gd name="T47" fmla="*/ 22 h 117"/>
                <a:gd name="T48" fmla="*/ 121 w 123"/>
                <a:gd name="T49" fmla="*/ 12 h 117"/>
                <a:gd name="T50" fmla="*/ 122 w 123"/>
                <a:gd name="T51" fmla="*/ 10 h 117"/>
                <a:gd name="T52" fmla="*/ 122 w 123"/>
                <a:gd name="T53" fmla="*/ 10 h 117"/>
                <a:gd name="T54" fmla="*/ 111 w 123"/>
                <a:gd name="T55" fmla="*/ 7 h 117"/>
                <a:gd name="T56" fmla="*/ 99 w 123"/>
                <a:gd name="T57" fmla="*/ 1 h 117"/>
                <a:gd name="T58" fmla="*/ 81 w 123"/>
                <a:gd name="T59" fmla="*/ 10 h 117"/>
                <a:gd name="T60" fmla="*/ 82 w 123"/>
                <a:gd name="T61" fmla="*/ 20 h 117"/>
                <a:gd name="T62" fmla="*/ 69 w 123"/>
                <a:gd name="T63" fmla="*/ 21 h 117"/>
                <a:gd name="T64" fmla="*/ 55 w 123"/>
                <a:gd name="T65" fmla="*/ 15 h 117"/>
                <a:gd name="T66" fmla="*/ 47 w 123"/>
                <a:gd name="T67" fmla="*/ 10 h 117"/>
                <a:gd name="T68" fmla="*/ 41 w 123"/>
                <a:gd name="T69" fmla="*/ 5 h 117"/>
                <a:gd name="T70" fmla="*/ 27 w 123"/>
                <a:gd name="T71" fmla="*/ 2 h 117"/>
                <a:gd name="T72" fmla="*/ 17 w 123"/>
                <a:gd name="T73" fmla="*/ 0 h 117"/>
                <a:gd name="T74" fmla="*/ 17 w 123"/>
                <a:gd name="T75" fmla="*/ 4 h 117"/>
                <a:gd name="T76" fmla="*/ 14 w 123"/>
                <a:gd name="T77" fmla="*/ 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3" h="117">
                  <a:moveTo>
                    <a:pt x="14" y="7"/>
                  </a:moveTo>
                  <a:cubicBezTo>
                    <a:pt x="13" y="7"/>
                    <a:pt x="9" y="12"/>
                    <a:pt x="8" y="13"/>
                  </a:cubicBezTo>
                  <a:cubicBezTo>
                    <a:pt x="7" y="13"/>
                    <a:pt x="6" y="15"/>
                    <a:pt x="7" y="16"/>
                  </a:cubicBezTo>
                  <a:cubicBezTo>
                    <a:pt x="7" y="17"/>
                    <a:pt x="7" y="20"/>
                    <a:pt x="5" y="23"/>
                  </a:cubicBezTo>
                  <a:cubicBezTo>
                    <a:pt x="4" y="25"/>
                    <a:pt x="1" y="26"/>
                    <a:pt x="0" y="27"/>
                  </a:cubicBezTo>
                  <a:cubicBezTo>
                    <a:pt x="0" y="28"/>
                    <a:pt x="2" y="31"/>
                    <a:pt x="4" y="35"/>
                  </a:cubicBezTo>
                  <a:cubicBezTo>
                    <a:pt x="6" y="38"/>
                    <a:pt x="2" y="40"/>
                    <a:pt x="4" y="43"/>
                  </a:cubicBezTo>
                  <a:cubicBezTo>
                    <a:pt x="5" y="46"/>
                    <a:pt x="4" y="47"/>
                    <a:pt x="3" y="48"/>
                  </a:cubicBezTo>
                  <a:cubicBezTo>
                    <a:pt x="2" y="50"/>
                    <a:pt x="3" y="52"/>
                    <a:pt x="3" y="53"/>
                  </a:cubicBezTo>
                  <a:cubicBezTo>
                    <a:pt x="3" y="55"/>
                    <a:pt x="5" y="57"/>
                    <a:pt x="4" y="57"/>
                  </a:cubicBezTo>
                  <a:cubicBezTo>
                    <a:pt x="4" y="58"/>
                    <a:pt x="1" y="60"/>
                    <a:pt x="1" y="61"/>
                  </a:cubicBezTo>
                  <a:cubicBezTo>
                    <a:pt x="1" y="62"/>
                    <a:pt x="3" y="63"/>
                    <a:pt x="4" y="66"/>
                  </a:cubicBezTo>
                  <a:cubicBezTo>
                    <a:pt x="6" y="69"/>
                    <a:pt x="5" y="70"/>
                    <a:pt x="5" y="72"/>
                  </a:cubicBezTo>
                  <a:cubicBezTo>
                    <a:pt x="6" y="74"/>
                    <a:pt x="9" y="76"/>
                    <a:pt x="11" y="76"/>
                  </a:cubicBezTo>
                  <a:cubicBezTo>
                    <a:pt x="13" y="76"/>
                    <a:pt x="15" y="77"/>
                    <a:pt x="17" y="77"/>
                  </a:cubicBezTo>
                  <a:cubicBezTo>
                    <a:pt x="19" y="77"/>
                    <a:pt x="20" y="80"/>
                    <a:pt x="21" y="84"/>
                  </a:cubicBezTo>
                  <a:cubicBezTo>
                    <a:pt x="22" y="84"/>
                    <a:pt x="30" y="84"/>
                    <a:pt x="33" y="87"/>
                  </a:cubicBezTo>
                  <a:cubicBezTo>
                    <a:pt x="36" y="89"/>
                    <a:pt x="38" y="92"/>
                    <a:pt x="38" y="92"/>
                  </a:cubicBezTo>
                  <a:cubicBezTo>
                    <a:pt x="51" y="84"/>
                    <a:pt x="51" y="84"/>
                    <a:pt x="51" y="84"/>
                  </a:cubicBezTo>
                  <a:cubicBezTo>
                    <a:pt x="113" y="117"/>
                    <a:pt x="113" y="117"/>
                    <a:pt x="113" y="117"/>
                  </a:cubicBezTo>
                  <a:cubicBezTo>
                    <a:pt x="113" y="113"/>
                    <a:pt x="113" y="113"/>
                    <a:pt x="113" y="113"/>
                  </a:cubicBezTo>
                  <a:cubicBezTo>
                    <a:pt x="120" y="113"/>
                    <a:pt x="120" y="113"/>
                    <a:pt x="120" y="113"/>
                  </a:cubicBezTo>
                  <a:cubicBezTo>
                    <a:pt x="120" y="113"/>
                    <a:pt x="120" y="40"/>
                    <a:pt x="120" y="34"/>
                  </a:cubicBezTo>
                  <a:cubicBezTo>
                    <a:pt x="120" y="29"/>
                    <a:pt x="118" y="25"/>
                    <a:pt x="120" y="22"/>
                  </a:cubicBezTo>
                  <a:cubicBezTo>
                    <a:pt x="123" y="19"/>
                    <a:pt x="119" y="18"/>
                    <a:pt x="121" y="12"/>
                  </a:cubicBezTo>
                  <a:cubicBezTo>
                    <a:pt x="121" y="12"/>
                    <a:pt x="122" y="11"/>
                    <a:pt x="122" y="10"/>
                  </a:cubicBezTo>
                  <a:cubicBezTo>
                    <a:pt x="122" y="10"/>
                    <a:pt x="122" y="10"/>
                    <a:pt x="122" y="10"/>
                  </a:cubicBezTo>
                  <a:cubicBezTo>
                    <a:pt x="121" y="8"/>
                    <a:pt x="118" y="8"/>
                    <a:pt x="111" y="7"/>
                  </a:cubicBezTo>
                  <a:cubicBezTo>
                    <a:pt x="104" y="6"/>
                    <a:pt x="107" y="1"/>
                    <a:pt x="99" y="1"/>
                  </a:cubicBezTo>
                  <a:cubicBezTo>
                    <a:pt x="91" y="0"/>
                    <a:pt x="81" y="7"/>
                    <a:pt x="81" y="10"/>
                  </a:cubicBezTo>
                  <a:cubicBezTo>
                    <a:pt x="81" y="13"/>
                    <a:pt x="84" y="17"/>
                    <a:pt x="82" y="20"/>
                  </a:cubicBezTo>
                  <a:cubicBezTo>
                    <a:pt x="79" y="24"/>
                    <a:pt x="73" y="24"/>
                    <a:pt x="69" y="21"/>
                  </a:cubicBezTo>
                  <a:cubicBezTo>
                    <a:pt x="65" y="17"/>
                    <a:pt x="59" y="15"/>
                    <a:pt x="55" y="15"/>
                  </a:cubicBezTo>
                  <a:cubicBezTo>
                    <a:pt x="50" y="15"/>
                    <a:pt x="46" y="12"/>
                    <a:pt x="47" y="10"/>
                  </a:cubicBezTo>
                  <a:cubicBezTo>
                    <a:pt x="47" y="7"/>
                    <a:pt x="45" y="6"/>
                    <a:pt x="41" y="5"/>
                  </a:cubicBezTo>
                  <a:cubicBezTo>
                    <a:pt x="37" y="4"/>
                    <a:pt x="34" y="1"/>
                    <a:pt x="27" y="2"/>
                  </a:cubicBezTo>
                  <a:cubicBezTo>
                    <a:pt x="23" y="3"/>
                    <a:pt x="20" y="1"/>
                    <a:pt x="17" y="0"/>
                  </a:cubicBezTo>
                  <a:cubicBezTo>
                    <a:pt x="17" y="2"/>
                    <a:pt x="17" y="3"/>
                    <a:pt x="17" y="4"/>
                  </a:cubicBezTo>
                  <a:cubicBezTo>
                    <a:pt x="17" y="7"/>
                    <a:pt x="15" y="6"/>
                    <a:pt x="14"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9" name="Freeform 18"/>
            <p:cNvSpPr>
              <a:spLocks/>
            </p:cNvSpPr>
            <p:nvPr/>
          </p:nvSpPr>
          <p:spPr bwMode="auto">
            <a:xfrm>
              <a:off x="8224288" y="5657396"/>
              <a:ext cx="79375" cy="28575"/>
            </a:xfrm>
            <a:custGeom>
              <a:avLst/>
              <a:gdLst>
                <a:gd name="T0" fmla="*/ 12 w 23"/>
                <a:gd name="T1" fmla="*/ 5 h 8"/>
                <a:gd name="T2" fmla="*/ 19 w 23"/>
                <a:gd name="T3" fmla="*/ 7 h 8"/>
                <a:gd name="T4" fmla="*/ 23 w 23"/>
                <a:gd name="T5" fmla="*/ 5 h 8"/>
                <a:gd name="T6" fmla="*/ 19 w 23"/>
                <a:gd name="T7" fmla="*/ 5 h 8"/>
                <a:gd name="T8" fmla="*/ 11 w 23"/>
                <a:gd name="T9" fmla="*/ 1 h 8"/>
                <a:gd name="T10" fmla="*/ 1 w 23"/>
                <a:gd name="T11" fmla="*/ 3 h 8"/>
                <a:gd name="T12" fmla="*/ 0 w 23"/>
                <a:gd name="T13" fmla="*/ 8 h 8"/>
                <a:gd name="T14" fmla="*/ 3 w 23"/>
                <a:gd name="T15" fmla="*/ 7 h 8"/>
                <a:gd name="T16" fmla="*/ 12 w 23"/>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8">
                  <a:moveTo>
                    <a:pt x="12" y="5"/>
                  </a:moveTo>
                  <a:cubicBezTo>
                    <a:pt x="13" y="3"/>
                    <a:pt x="16" y="6"/>
                    <a:pt x="19" y="7"/>
                  </a:cubicBezTo>
                  <a:cubicBezTo>
                    <a:pt x="21" y="7"/>
                    <a:pt x="23" y="5"/>
                    <a:pt x="23" y="5"/>
                  </a:cubicBezTo>
                  <a:cubicBezTo>
                    <a:pt x="23" y="5"/>
                    <a:pt x="23" y="5"/>
                    <a:pt x="19" y="5"/>
                  </a:cubicBezTo>
                  <a:cubicBezTo>
                    <a:pt x="15" y="4"/>
                    <a:pt x="15" y="0"/>
                    <a:pt x="11" y="1"/>
                  </a:cubicBezTo>
                  <a:cubicBezTo>
                    <a:pt x="8" y="3"/>
                    <a:pt x="6" y="3"/>
                    <a:pt x="1" y="3"/>
                  </a:cubicBezTo>
                  <a:cubicBezTo>
                    <a:pt x="1" y="4"/>
                    <a:pt x="0" y="6"/>
                    <a:pt x="0" y="8"/>
                  </a:cubicBezTo>
                  <a:cubicBezTo>
                    <a:pt x="1" y="8"/>
                    <a:pt x="2" y="7"/>
                    <a:pt x="3" y="7"/>
                  </a:cubicBezTo>
                  <a:cubicBezTo>
                    <a:pt x="5" y="7"/>
                    <a:pt x="10" y="6"/>
                    <a:pt x="12"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0" name="Freeform 19"/>
            <p:cNvSpPr>
              <a:spLocks/>
            </p:cNvSpPr>
            <p:nvPr/>
          </p:nvSpPr>
          <p:spPr bwMode="auto">
            <a:xfrm>
              <a:off x="8206825" y="5581196"/>
              <a:ext cx="166688" cy="128588"/>
            </a:xfrm>
            <a:custGeom>
              <a:avLst/>
              <a:gdLst>
                <a:gd name="T0" fmla="*/ 11 w 48"/>
                <a:gd name="T1" fmla="*/ 36 h 37"/>
                <a:gd name="T2" fmla="*/ 16 w 48"/>
                <a:gd name="T3" fmla="*/ 34 h 37"/>
                <a:gd name="T4" fmla="*/ 27 w 48"/>
                <a:gd name="T5" fmla="*/ 33 h 37"/>
                <a:gd name="T6" fmla="*/ 29 w 48"/>
                <a:gd name="T7" fmla="*/ 34 h 37"/>
                <a:gd name="T8" fmla="*/ 29 w 48"/>
                <a:gd name="T9" fmla="*/ 33 h 37"/>
                <a:gd name="T10" fmla="*/ 35 w 48"/>
                <a:gd name="T11" fmla="*/ 35 h 37"/>
                <a:gd name="T12" fmla="*/ 47 w 48"/>
                <a:gd name="T13" fmla="*/ 36 h 37"/>
                <a:gd name="T14" fmla="*/ 48 w 48"/>
                <a:gd name="T15" fmla="*/ 36 h 37"/>
                <a:gd name="T16" fmla="*/ 48 w 48"/>
                <a:gd name="T17" fmla="*/ 30 h 37"/>
                <a:gd name="T18" fmla="*/ 43 w 48"/>
                <a:gd name="T19" fmla="*/ 25 h 37"/>
                <a:gd name="T20" fmla="*/ 42 w 48"/>
                <a:gd name="T21" fmla="*/ 20 h 37"/>
                <a:gd name="T22" fmla="*/ 41 w 48"/>
                <a:gd name="T23" fmla="*/ 18 h 37"/>
                <a:gd name="T24" fmla="*/ 36 w 48"/>
                <a:gd name="T25" fmla="*/ 12 h 37"/>
                <a:gd name="T26" fmla="*/ 31 w 48"/>
                <a:gd name="T27" fmla="*/ 5 h 37"/>
                <a:gd name="T28" fmla="*/ 28 w 48"/>
                <a:gd name="T29" fmla="*/ 5 h 37"/>
                <a:gd name="T30" fmla="*/ 23 w 48"/>
                <a:gd name="T31" fmla="*/ 1 h 37"/>
                <a:gd name="T32" fmla="*/ 17 w 48"/>
                <a:gd name="T33" fmla="*/ 2 h 37"/>
                <a:gd name="T34" fmla="*/ 10 w 48"/>
                <a:gd name="T35" fmla="*/ 2 h 37"/>
                <a:gd name="T36" fmla="*/ 5 w 48"/>
                <a:gd name="T37" fmla="*/ 6 h 37"/>
                <a:gd name="T38" fmla="*/ 5 w 48"/>
                <a:gd name="T39" fmla="*/ 6 h 37"/>
                <a:gd name="T40" fmla="*/ 3 w 48"/>
                <a:gd name="T41" fmla="*/ 12 h 37"/>
                <a:gd name="T42" fmla="*/ 6 w 48"/>
                <a:gd name="T43" fmla="*/ 24 h 37"/>
                <a:gd name="T44" fmla="*/ 6 w 48"/>
                <a:gd name="T45" fmla="*/ 25 h 37"/>
                <a:gd name="T46" fmla="*/ 16 w 48"/>
                <a:gd name="T47" fmla="*/ 23 h 37"/>
                <a:gd name="T48" fmla="*/ 24 w 48"/>
                <a:gd name="T49" fmla="*/ 27 h 37"/>
                <a:gd name="T50" fmla="*/ 28 w 48"/>
                <a:gd name="T51" fmla="*/ 27 h 37"/>
                <a:gd name="T52" fmla="*/ 24 w 48"/>
                <a:gd name="T53" fmla="*/ 29 h 37"/>
                <a:gd name="T54" fmla="*/ 17 w 48"/>
                <a:gd name="T55" fmla="*/ 27 h 37"/>
                <a:gd name="T56" fmla="*/ 8 w 48"/>
                <a:gd name="T57" fmla="*/ 29 h 37"/>
                <a:gd name="T58" fmla="*/ 5 w 48"/>
                <a:gd name="T59" fmla="*/ 30 h 37"/>
                <a:gd name="T60" fmla="*/ 6 w 48"/>
                <a:gd name="T61" fmla="*/ 34 h 37"/>
                <a:gd name="T62" fmla="*/ 7 w 48"/>
                <a:gd name="T63" fmla="*/ 35 h 37"/>
                <a:gd name="T64" fmla="*/ 11 w 48"/>
                <a:gd name="T6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 h="37">
                  <a:moveTo>
                    <a:pt x="11" y="36"/>
                  </a:moveTo>
                  <a:cubicBezTo>
                    <a:pt x="13" y="36"/>
                    <a:pt x="16" y="34"/>
                    <a:pt x="16" y="34"/>
                  </a:cubicBezTo>
                  <a:cubicBezTo>
                    <a:pt x="16" y="34"/>
                    <a:pt x="26" y="33"/>
                    <a:pt x="27" y="33"/>
                  </a:cubicBezTo>
                  <a:cubicBezTo>
                    <a:pt x="28" y="33"/>
                    <a:pt x="29" y="33"/>
                    <a:pt x="29" y="34"/>
                  </a:cubicBezTo>
                  <a:cubicBezTo>
                    <a:pt x="29" y="33"/>
                    <a:pt x="29" y="33"/>
                    <a:pt x="29" y="33"/>
                  </a:cubicBezTo>
                  <a:cubicBezTo>
                    <a:pt x="29" y="33"/>
                    <a:pt x="35" y="34"/>
                    <a:pt x="35" y="35"/>
                  </a:cubicBezTo>
                  <a:cubicBezTo>
                    <a:pt x="35" y="36"/>
                    <a:pt x="43" y="37"/>
                    <a:pt x="47" y="36"/>
                  </a:cubicBezTo>
                  <a:cubicBezTo>
                    <a:pt x="47" y="36"/>
                    <a:pt x="47" y="36"/>
                    <a:pt x="48" y="36"/>
                  </a:cubicBezTo>
                  <a:cubicBezTo>
                    <a:pt x="48" y="34"/>
                    <a:pt x="48" y="31"/>
                    <a:pt x="48" y="30"/>
                  </a:cubicBezTo>
                  <a:cubicBezTo>
                    <a:pt x="47" y="29"/>
                    <a:pt x="45" y="27"/>
                    <a:pt x="43" y="25"/>
                  </a:cubicBezTo>
                  <a:cubicBezTo>
                    <a:pt x="42" y="24"/>
                    <a:pt x="42" y="20"/>
                    <a:pt x="42" y="20"/>
                  </a:cubicBezTo>
                  <a:cubicBezTo>
                    <a:pt x="41" y="18"/>
                    <a:pt x="41" y="18"/>
                    <a:pt x="41" y="18"/>
                  </a:cubicBezTo>
                  <a:cubicBezTo>
                    <a:pt x="41" y="18"/>
                    <a:pt x="40" y="13"/>
                    <a:pt x="36" y="12"/>
                  </a:cubicBezTo>
                  <a:cubicBezTo>
                    <a:pt x="33" y="11"/>
                    <a:pt x="31" y="5"/>
                    <a:pt x="31" y="5"/>
                  </a:cubicBezTo>
                  <a:cubicBezTo>
                    <a:pt x="28" y="5"/>
                    <a:pt x="28" y="5"/>
                    <a:pt x="28" y="5"/>
                  </a:cubicBezTo>
                  <a:cubicBezTo>
                    <a:pt x="28" y="5"/>
                    <a:pt x="25" y="2"/>
                    <a:pt x="23" y="1"/>
                  </a:cubicBezTo>
                  <a:cubicBezTo>
                    <a:pt x="21" y="0"/>
                    <a:pt x="17" y="2"/>
                    <a:pt x="17" y="2"/>
                  </a:cubicBezTo>
                  <a:cubicBezTo>
                    <a:pt x="17" y="2"/>
                    <a:pt x="12" y="2"/>
                    <a:pt x="10" y="2"/>
                  </a:cubicBezTo>
                  <a:cubicBezTo>
                    <a:pt x="7" y="1"/>
                    <a:pt x="7" y="5"/>
                    <a:pt x="5" y="6"/>
                  </a:cubicBezTo>
                  <a:cubicBezTo>
                    <a:pt x="5" y="6"/>
                    <a:pt x="5" y="6"/>
                    <a:pt x="5" y="6"/>
                  </a:cubicBezTo>
                  <a:cubicBezTo>
                    <a:pt x="4" y="8"/>
                    <a:pt x="4" y="10"/>
                    <a:pt x="3" y="12"/>
                  </a:cubicBezTo>
                  <a:cubicBezTo>
                    <a:pt x="0" y="16"/>
                    <a:pt x="4" y="22"/>
                    <a:pt x="6" y="24"/>
                  </a:cubicBezTo>
                  <a:cubicBezTo>
                    <a:pt x="6" y="24"/>
                    <a:pt x="6" y="24"/>
                    <a:pt x="6" y="25"/>
                  </a:cubicBezTo>
                  <a:cubicBezTo>
                    <a:pt x="11" y="25"/>
                    <a:pt x="13" y="25"/>
                    <a:pt x="16" y="23"/>
                  </a:cubicBezTo>
                  <a:cubicBezTo>
                    <a:pt x="20" y="22"/>
                    <a:pt x="20" y="26"/>
                    <a:pt x="24" y="27"/>
                  </a:cubicBezTo>
                  <a:cubicBezTo>
                    <a:pt x="28" y="27"/>
                    <a:pt x="28" y="27"/>
                    <a:pt x="28" y="27"/>
                  </a:cubicBezTo>
                  <a:cubicBezTo>
                    <a:pt x="28" y="27"/>
                    <a:pt x="26" y="29"/>
                    <a:pt x="24" y="29"/>
                  </a:cubicBezTo>
                  <a:cubicBezTo>
                    <a:pt x="21" y="28"/>
                    <a:pt x="18" y="25"/>
                    <a:pt x="17" y="27"/>
                  </a:cubicBezTo>
                  <a:cubicBezTo>
                    <a:pt x="15" y="28"/>
                    <a:pt x="10" y="29"/>
                    <a:pt x="8" y="29"/>
                  </a:cubicBezTo>
                  <a:cubicBezTo>
                    <a:pt x="7" y="29"/>
                    <a:pt x="6" y="30"/>
                    <a:pt x="5" y="30"/>
                  </a:cubicBezTo>
                  <a:cubicBezTo>
                    <a:pt x="5" y="31"/>
                    <a:pt x="5" y="33"/>
                    <a:pt x="6" y="34"/>
                  </a:cubicBezTo>
                  <a:cubicBezTo>
                    <a:pt x="6" y="34"/>
                    <a:pt x="7" y="34"/>
                    <a:pt x="7" y="35"/>
                  </a:cubicBezTo>
                  <a:cubicBezTo>
                    <a:pt x="11" y="34"/>
                    <a:pt x="10" y="36"/>
                    <a:pt x="11" y="3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1" name="Freeform 20"/>
            <p:cNvSpPr>
              <a:spLocks/>
            </p:cNvSpPr>
            <p:nvPr/>
          </p:nvSpPr>
          <p:spPr bwMode="auto">
            <a:xfrm>
              <a:off x="8230638" y="5695496"/>
              <a:ext cx="76200" cy="46038"/>
            </a:xfrm>
            <a:custGeom>
              <a:avLst/>
              <a:gdLst>
                <a:gd name="T0" fmla="*/ 12 w 22"/>
                <a:gd name="T1" fmla="*/ 12 h 13"/>
                <a:gd name="T2" fmla="*/ 18 w 22"/>
                <a:gd name="T3" fmla="*/ 9 h 13"/>
                <a:gd name="T4" fmla="*/ 21 w 22"/>
                <a:gd name="T5" fmla="*/ 7 h 13"/>
                <a:gd name="T6" fmla="*/ 21 w 22"/>
                <a:gd name="T7" fmla="*/ 4 h 13"/>
                <a:gd name="T8" fmla="*/ 22 w 22"/>
                <a:gd name="T9" fmla="*/ 1 h 13"/>
                <a:gd name="T10" fmla="*/ 20 w 22"/>
                <a:gd name="T11" fmla="*/ 0 h 13"/>
                <a:gd name="T12" fmla="*/ 9 w 22"/>
                <a:gd name="T13" fmla="*/ 1 h 13"/>
                <a:gd name="T14" fmla="*/ 4 w 22"/>
                <a:gd name="T15" fmla="*/ 3 h 13"/>
                <a:gd name="T16" fmla="*/ 0 w 22"/>
                <a:gd name="T17" fmla="*/ 2 h 13"/>
                <a:gd name="T18" fmla="*/ 6 w 22"/>
                <a:gd name="T19" fmla="*/ 7 h 13"/>
                <a:gd name="T20" fmla="*/ 10 w 22"/>
                <a:gd name="T21" fmla="*/ 13 h 13"/>
                <a:gd name="T22" fmla="*/ 11 w 22"/>
                <a:gd name="T23" fmla="*/ 13 h 13"/>
                <a:gd name="T24" fmla="*/ 12 w 22"/>
                <a:gd name="T25"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3">
                  <a:moveTo>
                    <a:pt x="12" y="12"/>
                  </a:moveTo>
                  <a:cubicBezTo>
                    <a:pt x="13" y="11"/>
                    <a:pt x="17" y="8"/>
                    <a:pt x="18" y="9"/>
                  </a:cubicBezTo>
                  <a:cubicBezTo>
                    <a:pt x="19" y="9"/>
                    <a:pt x="21" y="8"/>
                    <a:pt x="21" y="7"/>
                  </a:cubicBezTo>
                  <a:cubicBezTo>
                    <a:pt x="21" y="7"/>
                    <a:pt x="19" y="4"/>
                    <a:pt x="21" y="4"/>
                  </a:cubicBezTo>
                  <a:cubicBezTo>
                    <a:pt x="22" y="3"/>
                    <a:pt x="22" y="2"/>
                    <a:pt x="22" y="1"/>
                  </a:cubicBezTo>
                  <a:cubicBezTo>
                    <a:pt x="22" y="0"/>
                    <a:pt x="21" y="0"/>
                    <a:pt x="20" y="0"/>
                  </a:cubicBezTo>
                  <a:cubicBezTo>
                    <a:pt x="19" y="0"/>
                    <a:pt x="9" y="1"/>
                    <a:pt x="9" y="1"/>
                  </a:cubicBezTo>
                  <a:cubicBezTo>
                    <a:pt x="9" y="1"/>
                    <a:pt x="6" y="3"/>
                    <a:pt x="4" y="3"/>
                  </a:cubicBezTo>
                  <a:cubicBezTo>
                    <a:pt x="3" y="3"/>
                    <a:pt x="4" y="1"/>
                    <a:pt x="0" y="2"/>
                  </a:cubicBezTo>
                  <a:cubicBezTo>
                    <a:pt x="2" y="4"/>
                    <a:pt x="2" y="5"/>
                    <a:pt x="6" y="7"/>
                  </a:cubicBezTo>
                  <a:cubicBezTo>
                    <a:pt x="11" y="8"/>
                    <a:pt x="6" y="10"/>
                    <a:pt x="10" y="13"/>
                  </a:cubicBezTo>
                  <a:cubicBezTo>
                    <a:pt x="10" y="13"/>
                    <a:pt x="10" y="13"/>
                    <a:pt x="11" y="13"/>
                  </a:cubicBezTo>
                  <a:cubicBezTo>
                    <a:pt x="11" y="13"/>
                    <a:pt x="11" y="13"/>
                    <a:pt x="12"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2" name="Freeform 21"/>
            <p:cNvSpPr>
              <a:spLocks/>
            </p:cNvSpPr>
            <p:nvPr/>
          </p:nvSpPr>
          <p:spPr bwMode="auto">
            <a:xfrm>
              <a:off x="9094238" y="5736771"/>
              <a:ext cx="344488" cy="244475"/>
            </a:xfrm>
            <a:custGeom>
              <a:avLst/>
              <a:gdLst>
                <a:gd name="T0" fmla="*/ 91 w 99"/>
                <a:gd name="T1" fmla="*/ 40 h 70"/>
                <a:gd name="T2" fmla="*/ 88 w 99"/>
                <a:gd name="T3" fmla="*/ 34 h 70"/>
                <a:gd name="T4" fmla="*/ 83 w 99"/>
                <a:gd name="T5" fmla="*/ 30 h 70"/>
                <a:gd name="T6" fmla="*/ 80 w 99"/>
                <a:gd name="T7" fmla="*/ 25 h 70"/>
                <a:gd name="T8" fmla="*/ 73 w 99"/>
                <a:gd name="T9" fmla="*/ 22 h 70"/>
                <a:gd name="T10" fmla="*/ 72 w 99"/>
                <a:gd name="T11" fmla="*/ 19 h 70"/>
                <a:gd name="T12" fmla="*/ 69 w 99"/>
                <a:gd name="T13" fmla="*/ 19 h 70"/>
                <a:gd name="T14" fmla="*/ 70 w 99"/>
                <a:gd name="T15" fmla="*/ 16 h 70"/>
                <a:gd name="T16" fmla="*/ 69 w 99"/>
                <a:gd name="T17" fmla="*/ 9 h 70"/>
                <a:gd name="T18" fmla="*/ 64 w 99"/>
                <a:gd name="T19" fmla="*/ 1 h 70"/>
                <a:gd name="T20" fmla="*/ 62 w 99"/>
                <a:gd name="T21" fmla="*/ 1 h 70"/>
                <a:gd name="T22" fmla="*/ 56 w 99"/>
                <a:gd name="T23" fmla="*/ 4 h 70"/>
                <a:gd name="T24" fmla="*/ 54 w 99"/>
                <a:gd name="T25" fmla="*/ 7 h 70"/>
                <a:gd name="T26" fmla="*/ 46 w 99"/>
                <a:gd name="T27" fmla="*/ 15 h 70"/>
                <a:gd name="T28" fmla="*/ 35 w 99"/>
                <a:gd name="T29" fmla="*/ 18 h 70"/>
                <a:gd name="T30" fmla="*/ 34 w 99"/>
                <a:gd name="T31" fmla="*/ 22 h 70"/>
                <a:gd name="T32" fmla="*/ 27 w 99"/>
                <a:gd name="T33" fmla="*/ 26 h 70"/>
                <a:gd name="T34" fmla="*/ 18 w 99"/>
                <a:gd name="T35" fmla="*/ 28 h 70"/>
                <a:gd name="T36" fmla="*/ 13 w 99"/>
                <a:gd name="T37" fmla="*/ 28 h 70"/>
                <a:gd name="T38" fmla="*/ 9 w 99"/>
                <a:gd name="T39" fmla="*/ 30 h 70"/>
                <a:gd name="T40" fmla="*/ 8 w 99"/>
                <a:gd name="T41" fmla="*/ 30 h 70"/>
                <a:gd name="T42" fmla="*/ 4 w 99"/>
                <a:gd name="T43" fmla="*/ 35 h 70"/>
                <a:gd name="T44" fmla="*/ 0 w 99"/>
                <a:gd name="T45" fmla="*/ 43 h 70"/>
                <a:gd name="T46" fmla="*/ 1 w 99"/>
                <a:gd name="T47" fmla="*/ 49 h 70"/>
                <a:gd name="T48" fmla="*/ 3 w 99"/>
                <a:gd name="T49" fmla="*/ 56 h 70"/>
                <a:gd name="T50" fmla="*/ 4 w 99"/>
                <a:gd name="T51" fmla="*/ 60 h 70"/>
                <a:gd name="T52" fmla="*/ 6 w 99"/>
                <a:gd name="T53" fmla="*/ 63 h 70"/>
                <a:gd name="T54" fmla="*/ 11 w 99"/>
                <a:gd name="T55" fmla="*/ 68 h 70"/>
                <a:gd name="T56" fmla="*/ 13 w 99"/>
                <a:gd name="T57" fmla="*/ 70 h 70"/>
                <a:gd name="T58" fmla="*/ 13 w 99"/>
                <a:gd name="T59" fmla="*/ 69 h 70"/>
                <a:gd name="T60" fmla="*/ 15 w 99"/>
                <a:gd name="T61" fmla="*/ 63 h 70"/>
                <a:gd name="T62" fmla="*/ 19 w 99"/>
                <a:gd name="T63" fmla="*/ 62 h 70"/>
                <a:gd name="T64" fmla="*/ 23 w 99"/>
                <a:gd name="T65" fmla="*/ 61 h 70"/>
                <a:gd name="T66" fmla="*/ 30 w 99"/>
                <a:gd name="T67" fmla="*/ 62 h 70"/>
                <a:gd name="T68" fmla="*/ 30 w 99"/>
                <a:gd name="T69" fmla="*/ 56 h 70"/>
                <a:gd name="T70" fmla="*/ 38 w 99"/>
                <a:gd name="T71" fmla="*/ 50 h 70"/>
                <a:gd name="T72" fmla="*/ 45 w 99"/>
                <a:gd name="T73" fmla="*/ 54 h 70"/>
                <a:gd name="T74" fmla="*/ 60 w 99"/>
                <a:gd name="T75" fmla="*/ 57 h 70"/>
                <a:gd name="T76" fmla="*/ 62 w 99"/>
                <a:gd name="T77" fmla="*/ 52 h 70"/>
                <a:gd name="T78" fmla="*/ 69 w 99"/>
                <a:gd name="T79" fmla="*/ 52 h 70"/>
                <a:gd name="T80" fmla="*/ 77 w 99"/>
                <a:gd name="T81" fmla="*/ 50 h 70"/>
                <a:gd name="T82" fmla="*/ 84 w 99"/>
                <a:gd name="T83" fmla="*/ 49 h 70"/>
                <a:gd name="T84" fmla="*/ 93 w 99"/>
                <a:gd name="T85" fmla="*/ 50 h 70"/>
                <a:gd name="T86" fmla="*/ 99 w 99"/>
                <a:gd name="T87" fmla="*/ 49 h 70"/>
                <a:gd name="T88" fmla="*/ 97 w 99"/>
                <a:gd name="T89" fmla="*/ 44 h 70"/>
                <a:gd name="T90" fmla="*/ 91 w 99"/>
                <a:gd name="T91"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9" h="70">
                  <a:moveTo>
                    <a:pt x="91" y="40"/>
                  </a:moveTo>
                  <a:cubicBezTo>
                    <a:pt x="91" y="38"/>
                    <a:pt x="91" y="37"/>
                    <a:pt x="88" y="34"/>
                  </a:cubicBezTo>
                  <a:cubicBezTo>
                    <a:pt x="85" y="32"/>
                    <a:pt x="83" y="31"/>
                    <a:pt x="83" y="30"/>
                  </a:cubicBezTo>
                  <a:cubicBezTo>
                    <a:pt x="83" y="28"/>
                    <a:pt x="82" y="28"/>
                    <a:pt x="80" y="25"/>
                  </a:cubicBezTo>
                  <a:cubicBezTo>
                    <a:pt x="77" y="22"/>
                    <a:pt x="73" y="22"/>
                    <a:pt x="73" y="22"/>
                  </a:cubicBezTo>
                  <a:cubicBezTo>
                    <a:pt x="72" y="19"/>
                    <a:pt x="72" y="19"/>
                    <a:pt x="72" y="19"/>
                  </a:cubicBezTo>
                  <a:cubicBezTo>
                    <a:pt x="69" y="19"/>
                    <a:pt x="69" y="19"/>
                    <a:pt x="69" y="19"/>
                  </a:cubicBezTo>
                  <a:cubicBezTo>
                    <a:pt x="69" y="19"/>
                    <a:pt x="67" y="17"/>
                    <a:pt x="70" y="16"/>
                  </a:cubicBezTo>
                  <a:cubicBezTo>
                    <a:pt x="73" y="14"/>
                    <a:pt x="70" y="10"/>
                    <a:pt x="69" y="9"/>
                  </a:cubicBezTo>
                  <a:cubicBezTo>
                    <a:pt x="69" y="8"/>
                    <a:pt x="65" y="2"/>
                    <a:pt x="64" y="1"/>
                  </a:cubicBezTo>
                  <a:cubicBezTo>
                    <a:pt x="63" y="1"/>
                    <a:pt x="63" y="1"/>
                    <a:pt x="62" y="1"/>
                  </a:cubicBezTo>
                  <a:cubicBezTo>
                    <a:pt x="61" y="0"/>
                    <a:pt x="57" y="2"/>
                    <a:pt x="56" y="4"/>
                  </a:cubicBezTo>
                  <a:cubicBezTo>
                    <a:pt x="54" y="5"/>
                    <a:pt x="55" y="6"/>
                    <a:pt x="54" y="7"/>
                  </a:cubicBezTo>
                  <a:cubicBezTo>
                    <a:pt x="53" y="9"/>
                    <a:pt x="49" y="12"/>
                    <a:pt x="46" y="15"/>
                  </a:cubicBezTo>
                  <a:cubicBezTo>
                    <a:pt x="43" y="19"/>
                    <a:pt x="37" y="17"/>
                    <a:pt x="35" y="18"/>
                  </a:cubicBezTo>
                  <a:cubicBezTo>
                    <a:pt x="33" y="19"/>
                    <a:pt x="36" y="21"/>
                    <a:pt x="34" y="22"/>
                  </a:cubicBezTo>
                  <a:cubicBezTo>
                    <a:pt x="33" y="23"/>
                    <a:pt x="28" y="25"/>
                    <a:pt x="27" y="26"/>
                  </a:cubicBezTo>
                  <a:cubicBezTo>
                    <a:pt x="26" y="27"/>
                    <a:pt x="20" y="26"/>
                    <a:pt x="18" y="28"/>
                  </a:cubicBezTo>
                  <a:cubicBezTo>
                    <a:pt x="17" y="31"/>
                    <a:pt x="15" y="26"/>
                    <a:pt x="13" y="28"/>
                  </a:cubicBezTo>
                  <a:cubicBezTo>
                    <a:pt x="11" y="31"/>
                    <a:pt x="9" y="31"/>
                    <a:pt x="9" y="30"/>
                  </a:cubicBezTo>
                  <a:cubicBezTo>
                    <a:pt x="8" y="30"/>
                    <a:pt x="8" y="30"/>
                    <a:pt x="8" y="30"/>
                  </a:cubicBezTo>
                  <a:cubicBezTo>
                    <a:pt x="6" y="31"/>
                    <a:pt x="4" y="33"/>
                    <a:pt x="4" y="35"/>
                  </a:cubicBezTo>
                  <a:cubicBezTo>
                    <a:pt x="3" y="38"/>
                    <a:pt x="0" y="41"/>
                    <a:pt x="0" y="43"/>
                  </a:cubicBezTo>
                  <a:cubicBezTo>
                    <a:pt x="0" y="44"/>
                    <a:pt x="1" y="46"/>
                    <a:pt x="1" y="49"/>
                  </a:cubicBezTo>
                  <a:cubicBezTo>
                    <a:pt x="1" y="52"/>
                    <a:pt x="2" y="53"/>
                    <a:pt x="3" y="56"/>
                  </a:cubicBezTo>
                  <a:cubicBezTo>
                    <a:pt x="5" y="58"/>
                    <a:pt x="4" y="60"/>
                    <a:pt x="4" y="60"/>
                  </a:cubicBezTo>
                  <a:cubicBezTo>
                    <a:pt x="4" y="60"/>
                    <a:pt x="5" y="61"/>
                    <a:pt x="6" y="63"/>
                  </a:cubicBezTo>
                  <a:cubicBezTo>
                    <a:pt x="8" y="65"/>
                    <a:pt x="11" y="67"/>
                    <a:pt x="11" y="68"/>
                  </a:cubicBezTo>
                  <a:cubicBezTo>
                    <a:pt x="12" y="69"/>
                    <a:pt x="12" y="69"/>
                    <a:pt x="13" y="70"/>
                  </a:cubicBezTo>
                  <a:cubicBezTo>
                    <a:pt x="13" y="69"/>
                    <a:pt x="13" y="69"/>
                    <a:pt x="13" y="69"/>
                  </a:cubicBezTo>
                  <a:cubicBezTo>
                    <a:pt x="15" y="66"/>
                    <a:pt x="15" y="63"/>
                    <a:pt x="15" y="63"/>
                  </a:cubicBezTo>
                  <a:cubicBezTo>
                    <a:pt x="19" y="62"/>
                    <a:pt x="19" y="62"/>
                    <a:pt x="19" y="62"/>
                  </a:cubicBezTo>
                  <a:cubicBezTo>
                    <a:pt x="23" y="61"/>
                    <a:pt x="23" y="61"/>
                    <a:pt x="23" y="61"/>
                  </a:cubicBezTo>
                  <a:cubicBezTo>
                    <a:pt x="30" y="62"/>
                    <a:pt x="30" y="62"/>
                    <a:pt x="30" y="62"/>
                  </a:cubicBezTo>
                  <a:cubicBezTo>
                    <a:pt x="30" y="56"/>
                    <a:pt x="30" y="56"/>
                    <a:pt x="30" y="56"/>
                  </a:cubicBezTo>
                  <a:cubicBezTo>
                    <a:pt x="30" y="56"/>
                    <a:pt x="35" y="50"/>
                    <a:pt x="38" y="50"/>
                  </a:cubicBezTo>
                  <a:cubicBezTo>
                    <a:pt x="42" y="50"/>
                    <a:pt x="45" y="54"/>
                    <a:pt x="45" y="54"/>
                  </a:cubicBezTo>
                  <a:cubicBezTo>
                    <a:pt x="60" y="57"/>
                    <a:pt x="60" y="57"/>
                    <a:pt x="60" y="57"/>
                  </a:cubicBezTo>
                  <a:cubicBezTo>
                    <a:pt x="60" y="57"/>
                    <a:pt x="61" y="53"/>
                    <a:pt x="62" y="52"/>
                  </a:cubicBezTo>
                  <a:cubicBezTo>
                    <a:pt x="64" y="51"/>
                    <a:pt x="67" y="53"/>
                    <a:pt x="69" y="52"/>
                  </a:cubicBezTo>
                  <a:cubicBezTo>
                    <a:pt x="71" y="51"/>
                    <a:pt x="74" y="50"/>
                    <a:pt x="77" y="50"/>
                  </a:cubicBezTo>
                  <a:cubicBezTo>
                    <a:pt x="81" y="50"/>
                    <a:pt x="82" y="51"/>
                    <a:pt x="84" y="49"/>
                  </a:cubicBezTo>
                  <a:cubicBezTo>
                    <a:pt x="85" y="46"/>
                    <a:pt x="93" y="50"/>
                    <a:pt x="93" y="50"/>
                  </a:cubicBezTo>
                  <a:cubicBezTo>
                    <a:pt x="99" y="49"/>
                    <a:pt x="99" y="49"/>
                    <a:pt x="99" y="49"/>
                  </a:cubicBezTo>
                  <a:cubicBezTo>
                    <a:pt x="97" y="44"/>
                    <a:pt x="97" y="44"/>
                    <a:pt x="97" y="44"/>
                  </a:cubicBezTo>
                  <a:cubicBezTo>
                    <a:pt x="97" y="44"/>
                    <a:pt x="91" y="41"/>
                    <a:pt x="91" y="4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3" name="Freeform 22"/>
            <p:cNvSpPr>
              <a:spLocks/>
            </p:cNvSpPr>
            <p:nvPr/>
          </p:nvSpPr>
          <p:spPr bwMode="auto">
            <a:xfrm>
              <a:off x="8768800" y="5657396"/>
              <a:ext cx="333375" cy="277813"/>
            </a:xfrm>
            <a:custGeom>
              <a:avLst/>
              <a:gdLst>
                <a:gd name="T0" fmla="*/ 59 w 96"/>
                <a:gd name="T1" fmla="*/ 58 h 80"/>
                <a:gd name="T2" fmla="*/ 64 w 96"/>
                <a:gd name="T3" fmla="*/ 57 h 80"/>
                <a:gd name="T4" fmla="*/ 69 w 96"/>
                <a:gd name="T5" fmla="*/ 61 h 80"/>
                <a:gd name="T6" fmla="*/ 73 w 96"/>
                <a:gd name="T7" fmla="*/ 58 h 80"/>
                <a:gd name="T8" fmla="*/ 78 w 96"/>
                <a:gd name="T9" fmla="*/ 46 h 80"/>
                <a:gd name="T10" fmla="*/ 82 w 96"/>
                <a:gd name="T11" fmla="*/ 41 h 80"/>
                <a:gd name="T12" fmla="*/ 83 w 96"/>
                <a:gd name="T13" fmla="*/ 36 h 80"/>
                <a:gd name="T14" fmla="*/ 85 w 96"/>
                <a:gd name="T15" fmla="*/ 31 h 80"/>
                <a:gd name="T16" fmla="*/ 90 w 96"/>
                <a:gd name="T17" fmla="*/ 22 h 80"/>
                <a:gd name="T18" fmla="*/ 95 w 96"/>
                <a:gd name="T19" fmla="*/ 20 h 80"/>
                <a:gd name="T20" fmla="*/ 94 w 96"/>
                <a:gd name="T21" fmla="*/ 15 h 80"/>
                <a:gd name="T22" fmla="*/ 91 w 96"/>
                <a:gd name="T23" fmla="*/ 12 h 80"/>
                <a:gd name="T24" fmla="*/ 91 w 96"/>
                <a:gd name="T25" fmla="*/ 7 h 80"/>
                <a:gd name="T26" fmla="*/ 88 w 96"/>
                <a:gd name="T27" fmla="*/ 4 h 80"/>
                <a:gd name="T28" fmla="*/ 85 w 96"/>
                <a:gd name="T29" fmla="*/ 2 h 80"/>
                <a:gd name="T30" fmla="*/ 80 w 96"/>
                <a:gd name="T31" fmla="*/ 7 h 80"/>
                <a:gd name="T32" fmla="*/ 73 w 96"/>
                <a:gd name="T33" fmla="*/ 6 h 80"/>
                <a:gd name="T34" fmla="*/ 63 w 96"/>
                <a:gd name="T35" fmla="*/ 6 h 80"/>
                <a:gd name="T36" fmla="*/ 57 w 96"/>
                <a:gd name="T37" fmla="*/ 9 h 80"/>
                <a:gd name="T38" fmla="*/ 49 w 96"/>
                <a:gd name="T39" fmla="*/ 9 h 80"/>
                <a:gd name="T40" fmla="*/ 43 w 96"/>
                <a:gd name="T41" fmla="*/ 6 h 80"/>
                <a:gd name="T42" fmla="*/ 36 w 96"/>
                <a:gd name="T43" fmla="*/ 8 h 80"/>
                <a:gd name="T44" fmla="*/ 32 w 96"/>
                <a:gd name="T45" fmla="*/ 4 h 80"/>
                <a:gd name="T46" fmla="*/ 25 w 96"/>
                <a:gd name="T47" fmla="*/ 2 h 80"/>
                <a:gd name="T48" fmla="*/ 20 w 96"/>
                <a:gd name="T49" fmla="*/ 3 h 80"/>
                <a:gd name="T50" fmla="*/ 13 w 96"/>
                <a:gd name="T51" fmla="*/ 3 h 80"/>
                <a:gd name="T52" fmla="*/ 11 w 96"/>
                <a:gd name="T53" fmla="*/ 10 h 80"/>
                <a:gd name="T54" fmla="*/ 8 w 96"/>
                <a:gd name="T55" fmla="*/ 16 h 80"/>
                <a:gd name="T56" fmla="*/ 7 w 96"/>
                <a:gd name="T57" fmla="*/ 17 h 80"/>
                <a:gd name="T58" fmla="*/ 8 w 96"/>
                <a:gd name="T59" fmla="*/ 23 h 80"/>
                <a:gd name="T60" fmla="*/ 7 w 96"/>
                <a:gd name="T61" fmla="*/ 34 h 80"/>
                <a:gd name="T62" fmla="*/ 4 w 96"/>
                <a:gd name="T63" fmla="*/ 39 h 80"/>
                <a:gd name="T64" fmla="*/ 0 w 96"/>
                <a:gd name="T65" fmla="*/ 45 h 80"/>
                <a:gd name="T66" fmla="*/ 1 w 96"/>
                <a:gd name="T67" fmla="*/ 54 h 80"/>
                <a:gd name="T68" fmla="*/ 3 w 96"/>
                <a:gd name="T69" fmla="*/ 60 h 80"/>
                <a:gd name="T70" fmla="*/ 3 w 96"/>
                <a:gd name="T71" fmla="*/ 60 h 80"/>
                <a:gd name="T72" fmla="*/ 15 w 96"/>
                <a:gd name="T73" fmla="*/ 63 h 80"/>
                <a:gd name="T74" fmla="*/ 23 w 96"/>
                <a:gd name="T75" fmla="*/ 72 h 80"/>
                <a:gd name="T76" fmla="*/ 27 w 96"/>
                <a:gd name="T77" fmla="*/ 79 h 80"/>
                <a:gd name="T78" fmla="*/ 35 w 96"/>
                <a:gd name="T79" fmla="*/ 77 h 80"/>
                <a:gd name="T80" fmla="*/ 46 w 96"/>
                <a:gd name="T81" fmla="*/ 76 h 80"/>
                <a:gd name="T82" fmla="*/ 47 w 96"/>
                <a:gd name="T83" fmla="*/ 76 h 80"/>
                <a:gd name="T84" fmla="*/ 50 w 96"/>
                <a:gd name="T85" fmla="*/ 67 h 80"/>
                <a:gd name="T86" fmla="*/ 59 w 96"/>
                <a:gd name="T87" fmla="*/ 5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80">
                  <a:moveTo>
                    <a:pt x="59" y="58"/>
                  </a:moveTo>
                  <a:cubicBezTo>
                    <a:pt x="60" y="58"/>
                    <a:pt x="62" y="59"/>
                    <a:pt x="64" y="57"/>
                  </a:cubicBezTo>
                  <a:cubicBezTo>
                    <a:pt x="65" y="56"/>
                    <a:pt x="69" y="59"/>
                    <a:pt x="69" y="61"/>
                  </a:cubicBezTo>
                  <a:cubicBezTo>
                    <a:pt x="70" y="64"/>
                    <a:pt x="71" y="61"/>
                    <a:pt x="73" y="58"/>
                  </a:cubicBezTo>
                  <a:cubicBezTo>
                    <a:pt x="74" y="55"/>
                    <a:pt x="78" y="47"/>
                    <a:pt x="78" y="46"/>
                  </a:cubicBezTo>
                  <a:cubicBezTo>
                    <a:pt x="78" y="44"/>
                    <a:pt x="82" y="42"/>
                    <a:pt x="82" y="41"/>
                  </a:cubicBezTo>
                  <a:cubicBezTo>
                    <a:pt x="82" y="40"/>
                    <a:pt x="82" y="37"/>
                    <a:pt x="83" y="36"/>
                  </a:cubicBezTo>
                  <a:cubicBezTo>
                    <a:pt x="84" y="36"/>
                    <a:pt x="85" y="32"/>
                    <a:pt x="85" y="31"/>
                  </a:cubicBezTo>
                  <a:cubicBezTo>
                    <a:pt x="85" y="30"/>
                    <a:pt x="89" y="23"/>
                    <a:pt x="90" y="22"/>
                  </a:cubicBezTo>
                  <a:cubicBezTo>
                    <a:pt x="91" y="22"/>
                    <a:pt x="94" y="22"/>
                    <a:pt x="95" y="20"/>
                  </a:cubicBezTo>
                  <a:cubicBezTo>
                    <a:pt x="95" y="18"/>
                    <a:pt x="96" y="15"/>
                    <a:pt x="94" y="15"/>
                  </a:cubicBezTo>
                  <a:cubicBezTo>
                    <a:pt x="93" y="14"/>
                    <a:pt x="91" y="13"/>
                    <a:pt x="91" y="12"/>
                  </a:cubicBezTo>
                  <a:cubicBezTo>
                    <a:pt x="91" y="11"/>
                    <a:pt x="91" y="9"/>
                    <a:pt x="91" y="7"/>
                  </a:cubicBezTo>
                  <a:cubicBezTo>
                    <a:pt x="89" y="7"/>
                    <a:pt x="89" y="5"/>
                    <a:pt x="88" y="4"/>
                  </a:cubicBezTo>
                  <a:cubicBezTo>
                    <a:pt x="87" y="3"/>
                    <a:pt x="87" y="2"/>
                    <a:pt x="85" y="2"/>
                  </a:cubicBezTo>
                  <a:cubicBezTo>
                    <a:pt x="84" y="3"/>
                    <a:pt x="82" y="7"/>
                    <a:pt x="80" y="7"/>
                  </a:cubicBezTo>
                  <a:cubicBezTo>
                    <a:pt x="78" y="8"/>
                    <a:pt x="74" y="7"/>
                    <a:pt x="73" y="6"/>
                  </a:cubicBezTo>
                  <a:cubicBezTo>
                    <a:pt x="72" y="5"/>
                    <a:pt x="65" y="6"/>
                    <a:pt x="63" y="6"/>
                  </a:cubicBezTo>
                  <a:cubicBezTo>
                    <a:pt x="61" y="5"/>
                    <a:pt x="59" y="8"/>
                    <a:pt x="57" y="9"/>
                  </a:cubicBezTo>
                  <a:cubicBezTo>
                    <a:pt x="55" y="10"/>
                    <a:pt x="50" y="10"/>
                    <a:pt x="49" y="9"/>
                  </a:cubicBezTo>
                  <a:cubicBezTo>
                    <a:pt x="48" y="9"/>
                    <a:pt x="44" y="6"/>
                    <a:pt x="43" y="6"/>
                  </a:cubicBezTo>
                  <a:cubicBezTo>
                    <a:pt x="41" y="6"/>
                    <a:pt x="39" y="7"/>
                    <a:pt x="36" y="8"/>
                  </a:cubicBezTo>
                  <a:cubicBezTo>
                    <a:pt x="34" y="9"/>
                    <a:pt x="33" y="5"/>
                    <a:pt x="32" y="4"/>
                  </a:cubicBezTo>
                  <a:cubicBezTo>
                    <a:pt x="30" y="2"/>
                    <a:pt x="27" y="3"/>
                    <a:pt x="25" y="2"/>
                  </a:cubicBezTo>
                  <a:cubicBezTo>
                    <a:pt x="23" y="0"/>
                    <a:pt x="22" y="4"/>
                    <a:pt x="20" y="3"/>
                  </a:cubicBezTo>
                  <a:cubicBezTo>
                    <a:pt x="19" y="3"/>
                    <a:pt x="15" y="2"/>
                    <a:pt x="13" y="3"/>
                  </a:cubicBezTo>
                  <a:cubicBezTo>
                    <a:pt x="12" y="5"/>
                    <a:pt x="12" y="9"/>
                    <a:pt x="11" y="10"/>
                  </a:cubicBezTo>
                  <a:cubicBezTo>
                    <a:pt x="10" y="11"/>
                    <a:pt x="8" y="14"/>
                    <a:pt x="8" y="16"/>
                  </a:cubicBezTo>
                  <a:cubicBezTo>
                    <a:pt x="8" y="16"/>
                    <a:pt x="7" y="17"/>
                    <a:pt x="7" y="17"/>
                  </a:cubicBezTo>
                  <a:cubicBezTo>
                    <a:pt x="7" y="19"/>
                    <a:pt x="8" y="22"/>
                    <a:pt x="8" y="23"/>
                  </a:cubicBezTo>
                  <a:cubicBezTo>
                    <a:pt x="8" y="24"/>
                    <a:pt x="9" y="32"/>
                    <a:pt x="7" y="34"/>
                  </a:cubicBezTo>
                  <a:cubicBezTo>
                    <a:pt x="5" y="36"/>
                    <a:pt x="4" y="39"/>
                    <a:pt x="4" y="39"/>
                  </a:cubicBezTo>
                  <a:cubicBezTo>
                    <a:pt x="4" y="39"/>
                    <a:pt x="1" y="41"/>
                    <a:pt x="0" y="45"/>
                  </a:cubicBezTo>
                  <a:cubicBezTo>
                    <a:pt x="0" y="48"/>
                    <a:pt x="1" y="51"/>
                    <a:pt x="1" y="54"/>
                  </a:cubicBezTo>
                  <a:cubicBezTo>
                    <a:pt x="1" y="56"/>
                    <a:pt x="2" y="58"/>
                    <a:pt x="3" y="60"/>
                  </a:cubicBezTo>
                  <a:cubicBezTo>
                    <a:pt x="3" y="60"/>
                    <a:pt x="3" y="60"/>
                    <a:pt x="3" y="60"/>
                  </a:cubicBezTo>
                  <a:cubicBezTo>
                    <a:pt x="5" y="62"/>
                    <a:pt x="11" y="63"/>
                    <a:pt x="15" y="63"/>
                  </a:cubicBezTo>
                  <a:cubicBezTo>
                    <a:pt x="19" y="64"/>
                    <a:pt x="23" y="70"/>
                    <a:pt x="23" y="72"/>
                  </a:cubicBezTo>
                  <a:cubicBezTo>
                    <a:pt x="23" y="74"/>
                    <a:pt x="25" y="78"/>
                    <a:pt x="27" y="79"/>
                  </a:cubicBezTo>
                  <a:cubicBezTo>
                    <a:pt x="29" y="80"/>
                    <a:pt x="33" y="77"/>
                    <a:pt x="35" y="77"/>
                  </a:cubicBezTo>
                  <a:cubicBezTo>
                    <a:pt x="37" y="77"/>
                    <a:pt x="44" y="77"/>
                    <a:pt x="46" y="76"/>
                  </a:cubicBezTo>
                  <a:cubicBezTo>
                    <a:pt x="46" y="75"/>
                    <a:pt x="47" y="75"/>
                    <a:pt x="47" y="76"/>
                  </a:cubicBezTo>
                  <a:cubicBezTo>
                    <a:pt x="49" y="71"/>
                    <a:pt x="50" y="67"/>
                    <a:pt x="50" y="67"/>
                  </a:cubicBezTo>
                  <a:cubicBezTo>
                    <a:pt x="50" y="67"/>
                    <a:pt x="58" y="58"/>
                    <a:pt x="59" y="5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4" name="Freeform 23"/>
            <p:cNvSpPr>
              <a:spLocks/>
            </p:cNvSpPr>
            <p:nvPr/>
          </p:nvSpPr>
          <p:spPr bwMode="auto">
            <a:xfrm>
              <a:off x="8713238" y="5698671"/>
              <a:ext cx="87313" cy="177800"/>
            </a:xfrm>
            <a:custGeom>
              <a:avLst/>
              <a:gdLst>
                <a:gd name="T0" fmla="*/ 16 w 25"/>
                <a:gd name="T1" fmla="*/ 33 h 51"/>
                <a:gd name="T2" fmla="*/ 20 w 25"/>
                <a:gd name="T3" fmla="*/ 27 h 51"/>
                <a:gd name="T4" fmla="*/ 23 w 25"/>
                <a:gd name="T5" fmla="*/ 22 h 51"/>
                <a:gd name="T6" fmla="*/ 24 w 25"/>
                <a:gd name="T7" fmla="*/ 11 h 51"/>
                <a:gd name="T8" fmla="*/ 23 w 25"/>
                <a:gd name="T9" fmla="*/ 5 h 51"/>
                <a:gd name="T10" fmla="*/ 20 w 25"/>
                <a:gd name="T11" fmla="*/ 5 h 51"/>
                <a:gd name="T12" fmla="*/ 18 w 25"/>
                <a:gd name="T13" fmla="*/ 1 h 51"/>
                <a:gd name="T14" fmla="*/ 15 w 25"/>
                <a:gd name="T15" fmla="*/ 5 h 51"/>
                <a:gd name="T16" fmla="*/ 13 w 25"/>
                <a:gd name="T17" fmla="*/ 8 h 51"/>
                <a:gd name="T18" fmla="*/ 6 w 25"/>
                <a:gd name="T19" fmla="*/ 10 h 51"/>
                <a:gd name="T20" fmla="*/ 2 w 25"/>
                <a:gd name="T21" fmla="*/ 13 h 51"/>
                <a:gd name="T22" fmla="*/ 0 w 25"/>
                <a:gd name="T23" fmla="*/ 13 h 51"/>
                <a:gd name="T24" fmla="*/ 5 w 25"/>
                <a:gd name="T25" fmla="*/ 20 h 51"/>
                <a:gd name="T26" fmla="*/ 6 w 25"/>
                <a:gd name="T27" fmla="*/ 26 h 51"/>
                <a:gd name="T28" fmla="*/ 7 w 25"/>
                <a:gd name="T29" fmla="*/ 36 h 51"/>
                <a:gd name="T30" fmla="*/ 8 w 25"/>
                <a:gd name="T31" fmla="*/ 51 h 51"/>
                <a:gd name="T32" fmla="*/ 14 w 25"/>
                <a:gd name="T33" fmla="*/ 50 h 51"/>
                <a:gd name="T34" fmla="*/ 19 w 25"/>
                <a:gd name="T35" fmla="*/ 48 h 51"/>
                <a:gd name="T36" fmla="*/ 17 w 25"/>
                <a:gd name="T37" fmla="*/ 42 h 51"/>
                <a:gd name="T38" fmla="*/ 16 w 25"/>
                <a:gd name="T39" fmla="*/ 3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51">
                  <a:moveTo>
                    <a:pt x="16" y="33"/>
                  </a:moveTo>
                  <a:cubicBezTo>
                    <a:pt x="17" y="29"/>
                    <a:pt x="20" y="27"/>
                    <a:pt x="20" y="27"/>
                  </a:cubicBezTo>
                  <a:cubicBezTo>
                    <a:pt x="20" y="27"/>
                    <a:pt x="21" y="24"/>
                    <a:pt x="23" y="22"/>
                  </a:cubicBezTo>
                  <a:cubicBezTo>
                    <a:pt x="25" y="20"/>
                    <a:pt x="24" y="12"/>
                    <a:pt x="24" y="11"/>
                  </a:cubicBezTo>
                  <a:cubicBezTo>
                    <a:pt x="24" y="10"/>
                    <a:pt x="23" y="7"/>
                    <a:pt x="23" y="5"/>
                  </a:cubicBezTo>
                  <a:cubicBezTo>
                    <a:pt x="22" y="6"/>
                    <a:pt x="21" y="6"/>
                    <a:pt x="20" y="5"/>
                  </a:cubicBezTo>
                  <a:cubicBezTo>
                    <a:pt x="18" y="4"/>
                    <a:pt x="20" y="2"/>
                    <a:pt x="18" y="1"/>
                  </a:cubicBezTo>
                  <a:cubicBezTo>
                    <a:pt x="15" y="0"/>
                    <a:pt x="14" y="3"/>
                    <a:pt x="15" y="5"/>
                  </a:cubicBezTo>
                  <a:cubicBezTo>
                    <a:pt x="15" y="7"/>
                    <a:pt x="14" y="7"/>
                    <a:pt x="13" y="8"/>
                  </a:cubicBezTo>
                  <a:cubicBezTo>
                    <a:pt x="12" y="9"/>
                    <a:pt x="7" y="10"/>
                    <a:pt x="6" y="10"/>
                  </a:cubicBezTo>
                  <a:cubicBezTo>
                    <a:pt x="5" y="10"/>
                    <a:pt x="3" y="12"/>
                    <a:pt x="2" y="13"/>
                  </a:cubicBezTo>
                  <a:cubicBezTo>
                    <a:pt x="1" y="13"/>
                    <a:pt x="1" y="13"/>
                    <a:pt x="0" y="13"/>
                  </a:cubicBezTo>
                  <a:cubicBezTo>
                    <a:pt x="1" y="19"/>
                    <a:pt x="2" y="18"/>
                    <a:pt x="5" y="20"/>
                  </a:cubicBezTo>
                  <a:cubicBezTo>
                    <a:pt x="8" y="22"/>
                    <a:pt x="5" y="25"/>
                    <a:pt x="6" y="26"/>
                  </a:cubicBezTo>
                  <a:cubicBezTo>
                    <a:pt x="8" y="28"/>
                    <a:pt x="7" y="31"/>
                    <a:pt x="7" y="36"/>
                  </a:cubicBezTo>
                  <a:cubicBezTo>
                    <a:pt x="8" y="38"/>
                    <a:pt x="8" y="45"/>
                    <a:pt x="8" y="51"/>
                  </a:cubicBezTo>
                  <a:cubicBezTo>
                    <a:pt x="10" y="50"/>
                    <a:pt x="12" y="50"/>
                    <a:pt x="14" y="50"/>
                  </a:cubicBezTo>
                  <a:cubicBezTo>
                    <a:pt x="16" y="50"/>
                    <a:pt x="18" y="47"/>
                    <a:pt x="19" y="48"/>
                  </a:cubicBezTo>
                  <a:cubicBezTo>
                    <a:pt x="18" y="46"/>
                    <a:pt x="17" y="44"/>
                    <a:pt x="17" y="42"/>
                  </a:cubicBezTo>
                  <a:cubicBezTo>
                    <a:pt x="17" y="39"/>
                    <a:pt x="16" y="36"/>
                    <a:pt x="16"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5" name="Freeform 24"/>
            <p:cNvSpPr>
              <a:spLocks/>
            </p:cNvSpPr>
            <p:nvPr/>
          </p:nvSpPr>
          <p:spPr bwMode="auto">
            <a:xfrm>
              <a:off x="8689425" y="5741534"/>
              <a:ext cx="50800" cy="141288"/>
            </a:xfrm>
            <a:custGeom>
              <a:avLst/>
              <a:gdLst>
                <a:gd name="T0" fmla="*/ 13 w 15"/>
                <a:gd name="T1" fmla="*/ 14 h 41"/>
                <a:gd name="T2" fmla="*/ 12 w 15"/>
                <a:gd name="T3" fmla="*/ 8 h 41"/>
                <a:gd name="T4" fmla="*/ 7 w 15"/>
                <a:gd name="T5" fmla="*/ 1 h 41"/>
                <a:gd name="T6" fmla="*/ 1 w 15"/>
                <a:gd name="T7" fmla="*/ 0 h 41"/>
                <a:gd name="T8" fmla="*/ 0 w 15"/>
                <a:gd name="T9" fmla="*/ 0 h 41"/>
                <a:gd name="T10" fmla="*/ 2 w 15"/>
                <a:gd name="T11" fmla="*/ 5 h 41"/>
                <a:gd name="T12" fmla="*/ 4 w 15"/>
                <a:gd name="T13" fmla="*/ 10 h 41"/>
                <a:gd name="T14" fmla="*/ 4 w 15"/>
                <a:gd name="T15" fmla="*/ 21 h 41"/>
                <a:gd name="T16" fmla="*/ 6 w 15"/>
                <a:gd name="T17" fmla="*/ 32 h 41"/>
                <a:gd name="T18" fmla="*/ 9 w 15"/>
                <a:gd name="T19" fmla="*/ 41 h 41"/>
                <a:gd name="T20" fmla="*/ 11 w 15"/>
                <a:gd name="T21" fmla="*/ 40 h 41"/>
                <a:gd name="T22" fmla="*/ 15 w 15"/>
                <a:gd name="T23" fmla="*/ 39 h 41"/>
                <a:gd name="T24" fmla="*/ 14 w 15"/>
                <a:gd name="T25" fmla="*/ 24 h 41"/>
                <a:gd name="T26" fmla="*/ 13 w 15"/>
                <a:gd name="T27" fmla="*/ 1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41">
                  <a:moveTo>
                    <a:pt x="13" y="14"/>
                  </a:moveTo>
                  <a:cubicBezTo>
                    <a:pt x="12" y="13"/>
                    <a:pt x="15" y="10"/>
                    <a:pt x="12" y="8"/>
                  </a:cubicBezTo>
                  <a:cubicBezTo>
                    <a:pt x="9" y="6"/>
                    <a:pt x="8" y="7"/>
                    <a:pt x="7" y="1"/>
                  </a:cubicBezTo>
                  <a:cubicBezTo>
                    <a:pt x="6" y="1"/>
                    <a:pt x="3" y="0"/>
                    <a:pt x="1" y="0"/>
                  </a:cubicBezTo>
                  <a:cubicBezTo>
                    <a:pt x="1" y="0"/>
                    <a:pt x="0" y="0"/>
                    <a:pt x="0" y="0"/>
                  </a:cubicBezTo>
                  <a:cubicBezTo>
                    <a:pt x="1" y="2"/>
                    <a:pt x="1" y="5"/>
                    <a:pt x="2" y="5"/>
                  </a:cubicBezTo>
                  <a:cubicBezTo>
                    <a:pt x="3" y="6"/>
                    <a:pt x="4" y="7"/>
                    <a:pt x="4" y="10"/>
                  </a:cubicBezTo>
                  <a:cubicBezTo>
                    <a:pt x="4" y="12"/>
                    <a:pt x="3" y="18"/>
                    <a:pt x="4" y="21"/>
                  </a:cubicBezTo>
                  <a:cubicBezTo>
                    <a:pt x="5" y="24"/>
                    <a:pt x="6" y="28"/>
                    <a:pt x="6" y="32"/>
                  </a:cubicBezTo>
                  <a:cubicBezTo>
                    <a:pt x="6" y="35"/>
                    <a:pt x="8" y="38"/>
                    <a:pt x="9" y="41"/>
                  </a:cubicBezTo>
                  <a:cubicBezTo>
                    <a:pt x="10" y="41"/>
                    <a:pt x="10" y="41"/>
                    <a:pt x="11" y="40"/>
                  </a:cubicBezTo>
                  <a:cubicBezTo>
                    <a:pt x="12" y="39"/>
                    <a:pt x="13" y="39"/>
                    <a:pt x="15" y="39"/>
                  </a:cubicBezTo>
                  <a:cubicBezTo>
                    <a:pt x="15" y="33"/>
                    <a:pt x="15" y="26"/>
                    <a:pt x="14" y="24"/>
                  </a:cubicBezTo>
                  <a:cubicBezTo>
                    <a:pt x="14" y="19"/>
                    <a:pt x="15" y="16"/>
                    <a:pt x="13"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6" name="Freeform 25"/>
            <p:cNvSpPr>
              <a:spLocks/>
            </p:cNvSpPr>
            <p:nvPr/>
          </p:nvSpPr>
          <p:spPr bwMode="auto">
            <a:xfrm>
              <a:off x="8932313" y="5681209"/>
              <a:ext cx="207963" cy="323850"/>
            </a:xfrm>
            <a:custGeom>
              <a:avLst/>
              <a:gdLst>
                <a:gd name="T0" fmla="*/ 25 w 60"/>
                <a:gd name="T1" fmla="*/ 88 h 93"/>
                <a:gd name="T2" fmla="*/ 46 w 60"/>
                <a:gd name="T3" fmla="*/ 89 h 93"/>
                <a:gd name="T4" fmla="*/ 58 w 60"/>
                <a:gd name="T5" fmla="*/ 93 h 93"/>
                <a:gd name="T6" fmla="*/ 60 w 60"/>
                <a:gd name="T7" fmla="*/ 86 h 93"/>
                <a:gd name="T8" fmla="*/ 58 w 60"/>
                <a:gd name="T9" fmla="*/ 84 h 93"/>
                <a:gd name="T10" fmla="*/ 53 w 60"/>
                <a:gd name="T11" fmla="*/ 79 h 93"/>
                <a:gd name="T12" fmla="*/ 51 w 60"/>
                <a:gd name="T13" fmla="*/ 76 h 93"/>
                <a:gd name="T14" fmla="*/ 50 w 60"/>
                <a:gd name="T15" fmla="*/ 72 h 93"/>
                <a:gd name="T16" fmla="*/ 48 w 60"/>
                <a:gd name="T17" fmla="*/ 65 h 93"/>
                <a:gd name="T18" fmla="*/ 47 w 60"/>
                <a:gd name="T19" fmla="*/ 59 h 93"/>
                <a:gd name="T20" fmla="*/ 51 w 60"/>
                <a:gd name="T21" fmla="*/ 51 h 93"/>
                <a:gd name="T22" fmla="*/ 55 w 60"/>
                <a:gd name="T23" fmla="*/ 46 h 93"/>
                <a:gd name="T24" fmla="*/ 52 w 60"/>
                <a:gd name="T25" fmla="*/ 40 h 93"/>
                <a:gd name="T26" fmla="*/ 46 w 60"/>
                <a:gd name="T27" fmla="*/ 33 h 93"/>
                <a:gd name="T28" fmla="*/ 44 w 60"/>
                <a:gd name="T29" fmla="*/ 27 h 93"/>
                <a:gd name="T30" fmla="*/ 51 w 60"/>
                <a:gd name="T31" fmla="*/ 26 h 93"/>
                <a:gd name="T32" fmla="*/ 54 w 60"/>
                <a:gd name="T33" fmla="*/ 25 h 93"/>
                <a:gd name="T34" fmla="*/ 51 w 60"/>
                <a:gd name="T35" fmla="*/ 15 h 93"/>
                <a:gd name="T36" fmla="*/ 50 w 60"/>
                <a:gd name="T37" fmla="*/ 8 h 93"/>
                <a:gd name="T38" fmla="*/ 45 w 60"/>
                <a:gd name="T39" fmla="*/ 0 h 93"/>
                <a:gd name="T40" fmla="*/ 44 w 60"/>
                <a:gd name="T41" fmla="*/ 0 h 93"/>
                <a:gd name="T42" fmla="*/ 44 w 60"/>
                <a:gd name="T43" fmla="*/ 5 h 93"/>
                <a:gd name="T44" fmla="*/ 47 w 60"/>
                <a:gd name="T45" fmla="*/ 8 h 93"/>
                <a:gd name="T46" fmla="*/ 48 w 60"/>
                <a:gd name="T47" fmla="*/ 13 h 93"/>
                <a:gd name="T48" fmla="*/ 43 w 60"/>
                <a:gd name="T49" fmla="*/ 15 h 93"/>
                <a:gd name="T50" fmla="*/ 38 w 60"/>
                <a:gd name="T51" fmla="*/ 24 h 93"/>
                <a:gd name="T52" fmla="*/ 36 w 60"/>
                <a:gd name="T53" fmla="*/ 29 h 93"/>
                <a:gd name="T54" fmla="*/ 35 w 60"/>
                <a:gd name="T55" fmla="*/ 34 h 93"/>
                <a:gd name="T56" fmla="*/ 31 w 60"/>
                <a:gd name="T57" fmla="*/ 39 h 93"/>
                <a:gd name="T58" fmla="*/ 26 w 60"/>
                <a:gd name="T59" fmla="*/ 51 h 93"/>
                <a:gd name="T60" fmla="*/ 22 w 60"/>
                <a:gd name="T61" fmla="*/ 54 h 93"/>
                <a:gd name="T62" fmla="*/ 17 w 60"/>
                <a:gd name="T63" fmla="*/ 50 h 93"/>
                <a:gd name="T64" fmla="*/ 12 w 60"/>
                <a:gd name="T65" fmla="*/ 51 h 93"/>
                <a:gd name="T66" fmla="*/ 3 w 60"/>
                <a:gd name="T67" fmla="*/ 60 h 93"/>
                <a:gd name="T68" fmla="*/ 0 w 60"/>
                <a:gd name="T69" fmla="*/ 69 h 93"/>
                <a:gd name="T70" fmla="*/ 4 w 60"/>
                <a:gd name="T71" fmla="*/ 73 h 93"/>
                <a:gd name="T72" fmla="*/ 10 w 60"/>
                <a:gd name="T73" fmla="*/ 74 h 93"/>
                <a:gd name="T74" fmla="*/ 12 w 60"/>
                <a:gd name="T75" fmla="*/ 82 h 93"/>
                <a:gd name="T76" fmla="*/ 10 w 60"/>
                <a:gd name="T77" fmla="*/ 89 h 93"/>
                <a:gd name="T78" fmla="*/ 22 w 60"/>
                <a:gd name="T79" fmla="*/ 89 h 93"/>
                <a:gd name="T80" fmla="*/ 25 w 60"/>
                <a:gd name="T81" fmla="*/ 8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93">
                  <a:moveTo>
                    <a:pt x="25" y="88"/>
                  </a:moveTo>
                  <a:cubicBezTo>
                    <a:pt x="25" y="88"/>
                    <a:pt x="44" y="89"/>
                    <a:pt x="46" y="89"/>
                  </a:cubicBezTo>
                  <a:cubicBezTo>
                    <a:pt x="49" y="88"/>
                    <a:pt x="58" y="93"/>
                    <a:pt x="58" y="93"/>
                  </a:cubicBezTo>
                  <a:cubicBezTo>
                    <a:pt x="58" y="93"/>
                    <a:pt x="58" y="88"/>
                    <a:pt x="60" y="86"/>
                  </a:cubicBezTo>
                  <a:cubicBezTo>
                    <a:pt x="59" y="85"/>
                    <a:pt x="59" y="85"/>
                    <a:pt x="58" y="84"/>
                  </a:cubicBezTo>
                  <a:cubicBezTo>
                    <a:pt x="58" y="83"/>
                    <a:pt x="55" y="81"/>
                    <a:pt x="53" y="79"/>
                  </a:cubicBezTo>
                  <a:cubicBezTo>
                    <a:pt x="52" y="77"/>
                    <a:pt x="51" y="76"/>
                    <a:pt x="51" y="76"/>
                  </a:cubicBezTo>
                  <a:cubicBezTo>
                    <a:pt x="51" y="76"/>
                    <a:pt x="52" y="74"/>
                    <a:pt x="50" y="72"/>
                  </a:cubicBezTo>
                  <a:cubicBezTo>
                    <a:pt x="49" y="69"/>
                    <a:pt x="48" y="68"/>
                    <a:pt x="48" y="65"/>
                  </a:cubicBezTo>
                  <a:cubicBezTo>
                    <a:pt x="48" y="62"/>
                    <a:pt x="47" y="60"/>
                    <a:pt x="47" y="59"/>
                  </a:cubicBezTo>
                  <a:cubicBezTo>
                    <a:pt x="47" y="57"/>
                    <a:pt x="50" y="54"/>
                    <a:pt x="51" y="51"/>
                  </a:cubicBezTo>
                  <a:cubicBezTo>
                    <a:pt x="51" y="49"/>
                    <a:pt x="53" y="47"/>
                    <a:pt x="55" y="46"/>
                  </a:cubicBezTo>
                  <a:cubicBezTo>
                    <a:pt x="54" y="44"/>
                    <a:pt x="53" y="42"/>
                    <a:pt x="52" y="40"/>
                  </a:cubicBezTo>
                  <a:cubicBezTo>
                    <a:pt x="51" y="37"/>
                    <a:pt x="49" y="36"/>
                    <a:pt x="46" y="33"/>
                  </a:cubicBezTo>
                  <a:cubicBezTo>
                    <a:pt x="43" y="30"/>
                    <a:pt x="44" y="28"/>
                    <a:pt x="44" y="27"/>
                  </a:cubicBezTo>
                  <a:cubicBezTo>
                    <a:pt x="44" y="26"/>
                    <a:pt x="48" y="26"/>
                    <a:pt x="51" y="26"/>
                  </a:cubicBezTo>
                  <a:cubicBezTo>
                    <a:pt x="54" y="26"/>
                    <a:pt x="55" y="26"/>
                    <a:pt x="54" y="25"/>
                  </a:cubicBezTo>
                  <a:cubicBezTo>
                    <a:pt x="53" y="24"/>
                    <a:pt x="51" y="19"/>
                    <a:pt x="51" y="15"/>
                  </a:cubicBezTo>
                  <a:cubicBezTo>
                    <a:pt x="51" y="11"/>
                    <a:pt x="50" y="10"/>
                    <a:pt x="50" y="8"/>
                  </a:cubicBezTo>
                  <a:cubicBezTo>
                    <a:pt x="50" y="6"/>
                    <a:pt x="47" y="0"/>
                    <a:pt x="45" y="0"/>
                  </a:cubicBezTo>
                  <a:cubicBezTo>
                    <a:pt x="45" y="0"/>
                    <a:pt x="45" y="0"/>
                    <a:pt x="44" y="0"/>
                  </a:cubicBezTo>
                  <a:cubicBezTo>
                    <a:pt x="44" y="2"/>
                    <a:pt x="44" y="4"/>
                    <a:pt x="44" y="5"/>
                  </a:cubicBezTo>
                  <a:cubicBezTo>
                    <a:pt x="44" y="6"/>
                    <a:pt x="46" y="7"/>
                    <a:pt x="47" y="8"/>
                  </a:cubicBezTo>
                  <a:cubicBezTo>
                    <a:pt x="49" y="8"/>
                    <a:pt x="48" y="11"/>
                    <a:pt x="48" y="13"/>
                  </a:cubicBezTo>
                  <a:cubicBezTo>
                    <a:pt x="47" y="15"/>
                    <a:pt x="44" y="15"/>
                    <a:pt x="43" y="15"/>
                  </a:cubicBezTo>
                  <a:cubicBezTo>
                    <a:pt x="42" y="16"/>
                    <a:pt x="38" y="23"/>
                    <a:pt x="38" y="24"/>
                  </a:cubicBezTo>
                  <a:cubicBezTo>
                    <a:pt x="38" y="25"/>
                    <a:pt x="37" y="29"/>
                    <a:pt x="36" y="29"/>
                  </a:cubicBezTo>
                  <a:cubicBezTo>
                    <a:pt x="35" y="30"/>
                    <a:pt x="35" y="33"/>
                    <a:pt x="35" y="34"/>
                  </a:cubicBezTo>
                  <a:cubicBezTo>
                    <a:pt x="35" y="35"/>
                    <a:pt x="31" y="37"/>
                    <a:pt x="31" y="39"/>
                  </a:cubicBezTo>
                  <a:cubicBezTo>
                    <a:pt x="31" y="40"/>
                    <a:pt x="27" y="48"/>
                    <a:pt x="26" y="51"/>
                  </a:cubicBezTo>
                  <a:cubicBezTo>
                    <a:pt x="24" y="54"/>
                    <a:pt x="23" y="57"/>
                    <a:pt x="22" y="54"/>
                  </a:cubicBezTo>
                  <a:cubicBezTo>
                    <a:pt x="22" y="52"/>
                    <a:pt x="18" y="49"/>
                    <a:pt x="17" y="50"/>
                  </a:cubicBezTo>
                  <a:cubicBezTo>
                    <a:pt x="15" y="52"/>
                    <a:pt x="13" y="51"/>
                    <a:pt x="12" y="51"/>
                  </a:cubicBezTo>
                  <a:cubicBezTo>
                    <a:pt x="11" y="51"/>
                    <a:pt x="3" y="60"/>
                    <a:pt x="3" y="60"/>
                  </a:cubicBezTo>
                  <a:cubicBezTo>
                    <a:pt x="3" y="60"/>
                    <a:pt x="2" y="64"/>
                    <a:pt x="0" y="69"/>
                  </a:cubicBezTo>
                  <a:cubicBezTo>
                    <a:pt x="1" y="69"/>
                    <a:pt x="2" y="71"/>
                    <a:pt x="4" y="73"/>
                  </a:cubicBezTo>
                  <a:cubicBezTo>
                    <a:pt x="5" y="75"/>
                    <a:pt x="8" y="74"/>
                    <a:pt x="10" y="74"/>
                  </a:cubicBezTo>
                  <a:cubicBezTo>
                    <a:pt x="11" y="75"/>
                    <a:pt x="12" y="81"/>
                    <a:pt x="12" y="82"/>
                  </a:cubicBezTo>
                  <a:cubicBezTo>
                    <a:pt x="12" y="84"/>
                    <a:pt x="10" y="87"/>
                    <a:pt x="10" y="89"/>
                  </a:cubicBezTo>
                  <a:cubicBezTo>
                    <a:pt x="22" y="89"/>
                    <a:pt x="22" y="89"/>
                    <a:pt x="22" y="89"/>
                  </a:cubicBezTo>
                  <a:lnTo>
                    <a:pt x="25" y="88"/>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7" name="Freeform 26"/>
            <p:cNvSpPr>
              <a:spLocks/>
            </p:cNvSpPr>
            <p:nvPr/>
          </p:nvSpPr>
          <p:spPr bwMode="auto">
            <a:xfrm>
              <a:off x="8449713" y="5751059"/>
              <a:ext cx="173038" cy="177800"/>
            </a:xfrm>
            <a:custGeom>
              <a:avLst/>
              <a:gdLst>
                <a:gd name="T0" fmla="*/ 47 w 50"/>
                <a:gd name="T1" fmla="*/ 42 h 51"/>
                <a:gd name="T2" fmla="*/ 44 w 50"/>
                <a:gd name="T3" fmla="*/ 34 h 51"/>
                <a:gd name="T4" fmla="*/ 47 w 50"/>
                <a:gd name="T5" fmla="*/ 26 h 51"/>
                <a:gd name="T6" fmla="*/ 50 w 50"/>
                <a:gd name="T7" fmla="*/ 20 h 51"/>
                <a:gd name="T8" fmla="*/ 47 w 50"/>
                <a:gd name="T9" fmla="*/ 8 h 51"/>
                <a:gd name="T10" fmla="*/ 46 w 50"/>
                <a:gd name="T11" fmla="*/ 7 h 51"/>
                <a:gd name="T12" fmla="*/ 36 w 50"/>
                <a:gd name="T13" fmla="*/ 8 h 51"/>
                <a:gd name="T14" fmla="*/ 29 w 50"/>
                <a:gd name="T15" fmla="*/ 5 h 51"/>
                <a:gd name="T16" fmla="*/ 23 w 50"/>
                <a:gd name="T17" fmla="*/ 3 h 51"/>
                <a:gd name="T18" fmla="*/ 20 w 50"/>
                <a:gd name="T19" fmla="*/ 2 h 51"/>
                <a:gd name="T20" fmla="*/ 16 w 50"/>
                <a:gd name="T21" fmla="*/ 2 h 51"/>
                <a:gd name="T22" fmla="*/ 11 w 50"/>
                <a:gd name="T23" fmla="*/ 5 h 51"/>
                <a:gd name="T24" fmla="*/ 7 w 50"/>
                <a:gd name="T25" fmla="*/ 3 h 51"/>
                <a:gd name="T26" fmla="*/ 5 w 50"/>
                <a:gd name="T27" fmla="*/ 4 h 51"/>
                <a:gd name="T28" fmla="*/ 5 w 50"/>
                <a:gd name="T29" fmla="*/ 10 h 51"/>
                <a:gd name="T30" fmla="*/ 6 w 50"/>
                <a:gd name="T31" fmla="*/ 14 h 51"/>
                <a:gd name="T32" fmla="*/ 7 w 50"/>
                <a:gd name="T33" fmla="*/ 19 h 51"/>
                <a:gd name="T34" fmla="*/ 4 w 50"/>
                <a:gd name="T35" fmla="*/ 20 h 51"/>
                <a:gd name="T36" fmla="*/ 4 w 50"/>
                <a:gd name="T37" fmla="*/ 24 h 51"/>
                <a:gd name="T38" fmla="*/ 2 w 50"/>
                <a:gd name="T39" fmla="*/ 29 h 51"/>
                <a:gd name="T40" fmla="*/ 1 w 50"/>
                <a:gd name="T41" fmla="*/ 35 h 51"/>
                <a:gd name="T42" fmla="*/ 4 w 50"/>
                <a:gd name="T43" fmla="*/ 37 h 51"/>
                <a:gd name="T44" fmla="*/ 10 w 50"/>
                <a:gd name="T45" fmla="*/ 43 h 51"/>
                <a:gd name="T46" fmla="*/ 8 w 50"/>
                <a:gd name="T47" fmla="*/ 51 h 51"/>
                <a:gd name="T48" fmla="*/ 32 w 50"/>
                <a:gd name="T49" fmla="*/ 46 h 51"/>
                <a:gd name="T50" fmla="*/ 47 w 50"/>
                <a:gd name="T51" fmla="*/ 46 h 51"/>
                <a:gd name="T52" fmla="*/ 47 w 50"/>
                <a:gd name="T53"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51">
                  <a:moveTo>
                    <a:pt x="47" y="42"/>
                  </a:moveTo>
                  <a:cubicBezTo>
                    <a:pt x="46" y="41"/>
                    <a:pt x="44" y="35"/>
                    <a:pt x="44" y="34"/>
                  </a:cubicBezTo>
                  <a:cubicBezTo>
                    <a:pt x="44" y="32"/>
                    <a:pt x="47" y="28"/>
                    <a:pt x="47" y="26"/>
                  </a:cubicBezTo>
                  <a:cubicBezTo>
                    <a:pt x="47" y="24"/>
                    <a:pt x="50" y="22"/>
                    <a:pt x="50" y="20"/>
                  </a:cubicBezTo>
                  <a:cubicBezTo>
                    <a:pt x="50" y="19"/>
                    <a:pt x="49" y="12"/>
                    <a:pt x="47" y="8"/>
                  </a:cubicBezTo>
                  <a:cubicBezTo>
                    <a:pt x="47" y="8"/>
                    <a:pt x="46" y="8"/>
                    <a:pt x="46" y="7"/>
                  </a:cubicBezTo>
                  <a:cubicBezTo>
                    <a:pt x="44" y="6"/>
                    <a:pt x="38" y="6"/>
                    <a:pt x="36" y="8"/>
                  </a:cubicBezTo>
                  <a:cubicBezTo>
                    <a:pt x="34" y="11"/>
                    <a:pt x="30" y="6"/>
                    <a:pt x="29" y="5"/>
                  </a:cubicBezTo>
                  <a:cubicBezTo>
                    <a:pt x="28" y="4"/>
                    <a:pt x="25" y="1"/>
                    <a:pt x="23" y="3"/>
                  </a:cubicBezTo>
                  <a:cubicBezTo>
                    <a:pt x="20" y="5"/>
                    <a:pt x="20" y="4"/>
                    <a:pt x="20" y="2"/>
                  </a:cubicBezTo>
                  <a:cubicBezTo>
                    <a:pt x="20" y="0"/>
                    <a:pt x="16" y="0"/>
                    <a:pt x="16" y="2"/>
                  </a:cubicBezTo>
                  <a:cubicBezTo>
                    <a:pt x="15" y="4"/>
                    <a:pt x="12" y="6"/>
                    <a:pt x="11" y="5"/>
                  </a:cubicBezTo>
                  <a:cubicBezTo>
                    <a:pt x="10" y="3"/>
                    <a:pt x="8" y="1"/>
                    <a:pt x="7" y="3"/>
                  </a:cubicBezTo>
                  <a:cubicBezTo>
                    <a:pt x="7" y="5"/>
                    <a:pt x="6" y="5"/>
                    <a:pt x="5" y="4"/>
                  </a:cubicBezTo>
                  <a:cubicBezTo>
                    <a:pt x="4" y="7"/>
                    <a:pt x="3" y="10"/>
                    <a:pt x="5" y="10"/>
                  </a:cubicBezTo>
                  <a:cubicBezTo>
                    <a:pt x="6" y="11"/>
                    <a:pt x="6" y="13"/>
                    <a:pt x="6" y="14"/>
                  </a:cubicBezTo>
                  <a:cubicBezTo>
                    <a:pt x="6" y="15"/>
                    <a:pt x="9" y="18"/>
                    <a:pt x="7" y="19"/>
                  </a:cubicBezTo>
                  <a:cubicBezTo>
                    <a:pt x="6" y="20"/>
                    <a:pt x="5" y="18"/>
                    <a:pt x="4" y="20"/>
                  </a:cubicBezTo>
                  <a:cubicBezTo>
                    <a:pt x="3" y="21"/>
                    <a:pt x="6" y="23"/>
                    <a:pt x="4" y="24"/>
                  </a:cubicBezTo>
                  <a:cubicBezTo>
                    <a:pt x="3" y="26"/>
                    <a:pt x="2" y="26"/>
                    <a:pt x="2" y="29"/>
                  </a:cubicBezTo>
                  <a:cubicBezTo>
                    <a:pt x="2" y="32"/>
                    <a:pt x="2" y="34"/>
                    <a:pt x="1" y="35"/>
                  </a:cubicBezTo>
                  <a:cubicBezTo>
                    <a:pt x="0" y="36"/>
                    <a:pt x="1" y="36"/>
                    <a:pt x="4" y="37"/>
                  </a:cubicBezTo>
                  <a:cubicBezTo>
                    <a:pt x="6" y="39"/>
                    <a:pt x="11" y="41"/>
                    <a:pt x="10" y="43"/>
                  </a:cubicBezTo>
                  <a:cubicBezTo>
                    <a:pt x="10" y="46"/>
                    <a:pt x="9" y="46"/>
                    <a:pt x="8" y="51"/>
                  </a:cubicBezTo>
                  <a:cubicBezTo>
                    <a:pt x="13" y="51"/>
                    <a:pt x="21" y="47"/>
                    <a:pt x="32" y="46"/>
                  </a:cubicBezTo>
                  <a:cubicBezTo>
                    <a:pt x="38" y="44"/>
                    <a:pt x="43" y="45"/>
                    <a:pt x="47" y="46"/>
                  </a:cubicBezTo>
                  <a:cubicBezTo>
                    <a:pt x="48" y="45"/>
                    <a:pt x="48" y="43"/>
                    <a:pt x="47" y="4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8" name="Freeform 27"/>
            <p:cNvSpPr>
              <a:spLocks/>
            </p:cNvSpPr>
            <p:nvPr/>
          </p:nvSpPr>
          <p:spPr bwMode="auto">
            <a:xfrm>
              <a:off x="8602113" y="5741534"/>
              <a:ext cx="117475" cy="179388"/>
            </a:xfrm>
            <a:custGeom>
              <a:avLst/>
              <a:gdLst>
                <a:gd name="T0" fmla="*/ 29 w 34"/>
                <a:gd name="T1" fmla="*/ 21 h 52"/>
                <a:gd name="T2" fmla="*/ 29 w 34"/>
                <a:gd name="T3" fmla="*/ 10 h 52"/>
                <a:gd name="T4" fmla="*/ 27 w 34"/>
                <a:gd name="T5" fmla="*/ 5 h 52"/>
                <a:gd name="T6" fmla="*/ 25 w 34"/>
                <a:gd name="T7" fmla="*/ 0 h 52"/>
                <a:gd name="T8" fmla="*/ 23 w 34"/>
                <a:gd name="T9" fmla="*/ 2 h 52"/>
                <a:gd name="T10" fmla="*/ 3 w 34"/>
                <a:gd name="T11" fmla="*/ 1 h 52"/>
                <a:gd name="T12" fmla="*/ 4 w 34"/>
                <a:gd name="T13" fmla="*/ 9 h 52"/>
                <a:gd name="T14" fmla="*/ 3 w 34"/>
                <a:gd name="T15" fmla="*/ 11 h 52"/>
                <a:gd name="T16" fmla="*/ 6 w 34"/>
                <a:gd name="T17" fmla="*/ 23 h 52"/>
                <a:gd name="T18" fmla="*/ 3 w 34"/>
                <a:gd name="T19" fmla="*/ 29 h 52"/>
                <a:gd name="T20" fmla="*/ 0 w 34"/>
                <a:gd name="T21" fmla="*/ 37 h 52"/>
                <a:gd name="T22" fmla="*/ 3 w 34"/>
                <a:gd name="T23" fmla="*/ 45 h 52"/>
                <a:gd name="T24" fmla="*/ 3 w 34"/>
                <a:gd name="T25" fmla="*/ 49 h 52"/>
                <a:gd name="T26" fmla="*/ 9 w 34"/>
                <a:gd name="T27" fmla="*/ 52 h 52"/>
                <a:gd name="T28" fmla="*/ 25 w 34"/>
                <a:gd name="T29" fmla="*/ 45 h 52"/>
                <a:gd name="T30" fmla="*/ 34 w 34"/>
                <a:gd name="T31" fmla="*/ 41 h 52"/>
                <a:gd name="T32" fmla="*/ 31 w 34"/>
                <a:gd name="T33" fmla="*/ 32 h 52"/>
                <a:gd name="T34" fmla="*/ 29 w 34"/>
                <a:gd name="T35" fmla="*/ 2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52">
                  <a:moveTo>
                    <a:pt x="29" y="21"/>
                  </a:moveTo>
                  <a:cubicBezTo>
                    <a:pt x="28" y="18"/>
                    <a:pt x="29" y="12"/>
                    <a:pt x="29" y="10"/>
                  </a:cubicBezTo>
                  <a:cubicBezTo>
                    <a:pt x="29" y="7"/>
                    <a:pt x="28" y="6"/>
                    <a:pt x="27" y="5"/>
                  </a:cubicBezTo>
                  <a:cubicBezTo>
                    <a:pt x="26" y="5"/>
                    <a:pt x="26" y="2"/>
                    <a:pt x="25" y="0"/>
                  </a:cubicBezTo>
                  <a:cubicBezTo>
                    <a:pt x="24" y="0"/>
                    <a:pt x="24" y="3"/>
                    <a:pt x="23" y="2"/>
                  </a:cubicBezTo>
                  <a:cubicBezTo>
                    <a:pt x="22" y="1"/>
                    <a:pt x="4" y="0"/>
                    <a:pt x="3" y="1"/>
                  </a:cubicBezTo>
                  <a:cubicBezTo>
                    <a:pt x="2" y="3"/>
                    <a:pt x="5" y="8"/>
                    <a:pt x="4" y="9"/>
                  </a:cubicBezTo>
                  <a:cubicBezTo>
                    <a:pt x="4" y="10"/>
                    <a:pt x="4" y="11"/>
                    <a:pt x="3" y="11"/>
                  </a:cubicBezTo>
                  <a:cubicBezTo>
                    <a:pt x="5" y="15"/>
                    <a:pt x="6" y="22"/>
                    <a:pt x="6" y="23"/>
                  </a:cubicBezTo>
                  <a:cubicBezTo>
                    <a:pt x="6" y="25"/>
                    <a:pt x="3" y="27"/>
                    <a:pt x="3" y="29"/>
                  </a:cubicBezTo>
                  <a:cubicBezTo>
                    <a:pt x="3" y="31"/>
                    <a:pt x="0" y="35"/>
                    <a:pt x="0" y="37"/>
                  </a:cubicBezTo>
                  <a:cubicBezTo>
                    <a:pt x="0" y="38"/>
                    <a:pt x="2" y="44"/>
                    <a:pt x="3" y="45"/>
                  </a:cubicBezTo>
                  <a:cubicBezTo>
                    <a:pt x="4" y="46"/>
                    <a:pt x="4" y="48"/>
                    <a:pt x="3" y="49"/>
                  </a:cubicBezTo>
                  <a:cubicBezTo>
                    <a:pt x="6" y="50"/>
                    <a:pt x="8" y="51"/>
                    <a:pt x="9" y="52"/>
                  </a:cubicBezTo>
                  <a:cubicBezTo>
                    <a:pt x="11" y="52"/>
                    <a:pt x="21" y="47"/>
                    <a:pt x="25" y="45"/>
                  </a:cubicBezTo>
                  <a:cubicBezTo>
                    <a:pt x="28" y="44"/>
                    <a:pt x="32" y="43"/>
                    <a:pt x="34" y="41"/>
                  </a:cubicBezTo>
                  <a:cubicBezTo>
                    <a:pt x="33" y="38"/>
                    <a:pt x="31" y="35"/>
                    <a:pt x="31" y="32"/>
                  </a:cubicBezTo>
                  <a:cubicBezTo>
                    <a:pt x="31" y="28"/>
                    <a:pt x="30" y="24"/>
                    <a:pt x="2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9" name="Freeform 28"/>
            <p:cNvSpPr>
              <a:spLocks/>
            </p:cNvSpPr>
            <p:nvPr/>
          </p:nvSpPr>
          <p:spPr bwMode="auto">
            <a:xfrm>
              <a:off x="8268738" y="5695496"/>
              <a:ext cx="211138" cy="160338"/>
            </a:xfrm>
            <a:custGeom>
              <a:avLst/>
              <a:gdLst>
                <a:gd name="T0" fmla="*/ 20 w 61"/>
                <a:gd name="T1" fmla="*/ 24 h 46"/>
                <a:gd name="T2" fmla="*/ 24 w 61"/>
                <a:gd name="T3" fmla="*/ 23 h 46"/>
                <a:gd name="T4" fmla="*/ 30 w 61"/>
                <a:gd name="T5" fmla="*/ 22 h 46"/>
                <a:gd name="T6" fmla="*/ 36 w 61"/>
                <a:gd name="T7" fmla="*/ 30 h 46"/>
                <a:gd name="T8" fmla="*/ 37 w 61"/>
                <a:gd name="T9" fmla="*/ 35 h 46"/>
                <a:gd name="T10" fmla="*/ 38 w 61"/>
                <a:gd name="T11" fmla="*/ 36 h 46"/>
                <a:gd name="T12" fmla="*/ 43 w 61"/>
                <a:gd name="T13" fmla="*/ 34 h 46"/>
                <a:gd name="T14" fmla="*/ 46 w 61"/>
                <a:gd name="T15" fmla="*/ 41 h 46"/>
                <a:gd name="T16" fmla="*/ 50 w 61"/>
                <a:gd name="T17" fmla="*/ 44 h 46"/>
                <a:gd name="T18" fmla="*/ 53 w 61"/>
                <a:gd name="T19" fmla="*/ 42 h 46"/>
                <a:gd name="T20" fmla="*/ 54 w 61"/>
                <a:gd name="T21" fmla="*/ 43 h 46"/>
                <a:gd name="T22" fmla="*/ 56 w 61"/>
                <a:gd name="T23" fmla="*/ 40 h 46"/>
                <a:gd name="T24" fmla="*/ 56 w 61"/>
                <a:gd name="T25" fmla="*/ 36 h 46"/>
                <a:gd name="T26" fmla="*/ 59 w 61"/>
                <a:gd name="T27" fmla="*/ 35 h 46"/>
                <a:gd name="T28" fmla="*/ 58 w 61"/>
                <a:gd name="T29" fmla="*/ 30 h 46"/>
                <a:gd name="T30" fmla="*/ 57 w 61"/>
                <a:gd name="T31" fmla="*/ 26 h 46"/>
                <a:gd name="T32" fmla="*/ 57 w 61"/>
                <a:gd name="T33" fmla="*/ 20 h 46"/>
                <a:gd name="T34" fmla="*/ 56 w 61"/>
                <a:gd name="T35" fmla="*/ 19 h 46"/>
                <a:gd name="T36" fmla="*/ 54 w 61"/>
                <a:gd name="T37" fmla="*/ 14 h 46"/>
                <a:gd name="T38" fmla="*/ 54 w 61"/>
                <a:gd name="T39" fmla="*/ 11 h 46"/>
                <a:gd name="T40" fmla="*/ 51 w 61"/>
                <a:gd name="T41" fmla="*/ 8 h 46"/>
                <a:gd name="T42" fmla="*/ 48 w 61"/>
                <a:gd name="T43" fmla="*/ 2 h 46"/>
                <a:gd name="T44" fmla="*/ 42 w 61"/>
                <a:gd name="T45" fmla="*/ 6 h 46"/>
                <a:gd name="T46" fmla="*/ 37 w 61"/>
                <a:gd name="T47" fmla="*/ 5 h 46"/>
                <a:gd name="T48" fmla="*/ 32 w 61"/>
                <a:gd name="T49" fmla="*/ 6 h 46"/>
                <a:gd name="T50" fmla="*/ 30 w 61"/>
                <a:gd name="T51" fmla="*/ 4 h 46"/>
                <a:gd name="T52" fmla="*/ 30 w 61"/>
                <a:gd name="T53" fmla="*/ 3 h 46"/>
                <a:gd name="T54" fmla="*/ 29 w 61"/>
                <a:gd name="T55" fmla="*/ 3 h 46"/>
                <a:gd name="T56" fmla="*/ 17 w 61"/>
                <a:gd name="T57" fmla="*/ 2 h 46"/>
                <a:gd name="T58" fmla="*/ 11 w 61"/>
                <a:gd name="T59" fmla="*/ 0 h 46"/>
                <a:gd name="T60" fmla="*/ 10 w 61"/>
                <a:gd name="T61" fmla="*/ 4 h 46"/>
                <a:gd name="T62" fmla="*/ 10 w 61"/>
                <a:gd name="T63" fmla="*/ 7 h 46"/>
                <a:gd name="T64" fmla="*/ 7 w 61"/>
                <a:gd name="T65" fmla="*/ 9 h 46"/>
                <a:gd name="T66" fmla="*/ 1 w 61"/>
                <a:gd name="T67" fmla="*/ 12 h 46"/>
                <a:gd name="T68" fmla="*/ 0 w 61"/>
                <a:gd name="T69" fmla="*/ 13 h 46"/>
                <a:gd name="T70" fmla="*/ 6 w 61"/>
                <a:gd name="T71" fmla="*/ 20 h 46"/>
                <a:gd name="T72" fmla="*/ 15 w 61"/>
                <a:gd name="T73" fmla="*/ 30 h 46"/>
                <a:gd name="T74" fmla="*/ 20 w 61"/>
                <a:gd name="T75" fmla="*/ 2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46">
                  <a:moveTo>
                    <a:pt x="20" y="24"/>
                  </a:moveTo>
                  <a:cubicBezTo>
                    <a:pt x="20" y="22"/>
                    <a:pt x="22" y="23"/>
                    <a:pt x="24" y="23"/>
                  </a:cubicBezTo>
                  <a:cubicBezTo>
                    <a:pt x="26" y="24"/>
                    <a:pt x="28" y="22"/>
                    <a:pt x="30" y="22"/>
                  </a:cubicBezTo>
                  <a:cubicBezTo>
                    <a:pt x="32" y="22"/>
                    <a:pt x="36" y="28"/>
                    <a:pt x="36" y="30"/>
                  </a:cubicBezTo>
                  <a:cubicBezTo>
                    <a:pt x="36" y="32"/>
                    <a:pt x="36" y="34"/>
                    <a:pt x="37" y="35"/>
                  </a:cubicBezTo>
                  <a:cubicBezTo>
                    <a:pt x="37" y="35"/>
                    <a:pt x="38" y="35"/>
                    <a:pt x="38" y="36"/>
                  </a:cubicBezTo>
                  <a:cubicBezTo>
                    <a:pt x="41" y="35"/>
                    <a:pt x="43" y="34"/>
                    <a:pt x="43" y="34"/>
                  </a:cubicBezTo>
                  <a:cubicBezTo>
                    <a:pt x="44" y="34"/>
                    <a:pt x="46" y="39"/>
                    <a:pt x="46" y="41"/>
                  </a:cubicBezTo>
                  <a:cubicBezTo>
                    <a:pt x="45" y="44"/>
                    <a:pt x="48" y="46"/>
                    <a:pt x="50" y="44"/>
                  </a:cubicBezTo>
                  <a:cubicBezTo>
                    <a:pt x="51" y="42"/>
                    <a:pt x="52" y="40"/>
                    <a:pt x="53" y="42"/>
                  </a:cubicBezTo>
                  <a:cubicBezTo>
                    <a:pt x="53" y="42"/>
                    <a:pt x="53" y="43"/>
                    <a:pt x="54" y="43"/>
                  </a:cubicBezTo>
                  <a:cubicBezTo>
                    <a:pt x="55" y="42"/>
                    <a:pt x="56" y="41"/>
                    <a:pt x="56" y="40"/>
                  </a:cubicBezTo>
                  <a:cubicBezTo>
                    <a:pt x="58" y="39"/>
                    <a:pt x="55" y="37"/>
                    <a:pt x="56" y="36"/>
                  </a:cubicBezTo>
                  <a:cubicBezTo>
                    <a:pt x="57" y="34"/>
                    <a:pt x="58" y="36"/>
                    <a:pt x="59" y="35"/>
                  </a:cubicBezTo>
                  <a:cubicBezTo>
                    <a:pt x="61" y="34"/>
                    <a:pt x="58" y="31"/>
                    <a:pt x="58" y="30"/>
                  </a:cubicBezTo>
                  <a:cubicBezTo>
                    <a:pt x="58" y="29"/>
                    <a:pt x="58" y="27"/>
                    <a:pt x="57" y="26"/>
                  </a:cubicBezTo>
                  <a:cubicBezTo>
                    <a:pt x="55" y="26"/>
                    <a:pt x="56" y="23"/>
                    <a:pt x="57" y="20"/>
                  </a:cubicBezTo>
                  <a:cubicBezTo>
                    <a:pt x="56" y="20"/>
                    <a:pt x="56" y="19"/>
                    <a:pt x="56" y="19"/>
                  </a:cubicBezTo>
                  <a:cubicBezTo>
                    <a:pt x="55" y="17"/>
                    <a:pt x="55" y="14"/>
                    <a:pt x="54" y="14"/>
                  </a:cubicBezTo>
                  <a:cubicBezTo>
                    <a:pt x="52" y="14"/>
                    <a:pt x="52" y="12"/>
                    <a:pt x="54" y="11"/>
                  </a:cubicBezTo>
                  <a:cubicBezTo>
                    <a:pt x="55" y="11"/>
                    <a:pt x="51" y="9"/>
                    <a:pt x="51" y="8"/>
                  </a:cubicBezTo>
                  <a:cubicBezTo>
                    <a:pt x="51" y="6"/>
                    <a:pt x="49" y="2"/>
                    <a:pt x="48" y="2"/>
                  </a:cubicBezTo>
                  <a:cubicBezTo>
                    <a:pt x="47" y="1"/>
                    <a:pt x="43" y="6"/>
                    <a:pt x="42" y="6"/>
                  </a:cubicBezTo>
                  <a:cubicBezTo>
                    <a:pt x="41" y="6"/>
                    <a:pt x="37" y="3"/>
                    <a:pt x="37" y="5"/>
                  </a:cubicBezTo>
                  <a:cubicBezTo>
                    <a:pt x="36" y="8"/>
                    <a:pt x="33" y="4"/>
                    <a:pt x="32" y="6"/>
                  </a:cubicBezTo>
                  <a:cubicBezTo>
                    <a:pt x="31" y="8"/>
                    <a:pt x="30" y="4"/>
                    <a:pt x="30" y="4"/>
                  </a:cubicBezTo>
                  <a:cubicBezTo>
                    <a:pt x="30" y="4"/>
                    <a:pt x="30" y="3"/>
                    <a:pt x="30" y="3"/>
                  </a:cubicBezTo>
                  <a:cubicBezTo>
                    <a:pt x="29" y="3"/>
                    <a:pt x="29" y="3"/>
                    <a:pt x="29" y="3"/>
                  </a:cubicBezTo>
                  <a:cubicBezTo>
                    <a:pt x="25" y="4"/>
                    <a:pt x="17" y="3"/>
                    <a:pt x="17" y="2"/>
                  </a:cubicBezTo>
                  <a:cubicBezTo>
                    <a:pt x="17" y="1"/>
                    <a:pt x="11" y="0"/>
                    <a:pt x="11" y="0"/>
                  </a:cubicBezTo>
                  <a:cubicBezTo>
                    <a:pt x="11" y="0"/>
                    <a:pt x="12" y="3"/>
                    <a:pt x="10" y="4"/>
                  </a:cubicBezTo>
                  <a:cubicBezTo>
                    <a:pt x="8" y="4"/>
                    <a:pt x="10" y="7"/>
                    <a:pt x="10" y="7"/>
                  </a:cubicBezTo>
                  <a:cubicBezTo>
                    <a:pt x="10" y="8"/>
                    <a:pt x="8" y="9"/>
                    <a:pt x="7" y="9"/>
                  </a:cubicBezTo>
                  <a:cubicBezTo>
                    <a:pt x="6" y="8"/>
                    <a:pt x="2" y="11"/>
                    <a:pt x="1" y="12"/>
                  </a:cubicBezTo>
                  <a:cubicBezTo>
                    <a:pt x="0" y="13"/>
                    <a:pt x="0" y="13"/>
                    <a:pt x="0" y="13"/>
                  </a:cubicBezTo>
                  <a:cubicBezTo>
                    <a:pt x="3" y="16"/>
                    <a:pt x="2" y="18"/>
                    <a:pt x="6" y="20"/>
                  </a:cubicBezTo>
                  <a:cubicBezTo>
                    <a:pt x="8" y="23"/>
                    <a:pt x="12" y="26"/>
                    <a:pt x="15" y="30"/>
                  </a:cubicBezTo>
                  <a:cubicBezTo>
                    <a:pt x="17" y="28"/>
                    <a:pt x="20" y="26"/>
                    <a:pt x="20" y="2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0" name="Freeform 29"/>
            <p:cNvSpPr>
              <a:spLocks/>
            </p:cNvSpPr>
            <p:nvPr/>
          </p:nvSpPr>
          <p:spPr bwMode="auto">
            <a:xfrm>
              <a:off x="8368750" y="5814559"/>
              <a:ext cx="119063" cy="114300"/>
            </a:xfrm>
            <a:custGeom>
              <a:avLst/>
              <a:gdLst>
                <a:gd name="T0" fmla="*/ 27 w 34"/>
                <a:gd name="T1" fmla="*/ 19 h 33"/>
                <a:gd name="T2" fmla="*/ 24 w 34"/>
                <a:gd name="T3" fmla="*/ 17 h 33"/>
                <a:gd name="T4" fmla="*/ 25 w 34"/>
                <a:gd name="T5" fmla="*/ 11 h 33"/>
                <a:gd name="T6" fmla="*/ 25 w 34"/>
                <a:gd name="T7" fmla="*/ 9 h 33"/>
                <a:gd name="T8" fmla="*/ 24 w 34"/>
                <a:gd name="T9" fmla="*/ 8 h 33"/>
                <a:gd name="T10" fmla="*/ 21 w 34"/>
                <a:gd name="T11" fmla="*/ 10 h 33"/>
                <a:gd name="T12" fmla="*/ 17 w 34"/>
                <a:gd name="T13" fmla="*/ 7 h 33"/>
                <a:gd name="T14" fmla="*/ 14 w 34"/>
                <a:gd name="T15" fmla="*/ 0 h 33"/>
                <a:gd name="T16" fmla="*/ 9 w 34"/>
                <a:gd name="T17" fmla="*/ 2 h 33"/>
                <a:gd name="T18" fmla="*/ 8 w 34"/>
                <a:gd name="T19" fmla="*/ 6 h 33"/>
                <a:gd name="T20" fmla="*/ 1 w 34"/>
                <a:gd name="T21" fmla="*/ 11 h 33"/>
                <a:gd name="T22" fmla="*/ 0 w 34"/>
                <a:gd name="T23" fmla="*/ 14 h 33"/>
                <a:gd name="T24" fmla="*/ 10 w 34"/>
                <a:gd name="T25" fmla="*/ 21 h 33"/>
                <a:gd name="T26" fmla="*/ 29 w 34"/>
                <a:gd name="T27" fmla="*/ 32 h 33"/>
                <a:gd name="T28" fmla="*/ 31 w 34"/>
                <a:gd name="T29" fmla="*/ 33 h 33"/>
                <a:gd name="T30" fmla="*/ 33 w 34"/>
                <a:gd name="T31" fmla="*/ 25 h 33"/>
                <a:gd name="T32" fmla="*/ 27 w 34"/>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3">
                  <a:moveTo>
                    <a:pt x="27" y="19"/>
                  </a:moveTo>
                  <a:cubicBezTo>
                    <a:pt x="24" y="18"/>
                    <a:pt x="23" y="18"/>
                    <a:pt x="24" y="17"/>
                  </a:cubicBezTo>
                  <a:cubicBezTo>
                    <a:pt x="25" y="16"/>
                    <a:pt x="25" y="14"/>
                    <a:pt x="25" y="11"/>
                  </a:cubicBezTo>
                  <a:cubicBezTo>
                    <a:pt x="25" y="10"/>
                    <a:pt x="25" y="9"/>
                    <a:pt x="25" y="9"/>
                  </a:cubicBezTo>
                  <a:cubicBezTo>
                    <a:pt x="24" y="9"/>
                    <a:pt x="24" y="8"/>
                    <a:pt x="24" y="8"/>
                  </a:cubicBezTo>
                  <a:cubicBezTo>
                    <a:pt x="23" y="6"/>
                    <a:pt x="22" y="8"/>
                    <a:pt x="21" y="10"/>
                  </a:cubicBezTo>
                  <a:cubicBezTo>
                    <a:pt x="19" y="12"/>
                    <a:pt x="16" y="10"/>
                    <a:pt x="17" y="7"/>
                  </a:cubicBezTo>
                  <a:cubicBezTo>
                    <a:pt x="17" y="5"/>
                    <a:pt x="15" y="0"/>
                    <a:pt x="14" y="0"/>
                  </a:cubicBezTo>
                  <a:cubicBezTo>
                    <a:pt x="14" y="0"/>
                    <a:pt x="12" y="1"/>
                    <a:pt x="9" y="2"/>
                  </a:cubicBezTo>
                  <a:cubicBezTo>
                    <a:pt x="9" y="3"/>
                    <a:pt x="8" y="4"/>
                    <a:pt x="8" y="6"/>
                  </a:cubicBezTo>
                  <a:cubicBezTo>
                    <a:pt x="7" y="7"/>
                    <a:pt x="3" y="10"/>
                    <a:pt x="1" y="11"/>
                  </a:cubicBezTo>
                  <a:cubicBezTo>
                    <a:pt x="1" y="11"/>
                    <a:pt x="0" y="12"/>
                    <a:pt x="0" y="14"/>
                  </a:cubicBezTo>
                  <a:cubicBezTo>
                    <a:pt x="3" y="16"/>
                    <a:pt x="7" y="18"/>
                    <a:pt x="10" y="21"/>
                  </a:cubicBezTo>
                  <a:cubicBezTo>
                    <a:pt x="16" y="25"/>
                    <a:pt x="25" y="31"/>
                    <a:pt x="29" y="32"/>
                  </a:cubicBezTo>
                  <a:cubicBezTo>
                    <a:pt x="29" y="33"/>
                    <a:pt x="30" y="33"/>
                    <a:pt x="31" y="33"/>
                  </a:cubicBezTo>
                  <a:cubicBezTo>
                    <a:pt x="32" y="28"/>
                    <a:pt x="33" y="28"/>
                    <a:pt x="33" y="25"/>
                  </a:cubicBezTo>
                  <a:cubicBezTo>
                    <a:pt x="34" y="23"/>
                    <a:pt x="29" y="21"/>
                    <a:pt x="27" y="1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1" name="Freeform 30"/>
            <p:cNvSpPr>
              <a:spLocks/>
            </p:cNvSpPr>
            <p:nvPr/>
          </p:nvSpPr>
          <p:spPr bwMode="auto">
            <a:xfrm>
              <a:off x="8321125" y="5771696"/>
              <a:ext cx="79375" cy="90488"/>
            </a:xfrm>
            <a:custGeom>
              <a:avLst/>
              <a:gdLst>
                <a:gd name="T0" fmla="*/ 22 w 23"/>
                <a:gd name="T1" fmla="*/ 18 h 26"/>
                <a:gd name="T2" fmla="*/ 22 w 23"/>
                <a:gd name="T3" fmla="*/ 13 h 26"/>
                <a:gd name="T4" fmla="*/ 21 w 23"/>
                <a:gd name="T5" fmla="*/ 8 h 26"/>
                <a:gd name="T6" fmla="*/ 15 w 23"/>
                <a:gd name="T7" fmla="*/ 0 h 26"/>
                <a:gd name="T8" fmla="*/ 9 w 23"/>
                <a:gd name="T9" fmla="*/ 1 h 26"/>
                <a:gd name="T10" fmla="*/ 5 w 23"/>
                <a:gd name="T11" fmla="*/ 2 h 26"/>
                <a:gd name="T12" fmla="*/ 0 w 23"/>
                <a:gd name="T13" fmla="*/ 8 h 26"/>
                <a:gd name="T14" fmla="*/ 1 w 23"/>
                <a:gd name="T15" fmla="*/ 11 h 26"/>
                <a:gd name="T16" fmla="*/ 7 w 23"/>
                <a:gd name="T17" fmla="*/ 21 h 26"/>
                <a:gd name="T18" fmla="*/ 14 w 23"/>
                <a:gd name="T19" fmla="*/ 26 h 26"/>
                <a:gd name="T20" fmla="*/ 15 w 23"/>
                <a:gd name="T21" fmla="*/ 23 h 26"/>
                <a:gd name="T22" fmla="*/ 22 w 23"/>
                <a:gd name="T23" fmla="*/ 1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6">
                  <a:moveTo>
                    <a:pt x="22" y="18"/>
                  </a:moveTo>
                  <a:cubicBezTo>
                    <a:pt x="22" y="16"/>
                    <a:pt x="23" y="14"/>
                    <a:pt x="22" y="13"/>
                  </a:cubicBezTo>
                  <a:cubicBezTo>
                    <a:pt x="21" y="12"/>
                    <a:pt x="21" y="10"/>
                    <a:pt x="21" y="8"/>
                  </a:cubicBezTo>
                  <a:cubicBezTo>
                    <a:pt x="21" y="6"/>
                    <a:pt x="17" y="0"/>
                    <a:pt x="15" y="0"/>
                  </a:cubicBezTo>
                  <a:cubicBezTo>
                    <a:pt x="13" y="0"/>
                    <a:pt x="11" y="2"/>
                    <a:pt x="9" y="1"/>
                  </a:cubicBezTo>
                  <a:cubicBezTo>
                    <a:pt x="7" y="1"/>
                    <a:pt x="5" y="0"/>
                    <a:pt x="5" y="2"/>
                  </a:cubicBezTo>
                  <a:cubicBezTo>
                    <a:pt x="5" y="4"/>
                    <a:pt x="2" y="6"/>
                    <a:pt x="0" y="8"/>
                  </a:cubicBezTo>
                  <a:cubicBezTo>
                    <a:pt x="0" y="9"/>
                    <a:pt x="0" y="10"/>
                    <a:pt x="1" y="11"/>
                  </a:cubicBezTo>
                  <a:cubicBezTo>
                    <a:pt x="3" y="18"/>
                    <a:pt x="4" y="19"/>
                    <a:pt x="7" y="21"/>
                  </a:cubicBezTo>
                  <a:cubicBezTo>
                    <a:pt x="8" y="22"/>
                    <a:pt x="11" y="24"/>
                    <a:pt x="14" y="26"/>
                  </a:cubicBezTo>
                  <a:cubicBezTo>
                    <a:pt x="14" y="24"/>
                    <a:pt x="15" y="23"/>
                    <a:pt x="15" y="23"/>
                  </a:cubicBezTo>
                  <a:cubicBezTo>
                    <a:pt x="17" y="22"/>
                    <a:pt x="21" y="19"/>
                    <a:pt x="22" y="1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2" name="Freeform 31"/>
            <p:cNvSpPr>
              <a:spLocks/>
            </p:cNvSpPr>
            <p:nvPr/>
          </p:nvSpPr>
          <p:spPr bwMode="auto">
            <a:xfrm>
              <a:off x="8213175" y="5254171"/>
              <a:ext cx="236538" cy="192088"/>
            </a:xfrm>
            <a:custGeom>
              <a:avLst/>
              <a:gdLst>
                <a:gd name="T0" fmla="*/ 32 w 68"/>
                <a:gd name="T1" fmla="*/ 42 h 55"/>
                <a:gd name="T2" fmla="*/ 40 w 68"/>
                <a:gd name="T3" fmla="*/ 36 h 55"/>
                <a:gd name="T4" fmla="*/ 40 w 68"/>
                <a:gd name="T5" fmla="*/ 15 h 55"/>
                <a:gd name="T6" fmla="*/ 67 w 68"/>
                <a:gd name="T7" fmla="*/ 15 h 55"/>
                <a:gd name="T8" fmla="*/ 68 w 68"/>
                <a:gd name="T9" fmla="*/ 3 h 55"/>
                <a:gd name="T10" fmla="*/ 62 w 68"/>
                <a:gd name="T11" fmla="*/ 0 h 55"/>
                <a:gd name="T12" fmla="*/ 32 w 68"/>
                <a:gd name="T13" fmla="*/ 0 h 55"/>
                <a:gd name="T14" fmla="*/ 28 w 68"/>
                <a:gd name="T15" fmla="*/ 7 h 55"/>
                <a:gd name="T16" fmla="*/ 17 w 68"/>
                <a:gd name="T17" fmla="*/ 22 h 55"/>
                <a:gd name="T18" fmla="*/ 3 w 68"/>
                <a:gd name="T19" fmla="*/ 47 h 55"/>
                <a:gd name="T20" fmla="*/ 0 w 68"/>
                <a:gd name="T21" fmla="*/ 55 h 55"/>
                <a:gd name="T22" fmla="*/ 32 w 68"/>
                <a:gd name="T23" fmla="*/ 55 h 55"/>
                <a:gd name="T24" fmla="*/ 32 w 68"/>
                <a:gd name="T25"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55">
                  <a:moveTo>
                    <a:pt x="32" y="42"/>
                  </a:moveTo>
                  <a:cubicBezTo>
                    <a:pt x="32" y="40"/>
                    <a:pt x="40" y="38"/>
                    <a:pt x="40" y="36"/>
                  </a:cubicBezTo>
                  <a:cubicBezTo>
                    <a:pt x="40" y="34"/>
                    <a:pt x="40" y="15"/>
                    <a:pt x="40" y="15"/>
                  </a:cubicBezTo>
                  <a:cubicBezTo>
                    <a:pt x="40" y="15"/>
                    <a:pt x="67" y="15"/>
                    <a:pt x="67" y="15"/>
                  </a:cubicBezTo>
                  <a:cubicBezTo>
                    <a:pt x="68" y="14"/>
                    <a:pt x="68" y="9"/>
                    <a:pt x="68" y="3"/>
                  </a:cubicBezTo>
                  <a:cubicBezTo>
                    <a:pt x="67" y="1"/>
                    <a:pt x="68" y="0"/>
                    <a:pt x="62" y="0"/>
                  </a:cubicBezTo>
                  <a:cubicBezTo>
                    <a:pt x="57" y="0"/>
                    <a:pt x="42" y="0"/>
                    <a:pt x="32" y="0"/>
                  </a:cubicBezTo>
                  <a:cubicBezTo>
                    <a:pt x="30" y="2"/>
                    <a:pt x="28" y="5"/>
                    <a:pt x="28" y="7"/>
                  </a:cubicBezTo>
                  <a:cubicBezTo>
                    <a:pt x="26" y="11"/>
                    <a:pt x="17" y="17"/>
                    <a:pt x="17" y="22"/>
                  </a:cubicBezTo>
                  <a:cubicBezTo>
                    <a:pt x="17" y="28"/>
                    <a:pt x="8" y="36"/>
                    <a:pt x="3" y="47"/>
                  </a:cubicBezTo>
                  <a:cubicBezTo>
                    <a:pt x="1" y="50"/>
                    <a:pt x="1" y="53"/>
                    <a:pt x="0" y="55"/>
                  </a:cubicBezTo>
                  <a:cubicBezTo>
                    <a:pt x="32" y="55"/>
                    <a:pt x="32" y="55"/>
                    <a:pt x="32" y="55"/>
                  </a:cubicBezTo>
                  <a:cubicBezTo>
                    <a:pt x="32" y="55"/>
                    <a:pt x="32" y="44"/>
                    <a:pt x="32" y="4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3" name="Freeform 32"/>
            <p:cNvSpPr>
              <a:spLocks/>
            </p:cNvSpPr>
            <p:nvPr/>
          </p:nvSpPr>
          <p:spPr bwMode="auto">
            <a:xfrm>
              <a:off x="8213175" y="5265284"/>
              <a:ext cx="339725" cy="371475"/>
            </a:xfrm>
            <a:custGeom>
              <a:avLst/>
              <a:gdLst>
                <a:gd name="T0" fmla="*/ 8 w 98"/>
                <a:gd name="T1" fmla="*/ 93 h 107"/>
                <a:gd name="T2" fmla="*/ 15 w 98"/>
                <a:gd name="T3" fmla="*/ 93 h 107"/>
                <a:gd name="T4" fmla="*/ 21 w 98"/>
                <a:gd name="T5" fmla="*/ 92 h 107"/>
                <a:gd name="T6" fmla="*/ 26 w 98"/>
                <a:gd name="T7" fmla="*/ 96 h 107"/>
                <a:gd name="T8" fmla="*/ 29 w 98"/>
                <a:gd name="T9" fmla="*/ 96 h 107"/>
                <a:gd name="T10" fmla="*/ 34 w 98"/>
                <a:gd name="T11" fmla="*/ 103 h 107"/>
                <a:gd name="T12" fmla="*/ 38 w 98"/>
                <a:gd name="T13" fmla="*/ 107 h 107"/>
                <a:gd name="T14" fmla="*/ 42 w 98"/>
                <a:gd name="T15" fmla="*/ 105 h 107"/>
                <a:gd name="T16" fmla="*/ 47 w 98"/>
                <a:gd name="T17" fmla="*/ 103 h 107"/>
                <a:gd name="T18" fmla="*/ 51 w 98"/>
                <a:gd name="T19" fmla="*/ 102 h 107"/>
                <a:gd name="T20" fmla="*/ 57 w 98"/>
                <a:gd name="T21" fmla="*/ 102 h 107"/>
                <a:gd name="T22" fmla="*/ 62 w 98"/>
                <a:gd name="T23" fmla="*/ 101 h 107"/>
                <a:gd name="T24" fmla="*/ 93 w 98"/>
                <a:gd name="T25" fmla="*/ 101 h 107"/>
                <a:gd name="T26" fmla="*/ 94 w 98"/>
                <a:gd name="T27" fmla="*/ 94 h 107"/>
                <a:gd name="T28" fmla="*/ 92 w 98"/>
                <a:gd name="T29" fmla="*/ 91 h 107"/>
                <a:gd name="T30" fmla="*/ 84 w 98"/>
                <a:gd name="T31" fmla="*/ 20 h 107"/>
                <a:gd name="T32" fmla="*/ 98 w 98"/>
                <a:gd name="T33" fmla="*/ 20 h 107"/>
                <a:gd name="T34" fmla="*/ 69 w 98"/>
                <a:gd name="T35" fmla="*/ 2 h 107"/>
                <a:gd name="T36" fmla="*/ 68 w 98"/>
                <a:gd name="T37" fmla="*/ 0 h 107"/>
                <a:gd name="T38" fmla="*/ 67 w 98"/>
                <a:gd name="T39" fmla="*/ 12 h 107"/>
                <a:gd name="T40" fmla="*/ 40 w 98"/>
                <a:gd name="T41" fmla="*/ 12 h 107"/>
                <a:gd name="T42" fmla="*/ 40 w 98"/>
                <a:gd name="T43" fmla="*/ 33 h 107"/>
                <a:gd name="T44" fmla="*/ 32 w 98"/>
                <a:gd name="T45" fmla="*/ 39 h 107"/>
                <a:gd name="T46" fmla="*/ 32 w 98"/>
                <a:gd name="T47" fmla="*/ 52 h 107"/>
                <a:gd name="T48" fmla="*/ 0 w 98"/>
                <a:gd name="T49" fmla="*/ 52 h 107"/>
                <a:gd name="T50" fmla="*/ 5 w 98"/>
                <a:gd name="T51" fmla="*/ 61 h 107"/>
                <a:gd name="T52" fmla="*/ 7 w 98"/>
                <a:gd name="T53" fmla="*/ 74 h 107"/>
                <a:gd name="T54" fmla="*/ 4 w 98"/>
                <a:gd name="T55" fmla="*/ 90 h 107"/>
                <a:gd name="T56" fmla="*/ 3 w 98"/>
                <a:gd name="T57" fmla="*/ 97 h 107"/>
                <a:gd name="T58" fmla="*/ 3 w 98"/>
                <a:gd name="T59" fmla="*/ 97 h 107"/>
                <a:gd name="T60" fmla="*/ 8 w 98"/>
                <a:gd name="T61" fmla="*/ 9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07">
                  <a:moveTo>
                    <a:pt x="8" y="93"/>
                  </a:moveTo>
                  <a:cubicBezTo>
                    <a:pt x="10" y="93"/>
                    <a:pt x="15" y="93"/>
                    <a:pt x="15" y="93"/>
                  </a:cubicBezTo>
                  <a:cubicBezTo>
                    <a:pt x="15" y="93"/>
                    <a:pt x="19" y="91"/>
                    <a:pt x="21" y="92"/>
                  </a:cubicBezTo>
                  <a:cubicBezTo>
                    <a:pt x="23" y="93"/>
                    <a:pt x="26" y="96"/>
                    <a:pt x="26" y="96"/>
                  </a:cubicBezTo>
                  <a:cubicBezTo>
                    <a:pt x="29" y="96"/>
                    <a:pt x="29" y="96"/>
                    <a:pt x="29" y="96"/>
                  </a:cubicBezTo>
                  <a:cubicBezTo>
                    <a:pt x="29" y="96"/>
                    <a:pt x="31" y="102"/>
                    <a:pt x="34" y="103"/>
                  </a:cubicBezTo>
                  <a:cubicBezTo>
                    <a:pt x="36" y="104"/>
                    <a:pt x="37" y="106"/>
                    <a:pt x="38" y="107"/>
                  </a:cubicBezTo>
                  <a:cubicBezTo>
                    <a:pt x="40" y="107"/>
                    <a:pt x="42" y="106"/>
                    <a:pt x="42" y="105"/>
                  </a:cubicBezTo>
                  <a:cubicBezTo>
                    <a:pt x="42" y="102"/>
                    <a:pt x="43" y="100"/>
                    <a:pt x="47" y="103"/>
                  </a:cubicBezTo>
                  <a:cubicBezTo>
                    <a:pt x="51" y="106"/>
                    <a:pt x="51" y="103"/>
                    <a:pt x="51" y="102"/>
                  </a:cubicBezTo>
                  <a:cubicBezTo>
                    <a:pt x="52" y="101"/>
                    <a:pt x="55" y="102"/>
                    <a:pt x="57" y="102"/>
                  </a:cubicBezTo>
                  <a:cubicBezTo>
                    <a:pt x="59" y="102"/>
                    <a:pt x="62" y="101"/>
                    <a:pt x="62" y="101"/>
                  </a:cubicBezTo>
                  <a:cubicBezTo>
                    <a:pt x="62" y="101"/>
                    <a:pt x="92" y="101"/>
                    <a:pt x="93" y="101"/>
                  </a:cubicBezTo>
                  <a:cubicBezTo>
                    <a:pt x="95" y="100"/>
                    <a:pt x="94" y="94"/>
                    <a:pt x="94" y="94"/>
                  </a:cubicBezTo>
                  <a:cubicBezTo>
                    <a:pt x="92" y="91"/>
                    <a:pt x="92" y="91"/>
                    <a:pt x="92" y="91"/>
                  </a:cubicBezTo>
                  <a:cubicBezTo>
                    <a:pt x="84" y="20"/>
                    <a:pt x="84" y="20"/>
                    <a:pt x="84" y="20"/>
                  </a:cubicBezTo>
                  <a:cubicBezTo>
                    <a:pt x="98" y="20"/>
                    <a:pt x="98" y="20"/>
                    <a:pt x="98" y="20"/>
                  </a:cubicBezTo>
                  <a:cubicBezTo>
                    <a:pt x="83" y="11"/>
                    <a:pt x="71" y="2"/>
                    <a:pt x="69" y="2"/>
                  </a:cubicBezTo>
                  <a:cubicBezTo>
                    <a:pt x="68" y="1"/>
                    <a:pt x="68" y="1"/>
                    <a:pt x="68" y="0"/>
                  </a:cubicBezTo>
                  <a:cubicBezTo>
                    <a:pt x="68" y="6"/>
                    <a:pt x="68" y="11"/>
                    <a:pt x="67" y="12"/>
                  </a:cubicBezTo>
                  <a:cubicBezTo>
                    <a:pt x="67" y="12"/>
                    <a:pt x="40" y="12"/>
                    <a:pt x="40" y="12"/>
                  </a:cubicBezTo>
                  <a:cubicBezTo>
                    <a:pt x="40" y="12"/>
                    <a:pt x="40" y="31"/>
                    <a:pt x="40" y="33"/>
                  </a:cubicBezTo>
                  <a:cubicBezTo>
                    <a:pt x="40" y="35"/>
                    <a:pt x="32" y="37"/>
                    <a:pt x="32" y="39"/>
                  </a:cubicBezTo>
                  <a:cubicBezTo>
                    <a:pt x="32" y="41"/>
                    <a:pt x="32" y="52"/>
                    <a:pt x="32" y="52"/>
                  </a:cubicBezTo>
                  <a:cubicBezTo>
                    <a:pt x="0" y="52"/>
                    <a:pt x="0" y="52"/>
                    <a:pt x="0" y="52"/>
                  </a:cubicBezTo>
                  <a:cubicBezTo>
                    <a:pt x="0" y="57"/>
                    <a:pt x="3" y="59"/>
                    <a:pt x="5" y="61"/>
                  </a:cubicBezTo>
                  <a:cubicBezTo>
                    <a:pt x="7" y="64"/>
                    <a:pt x="3" y="69"/>
                    <a:pt x="7" y="74"/>
                  </a:cubicBezTo>
                  <a:cubicBezTo>
                    <a:pt x="10" y="79"/>
                    <a:pt x="6" y="87"/>
                    <a:pt x="4" y="90"/>
                  </a:cubicBezTo>
                  <a:cubicBezTo>
                    <a:pt x="3" y="91"/>
                    <a:pt x="3" y="94"/>
                    <a:pt x="3" y="97"/>
                  </a:cubicBezTo>
                  <a:cubicBezTo>
                    <a:pt x="3" y="97"/>
                    <a:pt x="3" y="97"/>
                    <a:pt x="3" y="97"/>
                  </a:cubicBezTo>
                  <a:cubicBezTo>
                    <a:pt x="5" y="96"/>
                    <a:pt x="5" y="92"/>
                    <a:pt x="8" y="9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4" name="Freeform 33"/>
            <p:cNvSpPr>
              <a:spLocks/>
            </p:cNvSpPr>
            <p:nvPr/>
          </p:nvSpPr>
          <p:spPr bwMode="auto">
            <a:xfrm>
              <a:off x="8344938" y="5335134"/>
              <a:ext cx="465138" cy="436563"/>
            </a:xfrm>
            <a:custGeom>
              <a:avLst/>
              <a:gdLst>
                <a:gd name="T0" fmla="*/ 127 w 134"/>
                <a:gd name="T1" fmla="*/ 52 h 126"/>
                <a:gd name="T2" fmla="*/ 123 w 134"/>
                <a:gd name="T3" fmla="*/ 44 h 126"/>
                <a:gd name="T4" fmla="*/ 114 w 134"/>
                <a:gd name="T5" fmla="*/ 41 h 126"/>
                <a:gd name="T6" fmla="*/ 109 w 134"/>
                <a:gd name="T7" fmla="*/ 34 h 126"/>
                <a:gd name="T8" fmla="*/ 60 w 134"/>
                <a:gd name="T9" fmla="*/ 0 h 126"/>
                <a:gd name="T10" fmla="*/ 46 w 134"/>
                <a:gd name="T11" fmla="*/ 0 h 126"/>
                <a:gd name="T12" fmla="*/ 54 w 134"/>
                <a:gd name="T13" fmla="*/ 71 h 126"/>
                <a:gd name="T14" fmla="*/ 56 w 134"/>
                <a:gd name="T15" fmla="*/ 74 h 126"/>
                <a:gd name="T16" fmla="*/ 55 w 134"/>
                <a:gd name="T17" fmla="*/ 81 h 126"/>
                <a:gd name="T18" fmla="*/ 24 w 134"/>
                <a:gd name="T19" fmla="*/ 81 h 126"/>
                <a:gd name="T20" fmla="*/ 19 w 134"/>
                <a:gd name="T21" fmla="*/ 82 h 126"/>
                <a:gd name="T22" fmla="*/ 13 w 134"/>
                <a:gd name="T23" fmla="*/ 82 h 126"/>
                <a:gd name="T24" fmla="*/ 9 w 134"/>
                <a:gd name="T25" fmla="*/ 83 h 126"/>
                <a:gd name="T26" fmla="*/ 4 w 134"/>
                <a:gd name="T27" fmla="*/ 85 h 126"/>
                <a:gd name="T28" fmla="*/ 0 w 134"/>
                <a:gd name="T29" fmla="*/ 87 h 126"/>
                <a:gd name="T30" fmla="*/ 1 w 134"/>
                <a:gd name="T31" fmla="*/ 89 h 126"/>
                <a:gd name="T32" fmla="*/ 2 w 134"/>
                <a:gd name="T33" fmla="*/ 91 h 126"/>
                <a:gd name="T34" fmla="*/ 3 w 134"/>
                <a:gd name="T35" fmla="*/ 96 h 126"/>
                <a:gd name="T36" fmla="*/ 8 w 134"/>
                <a:gd name="T37" fmla="*/ 101 h 126"/>
                <a:gd name="T38" fmla="*/ 8 w 134"/>
                <a:gd name="T39" fmla="*/ 108 h 126"/>
                <a:gd name="T40" fmla="*/ 10 w 134"/>
                <a:gd name="T41" fmla="*/ 110 h 126"/>
                <a:gd name="T42" fmla="*/ 15 w 134"/>
                <a:gd name="T43" fmla="*/ 109 h 126"/>
                <a:gd name="T44" fmla="*/ 20 w 134"/>
                <a:gd name="T45" fmla="*/ 110 h 126"/>
                <a:gd name="T46" fmla="*/ 26 w 134"/>
                <a:gd name="T47" fmla="*/ 106 h 126"/>
                <a:gd name="T48" fmla="*/ 29 w 134"/>
                <a:gd name="T49" fmla="*/ 112 h 126"/>
                <a:gd name="T50" fmla="*/ 32 w 134"/>
                <a:gd name="T51" fmla="*/ 115 h 126"/>
                <a:gd name="T52" fmla="*/ 32 w 134"/>
                <a:gd name="T53" fmla="*/ 118 h 126"/>
                <a:gd name="T54" fmla="*/ 34 w 134"/>
                <a:gd name="T55" fmla="*/ 123 h 126"/>
                <a:gd name="T56" fmla="*/ 37 w 134"/>
                <a:gd name="T57" fmla="*/ 123 h 126"/>
                <a:gd name="T58" fmla="*/ 41 w 134"/>
                <a:gd name="T59" fmla="*/ 125 h 126"/>
                <a:gd name="T60" fmla="*/ 46 w 134"/>
                <a:gd name="T61" fmla="*/ 122 h 126"/>
                <a:gd name="T62" fmla="*/ 50 w 134"/>
                <a:gd name="T63" fmla="*/ 122 h 126"/>
                <a:gd name="T64" fmla="*/ 53 w 134"/>
                <a:gd name="T65" fmla="*/ 123 h 126"/>
                <a:gd name="T66" fmla="*/ 55 w 134"/>
                <a:gd name="T67" fmla="*/ 122 h 126"/>
                <a:gd name="T68" fmla="*/ 57 w 134"/>
                <a:gd name="T69" fmla="*/ 116 h 126"/>
                <a:gd name="T70" fmla="*/ 57 w 134"/>
                <a:gd name="T71" fmla="*/ 111 h 126"/>
                <a:gd name="T72" fmla="*/ 63 w 134"/>
                <a:gd name="T73" fmla="*/ 108 h 126"/>
                <a:gd name="T74" fmla="*/ 66 w 134"/>
                <a:gd name="T75" fmla="*/ 103 h 126"/>
                <a:gd name="T76" fmla="*/ 69 w 134"/>
                <a:gd name="T77" fmla="*/ 97 h 126"/>
                <a:gd name="T78" fmla="*/ 74 w 134"/>
                <a:gd name="T79" fmla="*/ 97 h 126"/>
                <a:gd name="T80" fmla="*/ 77 w 134"/>
                <a:gd name="T81" fmla="*/ 94 h 126"/>
                <a:gd name="T82" fmla="*/ 81 w 134"/>
                <a:gd name="T83" fmla="*/ 92 h 126"/>
                <a:gd name="T84" fmla="*/ 84 w 134"/>
                <a:gd name="T85" fmla="*/ 90 h 126"/>
                <a:gd name="T86" fmla="*/ 91 w 134"/>
                <a:gd name="T87" fmla="*/ 87 h 126"/>
                <a:gd name="T88" fmla="*/ 97 w 134"/>
                <a:gd name="T89" fmla="*/ 85 h 126"/>
                <a:gd name="T90" fmla="*/ 107 w 134"/>
                <a:gd name="T91" fmla="*/ 85 h 126"/>
                <a:gd name="T92" fmla="*/ 113 w 134"/>
                <a:gd name="T93" fmla="*/ 83 h 126"/>
                <a:gd name="T94" fmla="*/ 126 w 134"/>
                <a:gd name="T95" fmla="*/ 82 h 126"/>
                <a:gd name="T96" fmla="*/ 131 w 134"/>
                <a:gd name="T97" fmla="*/ 78 h 126"/>
                <a:gd name="T98" fmla="*/ 134 w 134"/>
                <a:gd name="T99" fmla="*/ 72 h 126"/>
                <a:gd name="T100" fmla="*/ 134 w 134"/>
                <a:gd name="T101" fmla="*/ 51 h 126"/>
                <a:gd name="T102" fmla="*/ 127 w 134"/>
                <a:gd name="T103" fmla="*/ 5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126">
                  <a:moveTo>
                    <a:pt x="127" y="52"/>
                  </a:moveTo>
                  <a:cubicBezTo>
                    <a:pt x="127" y="52"/>
                    <a:pt x="127" y="46"/>
                    <a:pt x="123" y="44"/>
                  </a:cubicBezTo>
                  <a:cubicBezTo>
                    <a:pt x="119" y="42"/>
                    <a:pt x="114" y="41"/>
                    <a:pt x="114" y="41"/>
                  </a:cubicBezTo>
                  <a:cubicBezTo>
                    <a:pt x="114" y="41"/>
                    <a:pt x="112" y="36"/>
                    <a:pt x="109" y="34"/>
                  </a:cubicBezTo>
                  <a:cubicBezTo>
                    <a:pt x="108" y="32"/>
                    <a:pt x="81" y="15"/>
                    <a:pt x="60" y="0"/>
                  </a:cubicBezTo>
                  <a:cubicBezTo>
                    <a:pt x="46" y="0"/>
                    <a:pt x="46" y="0"/>
                    <a:pt x="46" y="0"/>
                  </a:cubicBezTo>
                  <a:cubicBezTo>
                    <a:pt x="54" y="71"/>
                    <a:pt x="54" y="71"/>
                    <a:pt x="54" y="71"/>
                  </a:cubicBezTo>
                  <a:cubicBezTo>
                    <a:pt x="56" y="74"/>
                    <a:pt x="56" y="74"/>
                    <a:pt x="56" y="74"/>
                  </a:cubicBezTo>
                  <a:cubicBezTo>
                    <a:pt x="56" y="74"/>
                    <a:pt x="57" y="80"/>
                    <a:pt x="55" y="81"/>
                  </a:cubicBezTo>
                  <a:cubicBezTo>
                    <a:pt x="54" y="81"/>
                    <a:pt x="24" y="81"/>
                    <a:pt x="24" y="81"/>
                  </a:cubicBezTo>
                  <a:cubicBezTo>
                    <a:pt x="24" y="81"/>
                    <a:pt x="21" y="82"/>
                    <a:pt x="19" y="82"/>
                  </a:cubicBezTo>
                  <a:cubicBezTo>
                    <a:pt x="17" y="82"/>
                    <a:pt x="14" y="81"/>
                    <a:pt x="13" y="82"/>
                  </a:cubicBezTo>
                  <a:cubicBezTo>
                    <a:pt x="13" y="83"/>
                    <a:pt x="13" y="86"/>
                    <a:pt x="9" y="83"/>
                  </a:cubicBezTo>
                  <a:cubicBezTo>
                    <a:pt x="5" y="80"/>
                    <a:pt x="4" y="82"/>
                    <a:pt x="4" y="85"/>
                  </a:cubicBezTo>
                  <a:cubicBezTo>
                    <a:pt x="4" y="86"/>
                    <a:pt x="2" y="87"/>
                    <a:pt x="0" y="87"/>
                  </a:cubicBezTo>
                  <a:cubicBezTo>
                    <a:pt x="0" y="88"/>
                    <a:pt x="1" y="89"/>
                    <a:pt x="1" y="89"/>
                  </a:cubicBezTo>
                  <a:cubicBezTo>
                    <a:pt x="2" y="91"/>
                    <a:pt x="2" y="91"/>
                    <a:pt x="2" y="91"/>
                  </a:cubicBezTo>
                  <a:cubicBezTo>
                    <a:pt x="2" y="91"/>
                    <a:pt x="2" y="95"/>
                    <a:pt x="3" y="96"/>
                  </a:cubicBezTo>
                  <a:cubicBezTo>
                    <a:pt x="5" y="98"/>
                    <a:pt x="7" y="100"/>
                    <a:pt x="8" y="101"/>
                  </a:cubicBezTo>
                  <a:cubicBezTo>
                    <a:pt x="8" y="103"/>
                    <a:pt x="8" y="108"/>
                    <a:pt x="8" y="108"/>
                  </a:cubicBezTo>
                  <a:cubicBezTo>
                    <a:pt x="8" y="108"/>
                    <a:pt x="9" y="112"/>
                    <a:pt x="10" y="110"/>
                  </a:cubicBezTo>
                  <a:cubicBezTo>
                    <a:pt x="11" y="108"/>
                    <a:pt x="14" y="112"/>
                    <a:pt x="15" y="109"/>
                  </a:cubicBezTo>
                  <a:cubicBezTo>
                    <a:pt x="15" y="107"/>
                    <a:pt x="19" y="110"/>
                    <a:pt x="20" y="110"/>
                  </a:cubicBezTo>
                  <a:cubicBezTo>
                    <a:pt x="21" y="110"/>
                    <a:pt x="25" y="105"/>
                    <a:pt x="26" y="106"/>
                  </a:cubicBezTo>
                  <a:cubicBezTo>
                    <a:pt x="27" y="106"/>
                    <a:pt x="29" y="110"/>
                    <a:pt x="29" y="112"/>
                  </a:cubicBezTo>
                  <a:cubicBezTo>
                    <a:pt x="29" y="113"/>
                    <a:pt x="33" y="115"/>
                    <a:pt x="32" y="115"/>
                  </a:cubicBezTo>
                  <a:cubicBezTo>
                    <a:pt x="30" y="116"/>
                    <a:pt x="30" y="118"/>
                    <a:pt x="32" y="118"/>
                  </a:cubicBezTo>
                  <a:cubicBezTo>
                    <a:pt x="33" y="118"/>
                    <a:pt x="33" y="121"/>
                    <a:pt x="34" y="123"/>
                  </a:cubicBezTo>
                  <a:cubicBezTo>
                    <a:pt x="35" y="124"/>
                    <a:pt x="36" y="125"/>
                    <a:pt x="37" y="123"/>
                  </a:cubicBezTo>
                  <a:cubicBezTo>
                    <a:pt x="38" y="121"/>
                    <a:pt x="40" y="123"/>
                    <a:pt x="41" y="125"/>
                  </a:cubicBezTo>
                  <a:cubicBezTo>
                    <a:pt x="42" y="126"/>
                    <a:pt x="45" y="124"/>
                    <a:pt x="46" y="122"/>
                  </a:cubicBezTo>
                  <a:cubicBezTo>
                    <a:pt x="46" y="120"/>
                    <a:pt x="50" y="120"/>
                    <a:pt x="50" y="122"/>
                  </a:cubicBezTo>
                  <a:cubicBezTo>
                    <a:pt x="50" y="124"/>
                    <a:pt x="50" y="125"/>
                    <a:pt x="53" y="123"/>
                  </a:cubicBezTo>
                  <a:cubicBezTo>
                    <a:pt x="54" y="122"/>
                    <a:pt x="54" y="122"/>
                    <a:pt x="55" y="122"/>
                  </a:cubicBezTo>
                  <a:cubicBezTo>
                    <a:pt x="56" y="120"/>
                    <a:pt x="57" y="117"/>
                    <a:pt x="57" y="116"/>
                  </a:cubicBezTo>
                  <a:cubicBezTo>
                    <a:pt x="58" y="115"/>
                    <a:pt x="56" y="111"/>
                    <a:pt x="57" y="111"/>
                  </a:cubicBezTo>
                  <a:cubicBezTo>
                    <a:pt x="58" y="110"/>
                    <a:pt x="62" y="111"/>
                    <a:pt x="63" y="108"/>
                  </a:cubicBezTo>
                  <a:cubicBezTo>
                    <a:pt x="64" y="105"/>
                    <a:pt x="66" y="103"/>
                    <a:pt x="66" y="103"/>
                  </a:cubicBezTo>
                  <a:cubicBezTo>
                    <a:pt x="66" y="103"/>
                    <a:pt x="66" y="96"/>
                    <a:pt x="69" y="97"/>
                  </a:cubicBezTo>
                  <a:cubicBezTo>
                    <a:pt x="71" y="98"/>
                    <a:pt x="73" y="100"/>
                    <a:pt x="74" y="97"/>
                  </a:cubicBezTo>
                  <a:cubicBezTo>
                    <a:pt x="74" y="95"/>
                    <a:pt x="76" y="96"/>
                    <a:pt x="77" y="94"/>
                  </a:cubicBezTo>
                  <a:cubicBezTo>
                    <a:pt x="78" y="91"/>
                    <a:pt x="79" y="91"/>
                    <a:pt x="81" y="92"/>
                  </a:cubicBezTo>
                  <a:cubicBezTo>
                    <a:pt x="83" y="92"/>
                    <a:pt x="84" y="91"/>
                    <a:pt x="84" y="90"/>
                  </a:cubicBezTo>
                  <a:cubicBezTo>
                    <a:pt x="84" y="89"/>
                    <a:pt x="88" y="89"/>
                    <a:pt x="91" y="87"/>
                  </a:cubicBezTo>
                  <a:cubicBezTo>
                    <a:pt x="94" y="85"/>
                    <a:pt x="96" y="83"/>
                    <a:pt x="97" y="85"/>
                  </a:cubicBezTo>
                  <a:cubicBezTo>
                    <a:pt x="98" y="86"/>
                    <a:pt x="106" y="86"/>
                    <a:pt x="107" y="85"/>
                  </a:cubicBezTo>
                  <a:cubicBezTo>
                    <a:pt x="108" y="85"/>
                    <a:pt x="111" y="82"/>
                    <a:pt x="113" y="83"/>
                  </a:cubicBezTo>
                  <a:cubicBezTo>
                    <a:pt x="116" y="83"/>
                    <a:pt x="123" y="82"/>
                    <a:pt x="126" y="82"/>
                  </a:cubicBezTo>
                  <a:cubicBezTo>
                    <a:pt x="129" y="82"/>
                    <a:pt x="130" y="79"/>
                    <a:pt x="131" y="78"/>
                  </a:cubicBezTo>
                  <a:cubicBezTo>
                    <a:pt x="132" y="77"/>
                    <a:pt x="133" y="73"/>
                    <a:pt x="134" y="72"/>
                  </a:cubicBezTo>
                  <a:cubicBezTo>
                    <a:pt x="134" y="72"/>
                    <a:pt x="134" y="57"/>
                    <a:pt x="134" y="51"/>
                  </a:cubicBezTo>
                  <a:cubicBezTo>
                    <a:pt x="131" y="51"/>
                    <a:pt x="127" y="52"/>
                    <a:pt x="127" y="5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5" name="Freeform 34"/>
            <p:cNvSpPr>
              <a:spLocks/>
            </p:cNvSpPr>
            <p:nvPr/>
          </p:nvSpPr>
          <p:spPr bwMode="auto">
            <a:xfrm>
              <a:off x="8535438" y="5622471"/>
              <a:ext cx="230188" cy="166688"/>
            </a:xfrm>
            <a:custGeom>
              <a:avLst/>
              <a:gdLst>
                <a:gd name="T0" fmla="*/ 66 w 66"/>
                <a:gd name="T1" fmla="*/ 27 h 48"/>
                <a:gd name="T2" fmla="*/ 63 w 66"/>
                <a:gd name="T3" fmla="*/ 25 h 48"/>
                <a:gd name="T4" fmla="*/ 62 w 66"/>
                <a:gd name="T5" fmla="*/ 21 h 48"/>
                <a:gd name="T6" fmla="*/ 58 w 66"/>
                <a:gd name="T7" fmla="*/ 22 h 48"/>
                <a:gd name="T8" fmla="*/ 55 w 66"/>
                <a:gd name="T9" fmla="*/ 19 h 48"/>
                <a:gd name="T10" fmla="*/ 53 w 66"/>
                <a:gd name="T11" fmla="*/ 16 h 48"/>
                <a:gd name="T12" fmla="*/ 50 w 66"/>
                <a:gd name="T13" fmla="*/ 11 h 48"/>
                <a:gd name="T14" fmla="*/ 47 w 66"/>
                <a:gd name="T15" fmla="*/ 7 h 48"/>
                <a:gd name="T16" fmla="*/ 47 w 66"/>
                <a:gd name="T17" fmla="*/ 2 h 48"/>
                <a:gd name="T18" fmla="*/ 42 w 66"/>
                <a:gd name="T19" fmla="*/ 2 h 48"/>
                <a:gd name="T20" fmla="*/ 36 w 66"/>
                <a:gd name="T21" fmla="*/ 4 h 48"/>
                <a:gd name="T22" fmla="*/ 29 w 66"/>
                <a:gd name="T23" fmla="*/ 7 h 48"/>
                <a:gd name="T24" fmla="*/ 26 w 66"/>
                <a:gd name="T25" fmla="*/ 9 h 48"/>
                <a:gd name="T26" fmla="*/ 22 w 66"/>
                <a:gd name="T27" fmla="*/ 11 h 48"/>
                <a:gd name="T28" fmla="*/ 19 w 66"/>
                <a:gd name="T29" fmla="*/ 14 h 48"/>
                <a:gd name="T30" fmla="*/ 14 w 66"/>
                <a:gd name="T31" fmla="*/ 14 h 48"/>
                <a:gd name="T32" fmla="*/ 11 w 66"/>
                <a:gd name="T33" fmla="*/ 20 h 48"/>
                <a:gd name="T34" fmla="*/ 8 w 66"/>
                <a:gd name="T35" fmla="*/ 25 h 48"/>
                <a:gd name="T36" fmla="*/ 2 w 66"/>
                <a:gd name="T37" fmla="*/ 28 h 48"/>
                <a:gd name="T38" fmla="*/ 2 w 66"/>
                <a:gd name="T39" fmla="*/ 33 h 48"/>
                <a:gd name="T40" fmla="*/ 0 w 66"/>
                <a:gd name="T41" fmla="*/ 39 h 48"/>
                <a:gd name="T42" fmla="*/ 4 w 66"/>
                <a:gd name="T43" fmla="*/ 42 h 48"/>
                <a:gd name="T44" fmla="*/ 11 w 66"/>
                <a:gd name="T45" fmla="*/ 45 h 48"/>
                <a:gd name="T46" fmla="*/ 21 w 66"/>
                <a:gd name="T47" fmla="*/ 44 h 48"/>
                <a:gd name="T48" fmla="*/ 23 w 66"/>
                <a:gd name="T49" fmla="*/ 43 h 48"/>
                <a:gd name="T50" fmla="*/ 22 w 66"/>
                <a:gd name="T51" fmla="*/ 35 h 48"/>
                <a:gd name="T52" fmla="*/ 42 w 66"/>
                <a:gd name="T53" fmla="*/ 36 h 48"/>
                <a:gd name="T54" fmla="*/ 45 w 66"/>
                <a:gd name="T55" fmla="*/ 34 h 48"/>
                <a:gd name="T56" fmla="*/ 53 w 66"/>
                <a:gd name="T57" fmla="*/ 35 h 48"/>
                <a:gd name="T58" fmla="*/ 57 w 66"/>
                <a:gd name="T59" fmla="*/ 32 h 48"/>
                <a:gd name="T60" fmla="*/ 64 w 66"/>
                <a:gd name="T61" fmla="*/ 30 h 48"/>
                <a:gd name="T62" fmla="*/ 66 w 66"/>
                <a:gd name="T63" fmla="*/ 27 h 48"/>
                <a:gd name="T64" fmla="*/ 66 w 66"/>
                <a:gd name="T65"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48">
                  <a:moveTo>
                    <a:pt x="66" y="27"/>
                  </a:moveTo>
                  <a:cubicBezTo>
                    <a:pt x="65" y="26"/>
                    <a:pt x="63" y="25"/>
                    <a:pt x="63" y="25"/>
                  </a:cubicBezTo>
                  <a:cubicBezTo>
                    <a:pt x="62" y="25"/>
                    <a:pt x="62" y="22"/>
                    <a:pt x="62" y="21"/>
                  </a:cubicBezTo>
                  <a:cubicBezTo>
                    <a:pt x="62" y="20"/>
                    <a:pt x="59" y="22"/>
                    <a:pt x="58" y="22"/>
                  </a:cubicBezTo>
                  <a:cubicBezTo>
                    <a:pt x="57" y="21"/>
                    <a:pt x="56" y="19"/>
                    <a:pt x="55" y="19"/>
                  </a:cubicBezTo>
                  <a:cubicBezTo>
                    <a:pt x="53" y="19"/>
                    <a:pt x="53" y="17"/>
                    <a:pt x="53" y="16"/>
                  </a:cubicBezTo>
                  <a:cubicBezTo>
                    <a:pt x="53" y="14"/>
                    <a:pt x="51" y="12"/>
                    <a:pt x="50" y="11"/>
                  </a:cubicBezTo>
                  <a:cubicBezTo>
                    <a:pt x="48" y="10"/>
                    <a:pt x="48" y="7"/>
                    <a:pt x="47" y="7"/>
                  </a:cubicBezTo>
                  <a:cubicBezTo>
                    <a:pt x="46" y="6"/>
                    <a:pt x="47" y="4"/>
                    <a:pt x="47" y="2"/>
                  </a:cubicBezTo>
                  <a:cubicBezTo>
                    <a:pt x="45" y="2"/>
                    <a:pt x="42" y="2"/>
                    <a:pt x="42" y="2"/>
                  </a:cubicBezTo>
                  <a:cubicBezTo>
                    <a:pt x="41" y="0"/>
                    <a:pt x="39" y="2"/>
                    <a:pt x="36" y="4"/>
                  </a:cubicBezTo>
                  <a:cubicBezTo>
                    <a:pt x="33" y="6"/>
                    <a:pt x="29" y="6"/>
                    <a:pt x="29" y="7"/>
                  </a:cubicBezTo>
                  <a:cubicBezTo>
                    <a:pt x="29" y="8"/>
                    <a:pt x="28" y="9"/>
                    <a:pt x="26" y="9"/>
                  </a:cubicBezTo>
                  <a:cubicBezTo>
                    <a:pt x="24" y="8"/>
                    <a:pt x="23" y="8"/>
                    <a:pt x="22" y="11"/>
                  </a:cubicBezTo>
                  <a:cubicBezTo>
                    <a:pt x="21" y="13"/>
                    <a:pt x="19" y="12"/>
                    <a:pt x="19" y="14"/>
                  </a:cubicBezTo>
                  <a:cubicBezTo>
                    <a:pt x="18" y="17"/>
                    <a:pt x="16" y="15"/>
                    <a:pt x="14" y="14"/>
                  </a:cubicBezTo>
                  <a:cubicBezTo>
                    <a:pt x="11" y="13"/>
                    <a:pt x="11" y="20"/>
                    <a:pt x="11" y="20"/>
                  </a:cubicBezTo>
                  <a:cubicBezTo>
                    <a:pt x="11" y="20"/>
                    <a:pt x="9" y="22"/>
                    <a:pt x="8" y="25"/>
                  </a:cubicBezTo>
                  <a:cubicBezTo>
                    <a:pt x="7" y="28"/>
                    <a:pt x="3" y="27"/>
                    <a:pt x="2" y="28"/>
                  </a:cubicBezTo>
                  <a:cubicBezTo>
                    <a:pt x="1" y="28"/>
                    <a:pt x="3" y="32"/>
                    <a:pt x="2" y="33"/>
                  </a:cubicBezTo>
                  <a:cubicBezTo>
                    <a:pt x="2" y="34"/>
                    <a:pt x="1" y="37"/>
                    <a:pt x="0" y="39"/>
                  </a:cubicBezTo>
                  <a:cubicBezTo>
                    <a:pt x="2" y="40"/>
                    <a:pt x="4" y="41"/>
                    <a:pt x="4" y="42"/>
                  </a:cubicBezTo>
                  <a:cubicBezTo>
                    <a:pt x="5" y="43"/>
                    <a:pt x="9" y="48"/>
                    <a:pt x="11" y="45"/>
                  </a:cubicBezTo>
                  <a:cubicBezTo>
                    <a:pt x="13" y="43"/>
                    <a:pt x="19" y="43"/>
                    <a:pt x="21" y="44"/>
                  </a:cubicBezTo>
                  <a:cubicBezTo>
                    <a:pt x="22" y="46"/>
                    <a:pt x="23" y="45"/>
                    <a:pt x="23" y="43"/>
                  </a:cubicBezTo>
                  <a:cubicBezTo>
                    <a:pt x="24" y="42"/>
                    <a:pt x="21" y="37"/>
                    <a:pt x="22" y="35"/>
                  </a:cubicBezTo>
                  <a:cubicBezTo>
                    <a:pt x="23" y="34"/>
                    <a:pt x="41" y="35"/>
                    <a:pt x="42" y="36"/>
                  </a:cubicBezTo>
                  <a:cubicBezTo>
                    <a:pt x="43" y="37"/>
                    <a:pt x="43" y="33"/>
                    <a:pt x="45" y="34"/>
                  </a:cubicBezTo>
                  <a:cubicBezTo>
                    <a:pt x="48" y="34"/>
                    <a:pt x="51" y="35"/>
                    <a:pt x="53" y="35"/>
                  </a:cubicBezTo>
                  <a:cubicBezTo>
                    <a:pt x="54" y="34"/>
                    <a:pt x="56" y="32"/>
                    <a:pt x="57" y="32"/>
                  </a:cubicBezTo>
                  <a:cubicBezTo>
                    <a:pt x="58" y="32"/>
                    <a:pt x="63" y="31"/>
                    <a:pt x="64" y="30"/>
                  </a:cubicBezTo>
                  <a:cubicBezTo>
                    <a:pt x="65" y="29"/>
                    <a:pt x="66" y="29"/>
                    <a:pt x="66" y="27"/>
                  </a:cubicBezTo>
                  <a:cubicBezTo>
                    <a:pt x="66" y="27"/>
                    <a:pt x="66" y="27"/>
                    <a:pt x="66" y="2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6" name="Freeform 35"/>
            <p:cNvSpPr>
              <a:spLocks/>
            </p:cNvSpPr>
            <p:nvPr/>
          </p:nvSpPr>
          <p:spPr bwMode="auto">
            <a:xfrm>
              <a:off x="8695775" y="5379584"/>
              <a:ext cx="433388" cy="341313"/>
            </a:xfrm>
            <a:custGeom>
              <a:avLst/>
              <a:gdLst>
                <a:gd name="T0" fmla="*/ 120 w 125"/>
                <a:gd name="T1" fmla="*/ 14 h 98"/>
                <a:gd name="T2" fmla="*/ 119 w 125"/>
                <a:gd name="T3" fmla="*/ 4 h 98"/>
                <a:gd name="T4" fmla="*/ 113 w 125"/>
                <a:gd name="T5" fmla="*/ 8 h 98"/>
                <a:gd name="T6" fmla="*/ 108 w 125"/>
                <a:gd name="T7" fmla="*/ 3 h 98"/>
                <a:gd name="T8" fmla="*/ 96 w 125"/>
                <a:gd name="T9" fmla="*/ 0 h 98"/>
                <a:gd name="T10" fmla="*/ 61 w 125"/>
                <a:gd name="T11" fmla="*/ 22 h 98"/>
                <a:gd name="T12" fmla="*/ 47 w 125"/>
                <a:gd name="T13" fmla="*/ 34 h 98"/>
                <a:gd name="T14" fmla="*/ 34 w 125"/>
                <a:gd name="T15" fmla="*/ 38 h 98"/>
                <a:gd name="T16" fmla="*/ 33 w 125"/>
                <a:gd name="T17" fmla="*/ 38 h 98"/>
                <a:gd name="T18" fmla="*/ 33 w 125"/>
                <a:gd name="T19" fmla="*/ 59 h 98"/>
                <a:gd name="T20" fmla="*/ 30 w 125"/>
                <a:gd name="T21" fmla="*/ 65 h 98"/>
                <a:gd name="T22" fmla="*/ 25 w 125"/>
                <a:gd name="T23" fmla="*/ 69 h 98"/>
                <a:gd name="T24" fmla="*/ 12 w 125"/>
                <a:gd name="T25" fmla="*/ 70 h 98"/>
                <a:gd name="T26" fmla="*/ 6 w 125"/>
                <a:gd name="T27" fmla="*/ 72 h 98"/>
                <a:gd name="T28" fmla="*/ 1 w 125"/>
                <a:gd name="T29" fmla="*/ 72 h 98"/>
                <a:gd name="T30" fmla="*/ 1 w 125"/>
                <a:gd name="T31" fmla="*/ 77 h 98"/>
                <a:gd name="T32" fmla="*/ 4 w 125"/>
                <a:gd name="T33" fmla="*/ 81 h 98"/>
                <a:gd name="T34" fmla="*/ 7 w 125"/>
                <a:gd name="T35" fmla="*/ 86 h 98"/>
                <a:gd name="T36" fmla="*/ 9 w 125"/>
                <a:gd name="T37" fmla="*/ 89 h 98"/>
                <a:gd name="T38" fmla="*/ 12 w 125"/>
                <a:gd name="T39" fmla="*/ 92 h 98"/>
                <a:gd name="T40" fmla="*/ 16 w 125"/>
                <a:gd name="T41" fmla="*/ 91 h 98"/>
                <a:gd name="T42" fmla="*/ 17 w 125"/>
                <a:gd name="T43" fmla="*/ 95 h 98"/>
                <a:gd name="T44" fmla="*/ 20 w 125"/>
                <a:gd name="T45" fmla="*/ 97 h 98"/>
                <a:gd name="T46" fmla="*/ 23 w 125"/>
                <a:gd name="T47" fmla="*/ 93 h 98"/>
                <a:gd name="T48" fmla="*/ 25 w 125"/>
                <a:gd name="T49" fmla="*/ 97 h 98"/>
                <a:gd name="T50" fmla="*/ 29 w 125"/>
                <a:gd name="T51" fmla="*/ 96 h 98"/>
                <a:gd name="T52" fmla="*/ 32 w 125"/>
                <a:gd name="T53" fmla="*/ 90 h 98"/>
                <a:gd name="T54" fmla="*/ 34 w 125"/>
                <a:gd name="T55" fmla="*/ 83 h 98"/>
                <a:gd name="T56" fmla="*/ 41 w 125"/>
                <a:gd name="T57" fmla="*/ 83 h 98"/>
                <a:gd name="T58" fmla="*/ 46 w 125"/>
                <a:gd name="T59" fmla="*/ 82 h 98"/>
                <a:gd name="T60" fmla="*/ 53 w 125"/>
                <a:gd name="T61" fmla="*/ 84 h 98"/>
                <a:gd name="T62" fmla="*/ 57 w 125"/>
                <a:gd name="T63" fmla="*/ 88 h 98"/>
                <a:gd name="T64" fmla="*/ 64 w 125"/>
                <a:gd name="T65" fmla="*/ 86 h 98"/>
                <a:gd name="T66" fmla="*/ 70 w 125"/>
                <a:gd name="T67" fmla="*/ 89 h 98"/>
                <a:gd name="T68" fmla="*/ 78 w 125"/>
                <a:gd name="T69" fmla="*/ 89 h 98"/>
                <a:gd name="T70" fmla="*/ 84 w 125"/>
                <a:gd name="T71" fmla="*/ 86 h 98"/>
                <a:gd name="T72" fmla="*/ 94 w 125"/>
                <a:gd name="T73" fmla="*/ 86 h 98"/>
                <a:gd name="T74" fmla="*/ 101 w 125"/>
                <a:gd name="T75" fmla="*/ 87 h 98"/>
                <a:gd name="T76" fmla="*/ 106 w 125"/>
                <a:gd name="T77" fmla="*/ 82 h 98"/>
                <a:gd name="T78" fmla="*/ 108 w 125"/>
                <a:gd name="T79" fmla="*/ 82 h 98"/>
                <a:gd name="T80" fmla="*/ 108 w 125"/>
                <a:gd name="T81" fmla="*/ 80 h 98"/>
                <a:gd name="T82" fmla="*/ 109 w 125"/>
                <a:gd name="T83" fmla="*/ 73 h 98"/>
                <a:gd name="T84" fmla="*/ 122 w 125"/>
                <a:gd name="T85" fmla="*/ 57 h 98"/>
                <a:gd name="T86" fmla="*/ 123 w 125"/>
                <a:gd name="T87" fmla="*/ 37 h 98"/>
                <a:gd name="T88" fmla="*/ 124 w 125"/>
                <a:gd name="T89" fmla="*/ 28 h 98"/>
                <a:gd name="T90" fmla="*/ 123 w 125"/>
                <a:gd name="T91" fmla="*/ 22 h 98"/>
                <a:gd name="T92" fmla="*/ 120 w 125"/>
                <a:gd name="T93" fmla="*/ 1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5" h="98">
                  <a:moveTo>
                    <a:pt x="120" y="14"/>
                  </a:moveTo>
                  <a:cubicBezTo>
                    <a:pt x="120" y="13"/>
                    <a:pt x="119" y="8"/>
                    <a:pt x="119" y="4"/>
                  </a:cubicBezTo>
                  <a:cubicBezTo>
                    <a:pt x="113" y="8"/>
                    <a:pt x="113" y="8"/>
                    <a:pt x="113" y="8"/>
                  </a:cubicBezTo>
                  <a:cubicBezTo>
                    <a:pt x="113" y="8"/>
                    <a:pt x="111" y="5"/>
                    <a:pt x="108" y="3"/>
                  </a:cubicBezTo>
                  <a:cubicBezTo>
                    <a:pt x="104" y="0"/>
                    <a:pt x="96" y="0"/>
                    <a:pt x="96" y="0"/>
                  </a:cubicBezTo>
                  <a:cubicBezTo>
                    <a:pt x="61" y="22"/>
                    <a:pt x="61" y="22"/>
                    <a:pt x="61" y="22"/>
                  </a:cubicBezTo>
                  <a:cubicBezTo>
                    <a:pt x="47" y="34"/>
                    <a:pt x="47" y="34"/>
                    <a:pt x="47" y="34"/>
                  </a:cubicBezTo>
                  <a:cubicBezTo>
                    <a:pt x="47" y="34"/>
                    <a:pt x="37" y="37"/>
                    <a:pt x="34" y="38"/>
                  </a:cubicBezTo>
                  <a:cubicBezTo>
                    <a:pt x="34" y="38"/>
                    <a:pt x="34" y="38"/>
                    <a:pt x="33" y="38"/>
                  </a:cubicBezTo>
                  <a:cubicBezTo>
                    <a:pt x="33" y="44"/>
                    <a:pt x="33" y="59"/>
                    <a:pt x="33" y="59"/>
                  </a:cubicBezTo>
                  <a:cubicBezTo>
                    <a:pt x="32" y="60"/>
                    <a:pt x="31" y="64"/>
                    <a:pt x="30" y="65"/>
                  </a:cubicBezTo>
                  <a:cubicBezTo>
                    <a:pt x="29" y="66"/>
                    <a:pt x="28" y="69"/>
                    <a:pt x="25" y="69"/>
                  </a:cubicBezTo>
                  <a:cubicBezTo>
                    <a:pt x="22" y="69"/>
                    <a:pt x="15" y="70"/>
                    <a:pt x="12" y="70"/>
                  </a:cubicBezTo>
                  <a:cubicBezTo>
                    <a:pt x="10" y="69"/>
                    <a:pt x="7" y="72"/>
                    <a:pt x="6" y="72"/>
                  </a:cubicBezTo>
                  <a:cubicBezTo>
                    <a:pt x="5" y="72"/>
                    <a:pt x="3" y="72"/>
                    <a:pt x="1" y="72"/>
                  </a:cubicBezTo>
                  <a:cubicBezTo>
                    <a:pt x="1" y="74"/>
                    <a:pt x="0" y="76"/>
                    <a:pt x="1" y="77"/>
                  </a:cubicBezTo>
                  <a:cubicBezTo>
                    <a:pt x="2" y="77"/>
                    <a:pt x="2" y="80"/>
                    <a:pt x="4" y="81"/>
                  </a:cubicBezTo>
                  <a:cubicBezTo>
                    <a:pt x="5" y="82"/>
                    <a:pt x="7" y="84"/>
                    <a:pt x="7" y="86"/>
                  </a:cubicBezTo>
                  <a:cubicBezTo>
                    <a:pt x="7" y="87"/>
                    <a:pt x="7" y="89"/>
                    <a:pt x="9" y="89"/>
                  </a:cubicBezTo>
                  <a:cubicBezTo>
                    <a:pt x="10" y="89"/>
                    <a:pt x="11" y="91"/>
                    <a:pt x="12" y="92"/>
                  </a:cubicBezTo>
                  <a:cubicBezTo>
                    <a:pt x="13" y="92"/>
                    <a:pt x="16" y="90"/>
                    <a:pt x="16" y="91"/>
                  </a:cubicBezTo>
                  <a:cubicBezTo>
                    <a:pt x="16" y="92"/>
                    <a:pt x="16" y="95"/>
                    <a:pt x="17" y="95"/>
                  </a:cubicBezTo>
                  <a:cubicBezTo>
                    <a:pt x="17" y="95"/>
                    <a:pt x="19" y="96"/>
                    <a:pt x="20" y="97"/>
                  </a:cubicBezTo>
                  <a:cubicBezTo>
                    <a:pt x="19" y="95"/>
                    <a:pt x="20" y="92"/>
                    <a:pt x="23" y="93"/>
                  </a:cubicBezTo>
                  <a:cubicBezTo>
                    <a:pt x="25" y="94"/>
                    <a:pt x="23" y="96"/>
                    <a:pt x="25" y="97"/>
                  </a:cubicBezTo>
                  <a:cubicBezTo>
                    <a:pt x="27" y="98"/>
                    <a:pt x="29" y="97"/>
                    <a:pt x="29" y="96"/>
                  </a:cubicBezTo>
                  <a:cubicBezTo>
                    <a:pt x="29" y="94"/>
                    <a:pt x="31" y="91"/>
                    <a:pt x="32" y="90"/>
                  </a:cubicBezTo>
                  <a:cubicBezTo>
                    <a:pt x="33" y="89"/>
                    <a:pt x="33" y="85"/>
                    <a:pt x="34" y="83"/>
                  </a:cubicBezTo>
                  <a:cubicBezTo>
                    <a:pt x="36" y="82"/>
                    <a:pt x="40" y="83"/>
                    <a:pt x="41" y="83"/>
                  </a:cubicBezTo>
                  <a:cubicBezTo>
                    <a:pt x="43" y="84"/>
                    <a:pt x="44" y="80"/>
                    <a:pt x="46" y="82"/>
                  </a:cubicBezTo>
                  <a:cubicBezTo>
                    <a:pt x="48" y="83"/>
                    <a:pt x="51" y="82"/>
                    <a:pt x="53" y="84"/>
                  </a:cubicBezTo>
                  <a:cubicBezTo>
                    <a:pt x="54" y="85"/>
                    <a:pt x="55" y="89"/>
                    <a:pt x="57" y="88"/>
                  </a:cubicBezTo>
                  <a:cubicBezTo>
                    <a:pt x="60" y="87"/>
                    <a:pt x="62" y="86"/>
                    <a:pt x="64" y="86"/>
                  </a:cubicBezTo>
                  <a:cubicBezTo>
                    <a:pt x="65" y="86"/>
                    <a:pt x="69" y="89"/>
                    <a:pt x="70" y="89"/>
                  </a:cubicBezTo>
                  <a:cubicBezTo>
                    <a:pt x="71" y="90"/>
                    <a:pt x="76" y="90"/>
                    <a:pt x="78" y="89"/>
                  </a:cubicBezTo>
                  <a:cubicBezTo>
                    <a:pt x="80" y="88"/>
                    <a:pt x="82" y="85"/>
                    <a:pt x="84" y="86"/>
                  </a:cubicBezTo>
                  <a:cubicBezTo>
                    <a:pt x="86" y="86"/>
                    <a:pt x="93" y="85"/>
                    <a:pt x="94" y="86"/>
                  </a:cubicBezTo>
                  <a:cubicBezTo>
                    <a:pt x="95" y="87"/>
                    <a:pt x="99" y="88"/>
                    <a:pt x="101" y="87"/>
                  </a:cubicBezTo>
                  <a:cubicBezTo>
                    <a:pt x="103" y="87"/>
                    <a:pt x="105" y="83"/>
                    <a:pt x="106" y="82"/>
                  </a:cubicBezTo>
                  <a:cubicBezTo>
                    <a:pt x="107" y="82"/>
                    <a:pt x="107" y="82"/>
                    <a:pt x="108" y="82"/>
                  </a:cubicBezTo>
                  <a:cubicBezTo>
                    <a:pt x="108" y="81"/>
                    <a:pt x="108" y="80"/>
                    <a:pt x="108" y="80"/>
                  </a:cubicBezTo>
                  <a:cubicBezTo>
                    <a:pt x="108" y="75"/>
                    <a:pt x="109" y="77"/>
                    <a:pt x="109" y="73"/>
                  </a:cubicBezTo>
                  <a:cubicBezTo>
                    <a:pt x="110" y="68"/>
                    <a:pt x="121" y="57"/>
                    <a:pt x="122" y="57"/>
                  </a:cubicBezTo>
                  <a:cubicBezTo>
                    <a:pt x="123" y="56"/>
                    <a:pt x="123" y="39"/>
                    <a:pt x="123" y="37"/>
                  </a:cubicBezTo>
                  <a:cubicBezTo>
                    <a:pt x="123" y="34"/>
                    <a:pt x="124" y="31"/>
                    <a:pt x="124" y="28"/>
                  </a:cubicBezTo>
                  <a:cubicBezTo>
                    <a:pt x="125" y="25"/>
                    <a:pt x="123" y="25"/>
                    <a:pt x="123" y="22"/>
                  </a:cubicBezTo>
                  <a:cubicBezTo>
                    <a:pt x="123" y="19"/>
                    <a:pt x="120" y="16"/>
                    <a:pt x="120"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7" name="Freeform 36"/>
            <p:cNvSpPr>
              <a:spLocks/>
            </p:cNvSpPr>
            <p:nvPr/>
          </p:nvSpPr>
          <p:spPr bwMode="auto">
            <a:xfrm>
              <a:off x="9070425" y="5379584"/>
              <a:ext cx="277813" cy="465138"/>
            </a:xfrm>
            <a:custGeom>
              <a:avLst/>
              <a:gdLst>
                <a:gd name="T0" fmla="*/ 80 w 80"/>
                <a:gd name="T1" fmla="*/ 33 h 134"/>
                <a:gd name="T2" fmla="*/ 18 w 80"/>
                <a:gd name="T3" fmla="*/ 0 h 134"/>
                <a:gd name="T4" fmla="*/ 11 w 80"/>
                <a:gd name="T5" fmla="*/ 4 h 134"/>
                <a:gd name="T6" fmla="*/ 12 w 80"/>
                <a:gd name="T7" fmla="*/ 14 h 134"/>
                <a:gd name="T8" fmla="*/ 15 w 80"/>
                <a:gd name="T9" fmla="*/ 22 h 134"/>
                <a:gd name="T10" fmla="*/ 16 w 80"/>
                <a:gd name="T11" fmla="*/ 28 h 134"/>
                <a:gd name="T12" fmla="*/ 15 w 80"/>
                <a:gd name="T13" fmla="*/ 37 h 134"/>
                <a:gd name="T14" fmla="*/ 14 w 80"/>
                <a:gd name="T15" fmla="*/ 57 h 134"/>
                <a:gd name="T16" fmla="*/ 1 w 80"/>
                <a:gd name="T17" fmla="*/ 73 h 134"/>
                <a:gd name="T18" fmla="*/ 0 w 80"/>
                <a:gd name="T19" fmla="*/ 80 h 134"/>
                <a:gd name="T20" fmla="*/ 0 w 80"/>
                <a:gd name="T21" fmla="*/ 82 h 134"/>
                <a:gd name="T22" fmla="*/ 1 w 80"/>
                <a:gd name="T23" fmla="*/ 84 h 134"/>
                <a:gd name="T24" fmla="*/ 5 w 80"/>
                <a:gd name="T25" fmla="*/ 87 h 134"/>
                <a:gd name="T26" fmla="*/ 10 w 80"/>
                <a:gd name="T27" fmla="*/ 95 h 134"/>
                <a:gd name="T28" fmla="*/ 11 w 80"/>
                <a:gd name="T29" fmla="*/ 102 h 134"/>
                <a:gd name="T30" fmla="*/ 14 w 80"/>
                <a:gd name="T31" fmla="*/ 112 h 134"/>
                <a:gd name="T32" fmla="*/ 11 w 80"/>
                <a:gd name="T33" fmla="*/ 113 h 134"/>
                <a:gd name="T34" fmla="*/ 4 w 80"/>
                <a:gd name="T35" fmla="*/ 114 h 134"/>
                <a:gd name="T36" fmla="*/ 6 w 80"/>
                <a:gd name="T37" fmla="*/ 120 h 134"/>
                <a:gd name="T38" fmla="*/ 12 w 80"/>
                <a:gd name="T39" fmla="*/ 127 h 134"/>
                <a:gd name="T40" fmla="*/ 16 w 80"/>
                <a:gd name="T41" fmla="*/ 133 h 134"/>
                <a:gd name="T42" fmla="*/ 20 w 80"/>
                <a:gd name="T43" fmla="*/ 131 h 134"/>
                <a:gd name="T44" fmla="*/ 25 w 80"/>
                <a:gd name="T45" fmla="*/ 131 h 134"/>
                <a:gd name="T46" fmla="*/ 34 w 80"/>
                <a:gd name="T47" fmla="*/ 129 h 134"/>
                <a:gd name="T48" fmla="*/ 41 w 80"/>
                <a:gd name="T49" fmla="*/ 125 h 134"/>
                <a:gd name="T50" fmla="*/ 42 w 80"/>
                <a:gd name="T51" fmla="*/ 121 h 134"/>
                <a:gd name="T52" fmla="*/ 53 w 80"/>
                <a:gd name="T53" fmla="*/ 118 h 134"/>
                <a:gd name="T54" fmla="*/ 61 w 80"/>
                <a:gd name="T55" fmla="*/ 110 h 134"/>
                <a:gd name="T56" fmla="*/ 63 w 80"/>
                <a:gd name="T57" fmla="*/ 107 h 134"/>
                <a:gd name="T58" fmla="*/ 69 w 80"/>
                <a:gd name="T59" fmla="*/ 104 h 134"/>
                <a:gd name="T60" fmla="*/ 71 w 80"/>
                <a:gd name="T61" fmla="*/ 104 h 134"/>
                <a:gd name="T62" fmla="*/ 70 w 80"/>
                <a:gd name="T63" fmla="*/ 104 h 134"/>
                <a:gd name="T64" fmla="*/ 71 w 80"/>
                <a:gd name="T65" fmla="*/ 100 h 134"/>
                <a:gd name="T66" fmla="*/ 67 w 80"/>
                <a:gd name="T67" fmla="*/ 95 h 134"/>
                <a:gd name="T68" fmla="*/ 66 w 80"/>
                <a:gd name="T69" fmla="*/ 90 h 134"/>
                <a:gd name="T70" fmla="*/ 65 w 80"/>
                <a:gd name="T71" fmla="*/ 85 h 134"/>
                <a:gd name="T72" fmla="*/ 65 w 80"/>
                <a:gd name="T73" fmla="*/ 79 h 134"/>
                <a:gd name="T74" fmla="*/ 69 w 80"/>
                <a:gd name="T75" fmla="*/ 73 h 134"/>
                <a:gd name="T76" fmla="*/ 72 w 80"/>
                <a:gd name="T77" fmla="*/ 68 h 134"/>
                <a:gd name="T78" fmla="*/ 79 w 80"/>
                <a:gd name="T79" fmla="*/ 64 h 134"/>
                <a:gd name="T80" fmla="*/ 80 w 80"/>
                <a:gd name="T81" fmla="*/ 55 h 134"/>
                <a:gd name="T82" fmla="*/ 80 w 80"/>
                <a:gd name="T83" fmla="*/ 3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134">
                  <a:moveTo>
                    <a:pt x="80" y="33"/>
                  </a:moveTo>
                  <a:cubicBezTo>
                    <a:pt x="18" y="0"/>
                    <a:pt x="18" y="0"/>
                    <a:pt x="18" y="0"/>
                  </a:cubicBezTo>
                  <a:cubicBezTo>
                    <a:pt x="11" y="4"/>
                    <a:pt x="11" y="4"/>
                    <a:pt x="11" y="4"/>
                  </a:cubicBezTo>
                  <a:cubicBezTo>
                    <a:pt x="11" y="8"/>
                    <a:pt x="12" y="13"/>
                    <a:pt x="12" y="14"/>
                  </a:cubicBezTo>
                  <a:cubicBezTo>
                    <a:pt x="12" y="16"/>
                    <a:pt x="15" y="19"/>
                    <a:pt x="15" y="22"/>
                  </a:cubicBezTo>
                  <a:cubicBezTo>
                    <a:pt x="15" y="25"/>
                    <a:pt x="17" y="25"/>
                    <a:pt x="16" y="28"/>
                  </a:cubicBezTo>
                  <a:cubicBezTo>
                    <a:pt x="16" y="31"/>
                    <a:pt x="15" y="34"/>
                    <a:pt x="15" y="37"/>
                  </a:cubicBezTo>
                  <a:cubicBezTo>
                    <a:pt x="15" y="39"/>
                    <a:pt x="15" y="56"/>
                    <a:pt x="14" y="57"/>
                  </a:cubicBezTo>
                  <a:cubicBezTo>
                    <a:pt x="13" y="57"/>
                    <a:pt x="2" y="68"/>
                    <a:pt x="1" y="73"/>
                  </a:cubicBezTo>
                  <a:cubicBezTo>
                    <a:pt x="1" y="77"/>
                    <a:pt x="0" y="75"/>
                    <a:pt x="0" y="80"/>
                  </a:cubicBezTo>
                  <a:cubicBezTo>
                    <a:pt x="0" y="80"/>
                    <a:pt x="0" y="81"/>
                    <a:pt x="0" y="82"/>
                  </a:cubicBezTo>
                  <a:cubicBezTo>
                    <a:pt x="0" y="82"/>
                    <a:pt x="0" y="83"/>
                    <a:pt x="1" y="84"/>
                  </a:cubicBezTo>
                  <a:cubicBezTo>
                    <a:pt x="2" y="85"/>
                    <a:pt x="2" y="87"/>
                    <a:pt x="5" y="87"/>
                  </a:cubicBezTo>
                  <a:cubicBezTo>
                    <a:pt x="7" y="87"/>
                    <a:pt x="10" y="93"/>
                    <a:pt x="10" y="95"/>
                  </a:cubicBezTo>
                  <a:cubicBezTo>
                    <a:pt x="10" y="97"/>
                    <a:pt x="11" y="98"/>
                    <a:pt x="11" y="102"/>
                  </a:cubicBezTo>
                  <a:cubicBezTo>
                    <a:pt x="11" y="106"/>
                    <a:pt x="13" y="111"/>
                    <a:pt x="14" y="112"/>
                  </a:cubicBezTo>
                  <a:cubicBezTo>
                    <a:pt x="15" y="113"/>
                    <a:pt x="14" y="113"/>
                    <a:pt x="11" y="113"/>
                  </a:cubicBezTo>
                  <a:cubicBezTo>
                    <a:pt x="8" y="113"/>
                    <a:pt x="4" y="113"/>
                    <a:pt x="4" y="114"/>
                  </a:cubicBezTo>
                  <a:cubicBezTo>
                    <a:pt x="4" y="115"/>
                    <a:pt x="3" y="117"/>
                    <a:pt x="6" y="120"/>
                  </a:cubicBezTo>
                  <a:cubicBezTo>
                    <a:pt x="9" y="123"/>
                    <a:pt x="11" y="124"/>
                    <a:pt x="12" y="127"/>
                  </a:cubicBezTo>
                  <a:cubicBezTo>
                    <a:pt x="13" y="130"/>
                    <a:pt x="15" y="133"/>
                    <a:pt x="16" y="133"/>
                  </a:cubicBezTo>
                  <a:cubicBezTo>
                    <a:pt x="16" y="134"/>
                    <a:pt x="18" y="134"/>
                    <a:pt x="20" y="131"/>
                  </a:cubicBezTo>
                  <a:cubicBezTo>
                    <a:pt x="22" y="129"/>
                    <a:pt x="24" y="134"/>
                    <a:pt x="25" y="131"/>
                  </a:cubicBezTo>
                  <a:cubicBezTo>
                    <a:pt x="27" y="129"/>
                    <a:pt x="33" y="130"/>
                    <a:pt x="34" y="129"/>
                  </a:cubicBezTo>
                  <a:cubicBezTo>
                    <a:pt x="35" y="128"/>
                    <a:pt x="40" y="126"/>
                    <a:pt x="41" y="125"/>
                  </a:cubicBezTo>
                  <a:cubicBezTo>
                    <a:pt x="43" y="124"/>
                    <a:pt x="40" y="122"/>
                    <a:pt x="42" y="121"/>
                  </a:cubicBezTo>
                  <a:cubicBezTo>
                    <a:pt x="44" y="120"/>
                    <a:pt x="50" y="122"/>
                    <a:pt x="53" y="118"/>
                  </a:cubicBezTo>
                  <a:cubicBezTo>
                    <a:pt x="56" y="115"/>
                    <a:pt x="60" y="112"/>
                    <a:pt x="61" y="110"/>
                  </a:cubicBezTo>
                  <a:cubicBezTo>
                    <a:pt x="62" y="109"/>
                    <a:pt x="61" y="108"/>
                    <a:pt x="63" y="107"/>
                  </a:cubicBezTo>
                  <a:cubicBezTo>
                    <a:pt x="64" y="105"/>
                    <a:pt x="68" y="103"/>
                    <a:pt x="69" y="104"/>
                  </a:cubicBezTo>
                  <a:cubicBezTo>
                    <a:pt x="70" y="104"/>
                    <a:pt x="70" y="104"/>
                    <a:pt x="71" y="104"/>
                  </a:cubicBezTo>
                  <a:cubicBezTo>
                    <a:pt x="70" y="104"/>
                    <a:pt x="70" y="104"/>
                    <a:pt x="70" y="104"/>
                  </a:cubicBezTo>
                  <a:cubicBezTo>
                    <a:pt x="71" y="100"/>
                    <a:pt x="71" y="100"/>
                    <a:pt x="71" y="100"/>
                  </a:cubicBezTo>
                  <a:cubicBezTo>
                    <a:pt x="71" y="100"/>
                    <a:pt x="67" y="98"/>
                    <a:pt x="67" y="95"/>
                  </a:cubicBezTo>
                  <a:cubicBezTo>
                    <a:pt x="67" y="92"/>
                    <a:pt x="68" y="90"/>
                    <a:pt x="66" y="90"/>
                  </a:cubicBezTo>
                  <a:cubicBezTo>
                    <a:pt x="63" y="90"/>
                    <a:pt x="63" y="87"/>
                    <a:pt x="65" y="85"/>
                  </a:cubicBezTo>
                  <a:cubicBezTo>
                    <a:pt x="67" y="83"/>
                    <a:pt x="62" y="79"/>
                    <a:pt x="65" y="79"/>
                  </a:cubicBezTo>
                  <a:cubicBezTo>
                    <a:pt x="69" y="79"/>
                    <a:pt x="66" y="74"/>
                    <a:pt x="69" y="73"/>
                  </a:cubicBezTo>
                  <a:cubicBezTo>
                    <a:pt x="71" y="73"/>
                    <a:pt x="72" y="71"/>
                    <a:pt x="72" y="68"/>
                  </a:cubicBezTo>
                  <a:cubicBezTo>
                    <a:pt x="72" y="66"/>
                    <a:pt x="77" y="64"/>
                    <a:pt x="79" y="64"/>
                  </a:cubicBezTo>
                  <a:cubicBezTo>
                    <a:pt x="80" y="63"/>
                    <a:pt x="80" y="55"/>
                    <a:pt x="80" y="55"/>
                  </a:cubicBezTo>
                  <a:lnTo>
                    <a:pt x="80" y="33"/>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8" name="Freeform 37"/>
            <p:cNvSpPr>
              <a:spLocks/>
            </p:cNvSpPr>
            <p:nvPr/>
          </p:nvSpPr>
          <p:spPr bwMode="auto">
            <a:xfrm>
              <a:off x="9365700" y="5122409"/>
              <a:ext cx="304800" cy="306388"/>
            </a:xfrm>
            <a:custGeom>
              <a:avLst/>
              <a:gdLst>
                <a:gd name="T0" fmla="*/ 82 w 88"/>
                <a:gd name="T1" fmla="*/ 19 h 88"/>
                <a:gd name="T2" fmla="*/ 76 w 88"/>
                <a:gd name="T3" fmla="*/ 5 h 88"/>
                <a:gd name="T4" fmla="*/ 75 w 88"/>
                <a:gd name="T5" fmla="*/ 6 h 88"/>
                <a:gd name="T6" fmla="*/ 67 w 88"/>
                <a:gd name="T7" fmla="*/ 6 h 88"/>
                <a:gd name="T8" fmla="*/ 57 w 88"/>
                <a:gd name="T9" fmla="*/ 4 h 88"/>
                <a:gd name="T10" fmla="*/ 40 w 88"/>
                <a:gd name="T11" fmla="*/ 7 h 88"/>
                <a:gd name="T12" fmla="*/ 31 w 88"/>
                <a:gd name="T13" fmla="*/ 7 h 88"/>
                <a:gd name="T14" fmla="*/ 16 w 88"/>
                <a:gd name="T15" fmla="*/ 3 h 88"/>
                <a:gd name="T16" fmla="*/ 4 w 88"/>
                <a:gd name="T17" fmla="*/ 0 h 88"/>
                <a:gd name="T18" fmla="*/ 3 w 88"/>
                <a:gd name="T19" fmla="*/ 2 h 88"/>
                <a:gd name="T20" fmla="*/ 2 w 88"/>
                <a:gd name="T21" fmla="*/ 12 h 88"/>
                <a:gd name="T22" fmla="*/ 2 w 88"/>
                <a:gd name="T23" fmla="*/ 24 h 88"/>
                <a:gd name="T24" fmla="*/ 2 w 88"/>
                <a:gd name="T25" fmla="*/ 86 h 88"/>
                <a:gd name="T26" fmla="*/ 51 w 88"/>
                <a:gd name="T27" fmla="*/ 86 h 88"/>
                <a:gd name="T28" fmla="*/ 54 w 88"/>
                <a:gd name="T29" fmla="*/ 84 h 88"/>
                <a:gd name="T30" fmla="*/ 58 w 88"/>
                <a:gd name="T31" fmla="*/ 86 h 88"/>
                <a:gd name="T32" fmla="*/ 68 w 88"/>
                <a:gd name="T33" fmla="*/ 86 h 88"/>
                <a:gd name="T34" fmla="*/ 73 w 88"/>
                <a:gd name="T35" fmla="*/ 88 h 88"/>
                <a:gd name="T36" fmla="*/ 77 w 88"/>
                <a:gd name="T37" fmla="*/ 84 h 88"/>
                <a:gd name="T38" fmla="*/ 83 w 88"/>
                <a:gd name="T39" fmla="*/ 78 h 88"/>
                <a:gd name="T40" fmla="*/ 87 w 88"/>
                <a:gd name="T41" fmla="*/ 76 h 88"/>
                <a:gd name="T42" fmla="*/ 87 w 88"/>
                <a:gd name="T43" fmla="*/ 75 h 88"/>
                <a:gd name="T44" fmla="*/ 87 w 88"/>
                <a:gd name="T45" fmla="*/ 72 h 88"/>
                <a:gd name="T46" fmla="*/ 84 w 88"/>
                <a:gd name="T47" fmla="*/ 63 h 88"/>
                <a:gd name="T48" fmla="*/ 75 w 88"/>
                <a:gd name="T49" fmla="*/ 47 h 88"/>
                <a:gd name="T50" fmla="*/ 71 w 88"/>
                <a:gd name="T51" fmla="*/ 39 h 88"/>
                <a:gd name="T52" fmla="*/ 66 w 88"/>
                <a:gd name="T53" fmla="*/ 30 h 88"/>
                <a:gd name="T54" fmla="*/ 62 w 88"/>
                <a:gd name="T55" fmla="*/ 15 h 88"/>
                <a:gd name="T56" fmla="*/ 67 w 88"/>
                <a:gd name="T57" fmla="*/ 25 h 88"/>
                <a:gd name="T58" fmla="*/ 75 w 88"/>
                <a:gd name="T59" fmla="*/ 36 h 88"/>
                <a:gd name="T60" fmla="*/ 80 w 88"/>
                <a:gd name="T61" fmla="*/ 24 h 88"/>
                <a:gd name="T62" fmla="*/ 81 w 88"/>
                <a:gd name="T63" fmla="*/ 25 h 88"/>
                <a:gd name="T64" fmla="*/ 81 w 88"/>
                <a:gd name="T65" fmla="*/ 23 h 88"/>
                <a:gd name="T66" fmla="*/ 82 w 88"/>
                <a:gd name="T67" fmla="*/ 1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8">
                  <a:moveTo>
                    <a:pt x="82" y="19"/>
                  </a:moveTo>
                  <a:cubicBezTo>
                    <a:pt x="76" y="5"/>
                    <a:pt x="76" y="5"/>
                    <a:pt x="76" y="5"/>
                  </a:cubicBezTo>
                  <a:cubicBezTo>
                    <a:pt x="76" y="6"/>
                    <a:pt x="76" y="6"/>
                    <a:pt x="75" y="6"/>
                  </a:cubicBezTo>
                  <a:cubicBezTo>
                    <a:pt x="74" y="7"/>
                    <a:pt x="70" y="5"/>
                    <a:pt x="67" y="6"/>
                  </a:cubicBezTo>
                  <a:cubicBezTo>
                    <a:pt x="63" y="7"/>
                    <a:pt x="60" y="6"/>
                    <a:pt x="57" y="4"/>
                  </a:cubicBezTo>
                  <a:cubicBezTo>
                    <a:pt x="53" y="2"/>
                    <a:pt x="41" y="4"/>
                    <a:pt x="40" y="7"/>
                  </a:cubicBezTo>
                  <a:cubicBezTo>
                    <a:pt x="38" y="9"/>
                    <a:pt x="34" y="9"/>
                    <a:pt x="31" y="7"/>
                  </a:cubicBezTo>
                  <a:cubicBezTo>
                    <a:pt x="27" y="6"/>
                    <a:pt x="23" y="4"/>
                    <a:pt x="16" y="3"/>
                  </a:cubicBezTo>
                  <a:cubicBezTo>
                    <a:pt x="10" y="3"/>
                    <a:pt x="5" y="2"/>
                    <a:pt x="4" y="0"/>
                  </a:cubicBezTo>
                  <a:cubicBezTo>
                    <a:pt x="4" y="1"/>
                    <a:pt x="3" y="2"/>
                    <a:pt x="3" y="2"/>
                  </a:cubicBezTo>
                  <a:cubicBezTo>
                    <a:pt x="1" y="8"/>
                    <a:pt x="5" y="9"/>
                    <a:pt x="2" y="12"/>
                  </a:cubicBezTo>
                  <a:cubicBezTo>
                    <a:pt x="0" y="15"/>
                    <a:pt x="2" y="19"/>
                    <a:pt x="2" y="24"/>
                  </a:cubicBezTo>
                  <a:cubicBezTo>
                    <a:pt x="2" y="28"/>
                    <a:pt x="2" y="64"/>
                    <a:pt x="2" y="86"/>
                  </a:cubicBezTo>
                  <a:cubicBezTo>
                    <a:pt x="51" y="86"/>
                    <a:pt x="51" y="86"/>
                    <a:pt x="51" y="86"/>
                  </a:cubicBezTo>
                  <a:cubicBezTo>
                    <a:pt x="51" y="86"/>
                    <a:pt x="53" y="85"/>
                    <a:pt x="54" y="84"/>
                  </a:cubicBezTo>
                  <a:cubicBezTo>
                    <a:pt x="56" y="83"/>
                    <a:pt x="58" y="86"/>
                    <a:pt x="58" y="86"/>
                  </a:cubicBezTo>
                  <a:cubicBezTo>
                    <a:pt x="68" y="86"/>
                    <a:pt x="68" y="86"/>
                    <a:pt x="68" y="86"/>
                  </a:cubicBezTo>
                  <a:cubicBezTo>
                    <a:pt x="68" y="86"/>
                    <a:pt x="70" y="88"/>
                    <a:pt x="73" y="88"/>
                  </a:cubicBezTo>
                  <a:cubicBezTo>
                    <a:pt x="75" y="88"/>
                    <a:pt x="74" y="84"/>
                    <a:pt x="77" y="84"/>
                  </a:cubicBezTo>
                  <a:cubicBezTo>
                    <a:pt x="81" y="84"/>
                    <a:pt x="80" y="78"/>
                    <a:pt x="83" y="78"/>
                  </a:cubicBezTo>
                  <a:cubicBezTo>
                    <a:pt x="85" y="78"/>
                    <a:pt x="85" y="79"/>
                    <a:pt x="87" y="76"/>
                  </a:cubicBezTo>
                  <a:cubicBezTo>
                    <a:pt x="87" y="76"/>
                    <a:pt x="87" y="75"/>
                    <a:pt x="87" y="75"/>
                  </a:cubicBezTo>
                  <a:cubicBezTo>
                    <a:pt x="87" y="74"/>
                    <a:pt x="87" y="73"/>
                    <a:pt x="87" y="72"/>
                  </a:cubicBezTo>
                  <a:cubicBezTo>
                    <a:pt x="88" y="68"/>
                    <a:pt x="85" y="69"/>
                    <a:pt x="84" y="63"/>
                  </a:cubicBezTo>
                  <a:cubicBezTo>
                    <a:pt x="82" y="58"/>
                    <a:pt x="75" y="50"/>
                    <a:pt x="75" y="47"/>
                  </a:cubicBezTo>
                  <a:cubicBezTo>
                    <a:pt x="75" y="44"/>
                    <a:pt x="71" y="42"/>
                    <a:pt x="71" y="39"/>
                  </a:cubicBezTo>
                  <a:cubicBezTo>
                    <a:pt x="71" y="35"/>
                    <a:pt x="69" y="35"/>
                    <a:pt x="66" y="30"/>
                  </a:cubicBezTo>
                  <a:cubicBezTo>
                    <a:pt x="62" y="24"/>
                    <a:pt x="61" y="15"/>
                    <a:pt x="62" y="15"/>
                  </a:cubicBezTo>
                  <a:cubicBezTo>
                    <a:pt x="63" y="15"/>
                    <a:pt x="66" y="23"/>
                    <a:pt x="67" y="25"/>
                  </a:cubicBezTo>
                  <a:cubicBezTo>
                    <a:pt x="69" y="28"/>
                    <a:pt x="73" y="36"/>
                    <a:pt x="75" y="36"/>
                  </a:cubicBezTo>
                  <a:cubicBezTo>
                    <a:pt x="78" y="36"/>
                    <a:pt x="79" y="24"/>
                    <a:pt x="80" y="24"/>
                  </a:cubicBezTo>
                  <a:cubicBezTo>
                    <a:pt x="80" y="24"/>
                    <a:pt x="80" y="25"/>
                    <a:pt x="81" y="25"/>
                  </a:cubicBezTo>
                  <a:cubicBezTo>
                    <a:pt x="81" y="23"/>
                    <a:pt x="81" y="23"/>
                    <a:pt x="81" y="23"/>
                  </a:cubicBezTo>
                  <a:lnTo>
                    <a:pt x="82" y="1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9" name="Freeform 38"/>
            <p:cNvSpPr>
              <a:spLocks/>
            </p:cNvSpPr>
            <p:nvPr/>
          </p:nvSpPr>
          <p:spPr bwMode="auto">
            <a:xfrm>
              <a:off x="8935488" y="5987596"/>
              <a:ext cx="158750" cy="177800"/>
            </a:xfrm>
            <a:custGeom>
              <a:avLst/>
              <a:gdLst>
                <a:gd name="T0" fmla="*/ 23 w 46"/>
                <a:gd name="T1" fmla="*/ 48 h 51"/>
                <a:gd name="T2" fmla="*/ 24 w 46"/>
                <a:gd name="T3" fmla="*/ 42 h 51"/>
                <a:gd name="T4" fmla="*/ 29 w 46"/>
                <a:gd name="T5" fmla="*/ 38 h 51"/>
                <a:gd name="T6" fmla="*/ 33 w 46"/>
                <a:gd name="T7" fmla="*/ 34 h 51"/>
                <a:gd name="T8" fmla="*/ 37 w 46"/>
                <a:gd name="T9" fmla="*/ 39 h 51"/>
                <a:gd name="T10" fmla="*/ 43 w 46"/>
                <a:gd name="T11" fmla="*/ 40 h 51"/>
                <a:gd name="T12" fmla="*/ 46 w 46"/>
                <a:gd name="T13" fmla="*/ 30 h 51"/>
                <a:gd name="T14" fmla="*/ 44 w 46"/>
                <a:gd name="T15" fmla="*/ 22 h 51"/>
                <a:gd name="T16" fmla="*/ 42 w 46"/>
                <a:gd name="T17" fmla="*/ 16 h 51"/>
                <a:gd name="T18" fmla="*/ 43 w 46"/>
                <a:gd name="T19" fmla="*/ 9 h 51"/>
                <a:gd name="T20" fmla="*/ 35 w 46"/>
                <a:gd name="T21" fmla="*/ 9 h 51"/>
                <a:gd name="T22" fmla="*/ 36 w 46"/>
                <a:gd name="T23" fmla="*/ 1 h 51"/>
                <a:gd name="T24" fmla="*/ 24 w 46"/>
                <a:gd name="T25" fmla="*/ 0 h 51"/>
                <a:gd name="T26" fmla="*/ 23 w 46"/>
                <a:gd name="T27" fmla="*/ 1 h 51"/>
                <a:gd name="T28" fmla="*/ 22 w 46"/>
                <a:gd name="T29" fmla="*/ 11 h 51"/>
                <a:gd name="T30" fmla="*/ 11 w 46"/>
                <a:gd name="T31" fmla="*/ 12 h 51"/>
                <a:gd name="T32" fmla="*/ 8 w 46"/>
                <a:gd name="T33" fmla="*/ 12 h 51"/>
                <a:gd name="T34" fmla="*/ 6 w 46"/>
                <a:gd name="T35" fmla="*/ 14 h 51"/>
                <a:gd name="T36" fmla="*/ 9 w 46"/>
                <a:gd name="T37" fmla="*/ 18 h 51"/>
                <a:gd name="T38" fmla="*/ 5 w 46"/>
                <a:gd name="T39" fmla="*/ 21 h 51"/>
                <a:gd name="T40" fmla="*/ 2 w 46"/>
                <a:gd name="T41" fmla="*/ 26 h 51"/>
                <a:gd name="T42" fmla="*/ 6 w 46"/>
                <a:gd name="T43" fmla="*/ 33 h 51"/>
                <a:gd name="T44" fmla="*/ 11 w 46"/>
                <a:gd name="T45" fmla="*/ 41 h 51"/>
                <a:gd name="T46" fmla="*/ 19 w 46"/>
                <a:gd name="T47" fmla="*/ 51 h 51"/>
                <a:gd name="T48" fmla="*/ 23 w 46"/>
                <a:gd name="T49"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1">
                  <a:moveTo>
                    <a:pt x="23" y="48"/>
                  </a:moveTo>
                  <a:cubicBezTo>
                    <a:pt x="27" y="48"/>
                    <a:pt x="26" y="46"/>
                    <a:pt x="24" y="42"/>
                  </a:cubicBezTo>
                  <a:cubicBezTo>
                    <a:pt x="23" y="38"/>
                    <a:pt x="27" y="38"/>
                    <a:pt x="29" y="38"/>
                  </a:cubicBezTo>
                  <a:cubicBezTo>
                    <a:pt x="32" y="38"/>
                    <a:pt x="31" y="34"/>
                    <a:pt x="33" y="34"/>
                  </a:cubicBezTo>
                  <a:cubicBezTo>
                    <a:pt x="35" y="34"/>
                    <a:pt x="35" y="39"/>
                    <a:pt x="37" y="39"/>
                  </a:cubicBezTo>
                  <a:cubicBezTo>
                    <a:pt x="39" y="38"/>
                    <a:pt x="41" y="40"/>
                    <a:pt x="43" y="40"/>
                  </a:cubicBezTo>
                  <a:cubicBezTo>
                    <a:pt x="46" y="39"/>
                    <a:pt x="46" y="34"/>
                    <a:pt x="46" y="30"/>
                  </a:cubicBezTo>
                  <a:cubicBezTo>
                    <a:pt x="46" y="27"/>
                    <a:pt x="46" y="24"/>
                    <a:pt x="44" y="22"/>
                  </a:cubicBezTo>
                  <a:cubicBezTo>
                    <a:pt x="41" y="21"/>
                    <a:pt x="39" y="17"/>
                    <a:pt x="42" y="16"/>
                  </a:cubicBezTo>
                  <a:cubicBezTo>
                    <a:pt x="45" y="14"/>
                    <a:pt x="46" y="11"/>
                    <a:pt x="43" y="9"/>
                  </a:cubicBezTo>
                  <a:cubicBezTo>
                    <a:pt x="41" y="7"/>
                    <a:pt x="35" y="11"/>
                    <a:pt x="35" y="9"/>
                  </a:cubicBezTo>
                  <a:cubicBezTo>
                    <a:pt x="35" y="8"/>
                    <a:pt x="36" y="4"/>
                    <a:pt x="36" y="1"/>
                  </a:cubicBezTo>
                  <a:cubicBezTo>
                    <a:pt x="30" y="1"/>
                    <a:pt x="24" y="0"/>
                    <a:pt x="24" y="0"/>
                  </a:cubicBezTo>
                  <a:cubicBezTo>
                    <a:pt x="23" y="1"/>
                    <a:pt x="23" y="1"/>
                    <a:pt x="23" y="1"/>
                  </a:cubicBezTo>
                  <a:cubicBezTo>
                    <a:pt x="23" y="7"/>
                    <a:pt x="22" y="11"/>
                    <a:pt x="22" y="11"/>
                  </a:cubicBezTo>
                  <a:cubicBezTo>
                    <a:pt x="22" y="11"/>
                    <a:pt x="13" y="12"/>
                    <a:pt x="11" y="12"/>
                  </a:cubicBezTo>
                  <a:cubicBezTo>
                    <a:pt x="11" y="12"/>
                    <a:pt x="10" y="12"/>
                    <a:pt x="8" y="12"/>
                  </a:cubicBezTo>
                  <a:cubicBezTo>
                    <a:pt x="7" y="13"/>
                    <a:pt x="7" y="13"/>
                    <a:pt x="6" y="14"/>
                  </a:cubicBezTo>
                  <a:cubicBezTo>
                    <a:pt x="5" y="15"/>
                    <a:pt x="9" y="16"/>
                    <a:pt x="9" y="18"/>
                  </a:cubicBezTo>
                  <a:cubicBezTo>
                    <a:pt x="10" y="19"/>
                    <a:pt x="5" y="19"/>
                    <a:pt x="5" y="21"/>
                  </a:cubicBezTo>
                  <a:cubicBezTo>
                    <a:pt x="5" y="23"/>
                    <a:pt x="3" y="25"/>
                    <a:pt x="2" y="26"/>
                  </a:cubicBezTo>
                  <a:cubicBezTo>
                    <a:pt x="0" y="27"/>
                    <a:pt x="6" y="32"/>
                    <a:pt x="6" y="33"/>
                  </a:cubicBezTo>
                  <a:cubicBezTo>
                    <a:pt x="6" y="35"/>
                    <a:pt x="7" y="36"/>
                    <a:pt x="11" y="41"/>
                  </a:cubicBezTo>
                  <a:cubicBezTo>
                    <a:pt x="16" y="45"/>
                    <a:pt x="14" y="46"/>
                    <a:pt x="19" y="51"/>
                  </a:cubicBezTo>
                  <a:cubicBezTo>
                    <a:pt x="20" y="50"/>
                    <a:pt x="21" y="48"/>
                    <a:pt x="23" y="4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0" name="Freeform 39"/>
            <p:cNvSpPr>
              <a:spLocks/>
            </p:cNvSpPr>
            <p:nvPr/>
          </p:nvSpPr>
          <p:spPr bwMode="auto">
            <a:xfrm>
              <a:off x="8952950" y="5990771"/>
              <a:ext cx="61913" cy="38100"/>
            </a:xfrm>
            <a:custGeom>
              <a:avLst/>
              <a:gdLst>
                <a:gd name="T0" fmla="*/ 17 w 18"/>
                <a:gd name="T1" fmla="*/ 10 h 11"/>
                <a:gd name="T2" fmla="*/ 18 w 18"/>
                <a:gd name="T3" fmla="*/ 0 h 11"/>
                <a:gd name="T4" fmla="*/ 16 w 18"/>
                <a:gd name="T5" fmla="*/ 0 h 11"/>
                <a:gd name="T6" fmla="*/ 4 w 18"/>
                <a:gd name="T7" fmla="*/ 0 h 11"/>
                <a:gd name="T8" fmla="*/ 5 w 18"/>
                <a:gd name="T9" fmla="*/ 1 h 11"/>
                <a:gd name="T10" fmla="*/ 3 w 18"/>
                <a:gd name="T11" fmla="*/ 6 h 11"/>
                <a:gd name="T12" fmla="*/ 2 w 18"/>
                <a:gd name="T13" fmla="*/ 9 h 11"/>
                <a:gd name="T14" fmla="*/ 3 w 18"/>
                <a:gd name="T15" fmla="*/ 11 h 11"/>
                <a:gd name="T16" fmla="*/ 6 w 18"/>
                <a:gd name="T17" fmla="*/ 11 h 11"/>
                <a:gd name="T18" fmla="*/ 17 w 18"/>
                <a:gd name="T19"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1">
                  <a:moveTo>
                    <a:pt x="17" y="10"/>
                  </a:moveTo>
                  <a:cubicBezTo>
                    <a:pt x="17" y="10"/>
                    <a:pt x="18" y="6"/>
                    <a:pt x="18" y="0"/>
                  </a:cubicBezTo>
                  <a:cubicBezTo>
                    <a:pt x="16" y="0"/>
                    <a:pt x="16" y="0"/>
                    <a:pt x="16" y="0"/>
                  </a:cubicBezTo>
                  <a:cubicBezTo>
                    <a:pt x="4" y="0"/>
                    <a:pt x="4" y="0"/>
                    <a:pt x="4" y="0"/>
                  </a:cubicBezTo>
                  <a:cubicBezTo>
                    <a:pt x="5" y="0"/>
                    <a:pt x="5" y="0"/>
                    <a:pt x="5" y="1"/>
                  </a:cubicBezTo>
                  <a:cubicBezTo>
                    <a:pt x="6" y="2"/>
                    <a:pt x="5" y="5"/>
                    <a:pt x="3" y="6"/>
                  </a:cubicBezTo>
                  <a:cubicBezTo>
                    <a:pt x="0" y="7"/>
                    <a:pt x="0" y="9"/>
                    <a:pt x="2" y="9"/>
                  </a:cubicBezTo>
                  <a:cubicBezTo>
                    <a:pt x="4" y="9"/>
                    <a:pt x="3" y="10"/>
                    <a:pt x="3" y="11"/>
                  </a:cubicBezTo>
                  <a:cubicBezTo>
                    <a:pt x="5" y="11"/>
                    <a:pt x="6" y="11"/>
                    <a:pt x="6" y="11"/>
                  </a:cubicBezTo>
                  <a:cubicBezTo>
                    <a:pt x="8" y="11"/>
                    <a:pt x="17" y="10"/>
                    <a:pt x="17" y="1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1" name="Freeform 40"/>
            <p:cNvSpPr>
              <a:spLocks/>
            </p:cNvSpPr>
            <p:nvPr/>
          </p:nvSpPr>
          <p:spPr bwMode="auto">
            <a:xfrm>
              <a:off x="9000575" y="5949496"/>
              <a:ext cx="198438" cy="246063"/>
            </a:xfrm>
            <a:custGeom>
              <a:avLst/>
              <a:gdLst>
                <a:gd name="T0" fmla="*/ 16 w 57"/>
                <a:gd name="T1" fmla="*/ 67 h 71"/>
                <a:gd name="T2" fmla="*/ 21 w 57"/>
                <a:gd name="T3" fmla="*/ 67 h 71"/>
                <a:gd name="T4" fmla="*/ 28 w 57"/>
                <a:gd name="T5" fmla="*/ 68 h 71"/>
                <a:gd name="T6" fmla="*/ 31 w 57"/>
                <a:gd name="T7" fmla="*/ 67 h 71"/>
                <a:gd name="T8" fmla="*/ 36 w 57"/>
                <a:gd name="T9" fmla="*/ 63 h 71"/>
                <a:gd name="T10" fmla="*/ 39 w 57"/>
                <a:gd name="T11" fmla="*/ 57 h 71"/>
                <a:gd name="T12" fmla="*/ 40 w 57"/>
                <a:gd name="T13" fmla="*/ 43 h 71"/>
                <a:gd name="T14" fmla="*/ 47 w 57"/>
                <a:gd name="T15" fmla="*/ 35 h 71"/>
                <a:gd name="T16" fmla="*/ 52 w 57"/>
                <a:gd name="T17" fmla="*/ 18 h 71"/>
                <a:gd name="T18" fmla="*/ 55 w 57"/>
                <a:gd name="T19" fmla="*/ 9 h 71"/>
                <a:gd name="T20" fmla="*/ 57 w 57"/>
                <a:gd name="T21" fmla="*/ 1 h 71"/>
                <a:gd name="T22" fmla="*/ 57 w 57"/>
                <a:gd name="T23" fmla="*/ 1 h 71"/>
                <a:gd name="T24" fmla="*/ 50 w 57"/>
                <a:gd name="T25" fmla="*/ 0 h 71"/>
                <a:gd name="T26" fmla="*/ 46 w 57"/>
                <a:gd name="T27" fmla="*/ 1 h 71"/>
                <a:gd name="T28" fmla="*/ 42 w 57"/>
                <a:gd name="T29" fmla="*/ 2 h 71"/>
                <a:gd name="T30" fmla="*/ 40 w 57"/>
                <a:gd name="T31" fmla="*/ 8 h 71"/>
                <a:gd name="T32" fmla="*/ 38 w 57"/>
                <a:gd name="T33" fmla="*/ 16 h 71"/>
                <a:gd name="T34" fmla="*/ 26 w 57"/>
                <a:gd name="T35" fmla="*/ 12 h 71"/>
                <a:gd name="T36" fmla="*/ 17 w 57"/>
                <a:gd name="T37" fmla="*/ 12 h 71"/>
                <a:gd name="T38" fmla="*/ 16 w 57"/>
                <a:gd name="T39" fmla="*/ 20 h 71"/>
                <a:gd name="T40" fmla="*/ 24 w 57"/>
                <a:gd name="T41" fmla="*/ 20 h 71"/>
                <a:gd name="T42" fmla="*/ 23 w 57"/>
                <a:gd name="T43" fmla="*/ 27 h 71"/>
                <a:gd name="T44" fmla="*/ 25 w 57"/>
                <a:gd name="T45" fmla="*/ 33 h 71"/>
                <a:gd name="T46" fmla="*/ 27 w 57"/>
                <a:gd name="T47" fmla="*/ 41 h 71"/>
                <a:gd name="T48" fmla="*/ 24 w 57"/>
                <a:gd name="T49" fmla="*/ 51 h 71"/>
                <a:gd name="T50" fmla="*/ 18 w 57"/>
                <a:gd name="T51" fmla="*/ 50 h 71"/>
                <a:gd name="T52" fmla="*/ 14 w 57"/>
                <a:gd name="T53" fmla="*/ 45 h 71"/>
                <a:gd name="T54" fmla="*/ 10 w 57"/>
                <a:gd name="T55" fmla="*/ 49 h 71"/>
                <a:gd name="T56" fmla="*/ 5 w 57"/>
                <a:gd name="T57" fmla="*/ 53 h 71"/>
                <a:gd name="T58" fmla="*/ 4 w 57"/>
                <a:gd name="T59" fmla="*/ 59 h 71"/>
                <a:gd name="T60" fmla="*/ 0 w 57"/>
                <a:gd name="T61" fmla="*/ 62 h 71"/>
                <a:gd name="T62" fmla="*/ 1 w 57"/>
                <a:gd name="T63" fmla="*/ 62 h 71"/>
                <a:gd name="T64" fmla="*/ 8 w 57"/>
                <a:gd name="T65" fmla="*/ 71 h 71"/>
                <a:gd name="T66" fmla="*/ 16 w 57"/>
                <a:gd name="T67" fmla="*/ 6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 h="71">
                  <a:moveTo>
                    <a:pt x="16" y="67"/>
                  </a:moveTo>
                  <a:cubicBezTo>
                    <a:pt x="17" y="67"/>
                    <a:pt x="18" y="70"/>
                    <a:pt x="21" y="67"/>
                  </a:cubicBezTo>
                  <a:cubicBezTo>
                    <a:pt x="24" y="65"/>
                    <a:pt x="28" y="65"/>
                    <a:pt x="28" y="68"/>
                  </a:cubicBezTo>
                  <a:cubicBezTo>
                    <a:pt x="28" y="70"/>
                    <a:pt x="29" y="70"/>
                    <a:pt x="31" y="67"/>
                  </a:cubicBezTo>
                  <a:cubicBezTo>
                    <a:pt x="34" y="65"/>
                    <a:pt x="36" y="68"/>
                    <a:pt x="36" y="63"/>
                  </a:cubicBezTo>
                  <a:cubicBezTo>
                    <a:pt x="36" y="58"/>
                    <a:pt x="39" y="62"/>
                    <a:pt x="39" y="57"/>
                  </a:cubicBezTo>
                  <a:cubicBezTo>
                    <a:pt x="39" y="51"/>
                    <a:pt x="40" y="46"/>
                    <a:pt x="40" y="43"/>
                  </a:cubicBezTo>
                  <a:cubicBezTo>
                    <a:pt x="40" y="41"/>
                    <a:pt x="47" y="39"/>
                    <a:pt x="47" y="35"/>
                  </a:cubicBezTo>
                  <a:cubicBezTo>
                    <a:pt x="47" y="31"/>
                    <a:pt x="52" y="23"/>
                    <a:pt x="52" y="18"/>
                  </a:cubicBezTo>
                  <a:cubicBezTo>
                    <a:pt x="52" y="13"/>
                    <a:pt x="54" y="12"/>
                    <a:pt x="55" y="9"/>
                  </a:cubicBezTo>
                  <a:cubicBezTo>
                    <a:pt x="57" y="7"/>
                    <a:pt x="57" y="4"/>
                    <a:pt x="57" y="1"/>
                  </a:cubicBezTo>
                  <a:cubicBezTo>
                    <a:pt x="57" y="1"/>
                    <a:pt x="57" y="1"/>
                    <a:pt x="57" y="1"/>
                  </a:cubicBezTo>
                  <a:cubicBezTo>
                    <a:pt x="50" y="0"/>
                    <a:pt x="50" y="0"/>
                    <a:pt x="50" y="0"/>
                  </a:cubicBezTo>
                  <a:cubicBezTo>
                    <a:pt x="46" y="1"/>
                    <a:pt x="46" y="1"/>
                    <a:pt x="46" y="1"/>
                  </a:cubicBezTo>
                  <a:cubicBezTo>
                    <a:pt x="42" y="2"/>
                    <a:pt x="42" y="2"/>
                    <a:pt x="42" y="2"/>
                  </a:cubicBezTo>
                  <a:cubicBezTo>
                    <a:pt x="42" y="2"/>
                    <a:pt x="42" y="5"/>
                    <a:pt x="40" y="8"/>
                  </a:cubicBezTo>
                  <a:cubicBezTo>
                    <a:pt x="38" y="10"/>
                    <a:pt x="38" y="16"/>
                    <a:pt x="38" y="16"/>
                  </a:cubicBezTo>
                  <a:cubicBezTo>
                    <a:pt x="38" y="16"/>
                    <a:pt x="29" y="11"/>
                    <a:pt x="26" y="12"/>
                  </a:cubicBezTo>
                  <a:cubicBezTo>
                    <a:pt x="25" y="12"/>
                    <a:pt x="21" y="12"/>
                    <a:pt x="17" y="12"/>
                  </a:cubicBezTo>
                  <a:cubicBezTo>
                    <a:pt x="17" y="15"/>
                    <a:pt x="16" y="19"/>
                    <a:pt x="16" y="20"/>
                  </a:cubicBezTo>
                  <a:cubicBezTo>
                    <a:pt x="16" y="22"/>
                    <a:pt x="22" y="18"/>
                    <a:pt x="24" y="20"/>
                  </a:cubicBezTo>
                  <a:cubicBezTo>
                    <a:pt x="27" y="22"/>
                    <a:pt x="26" y="25"/>
                    <a:pt x="23" y="27"/>
                  </a:cubicBezTo>
                  <a:cubicBezTo>
                    <a:pt x="20" y="28"/>
                    <a:pt x="22" y="32"/>
                    <a:pt x="25" y="33"/>
                  </a:cubicBezTo>
                  <a:cubicBezTo>
                    <a:pt x="27" y="35"/>
                    <a:pt x="27" y="38"/>
                    <a:pt x="27" y="41"/>
                  </a:cubicBezTo>
                  <a:cubicBezTo>
                    <a:pt x="27" y="45"/>
                    <a:pt x="27" y="50"/>
                    <a:pt x="24" y="51"/>
                  </a:cubicBezTo>
                  <a:cubicBezTo>
                    <a:pt x="22" y="51"/>
                    <a:pt x="20" y="49"/>
                    <a:pt x="18" y="50"/>
                  </a:cubicBezTo>
                  <a:cubicBezTo>
                    <a:pt x="16" y="50"/>
                    <a:pt x="16" y="45"/>
                    <a:pt x="14" y="45"/>
                  </a:cubicBezTo>
                  <a:cubicBezTo>
                    <a:pt x="12" y="45"/>
                    <a:pt x="13" y="49"/>
                    <a:pt x="10" y="49"/>
                  </a:cubicBezTo>
                  <a:cubicBezTo>
                    <a:pt x="8" y="49"/>
                    <a:pt x="4" y="49"/>
                    <a:pt x="5" y="53"/>
                  </a:cubicBezTo>
                  <a:cubicBezTo>
                    <a:pt x="7" y="57"/>
                    <a:pt x="8" y="59"/>
                    <a:pt x="4" y="59"/>
                  </a:cubicBezTo>
                  <a:cubicBezTo>
                    <a:pt x="2" y="59"/>
                    <a:pt x="1" y="61"/>
                    <a:pt x="0" y="62"/>
                  </a:cubicBezTo>
                  <a:cubicBezTo>
                    <a:pt x="1" y="62"/>
                    <a:pt x="1" y="62"/>
                    <a:pt x="1" y="62"/>
                  </a:cubicBezTo>
                  <a:cubicBezTo>
                    <a:pt x="5" y="65"/>
                    <a:pt x="7" y="68"/>
                    <a:pt x="8" y="71"/>
                  </a:cubicBezTo>
                  <a:cubicBezTo>
                    <a:pt x="11" y="69"/>
                    <a:pt x="15" y="67"/>
                    <a:pt x="16" y="6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2" name="Freeform 41"/>
            <p:cNvSpPr>
              <a:spLocks/>
            </p:cNvSpPr>
            <p:nvPr/>
          </p:nvSpPr>
          <p:spPr bwMode="auto">
            <a:xfrm>
              <a:off x="9286325" y="5382759"/>
              <a:ext cx="460375" cy="573088"/>
            </a:xfrm>
            <a:custGeom>
              <a:avLst/>
              <a:gdLst>
                <a:gd name="T0" fmla="*/ 100 w 133"/>
                <a:gd name="T1" fmla="*/ 9 h 165"/>
                <a:gd name="T2" fmla="*/ 91 w 133"/>
                <a:gd name="T3" fmla="*/ 11 h 165"/>
                <a:gd name="T4" fmla="*/ 77 w 133"/>
                <a:gd name="T5" fmla="*/ 9 h 165"/>
                <a:gd name="T6" fmla="*/ 25 w 133"/>
                <a:gd name="T7" fmla="*/ 11 h 165"/>
                <a:gd name="T8" fmla="*/ 18 w 133"/>
                <a:gd name="T9" fmla="*/ 28 h 165"/>
                <a:gd name="T10" fmla="*/ 17 w 133"/>
                <a:gd name="T11" fmla="*/ 63 h 165"/>
                <a:gd name="T12" fmla="*/ 7 w 133"/>
                <a:gd name="T13" fmla="*/ 72 h 165"/>
                <a:gd name="T14" fmla="*/ 3 w 133"/>
                <a:gd name="T15" fmla="*/ 84 h 165"/>
                <a:gd name="T16" fmla="*/ 5 w 133"/>
                <a:gd name="T17" fmla="*/ 94 h 165"/>
                <a:gd name="T18" fmla="*/ 8 w 133"/>
                <a:gd name="T19" fmla="*/ 103 h 165"/>
                <a:gd name="T20" fmla="*/ 15 w 133"/>
                <a:gd name="T21" fmla="*/ 118 h 165"/>
                <a:gd name="T22" fmla="*/ 17 w 133"/>
                <a:gd name="T23" fmla="*/ 121 h 165"/>
                <a:gd name="T24" fmla="*/ 25 w 133"/>
                <a:gd name="T25" fmla="*/ 127 h 165"/>
                <a:gd name="T26" fmla="*/ 33 w 133"/>
                <a:gd name="T27" fmla="*/ 136 h 165"/>
                <a:gd name="T28" fmla="*/ 42 w 133"/>
                <a:gd name="T29" fmla="*/ 146 h 165"/>
                <a:gd name="T30" fmla="*/ 46 w 133"/>
                <a:gd name="T31" fmla="*/ 152 h 165"/>
                <a:gd name="T32" fmla="*/ 54 w 133"/>
                <a:gd name="T33" fmla="*/ 156 h 165"/>
                <a:gd name="T34" fmla="*/ 62 w 133"/>
                <a:gd name="T35" fmla="*/ 156 h 165"/>
                <a:gd name="T36" fmla="*/ 78 w 133"/>
                <a:gd name="T37" fmla="*/ 162 h 165"/>
                <a:gd name="T38" fmla="*/ 89 w 133"/>
                <a:gd name="T39" fmla="*/ 162 h 165"/>
                <a:gd name="T40" fmla="*/ 96 w 133"/>
                <a:gd name="T41" fmla="*/ 159 h 165"/>
                <a:gd name="T42" fmla="*/ 104 w 133"/>
                <a:gd name="T43" fmla="*/ 153 h 165"/>
                <a:gd name="T44" fmla="*/ 111 w 133"/>
                <a:gd name="T45" fmla="*/ 155 h 165"/>
                <a:gd name="T46" fmla="*/ 103 w 133"/>
                <a:gd name="T47" fmla="*/ 142 h 165"/>
                <a:gd name="T48" fmla="*/ 89 w 133"/>
                <a:gd name="T49" fmla="*/ 129 h 165"/>
                <a:gd name="T50" fmla="*/ 97 w 133"/>
                <a:gd name="T51" fmla="*/ 123 h 165"/>
                <a:gd name="T52" fmla="*/ 100 w 133"/>
                <a:gd name="T53" fmla="*/ 107 h 165"/>
                <a:gd name="T54" fmla="*/ 106 w 133"/>
                <a:gd name="T55" fmla="*/ 95 h 165"/>
                <a:gd name="T56" fmla="*/ 115 w 133"/>
                <a:gd name="T57" fmla="*/ 85 h 165"/>
                <a:gd name="T58" fmla="*/ 118 w 133"/>
                <a:gd name="T59" fmla="*/ 65 h 165"/>
                <a:gd name="T60" fmla="*/ 126 w 133"/>
                <a:gd name="T61" fmla="*/ 52 h 165"/>
                <a:gd name="T62" fmla="*/ 128 w 133"/>
                <a:gd name="T63" fmla="*/ 41 h 165"/>
                <a:gd name="T64" fmla="*/ 122 w 133"/>
                <a:gd name="T65" fmla="*/ 15 h 165"/>
                <a:gd name="T66" fmla="*/ 110 w 133"/>
                <a:gd name="T67" fmla="*/ 0 h 165"/>
                <a:gd name="T68" fmla="*/ 106 w 133"/>
                <a:gd name="T69" fmla="*/ 3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 h="165">
                  <a:moveTo>
                    <a:pt x="106" y="3"/>
                  </a:moveTo>
                  <a:cubicBezTo>
                    <a:pt x="103" y="3"/>
                    <a:pt x="104" y="9"/>
                    <a:pt x="100" y="9"/>
                  </a:cubicBezTo>
                  <a:cubicBezTo>
                    <a:pt x="97" y="9"/>
                    <a:pt x="98" y="13"/>
                    <a:pt x="96" y="13"/>
                  </a:cubicBezTo>
                  <a:cubicBezTo>
                    <a:pt x="93" y="13"/>
                    <a:pt x="91" y="11"/>
                    <a:pt x="91" y="11"/>
                  </a:cubicBezTo>
                  <a:cubicBezTo>
                    <a:pt x="81" y="11"/>
                    <a:pt x="81" y="11"/>
                    <a:pt x="81" y="11"/>
                  </a:cubicBezTo>
                  <a:cubicBezTo>
                    <a:pt x="81" y="11"/>
                    <a:pt x="79" y="8"/>
                    <a:pt x="77" y="9"/>
                  </a:cubicBezTo>
                  <a:cubicBezTo>
                    <a:pt x="76" y="10"/>
                    <a:pt x="74" y="11"/>
                    <a:pt x="74" y="11"/>
                  </a:cubicBezTo>
                  <a:cubicBezTo>
                    <a:pt x="25" y="11"/>
                    <a:pt x="25" y="11"/>
                    <a:pt x="25" y="11"/>
                  </a:cubicBezTo>
                  <a:cubicBezTo>
                    <a:pt x="25" y="21"/>
                    <a:pt x="25" y="28"/>
                    <a:pt x="25" y="28"/>
                  </a:cubicBezTo>
                  <a:cubicBezTo>
                    <a:pt x="18" y="28"/>
                    <a:pt x="18" y="28"/>
                    <a:pt x="18" y="28"/>
                  </a:cubicBezTo>
                  <a:cubicBezTo>
                    <a:pt x="18" y="54"/>
                    <a:pt x="18" y="54"/>
                    <a:pt x="18" y="54"/>
                  </a:cubicBezTo>
                  <a:cubicBezTo>
                    <a:pt x="18" y="54"/>
                    <a:pt x="18" y="62"/>
                    <a:pt x="17" y="63"/>
                  </a:cubicBezTo>
                  <a:cubicBezTo>
                    <a:pt x="15" y="63"/>
                    <a:pt x="10" y="65"/>
                    <a:pt x="10" y="67"/>
                  </a:cubicBezTo>
                  <a:cubicBezTo>
                    <a:pt x="10" y="70"/>
                    <a:pt x="9" y="72"/>
                    <a:pt x="7" y="72"/>
                  </a:cubicBezTo>
                  <a:cubicBezTo>
                    <a:pt x="4" y="73"/>
                    <a:pt x="7" y="78"/>
                    <a:pt x="3" y="78"/>
                  </a:cubicBezTo>
                  <a:cubicBezTo>
                    <a:pt x="0" y="78"/>
                    <a:pt x="5" y="82"/>
                    <a:pt x="3" y="84"/>
                  </a:cubicBezTo>
                  <a:cubicBezTo>
                    <a:pt x="1" y="86"/>
                    <a:pt x="1" y="89"/>
                    <a:pt x="4" y="89"/>
                  </a:cubicBezTo>
                  <a:cubicBezTo>
                    <a:pt x="6" y="89"/>
                    <a:pt x="5" y="91"/>
                    <a:pt x="5" y="94"/>
                  </a:cubicBezTo>
                  <a:cubicBezTo>
                    <a:pt x="5" y="97"/>
                    <a:pt x="9" y="99"/>
                    <a:pt x="9" y="99"/>
                  </a:cubicBezTo>
                  <a:cubicBezTo>
                    <a:pt x="8" y="103"/>
                    <a:pt x="8" y="103"/>
                    <a:pt x="8" y="103"/>
                  </a:cubicBezTo>
                  <a:cubicBezTo>
                    <a:pt x="8" y="103"/>
                    <a:pt x="14" y="109"/>
                    <a:pt x="14" y="111"/>
                  </a:cubicBezTo>
                  <a:cubicBezTo>
                    <a:pt x="15" y="112"/>
                    <a:pt x="18" y="116"/>
                    <a:pt x="15" y="118"/>
                  </a:cubicBezTo>
                  <a:cubicBezTo>
                    <a:pt x="12" y="119"/>
                    <a:pt x="14" y="121"/>
                    <a:pt x="14" y="121"/>
                  </a:cubicBezTo>
                  <a:cubicBezTo>
                    <a:pt x="17" y="121"/>
                    <a:pt x="17" y="121"/>
                    <a:pt x="17" y="121"/>
                  </a:cubicBezTo>
                  <a:cubicBezTo>
                    <a:pt x="18" y="124"/>
                    <a:pt x="18" y="124"/>
                    <a:pt x="18" y="124"/>
                  </a:cubicBezTo>
                  <a:cubicBezTo>
                    <a:pt x="18" y="124"/>
                    <a:pt x="22" y="124"/>
                    <a:pt x="25" y="127"/>
                  </a:cubicBezTo>
                  <a:cubicBezTo>
                    <a:pt x="27" y="130"/>
                    <a:pt x="28" y="130"/>
                    <a:pt x="28" y="132"/>
                  </a:cubicBezTo>
                  <a:cubicBezTo>
                    <a:pt x="28" y="133"/>
                    <a:pt x="30" y="134"/>
                    <a:pt x="33" y="136"/>
                  </a:cubicBezTo>
                  <a:cubicBezTo>
                    <a:pt x="36" y="139"/>
                    <a:pt x="36" y="140"/>
                    <a:pt x="36" y="142"/>
                  </a:cubicBezTo>
                  <a:cubicBezTo>
                    <a:pt x="36" y="143"/>
                    <a:pt x="42" y="146"/>
                    <a:pt x="42" y="146"/>
                  </a:cubicBezTo>
                  <a:cubicBezTo>
                    <a:pt x="43" y="150"/>
                    <a:pt x="43" y="150"/>
                    <a:pt x="43" y="150"/>
                  </a:cubicBezTo>
                  <a:cubicBezTo>
                    <a:pt x="44" y="151"/>
                    <a:pt x="45" y="151"/>
                    <a:pt x="46" y="152"/>
                  </a:cubicBezTo>
                  <a:cubicBezTo>
                    <a:pt x="47" y="155"/>
                    <a:pt x="49" y="156"/>
                    <a:pt x="49" y="156"/>
                  </a:cubicBezTo>
                  <a:cubicBezTo>
                    <a:pt x="49" y="156"/>
                    <a:pt x="52" y="158"/>
                    <a:pt x="54" y="156"/>
                  </a:cubicBezTo>
                  <a:cubicBezTo>
                    <a:pt x="56" y="154"/>
                    <a:pt x="58" y="157"/>
                    <a:pt x="58" y="157"/>
                  </a:cubicBezTo>
                  <a:cubicBezTo>
                    <a:pt x="58" y="157"/>
                    <a:pt x="61" y="155"/>
                    <a:pt x="62" y="156"/>
                  </a:cubicBezTo>
                  <a:cubicBezTo>
                    <a:pt x="63" y="156"/>
                    <a:pt x="68" y="160"/>
                    <a:pt x="72" y="164"/>
                  </a:cubicBezTo>
                  <a:cubicBezTo>
                    <a:pt x="72" y="163"/>
                    <a:pt x="76" y="162"/>
                    <a:pt x="78" y="162"/>
                  </a:cubicBezTo>
                  <a:cubicBezTo>
                    <a:pt x="79" y="162"/>
                    <a:pt x="82" y="165"/>
                    <a:pt x="83" y="164"/>
                  </a:cubicBezTo>
                  <a:cubicBezTo>
                    <a:pt x="83" y="163"/>
                    <a:pt x="87" y="161"/>
                    <a:pt x="89" y="162"/>
                  </a:cubicBezTo>
                  <a:cubicBezTo>
                    <a:pt x="90" y="162"/>
                    <a:pt x="93" y="163"/>
                    <a:pt x="94" y="161"/>
                  </a:cubicBezTo>
                  <a:cubicBezTo>
                    <a:pt x="94" y="160"/>
                    <a:pt x="95" y="160"/>
                    <a:pt x="96" y="159"/>
                  </a:cubicBezTo>
                  <a:cubicBezTo>
                    <a:pt x="97" y="158"/>
                    <a:pt x="97" y="158"/>
                    <a:pt x="97" y="157"/>
                  </a:cubicBezTo>
                  <a:cubicBezTo>
                    <a:pt x="98" y="156"/>
                    <a:pt x="102" y="153"/>
                    <a:pt x="104" y="153"/>
                  </a:cubicBezTo>
                  <a:cubicBezTo>
                    <a:pt x="106" y="153"/>
                    <a:pt x="108" y="153"/>
                    <a:pt x="109" y="154"/>
                  </a:cubicBezTo>
                  <a:cubicBezTo>
                    <a:pt x="109" y="154"/>
                    <a:pt x="110" y="155"/>
                    <a:pt x="111" y="155"/>
                  </a:cubicBezTo>
                  <a:cubicBezTo>
                    <a:pt x="111" y="150"/>
                    <a:pt x="112" y="148"/>
                    <a:pt x="111" y="148"/>
                  </a:cubicBezTo>
                  <a:cubicBezTo>
                    <a:pt x="109" y="148"/>
                    <a:pt x="105" y="146"/>
                    <a:pt x="103" y="142"/>
                  </a:cubicBezTo>
                  <a:cubicBezTo>
                    <a:pt x="102" y="138"/>
                    <a:pt x="97" y="135"/>
                    <a:pt x="96" y="133"/>
                  </a:cubicBezTo>
                  <a:cubicBezTo>
                    <a:pt x="95" y="130"/>
                    <a:pt x="90" y="131"/>
                    <a:pt x="89" y="129"/>
                  </a:cubicBezTo>
                  <a:cubicBezTo>
                    <a:pt x="88" y="127"/>
                    <a:pt x="90" y="127"/>
                    <a:pt x="90" y="124"/>
                  </a:cubicBezTo>
                  <a:cubicBezTo>
                    <a:pt x="90" y="122"/>
                    <a:pt x="96" y="123"/>
                    <a:pt x="97" y="123"/>
                  </a:cubicBezTo>
                  <a:cubicBezTo>
                    <a:pt x="97" y="122"/>
                    <a:pt x="98" y="117"/>
                    <a:pt x="98" y="114"/>
                  </a:cubicBezTo>
                  <a:cubicBezTo>
                    <a:pt x="98" y="111"/>
                    <a:pt x="102" y="108"/>
                    <a:pt x="100" y="107"/>
                  </a:cubicBezTo>
                  <a:cubicBezTo>
                    <a:pt x="99" y="105"/>
                    <a:pt x="102" y="105"/>
                    <a:pt x="104" y="103"/>
                  </a:cubicBezTo>
                  <a:cubicBezTo>
                    <a:pt x="106" y="102"/>
                    <a:pt x="104" y="97"/>
                    <a:pt x="106" y="95"/>
                  </a:cubicBezTo>
                  <a:cubicBezTo>
                    <a:pt x="108" y="93"/>
                    <a:pt x="110" y="89"/>
                    <a:pt x="111" y="89"/>
                  </a:cubicBezTo>
                  <a:cubicBezTo>
                    <a:pt x="113" y="89"/>
                    <a:pt x="115" y="87"/>
                    <a:pt x="115" y="85"/>
                  </a:cubicBezTo>
                  <a:cubicBezTo>
                    <a:pt x="115" y="83"/>
                    <a:pt x="118" y="79"/>
                    <a:pt x="118" y="76"/>
                  </a:cubicBezTo>
                  <a:cubicBezTo>
                    <a:pt x="117" y="72"/>
                    <a:pt x="116" y="68"/>
                    <a:pt x="118" y="65"/>
                  </a:cubicBezTo>
                  <a:cubicBezTo>
                    <a:pt x="121" y="62"/>
                    <a:pt x="122" y="59"/>
                    <a:pt x="121" y="57"/>
                  </a:cubicBezTo>
                  <a:cubicBezTo>
                    <a:pt x="121" y="54"/>
                    <a:pt x="124" y="54"/>
                    <a:pt x="126" y="52"/>
                  </a:cubicBezTo>
                  <a:cubicBezTo>
                    <a:pt x="127" y="51"/>
                    <a:pt x="130" y="50"/>
                    <a:pt x="133" y="45"/>
                  </a:cubicBezTo>
                  <a:cubicBezTo>
                    <a:pt x="131" y="43"/>
                    <a:pt x="130" y="41"/>
                    <a:pt x="128" y="41"/>
                  </a:cubicBezTo>
                  <a:cubicBezTo>
                    <a:pt x="125" y="39"/>
                    <a:pt x="124" y="34"/>
                    <a:pt x="124" y="28"/>
                  </a:cubicBezTo>
                  <a:cubicBezTo>
                    <a:pt x="124" y="22"/>
                    <a:pt x="122" y="17"/>
                    <a:pt x="122" y="15"/>
                  </a:cubicBezTo>
                  <a:cubicBezTo>
                    <a:pt x="122" y="13"/>
                    <a:pt x="118" y="8"/>
                    <a:pt x="115" y="6"/>
                  </a:cubicBezTo>
                  <a:cubicBezTo>
                    <a:pt x="112" y="5"/>
                    <a:pt x="111" y="3"/>
                    <a:pt x="110" y="0"/>
                  </a:cubicBezTo>
                  <a:cubicBezTo>
                    <a:pt x="110" y="0"/>
                    <a:pt x="110" y="1"/>
                    <a:pt x="110" y="1"/>
                  </a:cubicBezTo>
                  <a:cubicBezTo>
                    <a:pt x="108" y="4"/>
                    <a:pt x="108" y="3"/>
                    <a:pt x="106"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3" name="Freeform 42"/>
            <p:cNvSpPr>
              <a:spLocks/>
            </p:cNvSpPr>
            <p:nvPr/>
          </p:nvSpPr>
          <p:spPr bwMode="auto">
            <a:xfrm>
              <a:off x="9834013" y="5692321"/>
              <a:ext cx="55563" cy="55563"/>
            </a:xfrm>
            <a:custGeom>
              <a:avLst/>
              <a:gdLst>
                <a:gd name="T0" fmla="*/ 6 w 16"/>
                <a:gd name="T1" fmla="*/ 2 h 16"/>
                <a:gd name="T2" fmla="*/ 2 w 16"/>
                <a:gd name="T3" fmla="*/ 8 h 16"/>
                <a:gd name="T4" fmla="*/ 2 w 16"/>
                <a:gd name="T5" fmla="*/ 15 h 16"/>
                <a:gd name="T6" fmla="*/ 6 w 16"/>
                <a:gd name="T7" fmla="*/ 14 h 16"/>
                <a:gd name="T8" fmla="*/ 10 w 16"/>
                <a:gd name="T9" fmla="*/ 16 h 16"/>
                <a:gd name="T10" fmla="*/ 14 w 16"/>
                <a:gd name="T11" fmla="*/ 12 h 16"/>
                <a:gd name="T12" fmla="*/ 9 w 16"/>
                <a:gd name="T13" fmla="*/ 10 h 16"/>
                <a:gd name="T14" fmla="*/ 14 w 16"/>
                <a:gd name="T15" fmla="*/ 6 h 16"/>
                <a:gd name="T16" fmla="*/ 13 w 16"/>
                <a:gd name="T17" fmla="*/ 1 h 16"/>
                <a:gd name="T18" fmla="*/ 12 w 16"/>
                <a:gd name="T19" fmla="*/ 0 h 16"/>
                <a:gd name="T20" fmla="*/ 10 w 16"/>
                <a:gd name="T21" fmla="*/ 2 h 16"/>
                <a:gd name="T22" fmla="*/ 6 w 16"/>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6">
                  <a:moveTo>
                    <a:pt x="6" y="2"/>
                  </a:moveTo>
                  <a:cubicBezTo>
                    <a:pt x="6" y="3"/>
                    <a:pt x="4" y="6"/>
                    <a:pt x="2" y="8"/>
                  </a:cubicBezTo>
                  <a:cubicBezTo>
                    <a:pt x="0" y="10"/>
                    <a:pt x="1" y="14"/>
                    <a:pt x="2" y="15"/>
                  </a:cubicBezTo>
                  <a:cubicBezTo>
                    <a:pt x="2" y="16"/>
                    <a:pt x="5" y="15"/>
                    <a:pt x="6" y="14"/>
                  </a:cubicBezTo>
                  <a:cubicBezTo>
                    <a:pt x="8" y="14"/>
                    <a:pt x="9" y="14"/>
                    <a:pt x="10" y="16"/>
                  </a:cubicBezTo>
                  <a:cubicBezTo>
                    <a:pt x="11" y="14"/>
                    <a:pt x="12" y="13"/>
                    <a:pt x="14" y="12"/>
                  </a:cubicBezTo>
                  <a:cubicBezTo>
                    <a:pt x="12" y="11"/>
                    <a:pt x="10" y="10"/>
                    <a:pt x="9" y="10"/>
                  </a:cubicBezTo>
                  <a:cubicBezTo>
                    <a:pt x="8" y="9"/>
                    <a:pt x="12" y="7"/>
                    <a:pt x="14" y="6"/>
                  </a:cubicBezTo>
                  <a:cubicBezTo>
                    <a:pt x="16" y="6"/>
                    <a:pt x="15" y="3"/>
                    <a:pt x="13" y="1"/>
                  </a:cubicBezTo>
                  <a:cubicBezTo>
                    <a:pt x="13" y="1"/>
                    <a:pt x="13" y="1"/>
                    <a:pt x="12" y="0"/>
                  </a:cubicBezTo>
                  <a:cubicBezTo>
                    <a:pt x="11" y="1"/>
                    <a:pt x="10" y="2"/>
                    <a:pt x="10" y="2"/>
                  </a:cubicBezTo>
                  <a:cubicBezTo>
                    <a:pt x="9" y="3"/>
                    <a:pt x="8" y="2"/>
                    <a:pt x="6"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4" name="Freeform 43"/>
            <p:cNvSpPr>
              <a:spLocks/>
            </p:cNvSpPr>
            <p:nvPr/>
          </p:nvSpPr>
          <p:spPr bwMode="auto">
            <a:xfrm>
              <a:off x="9687963" y="5539921"/>
              <a:ext cx="187325" cy="163513"/>
            </a:xfrm>
            <a:custGeom>
              <a:avLst/>
              <a:gdLst>
                <a:gd name="T0" fmla="*/ 10 w 54"/>
                <a:gd name="T1" fmla="*/ 7 h 47"/>
                <a:gd name="T2" fmla="*/ 5 w 54"/>
                <a:gd name="T3" fmla="*/ 12 h 47"/>
                <a:gd name="T4" fmla="*/ 2 w 54"/>
                <a:gd name="T5" fmla="*/ 20 h 47"/>
                <a:gd name="T6" fmla="*/ 2 w 54"/>
                <a:gd name="T7" fmla="*/ 31 h 47"/>
                <a:gd name="T8" fmla="*/ 8 w 54"/>
                <a:gd name="T9" fmla="*/ 31 h 47"/>
                <a:gd name="T10" fmla="*/ 11 w 54"/>
                <a:gd name="T11" fmla="*/ 29 h 47"/>
                <a:gd name="T12" fmla="*/ 15 w 54"/>
                <a:gd name="T13" fmla="*/ 28 h 47"/>
                <a:gd name="T14" fmla="*/ 20 w 54"/>
                <a:gd name="T15" fmla="*/ 30 h 47"/>
                <a:gd name="T16" fmla="*/ 23 w 54"/>
                <a:gd name="T17" fmla="*/ 30 h 47"/>
                <a:gd name="T18" fmla="*/ 31 w 54"/>
                <a:gd name="T19" fmla="*/ 30 h 47"/>
                <a:gd name="T20" fmla="*/ 48 w 54"/>
                <a:gd name="T21" fmla="*/ 46 h 47"/>
                <a:gd name="T22" fmla="*/ 48 w 54"/>
                <a:gd name="T23" fmla="*/ 46 h 47"/>
                <a:gd name="T24" fmla="*/ 52 w 54"/>
                <a:gd name="T25" fmla="*/ 46 h 47"/>
                <a:gd name="T26" fmla="*/ 54 w 54"/>
                <a:gd name="T27" fmla="*/ 44 h 47"/>
                <a:gd name="T28" fmla="*/ 46 w 54"/>
                <a:gd name="T29" fmla="*/ 35 h 47"/>
                <a:gd name="T30" fmla="*/ 33 w 54"/>
                <a:gd name="T31" fmla="*/ 26 h 47"/>
                <a:gd name="T32" fmla="*/ 28 w 54"/>
                <a:gd name="T33" fmla="*/ 21 h 47"/>
                <a:gd name="T34" fmla="*/ 22 w 54"/>
                <a:gd name="T35" fmla="*/ 9 h 47"/>
                <a:gd name="T36" fmla="*/ 17 w 54"/>
                <a:gd name="T37" fmla="*/ 0 h 47"/>
                <a:gd name="T38" fmla="*/ 10 w 54"/>
                <a:gd name="T39" fmla="*/ 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47">
                  <a:moveTo>
                    <a:pt x="10" y="7"/>
                  </a:moveTo>
                  <a:cubicBezTo>
                    <a:pt x="8" y="9"/>
                    <a:pt x="5" y="9"/>
                    <a:pt x="5" y="12"/>
                  </a:cubicBezTo>
                  <a:cubicBezTo>
                    <a:pt x="6" y="14"/>
                    <a:pt x="5" y="17"/>
                    <a:pt x="2" y="20"/>
                  </a:cubicBezTo>
                  <a:cubicBezTo>
                    <a:pt x="0" y="23"/>
                    <a:pt x="1" y="27"/>
                    <a:pt x="2" y="31"/>
                  </a:cubicBezTo>
                  <a:cubicBezTo>
                    <a:pt x="5" y="30"/>
                    <a:pt x="8" y="30"/>
                    <a:pt x="8" y="31"/>
                  </a:cubicBezTo>
                  <a:cubicBezTo>
                    <a:pt x="10" y="32"/>
                    <a:pt x="10" y="31"/>
                    <a:pt x="11" y="29"/>
                  </a:cubicBezTo>
                  <a:cubicBezTo>
                    <a:pt x="12" y="26"/>
                    <a:pt x="13" y="26"/>
                    <a:pt x="15" y="28"/>
                  </a:cubicBezTo>
                  <a:cubicBezTo>
                    <a:pt x="16" y="29"/>
                    <a:pt x="17" y="31"/>
                    <a:pt x="20" y="30"/>
                  </a:cubicBezTo>
                  <a:cubicBezTo>
                    <a:pt x="22" y="28"/>
                    <a:pt x="22" y="29"/>
                    <a:pt x="23" y="30"/>
                  </a:cubicBezTo>
                  <a:cubicBezTo>
                    <a:pt x="24" y="30"/>
                    <a:pt x="29" y="29"/>
                    <a:pt x="31" y="30"/>
                  </a:cubicBezTo>
                  <a:cubicBezTo>
                    <a:pt x="33" y="30"/>
                    <a:pt x="48" y="46"/>
                    <a:pt x="48" y="46"/>
                  </a:cubicBezTo>
                  <a:cubicBezTo>
                    <a:pt x="48" y="46"/>
                    <a:pt x="48" y="46"/>
                    <a:pt x="48" y="46"/>
                  </a:cubicBezTo>
                  <a:cubicBezTo>
                    <a:pt x="50" y="46"/>
                    <a:pt x="51" y="47"/>
                    <a:pt x="52" y="46"/>
                  </a:cubicBezTo>
                  <a:cubicBezTo>
                    <a:pt x="52" y="46"/>
                    <a:pt x="53" y="45"/>
                    <a:pt x="54" y="44"/>
                  </a:cubicBezTo>
                  <a:cubicBezTo>
                    <a:pt x="52" y="43"/>
                    <a:pt x="49" y="40"/>
                    <a:pt x="46" y="35"/>
                  </a:cubicBezTo>
                  <a:cubicBezTo>
                    <a:pt x="41" y="29"/>
                    <a:pt x="36" y="26"/>
                    <a:pt x="33" y="26"/>
                  </a:cubicBezTo>
                  <a:cubicBezTo>
                    <a:pt x="30" y="26"/>
                    <a:pt x="30" y="21"/>
                    <a:pt x="28" y="21"/>
                  </a:cubicBezTo>
                  <a:cubicBezTo>
                    <a:pt x="26" y="21"/>
                    <a:pt x="22" y="14"/>
                    <a:pt x="22" y="9"/>
                  </a:cubicBezTo>
                  <a:cubicBezTo>
                    <a:pt x="22" y="7"/>
                    <a:pt x="20" y="3"/>
                    <a:pt x="17" y="0"/>
                  </a:cubicBezTo>
                  <a:cubicBezTo>
                    <a:pt x="14" y="5"/>
                    <a:pt x="11" y="6"/>
                    <a:pt x="10"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5" name="Freeform 44"/>
            <p:cNvSpPr>
              <a:spLocks/>
            </p:cNvSpPr>
            <p:nvPr/>
          </p:nvSpPr>
          <p:spPr bwMode="auto">
            <a:xfrm>
              <a:off x="9591125" y="5630409"/>
              <a:ext cx="420688" cy="325438"/>
            </a:xfrm>
            <a:custGeom>
              <a:avLst/>
              <a:gdLst>
                <a:gd name="T0" fmla="*/ 8 w 121"/>
                <a:gd name="T1" fmla="*/ 62 h 94"/>
                <a:gd name="T2" fmla="*/ 15 w 121"/>
                <a:gd name="T3" fmla="*/ 71 h 94"/>
                <a:gd name="T4" fmla="*/ 23 w 121"/>
                <a:gd name="T5" fmla="*/ 77 h 94"/>
                <a:gd name="T6" fmla="*/ 23 w 121"/>
                <a:gd name="T7" fmla="*/ 84 h 94"/>
                <a:gd name="T8" fmla="*/ 25 w 121"/>
                <a:gd name="T9" fmla="*/ 85 h 94"/>
                <a:gd name="T10" fmla="*/ 33 w 121"/>
                <a:gd name="T11" fmla="*/ 87 h 94"/>
                <a:gd name="T12" fmla="*/ 43 w 121"/>
                <a:gd name="T13" fmla="*/ 92 h 94"/>
                <a:gd name="T14" fmla="*/ 52 w 121"/>
                <a:gd name="T15" fmla="*/ 94 h 94"/>
                <a:gd name="T16" fmla="*/ 57 w 121"/>
                <a:gd name="T17" fmla="*/ 89 h 94"/>
                <a:gd name="T18" fmla="*/ 64 w 121"/>
                <a:gd name="T19" fmla="*/ 88 h 94"/>
                <a:gd name="T20" fmla="*/ 68 w 121"/>
                <a:gd name="T21" fmla="*/ 89 h 94"/>
                <a:gd name="T22" fmla="*/ 72 w 121"/>
                <a:gd name="T23" fmla="*/ 88 h 94"/>
                <a:gd name="T24" fmla="*/ 79 w 121"/>
                <a:gd name="T25" fmla="*/ 87 h 94"/>
                <a:gd name="T26" fmla="*/ 89 w 121"/>
                <a:gd name="T27" fmla="*/ 82 h 94"/>
                <a:gd name="T28" fmla="*/ 98 w 121"/>
                <a:gd name="T29" fmla="*/ 80 h 94"/>
                <a:gd name="T30" fmla="*/ 120 w 121"/>
                <a:gd name="T31" fmla="*/ 59 h 94"/>
                <a:gd name="T32" fmla="*/ 117 w 121"/>
                <a:gd name="T33" fmla="*/ 57 h 94"/>
                <a:gd name="T34" fmla="*/ 106 w 121"/>
                <a:gd name="T35" fmla="*/ 54 h 94"/>
                <a:gd name="T36" fmla="*/ 89 w 121"/>
                <a:gd name="T37" fmla="*/ 49 h 94"/>
                <a:gd name="T38" fmla="*/ 84 w 121"/>
                <a:gd name="T39" fmla="*/ 44 h 94"/>
                <a:gd name="T40" fmla="*/ 79 w 121"/>
                <a:gd name="T41" fmla="*/ 37 h 94"/>
                <a:gd name="T42" fmla="*/ 80 w 121"/>
                <a:gd name="T43" fmla="*/ 34 h 94"/>
                <a:gd name="T44" fmla="*/ 76 w 121"/>
                <a:gd name="T45" fmla="*/ 32 h 94"/>
                <a:gd name="T46" fmla="*/ 72 w 121"/>
                <a:gd name="T47" fmla="*/ 33 h 94"/>
                <a:gd name="T48" fmla="*/ 72 w 121"/>
                <a:gd name="T49" fmla="*/ 26 h 94"/>
                <a:gd name="T50" fmla="*/ 76 w 121"/>
                <a:gd name="T51" fmla="*/ 20 h 94"/>
                <a:gd name="T52" fmla="*/ 59 w 121"/>
                <a:gd name="T53" fmla="*/ 4 h 94"/>
                <a:gd name="T54" fmla="*/ 51 w 121"/>
                <a:gd name="T55" fmla="*/ 4 h 94"/>
                <a:gd name="T56" fmla="*/ 48 w 121"/>
                <a:gd name="T57" fmla="*/ 4 h 94"/>
                <a:gd name="T58" fmla="*/ 43 w 121"/>
                <a:gd name="T59" fmla="*/ 2 h 94"/>
                <a:gd name="T60" fmla="*/ 39 w 121"/>
                <a:gd name="T61" fmla="*/ 3 h 94"/>
                <a:gd name="T62" fmla="*/ 36 w 121"/>
                <a:gd name="T63" fmla="*/ 5 h 94"/>
                <a:gd name="T64" fmla="*/ 30 w 121"/>
                <a:gd name="T65" fmla="*/ 5 h 94"/>
                <a:gd name="T66" fmla="*/ 30 w 121"/>
                <a:gd name="T67" fmla="*/ 5 h 94"/>
                <a:gd name="T68" fmla="*/ 27 w 121"/>
                <a:gd name="T69" fmla="*/ 14 h 94"/>
                <a:gd name="T70" fmla="*/ 23 w 121"/>
                <a:gd name="T71" fmla="*/ 18 h 94"/>
                <a:gd name="T72" fmla="*/ 18 w 121"/>
                <a:gd name="T73" fmla="*/ 24 h 94"/>
                <a:gd name="T74" fmla="*/ 16 w 121"/>
                <a:gd name="T75" fmla="*/ 32 h 94"/>
                <a:gd name="T76" fmla="*/ 12 w 121"/>
                <a:gd name="T77" fmla="*/ 36 h 94"/>
                <a:gd name="T78" fmla="*/ 10 w 121"/>
                <a:gd name="T79" fmla="*/ 43 h 94"/>
                <a:gd name="T80" fmla="*/ 9 w 121"/>
                <a:gd name="T81" fmla="*/ 52 h 94"/>
                <a:gd name="T82" fmla="*/ 2 w 121"/>
                <a:gd name="T83" fmla="*/ 53 h 94"/>
                <a:gd name="T84" fmla="*/ 1 w 121"/>
                <a:gd name="T85" fmla="*/ 58 h 94"/>
                <a:gd name="T86" fmla="*/ 8 w 121"/>
                <a:gd name="T87"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1" h="94">
                  <a:moveTo>
                    <a:pt x="8" y="62"/>
                  </a:moveTo>
                  <a:cubicBezTo>
                    <a:pt x="9" y="64"/>
                    <a:pt x="14" y="67"/>
                    <a:pt x="15" y="71"/>
                  </a:cubicBezTo>
                  <a:cubicBezTo>
                    <a:pt x="17" y="75"/>
                    <a:pt x="21" y="77"/>
                    <a:pt x="23" y="77"/>
                  </a:cubicBezTo>
                  <a:cubicBezTo>
                    <a:pt x="24" y="77"/>
                    <a:pt x="23" y="79"/>
                    <a:pt x="23" y="84"/>
                  </a:cubicBezTo>
                  <a:cubicBezTo>
                    <a:pt x="24" y="84"/>
                    <a:pt x="25" y="85"/>
                    <a:pt x="25" y="85"/>
                  </a:cubicBezTo>
                  <a:cubicBezTo>
                    <a:pt x="26" y="86"/>
                    <a:pt x="32" y="85"/>
                    <a:pt x="33" y="87"/>
                  </a:cubicBezTo>
                  <a:cubicBezTo>
                    <a:pt x="35" y="88"/>
                    <a:pt x="41" y="92"/>
                    <a:pt x="43" y="92"/>
                  </a:cubicBezTo>
                  <a:cubicBezTo>
                    <a:pt x="44" y="92"/>
                    <a:pt x="51" y="93"/>
                    <a:pt x="52" y="94"/>
                  </a:cubicBezTo>
                  <a:cubicBezTo>
                    <a:pt x="53" y="94"/>
                    <a:pt x="54" y="91"/>
                    <a:pt x="57" y="89"/>
                  </a:cubicBezTo>
                  <a:cubicBezTo>
                    <a:pt x="60" y="88"/>
                    <a:pt x="64" y="87"/>
                    <a:pt x="64" y="88"/>
                  </a:cubicBezTo>
                  <a:cubicBezTo>
                    <a:pt x="65" y="89"/>
                    <a:pt x="67" y="90"/>
                    <a:pt x="68" y="89"/>
                  </a:cubicBezTo>
                  <a:cubicBezTo>
                    <a:pt x="69" y="89"/>
                    <a:pt x="70" y="89"/>
                    <a:pt x="72" y="88"/>
                  </a:cubicBezTo>
                  <a:cubicBezTo>
                    <a:pt x="75" y="88"/>
                    <a:pt x="78" y="87"/>
                    <a:pt x="79" y="87"/>
                  </a:cubicBezTo>
                  <a:cubicBezTo>
                    <a:pt x="80" y="87"/>
                    <a:pt x="84" y="82"/>
                    <a:pt x="89" y="82"/>
                  </a:cubicBezTo>
                  <a:cubicBezTo>
                    <a:pt x="94" y="82"/>
                    <a:pt x="96" y="83"/>
                    <a:pt x="98" y="80"/>
                  </a:cubicBezTo>
                  <a:cubicBezTo>
                    <a:pt x="100" y="78"/>
                    <a:pt x="118" y="60"/>
                    <a:pt x="120" y="59"/>
                  </a:cubicBezTo>
                  <a:cubicBezTo>
                    <a:pt x="121" y="58"/>
                    <a:pt x="118" y="57"/>
                    <a:pt x="117" y="57"/>
                  </a:cubicBezTo>
                  <a:cubicBezTo>
                    <a:pt x="115" y="57"/>
                    <a:pt x="111" y="57"/>
                    <a:pt x="106" y="54"/>
                  </a:cubicBezTo>
                  <a:cubicBezTo>
                    <a:pt x="100" y="52"/>
                    <a:pt x="91" y="49"/>
                    <a:pt x="89" y="49"/>
                  </a:cubicBezTo>
                  <a:cubicBezTo>
                    <a:pt x="88" y="48"/>
                    <a:pt x="85" y="45"/>
                    <a:pt x="84" y="44"/>
                  </a:cubicBezTo>
                  <a:cubicBezTo>
                    <a:pt x="83" y="43"/>
                    <a:pt x="80" y="38"/>
                    <a:pt x="79" y="37"/>
                  </a:cubicBezTo>
                  <a:cubicBezTo>
                    <a:pt x="79" y="36"/>
                    <a:pt x="79" y="35"/>
                    <a:pt x="80" y="34"/>
                  </a:cubicBezTo>
                  <a:cubicBezTo>
                    <a:pt x="79" y="32"/>
                    <a:pt x="78" y="32"/>
                    <a:pt x="76" y="32"/>
                  </a:cubicBezTo>
                  <a:cubicBezTo>
                    <a:pt x="75" y="33"/>
                    <a:pt x="72" y="34"/>
                    <a:pt x="72" y="33"/>
                  </a:cubicBezTo>
                  <a:cubicBezTo>
                    <a:pt x="71" y="32"/>
                    <a:pt x="70" y="28"/>
                    <a:pt x="72" y="26"/>
                  </a:cubicBezTo>
                  <a:cubicBezTo>
                    <a:pt x="74" y="24"/>
                    <a:pt x="76" y="20"/>
                    <a:pt x="76" y="20"/>
                  </a:cubicBezTo>
                  <a:cubicBezTo>
                    <a:pt x="76" y="20"/>
                    <a:pt x="61" y="4"/>
                    <a:pt x="59" y="4"/>
                  </a:cubicBezTo>
                  <a:cubicBezTo>
                    <a:pt x="57" y="3"/>
                    <a:pt x="52" y="4"/>
                    <a:pt x="51" y="4"/>
                  </a:cubicBezTo>
                  <a:cubicBezTo>
                    <a:pt x="50" y="3"/>
                    <a:pt x="50" y="2"/>
                    <a:pt x="48" y="4"/>
                  </a:cubicBezTo>
                  <a:cubicBezTo>
                    <a:pt x="45" y="5"/>
                    <a:pt x="44" y="3"/>
                    <a:pt x="43" y="2"/>
                  </a:cubicBezTo>
                  <a:cubicBezTo>
                    <a:pt x="41" y="0"/>
                    <a:pt x="40" y="0"/>
                    <a:pt x="39" y="3"/>
                  </a:cubicBezTo>
                  <a:cubicBezTo>
                    <a:pt x="38" y="5"/>
                    <a:pt x="38" y="6"/>
                    <a:pt x="36" y="5"/>
                  </a:cubicBezTo>
                  <a:cubicBezTo>
                    <a:pt x="36" y="4"/>
                    <a:pt x="33" y="4"/>
                    <a:pt x="30" y="5"/>
                  </a:cubicBezTo>
                  <a:cubicBezTo>
                    <a:pt x="30" y="5"/>
                    <a:pt x="30" y="5"/>
                    <a:pt x="30" y="5"/>
                  </a:cubicBezTo>
                  <a:cubicBezTo>
                    <a:pt x="30" y="8"/>
                    <a:pt x="27" y="12"/>
                    <a:pt x="27" y="14"/>
                  </a:cubicBezTo>
                  <a:cubicBezTo>
                    <a:pt x="27" y="16"/>
                    <a:pt x="25" y="18"/>
                    <a:pt x="23" y="18"/>
                  </a:cubicBezTo>
                  <a:cubicBezTo>
                    <a:pt x="22" y="18"/>
                    <a:pt x="20" y="22"/>
                    <a:pt x="18" y="24"/>
                  </a:cubicBezTo>
                  <a:cubicBezTo>
                    <a:pt x="16" y="26"/>
                    <a:pt x="18" y="31"/>
                    <a:pt x="16" y="32"/>
                  </a:cubicBezTo>
                  <a:cubicBezTo>
                    <a:pt x="14" y="34"/>
                    <a:pt x="11" y="34"/>
                    <a:pt x="12" y="36"/>
                  </a:cubicBezTo>
                  <a:cubicBezTo>
                    <a:pt x="14" y="37"/>
                    <a:pt x="10" y="40"/>
                    <a:pt x="10" y="43"/>
                  </a:cubicBezTo>
                  <a:cubicBezTo>
                    <a:pt x="10" y="46"/>
                    <a:pt x="9" y="51"/>
                    <a:pt x="9" y="52"/>
                  </a:cubicBezTo>
                  <a:cubicBezTo>
                    <a:pt x="8" y="52"/>
                    <a:pt x="2" y="51"/>
                    <a:pt x="2" y="53"/>
                  </a:cubicBezTo>
                  <a:cubicBezTo>
                    <a:pt x="2" y="56"/>
                    <a:pt x="0" y="56"/>
                    <a:pt x="1" y="58"/>
                  </a:cubicBezTo>
                  <a:cubicBezTo>
                    <a:pt x="2" y="60"/>
                    <a:pt x="7" y="59"/>
                    <a:pt x="8" y="6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6" name="Freeform 45"/>
            <p:cNvSpPr>
              <a:spLocks/>
            </p:cNvSpPr>
            <p:nvPr/>
          </p:nvSpPr>
          <p:spPr bwMode="auto">
            <a:xfrm>
              <a:off x="9657800" y="5031921"/>
              <a:ext cx="41275" cy="52388"/>
            </a:xfrm>
            <a:custGeom>
              <a:avLst/>
              <a:gdLst>
                <a:gd name="T0" fmla="*/ 10 w 12"/>
                <a:gd name="T1" fmla="*/ 6 h 15"/>
                <a:gd name="T2" fmla="*/ 6 w 12"/>
                <a:gd name="T3" fmla="*/ 0 h 15"/>
                <a:gd name="T4" fmla="*/ 6 w 12"/>
                <a:gd name="T5" fmla="*/ 1 h 15"/>
                <a:gd name="T6" fmla="*/ 0 w 12"/>
                <a:gd name="T7" fmla="*/ 13 h 15"/>
                <a:gd name="T8" fmla="*/ 4 w 12"/>
                <a:gd name="T9" fmla="*/ 15 h 15"/>
                <a:gd name="T10" fmla="*/ 10 w 12"/>
                <a:gd name="T11" fmla="*/ 6 h 15"/>
              </a:gdLst>
              <a:ahLst/>
              <a:cxnLst>
                <a:cxn ang="0">
                  <a:pos x="T0" y="T1"/>
                </a:cxn>
                <a:cxn ang="0">
                  <a:pos x="T2" y="T3"/>
                </a:cxn>
                <a:cxn ang="0">
                  <a:pos x="T4" y="T5"/>
                </a:cxn>
                <a:cxn ang="0">
                  <a:pos x="T6" y="T7"/>
                </a:cxn>
                <a:cxn ang="0">
                  <a:pos x="T8" y="T9"/>
                </a:cxn>
                <a:cxn ang="0">
                  <a:pos x="T10" y="T11"/>
                </a:cxn>
              </a:cxnLst>
              <a:rect l="0" t="0" r="r" b="b"/>
              <a:pathLst>
                <a:path w="12" h="15">
                  <a:moveTo>
                    <a:pt x="10" y="6"/>
                  </a:moveTo>
                  <a:cubicBezTo>
                    <a:pt x="11" y="5"/>
                    <a:pt x="12" y="0"/>
                    <a:pt x="6" y="0"/>
                  </a:cubicBezTo>
                  <a:cubicBezTo>
                    <a:pt x="6" y="0"/>
                    <a:pt x="6" y="1"/>
                    <a:pt x="6" y="1"/>
                  </a:cubicBezTo>
                  <a:cubicBezTo>
                    <a:pt x="6" y="3"/>
                    <a:pt x="2" y="9"/>
                    <a:pt x="0" y="13"/>
                  </a:cubicBezTo>
                  <a:cubicBezTo>
                    <a:pt x="4" y="15"/>
                    <a:pt x="4" y="15"/>
                    <a:pt x="4" y="15"/>
                  </a:cubicBezTo>
                  <a:cubicBezTo>
                    <a:pt x="6" y="11"/>
                    <a:pt x="9" y="7"/>
                    <a:pt x="10"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7" name="Freeform 46"/>
            <p:cNvSpPr>
              <a:spLocks/>
            </p:cNvSpPr>
            <p:nvPr/>
          </p:nvSpPr>
          <p:spPr bwMode="auto">
            <a:xfrm>
              <a:off x="9670500" y="4952546"/>
              <a:ext cx="192088" cy="155575"/>
            </a:xfrm>
            <a:custGeom>
              <a:avLst/>
              <a:gdLst>
                <a:gd name="T0" fmla="*/ 6 w 55"/>
                <a:gd name="T1" fmla="*/ 29 h 45"/>
                <a:gd name="T2" fmla="*/ 0 w 55"/>
                <a:gd name="T3" fmla="*/ 38 h 45"/>
                <a:gd name="T4" fmla="*/ 0 w 55"/>
                <a:gd name="T5" fmla="*/ 38 h 45"/>
                <a:gd name="T6" fmla="*/ 1 w 55"/>
                <a:gd name="T7" fmla="*/ 41 h 45"/>
                <a:gd name="T8" fmla="*/ 8 w 55"/>
                <a:gd name="T9" fmla="*/ 45 h 45"/>
                <a:gd name="T10" fmla="*/ 16 w 55"/>
                <a:gd name="T11" fmla="*/ 40 h 45"/>
                <a:gd name="T12" fmla="*/ 43 w 55"/>
                <a:gd name="T13" fmla="*/ 26 h 45"/>
                <a:gd name="T14" fmla="*/ 45 w 55"/>
                <a:gd name="T15" fmla="*/ 22 h 45"/>
                <a:gd name="T16" fmla="*/ 46 w 55"/>
                <a:gd name="T17" fmla="*/ 15 h 45"/>
                <a:gd name="T18" fmla="*/ 45 w 55"/>
                <a:gd name="T19" fmla="*/ 9 h 45"/>
                <a:gd name="T20" fmla="*/ 50 w 55"/>
                <a:gd name="T21" fmla="*/ 5 h 45"/>
                <a:gd name="T22" fmla="*/ 55 w 55"/>
                <a:gd name="T23" fmla="*/ 1 h 45"/>
                <a:gd name="T24" fmla="*/ 52 w 55"/>
                <a:gd name="T25" fmla="*/ 0 h 45"/>
                <a:gd name="T26" fmla="*/ 43 w 55"/>
                <a:gd name="T27" fmla="*/ 2 h 45"/>
                <a:gd name="T28" fmla="*/ 32 w 55"/>
                <a:gd name="T29" fmla="*/ 5 h 45"/>
                <a:gd name="T30" fmla="*/ 23 w 55"/>
                <a:gd name="T31" fmla="*/ 5 h 45"/>
                <a:gd name="T32" fmla="*/ 18 w 55"/>
                <a:gd name="T33" fmla="*/ 6 h 45"/>
                <a:gd name="T34" fmla="*/ 11 w 55"/>
                <a:gd name="T35" fmla="*/ 6 h 45"/>
                <a:gd name="T36" fmla="*/ 7 w 55"/>
                <a:gd name="T37" fmla="*/ 7 h 45"/>
                <a:gd name="T38" fmla="*/ 3 w 55"/>
                <a:gd name="T39" fmla="*/ 13 h 45"/>
                <a:gd name="T40" fmla="*/ 3 w 55"/>
                <a:gd name="T41" fmla="*/ 17 h 45"/>
                <a:gd name="T42" fmla="*/ 2 w 55"/>
                <a:gd name="T43" fmla="*/ 23 h 45"/>
                <a:gd name="T44" fmla="*/ 6 w 55"/>
                <a:gd name="T45" fmla="*/ 2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5">
                  <a:moveTo>
                    <a:pt x="6" y="29"/>
                  </a:moveTo>
                  <a:cubicBezTo>
                    <a:pt x="5" y="30"/>
                    <a:pt x="2" y="34"/>
                    <a:pt x="0" y="38"/>
                  </a:cubicBezTo>
                  <a:cubicBezTo>
                    <a:pt x="0" y="38"/>
                    <a:pt x="0" y="38"/>
                    <a:pt x="0" y="38"/>
                  </a:cubicBezTo>
                  <a:cubicBezTo>
                    <a:pt x="1" y="41"/>
                    <a:pt x="1" y="41"/>
                    <a:pt x="1" y="41"/>
                  </a:cubicBezTo>
                  <a:cubicBezTo>
                    <a:pt x="8" y="45"/>
                    <a:pt x="8" y="45"/>
                    <a:pt x="8" y="45"/>
                  </a:cubicBezTo>
                  <a:cubicBezTo>
                    <a:pt x="8" y="45"/>
                    <a:pt x="13" y="41"/>
                    <a:pt x="16" y="40"/>
                  </a:cubicBezTo>
                  <a:cubicBezTo>
                    <a:pt x="18" y="40"/>
                    <a:pt x="43" y="26"/>
                    <a:pt x="43" y="26"/>
                  </a:cubicBezTo>
                  <a:cubicBezTo>
                    <a:pt x="43" y="26"/>
                    <a:pt x="45" y="23"/>
                    <a:pt x="45" y="22"/>
                  </a:cubicBezTo>
                  <a:cubicBezTo>
                    <a:pt x="45" y="20"/>
                    <a:pt x="45" y="17"/>
                    <a:pt x="46" y="15"/>
                  </a:cubicBezTo>
                  <a:cubicBezTo>
                    <a:pt x="47" y="14"/>
                    <a:pt x="44" y="11"/>
                    <a:pt x="45" y="9"/>
                  </a:cubicBezTo>
                  <a:cubicBezTo>
                    <a:pt x="46" y="6"/>
                    <a:pt x="50" y="5"/>
                    <a:pt x="50" y="5"/>
                  </a:cubicBezTo>
                  <a:cubicBezTo>
                    <a:pt x="55" y="1"/>
                    <a:pt x="55" y="1"/>
                    <a:pt x="55" y="1"/>
                  </a:cubicBezTo>
                  <a:cubicBezTo>
                    <a:pt x="52" y="0"/>
                    <a:pt x="52" y="0"/>
                    <a:pt x="52" y="0"/>
                  </a:cubicBezTo>
                  <a:cubicBezTo>
                    <a:pt x="52" y="0"/>
                    <a:pt x="48" y="2"/>
                    <a:pt x="43" y="2"/>
                  </a:cubicBezTo>
                  <a:cubicBezTo>
                    <a:pt x="38" y="1"/>
                    <a:pt x="37" y="5"/>
                    <a:pt x="32" y="5"/>
                  </a:cubicBezTo>
                  <a:cubicBezTo>
                    <a:pt x="27" y="5"/>
                    <a:pt x="24" y="6"/>
                    <a:pt x="23" y="5"/>
                  </a:cubicBezTo>
                  <a:cubicBezTo>
                    <a:pt x="22" y="3"/>
                    <a:pt x="21" y="4"/>
                    <a:pt x="18" y="6"/>
                  </a:cubicBezTo>
                  <a:cubicBezTo>
                    <a:pt x="14" y="7"/>
                    <a:pt x="12" y="7"/>
                    <a:pt x="11" y="6"/>
                  </a:cubicBezTo>
                  <a:cubicBezTo>
                    <a:pt x="9" y="4"/>
                    <a:pt x="8" y="6"/>
                    <a:pt x="7" y="7"/>
                  </a:cubicBezTo>
                  <a:cubicBezTo>
                    <a:pt x="7" y="9"/>
                    <a:pt x="8" y="12"/>
                    <a:pt x="3" y="13"/>
                  </a:cubicBezTo>
                  <a:cubicBezTo>
                    <a:pt x="2" y="14"/>
                    <a:pt x="2" y="16"/>
                    <a:pt x="3" y="17"/>
                  </a:cubicBezTo>
                  <a:cubicBezTo>
                    <a:pt x="4" y="19"/>
                    <a:pt x="2" y="20"/>
                    <a:pt x="2" y="23"/>
                  </a:cubicBezTo>
                  <a:cubicBezTo>
                    <a:pt x="8" y="23"/>
                    <a:pt x="7" y="28"/>
                    <a:pt x="6" y="2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8" name="Freeform 47"/>
            <p:cNvSpPr>
              <a:spLocks/>
            </p:cNvSpPr>
            <p:nvPr/>
          </p:nvSpPr>
          <p:spPr bwMode="auto">
            <a:xfrm>
              <a:off x="12180338" y="4920796"/>
              <a:ext cx="107950" cy="131763"/>
            </a:xfrm>
            <a:custGeom>
              <a:avLst/>
              <a:gdLst>
                <a:gd name="T0" fmla="*/ 8 w 31"/>
                <a:gd name="T1" fmla="*/ 3 h 38"/>
                <a:gd name="T2" fmla="*/ 3 w 31"/>
                <a:gd name="T3" fmla="*/ 6 h 38"/>
                <a:gd name="T4" fmla="*/ 6 w 31"/>
                <a:gd name="T5" fmla="*/ 11 h 38"/>
                <a:gd name="T6" fmla="*/ 5 w 31"/>
                <a:gd name="T7" fmla="*/ 14 h 38"/>
                <a:gd name="T8" fmla="*/ 5 w 31"/>
                <a:gd name="T9" fmla="*/ 21 h 38"/>
                <a:gd name="T10" fmla="*/ 2 w 31"/>
                <a:gd name="T11" fmla="*/ 31 h 38"/>
                <a:gd name="T12" fmla="*/ 4 w 31"/>
                <a:gd name="T13" fmla="*/ 37 h 38"/>
                <a:gd name="T14" fmla="*/ 19 w 31"/>
                <a:gd name="T15" fmla="*/ 32 h 38"/>
                <a:gd name="T16" fmla="*/ 27 w 31"/>
                <a:gd name="T17" fmla="*/ 28 h 38"/>
                <a:gd name="T18" fmla="*/ 30 w 31"/>
                <a:gd name="T19" fmla="*/ 25 h 38"/>
                <a:gd name="T20" fmla="*/ 28 w 31"/>
                <a:gd name="T21" fmla="*/ 13 h 38"/>
                <a:gd name="T22" fmla="*/ 20 w 31"/>
                <a:gd name="T23" fmla="*/ 0 h 38"/>
                <a:gd name="T24" fmla="*/ 15 w 31"/>
                <a:gd name="T25" fmla="*/ 1 h 38"/>
                <a:gd name="T26" fmla="*/ 8 w 31"/>
                <a:gd name="T27"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8">
                  <a:moveTo>
                    <a:pt x="8" y="3"/>
                  </a:moveTo>
                  <a:cubicBezTo>
                    <a:pt x="7" y="3"/>
                    <a:pt x="5" y="5"/>
                    <a:pt x="3" y="6"/>
                  </a:cubicBezTo>
                  <a:cubicBezTo>
                    <a:pt x="4" y="8"/>
                    <a:pt x="4" y="10"/>
                    <a:pt x="6" y="11"/>
                  </a:cubicBezTo>
                  <a:cubicBezTo>
                    <a:pt x="8" y="11"/>
                    <a:pt x="8" y="15"/>
                    <a:pt x="5" y="14"/>
                  </a:cubicBezTo>
                  <a:cubicBezTo>
                    <a:pt x="3" y="13"/>
                    <a:pt x="3" y="18"/>
                    <a:pt x="5" y="21"/>
                  </a:cubicBezTo>
                  <a:cubicBezTo>
                    <a:pt x="7" y="25"/>
                    <a:pt x="0" y="29"/>
                    <a:pt x="2" y="31"/>
                  </a:cubicBezTo>
                  <a:cubicBezTo>
                    <a:pt x="4" y="33"/>
                    <a:pt x="3" y="35"/>
                    <a:pt x="4" y="37"/>
                  </a:cubicBezTo>
                  <a:cubicBezTo>
                    <a:pt x="4" y="38"/>
                    <a:pt x="14" y="36"/>
                    <a:pt x="19" y="32"/>
                  </a:cubicBezTo>
                  <a:cubicBezTo>
                    <a:pt x="23" y="27"/>
                    <a:pt x="24" y="28"/>
                    <a:pt x="27" y="28"/>
                  </a:cubicBezTo>
                  <a:cubicBezTo>
                    <a:pt x="29" y="29"/>
                    <a:pt x="31" y="27"/>
                    <a:pt x="30" y="25"/>
                  </a:cubicBezTo>
                  <a:cubicBezTo>
                    <a:pt x="29" y="23"/>
                    <a:pt x="28" y="19"/>
                    <a:pt x="28" y="13"/>
                  </a:cubicBezTo>
                  <a:cubicBezTo>
                    <a:pt x="28" y="10"/>
                    <a:pt x="24" y="4"/>
                    <a:pt x="20" y="0"/>
                  </a:cubicBezTo>
                  <a:cubicBezTo>
                    <a:pt x="18" y="1"/>
                    <a:pt x="17" y="1"/>
                    <a:pt x="15" y="1"/>
                  </a:cubicBezTo>
                  <a:cubicBezTo>
                    <a:pt x="12" y="1"/>
                    <a:pt x="9" y="1"/>
                    <a:pt x="8"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9" name="Freeform 48"/>
            <p:cNvSpPr>
              <a:spLocks/>
            </p:cNvSpPr>
            <p:nvPr/>
          </p:nvSpPr>
          <p:spPr bwMode="auto">
            <a:xfrm>
              <a:off x="11132588" y="5292271"/>
              <a:ext cx="125413" cy="163513"/>
            </a:xfrm>
            <a:custGeom>
              <a:avLst/>
              <a:gdLst>
                <a:gd name="T0" fmla="*/ 36 w 36"/>
                <a:gd name="T1" fmla="*/ 40 h 47"/>
                <a:gd name="T2" fmla="*/ 33 w 36"/>
                <a:gd name="T3" fmla="*/ 24 h 47"/>
                <a:gd name="T4" fmla="*/ 27 w 36"/>
                <a:gd name="T5" fmla="*/ 30 h 47"/>
                <a:gd name="T6" fmla="*/ 27 w 36"/>
                <a:gd name="T7" fmla="*/ 22 h 47"/>
                <a:gd name="T8" fmla="*/ 33 w 36"/>
                <a:gd name="T9" fmla="*/ 14 h 47"/>
                <a:gd name="T10" fmla="*/ 28 w 36"/>
                <a:gd name="T11" fmla="*/ 12 h 47"/>
                <a:gd name="T12" fmla="*/ 19 w 36"/>
                <a:gd name="T13" fmla="*/ 12 h 47"/>
                <a:gd name="T14" fmla="*/ 15 w 36"/>
                <a:gd name="T15" fmla="*/ 8 h 47"/>
                <a:gd name="T16" fmla="*/ 9 w 36"/>
                <a:gd name="T17" fmla="*/ 4 h 47"/>
                <a:gd name="T18" fmla="*/ 3 w 36"/>
                <a:gd name="T19" fmla="*/ 4 h 47"/>
                <a:gd name="T20" fmla="*/ 8 w 36"/>
                <a:gd name="T21" fmla="*/ 11 h 47"/>
                <a:gd name="T22" fmla="*/ 4 w 36"/>
                <a:gd name="T23" fmla="*/ 14 h 47"/>
                <a:gd name="T24" fmla="*/ 6 w 36"/>
                <a:gd name="T25" fmla="*/ 26 h 47"/>
                <a:gd name="T26" fmla="*/ 8 w 36"/>
                <a:gd name="T27" fmla="*/ 41 h 47"/>
                <a:gd name="T28" fmla="*/ 14 w 36"/>
                <a:gd name="T29" fmla="*/ 39 h 47"/>
                <a:gd name="T30" fmla="*/ 20 w 36"/>
                <a:gd name="T31" fmla="*/ 36 h 47"/>
                <a:gd name="T32" fmla="*/ 25 w 36"/>
                <a:gd name="T33" fmla="*/ 32 h 47"/>
                <a:gd name="T34" fmla="*/ 29 w 36"/>
                <a:gd name="T35" fmla="*/ 43 h 47"/>
                <a:gd name="T36" fmla="*/ 31 w 36"/>
                <a:gd name="T37" fmla="*/ 47 h 47"/>
                <a:gd name="T38" fmla="*/ 33 w 36"/>
                <a:gd name="T39" fmla="*/ 45 h 47"/>
                <a:gd name="T40" fmla="*/ 36 w 36"/>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47">
                  <a:moveTo>
                    <a:pt x="36" y="40"/>
                  </a:moveTo>
                  <a:cubicBezTo>
                    <a:pt x="34" y="32"/>
                    <a:pt x="34" y="24"/>
                    <a:pt x="33" y="24"/>
                  </a:cubicBezTo>
                  <a:cubicBezTo>
                    <a:pt x="31" y="24"/>
                    <a:pt x="29" y="31"/>
                    <a:pt x="27" y="30"/>
                  </a:cubicBezTo>
                  <a:cubicBezTo>
                    <a:pt x="24" y="30"/>
                    <a:pt x="24" y="22"/>
                    <a:pt x="27" y="22"/>
                  </a:cubicBezTo>
                  <a:cubicBezTo>
                    <a:pt x="30" y="22"/>
                    <a:pt x="33" y="16"/>
                    <a:pt x="33" y="14"/>
                  </a:cubicBezTo>
                  <a:cubicBezTo>
                    <a:pt x="33" y="12"/>
                    <a:pt x="31" y="12"/>
                    <a:pt x="28" y="12"/>
                  </a:cubicBezTo>
                  <a:cubicBezTo>
                    <a:pt x="25" y="12"/>
                    <a:pt x="19" y="12"/>
                    <a:pt x="19" y="12"/>
                  </a:cubicBezTo>
                  <a:cubicBezTo>
                    <a:pt x="19" y="12"/>
                    <a:pt x="15" y="11"/>
                    <a:pt x="15" y="8"/>
                  </a:cubicBezTo>
                  <a:cubicBezTo>
                    <a:pt x="15" y="6"/>
                    <a:pt x="13" y="4"/>
                    <a:pt x="9" y="4"/>
                  </a:cubicBezTo>
                  <a:cubicBezTo>
                    <a:pt x="6" y="4"/>
                    <a:pt x="6" y="0"/>
                    <a:pt x="3" y="4"/>
                  </a:cubicBezTo>
                  <a:cubicBezTo>
                    <a:pt x="0" y="8"/>
                    <a:pt x="9" y="8"/>
                    <a:pt x="8" y="11"/>
                  </a:cubicBezTo>
                  <a:cubicBezTo>
                    <a:pt x="7" y="14"/>
                    <a:pt x="4" y="12"/>
                    <a:pt x="4" y="14"/>
                  </a:cubicBezTo>
                  <a:cubicBezTo>
                    <a:pt x="3" y="16"/>
                    <a:pt x="4" y="23"/>
                    <a:pt x="6" y="26"/>
                  </a:cubicBezTo>
                  <a:cubicBezTo>
                    <a:pt x="7" y="29"/>
                    <a:pt x="8" y="35"/>
                    <a:pt x="8" y="41"/>
                  </a:cubicBezTo>
                  <a:cubicBezTo>
                    <a:pt x="11" y="40"/>
                    <a:pt x="12" y="39"/>
                    <a:pt x="14" y="39"/>
                  </a:cubicBezTo>
                  <a:cubicBezTo>
                    <a:pt x="16" y="39"/>
                    <a:pt x="20" y="39"/>
                    <a:pt x="20" y="36"/>
                  </a:cubicBezTo>
                  <a:cubicBezTo>
                    <a:pt x="20" y="34"/>
                    <a:pt x="23" y="32"/>
                    <a:pt x="25" y="32"/>
                  </a:cubicBezTo>
                  <a:cubicBezTo>
                    <a:pt x="27" y="33"/>
                    <a:pt x="29" y="40"/>
                    <a:pt x="29" y="43"/>
                  </a:cubicBezTo>
                  <a:cubicBezTo>
                    <a:pt x="29" y="44"/>
                    <a:pt x="30" y="46"/>
                    <a:pt x="31" y="47"/>
                  </a:cubicBezTo>
                  <a:cubicBezTo>
                    <a:pt x="32" y="46"/>
                    <a:pt x="33" y="45"/>
                    <a:pt x="33" y="45"/>
                  </a:cubicBezTo>
                  <a:cubicBezTo>
                    <a:pt x="33" y="45"/>
                    <a:pt x="34" y="41"/>
                    <a:pt x="36" y="4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0" name="Freeform 49"/>
            <p:cNvSpPr>
              <a:spLocks/>
            </p:cNvSpPr>
            <p:nvPr/>
          </p:nvSpPr>
          <p:spPr bwMode="auto">
            <a:xfrm>
              <a:off x="10597600" y="5014459"/>
              <a:ext cx="777875" cy="820738"/>
            </a:xfrm>
            <a:custGeom>
              <a:avLst/>
              <a:gdLst>
                <a:gd name="T0" fmla="*/ 158 w 224"/>
                <a:gd name="T1" fmla="*/ 94 h 236"/>
                <a:gd name="T2" fmla="*/ 157 w 224"/>
                <a:gd name="T3" fmla="*/ 84 h 236"/>
                <a:gd name="T4" fmla="*/ 169 w 224"/>
                <a:gd name="T5" fmla="*/ 88 h 236"/>
                <a:gd name="T6" fmla="*/ 182 w 224"/>
                <a:gd name="T7" fmla="*/ 92 h 236"/>
                <a:gd name="T8" fmla="*/ 181 w 224"/>
                <a:gd name="T9" fmla="*/ 102 h 236"/>
                <a:gd name="T10" fmla="*/ 187 w 224"/>
                <a:gd name="T11" fmla="*/ 104 h 236"/>
                <a:gd name="T12" fmla="*/ 191 w 224"/>
                <a:gd name="T13" fmla="*/ 119 h 236"/>
                <a:gd name="T14" fmla="*/ 195 w 224"/>
                <a:gd name="T15" fmla="*/ 102 h 236"/>
                <a:gd name="T16" fmla="*/ 204 w 224"/>
                <a:gd name="T17" fmla="*/ 93 h 236"/>
                <a:gd name="T18" fmla="*/ 212 w 224"/>
                <a:gd name="T19" fmla="*/ 77 h 236"/>
                <a:gd name="T20" fmla="*/ 222 w 224"/>
                <a:gd name="T21" fmla="*/ 74 h 236"/>
                <a:gd name="T22" fmla="*/ 223 w 224"/>
                <a:gd name="T23" fmla="*/ 65 h 236"/>
                <a:gd name="T24" fmla="*/ 215 w 224"/>
                <a:gd name="T25" fmla="*/ 57 h 236"/>
                <a:gd name="T26" fmla="*/ 201 w 224"/>
                <a:gd name="T27" fmla="*/ 58 h 236"/>
                <a:gd name="T28" fmla="*/ 191 w 224"/>
                <a:gd name="T29" fmla="*/ 65 h 236"/>
                <a:gd name="T30" fmla="*/ 183 w 224"/>
                <a:gd name="T31" fmla="*/ 70 h 236"/>
                <a:gd name="T32" fmla="*/ 176 w 224"/>
                <a:gd name="T33" fmla="*/ 78 h 236"/>
                <a:gd name="T34" fmla="*/ 163 w 224"/>
                <a:gd name="T35" fmla="*/ 76 h 236"/>
                <a:gd name="T36" fmla="*/ 158 w 224"/>
                <a:gd name="T37" fmla="*/ 67 h 236"/>
                <a:gd name="T38" fmla="*/ 155 w 224"/>
                <a:gd name="T39" fmla="*/ 79 h 236"/>
                <a:gd name="T40" fmla="*/ 130 w 224"/>
                <a:gd name="T41" fmla="*/ 76 h 236"/>
                <a:gd name="T42" fmla="*/ 118 w 224"/>
                <a:gd name="T43" fmla="*/ 73 h 236"/>
                <a:gd name="T44" fmla="*/ 106 w 224"/>
                <a:gd name="T45" fmla="*/ 66 h 236"/>
                <a:gd name="T46" fmla="*/ 95 w 224"/>
                <a:gd name="T47" fmla="*/ 60 h 236"/>
                <a:gd name="T48" fmla="*/ 100 w 224"/>
                <a:gd name="T49" fmla="*/ 48 h 236"/>
                <a:gd name="T50" fmla="*/ 92 w 224"/>
                <a:gd name="T51" fmla="*/ 41 h 236"/>
                <a:gd name="T52" fmla="*/ 82 w 224"/>
                <a:gd name="T53" fmla="*/ 30 h 236"/>
                <a:gd name="T54" fmla="*/ 89 w 224"/>
                <a:gd name="T55" fmla="*/ 23 h 236"/>
                <a:gd name="T56" fmla="*/ 84 w 224"/>
                <a:gd name="T57" fmla="*/ 9 h 236"/>
                <a:gd name="T58" fmla="*/ 76 w 224"/>
                <a:gd name="T59" fmla="*/ 0 h 236"/>
                <a:gd name="T60" fmla="*/ 70 w 224"/>
                <a:gd name="T61" fmla="*/ 6 h 236"/>
                <a:gd name="T62" fmla="*/ 50 w 224"/>
                <a:gd name="T63" fmla="*/ 7 h 236"/>
                <a:gd name="T64" fmla="*/ 47 w 224"/>
                <a:gd name="T65" fmla="*/ 19 h 236"/>
                <a:gd name="T66" fmla="*/ 56 w 224"/>
                <a:gd name="T67" fmla="*/ 30 h 236"/>
                <a:gd name="T68" fmla="*/ 50 w 224"/>
                <a:gd name="T69" fmla="*/ 42 h 236"/>
                <a:gd name="T70" fmla="*/ 41 w 224"/>
                <a:gd name="T71" fmla="*/ 50 h 236"/>
                <a:gd name="T72" fmla="*/ 32 w 224"/>
                <a:gd name="T73" fmla="*/ 63 h 236"/>
                <a:gd name="T74" fmla="*/ 22 w 224"/>
                <a:gd name="T75" fmla="*/ 69 h 236"/>
                <a:gd name="T76" fmla="*/ 10 w 224"/>
                <a:gd name="T77" fmla="*/ 76 h 236"/>
                <a:gd name="T78" fmla="*/ 18 w 224"/>
                <a:gd name="T79" fmla="*/ 90 h 236"/>
                <a:gd name="T80" fmla="*/ 15 w 224"/>
                <a:gd name="T81" fmla="*/ 99 h 236"/>
                <a:gd name="T82" fmla="*/ 0 w 224"/>
                <a:gd name="T83" fmla="*/ 104 h 236"/>
                <a:gd name="T84" fmla="*/ 7 w 224"/>
                <a:gd name="T85" fmla="*/ 112 h 236"/>
                <a:gd name="T86" fmla="*/ 5 w 224"/>
                <a:gd name="T87" fmla="*/ 116 h 236"/>
                <a:gd name="T88" fmla="*/ 30 w 224"/>
                <a:gd name="T89" fmla="*/ 122 h 236"/>
                <a:gd name="T90" fmla="*/ 35 w 224"/>
                <a:gd name="T91" fmla="*/ 126 h 236"/>
                <a:gd name="T92" fmla="*/ 36 w 224"/>
                <a:gd name="T93" fmla="*/ 147 h 236"/>
                <a:gd name="T94" fmla="*/ 47 w 224"/>
                <a:gd name="T95" fmla="*/ 183 h 236"/>
                <a:gd name="T96" fmla="*/ 63 w 224"/>
                <a:gd name="T97" fmla="*/ 220 h 236"/>
                <a:gd name="T98" fmla="*/ 78 w 224"/>
                <a:gd name="T99" fmla="*/ 230 h 236"/>
                <a:gd name="T100" fmla="*/ 89 w 224"/>
                <a:gd name="T101" fmla="*/ 217 h 236"/>
                <a:gd name="T102" fmla="*/ 93 w 224"/>
                <a:gd name="T103" fmla="*/ 201 h 236"/>
                <a:gd name="T104" fmla="*/ 95 w 224"/>
                <a:gd name="T105" fmla="*/ 178 h 236"/>
                <a:gd name="T106" fmla="*/ 106 w 224"/>
                <a:gd name="T107" fmla="*/ 165 h 236"/>
                <a:gd name="T108" fmla="*/ 131 w 224"/>
                <a:gd name="T109" fmla="*/ 143 h 236"/>
                <a:gd name="T110" fmla="*/ 146 w 224"/>
                <a:gd name="T111" fmla="*/ 126 h 236"/>
                <a:gd name="T112" fmla="*/ 162 w 224"/>
                <a:gd name="T113" fmla="*/ 121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236">
                  <a:moveTo>
                    <a:pt x="160" y="106"/>
                  </a:moveTo>
                  <a:cubicBezTo>
                    <a:pt x="158" y="103"/>
                    <a:pt x="157" y="96"/>
                    <a:pt x="158" y="94"/>
                  </a:cubicBezTo>
                  <a:cubicBezTo>
                    <a:pt x="158" y="92"/>
                    <a:pt x="161" y="94"/>
                    <a:pt x="162" y="91"/>
                  </a:cubicBezTo>
                  <a:cubicBezTo>
                    <a:pt x="163" y="88"/>
                    <a:pt x="154" y="88"/>
                    <a:pt x="157" y="84"/>
                  </a:cubicBezTo>
                  <a:cubicBezTo>
                    <a:pt x="160" y="80"/>
                    <a:pt x="160" y="84"/>
                    <a:pt x="163" y="84"/>
                  </a:cubicBezTo>
                  <a:cubicBezTo>
                    <a:pt x="167" y="84"/>
                    <a:pt x="169" y="86"/>
                    <a:pt x="169" y="88"/>
                  </a:cubicBezTo>
                  <a:cubicBezTo>
                    <a:pt x="169" y="91"/>
                    <a:pt x="173" y="92"/>
                    <a:pt x="173" y="92"/>
                  </a:cubicBezTo>
                  <a:cubicBezTo>
                    <a:pt x="173" y="92"/>
                    <a:pt x="179" y="92"/>
                    <a:pt x="182" y="92"/>
                  </a:cubicBezTo>
                  <a:cubicBezTo>
                    <a:pt x="185" y="92"/>
                    <a:pt x="187" y="92"/>
                    <a:pt x="187" y="94"/>
                  </a:cubicBezTo>
                  <a:cubicBezTo>
                    <a:pt x="187" y="96"/>
                    <a:pt x="184" y="102"/>
                    <a:pt x="181" y="102"/>
                  </a:cubicBezTo>
                  <a:cubicBezTo>
                    <a:pt x="178" y="102"/>
                    <a:pt x="178" y="110"/>
                    <a:pt x="181" y="110"/>
                  </a:cubicBezTo>
                  <a:cubicBezTo>
                    <a:pt x="183" y="111"/>
                    <a:pt x="185" y="104"/>
                    <a:pt x="187" y="104"/>
                  </a:cubicBezTo>
                  <a:cubicBezTo>
                    <a:pt x="188" y="104"/>
                    <a:pt x="188" y="112"/>
                    <a:pt x="190" y="120"/>
                  </a:cubicBezTo>
                  <a:cubicBezTo>
                    <a:pt x="190" y="119"/>
                    <a:pt x="191" y="119"/>
                    <a:pt x="191" y="119"/>
                  </a:cubicBezTo>
                  <a:cubicBezTo>
                    <a:pt x="193" y="119"/>
                    <a:pt x="192" y="112"/>
                    <a:pt x="193" y="110"/>
                  </a:cubicBezTo>
                  <a:cubicBezTo>
                    <a:pt x="194" y="108"/>
                    <a:pt x="194" y="102"/>
                    <a:pt x="195" y="102"/>
                  </a:cubicBezTo>
                  <a:cubicBezTo>
                    <a:pt x="196" y="102"/>
                    <a:pt x="201" y="104"/>
                    <a:pt x="201" y="103"/>
                  </a:cubicBezTo>
                  <a:cubicBezTo>
                    <a:pt x="201" y="101"/>
                    <a:pt x="205" y="96"/>
                    <a:pt x="204" y="93"/>
                  </a:cubicBezTo>
                  <a:cubicBezTo>
                    <a:pt x="203" y="90"/>
                    <a:pt x="206" y="87"/>
                    <a:pt x="206" y="83"/>
                  </a:cubicBezTo>
                  <a:cubicBezTo>
                    <a:pt x="206" y="80"/>
                    <a:pt x="209" y="79"/>
                    <a:pt x="212" y="77"/>
                  </a:cubicBezTo>
                  <a:cubicBezTo>
                    <a:pt x="214" y="75"/>
                    <a:pt x="218" y="72"/>
                    <a:pt x="218" y="74"/>
                  </a:cubicBezTo>
                  <a:cubicBezTo>
                    <a:pt x="219" y="75"/>
                    <a:pt x="224" y="77"/>
                    <a:pt x="222" y="74"/>
                  </a:cubicBezTo>
                  <a:cubicBezTo>
                    <a:pt x="220" y="71"/>
                    <a:pt x="220" y="69"/>
                    <a:pt x="221" y="68"/>
                  </a:cubicBezTo>
                  <a:cubicBezTo>
                    <a:pt x="222" y="68"/>
                    <a:pt x="223" y="65"/>
                    <a:pt x="223" y="65"/>
                  </a:cubicBezTo>
                  <a:cubicBezTo>
                    <a:pt x="223" y="65"/>
                    <a:pt x="219" y="64"/>
                    <a:pt x="218" y="62"/>
                  </a:cubicBezTo>
                  <a:cubicBezTo>
                    <a:pt x="218" y="60"/>
                    <a:pt x="215" y="58"/>
                    <a:pt x="215" y="57"/>
                  </a:cubicBezTo>
                  <a:cubicBezTo>
                    <a:pt x="215" y="55"/>
                    <a:pt x="213" y="56"/>
                    <a:pt x="211" y="57"/>
                  </a:cubicBezTo>
                  <a:cubicBezTo>
                    <a:pt x="209" y="59"/>
                    <a:pt x="206" y="55"/>
                    <a:pt x="201" y="58"/>
                  </a:cubicBezTo>
                  <a:cubicBezTo>
                    <a:pt x="197" y="60"/>
                    <a:pt x="196" y="62"/>
                    <a:pt x="194" y="62"/>
                  </a:cubicBezTo>
                  <a:cubicBezTo>
                    <a:pt x="193" y="62"/>
                    <a:pt x="193" y="64"/>
                    <a:pt x="191" y="65"/>
                  </a:cubicBezTo>
                  <a:cubicBezTo>
                    <a:pt x="190" y="67"/>
                    <a:pt x="188" y="69"/>
                    <a:pt x="187" y="69"/>
                  </a:cubicBezTo>
                  <a:cubicBezTo>
                    <a:pt x="186" y="69"/>
                    <a:pt x="183" y="70"/>
                    <a:pt x="183" y="70"/>
                  </a:cubicBezTo>
                  <a:cubicBezTo>
                    <a:pt x="183" y="70"/>
                    <a:pt x="186" y="75"/>
                    <a:pt x="184" y="77"/>
                  </a:cubicBezTo>
                  <a:cubicBezTo>
                    <a:pt x="183" y="80"/>
                    <a:pt x="180" y="77"/>
                    <a:pt x="176" y="78"/>
                  </a:cubicBezTo>
                  <a:cubicBezTo>
                    <a:pt x="173" y="79"/>
                    <a:pt x="171" y="77"/>
                    <a:pt x="169" y="78"/>
                  </a:cubicBezTo>
                  <a:cubicBezTo>
                    <a:pt x="166" y="78"/>
                    <a:pt x="165" y="76"/>
                    <a:pt x="163" y="76"/>
                  </a:cubicBezTo>
                  <a:cubicBezTo>
                    <a:pt x="162" y="77"/>
                    <a:pt x="160" y="74"/>
                    <a:pt x="161" y="71"/>
                  </a:cubicBezTo>
                  <a:cubicBezTo>
                    <a:pt x="161" y="68"/>
                    <a:pt x="160" y="65"/>
                    <a:pt x="158" y="67"/>
                  </a:cubicBezTo>
                  <a:cubicBezTo>
                    <a:pt x="157" y="69"/>
                    <a:pt x="155" y="68"/>
                    <a:pt x="155" y="71"/>
                  </a:cubicBezTo>
                  <a:cubicBezTo>
                    <a:pt x="155" y="74"/>
                    <a:pt x="157" y="77"/>
                    <a:pt x="155" y="79"/>
                  </a:cubicBezTo>
                  <a:cubicBezTo>
                    <a:pt x="153" y="81"/>
                    <a:pt x="143" y="82"/>
                    <a:pt x="141" y="80"/>
                  </a:cubicBezTo>
                  <a:cubicBezTo>
                    <a:pt x="139" y="79"/>
                    <a:pt x="131" y="78"/>
                    <a:pt x="130" y="76"/>
                  </a:cubicBezTo>
                  <a:cubicBezTo>
                    <a:pt x="130" y="75"/>
                    <a:pt x="127" y="72"/>
                    <a:pt x="126" y="72"/>
                  </a:cubicBezTo>
                  <a:cubicBezTo>
                    <a:pt x="124" y="72"/>
                    <a:pt x="119" y="74"/>
                    <a:pt x="118" y="73"/>
                  </a:cubicBezTo>
                  <a:cubicBezTo>
                    <a:pt x="117" y="72"/>
                    <a:pt x="114" y="69"/>
                    <a:pt x="112" y="69"/>
                  </a:cubicBezTo>
                  <a:cubicBezTo>
                    <a:pt x="109" y="69"/>
                    <a:pt x="106" y="67"/>
                    <a:pt x="106" y="66"/>
                  </a:cubicBezTo>
                  <a:cubicBezTo>
                    <a:pt x="105" y="65"/>
                    <a:pt x="100" y="64"/>
                    <a:pt x="99" y="63"/>
                  </a:cubicBezTo>
                  <a:cubicBezTo>
                    <a:pt x="98" y="61"/>
                    <a:pt x="95" y="61"/>
                    <a:pt x="95" y="60"/>
                  </a:cubicBezTo>
                  <a:cubicBezTo>
                    <a:pt x="95" y="58"/>
                    <a:pt x="96" y="55"/>
                    <a:pt x="96" y="54"/>
                  </a:cubicBezTo>
                  <a:cubicBezTo>
                    <a:pt x="96" y="52"/>
                    <a:pt x="100" y="50"/>
                    <a:pt x="100" y="48"/>
                  </a:cubicBezTo>
                  <a:cubicBezTo>
                    <a:pt x="100" y="47"/>
                    <a:pt x="97" y="45"/>
                    <a:pt x="97" y="45"/>
                  </a:cubicBezTo>
                  <a:cubicBezTo>
                    <a:pt x="97" y="45"/>
                    <a:pt x="94" y="41"/>
                    <a:pt x="92" y="41"/>
                  </a:cubicBezTo>
                  <a:cubicBezTo>
                    <a:pt x="89" y="41"/>
                    <a:pt x="87" y="36"/>
                    <a:pt x="85" y="36"/>
                  </a:cubicBezTo>
                  <a:cubicBezTo>
                    <a:pt x="83" y="36"/>
                    <a:pt x="84" y="31"/>
                    <a:pt x="82" y="30"/>
                  </a:cubicBezTo>
                  <a:cubicBezTo>
                    <a:pt x="81" y="28"/>
                    <a:pt x="82" y="24"/>
                    <a:pt x="84" y="26"/>
                  </a:cubicBezTo>
                  <a:cubicBezTo>
                    <a:pt x="86" y="28"/>
                    <a:pt x="91" y="26"/>
                    <a:pt x="89" y="23"/>
                  </a:cubicBezTo>
                  <a:cubicBezTo>
                    <a:pt x="87" y="21"/>
                    <a:pt x="85" y="18"/>
                    <a:pt x="85" y="16"/>
                  </a:cubicBezTo>
                  <a:cubicBezTo>
                    <a:pt x="85" y="15"/>
                    <a:pt x="86" y="10"/>
                    <a:pt x="84" y="9"/>
                  </a:cubicBezTo>
                  <a:cubicBezTo>
                    <a:pt x="82" y="8"/>
                    <a:pt x="80" y="6"/>
                    <a:pt x="79" y="3"/>
                  </a:cubicBezTo>
                  <a:cubicBezTo>
                    <a:pt x="79" y="1"/>
                    <a:pt x="76" y="0"/>
                    <a:pt x="76" y="0"/>
                  </a:cubicBezTo>
                  <a:cubicBezTo>
                    <a:pt x="73" y="0"/>
                    <a:pt x="73" y="0"/>
                    <a:pt x="73" y="0"/>
                  </a:cubicBezTo>
                  <a:cubicBezTo>
                    <a:pt x="73" y="0"/>
                    <a:pt x="71" y="5"/>
                    <a:pt x="70" y="6"/>
                  </a:cubicBezTo>
                  <a:cubicBezTo>
                    <a:pt x="69" y="6"/>
                    <a:pt x="64" y="7"/>
                    <a:pt x="62" y="9"/>
                  </a:cubicBezTo>
                  <a:cubicBezTo>
                    <a:pt x="60" y="10"/>
                    <a:pt x="53" y="7"/>
                    <a:pt x="50" y="7"/>
                  </a:cubicBezTo>
                  <a:cubicBezTo>
                    <a:pt x="46" y="7"/>
                    <a:pt x="44" y="10"/>
                    <a:pt x="46" y="11"/>
                  </a:cubicBezTo>
                  <a:cubicBezTo>
                    <a:pt x="47" y="12"/>
                    <a:pt x="47" y="19"/>
                    <a:pt x="47" y="19"/>
                  </a:cubicBezTo>
                  <a:cubicBezTo>
                    <a:pt x="47" y="19"/>
                    <a:pt x="49" y="27"/>
                    <a:pt x="52" y="26"/>
                  </a:cubicBezTo>
                  <a:cubicBezTo>
                    <a:pt x="55" y="26"/>
                    <a:pt x="58" y="29"/>
                    <a:pt x="56" y="30"/>
                  </a:cubicBezTo>
                  <a:cubicBezTo>
                    <a:pt x="53" y="30"/>
                    <a:pt x="52" y="33"/>
                    <a:pt x="52" y="36"/>
                  </a:cubicBezTo>
                  <a:cubicBezTo>
                    <a:pt x="51" y="38"/>
                    <a:pt x="52" y="41"/>
                    <a:pt x="50" y="42"/>
                  </a:cubicBezTo>
                  <a:cubicBezTo>
                    <a:pt x="48" y="42"/>
                    <a:pt x="46" y="43"/>
                    <a:pt x="46" y="46"/>
                  </a:cubicBezTo>
                  <a:cubicBezTo>
                    <a:pt x="46" y="50"/>
                    <a:pt x="42" y="49"/>
                    <a:pt x="41" y="50"/>
                  </a:cubicBezTo>
                  <a:cubicBezTo>
                    <a:pt x="41" y="51"/>
                    <a:pt x="39" y="58"/>
                    <a:pt x="38" y="59"/>
                  </a:cubicBezTo>
                  <a:cubicBezTo>
                    <a:pt x="37" y="60"/>
                    <a:pt x="32" y="60"/>
                    <a:pt x="32" y="63"/>
                  </a:cubicBezTo>
                  <a:cubicBezTo>
                    <a:pt x="31" y="66"/>
                    <a:pt x="29" y="69"/>
                    <a:pt x="27" y="69"/>
                  </a:cubicBezTo>
                  <a:cubicBezTo>
                    <a:pt x="26" y="68"/>
                    <a:pt x="23" y="67"/>
                    <a:pt x="22" y="69"/>
                  </a:cubicBezTo>
                  <a:cubicBezTo>
                    <a:pt x="21" y="71"/>
                    <a:pt x="17" y="68"/>
                    <a:pt x="16" y="68"/>
                  </a:cubicBezTo>
                  <a:cubicBezTo>
                    <a:pt x="15" y="69"/>
                    <a:pt x="10" y="74"/>
                    <a:pt x="10" y="76"/>
                  </a:cubicBezTo>
                  <a:cubicBezTo>
                    <a:pt x="10" y="79"/>
                    <a:pt x="15" y="79"/>
                    <a:pt x="15" y="82"/>
                  </a:cubicBezTo>
                  <a:cubicBezTo>
                    <a:pt x="14" y="85"/>
                    <a:pt x="17" y="88"/>
                    <a:pt x="18" y="90"/>
                  </a:cubicBezTo>
                  <a:cubicBezTo>
                    <a:pt x="20" y="92"/>
                    <a:pt x="22" y="95"/>
                    <a:pt x="21" y="97"/>
                  </a:cubicBezTo>
                  <a:cubicBezTo>
                    <a:pt x="20" y="99"/>
                    <a:pt x="18" y="100"/>
                    <a:pt x="15" y="99"/>
                  </a:cubicBezTo>
                  <a:cubicBezTo>
                    <a:pt x="12" y="98"/>
                    <a:pt x="12" y="100"/>
                    <a:pt x="7" y="99"/>
                  </a:cubicBezTo>
                  <a:cubicBezTo>
                    <a:pt x="2" y="98"/>
                    <a:pt x="2" y="102"/>
                    <a:pt x="0" y="104"/>
                  </a:cubicBezTo>
                  <a:cubicBezTo>
                    <a:pt x="0" y="104"/>
                    <a:pt x="0" y="105"/>
                    <a:pt x="0" y="105"/>
                  </a:cubicBezTo>
                  <a:cubicBezTo>
                    <a:pt x="2" y="107"/>
                    <a:pt x="3" y="110"/>
                    <a:pt x="7" y="112"/>
                  </a:cubicBezTo>
                  <a:cubicBezTo>
                    <a:pt x="12" y="114"/>
                    <a:pt x="16" y="109"/>
                    <a:pt x="16" y="112"/>
                  </a:cubicBezTo>
                  <a:cubicBezTo>
                    <a:pt x="16" y="116"/>
                    <a:pt x="5" y="115"/>
                    <a:pt x="5" y="116"/>
                  </a:cubicBezTo>
                  <a:cubicBezTo>
                    <a:pt x="4" y="117"/>
                    <a:pt x="16" y="131"/>
                    <a:pt x="22" y="130"/>
                  </a:cubicBezTo>
                  <a:cubicBezTo>
                    <a:pt x="28" y="129"/>
                    <a:pt x="32" y="123"/>
                    <a:pt x="30" y="122"/>
                  </a:cubicBezTo>
                  <a:cubicBezTo>
                    <a:pt x="29" y="121"/>
                    <a:pt x="31" y="117"/>
                    <a:pt x="33" y="117"/>
                  </a:cubicBezTo>
                  <a:cubicBezTo>
                    <a:pt x="34" y="118"/>
                    <a:pt x="33" y="124"/>
                    <a:pt x="35" y="126"/>
                  </a:cubicBezTo>
                  <a:cubicBezTo>
                    <a:pt x="36" y="127"/>
                    <a:pt x="36" y="130"/>
                    <a:pt x="35" y="133"/>
                  </a:cubicBezTo>
                  <a:cubicBezTo>
                    <a:pt x="34" y="136"/>
                    <a:pt x="36" y="143"/>
                    <a:pt x="36" y="147"/>
                  </a:cubicBezTo>
                  <a:cubicBezTo>
                    <a:pt x="37" y="150"/>
                    <a:pt x="39" y="156"/>
                    <a:pt x="40" y="161"/>
                  </a:cubicBezTo>
                  <a:cubicBezTo>
                    <a:pt x="41" y="167"/>
                    <a:pt x="44" y="177"/>
                    <a:pt x="47" y="183"/>
                  </a:cubicBezTo>
                  <a:cubicBezTo>
                    <a:pt x="51" y="189"/>
                    <a:pt x="53" y="201"/>
                    <a:pt x="55" y="204"/>
                  </a:cubicBezTo>
                  <a:cubicBezTo>
                    <a:pt x="57" y="206"/>
                    <a:pt x="63" y="215"/>
                    <a:pt x="63" y="220"/>
                  </a:cubicBezTo>
                  <a:cubicBezTo>
                    <a:pt x="63" y="226"/>
                    <a:pt x="69" y="233"/>
                    <a:pt x="71" y="235"/>
                  </a:cubicBezTo>
                  <a:cubicBezTo>
                    <a:pt x="73" y="236"/>
                    <a:pt x="77" y="233"/>
                    <a:pt x="78" y="230"/>
                  </a:cubicBezTo>
                  <a:cubicBezTo>
                    <a:pt x="79" y="226"/>
                    <a:pt x="85" y="225"/>
                    <a:pt x="86" y="222"/>
                  </a:cubicBezTo>
                  <a:cubicBezTo>
                    <a:pt x="86" y="219"/>
                    <a:pt x="87" y="217"/>
                    <a:pt x="89" y="217"/>
                  </a:cubicBezTo>
                  <a:cubicBezTo>
                    <a:pt x="91" y="216"/>
                    <a:pt x="91" y="214"/>
                    <a:pt x="91" y="211"/>
                  </a:cubicBezTo>
                  <a:cubicBezTo>
                    <a:pt x="91" y="208"/>
                    <a:pt x="91" y="204"/>
                    <a:pt x="93" y="201"/>
                  </a:cubicBezTo>
                  <a:cubicBezTo>
                    <a:pt x="95" y="198"/>
                    <a:pt x="96" y="191"/>
                    <a:pt x="95" y="188"/>
                  </a:cubicBezTo>
                  <a:cubicBezTo>
                    <a:pt x="93" y="185"/>
                    <a:pt x="94" y="181"/>
                    <a:pt x="95" y="178"/>
                  </a:cubicBezTo>
                  <a:cubicBezTo>
                    <a:pt x="96" y="175"/>
                    <a:pt x="96" y="171"/>
                    <a:pt x="98" y="171"/>
                  </a:cubicBezTo>
                  <a:cubicBezTo>
                    <a:pt x="100" y="171"/>
                    <a:pt x="104" y="169"/>
                    <a:pt x="106" y="165"/>
                  </a:cubicBezTo>
                  <a:cubicBezTo>
                    <a:pt x="108" y="162"/>
                    <a:pt x="116" y="158"/>
                    <a:pt x="118" y="156"/>
                  </a:cubicBezTo>
                  <a:cubicBezTo>
                    <a:pt x="121" y="154"/>
                    <a:pt x="129" y="147"/>
                    <a:pt x="131" y="143"/>
                  </a:cubicBezTo>
                  <a:cubicBezTo>
                    <a:pt x="134" y="139"/>
                    <a:pt x="140" y="137"/>
                    <a:pt x="143" y="134"/>
                  </a:cubicBezTo>
                  <a:cubicBezTo>
                    <a:pt x="147" y="131"/>
                    <a:pt x="145" y="129"/>
                    <a:pt x="146" y="126"/>
                  </a:cubicBezTo>
                  <a:cubicBezTo>
                    <a:pt x="147" y="122"/>
                    <a:pt x="157" y="121"/>
                    <a:pt x="160" y="121"/>
                  </a:cubicBezTo>
                  <a:cubicBezTo>
                    <a:pt x="161" y="121"/>
                    <a:pt x="162" y="121"/>
                    <a:pt x="162" y="121"/>
                  </a:cubicBezTo>
                  <a:cubicBezTo>
                    <a:pt x="162" y="115"/>
                    <a:pt x="161" y="109"/>
                    <a:pt x="160" y="10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1" name="Freeform 50"/>
            <p:cNvSpPr>
              <a:spLocks/>
            </p:cNvSpPr>
            <p:nvPr/>
          </p:nvSpPr>
          <p:spPr bwMode="auto">
            <a:xfrm>
              <a:off x="11132588" y="4441371"/>
              <a:ext cx="877888" cy="376238"/>
            </a:xfrm>
            <a:custGeom>
              <a:avLst/>
              <a:gdLst>
                <a:gd name="T0" fmla="*/ 235 w 253"/>
                <a:gd name="T1" fmla="*/ 46 h 108"/>
                <a:gd name="T2" fmla="*/ 219 w 253"/>
                <a:gd name="T3" fmla="*/ 45 h 108"/>
                <a:gd name="T4" fmla="*/ 220 w 253"/>
                <a:gd name="T5" fmla="*/ 36 h 108"/>
                <a:gd name="T6" fmla="*/ 221 w 253"/>
                <a:gd name="T7" fmla="*/ 23 h 108"/>
                <a:gd name="T8" fmla="*/ 204 w 253"/>
                <a:gd name="T9" fmla="*/ 21 h 108"/>
                <a:gd name="T10" fmla="*/ 191 w 253"/>
                <a:gd name="T11" fmla="*/ 28 h 108"/>
                <a:gd name="T12" fmla="*/ 170 w 253"/>
                <a:gd name="T13" fmla="*/ 30 h 108"/>
                <a:gd name="T14" fmla="*/ 155 w 253"/>
                <a:gd name="T15" fmla="*/ 24 h 108"/>
                <a:gd name="T16" fmla="*/ 143 w 253"/>
                <a:gd name="T17" fmla="*/ 19 h 108"/>
                <a:gd name="T18" fmla="*/ 128 w 253"/>
                <a:gd name="T19" fmla="*/ 18 h 108"/>
                <a:gd name="T20" fmla="*/ 115 w 253"/>
                <a:gd name="T21" fmla="*/ 19 h 108"/>
                <a:gd name="T22" fmla="*/ 109 w 253"/>
                <a:gd name="T23" fmla="*/ 8 h 108"/>
                <a:gd name="T24" fmla="*/ 95 w 253"/>
                <a:gd name="T25" fmla="*/ 4 h 108"/>
                <a:gd name="T26" fmla="*/ 84 w 253"/>
                <a:gd name="T27" fmla="*/ 0 h 108"/>
                <a:gd name="T28" fmla="*/ 77 w 253"/>
                <a:gd name="T29" fmla="*/ 6 h 108"/>
                <a:gd name="T30" fmla="*/ 77 w 253"/>
                <a:gd name="T31" fmla="*/ 16 h 108"/>
                <a:gd name="T32" fmla="*/ 70 w 253"/>
                <a:gd name="T33" fmla="*/ 24 h 108"/>
                <a:gd name="T34" fmla="*/ 58 w 253"/>
                <a:gd name="T35" fmla="*/ 23 h 108"/>
                <a:gd name="T36" fmla="*/ 48 w 253"/>
                <a:gd name="T37" fmla="*/ 16 h 108"/>
                <a:gd name="T38" fmla="*/ 31 w 253"/>
                <a:gd name="T39" fmla="*/ 15 h 108"/>
                <a:gd name="T40" fmla="*/ 21 w 253"/>
                <a:gd name="T41" fmla="*/ 21 h 108"/>
                <a:gd name="T42" fmla="*/ 7 w 253"/>
                <a:gd name="T43" fmla="*/ 28 h 108"/>
                <a:gd name="T44" fmla="*/ 0 w 253"/>
                <a:gd name="T45" fmla="*/ 31 h 108"/>
                <a:gd name="T46" fmla="*/ 6 w 253"/>
                <a:gd name="T47" fmla="*/ 39 h 108"/>
                <a:gd name="T48" fmla="*/ 20 w 253"/>
                <a:gd name="T49" fmla="*/ 48 h 108"/>
                <a:gd name="T50" fmla="*/ 24 w 253"/>
                <a:gd name="T51" fmla="*/ 63 h 108"/>
                <a:gd name="T52" fmla="*/ 41 w 253"/>
                <a:gd name="T53" fmla="*/ 74 h 108"/>
                <a:gd name="T54" fmla="*/ 52 w 253"/>
                <a:gd name="T55" fmla="*/ 81 h 108"/>
                <a:gd name="T56" fmla="*/ 63 w 253"/>
                <a:gd name="T57" fmla="*/ 96 h 108"/>
                <a:gd name="T58" fmla="*/ 92 w 253"/>
                <a:gd name="T59" fmla="*/ 97 h 108"/>
                <a:gd name="T60" fmla="*/ 115 w 253"/>
                <a:gd name="T61" fmla="*/ 103 h 108"/>
                <a:gd name="T62" fmla="*/ 130 w 253"/>
                <a:gd name="T63" fmla="*/ 108 h 108"/>
                <a:gd name="T64" fmla="*/ 162 w 253"/>
                <a:gd name="T65" fmla="*/ 100 h 108"/>
                <a:gd name="T66" fmla="*/ 186 w 253"/>
                <a:gd name="T67" fmla="*/ 86 h 108"/>
                <a:gd name="T68" fmla="*/ 192 w 253"/>
                <a:gd name="T69" fmla="*/ 75 h 108"/>
                <a:gd name="T70" fmla="*/ 217 w 253"/>
                <a:gd name="T71" fmla="*/ 70 h 108"/>
                <a:gd name="T72" fmla="*/ 234 w 253"/>
                <a:gd name="T73" fmla="*/ 59 h 108"/>
                <a:gd name="T74" fmla="*/ 253 w 253"/>
                <a:gd name="T75" fmla="*/ 5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3" h="108">
                  <a:moveTo>
                    <a:pt x="242" y="45"/>
                  </a:moveTo>
                  <a:cubicBezTo>
                    <a:pt x="240" y="42"/>
                    <a:pt x="236" y="44"/>
                    <a:pt x="235" y="46"/>
                  </a:cubicBezTo>
                  <a:cubicBezTo>
                    <a:pt x="234" y="49"/>
                    <a:pt x="232" y="45"/>
                    <a:pt x="227" y="45"/>
                  </a:cubicBezTo>
                  <a:cubicBezTo>
                    <a:pt x="222" y="45"/>
                    <a:pt x="222" y="48"/>
                    <a:pt x="219" y="45"/>
                  </a:cubicBezTo>
                  <a:cubicBezTo>
                    <a:pt x="215" y="42"/>
                    <a:pt x="220" y="40"/>
                    <a:pt x="220" y="40"/>
                  </a:cubicBezTo>
                  <a:cubicBezTo>
                    <a:pt x="220" y="36"/>
                    <a:pt x="220" y="36"/>
                    <a:pt x="220" y="36"/>
                  </a:cubicBezTo>
                  <a:cubicBezTo>
                    <a:pt x="227" y="23"/>
                    <a:pt x="227" y="23"/>
                    <a:pt x="227" y="23"/>
                  </a:cubicBezTo>
                  <a:cubicBezTo>
                    <a:pt x="225" y="23"/>
                    <a:pt x="222" y="22"/>
                    <a:pt x="221" y="23"/>
                  </a:cubicBezTo>
                  <a:cubicBezTo>
                    <a:pt x="219" y="24"/>
                    <a:pt x="214" y="23"/>
                    <a:pt x="214" y="21"/>
                  </a:cubicBezTo>
                  <a:cubicBezTo>
                    <a:pt x="213" y="20"/>
                    <a:pt x="206" y="20"/>
                    <a:pt x="204" y="21"/>
                  </a:cubicBezTo>
                  <a:cubicBezTo>
                    <a:pt x="202" y="22"/>
                    <a:pt x="198" y="24"/>
                    <a:pt x="197" y="25"/>
                  </a:cubicBezTo>
                  <a:cubicBezTo>
                    <a:pt x="197" y="27"/>
                    <a:pt x="193" y="26"/>
                    <a:pt x="191" y="28"/>
                  </a:cubicBezTo>
                  <a:cubicBezTo>
                    <a:pt x="189" y="29"/>
                    <a:pt x="181" y="29"/>
                    <a:pt x="181" y="30"/>
                  </a:cubicBezTo>
                  <a:cubicBezTo>
                    <a:pt x="180" y="31"/>
                    <a:pt x="171" y="31"/>
                    <a:pt x="170" y="30"/>
                  </a:cubicBezTo>
                  <a:cubicBezTo>
                    <a:pt x="168" y="29"/>
                    <a:pt x="161" y="30"/>
                    <a:pt x="160" y="28"/>
                  </a:cubicBezTo>
                  <a:cubicBezTo>
                    <a:pt x="159" y="26"/>
                    <a:pt x="155" y="26"/>
                    <a:pt x="155" y="24"/>
                  </a:cubicBezTo>
                  <a:cubicBezTo>
                    <a:pt x="155" y="22"/>
                    <a:pt x="149" y="22"/>
                    <a:pt x="149" y="21"/>
                  </a:cubicBezTo>
                  <a:cubicBezTo>
                    <a:pt x="148" y="19"/>
                    <a:pt x="143" y="19"/>
                    <a:pt x="143" y="19"/>
                  </a:cubicBezTo>
                  <a:cubicBezTo>
                    <a:pt x="142" y="20"/>
                    <a:pt x="137" y="18"/>
                    <a:pt x="135" y="17"/>
                  </a:cubicBezTo>
                  <a:cubicBezTo>
                    <a:pt x="134" y="17"/>
                    <a:pt x="129" y="18"/>
                    <a:pt x="128" y="18"/>
                  </a:cubicBezTo>
                  <a:cubicBezTo>
                    <a:pt x="126" y="18"/>
                    <a:pt x="124" y="21"/>
                    <a:pt x="122" y="21"/>
                  </a:cubicBezTo>
                  <a:cubicBezTo>
                    <a:pt x="120" y="21"/>
                    <a:pt x="116" y="18"/>
                    <a:pt x="115" y="19"/>
                  </a:cubicBezTo>
                  <a:cubicBezTo>
                    <a:pt x="114" y="20"/>
                    <a:pt x="111" y="17"/>
                    <a:pt x="110" y="15"/>
                  </a:cubicBezTo>
                  <a:cubicBezTo>
                    <a:pt x="109" y="14"/>
                    <a:pt x="110" y="10"/>
                    <a:pt x="109" y="8"/>
                  </a:cubicBezTo>
                  <a:cubicBezTo>
                    <a:pt x="108" y="7"/>
                    <a:pt x="103" y="7"/>
                    <a:pt x="101" y="6"/>
                  </a:cubicBezTo>
                  <a:cubicBezTo>
                    <a:pt x="99" y="5"/>
                    <a:pt x="97" y="4"/>
                    <a:pt x="95" y="4"/>
                  </a:cubicBezTo>
                  <a:cubicBezTo>
                    <a:pt x="94" y="4"/>
                    <a:pt x="91" y="3"/>
                    <a:pt x="90" y="2"/>
                  </a:cubicBezTo>
                  <a:cubicBezTo>
                    <a:pt x="89" y="2"/>
                    <a:pt x="86" y="1"/>
                    <a:pt x="84" y="0"/>
                  </a:cubicBezTo>
                  <a:cubicBezTo>
                    <a:pt x="83" y="0"/>
                    <a:pt x="82" y="2"/>
                    <a:pt x="81" y="3"/>
                  </a:cubicBezTo>
                  <a:cubicBezTo>
                    <a:pt x="80" y="4"/>
                    <a:pt x="78" y="4"/>
                    <a:pt x="77" y="6"/>
                  </a:cubicBezTo>
                  <a:cubicBezTo>
                    <a:pt x="77" y="7"/>
                    <a:pt x="73" y="8"/>
                    <a:pt x="74" y="10"/>
                  </a:cubicBezTo>
                  <a:cubicBezTo>
                    <a:pt x="74" y="11"/>
                    <a:pt x="75" y="15"/>
                    <a:pt x="77" y="16"/>
                  </a:cubicBezTo>
                  <a:cubicBezTo>
                    <a:pt x="78" y="17"/>
                    <a:pt x="77" y="20"/>
                    <a:pt x="76" y="21"/>
                  </a:cubicBezTo>
                  <a:cubicBezTo>
                    <a:pt x="76" y="22"/>
                    <a:pt x="71" y="23"/>
                    <a:pt x="70" y="24"/>
                  </a:cubicBezTo>
                  <a:cubicBezTo>
                    <a:pt x="69" y="26"/>
                    <a:pt x="66" y="24"/>
                    <a:pt x="64" y="23"/>
                  </a:cubicBezTo>
                  <a:cubicBezTo>
                    <a:pt x="62" y="21"/>
                    <a:pt x="59" y="22"/>
                    <a:pt x="58" y="23"/>
                  </a:cubicBezTo>
                  <a:cubicBezTo>
                    <a:pt x="56" y="24"/>
                    <a:pt x="52" y="21"/>
                    <a:pt x="51" y="21"/>
                  </a:cubicBezTo>
                  <a:cubicBezTo>
                    <a:pt x="50" y="20"/>
                    <a:pt x="50" y="16"/>
                    <a:pt x="48" y="16"/>
                  </a:cubicBezTo>
                  <a:cubicBezTo>
                    <a:pt x="47" y="16"/>
                    <a:pt x="39" y="15"/>
                    <a:pt x="37" y="14"/>
                  </a:cubicBezTo>
                  <a:cubicBezTo>
                    <a:pt x="35" y="14"/>
                    <a:pt x="32" y="14"/>
                    <a:pt x="31" y="15"/>
                  </a:cubicBezTo>
                  <a:cubicBezTo>
                    <a:pt x="31" y="16"/>
                    <a:pt x="27" y="16"/>
                    <a:pt x="26" y="17"/>
                  </a:cubicBezTo>
                  <a:cubicBezTo>
                    <a:pt x="25" y="19"/>
                    <a:pt x="22" y="20"/>
                    <a:pt x="21" y="21"/>
                  </a:cubicBezTo>
                  <a:cubicBezTo>
                    <a:pt x="20" y="22"/>
                    <a:pt x="16" y="22"/>
                    <a:pt x="15" y="25"/>
                  </a:cubicBezTo>
                  <a:cubicBezTo>
                    <a:pt x="14" y="27"/>
                    <a:pt x="9" y="28"/>
                    <a:pt x="7" y="28"/>
                  </a:cubicBezTo>
                  <a:cubicBezTo>
                    <a:pt x="6" y="28"/>
                    <a:pt x="2" y="29"/>
                    <a:pt x="2" y="30"/>
                  </a:cubicBezTo>
                  <a:cubicBezTo>
                    <a:pt x="2" y="31"/>
                    <a:pt x="1" y="31"/>
                    <a:pt x="0" y="31"/>
                  </a:cubicBezTo>
                  <a:cubicBezTo>
                    <a:pt x="0" y="31"/>
                    <a:pt x="0" y="31"/>
                    <a:pt x="1" y="31"/>
                  </a:cubicBezTo>
                  <a:cubicBezTo>
                    <a:pt x="2" y="37"/>
                    <a:pt x="4" y="37"/>
                    <a:pt x="6" y="39"/>
                  </a:cubicBezTo>
                  <a:cubicBezTo>
                    <a:pt x="9" y="41"/>
                    <a:pt x="11" y="43"/>
                    <a:pt x="14" y="43"/>
                  </a:cubicBezTo>
                  <a:cubicBezTo>
                    <a:pt x="16" y="43"/>
                    <a:pt x="20" y="46"/>
                    <a:pt x="20" y="48"/>
                  </a:cubicBezTo>
                  <a:cubicBezTo>
                    <a:pt x="21" y="51"/>
                    <a:pt x="23" y="53"/>
                    <a:pt x="25" y="55"/>
                  </a:cubicBezTo>
                  <a:cubicBezTo>
                    <a:pt x="26" y="56"/>
                    <a:pt x="24" y="60"/>
                    <a:pt x="24" y="63"/>
                  </a:cubicBezTo>
                  <a:cubicBezTo>
                    <a:pt x="24" y="66"/>
                    <a:pt x="21" y="66"/>
                    <a:pt x="22" y="69"/>
                  </a:cubicBezTo>
                  <a:cubicBezTo>
                    <a:pt x="24" y="72"/>
                    <a:pt x="37" y="74"/>
                    <a:pt x="41" y="74"/>
                  </a:cubicBezTo>
                  <a:cubicBezTo>
                    <a:pt x="44" y="74"/>
                    <a:pt x="45" y="77"/>
                    <a:pt x="47" y="77"/>
                  </a:cubicBezTo>
                  <a:cubicBezTo>
                    <a:pt x="49" y="78"/>
                    <a:pt x="49" y="80"/>
                    <a:pt x="52" y="81"/>
                  </a:cubicBezTo>
                  <a:cubicBezTo>
                    <a:pt x="54" y="81"/>
                    <a:pt x="57" y="83"/>
                    <a:pt x="58" y="88"/>
                  </a:cubicBezTo>
                  <a:cubicBezTo>
                    <a:pt x="59" y="92"/>
                    <a:pt x="62" y="94"/>
                    <a:pt x="63" y="96"/>
                  </a:cubicBezTo>
                  <a:cubicBezTo>
                    <a:pt x="63" y="98"/>
                    <a:pt x="69" y="96"/>
                    <a:pt x="73" y="97"/>
                  </a:cubicBezTo>
                  <a:cubicBezTo>
                    <a:pt x="77" y="97"/>
                    <a:pt x="89" y="97"/>
                    <a:pt x="92" y="97"/>
                  </a:cubicBezTo>
                  <a:cubicBezTo>
                    <a:pt x="95" y="98"/>
                    <a:pt x="103" y="97"/>
                    <a:pt x="107" y="101"/>
                  </a:cubicBezTo>
                  <a:cubicBezTo>
                    <a:pt x="111" y="104"/>
                    <a:pt x="113" y="101"/>
                    <a:pt x="115" y="103"/>
                  </a:cubicBezTo>
                  <a:cubicBezTo>
                    <a:pt x="118" y="104"/>
                    <a:pt x="120" y="105"/>
                    <a:pt x="124" y="105"/>
                  </a:cubicBezTo>
                  <a:cubicBezTo>
                    <a:pt x="127" y="104"/>
                    <a:pt x="127" y="107"/>
                    <a:pt x="130" y="108"/>
                  </a:cubicBezTo>
                  <a:cubicBezTo>
                    <a:pt x="133" y="108"/>
                    <a:pt x="137" y="104"/>
                    <a:pt x="144" y="101"/>
                  </a:cubicBezTo>
                  <a:cubicBezTo>
                    <a:pt x="151" y="97"/>
                    <a:pt x="158" y="100"/>
                    <a:pt x="162" y="100"/>
                  </a:cubicBezTo>
                  <a:cubicBezTo>
                    <a:pt x="166" y="101"/>
                    <a:pt x="172" y="99"/>
                    <a:pt x="177" y="94"/>
                  </a:cubicBezTo>
                  <a:cubicBezTo>
                    <a:pt x="181" y="89"/>
                    <a:pt x="186" y="90"/>
                    <a:pt x="186" y="86"/>
                  </a:cubicBezTo>
                  <a:cubicBezTo>
                    <a:pt x="187" y="82"/>
                    <a:pt x="182" y="80"/>
                    <a:pt x="184" y="77"/>
                  </a:cubicBezTo>
                  <a:cubicBezTo>
                    <a:pt x="186" y="73"/>
                    <a:pt x="190" y="74"/>
                    <a:pt x="192" y="75"/>
                  </a:cubicBezTo>
                  <a:cubicBezTo>
                    <a:pt x="194" y="76"/>
                    <a:pt x="200" y="77"/>
                    <a:pt x="205" y="74"/>
                  </a:cubicBezTo>
                  <a:cubicBezTo>
                    <a:pt x="210" y="70"/>
                    <a:pt x="212" y="71"/>
                    <a:pt x="217" y="70"/>
                  </a:cubicBezTo>
                  <a:cubicBezTo>
                    <a:pt x="222" y="69"/>
                    <a:pt x="221" y="66"/>
                    <a:pt x="224" y="63"/>
                  </a:cubicBezTo>
                  <a:cubicBezTo>
                    <a:pt x="227" y="60"/>
                    <a:pt x="231" y="59"/>
                    <a:pt x="234" y="59"/>
                  </a:cubicBezTo>
                  <a:cubicBezTo>
                    <a:pt x="237" y="59"/>
                    <a:pt x="241" y="56"/>
                    <a:pt x="244" y="57"/>
                  </a:cubicBezTo>
                  <a:cubicBezTo>
                    <a:pt x="248" y="58"/>
                    <a:pt x="252" y="59"/>
                    <a:pt x="253" y="56"/>
                  </a:cubicBezTo>
                  <a:cubicBezTo>
                    <a:pt x="253" y="53"/>
                    <a:pt x="245" y="48"/>
                    <a:pt x="242" y="4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2" name="Freeform 51"/>
            <p:cNvSpPr>
              <a:spLocks/>
            </p:cNvSpPr>
            <p:nvPr/>
          </p:nvSpPr>
          <p:spPr bwMode="auto">
            <a:xfrm>
              <a:off x="9653038" y="5101771"/>
              <a:ext cx="14288" cy="38100"/>
            </a:xfrm>
            <a:custGeom>
              <a:avLst/>
              <a:gdLst>
                <a:gd name="T0" fmla="*/ 2 w 4"/>
                <a:gd name="T1" fmla="*/ 0 h 11"/>
                <a:gd name="T2" fmla="*/ 0 w 4"/>
                <a:gd name="T3" fmla="*/ 6 h 11"/>
                <a:gd name="T4" fmla="*/ 3 w 4"/>
                <a:gd name="T5" fmla="*/ 11 h 11"/>
                <a:gd name="T6" fmla="*/ 4 w 4"/>
                <a:gd name="T7" fmla="*/ 2 h 11"/>
                <a:gd name="T8" fmla="*/ 4 w 4"/>
                <a:gd name="T9" fmla="*/ 0 h 11"/>
                <a:gd name="T10" fmla="*/ 2 w 4"/>
                <a:gd name="T11" fmla="*/ 0 h 11"/>
              </a:gdLst>
              <a:ahLst/>
              <a:cxnLst>
                <a:cxn ang="0">
                  <a:pos x="T0" y="T1"/>
                </a:cxn>
                <a:cxn ang="0">
                  <a:pos x="T2" y="T3"/>
                </a:cxn>
                <a:cxn ang="0">
                  <a:pos x="T4" y="T5"/>
                </a:cxn>
                <a:cxn ang="0">
                  <a:pos x="T6" y="T7"/>
                </a:cxn>
                <a:cxn ang="0">
                  <a:pos x="T8" y="T9"/>
                </a:cxn>
                <a:cxn ang="0">
                  <a:pos x="T10" y="T11"/>
                </a:cxn>
              </a:cxnLst>
              <a:rect l="0" t="0" r="r" b="b"/>
              <a:pathLst>
                <a:path w="4" h="11">
                  <a:moveTo>
                    <a:pt x="2" y="0"/>
                  </a:moveTo>
                  <a:cubicBezTo>
                    <a:pt x="1" y="1"/>
                    <a:pt x="0" y="5"/>
                    <a:pt x="0" y="6"/>
                  </a:cubicBezTo>
                  <a:cubicBezTo>
                    <a:pt x="0" y="7"/>
                    <a:pt x="1" y="9"/>
                    <a:pt x="3" y="11"/>
                  </a:cubicBezTo>
                  <a:cubicBezTo>
                    <a:pt x="4" y="8"/>
                    <a:pt x="4" y="3"/>
                    <a:pt x="4" y="2"/>
                  </a:cubicBezTo>
                  <a:cubicBezTo>
                    <a:pt x="4" y="1"/>
                    <a:pt x="4" y="1"/>
                    <a:pt x="4" y="0"/>
                  </a:cubicBezTo>
                  <a:cubicBezTo>
                    <a:pt x="3" y="0"/>
                    <a:pt x="2" y="0"/>
                    <a:pt x="2"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3" name="Freeform 52"/>
            <p:cNvSpPr>
              <a:spLocks/>
            </p:cNvSpPr>
            <p:nvPr/>
          </p:nvSpPr>
          <p:spPr bwMode="auto">
            <a:xfrm>
              <a:off x="9629225" y="5077959"/>
              <a:ext cx="41275" cy="117475"/>
            </a:xfrm>
            <a:custGeom>
              <a:avLst/>
              <a:gdLst>
                <a:gd name="T0" fmla="*/ 6 w 12"/>
                <a:gd name="T1" fmla="*/ 33 h 34"/>
                <a:gd name="T2" fmla="*/ 7 w 12"/>
                <a:gd name="T3" fmla="*/ 34 h 34"/>
                <a:gd name="T4" fmla="*/ 9 w 12"/>
                <a:gd name="T5" fmla="*/ 22 h 34"/>
                <a:gd name="T6" fmla="*/ 10 w 12"/>
                <a:gd name="T7" fmla="*/ 18 h 34"/>
                <a:gd name="T8" fmla="*/ 7 w 12"/>
                <a:gd name="T9" fmla="*/ 13 h 34"/>
                <a:gd name="T10" fmla="*/ 9 w 12"/>
                <a:gd name="T11" fmla="*/ 7 h 34"/>
                <a:gd name="T12" fmla="*/ 11 w 12"/>
                <a:gd name="T13" fmla="*/ 7 h 34"/>
                <a:gd name="T14" fmla="*/ 12 w 12"/>
                <a:gd name="T15" fmla="*/ 2 h 34"/>
                <a:gd name="T16" fmla="*/ 8 w 12"/>
                <a:gd name="T17" fmla="*/ 0 h 34"/>
                <a:gd name="T18" fmla="*/ 7 w 12"/>
                <a:gd name="T19" fmla="*/ 4 h 34"/>
                <a:gd name="T20" fmla="*/ 0 w 12"/>
                <a:gd name="T21" fmla="*/ 18 h 34"/>
                <a:gd name="T22" fmla="*/ 6 w 12"/>
                <a:gd name="T23" fmla="*/ 32 h 34"/>
                <a:gd name="T24" fmla="*/ 6 w 12"/>
                <a:gd name="T25"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34">
                  <a:moveTo>
                    <a:pt x="6" y="33"/>
                  </a:moveTo>
                  <a:cubicBezTo>
                    <a:pt x="6" y="33"/>
                    <a:pt x="6" y="34"/>
                    <a:pt x="7" y="34"/>
                  </a:cubicBezTo>
                  <a:cubicBezTo>
                    <a:pt x="7" y="29"/>
                    <a:pt x="8" y="23"/>
                    <a:pt x="9" y="22"/>
                  </a:cubicBezTo>
                  <a:cubicBezTo>
                    <a:pt x="10" y="21"/>
                    <a:pt x="10" y="20"/>
                    <a:pt x="10" y="18"/>
                  </a:cubicBezTo>
                  <a:cubicBezTo>
                    <a:pt x="8" y="16"/>
                    <a:pt x="7" y="14"/>
                    <a:pt x="7" y="13"/>
                  </a:cubicBezTo>
                  <a:cubicBezTo>
                    <a:pt x="7" y="12"/>
                    <a:pt x="8" y="8"/>
                    <a:pt x="9" y="7"/>
                  </a:cubicBezTo>
                  <a:cubicBezTo>
                    <a:pt x="9" y="7"/>
                    <a:pt x="10" y="7"/>
                    <a:pt x="11" y="7"/>
                  </a:cubicBezTo>
                  <a:cubicBezTo>
                    <a:pt x="11" y="6"/>
                    <a:pt x="12" y="4"/>
                    <a:pt x="12" y="2"/>
                  </a:cubicBezTo>
                  <a:cubicBezTo>
                    <a:pt x="8" y="0"/>
                    <a:pt x="8" y="0"/>
                    <a:pt x="8" y="0"/>
                  </a:cubicBezTo>
                  <a:cubicBezTo>
                    <a:pt x="7" y="1"/>
                    <a:pt x="7" y="3"/>
                    <a:pt x="7" y="4"/>
                  </a:cubicBezTo>
                  <a:cubicBezTo>
                    <a:pt x="6" y="8"/>
                    <a:pt x="2" y="15"/>
                    <a:pt x="0" y="18"/>
                  </a:cubicBezTo>
                  <a:cubicBezTo>
                    <a:pt x="6" y="32"/>
                    <a:pt x="6" y="32"/>
                    <a:pt x="6" y="32"/>
                  </a:cubicBezTo>
                  <a:lnTo>
                    <a:pt x="6" y="33"/>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4" name="Freeform 53"/>
            <p:cNvSpPr>
              <a:spLocks/>
            </p:cNvSpPr>
            <p:nvPr/>
          </p:nvSpPr>
          <p:spPr bwMode="auto">
            <a:xfrm>
              <a:off x="9653038" y="5077959"/>
              <a:ext cx="115888" cy="128588"/>
            </a:xfrm>
            <a:custGeom>
              <a:avLst/>
              <a:gdLst>
                <a:gd name="T0" fmla="*/ 31 w 33"/>
                <a:gd name="T1" fmla="*/ 0 h 37"/>
                <a:gd name="T2" fmla="*/ 21 w 33"/>
                <a:gd name="T3" fmla="*/ 4 h 37"/>
                <a:gd name="T4" fmla="*/ 13 w 33"/>
                <a:gd name="T5" fmla="*/ 9 h 37"/>
                <a:gd name="T6" fmla="*/ 6 w 33"/>
                <a:gd name="T7" fmla="*/ 5 h 37"/>
                <a:gd name="T8" fmla="*/ 5 w 33"/>
                <a:gd name="T9" fmla="*/ 2 h 37"/>
                <a:gd name="T10" fmla="*/ 5 w 33"/>
                <a:gd name="T11" fmla="*/ 2 h 37"/>
                <a:gd name="T12" fmla="*/ 4 w 33"/>
                <a:gd name="T13" fmla="*/ 9 h 37"/>
                <a:gd name="T14" fmla="*/ 2 w 33"/>
                <a:gd name="T15" fmla="*/ 22 h 37"/>
                <a:gd name="T16" fmla="*/ 0 w 33"/>
                <a:gd name="T17" fmla="*/ 34 h 37"/>
                <a:gd name="T18" fmla="*/ 7 w 33"/>
                <a:gd name="T19" fmla="*/ 37 h 37"/>
                <a:gd name="T20" fmla="*/ 13 w 33"/>
                <a:gd name="T21" fmla="*/ 32 h 37"/>
                <a:gd name="T22" fmla="*/ 18 w 33"/>
                <a:gd name="T23" fmla="*/ 30 h 37"/>
                <a:gd name="T24" fmla="*/ 23 w 33"/>
                <a:gd name="T25" fmla="*/ 26 h 37"/>
                <a:gd name="T26" fmla="*/ 17 w 33"/>
                <a:gd name="T27" fmla="*/ 19 h 37"/>
                <a:gd name="T28" fmla="*/ 25 w 33"/>
                <a:gd name="T29" fmla="*/ 14 h 37"/>
                <a:gd name="T30" fmla="*/ 33 w 33"/>
                <a:gd name="T31" fmla="*/ 11 h 37"/>
                <a:gd name="T32" fmla="*/ 33 w 33"/>
                <a:gd name="T33" fmla="*/ 11 h 37"/>
                <a:gd name="T34" fmla="*/ 32 w 33"/>
                <a:gd name="T35" fmla="*/ 4 h 37"/>
                <a:gd name="T36" fmla="*/ 31 w 33"/>
                <a:gd name="T3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37">
                  <a:moveTo>
                    <a:pt x="31" y="0"/>
                  </a:moveTo>
                  <a:cubicBezTo>
                    <a:pt x="26" y="2"/>
                    <a:pt x="21" y="4"/>
                    <a:pt x="21" y="4"/>
                  </a:cubicBezTo>
                  <a:cubicBezTo>
                    <a:pt x="18"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0"/>
                    <a:pt x="2" y="22"/>
                  </a:cubicBezTo>
                  <a:cubicBezTo>
                    <a:pt x="1" y="23"/>
                    <a:pt x="0" y="29"/>
                    <a:pt x="0" y="34"/>
                  </a:cubicBezTo>
                  <a:cubicBezTo>
                    <a:pt x="2" y="35"/>
                    <a:pt x="5" y="37"/>
                    <a:pt x="7" y="37"/>
                  </a:cubicBezTo>
                  <a:cubicBezTo>
                    <a:pt x="10" y="37"/>
                    <a:pt x="13" y="34"/>
                    <a:pt x="13" y="32"/>
                  </a:cubicBezTo>
                  <a:cubicBezTo>
                    <a:pt x="13" y="30"/>
                    <a:pt x="16" y="30"/>
                    <a:pt x="18" y="30"/>
                  </a:cubicBezTo>
                  <a:cubicBezTo>
                    <a:pt x="21" y="30"/>
                    <a:pt x="21" y="27"/>
                    <a:pt x="23" y="26"/>
                  </a:cubicBezTo>
                  <a:cubicBezTo>
                    <a:pt x="25" y="25"/>
                    <a:pt x="19" y="20"/>
                    <a:pt x="17" y="19"/>
                  </a:cubicBezTo>
                  <a:cubicBezTo>
                    <a:pt x="15" y="18"/>
                    <a:pt x="18" y="14"/>
                    <a:pt x="25" y="14"/>
                  </a:cubicBezTo>
                  <a:cubicBezTo>
                    <a:pt x="31" y="14"/>
                    <a:pt x="30" y="11"/>
                    <a:pt x="33" y="11"/>
                  </a:cubicBezTo>
                  <a:cubicBezTo>
                    <a:pt x="33" y="11"/>
                    <a:pt x="33" y="11"/>
                    <a:pt x="33" y="11"/>
                  </a:cubicBezTo>
                  <a:cubicBezTo>
                    <a:pt x="33" y="9"/>
                    <a:pt x="32" y="5"/>
                    <a:pt x="32" y="4"/>
                  </a:cubicBezTo>
                  <a:cubicBezTo>
                    <a:pt x="31" y="2"/>
                    <a:pt x="31" y="1"/>
                    <a:pt x="31"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5" name="Freeform 54"/>
            <p:cNvSpPr>
              <a:spLocks/>
            </p:cNvSpPr>
            <p:nvPr/>
          </p:nvSpPr>
          <p:spPr bwMode="auto">
            <a:xfrm>
              <a:off x="10626175" y="4757284"/>
              <a:ext cx="304800" cy="133350"/>
            </a:xfrm>
            <a:custGeom>
              <a:avLst/>
              <a:gdLst>
                <a:gd name="T0" fmla="*/ 82 w 88"/>
                <a:gd name="T1" fmla="*/ 7 h 38"/>
                <a:gd name="T2" fmla="*/ 74 w 88"/>
                <a:gd name="T3" fmla="*/ 5 h 38"/>
                <a:gd name="T4" fmla="*/ 53 w 88"/>
                <a:gd name="T5" fmla="*/ 4 h 38"/>
                <a:gd name="T6" fmla="*/ 43 w 88"/>
                <a:gd name="T7" fmla="*/ 1 h 38"/>
                <a:gd name="T8" fmla="*/ 34 w 88"/>
                <a:gd name="T9" fmla="*/ 4 h 38"/>
                <a:gd name="T10" fmla="*/ 27 w 88"/>
                <a:gd name="T11" fmla="*/ 5 h 38"/>
                <a:gd name="T12" fmla="*/ 16 w 88"/>
                <a:gd name="T13" fmla="*/ 5 h 38"/>
                <a:gd name="T14" fmla="*/ 11 w 88"/>
                <a:gd name="T15" fmla="*/ 11 h 38"/>
                <a:gd name="T16" fmla="*/ 9 w 88"/>
                <a:gd name="T17" fmla="*/ 15 h 38"/>
                <a:gd name="T18" fmla="*/ 12 w 88"/>
                <a:gd name="T19" fmla="*/ 18 h 38"/>
                <a:gd name="T20" fmla="*/ 18 w 88"/>
                <a:gd name="T21" fmla="*/ 18 h 38"/>
                <a:gd name="T22" fmla="*/ 29 w 88"/>
                <a:gd name="T23" fmla="*/ 23 h 38"/>
                <a:gd name="T24" fmla="*/ 26 w 88"/>
                <a:gd name="T25" fmla="*/ 27 h 38"/>
                <a:gd name="T26" fmla="*/ 18 w 88"/>
                <a:gd name="T27" fmla="*/ 28 h 38"/>
                <a:gd name="T28" fmla="*/ 6 w 88"/>
                <a:gd name="T29" fmla="*/ 30 h 38"/>
                <a:gd name="T30" fmla="*/ 1 w 88"/>
                <a:gd name="T31" fmla="*/ 35 h 38"/>
                <a:gd name="T32" fmla="*/ 12 w 88"/>
                <a:gd name="T33" fmla="*/ 35 h 38"/>
                <a:gd name="T34" fmla="*/ 19 w 88"/>
                <a:gd name="T35" fmla="*/ 36 h 38"/>
                <a:gd name="T36" fmla="*/ 26 w 88"/>
                <a:gd name="T37" fmla="*/ 37 h 38"/>
                <a:gd name="T38" fmla="*/ 37 w 88"/>
                <a:gd name="T39" fmla="*/ 36 h 38"/>
                <a:gd name="T40" fmla="*/ 38 w 88"/>
                <a:gd name="T41" fmla="*/ 32 h 38"/>
                <a:gd name="T42" fmla="*/ 41 w 88"/>
                <a:gd name="T43" fmla="*/ 30 h 38"/>
                <a:gd name="T44" fmla="*/ 46 w 88"/>
                <a:gd name="T45" fmla="*/ 27 h 38"/>
                <a:gd name="T46" fmla="*/ 51 w 88"/>
                <a:gd name="T47" fmla="*/ 26 h 38"/>
                <a:gd name="T48" fmla="*/ 56 w 88"/>
                <a:gd name="T49" fmla="*/ 27 h 38"/>
                <a:gd name="T50" fmla="*/ 61 w 88"/>
                <a:gd name="T51" fmla="*/ 24 h 38"/>
                <a:gd name="T52" fmla="*/ 68 w 88"/>
                <a:gd name="T53" fmla="*/ 22 h 38"/>
                <a:gd name="T54" fmla="*/ 74 w 88"/>
                <a:gd name="T55" fmla="*/ 19 h 38"/>
                <a:gd name="T56" fmla="*/ 80 w 88"/>
                <a:gd name="T57" fmla="*/ 15 h 38"/>
                <a:gd name="T58" fmla="*/ 88 w 88"/>
                <a:gd name="T59" fmla="*/ 11 h 38"/>
                <a:gd name="T60" fmla="*/ 88 w 88"/>
                <a:gd name="T61" fmla="*/ 10 h 38"/>
                <a:gd name="T62" fmla="*/ 82 w 88"/>
                <a:gd name="T63"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8" h="38">
                  <a:moveTo>
                    <a:pt x="82" y="7"/>
                  </a:moveTo>
                  <a:cubicBezTo>
                    <a:pt x="79" y="3"/>
                    <a:pt x="78" y="6"/>
                    <a:pt x="74" y="5"/>
                  </a:cubicBezTo>
                  <a:cubicBezTo>
                    <a:pt x="70" y="4"/>
                    <a:pt x="56" y="3"/>
                    <a:pt x="53" y="4"/>
                  </a:cubicBezTo>
                  <a:cubicBezTo>
                    <a:pt x="50" y="5"/>
                    <a:pt x="45" y="2"/>
                    <a:pt x="43" y="1"/>
                  </a:cubicBezTo>
                  <a:cubicBezTo>
                    <a:pt x="41" y="0"/>
                    <a:pt x="35" y="1"/>
                    <a:pt x="34" y="4"/>
                  </a:cubicBezTo>
                  <a:cubicBezTo>
                    <a:pt x="34" y="7"/>
                    <a:pt x="31" y="7"/>
                    <a:pt x="27" y="5"/>
                  </a:cubicBezTo>
                  <a:cubicBezTo>
                    <a:pt x="23" y="3"/>
                    <a:pt x="16" y="3"/>
                    <a:pt x="16" y="5"/>
                  </a:cubicBezTo>
                  <a:cubicBezTo>
                    <a:pt x="16" y="8"/>
                    <a:pt x="13" y="10"/>
                    <a:pt x="11" y="11"/>
                  </a:cubicBezTo>
                  <a:cubicBezTo>
                    <a:pt x="11" y="11"/>
                    <a:pt x="10" y="13"/>
                    <a:pt x="9" y="15"/>
                  </a:cubicBezTo>
                  <a:cubicBezTo>
                    <a:pt x="10" y="16"/>
                    <a:pt x="11" y="17"/>
                    <a:pt x="12" y="18"/>
                  </a:cubicBezTo>
                  <a:cubicBezTo>
                    <a:pt x="13" y="20"/>
                    <a:pt x="18" y="20"/>
                    <a:pt x="18" y="18"/>
                  </a:cubicBezTo>
                  <a:cubicBezTo>
                    <a:pt x="19" y="16"/>
                    <a:pt x="25" y="20"/>
                    <a:pt x="29" y="23"/>
                  </a:cubicBezTo>
                  <a:cubicBezTo>
                    <a:pt x="33" y="26"/>
                    <a:pt x="27" y="24"/>
                    <a:pt x="26" y="27"/>
                  </a:cubicBezTo>
                  <a:cubicBezTo>
                    <a:pt x="24" y="30"/>
                    <a:pt x="19" y="27"/>
                    <a:pt x="18" y="28"/>
                  </a:cubicBezTo>
                  <a:cubicBezTo>
                    <a:pt x="17" y="29"/>
                    <a:pt x="9" y="30"/>
                    <a:pt x="6" y="30"/>
                  </a:cubicBezTo>
                  <a:cubicBezTo>
                    <a:pt x="4" y="29"/>
                    <a:pt x="0" y="33"/>
                    <a:pt x="1" y="35"/>
                  </a:cubicBezTo>
                  <a:cubicBezTo>
                    <a:pt x="1" y="36"/>
                    <a:pt x="9" y="34"/>
                    <a:pt x="12" y="35"/>
                  </a:cubicBezTo>
                  <a:cubicBezTo>
                    <a:pt x="15" y="37"/>
                    <a:pt x="18" y="34"/>
                    <a:pt x="19" y="36"/>
                  </a:cubicBezTo>
                  <a:cubicBezTo>
                    <a:pt x="21" y="38"/>
                    <a:pt x="24" y="36"/>
                    <a:pt x="26" y="37"/>
                  </a:cubicBezTo>
                  <a:cubicBezTo>
                    <a:pt x="28" y="38"/>
                    <a:pt x="36" y="36"/>
                    <a:pt x="37" y="36"/>
                  </a:cubicBezTo>
                  <a:cubicBezTo>
                    <a:pt x="38" y="35"/>
                    <a:pt x="38" y="34"/>
                    <a:pt x="38" y="32"/>
                  </a:cubicBezTo>
                  <a:cubicBezTo>
                    <a:pt x="38" y="30"/>
                    <a:pt x="40" y="31"/>
                    <a:pt x="41" y="30"/>
                  </a:cubicBezTo>
                  <a:cubicBezTo>
                    <a:pt x="43" y="30"/>
                    <a:pt x="44" y="27"/>
                    <a:pt x="46" y="27"/>
                  </a:cubicBezTo>
                  <a:cubicBezTo>
                    <a:pt x="47" y="27"/>
                    <a:pt x="49" y="25"/>
                    <a:pt x="51" y="26"/>
                  </a:cubicBezTo>
                  <a:cubicBezTo>
                    <a:pt x="52" y="26"/>
                    <a:pt x="54" y="29"/>
                    <a:pt x="56" y="27"/>
                  </a:cubicBezTo>
                  <a:cubicBezTo>
                    <a:pt x="57" y="26"/>
                    <a:pt x="58" y="27"/>
                    <a:pt x="61" y="24"/>
                  </a:cubicBezTo>
                  <a:cubicBezTo>
                    <a:pt x="63" y="21"/>
                    <a:pt x="65" y="22"/>
                    <a:pt x="68" y="22"/>
                  </a:cubicBezTo>
                  <a:cubicBezTo>
                    <a:pt x="72" y="23"/>
                    <a:pt x="73" y="21"/>
                    <a:pt x="74" y="19"/>
                  </a:cubicBezTo>
                  <a:cubicBezTo>
                    <a:pt x="75" y="16"/>
                    <a:pt x="79" y="16"/>
                    <a:pt x="80" y="15"/>
                  </a:cubicBezTo>
                  <a:cubicBezTo>
                    <a:pt x="82" y="14"/>
                    <a:pt x="86" y="12"/>
                    <a:pt x="88" y="11"/>
                  </a:cubicBezTo>
                  <a:cubicBezTo>
                    <a:pt x="88" y="11"/>
                    <a:pt x="88" y="11"/>
                    <a:pt x="88" y="10"/>
                  </a:cubicBezTo>
                  <a:cubicBezTo>
                    <a:pt x="85" y="7"/>
                    <a:pt x="84" y="10"/>
                    <a:pt x="82"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6" name="Freeform 55"/>
            <p:cNvSpPr>
              <a:spLocks/>
            </p:cNvSpPr>
            <p:nvPr/>
          </p:nvSpPr>
          <p:spPr bwMode="auto">
            <a:xfrm>
              <a:off x="9789563" y="4739821"/>
              <a:ext cx="193675" cy="87313"/>
            </a:xfrm>
            <a:custGeom>
              <a:avLst/>
              <a:gdLst>
                <a:gd name="T0" fmla="*/ 23 w 56"/>
                <a:gd name="T1" fmla="*/ 20 h 25"/>
                <a:gd name="T2" fmla="*/ 28 w 56"/>
                <a:gd name="T3" fmla="*/ 24 h 25"/>
                <a:gd name="T4" fmla="*/ 29 w 56"/>
                <a:gd name="T5" fmla="*/ 25 h 25"/>
                <a:gd name="T6" fmla="*/ 37 w 56"/>
                <a:gd name="T7" fmla="*/ 23 h 25"/>
                <a:gd name="T8" fmla="*/ 44 w 56"/>
                <a:gd name="T9" fmla="*/ 24 h 25"/>
                <a:gd name="T10" fmla="*/ 43 w 56"/>
                <a:gd name="T11" fmla="*/ 22 h 25"/>
                <a:gd name="T12" fmla="*/ 49 w 56"/>
                <a:gd name="T13" fmla="*/ 24 h 25"/>
                <a:gd name="T14" fmla="*/ 55 w 56"/>
                <a:gd name="T15" fmla="*/ 24 h 25"/>
                <a:gd name="T16" fmla="*/ 52 w 56"/>
                <a:gd name="T17" fmla="*/ 21 h 25"/>
                <a:gd name="T18" fmla="*/ 54 w 56"/>
                <a:gd name="T19" fmla="*/ 18 h 25"/>
                <a:gd name="T20" fmla="*/ 49 w 56"/>
                <a:gd name="T21" fmla="*/ 15 h 25"/>
                <a:gd name="T22" fmla="*/ 47 w 56"/>
                <a:gd name="T23" fmla="*/ 10 h 25"/>
                <a:gd name="T24" fmla="*/ 44 w 56"/>
                <a:gd name="T25" fmla="*/ 9 h 25"/>
                <a:gd name="T26" fmla="*/ 36 w 56"/>
                <a:gd name="T27" fmla="*/ 10 h 25"/>
                <a:gd name="T28" fmla="*/ 31 w 56"/>
                <a:gd name="T29" fmla="*/ 8 h 25"/>
                <a:gd name="T30" fmla="*/ 26 w 56"/>
                <a:gd name="T31" fmla="*/ 4 h 25"/>
                <a:gd name="T32" fmla="*/ 13 w 56"/>
                <a:gd name="T33" fmla="*/ 3 h 25"/>
                <a:gd name="T34" fmla="*/ 4 w 56"/>
                <a:gd name="T35" fmla="*/ 1 h 25"/>
                <a:gd name="T36" fmla="*/ 0 w 56"/>
                <a:gd name="T37" fmla="*/ 2 h 25"/>
                <a:gd name="T38" fmla="*/ 13 w 56"/>
                <a:gd name="T39" fmla="*/ 9 h 25"/>
                <a:gd name="T40" fmla="*/ 16 w 56"/>
                <a:gd name="T41" fmla="*/ 17 h 25"/>
                <a:gd name="T42" fmla="*/ 14 w 56"/>
                <a:gd name="T43" fmla="*/ 20 h 25"/>
                <a:gd name="T44" fmla="*/ 23 w 56"/>
                <a:gd name="T45" fmla="*/ 2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25">
                  <a:moveTo>
                    <a:pt x="23" y="20"/>
                  </a:moveTo>
                  <a:cubicBezTo>
                    <a:pt x="25" y="18"/>
                    <a:pt x="26" y="21"/>
                    <a:pt x="28" y="24"/>
                  </a:cubicBezTo>
                  <a:cubicBezTo>
                    <a:pt x="28" y="24"/>
                    <a:pt x="28" y="25"/>
                    <a:pt x="29" y="25"/>
                  </a:cubicBezTo>
                  <a:cubicBezTo>
                    <a:pt x="32" y="24"/>
                    <a:pt x="34" y="23"/>
                    <a:pt x="37" y="23"/>
                  </a:cubicBezTo>
                  <a:cubicBezTo>
                    <a:pt x="39" y="23"/>
                    <a:pt x="42" y="23"/>
                    <a:pt x="44" y="24"/>
                  </a:cubicBezTo>
                  <a:cubicBezTo>
                    <a:pt x="43" y="23"/>
                    <a:pt x="43" y="22"/>
                    <a:pt x="43" y="22"/>
                  </a:cubicBezTo>
                  <a:cubicBezTo>
                    <a:pt x="44" y="21"/>
                    <a:pt x="48" y="23"/>
                    <a:pt x="49" y="24"/>
                  </a:cubicBezTo>
                  <a:cubicBezTo>
                    <a:pt x="50" y="25"/>
                    <a:pt x="54" y="25"/>
                    <a:pt x="55" y="24"/>
                  </a:cubicBezTo>
                  <a:cubicBezTo>
                    <a:pt x="56" y="23"/>
                    <a:pt x="53" y="22"/>
                    <a:pt x="52" y="21"/>
                  </a:cubicBezTo>
                  <a:cubicBezTo>
                    <a:pt x="52" y="20"/>
                    <a:pt x="53" y="19"/>
                    <a:pt x="54" y="18"/>
                  </a:cubicBezTo>
                  <a:cubicBezTo>
                    <a:pt x="52" y="17"/>
                    <a:pt x="50" y="15"/>
                    <a:pt x="49" y="15"/>
                  </a:cubicBezTo>
                  <a:cubicBezTo>
                    <a:pt x="48" y="15"/>
                    <a:pt x="48" y="10"/>
                    <a:pt x="47" y="10"/>
                  </a:cubicBezTo>
                  <a:cubicBezTo>
                    <a:pt x="45" y="10"/>
                    <a:pt x="45" y="9"/>
                    <a:pt x="44" y="9"/>
                  </a:cubicBezTo>
                  <a:cubicBezTo>
                    <a:pt x="42" y="9"/>
                    <a:pt x="37" y="9"/>
                    <a:pt x="36" y="10"/>
                  </a:cubicBezTo>
                  <a:cubicBezTo>
                    <a:pt x="34" y="11"/>
                    <a:pt x="32" y="8"/>
                    <a:pt x="31" y="8"/>
                  </a:cubicBezTo>
                  <a:cubicBezTo>
                    <a:pt x="29" y="8"/>
                    <a:pt x="27" y="6"/>
                    <a:pt x="26" y="4"/>
                  </a:cubicBezTo>
                  <a:cubicBezTo>
                    <a:pt x="25" y="3"/>
                    <a:pt x="16" y="5"/>
                    <a:pt x="13" y="3"/>
                  </a:cubicBezTo>
                  <a:cubicBezTo>
                    <a:pt x="11" y="2"/>
                    <a:pt x="6" y="0"/>
                    <a:pt x="4" y="1"/>
                  </a:cubicBezTo>
                  <a:cubicBezTo>
                    <a:pt x="3" y="1"/>
                    <a:pt x="2" y="1"/>
                    <a:pt x="0" y="2"/>
                  </a:cubicBezTo>
                  <a:cubicBezTo>
                    <a:pt x="5" y="5"/>
                    <a:pt x="12" y="4"/>
                    <a:pt x="13" y="9"/>
                  </a:cubicBezTo>
                  <a:cubicBezTo>
                    <a:pt x="14" y="15"/>
                    <a:pt x="17" y="12"/>
                    <a:pt x="16" y="17"/>
                  </a:cubicBezTo>
                  <a:cubicBezTo>
                    <a:pt x="16" y="18"/>
                    <a:pt x="15" y="19"/>
                    <a:pt x="14" y="20"/>
                  </a:cubicBezTo>
                  <a:cubicBezTo>
                    <a:pt x="18" y="20"/>
                    <a:pt x="21" y="20"/>
                    <a:pt x="23" y="2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7" name="Freeform 56"/>
            <p:cNvSpPr>
              <a:spLocks noEditPoints="1"/>
            </p:cNvSpPr>
            <p:nvPr/>
          </p:nvSpPr>
          <p:spPr bwMode="auto">
            <a:xfrm>
              <a:off x="9403800" y="4789034"/>
              <a:ext cx="523875" cy="207963"/>
            </a:xfrm>
            <a:custGeom>
              <a:avLst/>
              <a:gdLst>
                <a:gd name="T0" fmla="*/ 147 w 151"/>
                <a:gd name="T1" fmla="*/ 42 h 60"/>
                <a:gd name="T2" fmla="*/ 147 w 151"/>
                <a:gd name="T3" fmla="*/ 33 h 60"/>
                <a:gd name="T4" fmla="*/ 147 w 151"/>
                <a:gd name="T5" fmla="*/ 27 h 60"/>
                <a:gd name="T6" fmla="*/ 149 w 151"/>
                <a:gd name="T7" fmla="*/ 23 h 60"/>
                <a:gd name="T8" fmla="*/ 148 w 151"/>
                <a:gd name="T9" fmla="*/ 20 h 60"/>
                <a:gd name="T10" fmla="*/ 141 w 151"/>
                <a:gd name="T11" fmla="*/ 17 h 60"/>
                <a:gd name="T12" fmla="*/ 139 w 151"/>
                <a:gd name="T13" fmla="*/ 10 h 60"/>
                <a:gd name="T14" fmla="*/ 134 w 151"/>
                <a:gd name="T15" fmla="*/ 6 h 60"/>
                <a:gd name="T16" fmla="*/ 125 w 151"/>
                <a:gd name="T17" fmla="*/ 6 h 60"/>
                <a:gd name="T18" fmla="*/ 110 w 151"/>
                <a:gd name="T19" fmla="*/ 11 h 60"/>
                <a:gd name="T20" fmla="*/ 96 w 151"/>
                <a:gd name="T21" fmla="*/ 11 h 60"/>
                <a:gd name="T22" fmla="*/ 87 w 151"/>
                <a:gd name="T23" fmla="*/ 8 h 60"/>
                <a:gd name="T24" fmla="*/ 80 w 151"/>
                <a:gd name="T25" fmla="*/ 5 h 60"/>
                <a:gd name="T26" fmla="*/ 68 w 151"/>
                <a:gd name="T27" fmla="*/ 2 h 60"/>
                <a:gd name="T28" fmla="*/ 43 w 151"/>
                <a:gd name="T29" fmla="*/ 9 h 60"/>
                <a:gd name="T30" fmla="*/ 26 w 151"/>
                <a:gd name="T31" fmla="*/ 10 h 60"/>
                <a:gd name="T32" fmla="*/ 22 w 151"/>
                <a:gd name="T33" fmla="*/ 16 h 60"/>
                <a:gd name="T34" fmla="*/ 5 w 151"/>
                <a:gd name="T35" fmla="*/ 18 h 60"/>
                <a:gd name="T36" fmla="*/ 3 w 151"/>
                <a:gd name="T37" fmla="*/ 24 h 60"/>
                <a:gd name="T38" fmla="*/ 6 w 151"/>
                <a:gd name="T39" fmla="*/ 26 h 60"/>
                <a:gd name="T40" fmla="*/ 7 w 151"/>
                <a:gd name="T41" fmla="*/ 32 h 60"/>
                <a:gd name="T42" fmla="*/ 7 w 151"/>
                <a:gd name="T43" fmla="*/ 38 h 60"/>
                <a:gd name="T44" fmla="*/ 7 w 151"/>
                <a:gd name="T45" fmla="*/ 42 h 60"/>
                <a:gd name="T46" fmla="*/ 11 w 151"/>
                <a:gd name="T47" fmla="*/ 46 h 60"/>
                <a:gd name="T48" fmla="*/ 17 w 151"/>
                <a:gd name="T49" fmla="*/ 49 h 60"/>
                <a:gd name="T50" fmla="*/ 21 w 151"/>
                <a:gd name="T51" fmla="*/ 50 h 60"/>
                <a:gd name="T52" fmla="*/ 26 w 151"/>
                <a:gd name="T53" fmla="*/ 56 h 60"/>
                <a:gd name="T54" fmla="*/ 36 w 151"/>
                <a:gd name="T55" fmla="*/ 54 h 60"/>
                <a:gd name="T56" fmla="*/ 42 w 151"/>
                <a:gd name="T57" fmla="*/ 51 h 60"/>
                <a:gd name="T58" fmla="*/ 53 w 151"/>
                <a:gd name="T59" fmla="*/ 57 h 60"/>
                <a:gd name="T60" fmla="*/ 62 w 151"/>
                <a:gd name="T61" fmla="*/ 56 h 60"/>
                <a:gd name="T62" fmla="*/ 69 w 151"/>
                <a:gd name="T63" fmla="*/ 51 h 60"/>
                <a:gd name="T64" fmla="*/ 75 w 151"/>
                <a:gd name="T65" fmla="*/ 53 h 60"/>
                <a:gd name="T66" fmla="*/ 82 w 151"/>
                <a:gd name="T67" fmla="*/ 51 h 60"/>
                <a:gd name="T68" fmla="*/ 79 w 151"/>
                <a:gd name="T69" fmla="*/ 57 h 60"/>
                <a:gd name="T70" fmla="*/ 80 w 151"/>
                <a:gd name="T71" fmla="*/ 60 h 60"/>
                <a:gd name="T72" fmla="*/ 84 w 151"/>
                <a:gd name="T73" fmla="*/ 54 h 60"/>
                <a:gd name="T74" fmla="*/ 88 w 151"/>
                <a:gd name="T75" fmla="*/ 53 h 60"/>
                <a:gd name="T76" fmla="*/ 95 w 151"/>
                <a:gd name="T77" fmla="*/ 53 h 60"/>
                <a:gd name="T78" fmla="*/ 100 w 151"/>
                <a:gd name="T79" fmla="*/ 52 h 60"/>
                <a:gd name="T80" fmla="*/ 109 w 151"/>
                <a:gd name="T81" fmla="*/ 52 h 60"/>
                <a:gd name="T82" fmla="*/ 120 w 151"/>
                <a:gd name="T83" fmla="*/ 49 h 60"/>
                <a:gd name="T84" fmla="*/ 129 w 151"/>
                <a:gd name="T85" fmla="*/ 47 h 60"/>
                <a:gd name="T86" fmla="*/ 132 w 151"/>
                <a:gd name="T87" fmla="*/ 48 h 60"/>
                <a:gd name="T88" fmla="*/ 135 w 151"/>
                <a:gd name="T89" fmla="*/ 46 h 60"/>
                <a:gd name="T90" fmla="*/ 143 w 151"/>
                <a:gd name="T91" fmla="*/ 47 h 60"/>
                <a:gd name="T92" fmla="*/ 151 w 151"/>
                <a:gd name="T93" fmla="*/ 48 h 60"/>
                <a:gd name="T94" fmla="*/ 147 w 151"/>
                <a:gd name="T95" fmla="*/ 42 h 60"/>
                <a:gd name="T96" fmla="*/ 13 w 151"/>
                <a:gd name="T97" fmla="*/ 11 h 60"/>
                <a:gd name="T98" fmla="*/ 24 w 151"/>
                <a:gd name="T99" fmla="*/ 10 h 60"/>
                <a:gd name="T100" fmla="*/ 18 w 151"/>
                <a:gd name="T101" fmla="*/ 5 h 60"/>
                <a:gd name="T102" fmla="*/ 16 w 151"/>
                <a:gd name="T103" fmla="*/ 1 h 60"/>
                <a:gd name="T104" fmla="*/ 13 w 151"/>
                <a:gd name="T105" fmla="*/ 2 h 60"/>
                <a:gd name="T106" fmla="*/ 5 w 151"/>
                <a:gd name="T107" fmla="*/ 2 h 60"/>
                <a:gd name="T108" fmla="*/ 5 w 151"/>
                <a:gd name="T109" fmla="*/ 7 h 60"/>
                <a:gd name="T110" fmla="*/ 3 w 151"/>
                <a:gd name="T111" fmla="*/ 11 h 60"/>
                <a:gd name="T112" fmla="*/ 1 w 151"/>
                <a:gd name="T113" fmla="*/ 14 h 60"/>
                <a:gd name="T114" fmla="*/ 6 w 151"/>
                <a:gd name="T115" fmla="*/ 16 h 60"/>
                <a:gd name="T116" fmla="*/ 13 w 151"/>
                <a:gd name="T117" fmla="*/ 1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1" h="60">
                  <a:moveTo>
                    <a:pt x="147" y="42"/>
                  </a:moveTo>
                  <a:cubicBezTo>
                    <a:pt x="146" y="42"/>
                    <a:pt x="148" y="35"/>
                    <a:pt x="147" y="33"/>
                  </a:cubicBezTo>
                  <a:cubicBezTo>
                    <a:pt x="147" y="32"/>
                    <a:pt x="145" y="27"/>
                    <a:pt x="147" y="27"/>
                  </a:cubicBezTo>
                  <a:cubicBezTo>
                    <a:pt x="149" y="27"/>
                    <a:pt x="147" y="23"/>
                    <a:pt x="149" y="23"/>
                  </a:cubicBezTo>
                  <a:cubicBezTo>
                    <a:pt x="149" y="21"/>
                    <a:pt x="148" y="20"/>
                    <a:pt x="148" y="20"/>
                  </a:cubicBezTo>
                  <a:cubicBezTo>
                    <a:pt x="146" y="19"/>
                    <a:pt x="143" y="21"/>
                    <a:pt x="141" y="17"/>
                  </a:cubicBezTo>
                  <a:cubicBezTo>
                    <a:pt x="140" y="14"/>
                    <a:pt x="141" y="13"/>
                    <a:pt x="139" y="10"/>
                  </a:cubicBezTo>
                  <a:cubicBezTo>
                    <a:pt x="137" y="7"/>
                    <a:pt x="136" y="4"/>
                    <a:pt x="134" y="6"/>
                  </a:cubicBezTo>
                  <a:cubicBezTo>
                    <a:pt x="132" y="6"/>
                    <a:pt x="129" y="6"/>
                    <a:pt x="125" y="6"/>
                  </a:cubicBezTo>
                  <a:cubicBezTo>
                    <a:pt x="121" y="9"/>
                    <a:pt x="113" y="12"/>
                    <a:pt x="110" y="11"/>
                  </a:cubicBezTo>
                  <a:cubicBezTo>
                    <a:pt x="107" y="10"/>
                    <a:pt x="101" y="11"/>
                    <a:pt x="96" y="11"/>
                  </a:cubicBezTo>
                  <a:cubicBezTo>
                    <a:pt x="92" y="11"/>
                    <a:pt x="90" y="8"/>
                    <a:pt x="87" y="8"/>
                  </a:cubicBezTo>
                  <a:cubicBezTo>
                    <a:pt x="83" y="8"/>
                    <a:pt x="83" y="5"/>
                    <a:pt x="80" y="5"/>
                  </a:cubicBezTo>
                  <a:cubicBezTo>
                    <a:pt x="76" y="5"/>
                    <a:pt x="79" y="3"/>
                    <a:pt x="68" y="2"/>
                  </a:cubicBezTo>
                  <a:cubicBezTo>
                    <a:pt x="56" y="0"/>
                    <a:pt x="47" y="6"/>
                    <a:pt x="43" y="9"/>
                  </a:cubicBezTo>
                  <a:cubicBezTo>
                    <a:pt x="40" y="12"/>
                    <a:pt x="27" y="9"/>
                    <a:pt x="26" y="10"/>
                  </a:cubicBezTo>
                  <a:cubicBezTo>
                    <a:pt x="24" y="11"/>
                    <a:pt x="26" y="15"/>
                    <a:pt x="22" y="16"/>
                  </a:cubicBezTo>
                  <a:cubicBezTo>
                    <a:pt x="17" y="18"/>
                    <a:pt x="8" y="16"/>
                    <a:pt x="5" y="18"/>
                  </a:cubicBezTo>
                  <a:cubicBezTo>
                    <a:pt x="1" y="19"/>
                    <a:pt x="0" y="24"/>
                    <a:pt x="3" y="24"/>
                  </a:cubicBezTo>
                  <a:cubicBezTo>
                    <a:pt x="6" y="23"/>
                    <a:pt x="7" y="25"/>
                    <a:pt x="6" y="26"/>
                  </a:cubicBezTo>
                  <a:cubicBezTo>
                    <a:pt x="5" y="27"/>
                    <a:pt x="9" y="31"/>
                    <a:pt x="7" y="32"/>
                  </a:cubicBezTo>
                  <a:cubicBezTo>
                    <a:pt x="5" y="33"/>
                    <a:pt x="5" y="36"/>
                    <a:pt x="7" y="38"/>
                  </a:cubicBezTo>
                  <a:cubicBezTo>
                    <a:pt x="9" y="39"/>
                    <a:pt x="10" y="42"/>
                    <a:pt x="7" y="42"/>
                  </a:cubicBezTo>
                  <a:cubicBezTo>
                    <a:pt x="5" y="42"/>
                    <a:pt x="11" y="45"/>
                    <a:pt x="11" y="46"/>
                  </a:cubicBezTo>
                  <a:cubicBezTo>
                    <a:pt x="11" y="47"/>
                    <a:pt x="17" y="48"/>
                    <a:pt x="17" y="49"/>
                  </a:cubicBezTo>
                  <a:cubicBezTo>
                    <a:pt x="17" y="51"/>
                    <a:pt x="18" y="51"/>
                    <a:pt x="21" y="50"/>
                  </a:cubicBezTo>
                  <a:cubicBezTo>
                    <a:pt x="23" y="50"/>
                    <a:pt x="24" y="53"/>
                    <a:pt x="26" y="56"/>
                  </a:cubicBezTo>
                  <a:cubicBezTo>
                    <a:pt x="27" y="58"/>
                    <a:pt x="36" y="56"/>
                    <a:pt x="36" y="54"/>
                  </a:cubicBezTo>
                  <a:cubicBezTo>
                    <a:pt x="36" y="51"/>
                    <a:pt x="39" y="50"/>
                    <a:pt x="42" y="51"/>
                  </a:cubicBezTo>
                  <a:cubicBezTo>
                    <a:pt x="46" y="51"/>
                    <a:pt x="51" y="56"/>
                    <a:pt x="53" y="57"/>
                  </a:cubicBezTo>
                  <a:cubicBezTo>
                    <a:pt x="55" y="58"/>
                    <a:pt x="59" y="56"/>
                    <a:pt x="62" y="56"/>
                  </a:cubicBezTo>
                  <a:cubicBezTo>
                    <a:pt x="64" y="56"/>
                    <a:pt x="68" y="52"/>
                    <a:pt x="69" y="51"/>
                  </a:cubicBezTo>
                  <a:cubicBezTo>
                    <a:pt x="71" y="50"/>
                    <a:pt x="73" y="54"/>
                    <a:pt x="75" y="53"/>
                  </a:cubicBezTo>
                  <a:cubicBezTo>
                    <a:pt x="78" y="51"/>
                    <a:pt x="80" y="50"/>
                    <a:pt x="82" y="51"/>
                  </a:cubicBezTo>
                  <a:cubicBezTo>
                    <a:pt x="83" y="52"/>
                    <a:pt x="78" y="55"/>
                    <a:pt x="79" y="57"/>
                  </a:cubicBezTo>
                  <a:cubicBezTo>
                    <a:pt x="80" y="58"/>
                    <a:pt x="80" y="59"/>
                    <a:pt x="80" y="60"/>
                  </a:cubicBezTo>
                  <a:cubicBezTo>
                    <a:pt x="85" y="59"/>
                    <a:pt x="84" y="56"/>
                    <a:pt x="84" y="54"/>
                  </a:cubicBezTo>
                  <a:cubicBezTo>
                    <a:pt x="85" y="53"/>
                    <a:pt x="86" y="51"/>
                    <a:pt x="88" y="53"/>
                  </a:cubicBezTo>
                  <a:cubicBezTo>
                    <a:pt x="89" y="54"/>
                    <a:pt x="91" y="54"/>
                    <a:pt x="95" y="53"/>
                  </a:cubicBezTo>
                  <a:cubicBezTo>
                    <a:pt x="98" y="51"/>
                    <a:pt x="99" y="50"/>
                    <a:pt x="100" y="52"/>
                  </a:cubicBezTo>
                  <a:cubicBezTo>
                    <a:pt x="101" y="53"/>
                    <a:pt x="104" y="52"/>
                    <a:pt x="109" y="52"/>
                  </a:cubicBezTo>
                  <a:cubicBezTo>
                    <a:pt x="114" y="52"/>
                    <a:pt x="115" y="48"/>
                    <a:pt x="120" y="49"/>
                  </a:cubicBezTo>
                  <a:cubicBezTo>
                    <a:pt x="125" y="49"/>
                    <a:pt x="129" y="47"/>
                    <a:pt x="129" y="47"/>
                  </a:cubicBezTo>
                  <a:cubicBezTo>
                    <a:pt x="132" y="48"/>
                    <a:pt x="132" y="48"/>
                    <a:pt x="132" y="48"/>
                  </a:cubicBezTo>
                  <a:cubicBezTo>
                    <a:pt x="133" y="47"/>
                    <a:pt x="133" y="46"/>
                    <a:pt x="135" y="46"/>
                  </a:cubicBezTo>
                  <a:cubicBezTo>
                    <a:pt x="139" y="45"/>
                    <a:pt x="141" y="48"/>
                    <a:pt x="143" y="47"/>
                  </a:cubicBezTo>
                  <a:cubicBezTo>
                    <a:pt x="144" y="46"/>
                    <a:pt x="151" y="53"/>
                    <a:pt x="151" y="48"/>
                  </a:cubicBezTo>
                  <a:cubicBezTo>
                    <a:pt x="151" y="47"/>
                    <a:pt x="149" y="42"/>
                    <a:pt x="147" y="42"/>
                  </a:cubicBezTo>
                  <a:close/>
                  <a:moveTo>
                    <a:pt x="13" y="11"/>
                  </a:moveTo>
                  <a:cubicBezTo>
                    <a:pt x="16" y="10"/>
                    <a:pt x="23" y="12"/>
                    <a:pt x="24" y="10"/>
                  </a:cubicBezTo>
                  <a:cubicBezTo>
                    <a:pt x="26" y="9"/>
                    <a:pt x="20" y="7"/>
                    <a:pt x="18" y="5"/>
                  </a:cubicBezTo>
                  <a:cubicBezTo>
                    <a:pt x="17" y="4"/>
                    <a:pt x="16" y="3"/>
                    <a:pt x="16" y="1"/>
                  </a:cubicBezTo>
                  <a:cubicBezTo>
                    <a:pt x="15" y="2"/>
                    <a:pt x="14" y="2"/>
                    <a:pt x="13" y="2"/>
                  </a:cubicBezTo>
                  <a:cubicBezTo>
                    <a:pt x="11" y="1"/>
                    <a:pt x="6" y="1"/>
                    <a:pt x="5" y="2"/>
                  </a:cubicBezTo>
                  <a:cubicBezTo>
                    <a:pt x="4" y="2"/>
                    <a:pt x="5" y="5"/>
                    <a:pt x="5" y="7"/>
                  </a:cubicBezTo>
                  <a:cubicBezTo>
                    <a:pt x="5" y="9"/>
                    <a:pt x="3" y="10"/>
                    <a:pt x="3" y="11"/>
                  </a:cubicBezTo>
                  <a:cubicBezTo>
                    <a:pt x="3" y="12"/>
                    <a:pt x="2" y="13"/>
                    <a:pt x="1" y="14"/>
                  </a:cubicBezTo>
                  <a:cubicBezTo>
                    <a:pt x="3" y="15"/>
                    <a:pt x="4" y="16"/>
                    <a:pt x="6" y="16"/>
                  </a:cubicBezTo>
                  <a:cubicBezTo>
                    <a:pt x="9" y="16"/>
                    <a:pt x="10" y="12"/>
                    <a:pt x="13" y="1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8" name="Freeform 57"/>
            <p:cNvSpPr>
              <a:spLocks/>
            </p:cNvSpPr>
            <p:nvPr/>
          </p:nvSpPr>
          <p:spPr bwMode="auto">
            <a:xfrm>
              <a:off x="10869063" y="5001759"/>
              <a:ext cx="65088" cy="61913"/>
            </a:xfrm>
            <a:custGeom>
              <a:avLst/>
              <a:gdLst>
                <a:gd name="T0" fmla="*/ 9 w 19"/>
                <a:gd name="T1" fmla="*/ 0 h 18"/>
                <a:gd name="T2" fmla="*/ 0 w 19"/>
                <a:gd name="T3" fmla="*/ 5 h 18"/>
                <a:gd name="T4" fmla="*/ 1 w 19"/>
                <a:gd name="T5" fmla="*/ 7 h 18"/>
                <a:gd name="T6" fmla="*/ 6 w 19"/>
                <a:gd name="T7" fmla="*/ 13 h 18"/>
                <a:gd name="T8" fmla="*/ 7 w 19"/>
                <a:gd name="T9" fmla="*/ 18 h 18"/>
                <a:gd name="T10" fmla="*/ 10 w 19"/>
                <a:gd name="T11" fmla="*/ 17 h 18"/>
                <a:gd name="T12" fmla="*/ 19 w 19"/>
                <a:gd name="T13" fmla="*/ 8 h 18"/>
                <a:gd name="T14" fmla="*/ 9 w 19"/>
                <a:gd name="T15" fmla="*/ 0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8">
                  <a:moveTo>
                    <a:pt x="9" y="0"/>
                  </a:moveTo>
                  <a:cubicBezTo>
                    <a:pt x="6" y="0"/>
                    <a:pt x="1" y="3"/>
                    <a:pt x="0" y="5"/>
                  </a:cubicBezTo>
                  <a:cubicBezTo>
                    <a:pt x="1" y="6"/>
                    <a:pt x="1" y="7"/>
                    <a:pt x="1" y="7"/>
                  </a:cubicBezTo>
                  <a:cubicBezTo>
                    <a:pt x="2" y="10"/>
                    <a:pt x="4" y="12"/>
                    <a:pt x="6" y="13"/>
                  </a:cubicBezTo>
                  <a:cubicBezTo>
                    <a:pt x="8" y="14"/>
                    <a:pt x="7" y="16"/>
                    <a:pt x="7" y="18"/>
                  </a:cubicBezTo>
                  <a:cubicBezTo>
                    <a:pt x="8" y="17"/>
                    <a:pt x="10" y="17"/>
                    <a:pt x="10" y="17"/>
                  </a:cubicBezTo>
                  <a:cubicBezTo>
                    <a:pt x="13" y="17"/>
                    <a:pt x="18" y="10"/>
                    <a:pt x="19" y="8"/>
                  </a:cubicBezTo>
                  <a:cubicBezTo>
                    <a:pt x="19" y="6"/>
                    <a:pt x="12" y="0"/>
                    <a:pt x="9"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9" name="Freeform 58"/>
            <p:cNvSpPr>
              <a:spLocks/>
            </p:cNvSpPr>
            <p:nvPr/>
          </p:nvSpPr>
          <p:spPr bwMode="auto">
            <a:xfrm>
              <a:off x="12127950" y="4768396"/>
              <a:ext cx="195263" cy="180975"/>
            </a:xfrm>
            <a:custGeom>
              <a:avLst/>
              <a:gdLst>
                <a:gd name="T0" fmla="*/ 53 w 56"/>
                <a:gd name="T1" fmla="*/ 2 h 52"/>
                <a:gd name="T2" fmla="*/ 47 w 56"/>
                <a:gd name="T3" fmla="*/ 0 h 52"/>
                <a:gd name="T4" fmla="*/ 42 w 56"/>
                <a:gd name="T5" fmla="*/ 6 h 52"/>
                <a:gd name="T6" fmla="*/ 36 w 56"/>
                <a:gd name="T7" fmla="*/ 10 h 52"/>
                <a:gd name="T8" fmla="*/ 33 w 56"/>
                <a:gd name="T9" fmla="*/ 13 h 52"/>
                <a:gd name="T10" fmla="*/ 28 w 56"/>
                <a:gd name="T11" fmla="*/ 15 h 52"/>
                <a:gd name="T12" fmla="*/ 23 w 56"/>
                <a:gd name="T13" fmla="*/ 13 h 52"/>
                <a:gd name="T14" fmla="*/ 18 w 56"/>
                <a:gd name="T15" fmla="*/ 18 h 52"/>
                <a:gd name="T16" fmla="*/ 3 w 56"/>
                <a:gd name="T17" fmla="*/ 27 h 52"/>
                <a:gd name="T18" fmla="*/ 0 w 56"/>
                <a:gd name="T19" fmla="*/ 30 h 52"/>
                <a:gd name="T20" fmla="*/ 9 w 56"/>
                <a:gd name="T21" fmla="*/ 35 h 52"/>
                <a:gd name="T22" fmla="*/ 5 w 56"/>
                <a:gd name="T23" fmla="*/ 44 h 52"/>
                <a:gd name="T24" fmla="*/ 6 w 56"/>
                <a:gd name="T25" fmla="*/ 48 h 52"/>
                <a:gd name="T26" fmla="*/ 10 w 56"/>
                <a:gd name="T27" fmla="*/ 50 h 52"/>
                <a:gd name="T28" fmla="*/ 16 w 56"/>
                <a:gd name="T29" fmla="*/ 49 h 52"/>
                <a:gd name="T30" fmla="*/ 18 w 56"/>
                <a:gd name="T31" fmla="*/ 50 h 52"/>
                <a:gd name="T32" fmla="*/ 23 w 56"/>
                <a:gd name="T33" fmla="*/ 47 h 52"/>
                <a:gd name="T34" fmla="*/ 30 w 56"/>
                <a:gd name="T35" fmla="*/ 45 h 52"/>
                <a:gd name="T36" fmla="*/ 35 w 56"/>
                <a:gd name="T37" fmla="*/ 44 h 52"/>
                <a:gd name="T38" fmla="*/ 27 w 56"/>
                <a:gd name="T39" fmla="*/ 37 h 52"/>
                <a:gd name="T40" fmla="*/ 30 w 56"/>
                <a:gd name="T41" fmla="*/ 30 h 52"/>
                <a:gd name="T42" fmla="*/ 44 w 56"/>
                <a:gd name="T43" fmla="*/ 21 h 52"/>
                <a:gd name="T44" fmla="*/ 47 w 56"/>
                <a:gd name="T45" fmla="*/ 11 h 52"/>
                <a:gd name="T46" fmla="*/ 56 w 56"/>
                <a:gd name="T47" fmla="*/ 3 h 52"/>
                <a:gd name="T48" fmla="*/ 53 w 56"/>
                <a:gd name="T49"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 h="52">
                  <a:moveTo>
                    <a:pt x="53" y="2"/>
                  </a:moveTo>
                  <a:cubicBezTo>
                    <a:pt x="50" y="3"/>
                    <a:pt x="49" y="0"/>
                    <a:pt x="47" y="0"/>
                  </a:cubicBezTo>
                  <a:cubicBezTo>
                    <a:pt x="44" y="0"/>
                    <a:pt x="45" y="6"/>
                    <a:pt x="42" y="6"/>
                  </a:cubicBezTo>
                  <a:cubicBezTo>
                    <a:pt x="39" y="6"/>
                    <a:pt x="40" y="10"/>
                    <a:pt x="36" y="10"/>
                  </a:cubicBezTo>
                  <a:cubicBezTo>
                    <a:pt x="33" y="11"/>
                    <a:pt x="32" y="11"/>
                    <a:pt x="33" y="13"/>
                  </a:cubicBezTo>
                  <a:cubicBezTo>
                    <a:pt x="35" y="16"/>
                    <a:pt x="31" y="15"/>
                    <a:pt x="28" y="15"/>
                  </a:cubicBezTo>
                  <a:cubicBezTo>
                    <a:pt x="25" y="15"/>
                    <a:pt x="25" y="13"/>
                    <a:pt x="23" y="13"/>
                  </a:cubicBezTo>
                  <a:cubicBezTo>
                    <a:pt x="21" y="13"/>
                    <a:pt x="19" y="16"/>
                    <a:pt x="18" y="18"/>
                  </a:cubicBezTo>
                  <a:cubicBezTo>
                    <a:pt x="16" y="21"/>
                    <a:pt x="6" y="25"/>
                    <a:pt x="3" y="27"/>
                  </a:cubicBezTo>
                  <a:cubicBezTo>
                    <a:pt x="2" y="27"/>
                    <a:pt x="1" y="29"/>
                    <a:pt x="0" y="30"/>
                  </a:cubicBezTo>
                  <a:cubicBezTo>
                    <a:pt x="4" y="31"/>
                    <a:pt x="8" y="33"/>
                    <a:pt x="9" y="35"/>
                  </a:cubicBezTo>
                  <a:cubicBezTo>
                    <a:pt x="12" y="38"/>
                    <a:pt x="7" y="41"/>
                    <a:pt x="5" y="44"/>
                  </a:cubicBezTo>
                  <a:cubicBezTo>
                    <a:pt x="3" y="46"/>
                    <a:pt x="6" y="46"/>
                    <a:pt x="6" y="48"/>
                  </a:cubicBezTo>
                  <a:cubicBezTo>
                    <a:pt x="6" y="51"/>
                    <a:pt x="9" y="52"/>
                    <a:pt x="10" y="50"/>
                  </a:cubicBezTo>
                  <a:cubicBezTo>
                    <a:pt x="11" y="49"/>
                    <a:pt x="13" y="49"/>
                    <a:pt x="16" y="49"/>
                  </a:cubicBezTo>
                  <a:cubicBezTo>
                    <a:pt x="17" y="49"/>
                    <a:pt x="18" y="50"/>
                    <a:pt x="18" y="50"/>
                  </a:cubicBezTo>
                  <a:cubicBezTo>
                    <a:pt x="20" y="49"/>
                    <a:pt x="22" y="47"/>
                    <a:pt x="23" y="47"/>
                  </a:cubicBezTo>
                  <a:cubicBezTo>
                    <a:pt x="24" y="45"/>
                    <a:pt x="27" y="45"/>
                    <a:pt x="30" y="45"/>
                  </a:cubicBezTo>
                  <a:cubicBezTo>
                    <a:pt x="32" y="45"/>
                    <a:pt x="33" y="45"/>
                    <a:pt x="35" y="44"/>
                  </a:cubicBezTo>
                  <a:cubicBezTo>
                    <a:pt x="32" y="40"/>
                    <a:pt x="29" y="38"/>
                    <a:pt x="27" y="37"/>
                  </a:cubicBezTo>
                  <a:cubicBezTo>
                    <a:pt x="25" y="35"/>
                    <a:pt x="26" y="31"/>
                    <a:pt x="30" y="30"/>
                  </a:cubicBezTo>
                  <a:cubicBezTo>
                    <a:pt x="33" y="29"/>
                    <a:pt x="41" y="23"/>
                    <a:pt x="44" y="21"/>
                  </a:cubicBezTo>
                  <a:cubicBezTo>
                    <a:pt x="46" y="20"/>
                    <a:pt x="45" y="15"/>
                    <a:pt x="47" y="11"/>
                  </a:cubicBezTo>
                  <a:cubicBezTo>
                    <a:pt x="48" y="9"/>
                    <a:pt x="52" y="6"/>
                    <a:pt x="56" y="3"/>
                  </a:cubicBezTo>
                  <a:cubicBezTo>
                    <a:pt x="55" y="2"/>
                    <a:pt x="54" y="2"/>
                    <a:pt x="53"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0" name="Freeform 59"/>
            <p:cNvSpPr>
              <a:spLocks/>
            </p:cNvSpPr>
            <p:nvPr/>
          </p:nvSpPr>
          <p:spPr bwMode="auto">
            <a:xfrm>
              <a:off x="10927800" y="5174796"/>
              <a:ext cx="214313" cy="125413"/>
            </a:xfrm>
            <a:custGeom>
              <a:avLst/>
              <a:gdLst>
                <a:gd name="T0" fmla="*/ 61 w 62"/>
                <a:gd name="T1" fmla="*/ 23 h 36"/>
                <a:gd name="T2" fmla="*/ 59 w 62"/>
                <a:gd name="T3" fmla="*/ 23 h 36"/>
                <a:gd name="T4" fmla="*/ 48 w 62"/>
                <a:gd name="T5" fmla="*/ 21 h 36"/>
                <a:gd name="T6" fmla="*/ 33 w 62"/>
                <a:gd name="T7" fmla="*/ 15 h 36"/>
                <a:gd name="T8" fmla="*/ 16 w 62"/>
                <a:gd name="T9" fmla="*/ 3 h 36"/>
                <a:gd name="T10" fmla="*/ 10 w 62"/>
                <a:gd name="T11" fmla="*/ 1 h 36"/>
                <a:gd name="T12" fmla="*/ 5 w 62"/>
                <a:gd name="T13" fmla="*/ 3 h 36"/>
                <a:gd name="T14" fmla="*/ 1 w 62"/>
                <a:gd name="T15" fmla="*/ 8 h 36"/>
                <a:gd name="T16" fmla="*/ 0 w 62"/>
                <a:gd name="T17" fmla="*/ 14 h 36"/>
                <a:gd name="T18" fmla="*/ 4 w 62"/>
                <a:gd name="T19" fmla="*/ 17 h 36"/>
                <a:gd name="T20" fmla="*/ 11 w 62"/>
                <a:gd name="T21" fmla="*/ 20 h 36"/>
                <a:gd name="T22" fmla="*/ 17 w 62"/>
                <a:gd name="T23" fmla="*/ 23 h 36"/>
                <a:gd name="T24" fmla="*/ 23 w 62"/>
                <a:gd name="T25" fmla="*/ 27 h 36"/>
                <a:gd name="T26" fmla="*/ 31 w 62"/>
                <a:gd name="T27" fmla="*/ 26 h 36"/>
                <a:gd name="T28" fmla="*/ 35 w 62"/>
                <a:gd name="T29" fmla="*/ 30 h 36"/>
                <a:gd name="T30" fmla="*/ 46 w 62"/>
                <a:gd name="T31" fmla="*/ 34 h 36"/>
                <a:gd name="T32" fmla="*/ 60 w 62"/>
                <a:gd name="T33" fmla="*/ 33 h 36"/>
                <a:gd name="T34" fmla="*/ 60 w 62"/>
                <a:gd name="T35" fmla="*/ 25 h 36"/>
                <a:gd name="T36" fmla="*/ 61 w 62"/>
                <a:gd name="T3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6">
                  <a:moveTo>
                    <a:pt x="61" y="23"/>
                  </a:moveTo>
                  <a:cubicBezTo>
                    <a:pt x="60" y="23"/>
                    <a:pt x="59" y="23"/>
                    <a:pt x="59" y="23"/>
                  </a:cubicBezTo>
                  <a:cubicBezTo>
                    <a:pt x="54" y="23"/>
                    <a:pt x="51" y="21"/>
                    <a:pt x="48" y="21"/>
                  </a:cubicBezTo>
                  <a:cubicBezTo>
                    <a:pt x="45" y="21"/>
                    <a:pt x="36" y="18"/>
                    <a:pt x="33" y="15"/>
                  </a:cubicBezTo>
                  <a:cubicBezTo>
                    <a:pt x="29" y="12"/>
                    <a:pt x="19" y="5"/>
                    <a:pt x="16" y="3"/>
                  </a:cubicBezTo>
                  <a:cubicBezTo>
                    <a:pt x="14" y="0"/>
                    <a:pt x="10" y="0"/>
                    <a:pt x="10" y="1"/>
                  </a:cubicBezTo>
                  <a:cubicBezTo>
                    <a:pt x="10" y="3"/>
                    <a:pt x="8" y="3"/>
                    <a:pt x="5" y="3"/>
                  </a:cubicBezTo>
                  <a:cubicBezTo>
                    <a:pt x="4" y="4"/>
                    <a:pt x="1" y="6"/>
                    <a:pt x="1" y="8"/>
                  </a:cubicBezTo>
                  <a:cubicBezTo>
                    <a:pt x="1" y="9"/>
                    <a:pt x="0" y="12"/>
                    <a:pt x="0" y="14"/>
                  </a:cubicBezTo>
                  <a:cubicBezTo>
                    <a:pt x="0" y="15"/>
                    <a:pt x="3" y="15"/>
                    <a:pt x="4" y="17"/>
                  </a:cubicBezTo>
                  <a:cubicBezTo>
                    <a:pt x="5" y="18"/>
                    <a:pt x="10" y="19"/>
                    <a:pt x="11" y="20"/>
                  </a:cubicBezTo>
                  <a:cubicBezTo>
                    <a:pt x="11" y="21"/>
                    <a:pt x="14" y="23"/>
                    <a:pt x="17" y="23"/>
                  </a:cubicBezTo>
                  <a:cubicBezTo>
                    <a:pt x="19" y="23"/>
                    <a:pt x="22" y="26"/>
                    <a:pt x="23" y="27"/>
                  </a:cubicBezTo>
                  <a:cubicBezTo>
                    <a:pt x="24" y="28"/>
                    <a:pt x="29" y="26"/>
                    <a:pt x="31" y="26"/>
                  </a:cubicBezTo>
                  <a:cubicBezTo>
                    <a:pt x="32" y="26"/>
                    <a:pt x="35" y="29"/>
                    <a:pt x="35" y="30"/>
                  </a:cubicBezTo>
                  <a:cubicBezTo>
                    <a:pt x="36" y="32"/>
                    <a:pt x="44" y="33"/>
                    <a:pt x="46" y="34"/>
                  </a:cubicBezTo>
                  <a:cubicBezTo>
                    <a:pt x="48" y="36"/>
                    <a:pt x="58" y="35"/>
                    <a:pt x="60" y="33"/>
                  </a:cubicBezTo>
                  <a:cubicBezTo>
                    <a:pt x="62" y="31"/>
                    <a:pt x="60" y="28"/>
                    <a:pt x="60" y="25"/>
                  </a:cubicBezTo>
                  <a:cubicBezTo>
                    <a:pt x="60" y="24"/>
                    <a:pt x="60" y="23"/>
                    <a:pt x="61" y="2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1" name="Freeform 60"/>
            <p:cNvSpPr>
              <a:spLocks/>
            </p:cNvSpPr>
            <p:nvPr/>
          </p:nvSpPr>
          <p:spPr bwMode="auto">
            <a:xfrm>
              <a:off x="11240538" y="5230359"/>
              <a:ext cx="234950" cy="528638"/>
            </a:xfrm>
            <a:custGeom>
              <a:avLst/>
              <a:gdLst>
                <a:gd name="T0" fmla="*/ 55 w 68"/>
                <a:gd name="T1" fmla="*/ 139 h 152"/>
                <a:gd name="T2" fmla="*/ 53 w 68"/>
                <a:gd name="T3" fmla="*/ 133 h 152"/>
                <a:gd name="T4" fmla="*/ 49 w 68"/>
                <a:gd name="T5" fmla="*/ 123 h 152"/>
                <a:gd name="T6" fmla="*/ 47 w 68"/>
                <a:gd name="T7" fmla="*/ 114 h 152"/>
                <a:gd name="T8" fmla="*/ 48 w 68"/>
                <a:gd name="T9" fmla="*/ 108 h 152"/>
                <a:gd name="T10" fmla="*/ 48 w 68"/>
                <a:gd name="T11" fmla="*/ 105 h 152"/>
                <a:gd name="T12" fmla="*/ 47 w 68"/>
                <a:gd name="T13" fmla="*/ 99 h 152"/>
                <a:gd name="T14" fmla="*/ 41 w 68"/>
                <a:gd name="T15" fmla="*/ 92 h 152"/>
                <a:gd name="T16" fmla="*/ 42 w 68"/>
                <a:gd name="T17" fmla="*/ 79 h 152"/>
                <a:gd name="T18" fmla="*/ 47 w 68"/>
                <a:gd name="T19" fmla="*/ 77 h 152"/>
                <a:gd name="T20" fmla="*/ 53 w 68"/>
                <a:gd name="T21" fmla="*/ 75 h 152"/>
                <a:gd name="T22" fmla="*/ 60 w 68"/>
                <a:gd name="T23" fmla="*/ 71 h 152"/>
                <a:gd name="T24" fmla="*/ 64 w 68"/>
                <a:gd name="T25" fmla="*/ 67 h 152"/>
                <a:gd name="T26" fmla="*/ 68 w 68"/>
                <a:gd name="T27" fmla="*/ 60 h 152"/>
                <a:gd name="T28" fmla="*/ 68 w 68"/>
                <a:gd name="T29" fmla="*/ 60 h 152"/>
                <a:gd name="T30" fmla="*/ 65 w 68"/>
                <a:gd name="T31" fmla="*/ 61 h 152"/>
                <a:gd name="T32" fmla="*/ 60 w 68"/>
                <a:gd name="T33" fmla="*/ 59 h 152"/>
                <a:gd name="T34" fmla="*/ 55 w 68"/>
                <a:gd name="T35" fmla="*/ 56 h 152"/>
                <a:gd name="T36" fmla="*/ 55 w 68"/>
                <a:gd name="T37" fmla="*/ 51 h 152"/>
                <a:gd name="T38" fmla="*/ 52 w 68"/>
                <a:gd name="T39" fmla="*/ 47 h 152"/>
                <a:gd name="T40" fmla="*/ 50 w 68"/>
                <a:gd name="T41" fmla="*/ 41 h 152"/>
                <a:gd name="T42" fmla="*/ 42 w 68"/>
                <a:gd name="T43" fmla="*/ 39 h 152"/>
                <a:gd name="T44" fmla="*/ 41 w 68"/>
                <a:gd name="T45" fmla="*/ 36 h 152"/>
                <a:gd name="T46" fmla="*/ 48 w 68"/>
                <a:gd name="T47" fmla="*/ 24 h 152"/>
                <a:gd name="T48" fmla="*/ 50 w 68"/>
                <a:gd name="T49" fmla="*/ 13 h 152"/>
                <a:gd name="T50" fmla="*/ 46 w 68"/>
                <a:gd name="T51" fmla="*/ 9 h 152"/>
                <a:gd name="T52" fmla="*/ 45 w 68"/>
                <a:gd name="T53" fmla="*/ 4 h 152"/>
                <a:gd name="T54" fmla="*/ 39 w 68"/>
                <a:gd name="T55" fmla="*/ 2 h 152"/>
                <a:gd name="T56" fmla="*/ 38 w 68"/>
                <a:gd name="T57" fmla="*/ 3 h 152"/>
                <a:gd name="T58" fmla="*/ 38 w 68"/>
                <a:gd name="T59" fmla="*/ 3 h 152"/>
                <a:gd name="T60" fmla="*/ 36 w 68"/>
                <a:gd name="T61" fmla="*/ 6 h 152"/>
                <a:gd name="T62" fmla="*/ 37 w 68"/>
                <a:gd name="T63" fmla="*/ 12 h 152"/>
                <a:gd name="T64" fmla="*/ 33 w 68"/>
                <a:gd name="T65" fmla="*/ 12 h 152"/>
                <a:gd name="T66" fmla="*/ 27 w 68"/>
                <a:gd name="T67" fmla="*/ 15 h 152"/>
                <a:gd name="T68" fmla="*/ 21 w 68"/>
                <a:gd name="T69" fmla="*/ 21 h 152"/>
                <a:gd name="T70" fmla="*/ 19 w 68"/>
                <a:gd name="T71" fmla="*/ 31 h 152"/>
                <a:gd name="T72" fmla="*/ 16 w 68"/>
                <a:gd name="T73" fmla="*/ 41 h 152"/>
                <a:gd name="T74" fmla="*/ 10 w 68"/>
                <a:gd name="T75" fmla="*/ 40 h 152"/>
                <a:gd name="T76" fmla="*/ 8 w 68"/>
                <a:gd name="T77" fmla="*/ 48 h 152"/>
                <a:gd name="T78" fmla="*/ 6 w 68"/>
                <a:gd name="T79" fmla="*/ 57 h 152"/>
                <a:gd name="T80" fmla="*/ 2 w 68"/>
                <a:gd name="T81" fmla="*/ 63 h 152"/>
                <a:gd name="T82" fmla="*/ 0 w 68"/>
                <a:gd name="T83" fmla="*/ 65 h 152"/>
                <a:gd name="T84" fmla="*/ 7 w 68"/>
                <a:gd name="T85" fmla="*/ 73 h 152"/>
                <a:gd name="T86" fmla="*/ 16 w 68"/>
                <a:gd name="T87" fmla="*/ 90 h 152"/>
                <a:gd name="T88" fmla="*/ 15 w 68"/>
                <a:gd name="T89" fmla="*/ 103 h 152"/>
                <a:gd name="T90" fmla="*/ 18 w 68"/>
                <a:gd name="T91" fmla="*/ 107 h 152"/>
                <a:gd name="T92" fmla="*/ 26 w 68"/>
                <a:gd name="T93" fmla="*/ 106 h 152"/>
                <a:gd name="T94" fmla="*/ 33 w 68"/>
                <a:gd name="T95" fmla="*/ 98 h 152"/>
                <a:gd name="T96" fmla="*/ 37 w 68"/>
                <a:gd name="T97" fmla="*/ 101 h 152"/>
                <a:gd name="T98" fmla="*/ 40 w 68"/>
                <a:gd name="T99" fmla="*/ 110 h 152"/>
                <a:gd name="T100" fmla="*/ 45 w 68"/>
                <a:gd name="T101" fmla="*/ 127 h 152"/>
                <a:gd name="T102" fmla="*/ 48 w 68"/>
                <a:gd name="T103" fmla="*/ 140 h 152"/>
                <a:gd name="T104" fmla="*/ 49 w 68"/>
                <a:gd name="T105" fmla="*/ 150 h 152"/>
                <a:gd name="T106" fmla="*/ 48 w 68"/>
                <a:gd name="T107" fmla="*/ 152 h 152"/>
                <a:gd name="T108" fmla="*/ 55 w 68"/>
                <a:gd name="T109" fmla="*/ 13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8" h="152">
                  <a:moveTo>
                    <a:pt x="55" y="139"/>
                  </a:moveTo>
                  <a:cubicBezTo>
                    <a:pt x="55" y="135"/>
                    <a:pt x="53" y="135"/>
                    <a:pt x="53" y="133"/>
                  </a:cubicBezTo>
                  <a:cubicBezTo>
                    <a:pt x="53" y="130"/>
                    <a:pt x="53" y="126"/>
                    <a:pt x="49" y="123"/>
                  </a:cubicBezTo>
                  <a:cubicBezTo>
                    <a:pt x="46" y="120"/>
                    <a:pt x="45" y="116"/>
                    <a:pt x="47" y="114"/>
                  </a:cubicBezTo>
                  <a:cubicBezTo>
                    <a:pt x="48" y="113"/>
                    <a:pt x="47" y="108"/>
                    <a:pt x="48" y="108"/>
                  </a:cubicBezTo>
                  <a:cubicBezTo>
                    <a:pt x="49" y="109"/>
                    <a:pt x="50" y="106"/>
                    <a:pt x="48" y="105"/>
                  </a:cubicBezTo>
                  <a:cubicBezTo>
                    <a:pt x="46" y="104"/>
                    <a:pt x="48" y="100"/>
                    <a:pt x="47" y="99"/>
                  </a:cubicBezTo>
                  <a:cubicBezTo>
                    <a:pt x="45" y="99"/>
                    <a:pt x="41" y="93"/>
                    <a:pt x="41" y="92"/>
                  </a:cubicBezTo>
                  <a:cubicBezTo>
                    <a:pt x="41" y="90"/>
                    <a:pt x="42" y="81"/>
                    <a:pt x="42" y="79"/>
                  </a:cubicBezTo>
                  <a:cubicBezTo>
                    <a:pt x="42" y="77"/>
                    <a:pt x="46" y="77"/>
                    <a:pt x="47" y="77"/>
                  </a:cubicBezTo>
                  <a:cubicBezTo>
                    <a:pt x="48" y="77"/>
                    <a:pt x="51" y="77"/>
                    <a:pt x="53" y="75"/>
                  </a:cubicBezTo>
                  <a:cubicBezTo>
                    <a:pt x="54" y="73"/>
                    <a:pt x="59" y="72"/>
                    <a:pt x="60" y="71"/>
                  </a:cubicBezTo>
                  <a:cubicBezTo>
                    <a:pt x="61" y="69"/>
                    <a:pt x="64" y="69"/>
                    <a:pt x="64" y="67"/>
                  </a:cubicBezTo>
                  <a:cubicBezTo>
                    <a:pt x="64" y="65"/>
                    <a:pt x="68" y="60"/>
                    <a:pt x="68" y="60"/>
                  </a:cubicBezTo>
                  <a:cubicBezTo>
                    <a:pt x="68" y="60"/>
                    <a:pt x="68" y="60"/>
                    <a:pt x="68" y="60"/>
                  </a:cubicBezTo>
                  <a:cubicBezTo>
                    <a:pt x="68" y="60"/>
                    <a:pt x="67" y="60"/>
                    <a:pt x="65" y="61"/>
                  </a:cubicBezTo>
                  <a:cubicBezTo>
                    <a:pt x="61" y="63"/>
                    <a:pt x="59" y="61"/>
                    <a:pt x="60" y="59"/>
                  </a:cubicBezTo>
                  <a:cubicBezTo>
                    <a:pt x="60" y="56"/>
                    <a:pt x="57" y="56"/>
                    <a:pt x="55" y="56"/>
                  </a:cubicBezTo>
                  <a:cubicBezTo>
                    <a:pt x="53" y="56"/>
                    <a:pt x="55" y="53"/>
                    <a:pt x="55" y="51"/>
                  </a:cubicBezTo>
                  <a:cubicBezTo>
                    <a:pt x="56" y="49"/>
                    <a:pt x="55" y="48"/>
                    <a:pt x="52" y="47"/>
                  </a:cubicBezTo>
                  <a:cubicBezTo>
                    <a:pt x="50" y="47"/>
                    <a:pt x="49" y="42"/>
                    <a:pt x="50" y="41"/>
                  </a:cubicBezTo>
                  <a:cubicBezTo>
                    <a:pt x="51" y="39"/>
                    <a:pt x="45" y="38"/>
                    <a:pt x="42" y="39"/>
                  </a:cubicBezTo>
                  <a:cubicBezTo>
                    <a:pt x="40" y="41"/>
                    <a:pt x="42" y="37"/>
                    <a:pt x="41" y="36"/>
                  </a:cubicBezTo>
                  <a:cubicBezTo>
                    <a:pt x="40" y="34"/>
                    <a:pt x="44" y="28"/>
                    <a:pt x="48" y="24"/>
                  </a:cubicBezTo>
                  <a:cubicBezTo>
                    <a:pt x="51" y="21"/>
                    <a:pt x="50" y="16"/>
                    <a:pt x="50" y="13"/>
                  </a:cubicBezTo>
                  <a:cubicBezTo>
                    <a:pt x="50" y="9"/>
                    <a:pt x="48" y="9"/>
                    <a:pt x="46" y="9"/>
                  </a:cubicBezTo>
                  <a:cubicBezTo>
                    <a:pt x="45" y="9"/>
                    <a:pt x="45" y="6"/>
                    <a:pt x="45" y="4"/>
                  </a:cubicBezTo>
                  <a:cubicBezTo>
                    <a:pt x="45" y="2"/>
                    <a:pt x="41" y="0"/>
                    <a:pt x="39" y="2"/>
                  </a:cubicBezTo>
                  <a:cubicBezTo>
                    <a:pt x="39" y="2"/>
                    <a:pt x="38" y="2"/>
                    <a:pt x="38" y="3"/>
                  </a:cubicBezTo>
                  <a:cubicBezTo>
                    <a:pt x="38" y="3"/>
                    <a:pt x="38" y="3"/>
                    <a:pt x="38" y="3"/>
                  </a:cubicBezTo>
                  <a:cubicBezTo>
                    <a:pt x="38" y="3"/>
                    <a:pt x="37" y="6"/>
                    <a:pt x="36" y="6"/>
                  </a:cubicBezTo>
                  <a:cubicBezTo>
                    <a:pt x="35" y="7"/>
                    <a:pt x="35" y="9"/>
                    <a:pt x="37" y="12"/>
                  </a:cubicBezTo>
                  <a:cubicBezTo>
                    <a:pt x="39" y="15"/>
                    <a:pt x="34" y="13"/>
                    <a:pt x="33" y="12"/>
                  </a:cubicBezTo>
                  <a:cubicBezTo>
                    <a:pt x="33" y="10"/>
                    <a:pt x="29" y="13"/>
                    <a:pt x="27" y="15"/>
                  </a:cubicBezTo>
                  <a:cubicBezTo>
                    <a:pt x="24" y="17"/>
                    <a:pt x="21" y="18"/>
                    <a:pt x="21" y="21"/>
                  </a:cubicBezTo>
                  <a:cubicBezTo>
                    <a:pt x="21" y="25"/>
                    <a:pt x="18" y="28"/>
                    <a:pt x="19" y="31"/>
                  </a:cubicBezTo>
                  <a:cubicBezTo>
                    <a:pt x="20" y="34"/>
                    <a:pt x="16" y="39"/>
                    <a:pt x="16" y="41"/>
                  </a:cubicBezTo>
                  <a:cubicBezTo>
                    <a:pt x="16" y="42"/>
                    <a:pt x="11" y="40"/>
                    <a:pt x="10" y="40"/>
                  </a:cubicBezTo>
                  <a:cubicBezTo>
                    <a:pt x="9" y="40"/>
                    <a:pt x="9" y="46"/>
                    <a:pt x="8" y="48"/>
                  </a:cubicBezTo>
                  <a:cubicBezTo>
                    <a:pt x="7" y="50"/>
                    <a:pt x="8" y="57"/>
                    <a:pt x="6" y="57"/>
                  </a:cubicBezTo>
                  <a:cubicBezTo>
                    <a:pt x="4" y="57"/>
                    <a:pt x="2" y="63"/>
                    <a:pt x="2" y="63"/>
                  </a:cubicBezTo>
                  <a:cubicBezTo>
                    <a:pt x="2" y="63"/>
                    <a:pt x="1" y="64"/>
                    <a:pt x="0" y="65"/>
                  </a:cubicBezTo>
                  <a:cubicBezTo>
                    <a:pt x="1" y="69"/>
                    <a:pt x="4" y="72"/>
                    <a:pt x="7" y="73"/>
                  </a:cubicBezTo>
                  <a:cubicBezTo>
                    <a:pt x="12" y="75"/>
                    <a:pt x="15" y="85"/>
                    <a:pt x="16" y="90"/>
                  </a:cubicBezTo>
                  <a:cubicBezTo>
                    <a:pt x="18" y="95"/>
                    <a:pt x="17" y="100"/>
                    <a:pt x="15" y="103"/>
                  </a:cubicBezTo>
                  <a:cubicBezTo>
                    <a:pt x="13" y="105"/>
                    <a:pt x="16" y="106"/>
                    <a:pt x="18" y="107"/>
                  </a:cubicBezTo>
                  <a:cubicBezTo>
                    <a:pt x="21" y="108"/>
                    <a:pt x="24" y="109"/>
                    <a:pt x="26" y="106"/>
                  </a:cubicBezTo>
                  <a:cubicBezTo>
                    <a:pt x="28" y="103"/>
                    <a:pt x="32" y="101"/>
                    <a:pt x="33" y="98"/>
                  </a:cubicBezTo>
                  <a:cubicBezTo>
                    <a:pt x="34" y="95"/>
                    <a:pt x="36" y="99"/>
                    <a:pt x="37" y="101"/>
                  </a:cubicBezTo>
                  <a:cubicBezTo>
                    <a:pt x="39" y="103"/>
                    <a:pt x="40" y="106"/>
                    <a:pt x="40" y="110"/>
                  </a:cubicBezTo>
                  <a:cubicBezTo>
                    <a:pt x="41" y="114"/>
                    <a:pt x="41" y="124"/>
                    <a:pt x="45" y="127"/>
                  </a:cubicBezTo>
                  <a:cubicBezTo>
                    <a:pt x="48" y="131"/>
                    <a:pt x="49" y="138"/>
                    <a:pt x="48" y="140"/>
                  </a:cubicBezTo>
                  <a:cubicBezTo>
                    <a:pt x="47" y="143"/>
                    <a:pt x="49" y="147"/>
                    <a:pt x="49" y="150"/>
                  </a:cubicBezTo>
                  <a:cubicBezTo>
                    <a:pt x="49" y="150"/>
                    <a:pt x="48" y="151"/>
                    <a:pt x="48" y="152"/>
                  </a:cubicBezTo>
                  <a:cubicBezTo>
                    <a:pt x="51" y="152"/>
                    <a:pt x="55" y="139"/>
                    <a:pt x="55" y="13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2" name="Freeform 61"/>
            <p:cNvSpPr>
              <a:spLocks/>
            </p:cNvSpPr>
            <p:nvPr/>
          </p:nvSpPr>
          <p:spPr bwMode="auto">
            <a:xfrm>
              <a:off x="11156400" y="5241471"/>
              <a:ext cx="87313" cy="50800"/>
            </a:xfrm>
            <a:custGeom>
              <a:avLst/>
              <a:gdLst>
                <a:gd name="T0" fmla="*/ 24 w 25"/>
                <a:gd name="T1" fmla="*/ 5 h 15"/>
                <a:gd name="T2" fmla="*/ 14 w 25"/>
                <a:gd name="T3" fmla="*/ 2 h 15"/>
                <a:gd name="T4" fmla="*/ 8 w 25"/>
                <a:gd name="T5" fmla="*/ 1 h 15"/>
                <a:gd name="T6" fmla="*/ 2 w 25"/>
                <a:gd name="T7" fmla="*/ 6 h 15"/>
                <a:gd name="T8" fmla="*/ 0 w 25"/>
                <a:gd name="T9" fmla="*/ 10 h 15"/>
                <a:gd name="T10" fmla="*/ 2 w 25"/>
                <a:gd name="T11" fmla="*/ 11 h 15"/>
                <a:gd name="T12" fmla="*/ 8 w 25"/>
                <a:gd name="T13" fmla="*/ 13 h 15"/>
                <a:gd name="T14" fmla="*/ 15 w 25"/>
                <a:gd name="T15" fmla="*/ 13 h 15"/>
                <a:gd name="T16" fmla="*/ 23 w 25"/>
                <a:gd name="T17" fmla="*/ 12 h 15"/>
                <a:gd name="T18" fmla="*/ 22 w 25"/>
                <a:gd name="T19" fmla="*/ 5 h 15"/>
                <a:gd name="T20" fmla="*/ 24 w 25"/>
                <a:gd name="T2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5">
                  <a:moveTo>
                    <a:pt x="24" y="5"/>
                  </a:moveTo>
                  <a:cubicBezTo>
                    <a:pt x="19" y="0"/>
                    <a:pt x="18" y="4"/>
                    <a:pt x="14" y="2"/>
                  </a:cubicBezTo>
                  <a:cubicBezTo>
                    <a:pt x="11" y="0"/>
                    <a:pt x="9" y="0"/>
                    <a:pt x="8" y="1"/>
                  </a:cubicBezTo>
                  <a:cubicBezTo>
                    <a:pt x="6" y="2"/>
                    <a:pt x="4" y="2"/>
                    <a:pt x="2" y="6"/>
                  </a:cubicBezTo>
                  <a:cubicBezTo>
                    <a:pt x="2" y="7"/>
                    <a:pt x="1" y="9"/>
                    <a:pt x="0" y="10"/>
                  </a:cubicBezTo>
                  <a:cubicBezTo>
                    <a:pt x="1" y="11"/>
                    <a:pt x="2" y="12"/>
                    <a:pt x="2" y="11"/>
                  </a:cubicBezTo>
                  <a:cubicBezTo>
                    <a:pt x="4" y="11"/>
                    <a:pt x="5" y="13"/>
                    <a:pt x="8" y="13"/>
                  </a:cubicBezTo>
                  <a:cubicBezTo>
                    <a:pt x="10" y="12"/>
                    <a:pt x="12" y="14"/>
                    <a:pt x="15" y="13"/>
                  </a:cubicBezTo>
                  <a:cubicBezTo>
                    <a:pt x="19" y="12"/>
                    <a:pt x="22" y="15"/>
                    <a:pt x="23" y="12"/>
                  </a:cubicBezTo>
                  <a:cubicBezTo>
                    <a:pt x="25" y="10"/>
                    <a:pt x="22" y="5"/>
                    <a:pt x="22" y="5"/>
                  </a:cubicBezTo>
                  <a:cubicBezTo>
                    <a:pt x="22" y="5"/>
                    <a:pt x="23" y="5"/>
                    <a:pt x="24"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3" name="Freeform 62"/>
            <p:cNvSpPr>
              <a:spLocks/>
            </p:cNvSpPr>
            <p:nvPr/>
          </p:nvSpPr>
          <p:spPr bwMode="auto">
            <a:xfrm>
              <a:off x="11507238" y="5385934"/>
              <a:ext cx="204788" cy="431800"/>
            </a:xfrm>
            <a:custGeom>
              <a:avLst/>
              <a:gdLst>
                <a:gd name="T0" fmla="*/ 44 w 59"/>
                <a:gd name="T1" fmla="*/ 15 h 124"/>
                <a:gd name="T2" fmla="*/ 36 w 59"/>
                <a:gd name="T3" fmla="*/ 9 h 124"/>
                <a:gd name="T4" fmla="*/ 34 w 59"/>
                <a:gd name="T5" fmla="*/ 5 h 124"/>
                <a:gd name="T6" fmla="*/ 27 w 59"/>
                <a:gd name="T7" fmla="*/ 1 h 124"/>
                <a:gd name="T8" fmla="*/ 21 w 59"/>
                <a:gd name="T9" fmla="*/ 5 h 124"/>
                <a:gd name="T10" fmla="*/ 15 w 59"/>
                <a:gd name="T11" fmla="*/ 6 h 124"/>
                <a:gd name="T12" fmla="*/ 8 w 59"/>
                <a:gd name="T13" fmla="*/ 6 h 124"/>
                <a:gd name="T14" fmla="*/ 2 w 59"/>
                <a:gd name="T15" fmla="*/ 7 h 124"/>
                <a:gd name="T16" fmla="*/ 0 w 59"/>
                <a:gd name="T17" fmla="*/ 9 h 124"/>
                <a:gd name="T18" fmla="*/ 3 w 59"/>
                <a:gd name="T19" fmla="*/ 13 h 124"/>
                <a:gd name="T20" fmla="*/ 7 w 59"/>
                <a:gd name="T21" fmla="*/ 19 h 124"/>
                <a:gd name="T22" fmla="*/ 14 w 59"/>
                <a:gd name="T23" fmla="*/ 23 h 124"/>
                <a:gd name="T24" fmla="*/ 19 w 59"/>
                <a:gd name="T25" fmla="*/ 24 h 124"/>
                <a:gd name="T26" fmla="*/ 22 w 59"/>
                <a:gd name="T27" fmla="*/ 30 h 124"/>
                <a:gd name="T28" fmla="*/ 16 w 59"/>
                <a:gd name="T29" fmla="*/ 34 h 124"/>
                <a:gd name="T30" fmla="*/ 24 w 59"/>
                <a:gd name="T31" fmla="*/ 41 h 124"/>
                <a:gd name="T32" fmla="*/ 28 w 59"/>
                <a:gd name="T33" fmla="*/ 48 h 124"/>
                <a:gd name="T34" fmla="*/ 35 w 59"/>
                <a:gd name="T35" fmla="*/ 57 h 124"/>
                <a:gd name="T36" fmla="*/ 42 w 59"/>
                <a:gd name="T37" fmla="*/ 63 h 124"/>
                <a:gd name="T38" fmla="*/ 43 w 59"/>
                <a:gd name="T39" fmla="*/ 71 h 124"/>
                <a:gd name="T40" fmla="*/ 46 w 59"/>
                <a:gd name="T41" fmla="*/ 85 h 124"/>
                <a:gd name="T42" fmla="*/ 40 w 59"/>
                <a:gd name="T43" fmla="*/ 94 h 124"/>
                <a:gd name="T44" fmla="*/ 33 w 59"/>
                <a:gd name="T45" fmla="*/ 98 h 124"/>
                <a:gd name="T46" fmla="*/ 33 w 59"/>
                <a:gd name="T47" fmla="*/ 106 h 124"/>
                <a:gd name="T48" fmla="*/ 24 w 59"/>
                <a:gd name="T49" fmla="*/ 106 h 124"/>
                <a:gd name="T50" fmla="*/ 19 w 59"/>
                <a:gd name="T51" fmla="*/ 109 h 124"/>
                <a:gd name="T52" fmla="*/ 22 w 59"/>
                <a:gd name="T53" fmla="*/ 112 h 124"/>
                <a:gd name="T54" fmla="*/ 20 w 59"/>
                <a:gd name="T55" fmla="*/ 119 h 124"/>
                <a:gd name="T56" fmla="*/ 24 w 59"/>
                <a:gd name="T57" fmla="*/ 122 h 124"/>
                <a:gd name="T58" fmla="*/ 32 w 59"/>
                <a:gd name="T59" fmla="*/ 117 h 124"/>
                <a:gd name="T60" fmla="*/ 33 w 59"/>
                <a:gd name="T61" fmla="*/ 114 h 124"/>
                <a:gd name="T62" fmla="*/ 36 w 59"/>
                <a:gd name="T63" fmla="*/ 109 h 124"/>
                <a:gd name="T64" fmla="*/ 41 w 59"/>
                <a:gd name="T65" fmla="*/ 109 h 124"/>
                <a:gd name="T66" fmla="*/ 52 w 59"/>
                <a:gd name="T67" fmla="*/ 103 h 124"/>
                <a:gd name="T68" fmla="*/ 58 w 59"/>
                <a:gd name="T69" fmla="*/ 93 h 124"/>
                <a:gd name="T70" fmla="*/ 56 w 59"/>
                <a:gd name="T71" fmla="*/ 74 h 124"/>
                <a:gd name="T72" fmla="*/ 48 w 59"/>
                <a:gd name="T73" fmla="*/ 61 h 124"/>
                <a:gd name="T74" fmla="*/ 35 w 59"/>
                <a:gd name="T75" fmla="*/ 50 h 124"/>
                <a:gd name="T76" fmla="*/ 32 w 59"/>
                <a:gd name="T77" fmla="*/ 44 h 124"/>
                <a:gd name="T78" fmla="*/ 30 w 59"/>
                <a:gd name="T79" fmla="*/ 33 h 124"/>
                <a:gd name="T80" fmla="*/ 35 w 59"/>
                <a:gd name="T81" fmla="*/ 26 h 124"/>
                <a:gd name="T82" fmla="*/ 39 w 59"/>
                <a:gd name="T83" fmla="*/ 22 h 124"/>
                <a:gd name="T84" fmla="*/ 45 w 59"/>
                <a:gd name="T85" fmla="*/ 17 h 124"/>
                <a:gd name="T86" fmla="*/ 46 w 59"/>
                <a:gd name="T87" fmla="*/ 17 h 124"/>
                <a:gd name="T88" fmla="*/ 44 w 59"/>
                <a:gd name="T89" fmla="*/ 1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 h="124">
                  <a:moveTo>
                    <a:pt x="44" y="15"/>
                  </a:moveTo>
                  <a:cubicBezTo>
                    <a:pt x="42" y="15"/>
                    <a:pt x="36" y="11"/>
                    <a:pt x="36" y="9"/>
                  </a:cubicBezTo>
                  <a:cubicBezTo>
                    <a:pt x="36" y="8"/>
                    <a:pt x="39" y="5"/>
                    <a:pt x="34" y="5"/>
                  </a:cubicBezTo>
                  <a:cubicBezTo>
                    <a:pt x="29" y="4"/>
                    <a:pt x="28" y="2"/>
                    <a:pt x="27" y="1"/>
                  </a:cubicBezTo>
                  <a:cubicBezTo>
                    <a:pt x="26" y="0"/>
                    <a:pt x="22" y="3"/>
                    <a:pt x="21" y="5"/>
                  </a:cubicBezTo>
                  <a:cubicBezTo>
                    <a:pt x="19" y="8"/>
                    <a:pt x="18" y="5"/>
                    <a:pt x="15" y="6"/>
                  </a:cubicBezTo>
                  <a:cubicBezTo>
                    <a:pt x="12" y="8"/>
                    <a:pt x="10" y="4"/>
                    <a:pt x="8" y="6"/>
                  </a:cubicBezTo>
                  <a:cubicBezTo>
                    <a:pt x="7" y="8"/>
                    <a:pt x="4" y="5"/>
                    <a:pt x="2" y="7"/>
                  </a:cubicBezTo>
                  <a:cubicBezTo>
                    <a:pt x="2" y="8"/>
                    <a:pt x="1" y="8"/>
                    <a:pt x="0" y="9"/>
                  </a:cubicBezTo>
                  <a:cubicBezTo>
                    <a:pt x="1" y="10"/>
                    <a:pt x="3" y="12"/>
                    <a:pt x="3" y="13"/>
                  </a:cubicBezTo>
                  <a:cubicBezTo>
                    <a:pt x="3" y="15"/>
                    <a:pt x="7" y="16"/>
                    <a:pt x="7" y="19"/>
                  </a:cubicBezTo>
                  <a:cubicBezTo>
                    <a:pt x="7" y="21"/>
                    <a:pt x="12" y="24"/>
                    <a:pt x="14" y="23"/>
                  </a:cubicBezTo>
                  <a:cubicBezTo>
                    <a:pt x="15" y="21"/>
                    <a:pt x="19" y="20"/>
                    <a:pt x="19" y="24"/>
                  </a:cubicBezTo>
                  <a:cubicBezTo>
                    <a:pt x="20" y="28"/>
                    <a:pt x="22" y="28"/>
                    <a:pt x="22" y="30"/>
                  </a:cubicBezTo>
                  <a:cubicBezTo>
                    <a:pt x="22" y="33"/>
                    <a:pt x="17" y="31"/>
                    <a:pt x="16" y="34"/>
                  </a:cubicBezTo>
                  <a:cubicBezTo>
                    <a:pt x="15" y="36"/>
                    <a:pt x="24" y="39"/>
                    <a:pt x="24" y="41"/>
                  </a:cubicBezTo>
                  <a:cubicBezTo>
                    <a:pt x="24" y="43"/>
                    <a:pt x="27" y="46"/>
                    <a:pt x="28" y="48"/>
                  </a:cubicBezTo>
                  <a:cubicBezTo>
                    <a:pt x="29" y="51"/>
                    <a:pt x="34" y="54"/>
                    <a:pt x="35" y="57"/>
                  </a:cubicBezTo>
                  <a:cubicBezTo>
                    <a:pt x="36" y="60"/>
                    <a:pt x="40" y="62"/>
                    <a:pt x="42" y="63"/>
                  </a:cubicBezTo>
                  <a:cubicBezTo>
                    <a:pt x="43" y="65"/>
                    <a:pt x="44" y="68"/>
                    <a:pt x="43" y="71"/>
                  </a:cubicBezTo>
                  <a:cubicBezTo>
                    <a:pt x="43" y="74"/>
                    <a:pt x="43" y="80"/>
                    <a:pt x="46" y="85"/>
                  </a:cubicBezTo>
                  <a:cubicBezTo>
                    <a:pt x="49" y="89"/>
                    <a:pt x="42" y="91"/>
                    <a:pt x="40" y="94"/>
                  </a:cubicBezTo>
                  <a:cubicBezTo>
                    <a:pt x="38" y="96"/>
                    <a:pt x="39" y="100"/>
                    <a:pt x="33" y="98"/>
                  </a:cubicBezTo>
                  <a:cubicBezTo>
                    <a:pt x="27" y="97"/>
                    <a:pt x="34" y="104"/>
                    <a:pt x="33" y="106"/>
                  </a:cubicBezTo>
                  <a:cubicBezTo>
                    <a:pt x="32" y="108"/>
                    <a:pt x="24" y="104"/>
                    <a:pt x="24" y="106"/>
                  </a:cubicBezTo>
                  <a:cubicBezTo>
                    <a:pt x="24" y="107"/>
                    <a:pt x="21" y="108"/>
                    <a:pt x="19" y="109"/>
                  </a:cubicBezTo>
                  <a:cubicBezTo>
                    <a:pt x="20" y="111"/>
                    <a:pt x="21" y="111"/>
                    <a:pt x="22" y="112"/>
                  </a:cubicBezTo>
                  <a:cubicBezTo>
                    <a:pt x="24" y="113"/>
                    <a:pt x="20" y="115"/>
                    <a:pt x="20" y="119"/>
                  </a:cubicBezTo>
                  <a:cubicBezTo>
                    <a:pt x="20" y="123"/>
                    <a:pt x="23" y="124"/>
                    <a:pt x="24" y="122"/>
                  </a:cubicBezTo>
                  <a:cubicBezTo>
                    <a:pt x="25" y="121"/>
                    <a:pt x="30" y="117"/>
                    <a:pt x="32" y="117"/>
                  </a:cubicBezTo>
                  <a:cubicBezTo>
                    <a:pt x="33" y="116"/>
                    <a:pt x="32" y="114"/>
                    <a:pt x="33" y="114"/>
                  </a:cubicBezTo>
                  <a:cubicBezTo>
                    <a:pt x="35" y="114"/>
                    <a:pt x="35" y="111"/>
                    <a:pt x="36" y="109"/>
                  </a:cubicBezTo>
                  <a:cubicBezTo>
                    <a:pt x="36" y="108"/>
                    <a:pt x="38" y="108"/>
                    <a:pt x="41" y="109"/>
                  </a:cubicBezTo>
                  <a:cubicBezTo>
                    <a:pt x="43" y="109"/>
                    <a:pt x="47" y="106"/>
                    <a:pt x="52" y="103"/>
                  </a:cubicBezTo>
                  <a:cubicBezTo>
                    <a:pt x="56" y="101"/>
                    <a:pt x="56" y="100"/>
                    <a:pt x="58" y="93"/>
                  </a:cubicBezTo>
                  <a:cubicBezTo>
                    <a:pt x="59" y="85"/>
                    <a:pt x="56" y="76"/>
                    <a:pt x="56" y="74"/>
                  </a:cubicBezTo>
                  <a:cubicBezTo>
                    <a:pt x="56" y="72"/>
                    <a:pt x="50" y="61"/>
                    <a:pt x="48" y="61"/>
                  </a:cubicBezTo>
                  <a:cubicBezTo>
                    <a:pt x="46" y="61"/>
                    <a:pt x="37" y="52"/>
                    <a:pt x="35" y="50"/>
                  </a:cubicBezTo>
                  <a:cubicBezTo>
                    <a:pt x="34" y="49"/>
                    <a:pt x="34" y="46"/>
                    <a:pt x="32" y="44"/>
                  </a:cubicBezTo>
                  <a:cubicBezTo>
                    <a:pt x="29" y="42"/>
                    <a:pt x="29" y="37"/>
                    <a:pt x="30" y="33"/>
                  </a:cubicBezTo>
                  <a:cubicBezTo>
                    <a:pt x="30" y="30"/>
                    <a:pt x="36" y="29"/>
                    <a:pt x="35" y="26"/>
                  </a:cubicBezTo>
                  <a:cubicBezTo>
                    <a:pt x="35" y="24"/>
                    <a:pt x="36" y="22"/>
                    <a:pt x="39" y="22"/>
                  </a:cubicBezTo>
                  <a:cubicBezTo>
                    <a:pt x="41" y="21"/>
                    <a:pt x="44" y="19"/>
                    <a:pt x="45" y="17"/>
                  </a:cubicBezTo>
                  <a:cubicBezTo>
                    <a:pt x="45" y="17"/>
                    <a:pt x="45" y="17"/>
                    <a:pt x="46" y="17"/>
                  </a:cubicBezTo>
                  <a:cubicBezTo>
                    <a:pt x="45" y="16"/>
                    <a:pt x="44" y="16"/>
                    <a:pt x="44" y="1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4" name="Freeform 63"/>
            <p:cNvSpPr>
              <a:spLocks/>
            </p:cNvSpPr>
            <p:nvPr/>
          </p:nvSpPr>
          <p:spPr bwMode="auto">
            <a:xfrm>
              <a:off x="11507238" y="5643109"/>
              <a:ext cx="169863" cy="122238"/>
            </a:xfrm>
            <a:custGeom>
              <a:avLst/>
              <a:gdLst>
                <a:gd name="T0" fmla="*/ 24 w 49"/>
                <a:gd name="T1" fmla="*/ 32 h 35"/>
                <a:gd name="T2" fmla="*/ 33 w 49"/>
                <a:gd name="T3" fmla="*/ 32 h 35"/>
                <a:gd name="T4" fmla="*/ 33 w 49"/>
                <a:gd name="T5" fmla="*/ 24 h 35"/>
                <a:gd name="T6" fmla="*/ 40 w 49"/>
                <a:gd name="T7" fmla="*/ 20 h 35"/>
                <a:gd name="T8" fmla="*/ 46 w 49"/>
                <a:gd name="T9" fmla="*/ 11 h 35"/>
                <a:gd name="T10" fmla="*/ 43 w 49"/>
                <a:gd name="T11" fmla="*/ 1 h 35"/>
                <a:gd name="T12" fmla="*/ 37 w 49"/>
                <a:gd name="T13" fmla="*/ 2 h 35"/>
                <a:gd name="T14" fmla="*/ 32 w 49"/>
                <a:gd name="T15" fmla="*/ 4 h 35"/>
                <a:gd name="T16" fmla="*/ 29 w 49"/>
                <a:gd name="T17" fmla="*/ 6 h 35"/>
                <a:gd name="T18" fmla="*/ 25 w 49"/>
                <a:gd name="T19" fmla="*/ 2 h 35"/>
                <a:gd name="T20" fmla="*/ 14 w 49"/>
                <a:gd name="T21" fmla="*/ 2 h 35"/>
                <a:gd name="T22" fmla="*/ 3 w 49"/>
                <a:gd name="T23" fmla="*/ 8 h 35"/>
                <a:gd name="T24" fmla="*/ 3 w 49"/>
                <a:gd name="T25" fmla="*/ 15 h 35"/>
                <a:gd name="T26" fmla="*/ 4 w 49"/>
                <a:gd name="T27" fmla="*/ 21 h 35"/>
                <a:gd name="T28" fmla="*/ 4 w 49"/>
                <a:gd name="T29" fmla="*/ 21 h 35"/>
                <a:gd name="T30" fmla="*/ 6 w 49"/>
                <a:gd name="T31" fmla="*/ 28 h 35"/>
                <a:gd name="T32" fmla="*/ 11 w 49"/>
                <a:gd name="T33" fmla="*/ 29 h 35"/>
                <a:gd name="T34" fmla="*/ 12 w 49"/>
                <a:gd name="T35" fmla="*/ 34 h 35"/>
                <a:gd name="T36" fmla="*/ 18 w 49"/>
                <a:gd name="T37" fmla="*/ 34 h 35"/>
                <a:gd name="T38" fmla="*/ 19 w 49"/>
                <a:gd name="T39" fmla="*/ 35 h 35"/>
                <a:gd name="T40" fmla="*/ 24 w 49"/>
                <a:gd name="T41" fmla="*/ 3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35">
                  <a:moveTo>
                    <a:pt x="24" y="32"/>
                  </a:moveTo>
                  <a:cubicBezTo>
                    <a:pt x="24" y="30"/>
                    <a:pt x="32" y="34"/>
                    <a:pt x="33" y="32"/>
                  </a:cubicBezTo>
                  <a:cubicBezTo>
                    <a:pt x="34" y="30"/>
                    <a:pt x="27" y="23"/>
                    <a:pt x="33" y="24"/>
                  </a:cubicBezTo>
                  <a:cubicBezTo>
                    <a:pt x="39" y="26"/>
                    <a:pt x="38" y="22"/>
                    <a:pt x="40" y="20"/>
                  </a:cubicBezTo>
                  <a:cubicBezTo>
                    <a:pt x="42" y="17"/>
                    <a:pt x="49" y="15"/>
                    <a:pt x="46" y="11"/>
                  </a:cubicBezTo>
                  <a:cubicBezTo>
                    <a:pt x="44" y="7"/>
                    <a:pt x="43" y="4"/>
                    <a:pt x="43" y="1"/>
                  </a:cubicBezTo>
                  <a:cubicBezTo>
                    <a:pt x="41" y="2"/>
                    <a:pt x="39" y="2"/>
                    <a:pt x="37" y="2"/>
                  </a:cubicBezTo>
                  <a:cubicBezTo>
                    <a:pt x="36" y="1"/>
                    <a:pt x="32" y="1"/>
                    <a:pt x="32" y="4"/>
                  </a:cubicBezTo>
                  <a:cubicBezTo>
                    <a:pt x="32" y="6"/>
                    <a:pt x="29" y="7"/>
                    <a:pt x="29" y="6"/>
                  </a:cubicBezTo>
                  <a:cubicBezTo>
                    <a:pt x="30" y="4"/>
                    <a:pt x="27" y="5"/>
                    <a:pt x="25" y="2"/>
                  </a:cubicBezTo>
                  <a:cubicBezTo>
                    <a:pt x="23" y="0"/>
                    <a:pt x="17" y="3"/>
                    <a:pt x="14" y="2"/>
                  </a:cubicBezTo>
                  <a:cubicBezTo>
                    <a:pt x="11" y="1"/>
                    <a:pt x="6" y="4"/>
                    <a:pt x="3" y="8"/>
                  </a:cubicBezTo>
                  <a:cubicBezTo>
                    <a:pt x="0" y="11"/>
                    <a:pt x="3" y="11"/>
                    <a:pt x="3" y="15"/>
                  </a:cubicBezTo>
                  <a:cubicBezTo>
                    <a:pt x="3" y="18"/>
                    <a:pt x="5" y="18"/>
                    <a:pt x="4" y="21"/>
                  </a:cubicBezTo>
                  <a:cubicBezTo>
                    <a:pt x="4" y="21"/>
                    <a:pt x="4" y="21"/>
                    <a:pt x="4" y="21"/>
                  </a:cubicBezTo>
                  <a:cubicBezTo>
                    <a:pt x="7" y="23"/>
                    <a:pt x="6" y="26"/>
                    <a:pt x="6" y="28"/>
                  </a:cubicBezTo>
                  <a:cubicBezTo>
                    <a:pt x="7" y="31"/>
                    <a:pt x="10" y="29"/>
                    <a:pt x="11" y="29"/>
                  </a:cubicBezTo>
                  <a:cubicBezTo>
                    <a:pt x="13" y="29"/>
                    <a:pt x="10" y="32"/>
                    <a:pt x="12" y="34"/>
                  </a:cubicBezTo>
                  <a:cubicBezTo>
                    <a:pt x="13" y="35"/>
                    <a:pt x="17" y="32"/>
                    <a:pt x="18" y="34"/>
                  </a:cubicBezTo>
                  <a:cubicBezTo>
                    <a:pt x="18" y="35"/>
                    <a:pt x="19" y="35"/>
                    <a:pt x="19" y="35"/>
                  </a:cubicBezTo>
                  <a:cubicBezTo>
                    <a:pt x="21" y="34"/>
                    <a:pt x="24" y="33"/>
                    <a:pt x="24" y="3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5" name="Freeform 64"/>
            <p:cNvSpPr>
              <a:spLocks/>
            </p:cNvSpPr>
            <p:nvPr/>
          </p:nvSpPr>
          <p:spPr bwMode="auto">
            <a:xfrm>
              <a:off x="11451675" y="5414509"/>
              <a:ext cx="207963" cy="254000"/>
            </a:xfrm>
            <a:custGeom>
              <a:avLst/>
              <a:gdLst>
                <a:gd name="T0" fmla="*/ 40 w 60"/>
                <a:gd name="T1" fmla="*/ 33 h 73"/>
                <a:gd name="T2" fmla="*/ 32 w 60"/>
                <a:gd name="T3" fmla="*/ 26 h 73"/>
                <a:gd name="T4" fmla="*/ 38 w 60"/>
                <a:gd name="T5" fmla="*/ 22 h 73"/>
                <a:gd name="T6" fmla="*/ 35 w 60"/>
                <a:gd name="T7" fmla="*/ 16 h 73"/>
                <a:gd name="T8" fmla="*/ 30 w 60"/>
                <a:gd name="T9" fmla="*/ 15 h 73"/>
                <a:gd name="T10" fmla="*/ 23 w 60"/>
                <a:gd name="T11" fmla="*/ 11 h 73"/>
                <a:gd name="T12" fmla="*/ 19 w 60"/>
                <a:gd name="T13" fmla="*/ 5 h 73"/>
                <a:gd name="T14" fmla="*/ 16 w 60"/>
                <a:gd name="T15" fmla="*/ 1 h 73"/>
                <a:gd name="T16" fmla="*/ 13 w 60"/>
                <a:gd name="T17" fmla="*/ 1 h 73"/>
                <a:gd name="T18" fmla="*/ 12 w 60"/>
                <a:gd name="T19" fmla="*/ 5 h 73"/>
                <a:gd name="T20" fmla="*/ 11 w 60"/>
                <a:gd name="T21" fmla="*/ 11 h 73"/>
                <a:gd name="T22" fmla="*/ 7 w 60"/>
                <a:gd name="T23" fmla="*/ 7 h 73"/>
                <a:gd name="T24" fmla="*/ 3 w 60"/>
                <a:gd name="T25" fmla="*/ 14 h 73"/>
                <a:gd name="T26" fmla="*/ 0 w 60"/>
                <a:gd name="T27" fmla="*/ 16 h 73"/>
                <a:gd name="T28" fmla="*/ 2 w 60"/>
                <a:gd name="T29" fmla="*/ 18 h 73"/>
                <a:gd name="T30" fmla="*/ 2 w 60"/>
                <a:gd name="T31" fmla="*/ 24 h 73"/>
                <a:gd name="T32" fmla="*/ 8 w 60"/>
                <a:gd name="T33" fmla="*/ 26 h 73"/>
                <a:gd name="T34" fmla="*/ 7 w 60"/>
                <a:gd name="T35" fmla="*/ 35 h 73"/>
                <a:gd name="T36" fmla="*/ 5 w 60"/>
                <a:gd name="T37" fmla="*/ 41 h 73"/>
                <a:gd name="T38" fmla="*/ 12 w 60"/>
                <a:gd name="T39" fmla="*/ 38 h 73"/>
                <a:gd name="T40" fmla="*/ 18 w 60"/>
                <a:gd name="T41" fmla="*/ 38 h 73"/>
                <a:gd name="T42" fmla="*/ 23 w 60"/>
                <a:gd name="T43" fmla="*/ 37 h 73"/>
                <a:gd name="T44" fmla="*/ 31 w 60"/>
                <a:gd name="T45" fmla="*/ 36 h 73"/>
                <a:gd name="T46" fmla="*/ 37 w 60"/>
                <a:gd name="T47" fmla="*/ 42 h 73"/>
                <a:gd name="T48" fmla="*/ 38 w 60"/>
                <a:gd name="T49" fmla="*/ 52 h 73"/>
                <a:gd name="T50" fmla="*/ 43 w 60"/>
                <a:gd name="T51" fmla="*/ 60 h 73"/>
                <a:gd name="T52" fmla="*/ 42 w 60"/>
                <a:gd name="T53" fmla="*/ 69 h 73"/>
                <a:gd name="T54" fmla="*/ 45 w 60"/>
                <a:gd name="T55" fmla="*/ 72 h 73"/>
                <a:gd name="T56" fmla="*/ 48 w 60"/>
                <a:gd name="T57" fmla="*/ 70 h 73"/>
                <a:gd name="T58" fmla="*/ 53 w 60"/>
                <a:gd name="T59" fmla="*/ 68 h 73"/>
                <a:gd name="T60" fmla="*/ 59 w 60"/>
                <a:gd name="T61" fmla="*/ 67 h 73"/>
                <a:gd name="T62" fmla="*/ 59 w 60"/>
                <a:gd name="T63" fmla="*/ 63 h 73"/>
                <a:gd name="T64" fmla="*/ 58 w 60"/>
                <a:gd name="T65" fmla="*/ 55 h 73"/>
                <a:gd name="T66" fmla="*/ 51 w 60"/>
                <a:gd name="T67" fmla="*/ 49 h 73"/>
                <a:gd name="T68" fmla="*/ 44 w 60"/>
                <a:gd name="T69" fmla="*/ 40 h 73"/>
                <a:gd name="T70" fmla="*/ 40 w 60"/>
                <a:gd name="T71" fmla="*/ 3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3">
                  <a:moveTo>
                    <a:pt x="40" y="33"/>
                  </a:moveTo>
                  <a:cubicBezTo>
                    <a:pt x="40" y="31"/>
                    <a:pt x="31" y="28"/>
                    <a:pt x="32" y="26"/>
                  </a:cubicBezTo>
                  <a:cubicBezTo>
                    <a:pt x="33" y="23"/>
                    <a:pt x="38" y="25"/>
                    <a:pt x="38" y="22"/>
                  </a:cubicBezTo>
                  <a:cubicBezTo>
                    <a:pt x="38" y="20"/>
                    <a:pt x="36" y="20"/>
                    <a:pt x="35" y="16"/>
                  </a:cubicBezTo>
                  <a:cubicBezTo>
                    <a:pt x="35" y="12"/>
                    <a:pt x="31" y="13"/>
                    <a:pt x="30" y="15"/>
                  </a:cubicBezTo>
                  <a:cubicBezTo>
                    <a:pt x="28" y="16"/>
                    <a:pt x="23" y="13"/>
                    <a:pt x="23" y="11"/>
                  </a:cubicBezTo>
                  <a:cubicBezTo>
                    <a:pt x="23" y="8"/>
                    <a:pt x="19" y="7"/>
                    <a:pt x="19" y="5"/>
                  </a:cubicBezTo>
                  <a:cubicBezTo>
                    <a:pt x="19" y="4"/>
                    <a:pt x="17" y="2"/>
                    <a:pt x="16" y="1"/>
                  </a:cubicBezTo>
                  <a:cubicBezTo>
                    <a:pt x="15" y="1"/>
                    <a:pt x="13" y="1"/>
                    <a:pt x="13" y="1"/>
                  </a:cubicBezTo>
                  <a:cubicBezTo>
                    <a:pt x="12" y="0"/>
                    <a:pt x="11" y="4"/>
                    <a:pt x="12" y="5"/>
                  </a:cubicBezTo>
                  <a:cubicBezTo>
                    <a:pt x="13" y="6"/>
                    <a:pt x="14" y="12"/>
                    <a:pt x="11" y="11"/>
                  </a:cubicBezTo>
                  <a:cubicBezTo>
                    <a:pt x="9" y="11"/>
                    <a:pt x="9" y="7"/>
                    <a:pt x="7" y="7"/>
                  </a:cubicBezTo>
                  <a:cubicBezTo>
                    <a:pt x="7" y="7"/>
                    <a:pt x="3" y="12"/>
                    <a:pt x="3" y="14"/>
                  </a:cubicBezTo>
                  <a:cubicBezTo>
                    <a:pt x="3" y="15"/>
                    <a:pt x="1" y="16"/>
                    <a:pt x="0" y="16"/>
                  </a:cubicBezTo>
                  <a:cubicBezTo>
                    <a:pt x="1" y="17"/>
                    <a:pt x="2" y="18"/>
                    <a:pt x="2" y="18"/>
                  </a:cubicBezTo>
                  <a:cubicBezTo>
                    <a:pt x="3" y="19"/>
                    <a:pt x="1" y="22"/>
                    <a:pt x="2" y="24"/>
                  </a:cubicBezTo>
                  <a:cubicBezTo>
                    <a:pt x="4" y="27"/>
                    <a:pt x="7" y="23"/>
                    <a:pt x="8" y="26"/>
                  </a:cubicBezTo>
                  <a:cubicBezTo>
                    <a:pt x="9" y="30"/>
                    <a:pt x="7" y="31"/>
                    <a:pt x="7" y="35"/>
                  </a:cubicBezTo>
                  <a:cubicBezTo>
                    <a:pt x="7" y="38"/>
                    <a:pt x="5" y="38"/>
                    <a:pt x="5" y="41"/>
                  </a:cubicBezTo>
                  <a:cubicBezTo>
                    <a:pt x="6" y="44"/>
                    <a:pt x="10" y="40"/>
                    <a:pt x="12" y="38"/>
                  </a:cubicBezTo>
                  <a:cubicBezTo>
                    <a:pt x="15" y="36"/>
                    <a:pt x="17" y="37"/>
                    <a:pt x="18" y="38"/>
                  </a:cubicBezTo>
                  <a:cubicBezTo>
                    <a:pt x="19" y="39"/>
                    <a:pt x="23" y="38"/>
                    <a:pt x="23" y="37"/>
                  </a:cubicBezTo>
                  <a:cubicBezTo>
                    <a:pt x="24" y="35"/>
                    <a:pt x="29" y="34"/>
                    <a:pt x="31" y="36"/>
                  </a:cubicBezTo>
                  <a:cubicBezTo>
                    <a:pt x="33" y="38"/>
                    <a:pt x="34" y="41"/>
                    <a:pt x="37" y="42"/>
                  </a:cubicBezTo>
                  <a:cubicBezTo>
                    <a:pt x="39" y="43"/>
                    <a:pt x="35" y="51"/>
                    <a:pt x="38" y="52"/>
                  </a:cubicBezTo>
                  <a:cubicBezTo>
                    <a:pt x="40" y="52"/>
                    <a:pt x="43" y="56"/>
                    <a:pt x="43" y="60"/>
                  </a:cubicBezTo>
                  <a:cubicBezTo>
                    <a:pt x="43" y="64"/>
                    <a:pt x="45" y="66"/>
                    <a:pt x="42" y="69"/>
                  </a:cubicBezTo>
                  <a:cubicBezTo>
                    <a:pt x="44" y="70"/>
                    <a:pt x="46" y="70"/>
                    <a:pt x="45" y="72"/>
                  </a:cubicBezTo>
                  <a:cubicBezTo>
                    <a:pt x="45" y="73"/>
                    <a:pt x="48" y="72"/>
                    <a:pt x="48" y="70"/>
                  </a:cubicBezTo>
                  <a:cubicBezTo>
                    <a:pt x="48" y="67"/>
                    <a:pt x="52" y="67"/>
                    <a:pt x="53" y="68"/>
                  </a:cubicBezTo>
                  <a:cubicBezTo>
                    <a:pt x="55" y="68"/>
                    <a:pt x="57" y="68"/>
                    <a:pt x="59" y="67"/>
                  </a:cubicBezTo>
                  <a:cubicBezTo>
                    <a:pt x="59" y="65"/>
                    <a:pt x="59" y="64"/>
                    <a:pt x="59" y="63"/>
                  </a:cubicBezTo>
                  <a:cubicBezTo>
                    <a:pt x="60" y="60"/>
                    <a:pt x="59" y="57"/>
                    <a:pt x="58" y="55"/>
                  </a:cubicBezTo>
                  <a:cubicBezTo>
                    <a:pt x="56" y="54"/>
                    <a:pt x="52" y="52"/>
                    <a:pt x="51" y="49"/>
                  </a:cubicBezTo>
                  <a:cubicBezTo>
                    <a:pt x="50" y="46"/>
                    <a:pt x="45" y="43"/>
                    <a:pt x="44" y="40"/>
                  </a:cubicBezTo>
                  <a:cubicBezTo>
                    <a:pt x="43" y="38"/>
                    <a:pt x="40" y="35"/>
                    <a:pt x="40"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6" name="Freeform 65"/>
            <p:cNvSpPr>
              <a:spLocks/>
            </p:cNvSpPr>
            <p:nvPr/>
          </p:nvSpPr>
          <p:spPr bwMode="auto">
            <a:xfrm>
              <a:off x="11381825" y="5470071"/>
              <a:ext cx="225425" cy="427038"/>
            </a:xfrm>
            <a:custGeom>
              <a:avLst/>
              <a:gdLst>
                <a:gd name="T0" fmla="*/ 39 w 65"/>
                <a:gd name="T1" fmla="*/ 65 h 123"/>
                <a:gd name="T2" fmla="*/ 39 w 65"/>
                <a:gd name="T3" fmla="*/ 58 h 123"/>
                <a:gd name="T4" fmla="*/ 50 w 65"/>
                <a:gd name="T5" fmla="*/ 52 h 123"/>
                <a:gd name="T6" fmla="*/ 61 w 65"/>
                <a:gd name="T7" fmla="*/ 52 h 123"/>
                <a:gd name="T8" fmla="*/ 62 w 65"/>
                <a:gd name="T9" fmla="*/ 53 h 123"/>
                <a:gd name="T10" fmla="*/ 63 w 65"/>
                <a:gd name="T11" fmla="*/ 44 h 123"/>
                <a:gd name="T12" fmla="*/ 58 w 65"/>
                <a:gd name="T13" fmla="*/ 36 h 123"/>
                <a:gd name="T14" fmla="*/ 57 w 65"/>
                <a:gd name="T15" fmla="*/ 26 h 123"/>
                <a:gd name="T16" fmla="*/ 51 w 65"/>
                <a:gd name="T17" fmla="*/ 20 h 123"/>
                <a:gd name="T18" fmla="*/ 43 w 65"/>
                <a:gd name="T19" fmla="*/ 21 h 123"/>
                <a:gd name="T20" fmla="*/ 38 w 65"/>
                <a:gd name="T21" fmla="*/ 22 h 123"/>
                <a:gd name="T22" fmla="*/ 32 w 65"/>
                <a:gd name="T23" fmla="*/ 22 h 123"/>
                <a:gd name="T24" fmla="*/ 25 w 65"/>
                <a:gd name="T25" fmla="*/ 25 h 123"/>
                <a:gd name="T26" fmla="*/ 27 w 65"/>
                <a:gd name="T27" fmla="*/ 19 h 123"/>
                <a:gd name="T28" fmla="*/ 28 w 65"/>
                <a:gd name="T29" fmla="*/ 10 h 123"/>
                <a:gd name="T30" fmla="*/ 22 w 65"/>
                <a:gd name="T31" fmla="*/ 8 h 123"/>
                <a:gd name="T32" fmla="*/ 22 w 65"/>
                <a:gd name="T33" fmla="*/ 2 h 123"/>
                <a:gd name="T34" fmla="*/ 20 w 65"/>
                <a:gd name="T35" fmla="*/ 0 h 123"/>
                <a:gd name="T36" fmla="*/ 19 w 65"/>
                <a:gd name="T37" fmla="*/ 2 h 123"/>
                <a:gd name="T38" fmla="*/ 12 w 65"/>
                <a:gd name="T39" fmla="*/ 6 h 123"/>
                <a:gd name="T40" fmla="*/ 6 w 65"/>
                <a:gd name="T41" fmla="*/ 8 h 123"/>
                <a:gd name="T42" fmla="*/ 1 w 65"/>
                <a:gd name="T43" fmla="*/ 10 h 123"/>
                <a:gd name="T44" fmla="*/ 0 w 65"/>
                <a:gd name="T45" fmla="*/ 23 h 123"/>
                <a:gd name="T46" fmla="*/ 6 w 65"/>
                <a:gd name="T47" fmla="*/ 30 h 123"/>
                <a:gd name="T48" fmla="*/ 7 w 65"/>
                <a:gd name="T49" fmla="*/ 36 h 123"/>
                <a:gd name="T50" fmla="*/ 7 w 65"/>
                <a:gd name="T51" fmla="*/ 39 h 123"/>
                <a:gd name="T52" fmla="*/ 6 w 65"/>
                <a:gd name="T53" fmla="*/ 45 h 123"/>
                <a:gd name="T54" fmla="*/ 8 w 65"/>
                <a:gd name="T55" fmla="*/ 54 h 123"/>
                <a:gd name="T56" fmla="*/ 12 w 65"/>
                <a:gd name="T57" fmla="*/ 64 h 123"/>
                <a:gd name="T58" fmla="*/ 14 w 65"/>
                <a:gd name="T59" fmla="*/ 70 h 123"/>
                <a:gd name="T60" fmla="*/ 7 w 65"/>
                <a:gd name="T61" fmla="*/ 83 h 123"/>
                <a:gd name="T62" fmla="*/ 5 w 65"/>
                <a:gd name="T63" fmla="*/ 95 h 123"/>
                <a:gd name="T64" fmla="*/ 5 w 65"/>
                <a:gd name="T65" fmla="*/ 102 h 123"/>
                <a:gd name="T66" fmla="*/ 16 w 65"/>
                <a:gd name="T67" fmla="*/ 112 h 123"/>
                <a:gd name="T68" fmla="*/ 18 w 65"/>
                <a:gd name="T69" fmla="*/ 116 h 123"/>
                <a:gd name="T70" fmla="*/ 23 w 65"/>
                <a:gd name="T71" fmla="*/ 116 h 123"/>
                <a:gd name="T72" fmla="*/ 27 w 65"/>
                <a:gd name="T73" fmla="*/ 121 h 123"/>
                <a:gd name="T74" fmla="*/ 33 w 65"/>
                <a:gd name="T75" fmla="*/ 122 h 123"/>
                <a:gd name="T76" fmla="*/ 36 w 65"/>
                <a:gd name="T77" fmla="*/ 119 h 123"/>
                <a:gd name="T78" fmla="*/ 27 w 65"/>
                <a:gd name="T79" fmla="*/ 113 h 123"/>
                <a:gd name="T80" fmla="*/ 21 w 65"/>
                <a:gd name="T81" fmla="*/ 104 h 123"/>
                <a:gd name="T82" fmla="*/ 18 w 65"/>
                <a:gd name="T83" fmla="*/ 97 h 123"/>
                <a:gd name="T84" fmla="*/ 13 w 65"/>
                <a:gd name="T85" fmla="*/ 93 h 123"/>
                <a:gd name="T86" fmla="*/ 14 w 65"/>
                <a:gd name="T87" fmla="*/ 80 h 123"/>
                <a:gd name="T88" fmla="*/ 18 w 65"/>
                <a:gd name="T89" fmla="*/ 64 h 123"/>
                <a:gd name="T90" fmla="*/ 25 w 65"/>
                <a:gd name="T91" fmla="*/ 62 h 123"/>
                <a:gd name="T92" fmla="*/ 31 w 65"/>
                <a:gd name="T93" fmla="*/ 66 h 123"/>
                <a:gd name="T94" fmla="*/ 40 w 65"/>
                <a:gd name="T95" fmla="*/ 71 h 123"/>
                <a:gd name="T96" fmla="*/ 40 w 65"/>
                <a:gd name="T97" fmla="*/ 71 h 123"/>
                <a:gd name="T98" fmla="*/ 40 w 65"/>
                <a:gd name="T99" fmla="*/ 71 h 123"/>
                <a:gd name="T100" fmla="*/ 39 w 65"/>
                <a:gd name="T101" fmla="*/ 6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123">
                  <a:moveTo>
                    <a:pt x="39" y="65"/>
                  </a:moveTo>
                  <a:cubicBezTo>
                    <a:pt x="39" y="61"/>
                    <a:pt x="36" y="61"/>
                    <a:pt x="39" y="58"/>
                  </a:cubicBezTo>
                  <a:cubicBezTo>
                    <a:pt x="42" y="54"/>
                    <a:pt x="47" y="51"/>
                    <a:pt x="50" y="52"/>
                  </a:cubicBezTo>
                  <a:cubicBezTo>
                    <a:pt x="53" y="53"/>
                    <a:pt x="59" y="50"/>
                    <a:pt x="61" y="52"/>
                  </a:cubicBezTo>
                  <a:cubicBezTo>
                    <a:pt x="61" y="53"/>
                    <a:pt x="62" y="53"/>
                    <a:pt x="62" y="53"/>
                  </a:cubicBezTo>
                  <a:cubicBezTo>
                    <a:pt x="65" y="50"/>
                    <a:pt x="63" y="48"/>
                    <a:pt x="63" y="44"/>
                  </a:cubicBezTo>
                  <a:cubicBezTo>
                    <a:pt x="63" y="40"/>
                    <a:pt x="60" y="36"/>
                    <a:pt x="58" y="36"/>
                  </a:cubicBezTo>
                  <a:cubicBezTo>
                    <a:pt x="55" y="35"/>
                    <a:pt x="59" y="27"/>
                    <a:pt x="57" y="26"/>
                  </a:cubicBezTo>
                  <a:cubicBezTo>
                    <a:pt x="54" y="25"/>
                    <a:pt x="53" y="22"/>
                    <a:pt x="51" y="20"/>
                  </a:cubicBezTo>
                  <a:cubicBezTo>
                    <a:pt x="49" y="18"/>
                    <a:pt x="44" y="19"/>
                    <a:pt x="43" y="21"/>
                  </a:cubicBezTo>
                  <a:cubicBezTo>
                    <a:pt x="43" y="22"/>
                    <a:pt x="39" y="23"/>
                    <a:pt x="38" y="22"/>
                  </a:cubicBezTo>
                  <a:cubicBezTo>
                    <a:pt x="37" y="21"/>
                    <a:pt x="35" y="20"/>
                    <a:pt x="32" y="22"/>
                  </a:cubicBezTo>
                  <a:cubicBezTo>
                    <a:pt x="30" y="24"/>
                    <a:pt x="26" y="28"/>
                    <a:pt x="25" y="25"/>
                  </a:cubicBezTo>
                  <a:cubicBezTo>
                    <a:pt x="25" y="22"/>
                    <a:pt x="27" y="22"/>
                    <a:pt x="27" y="19"/>
                  </a:cubicBezTo>
                  <a:cubicBezTo>
                    <a:pt x="27" y="15"/>
                    <a:pt x="29" y="14"/>
                    <a:pt x="28" y="10"/>
                  </a:cubicBezTo>
                  <a:cubicBezTo>
                    <a:pt x="27" y="7"/>
                    <a:pt x="24" y="11"/>
                    <a:pt x="22" y="8"/>
                  </a:cubicBezTo>
                  <a:cubicBezTo>
                    <a:pt x="21" y="6"/>
                    <a:pt x="23" y="3"/>
                    <a:pt x="22" y="2"/>
                  </a:cubicBezTo>
                  <a:cubicBezTo>
                    <a:pt x="22" y="2"/>
                    <a:pt x="21" y="1"/>
                    <a:pt x="20" y="0"/>
                  </a:cubicBezTo>
                  <a:cubicBezTo>
                    <a:pt x="20" y="1"/>
                    <a:pt x="19" y="1"/>
                    <a:pt x="19" y="2"/>
                  </a:cubicBezTo>
                  <a:cubicBezTo>
                    <a:pt x="18" y="3"/>
                    <a:pt x="13" y="4"/>
                    <a:pt x="12" y="6"/>
                  </a:cubicBezTo>
                  <a:cubicBezTo>
                    <a:pt x="10" y="8"/>
                    <a:pt x="7" y="8"/>
                    <a:pt x="6" y="8"/>
                  </a:cubicBezTo>
                  <a:cubicBezTo>
                    <a:pt x="5" y="8"/>
                    <a:pt x="1" y="8"/>
                    <a:pt x="1" y="10"/>
                  </a:cubicBezTo>
                  <a:cubicBezTo>
                    <a:pt x="1" y="12"/>
                    <a:pt x="0" y="21"/>
                    <a:pt x="0" y="23"/>
                  </a:cubicBezTo>
                  <a:cubicBezTo>
                    <a:pt x="0" y="24"/>
                    <a:pt x="4" y="30"/>
                    <a:pt x="6" y="30"/>
                  </a:cubicBezTo>
                  <a:cubicBezTo>
                    <a:pt x="7" y="31"/>
                    <a:pt x="5" y="35"/>
                    <a:pt x="7" y="36"/>
                  </a:cubicBezTo>
                  <a:cubicBezTo>
                    <a:pt x="9" y="37"/>
                    <a:pt x="8" y="40"/>
                    <a:pt x="7" y="39"/>
                  </a:cubicBezTo>
                  <a:cubicBezTo>
                    <a:pt x="6" y="39"/>
                    <a:pt x="7" y="44"/>
                    <a:pt x="6" y="45"/>
                  </a:cubicBezTo>
                  <a:cubicBezTo>
                    <a:pt x="4" y="47"/>
                    <a:pt x="5" y="51"/>
                    <a:pt x="8" y="54"/>
                  </a:cubicBezTo>
                  <a:cubicBezTo>
                    <a:pt x="12" y="57"/>
                    <a:pt x="12" y="61"/>
                    <a:pt x="12" y="64"/>
                  </a:cubicBezTo>
                  <a:cubicBezTo>
                    <a:pt x="12" y="66"/>
                    <a:pt x="14" y="66"/>
                    <a:pt x="14" y="70"/>
                  </a:cubicBezTo>
                  <a:cubicBezTo>
                    <a:pt x="14" y="70"/>
                    <a:pt x="10" y="83"/>
                    <a:pt x="7" y="83"/>
                  </a:cubicBezTo>
                  <a:cubicBezTo>
                    <a:pt x="7" y="86"/>
                    <a:pt x="6" y="92"/>
                    <a:pt x="5" y="95"/>
                  </a:cubicBezTo>
                  <a:cubicBezTo>
                    <a:pt x="4" y="98"/>
                    <a:pt x="3" y="102"/>
                    <a:pt x="5" y="102"/>
                  </a:cubicBezTo>
                  <a:cubicBezTo>
                    <a:pt x="8" y="102"/>
                    <a:pt x="12" y="107"/>
                    <a:pt x="16" y="112"/>
                  </a:cubicBezTo>
                  <a:cubicBezTo>
                    <a:pt x="17" y="113"/>
                    <a:pt x="18" y="115"/>
                    <a:pt x="18" y="116"/>
                  </a:cubicBezTo>
                  <a:cubicBezTo>
                    <a:pt x="20" y="116"/>
                    <a:pt x="22" y="116"/>
                    <a:pt x="23" y="116"/>
                  </a:cubicBezTo>
                  <a:cubicBezTo>
                    <a:pt x="26" y="117"/>
                    <a:pt x="27" y="120"/>
                    <a:pt x="27" y="121"/>
                  </a:cubicBezTo>
                  <a:cubicBezTo>
                    <a:pt x="27" y="123"/>
                    <a:pt x="32" y="122"/>
                    <a:pt x="33" y="122"/>
                  </a:cubicBezTo>
                  <a:cubicBezTo>
                    <a:pt x="34" y="122"/>
                    <a:pt x="33" y="120"/>
                    <a:pt x="36" y="119"/>
                  </a:cubicBezTo>
                  <a:cubicBezTo>
                    <a:pt x="34" y="116"/>
                    <a:pt x="30" y="114"/>
                    <a:pt x="27" y="113"/>
                  </a:cubicBezTo>
                  <a:cubicBezTo>
                    <a:pt x="23" y="113"/>
                    <a:pt x="21" y="107"/>
                    <a:pt x="21" y="104"/>
                  </a:cubicBezTo>
                  <a:cubicBezTo>
                    <a:pt x="21" y="101"/>
                    <a:pt x="18" y="99"/>
                    <a:pt x="18" y="97"/>
                  </a:cubicBezTo>
                  <a:cubicBezTo>
                    <a:pt x="18" y="94"/>
                    <a:pt x="16" y="94"/>
                    <a:pt x="13" y="93"/>
                  </a:cubicBezTo>
                  <a:cubicBezTo>
                    <a:pt x="10" y="92"/>
                    <a:pt x="14" y="83"/>
                    <a:pt x="14" y="80"/>
                  </a:cubicBezTo>
                  <a:cubicBezTo>
                    <a:pt x="14" y="77"/>
                    <a:pt x="20" y="67"/>
                    <a:pt x="18" y="64"/>
                  </a:cubicBezTo>
                  <a:cubicBezTo>
                    <a:pt x="17" y="61"/>
                    <a:pt x="24" y="58"/>
                    <a:pt x="25" y="62"/>
                  </a:cubicBezTo>
                  <a:cubicBezTo>
                    <a:pt x="26" y="65"/>
                    <a:pt x="26" y="67"/>
                    <a:pt x="31" y="66"/>
                  </a:cubicBezTo>
                  <a:cubicBezTo>
                    <a:pt x="36" y="66"/>
                    <a:pt x="36" y="70"/>
                    <a:pt x="40" y="71"/>
                  </a:cubicBezTo>
                  <a:cubicBezTo>
                    <a:pt x="40" y="71"/>
                    <a:pt x="40" y="71"/>
                    <a:pt x="40" y="71"/>
                  </a:cubicBezTo>
                  <a:cubicBezTo>
                    <a:pt x="40" y="71"/>
                    <a:pt x="40" y="71"/>
                    <a:pt x="40" y="71"/>
                  </a:cubicBezTo>
                  <a:cubicBezTo>
                    <a:pt x="41" y="68"/>
                    <a:pt x="39" y="68"/>
                    <a:pt x="39" y="6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7" name="Freeform 66"/>
            <p:cNvSpPr>
              <a:spLocks/>
            </p:cNvSpPr>
            <p:nvPr/>
          </p:nvSpPr>
          <p:spPr bwMode="auto">
            <a:xfrm>
              <a:off x="9084713" y="4323896"/>
              <a:ext cx="269875" cy="222250"/>
            </a:xfrm>
            <a:custGeom>
              <a:avLst/>
              <a:gdLst>
                <a:gd name="T0" fmla="*/ 2 w 78"/>
                <a:gd name="T1" fmla="*/ 14 h 64"/>
                <a:gd name="T2" fmla="*/ 2 w 78"/>
                <a:gd name="T3" fmla="*/ 22 h 64"/>
                <a:gd name="T4" fmla="*/ 2 w 78"/>
                <a:gd name="T5" fmla="*/ 25 h 64"/>
                <a:gd name="T6" fmla="*/ 4 w 78"/>
                <a:gd name="T7" fmla="*/ 29 h 64"/>
                <a:gd name="T8" fmla="*/ 5 w 78"/>
                <a:gd name="T9" fmla="*/ 33 h 64"/>
                <a:gd name="T10" fmla="*/ 7 w 78"/>
                <a:gd name="T11" fmla="*/ 40 h 64"/>
                <a:gd name="T12" fmla="*/ 7 w 78"/>
                <a:gd name="T13" fmla="*/ 44 h 64"/>
                <a:gd name="T14" fmla="*/ 12 w 78"/>
                <a:gd name="T15" fmla="*/ 46 h 64"/>
                <a:gd name="T16" fmla="*/ 17 w 78"/>
                <a:gd name="T17" fmla="*/ 50 h 64"/>
                <a:gd name="T18" fmla="*/ 21 w 78"/>
                <a:gd name="T19" fmla="*/ 52 h 64"/>
                <a:gd name="T20" fmla="*/ 26 w 78"/>
                <a:gd name="T21" fmla="*/ 51 h 64"/>
                <a:gd name="T22" fmla="*/ 28 w 78"/>
                <a:gd name="T23" fmla="*/ 54 h 64"/>
                <a:gd name="T24" fmla="*/ 33 w 78"/>
                <a:gd name="T25" fmla="*/ 55 h 64"/>
                <a:gd name="T26" fmla="*/ 37 w 78"/>
                <a:gd name="T27" fmla="*/ 60 h 64"/>
                <a:gd name="T28" fmla="*/ 42 w 78"/>
                <a:gd name="T29" fmla="*/ 59 h 64"/>
                <a:gd name="T30" fmla="*/ 49 w 78"/>
                <a:gd name="T31" fmla="*/ 60 h 64"/>
                <a:gd name="T32" fmla="*/ 55 w 78"/>
                <a:gd name="T33" fmla="*/ 61 h 64"/>
                <a:gd name="T34" fmla="*/ 62 w 78"/>
                <a:gd name="T35" fmla="*/ 62 h 64"/>
                <a:gd name="T36" fmla="*/ 66 w 78"/>
                <a:gd name="T37" fmla="*/ 64 h 64"/>
                <a:gd name="T38" fmla="*/ 66 w 78"/>
                <a:gd name="T39" fmla="*/ 58 h 64"/>
                <a:gd name="T40" fmla="*/ 74 w 78"/>
                <a:gd name="T41" fmla="*/ 51 h 64"/>
                <a:gd name="T42" fmla="*/ 77 w 78"/>
                <a:gd name="T43" fmla="*/ 48 h 64"/>
                <a:gd name="T44" fmla="*/ 74 w 78"/>
                <a:gd name="T45" fmla="*/ 40 h 64"/>
                <a:gd name="T46" fmla="*/ 73 w 78"/>
                <a:gd name="T47" fmla="*/ 33 h 64"/>
                <a:gd name="T48" fmla="*/ 71 w 78"/>
                <a:gd name="T49" fmla="*/ 29 h 64"/>
                <a:gd name="T50" fmla="*/ 75 w 78"/>
                <a:gd name="T51" fmla="*/ 25 h 64"/>
                <a:gd name="T52" fmla="*/ 75 w 78"/>
                <a:gd name="T53" fmla="*/ 18 h 64"/>
                <a:gd name="T54" fmla="*/ 74 w 78"/>
                <a:gd name="T55" fmla="*/ 12 h 64"/>
                <a:gd name="T56" fmla="*/ 68 w 78"/>
                <a:gd name="T57" fmla="*/ 7 h 64"/>
                <a:gd name="T58" fmla="*/ 67 w 78"/>
                <a:gd name="T59" fmla="*/ 7 h 64"/>
                <a:gd name="T60" fmla="*/ 46 w 78"/>
                <a:gd name="T61" fmla="*/ 6 h 64"/>
                <a:gd name="T62" fmla="*/ 42 w 78"/>
                <a:gd name="T63" fmla="*/ 4 h 64"/>
                <a:gd name="T64" fmla="*/ 38 w 78"/>
                <a:gd name="T65" fmla="*/ 7 h 64"/>
                <a:gd name="T66" fmla="*/ 34 w 78"/>
                <a:gd name="T67" fmla="*/ 2 h 64"/>
                <a:gd name="T68" fmla="*/ 17 w 78"/>
                <a:gd name="T69" fmla="*/ 7 h 64"/>
                <a:gd name="T70" fmla="*/ 4 w 78"/>
                <a:gd name="T71" fmla="*/ 11 h 64"/>
                <a:gd name="T72" fmla="*/ 2 w 78"/>
                <a:gd name="T73" fmla="*/ 13 h 64"/>
                <a:gd name="T74" fmla="*/ 2 w 78"/>
                <a:gd name="T75" fmla="*/ 1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64">
                  <a:moveTo>
                    <a:pt x="2" y="14"/>
                  </a:moveTo>
                  <a:cubicBezTo>
                    <a:pt x="2" y="15"/>
                    <a:pt x="3" y="20"/>
                    <a:pt x="2" y="22"/>
                  </a:cubicBezTo>
                  <a:cubicBezTo>
                    <a:pt x="0" y="24"/>
                    <a:pt x="1" y="25"/>
                    <a:pt x="2" y="25"/>
                  </a:cubicBezTo>
                  <a:cubicBezTo>
                    <a:pt x="3" y="26"/>
                    <a:pt x="4" y="28"/>
                    <a:pt x="4" y="29"/>
                  </a:cubicBezTo>
                  <a:cubicBezTo>
                    <a:pt x="4" y="31"/>
                    <a:pt x="5" y="30"/>
                    <a:pt x="5" y="33"/>
                  </a:cubicBezTo>
                  <a:cubicBezTo>
                    <a:pt x="5" y="37"/>
                    <a:pt x="6" y="39"/>
                    <a:pt x="7" y="40"/>
                  </a:cubicBezTo>
                  <a:cubicBezTo>
                    <a:pt x="8" y="41"/>
                    <a:pt x="8" y="42"/>
                    <a:pt x="7" y="44"/>
                  </a:cubicBezTo>
                  <a:cubicBezTo>
                    <a:pt x="9" y="45"/>
                    <a:pt x="10" y="46"/>
                    <a:pt x="12" y="46"/>
                  </a:cubicBezTo>
                  <a:cubicBezTo>
                    <a:pt x="16" y="48"/>
                    <a:pt x="17" y="49"/>
                    <a:pt x="17" y="50"/>
                  </a:cubicBezTo>
                  <a:cubicBezTo>
                    <a:pt x="17" y="51"/>
                    <a:pt x="21" y="54"/>
                    <a:pt x="21" y="52"/>
                  </a:cubicBezTo>
                  <a:cubicBezTo>
                    <a:pt x="22" y="50"/>
                    <a:pt x="24" y="51"/>
                    <a:pt x="26" y="51"/>
                  </a:cubicBezTo>
                  <a:cubicBezTo>
                    <a:pt x="28" y="51"/>
                    <a:pt x="28" y="53"/>
                    <a:pt x="28" y="54"/>
                  </a:cubicBezTo>
                  <a:cubicBezTo>
                    <a:pt x="28" y="55"/>
                    <a:pt x="32" y="54"/>
                    <a:pt x="33" y="55"/>
                  </a:cubicBezTo>
                  <a:cubicBezTo>
                    <a:pt x="35" y="56"/>
                    <a:pt x="35" y="59"/>
                    <a:pt x="37" y="60"/>
                  </a:cubicBezTo>
                  <a:cubicBezTo>
                    <a:pt x="39" y="61"/>
                    <a:pt x="41" y="59"/>
                    <a:pt x="42" y="59"/>
                  </a:cubicBezTo>
                  <a:cubicBezTo>
                    <a:pt x="43" y="60"/>
                    <a:pt x="47" y="61"/>
                    <a:pt x="49" y="60"/>
                  </a:cubicBezTo>
                  <a:cubicBezTo>
                    <a:pt x="51" y="59"/>
                    <a:pt x="52" y="61"/>
                    <a:pt x="55" y="61"/>
                  </a:cubicBezTo>
                  <a:cubicBezTo>
                    <a:pt x="58" y="61"/>
                    <a:pt x="61" y="62"/>
                    <a:pt x="62" y="62"/>
                  </a:cubicBezTo>
                  <a:cubicBezTo>
                    <a:pt x="62" y="63"/>
                    <a:pt x="64" y="63"/>
                    <a:pt x="66" y="64"/>
                  </a:cubicBezTo>
                  <a:cubicBezTo>
                    <a:pt x="67" y="62"/>
                    <a:pt x="66" y="59"/>
                    <a:pt x="66" y="58"/>
                  </a:cubicBezTo>
                  <a:cubicBezTo>
                    <a:pt x="66" y="57"/>
                    <a:pt x="73" y="52"/>
                    <a:pt x="74" y="51"/>
                  </a:cubicBezTo>
                  <a:cubicBezTo>
                    <a:pt x="75" y="49"/>
                    <a:pt x="76" y="49"/>
                    <a:pt x="77" y="48"/>
                  </a:cubicBezTo>
                  <a:cubicBezTo>
                    <a:pt x="78" y="46"/>
                    <a:pt x="75" y="41"/>
                    <a:pt x="74" y="40"/>
                  </a:cubicBezTo>
                  <a:cubicBezTo>
                    <a:pt x="73" y="39"/>
                    <a:pt x="73" y="35"/>
                    <a:pt x="73" y="33"/>
                  </a:cubicBezTo>
                  <a:cubicBezTo>
                    <a:pt x="74" y="31"/>
                    <a:pt x="71" y="30"/>
                    <a:pt x="71" y="29"/>
                  </a:cubicBezTo>
                  <a:cubicBezTo>
                    <a:pt x="71" y="27"/>
                    <a:pt x="74" y="25"/>
                    <a:pt x="75" y="25"/>
                  </a:cubicBezTo>
                  <a:cubicBezTo>
                    <a:pt x="77" y="24"/>
                    <a:pt x="76" y="19"/>
                    <a:pt x="75" y="18"/>
                  </a:cubicBezTo>
                  <a:cubicBezTo>
                    <a:pt x="74" y="16"/>
                    <a:pt x="73" y="14"/>
                    <a:pt x="74" y="12"/>
                  </a:cubicBezTo>
                  <a:cubicBezTo>
                    <a:pt x="75" y="9"/>
                    <a:pt x="68" y="7"/>
                    <a:pt x="68" y="7"/>
                  </a:cubicBezTo>
                  <a:cubicBezTo>
                    <a:pt x="67" y="7"/>
                    <a:pt x="67" y="7"/>
                    <a:pt x="67" y="7"/>
                  </a:cubicBezTo>
                  <a:cubicBezTo>
                    <a:pt x="62" y="8"/>
                    <a:pt x="47" y="6"/>
                    <a:pt x="46" y="6"/>
                  </a:cubicBezTo>
                  <a:cubicBezTo>
                    <a:pt x="46" y="6"/>
                    <a:pt x="44" y="5"/>
                    <a:pt x="42" y="4"/>
                  </a:cubicBezTo>
                  <a:cubicBezTo>
                    <a:pt x="42" y="6"/>
                    <a:pt x="40" y="7"/>
                    <a:pt x="38" y="7"/>
                  </a:cubicBezTo>
                  <a:cubicBezTo>
                    <a:pt x="34" y="7"/>
                    <a:pt x="34" y="3"/>
                    <a:pt x="34" y="2"/>
                  </a:cubicBezTo>
                  <a:cubicBezTo>
                    <a:pt x="34" y="0"/>
                    <a:pt x="20" y="3"/>
                    <a:pt x="17" y="7"/>
                  </a:cubicBezTo>
                  <a:cubicBezTo>
                    <a:pt x="13" y="10"/>
                    <a:pt x="4" y="9"/>
                    <a:pt x="4" y="11"/>
                  </a:cubicBezTo>
                  <a:cubicBezTo>
                    <a:pt x="4" y="12"/>
                    <a:pt x="3" y="13"/>
                    <a:pt x="2" y="13"/>
                  </a:cubicBezTo>
                  <a:cubicBezTo>
                    <a:pt x="2" y="13"/>
                    <a:pt x="2" y="13"/>
                    <a:pt x="2"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8" name="Freeform 67"/>
            <p:cNvSpPr>
              <a:spLocks/>
            </p:cNvSpPr>
            <p:nvPr/>
          </p:nvSpPr>
          <p:spPr bwMode="auto">
            <a:xfrm>
              <a:off x="9125988" y="4681084"/>
              <a:ext cx="100013" cy="96838"/>
            </a:xfrm>
            <a:custGeom>
              <a:avLst/>
              <a:gdLst>
                <a:gd name="T0" fmla="*/ 21 w 29"/>
                <a:gd name="T1" fmla="*/ 25 h 28"/>
                <a:gd name="T2" fmla="*/ 27 w 29"/>
                <a:gd name="T3" fmla="*/ 16 h 28"/>
                <a:gd name="T4" fmla="*/ 28 w 29"/>
                <a:gd name="T5" fmla="*/ 6 h 28"/>
                <a:gd name="T6" fmla="*/ 21 w 29"/>
                <a:gd name="T7" fmla="*/ 2 h 28"/>
                <a:gd name="T8" fmla="*/ 9 w 29"/>
                <a:gd name="T9" fmla="*/ 1 h 28"/>
                <a:gd name="T10" fmla="*/ 4 w 29"/>
                <a:gd name="T11" fmla="*/ 2 h 28"/>
                <a:gd name="T12" fmla="*/ 0 w 29"/>
                <a:gd name="T13" fmla="*/ 4 h 28"/>
                <a:gd name="T14" fmla="*/ 4 w 29"/>
                <a:gd name="T15" fmla="*/ 10 h 28"/>
                <a:gd name="T16" fmla="*/ 10 w 29"/>
                <a:gd name="T17" fmla="*/ 18 h 28"/>
                <a:gd name="T18" fmla="*/ 17 w 29"/>
                <a:gd name="T19" fmla="*/ 25 h 28"/>
                <a:gd name="T20" fmla="*/ 21 w 29"/>
                <a:gd name="T21" fmla="*/ 28 h 28"/>
                <a:gd name="T22" fmla="*/ 21 w 29"/>
                <a:gd name="T23"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8">
                  <a:moveTo>
                    <a:pt x="21" y="25"/>
                  </a:moveTo>
                  <a:cubicBezTo>
                    <a:pt x="21" y="24"/>
                    <a:pt x="26" y="16"/>
                    <a:pt x="27" y="16"/>
                  </a:cubicBezTo>
                  <a:cubicBezTo>
                    <a:pt x="28" y="16"/>
                    <a:pt x="29" y="9"/>
                    <a:pt x="28" y="6"/>
                  </a:cubicBezTo>
                  <a:cubicBezTo>
                    <a:pt x="24" y="3"/>
                    <a:pt x="21" y="2"/>
                    <a:pt x="21" y="2"/>
                  </a:cubicBezTo>
                  <a:cubicBezTo>
                    <a:pt x="21" y="2"/>
                    <a:pt x="10" y="2"/>
                    <a:pt x="9" y="1"/>
                  </a:cubicBezTo>
                  <a:cubicBezTo>
                    <a:pt x="7" y="0"/>
                    <a:pt x="5" y="3"/>
                    <a:pt x="4" y="2"/>
                  </a:cubicBezTo>
                  <a:cubicBezTo>
                    <a:pt x="2" y="1"/>
                    <a:pt x="0" y="2"/>
                    <a:pt x="0" y="4"/>
                  </a:cubicBezTo>
                  <a:cubicBezTo>
                    <a:pt x="0" y="6"/>
                    <a:pt x="4" y="7"/>
                    <a:pt x="4" y="10"/>
                  </a:cubicBezTo>
                  <a:cubicBezTo>
                    <a:pt x="4" y="12"/>
                    <a:pt x="10" y="16"/>
                    <a:pt x="10" y="18"/>
                  </a:cubicBezTo>
                  <a:cubicBezTo>
                    <a:pt x="10" y="19"/>
                    <a:pt x="14" y="21"/>
                    <a:pt x="17" y="25"/>
                  </a:cubicBezTo>
                  <a:cubicBezTo>
                    <a:pt x="18" y="26"/>
                    <a:pt x="20" y="27"/>
                    <a:pt x="21" y="28"/>
                  </a:cubicBezTo>
                  <a:cubicBezTo>
                    <a:pt x="21" y="27"/>
                    <a:pt x="21" y="26"/>
                    <a:pt x="21" y="2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9" name="Freeform 68"/>
            <p:cNvSpPr>
              <a:spLocks/>
            </p:cNvSpPr>
            <p:nvPr/>
          </p:nvSpPr>
          <p:spPr bwMode="auto">
            <a:xfrm>
              <a:off x="9073600" y="4636634"/>
              <a:ext cx="149225" cy="131763"/>
            </a:xfrm>
            <a:custGeom>
              <a:avLst/>
              <a:gdLst>
                <a:gd name="T0" fmla="*/ 25 w 43"/>
                <a:gd name="T1" fmla="*/ 31 h 38"/>
                <a:gd name="T2" fmla="*/ 19 w 43"/>
                <a:gd name="T3" fmla="*/ 23 h 38"/>
                <a:gd name="T4" fmla="*/ 15 w 43"/>
                <a:gd name="T5" fmla="*/ 17 h 38"/>
                <a:gd name="T6" fmla="*/ 19 w 43"/>
                <a:gd name="T7" fmla="*/ 15 h 38"/>
                <a:gd name="T8" fmla="*/ 24 w 43"/>
                <a:gd name="T9" fmla="*/ 14 h 38"/>
                <a:gd name="T10" fmla="*/ 36 w 43"/>
                <a:gd name="T11" fmla="*/ 15 h 38"/>
                <a:gd name="T12" fmla="*/ 43 w 43"/>
                <a:gd name="T13" fmla="*/ 19 h 38"/>
                <a:gd name="T14" fmla="*/ 43 w 43"/>
                <a:gd name="T15" fmla="*/ 17 h 38"/>
                <a:gd name="T16" fmla="*/ 40 w 43"/>
                <a:gd name="T17" fmla="*/ 11 h 38"/>
                <a:gd name="T18" fmla="*/ 38 w 43"/>
                <a:gd name="T19" fmla="*/ 6 h 38"/>
                <a:gd name="T20" fmla="*/ 36 w 43"/>
                <a:gd name="T21" fmla="*/ 7 h 38"/>
                <a:gd name="T22" fmla="*/ 27 w 43"/>
                <a:gd name="T23" fmla="*/ 5 h 38"/>
                <a:gd name="T24" fmla="*/ 21 w 43"/>
                <a:gd name="T25" fmla="*/ 0 h 38"/>
                <a:gd name="T26" fmla="*/ 16 w 43"/>
                <a:gd name="T27" fmla="*/ 4 h 38"/>
                <a:gd name="T28" fmla="*/ 14 w 43"/>
                <a:gd name="T29" fmla="*/ 8 h 38"/>
                <a:gd name="T30" fmla="*/ 11 w 43"/>
                <a:gd name="T31" fmla="*/ 11 h 38"/>
                <a:gd name="T32" fmla="*/ 6 w 43"/>
                <a:gd name="T33" fmla="*/ 11 h 38"/>
                <a:gd name="T34" fmla="*/ 0 w 43"/>
                <a:gd name="T35" fmla="*/ 12 h 38"/>
                <a:gd name="T36" fmla="*/ 2 w 43"/>
                <a:gd name="T37" fmla="*/ 15 h 38"/>
                <a:gd name="T38" fmla="*/ 8 w 43"/>
                <a:gd name="T39" fmla="*/ 18 h 38"/>
                <a:gd name="T40" fmla="*/ 15 w 43"/>
                <a:gd name="T41" fmla="*/ 29 h 38"/>
                <a:gd name="T42" fmla="*/ 22 w 43"/>
                <a:gd name="T43" fmla="*/ 33 h 38"/>
                <a:gd name="T44" fmla="*/ 28 w 43"/>
                <a:gd name="T45" fmla="*/ 36 h 38"/>
                <a:gd name="T46" fmla="*/ 32 w 43"/>
                <a:gd name="T47" fmla="*/ 38 h 38"/>
                <a:gd name="T48" fmla="*/ 25 w 43"/>
                <a:gd name="T49"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38">
                  <a:moveTo>
                    <a:pt x="25" y="31"/>
                  </a:moveTo>
                  <a:cubicBezTo>
                    <a:pt x="25" y="29"/>
                    <a:pt x="19" y="25"/>
                    <a:pt x="19" y="23"/>
                  </a:cubicBezTo>
                  <a:cubicBezTo>
                    <a:pt x="19" y="20"/>
                    <a:pt x="15" y="19"/>
                    <a:pt x="15" y="17"/>
                  </a:cubicBezTo>
                  <a:cubicBezTo>
                    <a:pt x="15" y="15"/>
                    <a:pt x="17" y="14"/>
                    <a:pt x="19" y="15"/>
                  </a:cubicBezTo>
                  <a:cubicBezTo>
                    <a:pt x="20" y="16"/>
                    <a:pt x="22" y="13"/>
                    <a:pt x="24" y="14"/>
                  </a:cubicBezTo>
                  <a:cubicBezTo>
                    <a:pt x="25" y="15"/>
                    <a:pt x="36" y="15"/>
                    <a:pt x="36" y="15"/>
                  </a:cubicBezTo>
                  <a:cubicBezTo>
                    <a:pt x="36" y="15"/>
                    <a:pt x="39" y="16"/>
                    <a:pt x="43" y="19"/>
                  </a:cubicBezTo>
                  <a:cubicBezTo>
                    <a:pt x="43" y="18"/>
                    <a:pt x="43" y="17"/>
                    <a:pt x="43" y="17"/>
                  </a:cubicBezTo>
                  <a:cubicBezTo>
                    <a:pt x="42" y="15"/>
                    <a:pt x="43" y="12"/>
                    <a:pt x="40" y="11"/>
                  </a:cubicBezTo>
                  <a:cubicBezTo>
                    <a:pt x="39" y="11"/>
                    <a:pt x="39" y="8"/>
                    <a:pt x="38" y="6"/>
                  </a:cubicBezTo>
                  <a:cubicBezTo>
                    <a:pt x="37" y="7"/>
                    <a:pt x="36" y="7"/>
                    <a:pt x="36" y="7"/>
                  </a:cubicBezTo>
                  <a:cubicBezTo>
                    <a:pt x="33" y="8"/>
                    <a:pt x="29" y="7"/>
                    <a:pt x="27" y="5"/>
                  </a:cubicBezTo>
                  <a:cubicBezTo>
                    <a:pt x="26" y="4"/>
                    <a:pt x="22" y="1"/>
                    <a:pt x="21" y="0"/>
                  </a:cubicBezTo>
                  <a:cubicBezTo>
                    <a:pt x="20" y="1"/>
                    <a:pt x="17" y="3"/>
                    <a:pt x="16" y="4"/>
                  </a:cubicBezTo>
                  <a:cubicBezTo>
                    <a:pt x="14" y="4"/>
                    <a:pt x="15" y="8"/>
                    <a:pt x="14" y="8"/>
                  </a:cubicBezTo>
                  <a:cubicBezTo>
                    <a:pt x="12" y="8"/>
                    <a:pt x="11" y="10"/>
                    <a:pt x="11" y="11"/>
                  </a:cubicBezTo>
                  <a:cubicBezTo>
                    <a:pt x="11" y="12"/>
                    <a:pt x="7" y="10"/>
                    <a:pt x="6" y="11"/>
                  </a:cubicBezTo>
                  <a:cubicBezTo>
                    <a:pt x="5" y="11"/>
                    <a:pt x="2" y="12"/>
                    <a:pt x="0" y="12"/>
                  </a:cubicBezTo>
                  <a:cubicBezTo>
                    <a:pt x="1" y="14"/>
                    <a:pt x="0" y="15"/>
                    <a:pt x="2" y="15"/>
                  </a:cubicBezTo>
                  <a:cubicBezTo>
                    <a:pt x="4" y="15"/>
                    <a:pt x="8" y="15"/>
                    <a:pt x="8" y="18"/>
                  </a:cubicBezTo>
                  <a:cubicBezTo>
                    <a:pt x="8" y="21"/>
                    <a:pt x="13" y="27"/>
                    <a:pt x="15" y="29"/>
                  </a:cubicBezTo>
                  <a:cubicBezTo>
                    <a:pt x="17" y="31"/>
                    <a:pt x="21" y="31"/>
                    <a:pt x="22" y="33"/>
                  </a:cubicBezTo>
                  <a:cubicBezTo>
                    <a:pt x="22" y="35"/>
                    <a:pt x="25" y="36"/>
                    <a:pt x="28" y="36"/>
                  </a:cubicBezTo>
                  <a:cubicBezTo>
                    <a:pt x="29" y="37"/>
                    <a:pt x="31" y="37"/>
                    <a:pt x="32" y="38"/>
                  </a:cubicBezTo>
                  <a:cubicBezTo>
                    <a:pt x="29" y="34"/>
                    <a:pt x="25" y="32"/>
                    <a:pt x="25" y="3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0" name="Freeform 69"/>
            <p:cNvSpPr>
              <a:spLocks/>
            </p:cNvSpPr>
            <p:nvPr/>
          </p:nvSpPr>
          <p:spPr bwMode="auto">
            <a:xfrm>
              <a:off x="9219650" y="4774746"/>
              <a:ext cx="52388" cy="101600"/>
            </a:xfrm>
            <a:custGeom>
              <a:avLst/>
              <a:gdLst>
                <a:gd name="T0" fmla="*/ 10 w 15"/>
                <a:gd name="T1" fmla="*/ 25 h 29"/>
                <a:gd name="T2" fmla="*/ 12 w 15"/>
                <a:gd name="T3" fmla="*/ 22 h 29"/>
                <a:gd name="T4" fmla="*/ 14 w 15"/>
                <a:gd name="T5" fmla="*/ 17 h 29"/>
                <a:gd name="T6" fmla="*/ 15 w 15"/>
                <a:gd name="T7" fmla="*/ 17 h 29"/>
                <a:gd name="T8" fmla="*/ 10 w 15"/>
                <a:gd name="T9" fmla="*/ 12 h 29"/>
                <a:gd name="T10" fmla="*/ 11 w 15"/>
                <a:gd name="T11" fmla="*/ 4 h 29"/>
                <a:gd name="T12" fmla="*/ 4 w 15"/>
                <a:gd name="T13" fmla="*/ 0 h 29"/>
                <a:gd name="T14" fmla="*/ 0 w 15"/>
                <a:gd name="T15" fmla="*/ 5 h 29"/>
                <a:gd name="T16" fmla="*/ 2 w 15"/>
                <a:gd name="T17" fmla="*/ 10 h 29"/>
                <a:gd name="T18" fmla="*/ 2 w 15"/>
                <a:gd name="T19" fmla="*/ 22 h 29"/>
                <a:gd name="T20" fmla="*/ 7 w 15"/>
                <a:gd name="T21" fmla="*/ 29 h 29"/>
                <a:gd name="T22" fmla="*/ 10 w 15"/>
                <a:gd name="T23" fmla="*/ 2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9">
                  <a:moveTo>
                    <a:pt x="10" y="25"/>
                  </a:moveTo>
                  <a:cubicBezTo>
                    <a:pt x="11" y="24"/>
                    <a:pt x="10" y="23"/>
                    <a:pt x="12" y="22"/>
                  </a:cubicBezTo>
                  <a:cubicBezTo>
                    <a:pt x="13" y="20"/>
                    <a:pt x="14" y="18"/>
                    <a:pt x="14" y="17"/>
                  </a:cubicBezTo>
                  <a:cubicBezTo>
                    <a:pt x="15" y="17"/>
                    <a:pt x="15" y="17"/>
                    <a:pt x="15" y="17"/>
                  </a:cubicBezTo>
                  <a:cubicBezTo>
                    <a:pt x="12" y="15"/>
                    <a:pt x="11" y="14"/>
                    <a:pt x="10" y="12"/>
                  </a:cubicBezTo>
                  <a:cubicBezTo>
                    <a:pt x="9" y="10"/>
                    <a:pt x="10" y="6"/>
                    <a:pt x="11" y="4"/>
                  </a:cubicBezTo>
                  <a:cubicBezTo>
                    <a:pt x="9" y="3"/>
                    <a:pt x="5" y="0"/>
                    <a:pt x="4" y="0"/>
                  </a:cubicBezTo>
                  <a:cubicBezTo>
                    <a:pt x="3" y="0"/>
                    <a:pt x="1" y="3"/>
                    <a:pt x="0" y="5"/>
                  </a:cubicBezTo>
                  <a:cubicBezTo>
                    <a:pt x="3" y="7"/>
                    <a:pt x="4" y="8"/>
                    <a:pt x="2" y="10"/>
                  </a:cubicBezTo>
                  <a:cubicBezTo>
                    <a:pt x="0" y="13"/>
                    <a:pt x="0" y="20"/>
                    <a:pt x="2" y="22"/>
                  </a:cubicBezTo>
                  <a:cubicBezTo>
                    <a:pt x="4" y="24"/>
                    <a:pt x="5" y="28"/>
                    <a:pt x="7" y="29"/>
                  </a:cubicBezTo>
                  <a:cubicBezTo>
                    <a:pt x="8" y="27"/>
                    <a:pt x="8" y="25"/>
                    <a:pt x="10" y="2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1" name="Freeform 70"/>
            <p:cNvSpPr>
              <a:spLocks/>
            </p:cNvSpPr>
            <p:nvPr/>
          </p:nvSpPr>
          <p:spPr bwMode="auto">
            <a:xfrm>
              <a:off x="8959300" y="4549321"/>
              <a:ext cx="207963" cy="90488"/>
            </a:xfrm>
            <a:custGeom>
              <a:avLst/>
              <a:gdLst>
                <a:gd name="T0" fmla="*/ 51 w 60"/>
                <a:gd name="T1" fmla="*/ 2 h 26"/>
                <a:gd name="T2" fmla="*/ 43 w 60"/>
                <a:gd name="T3" fmla="*/ 0 h 26"/>
                <a:gd name="T4" fmla="*/ 42 w 60"/>
                <a:gd name="T5" fmla="*/ 3 h 26"/>
                <a:gd name="T6" fmla="*/ 35 w 60"/>
                <a:gd name="T7" fmla="*/ 4 h 26"/>
                <a:gd name="T8" fmla="*/ 31 w 60"/>
                <a:gd name="T9" fmla="*/ 7 h 26"/>
                <a:gd name="T10" fmla="*/ 27 w 60"/>
                <a:gd name="T11" fmla="*/ 12 h 26"/>
                <a:gd name="T12" fmla="*/ 24 w 60"/>
                <a:gd name="T13" fmla="*/ 14 h 26"/>
                <a:gd name="T14" fmla="*/ 16 w 60"/>
                <a:gd name="T15" fmla="*/ 16 h 26"/>
                <a:gd name="T16" fmla="*/ 11 w 60"/>
                <a:gd name="T17" fmla="*/ 16 h 26"/>
                <a:gd name="T18" fmla="*/ 7 w 60"/>
                <a:gd name="T19" fmla="*/ 17 h 26"/>
                <a:gd name="T20" fmla="*/ 2 w 60"/>
                <a:gd name="T21" fmla="*/ 15 h 26"/>
                <a:gd name="T22" fmla="*/ 1 w 60"/>
                <a:gd name="T23" fmla="*/ 20 h 26"/>
                <a:gd name="T24" fmla="*/ 5 w 60"/>
                <a:gd name="T25" fmla="*/ 22 h 26"/>
                <a:gd name="T26" fmla="*/ 10 w 60"/>
                <a:gd name="T27" fmla="*/ 23 h 26"/>
                <a:gd name="T28" fmla="*/ 15 w 60"/>
                <a:gd name="T29" fmla="*/ 21 h 26"/>
                <a:gd name="T30" fmla="*/ 22 w 60"/>
                <a:gd name="T31" fmla="*/ 20 h 26"/>
                <a:gd name="T32" fmla="*/ 23 w 60"/>
                <a:gd name="T33" fmla="*/ 24 h 26"/>
                <a:gd name="T34" fmla="*/ 30 w 60"/>
                <a:gd name="T35" fmla="*/ 25 h 26"/>
                <a:gd name="T36" fmla="*/ 39 w 60"/>
                <a:gd name="T37" fmla="*/ 26 h 26"/>
                <a:gd name="T38" fmla="*/ 46 w 60"/>
                <a:gd name="T39" fmla="*/ 24 h 26"/>
                <a:gd name="T40" fmla="*/ 52 w 60"/>
                <a:gd name="T41" fmla="*/ 22 h 26"/>
                <a:gd name="T42" fmla="*/ 52 w 60"/>
                <a:gd name="T43" fmla="*/ 22 h 26"/>
                <a:gd name="T44" fmla="*/ 53 w 60"/>
                <a:gd name="T45" fmla="*/ 20 h 26"/>
                <a:gd name="T46" fmla="*/ 54 w 60"/>
                <a:gd name="T47" fmla="*/ 17 h 26"/>
                <a:gd name="T48" fmla="*/ 55 w 60"/>
                <a:gd name="T49" fmla="*/ 14 h 26"/>
                <a:gd name="T50" fmla="*/ 59 w 60"/>
                <a:gd name="T51" fmla="*/ 12 h 26"/>
                <a:gd name="T52" fmla="*/ 60 w 60"/>
                <a:gd name="T53" fmla="*/ 9 h 26"/>
                <a:gd name="T54" fmla="*/ 57 w 60"/>
                <a:gd name="T55" fmla="*/ 3 h 26"/>
                <a:gd name="T56" fmla="*/ 51 w 60"/>
                <a:gd name="T57"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26">
                  <a:moveTo>
                    <a:pt x="51" y="2"/>
                  </a:moveTo>
                  <a:cubicBezTo>
                    <a:pt x="49" y="0"/>
                    <a:pt x="43" y="0"/>
                    <a:pt x="43" y="0"/>
                  </a:cubicBezTo>
                  <a:cubicBezTo>
                    <a:pt x="43" y="0"/>
                    <a:pt x="43" y="2"/>
                    <a:pt x="42" y="3"/>
                  </a:cubicBezTo>
                  <a:cubicBezTo>
                    <a:pt x="41" y="4"/>
                    <a:pt x="37" y="4"/>
                    <a:pt x="35" y="4"/>
                  </a:cubicBezTo>
                  <a:cubicBezTo>
                    <a:pt x="34" y="5"/>
                    <a:pt x="31" y="5"/>
                    <a:pt x="31" y="7"/>
                  </a:cubicBezTo>
                  <a:cubicBezTo>
                    <a:pt x="30" y="8"/>
                    <a:pt x="26" y="7"/>
                    <a:pt x="27" y="12"/>
                  </a:cubicBezTo>
                  <a:cubicBezTo>
                    <a:pt x="29" y="16"/>
                    <a:pt x="25" y="14"/>
                    <a:pt x="24" y="14"/>
                  </a:cubicBezTo>
                  <a:cubicBezTo>
                    <a:pt x="23" y="13"/>
                    <a:pt x="17" y="14"/>
                    <a:pt x="16" y="16"/>
                  </a:cubicBezTo>
                  <a:cubicBezTo>
                    <a:pt x="15" y="17"/>
                    <a:pt x="13" y="17"/>
                    <a:pt x="11" y="16"/>
                  </a:cubicBezTo>
                  <a:cubicBezTo>
                    <a:pt x="10" y="15"/>
                    <a:pt x="8" y="15"/>
                    <a:pt x="7" y="17"/>
                  </a:cubicBezTo>
                  <a:cubicBezTo>
                    <a:pt x="5" y="18"/>
                    <a:pt x="4" y="15"/>
                    <a:pt x="2" y="15"/>
                  </a:cubicBezTo>
                  <a:cubicBezTo>
                    <a:pt x="0" y="16"/>
                    <a:pt x="1" y="19"/>
                    <a:pt x="1" y="20"/>
                  </a:cubicBezTo>
                  <a:cubicBezTo>
                    <a:pt x="1" y="20"/>
                    <a:pt x="4" y="23"/>
                    <a:pt x="5" y="22"/>
                  </a:cubicBezTo>
                  <a:cubicBezTo>
                    <a:pt x="7" y="21"/>
                    <a:pt x="9" y="22"/>
                    <a:pt x="10" y="23"/>
                  </a:cubicBezTo>
                  <a:cubicBezTo>
                    <a:pt x="12" y="24"/>
                    <a:pt x="14" y="22"/>
                    <a:pt x="15" y="21"/>
                  </a:cubicBezTo>
                  <a:cubicBezTo>
                    <a:pt x="16" y="20"/>
                    <a:pt x="21" y="20"/>
                    <a:pt x="22" y="20"/>
                  </a:cubicBezTo>
                  <a:cubicBezTo>
                    <a:pt x="22" y="20"/>
                    <a:pt x="22" y="23"/>
                    <a:pt x="23" y="24"/>
                  </a:cubicBezTo>
                  <a:cubicBezTo>
                    <a:pt x="24" y="24"/>
                    <a:pt x="27" y="25"/>
                    <a:pt x="30" y="25"/>
                  </a:cubicBezTo>
                  <a:cubicBezTo>
                    <a:pt x="33" y="25"/>
                    <a:pt x="38" y="26"/>
                    <a:pt x="39" y="26"/>
                  </a:cubicBezTo>
                  <a:cubicBezTo>
                    <a:pt x="41" y="26"/>
                    <a:pt x="43" y="24"/>
                    <a:pt x="46" y="24"/>
                  </a:cubicBezTo>
                  <a:cubicBezTo>
                    <a:pt x="50" y="24"/>
                    <a:pt x="51" y="22"/>
                    <a:pt x="52" y="22"/>
                  </a:cubicBezTo>
                  <a:cubicBezTo>
                    <a:pt x="52" y="22"/>
                    <a:pt x="52" y="22"/>
                    <a:pt x="52" y="22"/>
                  </a:cubicBezTo>
                  <a:cubicBezTo>
                    <a:pt x="52" y="21"/>
                    <a:pt x="52" y="20"/>
                    <a:pt x="53" y="20"/>
                  </a:cubicBezTo>
                  <a:cubicBezTo>
                    <a:pt x="54" y="20"/>
                    <a:pt x="54" y="18"/>
                    <a:pt x="54" y="17"/>
                  </a:cubicBezTo>
                  <a:cubicBezTo>
                    <a:pt x="55" y="16"/>
                    <a:pt x="54" y="13"/>
                    <a:pt x="55" y="14"/>
                  </a:cubicBezTo>
                  <a:cubicBezTo>
                    <a:pt x="57" y="14"/>
                    <a:pt x="59" y="14"/>
                    <a:pt x="59" y="12"/>
                  </a:cubicBezTo>
                  <a:cubicBezTo>
                    <a:pt x="59" y="11"/>
                    <a:pt x="59" y="10"/>
                    <a:pt x="60" y="9"/>
                  </a:cubicBezTo>
                  <a:cubicBezTo>
                    <a:pt x="58" y="7"/>
                    <a:pt x="57" y="3"/>
                    <a:pt x="57" y="3"/>
                  </a:cubicBezTo>
                  <a:cubicBezTo>
                    <a:pt x="57" y="3"/>
                    <a:pt x="53" y="4"/>
                    <a:pt x="51"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2" name="Freeform 71"/>
            <p:cNvSpPr>
              <a:spLocks/>
            </p:cNvSpPr>
            <p:nvPr/>
          </p:nvSpPr>
          <p:spPr bwMode="auto">
            <a:xfrm>
              <a:off x="9140275" y="4560434"/>
              <a:ext cx="180975" cy="103188"/>
            </a:xfrm>
            <a:custGeom>
              <a:avLst/>
              <a:gdLst>
                <a:gd name="T0" fmla="*/ 50 w 52"/>
                <a:gd name="T1" fmla="*/ 6 h 30"/>
                <a:gd name="T2" fmla="*/ 48 w 52"/>
                <a:gd name="T3" fmla="*/ 4 h 30"/>
                <a:gd name="T4" fmla="*/ 43 w 52"/>
                <a:gd name="T5" fmla="*/ 3 h 30"/>
                <a:gd name="T6" fmla="*/ 36 w 52"/>
                <a:gd name="T7" fmla="*/ 0 h 30"/>
                <a:gd name="T8" fmla="*/ 29 w 52"/>
                <a:gd name="T9" fmla="*/ 5 h 30"/>
                <a:gd name="T10" fmla="*/ 20 w 52"/>
                <a:gd name="T11" fmla="*/ 8 h 30"/>
                <a:gd name="T12" fmla="*/ 9 w 52"/>
                <a:gd name="T13" fmla="*/ 8 h 30"/>
                <a:gd name="T14" fmla="*/ 8 w 52"/>
                <a:gd name="T15" fmla="*/ 6 h 30"/>
                <a:gd name="T16" fmla="*/ 7 w 52"/>
                <a:gd name="T17" fmla="*/ 9 h 30"/>
                <a:gd name="T18" fmla="*/ 3 w 52"/>
                <a:gd name="T19" fmla="*/ 11 h 30"/>
                <a:gd name="T20" fmla="*/ 2 w 52"/>
                <a:gd name="T21" fmla="*/ 14 h 30"/>
                <a:gd name="T22" fmla="*/ 1 w 52"/>
                <a:gd name="T23" fmla="*/ 17 h 30"/>
                <a:gd name="T24" fmla="*/ 0 w 52"/>
                <a:gd name="T25" fmla="*/ 19 h 30"/>
                <a:gd name="T26" fmla="*/ 2 w 52"/>
                <a:gd name="T27" fmla="*/ 22 h 30"/>
                <a:gd name="T28" fmla="*/ 2 w 52"/>
                <a:gd name="T29" fmla="*/ 22 h 30"/>
                <a:gd name="T30" fmla="*/ 8 w 52"/>
                <a:gd name="T31" fmla="*/ 27 h 30"/>
                <a:gd name="T32" fmla="*/ 17 w 52"/>
                <a:gd name="T33" fmla="*/ 29 h 30"/>
                <a:gd name="T34" fmla="*/ 28 w 52"/>
                <a:gd name="T35" fmla="*/ 26 h 30"/>
                <a:gd name="T36" fmla="*/ 31 w 52"/>
                <a:gd name="T37" fmla="*/ 27 h 30"/>
                <a:gd name="T38" fmla="*/ 33 w 52"/>
                <a:gd name="T39" fmla="*/ 27 h 30"/>
                <a:gd name="T40" fmla="*/ 38 w 52"/>
                <a:gd name="T41" fmla="*/ 24 h 30"/>
                <a:gd name="T42" fmla="*/ 46 w 52"/>
                <a:gd name="T43" fmla="*/ 12 h 30"/>
                <a:gd name="T44" fmla="*/ 51 w 52"/>
                <a:gd name="T45" fmla="*/ 8 h 30"/>
                <a:gd name="T46" fmla="*/ 50 w 52"/>
                <a:gd name="T47"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30">
                  <a:moveTo>
                    <a:pt x="50" y="6"/>
                  </a:moveTo>
                  <a:cubicBezTo>
                    <a:pt x="50" y="5"/>
                    <a:pt x="49" y="5"/>
                    <a:pt x="48" y="4"/>
                  </a:cubicBezTo>
                  <a:cubicBezTo>
                    <a:pt x="46" y="4"/>
                    <a:pt x="44" y="3"/>
                    <a:pt x="43" y="3"/>
                  </a:cubicBezTo>
                  <a:cubicBezTo>
                    <a:pt x="42" y="1"/>
                    <a:pt x="37" y="1"/>
                    <a:pt x="36" y="0"/>
                  </a:cubicBezTo>
                  <a:cubicBezTo>
                    <a:pt x="35" y="0"/>
                    <a:pt x="30" y="5"/>
                    <a:pt x="29" y="5"/>
                  </a:cubicBezTo>
                  <a:cubicBezTo>
                    <a:pt x="27" y="5"/>
                    <a:pt x="20" y="6"/>
                    <a:pt x="20" y="8"/>
                  </a:cubicBezTo>
                  <a:cubicBezTo>
                    <a:pt x="20" y="10"/>
                    <a:pt x="12" y="10"/>
                    <a:pt x="9" y="8"/>
                  </a:cubicBezTo>
                  <a:cubicBezTo>
                    <a:pt x="9" y="7"/>
                    <a:pt x="8" y="7"/>
                    <a:pt x="8" y="6"/>
                  </a:cubicBezTo>
                  <a:cubicBezTo>
                    <a:pt x="7" y="7"/>
                    <a:pt x="7" y="8"/>
                    <a:pt x="7" y="9"/>
                  </a:cubicBezTo>
                  <a:cubicBezTo>
                    <a:pt x="7" y="11"/>
                    <a:pt x="5" y="11"/>
                    <a:pt x="3" y="11"/>
                  </a:cubicBezTo>
                  <a:cubicBezTo>
                    <a:pt x="2" y="10"/>
                    <a:pt x="3" y="13"/>
                    <a:pt x="2" y="14"/>
                  </a:cubicBezTo>
                  <a:cubicBezTo>
                    <a:pt x="2" y="15"/>
                    <a:pt x="2" y="17"/>
                    <a:pt x="1" y="17"/>
                  </a:cubicBezTo>
                  <a:cubicBezTo>
                    <a:pt x="0" y="17"/>
                    <a:pt x="0" y="18"/>
                    <a:pt x="0" y="19"/>
                  </a:cubicBezTo>
                  <a:cubicBezTo>
                    <a:pt x="0" y="19"/>
                    <a:pt x="2" y="22"/>
                    <a:pt x="2" y="22"/>
                  </a:cubicBezTo>
                  <a:cubicBezTo>
                    <a:pt x="2" y="22"/>
                    <a:pt x="2" y="22"/>
                    <a:pt x="2" y="22"/>
                  </a:cubicBezTo>
                  <a:cubicBezTo>
                    <a:pt x="3" y="23"/>
                    <a:pt x="7" y="26"/>
                    <a:pt x="8" y="27"/>
                  </a:cubicBezTo>
                  <a:cubicBezTo>
                    <a:pt x="10" y="29"/>
                    <a:pt x="14" y="30"/>
                    <a:pt x="17" y="29"/>
                  </a:cubicBezTo>
                  <a:cubicBezTo>
                    <a:pt x="19" y="29"/>
                    <a:pt x="28" y="26"/>
                    <a:pt x="28" y="26"/>
                  </a:cubicBezTo>
                  <a:cubicBezTo>
                    <a:pt x="28" y="26"/>
                    <a:pt x="30" y="27"/>
                    <a:pt x="31" y="27"/>
                  </a:cubicBezTo>
                  <a:cubicBezTo>
                    <a:pt x="31" y="27"/>
                    <a:pt x="32" y="27"/>
                    <a:pt x="33" y="27"/>
                  </a:cubicBezTo>
                  <a:cubicBezTo>
                    <a:pt x="34" y="27"/>
                    <a:pt x="36" y="26"/>
                    <a:pt x="38" y="24"/>
                  </a:cubicBezTo>
                  <a:cubicBezTo>
                    <a:pt x="41" y="21"/>
                    <a:pt x="44" y="12"/>
                    <a:pt x="46" y="12"/>
                  </a:cubicBezTo>
                  <a:cubicBezTo>
                    <a:pt x="47" y="11"/>
                    <a:pt x="49" y="9"/>
                    <a:pt x="51" y="8"/>
                  </a:cubicBezTo>
                  <a:cubicBezTo>
                    <a:pt x="52" y="7"/>
                    <a:pt x="52" y="6"/>
                    <a:pt x="50"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3" name="Freeform 72"/>
            <p:cNvSpPr>
              <a:spLocks/>
            </p:cNvSpPr>
            <p:nvPr/>
          </p:nvSpPr>
          <p:spPr bwMode="auto">
            <a:xfrm>
              <a:off x="9032325" y="4473121"/>
              <a:ext cx="177800" cy="90488"/>
            </a:xfrm>
            <a:custGeom>
              <a:avLst/>
              <a:gdLst>
                <a:gd name="T0" fmla="*/ 48 w 51"/>
                <a:gd name="T1" fmla="*/ 12 h 26"/>
                <a:gd name="T2" fmla="*/ 43 w 51"/>
                <a:gd name="T3" fmla="*/ 11 h 26"/>
                <a:gd name="T4" fmla="*/ 41 w 51"/>
                <a:gd name="T5" fmla="*/ 8 h 26"/>
                <a:gd name="T6" fmla="*/ 36 w 51"/>
                <a:gd name="T7" fmla="*/ 9 h 26"/>
                <a:gd name="T8" fmla="*/ 32 w 51"/>
                <a:gd name="T9" fmla="*/ 7 h 26"/>
                <a:gd name="T10" fmla="*/ 27 w 51"/>
                <a:gd name="T11" fmla="*/ 3 h 26"/>
                <a:gd name="T12" fmla="*/ 22 w 51"/>
                <a:gd name="T13" fmla="*/ 1 h 26"/>
                <a:gd name="T14" fmla="*/ 22 w 51"/>
                <a:gd name="T15" fmla="*/ 1 h 26"/>
                <a:gd name="T16" fmla="*/ 17 w 51"/>
                <a:gd name="T17" fmla="*/ 2 h 26"/>
                <a:gd name="T18" fmla="*/ 11 w 51"/>
                <a:gd name="T19" fmla="*/ 5 h 26"/>
                <a:gd name="T20" fmla="*/ 2 w 51"/>
                <a:gd name="T21" fmla="*/ 8 h 26"/>
                <a:gd name="T22" fmla="*/ 3 w 51"/>
                <a:gd name="T23" fmla="*/ 12 h 26"/>
                <a:gd name="T24" fmla="*/ 6 w 51"/>
                <a:gd name="T25" fmla="*/ 19 h 26"/>
                <a:gd name="T26" fmla="*/ 14 w 51"/>
                <a:gd name="T27" fmla="*/ 25 h 26"/>
                <a:gd name="T28" fmla="*/ 14 w 51"/>
                <a:gd name="T29" fmla="*/ 26 h 26"/>
                <a:gd name="T30" fmla="*/ 21 w 51"/>
                <a:gd name="T31" fmla="*/ 25 h 26"/>
                <a:gd name="T32" fmla="*/ 22 w 51"/>
                <a:gd name="T33" fmla="*/ 22 h 26"/>
                <a:gd name="T34" fmla="*/ 30 w 51"/>
                <a:gd name="T35" fmla="*/ 24 h 26"/>
                <a:gd name="T36" fmla="*/ 36 w 51"/>
                <a:gd name="T37" fmla="*/ 25 h 26"/>
                <a:gd name="T38" fmla="*/ 36 w 51"/>
                <a:gd name="T39" fmla="*/ 26 h 26"/>
                <a:gd name="T40" fmla="*/ 39 w 51"/>
                <a:gd name="T41" fmla="*/ 24 h 26"/>
                <a:gd name="T42" fmla="*/ 46 w 51"/>
                <a:gd name="T43" fmla="*/ 20 h 26"/>
                <a:gd name="T44" fmla="*/ 51 w 51"/>
                <a:gd name="T45" fmla="*/ 16 h 26"/>
                <a:gd name="T46" fmla="*/ 48 w 51"/>
                <a:gd name="T4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26">
                  <a:moveTo>
                    <a:pt x="48" y="12"/>
                  </a:moveTo>
                  <a:cubicBezTo>
                    <a:pt x="47" y="11"/>
                    <a:pt x="43" y="12"/>
                    <a:pt x="43" y="11"/>
                  </a:cubicBezTo>
                  <a:cubicBezTo>
                    <a:pt x="43" y="10"/>
                    <a:pt x="43" y="8"/>
                    <a:pt x="41" y="8"/>
                  </a:cubicBezTo>
                  <a:cubicBezTo>
                    <a:pt x="39" y="8"/>
                    <a:pt x="37" y="7"/>
                    <a:pt x="36" y="9"/>
                  </a:cubicBezTo>
                  <a:cubicBezTo>
                    <a:pt x="36" y="11"/>
                    <a:pt x="32" y="8"/>
                    <a:pt x="32" y="7"/>
                  </a:cubicBezTo>
                  <a:cubicBezTo>
                    <a:pt x="32" y="6"/>
                    <a:pt x="31" y="5"/>
                    <a:pt x="27" y="3"/>
                  </a:cubicBezTo>
                  <a:cubicBezTo>
                    <a:pt x="25" y="3"/>
                    <a:pt x="24" y="2"/>
                    <a:pt x="22" y="1"/>
                  </a:cubicBezTo>
                  <a:cubicBezTo>
                    <a:pt x="22" y="1"/>
                    <a:pt x="22" y="1"/>
                    <a:pt x="22" y="1"/>
                  </a:cubicBezTo>
                  <a:cubicBezTo>
                    <a:pt x="21" y="2"/>
                    <a:pt x="19" y="0"/>
                    <a:pt x="17" y="2"/>
                  </a:cubicBezTo>
                  <a:cubicBezTo>
                    <a:pt x="16" y="3"/>
                    <a:pt x="13" y="3"/>
                    <a:pt x="11" y="5"/>
                  </a:cubicBezTo>
                  <a:cubicBezTo>
                    <a:pt x="9" y="6"/>
                    <a:pt x="5" y="7"/>
                    <a:pt x="2" y="8"/>
                  </a:cubicBezTo>
                  <a:cubicBezTo>
                    <a:pt x="0" y="8"/>
                    <a:pt x="2" y="10"/>
                    <a:pt x="3" y="12"/>
                  </a:cubicBezTo>
                  <a:cubicBezTo>
                    <a:pt x="4" y="14"/>
                    <a:pt x="4" y="18"/>
                    <a:pt x="6" y="19"/>
                  </a:cubicBezTo>
                  <a:cubicBezTo>
                    <a:pt x="7" y="20"/>
                    <a:pt x="13" y="24"/>
                    <a:pt x="14" y="25"/>
                  </a:cubicBezTo>
                  <a:cubicBezTo>
                    <a:pt x="14" y="25"/>
                    <a:pt x="14" y="25"/>
                    <a:pt x="14" y="26"/>
                  </a:cubicBezTo>
                  <a:cubicBezTo>
                    <a:pt x="16" y="26"/>
                    <a:pt x="20" y="26"/>
                    <a:pt x="21" y="25"/>
                  </a:cubicBezTo>
                  <a:cubicBezTo>
                    <a:pt x="22" y="24"/>
                    <a:pt x="22" y="22"/>
                    <a:pt x="22" y="22"/>
                  </a:cubicBezTo>
                  <a:cubicBezTo>
                    <a:pt x="22" y="22"/>
                    <a:pt x="28" y="22"/>
                    <a:pt x="30" y="24"/>
                  </a:cubicBezTo>
                  <a:cubicBezTo>
                    <a:pt x="32" y="26"/>
                    <a:pt x="36" y="25"/>
                    <a:pt x="36" y="25"/>
                  </a:cubicBezTo>
                  <a:cubicBezTo>
                    <a:pt x="36" y="25"/>
                    <a:pt x="36" y="25"/>
                    <a:pt x="36" y="26"/>
                  </a:cubicBezTo>
                  <a:cubicBezTo>
                    <a:pt x="37" y="25"/>
                    <a:pt x="38" y="24"/>
                    <a:pt x="39" y="24"/>
                  </a:cubicBezTo>
                  <a:cubicBezTo>
                    <a:pt x="41" y="23"/>
                    <a:pt x="44" y="23"/>
                    <a:pt x="46" y="20"/>
                  </a:cubicBezTo>
                  <a:cubicBezTo>
                    <a:pt x="48" y="18"/>
                    <a:pt x="49" y="17"/>
                    <a:pt x="51" y="16"/>
                  </a:cubicBezTo>
                  <a:cubicBezTo>
                    <a:pt x="50" y="15"/>
                    <a:pt x="49" y="13"/>
                    <a:pt x="48"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4" name="Freeform 73"/>
            <p:cNvSpPr>
              <a:spLocks/>
            </p:cNvSpPr>
            <p:nvPr/>
          </p:nvSpPr>
          <p:spPr bwMode="auto">
            <a:xfrm>
              <a:off x="9157738" y="4528684"/>
              <a:ext cx="155575" cy="65088"/>
            </a:xfrm>
            <a:custGeom>
              <a:avLst/>
              <a:gdLst>
                <a:gd name="T0" fmla="*/ 34 w 45"/>
                <a:gd name="T1" fmla="*/ 2 h 19"/>
                <a:gd name="T2" fmla="*/ 28 w 45"/>
                <a:gd name="T3" fmla="*/ 1 h 19"/>
                <a:gd name="T4" fmla="*/ 21 w 45"/>
                <a:gd name="T5" fmla="*/ 0 h 19"/>
                <a:gd name="T6" fmla="*/ 16 w 45"/>
                <a:gd name="T7" fmla="*/ 1 h 19"/>
                <a:gd name="T8" fmla="*/ 15 w 45"/>
                <a:gd name="T9" fmla="*/ 0 h 19"/>
                <a:gd name="T10" fmla="*/ 10 w 45"/>
                <a:gd name="T11" fmla="*/ 4 h 19"/>
                <a:gd name="T12" fmla="*/ 3 w 45"/>
                <a:gd name="T13" fmla="*/ 8 h 19"/>
                <a:gd name="T14" fmla="*/ 0 w 45"/>
                <a:gd name="T15" fmla="*/ 10 h 19"/>
                <a:gd name="T16" fmla="*/ 4 w 45"/>
                <a:gd name="T17" fmla="*/ 17 h 19"/>
                <a:gd name="T18" fmla="*/ 15 w 45"/>
                <a:gd name="T19" fmla="*/ 17 h 19"/>
                <a:gd name="T20" fmla="*/ 24 w 45"/>
                <a:gd name="T21" fmla="*/ 14 h 19"/>
                <a:gd name="T22" fmla="*/ 31 w 45"/>
                <a:gd name="T23" fmla="*/ 9 h 19"/>
                <a:gd name="T24" fmla="*/ 38 w 45"/>
                <a:gd name="T25" fmla="*/ 12 h 19"/>
                <a:gd name="T26" fmla="*/ 43 w 45"/>
                <a:gd name="T27" fmla="*/ 13 h 19"/>
                <a:gd name="T28" fmla="*/ 42 w 45"/>
                <a:gd name="T29" fmla="*/ 11 h 19"/>
                <a:gd name="T30" fmla="*/ 45 w 45"/>
                <a:gd name="T31" fmla="*/ 5 h 19"/>
                <a:gd name="T32" fmla="*/ 45 w 45"/>
                <a:gd name="T33" fmla="*/ 5 h 19"/>
                <a:gd name="T34" fmla="*/ 41 w 45"/>
                <a:gd name="T35" fmla="*/ 3 h 19"/>
                <a:gd name="T36" fmla="*/ 34 w 45"/>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19">
                  <a:moveTo>
                    <a:pt x="34" y="2"/>
                  </a:moveTo>
                  <a:cubicBezTo>
                    <a:pt x="31" y="2"/>
                    <a:pt x="30" y="0"/>
                    <a:pt x="28" y="1"/>
                  </a:cubicBezTo>
                  <a:cubicBezTo>
                    <a:pt x="26" y="2"/>
                    <a:pt x="22" y="1"/>
                    <a:pt x="21" y="0"/>
                  </a:cubicBezTo>
                  <a:cubicBezTo>
                    <a:pt x="20" y="0"/>
                    <a:pt x="18" y="2"/>
                    <a:pt x="16" y="1"/>
                  </a:cubicBezTo>
                  <a:cubicBezTo>
                    <a:pt x="16" y="1"/>
                    <a:pt x="15" y="0"/>
                    <a:pt x="15" y="0"/>
                  </a:cubicBezTo>
                  <a:cubicBezTo>
                    <a:pt x="13" y="1"/>
                    <a:pt x="12" y="2"/>
                    <a:pt x="10" y="4"/>
                  </a:cubicBezTo>
                  <a:cubicBezTo>
                    <a:pt x="8" y="7"/>
                    <a:pt x="5" y="7"/>
                    <a:pt x="3" y="8"/>
                  </a:cubicBezTo>
                  <a:cubicBezTo>
                    <a:pt x="2" y="8"/>
                    <a:pt x="1" y="9"/>
                    <a:pt x="0" y="10"/>
                  </a:cubicBezTo>
                  <a:cubicBezTo>
                    <a:pt x="1" y="12"/>
                    <a:pt x="3" y="15"/>
                    <a:pt x="4" y="17"/>
                  </a:cubicBezTo>
                  <a:cubicBezTo>
                    <a:pt x="7" y="19"/>
                    <a:pt x="15" y="19"/>
                    <a:pt x="15" y="17"/>
                  </a:cubicBezTo>
                  <a:cubicBezTo>
                    <a:pt x="15" y="15"/>
                    <a:pt x="22" y="14"/>
                    <a:pt x="24" y="14"/>
                  </a:cubicBezTo>
                  <a:cubicBezTo>
                    <a:pt x="25" y="14"/>
                    <a:pt x="30" y="9"/>
                    <a:pt x="31" y="9"/>
                  </a:cubicBezTo>
                  <a:cubicBezTo>
                    <a:pt x="32" y="10"/>
                    <a:pt x="37" y="10"/>
                    <a:pt x="38" y="12"/>
                  </a:cubicBezTo>
                  <a:cubicBezTo>
                    <a:pt x="39" y="12"/>
                    <a:pt x="41" y="13"/>
                    <a:pt x="43" y="13"/>
                  </a:cubicBezTo>
                  <a:cubicBezTo>
                    <a:pt x="42" y="13"/>
                    <a:pt x="42" y="12"/>
                    <a:pt x="42" y="11"/>
                  </a:cubicBezTo>
                  <a:cubicBezTo>
                    <a:pt x="42" y="9"/>
                    <a:pt x="44" y="6"/>
                    <a:pt x="45" y="5"/>
                  </a:cubicBezTo>
                  <a:cubicBezTo>
                    <a:pt x="45" y="5"/>
                    <a:pt x="45" y="5"/>
                    <a:pt x="45" y="5"/>
                  </a:cubicBezTo>
                  <a:cubicBezTo>
                    <a:pt x="43" y="4"/>
                    <a:pt x="41" y="4"/>
                    <a:pt x="41" y="3"/>
                  </a:cubicBezTo>
                  <a:cubicBezTo>
                    <a:pt x="40" y="3"/>
                    <a:pt x="37" y="2"/>
                    <a:pt x="34"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5" name="Freeform 74"/>
            <p:cNvSpPr>
              <a:spLocks/>
            </p:cNvSpPr>
            <p:nvPr/>
          </p:nvSpPr>
          <p:spPr bwMode="auto">
            <a:xfrm>
              <a:off x="8417963" y="4789034"/>
              <a:ext cx="104775" cy="173038"/>
            </a:xfrm>
            <a:custGeom>
              <a:avLst/>
              <a:gdLst>
                <a:gd name="T0" fmla="*/ 22 w 30"/>
                <a:gd name="T1" fmla="*/ 41 h 50"/>
                <a:gd name="T2" fmla="*/ 20 w 30"/>
                <a:gd name="T3" fmla="*/ 37 h 50"/>
                <a:gd name="T4" fmla="*/ 22 w 30"/>
                <a:gd name="T5" fmla="*/ 32 h 50"/>
                <a:gd name="T6" fmla="*/ 20 w 30"/>
                <a:gd name="T7" fmla="*/ 28 h 50"/>
                <a:gd name="T8" fmla="*/ 22 w 30"/>
                <a:gd name="T9" fmla="*/ 25 h 50"/>
                <a:gd name="T10" fmla="*/ 23 w 30"/>
                <a:gd name="T11" fmla="*/ 19 h 50"/>
                <a:gd name="T12" fmla="*/ 23 w 30"/>
                <a:gd name="T13" fmla="*/ 12 h 50"/>
                <a:gd name="T14" fmla="*/ 28 w 30"/>
                <a:gd name="T15" fmla="*/ 7 h 50"/>
                <a:gd name="T16" fmla="*/ 26 w 30"/>
                <a:gd name="T17" fmla="*/ 4 h 50"/>
                <a:gd name="T18" fmla="*/ 21 w 30"/>
                <a:gd name="T19" fmla="*/ 3 h 50"/>
                <a:gd name="T20" fmla="*/ 18 w 30"/>
                <a:gd name="T21" fmla="*/ 3 h 50"/>
                <a:gd name="T22" fmla="*/ 13 w 30"/>
                <a:gd name="T23" fmla="*/ 2 h 50"/>
                <a:gd name="T24" fmla="*/ 10 w 30"/>
                <a:gd name="T25" fmla="*/ 2 h 50"/>
                <a:gd name="T26" fmla="*/ 8 w 30"/>
                <a:gd name="T27" fmla="*/ 3 h 50"/>
                <a:gd name="T28" fmla="*/ 8 w 30"/>
                <a:gd name="T29" fmla="*/ 8 h 50"/>
                <a:gd name="T30" fmla="*/ 3 w 30"/>
                <a:gd name="T31" fmla="*/ 27 h 50"/>
                <a:gd name="T32" fmla="*/ 6 w 30"/>
                <a:gd name="T33" fmla="*/ 34 h 50"/>
                <a:gd name="T34" fmla="*/ 7 w 30"/>
                <a:gd name="T35" fmla="*/ 48 h 50"/>
                <a:gd name="T36" fmla="*/ 13 w 30"/>
                <a:gd name="T37" fmla="*/ 50 h 50"/>
                <a:gd name="T38" fmla="*/ 20 w 30"/>
                <a:gd name="T39" fmla="*/ 48 h 50"/>
                <a:gd name="T40" fmla="*/ 19 w 30"/>
                <a:gd name="T41" fmla="*/ 46 h 50"/>
                <a:gd name="T42" fmla="*/ 22 w 30"/>
                <a:gd name="T43" fmla="*/ 4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 h="50">
                  <a:moveTo>
                    <a:pt x="22" y="41"/>
                  </a:moveTo>
                  <a:cubicBezTo>
                    <a:pt x="25" y="40"/>
                    <a:pt x="21" y="38"/>
                    <a:pt x="20" y="37"/>
                  </a:cubicBezTo>
                  <a:cubicBezTo>
                    <a:pt x="19" y="36"/>
                    <a:pt x="20" y="32"/>
                    <a:pt x="22" y="32"/>
                  </a:cubicBezTo>
                  <a:cubicBezTo>
                    <a:pt x="24" y="32"/>
                    <a:pt x="22" y="30"/>
                    <a:pt x="20" y="28"/>
                  </a:cubicBezTo>
                  <a:cubicBezTo>
                    <a:pt x="17" y="26"/>
                    <a:pt x="20" y="25"/>
                    <a:pt x="22" y="25"/>
                  </a:cubicBezTo>
                  <a:cubicBezTo>
                    <a:pt x="24" y="25"/>
                    <a:pt x="21" y="21"/>
                    <a:pt x="23" y="19"/>
                  </a:cubicBezTo>
                  <a:cubicBezTo>
                    <a:pt x="25" y="17"/>
                    <a:pt x="23" y="14"/>
                    <a:pt x="23" y="12"/>
                  </a:cubicBezTo>
                  <a:cubicBezTo>
                    <a:pt x="23" y="10"/>
                    <a:pt x="25" y="10"/>
                    <a:pt x="28" y="7"/>
                  </a:cubicBezTo>
                  <a:cubicBezTo>
                    <a:pt x="30" y="5"/>
                    <a:pt x="26" y="6"/>
                    <a:pt x="26" y="4"/>
                  </a:cubicBezTo>
                  <a:cubicBezTo>
                    <a:pt x="26" y="2"/>
                    <a:pt x="23" y="2"/>
                    <a:pt x="21" y="3"/>
                  </a:cubicBezTo>
                  <a:cubicBezTo>
                    <a:pt x="19" y="5"/>
                    <a:pt x="19" y="3"/>
                    <a:pt x="18" y="3"/>
                  </a:cubicBezTo>
                  <a:cubicBezTo>
                    <a:pt x="16" y="3"/>
                    <a:pt x="13" y="4"/>
                    <a:pt x="13" y="2"/>
                  </a:cubicBezTo>
                  <a:cubicBezTo>
                    <a:pt x="13" y="0"/>
                    <a:pt x="11" y="0"/>
                    <a:pt x="10" y="2"/>
                  </a:cubicBezTo>
                  <a:cubicBezTo>
                    <a:pt x="9" y="2"/>
                    <a:pt x="9" y="3"/>
                    <a:pt x="8" y="3"/>
                  </a:cubicBezTo>
                  <a:cubicBezTo>
                    <a:pt x="7" y="5"/>
                    <a:pt x="7" y="7"/>
                    <a:pt x="8" y="8"/>
                  </a:cubicBezTo>
                  <a:cubicBezTo>
                    <a:pt x="9" y="11"/>
                    <a:pt x="6" y="24"/>
                    <a:pt x="3" y="27"/>
                  </a:cubicBezTo>
                  <a:cubicBezTo>
                    <a:pt x="0" y="31"/>
                    <a:pt x="3" y="32"/>
                    <a:pt x="6" y="34"/>
                  </a:cubicBezTo>
                  <a:cubicBezTo>
                    <a:pt x="9" y="37"/>
                    <a:pt x="7" y="46"/>
                    <a:pt x="7" y="48"/>
                  </a:cubicBezTo>
                  <a:cubicBezTo>
                    <a:pt x="7" y="50"/>
                    <a:pt x="10" y="50"/>
                    <a:pt x="13" y="50"/>
                  </a:cubicBezTo>
                  <a:cubicBezTo>
                    <a:pt x="15" y="50"/>
                    <a:pt x="18" y="49"/>
                    <a:pt x="20" y="48"/>
                  </a:cubicBezTo>
                  <a:cubicBezTo>
                    <a:pt x="19" y="47"/>
                    <a:pt x="19" y="46"/>
                    <a:pt x="19" y="46"/>
                  </a:cubicBezTo>
                  <a:cubicBezTo>
                    <a:pt x="19" y="44"/>
                    <a:pt x="19" y="41"/>
                    <a:pt x="22" y="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6" name="Freeform 75"/>
            <p:cNvSpPr>
              <a:spLocks/>
            </p:cNvSpPr>
            <p:nvPr/>
          </p:nvSpPr>
          <p:spPr bwMode="auto">
            <a:xfrm>
              <a:off x="8783088" y="4382634"/>
              <a:ext cx="114300" cy="100013"/>
            </a:xfrm>
            <a:custGeom>
              <a:avLst/>
              <a:gdLst>
                <a:gd name="T0" fmla="*/ 10 w 33"/>
                <a:gd name="T1" fmla="*/ 22 h 29"/>
                <a:gd name="T2" fmla="*/ 16 w 33"/>
                <a:gd name="T3" fmla="*/ 23 h 29"/>
                <a:gd name="T4" fmla="*/ 21 w 33"/>
                <a:gd name="T5" fmla="*/ 27 h 29"/>
                <a:gd name="T6" fmla="*/ 23 w 33"/>
                <a:gd name="T7" fmla="*/ 29 h 29"/>
                <a:gd name="T8" fmla="*/ 24 w 33"/>
                <a:gd name="T9" fmla="*/ 23 h 29"/>
                <a:gd name="T10" fmla="*/ 25 w 33"/>
                <a:gd name="T11" fmla="*/ 19 h 29"/>
                <a:gd name="T12" fmla="*/ 29 w 33"/>
                <a:gd name="T13" fmla="*/ 17 h 29"/>
                <a:gd name="T14" fmla="*/ 31 w 33"/>
                <a:gd name="T15" fmla="*/ 14 h 29"/>
                <a:gd name="T16" fmla="*/ 28 w 33"/>
                <a:gd name="T17" fmla="*/ 10 h 29"/>
                <a:gd name="T18" fmla="*/ 32 w 33"/>
                <a:gd name="T19" fmla="*/ 6 h 29"/>
                <a:gd name="T20" fmla="*/ 32 w 33"/>
                <a:gd name="T21" fmla="*/ 0 h 29"/>
                <a:gd name="T22" fmla="*/ 30 w 33"/>
                <a:gd name="T23" fmla="*/ 1 h 29"/>
                <a:gd name="T24" fmla="*/ 22 w 33"/>
                <a:gd name="T25" fmla="*/ 2 h 29"/>
                <a:gd name="T26" fmla="*/ 18 w 33"/>
                <a:gd name="T27" fmla="*/ 7 h 29"/>
                <a:gd name="T28" fmla="*/ 15 w 33"/>
                <a:gd name="T29" fmla="*/ 7 h 29"/>
                <a:gd name="T30" fmla="*/ 11 w 33"/>
                <a:gd name="T31" fmla="*/ 9 h 29"/>
                <a:gd name="T32" fmla="*/ 7 w 33"/>
                <a:gd name="T33" fmla="*/ 16 h 29"/>
                <a:gd name="T34" fmla="*/ 1 w 33"/>
                <a:gd name="T35" fmla="*/ 23 h 29"/>
                <a:gd name="T36" fmla="*/ 0 w 33"/>
                <a:gd name="T37" fmla="*/ 24 h 29"/>
                <a:gd name="T38" fmla="*/ 3 w 33"/>
                <a:gd name="T39" fmla="*/ 25 h 29"/>
                <a:gd name="T40" fmla="*/ 10 w 33"/>
                <a:gd name="T4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29">
                  <a:moveTo>
                    <a:pt x="10" y="22"/>
                  </a:moveTo>
                  <a:cubicBezTo>
                    <a:pt x="12" y="21"/>
                    <a:pt x="14" y="22"/>
                    <a:pt x="16" y="23"/>
                  </a:cubicBezTo>
                  <a:cubicBezTo>
                    <a:pt x="17" y="25"/>
                    <a:pt x="19" y="25"/>
                    <a:pt x="21" y="27"/>
                  </a:cubicBezTo>
                  <a:cubicBezTo>
                    <a:pt x="22" y="28"/>
                    <a:pt x="23" y="28"/>
                    <a:pt x="23" y="29"/>
                  </a:cubicBezTo>
                  <a:cubicBezTo>
                    <a:pt x="23" y="27"/>
                    <a:pt x="23" y="24"/>
                    <a:pt x="24" y="23"/>
                  </a:cubicBezTo>
                  <a:cubicBezTo>
                    <a:pt x="25" y="21"/>
                    <a:pt x="23" y="19"/>
                    <a:pt x="25" y="19"/>
                  </a:cubicBezTo>
                  <a:cubicBezTo>
                    <a:pt x="26" y="19"/>
                    <a:pt x="29" y="19"/>
                    <a:pt x="29" y="17"/>
                  </a:cubicBezTo>
                  <a:cubicBezTo>
                    <a:pt x="29" y="14"/>
                    <a:pt x="30" y="15"/>
                    <a:pt x="31" y="14"/>
                  </a:cubicBezTo>
                  <a:cubicBezTo>
                    <a:pt x="31" y="13"/>
                    <a:pt x="29" y="10"/>
                    <a:pt x="28" y="10"/>
                  </a:cubicBezTo>
                  <a:cubicBezTo>
                    <a:pt x="28" y="9"/>
                    <a:pt x="30" y="9"/>
                    <a:pt x="32" y="6"/>
                  </a:cubicBezTo>
                  <a:cubicBezTo>
                    <a:pt x="33" y="5"/>
                    <a:pt x="33" y="3"/>
                    <a:pt x="32" y="0"/>
                  </a:cubicBezTo>
                  <a:cubicBezTo>
                    <a:pt x="32" y="1"/>
                    <a:pt x="31" y="2"/>
                    <a:pt x="30" y="1"/>
                  </a:cubicBezTo>
                  <a:cubicBezTo>
                    <a:pt x="28" y="0"/>
                    <a:pt x="25" y="1"/>
                    <a:pt x="22" y="2"/>
                  </a:cubicBezTo>
                  <a:cubicBezTo>
                    <a:pt x="18" y="2"/>
                    <a:pt x="17" y="6"/>
                    <a:pt x="18" y="7"/>
                  </a:cubicBezTo>
                  <a:cubicBezTo>
                    <a:pt x="20" y="9"/>
                    <a:pt x="15" y="9"/>
                    <a:pt x="15" y="7"/>
                  </a:cubicBezTo>
                  <a:cubicBezTo>
                    <a:pt x="14" y="5"/>
                    <a:pt x="11" y="7"/>
                    <a:pt x="11" y="9"/>
                  </a:cubicBezTo>
                  <a:cubicBezTo>
                    <a:pt x="11" y="12"/>
                    <a:pt x="7" y="13"/>
                    <a:pt x="7" y="16"/>
                  </a:cubicBezTo>
                  <a:cubicBezTo>
                    <a:pt x="8" y="19"/>
                    <a:pt x="4" y="22"/>
                    <a:pt x="1" y="23"/>
                  </a:cubicBezTo>
                  <a:cubicBezTo>
                    <a:pt x="0" y="24"/>
                    <a:pt x="0" y="24"/>
                    <a:pt x="0" y="24"/>
                  </a:cubicBezTo>
                  <a:cubicBezTo>
                    <a:pt x="1" y="25"/>
                    <a:pt x="2" y="25"/>
                    <a:pt x="3" y="25"/>
                  </a:cubicBezTo>
                  <a:cubicBezTo>
                    <a:pt x="5" y="25"/>
                    <a:pt x="9" y="24"/>
                    <a:pt x="10" y="2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7" name="Freeform 76"/>
            <p:cNvSpPr>
              <a:spLocks/>
            </p:cNvSpPr>
            <p:nvPr/>
          </p:nvSpPr>
          <p:spPr bwMode="auto">
            <a:xfrm>
              <a:off x="8856113" y="4508046"/>
              <a:ext cx="15875" cy="26988"/>
            </a:xfrm>
            <a:custGeom>
              <a:avLst/>
              <a:gdLst>
                <a:gd name="T0" fmla="*/ 3 w 5"/>
                <a:gd name="T1" fmla="*/ 0 h 8"/>
                <a:gd name="T2" fmla="*/ 0 w 5"/>
                <a:gd name="T3" fmla="*/ 7 h 8"/>
                <a:gd name="T4" fmla="*/ 5 w 5"/>
                <a:gd name="T5" fmla="*/ 8 h 8"/>
                <a:gd name="T6" fmla="*/ 3 w 5"/>
                <a:gd name="T7" fmla="*/ 1 h 8"/>
                <a:gd name="T8" fmla="*/ 3 w 5"/>
                <a:gd name="T9" fmla="*/ 0 h 8"/>
              </a:gdLst>
              <a:ahLst/>
              <a:cxnLst>
                <a:cxn ang="0">
                  <a:pos x="T0" y="T1"/>
                </a:cxn>
                <a:cxn ang="0">
                  <a:pos x="T2" y="T3"/>
                </a:cxn>
                <a:cxn ang="0">
                  <a:pos x="T4" y="T5"/>
                </a:cxn>
                <a:cxn ang="0">
                  <a:pos x="T6" y="T7"/>
                </a:cxn>
                <a:cxn ang="0">
                  <a:pos x="T8" y="T9"/>
                </a:cxn>
              </a:cxnLst>
              <a:rect l="0" t="0" r="r" b="b"/>
              <a:pathLst>
                <a:path w="5" h="8">
                  <a:moveTo>
                    <a:pt x="3" y="0"/>
                  </a:moveTo>
                  <a:cubicBezTo>
                    <a:pt x="1" y="1"/>
                    <a:pt x="0" y="3"/>
                    <a:pt x="0" y="7"/>
                  </a:cubicBezTo>
                  <a:cubicBezTo>
                    <a:pt x="1" y="7"/>
                    <a:pt x="4" y="7"/>
                    <a:pt x="5" y="8"/>
                  </a:cubicBezTo>
                  <a:cubicBezTo>
                    <a:pt x="5" y="3"/>
                    <a:pt x="3" y="2"/>
                    <a:pt x="3" y="1"/>
                  </a:cubicBezTo>
                  <a:cubicBezTo>
                    <a:pt x="2" y="1"/>
                    <a:pt x="3" y="1"/>
                    <a:pt x="3"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8" name="Freeform 77"/>
            <p:cNvSpPr>
              <a:spLocks/>
            </p:cNvSpPr>
            <p:nvPr/>
          </p:nvSpPr>
          <p:spPr bwMode="auto">
            <a:xfrm>
              <a:off x="8762450" y="4455659"/>
              <a:ext cx="109538" cy="79375"/>
            </a:xfrm>
            <a:custGeom>
              <a:avLst/>
              <a:gdLst>
                <a:gd name="T0" fmla="*/ 1 w 32"/>
                <a:gd name="T1" fmla="*/ 6 h 23"/>
                <a:gd name="T2" fmla="*/ 4 w 32"/>
                <a:gd name="T3" fmla="*/ 9 h 23"/>
                <a:gd name="T4" fmla="*/ 8 w 32"/>
                <a:gd name="T5" fmla="*/ 12 h 23"/>
                <a:gd name="T6" fmla="*/ 13 w 32"/>
                <a:gd name="T7" fmla="*/ 15 h 23"/>
                <a:gd name="T8" fmla="*/ 16 w 32"/>
                <a:gd name="T9" fmla="*/ 18 h 23"/>
                <a:gd name="T10" fmla="*/ 19 w 32"/>
                <a:gd name="T11" fmla="*/ 16 h 23"/>
                <a:gd name="T12" fmla="*/ 21 w 32"/>
                <a:gd name="T13" fmla="*/ 20 h 23"/>
                <a:gd name="T14" fmla="*/ 26 w 32"/>
                <a:gd name="T15" fmla="*/ 22 h 23"/>
                <a:gd name="T16" fmla="*/ 27 w 32"/>
                <a:gd name="T17" fmla="*/ 22 h 23"/>
                <a:gd name="T18" fmla="*/ 30 w 32"/>
                <a:gd name="T19" fmla="*/ 15 h 23"/>
                <a:gd name="T20" fmla="*/ 31 w 32"/>
                <a:gd name="T21" fmla="*/ 13 h 23"/>
                <a:gd name="T22" fmla="*/ 29 w 32"/>
                <a:gd name="T23" fmla="*/ 8 h 23"/>
                <a:gd name="T24" fmla="*/ 29 w 32"/>
                <a:gd name="T25" fmla="*/ 8 h 23"/>
                <a:gd name="T26" fmla="*/ 27 w 32"/>
                <a:gd name="T27" fmla="*/ 6 h 23"/>
                <a:gd name="T28" fmla="*/ 22 w 32"/>
                <a:gd name="T29" fmla="*/ 2 h 23"/>
                <a:gd name="T30" fmla="*/ 16 w 32"/>
                <a:gd name="T31" fmla="*/ 1 h 23"/>
                <a:gd name="T32" fmla="*/ 9 w 32"/>
                <a:gd name="T33" fmla="*/ 4 h 23"/>
                <a:gd name="T34" fmla="*/ 6 w 32"/>
                <a:gd name="T35" fmla="*/ 3 h 23"/>
                <a:gd name="T36" fmla="*/ 0 w 32"/>
                <a:gd name="T37" fmla="*/ 5 h 23"/>
                <a:gd name="T38" fmla="*/ 1 w 32"/>
                <a:gd name="T39"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23">
                  <a:moveTo>
                    <a:pt x="1" y="6"/>
                  </a:moveTo>
                  <a:cubicBezTo>
                    <a:pt x="1" y="8"/>
                    <a:pt x="3" y="11"/>
                    <a:pt x="4" y="9"/>
                  </a:cubicBezTo>
                  <a:cubicBezTo>
                    <a:pt x="5" y="8"/>
                    <a:pt x="7" y="11"/>
                    <a:pt x="8" y="12"/>
                  </a:cubicBezTo>
                  <a:cubicBezTo>
                    <a:pt x="10" y="13"/>
                    <a:pt x="13" y="14"/>
                    <a:pt x="13" y="15"/>
                  </a:cubicBezTo>
                  <a:cubicBezTo>
                    <a:pt x="13" y="16"/>
                    <a:pt x="14" y="18"/>
                    <a:pt x="16" y="18"/>
                  </a:cubicBezTo>
                  <a:cubicBezTo>
                    <a:pt x="17" y="17"/>
                    <a:pt x="19" y="14"/>
                    <a:pt x="19" y="16"/>
                  </a:cubicBezTo>
                  <a:cubicBezTo>
                    <a:pt x="19" y="17"/>
                    <a:pt x="20" y="20"/>
                    <a:pt x="21" y="20"/>
                  </a:cubicBezTo>
                  <a:cubicBezTo>
                    <a:pt x="23" y="19"/>
                    <a:pt x="24" y="23"/>
                    <a:pt x="26" y="22"/>
                  </a:cubicBezTo>
                  <a:cubicBezTo>
                    <a:pt x="26" y="22"/>
                    <a:pt x="26" y="22"/>
                    <a:pt x="27" y="22"/>
                  </a:cubicBezTo>
                  <a:cubicBezTo>
                    <a:pt x="27" y="18"/>
                    <a:pt x="28" y="16"/>
                    <a:pt x="30" y="15"/>
                  </a:cubicBezTo>
                  <a:cubicBezTo>
                    <a:pt x="30" y="15"/>
                    <a:pt x="31" y="14"/>
                    <a:pt x="31" y="13"/>
                  </a:cubicBezTo>
                  <a:cubicBezTo>
                    <a:pt x="32" y="12"/>
                    <a:pt x="29" y="9"/>
                    <a:pt x="29" y="8"/>
                  </a:cubicBezTo>
                  <a:cubicBezTo>
                    <a:pt x="29" y="8"/>
                    <a:pt x="29" y="8"/>
                    <a:pt x="29" y="8"/>
                  </a:cubicBezTo>
                  <a:cubicBezTo>
                    <a:pt x="29" y="7"/>
                    <a:pt x="28" y="7"/>
                    <a:pt x="27" y="6"/>
                  </a:cubicBezTo>
                  <a:cubicBezTo>
                    <a:pt x="25" y="4"/>
                    <a:pt x="23" y="4"/>
                    <a:pt x="22" y="2"/>
                  </a:cubicBezTo>
                  <a:cubicBezTo>
                    <a:pt x="20" y="1"/>
                    <a:pt x="18" y="0"/>
                    <a:pt x="16" y="1"/>
                  </a:cubicBezTo>
                  <a:cubicBezTo>
                    <a:pt x="15" y="3"/>
                    <a:pt x="11" y="4"/>
                    <a:pt x="9" y="4"/>
                  </a:cubicBezTo>
                  <a:cubicBezTo>
                    <a:pt x="8" y="4"/>
                    <a:pt x="7" y="4"/>
                    <a:pt x="6" y="3"/>
                  </a:cubicBezTo>
                  <a:cubicBezTo>
                    <a:pt x="4" y="4"/>
                    <a:pt x="2" y="5"/>
                    <a:pt x="0" y="5"/>
                  </a:cubicBezTo>
                  <a:cubicBezTo>
                    <a:pt x="1" y="6"/>
                    <a:pt x="1" y="6"/>
                    <a:pt x="1"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9" name="Freeform 78"/>
            <p:cNvSpPr>
              <a:spLocks/>
            </p:cNvSpPr>
            <p:nvPr/>
          </p:nvSpPr>
          <p:spPr bwMode="auto">
            <a:xfrm>
              <a:off x="9254575" y="4569959"/>
              <a:ext cx="254000" cy="166688"/>
            </a:xfrm>
            <a:custGeom>
              <a:avLst/>
              <a:gdLst>
                <a:gd name="T0" fmla="*/ 65 w 73"/>
                <a:gd name="T1" fmla="*/ 32 h 48"/>
                <a:gd name="T2" fmla="*/ 62 w 73"/>
                <a:gd name="T3" fmla="*/ 30 h 48"/>
                <a:gd name="T4" fmla="*/ 62 w 73"/>
                <a:gd name="T5" fmla="*/ 30 h 48"/>
                <a:gd name="T6" fmla="*/ 61 w 73"/>
                <a:gd name="T7" fmla="*/ 21 h 48"/>
                <a:gd name="T8" fmla="*/ 56 w 73"/>
                <a:gd name="T9" fmla="*/ 10 h 48"/>
                <a:gd name="T10" fmla="*/ 51 w 73"/>
                <a:gd name="T11" fmla="*/ 0 h 48"/>
                <a:gd name="T12" fmla="*/ 47 w 73"/>
                <a:gd name="T13" fmla="*/ 2 h 48"/>
                <a:gd name="T14" fmla="*/ 42 w 73"/>
                <a:gd name="T15" fmla="*/ 5 h 48"/>
                <a:gd name="T16" fmla="*/ 38 w 73"/>
                <a:gd name="T17" fmla="*/ 5 h 48"/>
                <a:gd name="T18" fmla="*/ 35 w 73"/>
                <a:gd name="T19" fmla="*/ 6 h 48"/>
                <a:gd name="T20" fmla="*/ 30 w 73"/>
                <a:gd name="T21" fmla="*/ 5 h 48"/>
                <a:gd name="T22" fmla="*/ 22 w 73"/>
                <a:gd name="T23" fmla="*/ 3 h 48"/>
                <a:gd name="T24" fmla="*/ 19 w 73"/>
                <a:gd name="T25" fmla="*/ 4 h 48"/>
                <a:gd name="T26" fmla="*/ 18 w 73"/>
                <a:gd name="T27" fmla="*/ 5 h 48"/>
                <a:gd name="T28" fmla="*/ 13 w 73"/>
                <a:gd name="T29" fmla="*/ 9 h 48"/>
                <a:gd name="T30" fmla="*/ 5 w 73"/>
                <a:gd name="T31" fmla="*/ 21 h 48"/>
                <a:gd name="T32" fmla="*/ 0 w 73"/>
                <a:gd name="T33" fmla="*/ 25 h 48"/>
                <a:gd name="T34" fmla="*/ 3 w 73"/>
                <a:gd name="T35" fmla="*/ 29 h 48"/>
                <a:gd name="T36" fmla="*/ 6 w 73"/>
                <a:gd name="T37" fmla="*/ 32 h 48"/>
                <a:gd name="T38" fmla="*/ 7 w 73"/>
                <a:gd name="T39" fmla="*/ 37 h 48"/>
                <a:gd name="T40" fmla="*/ 16 w 73"/>
                <a:gd name="T41" fmla="*/ 40 h 48"/>
                <a:gd name="T42" fmla="*/ 16 w 73"/>
                <a:gd name="T43" fmla="*/ 43 h 48"/>
                <a:gd name="T44" fmla="*/ 21 w 73"/>
                <a:gd name="T45" fmla="*/ 46 h 48"/>
                <a:gd name="T46" fmla="*/ 29 w 73"/>
                <a:gd name="T47" fmla="*/ 47 h 48"/>
                <a:gd name="T48" fmla="*/ 38 w 73"/>
                <a:gd name="T49" fmla="*/ 47 h 48"/>
                <a:gd name="T50" fmla="*/ 44 w 73"/>
                <a:gd name="T51" fmla="*/ 45 h 48"/>
                <a:gd name="T52" fmla="*/ 53 w 73"/>
                <a:gd name="T53" fmla="*/ 43 h 48"/>
                <a:gd name="T54" fmla="*/ 60 w 73"/>
                <a:gd name="T55" fmla="*/ 45 h 48"/>
                <a:gd name="T56" fmla="*/ 64 w 73"/>
                <a:gd name="T57" fmla="*/ 48 h 48"/>
                <a:gd name="T58" fmla="*/ 64 w 73"/>
                <a:gd name="T59" fmla="*/ 43 h 48"/>
                <a:gd name="T60" fmla="*/ 68 w 73"/>
                <a:gd name="T61" fmla="*/ 37 h 48"/>
                <a:gd name="T62" fmla="*/ 73 w 73"/>
                <a:gd name="T63" fmla="*/ 33 h 48"/>
                <a:gd name="T64" fmla="*/ 73 w 73"/>
                <a:gd name="T65" fmla="*/ 32 h 48"/>
                <a:gd name="T66" fmla="*/ 70 w 73"/>
                <a:gd name="T67" fmla="*/ 30 h 48"/>
                <a:gd name="T68" fmla="*/ 65 w 73"/>
                <a:gd name="T69" fmla="*/ 3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48">
                  <a:moveTo>
                    <a:pt x="65" y="32"/>
                  </a:moveTo>
                  <a:cubicBezTo>
                    <a:pt x="64" y="32"/>
                    <a:pt x="61" y="31"/>
                    <a:pt x="62" y="30"/>
                  </a:cubicBezTo>
                  <a:cubicBezTo>
                    <a:pt x="62" y="30"/>
                    <a:pt x="62" y="30"/>
                    <a:pt x="62" y="30"/>
                  </a:cubicBezTo>
                  <a:cubicBezTo>
                    <a:pt x="60" y="28"/>
                    <a:pt x="60" y="22"/>
                    <a:pt x="61" y="21"/>
                  </a:cubicBezTo>
                  <a:cubicBezTo>
                    <a:pt x="63" y="19"/>
                    <a:pt x="58" y="12"/>
                    <a:pt x="56" y="10"/>
                  </a:cubicBezTo>
                  <a:cubicBezTo>
                    <a:pt x="55" y="8"/>
                    <a:pt x="53" y="4"/>
                    <a:pt x="51" y="0"/>
                  </a:cubicBezTo>
                  <a:cubicBezTo>
                    <a:pt x="49" y="1"/>
                    <a:pt x="47" y="2"/>
                    <a:pt x="47" y="2"/>
                  </a:cubicBezTo>
                  <a:cubicBezTo>
                    <a:pt x="46" y="4"/>
                    <a:pt x="44" y="5"/>
                    <a:pt x="42" y="5"/>
                  </a:cubicBezTo>
                  <a:cubicBezTo>
                    <a:pt x="41" y="5"/>
                    <a:pt x="39" y="4"/>
                    <a:pt x="38" y="5"/>
                  </a:cubicBezTo>
                  <a:cubicBezTo>
                    <a:pt x="37" y="6"/>
                    <a:pt x="35" y="7"/>
                    <a:pt x="35" y="6"/>
                  </a:cubicBezTo>
                  <a:cubicBezTo>
                    <a:pt x="34" y="5"/>
                    <a:pt x="31" y="5"/>
                    <a:pt x="30" y="5"/>
                  </a:cubicBezTo>
                  <a:cubicBezTo>
                    <a:pt x="28" y="5"/>
                    <a:pt x="23" y="3"/>
                    <a:pt x="22" y="3"/>
                  </a:cubicBezTo>
                  <a:cubicBezTo>
                    <a:pt x="21" y="3"/>
                    <a:pt x="20" y="3"/>
                    <a:pt x="19" y="4"/>
                  </a:cubicBezTo>
                  <a:cubicBezTo>
                    <a:pt x="19" y="4"/>
                    <a:pt x="19" y="5"/>
                    <a:pt x="18" y="5"/>
                  </a:cubicBezTo>
                  <a:cubicBezTo>
                    <a:pt x="16" y="6"/>
                    <a:pt x="14" y="8"/>
                    <a:pt x="13" y="9"/>
                  </a:cubicBezTo>
                  <a:cubicBezTo>
                    <a:pt x="11" y="9"/>
                    <a:pt x="8" y="18"/>
                    <a:pt x="5" y="21"/>
                  </a:cubicBezTo>
                  <a:cubicBezTo>
                    <a:pt x="3" y="23"/>
                    <a:pt x="0" y="24"/>
                    <a:pt x="0" y="25"/>
                  </a:cubicBezTo>
                  <a:cubicBezTo>
                    <a:pt x="0" y="25"/>
                    <a:pt x="3" y="28"/>
                    <a:pt x="3" y="29"/>
                  </a:cubicBezTo>
                  <a:cubicBezTo>
                    <a:pt x="3" y="31"/>
                    <a:pt x="4" y="32"/>
                    <a:pt x="6" y="32"/>
                  </a:cubicBezTo>
                  <a:cubicBezTo>
                    <a:pt x="8" y="32"/>
                    <a:pt x="6" y="37"/>
                    <a:pt x="7" y="37"/>
                  </a:cubicBezTo>
                  <a:cubicBezTo>
                    <a:pt x="8" y="37"/>
                    <a:pt x="16" y="38"/>
                    <a:pt x="16" y="40"/>
                  </a:cubicBezTo>
                  <a:cubicBezTo>
                    <a:pt x="16" y="41"/>
                    <a:pt x="17" y="42"/>
                    <a:pt x="16" y="43"/>
                  </a:cubicBezTo>
                  <a:cubicBezTo>
                    <a:pt x="18" y="44"/>
                    <a:pt x="20" y="47"/>
                    <a:pt x="21" y="46"/>
                  </a:cubicBezTo>
                  <a:cubicBezTo>
                    <a:pt x="22" y="46"/>
                    <a:pt x="28" y="47"/>
                    <a:pt x="29" y="47"/>
                  </a:cubicBezTo>
                  <a:cubicBezTo>
                    <a:pt x="31" y="47"/>
                    <a:pt x="36" y="47"/>
                    <a:pt x="38" y="47"/>
                  </a:cubicBezTo>
                  <a:cubicBezTo>
                    <a:pt x="40" y="48"/>
                    <a:pt x="42" y="47"/>
                    <a:pt x="44" y="45"/>
                  </a:cubicBezTo>
                  <a:cubicBezTo>
                    <a:pt x="45" y="43"/>
                    <a:pt x="51" y="43"/>
                    <a:pt x="53" y="43"/>
                  </a:cubicBezTo>
                  <a:cubicBezTo>
                    <a:pt x="55" y="44"/>
                    <a:pt x="59" y="44"/>
                    <a:pt x="60" y="45"/>
                  </a:cubicBezTo>
                  <a:cubicBezTo>
                    <a:pt x="60" y="46"/>
                    <a:pt x="62" y="47"/>
                    <a:pt x="64" y="48"/>
                  </a:cubicBezTo>
                  <a:cubicBezTo>
                    <a:pt x="65" y="46"/>
                    <a:pt x="64" y="45"/>
                    <a:pt x="64" y="43"/>
                  </a:cubicBezTo>
                  <a:cubicBezTo>
                    <a:pt x="65" y="41"/>
                    <a:pt x="66" y="37"/>
                    <a:pt x="68" y="37"/>
                  </a:cubicBezTo>
                  <a:cubicBezTo>
                    <a:pt x="71" y="37"/>
                    <a:pt x="73" y="37"/>
                    <a:pt x="73" y="33"/>
                  </a:cubicBezTo>
                  <a:cubicBezTo>
                    <a:pt x="73" y="32"/>
                    <a:pt x="73" y="32"/>
                    <a:pt x="73" y="32"/>
                  </a:cubicBezTo>
                  <a:cubicBezTo>
                    <a:pt x="71" y="31"/>
                    <a:pt x="70" y="30"/>
                    <a:pt x="70" y="30"/>
                  </a:cubicBezTo>
                  <a:cubicBezTo>
                    <a:pt x="69" y="30"/>
                    <a:pt x="66" y="32"/>
                    <a:pt x="65" y="3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0" name="Freeform 79"/>
            <p:cNvSpPr>
              <a:spLocks/>
            </p:cNvSpPr>
            <p:nvPr/>
          </p:nvSpPr>
          <p:spPr bwMode="auto">
            <a:xfrm>
              <a:off x="9430788" y="4566784"/>
              <a:ext cx="84138" cy="107950"/>
            </a:xfrm>
            <a:custGeom>
              <a:avLst/>
              <a:gdLst>
                <a:gd name="T0" fmla="*/ 18 w 24"/>
                <a:gd name="T1" fmla="*/ 8 h 31"/>
                <a:gd name="T2" fmla="*/ 12 w 24"/>
                <a:gd name="T3" fmla="*/ 4 h 31"/>
                <a:gd name="T4" fmla="*/ 5 w 24"/>
                <a:gd name="T5" fmla="*/ 0 h 31"/>
                <a:gd name="T6" fmla="*/ 0 w 24"/>
                <a:gd name="T7" fmla="*/ 1 h 31"/>
                <a:gd name="T8" fmla="*/ 5 w 24"/>
                <a:gd name="T9" fmla="*/ 11 h 31"/>
                <a:gd name="T10" fmla="*/ 10 w 24"/>
                <a:gd name="T11" fmla="*/ 22 h 31"/>
                <a:gd name="T12" fmla="*/ 11 w 24"/>
                <a:gd name="T13" fmla="*/ 31 h 31"/>
                <a:gd name="T14" fmla="*/ 16 w 24"/>
                <a:gd name="T15" fmla="*/ 24 h 31"/>
                <a:gd name="T16" fmla="*/ 19 w 24"/>
                <a:gd name="T17" fmla="*/ 20 h 31"/>
                <a:gd name="T18" fmla="*/ 24 w 24"/>
                <a:gd name="T19" fmla="*/ 21 h 31"/>
                <a:gd name="T20" fmla="*/ 23 w 24"/>
                <a:gd name="T21" fmla="*/ 16 h 31"/>
                <a:gd name="T22" fmla="*/ 18 w 24"/>
                <a:gd name="T23"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1">
                  <a:moveTo>
                    <a:pt x="18" y="8"/>
                  </a:moveTo>
                  <a:cubicBezTo>
                    <a:pt x="17" y="5"/>
                    <a:pt x="14" y="4"/>
                    <a:pt x="12" y="4"/>
                  </a:cubicBezTo>
                  <a:cubicBezTo>
                    <a:pt x="10" y="4"/>
                    <a:pt x="7" y="0"/>
                    <a:pt x="5" y="0"/>
                  </a:cubicBezTo>
                  <a:cubicBezTo>
                    <a:pt x="4" y="0"/>
                    <a:pt x="2" y="1"/>
                    <a:pt x="0" y="1"/>
                  </a:cubicBezTo>
                  <a:cubicBezTo>
                    <a:pt x="2" y="5"/>
                    <a:pt x="4" y="9"/>
                    <a:pt x="5" y="11"/>
                  </a:cubicBezTo>
                  <a:cubicBezTo>
                    <a:pt x="7" y="13"/>
                    <a:pt x="12" y="20"/>
                    <a:pt x="10" y="22"/>
                  </a:cubicBezTo>
                  <a:cubicBezTo>
                    <a:pt x="9" y="23"/>
                    <a:pt x="9" y="29"/>
                    <a:pt x="11" y="31"/>
                  </a:cubicBezTo>
                  <a:cubicBezTo>
                    <a:pt x="12" y="30"/>
                    <a:pt x="16" y="25"/>
                    <a:pt x="16" y="24"/>
                  </a:cubicBezTo>
                  <a:cubicBezTo>
                    <a:pt x="16" y="22"/>
                    <a:pt x="16" y="19"/>
                    <a:pt x="19" y="20"/>
                  </a:cubicBezTo>
                  <a:cubicBezTo>
                    <a:pt x="22" y="21"/>
                    <a:pt x="24" y="22"/>
                    <a:pt x="24" y="21"/>
                  </a:cubicBezTo>
                  <a:cubicBezTo>
                    <a:pt x="24" y="20"/>
                    <a:pt x="24" y="17"/>
                    <a:pt x="23" y="16"/>
                  </a:cubicBezTo>
                  <a:cubicBezTo>
                    <a:pt x="21" y="15"/>
                    <a:pt x="19" y="11"/>
                    <a:pt x="18"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1" name="Freeform 80"/>
            <p:cNvSpPr>
              <a:spLocks/>
            </p:cNvSpPr>
            <p:nvPr/>
          </p:nvSpPr>
          <p:spPr bwMode="auto">
            <a:xfrm>
              <a:off x="9303788" y="4719184"/>
              <a:ext cx="173038" cy="98425"/>
            </a:xfrm>
            <a:custGeom>
              <a:avLst/>
              <a:gdLst>
                <a:gd name="T0" fmla="*/ 39 w 50"/>
                <a:gd name="T1" fmla="*/ 0 h 28"/>
                <a:gd name="T2" fmla="*/ 30 w 50"/>
                <a:gd name="T3" fmla="*/ 2 h 28"/>
                <a:gd name="T4" fmla="*/ 24 w 50"/>
                <a:gd name="T5" fmla="*/ 4 h 28"/>
                <a:gd name="T6" fmla="*/ 15 w 50"/>
                <a:gd name="T7" fmla="*/ 4 h 28"/>
                <a:gd name="T8" fmla="*/ 7 w 50"/>
                <a:gd name="T9" fmla="*/ 3 h 28"/>
                <a:gd name="T10" fmla="*/ 2 w 50"/>
                <a:gd name="T11" fmla="*/ 0 h 28"/>
                <a:gd name="T12" fmla="*/ 2 w 50"/>
                <a:gd name="T13" fmla="*/ 1 h 28"/>
                <a:gd name="T14" fmla="*/ 2 w 50"/>
                <a:gd name="T15" fmla="*/ 7 h 28"/>
                <a:gd name="T16" fmla="*/ 4 w 50"/>
                <a:gd name="T17" fmla="*/ 12 h 28"/>
                <a:gd name="T18" fmla="*/ 1 w 50"/>
                <a:gd name="T19" fmla="*/ 15 h 28"/>
                <a:gd name="T20" fmla="*/ 1 w 50"/>
                <a:gd name="T21" fmla="*/ 19 h 28"/>
                <a:gd name="T22" fmla="*/ 6 w 50"/>
                <a:gd name="T23" fmla="*/ 24 h 28"/>
                <a:gd name="T24" fmla="*/ 7 w 50"/>
                <a:gd name="T25" fmla="*/ 26 h 28"/>
                <a:gd name="T26" fmla="*/ 18 w 50"/>
                <a:gd name="T27" fmla="*/ 26 h 28"/>
                <a:gd name="T28" fmla="*/ 27 w 50"/>
                <a:gd name="T29" fmla="*/ 28 h 28"/>
                <a:gd name="T30" fmla="*/ 30 w 50"/>
                <a:gd name="T31" fmla="*/ 26 h 28"/>
                <a:gd name="T32" fmla="*/ 34 w 50"/>
                <a:gd name="T33" fmla="*/ 24 h 28"/>
                <a:gd name="T34" fmla="*/ 34 w 50"/>
                <a:gd name="T35" fmla="*/ 22 h 28"/>
                <a:gd name="T36" fmla="*/ 42 w 50"/>
                <a:gd name="T37" fmla="*/ 22 h 28"/>
                <a:gd name="T38" fmla="*/ 45 w 50"/>
                <a:gd name="T39" fmla="*/ 21 h 28"/>
                <a:gd name="T40" fmla="*/ 44 w 50"/>
                <a:gd name="T41" fmla="*/ 19 h 28"/>
                <a:gd name="T42" fmla="*/ 42 w 50"/>
                <a:gd name="T43" fmla="*/ 13 h 28"/>
                <a:gd name="T44" fmla="*/ 49 w 50"/>
                <a:gd name="T45" fmla="*/ 6 h 28"/>
                <a:gd name="T46" fmla="*/ 50 w 50"/>
                <a:gd name="T47" fmla="*/ 5 h 28"/>
                <a:gd name="T48" fmla="*/ 46 w 50"/>
                <a:gd name="T49" fmla="*/ 2 h 28"/>
                <a:gd name="T50" fmla="*/ 39 w 50"/>
                <a:gd name="T5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28">
                  <a:moveTo>
                    <a:pt x="39" y="0"/>
                  </a:moveTo>
                  <a:cubicBezTo>
                    <a:pt x="37" y="0"/>
                    <a:pt x="31" y="0"/>
                    <a:pt x="30" y="2"/>
                  </a:cubicBezTo>
                  <a:cubicBezTo>
                    <a:pt x="28" y="4"/>
                    <a:pt x="26" y="5"/>
                    <a:pt x="24" y="4"/>
                  </a:cubicBezTo>
                  <a:cubicBezTo>
                    <a:pt x="22" y="4"/>
                    <a:pt x="17" y="4"/>
                    <a:pt x="15" y="4"/>
                  </a:cubicBezTo>
                  <a:cubicBezTo>
                    <a:pt x="14" y="4"/>
                    <a:pt x="8" y="3"/>
                    <a:pt x="7" y="3"/>
                  </a:cubicBezTo>
                  <a:cubicBezTo>
                    <a:pt x="6" y="4"/>
                    <a:pt x="4" y="1"/>
                    <a:pt x="2" y="0"/>
                  </a:cubicBezTo>
                  <a:cubicBezTo>
                    <a:pt x="2" y="0"/>
                    <a:pt x="2" y="1"/>
                    <a:pt x="2" y="1"/>
                  </a:cubicBezTo>
                  <a:cubicBezTo>
                    <a:pt x="0" y="2"/>
                    <a:pt x="0" y="5"/>
                    <a:pt x="2" y="7"/>
                  </a:cubicBezTo>
                  <a:cubicBezTo>
                    <a:pt x="3" y="8"/>
                    <a:pt x="6" y="12"/>
                    <a:pt x="4" y="12"/>
                  </a:cubicBezTo>
                  <a:cubicBezTo>
                    <a:pt x="2" y="12"/>
                    <a:pt x="1" y="14"/>
                    <a:pt x="1" y="15"/>
                  </a:cubicBezTo>
                  <a:cubicBezTo>
                    <a:pt x="2" y="16"/>
                    <a:pt x="1" y="18"/>
                    <a:pt x="1" y="19"/>
                  </a:cubicBezTo>
                  <a:cubicBezTo>
                    <a:pt x="2" y="19"/>
                    <a:pt x="6" y="23"/>
                    <a:pt x="6" y="24"/>
                  </a:cubicBezTo>
                  <a:cubicBezTo>
                    <a:pt x="6" y="25"/>
                    <a:pt x="8" y="25"/>
                    <a:pt x="7" y="26"/>
                  </a:cubicBezTo>
                  <a:cubicBezTo>
                    <a:pt x="10" y="26"/>
                    <a:pt x="17" y="26"/>
                    <a:pt x="18" y="26"/>
                  </a:cubicBezTo>
                  <a:cubicBezTo>
                    <a:pt x="20" y="27"/>
                    <a:pt x="27" y="28"/>
                    <a:pt x="27" y="28"/>
                  </a:cubicBezTo>
                  <a:cubicBezTo>
                    <a:pt x="29" y="28"/>
                    <a:pt x="30" y="27"/>
                    <a:pt x="30" y="26"/>
                  </a:cubicBezTo>
                  <a:cubicBezTo>
                    <a:pt x="29" y="25"/>
                    <a:pt x="32" y="24"/>
                    <a:pt x="34" y="24"/>
                  </a:cubicBezTo>
                  <a:cubicBezTo>
                    <a:pt x="33" y="23"/>
                    <a:pt x="33" y="22"/>
                    <a:pt x="34" y="22"/>
                  </a:cubicBezTo>
                  <a:cubicBezTo>
                    <a:pt x="35" y="21"/>
                    <a:pt x="40" y="21"/>
                    <a:pt x="42" y="22"/>
                  </a:cubicBezTo>
                  <a:cubicBezTo>
                    <a:pt x="43" y="22"/>
                    <a:pt x="44" y="22"/>
                    <a:pt x="45" y="21"/>
                  </a:cubicBezTo>
                  <a:cubicBezTo>
                    <a:pt x="45" y="20"/>
                    <a:pt x="45" y="19"/>
                    <a:pt x="44" y="19"/>
                  </a:cubicBezTo>
                  <a:cubicBezTo>
                    <a:pt x="43" y="19"/>
                    <a:pt x="41" y="14"/>
                    <a:pt x="42" y="13"/>
                  </a:cubicBezTo>
                  <a:cubicBezTo>
                    <a:pt x="44" y="13"/>
                    <a:pt x="46" y="7"/>
                    <a:pt x="49" y="6"/>
                  </a:cubicBezTo>
                  <a:cubicBezTo>
                    <a:pt x="50" y="6"/>
                    <a:pt x="50" y="5"/>
                    <a:pt x="50" y="5"/>
                  </a:cubicBezTo>
                  <a:cubicBezTo>
                    <a:pt x="48" y="4"/>
                    <a:pt x="46" y="3"/>
                    <a:pt x="46" y="2"/>
                  </a:cubicBezTo>
                  <a:cubicBezTo>
                    <a:pt x="45" y="1"/>
                    <a:pt x="41" y="1"/>
                    <a:pt x="39"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2" name="Freeform 81"/>
            <p:cNvSpPr>
              <a:spLocks/>
            </p:cNvSpPr>
            <p:nvPr/>
          </p:nvSpPr>
          <p:spPr bwMode="auto">
            <a:xfrm>
              <a:off x="9251400" y="4777921"/>
              <a:ext cx="79375" cy="55563"/>
            </a:xfrm>
            <a:custGeom>
              <a:avLst/>
              <a:gdLst>
                <a:gd name="T0" fmla="*/ 6 w 23"/>
                <a:gd name="T1" fmla="*/ 16 h 16"/>
                <a:gd name="T2" fmla="*/ 6 w 23"/>
                <a:gd name="T3" fmla="*/ 16 h 16"/>
                <a:gd name="T4" fmla="*/ 6 w 23"/>
                <a:gd name="T5" fmla="*/ 16 h 16"/>
                <a:gd name="T6" fmla="*/ 6 w 23"/>
                <a:gd name="T7" fmla="*/ 16 h 16"/>
                <a:gd name="T8" fmla="*/ 6 w 23"/>
                <a:gd name="T9" fmla="*/ 16 h 16"/>
                <a:gd name="T10" fmla="*/ 7 w 23"/>
                <a:gd name="T11" fmla="*/ 16 h 16"/>
                <a:gd name="T12" fmla="*/ 9 w 23"/>
                <a:gd name="T13" fmla="*/ 16 h 16"/>
                <a:gd name="T14" fmla="*/ 9 w 23"/>
                <a:gd name="T15" fmla="*/ 16 h 16"/>
                <a:gd name="T16" fmla="*/ 10 w 23"/>
                <a:gd name="T17" fmla="*/ 16 h 16"/>
                <a:gd name="T18" fmla="*/ 10 w 23"/>
                <a:gd name="T19" fmla="*/ 16 h 16"/>
                <a:gd name="T20" fmla="*/ 11 w 23"/>
                <a:gd name="T21" fmla="*/ 15 h 16"/>
                <a:gd name="T22" fmla="*/ 15 w 23"/>
                <a:gd name="T23" fmla="*/ 13 h 16"/>
                <a:gd name="T24" fmla="*/ 22 w 23"/>
                <a:gd name="T25" fmla="*/ 10 h 16"/>
                <a:gd name="T26" fmla="*/ 22 w 23"/>
                <a:gd name="T27" fmla="*/ 9 h 16"/>
                <a:gd name="T28" fmla="*/ 21 w 23"/>
                <a:gd name="T29" fmla="*/ 7 h 16"/>
                <a:gd name="T30" fmla="*/ 16 w 23"/>
                <a:gd name="T31" fmla="*/ 2 h 16"/>
                <a:gd name="T32" fmla="*/ 16 w 23"/>
                <a:gd name="T33" fmla="*/ 1 h 16"/>
                <a:gd name="T34" fmla="*/ 16 w 23"/>
                <a:gd name="T35" fmla="*/ 1 h 16"/>
                <a:gd name="T36" fmla="*/ 16 w 23"/>
                <a:gd name="T37" fmla="*/ 0 h 16"/>
                <a:gd name="T38" fmla="*/ 2 w 23"/>
                <a:gd name="T39" fmla="*/ 3 h 16"/>
                <a:gd name="T40" fmla="*/ 2 w 23"/>
                <a:gd name="T41" fmla="*/ 3 h 16"/>
                <a:gd name="T42" fmla="*/ 1 w 23"/>
                <a:gd name="T43" fmla="*/ 11 h 16"/>
                <a:gd name="T44" fmla="*/ 6 w 23"/>
                <a:gd name="T4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 h="16">
                  <a:moveTo>
                    <a:pt x="6" y="16"/>
                  </a:moveTo>
                  <a:cubicBezTo>
                    <a:pt x="6" y="16"/>
                    <a:pt x="6" y="16"/>
                    <a:pt x="6" y="16"/>
                  </a:cubicBezTo>
                  <a:cubicBezTo>
                    <a:pt x="6" y="16"/>
                    <a:pt x="6" y="16"/>
                    <a:pt x="6" y="16"/>
                  </a:cubicBezTo>
                  <a:cubicBezTo>
                    <a:pt x="6" y="16"/>
                    <a:pt x="6" y="16"/>
                    <a:pt x="6" y="16"/>
                  </a:cubicBezTo>
                  <a:cubicBezTo>
                    <a:pt x="6" y="16"/>
                    <a:pt x="6" y="16"/>
                    <a:pt x="6" y="16"/>
                  </a:cubicBezTo>
                  <a:cubicBezTo>
                    <a:pt x="7" y="16"/>
                    <a:pt x="7" y="16"/>
                    <a:pt x="7" y="16"/>
                  </a:cubicBezTo>
                  <a:cubicBezTo>
                    <a:pt x="7" y="16"/>
                    <a:pt x="8" y="16"/>
                    <a:pt x="9" y="16"/>
                  </a:cubicBezTo>
                  <a:cubicBezTo>
                    <a:pt x="9" y="16"/>
                    <a:pt x="9" y="16"/>
                    <a:pt x="9" y="16"/>
                  </a:cubicBezTo>
                  <a:cubicBezTo>
                    <a:pt x="10" y="16"/>
                    <a:pt x="10" y="16"/>
                    <a:pt x="10" y="16"/>
                  </a:cubicBezTo>
                  <a:cubicBezTo>
                    <a:pt x="10" y="16"/>
                    <a:pt x="10" y="16"/>
                    <a:pt x="10" y="16"/>
                  </a:cubicBezTo>
                  <a:cubicBezTo>
                    <a:pt x="10" y="15"/>
                    <a:pt x="11" y="15"/>
                    <a:pt x="11" y="15"/>
                  </a:cubicBezTo>
                  <a:cubicBezTo>
                    <a:pt x="13" y="15"/>
                    <a:pt x="14" y="13"/>
                    <a:pt x="15" y="13"/>
                  </a:cubicBezTo>
                  <a:cubicBezTo>
                    <a:pt x="16" y="14"/>
                    <a:pt x="22" y="11"/>
                    <a:pt x="22" y="10"/>
                  </a:cubicBezTo>
                  <a:cubicBezTo>
                    <a:pt x="22" y="9"/>
                    <a:pt x="22" y="9"/>
                    <a:pt x="22" y="9"/>
                  </a:cubicBezTo>
                  <a:cubicBezTo>
                    <a:pt x="23" y="8"/>
                    <a:pt x="21" y="8"/>
                    <a:pt x="21" y="7"/>
                  </a:cubicBezTo>
                  <a:cubicBezTo>
                    <a:pt x="21" y="6"/>
                    <a:pt x="17" y="2"/>
                    <a:pt x="16" y="2"/>
                  </a:cubicBezTo>
                  <a:cubicBezTo>
                    <a:pt x="16" y="2"/>
                    <a:pt x="16" y="2"/>
                    <a:pt x="16" y="1"/>
                  </a:cubicBezTo>
                  <a:cubicBezTo>
                    <a:pt x="16" y="1"/>
                    <a:pt x="16" y="1"/>
                    <a:pt x="16" y="1"/>
                  </a:cubicBezTo>
                  <a:cubicBezTo>
                    <a:pt x="16" y="1"/>
                    <a:pt x="16" y="1"/>
                    <a:pt x="16" y="0"/>
                  </a:cubicBezTo>
                  <a:cubicBezTo>
                    <a:pt x="11" y="1"/>
                    <a:pt x="2" y="3"/>
                    <a:pt x="2" y="3"/>
                  </a:cubicBezTo>
                  <a:cubicBezTo>
                    <a:pt x="2" y="3"/>
                    <a:pt x="2" y="3"/>
                    <a:pt x="2" y="3"/>
                  </a:cubicBezTo>
                  <a:cubicBezTo>
                    <a:pt x="1" y="5"/>
                    <a:pt x="0" y="9"/>
                    <a:pt x="1" y="11"/>
                  </a:cubicBezTo>
                  <a:cubicBezTo>
                    <a:pt x="2" y="13"/>
                    <a:pt x="3" y="14"/>
                    <a:pt x="6" y="1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3" name="Freeform 82"/>
            <p:cNvSpPr>
              <a:spLocks/>
            </p:cNvSpPr>
            <p:nvPr/>
          </p:nvSpPr>
          <p:spPr bwMode="auto">
            <a:xfrm>
              <a:off x="9303788" y="4420734"/>
              <a:ext cx="495300" cy="292100"/>
            </a:xfrm>
            <a:custGeom>
              <a:avLst/>
              <a:gdLst>
                <a:gd name="T0" fmla="*/ 134 w 143"/>
                <a:gd name="T1" fmla="*/ 48 h 84"/>
                <a:gd name="T2" fmla="*/ 142 w 143"/>
                <a:gd name="T3" fmla="*/ 43 h 84"/>
                <a:gd name="T4" fmla="*/ 143 w 143"/>
                <a:gd name="T5" fmla="*/ 38 h 84"/>
                <a:gd name="T6" fmla="*/ 143 w 143"/>
                <a:gd name="T7" fmla="*/ 33 h 84"/>
                <a:gd name="T8" fmla="*/ 132 w 143"/>
                <a:gd name="T9" fmla="*/ 28 h 84"/>
                <a:gd name="T10" fmla="*/ 121 w 143"/>
                <a:gd name="T11" fmla="*/ 23 h 84"/>
                <a:gd name="T12" fmla="*/ 113 w 143"/>
                <a:gd name="T13" fmla="*/ 23 h 84"/>
                <a:gd name="T14" fmla="*/ 106 w 143"/>
                <a:gd name="T15" fmla="*/ 20 h 84"/>
                <a:gd name="T16" fmla="*/ 96 w 143"/>
                <a:gd name="T17" fmla="*/ 12 h 84"/>
                <a:gd name="T18" fmla="*/ 94 w 143"/>
                <a:gd name="T19" fmla="*/ 2 h 84"/>
                <a:gd name="T20" fmla="*/ 82 w 143"/>
                <a:gd name="T21" fmla="*/ 1 h 84"/>
                <a:gd name="T22" fmla="*/ 76 w 143"/>
                <a:gd name="T23" fmla="*/ 2 h 84"/>
                <a:gd name="T24" fmla="*/ 66 w 143"/>
                <a:gd name="T25" fmla="*/ 9 h 84"/>
                <a:gd name="T26" fmla="*/ 57 w 143"/>
                <a:gd name="T27" fmla="*/ 11 h 84"/>
                <a:gd name="T28" fmla="*/ 46 w 143"/>
                <a:gd name="T29" fmla="*/ 9 h 84"/>
                <a:gd name="T30" fmla="*/ 34 w 143"/>
                <a:gd name="T31" fmla="*/ 7 h 84"/>
                <a:gd name="T32" fmla="*/ 15 w 143"/>
                <a:gd name="T33" fmla="*/ 8 h 84"/>
                <a:gd name="T34" fmla="*/ 11 w 143"/>
                <a:gd name="T35" fmla="*/ 12 h 84"/>
                <a:gd name="T36" fmla="*/ 11 w 143"/>
                <a:gd name="T37" fmla="*/ 23 h 84"/>
                <a:gd name="T38" fmla="*/ 3 w 143"/>
                <a:gd name="T39" fmla="*/ 36 h 84"/>
                <a:gd name="T40" fmla="*/ 3 w 143"/>
                <a:gd name="T41" fmla="*/ 46 h 84"/>
                <a:gd name="T42" fmla="*/ 8 w 143"/>
                <a:gd name="T43" fmla="*/ 46 h 84"/>
                <a:gd name="T44" fmla="*/ 21 w 143"/>
                <a:gd name="T45" fmla="*/ 49 h 84"/>
                <a:gd name="T46" fmla="*/ 28 w 143"/>
                <a:gd name="T47" fmla="*/ 48 h 84"/>
                <a:gd name="T48" fmla="*/ 42 w 143"/>
                <a:gd name="T49" fmla="*/ 42 h 84"/>
                <a:gd name="T50" fmla="*/ 55 w 143"/>
                <a:gd name="T51" fmla="*/ 50 h 84"/>
                <a:gd name="T52" fmla="*/ 61 w 143"/>
                <a:gd name="T53" fmla="*/ 63 h 84"/>
                <a:gd name="T54" fmla="*/ 53 w 143"/>
                <a:gd name="T55" fmla="*/ 66 h 84"/>
                <a:gd name="T56" fmla="*/ 51 w 143"/>
                <a:gd name="T57" fmla="*/ 75 h 84"/>
                <a:gd name="T58" fmla="*/ 59 w 143"/>
                <a:gd name="T59" fmla="*/ 75 h 84"/>
                <a:gd name="T60" fmla="*/ 69 w 143"/>
                <a:gd name="T61" fmla="*/ 61 h 84"/>
                <a:gd name="T62" fmla="*/ 79 w 143"/>
                <a:gd name="T63" fmla="*/ 65 h 84"/>
                <a:gd name="T64" fmla="*/ 81 w 143"/>
                <a:gd name="T65" fmla="*/ 73 h 84"/>
                <a:gd name="T66" fmla="*/ 90 w 143"/>
                <a:gd name="T67" fmla="*/ 83 h 84"/>
                <a:gd name="T68" fmla="*/ 104 w 143"/>
                <a:gd name="T69" fmla="*/ 78 h 84"/>
                <a:gd name="T70" fmla="*/ 107 w 143"/>
                <a:gd name="T71" fmla="*/ 74 h 84"/>
                <a:gd name="T72" fmla="*/ 110 w 143"/>
                <a:gd name="T73" fmla="*/ 61 h 84"/>
                <a:gd name="T74" fmla="*/ 127 w 143"/>
                <a:gd name="T75" fmla="*/ 5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84">
                  <a:moveTo>
                    <a:pt x="127" y="52"/>
                  </a:moveTo>
                  <a:cubicBezTo>
                    <a:pt x="129" y="52"/>
                    <a:pt x="132" y="48"/>
                    <a:pt x="134" y="48"/>
                  </a:cubicBezTo>
                  <a:cubicBezTo>
                    <a:pt x="135" y="48"/>
                    <a:pt x="140" y="49"/>
                    <a:pt x="140" y="48"/>
                  </a:cubicBezTo>
                  <a:cubicBezTo>
                    <a:pt x="140" y="47"/>
                    <a:pt x="142" y="44"/>
                    <a:pt x="142" y="43"/>
                  </a:cubicBezTo>
                  <a:cubicBezTo>
                    <a:pt x="141" y="43"/>
                    <a:pt x="139" y="41"/>
                    <a:pt x="140" y="40"/>
                  </a:cubicBezTo>
                  <a:cubicBezTo>
                    <a:pt x="140" y="40"/>
                    <a:pt x="143" y="40"/>
                    <a:pt x="143" y="38"/>
                  </a:cubicBezTo>
                  <a:cubicBezTo>
                    <a:pt x="143" y="37"/>
                    <a:pt x="141" y="37"/>
                    <a:pt x="141" y="36"/>
                  </a:cubicBezTo>
                  <a:cubicBezTo>
                    <a:pt x="141" y="35"/>
                    <a:pt x="143" y="34"/>
                    <a:pt x="143" y="33"/>
                  </a:cubicBezTo>
                  <a:cubicBezTo>
                    <a:pt x="143" y="31"/>
                    <a:pt x="141" y="31"/>
                    <a:pt x="138" y="30"/>
                  </a:cubicBezTo>
                  <a:cubicBezTo>
                    <a:pt x="136" y="29"/>
                    <a:pt x="134" y="29"/>
                    <a:pt x="132" y="28"/>
                  </a:cubicBezTo>
                  <a:cubicBezTo>
                    <a:pt x="129" y="27"/>
                    <a:pt x="125" y="28"/>
                    <a:pt x="125" y="27"/>
                  </a:cubicBezTo>
                  <a:cubicBezTo>
                    <a:pt x="125" y="26"/>
                    <a:pt x="122" y="24"/>
                    <a:pt x="121" y="23"/>
                  </a:cubicBezTo>
                  <a:cubicBezTo>
                    <a:pt x="121" y="22"/>
                    <a:pt x="118" y="22"/>
                    <a:pt x="117" y="23"/>
                  </a:cubicBezTo>
                  <a:cubicBezTo>
                    <a:pt x="116" y="24"/>
                    <a:pt x="114" y="24"/>
                    <a:pt x="113" y="23"/>
                  </a:cubicBezTo>
                  <a:cubicBezTo>
                    <a:pt x="111" y="23"/>
                    <a:pt x="110" y="21"/>
                    <a:pt x="109" y="22"/>
                  </a:cubicBezTo>
                  <a:cubicBezTo>
                    <a:pt x="108" y="22"/>
                    <a:pt x="105" y="22"/>
                    <a:pt x="106" y="20"/>
                  </a:cubicBezTo>
                  <a:cubicBezTo>
                    <a:pt x="106" y="18"/>
                    <a:pt x="104" y="14"/>
                    <a:pt x="102" y="14"/>
                  </a:cubicBezTo>
                  <a:cubicBezTo>
                    <a:pt x="101" y="13"/>
                    <a:pt x="97" y="14"/>
                    <a:pt x="96" y="12"/>
                  </a:cubicBezTo>
                  <a:cubicBezTo>
                    <a:pt x="96" y="11"/>
                    <a:pt x="94" y="9"/>
                    <a:pt x="95" y="8"/>
                  </a:cubicBezTo>
                  <a:cubicBezTo>
                    <a:pt x="95" y="7"/>
                    <a:pt x="94" y="3"/>
                    <a:pt x="94" y="2"/>
                  </a:cubicBezTo>
                  <a:cubicBezTo>
                    <a:pt x="93" y="0"/>
                    <a:pt x="88" y="1"/>
                    <a:pt x="87" y="1"/>
                  </a:cubicBezTo>
                  <a:cubicBezTo>
                    <a:pt x="86" y="2"/>
                    <a:pt x="83" y="1"/>
                    <a:pt x="82" y="1"/>
                  </a:cubicBezTo>
                  <a:cubicBezTo>
                    <a:pt x="80" y="2"/>
                    <a:pt x="80" y="3"/>
                    <a:pt x="78" y="3"/>
                  </a:cubicBezTo>
                  <a:cubicBezTo>
                    <a:pt x="77" y="3"/>
                    <a:pt x="76" y="3"/>
                    <a:pt x="76" y="2"/>
                  </a:cubicBezTo>
                  <a:cubicBezTo>
                    <a:pt x="74" y="3"/>
                    <a:pt x="71" y="3"/>
                    <a:pt x="71" y="3"/>
                  </a:cubicBezTo>
                  <a:cubicBezTo>
                    <a:pt x="71" y="3"/>
                    <a:pt x="66" y="7"/>
                    <a:pt x="66" y="9"/>
                  </a:cubicBezTo>
                  <a:cubicBezTo>
                    <a:pt x="66" y="10"/>
                    <a:pt x="66" y="13"/>
                    <a:pt x="64" y="11"/>
                  </a:cubicBezTo>
                  <a:cubicBezTo>
                    <a:pt x="63" y="10"/>
                    <a:pt x="58" y="10"/>
                    <a:pt x="57" y="11"/>
                  </a:cubicBezTo>
                  <a:cubicBezTo>
                    <a:pt x="56" y="12"/>
                    <a:pt x="54" y="8"/>
                    <a:pt x="52" y="9"/>
                  </a:cubicBezTo>
                  <a:cubicBezTo>
                    <a:pt x="50" y="10"/>
                    <a:pt x="47" y="8"/>
                    <a:pt x="46" y="9"/>
                  </a:cubicBezTo>
                  <a:cubicBezTo>
                    <a:pt x="46" y="10"/>
                    <a:pt x="43" y="9"/>
                    <a:pt x="41" y="8"/>
                  </a:cubicBezTo>
                  <a:cubicBezTo>
                    <a:pt x="39" y="7"/>
                    <a:pt x="35" y="8"/>
                    <a:pt x="34" y="7"/>
                  </a:cubicBezTo>
                  <a:cubicBezTo>
                    <a:pt x="32" y="5"/>
                    <a:pt x="23" y="5"/>
                    <a:pt x="20" y="5"/>
                  </a:cubicBezTo>
                  <a:cubicBezTo>
                    <a:pt x="17" y="5"/>
                    <a:pt x="16" y="7"/>
                    <a:pt x="15" y="8"/>
                  </a:cubicBezTo>
                  <a:cubicBezTo>
                    <a:pt x="13" y="10"/>
                    <a:pt x="12" y="9"/>
                    <a:pt x="10" y="9"/>
                  </a:cubicBezTo>
                  <a:cubicBezTo>
                    <a:pt x="10" y="10"/>
                    <a:pt x="11" y="11"/>
                    <a:pt x="11" y="12"/>
                  </a:cubicBezTo>
                  <a:cubicBezTo>
                    <a:pt x="12" y="13"/>
                    <a:pt x="15" y="18"/>
                    <a:pt x="14" y="20"/>
                  </a:cubicBezTo>
                  <a:cubicBezTo>
                    <a:pt x="13" y="21"/>
                    <a:pt x="12" y="21"/>
                    <a:pt x="11" y="23"/>
                  </a:cubicBezTo>
                  <a:cubicBezTo>
                    <a:pt x="10" y="24"/>
                    <a:pt x="3" y="29"/>
                    <a:pt x="3" y="30"/>
                  </a:cubicBezTo>
                  <a:cubicBezTo>
                    <a:pt x="3" y="31"/>
                    <a:pt x="4" y="35"/>
                    <a:pt x="3" y="36"/>
                  </a:cubicBezTo>
                  <a:cubicBezTo>
                    <a:pt x="2" y="37"/>
                    <a:pt x="0" y="40"/>
                    <a:pt x="0" y="42"/>
                  </a:cubicBezTo>
                  <a:cubicBezTo>
                    <a:pt x="0" y="43"/>
                    <a:pt x="2" y="45"/>
                    <a:pt x="3" y="46"/>
                  </a:cubicBezTo>
                  <a:cubicBezTo>
                    <a:pt x="4" y="46"/>
                    <a:pt x="4" y="46"/>
                    <a:pt x="5" y="47"/>
                  </a:cubicBezTo>
                  <a:cubicBezTo>
                    <a:pt x="6" y="46"/>
                    <a:pt x="7" y="46"/>
                    <a:pt x="8" y="46"/>
                  </a:cubicBezTo>
                  <a:cubicBezTo>
                    <a:pt x="9" y="46"/>
                    <a:pt x="14" y="48"/>
                    <a:pt x="16" y="48"/>
                  </a:cubicBezTo>
                  <a:cubicBezTo>
                    <a:pt x="17" y="48"/>
                    <a:pt x="20" y="48"/>
                    <a:pt x="21" y="49"/>
                  </a:cubicBezTo>
                  <a:cubicBezTo>
                    <a:pt x="21" y="50"/>
                    <a:pt x="23" y="49"/>
                    <a:pt x="24" y="48"/>
                  </a:cubicBezTo>
                  <a:cubicBezTo>
                    <a:pt x="25" y="47"/>
                    <a:pt x="27" y="48"/>
                    <a:pt x="28" y="48"/>
                  </a:cubicBezTo>
                  <a:cubicBezTo>
                    <a:pt x="30" y="48"/>
                    <a:pt x="32" y="47"/>
                    <a:pt x="33" y="45"/>
                  </a:cubicBezTo>
                  <a:cubicBezTo>
                    <a:pt x="33" y="44"/>
                    <a:pt x="41" y="42"/>
                    <a:pt x="42" y="42"/>
                  </a:cubicBezTo>
                  <a:cubicBezTo>
                    <a:pt x="44" y="42"/>
                    <a:pt x="47" y="46"/>
                    <a:pt x="49" y="46"/>
                  </a:cubicBezTo>
                  <a:cubicBezTo>
                    <a:pt x="51" y="46"/>
                    <a:pt x="54" y="47"/>
                    <a:pt x="55" y="50"/>
                  </a:cubicBezTo>
                  <a:cubicBezTo>
                    <a:pt x="56" y="53"/>
                    <a:pt x="58" y="57"/>
                    <a:pt x="60" y="58"/>
                  </a:cubicBezTo>
                  <a:cubicBezTo>
                    <a:pt x="61" y="59"/>
                    <a:pt x="61" y="62"/>
                    <a:pt x="61" y="63"/>
                  </a:cubicBezTo>
                  <a:cubicBezTo>
                    <a:pt x="61" y="64"/>
                    <a:pt x="59" y="63"/>
                    <a:pt x="56" y="62"/>
                  </a:cubicBezTo>
                  <a:cubicBezTo>
                    <a:pt x="53" y="61"/>
                    <a:pt x="53" y="64"/>
                    <a:pt x="53" y="66"/>
                  </a:cubicBezTo>
                  <a:cubicBezTo>
                    <a:pt x="53" y="67"/>
                    <a:pt x="49" y="72"/>
                    <a:pt x="48" y="73"/>
                  </a:cubicBezTo>
                  <a:cubicBezTo>
                    <a:pt x="47" y="74"/>
                    <a:pt x="50" y="75"/>
                    <a:pt x="51" y="75"/>
                  </a:cubicBezTo>
                  <a:cubicBezTo>
                    <a:pt x="52" y="75"/>
                    <a:pt x="55" y="73"/>
                    <a:pt x="56" y="73"/>
                  </a:cubicBezTo>
                  <a:cubicBezTo>
                    <a:pt x="56" y="73"/>
                    <a:pt x="57" y="74"/>
                    <a:pt x="59" y="75"/>
                  </a:cubicBezTo>
                  <a:cubicBezTo>
                    <a:pt x="58" y="71"/>
                    <a:pt x="59" y="72"/>
                    <a:pt x="62" y="69"/>
                  </a:cubicBezTo>
                  <a:cubicBezTo>
                    <a:pt x="66" y="66"/>
                    <a:pt x="66" y="62"/>
                    <a:pt x="69" y="61"/>
                  </a:cubicBezTo>
                  <a:cubicBezTo>
                    <a:pt x="72" y="60"/>
                    <a:pt x="74" y="59"/>
                    <a:pt x="78" y="60"/>
                  </a:cubicBezTo>
                  <a:cubicBezTo>
                    <a:pt x="83" y="60"/>
                    <a:pt x="76" y="63"/>
                    <a:pt x="79" y="65"/>
                  </a:cubicBezTo>
                  <a:cubicBezTo>
                    <a:pt x="82" y="67"/>
                    <a:pt x="92" y="64"/>
                    <a:pt x="92" y="67"/>
                  </a:cubicBezTo>
                  <a:cubicBezTo>
                    <a:pt x="93" y="69"/>
                    <a:pt x="81" y="72"/>
                    <a:pt x="81" y="73"/>
                  </a:cubicBezTo>
                  <a:cubicBezTo>
                    <a:pt x="82" y="74"/>
                    <a:pt x="88" y="75"/>
                    <a:pt x="90" y="76"/>
                  </a:cubicBezTo>
                  <a:cubicBezTo>
                    <a:pt x="92" y="78"/>
                    <a:pt x="89" y="81"/>
                    <a:pt x="90" y="83"/>
                  </a:cubicBezTo>
                  <a:cubicBezTo>
                    <a:pt x="91" y="84"/>
                    <a:pt x="94" y="83"/>
                    <a:pt x="96" y="81"/>
                  </a:cubicBezTo>
                  <a:cubicBezTo>
                    <a:pt x="99" y="79"/>
                    <a:pt x="101" y="80"/>
                    <a:pt x="104" y="78"/>
                  </a:cubicBezTo>
                  <a:cubicBezTo>
                    <a:pt x="107" y="76"/>
                    <a:pt x="114" y="78"/>
                    <a:pt x="115" y="76"/>
                  </a:cubicBezTo>
                  <a:cubicBezTo>
                    <a:pt x="116" y="75"/>
                    <a:pt x="113" y="74"/>
                    <a:pt x="107" y="74"/>
                  </a:cubicBezTo>
                  <a:cubicBezTo>
                    <a:pt x="101" y="75"/>
                    <a:pt x="100" y="69"/>
                    <a:pt x="100" y="68"/>
                  </a:cubicBezTo>
                  <a:cubicBezTo>
                    <a:pt x="100" y="66"/>
                    <a:pt x="107" y="61"/>
                    <a:pt x="110" y="61"/>
                  </a:cubicBezTo>
                  <a:cubicBezTo>
                    <a:pt x="114" y="61"/>
                    <a:pt x="117" y="60"/>
                    <a:pt x="121" y="58"/>
                  </a:cubicBezTo>
                  <a:cubicBezTo>
                    <a:pt x="122" y="57"/>
                    <a:pt x="125" y="57"/>
                    <a:pt x="127" y="56"/>
                  </a:cubicBezTo>
                  <a:cubicBezTo>
                    <a:pt x="127" y="55"/>
                    <a:pt x="126" y="53"/>
                    <a:pt x="127" y="5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4" name="Freeform 83"/>
            <p:cNvSpPr>
              <a:spLocks/>
            </p:cNvSpPr>
            <p:nvPr/>
          </p:nvSpPr>
          <p:spPr bwMode="auto">
            <a:xfrm>
              <a:off x="9330775" y="4274684"/>
              <a:ext cx="260350" cy="192088"/>
            </a:xfrm>
            <a:custGeom>
              <a:avLst/>
              <a:gdLst>
                <a:gd name="T0" fmla="*/ 71 w 75"/>
                <a:gd name="T1" fmla="*/ 27 h 55"/>
                <a:gd name="T2" fmla="*/ 66 w 75"/>
                <a:gd name="T3" fmla="*/ 22 h 55"/>
                <a:gd name="T4" fmla="*/ 62 w 75"/>
                <a:gd name="T5" fmla="*/ 17 h 55"/>
                <a:gd name="T6" fmla="*/ 61 w 75"/>
                <a:gd name="T7" fmla="*/ 11 h 55"/>
                <a:gd name="T8" fmla="*/ 61 w 75"/>
                <a:gd name="T9" fmla="*/ 6 h 55"/>
                <a:gd name="T10" fmla="*/ 53 w 75"/>
                <a:gd name="T11" fmla="*/ 4 h 55"/>
                <a:gd name="T12" fmla="*/ 49 w 75"/>
                <a:gd name="T13" fmla="*/ 4 h 55"/>
                <a:gd name="T14" fmla="*/ 45 w 75"/>
                <a:gd name="T15" fmla="*/ 2 h 55"/>
                <a:gd name="T16" fmla="*/ 40 w 75"/>
                <a:gd name="T17" fmla="*/ 1 h 55"/>
                <a:gd name="T18" fmla="*/ 40 w 75"/>
                <a:gd name="T19" fmla="*/ 0 h 55"/>
                <a:gd name="T20" fmla="*/ 38 w 75"/>
                <a:gd name="T21" fmla="*/ 1 h 55"/>
                <a:gd name="T22" fmla="*/ 34 w 75"/>
                <a:gd name="T23" fmla="*/ 4 h 55"/>
                <a:gd name="T24" fmla="*/ 29 w 75"/>
                <a:gd name="T25" fmla="*/ 5 h 55"/>
                <a:gd name="T26" fmla="*/ 27 w 75"/>
                <a:gd name="T27" fmla="*/ 9 h 55"/>
                <a:gd name="T28" fmla="*/ 26 w 75"/>
                <a:gd name="T29" fmla="*/ 12 h 55"/>
                <a:gd name="T30" fmla="*/ 23 w 75"/>
                <a:gd name="T31" fmla="*/ 14 h 55"/>
                <a:gd name="T32" fmla="*/ 19 w 75"/>
                <a:gd name="T33" fmla="*/ 18 h 55"/>
                <a:gd name="T34" fmla="*/ 18 w 75"/>
                <a:gd name="T35" fmla="*/ 22 h 55"/>
                <a:gd name="T36" fmla="*/ 13 w 75"/>
                <a:gd name="T37" fmla="*/ 23 h 55"/>
                <a:gd name="T38" fmla="*/ 9 w 75"/>
                <a:gd name="T39" fmla="*/ 25 h 55"/>
                <a:gd name="T40" fmla="*/ 3 w 75"/>
                <a:gd name="T41" fmla="*/ 25 h 55"/>
                <a:gd name="T42" fmla="*/ 3 w 75"/>
                <a:gd name="T43" fmla="*/ 26 h 55"/>
                <a:gd name="T44" fmla="*/ 4 w 75"/>
                <a:gd name="T45" fmla="*/ 32 h 55"/>
                <a:gd name="T46" fmla="*/ 4 w 75"/>
                <a:gd name="T47" fmla="*/ 39 h 55"/>
                <a:gd name="T48" fmla="*/ 0 w 75"/>
                <a:gd name="T49" fmla="*/ 43 h 55"/>
                <a:gd name="T50" fmla="*/ 2 w 75"/>
                <a:gd name="T51" fmla="*/ 47 h 55"/>
                <a:gd name="T52" fmla="*/ 2 w 75"/>
                <a:gd name="T53" fmla="*/ 51 h 55"/>
                <a:gd name="T54" fmla="*/ 7 w 75"/>
                <a:gd name="T55" fmla="*/ 50 h 55"/>
                <a:gd name="T56" fmla="*/ 12 w 75"/>
                <a:gd name="T57" fmla="*/ 47 h 55"/>
                <a:gd name="T58" fmla="*/ 26 w 75"/>
                <a:gd name="T59" fmla="*/ 49 h 55"/>
                <a:gd name="T60" fmla="*/ 33 w 75"/>
                <a:gd name="T61" fmla="*/ 50 h 55"/>
                <a:gd name="T62" fmla="*/ 38 w 75"/>
                <a:gd name="T63" fmla="*/ 51 h 55"/>
                <a:gd name="T64" fmla="*/ 44 w 75"/>
                <a:gd name="T65" fmla="*/ 51 h 55"/>
                <a:gd name="T66" fmla="*/ 49 w 75"/>
                <a:gd name="T67" fmla="*/ 53 h 55"/>
                <a:gd name="T68" fmla="*/ 56 w 75"/>
                <a:gd name="T69" fmla="*/ 53 h 55"/>
                <a:gd name="T70" fmla="*/ 58 w 75"/>
                <a:gd name="T71" fmla="*/ 51 h 55"/>
                <a:gd name="T72" fmla="*/ 63 w 75"/>
                <a:gd name="T73" fmla="*/ 45 h 55"/>
                <a:gd name="T74" fmla="*/ 68 w 75"/>
                <a:gd name="T75" fmla="*/ 44 h 55"/>
                <a:gd name="T76" fmla="*/ 66 w 75"/>
                <a:gd name="T77" fmla="*/ 41 h 55"/>
                <a:gd name="T78" fmla="*/ 65 w 75"/>
                <a:gd name="T79" fmla="*/ 34 h 55"/>
                <a:gd name="T80" fmla="*/ 71 w 75"/>
                <a:gd name="T81" fmla="*/ 34 h 55"/>
                <a:gd name="T82" fmla="*/ 75 w 75"/>
                <a:gd name="T83" fmla="*/ 31 h 55"/>
                <a:gd name="T84" fmla="*/ 71 w 75"/>
                <a:gd name="T85"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5" h="55">
                  <a:moveTo>
                    <a:pt x="71" y="27"/>
                  </a:moveTo>
                  <a:cubicBezTo>
                    <a:pt x="69" y="26"/>
                    <a:pt x="68" y="23"/>
                    <a:pt x="66" y="22"/>
                  </a:cubicBezTo>
                  <a:cubicBezTo>
                    <a:pt x="64" y="21"/>
                    <a:pt x="64" y="18"/>
                    <a:pt x="62" y="17"/>
                  </a:cubicBezTo>
                  <a:cubicBezTo>
                    <a:pt x="60" y="16"/>
                    <a:pt x="61" y="13"/>
                    <a:pt x="61" y="11"/>
                  </a:cubicBezTo>
                  <a:cubicBezTo>
                    <a:pt x="61" y="9"/>
                    <a:pt x="62" y="6"/>
                    <a:pt x="61" y="6"/>
                  </a:cubicBezTo>
                  <a:cubicBezTo>
                    <a:pt x="60" y="5"/>
                    <a:pt x="55" y="3"/>
                    <a:pt x="53" y="4"/>
                  </a:cubicBezTo>
                  <a:cubicBezTo>
                    <a:pt x="51" y="5"/>
                    <a:pt x="50" y="5"/>
                    <a:pt x="49" y="4"/>
                  </a:cubicBezTo>
                  <a:cubicBezTo>
                    <a:pt x="48" y="2"/>
                    <a:pt x="47" y="1"/>
                    <a:pt x="45" y="2"/>
                  </a:cubicBezTo>
                  <a:cubicBezTo>
                    <a:pt x="43" y="2"/>
                    <a:pt x="42" y="1"/>
                    <a:pt x="40" y="1"/>
                  </a:cubicBezTo>
                  <a:cubicBezTo>
                    <a:pt x="40" y="0"/>
                    <a:pt x="40" y="0"/>
                    <a:pt x="40" y="0"/>
                  </a:cubicBezTo>
                  <a:cubicBezTo>
                    <a:pt x="39" y="0"/>
                    <a:pt x="38" y="0"/>
                    <a:pt x="38" y="1"/>
                  </a:cubicBezTo>
                  <a:cubicBezTo>
                    <a:pt x="36" y="2"/>
                    <a:pt x="36" y="4"/>
                    <a:pt x="34" y="4"/>
                  </a:cubicBezTo>
                  <a:cubicBezTo>
                    <a:pt x="33" y="4"/>
                    <a:pt x="31" y="3"/>
                    <a:pt x="29" y="5"/>
                  </a:cubicBezTo>
                  <a:cubicBezTo>
                    <a:pt x="27" y="6"/>
                    <a:pt x="27" y="8"/>
                    <a:pt x="27" y="9"/>
                  </a:cubicBezTo>
                  <a:cubicBezTo>
                    <a:pt x="27" y="10"/>
                    <a:pt x="27" y="12"/>
                    <a:pt x="26" y="12"/>
                  </a:cubicBezTo>
                  <a:cubicBezTo>
                    <a:pt x="24" y="12"/>
                    <a:pt x="25" y="14"/>
                    <a:pt x="23" y="14"/>
                  </a:cubicBezTo>
                  <a:cubicBezTo>
                    <a:pt x="22" y="15"/>
                    <a:pt x="19" y="17"/>
                    <a:pt x="19" y="18"/>
                  </a:cubicBezTo>
                  <a:cubicBezTo>
                    <a:pt x="19" y="19"/>
                    <a:pt x="19" y="22"/>
                    <a:pt x="18" y="22"/>
                  </a:cubicBezTo>
                  <a:cubicBezTo>
                    <a:pt x="17" y="22"/>
                    <a:pt x="14" y="22"/>
                    <a:pt x="13" y="23"/>
                  </a:cubicBezTo>
                  <a:cubicBezTo>
                    <a:pt x="12" y="25"/>
                    <a:pt x="11" y="26"/>
                    <a:pt x="9" y="25"/>
                  </a:cubicBezTo>
                  <a:cubicBezTo>
                    <a:pt x="8" y="25"/>
                    <a:pt x="5" y="25"/>
                    <a:pt x="3" y="25"/>
                  </a:cubicBezTo>
                  <a:cubicBezTo>
                    <a:pt x="3" y="25"/>
                    <a:pt x="3" y="25"/>
                    <a:pt x="3" y="26"/>
                  </a:cubicBezTo>
                  <a:cubicBezTo>
                    <a:pt x="2" y="28"/>
                    <a:pt x="3" y="30"/>
                    <a:pt x="4" y="32"/>
                  </a:cubicBezTo>
                  <a:cubicBezTo>
                    <a:pt x="5" y="33"/>
                    <a:pt x="6" y="38"/>
                    <a:pt x="4" y="39"/>
                  </a:cubicBezTo>
                  <a:cubicBezTo>
                    <a:pt x="3" y="39"/>
                    <a:pt x="0" y="41"/>
                    <a:pt x="0" y="43"/>
                  </a:cubicBezTo>
                  <a:cubicBezTo>
                    <a:pt x="0" y="44"/>
                    <a:pt x="3" y="45"/>
                    <a:pt x="2" y="47"/>
                  </a:cubicBezTo>
                  <a:cubicBezTo>
                    <a:pt x="2" y="48"/>
                    <a:pt x="2" y="50"/>
                    <a:pt x="2" y="51"/>
                  </a:cubicBezTo>
                  <a:cubicBezTo>
                    <a:pt x="4" y="51"/>
                    <a:pt x="5" y="52"/>
                    <a:pt x="7" y="50"/>
                  </a:cubicBezTo>
                  <a:cubicBezTo>
                    <a:pt x="8" y="49"/>
                    <a:pt x="9" y="47"/>
                    <a:pt x="12" y="47"/>
                  </a:cubicBezTo>
                  <a:cubicBezTo>
                    <a:pt x="15" y="47"/>
                    <a:pt x="24" y="47"/>
                    <a:pt x="26" y="49"/>
                  </a:cubicBezTo>
                  <a:cubicBezTo>
                    <a:pt x="27" y="50"/>
                    <a:pt x="31" y="49"/>
                    <a:pt x="33" y="50"/>
                  </a:cubicBezTo>
                  <a:cubicBezTo>
                    <a:pt x="35" y="51"/>
                    <a:pt x="38" y="52"/>
                    <a:pt x="38" y="51"/>
                  </a:cubicBezTo>
                  <a:cubicBezTo>
                    <a:pt x="39" y="50"/>
                    <a:pt x="42" y="52"/>
                    <a:pt x="44" y="51"/>
                  </a:cubicBezTo>
                  <a:cubicBezTo>
                    <a:pt x="46" y="50"/>
                    <a:pt x="48" y="54"/>
                    <a:pt x="49" y="53"/>
                  </a:cubicBezTo>
                  <a:cubicBezTo>
                    <a:pt x="50" y="52"/>
                    <a:pt x="55" y="52"/>
                    <a:pt x="56" y="53"/>
                  </a:cubicBezTo>
                  <a:cubicBezTo>
                    <a:pt x="58" y="55"/>
                    <a:pt x="58" y="52"/>
                    <a:pt x="58" y="51"/>
                  </a:cubicBezTo>
                  <a:cubicBezTo>
                    <a:pt x="58" y="49"/>
                    <a:pt x="63" y="45"/>
                    <a:pt x="63" y="45"/>
                  </a:cubicBezTo>
                  <a:cubicBezTo>
                    <a:pt x="63" y="45"/>
                    <a:pt x="66" y="45"/>
                    <a:pt x="68" y="44"/>
                  </a:cubicBezTo>
                  <a:cubicBezTo>
                    <a:pt x="67" y="44"/>
                    <a:pt x="67" y="43"/>
                    <a:pt x="66" y="41"/>
                  </a:cubicBezTo>
                  <a:cubicBezTo>
                    <a:pt x="66" y="37"/>
                    <a:pt x="64" y="35"/>
                    <a:pt x="65" y="34"/>
                  </a:cubicBezTo>
                  <a:cubicBezTo>
                    <a:pt x="66" y="32"/>
                    <a:pt x="69" y="35"/>
                    <a:pt x="71" y="34"/>
                  </a:cubicBezTo>
                  <a:cubicBezTo>
                    <a:pt x="73" y="34"/>
                    <a:pt x="75" y="32"/>
                    <a:pt x="75" y="31"/>
                  </a:cubicBezTo>
                  <a:cubicBezTo>
                    <a:pt x="75" y="29"/>
                    <a:pt x="72" y="27"/>
                    <a:pt x="71" y="2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5" name="Freeform 84"/>
            <p:cNvSpPr>
              <a:spLocks/>
            </p:cNvSpPr>
            <p:nvPr/>
          </p:nvSpPr>
          <p:spPr bwMode="auto">
            <a:xfrm>
              <a:off x="9265688" y="4198484"/>
              <a:ext cx="204788" cy="96838"/>
            </a:xfrm>
            <a:custGeom>
              <a:avLst/>
              <a:gdLst>
                <a:gd name="T0" fmla="*/ 20 w 59"/>
                <a:gd name="T1" fmla="*/ 20 h 28"/>
                <a:gd name="T2" fmla="*/ 30 w 59"/>
                <a:gd name="T3" fmla="*/ 20 h 28"/>
                <a:gd name="T4" fmla="*/ 35 w 59"/>
                <a:gd name="T5" fmla="*/ 22 h 28"/>
                <a:gd name="T6" fmla="*/ 42 w 59"/>
                <a:gd name="T7" fmla="*/ 26 h 28"/>
                <a:gd name="T8" fmla="*/ 46 w 59"/>
                <a:gd name="T9" fmla="*/ 28 h 28"/>
                <a:gd name="T10" fmla="*/ 48 w 59"/>
                <a:gd name="T11" fmla="*/ 27 h 28"/>
                <a:gd name="T12" fmla="*/ 53 w 59"/>
                <a:gd name="T13" fmla="*/ 26 h 28"/>
                <a:gd name="T14" fmla="*/ 57 w 59"/>
                <a:gd name="T15" fmla="*/ 23 h 28"/>
                <a:gd name="T16" fmla="*/ 59 w 59"/>
                <a:gd name="T17" fmla="*/ 22 h 28"/>
                <a:gd name="T18" fmla="*/ 57 w 59"/>
                <a:gd name="T19" fmla="*/ 17 h 28"/>
                <a:gd name="T20" fmla="*/ 55 w 59"/>
                <a:gd name="T21" fmla="*/ 12 h 28"/>
                <a:gd name="T22" fmla="*/ 54 w 59"/>
                <a:gd name="T23" fmla="*/ 8 h 28"/>
                <a:gd name="T24" fmla="*/ 53 w 59"/>
                <a:gd name="T25" fmla="*/ 6 h 28"/>
                <a:gd name="T26" fmla="*/ 45 w 59"/>
                <a:gd name="T27" fmla="*/ 5 h 28"/>
                <a:gd name="T28" fmla="*/ 37 w 59"/>
                <a:gd name="T29" fmla="*/ 1 h 28"/>
                <a:gd name="T30" fmla="*/ 28 w 59"/>
                <a:gd name="T31" fmla="*/ 1 h 28"/>
                <a:gd name="T32" fmla="*/ 27 w 59"/>
                <a:gd name="T33" fmla="*/ 9 h 28"/>
                <a:gd name="T34" fmla="*/ 21 w 59"/>
                <a:gd name="T35" fmla="*/ 12 h 28"/>
                <a:gd name="T36" fmla="*/ 14 w 59"/>
                <a:gd name="T37" fmla="*/ 3 h 28"/>
                <a:gd name="T38" fmla="*/ 6 w 59"/>
                <a:gd name="T39" fmla="*/ 7 h 28"/>
                <a:gd name="T40" fmla="*/ 3 w 59"/>
                <a:gd name="T41" fmla="*/ 13 h 28"/>
                <a:gd name="T42" fmla="*/ 2 w 59"/>
                <a:gd name="T43" fmla="*/ 21 h 28"/>
                <a:gd name="T44" fmla="*/ 2 w 59"/>
                <a:gd name="T45" fmla="*/ 22 h 28"/>
                <a:gd name="T46" fmla="*/ 8 w 59"/>
                <a:gd name="T47" fmla="*/ 20 h 28"/>
                <a:gd name="T48" fmla="*/ 20 w 59"/>
                <a:gd name="T49"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 h="28">
                  <a:moveTo>
                    <a:pt x="20" y="20"/>
                  </a:moveTo>
                  <a:cubicBezTo>
                    <a:pt x="22" y="20"/>
                    <a:pt x="27" y="21"/>
                    <a:pt x="30" y="20"/>
                  </a:cubicBezTo>
                  <a:cubicBezTo>
                    <a:pt x="33" y="19"/>
                    <a:pt x="33" y="22"/>
                    <a:pt x="35" y="22"/>
                  </a:cubicBezTo>
                  <a:cubicBezTo>
                    <a:pt x="37" y="21"/>
                    <a:pt x="40" y="24"/>
                    <a:pt x="42" y="26"/>
                  </a:cubicBezTo>
                  <a:cubicBezTo>
                    <a:pt x="44" y="27"/>
                    <a:pt x="45" y="27"/>
                    <a:pt x="46" y="28"/>
                  </a:cubicBezTo>
                  <a:cubicBezTo>
                    <a:pt x="47" y="28"/>
                    <a:pt x="47" y="27"/>
                    <a:pt x="48" y="27"/>
                  </a:cubicBezTo>
                  <a:cubicBezTo>
                    <a:pt x="50" y="25"/>
                    <a:pt x="52" y="26"/>
                    <a:pt x="53" y="26"/>
                  </a:cubicBezTo>
                  <a:cubicBezTo>
                    <a:pt x="55" y="26"/>
                    <a:pt x="55" y="24"/>
                    <a:pt x="57" y="23"/>
                  </a:cubicBezTo>
                  <a:cubicBezTo>
                    <a:pt x="57" y="22"/>
                    <a:pt x="58" y="22"/>
                    <a:pt x="59" y="22"/>
                  </a:cubicBezTo>
                  <a:cubicBezTo>
                    <a:pt x="58" y="21"/>
                    <a:pt x="58" y="18"/>
                    <a:pt x="57" y="17"/>
                  </a:cubicBezTo>
                  <a:cubicBezTo>
                    <a:pt x="56" y="16"/>
                    <a:pt x="54" y="14"/>
                    <a:pt x="55" y="12"/>
                  </a:cubicBezTo>
                  <a:cubicBezTo>
                    <a:pt x="55" y="11"/>
                    <a:pt x="55" y="9"/>
                    <a:pt x="54" y="8"/>
                  </a:cubicBezTo>
                  <a:cubicBezTo>
                    <a:pt x="53" y="7"/>
                    <a:pt x="53" y="7"/>
                    <a:pt x="53" y="6"/>
                  </a:cubicBezTo>
                  <a:cubicBezTo>
                    <a:pt x="50" y="6"/>
                    <a:pt x="46" y="5"/>
                    <a:pt x="45" y="5"/>
                  </a:cubicBezTo>
                  <a:cubicBezTo>
                    <a:pt x="43" y="6"/>
                    <a:pt x="38" y="1"/>
                    <a:pt x="37" y="1"/>
                  </a:cubicBezTo>
                  <a:cubicBezTo>
                    <a:pt x="36" y="0"/>
                    <a:pt x="32" y="0"/>
                    <a:pt x="28" y="1"/>
                  </a:cubicBezTo>
                  <a:cubicBezTo>
                    <a:pt x="26" y="3"/>
                    <a:pt x="28" y="5"/>
                    <a:pt x="27" y="9"/>
                  </a:cubicBezTo>
                  <a:cubicBezTo>
                    <a:pt x="27" y="13"/>
                    <a:pt x="23" y="12"/>
                    <a:pt x="21" y="12"/>
                  </a:cubicBezTo>
                  <a:cubicBezTo>
                    <a:pt x="19" y="12"/>
                    <a:pt x="15" y="5"/>
                    <a:pt x="14" y="3"/>
                  </a:cubicBezTo>
                  <a:cubicBezTo>
                    <a:pt x="13" y="2"/>
                    <a:pt x="9" y="5"/>
                    <a:pt x="6" y="7"/>
                  </a:cubicBezTo>
                  <a:cubicBezTo>
                    <a:pt x="3" y="9"/>
                    <a:pt x="5" y="12"/>
                    <a:pt x="3" y="13"/>
                  </a:cubicBezTo>
                  <a:cubicBezTo>
                    <a:pt x="1" y="15"/>
                    <a:pt x="0" y="18"/>
                    <a:pt x="2" y="21"/>
                  </a:cubicBezTo>
                  <a:cubicBezTo>
                    <a:pt x="2" y="21"/>
                    <a:pt x="2" y="21"/>
                    <a:pt x="2" y="22"/>
                  </a:cubicBezTo>
                  <a:cubicBezTo>
                    <a:pt x="4" y="21"/>
                    <a:pt x="7" y="21"/>
                    <a:pt x="8" y="20"/>
                  </a:cubicBezTo>
                  <a:cubicBezTo>
                    <a:pt x="11" y="18"/>
                    <a:pt x="18" y="20"/>
                    <a:pt x="20" y="2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6" name="Freeform 85"/>
            <p:cNvSpPr>
              <a:spLocks/>
            </p:cNvSpPr>
            <p:nvPr/>
          </p:nvSpPr>
          <p:spPr bwMode="auto">
            <a:xfrm>
              <a:off x="9265688" y="4260396"/>
              <a:ext cx="158750" cy="104775"/>
            </a:xfrm>
            <a:custGeom>
              <a:avLst/>
              <a:gdLst>
                <a:gd name="T0" fmla="*/ 6 w 46"/>
                <a:gd name="T1" fmla="*/ 15 h 30"/>
                <a:gd name="T2" fmla="*/ 11 w 46"/>
                <a:gd name="T3" fmla="*/ 17 h 30"/>
                <a:gd name="T4" fmla="*/ 16 w 46"/>
                <a:gd name="T5" fmla="*/ 19 h 30"/>
                <a:gd name="T6" fmla="*/ 16 w 46"/>
                <a:gd name="T7" fmla="*/ 25 h 30"/>
                <a:gd name="T8" fmla="*/ 22 w 46"/>
                <a:gd name="T9" fmla="*/ 29 h 30"/>
                <a:gd name="T10" fmla="*/ 28 w 46"/>
                <a:gd name="T11" fmla="*/ 29 h 30"/>
                <a:gd name="T12" fmla="*/ 32 w 46"/>
                <a:gd name="T13" fmla="*/ 27 h 30"/>
                <a:gd name="T14" fmla="*/ 37 w 46"/>
                <a:gd name="T15" fmla="*/ 26 h 30"/>
                <a:gd name="T16" fmla="*/ 38 w 46"/>
                <a:gd name="T17" fmla="*/ 22 h 30"/>
                <a:gd name="T18" fmla="*/ 42 w 46"/>
                <a:gd name="T19" fmla="*/ 18 h 30"/>
                <a:gd name="T20" fmla="*/ 45 w 46"/>
                <a:gd name="T21" fmla="*/ 16 h 30"/>
                <a:gd name="T22" fmla="*/ 46 w 46"/>
                <a:gd name="T23" fmla="*/ 13 h 30"/>
                <a:gd name="T24" fmla="*/ 46 w 46"/>
                <a:gd name="T25" fmla="*/ 10 h 30"/>
                <a:gd name="T26" fmla="*/ 42 w 46"/>
                <a:gd name="T27" fmla="*/ 8 h 30"/>
                <a:gd name="T28" fmla="*/ 35 w 46"/>
                <a:gd name="T29" fmla="*/ 4 h 30"/>
                <a:gd name="T30" fmla="*/ 30 w 46"/>
                <a:gd name="T31" fmla="*/ 2 h 30"/>
                <a:gd name="T32" fmla="*/ 20 w 46"/>
                <a:gd name="T33" fmla="*/ 2 h 30"/>
                <a:gd name="T34" fmla="*/ 8 w 46"/>
                <a:gd name="T35" fmla="*/ 2 h 30"/>
                <a:gd name="T36" fmla="*/ 2 w 46"/>
                <a:gd name="T37" fmla="*/ 4 h 30"/>
                <a:gd name="T38" fmla="*/ 1 w 46"/>
                <a:gd name="T39" fmla="*/ 12 h 30"/>
                <a:gd name="T40" fmla="*/ 1 w 46"/>
                <a:gd name="T41" fmla="*/ 14 h 30"/>
                <a:gd name="T42" fmla="*/ 6 w 46"/>
                <a:gd name="T4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6" y="15"/>
                  </a:moveTo>
                  <a:cubicBezTo>
                    <a:pt x="7" y="16"/>
                    <a:pt x="10" y="17"/>
                    <a:pt x="11" y="17"/>
                  </a:cubicBezTo>
                  <a:cubicBezTo>
                    <a:pt x="12" y="16"/>
                    <a:pt x="16" y="18"/>
                    <a:pt x="16" y="19"/>
                  </a:cubicBezTo>
                  <a:cubicBezTo>
                    <a:pt x="16" y="21"/>
                    <a:pt x="15" y="25"/>
                    <a:pt x="16" y="25"/>
                  </a:cubicBezTo>
                  <a:cubicBezTo>
                    <a:pt x="16" y="25"/>
                    <a:pt x="22" y="27"/>
                    <a:pt x="22" y="29"/>
                  </a:cubicBezTo>
                  <a:cubicBezTo>
                    <a:pt x="24" y="29"/>
                    <a:pt x="27" y="29"/>
                    <a:pt x="28" y="29"/>
                  </a:cubicBezTo>
                  <a:cubicBezTo>
                    <a:pt x="30" y="30"/>
                    <a:pt x="31" y="29"/>
                    <a:pt x="32" y="27"/>
                  </a:cubicBezTo>
                  <a:cubicBezTo>
                    <a:pt x="33" y="26"/>
                    <a:pt x="36" y="26"/>
                    <a:pt x="37" y="26"/>
                  </a:cubicBezTo>
                  <a:cubicBezTo>
                    <a:pt x="38" y="26"/>
                    <a:pt x="38" y="23"/>
                    <a:pt x="38" y="22"/>
                  </a:cubicBezTo>
                  <a:cubicBezTo>
                    <a:pt x="38" y="21"/>
                    <a:pt x="41" y="19"/>
                    <a:pt x="42" y="18"/>
                  </a:cubicBezTo>
                  <a:cubicBezTo>
                    <a:pt x="44" y="18"/>
                    <a:pt x="43" y="16"/>
                    <a:pt x="45" y="16"/>
                  </a:cubicBezTo>
                  <a:cubicBezTo>
                    <a:pt x="46" y="16"/>
                    <a:pt x="46" y="14"/>
                    <a:pt x="46" y="13"/>
                  </a:cubicBezTo>
                  <a:cubicBezTo>
                    <a:pt x="46" y="12"/>
                    <a:pt x="46" y="11"/>
                    <a:pt x="46" y="10"/>
                  </a:cubicBezTo>
                  <a:cubicBezTo>
                    <a:pt x="45" y="9"/>
                    <a:pt x="44" y="9"/>
                    <a:pt x="42" y="8"/>
                  </a:cubicBezTo>
                  <a:cubicBezTo>
                    <a:pt x="40" y="6"/>
                    <a:pt x="37" y="3"/>
                    <a:pt x="35" y="4"/>
                  </a:cubicBezTo>
                  <a:cubicBezTo>
                    <a:pt x="33" y="4"/>
                    <a:pt x="33" y="1"/>
                    <a:pt x="30" y="2"/>
                  </a:cubicBezTo>
                  <a:cubicBezTo>
                    <a:pt x="27" y="3"/>
                    <a:pt x="22" y="2"/>
                    <a:pt x="20" y="2"/>
                  </a:cubicBezTo>
                  <a:cubicBezTo>
                    <a:pt x="18" y="2"/>
                    <a:pt x="11" y="0"/>
                    <a:pt x="8" y="2"/>
                  </a:cubicBezTo>
                  <a:cubicBezTo>
                    <a:pt x="7" y="3"/>
                    <a:pt x="4" y="3"/>
                    <a:pt x="2" y="4"/>
                  </a:cubicBezTo>
                  <a:cubicBezTo>
                    <a:pt x="3" y="7"/>
                    <a:pt x="3" y="10"/>
                    <a:pt x="1" y="12"/>
                  </a:cubicBezTo>
                  <a:cubicBezTo>
                    <a:pt x="0" y="14"/>
                    <a:pt x="0" y="14"/>
                    <a:pt x="1" y="14"/>
                  </a:cubicBezTo>
                  <a:cubicBezTo>
                    <a:pt x="3" y="14"/>
                    <a:pt x="6" y="14"/>
                    <a:pt x="6" y="1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7" name="Freeform 86"/>
            <p:cNvSpPr>
              <a:spLocks/>
            </p:cNvSpPr>
            <p:nvPr/>
          </p:nvSpPr>
          <p:spPr bwMode="auto">
            <a:xfrm>
              <a:off x="8865638" y="4598534"/>
              <a:ext cx="125413" cy="68263"/>
            </a:xfrm>
            <a:custGeom>
              <a:avLst/>
              <a:gdLst>
                <a:gd name="T0" fmla="*/ 32 w 36"/>
                <a:gd name="T1" fmla="*/ 8 h 20"/>
                <a:gd name="T2" fmla="*/ 28 w 36"/>
                <a:gd name="T3" fmla="*/ 6 h 20"/>
                <a:gd name="T4" fmla="*/ 28 w 36"/>
                <a:gd name="T5" fmla="*/ 2 h 20"/>
                <a:gd name="T6" fmla="*/ 23 w 36"/>
                <a:gd name="T7" fmla="*/ 0 h 20"/>
                <a:gd name="T8" fmla="*/ 18 w 36"/>
                <a:gd name="T9" fmla="*/ 0 h 20"/>
                <a:gd name="T10" fmla="*/ 11 w 36"/>
                <a:gd name="T11" fmla="*/ 1 h 20"/>
                <a:gd name="T12" fmla="*/ 10 w 36"/>
                <a:gd name="T13" fmla="*/ 2 h 20"/>
                <a:gd name="T14" fmla="*/ 6 w 36"/>
                <a:gd name="T15" fmla="*/ 5 h 20"/>
                <a:gd name="T16" fmla="*/ 1 w 36"/>
                <a:gd name="T17" fmla="*/ 12 h 20"/>
                <a:gd name="T18" fmla="*/ 2 w 36"/>
                <a:gd name="T19" fmla="*/ 14 h 20"/>
                <a:gd name="T20" fmla="*/ 5 w 36"/>
                <a:gd name="T21" fmla="*/ 15 h 20"/>
                <a:gd name="T22" fmla="*/ 7 w 36"/>
                <a:gd name="T23" fmla="*/ 19 h 20"/>
                <a:gd name="T24" fmla="*/ 7 w 36"/>
                <a:gd name="T25" fmla="*/ 19 h 20"/>
                <a:gd name="T26" fmla="*/ 14 w 36"/>
                <a:gd name="T27" fmla="*/ 18 h 20"/>
                <a:gd name="T28" fmla="*/ 18 w 36"/>
                <a:gd name="T29" fmla="*/ 13 h 20"/>
                <a:gd name="T30" fmla="*/ 22 w 36"/>
                <a:gd name="T31" fmla="*/ 18 h 20"/>
                <a:gd name="T32" fmla="*/ 24 w 36"/>
                <a:gd name="T33" fmla="*/ 15 h 20"/>
                <a:gd name="T34" fmla="*/ 27 w 36"/>
                <a:gd name="T35" fmla="*/ 14 h 20"/>
                <a:gd name="T36" fmla="*/ 31 w 36"/>
                <a:gd name="T37" fmla="*/ 13 h 20"/>
                <a:gd name="T38" fmla="*/ 33 w 36"/>
                <a:gd name="T39" fmla="*/ 12 h 20"/>
                <a:gd name="T40" fmla="*/ 35 w 36"/>
                <a:gd name="T41" fmla="*/ 10 h 20"/>
                <a:gd name="T42" fmla="*/ 36 w 36"/>
                <a:gd name="T43" fmla="*/ 8 h 20"/>
                <a:gd name="T44" fmla="*/ 32 w 36"/>
                <a:gd name="T45"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0">
                  <a:moveTo>
                    <a:pt x="32" y="8"/>
                  </a:moveTo>
                  <a:cubicBezTo>
                    <a:pt x="31" y="9"/>
                    <a:pt x="28" y="6"/>
                    <a:pt x="28" y="6"/>
                  </a:cubicBezTo>
                  <a:cubicBezTo>
                    <a:pt x="28" y="5"/>
                    <a:pt x="28" y="3"/>
                    <a:pt x="28" y="2"/>
                  </a:cubicBezTo>
                  <a:cubicBezTo>
                    <a:pt x="27" y="2"/>
                    <a:pt x="25" y="1"/>
                    <a:pt x="23" y="0"/>
                  </a:cubicBezTo>
                  <a:cubicBezTo>
                    <a:pt x="21" y="0"/>
                    <a:pt x="20" y="0"/>
                    <a:pt x="18" y="0"/>
                  </a:cubicBezTo>
                  <a:cubicBezTo>
                    <a:pt x="17" y="1"/>
                    <a:pt x="13" y="1"/>
                    <a:pt x="11" y="1"/>
                  </a:cubicBezTo>
                  <a:cubicBezTo>
                    <a:pt x="11" y="1"/>
                    <a:pt x="11" y="2"/>
                    <a:pt x="10" y="2"/>
                  </a:cubicBezTo>
                  <a:cubicBezTo>
                    <a:pt x="8" y="2"/>
                    <a:pt x="6" y="4"/>
                    <a:pt x="6" y="5"/>
                  </a:cubicBezTo>
                  <a:cubicBezTo>
                    <a:pt x="6" y="7"/>
                    <a:pt x="2" y="9"/>
                    <a:pt x="1" y="12"/>
                  </a:cubicBezTo>
                  <a:cubicBezTo>
                    <a:pt x="0" y="15"/>
                    <a:pt x="0" y="16"/>
                    <a:pt x="2" y="14"/>
                  </a:cubicBezTo>
                  <a:cubicBezTo>
                    <a:pt x="3" y="12"/>
                    <a:pt x="5" y="13"/>
                    <a:pt x="5" y="15"/>
                  </a:cubicBezTo>
                  <a:cubicBezTo>
                    <a:pt x="5" y="16"/>
                    <a:pt x="8" y="17"/>
                    <a:pt x="7" y="19"/>
                  </a:cubicBezTo>
                  <a:cubicBezTo>
                    <a:pt x="7" y="19"/>
                    <a:pt x="7" y="19"/>
                    <a:pt x="7" y="19"/>
                  </a:cubicBezTo>
                  <a:cubicBezTo>
                    <a:pt x="9" y="19"/>
                    <a:pt x="13" y="18"/>
                    <a:pt x="14" y="18"/>
                  </a:cubicBezTo>
                  <a:cubicBezTo>
                    <a:pt x="15" y="18"/>
                    <a:pt x="17" y="13"/>
                    <a:pt x="18" y="13"/>
                  </a:cubicBezTo>
                  <a:cubicBezTo>
                    <a:pt x="18" y="12"/>
                    <a:pt x="20" y="16"/>
                    <a:pt x="22" y="18"/>
                  </a:cubicBezTo>
                  <a:cubicBezTo>
                    <a:pt x="24" y="20"/>
                    <a:pt x="24" y="17"/>
                    <a:pt x="24" y="15"/>
                  </a:cubicBezTo>
                  <a:cubicBezTo>
                    <a:pt x="24" y="14"/>
                    <a:pt x="26" y="13"/>
                    <a:pt x="27" y="14"/>
                  </a:cubicBezTo>
                  <a:cubicBezTo>
                    <a:pt x="28" y="14"/>
                    <a:pt x="31" y="14"/>
                    <a:pt x="31" y="13"/>
                  </a:cubicBezTo>
                  <a:cubicBezTo>
                    <a:pt x="31" y="11"/>
                    <a:pt x="32" y="12"/>
                    <a:pt x="33" y="12"/>
                  </a:cubicBezTo>
                  <a:cubicBezTo>
                    <a:pt x="34" y="12"/>
                    <a:pt x="35" y="10"/>
                    <a:pt x="35" y="10"/>
                  </a:cubicBezTo>
                  <a:cubicBezTo>
                    <a:pt x="36" y="8"/>
                    <a:pt x="36" y="8"/>
                    <a:pt x="36" y="8"/>
                  </a:cubicBezTo>
                  <a:cubicBezTo>
                    <a:pt x="35" y="8"/>
                    <a:pt x="33" y="7"/>
                    <a:pt x="32"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8" name="Freeform 87"/>
            <p:cNvSpPr>
              <a:spLocks/>
            </p:cNvSpPr>
            <p:nvPr/>
          </p:nvSpPr>
          <p:spPr bwMode="auto">
            <a:xfrm>
              <a:off x="8862463" y="4330246"/>
              <a:ext cx="249238" cy="280988"/>
            </a:xfrm>
            <a:custGeom>
              <a:avLst/>
              <a:gdLst>
                <a:gd name="T0" fmla="*/ 9 w 72"/>
                <a:gd name="T1" fmla="*/ 21 h 81"/>
                <a:gd name="T2" fmla="*/ 5 w 72"/>
                <a:gd name="T3" fmla="*/ 25 h 81"/>
                <a:gd name="T4" fmla="*/ 8 w 72"/>
                <a:gd name="T5" fmla="*/ 29 h 81"/>
                <a:gd name="T6" fmla="*/ 6 w 72"/>
                <a:gd name="T7" fmla="*/ 32 h 81"/>
                <a:gd name="T8" fmla="*/ 2 w 72"/>
                <a:gd name="T9" fmla="*/ 34 h 81"/>
                <a:gd name="T10" fmla="*/ 1 w 72"/>
                <a:gd name="T11" fmla="*/ 38 h 81"/>
                <a:gd name="T12" fmla="*/ 0 w 72"/>
                <a:gd name="T13" fmla="*/ 44 h 81"/>
                <a:gd name="T14" fmla="*/ 2 w 72"/>
                <a:gd name="T15" fmla="*/ 49 h 81"/>
                <a:gd name="T16" fmla="*/ 1 w 72"/>
                <a:gd name="T17" fmla="*/ 52 h 81"/>
                <a:gd name="T18" fmla="*/ 3 w 72"/>
                <a:gd name="T19" fmla="*/ 59 h 81"/>
                <a:gd name="T20" fmla="*/ 5 w 72"/>
                <a:gd name="T21" fmla="*/ 60 h 81"/>
                <a:gd name="T22" fmla="*/ 10 w 72"/>
                <a:gd name="T23" fmla="*/ 62 h 81"/>
                <a:gd name="T24" fmla="*/ 14 w 72"/>
                <a:gd name="T25" fmla="*/ 64 h 81"/>
                <a:gd name="T26" fmla="*/ 16 w 72"/>
                <a:gd name="T27" fmla="*/ 66 h 81"/>
                <a:gd name="T28" fmla="*/ 13 w 72"/>
                <a:gd name="T29" fmla="*/ 73 h 81"/>
                <a:gd name="T30" fmla="*/ 12 w 72"/>
                <a:gd name="T31" fmla="*/ 78 h 81"/>
                <a:gd name="T32" fmla="*/ 19 w 72"/>
                <a:gd name="T33" fmla="*/ 77 h 81"/>
                <a:gd name="T34" fmla="*/ 24 w 72"/>
                <a:gd name="T35" fmla="*/ 77 h 81"/>
                <a:gd name="T36" fmla="*/ 29 w 72"/>
                <a:gd name="T37" fmla="*/ 79 h 81"/>
                <a:gd name="T38" fmla="*/ 30 w 72"/>
                <a:gd name="T39" fmla="*/ 78 h 81"/>
                <a:gd name="T40" fmla="*/ 35 w 72"/>
                <a:gd name="T41" fmla="*/ 80 h 81"/>
                <a:gd name="T42" fmla="*/ 39 w 72"/>
                <a:gd name="T43" fmla="*/ 79 h 81"/>
                <a:gd name="T44" fmla="*/ 44 w 72"/>
                <a:gd name="T45" fmla="*/ 79 h 81"/>
                <a:gd name="T46" fmla="*/ 52 w 72"/>
                <a:gd name="T47" fmla="*/ 77 h 81"/>
                <a:gd name="T48" fmla="*/ 55 w 72"/>
                <a:gd name="T49" fmla="*/ 75 h 81"/>
                <a:gd name="T50" fmla="*/ 59 w 72"/>
                <a:gd name="T51" fmla="*/ 70 h 81"/>
                <a:gd name="T52" fmla="*/ 63 w 72"/>
                <a:gd name="T53" fmla="*/ 66 h 81"/>
                <a:gd name="T54" fmla="*/ 55 w 72"/>
                <a:gd name="T55" fmla="*/ 60 h 81"/>
                <a:gd name="T56" fmla="*/ 52 w 72"/>
                <a:gd name="T57" fmla="*/ 53 h 81"/>
                <a:gd name="T58" fmla="*/ 51 w 72"/>
                <a:gd name="T59" fmla="*/ 49 h 81"/>
                <a:gd name="T60" fmla="*/ 60 w 72"/>
                <a:gd name="T61" fmla="*/ 46 h 81"/>
                <a:gd name="T62" fmla="*/ 66 w 72"/>
                <a:gd name="T63" fmla="*/ 43 h 81"/>
                <a:gd name="T64" fmla="*/ 71 w 72"/>
                <a:gd name="T65" fmla="*/ 42 h 81"/>
                <a:gd name="T66" fmla="*/ 71 w 72"/>
                <a:gd name="T67" fmla="*/ 38 h 81"/>
                <a:gd name="T68" fmla="*/ 69 w 72"/>
                <a:gd name="T69" fmla="*/ 31 h 81"/>
                <a:gd name="T70" fmla="*/ 68 w 72"/>
                <a:gd name="T71" fmla="*/ 27 h 81"/>
                <a:gd name="T72" fmla="*/ 66 w 72"/>
                <a:gd name="T73" fmla="*/ 23 h 81"/>
                <a:gd name="T74" fmla="*/ 66 w 72"/>
                <a:gd name="T75" fmla="*/ 20 h 81"/>
                <a:gd name="T76" fmla="*/ 66 w 72"/>
                <a:gd name="T77" fmla="*/ 12 h 81"/>
                <a:gd name="T78" fmla="*/ 66 w 72"/>
                <a:gd name="T79" fmla="*/ 11 h 81"/>
                <a:gd name="T80" fmla="*/ 65 w 72"/>
                <a:gd name="T81" fmla="*/ 10 h 81"/>
                <a:gd name="T82" fmla="*/ 60 w 72"/>
                <a:gd name="T83" fmla="*/ 7 h 81"/>
                <a:gd name="T84" fmla="*/ 61 w 72"/>
                <a:gd name="T85" fmla="*/ 2 h 81"/>
                <a:gd name="T86" fmla="*/ 54 w 72"/>
                <a:gd name="T87" fmla="*/ 4 h 81"/>
                <a:gd name="T88" fmla="*/ 45 w 72"/>
                <a:gd name="T89" fmla="*/ 10 h 81"/>
                <a:gd name="T90" fmla="*/ 41 w 72"/>
                <a:gd name="T91" fmla="*/ 7 h 81"/>
                <a:gd name="T92" fmla="*/ 38 w 72"/>
                <a:gd name="T93" fmla="*/ 5 h 81"/>
                <a:gd name="T94" fmla="*/ 32 w 72"/>
                <a:gd name="T95" fmla="*/ 2 h 81"/>
                <a:gd name="T96" fmla="*/ 31 w 72"/>
                <a:gd name="T97" fmla="*/ 0 h 81"/>
                <a:gd name="T98" fmla="*/ 28 w 72"/>
                <a:gd name="T99" fmla="*/ 0 h 81"/>
                <a:gd name="T100" fmla="*/ 21 w 72"/>
                <a:gd name="T101" fmla="*/ 0 h 81"/>
                <a:gd name="T102" fmla="*/ 22 w 72"/>
                <a:gd name="T103" fmla="*/ 4 h 81"/>
                <a:gd name="T104" fmla="*/ 25 w 72"/>
                <a:gd name="T105" fmla="*/ 10 h 81"/>
                <a:gd name="T106" fmla="*/ 21 w 72"/>
                <a:gd name="T107" fmla="*/ 14 h 81"/>
                <a:gd name="T108" fmla="*/ 15 w 72"/>
                <a:gd name="T109" fmla="*/ 13 h 81"/>
                <a:gd name="T110" fmla="*/ 9 w 72"/>
                <a:gd name="T111" fmla="*/ 14 h 81"/>
                <a:gd name="T112" fmla="*/ 9 w 72"/>
                <a:gd name="T113" fmla="*/ 15 h 81"/>
                <a:gd name="T114" fmla="*/ 9 w 72"/>
                <a:gd name="T115"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 h="81">
                  <a:moveTo>
                    <a:pt x="9" y="21"/>
                  </a:moveTo>
                  <a:cubicBezTo>
                    <a:pt x="7" y="24"/>
                    <a:pt x="5" y="24"/>
                    <a:pt x="5" y="25"/>
                  </a:cubicBezTo>
                  <a:cubicBezTo>
                    <a:pt x="6" y="25"/>
                    <a:pt x="8" y="28"/>
                    <a:pt x="8" y="29"/>
                  </a:cubicBezTo>
                  <a:cubicBezTo>
                    <a:pt x="7" y="30"/>
                    <a:pt x="6" y="29"/>
                    <a:pt x="6" y="32"/>
                  </a:cubicBezTo>
                  <a:cubicBezTo>
                    <a:pt x="6" y="34"/>
                    <a:pt x="3" y="34"/>
                    <a:pt x="2" y="34"/>
                  </a:cubicBezTo>
                  <a:cubicBezTo>
                    <a:pt x="0" y="34"/>
                    <a:pt x="2" y="36"/>
                    <a:pt x="1" y="38"/>
                  </a:cubicBezTo>
                  <a:cubicBezTo>
                    <a:pt x="0" y="39"/>
                    <a:pt x="0" y="43"/>
                    <a:pt x="0" y="44"/>
                  </a:cubicBezTo>
                  <a:cubicBezTo>
                    <a:pt x="0" y="45"/>
                    <a:pt x="3" y="48"/>
                    <a:pt x="2" y="49"/>
                  </a:cubicBezTo>
                  <a:cubicBezTo>
                    <a:pt x="2" y="50"/>
                    <a:pt x="0" y="51"/>
                    <a:pt x="1" y="52"/>
                  </a:cubicBezTo>
                  <a:cubicBezTo>
                    <a:pt x="1" y="53"/>
                    <a:pt x="3" y="54"/>
                    <a:pt x="3" y="59"/>
                  </a:cubicBezTo>
                  <a:cubicBezTo>
                    <a:pt x="4" y="59"/>
                    <a:pt x="5" y="59"/>
                    <a:pt x="5" y="60"/>
                  </a:cubicBezTo>
                  <a:cubicBezTo>
                    <a:pt x="6" y="61"/>
                    <a:pt x="8" y="62"/>
                    <a:pt x="10" y="62"/>
                  </a:cubicBezTo>
                  <a:cubicBezTo>
                    <a:pt x="12" y="62"/>
                    <a:pt x="13" y="64"/>
                    <a:pt x="14" y="64"/>
                  </a:cubicBezTo>
                  <a:cubicBezTo>
                    <a:pt x="15" y="63"/>
                    <a:pt x="18" y="64"/>
                    <a:pt x="16" y="66"/>
                  </a:cubicBezTo>
                  <a:cubicBezTo>
                    <a:pt x="14" y="68"/>
                    <a:pt x="13" y="71"/>
                    <a:pt x="13" y="73"/>
                  </a:cubicBezTo>
                  <a:cubicBezTo>
                    <a:pt x="12" y="74"/>
                    <a:pt x="12" y="76"/>
                    <a:pt x="12" y="78"/>
                  </a:cubicBezTo>
                  <a:cubicBezTo>
                    <a:pt x="14" y="78"/>
                    <a:pt x="18" y="78"/>
                    <a:pt x="19" y="77"/>
                  </a:cubicBezTo>
                  <a:cubicBezTo>
                    <a:pt x="21" y="77"/>
                    <a:pt x="22" y="77"/>
                    <a:pt x="24" y="77"/>
                  </a:cubicBezTo>
                  <a:cubicBezTo>
                    <a:pt x="26" y="78"/>
                    <a:pt x="28" y="79"/>
                    <a:pt x="29" y="79"/>
                  </a:cubicBezTo>
                  <a:cubicBezTo>
                    <a:pt x="29" y="79"/>
                    <a:pt x="29" y="78"/>
                    <a:pt x="30" y="78"/>
                  </a:cubicBezTo>
                  <a:cubicBezTo>
                    <a:pt x="32" y="78"/>
                    <a:pt x="33" y="81"/>
                    <a:pt x="35" y="80"/>
                  </a:cubicBezTo>
                  <a:cubicBezTo>
                    <a:pt x="36" y="78"/>
                    <a:pt x="38" y="78"/>
                    <a:pt x="39" y="79"/>
                  </a:cubicBezTo>
                  <a:cubicBezTo>
                    <a:pt x="41" y="80"/>
                    <a:pt x="43" y="80"/>
                    <a:pt x="44" y="79"/>
                  </a:cubicBezTo>
                  <a:cubicBezTo>
                    <a:pt x="45" y="77"/>
                    <a:pt x="51" y="76"/>
                    <a:pt x="52" y="77"/>
                  </a:cubicBezTo>
                  <a:cubicBezTo>
                    <a:pt x="53" y="77"/>
                    <a:pt x="57" y="79"/>
                    <a:pt x="55" y="75"/>
                  </a:cubicBezTo>
                  <a:cubicBezTo>
                    <a:pt x="54" y="70"/>
                    <a:pt x="58" y="71"/>
                    <a:pt x="59" y="70"/>
                  </a:cubicBezTo>
                  <a:cubicBezTo>
                    <a:pt x="59" y="68"/>
                    <a:pt x="64" y="67"/>
                    <a:pt x="63" y="66"/>
                  </a:cubicBezTo>
                  <a:cubicBezTo>
                    <a:pt x="62" y="65"/>
                    <a:pt x="56" y="61"/>
                    <a:pt x="55" y="60"/>
                  </a:cubicBezTo>
                  <a:cubicBezTo>
                    <a:pt x="53" y="59"/>
                    <a:pt x="53" y="55"/>
                    <a:pt x="52" y="53"/>
                  </a:cubicBezTo>
                  <a:cubicBezTo>
                    <a:pt x="51" y="51"/>
                    <a:pt x="49" y="49"/>
                    <a:pt x="51" y="49"/>
                  </a:cubicBezTo>
                  <a:cubicBezTo>
                    <a:pt x="54" y="48"/>
                    <a:pt x="58" y="47"/>
                    <a:pt x="60" y="46"/>
                  </a:cubicBezTo>
                  <a:cubicBezTo>
                    <a:pt x="62" y="44"/>
                    <a:pt x="65" y="44"/>
                    <a:pt x="66" y="43"/>
                  </a:cubicBezTo>
                  <a:cubicBezTo>
                    <a:pt x="68" y="41"/>
                    <a:pt x="70" y="43"/>
                    <a:pt x="71" y="42"/>
                  </a:cubicBezTo>
                  <a:cubicBezTo>
                    <a:pt x="71" y="41"/>
                    <a:pt x="72" y="39"/>
                    <a:pt x="71" y="38"/>
                  </a:cubicBezTo>
                  <a:cubicBezTo>
                    <a:pt x="70" y="37"/>
                    <a:pt x="69" y="35"/>
                    <a:pt x="69" y="31"/>
                  </a:cubicBezTo>
                  <a:cubicBezTo>
                    <a:pt x="69" y="28"/>
                    <a:pt x="68" y="29"/>
                    <a:pt x="68" y="27"/>
                  </a:cubicBezTo>
                  <a:cubicBezTo>
                    <a:pt x="68" y="26"/>
                    <a:pt x="67" y="24"/>
                    <a:pt x="66" y="23"/>
                  </a:cubicBezTo>
                  <a:cubicBezTo>
                    <a:pt x="65" y="23"/>
                    <a:pt x="64" y="22"/>
                    <a:pt x="66" y="20"/>
                  </a:cubicBezTo>
                  <a:cubicBezTo>
                    <a:pt x="67" y="18"/>
                    <a:pt x="66" y="13"/>
                    <a:pt x="66" y="12"/>
                  </a:cubicBezTo>
                  <a:cubicBezTo>
                    <a:pt x="66" y="11"/>
                    <a:pt x="66" y="11"/>
                    <a:pt x="66" y="11"/>
                  </a:cubicBezTo>
                  <a:cubicBezTo>
                    <a:pt x="65" y="11"/>
                    <a:pt x="65" y="10"/>
                    <a:pt x="65" y="10"/>
                  </a:cubicBezTo>
                  <a:cubicBezTo>
                    <a:pt x="65" y="8"/>
                    <a:pt x="63" y="7"/>
                    <a:pt x="60" y="7"/>
                  </a:cubicBezTo>
                  <a:cubicBezTo>
                    <a:pt x="57" y="7"/>
                    <a:pt x="62" y="4"/>
                    <a:pt x="61" y="2"/>
                  </a:cubicBezTo>
                  <a:cubicBezTo>
                    <a:pt x="60" y="1"/>
                    <a:pt x="57" y="5"/>
                    <a:pt x="54" y="4"/>
                  </a:cubicBezTo>
                  <a:cubicBezTo>
                    <a:pt x="51" y="3"/>
                    <a:pt x="47" y="8"/>
                    <a:pt x="45" y="10"/>
                  </a:cubicBezTo>
                  <a:cubicBezTo>
                    <a:pt x="42" y="12"/>
                    <a:pt x="39" y="9"/>
                    <a:pt x="41" y="7"/>
                  </a:cubicBezTo>
                  <a:cubicBezTo>
                    <a:pt x="43" y="4"/>
                    <a:pt x="41" y="4"/>
                    <a:pt x="38" y="5"/>
                  </a:cubicBezTo>
                  <a:cubicBezTo>
                    <a:pt x="35" y="6"/>
                    <a:pt x="32" y="5"/>
                    <a:pt x="32" y="2"/>
                  </a:cubicBezTo>
                  <a:cubicBezTo>
                    <a:pt x="32" y="2"/>
                    <a:pt x="32" y="1"/>
                    <a:pt x="31" y="0"/>
                  </a:cubicBezTo>
                  <a:cubicBezTo>
                    <a:pt x="30" y="1"/>
                    <a:pt x="29" y="1"/>
                    <a:pt x="28" y="0"/>
                  </a:cubicBezTo>
                  <a:cubicBezTo>
                    <a:pt x="27" y="0"/>
                    <a:pt x="24" y="0"/>
                    <a:pt x="21" y="0"/>
                  </a:cubicBezTo>
                  <a:cubicBezTo>
                    <a:pt x="22" y="1"/>
                    <a:pt x="23" y="2"/>
                    <a:pt x="22" y="4"/>
                  </a:cubicBezTo>
                  <a:cubicBezTo>
                    <a:pt x="21" y="6"/>
                    <a:pt x="23" y="7"/>
                    <a:pt x="25" y="10"/>
                  </a:cubicBezTo>
                  <a:cubicBezTo>
                    <a:pt x="26" y="13"/>
                    <a:pt x="21" y="12"/>
                    <a:pt x="21" y="14"/>
                  </a:cubicBezTo>
                  <a:cubicBezTo>
                    <a:pt x="21" y="16"/>
                    <a:pt x="17" y="14"/>
                    <a:pt x="15" y="13"/>
                  </a:cubicBezTo>
                  <a:cubicBezTo>
                    <a:pt x="14" y="12"/>
                    <a:pt x="9" y="13"/>
                    <a:pt x="9" y="14"/>
                  </a:cubicBezTo>
                  <a:cubicBezTo>
                    <a:pt x="9" y="14"/>
                    <a:pt x="9" y="15"/>
                    <a:pt x="9" y="15"/>
                  </a:cubicBezTo>
                  <a:cubicBezTo>
                    <a:pt x="10" y="18"/>
                    <a:pt x="10" y="20"/>
                    <a:pt x="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9" name="Freeform 88"/>
            <p:cNvSpPr>
              <a:spLocks/>
            </p:cNvSpPr>
            <p:nvPr/>
          </p:nvSpPr>
          <p:spPr bwMode="auto">
            <a:xfrm>
              <a:off x="9268863" y="3649209"/>
              <a:ext cx="295275" cy="469900"/>
            </a:xfrm>
            <a:custGeom>
              <a:avLst/>
              <a:gdLst>
                <a:gd name="T0" fmla="*/ 72 w 85"/>
                <a:gd name="T1" fmla="*/ 113 h 135"/>
                <a:gd name="T2" fmla="*/ 84 w 85"/>
                <a:gd name="T3" fmla="*/ 102 h 135"/>
                <a:gd name="T4" fmla="*/ 82 w 85"/>
                <a:gd name="T5" fmla="*/ 96 h 135"/>
                <a:gd name="T6" fmla="*/ 72 w 85"/>
                <a:gd name="T7" fmla="*/ 88 h 135"/>
                <a:gd name="T8" fmla="*/ 77 w 85"/>
                <a:gd name="T9" fmla="*/ 83 h 135"/>
                <a:gd name="T10" fmla="*/ 72 w 85"/>
                <a:gd name="T11" fmla="*/ 79 h 135"/>
                <a:gd name="T12" fmla="*/ 74 w 85"/>
                <a:gd name="T13" fmla="*/ 75 h 135"/>
                <a:gd name="T14" fmla="*/ 70 w 85"/>
                <a:gd name="T15" fmla="*/ 72 h 135"/>
                <a:gd name="T16" fmla="*/ 71 w 85"/>
                <a:gd name="T17" fmla="*/ 70 h 135"/>
                <a:gd name="T18" fmla="*/ 70 w 85"/>
                <a:gd name="T19" fmla="*/ 64 h 135"/>
                <a:gd name="T20" fmla="*/ 73 w 85"/>
                <a:gd name="T21" fmla="*/ 59 h 135"/>
                <a:gd name="T22" fmla="*/ 65 w 85"/>
                <a:gd name="T23" fmla="*/ 47 h 135"/>
                <a:gd name="T24" fmla="*/ 68 w 85"/>
                <a:gd name="T25" fmla="*/ 42 h 135"/>
                <a:gd name="T26" fmla="*/ 73 w 85"/>
                <a:gd name="T27" fmla="*/ 36 h 135"/>
                <a:gd name="T28" fmla="*/ 67 w 85"/>
                <a:gd name="T29" fmla="*/ 30 h 135"/>
                <a:gd name="T30" fmla="*/ 62 w 85"/>
                <a:gd name="T31" fmla="*/ 27 h 135"/>
                <a:gd name="T32" fmla="*/ 61 w 85"/>
                <a:gd name="T33" fmla="*/ 23 h 135"/>
                <a:gd name="T34" fmla="*/ 62 w 85"/>
                <a:gd name="T35" fmla="*/ 19 h 135"/>
                <a:gd name="T36" fmla="*/ 65 w 85"/>
                <a:gd name="T37" fmla="*/ 16 h 135"/>
                <a:gd name="T38" fmla="*/ 67 w 85"/>
                <a:gd name="T39" fmla="*/ 13 h 135"/>
                <a:gd name="T40" fmla="*/ 67 w 85"/>
                <a:gd name="T41" fmla="*/ 9 h 135"/>
                <a:gd name="T42" fmla="*/ 58 w 85"/>
                <a:gd name="T43" fmla="*/ 3 h 135"/>
                <a:gd name="T44" fmla="*/ 52 w 85"/>
                <a:gd name="T45" fmla="*/ 3 h 135"/>
                <a:gd name="T46" fmla="*/ 44 w 85"/>
                <a:gd name="T47" fmla="*/ 5 h 135"/>
                <a:gd name="T48" fmla="*/ 39 w 85"/>
                <a:gd name="T49" fmla="*/ 10 h 135"/>
                <a:gd name="T50" fmla="*/ 37 w 85"/>
                <a:gd name="T51" fmla="*/ 17 h 135"/>
                <a:gd name="T52" fmla="*/ 34 w 85"/>
                <a:gd name="T53" fmla="*/ 22 h 135"/>
                <a:gd name="T54" fmla="*/ 29 w 85"/>
                <a:gd name="T55" fmla="*/ 21 h 135"/>
                <a:gd name="T56" fmla="*/ 23 w 85"/>
                <a:gd name="T57" fmla="*/ 20 h 135"/>
                <a:gd name="T58" fmla="*/ 14 w 85"/>
                <a:gd name="T59" fmla="*/ 20 h 135"/>
                <a:gd name="T60" fmla="*/ 6 w 85"/>
                <a:gd name="T61" fmla="*/ 13 h 135"/>
                <a:gd name="T62" fmla="*/ 0 w 85"/>
                <a:gd name="T63" fmla="*/ 17 h 135"/>
                <a:gd name="T64" fmla="*/ 9 w 85"/>
                <a:gd name="T65" fmla="*/ 24 h 135"/>
                <a:gd name="T66" fmla="*/ 21 w 85"/>
                <a:gd name="T67" fmla="*/ 31 h 135"/>
                <a:gd name="T68" fmla="*/ 21 w 85"/>
                <a:gd name="T69" fmla="*/ 38 h 135"/>
                <a:gd name="T70" fmla="*/ 23 w 85"/>
                <a:gd name="T71" fmla="*/ 45 h 135"/>
                <a:gd name="T72" fmla="*/ 23 w 85"/>
                <a:gd name="T73" fmla="*/ 52 h 135"/>
                <a:gd name="T74" fmla="*/ 24 w 85"/>
                <a:gd name="T75" fmla="*/ 57 h 135"/>
                <a:gd name="T76" fmla="*/ 25 w 85"/>
                <a:gd name="T77" fmla="*/ 61 h 135"/>
                <a:gd name="T78" fmla="*/ 32 w 85"/>
                <a:gd name="T79" fmla="*/ 63 h 135"/>
                <a:gd name="T80" fmla="*/ 34 w 85"/>
                <a:gd name="T81" fmla="*/ 69 h 135"/>
                <a:gd name="T82" fmla="*/ 33 w 85"/>
                <a:gd name="T83" fmla="*/ 72 h 135"/>
                <a:gd name="T84" fmla="*/ 29 w 85"/>
                <a:gd name="T85" fmla="*/ 76 h 135"/>
                <a:gd name="T86" fmla="*/ 20 w 85"/>
                <a:gd name="T87" fmla="*/ 84 h 135"/>
                <a:gd name="T88" fmla="*/ 16 w 85"/>
                <a:gd name="T89" fmla="*/ 88 h 135"/>
                <a:gd name="T90" fmla="*/ 11 w 85"/>
                <a:gd name="T91" fmla="*/ 92 h 135"/>
                <a:gd name="T92" fmla="*/ 6 w 85"/>
                <a:gd name="T93" fmla="*/ 95 h 135"/>
                <a:gd name="T94" fmla="*/ 2 w 85"/>
                <a:gd name="T95" fmla="*/ 100 h 135"/>
                <a:gd name="T96" fmla="*/ 3 w 85"/>
                <a:gd name="T97" fmla="*/ 104 h 135"/>
                <a:gd name="T98" fmla="*/ 3 w 85"/>
                <a:gd name="T99" fmla="*/ 110 h 135"/>
                <a:gd name="T100" fmla="*/ 5 w 85"/>
                <a:gd name="T101" fmla="*/ 119 h 135"/>
                <a:gd name="T102" fmla="*/ 3 w 85"/>
                <a:gd name="T103" fmla="*/ 127 h 135"/>
                <a:gd name="T104" fmla="*/ 10 w 85"/>
                <a:gd name="T105" fmla="*/ 130 h 135"/>
                <a:gd name="T106" fmla="*/ 15 w 85"/>
                <a:gd name="T107" fmla="*/ 133 h 135"/>
                <a:gd name="T108" fmla="*/ 24 w 85"/>
                <a:gd name="T109" fmla="*/ 135 h 135"/>
                <a:gd name="T110" fmla="*/ 49 w 85"/>
                <a:gd name="T111" fmla="*/ 129 h 135"/>
                <a:gd name="T112" fmla="*/ 56 w 85"/>
                <a:gd name="T113" fmla="*/ 128 h 135"/>
                <a:gd name="T114" fmla="*/ 60 w 85"/>
                <a:gd name="T115" fmla="*/ 123 h 135"/>
                <a:gd name="T116" fmla="*/ 72 w 85"/>
                <a:gd name="T117" fmla="*/ 113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 h="135">
                  <a:moveTo>
                    <a:pt x="72" y="113"/>
                  </a:moveTo>
                  <a:cubicBezTo>
                    <a:pt x="74" y="109"/>
                    <a:pt x="83" y="106"/>
                    <a:pt x="84" y="102"/>
                  </a:cubicBezTo>
                  <a:cubicBezTo>
                    <a:pt x="85" y="100"/>
                    <a:pt x="85" y="99"/>
                    <a:pt x="82" y="96"/>
                  </a:cubicBezTo>
                  <a:cubicBezTo>
                    <a:pt x="79" y="92"/>
                    <a:pt x="72" y="90"/>
                    <a:pt x="72" y="88"/>
                  </a:cubicBezTo>
                  <a:cubicBezTo>
                    <a:pt x="71" y="86"/>
                    <a:pt x="77" y="86"/>
                    <a:pt x="77" y="83"/>
                  </a:cubicBezTo>
                  <a:cubicBezTo>
                    <a:pt x="76" y="81"/>
                    <a:pt x="74" y="81"/>
                    <a:pt x="72" y="79"/>
                  </a:cubicBezTo>
                  <a:cubicBezTo>
                    <a:pt x="71" y="77"/>
                    <a:pt x="74" y="76"/>
                    <a:pt x="74" y="75"/>
                  </a:cubicBezTo>
                  <a:cubicBezTo>
                    <a:pt x="73" y="74"/>
                    <a:pt x="70" y="74"/>
                    <a:pt x="70" y="72"/>
                  </a:cubicBezTo>
                  <a:cubicBezTo>
                    <a:pt x="69" y="71"/>
                    <a:pt x="72" y="71"/>
                    <a:pt x="71" y="70"/>
                  </a:cubicBezTo>
                  <a:cubicBezTo>
                    <a:pt x="71" y="69"/>
                    <a:pt x="69" y="66"/>
                    <a:pt x="70" y="64"/>
                  </a:cubicBezTo>
                  <a:cubicBezTo>
                    <a:pt x="72" y="62"/>
                    <a:pt x="76" y="64"/>
                    <a:pt x="73" y="59"/>
                  </a:cubicBezTo>
                  <a:cubicBezTo>
                    <a:pt x="70" y="54"/>
                    <a:pt x="66" y="48"/>
                    <a:pt x="65" y="47"/>
                  </a:cubicBezTo>
                  <a:cubicBezTo>
                    <a:pt x="64" y="45"/>
                    <a:pt x="66" y="43"/>
                    <a:pt x="68" y="42"/>
                  </a:cubicBezTo>
                  <a:cubicBezTo>
                    <a:pt x="69" y="41"/>
                    <a:pt x="73" y="38"/>
                    <a:pt x="73" y="36"/>
                  </a:cubicBezTo>
                  <a:cubicBezTo>
                    <a:pt x="73" y="35"/>
                    <a:pt x="68" y="31"/>
                    <a:pt x="67" y="30"/>
                  </a:cubicBezTo>
                  <a:cubicBezTo>
                    <a:pt x="66" y="30"/>
                    <a:pt x="63" y="30"/>
                    <a:pt x="62" y="27"/>
                  </a:cubicBezTo>
                  <a:cubicBezTo>
                    <a:pt x="61" y="25"/>
                    <a:pt x="60" y="24"/>
                    <a:pt x="61" y="23"/>
                  </a:cubicBezTo>
                  <a:cubicBezTo>
                    <a:pt x="62" y="21"/>
                    <a:pt x="62" y="20"/>
                    <a:pt x="62" y="19"/>
                  </a:cubicBezTo>
                  <a:cubicBezTo>
                    <a:pt x="62" y="17"/>
                    <a:pt x="65" y="18"/>
                    <a:pt x="65" y="16"/>
                  </a:cubicBezTo>
                  <a:cubicBezTo>
                    <a:pt x="65" y="15"/>
                    <a:pt x="66" y="14"/>
                    <a:pt x="67" y="13"/>
                  </a:cubicBezTo>
                  <a:cubicBezTo>
                    <a:pt x="67" y="12"/>
                    <a:pt x="67" y="10"/>
                    <a:pt x="67" y="9"/>
                  </a:cubicBezTo>
                  <a:cubicBezTo>
                    <a:pt x="66" y="7"/>
                    <a:pt x="60" y="6"/>
                    <a:pt x="58" y="3"/>
                  </a:cubicBezTo>
                  <a:cubicBezTo>
                    <a:pt x="57" y="0"/>
                    <a:pt x="53" y="2"/>
                    <a:pt x="52" y="3"/>
                  </a:cubicBezTo>
                  <a:cubicBezTo>
                    <a:pt x="51" y="5"/>
                    <a:pt x="44" y="3"/>
                    <a:pt x="44" y="5"/>
                  </a:cubicBezTo>
                  <a:cubicBezTo>
                    <a:pt x="44" y="7"/>
                    <a:pt x="39" y="8"/>
                    <a:pt x="39" y="10"/>
                  </a:cubicBezTo>
                  <a:cubicBezTo>
                    <a:pt x="39" y="13"/>
                    <a:pt x="41" y="18"/>
                    <a:pt x="37" y="17"/>
                  </a:cubicBezTo>
                  <a:cubicBezTo>
                    <a:pt x="34" y="17"/>
                    <a:pt x="36" y="19"/>
                    <a:pt x="34" y="22"/>
                  </a:cubicBezTo>
                  <a:cubicBezTo>
                    <a:pt x="32" y="25"/>
                    <a:pt x="32" y="20"/>
                    <a:pt x="29" y="21"/>
                  </a:cubicBezTo>
                  <a:cubicBezTo>
                    <a:pt x="27" y="21"/>
                    <a:pt x="24" y="18"/>
                    <a:pt x="23" y="20"/>
                  </a:cubicBezTo>
                  <a:cubicBezTo>
                    <a:pt x="22" y="22"/>
                    <a:pt x="18" y="21"/>
                    <a:pt x="14" y="20"/>
                  </a:cubicBezTo>
                  <a:cubicBezTo>
                    <a:pt x="11" y="19"/>
                    <a:pt x="9" y="14"/>
                    <a:pt x="6" y="13"/>
                  </a:cubicBezTo>
                  <a:cubicBezTo>
                    <a:pt x="4" y="13"/>
                    <a:pt x="1" y="15"/>
                    <a:pt x="0" y="17"/>
                  </a:cubicBezTo>
                  <a:cubicBezTo>
                    <a:pt x="3" y="19"/>
                    <a:pt x="5" y="22"/>
                    <a:pt x="9" y="24"/>
                  </a:cubicBezTo>
                  <a:cubicBezTo>
                    <a:pt x="13" y="26"/>
                    <a:pt x="21" y="28"/>
                    <a:pt x="21" y="31"/>
                  </a:cubicBezTo>
                  <a:cubicBezTo>
                    <a:pt x="20" y="33"/>
                    <a:pt x="19" y="37"/>
                    <a:pt x="21" y="38"/>
                  </a:cubicBezTo>
                  <a:cubicBezTo>
                    <a:pt x="23" y="39"/>
                    <a:pt x="21" y="44"/>
                    <a:pt x="23" y="45"/>
                  </a:cubicBezTo>
                  <a:cubicBezTo>
                    <a:pt x="25" y="47"/>
                    <a:pt x="24" y="52"/>
                    <a:pt x="23" y="52"/>
                  </a:cubicBezTo>
                  <a:cubicBezTo>
                    <a:pt x="21" y="52"/>
                    <a:pt x="23" y="55"/>
                    <a:pt x="24" y="57"/>
                  </a:cubicBezTo>
                  <a:cubicBezTo>
                    <a:pt x="25" y="57"/>
                    <a:pt x="25" y="59"/>
                    <a:pt x="25" y="61"/>
                  </a:cubicBezTo>
                  <a:cubicBezTo>
                    <a:pt x="28" y="61"/>
                    <a:pt x="30" y="62"/>
                    <a:pt x="32" y="63"/>
                  </a:cubicBezTo>
                  <a:cubicBezTo>
                    <a:pt x="35" y="65"/>
                    <a:pt x="34" y="67"/>
                    <a:pt x="34" y="69"/>
                  </a:cubicBezTo>
                  <a:cubicBezTo>
                    <a:pt x="35" y="72"/>
                    <a:pt x="35" y="73"/>
                    <a:pt x="33" y="72"/>
                  </a:cubicBezTo>
                  <a:cubicBezTo>
                    <a:pt x="31" y="71"/>
                    <a:pt x="30" y="72"/>
                    <a:pt x="29" y="76"/>
                  </a:cubicBezTo>
                  <a:cubicBezTo>
                    <a:pt x="28" y="79"/>
                    <a:pt x="23" y="84"/>
                    <a:pt x="20" y="84"/>
                  </a:cubicBezTo>
                  <a:cubicBezTo>
                    <a:pt x="18" y="84"/>
                    <a:pt x="18" y="87"/>
                    <a:pt x="16" y="88"/>
                  </a:cubicBezTo>
                  <a:cubicBezTo>
                    <a:pt x="13" y="88"/>
                    <a:pt x="11" y="89"/>
                    <a:pt x="11" y="92"/>
                  </a:cubicBezTo>
                  <a:cubicBezTo>
                    <a:pt x="12" y="94"/>
                    <a:pt x="8" y="95"/>
                    <a:pt x="6" y="95"/>
                  </a:cubicBezTo>
                  <a:cubicBezTo>
                    <a:pt x="4" y="95"/>
                    <a:pt x="4" y="99"/>
                    <a:pt x="2" y="100"/>
                  </a:cubicBezTo>
                  <a:cubicBezTo>
                    <a:pt x="0" y="101"/>
                    <a:pt x="1" y="102"/>
                    <a:pt x="3" y="104"/>
                  </a:cubicBezTo>
                  <a:cubicBezTo>
                    <a:pt x="4" y="107"/>
                    <a:pt x="3" y="108"/>
                    <a:pt x="3" y="110"/>
                  </a:cubicBezTo>
                  <a:cubicBezTo>
                    <a:pt x="4" y="112"/>
                    <a:pt x="7" y="115"/>
                    <a:pt x="5" y="119"/>
                  </a:cubicBezTo>
                  <a:cubicBezTo>
                    <a:pt x="3" y="123"/>
                    <a:pt x="1" y="128"/>
                    <a:pt x="3" y="127"/>
                  </a:cubicBezTo>
                  <a:cubicBezTo>
                    <a:pt x="4" y="127"/>
                    <a:pt x="8" y="131"/>
                    <a:pt x="10" y="130"/>
                  </a:cubicBezTo>
                  <a:cubicBezTo>
                    <a:pt x="12" y="130"/>
                    <a:pt x="13" y="134"/>
                    <a:pt x="15" y="133"/>
                  </a:cubicBezTo>
                  <a:cubicBezTo>
                    <a:pt x="17" y="132"/>
                    <a:pt x="17" y="135"/>
                    <a:pt x="24" y="135"/>
                  </a:cubicBezTo>
                  <a:cubicBezTo>
                    <a:pt x="30" y="135"/>
                    <a:pt x="44" y="129"/>
                    <a:pt x="49" y="129"/>
                  </a:cubicBezTo>
                  <a:cubicBezTo>
                    <a:pt x="52" y="129"/>
                    <a:pt x="54" y="129"/>
                    <a:pt x="56" y="128"/>
                  </a:cubicBezTo>
                  <a:cubicBezTo>
                    <a:pt x="57" y="127"/>
                    <a:pt x="58" y="125"/>
                    <a:pt x="60" y="123"/>
                  </a:cubicBezTo>
                  <a:cubicBezTo>
                    <a:pt x="63" y="120"/>
                    <a:pt x="70" y="118"/>
                    <a:pt x="72" y="1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0" name="Freeform 89"/>
            <p:cNvSpPr>
              <a:spLocks/>
            </p:cNvSpPr>
            <p:nvPr/>
          </p:nvSpPr>
          <p:spPr bwMode="auto">
            <a:xfrm>
              <a:off x="9643513" y="5116059"/>
              <a:ext cx="590550" cy="471488"/>
            </a:xfrm>
            <a:custGeom>
              <a:avLst/>
              <a:gdLst>
                <a:gd name="T0" fmla="*/ 102 w 170"/>
                <a:gd name="T1" fmla="*/ 29 h 136"/>
                <a:gd name="T2" fmla="*/ 87 w 170"/>
                <a:gd name="T3" fmla="*/ 27 h 136"/>
                <a:gd name="T4" fmla="*/ 78 w 170"/>
                <a:gd name="T5" fmla="*/ 24 h 136"/>
                <a:gd name="T6" fmla="*/ 59 w 170"/>
                <a:gd name="T7" fmla="*/ 10 h 136"/>
                <a:gd name="T8" fmla="*/ 43 w 170"/>
                <a:gd name="T9" fmla="*/ 0 h 136"/>
                <a:gd name="T10" fmla="*/ 36 w 170"/>
                <a:gd name="T11" fmla="*/ 0 h 136"/>
                <a:gd name="T12" fmla="*/ 28 w 170"/>
                <a:gd name="T13" fmla="*/ 3 h 136"/>
                <a:gd name="T14" fmla="*/ 20 w 170"/>
                <a:gd name="T15" fmla="*/ 8 h 136"/>
                <a:gd name="T16" fmla="*/ 26 w 170"/>
                <a:gd name="T17" fmla="*/ 15 h 136"/>
                <a:gd name="T18" fmla="*/ 21 w 170"/>
                <a:gd name="T19" fmla="*/ 19 h 136"/>
                <a:gd name="T20" fmla="*/ 16 w 170"/>
                <a:gd name="T21" fmla="*/ 21 h 136"/>
                <a:gd name="T22" fmla="*/ 10 w 170"/>
                <a:gd name="T23" fmla="*/ 26 h 136"/>
                <a:gd name="T24" fmla="*/ 2 w 170"/>
                <a:gd name="T25" fmla="*/ 22 h 136"/>
                <a:gd name="T26" fmla="*/ 1 w 170"/>
                <a:gd name="T27" fmla="*/ 25 h 136"/>
                <a:gd name="T28" fmla="*/ 1 w 170"/>
                <a:gd name="T29" fmla="*/ 27 h 136"/>
                <a:gd name="T30" fmla="*/ 2 w 170"/>
                <a:gd name="T31" fmla="*/ 36 h 136"/>
                <a:gd name="T32" fmla="*/ 8 w 170"/>
                <a:gd name="T33" fmla="*/ 44 h 136"/>
                <a:gd name="T34" fmla="*/ 20 w 170"/>
                <a:gd name="T35" fmla="*/ 62 h 136"/>
                <a:gd name="T36" fmla="*/ 26 w 170"/>
                <a:gd name="T37" fmla="*/ 71 h 136"/>
                <a:gd name="T38" fmla="*/ 33 w 170"/>
                <a:gd name="T39" fmla="*/ 80 h 136"/>
                <a:gd name="T40" fmla="*/ 36 w 170"/>
                <a:gd name="T41" fmla="*/ 89 h 136"/>
                <a:gd name="T42" fmla="*/ 42 w 170"/>
                <a:gd name="T43" fmla="*/ 102 h 136"/>
                <a:gd name="T44" fmla="*/ 51 w 170"/>
                <a:gd name="T45" fmla="*/ 113 h 136"/>
                <a:gd name="T46" fmla="*/ 59 w 170"/>
                <a:gd name="T47" fmla="*/ 125 h 136"/>
                <a:gd name="T48" fmla="*/ 61 w 170"/>
                <a:gd name="T49" fmla="*/ 131 h 136"/>
                <a:gd name="T50" fmla="*/ 64 w 170"/>
                <a:gd name="T51" fmla="*/ 136 h 136"/>
                <a:gd name="T52" fmla="*/ 68 w 170"/>
                <a:gd name="T53" fmla="*/ 134 h 136"/>
                <a:gd name="T54" fmla="*/ 68 w 170"/>
                <a:gd name="T55" fmla="*/ 130 h 136"/>
                <a:gd name="T56" fmla="*/ 71 w 170"/>
                <a:gd name="T57" fmla="*/ 127 h 136"/>
                <a:gd name="T58" fmla="*/ 77 w 170"/>
                <a:gd name="T59" fmla="*/ 128 h 136"/>
                <a:gd name="T60" fmla="*/ 87 w 170"/>
                <a:gd name="T61" fmla="*/ 129 h 136"/>
                <a:gd name="T62" fmla="*/ 98 w 170"/>
                <a:gd name="T63" fmla="*/ 130 h 136"/>
                <a:gd name="T64" fmla="*/ 104 w 170"/>
                <a:gd name="T65" fmla="*/ 128 h 136"/>
                <a:gd name="T66" fmla="*/ 116 w 170"/>
                <a:gd name="T67" fmla="*/ 117 h 136"/>
                <a:gd name="T68" fmla="*/ 132 w 170"/>
                <a:gd name="T69" fmla="*/ 117 h 136"/>
                <a:gd name="T70" fmla="*/ 164 w 170"/>
                <a:gd name="T71" fmla="*/ 106 h 136"/>
                <a:gd name="T72" fmla="*/ 170 w 170"/>
                <a:gd name="T73" fmla="*/ 89 h 136"/>
                <a:gd name="T74" fmla="*/ 166 w 170"/>
                <a:gd name="T75" fmla="*/ 83 h 136"/>
                <a:gd name="T76" fmla="*/ 145 w 170"/>
                <a:gd name="T77" fmla="*/ 81 h 136"/>
                <a:gd name="T78" fmla="*/ 139 w 170"/>
                <a:gd name="T79" fmla="*/ 73 h 136"/>
                <a:gd name="T80" fmla="*/ 136 w 170"/>
                <a:gd name="T81" fmla="*/ 67 h 136"/>
                <a:gd name="T82" fmla="*/ 129 w 170"/>
                <a:gd name="T83" fmla="*/ 63 h 136"/>
                <a:gd name="T84" fmla="*/ 125 w 170"/>
                <a:gd name="T85" fmla="*/ 54 h 136"/>
                <a:gd name="T86" fmla="*/ 121 w 170"/>
                <a:gd name="T87" fmla="*/ 45 h 136"/>
                <a:gd name="T88" fmla="*/ 113 w 170"/>
                <a:gd name="T89" fmla="*/ 36 h 136"/>
                <a:gd name="T90" fmla="*/ 112 w 170"/>
                <a:gd name="T91" fmla="*/ 32 h 136"/>
                <a:gd name="T92" fmla="*/ 106 w 170"/>
                <a:gd name="T93" fmla="*/ 32 h 136"/>
                <a:gd name="T94" fmla="*/ 102 w 170"/>
                <a:gd name="T95" fmla="*/ 2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 h="136">
                  <a:moveTo>
                    <a:pt x="102" y="29"/>
                  </a:moveTo>
                  <a:cubicBezTo>
                    <a:pt x="102" y="29"/>
                    <a:pt x="89" y="27"/>
                    <a:pt x="87" y="27"/>
                  </a:cubicBezTo>
                  <a:cubicBezTo>
                    <a:pt x="86" y="27"/>
                    <a:pt x="81" y="26"/>
                    <a:pt x="78" y="24"/>
                  </a:cubicBezTo>
                  <a:cubicBezTo>
                    <a:pt x="75" y="21"/>
                    <a:pt x="61" y="11"/>
                    <a:pt x="59" y="10"/>
                  </a:cubicBezTo>
                  <a:cubicBezTo>
                    <a:pt x="56" y="8"/>
                    <a:pt x="46" y="1"/>
                    <a:pt x="43" y="0"/>
                  </a:cubicBezTo>
                  <a:cubicBezTo>
                    <a:pt x="40" y="0"/>
                    <a:pt x="40" y="0"/>
                    <a:pt x="36" y="0"/>
                  </a:cubicBezTo>
                  <a:cubicBezTo>
                    <a:pt x="33" y="0"/>
                    <a:pt x="34" y="3"/>
                    <a:pt x="28" y="3"/>
                  </a:cubicBezTo>
                  <a:cubicBezTo>
                    <a:pt x="21" y="3"/>
                    <a:pt x="18" y="7"/>
                    <a:pt x="20" y="8"/>
                  </a:cubicBezTo>
                  <a:cubicBezTo>
                    <a:pt x="22" y="9"/>
                    <a:pt x="28" y="14"/>
                    <a:pt x="26" y="15"/>
                  </a:cubicBezTo>
                  <a:cubicBezTo>
                    <a:pt x="24" y="16"/>
                    <a:pt x="24" y="19"/>
                    <a:pt x="21" y="19"/>
                  </a:cubicBezTo>
                  <a:cubicBezTo>
                    <a:pt x="19" y="19"/>
                    <a:pt x="16" y="19"/>
                    <a:pt x="16" y="21"/>
                  </a:cubicBezTo>
                  <a:cubicBezTo>
                    <a:pt x="16" y="23"/>
                    <a:pt x="13" y="26"/>
                    <a:pt x="10" y="26"/>
                  </a:cubicBezTo>
                  <a:cubicBezTo>
                    <a:pt x="8" y="26"/>
                    <a:pt x="4" y="24"/>
                    <a:pt x="2" y="22"/>
                  </a:cubicBezTo>
                  <a:cubicBezTo>
                    <a:pt x="1" y="25"/>
                    <a:pt x="1" y="25"/>
                    <a:pt x="1" y="25"/>
                  </a:cubicBezTo>
                  <a:cubicBezTo>
                    <a:pt x="1" y="27"/>
                    <a:pt x="1" y="27"/>
                    <a:pt x="1" y="27"/>
                  </a:cubicBezTo>
                  <a:cubicBezTo>
                    <a:pt x="1" y="28"/>
                    <a:pt x="0" y="35"/>
                    <a:pt x="2" y="36"/>
                  </a:cubicBezTo>
                  <a:cubicBezTo>
                    <a:pt x="4" y="37"/>
                    <a:pt x="5" y="40"/>
                    <a:pt x="8" y="44"/>
                  </a:cubicBezTo>
                  <a:cubicBezTo>
                    <a:pt x="12" y="48"/>
                    <a:pt x="20" y="59"/>
                    <a:pt x="20" y="62"/>
                  </a:cubicBezTo>
                  <a:cubicBezTo>
                    <a:pt x="20" y="65"/>
                    <a:pt x="21" y="68"/>
                    <a:pt x="26" y="71"/>
                  </a:cubicBezTo>
                  <a:cubicBezTo>
                    <a:pt x="31" y="74"/>
                    <a:pt x="31" y="78"/>
                    <a:pt x="33" y="80"/>
                  </a:cubicBezTo>
                  <a:cubicBezTo>
                    <a:pt x="36" y="82"/>
                    <a:pt x="35" y="84"/>
                    <a:pt x="36" y="89"/>
                  </a:cubicBezTo>
                  <a:cubicBezTo>
                    <a:pt x="36" y="94"/>
                    <a:pt x="38" y="100"/>
                    <a:pt x="42" y="102"/>
                  </a:cubicBezTo>
                  <a:cubicBezTo>
                    <a:pt x="46" y="105"/>
                    <a:pt x="49" y="108"/>
                    <a:pt x="51" y="113"/>
                  </a:cubicBezTo>
                  <a:cubicBezTo>
                    <a:pt x="53" y="118"/>
                    <a:pt x="56" y="122"/>
                    <a:pt x="59" y="125"/>
                  </a:cubicBezTo>
                  <a:cubicBezTo>
                    <a:pt x="61" y="128"/>
                    <a:pt x="60" y="129"/>
                    <a:pt x="61" y="131"/>
                  </a:cubicBezTo>
                  <a:cubicBezTo>
                    <a:pt x="62" y="132"/>
                    <a:pt x="63" y="134"/>
                    <a:pt x="64" y="136"/>
                  </a:cubicBezTo>
                  <a:cubicBezTo>
                    <a:pt x="66" y="135"/>
                    <a:pt x="68" y="134"/>
                    <a:pt x="68" y="134"/>
                  </a:cubicBezTo>
                  <a:cubicBezTo>
                    <a:pt x="68" y="133"/>
                    <a:pt x="67" y="131"/>
                    <a:pt x="68" y="130"/>
                  </a:cubicBezTo>
                  <a:cubicBezTo>
                    <a:pt x="68" y="129"/>
                    <a:pt x="70" y="127"/>
                    <a:pt x="71" y="127"/>
                  </a:cubicBezTo>
                  <a:cubicBezTo>
                    <a:pt x="72" y="126"/>
                    <a:pt x="74" y="128"/>
                    <a:pt x="77" y="128"/>
                  </a:cubicBezTo>
                  <a:cubicBezTo>
                    <a:pt x="80" y="127"/>
                    <a:pt x="86" y="128"/>
                    <a:pt x="87" y="129"/>
                  </a:cubicBezTo>
                  <a:cubicBezTo>
                    <a:pt x="88" y="129"/>
                    <a:pt x="96" y="129"/>
                    <a:pt x="98" y="130"/>
                  </a:cubicBezTo>
                  <a:cubicBezTo>
                    <a:pt x="100" y="132"/>
                    <a:pt x="102" y="131"/>
                    <a:pt x="104" y="128"/>
                  </a:cubicBezTo>
                  <a:cubicBezTo>
                    <a:pt x="105" y="125"/>
                    <a:pt x="115" y="118"/>
                    <a:pt x="116" y="117"/>
                  </a:cubicBezTo>
                  <a:cubicBezTo>
                    <a:pt x="117" y="117"/>
                    <a:pt x="128" y="117"/>
                    <a:pt x="132" y="117"/>
                  </a:cubicBezTo>
                  <a:cubicBezTo>
                    <a:pt x="136" y="116"/>
                    <a:pt x="163" y="107"/>
                    <a:pt x="164" y="106"/>
                  </a:cubicBezTo>
                  <a:cubicBezTo>
                    <a:pt x="165" y="105"/>
                    <a:pt x="170" y="91"/>
                    <a:pt x="170" y="89"/>
                  </a:cubicBezTo>
                  <a:cubicBezTo>
                    <a:pt x="170" y="88"/>
                    <a:pt x="168" y="83"/>
                    <a:pt x="166" y="83"/>
                  </a:cubicBezTo>
                  <a:cubicBezTo>
                    <a:pt x="164" y="84"/>
                    <a:pt x="147" y="82"/>
                    <a:pt x="145" y="81"/>
                  </a:cubicBezTo>
                  <a:cubicBezTo>
                    <a:pt x="145" y="81"/>
                    <a:pt x="140" y="77"/>
                    <a:pt x="139" y="73"/>
                  </a:cubicBezTo>
                  <a:cubicBezTo>
                    <a:pt x="138" y="72"/>
                    <a:pt x="137" y="69"/>
                    <a:pt x="136" y="67"/>
                  </a:cubicBezTo>
                  <a:cubicBezTo>
                    <a:pt x="134" y="68"/>
                    <a:pt x="131" y="67"/>
                    <a:pt x="129" y="63"/>
                  </a:cubicBezTo>
                  <a:cubicBezTo>
                    <a:pt x="128" y="62"/>
                    <a:pt x="124" y="56"/>
                    <a:pt x="125" y="54"/>
                  </a:cubicBezTo>
                  <a:cubicBezTo>
                    <a:pt x="127" y="52"/>
                    <a:pt x="124" y="48"/>
                    <a:pt x="121" y="45"/>
                  </a:cubicBezTo>
                  <a:cubicBezTo>
                    <a:pt x="119" y="43"/>
                    <a:pt x="114" y="39"/>
                    <a:pt x="113" y="36"/>
                  </a:cubicBezTo>
                  <a:cubicBezTo>
                    <a:pt x="113" y="35"/>
                    <a:pt x="113" y="34"/>
                    <a:pt x="112" y="32"/>
                  </a:cubicBezTo>
                  <a:cubicBezTo>
                    <a:pt x="106" y="32"/>
                    <a:pt x="106" y="32"/>
                    <a:pt x="106" y="32"/>
                  </a:cubicBezTo>
                  <a:lnTo>
                    <a:pt x="102" y="2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1" name="Freeform 90"/>
            <p:cNvSpPr>
              <a:spLocks/>
            </p:cNvSpPr>
            <p:nvPr/>
          </p:nvSpPr>
          <p:spPr bwMode="auto">
            <a:xfrm>
              <a:off x="10129288" y="5335134"/>
              <a:ext cx="222250" cy="249238"/>
            </a:xfrm>
            <a:custGeom>
              <a:avLst/>
              <a:gdLst>
                <a:gd name="T0" fmla="*/ 32 w 64"/>
                <a:gd name="T1" fmla="*/ 1 h 72"/>
                <a:gd name="T2" fmla="*/ 32 w 64"/>
                <a:gd name="T3" fmla="*/ 7 h 72"/>
                <a:gd name="T4" fmla="*/ 27 w 64"/>
                <a:gd name="T5" fmla="*/ 14 h 72"/>
                <a:gd name="T6" fmla="*/ 24 w 64"/>
                <a:gd name="T7" fmla="*/ 20 h 72"/>
                <a:gd name="T8" fmla="*/ 26 w 64"/>
                <a:gd name="T9" fmla="*/ 20 h 72"/>
                <a:gd name="T10" fmla="*/ 30 w 64"/>
                <a:gd name="T11" fmla="*/ 26 h 72"/>
                <a:gd name="T12" fmla="*/ 24 w 64"/>
                <a:gd name="T13" fmla="*/ 43 h 72"/>
                <a:gd name="T14" fmla="*/ 0 w 64"/>
                <a:gd name="T15" fmla="*/ 51 h 72"/>
                <a:gd name="T16" fmla="*/ 10 w 64"/>
                <a:gd name="T17" fmla="*/ 72 h 72"/>
                <a:gd name="T18" fmla="*/ 12 w 64"/>
                <a:gd name="T19" fmla="*/ 71 h 72"/>
                <a:gd name="T20" fmla="*/ 25 w 64"/>
                <a:gd name="T21" fmla="*/ 68 h 72"/>
                <a:gd name="T22" fmla="*/ 28 w 64"/>
                <a:gd name="T23" fmla="*/ 62 h 72"/>
                <a:gd name="T24" fmla="*/ 37 w 64"/>
                <a:gd name="T25" fmla="*/ 61 h 72"/>
                <a:gd name="T26" fmla="*/ 42 w 64"/>
                <a:gd name="T27" fmla="*/ 53 h 72"/>
                <a:gd name="T28" fmla="*/ 47 w 64"/>
                <a:gd name="T29" fmla="*/ 51 h 72"/>
                <a:gd name="T30" fmla="*/ 50 w 64"/>
                <a:gd name="T31" fmla="*/ 40 h 72"/>
                <a:gd name="T32" fmla="*/ 56 w 64"/>
                <a:gd name="T33" fmla="*/ 35 h 72"/>
                <a:gd name="T34" fmla="*/ 63 w 64"/>
                <a:gd name="T35" fmla="*/ 26 h 72"/>
                <a:gd name="T36" fmla="*/ 62 w 64"/>
                <a:gd name="T37" fmla="*/ 22 h 72"/>
                <a:gd name="T38" fmla="*/ 55 w 64"/>
                <a:gd name="T39" fmla="*/ 13 h 72"/>
                <a:gd name="T40" fmla="*/ 42 w 64"/>
                <a:gd name="T41" fmla="*/ 8 h 72"/>
                <a:gd name="T42" fmla="*/ 38 w 64"/>
                <a:gd name="T43" fmla="*/ 0 h 72"/>
                <a:gd name="T44" fmla="*/ 35 w 64"/>
                <a:gd name="T45" fmla="*/ 1 h 72"/>
                <a:gd name="T46" fmla="*/ 32 w 64"/>
                <a:gd name="T47" fmla="*/ 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72">
                  <a:moveTo>
                    <a:pt x="32" y="1"/>
                  </a:moveTo>
                  <a:cubicBezTo>
                    <a:pt x="32" y="7"/>
                    <a:pt x="32" y="7"/>
                    <a:pt x="32" y="7"/>
                  </a:cubicBezTo>
                  <a:cubicBezTo>
                    <a:pt x="27" y="14"/>
                    <a:pt x="27" y="14"/>
                    <a:pt x="27" y="14"/>
                  </a:cubicBezTo>
                  <a:cubicBezTo>
                    <a:pt x="24" y="20"/>
                    <a:pt x="24" y="20"/>
                    <a:pt x="24" y="20"/>
                  </a:cubicBezTo>
                  <a:cubicBezTo>
                    <a:pt x="25" y="20"/>
                    <a:pt x="25" y="21"/>
                    <a:pt x="26" y="20"/>
                  </a:cubicBezTo>
                  <a:cubicBezTo>
                    <a:pt x="28" y="20"/>
                    <a:pt x="30" y="25"/>
                    <a:pt x="30" y="26"/>
                  </a:cubicBezTo>
                  <a:cubicBezTo>
                    <a:pt x="30" y="28"/>
                    <a:pt x="25" y="42"/>
                    <a:pt x="24" y="43"/>
                  </a:cubicBezTo>
                  <a:cubicBezTo>
                    <a:pt x="23" y="44"/>
                    <a:pt x="9" y="48"/>
                    <a:pt x="0" y="51"/>
                  </a:cubicBezTo>
                  <a:cubicBezTo>
                    <a:pt x="2" y="56"/>
                    <a:pt x="6" y="64"/>
                    <a:pt x="10" y="72"/>
                  </a:cubicBezTo>
                  <a:cubicBezTo>
                    <a:pt x="10" y="71"/>
                    <a:pt x="11" y="71"/>
                    <a:pt x="12" y="71"/>
                  </a:cubicBezTo>
                  <a:cubicBezTo>
                    <a:pt x="16" y="68"/>
                    <a:pt x="21" y="69"/>
                    <a:pt x="25" y="68"/>
                  </a:cubicBezTo>
                  <a:cubicBezTo>
                    <a:pt x="28" y="67"/>
                    <a:pt x="25" y="65"/>
                    <a:pt x="28" y="62"/>
                  </a:cubicBezTo>
                  <a:cubicBezTo>
                    <a:pt x="31" y="60"/>
                    <a:pt x="35" y="61"/>
                    <a:pt x="37" y="61"/>
                  </a:cubicBezTo>
                  <a:cubicBezTo>
                    <a:pt x="38" y="60"/>
                    <a:pt x="39" y="54"/>
                    <a:pt x="42" y="53"/>
                  </a:cubicBezTo>
                  <a:cubicBezTo>
                    <a:pt x="44" y="52"/>
                    <a:pt x="47" y="53"/>
                    <a:pt x="47" y="51"/>
                  </a:cubicBezTo>
                  <a:cubicBezTo>
                    <a:pt x="47" y="48"/>
                    <a:pt x="47" y="40"/>
                    <a:pt x="50" y="40"/>
                  </a:cubicBezTo>
                  <a:cubicBezTo>
                    <a:pt x="52" y="39"/>
                    <a:pt x="56" y="37"/>
                    <a:pt x="56" y="35"/>
                  </a:cubicBezTo>
                  <a:cubicBezTo>
                    <a:pt x="56" y="34"/>
                    <a:pt x="61" y="29"/>
                    <a:pt x="63" y="26"/>
                  </a:cubicBezTo>
                  <a:cubicBezTo>
                    <a:pt x="64" y="23"/>
                    <a:pt x="64" y="22"/>
                    <a:pt x="62" y="22"/>
                  </a:cubicBezTo>
                  <a:cubicBezTo>
                    <a:pt x="60" y="21"/>
                    <a:pt x="56" y="15"/>
                    <a:pt x="55" y="13"/>
                  </a:cubicBezTo>
                  <a:cubicBezTo>
                    <a:pt x="54" y="11"/>
                    <a:pt x="48" y="12"/>
                    <a:pt x="42" y="8"/>
                  </a:cubicBezTo>
                  <a:cubicBezTo>
                    <a:pt x="40" y="6"/>
                    <a:pt x="38" y="3"/>
                    <a:pt x="38" y="0"/>
                  </a:cubicBezTo>
                  <a:cubicBezTo>
                    <a:pt x="35" y="1"/>
                    <a:pt x="35" y="1"/>
                    <a:pt x="35" y="1"/>
                  </a:cubicBezTo>
                  <a:lnTo>
                    <a:pt x="32" y="1"/>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2" name="Freeform 91"/>
            <p:cNvSpPr>
              <a:spLocks/>
            </p:cNvSpPr>
            <p:nvPr/>
          </p:nvSpPr>
          <p:spPr bwMode="auto">
            <a:xfrm>
              <a:off x="10091188" y="5303384"/>
              <a:ext cx="34925" cy="49213"/>
            </a:xfrm>
            <a:custGeom>
              <a:avLst/>
              <a:gdLst>
                <a:gd name="T0" fmla="*/ 7 w 10"/>
                <a:gd name="T1" fmla="*/ 13 h 14"/>
                <a:gd name="T2" fmla="*/ 7 w 10"/>
                <a:gd name="T3" fmla="*/ 11 h 14"/>
                <a:gd name="T4" fmla="*/ 6 w 10"/>
                <a:gd name="T5" fmla="*/ 1 h 14"/>
                <a:gd name="T6" fmla="*/ 1 w 10"/>
                <a:gd name="T7" fmla="*/ 9 h 14"/>
                <a:gd name="T8" fmla="*/ 0 w 10"/>
                <a:gd name="T9" fmla="*/ 9 h 14"/>
                <a:gd name="T10" fmla="*/ 7 w 10"/>
                <a:gd name="T11" fmla="*/ 13 h 14"/>
              </a:gdLst>
              <a:ahLst/>
              <a:cxnLst>
                <a:cxn ang="0">
                  <a:pos x="T0" y="T1"/>
                </a:cxn>
                <a:cxn ang="0">
                  <a:pos x="T2" y="T3"/>
                </a:cxn>
                <a:cxn ang="0">
                  <a:pos x="T4" y="T5"/>
                </a:cxn>
                <a:cxn ang="0">
                  <a:pos x="T6" y="T7"/>
                </a:cxn>
                <a:cxn ang="0">
                  <a:pos x="T8" y="T9"/>
                </a:cxn>
                <a:cxn ang="0">
                  <a:pos x="T10" y="T11"/>
                </a:cxn>
              </a:cxnLst>
              <a:rect l="0" t="0" r="r" b="b"/>
              <a:pathLst>
                <a:path w="10" h="14">
                  <a:moveTo>
                    <a:pt x="7" y="13"/>
                  </a:moveTo>
                  <a:cubicBezTo>
                    <a:pt x="7" y="13"/>
                    <a:pt x="7" y="12"/>
                    <a:pt x="7" y="11"/>
                  </a:cubicBezTo>
                  <a:cubicBezTo>
                    <a:pt x="9" y="9"/>
                    <a:pt x="10" y="2"/>
                    <a:pt x="6" y="1"/>
                  </a:cubicBezTo>
                  <a:cubicBezTo>
                    <a:pt x="3" y="0"/>
                    <a:pt x="1" y="7"/>
                    <a:pt x="1" y="9"/>
                  </a:cubicBezTo>
                  <a:cubicBezTo>
                    <a:pt x="1" y="9"/>
                    <a:pt x="1" y="9"/>
                    <a:pt x="0" y="9"/>
                  </a:cubicBezTo>
                  <a:cubicBezTo>
                    <a:pt x="2" y="13"/>
                    <a:pt x="5" y="14"/>
                    <a:pt x="7"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3" name="Freeform 92"/>
            <p:cNvSpPr>
              <a:spLocks/>
            </p:cNvSpPr>
            <p:nvPr/>
          </p:nvSpPr>
          <p:spPr bwMode="auto">
            <a:xfrm>
              <a:off x="10126113" y="5297034"/>
              <a:ext cx="134938" cy="106363"/>
            </a:xfrm>
            <a:custGeom>
              <a:avLst/>
              <a:gdLst>
                <a:gd name="T0" fmla="*/ 6 w 39"/>
                <a:gd name="T1" fmla="*/ 29 h 31"/>
                <a:gd name="T2" fmla="*/ 25 w 39"/>
                <a:gd name="T3" fmla="*/ 31 h 31"/>
                <a:gd name="T4" fmla="*/ 28 w 39"/>
                <a:gd name="T5" fmla="*/ 25 h 31"/>
                <a:gd name="T6" fmla="*/ 33 w 39"/>
                <a:gd name="T7" fmla="*/ 18 h 31"/>
                <a:gd name="T8" fmla="*/ 33 w 39"/>
                <a:gd name="T9" fmla="*/ 12 h 31"/>
                <a:gd name="T10" fmla="*/ 36 w 39"/>
                <a:gd name="T11" fmla="*/ 12 h 31"/>
                <a:gd name="T12" fmla="*/ 39 w 39"/>
                <a:gd name="T13" fmla="*/ 11 h 31"/>
                <a:gd name="T14" fmla="*/ 36 w 39"/>
                <a:gd name="T15" fmla="*/ 1 h 31"/>
                <a:gd name="T16" fmla="*/ 27 w 39"/>
                <a:gd name="T17" fmla="*/ 11 h 31"/>
                <a:gd name="T18" fmla="*/ 12 w 39"/>
                <a:gd name="T19" fmla="*/ 19 h 31"/>
                <a:gd name="T20" fmla="*/ 2 w 39"/>
                <a:gd name="T21" fmla="*/ 21 h 31"/>
                <a:gd name="T22" fmla="*/ 0 w 39"/>
                <a:gd name="T23" fmla="*/ 21 h 31"/>
                <a:gd name="T24" fmla="*/ 6 w 39"/>
                <a:gd name="T25"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31">
                  <a:moveTo>
                    <a:pt x="6" y="29"/>
                  </a:moveTo>
                  <a:cubicBezTo>
                    <a:pt x="7" y="30"/>
                    <a:pt x="20" y="31"/>
                    <a:pt x="25" y="31"/>
                  </a:cubicBezTo>
                  <a:cubicBezTo>
                    <a:pt x="28" y="25"/>
                    <a:pt x="28" y="25"/>
                    <a:pt x="28" y="25"/>
                  </a:cubicBezTo>
                  <a:cubicBezTo>
                    <a:pt x="33" y="18"/>
                    <a:pt x="33" y="18"/>
                    <a:pt x="33" y="18"/>
                  </a:cubicBezTo>
                  <a:cubicBezTo>
                    <a:pt x="33" y="12"/>
                    <a:pt x="33" y="12"/>
                    <a:pt x="33" y="12"/>
                  </a:cubicBezTo>
                  <a:cubicBezTo>
                    <a:pt x="36" y="12"/>
                    <a:pt x="36" y="12"/>
                    <a:pt x="36" y="12"/>
                  </a:cubicBezTo>
                  <a:cubicBezTo>
                    <a:pt x="39" y="11"/>
                    <a:pt x="39" y="11"/>
                    <a:pt x="39" y="11"/>
                  </a:cubicBezTo>
                  <a:cubicBezTo>
                    <a:pt x="37" y="6"/>
                    <a:pt x="37" y="1"/>
                    <a:pt x="36" y="1"/>
                  </a:cubicBezTo>
                  <a:cubicBezTo>
                    <a:pt x="35" y="0"/>
                    <a:pt x="29" y="7"/>
                    <a:pt x="27" y="11"/>
                  </a:cubicBezTo>
                  <a:cubicBezTo>
                    <a:pt x="24" y="16"/>
                    <a:pt x="18" y="20"/>
                    <a:pt x="12" y="19"/>
                  </a:cubicBezTo>
                  <a:cubicBezTo>
                    <a:pt x="6" y="17"/>
                    <a:pt x="4" y="20"/>
                    <a:pt x="2" y="21"/>
                  </a:cubicBezTo>
                  <a:cubicBezTo>
                    <a:pt x="2" y="21"/>
                    <a:pt x="1" y="21"/>
                    <a:pt x="0" y="21"/>
                  </a:cubicBezTo>
                  <a:cubicBezTo>
                    <a:pt x="1" y="25"/>
                    <a:pt x="6" y="29"/>
                    <a:pt x="6" y="2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4" name="Freeform 93"/>
            <p:cNvSpPr>
              <a:spLocks noEditPoints="1"/>
            </p:cNvSpPr>
            <p:nvPr/>
          </p:nvSpPr>
          <p:spPr bwMode="auto">
            <a:xfrm>
              <a:off x="11445325" y="5870121"/>
              <a:ext cx="544513" cy="166688"/>
            </a:xfrm>
            <a:custGeom>
              <a:avLst/>
              <a:gdLst>
                <a:gd name="T0" fmla="*/ 29 w 157"/>
                <a:gd name="T1" fmla="*/ 17 h 48"/>
                <a:gd name="T2" fmla="*/ 22 w 157"/>
                <a:gd name="T3" fmla="*/ 9 h 48"/>
                <a:gd name="T4" fmla="*/ 19 w 157"/>
                <a:gd name="T5" fmla="*/ 5 h 48"/>
                <a:gd name="T6" fmla="*/ 18 w 157"/>
                <a:gd name="T7" fmla="*/ 4 h 48"/>
                <a:gd name="T8" fmla="*/ 15 w 157"/>
                <a:gd name="T9" fmla="*/ 7 h 48"/>
                <a:gd name="T10" fmla="*/ 9 w 157"/>
                <a:gd name="T11" fmla="*/ 6 h 48"/>
                <a:gd name="T12" fmla="*/ 5 w 157"/>
                <a:gd name="T13" fmla="*/ 1 h 48"/>
                <a:gd name="T14" fmla="*/ 0 w 157"/>
                <a:gd name="T15" fmla="*/ 1 h 48"/>
                <a:gd name="T16" fmla="*/ 3 w 157"/>
                <a:gd name="T17" fmla="*/ 13 h 48"/>
                <a:gd name="T18" fmla="*/ 11 w 157"/>
                <a:gd name="T19" fmla="*/ 29 h 48"/>
                <a:gd name="T20" fmla="*/ 19 w 157"/>
                <a:gd name="T21" fmla="*/ 36 h 48"/>
                <a:gd name="T22" fmla="*/ 34 w 157"/>
                <a:gd name="T23" fmla="*/ 44 h 48"/>
                <a:gd name="T24" fmla="*/ 29 w 157"/>
                <a:gd name="T25" fmla="*/ 33 h 48"/>
                <a:gd name="T26" fmla="*/ 29 w 157"/>
                <a:gd name="T27" fmla="*/ 17 h 48"/>
                <a:gd name="T28" fmla="*/ 150 w 157"/>
                <a:gd name="T29" fmla="*/ 8 h 48"/>
                <a:gd name="T30" fmla="*/ 143 w 157"/>
                <a:gd name="T31" fmla="*/ 6 h 48"/>
                <a:gd name="T32" fmla="*/ 136 w 157"/>
                <a:gd name="T33" fmla="*/ 0 h 48"/>
                <a:gd name="T34" fmla="*/ 129 w 157"/>
                <a:gd name="T35" fmla="*/ 8 h 48"/>
                <a:gd name="T36" fmla="*/ 125 w 157"/>
                <a:gd name="T37" fmla="*/ 14 h 48"/>
                <a:gd name="T38" fmla="*/ 123 w 157"/>
                <a:gd name="T39" fmla="*/ 16 h 48"/>
                <a:gd name="T40" fmla="*/ 123 w 157"/>
                <a:gd name="T41" fmla="*/ 20 h 48"/>
                <a:gd name="T42" fmla="*/ 118 w 157"/>
                <a:gd name="T43" fmla="*/ 22 h 48"/>
                <a:gd name="T44" fmla="*/ 114 w 157"/>
                <a:gd name="T45" fmla="*/ 17 h 48"/>
                <a:gd name="T46" fmla="*/ 114 w 157"/>
                <a:gd name="T47" fmla="*/ 17 h 48"/>
                <a:gd name="T48" fmla="*/ 106 w 157"/>
                <a:gd name="T49" fmla="*/ 28 h 48"/>
                <a:gd name="T50" fmla="*/ 95 w 157"/>
                <a:gd name="T51" fmla="*/ 31 h 48"/>
                <a:gd name="T52" fmla="*/ 90 w 157"/>
                <a:gd name="T53" fmla="*/ 42 h 48"/>
                <a:gd name="T54" fmla="*/ 78 w 157"/>
                <a:gd name="T55" fmla="*/ 39 h 48"/>
                <a:gd name="T56" fmla="*/ 80 w 157"/>
                <a:gd name="T57" fmla="*/ 44 h 48"/>
                <a:gd name="T58" fmla="*/ 87 w 157"/>
                <a:gd name="T59" fmla="*/ 47 h 48"/>
                <a:gd name="T60" fmla="*/ 97 w 157"/>
                <a:gd name="T61" fmla="*/ 46 h 48"/>
                <a:gd name="T62" fmla="*/ 105 w 157"/>
                <a:gd name="T63" fmla="*/ 43 h 48"/>
                <a:gd name="T64" fmla="*/ 113 w 157"/>
                <a:gd name="T65" fmla="*/ 44 h 48"/>
                <a:gd name="T66" fmla="*/ 120 w 157"/>
                <a:gd name="T67" fmla="*/ 39 h 48"/>
                <a:gd name="T68" fmla="*/ 122 w 157"/>
                <a:gd name="T69" fmla="*/ 32 h 48"/>
                <a:gd name="T70" fmla="*/ 127 w 157"/>
                <a:gd name="T71" fmla="*/ 25 h 48"/>
                <a:gd name="T72" fmla="*/ 140 w 157"/>
                <a:gd name="T73" fmla="*/ 19 h 48"/>
                <a:gd name="T74" fmla="*/ 143 w 157"/>
                <a:gd name="T75" fmla="*/ 21 h 48"/>
                <a:gd name="T76" fmla="*/ 148 w 157"/>
                <a:gd name="T77" fmla="*/ 16 h 48"/>
                <a:gd name="T78" fmla="*/ 156 w 157"/>
                <a:gd name="T79" fmla="*/ 13 h 48"/>
                <a:gd name="T80" fmla="*/ 150 w 157"/>
                <a:gd name="T81"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7" h="48">
                  <a:moveTo>
                    <a:pt x="29" y="17"/>
                  </a:moveTo>
                  <a:cubicBezTo>
                    <a:pt x="29" y="12"/>
                    <a:pt x="24" y="12"/>
                    <a:pt x="22" y="9"/>
                  </a:cubicBezTo>
                  <a:cubicBezTo>
                    <a:pt x="21" y="5"/>
                    <a:pt x="19" y="7"/>
                    <a:pt x="19" y="5"/>
                  </a:cubicBezTo>
                  <a:cubicBezTo>
                    <a:pt x="18" y="5"/>
                    <a:pt x="18" y="4"/>
                    <a:pt x="18" y="4"/>
                  </a:cubicBezTo>
                  <a:cubicBezTo>
                    <a:pt x="15" y="5"/>
                    <a:pt x="16" y="7"/>
                    <a:pt x="15" y="7"/>
                  </a:cubicBezTo>
                  <a:cubicBezTo>
                    <a:pt x="14" y="7"/>
                    <a:pt x="9" y="8"/>
                    <a:pt x="9" y="6"/>
                  </a:cubicBezTo>
                  <a:cubicBezTo>
                    <a:pt x="9" y="5"/>
                    <a:pt x="8" y="2"/>
                    <a:pt x="5" y="1"/>
                  </a:cubicBezTo>
                  <a:cubicBezTo>
                    <a:pt x="4" y="1"/>
                    <a:pt x="2" y="1"/>
                    <a:pt x="0" y="1"/>
                  </a:cubicBezTo>
                  <a:cubicBezTo>
                    <a:pt x="2" y="5"/>
                    <a:pt x="3" y="10"/>
                    <a:pt x="3" y="13"/>
                  </a:cubicBezTo>
                  <a:cubicBezTo>
                    <a:pt x="3" y="18"/>
                    <a:pt x="10" y="26"/>
                    <a:pt x="11" y="29"/>
                  </a:cubicBezTo>
                  <a:cubicBezTo>
                    <a:pt x="12" y="32"/>
                    <a:pt x="14" y="33"/>
                    <a:pt x="19" y="36"/>
                  </a:cubicBezTo>
                  <a:cubicBezTo>
                    <a:pt x="23" y="40"/>
                    <a:pt x="32" y="45"/>
                    <a:pt x="34" y="44"/>
                  </a:cubicBezTo>
                  <a:cubicBezTo>
                    <a:pt x="36" y="43"/>
                    <a:pt x="31" y="35"/>
                    <a:pt x="29" y="33"/>
                  </a:cubicBezTo>
                  <a:cubicBezTo>
                    <a:pt x="26" y="30"/>
                    <a:pt x="28" y="23"/>
                    <a:pt x="29" y="17"/>
                  </a:cubicBezTo>
                  <a:close/>
                  <a:moveTo>
                    <a:pt x="150" y="8"/>
                  </a:moveTo>
                  <a:cubicBezTo>
                    <a:pt x="148" y="9"/>
                    <a:pt x="143" y="8"/>
                    <a:pt x="143" y="6"/>
                  </a:cubicBezTo>
                  <a:cubicBezTo>
                    <a:pt x="143" y="4"/>
                    <a:pt x="139" y="0"/>
                    <a:pt x="136" y="0"/>
                  </a:cubicBezTo>
                  <a:cubicBezTo>
                    <a:pt x="133" y="0"/>
                    <a:pt x="130" y="6"/>
                    <a:pt x="129" y="8"/>
                  </a:cubicBezTo>
                  <a:cubicBezTo>
                    <a:pt x="129" y="10"/>
                    <a:pt x="125" y="10"/>
                    <a:pt x="125" y="14"/>
                  </a:cubicBezTo>
                  <a:cubicBezTo>
                    <a:pt x="125" y="15"/>
                    <a:pt x="124" y="15"/>
                    <a:pt x="123" y="16"/>
                  </a:cubicBezTo>
                  <a:cubicBezTo>
                    <a:pt x="124" y="19"/>
                    <a:pt x="124" y="21"/>
                    <a:pt x="123" y="20"/>
                  </a:cubicBezTo>
                  <a:cubicBezTo>
                    <a:pt x="121" y="20"/>
                    <a:pt x="121" y="22"/>
                    <a:pt x="118" y="22"/>
                  </a:cubicBezTo>
                  <a:cubicBezTo>
                    <a:pt x="117" y="22"/>
                    <a:pt x="116" y="20"/>
                    <a:pt x="114" y="17"/>
                  </a:cubicBezTo>
                  <a:cubicBezTo>
                    <a:pt x="114" y="17"/>
                    <a:pt x="114" y="17"/>
                    <a:pt x="114" y="17"/>
                  </a:cubicBezTo>
                  <a:cubicBezTo>
                    <a:pt x="112" y="17"/>
                    <a:pt x="107" y="23"/>
                    <a:pt x="106" y="28"/>
                  </a:cubicBezTo>
                  <a:cubicBezTo>
                    <a:pt x="106" y="32"/>
                    <a:pt x="101" y="31"/>
                    <a:pt x="95" y="31"/>
                  </a:cubicBezTo>
                  <a:cubicBezTo>
                    <a:pt x="88" y="32"/>
                    <a:pt x="91" y="39"/>
                    <a:pt x="90" y="42"/>
                  </a:cubicBezTo>
                  <a:cubicBezTo>
                    <a:pt x="88" y="44"/>
                    <a:pt x="81" y="39"/>
                    <a:pt x="78" y="39"/>
                  </a:cubicBezTo>
                  <a:cubicBezTo>
                    <a:pt x="78" y="41"/>
                    <a:pt x="79" y="44"/>
                    <a:pt x="80" y="44"/>
                  </a:cubicBezTo>
                  <a:cubicBezTo>
                    <a:pt x="82" y="44"/>
                    <a:pt x="85" y="48"/>
                    <a:pt x="87" y="47"/>
                  </a:cubicBezTo>
                  <a:cubicBezTo>
                    <a:pt x="89" y="46"/>
                    <a:pt x="94" y="47"/>
                    <a:pt x="97" y="46"/>
                  </a:cubicBezTo>
                  <a:cubicBezTo>
                    <a:pt x="100" y="45"/>
                    <a:pt x="101" y="43"/>
                    <a:pt x="105" y="43"/>
                  </a:cubicBezTo>
                  <a:cubicBezTo>
                    <a:pt x="110" y="43"/>
                    <a:pt x="108" y="47"/>
                    <a:pt x="113" y="44"/>
                  </a:cubicBezTo>
                  <a:cubicBezTo>
                    <a:pt x="118" y="42"/>
                    <a:pt x="121" y="44"/>
                    <a:pt x="120" y="39"/>
                  </a:cubicBezTo>
                  <a:cubicBezTo>
                    <a:pt x="120" y="35"/>
                    <a:pt x="123" y="35"/>
                    <a:pt x="122" y="32"/>
                  </a:cubicBezTo>
                  <a:cubicBezTo>
                    <a:pt x="122" y="29"/>
                    <a:pt x="128" y="31"/>
                    <a:pt x="127" y="25"/>
                  </a:cubicBezTo>
                  <a:cubicBezTo>
                    <a:pt x="127" y="19"/>
                    <a:pt x="136" y="19"/>
                    <a:pt x="140" y="19"/>
                  </a:cubicBezTo>
                  <a:cubicBezTo>
                    <a:pt x="140" y="19"/>
                    <a:pt x="142" y="20"/>
                    <a:pt x="143" y="21"/>
                  </a:cubicBezTo>
                  <a:cubicBezTo>
                    <a:pt x="146" y="19"/>
                    <a:pt x="150" y="18"/>
                    <a:pt x="148" y="16"/>
                  </a:cubicBezTo>
                  <a:cubicBezTo>
                    <a:pt x="146" y="14"/>
                    <a:pt x="155" y="16"/>
                    <a:pt x="156" y="13"/>
                  </a:cubicBezTo>
                  <a:cubicBezTo>
                    <a:pt x="157" y="10"/>
                    <a:pt x="152" y="8"/>
                    <a:pt x="150"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5" name="Freeform 94"/>
            <p:cNvSpPr>
              <a:spLocks/>
            </p:cNvSpPr>
            <p:nvPr/>
          </p:nvSpPr>
          <p:spPr bwMode="auto">
            <a:xfrm>
              <a:off x="11840613" y="5925684"/>
              <a:ext cx="34925" cy="20638"/>
            </a:xfrm>
            <a:custGeom>
              <a:avLst/>
              <a:gdLst>
                <a:gd name="T0" fmla="*/ 4 w 10"/>
                <a:gd name="T1" fmla="*/ 6 h 6"/>
                <a:gd name="T2" fmla="*/ 9 w 10"/>
                <a:gd name="T3" fmla="*/ 4 h 6"/>
                <a:gd name="T4" fmla="*/ 9 w 10"/>
                <a:gd name="T5" fmla="*/ 0 h 6"/>
                <a:gd name="T6" fmla="*/ 5 w 10"/>
                <a:gd name="T7" fmla="*/ 2 h 6"/>
                <a:gd name="T8" fmla="*/ 0 w 10"/>
                <a:gd name="T9" fmla="*/ 1 h 6"/>
                <a:gd name="T10" fmla="*/ 4 w 10"/>
                <a:gd name="T11" fmla="*/ 6 h 6"/>
              </a:gdLst>
              <a:ahLst/>
              <a:cxnLst>
                <a:cxn ang="0">
                  <a:pos x="T0" y="T1"/>
                </a:cxn>
                <a:cxn ang="0">
                  <a:pos x="T2" y="T3"/>
                </a:cxn>
                <a:cxn ang="0">
                  <a:pos x="T4" y="T5"/>
                </a:cxn>
                <a:cxn ang="0">
                  <a:pos x="T6" y="T7"/>
                </a:cxn>
                <a:cxn ang="0">
                  <a:pos x="T8" y="T9"/>
                </a:cxn>
                <a:cxn ang="0">
                  <a:pos x="T10" y="T11"/>
                </a:cxn>
              </a:cxnLst>
              <a:rect l="0" t="0" r="r" b="b"/>
              <a:pathLst>
                <a:path w="10" h="6">
                  <a:moveTo>
                    <a:pt x="4" y="6"/>
                  </a:moveTo>
                  <a:cubicBezTo>
                    <a:pt x="7" y="6"/>
                    <a:pt x="7" y="4"/>
                    <a:pt x="9" y="4"/>
                  </a:cubicBezTo>
                  <a:cubicBezTo>
                    <a:pt x="10" y="5"/>
                    <a:pt x="10" y="3"/>
                    <a:pt x="9" y="0"/>
                  </a:cubicBezTo>
                  <a:cubicBezTo>
                    <a:pt x="8" y="0"/>
                    <a:pt x="5" y="0"/>
                    <a:pt x="5" y="2"/>
                  </a:cubicBezTo>
                  <a:cubicBezTo>
                    <a:pt x="5" y="4"/>
                    <a:pt x="2" y="1"/>
                    <a:pt x="0" y="1"/>
                  </a:cubicBezTo>
                  <a:cubicBezTo>
                    <a:pt x="2" y="4"/>
                    <a:pt x="3" y="6"/>
                    <a:pt x="4"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6" name="Freeform 95"/>
            <p:cNvSpPr>
              <a:spLocks/>
            </p:cNvSpPr>
            <p:nvPr/>
          </p:nvSpPr>
          <p:spPr bwMode="auto">
            <a:xfrm>
              <a:off x="9760988" y="4946196"/>
              <a:ext cx="274638" cy="266700"/>
            </a:xfrm>
            <a:custGeom>
              <a:avLst/>
              <a:gdLst>
                <a:gd name="T0" fmla="*/ 66 w 79"/>
                <a:gd name="T1" fmla="*/ 70 h 77"/>
                <a:gd name="T2" fmla="*/ 70 w 79"/>
                <a:gd name="T3" fmla="*/ 67 h 77"/>
                <a:gd name="T4" fmla="*/ 75 w 79"/>
                <a:gd name="T5" fmla="*/ 70 h 77"/>
                <a:gd name="T6" fmla="*/ 79 w 79"/>
                <a:gd name="T7" fmla="*/ 68 h 77"/>
                <a:gd name="T8" fmla="*/ 74 w 79"/>
                <a:gd name="T9" fmla="*/ 62 h 77"/>
                <a:gd name="T10" fmla="*/ 71 w 79"/>
                <a:gd name="T11" fmla="*/ 56 h 77"/>
                <a:gd name="T12" fmla="*/ 72 w 79"/>
                <a:gd name="T13" fmla="*/ 51 h 77"/>
                <a:gd name="T14" fmla="*/ 68 w 79"/>
                <a:gd name="T15" fmla="*/ 46 h 77"/>
                <a:gd name="T16" fmla="*/ 59 w 79"/>
                <a:gd name="T17" fmla="*/ 40 h 77"/>
                <a:gd name="T18" fmla="*/ 55 w 79"/>
                <a:gd name="T19" fmla="*/ 36 h 77"/>
                <a:gd name="T20" fmla="*/ 54 w 79"/>
                <a:gd name="T21" fmla="*/ 28 h 77"/>
                <a:gd name="T22" fmla="*/ 58 w 79"/>
                <a:gd name="T23" fmla="*/ 22 h 77"/>
                <a:gd name="T24" fmla="*/ 59 w 79"/>
                <a:gd name="T25" fmla="*/ 17 h 77"/>
                <a:gd name="T26" fmla="*/ 55 w 79"/>
                <a:gd name="T27" fmla="*/ 14 h 77"/>
                <a:gd name="T28" fmla="*/ 51 w 79"/>
                <a:gd name="T29" fmla="*/ 10 h 77"/>
                <a:gd name="T30" fmla="*/ 48 w 79"/>
                <a:gd name="T31" fmla="*/ 3 h 77"/>
                <a:gd name="T32" fmla="*/ 40 w 79"/>
                <a:gd name="T33" fmla="*/ 2 h 77"/>
                <a:gd name="T34" fmla="*/ 32 w 79"/>
                <a:gd name="T35" fmla="*/ 1 h 77"/>
                <a:gd name="T36" fmla="*/ 29 w 79"/>
                <a:gd name="T37" fmla="*/ 3 h 77"/>
                <a:gd name="T38" fmla="*/ 29 w 79"/>
                <a:gd name="T39" fmla="*/ 3 h 77"/>
                <a:gd name="T40" fmla="*/ 24 w 79"/>
                <a:gd name="T41" fmla="*/ 7 h 77"/>
                <a:gd name="T42" fmla="*/ 19 w 79"/>
                <a:gd name="T43" fmla="*/ 11 h 77"/>
                <a:gd name="T44" fmla="*/ 20 w 79"/>
                <a:gd name="T45" fmla="*/ 17 h 77"/>
                <a:gd name="T46" fmla="*/ 19 w 79"/>
                <a:gd name="T47" fmla="*/ 24 h 77"/>
                <a:gd name="T48" fmla="*/ 17 w 79"/>
                <a:gd name="T49" fmla="*/ 28 h 77"/>
                <a:gd name="T50" fmla="*/ 0 w 79"/>
                <a:gd name="T51" fmla="*/ 38 h 77"/>
                <a:gd name="T52" fmla="*/ 1 w 79"/>
                <a:gd name="T53" fmla="*/ 42 h 77"/>
                <a:gd name="T54" fmla="*/ 2 w 79"/>
                <a:gd name="T55" fmla="*/ 49 h 77"/>
                <a:gd name="T56" fmla="*/ 9 w 79"/>
                <a:gd name="T57" fmla="*/ 49 h 77"/>
                <a:gd name="T58" fmla="*/ 25 w 79"/>
                <a:gd name="T59" fmla="*/ 59 h 77"/>
                <a:gd name="T60" fmla="*/ 44 w 79"/>
                <a:gd name="T61" fmla="*/ 73 h 77"/>
                <a:gd name="T62" fmla="*/ 53 w 79"/>
                <a:gd name="T63" fmla="*/ 76 h 77"/>
                <a:gd name="T64" fmla="*/ 63 w 79"/>
                <a:gd name="T65" fmla="*/ 77 h 77"/>
                <a:gd name="T66" fmla="*/ 66 w 79"/>
                <a:gd name="T67"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7">
                  <a:moveTo>
                    <a:pt x="66" y="70"/>
                  </a:moveTo>
                  <a:cubicBezTo>
                    <a:pt x="67" y="69"/>
                    <a:pt x="67" y="67"/>
                    <a:pt x="70" y="67"/>
                  </a:cubicBezTo>
                  <a:cubicBezTo>
                    <a:pt x="72" y="67"/>
                    <a:pt x="73" y="68"/>
                    <a:pt x="75" y="70"/>
                  </a:cubicBezTo>
                  <a:cubicBezTo>
                    <a:pt x="76" y="69"/>
                    <a:pt x="77" y="69"/>
                    <a:pt x="79" y="68"/>
                  </a:cubicBezTo>
                  <a:cubicBezTo>
                    <a:pt x="76" y="66"/>
                    <a:pt x="74" y="63"/>
                    <a:pt x="74" y="62"/>
                  </a:cubicBezTo>
                  <a:cubicBezTo>
                    <a:pt x="74" y="59"/>
                    <a:pt x="72" y="58"/>
                    <a:pt x="71" y="56"/>
                  </a:cubicBezTo>
                  <a:cubicBezTo>
                    <a:pt x="71" y="55"/>
                    <a:pt x="73" y="52"/>
                    <a:pt x="72" y="51"/>
                  </a:cubicBezTo>
                  <a:cubicBezTo>
                    <a:pt x="71" y="50"/>
                    <a:pt x="70" y="47"/>
                    <a:pt x="68" y="46"/>
                  </a:cubicBezTo>
                  <a:cubicBezTo>
                    <a:pt x="66" y="46"/>
                    <a:pt x="59" y="42"/>
                    <a:pt x="59" y="40"/>
                  </a:cubicBezTo>
                  <a:cubicBezTo>
                    <a:pt x="59" y="38"/>
                    <a:pt x="57" y="36"/>
                    <a:pt x="55" y="36"/>
                  </a:cubicBezTo>
                  <a:cubicBezTo>
                    <a:pt x="54" y="35"/>
                    <a:pt x="53" y="29"/>
                    <a:pt x="54" y="28"/>
                  </a:cubicBezTo>
                  <a:cubicBezTo>
                    <a:pt x="56" y="28"/>
                    <a:pt x="56" y="22"/>
                    <a:pt x="58" y="22"/>
                  </a:cubicBezTo>
                  <a:cubicBezTo>
                    <a:pt x="59" y="22"/>
                    <a:pt x="58" y="19"/>
                    <a:pt x="59" y="17"/>
                  </a:cubicBezTo>
                  <a:cubicBezTo>
                    <a:pt x="59" y="15"/>
                    <a:pt x="57" y="14"/>
                    <a:pt x="55" y="14"/>
                  </a:cubicBezTo>
                  <a:cubicBezTo>
                    <a:pt x="54" y="14"/>
                    <a:pt x="51" y="12"/>
                    <a:pt x="51" y="10"/>
                  </a:cubicBezTo>
                  <a:cubicBezTo>
                    <a:pt x="51" y="8"/>
                    <a:pt x="48" y="4"/>
                    <a:pt x="48" y="3"/>
                  </a:cubicBezTo>
                  <a:cubicBezTo>
                    <a:pt x="48" y="8"/>
                    <a:pt x="41" y="1"/>
                    <a:pt x="40" y="2"/>
                  </a:cubicBezTo>
                  <a:cubicBezTo>
                    <a:pt x="38" y="3"/>
                    <a:pt x="36" y="0"/>
                    <a:pt x="32" y="1"/>
                  </a:cubicBezTo>
                  <a:cubicBezTo>
                    <a:pt x="30" y="1"/>
                    <a:pt x="30" y="2"/>
                    <a:pt x="29" y="3"/>
                  </a:cubicBezTo>
                  <a:cubicBezTo>
                    <a:pt x="29" y="3"/>
                    <a:pt x="29" y="3"/>
                    <a:pt x="29" y="3"/>
                  </a:cubicBezTo>
                  <a:cubicBezTo>
                    <a:pt x="24" y="7"/>
                    <a:pt x="24" y="7"/>
                    <a:pt x="24" y="7"/>
                  </a:cubicBezTo>
                  <a:cubicBezTo>
                    <a:pt x="24" y="7"/>
                    <a:pt x="20" y="8"/>
                    <a:pt x="19" y="11"/>
                  </a:cubicBezTo>
                  <a:cubicBezTo>
                    <a:pt x="18" y="13"/>
                    <a:pt x="21" y="16"/>
                    <a:pt x="20" y="17"/>
                  </a:cubicBezTo>
                  <a:cubicBezTo>
                    <a:pt x="19" y="19"/>
                    <a:pt x="19" y="22"/>
                    <a:pt x="19" y="24"/>
                  </a:cubicBezTo>
                  <a:cubicBezTo>
                    <a:pt x="19" y="25"/>
                    <a:pt x="17" y="28"/>
                    <a:pt x="17" y="28"/>
                  </a:cubicBezTo>
                  <a:cubicBezTo>
                    <a:pt x="17" y="28"/>
                    <a:pt x="8" y="34"/>
                    <a:pt x="0" y="38"/>
                  </a:cubicBezTo>
                  <a:cubicBezTo>
                    <a:pt x="0" y="39"/>
                    <a:pt x="0" y="40"/>
                    <a:pt x="1" y="42"/>
                  </a:cubicBezTo>
                  <a:cubicBezTo>
                    <a:pt x="1" y="43"/>
                    <a:pt x="2" y="47"/>
                    <a:pt x="2" y="49"/>
                  </a:cubicBezTo>
                  <a:cubicBezTo>
                    <a:pt x="6" y="49"/>
                    <a:pt x="6" y="49"/>
                    <a:pt x="9" y="49"/>
                  </a:cubicBezTo>
                  <a:cubicBezTo>
                    <a:pt x="12" y="50"/>
                    <a:pt x="22" y="57"/>
                    <a:pt x="25" y="59"/>
                  </a:cubicBezTo>
                  <a:cubicBezTo>
                    <a:pt x="27" y="60"/>
                    <a:pt x="41" y="70"/>
                    <a:pt x="44" y="73"/>
                  </a:cubicBezTo>
                  <a:cubicBezTo>
                    <a:pt x="47" y="75"/>
                    <a:pt x="52" y="76"/>
                    <a:pt x="53" y="76"/>
                  </a:cubicBezTo>
                  <a:cubicBezTo>
                    <a:pt x="55" y="76"/>
                    <a:pt x="59" y="77"/>
                    <a:pt x="63" y="77"/>
                  </a:cubicBezTo>
                  <a:cubicBezTo>
                    <a:pt x="64" y="74"/>
                    <a:pt x="65" y="71"/>
                    <a:pt x="66" y="7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7" name="Freeform 96"/>
            <p:cNvSpPr>
              <a:spLocks/>
            </p:cNvSpPr>
            <p:nvPr/>
          </p:nvSpPr>
          <p:spPr bwMode="auto">
            <a:xfrm>
              <a:off x="9980063" y="5177971"/>
              <a:ext cx="52388" cy="49213"/>
            </a:xfrm>
            <a:custGeom>
              <a:avLst/>
              <a:gdLst>
                <a:gd name="T0" fmla="*/ 5 w 15"/>
                <a:gd name="T1" fmla="*/ 11 h 14"/>
                <a:gd name="T2" fmla="*/ 9 w 15"/>
                <a:gd name="T3" fmla="*/ 14 h 14"/>
                <a:gd name="T4" fmla="*/ 15 w 15"/>
                <a:gd name="T5" fmla="*/ 14 h 14"/>
                <a:gd name="T6" fmla="*/ 11 w 15"/>
                <a:gd name="T7" fmla="*/ 4 h 14"/>
                <a:gd name="T8" fmla="*/ 12 w 15"/>
                <a:gd name="T9" fmla="*/ 3 h 14"/>
                <a:gd name="T10" fmla="*/ 7 w 15"/>
                <a:gd name="T11" fmla="*/ 0 h 14"/>
                <a:gd name="T12" fmla="*/ 3 w 15"/>
                <a:gd name="T13" fmla="*/ 3 h 14"/>
                <a:gd name="T14" fmla="*/ 0 w 15"/>
                <a:gd name="T15" fmla="*/ 10 h 14"/>
                <a:gd name="T16" fmla="*/ 5 w 15"/>
                <a:gd name="T1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5" y="11"/>
                  </a:moveTo>
                  <a:cubicBezTo>
                    <a:pt x="9" y="14"/>
                    <a:pt x="9" y="14"/>
                    <a:pt x="9" y="14"/>
                  </a:cubicBezTo>
                  <a:cubicBezTo>
                    <a:pt x="15" y="14"/>
                    <a:pt x="15" y="14"/>
                    <a:pt x="15" y="14"/>
                  </a:cubicBezTo>
                  <a:cubicBezTo>
                    <a:pt x="14" y="11"/>
                    <a:pt x="11" y="6"/>
                    <a:pt x="11" y="4"/>
                  </a:cubicBezTo>
                  <a:cubicBezTo>
                    <a:pt x="11" y="4"/>
                    <a:pt x="12" y="3"/>
                    <a:pt x="12" y="3"/>
                  </a:cubicBezTo>
                  <a:cubicBezTo>
                    <a:pt x="10" y="1"/>
                    <a:pt x="9" y="0"/>
                    <a:pt x="7" y="0"/>
                  </a:cubicBezTo>
                  <a:cubicBezTo>
                    <a:pt x="4" y="0"/>
                    <a:pt x="4" y="2"/>
                    <a:pt x="3" y="3"/>
                  </a:cubicBezTo>
                  <a:cubicBezTo>
                    <a:pt x="2" y="4"/>
                    <a:pt x="1" y="7"/>
                    <a:pt x="0" y="10"/>
                  </a:cubicBezTo>
                  <a:cubicBezTo>
                    <a:pt x="2" y="10"/>
                    <a:pt x="5" y="11"/>
                    <a:pt x="5" y="1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8" name="Freeform 97"/>
            <p:cNvSpPr>
              <a:spLocks noEditPoints="1"/>
            </p:cNvSpPr>
            <p:nvPr/>
          </p:nvSpPr>
          <p:spPr bwMode="auto">
            <a:xfrm>
              <a:off x="8552900" y="4473121"/>
              <a:ext cx="409575" cy="344488"/>
            </a:xfrm>
            <a:custGeom>
              <a:avLst/>
              <a:gdLst>
                <a:gd name="T0" fmla="*/ 103 w 118"/>
                <a:gd name="T1" fmla="*/ 23 h 99"/>
                <a:gd name="T2" fmla="*/ 99 w 118"/>
                <a:gd name="T3" fmla="*/ 21 h 99"/>
                <a:gd name="T4" fmla="*/ 94 w 118"/>
                <a:gd name="T5" fmla="*/ 19 h 99"/>
                <a:gd name="T6" fmla="*/ 86 w 118"/>
                <a:gd name="T7" fmla="*/ 17 h 99"/>
                <a:gd name="T8" fmla="*/ 81 w 118"/>
                <a:gd name="T9" fmla="*/ 15 h 99"/>
                <a:gd name="T10" fmla="*/ 79 w 118"/>
                <a:gd name="T11" fmla="*/ 11 h 99"/>
                <a:gd name="T12" fmla="*/ 76 w 118"/>
                <a:gd name="T13" fmla="*/ 13 h 99"/>
                <a:gd name="T14" fmla="*/ 73 w 118"/>
                <a:gd name="T15" fmla="*/ 10 h 99"/>
                <a:gd name="T16" fmla="*/ 68 w 118"/>
                <a:gd name="T17" fmla="*/ 7 h 99"/>
                <a:gd name="T18" fmla="*/ 64 w 118"/>
                <a:gd name="T19" fmla="*/ 4 h 99"/>
                <a:gd name="T20" fmla="*/ 61 w 118"/>
                <a:gd name="T21" fmla="*/ 1 h 99"/>
                <a:gd name="T22" fmla="*/ 60 w 118"/>
                <a:gd name="T23" fmla="*/ 0 h 99"/>
                <a:gd name="T24" fmla="*/ 58 w 118"/>
                <a:gd name="T25" fmla="*/ 0 h 99"/>
                <a:gd name="T26" fmla="*/ 54 w 118"/>
                <a:gd name="T27" fmla="*/ 7 h 99"/>
                <a:gd name="T28" fmla="*/ 45 w 118"/>
                <a:gd name="T29" fmla="*/ 13 h 99"/>
                <a:gd name="T30" fmla="*/ 40 w 118"/>
                <a:gd name="T31" fmla="*/ 19 h 99"/>
                <a:gd name="T32" fmla="*/ 30 w 118"/>
                <a:gd name="T33" fmla="*/ 15 h 99"/>
                <a:gd name="T34" fmla="*/ 25 w 118"/>
                <a:gd name="T35" fmla="*/ 18 h 99"/>
                <a:gd name="T36" fmla="*/ 26 w 118"/>
                <a:gd name="T37" fmla="*/ 27 h 99"/>
                <a:gd name="T38" fmla="*/ 19 w 118"/>
                <a:gd name="T39" fmla="*/ 27 h 99"/>
                <a:gd name="T40" fmla="*/ 14 w 118"/>
                <a:gd name="T41" fmla="*/ 24 h 99"/>
                <a:gd name="T42" fmla="*/ 7 w 118"/>
                <a:gd name="T43" fmla="*/ 25 h 99"/>
                <a:gd name="T44" fmla="*/ 2 w 118"/>
                <a:gd name="T45" fmla="*/ 29 h 99"/>
                <a:gd name="T46" fmla="*/ 3 w 118"/>
                <a:gd name="T47" fmla="*/ 34 h 99"/>
                <a:gd name="T48" fmla="*/ 13 w 118"/>
                <a:gd name="T49" fmla="*/ 37 h 99"/>
                <a:gd name="T50" fmla="*/ 20 w 118"/>
                <a:gd name="T51" fmla="*/ 39 h 99"/>
                <a:gd name="T52" fmla="*/ 23 w 118"/>
                <a:gd name="T53" fmla="*/ 43 h 99"/>
                <a:gd name="T54" fmla="*/ 29 w 118"/>
                <a:gd name="T55" fmla="*/ 50 h 99"/>
                <a:gd name="T56" fmla="*/ 31 w 118"/>
                <a:gd name="T57" fmla="*/ 56 h 99"/>
                <a:gd name="T58" fmla="*/ 30 w 118"/>
                <a:gd name="T59" fmla="*/ 66 h 99"/>
                <a:gd name="T60" fmla="*/ 26 w 118"/>
                <a:gd name="T61" fmla="*/ 80 h 99"/>
                <a:gd name="T62" fmla="*/ 26 w 118"/>
                <a:gd name="T63" fmla="*/ 80 h 99"/>
                <a:gd name="T64" fmla="*/ 30 w 118"/>
                <a:gd name="T65" fmla="*/ 82 h 99"/>
                <a:gd name="T66" fmla="*/ 38 w 118"/>
                <a:gd name="T67" fmla="*/ 86 h 99"/>
                <a:gd name="T68" fmla="*/ 45 w 118"/>
                <a:gd name="T69" fmla="*/ 86 h 99"/>
                <a:gd name="T70" fmla="*/ 48 w 118"/>
                <a:gd name="T71" fmla="*/ 86 h 99"/>
                <a:gd name="T72" fmla="*/ 58 w 118"/>
                <a:gd name="T73" fmla="*/ 89 h 99"/>
                <a:gd name="T74" fmla="*/ 66 w 118"/>
                <a:gd name="T75" fmla="*/ 89 h 99"/>
                <a:gd name="T76" fmla="*/ 66 w 118"/>
                <a:gd name="T77" fmla="*/ 87 h 99"/>
                <a:gd name="T78" fmla="*/ 72 w 118"/>
                <a:gd name="T79" fmla="*/ 79 h 99"/>
                <a:gd name="T80" fmla="*/ 87 w 118"/>
                <a:gd name="T81" fmla="*/ 82 h 99"/>
                <a:gd name="T82" fmla="*/ 96 w 118"/>
                <a:gd name="T83" fmla="*/ 79 h 99"/>
                <a:gd name="T84" fmla="*/ 101 w 118"/>
                <a:gd name="T85" fmla="*/ 76 h 99"/>
                <a:gd name="T86" fmla="*/ 102 w 118"/>
                <a:gd name="T87" fmla="*/ 73 h 99"/>
                <a:gd name="T88" fmla="*/ 99 w 118"/>
                <a:gd name="T89" fmla="*/ 72 h 99"/>
                <a:gd name="T90" fmla="*/ 97 w 118"/>
                <a:gd name="T91" fmla="*/ 68 h 99"/>
                <a:gd name="T92" fmla="*/ 94 w 118"/>
                <a:gd name="T93" fmla="*/ 64 h 99"/>
                <a:gd name="T94" fmla="*/ 96 w 118"/>
                <a:gd name="T95" fmla="*/ 62 h 99"/>
                <a:gd name="T96" fmla="*/ 98 w 118"/>
                <a:gd name="T97" fmla="*/ 59 h 99"/>
                <a:gd name="T98" fmla="*/ 97 w 118"/>
                <a:gd name="T99" fmla="*/ 55 h 99"/>
                <a:gd name="T100" fmla="*/ 95 w 118"/>
                <a:gd name="T101" fmla="*/ 51 h 99"/>
                <a:gd name="T102" fmla="*/ 92 w 118"/>
                <a:gd name="T103" fmla="*/ 50 h 99"/>
                <a:gd name="T104" fmla="*/ 91 w 118"/>
                <a:gd name="T105" fmla="*/ 48 h 99"/>
                <a:gd name="T106" fmla="*/ 96 w 118"/>
                <a:gd name="T107" fmla="*/ 41 h 99"/>
                <a:gd name="T108" fmla="*/ 100 w 118"/>
                <a:gd name="T109" fmla="*/ 38 h 99"/>
                <a:gd name="T110" fmla="*/ 102 w 118"/>
                <a:gd name="T111" fmla="*/ 32 h 99"/>
                <a:gd name="T112" fmla="*/ 105 w 118"/>
                <a:gd name="T113" fmla="*/ 25 h 99"/>
                <a:gd name="T114" fmla="*/ 103 w 118"/>
                <a:gd name="T115" fmla="*/ 23 h 99"/>
                <a:gd name="T116" fmla="*/ 116 w 118"/>
                <a:gd name="T117" fmla="*/ 83 h 99"/>
                <a:gd name="T118" fmla="*/ 111 w 118"/>
                <a:gd name="T119" fmla="*/ 87 h 99"/>
                <a:gd name="T120" fmla="*/ 114 w 118"/>
                <a:gd name="T121" fmla="*/ 98 h 99"/>
                <a:gd name="T122" fmla="*/ 116 w 118"/>
                <a:gd name="T123" fmla="*/ 8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8" h="99">
                  <a:moveTo>
                    <a:pt x="103" y="23"/>
                  </a:moveTo>
                  <a:cubicBezTo>
                    <a:pt x="102" y="23"/>
                    <a:pt x="101" y="21"/>
                    <a:pt x="99" y="21"/>
                  </a:cubicBezTo>
                  <a:cubicBezTo>
                    <a:pt x="97" y="21"/>
                    <a:pt x="95" y="20"/>
                    <a:pt x="94" y="19"/>
                  </a:cubicBezTo>
                  <a:cubicBezTo>
                    <a:pt x="93" y="17"/>
                    <a:pt x="87" y="17"/>
                    <a:pt x="86" y="17"/>
                  </a:cubicBezTo>
                  <a:cubicBezTo>
                    <a:pt x="84" y="18"/>
                    <a:pt x="83" y="14"/>
                    <a:pt x="81" y="15"/>
                  </a:cubicBezTo>
                  <a:cubicBezTo>
                    <a:pt x="80" y="15"/>
                    <a:pt x="79" y="12"/>
                    <a:pt x="79" y="11"/>
                  </a:cubicBezTo>
                  <a:cubicBezTo>
                    <a:pt x="79" y="9"/>
                    <a:pt x="77" y="12"/>
                    <a:pt x="76" y="13"/>
                  </a:cubicBezTo>
                  <a:cubicBezTo>
                    <a:pt x="74" y="13"/>
                    <a:pt x="73" y="11"/>
                    <a:pt x="73" y="10"/>
                  </a:cubicBezTo>
                  <a:cubicBezTo>
                    <a:pt x="73" y="9"/>
                    <a:pt x="70" y="8"/>
                    <a:pt x="68" y="7"/>
                  </a:cubicBezTo>
                  <a:cubicBezTo>
                    <a:pt x="67" y="6"/>
                    <a:pt x="65" y="3"/>
                    <a:pt x="64" y="4"/>
                  </a:cubicBezTo>
                  <a:cubicBezTo>
                    <a:pt x="63" y="6"/>
                    <a:pt x="61" y="3"/>
                    <a:pt x="61" y="1"/>
                  </a:cubicBezTo>
                  <a:cubicBezTo>
                    <a:pt x="61" y="1"/>
                    <a:pt x="61" y="1"/>
                    <a:pt x="60" y="0"/>
                  </a:cubicBezTo>
                  <a:cubicBezTo>
                    <a:pt x="60" y="0"/>
                    <a:pt x="59" y="0"/>
                    <a:pt x="58" y="0"/>
                  </a:cubicBezTo>
                  <a:cubicBezTo>
                    <a:pt x="56" y="0"/>
                    <a:pt x="53" y="3"/>
                    <a:pt x="54" y="7"/>
                  </a:cubicBezTo>
                  <a:cubicBezTo>
                    <a:pt x="54" y="12"/>
                    <a:pt x="50" y="13"/>
                    <a:pt x="45" y="13"/>
                  </a:cubicBezTo>
                  <a:cubicBezTo>
                    <a:pt x="40" y="13"/>
                    <a:pt x="42" y="17"/>
                    <a:pt x="40" y="19"/>
                  </a:cubicBezTo>
                  <a:cubicBezTo>
                    <a:pt x="38" y="20"/>
                    <a:pt x="31" y="18"/>
                    <a:pt x="30" y="15"/>
                  </a:cubicBezTo>
                  <a:cubicBezTo>
                    <a:pt x="29" y="13"/>
                    <a:pt x="23" y="15"/>
                    <a:pt x="25" y="18"/>
                  </a:cubicBezTo>
                  <a:cubicBezTo>
                    <a:pt x="28" y="21"/>
                    <a:pt x="28" y="26"/>
                    <a:pt x="26" y="27"/>
                  </a:cubicBezTo>
                  <a:cubicBezTo>
                    <a:pt x="25" y="28"/>
                    <a:pt x="21" y="25"/>
                    <a:pt x="19" y="27"/>
                  </a:cubicBezTo>
                  <a:cubicBezTo>
                    <a:pt x="17" y="28"/>
                    <a:pt x="17" y="25"/>
                    <a:pt x="14" y="24"/>
                  </a:cubicBezTo>
                  <a:cubicBezTo>
                    <a:pt x="12" y="23"/>
                    <a:pt x="11" y="25"/>
                    <a:pt x="7" y="25"/>
                  </a:cubicBezTo>
                  <a:cubicBezTo>
                    <a:pt x="2" y="25"/>
                    <a:pt x="0" y="27"/>
                    <a:pt x="2" y="29"/>
                  </a:cubicBezTo>
                  <a:cubicBezTo>
                    <a:pt x="3" y="31"/>
                    <a:pt x="1" y="32"/>
                    <a:pt x="3" y="34"/>
                  </a:cubicBezTo>
                  <a:cubicBezTo>
                    <a:pt x="4" y="35"/>
                    <a:pt x="9" y="35"/>
                    <a:pt x="13" y="37"/>
                  </a:cubicBezTo>
                  <a:cubicBezTo>
                    <a:pt x="17" y="39"/>
                    <a:pt x="18" y="38"/>
                    <a:pt x="20" y="39"/>
                  </a:cubicBezTo>
                  <a:cubicBezTo>
                    <a:pt x="22" y="41"/>
                    <a:pt x="23" y="40"/>
                    <a:pt x="23" y="43"/>
                  </a:cubicBezTo>
                  <a:cubicBezTo>
                    <a:pt x="23" y="46"/>
                    <a:pt x="25" y="49"/>
                    <a:pt x="29" y="50"/>
                  </a:cubicBezTo>
                  <a:cubicBezTo>
                    <a:pt x="33" y="51"/>
                    <a:pt x="30" y="53"/>
                    <a:pt x="31" y="56"/>
                  </a:cubicBezTo>
                  <a:cubicBezTo>
                    <a:pt x="33" y="58"/>
                    <a:pt x="30" y="62"/>
                    <a:pt x="30" y="66"/>
                  </a:cubicBezTo>
                  <a:cubicBezTo>
                    <a:pt x="31" y="69"/>
                    <a:pt x="28" y="79"/>
                    <a:pt x="26" y="80"/>
                  </a:cubicBezTo>
                  <a:cubicBezTo>
                    <a:pt x="26" y="80"/>
                    <a:pt x="26" y="80"/>
                    <a:pt x="26" y="80"/>
                  </a:cubicBezTo>
                  <a:cubicBezTo>
                    <a:pt x="28" y="81"/>
                    <a:pt x="30" y="82"/>
                    <a:pt x="30" y="82"/>
                  </a:cubicBezTo>
                  <a:cubicBezTo>
                    <a:pt x="32" y="84"/>
                    <a:pt x="36" y="85"/>
                    <a:pt x="38" y="86"/>
                  </a:cubicBezTo>
                  <a:cubicBezTo>
                    <a:pt x="41" y="88"/>
                    <a:pt x="45" y="87"/>
                    <a:pt x="45" y="86"/>
                  </a:cubicBezTo>
                  <a:cubicBezTo>
                    <a:pt x="45" y="84"/>
                    <a:pt x="47" y="85"/>
                    <a:pt x="48" y="86"/>
                  </a:cubicBezTo>
                  <a:cubicBezTo>
                    <a:pt x="50" y="88"/>
                    <a:pt x="55" y="88"/>
                    <a:pt x="58" y="89"/>
                  </a:cubicBezTo>
                  <a:cubicBezTo>
                    <a:pt x="60" y="89"/>
                    <a:pt x="63" y="89"/>
                    <a:pt x="66" y="89"/>
                  </a:cubicBezTo>
                  <a:cubicBezTo>
                    <a:pt x="66" y="88"/>
                    <a:pt x="66" y="88"/>
                    <a:pt x="66" y="87"/>
                  </a:cubicBezTo>
                  <a:cubicBezTo>
                    <a:pt x="64" y="82"/>
                    <a:pt x="68" y="80"/>
                    <a:pt x="72" y="79"/>
                  </a:cubicBezTo>
                  <a:cubicBezTo>
                    <a:pt x="76" y="78"/>
                    <a:pt x="85" y="81"/>
                    <a:pt x="87" y="82"/>
                  </a:cubicBezTo>
                  <a:cubicBezTo>
                    <a:pt x="89" y="84"/>
                    <a:pt x="92" y="83"/>
                    <a:pt x="96" y="79"/>
                  </a:cubicBezTo>
                  <a:cubicBezTo>
                    <a:pt x="98" y="77"/>
                    <a:pt x="100" y="76"/>
                    <a:pt x="101" y="76"/>
                  </a:cubicBezTo>
                  <a:cubicBezTo>
                    <a:pt x="102" y="75"/>
                    <a:pt x="102" y="74"/>
                    <a:pt x="102" y="73"/>
                  </a:cubicBezTo>
                  <a:cubicBezTo>
                    <a:pt x="103" y="72"/>
                    <a:pt x="100" y="72"/>
                    <a:pt x="99" y="72"/>
                  </a:cubicBezTo>
                  <a:cubicBezTo>
                    <a:pt x="97" y="72"/>
                    <a:pt x="96" y="70"/>
                    <a:pt x="97" y="68"/>
                  </a:cubicBezTo>
                  <a:cubicBezTo>
                    <a:pt x="98" y="66"/>
                    <a:pt x="96" y="66"/>
                    <a:pt x="94" y="64"/>
                  </a:cubicBezTo>
                  <a:cubicBezTo>
                    <a:pt x="93" y="62"/>
                    <a:pt x="95" y="62"/>
                    <a:pt x="96" y="62"/>
                  </a:cubicBezTo>
                  <a:cubicBezTo>
                    <a:pt x="97" y="61"/>
                    <a:pt x="99" y="59"/>
                    <a:pt x="98" y="59"/>
                  </a:cubicBezTo>
                  <a:cubicBezTo>
                    <a:pt x="97" y="58"/>
                    <a:pt x="96" y="57"/>
                    <a:pt x="97" y="55"/>
                  </a:cubicBezTo>
                  <a:cubicBezTo>
                    <a:pt x="98" y="53"/>
                    <a:pt x="95" y="52"/>
                    <a:pt x="95" y="51"/>
                  </a:cubicBezTo>
                  <a:cubicBezTo>
                    <a:pt x="95" y="49"/>
                    <a:pt x="93" y="48"/>
                    <a:pt x="92" y="50"/>
                  </a:cubicBezTo>
                  <a:cubicBezTo>
                    <a:pt x="90" y="52"/>
                    <a:pt x="90" y="51"/>
                    <a:pt x="91" y="48"/>
                  </a:cubicBezTo>
                  <a:cubicBezTo>
                    <a:pt x="92" y="45"/>
                    <a:pt x="96" y="43"/>
                    <a:pt x="96" y="41"/>
                  </a:cubicBezTo>
                  <a:cubicBezTo>
                    <a:pt x="96" y="40"/>
                    <a:pt x="98" y="38"/>
                    <a:pt x="100" y="38"/>
                  </a:cubicBezTo>
                  <a:cubicBezTo>
                    <a:pt x="102" y="38"/>
                    <a:pt x="101" y="34"/>
                    <a:pt x="102" y="32"/>
                  </a:cubicBezTo>
                  <a:cubicBezTo>
                    <a:pt x="102" y="30"/>
                    <a:pt x="103" y="27"/>
                    <a:pt x="105" y="25"/>
                  </a:cubicBezTo>
                  <a:cubicBezTo>
                    <a:pt x="107" y="23"/>
                    <a:pt x="104" y="22"/>
                    <a:pt x="103" y="23"/>
                  </a:cubicBezTo>
                  <a:close/>
                  <a:moveTo>
                    <a:pt x="116" y="83"/>
                  </a:moveTo>
                  <a:cubicBezTo>
                    <a:pt x="115" y="83"/>
                    <a:pt x="114" y="85"/>
                    <a:pt x="111" y="87"/>
                  </a:cubicBezTo>
                  <a:cubicBezTo>
                    <a:pt x="108" y="89"/>
                    <a:pt x="111" y="99"/>
                    <a:pt x="114" y="98"/>
                  </a:cubicBezTo>
                  <a:cubicBezTo>
                    <a:pt x="118" y="98"/>
                    <a:pt x="117" y="83"/>
                    <a:pt x="116" y="8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9" name="Freeform 98"/>
            <p:cNvSpPr>
              <a:spLocks/>
            </p:cNvSpPr>
            <p:nvPr/>
          </p:nvSpPr>
          <p:spPr bwMode="auto">
            <a:xfrm>
              <a:off x="6155775" y="5647871"/>
              <a:ext cx="65088" cy="33338"/>
            </a:xfrm>
            <a:custGeom>
              <a:avLst/>
              <a:gdLst>
                <a:gd name="T0" fmla="*/ 19 w 19"/>
                <a:gd name="T1" fmla="*/ 4 h 10"/>
                <a:gd name="T2" fmla="*/ 10 w 19"/>
                <a:gd name="T3" fmla="*/ 2 h 10"/>
                <a:gd name="T4" fmla="*/ 6 w 19"/>
                <a:gd name="T5" fmla="*/ 0 h 10"/>
                <a:gd name="T6" fmla="*/ 6 w 19"/>
                <a:gd name="T7" fmla="*/ 0 h 10"/>
                <a:gd name="T8" fmla="*/ 0 w 19"/>
                <a:gd name="T9" fmla="*/ 5 h 10"/>
                <a:gd name="T10" fmla="*/ 16 w 19"/>
                <a:gd name="T11" fmla="*/ 10 h 10"/>
                <a:gd name="T12" fmla="*/ 19 w 19"/>
                <a:gd name="T13" fmla="*/ 9 h 10"/>
                <a:gd name="T14" fmla="*/ 19 w 19"/>
                <a:gd name="T15" fmla="*/ 4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0">
                  <a:moveTo>
                    <a:pt x="19" y="4"/>
                  </a:moveTo>
                  <a:cubicBezTo>
                    <a:pt x="17" y="2"/>
                    <a:pt x="14" y="4"/>
                    <a:pt x="10" y="2"/>
                  </a:cubicBezTo>
                  <a:cubicBezTo>
                    <a:pt x="9" y="1"/>
                    <a:pt x="8" y="0"/>
                    <a:pt x="6" y="0"/>
                  </a:cubicBezTo>
                  <a:cubicBezTo>
                    <a:pt x="6" y="0"/>
                    <a:pt x="6" y="0"/>
                    <a:pt x="6" y="0"/>
                  </a:cubicBezTo>
                  <a:cubicBezTo>
                    <a:pt x="5" y="0"/>
                    <a:pt x="3" y="2"/>
                    <a:pt x="0" y="5"/>
                  </a:cubicBezTo>
                  <a:cubicBezTo>
                    <a:pt x="3" y="7"/>
                    <a:pt x="13" y="10"/>
                    <a:pt x="16" y="10"/>
                  </a:cubicBezTo>
                  <a:cubicBezTo>
                    <a:pt x="17" y="10"/>
                    <a:pt x="18" y="9"/>
                    <a:pt x="19" y="9"/>
                  </a:cubicBezTo>
                  <a:cubicBezTo>
                    <a:pt x="19" y="6"/>
                    <a:pt x="19" y="4"/>
                    <a:pt x="19" y="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0" name="Freeform 99"/>
            <p:cNvSpPr>
              <a:spLocks/>
            </p:cNvSpPr>
            <p:nvPr/>
          </p:nvSpPr>
          <p:spPr bwMode="auto">
            <a:xfrm>
              <a:off x="6176413" y="5595484"/>
              <a:ext cx="173038" cy="93663"/>
            </a:xfrm>
            <a:custGeom>
              <a:avLst/>
              <a:gdLst>
                <a:gd name="T0" fmla="*/ 21 w 50"/>
                <a:gd name="T1" fmla="*/ 24 h 27"/>
                <a:gd name="T2" fmla="*/ 24 w 50"/>
                <a:gd name="T3" fmla="*/ 19 h 27"/>
                <a:gd name="T4" fmla="*/ 32 w 50"/>
                <a:gd name="T5" fmla="*/ 15 h 27"/>
                <a:gd name="T6" fmla="*/ 40 w 50"/>
                <a:gd name="T7" fmla="*/ 14 h 27"/>
                <a:gd name="T8" fmla="*/ 50 w 50"/>
                <a:gd name="T9" fmla="*/ 10 h 27"/>
                <a:gd name="T10" fmla="*/ 41 w 50"/>
                <a:gd name="T11" fmla="*/ 3 h 27"/>
                <a:gd name="T12" fmla="*/ 23 w 50"/>
                <a:gd name="T13" fmla="*/ 3 h 27"/>
                <a:gd name="T14" fmla="*/ 8 w 50"/>
                <a:gd name="T15" fmla="*/ 4 h 27"/>
                <a:gd name="T16" fmla="*/ 8 w 50"/>
                <a:gd name="T17" fmla="*/ 4 h 27"/>
                <a:gd name="T18" fmla="*/ 4 w 50"/>
                <a:gd name="T19" fmla="*/ 9 h 27"/>
                <a:gd name="T20" fmla="*/ 0 w 50"/>
                <a:gd name="T21" fmla="*/ 15 h 27"/>
                <a:gd name="T22" fmla="*/ 4 w 50"/>
                <a:gd name="T23" fmla="*/ 17 h 27"/>
                <a:gd name="T24" fmla="*/ 13 w 50"/>
                <a:gd name="T25" fmla="*/ 19 h 27"/>
                <a:gd name="T26" fmla="*/ 13 w 50"/>
                <a:gd name="T27" fmla="*/ 24 h 27"/>
                <a:gd name="T28" fmla="*/ 15 w 50"/>
                <a:gd name="T29" fmla="*/ 24 h 27"/>
                <a:gd name="T30" fmla="*/ 16 w 50"/>
                <a:gd name="T31" fmla="*/ 27 h 27"/>
                <a:gd name="T32" fmla="*/ 19 w 50"/>
                <a:gd name="T33" fmla="*/ 26 h 27"/>
                <a:gd name="T34" fmla="*/ 21 w 50"/>
                <a:gd name="T35"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27">
                  <a:moveTo>
                    <a:pt x="21" y="24"/>
                  </a:moveTo>
                  <a:cubicBezTo>
                    <a:pt x="21" y="23"/>
                    <a:pt x="19" y="19"/>
                    <a:pt x="24" y="19"/>
                  </a:cubicBezTo>
                  <a:cubicBezTo>
                    <a:pt x="28" y="19"/>
                    <a:pt x="32" y="18"/>
                    <a:pt x="32" y="15"/>
                  </a:cubicBezTo>
                  <a:cubicBezTo>
                    <a:pt x="33" y="12"/>
                    <a:pt x="39" y="14"/>
                    <a:pt x="40" y="14"/>
                  </a:cubicBezTo>
                  <a:cubicBezTo>
                    <a:pt x="41" y="13"/>
                    <a:pt x="46" y="10"/>
                    <a:pt x="50" y="10"/>
                  </a:cubicBezTo>
                  <a:cubicBezTo>
                    <a:pt x="50" y="6"/>
                    <a:pt x="44" y="7"/>
                    <a:pt x="41" y="3"/>
                  </a:cubicBezTo>
                  <a:cubicBezTo>
                    <a:pt x="37" y="0"/>
                    <a:pt x="28" y="1"/>
                    <a:pt x="23" y="3"/>
                  </a:cubicBezTo>
                  <a:cubicBezTo>
                    <a:pt x="19" y="5"/>
                    <a:pt x="13" y="1"/>
                    <a:pt x="8" y="4"/>
                  </a:cubicBezTo>
                  <a:cubicBezTo>
                    <a:pt x="8" y="4"/>
                    <a:pt x="8" y="4"/>
                    <a:pt x="8" y="4"/>
                  </a:cubicBezTo>
                  <a:cubicBezTo>
                    <a:pt x="7" y="5"/>
                    <a:pt x="6" y="7"/>
                    <a:pt x="4" y="9"/>
                  </a:cubicBezTo>
                  <a:cubicBezTo>
                    <a:pt x="1" y="11"/>
                    <a:pt x="2" y="14"/>
                    <a:pt x="0" y="15"/>
                  </a:cubicBezTo>
                  <a:cubicBezTo>
                    <a:pt x="2" y="15"/>
                    <a:pt x="3" y="16"/>
                    <a:pt x="4" y="17"/>
                  </a:cubicBezTo>
                  <a:cubicBezTo>
                    <a:pt x="8" y="19"/>
                    <a:pt x="11" y="17"/>
                    <a:pt x="13" y="19"/>
                  </a:cubicBezTo>
                  <a:cubicBezTo>
                    <a:pt x="13" y="19"/>
                    <a:pt x="13" y="21"/>
                    <a:pt x="13" y="24"/>
                  </a:cubicBezTo>
                  <a:cubicBezTo>
                    <a:pt x="13" y="23"/>
                    <a:pt x="14" y="23"/>
                    <a:pt x="15" y="24"/>
                  </a:cubicBezTo>
                  <a:cubicBezTo>
                    <a:pt x="16" y="25"/>
                    <a:pt x="16" y="26"/>
                    <a:pt x="16" y="27"/>
                  </a:cubicBezTo>
                  <a:cubicBezTo>
                    <a:pt x="19" y="26"/>
                    <a:pt x="19" y="26"/>
                    <a:pt x="19" y="26"/>
                  </a:cubicBezTo>
                  <a:cubicBezTo>
                    <a:pt x="19" y="26"/>
                    <a:pt x="21" y="25"/>
                    <a:pt x="21" y="2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1" name="Freeform 100"/>
            <p:cNvSpPr>
              <a:spLocks/>
            </p:cNvSpPr>
            <p:nvPr/>
          </p:nvSpPr>
          <p:spPr bwMode="auto">
            <a:xfrm>
              <a:off x="5401713" y="5101771"/>
              <a:ext cx="850900" cy="528638"/>
            </a:xfrm>
            <a:custGeom>
              <a:avLst/>
              <a:gdLst>
                <a:gd name="T0" fmla="*/ 214 w 245"/>
                <a:gd name="T1" fmla="*/ 142 h 152"/>
                <a:gd name="T2" fmla="*/ 211 w 245"/>
                <a:gd name="T3" fmla="*/ 128 h 152"/>
                <a:gd name="T4" fmla="*/ 231 w 245"/>
                <a:gd name="T5" fmla="*/ 123 h 152"/>
                <a:gd name="T6" fmla="*/ 238 w 245"/>
                <a:gd name="T7" fmla="*/ 115 h 152"/>
                <a:gd name="T8" fmla="*/ 244 w 245"/>
                <a:gd name="T9" fmla="*/ 99 h 152"/>
                <a:gd name="T10" fmla="*/ 224 w 245"/>
                <a:gd name="T11" fmla="*/ 98 h 152"/>
                <a:gd name="T12" fmla="*/ 212 w 245"/>
                <a:gd name="T13" fmla="*/ 114 h 152"/>
                <a:gd name="T14" fmla="*/ 200 w 245"/>
                <a:gd name="T15" fmla="*/ 121 h 152"/>
                <a:gd name="T16" fmla="*/ 172 w 245"/>
                <a:gd name="T17" fmla="*/ 121 h 152"/>
                <a:gd name="T18" fmla="*/ 159 w 245"/>
                <a:gd name="T19" fmla="*/ 102 h 152"/>
                <a:gd name="T20" fmla="*/ 159 w 245"/>
                <a:gd name="T21" fmla="*/ 64 h 152"/>
                <a:gd name="T22" fmla="*/ 156 w 245"/>
                <a:gd name="T23" fmla="*/ 59 h 152"/>
                <a:gd name="T24" fmla="*/ 143 w 245"/>
                <a:gd name="T25" fmla="*/ 50 h 152"/>
                <a:gd name="T26" fmla="*/ 133 w 245"/>
                <a:gd name="T27" fmla="*/ 33 h 152"/>
                <a:gd name="T28" fmla="*/ 112 w 245"/>
                <a:gd name="T29" fmla="*/ 33 h 152"/>
                <a:gd name="T30" fmla="*/ 100 w 245"/>
                <a:gd name="T31" fmla="*/ 23 h 152"/>
                <a:gd name="T32" fmla="*/ 86 w 245"/>
                <a:gd name="T33" fmla="*/ 8 h 152"/>
                <a:gd name="T34" fmla="*/ 71 w 245"/>
                <a:gd name="T35" fmla="*/ 12 h 152"/>
                <a:gd name="T36" fmla="*/ 27 w 245"/>
                <a:gd name="T37" fmla="*/ 5 h 152"/>
                <a:gd name="T38" fmla="*/ 0 w 245"/>
                <a:gd name="T39" fmla="*/ 2 h 152"/>
                <a:gd name="T40" fmla="*/ 11 w 245"/>
                <a:gd name="T41" fmla="*/ 25 h 152"/>
                <a:gd name="T42" fmla="*/ 25 w 245"/>
                <a:gd name="T43" fmla="*/ 43 h 152"/>
                <a:gd name="T44" fmla="*/ 28 w 245"/>
                <a:gd name="T45" fmla="*/ 51 h 152"/>
                <a:gd name="T46" fmla="*/ 39 w 245"/>
                <a:gd name="T47" fmla="*/ 67 h 152"/>
                <a:gd name="T48" fmla="*/ 57 w 245"/>
                <a:gd name="T49" fmla="*/ 85 h 152"/>
                <a:gd name="T50" fmla="*/ 59 w 245"/>
                <a:gd name="T51" fmla="*/ 76 h 152"/>
                <a:gd name="T52" fmla="*/ 50 w 245"/>
                <a:gd name="T53" fmla="*/ 66 h 152"/>
                <a:gd name="T54" fmla="*/ 36 w 245"/>
                <a:gd name="T55" fmla="*/ 43 h 152"/>
                <a:gd name="T56" fmla="*/ 31 w 245"/>
                <a:gd name="T57" fmla="*/ 30 h 152"/>
                <a:gd name="T58" fmla="*/ 20 w 245"/>
                <a:gd name="T59" fmla="*/ 21 h 152"/>
                <a:gd name="T60" fmla="*/ 20 w 245"/>
                <a:gd name="T61" fmla="*/ 8 h 152"/>
                <a:gd name="T62" fmla="*/ 27 w 245"/>
                <a:gd name="T63" fmla="*/ 11 h 152"/>
                <a:gd name="T64" fmla="*/ 34 w 245"/>
                <a:gd name="T65" fmla="*/ 22 h 152"/>
                <a:gd name="T66" fmla="*/ 39 w 245"/>
                <a:gd name="T67" fmla="*/ 34 h 152"/>
                <a:gd name="T68" fmla="*/ 52 w 245"/>
                <a:gd name="T69" fmla="*/ 43 h 152"/>
                <a:gd name="T70" fmla="*/ 61 w 245"/>
                <a:gd name="T71" fmla="*/ 53 h 152"/>
                <a:gd name="T72" fmla="*/ 68 w 245"/>
                <a:gd name="T73" fmla="*/ 64 h 152"/>
                <a:gd name="T74" fmla="*/ 91 w 245"/>
                <a:gd name="T75" fmla="*/ 89 h 152"/>
                <a:gd name="T76" fmla="*/ 95 w 245"/>
                <a:gd name="T77" fmla="*/ 104 h 152"/>
                <a:gd name="T78" fmla="*/ 99 w 245"/>
                <a:gd name="T79" fmla="*/ 116 h 152"/>
                <a:gd name="T80" fmla="*/ 123 w 245"/>
                <a:gd name="T81" fmla="*/ 128 h 152"/>
                <a:gd name="T82" fmla="*/ 157 w 245"/>
                <a:gd name="T83" fmla="*/ 144 h 152"/>
                <a:gd name="T84" fmla="*/ 188 w 245"/>
                <a:gd name="T85" fmla="*/ 145 h 152"/>
                <a:gd name="T86" fmla="*/ 204 w 245"/>
                <a:gd name="T87" fmla="*/ 1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5" h="152">
                  <a:moveTo>
                    <a:pt x="204" y="143"/>
                  </a:moveTo>
                  <a:cubicBezTo>
                    <a:pt x="204" y="143"/>
                    <a:pt x="213" y="144"/>
                    <a:pt x="214" y="142"/>
                  </a:cubicBezTo>
                  <a:cubicBezTo>
                    <a:pt x="215" y="140"/>
                    <a:pt x="208" y="135"/>
                    <a:pt x="208" y="134"/>
                  </a:cubicBezTo>
                  <a:cubicBezTo>
                    <a:pt x="209" y="134"/>
                    <a:pt x="210" y="128"/>
                    <a:pt x="211" y="128"/>
                  </a:cubicBezTo>
                  <a:cubicBezTo>
                    <a:pt x="212" y="128"/>
                    <a:pt x="225" y="129"/>
                    <a:pt x="226" y="128"/>
                  </a:cubicBezTo>
                  <a:cubicBezTo>
                    <a:pt x="226" y="128"/>
                    <a:pt x="229" y="124"/>
                    <a:pt x="231" y="123"/>
                  </a:cubicBezTo>
                  <a:cubicBezTo>
                    <a:pt x="232" y="123"/>
                    <a:pt x="233" y="124"/>
                    <a:pt x="235" y="126"/>
                  </a:cubicBezTo>
                  <a:cubicBezTo>
                    <a:pt x="237" y="124"/>
                    <a:pt x="238" y="119"/>
                    <a:pt x="238" y="115"/>
                  </a:cubicBezTo>
                  <a:cubicBezTo>
                    <a:pt x="239" y="110"/>
                    <a:pt x="237" y="108"/>
                    <a:pt x="240" y="106"/>
                  </a:cubicBezTo>
                  <a:cubicBezTo>
                    <a:pt x="242" y="103"/>
                    <a:pt x="245" y="103"/>
                    <a:pt x="244" y="99"/>
                  </a:cubicBezTo>
                  <a:cubicBezTo>
                    <a:pt x="243" y="95"/>
                    <a:pt x="240" y="99"/>
                    <a:pt x="237" y="97"/>
                  </a:cubicBezTo>
                  <a:cubicBezTo>
                    <a:pt x="234" y="96"/>
                    <a:pt x="232" y="97"/>
                    <a:pt x="224" y="98"/>
                  </a:cubicBezTo>
                  <a:cubicBezTo>
                    <a:pt x="217" y="99"/>
                    <a:pt x="214" y="102"/>
                    <a:pt x="214" y="107"/>
                  </a:cubicBezTo>
                  <a:cubicBezTo>
                    <a:pt x="214" y="112"/>
                    <a:pt x="212" y="110"/>
                    <a:pt x="212" y="114"/>
                  </a:cubicBezTo>
                  <a:cubicBezTo>
                    <a:pt x="212" y="119"/>
                    <a:pt x="206" y="119"/>
                    <a:pt x="206" y="122"/>
                  </a:cubicBezTo>
                  <a:cubicBezTo>
                    <a:pt x="207" y="124"/>
                    <a:pt x="202" y="122"/>
                    <a:pt x="200" y="121"/>
                  </a:cubicBezTo>
                  <a:cubicBezTo>
                    <a:pt x="199" y="120"/>
                    <a:pt x="184" y="125"/>
                    <a:pt x="181" y="125"/>
                  </a:cubicBezTo>
                  <a:cubicBezTo>
                    <a:pt x="179" y="125"/>
                    <a:pt x="175" y="121"/>
                    <a:pt x="172" y="121"/>
                  </a:cubicBezTo>
                  <a:cubicBezTo>
                    <a:pt x="169" y="121"/>
                    <a:pt x="168" y="116"/>
                    <a:pt x="168" y="112"/>
                  </a:cubicBezTo>
                  <a:cubicBezTo>
                    <a:pt x="167" y="109"/>
                    <a:pt x="162" y="105"/>
                    <a:pt x="159" y="102"/>
                  </a:cubicBezTo>
                  <a:cubicBezTo>
                    <a:pt x="157" y="99"/>
                    <a:pt x="156" y="91"/>
                    <a:pt x="156" y="86"/>
                  </a:cubicBezTo>
                  <a:cubicBezTo>
                    <a:pt x="156" y="81"/>
                    <a:pt x="155" y="73"/>
                    <a:pt x="159" y="64"/>
                  </a:cubicBezTo>
                  <a:cubicBezTo>
                    <a:pt x="159" y="63"/>
                    <a:pt x="159" y="61"/>
                    <a:pt x="159" y="60"/>
                  </a:cubicBezTo>
                  <a:cubicBezTo>
                    <a:pt x="158" y="60"/>
                    <a:pt x="157" y="59"/>
                    <a:pt x="156" y="59"/>
                  </a:cubicBezTo>
                  <a:cubicBezTo>
                    <a:pt x="153" y="59"/>
                    <a:pt x="146" y="55"/>
                    <a:pt x="145" y="55"/>
                  </a:cubicBezTo>
                  <a:cubicBezTo>
                    <a:pt x="144" y="55"/>
                    <a:pt x="144" y="52"/>
                    <a:pt x="143" y="50"/>
                  </a:cubicBezTo>
                  <a:cubicBezTo>
                    <a:pt x="141" y="49"/>
                    <a:pt x="142" y="45"/>
                    <a:pt x="141" y="44"/>
                  </a:cubicBezTo>
                  <a:cubicBezTo>
                    <a:pt x="139" y="43"/>
                    <a:pt x="135" y="39"/>
                    <a:pt x="133" y="33"/>
                  </a:cubicBezTo>
                  <a:cubicBezTo>
                    <a:pt x="132" y="28"/>
                    <a:pt x="122" y="25"/>
                    <a:pt x="119" y="25"/>
                  </a:cubicBezTo>
                  <a:cubicBezTo>
                    <a:pt x="115" y="25"/>
                    <a:pt x="113" y="32"/>
                    <a:pt x="112" y="33"/>
                  </a:cubicBezTo>
                  <a:cubicBezTo>
                    <a:pt x="112" y="33"/>
                    <a:pt x="105" y="29"/>
                    <a:pt x="103" y="28"/>
                  </a:cubicBezTo>
                  <a:cubicBezTo>
                    <a:pt x="101" y="27"/>
                    <a:pt x="100" y="25"/>
                    <a:pt x="100" y="23"/>
                  </a:cubicBezTo>
                  <a:cubicBezTo>
                    <a:pt x="100" y="20"/>
                    <a:pt x="96" y="17"/>
                    <a:pt x="95" y="16"/>
                  </a:cubicBezTo>
                  <a:cubicBezTo>
                    <a:pt x="94" y="16"/>
                    <a:pt x="86" y="8"/>
                    <a:pt x="86" y="8"/>
                  </a:cubicBezTo>
                  <a:cubicBezTo>
                    <a:pt x="73" y="8"/>
                    <a:pt x="73" y="8"/>
                    <a:pt x="73" y="8"/>
                  </a:cubicBezTo>
                  <a:cubicBezTo>
                    <a:pt x="71" y="12"/>
                    <a:pt x="71" y="12"/>
                    <a:pt x="71" y="12"/>
                  </a:cubicBezTo>
                  <a:cubicBezTo>
                    <a:pt x="48" y="12"/>
                    <a:pt x="48" y="12"/>
                    <a:pt x="48" y="12"/>
                  </a:cubicBezTo>
                  <a:cubicBezTo>
                    <a:pt x="48" y="12"/>
                    <a:pt x="30" y="5"/>
                    <a:pt x="27" y="5"/>
                  </a:cubicBezTo>
                  <a:cubicBezTo>
                    <a:pt x="24" y="4"/>
                    <a:pt x="18" y="0"/>
                    <a:pt x="18" y="0"/>
                  </a:cubicBezTo>
                  <a:cubicBezTo>
                    <a:pt x="0" y="2"/>
                    <a:pt x="0" y="2"/>
                    <a:pt x="0" y="2"/>
                  </a:cubicBezTo>
                  <a:cubicBezTo>
                    <a:pt x="1" y="4"/>
                    <a:pt x="2" y="6"/>
                    <a:pt x="4" y="9"/>
                  </a:cubicBezTo>
                  <a:cubicBezTo>
                    <a:pt x="8" y="14"/>
                    <a:pt x="10" y="22"/>
                    <a:pt x="11" y="25"/>
                  </a:cubicBezTo>
                  <a:cubicBezTo>
                    <a:pt x="11" y="27"/>
                    <a:pt x="16" y="30"/>
                    <a:pt x="21" y="33"/>
                  </a:cubicBezTo>
                  <a:cubicBezTo>
                    <a:pt x="25" y="35"/>
                    <a:pt x="25" y="42"/>
                    <a:pt x="25" y="43"/>
                  </a:cubicBezTo>
                  <a:cubicBezTo>
                    <a:pt x="24" y="45"/>
                    <a:pt x="19" y="42"/>
                    <a:pt x="18" y="44"/>
                  </a:cubicBezTo>
                  <a:cubicBezTo>
                    <a:pt x="18" y="45"/>
                    <a:pt x="25" y="52"/>
                    <a:pt x="28" y="51"/>
                  </a:cubicBezTo>
                  <a:cubicBezTo>
                    <a:pt x="31" y="51"/>
                    <a:pt x="32" y="53"/>
                    <a:pt x="37" y="57"/>
                  </a:cubicBezTo>
                  <a:cubicBezTo>
                    <a:pt x="41" y="61"/>
                    <a:pt x="41" y="65"/>
                    <a:pt x="39" y="67"/>
                  </a:cubicBezTo>
                  <a:cubicBezTo>
                    <a:pt x="37" y="68"/>
                    <a:pt x="43" y="71"/>
                    <a:pt x="49" y="75"/>
                  </a:cubicBezTo>
                  <a:cubicBezTo>
                    <a:pt x="54" y="79"/>
                    <a:pt x="57" y="83"/>
                    <a:pt x="57" y="85"/>
                  </a:cubicBezTo>
                  <a:cubicBezTo>
                    <a:pt x="58" y="87"/>
                    <a:pt x="60" y="85"/>
                    <a:pt x="61" y="83"/>
                  </a:cubicBezTo>
                  <a:cubicBezTo>
                    <a:pt x="62" y="80"/>
                    <a:pt x="59" y="79"/>
                    <a:pt x="59" y="76"/>
                  </a:cubicBezTo>
                  <a:cubicBezTo>
                    <a:pt x="59" y="73"/>
                    <a:pt x="55" y="74"/>
                    <a:pt x="52" y="73"/>
                  </a:cubicBezTo>
                  <a:cubicBezTo>
                    <a:pt x="50" y="73"/>
                    <a:pt x="53" y="68"/>
                    <a:pt x="50" y="66"/>
                  </a:cubicBezTo>
                  <a:cubicBezTo>
                    <a:pt x="48" y="64"/>
                    <a:pt x="46" y="59"/>
                    <a:pt x="45" y="55"/>
                  </a:cubicBezTo>
                  <a:cubicBezTo>
                    <a:pt x="44" y="51"/>
                    <a:pt x="39" y="47"/>
                    <a:pt x="36" y="43"/>
                  </a:cubicBezTo>
                  <a:cubicBezTo>
                    <a:pt x="34" y="38"/>
                    <a:pt x="32" y="35"/>
                    <a:pt x="30" y="34"/>
                  </a:cubicBezTo>
                  <a:cubicBezTo>
                    <a:pt x="28" y="33"/>
                    <a:pt x="32" y="31"/>
                    <a:pt x="31" y="30"/>
                  </a:cubicBezTo>
                  <a:cubicBezTo>
                    <a:pt x="29" y="28"/>
                    <a:pt x="27" y="28"/>
                    <a:pt x="25" y="27"/>
                  </a:cubicBezTo>
                  <a:cubicBezTo>
                    <a:pt x="22" y="26"/>
                    <a:pt x="20" y="24"/>
                    <a:pt x="20" y="21"/>
                  </a:cubicBezTo>
                  <a:cubicBezTo>
                    <a:pt x="20" y="18"/>
                    <a:pt x="18" y="11"/>
                    <a:pt x="17" y="9"/>
                  </a:cubicBezTo>
                  <a:cubicBezTo>
                    <a:pt x="17" y="7"/>
                    <a:pt x="19" y="7"/>
                    <a:pt x="20" y="8"/>
                  </a:cubicBezTo>
                  <a:cubicBezTo>
                    <a:pt x="21" y="9"/>
                    <a:pt x="22" y="10"/>
                    <a:pt x="23" y="9"/>
                  </a:cubicBezTo>
                  <a:cubicBezTo>
                    <a:pt x="24" y="9"/>
                    <a:pt x="27" y="9"/>
                    <a:pt x="27" y="11"/>
                  </a:cubicBezTo>
                  <a:cubicBezTo>
                    <a:pt x="28" y="13"/>
                    <a:pt x="31" y="11"/>
                    <a:pt x="33" y="12"/>
                  </a:cubicBezTo>
                  <a:cubicBezTo>
                    <a:pt x="34" y="13"/>
                    <a:pt x="30" y="14"/>
                    <a:pt x="34" y="22"/>
                  </a:cubicBezTo>
                  <a:cubicBezTo>
                    <a:pt x="39" y="31"/>
                    <a:pt x="36" y="26"/>
                    <a:pt x="36" y="32"/>
                  </a:cubicBezTo>
                  <a:cubicBezTo>
                    <a:pt x="36" y="37"/>
                    <a:pt x="39" y="35"/>
                    <a:pt x="39" y="34"/>
                  </a:cubicBezTo>
                  <a:cubicBezTo>
                    <a:pt x="40" y="33"/>
                    <a:pt x="43" y="35"/>
                    <a:pt x="45" y="38"/>
                  </a:cubicBezTo>
                  <a:cubicBezTo>
                    <a:pt x="47" y="41"/>
                    <a:pt x="52" y="41"/>
                    <a:pt x="52" y="43"/>
                  </a:cubicBezTo>
                  <a:cubicBezTo>
                    <a:pt x="52" y="45"/>
                    <a:pt x="53" y="48"/>
                    <a:pt x="56" y="48"/>
                  </a:cubicBezTo>
                  <a:cubicBezTo>
                    <a:pt x="59" y="49"/>
                    <a:pt x="59" y="52"/>
                    <a:pt x="61" y="53"/>
                  </a:cubicBezTo>
                  <a:cubicBezTo>
                    <a:pt x="63" y="53"/>
                    <a:pt x="64" y="55"/>
                    <a:pt x="63" y="57"/>
                  </a:cubicBezTo>
                  <a:cubicBezTo>
                    <a:pt x="62" y="60"/>
                    <a:pt x="63" y="62"/>
                    <a:pt x="68" y="64"/>
                  </a:cubicBezTo>
                  <a:cubicBezTo>
                    <a:pt x="73" y="66"/>
                    <a:pt x="70" y="66"/>
                    <a:pt x="74" y="70"/>
                  </a:cubicBezTo>
                  <a:cubicBezTo>
                    <a:pt x="78" y="73"/>
                    <a:pt x="89" y="86"/>
                    <a:pt x="91" y="89"/>
                  </a:cubicBezTo>
                  <a:cubicBezTo>
                    <a:pt x="94" y="92"/>
                    <a:pt x="95" y="95"/>
                    <a:pt x="95" y="98"/>
                  </a:cubicBezTo>
                  <a:cubicBezTo>
                    <a:pt x="96" y="100"/>
                    <a:pt x="94" y="101"/>
                    <a:pt x="95" y="104"/>
                  </a:cubicBezTo>
                  <a:cubicBezTo>
                    <a:pt x="96" y="106"/>
                    <a:pt x="92" y="105"/>
                    <a:pt x="93" y="106"/>
                  </a:cubicBezTo>
                  <a:cubicBezTo>
                    <a:pt x="93" y="108"/>
                    <a:pt x="95" y="116"/>
                    <a:pt x="99" y="116"/>
                  </a:cubicBezTo>
                  <a:cubicBezTo>
                    <a:pt x="103" y="117"/>
                    <a:pt x="107" y="122"/>
                    <a:pt x="111" y="124"/>
                  </a:cubicBezTo>
                  <a:cubicBezTo>
                    <a:pt x="114" y="127"/>
                    <a:pt x="119" y="126"/>
                    <a:pt x="123" y="128"/>
                  </a:cubicBezTo>
                  <a:cubicBezTo>
                    <a:pt x="128" y="130"/>
                    <a:pt x="132" y="134"/>
                    <a:pt x="139" y="136"/>
                  </a:cubicBezTo>
                  <a:cubicBezTo>
                    <a:pt x="146" y="138"/>
                    <a:pt x="153" y="141"/>
                    <a:pt x="157" y="144"/>
                  </a:cubicBezTo>
                  <a:cubicBezTo>
                    <a:pt x="162" y="147"/>
                    <a:pt x="167" y="146"/>
                    <a:pt x="174" y="143"/>
                  </a:cubicBezTo>
                  <a:cubicBezTo>
                    <a:pt x="180" y="141"/>
                    <a:pt x="185" y="144"/>
                    <a:pt x="188" y="145"/>
                  </a:cubicBezTo>
                  <a:cubicBezTo>
                    <a:pt x="190" y="146"/>
                    <a:pt x="194" y="149"/>
                    <a:pt x="197" y="152"/>
                  </a:cubicBezTo>
                  <a:cubicBezTo>
                    <a:pt x="200" y="148"/>
                    <a:pt x="203" y="143"/>
                    <a:pt x="204" y="14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2" name="Freeform 101"/>
            <p:cNvSpPr>
              <a:spLocks/>
            </p:cNvSpPr>
            <p:nvPr/>
          </p:nvSpPr>
          <p:spPr bwMode="auto">
            <a:xfrm>
              <a:off x="6085925" y="5546271"/>
              <a:ext cx="117475" cy="119063"/>
            </a:xfrm>
            <a:custGeom>
              <a:avLst/>
              <a:gdLst>
                <a:gd name="T0" fmla="*/ 30 w 34"/>
                <a:gd name="T1" fmla="*/ 23 h 34"/>
                <a:gd name="T2" fmla="*/ 34 w 34"/>
                <a:gd name="T3" fmla="*/ 18 h 34"/>
                <a:gd name="T4" fmla="*/ 31 w 34"/>
                <a:gd name="T5" fmla="*/ 16 h 34"/>
                <a:gd name="T6" fmla="*/ 27 w 34"/>
                <a:gd name="T7" fmla="*/ 17 h 34"/>
                <a:gd name="T8" fmla="*/ 27 w 34"/>
                <a:gd name="T9" fmla="*/ 0 h 34"/>
                <a:gd name="T10" fmla="*/ 14 w 34"/>
                <a:gd name="T11" fmla="*/ 0 h 34"/>
                <a:gd name="T12" fmla="*/ 11 w 34"/>
                <a:gd name="T13" fmla="*/ 6 h 34"/>
                <a:gd name="T14" fmla="*/ 17 w 34"/>
                <a:gd name="T15" fmla="*/ 14 h 34"/>
                <a:gd name="T16" fmla="*/ 7 w 34"/>
                <a:gd name="T17" fmla="*/ 15 h 34"/>
                <a:gd name="T18" fmla="*/ 0 w 34"/>
                <a:gd name="T19" fmla="*/ 24 h 34"/>
                <a:gd name="T20" fmla="*/ 9 w 34"/>
                <a:gd name="T21" fmla="*/ 32 h 34"/>
                <a:gd name="T22" fmla="*/ 20 w 34"/>
                <a:gd name="T23" fmla="*/ 34 h 34"/>
                <a:gd name="T24" fmla="*/ 20 w 34"/>
                <a:gd name="T25" fmla="*/ 34 h 34"/>
                <a:gd name="T26" fmla="*/ 26 w 34"/>
                <a:gd name="T27" fmla="*/ 29 h 34"/>
                <a:gd name="T28" fmla="*/ 30 w 34"/>
                <a:gd name="T29" fmla="*/ 2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34">
                  <a:moveTo>
                    <a:pt x="30" y="23"/>
                  </a:moveTo>
                  <a:cubicBezTo>
                    <a:pt x="32" y="21"/>
                    <a:pt x="33" y="19"/>
                    <a:pt x="34" y="18"/>
                  </a:cubicBezTo>
                  <a:cubicBezTo>
                    <a:pt x="32" y="20"/>
                    <a:pt x="31" y="18"/>
                    <a:pt x="31" y="16"/>
                  </a:cubicBezTo>
                  <a:cubicBezTo>
                    <a:pt x="27" y="17"/>
                    <a:pt x="27" y="17"/>
                    <a:pt x="27" y="17"/>
                  </a:cubicBezTo>
                  <a:cubicBezTo>
                    <a:pt x="27" y="0"/>
                    <a:pt x="27" y="0"/>
                    <a:pt x="27" y="0"/>
                  </a:cubicBezTo>
                  <a:cubicBezTo>
                    <a:pt x="24" y="1"/>
                    <a:pt x="15" y="0"/>
                    <a:pt x="14" y="0"/>
                  </a:cubicBezTo>
                  <a:cubicBezTo>
                    <a:pt x="13" y="0"/>
                    <a:pt x="12" y="6"/>
                    <a:pt x="11" y="6"/>
                  </a:cubicBezTo>
                  <a:cubicBezTo>
                    <a:pt x="11" y="7"/>
                    <a:pt x="18" y="12"/>
                    <a:pt x="17" y="14"/>
                  </a:cubicBezTo>
                  <a:cubicBezTo>
                    <a:pt x="16" y="16"/>
                    <a:pt x="7" y="15"/>
                    <a:pt x="7" y="15"/>
                  </a:cubicBezTo>
                  <a:cubicBezTo>
                    <a:pt x="6" y="15"/>
                    <a:pt x="3" y="20"/>
                    <a:pt x="0" y="24"/>
                  </a:cubicBezTo>
                  <a:cubicBezTo>
                    <a:pt x="4" y="27"/>
                    <a:pt x="7" y="30"/>
                    <a:pt x="9" y="32"/>
                  </a:cubicBezTo>
                  <a:cubicBezTo>
                    <a:pt x="12" y="34"/>
                    <a:pt x="18" y="31"/>
                    <a:pt x="20" y="34"/>
                  </a:cubicBezTo>
                  <a:cubicBezTo>
                    <a:pt x="20" y="34"/>
                    <a:pt x="20" y="34"/>
                    <a:pt x="20" y="34"/>
                  </a:cubicBezTo>
                  <a:cubicBezTo>
                    <a:pt x="23" y="31"/>
                    <a:pt x="25" y="29"/>
                    <a:pt x="26" y="29"/>
                  </a:cubicBezTo>
                  <a:cubicBezTo>
                    <a:pt x="28" y="28"/>
                    <a:pt x="26" y="26"/>
                    <a:pt x="30" y="2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3" name="Freeform 102"/>
            <p:cNvSpPr>
              <a:spLocks/>
            </p:cNvSpPr>
            <p:nvPr/>
          </p:nvSpPr>
          <p:spPr bwMode="auto">
            <a:xfrm>
              <a:off x="6179588" y="5528809"/>
              <a:ext cx="38100" cy="76200"/>
            </a:xfrm>
            <a:custGeom>
              <a:avLst/>
              <a:gdLst>
                <a:gd name="T0" fmla="*/ 2 w 11"/>
                <a:gd name="T1" fmla="*/ 5 h 22"/>
                <a:gd name="T2" fmla="*/ 0 w 11"/>
                <a:gd name="T3" fmla="*/ 5 h 22"/>
                <a:gd name="T4" fmla="*/ 0 w 11"/>
                <a:gd name="T5" fmla="*/ 22 h 22"/>
                <a:gd name="T6" fmla="*/ 4 w 11"/>
                <a:gd name="T7" fmla="*/ 21 h 22"/>
                <a:gd name="T8" fmla="*/ 7 w 11"/>
                <a:gd name="T9" fmla="*/ 17 h 22"/>
                <a:gd name="T10" fmla="*/ 9 w 11"/>
                <a:gd name="T11" fmla="*/ 4 h 22"/>
                <a:gd name="T12" fmla="*/ 11 w 11"/>
                <a:gd name="T13" fmla="*/ 3 h 22"/>
                <a:gd name="T14" fmla="*/ 7 w 11"/>
                <a:gd name="T15" fmla="*/ 0 h 22"/>
                <a:gd name="T16" fmla="*/ 2 w 11"/>
                <a:gd name="T1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2">
                  <a:moveTo>
                    <a:pt x="2" y="5"/>
                  </a:moveTo>
                  <a:cubicBezTo>
                    <a:pt x="1" y="5"/>
                    <a:pt x="1" y="5"/>
                    <a:pt x="0" y="5"/>
                  </a:cubicBezTo>
                  <a:cubicBezTo>
                    <a:pt x="0" y="22"/>
                    <a:pt x="0" y="22"/>
                    <a:pt x="0" y="22"/>
                  </a:cubicBezTo>
                  <a:cubicBezTo>
                    <a:pt x="4" y="21"/>
                    <a:pt x="4" y="21"/>
                    <a:pt x="4" y="21"/>
                  </a:cubicBezTo>
                  <a:cubicBezTo>
                    <a:pt x="4" y="20"/>
                    <a:pt x="5" y="18"/>
                    <a:pt x="7" y="17"/>
                  </a:cubicBezTo>
                  <a:cubicBezTo>
                    <a:pt x="10" y="15"/>
                    <a:pt x="5" y="5"/>
                    <a:pt x="9" y="4"/>
                  </a:cubicBezTo>
                  <a:cubicBezTo>
                    <a:pt x="9" y="4"/>
                    <a:pt x="10" y="3"/>
                    <a:pt x="11" y="3"/>
                  </a:cubicBezTo>
                  <a:cubicBezTo>
                    <a:pt x="9" y="1"/>
                    <a:pt x="8" y="0"/>
                    <a:pt x="7" y="0"/>
                  </a:cubicBezTo>
                  <a:cubicBezTo>
                    <a:pt x="5" y="1"/>
                    <a:pt x="2" y="5"/>
                    <a:pt x="2"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4" name="Freeform 103"/>
            <p:cNvSpPr>
              <a:spLocks/>
            </p:cNvSpPr>
            <p:nvPr/>
          </p:nvSpPr>
          <p:spPr bwMode="auto">
            <a:xfrm>
              <a:off x="6589163" y="5476421"/>
              <a:ext cx="82550" cy="69850"/>
            </a:xfrm>
            <a:custGeom>
              <a:avLst/>
              <a:gdLst>
                <a:gd name="T0" fmla="*/ 11 w 24"/>
                <a:gd name="T1" fmla="*/ 2 h 20"/>
                <a:gd name="T2" fmla="*/ 17 w 24"/>
                <a:gd name="T3" fmla="*/ 13 h 20"/>
                <a:gd name="T4" fmla="*/ 1 w 24"/>
                <a:gd name="T5" fmla="*/ 16 h 20"/>
                <a:gd name="T6" fmla="*/ 11 w 24"/>
                <a:gd name="T7" fmla="*/ 18 h 20"/>
                <a:gd name="T8" fmla="*/ 22 w 24"/>
                <a:gd name="T9" fmla="*/ 20 h 20"/>
                <a:gd name="T10" fmla="*/ 24 w 24"/>
                <a:gd name="T11" fmla="*/ 4 h 20"/>
                <a:gd name="T12" fmla="*/ 11 w 24"/>
                <a:gd name="T13" fmla="*/ 2 h 20"/>
              </a:gdLst>
              <a:ahLst/>
              <a:cxnLst>
                <a:cxn ang="0">
                  <a:pos x="T0" y="T1"/>
                </a:cxn>
                <a:cxn ang="0">
                  <a:pos x="T2" y="T3"/>
                </a:cxn>
                <a:cxn ang="0">
                  <a:pos x="T4" y="T5"/>
                </a:cxn>
                <a:cxn ang="0">
                  <a:pos x="T6" y="T7"/>
                </a:cxn>
                <a:cxn ang="0">
                  <a:pos x="T8" y="T9"/>
                </a:cxn>
                <a:cxn ang="0">
                  <a:pos x="T10" y="T11"/>
                </a:cxn>
                <a:cxn ang="0">
                  <a:pos x="T12" y="T13"/>
                </a:cxn>
              </a:cxnLst>
              <a:rect l="0" t="0" r="r" b="b"/>
              <a:pathLst>
                <a:path w="24" h="20">
                  <a:moveTo>
                    <a:pt x="11" y="2"/>
                  </a:moveTo>
                  <a:cubicBezTo>
                    <a:pt x="8" y="4"/>
                    <a:pt x="17" y="10"/>
                    <a:pt x="17" y="13"/>
                  </a:cubicBezTo>
                  <a:cubicBezTo>
                    <a:pt x="17" y="16"/>
                    <a:pt x="2" y="12"/>
                    <a:pt x="1" y="16"/>
                  </a:cubicBezTo>
                  <a:cubicBezTo>
                    <a:pt x="0" y="18"/>
                    <a:pt x="6" y="20"/>
                    <a:pt x="11" y="18"/>
                  </a:cubicBezTo>
                  <a:cubicBezTo>
                    <a:pt x="16" y="17"/>
                    <a:pt x="20" y="18"/>
                    <a:pt x="22" y="20"/>
                  </a:cubicBezTo>
                  <a:cubicBezTo>
                    <a:pt x="23" y="14"/>
                    <a:pt x="23" y="8"/>
                    <a:pt x="24" y="4"/>
                  </a:cubicBezTo>
                  <a:cubicBezTo>
                    <a:pt x="20" y="3"/>
                    <a:pt x="14" y="0"/>
                    <a:pt x="11"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5" name="Freeform 104"/>
            <p:cNvSpPr>
              <a:spLocks/>
            </p:cNvSpPr>
            <p:nvPr/>
          </p:nvSpPr>
          <p:spPr bwMode="auto">
            <a:xfrm>
              <a:off x="6665363" y="5487534"/>
              <a:ext cx="96838" cy="61913"/>
            </a:xfrm>
            <a:custGeom>
              <a:avLst/>
              <a:gdLst>
                <a:gd name="T0" fmla="*/ 11 w 28"/>
                <a:gd name="T1" fmla="*/ 13 h 18"/>
                <a:gd name="T2" fmla="*/ 28 w 28"/>
                <a:gd name="T3" fmla="*/ 10 h 18"/>
                <a:gd name="T4" fmla="*/ 6 w 28"/>
                <a:gd name="T5" fmla="*/ 1 h 18"/>
                <a:gd name="T6" fmla="*/ 2 w 28"/>
                <a:gd name="T7" fmla="*/ 1 h 18"/>
                <a:gd name="T8" fmla="*/ 0 w 28"/>
                <a:gd name="T9" fmla="*/ 17 h 18"/>
                <a:gd name="T10" fmla="*/ 1 w 28"/>
                <a:gd name="T11" fmla="*/ 17 h 18"/>
                <a:gd name="T12" fmla="*/ 11 w 28"/>
                <a:gd name="T13" fmla="*/ 13 h 18"/>
              </a:gdLst>
              <a:ahLst/>
              <a:cxnLst>
                <a:cxn ang="0">
                  <a:pos x="T0" y="T1"/>
                </a:cxn>
                <a:cxn ang="0">
                  <a:pos x="T2" y="T3"/>
                </a:cxn>
                <a:cxn ang="0">
                  <a:pos x="T4" y="T5"/>
                </a:cxn>
                <a:cxn ang="0">
                  <a:pos x="T6" y="T7"/>
                </a:cxn>
                <a:cxn ang="0">
                  <a:pos x="T8" y="T9"/>
                </a:cxn>
                <a:cxn ang="0">
                  <a:pos x="T10" y="T11"/>
                </a:cxn>
                <a:cxn ang="0">
                  <a:pos x="T12" y="T13"/>
                </a:cxn>
              </a:cxnLst>
              <a:rect l="0" t="0" r="r" b="b"/>
              <a:pathLst>
                <a:path w="28" h="18">
                  <a:moveTo>
                    <a:pt x="11" y="13"/>
                  </a:moveTo>
                  <a:cubicBezTo>
                    <a:pt x="17" y="11"/>
                    <a:pt x="28" y="15"/>
                    <a:pt x="28" y="10"/>
                  </a:cubicBezTo>
                  <a:cubicBezTo>
                    <a:pt x="28" y="5"/>
                    <a:pt x="11" y="0"/>
                    <a:pt x="6" y="1"/>
                  </a:cubicBezTo>
                  <a:cubicBezTo>
                    <a:pt x="5" y="2"/>
                    <a:pt x="4" y="2"/>
                    <a:pt x="2" y="1"/>
                  </a:cubicBezTo>
                  <a:cubicBezTo>
                    <a:pt x="1" y="5"/>
                    <a:pt x="1" y="11"/>
                    <a:pt x="0" y="17"/>
                  </a:cubicBezTo>
                  <a:cubicBezTo>
                    <a:pt x="1" y="17"/>
                    <a:pt x="1" y="17"/>
                    <a:pt x="1" y="17"/>
                  </a:cubicBezTo>
                  <a:cubicBezTo>
                    <a:pt x="4" y="18"/>
                    <a:pt x="5" y="16"/>
                    <a:pt x="11"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6" name="Freeform 105"/>
            <p:cNvSpPr>
              <a:spLocks/>
            </p:cNvSpPr>
            <p:nvPr/>
          </p:nvSpPr>
          <p:spPr bwMode="auto">
            <a:xfrm>
              <a:off x="6227213" y="5630409"/>
              <a:ext cx="122238" cy="120650"/>
            </a:xfrm>
            <a:custGeom>
              <a:avLst/>
              <a:gdLst>
                <a:gd name="T0" fmla="*/ 19 w 35"/>
                <a:gd name="T1" fmla="*/ 33 h 35"/>
                <a:gd name="T2" fmla="*/ 27 w 35"/>
                <a:gd name="T3" fmla="*/ 34 h 35"/>
                <a:gd name="T4" fmla="*/ 31 w 35"/>
                <a:gd name="T5" fmla="*/ 35 h 35"/>
                <a:gd name="T6" fmla="*/ 30 w 35"/>
                <a:gd name="T7" fmla="*/ 33 h 35"/>
                <a:gd name="T8" fmla="*/ 32 w 35"/>
                <a:gd name="T9" fmla="*/ 23 h 35"/>
                <a:gd name="T10" fmla="*/ 33 w 35"/>
                <a:gd name="T11" fmla="*/ 9 h 35"/>
                <a:gd name="T12" fmla="*/ 35 w 35"/>
                <a:gd name="T13" fmla="*/ 1 h 35"/>
                <a:gd name="T14" fmla="*/ 35 w 35"/>
                <a:gd name="T15" fmla="*/ 0 h 35"/>
                <a:gd name="T16" fmla="*/ 25 w 35"/>
                <a:gd name="T17" fmla="*/ 4 h 35"/>
                <a:gd name="T18" fmla="*/ 17 w 35"/>
                <a:gd name="T19" fmla="*/ 5 h 35"/>
                <a:gd name="T20" fmla="*/ 9 w 35"/>
                <a:gd name="T21" fmla="*/ 9 h 35"/>
                <a:gd name="T22" fmla="*/ 6 w 35"/>
                <a:gd name="T23" fmla="*/ 14 h 35"/>
                <a:gd name="T24" fmla="*/ 4 w 35"/>
                <a:gd name="T25" fmla="*/ 16 h 35"/>
                <a:gd name="T26" fmla="*/ 1 w 35"/>
                <a:gd name="T27" fmla="*/ 17 h 35"/>
                <a:gd name="T28" fmla="*/ 2 w 35"/>
                <a:gd name="T29" fmla="*/ 20 h 35"/>
                <a:gd name="T30" fmla="*/ 12 w 35"/>
                <a:gd name="T31" fmla="*/ 30 h 35"/>
                <a:gd name="T32" fmla="*/ 14 w 35"/>
                <a:gd name="T33" fmla="*/ 33 h 35"/>
                <a:gd name="T34" fmla="*/ 19 w 35"/>
                <a:gd name="T3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5">
                  <a:moveTo>
                    <a:pt x="19" y="33"/>
                  </a:moveTo>
                  <a:cubicBezTo>
                    <a:pt x="21" y="34"/>
                    <a:pt x="25" y="33"/>
                    <a:pt x="27" y="34"/>
                  </a:cubicBezTo>
                  <a:cubicBezTo>
                    <a:pt x="28" y="35"/>
                    <a:pt x="29" y="35"/>
                    <a:pt x="31" y="35"/>
                  </a:cubicBezTo>
                  <a:cubicBezTo>
                    <a:pt x="30" y="34"/>
                    <a:pt x="30" y="33"/>
                    <a:pt x="30" y="33"/>
                  </a:cubicBezTo>
                  <a:cubicBezTo>
                    <a:pt x="28" y="31"/>
                    <a:pt x="31" y="26"/>
                    <a:pt x="32" y="23"/>
                  </a:cubicBezTo>
                  <a:cubicBezTo>
                    <a:pt x="33" y="19"/>
                    <a:pt x="31" y="11"/>
                    <a:pt x="33" y="9"/>
                  </a:cubicBezTo>
                  <a:cubicBezTo>
                    <a:pt x="35" y="7"/>
                    <a:pt x="34" y="6"/>
                    <a:pt x="35" y="1"/>
                  </a:cubicBezTo>
                  <a:cubicBezTo>
                    <a:pt x="35" y="0"/>
                    <a:pt x="35" y="0"/>
                    <a:pt x="35" y="0"/>
                  </a:cubicBezTo>
                  <a:cubicBezTo>
                    <a:pt x="31" y="0"/>
                    <a:pt x="26" y="3"/>
                    <a:pt x="25" y="4"/>
                  </a:cubicBezTo>
                  <a:cubicBezTo>
                    <a:pt x="24" y="4"/>
                    <a:pt x="18" y="2"/>
                    <a:pt x="17" y="5"/>
                  </a:cubicBezTo>
                  <a:cubicBezTo>
                    <a:pt x="17" y="8"/>
                    <a:pt x="13" y="9"/>
                    <a:pt x="9" y="9"/>
                  </a:cubicBezTo>
                  <a:cubicBezTo>
                    <a:pt x="4" y="9"/>
                    <a:pt x="6" y="13"/>
                    <a:pt x="6" y="14"/>
                  </a:cubicBezTo>
                  <a:cubicBezTo>
                    <a:pt x="6" y="15"/>
                    <a:pt x="4" y="16"/>
                    <a:pt x="4" y="16"/>
                  </a:cubicBezTo>
                  <a:cubicBezTo>
                    <a:pt x="1" y="17"/>
                    <a:pt x="1" y="17"/>
                    <a:pt x="1" y="17"/>
                  </a:cubicBezTo>
                  <a:cubicBezTo>
                    <a:pt x="0" y="18"/>
                    <a:pt x="0" y="19"/>
                    <a:pt x="2" y="20"/>
                  </a:cubicBezTo>
                  <a:cubicBezTo>
                    <a:pt x="5" y="22"/>
                    <a:pt x="9" y="28"/>
                    <a:pt x="12" y="30"/>
                  </a:cubicBezTo>
                  <a:cubicBezTo>
                    <a:pt x="13" y="30"/>
                    <a:pt x="14" y="32"/>
                    <a:pt x="14" y="33"/>
                  </a:cubicBezTo>
                  <a:cubicBezTo>
                    <a:pt x="16" y="33"/>
                    <a:pt x="18" y="33"/>
                    <a:pt x="19"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7" name="Freeform 106"/>
            <p:cNvSpPr>
              <a:spLocks/>
            </p:cNvSpPr>
            <p:nvPr/>
          </p:nvSpPr>
          <p:spPr bwMode="auto">
            <a:xfrm>
              <a:off x="6606625" y="5908221"/>
              <a:ext cx="1114425" cy="1138238"/>
            </a:xfrm>
            <a:custGeom>
              <a:avLst/>
              <a:gdLst>
                <a:gd name="T0" fmla="*/ 180 w 321"/>
                <a:gd name="T1" fmla="*/ 304 h 328"/>
                <a:gd name="T2" fmla="*/ 185 w 321"/>
                <a:gd name="T3" fmla="*/ 306 h 328"/>
                <a:gd name="T4" fmla="*/ 206 w 321"/>
                <a:gd name="T5" fmla="*/ 270 h 328"/>
                <a:gd name="T6" fmla="*/ 219 w 321"/>
                <a:gd name="T7" fmla="*/ 244 h 328"/>
                <a:gd name="T8" fmla="*/ 240 w 321"/>
                <a:gd name="T9" fmla="*/ 232 h 328"/>
                <a:gd name="T10" fmla="*/ 265 w 321"/>
                <a:gd name="T11" fmla="*/ 225 h 328"/>
                <a:gd name="T12" fmla="*/ 275 w 321"/>
                <a:gd name="T13" fmla="*/ 206 h 328"/>
                <a:gd name="T14" fmla="*/ 283 w 321"/>
                <a:gd name="T15" fmla="*/ 188 h 328"/>
                <a:gd name="T16" fmla="*/ 286 w 321"/>
                <a:gd name="T17" fmla="*/ 151 h 328"/>
                <a:gd name="T18" fmla="*/ 292 w 321"/>
                <a:gd name="T19" fmla="*/ 147 h 328"/>
                <a:gd name="T20" fmla="*/ 317 w 321"/>
                <a:gd name="T21" fmla="*/ 112 h 328"/>
                <a:gd name="T22" fmla="*/ 290 w 321"/>
                <a:gd name="T23" fmla="*/ 74 h 328"/>
                <a:gd name="T24" fmla="*/ 240 w 321"/>
                <a:gd name="T25" fmla="*/ 68 h 328"/>
                <a:gd name="T26" fmla="*/ 211 w 321"/>
                <a:gd name="T27" fmla="*/ 53 h 328"/>
                <a:gd name="T28" fmla="*/ 208 w 321"/>
                <a:gd name="T29" fmla="*/ 47 h 328"/>
                <a:gd name="T30" fmla="*/ 188 w 321"/>
                <a:gd name="T31" fmla="*/ 43 h 328"/>
                <a:gd name="T32" fmla="*/ 184 w 321"/>
                <a:gd name="T33" fmla="*/ 9 h 328"/>
                <a:gd name="T34" fmla="*/ 158 w 321"/>
                <a:gd name="T35" fmla="*/ 23 h 328"/>
                <a:gd name="T36" fmla="*/ 136 w 321"/>
                <a:gd name="T37" fmla="*/ 27 h 328"/>
                <a:gd name="T38" fmla="*/ 118 w 321"/>
                <a:gd name="T39" fmla="*/ 28 h 328"/>
                <a:gd name="T40" fmla="*/ 112 w 321"/>
                <a:gd name="T41" fmla="*/ 1 h 328"/>
                <a:gd name="T42" fmla="*/ 92 w 321"/>
                <a:gd name="T43" fmla="*/ 12 h 328"/>
                <a:gd name="T44" fmla="*/ 76 w 321"/>
                <a:gd name="T45" fmla="*/ 11 h 328"/>
                <a:gd name="T46" fmla="*/ 86 w 321"/>
                <a:gd name="T47" fmla="*/ 23 h 328"/>
                <a:gd name="T48" fmla="*/ 75 w 321"/>
                <a:gd name="T49" fmla="*/ 33 h 328"/>
                <a:gd name="T50" fmla="*/ 60 w 321"/>
                <a:gd name="T51" fmla="*/ 35 h 328"/>
                <a:gd name="T52" fmla="*/ 34 w 321"/>
                <a:gd name="T53" fmla="*/ 30 h 328"/>
                <a:gd name="T54" fmla="*/ 32 w 321"/>
                <a:gd name="T55" fmla="*/ 42 h 328"/>
                <a:gd name="T56" fmla="*/ 33 w 321"/>
                <a:gd name="T57" fmla="*/ 77 h 328"/>
                <a:gd name="T58" fmla="*/ 9 w 321"/>
                <a:gd name="T59" fmla="*/ 86 h 328"/>
                <a:gd name="T60" fmla="*/ 1 w 321"/>
                <a:gd name="T61" fmla="*/ 103 h 328"/>
                <a:gd name="T62" fmla="*/ 11 w 321"/>
                <a:gd name="T63" fmla="*/ 120 h 328"/>
                <a:gd name="T64" fmla="*/ 27 w 321"/>
                <a:gd name="T65" fmla="*/ 122 h 328"/>
                <a:gd name="T66" fmla="*/ 47 w 321"/>
                <a:gd name="T67" fmla="*/ 131 h 328"/>
                <a:gd name="T68" fmla="*/ 71 w 321"/>
                <a:gd name="T69" fmla="*/ 124 h 328"/>
                <a:gd name="T70" fmla="*/ 88 w 321"/>
                <a:gd name="T71" fmla="*/ 146 h 328"/>
                <a:gd name="T72" fmla="*/ 107 w 321"/>
                <a:gd name="T73" fmla="*/ 154 h 328"/>
                <a:gd name="T74" fmla="*/ 112 w 321"/>
                <a:gd name="T75" fmla="*/ 173 h 328"/>
                <a:gd name="T76" fmla="*/ 133 w 321"/>
                <a:gd name="T77" fmla="*/ 189 h 328"/>
                <a:gd name="T78" fmla="*/ 130 w 321"/>
                <a:gd name="T79" fmla="*/ 209 h 328"/>
                <a:gd name="T80" fmla="*/ 142 w 321"/>
                <a:gd name="T81" fmla="*/ 226 h 328"/>
                <a:gd name="T82" fmla="*/ 158 w 321"/>
                <a:gd name="T83" fmla="*/ 240 h 328"/>
                <a:gd name="T84" fmla="*/ 164 w 321"/>
                <a:gd name="T85" fmla="*/ 267 h 328"/>
                <a:gd name="T86" fmla="*/ 134 w 321"/>
                <a:gd name="T87" fmla="*/ 296 h 328"/>
                <a:gd name="T88" fmla="*/ 146 w 321"/>
                <a:gd name="T89" fmla="*/ 304 h 328"/>
                <a:gd name="T90" fmla="*/ 165 w 321"/>
                <a:gd name="T91" fmla="*/ 3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1" h="328">
                  <a:moveTo>
                    <a:pt x="170" y="324"/>
                  </a:moveTo>
                  <a:cubicBezTo>
                    <a:pt x="175" y="320"/>
                    <a:pt x="174" y="318"/>
                    <a:pt x="176" y="314"/>
                  </a:cubicBezTo>
                  <a:cubicBezTo>
                    <a:pt x="178" y="310"/>
                    <a:pt x="176" y="308"/>
                    <a:pt x="180" y="304"/>
                  </a:cubicBezTo>
                  <a:cubicBezTo>
                    <a:pt x="184" y="301"/>
                    <a:pt x="180" y="298"/>
                    <a:pt x="185" y="296"/>
                  </a:cubicBezTo>
                  <a:cubicBezTo>
                    <a:pt x="190" y="293"/>
                    <a:pt x="189" y="298"/>
                    <a:pt x="185" y="303"/>
                  </a:cubicBezTo>
                  <a:cubicBezTo>
                    <a:pt x="181" y="308"/>
                    <a:pt x="180" y="310"/>
                    <a:pt x="185" y="306"/>
                  </a:cubicBezTo>
                  <a:cubicBezTo>
                    <a:pt x="191" y="302"/>
                    <a:pt x="193" y="296"/>
                    <a:pt x="196" y="290"/>
                  </a:cubicBezTo>
                  <a:cubicBezTo>
                    <a:pt x="199" y="284"/>
                    <a:pt x="201" y="282"/>
                    <a:pt x="204" y="281"/>
                  </a:cubicBezTo>
                  <a:cubicBezTo>
                    <a:pt x="206" y="281"/>
                    <a:pt x="206" y="274"/>
                    <a:pt x="206" y="270"/>
                  </a:cubicBezTo>
                  <a:cubicBezTo>
                    <a:pt x="206" y="265"/>
                    <a:pt x="204" y="261"/>
                    <a:pt x="206" y="258"/>
                  </a:cubicBezTo>
                  <a:cubicBezTo>
                    <a:pt x="208" y="255"/>
                    <a:pt x="206" y="252"/>
                    <a:pt x="209" y="252"/>
                  </a:cubicBezTo>
                  <a:cubicBezTo>
                    <a:pt x="211" y="252"/>
                    <a:pt x="215" y="248"/>
                    <a:pt x="219" y="244"/>
                  </a:cubicBezTo>
                  <a:cubicBezTo>
                    <a:pt x="223" y="240"/>
                    <a:pt x="225" y="240"/>
                    <a:pt x="229" y="240"/>
                  </a:cubicBezTo>
                  <a:cubicBezTo>
                    <a:pt x="234" y="239"/>
                    <a:pt x="231" y="238"/>
                    <a:pt x="234" y="237"/>
                  </a:cubicBezTo>
                  <a:cubicBezTo>
                    <a:pt x="237" y="236"/>
                    <a:pt x="238" y="234"/>
                    <a:pt x="240" y="232"/>
                  </a:cubicBezTo>
                  <a:cubicBezTo>
                    <a:pt x="242" y="231"/>
                    <a:pt x="249" y="233"/>
                    <a:pt x="253" y="233"/>
                  </a:cubicBezTo>
                  <a:cubicBezTo>
                    <a:pt x="258" y="233"/>
                    <a:pt x="261" y="233"/>
                    <a:pt x="261" y="230"/>
                  </a:cubicBezTo>
                  <a:cubicBezTo>
                    <a:pt x="261" y="228"/>
                    <a:pt x="263" y="225"/>
                    <a:pt x="265" y="225"/>
                  </a:cubicBezTo>
                  <a:cubicBezTo>
                    <a:pt x="268" y="225"/>
                    <a:pt x="269" y="225"/>
                    <a:pt x="269" y="221"/>
                  </a:cubicBezTo>
                  <a:cubicBezTo>
                    <a:pt x="269" y="218"/>
                    <a:pt x="270" y="215"/>
                    <a:pt x="272" y="214"/>
                  </a:cubicBezTo>
                  <a:cubicBezTo>
                    <a:pt x="274" y="212"/>
                    <a:pt x="274" y="209"/>
                    <a:pt x="275" y="206"/>
                  </a:cubicBezTo>
                  <a:cubicBezTo>
                    <a:pt x="276" y="204"/>
                    <a:pt x="278" y="205"/>
                    <a:pt x="278" y="202"/>
                  </a:cubicBezTo>
                  <a:cubicBezTo>
                    <a:pt x="278" y="199"/>
                    <a:pt x="279" y="195"/>
                    <a:pt x="279" y="192"/>
                  </a:cubicBezTo>
                  <a:cubicBezTo>
                    <a:pt x="279" y="190"/>
                    <a:pt x="282" y="190"/>
                    <a:pt x="283" y="188"/>
                  </a:cubicBezTo>
                  <a:cubicBezTo>
                    <a:pt x="285" y="186"/>
                    <a:pt x="282" y="184"/>
                    <a:pt x="284" y="178"/>
                  </a:cubicBezTo>
                  <a:cubicBezTo>
                    <a:pt x="286" y="172"/>
                    <a:pt x="284" y="167"/>
                    <a:pt x="284" y="162"/>
                  </a:cubicBezTo>
                  <a:cubicBezTo>
                    <a:pt x="284" y="157"/>
                    <a:pt x="284" y="152"/>
                    <a:pt x="286" y="151"/>
                  </a:cubicBezTo>
                  <a:cubicBezTo>
                    <a:pt x="288" y="149"/>
                    <a:pt x="287" y="148"/>
                    <a:pt x="286" y="147"/>
                  </a:cubicBezTo>
                  <a:cubicBezTo>
                    <a:pt x="284" y="147"/>
                    <a:pt x="286" y="145"/>
                    <a:pt x="287" y="145"/>
                  </a:cubicBezTo>
                  <a:cubicBezTo>
                    <a:pt x="288" y="145"/>
                    <a:pt x="290" y="148"/>
                    <a:pt x="292" y="147"/>
                  </a:cubicBezTo>
                  <a:cubicBezTo>
                    <a:pt x="294" y="145"/>
                    <a:pt x="296" y="139"/>
                    <a:pt x="298" y="134"/>
                  </a:cubicBezTo>
                  <a:cubicBezTo>
                    <a:pt x="300" y="129"/>
                    <a:pt x="304" y="129"/>
                    <a:pt x="306" y="128"/>
                  </a:cubicBezTo>
                  <a:cubicBezTo>
                    <a:pt x="309" y="127"/>
                    <a:pt x="314" y="121"/>
                    <a:pt x="317" y="112"/>
                  </a:cubicBezTo>
                  <a:cubicBezTo>
                    <a:pt x="321" y="104"/>
                    <a:pt x="317" y="95"/>
                    <a:pt x="316" y="89"/>
                  </a:cubicBezTo>
                  <a:cubicBezTo>
                    <a:pt x="314" y="83"/>
                    <a:pt x="312" y="84"/>
                    <a:pt x="309" y="84"/>
                  </a:cubicBezTo>
                  <a:cubicBezTo>
                    <a:pt x="305" y="85"/>
                    <a:pt x="298" y="84"/>
                    <a:pt x="290" y="74"/>
                  </a:cubicBezTo>
                  <a:cubicBezTo>
                    <a:pt x="281" y="64"/>
                    <a:pt x="272" y="65"/>
                    <a:pt x="266" y="67"/>
                  </a:cubicBezTo>
                  <a:cubicBezTo>
                    <a:pt x="260" y="68"/>
                    <a:pt x="254" y="64"/>
                    <a:pt x="250" y="63"/>
                  </a:cubicBezTo>
                  <a:cubicBezTo>
                    <a:pt x="246" y="62"/>
                    <a:pt x="242" y="67"/>
                    <a:pt x="240" y="68"/>
                  </a:cubicBezTo>
                  <a:cubicBezTo>
                    <a:pt x="237" y="69"/>
                    <a:pt x="241" y="64"/>
                    <a:pt x="241" y="60"/>
                  </a:cubicBezTo>
                  <a:cubicBezTo>
                    <a:pt x="241" y="57"/>
                    <a:pt x="230" y="52"/>
                    <a:pt x="222" y="49"/>
                  </a:cubicBezTo>
                  <a:cubicBezTo>
                    <a:pt x="214" y="46"/>
                    <a:pt x="211" y="47"/>
                    <a:pt x="211" y="53"/>
                  </a:cubicBezTo>
                  <a:cubicBezTo>
                    <a:pt x="211" y="58"/>
                    <a:pt x="207" y="51"/>
                    <a:pt x="205" y="57"/>
                  </a:cubicBezTo>
                  <a:cubicBezTo>
                    <a:pt x="202" y="62"/>
                    <a:pt x="198" y="58"/>
                    <a:pt x="201" y="57"/>
                  </a:cubicBezTo>
                  <a:cubicBezTo>
                    <a:pt x="204" y="55"/>
                    <a:pt x="207" y="51"/>
                    <a:pt x="208" y="47"/>
                  </a:cubicBezTo>
                  <a:cubicBezTo>
                    <a:pt x="209" y="44"/>
                    <a:pt x="196" y="41"/>
                    <a:pt x="191" y="43"/>
                  </a:cubicBezTo>
                  <a:cubicBezTo>
                    <a:pt x="187" y="45"/>
                    <a:pt x="190" y="51"/>
                    <a:pt x="186" y="49"/>
                  </a:cubicBezTo>
                  <a:cubicBezTo>
                    <a:pt x="183" y="47"/>
                    <a:pt x="186" y="43"/>
                    <a:pt x="188" y="43"/>
                  </a:cubicBezTo>
                  <a:cubicBezTo>
                    <a:pt x="191" y="43"/>
                    <a:pt x="194" y="37"/>
                    <a:pt x="196" y="33"/>
                  </a:cubicBezTo>
                  <a:cubicBezTo>
                    <a:pt x="198" y="29"/>
                    <a:pt x="193" y="28"/>
                    <a:pt x="190" y="24"/>
                  </a:cubicBezTo>
                  <a:cubicBezTo>
                    <a:pt x="187" y="21"/>
                    <a:pt x="187" y="10"/>
                    <a:pt x="184" y="9"/>
                  </a:cubicBezTo>
                  <a:cubicBezTo>
                    <a:pt x="181" y="12"/>
                    <a:pt x="176" y="18"/>
                    <a:pt x="175" y="22"/>
                  </a:cubicBezTo>
                  <a:cubicBezTo>
                    <a:pt x="173" y="27"/>
                    <a:pt x="171" y="24"/>
                    <a:pt x="166" y="25"/>
                  </a:cubicBezTo>
                  <a:cubicBezTo>
                    <a:pt x="162" y="27"/>
                    <a:pt x="159" y="25"/>
                    <a:pt x="158" y="23"/>
                  </a:cubicBezTo>
                  <a:cubicBezTo>
                    <a:pt x="157" y="21"/>
                    <a:pt x="152" y="23"/>
                    <a:pt x="149" y="23"/>
                  </a:cubicBezTo>
                  <a:cubicBezTo>
                    <a:pt x="146" y="22"/>
                    <a:pt x="148" y="26"/>
                    <a:pt x="146" y="28"/>
                  </a:cubicBezTo>
                  <a:cubicBezTo>
                    <a:pt x="144" y="29"/>
                    <a:pt x="138" y="25"/>
                    <a:pt x="136" y="27"/>
                  </a:cubicBezTo>
                  <a:cubicBezTo>
                    <a:pt x="134" y="30"/>
                    <a:pt x="133" y="27"/>
                    <a:pt x="132" y="29"/>
                  </a:cubicBezTo>
                  <a:cubicBezTo>
                    <a:pt x="131" y="31"/>
                    <a:pt x="128" y="30"/>
                    <a:pt x="127" y="31"/>
                  </a:cubicBezTo>
                  <a:cubicBezTo>
                    <a:pt x="126" y="32"/>
                    <a:pt x="122" y="33"/>
                    <a:pt x="118" y="28"/>
                  </a:cubicBezTo>
                  <a:cubicBezTo>
                    <a:pt x="114" y="24"/>
                    <a:pt x="114" y="16"/>
                    <a:pt x="116" y="14"/>
                  </a:cubicBezTo>
                  <a:cubicBezTo>
                    <a:pt x="118" y="13"/>
                    <a:pt x="118" y="9"/>
                    <a:pt x="116" y="7"/>
                  </a:cubicBezTo>
                  <a:cubicBezTo>
                    <a:pt x="113" y="6"/>
                    <a:pt x="116" y="1"/>
                    <a:pt x="112" y="1"/>
                  </a:cubicBezTo>
                  <a:cubicBezTo>
                    <a:pt x="109" y="0"/>
                    <a:pt x="109" y="4"/>
                    <a:pt x="107" y="5"/>
                  </a:cubicBezTo>
                  <a:cubicBezTo>
                    <a:pt x="105" y="6"/>
                    <a:pt x="100" y="10"/>
                    <a:pt x="97" y="9"/>
                  </a:cubicBezTo>
                  <a:cubicBezTo>
                    <a:pt x="95" y="9"/>
                    <a:pt x="92" y="10"/>
                    <a:pt x="92" y="12"/>
                  </a:cubicBezTo>
                  <a:cubicBezTo>
                    <a:pt x="92" y="15"/>
                    <a:pt x="89" y="14"/>
                    <a:pt x="89" y="12"/>
                  </a:cubicBezTo>
                  <a:cubicBezTo>
                    <a:pt x="88" y="10"/>
                    <a:pt x="83" y="11"/>
                    <a:pt x="82" y="10"/>
                  </a:cubicBezTo>
                  <a:cubicBezTo>
                    <a:pt x="80" y="8"/>
                    <a:pt x="73" y="9"/>
                    <a:pt x="76" y="11"/>
                  </a:cubicBezTo>
                  <a:cubicBezTo>
                    <a:pt x="79" y="12"/>
                    <a:pt x="79" y="14"/>
                    <a:pt x="79" y="17"/>
                  </a:cubicBezTo>
                  <a:cubicBezTo>
                    <a:pt x="79" y="19"/>
                    <a:pt x="82" y="18"/>
                    <a:pt x="82" y="22"/>
                  </a:cubicBezTo>
                  <a:cubicBezTo>
                    <a:pt x="82" y="25"/>
                    <a:pt x="84" y="23"/>
                    <a:pt x="86" y="23"/>
                  </a:cubicBezTo>
                  <a:cubicBezTo>
                    <a:pt x="87" y="23"/>
                    <a:pt x="87" y="25"/>
                    <a:pt x="85" y="26"/>
                  </a:cubicBezTo>
                  <a:cubicBezTo>
                    <a:pt x="82" y="26"/>
                    <a:pt x="81" y="28"/>
                    <a:pt x="80" y="30"/>
                  </a:cubicBezTo>
                  <a:cubicBezTo>
                    <a:pt x="79" y="33"/>
                    <a:pt x="77" y="31"/>
                    <a:pt x="75" y="33"/>
                  </a:cubicBezTo>
                  <a:cubicBezTo>
                    <a:pt x="73" y="35"/>
                    <a:pt x="71" y="37"/>
                    <a:pt x="69" y="36"/>
                  </a:cubicBezTo>
                  <a:cubicBezTo>
                    <a:pt x="68" y="35"/>
                    <a:pt x="67" y="36"/>
                    <a:pt x="65" y="37"/>
                  </a:cubicBezTo>
                  <a:cubicBezTo>
                    <a:pt x="63" y="38"/>
                    <a:pt x="63" y="37"/>
                    <a:pt x="60" y="35"/>
                  </a:cubicBezTo>
                  <a:cubicBezTo>
                    <a:pt x="58" y="33"/>
                    <a:pt x="57" y="30"/>
                    <a:pt x="54" y="27"/>
                  </a:cubicBezTo>
                  <a:cubicBezTo>
                    <a:pt x="52" y="27"/>
                    <a:pt x="48" y="29"/>
                    <a:pt x="46" y="29"/>
                  </a:cubicBezTo>
                  <a:cubicBezTo>
                    <a:pt x="43" y="29"/>
                    <a:pt x="34" y="28"/>
                    <a:pt x="34" y="30"/>
                  </a:cubicBezTo>
                  <a:cubicBezTo>
                    <a:pt x="33" y="31"/>
                    <a:pt x="35" y="34"/>
                    <a:pt x="36" y="34"/>
                  </a:cubicBezTo>
                  <a:cubicBezTo>
                    <a:pt x="37" y="34"/>
                    <a:pt x="41" y="35"/>
                    <a:pt x="38" y="37"/>
                  </a:cubicBezTo>
                  <a:cubicBezTo>
                    <a:pt x="35" y="40"/>
                    <a:pt x="32" y="37"/>
                    <a:pt x="32" y="42"/>
                  </a:cubicBezTo>
                  <a:cubicBezTo>
                    <a:pt x="32" y="47"/>
                    <a:pt x="39" y="50"/>
                    <a:pt x="37" y="55"/>
                  </a:cubicBezTo>
                  <a:cubicBezTo>
                    <a:pt x="37" y="57"/>
                    <a:pt x="36" y="63"/>
                    <a:pt x="36" y="66"/>
                  </a:cubicBezTo>
                  <a:cubicBezTo>
                    <a:pt x="36" y="68"/>
                    <a:pt x="35" y="76"/>
                    <a:pt x="33" y="77"/>
                  </a:cubicBezTo>
                  <a:cubicBezTo>
                    <a:pt x="30" y="77"/>
                    <a:pt x="29" y="75"/>
                    <a:pt x="26" y="77"/>
                  </a:cubicBezTo>
                  <a:cubicBezTo>
                    <a:pt x="23" y="80"/>
                    <a:pt x="19" y="78"/>
                    <a:pt x="16" y="81"/>
                  </a:cubicBezTo>
                  <a:cubicBezTo>
                    <a:pt x="13" y="83"/>
                    <a:pt x="9" y="82"/>
                    <a:pt x="9" y="86"/>
                  </a:cubicBezTo>
                  <a:cubicBezTo>
                    <a:pt x="9" y="89"/>
                    <a:pt x="5" y="90"/>
                    <a:pt x="6" y="93"/>
                  </a:cubicBezTo>
                  <a:cubicBezTo>
                    <a:pt x="7" y="96"/>
                    <a:pt x="5" y="95"/>
                    <a:pt x="3" y="97"/>
                  </a:cubicBezTo>
                  <a:cubicBezTo>
                    <a:pt x="0" y="100"/>
                    <a:pt x="3" y="101"/>
                    <a:pt x="1" y="103"/>
                  </a:cubicBezTo>
                  <a:cubicBezTo>
                    <a:pt x="0" y="104"/>
                    <a:pt x="2" y="107"/>
                    <a:pt x="4" y="110"/>
                  </a:cubicBezTo>
                  <a:cubicBezTo>
                    <a:pt x="5" y="112"/>
                    <a:pt x="7" y="114"/>
                    <a:pt x="7" y="116"/>
                  </a:cubicBezTo>
                  <a:cubicBezTo>
                    <a:pt x="7" y="119"/>
                    <a:pt x="9" y="120"/>
                    <a:pt x="11" y="120"/>
                  </a:cubicBezTo>
                  <a:cubicBezTo>
                    <a:pt x="13" y="119"/>
                    <a:pt x="11" y="124"/>
                    <a:pt x="15" y="124"/>
                  </a:cubicBezTo>
                  <a:cubicBezTo>
                    <a:pt x="19" y="124"/>
                    <a:pt x="23" y="125"/>
                    <a:pt x="24" y="123"/>
                  </a:cubicBezTo>
                  <a:cubicBezTo>
                    <a:pt x="25" y="121"/>
                    <a:pt x="27" y="119"/>
                    <a:pt x="27" y="122"/>
                  </a:cubicBezTo>
                  <a:cubicBezTo>
                    <a:pt x="27" y="125"/>
                    <a:pt x="27" y="134"/>
                    <a:pt x="29" y="133"/>
                  </a:cubicBezTo>
                  <a:cubicBezTo>
                    <a:pt x="32" y="132"/>
                    <a:pt x="37" y="132"/>
                    <a:pt x="40" y="133"/>
                  </a:cubicBezTo>
                  <a:cubicBezTo>
                    <a:pt x="42" y="134"/>
                    <a:pt x="45" y="133"/>
                    <a:pt x="47" y="131"/>
                  </a:cubicBezTo>
                  <a:cubicBezTo>
                    <a:pt x="48" y="130"/>
                    <a:pt x="50" y="130"/>
                    <a:pt x="54" y="128"/>
                  </a:cubicBezTo>
                  <a:cubicBezTo>
                    <a:pt x="57" y="126"/>
                    <a:pt x="60" y="123"/>
                    <a:pt x="63" y="123"/>
                  </a:cubicBezTo>
                  <a:cubicBezTo>
                    <a:pt x="66" y="123"/>
                    <a:pt x="71" y="121"/>
                    <a:pt x="71" y="124"/>
                  </a:cubicBezTo>
                  <a:cubicBezTo>
                    <a:pt x="70" y="126"/>
                    <a:pt x="69" y="135"/>
                    <a:pt x="73" y="140"/>
                  </a:cubicBezTo>
                  <a:cubicBezTo>
                    <a:pt x="77" y="144"/>
                    <a:pt x="79" y="146"/>
                    <a:pt x="83" y="145"/>
                  </a:cubicBezTo>
                  <a:cubicBezTo>
                    <a:pt x="86" y="145"/>
                    <a:pt x="86" y="147"/>
                    <a:pt x="88" y="146"/>
                  </a:cubicBezTo>
                  <a:cubicBezTo>
                    <a:pt x="91" y="146"/>
                    <a:pt x="89" y="149"/>
                    <a:pt x="92" y="149"/>
                  </a:cubicBezTo>
                  <a:cubicBezTo>
                    <a:pt x="94" y="149"/>
                    <a:pt x="98" y="150"/>
                    <a:pt x="98" y="152"/>
                  </a:cubicBezTo>
                  <a:cubicBezTo>
                    <a:pt x="98" y="155"/>
                    <a:pt x="106" y="153"/>
                    <a:pt x="107" y="154"/>
                  </a:cubicBezTo>
                  <a:cubicBezTo>
                    <a:pt x="109" y="156"/>
                    <a:pt x="111" y="157"/>
                    <a:pt x="110" y="160"/>
                  </a:cubicBezTo>
                  <a:cubicBezTo>
                    <a:pt x="110" y="163"/>
                    <a:pt x="114" y="165"/>
                    <a:pt x="112" y="166"/>
                  </a:cubicBezTo>
                  <a:cubicBezTo>
                    <a:pt x="109" y="167"/>
                    <a:pt x="112" y="169"/>
                    <a:pt x="112" y="173"/>
                  </a:cubicBezTo>
                  <a:cubicBezTo>
                    <a:pt x="113" y="176"/>
                    <a:pt x="116" y="177"/>
                    <a:pt x="121" y="177"/>
                  </a:cubicBezTo>
                  <a:cubicBezTo>
                    <a:pt x="127" y="176"/>
                    <a:pt x="128" y="177"/>
                    <a:pt x="128" y="181"/>
                  </a:cubicBezTo>
                  <a:cubicBezTo>
                    <a:pt x="128" y="184"/>
                    <a:pt x="132" y="185"/>
                    <a:pt x="133" y="189"/>
                  </a:cubicBezTo>
                  <a:cubicBezTo>
                    <a:pt x="134" y="192"/>
                    <a:pt x="131" y="196"/>
                    <a:pt x="132" y="199"/>
                  </a:cubicBezTo>
                  <a:cubicBezTo>
                    <a:pt x="132" y="201"/>
                    <a:pt x="131" y="203"/>
                    <a:pt x="129" y="204"/>
                  </a:cubicBezTo>
                  <a:cubicBezTo>
                    <a:pt x="131" y="207"/>
                    <a:pt x="131" y="208"/>
                    <a:pt x="130" y="209"/>
                  </a:cubicBezTo>
                  <a:cubicBezTo>
                    <a:pt x="127" y="210"/>
                    <a:pt x="132" y="213"/>
                    <a:pt x="131" y="219"/>
                  </a:cubicBezTo>
                  <a:cubicBezTo>
                    <a:pt x="130" y="224"/>
                    <a:pt x="130" y="225"/>
                    <a:pt x="135" y="225"/>
                  </a:cubicBezTo>
                  <a:cubicBezTo>
                    <a:pt x="141" y="225"/>
                    <a:pt x="140" y="227"/>
                    <a:pt x="142" y="226"/>
                  </a:cubicBezTo>
                  <a:cubicBezTo>
                    <a:pt x="144" y="225"/>
                    <a:pt x="147" y="230"/>
                    <a:pt x="148" y="233"/>
                  </a:cubicBezTo>
                  <a:cubicBezTo>
                    <a:pt x="148" y="235"/>
                    <a:pt x="151" y="242"/>
                    <a:pt x="152" y="242"/>
                  </a:cubicBezTo>
                  <a:cubicBezTo>
                    <a:pt x="153" y="242"/>
                    <a:pt x="155" y="239"/>
                    <a:pt x="158" y="240"/>
                  </a:cubicBezTo>
                  <a:cubicBezTo>
                    <a:pt x="161" y="241"/>
                    <a:pt x="158" y="251"/>
                    <a:pt x="158" y="255"/>
                  </a:cubicBezTo>
                  <a:cubicBezTo>
                    <a:pt x="160" y="254"/>
                    <a:pt x="162" y="254"/>
                    <a:pt x="163" y="255"/>
                  </a:cubicBezTo>
                  <a:cubicBezTo>
                    <a:pt x="164" y="256"/>
                    <a:pt x="165" y="265"/>
                    <a:pt x="164" y="267"/>
                  </a:cubicBezTo>
                  <a:cubicBezTo>
                    <a:pt x="164" y="269"/>
                    <a:pt x="158" y="271"/>
                    <a:pt x="155" y="273"/>
                  </a:cubicBezTo>
                  <a:cubicBezTo>
                    <a:pt x="152" y="275"/>
                    <a:pt x="144" y="282"/>
                    <a:pt x="141" y="287"/>
                  </a:cubicBezTo>
                  <a:cubicBezTo>
                    <a:pt x="139" y="291"/>
                    <a:pt x="136" y="293"/>
                    <a:pt x="134" y="296"/>
                  </a:cubicBezTo>
                  <a:cubicBezTo>
                    <a:pt x="135" y="296"/>
                    <a:pt x="135" y="296"/>
                    <a:pt x="136" y="296"/>
                  </a:cubicBezTo>
                  <a:cubicBezTo>
                    <a:pt x="138" y="295"/>
                    <a:pt x="140" y="295"/>
                    <a:pt x="143" y="298"/>
                  </a:cubicBezTo>
                  <a:cubicBezTo>
                    <a:pt x="146" y="301"/>
                    <a:pt x="145" y="304"/>
                    <a:pt x="146" y="304"/>
                  </a:cubicBezTo>
                  <a:cubicBezTo>
                    <a:pt x="148" y="303"/>
                    <a:pt x="149" y="299"/>
                    <a:pt x="151" y="302"/>
                  </a:cubicBezTo>
                  <a:cubicBezTo>
                    <a:pt x="153" y="305"/>
                    <a:pt x="159" y="308"/>
                    <a:pt x="160" y="309"/>
                  </a:cubicBezTo>
                  <a:cubicBezTo>
                    <a:pt x="161" y="311"/>
                    <a:pt x="165" y="312"/>
                    <a:pt x="165" y="316"/>
                  </a:cubicBezTo>
                  <a:cubicBezTo>
                    <a:pt x="165" y="318"/>
                    <a:pt x="164" y="323"/>
                    <a:pt x="166" y="328"/>
                  </a:cubicBezTo>
                  <a:cubicBezTo>
                    <a:pt x="167" y="326"/>
                    <a:pt x="168" y="325"/>
                    <a:pt x="170" y="32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8" name="Freeform 107"/>
            <p:cNvSpPr>
              <a:spLocks/>
            </p:cNvSpPr>
            <p:nvPr/>
          </p:nvSpPr>
          <p:spPr bwMode="auto">
            <a:xfrm>
              <a:off x="7043188" y="6932159"/>
              <a:ext cx="139700" cy="153988"/>
            </a:xfrm>
            <a:custGeom>
              <a:avLst/>
              <a:gdLst>
                <a:gd name="T0" fmla="*/ 39 w 40"/>
                <a:gd name="T1" fmla="*/ 21 h 44"/>
                <a:gd name="T2" fmla="*/ 34 w 40"/>
                <a:gd name="T3" fmla="*/ 14 h 44"/>
                <a:gd name="T4" fmla="*/ 25 w 40"/>
                <a:gd name="T5" fmla="*/ 7 h 44"/>
                <a:gd name="T6" fmla="*/ 20 w 40"/>
                <a:gd name="T7" fmla="*/ 9 h 44"/>
                <a:gd name="T8" fmla="*/ 17 w 40"/>
                <a:gd name="T9" fmla="*/ 3 h 44"/>
                <a:gd name="T10" fmla="*/ 10 w 40"/>
                <a:gd name="T11" fmla="*/ 1 h 44"/>
                <a:gd name="T12" fmla="*/ 8 w 40"/>
                <a:gd name="T13" fmla="*/ 1 h 44"/>
                <a:gd name="T14" fmla="*/ 5 w 40"/>
                <a:gd name="T15" fmla="*/ 5 h 44"/>
                <a:gd name="T16" fmla="*/ 2 w 40"/>
                <a:gd name="T17" fmla="*/ 19 h 44"/>
                <a:gd name="T18" fmla="*/ 0 w 40"/>
                <a:gd name="T19" fmla="*/ 29 h 44"/>
                <a:gd name="T20" fmla="*/ 3 w 40"/>
                <a:gd name="T21" fmla="*/ 34 h 44"/>
                <a:gd name="T22" fmla="*/ 2 w 40"/>
                <a:gd name="T23" fmla="*/ 38 h 44"/>
                <a:gd name="T24" fmla="*/ 5 w 40"/>
                <a:gd name="T25" fmla="*/ 39 h 44"/>
                <a:gd name="T26" fmla="*/ 15 w 40"/>
                <a:gd name="T27" fmla="*/ 42 h 44"/>
                <a:gd name="T28" fmla="*/ 22 w 40"/>
                <a:gd name="T29" fmla="*/ 42 h 44"/>
                <a:gd name="T30" fmla="*/ 34 w 40"/>
                <a:gd name="T31" fmla="*/ 40 h 44"/>
                <a:gd name="T32" fmla="*/ 40 w 40"/>
                <a:gd name="T33" fmla="*/ 33 h 44"/>
                <a:gd name="T34" fmla="*/ 39 w 40"/>
                <a:gd name="T35" fmla="*/ 2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39" y="21"/>
                  </a:moveTo>
                  <a:cubicBezTo>
                    <a:pt x="39" y="17"/>
                    <a:pt x="35" y="16"/>
                    <a:pt x="34" y="14"/>
                  </a:cubicBezTo>
                  <a:cubicBezTo>
                    <a:pt x="33" y="13"/>
                    <a:pt x="27" y="10"/>
                    <a:pt x="25" y="7"/>
                  </a:cubicBezTo>
                  <a:cubicBezTo>
                    <a:pt x="23" y="4"/>
                    <a:pt x="22" y="8"/>
                    <a:pt x="20" y="9"/>
                  </a:cubicBezTo>
                  <a:cubicBezTo>
                    <a:pt x="19" y="9"/>
                    <a:pt x="20" y="6"/>
                    <a:pt x="17" y="3"/>
                  </a:cubicBezTo>
                  <a:cubicBezTo>
                    <a:pt x="14" y="0"/>
                    <a:pt x="12" y="0"/>
                    <a:pt x="10" y="1"/>
                  </a:cubicBezTo>
                  <a:cubicBezTo>
                    <a:pt x="9" y="1"/>
                    <a:pt x="9" y="1"/>
                    <a:pt x="8" y="1"/>
                  </a:cubicBezTo>
                  <a:cubicBezTo>
                    <a:pt x="6" y="2"/>
                    <a:pt x="5" y="4"/>
                    <a:pt x="5" y="5"/>
                  </a:cubicBezTo>
                  <a:cubicBezTo>
                    <a:pt x="5" y="9"/>
                    <a:pt x="3" y="12"/>
                    <a:pt x="2" y="19"/>
                  </a:cubicBezTo>
                  <a:cubicBezTo>
                    <a:pt x="2" y="25"/>
                    <a:pt x="0" y="24"/>
                    <a:pt x="0" y="29"/>
                  </a:cubicBezTo>
                  <a:cubicBezTo>
                    <a:pt x="0" y="34"/>
                    <a:pt x="2" y="34"/>
                    <a:pt x="3" y="34"/>
                  </a:cubicBezTo>
                  <a:cubicBezTo>
                    <a:pt x="3" y="35"/>
                    <a:pt x="2" y="36"/>
                    <a:pt x="2" y="38"/>
                  </a:cubicBezTo>
                  <a:cubicBezTo>
                    <a:pt x="3" y="38"/>
                    <a:pt x="3" y="39"/>
                    <a:pt x="5" y="39"/>
                  </a:cubicBezTo>
                  <a:cubicBezTo>
                    <a:pt x="8" y="39"/>
                    <a:pt x="12" y="40"/>
                    <a:pt x="15" y="42"/>
                  </a:cubicBezTo>
                  <a:cubicBezTo>
                    <a:pt x="19" y="44"/>
                    <a:pt x="18" y="41"/>
                    <a:pt x="22" y="42"/>
                  </a:cubicBezTo>
                  <a:cubicBezTo>
                    <a:pt x="25" y="42"/>
                    <a:pt x="30" y="43"/>
                    <a:pt x="34" y="40"/>
                  </a:cubicBezTo>
                  <a:cubicBezTo>
                    <a:pt x="37" y="39"/>
                    <a:pt x="38" y="36"/>
                    <a:pt x="40" y="33"/>
                  </a:cubicBezTo>
                  <a:cubicBezTo>
                    <a:pt x="38" y="28"/>
                    <a:pt x="39" y="23"/>
                    <a:pt x="3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9" name="Freeform 108"/>
            <p:cNvSpPr>
              <a:spLocks noEditPoints="1"/>
            </p:cNvSpPr>
            <p:nvPr/>
          </p:nvSpPr>
          <p:spPr bwMode="auto">
            <a:xfrm>
              <a:off x="6612975" y="6674984"/>
              <a:ext cx="566738" cy="1119188"/>
            </a:xfrm>
            <a:custGeom>
              <a:avLst/>
              <a:gdLst>
                <a:gd name="T0" fmla="*/ 46 w 163"/>
                <a:gd name="T1" fmla="*/ 305 h 322"/>
                <a:gd name="T2" fmla="*/ 43 w 163"/>
                <a:gd name="T3" fmla="*/ 298 h 322"/>
                <a:gd name="T4" fmla="*/ 40 w 163"/>
                <a:gd name="T5" fmla="*/ 320 h 322"/>
                <a:gd name="T6" fmla="*/ 57 w 163"/>
                <a:gd name="T7" fmla="*/ 321 h 322"/>
                <a:gd name="T8" fmla="*/ 62 w 163"/>
                <a:gd name="T9" fmla="*/ 315 h 322"/>
                <a:gd name="T10" fmla="*/ 156 w 163"/>
                <a:gd name="T11" fmla="*/ 34 h 322"/>
                <a:gd name="T12" fmla="*/ 152 w 163"/>
                <a:gd name="T13" fmla="*/ 46 h 322"/>
                <a:gd name="T14" fmla="*/ 138 w 163"/>
                <a:gd name="T15" fmla="*/ 51 h 322"/>
                <a:gd name="T16" fmla="*/ 123 w 163"/>
                <a:gd name="T17" fmla="*/ 48 h 322"/>
                <a:gd name="T18" fmla="*/ 132 w 163"/>
                <a:gd name="T19" fmla="*/ 32 h 322"/>
                <a:gd name="T20" fmla="*/ 108 w 163"/>
                <a:gd name="T21" fmla="*/ 20 h 322"/>
                <a:gd name="T22" fmla="*/ 88 w 163"/>
                <a:gd name="T23" fmla="*/ 3 h 322"/>
                <a:gd name="T24" fmla="*/ 75 w 163"/>
                <a:gd name="T25" fmla="*/ 8 h 322"/>
                <a:gd name="T26" fmla="*/ 59 w 163"/>
                <a:gd name="T27" fmla="*/ 4 h 322"/>
                <a:gd name="T28" fmla="*/ 51 w 163"/>
                <a:gd name="T29" fmla="*/ 19 h 322"/>
                <a:gd name="T30" fmla="*/ 42 w 163"/>
                <a:gd name="T31" fmla="*/ 32 h 322"/>
                <a:gd name="T32" fmla="*/ 43 w 163"/>
                <a:gd name="T33" fmla="*/ 46 h 322"/>
                <a:gd name="T34" fmla="*/ 35 w 163"/>
                <a:gd name="T35" fmla="*/ 56 h 322"/>
                <a:gd name="T36" fmla="*/ 30 w 163"/>
                <a:gd name="T37" fmla="*/ 68 h 322"/>
                <a:gd name="T38" fmla="*/ 26 w 163"/>
                <a:gd name="T39" fmla="*/ 82 h 322"/>
                <a:gd name="T40" fmla="*/ 29 w 163"/>
                <a:gd name="T41" fmla="*/ 99 h 322"/>
                <a:gd name="T42" fmla="*/ 29 w 163"/>
                <a:gd name="T43" fmla="*/ 113 h 322"/>
                <a:gd name="T44" fmla="*/ 26 w 163"/>
                <a:gd name="T45" fmla="*/ 129 h 322"/>
                <a:gd name="T46" fmla="*/ 20 w 163"/>
                <a:gd name="T47" fmla="*/ 147 h 322"/>
                <a:gd name="T48" fmla="*/ 18 w 163"/>
                <a:gd name="T49" fmla="*/ 155 h 322"/>
                <a:gd name="T50" fmla="*/ 15 w 163"/>
                <a:gd name="T51" fmla="*/ 166 h 322"/>
                <a:gd name="T52" fmla="*/ 15 w 163"/>
                <a:gd name="T53" fmla="*/ 177 h 322"/>
                <a:gd name="T54" fmla="*/ 13 w 163"/>
                <a:gd name="T55" fmla="*/ 194 h 322"/>
                <a:gd name="T56" fmla="*/ 15 w 163"/>
                <a:gd name="T57" fmla="*/ 204 h 322"/>
                <a:gd name="T58" fmla="*/ 19 w 163"/>
                <a:gd name="T59" fmla="*/ 212 h 322"/>
                <a:gd name="T60" fmla="*/ 17 w 163"/>
                <a:gd name="T61" fmla="*/ 219 h 322"/>
                <a:gd name="T62" fmla="*/ 15 w 163"/>
                <a:gd name="T63" fmla="*/ 231 h 322"/>
                <a:gd name="T64" fmla="*/ 9 w 163"/>
                <a:gd name="T65" fmla="*/ 242 h 322"/>
                <a:gd name="T66" fmla="*/ 6 w 163"/>
                <a:gd name="T67" fmla="*/ 254 h 322"/>
                <a:gd name="T68" fmla="*/ 2 w 163"/>
                <a:gd name="T69" fmla="*/ 267 h 322"/>
                <a:gd name="T70" fmla="*/ 11 w 163"/>
                <a:gd name="T71" fmla="*/ 274 h 322"/>
                <a:gd name="T72" fmla="*/ 15 w 163"/>
                <a:gd name="T73" fmla="*/ 287 h 322"/>
                <a:gd name="T74" fmla="*/ 34 w 163"/>
                <a:gd name="T75" fmla="*/ 289 h 322"/>
                <a:gd name="T76" fmla="*/ 37 w 163"/>
                <a:gd name="T77" fmla="*/ 283 h 322"/>
                <a:gd name="T78" fmla="*/ 38 w 163"/>
                <a:gd name="T79" fmla="*/ 269 h 322"/>
                <a:gd name="T80" fmla="*/ 47 w 163"/>
                <a:gd name="T81" fmla="*/ 260 h 322"/>
                <a:gd name="T82" fmla="*/ 62 w 163"/>
                <a:gd name="T83" fmla="*/ 243 h 322"/>
                <a:gd name="T84" fmla="*/ 56 w 163"/>
                <a:gd name="T85" fmla="*/ 233 h 322"/>
                <a:gd name="T86" fmla="*/ 64 w 163"/>
                <a:gd name="T87" fmla="*/ 214 h 322"/>
                <a:gd name="T88" fmla="*/ 68 w 163"/>
                <a:gd name="T89" fmla="*/ 204 h 322"/>
                <a:gd name="T90" fmla="*/ 73 w 163"/>
                <a:gd name="T91" fmla="*/ 193 h 322"/>
                <a:gd name="T92" fmla="*/ 78 w 163"/>
                <a:gd name="T93" fmla="*/ 192 h 322"/>
                <a:gd name="T94" fmla="*/ 75 w 163"/>
                <a:gd name="T95" fmla="*/ 188 h 322"/>
                <a:gd name="T96" fmla="*/ 70 w 163"/>
                <a:gd name="T97" fmla="*/ 179 h 322"/>
                <a:gd name="T98" fmla="*/ 82 w 163"/>
                <a:gd name="T99" fmla="*/ 175 h 322"/>
                <a:gd name="T100" fmla="*/ 92 w 163"/>
                <a:gd name="T101" fmla="*/ 163 h 322"/>
                <a:gd name="T102" fmla="*/ 95 w 163"/>
                <a:gd name="T103" fmla="*/ 154 h 322"/>
                <a:gd name="T104" fmla="*/ 131 w 163"/>
                <a:gd name="T105" fmla="*/ 145 h 322"/>
                <a:gd name="T106" fmla="*/ 135 w 163"/>
                <a:gd name="T107" fmla="*/ 129 h 322"/>
                <a:gd name="T108" fmla="*/ 129 w 163"/>
                <a:gd name="T109" fmla="*/ 118 h 322"/>
                <a:gd name="T110" fmla="*/ 126 w 163"/>
                <a:gd name="T111" fmla="*/ 112 h 322"/>
                <a:gd name="T112" fmla="*/ 124 w 163"/>
                <a:gd name="T113" fmla="*/ 103 h 322"/>
                <a:gd name="T114" fmla="*/ 129 w 163"/>
                <a:gd name="T115" fmla="*/ 79 h 322"/>
                <a:gd name="T116" fmla="*/ 153 w 163"/>
                <a:gd name="T117" fmla="*/ 52 h 322"/>
                <a:gd name="T118" fmla="*/ 161 w 163"/>
                <a:gd name="T119" fmla="*/ 34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 h="322">
                  <a:moveTo>
                    <a:pt x="62" y="315"/>
                  </a:moveTo>
                  <a:cubicBezTo>
                    <a:pt x="58" y="315"/>
                    <a:pt x="49" y="307"/>
                    <a:pt x="46" y="305"/>
                  </a:cubicBezTo>
                  <a:cubicBezTo>
                    <a:pt x="44" y="303"/>
                    <a:pt x="46" y="301"/>
                    <a:pt x="42" y="301"/>
                  </a:cubicBezTo>
                  <a:cubicBezTo>
                    <a:pt x="39" y="302"/>
                    <a:pt x="41" y="299"/>
                    <a:pt x="43" y="298"/>
                  </a:cubicBezTo>
                  <a:cubicBezTo>
                    <a:pt x="45" y="297"/>
                    <a:pt x="42" y="294"/>
                    <a:pt x="40" y="293"/>
                  </a:cubicBezTo>
                  <a:cubicBezTo>
                    <a:pt x="40" y="298"/>
                    <a:pt x="39" y="320"/>
                    <a:pt x="40" y="320"/>
                  </a:cubicBezTo>
                  <a:cubicBezTo>
                    <a:pt x="42" y="320"/>
                    <a:pt x="51" y="319"/>
                    <a:pt x="54" y="321"/>
                  </a:cubicBezTo>
                  <a:cubicBezTo>
                    <a:pt x="55" y="321"/>
                    <a:pt x="56" y="322"/>
                    <a:pt x="57" y="321"/>
                  </a:cubicBezTo>
                  <a:cubicBezTo>
                    <a:pt x="59" y="319"/>
                    <a:pt x="65" y="320"/>
                    <a:pt x="67" y="318"/>
                  </a:cubicBezTo>
                  <a:cubicBezTo>
                    <a:pt x="70" y="316"/>
                    <a:pt x="67" y="316"/>
                    <a:pt x="62" y="315"/>
                  </a:cubicBezTo>
                  <a:close/>
                  <a:moveTo>
                    <a:pt x="161" y="34"/>
                  </a:moveTo>
                  <a:cubicBezTo>
                    <a:pt x="160" y="33"/>
                    <a:pt x="158" y="33"/>
                    <a:pt x="156" y="34"/>
                  </a:cubicBezTo>
                  <a:cubicBezTo>
                    <a:pt x="156" y="34"/>
                    <a:pt x="156" y="34"/>
                    <a:pt x="156" y="34"/>
                  </a:cubicBezTo>
                  <a:cubicBezTo>
                    <a:pt x="156" y="38"/>
                    <a:pt x="154" y="46"/>
                    <a:pt x="152" y="46"/>
                  </a:cubicBezTo>
                  <a:cubicBezTo>
                    <a:pt x="149" y="46"/>
                    <a:pt x="147" y="50"/>
                    <a:pt x="145" y="49"/>
                  </a:cubicBezTo>
                  <a:cubicBezTo>
                    <a:pt x="143" y="49"/>
                    <a:pt x="141" y="52"/>
                    <a:pt x="138" y="51"/>
                  </a:cubicBezTo>
                  <a:cubicBezTo>
                    <a:pt x="136" y="49"/>
                    <a:pt x="132" y="51"/>
                    <a:pt x="131" y="50"/>
                  </a:cubicBezTo>
                  <a:cubicBezTo>
                    <a:pt x="129" y="49"/>
                    <a:pt x="123" y="50"/>
                    <a:pt x="123" y="48"/>
                  </a:cubicBezTo>
                  <a:cubicBezTo>
                    <a:pt x="123" y="47"/>
                    <a:pt x="126" y="47"/>
                    <a:pt x="126" y="43"/>
                  </a:cubicBezTo>
                  <a:cubicBezTo>
                    <a:pt x="126" y="39"/>
                    <a:pt x="133" y="34"/>
                    <a:pt x="132" y="32"/>
                  </a:cubicBezTo>
                  <a:cubicBezTo>
                    <a:pt x="131" y="30"/>
                    <a:pt x="119" y="27"/>
                    <a:pt x="117" y="25"/>
                  </a:cubicBezTo>
                  <a:cubicBezTo>
                    <a:pt x="115" y="22"/>
                    <a:pt x="113" y="21"/>
                    <a:pt x="108" y="20"/>
                  </a:cubicBezTo>
                  <a:cubicBezTo>
                    <a:pt x="103" y="20"/>
                    <a:pt x="103" y="17"/>
                    <a:pt x="99" y="15"/>
                  </a:cubicBezTo>
                  <a:cubicBezTo>
                    <a:pt x="96" y="12"/>
                    <a:pt x="90" y="6"/>
                    <a:pt x="88" y="3"/>
                  </a:cubicBezTo>
                  <a:cubicBezTo>
                    <a:pt x="85" y="3"/>
                    <a:pt x="81" y="2"/>
                    <a:pt x="80" y="3"/>
                  </a:cubicBezTo>
                  <a:cubicBezTo>
                    <a:pt x="79" y="5"/>
                    <a:pt x="77" y="11"/>
                    <a:pt x="75" y="8"/>
                  </a:cubicBezTo>
                  <a:cubicBezTo>
                    <a:pt x="74" y="5"/>
                    <a:pt x="70" y="5"/>
                    <a:pt x="66" y="4"/>
                  </a:cubicBezTo>
                  <a:cubicBezTo>
                    <a:pt x="62" y="4"/>
                    <a:pt x="63" y="0"/>
                    <a:pt x="59" y="4"/>
                  </a:cubicBezTo>
                  <a:cubicBezTo>
                    <a:pt x="57" y="6"/>
                    <a:pt x="55" y="8"/>
                    <a:pt x="53" y="9"/>
                  </a:cubicBezTo>
                  <a:cubicBezTo>
                    <a:pt x="53" y="13"/>
                    <a:pt x="52" y="17"/>
                    <a:pt x="51" y="19"/>
                  </a:cubicBezTo>
                  <a:cubicBezTo>
                    <a:pt x="50" y="20"/>
                    <a:pt x="42" y="24"/>
                    <a:pt x="42" y="26"/>
                  </a:cubicBezTo>
                  <a:cubicBezTo>
                    <a:pt x="42" y="28"/>
                    <a:pt x="43" y="30"/>
                    <a:pt x="42" y="32"/>
                  </a:cubicBezTo>
                  <a:cubicBezTo>
                    <a:pt x="40" y="33"/>
                    <a:pt x="45" y="39"/>
                    <a:pt x="42" y="40"/>
                  </a:cubicBezTo>
                  <a:cubicBezTo>
                    <a:pt x="40" y="42"/>
                    <a:pt x="44" y="44"/>
                    <a:pt x="43" y="46"/>
                  </a:cubicBezTo>
                  <a:cubicBezTo>
                    <a:pt x="41" y="47"/>
                    <a:pt x="38" y="48"/>
                    <a:pt x="38" y="50"/>
                  </a:cubicBezTo>
                  <a:cubicBezTo>
                    <a:pt x="38" y="51"/>
                    <a:pt x="38" y="55"/>
                    <a:pt x="35" y="56"/>
                  </a:cubicBezTo>
                  <a:cubicBezTo>
                    <a:pt x="33" y="57"/>
                    <a:pt x="32" y="61"/>
                    <a:pt x="32" y="64"/>
                  </a:cubicBezTo>
                  <a:cubicBezTo>
                    <a:pt x="32" y="66"/>
                    <a:pt x="28" y="64"/>
                    <a:pt x="30" y="68"/>
                  </a:cubicBezTo>
                  <a:cubicBezTo>
                    <a:pt x="31" y="71"/>
                    <a:pt x="32" y="75"/>
                    <a:pt x="30" y="76"/>
                  </a:cubicBezTo>
                  <a:cubicBezTo>
                    <a:pt x="27" y="77"/>
                    <a:pt x="28" y="82"/>
                    <a:pt x="26" y="82"/>
                  </a:cubicBezTo>
                  <a:cubicBezTo>
                    <a:pt x="25" y="82"/>
                    <a:pt x="24" y="88"/>
                    <a:pt x="26" y="91"/>
                  </a:cubicBezTo>
                  <a:cubicBezTo>
                    <a:pt x="28" y="94"/>
                    <a:pt x="29" y="96"/>
                    <a:pt x="29" y="99"/>
                  </a:cubicBezTo>
                  <a:cubicBezTo>
                    <a:pt x="29" y="102"/>
                    <a:pt x="32" y="103"/>
                    <a:pt x="31" y="106"/>
                  </a:cubicBezTo>
                  <a:cubicBezTo>
                    <a:pt x="30" y="109"/>
                    <a:pt x="30" y="112"/>
                    <a:pt x="29" y="113"/>
                  </a:cubicBezTo>
                  <a:cubicBezTo>
                    <a:pt x="27" y="114"/>
                    <a:pt x="28" y="118"/>
                    <a:pt x="26" y="119"/>
                  </a:cubicBezTo>
                  <a:cubicBezTo>
                    <a:pt x="24" y="120"/>
                    <a:pt x="28" y="127"/>
                    <a:pt x="26" y="129"/>
                  </a:cubicBezTo>
                  <a:cubicBezTo>
                    <a:pt x="25" y="130"/>
                    <a:pt x="20" y="131"/>
                    <a:pt x="20" y="137"/>
                  </a:cubicBezTo>
                  <a:cubicBezTo>
                    <a:pt x="20" y="142"/>
                    <a:pt x="21" y="145"/>
                    <a:pt x="20" y="147"/>
                  </a:cubicBezTo>
                  <a:cubicBezTo>
                    <a:pt x="20" y="149"/>
                    <a:pt x="23" y="149"/>
                    <a:pt x="22" y="152"/>
                  </a:cubicBezTo>
                  <a:cubicBezTo>
                    <a:pt x="22" y="155"/>
                    <a:pt x="18" y="153"/>
                    <a:pt x="18" y="155"/>
                  </a:cubicBezTo>
                  <a:cubicBezTo>
                    <a:pt x="18" y="157"/>
                    <a:pt x="19" y="161"/>
                    <a:pt x="17" y="161"/>
                  </a:cubicBezTo>
                  <a:cubicBezTo>
                    <a:pt x="16" y="161"/>
                    <a:pt x="15" y="163"/>
                    <a:pt x="15" y="166"/>
                  </a:cubicBezTo>
                  <a:cubicBezTo>
                    <a:pt x="15" y="170"/>
                    <a:pt x="13" y="170"/>
                    <a:pt x="13" y="172"/>
                  </a:cubicBezTo>
                  <a:cubicBezTo>
                    <a:pt x="13" y="173"/>
                    <a:pt x="15" y="175"/>
                    <a:pt x="15" y="177"/>
                  </a:cubicBezTo>
                  <a:cubicBezTo>
                    <a:pt x="15" y="179"/>
                    <a:pt x="16" y="186"/>
                    <a:pt x="14" y="186"/>
                  </a:cubicBezTo>
                  <a:cubicBezTo>
                    <a:pt x="12" y="186"/>
                    <a:pt x="12" y="193"/>
                    <a:pt x="13" y="194"/>
                  </a:cubicBezTo>
                  <a:cubicBezTo>
                    <a:pt x="14" y="195"/>
                    <a:pt x="14" y="197"/>
                    <a:pt x="14" y="199"/>
                  </a:cubicBezTo>
                  <a:cubicBezTo>
                    <a:pt x="13" y="200"/>
                    <a:pt x="17" y="202"/>
                    <a:pt x="15" y="204"/>
                  </a:cubicBezTo>
                  <a:cubicBezTo>
                    <a:pt x="13" y="206"/>
                    <a:pt x="14" y="209"/>
                    <a:pt x="17" y="208"/>
                  </a:cubicBezTo>
                  <a:cubicBezTo>
                    <a:pt x="20" y="207"/>
                    <a:pt x="21" y="212"/>
                    <a:pt x="19" y="212"/>
                  </a:cubicBezTo>
                  <a:cubicBezTo>
                    <a:pt x="16" y="212"/>
                    <a:pt x="13" y="212"/>
                    <a:pt x="15" y="213"/>
                  </a:cubicBezTo>
                  <a:cubicBezTo>
                    <a:pt x="18" y="215"/>
                    <a:pt x="20" y="217"/>
                    <a:pt x="17" y="219"/>
                  </a:cubicBezTo>
                  <a:cubicBezTo>
                    <a:pt x="13" y="220"/>
                    <a:pt x="16" y="222"/>
                    <a:pt x="15" y="225"/>
                  </a:cubicBezTo>
                  <a:cubicBezTo>
                    <a:pt x="15" y="228"/>
                    <a:pt x="18" y="230"/>
                    <a:pt x="15" y="231"/>
                  </a:cubicBezTo>
                  <a:cubicBezTo>
                    <a:pt x="13" y="232"/>
                    <a:pt x="16" y="236"/>
                    <a:pt x="13" y="237"/>
                  </a:cubicBezTo>
                  <a:cubicBezTo>
                    <a:pt x="9" y="237"/>
                    <a:pt x="12" y="240"/>
                    <a:pt x="9" y="242"/>
                  </a:cubicBezTo>
                  <a:cubicBezTo>
                    <a:pt x="7" y="244"/>
                    <a:pt x="12" y="247"/>
                    <a:pt x="10" y="248"/>
                  </a:cubicBezTo>
                  <a:cubicBezTo>
                    <a:pt x="7" y="250"/>
                    <a:pt x="9" y="254"/>
                    <a:pt x="6" y="254"/>
                  </a:cubicBezTo>
                  <a:cubicBezTo>
                    <a:pt x="4" y="254"/>
                    <a:pt x="2" y="257"/>
                    <a:pt x="2" y="259"/>
                  </a:cubicBezTo>
                  <a:cubicBezTo>
                    <a:pt x="2" y="261"/>
                    <a:pt x="0" y="264"/>
                    <a:pt x="2" y="267"/>
                  </a:cubicBezTo>
                  <a:cubicBezTo>
                    <a:pt x="4" y="269"/>
                    <a:pt x="2" y="271"/>
                    <a:pt x="4" y="272"/>
                  </a:cubicBezTo>
                  <a:cubicBezTo>
                    <a:pt x="5" y="273"/>
                    <a:pt x="12" y="271"/>
                    <a:pt x="11" y="274"/>
                  </a:cubicBezTo>
                  <a:cubicBezTo>
                    <a:pt x="10" y="277"/>
                    <a:pt x="10" y="283"/>
                    <a:pt x="12" y="283"/>
                  </a:cubicBezTo>
                  <a:cubicBezTo>
                    <a:pt x="13" y="283"/>
                    <a:pt x="13" y="287"/>
                    <a:pt x="15" y="287"/>
                  </a:cubicBezTo>
                  <a:cubicBezTo>
                    <a:pt x="17" y="287"/>
                    <a:pt x="26" y="286"/>
                    <a:pt x="30" y="287"/>
                  </a:cubicBezTo>
                  <a:cubicBezTo>
                    <a:pt x="31" y="287"/>
                    <a:pt x="33" y="288"/>
                    <a:pt x="34" y="289"/>
                  </a:cubicBezTo>
                  <a:cubicBezTo>
                    <a:pt x="36" y="288"/>
                    <a:pt x="41" y="291"/>
                    <a:pt x="42" y="290"/>
                  </a:cubicBezTo>
                  <a:cubicBezTo>
                    <a:pt x="43" y="289"/>
                    <a:pt x="37" y="284"/>
                    <a:pt x="37" y="283"/>
                  </a:cubicBezTo>
                  <a:cubicBezTo>
                    <a:pt x="37" y="281"/>
                    <a:pt x="36" y="278"/>
                    <a:pt x="36" y="277"/>
                  </a:cubicBezTo>
                  <a:cubicBezTo>
                    <a:pt x="36" y="275"/>
                    <a:pt x="36" y="271"/>
                    <a:pt x="38" y="269"/>
                  </a:cubicBezTo>
                  <a:cubicBezTo>
                    <a:pt x="41" y="267"/>
                    <a:pt x="41" y="266"/>
                    <a:pt x="42" y="266"/>
                  </a:cubicBezTo>
                  <a:cubicBezTo>
                    <a:pt x="44" y="266"/>
                    <a:pt x="47" y="264"/>
                    <a:pt x="47" y="260"/>
                  </a:cubicBezTo>
                  <a:cubicBezTo>
                    <a:pt x="47" y="256"/>
                    <a:pt x="49" y="254"/>
                    <a:pt x="53" y="251"/>
                  </a:cubicBezTo>
                  <a:cubicBezTo>
                    <a:pt x="57" y="248"/>
                    <a:pt x="63" y="245"/>
                    <a:pt x="62" y="243"/>
                  </a:cubicBezTo>
                  <a:cubicBezTo>
                    <a:pt x="62" y="242"/>
                    <a:pt x="64" y="237"/>
                    <a:pt x="64" y="236"/>
                  </a:cubicBezTo>
                  <a:cubicBezTo>
                    <a:pt x="64" y="234"/>
                    <a:pt x="58" y="234"/>
                    <a:pt x="56" y="233"/>
                  </a:cubicBezTo>
                  <a:cubicBezTo>
                    <a:pt x="54" y="233"/>
                    <a:pt x="47" y="228"/>
                    <a:pt x="50" y="221"/>
                  </a:cubicBezTo>
                  <a:cubicBezTo>
                    <a:pt x="54" y="215"/>
                    <a:pt x="61" y="214"/>
                    <a:pt x="64" y="214"/>
                  </a:cubicBezTo>
                  <a:cubicBezTo>
                    <a:pt x="66" y="213"/>
                    <a:pt x="64" y="210"/>
                    <a:pt x="65" y="209"/>
                  </a:cubicBezTo>
                  <a:cubicBezTo>
                    <a:pt x="67" y="208"/>
                    <a:pt x="68" y="206"/>
                    <a:pt x="68" y="204"/>
                  </a:cubicBezTo>
                  <a:cubicBezTo>
                    <a:pt x="68" y="201"/>
                    <a:pt x="68" y="196"/>
                    <a:pt x="71" y="196"/>
                  </a:cubicBezTo>
                  <a:cubicBezTo>
                    <a:pt x="74" y="195"/>
                    <a:pt x="75" y="193"/>
                    <a:pt x="73" y="193"/>
                  </a:cubicBezTo>
                  <a:cubicBezTo>
                    <a:pt x="71" y="192"/>
                    <a:pt x="70" y="190"/>
                    <a:pt x="73" y="190"/>
                  </a:cubicBezTo>
                  <a:cubicBezTo>
                    <a:pt x="77" y="189"/>
                    <a:pt x="75" y="192"/>
                    <a:pt x="78" y="192"/>
                  </a:cubicBezTo>
                  <a:cubicBezTo>
                    <a:pt x="80" y="192"/>
                    <a:pt x="84" y="188"/>
                    <a:pt x="81" y="186"/>
                  </a:cubicBezTo>
                  <a:cubicBezTo>
                    <a:pt x="78" y="184"/>
                    <a:pt x="77" y="187"/>
                    <a:pt x="75" y="188"/>
                  </a:cubicBezTo>
                  <a:cubicBezTo>
                    <a:pt x="74" y="188"/>
                    <a:pt x="73" y="185"/>
                    <a:pt x="71" y="185"/>
                  </a:cubicBezTo>
                  <a:cubicBezTo>
                    <a:pt x="69" y="185"/>
                    <a:pt x="70" y="181"/>
                    <a:pt x="70" y="179"/>
                  </a:cubicBezTo>
                  <a:cubicBezTo>
                    <a:pt x="69" y="178"/>
                    <a:pt x="68" y="174"/>
                    <a:pt x="69" y="172"/>
                  </a:cubicBezTo>
                  <a:cubicBezTo>
                    <a:pt x="71" y="170"/>
                    <a:pt x="77" y="175"/>
                    <a:pt x="82" y="175"/>
                  </a:cubicBezTo>
                  <a:cubicBezTo>
                    <a:pt x="88" y="176"/>
                    <a:pt x="92" y="173"/>
                    <a:pt x="92" y="171"/>
                  </a:cubicBezTo>
                  <a:cubicBezTo>
                    <a:pt x="92" y="169"/>
                    <a:pt x="89" y="165"/>
                    <a:pt x="92" y="163"/>
                  </a:cubicBezTo>
                  <a:cubicBezTo>
                    <a:pt x="95" y="161"/>
                    <a:pt x="93" y="160"/>
                    <a:pt x="92" y="157"/>
                  </a:cubicBezTo>
                  <a:cubicBezTo>
                    <a:pt x="91" y="154"/>
                    <a:pt x="93" y="153"/>
                    <a:pt x="95" y="154"/>
                  </a:cubicBezTo>
                  <a:cubicBezTo>
                    <a:pt x="96" y="155"/>
                    <a:pt x="107" y="155"/>
                    <a:pt x="115" y="153"/>
                  </a:cubicBezTo>
                  <a:cubicBezTo>
                    <a:pt x="124" y="151"/>
                    <a:pt x="130" y="148"/>
                    <a:pt x="131" y="145"/>
                  </a:cubicBezTo>
                  <a:cubicBezTo>
                    <a:pt x="131" y="143"/>
                    <a:pt x="137" y="137"/>
                    <a:pt x="138" y="135"/>
                  </a:cubicBezTo>
                  <a:cubicBezTo>
                    <a:pt x="139" y="133"/>
                    <a:pt x="138" y="130"/>
                    <a:pt x="135" y="129"/>
                  </a:cubicBezTo>
                  <a:cubicBezTo>
                    <a:pt x="131" y="129"/>
                    <a:pt x="131" y="125"/>
                    <a:pt x="133" y="122"/>
                  </a:cubicBezTo>
                  <a:cubicBezTo>
                    <a:pt x="135" y="120"/>
                    <a:pt x="132" y="118"/>
                    <a:pt x="129" y="118"/>
                  </a:cubicBezTo>
                  <a:cubicBezTo>
                    <a:pt x="125" y="117"/>
                    <a:pt x="120" y="115"/>
                    <a:pt x="123" y="112"/>
                  </a:cubicBezTo>
                  <a:cubicBezTo>
                    <a:pt x="125" y="111"/>
                    <a:pt x="125" y="111"/>
                    <a:pt x="126" y="112"/>
                  </a:cubicBezTo>
                  <a:cubicBezTo>
                    <a:pt x="126" y="110"/>
                    <a:pt x="127" y="109"/>
                    <a:pt x="127" y="108"/>
                  </a:cubicBezTo>
                  <a:cubicBezTo>
                    <a:pt x="126" y="108"/>
                    <a:pt x="124" y="108"/>
                    <a:pt x="124" y="103"/>
                  </a:cubicBezTo>
                  <a:cubicBezTo>
                    <a:pt x="124" y="98"/>
                    <a:pt x="126" y="99"/>
                    <a:pt x="126" y="93"/>
                  </a:cubicBezTo>
                  <a:cubicBezTo>
                    <a:pt x="127" y="86"/>
                    <a:pt x="129" y="83"/>
                    <a:pt x="129" y="79"/>
                  </a:cubicBezTo>
                  <a:cubicBezTo>
                    <a:pt x="129" y="76"/>
                    <a:pt x="135" y="72"/>
                    <a:pt x="139" y="66"/>
                  </a:cubicBezTo>
                  <a:cubicBezTo>
                    <a:pt x="142" y="61"/>
                    <a:pt x="150" y="54"/>
                    <a:pt x="153" y="52"/>
                  </a:cubicBezTo>
                  <a:cubicBezTo>
                    <a:pt x="156" y="50"/>
                    <a:pt x="162" y="48"/>
                    <a:pt x="162" y="46"/>
                  </a:cubicBezTo>
                  <a:cubicBezTo>
                    <a:pt x="163" y="44"/>
                    <a:pt x="162" y="35"/>
                    <a:pt x="161" y="3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0" name="Freeform 109"/>
            <p:cNvSpPr>
              <a:spLocks/>
            </p:cNvSpPr>
            <p:nvPr/>
          </p:nvSpPr>
          <p:spPr bwMode="auto">
            <a:xfrm>
              <a:off x="6554238" y="6551159"/>
              <a:ext cx="246063" cy="1263650"/>
            </a:xfrm>
            <a:custGeom>
              <a:avLst/>
              <a:gdLst>
                <a:gd name="T0" fmla="*/ 28 w 71"/>
                <a:gd name="T1" fmla="*/ 310 h 364"/>
                <a:gd name="T2" fmla="*/ 19 w 71"/>
                <a:gd name="T3" fmla="*/ 295 h 364"/>
                <a:gd name="T4" fmla="*/ 26 w 71"/>
                <a:gd name="T5" fmla="*/ 278 h 364"/>
                <a:gd name="T6" fmla="*/ 32 w 71"/>
                <a:gd name="T7" fmla="*/ 261 h 364"/>
                <a:gd name="T8" fmla="*/ 36 w 71"/>
                <a:gd name="T9" fmla="*/ 248 h 364"/>
                <a:gd name="T10" fmla="*/ 31 w 71"/>
                <a:gd name="T11" fmla="*/ 235 h 364"/>
                <a:gd name="T12" fmla="*/ 32 w 71"/>
                <a:gd name="T13" fmla="*/ 213 h 364"/>
                <a:gd name="T14" fmla="*/ 34 w 71"/>
                <a:gd name="T15" fmla="*/ 197 h 364"/>
                <a:gd name="T16" fmla="*/ 37 w 71"/>
                <a:gd name="T17" fmla="*/ 183 h 364"/>
                <a:gd name="T18" fmla="*/ 43 w 71"/>
                <a:gd name="T19" fmla="*/ 155 h 364"/>
                <a:gd name="T20" fmla="*/ 46 w 71"/>
                <a:gd name="T21" fmla="*/ 135 h 364"/>
                <a:gd name="T22" fmla="*/ 47 w 71"/>
                <a:gd name="T23" fmla="*/ 112 h 364"/>
                <a:gd name="T24" fmla="*/ 52 w 71"/>
                <a:gd name="T25" fmla="*/ 92 h 364"/>
                <a:gd name="T26" fmla="*/ 59 w 71"/>
                <a:gd name="T27" fmla="*/ 76 h 364"/>
                <a:gd name="T28" fmla="*/ 68 w 71"/>
                <a:gd name="T29" fmla="*/ 55 h 364"/>
                <a:gd name="T30" fmla="*/ 63 w 71"/>
                <a:gd name="T31" fmla="*/ 38 h 364"/>
                <a:gd name="T32" fmla="*/ 59 w 71"/>
                <a:gd name="T33" fmla="*/ 18 h 364"/>
                <a:gd name="T34" fmla="*/ 50 w 71"/>
                <a:gd name="T35" fmla="*/ 2 h 364"/>
                <a:gd name="T36" fmla="*/ 45 w 71"/>
                <a:gd name="T37" fmla="*/ 17 h 364"/>
                <a:gd name="T38" fmla="*/ 44 w 71"/>
                <a:gd name="T39" fmla="*/ 54 h 364"/>
                <a:gd name="T40" fmla="*/ 37 w 71"/>
                <a:gd name="T41" fmla="*/ 91 h 364"/>
                <a:gd name="T42" fmla="*/ 33 w 71"/>
                <a:gd name="T43" fmla="*/ 117 h 364"/>
                <a:gd name="T44" fmla="*/ 29 w 71"/>
                <a:gd name="T45" fmla="*/ 150 h 364"/>
                <a:gd name="T46" fmla="*/ 18 w 71"/>
                <a:gd name="T47" fmla="*/ 179 h 364"/>
                <a:gd name="T48" fmla="*/ 17 w 71"/>
                <a:gd name="T49" fmla="*/ 204 h 364"/>
                <a:gd name="T50" fmla="*/ 11 w 71"/>
                <a:gd name="T51" fmla="*/ 228 h 364"/>
                <a:gd name="T52" fmla="*/ 22 w 71"/>
                <a:gd name="T53" fmla="*/ 215 h 364"/>
                <a:gd name="T54" fmla="*/ 24 w 71"/>
                <a:gd name="T55" fmla="*/ 229 h 364"/>
                <a:gd name="T56" fmla="*/ 21 w 71"/>
                <a:gd name="T57" fmla="*/ 244 h 364"/>
                <a:gd name="T58" fmla="*/ 17 w 71"/>
                <a:gd name="T59" fmla="*/ 255 h 364"/>
                <a:gd name="T60" fmla="*/ 16 w 71"/>
                <a:gd name="T61" fmla="*/ 253 h 364"/>
                <a:gd name="T62" fmla="*/ 10 w 71"/>
                <a:gd name="T63" fmla="*/ 255 h 364"/>
                <a:gd name="T64" fmla="*/ 1 w 71"/>
                <a:gd name="T65" fmla="*/ 267 h 364"/>
                <a:gd name="T66" fmla="*/ 11 w 71"/>
                <a:gd name="T67" fmla="*/ 268 h 364"/>
                <a:gd name="T68" fmla="*/ 17 w 71"/>
                <a:gd name="T69" fmla="*/ 278 h 364"/>
                <a:gd name="T70" fmla="*/ 7 w 71"/>
                <a:gd name="T71" fmla="*/ 280 h 364"/>
                <a:gd name="T72" fmla="*/ 8 w 71"/>
                <a:gd name="T73" fmla="*/ 286 h 364"/>
                <a:gd name="T74" fmla="*/ 3 w 71"/>
                <a:gd name="T75" fmla="*/ 294 h 364"/>
                <a:gd name="T76" fmla="*/ 10 w 71"/>
                <a:gd name="T77" fmla="*/ 297 h 364"/>
                <a:gd name="T78" fmla="*/ 11 w 71"/>
                <a:gd name="T79" fmla="*/ 305 h 364"/>
                <a:gd name="T80" fmla="*/ 6 w 71"/>
                <a:gd name="T81" fmla="*/ 315 h 364"/>
                <a:gd name="T82" fmla="*/ 16 w 71"/>
                <a:gd name="T83" fmla="*/ 317 h 364"/>
                <a:gd name="T84" fmla="*/ 20 w 71"/>
                <a:gd name="T85" fmla="*/ 320 h 364"/>
                <a:gd name="T86" fmla="*/ 15 w 71"/>
                <a:gd name="T87" fmla="*/ 330 h 364"/>
                <a:gd name="T88" fmla="*/ 28 w 71"/>
                <a:gd name="T89" fmla="*/ 330 h 364"/>
                <a:gd name="T90" fmla="*/ 19 w 71"/>
                <a:gd name="T91" fmla="*/ 337 h 364"/>
                <a:gd name="T92" fmla="*/ 30 w 71"/>
                <a:gd name="T93" fmla="*/ 335 h 364"/>
                <a:gd name="T94" fmla="*/ 18 w 71"/>
                <a:gd name="T95" fmla="*/ 344 h 364"/>
                <a:gd name="T96" fmla="*/ 28 w 71"/>
                <a:gd name="T97" fmla="*/ 345 h 364"/>
                <a:gd name="T98" fmla="*/ 45 w 71"/>
                <a:gd name="T99" fmla="*/ 329 h 364"/>
                <a:gd name="T100" fmla="*/ 50 w 71"/>
                <a:gd name="T101" fmla="*/ 338 h 364"/>
                <a:gd name="T102" fmla="*/ 43 w 71"/>
                <a:gd name="T103" fmla="*/ 341 h 364"/>
                <a:gd name="T104" fmla="*/ 35 w 71"/>
                <a:gd name="T105" fmla="*/ 347 h 364"/>
                <a:gd name="T106" fmla="*/ 41 w 71"/>
                <a:gd name="T107" fmla="*/ 359 h 364"/>
                <a:gd name="T108" fmla="*/ 52 w 71"/>
                <a:gd name="T109" fmla="*/ 357 h 364"/>
                <a:gd name="T110" fmla="*/ 64 w 71"/>
                <a:gd name="T111" fmla="*/ 358 h 364"/>
                <a:gd name="T112" fmla="*/ 57 w 71"/>
                <a:gd name="T113" fmla="*/ 356 h 364"/>
                <a:gd name="T114" fmla="*/ 50 w 71"/>
                <a:gd name="T115" fmla="*/ 326 h 364"/>
                <a:gd name="T116" fmla="*/ 32 w 71"/>
                <a:gd name="T117" fmla="*/ 323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1" h="364">
                  <a:moveTo>
                    <a:pt x="32" y="323"/>
                  </a:moveTo>
                  <a:cubicBezTo>
                    <a:pt x="30" y="323"/>
                    <a:pt x="30" y="319"/>
                    <a:pt x="29" y="319"/>
                  </a:cubicBezTo>
                  <a:cubicBezTo>
                    <a:pt x="27" y="319"/>
                    <a:pt x="27" y="313"/>
                    <a:pt x="28" y="310"/>
                  </a:cubicBezTo>
                  <a:cubicBezTo>
                    <a:pt x="29" y="307"/>
                    <a:pt x="22" y="309"/>
                    <a:pt x="21" y="308"/>
                  </a:cubicBezTo>
                  <a:cubicBezTo>
                    <a:pt x="19" y="307"/>
                    <a:pt x="21" y="305"/>
                    <a:pt x="19" y="303"/>
                  </a:cubicBezTo>
                  <a:cubicBezTo>
                    <a:pt x="17" y="300"/>
                    <a:pt x="19" y="297"/>
                    <a:pt x="19" y="295"/>
                  </a:cubicBezTo>
                  <a:cubicBezTo>
                    <a:pt x="19" y="293"/>
                    <a:pt x="21" y="290"/>
                    <a:pt x="23" y="290"/>
                  </a:cubicBezTo>
                  <a:cubicBezTo>
                    <a:pt x="26" y="290"/>
                    <a:pt x="24" y="286"/>
                    <a:pt x="27" y="284"/>
                  </a:cubicBezTo>
                  <a:cubicBezTo>
                    <a:pt x="29" y="283"/>
                    <a:pt x="24" y="280"/>
                    <a:pt x="26" y="278"/>
                  </a:cubicBezTo>
                  <a:cubicBezTo>
                    <a:pt x="29" y="276"/>
                    <a:pt x="26" y="273"/>
                    <a:pt x="30" y="273"/>
                  </a:cubicBezTo>
                  <a:cubicBezTo>
                    <a:pt x="33" y="272"/>
                    <a:pt x="30" y="268"/>
                    <a:pt x="32" y="267"/>
                  </a:cubicBezTo>
                  <a:cubicBezTo>
                    <a:pt x="35" y="266"/>
                    <a:pt x="32" y="264"/>
                    <a:pt x="32" y="261"/>
                  </a:cubicBezTo>
                  <a:cubicBezTo>
                    <a:pt x="33" y="258"/>
                    <a:pt x="30" y="256"/>
                    <a:pt x="34" y="255"/>
                  </a:cubicBezTo>
                  <a:cubicBezTo>
                    <a:pt x="37" y="253"/>
                    <a:pt x="35" y="251"/>
                    <a:pt x="32" y="249"/>
                  </a:cubicBezTo>
                  <a:cubicBezTo>
                    <a:pt x="30" y="248"/>
                    <a:pt x="33" y="248"/>
                    <a:pt x="36" y="248"/>
                  </a:cubicBezTo>
                  <a:cubicBezTo>
                    <a:pt x="38" y="248"/>
                    <a:pt x="37" y="243"/>
                    <a:pt x="34" y="244"/>
                  </a:cubicBezTo>
                  <a:cubicBezTo>
                    <a:pt x="31" y="245"/>
                    <a:pt x="30" y="242"/>
                    <a:pt x="32" y="240"/>
                  </a:cubicBezTo>
                  <a:cubicBezTo>
                    <a:pt x="34" y="238"/>
                    <a:pt x="30" y="236"/>
                    <a:pt x="31" y="235"/>
                  </a:cubicBezTo>
                  <a:cubicBezTo>
                    <a:pt x="31" y="233"/>
                    <a:pt x="31" y="231"/>
                    <a:pt x="30" y="230"/>
                  </a:cubicBezTo>
                  <a:cubicBezTo>
                    <a:pt x="29" y="229"/>
                    <a:pt x="29" y="222"/>
                    <a:pt x="31" y="222"/>
                  </a:cubicBezTo>
                  <a:cubicBezTo>
                    <a:pt x="33" y="222"/>
                    <a:pt x="32" y="215"/>
                    <a:pt x="32" y="213"/>
                  </a:cubicBezTo>
                  <a:cubicBezTo>
                    <a:pt x="32" y="211"/>
                    <a:pt x="30" y="209"/>
                    <a:pt x="30" y="208"/>
                  </a:cubicBezTo>
                  <a:cubicBezTo>
                    <a:pt x="30" y="206"/>
                    <a:pt x="32" y="206"/>
                    <a:pt x="32" y="202"/>
                  </a:cubicBezTo>
                  <a:cubicBezTo>
                    <a:pt x="32" y="199"/>
                    <a:pt x="33" y="197"/>
                    <a:pt x="34" y="197"/>
                  </a:cubicBezTo>
                  <a:cubicBezTo>
                    <a:pt x="36" y="197"/>
                    <a:pt x="35" y="193"/>
                    <a:pt x="35" y="191"/>
                  </a:cubicBezTo>
                  <a:cubicBezTo>
                    <a:pt x="35" y="189"/>
                    <a:pt x="39" y="191"/>
                    <a:pt x="39" y="188"/>
                  </a:cubicBezTo>
                  <a:cubicBezTo>
                    <a:pt x="40" y="185"/>
                    <a:pt x="37" y="185"/>
                    <a:pt x="37" y="183"/>
                  </a:cubicBezTo>
                  <a:cubicBezTo>
                    <a:pt x="38" y="181"/>
                    <a:pt x="37" y="178"/>
                    <a:pt x="37" y="173"/>
                  </a:cubicBezTo>
                  <a:cubicBezTo>
                    <a:pt x="37" y="167"/>
                    <a:pt x="42" y="166"/>
                    <a:pt x="43" y="165"/>
                  </a:cubicBezTo>
                  <a:cubicBezTo>
                    <a:pt x="45" y="163"/>
                    <a:pt x="41" y="156"/>
                    <a:pt x="43" y="155"/>
                  </a:cubicBezTo>
                  <a:cubicBezTo>
                    <a:pt x="45" y="154"/>
                    <a:pt x="44" y="150"/>
                    <a:pt x="46" y="149"/>
                  </a:cubicBezTo>
                  <a:cubicBezTo>
                    <a:pt x="47" y="148"/>
                    <a:pt x="47" y="145"/>
                    <a:pt x="48" y="142"/>
                  </a:cubicBezTo>
                  <a:cubicBezTo>
                    <a:pt x="49" y="139"/>
                    <a:pt x="46" y="138"/>
                    <a:pt x="46" y="135"/>
                  </a:cubicBezTo>
                  <a:cubicBezTo>
                    <a:pt x="46" y="132"/>
                    <a:pt x="45" y="130"/>
                    <a:pt x="43" y="127"/>
                  </a:cubicBezTo>
                  <a:cubicBezTo>
                    <a:pt x="41" y="124"/>
                    <a:pt x="42" y="118"/>
                    <a:pt x="43" y="118"/>
                  </a:cubicBezTo>
                  <a:cubicBezTo>
                    <a:pt x="45" y="118"/>
                    <a:pt x="44" y="113"/>
                    <a:pt x="47" y="112"/>
                  </a:cubicBezTo>
                  <a:cubicBezTo>
                    <a:pt x="49" y="111"/>
                    <a:pt x="48" y="107"/>
                    <a:pt x="47" y="104"/>
                  </a:cubicBezTo>
                  <a:cubicBezTo>
                    <a:pt x="45" y="100"/>
                    <a:pt x="49" y="102"/>
                    <a:pt x="49" y="100"/>
                  </a:cubicBezTo>
                  <a:cubicBezTo>
                    <a:pt x="49" y="97"/>
                    <a:pt x="50" y="93"/>
                    <a:pt x="52" y="92"/>
                  </a:cubicBezTo>
                  <a:cubicBezTo>
                    <a:pt x="55" y="91"/>
                    <a:pt x="55" y="87"/>
                    <a:pt x="55" y="86"/>
                  </a:cubicBezTo>
                  <a:cubicBezTo>
                    <a:pt x="55" y="84"/>
                    <a:pt x="58" y="83"/>
                    <a:pt x="60" y="82"/>
                  </a:cubicBezTo>
                  <a:cubicBezTo>
                    <a:pt x="61" y="80"/>
                    <a:pt x="57" y="78"/>
                    <a:pt x="59" y="76"/>
                  </a:cubicBezTo>
                  <a:cubicBezTo>
                    <a:pt x="62" y="75"/>
                    <a:pt x="57" y="69"/>
                    <a:pt x="59" y="68"/>
                  </a:cubicBezTo>
                  <a:cubicBezTo>
                    <a:pt x="60" y="66"/>
                    <a:pt x="59" y="64"/>
                    <a:pt x="59" y="62"/>
                  </a:cubicBezTo>
                  <a:cubicBezTo>
                    <a:pt x="59" y="60"/>
                    <a:pt x="67" y="56"/>
                    <a:pt x="68" y="55"/>
                  </a:cubicBezTo>
                  <a:cubicBezTo>
                    <a:pt x="69" y="53"/>
                    <a:pt x="70" y="49"/>
                    <a:pt x="70" y="45"/>
                  </a:cubicBezTo>
                  <a:cubicBezTo>
                    <a:pt x="68" y="47"/>
                    <a:pt x="65" y="48"/>
                    <a:pt x="65" y="47"/>
                  </a:cubicBezTo>
                  <a:cubicBezTo>
                    <a:pt x="64" y="45"/>
                    <a:pt x="65" y="40"/>
                    <a:pt x="63" y="38"/>
                  </a:cubicBezTo>
                  <a:cubicBezTo>
                    <a:pt x="61" y="36"/>
                    <a:pt x="62" y="32"/>
                    <a:pt x="60" y="31"/>
                  </a:cubicBezTo>
                  <a:cubicBezTo>
                    <a:pt x="58" y="30"/>
                    <a:pt x="55" y="25"/>
                    <a:pt x="57" y="24"/>
                  </a:cubicBezTo>
                  <a:cubicBezTo>
                    <a:pt x="59" y="23"/>
                    <a:pt x="57" y="20"/>
                    <a:pt x="59" y="18"/>
                  </a:cubicBezTo>
                  <a:cubicBezTo>
                    <a:pt x="61" y="17"/>
                    <a:pt x="58" y="17"/>
                    <a:pt x="56" y="14"/>
                  </a:cubicBezTo>
                  <a:cubicBezTo>
                    <a:pt x="53" y="11"/>
                    <a:pt x="57" y="7"/>
                    <a:pt x="54" y="5"/>
                  </a:cubicBezTo>
                  <a:cubicBezTo>
                    <a:pt x="51" y="3"/>
                    <a:pt x="51" y="0"/>
                    <a:pt x="50" y="2"/>
                  </a:cubicBezTo>
                  <a:cubicBezTo>
                    <a:pt x="49" y="3"/>
                    <a:pt x="49" y="7"/>
                    <a:pt x="47" y="8"/>
                  </a:cubicBezTo>
                  <a:cubicBezTo>
                    <a:pt x="46" y="8"/>
                    <a:pt x="46" y="9"/>
                    <a:pt x="45" y="9"/>
                  </a:cubicBezTo>
                  <a:cubicBezTo>
                    <a:pt x="45" y="11"/>
                    <a:pt x="44" y="15"/>
                    <a:pt x="45" y="17"/>
                  </a:cubicBezTo>
                  <a:cubicBezTo>
                    <a:pt x="46" y="19"/>
                    <a:pt x="47" y="32"/>
                    <a:pt x="46" y="37"/>
                  </a:cubicBezTo>
                  <a:cubicBezTo>
                    <a:pt x="45" y="42"/>
                    <a:pt x="44" y="46"/>
                    <a:pt x="43" y="49"/>
                  </a:cubicBezTo>
                  <a:cubicBezTo>
                    <a:pt x="41" y="52"/>
                    <a:pt x="45" y="53"/>
                    <a:pt x="44" y="54"/>
                  </a:cubicBezTo>
                  <a:cubicBezTo>
                    <a:pt x="42" y="55"/>
                    <a:pt x="43" y="59"/>
                    <a:pt x="43" y="65"/>
                  </a:cubicBezTo>
                  <a:cubicBezTo>
                    <a:pt x="43" y="70"/>
                    <a:pt x="39" y="80"/>
                    <a:pt x="39" y="83"/>
                  </a:cubicBezTo>
                  <a:cubicBezTo>
                    <a:pt x="39" y="86"/>
                    <a:pt x="37" y="88"/>
                    <a:pt x="37" y="91"/>
                  </a:cubicBezTo>
                  <a:cubicBezTo>
                    <a:pt x="37" y="95"/>
                    <a:pt x="35" y="97"/>
                    <a:pt x="33" y="98"/>
                  </a:cubicBezTo>
                  <a:cubicBezTo>
                    <a:pt x="31" y="100"/>
                    <a:pt x="37" y="105"/>
                    <a:pt x="36" y="108"/>
                  </a:cubicBezTo>
                  <a:cubicBezTo>
                    <a:pt x="36" y="111"/>
                    <a:pt x="33" y="112"/>
                    <a:pt x="33" y="117"/>
                  </a:cubicBezTo>
                  <a:cubicBezTo>
                    <a:pt x="35" y="123"/>
                    <a:pt x="33" y="132"/>
                    <a:pt x="33" y="134"/>
                  </a:cubicBezTo>
                  <a:cubicBezTo>
                    <a:pt x="33" y="136"/>
                    <a:pt x="31" y="136"/>
                    <a:pt x="32" y="140"/>
                  </a:cubicBezTo>
                  <a:cubicBezTo>
                    <a:pt x="32" y="144"/>
                    <a:pt x="29" y="145"/>
                    <a:pt x="29" y="150"/>
                  </a:cubicBezTo>
                  <a:cubicBezTo>
                    <a:pt x="28" y="155"/>
                    <a:pt x="24" y="163"/>
                    <a:pt x="23" y="167"/>
                  </a:cubicBezTo>
                  <a:cubicBezTo>
                    <a:pt x="21" y="171"/>
                    <a:pt x="21" y="173"/>
                    <a:pt x="19" y="173"/>
                  </a:cubicBezTo>
                  <a:cubicBezTo>
                    <a:pt x="17" y="173"/>
                    <a:pt x="16" y="176"/>
                    <a:pt x="18" y="179"/>
                  </a:cubicBezTo>
                  <a:cubicBezTo>
                    <a:pt x="19" y="183"/>
                    <a:pt x="17" y="186"/>
                    <a:pt x="19" y="190"/>
                  </a:cubicBezTo>
                  <a:cubicBezTo>
                    <a:pt x="21" y="193"/>
                    <a:pt x="20" y="194"/>
                    <a:pt x="19" y="198"/>
                  </a:cubicBezTo>
                  <a:cubicBezTo>
                    <a:pt x="18" y="201"/>
                    <a:pt x="17" y="201"/>
                    <a:pt x="17" y="204"/>
                  </a:cubicBezTo>
                  <a:cubicBezTo>
                    <a:pt x="17" y="208"/>
                    <a:pt x="14" y="210"/>
                    <a:pt x="16" y="214"/>
                  </a:cubicBezTo>
                  <a:cubicBezTo>
                    <a:pt x="17" y="218"/>
                    <a:pt x="17" y="219"/>
                    <a:pt x="15" y="219"/>
                  </a:cubicBezTo>
                  <a:cubicBezTo>
                    <a:pt x="13" y="219"/>
                    <a:pt x="12" y="222"/>
                    <a:pt x="11" y="228"/>
                  </a:cubicBezTo>
                  <a:cubicBezTo>
                    <a:pt x="11" y="233"/>
                    <a:pt x="11" y="233"/>
                    <a:pt x="15" y="233"/>
                  </a:cubicBezTo>
                  <a:cubicBezTo>
                    <a:pt x="20" y="233"/>
                    <a:pt x="16" y="218"/>
                    <a:pt x="19" y="218"/>
                  </a:cubicBezTo>
                  <a:cubicBezTo>
                    <a:pt x="21" y="218"/>
                    <a:pt x="19" y="216"/>
                    <a:pt x="22" y="215"/>
                  </a:cubicBezTo>
                  <a:cubicBezTo>
                    <a:pt x="25" y="215"/>
                    <a:pt x="22" y="218"/>
                    <a:pt x="24" y="218"/>
                  </a:cubicBezTo>
                  <a:cubicBezTo>
                    <a:pt x="26" y="219"/>
                    <a:pt x="27" y="220"/>
                    <a:pt x="25" y="222"/>
                  </a:cubicBezTo>
                  <a:cubicBezTo>
                    <a:pt x="22" y="224"/>
                    <a:pt x="25" y="227"/>
                    <a:pt x="24" y="229"/>
                  </a:cubicBezTo>
                  <a:cubicBezTo>
                    <a:pt x="23" y="231"/>
                    <a:pt x="21" y="233"/>
                    <a:pt x="22" y="235"/>
                  </a:cubicBezTo>
                  <a:cubicBezTo>
                    <a:pt x="23" y="237"/>
                    <a:pt x="21" y="237"/>
                    <a:pt x="20" y="240"/>
                  </a:cubicBezTo>
                  <a:cubicBezTo>
                    <a:pt x="20" y="243"/>
                    <a:pt x="22" y="244"/>
                    <a:pt x="21" y="244"/>
                  </a:cubicBezTo>
                  <a:cubicBezTo>
                    <a:pt x="20" y="245"/>
                    <a:pt x="22" y="247"/>
                    <a:pt x="21" y="248"/>
                  </a:cubicBezTo>
                  <a:cubicBezTo>
                    <a:pt x="19" y="248"/>
                    <a:pt x="20" y="250"/>
                    <a:pt x="21" y="252"/>
                  </a:cubicBezTo>
                  <a:cubicBezTo>
                    <a:pt x="22" y="255"/>
                    <a:pt x="19" y="253"/>
                    <a:pt x="17" y="255"/>
                  </a:cubicBezTo>
                  <a:cubicBezTo>
                    <a:pt x="15" y="256"/>
                    <a:pt x="19" y="258"/>
                    <a:pt x="18" y="260"/>
                  </a:cubicBezTo>
                  <a:cubicBezTo>
                    <a:pt x="16" y="262"/>
                    <a:pt x="14" y="259"/>
                    <a:pt x="12" y="258"/>
                  </a:cubicBezTo>
                  <a:cubicBezTo>
                    <a:pt x="11" y="257"/>
                    <a:pt x="14" y="255"/>
                    <a:pt x="16" y="253"/>
                  </a:cubicBezTo>
                  <a:cubicBezTo>
                    <a:pt x="18" y="251"/>
                    <a:pt x="14" y="246"/>
                    <a:pt x="12" y="247"/>
                  </a:cubicBezTo>
                  <a:cubicBezTo>
                    <a:pt x="9" y="248"/>
                    <a:pt x="14" y="251"/>
                    <a:pt x="14" y="253"/>
                  </a:cubicBezTo>
                  <a:cubicBezTo>
                    <a:pt x="14" y="256"/>
                    <a:pt x="10" y="253"/>
                    <a:pt x="10" y="255"/>
                  </a:cubicBezTo>
                  <a:cubicBezTo>
                    <a:pt x="10" y="258"/>
                    <a:pt x="7" y="257"/>
                    <a:pt x="5" y="259"/>
                  </a:cubicBezTo>
                  <a:cubicBezTo>
                    <a:pt x="4" y="260"/>
                    <a:pt x="8" y="262"/>
                    <a:pt x="6" y="262"/>
                  </a:cubicBezTo>
                  <a:cubicBezTo>
                    <a:pt x="4" y="263"/>
                    <a:pt x="1" y="265"/>
                    <a:pt x="1" y="267"/>
                  </a:cubicBezTo>
                  <a:cubicBezTo>
                    <a:pt x="1" y="269"/>
                    <a:pt x="3" y="269"/>
                    <a:pt x="3" y="268"/>
                  </a:cubicBezTo>
                  <a:cubicBezTo>
                    <a:pt x="3" y="266"/>
                    <a:pt x="6" y="265"/>
                    <a:pt x="7" y="268"/>
                  </a:cubicBezTo>
                  <a:cubicBezTo>
                    <a:pt x="7" y="270"/>
                    <a:pt x="9" y="268"/>
                    <a:pt x="11" y="268"/>
                  </a:cubicBezTo>
                  <a:cubicBezTo>
                    <a:pt x="14" y="269"/>
                    <a:pt x="13" y="272"/>
                    <a:pt x="12" y="272"/>
                  </a:cubicBezTo>
                  <a:cubicBezTo>
                    <a:pt x="10" y="272"/>
                    <a:pt x="9" y="275"/>
                    <a:pt x="9" y="277"/>
                  </a:cubicBezTo>
                  <a:cubicBezTo>
                    <a:pt x="10" y="280"/>
                    <a:pt x="15" y="277"/>
                    <a:pt x="17" y="278"/>
                  </a:cubicBezTo>
                  <a:cubicBezTo>
                    <a:pt x="19" y="279"/>
                    <a:pt x="18" y="282"/>
                    <a:pt x="17" y="281"/>
                  </a:cubicBezTo>
                  <a:cubicBezTo>
                    <a:pt x="16" y="280"/>
                    <a:pt x="13" y="278"/>
                    <a:pt x="12" y="280"/>
                  </a:cubicBezTo>
                  <a:cubicBezTo>
                    <a:pt x="10" y="282"/>
                    <a:pt x="8" y="281"/>
                    <a:pt x="7" y="280"/>
                  </a:cubicBezTo>
                  <a:cubicBezTo>
                    <a:pt x="5" y="280"/>
                    <a:pt x="0" y="283"/>
                    <a:pt x="2" y="285"/>
                  </a:cubicBezTo>
                  <a:cubicBezTo>
                    <a:pt x="3" y="286"/>
                    <a:pt x="3" y="288"/>
                    <a:pt x="5" y="288"/>
                  </a:cubicBezTo>
                  <a:cubicBezTo>
                    <a:pt x="6" y="288"/>
                    <a:pt x="8" y="287"/>
                    <a:pt x="8" y="286"/>
                  </a:cubicBezTo>
                  <a:cubicBezTo>
                    <a:pt x="9" y="284"/>
                    <a:pt x="12" y="283"/>
                    <a:pt x="12" y="286"/>
                  </a:cubicBezTo>
                  <a:cubicBezTo>
                    <a:pt x="12" y="289"/>
                    <a:pt x="8" y="288"/>
                    <a:pt x="8" y="290"/>
                  </a:cubicBezTo>
                  <a:cubicBezTo>
                    <a:pt x="7" y="291"/>
                    <a:pt x="6" y="293"/>
                    <a:pt x="3" y="294"/>
                  </a:cubicBezTo>
                  <a:cubicBezTo>
                    <a:pt x="1" y="296"/>
                    <a:pt x="3" y="299"/>
                    <a:pt x="5" y="298"/>
                  </a:cubicBezTo>
                  <a:cubicBezTo>
                    <a:pt x="7" y="297"/>
                    <a:pt x="5" y="300"/>
                    <a:pt x="7" y="300"/>
                  </a:cubicBezTo>
                  <a:cubicBezTo>
                    <a:pt x="10" y="301"/>
                    <a:pt x="10" y="299"/>
                    <a:pt x="10" y="297"/>
                  </a:cubicBezTo>
                  <a:cubicBezTo>
                    <a:pt x="9" y="295"/>
                    <a:pt x="11" y="291"/>
                    <a:pt x="13" y="293"/>
                  </a:cubicBezTo>
                  <a:cubicBezTo>
                    <a:pt x="15" y="295"/>
                    <a:pt x="12" y="297"/>
                    <a:pt x="12" y="299"/>
                  </a:cubicBezTo>
                  <a:cubicBezTo>
                    <a:pt x="12" y="301"/>
                    <a:pt x="11" y="303"/>
                    <a:pt x="11" y="305"/>
                  </a:cubicBezTo>
                  <a:cubicBezTo>
                    <a:pt x="11" y="307"/>
                    <a:pt x="8" y="306"/>
                    <a:pt x="9" y="308"/>
                  </a:cubicBezTo>
                  <a:cubicBezTo>
                    <a:pt x="9" y="310"/>
                    <a:pt x="4" y="309"/>
                    <a:pt x="6" y="310"/>
                  </a:cubicBezTo>
                  <a:cubicBezTo>
                    <a:pt x="8" y="312"/>
                    <a:pt x="5" y="314"/>
                    <a:pt x="6" y="315"/>
                  </a:cubicBezTo>
                  <a:cubicBezTo>
                    <a:pt x="7" y="316"/>
                    <a:pt x="8" y="313"/>
                    <a:pt x="10" y="314"/>
                  </a:cubicBezTo>
                  <a:cubicBezTo>
                    <a:pt x="12" y="315"/>
                    <a:pt x="12" y="315"/>
                    <a:pt x="14" y="314"/>
                  </a:cubicBezTo>
                  <a:cubicBezTo>
                    <a:pt x="17" y="313"/>
                    <a:pt x="18" y="316"/>
                    <a:pt x="16" y="317"/>
                  </a:cubicBezTo>
                  <a:cubicBezTo>
                    <a:pt x="13" y="317"/>
                    <a:pt x="11" y="320"/>
                    <a:pt x="12" y="320"/>
                  </a:cubicBezTo>
                  <a:cubicBezTo>
                    <a:pt x="13" y="321"/>
                    <a:pt x="16" y="319"/>
                    <a:pt x="17" y="321"/>
                  </a:cubicBezTo>
                  <a:cubicBezTo>
                    <a:pt x="18" y="323"/>
                    <a:pt x="19" y="323"/>
                    <a:pt x="20" y="320"/>
                  </a:cubicBezTo>
                  <a:cubicBezTo>
                    <a:pt x="20" y="318"/>
                    <a:pt x="24" y="320"/>
                    <a:pt x="25" y="322"/>
                  </a:cubicBezTo>
                  <a:cubicBezTo>
                    <a:pt x="25" y="324"/>
                    <a:pt x="20" y="325"/>
                    <a:pt x="18" y="325"/>
                  </a:cubicBezTo>
                  <a:cubicBezTo>
                    <a:pt x="15" y="324"/>
                    <a:pt x="13" y="327"/>
                    <a:pt x="15" y="330"/>
                  </a:cubicBezTo>
                  <a:cubicBezTo>
                    <a:pt x="17" y="332"/>
                    <a:pt x="19" y="330"/>
                    <a:pt x="21" y="328"/>
                  </a:cubicBezTo>
                  <a:cubicBezTo>
                    <a:pt x="23" y="326"/>
                    <a:pt x="33" y="326"/>
                    <a:pt x="33" y="328"/>
                  </a:cubicBezTo>
                  <a:cubicBezTo>
                    <a:pt x="34" y="330"/>
                    <a:pt x="29" y="329"/>
                    <a:pt x="28" y="330"/>
                  </a:cubicBezTo>
                  <a:cubicBezTo>
                    <a:pt x="28" y="331"/>
                    <a:pt x="24" y="332"/>
                    <a:pt x="23" y="331"/>
                  </a:cubicBezTo>
                  <a:cubicBezTo>
                    <a:pt x="23" y="329"/>
                    <a:pt x="19" y="331"/>
                    <a:pt x="19" y="334"/>
                  </a:cubicBezTo>
                  <a:cubicBezTo>
                    <a:pt x="19" y="336"/>
                    <a:pt x="16" y="336"/>
                    <a:pt x="19" y="337"/>
                  </a:cubicBezTo>
                  <a:cubicBezTo>
                    <a:pt x="22" y="338"/>
                    <a:pt x="21" y="333"/>
                    <a:pt x="26" y="334"/>
                  </a:cubicBezTo>
                  <a:cubicBezTo>
                    <a:pt x="31" y="334"/>
                    <a:pt x="34" y="329"/>
                    <a:pt x="36" y="332"/>
                  </a:cubicBezTo>
                  <a:cubicBezTo>
                    <a:pt x="37" y="335"/>
                    <a:pt x="31" y="337"/>
                    <a:pt x="30" y="335"/>
                  </a:cubicBezTo>
                  <a:cubicBezTo>
                    <a:pt x="28" y="334"/>
                    <a:pt x="25" y="337"/>
                    <a:pt x="25" y="339"/>
                  </a:cubicBezTo>
                  <a:cubicBezTo>
                    <a:pt x="26" y="342"/>
                    <a:pt x="20" y="339"/>
                    <a:pt x="17" y="338"/>
                  </a:cubicBezTo>
                  <a:cubicBezTo>
                    <a:pt x="14" y="338"/>
                    <a:pt x="15" y="341"/>
                    <a:pt x="18" y="344"/>
                  </a:cubicBezTo>
                  <a:cubicBezTo>
                    <a:pt x="20" y="346"/>
                    <a:pt x="22" y="343"/>
                    <a:pt x="25" y="345"/>
                  </a:cubicBezTo>
                  <a:cubicBezTo>
                    <a:pt x="28" y="347"/>
                    <a:pt x="28" y="349"/>
                    <a:pt x="30" y="347"/>
                  </a:cubicBezTo>
                  <a:cubicBezTo>
                    <a:pt x="32" y="345"/>
                    <a:pt x="30" y="346"/>
                    <a:pt x="28" y="345"/>
                  </a:cubicBezTo>
                  <a:cubicBezTo>
                    <a:pt x="27" y="344"/>
                    <a:pt x="28" y="341"/>
                    <a:pt x="32" y="342"/>
                  </a:cubicBezTo>
                  <a:cubicBezTo>
                    <a:pt x="35" y="344"/>
                    <a:pt x="39" y="341"/>
                    <a:pt x="38" y="337"/>
                  </a:cubicBezTo>
                  <a:cubicBezTo>
                    <a:pt x="37" y="332"/>
                    <a:pt x="41" y="330"/>
                    <a:pt x="45" y="329"/>
                  </a:cubicBezTo>
                  <a:cubicBezTo>
                    <a:pt x="49" y="328"/>
                    <a:pt x="47" y="332"/>
                    <a:pt x="44" y="333"/>
                  </a:cubicBezTo>
                  <a:cubicBezTo>
                    <a:pt x="41" y="334"/>
                    <a:pt x="40" y="335"/>
                    <a:pt x="43" y="338"/>
                  </a:cubicBezTo>
                  <a:cubicBezTo>
                    <a:pt x="45" y="340"/>
                    <a:pt x="48" y="336"/>
                    <a:pt x="50" y="338"/>
                  </a:cubicBezTo>
                  <a:cubicBezTo>
                    <a:pt x="52" y="340"/>
                    <a:pt x="46" y="340"/>
                    <a:pt x="46" y="341"/>
                  </a:cubicBezTo>
                  <a:cubicBezTo>
                    <a:pt x="45" y="343"/>
                    <a:pt x="49" y="346"/>
                    <a:pt x="46" y="347"/>
                  </a:cubicBezTo>
                  <a:cubicBezTo>
                    <a:pt x="43" y="349"/>
                    <a:pt x="44" y="341"/>
                    <a:pt x="43" y="341"/>
                  </a:cubicBezTo>
                  <a:cubicBezTo>
                    <a:pt x="41" y="340"/>
                    <a:pt x="39" y="341"/>
                    <a:pt x="41" y="346"/>
                  </a:cubicBezTo>
                  <a:cubicBezTo>
                    <a:pt x="43" y="350"/>
                    <a:pt x="39" y="346"/>
                    <a:pt x="37" y="344"/>
                  </a:cubicBezTo>
                  <a:cubicBezTo>
                    <a:pt x="35" y="342"/>
                    <a:pt x="33" y="345"/>
                    <a:pt x="35" y="347"/>
                  </a:cubicBezTo>
                  <a:cubicBezTo>
                    <a:pt x="37" y="349"/>
                    <a:pt x="31" y="347"/>
                    <a:pt x="31" y="350"/>
                  </a:cubicBezTo>
                  <a:cubicBezTo>
                    <a:pt x="31" y="354"/>
                    <a:pt x="33" y="351"/>
                    <a:pt x="37" y="352"/>
                  </a:cubicBezTo>
                  <a:cubicBezTo>
                    <a:pt x="40" y="352"/>
                    <a:pt x="38" y="357"/>
                    <a:pt x="41" y="359"/>
                  </a:cubicBezTo>
                  <a:cubicBezTo>
                    <a:pt x="43" y="361"/>
                    <a:pt x="41" y="353"/>
                    <a:pt x="44" y="353"/>
                  </a:cubicBezTo>
                  <a:cubicBezTo>
                    <a:pt x="46" y="352"/>
                    <a:pt x="44" y="358"/>
                    <a:pt x="49" y="360"/>
                  </a:cubicBezTo>
                  <a:cubicBezTo>
                    <a:pt x="55" y="362"/>
                    <a:pt x="50" y="359"/>
                    <a:pt x="52" y="357"/>
                  </a:cubicBezTo>
                  <a:cubicBezTo>
                    <a:pt x="55" y="355"/>
                    <a:pt x="58" y="363"/>
                    <a:pt x="61" y="363"/>
                  </a:cubicBezTo>
                  <a:cubicBezTo>
                    <a:pt x="63" y="364"/>
                    <a:pt x="61" y="360"/>
                    <a:pt x="59" y="358"/>
                  </a:cubicBezTo>
                  <a:cubicBezTo>
                    <a:pt x="58" y="356"/>
                    <a:pt x="61" y="357"/>
                    <a:pt x="64" y="358"/>
                  </a:cubicBezTo>
                  <a:cubicBezTo>
                    <a:pt x="67" y="359"/>
                    <a:pt x="69" y="359"/>
                    <a:pt x="69" y="357"/>
                  </a:cubicBezTo>
                  <a:cubicBezTo>
                    <a:pt x="70" y="356"/>
                    <a:pt x="70" y="356"/>
                    <a:pt x="71" y="357"/>
                  </a:cubicBezTo>
                  <a:cubicBezTo>
                    <a:pt x="68" y="355"/>
                    <a:pt x="59" y="356"/>
                    <a:pt x="57" y="356"/>
                  </a:cubicBezTo>
                  <a:cubicBezTo>
                    <a:pt x="56" y="356"/>
                    <a:pt x="57" y="334"/>
                    <a:pt x="57" y="329"/>
                  </a:cubicBezTo>
                  <a:cubicBezTo>
                    <a:pt x="57" y="329"/>
                    <a:pt x="57" y="329"/>
                    <a:pt x="57" y="329"/>
                  </a:cubicBezTo>
                  <a:cubicBezTo>
                    <a:pt x="54" y="329"/>
                    <a:pt x="49" y="330"/>
                    <a:pt x="50" y="326"/>
                  </a:cubicBezTo>
                  <a:cubicBezTo>
                    <a:pt x="50" y="326"/>
                    <a:pt x="51" y="325"/>
                    <a:pt x="51" y="325"/>
                  </a:cubicBezTo>
                  <a:cubicBezTo>
                    <a:pt x="50" y="324"/>
                    <a:pt x="48" y="323"/>
                    <a:pt x="47" y="323"/>
                  </a:cubicBezTo>
                  <a:cubicBezTo>
                    <a:pt x="43" y="322"/>
                    <a:pt x="34" y="323"/>
                    <a:pt x="32" y="32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1" name="Freeform 110"/>
            <p:cNvSpPr>
              <a:spLocks/>
            </p:cNvSpPr>
            <p:nvPr/>
          </p:nvSpPr>
          <p:spPr bwMode="auto">
            <a:xfrm>
              <a:off x="6919363" y="6606721"/>
              <a:ext cx="246063" cy="249238"/>
            </a:xfrm>
            <a:custGeom>
              <a:avLst/>
              <a:gdLst>
                <a:gd name="T0" fmla="*/ 68 w 71"/>
                <a:gd name="T1" fmla="*/ 39 h 72"/>
                <a:gd name="T2" fmla="*/ 62 w 71"/>
                <a:gd name="T3" fmla="*/ 41 h 72"/>
                <a:gd name="T4" fmla="*/ 58 w 71"/>
                <a:gd name="T5" fmla="*/ 32 h 72"/>
                <a:gd name="T6" fmla="*/ 52 w 71"/>
                <a:gd name="T7" fmla="*/ 25 h 72"/>
                <a:gd name="T8" fmla="*/ 45 w 71"/>
                <a:gd name="T9" fmla="*/ 24 h 72"/>
                <a:gd name="T10" fmla="*/ 41 w 71"/>
                <a:gd name="T11" fmla="*/ 18 h 72"/>
                <a:gd name="T12" fmla="*/ 40 w 71"/>
                <a:gd name="T13" fmla="*/ 8 h 72"/>
                <a:gd name="T14" fmla="*/ 39 w 71"/>
                <a:gd name="T15" fmla="*/ 3 h 72"/>
                <a:gd name="T16" fmla="*/ 38 w 71"/>
                <a:gd name="T17" fmla="*/ 4 h 72"/>
                <a:gd name="T18" fmla="*/ 30 w 71"/>
                <a:gd name="T19" fmla="*/ 1 h 72"/>
                <a:gd name="T20" fmla="*/ 21 w 71"/>
                <a:gd name="T21" fmla="*/ 2 h 72"/>
                <a:gd name="T22" fmla="*/ 11 w 71"/>
                <a:gd name="T23" fmla="*/ 3 h 72"/>
                <a:gd name="T24" fmla="*/ 5 w 71"/>
                <a:gd name="T25" fmla="*/ 11 h 72"/>
                <a:gd name="T26" fmla="*/ 3 w 71"/>
                <a:gd name="T27" fmla="*/ 23 h 72"/>
                <a:gd name="T28" fmla="*/ 0 w 71"/>
                <a:gd name="T29" fmla="*/ 23 h 72"/>
                <a:gd name="T30" fmla="*/ 11 w 71"/>
                <a:gd name="T31" fmla="*/ 35 h 72"/>
                <a:gd name="T32" fmla="*/ 20 w 71"/>
                <a:gd name="T33" fmla="*/ 40 h 72"/>
                <a:gd name="T34" fmla="*/ 29 w 71"/>
                <a:gd name="T35" fmla="*/ 45 h 72"/>
                <a:gd name="T36" fmla="*/ 44 w 71"/>
                <a:gd name="T37" fmla="*/ 52 h 72"/>
                <a:gd name="T38" fmla="*/ 38 w 71"/>
                <a:gd name="T39" fmla="*/ 63 h 72"/>
                <a:gd name="T40" fmla="*/ 35 w 71"/>
                <a:gd name="T41" fmla="*/ 68 h 72"/>
                <a:gd name="T42" fmla="*/ 43 w 71"/>
                <a:gd name="T43" fmla="*/ 70 h 72"/>
                <a:gd name="T44" fmla="*/ 50 w 71"/>
                <a:gd name="T45" fmla="*/ 71 h 72"/>
                <a:gd name="T46" fmla="*/ 57 w 71"/>
                <a:gd name="T47" fmla="*/ 69 h 72"/>
                <a:gd name="T48" fmla="*/ 64 w 71"/>
                <a:gd name="T49" fmla="*/ 66 h 72"/>
                <a:gd name="T50" fmla="*/ 68 w 71"/>
                <a:gd name="T51" fmla="*/ 54 h 72"/>
                <a:gd name="T52" fmla="*/ 68 w 71"/>
                <a:gd name="T53" fmla="*/ 3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1" h="72">
                  <a:moveTo>
                    <a:pt x="68" y="39"/>
                  </a:moveTo>
                  <a:cubicBezTo>
                    <a:pt x="65" y="38"/>
                    <a:pt x="63" y="41"/>
                    <a:pt x="62" y="41"/>
                  </a:cubicBezTo>
                  <a:cubicBezTo>
                    <a:pt x="61" y="41"/>
                    <a:pt x="58" y="34"/>
                    <a:pt x="58" y="32"/>
                  </a:cubicBezTo>
                  <a:cubicBezTo>
                    <a:pt x="57" y="29"/>
                    <a:pt x="54" y="24"/>
                    <a:pt x="52" y="25"/>
                  </a:cubicBezTo>
                  <a:cubicBezTo>
                    <a:pt x="50" y="26"/>
                    <a:pt x="51" y="24"/>
                    <a:pt x="45" y="24"/>
                  </a:cubicBezTo>
                  <a:cubicBezTo>
                    <a:pt x="40" y="24"/>
                    <a:pt x="40" y="23"/>
                    <a:pt x="41" y="18"/>
                  </a:cubicBezTo>
                  <a:cubicBezTo>
                    <a:pt x="42" y="12"/>
                    <a:pt x="37" y="9"/>
                    <a:pt x="40" y="8"/>
                  </a:cubicBezTo>
                  <a:cubicBezTo>
                    <a:pt x="41" y="7"/>
                    <a:pt x="41" y="6"/>
                    <a:pt x="39" y="3"/>
                  </a:cubicBezTo>
                  <a:cubicBezTo>
                    <a:pt x="39" y="4"/>
                    <a:pt x="38" y="4"/>
                    <a:pt x="38" y="4"/>
                  </a:cubicBezTo>
                  <a:cubicBezTo>
                    <a:pt x="36" y="4"/>
                    <a:pt x="34" y="1"/>
                    <a:pt x="30" y="1"/>
                  </a:cubicBezTo>
                  <a:cubicBezTo>
                    <a:pt x="27" y="1"/>
                    <a:pt x="23" y="0"/>
                    <a:pt x="21" y="2"/>
                  </a:cubicBezTo>
                  <a:cubicBezTo>
                    <a:pt x="19" y="3"/>
                    <a:pt x="14" y="1"/>
                    <a:pt x="11" y="3"/>
                  </a:cubicBezTo>
                  <a:cubicBezTo>
                    <a:pt x="8" y="5"/>
                    <a:pt x="5" y="9"/>
                    <a:pt x="5" y="11"/>
                  </a:cubicBezTo>
                  <a:cubicBezTo>
                    <a:pt x="5" y="12"/>
                    <a:pt x="4" y="23"/>
                    <a:pt x="3" y="23"/>
                  </a:cubicBezTo>
                  <a:cubicBezTo>
                    <a:pt x="2" y="23"/>
                    <a:pt x="1" y="23"/>
                    <a:pt x="0" y="23"/>
                  </a:cubicBezTo>
                  <a:cubicBezTo>
                    <a:pt x="2" y="26"/>
                    <a:pt x="8" y="32"/>
                    <a:pt x="11" y="35"/>
                  </a:cubicBezTo>
                  <a:cubicBezTo>
                    <a:pt x="15" y="37"/>
                    <a:pt x="15" y="40"/>
                    <a:pt x="20" y="40"/>
                  </a:cubicBezTo>
                  <a:cubicBezTo>
                    <a:pt x="25" y="41"/>
                    <a:pt x="27" y="42"/>
                    <a:pt x="29" y="45"/>
                  </a:cubicBezTo>
                  <a:cubicBezTo>
                    <a:pt x="31" y="47"/>
                    <a:pt x="43" y="50"/>
                    <a:pt x="44" y="52"/>
                  </a:cubicBezTo>
                  <a:cubicBezTo>
                    <a:pt x="45" y="54"/>
                    <a:pt x="38" y="59"/>
                    <a:pt x="38" y="63"/>
                  </a:cubicBezTo>
                  <a:cubicBezTo>
                    <a:pt x="38" y="67"/>
                    <a:pt x="35" y="67"/>
                    <a:pt x="35" y="68"/>
                  </a:cubicBezTo>
                  <a:cubicBezTo>
                    <a:pt x="35" y="70"/>
                    <a:pt x="41" y="69"/>
                    <a:pt x="43" y="70"/>
                  </a:cubicBezTo>
                  <a:cubicBezTo>
                    <a:pt x="44" y="71"/>
                    <a:pt x="48" y="69"/>
                    <a:pt x="50" y="71"/>
                  </a:cubicBezTo>
                  <a:cubicBezTo>
                    <a:pt x="53" y="72"/>
                    <a:pt x="55" y="69"/>
                    <a:pt x="57" y="69"/>
                  </a:cubicBezTo>
                  <a:cubicBezTo>
                    <a:pt x="59" y="70"/>
                    <a:pt x="61" y="66"/>
                    <a:pt x="64" y="66"/>
                  </a:cubicBezTo>
                  <a:cubicBezTo>
                    <a:pt x="66" y="66"/>
                    <a:pt x="68" y="58"/>
                    <a:pt x="68" y="54"/>
                  </a:cubicBezTo>
                  <a:cubicBezTo>
                    <a:pt x="67" y="51"/>
                    <a:pt x="71" y="41"/>
                    <a:pt x="68" y="3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2" name="Freeform 111"/>
            <p:cNvSpPr>
              <a:spLocks/>
            </p:cNvSpPr>
            <p:nvPr/>
          </p:nvSpPr>
          <p:spPr bwMode="auto">
            <a:xfrm>
              <a:off x="6270075" y="5744709"/>
              <a:ext cx="93663" cy="73025"/>
            </a:xfrm>
            <a:custGeom>
              <a:avLst/>
              <a:gdLst>
                <a:gd name="T0" fmla="*/ 26 w 27"/>
                <a:gd name="T1" fmla="*/ 17 h 21"/>
                <a:gd name="T2" fmla="*/ 27 w 27"/>
                <a:gd name="T3" fmla="*/ 12 h 21"/>
                <a:gd name="T4" fmla="*/ 19 w 27"/>
                <a:gd name="T5" fmla="*/ 2 h 21"/>
                <a:gd name="T6" fmla="*/ 15 w 27"/>
                <a:gd name="T7" fmla="*/ 1 h 21"/>
                <a:gd name="T8" fmla="*/ 7 w 27"/>
                <a:gd name="T9" fmla="*/ 0 h 21"/>
                <a:gd name="T10" fmla="*/ 2 w 27"/>
                <a:gd name="T11" fmla="*/ 0 h 21"/>
                <a:gd name="T12" fmla="*/ 2 w 27"/>
                <a:gd name="T13" fmla="*/ 3 h 21"/>
                <a:gd name="T14" fmla="*/ 4 w 27"/>
                <a:gd name="T15" fmla="*/ 10 h 21"/>
                <a:gd name="T16" fmla="*/ 9 w 27"/>
                <a:gd name="T17" fmla="*/ 9 h 21"/>
                <a:gd name="T18" fmla="*/ 12 w 27"/>
                <a:gd name="T19" fmla="*/ 12 h 21"/>
                <a:gd name="T20" fmla="*/ 18 w 27"/>
                <a:gd name="T21" fmla="*/ 17 h 21"/>
                <a:gd name="T22" fmla="*/ 23 w 27"/>
                <a:gd name="T23" fmla="*/ 21 h 21"/>
                <a:gd name="T24" fmla="*/ 24 w 27"/>
                <a:gd name="T25" fmla="*/ 21 h 21"/>
                <a:gd name="T26" fmla="*/ 26 w 27"/>
                <a:gd name="T2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1">
                  <a:moveTo>
                    <a:pt x="26" y="17"/>
                  </a:moveTo>
                  <a:cubicBezTo>
                    <a:pt x="25" y="16"/>
                    <a:pt x="25" y="14"/>
                    <a:pt x="27" y="12"/>
                  </a:cubicBezTo>
                  <a:cubicBezTo>
                    <a:pt x="24" y="9"/>
                    <a:pt x="21" y="4"/>
                    <a:pt x="19" y="2"/>
                  </a:cubicBezTo>
                  <a:cubicBezTo>
                    <a:pt x="17" y="2"/>
                    <a:pt x="16" y="2"/>
                    <a:pt x="15" y="1"/>
                  </a:cubicBezTo>
                  <a:cubicBezTo>
                    <a:pt x="13" y="0"/>
                    <a:pt x="9" y="1"/>
                    <a:pt x="7" y="0"/>
                  </a:cubicBezTo>
                  <a:cubicBezTo>
                    <a:pt x="6" y="0"/>
                    <a:pt x="4" y="0"/>
                    <a:pt x="2" y="0"/>
                  </a:cubicBezTo>
                  <a:cubicBezTo>
                    <a:pt x="3" y="1"/>
                    <a:pt x="3" y="2"/>
                    <a:pt x="2" y="3"/>
                  </a:cubicBezTo>
                  <a:cubicBezTo>
                    <a:pt x="0" y="4"/>
                    <a:pt x="0" y="8"/>
                    <a:pt x="4" y="10"/>
                  </a:cubicBezTo>
                  <a:cubicBezTo>
                    <a:pt x="8" y="11"/>
                    <a:pt x="7" y="9"/>
                    <a:pt x="9" y="9"/>
                  </a:cubicBezTo>
                  <a:cubicBezTo>
                    <a:pt x="11" y="9"/>
                    <a:pt x="10" y="12"/>
                    <a:pt x="12" y="12"/>
                  </a:cubicBezTo>
                  <a:cubicBezTo>
                    <a:pt x="14" y="12"/>
                    <a:pt x="18" y="14"/>
                    <a:pt x="18" y="17"/>
                  </a:cubicBezTo>
                  <a:cubicBezTo>
                    <a:pt x="18" y="20"/>
                    <a:pt x="19" y="21"/>
                    <a:pt x="23" y="21"/>
                  </a:cubicBezTo>
                  <a:cubicBezTo>
                    <a:pt x="23" y="21"/>
                    <a:pt x="24" y="21"/>
                    <a:pt x="24" y="21"/>
                  </a:cubicBezTo>
                  <a:cubicBezTo>
                    <a:pt x="25" y="19"/>
                    <a:pt x="26" y="18"/>
                    <a:pt x="26" y="1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3" name="Freeform 112"/>
            <p:cNvSpPr>
              <a:spLocks/>
            </p:cNvSpPr>
            <p:nvPr/>
          </p:nvSpPr>
          <p:spPr bwMode="auto">
            <a:xfrm>
              <a:off x="6352625" y="5779634"/>
              <a:ext cx="163513" cy="79375"/>
            </a:xfrm>
            <a:custGeom>
              <a:avLst/>
              <a:gdLst>
                <a:gd name="T0" fmla="*/ 42 w 47"/>
                <a:gd name="T1" fmla="*/ 7 h 23"/>
                <a:gd name="T2" fmla="*/ 31 w 47"/>
                <a:gd name="T3" fmla="*/ 1 h 23"/>
                <a:gd name="T4" fmla="*/ 20 w 47"/>
                <a:gd name="T5" fmla="*/ 6 h 23"/>
                <a:gd name="T6" fmla="*/ 7 w 47"/>
                <a:gd name="T7" fmla="*/ 5 h 23"/>
                <a:gd name="T8" fmla="*/ 3 w 47"/>
                <a:gd name="T9" fmla="*/ 2 h 23"/>
                <a:gd name="T10" fmla="*/ 2 w 47"/>
                <a:gd name="T11" fmla="*/ 7 h 23"/>
                <a:gd name="T12" fmla="*/ 0 w 47"/>
                <a:gd name="T13" fmla="*/ 11 h 23"/>
                <a:gd name="T14" fmla="*/ 11 w 47"/>
                <a:gd name="T15" fmla="*/ 16 h 23"/>
                <a:gd name="T16" fmla="*/ 17 w 47"/>
                <a:gd name="T17" fmla="*/ 20 h 23"/>
                <a:gd name="T18" fmla="*/ 23 w 47"/>
                <a:gd name="T19" fmla="*/ 18 h 23"/>
                <a:gd name="T20" fmla="*/ 21 w 47"/>
                <a:gd name="T21" fmla="*/ 14 h 23"/>
                <a:gd name="T22" fmla="*/ 25 w 47"/>
                <a:gd name="T23" fmla="*/ 10 h 23"/>
                <a:gd name="T24" fmla="*/ 34 w 47"/>
                <a:gd name="T25" fmla="*/ 7 h 23"/>
                <a:gd name="T26" fmla="*/ 36 w 47"/>
                <a:gd name="T27" fmla="*/ 13 h 23"/>
                <a:gd name="T28" fmla="*/ 41 w 47"/>
                <a:gd name="T29" fmla="*/ 21 h 23"/>
                <a:gd name="T30" fmla="*/ 46 w 47"/>
                <a:gd name="T31" fmla="*/ 16 h 23"/>
                <a:gd name="T32" fmla="*/ 47 w 47"/>
                <a:gd name="T33" fmla="*/ 13 h 23"/>
                <a:gd name="T34" fmla="*/ 42 w 47"/>
                <a:gd name="T35"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23">
                  <a:moveTo>
                    <a:pt x="42" y="7"/>
                  </a:moveTo>
                  <a:cubicBezTo>
                    <a:pt x="40" y="3"/>
                    <a:pt x="34" y="3"/>
                    <a:pt x="31" y="1"/>
                  </a:cubicBezTo>
                  <a:cubicBezTo>
                    <a:pt x="28" y="0"/>
                    <a:pt x="24" y="2"/>
                    <a:pt x="20" y="6"/>
                  </a:cubicBezTo>
                  <a:cubicBezTo>
                    <a:pt x="16" y="10"/>
                    <a:pt x="10" y="7"/>
                    <a:pt x="7" y="5"/>
                  </a:cubicBezTo>
                  <a:cubicBezTo>
                    <a:pt x="6" y="5"/>
                    <a:pt x="4" y="3"/>
                    <a:pt x="3" y="2"/>
                  </a:cubicBezTo>
                  <a:cubicBezTo>
                    <a:pt x="1" y="4"/>
                    <a:pt x="1" y="6"/>
                    <a:pt x="2" y="7"/>
                  </a:cubicBezTo>
                  <a:cubicBezTo>
                    <a:pt x="2" y="8"/>
                    <a:pt x="1" y="9"/>
                    <a:pt x="0" y="11"/>
                  </a:cubicBezTo>
                  <a:cubicBezTo>
                    <a:pt x="4" y="12"/>
                    <a:pt x="9" y="13"/>
                    <a:pt x="11" y="16"/>
                  </a:cubicBezTo>
                  <a:cubicBezTo>
                    <a:pt x="13" y="19"/>
                    <a:pt x="15" y="17"/>
                    <a:pt x="17" y="20"/>
                  </a:cubicBezTo>
                  <a:cubicBezTo>
                    <a:pt x="18" y="23"/>
                    <a:pt x="22" y="20"/>
                    <a:pt x="23" y="18"/>
                  </a:cubicBezTo>
                  <a:cubicBezTo>
                    <a:pt x="24" y="16"/>
                    <a:pt x="21" y="16"/>
                    <a:pt x="21" y="14"/>
                  </a:cubicBezTo>
                  <a:cubicBezTo>
                    <a:pt x="20" y="12"/>
                    <a:pt x="24" y="13"/>
                    <a:pt x="25" y="10"/>
                  </a:cubicBezTo>
                  <a:cubicBezTo>
                    <a:pt x="26" y="7"/>
                    <a:pt x="31" y="6"/>
                    <a:pt x="34" y="7"/>
                  </a:cubicBezTo>
                  <a:cubicBezTo>
                    <a:pt x="36" y="8"/>
                    <a:pt x="38" y="10"/>
                    <a:pt x="36" y="13"/>
                  </a:cubicBezTo>
                  <a:cubicBezTo>
                    <a:pt x="34" y="15"/>
                    <a:pt x="38" y="18"/>
                    <a:pt x="41" y="21"/>
                  </a:cubicBezTo>
                  <a:cubicBezTo>
                    <a:pt x="43" y="19"/>
                    <a:pt x="45" y="16"/>
                    <a:pt x="46" y="16"/>
                  </a:cubicBezTo>
                  <a:cubicBezTo>
                    <a:pt x="47" y="15"/>
                    <a:pt x="47" y="14"/>
                    <a:pt x="47" y="13"/>
                  </a:cubicBezTo>
                  <a:cubicBezTo>
                    <a:pt x="46" y="12"/>
                    <a:pt x="44" y="10"/>
                    <a:pt x="42"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4" name="Freeform 113"/>
            <p:cNvSpPr>
              <a:spLocks/>
            </p:cNvSpPr>
            <p:nvPr/>
          </p:nvSpPr>
          <p:spPr bwMode="auto">
            <a:xfrm>
              <a:off x="6463750" y="5698671"/>
              <a:ext cx="336550" cy="476250"/>
            </a:xfrm>
            <a:custGeom>
              <a:avLst/>
              <a:gdLst>
                <a:gd name="T0" fmla="*/ 15 w 97"/>
                <a:gd name="T1" fmla="*/ 100 h 137"/>
                <a:gd name="T2" fmla="*/ 21 w 97"/>
                <a:gd name="T3" fmla="*/ 100 h 137"/>
                <a:gd name="T4" fmla="*/ 27 w 97"/>
                <a:gd name="T5" fmla="*/ 104 h 137"/>
                <a:gd name="T6" fmla="*/ 28 w 97"/>
                <a:gd name="T7" fmla="*/ 105 h 137"/>
                <a:gd name="T8" fmla="*/ 35 w 97"/>
                <a:gd name="T9" fmla="*/ 104 h 137"/>
                <a:gd name="T10" fmla="*/ 39 w 97"/>
                <a:gd name="T11" fmla="*/ 111 h 137"/>
                <a:gd name="T12" fmla="*/ 44 w 97"/>
                <a:gd name="T13" fmla="*/ 116 h 137"/>
                <a:gd name="T14" fmla="*/ 47 w 97"/>
                <a:gd name="T15" fmla="*/ 121 h 137"/>
                <a:gd name="T16" fmla="*/ 57 w 97"/>
                <a:gd name="T17" fmla="*/ 122 h 137"/>
                <a:gd name="T18" fmla="*/ 61 w 97"/>
                <a:gd name="T19" fmla="*/ 122 h 137"/>
                <a:gd name="T20" fmla="*/ 67 w 97"/>
                <a:gd name="T21" fmla="*/ 121 h 137"/>
                <a:gd name="T22" fmla="*/ 73 w 97"/>
                <a:gd name="T23" fmla="*/ 126 h 137"/>
                <a:gd name="T24" fmla="*/ 68 w 97"/>
                <a:gd name="T25" fmla="*/ 133 h 137"/>
                <a:gd name="T26" fmla="*/ 73 w 97"/>
                <a:gd name="T27" fmla="*/ 137 h 137"/>
                <a:gd name="T28" fmla="*/ 74 w 97"/>
                <a:gd name="T29" fmla="*/ 137 h 137"/>
                <a:gd name="T30" fmla="*/ 77 w 97"/>
                <a:gd name="T31" fmla="*/ 126 h 137"/>
                <a:gd name="T32" fmla="*/ 78 w 97"/>
                <a:gd name="T33" fmla="*/ 115 h 137"/>
                <a:gd name="T34" fmla="*/ 73 w 97"/>
                <a:gd name="T35" fmla="*/ 102 h 137"/>
                <a:gd name="T36" fmla="*/ 79 w 97"/>
                <a:gd name="T37" fmla="*/ 97 h 137"/>
                <a:gd name="T38" fmla="*/ 77 w 97"/>
                <a:gd name="T39" fmla="*/ 94 h 137"/>
                <a:gd name="T40" fmla="*/ 75 w 97"/>
                <a:gd name="T41" fmla="*/ 90 h 137"/>
                <a:gd name="T42" fmla="*/ 87 w 97"/>
                <a:gd name="T43" fmla="*/ 89 h 137"/>
                <a:gd name="T44" fmla="*/ 96 w 97"/>
                <a:gd name="T45" fmla="*/ 86 h 137"/>
                <a:gd name="T46" fmla="*/ 95 w 97"/>
                <a:gd name="T47" fmla="*/ 82 h 137"/>
                <a:gd name="T48" fmla="*/ 95 w 97"/>
                <a:gd name="T49" fmla="*/ 76 h 137"/>
                <a:gd name="T50" fmla="*/ 92 w 97"/>
                <a:gd name="T51" fmla="*/ 70 h 137"/>
                <a:gd name="T52" fmla="*/ 94 w 97"/>
                <a:gd name="T53" fmla="*/ 55 h 137"/>
                <a:gd name="T54" fmla="*/ 84 w 97"/>
                <a:gd name="T55" fmla="*/ 52 h 137"/>
                <a:gd name="T56" fmla="*/ 73 w 97"/>
                <a:gd name="T57" fmla="*/ 47 h 137"/>
                <a:gd name="T58" fmla="*/ 59 w 97"/>
                <a:gd name="T59" fmla="*/ 46 h 137"/>
                <a:gd name="T60" fmla="*/ 54 w 97"/>
                <a:gd name="T61" fmla="*/ 36 h 137"/>
                <a:gd name="T62" fmla="*/ 51 w 97"/>
                <a:gd name="T63" fmla="*/ 30 h 137"/>
                <a:gd name="T64" fmla="*/ 47 w 97"/>
                <a:gd name="T65" fmla="*/ 29 h 137"/>
                <a:gd name="T66" fmla="*/ 48 w 97"/>
                <a:gd name="T67" fmla="*/ 25 h 137"/>
                <a:gd name="T68" fmla="*/ 49 w 97"/>
                <a:gd name="T69" fmla="*/ 19 h 137"/>
                <a:gd name="T70" fmla="*/ 56 w 97"/>
                <a:gd name="T71" fmla="*/ 10 h 137"/>
                <a:gd name="T72" fmla="*/ 59 w 97"/>
                <a:gd name="T73" fmla="*/ 8 h 137"/>
                <a:gd name="T74" fmla="*/ 61 w 97"/>
                <a:gd name="T75" fmla="*/ 7 h 137"/>
                <a:gd name="T76" fmla="*/ 63 w 97"/>
                <a:gd name="T77" fmla="*/ 2 h 137"/>
                <a:gd name="T78" fmla="*/ 54 w 97"/>
                <a:gd name="T79" fmla="*/ 6 h 137"/>
                <a:gd name="T80" fmla="*/ 47 w 97"/>
                <a:gd name="T81" fmla="*/ 10 h 137"/>
                <a:gd name="T82" fmla="*/ 39 w 97"/>
                <a:gd name="T83" fmla="*/ 12 h 137"/>
                <a:gd name="T84" fmla="*/ 36 w 97"/>
                <a:gd name="T85" fmla="*/ 12 h 137"/>
                <a:gd name="T86" fmla="*/ 28 w 97"/>
                <a:gd name="T87" fmla="*/ 19 h 137"/>
                <a:gd name="T88" fmla="*/ 25 w 97"/>
                <a:gd name="T89" fmla="*/ 26 h 137"/>
                <a:gd name="T90" fmla="*/ 17 w 97"/>
                <a:gd name="T91" fmla="*/ 36 h 137"/>
                <a:gd name="T92" fmla="*/ 15 w 97"/>
                <a:gd name="T93" fmla="*/ 36 h 137"/>
                <a:gd name="T94" fmla="*/ 14 w 97"/>
                <a:gd name="T95" fmla="*/ 39 h 137"/>
                <a:gd name="T96" fmla="*/ 9 w 97"/>
                <a:gd name="T97" fmla="*/ 44 h 137"/>
                <a:gd name="T98" fmla="*/ 11 w 97"/>
                <a:gd name="T99" fmla="*/ 46 h 137"/>
                <a:gd name="T100" fmla="*/ 13 w 97"/>
                <a:gd name="T101" fmla="*/ 53 h 137"/>
                <a:gd name="T102" fmla="*/ 13 w 97"/>
                <a:gd name="T103" fmla="*/ 57 h 137"/>
                <a:gd name="T104" fmla="*/ 14 w 97"/>
                <a:gd name="T105" fmla="*/ 70 h 137"/>
                <a:gd name="T106" fmla="*/ 13 w 97"/>
                <a:gd name="T107" fmla="*/ 77 h 137"/>
                <a:gd name="T108" fmla="*/ 6 w 97"/>
                <a:gd name="T109" fmla="*/ 82 h 137"/>
                <a:gd name="T110" fmla="*/ 2 w 97"/>
                <a:gd name="T111" fmla="*/ 87 h 137"/>
                <a:gd name="T112" fmla="*/ 0 w 97"/>
                <a:gd name="T113" fmla="*/ 90 h 137"/>
                <a:gd name="T114" fmla="*/ 10 w 97"/>
                <a:gd name="T115" fmla="*/ 96 h 137"/>
                <a:gd name="T116" fmla="*/ 15 w 97"/>
                <a:gd name="T117" fmla="*/ 10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7" h="137">
                  <a:moveTo>
                    <a:pt x="15" y="100"/>
                  </a:moveTo>
                  <a:cubicBezTo>
                    <a:pt x="18" y="101"/>
                    <a:pt x="21" y="101"/>
                    <a:pt x="21" y="100"/>
                  </a:cubicBezTo>
                  <a:cubicBezTo>
                    <a:pt x="22" y="99"/>
                    <a:pt x="24" y="101"/>
                    <a:pt x="27" y="104"/>
                  </a:cubicBezTo>
                  <a:cubicBezTo>
                    <a:pt x="27" y="104"/>
                    <a:pt x="27" y="104"/>
                    <a:pt x="28" y="105"/>
                  </a:cubicBezTo>
                  <a:cubicBezTo>
                    <a:pt x="30" y="104"/>
                    <a:pt x="33" y="104"/>
                    <a:pt x="35" y="104"/>
                  </a:cubicBezTo>
                  <a:cubicBezTo>
                    <a:pt x="37" y="106"/>
                    <a:pt x="36" y="111"/>
                    <a:pt x="39" y="111"/>
                  </a:cubicBezTo>
                  <a:cubicBezTo>
                    <a:pt x="42" y="111"/>
                    <a:pt x="45" y="114"/>
                    <a:pt x="44" y="116"/>
                  </a:cubicBezTo>
                  <a:cubicBezTo>
                    <a:pt x="44" y="118"/>
                    <a:pt x="48" y="119"/>
                    <a:pt x="47" y="121"/>
                  </a:cubicBezTo>
                  <a:cubicBezTo>
                    <a:pt x="47" y="124"/>
                    <a:pt x="56" y="123"/>
                    <a:pt x="57" y="122"/>
                  </a:cubicBezTo>
                  <a:cubicBezTo>
                    <a:pt x="58" y="121"/>
                    <a:pt x="60" y="121"/>
                    <a:pt x="61" y="122"/>
                  </a:cubicBezTo>
                  <a:cubicBezTo>
                    <a:pt x="63" y="123"/>
                    <a:pt x="65" y="121"/>
                    <a:pt x="67" y="121"/>
                  </a:cubicBezTo>
                  <a:cubicBezTo>
                    <a:pt x="68" y="122"/>
                    <a:pt x="74" y="124"/>
                    <a:pt x="73" y="126"/>
                  </a:cubicBezTo>
                  <a:cubicBezTo>
                    <a:pt x="71" y="128"/>
                    <a:pt x="68" y="131"/>
                    <a:pt x="68" y="133"/>
                  </a:cubicBezTo>
                  <a:cubicBezTo>
                    <a:pt x="69" y="134"/>
                    <a:pt x="72" y="135"/>
                    <a:pt x="73" y="137"/>
                  </a:cubicBezTo>
                  <a:cubicBezTo>
                    <a:pt x="73" y="137"/>
                    <a:pt x="73" y="137"/>
                    <a:pt x="74" y="137"/>
                  </a:cubicBezTo>
                  <a:cubicBezTo>
                    <a:pt x="76" y="136"/>
                    <a:pt x="77" y="128"/>
                    <a:pt x="77" y="126"/>
                  </a:cubicBezTo>
                  <a:cubicBezTo>
                    <a:pt x="77" y="123"/>
                    <a:pt x="78" y="117"/>
                    <a:pt x="78" y="115"/>
                  </a:cubicBezTo>
                  <a:cubicBezTo>
                    <a:pt x="80" y="110"/>
                    <a:pt x="73" y="107"/>
                    <a:pt x="73" y="102"/>
                  </a:cubicBezTo>
                  <a:cubicBezTo>
                    <a:pt x="73" y="97"/>
                    <a:pt x="76" y="100"/>
                    <a:pt x="79" y="97"/>
                  </a:cubicBezTo>
                  <a:cubicBezTo>
                    <a:pt x="82" y="95"/>
                    <a:pt x="78" y="94"/>
                    <a:pt x="77" y="94"/>
                  </a:cubicBezTo>
                  <a:cubicBezTo>
                    <a:pt x="76" y="94"/>
                    <a:pt x="74" y="91"/>
                    <a:pt x="75" y="90"/>
                  </a:cubicBezTo>
                  <a:cubicBezTo>
                    <a:pt x="75" y="88"/>
                    <a:pt x="84" y="89"/>
                    <a:pt x="87" y="89"/>
                  </a:cubicBezTo>
                  <a:cubicBezTo>
                    <a:pt x="90" y="89"/>
                    <a:pt x="96" y="86"/>
                    <a:pt x="96" y="86"/>
                  </a:cubicBezTo>
                  <a:cubicBezTo>
                    <a:pt x="96" y="85"/>
                    <a:pt x="97" y="83"/>
                    <a:pt x="95" y="82"/>
                  </a:cubicBezTo>
                  <a:cubicBezTo>
                    <a:pt x="92" y="80"/>
                    <a:pt x="93" y="78"/>
                    <a:pt x="95" y="76"/>
                  </a:cubicBezTo>
                  <a:cubicBezTo>
                    <a:pt x="97" y="74"/>
                    <a:pt x="94" y="72"/>
                    <a:pt x="92" y="70"/>
                  </a:cubicBezTo>
                  <a:cubicBezTo>
                    <a:pt x="90" y="67"/>
                    <a:pt x="91" y="59"/>
                    <a:pt x="94" y="55"/>
                  </a:cubicBezTo>
                  <a:cubicBezTo>
                    <a:pt x="96" y="51"/>
                    <a:pt x="89" y="52"/>
                    <a:pt x="84" y="52"/>
                  </a:cubicBezTo>
                  <a:cubicBezTo>
                    <a:pt x="80" y="53"/>
                    <a:pt x="76" y="51"/>
                    <a:pt x="73" y="47"/>
                  </a:cubicBezTo>
                  <a:cubicBezTo>
                    <a:pt x="70" y="44"/>
                    <a:pt x="66" y="46"/>
                    <a:pt x="59" y="46"/>
                  </a:cubicBezTo>
                  <a:cubicBezTo>
                    <a:pt x="52" y="46"/>
                    <a:pt x="54" y="39"/>
                    <a:pt x="54" y="36"/>
                  </a:cubicBezTo>
                  <a:cubicBezTo>
                    <a:pt x="54" y="33"/>
                    <a:pt x="51" y="32"/>
                    <a:pt x="51" y="30"/>
                  </a:cubicBezTo>
                  <a:cubicBezTo>
                    <a:pt x="51" y="28"/>
                    <a:pt x="49" y="28"/>
                    <a:pt x="47" y="29"/>
                  </a:cubicBezTo>
                  <a:cubicBezTo>
                    <a:pt x="45" y="29"/>
                    <a:pt x="47" y="26"/>
                    <a:pt x="48" y="25"/>
                  </a:cubicBezTo>
                  <a:cubicBezTo>
                    <a:pt x="49" y="23"/>
                    <a:pt x="49" y="22"/>
                    <a:pt x="49" y="19"/>
                  </a:cubicBezTo>
                  <a:cubicBezTo>
                    <a:pt x="49" y="16"/>
                    <a:pt x="54" y="13"/>
                    <a:pt x="56" y="10"/>
                  </a:cubicBezTo>
                  <a:cubicBezTo>
                    <a:pt x="57" y="9"/>
                    <a:pt x="58" y="9"/>
                    <a:pt x="59" y="8"/>
                  </a:cubicBezTo>
                  <a:cubicBezTo>
                    <a:pt x="59" y="7"/>
                    <a:pt x="60" y="7"/>
                    <a:pt x="61" y="7"/>
                  </a:cubicBezTo>
                  <a:cubicBezTo>
                    <a:pt x="64" y="6"/>
                    <a:pt x="66" y="4"/>
                    <a:pt x="63" y="2"/>
                  </a:cubicBezTo>
                  <a:cubicBezTo>
                    <a:pt x="59" y="0"/>
                    <a:pt x="57" y="5"/>
                    <a:pt x="54" y="6"/>
                  </a:cubicBezTo>
                  <a:cubicBezTo>
                    <a:pt x="50" y="6"/>
                    <a:pt x="49" y="9"/>
                    <a:pt x="47" y="10"/>
                  </a:cubicBezTo>
                  <a:cubicBezTo>
                    <a:pt x="44" y="11"/>
                    <a:pt x="39" y="10"/>
                    <a:pt x="39" y="12"/>
                  </a:cubicBezTo>
                  <a:cubicBezTo>
                    <a:pt x="39" y="15"/>
                    <a:pt x="38" y="12"/>
                    <a:pt x="36" y="12"/>
                  </a:cubicBezTo>
                  <a:cubicBezTo>
                    <a:pt x="33" y="11"/>
                    <a:pt x="28" y="16"/>
                    <a:pt x="28" y="19"/>
                  </a:cubicBezTo>
                  <a:cubicBezTo>
                    <a:pt x="28" y="21"/>
                    <a:pt x="29" y="24"/>
                    <a:pt x="25" y="26"/>
                  </a:cubicBezTo>
                  <a:cubicBezTo>
                    <a:pt x="21" y="29"/>
                    <a:pt x="19" y="34"/>
                    <a:pt x="17" y="36"/>
                  </a:cubicBezTo>
                  <a:cubicBezTo>
                    <a:pt x="17" y="36"/>
                    <a:pt x="16" y="36"/>
                    <a:pt x="15" y="36"/>
                  </a:cubicBezTo>
                  <a:cubicBezTo>
                    <a:pt x="15" y="37"/>
                    <a:pt x="15" y="38"/>
                    <a:pt x="14" y="39"/>
                  </a:cubicBezTo>
                  <a:cubicBezTo>
                    <a:pt x="13" y="39"/>
                    <a:pt x="11" y="42"/>
                    <a:pt x="9" y="44"/>
                  </a:cubicBezTo>
                  <a:cubicBezTo>
                    <a:pt x="10" y="45"/>
                    <a:pt x="11" y="46"/>
                    <a:pt x="11" y="46"/>
                  </a:cubicBezTo>
                  <a:cubicBezTo>
                    <a:pt x="14" y="49"/>
                    <a:pt x="12" y="51"/>
                    <a:pt x="13" y="53"/>
                  </a:cubicBezTo>
                  <a:cubicBezTo>
                    <a:pt x="14" y="54"/>
                    <a:pt x="14" y="56"/>
                    <a:pt x="13" y="57"/>
                  </a:cubicBezTo>
                  <a:cubicBezTo>
                    <a:pt x="12" y="58"/>
                    <a:pt x="13" y="68"/>
                    <a:pt x="14" y="70"/>
                  </a:cubicBezTo>
                  <a:cubicBezTo>
                    <a:pt x="16" y="71"/>
                    <a:pt x="14" y="73"/>
                    <a:pt x="13" y="77"/>
                  </a:cubicBezTo>
                  <a:cubicBezTo>
                    <a:pt x="11" y="80"/>
                    <a:pt x="9" y="82"/>
                    <a:pt x="6" y="82"/>
                  </a:cubicBezTo>
                  <a:cubicBezTo>
                    <a:pt x="3" y="82"/>
                    <a:pt x="3" y="87"/>
                    <a:pt x="2" y="87"/>
                  </a:cubicBezTo>
                  <a:cubicBezTo>
                    <a:pt x="1" y="87"/>
                    <a:pt x="1" y="89"/>
                    <a:pt x="0" y="90"/>
                  </a:cubicBezTo>
                  <a:cubicBezTo>
                    <a:pt x="3" y="93"/>
                    <a:pt x="9" y="96"/>
                    <a:pt x="10" y="96"/>
                  </a:cubicBezTo>
                  <a:cubicBezTo>
                    <a:pt x="12" y="96"/>
                    <a:pt x="13" y="98"/>
                    <a:pt x="15" y="10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5" name="Freeform 114"/>
            <p:cNvSpPr>
              <a:spLocks/>
            </p:cNvSpPr>
            <p:nvPr/>
          </p:nvSpPr>
          <p:spPr bwMode="auto">
            <a:xfrm>
              <a:off x="6727275" y="6327321"/>
              <a:ext cx="344488" cy="390525"/>
            </a:xfrm>
            <a:custGeom>
              <a:avLst/>
              <a:gdLst>
                <a:gd name="T0" fmla="*/ 98 w 99"/>
                <a:gd name="T1" fmla="*/ 68 h 112"/>
                <a:gd name="T2" fmla="*/ 93 w 99"/>
                <a:gd name="T3" fmla="*/ 60 h 112"/>
                <a:gd name="T4" fmla="*/ 86 w 99"/>
                <a:gd name="T5" fmla="*/ 56 h 112"/>
                <a:gd name="T6" fmla="*/ 77 w 99"/>
                <a:gd name="T7" fmla="*/ 52 h 112"/>
                <a:gd name="T8" fmla="*/ 77 w 99"/>
                <a:gd name="T9" fmla="*/ 45 h 112"/>
                <a:gd name="T10" fmla="*/ 75 w 99"/>
                <a:gd name="T11" fmla="*/ 39 h 112"/>
                <a:gd name="T12" fmla="*/ 72 w 99"/>
                <a:gd name="T13" fmla="*/ 33 h 112"/>
                <a:gd name="T14" fmla="*/ 63 w 99"/>
                <a:gd name="T15" fmla="*/ 31 h 112"/>
                <a:gd name="T16" fmla="*/ 57 w 99"/>
                <a:gd name="T17" fmla="*/ 28 h 112"/>
                <a:gd name="T18" fmla="*/ 53 w 99"/>
                <a:gd name="T19" fmla="*/ 25 h 112"/>
                <a:gd name="T20" fmla="*/ 48 w 99"/>
                <a:gd name="T21" fmla="*/ 24 h 112"/>
                <a:gd name="T22" fmla="*/ 38 w 99"/>
                <a:gd name="T23" fmla="*/ 19 h 112"/>
                <a:gd name="T24" fmla="*/ 36 w 99"/>
                <a:gd name="T25" fmla="*/ 3 h 112"/>
                <a:gd name="T26" fmla="*/ 28 w 99"/>
                <a:gd name="T27" fmla="*/ 2 h 112"/>
                <a:gd name="T28" fmla="*/ 19 w 99"/>
                <a:gd name="T29" fmla="*/ 7 h 112"/>
                <a:gd name="T30" fmla="*/ 12 w 99"/>
                <a:gd name="T31" fmla="*/ 10 h 112"/>
                <a:gd name="T32" fmla="*/ 5 w 99"/>
                <a:gd name="T33" fmla="*/ 12 h 112"/>
                <a:gd name="T34" fmla="*/ 2 w 99"/>
                <a:gd name="T35" fmla="*/ 11 h 112"/>
                <a:gd name="T36" fmla="*/ 8 w 99"/>
                <a:gd name="T37" fmla="*/ 23 h 112"/>
                <a:gd name="T38" fmla="*/ 5 w 99"/>
                <a:gd name="T39" fmla="*/ 27 h 112"/>
                <a:gd name="T40" fmla="*/ 6 w 99"/>
                <a:gd name="T41" fmla="*/ 38 h 112"/>
                <a:gd name="T42" fmla="*/ 4 w 99"/>
                <a:gd name="T43" fmla="*/ 45 h 112"/>
                <a:gd name="T44" fmla="*/ 2 w 99"/>
                <a:gd name="T45" fmla="*/ 52 h 112"/>
                <a:gd name="T46" fmla="*/ 5 w 99"/>
                <a:gd name="T47" fmla="*/ 56 h 112"/>
                <a:gd name="T48" fmla="*/ 1 w 99"/>
                <a:gd name="T49" fmla="*/ 62 h 112"/>
                <a:gd name="T50" fmla="*/ 0 w 99"/>
                <a:gd name="T51" fmla="*/ 65 h 112"/>
                <a:gd name="T52" fmla="*/ 4 w 99"/>
                <a:gd name="T53" fmla="*/ 69 h 112"/>
                <a:gd name="T54" fmla="*/ 6 w 99"/>
                <a:gd name="T55" fmla="*/ 78 h 112"/>
                <a:gd name="T56" fmla="*/ 9 w 99"/>
                <a:gd name="T57" fmla="*/ 82 h 112"/>
                <a:gd name="T58" fmla="*/ 7 w 99"/>
                <a:gd name="T59" fmla="*/ 88 h 112"/>
                <a:gd name="T60" fmla="*/ 10 w 99"/>
                <a:gd name="T61" fmla="*/ 95 h 112"/>
                <a:gd name="T62" fmla="*/ 13 w 99"/>
                <a:gd name="T63" fmla="*/ 102 h 112"/>
                <a:gd name="T64" fmla="*/ 15 w 99"/>
                <a:gd name="T65" fmla="*/ 111 h 112"/>
                <a:gd name="T66" fmla="*/ 26 w 99"/>
                <a:gd name="T67" fmla="*/ 104 h 112"/>
                <a:gd name="T68" fmla="*/ 33 w 99"/>
                <a:gd name="T69" fmla="*/ 104 h 112"/>
                <a:gd name="T70" fmla="*/ 42 w 99"/>
                <a:gd name="T71" fmla="*/ 108 h 112"/>
                <a:gd name="T72" fmla="*/ 47 w 99"/>
                <a:gd name="T73" fmla="*/ 103 h 112"/>
                <a:gd name="T74" fmla="*/ 58 w 99"/>
                <a:gd name="T75" fmla="*/ 103 h 112"/>
                <a:gd name="T76" fmla="*/ 60 w 99"/>
                <a:gd name="T77" fmla="*/ 91 h 112"/>
                <a:gd name="T78" fmla="*/ 66 w 99"/>
                <a:gd name="T79" fmla="*/ 83 h 112"/>
                <a:gd name="T80" fmla="*/ 76 w 99"/>
                <a:gd name="T81" fmla="*/ 82 h 112"/>
                <a:gd name="T82" fmla="*/ 85 w 99"/>
                <a:gd name="T83" fmla="*/ 81 h 112"/>
                <a:gd name="T84" fmla="*/ 93 w 99"/>
                <a:gd name="T85" fmla="*/ 84 h 112"/>
                <a:gd name="T86" fmla="*/ 97 w 99"/>
                <a:gd name="T87" fmla="*/ 78 h 112"/>
                <a:gd name="T88" fmla="*/ 98 w 99"/>
                <a:gd name="T89" fmla="*/ 6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 h="112">
                  <a:moveTo>
                    <a:pt x="98" y="68"/>
                  </a:moveTo>
                  <a:cubicBezTo>
                    <a:pt x="97" y="64"/>
                    <a:pt x="93" y="63"/>
                    <a:pt x="93" y="60"/>
                  </a:cubicBezTo>
                  <a:cubicBezTo>
                    <a:pt x="93" y="56"/>
                    <a:pt x="92" y="55"/>
                    <a:pt x="86" y="56"/>
                  </a:cubicBezTo>
                  <a:cubicBezTo>
                    <a:pt x="81" y="56"/>
                    <a:pt x="78" y="55"/>
                    <a:pt x="77" y="52"/>
                  </a:cubicBezTo>
                  <a:cubicBezTo>
                    <a:pt x="77" y="48"/>
                    <a:pt x="74" y="46"/>
                    <a:pt x="77" y="45"/>
                  </a:cubicBezTo>
                  <a:cubicBezTo>
                    <a:pt x="79" y="44"/>
                    <a:pt x="75" y="42"/>
                    <a:pt x="75" y="39"/>
                  </a:cubicBezTo>
                  <a:cubicBezTo>
                    <a:pt x="76" y="36"/>
                    <a:pt x="74" y="35"/>
                    <a:pt x="72" y="33"/>
                  </a:cubicBezTo>
                  <a:cubicBezTo>
                    <a:pt x="71" y="32"/>
                    <a:pt x="63" y="34"/>
                    <a:pt x="63" y="31"/>
                  </a:cubicBezTo>
                  <a:cubicBezTo>
                    <a:pt x="63" y="29"/>
                    <a:pt x="59" y="28"/>
                    <a:pt x="57" y="28"/>
                  </a:cubicBezTo>
                  <a:cubicBezTo>
                    <a:pt x="54" y="28"/>
                    <a:pt x="56" y="25"/>
                    <a:pt x="53" y="25"/>
                  </a:cubicBezTo>
                  <a:cubicBezTo>
                    <a:pt x="51" y="26"/>
                    <a:pt x="51" y="24"/>
                    <a:pt x="48" y="24"/>
                  </a:cubicBezTo>
                  <a:cubicBezTo>
                    <a:pt x="44" y="25"/>
                    <a:pt x="42" y="23"/>
                    <a:pt x="38" y="19"/>
                  </a:cubicBezTo>
                  <a:cubicBezTo>
                    <a:pt x="34" y="14"/>
                    <a:pt x="35" y="5"/>
                    <a:pt x="36" y="3"/>
                  </a:cubicBezTo>
                  <a:cubicBezTo>
                    <a:pt x="36" y="0"/>
                    <a:pt x="31" y="2"/>
                    <a:pt x="28" y="2"/>
                  </a:cubicBezTo>
                  <a:cubicBezTo>
                    <a:pt x="25" y="2"/>
                    <a:pt x="22" y="5"/>
                    <a:pt x="19" y="7"/>
                  </a:cubicBezTo>
                  <a:cubicBezTo>
                    <a:pt x="15" y="9"/>
                    <a:pt x="13" y="9"/>
                    <a:pt x="12" y="10"/>
                  </a:cubicBezTo>
                  <a:cubicBezTo>
                    <a:pt x="10" y="12"/>
                    <a:pt x="7" y="13"/>
                    <a:pt x="5" y="12"/>
                  </a:cubicBezTo>
                  <a:cubicBezTo>
                    <a:pt x="4" y="12"/>
                    <a:pt x="3" y="11"/>
                    <a:pt x="2" y="11"/>
                  </a:cubicBezTo>
                  <a:cubicBezTo>
                    <a:pt x="3" y="15"/>
                    <a:pt x="7" y="20"/>
                    <a:pt x="8" y="23"/>
                  </a:cubicBezTo>
                  <a:cubicBezTo>
                    <a:pt x="9" y="25"/>
                    <a:pt x="6" y="26"/>
                    <a:pt x="5" y="27"/>
                  </a:cubicBezTo>
                  <a:cubicBezTo>
                    <a:pt x="4" y="28"/>
                    <a:pt x="6" y="36"/>
                    <a:pt x="6" y="38"/>
                  </a:cubicBezTo>
                  <a:cubicBezTo>
                    <a:pt x="6" y="40"/>
                    <a:pt x="3" y="44"/>
                    <a:pt x="4" y="45"/>
                  </a:cubicBezTo>
                  <a:cubicBezTo>
                    <a:pt x="6" y="46"/>
                    <a:pt x="2" y="50"/>
                    <a:pt x="2" y="52"/>
                  </a:cubicBezTo>
                  <a:cubicBezTo>
                    <a:pt x="2" y="54"/>
                    <a:pt x="5" y="54"/>
                    <a:pt x="5" y="56"/>
                  </a:cubicBezTo>
                  <a:cubicBezTo>
                    <a:pt x="5" y="57"/>
                    <a:pt x="3" y="61"/>
                    <a:pt x="1" y="62"/>
                  </a:cubicBezTo>
                  <a:cubicBezTo>
                    <a:pt x="0" y="63"/>
                    <a:pt x="0" y="64"/>
                    <a:pt x="0" y="65"/>
                  </a:cubicBezTo>
                  <a:cubicBezTo>
                    <a:pt x="1" y="65"/>
                    <a:pt x="1" y="67"/>
                    <a:pt x="4" y="69"/>
                  </a:cubicBezTo>
                  <a:cubicBezTo>
                    <a:pt x="7" y="71"/>
                    <a:pt x="3" y="75"/>
                    <a:pt x="6" y="78"/>
                  </a:cubicBezTo>
                  <a:cubicBezTo>
                    <a:pt x="8" y="81"/>
                    <a:pt x="11" y="81"/>
                    <a:pt x="9" y="82"/>
                  </a:cubicBezTo>
                  <a:cubicBezTo>
                    <a:pt x="7" y="84"/>
                    <a:pt x="9" y="87"/>
                    <a:pt x="7" y="88"/>
                  </a:cubicBezTo>
                  <a:cubicBezTo>
                    <a:pt x="5" y="89"/>
                    <a:pt x="8" y="94"/>
                    <a:pt x="10" y="95"/>
                  </a:cubicBezTo>
                  <a:cubicBezTo>
                    <a:pt x="12" y="96"/>
                    <a:pt x="11" y="100"/>
                    <a:pt x="13" y="102"/>
                  </a:cubicBezTo>
                  <a:cubicBezTo>
                    <a:pt x="15" y="104"/>
                    <a:pt x="14" y="109"/>
                    <a:pt x="15" y="111"/>
                  </a:cubicBezTo>
                  <a:cubicBezTo>
                    <a:pt x="16" y="112"/>
                    <a:pt x="22" y="108"/>
                    <a:pt x="26" y="104"/>
                  </a:cubicBezTo>
                  <a:cubicBezTo>
                    <a:pt x="30" y="100"/>
                    <a:pt x="29" y="104"/>
                    <a:pt x="33" y="104"/>
                  </a:cubicBezTo>
                  <a:cubicBezTo>
                    <a:pt x="37" y="105"/>
                    <a:pt x="41" y="105"/>
                    <a:pt x="42" y="108"/>
                  </a:cubicBezTo>
                  <a:cubicBezTo>
                    <a:pt x="44" y="111"/>
                    <a:pt x="46" y="105"/>
                    <a:pt x="47" y="103"/>
                  </a:cubicBezTo>
                  <a:cubicBezTo>
                    <a:pt x="48" y="102"/>
                    <a:pt x="56" y="104"/>
                    <a:pt x="58" y="103"/>
                  </a:cubicBezTo>
                  <a:cubicBezTo>
                    <a:pt x="59" y="103"/>
                    <a:pt x="60" y="92"/>
                    <a:pt x="60" y="91"/>
                  </a:cubicBezTo>
                  <a:cubicBezTo>
                    <a:pt x="60" y="89"/>
                    <a:pt x="63" y="85"/>
                    <a:pt x="66" y="83"/>
                  </a:cubicBezTo>
                  <a:cubicBezTo>
                    <a:pt x="69" y="81"/>
                    <a:pt x="74" y="83"/>
                    <a:pt x="76" y="82"/>
                  </a:cubicBezTo>
                  <a:cubicBezTo>
                    <a:pt x="78" y="80"/>
                    <a:pt x="82" y="81"/>
                    <a:pt x="85" y="81"/>
                  </a:cubicBezTo>
                  <a:cubicBezTo>
                    <a:pt x="89" y="81"/>
                    <a:pt x="91" y="84"/>
                    <a:pt x="93" y="84"/>
                  </a:cubicBezTo>
                  <a:cubicBezTo>
                    <a:pt x="95" y="84"/>
                    <a:pt x="97" y="81"/>
                    <a:pt x="97" y="78"/>
                  </a:cubicBezTo>
                  <a:cubicBezTo>
                    <a:pt x="96" y="75"/>
                    <a:pt x="99" y="71"/>
                    <a:pt x="98" y="6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6" name="Freeform 115"/>
            <p:cNvSpPr>
              <a:spLocks/>
            </p:cNvSpPr>
            <p:nvPr/>
          </p:nvSpPr>
          <p:spPr bwMode="auto">
            <a:xfrm>
              <a:off x="6393900" y="6060621"/>
              <a:ext cx="365125" cy="520700"/>
            </a:xfrm>
            <a:custGeom>
              <a:avLst/>
              <a:gdLst>
                <a:gd name="T0" fmla="*/ 96 w 105"/>
                <a:gd name="T1" fmla="*/ 143 h 150"/>
                <a:gd name="T2" fmla="*/ 96 w 105"/>
                <a:gd name="T3" fmla="*/ 142 h 150"/>
                <a:gd name="T4" fmla="*/ 97 w 105"/>
                <a:gd name="T5" fmla="*/ 139 h 150"/>
                <a:gd name="T6" fmla="*/ 101 w 105"/>
                <a:gd name="T7" fmla="*/ 133 h 150"/>
                <a:gd name="T8" fmla="*/ 98 w 105"/>
                <a:gd name="T9" fmla="*/ 129 h 150"/>
                <a:gd name="T10" fmla="*/ 100 w 105"/>
                <a:gd name="T11" fmla="*/ 122 h 150"/>
                <a:gd name="T12" fmla="*/ 102 w 105"/>
                <a:gd name="T13" fmla="*/ 115 h 150"/>
                <a:gd name="T14" fmla="*/ 101 w 105"/>
                <a:gd name="T15" fmla="*/ 104 h 150"/>
                <a:gd name="T16" fmla="*/ 104 w 105"/>
                <a:gd name="T17" fmla="*/ 100 h 150"/>
                <a:gd name="T18" fmla="*/ 98 w 105"/>
                <a:gd name="T19" fmla="*/ 88 h 150"/>
                <a:gd name="T20" fmla="*/ 90 w 105"/>
                <a:gd name="T21" fmla="*/ 89 h 150"/>
                <a:gd name="T22" fmla="*/ 88 w 105"/>
                <a:gd name="T23" fmla="*/ 78 h 150"/>
                <a:gd name="T24" fmla="*/ 85 w 105"/>
                <a:gd name="T25" fmla="*/ 79 h 150"/>
                <a:gd name="T26" fmla="*/ 76 w 105"/>
                <a:gd name="T27" fmla="*/ 80 h 150"/>
                <a:gd name="T28" fmla="*/ 72 w 105"/>
                <a:gd name="T29" fmla="*/ 76 h 150"/>
                <a:gd name="T30" fmla="*/ 68 w 105"/>
                <a:gd name="T31" fmla="*/ 72 h 150"/>
                <a:gd name="T32" fmla="*/ 65 w 105"/>
                <a:gd name="T33" fmla="*/ 66 h 150"/>
                <a:gd name="T34" fmla="*/ 62 w 105"/>
                <a:gd name="T35" fmla="*/ 59 h 150"/>
                <a:gd name="T36" fmla="*/ 64 w 105"/>
                <a:gd name="T37" fmla="*/ 53 h 150"/>
                <a:gd name="T38" fmla="*/ 67 w 105"/>
                <a:gd name="T39" fmla="*/ 49 h 150"/>
                <a:gd name="T40" fmla="*/ 70 w 105"/>
                <a:gd name="T41" fmla="*/ 42 h 150"/>
                <a:gd name="T42" fmla="*/ 77 w 105"/>
                <a:gd name="T43" fmla="*/ 37 h 150"/>
                <a:gd name="T44" fmla="*/ 87 w 105"/>
                <a:gd name="T45" fmla="*/ 33 h 150"/>
                <a:gd name="T46" fmla="*/ 93 w 105"/>
                <a:gd name="T47" fmla="*/ 33 h 150"/>
                <a:gd name="T48" fmla="*/ 88 w 105"/>
                <a:gd name="T49" fmla="*/ 29 h 150"/>
                <a:gd name="T50" fmla="*/ 93 w 105"/>
                <a:gd name="T51" fmla="*/ 22 h 150"/>
                <a:gd name="T52" fmla="*/ 87 w 105"/>
                <a:gd name="T53" fmla="*/ 17 h 150"/>
                <a:gd name="T54" fmla="*/ 81 w 105"/>
                <a:gd name="T55" fmla="*/ 18 h 150"/>
                <a:gd name="T56" fmla="*/ 77 w 105"/>
                <a:gd name="T57" fmla="*/ 18 h 150"/>
                <a:gd name="T58" fmla="*/ 67 w 105"/>
                <a:gd name="T59" fmla="*/ 17 h 150"/>
                <a:gd name="T60" fmla="*/ 64 w 105"/>
                <a:gd name="T61" fmla="*/ 12 h 150"/>
                <a:gd name="T62" fmla="*/ 59 w 105"/>
                <a:gd name="T63" fmla="*/ 7 h 150"/>
                <a:gd name="T64" fmla="*/ 55 w 105"/>
                <a:gd name="T65" fmla="*/ 0 h 150"/>
                <a:gd name="T66" fmla="*/ 48 w 105"/>
                <a:gd name="T67" fmla="*/ 1 h 150"/>
                <a:gd name="T68" fmla="*/ 49 w 105"/>
                <a:gd name="T69" fmla="*/ 6 h 150"/>
                <a:gd name="T70" fmla="*/ 45 w 105"/>
                <a:gd name="T71" fmla="*/ 15 h 150"/>
                <a:gd name="T72" fmla="*/ 29 w 105"/>
                <a:gd name="T73" fmla="*/ 23 h 150"/>
                <a:gd name="T74" fmla="*/ 22 w 105"/>
                <a:gd name="T75" fmla="*/ 36 h 150"/>
                <a:gd name="T76" fmla="*/ 16 w 105"/>
                <a:gd name="T77" fmla="*/ 36 h 150"/>
                <a:gd name="T78" fmla="*/ 10 w 105"/>
                <a:gd name="T79" fmla="*/ 35 h 150"/>
                <a:gd name="T80" fmla="*/ 10 w 105"/>
                <a:gd name="T81" fmla="*/ 31 h 150"/>
                <a:gd name="T82" fmla="*/ 9 w 105"/>
                <a:gd name="T83" fmla="*/ 26 h 150"/>
                <a:gd name="T84" fmla="*/ 2 w 105"/>
                <a:gd name="T85" fmla="*/ 33 h 150"/>
                <a:gd name="T86" fmla="*/ 5 w 105"/>
                <a:gd name="T87" fmla="*/ 44 h 150"/>
                <a:gd name="T88" fmla="*/ 2 w 105"/>
                <a:gd name="T89" fmla="*/ 47 h 150"/>
                <a:gd name="T90" fmla="*/ 11 w 105"/>
                <a:gd name="T91" fmla="*/ 54 h 150"/>
                <a:gd name="T92" fmla="*/ 19 w 105"/>
                <a:gd name="T93" fmla="*/ 65 h 150"/>
                <a:gd name="T94" fmla="*/ 25 w 105"/>
                <a:gd name="T95" fmla="*/ 77 h 150"/>
                <a:gd name="T96" fmla="*/ 37 w 105"/>
                <a:gd name="T97" fmla="*/ 101 h 150"/>
                <a:gd name="T98" fmla="*/ 42 w 105"/>
                <a:gd name="T99" fmla="*/ 111 h 150"/>
                <a:gd name="T100" fmla="*/ 45 w 105"/>
                <a:gd name="T101" fmla="*/ 118 h 150"/>
                <a:gd name="T102" fmla="*/ 58 w 105"/>
                <a:gd name="T103" fmla="*/ 127 h 150"/>
                <a:gd name="T104" fmla="*/ 81 w 105"/>
                <a:gd name="T105" fmla="*/ 141 h 150"/>
                <a:gd name="T106" fmla="*/ 91 w 105"/>
                <a:gd name="T107" fmla="*/ 149 h 150"/>
                <a:gd name="T108" fmla="*/ 91 w 105"/>
                <a:gd name="T109" fmla="*/ 150 h 150"/>
                <a:gd name="T110" fmla="*/ 93 w 105"/>
                <a:gd name="T111" fmla="*/ 149 h 150"/>
                <a:gd name="T112" fmla="*/ 96 w 105"/>
                <a:gd name="T113" fmla="*/ 14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5" h="150">
                  <a:moveTo>
                    <a:pt x="96" y="143"/>
                  </a:moveTo>
                  <a:cubicBezTo>
                    <a:pt x="96" y="142"/>
                    <a:pt x="96" y="142"/>
                    <a:pt x="96" y="142"/>
                  </a:cubicBezTo>
                  <a:cubicBezTo>
                    <a:pt x="96" y="141"/>
                    <a:pt x="96" y="140"/>
                    <a:pt x="97" y="139"/>
                  </a:cubicBezTo>
                  <a:cubicBezTo>
                    <a:pt x="99" y="138"/>
                    <a:pt x="101" y="134"/>
                    <a:pt x="101" y="133"/>
                  </a:cubicBezTo>
                  <a:cubicBezTo>
                    <a:pt x="101" y="131"/>
                    <a:pt x="98" y="131"/>
                    <a:pt x="98" y="129"/>
                  </a:cubicBezTo>
                  <a:cubicBezTo>
                    <a:pt x="98" y="127"/>
                    <a:pt x="102" y="123"/>
                    <a:pt x="100" y="122"/>
                  </a:cubicBezTo>
                  <a:cubicBezTo>
                    <a:pt x="99" y="121"/>
                    <a:pt x="102" y="117"/>
                    <a:pt x="102" y="115"/>
                  </a:cubicBezTo>
                  <a:cubicBezTo>
                    <a:pt x="102" y="113"/>
                    <a:pt x="100" y="105"/>
                    <a:pt x="101" y="104"/>
                  </a:cubicBezTo>
                  <a:cubicBezTo>
                    <a:pt x="102" y="103"/>
                    <a:pt x="105" y="102"/>
                    <a:pt x="104" y="100"/>
                  </a:cubicBezTo>
                  <a:cubicBezTo>
                    <a:pt x="103" y="97"/>
                    <a:pt x="99" y="92"/>
                    <a:pt x="98" y="88"/>
                  </a:cubicBezTo>
                  <a:cubicBezTo>
                    <a:pt x="95" y="88"/>
                    <a:pt x="92" y="88"/>
                    <a:pt x="90" y="89"/>
                  </a:cubicBezTo>
                  <a:cubicBezTo>
                    <a:pt x="88" y="90"/>
                    <a:pt x="88" y="81"/>
                    <a:pt x="88" y="78"/>
                  </a:cubicBezTo>
                  <a:cubicBezTo>
                    <a:pt x="88" y="75"/>
                    <a:pt x="86" y="77"/>
                    <a:pt x="85" y="79"/>
                  </a:cubicBezTo>
                  <a:cubicBezTo>
                    <a:pt x="84" y="81"/>
                    <a:pt x="80" y="80"/>
                    <a:pt x="76" y="80"/>
                  </a:cubicBezTo>
                  <a:cubicBezTo>
                    <a:pt x="72" y="80"/>
                    <a:pt x="74" y="75"/>
                    <a:pt x="72" y="76"/>
                  </a:cubicBezTo>
                  <a:cubicBezTo>
                    <a:pt x="70" y="76"/>
                    <a:pt x="68" y="75"/>
                    <a:pt x="68" y="72"/>
                  </a:cubicBezTo>
                  <a:cubicBezTo>
                    <a:pt x="68" y="70"/>
                    <a:pt x="66" y="68"/>
                    <a:pt x="65" y="66"/>
                  </a:cubicBezTo>
                  <a:cubicBezTo>
                    <a:pt x="63" y="63"/>
                    <a:pt x="61" y="60"/>
                    <a:pt x="62" y="59"/>
                  </a:cubicBezTo>
                  <a:cubicBezTo>
                    <a:pt x="64" y="57"/>
                    <a:pt x="61" y="56"/>
                    <a:pt x="64" y="53"/>
                  </a:cubicBezTo>
                  <a:cubicBezTo>
                    <a:pt x="66" y="51"/>
                    <a:pt x="68" y="52"/>
                    <a:pt x="67" y="49"/>
                  </a:cubicBezTo>
                  <a:cubicBezTo>
                    <a:pt x="66" y="46"/>
                    <a:pt x="70" y="45"/>
                    <a:pt x="70" y="42"/>
                  </a:cubicBezTo>
                  <a:cubicBezTo>
                    <a:pt x="70" y="38"/>
                    <a:pt x="74" y="39"/>
                    <a:pt x="77" y="37"/>
                  </a:cubicBezTo>
                  <a:cubicBezTo>
                    <a:pt x="80" y="34"/>
                    <a:pt x="84" y="36"/>
                    <a:pt x="87" y="33"/>
                  </a:cubicBezTo>
                  <a:cubicBezTo>
                    <a:pt x="89" y="31"/>
                    <a:pt x="91" y="33"/>
                    <a:pt x="93" y="33"/>
                  </a:cubicBezTo>
                  <a:cubicBezTo>
                    <a:pt x="92" y="31"/>
                    <a:pt x="89" y="30"/>
                    <a:pt x="88" y="29"/>
                  </a:cubicBezTo>
                  <a:cubicBezTo>
                    <a:pt x="88" y="27"/>
                    <a:pt x="91" y="24"/>
                    <a:pt x="93" y="22"/>
                  </a:cubicBezTo>
                  <a:cubicBezTo>
                    <a:pt x="94" y="20"/>
                    <a:pt x="88" y="18"/>
                    <a:pt x="87" y="17"/>
                  </a:cubicBezTo>
                  <a:cubicBezTo>
                    <a:pt x="85" y="17"/>
                    <a:pt x="83" y="19"/>
                    <a:pt x="81" y="18"/>
                  </a:cubicBezTo>
                  <a:cubicBezTo>
                    <a:pt x="80" y="17"/>
                    <a:pt x="78" y="17"/>
                    <a:pt x="77" y="18"/>
                  </a:cubicBezTo>
                  <a:cubicBezTo>
                    <a:pt x="76" y="19"/>
                    <a:pt x="67" y="20"/>
                    <a:pt x="67" y="17"/>
                  </a:cubicBezTo>
                  <a:cubicBezTo>
                    <a:pt x="68" y="15"/>
                    <a:pt x="64" y="14"/>
                    <a:pt x="64" y="12"/>
                  </a:cubicBezTo>
                  <a:cubicBezTo>
                    <a:pt x="65" y="10"/>
                    <a:pt x="62" y="7"/>
                    <a:pt x="59" y="7"/>
                  </a:cubicBezTo>
                  <a:cubicBezTo>
                    <a:pt x="56" y="7"/>
                    <a:pt x="57" y="2"/>
                    <a:pt x="55" y="0"/>
                  </a:cubicBezTo>
                  <a:cubicBezTo>
                    <a:pt x="53" y="0"/>
                    <a:pt x="50" y="0"/>
                    <a:pt x="48" y="1"/>
                  </a:cubicBezTo>
                  <a:cubicBezTo>
                    <a:pt x="50" y="4"/>
                    <a:pt x="51" y="5"/>
                    <a:pt x="49" y="6"/>
                  </a:cubicBezTo>
                  <a:cubicBezTo>
                    <a:pt x="47" y="8"/>
                    <a:pt x="49" y="9"/>
                    <a:pt x="45" y="15"/>
                  </a:cubicBezTo>
                  <a:cubicBezTo>
                    <a:pt x="41" y="20"/>
                    <a:pt x="33" y="22"/>
                    <a:pt x="29" y="23"/>
                  </a:cubicBezTo>
                  <a:cubicBezTo>
                    <a:pt x="26" y="24"/>
                    <a:pt x="24" y="31"/>
                    <a:pt x="22" y="36"/>
                  </a:cubicBezTo>
                  <a:cubicBezTo>
                    <a:pt x="20" y="41"/>
                    <a:pt x="18" y="39"/>
                    <a:pt x="16" y="36"/>
                  </a:cubicBezTo>
                  <a:cubicBezTo>
                    <a:pt x="14" y="33"/>
                    <a:pt x="12" y="37"/>
                    <a:pt x="10" y="35"/>
                  </a:cubicBezTo>
                  <a:cubicBezTo>
                    <a:pt x="8" y="32"/>
                    <a:pt x="9" y="32"/>
                    <a:pt x="10" y="31"/>
                  </a:cubicBezTo>
                  <a:cubicBezTo>
                    <a:pt x="11" y="30"/>
                    <a:pt x="10" y="28"/>
                    <a:pt x="9" y="26"/>
                  </a:cubicBezTo>
                  <a:cubicBezTo>
                    <a:pt x="6" y="27"/>
                    <a:pt x="3" y="31"/>
                    <a:pt x="2" y="33"/>
                  </a:cubicBezTo>
                  <a:cubicBezTo>
                    <a:pt x="0" y="36"/>
                    <a:pt x="4" y="42"/>
                    <a:pt x="5" y="44"/>
                  </a:cubicBezTo>
                  <a:cubicBezTo>
                    <a:pt x="5" y="47"/>
                    <a:pt x="3" y="45"/>
                    <a:pt x="2" y="47"/>
                  </a:cubicBezTo>
                  <a:cubicBezTo>
                    <a:pt x="2" y="49"/>
                    <a:pt x="8" y="51"/>
                    <a:pt x="11" y="54"/>
                  </a:cubicBezTo>
                  <a:cubicBezTo>
                    <a:pt x="14" y="56"/>
                    <a:pt x="16" y="62"/>
                    <a:pt x="19" y="65"/>
                  </a:cubicBezTo>
                  <a:cubicBezTo>
                    <a:pt x="22" y="67"/>
                    <a:pt x="22" y="70"/>
                    <a:pt x="25" y="77"/>
                  </a:cubicBezTo>
                  <a:cubicBezTo>
                    <a:pt x="28" y="84"/>
                    <a:pt x="33" y="96"/>
                    <a:pt x="37" y="101"/>
                  </a:cubicBezTo>
                  <a:cubicBezTo>
                    <a:pt x="41" y="106"/>
                    <a:pt x="43" y="110"/>
                    <a:pt x="42" y="111"/>
                  </a:cubicBezTo>
                  <a:cubicBezTo>
                    <a:pt x="41" y="112"/>
                    <a:pt x="42" y="116"/>
                    <a:pt x="45" y="118"/>
                  </a:cubicBezTo>
                  <a:cubicBezTo>
                    <a:pt x="48" y="120"/>
                    <a:pt x="50" y="123"/>
                    <a:pt x="58" y="127"/>
                  </a:cubicBezTo>
                  <a:cubicBezTo>
                    <a:pt x="65" y="131"/>
                    <a:pt x="79" y="138"/>
                    <a:pt x="81" y="141"/>
                  </a:cubicBezTo>
                  <a:cubicBezTo>
                    <a:pt x="83" y="145"/>
                    <a:pt x="89" y="148"/>
                    <a:pt x="91" y="149"/>
                  </a:cubicBezTo>
                  <a:cubicBezTo>
                    <a:pt x="91" y="149"/>
                    <a:pt x="91" y="150"/>
                    <a:pt x="91" y="150"/>
                  </a:cubicBezTo>
                  <a:cubicBezTo>
                    <a:pt x="92" y="150"/>
                    <a:pt x="92" y="149"/>
                    <a:pt x="93" y="149"/>
                  </a:cubicBezTo>
                  <a:cubicBezTo>
                    <a:pt x="95" y="148"/>
                    <a:pt x="95" y="144"/>
                    <a:pt x="96" y="14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7" name="Freeform 116"/>
            <p:cNvSpPr>
              <a:spLocks/>
            </p:cNvSpPr>
            <p:nvPr/>
          </p:nvSpPr>
          <p:spPr bwMode="auto">
            <a:xfrm>
              <a:off x="6620913" y="5712959"/>
              <a:ext cx="387350" cy="327025"/>
            </a:xfrm>
            <a:custGeom>
              <a:avLst/>
              <a:gdLst>
                <a:gd name="T0" fmla="*/ 11 w 112"/>
                <a:gd name="T1" fmla="*/ 6 h 94"/>
                <a:gd name="T2" fmla="*/ 4 w 112"/>
                <a:gd name="T3" fmla="*/ 15 h 94"/>
                <a:gd name="T4" fmla="*/ 3 w 112"/>
                <a:gd name="T5" fmla="*/ 21 h 94"/>
                <a:gd name="T6" fmla="*/ 2 w 112"/>
                <a:gd name="T7" fmla="*/ 25 h 94"/>
                <a:gd name="T8" fmla="*/ 6 w 112"/>
                <a:gd name="T9" fmla="*/ 26 h 94"/>
                <a:gd name="T10" fmla="*/ 9 w 112"/>
                <a:gd name="T11" fmla="*/ 32 h 94"/>
                <a:gd name="T12" fmla="*/ 14 w 112"/>
                <a:gd name="T13" fmla="*/ 42 h 94"/>
                <a:gd name="T14" fmla="*/ 28 w 112"/>
                <a:gd name="T15" fmla="*/ 43 h 94"/>
                <a:gd name="T16" fmla="*/ 39 w 112"/>
                <a:gd name="T17" fmla="*/ 48 h 94"/>
                <a:gd name="T18" fmla="*/ 49 w 112"/>
                <a:gd name="T19" fmla="*/ 51 h 94"/>
                <a:gd name="T20" fmla="*/ 47 w 112"/>
                <a:gd name="T21" fmla="*/ 66 h 94"/>
                <a:gd name="T22" fmla="*/ 50 w 112"/>
                <a:gd name="T23" fmla="*/ 72 h 94"/>
                <a:gd name="T24" fmla="*/ 50 w 112"/>
                <a:gd name="T25" fmla="*/ 78 h 94"/>
                <a:gd name="T26" fmla="*/ 51 w 112"/>
                <a:gd name="T27" fmla="*/ 82 h 94"/>
                <a:gd name="T28" fmla="*/ 50 w 112"/>
                <a:gd name="T29" fmla="*/ 83 h 94"/>
                <a:gd name="T30" fmla="*/ 56 w 112"/>
                <a:gd name="T31" fmla="*/ 91 h 94"/>
                <a:gd name="T32" fmla="*/ 61 w 112"/>
                <a:gd name="T33" fmla="*/ 93 h 94"/>
                <a:gd name="T34" fmla="*/ 65 w 112"/>
                <a:gd name="T35" fmla="*/ 92 h 94"/>
                <a:gd name="T36" fmla="*/ 71 w 112"/>
                <a:gd name="T37" fmla="*/ 89 h 94"/>
                <a:gd name="T38" fmla="*/ 76 w 112"/>
                <a:gd name="T39" fmla="*/ 86 h 94"/>
                <a:gd name="T40" fmla="*/ 81 w 112"/>
                <a:gd name="T41" fmla="*/ 82 h 94"/>
                <a:gd name="T42" fmla="*/ 82 w 112"/>
                <a:gd name="T43" fmla="*/ 79 h 94"/>
                <a:gd name="T44" fmla="*/ 78 w 112"/>
                <a:gd name="T45" fmla="*/ 78 h 94"/>
                <a:gd name="T46" fmla="*/ 75 w 112"/>
                <a:gd name="T47" fmla="*/ 73 h 94"/>
                <a:gd name="T48" fmla="*/ 72 w 112"/>
                <a:gd name="T49" fmla="*/ 67 h 94"/>
                <a:gd name="T50" fmla="*/ 78 w 112"/>
                <a:gd name="T51" fmla="*/ 66 h 94"/>
                <a:gd name="T52" fmla="*/ 85 w 112"/>
                <a:gd name="T53" fmla="*/ 68 h 94"/>
                <a:gd name="T54" fmla="*/ 88 w 112"/>
                <a:gd name="T55" fmla="*/ 68 h 94"/>
                <a:gd name="T56" fmla="*/ 93 w 112"/>
                <a:gd name="T57" fmla="*/ 65 h 94"/>
                <a:gd name="T58" fmla="*/ 103 w 112"/>
                <a:gd name="T59" fmla="*/ 61 h 94"/>
                <a:gd name="T60" fmla="*/ 105 w 112"/>
                <a:gd name="T61" fmla="*/ 58 h 94"/>
                <a:gd name="T62" fmla="*/ 100 w 112"/>
                <a:gd name="T63" fmla="*/ 52 h 94"/>
                <a:gd name="T64" fmla="*/ 101 w 112"/>
                <a:gd name="T65" fmla="*/ 48 h 94"/>
                <a:gd name="T66" fmla="*/ 105 w 112"/>
                <a:gd name="T67" fmla="*/ 44 h 94"/>
                <a:gd name="T68" fmla="*/ 106 w 112"/>
                <a:gd name="T69" fmla="*/ 39 h 94"/>
                <a:gd name="T70" fmla="*/ 109 w 112"/>
                <a:gd name="T71" fmla="*/ 34 h 94"/>
                <a:gd name="T72" fmla="*/ 112 w 112"/>
                <a:gd name="T73" fmla="*/ 30 h 94"/>
                <a:gd name="T74" fmla="*/ 100 w 112"/>
                <a:gd name="T75" fmla="*/ 29 h 94"/>
                <a:gd name="T76" fmla="*/ 102 w 112"/>
                <a:gd name="T77" fmla="*/ 22 h 94"/>
                <a:gd name="T78" fmla="*/ 90 w 112"/>
                <a:gd name="T79" fmla="*/ 18 h 94"/>
                <a:gd name="T80" fmla="*/ 91 w 112"/>
                <a:gd name="T81" fmla="*/ 13 h 94"/>
                <a:gd name="T82" fmla="*/ 85 w 112"/>
                <a:gd name="T83" fmla="*/ 11 h 94"/>
                <a:gd name="T84" fmla="*/ 69 w 112"/>
                <a:gd name="T85" fmla="*/ 17 h 94"/>
                <a:gd name="T86" fmla="*/ 54 w 112"/>
                <a:gd name="T87" fmla="*/ 12 h 94"/>
                <a:gd name="T88" fmla="*/ 43 w 112"/>
                <a:gd name="T89" fmla="*/ 11 h 94"/>
                <a:gd name="T90" fmla="*/ 37 w 112"/>
                <a:gd name="T91" fmla="*/ 4 h 94"/>
                <a:gd name="T92" fmla="*/ 30 w 112"/>
                <a:gd name="T93" fmla="*/ 0 h 94"/>
                <a:gd name="T94" fmla="*/ 28 w 112"/>
                <a:gd name="T95" fmla="*/ 5 h 94"/>
                <a:gd name="T96" fmla="*/ 17 w 112"/>
                <a:gd name="T97" fmla="*/ 11 h 94"/>
                <a:gd name="T98" fmla="*/ 20 w 112"/>
                <a:gd name="T99" fmla="*/ 23 h 94"/>
                <a:gd name="T100" fmla="*/ 11 w 112"/>
                <a:gd name="T101" fmla="*/ 20 h 94"/>
                <a:gd name="T102" fmla="*/ 15 w 112"/>
                <a:gd name="T103" fmla="*/ 10 h 94"/>
                <a:gd name="T104" fmla="*/ 14 w 112"/>
                <a:gd name="T105" fmla="*/ 4 h 94"/>
                <a:gd name="T106" fmla="*/ 11 w 112"/>
                <a:gd name="T107"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2" h="94">
                  <a:moveTo>
                    <a:pt x="11" y="6"/>
                  </a:moveTo>
                  <a:cubicBezTo>
                    <a:pt x="9" y="9"/>
                    <a:pt x="4" y="12"/>
                    <a:pt x="4" y="15"/>
                  </a:cubicBezTo>
                  <a:cubicBezTo>
                    <a:pt x="4" y="18"/>
                    <a:pt x="4" y="19"/>
                    <a:pt x="3" y="21"/>
                  </a:cubicBezTo>
                  <a:cubicBezTo>
                    <a:pt x="2" y="22"/>
                    <a:pt x="0" y="25"/>
                    <a:pt x="2" y="25"/>
                  </a:cubicBezTo>
                  <a:cubicBezTo>
                    <a:pt x="4" y="24"/>
                    <a:pt x="6" y="24"/>
                    <a:pt x="6" y="26"/>
                  </a:cubicBezTo>
                  <a:cubicBezTo>
                    <a:pt x="6" y="28"/>
                    <a:pt x="9" y="29"/>
                    <a:pt x="9" y="32"/>
                  </a:cubicBezTo>
                  <a:cubicBezTo>
                    <a:pt x="9" y="35"/>
                    <a:pt x="7" y="42"/>
                    <a:pt x="14" y="42"/>
                  </a:cubicBezTo>
                  <a:cubicBezTo>
                    <a:pt x="21" y="42"/>
                    <a:pt x="25" y="40"/>
                    <a:pt x="28" y="43"/>
                  </a:cubicBezTo>
                  <a:cubicBezTo>
                    <a:pt x="31" y="47"/>
                    <a:pt x="35" y="49"/>
                    <a:pt x="39" y="48"/>
                  </a:cubicBezTo>
                  <a:cubicBezTo>
                    <a:pt x="44" y="48"/>
                    <a:pt x="51" y="47"/>
                    <a:pt x="49" y="51"/>
                  </a:cubicBezTo>
                  <a:cubicBezTo>
                    <a:pt x="46" y="55"/>
                    <a:pt x="45" y="63"/>
                    <a:pt x="47" y="66"/>
                  </a:cubicBezTo>
                  <a:cubicBezTo>
                    <a:pt x="49" y="68"/>
                    <a:pt x="52" y="70"/>
                    <a:pt x="50" y="72"/>
                  </a:cubicBezTo>
                  <a:cubicBezTo>
                    <a:pt x="48" y="74"/>
                    <a:pt x="47" y="76"/>
                    <a:pt x="50" y="78"/>
                  </a:cubicBezTo>
                  <a:cubicBezTo>
                    <a:pt x="52" y="79"/>
                    <a:pt x="51" y="81"/>
                    <a:pt x="51" y="82"/>
                  </a:cubicBezTo>
                  <a:cubicBezTo>
                    <a:pt x="51" y="82"/>
                    <a:pt x="51" y="82"/>
                    <a:pt x="50" y="83"/>
                  </a:cubicBezTo>
                  <a:cubicBezTo>
                    <a:pt x="53" y="86"/>
                    <a:pt x="54" y="89"/>
                    <a:pt x="56" y="91"/>
                  </a:cubicBezTo>
                  <a:cubicBezTo>
                    <a:pt x="59" y="93"/>
                    <a:pt x="59" y="94"/>
                    <a:pt x="61" y="93"/>
                  </a:cubicBezTo>
                  <a:cubicBezTo>
                    <a:pt x="63" y="92"/>
                    <a:pt x="64" y="91"/>
                    <a:pt x="65" y="92"/>
                  </a:cubicBezTo>
                  <a:cubicBezTo>
                    <a:pt x="67" y="93"/>
                    <a:pt x="69" y="91"/>
                    <a:pt x="71" y="89"/>
                  </a:cubicBezTo>
                  <a:cubicBezTo>
                    <a:pt x="73" y="87"/>
                    <a:pt x="75" y="89"/>
                    <a:pt x="76" y="86"/>
                  </a:cubicBezTo>
                  <a:cubicBezTo>
                    <a:pt x="77" y="84"/>
                    <a:pt x="78" y="82"/>
                    <a:pt x="81" y="82"/>
                  </a:cubicBezTo>
                  <a:cubicBezTo>
                    <a:pt x="83" y="81"/>
                    <a:pt x="83" y="79"/>
                    <a:pt x="82" y="79"/>
                  </a:cubicBezTo>
                  <a:cubicBezTo>
                    <a:pt x="80" y="79"/>
                    <a:pt x="78" y="81"/>
                    <a:pt x="78" y="78"/>
                  </a:cubicBezTo>
                  <a:cubicBezTo>
                    <a:pt x="78" y="74"/>
                    <a:pt x="75" y="75"/>
                    <a:pt x="75" y="73"/>
                  </a:cubicBezTo>
                  <a:cubicBezTo>
                    <a:pt x="75" y="70"/>
                    <a:pt x="75" y="68"/>
                    <a:pt x="72" y="67"/>
                  </a:cubicBezTo>
                  <a:cubicBezTo>
                    <a:pt x="69" y="65"/>
                    <a:pt x="76" y="64"/>
                    <a:pt x="78" y="66"/>
                  </a:cubicBezTo>
                  <a:cubicBezTo>
                    <a:pt x="79" y="67"/>
                    <a:pt x="84" y="66"/>
                    <a:pt x="85" y="68"/>
                  </a:cubicBezTo>
                  <a:cubicBezTo>
                    <a:pt x="85" y="70"/>
                    <a:pt x="88" y="71"/>
                    <a:pt x="88" y="68"/>
                  </a:cubicBezTo>
                  <a:cubicBezTo>
                    <a:pt x="88" y="66"/>
                    <a:pt x="91" y="65"/>
                    <a:pt x="93" y="65"/>
                  </a:cubicBezTo>
                  <a:cubicBezTo>
                    <a:pt x="96" y="66"/>
                    <a:pt x="101" y="62"/>
                    <a:pt x="103" y="61"/>
                  </a:cubicBezTo>
                  <a:cubicBezTo>
                    <a:pt x="104" y="61"/>
                    <a:pt x="105" y="59"/>
                    <a:pt x="105" y="58"/>
                  </a:cubicBezTo>
                  <a:cubicBezTo>
                    <a:pt x="104" y="56"/>
                    <a:pt x="101" y="53"/>
                    <a:pt x="100" y="52"/>
                  </a:cubicBezTo>
                  <a:cubicBezTo>
                    <a:pt x="98" y="50"/>
                    <a:pt x="101" y="50"/>
                    <a:pt x="101" y="48"/>
                  </a:cubicBezTo>
                  <a:cubicBezTo>
                    <a:pt x="101" y="45"/>
                    <a:pt x="101" y="44"/>
                    <a:pt x="105" y="44"/>
                  </a:cubicBezTo>
                  <a:cubicBezTo>
                    <a:pt x="108" y="43"/>
                    <a:pt x="108" y="41"/>
                    <a:pt x="106" y="39"/>
                  </a:cubicBezTo>
                  <a:cubicBezTo>
                    <a:pt x="104" y="38"/>
                    <a:pt x="107" y="35"/>
                    <a:pt x="109" y="34"/>
                  </a:cubicBezTo>
                  <a:cubicBezTo>
                    <a:pt x="110" y="33"/>
                    <a:pt x="111" y="32"/>
                    <a:pt x="112" y="30"/>
                  </a:cubicBezTo>
                  <a:cubicBezTo>
                    <a:pt x="108" y="29"/>
                    <a:pt x="102" y="29"/>
                    <a:pt x="100" y="29"/>
                  </a:cubicBezTo>
                  <a:cubicBezTo>
                    <a:pt x="97" y="29"/>
                    <a:pt x="102" y="25"/>
                    <a:pt x="102" y="22"/>
                  </a:cubicBezTo>
                  <a:cubicBezTo>
                    <a:pt x="102" y="19"/>
                    <a:pt x="94" y="19"/>
                    <a:pt x="90" y="18"/>
                  </a:cubicBezTo>
                  <a:cubicBezTo>
                    <a:pt x="87" y="17"/>
                    <a:pt x="88" y="14"/>
                    <a:pt x="91" y="13"/>
                  </a:cubicBezTo>
                  <a:cubicBezTo>
                    <a:pt x="95" y="13"/>
                    <a:pt x="89" y="11"/>
                    <a:pt x="85" y="11"/>
                  </a:cubicBezTo>
                  <a:cubicBezTo>
                    <a:pt x="80" y="12"/>
                    <a:pt x="73" y="15"/>
                    <a:pt x="69" y="17"/>
                  </a:cubicBezTo>
                  <a:cubicBezTo>
                    <a:pt x="65" y="19"/>
                    <a:pt x="58" y="11"/>
                    <a:pt x="54" y="12"/>
                  </a:cubicBezTo>
                  <a:cubicBezTo>
                    <a:pt x="49" y="14"/>
                    <a:pt x="43" y="14"/>
                    <a:pt x="43" y="11"/>
                  </a:cubicBezTo>
                  <a:cubicBezTo>
                    <a:pt x="44" y="7"/>
                    <a:pt x="42" y="4"/>
                    <a:pt x="37" y="4"/>
                  </a:cubicBezTo>
                  <a:cubicBezTo>
                    <a:pt x="33" y="5"/>
                    <a:pt x="34" y="0"/>
                    <a:pt x="30" y="0"/>
                  </a:cubicBezTo>
                  <a:cubicBezTo>
                    <a:pt x="27" y="0"/>
                    <a:pt x="30" y="4"/>
                    <a:pt x="28" y="5"/>
                  </a:cubicBezTo>
                  <a:cubicBezTo>
                    <a:pt x="26" y="6"/>
                    <a:pt x="18" y="8"/>
                    <a:pt x="17" y="11"/>
                  </a:cubicBezTo>
                  <a:cubicBezTo>
                    <a:pt x="17" y="15"/>
                    <a:pt x="21" y="20"/>
                    <a:pt x="20" y="23"/>
                  </a:cubicBezTo>
                  <a:cubicBezTo>
                    <a:pt x="18" y="26"/>
                    <a:pt x="13" y="24"/>
                    <a:pt x="11" y="20"/>
                  </a:cubicBezTo>
                  <a:cubicBezTo>
                    <a:pt x="10" y="17"/>
                    <a:pt x="16" y="12"/>
                    <a:pt x="15" y="10"/>
                  </a:cubicBezTo>
                  <a:cubicBezTo>
                    <a:pt x="14" y="8"/>
                    <a:pt x="13" y="6"/>
                    <a:pt x="14" y="4"/>
                  </a:cubicBezTo>
                  <a:cubicBezTo>
                    <a:pt x="13" y="5"/>
                    <a:pt x="12" y="5"/>
                    <a:pt x="11"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8" name="Freeform 117"/>
            <p:cNvSpPr>
              <a:spLocks/>
            </p:cNvSpPr>
            <p:nvPr/>
          </p:nvSpPr>
          <p:spPr bwMode="auto">
            <a:xfrm>
              <a:off x="7054300" y="5879646"/>
              <a:ext cx="117475" cy="125413"/>
            </a:xfrm>
            <a:custGeom>
              <a:avLst/>
              <a:gdLst>
                <a:gd name="T0" fmla="*/ 8 w 34"/>
                <a:gd name="T1" fmla="*/ 7 h 36"/>
                <a:gd name="T2" fmla="*/ 5 w 34"/>
                <a:gd name="T3" fmla="*/ 11 h 36"/>
                <a:gd name="T4" fmla="*/ 1 w 34"/>
                <a:gd name="T5" fmla="*/ 18 h 36"/>
                <a:gd name="T6" fmla="*/ 8 w 34"/>
                <a:gd name="T7" fmla="*/ 26 h 36"/>
                <a:gd name="T8" fmla="*/ 13 w 34"/>
                <a:gd name="T9" fmla="*/ 35 h 36"/>
                <a:gd name="T10" fmla="*/ 17 w 34"/>
                <a:gd name="T11" fmla="*/ 36 h 36"/>
                <a:gd name="T12" fmla="*/ 20 w 34"/>
                <a:gd name="T13" fmla="*/ 31 h 36"/>
                <a:gd name="T14" fmla="*/ 29 w 34"/>
                <a:gd name="T15" fmla="*/ 31 h 36"/>
                <a:gd name="T16" fmla="*/ 30 w 34"/>
                <a:gd name="T17" fmla="*/ 32 h 36"/>
                <a:gd name="T18" fmla="*/ 32 w 34"/>
                <a:gd name="T19" fmla="*/ 28 h 36"/>
                <a:gd name="T20" fmla="*/ 31 w 34"/>
                <a:gd name="T21" fmla="*/ 17 h 36"/>
                <a:gd name="T22" fmla="*/ 33 w 34"/>
                <a:gd name="T23" fmla="*/ 8 h 36"/>
                <a:gd name="T24" fmla="*/ 34 w 34"/>
                <a:gd name="T25" fmla="*/ 4 h 36"/>
                <a:gd name="T26" fmla="*/ 26 w 34"/>
                <a:gd name="T27" fmla="*/ 2 h 36"/>
                <a:gd name="T28" fmla="*/ 16 w 34"/>
                <a:gd name="T29" fmla="*/ 2 h 36"/>
                <a:gd name="T30" fmla="*/ 10 w 34"/>
                <a:gd name="T31" fmla="*/ 2 h 36"/>
                <a:gd name="T32" fmla="*/ 9 w 34"/>
                <a:gd name="T33" fmla="*/ 2 h 36"/>
                <a:gd name="T34" fmla="*/ 8 w 34"/>
                <a:gd name="T35"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36">
                  <a:moveTo>
                    <a:pt x="8" y="7"/>
                  </a:moveTo>
                  <a:cubicBezTo>
                    <a:pt x="9" y="10"/>
                    <a:pt x="7" y="11"/>
                    <a:pt x="5" y="11"/>
                  </a:cubicBezTo>
                  <a:cubicBezTo>
                    <a:pt x="2" y="11"/>
                    <a:pt x="3" y="17"/>
                    <a:pt x="1" y="18"/>
                  </a:cubicBezTo>
                  <a:cubicBezTo>
                    <a:pt x="0" y="19"/>
                    <a:pt x="7" y="23"/>
                    <a:pt x="8" y="26"/>
                  </a:cubicBezTo>
                  <a:cubicBezTo>
                    <a:pt x="9" y="28"/>
                    <a:pt x="11" y="32"/>
                    <a:pt x="13" y="35"/>
                  </a:cubicBezTo>
                  <a:cubicBezTo>
                    <a:pt x="14" y="36"/>
                    <a:pt x="16" y="36"/>
                    <a:pt x="17" y="36"/>
                  </a:cubicBezTo>
                  <a:cubicBezTo>
                    <a:pt x="19" y="34"/>
                    <a:pt x="17" y="30"/>
                    <a:pt x="20" y="31"/>
                  </a:cubicBezTo>
                  <a:cubicBezTo>
                    <a:pt x="23" y="31"/>
                    <a:pt x="28" y="29"/>
                    <a:pt x="29" y="31"/>
                  </a:cubicBezTo>
                  <a:cubicBezTo>
                    <a:pt x="29" y="31"/>
                    <a:pt x="30" y="32"/>
                    <a:pt x="30" y="32"/>
                  </a:cubicBezTo>
                  <a:cubicBezTo>
                    <a:pt x="31" y="30"/>
                    <a:pt x="32" y="29"/>
                    <a:pt x="32" y="28"/>
                  </a:cubicBezTo>
                  <a:cubicBezTo>
                    <a:pt x="33" y="27"/>
                    <a:pt x="33" y="21"/>
                    <a:pt x="31" y="17"/>
                  </a:cubicBezTo>
                  <a:cubicBezTo>
                    <a:pt x="30" y="14"/>
                    <a:pt x="31" y="9"/>
                    <a:pt x="33" y="8"/>
                  </a:cubicBezTo>
                  <a:cubicBezTo>
                    <a:pt x="33" y="8"/>
                    <a:pt x="34" y="6"/>
                    <a:pt x="34" y="4"/>
                  </a:cubicBezTo>
                  <a:cubicBezTo>
                    <a:pt x="32" y="3"/>
                    <a:pt x="29" y="2"/>
                    <a:pt x="26" y="2"/>
                  </a:cubicBezTo>
                  <a:cubicBezTo>
                    <a:pt x="22" y="2"/>
                    <a:pt x="18" y="4"/>
                    <a:pt x="16" y="2"/>
                  </a:cubicBezTo>
                  <a:cubicBezTo>
                    <a:pt x="14" y="0"/>
                    <a:pt x="12" y="0"/>
                    <a:pt x="10" y="2"/>
                  </a:cubicBezTo>
                  <a:cubicBezTo>
                    <a:pt x="10" y="2"/>
                    <a:pt x="9" y="2"/>
                    <a:pt x="9" y="2"/>
                  </a:cubicBezTo>
                  <a:cubicBezTo>
                    <a:pt x="8" y="4"/>
                    <a:pt x="8" y="6"/>
                    <a:pt x="8"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9" name="Freeform 118"/>
            <p:cNvSpPr>
              <a:spLocks/>
            </p:cNvSpPr>
            <p:nvPr/>
          </p:nvSpPr>
          <p:spPr bwMode="auto">
            <a:xfrm>
              <a:off x="6960638" y="5817734"/>
              <a:ext cx="138113" cy="204788"/>
            </a:xfrm>
            <a:custGeom>
              <a:avLst/>
              <a:gdLst>
                <a:gd name="T0" fmla="*/ 11 w 40"/>
                <a:gd name="T1" fmla="*/ 4 h 59"/>
                <a:gd name="T2" fmla="*/ 8 w 40"/>
                <a:gd name="T3" fmla="*/ 9 h 59"/>
                <a:gd name="T4" fmla="*/ 7 w 40"/>
                <a:gd name="T5" fmla="*/ 14 h 59"/>
                <a:gd name="T6" fmla="*/ 3 w 40"/>
                <a:gd name="T7" fmla="*/ 18 h 59"/>
                <a:gd name="T8" fmla="*/ 2 w 40"/>
                <a:gd name="T9" fmla="*/ 22 h 59"/>
                <a:gd name="T10" fmla="*/ 7 w 40"/>
                <a:gd name="T11" fmla="*/ 28 h 59"/>
                <a:gd name="T12" fmla="*/ 10 w 40"/>
                <a:gd name="T13" fmla="*/ 27 h 59"/>
                <a:gd name="T14" fmla="*/ 14 w 40"/>
                <a:gd name="T15" fmla="*/ 33 h 59"/>
                <a:gd name="T16" fmla="*/ 14 w 40"/>
                <a:gd name="T17" fmla="*/ 40 h 59"/>
                <a:gd name="T18" fmla="*/ 16 w 40"/>
                <a:gd name="T19" fmla="*/ 54 h 59"/>
                <a:gd name="T20" fmla="*/ 25 w 40"/>
                <a:gd name="T21" fmla="*/ 57 h 59"/>
                <a:gd name="T22" fmla="*/ 30 w 40"/>
                <a:gd name="T23" fmla="*/ 55 h 59"/>
                <a:gd name="T24" fmla="*/ 34 w 40"/>
                <a:gd name="T25" fmla="*/ 53 h 59"/>
                <a:gd name="T26" fmla="*/ 40 w 40"/>
                <a:gd name="T27" fmla="*/ 53 h 59"/>
                <a:gd name="T28" fmla="*/ 35 w 40"/>
                <a:gd name="T29" fmla="*/ 44 h 59"/>
                <a:gd name="T30" fmla="*/ 28 w 40"/>
                <a:gd name="T31" fmla="*/ 36 h 59"/>
                <a:gd name="T32" fmla="*/ 32 w 40"/>
                <a:gd name="T33" fmla="*/ 29 h 59"/>
                <a:gd name="T34" fmla="*/ 35 w 40"/>
                <a:gd name="T35" fmla="*/ 25 h 59"/>
                <a:gd name="T36" fmla="*/ 36 w 40"/>
                <a:gd name="T37" fmla="*/ 20 h 59"/>
                <a:gd name="T38" fmla="*/ 29 w 40"/>
                <a:gd name="T39" fmla="*/ 14 h 59"/>
                <a:gd name="T40" fmla="*/ 25 w 40"/>
                <a:gd name="T41" fmla="*/ 9 h 59"/>
                <a:gd name="T42" fmla="*/ 17 w 40"/>
                <a:gd name="T43" fmla="*/ 2 h 59"/>
                <a:gd name="T44" fmla="*/ 14 w 40"/>
                <a:gd name="T45" fmla="*/ 0 h 59"/>
                <a:gd name="T46" fmla="*/ 11 w 40"/>
                <a:gd name="T47"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59">
                  <a:moveTo>
                    <a:pt x="11" y="4"/>
                  </a:moveTo>
                  <a:cubicBezTo>
                    <a:pt x="9" y="5"/>
                    <a:pt x="6" y="8"/>
                    <a:pt x="8" y="9"/>
                  </a:cubicBezTo>
                  <a:cubicBezTo>
                    <a:pt x="10" y="11"/>
                    <a:pt x="10" y="13"/>
                    <a:pt x="7" y="14"/>
                  </a:cubicBezTo>
                  <a:cubicBezTo>
                    <a:pt x="3" y="14"/>
                    <a:pt x="3" y="15"/>
                    <a:pt x="3" y="18"/>
                  </a:cubicBezTo>
                  <a:cubicBezTo>
                    <a:pt x="3" y="20"/>
                    <a:pt x="0" y="20"/>
                    <a:pt x="2" y="22"/>
                  </a:cubicBezTo>
                  <a:cubicBezTo>
                    <a:pt x="3" y="23"/>
                    <a:pt x="6" y="26"/>
                    <a:pt x="7" y="28"/>
                  </a:cubicBezTo>
                  <a:cubicBezTo>
                    <a:pt x="8" y="27"/>
                    <a:pt x="9" y="26"/>
                    <a:pt x="10" y="27"/>
                  </a:cubicBezTo>
                  <a:cubicBezTo>
                    <a:pt x="14" y="27"/>
                    <a:pt x="11" y="32"/>
                    <a:pt x="14" y="33"/>
                  </a:cubicBezTo>
                  <a:cubicBezTo>
                    <a:pt x="16" y="35"/>
                    <a:pt x="16" y="39"/>
                    <a:pt x="14" y="40"/>
                  </a:cubicBezTo>
                  <a:cubicBezTo>
                    <a:pt x="12" y="42"/>
                    <a:pt x="12" y="50"/>
                    <a:pt x="16" y="54"/>
                  </a:cubicBezTo>
                  <a:cubicBezTo>
                    <a:pt x="20" y="59"/>
                    <a:pt x="24" y="58"/>
                    <a:pt x="25" y="57"/>
                  </a:cubicBezTo>
                  <a:cubicBezTo>
                    <a:pt x="26" y="56"/>
                    <a:pt x="29" y="57"/>
                    <a:pt x="30" y="55"/>
                  </a:cubicBezTo>
                  <a:cubicBezTo>
                    <a:pt x="31" y="53"/>
                    <a:pt x="32" y="56"/>
                    <a:pt x="34" y="53"/>
                  </a:cubicBezTo>
                  <a:cubicBezTo>
                    <a:pt x="35" y="52"/>
                    <a:pt x="38" y="53"/>
                    <a:pt x="40" y="53"/>
                  </a:cubicBezTo>
                  <a:cubicBezTo>
                    <a:pt x="38" y="50"/>
                    <a:pt x="36" y="46"/>
                    <a:pt x="35" y="44"/>
                  </a:cubicBezTo>
                  <a:cubicBezTo>
                    <a:pt x="34" y="41"/>
                    <a:pt x="27" y="37"/>
                    <a:pt x="28" y="36"/>
                  </a:cubicBezTo>
                  <a:cubicBezTo>
                    <a:pt x="30" y="35"/>
                    <a:pt x="29" y="29"/>
                    <a:pt x="32" y="29"/>
                  </a:cubicBezTo>
                  <a:cubicBezTo>
                    <a:pt x="34" y="29"/>
                    <a:pt x="36" y="28"/>
                    <a:pt x="35" y="25"/>
                  </a:cubicBezTo>
                  <a:cubicBezTo>
                    <a:pt x="35" y="24"/>
                    <a:pt x="35" y="22"/>
                    <a:pt x="36" y="20"/>
                  </a:cubicBezTo>
                  <a:cubicBezTo>
                    <a:pt x="34" y="20"/>
                    <a:pt x="31" y="14"/>
                    <a:pt x="29" y="14"/>
                  </a:cubicBezTo>
                  <a:cubicBezTo>
                    <a:pt x="27" y="14"/>
                    <a:pt x="24" y="12"/>
                    <a:pt x="25" y="9"/>
                  </a:cubicBezTo>
                  <a:cubicBezTo>
                    <a:pt x="25" y="6"/>
                    <a:pt x="20" y="5"/>
                    <a:pt x="17" y="2"/>
                  </a:cubicBezTo>
                  <a:cubicBezTo>
                    <a:pt x="16" y="1"/>
                    <a:pt x="15" y="1"/>
                    <a:pt x="14" y="0"/>
                  </a:cubicBezTo>
                  <a:cubicBezTo>
                    <a:pt x="13" y="2"/>
                    <a:pt x="12" y="3"/>
                    <a:pt x="11" y="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0" name="Freeform 119"/>
            <p:cNvSpPr>
              <a:spLocks/>
            </p:cNvSpPr>
            <p:nvPr/>
          </p:nvSpPr>
          <p:spPr bwMode="auto">
            <a:xfrm>
              <a:off x="7157488" y="5893934"/>
              <a:ext cx="87313" cy="107950"/>
            </a:xfrm>
            <a:custGeom>
              <a:avLst/>
              <a:gdLst>
                <a:gd name="T0" fmla="*/ 1 w 25"/>
                <a:gd name="T1" fmla="*/ 13 h 31"/>
                <a:gd name="T2" fmla="*/ 2 w 25"/>
                <a:gd name="T3" fmla="*/ 24 h 31"/>
                <a:gd name="T4" fmla="*/ 0 w 25"/>
                <a:gd name="T5" fmla="*/ 28 h 31"/>
                <a:gd name="T6" fmla="*/ 7 w 25"/>
                <a:gd name="T7" fmla="*/ 29 h 31"/>
                <a:gd name="T8" fmla="*/ 16 w 25"/>
                <a:gd name="T9" fmla="*/ 26 h 31"/>
                <a:gd name="T10" fmla="*/ 25 w 25"/>
                <a:gd name="T11" fmla="*/ 13 h 31"/>
                <a:gd name="T12" fmla="*/ 25 w 25"/>
                <a:gd name="T13" fmla="*/ 13 h 31"/>
                <a:gd name="T14" fmla="*/ 11 w 25"/>
                <a:gd name="T15" fmla="*/ 2 h 31"/>
                <a:gd name="T16" fmla="*/ 4 w 25"/>
                <a:gd name="T17" fmla="*/ 0 h 31"/>
                <a:gd name="T18" fmla="*/ 3 w 25"/>
                <a:gd name="T19" fmla="*/ 4 h 31"/>
                <a:gd name="T20" fmla="*/ 1 w 25"/>
                <a:gd name="T21" fmla="*/ 1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31">
                  <a:moveTo>
                    <a:pt x="1" y="13"/>
                  </a:moveTo>
                  <a:cubicBezTo>
                    <a:pt x="3" y="17"/>
                    <a:pt x="3" y="23"/>
                    <a:pt x="2" y="24"/>
                  </a:cubicBezTo>
                  <a:cubicBezTo>
                    <a:pt x="2" y="25"/>
                    <a:pt x="1" y="26"/>
                    <a:pt x="0" y="28"/>
                  </a:cubicBezTo>
                  <a:cubicBezTo>
                    <a:pt x="1" y="29"/>
                    <a:pt x="3" y="30"/>
                    <a:pt x="7" y="29"/>
                  </a:cubicBezTo>
                  <a:cubicBezTo>
                    <a:pt x="12" y="28"/>
                    <a:pt x="14" y="31"/>
                    <a:pt x="16" y="26"/>
                  </a:cubicBezTo>
                  <a:cubicBezTo>
                    <a:pt x="17" y="22"/>
                    <a:pt x="22" y="16"/>
                    <a:pt x="25" y="13"/>
                  </a:cubicBezTo>
                  <a:cubicBezTo>
                    <a:pt x="25" y="13"/>
                    <a:pt x="25" y="13"/>
                    <a:pt x="25" y="13"/>
                  </a:cubicBezTo>
                  <a:cubicBezTo>
                    <a:pt x="22" y="11"/>
                    <a:pt x="16" y="3"/>
                    <a:pt x="11" y="2"/>
                  </a:cubicBezTo>
                  <a:cubicBezTo>
                    <a:pt x="9" y="2"/>
                    <a:pt x="7" y="1"/>
                    <a:pt x="4" y="0"/>
                  </a:cubicBezTo>
                  <a:cubicBezTo>
                    <a:pt x="4" y="2"/>
                    <a:pt x="3" y="4"/>
                    <a:pt x="3" y="4"/>
                  </a:cubicBezTo>
                  <a:cubicBezTo>
                    <a:pt x="1" y="5"/>
                    <a:pt x="0" y="10"/>
                    <a:pt x="1"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1" name="Freeform 120"/>
            <p:cNvSpPr>
              <a:spLocks/>
            </p:cNvSpPr>
            <p:nvPr/>
          </p:nvSpPr>
          <p:spPr bwMode="auto">
            <a:xfrm>
              <a:off x="6305000" y="5382759"/>
              <a:ext cx="298450" cy="104775"/>
            </a:xfrm>
            <a:custGeom>
              <a:avLst/>
              <a:gdLst>
                <a:gd name="T0" fmla="*/ 69 w 86"/>
                <a:gd name="T1" fmla="*/ 19 h 30"/>
                <a:gd name="T2" fmla="*/ 31 w 86"/>
                <a:gd name="T3" fmla="*/ 3 h 30"/>
                <a:gd name="T4" fmla="*/ 2 w 86"/>
                <a:gd name="T5" fmla="*/ 13 h 30"/>
                <a:gd name="T6" fmla="*/ 16 w 86"/>
                <a:gd name="T7" fmla="*/ 7 h 30"/>
                <a:gd name="T8" fmla="*/ 24 w 86"/>
                <a:gd name="T9" fmla="*/ 10 h 30"/>
                <a:gd name="T10" fmla="*/ 37 w 86"/>
                <a:gd name="T11" fmla="*/ 13 h 30"/>
                <a:gd name="T12" fmla="*/ 54 w 86"/>
                <a:gd name="T13" fmla="*/ 22 h 30"/>
                <a:gd name="T14" fmla="*/ 58 w 86"/>
                <a:gd name="T15" fmla="*/ 28 h 30"/>
                <a:gd name="T16" fmla="*/ 84 w 86"/>
                <a:gd name="T17" fmla="*/ 28 h 30"/>
                <a:gd name="T18" fmla="*/ 69 w 86"/>
                <a:gd name="T19"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30">
                  <a:moveTo>
                    <a:pt x="69" y="19"/>
                  </a:moveTo>
                  <a:cubicBezTo>
                    <a:pt x="64" y="19"/>
                    <a:pt x="47" y="7"/>
                    <a:pt x="31" y="3"/>
                  </a:cubicBezTo>
                  <a:cubicBezTo>
                    <a:pt x="14" y="0"/>
                    <a:pt x="0" y="11"/>
                    <a:pt x="2" y="13"/>
                  </a:cubicBezTo>
                  <a:cubicBezTo>
                    <a:pt x="4" y="16"/>
                    <a:pt x="12" y="10"/>
                    <a:pt x="16" y="7"/>
                  </a:cubicBezTo>
                  <a:cubicBezTo>
                    <a:pt x="20" y="4"/>
                    <a:pt x="23" y="8"/>
                    <a:pt x="24" y="10"/>
                  </a:cubicBezTo>
                  <a:cubicBezTo>
                    <a:pt x="24" y="12"/>
                    <a:pt x="29" y="13"/>
                    <a:pt x="37" y="13"/>
                  </a:cubicBezTo>
                  <a:cubicBezTo>
                    <a:pt x="46" y="13"/>
                    <a:pt x="47" y="20"/>
                    <a:pt x="54" y="22"/>
                  </a:cubicBezTo>
                  <a:cubicBezTo>
                    <a:pt x="62" y="24"/>
                    <a:pt x="54" y="27"/>
                    <a:pt x="58" y="28"/>
                  </a:cubicBezTo>
                  <a:cubicBezTo>
                    <a:pt x="62" y="30"/>
                    <a:pt x="83" y="30"/>
                    <a:pt x="84" y="28"/>
                  </a:cubicBezTo>
                  <a:cubicBezTo>
                    <a:pt x="86" y="26"/>
                    <a:pt x="75" y="19"/>
                    <a:pt x="69" y="1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2" name="Freeform 121"/>
            <p:cNvSpPr>
              <a:spLocks/>
            </p:cNvSpPr>
            <p:nvPr/>
          </p:nvSpPr>
          <p:spPr bwMode="auto">
            <a:xfrm>
              <a:off x="6474863" y="5522459"/>
              <a:ext cx="68263" cy="34925"/>
            </a:xfrm>
            <a:custGeom>
              <a:avLst/>
              <a:gdLst>
                <a:gd name="T0" fmla="*/ 2 w 20"/>
                <a:gd name="T1" fmla="*/ 3 h 10"/>
                <a:gd name="T2" fmla="*/ 19 w 20"/>
                <a:gd name="T3" fmla="*/ 6 h 10"/>
                <a:gd name="T4" fmla="*/ 2 w 20"/>
                <a:gd name="T5" fmla="*/ 3 h 10"/>
              </a:gdLst>
              <a:ahLst/>
              <a:cxnLst>
                <a:cxn ang="0">
                  <a:pos x="T0" y="T1"/>
                </a:cxn>
                <a:cxn ang="0">
                  <a:pos x="T2" y="T3"/>
                </a:cxn>
                <a:cxn ang="0">
                  <a:pos x="T4" y="T5"/>
                </a:cxn>
              </a:cxnLst>
              <a:rect l="0" t="0" r="r" b="b"/>
              <a:pathLst>
                <a:path w="20" h="10">
                  <a:moveTo>
                    <a:pt x="2" y="3"/>
                  </a:moveTo>
                  <a:cubicBezTo>
                    <a:pt x="4" y="6"/>
                    <a:pt x="17" y="10"/>
                    <a:pt x="19" y="6"/>
                  </a:cubicBezTo>
                  <a:cubicBezTo>
                    <a:pt x="20" y="3"/>
                    <a:pt x="0" y="0"/>
                    <a:pt x="2"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3" name="Freeform 122"/>
            <p:cNvSpPr>
              <a:spLocks/>
            </p:cNvSpPr>
            <p:nvPr/>
          </p:nvSpPr>
          <p:spPr bwMode="auto">
            <a:xfrm>
              <a:off x="6790775" y="5519284"/>
              <a:ext cx="61913" cy="33338"/>
            </a:xfrm>
            <a:custGeom>
              <a:avLst/>
              <a:gdLst>
                <a:gd name="T0" fmla="*/ 3 w 18"/>
                <a:gd name="T1" fmla="*/ 5 h 10"/>
                <a:gd name="T2" fmla="*/ 16 w 18"/>
                <a:gd name="T3" fmla="*/ 5 h 10"/>
                <a:gd name="T4" fmla="*/ 3 w 18"/>
                <a:gd name="T5" fmla="*/ 5 h 10"/>
              </a:gdLst>
              <a:ahLst/>
              <a:cxnLst>
                <a:cxn ang="0">
                  <a:pos x="T0" y="T1"/>
                </a:cxn>
                <a:cxn ang="0">
                  <a:pos x="T2" y="T3"/>
                </a:cxn>
                <a:cxn ang="0">
                  <a:pos x="T4" y="T5"/>
                </a:cxn>
              </a:cxnLst>
              <a:rect l="0" t="0" r="r" b="b"/>
              <a:pathLst>
                <a:path w="18" h="10">
                  <a:moveTo>
                    <a:pt x="3" y="5"/>
                  </a:moveTo>
                  <a:cubicBezTo>
                    <a:pt x="6" y="10"/>
                    <a:pt x="15" y="7"/>
                    <a:pt x="16" y="5"/>
                  </a:cubicBezTo>
                  <a:cubicBezTo>
                    <a:pt x="18" y="2"/>
                    <a:pt x="0" y="0"/>
                    <a:pt x="3"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4" name="Freeform 123"/>
            <p:cNvSpPr>
              <a:spLocks/>
            </p:cNvSpPr>
            <p:nvPr/>
          </p:nvSpPr>
          <p:spPr bwMode="auto">
            <a:xfrm>
              <a:off x="6405013" y="6011409"/>
              <a:ext cx="166688" cy="192088"/>
            </a:xfrm>
            <a:custGeom>
              <a:avLst/>
              <a:gdLst>
                <a:gd name="T0" fmla="*/ 44 w 48"/>
                <a:gd name="T1" fmla="*/ 14 h 55"/>
                <a:gd name="T2" fmla="*/ 38 w 48"/>
                <a:gd name="T3" fmla="*/ 10 h 55"/>
                <a:gd name="T4" fmla="*/ 32 w 48"/>
                <a:gd name="T5" fmla="*/ 10 h 55"/>
                <a:gd name="T6" fmla="*/ 27 w 48"/>
                <a:gd name="T7" fmla="*/ 6 h 55"/>
                <a:gd name="T8" fmla="*/ 17 w 48"/>
                <a:gd name="T9" fmla="*/ 0 h 55"/>
                <a:gd name="T10" fmla="*/ 17 w 48"/>
                <a:gd name="T11" fmla="*/ 2 h 55"/>
                <a:gd name="T12" fmla="*/ 12 w 48"/>
                <a:gd name="T13" fmla="*/ 4 h 55"/>
                <a:gd name="T14" fmla="*/ 9 w 48"/>
                <a:gd name="T15" fmla="*/ 10 h 55"/>
                <a:gd name="T16" fmla="*/ 6 w 48"/>
                <a:gd name="T17" fmla="*/ 15 h 55"/>
                <a:gd name="T18" fmla="*/ 3 w 48"/>
                <a:gd name="T19" fmla="*/ 19 h 55"/>
                <a:gd name="T20" fmla="*/ 2 w 48"/>
                <a:gd name="T21" fmla="*/ 25 h 55"/>
                <a:gd name="T22" fmla="*/ 1 w 48"/>
                <a:gd name="T23" fmla="*/ 30 h 55"/>
                <a:gd name="T24" fmla="*/ 6 w 48"/>
                <a:gd name="T25" fmla="*/ 34 h 55"/>
                <a:gd name="T26" fmla="*/ 10 w 48"/>
                <a:gd name="T27" fmla="*/ 35 h 55"/>
                <a:gd name="T28" fmla="*/ 6 w 48"/>
                <a:gd name="T29" fmla="*/ 40 h 55"/>
                <a:gd name="T30" fmla="*/ 6 w 48"/>
                <a:gd name="T31" fmla="*/ 40 h 55"/>
                <a:gd name="T32" fmla="*/ 7 w 48"/>
                <a:gd name="T33" fmla="*/ 45 h 55"/>
                <a:gd name="T34" fmla="*/ 7 w 48"/>
                <a:gd name="T35" fmla="*/ 49 h 55"/>
                <a:gd name="T36" fmla="*/ 13 w 48"/>
                <a:gd name="T37" fmla="*/ 50 h 55"/>
                <a:gd name="T38" fmla="*/ 19 w 48"/>
                <a:gd name="T39" fmla="*/ 50 h 55"/>
                <a:gd name="T40" fmla="*/ 26 w 48"/>
                <a:gd name="T41" fmla="*/ 37 h 55"/>
                <a:gd name="T42" fmla="*/ 42 w 48"/>
                <a:gd name="T43" fmla="*/ 29 h 55"/>
                <a:gd name="T44" fmla="*/ 46 w 48"/>
                <a:gd name="T45" fmla="*/ 20 h 55"/>
                <a:gd name="T46" fmla="*/ 44 w 48"/>
                <a:gd name="T47"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55">
                  <a:moveTo>
                    <a:pt x="44" y="14"/>
                  </a:moveTo>
                  <a:cubicBezTo>
                    <a:pt x="41" y="11"/>
                    <a:pt x="39" y="9"/>
                    <a:pt x="38" y="10"/>
                  </a:cubicBezTo>
                  <a:cubicBezTo>
                    <a:pt x="38" y="11"/>
                    <a:pt x="35" y="11"/>
                    <a:pt x="32" y="10"/>
                  </a:cubicBezTo>
                  <a:cubicBezTo>
                    <a:pt x="30" y="8"/>
                    <a:pt x="29" y="6"/>
                    <a:pt x="27" y="6"/>
                  </a:cubicBezTo>
                  <a:cubicBezTo>
                    <a:pt x="26" y="6"/>
                    <a:pt x="20" y="3"/>
                    <a:pt x="17" y="0"/>
                  </a:cubicBezTo>
                  <a:cubicBezTo>
                    <a:pt x="17" y="1"/>
                    <a:pt x="17" y="1"/>
                    <a:pt x="17" y="2"/>
                  </a:cubicBezTo>
                  <a:cubicBezTo>
                    <a:pt x="18" y="3"/>
                    <a:pt x="15" y="4"/>
                    <a:pt x="12" y="4"/>
                  </a:cubicBezTo>
                  <a:cubicBezTo>
                    <a:pt x="9" y="5"/>
                    <a:pt x="9" y="8"/>
                    <a:pt x="9" y="10"/>
                  </a:cubicBezTo>
                  <a:cubicBezTo>
                    <a:pt x="9" y="13"/>
                    <a:pt x="7" y="13"/>
                    <a:pt x="6" y="15"/>
                  </a:cubicBezTo>
                  <a:cubicBezTo>
                    <a:pt x="5" y="18"/>
                    <a:pt x="6" y="18"/>
                    <a:pt x="3" y="19"/>
                  </a:cubicBezTo>
                  <a:cubicBezTo>
                    <a:pt x="1" y="21"/>
                    <a:pt x="0" y="23"/>
                    <a:pt x="2" y="25"/>
                  </a:cubicBezTo>
                  <a:cubicBezTo>
                    <a:pt x="3" y="27"/>
                    <a:pt x="2" y="29"/>
                    <a:pt x="1" y="30"/>
                  </a:cubicBezTo>
                  <a:cubicBezTo>
                    <a:pt x="1" y="32"/>
                    <a:pt x="3" y="32"/>
                    <a:pt x="6" y="34"/>
                  </a:cubicBezTo>
                  <a:cubicBezTo>
                    <a:pt x="8" y="37"/>
                    <a:pt x="9" y="33"/>
                    <a:pt x="10" y="35"/>
                  </a:cubicBezTo>
                  <a:cubicBezTo>
                    <a:pt x="11" y="37"/>
                    <a:pt x="9" y="40"/>
                    <a:pt x="6" y="40"/>
                  </a:cubicBezTo>
                  <a:cubicBezTo>
                    <a:pt x="6" y="40"/>
                    <a:pt x="6" y="40"/>
                    <a:pt x="6" y="40"/>
                  </a:cubicBezTo>
                  <a:cubicBezTo>
                    <a:pt x="7" y="42"/>
                    <a:pt x="8" y="44"/>
                    <a:pt x="7" y="45"/>
                  </a:cubicBezTo>
                  <a:cubicBezTo>
                    <a:pt x="6" y="46"/>
                    <a:pt x="5" y="46"/>
                    <a:pt x="7" y="49"/>
                  </a:cubicBezTo>
                  <a:cubicBezTo>
                    <a:pt x="9" y="51"/>
                    <a:pt x="11" y="47"/>
                    <a:pt x="13" y="50"/>
                  </a:cubicBezTo>
                  <a:cubicBezTo>
                    <a:pt x="15" y="53"/>
                    <a:pt x="17" y="55"/>
                    <a:pt x="19" y="50"/>
                  </a:cubicBezTo>
                  <a:cubicBezTo>
                    <a:pt x="21" y="45"/>
                    <a:pt x="23" y="38"/>
                    <a:pt x="26" y="37"/>
                  </a:cubicBezTo>
                  <a:cubicBezTo>
                    <a:pt x="30" y="36"/>
                    <a:pt x="38" y="34"/>
                    <a:pt x="42" y="29"/>
                  </a:cubicBezTo>
                  <a:cubicBezTo>
                    <a:pt x="46" y="23"/>
                    <a:pt x="44" y="22"/>
                    <a:pt x="46" y="20"/>
                  </a:cubicBezTo>
                  <a:cubicBezTo>
                    <a:pt x="48" y="19"/>
                    <a:pt x="47" y="18"/>
                    <a:pt x="44"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5" name="Freeform 124"/>
            <p:cNvSpPr>
              <a:spLocks noEditPoints="1"/>
            </p:cNvSpPr>
            <p:nvPr/>
          </p:nvSpPr>
          <p:spPr bwMode="auto">
            <a:xfrm>
              <a:off x="6644725" y="2847521"/>
              <a:ext cx="1708150" cy="1277938"/>
            </a:xfrm>
            <a:custGeom>
              <a:avLst/>
              <a:gdLst>
                <a:gd name="T0" fmla="*/ 432 w 492"/>
                <a:gd name="T1" fmla="*/ 43 h 368"/>
                <a:gd name="T2" fmla="*/ 396 w 492"/>
                <a:gd name="T3" fmla="*/ 59 h 368"/>
                <a:gd name="T4" fmla="*/ 394 w 492"/>
                <a:gd name="T5" fmla="*/ 37 h 368"/>
                <a:gd name="T6" fmla="*/ 352 w 492"/>
                <a:gd name="T7" fmla="*/ 34 h 368"/>
                <a:gd name="T8" fmla="*/ 393 w 492"/>
                <a:gd name="T9" fmla="*/ 28 h 368"/>
                <a:gd name="T10" fmla="*/ 389 w 492"/>
                <a:gd name="T11" fmla="*/ 12 h 368"/>
                <a:gd name="T12" fmla="*/ 333 w 492"/>
                <a:gd name="T13" fmla="*/ 1 h 368"/>
                <a:gd name="T14" fmla="*/ 280 w 492"/>
                <a:gd name="T15" fmla="*/ 8 h 368"/>
                <a:gd name="T16" fmla="*/ 240 w 492"/>
                <a:gd name="T17" fmla="*/ 8 h 368"/>
                <a:gd name="T18" fmla="*/ 207 w 492"/>
                <a:gd name="T19" fmla="*/ 23 h 368"/>
                <a:gd name="T20" fmla="*/ 199 w 492"/>
                <a:gd name="T21" fmla="*/ 27 h 368"/>
                <a:gd name="T22" fmla="*/ 176 w 492"/>
                <a:gd name="T23" fmla="*/ 34 h 368"/>
                <a:gd name="T24" fmla="*/ 154 w 492"/>
                <a:gd name="T25" fmla="*/ 42 h 368"/>
                <a:gd name="T26" fmla="*/ 116 w 492"/>
                <a:gd name="T27" fmla="*/ 34 h 368"/>
                <a:gd name="T28" fmla="*/ 95 w 492"/>
                <a:gd name="T29" fmla="*/ 50 h 368"/>
                <a:gd name="T30" fmla="*/ 62 w 492"/>
                <a:gd name="T31" fmla="*/ 71 h 368"/>
                <a:gd name="T32" fmla="*/ 0 w 492"/>
                <a:gd name="T33" fmla="*/ 102 h 368"/>
                <a:gd name="T34" fmla="*/ 40 w 492"/>
                <a:gd name="T35" fmla="*/ 113 h 368"/>
                <a:gd name="T36" fmla="*/ 11 w 492"/>
                <a:gd name="T37" fmla="*/ 123 h 368"/>
                <a:gd name="T38" fmla="*/ 35 w 492"/>
                <a:gd name="T39" fmla="*/ 139 h 368"/>
                <a:gd name="T40" fmla="*/ 67 w 492"/>
                <a:gd name="T41" fmla="*/ 137 h 368"/>
                <a:gd name="T42" fmla="*/ 116 w 492"/>
                <a:gd name="T43" fmla="*/ 151 h 368"/>
                <a:gd name="T44" fmla="*/ 140 w 492"/>
                <a:gd name="T45" fmla="*/ 183 h 368"/>
                <a:gd name="T46" fmla="*/ 144 w 492"/>
                <a:gd name="T47" fmla="*/ 212 h 368"/>
                <a:gd name="T48" fmla="*/ 174 w 492"/>
                <a:gd name="T49" fmla="*/ 223 h 368"/>
                <a:gd name="T50" fmla="*/ 171 w 492"/>
                <a:gd name="T51" fmla="*/ 234 h 368"/>
                <a:gd name="T52" fmla="*/ 166 w 492"/>
                <a:gd name="T53" fmla="*/ 254 h 368"/>
                <a:gd name="T54" fmla="*/ 161 w 492"/>
                <a:gd name="T55" fmla="*/ 279 h 368"/>
                <a:gd name="T56" fmla="*/ 168 w 492"/>
                <a:gd name="T57" fmla="*/ 311 h 368"/>
                <a:gd name="T58" fmla="*/ 183 w 492"/>
                <a:gd name="T59" fmla="*/ 331 h 368"/>
                <a:gd name="T60" fmla="*/ 204 w 492"/>
                <a:gd name="T61" fmla="*/ 356 h 368"/>
                <a:gd name="T62" fmla="*/ 236 w 492"/>
                <a:gd name="T63" fmla="*/ 368 h 368"/>
                <a:gd name="T64" fmla="*/ 245 w 492"/>
                <a:gd name="T65" fmla="*/ 336 h 368"/>
                <a:gd name="T66" fmla="*/ 259 w 492"/>
                <a:gd name="T67" fmla="*/ 321 h 368"/>
                <a:gd name="T68" fmla="*/ 260 w 492"/>
                <a:gd name="T69" fmla="*/ 305 h 368"/>
                <a:gd name="T70" fmla="*/ 274 w 492"/>
                <a:gd name="T71" fmla="*/ 295 h 368"/>
                <a:gd name="T72" fmla="*/ 286 w 492"/>
                <a:gd name="T73" fmla="*/ 292 h 368"/>
                <a:gd name="T74" fmla="*/ 329 w 492"/>
                <a:gd name="T75" fmla="*/ 264 h 368"/>
                <a:gd name="T76" fmla="*/ 356 w 492"/>
                <a:gd name="T77" fmla="*/ 256 h 368"/>
                <a:gd name="T78" fmla="*/ 411 w 492"/>
                <a:gd name="T79" fmla="*/ 232 h 368"/>
                <a:gd name="T80" fmla="*/ 381 w 492"/>
                <a:gd name="T81" fmla="*/ 226 h 368"/>
                <a:gd name="T82" fmla="*/ 412 w 492"/>
                <a:gd name="T83" fmla="*/ 228 h 368"/>
                <a:gd name="T84" fmla="*/ 405 w 492"/>
                <a:gd name="T85" fmla="*/ 200 h 368"/>
                <a:gd name="T86" fmla="*/ 390 w 492"/>
                <a:gd name="T87" fmla="*/ 186 h 368"/>
                <a:gd name="T88" fmla="*/ 425 w 492"/>
                <a:gd name="T89" fmla="*/ 182 h 368"/>
                <a:gd name="T90" fmla="*/ 434 w 492"/>
                <a:gd name="T91" fmla="*/ 164 h 368"/>
                <a:gd name="T92" fmla="*/ 430 w 492"/>
                <a:gd name="T93" fmla="*/ 138 h 368"/>
                <a:gd name="T94" fmla="*/ 420 w 492"/>
                <a:gd name="T95" fmla="*/ 127 h 368"/>
                <a:gd name="T96" fmla="*/ 424 w 492"/>
                <a:gd name="T97" fmla="*/ 116 h 368"/>
                <a:gd name="T98" fmla="*/ 412 w 492"/>
                <a:gd name="T99" fmla="*/ 110 h 368"/>
                <a:gd name="T100" fmla="*/ 445 w 492"/>
                <a:gd name="T101" fmla="*/ 76 h 368"/>
                <a:gd name="T102" fmla="*/ 437 w 492"/>
                <a:gd name="T103" fmla="*/ 67 h 368"/>
                <a:gd name="T104" fmla="*/ 446 w 492"/>
                <a:gd name="T105" fmla="*/ 58 h 368"/>
                <a:gd name="T106" fmla="*/ 492 w 492"/>
                <a:gd name="T107" fmla="*/ 42 h 368"/>
                <a:gd name="T108" fmla="*/ 162 w 492"/>
                <a:gd name="T109" fmla="*/ 235 h 368"/>
                <a:gd name="T110" fmla="*/ 154 w 492"/>
                <a:gd name="T111" fmla="*/ 24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2" h="368">
                  <a:moveTo>
                    <a:pt x="465" y="34"/>
                  </a:moveTo>
                  <a:cubicBezTo>
                    <a:pt x="456" y="34"/>
                    <a:pt x="449" y="36"/>
                    <a:pt x="448" y="42"/>
                  </a:cubicBezTo>
                  <a:cubicBezTo>
                    <a:pt x="448" y="48"/>
                    <a:pt x="437" y="41"/>
                    <a:pt x="432" y="43"/>
                  </a:cubicBezTo>
                  <a:cubicBezTo>
                    <a:pt x="427" y="45"/>
                    <a:pt x="430" y="38"/>
                    <a:pt x="425" y="40"/>
                  </a:cubicBezTo>
                  <a:cubicBezTo>
                    <a:pt x="420" y="42"/>
                    <a:pt x="415" y="48"/>
                    <a:pt x="409" y="51"/>
                  </a:cubicBezTo>
                  <a:cubicBezTo>
                    <a:pt x="403" y="53"/>
                    <a:pt x="399" y="59"/>
                    <a:pt x="396" y="59"/>
                  </a:cubicBezTo>
                  <a:cubicBezTo>
                    <a:pt x="392" y="60"/>
                    <a:pt x="403" y="48"/>
                    <a:pt x="409" y="43"/>
                  </a:cubicBezTo>
                  <a:cubicBezTo>
                    <a:pt x="415" y="37"/>
                    <a:pt x="412" y="30"/>
                    <a:pt x="404" y="31"/>
                  </a:cubicBezTo>
                  <a:cubicBezTo>
                    <a:pt x="396" y="32"/>
                    <a:pt x="398" y="37"/>
                    <a:pt x="394" y="37"/>
                  </a:cubicBezTo>
                  <a:cubicBezTo>
                    <a:pt x="389" y="38"/>
                    <a:pt x="369" y="49"/>
                    <a:pt x="368" y="46"/>
                  </a:cubicBezTo>
                  <a:cubicBezTo>
                    <a:pt x="367" y="42"/>
                    <a:pt x="385" y="37"/>
                    <a:pt x="385" y="35"/>
                  </a:cubicBezTo>
                  <a:cubicBezTo>
                    <a:pt x="384" y="33"/>
                    <a:pt x="362" y="33"/>
                    <a:pt x="352" y="34"/>
                  </a:cubicBezTo>
                  <a:cubicBezTo>
                    <a:pt x="342" y="36"/>
                    <a:pt x="325" y="41"/>
                    <a:pt x="324" y="38"/>
                  </a:cubicBezTo>
                  <a:cubicBezTo>
                    <a:pt x="324" y="36"/>
                    <a:pt x="345" y="32"/>
                    <a:pt x="355" y="30"/>
                  </a:cubicBezTo>
                  <a:cubicBezTo>
                    <a:pt x="366" y="29"/>
                    <a:pt x="385" y="31"/>
                    <a:pt x="393" y="28"/>
                  </a:cubicBezTo>
                  <a:cubicBezTo>
                    <a:pt x="401" y="24"/>
                    <a:pt x="413" y="24"/>
                    <a:pt x="415" y="22"/>
                  </a:cubicBezTo>
                  <a:cubicBezTo>
                    <a:pt x="418" y="19"/>
                    <a:pt x="406" y="15"/>
                    <a:pt x="400" y="16"/>
                  </a:cubicBezTo>
                  <a:cubicBezTo>
                    <a:pt x="395" y="16"/>
                    <a:pt x="389" y="15"/>
                    <a:pt x="389" y="12"/>
                  </a:cubicBezTo>
                  <a:cubicBezTo>
                    <a:pt x="390" y="9"/>
                    <a:pt x="381" y="9"/>
                    <a:pt x="380" y="7"/>
                  </a:cubicBezTo>
                  <a:cubicBezTo>
                    <a:pt x="379" y="4"/>
                    <a:pt x="361" y="6"/>
                    <a:pt x="357" y="4"/>
                  </a:cubicBezTo>
                  <a:cubicBezTo>
                    <a:pt x="353" y="1"/>
                    <a:pt x="342" y="0"/>
                    <a:pt x="333" y="1"/>
                  </a:cubicBezTo>
                  <a:cubicBezTo>
                    <a:pt x="323" y="2"/>
                    <a:pt x="304" y="1"/>
                    <a:pt x="299" y="2"/>
                  </a:cubicBezTo>
                  <a:cubicBezTo>
                    <a:pt x="295" y="2"/>
                    <a:pt x="292" y="4"/>
                    <a:pt x="288" y="4"/>
                  </a:cubicBezTo>
                  <a:cubicBezTo>
                    <a:pt x="284" y="3"/>
                    <a:pt x="277" y="5"/>
                    <a:pt x="280" y="8"/>
                  </a:cubicBezTo>
                  <a:cubicBezTo>
                    <a:pt x="284" y="12"/>
                    <a:pt x="273" y="14"/>
                    <a:pt x="274" y="11"/>
                  </a:cubicBezTo>
                  <a:cubicBezTo>
                    <a:pt x="275" y="7"/>
                    <a:pt x="265" y="5"/>
                    <a:pt x="262" y="8"/>
                  </a:cubicBezTo>
                  <a:cubicBezTo>
                    <a:pt x="258" y="11"/>
                    <a:pt x="242" y="5"/>
                    <a:pt x="240" y="8"/>
                  </a:cubicBezTo>
                  <a:cubicBezTo>
                    <a:pt x="237" y="11"/>
                    <a:pt x="219" y="10"/>
                    <a:pt x="213" y="11"/>
                  </a:cubicBezTo>
                  <a:cubicBezTo>
                    <a:pt x="208" y="12"/>
                    <a:pt x="222" y="16"/>
                    <a:pt x="221" y="18"/>
                  </a:cubicBezTo>
                  <a:cubicBezTo>
                    <a:pt x="221" y="21"/>
                    <a:pt x="203" y="18"/>
                    <a:pt x="207" y="23"/>
                  </a:cubicBezTo>
                  <a:cubicBezTo>
                    <a:pt x="211" y="27"/>
                    <a:pt x="222" y="30"/>
                    <a:pt x="228" y="36"/>
                  </a:cubicBezTo>
                  <a:cubicBezTo>
                    <a:pt x="233" y="41"/>
                    <a:pt x="223" y="38"/>
                    <a:pt x="217" y="34"/>
                  </a:cubicBezTo>
                  <a:cubicBezTo>
                    <a:pt x="211" y="30"/>
                    <a:pt x="203" y="31"/>
                    <a:pt x="199" y="27"/>
                  </a:cubicBezTo>
                  <a:cubicBezTo>
                    <a:pt x="195" y="23"/>
                    <a:pt x="181" y="20"/>
                    <a:pt x="178" y="22"/>
                  </a:cubicBezTo>
                  <a:cubicBezTo>
                    <a:pt x="173" y="25"/>
                    <a:pt x="187" y="30"/>
                    <a:pt x="187" y="33"/>
                  </a:cubicBezTo>
                  <a:cubicBezTo>
                    <a:pt x="187" y="37"/>
                    <a:pt x="178" y="33"/>
                    <a:pt x="176" y="34"/>
                  </a:cubicBezTo>
                  <a:cubicBezTo>
                    <a:pt x="174" y="35"/>
                    <a:pt x="166" y="26"/>
                    <a:pt x="161" y="26"/>
                  </a:cubicBezTo>
                  <a:cubicBezTo>
                    <a:pt x="157" y="26"/>
                    <a:pt x="161" y="30"/>
                    <a:pt x="161" y="36"/>
                  </a:cubicBezTo>
                  <a:cubicBezTo>
                    <a:pt x="161" y="42"/>
                    <a:pt x="151" y="46"/>
                    <a:pt x="154" y="42"/>
                  </a:cubicBezTo>
                  <a:cubicBezTo>
                    <a:pt x="157" y="37"/>
                    <a:pt x="155" y="27"/>
                    <a:pt x="150" y="25"/>
                  </a:cubicBezTo>
                  <a:cubicBezTo>
                    <a:pt x="145" y="23"/>
                    <a:pt x="132" y="29"/>
                    <a:pt x="125" y="29"/>
                  </a:cubicBezTo>
                  <a:cubicBezTo>
                    <a:pt x="119" y="29"/>
                    <a:pt x="110" y="31"/>
                    <a:pt x="116" y="34"/>
                  </a:cubicBezTo>
                  <a:cubicBezTo>
                    <a:pt x="121" y="37"/>
                    <a:pt x="115" y="39"/>
                    <a:pt x="110" y="36"/>
                  </a:cubicBezTo>
                  <a:cubicBezTo>
                    <a:pt x="105" y="32"/>
                    <a:pt x="89" y="36"/>
                    <a:pt x="92" y="38"/>
                  </a:cubicBezTo>
                  <a:cubicBezTo>
                    <a:pt x="96" y="41"/>
                    <a:pt x="97" y="47"/>
                    <a:pt x="95" y="50"/>
                  </a:cubicBezTo>
                  <a:cubicBezTo>
                    <a:pt x="92" y="53"/>
                    <a:pt x="86" y="47"/>
                    <a:pt x="79" y="48"/>
                  </a:cubicBezTo>
                  <a:cubicBezTo>
                    <a:pt x="73" y="48"/>
                    <a:pt x="41" y="64"/>
                    <a:pt x="43" y="68"/>
                  </a:cubicBezTo>
                  <a:cubicBezTo>
                    <a:pt x="45" y="72"/>
                    <a:pt x="58" y="68"/>
                    <a:pt x="62" y="71"/>
                  </a:cubicBezTo>
                  <a:cubicBezTo>
                    <a:pt x="67" y="73"/>
                    <a:pt x="61" y="82"/>
                    <a:pt x="56" y="86"/>
                  </a:cubicBezTo>
                  <a:cubicBezTo>
                    <a:pt x="51" y="89"/>
                    <a:pt x="31" y="86"/>
                    <a:pt x="31" y="90"/>
                  </a:cubicBezTo>
                  <a:cubicBezTo>
                    <a:pt x="30" y="94"/>
                    <a:pt x="0" y="95"/>
                    <a:pt x="0" y="102"/>
                  </a:cubicBezTo>
                  <a:cubicBezTo>
                    <a:pt x="0" y="105"/>
                    <a:pt x="1" y="107"/>
                    <a:pt x="5" y="108"/>
                  </a:cubicBezTo>
                  <a:cubicBezTo>
                    <a:pt x="9" y="109"/>
                    <a:pt x="14" y="107"/>
                    <a:pt x="18" y="112"/>
                  </a:cubicBezTo>
                  <a:cubicBezTo>
                    <a:pt x="22" y="116"/>
                    <a:pt x="33" y="116"/>
                    <a:pt x="40" y="113"/>
                  </a:cubicBezTo>
                  <a:cubicBezTo>
                    <a:pt x="47" y="110"/>
                    <a:pt x="53" y="114"/>
                    <a:pt x="52" y="118"/>
                  </a:cubicBezTo>
                  <a:cubicBezTo>
                    <a:pt x="52" y="122"/>
                    <a:pt x="36" y="116"/>
                    <a:pt x="31" y="120"/>
                  </a:cubicBezTo>
                  <a:cubicBezTo>
                    <a:pt x="26" y="123"/>
                    <a:pt x="10" y="120"/>
                    <a:pt x="11" y="123"/>
                  </a:cubicBezTo>
                  <a:cubicBezTo>
                    <a:pt x="12" y="127"/>
                    <a:pt x="19" y="126"/>
                    <a:pt x="26" y="127"/>
                  </a:cubicBezTo>
                  <a:cubicBezTo>
                    <a:pt x="32" y="128"/>
                    <a:pt x="26" y="131"/>
                    <a:pt x="26" y="134"/>
                  </a:cubicBezTo>
                  <a:cubicBezTo>
                    <a:pt x="26" y="136"/>
                    <a:pt x="29" y="136"/>
                    <a:pt x="35" y="139"/>
                  </a:cubicBezTo>
                  <a:cubicBezTo>
                    <a:pt x="42" y="142"/>
                    <a:pt x="52" y="144"/>
                    <a:pt x="48" y="140"/>
                  </a:cubicBezTo>
                  <a:cubicBezTo>
                    <a:pt x="45" y="137"/>
                    <a:pt x="55" y="137"/>
                    <a:pt x="57" y="139"/>
                  </a:cubicBezTo>
                  <a:cubicBezTo>
                    <a:pt x="58" y="141"/>
                    <a:pt x="63" y="136"/>
                    <a:pt x="67" y="137"/>
                  </a:cubicBezTo>
                  <a:cubicBezTo>
                    <a:pt x="72" y="139"/>
                    <a:pt x="73" y="133"/>
                    <a:pt x="77" y="135"/>
                  </a:cubicBezTo>
                  <a:cubicBezTo>
                    <a:pt x="81" y="138"/>
                    <a:pt x="97" y="139"/>
                    <a:pt x="103" y="142"/>
                  </a:cubicBezTo>
                  <a:cubicBezTo>
                    <a:pt x="109" y="145"/>
                    <a:pt x="116" y="146"/>
                    <a:pt x="116" y="151"/>
                  </a:cubicBezTo>
                  <a:cubicBezTo>
                    <a:pt x="115" y="155"/>
                    <a:pt x="121" y="159"/>
                    <a:pt x="127" y="161"/>
                  </a:cubicBezTo>
                  <a:cubicBezTo>
                    <a:pt x="133" y="164"/>
                    <a:pt x="135" y="170"/>
                    <a:pt x="134" y="174"/>
                  </a:cubicBezTo>
                  <a:cubicBezTo>
                    <a:pt x="134" y="178"/>
                    <a:pt x="141" y="181"/>
                    <a:pt x="140" y="183"/>
                  </a:cubicBezTo>
                  <a:cubicBezTo>
                    <a:pt x="139" y="185"/>
                    <a:pt x="140" y="188"/>
                    <a:pt x="144" y="192"/>
                  </a:cubicBezTo>
                  <a:cubicBezTo>
                    <a:pt x="148" y="195"/>
                    <a:pt x="137" y="198"/>
                    <a:pt x="140" y="202"/>
                  </a:cubicBezTo>
                  <a:cubicBezTo>
                    <a:pt x="143" y="205"/>
                    <a:pt x="136" y="211"/>
                    <a:pt x="144" y="212"/>
                  </a:cubicBezTo>
                  <a:cubicBezTo>
                    <a:pt x="151" y="214"/>
                    <a:pt x="150" y="207"/>
                    <a:pt x="156" y="207"/>
                  </a:cubicBezTo>
                  <a:cubicBezTo>
                    <a:pt x="162" y="207"/>
                    <a:pt x="156" y="212"/>
                    <a:pt x="159" y="215"/>
                  </a:cubicBezTo>
                  <a:cubicBezTo>
                    <a:pt x="162" y="218"/>
                    <a:pt x="168" y="218"/>
                    <a:pt x="174" y="223"/>
                  </a:cubicBezTo>
                  <a:cubicBezTo>
                    <a:pt x="180" y="228"/>
                    <a:pt x="176" y="230"/>
                    <a:pt x="171" y="226"/>
                  </a:cubicBezTo>
                  <a:cubicBezTo>
                    <a:pt x="165" y="222"/>
                    <a:pt x="150" y="223"/>
                    <a:pt x="150" y="224"/>
                  </a:cubicBezTo>
                  <a:cubicBezTo>
                    <a:pt x="150" y="226"/>
                    <a:pt x="167" y="236"/>
                    <a:pt x="171" y="234"/>
                  </a:cubicBezTo>
                  <a:cubicBezTo>
                    <a:pt x="175" y="233"/>
                    <a:pt x="181" y="240"/>
                    <a:pt x="178" y="243"/>
                  </a:cubicBezTo>
                  <a:cubicBezTo>
                    <a:pt x="176" y="245"/>
                    <a:pt x="177" y="251"/>
                    <a:pt x="177" y="254"/>
                  </a:cubicBezTo>
                  <a:cubicBezTo>
                    <a:pt x="176" y="257"/>
                    <a:pt x="170" y="254"/>
                    <a:pt x="166" y="254"/>
                  </a:cubicBezTo>
                  <a:cubicBezTo>
                    <a:pt x="163" y="255"/>
                    <a:pt x="160" y="256"/>
                    <a:pt x="160" y="260"/>
                  </a:cubicBezTo>
                  <a:cubicBezTo>
                    <a:pt x="160" y="264"/>
                    <a:pt x="154" y="267"/>
                    <a:pt x="153" y="272"/>
                  </a:cubicBezTo>
                  <a:cubicBezTo>
                    <a:pt x="153" y="277"/>
                    <a:pt x="158" y="277"/>
                    <a:pt x="161" y="279"/>
                  </a:cubicBezTo>
                  <a:cubicBezTo>
                    <a:pt x="164" y="281"/>
                    <a:pt x="155" y="282"/>
                    <a:pt x="155" y="286"/>
                  </a:cubicBezTo>
                  <a:cubicBezTo>
                    <a:pt x="155" y="290"/>
                    <a:pt x="163" y="296"/>
                    <a:pt x="166" y="298"/>
                  </a:cubicBezTo>
                  <a:cubicBezTo>
                    <a:pt x="169" y="299"/>
                    <a:pt x="166" y="307"/>
                    <a:pt x="168" y="311"/>
                  </a:cubicBezTo>
                  <a:cubicBezTo>
                    <a:pt x="169" y="315"/>
                    <a:pt x="173" y="310"/>
                    <a:pt x="172" y="316"/>
                  </a:cubicBezTo>
                  <a:cubicBezTo>
                    <a:pt x="172" y="321"/>
                    <a:pt x="176" y="321"/>
                    <a:pt x="176" y="324"/>
                  </a:cubicBezTo>
                  <a:cubicBezTo>
                    <a:pt x="177" y="327"/>
                    <a:pt x="184" y="326"/>
                    <a:pt x="183" y="331"/>
                  </a:cubicBezTo>
                  <a:cubicBezTo>
                    <a:pt x="181" y="335"/>
                    <a:pt x="185" y="338"/>
                    <a:pt x="186" y="340"/>
                  </a:cubicBezTo>
                  <a:cubicBezTo>
                    <a:pt x="188" y="343"/>
                    <a:pt x="194" y="347"/>
                    <a:pt x="195" y="350"/>
                  </a:cubicBezTo>
                  <a:cubicBezTo>
                    <a:pt x="197" y="353"/>
                    <a:pt x="200" y="357"/>
                    <a:pt x="204" y="356"/>
                  </a:cubicBezTo>
                  <a:cubicBezTo>
                    <a:pt x="209" y="355"/>
                    <a:pt x="209" y="359"/>
                    <a:pt x="212" y="358"/>
                  </a:cubicBezTo>
                  <a:cubicBezTo>
                    <a:pt x="216" y="358"/>
                    <a:pt x="221" y="360"/>
                    <a:pt x="222" y="362"/>
                  </a:cubicBezTo>
                  <a:cubicBezTo>
                    <a:pt x="223" y="365"/>
                    <a:pt x="233" y="367"/>
                    <a:pt x="236" y="368"/>
                  </a:cubicBezTo>
                  <a:cubicBezTo>
                    <a:pt x="239" y="368"/>
                    <a:pt x="239" y="363"/>
                    <a:pt x="242" y="362"/>
                  </a:cubicBezTo>
                  <a:cubicBezTo>
                    <a:pt x="244" y="360"/>
                    <a:pt x="243" y="350"/>
                    <a:pt x="246" y="349"/>
                  </a:cubicBezTo>
                  <a:cubicBezTo>
                    <a:pt x="248" y="348"/>
                    <a:pt x="247" y="337"/>
                    <a:pt x="245" y="336"/>
                  </a:cubicBezTo>
                  <a:cubicBezTo>
                    <a:pt x="243" y="335"/>
                    <a:pt x="244" y="332"/>
                    <a:pt x="249" y="332"/>
                  </a:cubicBezTo>
                  <a:cubicBezTo>
                    <a:pt x="255" y="333"/>
                    <a:pt x="253" y="328"/>
                    <a:pt x="255" y="327"/>
                  </a:cubicBezTo>
                  <a:cubicBezTo>
                    <a:pt x="258" y="326"/>
                    <a:pt x="257" y="321"/>
                    <a:pt x="259" y="321"/>
                  </a:cubicBezTo>
                  <a:cubicBezTo>
                    <a:pt x="261" y="320"/>
                    <a:pt x="260" y="317"/>
                    <a:pt x="259" y="315"/>
                  </a:cubicBezTo>
                  <a:cubicBezTo>
                    <a:pt x="257" y="313"/>
                    <a:pt x="259" y="312"/>
                    <a:pt x="262" y="311"/>
                  </a:cubicBezTo>
                  <a:cubicBezTo>
                    <a:pt x="265" y="311"/>
                    <a:pt x="264" y="307"/>
                    <a:pt x="260" y="305"/>
                  </a:cubicBezTo>
                  <a:cubicBezTo>
                    <a:pt x="257" y="304"/>
                    <a:pt x="258" y="300"/>
                    <a:pt x="262" y="302"/>
                  </a:cubicBezTo>
                  <a:cubicBezTo>
                    <a:pt x="265" y="305"/>
                    <a:pt x="268" y="303"/>
                    <a:pt x="266" y="300"/>
                  </a:cubicBezTo>
                  <a:cubicBezTo>
                    <a:pt x="264" y="297"/>
                    <a:pt x="269" y="296"/>
                    <a:pt x="274" y="295"/>
                  </a:cubicBezTo>
                  <a:cubicBezTo>
                    <a:pt x="279" y="295"/>
                    <a:pt x="281" y="292"/>
                    <a:pt x="280" y="288"/>
                  </a:cubicBezTo>
                  <a:cubicBezTo>
                    <a:pt x="279" y="285"/>
                    <a:pt x="286" y="285"/>
                    <a:pt x="284" y="288"/>
                  </a:cubicBezTo>
                  <a:cubicBezTo>
                    <a:pt x="283" y="291"/>
                    <a:pt x="284" y="295"/>
                    <a:pt x="286" y="292"/>
                  </a:cubicBezTo>
                  <a:cubicBezTo>
                    <a:pt x="288" y="290"/>
                    <a:pt x="293" y="292"/>
                    <a:pt x="301" y="289"/>
                  </a:cubicBezTo>
                  <a:cubicBezTo>
                    <a:pt x="309" y="287"/>
                    <a:pt x="317" y="280"/>
                    <a:pt x="319" y="274"/>
                  </a:cubicBezTo>
                  <a:cubicBezTo>
                    <a:pt x="321" y="267"/>
                    <a:pt x="330" y="268"/>
                    <a:pt x="329" y="264"/>
                  </a:cubicBezTo>
                  <a:cubicBezTo>
                    <a:pt x="328" y="260"/>
                    <a:pt x="330" y="258"/>
                    <a:pt x="336" y="261"/>
                  </a:cubicBezTo>
                  <a:cubicBezTo>
                    <a:pt x="342" y="264"/>
                    <a:pt x="338" y="259"/>
                    <a:pt x="344" y="259"/>
                  </a:cubicBezTo>
                  <a:cubicBezTo>
                    <a:pt x="351" y="259"/>
                    <a:pt x="350" y="256"/>
                    <a:pt x="356" y="256"/>
                  </a:cubicBezTo>
                  <a:cubicBezTo>
                    <a:pt x="363" y="256"/>
                    <a:pt x="379" y="253"/>
                    <a:pt x="385" y="248"/>
                  </a:cubicBezTo>
                  <a:cubicBezTo>
                    <a:pt x="391" y="244"/>
                    <a:pt x="403" y="240"/>
                    <a:pt x="408" y="237"/>
                  </a:cubicBezTo>
                  <a:cubicBezTo>
                    <a:pt x="413" y="233"/>
                    <a:pt x="414" y="231"/>
                    <a:pt x="411" y="232"/>
                  </a:cubicBezTo>
                  <a:cubicBezTo>
                    <a:pt x="408" y="234"/>
                    <a:pt x="401" y="234"/>
                    <a:pt x="397" y="233"/>
                  </a:cubicBezTo>
                  <a:cubicBezTo>
                    <a:pt x="392" y="232"/>
                    <a:pt x="384" y="228"/>
                    <a:pt x="379" y="231"/>
                  </a:cubicBezTo>
                  <a:cubicBezTo>
                    <a:pt x="373" y="234"/>
                    <a:pt x="377" y="227"/>
                    <a:pt x="381" y="226"/>
                  </a:cubicBezTo>
                  <a:cubicBezTo>
                    <a:pt x="386" y="225"/>
                    <a:pt x="384" y="223"/>
                    <a:pt x="383" y="218"/>
                  </a:cubicBezTo>
                  <a:cubicBezTo>
                    <a:pt x="381" y="213"/>
                    <a:pt x="390" y="217"/>
                    <a:pt x="394" y="222"/>
                  </a:cubicBezTo>
                  <a:cubicBezTo>
                    <a:pt x="398" y="227"/>
                    <a:pt x="405" y="230"/>
                    <a:pt x="412" y="228"/>
                  </a:cubicBezTo>
                  <a:cubicBezTo>
                    <a:pt x="418" y="226"/>
                    <a:pt x="412" y="221"/>
                    <a:pt x="414" y="217"/>
                  </a:cubicBezTo>
                  <a:cubicBezTo>
                    <a:pt x="417" y="214"/>
                    <a:pt x="395" y="203"/>
                    <a:pt x="393" y="199"/>
                  </a:cubicBezTo>
                  <a:cubicBezTo>
                    <a:pt x="392" y="195"/>
                    <a:pt x="399" y="198"/>
                    <a:pt x="405" y="200"/>
                  </a:cubicBezTo>
                  <a:cubicBezTo>
                    <a:pt x="412" y="203"/>
                    <a:pt x="413" y="195"/>
                    <a:pt x="413" y="192"/>
                  </a:cubicBezTo>
                  <a:cubicBezTo>
                    <a:pt x="413" y="188"/>
                    <a:pt x="400" y="188"/>
                    <a:pt x="394" y="192"/>
                  </a:cubicBezTo>
                  <a:cubicBezTo>
                    <a:pt x="388" y="195"/>
                    <a:pt x="382" y="187"/>
                    <a:pt x="390" y="186"/>
                  </a:cubicBezTo>
                  <a:cubicBezTo>
                    <a:pt x="398" y="185"/>
                    <a:pt x="391" y="182"/>
                    <a:pt x="393" y="180"/>
                  </a:cubicBezTo>
                  <a:cubicBezTo>
                    <a:pt x="396" y="177"/>
                    <a:pt x="406" y="187"/>
                    <a:pt x="411" y="185"/>
                  </a:cubicBezTo>
                  <a:cubicBezTo>
                    <a:pt x="416" y="183"/>
                    <a:pt x="420" y="185"/>
                    <a:pt x="425" y="182"/>
                  </a:cubicBezTo>
                  <a:cubicBezTo>
                    <a:pt x="429" y="178"/>
                    <a:pt x="417" y="175"/>
                    <a:pt x="414" y="172"/>
                  </a:cubicBezTo>
                  <a:cubicBezTo>
                    <a:pt x="411" y="168"/>
                    <a:pt x="427" y="170"/>
                    <a:pt x="432" y="170"/>
                  </a:cubicBezTo>
                  <a:cubicBezTo>
                    <a:pt x="437" y="170"/>
                    <a:pt x="438" y="163"/>
                    <a:pt x="434" y="164"/>
                  </a:cubicBezTo>
                  <a:cubicBezTo>
                    <a:pt x="430" y="166"/>
                    <a:pt x="417" y="160"/>
                    <a:pt x="419" y="155"/>
                  </a:cubicBezTo>
                  <a:cubicBezTo>
                    <a:pt x="422" y="151"/>
                    <a:pt x="427" y="156"/>
                    <a:pt x="433" y="153"/>
                  </a:cubicBezTo>
                  <a:cubicBezTo>
                    <a:pt x="439" y="150"/>
                    <a:pt x="434" y="138"/>
                    <a:pt x="430" y="138"/>
                  </a:cubicBezTo>
                  <a:cubicBezTo>
                    <a:pt x="425" y="138"/>
                    <a:pt x="415" y="137"/>
                    <a:pt x="415" y="135"/>
                  </a:cubicBezTo>
                  <a:cubicBezTo>
                    <a:pt x="415" y="133"/>
                    <a:pt x="407" y="131"/>
                    <a:pt x="409" y="129"/>
                  </a:cubicBezTo>
                  <a:cubicBezTo>
                    <a:pt x="412" y="126"/>
                    <a:pt x="415" y="131"/>
                    <a:pt x="420" y="127"/>
                  </a:cubicBezTo>
                  <a:cubicBezTo>
                    <a:pt x="426" y="123"/>
                    <a:pt x="437" y="128"/>
                    <a:pt x="442" y="127"/>
                  </a:cubicBezTo>
                  <a:cubicBezTo>
                    <a:pt x="447" y="126"/>
                    <a:pt x="440" y="117"/>
                    <a:pt x="437" y="119"/>
                  </a:cubicBezTo>
                  <a:cubicBezTo>
                    <a:pt x="434" y="120"/>
                    <a:pt x="425" y="121"/>
                    <a:pt x="424" y="116"/>
                  </a:cubicBezTo>
                  <a:cubicBezTo>
                    <a:pt x="423" y="111"/>
                    <a:pt x="433" y="116"/>
                    <a:pt x="435" y="113"/>
                  </a:cubicBezTo>
                  <a:cubicBezTo>
                    <a:pt x="437" y="111"/>
                    <a:pt x="421" y="105"/>
                    <a:pt x="419" y="110"/>
                  </a:cubicBezTo>
                  <a:cubicBezTo>
                    <a:pt x="416" y="115"/>
                    <a:pt x="408" y="113"/>
                    <a:pt x="412" y="110"/>
                  </a:cubicBezTo>
                  <a:cubicBezTo>
                    <a:pt x="417" y="107"/>
                    <a:pt x="418" y="99"/>
                    <a:pt x="417" y="95"/>
                  </a:cubicBezTo>
                  <a:cubicBezTo>
                    <a:pt x="417" y="91"/>
                    <a:pt x="433" y="91"/>
                    <a:pt x="432" y="84"/>
                  </a:cubicBezTo>
                  <a:cubicBezTo>
                    <a:pt x="430" y="78"/>
                    <a:pt x="439" y="76"/>
                    <a:pt x="445" y="76"/>
                  </a:cubicBezTo>
                  <a:cubicBezTo>
                    <a:pt x="450" y="76"/>
                    <a:pt x="445" y="69"/>
                    <a:pt x="439" y="70"/>
                  </a:cubicBezTo>
                  <a:cubicBezTo>
                    <a:pt x="434" y="71"/>
                    <a:pt x="429" y="76"/>
                    <a:pt x="426" y="74"/>
                  </a:cubicBezTo>
                  <a:cubicBezTo>
                    <a:pt x="423" y="72"/>
                    <a:pt x="432" y="67"/>
                    <a:pt x="437" y="67"/>
                  </a:cubicBezTo>
                  <a:cubicBezTo>
                    <a:pt x="442" y="67"/>
                    <a:pt x="453" y="67"/>
                    <a:pt x="457" y="65"/>
                  </a:cubicBezTo>
                  <a:cubicBezTo>
                    <a:pt x="461" y="62"/>
                    <a:pt x="450" y="60"/>
                    <a:pt x="442" y="61"/>
                  </a:cubicBezTo>
                  <a:cubicBezTo>
                    <a:pt x="435" y="62"/>
                    <a:pt x="435" y="59"/>
                    <a:pt x="446" y="58"/>
                  </a:cubicBezTo>
                  <a:cubicBezTo>
                    <a:pt x="458" y="58"/>
                    <a:pt x="456" y="56"/>
                    <a:pt x="464" y="55"/>
                  </a:cubicBezTo>
                  <a:cubicBezTo>
                    <a:pt x="472" y="54"/>
                    <a:pt x="469" y="51"/>
                    <a:pt x="474" y="50"/>
                  </a:cubicBezTo>
                  <a:cubicBezTo>
                    <a:pt x="479" y="50"/>
                    <a:pt x="492" y="45"/>
                    <a:pt x="492" y="42"/>
                  </a:cubicBezTo>
                  <a:cubicBezTo>
                    <a:pt x="492" y="39"/>
                    <a:pt x="474" y="34"/>
                    <a:pt x="465" y="34"/>
                  </a:cubicBezTo>
                  <a:close/>
                  <a:moveTo>
                    <a:pt x="169" y="241"/>
                  </a:moveTo>
                  <a:cubicBezTo>
                    <a:pt x="169" y="237"/>
                    <a:pt x="164" y="240"/>
                    <a:pt x="162" y="235"/>
                  </a:cubicBezTo>
                  <a:cubicBezTo>
                    <a:pt x="160" y="231"/>
                    <a:pt x="148" y="229"/>
                    <a:pt x="146" y="232"/>
                  </a:cubicBezTo>
                  <a:cubicBezTo>
                    <a:pt x="146" y="234"/>
                    <a:pt x="142" y="236"/>
                    <a:pt x="145" y="239"/>
                  </a:cubicBezTo>
                  <a:cubicBezTo>
                    <a:pt x="148" y="243"/>
                    <a:pt x="150" y="241"/>
                    <a:pt x="154" y="245"/>
                  </a:cubicBezTo>
                  <a:cubicBezTo>
                    <a:pt x="158" y="248"/>
                    <a:pt x="168" y="245"/>
                    <a:pt x="169" y="2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6" name="Freeform 125"/>
            <p:cNvSpPr>
              <a:spLocks noEditPoints="1"/>
            </p:cNvSpPr>
            <p:nvPr/>
          </p:nvSpPr>
          <p:spPr bwMode="auto">
            <a:xfrm>
              <a:off x="4725438" y="2871334"/>
              <a:ext cx="2487613" cy="1917700"/>
            </a:xfrm>
            <a:custGeom>
              <a:avLst/>
              <a:gdLst>
                <a:gd name="T0" fmla="*/ 146 w 717"/>
                <a:gd name="T1" fmla="*/ 487 h 552"/>
                <a:gd name="T2" fmla="*/ 135 w 717"/>
                <a:gd name="T3" fmla="*/ 162 h 552"/>
                <a:gd name="T4" fmla="*/ 276 w 717"/>
                <a:gd name="T5" fmla="*/ 179 h 552"/>
                <a:gd name="T6" fmla="*/ 183 w 717"/>
                <a:gd name="T7" fmla="*/ 191 h 552"/>
                <a:gd name="T8" fmla="*/ 275 w 717"/>
                <a:gd name="T9" fmla="*/ 238 h 552"/>
                <a:gd name="T10" fmla="*/ 169 w 717"/>
                <a:gd name="T11" fmla="*/ 138 h 552"/>
                <a:gd name="T12" fmla="*/ 148 w 717"/>
                <a:gd name="T13" fmla="*/ 132 h 552"/>
                <a:gd name="T14" fmla="*/ 263 w 717"/>
                <a:gd name="T15" fmla="*/ 152 h 552"/>
                <a:gd name="T16" fmla="*/ 212 w 717"/>
                <a:gd name="T17" fmla="*/ 102 h 552"/>
                <a:gd name="T18" fmla="*/ 294 w 717"/>
                <a:gd name="T19" fmla="*/ 85 h 552"/>
                <a:gd name="T20" fmla="*/ 297 w 717"/>
                <a:gd name="T21" fmla="*/ 115 h 552"/>
                <a:gd name="T22" fmla="*/ 299 w 717"/>
                <a:gd name="T23" fmla="*/ 132 h 552"/>
                <a:gd name="T24" fmla="*/ 387 w 717"/>
                <a:gd name="T25" fmla="*/ 105 h 552"/>
                <a:gd name="T26" fmla="*/ 351 w 717"/>
                <a:gd name="T27" fmla="*/ 165 h 552"/>
                <a:gd name="T28" fmla="*/ 490 w 717"/>
                <a:gd name="T29" fmla="*/ 156 h 552"/>
                <a:gd name="T30" fmla="*/ 414 w 717"/>
                <a:gd name="T31" fmla="*/ 108 h 552"/>
                <a:gd name="T32" fmla="*/ 426 w 717"/>
                <a:gd name="T33" fmla="*/ 59 h 552"/>
                <a:gd name="T34" fmla="*/ 418 w 717"/>
                <a:gd name="T35" fmla="*/ 47 h 552"/>
                <a:gd name="T36" fmla="*/ 452 w 717"/>
                <a:gd name="T37" fmla="*/ 86 h 552"/>
                <a:gd name="T38" fmla="*/ 498 w 717"/>
                <a:gd name="T39" fmla="*/ 128 h 552"/>
                <a:gd name="T40" fmla="*/ 567 w 717"/>
                <a:gd name="T41" fmla="*/ 62 h 552"/>
                <a:gd name="T42" fmla="*/ 542 w 717"/>
                <a:gd name="T43" fmla="*/ 6 h 552"/>
                <a:gd name="T44" fmla="*/ 406 w 717"/>
                <a:gd name="T45" fmla="*/ 32 h 552"/>
                <a:gd name="T46" fmla="*/ 445 w 717"/>
                <a:gd name="T47" fmla="*/ 314 h 552"/>
                <a:gd name="T48" fmla="*/ 590 w 717"/>
                <a:gd name="T49" fmla="*/ 242 h 552"/>
                <a:gd name="T50" fmla="*/ 532 w 717"/>
                <a:gd name="T51" fmla="*/ 194 h 552"/>
                <a:gd name="T52" fmla="*/ 445 w 717"/>
                <a:gd name="T53" fmla="*/ 178 h 552"/>
                <a:gd name="T54" fmla="*/ 502 w 717"/>
                <a:gd name="T55" fmla="*/ 220 h 552"/>
                <a:gd name="T56" fmla="*/ 525 w 717"/>
                <a:gd name="T57" fmla="*/ 292 h 552"/>
                <a:gd name="T58" fmla="*/ 606 w 717"/>
                <a:gd name="T59" fmla="*/ 298 h 552"/>
                <a:gd name="T60" fmla="*/ 487 w 717"/>
                <a:gd name="T61" fmla="*/ 171 h 552"/>
                <a:gd name="T62" fmla="*/ 687 w 717"/>
                <a:gd name="T63" fmla="*/ 457 h 552"/>
                <a:gd name="T64" fmla="*/ 78 w 717"/>
                <a:gd name="T65" fmla="*/ 448 h 552"/>
                <a:gd name="T66" fmla="*/ 585 w 717"/>
                <a:gd name="T67" fmla="*/ 489 h 552"/>
                <a:gd name="T68" fmla="*/ 687 w 717"/>
                <a:gd name="T69" fmla="*/ 434 h 552"/>
                <a:gd name="T70" fmla="*/ 638 w 717"/>
                <a:gd name="T71" fmla="*/ 399 h 552"/>
                <a:gd name="T72" fmla="*/ 602 w 717"/>
                <a:gd name="T73" fmla="*/ 376 h 552"/>
                <a:gd name="T74" fmla="*/ 544 w 717"/>
                <a:gd name="T75" fmla="*/ 330 h 552"/>
                <a:gd name="T76" fmla="*/ 519 w 717"/>
                <a:gd name="T77" fmla="*/ 387 h 552"/>
                <a:gd name="T78" fmla="*/ 475 w 717"/>
                <a:gd name="T79" fmla="*/ 440 h 552"/>
                <a:gd name="T80" fmla="*/ 384 w 717"/>
                <a:gd name="T81" fmla="*/ 375 h 552"/>
                <a:gd name="T82" fmla="*/ 413 w 717"/>
                <a:gd name="T83" fmla="*/ 307 h 552"/>
                <a:gd name="T84" fmla="*/ 463 w 717"/>
                <a:gd name="T85" fmla="*/ 276 h 552"/>
                <a:gd name="T86" fmla="*/ 454 w 717"/>
                <a:gd name="T87" fmla="*/ 242 h 552"/>
                <a:gd name="T88" fmla="*/ 413 w 717"/>
                <a:gd name="T89" fmla="*/ 245 h 552"/>
                <a:gd name="T90" fmla="*/ 383 w 717"/>
                <a:gd name="T91" fmla="*/ 193 h 552"/>
                <a:gd name="T92" fmla="*/ 369 w 717"/>
                <a:gd name="T93" fmla="*/ 208 h 552"/>
                <a:gd name="T94" fmla="*/ 362 w 717"/>
                <a:gd name="T95" fmla="*/ 259 h 552"/>
                <a:gd name="T96" fmla="*/ 351 w 717"/>
                <a:gd name="T97" fmla="*/ 248 h 552"/>
                <a:gd name="T98" fmla="*/ 285 w 717"/>
                <a:gd name="T99" fmla="*/ 248 h 552"/>
                <a:gd name="T100" fmla="*/ 191 w 717"/>
                <a:gd name="T101" fmla="*/ 242 h 552"/>
                <a:gd name="T102" fmla="*/ 69 w 717"/>
                <a:gd name="T103" fmla="*/ 243 h 552"/>
                <a:gd name="T104" fmla="*/ 33 w 717"/>
                <a:gd name="T105" fmla="*/ 243 h 552"/>
                <a:gd name="T106" fmla="*/ 90 w 717"/>
                <a:gd name="T107" fmla="*/ 419 h 552"/>
                <a:gd name="T108" fmla="*/ 129 w 717"/>
                <a:gd name="T109" fmla="*/ 469 h 552"/>
                <a:gd name="T110" fmla="*/ 444 w 717"/>
                <a:gd name="T111" fmla="*/ 491 h 552"/>
                <a:gd name="T112" fmla="*/ 500 w 717"/>
                <a:gd name="T113" fmla="*/ 546 h 552"/>
                <a:gd name="T114" fmla="*/ 617 w 717"/>
                <a:gd name="T115" fmla="*/ 515 h 552"/>
                <a:gd name="T116" fmla="*/ 173 w 717"/>
                <a:gd name="T117" fmla="*/ 290 h 552"/>
                <a:gd name="T118" fmla="*/ 172 w 717"/>
                <a:gd name="T119" fmla="*/ 279 h 552"/>
                <a:gd name="T120" fmla="*/ 359 w 717"/>
                <a:gd name="T121" fmla="*/ 468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7" h="552">
                  <a:moveTo>
                    <a:pt x="141" y="484"/>
                  </a:moveTo>
                  <a:cubicBezTo>
                    <a:pt x="139" y="481"/>
                    <a:pt x="133" y="482"/>
                    <a:pt x="132" y="479"/>
                  </a:cubicBezTo>
                  <a:cubicBezTo>
                    <a:pt x="131" y="477"/>
                    <a:pt x="126" y="469"/>
                    <a:pt x="123" y="469"/>
                  </a:cubicBezTo>
                  <a:cubicBezTo>
                    <a:pt x="120" y="469"/>
                    <a:pt x="116" y="469"/>
                    <a:pt x="112" y="467"/>
                  </a:cubicBezTo>
                  <a:cubicBezTo>
                    <a:pt x="109" y="464"/>
                    <a:pt x="106" y="464"/>
                    <a:pt x="104" y="465"/>
                  </a:cubicBezTo>
                  <a:cubicBezTo>
                    <a:pt x="101" y="467"/>
                    <a:pt x="106" y="467"/>
                    <a:pt x="106" y="469"/>
                  </a:cubicBezTo>
                  <a:cubicBezTo>
                    <a:pt x="106" y="471"/>
                    <a:pt x="108" y="472"/>
                    <a:pt x="110" y="472"/>
                  </a:cubicBezTo>
                  <a:cubicBezTo>
                    <a:pt x="112" y="471"/>
                    <a:pt x="113" y="476"/>
                    <a:pt x="115" y="476"/>
                  </a:cubicBezTo>
                  <a:cubicBezTo>
                    <a:pt x="118" y="476"/>
                    <a:pt x="118" y="479"/>
                    <a:pt x="121" y="479"/>
                  </a:cubicBezTo>
                  <a:cubicBezTo>
                    <a:pt x="123" y="479"/>
                    <a:pt x="124" y="482"/>
                    <a:pt x="125" y="484"/>
                  </a:cubicBezTo>
                  <a:cubicBezTo>
                    <a:pt x="126" y="486"/>
                    <a:pt x="129" y="484"/>
                    <a:pt x="129" y="486"/>
                  </a:cubicBezTo>
                  <a:cubicBezTo>
                    <a:pt x="129" y="487"/>
                    <a:pt x="132" y="488"/>
                    <a:pt x="133" y="490"/>
                  </a:cubicBezTo>
                  <a:cubicBezTo>
                    <a:pt x="138" y="491"/>
                    <a:pt x="142" y="491"/>
                    <a:pt x="145" y="490"/>
                  </a:cubicBezTo>
                  <a:cubicBezTo>
                    <a:pt x="146" y="489"/>
                    <a:pt x="146" y="488"/>
                    <a:pt x="146" y="487"/>
                  </a:cubicBezTo>
                  <a:cubicBezTo>
                    <a:pt x="148" y="485"/>
                    <a:pt x="144" y="486"/>
                    <a:pt x="141" y="484"/>
                  </a:cubicBezTo>
                  <a:close/>
                  <a:moveTo>
                    <a:pt x="135" y="200"/>
                  </a:moveTo>
                  <a:cubicBezTo>
                    <a:pt x="142" y="202"/>
                    <a:pt x="142" y="213"/>
                    <a:pt x="147" y="213"/>
                  </a:cubicBezTo>
                  <a:cubicBezTo>
                    <a:pt x="150" y="213"/>
                    <a:pt x="147" y="210"/>
                    <a:pt x="152" y="210"/>
                  </a:cubicBezTo>
                  <a:cubicBezTo>
                    <a:pt x="157" y="210"/>
                    <a:pt x="156" y="207"/>
                    <a:pt x="160" y="208"/>
                  </a:cubicBezTo>
                  <a:cubicBezTo>
                    <a:pt x="164" y="208"/>
                    <a:pt x="168" y="206"/>
                    <a:pt x="168" y="201"/>
                  </a:cubicBezTo>
                  <a:cubicBezTo>
                    <a:pt x="168" y="196"/>
                    <a:pt x="171" y="195"/>
                    <a:pt x="175" y="194"/>
                  </a:cubicBezTo>
                  <a:cubicBezTo>
                    <a:pt x="179" y="193"/>
                    <a:pt x="176" y="187"/>
                    <a:pt x="182" y="186"/>
                  </a:cubicBezTo>
                  <a:cubicBezTo>
                    <a:pt x="188" y="184"/>
                    <a:pt x="204" y="177"/>
                    <a:pt x="207" y="175"/>
                  </a:cubicBezTo>
                  <a:cubicBezTo>
                    <a:pt x="210" y="173"/>
                    <a:pt x="204" y="170"/>
                    <a:pt x="197" y="166"/>
                  </a:cubicBezTo>
                  <a:cubicBezTo>
                    <a:pt x="191" y="162"/>
                    <a:pt x="186" y="161"/>
                    <a:pt x="181" y="164"/>
                  </a:cubicBezTo>
                  <a:cubicBezTo>
                    <a:pt x="176" y="168"/>
                    <a:pt x="180" y="161"/>
                    <a:pt x="176" y="163"/>
                  </a:cubicBezTo>
                  <a:cubicBezTo>
                    <a:pt x="172" y="164"/>
                    <a:pt x="161" y="160"/>
                    <a:pt x="160" y="158"/>
                  </a:cubicBezTo>
                  <a:cubicBezTo>
                    <a:pt x="158" y="156"/>
                    <a:pt x="139" y="162"/>
                    <a:pt x="135" y="162"/>
                  </a:cubicBezTo>
                  <a:cubicBezTo>
                    <a:pt x="130" y="162"/>
                    <a:pt x="135" y="167"/>
                    <a:pt x="138" y="169"/>
                  </a:cubicBezTo>
                  <a:cubicBezTo>
                    <a:pt x="141" y="172"/>
                    <a:pt x="130" y="180"/>
                    <a:pt x="132" y="181"/>
                  </a:cubicBezTo>
                  <a:cubicBezTo>
                    <a:pt x="135" y="183"/>
                    <a:pt x="130" y="188"/>
                    <a:pt x="125" y="194"/>
                  </a:cubicBezTo>
                  <a:cubicBezTo>
                    <a:pt x="120" y="199"/>
                    <a:pt x="129" y="199"/>
                    <a:pt x="135" y="200"/>
                  </a:cubicBezTo>
                  <a:close/>
                  <a:moveTo>
                    <a:pt x="314" y="230"/>
                  </a:moveTo>
                  <a:cubicBezTo>
                    <a:pt x="316" y="227"/>
                    <a:pt x="325" y="235"/>
                    <a:pt x="325" y="229"/>
                  </a:cubicBezTo>
                  <a:cubicBezTo>
                    <a:pt x="325" y="224"/>
                    <a:pt x="315" y="221"/>
                    <a:pt x="311" y="219"/>
                  </a:cubicBezTo>
                  <a:cubicBezTo>
                    <a:pt x="306" y="216"/>
                    <a:pt x="305" y="217"/>
                    <a:pt x="298" y="212"/>
                  </a:cubicBezTo>
                  <a:cubicBezTo>
                    <a:pt x="291" y="207"/>
                    <a:pt x="300" y="205"/>
                    <a:pt x="295" y="201"/>
                  </a:cubicBezTo>
                  <a:cubicBezTo>
                    <a:pt x="290" y="197"/>
                    <a:pt x="288" y="186"/>
                    <a:pt x="291" y="183"/>
                  </a:cubicBezTo>
                  <a:cubicBezTo>
                    <a:pt x="295" y="179"/>
                    <a:pt x="299" y="174"/>
                    <a:pt x="293" y="171"/>
                  </a:cubicBezTo>
                  <a:cubicBezTo>
                    <a:pt x="286" y="169"/>
                    <a:pt x="276" y="173"/>
                    <a:pt x="277" y="175"/>
                  </a:cubicBezTo>
                  <a:cubicBezTo>
                    <a:pt x="278" y="176"/>
                    <a:pt x="287" y="181"/>
                    <a:pt x="287" y="183"/>
                  </a:cubicBezTo>
                  <a:cubicBezTo>
                    <a:pt x="287" y="185"/>
                    <a:pt x="279" y="177"/>
                    <a:pt x="276" y="179"/>
                  </a:cubicBezTo>
                  <a:cubicBezTo>
                    <a:pt x="273" y="181"/>
                    <a:pt x="270" y="175"/>
                    <a:pt x="267" y="179"/>
                  </a:cubicBezTo>
                  <a:cubicBezTo>
                    <a:pt x="265" y="183"/>
                    <a:pt x="270" y="195"/>
                    <a:pt x="273" y="199"/>
                  </a:cubicBezTo>
                  <a:cubicBezTo>
                    <a:pt x="275" y="202"/>
                    <a:pt x="270" y="202"/>
                    <a:pt x="268" y="203"/>
                  </a:cubicBezTo>
                  <a:cubicBezTo>
                    <a:pt x="265" y="204"/>
                    <a:pt x="264" y="193"/>
                    <a:pt x="262" y="189"/>
                  </a:cubicBezTo>
                  <a:cubicBezTo>
                    <a:pt x="259" y="185"/>
                    <a:pt x="247" y="180"/>
                    <a:pt x="247" y="183"/>
                  </a:cubicBezTo>
                  <a:cubicBezTo>
                    <a:pt x="246" y="186"/>
                    <a:pt x="254" y="186"/>
                    <a:pt x="253" y="190"/>
                  </a:cubicBezTo>
                  <a:cubicBezTo>
                    <a:pt x="252" y="194"/>
                    <a:pt x="247" y="188"/>
                    <a:pt x="243" y="191"/>
                  </a:cubicBezTo>
                  <a:cubicBezTo>
                    <a:pt x="239" y="194"/>
                    <a:pt x="240" y="192"/>
                    <a:pt x="241" y="189"/>
                  </a:cubicBezTo>
                  <a:cubicBezTo>
                    <a:pt x="242" y="185"/>
                    <a:pt x="235" y="182"/>
                    <a:pt x="228" y="183"/>
                  </a:cubicBezTo>
                  <a:cubicBezTo>
                    <a:pt x="221" y="183"/>
                    <a:pt x="225" y="188"/>
                    <a:pt x="223" y="190"/>
                  </a:cubicBezTo>
                  <a:cubicBezTo>
                    <a:pt x="221" y="192"/>
                    <a:pt x="210" y="189"/>
                    <a:pt x="217" y="188"/>
                  </a:cubicBezTo>
                  <a:cubicBezTo>
                    <a:pt x="223" y="186"/>
                    <a:pt x="221" y="182"/>
                    <a:pt x="218" y="178"/>
                  </a:cubicBezTo>
                  <a:cubicBezTo>
                    <a:pt x="216" y="174"/>
                    <a:pt x="209" y="179"/>
                    <a:pt x="198" y="183"/>
                  </a:cubicBezTo>
                  <a:cubicBezTo>
                    <a:pt x="187" y="187"/>
                    <a:pt x="182" y="191"/>
                    <a:pt x="183" y="191"/>
                  </a:cubicBezTo>
                  <a:cubicBezTo>
                    <a:pt x="184" y="192"/>
                    <a:pt x="185" y="194"/>
                    <a:pt x="181" y="197"/>
                  </a:cubicBezTo>
                  <a:cubicBezTo>
                    <a:pt x="176" y="201"/>
                    <a:pt x="181" y="204"/>
                    <a:pt x="184" y="204"/>
                  </a:cubicBezTo>
                  <a:cubicBezTo>
                    <a:pt x="188" y="204"/>
                    <a:pt x="185" y="207"/>
                    <a:pt x="188" y="208"/>
                  </a:cubicBezTo>
                  <a:cubicBezTo>
                    <a:pt x="190" y="209"/>
                    <a:pt x="203" y="203"/>
                    <a:pt x="207" y="205"/>
                  </a:cubicBezTo>
                  <a:cubicBezTo>
                    <a:pt x="210" y="208"/>
                    <a:pt x="186" y="209"/>
                    <a:pt x="186" y="214"/>
                  </a:cubicBezTo>
                  <a:cubicBezTo>
                    <a:pt x="186" y="218"/>
                    <a:pt x="199" y="220"/>
                    <a:pt x="209" y="219"/>
                  </a:cubicBezTo>
                  <a:cubicBezTo>
                    <a:pt x="219" y="217"/>
                    <a:pt x="237" y="220"/>
                    <a:pt x="237" y="222"/>
                  </a:cubicBezTo>
                  <a:cubicBezTo>
                    <a:pt x="237" y="225"/>
                    <a:pt x="225" y="224"/>
                    <a:pt x="216" y="224"/>
                  </a:cubicBezTo>
                  <a:cubicBezTo>
                    <a:pt x="207" y="224"/>
                    <a:pt x="192" y="226"/>
                    <a:pt x="192" y="229"/>
                  </a:cubicBezTo>
                  <a:cubicBezTo>
                    <a:pt x="193" y="232"/>
                    <a:pt x="194" y="232"/>
                    <a:pt x="203" y="237"/>
                  </a:cubicBezTo>
                  <a:cubicBezTo>
                    <a:pt x="213" y="241"/>
                    <a:pt x="222" y="235"/>
                    <a:pt x="222" y="241"/>
                  </a:cubicBezTo>
                  <a:cubicBezTo>
                    <a:pt x="222" y="247"/>
                    <a:pt x="227" y="248"/>
                    <a:pt x="239" y="249"/>
                  </a:cubicBezTo>
                  <a:cubicBezTo>
                    <a:pt x="252" y="249"/>
                    <a:pt x="258" y="243"/>
                    <a:pt x="264" y="243"/>
                  </a:cubicBezTo>
                  <a:cubicBezTo>
                    <a:pt x="270" y="244"/>
                    <a:pt x="273" y="242"/>
                    <a:pt x="275" y="238"/>
                  </a:cubicBezTo>
                  <a:cubicBezTo>
                    <a:pt x="278" y="234"/>
                    <a:pt x="281" y="236"/>
                    <a:pt x="281" y="239"/>
                  </a:cubicBezTo>
                  <a:cubicBezTo>
                    <a:pt x="282" y="241"/>
                    <a:pt x="290" y="240"/>
                    <a:pt x="292" y="242"/>
                  </a:cubicBezTo>
                  <a:cubicBezTo>
                    <a:pt x="296" y="247"/>
                    <a:pt x="311" y="245"/>
                    <a:pt x="317" y="242"/>
                  </a:cubicBezTo>
                  <a:cubicBezTo>
                    <a:pt x="323" y="240"/>
                    <a:pt x="315" y="232"/>
                    <a:pt x="312" y="235"/>
                  </a:cubicBezTo>
                  <a:cubicBezTo>
                    <a:pt x="309" y="239"/>
                    <a:pt x="306" y="237"/>
                    <a:pt x="306" y="235"/>
                  </a:cubicBezTo>
                  <a:cubicBezTo>
                    <a:pt x="305" y="233"/>
                    <a:pt x="311" y="232"/>
                    <a:pt x="314" y="230"/>
                  </a:cubicBezTo>
                  <a:close/>
                  <a:moveTo>
                    <a:pt x="178" y="142"/>
                  </a:moveTo>
                  <a:cubicBezTo>
                    <a:pt x="184" y="143"/>
                    <a:pt x="191" y="137"/>
                    <a:pt x="191" y="134"/>
                  </a:cubicBezTo>
                  <a:cubicBezTo>
                    <a:pt x="190" y="130"/>
                    <a:pt x="175" y="142"/>
                    <a:pt x="178" y="142"/>
                  </a:cubicBezTo>
                  <a:close/>
                  <a:moveTo>
                    <a:pt x="148" y="132"/>
                  </a:moveTo>
                  <a:cubicBezTo>
                    <a:pt x="151" y="133"/>
                    <a:pt x="148" y="138"/>
                    <a:pt x="151" y="137"/>
                  </a:cubicBezTo>
                  <a:cubicBezTo>
                    <a:pt x="154" y="135"/>
                    <a:pt x="155" y="135"/>
                    <a:pt x="157" y="135"/>
                  </a:cubicBezTo>
                  <a:cubicBezTo>
                    <a:pt x="161" y="137"/>
                    <a:pt x="162" y="133"/>
                    <a:pt x="163" y="132"/>
                  </a:cubicBezTo>
                  <a:cubicBezTo>
                    <a:pt x="165" y="130"/>
                    <a:pt x="165" y="138"/>
                    <a:pt x="169" y="138"/>
                  </a:cubicBezTo>
                  <a:cubicBezTo>
                    <a:pt x="173" y="138"/>
                    <a:pt x="172" y="129"/>
                    <a:pt x="176" y="132"/>
                  </a:cubicBezTo>
                  <a:cubicBezTo>
                    <a:pt x="179" y="134"/>
                    <a:pt x="181" y="131"/>
                    <a:pt x="181" y="128"/>
                  </a:cubicBezTo>
                  <a:cubicBezTo>
                    <a:pt x="182" y="126"/>
                    <a:pt x="182" y="122"/>
                    <a:pt x="186" y="121"/>
                  </a:cubicBezTo>
                  <a:cubicBezTo>
                    <a:pt x="190" y="120"/>
                    <a:pt x="187" y="125"/>
                    <a:pt x="188" y="128"/>
                  </a:cubicBezTo>
                  <a:cubicBezTo>
                    <a:pt x="191" y="133"/>
                    <a:pt x="196" y="128"/>
                    <a:pt x="196" y="126"/>
                  </a:cubicBezTo>
                  <a:cubicBezTo>
                    <a:pt x="196" y="124"/>
                    <a:pt x="203" y="125"/>
                    <a:pt x="202" y="123"/>
                  </a:cubicBezTo>
                  <a:cubicBezTo>
                    <a:pt x="202" y="120"/>
                    <a:pt x="204" y="120"/>
                    <a:pt x="202" y="117"/>
                  </a:cubicBezTo>
                  <a:cubicBezTo>
                    <a:pt x="201" y="114"/>
                    <a:pt x="205" y="115"/>
                    <a:pt x="207" y="113"/>
                  </a:cubicBezTo>
                  <a:cubicBezTo>
                    <a:pt x="209" y="110"/>
                    <a:pt x="204" y="112"/>
                    <a:pt x="201" y="109"/>
                  </a:cubicBezTo>
                  <a:cubicBezTo>
                    <a:pt x="197" y="106"/>
                    <a:pt x="196" y="110"/>
                    <a:pt x="196" y="112"/>
                  </a:cubicBezTo>
                  <a:cubicBezTo>
                    <a:pt x="196" y="114"/>
                    <a:pt x="189" y="113"/>
                    <a:pt x="185" y="111"/>
                  </a:cubicBezTo>
                  <a:cubicBezTo>
                    <a:pt x="181" y="110"/>
                    <a:pt x="176" y="116"/>
                    <a:pt x="171" y="119"/>
                  </a:cubicBezTo>
                  <a:cubicBezTo>
                    <a:pt x="165" y="122"/>
                    <a:pt x="165" y="127"/>
                    <a:pt x="159" y="126"/>
                  </a:cubicBezTo>
                  <a:cubicBezTo>
                    <a:pt x="154" y="126"/>
                    <a:pt x="146" y="131"/>
                    <a:pt x="148" y="132"/>
                  </a:cubicBezTo>
                  <a:close/>
                  <a:moveTo>
                    <a:pt x="204" y="130"/>
                  </a:moveTo>
                  <a:cubicBezTo>
                    <a:pt x="199" y="130"/>
                    <a:pt x="199" y="135"/>
                    <a:pt x="205" y="135"/>
                  </a:cubicBezTo>
                  <a:cubicBezTo>
                    <a:pt x="211" y="135"/>
                    <a:pt x="213" y="137"/>
                    <a:pt x="204" y="137"/>
                  </a:cubicBezTo>
                  <a:cubicBezTo>
                    <a:pt x="196" y="137"/>
                    <a:pt x="193" y="144"/>
                    <a:pt x="198" y="142"/>
                  </a:cubicBezTo>
                  <a:cubicBezTo>
                    <a:pt x="204" y="141"/>
                    <a:pt x="211" y="141"/>
                    <a:pt x="207" y="142"/>
                  </a:cubicBezTo>
                  <a:cubicBezTo>
                    <a:pt x="202" y="144"/>
                    <a:pt x="191" y="145"/>
                    <a:pt x="192" y="147"/>
                  </a:cubicBezTo>
                  <a:cubicBezTo>
                    <a:pt x="193" y="148"/>
                    <a:pt x="198" y="148"/>
                    <a:pt x="203" y="150"/>
                  </a:cubicBezTo>
                  <a:cubicBezTo>
                    <a:pt x="207" y="152"/>
                    <a:pt x="210" y="153"/>
                    <a:pt x="214" y="149"/>
                  </a:cubicBezTo>
                  <a:cubicBezTo>
                    <a:pt x="217" y="145"/>
                    <a:pt x="222" y="141"/>
                    <a:pt x="220" y="146"/>
                  </a:cubicBezTo>
                  <a:cubicBezTo>
                    <a:pt x="218" y="152"/>
                    <a:pt x="226" y="148"/>
                    <a:pt x="235" y="147"/>
                  </a:cubicBezTo>
                  <a:cubicBezTo>
                    <a:pt x="245" y="147"/>
                    <a:pt x="234" y="153"/>
                    <a:pt x="224" y="154"/>
                  </a:cubicBezTo>
                  <a:cubicBezTo>
                    <a:pt x="214" y="154"/>
                    <a:pt x="216" y="159"/>
                    <a:pt x="223" y="161"/>
                  </a:cubicBezTo>
                  <a:cubicBezTo>
                    <a:pt x="231" y="163"/>
                    <a:pt x="248" y="156"/>
                    <a:pt x="252" y="152"/>
                  </a:cubicBezTo>
                  <a:cubicBezTo>
                    <a:pt x="256" y="148"/>
                    <a:pt x="259" y="154"/>
                    <a:pt x="263" y="152"/>
                  </a:cubicBezTo>
                  <a:cubicBezTo>
                    <a:pt x="267" y="149"/>
                    <a:pt x="275" y="152"/>
                    <a:pt x="281" y="150"/>
                  </a:cubicBezTo>
                  <a:cubicBezTo>
                    <a:pt x="288" y="149"/>
                    <a:pt x="289" y="136"/>
                    <a:pt x="284" y="134"/>
                  </a:cubicBezTo>
                  <a:cubicBezTo>
                    <a:pt x="279" y="132"/>
                    <a:pt x="279" y="137"/>
                    <a:pt x="275" y="137"/>
                  </a:cubicBezTo>
                  <a:cubicBezTo>
                    <a:pt x="272" y="138"/>
                    <a:pt x="269" y="133"/>
                    <a:pt x="266" y="130"/>
                  </a:cubicBezTo>
                  <a:cubicBezTo>
                    <a:pt x="263" y="127"/>
                    <a:pt x="265" y="120"/>
                    <a:pt x="260" y="121"/>
                  </a:cubicBezTo>
                  <a:cubicBezTo>
                    <a:pt x="256" y="122"/>
                    <a:pt x="246" y="129"/>
                    <a:pt x="252" y="130"/>
                  </a:cubicBezTo>
                  <a:cubicBezTo>
                    <a:pt x="258" y="131"/>
                    <a:pt x="256" y="134"/>
                    <a:pt x="253" y="135"/>
                  </a:cubicBezTo>
                  <a:cubicBezTo>
                    <a:pt x="249" y="137"/>
                    <a:pt x="260" y="139"/>
                    <a:pt x="259" y="142"/>
                  </a:cubicBezTo>
                  <a:cubicBezTo>
                    <a:pt x="257" y="144"/>
                    <a:pt x="241" y="142"/>
                    <a:pt x="240" y="138"/>
                  </a:cubicBezTo>
                  <a:cubicBezTo>
                    <a:pt x="239" y="135"/>
                    <a:pt x="227" y="128"/>
                    <a:pt x="221" y="130"/>
                  </a:cubicBezTo>
                  <a:cubicBezTo>
                    <a:pt x="216" y="131"/>
                    <a:pt x="218" y="125"/>
                    <a:pt x="213" y="125"/>
                  </a:cubicBezTo>
                  <a:cubicBezTo>
                    <a:pt x="207" y="125"/>
                    <a:pt x="209" y="130"/>
                    <a:pt x="204" y="130"/>
                  </a:cubicBezTo>
                  <a:close/>
                  <a:moveTo>
                    <a:pt x="223" y="104"/>
                  </a:moveTo>
                  <a:cubicBezTo>
                    <a:pt x="224" y="100"/>
                    <a:pt x="211" y="101"/>
                    <a:pt x="212" y="102"/>
                  </a:cubicBezTo>
                  <a:cubicBezTo>
                    <a:pt x="214" y="105"/>
                    <a:pt x="221" y="109"/>
                    <a:pt x="223" y="104"/>
                  </a:cubicBezTo>
                  <a:close/>
                  <a:moveTo>
                    <a:pt x="252" y="103"/>
                  </a:moveTo>
                  <a:cubicBezTo>
                    <a:pt x="257" y="102"/>
                    <a:pt x="255" y="98"/>
                    <a:pt x="247" y="99"/>
                  </a:cubicBezTo>
                  <a:cubicBezTo>
                    <a:pt x="240" y="100"/>
                    <a:pt x="227" y="100"/>
                    <a:pt x="227" y="106"/>
                  </a:cubicBezTo>
                  <a:cubicBezTo>
                    <a:pt x="227" y="110"/>
                    <a:pt x="229" y="112"/>
                    <a:pt x="238" y="113"/>
                  </a:cubicBezTo>
                  <a:cubicBezTo>
                    <a:pt x="246" y="114"/>
                    <a:pt x="253" y="106"/>
                    <a:pt x="249" y="106"/>
                  </a:cubicBezTo>
                  <a:cubicBezTo>
                    <a:pt x="245" y="106"/>
                    <a:pt x="248" y="103"/>
                    <a:pt x="252" y="103"/>
                  </a:cubicBezTo>
                  <a:close/>
                  <a:moveTo>
                    <a:pt x="235" y="96"/>
                  </a:moveTo>
                  <a:cubicBezTo>
                    <a:pt x="238" y="97"/>
                    <a:pt x="242" y="93"/>
                    <a:pt x="244" y="95"/>
                  </a:cubicBezTo>
                  <a:cubicBezTo>
                    <a:pt x="247" y="97"/>
                    <a:pt x="258" y="99"/>
                    <a:pt x="258" y="93"/>
                  </a:cubicBezTo>
                  <a:cubicBezTo>
                    <a:pt x="258" y="87"/>
                    <a:pt x="244" y="87"/>
                    <a:pt x="240" y="89"/>
                  </a:cubicBezTo>
                  <a:cubicBezTo>
                    <a:pt x="237" y="91"/>
                    <a:pt x="221" y="92"/>
                    <a:pt x="225" y="95"/>
                  </a:cubicBezTo>
                  <a:cubicBezTo>
                    <a:pt x="228" y="97"/>
                    <a:pt x="231" y="94"/>
                    <a:pt x="235" y="96"/>
                  </a:cubicBezTo>
                  <a:close/>
                  <a:moveTo>
                    <a:pt x="294" y="85"/>
                  </a:moveTo>
                  <a:cubicBezTo>
                    <a:pt x="299" y="82"/>
                    <a:pt x="306" y="87"/>
                    <a:pt x="305" y="90"/>
                  </a:cubicBezTo>
                  <a:cubicBezTo>
                    <a:pt x="304" y="93"/>
                    <a:pt x="291" y="89"/>
                    <a:pt x="292" y="92"/>
                  </a:cubicBezTo>
                  <a:cubicBezTo>
                    <a:pt x="293" y="93"/>
                    <a:pt x="294" y="97"/>
                    <a:pt x="303" y="95"/>
                  </a:cubicBezTo>
                  <a:cubicBezTo>
                    <a:pt x="311" y="92"/>
                    <a:pt x="318" y="94"/>
                    <a:pt x="324" y="99"/>
                  </a:cubicBezTo>
                  <a:cubicBezTo>
                    <a:pt x="330" y="103"/>
                    <a:pt x="335" y="105"/>
                    <a:pt x="339" y="100"/>
                  </a:cubicBezTo>
                  <a:cubicBezTo>
                    <a:pt x="343" y="96"/>
                    <a:pt x="334" y="95"/>
                    <a:pt x="336" y="92"/>
                  </a:cubicBezTo>
                  <a:cubicBezTo>
                    <a:pt x="337" y="88"/>
                    <a:pt x="330" y="86"/>
                    <a:pt x="326" y="86"/>
                  </a:cubicBezTo>
                  <a:cubicBezTo>
                    <a:pt x="322" y="86"/>
                    <a:pt x="321" y="79"/>
                    <a:pt x="318" y="80"/>
                  </a:cubicBezTo>
                  <a:cubicBezTo>
                    <a:pt x="314" y="82"/>
                    <a:pt x="312" y="84"/>
                    <a:pt x="312" y="79"/>
                  </a:cubicBezTo>
                  <a:cubicBezTo>
                    <a:pt x="312" y="75"/>
                    <a:pt x="294" y="74"/>
                    <a:pt x="289" y="76"/>
                  </a:cubicBezTo>
                  <a:cubicBezTo>
                    <a:pt x="284" y="78"/>
                    <a:pt x="290" y="88"/>
                    <a:pt x="294" y="85"/>
                  </a:cubicBezTo>
                  <a:close/>
                  <a:moveTo>
                    <a:pt x="297" y="115"/>
                  </a:moveTo>
                  <a:cubicBezTo>
                    <a:pt x="300" y="111"/>
                    <a:pt x="285" y="100"/>
                    <a:pt x="285" y="105"/>
                  </a:cubicBezTo>
                  <a:cubicBezTo>
                    <a:pt x="284" y="110"/>
                    <a:pt x="294" y="119"/>
                    <a:pt x="297" y="115"/>
                  </a:cubicBezTo>
                  <a:close/>
                  <a:moveTo>
                    <a:pt x="343" y="68"/>
                  </a:moveTo>
                  <a:cubicBezTo>
                    <a:pt x="346" y="64"/>
                    <a:pt x="328" y="60"/>
                    <a:pt x="333" y="64"/>
                  </a:cubicBezTo>
                  <a:cubicBezTo>
                    <a:pt x="335" y="66"/>
                    <a:pt x="341" y="72"/>
                    <a:pt x="343" y="68"/>
                  </a:cubicBezTo>
                  <a:close/>
                  <a:moveTo>
                    <a:pt x="303" y="149"/>
                  </a:moveTo>
                  <a:cubicBezTo>
                    <a:pt x="305" y="146"/>
                    <a:pt x="298" y="140"/>
                    <a:pt x="295" y="145"/>
                  </a:cubicBezTo>
                  <a:cubicBezTo>
                    <a:pt x="293" y="150"/>
                    <a:pt x="300" y="152"/>
                    <a:pt x="303" y="149"/>
                  </a:cubicBezTo>
                  <a:close/>
                  <a:moveTo>
                    <a:pt x="343" y="124"/>
                  </a:moveTo>
                  <a:cubicBezTo>
                    <a:pt x="343" y="128"/>
                    <a:pt x="335" y="123"/>
                    <a:pt x="328" y="121"/>
                  </a:cubicBezTo>
                  <a:cubicBezTo>
                    <a:pt x="322" y="118"/>
                    <a:pt x="326" y="126"/>
                    <a:pt x="331" y="130"/>
                  </a:cubicBezTo>
                  <a:cubicBezTo>
                    <a:pt x="336" y="134"/>
                    <a:pt x="328" y="132"/>
                    <a:pt x="321" y="128"/>
                  </a:cubicBezTo>
                  <a:cubicBezTo>
                    <a:pt x="315" y="123"/>
                    <a:pt x="315" y="131"/>
                    <a:pt x="319" y="133"/>
                  </a:cubicBezTo>
                  <a:cubicBezTo>
                    <a:pt x="322" y="136"/>
                    <a:pt x="318" y="139"/>
                    <a:pt x="314" y="134"/>
                  </a:cubicBezTo>
                  <a:cubicBezTo>
                    <a:pt x="309" y="128"/>
                    <a:pt x="307" y="122"/>
                    <a:pt x="300" y="122"/>
                  </a:cubicBezTo>
                  <a:cubicBezTo>
                    <a:pt x="294" y="121"/>
                    <a:pt x="297" y="128"/>
                    <a:pt x="299" y="132"/>
                  </a:cubicBezTo>
                  <a:cubicBezTo>
                    <a:pt x="303" y="136"/>
                    <a:pt x="306" y="137"/>
                    <a:pt x="312" y="140"/>
                  </a:cubicBezTo>
                  <a:cubicBezTo>
                    <a:pt x="318" y="144"/>
                    <a:pt x="327" y="139"/>
                    <a:pt x="331" y="140"/>
                  </a:cubicBezTo>
                  <a:cubicBezTo>
                    <a:pt x="336" y="141"/>
                    <a:pt x="327" y="147"/>
                    <a:pt x="330" y="150"/>
                  </a:cubicBezTo>
                  <a:cubicBezTo>
                    <a:pt x="333" y="154"/>
                    <a:pt x="340" y="151"/>
                    <a:pt x="346" y="151"/>
                  </a:cubicBezTo>
                  <a:cubicBezTo>
                    <a:pt x="352" y="150"/>
                    <a:pt x="350" y="147"/>
                    <a:pt x="353" y="144"/>
                  </a:cubicBezTo>
                  <a:cubicBezTo>
                    <a:pt x="357" y="142"/>
                    <a:pt x="350" y="142"/>
                    <a:pt x="352" y="136"/>
                  </a:cubicBezTo>
                  <a:cubicBezTo>
                    <a:pt x="355" y="130"/>
                    <a:pt x="344" y="120"/>
                    <a:pt x="343" y="124"/>
                  </a:cubicBezTo>
                  <a:close/>
                  <a:moveTo>
                    <a:pt x="358" y="103"/>
                  </a:moveTo>
                  <a:cubicBezTo>
                    <a:pt x="364" y="103"/>
                    <a:pt x="368" y="102"/>
                    <a:pt x="372" y="100"/>
                  </a:cubicBezTo>
                  <a:cubicBezTo>
                    <a:pt x="377" y="99"/>
                    <a:pt x="370" y="99"/>
                    <a:pt x="373" y="94"/>
                  </a:cubicBezTo>
                  <a:cubicBezTo>
                    <a:pt x="376" y="90"/>
                    <a:pt x="365" y="90"/>
                    <a:pt x="365" y="91"/>
                  </a:cubicBezTo>
                  <a:cubicBezTo>
                    <a:pt x="364" y="93"/>
                    <a:pt x="350" y="83"/>
                    <a:pt x="348" y="86"/>
                  </a:cubicBezTo>
                  <a:cubicBezTo>
                    <a:pt x="346" y="89"/>
                    <a:pt x="353" y="103"/>
                    <a:pt x="358" y="103"/>
                  </a:cubicBezTo>
                  <a:close/>
                  <a:moveTo>
                    <a:pt x="387" y="105"/>
                  </a:moveTo>
                  <a:cubicBezTo>
                    <a:pt x="386" y="103"/>
                    <a:pt x="359" y="106"/>
                    <a:pt x="364" y="109"/>
                  </a:cubicBezTo>
                  <a:cubicBezTo>
                    <a:pt x="371" y="114"/>
                    <a:pt x="388" y="107"/>
                    <a:pt x="387" y="105"/>
                  </a:cubicBezTo>
                  <a:close/>
                  <a:moveTo>
                    <a:pt x="383" y="157"/>
                  </a:moveTo>
                  <a:cubicBezTo>
                    <a:pt x="390" y="156"/>
                    <a:pt x="386" y="149"/>
                    <a:pt x="379" y="143"/>
                  </a:cubicBezTo>
                  <a:cubicBezTo>
                    <a:pt x="372" y="138"/>
                    <a:pt x="356" y="149"/>
                    <a:pt x="359" y="151"/>
                  </a:cubicBezTo>
                  <a:cubicBezTo>
                    <a:pt x="362" y="154"/>
                    <a:pt x="377" y="157"/>
                    <a:pt x="383" y="157"/>
                  </a:cubicBezTo>
                  <a:close/>
                  <a:moveTo>
                    <a:pt x="337" y="207"/>
                  </a:moveTo>
                  <a:cubicBezTo>
                    <a:pt x="345" y="212"/>
                    <a:pt x="343" y="203"/>
                    <a:pt x="352" y="203"/>
                  </a:cubicBezTo>
                  <a:cubicBezTo>
                    <a:pt x="361" y="203"/>
                    <a:pt x="361" y="189"/>
                    <a:pt x="362" y="183"/>
                  </a:cubicBezTo>
                  <a:cubicBezTo>
                    <a:pt x="364" y="178"/>
                    <a:pt x="355" y="178"/>
                    <a:pt x="357" y="182"/>
                  </a:cubicBezTo>
                  <a:cubicBezTo>
                    <a:pt x="360" y="186"/>
                    <a:pt x="357" y="190"/>
                    <a:pt x="356" y="185"/>
                  </a:cubicBezTo>
                  <a:cubicBezTo>
                    <a:pt x="356" y="181"/>
                    <a:pt x="349" y="185"/>
                    <a:pt x="346" y="181"/>
                  </a:cubicBezTo>
                  <a:cubicBezTo>
                    <a:pt x="344" y="178"/>
                    <a:pt x="354" y="178"/>
                    <a:pt x="357" y="173"/>
                  </a:cubicBezTo>
                  <a:cubicBezTo>
                    <a:pt x="359" y="168"/>
                    <a:pt x="349" y="169"/>
                    <a:pt x="351" y="165"/>
                  </a:cubicBezTo>
                  <a:cubicBezTo>
                    <a:pt x="354" y="162"/>
                    <a:pt x="335" y="166"/>
                    <a:pt x="341" y="168"/>
                  </a:cubicBezTo>
                  <a:cubicBezTo>
                    <a:pt x="346" y="170"/>
                    <a:pt x="341" y="173"/>
                    <a:pt x="336" y="169"/>
                  </a:cubicBezTo>
                  <a:cubicBezTo>
                    <a:pt x="331" y="166"/>
                    <a:pt x="317" y="172"/>
                    <a:pt x="322" y="176"/>
                  </a:cubicBezTo>
                  <a:cubicBezTo>
                    <a:pt x="326" y="179"/>
                    <a:pt x="338" y="174"/>
                    <a:pt x="331" y="183"/>
                  </a:cubicBezTo>
                  <a:cubicBezTo>
                    <a:pt x="324" y="192"/>
                    <a:pt x="321" y="180"/>
                    <a:pt x="315" y="181"/>
                  </a:cubicBezTo>
                  <a:cubicBezTo>
                    <a:pt x="309" y="183"/>
                    <a:pt x="311" y="190"/>
                    <a:pt x="321" y="193"/>
                  </a:cubicBezTo>
                  <a:cubicBezTo>
                    <a:pt x="331" y="196"/>
                    <a:pt x="330" y="201"/>
                    <a:pt x="337" y="207"/>
                  </a:cubicBezTo>
                  <a:close/>
                  <a:moveTo>
                    <a:pt x="396" y="150"/>
                  </a:moveTo>
                  <a:cubicBezTo>
                    <a:pt x="398" y="157"/>
                    <a:pt x="401" y="152"/>
                    <a:pt x="405" y="155"/>
                  </a:cubicBezTo>
                  <a:cubicBezTo>
                    <a:pt x="409" y="158"/>
                    <a:pt x="415" y="159"/>
                    <a:pt x="418" y="156"/>
                  </a:cubicBezTo>
                  <a:cubicBezTo>
                    <a:pt x="421" y="154"/>
                    <a:pt x="423" y="152"/>
                    <a:pt x="424" y="154"/>
                  </a:cubicBezTo>
                  <a:cubicBezTo>
                    <a:pt x="426" y="158"/>
                    <a:pt x="433" y="159"/>
                    <a:pt x="451" y="159"/>
                  </a:cubicBezTo>
                  <a:cubicBezTo>
                    <a:pt x="468" y="159"/>
                    <a:pt x="463" y="152"/>
                    <a:pt x="468" y="155"/>
                  </a:cubicBezTo>
                  <a:cubicBezTo>
                    <a:pt x="473" y="158"/>
                    <a:pt x="485" y="158"/>
                    <a:pt x="490" y="156"/>
                  </a:cubicBezTo>
                  <a:cubicBezTo>
                    <a:pt x="495" y="155"/>
                    <a:pt x="497" y="148"/>
                    <a:pt x="497" y="144"/>
                  </a:cubicBezTo>
                  <a:cubicBezTo>
                    <a:pt x="497" y="140"/>
                    <a:pt x="458" y="137"/>
                    <a:pt x="452" y="140"/>
                  </a:cubicBezTo>
                  <a:cubicBezTo>
                    <a:pt x="445" y="144"/>
                    <a:pt x="434" y="139"/>
                    <a:pt x="429" y="142"/>
                  </a:cubicBezTo>
                  <a:cubicBezTo>
                    <a:pt x="423" y="144"/>
                    <a:pt x="425" y="138"/>
                    <a:pt x="416" y="138"/>
                  </a:cubicBezTo>
                  <a:cubicBezTo>
                    <a:pt x="406" y="137"/>
                    <a:pt x="416" y="132"/>
                    <a:pt x="418" y="130"/>
                  </a:cubicBezTo>
                  <a:cubicBezTo>
                    <a:pt x="420" y="128"/>
                    <a:pt x="403" y="122"/>
                    <a:pt x="397" y="124"/>
                  </a:cubicBezTo>
                  <a:cubicBezTo>
                    <a:pt x="390" y="125"/>
                    <a:pt x="386" y="122"/>
                    <a:pt x="380" y="119"/>
                  </a:cubicBezTo>
                  <a:cubicBezTo>
                    <a:pt x="373" y="116"/>
                    <a:pt x="356" y="117"/>
                    <a:pt x="359" y="122"/>
                  </a:cubicBezTo>
                  <a:cubicBezTo>
                    <a:pt x="362" y="125"/>
                    <a:pt x="382" y="133"/>
                    <a:pt x="385" y="129"/>
                  </a:cubicBezTo>
                  <a:cubicBezTo>
                    <a:pt x="387" y="125"/>
                    <a:pt x="392" y="133"/>
                    <a:pt x="395" y="137"/>
                  </a:cubicBezTo>
                  <a:cubicBezTo>
                    <a:pt x="398" y="141"/>
                    <a:pt x="393" y="143"/>
                    <a:pt x="396" y="150"/>
                  </a:cubicBezTo>
                  <a:close/>
                  <a:moveTo>
                    <a:pt x="414" y="108"/>
                  </a:moveTo>
                  <a:cubicBezTo>
                    <a:pt x="407" y="104"/>
                    <a:pt x="399" y="111"/>
                    <a:pt x="406" y="114"/>
                  </a:cubicBezTo>
                  <a:cubicBezTo>
                    <a:pt x="412" y="116"/>
                    <a:pt x="420" y="111"/>
                    <a:pt x="414" y="108"/>
                  </a:cubicBezTo>
                  <a:close/>
                  <a:moveTo>
                    <a:pt x="362" y="68"/>
                  </a:moveTo>
                  <a:cubicBezTo>
                    <a:pt x="368" y="70"/>
                    <a:pt x="365" y="74"/>
                    <a:pt x="370" y="76"/>
                  </a:cubicBezTo>
                  <a:cubicBezTo>
                    <a:pt x="376" y="79"/>
                    <a:pt x="392" y="73"/>
                    <a:pt x="394" y="77"/>
                  </a:cubicBezTo>
                  <a:cubicBezTo>
                    <a:pt x="395" y="81"/>
                    <a:pt x="377" y="81"/>
                    <a:pt x="380" y="84"/>
                  </a:cubicBezTo>
                  <a:cubicBezTo>
                    <a:pt x="382" y="86"/>
                    <a:pt x="392" y="90"/>
                    <a:pt x="391" y="92"/>
                  </a:cubicBezTo>
                  <a:cubicBezTo>
                    <a:pt x="390" y="94"/>
                    <a:pt x="408" y="100"/>
                    <a:pt x="410" y="98"/>
                  </a:cubicBezTo>
                  <a:cubicBezTo>
                    <a:pt x="412" y="95"/>
                    <a:pt x="417" y="96"/>
                    <a:pt x="421" y="97"/>
                  </a:cubicBezTo>
                  <a:cubicBezTo>
                    <a:pt x="426" y="99"/>
                    <a:pt x="426" y="86"/>
                    <a:pt x="430" y="88"/>
                  </a:cubicBezTo>
                  <a:cubicBezTo>
                    <a:pt x="433" y="91"/>
                    <a:pt x="432" y="84"/>
                    <a:pt x="438" y="82"/>
                  </a:cubicBezTo>
                  <a:cubicBezTo>
                    <a:pt x="443" y="79"/>
                    <a:pt x="451" y="79"/>
                    <a:pt x="451" y="77"/>
                  </a:cubicBezTo>
                  <a:cubicBezTo>
                    <a:pt x="452" y="75"/>
                    <a:pt x="450" y="73"/>
                    <a:pt x="443" y="73"/>
                  </a:cubicBezTo>
                  <a:cubicBezTo>
                    <a:pt x="437" y="74"/>
                    <a:pt x="433" y="72"/>
                    <a:pt x="436" y="68"/>
                  </a:cubicBezTo>
                  <a:cubicBezTo>
                    <a:pt x="438" y="64"/>
                    <a:pt x="428" y="63"/>
                    <a:pt x="432" y="61"/>
                  </a:cubicBezTo>
                  <a:cubicBezTo>
                    <a:pt x="436" y="58"/>
                    <a:pt x="425" y="55"/>
                    <a:pt x="426" y="59"/>
                  </a:cubicBezTo>
                  <a:cubicBezTo>
                    <a:pt x="427" y="63"/>
                    <a:pt x="420" y="59"/>
                    <a:pt x="419" y="56"/>
                  </a:cubicBezTo>
                  <a:cubicBezTo>
                    <a:pt x="418" y="52"/>
                    <a:pt x="403" y="50"/>
                    <a:pt x="394" y="42"/>
                  </a:cubicBezTo>
                  <a:cubicBezTo>
                    <a:pt x="384" y="33"/>
                    <a:pt x="374" y="39"/>
                    <a:pt x="380" y="40"/>
                  </a:cubicBezTo>
                  <a:cubicBezTo>
                    <a:pt x="385" y="41"/>
                    <a:pt x="385" y="44"/>
                    <a:pt x="380" y="43"/>
                  </a:cubicBezTo>
                  <a:cubicBezTo>
                    <a:pt x="376" y="43"/>
                    <a:pt x="367" y="44"/>
                    <a:pt x="375" y="47"/>
                  </a:cubicBezTo>
                  <a:cubicBezTo>
                    <a:pt x="382" y="49"/>
                    <a:pt x="374" y="51"/>
                    <a:pt x="368" y="51"/>
                  </a:cubicBezTo>
                  <a:cubicBezTo>
                    <a:pt x="362" y="51"/>
                    <a:pt x="362" y="58"/>
                    <a:pt x="370" y="59"/>
                  </a:cubicBezTo>
                  <a:cubicBezTo>
                    <a:pt x="377" y="61"/>
                    <a:pt x="372" y="65"/>
                    <a:pt x="365" y="63"/>
                  </a:cubicBezTo>
                  <a:cubicBezTo>
                    <a:pt x="359" y="62"/>
                    <a:pt x="357" y="65"/>
                    <a:pt x="362" y="68"/>
                  </a:cubicBezTo>
                  <a:close/>
                  <a:moveTo>
                    <a:pt x="406" y="32"/>
                  </a:moveTo>
                  <a:cubicBezTo>
                    <a:pt x="411" y="29"/>
                    <a:pt x="415" y="31"/>
                    <a:pt x="410" y="33"/>
                  </a:cubicBezTo>
                  <a:cubicBezTo>
                    <a:pt x="406" y="36"/>
                    <a:pt x="407" y="37"/>
                    <a:pt x="413" y="37"/>
                  </a:cubicBezTo>
                  <a:cubicBezTo>
                    <a:pt x="420" y="36"/>
                    <a:pt x="411" y="38"/>
                    <a:pt x="411" y="42"/>
                  </a:cubicBezTo>
                  <a:cubicBezTo>
                    <a:pt x="411" y="46"/>
                    <a:pt x="418" y="43"/>
                    <a:pt x="418" y="47"/>
                  </a:cubicBezTo>
                  <a:cubicBezTo>
                    <a:pt x="419" y="51"/>
                    <a:pt x="434" y="52"/>
                    <a:pt x="439" y="48"/>
                  </a:cubicBezTo>
                  <a:cubicBezTo>
                    <a:pt x="443" y="43"/>
                    <a:pt x="442" y="49"/>
                    <a:pt x="441" y="52"/>
                  </a:cubicBezTo>
                  <a:cubicBezTo>
                    <a:pt x="441" y="54"/>
                    <a:pt x="463" y="57"/>
                    <a:pt x="464" y="53"/>
                  </a:cubicBezTo>
                  <a:cubicBezTo>
                    <a:pt x="465" y="50"/>
                    <a:pt x="468" y="51"/>
                    <a:pt x="473" y="52"/>
                  </a:cubicBezTo>
                  <a:cubicBezTo>
                    <a:pt x="477" y="53"/>
                    <a:pt x="498" y="48"/>
                    <a:pt x="498" y="44"/>
                  </a:cubicBezTo>
                  <a:cubicBezTo>
                    <a:pt x="499" y="40"/>
                    <a:pt x="505" y="46"/>
                    <a:pt x="498" y="51"/>
                  </a:cubicBezTo>
                  <a:cubicBezTo>
                    <a:pt x="492" y="56"/>
                    <a:pt x="478" y="55"/>
                    <a:pt x="472" y="57"/>
                  </a:cubicBezTo>
                  <a:cubicBezTo>
                    <a:pt x="466" y="58"/>
                    <a:pt x="476" y="63"/>
                    <a:pt x="482" y="67"/>
                  </a:cubicBezTo>
                  <a:cubicBezTo>
                    <a:pt x="488" y="72"/>
                    <a:pt x="474" y="69"/>
                    <a:pt x="468" y="63"/>
                  </a:cubicBezTo>
                  <a:cubicBezTo>
                    <a:pt x="463" y="57"/>
                    <a:pt x="450" y="57"/>
                    <a:pt x="443" y="58"/>
                  </a:cubicBezTo>
                  <a:cubicBezTo>
                    <a:pt x="436" y="58"/>
                    <a:pt x="438" y="71"/>
                    <a:pt x="443" y="71"/>
                  </a:cubicBezTo>
                  <a:cubicBezTo>
                    <a:pt x="448" y="71"/>
                    <a:pt x="453" y="72"/>
                    <a:pt x="458" y="80"/>
                  </a:cubicBezTo>
                  <a:cubicBezTo>
                    <a:pt x="463" y="88"/>
                    <a:pt x="474" y="86"/>
                    <a:pt x="474" y="90"/>
                  </a:cubicBezTo>
                  <a:cubicBezTo>
                    <a:pt x="474" y="93"/>
                    <a:pt x="460" y="87"/>
                    <a:pt x="452" y="86"/>
                  </a:cubicBezTo>
                  <a:cubicBezTo>
                    <a:pt x="445" y="84"/>
                    <a:pt x="432" y="89"/>
                    <a:pt x="432" y="95"/>
                  </a:cubicBezTo>
                  <a:cubicBezTo>
                    <a:pt x="431" y="100"/>
                    <a:pt x="443" y="100"/>
                    <a:pt x="451" y="95"/>
                  </a:cubicBezTo>
                  <a:cubicBezTo>
                    <a:pt x="459" y="91"/>
                    <a:pt x="453" y="97"/>
                    <a:pt x="449" y="100"/>
                  </a:cubicBezTo>
                  <a:cubicBezTo>
                    <a:pt x="445" y="104"/>
                    <a:pt x="458" y="107"/>
                    <a:pt x="458" y="111"/>
                  </a:cubicBezTo>
                  <a:cubicBezTo>
                    <a:pt x="458" y="115"/>
                    <a:pt x="449" y="114"/>
                    <a:pt x="448" y="110"/>
                  </a:cubicBezTo>
                  <a:cubicBezTo>
                    <a:pt x="447" y="106"/>
                    <a:pt x="443" y="102"/>
                    <a:pt x="434" y="103"/>
                  </a:cubicBezTo>
                  <a:cubicBezTo>
                    <a:pt x="425" y="103"/>
                    <a:pt x="427" y="110"/>
                    <a:pt x="433" y="110"/>
                  </a:cubicBezTo>
                  <a:cubicBezTo>
                    <a:pt x="438" y="111"/>
                    <a:pt x="439" y="115"/>
                    <a:pt x="432" y="115"/>
                  </a:cubicBezTo>
                  <a:cubicBezTo>
                    <a:pt x="426" y="115"/>
                    <a:pt x="411" y="120"/>
                    <a:pt x="416" y="124"/>
                  </a:cubicBezTo>
                  <a:cubicBezTo>
                    <a:pt x="421" y="128"/>
                    <a:pt x="439" y="124"/>
                    <a:pt x="442" y="127"/>
                  </a:cubicBezTo>
                  <a:cubicBezTo>
                    <a:pt x="446" y="129"/>
                    <a:pt x="454" y="130"/>
                    <a:pt x="457" y="127"/>
                  </a:cubicBezTo>
                  <a:cubicBezTo>
                    <a:pt x="459" y="124"/>
                    <a:pt x="466" y="125"/>
                    <a:pt x="473" y="125"/>
                  </a:cubicBezTo>
                  <a:cubicBezTo>
                    <a:pt x="480" y="125"/>
                    <a:pt x="482" y="127"/>
                    <a:pt x="485" y="129"/>
                  </a:cubicBezTo>
                  <a:cubicBezTo>
                    <a:pt x="488" y="132"/>
                    <a:pt x="494" y="131"/>
                    <a:pt x="498" y="128"/>
                  </a:cubicBezTo>
                  <a:cubicBezTo>
                    <a:pt x="502" y="125"/>
                    <a:pt x="502" y="125"/>
                    <a:pt x="507" y="125"/>
                  </a:cubicBezTo>
                  <a:cubicBezTo>
                    <a:pt x="512" y="125"/>
                    <a:pt x="513" y="122"/>
                    <a:pt x="510" y="118"/>
                  </a:cubicBezTo>
                  <a:cubicBezTo>
                    <a:pt x="508" y="114"/>
                    <a:pt x="502" y="121"/>
                    <a:pt x="501" y="118"/>
                  </a:cubicBezTo>
                  <a:cubicBezTo>
                    <a:pt x="500" y="115"/>
                    <a:pt x="494" y="114"/>
                    <a:pt x="484" y="115"/>
                  </a:cubicBezTo>
                  <a:cubicBezTo>
                    <a:pt x="474" y="117"/>
                    <a:pt x="478" y="109"/>
                    <a:pt x="484" y="110"/>
                  </a:cubicBezTo>
                  <a:cubicBezTo>
                    <a:pt x="491" y="112"/>
                    <a:pt x="499" y="112"/>
                    <a:pt x="506" y="110"/>
                  </a:cubicBezTo>
                  <a:cubicBezTo>
                    <a:pt x="512" y="108"/>
                    <a:pt x="507" y="105"/>
                    <a:pt x="507" y="102"/>
                  </a:cubicBezTo>
                  <a:cubicBezTo>
                    <a:pt x="507" y="99"/>
                    <a:pt x="515" y="101"/>
                    <a:pt x="522" y="101"/>
                  </a:cubicBezTo>
                  <a:cubicBezTo>
                    <a:pt x="528" y="101"/>
                    <a:pt x="538" y="91"/>
                    <a:pt x="538" y="84"/>
                  </a:cubicBezTo>
                  <a:cubicBezTo>
                    <a:pt x="538" y="78"/>
                    <a:pt x="524" y="80"/>
                    <a:pt x="517" y="80"/>
                  </a:cubicBezTo>
                  <a:cubicBezTo>
                    <a:pt x="509" y="80"/>
                    <a:pt x="521" y="74"/>
                    <a:pt x="535" y="75"/>
                  </a:cubicBezTo>
                  <a:cubicBezTo>
                    <a:pt x="548" y="76"/>
                    <a:pt x="542" y="70"/>
                    <a:pt x="545" y="68"/>
                  </a:cubicBezTo>
                  <a:cubicBezTo>
                    <a:pt x="547" y="66"/>
                    <a:pt x="554" y="70"/>
                    <a:pt x="560" y="69"/>
                  </a:cubicBezTo>
                  <a:cubicBezTo>
                    <a:pt x="567" y="67"/>
                    <a:pt x="563" y="62"/>
                    <a:pt x="567" y="62"/>
                  </a:cubicBezTo>
                  <a:cubicBezTo>
                    <a:pt x="570" y="62"/>
                    <a:pt x="578" y="57"/>
                    <a:pt x="593" y="48"/>
                  </a:cubicBezTo>
                  <a:cubicBezTo>
                    <a:pt x="607" y="40"/>
                    <a:pt x="619" y="42"/>
                    <a:pt x="619" y="37"/>
                  </a:cubicBezTo>
                  <a:cubicBezTo>
                    <a:pt x="620" y="32"/>
                    <a:pt x="599" y="37"/>
                    <a:pt x="595" y="36"/>
                  </a:cubicBezTo>
                  <a:cubicBezTo>
                    <a:pt x="592" y="34"/>
                    <a:pt x="610" y="30"/>
                    <a:pt x="614" y="31"/>
                  </a:cubicBezTo>
                  <a:cubicBezTo>
                    <a:pt x="619" y="32"/>
                    <a:pt x="624" y="31"/>
                    <a:pt x="639" y="24"/>
                  </a:cubicBezTo>
                  <a:cubicBezTo>
                    <a:pt x="654" y="17"/>
                    <a:pt x="647" y="15"/>
                    <a:pt x="641" y="16"/>
                  </a:cubicBezTo>
                  <a:cubicBezTo>
                    <a:pt x="635" y="17"/>
                    <a:pt x="628" y="15"/>
                    <a:pt x="629" y="11"/>
                  </a:cubicBezTo>
                  <a:cubicBezTo>
                    <a:pt x="629" y="7"/>
                    <a:pt x="620" y="11"/>
                    <a:pt x="619" y="9"/>
                  </a:cubicBezTo>
                  <a:cubicBezTo>
                    <a:pt x="619" y="7"/>
                    <a:pt x="610" y="8"/>
                    <a:pt x="601" y="11"/>
                  </a:cubicBezTo>
                  <a:cubicBezTo>
                    <a:pt x="592" y="15"/>
                    <a:pt x="600" y="8"/>
                    <a:pt x="604" y="6"/>
                  </a:cubicBezTo>
                  <a:cubicBezTo>
                    <a:pt x="608" y="5"/>
                    <a:pt x="581" y="6"/>
                    <a:pt x="576" y="3"/>
                  </a:cubicBezTo>
                  <a:cubicBezTo>
                    <a:pt x="571" y="0"/>
                    <a:pt x="566" y="8"/>
                    <a:pt x="562" y="4"/>
                  </a:cubicBezTo>
                  <a:cubicBezTo>
                    <a:pt x="558" y="0"/>
                    <a:pt x="547" y="3"/>
                    <a:pt x="548" y="7"/>
                  </a:cubicBezTo>
                  <a:cubicBezTo>
                    <a:pt x="549" y="10"/>
                    <a:pt x="546" y="10"/>
                    <a:pt x="542" y="6"/>
                  </a:cubicBezTo>
                  <a:cubicBezTo>
                    <a:pt x="538" y="3"/>
                    <a:pt x="529" y="7"/>
                    <a:pt x="522" y="6"/>
                  </a:cubicBezTo>
                  <a:cubicBezTo>
                    <a:pt x="514" y="5"/>
                    <a:pt x="518" y="12"/>
                    <a:pt x="509" y="8"/>
                  </a:cubicBezTo>
                  <a:cubicBezTo>
                    <a:pt x="501" y="5"/>
                    <a:pt x="492" y="6"/>
                    <a:pt x="495" y="7"/>
                  </a:cubicBezTo>
                  <a:cubicBezTo>
                    <a:pt x="497" y="8"/>
                    <a:pt x="494" y="11"/>
                    <a:pt x="491" y="10"/>
                  </a:cubicBezTo>
                  <a:cubicBezTo>
                    <a:pt x="487" y="8"/>
                    <a:pt x="484" y="10"/>
                    <a:pt x="486" y="13"/>
                  </a:cubicBezTo>
                  <a:cubicBezTo>
                    <a:pt x="487" y="17"/>
                    <a:pt x="472" y="12"/>
                    <a:pt x="472" y="16"/>
                  </a:cubicBezTo>
                  <a:cubicBezTo>
                    <a:pt x="472" y="20"/>
                    <a:pt x="467" y="22"/>
                    <a:pt x="463" y="19"/>
                  </a:cubicBezTo>
                  <a:cubicBezTo>
                    <a:pt x="458" y="15"/>
                    <a:pt x="445" y="14"/>
                    <a:pt x="449" y="17"/>
                  </a:cubicBezTo>
                  <a:cubicBezTo>
                    <a:pt x="453" y="21"/>
                    <a:pt x="437" y="19"/>
                    <a:pt x="441" y="22"/>
                  </a:cubicBezTo>
                  <a:cubicBezTo>
                    <a:pt x="445" y="25"/>
                    <a:pt x="436" y="28"/>
                    <a:pt x="436" y="26"/>
                  </a:cubicBezTo>
                  <a:cubicBezTo>
                    <a:pt x="436" y="24"/>
                    <a:pt x="427" y="21"/>
                    <a:pt x="423" y="24"/>
                  </a:cubicBezTo>
                  <a:cubicBezTo>
                    <a:pt x="420" y="27"/>
                    <a:pt x="418" y="31"/>
                    <a:pt x="417" y="29"/>
                  </a:cubicBezTo>
                  <a:cubicBezTo>
                    <a:pt x="415" y="27"/>
                    <a:pt x="407" y="28"/>
                    <a:pt x="400" y="31"/>
                  </a:cubicBezTo>
                  <a:cubicBezTo>
                    <a:pt x="392" y="33"/>
                    <a:pt x="401" y="36"/>
                    <a:pt x="406" y="32"/>
                  </a:cubicBezTo>
                  <a:close/>
                  <a:moveTo>
                    <a:pt x="496" y="340"/>
                  </a:moveTo>
                  <a:cubicBezTo>
                    <a:pt x="498" y="340"/>
                    <a:pt x="503" y="331"/>
                    <a:pt x="497" y="331"/>
                  </a:cubicBezTo>
                  <a:cubicBezTo>
                    <a:pt x="490" y="332"/>
                    <a:pt x="492" y="341"/>
                    <a:pt x="496" y="340"/>
                  </a:cubicBezTo>
                  <a:close/>
                  <a:moveTo>
                    <a:pt x="464" y="332"/>
                  </a:moveTo>
                  <a:cubicBezTo>
                    <a:pt x="470" y="336"/>
                    <a:pt x="478" y="326"/>
                    <a:pt x="478" y="323"/>
                  </a:cubicBezTo>
                  <a:cubicBezTo>
                    <a:pt x="477" y="321"/>
                    <a:pt x="457" y="328"/>
                    <a:pt x="464" y="332"/>
                  </a:cubicBezTo>
                  <a:close/>
                  <a:moveTo>
                    <a:pt x="490" y="313"/>
                  </a:moveTo>
                  <a:cubicBezTo>
                    <a:pt x="491" y="309"/>
                    <a:pt x="478" y="308"/>
                    <a:pt x="479" y="304"/>
                  </a:cubicBezTo>
                  <a:cubicBezTo>
                    <a:pt x="479" y="300"/>
                    <a:pt x="467" y="297"/>
                    <a:pt x="463" y="295"/>
                  </a:cubicBezTo>
                  <a:cubicBezTo>
                    <a:pt x="459" y="292"/>
                    <a:pt x="453" y="291"/>
                    <a:pt x="453" y="287"/>
                  </a:cubicBezTo>
                  <a:cubicBezTo>
                    <a:pt x="453" y="283"/>
                    <a:pt x="445" y="286"/>
                    <a:pt x="444" y="292"/>
                  </a:cubicBezTo>
                  <a:cubicBezTo>
                    <a:pt x="444" y="299"/>
                    <a:pt x="440" y="297"/>
                    <a:pt x="442" y="303"/>
                  </a:cubicBezTo>
                  <a:cubicBezTo>
                    <a:pt x="444" y="310"/>
                    <a:pt x="434" y="311"/>
                    <a:pt x="435" y="314"/>
                  </a:cubicBezTo>
                  <a:cubicBezTo>
                    <a:pt x="436" y="317"/>
                    <a:pt x="441" y="314"/>
                    <a:pt x="445" y="314"/>
                  </a:cubicBezTo>
                  <a:cubicBezTo>
                    <a:pt x="450" y="314"/>
                    <a:pt x="444" y="320"/>
                    <a:pt x="450" y="320"/>
                  </a:cubicBezTo>
                  <a:cubicBezTo>
                    <a:pt x="454" y="321"/>
                    <a:pt x="461" y="316"/>
                    <a:pt x="463" y="313"/>
                  </a:cubicBezTo>
                  <a:cubicBezTo>
                    <a:pt x="465" y="310"/>
                    <a:pt x="468" y="309"/>
                    <a:pt x="473" y="312"/>
                  </a:cubicBezTo>
                  <a:cubicBezTo>
                    <a:pt x="478" y="316"/>
                    <a:pt x="489" y="316"/>
                    <a:pt x="490" y="313"/>
                  </a:cubicBezTo>
                  <a:close/>
                  <a:moveTo>
                    <a:pt x="606" y="281"/>
                  </a:moveTo>
                  <a:cubicBezTo>
                    <a:pt x="611" y="282"/>
                    <a:pt x="611" y="287"/>
                    <a:pt x="618" y="293"/>
                  </a:cubicBezTo>
                  <a:cubicBezTo>
                    <a:pt x="625" y="298"/>
                    <a:pt x="626" y="295"/>
                    <a:pt x="627" y="291"/>
                  </a:cubicBezTo>
                  <a:cubicBezTo>
                    <a:pt x="628" y="287"/>
                    <a:pt x="635" y="290"/>
                    <a:pt x="635" y="286"/>
                  </a:cubicBezTo>
                  <a:cubicBezTo>
                    <a:pt x="635" y="282"/>
                    <a:pt x="641" y="277"/>
                    <a:pt x="645" y="276"/>
                  </a:cubicBezTo>
                  <a:cubicBezTo>
                    <a:pt x="650" y="274"/>
                    <a:pt x="642" y="270"/>
                    <a:pt x="636" y="270"/>
                  </a:cubicBezTo>
                  <a:cubicBezTo>
                    <a:pt x="630" y="270"/>
                    <a:pt x="629" y="266"/>
                    <a:pt x="629" y="264"/>
                  </a:cubicBezTo>
                  <a:cubicBezTo>
                    <a:pt x="629" y="261"/>
                    <a:pt x="619" y="255"/>
                    <a:pt x="615" y="256"/>
                  </a:cubicBezTo>
                  <a:cubicBezTo>
                    <a:pt x="611" y="257"/>
                    <a:pt x="605" y="252"/>
                    <a:pt x="601" y="251"/>
                  </a:cubicBezTo>
                  <a:cubicBezTo>
                    <a:pt x="596" y="251"/>
                    <a:pt x="589" y="247"/>
                    <a:pt x="590" y="242"/>
                  </a:cubicBezTo>
                  <a:cubicBezTo>
                    <a:pt x="591" y="237"/>
                    <a:pt x="599" y="244"/>
                    <a:pt x="601" y="240"/>
                  </a:cubicBezTo>
                  <a:cubicBezTo>
                    <a:pt x="603" y="236"/>
                    <a:pt x="592" y="238"/>
                    <a:pt x="592" y="235"/>
                  </a:cubicBezTo>
                  <a:cubicBezTo>
                    <a:pt x="591" y="232"/>
                    <a:pt x="594" y="234"/>
                    <a:pt x="596" y="232"/>
                  </a:cubicBezTo>
                  <a:cubicBezTo>
                    <a:pt x="599" y="230"/>
                    <a:pt x="595" y="226"/>
                    <a:pt x="592" y="225"/>
                  </a:cubicBezTo>
                  <a:cubicBezTo>
                    <a:pt x="590" y="224"/>
                    <a:pt x="589" y="228"/>
                    <a:pt x="586" y="228"/>
                  </a:cubicBezTo>
                  <a:cubicBezTo>
                    <a:pt x="584" y="228"/>
                    <a:pt x="586" y="224"/>
                    <a:pt x="588" y="221"/>
                  </a:cubicBezTo>
                  <a:cubicBezTo>
                    <a:pt x="590" y="219"/>
                    <a:pt x="580" y="216"/>
                    <a:pt x="575" y="217"/>
                  </a:cubicBezTo>
                  <a:cubicBezTo>
                    <a:pt x="571" y="219"/>
                    <a:pt x="570" y="216"/>
                    <a:pt x="570" y="214"/>
                  </a:cubicBezTo>
                  <a:cubicBezTo>
                    <a:pt x="570" y="211"/>
                    <a:pt x="562" y="214"/>
                    <a:pt x="559" y="216"/>
                  </a:cubicBezTo>
                  <a:cubicBezTo>
                    <a:pt x="557" y="218"/>
                    <a:pt x="553" y="214"/>
                    <a:pt x="557" y="213"/>
                  </a:cubicBezTo>
                  <a:cubicBezTo>
                    <a:pt x="560" y="213"/>
                    <a:pt x="564" y="210"/>
                    <a:pt x="563" y="207"/>
                  </a:cubicBezTo>
                  <a:cubicBezTo>
                    <a:pt x="562" y="204"/>
                    <a:pt x="553" y="203"/>
                    <a:pt x="551" y="207"/>
                  </a:cubicBezTo>
                  <a:cubicBezTo>
                    <a:pt x="549" y="211"/>
                    <a:pt x="542" y="203"/>
                    <a:pt x="542" y="200"/>
                  </a:cubicBezTo>
                  <a:cubicBezTo>
                    <a:pt x="542" y="196"/>
                    <a:pt x="530" y="199"/>
                    <a:pt x="532" y="194"/>
                  </a:cubicBezTo>
                  <a:cubicBezTo>
                    <a:pt x="533" y="189"/>
                    <a:pt x="519" y="187"/>
                    <a:pt x="515" y="187"/>
                  </a:cubicBezTo>
                  <a:cubicBezTo>
                    <a:pt x="511" y="187"/>
                    <a:pt x="505" y="190"/>
                    <a:pt x="506" y="194"/>
                  </a:cubicBezTo>
                  <a:cubicBezTo>
                    <a:pt x="507" y="198"/>
                    <a:pt x="502" y="196"/>
                    <a:pt x="501" y="192"/>
                  </a:cubicBezTo>
                  <a:cubicBezTo>
                    <a:pt x="500" y="188"/>
                    <a:pt x="491" y="196"/>
                    <a:pt x="488" y="196"/>
                  </a:cubicBezTo>
                  <a:cubicBezTo>
                    <a:pt x="485" y="196"/>
                    <a:pt x="489" y="186"/>
                    <a:pt x="488" y="183"/>
                  </a:cubicBezTo>
                  <a:cubicBezTo>
                    <a:pt x="487" y="180"/>
                    <a:pt x="484" y="179"/>
                    <a:pt x="482" y="173"/>
                  </a:cubicBezTo>
                  <a:cubicBezTo>
                    <a:pt x="480" y="168"/>
                    <a:pt x="469" y="170"/>
                    <a:pt x="467" y="173"/>
                  </a:cubicBezTo>
                  <a:cubicBezTo>
                    <a:pt x="464" y="176"/>
                    <a:pt x="454" y="175"/>
                    <a:pt x="450" y="180"/>
                  </a:cubicBezTo>
                  <a:cubicBezTo>
                    <a:pt x="445" y="185"/>
                    <a:pt x="450" y="190"/>
                    <a:pt x="452" y="192"/>
                  </a:cubicBezTo>
                  <a:cubicBezTo>
                    <a:pt x="454" y="194"/>
                    <a:pt x="445" y="196"/>
                    <a:pt x="448" y="199"/>
                  </a:cubicBezTo>
                  <a:cubicBezTo>
                    <a:pt x="451" y="202"/>
                    <a:pt x="456" y="201"/>
                    <a:pt x="456" y="205"/>
                  </a:cubicBezTo>
                  <a:cubicBezTo>
                    <a:pt x="457" y="210"/>
                    <a:pt x="445" y="204"/>
                    <a:pt x="443" y="200"/>
                  </a:cubicBezTo>
                  <a:cubicBezTo>
                    <a:pt x="441" y="196"/>
                    <a:pt x="443" y="193"/>
                    <a:pt x="441" y="190"/>
                  </a:cubicBezTo>
                  <a:cubicBezTo>
                    <a:pt x="438" y="187"/>
                    <a:pt x="441" y="183"/>
                    <a:pt x="445" y="178"/>
                  </a:cubicBezTo>
                  <a:cubicBezTo>
                    <a:pt x="450" y="173"/>
                    <a:pt x="453" y="174"/>
                    <a:pt x="453" y="171"/>
                  </a:cubicBezTo>
                  <a:cubicBezTo>
                    <a:pt x="453" y="168"/>
                    <a:pt x="433" y="168"/>
                    <a:pt x="422" y="179"/>
                  </a:cubicBezTo>
                  <a:cubicBezTo>
                    <a:pt x="410" y="190"/>
                    <a:pt x="413" y="204"/>
                    <a:pt x="414" y="207"/>
                  </a:cubicBezTo>
                  <a:cubicBezTo>
                    <a:pt x="415" y="210"/>
                    <a:pt x="425" y="208"/>
                    <a:pt x="431" y="210"/>
                  </a:cubicBezTo>
                  <a:cubicBezTo>
                    <a:pt x="437" y="212"/>
                    <a:pt x="434" y="214"/>
                    <a:pt x="430" y="214"/>
                  </a:cubicBezTo>
                  <a:cubicBezTo>
                    <a:pt x="425" y="213"/>
                    <a:pt x="417" y="211"/>
                    <a:pt x="417" y="215"/>
                  </a:cubicBezTo>
                  <a:cubicBezTo>
                    <a:pt x="418" y="218"/>
                    <a:pt x="427" y="224"/>
                    <a:pt x="433" y="222"/>
                  </a:cubicBezTo>
                  <a:cubicBezTo>
                    <a:pt x="439" y="221"/>
                    <a:pt x="439" y="221"/>
                    <a:pt x="441" y="224"/>
                  </a:cubicBezTo>
                  <a:cubicBezTo>
                    <a:pt x="444" y="227"/>
                    <a:pt x="451" y="226"/>
                    <a:pt x="457" y="227"/>
                  </a:cubicBezTo>
                  <a:cubicBezTo>
                    <a:pt x="464" y="227"/>
                    <a:pt x="472" y="230"/>
                    <a:pt x="475" y="230"/>
                  </a:cubicBezTo>
                  <a:cubicBezTo>
                    <a:pt x="478" y="230"/>
                    <a:pt x="482" y="228"/>
                    <a:pt x="483" y="226"/>
                  </a:cubicBezTo>
                  <a:cubicBezTo>
                    <a:pt x="484" y="225"/>
                    <a:pt x="498" y="229"/>
                    <a:pt x="502" y="229"/>
                  </a:cubicBezTo>
                  <a:cubicBezTo>
                    <a:pt x="506" y="229"/>
                    <a:pt x="503" y="225"/>
                    <a:pt x="501" y="224"/>
                  </a:cubicBezTo>
                  <a:cubicBezTo>
                    <a:pt x="498" y="223"/>
                    <a:pt x="499" y="218"/>
                    <a:pt x="502" y="220"/>
                  </a:cubicBezTo>
                  <a:cubicBezTo>
                    <a:pt x="506" y="222"/>
                    <a:pt x="511" y="223"/>
                    <a:pt x="512" y="226"/>
                  </a:cubicBezTo>
                  <a:cubicBezTo>
                    <a:pt x="513" y="229"/>
                    <a:pt x="516" y="227"/>
                    <a:pt x="516" y="230"/>
                  </a:cubicBezTo>
                  <a:cubicBezTo>
                    <a:pt x="517" y="232"/>
                    <a:pt x="528" y="235"/>
                    <a:pt x="528" y="238"/>
                  </a:cubicBezTo>
                  <a:cubicBezTo>
                    <a:pt x="529" y="241"/>
                    <a:pt x="517" y="242"/>
                    <a:pt x="520" y="245"/>
                  </a:cubicBezTo>
                  <a:cubicBezTo>
                    <a:pt x="524" y="247"/>
                    <a:pt x="529" y="242"/>
                    <a:pt x="533" y="241"/>
                  </a:cubicBezTo>
                  <a:cubicBezTo>
                    <a:pt x="537" y="241"/>
                    <a:pt x="537" y="251"/>
                    <a:pt x="540" y="249"/>
                  </a:cubicBezTo>
                  <a:cubicBezTo>
                    <a:pt x="545" y="247"/>
                    <a:pt x="548" y="251"/>
                    <a:pt x="553" y="257"/>
                  </a:cubicBezTo>
                  <a:cubicBezTo>
                    <a:pt x="557" y="263"/>
                    <a:pt x="552" y="269"/>
                    <a:pt x="553" y="271"/>
                  </a:cubicBezTo>
                  <a:cubicBezTo>
                    <a:pt x="553" y="273"/>
                    <a:pt x="561" y="272"/>
                    <a:pt x="566" y="270"/>
                  </a:cubicBezTo>
                  <a:cubicBezTo>
                    <a:pt x="570" y="267"/>
                    <a:pt x="575" y="273"/>
                    <a:pt x="578" y="276"/>
                  </a:cubicBezTo>
                  <a:cubicBezTo>
                    <a:pt x="582" y="279"/>
                    <a:pt x="565" y="285"/>
                    <a:pt x="566" y="282"/>
                  </a:cubicBezTo>
                  <a:cubicBezTo>
                    <a:pt x="568" y="279"/>
                    <a:pt x="557" y="270"/>
                    <a:pt x="546" y="274"/>
                  </a:cubicBezTo>
                  <a:cubicBezTo>
                    <a:pt x="536" y="278"/>
                    <a:pt x="543" y="284"/>
                    <a:pt x="544" y="288"/>
                  </a:cubicBezTo>
                  <a:cubicBezTo>
                    <a:pt x="545" y="291"/>
                    <a:pt x="535" y="295"/>
                    <a:pt x="525" y="292"/>
                  </a:cubicBezTo>
                  <a:cubicBezTo>
                    <a:pt x="515" y="288"/>
                    <a:pt x="518" y="294"/>
                    <a:pt x="514" y="294"/>
                  </a:cubicBezTo>
                  <a:cubicBezTo>
                    <a:pt x="510" y="294"/>
                    <a:pt x="506" y="300"/>
                    <a:pt x="510" y="304"/>
                  </a:cubicBezTo>
                  <a:cubicBezTo>
                    <a:pt x="513" y="308"/>
                    <a:pt x="521" y="304"/>
                    <a:pt x="528" y="305"/>
                  </a:cubicBezTo>
                  <a:cubicBezTo>
                    <a:pt x="534" y="305"/>
                    <a:pt x="535" y="307"/>
                    <a:pt x="535" y="303"/>
                  </a:cubicBezTo>
                  <a:cubicBezTo>
                    <a:pt x="536" y="300"/>
                    <a:pt x="543" y="301"/>
                    <a:pt x="548" y="302"/>
                  </a:cubicBezTo>
                  <a:cubicBezTo>
                    <a:pt x="552" y="303"/>
                    <a:pt x="551" y="310"/>
                    <a:pt x="557" y="311"/>
                  </a:cubicBezTo>
                  <a:cubicBezTo>
                    <a:pt x="563" y="311"/>
                    <a:pt x="558" y="317"/>
                    <a:pt x="562" y="321"/>
                  </a:cubicBezTo>
                  <a:cubicBezTo>
                    <a:pt x="565" y="325"/>
                    <a:pt x="576" y="323"/>
                    <a:pt x="581" y="327"/>
                  </a:cubicBezTo>
                  <a:cubicBezTo>
                    <a:pt x="585" y="331"/>
                    <a:pt x="603" y="340"/>
                    <a:pt x="606" y="337"/>
                  </a:cubicBezTo>
                  <a:cubicBezTo>
                    <a:pt x="609" y="333"/>
                    <a:pt x="590" y="317"/>
                    <a:pt x="585" y="315"/>
                  </a:cubicBezTo>
                  <a:cubicBezTo>
                    <a:pt x="579" y="314"/>
                    <a:pt x="590" y="312"/>
                    <a:pt x="597" y="317"/>
                  </a:cubicBezTo>
                  <a:cubicBezTo>
                    <a:pt x="604" y="323"/>
                    <a:pt x="614" y="325"/>
                    <a:pt x="619" y="319"/>
                  </a:cubicBezTo>
                  <a:cubicBezTo>
                    <a:pt x="624" y="312"/>
                    <a:pt x="614" y="314"/>
                    <a:pt x="614" y="310"/>
                  </a:cubicBezTo>
                  <a:cubicBezTo>
                    <a:pt x="614" y="305"/>
                    <a:pt x="611" y="298"/>
                    <a:pt x="606" y="298"/>
                  </a:cubicBezTo>
                  <a:cubicBezTo>
                    <a:pt x="601" y="298"/>
                    <a:pt x="588" y="288"/>
                    <a:pt x="593" y="286"/>
                  </a:cubicBezTo>
                  <a:cubicBezTo>
                    <a:pt x="598" y="284"/>
                    <a:pt x="591" y="281"/>
                    <a:pt x="595" y="277"/>
                  </a:cubicBezTo>
                  <a:cubicBezTo>
                    <a:pt x="599" y="273"/>
                    <a:pt x="602" y="281"/>
                    <a:pt x="606" y="281"/>
                  </a:cubicBezTo>
                  <a:close/>
                  <a:moveTo>
                    <a:pt x="531" y="264"/>
                  </a:moveTo>
                  <a:cubicBezTo>
                    <a:pt x="535" y="264"/>
                    <a:pt x="535" y="257"/>
                    <a:pt x="532" y="254"/>
                  </a:cubicBezTo>
                  <a:cubicBezTo>
                    <a:pt x="530" y="251"/>
                    <a:pt x="526" y="251"/>
                    <a:pt x="522" y="251"/>
                  </a:cubicBezTo>
                  <a:cubicBezTo>
                    <a:pt x="518" y="251"/>
                    <a:pt x="511" y="257"/>
                    <a:pt x="515" y="264"/>
                  </a:cubicBezTo>
                  <a:cubicBezTo>
                    <a:pt x="518" y="270"/>
                    <a:pt x="527" y="265"/>
                    <a:pt x="531" y="264"/>
                  </a:cubicBezTo>
                  <a:close/>
                  <a:moveTo>
                    <a:pt x="487" y="171"/>
                  </a:moveTo>
                  <a:cubicBezTo>
                    <a:pt x="484" y="176"/>
                    <a:pt x="491" y="176"/>
                    <a:pt x="492" y="181"/>
                  </a:cubicBezTo>
                  <a:cubicBezTo>
                    <a:pt x="492" y="187"/>
                    <a:pt x="499" y="189"/>
                    <a:pt x="504" y="185"/>
                  </a:cubicBezTo>
                  <a:cubicBezTo>
                    <a:pt x="509" y="182"/>
                    <a:pt x="523" y="186"/>
                    <a:pt x="523" y="182"/>
                  </a:cubicBezTo>
                  <a:cubicBezTo>
                    <a:pt x="523" y="178"/>
                    <a:pt x="508" y="171"/>
                    <a:pt x="503" y="172"/>
                  </a:cubicBezTo>
                  <a:cubicBezTo>
                    <a:pt x="497" y="173"/>
                    <a:pt x="489" y="167"/>
                    <a:pt x="487" y="171"/>
                  </a:cubicBezTo>
                  <a:close/>
                  <a:moveTo>
                    <a:pt x="620" y="475"/>
                  </a:moveTo>
                  <a:cubicBezTo>
                    <a:pt x="621" y="478"/>
                    <a:pt x="642" y="486"/>
                    <a:pt x="642" y="483"/>
                  </a:cubicBezTo>
                  <a:cubicBezTo>
                    <a:pt x="643" y="479"/>
                    <a:pt x="620" y="473"/>
                    <a:pt x="620" y="475"/>
                  </a:cubicBezTo>
                  <a:close/>
                  <a:moveTo>
                    <a:pt x="711" y="496"/>
                  </a:moveTo>
                  <a:cubicBezTo>
                    <a:pt x="709" y="499"/>
                    <a:pt x="707" y="494"/>
                    <a:pt x="710" y="492"/>
                  </a:cubicBezTo>
                  <a:cubicBezTo>
                    <a:pt x="713" y="490"/>
                    <a:pt x="710" y="489"/>
                    <a:pt x="707" y="490"/>
                  </a:cubicBezTo>
                  <a:cubicBezTo>
                    <a:pt x="704" y="492"/>
                    <a:pt x="705" y="484"/>
                    <a:pt x="708" y="482"/>
                  </a:cubicBezTo>
                  <a:cubicBezTo>
                    <a:pt x="710" y="481"/>
                    <a:pt x="701" y="478"/>
                    <a:pt x="701" y="481"/>
                  </a:cubicBezTo>
                  <a:cubicBezTo>
                    <a:pt x="701" y="483"/>
                    <a:pt x="695" y="482"/>
                    <a:pt x="694" y="479"/>
                  </a:cubicBezTo>
                  <a:cubicBezTo>
                    <a:pt x="693" y="477"/>
                    <a:pt x="689" y="476"/>
                    <a:pt x="690" y="474"/>
                  </a:cubicBezTo>
                  <a:cubicBezTo>
                    <a:pt x="692" y="473"/>
                    <a:pt x="685" y="472"/>
                    <a:pt x="684" y="475"/>
                  </a:cubicBezTo>
                  <a:cubicBezTo>
                    <a:pt x="683" y="478"/>
                    <a:pt x="681" y="473"/>
                    <a:pt x="685" y="469"/>
                  </a:cubicBezTo>
                  <a:cubicBezTo>
                    <a:pt x="688" y="465"/>
                    <a:pt x="687" y="462"/>
                    <a:pt x="691" y="460"/>
                  </a:cubicBezTo>
                  <a:cubicBezTo>
                    <a:pt x="694" y="458"/>
                    <a:pt x="690" y="456"/>
                    <a:pt x="687" y="457"/>
                  </a:cubicBezTo>
                  <a:cubicBezTo>
                    <a:pt x="683" y="459"/>
                    <a:pt x="674" y="472"/>
                    <a:pt x="674" y="475"/>
                  </a:cubicBezTo>
                  <a:cubicBezTo>
                    <a:pt x="674" y="479"/>
                    <a:pt x="674" y="483"/>
                    <a:pt x="670" y="483"/>
                  </a:cubicBezTo>
                  <a:cubicBezTo>
                    <a:pt x="667" y="483"/>
                    <a:pt x="663" y="486"/>
                    <a:pt x="666" y="488"/>
                  </a:cubicBezTo>
                  <a:cubicBezTo>
                    <a:pt x="668" y="490"/>
                    <a:pt x="659" y="495"/>
                    <a:pt x="663" y="498"/>
                  </a:cubicBezTo>
                  <a:cubicBezTo>
                    <a:pt x="666" y="499"/>
                    <a:pt x="671" y="497"/>
                    <a:pt x="676" y="497"/>
                  </a:cubicBezTo>
                  <a:cubicBezTo>
                    <a:pt x="680" y="498"/>
                    <a:pt x="683" y="498"/>
                    <a:pt x="687" y="495"/>
                  </a:cubicBezTo>
                  <a:cubicBezTo>
                    <a:pt x="691" y="493"/>
                    <a:pt x="691" y="498"/>
                    <a:pt x="694" y="497"/>
                  </a:cubicBezTo>
                  <a:cubicBezTo>
                    <a:pt x="698" y="497"/>
                    <a:pt x="692" y="500"/>
                    <a:pt x="693" y="503"/>
                  </a:cubicBezTo>
                  <a:cubicBezTo>
                    <a:pt x="693" y="506"/>
                    <a:pt x="697" y="502"/>
                    <a:pt x="699" y="500"/>
                  </a:cubicBezTo>
                  <a:cubicBezTo>
                    <a:pt x="702" y="499"/>
                    <a:pt x="706" y="500"/>
                    <a:pt x="704" y="502"/>
                  </a:cubicBezTo>
                  <a:cubicBezTo>
                    <a:pt x="703" y="505"/>
                    <a:pt x="712" y="507"/>
                    <a:pt x="714" y="503"/>
                  </a:cubicBezTo>
                  <a:cubicBezTo>
                    <a:pt x="717" y="500"/>
                    <a:pt x="712" y="494"/>
                    <a:pt x="711" y="496"/>
                  </a:cubicBezTo>
                  <a:close/>
                  <a:moveTo>
                    <a:pt x="66" y="431"/>
                  </a:moveTo>
                  <a:cubicBezTo>
                    <a:pt x="60" y="434"/>
                    <a:pt x="75" y="450"/>
                    <a:pt x="78" y="448"/>
                  </a:cubicBezTo>
                  <a:cubicBezTo>
                    <a:pt x="81" y="447"/>
                    <a:pt x="75" y="440"/>
                    <a:pt x="75" y="436"/>
                  </a:cubicBezTo>
                  <a:cubicBezTo>
                    <a:pt x="75" y="432"/>
                    <a:pt x="73" y="427"/>
                    <a:pt x="66" y="431"/>
                  </a:cubicBezTo>
                  <a:close/>
                  <a:moveTo>
                    <a:pt x="654" y="512"/>
                  </a:moveTo>
                  <a:cubicBezTo>
                    <a:pt x="651" y="512"/>
                    <a:pt x="653" y="509"/>
                    <a:pt x="654" y="507"/>
                  </a:cubicBezTo>
                  <a:cubicBezTo>
                    <a:pt x="654" y="505"/>
                    <a:pt x="648" y="507"/>
                    <a:pt x="648" y="510"/>
                  </a:cubicBezTo>
                  <a:cubicBezTo>
                    <a:pt x="648" y="512"/>
                    <a:pt x="644" y="513"/>
                    <a:pt x="644" y="514"/>
                  </a:cubicBezTo>
                  <a:cubicBezTo>
                    <a:pt x="644" y="519"/>
                    <a:pt x="644" y="516"/>
                    <a:pt x="641" y="518"/>
                  </a:cubicBezTo>
                  <a:cubicBezTo>
                    <a:pt x="638" y="519"/>
                    <a:pt x="627" y="518"/>
                    <a:pt x="626" y="515"/>
                  </a:cubicBezTo>
                  <a:cubicBezTo>
                    <a:pt x="626" y="513"/>
                    <a:pt x="618" y="512"/>
                    <a:pt x="618" y="508"/>
                  </a:cubicBezTo>
                  <a:cubicBezTo>
                    <a:pt x="617" y="505"/>
                    <a:pt x="613" y="504"/>
                    <a:pt x="617" y="500"/>
                  </a:cubicBezTo>
                  <a:cubicBezTo>
                    <a:pt x="620" y="496"/>
                    <a:pt x="616" y="494"/>
                    <a:pt x="613" y="497"/>
                  </a:cubicBezTo>
                  <a:cubicBezTo>
                    <a:pt x="610" y="500"/>
                    <a:pt x="608" y="496"/>
                    <a:pt x="612" y="494"/>
                  </a:cubicBezTo>
                  <a:cubicBezTo>
                    <a:pt x="616" y="493"/>
                    <a:pt x="624" y="491"/>
                    <a:pt x="620" y="484"/>
                  </a:cubicBezTo>
                  <a:cubicBezTo>
                    <a:pt x="616" y="477"/>
                    <a:pt x="592" y="486"/>
                    <a:pt x="585" y="489"/>
                  </a:cubicBezTo>
                  <a:cubicBezTo>
                    <a:pt x="579" y="493"/>
                    <a:pt x="571" y="504"/>
                    <a:pt x="568" y="504"/>
                  </a:cubicBezTo>
                  <a:cubicBezTo>
                    <a:pt x="565" y="504"/>
                    <a:pt x="574" y="498"/>
                    <a:pt x="575" y="496"/>
                  </a:cubicBezTo>
                  <a:cubicBezTo>
                    <a:pt x="577" y="494"/>
                    <a:pt x="575" y="491"/>
                    <a:pt x="577" y="492"/>
                  </a:cubicBezTo>
                  <a:cubicBezTo>
                    <a:pt x="579" y="493"/>
                    <a:pt x="584" y="485"/>
                    <a:pt x="588" y="482"/>
                  </a:cubicBezTo>
                  <a:cubicBezTo>
                    <a:pt x="592" y="479"/>
                    <a:pt x="596" y="482"/>
                    <a:pt x="596" y="479"/>
                  </a:cubicBezTo>
                  <a:cubicBezTo>
                    <a:pt x="597" y="477"/>
                    <a:pt x="599" y="475"/>
                    <a:pt x="602" y="472"/>
                  </a:cubicBezTo>
                  <a:cubicBezTo>
                    <a:pt x="606" y="469"/>
                    <a:pt x="649" y="470"/>
                    <a:pt x="653" y="470"/>
                  </a:cubicBezTo>
                  <a:cubicBezTo>
                    <a:pt x="657" y="470"/>
                    <a:pt x="665" y="464"/>
                    <a:pt x="667" y="461"/>
                  </a:cubicBezTo>
                  <a:cubicBezTo>
                    <a:pt x="669" y="457"/>
                    <a:pt x="672" y="457"/>
                    <a:pt x="678" y="458"/>
                  </a:cubicBezTo>
                  <a:cubicBezTo>
                    <a:pt x="684" y="458"/>
                    <a:pt x="687" y="453"/>
                    <a:pt x="689" y="451"/>
                  </a:cubicBezTo>
                  <a:cubicBezTo>
                    <a:pt x="692" y="449"/>
                    <a:pt x="691" y="448"/>
                    <a:pt x="689" y="447"/>
                  </a:cubicBezTo>
                  <a:cubicBezTo>
                    <a:pt x="686" y="447"/>
                    <a:pt x="684" y="445"/>
                    <a:pt x="686" y="445"/>
                  </a:cubicBezTo>
                  <a:cubicBezTo>
                    <a:pt x="689" y="445"/>
                    <a:pt x="690" y="443"/>
                    <a:pt x="691" y="440"/>
                  </a:cubicBezTo>
                  <a:cubicBezTo>
                    <a:pt x="692" y="437"/>
                    <a:pt x="690" y="438"/>
                    <a:pt x="687" y="434"/>
                  </a:cubicBezTo>
                  <a:cubicBezTo>
                    <a:pt x="683" y="430"/>
                    <a:pt x="682" y="435"/>
                    <a:pt x="678" y="435"/>
                  </a:cubicBezTo>
                  <a:cubicBezTo>
                    <a:pt x="675" y="435"/>
                    <a:pt x="681" y="430"/>
                    <a:pt x="678" y="429"/>
                  </a:cubicBezTo>
                  <a:cubicBezTo>
                    <a:pt x="675" y="427"/>
                    <a:pt x="670" y="428"/>
                    <a:pt x="665" y="432"/>
                  </a:cubicBezTo>
                  <a:cubicBezTo>
                    <a:pt x="661" y="435"/>
                    <a:pt x="661" y="432"/>
                    <a:pt x="658" y="435"/>
                  </a:cubicBezTo>
                  <a:cubicBezTo>
                    <a:pt x="654" y="439"/>
                    <a:pt x="654" y="433"/>
                    <a:pt x="656" y="432"/>
                  </a:cubicBezTo>
                  <a:cubicBezTo>
                    <a:pt x="657" y="430"/>
                    <a:pt x="659" y="432"/>
                    <a:pt x="660" y="430"/>
                  </a:cubicBezTo>
                  <a:cubicBezTo>
                    <a:pt x="662" y="428"/>
                    <a:pt x="664" y="430"/>
                    <a:pt x="668" y="427"/>
                  </a:cubicBezTo>
                  <a:cubicBezTo>
                    <a:pt x="672" y="425"/>
                    <a:pt x="675" y="426"/>
                    <a:pt x="677" y="424"/>
                  </a:cubicBezTo>
                  <a:cubicBezTo>
                    <a:pt x="678" y="422"/>
                    <a:pt x="675" y="419"/>
                    <a:pt x="671" y="420"/>
                  </a:cubicBezTo>
                  <a:cubicBezTo>
                    <a:pt x="667" y="421"/>
                    <a:pt x="664" y="415"/>
                    <a:pt x="662" y="417"/>
                  </a:cubicBezTo>
                  <a:cubicBezTo>
                    <a:pt x="659" y="418"/>
                    <a:pt x="660" y="414"/>
                    <a:pt x="657" y="416"/>
                  </a:cubicBezTo>
                  <a:cubicBezTo>
                    <a:pt x="654" y="417"/>
                    <a:pt x="652" y="415"/>
                    <a:pt x="651" y="412"/>
                  </a:cubicBezTo>
                  <a:cubicBezTo>
                    <a:pt x="650" y="408"/>
                    <a:pt x="642" y="403"/>
                    <a:pt x="637" y="401"/>
                  </a:cubicBezTo>
                  <a:cubicBezTo>
                    <a:pt x="633" y="400"/>
                    <a:pt x="636" y="397"/>
                    <a:pt x="638" y="399"/>
                  </a:cubicBezTo>
                  <a:cubicBezTo>
                    <a:pt x="641" y="401"/>
                    <a:pt x="644" y="397"/>
                    <a:pt x="645" y="396"/>
                  </a:cubicBezTo>
                  <a:cubicBezTo>
                    <a:pt x="646" y="394"/>
                    <a:pt x="643" y="392"/>
                    <a:pt x="642" y="392"/>
                  </a:cubicBezTo>
                  <a:cubicBezTo>
                    <a:pt x="640" y="392"/>
                    <a:pt x="640" y="390"/>
                    <a:pt x="641" y="388"/>
                  </a:cubicBezTo>
                  <a:cubicBezTo>
                    <a:pt x="641" y="386"/>
                    <a:pt x="636" y="384"/>
                    <a:pt x="635" y="382"/>
                  </a:cubicBezTo>
                  <a:cubicBezTo>
                    <a:pt x="635" y="380"/>
                    <a:pt x="632" y="379"/>
                    <a:pt x="632" y="377"/>
                  </a:cubicBezTo>
                  <a:cubicBezTo>
                    <a:pt x="632" y="376"/>
                    <a:pt x="629" y="373"/>
                    <a:pt x="629" y="371"/>
                  </a:cubicBezTo>
                  <a:cubicBezTo>
                    <a:pt x="629" y="369"/>
                    <a:pt x="624" y="365"/>
                    <a:pt x="624" y="362"/>
                  </a:cubicBezTo>
                  <a:cubicBezTo>
                    <a:pt x="624" y="360"/>
                    <a:pt x="621" y="358"/>
                    <a:pt x="620" y="355"/>
                  </a:cubicBezTo>
                  <a:cubicBezTo>
                    <a:pt x="619" y="352"/>
                    <a:pt x="617" y="353"/>
                    <a:pt x="616" y="358"/>
                  </a:cubicBezTo>
                  <a:cubicBezTo>
                    <a:pt x="615" y="362"/>
                    <a:pt x="611" y="362"/>
                    <a:pt x="612" y="363"/>
                  </a:cubicBezTo>
                  <a:cubicBezTo>
                    <a:pt x="615" y="366"/>
                    <a:pt x="613" y="366"/>
                    <a:pt x="611" y="368"/>
                  </a:cubicBezTo>
                  <a:cubicBezTo>
                    <a:pt x="610" y="370"/>
                    <a:pt x="612" y="372"/>
                    <a:pt x="610" y="372"/>
                  </a:cubicBezTo>
                  <a:cubicBezTo>
                    <a:pt x="607" y="372"/>
                    <a:pt x="608" y="378"/>
                    <a:pt x="607" y="376"/>
                  </a:cubicBezTo>
                  <a:cubicBezTo>
                    <a:pt x="605" y="373"/>
                    <a:pt x="602" y="374"/>
                    <a:pt x="602" y="376"/>
                  </a:cubicBezTo>
                  <a:cubicBezTo>
                    <a:pt x="602" y="379"/>
                    <a:pt x="596" y="381"/>
                    <a:pt x="594" y="381"/>
                  </a:cubicBezTo>
                  <a:cubicBezTo>
                    <a:pt x="592" y="381"/>
                    <a:pt x="592" y="376"/>
                    <a:pt x="590" y="377"/>
                  </a:cubicBezTo>
                  <a:cubicBezTo>
                    <a:pt x="588" y="379"/>
                    <a:pt x="588" y="373"/>
                    <a:pt x="585" y="373"/>
                  </a:cubicBezTo>
                  <a:cubicBezTo>
                    <a:pt x="582" y="374"/>
                    <a:pt x="580" y="373"/>
                    <a:pt x="581" y="371"/>
                  </a:cubicBezTo>
                  <a:cubicBezTo>
                    <a:pt x="582" y="368"/>
                    <a:pt x="576" y="367"/>
                    <a:pt x="578" y="365"/>
                  </a:cubicBezTo>
                  <a:cubicBezTo>
                    <a:pt x="580" y="363"/>
                    <a:pt x="577" y="361"/>
                    <a:pt x="577" y="356"/>
                  </a:cubicBezTo>
                  <a:cubicBezTo>
                    <a:pt x="576" y="351"/>
                    <a:pt x="579" y="351"/>
                    <a:pt x="579" y="349"/>
                  </a:cubicBezTo>
                  <a:cubicBezTo>
                    <a:pt x="579" y="347"/>
                    <a:pt x="577" y="347"/>
                    <a:pt x="575" y="349"/>
                  </a:cubicBezTo>
                  <a:cubicBezTo>
                    <a:pt x="573" y="350"/>
                    <a:pt x="573" y="347"/>
                    <a:pt x="571" y="347"/>
                  </a:cubicBezTo>
                  <a:cubicBezTo>
                    <a:pt x="568" y="347"/>
                    <a:pt x="561" y="347"/>
                    <a:pt x="561" y="344"/>
                  </a:cubicBezTo>
                  <a:cubicBezTo>
                    <a:pt x="561" y="340"/>
                    <a:pt x="558" y="342"/>
                    <a:pt x="557" y="339"/>
                  </a:cubicBezTo>
                  <a:cubicBezTo>
                    <a:pt x="556" y="336"/>
                    <a:pt x="553" y="338"/>
                    <a:pt x="553" y="336"/>
                  </a:cubicBezTo>
                  <a:cubicBezTo>
                    <a:pt x="553" y="334"/>
                    <a:pt x="552" y="333"/>
                    <a:pt x="550" y="333"/>
                  </a:cubicBezTo>
                  <a:cubicBezTo>
                    <a:pt x="548" y="333"/>
                    <a:pt x="547" y="330"/>
                    <a:pt x="544" y="330"/>
                  </a:cubicBezTo>
                  <a:cubicBezTo>
                    <a:pt x="541" y="330"/>
                    <a:pt x="538" y="332"/>
                    <a:pt x="536" y="333"/>
                  </a:cubicBezTo>
                  <a:cubicBezTo>
                    <a:pt x="535" y="333"/>
                    <a:pt x="530" y="330"/>
                    <a:pt x="529" y="331"/>
                  </a:cubicBezTo>
                  <a:cubicBezTo>
                    <a:pt x="527" y="333"/>
                    <a:pt x="527" y="331"/>
                    <a:pt x="522" y="329"/>
                  </a:cubicBezTo>
                  <a:cubicBezTo>
                    <a:pt x="518" y="328"/>
                    <a:pt x="512" y="328"/>
                    <a:pt x="512" y="329"/>
                  </a:cubicBezTo>
                  <a:cubicBezTo>
                    <a:pt x="511" y="331"/>
                    <a:pt x="508" y="331"/>
                    <a:pt x="508" y="335"/>
                  </a:cubicBezTo>
                  <a:cubicBezTo>
                    <a:pt x="509" y="339"/>
                    <a:pt x="513" y="338"/>
                    <a:pt x="514" y="341"/>
                  </a:cubicBezTo>
                  <a:cubicBezTo>
                    <a:pt x="514" y="343"/>
                    <a:pt x="512" y="342"/>
                    <a:pt x="512" y="345"/>
                  </a:cubicBezTo>
                  <a:cubicBezTo>
                    <a:pt x="511" y="347"/>
                    <a:pt x="509" y="347"/>
                    <a:pt x="509" y="348"/>
                  </a:cubicBezTo>
                  <a:cubicBezTo>
                    <a:pt x="509" y="350"/>
                    <a:pt x="511" y="350"/>
                    <a:pt x="512" y="353"/>
                  </a:cubicBezTo>
                  <a:cubicBezTo>
                    <a:pt x="512" y="356"/>
                    <a:pt x="514" y="356"/>
                    <a:pt x="515" y="360"/>
                  </a:cubicBezTo>
                  <a:cubicBezTo>
                    <a:pt x="515" y="364"/>
                    <a:pt x="513" y="364"/>
                    <a:pt x="512" y="364"/>
                  </a:cubicBezTo>
                  <a:cubicBezTo>
                    <a:pt x="510" y="365"/>
                    <a:pt x="512" y="367"/>
                    <a:pt x="509" y="370"/>
                  </a:cubicBezTo>
                  <a:cubicBezTo>
                    <a:pt x="507" y="372"/>
                    <a:pt x="505" y="376"/>
                    <a:pt x="507" y="377"/>
                  </a:cubicBezTo>
                  <a:cubicBezTo>
                    <a:pt x="509" y="379"/>
                    <a:pt x="516" y="382"/>
                    <a:pt x="519" y="387"/>
                  </a:cubicBezTo>
                  <a:cubicBezTo>
                    <a:pt x="522" y="392"/>
                    <a:pt x="521" y="399"/>
                    <a:pt x="520" y="405"/>
                  </a:cubicBezTo>
                  <a:cubicBezTo>
                    <a:pt x="520" y="410"/>
                    <a:pt x="514" y="411"/>
                    <a:pt x="509" y="416"/>
                  </a:cubicBezTo>
                  <a:cubicBezTo>
                    <a:pt x="505" y="420"/>
                    <a:pt x="500" y="420"/>
                    <a:pt x="498" y="420"/>
                  </a:cubicBezTo>
                  <a:cubicBezTo>
                    <a:pt x="496" y="420"/>
                    <a:pt x="497" y="424"/>
                    <a:pt x="500" y="428"/>
                  </a:cubicBezTo>
                  <a:cubicBezTo>
                    <a:pt x="503" y="431"/>
                    <a:pt x="501" y="432"/>
                    <a:pt x="502" y="436"/>
                  </a:cubicBezTo>
                  <a:cubicBezTo>
                    <a:pt x="504" y="439"/>
                    <a:pt x="502" y="442"/>
                    <a:pt x="504" y="445"/>
                  </a:cubicBezTo>
                  <a:cubicBezTo>
                    <a:pt x="507" y="449"/>
                    <a:pt x="505" y="450"/>
                    <a:pt x="503" y="452"/>
                  </a:cubicBezTo>
                  <a:cubicBezTo>
                    <a:pt x="500" y="455"/>
                    <a:pt x="504" y="453"/>
                    <a:pt x="504" y="456"/>
                  </a:cubicBezTo>
                  <a:cubicBezTo>
                    <a:pt x="504" y="459"/>
                    <a:pt x="503" y="458"/>
                    <a:pt x="500" y="456"/>
                  </a:cubicBezTo>
                  <a:cubicBezTo>
                    <a:pt x="498" y="454"/>
                    <a:pt x="496" y="459"/>
                    <a:pt x="496" y="461"/>
                  </a:cubicBezTo>
                  <a:cubicBezTo>
                    <a:pt x="496" y="463"/>
                    <a:pt x="490" y="458"/>
                    <a:pt x="489" y="458"/>
                  </a:cubicBezTo>
                  <a:cubicBezTo>
                    <a:pt x="488" y="459"/>
                    <a:pt x="489" y="455"/>
                    <a:pt x="486" y="453"/>
                  </a:cubicBezTo>
                  <a:cubicBezTo>
                    <a:pt x="483" y="450"/>
                    <a:pt x="481" y="450"/>
                    <a:pt x="481" y="447"/>
                  </a:cubicBezTo>
                  <a:cubicBezTo>
                    <a:pt x="481" y="445"/>
                    <a:pt x="475" y="443"/>
                    <a:pt x="475" y="440"/>
                  </a:cubicBezTo>
                  <a:cubicBezTo>
                    <a:pt x="475" y="437"/>
                    <a:pt x="476" y="430"/>
                    <a:pt x="474" y="428"/>
                  </a:cubicBezTo>
                  <a:cubicBezTo>
                    <a:pt x="473" y="426"/>
                    <a:pt x="474" y="423"/>
                    <a:pt x="475" y="422"/>
                  </a:cubicBezTo>
                  <a:cubicBezTo>
                    <a:pt x="476" y="420"/>
                    <a:pt x="474" y="417"/>
                    <a:pt x="471" y="417"/>
                  </a:cubicBezTo>
                  <a:cubicBezTo>
                    <a:pt x="468" y="417"/>
                    <a:pt x="463" y="415"/>
                    <a:pt x="459" y="416"/>
                  </a:cubicBezTo>
                  <a:cubicBezTo>
                    <a:pt x="454" y="416"/>
                    <a:pt x="452" y="415"/>
                    <a:pt x="450" y="414"/>
                  </a:cubicBezTo>
                  <a:cubicBezTo>
                    <a:pt x="449" y="413"/>
                    <a:pt x="445" y="410"/>
                    <a:pt x="439" y="409"/>
                  </a:cubicBezTo>
                  <a:cubicBezTo>
                    <a:pt x="434" y="407"/>
                    <a:pt x="431" y="405"/>
                    <a:pt x="431" y="403"/>
                  </a:cubicBezTo>
                  <a:cubicBezTo>
                    <a:pt x="430" y="401"/>
                    <a:pt x="425" y="400"/>
                    <a:pt x="423" y="399"/>
                  </a:cubicBezTo>
                  <a:cubicBezTo>
                    <a:pt x="422" y="397"/>
                    <a:pt x="417" y="396"/>
                    <a:pt x="415" y="396"/>
                  </a:cubicBezTo>
                  <a:cubicBezTo>
                    <a:pt x="413" y="397"/>
                    <a:pt x="407" y="392"/>
                    <a:pt x="404" y="392"/>
                  </a:cubicBezTo>
                  <a:cubicBezTo>
                    <a:pt x="401" y="392"/>
                    <a:pt x="393" y="395"/>
                    <a:pt x="392" y="396"/>
                  </a:cubicBezTo>
                  <a:cubicBezTo>
                    <a:pt x="391" y="396"/>
                    <a:pt x="392" y="393"/>
                    <a:pt x="393" y="392"/>
                  </a:cubicBezTo>
                  <a:cubicBezTo>
                    <a:pt x="394" y="390"/>
                    <a:pt x="390" y="385"/>
                    <a:pt x="390" y="382"/>
                  </a:cubicBezTo>
                  <a:cubicBezTo>
                    <a:pt x="389" y="378"/>
                    <a:pt x="387" y="374"/>
                    <a:pt x="384" y="375"/>
                  </a:cubicBezTo>
                  <a:cubicBezTo>
                    <a:pt x="380" y="375"/>
                    <a:pt x="376" y="373"/>
                    <a:pt x="375" y="372"/>
                  </a:cubicBezTo>
                  <a:cubicBezTo>
                    <a:pt x="374" y="372"/>
                    <a:pt x="374" y="362"/>
                    <a:pt x="374" y="357"/>
                  </a:cubicBezTo>
                  <a:cubicBezTo>
                    <a:pt x="375" y="353"/>
                    <a:pt x="380" y="347"/>
                    <a:pt x="380" y="344"/>
                  </a:cubicBezTo>
                  <a:cubicBezTo>
                    <a:pt x="380" y="341"/>
                    <a:pt x="383" y="340"/>
                    <a:pt x="386" y="339"/>
                  </a:cubicBezTo>
                  <a:cubicBezTo>
                    <a:pt x="388" y="339"/>
                    <a:pt x="386" y="333"/>
                    <a:pt x="389" y="333"/>
                  </a:cubicBezTo>
                  <a:cubicBezTo>
                    <a:pt x="392" y="333"/>
                    <a:pt x="392" y="332"/>
                    <a:pt x="392" y="329"/>
                  </a:cubicBezTo>
                  <a:cubicBezTo>
                    <a:pt x="393" y="327"/>
                    <a:pt x="396" y="329"/>
                    <a:pt x="394" y="327"/>
                  </a:cubicBezTo>
                  <a:cubicBezTo>
                    <a:pt x="392" y="325"/>
                    <a:pt x="394" y="325"/>
                    <a:pt x="398" y="325"/>
                  </a:cubicBezTo>
                  <a:cubicBezTo>
                    <a:pt x="402" y="325"/>
                    <a:pt x="408" y="323"/>
                    <a:pt x="407" y="319"/>
                  </a:cubicBezTo>
                  <a:cubicBezTo>
                    <a:pt x="406" y="315"/>
                    <a:pt x="396" y="318"/>
                    <a:pt x="396" y="315"/>
                  </a:cubicBezTo>
                  <a:cubicBezTo>
                    <a:pt x="396" y="311"/>
                    <a:pt x="382" y="311"/>
                    <a:pt x="383" y="309"/>
                  </a:cubicBezTo>
                  <a:cubicBezTo>
                    <a:pt x="384" y="307"/>
                    <a:pt x="397" y="311"/>
                    <a:pt x="401" y="312"/>
                  </a:cubicBezTo>
                  <a:cubicBezTo>
                    <a:pt x="406" y="314"/>
                    <a:pt x="407" y="314"/>
                    <a:pt x="411" y="314"/>
                  </a:cubicBezTo>
                  <a:cubicBezTo>
                    <a:pt x="415" y="314"/>
                    <a:pt x="412" y="309"/>
                    <a:pt x="413" y="307"/>
                  </a:cubicBezTo>
                  <a:cubicBezTo>
                    <a:pt x="413" y="305"/>
                    <a:pt x="421" y="310"/>
                    <a:pt x="425" y="309"/>
                  </a:cubicBezTo>
                  <a:cubicBezTo>
                    <a:pt x="429" y="308"/>
                    <a:pt x="433" y="299"/>
                    <a:pt x="436" y="297"/>
                  </a:cubicBezTo>
                  <a:cubicBezTo>
                    <a:pt x="440" y="295"/>
                    <a:pt x="436" y="293"/>
                    <a:pt x="430" y="293"/>
                  </a:cubicBezTo>
                  <a:cubicBezTo>
                    <a:pt x="423" y="294"/>
                    <a:pt x="420" y="291"/>
                    <a:pt x="416" y="288"/>
                  </a:cubicBezTo>
                  <a:cubicBezTo>
                    <a:pt x="412" y="286"/>
                    <a:pt x="413" y="284"/>
                    <a:pt x="417" y="284"/>
                  </a:cubicBezTo>
                  <a:cubicBezTo>
                    <a:pt x="420" y="284"/>
                    <a:pt x="429" y="292"/>
                    <a:pt x="433" y="292"/>
                  </a:cubicBezTo>
                  <a:cubicBezTo>
                    <a:pt x="436" y="292"/>
                    <a:pt x="442" y="285"/>
                    <a:pt x="445" y="283"/>
                  </a:cubicBezTo>
                  <a:cubicBezTo>
                    <a:pt x="448" y="281"/>
                    <a:pt x="442" y="280"/>
                    <a:pt x="440" y="278"/>
                  </a:cubicBezTo>
                  <a:cubicBezTo>
                    <a:pt x="438" y="277"/>
                    <a:pt x="443" y="276"/>
                    <a:pt x="446" y="276"/>
                  </a:cubicBezTo>
                  <a:cubicBezTo>
                    <a:pt x="449" y="276"/>
                    <a:pt x="450" y="278"/>
                    <a:pt x="451" y="280"/>
                  </a:cubicBezTo>
                  <a:cubicBezTo>
                    <a:pt x="453" y="281"/>
                    <a:pt x="458" y="279"/>
                    <a:pt x="460" y="279"/>
                  </a:cubicBezTo>
                  <a:cubicBezTo>
                    <a:pt x="463" y="279"/>
                    <a:pt x="460" y="275"/>
                    <a:pt x="456" y="273"/>
                  </a:cubicBezTo>
                  <a:cubicBezTo>
                    <a:pt x="451" y="271"/>
                    <a:pt x="456" y="268"/>
                    <a:pt x="457" y="271"/>
                  </a:cubicBezTo>
                  <a:cubicBezTo>
                    <a:pt x="458" y="273"/>
                    <a:pt x="461" y="273"/>
                    <a:pt x="463" y="276"/>
                  </a:cubicBezTo>
                  <a:cubicBezTo>
                    <a:pt x="465" y="280"/>
                    <a:pt x="466" y="277"/>
                    <a:pt x="469" y="276"/>
                  </a:cubicBezTo>
                  <a:cubicBezTo>
                    <a:pt x="473" y="275"/>
                    <a:pt x="475" y="272"/>
                    <a:pt x="477" y="270"/>
                  </a:cubicBezTo>
                  <a:cubicBezTo>
                    <a:pt x="479" y="268"/>
                    <a:pt x="479" y="271"/>
                    <a:pt x="481" y="267"/>
                  </a:cubicBezTo>
                  <a:cubicBezTo>
                    <a:pt x="484" y="264"/>
                    <a:pt x="480" y="261"/>
                    <a:pt x="478" y="259"/>
                  </a:cubicBezTo>
                  <a:cubicBezTo>
                    <a:pt x="475" y="256"/>
                    <a:pt x="478" y="254"/>
                    <a:pt x="475" y="253"/>
                  </a:cubicBezTo>
                  <a:cubicBezTo>
                    <a:pt x="472" y="251"/>
                    <a:pt x="471" y="249"/>
                    <a:pt x="475" y="249"/>
                  </a:cubicBezTo>
                  <a:cubicBezTo>
                    <a:pt x="479" y="250"/>
                    <a:pt x="481" y="249"/>
                    <a:pt x="483" y="247"/>
                  </a:cubicBezTo>
                  <a:cubicBezTo>
                    <a:pt x="485" y="244"/>
                    <a:pt x="478" y="244"/>
                    <a:pt x="481" y="242"/>
                  </a:cubicBezTo>
                  <a:cubicBezTo>
                    <a:pt x="484" y="240"/>
                    <a:pt x="481" y="238"/>
                    <a:pt x="478" y="238"/>
                  </a:cubicBezTo>
                  <a:cubicBezTo>
                    <a:pt x="475" y="238"/>
                    <a:pt x="472" y="237"/>
                    <a:pt x="472" y="234"/>
                  </a:cubicBezTo>
                  <a:cubicBezTo>
                    <a:pt x="472" y="231"/>
                    <a:pt x="466" y="233"/>
                    <a:pt x="463" y="231"/>
                  </a:cubicBezTo>
                  <a:cubicBezTo>
                    <a:pt x="460" y="230"/>
                    <a:pt x="452" y="230"/>
                    <a:pt x="450" y="230"/>
                  </a:cubicBezTo>
                  <a:cubicBezTo>
                    <a:pt x="449" y="231"/>
                    <a:pt x="448" y="238"/>
                    <a:pt x="451" y="238"/>
                  </a:cubicBezTo>
                  <a:cubicBezTo>
                    <a:pt x="454" y="238"/>
                    <a:pt x="456" y="241"/>
                    <a:pt x="454" y="242"/>
                  </a:cubicBezTo>
                  <a:cubicBezTo>
                    <a:pt x="451" y="243"/>
                    <a:pt x="454" y="246"/>
                    <a:pt x="452" y="245"/>
                  </a:cubicBezTo>
                  <a:cubicBezTo>
                    <a:pt x="450" y="245"/>
                    <a:pt x="448" y="244"/>
                    <a:pt x="447" y="249"/>
                  </a:cubicBezTo>
                  <a:cubicBezTo>
                    <a:pt x="446" y="254"/>
                    <a:pt x="446" y="255"/>
                    <a:pt x="443" y="257"/>
                  </a:cubicBezTo>
                  <a:cubicBezTo>
                    <a:pt x="440" y="259"/>
                    <a:pt x="442" y="252"/>
                    <a:pt x="440" y="252"/>
                  </a:cubicBezTo>
                  <a:cubicBezTo>
                    <a:pt x="437" y="252"/>
                    <a:pt x="436" y="258"/>
                    <a:pt x="438" y="258"/>
                  </a:cubicBezTo>
                  <a:cubicBezTo>
                    <a:pt x="441" y="259"/>
                    <a:pt x="441" y="261"/>
                    <a:pt x="441" y="263"/>
                  </a:cubicBezTo>
                  <a:cubicBezTo>
                    <a:pt x="442" y="266"/>
                    <a:pt x="438" y="264"/>
                    <a:pt x="436" y="267"/>
                  </a:cubicBezTo>
                  <a:cubicBezTo>
                    <a:pt x="434" y="270"/>
                    <a:pt x="434" y="266"/>
                    <a:pt x="431" y="264"/>
                  </a:cubicBezTo>
                  <a:cubicBezTo>
                    <a:pt x="429" y="262"/>
                    <a:pt x="426" y="258"/>
                    <a:pt x="426" y="255"/>
                  </a:cubicBezTo>
                  <a:cubicBezTo>
                    <a:pt x="426" y="253"/>
                    <a:pt x="427" y="252"/>
                    <a:pt x="429" y="252"/>
                  </a:cubicBezTo>
                  <a:cubicBezTo>
                    <a:pt x="431" y="251"/>
                    <a:pt x="429" y="250"/>
                    <a:pt x="429" y="246"/>
                  </a:cubicBezTo>
                  <a:cubicBezTo>
                    <a:pt x="429" y="243"/>
                    <a:pt x="427" y="244"/>
                    <a:pt x="424" y="241"/>
                  </a:cubicBezTo>
                  <a:cubicBezTo>
                    <a:pt x="421" y="237"/>
                    <a:pt x="418" y="237"/>
                    <a:pt x="416" y="239"/>
                  </a:cubicBezTo>
                  <a:cubicBezTo>
                    <a:pt x="415" y="241"/>
                    <a:pt x="416" y="244"/>
                    <a:pt x="413" y="245"/>
                  </a:cubicBezTo>
                  <a:cubicBezTo>
                    <a:pt x="411" y="246"/>
                    <a:pt x="412" y="251"/>
                    <a:pt x="410" y="251"/>
                  </a:cubicBezTo>
                  <a:cubicBezTo>
                    <a:pt x="408" y="252"/>
                    <a:pt x="409" y="242"/>
                    <a:pt x="407" y="242"/>
                  </a:cubicBezTo>
                  <a:cubicBezTo>
                    <a:pt x="405" y="241"/>
                    <a:pt x="405" y="239"/>
                    <a:pt x="408" y="238"/>
                  </a:cubicBezTo>
                  <a:cubicBezTo>
                    <a:pt x="411" y="238"/>
                    <a:pt x="412" y="235"/>
                    <a:pt x="410" y="235"/>
                  </a:cubicBezTo>
                  <a:cubicBezTo>
                    <a:pt x="408" y="235"/>
                    <a:pt x="404" y="232"/>
                    <a:pt x="402" y="232"/>
                  </a:cubicBezTo>
                  <a:cubicBezTo>
                    <a:pt x="400" y="231"/>
                    <a:pt x="398" y="235"/>
                    <a:pt x="396" y="233"/>
                  </a:cubicBezTo>
                  <a:cubicBezTo>
                    <a:pt x="394" y="232"/>
                    <a:pt x="396" y="228"/>
                    <a:pt x="396" y="226"/>
                  </a:cubicBezTo>
                  <a:cubicBezTo>
                    <a:pt x="397" y="224"/>
                    <a:pt x="399" y="227"/>
                    <a:pt x="401" y="225"/>
                  </a:cubicBezTo>
                  <a:cubicBezTo>
                    <a:pt x="403" y="222"/>
                    <a:pt x="396" y="222"/>
                    <a:pt x="396" y="220"/>
                  </a:cubicBezTo>
                  <a:cubicBezTo>
                    <a:pt x="396" y="217"/>
                    <a:pt x="391" y="216"/>
                    <a:pt x="389" y="215"/>
                  </a:cubicBezTo>
                  <a:cubicBezTo>
                    <a:pt x="387" y="214"/>
                    <a:pt x="390" y="210"/>
                    <a:pt x="389" y="208"/>
                  </a:cubicBezTo>
                  <a:cubicBezTo>
                    <a:pt x="388" y="206"/>
                    <a:pt x="382" y="201"/>
                    <a:pt x="379" y="201"/>
                  </a:cubicBezTo>
                  <a:cubicBezTo>
                    <a:pt x="376" y="202"/>
                    <a:pt x="375" y="197"/>
                    <a:pt x="377" y="198"/>
                  </a:cubicBezTo>
                  <a:cubicBezTo>
                    <a:pt x="379" y="198"/>
                    <a:pt x="380" y="197"/>
                    <a:pt x="383" y="193"/>
                  </a:cubicBezTo>
                  <a:cubicBezTo>
                    <a:pt x="386" y="190"/>
                    <a:pt x="386" y="189"/>
                    <a:pt x="384" y="188"/>
                  </a:cubicBezTo>
                  <a:cubicBezTo>
                    <a:pt x="382" y="187"/>
                    <a:pt x="381" y="185"/>
                    <a:pt x="385" y="185"/>
                  </a:cubicBezTo>
                  <a:cubicBezTo>
                    <a:pt x="388" y="186"/>
                    <a:pt x="395" y="188"/>
                    <a:pt x="397" y="186"/>
                  </a:cubicBezTo>
                  <a:cubicBezTo>
                    <a:pt x="399" y="185"/>
                    <a:pt x="406" y="174"/>
                    <a:pt x="409" y="171"/>
                  </a:cubicBezTo>
                  <a:cubicBezTo>
                    <a:pt x="411" y="167"/>
                    <a:pt x="407" y="166"/>
                    <a:pt x="400" y="167"/>
                  </a:cubicBezTo>
                  <a:cubicBezTo>
                    <a:pt x="394" y="168"/>
                    <a:pt x="392" y="165"/>
                    <a:pt x="387" y="164"/>
                  </a:cubicBezTo>
                  <a:cubicBezTo>
                    <a:pt x="382" y="164"/>
                    <a:pt x="372" y="165"/>
                    <a:pt x="370" y="167"/>
                  </a:cubicBezTo>
                  <a:cubicBezTo>
                    <a:pt x="369" y="168"/>
                    <a:pt x="373" y="170"/>
                    <a:pt x="372" y="172"/>
                  </a:cubicBezTo>
                  <a:cubicBezTo>
                    <a:pt x="372" y="173"/>
                    <a:pt x="369" y="170"/>
                    <a:pt x="367" y="171"/>
                  </a:cubicBezTo>
                  <a:cubicBezTo>
                    <a:pt x="366" y="172"/>
                    <a:pt x="368" y="174"/>
                    <a:pt x="367" y="180"/>
                  </a:cubicBezTo>
                  <a:cubicBezTo>
                    <a:pt x="367" y="187"/>
                    <a:pt x="369" y="187"/>
                    <a:pt x="370" y="189"/>
                  </a:cubicBezTo>
                  <a:cubicBezTo>
                    <a:pt x="372" y="192"/>
                    <a:pt x="372" y="195"/>
                    <a:pt x="372" y="199"/>
                  </a:cubicBezTo>
                  <a:cubicBezTo>
                    <a:pt x="372" y="203"/>
                    <a:pt x="368" y="202"/>
                    <a:pt x="367" y="203"/>
                  </a:cubicBezTo>
                  <a:cubicBezTo>
                    <a:pt x="366" y="204"/>
                    <a:pt x="370" y="206"/>
                    <a:pt x="369" y="208"/>
                  </a:cubicBezTo>
                  <a:cubicBezTo>
                    <a:pt x="369" y="211"/>
                    <a:pt x="365" y="207"/>
                    <a:pt x="363" y="207"/>
                  </a:cubicBezTo>
                  <a:cubicBezTo>
                    <a:pt x="361" y="208"/>
                    <a:pt x="359" y="214"/>
                    <a:pt x="361" y="216"/>
                  </a:cubicBezTo>
                  <a:cubicBezTo>
                    <a:pt x="363" y="218"/>
                    <a:pt x="364" y="218"/>
                    <a:pt x="362" y="220"/>
                  </a:cubicBezTo>
                  <a:cubicBezTo>
                    <a:pt x="361" y="222"/>
                    <a:pt x="359" y="226"/>
                    <a:pt x="363" y="229"/>
                  </a:cubicBezTo>
                  <a:cubicBezTo>
                    <a:pt x="367" y="232"/>
                    <a:pt x="375" y="232"/>
                    <a:pt x="379" y="235"/>
                  </a:cubicBezTo>
                  <a:cubicBezTo>
                    <a:pt x="383" y="237"/>
                    <a:pt x="377" y="236"/>
                    <a:pt x="379" y="239"/>
                  </a:cubicBezTo>
                  <a:cubicBezTo>
                    <a:pt x="381" y="242"/>
                    <a:pt x="376" y="243"/>
                    <a:pt x="377" y="245"/>
                  </a:cubicBezTo>
                  <a:cubicBezTo>
                    <a:pt x="377" y="248"/>
                    <a:pt x="378" y="246"/>
                    <a:pt x="380" y="242"/>
                  </a:cubicBezTo>
                  <a:cubicBezTo>
                    <a:pt x="383" y="239"/>
                    <a:pt x="384" y="244"/>
                    <a:pt x="384" y="247"/>
                  </a:cubicBezTo>
                  <a:cubicBezTo>
                    <a:pt x="384" y="250"/>
                    <a:pt x="381" y="248"/>
                    <a:pt x="379" y="252"/>
                  </a:cubicBezTo>
                  <a:cubicBezTo>
                    <a:pt x="376" y="255"/>
                    <a:pt x="374" y="256"/>
                    <a:pt x="371" y="255"/>
                  </a:cubicBezTo>
                  <a:cubicBezTo>
                    <a:pt x="367" y="254"/>
                    <a:pt x="369" y="260"/>
                    <a:pt x="371" y="263"/>
                  </a:cubicBezTo>
                  <a:cubicBezTo>
                    <a:pt x="372" y="266"/>
                    <a:pt x="370" y="267"/>
                    <a:pt x="366" y="266"/>
                  </a:cubicBezTo>
                  <a:cubicBezTo>
                    <a:pt x="362" y="265"/>
                    <a:pt x="360" y="262"/>
                    <a:pt x="362" y="259"/>
                  </a:cubicBezTo>
                  <a:cubicBezTo>
                    <a:pt x="364" y="256"/>
                    <a:pt x="366" y="253"/>
                    <a:pt x="363" y="253"/>
                  </a:cubicBezTo>
                  <a:cubicBezTo>
                    <a:pt x="361" y="253"/>
                    <a:pt x="356" y="253"/>
                    <a:pt x="354" y="250"/>
                  </a:cubicBezTo>
                  <a:cubicBezTo>
                    <a:pt x="352" y="248"/>
                    <a:pt x="355" y="249"/>
                    <a:pt x="360" y="249"/>
                  </a:cubicBezTo>
                  <a:cubicBezTo>
                    <a:pt x="365" y="250"/>
                    <a:pt x="361" y="246"/>
                    <a:pt x="364" y="246"/>
                  </a:cubicBezTo>
                  <a:cubicBezTo>
                    <a:pt x="368" y="246"/>
                    <a:pt x="370" y="248"/>
                    <a:pt x="373" y="245"/>
                  </a:cubicBezTo>
                  <a:cubicBezTo>
                    <a:pt x="376" y="243"/>
                    <a:pt x="371" y="238"/>
                    <a:pt x="369" y="239"/>
                  </a:cubicBezTo>
                  <a:cubicBezTo>
                    <a:pt x="366" y="239"/>
                    <a:pt x="362" y="241"/>
                    <a:pt x="362" y="238"/>
                  </a:cubicBezTo>
                  <a:cubicBezTo>
                    <a:pt x="362" y="236"/>
                    <a:pt x="367" y="237"/>
                    <a:pt x="369" y="237"/>
                  </a:cubicBezTo>
                  <a:cubicBezTo>
                    <a:pt x="371" y="236"/>
                    <a:pt x="368" y="233"/>
                    <a:pt x="364" y="234"/>
                  </a:cubicBezTo>
                  <a:cubicBezTo>
                    <a:pt x="361" y="235"/>
                    <a:pt x="358" y="235"/>
                    <a:pt x="355" y="232"/>
                  </a:cubicBezTo>
                  <a:cubicBezTo>
                    <a:pt x="352" y="229"/>
                    <a:pt x="347" y="227"/>
                    <a:pt x="346" y="234"/>
                  </a:cubicBezTo>
                  <a:cubicBezTo>
                    <a:pt x="345" y="241"/>
                    <a:pt x="340" y="237"/>
                    <a:pt x="338" y="240"/>
                  </a:cubicBezTo>
                  <a:cubicBezTo>
                    <a:pt x="336" y="242"/>
                    <a:pt x="340" y="244"/>
                    <a:pt x="345" y="244"/>
                  </a:cubicBezTo>
                  <a:cubicBezTo>
                    <a:pt x="350" y="244"/>
                    <a:pt x="353" y="248"/>
                    <a:pt x="351" y="248"/>
                  </a:cubicBezTo>
                  <a:cubicBezTo>
                    <a:pt x="349" y="248"/>
                    <a:pt x="350" y="252"/>
                    <a:pt x="347" y="250"/>
                  </a:cubicBezTo>
                  <a:cubicBezTo>
                    <a:pt x="345" y="249"/>
                    <a:pt x="342" y="250"/>
                    <a:pt x="344" y="253"/>
                  </a:cubicBezTo>
                  <a:cubicBezTo>
                    <a:pt x="346" y="255"/>
                    <a:pt x="343" y="256"/>
                    <a:pt x="344" y="258"/>
                  </a:cubicBezTo>
                  <a:cubicBezTo>
                    <a:pt x="344" y="260"/>
                    <a:pt x="340" y="258"/>
                    <a:pt x="336" y="258"/>
                  </a:cubicBezTo>
                  <a:cubicBezTo>
                    <a:pt x="332" y="257"/>
                    <a:pt x="325" y="259"/>
                    <a:pt x="320" y="260"/>
                  </a:cubicBezTo>
                  <a:cubicBezTo>
                    <a:pt x="315" y="261"/>
                    <a:pt x="310" y="259"/>
                    <a:pt x="308" y="257"/>
                  </a:cubicBezTo>
                  <a:cubicBezTo>
                    <a:pt x="306" y="254"/>
                    <a:pt x="303" y="255"/>
                    <a:pt x="299" y="255"/>
                  </a:cubicBezTo>
                  <a:cubicBezTo>
                    <a:pt x="296" y="255"/>
                    <a:pt x="297" y="251"/>
                    <a:pt x="292" y="251"/>
                  </a:cubicBezTo>
                  <a:cubicBezTo>
                    <a:pt x="287" y="251"/>
                    <a:pt x="288" y="247"/>
                    <a:pt x="288" y="245"/>
                  </a:cubicBezTo>
                  <a:cubicBezTo>
                    <a:pt x="287" y="242"/>
                    <a:pt x="278" y="243"/>
                    <a:pt x="275" y="245"/>
                  </a:cubicBezTo>
                  <a:cubicBezTo>
                    <a:pt x="271" y="247"/>
                    <a:pt x="265" y="246"/>
                    <a:pt x="263" y="250"/>
                  </a:cubicBezTo>
                  <a:cubicBezTo>
                    <a:pt x="261" y="254"/>
                    <a:pt x="265" y="254"/>
                    <a:pt x="267" y="254"/>
                  </a:cubicBezTo>
                  <a:cubicBezTo>
                    <a:pt x="269" y="254"/>
                    <a:pt x="269" y="250"/>
                    <a:pt x="274" y="251"/>
                  </a:cubicBezTo>
                  <a:cubicBezTo>
                    <a:pt x="279" y="252"/>
                    <a:pt x="283" y="246"/>
                    <a:pt x="285" y="248"/>
                  </a:cubicBezTo>
                  <a:cubicBezTo>
                    <a:pt x="287" y="250"/>
                    <a:pt x="276" y="254"/>
                    <a:pt x="272" y="255"/>
                  </a:cubicBezTo>
                  <a:cubicBezTo>
                    <a:pt x="267" y="256"/>
                    <a:pt x="268" y="260"/>
                    <a:pt x="272" y="266"/>
                  </a:cubicBezTo>
                  <a:cubicBezTo>
                    <a:pt x="277" y="273"/>
                    <a:pt x="270" y="269"/>
                    <a:pt x="270" y="272"/>
                  </a:cubicBezTo>
                  <a:cubicBezTo>
                    <a:pt x="270" y="275"/>
                    <a:pt x="262" y="271"/>
                    <a:pt x="265" y="270"/>
                  </a:cubicBezTo>
                  <a:cubicBezTo>
                    <a:pt x="269" y="269"/>
                    <a:pt x="267" y="266"/>
                    <a:pt x="265" y="264"/>
                  </a:cubicBezTo>
                  <a:cubicBezTo>
                    <a:pt x="262" y="261"/>
                    <a:pt x="260" y="264"/>
                    <a:pt x="260" y="261"/>
                  </a:cubicBezTo>
                  <a:cubicBezTo>
                    <a:pt x="261" y="259"/>
                    <a:pt x="258" y="261"/>
                    <a:pt x="255" y="259"/>
                  </a:cubicBezTo>
                  <a:cubicBezTo>
                    <a:pt x="253" y="257"/>
                    <a:pt x="251" y="256"/>
                    <a:pt x="248" y="258"/>
                  </a:cubicBezTo>
                  <a:cubicBezTo>
                    <a:pt x="245" y="259"/>
                    <a:pt x="241" y="259"/>
                    <a:pt x="233" y="260"/>
                  </a:cubicBezTo>
                  <a:cubicBezTo>
                    <a:pt x="226" y="261"/>
                    <a:pt x="212" y="261"/>
                    <a:pt x="209" y="259"/>
                  </a:cubicBezTo>
                  <a:cubicBezTo>
                    <a:pt x="207" y="256"/>
                    <a:pt x="216" y="252"/>
                    <a:pt x="219" y="252"/>
                  </a:cubicBezTo>
                  <a:cubicBezTo>
                    <a:pt x="221" y="253"/>
                    <a:pt x="220" y="249"/>
                    <a:pt x="216" y="246"/>
                  </a:cubicBezTo>
                  <a:cubicBezTo>
                    <a:pt x="211" y="243"/>
                    <a:pt x="202" y="241"/>
                    <a:pt x="202" y="243"/>
                  </a:cubicBezTo>
                  <a:cubicBezTo>
                    <a:pt x="203" y="245"/>
                    <a:pt x="197" y="243"/>
                    <a:pt x="191" y="242"/>
                  </a:cubicBezTo>
                  <a:cubicBezTo>
                    <a:pt x="184" y="241"/>
                    <a:pt x="183" y="238"/>
                    <a:pt x="179" y="238"/>
                  </a:cubicBezTo>
                  <a:cubicBezTo>
                    <a:pt x="175" y="238"/>
                    <a:pt x="168" y="237"/>
                    <a:pt x="163" y="233"/>
                  </a:cubicBezTo>
                  <a:cubicBezTo>
                    <a:pt x="158" y="229"/>
                    <a:pt x="146" y="230"/>
                    <a:pt x="145" y="234"/>
                  </a:cubicBezTo>
                  <a:cubicBezTo>
                    <a:pt x="144" y="237"/>
                    <a:pt x="140" y="237"/>
                    <a:pt x="136" y="237"/>
                  </a:cubicBezTo>
                  <a:cubicBezTo>
                    <a:pt x="132" y="237"/>
                    <a:pt x="138" y="233"/>
                    <a:pt x="136" y="232"/>
                  </a:cubicBezTo>
                  <a:cubicBezTo>
                    <a:pt x="134" y="231"/>
                    <a:pt x="136" y="226"/>
                    <a:pt x="133" y="226"/>
                  </a:cubicBezTo>
                  <a:cubicBezTo>
                    <a:pt x="131" y="225"/>
                    <a:pt x="128" y="237"/>
                    <a:pt x="123" y="237"/>
                  </a:cubicBezTo>
                  <a:cubicBezTo>
                    <a:pt x="117" y="237"/>
                    <a:pt x="115" y="224"/>
                    <a:pt x="110" y="221"/>
                  </a:cubicBezTo>
                  <a:cubicBezTo>
                    <a:pt x="106" y="218"/>
                    <a:pt x="102" y="217"/>
                    <a:pt x="106" y="222"/>
                  </a:cubicBezTo>
                  <a:cubicBezTo>
                    <a:pt x="109" y="227"/>
                    <a:pt x="102" y="224"/>
                    <a:pt x="103" y="227"/>
                  </a:cubicBezTo>
                  <a:cubicBezTo>
                    <a:pt x="103" y="230"/>
                    <a:pt x="97" y="234"/>
                    <a:pt x="97" y="232"/>
                  </a:cubicBezTo>
                  <a:cubicBezTo>
                    <a:pt x="97" y="230"/>
                    <a:pt x="93" y="228"/>
                    <a:pt x="89" y="233"/>
                  </a:cubicBezTo>
                  <a:cubicBezTo>
                    <a:pt x="85" y="238"/>
                    <a:pt x="82" y="238"/>
                    <a:pt x="81" y="236"/>
                  </a:cubicBezTo>
                  <a:cubicBezTo>
                    <a:pt x="81" y="234"/>
                    <a:pt x="68" y="241"/>
                    <a:pt x="69" y="243"/>
                  </a:cubicBezTo>
                  <a:cubicBezTo>
                    <a:pt x="69" y="245"/>
                    <a:pt x="67" y="246"/>
                    <a:pt x="64" y="246"/>
                  </a:cubicBezTo>
                  <a:cubicBezTo>
                    <a:pt x="60" y="246"/>
                    <a:pt x="63" y="243"/>
                    <a:pt x="66" y="242"/>
                  </a:cubicBezTo>
                  <a:cubicBezTo>
                    <a:pt x="69" y="240"/>
                    <a:pt x="77" y="234"/>
                    <a:pt x="81" y="233"/>
                  </a:cubicBezTo>
                  <a:cubicBezTo>
                    <a:pt x="85" y="232"/>
                    <a:pt x="94" y="229"/>
                    <a:pt x="94" y="227"/>
                  </a:cubicBezTo>
                  <a:cubicBezTo>
                    <a:pt x="94" y="225"/>
                    <a:pt x="90" y="226"/>
                    <a:pt x="87" y="226"/>
                  </a:cubicBezTo>
                  <a:cubicBezTo>
                    <a:pt x="84" y="225"/>
                    <a:pt x="79" y="229"/>
                    <a:pt x="74" y="231"/>
                  </a:cubicBezTo>
                  <a:cubicBezTo>
                    <a:pt x="69" y="233"/>
                    <a:pt x="64" y="232"/>
                    <a:pt x="65" y="235"/>
                  </a:cubicBezTo>
                  <a:cubicBezTo>
                    <a:pt x="67" y="238"/>
                    <a:pt x="61" y="235"/>
                    <a:pt x="59" y="237"/>
                  </a:cubicBezTo>
                  <a:cubicBezTo>
                    <a:pt x="58" y="239"/>
                    <a:pt x="56" y="236"/>
                    <a:pt x="58" y="235"/>
                  </a:cubicBezTo>
                  <a:cubicBezTo>
                    <a:pt x="59" y="234"/>
                    <a:pt x="53" y="232"/>
                    <a:pt x="53" y="234"/>
                  </a:cubicBezTo>
                  <a:cubicBezTo>
                    <a:pt x="53" y="235"/>
                    <a:pt x="52" y="236"/>
                    <a:pt x="48" y="236"/>
                  </a:cubicBezTo>
                  <a:cubicBezTo>
                    <a:pt x="44" y="236"/>
                    <a:pt x="39" y="239"/>
                    <a:pt x="42" y="242"/>
                  </a:cubicBezTo>
                  <a:cubicBezTo>
                    <a:pt x="45" y="244"/>
                    <a:pt x="47" y="245"/>
                    <a:pt x="46" y="246"/>
                  </a:cubicBezTo>
                  <a:cubicBezTo>
                    <a:pt x="44" y="248"/>
                    <a:pt x="40" y="242"/>
                    <a:pt x="33" y="243"/>
                  </a:cubicBezTo>
                  <a:cubicBezTo>
                    <a:pt x="27" y="244"/>
                    <a:pt x="15" y="236"/>
                    <a:pt x="15" y="234"/>
                  </a:cubicBezTo>
                  <a:cubicBezTo>
                    <a:pt x="15" y="233"/>
                    <a:pt x="6" y="234"/>
                    <a:pt x="0" y="233"/>
                  </a:cubicBezTo>
                  <a:cubicBezTo>
                    <a:pt x="0" y="356"/>
                    <a:pt x="0" y="356"/>
                    <a:pt x="0" y="356"/>
                  </a:cubicBezTo>
                  <a:cubicBezTo>
                    <a:pt x="0" y="356"/>
                    <a:pt x="3" y="359"/>
                    <a:pt x="4" y="357"/>
                  </a:cubicBezTo>
                  <a:cubicBezTo>
                    <a:pt x="5" y="356"/>
                    <a:pt x="7" y="358"/>
                    <a:pt x="11" y="356"/>
                  </a:cubicBezTo>
                  <a:cubicBezTo>
                    <a:pt x="16" y="354"/>
                    <a:pt x="17" y="358"/>
                    <a:pt x="17" y="360"/>
                  </a:cubicBezTo>
                  <a:cubicBezTo>
                    <a:pt x="17" y="362"/>
                    <a:pt x="23" y="365"/>
                    <a:pt x="25" y="368"/>
                  </a:cubicBezTo>
                  <a:cubicBezTo>
                    <a:pt x="27" y="371"/>
                    <a:pt x="29" y="374"/>
                    <a:pt x="31" y="372"/>
                  </a:cubicBezTo>
                  <a:cubicBezTo>
                    <a:pt x="34" y="370"/>
                    <a:pt x="39" y="369"/>
                    <a:pt x="39" y="366"/>
                  </a:cubicBezTo>
                  <a:cubicBezTo>
                    <a:pt x="39" y="363"/>
                    <a:pt x="50" y="363"/>
                    <a:pt x="50" y="367"/>
                  </a:cubicBezTo>
                  <a:cubicBezTo>
                    <a:pt x="50" y="371"/>
                    <a:pt x="61" y="376"/>
                    <a:pt x="67" y="386"/>
                  </a:cubicBezTo>
                  <a:cubicBezTo>
                    <a:pt x="73" y="397"/>
                    <a:pt x="72" y="400"/>
                    <a:pt x="81" y="403"/>
                  </a:cubicBezTo>
                  <a:cubicBezTo>
                    <a:pt x="90" y="407"/>
                    <a:pt x="90" y="409"/>
                    <a:pt x="89" y="412"/>
                  </a:cubicBezTo>
                  <a:cubicBezTo>
                    <a:pt x="88" y="415"/>
                    <a:pt x="94" y="417"/>
                    <a:pt x="90" y="419"/>
                  </a:cubicBezTo>
                  <a:cubicBezTo>
                    <a:pt x="89" y="420"/>
                    <a:pt x="87" y="422"/>
                    <a:pt x="85" y="423"/>
                  </a:cubicBezTo>
                  <a:cubicBezTo>
                    <a:pt x="85" y="425"/>
                    <a:pt x="87" y="426"/>
                    <a:pt x="88" y="427"/>
                  </a:cubicBezTo>
                  <a:cubicBezTo>
                    <a:pt x="90" y="429"/>
                    <a:pt x="84" y="429"/>
                    <a:pt x="86" y="431"/>
                  </a:cubicBezTo>
                  <a:cubicBezTo>
                    <a:pt x="88" y="432"/>
                    <a:pt x="86" y="435"/>
                    <a:pt x="88" y="437"/>
                  </a:cubicBezTo>
                  <a:cubicBezTo>
                    <a:pt x="89" y="439"/>
                    <a:pt x="93" y="438"/>
                    <a:pt x="95" y="436"/>
                  </a:cubicBezTo>
                  <a:cubicBezTo>
                    <a:pt x="97" y="435"/>
                    <a:pt x="98" y="438"/>
                    <a:pt x="96" y="441"/>
                  </a:cubicBezTo>
                  <a:cubicBezTo>
                    <a:pt x="95" y="444"/>
                    <a:pt x="98" y="446"/>
                    <a:pt x="100" y="444"/>
                  </a:cubicBezTo>
                  <a:cubicBezTo>
                    <a:pt x="101" y="442"/>
                    <a:pt x="105" y="447"/>
                    <a:pt x="106" y="448"/>
                  </a:cubicBezTo>
                  <a:cubicBezTo>
                    <a:pt x="108" y="449"/>
                    <a:pt x="110" y="451"/>
                    <a:pt x="107" y="451"/>
                  </a:cubicBezTo>
                  <a:cubicBezTo>
                    <a:pt x="104" y="451"/>
                    <a:pt x="105" y="456"/>
                    <a:pt x="107" y="456"/>
                  </a:cubicBezTo>
                  <a:cubicBezTo>
                    <a:pt x="109" y="456"/>
                    <a:pt x="108" y="459"/>
                    <a:pt x="108" y="460"/>
                  </a:cubicBezTo>
                  <a:cubicBezTo>
                    <a:pt x="108" y="462"/>
                    <a:pt x="115" y="464"/>
                    <a:pt x="117" y="464"/>
                  </a:cubicBezTo>
                  <a:cubicBezTo>
                    <a:pt x="119" y="463"/>
                    <a:pt x="121" y="465"/>
                    <a:pt x="122" y="467"/>
                  </a:cubicBezTo>
                  <a:cubicBezTo>
                    <a:pt x="123" y="469"/>
                    <a:pt x="128" y="470"/>
                    <a:pt x="129" y="469"/>
                  </a:cubicBezTo>
                  <a:cubicBezTo>
                    <a:pt x="131" y="468"/>
                    <a:pt x="132" y="471"/>
                    <a:pt x="132" y="474"/>
                  </a:cubicBezTo>
                  <a:cubicBezTo>
                    <a:pt x="133" y="476"/>
                    <a:pt x="136" y="475"/>
                    <a:pt x="138" y="475"/>
                  </a:cubicBezTo>
                  <a:cubicBezTo>
                    <a:pt x="141" y="475"/>
                    <a:pt x="142" y="478"/>
                    <a:pt x="143" y="477"/>
                  </a:cubicBezTo>
                  <a:cubicBezTo>
                    <a:pt x="146" y="476"/>
                    <a:pt x="147" y="481"/>
                    <a:pt x="149" y="485"/>
                  </a:cubicBezTo>
                  <a:cubicBezTo>
                    <a:pt x="371" y="484"/>
                    <a:pt x="371" y="484"/>
                    <a:pt x="371" y="484"/>
                  </a:cubicBezTo>
                  <a:cubicBezTo>
                    <a:pt x="371" y="484"/>
                    <a:pt x="371" y="478"/>
                    <a:pt x="374" y="480"/>
                  </a:cubicBezTo>
                  <a:cubicBezTo>
                    <a:pt x="376" y="482"/>
                    <a:pt x="374" y="485"/>
                    <a:pt x="377" y="486"/>
                  </a:cubicBezTo>
                  <a:cubicBezTo>
                    <a:pt x="380" y="487"/>
                    <a:pt x="382" y="489"/>
                    <a:pt x="384" y="488"/>
                  </a:cubicBezTo>
                  <a:cubicBezTo>
                    <a:pt x="386" y="488"/>
                    <a:pt x="389" y="485"/>
                    <a:pt x="391" y="489"/>
                  </a:cubicBezTo>
                  <a:cubicBezTo>
                    <a:pt x="394" y="492"/>
                    <a:pt x="396" y="489"/>
                    <a:pt x="398" y="491"/>
                  </a:cubicBezTo>
                  <a:cubicBezTo>
                    <a:pt x="400" y="493"/>
                    <a:pt x="403" y="495"/>
                    <a:pt x="405" y="493"/>
                  </a:cubicBezTo>
                  <a:cubicBezTo>
                    <a:pt x="407" y="490"/>
                    <a:pt x="413" y="493"/>
                    <a:pt x="417" y="494"/>
                  </a:cubicBezTo>
                  <a:cubicBezTo>
                    <a:pt x="420" y="491"/>
                    <a:pt x="424" y="484"/>
                    <a:pt x="427" y="484"/>
                  </a:cubicBezTo>
                  <a:cubicBezTo>
                    <a:pt x="432" y="484"/>
                    <a:pt x="443" y="485"/>
                    <a:pt x="444" y="491"/>
                  </a:cubicBezTo>
                  <a:cubicBezTo>
                    <a:pt x="445" y="498"/>
                    <a:pt x="452" y="492"/>
                    <a:pt x="453" y="498"/>
                  </a:cubicBezTo>
                  <a:cubicBezTo>
                    <a:pt x="453" y="502"/>
                    <a:pt x="458" y="506"/>
                    <a:pt x="457" y="509"/>
                  </a:cubicBezTo>
                  <a:cubicBezTo>
                    <a:pt x="459" y="510"/>
                    <a:pt x="460" y="511"/>
                    <a:pt x="462" y="512"/>
                  </a:cubicBezTo>
                  <a:cubicBezTo>
                    <a:pt x="464" y="511"/>
                    <a:pt x="470" y="512"/>
                    <a:pt x="474" y="514"/>
                  </a:cubicBezTo>
                  <a:cubicBezTo>
                    <a:pt x="479" y="515"/>
                    <a:pt x="487" y="511"/>
                    <a:pt x="489" y="517"/>
                  </a:cubicBezTo>
                  <a:cubicBezTo>
                    <a:pt x="492" y="524"/>
                    <a:pt x="497" y="528"/>
                    <a:pt x="492" y="529"/>
                  </a:cubicBezTo>
                  <a:cubicBezTo>
                    <a:pt x="487" y="529"/>
                    <a:pt x="481" y="522"/>
                    <a:pt x="482" y="526"/>
                  </a:cubicBezTo>
                  <a:cubicBezTo>
                    <a:pt x="482" y="530"/>
                    <a:pt x="479" y="528"/>
                    <a:pt x="479" y="533"/>
                  </a:cubicBezTo>
                  <a:cubicBezTo>
                    <a:pt x="479" y="539"/>
                    <a:pt x="476" y="546"/>
                    <a:pt x="473" y="546"/>
                  </a:cubicBezTo>
                  <a:cubicBezTo>
                    <a:pt x="473" y="546"/>
                    <a:pt x="473" y="546"/>
                    <a:pt x="473" y="546"/>
                  </a:cubicBezTo>
                  <a:cubicBezTo>
                    <a:pt x="473" y="548"/>
                    <a:pt x="473" y="550"/>
                    <a:pt x="474" y="552"/>
                  </a:cubicBezTo>
                  <a:cubicBezTo>
                    <a:pt x="477" y="550"/>
                    <a:pt x="481" y="547"/>
                    <a:pt x="484" y="547"/>
                  </a:cubicBezTo>
                  <a:cubicBezTo>
                    <a:pt x="490" y="547"/>
                    <a:pt x="491" y="550"/>
                    <a:pt x="495" y="548"/>
                  </a:cubicBezTo>
                  <a:cubicBezTo>
                    <a:pt x="498" y="545"/>
                    <a:pt x="499" y="544"/>
                    <a:pt x="500" y="546"/>
                  </a:cubicBezTo>
                  <a:cubicBezTo>
                    <a:pt x="500" y="546"/>
                    <a:pt x="500" y="547"/>
                    <a:pt x="500" y="547"/>
                  </a:cubicBezTo>
                  <a:cubicBezTo>
                    <a:pt x="501" y="546"/>
                    <a:pt x="502" y="545"/>
                    <a:pt x="502" y="545"/>
                  </a:cubicBezTo>
                  <a:cubicBezTo>
                    <a:pt x="502" y="544"/>
                    <a:pt x="502" y="543"/>
                    <a:pt x="502" y="542"/>
                  </a:cubicBezTo>
                  <a:cubicBezTo>
                    <a:pt x="498" y="542"/>
                    <a:pt x="497" y="542"/>
                    <a:pt x="496" y="540"/>
                  </a:cubicBezTo>
                  <a:cubicBezTo>
                    <a:pt x="494" y="536"/>
                    <a:pt x="507" y="533"/>
                    <a:pt x="512" y="534"/>
                  </a:cubicBezTo>
                  <a:cubicBezTo>
                    <a:pt x="518" y="534"/>
                    <a:pt x="521" y="530"/>
                    <a:pt x="523" y="533"/>
                  </a:cubicBezTo>
                  <a:cubicBezTo>
                    <a:pt x="527" y="530"/>
                    <a:pt x="533" y="525"/>
                    <a:pt x="534" y="525"/>
                  </a:cubicBezTo>
                  <a:cubicBezTo>
                    <a:pt x="536" y="525"/>
                    <a:pt x="562" y="524"/>
                    <a:pt x="562" y="524"/>
                  </a:cubicBezTo>
                  <a:cubicBezTo>
                    <a:pt x="562" y="524"/>
                    <a:pt x="571" y="519"/>
                    <a:pt x="572" y="514"/>
                  </a:cubicBezTo>
                  <a:cubicBezTo>
                    <a:pt x="573" y="509"/>
                    <a:pt x="579" y="497"/>
                    <a:pt x="582" y="500"/>
                  </a:cubicBezTo>
                  <a:cubicBezTo>
                    <a:pt x="585" y="502"/>
                    <a:pt x="592" y="500"/>
                    <a:pt x="593" y="503"/>
                  </a:cubicBezTo>
                  <a:cubicBezTo>
                    <a:pt x="593" y="505"/>
                    <a:pt x="590" y="513"/>
                    <a:pt x="599" y="525"/>
                  </a:cubicBezTo>
                  <a:cubicBezTo>
                    <a:pt x="603" y="523"/>
                    <a:pt x="606" y="521"/>
                    <a:pt x="608" y="522"/>
                  </a:cubicBezTo>
                  <a:cubicBezTo>
                    <a:pt x="611" y="522"/>
                    <a:pt x="616" y="517"/>
                    <a:pt x="617" y="515"/>
                  </a:cubicBezTo>
                  <a:cubicBezTo>
                    <a:pt x="619" y="512"/>
                    <a:pt x="621" y="517"/>
                    <a:pt x="618" y="518"/>
                  </a:cubicBezTo>
                  <a:cubicBezTo>
                    <a:pt x="615" y="519"/>
                    <a:pt x="620" y="521"/>
                    <a:pt x="625" y="521"/>
                  </a:cubicBezTo>
                  <a:cubicBezTo>
                    <a:pt x="630" y="521"/>
                    <a:pt x="623" y="523"/>
                    <a:pt x="619" y="523"/>
                  </a:cubicBezTo>
                  <a:cubicBezTo>
                    <a:pt x="615" y="522"/>
                    <a:pt x="614" y="523"/>
                    <a:pt x="609" y="528"/>
                  </a:cubicBezTo>
                  <a:cubicBezTo>
                    <a:pt x="604" y="533"/>
                    <a:pt x="605" y="534"/>
                    <a:pt x="608" y="537"/>
                  </a:cubicBezTo>
                  <a:cubicBezTo>
                    <a:pt x="611" y="539"/>
                    <a:pt x="614" y="538"/>
                    <a:pt x="618" y="535"/>
                  </a:cubicBezTo>
                  <a:cubicBezTo>
                    <a:pt x="622" y="532"/>
                    <a:pt x="622" y="528"/>
                    <a:pt x="626" y="528"/>
                  </a:cubicBezTo>
                  <a:cubicBezTo>
                    <a:pt x="630" y="529"/>
                    <a:pt x="640" y="525"/>
                    <a:pt x="645" y="523"/>
                  </a:cubicBezTo>
                  <a:cubicBezTo>
                    <a:pt x="649" y="522"/>
                    <a:pt x="646" y="521"/>
                    <a:pt x="646" y="519"/>
                  </a:cubicBezTo>
                  <a:cubicBezTo>
                    <a:pt x="646" y="517"/>
                    <a:pt x="654" y="517"/>
                    <a:pt x="657" y="515"/>
                  </a:cubicBezTo>
                  <a:cubicBezTo>
                    <a:pt x="660" y="513"/>
                    <a:pt x="656" y="512"/>
                    <a:pt x="654" y="512"/>
                  </a:cubicBezTo>
                  <a:close/>
                  <a:moveTo>
                    <a:pt x="190" y="281"/>
                  </a:moveTo>
                  <a:cubicBezTo>
                    <a:pt x="185" y="287"/>
                    <a:pt x="183" y="288"/>
                    <a:pt x="179" y="287"/>
                  </a:cubicBezTo>
                  <a:cubicBezTo>
                    <a:pt x="174" y="286"/>
                    <a:pt x="171" y="288"/>
                    <a:pt x="173" y="290"/>
                  </a:cubicBezTo>
                  <a:cubicBezTo>
                    <a:pt x="176" y="292"/>
                    <a:pt x="176" y="293"/>
                    <a:pt x="171" y="294"/>
                  </a:cubicBezTo>
                  <a:cubicBezTo>
                    <a:pt x="166" y="295"/>
                    <a:pt x="163" y="299"/>
                    <a:pt x="161" y="299"/>
                  </a:cubicBezTo>
                  <a:cubicBezTo>
                    <a:pt x="159" y="298"/>
                    <a:pt x="169" y="291"/>
                    <a:pt x="166" y="289"/>
                  </a:cubicBezTo>
                  <a:cubicBezTo>
                    <a:pt x="164" y="287"/>
                    <a:pt x="157" y="292"/>
                    <a:pt x="157" y="295"/>
                  </a:cubicBezTo>
                  <a:cubicBezTo>
                    <a:pt x="157" y="297"/>
                    <a:pt x="152" y="297"/>
                    <a:pt x="150" y="297"/>
                  </a:cubicBezTo>
                  <a:cubicBezTo>
                    <a:pt x="147" y="297"/>
                    <a:pt x="143" y="294"/>
                    <a:pt x="146" y="294"/>
                  </a:cubicBezTo>
                  <a:cubicBezTo>
                    <a:pt x="149" y="294"/>
                    <a:pt x="147" y="291"/>
                    <a:pt x="151" y="289"/>
                  </a:cubicBezTo>
                  <a:cubicBezTo>
                    <a:pt x="154" y="288"/>
                    <a:pt x="150" y="286"/>
                    <a:pt x="151" y="284"/>
                  </a:cubicBezTo>
                  <a:cubicBezTo>
                    <a:pt x="152" y="283"/>
                    <a:pt x="160" y="286"/>
                    <a:pt x="160" y="283"/>
                  </a:cubicBezTo>
                  <a:cubicBezTo>
                    <a:pt x="160" y="280"/>
                    <a:pt x="152" y="278"/>
                    <a:pt x="150" y="280"/>
                  </a:cubicBezTo>
                  <a:cubicBezTo>
                    <a:pt x="147" y="281"/>
                    <a:pt x="141" y="285"/>
                    <a:pt x="134" y="282"/>
                  </a:cubicBezTo>
                  <a:cubicBezTo>
                    <a:pt x="132" y="281"/>
                    <a:pt x="152" y="279"/>
                    <a:pt x="156" y="276"/>
                  </a:cubicBezTo>
                  <a:cubicBezTo>
                    <a:pt x="159" y="273"/>
                    <a:pt x="174" y="269"/>
                    <a:pt x="175" y="272"/>
                  </a:cubicBezTo>
                  <a:cubicBezTo>
                    <a:pt x="177" y="275"/>
                    <a:pt x="167" y="277"/>
                    <a:pt x="172" y="279"/>
                  </a:cubicBezTo>
                  <a:cubicBezTo>
                    <a:pt x="176" y="282"/>
                    <a:pt x="184" y="280"/>
                    <a:pt x="185" y="277"/>
                  </a:cubicBezTo>
                  <a:cubicBezTo>
                    <a:pt x="187" y="275"/>
                    <a:pt x="194" y="275"/>
                    <a:pt x="190" y="281"/>
                  </a:cubicBezTo>
                  <a:close/>
                  <a:moveTo>
                    <a:pt x="235" y="338"/>
                  </a:moveTo>
                  <a:cubicBezTo>
                    <a:pt x="229" y="343"/>
                    <a:pt x="230" y="342"/>
                    <a:pt x="225" y="343"/>
                  </a:cubicBezTo>
                  <a:cubicBezTo>
                    <a:pt x="220" y="343"/>
                    <a:pt x="224" y="348"/>
                    <a:pt x="218" y="349"/>
                  </a:cubicBezTo>
                  <a:cubicBezTo>
                    <a:pt x="212" y="349"/>
                    <a:pt x="198" y="350"/>
                    <a:pt x="196" y="346"/>
                  </a:cubicBezTo>
                  <a:cubicBezTo>
                    <a:pt x="196" y="345"/>
                    <a:pt x="204" y="346"/>
                    <a:pt x="204" y="344"/>
                  </a:cubicBezTo>
                  <a:cubicBezTo>
                    <a:pt x="205" y="341"/>
                    <a:pt x="207" y="338"/>
                    <a:pt x="211" y="338"/>
                  </a:cubicBezTo>
                  <a:cubicBezTo>
                    <a:pt x="214" y="338"/>
                    <a:pt x="214" y="333"/>
                    <a:pt x="208" y="330"/>
                  </a:cubicBezTo>
                  <a:cubicBezTo>
                    <a:pt x="202" y="327"/>
                    <a:pt x="217" y="325"/>
                    <a:pt x="220" y="330"/>
                  </a:cubicBezTo>
                  <a:cubicBezTo>
                    <a:pt x="223" y="334"/>
                    <a:pt x="229" y="338"/>
                    <a:pt x="232" y="334"/>
                  </a:cubicBezTo>
                  <a:cubicBezTo>
                    <a:pt x="235" y="331"/>
                    <a:pt x="254" y="322"/>
                    <a:pt x="254" y="326"/>
                  </a:cubicBezTo>
                  <a:cubicBezTo>
                    <a:pt x="254" y="331"/>
                    <a:pt x="240" y="333"/>
                    <a:pt x="235" y="338"/>
                  </a:cubicBezTo>
                  <a:close/>
                  <a:moveTo>
                    <a:pt x="359" y="468"/>
                  </a:moveTo>
                  <a:cubicBezTo>
                    <a:pt x="355" y="468"/>
                    <a:pt x="359" y="458"/>
                    <a:pt x="352" y="454"/>
                  </a:cubicBezTo>
                  <a:cubicBezTo>
                    <a:pt x="344" y="449"/>
                    <a:pt x="340" y="440"/>
                    <a:pt x="340" y="436"/>
                  </a:cubicBezTo>
                  <a:cubicBezTo>
                    <a:pt x="340" y="431"/>
                    <a:pt x="347" y="429"/>
                    <a:pt x="350" y="433"/>
                  </a:cubicBezTo>
                  <a:cubicBezTo>
                    <a:pt x="353" y="436"/>
                    <a:pt x="357" y="451"/>
                    <a:pt x="360" y="455"/>
                  </a:cubicBezTo>
                  <a:cubicBezTo>
                    <a:pt x="362" y="460"/>
                    <a:pt x="362" y="468"/>
                    <a:pt x="359" y="46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7" name="Freeform 126"/>
            <p:cNvSpPr>
              <a:spLocks noEditPoints="1"/>
            </p:cNvSpPr>
            <p:nvPr/>
          </p:nvSpPr>
          <p:spPr bwMode="auto">
            <a:xfrm>
              <a:off x="3968200" y="3593646"/>
              <a:ext cx="2835275" cy="1747838"/>
            </a:xfrm>
            <a:custGeom>
              <a:avLst/>
              <a:gdLst>
                <a:gd name="T0" fmla="*/ 249 w 817"/>
                <a:gd name="T1" fmla="*/ 164 h 503"/>
                <a:gd name="T2" fmla="*/ 218 w 817"/>
                <a:gd name="T3" fmla="*/ 25 h 503"/>
                <a:gd name="T4" fmla="*/ 132 w 817"/>
                <a:gd name="T5" fmla="*/ 15 h 503"/>
                <a:gd name="T6" fmla="*/ 96 w 817"/>
                <a:gd name="T7" fmla="*/ 8 h 503"/>
                <a:gd name="T8" fmla="*/ 66 w 817"/>
                <a:gd name="T9" fmla="*/ 15 h 503"/>
                <a:gd name="T10" fmla="*/ 13 w 817"/>
                <a:gd name="T11" fmla="*/ 42 h 503"/>
                <a:gd name="T12" fmla="*/ 50 w 817"/>
                <a:gd name="T13" fmla="*/ 74 h 503"/>
                <a:gd name="T14" fmla="*/ 12 w 817"/>
                <a:gd name="T15" fmla="*/ 76 h 503"/>
                <a:gd name="T16" fmla="*/ 42 w 817"/>
                <a:gd name="T17" fmla="*/ 97 h 503"/>
                <a:gd name="T18" fmla="*/ 30 w 817"/>
                <a:gd name="T19" fmla="*/ 113 h 503"/>
                <a:gd name="T20" fmla="*/ 32 w 817"/>
                <a:gd name="T21" fmla="*/ 156 h 503"/>
                <a:gd name="T22" fmla="*/ 68 w 817"/>
                <a:gd name="T23" fmla="*/ 168 h 503"/>
                <a:gd name="T24" fmla="*/ 72 w 817"/>
                <a:gd name="T25" fmla="*/ 192 h 503"/>
                <a:gd name="T26" fmla="*/ 60 w 817"/>
                <a:gd name="T27" fmla="*/ 205 h 503"/>
                <a:gd name="T28" fmla="*/ 104 w 817"/>
                <a:gd name="T29" fmla="*/ 178 h 503"/>
                <a:gd name="T30" fmla="*/ 123 w 817"/>
                <a:gd name="T31" fmla="*/ 152 h 503"/>
                <a:gd name="T32" fmla="*/ 136 w 817"/>
                <a:gd name="T33" fmla="*/ 143 h 503"/>
                <a:gd name="T34" fmla="*/ 161 w 817"/>
                <a:gd name="T35" fmla="*/ 154 h 503"/>
                <a:gd name="T36" fmla="*/ 177 w 817"/>
                <a:gd name="T37" fmla="*/ 144 h 503"/>
                <a:gd name="T38" fmla="*/ 196 w 817"/>
                <a:gd name="T39" fmla="*/ 152 h 503"/>
                <a:gd name="T40" fmla="*/ 242 w 817"/>
                <a:gd name="T41" fmla="*/ 166 h 503"/>
                <a:gd name="T42" fmla="*/ 267 w 817"/>
                <a:gd name="T43" fmla="*/ 177 h 503"/>
                <a:gd name="T44" fmla="*/ 268 w 817"/>
                <a:gd name="T45" fmla="*/ 187 h 503"/>
                <a:gd name="T46" fmla="*/ 277 w 817"/>
                <a:gd name="T47" fmla="*/ 188 h 503"/>
                <a:gd name="T48" fmla="*/ 285 w 817"/>
                <a:gd name="T49" fmla="*/ 196 h 503"/>
                <a:gd name="T50" fmla="*/ 282 w 817"/>
                <a:gd name="T51" fmla="*/ 214 h 503"/>
                <a:gd name="T52" fmla="*/ 300 w 817"/>
                <a:gd name="T53" fmla="*/ 214 h 503"/>
                <a:gd name="T54" fmla="*/ 10 w 817"/>
                <a:gd name="T55" fmla="*/ 223 h 503"/>
                <a:gd name="T56" fmla="*/ 127 w 817"/>
                <a:gd name="T57" fmla="*/ 171 h 503"/>
                <a:gd name="T58" fmla="*/ 126 w 817"/>
                <a:gd name="T59" fmla="*/ 183 h 503"/>
                <a:gd name="T60" fmla="*/ 17 w 817"/>
                <a:gd name="T61" fmla="*/ 156 h 503"/>
                <a:gd name="T62" fmla="*/ 780 w 817"/>
                <a:gd name="T63" fmla="*/ 316 h 503"/>
                <a:gd name="T64" fmla="*/ 720 w 817"/>
                <a:gd name="T65" fmla="*/ 337 h 503"/>
                <a:gd name="T66" fmla="*/ 691 w 817"/>
                <a:gd name="T67" fmla="*/ 338 h 503"/>
                <a:gd name="T68" fmla="*/ 660 w 817"/>
                <a:gd name="T69" fmla="*/ 336 h 503"/>
                <a:gd name="T70" fmla="*/ 680 w 817"/>
                <a:gd name="T71" fmla="*/ 304 h 503"/>
                <a:gd name="T72" fmla="*/ 643 w 817"/>
                <a:gd name="T73" fmla="*/ 292 h 503"/>
                <a:gd name="T74" fmla="*/ 616 w 817"/>
                <a:gd name="T75" fmla="*/ 283 h 503"/>
                <a:gd name="T76" fmla="*/ 367 w 817"/>
                <a:gd name="T77" fmla="*/ 277 h 503"/>
                <a:gd name="T78" fmla="*/ 363 w 817"/>
                <a:gd name="T79" fmla="*/ 282 h 503"/>
                <a:gd name="T80" fmla="*/ 357 w 817"/>
                <a:gd name="T81" fmla="*/ 311 h 503"/>
                <a:gd name="T82" fmla="*/ 366 w 817"/>
                <a:gd name="T83" fmla="*/ 384 h 503"/>
                <a:gd name="T84" fmla="*/ 397 w 817"/>
                <a:gd name="T85" fmla="*/ 421 h 503"/>
                <a:gd name="T86" fmla="*/ 461 w 817"/>
                <a:gd name="T87" fmla="*/ 446 h 503"/>
                <a:gd name="T88" fmla="*/ 516 w 817"/>
                <a:gd name="T89" fmla="*/ 462 h 503"/>
                <a:gd name="T90" fmla="*/ 558 w 817"/>
                <a:gd name="T91" fmla="*/ 489 h 503"/>
                <a:gd name="T92" fmla="*/ 583 w 817"/>
                <a:gd name="T93" fmla="*/ 470 h 503"/>
                <a:gd name="T94" fmla="*/ 614 w 817"/>
                <a:gd name="T95" fmla="*/ 460 h 503"/>
                <a:gd name="T96" fmla="*/ 634 w 817"/>
                <a:gd name="T97" fmla="*/ 458 h 503"/>
                <a:gd name="T98" fmla="*/ 673 w 817"/>
                <a:gd name="T99" fmla="*/ 460 h 503"/>
                <a:gd name="T100" fmla="*/ 701 w 817"/>
                <a:gd name="T101" fmla="*/ 499 h 503"/>
                <a:gd name="T102" fmla="*/ 709 w 817"/>
                <a:gd name="T103" fmla="*/ 434 h 503"/>
                <a:gd name="T104" fmla="*/ 739 w 817"/>
                <a:gd name="T105" fmla="*/ 408 h 503"/>
                <a:gd name="T106" fmla="*/ 735 w 817"/>
                <a:gd name="T107" fmla="*/ 384 h 503"/>
                <a:gd name="T108" fmla="*/ 748 w 817"/>
                <a:gd name="T109" fmla="*/ 386 h 503"/>
                <a:gd name="T110" fmla="*/ 775 w 817"/>
                <a:gd name="T111" fmla="*/ 356 h 503"/>
                <a:gd name="T112" fmla="*/ 786 w 817"/>
                <a:gd name="T113" fmla="*/ 339 h 503"/>
                <a:gd name="T114" fmla="*/ 811 w 817"/>
                <a:gd name="T115" fmla="*/ 295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7" h="503">
                  <a:moveTo>
                    <a:pt x="307" y="204"/>
                  </a:moveTo>
                  <a:cubicBezTo>
                    <a:pt x="308" y="201"/>
                    <a:pt x="308" y="199"/>
                    <a:pt x="299" y="195"/>
                  </a:cubicBezTo>
                  <a:cubicBezTo>
                    <a:pt x="290" y="192"/>
                    <a:pt x="291" y="189"/>
                    <a:pt x="285" y="178"/>
                  </a:cubicBezTo>
                  <a:cubicBezTo>
                    <a:pt x="279" y="168"/>
                    <a:pt x="268" y="163"/>
                    <a:pt x="268" y="159"/>
                  </a:cubicBezTo>
                  <a:cubicBezTo>
                    <a:pt x="268" y="155"/>
                    <a:pt x="257" y="155"/>
                    <a:pt x="257" y="158"/>
                  </a:cubicBezTo>
                  <a:cubicBezTo>
                    <a:pt x="257" y="161"/>
                    <a:pt x="252" y="162"/>
                    <a:pt x="249" y="164"/>
                  </a:cubicBezTo>
                  <a:cubicBezTo>
                    <a:pt x="247" y="166"/>
                    <a:pt x="245" y="163"/>
                    <a:pt x="243" y="160"/>
                  </a:cubicBezTo>
                  <a:cubicBezTo>
                    <a:pt x="241" y="157"/>
                    <a:pt x="235" y="154"/>
                    <a:pt x="235" y="152"/>
                  </a:cubicBezTo>
                  <a:cubicBezTo>
                    <a:pt x="235" y="150"/>
                    <a:pt x="234" y="146"/>
                    <a:pt x="229" y="148"/>
                  </a:cubicBezTo>
                  <a:cubicBezTo>
                    <a:pt x="225" y="150"/>
                    <a:pt x="223" y="148"/>
                    <a:pt x="222" y="149"/>
                  </a:cubicBezTo>
                  <a:cubicBezTo>
                    <a:pt x="221" y="151"/>
                    <a:pt x="218" y="148"/>
                    <a:pt x="218" y="148"/>
                  </a:cubicBezTo>
                  <a:cubicBezTo>
                    <a:pt x="218" y="25"/>
                    <a:pt x="218" y="25"/>
                    <a:pt x="218" y="25"/>
                  </a:cubicBezTo>
                  <a:cubicBezTo>
                    <a:pt x="216" y="25"/>
                    <a:pt x="215" y="25"/>
                    <a:pt x="214" y="24"/>
                  </a:cubicBezTo>
                  <a:cubicBezTo>
                    <a:pt x="209" y="22"/>
                    <a:pt x="201" y="19"/>
                    <a:pt x="197" y="20"/>
                  </a:cubicBezTo>
                  <a:cubicBezTo>
                    <a:pt x="193" y="21"/>
                    <a:pt x="185" y="22"/>
                    <a:pt x="182" y="20"/>
                  </a:cubicBezTo>
                  <a:cubicBezTo>
                    <a:pt x="179" y="19"/>
                    <a:pt x="175" y="18"/>
                    <a:pt x="169" y="18"/>
                  </a:cubicBezTo>
                  <a:cubicBezTo>
                    <a:pt x="163" y="19"/>
                    <a:pt x="160" y="15"/>
                    <a:pt x="152" y="13"/>
                  </a:cubicBezTo>
                  <a:cubicBezTo>
                    <a:pt x="145" y="12"/>
                    <a:pt x="134" y="14"/>
                    <a:pt x="132" y="15"/>
                  </a:cubicBezTo>
                  <a:cubicBezTo>
                    <a:pt x="129" y="16"/>
                    <a:pt x="130" y="12"/>
                    <a:pt x="127" y="13"/>
                  </a:cubicBezTo>
                  <a:cubicBezTo>
                    <a:pt x="123" y="13"/>
                    <a:pt x="126" y="11"/>
                    <a:pt x="124" y="8"/>
                  </a:cubicBezTo>
                  <a:cubicBezTo>
                    <a:pt x="122" y="6"/>
                    <a:pt x="113" y="8"/>
                    <a:pt x="110" y="9"/>
                  </a:cubicBezTo>
                  <a:cubicBezTo>
                    <a:pt x="107" y="9"/>
                    <a:pt x="106" y="7"/>
                    <a:pt x="106" y="5"/>
                  </a:cubicBezTo>
                  <a:cubicBezTo>
                    <a:pt x="106" y="4"/>
                    <a:pt x="103" y="4"/>
                    <a:pt x="102" y="6"/>
                  </a:cubicBezTo>
                  <a:cubicBezTo>
                    <a:pt x="101" y="9"/>
                    <a:pt x="97" y="9"/>
                    <a:pt x="96" y="8"/>
                  </a:cubicBezTo>
                  <a:cubicBezTo>
                    <a:pt x="94" y="6"/>
                    <a:pt x="99" y="6"/>
                    <a:pt x="99" y="4"/>
                  </a:cubicBezTo>
                  <a:cubicBezTo>
                    <a:pt x="99" y="2"/>
                    <a:pt x="94" y="1"/>
                    <a:pt x="93" y="1"/>
                  </a:cubicBezTo>
                  <a:cubicBezTo>
                    <a:pt x="91" y="0"/>
                    <a:pt x="88" y="3"/>
                    <a:pt x="84" y="6"/>
                  </a:cubicBezTo>
                  <a:cubicBezTo>
                    <a:pt x="81" y="9"/>
                    <a:pt x="75" y="9"/>
                    <a:pt x="72" y="9"/>
                  </a:cubicBezTo>
                  <a:cubicBezTo>
                    <a:pt x="68" y="8"/>
                    <a:pt x="64" y="9"/>
                    <a:pt x="64" y="11"/>
                  </a:cubicBezTo>
                  <a:cubicBezTo>
                    <a:pt x="64" y="13"/>
                    <a:pt x="68" y="13"/>
                    <a:pt x="66" y="15"/>
                  </a:cubicBezTo>
                  <a:cubicBezTo>
                    <a:pt x="63" y="18"/>
                    <a:pt x="63" y="12"/>
                    <a:pt x="60" y="15"/>
                  </a:cubicBezTo>
                  <a:cubicBezTo>
                    <a:pt x="58" y="17"/>
                    <a:pt x="50" y="17"/>
                    <a:pt x="48" y="17"/>
                  </a:cubicBezTo>
                  <a:cubicBezTo>
                    <a:pt x="47" y="16"/>
                    <a:pt x="41" y="23"/>
                    <a:pt x="39" y="25"/>
                  </a:cubicBezTo>
                  <a:cubicBezTo>
                    <a:pt x="37" y="26"/>
                    <a:pt x="40" y="28"/>
                    <a:pt x="35" y="33"/>
                  </a:cubicBezTo>
                  <a:cubicBezTo>
                    <a:pt x="31" y="38"/>
                    <a:pt x="18" y="37"/>
                    <a:pt x="15" y="37"/>
                  </a:cubicBezTo>
                  <a:cubicBezTo>
                    <a:pt x="12" y="37"/>
                    <a:pt x="14" y="40"/>
                    <a:pt x="13" y="42"/>
                  </a:cubicBezTo>
                  <a:cubicBezTo>
                    <a:pt x="12" y="44"/>
                    <a:pt x="15" y="46"/>
                    <a:pt x="22" y="48"/>
                  </a:cubicBezTo>
                  <a:cubicBezTo>
                    <a:pt x="29" y="50"/>
                    <a:pt x="34" y="60"/>
                    <a:pt x="35" y="62"/>
                  </a:cubicBezTo>
                  <a:cubicBezTo>
                    <a:pt x="36" y="64"/>
                    <a:pt x="45" y="62"/>
                    <a:pt x="49" y="62"/>
                  </a:cubicBezTo>
                  <a:cubicBezTo>
                    <a:pt x="52" y="63"/>
                    <a:pt x="48" y="68"/>
                    <a:pt x="51" y="69"/>
                  </a:cubicBezTo>
                  <a:cubicBezTo>
                    <a:pt x="54" y="71"/>
                    <a:pt x="59" y="69"/>
                    <a:pt x="60" y="71"/>
                  </a:cubicBezTo>
                  <a:cubicBezTo>
                    <a:pt x="61" y="74"/>
                    <a:pt x="54" y="71"/>
                    <a:pt x="50" y="74"/>
                  </a:cubicBezTo>
                  <a:cubicBezTo>
                    <a:pt x="47" y="76"/>
                    <a:pt x="45" y="78"/>
                    <a:pt x="43" y="76"/>
                  </a:cubicBezTo>
                  <a:cubicBezTo>
                    <a:pt x="42" y="74"/>
                    <a:pt x="36" y="75"/>
                    <a:pt x="33" y="75"/>
                  </a:cubicBezTo>
                  <a:cubicBezTo>
                    <a:pt x="30" y="76"/>
                    <a:pt x="33" y="72"/>
                    <a:pt x="33" y="70"/>
                  </a:cubicBezTo>
                  <a:cubicBezTo>
                    <a:pt x="33" y="68"/>
                    <a:pt x="29" y="67"/>
                    <a:pt x="23" y="70"/>
                  </a:cubicBezTo>
                  <a:cubicBezTo>
                    <a:pt x="17" y="74"/>
                    <a:pt x="19" y="72"/>
                    <a:pt x="19" y="75"/>
                  </a:cubicBezTo>
                  <a:cubicBezTo>
                    <a:pt x="18" y="78"/>
                    <a:pt x="15" y="73"/>
                    <a:pt x="12" y="76"/>
                  </a:cubicBezTo>
                  <a:cubicBezTo>
                    <a:pt x="8" y="78"/>
                    <a:pt x="2" y="80"/>
                    <a:pt x="1" y="82"/>
                  </a:cubicBezTo>
                  <a:cubicBezTo>
                    <a:pt x="0" y="84"/>
                    <a:pt x="9" y="86"/>
                    <a:pt x="12" y="87"/>
                  </a:cubicBezTo>
                  <a:cubicBezTo>
                    <a:pt x="16" y="87"/>
                    <a:pt x="8" y="90"/>
                    <a:pt x="11" y="90"/>
                  </a:cubicBezTo>
                  <a:cubicBezTo>
                    <a:pt x="14" y="91"/>
                    <a:pt x="13" y="94"/>
                    <a:pt x="17" y="96"/>
                  </a:cubicBezTo>
                  <a:cubicBezTo>
                    <a:pt x="22" y="99"/>
                    <a:pt x="32" y="96"/>
                    <a:pt x="34" y="96"/>
                  </a:cubicBezTo>
                  <a:cubicBezTo>
                    <a:pt x="37" y="96"/>
                    <a:pt x="39" y="100"/>
                    <a:pt x="42" y="97"/>
                  </a:cubicBezTo>
                  <a:cubicBezTo>
                    <a:pt x="44" y="95"/>
                    <a:pt x="52" y="89"/>
                    <a:pt x="56" y="92"/>
                  </a:cubicBezTo>
                  <a:cubicBezTo>
                    <a:pt x="60" y="96"/>
                    <a:pt x="51" y="95"/>
                    <a:pt x="53" y="98"/>
                  </a:cubicBezTo>
                  <a:cubicBezTo>
                    <a:pt x="56" y="100"/>
                    <a:pt x="58" y="106"/>
                    <a:pt x="54" y="108"/>
                  </a:cubicBezTo>
                  <a:cubicBezTo>
                    <a:pt x="50" y="111"/>
                    <a:pt x="47" y="109"/>
                    <a:pt x="45" y="109"/>
                  </a:cubicBezTo>
                  <a:cubicBezTo>
                    <a:pt x="42" y="109"/>
                    <a:pt x="44" y="113"/>
                    <a:pt x="40" y="116"/>
                  </a:cubicBezTo>
                  <a:cubicBezTo>
                    <a:pt x="37" y="118"/>
                    <a:pt x="34" y="113"/>
                    <a:pt x="30" y="113"/>
                  </a:cubicBezTo>
                  <a:cubicBezTo>
                    <a:pt x="26" y="113"/>
                    <a:pt x="27" y="118"/>
                    <a:pt x="27" y="121"/>
                  </a:cubicBezTo>
                  <a:cubicBezTo>
                    <a:pt x="27" y="124"/>
                    <a:pt x="20" y="121"/>
                    <a:pt x="19" y="127"/>
                  </a:cubicBezTo>
                  <a:cubicBezTo>
                    <a:pt x="17" y="133"/>
                    <a:pt x="10" y="128"/>
                    <a:pt x="15" y="134"/>
                  </a:cubicBezTo>
                  <a:cubicBezTo>
                    <a:pt x="19" y="140"/>
                    <a:pt x="19" y="136"/>
                    <a:pt x="22" y="139"/>
                  </a:cubicBezTo>
                  <a:cubicBezTo>
                    <a:pt x="26" y="141"/>
                    <a:pt x="18" y="146"/>
                    <a:pt x="22" y="147"/>
                  </a:cubicBezTo>
                  <a:cubicBezTo>
                    <a:pt x="25" y="147"/>
                    <a:pt x="29" y="154"/>
                    <a:pt x="32" y="156"/>
                  </a:cubicBezTo>
                  <a:cubicBezTo>
                    <a:pt x="34" y="158"/>
                    <a:pt x="38" y="155"/>
                    <a:pt x="41" y="155"/>
                  </a:cubicBezTo>
                  <a:cubicBezTo>
                    <a:pt x="45" y="154"/>
                    <a:pt x="43" y="149"/>
                    <a:pt x="45" y="151"/>
                  </a:cubicBezTo>
                  <a:cubicBezTo>
                    <a:pt x="48" y="153"/>
                    <a:pt x="51" y="159"/>
                    <a:pt x="49" y="160"/>
                  </a:cubicBezTo>
                  <a:cubicBezTo>
                    <a:pt x="47" y="162"/>
                    <a:pt x="48" y="166"/>
                    <a:pt x="48" y="168"/>
                  </a:cubicBezTo>
                  <a:cubicBezTo>
                    <a:pt x="48" y="171"/>
                    <a:pt x="56" y="170"/>
                    <a:pt x="57" y="167"/>
                  </a:cubicBezTo>
                  <a:cubicBezTo>
                    <a:pt x="57" y="165"/>
                    <a:pt x="64" y="164"/>
                    <a:pt x="68" y="168"/>
                  </a:cubicBezTo>
                  <a:cubicBezTo>
                    <a:pt x="71" y="172"/>
                    <a:pt x="73" y="173"/>
                    <a:pt x="73" y="170"/>
                  </a:cubicBezTo>
                  <a:cubicBezTo>
                    <a:pt x="73" y="167"/>
                    <a:pt x="76" y="163"/>
                    <a:pt x="76" y="166"/>
                  </a:cubicBezTo>
                  <a:cubicBezTo>
                    <a:pt x="76" y="168"/>
                    <a:pt x="79" y="169"/>
                    <a:pt x="85" y="167"/>
                  </a:cubicBezTo>
                  <a:cubicBezTo>
                    <a:pt x="90" y="164"/>
                    <a:pt x="88" y="167"/>
                    <a:pt x="85" y="170"/>
                  </a:cubicBezTo>
                  <a:cubicBezTo>
                    <a:pt x="81" y="175"/>
                    <a:pt x="85" y="182"/>
                    <a:pt x="82" y="183"/>
                  </a:cubicBezTo>
                  <a:cubicBezTo>
                    <a:pt x="79" y="184"/>
                    <a:pt x="77" y="191"/>
                    <a:pt x="72" y="192"/>
                  </a:cubicBezTo>
                  <a:cubicBezTo>
                    <a:pt x="68" y="192"/>
                    <a:pt x="60" y="201"/>
                    <a:pt x="59" y="202"/>
                  </a:cubicBezTo>
                  <a:cubicBezTo>
                    <a:pt x="58" y="204"/>
                    <a:pt x="48" y="200"/>
                    <a:pt x="46" y="204"/>
                  </a:cubicBezTo>
                  <a:cubicBezTo>
                    <a:pt x="45" y="208"/>
                    <a:pt x="39" y="211"/>
                    <a:pt x="40" y="212"/>
                  </a:cubicBezTo>
                  <a:cubicBezTo>
                    <a:pt x="42" y="214"/>
                    <a:pt x="50" y="209"/>
                    <a:pt x="50" y="207"/>
                  </a:cubicBezTo>
                  <a:cubicBezTo>
                    <a:pt x="50" y="205"/>
                    <a:pt x="51" y="206"/>
                    <a:pt x="53" y="207"/>
                  </a:cubicBezTo>
                  <a:cubicBezTo>
                    <a:pt x="54" y="209"/>
                    <a:pt x="58" y="206"/>
                    <a:pt x="60" y="205"/>
                  </a:cubicBezTo>
                  <a:cubicBezTo>
                    <a:pt x="61" y="204"/>
                    <a:pt x="64" y="204"/>
                    <a:pt x="65" y="204"/>
                  </a:cubicBezTo>
                  <a:cubicBezTo>
                    <a:pt x="67" y="204"/>
                    <a:pt x="68" y="202"/>
                    <a:pt x="73" y="201"/>
                  </a:cubicBezTo>
                  <a:cubicBezTo>
                    <a:pt x="77" y="201"/>
                    <a:pt x="76" y="199"/>
                    <a:pt x="77" y="197"/>
                  </a:cubicBezTo>
                  <a:cubicBezTo>
                    <a:pt x="78" y="194"/>
                    <a:pt x="90" y="189"/>
                    <a:pt x="92" y="188"/>
                  </a:cubicBezTo>
                  <a:cubicBezTo>
                    <a:pt x="94" y="188"/>
                    <a:pt x="93" y="184"/>
                    <a:pt x="95" y="184"/>
                  </a:cubicBezTo>
                  <a:cubicBezTo>
                    <a:pt x="98" y="184"/>
                    <a:pt x="101" y="181"/>
                    <a:pt x="104" y="178"/>
                  </a:cubicBezTo>
                  <a:cubicBezTo>
                    <a:pt x="107" y="176"/>
                    <a:pt x="108" y="177"/>
                    <a:pt x="110" y="176"/>
                  </a:cubicBezTo>
                  <a:cubicBezTo>
                    <a:pt x="112" y="175"/>
                    <a:pt x="111" y="171"/>
                    <a:pt x="113" y="170"/>
                  </a:cubicBezTo>
                  <a:cubicBezTo>
                    <a:pt x="115" y="170"/>
                    <a:pt x="117" y="168"/>
                    <a:pt x="117" y="166"/>
                  </a:cubicBezTo>
                  <a:cubicBezTo>
                    <a:pt x="117" y="164"/>
                    <a:pt x="111" y="164"/>
                    <a:pt x="111" y="163"/>
                  </a:cubicBezTo>
                  <a:cubicBezTo>
                    <a:pt x="110" y="162"/>
                    <a:pt x="115" y="157"/>
                    <a:pt x="117" y="157"/>
                  </a:cubicBezTo>
                  <a:cubicBezTo>
                    <a:pt x="119" y="157"/>
                    <a:pt x="122" y="155"/>
                    <a:pt x="123" y="152"/>
                  </a:cubicBezTo>
                  <a:cubicBezTo>
                    <a:pt x="123" y="149"/>
                    <a:pt x="126" y="149"/>
                    <a:pt x="128" y="146"/>
                  </a:cubicBezTo>
                  <a:cubicBezTo>
                    <a:pt x="130" y="144"/>
                    <a:pt x="130" y="142"/>
                    <a:pt x="132" y="142"/>
                  </a:cubicBezTo>
                  <a:cubicBezTo>
                    <a:pt x="134" y="141"/>
                    <a:pt x="137" y="138"/>
                    <a:pt x="139" y="137"/>
                  </a:cubicBezTo>
                  <a:cubicBezTo>
                    <a:pt x="142" y="135"/>
                    <a:pt x="139" y="139"/>
                    <a:pt x="144" y="139"/>
                  </a:cubicBezTo>
                  <a:cubicBezTo>
                    <a:pt x="149" y="139"/>
                    <a:pt x="148" y="143"/>
                    <a:pt x="144" y="142"/>
                  </a:cubicBezTo>
                  <a:cubicBezTo>
                    <a:pt x="140" y="140"/>
                    <a:pt x="139" y="140"/>
                    <a:pt x="136" y="143"/>
                  </a:cubicBezTo>
                  <a:cubicBezTo>
                    <a:pt x="132" y="146"/>
                    <a:pt x="135" y="147"/>
                    <a:pt x="132" y="151"/>
                  </a:cubicBezTo>
                  <a:cubicBezTo>
                    <a:pt x="130" y="154"/>
                    <a:pt x="130" y="156"/>
                    <a:pt x="133" y="157"/>
                  </a:cubicBezTo>
                  <a:cubicBezTo>
                    <a:pt x="136" y="157"/>
                    <a:pt x="133" y="159"/>
                    <a:pt x="130" y="160"/>
                  </a:cubicBezTo>
                  <a:cubicBezTo>
                    <a:pt x="127" y="161"/>
                    <a:pt x="129" y="163"/>
                    <a:pt x="133" y="163"/>
                  </a:cubicBezTo>
                  <a:cubicBezTo>
                    <a:pt x="137" y="163"/>
                    <a:pt x="144" y="157"/>
                    <a:pt x="149" y="154"/>
                  </a:cubicBezTo>
                  <a:cubicBezTo>
                    <a:pt x="155" y="151"/>
                    <a:pt x="159" y="154"/>
                    <a:pt x="161" y="154"/>
                  </a:cubicBezTo>
                  <a:cubicBezTo>
                    <a:pt x="162" y="153"/>
                    <a:pt x="159" y="150"/>
                    <a:pt x="161" y="149"/>
                  </a:cubicBezTo>
                  <a:cubicBezTo>
                    <a:pt x="163" y="149"/>
                    <a:pt x="159" y="148"/>
                    <a:pt x="157" y="145"/>
                  </a:cubicBezTo>
                  <a:cubicBezTo>
                    <a:pt x="156" y="141"/>
                    <a:pt x="159" y="143"/>
                    <a:pt x="160" y="141"/>
                  </a:cubicBezTo>
                  <a:cubicBezTo>
                    <a:pt x="161" y="138"/>
                    <a:pt x="163" y="139"/>
                    <a:pt x="165" y="140"/>
                  </a:cubicBezTo>
                  <a:cubicBezTo>
                    <a:pt x="166" y="142"/>
                    <a:pt x="169" y="139"/>
                    <a:pt x="170" y="143"/>
                  </a:cubicBezTo>
                  <a:cubicBezTo>
                    <a:pt x="172" y="146"/>
                    <a:pt x="174" y="142"/>
                    <a:pt x="177" y="144"/>
                  </a:cubicBezTo>
                  <a:cubicBezTo>
                    <a:pt x="180" y="146"/>
                    <a:pt x="176" y="146"/>
                    <a:pt x="173" y="147"/>
                  </a:cubicBezTo>
                  <a:cubicBezTo>
                    <a:pt x="170" y="147"/>
                    <a:pt x="172" y="151"/>
                    <a:pt x="174" y="149"/>
                  </a:cubicBezTo>
                  <a:cubicBezTo>
                    <a:pt x="176" y="148"/>
                    <a:pt x="178" y="146"/>
                    <a:pt x="180" y="148"/>
                  </a:cubicBezTo>
                  <a:cubicBezTo>
                    <a:pt x="183" y="150"/>
                    <a:pt x="183" y="149"/>
                    <a:pt x="185" y="148"/>
                  </a:cubicBezTo>
                  <a:cubicBezTo>
                    <a:pt x="187" y="146"/>
                    <a:pt x="187" y="148"/>
                    <a:pt x="187" y="149"/>
                  </a:cubicBezTo>
                  <a:cubicBezTo>
                    <a:pt x="187" y="151"/>
                    <a:pt x="191" y="151"/>
                    <a:pt x="196" y="152"/>
                  </a:cubicBezTo>
                  <a:cubicBezTo>
                    <a:pt x="201" y="153"/>
                    <a:pt x="211" y="152"/>
                    <a:pt x="214" y="151"/>
                  </a:cubicBezTo>
                  <a:cubicBezTo>
                    <a:pt x="216" y="151"/>
                    <a:pt x="215" y="155"/>
                    <a:pt x="221" y="156"/>
                  </a:cubicBezTo>
                  <a:cubicBezTo>
                    <a:pt x="226" y="157"/>
                    <a:pt x="228" y="151"/>
                    <a:pt x="231" y="153"/>
                  </a:cubicBezTo>
                  <a:cubicBezTo>
                    <a:pt x="233" y="155"/>
                    <a:pt x="231" y="156"/>
                    <a:pt x="229" y="158"/>
                  </a:cubicBezTo>
                  <a:cubicBezTo>
                    <a:pt x="227" y="160"/>
                    <a:pt x="231" y="160"/>
                    <a:pt x="233" y="161"/>
                  </a:cubicBezTo>
                  <a:cubicBezTo>
                    <a:pt x="235" y="162"/>
                    <a:pt x="240" y="163"/>
                    <a:pt x="242" y="166"/>
                  </a:cubicBezTo>
                  <a:cubicBezTo>
                    <a:pt x="245" y="168"/>
                    <a:pt x="246" y="170"/>
                    <a:pt x="252" y="173"/>
                  </a:cubicBezTo>
                  <a:cubicBezTo>
                    <a:pt x="257" y="176"/>
                    <a:pt x="252" y="166"/>
                    <a:pt x="256" y="169"/>
                  </a:cubicBezTo>
                  <a:cubicBezTo>
                    <a:pt x="261" y="173"/>
                    <a:pt x="259" y="169"/>
                    <a:pt x="263" y="173"/>
                  </a:cubicBezTo>
                  <a:cubicBezTo>
                    <a:pt x="266" y="176"/>
                    <a:pt x="265" y="171"/>
                    <a:pt x="264" y="166"/>
                  </a:cubicBezTo>
                  <a:cubicBezTo>
                    <a:pt x="262" y="161"/>
                    <a:pt x="265" y="164"/>
                    <a:pt x="267" y="167"/>
                  </a:cubicBezTo>
                  <a:cubicBezTo>
                    <a:pt x="268" y="169"/>
                    <a:pt x="268" y="174"/>
                    <a:pt x="267" y="177"/>
                  </a:cubicBezTo>
                  <a:cubicBezTo>
                    <a:pt x="266" y="180"/>
                    <a:pt x="261" y="178"/>
                    <a:pt x="261" y="176"/>
                  </a:cubicBezTo>
                  <a:cubicBezTo>
                    <a:pt x="262" y="174"/>
                    <a:pt x="256" y="175"/>
                    <a:pt x="256" y="177"/>
                  </a:cubicBezTo>
                  <a:cubicBezTo>
                    <a:pt x="256" y="180"/>
                    <a:pt x="260" y="185"/>
                    <a:pt x="262" y="185"/>
                  </a:cubicBezTo>
                  <a:cubicBezTo>
                    <a:pt x="265" y="186"/>
                    <a:pt x="263" y="190"/>
                    <a:pt x="265" y="191"/>
                  </a:cubicBezTo>
                  <a:cubicBezTo>
                    <a:pt x="267" y="191"/>
                    <a:pt x="267" y="196"/>
                    <a:pt x="269" y="195"/>
                  </a:cubicBezTo>
                  <a:cubicBezTo>
                    <a:pt x="270" y="195"/>
                    <a:pt x="270" y="189"/>
                    <a:pt x="268" y="187"/>
                  </a:cubicBezTo>
                  <a:cubicBezTo>
                    <a:pt x="266" y="184"/>
                    <a:pt x="267" y="181"/>
                    <a:pt x="269" y="181"/>
                  </a:cubicBezTo>
                  <a:cubicBezTo>
                    <a:pt x="271" y="182"/>
                    <a:pt x="269" y="186"/>
                    <a:pt x="270" y="187"/>
                  </a:cubicBezTo>
                  <a:cubicBezTo>
                    <a:pt x="271" y="188"/>
                    <a:pt x="273" y="186"/>
                    <a:pt x="275" y="184"/>
                  </a:cubicBezTo>
                  <a:cubicBezTo>
                    <a:pt x="278" y="183"/>
                    <a:pt x="274" y="179"/>
                    <a:pt x="275" y="177"/>
                  </a:cubicBezTo>
                  <a:cubicBezTo>
                    <a:pt x="276" y="174"/>
                    <a:pt x="279" y="178"/>
                    <a:pt x="280" y="182"/>
                  </a:cubicBezTo>
                  <a:cubicBezTo>
                    <a:pt x="281" y="186"/>
                    <a:pt x="277" y="186"/>
                    <a:pt x="277" y="188"/>
                  </a:cubicBezTo>
                  <a:cubicBezTo>
                    <a:pt x="277" y="190"/>
                    <a:pt x="274" y="189"/>
                    <a:pt x="273" y="190"/>
                  </a:cubicBezTo>
                  <a:cubicBezTo>
                    <a:pt x="272" y="191"/>
                    <a:pt x="272" y="198"/>
                    <a:pt x="274" y="198"/>
                  </a:cubicBezTo>
                  <a:cubicBezTo>
                    <a:pt x="275" y="198"/>
                    <a:pt x="276" y="192"/>
                    <a:pt x="277" y="195"/>
                  </a:cubicBezTo>
                  <a:cubicBezTo>
                    <a:pt x="278" y="198"/>
                    <a:pt x="281" y="191"/>
                    <a:pt x="282" y="194"/>
                  </a:cubicBezTo>
                  <a:cubicBezTo>
                    <a:pt x="283" y="197"/>
                    <a:pt x="287" y="200"/>
                    <a:pt x="289" y="200"/>
                  </a:cubicBezTo>
                  <a:cubicBezTo>
                    <a:pt x="290" y="199"/>
                    <a:pt x="288" y="196"/>
                    <a:pt x="285" y="196"/>
                  </a:cubicBezTo>
                  <a:cubicBezTo>
                    <a:pt x="283" y="196"/>
                    <a:pt x="283" y="191"/>
                    <a:pt x="286" y="191"/>
                  </a:cubicBezTo>
                  <a:cubicBezTo>
                    <a:pt x="288" y="191"/>
                    <a:pt x="292" y="197"/>
                    <a:pt x="292" y="199"/>
                  </a:cubicBezTo>
                  <a:cubicBezTo>
                    <a:pt x="292" y="201"/>
                    <a:pt x="290" y="201"/>
                    <a:pt x="288" y="203"/>
                  </a:cubicBezTo>
                  <a:cubicBezTo>
                    <a:pt x="286" y="206"/>
                    <a:pt x="283" y="200"/>
                    <a:pt x="281" y="200"/>
                  </a:cubicBezTo>
                  <a:cubicBezTo>
                    <a:pt x="279" y="200"/>
                    <a:pt x="281" y="204"/>
                    <a:pt x="282" y="206"/>
                  </a:cubicBezTo>
                  <a:cubicBezTo>
                    <a:pt x="283" y="209"/>
                    <a:pt x="279" y="212"/>
                    <a:pt x="282" y="214"/>
                  </a:cubicBezTo>
                  <a:cubicBezTo>
                    <a:pt x="285" y="216"/>
                    <a:pt x="284" y="213"/>
                    <a:pt x="285" y="211"/>
                  </a:cubicBezTo>
                  <a:cubicBezTo>
                    <a:pt x="285" y="210"/>
                    <a:pt x="288" y="212"/>
                    <a:pt x="289" y="213"/>
                  </a:cubicBezTo>
                  <a:cubicBezTo>
                    <a:pt x="291" y="214"/>
                    <a:pt x="291" y="210"/>
                    <a:pt x="291" y="209"/>
                  </a:cubicBezTo>
                  <a:cubicBezTo>
                    <a:pt x="291" y="207"/>
                    <a:pt x="294" y="208"/>
                    <a:pt x="295" y="210"/>
                  </a:cubicBezTo>
                  <a:cubicBezTo>
                    <a:pt x="297" y="212"/>
                    <a:pt x="297" y="208"/>
                    <a:pt x="299" y="208"/>
                  </a:cubicBezTo>
                  <a:cubicBezTo>
                    <a:pt x="301" y="208"/>
                    <a:pt x="300" y="212"/>
                    <a:pt x="300" y="214"/>
                  </a:cubicBezTo>
                  <a:cubicBezTo>
                    <a:pt x="300" y="216"/>
                    <a:pt x="303" y="212"/>
                    <a:pt x="303" y="214"/>
                  </a:cubicBezTo>
                  <a:cubicBezTo>
                    <a:pt x="303" y="215"/>
                    <a:pt x="303" y="215"/>
                    <a:pt x="303" y="215"/>
                  </a:cubicBezTo>
                  <a:cubicBezTo>
                    <a:pt x="305" y="214"/>
                    <a:pt x="307" y="212"/>
                    <a:pt x="308" y="211"/>
                  </a:cubicBezTo>
                  <a:cubicBezTo>
                    <a:pt x="312" y="209"/>
                    <a:pt x="306" y="207"/>
                    <a:pt x="307" y="204"/>
                  </a:cubicBezTo>
                  <a:close/>
                  <a:moveTo>
                    <a:pt x="6" y="229"/>
                  </a:moveTo>
                  <a:cubicBezTo>
                    <a:pt x="10" y="227"/>
                    <a:pt x="12" y="225"/>
                    <a:pt x="10" y="223"/>
                  </a:cubicBezTo>
                  <a:cubicBezTo>
                    <a:pt x="8" y="221"/>
                    <a:pt x="3" y="231"/>
                    <a:pt x="6" y="229"/>
                  </a:cubicBezTo>
                  <a:close/>
                  <a:moveTo>
                    <a:pt x="36" y="213"/>
                  </a:moveTo>
                  <a:cubicBezTo>
                    <a:pt x="32" y="212"/>
                    <a:pt x="22" y="218"/>
                    <a:pt x="25" y="219"/>
                  </a:cubicBezTo>
                  <a:cubicBezTo>
                    <a:pt x="28" y="219"/>
                    <a:pt x="29" y="216"/>
                    <a:pt x="32" y="216"/>
                  </a:cubicBezTo>
                  <a:cubicBezTo>
                    <a:pt x="35" y="216"/>
                    <a:pt x="40" y="215"/>
                    <a:pt x="36" y="213"/>
                  </a:cubicBezTo>
                  <a:close/>
                  <a:moveTo>
                    <a:pt x="127" y="171"/>
                  </a:moveTo>
                  <a:cubicBezTo>
                    <a:pt x="127" y="169"/>
                    <a:pt x="124" y="169"/>
                    <a:pt x="120" y="174"/>
                  </a:cubicBezTo>
                  <a:cubicBezTo>
                    <a:pt x="117" y="178"/>
                    <a:pt x="114" y="180"/>
                    <a:pt x="113" y="182"/>
                  </a:cubicBezTo>
                  <a:cubicBezTo>
                    <a:pt x="113" y="184"/>
                    <a:pt x="109" y="181"/>
                    <a:pt x="107" y="184"/>
                  </a:cubicBezTo>
                  <a:cubicBezTo>
                    <a:pt x="106" y="186"/>
                    <a:pt x="108" y="192"/>
                    <a:pt x="111" y="190"/>
                  </a:cubicBezTo>
                  <a:cubicBezTo>
                    <a:pt x="113" y="188"/>
                    <a:pt x="113" y="190"/>
                    <a:pt x="115" y="190"/>
                  </a:cubicBezTo>
                  <a:cubicBezTo>
                    <a:pt x="117" y="190"/>
                    <a:pt x="124" y="185"/>
                    <a:pt x="126" y="183"/>
                  </a:cubicBezTo>
                  <a:cubicBezTo>
                    <a:pt x="127" y="180"/>
                    <a:pt x="123" y="179"/>
                    <a:pt x="122" y="178"/>
                  </a:cubicBezTo>
                  <a:cubicBezTo>
                    <a:pt x="122" y="176"/>
                    <a:pt x="126" y="176"/>
                    <a:pt x="128" y="175"/>
                  </a:cubicBezTo>
                  <a:cubicBezTo>
                    <a:pt x="130" y="174"/>
                    <a:pt x="126" y="173"/>
                    <a:pt x="127" y="171"/>
                  </a:cubicBezTo>
                  <a:close/>
                  <a:moveTo>
                    <a:pt x="13" y="150"/>
                  </a:moveTo>
                  <a:cubicBezTo>
                    <a:pt x="13" y="147"/>
                    <a:pt x="5" y="150"/>
                    <a:pt x="6" y="153"/>
                  </a:cubicBezTo>
                  <a:cubicBezTo>
                    <a:pt x="7" y="155"/>
                    <a:pt x="14" y="157"/>
                    <a:pt x="17" y="156"/>
                  </a:cubicBezTo>
                  <a:cubicBezTo>
                    <a:pt x="20" y="155"/>
                    <a:pt x="21" y="152"/>
                    <a:pt x="19" y="151"/>
                  </a:cubicBezTo>
                  <a:cubicBezTo>
                    <a:pt x="17" y="149"/>
                    <a:pt x="13" y="153"/>
                    <a:pt x="13" y="150"/>
                  </a:cubicBezTo>
                  <a:close/>
                  <a:moveTo>
                    <a:pt x="811" y="295"/>
                  </a:moveTo>
                  <a:cubicBezTo>
                    <a:pt x="810" y="292"/>
                    <a:pt x="803" y="294"/>
                    <a:pt x="800" y="292"/>
                  </a:cubicBezTo>
                  <a:cubicBezTo>
                    <a:pt x="797" y="289"/>
                    <a:pt x="791" y="301"/>
                    <a:pt x="790" y="306"/>
                  </a:cubicBezTo>
                  <a:cubicBezTo>
                    <a:pt x="789" y="311"/>
                    <a:pt x="780" y="316"/>
                    <a:pt x="780" y="316"/>
                  </a:cubicBezTo>
                  <a:cubicBezTo>
                    <a:pt x="780" y="316"/>
                    <a:pt x="754" y="317"/>
                    <a:pt x="752" y="317"/>
                  </a:cubicBezTo>
                  <a:cubicBezTo>
                    <a:pt x="751" y="317"/>
                    <a:pt x="745" y="322"/>
                    <a:pt x="741" y="325"/>
                  </a:cubicBezTo>
                  <a:cubicBezTo>
                    <a:pt x="741" y="325"/>
                    <a:pt x="742" y="325"/>
                    <a:pt x="742" y="325"/>
                  </a:cubicBezTo>
                  <a:cubicBezTo>
                    <a:pt x="744" y="330"/>
                    <a:pt x="735" y="333"/>
                    <a:pt x="726" y="333"/>
                  </a:cubicBezTo>
                  <a:cubicBezTo>
                    <a:pt x="723" y="333"/>
                    <a:pt x="721" y="333"/>
                    <a:pt x="720" y="334"/>
                  </a:cubicBezTo>
                  <a:cubicBezTo>
                    <a:pt x="720" y="335"/>
                    <a:pt x="720" y="336"/>
                    <a:pt x="720" y="337"/>
                  </a:cubicBezTo>
                  <a:cubicBezTo>
                    <a:pt x="720" y="337"/>
                    <a:pt x="719" y="338"/>
                    <a:pt x="718" y="339"/>
                  </a:cubicBezTo>
                  <a:cubicBezTo>
                    <a:pt x="716" y="342"/>
                    <a:pt x="705" y="347"/>
                    <a:pt x="699" y="350"/>
                  </a:cubicBezTo>
                  <a:cubicBezTo>
                    <a:pt x="692" y="354"/>
                    <a:pt x="683" y="352"/>
                    <a:pt x="683" y="347"/>
                  </a:cubicBezTo>
                  <a:cubicBezTo>
                    <a:pt x="683" y="341"/>
                    <a:pt x="688" y="342"/>
                    <a:pt x="689" y="345"/>
                  </a:cubicBezTo>
                  <a:cubicBezTo>
                    <a:pt x="690" y="346"/>
                    <a:pt x="691" y="345"/>
                    <a:pt x="692" y="344"/>
                  </a:cubicBezTo>
                  <a:cubicBezTo>
                    <a:pt x="691" y="342"/>
                    <a:pt x="691" y="340"/>
                    <a:pt x="691" y="338"/>
                  </a:cubicBezTo>
                  <a:cubicBezTo>
                    <a:pt x="689" y="337"/>
                    <a:pt x="692" y="329"/>
                    <a:pt x="688" y="327"/>
                  </a:cubicBezTo>
                  <a:cubicBezTo>
                    <a:pt x="684" y="326"/>
                    <a:pt x="679" y="333"/>
                    <a:pt x="680" y="329"/>
                  </a:cubicBezTo>
                  <a:cubicBezTo>
                    <a:pt x="680" y="324"/>
                    <a:pt x="687" y="320"/>
                    <a:pt x="683" y="314"/>
                  </a:cubicBezTo>
                  <a:cubicBezTo>
                    <a:pt x="679" y="308"/>
                    <a:pt x="672" y="308"/>
                    <a:pt x="670" y="313"/>
                  </a:cubicBezTo>
                  <a:cubicBezTo>
                    <a:pt x="669" y="317"/>
                    <a:pt x="664" y="315"/>
                    <a:pt x="662" y="319"/>
                  </a:cubicBezTo>
                  <a:cubicBezTo>
                    <a:pt x="660" y="322"/>
                    <a:pt x="659" y="330"/>
                    <a:pt x="660" y="336"/>
                  </a:cubicBezTo>
                  <a:cubicBezTo>
                    <a:pt x="661" y="342"/>
                    <a:pt x="660" y="344"/>
                    <a:pt x="654" y="348"/>
                  </a:cubicBezTo>
                  <a:cubicBezTo>
                    <a:pt x="649" y="351"/>
                    <a:pt x="646" y="343"/>
                    <a:pt x="648" y="332"/>
                  </a:cubicBezTo>
                  <a:cubicBezTo>
                    <a:pt x="650" y="325"/>
                    <a:pt x="654" y="318"/>
                    <a:pt x="650" y="318"/>
                  </a:cubicBezTo>
                  <a:cubicBezTo>
                    <a:pt x="646" y="318"/>
                    <a:pt x="655" y="310"/>
                    <a:pt x="662" y="308"/>
                  </a:cubicBezTo>
                  <a:cubicBezTo>
                    <a:pt x="670" y="306"/>
                    <a:pt x="679" y="307"/>
                    <a:pt x="679" y="305"/>
                  </a:cubicBezTo>
                  <a:cubicBezTo>
                    <a:pt x="679" y="304"/>
                    <a:pt x="679" y="304"/>
                    <a:pt x="680" y="304"/>
                  </a:cubicBezTo>
                  <a:cubicBezTo>
                    <a:pt x="678" y="303"/>
                    <a:pt x="677" y="302"/>
                    <a:pt x="675" y="301"/>
                  </a:cubicBezTo>
                  <a:cubicBezTo>
                    <a:pt x="675" y="301"/>
                    <a:pt x="675" y="302"/>
                    <a:pt x="674" y="302"/>
                  </a:cubicBezTo>
                  <a:cubicBezTo>
                    <a:pt x="671" y="304"/>
                    <a:pt x="672" y="299"/>
                    <a:pt x="667" y="299"/>
                  </a:cubicBezTo>
                  <a:cubicBezTo>
                    <a:pt x="661" y="299"/>
                    <a:pt x="656" y="304"/>
                    <a:pt x="652" y="302"/>
                  </a:cubicBezTo>
                  <a:cubicBezTo>
                    <a:pt x="648" y="299"/>
                    <a:pt x="650" y="297"/>
                    <a:pt x="646" y="297"/>
                  </a:cubicBezTo>
                  <a:cubicBezTo>
                    <a:pt x="642" y="297"/>
                    <a:pt x="649" y="289"/>
                    <a:pt x="643" y="292"/>
                  </a:cubicBezTo>
                  <a:cubicBezTo>
                    <a:pt x="637" y="296"/>
                    <a:pt x="629" y="303"/>
                    <a:pt x="625" y="300"/>
                  </a:cubicBezTo>
                  <a:cubicBezTo>
                    <a:pt x="621" y="296"/>
                    <a:pt x="617" y="301"/>
                    <a:pt x="614" y="298"/>
                  </a:cubicBezTo>
                  <a:cubicBezTo>
                    <a:pt x="612" y="295"/>
                    <a:pt x="624" y="287"/>
                    <a:pt x="630" y="288"/>
                  </a:cubicBezTo>
                  <a:cubicBezTo>
                    <a:pt x="632" y="288"/>
                    <a:pt x="633" y="287"/>
                    <a:pt x="635" y="286"/>
                  </a:cubicBezTo>
                  <a:cubicBezTo>
                    <a:pt x="631" y="285"/>
                    <a:pt x="625" y="282"/>
                    <a:pt x="623" y="285"/>
                  </a:cubicBezTo>
                  <a:cubicBezTo>
                    <a:pt x="621" y="287"/>
                    <a:pt x="618" y="285"/>
                    <a:pt x="616" y="283"/>
                  </a:cubicBezTo>
                  <a:cubicBezTo>
                    <a:pt x="614" y="281"/>
                    <a:pt x="612" y="284"/>
                    <a:pt x="609" y="281"/>
                  </a:cubicBezTo>
                  <a:cubicBezTo>
                    <a:pt x="607" y="277"/>
                    <a:pt x="604" y="280"/>
                    <a:pt x="602" y="280"/>
                  </a:cubicBezTo>
                  <a:cubicBezTo>
                    <a:pt x="600" y="281"/>
                    <a:pt x="598" y="279"/>
                    <a:pt x="595" y="278"/>
                  </a:cubicBezTo>
                  <a:cubicBezTo>
                    <a:pt x="592" y="277"/>
                    <a:pt x="594" y="274"/>
                    <a:pt x="592" y="272"/>
                  </a:cubicBezTo>
                  <a:cubicBezTo>
                    <a:pt x="589" y="270"/>
                    <a:pt x="589" y="276"/>
                    <a:pt x="589" y="276"/>
                  </a:cubicBezTo>
                  <a:cubicBezTo>
                    <a:pt x="367" y="277"/>
                    <a:pt x="367" y="277"/>
                    <a:pt x="367" y="277"/>
                  </a:cubicBezTo>
                  <a:cubicBezTo>
                    <a:pt x="368" y="277"/>
                    <a:pt x="368" y="277"/>
                    <a:pt x="368" y="278"/>
                  </a:cubicBezTo>
                  <a:cubicBezTo>
                    <a:pt x="371" y="281"/>
                    <a:pt x="369" y="283"/>
                    <a:pt x="370" y="286"/>
                  </a:cubicBezTo>
                  <a:cubicBezTo>
                    <a:pt x="371" y="290"/>
                    <a:pt x="370" y="294"/>
                    <a:pt x="367" y="294"/>
                  </a:cubicBezTo>
                  <a:cubicBezTo>
                    <a:pt x="364" y="294"/>
                    <a:pt x="364" y="291"/>
                    <a:pt x="366" y="290"/>
                  </a:cubicBezTo>
                  <a:cubicBezTo>
                    <a:pt x="368" y="289"/>
                    <a:pt x="367" y="285"/>
                    <a:pt x="365" y="285"/>
                  </a:cubicBezTo>
                  <a:cubicBezTo>
                    <a:pt x="364" y="285"/>
                    <a:pt x="363" y="284"/>
                    <a:pt x="363" y="282"/>
                  </a:cubicBezTo>
                  <a:cubicBezTo>
                    <a:pt x="360" y="283"/>
                    <a:pt x="356" y="283"/>
                    <a:pt x="351" y="282"/>
                  </a:cubicBezTo>
                  <a:cubicBezTo>
                    <a:pt x="351" y="282"/>
                    <a:pt x="351" y="283"/>
                    <a:pt x="351" y="283"/>
                  </a:cubicBezTo>
                  <a:cubicBezTo>
                    <a:pt x="351" y="285"/>
                    <a:pt x="352" y="290"/>
                    <a:pt x="355" y="294"/>
                  </a:cubicBezTo>
                  <a:cubicBezTo>
                    <a:pt x="358" y="297"/>
                    <a:pt x="356" y="300"/>
                    <a:pt x="359" y="301"/>
                  </a:cubicBezTo>
                  <a:cubicBezTo>
                    <a:pt x="361" y="303"/>
                    <a:pt x="361" y="304"/>
                    <a:pt x="359" y="304"/>
                  </a:cubicBezTo>
                  <a:cubicBezTo>
                    <a:pt x="356" y="303"/>
                    <a:pt x="358" y="306"/>
                    <a:pt x="357" y="311"/>
                  </a:cubicBezTo>
                  <a:cubicBezTo>
                    <a:pt x="356" y="316"/>
                    <a:pt x="356" y="327"/>
                    <a:pt x="356" y="331"/>
                  </a:cubicBezTo>
                  <a:cubicBezTo>
                    <a:pt x="355" y="334"/>
                    <a:pt x="351" y="340"/>
                    <a:pt x="354" y="343"/>
                  </a:cubicBezTo>
                  <a:cubicBezTo>
                    <a:pt x="356" y="347"/>
                    <a:pt x="358" y="352"/>
                    <a:pt x="356" y="356"/>
                  </a:cubicBezTo>
                  <a:cubicBezTo>
                    <a:pt x="355" y="361"/>
                    <a:pt x="355" y="364"/>
                    <a:pt x="357" y="367"/>
                  </a:cubicBezTo>
                  <a:cubicBezTo>
                    <a:pt x="359" y="370"/>
                    <a:pt x="358" y="376"/>
                    <a:pt x="360" y="377"/>
                  </a:cubicBezTo>
                  <a:cubicBezTo>
                    <a:pt x="362" y="379"/>
                    <a:pt x="364" y="381"/>
                    <a:pt x="366" y="384"/>
                  </a:cubicBezTo>
                  <a:cubicBezTo>
                    <a:pt x="368" y="388"/>
                    <a:pt x="369" y="386"/>
                    <a:pt x="370" y="389"/>
                  </a:cubicBezTo>
                  <a:cubicBezTo>
                    <a:pt x="370" y="392"/>
                    <a:pt x="370" y="393"/>
                    <a:pt x="373" y="394"/>
                  </a:cubicBezTo>
                  <a:cubicBezTo>
                    <a:pt x="376" y="395"/>
                    <a:pt x="374" y="398"/>
                    <a:pt x="374" y="400"/>
                  </a:cubicBezTo>
                  <a:cubicBezTo>
                    <a:pt x="374" y="402"/>
                    <a:pt x="378" y="405"/>
                    <a:pt x="383" y="409"/>
                  </a:cubicBezTo>
                  <a:cubicBezTo>
                    <a:pt x="387" y="413"/>
                    <a:pt x="383" y="417"/>
                    <a:pt x="387" y="417"/>
                  </a:cubicBezTo>
                  <a:cubicBezTo>
                    <a:pt x="390" y="417"/>
                    <a:pt x="393" y="419"/>
                    <a:pt x="397" y="421"/>
                  </a:cubicBezTo>
                  <a:cubicBezTo>
                    <a:pt x="400" y="423"/>
                    <a:pt x="401" y="422"/>
                    <a:pt x="403" y="422"/>
                  </a:cubicBezTo>
                  <a:cubicBezTo>
                    <a:pt x="406" y="423"/>
                    <a:pt x="410" y="428"/>
                    <a:pt x="411" y="431"/>
                  </a:cubicBezTo>
                  <a:cubicBezTo>
                    <a:pt x="411" y="433"/>
                    <a:pt x="412" y="434"/>
                    <a:pt x="413" y="436"/>
                  </a:cubicBezTo>
                  <a:cubicBezTo>
                    <a:pt x="431" y="434"/>
                    <a:pt x="431" y="434"/>
                    <a:pt x="431" y="434"/>
                  </a:cubicBezTo>
                  <a:cubicBezTo>
                    <a:pt x="431" y="434"/>
                    <a:pt x="437" y="438"/>
                    <a:pt x="440" y="439"/>
                  </a:cubicBezTo>
                  <a:cubicBezTo>
                    <a:pt x="443" y="439"/>
                    <a:pt x="461" y="446"/>
                    <a:pt x="461" y="446"/>
                  </a:cubicBezTo>
                  <a:cubicBezTo>
                    <a:pt x="484" y="446"/>
                    <a:pt x="484" y="446"/>
                    <a:pt x="484" y="446"/>
                  </a:cubicBezTo>
                  <a:cubicBezTo>
                    <a:pt x="486" y="442"/>
                    <a:pt x="486" y="442"/>
                    <a:pt x="486" y="442"/>
                  </a:cubicBezTo>
                  <a:cubicBezTo>
                    <a:pt x="499" y="442"/>
                    <a:pt x="499" y="442"/>
                    <a:pt x="499" y="442"/>
                  </a:cubicBezTo>
                  <a:cubicBezTo>
                    <a:pt x="499" y="442"/>
                    <a:pt x="507" y="450"/>
                    <a:pt x="508" y="450"/>
                  </a:cubicBezTo>
                  <a:cubicBezTo>
                    <a:pt x="509" y="451"/>
                    <a:pt x="513" y="454"/>
                    <a:pt x="513" y="457"/>
                  </a:cubicBezTo>
                  <a:cubicBezTo>
                    <a:pt x="513" y="459"/>
                    <a:pt x="514" y="461"/>
                    <a:pt x="516" y="462"/>
                  </a:cubicBezTo>
                  <a:cubicBezTo>
                    <a:pt x="518" y="463"/>
                    <a:pt x="525" y="467"/>
                    <a:pt x="525" y="467"/>
                  </a:cubicBezTo>
                  <a:cubicBezTo>
                    <a:pt x="526" y="466"/>
                    <a:pt x="528" y="459"/>
                    <a:pt x="532" y="459"/>
                  </a:cubicBezTo>
                  <a:cubicBezTo>
                    <a:pt x="535" y="459"/>
                    <a:pt x="545" y="462"/>
                    <a:pt x="546" y="467"/>
                  </a:cubicBezTo>
                  <a:cubicBezTo>
                    <a:pt x="548" y="473"/>
                    <a:pt x="552" y="477"/>
                    <a:pt x="554" y="478"/>
                  </a:cubicBezTo>
                  <a:cubicBezTo>
                    <a:pt x="555" y="479"/>
                    <a:pt x="554" y="483"/>
                    <a:pt x="556" y="484"/>
                  </a:cubicBezTo>
                  <a:cubicBezTo>
                    <a:pt x="557" y="486"/>
                    <a:pt x="557" y="489"/>
                    <a:pt x="558" y="489"/>
                  </a:cubicBezTo>
                  <a:cubicBezTo>
                    <a:pt x="559" y="489"/>
                    <a:pt x="566" y="493"/>
                    <a:pt x="569" y="493"/>
                  </a:cubicBezTo>
                  <a:cubicBezTo>
                    <a:pt x="570" y="493"/>
                    <a:pt x="571" y="494"/>
                    <a:pt x="572" y="494"/>
                  </a:cubicBezTo>
                  <a:cubicBezTo>
                    <a:pt x="573" y="488"/>
                    <a:pt x="566" y="487"/>
                    <a:pt x="570" y="484"/>
                  </a:cubicBezTo>
                  <a:cubicBezTo>
                    <a:pt x="575" y="481"/>
                    <a:pt x="570" y="478"/>
                    <a:pt x="572" y="476"/>
                  </a:cubicBezTo>
                  <a:cubicBezTo>
                    <a:pt x="574" y="475"/>
                    <a:pt x="578" y="474"/>
                    <a:pt x="578" y="471"/>
                  </a:cubicBezTo>
                  <a:cubicBezTo>
                    <a:pt x="578" y="469"/>
                    <a:pt x="580" y="469"/>
                    <a:pt x="583" y="470"/>
                  </a:cubicBezTo>
                  <a:cubicBezTo>
                    <a:pt x="586" y="470"/>
                    <a:pt x="591" y="465"/>
                    <a:pt x="591" y="463"/>
                  </a:cubicBezTo>
                  <a:cubicBezTo>
                    <a:pt x="590" y="461"/>
                    <a:pt x="591" y="461"/>
                    <a:pt x="595" y="461"/>
                  </a:cubicBezTo>
                  <a:cubicBezTo>
                    <a:pt x="598" y="462"/>
                    <a:pt x="597" y="458"/>
                    <a:pt x="600" y="458"/>
                  </a:cubicBezTo>
                  <a:cubicBezTo>
                    <a:pt x="602" y="459"/>
                    <a:pt x="603" y="460"/>
                    <a:pt x="604" y="459"/>
                  </a:cubicBezTo>
                  <a:cubicBezTo>
                    <a:pt x="604" y="457"/>
                    <a:pt x="606" y="457"/>
                    <a:pt x="608" y="459"/>
                  </a:cubicBezTo>
                  <a:cubicBezTo>
                    <a:pt x="609" y="462"/>
                    <a:pt x="614" y="462"/>
                    <a:pt x="614" y="460"/>
                  </a:cubicBezTo>
                  <a:cubicBezTo>
                    <a:pt x="615" y="457"/>
                    <a:pt x="617" y="460"/>
                    <a:pt x="620" y="462"/>
                  </a:cubicBezTo>
                  <a:cubicBezTo>
                    <a:pt x="622" y="465"/>
                    <a:pt x="623" y="464"/>
                    <a:pt x="626" y="464"/>
                  </a:cubicBezTo>
                  <a:cubicBezTo>
                    <a:pt x="630" y="464"/>
                    <a:pt x="630" y="463"/>
                    <a:pt x="630" y="461"/>
                  </a:cubicBezTo>
                  <a:cubicBezTo>
                    <a:pt x="630" y="459"/>
                    <a:pt x="634" y="466"/>
                    <a:pt x="637" y="466"/>
                  </a:cubicBezTo>
                  <a:cubicBezTo>
                    <a:pt x="640" y="467"/>
                    <a:pt x="638" y="464"/>
                    <a:pt x="635" y="462"/>
                  </a:cubicBezTo>
                  <a:cubicBezTo>
                    <a:pt x="633" y="460"/>
                    <a:pt x="636" y="459"/>
                    <a:pt x="634" y="458"/>
                  </a:cubicBezTo>
                  <a:cubicBezTo>
                    <a:pt x="631" y="456"/>
                    <a:pt x="636" y="454"/>
                    <a:pt x="641" y="454"/>
                  </a:cubicBezTo>
                  <a:cubicBezTo>
                    <a:pt x="645" y="454"/>
                    <a:pt x="645" y="455"/>
                    <a:pt x="646" y="453"/>
                  </a:cubicBezTo>
                  <a:cubicBezTo>
                    <a:pt x="648" y="450"/>
                    <a:pt x="649" y="453"/>
                    <a:pt x="649" y="455"/>
                  </a:cubicBezTo>
                  <a:cubicBezTo>
                    <a:pt x="649" y="457"/>
                    <a:pt x="656" y="454"/>
                    <a:pt x="660" y="454"/>
                  </a:cubicBezTo>
                  <a:cubicBezTo>
                    <a:pt x="664" y="454"/>
                    <a:pt x="667" y="457"/>
                    <a:pt x="668" y="459"/>
                  </a:cubicBezTo>
                  <a:cubicBezTo>
                    <a:pt x="668" y="461"/>
                    <a:pt x="671" y="462"/>
                    <a:pt x="673" y="460"/>
                  </a:cubicBezTo>
                  <a:cubicBezTo>
                    <a:pt x="676" y="458"/>
                    <a:pt x="678" y="455"/>
                    <a:pt x="681" y="458"/>
                  </a:cubicBezTo>
                  <a:cubicBezTo>
                    <a:pt x="683" y="460"/>
                    <a:pt x="686" y="463"/>
                    <a:pt x="689" y="466"/>
                  </a:cubicBezTo>
                  <a:cubicBezTo>
                    <a:pt x="692" y="469"/>
                    <a:pt x="687" y="473"/>
                    <a:pt x="689" y="476"/>
                  </a:cubicBezTo>
                  <a:cubicBezTo>
                    <a:pt x="691" y="478"/>
                    <a:pt x="689" y="481"/>
                    <a:pt x="692" y="484"/>
                  </a:cubicBezTo>
                  <a:cubicBezTo>
                    <a:pt x="696" y="486"/>
                    <a:pt x="693" y="491"/>
                    <a:pt x="696" y="492"/>
                  </a:cubicBezTo>
                  <a:cubicBezTo>
                    <a:pt x="698" y="493"/>
                    <a:pt x="701" y="497"/>
                    <a:pt x="701" y="499"/>
                  </a:cubicBezTo>
                  <a:cubicBezTo>
                    <a:pt x="701" y="501"/>
                    <a:pt x="707" y="503"/>
                    <a:pt x="707" y="500"/>
                  </a:cubicBezTo>
                  <a:cubicBezTo>
                    <a:pt x="707" y="497"/>
                    <a:pt x="710" y="493"/>
                    <a:pt x="711" y="490"/>
                  </a:cubicBezTo>
                  <a:cubicBezTo>
                    <a:pt x="711" y="488"/>
                    <a:pt x="709" y="477"/>
                    <a:pt x="706" y="474"/>
                  </a:cubicBezTo>
                  <a:cubicBezTo>
                    <a:pt x="704" y="471"/>
                    <a:pt x="707" y="470"/>
                    <a:pt x="704" y="467"/>
                  </a:cubicBezTo>
                  <a:cubicBezTo>
                    <a:pt x="701" y="463"/>
                    <a:pt x="699" y="456"/>
                    <a:pt x="699" y="451"/>
                  </a:cubicBezTo>
                  <a:cubicBezTo>
                    <a:pt x="700" y="446"/>
                    <a:pt x="706" y="437"/>
                    <a:pt x="709" y="434"/>
                  </a:cubicBezTo>
                  <a:cubicBezTo>
                    <a:pt x="712" y="431"/>
                    <a:pt x="715" y="433"/>
                    <a:pt x="716" y="430"/>
                  </a:cubicBezTo>
                  <a:cubicBezTo>
                    <a:pt x="717" y="427"/>
                    <a:pt x="720" y="424"/>
                    <a:pt x="723" y="424"/>
                  </a:cubicBezTo>
                  <a:cubicBezTo>
                    <a:pt x="725" y="424"/>
                    <a:pt x="727" y="424"/>
                    <a:pt x="727" y="422"/>
                  </a:cubicBezTo>
                  <a:cubicBezTo>
                    <a:pt x="728" y="420"/>
                    <a:pt x="731" y="417"/>
                    <a:pt x="736" y="416"/>
                  </a:cubicBezTo>
                  <a:cubicBezTo>
                    <a:pt x="741" y="415"/>
                    <a:pt x="738" y="413"/>
                    <a:pt x="737" y="411"/>
                  </a:cubicBezTo>
                  <a:cubicBezTo>
                    <a:pt x="735" y="408"/>
                    <a:pt x="738" y="406"/>
                    <a:pt x="739" y="408"/>
                  </a:cubicBezTo>
                  <a:cubicBezTo>
                    <a:pt x="740" y="409"/>
                    <a:pt x="742" y="409"/>
                    <a:pt x="744" y="408"/>
                  </a:cubicBezTo>
                  <a:cubicBezTo>
                    <a:pt x="746" y="407"/>
                    <a:pt x="750" y="403"/>
                    <a:pt x="746" y="403"/>
                  </a:cubicBezTo>
                  <a:cubicBezTo>
                    <a:pt x="742" y="403"/>
                    <a:pt x="741" y="402"/>
                    <a:pt x="744" y="401"/>
                  </a:cubicBezTo>
                  <a:cubicBezTo>
                    <a:pt x="746" y="400"/>
                    <a:pt x="744" y="395"/>
                    <a:pt x="741" y="395"/>
                  </a:cubicBezTo>
                  <a:cubicBezTo>
                    <a:pt x="738" y="395"/>
                    <a:pt x="739" y="393"/>
                    <a:pt x="741" y="391"/>
                  </a:cubicBezTo>
                  <a:cubicBezTo>
                    <a:pt x="743" y="389"/>
                    <a:pt x="738" y="386"/>
                    <a:pt x="735" y="384"/>
                  </a:cubicBezTo>
                  <a:cubicBezTo>
                    <a:pt x="733" y="383"/>
                    <a:pt x="737" y="382"/>
                    <a:pt x="739" y="382"/>
                  </a:cubicBezTo>
                  <a:cubicBezTo>
                    <a:pt x="740" y="381"/>
                    <a:pt x="739" y="373"/>
                    <a:pt x="740" y="371"/>
                  </a:cubicBezTo>
                  <a:cubicBezTo>
                    <a:pt x="741" y="369"/>
                    <a:pt x="744" y="369"/>
                    <a:pt x="743" y="371"/>
                  </a:cubicBezTo>
                  <a:cubicBezTo>
                    <a:pt x="741" y="373"/>
                    <a:pt x="740" y="376"/>
                    <a:pt x="742" y="379"/>
                  </a:cubicBezTo>
                  <a:cubicBezTo>
                    <a:pt x="744" y="382"/>
                    <a:pt x="745" y="384"/>
                    <a:pt x="744" y="388"/>
                  </a:cubicBezTo>
                  <a:cubicBezTo>
                    <a:pt x="743" y="393"/>
                    <a:pt x="745" y="392"/>
                    <a:pt x="748" y="386"/>
                  </a:cubicBezTo>
                  <a:cubicBezTo>
                    <a:pt x="750" y="381"/>
                    <a:pt x="751" y="376"/>
                    <a:pt x="749" y="376"/>
                  </a:cubicBezTo>
                  <a:cubicBezTo>
                    <a:pt x="747" y="375"/>
                    <a:pt x="747" y="370"/>
                    <a:pt x="749" y="372"/>
                  </a:cubicBezTo>
                  <a:cubicBezTo>
                    <a:pt x="751" y="375"/>
                    <a:pt x="752" y="375"/>
                    <a:pt x="755" y="372"/>
                  </a:cubicBezTo>
                  <a:cubicBezTo>
                    <a:pt x="758" y="369"/>
                    <a:pt x="761" y="363"/>
                    <a:pt x="759" y="362"/>
                  </a:cubicBezTo>
                  <a:cubicBezTo>
                    <a:pt x="757" y="361"/>
                    <a:pt x="760" y="359"/>
                    <a:pt x="764" y="360"/>
                  </a:cubicBezTo>
                  <a:cubicBezTo>
                    <a:pt x="767" y="360"/>
                    <a:pt x="775" y="357"/>
                    <a:pt x="775" y="356"/>
                  </a:cubicBezTo>
                  <a:cubicBezTo>
                    <a:pt x="777" y="353"/>
                    <a:pt x="763" y="358"/>
                    <a:pt x="763" y="356"/>
                  </a:cubicBezTo>
                  <a:cubicBezTo>
                    <a:pt x="763" y="354"/>
                    <a:pt x="772" y="352"/>
                    <a:pt x="776" y="352"/>
                  </a:cubicBezTo>
                  <a:cubicBezTo>
                    <a:pt x="780" y="352"/>
                    <a:pt x="778" y="346"/>
                    <a:pt x="780" y="349"/>
                  </a:cubicBezTo>
                  <a:cubicBezTo>
                    <a:pt x="782" y="351"/>
                    <a:pt x="784" y="350"/>
                    <a:pt x="787" y="349"/>
                  </a:cubicBezTo>
                  <a:cubicBezTo>
                    <a:pt x="789" y="348"/>
                    <a:pt x="787" y="344"/>
                    <a:pt x="785" y="343"/>
                  </a:cubicBezTo>
                  <a:cubicBezTo>
                    <a:pt x="782" y="342"/>
                    <a:pt x="787" y="340"/>
                    <a:pt x="786" y="339"/>
                  </a:cubicBezTo>
                  <a:cubicBezTo>
                    <a:pt x="785" y="337"/>
                    <a:pt x="788" y="331"/>
                    <a:pt x="791" y="330"/>
                  </a:cubicBezTo>
                  <a:cubicBezTo>
                    <a:pt x="794" y="329"/>
                    <a:pt x="793" y="327"/>
                    <a:pt x="796" y="327"/>
                  </a:cubicBezTo>
                  <a:cubicBezTo>
                    <a:pt x="798" y="327"/>
                    <a:pt x="799" y="324"/>
                    <a:pt x="801" y="321"/>
                  </a:cubicBezTo>
                  <a:cubicBezTo>
                    <a:pt x="804" y="319"/>
                    <a:pt x="808" y="325"/>
                    <a:pt x="811" y="322"/>
                  </a:cubicBezTo>
                  <a:cubicBezTo>
                    <a:pt x="813" y="320"/>
                    <a:pt x="815" y="319"/>
                    <a:pt x="817" y="317"/>
                  </a:cubicBezTo>
                  <a:cubicBezTo>
                    <a:pt x="808" y="305"/>
                    <a:pt x="811" y="297"/>
                    <a:pt x="811" y="29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8" name="Freeform 127"/>
            <p:cNvSpPr>
              <a:spLocks noEditPoints="1"/>
            </p:cNvSpPr>
            <p:nvPr/>
          </p:nvSpPr>
          <p:spPr bwMode="auto">
            <a:xfrm>
              <a:off x="8429075" y="4736646"/>
              <a:ext cx="357188" cy="257175"/>
            </a:xfrm>
            <a:custGeom>
              <a:avLst/>
              <a:gdLst>
                <a:gd name="T0" fmla="*/ 102 w 103"/>
                <a:gd name="T1" fmla="*/ 13 h 74"/>
                <a:gd name="T2" fmla="*/ 94 w 103"/>
                <a:gd name="T3" fmla="*/ 13 h 74"/>
                <a:gd name="T4" fmla="*/ 84 w 103"/>
                <a:gd name="T5" fmla="*/ 10 h 74"/>
                <a:gd name="T6" fmla="*/ 81 w 103"/>
                <a:gd name="T7" fmla="*/ 10 h 74"/>
                <a:gd name="T8" fmla="*/ 74 w 103"/>
                <a:gd name="T9" fmla="*/ 10 h 74"/>
                <a:gd name="T10" fmla="*/ 66 w 103"/>
                <a:gd name="T11" fmla="*/ 6 h 74"/>
                <a:gd name="T12" fmla="*/ 62 w 103"/>
                <a:gd name="T13" fmla="*/ 4 h 74"/>
                <a:gd name="T14" fmla="*/ 48 w 103"/>
                <a:gd name="T15" fmla="*/ 3 h 74"/>
                <a:gd name="T16" fmla="*/ 21 w 103"/>
                <a:gd name="T17" fmla="*/ 2 h 74"/>
                <a:gd name="T18" fmla="*/ 12 w 103"/>
                <a:gd name="T19" fmla="*/ 0 h 74"/>
                <a:gd name="T20" fmla="*/ 5 w 103"/>
                <a:gd name="T21" fmla="*/ 4 h 74"/>
                <a:gd name="T22" fmla="*/ 3 w 103"/>
                <a:gd name="T23" fmla="*/ 10 h 74"/>
                <a:gd name="T24" fmla="*/ 5 w 103"/>
                <a:gd name="T25" fmla="*/ 18 h 74"/>
                <a:gd name="T26" fmla="*/ 7 w 103"/>
                <a:gd name="T27" fmla="*/ 17 h 74"/>
                <a:gd name="T28" fmla="*/ 10 w 103"/>
                <a:gd name="T29" fmla="*/ 17 h 74"/>
                <a:gd name="T30" fmla="*/ 15 w 103"/>
                <a:gd name="T31" fmla="*/ 18 h 74"/>
                <a:gd name="T32" fmla="*/ 18 w 103"/>
                <a:gd name="T33" fmla="*/ 18 h 74"/>
                <a:gd name="T34" fmla="*/ 23 w 103"/>
                <a:gd name="T35" fmla="*/ 19 h 74"/>
                <a:gd name="T36" fmla="*/ 25 w 103"/>
                <a:gd name="T37" fmla="*/ 22 h 74"/>
                <a:gd name="T38" fmla="*/ 20 w 103"/>
                <a:gd name="T39" fmla="*/ 27 h 74"/>
                <a:gd name="T40" fmla="*/ 20 w 103"/>
                <a:gd name="T41" fmla="*/ 34 h 74"/>
                <a:gd name="T42" fmla="*/ 19 w 103"/>
                <a:gd name="T43" fmla="*/ 40 h 74"/>
                <a:gd name="T44" fmla="*/ 17 w 103"/>
                <a:gd name="T45" fmla="*/ 43 h 74"/>
                <a:gd name="T46" fmla="*/ 19 w 103"/>
                <a:gd name="T47" fmla="*/ 47 h 74"/>
                <a:gd name="T48" fmla="*/ 17 w 103"/>
                <a:gd name="T49" fmla="*/ 52 h 74"/>
                <a:gd name="T50" fmla="*/ 19 w 103"/>
                <a:gd name="T51" fmla="*/ 56 h 74"/>
                <a:gd name="T52" fmla="*/ 16 w 103"/>
                <a:gd name="T53" fmla="*/ 61 h 74"/>
                <a:gd name="T54" fmla="*/ 17 w 103"/>
                <a:gd name="T55" fmla="*/ 63 h 74"/>
                <a:gd name="T56" fmla="*/ 21 w 103"/>
                <a:gd name="T57" fmla="*/ 64 h 74"/>
                <a:gd name="T58" fmla="*/ 31 w 103"/>
                <a:gd name="T59" fmla="*/ 73 h 74"/>
                <a:gd name="T60" fmla="*/ 33 w 103"/>
                <a:gd name="T61" fmla="*/ 70 h 74"/>
                <a:gd name="T62" fmla="*/ 37 w 103"/>
                <a:gd name="T63" fmla="*/ 70 h 74"/>
                <a:gd name="T64" fmla="*/ 45 w 103"/>
                <a:gd name="T65" fmla="*/ 67 h 74"/>
                <a:gd name="T66" fmla="*/ 55 w 103"/>
                <a:gd name="T67" fmla="*/ 67 h 74"/>
                <a:gd name="T68" fmla="*/ 61 w 103"/>
                <a:gd name="T69" fmla="*/ 64 h 74"/>
                <a:gd name="T70" fmla="*/ 67 w 103"/>
                <a:gd name="T71" fmla="*/ 60 h 74"/>
                <a:gd name="T72" fmla="*/ 70 w 103"/>
                <a:gd name="T73" fmla="*/ 54 h 74"/>
                <a:gd name="T74" fmla="*/ 76 w 103"/>
                <a:gd name="T75" fmla="*/ 48 h 74"/>
                <a:gd name="T76" fmla="*/ 76 w 103"/>
                <a:gd name="T77" fmla="*/ 36 h 74"/>
                <a:gd name="T78" fmla="*/ 83 w 103"/>
                <a:gd name="T79" fmla="*/ 28 h 74"/>
                <a:gd name="T80" fmla="*/ 90 w 103"/>
                <a:gd name="T81" fmla="*/ 24 h 74"/>
                <a:gd name="T82" fmla="*/ 99 w 103"/>
                <a:gd name="T83" fmla="*/ 20 h 74"/>
                <a:gd name="T84" fmla="*/ 102 w 103"/>
                <a:gd name="T85" fmla="*/ 13 h 74"/>
                <a:gd name="T86" fmla="*/ 103 w 103"/>
                <a:gd name="T87" fmla="*/ 39 h 74"/>
                <a:gd name="T88" fmla="*/ 96 w 103"/>
                <a:gd name="T89" fmla="*/ 41 h 74"/>
                <a:gd name="T90" fmla="*/ 103 w 103"/>
                <a:gd name="T91" fmla="*/ 3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74">
                  <a:moveTo>
                    <a:pt x="102" y="13"/>
                  </a:moveTo>
                  <a:cubicBezTo>
                    <a:pt x="99" y="13"/>
                    <a:pt x="96" y="13"/>
                    <a:pt x="94" y="13"/>
                  </a:cubicBezTo>
                  <a:cubicBezTo>
                    <a:pt x="91" y="12"/>
                    <a:pt x="86" y="12"/>
                    <a:pt x="84" y="10"/>
                  </a:cubicBezTo>
                  <a:cubicBezTo>
                    <a:pt x="83" y="9"/>
                    <a:pt x="81" y="8"/>
                    <a:pt x="81" y="10"/>
                  </a:cubicBezTo>
                  <a:cubicBezTo>
                    <a:pt x="81" y="11"/>
                    <a:pt x="77" y="12"/>
                    <a:pt x="74" y="10"/>
                  </a:cubicBezTo>
                  <a:cubicBezTo>
                    <a:pt x="72" y="9"/>
                    <a:pt x="68" y="8"/>
                    <a:pt x="66" y="6"/>
                  </a:cubicBezTo>
                  <a:cubicBezTo>
                    <a:pt x="66" y="6"/>
                    <a:pt x="64" y="5"/>
                    <a:pt x="62" y="4"/>
                  </a:cubicBezTo>
                  <a:cubicBezTo>
                    <a:pt x="59" y="5"/>
                    <a:pt x="53" y="2"/>
                    <a:pt x="48" y="3"/>
                  </a:cubicBezTo>
                  <a:cubicBezTo>
                    <a:pt x="43" y="3"/>
                    <a:pt x="28" y="2"/>
                    <a:pt x="21" y="2"/>
                  </a:cubicBezTo>
                  <a:cubicBezTo>
                    <a:pt x="15" y="3"/>
                    <a:pt x="15" y="0"/>
                    <a:pt x="12" y="0"/>
                  </a:cubicBezTo>
                  <a:cubicBezTo>
                    <a:pt x="8" y="0"/>
                    <a:pt x="10" y="4"/>
                    <a:pt x="5" y="4"/>
                  </a:cubicBezTo>
                  <a:cubicBezTo>
                    <a:pt x="0" y="4"/>
                    <a:pt x="0" y="7"/>
                    <a:pt x="3" y="10"/>
                  </a:cubicBezTo>
                  <a:cubicBezTo>
                    <a:pt x="5" y="11"/>
                    <a:pt x="5" y="15"/>
                    <a:pt x="5" y="18"/>
                  </a:cubicBezTo>
                  <a:cubicBezTo>
                    <a:pt x="6" y="18"/>
                    <a:pt x="6" y="17"/>
                    <a:pt x="7" y="17"/>
                  </a:cubicBezTo>
                  <a:cubicBezTo>
                    <a:pt x="8" y="15"/>
                    <a:pt x="10" y="15"/>
                    <a:pt x="10" y="17"/>
                  </a:cubicBezTo>
                  <a:cubicBezTo>
                    <a:pt x="10" y="19"/>
                    <a:pt x="13" y="18"/>
                    <a:pt x="15" y="18"/>
                  </a:cubicBezTo>
                  <a:cubicBezTo>
                    <a:pt x="16" y="18"/>
                    <a:pt x="16" y="20"/>
                    <a:pt x="18" y="18"/>
                  </a:cubicBezTo>
                  <a:cubicBezTo>
                    <a:pt x="20" y="17"/>
                    <a:pt x="23" y="17"/>
                    <a:pt x="23" y="19"/>
                  </a:cubicBezTo>
                  <a:cubicBezTo>
                    <a:pt x="23" y="21"/>
                    <a:pt x="27" y="20"/>
                    <a:pt x="25" y="22"/>
                  </a:cubicBezTo>
                  <a:cubicBezTo>
                    <a:pt x="22" y="25"/>
                    <a:pt x="20" y="25"/>
                    <a:pt x="20" y="27"/>
                  </a:cubicBezTo>
                  <a:cubicBezTo>
                    <a:pt x="20" y="29"/>
                    <a:pt x="22" y="32"/>
                    <a:pt x="20" y="34"/>
                  </a:cubicBezTo>
                  <a:cubicBezTo>
                    <a:pt x="18" y="36"/>
                    <a:pt x="21" y="40"/>
                    <a:pt x="19" y="40"/>
                  </a:cubicBezTo>
                  <a:cubicBezTo>
                    <a:pt x="17" y="40"/>
                    <a:pt x="14" y="41"/>
                    <a:pt x="17" y="43"/>
                  </a:cubicBezTo>
                  <a:cubicBezTo>
                    <a:pt x="19" y="45"/>
                    <a:pt x="21" y="47"/>
                    <a:pt x="19" y="47"/>
                  </a:cubicBezTo>
                  <a:cubicBezTo>
                    <a:pt x="17" y="47"/>
                    <a:pt x="16" y="51"/>
                    <a:pt x="17" y="52"/>
                  </a:cubicBezTo>
                  <a:cubicBezTo>
                    <a:pt x="18" y="53"/>
                    <a:pt x="22" y="55"/>
                    <a:pt x="19" y="56"/>
                  </a:cubicBezTo>
                  <a:cubicBezTo>
                    <a:pt x="16" y="56"/>
                    <a:pt x="16" y="59"/>
                    <a:pt x="16" y="61"/>
                  </a:cubicBezTo>
                  <a:cubicBezTo>
                    <a:pt x="16" y="61"/>
                    <a:pt x="16" y="62"/>
                    <a:pt x="17" y="63"/>
                  </a:cubicBezTo>
                  <a:cubicBezTo>
                    <a:pt x="18" y="63"/>
                    <a:pt x="20" y="63"/>
                    <a:pt x="21" y="64"/>
                  </a:cubicBezTo>
                  <a:cubicBezTo>
                    <a:pt x="24" y="65"/>
                    <a:pt x="26" y="74"/>
                    <a:pt x="31" y="73"/>
                  </a:cubicBezTo>
                  <a:cubicBezTo>
                    <a:pt x="33" y="73"/>
                    <a:pt x="32" y="71"/>
                    <a:pt x="33" y="70"/>
                  </a:cubicBezTo>
                  <a:cubicBezTo>
                    <a:pt x="34" y="69"/>
                    <a:pt x="35" y="70"/>
                    <a:pt x="37" y="70"/>
                  </a:cubicBezTo>
                  <a:cubicBezTo>
                    <a:pt x="39" y="70"/>
                    <a:pt x="40" y="67"/>
                    <a:pt x="45" y="67"/>
                  </a:cubicBezTo>
                  <a:cubicBezTo>
                    <a:pt x="49" y="67"/>
                    <a:pt x="52" y="67"/>
                    <a:pt x="55" y="67"/>
                  </a:cubicBezTo>
                  <a:cubicBezTo>
                    <a:pt x="58" y="67"/>
                    <a:pt x="60" y="66"/>
                    <a:pt x="61" y="64"/>
                  </a:cubicBezTo>
                  <a:cubicBezTo>
                    <a:pt x="61" y="62"/>
                    <a:pt x="64" y="60"/>
                    <a:pt x="67" y="60"/>
                  </a:cubicBezTo>
                  <a:cubicBezTo>
                    <a:pt x="70" y="59"/>
                    <a:pt x="70" y="56"/>
                    <a:pt x="70" y="54"/>
                  </a:cubicBezTo>
                  <a:cubicBezTo>
                    <a:pt x="70" y="52"/>
                    <a:pt x="76" y="49"/>
                    <a:pt x="76" y="48"/>
                  </a:cubicBezTo>
                  <a:cubicBezTo>
                    <a:pt x="76" y="46"/>
                    <a:pt x="73" y="41"/>
                    <a:pt x="76" y="36"/>
                  </a:cubicBezTo>
                  <a:cubicBezTo>
                    <a:pt x="79" y="31"/>
                    <a:pt x="83" y="31"/>
                    <a:pt x="83" y="28"/>
                  </a:cubicBezTo>
                  <a:cubicBezTo>
                    <a:pt x="83" y="26"/>
                    <a:pt x="86" y="25"/>
                    <a:pt x="90" y="24"/>
                  </a:cubicBezTo>
                  <a:cubicBezTo>
                    <a:pt x="94" y="24"/>
                    <a:pt x="95" y="21"/>
                    <a:pt x="99" y="20"/>
                  </a:cubicBezTo>
                  <a:cubicBezTo>
                    <a:pt x="102" y="19"/>
                    <a:pt x="103" y="16"/>
                    <a:pt x="102" y="13"/>
                  </a:cubicBezTo>
                  <a:close/>
                  <a:moveTo>
                    <a:pt x="103" y="39"/>
                  </a:moveTo>
                  <a:cubicBezTo>
                    <a:pt x="102" y="35"/>
                    <a:pt x="94" y="40"/>
                    <a:pt x="96" y="41"/>
                  </a:cubicBezTo>
                  <a:cubicBezTo>
                    <a:pt x="99" y="44"/>
                    <a:pt x="103" y="43"/>
                    <a:pt x="103" y="3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9" name="Freeform 128"/>
            <p:cNvSpPr>
              <a:spLocks/>
            </p:cNvSpPr>
            <p:nvPr/>
          </p:nvSpPr>
          <p:spPr bwMode="auto">
            <a:xfrm>
              <a:off x="9052963" y="4625521"/>
              <a:ext cx="93663" cy="52388"/>
            </a:xfrm>
            <a:custGeom>
              <a:avLst/>
              <a:gdLst>
                <a:gd name="T0" fmla="*/ 0 w 27"/>
                <a:gd name="T1" fmla="*/ 13 h 15"/>
                <a:gd name="T2" fmla="*/ 5 w 27"/>
                <a:gd name="T3" fmla="*/ 13 h 15"/>
                <a:gd name="T4" fmla="*/ 6 w 27"/>
                <a:gd name="T5" fmla="*/ 15 h 15"/>
                <a:gd name="T6" fmla="*/ 12 w 27"/>
                <a:gd name="T7" fmla="*/ 14 h 15"/>
                <a:gd name="T8" fmla="*/ 17 w 27"/>
                <a:gd name="T9" fmla="*/ 14 h 15"/>
                <a:gd name="T10" fmla="*/ 20 w 27"/>
                <a:gd name="T11" fmla="*/ 11 h 15"/>
                <a:gd name="T12" fmla="*/ 22 w 27"/>
                <a:gd name="T13" fmla="*/ 7 h 15"/>
                <a:gd name="T14" fmla="*/ 27 w 27"/>
                <a:gd name="T15" fmla="*/ 3 h 15"/>
                <a:gd name="T16" fmla="*/ 25 w 27"/>
                <a:gd name="T17" fmla="*/ 0 h 15"/>
                <a:gd name="T18" fmla="*/ 19 w 27"/>
                <a:gd name="T19" fmla="*/ 2 h 15"/>
                <a:gd name="T20" fmla="*/ 12 w 27"/>
                <a:gd name="T21" fmla="*/ 4 h 15"/>
                <a:gd name="T22" fmla="*/ 3 w 27"/>
                <a:gd name="T23" fmla="*/ 3 h 15"/>
                <a:gd name="T24" fmla="*/ 0 w 27"/>
                <a:gd name="T25" fmla="*/ 3 h 15"/>
                <a:gd name="T26" fmla="*/ 0 w 27"/>
                <a:gd name="T27"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5">
                  <a:moveTo>
                    <a:pt x="0" y="13"/>
                  </a:moveTo>
                  <a:cubicBezTo>
                    <a:pt x="2" y="12"/>
                    <a:pt x="4" y="12"/>
                    <a:pt x="5" y="13"/>
                  </a:cubicBezTo>
                  <a:cubicBezTo>
                    <a:pt x="6" y="13"/>
                    <a:pt x="6" y="14"/>
                    <a:pt x="6" y="15"/>
                  </a:cubicBezTo>
                  <a:cubicBezTo>
                    <a:pt x="8" y="15"/>
                    <a:pt x="11" y="14"/>
                    <a:pt x="12" y="14"/>
                  </a:cubicBezTo>
                  <a:cubicBezTo>
                    <a:pt x="13" y="13"/>
                    <a:pt x="17" y="15"/>
                    <a:pt x="17" y="14"/>
                  </a:cubicBezTo>
                  <a:cubicBezTo>
                    <a:pt x="17" y="13"/>
                    <a:pt x="18" y="11"/>
                    <a:pt x="20" y="11"/>
                  </a:cubicBezTo>
                  <a:cubicBezTo>
                    <a:pt x="21" y="11"/>
                    <a:pt x="20" y="7"/>
                    <a:pt x="22" y="7"/>
                  </a:cubicBezTo>
                  <a:cubicBezTo>
                    <a:pt x="23" y="6"/>
                    <a:pt x="27" y="3"/>
                    <a:pt x="27" y="3"/>
                  </a:cubicBezTo>
                  <a:cubicBezTo>
                    <a:pt x="27" y="3"/>
                    <a:pt x="25" y="0"/>
                    <a:pt x="25" y="0"/>
                  </a:cubicBezTo>
                  <a:cubicBezTo>
                    <a:pt x="24" y="0"/>
                    <a:pt x="23" y="2"/>
                    <a:pt x="19" y="2"/>
                  </a:cubicBezTo>
                  <a:cubicBezTo>
                    <a:pt x="16" y="2"/>
                    <a:pt x="14" y="4"/>
                    <a:pt x="12" y="4"/>
                  </a:cubicBezTo>
                  <a:cubicBezTo>
                    <a:pt x="11" y="4"/>
                    <a:pt x="6" y="3"/>
                    <a:pt x="3" y="3"/>
                  </a:cubicBezTo>
                  <a:cubicBezTo>
                    <a:pt x="2" y="3"/>
                    <a:pt x="1" y="3"/>
                    <a:pt x="0" y="3"/>
                  </a:cubicBezTo>
                  <a:cubicBezTo>
                    <a:pt x="0" y="5"/>
                    <a:pt x="0" y="9"/>
                    <a:pt x="0"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0" name="Freeform 129"/>
            <p:cNvSpPr>
              <a:spLocks noEditPoints="1"/>
            </p:cNvSpPr>
            <p:nvPr/>
          </p:nvSpPr>
          <p:spPr bwMode="auto">
            <a:xfrm>
              <a:off x="9243463" y="4803321"/>
              <a:ext cx="177800" cy="222250"/>
            </a:xfrm>
            <a:custGeom>
              <a:avLst/>
              <a:gdLst>
                <a:gd name="T0" fmla="*/ 51 w 51"/>
                <a:gd name="T1" fmla="*/ 0 h 64"/>
                <a:gd name="T2" fmla="*/ 47 w 51"/>
                <a:gd name="T3" fmla="*/ 2 h 64"/>
                <a:gd name="T4" fmla="*/ 44 w 51"/>
                <a:gd name="T5" fmla="*/ 4 h 64"/>
                <a:gd name="T6" fmla="*/ 35 w 51"/>
                <a:gd name="T7" fmla="*/ 2 h 64"/>
                <a:gd name="T8" fmla="*/ 24 w 51"/>
                <a:gd name="T9" fmla="*/ 2 h 64"/>
                <a:gd name="T10" fmla="*/ 24 w 51"/>
                <a:gd name="T11" fmla="*/ 3 h 64"/>
                <a:gd name="T12" fmla="*/ 17 w 51"/>
                <a:gd name="T13" fmla="*/ 6 h 64"/>
                <a:gd name="T14" fmla="*/ 13 w 51"/>
                <a:gd name="T15" fmla="*/ 8 h 64"/>
                <a:gd name="T16" fmla="*/ 7 w 51"/>
                <a:gd name="T17" fmla="*/ 9 h 64"/>
                <a:gd name="T18" fmla="*/ 5 w 51"/>
                <a:gd name="T19" fmla="*/ 14 h 64"/>
                <a:gd name="T20" fmla="*/ 3 w 51"/>
                <a:gd name="T21" fmla="*/ 17 h 64"/>
                <a:gd name="T22" fmla="*/ 0 w 51"/>
                <a:gd name="T23" fmla="*/ 21 h 64"/>
                <a:gd name="T24" fmla="*/ 1 w 51"/>
                <a:gd name="T25" fmla="*/ 21 h 64"/>
                <a:gd name="T26" fmla="*/ 5 w 51"/>
                <a:gd name="T27" fmla="*/ 28 h 64"/>
                <a:gd name="T28" fmla="*/ 11 w 51"/>
                <a:gd name="T29" fmla="*/ 30 h 64"/>
                <a:gd name="T30" fmla="*/ 18 w 51"/>
                <a:gd name="T31" fmla="*/ 33 h 64"/>
                <a:gd name="T32" fmla="*/ 9 w 51"/>
                <a:gd name="T33" fmla="*/ 33 h 64"/>
                <a:gd name="T34" fmla="*/ 11 w 51"/>
                <a:gd name="T35" fmla="*/ 40 h 64"/>
                <a:gd name="T36" fmla="*/ 15 w 51"/>
                <a:gd name="T37" fmla="*/ 46 h 64"/>
                <a:gd name="T38" fmla="*/ 23 w 51"/>
                <a:gd name="T39" fmla="*/ 49 h 64"/>
                <a:gd name="T40" fmla="*/ 21 w 51"/>
                <a:gd name="T41" fmla="*/ 41 h 64"/>
                <a:gd name="T42" fmla="*/ 27 w 51"/>
                <a:gd name="T43" fmla="*/ 41 h 64"/>
                <a:gd name="T44" fmla="*/ 23 w 51"/>
                <a:gd name="T45" fmla="*/ 38 h 64"/>
                <a:gd name="T46" fmla="*/ 26 w 51"/>
                <a:gd name="T47" fmla="*/ 36 h 64"/>
                <a:gd name="T48" fmla="*/ 32 w 51"/>
                <a:gd name="T49" fmla="*/ 36 h 64"/>
                <a:gd name="T50" fmla="*/ 29 w 51"/>
                <a:gd name="T51" fmla="*/ 29 h 64"/>
                <a:gd name="T52" fmla="*/ 23 w 51"/>
                <a:gd name="T53" fmla="*/ 29 h 64"/>
                <a:gd name="T54" fmla="*/ 25 w 51"/>
                <a:gd name="T55" fmla="*/ 25 h 64"/>
                <a:gd name="T56" fmla="*/ 19 w 51"/>
                <a:gd name="T57" fmla="*/ 16 h 64"/>
                <a:gd name="T58" fmla="*/ 23 w 51"/>
                <a:gd name="T59" fmla="*/ 14 h 64"/>
                <a:gd name="T60" fmla="*/ 29 w 51"/>
                <a:gd name="T61" fmla="*/ 15 h 64"/>
                <a:gd name="T62" fmla="*/ 31 w 51"/>
                <a:gd name="T63" fmla="*/ 9 h 64"/>
                <a:gd name="T64" fmla="*/ 36 w 51"/>
                <a:gd name="T65" fmla="*/ 10 h 64"/>
                <a:gd name="T66" fmla="*/ 42 w 51"/>
                <a:gd name="T67" fmla="*/ 7 h 64"/>
                <a:gd name="T68" fmla="*/ 47 w 51"/>
                <a:gd name="T69" fmla="*/ 10 h 64"/>
                <a:gd name="T70" fmla="*/ 49 w 51"/>
                <a:gd name="T71" fmla="*/ 7 h 64"/>
                <a:gd name="T72" fmla="*/ 51 w 51"/>
                <a:gd name="T73" fmla="*/ 3 h 64"/>
                <a:gd name="T74" fmla="*/ 51 w 51"/>
                <a:gd name="T75" fmla="*/ 0 h 64"/>
                <a:gd name="T76" fmla="*/ 44 w 51"/>
                <a:gd name="T77" fmla="*/ 60 h 64"/>
                <a:gd name="T78" fmla="*/ 31 w 51"/>
                <a:gd name="T79" fmla="*/ 59 h 64"/>
                <a:gd name="T80" fmla="*/ 26 w 51"/>
                <a:gd name="T81" fmla="*/ 61 h 64"/>
                <a:gd name="T82" fmla="*/ 38 w 51"/>
                <a:gd name="T83" fmla="*/ 64 h 64"/>
                <a:gd name="T84" fmla="*/ 49 w 51"/>
                <a:gd name="T85" fmla="*/ 60 h 64"/>
                <a:gd name="T86" fmla="*/ 44 w 51"/>
                <a:gd name="T8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 h="64">
                  <a:moveTo>
                    <a:pt x="51" y="0"/>
                  </a:moveTo>
                  <a:cubicBezTo>
                    <a:pt x="49" y="0"/>
                    <a:pt x="46" y="1"/>
                    <a:pt x="47" y="2"/>
                  </a:cubicBezTo>
                  <a:cubicBezTo>
                    <a:pt x="47" y="3"/>
                    <a:pt x="46" y="4"/>
                    <a:pt x="44" y="4"/>
                  </a:cubicBezTo>
                  <a:cubicBezTo>
                    <a:pt x="44" y="4"/>
                    <a:pt x="37" y="3"/>
                    <a:pt x="35" y="2"/>
                  </a:cubicBezTo>
                  <a:cubicBezTo>
                    <a:pt x="34" y="2"/>
                    <a:pt x="27" y="2"/>
                    <a:pt x="24" y="2"/>
                  </a:cubicBezTo>
                  <a:cubicBezTo>
                    <a:pt x="24" y="2"/>
                    <a:pt x="24" y="2"/>
                    <a:pt x="24" y="3"/>
                  </a:cubicBezTo>
                  <a:cubicBezTo>
                    <a:pt x="24" y="4"/>
                    <a:pt x="18" y="7"/>
                    <a:pt x="17" y="6"/>
                  </a:cubicBezTo>
                  <a:cubicBezTo>
                    <a:pt x="16" y="6"/>
                    <a:pt x="15" y="8"/>
                    <a:pt x="13" y="8"/>
                  </a:cubicBezTo>
                  <a:cubicBezTo>
                    <a:pt x="11" y="9"/>
                    <a:pt x="8" y="8"/>
                    <a:pt x="7" y="9"/>
                  </a:cubicBezTo>
                  <a:cubicBezTo>
                    <a:pt x="7" y="10"/>
                    <a:pt x="6" y="12"/>
                    <a:pt x="5" y="14"/>
                  </a:cubicBezTo>
                  <a:cubicBezTo>
                    <a:pt x="3" y="15"/>
                    <a:pt x="4" y="16"/>
                    <a:pt x="3" y="17"/>
                  </a:cubicBezTo>
                  <a:cubicBezTo>
                    <a:pt x="1" y="17"/>
                    <a:pt x="1" y="19"/>
                    <a:pt x="0" y="21"/>
                  </a:cubicBezTo>
                  <a:cubicBezTo>
                    <a:pt x="0" y="21"/>
                    <a:pt x="1" y="21"/>
                    <a:pt x="1" y="21"/>
                  </a:cubicBezTo>
                  <a:cubicBezTo>
                    <a:pt x="3" y="22"/>
                    <a:pt x="5" y="25"/>
                    <a:pt x="5" y="28"/>
                  </a:cubicBezTo>
                  <a:cubicBezTo>
                    <a:pt x="5" y="31"/>
                    <a:pt x="9" y="32"/>
                    <a:pt x="11" y="30"/>
                  </a:cubicBezTo>
                  <a:cubicBezTo>
                    <a:pt x="13" y="28"/>
                    <a:pt x="18" y="31"/>
                    <a:pt x="18" y="33"/>
                  </a:cubicBezTo>
                  <a:cubicBezTo>
                    <a:pt x="18" y="34"/>
                    <a:pt x="12" y="31"/>
                    <a:pt x="9" y="33"/>
                  </a:cubicBezTo>
                  <a:cubicBezTo>
                    <a:pt x="6" y="36"/>
                    <a:pt x="12" y="38"/>
                    <a:pt x="11" y="40"/>
                  </a:cubicBezTo>
                  <a:cubicBezTo>
                    <a:pt x="10" y="43"/>
                    <a:pt x="12" y="46"/>
                    <a:pt x="15" y="46"/>
                  </a:cubicBezTo>
                  <a:cubicBezTo>
                    <a:pt x="18" y="46"/>
                    <a:pt x="21" y="50"/>
                    <a:pt x="23" y="49"/>
                  </a:cubicBezTo>
                  <a:cubicBezTo>
                    <a:pt x="24" y="49"/>
                    <a:pt x="21" y="42"/>
                    <a:pt x="21" y="41"/>
                  </a:cubicBezTo>
                  <a:cubicBezTo>
                    <a:pt x="22" y="40"/>
                    <a:pt x="25" y="43"/>
                    <a:pt x="27" y="41"/>
                  </a:cubicBezTo>
                  <a:cubicBezTo>
                    <a:pt x="29" y="39"/>
                    <a:pt x="26" y="38"/>
                    <a:pt x="23" y="38"/>
                  </a:cubicBezTo>
                  <a:cubicBezTo>
                    <a:pt x="21" y="38"/>
                    <a:pt x="23" y="34"/>
                    <a:pt x="26" y="36"/>
                  </a:cubicBezTo>
                  <a:cubicBezTo>
                    <a:pt x="29" y="38"/>
                    <a:pt x="30" y="36"/>
                    <a:pt x="32" y="36"/>
                  </a:cubicBezTo>
                  <a:cubicBezTo>
                    <a:pt x="33" y="35"/>
                    <a:pt x="34" y="30"/>
                    <a:pt x="29" y="29"/>
                  </a:cubicBezTo>
                  <a:cubicBezTo>
                    <a:pt x="25" y="28"/>
                    <a:pt x="25" y="32"/>
                    <a:pt x="23" y="29"/>
                  </a:cubicBezTo>
                  <a:cubicBezTo>
                    <a:pt x="20" y="26"/>
                    <a:pt x="25" y="27"/>
                    <a:pt x="25" y="25"/>
                  </a:cubicBezTo>
                  <a:cubicBezTo>
                    <a:pt x="25" y="22"/>
                    <a:pt x="21" y="19"/>
                    <a:pt x="19" y="16"/>
                  </a:cubicBezTo>
                  <a:cubicBezTo>
                    <a:pt x="17" y="13"/>
                    <a:pt x="22" y="12"/>
                    <a:pt x="23" y="14"/>
                  </a:cubicBezTo>
                  <a:cubicBezTo>
                    <a:pt x="24" y="16"/>
                    <a:pt x="27" y="15"/>
                    <a:pt x="29" y="15"/>
                  </a:cubicBezTo>
                  <a:cubicBezTo>
                    <a:pt x="31" y="14"/>
                    <a:pt x="27" y="10"/>
                    <a:pt x="31" y="9"/>
                  </a:cubicBezTo>
                  <a:cubicBezTo>
                    <a:pt x="34" y="7"/>
                    <a:pt x="34" y="10"/>
                    <a:pt x="36" y="10"/>
                  </a:cubicBezTo>
                  <a:cubicBezTo>
                    <a:pt x="37" y="11"/>
                    <a:pt x="38" y="7"/>
                    <a:pt x="42" y="7"/>
                  </a:cubicBezTo>
                  <a:cubicBezTo>
                    <a:pt x="44" y="7"/>
                    <a:pt x="45" y="8"/>
                    <a:pt x="47" y="10"/>
                  </a:cubicBezTo>
                  <a:cubicBezTo>
                    <a:pt x="48" y="9"/>
                    <a:pt x="49" y="8"/>
                    <a:pt x="49" y="7"/>
                  </a:cubicBezTo>
                  <a:cubicBezTo>
                    <a:pt x="49" y="6"/>
                    <a:pt x="51" y="5"/>
                    <a:pt x="51" y="3"/>
                  </a:cubicBezTo>
                  <a:cubicBezTo>
                    <a:pt x="51" y="2"/>
                    <a:pt x="51" y="1"/>
                    <a:pt x="51" y="0"/>
                  </a:cubicBezTo>
                  <a:close/>
                  <a:moveTo>
                    <a:pt x="44" y="60"/>
                  </a:moveTo>
                  <a:cubicBezTo>
                    <a:pt x="42" y="59"/>
                    <a:pt x="34" y="61"/>
                    <a:pt x="31" y="59"/>
                  </a:cubicBezTo>
                  <a:cubicBezTo>
                    <a:pt x="29" y="56"/>
                    <a:pt x="24" y="60"/>
                    <a:pt x="26" y="61"/>
                  </a:cubicBezTo>
                  <a:cubicBezTo>
                    <a:pt x="29" y="61"/>
                    <a:pt x="34" y="64"/>
                    <a:pt x="38" y="64"/>
                  </a:cubicBezTo>
                  <a:cubicBezTo>
                    <a:pt x="43" y="64"/>
                    <a:pt x="49" y="62"/>
                    <a:pt x="49" y="60"/>
                  </a:cubicBezTo>
                  <a:cubicBezTo>
                    <a:pt x="49" y="59"/>
                    <a:pt x="46" y="61"/>
                    <a:pt x="44" y="6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1" name="Freeform 130"/>
            <p:cNvSpPr>
              <a:spLocks/>
            </p:cNvSpPr>
            <p:nvPr/>
          </p:nvSpPr>
          <p:spPr bwMode="auto">
            <a:xfrm>
              <a:off x="9573663" y="4993821"/>
              <a:ext cx="73025" cy="46038"/>
            </a:xfrm>
            <a:custGeom>
              <a:avLst/>
              <a:gdLst>
                <a:gd name="T0" fmla="*/ 14 w 21"/>
                <a:gd name="T1" fmla="*/ 8 h 13"/>
                <a:gd name="T2" fmla="*/ 19 w 21"/>
                <a:gd name="T3" fmla="*/ 3 h 13"/>
                <a:gd name="T4" fmla="*/ 18 w 21"/>
                <a:gd name="T5" fmla="*/ 2 h 13"/>
                <a:gd name="T6" fmla="*/ 7 w 21"/>
                <a:gd name="T7" fmla="*/ 5 h 13"/>
                <a:gd name="T8" fmla="*/ 3 w 21"/>
                <a:gd name="T9" fmla="*/ 11 h 13"/>
                <a:gd name="T10" fmla="*/ 14 w 21"/>
                <a:gd name="T11" fmla="*/ 8 h 13"/>
              </a:gdLst>
              <a:ahLst/>
              <a:cxnLst>
                <a:cxn ang="0">
                  <a:pos x="T0" y="T1"/>
                </a:cxn>
                <a:cxn ang="0">
                  <a:pos x="T2" y="T3"/>
                </a:cxn>
                <a:cxn ang="0">
                  <a:pos x="T4" y="T5"/>
                </a:cxn>
                <a:cxn ang="0">
                  <a:pos x="T6" y="T7"/>
                </a:cxn>
                <a:cxn ang="0">
                  <a:pos x="T8" y="T9"/>
                </a:cxn>
                <a:cxn ang="0">
                  <a:pos x="T10" y="T11"/>
                </a:cxn>
              </a:cxnLst>
              <a:rect l="0" t="0" r="r" b="b"/>
              <a:pathLst>
                <a:path w="21" h="13">
                  <a:moveTo>
                    <a:pt x="14" y="8"/>
                  </a:moveTo>
                  <a:cubicBezTo>
                    <a:pt x="14" y="7"/>
                    <a:pt x="16" y="4"/>
                    <a:pt x="19" y="3"/>
                  </a:cubicBezTo>
                  <a:cubicBezTo>
                    <a:pt x="21" y="2"/>
                    <a:pt x="20" y="0"/>
                    <a:pt x="18" y="2"/>
                  </a:cubicBezTo>
                  <a:cubicBezTo>
                    <a:pt x="17" y="3"/>
                    <a:pt x="12" y="5"/>
                    <a:pt x="7" y="5"/>
                  </a:cubicBezTo>
                  <a:cubicBezTo>
                    <a:pt x="2" y="5"/>
                    <a:pt x="0" y="9"/>
                    <a:pt x="3" y="11"/>
                  </a:cubicBezTo>
                  <a:cubicBezTo>
                    <a:pt x="8" y="13"/>
                    <a:pt x="14" y="10"/>
                    <a:pt x="14"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2" name="Freeform 131"/>
            <p:cNvSpPr>
              <a:spLocks/>
            </p:cNvSpPr>
            <p:nvPr/>
          </p:nvSpPr>
          <p:spPr bwMode="auto">
            <a:xfrm>
              <a:off x="8011563" y="3827009"/>
              <a:ext cx="301625" cy="152400"/>
            </a:xfrm>
            <a:custGeom>
              <a:avLst/>
              <a:gdLst>
                <a:gd name="T0" fmla="*/ 73 w 87"/>
                <a:gd name="T1" fmla="*/ 31 h 44"/>
                <a:gd name="T2" fmla="*/ 79 w 87"/>
                <a:gd name="T3" fmla="*/ 26 h 44"/>
                <a:gd name="T4" fmla="*/ 86 w 87"/>
                <a:gd name="T5" fmla="*/ 20 h 44"/>
                <a:gd name="T6" fmla="*/ 81 w 87"/>
                <a:gd name="T7" fmla="*/ 14 h 44"/>
                <a:gd name="T8" fmla="*/ 77 w 87"/>
                <a:gd name="T9" fmla="*/ 10 h 44"/>
                <a:gd name="T10" fmla="*/ 76 w 87"/>
                <a:gd name="T11" fmla="*/ 5 h 44"/>
                <a:gd name="T12" fmla="*/ 70 w 87"/>
                <a:gd name="T13" fmla="*/ 5 h 44"/>
                <a:gd name="T14" fmla="*/ 62 w 87"/>
                <a:gd name="T15" fmla="*/ 1 h 44"/>
                <a:gd name="T16" fmla="*/ 61 w 87"/>
                <a:gd name="T17" fmla="*/ 6 h 44"/>
                <a:gd name="T18" fmla="*/ 57 w 87"/>
                <a:gd name="T19" fmla="*/ 7 h 44"/>
                <a:gd name="T20" fmla="*/ 53 w 87"/>
                <a:gd name="T21" fmla="*/ 7 h 44"/>
                <a:gd name="T22" fmla="*/ 49 w 87"/>
                <a:gd name="T23" fmla="*/ 7 h 44"/>
                <a:gd name="T24" fmla="*/ 45 w 87"/>
                <a:gd name="T25" fmla="*/ 6 h 44"/>
                <a:gd name="T26" fmla="*/ 39 w 87"/>
                <a:gd name="T27" fmla="*/ 10 h 44"/>
                <a:gd name="T28" fmla="*/ 36 w 87"/>
                <a:gd name="T29" fmla="*/ 8 h 44"/>
                <a:gd name="T30" fmla="*/ 32 w 87"/>
                <a:gd name="T31" fmla="*/ 11 h 44"/>
                <a:gd name="T32" fmla="*/ 31 w 87"/>
                <a:gd name="T33" fmla="*/ 14 h 44"/>
                <a:gd name="T34" fmla="*/ 26 w 87"/>
                <a:gd name="T35" fmla="*/ 17 h 44"/>
                <a:gd name="T36" fmla="*/ 24 w 87"/>
                <a:gd name="T37" fmla="*/ 10 h 44"/>
                <a:gd name="T38" fmla="*/ 12 w 87"/>
                <a:gd name="T39" fmla="*/ 2 h 44"/>
                <a:gd name="T40" fmla="*/ 13 w 87"/>
                <a:gd name="T41" fmla="*/ 7 h 44"/>
                <a:gd name="T42" fmla="*/ 10 w 87"/>
                <a:gd name="T43" fmla="*/ 6 h 44"/>
                <a:gd name="T44" fmla="*/ 5 w 87"/>
                <a:gd name="T45" fmla="*/ 8 h 44"/>
                <a:gd name="T46" fmla="*/ 1 w 87"/>
                <a:gd name="T47" fmla="*/ 14 h 44"/>
                <a:gd name="T48" fmla="*/ 8 w 87"/>
                <a:gd name="T49" fmla="*/ 16 h 44"/>
                <a:gd name="T50" fmla="*/ 18 w 87"/>
                <a:gd name="T51" fmla="*/ 16 h 44"/>
                <a:gd name="T52" fmla="*/ 17 w 87"/>
                <a:gd name="T53" fmla="*/ 20 h 44"/>
                <a:gd name="T54" fmla="*/ 12 w 87"/>
                <a:gd name="T55" fmla="*/ 22 h 44"/>
                <a:gd name="T56" fmla="*/ 3 w 87"/>
                <a:gd name="T57" fmla="*/ 24 h 44"/>
                <a:gd name="T58" fmla="*/ 15 w 87"/>
                <a:gd name="T59" fmla="*/ 25 h 44"/>
                <a:gd name="T60" fmla="*/ 18 w 87"/>
                <a:gd name="T61" fmla="*/ 28 h 44"/>
                <a:gd name="T62" fmla="*/ 20 w 87"/>
                <a:gd name="T63" fmla="*/ 30 h 44"/>
                <a:gd name="T64" fmla="*/ 17 w 87"/>
                <a:gd name="T65" fmla="*/ 34 h 44"/>
                <a:gd name="T66" fmla="*/ 13 w 87"/>
                <a:gd name="T67" fmla="*/ 37 h 44"/>
                <a:gd name="T68" fmla="*/ 24 w 87"/>
                <a:gd name="T69" fmla="*/ 36 h 44"/>
                <a:gd name="T70" fmla="*/ 38 w 87"/>
                <a:gd name="T71" fmla="*/ 42 h 44"/>
                <a:gd name="T72" fmla="*/ 52 w 87"/>
                <a:gd name="T73" fmla="*/ 39 h 44"/>
                <a:gd name="T74" fmla="*/ 62 w 87"/>
                <a:gd name="T75" fmla="*/ 35 h 44"/>
                <a:gd name="T76" fmla="*/ 73 w 87"/>
                <a:gd name="T77" fmla="*/ 3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7" h="44">
                  <a:moveTo>
                    <a:pt x="73" y="31"/>
                  </a:moveTo>
                  <a:cubicBezTo>
                    <a:pt x="78" y="31"/>
                    <a:pt x="77" y="26"/>
                    <a:pt x="79" y="26"/>
                  </a:cubicBezTo>
                  <a:cubicBezTo>
                    <a:pt x="81" y="26"/>
                    <a:pt x="84" y="23"/>
                    <a:pt x="86" y="20"/>
                  </a:cubicBezTo>
                  <a:cubicBezTo>
                    <a:pt x="87" y="18"/>
                    <a:pt x="84" y="14"/>
                    <a:pt x="81" y="14"/>
                  </a:cubicBezTo>
                  <a:cubicBezTo>
                    <a:pt x="79" y="14"/>
                    <a:pt x="76" y="11"/>
                    <a:pt x="77" y="10"/>
                  </a:cubicBezTo>
                  <a:cubicBezTo>
                    <a:pt x="78" y="8"/>
                    <a:pt x="75" y="6"/>
                    <a:pt x="76" y="5"/>
                  </a:cubicBezTo>
                  <a:cubicBezTo>
                    <a:pt x="76" y="3"/>
                    <a:pt x="72" y="5"/>
                    <a:pt x="70" y="5"/>
                  </a:cubicBezTo>
                  <a:cubicBezTo>
                    <a:pt x="68" y="6"/>
                    <a:pt x="64" y="0"/>
                    <a:pt x="62" y="1"/>
                  </a:cubicBezTo>
                  <a:cubicBezTo>
                    <a:pt x="61" y="2"/>
                    <a:pt x="62" y="5"/>
                    <a:pt x="61" y="6"/>
                  </a:cubicBezTo>
                  <a:cubicBezTo>
                    <a:pt x="61" y="8"/>
                    <a:pt x="57" y="5"/>
                    <a:pt x="57" y="7"/>
                  </a:cubicBezTo>
                  <a:cubicBezTo>
                    <a:pt x="57" y="8"/>
                    <a:pt x="55" y="8"/>
                    <a:pt x="53" y="7"/>
                  </a:cubicBezTo>
                  <a:cubicBezTo>
                    <a:pt x="52" y="5"/>
                    <a:pt x="49" y="6"/>
                    <a:pt x="49" y="7"/>
                  </a:cubicBezTo>
                  <a:cubicBezTo>
                    <a:pt x="49" y="9"/>
                    <a:pt x="47" y="8"/>
                    <a:pt x="45" y="6"/>
                  </a:cubicBezTo>
                  <a:cubicBezTo>
                    <a:pt x="42" y="4"/>
                    <a:pt x="39" y="8"/>
                    <a:pt x="39" y="10"/>
                  </a:cubicBezTo>
                  <a:cubicBezTo>
                    <a:pt x="40" y="11"/>
                    <a:pt x="38" y="12"/>
                    <a:pt x="36" y="8"/>
                  </a:cubicBezTo>
                  <a:cubicBezTo>
                    <a:pt x="34" y="4"/>
                    <a:pt x="31" y="8"/>
                    <a:pt x="32" y="11"/>
                  </a:cubicBezTo>
                  <a:cubicBezTo>
                    <a:pt x="34" y="13"/>
                    <a:pt x="33" y="15"/>
                    <a:pt x="31" y="14"/>
                  </a:cubicBezTo>
                  <a:cubicBezTo>
                    <a:pt x="30" y="13"/>
                    <a:pt x="27" y="15"/>
                    <a:pt x="26" y="17"/>
                  </a:cubicBezTo>
                  <a:cubicBezTo>
                    <a:pt x="25" y="18"/>
                    <a:pt x="21" y="12"/>
                    <a:pt x="24" y="10"/>
                  </a:cubicBezTo>
                  <a:cubicBezTo>
                    <a:pt x="27" y="9"/>
                    <a:pt x="15" y="2"/>
                    <a:pt x="12" y="2"/>
                  </a:cubicBezTo>
                  <a:cubicBezTo>
                    <a:pt x="8" y="2"/>
                    <a:pt x="11" y="5"/>
                    <a:pt x="13" y="7"/>
                  </a:cubicBezTo>
                  <a:cubicBezTo>
                    <a:pt x="15" y="8"/>
                    <a:pt x="11" y="8"/>
                    <a:pt x="10" y="6"/>
                  </a:cubicBezTo>
                  <a:cubicBezTo>
                    <a:pt x="9" y="5"/>
                    <a:pt x="6" y="6"/>
                    <a:pt x="5" y="8"/>
                  </a:cubicBezTo>
                  <a:cubicBezTo>
                    <a:pt x="3" y="11"/>
                    <a:pt x="1" y="12"/>
                    <a:pt x="1" y="14"/>
                  </a:cubicBezTo>
                  <a:cubicBezTo>
                    <a:pt x="0" y="15"/>
                    <a:pt x="5" y="17"/>
                    <a:pt x="8" y="16"/>
                  </a:cubicBezTo>
                  <a:cubicBezTo>
                    <a:pt x="12" y="14"/>
                    <a:pt x="16" y="14"/>
                    <a:pt x="18" y="16"/>
                  </a:cubicBezTo>
                  <a:cubicBezTo>
                    <a:pt x="20" y="17"/>
                    <a:pt x="15" y="18"/>
                    <a:pt x="17" y="20"/>
                  </a:cubicBezTo>
                  <a:cubicBezTo>
                    <a:pt x="19" y="21"/>
                    <a:pt x="17" y="22"/>
                    <a:pt x="12" y="22"/>
                  </a:cubicBezTo>
                  <a:cubicBezTo>
                    <a:pt x="8" y="21"/>
                    <a:pt x="2" y="23"/>
                    <a:pt x="3" y="24"/>
                  </a:cubicBezTo>
                  <a:cubicBezTo>
                    <a:pt x="4" y="26"/>
                    <a:pt x="15" y="23"/>
                    <a:pt x="15" y="25"/>
                  </a:cubicBezTo>
                  <a:cubicBezTo>
                    <a:pt x="15" y="26"/>
                    <a:pt x="15" y="29"/>
                    <a:pt x="18" y="28"/>
                  </a:cubicBezTo>
                  <a:cubicBezTo>
                    <a:pt x="21" y="26"/>
                    <a:pt x="19" y="30"/>
                    <a:pt x="20" y="30"/>
                  </a:cubicBezTo>
                  <a:cubicBezTo>
                    <a:pt x="22" y="31"/>
                    <a:pt x="21" y="34"/>
                    <a:pt x="17" y="34"/>
                  </a:cubicBezTo>
                  <a:cubicBezTo>
                    <a:pt x="14" y="34"/>
                    <a:pt x="12" y="35"/>
                    <a:pt x="13" y="37"/>
                  </a:cubicBezTo>
                  <a:cubicBezTo>
                    <a:pt x="15" y="39"/>
                    <a:pt x="20" y="37"/>
                    <a:pt x="24" y="36"/>
                  </a:cubicBezTo>
                  <a:cubicBezTo>
                    <a:pt x="28" y="35"/>
                    <a:pt x="33" y="40"/>
                    <a:pt x="38" y="42"/>
                  </a:cubicBezTo>
                  <a:cubicBezTo>
                    <a:pt x="43" y="44"/>
                    <a:pt x="51" y="41"/>
                    <a:pt x="52" y="39"/>
                  </a:cubicBezTo>
                  <a:cubicBezTo>
                    <a:pt x="53" y="36"/>
                    <a:pt x="60" y="37"/>
                    <a:pt x="62" y="35"/>
                  </a:cubicBezTo>
                  <a:cubicBezTo>
                    <a:pt x="65" y="34"/>
                    <a:pt x="68" y="32"/>
                    <a:pt x="73" y="3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3" name="Freeform 132"/>
            <p:cNvSpPr>
              <a:spLocks/>
            </p:cNvSpPr>
            <p:nvPr/>
          </p:nvSpPr>
          <p:spPr bwMode="auto">
            <a:xfrm>
              <a:off x="8397325" y="4315959"/>
              <a:ext cx="128588" cy="142875"/>
            </a:xfrm>
            <a:custGeom>
              <a:avLst/>
              <a:gdLst>
                <a:gd name="T0" fmla="*/ 33 w 37"/>
                <a:gd name="T1" fmla="*/ 13 h 41"/>
                <a:gd name="T2" fmla="*/ 30 w 37"/>
                <a:gd name="T3" fmla="*/ 11 h 41"/>
                <a:gd name="T4" fmla="*/ 25 w 37"/>
                <a:gd name="T5" fmla="*/ 12 h 41"/>
                <a:gd name="T6" fmla="*/ 20 w 37"/>
                <a:gd name="T7" fmla="*/ 11 h 41"/>
                <a:gd name="T8" fmla="*/ 22 w 37"/>
                <a:gd name="T9" fmla="*/ 6 h 41"/>
                <a:gd name="T10" fmla="*/ 24 w 37"/>
                <a:gd name="T11" fmla="*/ 2 h 41"/>
                <a:gd name="T12" fmla="*/ 23 w 37"/>
                <a:gd name="T13" fmla="*/ 1 h 41"/>
                <a:gd name="T14" fmla="*/ 15 w 37"/>
                <a:gd name="T15" fmla="*/ 3 h 41"/>
                <a:gd name="T16" fmla="*/ 19 w 37"/>
                <a:gd name="T17" fmla="*/ 7 h 41"/>
                <a:gd name="T18" fmla="*/ 13 w 37"/>
                <a:gd name="T19" fmla="*/ 10 h 41"/>
                <a:gd name="T20" fmla="*/ 4 w 37"/>
                <a:gd name="T21" fmla="*/ 10 h 41"/>
                <a:gd name="T22" fmla="*/ 5 w 37"/>
                <a:gd name="T23" fmla="*/ 16 h 41"/>
                <a:gd name="T24" fmla="*/ 9 w 37"/>
                <a:gd name="T25" fmla="*/ 22 h 41"/>
                <a:gd name="T26" fmla="*/ 7 w 37"/>
                <a:gd name="T27" fmla="*/ 29 h 41"/>
                <a:gd name="T28" fmla="*/ 1 w 37"/>
                <a:gd name="T29" fmla="*/ 34 h 41"/>
                <a:gd name="T30" fmla="*/ 9 w 37"/>
                <a:gd name="T31" fmla="*/ 41 h 41"/>
                <a:gd name="T32" fmla="*/ 23 w 37"/>
                <a:gd name="T33" fmla="*/ 35 h 41"/>
                <a:gd name="T34" fmla="*/ 33 w 37"/>
                <a:gd name="T35" fmla="*/ 33 h 41"/>
                <a:gd name="T36" fmla="*/ 33 w 37"/>
                <a:gd name="T37" fmla="*/ 14 h 41"/>
                <a:gd name="T38" fmla="*/ 33 w 37"/>
                <a:gd name="T39" fmla="*/ 1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1">
                  <a:moveTo>
                    <a:pt x="33" y="13"/>
                  </a:moveTo>
                  <a:cubicBezTo>
                    <a:pt x="32" y="12"/>
                    <a:pt x="31" y="11"/>
                    <a:pt x="30" y="11"/>
                  </a:cubicBezTo>
                  <a:cubicBezTo>
                    <a:pt x="27" y="7"/>
                    <a:pt x="26" y="10"/>
                    <a:pt x="25" y="12"/>
                  </a:cubicBezTo>
                  <a:cubicBezTo>
                    <a:pt x="25" y="14"/>
                    <a:pt x="22" y="11"/>
                    <a:pt x="20" y="11"/>
                  </a:cubicBezTo>
                  <a:cubicBezTo>
                    <a:pt x="19" y="11"/>
                    <a:pt x="21" y="7"/>
                    <a:pt x="22" y="6"/>
                  </a:cubicBezTo>
                  <a:cubicBezTo>
                    <a:pt x="23" y="6"/>
                    <a:pt x="24" y="4"/>
                    <a:pt x="24" y="2"/>
                  </a:cubicBezTo>
                  <a:cubicBezTo>
                    <a:pt x="24" y="2"/>
                    <a:pt x="24" y="2"/>
                    <a:pt x="23" y="1"/>
                  </a:cubicBezTo>
                  <a:cubicBezTo>
                    <a:pt x="20" y="0"/>
                    <a:pt x="15" y="0"/>
                    <a:pt x="15" y="3"/>
                  </a:cubicBezTo>
                  <a:cubicBezTo>
                    <a:pt x="15" y="6"/>
                    <a:pt x="19" y="5"/>
                    <a:pt x="19" y="7"/>
                  </a:cubicBezTo>
                  <a:cubicBezTo>
                    <a:pt x="19" y="9"/>
                    <a:pt x="15" y="8"/>
                    <a:pt x="13" y="10"/>
                  </a:cubicBezTo>
                  <a:cubicBezTo>
                    <a:pt x="10" y="12"/>
                    <a:pt x="7" y="9"/>
                    <a:pt x="4" y="10"/>
                  </a:cubicBezTo>
                  <a:cubicBezTo>
                    <a:pt x="1" y="12"/>
                    <a:pt x="7" y="13"/>
                    <a:pt x="5" y="16"/>
                  </a:cubicBezTo>
                  <a:cubicBezTo>
                    <a:pt x="3" y="19"/>
                    <a:pt x="5" y="19"/>
                    <a:pt x="9" y="22"/>
                  </a:cubicBezTo>
                  <a:cubicBezTo>
                    <a:pt x="12" y="25"/>
                    <a:pt x="7" y="26"/>
                    <a:pt x="7" y="29"/>
                  </a:cubicBezTo>
                  <a:cubicBezTo>
                    <a:pt x="7" y="32"/>
                    <a:pt x="2" y="32"/>
                    <a:pt x="1" y="34"/>
                  </a:cubicBezTo>
                  <a:cubicBezTo>
                    <a:pt x="0" y="36"/>
                    <a:pt x="5" y="41"/>
                    <a:pt x="9" y="41"/>
                  </a:cubicBezTo>
                  <a:cubicBezTo>
                    <a:pt x="12" y="41"/>
                    <a:pt x="19" y="39"/>
                    <a:pt x="23" y="35"/>
                  </a:cubicBezTo>
                  <a:cubicBezTo>
                    <a:pt x="27" y="31"/>
                    <a:pt x="29" y="35"/>
                    <a:pt x="33" y="33"/>
                  </a:cubicBezTo>
                  <a:cubicBezTo>
                    <a:pt x="37" y="31"/>
                    <a:pt x="34" y="17"/>
                    <a:pt x="33" y="14"/>
                  </a:cubicBezTo>
                  <a:cubicBezTo>
                    <a:pt x="33" y="14"/>
                    <a:pt x="33" y="13"/>
                    <a:pt x="33"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4" name="Freeform 133"/>
            <p:cNvSpPr>
              <a:spLocks noEditPoints="1"/>
            </p:cNvSpPr>
            <p:nvPr/>
          </p:nvSpPr>
          <p:spPr bwMode="auto">
            <a:xfrm>
              <a:off x="8462413" y="4163559"/>
              <a:ext cx="282575" cy="354013"/>
            </a:xfrm>
            <a:custGeom>
              <a:avLst/>
              <a:gdLst>
                <a:gd name="T0" fmla="*/ 5 w 81"/>
                <a:gd name="T1" fmla="*/ 46 h 102"/>
                <a:gd name="T2" fmla="*/ 1 w 81"/>
                <a:gd name="T3" fmla="*/ 55 h 102"/>
                <a:gd name="T4" fmla="*/ 11 w 81"/>
                <a:gd name="T5" fmla="*/ 55 h 102"/>
                <a:gd name="T6" fmla="*/ 20 w 81"/>
                <a:gd name="T7" fmla="*/ 53 h 102"/>
                <a:gd name="T8" fmla="*/ 81 w 81"/>
                <a:gd name="T9" fmla="*/ 74 h 102"/>
                <a:gd name="T10" fmla="*/ 68 w 81"/>
                <a:gd name="T11" fmla="*/ 69 h 102"/>
                <a:gd name="T12" fmla="*/ 65 w 81"/>
                <a:gd name="T13" fmla="*/ 60 h 102"/>
                <a:gd name="T14" fmla="*/ 54 w 81"/>
                <a:gd name="T15" fmla="*/ 41 h 102"/>
                <a:gd name="T16" fmla="*/ 41 w 81"/>
                <a:gd name="T17" fmla="*/ 35 h 102"/>
                <a:gd name="T18" fmla="*/ 50 w 81"/>
                <a:gd name="T19" fmla="*/ 16 h 102"/>
                <a:gd name="T20" fmla="*/ 33 w 81"/>
                <a:gd name="T21" fmla="*/ 13 h 102"/>
                <a:gd name="T22" fmla="*/ 40 w 81"/>
                <a:gd name="T23" fmla="*/ 1 h 102"/>
                <a:gd name="T24" fmla="*/ 28 w 81"/>
                <a:gd name="T25" fmla="*/ 5 h 102"/>
                <a:gd name="T26" fmla="*/ 19 w 81"/>
                <a:gd name="T27" fmla="*/ 17 h 102"/>
                <a:gd name="T28" fmla="*/ 12 w 81"/>
                <a:gd name="T29" fmla="*/ 17 h 102"/>
                <a:gd name="T30" fmla="*/ 15 w 81"/>
                <a:gd name="T31" fmla="*/ 28 h 102"/>
                <a:gd name="T32" fmla="*/ 13 w 81"/>
                <a:gd name="T33" fmla="*/ 37 h 102"/>
                <a:gd name="T34" fmla="*/ 22 w 81"/>
                <a:gd name="T35" fmla="*/ 40 h 102"/>
                <a:gd name="T36" fmla="*/ 27 w 81"/>
                <a:gd name="T37" fmla="*/ 40 h 102"/>
                <a:gd name="T38" fmla="*/ 36 w 81"/>
                <a:gd name="T39" fmla="*/ 47 h 102"/>
                <a:gd name="T40" fmla="*/ 39 w 81"/>
                <a:gd name="T41" fmla="*/ 54 h 102"/>
                <a:gd name="T42" fmla="*/ 41 w 81"/>
                <a:gd name="T43" fmla="*/ 64 h 102"/>
                <a:gd name="T44" fmla="*/ 30 w 81"/>
                <a:gd name="T45" fmla="*/ 66 h 102"/>
                <a:gd name="T46" fmla="*/ 32 w 81"/>
                <a:gd name="T47" fmla="*/ 74 h 102"/>
                <a:gd name="T48" fmla="*/ 28 w 81"/>
                <a:gd name="T49" fmla="*/ 83 h 102"/>
                <a:gd name="T50" fmla="*/ 41 w 81"/>
                <a:gd name="T51" fmla="*/ 85 h 102"/>
                <a:gd name="T52" fmla="*/ 33 w 81"/>
                <a:gd name="T53" fmla="*/ 88 h 102"/>
                <a:gd name="T54" fmla="*/ 28 w 81"/>
                <a:gd name="T55" fmla="*/ 97 h 102"/>
                <a:gd name="T56" fmla="*/ 38 w 81"/>
                <a:gd name="T57" fmla="*/ 95 h 102"/>
                <a:gd name="T58" fmla="*/ 50 w 81"/>
                <a:gd name="T59" fmla="*/ 92 h 102"/>
                <a:gd name="T60" fmla="*/ 66 w 81"/>
                <a:gd name="T61" fmla="*/ 92 h 102"/>
                <a:gd name="T62" fmla="*/ 73 w 81"/>
                <a:gd name="T63" fmla="*/ 86 h 102"/>
                <a:gd name="T64" fmla="*/ 81 w 81"/>
                <a:gd name="T65" fmla="*/ 74 h 102"/>
                <a:gd name="T66" fmla="*/ 14 w 81"/>
                <a:gd name="T67"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02">
                  <a:moveTo>
                    <a:pt x="16" y="44"/>
                  </a:moveTo>
                  <a:cubicBezTo>
                    <a:pt x="12" y="41"/>
                    <a:pt x="9" y="46"/>
                    <a:pt x="5" y="46"/>
                  </a:cubicBezTo>
                  <a:cubicBezTo>
                    <a:pt x="5" y="48"/>
                    <a:pt x="4" y="50"/>
                    <a:pt x="3" y="50"/>
                  </a:cubicBezTo>
                  <a:cubicBezTo>
                    <a:pt x="2" y="51"/>
                    <a:pt x="0" y="55"/>
                    <a:pt x="1" y="55"/>
                  </a:cubicBezTo>
                  <a:cubicBezTo>
                    <a:pt x="3" y="55"/>
                    <a:pt x="6" y="58"/>
                    <a:pt x="6" y="56"/>
                  </a:cubicBezTo>
                  <a:cubicBezTo>
                    <a:pt x="7" y="54"/>
                    <a:pt x="8" y="51"/>
                    <a:pt x="11" y="55"/>
                  </a:cubicBezTo>
                  <a:cubicBezTo>
                    <a:pt x="12" y="55"/>
                    <a:pt x="13" y="56"/>
                    <a:pt x="14" y="57"/>
                  </a:cubicBezTo>
                  <a:cubicBezTo>
                    <a:pt x="14" y="55"/>
                    <a:pt x="18" y="55"/>
                    <a:pt x="20" y="53"/>
                  </a:cubicBezTo>
                  <a:cubicBezTo>
                    <a:pt x="22" y="51"/>
                    <a:pt x="19" y="47"/>
                    <a:pt x="16" y="44"/>
                  </a:cubicBezTo>
                  <a:close/>
                  <a:moveTo>
                    <a:pt x="81" y="74"/>
                  </a:moveTo>
                  <a:cubicBezTo>
                    <a:pt x="81" y="70"/>
                    <a:pt x="73" y="67"/>
                    <a:pt x="72" y="69"/>
                  </a:cubicBezTo>
                  <a:cubicBezTo>
                    <a:pt x="71" y="71"/>
                    <a:pt x="69" y="71"/>
                    <a:pt x="68" y="69"/>
                  </a:cubicBezTo>
                  <a:cubicBezTo>
                    <a:pt x="67" y="67"/>
                    <a:pt x="69" y="65"/>
                    <a:pt x="68" y="65"/>
                  </a:cubicBezTo>
                  <a:cubicBezTo>
                    <a:pt x="67" y="64"/>
                    <a:pt x="65" y="61"/>
                    <a:pt x="65" y="60"/>
                  </a:cubicBezTo>
                  <a:cubicBezTo>
                    <a:pt x="66" y="59"/>
                    <a:pt x="63" y="51"/>
                    <a:pt x="59" y="50"/>
                  </a:cubicBezTo>
                  <a:cubicBezTo>
                    <a:pt x="55" y="49"/>
                    <a:pt x="55" y="44"/>
                    <a:pt x="54" y="41"/>
                  </a:cubicBezTo>
                  <a:cubicBezTo>
                    <a:pt x="53" y="38"/>
                    <a:pt x="51" y="39"/>
                    <a:pt x="49" y="37"/>
                  </a:cubicBezTo>
                  <a:cubicBezTo>
                    <a:pt x="47" y="34"/>
                    <a:pt x="43" y="35"/>
                    <a:pt x="41" y="35"/>
                  </a:cubicBezTo>
                  <a:cubicBezTo>
                    <a:pt x="40" y="35"/>
                    <a:pt x="41" y="32"/>
                    <a:pt x="44" y="30"/>
                  </a:cubicBezTo>
                  <a:cubicBezTo>
                    <a:pt x="47" y="28"/>
                    <a:pt x="50" y="18"/>
                    <a:pt x="50" y="16"/>
                  </a:cubicBezTo>
                  <a:cubicBezTo>
                    <a:pt x="50" y="14"/>
                    <a:pt x="38" y="14"/>
                    <a:pt x="36" y="15"/>
                  </a:cubicBezTo>
                  <a:cubicBezTo>
                    <a:pt x="33" y="17"/>
                    <a:pt x="31" y="14"/>
                    <a:pt x="33" y="13"/>
                  </a:cubicBezTo>
                  <a:cubicBezTo>
                    <a:pt x="35" y="12"/>
                    <a:pt x="39" y="8"/>
                    <a:pt x="39" y="6"/>
                  </a:cubicBezTo>
                  <a:cubicBezTo>
                    <a:pt x="39" y="4"/>
                    <a:pt x="42" y="3"/>
                    <a:pt x="40" y="1"/>
                  </a:cubicBezTo>
                  <a:cubicBezTo>
                    <a:pt x="38" y="0"/>
                    <a:pt x="38" y="3"/>
                    <a:pt x="37" y="5"/>
                  </a:cubicBezTo>
                  <a:cubicBezTo>
                    <a:pt x="35" y="6"/>
                    <a:pt x="32" y="5"/>
                    <a:pt x="28" y="5"/>
                  </a:cubicBezTo>
                  <a:cubicBezTo>
                    <a:pt x="24" y="4"/>
                    <a:pt x="23" y="9"/>
                    <a:pt x="23" y="11"/>
                  </a:cubicBezTo>
                  <a:cubicBezTo>
                    <a:pt x="23" y="14"/>
                    <a:pt x="19" y="15"/>
                    <a:pt x="19" y="17"/>
                  </a:cubicBezTo>
                  <a:cubicBezTo>
                    <a:pt x="20" y="19"/>
                    <a:pt x="18" y="20"/>
                    <a:pt x="17" y="19"/>
                  </a:cubicBezTo>
                  <a:cubicBezTo>
                    <a:pt x="16" y="18"/>
                    <a:pt x="15" y="16"/>
                    <a:pt x="12" y="17"/>
                  </a:cubicBezTo>
                  <a:cubicBezTo>
                    <a:pt x="10" y="19"/>
                    <a:pt x="15" y="22"/>
                    <a:pt x="18" y="22"/>
                  </a:cubicBezTo>
                  <a:cubicBezTo>
                    <a:pt x="21" y="23"/>
                    <a:pt x="16" y="25"/>
                    <a:pt x="15" y="28"/>
                  </a:cubicBezTo>
                  <a:cubicBezTo>
                    <a:pt x="15" y="31"/>
                    <a:pt x="19" y="30"/>
                    <a:pt x="20" y="32"/>
                  </a:cubicBezTo>
                  <a:cubicBezTo>
                    <a:pt x="20" y="35"/>
                    <a:pt x="13" y="35"/>
                    <a:pt x="13" y="37"/>
                  </a:cubicBezTo>
                  <a:cubicBezTo>
                    <a:pt x="13" y="40"/>
                    <a:pt x="17" y="36"/>
                    <a:pt x="19" y="35"/>
                  </a:cubicBezTo>
                  <a:cubicBezTo>
                    <a:pt x="20" y="34"/>
                    <a:pt x="18" y="41"/>
                    <a:pt x="22" y="40"/>
                  </a:cubicBezTo>
                  <a:cubicBezTo>
                    <a:pt x="26" y="40"/>
                    <a:pt x="25" y="34"/>
                    <a:pt x="27" y="34"/>
                  </a:cubicBezTo>
                  <a:cubicBezTo>
                    <a:pt x="28" y="34"/>
                    <a:pt x="26" y="37"/>
                    <a:pt x="27" y="40"/>
                  </a:cubicBezTo>
                  <a:cubicBezTo>
                    <a:pt x="28" y="42"/>
                    <a:pt x="24" y="46"/>
                    <a:pt x="24" y="48"/>
                  </a:cubicBezTo>
                  <a:cubicBezTo>
                    <a:pt x="25" y="49"/>
                    <a:pt x="33" y="49"/>
                    <a:pt x="36" y="47"/>
                  </a:cubicBezTo>
                  <a:cubicBezTo>
                    <a:pt x="39" y="44"/>
                    <a:pt x="40" y="47"/>
                    <a:pt x="38" y="49"/>
                  </a:cubicBezTo>
                  <a:cubicBezTo>
                    <a:pt x="36" y="51"/>
                    <a:pt x="37" y="53"/>
                    <a:pt x="39" y="54"/>
                  </a:cubicBezTo>
                  <a:cubicBezTo>
                    <a:pt x="42" y="55"/>
                    <a:pt x="42" y="55"/>
                    <a:pt x="41" y="57"/>
                  </a:cubicBezTo>
                  <a:cubicBezTo>
                    <a:pt x="40" y="59"/>
                    <a:pt x="41" y="62"/>
                    <a:pt x="41" y="64"/>
                  </a:cubicBezTo>
                  <a:cubicBezTo>
                    <a:pt x="40" y="66"/>
                    <a:pt x="33" y="66"/>
                    <a:pt x="33" y="65"/>
                  </a:cubicBezTo>
                  <a:cubicBezTo>
                    <a:pt x="32" y="63"/>
                    <a:pt x="29" y="64"/>
                    <a:pt x="30" y="66"/>
                  </a:cubicBezTo>
                  <a:cubicBezTo>
                    <a:pt x="31" y="67"/>
                    <a:pt x="27" y="69"/>
                    <a:pt x="28" y="71"/>
                  </a:cubicBezTo>
                  <a:cubicBezTo>
                    <a:pt x="28" y="72"/>
                    <a:pt x="32" y="72"/>
                    <a:pt x="32" y="74"/>
                  </a:cubicBezTo>
                  <a:cubicBezTo>
                    <a:pt x="32" y="76"/>
                    <a:pt x="29" y="78"/>
                    <a:pt x="25" y="79"/>
                  </a:cubicBezTo>
                  <a:cubicBezTo>
                    <a:pt x="20" y="81"/>
                    <a:pt x="26" y="84"/>
                    <a:pt x="28" y="83"/>
                  </a:cubicBezTo>
                  <a:cubicBezTo>
                    <a:pt x="30" y="81"/>
                    <a:pt x="29" y="84"/>
                    <a:pt x="33" y="84"/>
                  </a:cubicBezTo>
                  <a:cubicBezTo>
                    <a:pt x="36" y="84"/>
                    <a:pt x="37" y="86"/>
                    <a:pt x="41" y="85"/>
                  </a:cubicBezTo>
                  <a:cubicBezTo>
                    <a:pt x="44" y="84"/>
                    <a:pt x="44" y="85"/>
                    <a:pt x="42" y="87"/>
                  </a:cubicBezTo>
                  <a:cubicBezTo>
                    <a:pt x="39" y="89"/>
                    <a:pt x="35" y="87"/>
                    <a:pt x="33" y="88"/>
                  </a:cubicBezTo>
                  <a:cubicBezTo>
                    <a:pt x="30" y="89"/>
                    <a:pt x="21" y="99"/>
                    <a:pt x="23" y="101"/>
                  </a:cubicBezTo>
                  <a:cubicBezTo>
                    <a:pt x="24" y="102"/>
                    <a:pt x="25" y="99"/>
                    <a:pt x="28" y="97"/>
                  </a:cubicBezTo>
                  <a:cubicBezTo>
                    <a:pt x="32" y="96"/>
                    <a:pt x="32" y="98"/>
                    <a:pt x="34" y="99"/>
                  </a:cubicBezTo>
                  <a:cubicBezTo>
                    <a:pt x="36" y="99"/>
                    <a:pt x="36" y="95"/>
                    <a:pt x="38" y="95"/>
                  </a:cubicBezTo>
                  <a:cubicBezTo>
                    <a:pt x="40" y="95"/>
                    <a:pt x="41" y="94"/>
                    <a:pt x="44" y="94"/>
                  </a:cubicBezTo>
                  <a:cubicBezTo>
                    <a:pt x="47" y="95"/>
                    <a:pt x="49" y="94"/>
                    <a:pt x="50" y="92"/>
                  </a:cubicBezTo>
                  <a:cubicBezTo>
                    <a:pt x="52" y="91"/>
                    <a:pt x="55" y="95"/>
                    <a:pt x="57" y="94"/>
                  </a:cubicBezTo>
                  <a:cubicBezTo>
                    <a:pt x="58" y="93"/>
                    <a:pt x="63" y="92"/>
                    <a:pt x="66" y="92"/>
                  </a:cubicBezTo>
                  <a:cubicBezTo>
                    <a:pt x="68" y="92"/>
                    <a:pt x="75" y="89"/>
                    <a:pt x="77" y="88"/>
                  </a:cubicBezTo>
                  <a:cubicBezTo>
                    <a:pt x="79" y="86"/>
                    <a:pt x="76" y="86"/>
                    <a:pt x="73" y="86"/>
                  </a:cubicBezTo>
                  <a:cubicBezTo>
                    <a:pt x="71" y="86"/>
                    <a:pt x="71" y="84"/>
                    <a:pt x="74" y="81"/>
                  </a:cubicBezTo>
                  <a:cubicBezTo>
                    <a:pt x="76" y="79"/>
                    <a:pt x="80" y="77"/>
                    <a:pt x="81" y="74"/>
                  </a:cubicBezTo>
                  <a:close/>
                  <a:moveTo>
                    <a:pt x="9" y="14"/>
                  </a:moveTo>
                  <a:cubicBezTo>
                    <a:pt x="12" y="14"/>
                    <a:pt x="16" y="8"/>
                    <a:pt x="14" y="7"/>
                  </a:cubicBezTo>
                  <a:cubicBezTo>
                    <a:pt x="13" y="5"/>
                    <a:pt x="7" y="14"/>
                    <a:pt x="9"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5" name="Freeform 134"/>
            <p:cNvSpPr>
              <a:spLocks noEditPoints="1"/>
            </p:cNvSpPr>
            <p:nvPr/>
          </p:nvSpPr>
          <p:spPr bwMode="auto">
            <a:xfrm>
              <a:off x="8462413" y="4163559"/>
              <a:ext cx="282575" cy="354013"/>
            </a:xfrm>
            <a:custGeom>
              <a:avLst/>
              <a:gdLst>
                <a:gd name="T0" fmla="*/ 5 w 81"/>
                <a:gd name="T1" fmla="*/ 46 h 102"/>
                <a:gd name="T2" fmla="*/ 1 w 81"/>
                <a:gd name="T3" fmla="*/ 55 h 102"/>
                <a:gd name="T4" fmla="*/ 11 w 81"/>
                <a:gd name="T5" fmla="*/ 55 h 102"/>
                <a:gd name="T6" fmla="*/ 20 w 81"/>
                <a:gd name="T7" fmla="*/ 53 h 102"/>
                <a:gd name="T8" fmla="*/ 81 w 81"/>
                <a:gd name="T9" fmla="*/ 74 h 102"/>
                <a:gd name="T10" fmla="*/ 68 w 81"/>
                <a:gd name="T11" fmla="*/ 69 h 102"/>
                <a:gd name="T12" fmla="*/ 65 w 81"/>
                <a:gd name="T13" fmla="*/ 60 h 102"/>
                <a:gd name="T14" fmla="*/ 54 w 81"/>
                <a:gd name="T15" fmla="*/ 41 h 102"/>
                <a:gd name="T16" fmla="*/ 41 w 81"/>
                <a:gd name="T17" fmla="*/ 35 h 102"/>
                <a:gd name="T18" fmla="*/ 50 w 81"/>
                <a:gd name="T19" fmla="*/ 16 h 102"/>
                <a:gd name="T20" fmla="*/ 33 w 81"/>
                <a:gd name="T21" fmla="*/ 13 h 102"/>
                <a:gd name="T22" fmla="*/ 40 w 81"/>
                <a:gd name="T23" fmla="*/ 1 h 102"/>
                <a:gd name="T24" fmla="*/ 28 w 81"/>
                <a:gd name="T25" fmla="*/ 5 h 102"/>
                <a:gd name="T26" fmla="*/ 19 w 81"/>
                <a:gd name="T27" fmla="*/ 17 h 102"/>
                <a:gd name="T28" fmla="*/ 12 w 81"/>
                <a:gd name="T29" fmla="*/ 17 h 102"/>
                <a:gd name="T30" fmla="*/ 15 w 81"/>
                <a:gd name="T31" fmla="*/ 28 h 102"/>
                <a:gd name="T32" fmla="*/ 13 w 81"/>
                <a:gd name="T33" fmla="*/ 37 h 102"/>
                <a:gd name="T34" fmla="*/ 22 w 81"/>
                <a:gd name="T35" fmla="*/ 40 h 102"/>
                <a:gd name="T36" fmla="*/ 27 w 81"/>
                <a:gd name="T37" fmla="*/ 40 h 102"/>
                <a:gd name="T38" fmla="*/ 36 w 81"/>
                <a:gd name="T39" fmla="*/ 47 h 102"/>
                <a:gd name="T40" fmla="*/ 39 w 81"/>
                <a:gd name="T41" fmla="*/ 54 h 102"/>
                <a:gd name="T42" fmla="*/ 41 w 81"/>
                <a:gd name="T43" fmla="*/ 64 h 102"/>
                <a:gd name="T44" fmla="*/ 30 w 81"/>
                <a:gd name="T45" fmla="*/ 66 h 102"/>
                <a:gd name="T46" fmla="*/ 32 w 81"/>
                <a:gd name="T47" fmla="*/ 74 h 102"/>
                <a:gd name="T48" fmla="*/ 28 w 81"/>
                <a:gd name="T49" fmla="*/ 83 h 102"/>
                <a:gd name="T50" fmla="*/ 41 w 81"/>
                <a:gd name="T51" fmla="*/ 85 h 102"/>
                <a:gd name="T52" fmla="*/ 33 w 81"/>
                <a:gd name="T53" fmla="*/ 88 h 102"/>
                <a:gd name="T54" fmla="*/ 28 w 81"/>
                <a:gd name="T55" fmla="*/ 97 h 102"/>
                <a:gd name="T56" fmla="*/ 38 w 81"/>
                <a:gd name="T57" fmla="*/ 95 h 102"/>
                <a:gd name="T58" fmla="*/ 50 w 81"/>
                <a:gd name="T59" fmla="*/ 92 h 102"/>
                <a:gd name="T60" fmla="*/ 66 w 81"/>
                <a:gd name="T61" fmla="*/ 92 h 102"/>
                <a:gd name="T62" fmla="*/ 73 w 81"/>
                <a:gd name="T63" fmla="*/ 86 h 102"/>
                <a:gd name="T64" fmla="*/ 81 w 81"/>
                <a:gd name="T65" fmla="*/ 74 h 102"/>
                <a:gd name="T66" fmla="*/ 14 w 81"/>
                <a:gd name="T67"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02">
                  <a:moveTo>
                    <a:pt x="16" y="44"/>
                  </a:moveTo>
                  <a:cubicBezTo>
                    <a:pt x="12" y="41"/>
                    <a:pt x="9" y="46"/>
                    <a:pt x="5" y="46"/>
                  </a:cubicBezTo>
                  <a:cubicBezTo>
                    <a:pt x="5" y="48"/>
                    <a:pt x="4" y="50"/>
                    <a:pt x="3" y="50"/>
                  </a:cubicBezTo>
                  <a:cubicBezTo>
                    <a:pt x="2" y="51"/>
                    <a:pt x="0" y="55"/>
                    <a:pt x="1" y="55"/>
                  </a:cubicBezTo>
                  <a:cubicBezTo>
                    <a:pt x="3" y="55"/>
                    <a:pt x="6" y="58"/>
                    <a:pt x="6" y="56"/>
                  </a:cubicBezTo>
                  <a:cubicBezTo>
                    <a:pt x="7" y="54"/>
                    <a:pt x="8" y="51"/>
                    <a:pt x="11" y="55"/>
                  </a:cubicBezTo>
                  <a:cubicBezTo>
                    <a:pt x="12" y="55"/>
                    <a:pt x="13" y="56"/>
                    <a:pt x="14" y="57"/>
                  </a:cubicBezTo>
                  <a:cubicBezTo>
                    <a:pt x="14" y="55"/>
                    <a:pt x="18" y="55"/>
                    <a:pt x="20" y="53"/>
                  </a:cubicBezTo>
                  <a:cubicBezTo>
                    <a:pt x="22" y="51"/>
                    <a:pt x="19" y="47"/>
                    <a:pt x="16" y="44"/>
                  </a:cubicBezTo>
                  <a:close/>
                  <a:moveTo>
                    <a:pt x="81" y="74"/>
                  </a:moveTo>
                  <a:cubicBezTo>
                    <a:pt x="81" y="70"/>
                    <a:pt x="73" y="67"/>
                    <a:pt x="72" y="69"/>
                  </a:cubicBezTo>
                  <a:cubicBezTo>
                    <a:pt x="71" y="71"/>
                    <a:pt x="69" y="71"/>
                    <a:pt x="68" y="69"/>
                  </a:cubicBezTo>
                  <a:cubicBezTo>
                    <a:pt x="67" y="67"/>
                    <a:pt x="69" y="65"/>
                    <a:pt x="68" y="65"/>
                  </a:cubicBezTo>
                  <a:cubicBezTo>
                    <a:pt x="67" y="64"/>
                    <a:pt x="65" y="61"/>
                    <a:pt x="65" y="60"/>
                  </a:cubicBezTo>
                  <a:cubicBezTo>
                    <a:pt x="66" y="59"/>
                    <a:pt x="63" y="51"/>
                    <a:pt x="59" y="50"/>
                  </a:cubicBezTo>
                  <a:cubicBezTo>
                    <a:pt x="55" y="49"/>
                    <a:pt x="55" y="44"/>
                    <a:pt x="54" y="41"/>
                  </a:cubicBezTo>
                  <a:cubicBezTo>
                    <a:pt x="53" y="38"/>
                    <a:pt x="51" y="39"/>
                    <a:pt x="49" y="37"/>
                  </a:cubicBezTo>
                  <a:cubicBezTo>
                    <a:pt x="47" y="34"/>
                    <a:pt x="43" y="35"/>
                    <a:pt x="41" y="35"/>
                  </a:cubicBezTo>
                  <a:cubicBezTo>
                    <a:pt x="40" y="35"/>
                    <a:pt x="41" y="32"/>
                    <a:pt x="44" y="30"/>
                  </a:cubicBezTo>
                  <a:cubicBezTo>
                    <a:pt x="47" y="28"/>
                    <a:pt x="50" y="18"/>
                    <a:pt x="50" y="16"/>
                  </a:cubicBezTo>
                  <a:cubicBezTo>
                    <a:pt x="50" y="14"/>
                    <a:pt x="38" y="14"/>
                    <a:pt x="36" y="15"/>
                  </a:cubicBezTo>
                  <a:cubicBezTo>
                    <a:pt x="33" y="17"/>
                    <a:pt x="31" y="14"/>
                    <a:pt x="33" y="13"/>
                  </a:cubicBezTo>
                  <a:cubicBezTo>
                    <a:pt x="35" y="12"/>
                    <a:pt x="39" y="8"/>
                    <a:pt x="39" y="6"/>
                  </a:cubicBezTo>
                  <a:cubicBezTo>
                    <a:pt x="39" y="4"/>
                    <a:pt x="42" y="3"/>
                    <a:pt x="40" y="1"/>
                  </a:cubicBezTo>
                  <a:cubicBezTo>
                    <a:pt x="38" y="0"/>
                    <a:pt x="38" y="3"/>
                    <a:pt x="37" y="5"/>
                  </a:cubicBezTo>
                  <a:cubicBezTo>
                    <a:pt x="35" y="6"/>
                    <a:pt x="32" y="5"/>
                    <a:pt x="28" y="5"/>
                  </a:cubicBezTo>
                  <a:cubicBezTo>
                    <a:pt x="24" y="4"/>
                    <a:pt x="23" y="9"/>
                    <a:pt x="23" y="11"/>
                  </a:cubicBezTo>
                  <a:cubicBezTo>
                    <a:pt x="23" y="14"/>
                    <a:pt x="19" y="15"/>
                    <a:pt x="19" y="17"/>
                  </a:cubicBezTo>
                  <a:cubicBezTo>
                    <a:pt x="20" y="19"/>
                    <a:pt x="18" y="20"/>
                    <a:pt x="17" y="19"/>
                  </a:cubicBezTo>
                  <a:cubicBezTo>
                    <a:pt x="16" y="18"/>
                    <a:pt x="15" y="16"/>
                    <a:pt x="12" y="17"/>
                  </a:cubicBezTo>
                  <a:cubicBezTo>
                    <a:pt x="10" y="19"/>
                    <a:pt x="15" y="22"/>
                    <a:pt x="18" y="22"/>
                  </a:cubicBezTo>
                  <a:cubicBezTo>
                    <a:pt x="21" y="23"/>
                    <a:pt x="16" y="25"/>
                    <a:pt x="15" y="28"/>
                  </a:cubicBezTo>
                  <a:cubicBezTo>
                    <a:pt x="15" y="31"/>
                    <a:pt x="19" y="30"/>
                    <a:pt x="20" y="32"/>
                  </a:cubicBezTo>
                  <a:cubicBezTo>
                    <a:pt x="20" y="35"/>
                    <a:pt x="13" y="35"/>
                    <a:pt x="13" y="37"/>
                  </a:cubicBezTo>
                  <a:cubicBezTo>
                    <a:pt x="13" y="40"/>
                    <a:pt x="17" y="36"/>
                    <a:pt x="19" y="35"/>
                  </a:cubicBezTo>
                  <a:cubicBezTo>
                    <a:pt x="20" y="34"/>
                    <a:pt x="18" y="41"/>
                    <a:pt x="22" y="40"/>
                  </a:cubicBezTo>
                  <a:cubicBezTo>
                    <a:pt x="26" y="40"/>
                    <a:pt x="25" y="34"/>
                    <a:pt x="27" y="34"/>
                  </a:cubicBezTo>
                  <a:cubicBezTo>
                    <a:pt x="28" y="34"/>
                    <a:pt x="26" y="37"/>
                    <a:pt x="27" y="40"/>
                  </a:cubicBezTo>
                  <a:cubicBezTo>
                    <a:pt x="28" y="42"/>
                    <a:pt x="24" y="46"/>
                    <a:pt x="24" y="48"/>
                  </a:cubicBezTo>
                  <a:cubicBezTo>
                    <a:pt x="25" y="49"/>
                    <a:pt x="33" y="49"/>
                    <a:pt x="36" y="47"/>
                  </a:cubicBezTo>
                  <a:cubicBezTo>
                    <a:pt x="39" y="44"/>
                    <a:pt x="40" y="47"/>
                    <a:pt x="38" y="49"/>
                  </a:cubicBezTo>
                  <a:cubicBezTo>
                    <a:pt x="36" y="51"/>
                    <a:pt x="37" y="53"/>
                    <a:pt x="39" y="54"/>
                  </a:cubicBezTo>
                  <a:cubicBezTo>
                    <a:pt x="42" y="55"/>
                    <a:pt x="42" y="55"/>
                    <a:pt x="41" y="57"/>
                  </a:cubicBezTo>
                  <a:cubicBezTo>
                    <a:pt x="40" y="59"/>
                    <a:pt x="41" y="62"/>
                    <a:pt x="41" y="64"/>
                  </a:cubicBezTo>
                  <a:cubicBezTo>
                    <a:pt x="40" y="66"/>
                    <a:pt x="33" y="66"/>
                    <a:pt x="33" y="65"/>
                  </a:cubicBezTo>
                  <a:cubicBezTo>
                    <a:pt x="32" y="63"/>
                    <a:pt x="29" y="64"/>
                    <a:pt x="30" y="66"/>
                  </a:cubicBezTo>
                  <a:cubicBezTo>
                    <a:pt x="31" y="67"/>
                    <a:pt x="27" y="69"/>
                    <a:pt x="28" y="71"/>
                  </a:cubicBezTo>
                  <a:cubicBezTo>
                    <a:pt x="28" y="72"/>
                    <a:pt x="32" y="72"/>
                    <a:pt x="32" y="74"/>
                  </a:cubicBezTo>
                  <a:cubicBezTo>
                    <a:pt x="32" y="76"/>
                    <a:pt x="29" y="78"/>
                    <a:pt x="25" y="79"/>
                  </a:cubicBezTo>
                  <a:cubicBezTo>
                    <a:pt x="20" y="81"/>
                    <a:pt x="26" y="84"/>
                    <a:pt x="28" y="83"/>
                  </a:cubicBezTo>
                  <a:cubicBezTo>
                    <a:pt x="30" y="81"/>
                    <a:pt x="29" y="84"/>
                    <a:pt x="33" y="84"/>
                  </a:cubicBezTo>
                  <a:cubicBezTo>
                    <a:pt x="36" y="84"/>
                    <a:pt x="37" y="86"/>
                    <a:pt x="41" y="85"/>
                  </a:cubicBezTo>
                  <a:cubicBezTo>
                    <a:pt x="44" y="84"/>
                    <a:pt x="44" y="85"/>
                    <a:pt x="42" y="87"/>
                  </a:cubicBezTo>
                  <a:cubicBezTo>
                    <a:pt x="39" y="89"/>
                    <a:pt x="35" y="87"/>
                    <a:pt x="33" y="88"/>
                  </a:cubicBezTo>
                  <a:cubicBezTo>
                    <a:pt x="30" y="89"/>
                    <a:pt x="21" y="99"/>
                    <a:pt x="23" y="101"/>
                  </a:cubicBezTo>
                  <a:cubicBezTo>
                    <a:pt x="24" y="102"/>
                    <a:pt x="25" y="99"/>
                    <a:pt x="28" y="97"/>
                  </a:cubicBezTo>
                  <a:cubicBezTo>
                    <a:pt x="32" y="96"/>
                    <a:pt x="32" y="98"/>
                    <a:pt x="34" y="99"/>
                  </a:cubicBezTo>
                  <a:cubicBezTo>
                    <a:pt x="36" y="99"/>
                    <a:pt x="36" y="95"/>
                    <a:pt x="38" y="95"/>
                  </a:cubicBezTo>
                  <a:cubicBezTo>
                    <a:pt x="40" y="95"/>
                    <a:pt x="41" y="94"/>
                    <a:pt x="44" y="94"/>
                  </a:cubicBezTo>
                  <a:cubicBezTo>
                    <a:pt x="47" y="95"/>
                    <a:pt x="49" y="94"/>
                    <a:pt x="50" y="92"/>
                  </a:cubicBezTo>
                  <a:cubicBezTo>
                    <a:pt x="52" y="91"/>
                    <a:pt x="55" y="95"/>
                    <a:pt x="57" y="94"/>
                  </a:cubicBezTo>
                  <a:cubicBezTo>
                    <a:pt x="58" y="93"/>
                    <a:pt x="63" y="92"/>
                    <a:pt x="66" y="92"/>
                  </a:cubicBezTo>
                  <a:cubicBezTo>
                    <a:pt x="68" y="92"/>
                    <a:pt x="75" y="89"/>
                    <a:pt x="77" y="88"/>
                  </a:cubicBezTo>
                  <a:cubicBezTo>
                    <a:pt x="79" y="86"/>
                    <a:pt x="76" y="86"/>
                    <a:pt x="73" y="86"/>
                  </a:cubicBezTo>
                  <a:cubicBezTo>
                    <a:pt x="71" y="86"/>
                    <a:pt x="71" y="84"/>
                    <a:pt x="74" y="81"/>
                  </a:cubicBezTo>
                  <a:cubicBezTo>
                    <a:pt x="76" y="79"/>
                    <a:pt x="80" y="77"/>
                    <a:pt x="81" y="74"/>
                  </a:cubicBezTo>
                  <a:close/>
                  <a:moveTo>
                    <a:pt x="9" y="14"/>
                  </a:moveTo>
                  <a:cubicBezTo>
                    <a:pt x="12" y="14"/>
                    <a:pt x="16" y="8"/>
                    <a:pt x="14" y="7"/>
                  </a:cubicBezTo>
                  <a:cubicBezTo>
                    <a:pt x="13" y="5"/>
                    <a:pt x="7" y="14"/>
                    <a:pt x="9"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6" name="Freeform 135"/>
            <p:cNvSpPr>
              <a:spLocks noEditPoints="1"/>
            </p:cNvSpPr>
            <p:nvPr/>
          </p:nvSpPr>
          <p:spPr bwMode="auto">
            <a:xfrm>
              <a:off x="8914850" y="4212771"/>
              <a:ext cx="134938" cy="128588"/>
            </a:xfrm>
            <a:custGeom>
              <a:avLst/>
              <a:gdLst>
                <a:gd name="T0" fmla="*/ 20 w 39"/>
                <a:gd name="T1" fmla="*/ 14 h 37"/>
                <a:gd name="T2" fmla="*/ 20 w 39"/>
                <a:gd name="T3" fmla="*/ 8 h 37"/>
                <a:gd name="T4" fmla="*/ 21 w 39"/>
                <a:gd name="T5" fmla="*/ 1 h 37"/>
                <a:gd name="T6" fmla="*/ 15 w 39"/>
                <a:gd name="T7" fmla="*/ 4 h 37"/>
                <a:gd name="T8" fmla="*/ 10 w 39"/>
                <a:gd name="T9" fmla="*/ 7 h 37"/>
                <a:gd name="T10" fmla="*/ 10 w 39"/>
                <a:gd name="T11" fmla="*/ 11 h 37"/>
                <a:gd name="T12" fmla="*/ 6 w 39"/>
                <a:gd name="T13" fmla="*/ 8 h 37"/>
                <a:gd name="T14" fmla="*/ 2 w 39"/>
                <a:gd name="T15" fmla="*/ 14 h 37"/>
                <a:gd name="T16" fmla="*/ 2 w 39"/>
                <a:gd name="T17" fmla="*/ 23 h 37"/>
                <a:gd name="T18" fmla="*/ 5 w 39"/>
                <a:gd name="T19" fmla="*/ 30 h 37"/>
                <a:gd name="T20" fmla="*/ 6 w 39"/>
                <a:gd name="T21" fmla="*/ 34 h 37"/>
                <a:gd name="T22" fmla="*/ 13 w 39"/>
                <a:gd name="T23" fmla="*/ 34 h 37"/>
                <a:gd name="T24" fmla="*/ 16 w 39"/>
                <a:gd name="T25" fmla="*/ 34 h 37"/>
                <a:gd name="T26" fmla="*/ 13 w 39"/>
                <a:gd name="T27" fmla="*/ 30 h 37"/>
                <a:gd name="T28" fmla="*/ 17 w 39"/>
                <a:gd name="T29" fmla="*/ 31 h 37"/>
                <a:gd name="T30" fmla="*/ 23 w 39"/>
                <a:gd name="T31" fmla="*/ 31 h 37"/>
                <a:gd name="T32" fmla="*/ 20 w 39"/>
                <a:gd name="T33" fmla="*/ 26 h 37"/>
                <a:gd name="T34" fmla="*/ 17 w 39"/>
                <a:gd name="T35" fmla="*/ 25 h 37"/>
                <a:gd name="T36" fmla="*/ 19 w 39"/>
                <a:gd name="T37" fmla="*/ 20 h 37"/>
                <a:gd name="T38" fmla="*/ 24 w 39"/>
                <a:gd name="T39" fmla="*/ 18 h 37"/>
                <a:gd name="T40" fmla="*/ 20 w 39"/>
                <a:gd name="T41" fmla="*/ 14 h 37"/>
                <a:gd name="T42" fmla="*/ 38 w 39"/>
                <a:gd name="T43" fmla="*/ 21 h 37"/>
                <a:gd name="T44" fmla="*/ 35 w 39"/>
                <a:gd name="T45" fmla="*/ 23 h 37"/>
                <a:gd name="T46" fmla="*/ 33 w 39"/>
                <a:gd name="T47" fmla="*/ 21 h 37"/>
                <a:gd name="T48" fmla="*/ 27 w 39"/>
                <a:gd name="T49" fmla="*/ 23 h 37"/>
                <a:gd name="T50" fmla="*/ 30 w 39"/>
                <a:gd name="T51" fmla="*/ 31 h 37"/>
                <a:gd name="T52" fmla="*/ 28 w 39"/>
                <a:gd name="T53" fmla="*/ 33 h 37"/>
                <a:gd name="T54" fmla="*/ 30 w 39"/>
                <a:gd name="T55" fmla="*/ 36 h 37"/>
                <a:gd name="T56" fmla="*/ 36 w 39"/>
                <a:gd name="T57" fmla="*/ 30 h 37"/>
                <a:gd name="T58" fmla="*/ 38 w 39"/>
                <a:gd name="T59"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 h="37">
                  <a:moveTo>
                    <a:pt x="20" y="14"/>
                  </a:moveTo>
                  <a:cubicBezTo>
                    <a:pt x="19" y="13"/>
                    <a:pt x="18" y="9"/>
                    <a:pt x="20" y="8"/>
                  </a:cubicBezTo>
                  <a:cubicBezTo>
                    <a:pt x="21" y="7"/>
                    <a:pt x="22" y="2"/>
                    <a:pt x="21" y="1"/>
                  </a:cubicBezTo>
                  <a:cubicBezTo>
                    <a:pt x="19" y="0"/>
                    <a:pt x="15" y="1"/>
                    <a:pt x="15" y="4"/>
                  </a:cubicBezTo>
                  <a:cubicBezTo>
                    <a:pt x="14" y="8"/>
                    <a:pt x="11" y="6"/>
                    <a:pt x="10" y="7"/>
                  </a:cubicBezTo>
                  <a:cubicBezTo>
                    <a:pt x="9" y="8"/>
                    <a:pt x="12" y="9"/>
                    <a:pt x="10" y="11"/>
                  </a:cubicBezTo>
                  <a:cubicBezTo>
                    <a:pt x="9" y="12"/>
                    <a:pt x="8" y="8"/>
                    <a:pt x="6" y="8"/>
                  </a:cubicBezTo>
                  <a:cubicBezTo>
                    <a:pt x="3" y="8"/>
                    <a:pt x="3" y="12"/>
                    <a:pt x="2" y="14"/>
                  </a:cubicBezTo>
                  <a:cubicBezTo>
                    <a:pt x="0" y="16"/>
                    <a:pt x="1" y="20"/>
                    <a:pt x="2" y="23"/>
                  </a:cubicBezTo>
                  <a:cubicBezTo>
                    <a:pt x="2" y="26"/>
                    <a:pt x="6" y="28"/>
                    <a:pt x="5" y="30"/>
                  </a:cubicBezTo>
                  <a:cubicBezTo>
                    <a:pt x="4" y="31"/>
                    <a:pt x="5" y="33"/>
                    <a:pt x="6" y="34"/>
                  </a:cubicBezTo>
                  <a:cubicBezTo>
                    <a:pt x="9" y="34"/>
                    <a:pt x="12" y="34"/>
                    <a:pt x="13" y="34"/>
                  </a:cubicBezTo>
                  <a:cubicBezTo>
                    <a:pt x="14" y="35"/>
                    <a:pt x="15" y="35"/>
                    <a:pt x="16" y="34"/>
                  </a:cubicBezTo>
                  <a:cubicBezTo>
                    <a:pt x="15" y="33"/>
                    <a:pt x="13" y="31"/>
                    <a:pt x="13" y="30"/>
                  </a:cubicBezTo>
                  <a:cubicBezTo>
                    <a:pt x="13" y="28"/>
                    <a:pt x="16" y="29"/>
                    <a:pt x="17" y="31"/>
                  </a:cubicBezTo>
                  <a:cubicBezTo>
                    <a:pt x="19" y="32"/>
                    <a:pt x="23" y="33"/>
                    <a:pt x="23" y="31"/>
                  </a:cubicBezTo>
                  <a:cubicBezTo>
                    <a:pt x="23" y="30"/>
                    <a:pt x="22" y="25"/>
                    <a:pt x="20" y="26"/>
                  </a:cubicBezTo>
                  <a:cubicBezTo>
                    <a:pt x="18" y="27"/>
                    <a:pt x="17" y="26"/>
                    <a:pt x="17" y="25"/>
                  </a:cubicBezTo>
                  <a:cubicBezTo>
                    <a:pt x="16" y="24"/>
                    <a:pt x="18" y="22"/>
                    <a:pt x="19" y="20"/>
                  </a:cubicBezTo>
                  <a:cubicBezTo>
                    <a:pt x="19" y="18"/>
                    <a:pt x="23" y="19"/>
                    <a:pt x="24" y="18"/>
                  </a:cubicBezTo>
                  <a:cubicBezTo>
                    <a:pt x="24" y="16"/>
                    <a:pt x="21" y="14"/>
                    <a:pt x="20" y="14"/>
                  </a:cubicBezTo>
                  <a:close/>
                  <a:moveTo>
                    <a:pt x="38" y="21"/>
                  </a:moveTo>
                  <a:cubicBezTo>
                    <a:pt x="37" y="20"/>
                    <a:pt x="36" y="23"/>
                    <a:pt x="35" y="23"/>
                  </a:cubicBezTo>
                  <a:cubicBezTo>
                    <a:pt x="34" y="23"/>
                    <a:pt x="33" y="18"/>
                    <a:pt x="33" y="21"/>
                  </a:cubicBezTo>
                  <a:cubicBezTo>
                    <a:pt x="32" y="24"/>
                    <a:pt x="30" y="20"/>
                    <a:pt x="27" y="23"/>
                  </a:cubicBezTo>
                  <a:cubicBezTo>
                    <a:pt x="25" y="27"/>
                    <a:pt x="29" y="30"/>
                    <a:pt x="30" y="31"/>
                  </a:cubicBezTo>
                  <a:cubicBezTo>
                    <a:pt x="32" y="32"/>
                    <a:pt x="30" y="33"/>
                    <a:pt x="28" y="33"/>
                  </a:cubicBezTo>
                  <a:cubicBezTo>
                    <a:pt x="26" y="32"/>
                    <a:pt x="27" y="36"/>
                    <a:pt x="30" y="36"/>
                  </a:cubicBezTo>
                  <a:cubicBezTo>
                    <a:pt x="33" y="37"/>
                    <a:pt x="36" y="31"/>
                    <a:pt x="36" y="30"/>
                  </a:cubicBezTo>
                  <a:cubicBezTo>
                    <a:pt x="36" y="28"/>
                    <a:pt x="39" y="22"/>
                    <a:pt x="38"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7" name="Freeform 136"/>
            <p:cNvSpPr>
              <a:spLocks noEditPoints="1"/>
            </p:cNvSpPr>
            <p:nvPr/>
          </p:nvSpPr>
          <p:spPr bwMode="auto">
            <a:xfrm>
              <a:off x="9008513" y="3701596"/>
              <a:ext cx="346075" cy="611188"/>
            </a:xfrm>
            <a:custGeom>
              <a:avLst/>
              <a:gdLst>
                <a:gd name="T0" fmla="*/ 98 w 100"/>
                <a:gd name="T1" fmla="*/ 37 h 176"/>
                <a:gd name="T2" fmla="*/ 96 w 100"/>
                <a:gd name="T3" fmla="*/ 23 h 176"/>
                <a:gd name="T4" fmla="*/ 84 w 100"/>
                <a:gd name="T5" fmla="*/ 9 h 176"/>
                <a:gd name="T6" fmla="*/ 70 w 100"/>
                <a:gd name="T7" fmla="*/ 8 h 176"/>
                <a:gd name="T8" fmla="*/ 56 w 100"/>
                <a:gd name="T9" fmla="*/ 8 h 176"/>
                <a:gd name="T10" fmla="*/ 48 w 100"/>
                <a:gd name="T11" fmla="*/ 16 h 176"/>
                <a:gd name="T12" fmla="*/ 40 w 100"/>
                <a:gd name="T13" fmla="*/ 26 h 176"/>
                <a:gd name="T14" fmla="*/ 34 w 100"/>
                <a:gd name="T15" fmla="*/ 37 h 176"/>
                <a:gd name="T16" fmla="*/ 26 w 100"/>
                <a:gd name="T17" fmla="*/ 43 h 176"/>
                <a:gd name="T18" fmla="*/ 20 w 100"/>
                <a:gd name="T19" fmla="*/ 60 h 176"/>
                <a:gd name="T20" fmla="*/ 22 w 100"/>
                <a:gd name="T21" fmla="*/ 69 h 176"/>
                <a:gd name="T22" fmla="*/ 9 w 100"/>
                <a:gd name="T23" fmla="*/ 75 h 176"/>
                <a:gd name="T24" fmla="*/ 8 w 100"/>
                <a:gd name="T25" fmla="*/ 91 h 176"/>
                <a:gd name="T26" fmla="*/ 13 w 100"/>
                <a:gd name="T27" fmla="*/ 104 h 176"/>
                <a:gd name="T28" fmla="*/ 10 w 100"/>
                <a:gd name="T29" fmla="*/ 112 h 176"/>
                <a:gd name="T30" fmla="*/ 5 w 100"/>
                <a:gd name="T31" fmla="*/ 122 h 176"/>
                <a:gd name="T32" fmla="*/ 2 w 100"/>
                <a:gd name="T33" fmla="*/ 134 h 176"/>
                <a:gd name="T34" fmla="*/ 0 w 100"/>
                <a:gd name="T35" fmla="*/ 134 h 176"/>
                <a:gd name="T36" fmla="*/ 6 w 100"/>
                <a:gd name="T37" fmla="*/ 150 h 176"/>
                <a:gd name="T38" fmla="*/ 12 w 100"/>
                <a:gd name="T39" fmla="*/ 164 h 176"/>
                <a:gd name="T40" fmla="*/ 14 w 100"/>
                <a:gd name="T41" fmla="*/ 174 h 176"/>
                <a:gd name="T42" fmla="*/ 24 w 100"/>
                <a:gd name="T43" fmla="*/ 169 h 176"/>
                <a:gd name="T44" fmla="*/ 33 w 100"/>
                <a:gd name="T45" fmla="*/ 166 h 176"/>
                <a:gd name="T46" fmla="*/ 40 w 100"/>
                <a:gd name="T47" fmla="*/ 164 h 176"/>
                <a:gd name="T48" fmla="*/ 42 w 100"/>
                <a:gd name="T49" fmla="*/ 156 h 176"/>
                <a:gd name="T50" fmla="*/ 43 w 100"/>
                <a:gd name="T51" fmla="*/ 139 h 176"/>
                <a:gd name="T52" fmla="*/ 55 w 100"/>
                <a:gd name="T53" fmla="*/ 128 h 176"/>
                <a:gd name="T54" fmla="*/ 52 w 100"/>
                <a:gd name="T55" fmla="*/ 113 h 176"/>
                <a:gd name="T56" fmla="*/ 45 w 100"/>
                <a:gd name="T57" fmla="*/ 102 h 176"/>
                <a:gd name="T58" fmla="*/ 51 w 100"/>
                <a:gd name="T59" fmla="*/ 88 h 176"/>
                <a:gd name="T60" fmla="*/ 60 w 100"/>
                <a:gd name="T61" fmla="*/ 78 h 176"/>
                <a:gd name="T62" fmla="*/ 80 w 100"/>
                <a:gd name="T63" fmla="*/ 65 h 176"/>
                <a:gd name="T64" fmla="*/ 82 w 100"/>
                <a:gd name="T65" fmla="*/ 50 h 176"/>
                <a:gd name="T66" fmla="*/ 96 w 100"/>
                <a:gd name="T67" fmla="*/ 45 h 176"/>
                <a:gd name="T68" fmla="*/ 99 w 100"/>
                <a:gd name="T69" fmla="*/ 42 h 176"/>
                <a:gd name="T70" fmla="*/ 53 w 100"/>
                <a:gd name="T71" fmla="*/ 1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6">
                  <a:moveTo>
                    <a:pt x="99" y="42"/>
                  </a:moveTo>
                  <a:cubicBezTo>
                    <a:pt x="98" y="40"/>
                    <a:pt x="96" y="37"/>
                    <a:pt x="98" y="37"/>
                  </a:cubicBezTo>
                  <a:cubicBezTo>
                    <a:pt x="99" y="37"/>
                    <a:pt x="100" y="32"/>
                    <a:pt x="98" y="30"/>
                  </a:cubicBezTo>
                  <a:cubicBezTo>
                    <a:pt x="96" y="29"/>
                    <a:pt x="98" y="24"/>
                    <a:pt x="96" y="23"/>
                  </a:cubicBezTo>
                  <a:cubicBezTo>
                    <a:pt x="94" y="22"/>
                    <a:pt x="95" y="18"/>
                    <a:pt x="96" y="16"/>
                  </a:cubicBezTo>
                  <a:cubicBezTo>
                    <a:pt x="96" y="13"/>
                    <a:pt x="88" y="11"/>
                    <a:pt x="84" y="9"/>
                  </a:cubicBezTo>
                  <a:cubicBezTo>
                    <a:pt x="80" y="7"/>
                    <a:pt x="78" y="4"/>
                    <a:pt x="75" y="2"/>
                  </a:cubicBezTo>
                  <a:cubicBezTo>
                    <a:pt x="71" y="0"/>
                    <a:pt x="70" y="5"/>
                    <a:pt x="70" y="8"/>
                  </a:cubicBezTo>
                  <a:cubicBezTo>
                    <a:pt x="70" y="11"/>
                    <a:pt x="67" y="11"/>
                    <a:pt x="65" y="9"/>
                  </a:cubicBezTo>
                  <a:cubicBezTo>
                    <a:pt x="62" y="8"/>
                    <a:pt x="60" y="9"/>
                    <a:pt x="56" y="8"/>
                  </a:cubicBezTo>
                  <a:cubicBezTo>
                    <a:pt x="53" y="6"/>
                    <a:pt x="54" y="11"/>
                    <a:pt x="54" y="14"/>
                  </a:cubicBezTo>
                  <a:cubicBezTo>
                    <a:pt x="54" y="16"/>
                    <a:pt x="51" y="16"/>
                    <a:pt x="48" y="16"/>
                  </a:cubicBezTo>
                  <a:cubicBezTo>
                    <a:pt x="46" y="16"/>
                    <a:pt x="42" y="18"/>
                    <a:pt x="42" y="21"/>
                  </a:cubicBezTo>
                  <a:cubicBezTo>
                    <a:pt x="42" y="23"/>
                    <a:pt x="39" y="25"/>
                    <a:pt x="40" y="26"/>
                  </a:cubicBezTo>
                  <a:cubicBezTo>
                    <a:pt x="41" y="28"/>
                    <a:pt x="39" y="29"/>
                    <a:pt x="38" y="30"/>
                  </a:cubicBezTo>
                  <a:cubicBezTo>
                    <a:pt x="36" y="32"/>
                    <a:pt x="35" y="35"/>
                    <a:pt x="34" y="37"/>
                  </a:cubicBezTo>
                  <a:cubicBezTo>
                    <a:pt x="33" y="38"/>
                    <a:pt x="34" y="40"/>
                    <a:pt x="32" y="41"/>
                  </a:cubicBezTo>
                  <a:cubicBezTo>
                    <a:pt x="30" y="43"/>
                    <a:pt x="27" y="42"/>
                    <a:pt x="26" y="43"/>
                  </a:cubicBezTo>
                  <a:cubicBezTo>
                    <a:pt x="25" y="44"/>
                    <a:pt x="26" y="47"/>
                    <a:pt x="26" y="50"/>
                  </a:cubicBezTo>
                  <a:cubicBezTo>
                    <a:pt x="25" y="53"/>
                    <a:pt x="23" y="57"/>
                    <a:pt x="20" y="60"/>
                  </a:cubicBezTo>
                  <a:cubicBezTo>
                    <a:pt x="18" y="63"/>
                    <a:pt x="21" y="64"/>
                    <a:pt x="22" y="64"/>
                  </a:cubicBezTo>
                  <a:cubicBezTo>
                    <a:pt x="23" y="65"/>
                    <a:pt x="23" y="67"/>
                    <a:pt x="22" y="69"/>
                  </a:cubicBezTo>
                  <a:cubicBezTo>
                    <a:pt x="21" y="71"/>
                    <a:pt x="18" y="70"/>
                    <a:pt x="17" y="69"/>
                  </a:cubicBezTo>
                  <a:cubicBezTo>
                    <a:pt x="15" y="69"/>
                    <a:pt x="11" y="71"/>
                    <a:pt x="9" y="75"/>
                  </a:cubicBezTo>
                  <a:cubicBezTo>
                    <a:pt x="7" y="79"/>
                    <a:pt x="7" y="81"/>
                    <a:pt x="8" y="83"/>
                  </a:cubicBezTo>
                  <a:cubicBezTo>
                    <a:pt x="9" y="85"/>
                    <a:pt x="6" y="87"/>
                    <a:pt x="8" y="91"/>
                  </a:cubicBezTo>
                  <a:cubicBezTo>
                    <a:pt x="10" y="95"/>
                    <a:pt x="7" y="95"/>
                    <a:pt x="8" y="98"/>
                  </a:cubicBezTo>
                  <a:cubicBezTo>
                    <a:pt x="8" y="102"/>
                    <a:pt x="13" y="101"/>
                    <a:pt x="13" y="104"/>
                  </a:cubicBezTo>
                  <a:cubicBezTo>
                    <a:pt x="13" y="107"/>
                    <a:pt x="12" y="108"/>
                    <a:pt x="10" y="108"/>
                  </a:cubicBezTo>
                  <a:cubicBezTo>
                    <a:pt x="8" y="108"/>
                    <a:pt x="9" y="111"/>
                    <a:pt x="10" y="112"/>
                  </a:cubicBezTo>
                  <a:cubicBezTo>
                    <a:pt x="12" y="113"/>
                    <a:pt x="12" y="118"/>
                    <a:pt x="11" y="120"/>
                  </a:cubicBezTo>
                  <a:cubicBezTo>
                    <a:pt x="10" y="121"/>
                    <a:pt x="5" y="120"/>
                    <a:pt x="5" y="122"/>
                  </a:cubicBezTo>
                  <a:cubicBezTo>
                    <a:pt x="6" y="124"/>
                    <a:pt x="4" y="127"/>
                    <a:pt x="4" y="128"/>
                  </a:cubicBezTo>
                  <a:cubicBezTo>
                    <a:pt x="4" y="130"/>
                    <a:pt x="4" y="135"/>
                    <a:pt x="2" y="134"/>
                  </a:cubicBezTo>
                  <a:cubicBezTo>
                    <a:pt x="2" y="133"/>
                    <a:pt x="1" y="133"/>
                    <a:pt x="0" y="133"/>
                  </a:cubicBezTo>
                  <a:cubicBezTo>
                    <a:pt x="0" y="133"/>
                    <a:pt x="0" y="134"/>
                    <a:pt x="0" y="134"/>
                  </a:cubicBezTo>
                  <a:cubicBezTo>
                    <a:pt x="0" y="137"/>
                    <a:pt x="1" y="140"/>
                    <a:pt x="3" y="142"/>
                  </a:cubicBezTo>
                  <a:cubicBezTo>
                    <a:pt x="6" y="144"/>
                    <a:pt x="4" y="147"/>
                    <a:pt x="6" y="150"/>
                  </a:cubicBezTo>
                  <a:cubicBezTo>
                    <a:pt x="9" y="153"/>
                    <a:pt x="8" y="156"/>
                    <a:pt x="10" y="158"/>
                  </a:cubicBezTo>
                  <a:cubicBezTo>
                    <a:pt x="13" y="160"/>
                    <a:pt x="13" y="161"/>
                    <a:pt x="12" y="164"/>
                  </a:cubicBezTo>
                  <a:cubicBezTo>
                    <a:pt x="11" y="166"/>
                    <a:pt x="14" y="166"/>
                    <a:pt x="14" y="167"/>
                  </a:cubicBezTo>
                  <a:cubicBezTo>
                    <a:pt x="14" y="169"/>
                    <a:pt x="14" y="173"/>
                    <a:pt x="14" y="174"/>
                  </a:cubicBezTo>
                  <a:cubicBezTo>
                    <a:pt x="15" y="176"/>
                    <a:pt x="17" y="174"/>
                    <a:pt x="21" y="174"/>
                  </a:cubicBezTo>
                  <a:cubicBezTo>
                    <a:pt x="24" y="174"/>
                    <a:pt x="24" y="172"/>
                    <a:pt x="24" y="169"/>
                  </a:cubicBezTo>
                  <a:cubicBezTo>
                    <a:pt x="24" y="167"/>
                    <a:pt x="26" y="168"/>
                    <a:pt x="26" y="167"/>
                  </a:cubicBezTo>
                  <a:cubicBezTo>
                    <a:pt x="27" y="165"/>
                    <a:pt x="30" y="165"/>
                    <a:pt x="33" y="166"/>
                  </a:cubicBezTo>
                  <a:cubicBezTo>
                    <a:pt x="36" y="167"/>
                    <a:pt x="37" y="165"/>
                    <a:pt x="37" y="162"/>
                  </a:cubicBezTo>
                  <a:cubicBezTo>
                    <a:pt x="38" y="160"/>
                    <a:pt x="39" y="163"/>
                    <a:pt x="40" y="164"/>
                  </a:cubicBezTo>
                  <a:cubicBezTo>
                    <a:pt x="41" y="164"/>
                    <a:pt x="44" y="159"/>
                    <a:pt x="45" y="156"/>
                  </a:cubicBezTo>
                  <a:cubicBezTo>
                    <a:pt x="46" y="153"/>
                    <a:pt x="45" y="153"/>
                    <a:pt x="42" y="156"/>
                  </a:cubicBezTo>
                  <a:cubicBezTo>
                    <a:pt x="39" y="160"/>
                    <a:pt x="41" y="153"/>
                    <a:pt x="42" y="151"/>
                  </a:cubicBezTo>
                  <a:cubicBezTo>
                    <a:pt x="43" y="148"/>
                    <a:pt x="43" y="141"/>
                    <a:pt x="43" y="139"/>
                  </a:cubicBezTo>
                  <a:cubicBezTo>
                    <a:pt x="44" y="138"/>
                    <a:pt x="44" y="135"/>
                    <a:pt x="48" y="135"/>
                  </a:cubicBezTo>
                  <a:cubicBezTo>
                    <a:pt x="51" y="134"/>
                    <a:pt x="56" y="130"/>
                    <a:pt x="55" y="128"/>
                  </a:cubicBezTo>
                  <a:cubicBezTo>
                    <a:pt x="54" y="126"/>
                    <a:pt x="60" y="123"/>
                    <a:pt x="60" y="121"/>
                  </a:cubicBezTo>
                  <a:cubicBezTo>
                    <a:pt x="60" y="120"/>
                    <a:pt x="54" y="114"/>
                    <a:pt x="52" y="113"/>
                  </a:cubicBezTo>
                  <a:cubicBezTo>
                    <a:pt x="50" y="112"/>
                    <a:pt x="46" y="113"/>
                    <a:pt x="46" y="111"/>
                  </a:cubicBezTo>
                  <a:cubicBezTo>
                    <a:pt x="47" y="110"/>
                    <a:pt x="46" y="105"/>
                    <a:pt x="45" y="102"/>
                  </a:cubicBezTo>
                  <a:cubicBezTo>
                    <a:pt x="45" y="100"/>
                    <a:pt x="48" y="97"/>
                    <a:pt x="48" y="94"/>
                  </a:cubicBezTo>
                  <a:cubicBezTo>
                    <a:pt x="48" y="92"/>
                    <a:pt x="48" y="89"/>
                    <a:pt x="51" y="88"/>
                  </a:cubicBezTo>
                  <a:cubicBezTo>
                    <a:pt x="53" y="87"/>
                    <a:pt x="51" y="85"/>
                    <a:pt x="54" y="85"/>
                  </a:cubicBezTo>
                  <a:cubicBezTo>
                    <a:pt x="57" y="84"/>
                    <a:pt x="57" y="80"/>
                    <a:pt x="60" y="78"/>
                  </a:cubicBezTo>
                  <a:cubicBezTo>
                    <a:pt x="63" y="77"/>
                    <a:pt x="63" y="76"/>
                    <a:pt x="68" y="74"/>
                  </a:cubicBezTo>
                  <a:cubicBezTo>
                    <a:pt x="72" y="72"/>
                    <a:pt x="79" y="67"/>
                    <a:pt x="80" y="65"/>
                  </a:cubicBezTo>
                  <a:cubicBezTo>
                    <a:pt x="81" y="62"/>
                    <a:pt x="76" y="59"/>
                    <a:pt x="79" y="57"/>
                  </a:cubicBezTo>
                  <a:cubicBezTo>
                    <a:pt x="83" y="54"/>
                    <a:pt x="80" y="51"/>
                    <a:pt x="82" y="50"/>
                  </a:cubicBezTo>
                  <a:cubicBezTo>
                    <a:pt x="85" y="49"/>
                    <a:pt x="86" y="48"/>
                    <a:pt x="87" y="46"/>
                  </a:cubicBezTo>
                  <a:cubicBezTo>
                    <a:pt x="89" y="44"/>
                    <a:pt x="92" y="46"/>
                    <a:pt x="96" y="45"/>
                  </a:cubicBezTo>
                  <a:cubicBezTo>
                    <a:pt x="97" y="45"/>
                    <a:pt x="99" y="45"/>
                    <a:pt x="100" y="46"/>
                  </a:cubicBezTo>
                  <a:cubicBezTo>
                    <a:pt x="100" y="44"/>
                    <a:pt x="100" y="42"/>
                    <a:pt x="99" y="42"/>
                  </a:cubicBezTo>
                  <a:close/>
                  <a:moveTo>
                    <a:pt x="59" y="146"/>
                  </a:moveTo>
                  <a:cubicBezTo>
                    <a:pt x="54" y="146"/>
                    <a:pt x="52" y="155"/>
                    <a:pt x="53" y="157"/>
                  </a:cubicBezTo>
                  <a:cubicBezTo>
                    <a:pt x="54" y="158"/>
                    <a:pt x="63" y="146"/>
                    <a:pt x="59" y="14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8" name="Freeform 137"/>
            <p:cNvSpPr>
              <a:spLocks noEditPoints="1"/>
            </p:cNvSpPr>
            <p:nvPr/>
          </p:nvSpPr>
          <p:spPr bwMode="auto">
            <a:xfrm>
              <a:off x="9292675" y="4131809"/>
              <a:ext cx="177800" cy="87313"/>
            </a:xfrm>
            <a:custGeom>
              <a:avLst/>
              <a:gdLst>
                <a:gd name="T0" fmla="*/ 47 w 51"/>
                <a:gd name="T1" fmla="*/ 7 h 25"/>
                <a:gd name="T2" fmla="*/ 49 w 51"/>
                <a:gd name="T3" fmla="*/ 2 h 25"/>
                <a:gd name="T4" fmla="*/ 47 w 51"/>
                <a:gd name="T5" fmla="*/ 3 h 25"/>
                <a:gd name="T6" fmla="*/ 32 w 51"/>
                <a:gd name="T7" fmla="*/ 1 h 25"/>
                <a:gd name="T8" fmla="*/ 17 w 51"/>
                <a:gd name="T9" fmla="*/ 4 h 25"/>
                <a:gd name="T10" fmla="*/ 12 w 51"/>
                <a:gd name="T11" fmla="*/ 9 h 25"/>
                <a:gd name="T12" fmla="*/ 14 w 51"/>
                <a:gd name="T13" fmla="*/ 14 h 25"/>
                <a:gd name="T14" fmla="*/ 19 w 51"/>
                <a:gd name="T15" fmla="*/ 16 h 25"/>
                <a:gd name="T16" fmla="*/ 20 w 51"/>
                <a:gd name="T17" fmla="*/ 20 h 25"/>
                <a:gd name="T18" fmla="*/ 20 w 51"/>
                <a:gd name="T19" fmla="*/ 20 h 25"/>
                <a:gd name="T20" fmla="*/ 29 w 51"/>
                <a:gd name="T21" fmla="*/ 20 h 25"/>
                <a:gd name="T22" fmla="*/ 37 w 51"/>
                <a:gd name="T23" fmla="*/ 24 h 25"/>
                <a:gd name="T24" fmla="*/ 45 w 51"/>
                <a:gd name="T25" fmla="*/ 25 h 25"/>
                <a:gd name="T26" fmla="*/ 45 w 51"/>
                <a:gd name="T27" fmla="*/ 23 h 25"/>
                <a:gd name="T28" fmla="*/ 47 w 51"/>
                <a:gd name="T29" fmla="*/ 20 h 25"/>
                <a:gd name="T30" fmla="*/ 45 w 51"/>
                <a:gd name="T31" fmla="*/ 16 h 25"/>
                <a:gd name="T32" fmla="*/ 45 w 51"/>
                <a:gd name="T33" fmla="*/ 11 h 25"/>
                <a:gd name="T34" fmla="*/ 47 w 51"/>
                <a:gd name="T35" fmla="*/ 7 h 25"/>
                <a:gd name="T36" fmla="*/ 5 w 51"/>
                <a:gd name="T37" fmla="*/ 13 h 25"/>
                <a:gd name="T38" fmla="*/ 2 w 51"/>
                <a:gd name="T39" fmla="*/ 20 h 25"/>
                <a:gd name="T40" fmla="*/ 10 w 51"/>
                <a:gd name="T41" fmla="*/ 14 h 25"/>
                <a:gd name="T42" fmla="*/ 5 w 51"/>
                <a:gd name="T43" fmla="*/ 13 h 25"/>
                <a:gd name="T44" fmla="*/ 9 w 51"/>
                <a:gd name="T45" fmla="*/ 9 h 25"/>
                <a:gd name="T46" fmla="*/ 4 w 51"/>
                <a:gd name="T47" fmla="*/ 10 h 25"/>
                <a:gd name="T48" fmla="*/ 9 w 51"/>
                <a:gd name="T4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25">
                  <a:moveTo>
                    <a:pt x="47" y="7"/>
                  </a:moveTo>
                  <a:cubicBezTo>
                    <a:pt x="48" y="5"/>
                    <a:pt x="51" y="4"/>
                    <a:pt x="49" y="2"/>
                  </a:cubicBezTo>
                  <a:cubicBezTo>
                    <a:pt x="49" y="2"/>
                    <a:pt x="48" y="2"/>
                    <a:pt x="47" y="3"/>
                  </a:cubicBezTo>
                  <a:cubicBezTo>
                    <a:pt x="44" y="3"/>
                    <a:pt x="36" y="0"/>
                    <a:pt x="32" y="1"/>
                  </a:cubicBezTo>
                  <a:cubicBezTo>
                    <a:pt x="28" y="2"/>
                    <a:pt x="19" y="2"/>
                    <a:pt x="17" y="4"/>
                  </a:cubicBezTo>
                  <a:cubicBezTo>
                    <a:pt x="15" y="6"/>
                    <a:pt x="10" y="7"/>
                    <a:pt x="12" y="9"/>
                  </a:cubicBezTo>
                  <a:cubicBezTo>
                    <a:pt x="14" y="10"/>
                    <a:pt x="12" y="11"/>
                    <a:pt x="14" y="14"/>
                  </a:cubicBezTo>
                  <a:cubicBezTo>
                    <a:pt x="15" y="16"/>
                    <a:pt x="16" y="17"/>
                    <a:pt x="19" y="16"/>
                  </a:cubicBezTo>
                  <a:cubicBezTo>
                    <a:pt x="21" y="16"/>
                    <a:pt x="23" y="17"/>
                    <a:pt x="20" y="20"/>
                  </a:cubicBezTo>
                  <a:cubicBezTo>
                    <a:pt x="20" y="20"/>
                    <a:pt x="20" y="20"/>
                    <a:pt x="20" y="20"/>
                  </a:cubicBezTo>
                  <a:cubicBezTo>
                    <a:pt x="24" y="19"/>
                    <a:pt x="28" y="19"/>
                    <a:pt x="29" y="20"/>
                  </a:cubicBezTo>
                  <a:cubicBezTo>
                    <a:pt x="30" y="20"/>
                    <a:pt x="35" y="25"/>
                    <a:pt x="37" y="24"/>
                  </a:cubicBezTo>
                  <a:cubicBezTo>
                    <a:pt x="38" y="24"/>
                    <a:pt x="42" y="25"/>
                    <a:pt x="45" y="25"/>
                  </a:cubicBezTo>
                  <a:cubicBezTo>
                    <a:pt x="44" y="24"/>
                    <a:pt x="44" y="23"/>
                    <a:pt x="45" y="23"/>
                  </a:cubicBezTo>
                  <a:cubicBezTo>
                    <a:pt x="46" y="22"/>
                    <a:pt x="48" y="22"/>
                    <a:pt x="47" y="20"/>
                  </a:cubicBezTo>
                  <a:cubicBezTo>
                    <a:pt x="46" y="18"/>
                    <a:pt x="45" y="18"/>
                    <a:pt x="45" y="16"/>
                  </a:cubicBezTo>
                  <a:cubicBezTo>
                    <a:pt x="45" y="14"/>
                    <a:pt x="44" y="13"/>
                    <a:pt x="45" y="11"/>
                  </a:cubicBezTo>
                  <a:cubicBezTo>
                    <a:pt x="45" y="10"/>
                    <a:pt x="46" y="9"/>
                    <a:pt x="47" y="7"/>
                  </a:cubicBezTo>
                  <a:close/>
                  <a:moveTo>
                    <a:pt x="5" y="13"/>
                  </a:moveTo>
                  <a:cubicBezTo>
                    <a:pt x="1" y="14"/>
                    <a:pt x="0" y="20"/>
                    <a:pt x="2" y="20"/>
                  </a:cubicBezTo>
                  <a:cubicBezTo>
                    <a:pt x="4" y="20"/>
                    <a:pt x="9" y="16"/>
                    <a:pt x="10" y="14"/>
                  </a:cubicBezTo>
                  <a:cubicBezTo>
                    <a:pt x="12" y="13"/>
                    <a:pt x="10" y="12"/>
                    <a:pt x="5" y="13"/>
                  </a:cubicBezTo>
                  <a:close/>
                  <a:moveTo>
                    <a:pt x="9" y="9"/>
                  </a:moveTo>
                  <a:cubicBezTo>
                    <a:pt x="10" y="8"/>
                    <a:pt x="2" y="8"/>
                    <a:pt x="4" y="10"/>
                  </a:cubicBezTo>
                  <a:cubicBezTo>
                    <a:pt x="5" y="11"/>
                    <a:pt x="8" y="11"/>
                    <a:pt x="9" y="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9" name="Freeform 138"/>
            <p:cNvSpPr>
              <a:spLocks/>
            </p:cNvSpPr>
            <p:nvPr/>
          </p:nvSpPr>
          <p:spPr bwMode="auto">
            <a:xfrm>
              <a:off x="9614938" y="5914571"/>
              <a:ext cx="225425" cy="271463"/>
            </a:xfrm>
            <a:custGeom>
              <a:avLst/>
              <a:gdLst>
                <a:gd name="T0" fmla="*/ 58 w 65"/>
                <a:gd name="T1" fmla="*/ 18 h 78"/>
                <a:gd name="T2" fmla="*/ 61 w 65"/>
                <a:gd name="T3" fmla="*/ 12 h 78"/>
                <a:gd name="T4" fmla="*/ 65 w 65"/>
                <a:gd name="T5" fmla="*/ 6 h 78"/>
                <a:gd name="T6" fmla="*/ 61 w 65"/>
                <a:gd name="T7" fmla="*/ 7 h 78"/>
                <a:gd name="T8" fmla="*/ 57 w 65"/>
                <a:gd name="T9" fmla="*/ 6 h 78"/>
                <a:gd name="T10" fmla="*/ 50 w 65"/>
                <a:gd name="T11" fmla="*/ 7 h 78"/>
                <a:gd name="T12" fmla="*/ 45 w 65"/>
                <a:gd name="T13" fmla="*/ 12 h 78"/>
                <a:gd name="T14" fmla="*/ 36 w 65"/>
                <a:gd name="T15" fmla="*/ 10 h 78"/>
                <a:gd name="T16" fmla="*/ 26 w 65"/>
                <a:gd name="T17" fmla="*/ 5 h 78"/>
                <a:gd name="T18" fmla="*/ 18 w 65"/>
                <a:gd name="T19" fmla="*/ 3 h 78"/>
                <a:gd name="T20" fmla="*/ 14 w 65"/>
                <a:gd name="T21" fmla="*/ 1 h 78"/>
                <a:gd name="T22" fmla="*/ 9 w 65"/>
                <a:gd name="T23" fmla="*/ 0 h 78"/>
                <a:gd name="T24" fmla="*/ 2 w 65"/>
                <a:gd name="T25" fmla="*/ 4 h 78"/>
                <a:gd name="T26" fmla="*/ 1 w 65"/>
                <a:gd name="T27" fmla="*/ 6 h 78"/>
                <a:gd name="T28" fmla="*/ 5 w 65"/>
                <a:gd name="T29" fmla="*/ 9 h 78"/>
                <a:gd name="T30" fmla="*/ 6 w 65"/>
                <a:gd name="T31" fmla="*/ 15 h 78"/>
                <a:gd name="T32" fmla="*/ 9 w 65"/>
                <a:gd name="T33" fmla="*/ 18 h 78"/>
                <a:gd name="T34" fmla="*/ 9 w 65"/>
                <a:gd name="T35" fmla="*/ 24 h 78"/>
                <a:gd name="T36" fmla="*/ 3 w 65"/>
                <a:gd name="T37" fmla="*/ 34 h 78"/>
                <a:gd name="T38" fmla="*/ 1 w 65"/>
                <a:gd name="T39" fmla="*/ 39 h 78"/>
                <a:gd name="T40" fmla="*/ 6 w 65"/>
                <a:gd name="T41" fmla="*/ 42 h 78"/>
                <a:gd name="T42" fmla="*/ 1 w 65"/>
                <a:gd name="T43" fmla="*/ 47 h 78"/>
                <a:gd name="T44" fmla="*/ 0 w 65"/>
                <a:gd name="T45" fmla="*/ 48 h 78"/>
                <a:gd name="T46" fmla="*/ 31 w 65"/>
                <a:gd name="T47" fmla="*/ 64 h 78"/>
                <a:gd name="T48" fmla="*/ 30 w 65"/>
                <a:gd name="T49" fmla="*/ 69 h 78"/>
                <a:gd name="T50" fmla="*/ 44 w 65"/>
                <a:gd name="T51" fmla="*/ 78 h 78"/>
                <a:gd name="T52" fmla="*/ 52 w 65"/>
                <a:gd name="T53" fmla="*/ 61 h 78"/>
                <a:gd name="T54" fmla="*/ 57 w 65"/>
                <a:gd name="T55" fmla="*/ 57 h 78"/>
                <a:gd name="T56" fmla="*/ 61 w 65"/>
                <a:gd name="T57" fmla="*/ 54 h 78"/>
                <a:gd name="T58" fmla="*/ 62 w 65"/>
                <a:gd name="T59" fmla="*/ 53 h 78"/>
                <a:gd name="T60" fmla="*/ 58 w 65"/>
                <a:gd name="T61" fmla="*/ 47 h 78"/>
                <a:gd name="T62" fmla="*/ 58 w 65"/>
                <a:gd name="T63" fmla="*/ 1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 h="78">
                  <a:moveTo>
                    <a:pt x="58" y="18"/>
                  </a:moveTo>
                  <a:cubicBezTo>
                    <a:pt x="61" y="12"/>
                    <a:pt x="61" y="12"/>
                    <a:pt x="61" y="12"/>
                  </a:cubicBezTo>
                  <a:cubicBezTo>
                    <a:pt x="65" y="6"/>
                    <a:pt x="65" y="6"/>
                    <a:pt x="65" y="6"/>
                  </a:cubicBezTo>
                  <a:cubicBezTo>
                    <a:pt x="63" y="7"/>
                    <a:pt x="62" y="7"/>
                    <a:pt x="61" y="7"/>
                  </a:cubicBezTo>
                  <a:cubicBezTo>
                    <a:pt x="60" y="8"/>
                    <a:pt x="58" y="7"/>
                    <a:pt x="57" y="6"/>
                  </a:cubicBezTo>
                  <a:cubicBezTo>
                    <a:pt x="57" y="5"/>
                    <a:pt x="53" y="6"/>
                    <a:pt x="50" y="7"/>
                  </a:cubicBezTo>
                  <a:cubicBezTo>
                    <a:pt x="47" y="9"/>
                    <a:pt x="46" y="12"/>
                    <a:pt x="45" y="12"/>
                  </a:cubicBezTo>
                  <a:cubicBezTo>
                    <a:pt x="44" y="11"/>
                    <a:pt x="37" y="10"/>
                    <a:pt x="36" y="10"/>
                  </a:cubicBezTo>
                  <a:cubicBezTo>
                    <a:pt x="34" y="10"/>
                    <a:pt x="28" y="6"/>
                    <a:pt x="26" y="5"/>
                  </a:cubicBezTo>
                  <a:cubicBezTo>
                    <a:pt x="25" y="3"/>
                    <a:pt x="19" y="4"/>
                    <a:pt x="18" y="3"/>
                  </a:cubicBezTo>
                  <a:cubicBezTo>
                    <a:pt x="17" y="2"/>
                    <a:pt x="14" y="2"/>
                    <a:pt x="14" y="1"/>
                  </a:cubicBezTo>
                  <a:cubicBezTo>
                    <a:pt x="13" y="0"/>
                    <a:pt x="11" y="0"/>
                    <a:pt x="9" y="0"/>
                  </a:cubicBezTo>
                  <a:cubicBezTo>
                    <a:pt x="7" y="0"/>
                    <a:pt x="3" y="3"/>
                    <a:pt x="2" y="4"/>
                  </a:cubicBezTo>
                  <a:cubicBezTo>
                    <a:pt x="2" y="5"/>
                    <a:pt x="2" y="5"/>
                    <a:pt x="1" y="6"/>
                  </a:cubicBezTo>
                  <a:cubicBezTo>
                    <a:pt x="5" y="9"/>
                    <a:pt x="5" y="9"/>
                    <a:pt x="5" y="9"/>
                  </a:cubicBezTo>
                  <a:cubicBezTo>
                    <a:pt x="6" y="15"/>
                    <a:pt x="6" y="15"/>
                    <a:pt x="6" y="15"/>
                  </a:cubicBezTo>
                  <a:cubicBezTo>
                    <a:pt x="9" y="18"/>
                    <a:pt x="9" y="18"/>
                    <a:pt x="9" y="18"/>
                  </a:cubicBezTo>
                  <a:cubicBezTo>
                    <a:pt x="9" y="18"/>
                    <a:pt x="9" y="21"/>
                    <a:pt x="9" y="24"/>
                  </a:cubicBezTo>
                  <a:cubicBezTo>
                    <a:pt x="8" y="28"/>
                    <a:pt x="5" y="32"/>
                    <a:pt x="3" y="34"/>
                  </a:cubicBezTo>
                  <a:cubicBezTo>
                    <a:pt x="3" y="34"/>
                    <a:pt x="2" y="36"/>
                    <a:pt x="1" y="39"/>
                  </a:cubicBezTo>
                  <a:cubicBezTo>
                    <a:pt x="4" y="40"/>
                    <a:pt x="6" y="41"/>
                    <a:pt x="6" y="42"/>
                  </a:cubicBezTo>
                  <a:cubicBezTo>
                    <a:pt x="6" y="44"/>
                    <a:pt x="1" y="43"/>
                    <a:pt x="1" y="47"/>
                  </a:cubicBezTo>
                  <a:cubicBezTo>
                    <a:pt x="1" y="47"/>
                    <a:pt x="1" y="47"/>
                    <a:pt x="0" y="48"/>
                  </a:cubicBezTo>
                  <a:cubicBezTo>
                    <a:pt x="31" y="64"/>
                    <a:pt x="31" y="64"/>
                    <a:pt x="31" y="64"/>
                  </a:cubicBezTo>
                  <a:cubicBezTo>
                    <a:pt x="30" y="69"/>
                    <a:pt x="30" y="69"/>
                    <a:pt x="30" y="69"/>
                  </a:cubicBezTo>
                  <a:cubicBezTo>
                    <a:pt x="30" y="69"/>
                    <a:pt x="37" y="74"/>
                    <a:pt x="44" y="78"/>
                  </a:cubicBezTo>
                  <a:cubicBezTo>
                    <a:pt x="47" y="71"/>
                    <a:pt x="51" y="62"/>
                    <a:pt x="52" y="61"/>
                  </a:cubicBezTo>
                  <a:cubicBezTo>
                    <a:pt x="54" y="58"/>
                    <a:pt x="55" y="59"/>
                    <a:pt x="57" y="57"/>
                  </a:cubicBezTo>
                  <a:cubicBezTo>
                    <a:pt x="58" y="55"/>
                    <a:pt x="59" y="58"/>
                    <a:pt x="61" y="54"/>
                  </a:cubicBezTo>
                  <a:cubicBezTo>
                    <a:pt x="62" y="54"/>
                    <a:pt x="62" y="53"/>
                    <a:pt x="62" y="53"/>
                  </a:cubicBezTo>
                  <a:cubicBezTo>
                    <a:pt x="58" y="47"/>
                    <a:pt x="58" y="47"/>
                    <a:pt x="58" y="47"/>
                  </a:cubicBezTo>
                  <a:lnTo>
                    <a:pt x="58" y="18"/>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0" name="Freeform 139"/>
            <p:cNvSpPr>
              <a:spLocks/>
            </p:cNvSpPr>
            <p:nvPr/>
          </p:nvSpPr>
          <p:spPr bwMode="auto">
            <a:xfrm>
              <a:off x="9494288" y="5935209"/>
              <a:ext cx="152400" cy="157163"/>
            </a:xfrm>
            <a:custGeom>
              <a:avLst/>
              <a:gdLst>
                <a:gd name="T0" fmla="*/ 41 w 44"/>
                <a:gd name="T1" fmla="*/ 9 h 45"/>
                <a:gd name="T2" fmla="*/ 40 w 44"/>
                <a:gd name="T3" fmla="*/ 3 h 45"/>
                <a:gd name="T4" fmla="*/ 36 w 44"/>
                <a:gd name="T5" fmla="*/ 0 h 45"/>
                <a:gd name="T6" fmla="*/ 34 w 44"/>
                <a:gd name="T7" fmla="*/ 2 h 45"/>
                <a:gd name="T8" fmla="*/ 29 w 44"/>
                <a:gd name="T9" fmla="*/ 3 h 45"/>
                <a:gd name="T10" fmla="*/ 23 w 44"/>
                <a:gd name="T11" fmla="*/ 5 h 45"/>
                <a:gd name="T12" fmla="*/ 18 w 44"/>
                <a:gd name="T13" fmla="*/ 3 h 45"/>
                <a:gd name="T14" fmla="*/ 12 w 44"/>
                <a:gd name="T15" fmla="*/ 5 h 45"/>
                <a:gd name="T16" fmla="*/ 11 w 44"/>
                <a:gd name="T17" fmla="*/ 12 h 45"/>
                <a:gd name="T18" fmla="*/ 14 w 44"/>
                <a:gd name="T19" fmla="*/ 16 h 45"/>
                <a:gd name="T20" fmla="*/ 11 w 44"/>
                <a:gd name="T21" fmla="*/ 20 h 45"/>
                <a:gd name="T22" fmla="*/ 8 w 44"/>
                <a:gd name="T23" fmla="*/ 22 h 45"/>
                <a:gd name="T24" fmla="*/ 5 w 44"/>
                <a:gd name="T25" fmla="*/ 26 h 45"/>
                <a:gd name="T26" fmla="*/ 3 w 44"/>
                <a:gd name="T27" fmla="*/ 32 h 45"/>
                <a:gd name="T28" fmla="*/ 1 w 44"/>
                <a:gd name="T29" fmla="*/ 39 h 45"/>
                <a:gd name="T30" fmla="*/ 0 w 44"/>
                <a:gd name="T31" fmla="*/ 45 h 45"/>
                <a:gd name="T32" fmla="*/ 4 w 44"/>
                <a:gd name="T33" fmla="*/ 44 h 45"/>
                <a:gd name="T34" fmla="*/ 12 w 44"/>
                <a:gd name="T35" fmla="*/ 42 h 45"/>
                <a:gd name="T36" fmla="*/ 19 w 44"/>
                <a:gd name="T37" fmla="*/ 41 h 45"/>
                <a:gd name="T38" fmla="*/ 25 w 44"/>
                <a:gd name="T39" fmla="*/ 32 h 45"/>
                <a:gd name="T40" fmla="*/ 36 w 44"/>
                <a:gd name="T41" fmla="*/ 33 h 45"/>
                <a:gd name="T42" fmla="*/ 38 w 44"/>
                <a:gd name="T43" fmla="*/ 28 h 45"/>
                <a:gd name="T44" fmla="*/ 44 w 44"/>
                <a:gd name="T45" fmla="*/ 18 h 45"/>
                <a:gd name="T46" fmla="*/ 44 w 44"/>
                <a:gd name="T47" fmla="*/ 12 h 45"/>
                <a:gd name="T48" fmla="*/ 41 w 44"/>
                <a:gd name="T49" fmla="*/ 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45">
                  <a:moveTo>
                    <a:pt x="41" y="9"/>
                  </a:moveTo>
                  <a:cubicBezTo>
                    <a:pt x="40" y="3"/>
                    <a:pt x="40" y="3"/>
                    <a:pt x="40" y="3"/>
                  </a:cubicBezTo>
                  <a:cubicBezTo>
                    <a:pt x="36" y="0"/>
                    <a:pt x="36" y="0"/>
                    <a:pt x="36" y="0"/>
                  </a:cubicBezTo>
                  <a:cubicBezTo>
                    <a:pt x="35" y="1"/>
                    <a:pt x="34" y="1"/>
                    <a:pt x="34" y="2"/>
                  </a:cubicBezTo>
                  <a:cubicBezTo>
                    <a:pt x="33" y="4"/>
                    <a:pt x="30" y="3"/>
                    <a:pt x="29" y="3"/>
                  </a:cubicBezTo>
                  <a:cubicBezTo>
                    <a:pt x="27" y="2"/>
                    <a:pt x="23" y="4"/>
                    <a:pt x="23" y="5"/>
                  </a:cubicBezTo>
                  <a:cubicBezTo>
                    <a:pt x="22" y="6"/>
                    <a:pt x="19" y="3"/>
                    <a:pt x="18" y="3"/>
                  </a:cubicBezTo>
                  <a:cubicBezTo>
                    <a:pt x="16" y="3"/>
                    <a:pt x="12" y="5"/>
                    <a:pt x="12" y="5"/>
                  </a:cubicBezTo>
                  <a:cubicBezTo>
                    <a:pt x="12" y="5"/>
                    <a:pt x="11" y="10"/>
                    <a:pt x="11" y="12"/>
                  </a:cubicBezTo>
                  <a:cubicBezTo>
                    <a:pt x="11" y="14"/>
                    <a:pt x="14" y="14"/>
                    <a:pt x="14" y="16"/>
                  </a:cubicBezTo>
                  <a:cubicBezTo>
                    <a:pt x="14" y="17"/>
                    <a:pt x="11" y="19"/>
                    <a:pt x="11" y="20"/>
                  </a:cubicBezTo>
                  <a:cubicBezTo>
                    <a:pt x="11" y="21"/>
                    <a:pt x="10" y="21"/>
                    <a:pt x="8" y="22"/>
                  </a:cubicBezTo>
                  <a:cubicBezTo>
                    <a:pt x="6" y="22"/>
                    <a:pt x="6" y="25"/>
                    <a:pt x="5" y="26"/>
                  </a:cubicBezTo>
                  <a:cubicBezTo>
                    <a:pt x="3" y="27"/>
                    <a:pt x="4" y="30"/>
                    <a:pt x="3" y="32"/>
                  </a:cubicBezTo>
                  <a:cubicBezTo>
                    <a:pt x="2" y="34"/>
                    <a:pt x="1" y="37"/>
                    <a:pt x="1" y="39"/>
                  </a:cubicBezTo>
                  <a:cubicBezTo>
                    <a:pt x="1" y="41"/>
                    <a:pt x="1" y="44"/>
                    <a:pt x="0" y="45"/>
                  </a:cubicBezTo>
                  <a:cubicBezTo>
                    <a:pt x="2" y="45"/>
                    <a:pt x="3" y="45"/>
                    <a:pt x="4" y="44"/>
                  </a:cubicBezTo>
                  <a:cubicBezTo>
                    <a:pt x="6" y="43"/>
                    <a:pt x="12" y="42"/>
                    <a:pt x="12" y="42"/>
                  </a:cubicBezTo>
                  <a:cubicBezTo>
                    <a:pt x="19" y="41"/>
                    <a:pt x="19" y="41"/>
                    <a:pt x="19" y="41"/>
                  </a:cubicBezTo>
                  <a:cubicBezTo>
                    <a:pt x="21" y="37"/>
                    <a:pt x="23" y="33"/>
                    <a:pt x="25" y="32"/>
                  </a:cubicBezTo>
                  <a:cubicBezTo>
                    <a:pt x="28" y="32"/>
                    <a:pt x="33" y="32"/>
                    <a:pt x="36" y="33"/>
                  </a:cubicBezTo>
                  <a:cubicBezTo>
                    <a:pt x="37" y="30"/>
                    <a:pt x="38" y="28"/>
                    <a:pt x="38" y="28"/>
                  </a:cubicBezTo>
                  <a:cubicBezTo>
                    <a:pt x="40" y="26"/>
                    <a:pt x="43" y="22"/>
                    <a:pt x="44" y="18"/>
                  </a:cubicBezTo>
                  <a:cubicBezTo>
                    <a:pt x="44" y="15"/>
                    <a:pt x="44" y="12"/>
                    <a:pt x="44" y="12"/>
                  </a:cubicBezTo>
                  <a:lnTo>
                    <a:pt x="41" y="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1" name="Freeform 140"/>
            <p:cNvSpPr>
              <a:spLocks/>
            </p:cNvSpPr>
            <p:nvPr/>
          </p:nvSpPr>
          <p:spPr bwMode="auto">
            <a:xfrm>
              <a:off x="10246763" y="4674734"/>
              <a:ext cx="493713" cy="287338"/>
            </a:xfrm>
            <a:custGeom>
              <a:avLst/>
              <a:gdLst>
                <a:gd name="T0" fmla="*/ 138 w 142"/>
                <a:gd name="T1" fmla="*/ 47 h 83"/>
                <a:gd name="T2" fmla="*/ 127 w 142"/>
                <a:gd name="T3" fmla="*/ 42 h 83"/>
                <a:gd name="T4" fmla="*/ 121 w 142"/>
                <a:gd name="T5" fmla="*/ 42 h 83"/>
                <a:gd name="T6" fmla="*/ 113 w 142"/>
                <a:gd name="T7" fmla="*/ 40 h 83"/>
                <a:gd name="T8" fmla="*/ 105 w 142"/>
                <a:gd name="T9" fmla="*/ 46 h 83"/>
                <a:gd name="T10" fmla="*/ 101 w 142"/>
                <a:gd name="T11" fmla="*/ 47 h 83"/>
                <a:gd name="T12" fmla="*/ 94 w 142"/>
                <a:gd name="T13" fmla="*/ 43 h 83"/>
                <a:gd name="T14" fmla="*/ 87 w 142"/>
                <a:gd name="T15" fmla="*/ 41 h 83"/>
                <a:gd name="T16" fmla="*/ 83 w 142"/>
                <a:gd name="T17" fmla="*/ 33 h 83"/>
                <a:gd name="T18" fmla="*/ 81 w 142"/>
                <a:gd name="T19" fmla="*/ 25 h 83"/>
                <a:gd name="T20" fmla="*/ 75 w 142"/>
                <a:gd name="T21" fmla="*/ 21 h 83"/>
                <a:gd name="T22" fmla="*/ 59 w 142"/>
                <a:gd name="T23" fmla="*/ 20 h 83"/>
                <a:gd name="T24" fmla="*/ 48 w 142"/>
                <a:gd name="T25" fmla="*/ 21 h 83"/>
                <a:gd name="T26" fmla="*/ 39 w 142"/>
                <a:gd name="T27" fmla="*/ 10 h 83"/>
                <a:gd name="T28" fmla="*/ 36 w 142"/>
                <a:gd name="T29" fmla="*/ 14 h 83"/>
                <a:gd name="T30" fmla="*/ 27 w 142"/>
                <a:gd name="T31" fmla="*/ 12 h 83"/>
                <a:gd name="T32" fmla="*/ 26 w 142"/>
                <a:gd name="T33" fmla="*/ 1 h 83"/>
                <a:gd name="T34" fmla="*/ 22 w 142"/>
                <a:gd name="T35" fmla="*/ 13 h 83"/>
                <a:gd name="T36" fmla="*/ 21 w 142"/>
                <a:gd name="T37" fmla="*/ 0 h 83"/>
                <a:gd name="T38" fmla="*/ 1 w 142"/>
                <a:gd name="T39" fmla="*/ 5 h 83"/>
                <a:gd name="T40" fmla="*/ 0 w 142"/>
                <a:gd name="T41" fmla="*/ 41 h 83"/>
                <a:gd name="T42" fmla="*/ 0 w 142"/>
                <a:gd name="T43" fmla="*/ 41 h 83"/>
                <a:gd name="T44" fmla="*/ 5 w 142"/>
                <a:gd name="T45" fmla="*/ 42 h 83"/>
                <a:gd name="T46" fmla="*/ 8 w 142"/>
                <a:gd name="T47" fmla="*/ 39 h 83"/>
                <a:gd name="T48" fmla="*/ 14 w 142"/>
                <a:gd name="T49" fmla="*/ 34 h 83"/>
                <a:gd name="T50" fmla="*/ 17 w 142"/>
                <a:gd name="T51" fmla="*/ 31 h 83"/>
                <a:gd name="T52" fmla="*/ 20 w 142"/>
                <a:gd name="T53" fmla="*/ 30 h 83"/>
                <a:gd name="T54" fmla="*/ 26 w 142"/>
                <a:gd name="T55" fmla="*/ 31 h 83"/>
                <a:gd name="T56" fmla="*/ 32 w 142"/>
                <a:gd name="T57" fmla="*/ 33 h 83"/>
                <a:gd name="T58" fmla="*/ 35 w 142"/>
                <a:gd name="T59" fmla="*/ 42 h 83"/>
                <a:gd name="T60" fmla="*/ 47 w 142"/>
                <a:gd name="T61" fmla="*/ 43 h 83"/>
                <a:gd name="T62" fmla="*/ 50 w 142"/>
                <a:gd name="T63" fmla="*/ 48 h 83"/>
                <a:gd name="T64" fmla="*/ 54 w 142"/>
                <a:gd name="T65" fmla="*/ 55 h 83"/>
                <a:gd name="T66" fmla="*/ 62 w 142"/>
                <a:gd name="T67" fmla="*/ 61 h 83"/>
                <a:gd name="T68" fmla="*/ 71 w 142"/>
                <a:gd name="T69" fmla="*/ 66 h 83"/>
                <a:gd name="T70" fmla="*/ 79 w 142"/>
                <a:gd name="T71" fmla="*/ 72 h 83"/>
                <a:gd name="T72" fmla="*/ 86 w 142"/>
                <a:gd name="T73" fmla="*/ 74 h 83"/>
                <a:gd name="T74" fmla="*/ 87 w 142"/>
                <a:gd name="T75" fmla="*/ 80 h 83"/>
                <a:gd name="T76" fmla="*/ 88 w 142"/>
                <a:gd name="T77" fmla="*/ 79 h 83"/>
                <a:gd name="T78" fmla="*/ 94 w 142"/>
                <a:gd name="T79" fmla="*/ 82 h 83"/>
                <a:gd name="T80" fmla="*/ 98 w 142"/>
                <a:gd name="T81" fmla="*/ 83 h 83"/>
                <a:gd name="T82" fmla="*/ 101 w 142"/>
                <a:gd name="T83" fmla="*/ 75 h 83"/>
                <a:gd name="T84" fmla="*/ 100 w 142"/>
                <a:gd name="T85" fmla="*/ 68 h 83"/>
                <a:gd name="T86" fmla="*/ 95 w 142"/>
                <a:gd name="T87" fmla="*/ 61 h 83"/>
                <a:gd name="T88" fmla="*/ 103 w 142"/>
                <a:gd name="T89" fmla="*/ 59 h 83"/>
                <a:gd name="T90" fmla="*/ 105 w 142"/>
                <a:gd name="T91" fmla="*/ 54 h 83"/>
                <a:gd name="T92" fmla="*/ 109 w 142"/>
                <a:gd name="T93" fmla="*/ 50 h 83"/>
                <a:gd name="T94" fmla="*/ 115 w 142"/>
                <a:gd name="T95" fmla="*/ 48 h 83"/>
                <a:gd name="T96" fmla="*/ 121 w 142"/>
                <a:gd name="T97" fmla="*/ 47 h 83"/>
                <a:gd name="T98" fmla="*/ 118 w 142"/>
                <a:gd name="T99" fmla="*/ 54 h 83"/>
                <a:gd name="T100" fmla="*/ 127 w 142"/>
                <a:gd name="T101" fmla="*/ 52 h 83"/>
                <a:gd name="T102" fmla="*/ 135 w 142"/>
                <a:gd name="T103" fmla="*/ 51 h 83"/>
                <a:gd name="T104" fmla="*/ 138 w 142"/>
                <a:gd name="T105" fmla="*/ 4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2" h="83">
                  <a:moveTo>
                    <a:pt x="138" y="47"/>
                  </a:moveTo>
                  <a:cubicBezTo>
                    <a:pt x="134" y="44"/>
                    <a:pt x="128" y="40"/>
                    <a:pt x="127" y="42"/>
                  </a:cubicBezTo>
                  <a:cubicBezTo>
                    <a:pt x="127" y="44"/>
                    <a:pt x="122" y="44"/>
                    <a:pt x="121" y="42"/>
                  </a:cubicBezTo>
                  <a:cubicBezTo>
                    <a:pt x="119" y="40"/>
                    <a:pt x="118" y="38"/>
                    <a:pt x="113" y="40"/>
                  </a:cubicBezTo>
                  <a:cubicBezTo>
                    <a:pt x="108" y="42"/>
                    <a:pt x="105" y="44"/>
                    <a:pt x="105" y="46"/>
                  </a:cubicBezTo>
                  <a:cubicBezTo>
                    <a:pt x="105" y="48"/>
                    <a:pt x="101" y="50"/>
                    <a:pt x="101" y="47"/>
                  </a:cubicBezTo>
                  <a:cubicBezTo>
                    <a:pt x="101" y="45"/>
                    <a:pt x="97" y="44"/>
                    <a:pt x="94" y="43"/>
                  </a:cubicBezTo>
                  <a:cubicBezTo>
                    <a:pt x="92" y="43"/>
                    <a:pt x="88" y="44"/>
                    <a:pt x="87" y="41"/>
                  </a:cubicBezTo>
                  <a:cubicBezTo>
                    <a:pt x="87" y="39"/>
                    <a:pt x="83" y="36"/>
                    <a:pt x="83" y="33"/>
                  </a:cubicBezTo>
                  <a:cubicBezTo>
                    <a:pt x="83" y="30"/>
                    <a:pt x="84" y="26"/>
                    <a:pt x="81" y="25"/>
                  </a:cubicBezTo>
                  <a:cubicBezTo>
                    <a:pt x="79" y="25"/>
                    <a:pt x="77" y="21"/>
                    <a:pt x="75" y="21"/>
                  </a:cubicBezTo>
                  <a:cubicBezTo>
                    <a:pt x="73" y="21"/>
                    <a:pt x="60" y="21"/>
                    <a:pt x="59" y="20"/>
                  </a:cubicBezTo>
                  <a:cubicBezTo>
                    <a:pt x="57" y="19"/>
                    <a:pt x="49" y="23"/>
                    <a:pt x="48" y="21"/>
                  </a:cubicBezTo>
                  <a:cubicBezTo>
                    <a:pt x="48" y="19"/>
                    <a:pt x="42" y="13"/>
                    <a:pt x="39" y="10"/>
                  </a:cubicBezTo>
                  <a:cubicBezTo>
                    <a:pt x="38" y="12"/>
                    <a:pt x="38" y="13"/>
                    <a:pt x="36" y="14"/>
                  </a:cubicBezTo>
                  <a:cubicBezTo>
                    <a:pt x="30" y="18"/>
                    <a:pt x="25" y="17"/>
                    <a:pt x="27" y="12"/>
                  </a:cubicBezTo>
                  <a:cubicBezTo>
                    <a:pt x="28" y="7"/>
                    <a:pt x="29" y="1"/>
                    <a:pt x="26" y="1"/>
                  </a:cubicBezTo>
                  <a:cubicBezTo>
                    <a:pt x="23" y="1"/>
                    <a:pt x="25" y="12"/>
                    <a:pt x="22" y="13"/>
                  </a:cubicBezTo>
                  <a:cubicBezTo>
                    <a:pt x="20" y="13"/>
                    <a:pt x="19" y="5"/>
                    <a:pt x="21" y="0"/>
                  </a:cubicBezTo>
                  <a:cubicBezTo>
                    <a:pt x="1" y="5"/>
                    <a:pt x="1" y="5"/>
                    <a:pt x="1" y="5"/>
                  </a:cubicBezTo>
                  <a:cubicBezTo>
                    <a:pt x="0" y="41"/>
                    <a:pt x="0" y="41"/>
                    <a:pt x="0" y="41"/>
                  </a:cubicBezTo>
                  <a:cubicBezTo>
                    <a:pt x="0" y="41"/>
                    <a:pt x="0" y="41"/>
                    <a:pt x="0" y="41"/>
                  </a:cubicBezTo>
                  <a:cubicBezTo>
                    <a:pt x="2" y="42"/>
                    <a:pt x="4" y="42"/>
                    <a:pt x="5" y="42"/>
                  </a:cubicBezTo>
                  <a:cubicBezTo>
                    <a:pt x="8" y="43"/>
                    <a:pt x="8" y="40"/>
                    <a:pt x="8" y="39"/>
                  </a:cubicBezTo>
                  <a:cubicBezTo>
                    <a:pt x="8" y="37"/>
                    <a:pt x="12" y="34"/>
                    <a:pt x="14" y="34"/>
                  </a:cubicBezTo>
                  <a:cubicBezTo>
                    <a:pt x="16" y="35"/>
                    <a:pt x="16" y="31"/>
                    <a:pt x="17" y="31"/>
                  </a:cubicBezTo>
                  <a:cubicBezTo>
                    <a:pt x="18" y="31"/>
                    <a:pt x="19" y="31"/>
                    <a:pt x="20" y="30"/>
                  </a:cubicBezTo>
                  <a:cubicBezTo>
                    <a:pt x="21" y="28"/>
                    <a:pt x="25" y="30"/>
                    <a:pt x="26" y="31"/>
                  </a:cubicBezTo>
                  <a:cubicBezTo>
                    <a:pt x="27" y="32"/>
                    <a:pt x="30" y="33"/>
                    <a:pt x="32" y="33"/>
                  </a:cubicBezTo>
                  <a:cubicBezTo>
                    <a:pt x="34" y="34"/>
                    <a:pt x="35" y="40"/>
                    <a:pt x="35" y="42"/>
                  </a:cubicBezTo>
                  <a:cubicBezTo>
                    <a:pt x="35" y="43"/>
                    <a:pt x="45" y="43"/>
                    <a:pt x="47" y="43"/>
                  </a:cubicBezTo>
                  <a:cubicBezTo>
                    <a:pt x="48" y="43"/>
                    <a:pt x="48" y="46"/>
                    <a:pt x="50" y="48"/>
                  </a:cubicBezTo>
                  <a:cubicBezTo>
                    <a:pt x="52" y="51"/>
                    <a:pt x="53" y="53"/>
                    <a:pt x="54" y="55"/>
                  </a:cubicBezTo>
                  <a:cubicBezTo>
                    <a:pt x="54" y="57"/>
                    <a:pt x="60" y="59"/>
                    <a:pt x="62" y="61"/>
                  </a:cubicBezTo>
                  <a:cubicBezTo>
                    <a:pt x="63" y="63"/>
                    <a:pt x="68" y="65"/>
                    <a:pt x="71" y="66"/>
                  </a:cubicBezTo>
                  <a:cubicBezTo>
                    <a:pt x="74" y="68"/>
                    <a:pt x="77" y="72"/>
                    <a:pt x="79" y="72"/>
                  </a:cubicBezTo>
                  <a:cubicBezTo>
                    <a:pt x="81" y="72"/>
                    <a:pt x="86" y="74"/>
                    <a:pt x="86" y="74"/>
                  </a:cubicBezTo>
                  <a:cubicBezTo>
                    <a:pt x="87" y="80"/>
                    <a:pt x="87" y="80"/>
                    <a:pt x="87" y="80"/>
                  </a:cubicBezTo>
                  <a:cubicBezTo>
                    <a:pt x="87" y="80"/>
                    <a:pt x="88" y="80"/>
                    <a:pt x="88" y="79"/>
                  </a:cubicBezTo>
                  <a:cubicBezTo>
                    <a:pt x="91" y="79"/>
                    <a:pt x="92" y="82"/>
                    <a:pt x="94" y="82"/>
                  </a:cubicBezTo>
                  <a:cubicBezTo>
                    <a:pt x="95" y="82"/>
                    <a:pt x="97" y="82"/>
                    <a:pt x="98" y="83"/>
                  </a:cubicBezTo>
                  <a:cubicBezTo>
                    <a:pt x="98" y="79"/>
                    <a:pt x="99" y="76"/>
                    <a:pt x="101" y="75"/>
                  </a:cubicBezTo>
                  <a:cubicBezTo>
                    <a:pt x="103" y="73"/>
                    <a:pt x="100" y="70"/>
                    <a:pt x="100" y="68"/>
                  </a:cubicBezTo>
                  <a:cubicBezTo>
                    <a:pt x="100" y="65"/>
                    <a:pt x="95" y="64"/>
                    <a:pt x="95" y="61"/>
                  </a:cubicBezTo>
                  <a:cubicBezTo>
                    <a:pt x="96" y="59"/>
                    <a:pt x="100" y="60"/>
                    <a:pt x="103" y="59"/>
                  </a:cubicBezTo>
                  <a:cubicBezTo>
                    <a:pt x="105" y="58"/>
                    <a:pt x="103" y="54"/>
                    <a:pt x="105" y="54"/>
                  </a:cubicBezTo>
                  <a:cubicBezTo>
                    <a:pt x="107" y="54"/>
                    <a:pt x="108" y="52"/>
                    <a:pt x="109" y="50"/>
                  </a:cubicBezTo>
                  <a:cubicBezTo>
                    <a:pt x="110" y="48"/>
                    <a:pt x="113" y="50"/>
                    <a:pt x="115" y="48"/>
                  </a:cubicBezTo>
                  <a:cubicBezTo>
                    <a:pt x="117" y="47"/>
                    <a:pt x="120" y="46"/>
                    <a:pt x="121" y="47"/>
                  </a:cubicBezTo>
                  <a:cubicBezTo>
                    <a:pt x="121" y="48"/>
                    <a:pt x="119" y="52"/>
                    <a:pt x="118" y="54"/>
                  </a:cubicBezTo>
                  <a:cubicBezTo>
                    <a:pt x="121" y="54"/>
                    <a:pt x="126" y="53"/>
                    <a:pt x="127" y="52"/>
                  </a:cubicBezTo>
                  <a:cubicBezTo>
                    <a:pt x="128" y="51"/>
                    <a:pt x="133" y="54"/>
                    <a:pt x="135" y="51"/>
                  </a:cubicBezTo>
                  <a:cubicBezTo>
                    <a:pt x="136" y="48"/>
                    <a:pt x="142" y="50"/>
                    <a:pt x="138" y="4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2" name="Freeform 141"/>
            <p:cNvSpPr>
              <a:spLocks noEditPoints="1"/>
            </p:cNvSpPr>
            <p:nvPr/>
          </p:nvSpPr>
          <p:spPr bwMode="auto">
            <a:xfrm>
              <a:off x="8827538" y="3058659"/>
              <a:ext cx="725488" cy="1143000"/>
            </a:xfrm>
            <a:custGeom>
              <a:avLst/>
              <a:gdLst>
                <a:gd name="T0" fmla="*/ 198 w 209"/>
                <a:gd name="T1" fmla="*/ 172 h 329"/>
                <a:gd name="T2" fmla="*/ 198 w 209"/>
                <a:gd name="T3" fmla="*/ 162 h 329"/>
                <a:gd name="T4" fmla="*/ 187 w 209"/>
                <a:gd name="T5" fmla="*/ 160 h 329"/>
                <a:gd name="T6" fmla="*/ 174 w 209"/>
                <a:gd name="T7" fmla="*/ 160 h 329"/>
                <a:gd name="T8" fmla="*/ 167 w 209"/>
                <a:gd name="T9" fmla="*/ 159 h 329"/>
                <a:gd name="T10" fmla="*/ 155 w 209"/>
                <a:gd name="T11" fmla="*/ 162 h 329"/>
                <a:gd name="T12" fmla="*/ 145 w 209"/>
                <a:gd name="T13" fmla="*/ 173 h 329"/>
                <a:gd name="T14" fmla="*/ 145 w 209"/>
                <a:gd name="T15" fmla="*/ 161 h 329"/>
                <a:gd name="T16" fmla="*/ 131 w 209"/>
                <a:gd name="T17" fmla="*/ 169 h 329"/>
                <a:gd name="T18" fmla="*/ 124 w 209"/>
                <a:gd name="T19" fmla="*/ 172 h 329"/>
                <a:gd name="T20" fmla="*/ 118 w 209"/>
                <a:gd name="T21" fmla="*/ 170 h 329"/>
                <a:gd name="T22" fmla="*/ 107 w 209"/>
                <a:gd name="T23" fmla="*/ 179 h 329"/>
                <a:gd name="T24" fmla="*/ 100 w 209"/>
                <a:gd name="T25" fmla="*/ 185 h 329"/>
                <a:gd name="T26" fmla="*/ 93 w 209"/>
                <a:gd name="T27" fmla="*/ 188 h 329"/>
                <a:gd name="T28" fmla="*/ 80 w 209"/>
                <a:gd name="T29" fmla="*/ 191 h 329"/>
                <a:gd name="T30" fmla="*/ 76 w 209"/>
                <a:gd name="T31" fmla="*/ 198 h 329"/>
                <a:gd name="T32" fmla="*/ 92 w 209"/>
                <a:gd name="T33" fmla="*/ 199 h 329"/>
                <a:gd name="T34" fmla="*/ 80 w 209"/>
                <a:gd name="T35" fmla="*/ 208 h 329"/>
                <a:gd name="T36" fmla="*/ 62 w 209"/>
                <a:gd name="T37" fmla="*/ 227 h 329"/>
                <a:gd name="T38" fmla="*/ 50 w 209"/>
                <a:gd name="T39" fmla="*/ 243 h 329"/>
                <a:gd name="T40" fmla="*/ 40 w 209"/>
                <a:gd name="T41" fmla="*/ 257 h 329"/>
                <a:gd name="T42" fmla="*/ 27 w 209"/>
                <a:gd name="T43" fmla="*/ 266 h 329"/>
                <a:gd name="T44" fmla="*/ 12 w 209"/>
                <a:gd name="T45" fmla="*/ 275 h 329"/>
                <a:gd name="T46" fmla="*/ 5 w 209"/>
                <a:gd name="T47" fmla="*/ 288 h 329"/>
                <a:gd name="T48" fmla="*/ 2 w 209"/>
                <a:gd name="T49" fmla="*/ 302 h 329"/>
                <a:gd name="T50" fmla="*/ 9 w 209"/>
                <a:gd name="T51" fmla="*/ 307 h 329"/>
                <a:gd name="T52" fmla="*/ 7 w 209"/>
                <a:gd name="T53" fmla="*/ 313 h 329"/>
                <a:gd name="T54" fmla="*/ 15 w 209"/>
                <a:gd name="T55" fmla="*/ 326 h 329"/>
                <a:gd name="T56" fmla="*/ 47 w 209"/>
                <a:gd name="T57" fmla="*/ 310 h 329"/>
                <a:gd name="T58" fmla="*/ 56 w 209"/>
                <a:gd name="T59" fmla="*/ 313 h 329"/>
                <a:gd name="T60" fmla="*/ 62 w 209"/>
                <a:gd name="T61" fmla="*/ 293 h 329"/>
                <a:gd name="T62" fmla="*/ 60 w 209"/>
                <a:gd name="T63" fmla="*/ 268 h 329"/>
                <a:gd name="T64" fmla="*/ 74 w 209"/>
                <a:gd name="T65" fmla="*/ 249 h 329"/>
                <a:gd name="T66" fmla="*/ 84 w 209"/>
                <a:gd name="T67" fmla="*/ 226 h 329"/>
                <a:gd name="T68" fmla="*/ 94 w 209"/>
                <a:gd name="T69" fmla="*/ 206 h 329"/>
                <a:gd name="T70" fmla="*/ 117 w 209"/>
                <a:gd name="T71" fmla="*/ 194 h 329"/>
                <a:gd name="T72" fmla="*/ 133 w 209"/>
                <a:gd name="T73" fmla="*/ 183 h 329"/>
                <a:gd name="T74" fmla="*/ 161 w 209"/>
                <a:gd name="T75" fmla="*/ 192 h 329"/>
                <a:gd name="T76" fmla="*/ 179 w 209"/>
                <a:gd name="T77" fmla="*/ 173 h 329"/>
                <a:gd name="T78" fmla="*/ 198 w 209"/>
                <a:gd name="T79" fmla="*/ 181 h 329"/>
                <a:gd name="T80" fmla="*/ 58 w 209"/>
                <a:gd name="T81" fmla="*/ 23 h 329"/>
                <a:gd name="T82" fmla="*/ 78 w 209"/>
                <a:gd name="T83" fmla="*/ 35 h 329"/>
                <a:gd name="T84" fmla="*/ 93 w 209"/>
                <a:gd name="T85" fmla="*/ 38 h 329"/>
                <a:gd name="T86" fmla="*/ 94 w 209"/>
                <a:gd name="T87" fmla="*/ 49 h 329"/>
                <a:gd name="T88" fmla="*/ 80 w 209"/>
                <a:gd name="T89" fmla="*/ 61 h 329"/>
                <a:gd name="T90" fmla="*/ 96 w 209"/>
                <a:gd name="T91" fmla="*/ 68 h 329"/>
                <a:gd name="T92" fmla="*/ 114 w 209"/>
                <a:gd name="T93" fmla="*/ 37 h 329"/>
                <a:gd name="T94" fmla="*/ 130 w 209"/>
                <a:gd name="T95" fmla="*/ 45 h 329"/>
                <a:gd name="T96" fmla="*/ 151 w 209"/>
                <a:gd name="T97" fmla="*/ 53 h 329"/>
                <a:gd name="T98" fmla="*/ 144 w 209"/>
                <a:gd name="T99" fmla="*/ 42 h 329"/>
                <a:gd name="T100" fmla="*/ 126 w 209"/>
                <a:gd name="T101" fmla="*/ 27 h 329"/>
                <a:gd name="T102" fmla="*/ 108 w 209"/>
                <a:gd name="T103" fmla="*/ 18 h 329"/>
                <a:gd name="T104" fmla="*/ 91 w 209"/>
                <a:gd name="T105" fmla="*/ 8 h 329"/>
                <a:gd name="T106" fmla="*/ 84 w 209"/>
                <a:gd name="T107" fmla="*/ 18 h 329"/>
                <a:gd name="T108" fmla="*/ 67 w 209"/>
                <a:gd name="T109" fmla="*/ 17 h 329"/>
                <a:gd name="T110" fmla="*/ 57 w 209"/>
                <a:gd name="T111" fmla="*/ 13 h 329"/>
                <a:gd name="T112" fmla="*/ 51 w 209"/>
                <a:gd name="T113" fmla="*/ 38 h 329"/>
                <a:gd name="T114" fmla="*/ 51 w 209"/>
                <a:gd name="T115" fmla="*/ 38 h 329"/>
                <a:gd name="T116" fmla="*/ 119 w 209"/>
                <a:gd name="T117" fmla="*/ 18 h 329"/>
                <a:gd name="T118" fmla="*/ 167 w 209"/>
                <a:gd name="T119" fmla="*/ 17 h 329"/>
                <a:gd name="T120" fmla="*/ 146 w 209"/>
                <a:gd name="T121" fmla="*/ 6 h 329"/>
                <a:gd name="T122" fmla="*/ 127 w 209"/>
                <a:gd name="T123" fmla="*/ 5 h 329"/>
                <a:gd name="T124" fmla="*/ 113 w 209"/>
                <a:gd name="T125" fmla="*/ 7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9" h="329">
                  <a:moveTo>
                    <a:pt x="202" y="176"/>
                  </a:moveTo>
                  <a:cubicBezTo>
                    <a:pt x="202" y="178"/>
                    <a:pt x="199" y="177"/>
                    <a:pt x="199" y="175"/>
                  </a:cubicBezTo>
                  <a:cubicBezTo>
                    <a:pt x="199" y="174"/>
                    <a:pt x="194" y="172"/>
                    <a:pt x="193" y="171"/>
                  </a:cubicBezTo>
                  <a:cubicBezTo>
                    <a:pt x="193" y="171"/>
                    <a:pt x="196" y="171"/>
                    <a:pt x="198" y="172"/>
                  </a:cubicBezTo>
                  <a:cubicBezTo>
                    <a:pt x="199" y="173"/>
                    <a:pt x="201" y="172"/>
                    <a:pt x="203" y="170"/>
                  </a:cubicBezTo>
                  <a:cubicBezTo>
                    <a:pt x="205" y="168"/>
                    <a:pt x="208" y="170"/>
                    <a:pt x="208" y="168"/>
                  </a:cubicBezTo>
                  <a:cubicBezTo>
                    <a:pt x="209" y="166"/>
                    <a:pt x="205" y="165"/>
                    <a:pt x="204" y="164"/>
                  </a:cubicBezTo>
                  <a:cubicBezTo>
                    <a:pt x="203" y="163"/>
                    <a:pt x="201" y="161"/>
                    <a:pt x="198" y="162"/>
                  </a:cubicBezTo>
                  <a:cubicBezTo>
                    <a:pt x="195" y="162"/>
                    <a:pt x="195" y="161"/>
                    <a:pt x="194" y="160"/>
                  </a:cubicBezTo>
                  <a:cubicBezTo>
                    <a:pt x="192" y="158"/>
                    <a:pt x="188" y="161"/>
                    <a:pt x="188" y="164"/>
                  </a:cubicBezTo>
                  <a:cubicBezTo>
                    <a:pt x="188" y="167"/>
                    <a:pt x="185" y="167"/>
                    <a:pt x="186" y="165"/>
                  </a:cubicBezTo>
                  <a:cubicBezTo>
                    <a:pt x="187" y="163"/>
                    <a:pt x="184" y="161"/>
                    <a:pt x="187" y="160"/>
                  </a:cubicBezTo>
                  <a:cubicBezTo>
                    <a:pt x="189" y="160"/>
                    <a:pt x="188" y="156"/>
                    <a:pt x="183" y="156"/>
                  </a:cubicBezTo>
                  <a:cubicBezTo>
                    <a:pt x="179" y="155"/>
                    <a:pt x="177" y="159"/>
                    <a:pt x="178" y="160"/>
                  </a:cubicBezTo>
                  <a:cubicBezTo>
                    <a:pt x="179" y="161"/>
                    <a:pt x="175" y="167"/>
                    <a:pt x="173" y="167"/>
                  </a:cubicBezTo>
                  <a:cubicBezTo>
                    <a:pt x="172" y="167"/>
                    <a:pt x="174" y="162"/>
                    <a:pt x="174" y="160"/>
                  </a:cubicBezTo>
                  <a:cubicBezTo>
                    <a:pt x="173" y="157"/>
                    <a:pt x="172" y="159"/>
                    <a:pt x="169" y="163"/>
                  </a:cubicBezTo>
                  <a:cubicBezTo>
                    <a:pt x="165" y="166"/>
                    <a:pt x="163" y="170"/>
                    <a:pt x="161" y="170"/>
                  </a:cubicBezTo>
                  <a:cubicBezTo>
                    <a:pt x="159" y="171"/>
                    <a:pt x="159" y="167"/>
                    <a:pt x="162" y="165"/>
                  </a:cubicBezTo>
                  <a:cubicBezTo>
                    <a:pt x="165" y="163"/>
                    <a:pt x="165" y="159"/>
                    <a:pt x="167" y="159"/>
                  </a:cubicBezTo>
                  <a:cubicBezTo>
                    <a:pt x="169" y="159"/>
                    <a:pt x="169" y="156"/>
                    <a:pt x="166" y="156"/>
                  </a:cubicBezTo>
                  <a:cubicBezTo>
                    <a:pt x="164" y="155"/>
                    <a:pt x="163" y="158"/>
                    <a:pt x="162" y="159"/>
                  </a:cubicBezTo>
                  <a:cubicBezTo>
                    <a:pt x="161" y="160"/>
                    <a:pt x="156" y="158"/>
                    <a:pt x="156" y="159"/>
                  </a:cubicBezTo>
                  <a:cubicBezTo>
                    <a:pt x="156" y="160"/>
                    <a:pt x="154" y="160"/>
                    <a:pt x="155" y="162"/>
                  </a:cubicBezTo>
                  <a:cubicBezTo>
                    <a:pt x="156" y="163"/>
                    <a:pt x="154" y="165"/>
                    <a:pt x="153" y="163"/>
                  </a:cubicBezTo>
                  <a:cubicBezTo>
                    <a:pt x="152" y="161"/>
                    <a:pt x="149" y="162"/>
                    <a:pt x="148" y="165"/>
                  </a:cubicBezTo>
                  <a:cubicBezTo>
                    <a:pt x="146" y="167"/>
                    <a:pt x="144" y="167"/>
                    <a:pt x="146" y="168"/>
                  </a:cubicBezTo>
                  <a:cubicBezTo>
                    <a:pt x="147" y="169"/>
                    <a:pt x="147" y="172"/>
                    <a:pt x="145" y="173"/>
                  </a:cubicBezTo>
                  <a:cubicBezTo>
                    <a:pt x="143" y="173"/>
                    <a:pt x="144" y="167"/>
                    <a:pt x="142" y="167"/>
                  </a:cubicBezTo>
                  <a:cubicBezTo>
                    <a:pt x="140" y="168"/>
                    <a:pt x="141" y="164"/>
                    <a:pt x="144" y="164"/>
                  </a:cubicBezTo>
                  <a:cubicBezTo>
                    <a:pt x="146" y="164"/>
                    <a:pt x="148" y="161"/>
                    <a:pt x="148" y="160"/>
                  </a:cubicBezTo>
                  <a:cubicBezTo>
                    <a:pt x="147" y="159"/>
                    <a:pt x="145" y="159"/>
                    <a:pt x="145" y="161"/>
                  </a:cubicBezTo>
                  <a:cubicBezTo>
                    <a:pt x="145" y="163"/>
                    <a:pt x="141" y="162"/>
                    <a:pt x="138" y="162"/>
                  </a:cubicBezTo>
                  <a:cubicBezTo>
                    <a:pt x="135" y="162"/>
                    <a:pt x="136" y="166"/>
                    <a:pt x="139" y="167"/>
                  </a:cubicBezTo>
                  <a:cubicBezTo>
                    <a:pt x="142" y="169"/>
                    <a:pt x="138" y="171"/>
                    <a:pt x="137" y="169"/>
                  </a:cubicBezTo>
                  <a:cubicBezTo>
                    <a:pt x="135" y="168"/>
                    <a:pt x="132" y="168"/>
                    <a:pt x="131" y="169"/>
                  </a:cubicBezTo>
                  <a:cubicBezTo>
                    <a:pt x="129" y="170"/>
                    <a:pt x="135" y="172"/>
                    <a:pt x="135" y="173"/>
                  </a:cubicBezTo>
                  <a:cubicBezTo>
                    <a:pt x="135" y="174"/>
                    <a:pt x="132" y="172"/>
                    <a:pt x="131" y="173"/>
                  </a:cubicBezTo>
                  <a:cubicBezTo>
                    <a:pt x="131" y="174"/>
                    <a:pt x="127" y="172"/>
                    <a:pt x="127" y="170"/>
                  </a:cubicBezTo>
                  <a:cubicBezTo>
                    <a:pt x="127" y="168"/>
                    <a:pt x="121" y="171"/>
                    <a:pt x="124" y="172"/>
                  </a:cubicBezTo>
                  <a:cubicBezTo>
                    <a:pt x="127" y="172"/>
                    <a:pt x="126" y="174"/>
                    <a:pt x="126" y="177"/>
                  </a:cubicBezTo>
                  <a:cubicBezTo>
                    <a:pt x="126" y="180"/>
                    <a:pt x="123" y="178"/>
                    <a:pt x="124" y="175"/>
                  </a:cubicBezTo>
                  <a:cubicBezTo>
                    <a:pt x="124" y="173"/>
                    <a:pt x="121" y="173"/>
                    <a:pt x="119" y="175"/>
                  </a:cubicBezTo>
                  <a:cubicBezTo>
                    <a:pt x="117" y="176"/>
                    <a:pt x="119" y="172"/>
                    <a:pt x="118" y="170"/>
                  </a:cubicBezTo>
                  <a:cubicBezTo>
                    <a:pt x="117" y="168"/>
                    <a:pt x="115" y="170"/>
                    <a:pt x="113" y="171"/>
                  </a:cubicBezTo>
                  <a:cubicBezTo>
                    <a:pt x="110" y="171"/>
                    <a:pt x="109" y="171"/>
                    <a:pt x="111" y="173"/>
                  </a:cubicBezTo>
                  <a:cubicBezTo>
                    <a:pt x="112" y="175"/>
                    <a:pt x="112" y="177"/>
                    <a:pt x="110" y="177"/>
                  </a:cubicBezTo>
                  <a:cubicBezTo>
                    <a:pt x="108" y="176"/>
                    <a:pt x="107" y="177"/>
                    <a:pt x="107" y="179"/>
                  </a:cubicBezTo>
                  <a:cubicBezTo>
                    <a:pt x="108" y="180"/>
                    <a:pt x="105" y="181"/>
                    <a:pt x="104" y="179"/>
                  </a:cubicBezTo>
                  <a:cubicBezTo>
                    <a:pt x="104" y="177"/>
                    <a:pt x="100" y="178"/>
                    <a:pt x="99" y="180"/>
                  </a:cubicBezTo>
                  <a:cubicBezTo>
                    <a:pt x="98" y="182"/>
                    <a:pt x="94" y="183"/>
                    <a:pt x="95" y="185"/>
                  </a:cubicBezTo>
                  <a:cubicBezTo>
                    <a:pt x="95" y="187"/>
                    <a:pt x="98" y="184"/>
                    <a:pt x="100" y="185"/>
                  </a:cubicBezTo>
                  <a:cubicBezTo>
                    <a:pt x="102" y="185"/>
                    <a:pt x="100" y="187"/>
                    <a:pt x="101" y="188"/>
                  </a:cubicBezTo>
                  <a:cubicBezTo>
                    <a:pt x="102" y="189"/>
                    <a:pt x="102" y="191"/>
                    <a:pt x="100" y="190"/>
                  </a:cubicBezTo>
                  <a:cubicBezTo>
                    <a:pt x="99" y="188"/>
                    <a:pt x="96" y="188"/>
                    <a:pt x="96" y="190"/>
                  </a:cubicBezTo>
                  <a:cubicBezTo>
                    <a:pt x="96" y="193"/>
                    <a:pt x="94" y="190"/>
                    <a:pt x="93" y="188"/>
                  </a:cubicBezTo>
                  <a:cubicBezTo>
                    <a:pt x="91" y="186"/>
                    <a:pt x="90" y="191"/>
                    <a:pt x="88" y="190"/>
                  </a:cubicBezTo>
                  <a:cubicBezTo>
                    <a:pt x="87" y="189"/>
                    <a:pt x="91" y="185"/>
                    <a:pt x="90" y="184"/>
                  </a:cubicBezTo>
                  <a:cubicBezTo>
                    <a:pt x="89" y="182"/>
                    <a:pt x="88" y="185"/>
                    <a:pt x="85" y="187"/>
                  </a:cubicBezTo>
                  <a:cubicBezTo>
                    <a:pt x="83" y="190"/>
                    <a:pt x="79" y="190"/>
                    <a:pt x="80" y="191"/>
                  </a:cubicBezTo>
                  <a:cubicBezTo>
                    <a:pt x="81" y="193"/>
                    <a:pt x="77" y="193"/>
                    <a:pt x="77" y="196"/>
                  </a:cubicBezTo>
                  <a:cubicBezTo>
                    <a:pt x="76" y="198"/>
                    <a:pt x="70" y="199"/>
                    <a:pt x="67" y="201"/>
                  </a:cubicBezTo>
                  <a:cubicBezTo>
                    <a:pt x="63" y="203"/>
                    <a:pt x="68" y="204"/>
                    <a:pt x="70" y="201"/>
                  </a:cubicBezTo>
                  <a:cubicBezTo>
                    <a:pt x="72" y="199"/>
                    <a:pt x="72" y="200"/>
                    <a:pt x="76" y="198"/>
                  </a:cubicBezTo>
                  <a:cubicBezTo>
                    <a:pt x="79" y="196"/>
                    <a:pt x="82" y="195"/>
                    <a:pt x="83" y="195"/>
                  </a:cubicBezTo>
                  <a:cubicBezTo>
                    <a:pt x="85" y="196"/>
                    <a:pt x="87" y="197"/>
                    <a:pt x="88" y="195"/>
                  </a:cubicBezTo>
                  <a:cubicBezTo>
                    <a:pt x="90" y="193"/>
                    <a:pt x="92" y="193"/>
                    <a:pt x="93" y="194"/>
                  </a:cubicBezTo>
                  <a:cubicBezTo>
                    <a:pt x="95" y="196"/>
                    <a:pt x="91" y="197"/>
                    <a:pt x="92" y="199"/>
                  </a:cubicBezTo>
                  <a:cubicBezTo>
                    <a:pt x="94" y="201"/>
                    <a:pt x="90" y="202"/>
                    <a:pt x="90" y="200"/>
                  </a:cubicBezTo>
                  <a:cubicBezTo>
                    <a:pt x="90" y="198"/>
                    <a:pt x="88" y="197"/>
                    <a:pt x="87" y="198"/>
                  </a:cubicBezTo>
                  <a:cubicBezTo>
                    <a:pt x="86" y="200"/>
                    <a:pt x="85" y="202"/>
                    <a:pt x="83" y="202"/>
                  </a:cubicBezTo>
                  <a:cubicBezTo>
                    <a:pt x="82" y="202"/>
                    <a:pt x="80" y="205"/>
                    <a:pt x="80" y="208"/>
                  </a:cubicBezTo>
                  <a:cubicBezTo>
                    <a:pt x="80" y="210"/>
                    <a:pt x="77" y="208"/>
                    <a:pt x="77" y="210"/>
                  </a:cubicBezTo>
                  <a:cubicBezTo>
                    <a:pt x="77" y="213"/>
                    <a:pt x="73" y="217"/>
                    <a:pt x="70" y="220"/>
                  </a:cubicBezTo>
                  <a:cubicBezTo>
                    <a:pt x="66" y="223"/>
                    <a:pt x="69" y="224"/>
                    <a:pt x="68" y="226"/>
                  </a:cubicBezTo>
                  <a:cubicBezTo>
                    <a:pt x="67" y="228"/>
                    <a:pt x="63" y="226"/>
                    <a:pt x="62" y="227"/>
                  </a:cubicBezTo>
                  <a:cubicBezTo>
                    <a:pt x="61" y="228"/>
                    <a:pt x="63" y="233"/>
                    <a:pt x="61" y="235"/>
                  </a:cubicBezTo>
                  <a:cubicBezTo>
                    <a:pt x="59" y="236"/>
                    <a:pt x="61" y="238"/>
                    <a:pt x="61" y="240"/>
                  </a:cubicBezTo>
                  <a:cubicBezTo>
                    <a:pt x="61" y="242"/>
                    <a:pt x="56" y="239"/>
                    <a:pt x="56" y="241"/>
                  </a:cubicBezTo>
                  <a:cubicBezTo>
                    <a:pt x="56" y="243"/>
                    <a:pt x="52" y="242"/>
                    <a:pt x="50" y="243"/>
                  </a:cubicBezTo>
                  <a:cubicBezTo>
                    <a:pt x="49" y="243"/>
                    <a:pt x="53" y="246"/>
                    <a:pt x="55" y="248"/>
                  </a:cubicBezTo>
                  <a:cubicBezTo>
                    <a:pt x="57" y="249"/>
                    <a:pt x="53" y="251"/>
                    <a:pt x="52" y="249"/>
                  </a:cubicBezTo>
                  <a:cubicBezTo>
                    <a:pt x="52" y="247"/>
                    <a:pt x="49" y="250"/>
                    <a:pt x="45" y="251"/>
                  </a:cubicBezTo>
                  <a:cubicBezTo>
                    <a:pt x="42" y="253"/>
                    <a:pt x="43" y="256"/>
                    <a:pt x="40" y="257"/>
                  </a:cubicBezTo>
                  <a:cubicBezTo>
                    <a:pt x="37" y="257"/>
                    <a:pt x="38" y="261"/>
                    <a:pt x="36" y="263"/>
                  </a:cubicBezTo>
                  <a:cubicBezTo>
                    <a:pt x="34" y="264"/>
                    <a:pt x="35" y="259"/>
                    <a:pt x="32" y="259"/>
                  </a:cubicBezTo>
                  <a:cubicBezTo>
                    <a:pt x="29" y="259"/>
                    <a:pt x="29" y="261"/>
                    <a:pt x="31" y="264"/>
                  </a:cubicBezTo>
                  <a:cubicBezTo>
                    <a:pt x="33" y="266"/>
                    <a:pt x="28" y="264"/>
                    <a:pt x="27" y="266"/>
                  </a:cubicBezTo>
                  <a:cubicBezTo>
                    <a:pt x="25" y="269"/>
                    <a:pt x="20" y="268"/>
                    <a:pt x="19" y="269"/>
                  </a:cubicBezTo>
                  <a:cubicBezTo>
                    <a:pt x="18" y="271"/>
                    <a:pt x="22" y="271"/>
                    <a:pt x="23" y="273"/>
                  </a:cubicBezTo>
                  <a:cubicBezTo>
                    <a:pt x="24" y="274"/>
                    <a:pt x="19" y="273"/>
                    <a:pt x="16" y="273"/>
                  </a:cubicBezTo>
                  <a:cubicBezTo>
                    <a:pt x="14" y="272"/>
                    <a:pt x="14" y="276"/>
                    <a:pt x="12" y="275"/>
                  </a:cubicBezTo>
                  <a:cubicBezTo>
                    <a:pt x="10" y="275"/>
                    <a:pt x="7" y="278"/>
                    <a:pt x="8" y="279"/>
                  </a:cubicBezTo>
                  <a:cubicBezTo>
                    <a:pt x="10" y="281"/>
                    <a:pt x="7" y="281"/>
                    <a:pt x="5" y="280"/>
                  </a:cubicBezTo>
                  <a:cubicBezTo>
                    <a:pt x="4" y="279"/>
                    <a:pt x="2" y="282"/>
                    <a:pt x="2" y="284"/>
                  </a:cubicBezTo>
                  <a:cubicBezTo>
                    <a:pt x="1" y="286"/>
                    <a:pt x="5" y="287"/>
                    <a:pt x="5" y="288"/>
                  </a:cubicBezTo>
                  <a:cubicBezTo>
                    <a:pt x="5" y="289"/>
                    <a:pt x="2" y="290"/>
                    <a:pt x="4" y="291"/>
                  </a:cubicBezTo>
                  <a:cubicBezTo>
                    <a:pt x="6" y="291"/>
                    <a:pt x="4" y="293"/>
                    <a:pt x="3" y="294"/>
                  </a:cubicBezTo>
                  <a:cubicBezTo>
                    <a:pt x="1" y="294"/>
                    <a:pt x="1" y="296"/>
                    <a:pt x="3" y="297"/>
                  </a:cubicBezTo>
                  <a:cubicBezTo>
                    <a:pt x="4" y="299"/>
                    <a:pt x="0" y="300"/>
                    <a:pt x="2" y="302"/>
                  </a:cubicBezTo>
                  <a:cubicBezTo>
                    <a:pt x="4" y="305"/>
                    <a:pt x="6" y="302"/>
                    <a:pt x="6" y="304"/>
                  </a:cubicBezTo>
                  <a:cubicBezTo>
                    <a:pt x="7" y="306"/>
                    <a:pt x="10" y="304"/>
                    <a:pt x="12" y="301"/>
                  </a:cubicBezTo>
                  <a:cubicBezTo>
                    <a:pt x="15" y="299"/>
                    <a:pt x="16" y="304"/>
                    <a:pt x="14" y="304"/>
                  </a:cubicBezTo>
                  <a:cubicBezTo>
                    <a:pt x="11" y="304"/>
                    <a:pt x="9" y="305"/>
                    <a:pt x="9" y="307"/>
                  </a:cubicBezTo>
                  <a:cubicBezTo>
                    <a:pt x="10" y="309"/>
                    <a:pt x="6" y="309"/>
                    <a:pt x="6" y="306"/>
                  </a:cubicBezTo>
                  <a:cubicBezTo>
                    <a:pt x="6" y="304"/>
                    <a:pt x="2" y="307"/>
                    <a:pt x="3" y="309"/>
                  </a:cubicBezTo>
                  <a:cubicBezTo>
                    <a:pt x="5" y="311"/>
                    <a:pt x="3" y="312"/>
                    <a:pt x="3" y="314"/>
                  </a:cubicBezTo>
                  <a:cubicBezTo>
                    <a:pt x="3" y="315"/>
                    <a:pt x="6" y="315"/>
                    <a:pt x="7" y="313"/>
                  </a:cubicBezTo>
                  <a:cubicBezTo>
                    <a:pt x="9" y="311"/>
                    <a:pt x="11" y="311"/>
                    <a:pt x="12" y="313"/>
                  </a:cubicBezTo>
                  <a:cubicBezTo>
                    <a:pt x="13" y="315"/>
                    <a:pt x="10" y="314"/>
                    <a:pt x="10" y="317"/>
                  </a:cubicBezTo>
                  <a:cubicBezTo>
                    <a:pt x="10" y="319"/>
                    <a:pt x="8" y="317"/>
                    <a:pt x="6" y="319"/>
                  </a:cubicBezTo>
                  <a:cubicBezTo>
                    <a:pt x="5" y="321"/>
                    <a:pt x="12" y="325"/>
                    <a:pt x="15" y="326"/>
                  </a:cubicBezTo>
                  <a:cubicBezTo>
                    <a:pt x="17" y="326"/>
                    <a:pt x="19" y="329"/>
                    <a:pt x="24" y="328"/>
                  </a:cubicBezTo>
                  <a:cubicBezTo>
                    <a:pt x="29" y="328"/>
                    <a:pt x="38" y="319"/>
                    <a:pt x="39" y="317"/>
                  </a:cubicBezTo>
                  <a:cubicBezTo>
                    <a:pt x="40" y="316"/>
                    <a:pt x="43" y="317"/>
                    <a:pt x="45" y="316"/>
                  </a:cubicBezTo>
                  <a:cubicBezTo>
                    <a:pt x="47" y="315"/>
                    <a:pt x="45" y="311"/>
                    <a:pt x="47" y="310"/>
                  </a:cubicBezTo>
                  <a:cubicBezTo>
                    <a:pt x="48" y="310"/>
                    <a:pt x="49" y="314"/>
                    <a:pt x="50" y="315"/>
                  </a:cubicBezTo>
                  <a:cubicBezTo>
                    <a:pt x="51" y="315"/>
                    <a:pt x="52" y="316"/>
                    <a:pt x="52" y="318"/>
                  </a:cubicBezTo>
                  <a:cubicBezTo>
                    <a:pt x="53" y="318"/>
                    <a:pt x="54" y="318"/>
                    <a:pt x="54" y="319"/>
                  </a:cubicBezTo>
                  <a:cubicBezTo>
                    <a:pt x="56" y="320"/>
                    <a:pt x="56" y="315"/>
                    <a:pt x="56" y="313"/>
                  </a:cubicBezTo>
                  <a:cubicBezTo>
                    <a:pt x="56" y="312"/>
                    <a:pt x="58" y="309"/>
                    <a:pt x="57" y="307"/>
                  </a:cubicBezTo>
                  <a:cubicBezTo>
                    <a:pt x="57" y="305"/>
                    <a:pt x="62" y="306"/>
                    <a:pt x="63" y="305"/>
                  </a:cubicBezTo>
                  <a:cubicBezTo>
                    <a:pt x="64" y="303"/>
                    <a:pt x="64" y="298"/>
                    <a:pt x="62" y="297"/>
                  </a:cubicBezTo>
                  <a:cubicBezTo>
                    <a:pt x="61" y="296"/>
                    <a:pt x="60" y="293"/>
                    <a:pt x="62" y="293"/>
                  </a:cubicBezTo>
                  <a:cubicBezTo>
                    <a:pt x="64" y="293"/>
                    <a:pt x="65" y="292"/>
                    <a:pt x="65" y="289"/>
                  </a:cubicBezTo>
                  <a:cubicBezTo>
                    <a:pt x="65" y="286"/>
                    <a:pt x="60" y="287"/>
                    <a:pt x="60" y="283"/>
                  </a:cubicBezTo>
                  <a:cubicBezTo>
                    <a:pt x="59" y="280"/>
                    <a:pt x="62" y="280"/>
                    <a:pt x="60" y="276"/>
                  </a:cubicBezTo>
                  <a:cubicBezTo>
                    <a:pt x="58" y="272"/>
                    <a:pt x="61" y="270"/>
                    <a:pt x="60" y="268"/>
                  </a:cubicBezTo>
                  <a:cubicBezTo>
                    <a:pt x="59" y="266"/>
                    <a:pt x="59" y="264"/>
                    <a:pt x="61" y="260"/>
                  </a:cubicBezTo>
                  <a:cubicBezTo>
                    <a:pt x="63" y="256"/>
                    <a:pt x="67" y="254"/>
                    <a:pt x="69" y="254"/>
                  </a:cubicBezTo>
                  <a:cubicBezTo>
                    <a:pt x="70" y="255"/>
                    <a:pt x="73" y="256"/>
                    <a:pt x="74" y="254"/>
                  </a:cubicBezTo>
                  <a:cubicBezTo>
                    <a:pt x="75" y="252"/>
                    <a:pt x="75" y="250"/>
                    <a:pt x="74" y="249"/>
                  </a:cubicBezTo>
                  <a:cubicBezTo>
                    <a:pt x="73" y="249"/>
                    <a:pt x="70" y="248"/>
                    <a:pt x="72" y="245"/>
                  </a:cubicBezTo>
                  <a:cubicBezTo>
                    <a:pt x="75" y="242"/>
                    <a:pt x="77" y="238"/>
                    <a:pt x="78" y="235"/>
                  </a:cubicBezTo>
                  <a:cubicBezTo>
                    <a:pt x="78" y="232"/>
                    <a:pt x="77" y="229"/>
                    <a:pt x="78" y="228"/>
                  </a:cubicBezTo>
                  <a:cubicBezTo>
                    <a:pt x="79" y="227"/>
                    <a:pt x="82" y="228"/>
                    <a:pt x="84" y="226"/>
                  </a:cubicBezTo>
                  <a:cubicBezTo>
                    <a:pt x="86" y="225"/>
                    <a:pt x="85" y="223"/>
                    <a:pt x="86" y="222"/>
                  </a:cubicBezTo>
                  <a:cubicBezTo>
                    <a:pt x="87" y="220"/>
                    <a:pt x="88" y="217"/>
                    <a:pt x="90" y="215"/>
                  </a:cubicBezTo>
                  <a:cubicBezTo>
                    <a:pt x="91" y="214"/>
                    <a:pt x="93" y="213"/>
                    <a:pt x="92" y="211"/>
                  </a:cubicBezTo>
                  <a:cubicBezTo>
                    <a:pt x="91" y="210"/>
                    <a:pt x="94" y="208"/>
                    <a:pt x="94" y="206"/>
                  </a:cubicBezTo>
                  <a:cubicBezTo>
                    <a:pt x="94" y="203"/>
                    <a:pt x="98" y="201"/>
                    <a:pt x="100" y="201"/>
                  </a:cubicBezTo>
                  <a:cubicBezTo>
                    <a:pt x="103" y="201"/>
                    <a:pt x="106" y="201"/>
                    <a:pt x="106" y="199"/>
                  </a:cubicBezTo>
                  <a:cubicBezTo>
                    <a:pt x="106" y="196"/>
                    <a:pt x="105" y="191"/>
                    <a:pt x="108" y="193"/>
                  </a:cubicBezTo>
                  <a:cubicBezTo>
                    <a:pt x="112" y="194"/>
                    <a:pt x="114" y="193"/>
                    <a:pt x="117" y="194"/>
                  </a:cubicBezTo>
                  <a:cubicBezTo>
                    <a:pt x="119" y="196"/>
                    <a:pt x="122" y="196"/>
                    <a:pt x="122" y="193"/>
                  </a:cubicBezTo>
                  <a:cubicBezTo>
                    <a:pt x="122" y="190"/>
                    <a:pt x="123" y="185"/>
                    <a:pt x="127" y="187"/>
                  </a:cubicBezTo>
                  <a:cubicBezTo>
                    <a:pt x="127" y="187"/>
                    <a:pt x="127" y="187"/>
                    <a:pt x="127" y="187"/>
                  </a:cubicBezTo>
                  <a:cubicBezTo>
                    <a:pt x="128" y="185"/>
                    <a:pt x="131" y="183"/>
                    <a:pt x="133" y="183"/>
                  </a:cubicBezTo>
                  <a:cubicBezTo>
                    <a:pt x="136" y="184"/>
                    <a:pt x="138" y="189"/>
                    <a:pt x="141" y="190"/>
                  </a:cubicBezTo>
                  <a:cubicBezTo>
                    <a:pt x="145" y="191"/>
                    <a:pt x="149" y="192"/>
                    <a:pt x="150" y="190"/>
                  </a:cubicBezTo>
                  <a:cubicBezTo>
                    <a:pt x="151" y="188"/>
                    <a:pt x="154" y="191"/>
                    <a:pt x="156" y="191"/>
                  </a:cubicBezTo>
                  <a:cubicBezTo>
                    <a:pt x="159" y="190"/>
                    <a:pt x="159" y="195"/>
                    <a:pt x="161" y="192"/>
                  </a:cubicBezTo>
                  <a:cubicBezTo>
                    <a:pt x="163" y="189"/>
                    <a:pt x="161" y="187"/>
                    <a:pt x="164" y="187"/>
                  </a:cubicBezTo>
                  <a:cubicBezTo>
                    <a:pt x="168" y="188"/>
                    <a:pt x="166" y="183"/>
                    <a:pt x="166" y="180"/>
                  </a:cubicBezTo>
                  <a:cubicBezTo>
                    <a:pt x="166" y="178"/>
                    <a:pt x="171" y="177"/>
                    <a:pt x="171" y="175"/>
                  </a:cubicBezTo>
                  <a:cubicBezTo>
                    <a:pt x="171" y="173"/>
                    <a:pt x="178" y="175"/>
                    <a:pt x="179" y="173"/>
                  </a:cubicBezTo>
                  <a:cubicBezTo>
                    <a:pt x="180" y="172"/>
                    <a:pt x="184" y="170"/>
                    <a:pt x="185" y="173"/>
                  </a:cubicBezTo>
                  <a:cubicBezTo>
                    <a:pt x="187" y="176"/>
                    <a:pt x="193" y="177"/>
                    <a:pt x="194" y="179"/>
                  </a:cubicBezTo>
                  <a:cubicBezTo>
                    <a:pt x="194" y="180"/>
                    <a:pt x="194" y="182"/>
                    <a:pt x="194" y="183"/>
                  </a:cubicBezTo>
                  <a:cubicBezTo>
                    <a:pt x="195" y="182"/>
                    <a:pt x="196" y="181"/>
                    <a:pt x="198" y="181"/>
                  </a:cubicBezTo>
                  <a:cubicBezTo>
                    <a:pt x="200" y="181"/>
                    <a:pt x="202" y="178"/>
                    <a:pt x="204" y="178"/>
                  </a:cubicBezTo>
                  <a:cubicBezTo>
                    <a:pt x="206" y="179"/>
                    <a:pt x="208" y="178"/>
                    <a:pt x="208" y="175"/>
                  </a:cubicBezTo>
                  <a:cubicBezTo>
                    <a:pt x="206" y="174"/>
                    <a:pt x="203" y="174"/>
                    <a:pt x="202" y="176"/>
                  </a:cubicBezTo>
                  <a:close/>
                  <a:moveTo>
                    <a:pt x="58" y="23"/>
                  </a:moveTo>
                  <a:cubicBezTo>
                    <a:pt x="62" y="24"/>
                    <a:pt x="55" y="28"/>
                    <a:pt x="54" y="31"/>
                  </a:cubicBezTo>
                  <a:cubicBezTo>
                    <a:pt x="53" y="35"/>
                    <a:pt x="59" y="38"/>
                    <a:pt x="62" y="40"/>
                  </a:cubicBezTo>
                  <a:cubicBezTo>
                    <a:pt x="65" y="43"/>
                    <a:pt x="71" y="42"/>
                    <a:pt x="73" y="41"/>
                  </a:cubicBezTo>
                  <a:cubicBezTo>
                    <a:pt x="76" y="39"/>
                    <a:pt x="75" y="34"/>
                    <a:pt x="78" y="35"/>
                  </a:cubicBezTo>
                  <a:cubicBezTo>
                    <a:pt x="81" y="35"/>
                    <a:pt x="79" y="32"/>
                    <a:pt x="82" y="31"/>
                  </a:cubicBezTo>
                  <a:cubicBezTo>
                    <a:pt x="84" y="30"/>
                    <a:pt x="85" y="33"/>
                    <a:pt x="83" y="36"/>
                  </a:cubicBezTo>
                  <a:cubicBezTo>
                    <a:pt x="80" y="38"/>
                    <a:pt x="86" y="38"/>
                    <a:pt x="89" y="35"/>
                  </a:cubicBezTo>
                  <a:cubicBezTo>
                    <a:pt x="93" y="32"/>
                    <a:pt x="93" y="35"/>
                    <a:pt x="93" y="38"/>
                  </a:cubicBezTo>
                  <a:cubicBezTo>
                    <a:pt x="92" y="41"/>
                    <a:pt x="85" y="39"/>
                    <a:pt x="83" y="42"/>
                  </a:cubicBezTo>
                  <a:cubicBezTo>
                    <a:pt x="81" y="45"/>
                    <a:pt x="74" y="43"/>
                    <a:pt x="70" y="46"/>
                  </a:cubicBezTo>
                  <a:cubicBezTo>
                    <a:pt x="67" y="50"/>
                    <a:pt x="73" y="50"/>
                    <a:pt x="78" y="49"/>
                  </a:cubicBezTo>
                  <a:cubicBezTo>
                    <a:pt x="82" y="48"/>
                    <a:pt x="91" y="48"/>
                    <a:pt x="94" y="49"/>
                  </a:cubicBezTo>
                  <a:cubicBezTo>
                    <a:pt x="97" y="49"/>
                    <a:pt x="92" y="50"/>
                    <a:pt x="86" y="50"/>
                  </a:cubicBezTo>
                  <a:cubicBezTo>
                    <a:pt x="81" y="50"/>
                    <a:pt x="79" y="52"/>
                    <a:pt x="80" y="53"/>
                  </a:cubicBezTo>
                  <a:cubicBezTo>
                    <a:pt x="80" y="55"/>
                    <a:pt x="72" y="52"/>
                    <a:pt x="72" y="55"/>
                  </a:cubicBezTo>
                  <a:cubicBezTo>
                    <a:pt x="71" y="58"/>
                    <a:pt x="79" y="60"/>
                    <a:pt x="80" y="61"/>
                  </a:cubicBezTo>
                  <a:cubicBezTo>
                    <a:pt x="81" y="63"/>
                    <a:pt x="86" y="62"/>
                    <a:pt x="88" y="62"/>
                  </a:cubicBezTo>
                  <a:cubicBezTo>
                    <a:pt x="89" y="63"/>
                    <a:pt x="84" y="65"/>
                    <a:pt x="84" y="65"/>
                  </a:cubicBezTo>
                  <a:cubicBezTo>
                    <a:pt x="83" y="66"/>
                    <a:pt x="89" y="68"/>
                    <a:pt x="90" y="69"/>
                  </a:cubicBezTo>
                  <a:cubicBezTo>
                    <a:pt x="91" y="71"/>
                    <a:pt x="96" y="70"/>
                    <a:pt x="96" y="68"/>
                  </a:cubicBezTo>
                  <a:cubicBezTo>
                    <a:pt x="95" y="65"/>
                    <a:pt x="99" y="55"/>
                    <a:pt x="105" y="53"/>
                  </a:cubicBezTo>
                  <a:cubicBezTo>
                    <a:pt x="110" y="51"/>
                    <a:pt x="107" y="50"/>
                    <a:pt x="108" y="46"/>
                  </a:cubicBezTo>
                  <a:cubicBezTo>
                    <a:pt x="109" y="43"/>
                    <a:pt x="113" y="46"/>
                    <a:pt x="112" y="43"/>
                  </a:cubicBezTo>
                  <a:cubicBezTo>
                    <a:pt x="110" y="41"/>
                    <a:pt x="111" y="40"/>
                    <a:pt x="114" y="37"/>
                  </a:cubicBezTo>
                  <a:cubicBezTo>
                    <a:pt x="118" y="33"/>
                    <a:pt x="120" y="36"/>
                    <a:pt x="124" y="34"/>
                  </a:cubicBezTo>
                  <a:cubicBezTo>
                    <a:pt x="128" y="32"/>
                    <a:pt x="130" y="35"/>
                    <a:pt x="126" y="36"/>
                  </a:cubicBezTo>
                  <a:cubicBezTo>
                    <a:pt x="122" y="36"/>
                    <a:pt x="124" y="40"/>
                    <a:pt x="127" y="42"/>
                  </a:cubicBezTo>
                  <a:cubicBezTo>
                    <a:pt x="130" y="43"/>
                    <a:pt x="127" y="44"/>
                    <a:pt x="130" y="45"/>
                  </a:cubicBezTo>
                  <a:cubicBezTo>
                    <a:pt x="132" y="45"/>
                    <a:pt x="132" y="49"/>
                    <a:pt x="128" y="52"/>
                  </a:cubicBezTo>
                  <a:cubicBezTo>
                    <a:pt x="125" y="56"/>
                    <a:pt x="129" y="56"/>
                    <a:pt x="136" y="54"/>
                  </a:cubicBezTo>
                  <a:cubicBezTo>
                    <a:pt x="143" y="51"/>
                    <a:pt x="139" y="56"/>
                    <a:pt x="141" y="58"/>
                  </a:cubicBezTo>
                  <a:cubicBezTo>
                    <a:pt x="142" y="60"/>
                    <a:pt x="148" y="56"/>
                    <a:pt x="151" y="53"/>
                  </a:cubicBezTo>
                  <a:cubicBezTo>
                    <a:pt x="154" y="50"/>
                    <a:pt x="158" y="50"/>
                    <a:pt x="158" y="48"/>
                  </a:cubicBezTo>
                  <a:cubicBezTo>
                    <a:pt x="157" y="46"/>
                    <a:pt x="154" y="46"/>
                    <a:pt x="152" y="47"/>
                  </a:cubicBezTo>
                  <a:cubicBezTo>
                    <a:pt x="149" y="48"/>
                    <a:pt x="143" y="47"/>
                    <a:pt x="145" y="45"/>
                  </a:cubicBezTo>
                  <a:cubicBezTo>
                    <a:pt x="147" y="43"/>
                    <a:pt x="147" y="42"/>
                    <a:pt x="144" y="42"/>
                  </a:cubicBezTo>
                  <a:cubicBezTo>
                    <a:pt x="141" y="43"/>
                    <a:pt x="135" y="41"/>
                    <a:pt x="138" y="40"/>
                  </a:cubicBezTo>
                  <a:cubicBezTo>
                    <a:pt x="140" y="39"/>
                    <a:pt x="136" y="35"/>
                    <a:pt x="133" y="35"/>
                  </a:cubicBezTo>
                  <a:cubicBezTo>
                    <a:pt x="131" y="36"/>
                    <a:pt x="131" y="33"/>
                    <a:pt x="132" y="31"/>
                  </a:cubicBezTo>
                  <a:cubicBezTo>
                    <a:pt x="132" y="29"/>
                    <a:pt x="124" y="28"/>
                    <a:pt x="126" y="27"/>
                  </a:cubicBezTo>
                  <a:cubicBezTo>
                    <a:pt x="127" y="27"/>
                    <a:pt x="123" y="25"/>
                    <a:pt x="122" y="26"/>
                  </a:cubicBezTo>
                  <a:cubicBezTo>
                    <a:pt x="121" y="28"/>
                    <a:pt x="119" y="27"/>
                    <a:pt x="119" y="25"/>
                  </a:cubicBezTo>
                  <a:cubicBezTo>
                    <a:pt x="119" y="23"/>
                    <a:pt x="113" y="24"/>
                    <a:pt x="111" y="24"/>
                  </a:cubicBezTo>
                  <a:cubicBezTo>
                    <a:pt x="109" y="24"/>
                    <a:pt x="110" y="19"/>
                    <a:pt x="108" y="18"/>
                  </a:cubicBezTo>
                  <a:cubicBezTo>
                    <a:pt x="106" y="16"/>
                    <a:pt x="103" y="21"/>
                    <a:pt x="101" y="20"/>
                  </a:cubicBezTo>
                  <a:cubicBezTo>
                    <a:pt x="100" y="20"/>
                    <a:pt x="103" y="17"/>
                    <a:pt x="103" y="15"/>
                  </a:cubicBezTo>
                  <a:cubicBezTo>
                    <a:pt x="104" y="13"/>
                    <a:pt x="96" y="10"/>
                    <a:pt x="95" y="12"/>
                  </a:cubicBezTo>
                  <a:cubicBezTo>
                    <a:pt x="94" y="14"/>
                    <a:pt x="93" y="9"/>
                    <a:pt x="91" y="8"/>
                  </a:cubicBezTo>
                  <a:cubicBezTo>
                    <a:pt x="89" y="8"/>
                    <a:pt x="90" y="12"/>
                    <a:pt x="89" y="12"/>
                  </a:cubicBezTo>
                  <a:cubicBezTo>
                    <a:pt x="87" y="12"/>
                    <a:pt x="85" y="14"/>
                    <a:pt x="88" y="16"/>
                  </a:cubicBezTo>
                  <a:cubicBezTo>
                    <a:pt x="90" y="18"/>
                    <a:pt x="93" y="27"/>
                    <a:pt x="93" y="28"/>
                  </a:cubicBezTo>
                  <a:cubicBezTo>
                    <a:pt x="92" y="29"/>
                    <a:pt x="84" y="22"/>
                    <a:pt x="84" y="18"/>
                  </a:cubicBezTo>
                  <a:cubicBezTo>
                    <a:pt x="83" y="14"/>
                    <a:pt x="79" y="11"/>
                    <a:pt x="78" y="14"/>
                  </a:cubicBezTo>
                  <a:cubicBezTo>
                    <a:pt x="77" y="16"/>
                    <a:pt x="74" y="17"/>
                    <a:pt x="75" y="20"/>
                  </a:cubicBezTo>
                  <a:cubicBezTo>
                    <a:pt x="76" y="23"/>
                    <a:pt x="73" y="24"/>
                    <a:pt x="73" y="22"/>
                  </a:cubicBezTo>
                  <a:cubicBezTo>
                    <a:pt x="73" y="19"/>
                    <a:pt x="68" y="17"/>
                    <a:pt x="67" y="17"/>
                  </a:cubicBezTo>
                  <a:cubicBezTo>
                    <a:pt x="65" y="17"/>
                    <a:pt x="71" y="15"/>
                    <a:pt x="74" y="14"/>
                  </a:cubicBezTo>
                  <a:cubicBezTo>
                    <a:pt x="76" y="13"/>
                    <a:pt x="71" y="11"/>
                    <a:pt x="69" y="13"/>
                  </a:cubicBezTo>
                  <a:cubicBezTo>
                    <a:pt x="67" y="14"/>
                    <a:pt x="64" y="12"/>
                    <a:pt x="62" y="14"/>
                  </a:cubicBezTo>
                  <a:cubicBezTo>
                    <a:pt x="61" y="16"/>
                    <a:pt x="59" y="14"/>
                    <a:pt x="57" y="13"/>
                  </a:cubicBezTo>
                  <a:cubicBezTo>
                    <a:pt x="54" y="13"/>
                    <a:pt x="52" y="17"/>
                    <a:pt x="50" y="16"/>
                  </a:cubicBezTo>
                  <a:cubicBezTo>
                    <a:pt x="48" y="15"/>
                    <a:pt x="47" y="20"/>
                    <a:pt x="50" y="24"/>
                  </a:cubicBezTo>
                  <a:cubicBezTo>
                    <a:pt x="53" y="28"/>
                    <a:pt x="55" y="23"/>
                    <a:pt x="58" y="23"/>
                  </a:cubicBezTo>
                  <a:close/>
                  <a:moveTo>
                    <a:pt x="51" y="38"/>
                  </a:moveTo>
                  <a:cubicBezTo>
                    <a:pt x="53" y="38"/>
                    <a:pt x="55" y="42"/>
                    <a:pt x="57" y="42"/>
                  </a:cubicBezTo>
                  <a:cubicBezTo>
                    <a:pt x="58" y="42"/>
                    <a:pt x="54" y="37"/>
                    <a:pt x="52" y="35"/>
                  </a:cubicBezTo>
                  <a:cubicBezTo>
                    <a:pt x="49" y="32"/>
                    <a:pt x="49" y="30"/>
                    <a:pt x="46" y="31"/>
                  </a:cubicBezTo>
                  <a:cubicBezTo>
                    <a:pt x="43" y="32"/>
                    <a:pt x="49" y="37"/>
                    <a:pt x="51" y="38"/>
                  </a:cubicBezTo>
                  <a:close/>
                  <a:moveTo>
                    <a:pt x="108" y="9"/>
                  </a:moveTo>
                  <a:cubicBezTo>
                    <a:pt x="109" y="10"/>
                    <a:pt x="105" y="10"/>
                    <a:pt x="107" y="12"/>
                  </a:cubicBezTo>
                  <a:cubicBezTo>
                    <a:pt x="112" y="17"/>
                    <a:pt x="133" y="11"/>
                    <a:pt x="136" y="13"/>
                  </a:cubicBezTo>
                  <a:cubicBezTo>
                    <a:pt x="139" y="14"/>
                    <a:pt x="119" y="16"/>
                    <a:pt x="119" y="18"/>
                  </a:cubicBezTo>
                  <a:cubicBezTo>
                    <a:pt x="120" y="21"/>
                    <a:pt x="137" y="22"/>
                    <a:pt x="138" y="21"/>
                  </a:cubicBezTo>
                  <a:cubicBezTo>
                    <a:pt x="140" y="20"/>
                    <a:pt x="142" y="24"/>
                    <a:pt x="148" y="24"/>
                  </a:cubicBezTo>
                  <a:cubicBezTo>
                    <a:pt x="154" y="25"/>
                    <a:pt x="153" y="22"/>
                    <a:pt x="157" y="22"/>
                  </a:cubicBezTo>
                  <a:cubicBezTo>
                    <a:pt x="161" y="22"/>
                    <a:pt x="167" y="20"/>
                    <a:pt x="167" y="17"/>
                  </a:cubicBezTo>
                  <a:cubicBezTo>
                    <a:pt x="168" y="15"/>
                    <a:pt x="180" y="12"/>
                    <a:pt x="178" y="8"/>
                  </a:cubicBezTo>
                  <a:cubicBezTo>
                    <a:pt x="177" y="4"/>
                    <a:pt x="166" y="7"/>
                    <a:pt x="163" y="5"/>
                  </a:cubicBezTo>
                  <a:cubicBezTo>
                    <a:pt x="159" y="4"/>
                    <a:pt x="152" y="2"/>
                    <a:pt x="151" y="4"/>
                  </a:cubicBezTo>
                  <a:cubicBezTo>
                    <a:pt x="149" y="7"/>
                    <a:pt x="147" y="7"/>
                    <a:pt x="146" y="6"/>
                  </a:cubicBezTo>
                  <a:cubicBezTo>
                    <a:pt x="145" y="5"/>
                    <a:pt x="147" y="0"/>
                    <a:pt x="142" y="1"/>
                  </a:cubicBezTo>
                  <a:cubicBezTo>
                    <a:pt x="136" y="3"/>
                    <a:pt x="141" y="8"/>
                    <a:pt x="140" y="9"/>
                  </a:cubicBezTo>
                  <a:cubicBezTo>
                    <a:pt x="139" y="10"/>
                    <a:pt x="134" y="8"/>
                    <a:pt x="134" y="5"/>
                  </a:cubicBezTo>
                  <a:cubicBezTo>
                    <a:pt x="133" y="3"/>
                    <a:pt x="128" y="8"/>
                    <a:pt x="127" y="5"/>
                  </a:cubicBezTo>
                  <a:cubicBezTo>
                    <a:pt x="126" y="2"/>
                    <a:pt x="120" y="0"/>
                    <a:pt x="118" y="0"/>
                  </a:cubicBezTo>
                  <a:cubicBezTo>
                    <a:pt x="117" y="0"/>
                    <a:pt x="120" y="2"/>
                    <a:pt x="119" y="4"/>
                  </a:cubicBezTo>
                  <a:cubicBezTo>
                    <a:pt x="118" y="5"/>
                    <a:pt x="114" y="2"/>
                    <a:pt x="113" y="2"/>
                  </a:cubicBezTo>
                  <a:cubicBezTo>
                    <a:pt x="112" y="2"/>
                    <a:pt x="114" y="5"/>
                    <a:pt x="113" y="7"/>
                  </a:cubicBezTo>
                  <a:cubicBezTo>
                    <a:pt x="113" y="8"/>
                    <a:pt x="110" y="2"/>
                    <a:pt x="107" y="2"/>
                  </a:cubicBezTo>
                  <a:cubicBezTo>
                    <a:pt x="105" y="2"/>
                    <a:pt x="106" y="5"/>
                    <a:pt x="104" y="5"/>
                  </a:cubicBezTo>
                  <a:cubicBezTo>
                    <a:pt x="102" y="5"/>
                    <a:pt x="106" y="8"/>
                    <a:pt x="108" y="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3" name="Freeform 142"/>
            <p:cNvSpPr>
              <a:spLocks/>
            </p:cNvSpPr>
            <p:nvPr/>
          </p:nvSpPr>
          <p:spPr bwMode="auto">
            <a:xfrm>
              <a:off x="13932938" y="3973059"/>
              <a:ext cx="93663" cy="34925"/>
            </a:xfrm>
            <a:custGeom>
              <a:avLst/>
              <a:gdLst>
                <a:gd name="T0" fmla="*/ 12 w 27"/>
                <a:gd name="T1" fmla="*/ 1 h 10"/>
                <a:gd name="T2" fmla="*/ 2 w 27"/>
                <a:gd name="T3" fmla="*/ 4 h 10"/>
                <a:gd name="T4" fmla="*/ 17 w 27"/>
                <a:gd name="T5" fmla="*/ 7 h 10"/>
                <a:gd name="T6" fmla="*/ 27 w 27"/>
                <a:gd name="T7" fmla="*/ 6 h 10"/>
                <a:gd name="T8" fmla="*/ 12 w 27"/>
                <a:gd name="T9" fmla="*/ 1 h 10"/>
              </a:gdLst>
              <a:ahLst/>
              <a:cxnLst>
                <a:cxn ang="0">
                  <a:pos x="T0" y="T1"/>
                </a:cxn>
                <a:cxn ang="0">
                  <a:pos x="T2" y="T3"/>
                </a:cxn>
                <a:cxn ang="0">
                  <a:pos x="T4" y="T5"/>
                </a:cxn>
                <a:cxn ang="0">
                  <a:pos x="T6" y="T7"/>
                </a:cxn>
                <a:cxn ang="0">
                  <a:pos x="T8" y="T9"/>
                </a:cxn>
              </a:cxnLst>
              <a:rect l="0" t="0" r="r" b="b"/>
              <a:pathLst>
                <a:path w="27" h="10">
                  <a:moveTo>
                    <a:pt x="12" y="1"/>
                  </a:moveTo>
                  <a:cubicBezTo>
                    <a:pt x="10" y="2"/>
                    <a:pt x="0" y="1"/>
                    <a:pt x="2" y="4"/>
                  </a:cubicBezTo>
                  <a:cubicBezTo>
                    <a:pt x="4" y="6"/>
                    <a:pt x="13" y="5"/>
                    <a:pt x="17" y="7"/>
                  </a:cubicBezTo>
                  <a:cubicBezTo>
                    <a:pt x="21" y="10"/>
                    <a:pt x="27" y="8"/>
                    <a:pt x="27" y="6"/>
                  </a:cubicBezTo>
                  <a:cubicBezTo>
                    <a:pt x="27" y="4"/>
                    <a:pt x="14" y="0"/>
                    <a:pt x="12" y="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4" name="Freeform 143"/>
            <p:cNvSpPr>
              <a:spLocks noEditPoints="1"/>
            </p:cNvSpPr>
            <p:nvPr/>
          </p:nvSpPr>
          <p:spPr bwMode="auto">
            <a:xfrm>
              <a:off x="12277175" y="4677909"/>
              <a:ext cx="479425" cy="479425"/>
            </a:xfrm>
            <a:custGeom>
              <a:avLst/>
              <a:gdLst>
                <a:gd name="T0" fmla="*/ 122 w 138"/>
                <a:gd name="T1" fmla="*/ 17 h 138"/>
                <a:gd name="T2" fmla="*/ 100 w 138"/>
                <a:gd name="T3" fmla="*/ 6 h 138"/>
                <a:gd name="T4" fmla="*/ 97 w 138"/>
                <a:gd name="T5" fmla="*/ 22 h 138"/>
                <a:gd name="T6" fmla="*/ 87 w 138"/>
                <a:gd name="T7" fmla="*/ 29 h 138"/>
                <a:gd name="T8" fmla="*/ 85 w 138"/>
                <a:gd name="T9" fmla="*/ 40 h 138"/>
                <a:gd name="T10" fmla="*/ 94 w 138"/>
                <a:gd name="T11" fmla="*/ 38 h 138"/>
                <a:gd name="T12" fmla="*/ 96 w 138"/>
                <a:gd name="T13" fmla="*/ 31 h 138"/>
                <a:gd name="T14" fmla="*/ 113 w 138"/>
                <a:gd name="T15" fmla="*/ 32 h 138"/>
                <a:gd name="T16" fmla="*/ 129 w 138"/>
                <a:gd name="T17" fmla="*/ 23 h 138"/>
                <a:gd name="T18" fmla="*/ 130 w 138"/>
                <a:gd name="T19" fmla="*/ 15 h 138"/>
                <a:gd name="T20" fmla="*/ 85 w 138"/>
                <a:gd name="T21" fmla="*/ 58 h 138"/>
                <a:gd name="T22" fmla="*/ 76 w 138"/>
                <a:gd name="T23" fmla="*/ 77 h 138"/>
                <a:gd name="T24" fmla="*/ 64 w 138"/>
                <a:gd name="T25" fmla="*/ 80 h 138"/>
                <a:gd name="T26" fmla="*/ 53 w 138"/>
                <a:gd name="T27" fmla="*/ 94 h 138"/>
                <a:gd name="T28" fmla="*/ 38 w 138"/>
                <a:gd name="T29" fmla="*/ 97 h 138"/>
                <a:gd name="T30" fmla="*/ 14 w 138"/>
                <a:gd name="T31" fmla="*/ 107 h 138"/>
                <a:gd name="T32" fmla="*/ 22 w 138"/>
                <a:gd name="T33" fmla="*/ 110 h 138"/>
                <a:gd name="T34" fmla="*/ 46 w 138"/>
                <a:gd name="T35" fmla="*/ 112 h 138"/>
                <a:gd name="T36" fmla="*/ 58 w 138"/>
                <a:gd name="T37" fmla="*/ 106 h 138"/>
                <a:gd name="T38" fmla="*/ 71 w 138"/>
                <a:gd name="T39" fmla="*/ 104 h 138"/>
                <a:gd name="T40" fmla="*/ 82 w 138"/>
                <a:gd name="T41" fmla="*/ 100 h 138"/>
                <a:gd name="T42" fmla="*/ 91 w 138"/>
                <a:gd name="T43" fmla="*/ 87 h 138"/>
                <a:gd name="T44" fmla="*/ 101 w 138"/>
                <a:gd name="T45" fmla="*/ 66 h 138"/>
                <a:gd name="T46" fmla="*/ 87 w 138"/>
                <a:gd name="T47" fmla="*/ 47 h 138"/>
                <a:gd name="T48" fmla="*/ 27 w 138"/>
                <a:gd name="T49" fmla="*/ 111 h 138"/>
                <a:gd name="T50" fmla="*/ 30 w 138"/>
                <a:gd name="T51" fmla="*/ 120 h 138"/>
                <a:gd name="T52" fmla="*/ 42 w 138"/>
                <a:gd name="T53" fmla="*/ 110 h 138"/>
                <a:gd name="T54" fmla="*/ 18 w 138"/>
                <a:gd name="T55" fmla="*/ 119 h 138"/>
                <a:gd name="T56" fmla="*/ 5 w 138"/>
                <a:gd name="T57" fmla="*/ 116 h 138"/>
                <a:gd name="T58" fmla="*/ 6 w 138"/>
                <a:gd name="T59" fmla="*/ 119 h 138"/>
                <a:gd name="T60" fmla="*/ 11 w 138"/>
                <a:gd name="T61" fmla="*/ 137 h 138"/>
                <a:gd name="T62" fmla="*/ 18 w 138"/>
                <a:gd name="T63"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8" h="138">
                  <a:moveTo>
                    <a:pt x="130" y="15"/>
                  </a:moveTo>
                  <a:cubicBezTo>
                    <a:pt x="129" y="13"/>
                    <a:pt x="126" y="16"/>
                    <a:pt x="122" y="17"/>
                  </a:cubicBezTo>
                  <a:cubicBezTo>
                    <a:pt x="119" y="17"/>
                    <a:pt x="108" y="8"/>
                    <a:pt x="105" y="4"/>
                  </a:cubicBezTo>
                  <a:cubicBezTo>
                    <a:pt x="102" y="0"/>
                    <a:pt x="97" y="3"/>
                    <a:pt x="100" y="6"/>
                  </a:cubicBezTo>
                  <a:cubicBezTo>
                    <a:pt x="102" y="9"/>
                    <a:pt x="99" y="10"/>
                    <a:pt x="99" y="15"/>
                  </a:cubicBezTo>
                  <a:cubicBezTo>
                    <a:pt x="99" y="19"/>
                    <a:pt x="96" y="19"/>
                    <a:pt x="97" y="22"/>
                  </a:cubicBezTo>
                  <a:cubicBezTo>
                    <a:pt x="97" y="25"/>
                    <a:pt x="93" y="24"/>
                    <a:pt x="90" y="25"/>
                  </a:cubicBezTo>
                  <a:cubicBezTo>
                    <a:pt x="87" y="25"/>
                    <a:pt x="90" y="28"/>
                    <a:pt x="87" y="29"/>
                  </a:cubicBezTo>
                  <a:cubicBezTo>
                    <a:pt x="84" y="31"/>
                    <a:pt x="84" y="33"/>
                    <a:pt x="85" y="34"/>
                  </a:cubicBezTo>
                  <a:cubicBezTo>
                    <a:pt x="87" y="35"/>
                    <a:pt x="86" y="38"/>
                    <a:pt x="85" y="40"/>
                  </a:cubicBezTo>
                  <a:cubicBezTo>
                    <a:pt x="85" y="42"/>
                    <a:pt x="88" y="41"/>
                    <a:pt x="90" y="39"/>
                  </a:cubicBezTo>
                  <a:cubicBezTo>
                    <a:pt x="91" y="36"/>
                    <a:pt x="93" y="40"/>
                    <a:pt x="94" y="38"/>
                  </a:cubicBezTo>
                  <a:cubicBezTo>
                    <a:pt x="94" y="35"/>
                    <a:pt x="89" y="34"/>
                    <a:pt x="89" y="32"/>
                  </a:cubicBezTo>
                  <a:cubicBezTo>
                    <a:pt x="89" y="29"/>
                    <a:pt x="93" y="32"/>
                    <a:pt x="96" y="31"/>
                  </a:cubicBezTo>
                  <a:cubicBezTo>
                    <a:pt x="99" y="30"/>
                    <a:pt x="104" y="31"/>
                    <a:pt x="108" y="34"/>
                  </a:cubicBezTo>
                  <a:cubicBezTo>
                    <a:pt x="111" y="37"/>
                    <a:pt x="112" y="36"/>
                    <a:pt x="113" y="32"/>
                  </a:cubicBezTo>
                  <a:cubicBezTo>
                    <a:pt x="114" y="28"/>
                    <a:pt x="119" y="26"/>
                    <a:pt x="125" y="26"/>
                  </a:cubicBezTo>
                  <a:cubicBezTo>
                    <a:pt x="130" y="26"/>
                    <a:pt x="131" y="24"/>
                    <a:pt x="129" y="23"/>
                  </a:cubicBezTo>
                  <a:cubicBezTo>
                    <a:pt x="127" y="21"/>
                    <a:pt x="138" y="15"/>
                    <a:pt x="138" y="13"/>
                  </a:cubicBezTo>
                  <a:cubicBezTo>
                    <a:pt x="138" y="11"/>
                    <a:pt x="132" y="17"/>
                    <a:pt x="130" y="15"/>
                  </a:cubicBezTo>
                  <a:close/>
                  <a:moveTo>
                    <a:pt x="87" y="47"/>
                  </a:moveTo>
                  <a:cubicBezTo>
                    <a:pt x="84" y="49"/>
                    <a:pt x="83" y="56"/>
                    <a:pt x="85" y="58"/>
                  </a:cubicBezTo>
                  <a:cubicBezTo>
                    <a:pt x="88" y="60"/>
                    <a:pt x="81" y="64"/>
                    <a:pt x="81" y="69"/>
                  </a:cubicBezTo>
                  <a:cubicBezTo>
                    <a:pt x="81" y="73"/>
                    <a:pt x="77" y="73"/>
                    <a:pt x="76" y="77"/>
                  </a:cubicBezTo>
                  <a:cubicBezTo>
                    <a:pt x="76" y="80"/>
                    <a:pt x="73" y="79"/>
                    <a:pt x="69" y="82"/>
                  </a:cubicBezTo>
                  <a:cubicBezTo>
                    <a:pt x="65" y="85"/>
                    <a:pt x="63" y="82"/>
                    <a:pt x="64" y="80"/>
                  </a:cubicBezTo>
                  <a:cubicBezTo>
                    <a:pt x="65" y="78"/>
                    <a:pt x="57" y="81"/>
                    <a:pt x="58" y="86"/>
                  </a:cubicBezTo>
                  <a:cubicBezTo>
                    <a:pt x="58" y="91"/>
                    <a:pt x="51" y="92"/>
                    <a:pt x="53" y="94"/>
                  </a:cubicBezTo>
                  <a:cubicBezTo>
                    <a:pt x="54" y="97"/>
                    <a:pt x="47" y="98"/>
                    <a:pt x="48" y="96"/>
                  </a:cubicBezTo>
                  <a:cubicBezTo>
                    <a:pt x="48" y="94"/>
                    <a:pt x="43" y="95"/>
                    <a:pt x="38" y="97"/>
                  </a:cubicBezTo>
                  <a:cubicBezTo>
                    <a:pt x="32" y="99"/>
                    <a:pt x="29" y="95"/>
                    <a:pt x="26" y="98"/>
                  </a:cubicBezTo>
                  <a:cubicBezTo>
                    <a:pt x="23" y="101"/>
                    <a:pt x="18" y="106"/>
                    <a:pt x="14" y="107"/>
                  </a:cubicBezTo>
                  <a:cubicBezTo>
                    <a:pt x="10" y="108"/>
                    <a:pt x="12" y="113"/>
                    <a:pt x="14" y="112"/>
                  </a:cubicBezTo>
                  <a:cubicBezTo>
                    <a:pt x="17" y="110"/>
                    <a:pt x="21" y="112"/>
                    <a:pt x="22" y="110"/>
                  </a:cubicBezTo>
                  <a:cubicBezTo>
                    <a:pt x="24" y="108"/>
                    <a:pt x="36" y="105"/>
                    <a:pt x="43" y="105"/>
                  </a:cubicBezTo>
                  <a:cubicBezTo>
                    <a:pt x="50" y="104"/>
                    <a:pt x="46" y="108"/>
                    <a:pt x="46" y="112"/>
                  </a:cubicBezTo>
                  <a:cubicBezTo>
                    <a:pt x="46" y="116"/>
                    <a:pt x="52" y="115"/>
                    <a:pt x="56" y="111"/>
                  </a:cubicBezTo>
                  <a:cubicBezTo>
                    <a:pt x="59" y="108"/>
                    <a:pt x="61" y="108"/>
                    <a:pt x="58" y="106"/>
                  </a:cubicBezTo>
                  <a:cubicBezTo>
                    <a:pt x="56" y="104"/>
                    <a:pt x="59" y="102"/>
                    <a:pt x="61" y="105"/>
                  </a:cubicBezTo>
                  <a:cubicBezTo>
                    <a:pt x="63" y="108"/>
                    <a:pt x="69" y="108"/>
                    <a:pt x="71" y="104"/>
                  </a:cubicBezTo>
                  <a:cubicBezTo>
                    <a:pt x="73" y="100"/>
                    <a:pt x="74" y="105"/>
                    <a:pt x="77" y="104"/>
                  </a:cubicBezTo>
                  <a:cubicBezTo>
                    <a:pt x="80" y="104"/>
                    <a:pt x="81" y="97"/>
                    <a:pt x="82" y="100"/>
                  </a:cubicBezTo>
                  <a:cubicBezTo>
                    <a:pt x="82" y="102"/>
                    <a:pt x="86" y="102"/>
                    <a:pt x="89" y="99"/>
                  </a:cubicBezTo>
                  <a:cubicBezTo>
                    <a:pt x="92" y="95"/>
                    <a:pt x="90" y="90"/>
                    <a:pt x="91" y="87"/>
                  </a:cubicBezTo>
                  <a:cubicBezTo>
                    <a:pt x="93" y="84"/>
                    <a:pt x="95" y="78"/>
                    <a:pt x="93" y="75"/>
                  </a:cubicBezTo>
                  <a:cubicBezTo>
                    <a:pt x="91" y="71"/>
                    <a:pt x="98" y="69"/>
                    <a:pt x="101" y="66"/>
                  </a:cubicBezTo>
                  <a:cubicBezTo>
                    <a:pt x="104" y="63"/>
                    <a:pt x="97" y="49"/>
                    <a:pt x="97" y="45"/>
                  </a:cubicBezTo>
                  <a:cubicBezTo>
                    <a:pt x="97" y="40"/>
                    <a:pt x="89" y="46"/>
                    <a:pt x="87" y="47"/>
                  </a:cubicBezTo>
                  <a:close/>
                  <a:moveTo>
                    <a:pt x="34" y="109"/>
                  </a:moveTo>
                  <a:cubicBezTo>
                    <a:pt x="33" y="112"/>
                    <a:pt x="31" y="111"/>
                    <a:pt x="27" y="111"/>
                  </a:cubicBezTo>
                  <a:cubicBezTo>
                    <a:pt x="23" y="112"/>
                    <a:pt x="23" y="121"/>
                    <a:pt x="26" y="122"/>
                  </a:cubicBezTo>
                  <a:cubicBezTo>
                    <a:pt x="28" y="123"/>
                    <a:pt x="29" y="123"/>
                    <a:pt x="30" y="120"/>
                  </a:cubicBezTo>
                  <a:cubicBezTo>
                    <a:pt x="31" y="117"/>
                    <a:pt x="35" y="116"/>
                    <a:pt x="37" y="117"/>
                  </a:cubicBezTo>
                  <a:cubicBezTo>
                    <a:pt x="39" y="119"/>
                    <a:pt x="42" y="114"/>
                    <a:pt x="42" y="110"/>
                  </a:cubicBezTo>
                  <a:cubicBezTo>
                    <a:pt x="42" y="107"/>
                    <a:pt x="35" y="107"/>
                    <a:pt x="34" y="109"/>
                  </a:cubicBezTo>
                  <a:close/>
                  <a:moveTo>
                    <a:pt x="18" y="119"/>
                  </a:moveTo>
                  <a:cubicBezTo>
                    <a:pt x="18" y="116"/>
                    <a:pt x="13" y="117"/>
                    <a:pt x="12" y="114"/>
                  </a:cubicBezTo>
                  <a:cubicBezTo>
                    <a:pt x="12" y="112"/>
                    <a:pt x="9" y="114"/>
                    <a:pt x="5" y="116"/>
                  </a:cubicBezTo>
                  <a:cubicBezTo>
                    <a:pt x="2" y="119"/>
                    <a:pt x="0" y="119"/>
                    <a:pt x="2" y="122"/>
                  </a:cubicBezTo>
                  <a:cubicBezTo>
                    <a:pt x="3" y="124"/>
                    <a:pt x="5" y="122"/>
                    <a:pt x="6" y="119"/>
                  </a:cubicBezTo>
                  <a:cubicBezTo>
                    <a:pt x="7" y="117"/>
                    <a:pt x="10" y="123"/>
                    <a:pt x="8" y="128"/>
                  </a:cubicBezTo>
                  <a:cubicBezTo>
                    <a:pt x="5" y="132"/>
                    <a:pt x="8" y="138"/>
                    <a:pt x="11" y="137"/>
                  </a:cubicBezTo>
                  <a:cubicBezTo>
                    <a:pt x="13" y="137"/>
                    <a:pt x="16" y="128"/>
                    <a:pt x="20" y="124"/>
                  </a:cubicBezTo>
                  <a:cubicBezTo>
                    <a:pt x="23" y="119"/>
                    <a:pt x="18" y="121"/>
                    <a:pt x="18" y="11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5" name="Freeform 144"/>
            <p:cNvSpPr>
              <a:spLocks noEditPoints="1"/>
            </p:cNvSpPr>
            <p:nvPr/>
          </p:nvSpPr>
          <p:spPr bwMode="auto">
            <a:xfrm>
              <a:off x="10754763" y="4385809"/>
              <a:ext cx="1676400" cy="1163638"/>
            </a:xfrm>
            <a:custGeom>
              <a:avLst/>
              <a:gdLst>
                <a:gd name="T0" fmla="*/ 459 w 483"/>
                <a:gd name="T1" fmla="*/ 63 h 335"/>
                <a:gd name="T2" fmla="*/ 435 w 483"/>
                <a:gd name="T3" fmla="*/ 45 h 335"/>
                <a:gd name="T4" fmla="*/ 416 w 483"/>
                <a:gd name="T5" fmla="*/ 19 h 335"/>
                <a:gd name="T6" fmla="*/ 388 w 483"/>
                <a:gd name="T7" fmla="*/ 1 h 335"/>
                <a:gd name="T8" fmla="*/ 369 w 483"/>
                <a:gd name="T9" fmla="*/ 15 h 335"/>
                <a:gd name="T10" fmla="*/ 353 w 483"/>
                <a:gd name="T11" fmla="*/ 39 h 335"/>
                <a:gd name="T12" fmla="*/ 329 w 483"/>
                <a:gd name="T13" fmla="*/ 52 h 335"/>
                <a:gd name="T14" fmla="*/ 344 w 483"/>
                <a:gd name="T15" fmla="*/ 62 h 335"/>
                <a:gd name="T16" fmla="*/ 343 w 483"/>
                <a:gd name="T17" fmla="*/ 75 h 335"/>
                <a:gd name="T18" fmla="*/ 301 w 483"/>
                <a:gd name="T19" fmla="*/ 91 h 335"/>
                <a:gd name="T20" fmla="*/ 271 w 483"/>
                <a:gd name="T21" fmla="*/ 116 h 335"/>
                <a:gd name="T22" fmla="*/ 224 w 483"/>
                <a:gd name="T23" fmla="*/ 119 h 335"/>
                <a:gd name="T24" fmla="*/ 172 w 483"/>
                <a:gd name="T25" fmla="*/ 112 h 335"/>
                <a:gd name="T26" fmla="*/ 150 w 483"/>
                <a:gd name="T27" fmla="*/ 90 h 335"/>
                <a:gd name="T28" fmla="*/ 129 w 483"/>
                <a:gd name="T29" fmla="*/ 64 h 335"/>
                <a:gd name="T30" fmla="*/ 109 w 483"/>
                <a:gd name="T31" fmla="*/ 47 h 335"/>
                <a:gd name="T32" fmla="*/ 98 w 483"/>
                <a:gd name="T33" fmla="*/ 54 h 335"/>
                <a:gd name="T34" fmla="*/ 79 w 483"/>
                <a:gd name="T35" fmla="*/ 69 h 335"/>
                <a:gd name="T36" fmla="*/ 63 w 483"/>
                <a:gd name="T37" fmla="*/ 87 h 335"/>
                <a:gd name="T38" fmla="*/ 55 w 483"/>
                <a:gd name="T39" fmla="*/ 107 h 335"/>
                <a:gd name="T40" fmla="*/ 37 w 483"/>
                <a:gd name="T41" fmla="*/ 126 h 335"/>
                <a:gd name="T42" fmla="*/ 14 w 483"/>
                <a:gd name="T43" fmla="*/ 133 h 335"/>
                <a:gd name="T44" fmla="*/ 0 w 483"/>
                <a:gd name="T45" fmla="*/ 143 h 335"/>
                <a:gd name="T46" fmla="*/ 10 w 483"/>
                <a:gd name="T47" fmla="*/ 166 h 335"/>
                <a:gd name="T48" fmla="*/ 28 w 483"/>
                <a:gd name="T49" fmla="*/ 182 h 335"/>
                <a:gd name="T50" fmla="*/ 42 w 483"/>
                <a:gd name="T51" fmla="*/ 177 h 335"/>
                <a:gd name="T52" fmla="*/ 40 w 483"/>
                <a:gd name="T53" fmla="*/ 197 h 335"/>
                <a:gd name="T54" fmla="*/ 40 w 483"/>
                <a:gd name="T55" fmla="*/ 217 h 335"/>
                <a:gd name="T56" fmla="*/ 55 w 483"/>
                <a:gd name="T57" fmla="*/ 230 h 335"/>
                <a:gd name="T58" fmla="*/ 98 w 483"/>
                <a:gd name="T59" fmla="*/ 248 h 335"/>
                <a:gd name="T60" fmla="*/ 116 w 483"/>
                <a:gd name="T61" fmla="*/ 252 h 335"/>
                <a:gd name="T62" fmla="*/ 130 w 483"/>
                <a:gd name="T63" fmla="*/ 248 h 335"/>
                <a:gd name="T64" fmla="*/ 149 w 483"/>
                <a:gd name="T65" fmla="*/ 243 h 335"/>
                <a:gd name="T66" fmla="*/ 173 w 483"/>
                <a:gd name="T67" fmla="*/ 243 h 335"/>
                <a:gd name="T68" fmla="*/ 186 w 483"/>
                <a:gd name="T69" fmla="*/ 252 h 335"/>
                <a:gd name="T70" fmla="*/ 182 w 483"/>
                <a:gd name="T71" fmla="*/ 282 h 335"/>
                <a:gd name="T72" fmla="*/ 195 w 483"/>
                <a:gd name="T73" fmla="*/ 299 h 335"/>
                <a:gd name="T74" fmla="*/ 212 w 483"/>
                <a:gd name="T75" fmla="*/ 307 h 335"/>
                <a:gd name="T76" fmla="*/ 225 w 483"/>
                <a:gd name="T77" fmla="*/ 294 h 335"/>
                <a:gd name="T78" fmla="*/ 251 w 483"/>
                <a:gd name="T79" fmla="*/ 293 h 335"/>
                <a:gd name="T80" fmla="*/ 267 w 483"/>
                <a:gd name="T81" fmla="*/ 303 h 335"/>
                <a:gd name="T82" fmla="*/ 280 w 483"/>
                <a:gd name="T83" fmla="*/ 314 h 335"/>
                <a:gd name="T84" fmla="*/ 317 w 483"/>
                <a:gd name="T85" fmla="*/ 295 h 335"/>
                <a:gd name="T86" fmla="*/ 345 w 483"/>
                <a:gd name="T87" fmla="*/ 280 h 335"/>
                <a:gd name="T88" fmla="*/ 359 w 483"/>
                <a:gd name="T89" fmla="*/ 263 h 335"/>
                <a:gd name="T90" fmla="*/ 373 w 483"/>
                <a:gd name="T91" fmla="*/ 246 h 335"/>
                <a:gd name="T92" fmla="*/ 376 w 483"/>
                <a:gd name="T93" fmla="*/ 231 h 335"/>
                <a:gd name="T94" fmla="*/ 372 w 483"/>
                <a:gd name="T95" fmla="*/ 219 h 335"/>
                <a:gd name="T96" fmla="*/ 370 w 483"/>
                <a:gd name="T97" fmla="*/ 207 h 335"/>
                <a:gd name="T98" fmla="*/ 360 w 483"/>
                <a:gd name="T99" fmla="*/ 180 h 335"/>
                <a:gd name="T100" fmla="*/ 382 w 483"/>
                <a:gd name="T101" fmla="*/ 168 h 335"/>
                <a:gd name="T102" fmla="*/ 354 w 483"/>
                <a:gd name="T103" fmla="*/ 160 h 335"/>
                <a:gd name="T104" fmla="*/ 365 w 483"/>
                <a:gd name="T105" fmla="*/ 137 h 335"/>
                <a:gd name="T106" fmla="*/ 378 w 483"/>
                <a:gd name="T107" fmla="*/ 149 h 335"/>
                <a:gd name="T108" fmla="*/ 414 w 483"/>
                <a:gd name="T109" fmla="*/ 128 h 335"/>
                <a:gd name="T110" fmla="*/ 432 w 483"/>
                <a:gd name="T111" fmla="*/ 120 h 335"/>
                <a:gd name="T112" fmla="*/ 452 w 483"/>
                <a:gd name="T113" fmla="*/ 113 h 335"/>
                <a:gd name="T114" fmla="*/ 454 w 483"/>
                <a:gd name="T115" fmla="*/ 91 h 335"/>
                <a:gd name="T116" fmla="*/ 476 w 483"/>
                <a:gd name="T117" fmla="*/ 77 h 335"/>
                <a:gd name="T118" fmla="*/ 368 w 483"/>
                <a:gd name="T119" fmla="*/ 299 h 335"/>
                <a:gd name="T120" fmla="*/ 271 w 483"/>
                <a:gd name="T121" fmla="*/ 32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 h="335">
                  <a:moveTo>
                    <a:pt x="480" y="60"/>
                  </a:moveTo>
                  <a:cubicBezTo>
                    <a:pt x="480" y="56"/>
                    <a:pt x="475" y="57"/>
                    <a:pt x="474" y="58"/>
                  </a:cubicBezTo>
                  <a:cubicBezTo>
                    <a:pt x="472" y="59"/>
                    <a:pt x="467" y="58"/>
                    <a:pt x="466" y="61"/>
                  </a:cubicBezTo>
                  <a:cubicBezTo>
                    <a:pt x="464" y="64"/>
                    <a:pt x="462" y="62"/>
                    <a:pt x="459" y="63"/>
                  </a:cubicBezTo>
                  <a:cubicBezTo>
                    <a:pt x="455" y="63"/>
                    <a:pt x="451" y="62"/>
                    <a:pt x="451" y="60"/>
                  </a:cubicBezTo>
                  <a:cubicBezTo>
                    <a:pt x="451" y="57"/>
                    <a:pt x="449" y="55"/>
                    <a:pt x="449" y="53"/>
                  </a:cubicBezTo>
                  <a:cubicBezTo>
                    <a:pt x="449" y="50"/>
                    <a:pt x="446" y="51"/>
                    <a:pt x="443" y="49"/>
                  </a:cubicBezTo>
                  <a:cubicBezTo>
                    <a:pt x="441" y="47"/>
                    <a:pt x="436" y="45"/>
                    <a:pt x="435" y="45"/>
                  </a:cubicBezTo>
                  <a:cubicBezTo>
                    <a:pt x="434" y="46"/>
                    <a:pt x="432" y="43"/>
                    <a:pt x="427" y="42"/>
                  </a:cubicBezTo>
                  <a:cubicBezTo>
                    <a:pt x="423" y="42"/>
                    <a:pt x="424" y="40"/>
                    <a:pt x="424" y="38"/>
                  </a:cubicBezTo>
                  <a:cubicBezTo>
                    <a:pt x="425" y="36"/>
                    <a:pt x="421" y="31"/>
                    <a:pt x="420" y="28"/>
                  </a:cubicBezTo>
                  <a:cubicBezTo>
                    <a:pt x="420" y="25"/>
                    <a:pt x="417" y="25"/>
                    <a:pt x="416" y="19"/>
                  </a:cubicBezTo>
                  <a:cubicBezTo>
                    <a:pt x="414" y="13"/>
                    <a:pt x="411" y="14"/>
                    <a:pt x="412" y="11"/>
                  </a:cubicBezTo>
                  <a:cubicBezTo>
                    <a:pt x="412" y="8"/>
                    <a:pt x="408" y="7"/>
                    <a:pt x="407" y="5"/>
                  </a:cubicBezTo>
                  <a:cubicBezTo>
                    <a:pt x="405" y="4"/>
                    <a:pt x="400" y="4"/>
                    <a:pt x="397" y="3"/>
                  </a:cubicBezTo>
                  <a:cubicBezTo>
                    <a:pt x="393" y="1"/>
                    <a:pt x="391" y="2"/>
                    <a:pt x="388" y="1"/>
                  </a:cubicBezTo>
                  <a:cubicBezTo>
                    <a:pt x="384" y="0"/>
                    <a:pt x="377" y="2"/>
                    <a:pt x="376" y="2"/>
                  </a:cubicBezTo>
                  <a:cubicBezTo>
                    <a:pt x="375" y="2"/>
                    <a:pt x="369" y="1"/>
                    <a:pt x="366" y="5"/>
                  </a:cubicBezTo>
                  <a:cubicBezTo>
                    <a:pt x="362" y="10"/>
                    <a:pt x="365" y="10"/>
                    <a:pt x="366" y="10"/>
                  </a:cubicBezTo>
                  <a:cubicBezTo>
                    <a:pt x="368" y="10"/>
                    <a:pt x="369" y="14"/>
                    <a:pt x="369" y="15"/>
                  </a:cubicBezTo>
                  <a:cubicBezTo>
                    <a:pt x="369" y="17"/>
                    <a:pt x="366" y="19"/>
                    <a:pt x="365" y="19"/>
                  </a:cubicBezTo>
                  <a:cubicBezTo>
                    <a:pt x="364" y="20"/>
                    <a:pt x="361" y="25"/>
                    <a:pt x="360" y="27"/>
                  </a:cubicBezTo>
                  <a:cubicBezTo>
                    <a:pt x="360" y="29"/>
                    <a:pt x="356" y="34"/>
                    <a:pt x="356" y="35"/>
                  </a:cubicBezTo>
                  <a:cubicBezTo>
                    <a:pt x="357" y="37"/>
                    <a:pt x="354" y="39"/>
                    <a:pt x="353" y="39"/>
                  </a:cubicBezTo>
                  <a:cubicBezTo>
                    <a:pt x="351" y="39"/>
                    <a:pt x="347" y="42"/>
                    <a:pt x="345" y="43"/>
                  </a:cubicBezTo>
                  <a:cubicBezTo>
                    <a:pt x="344" y="43"/>
                    <a:pt x="338" y="42"/>
                    <a:pt x="337" y="41"/>
                  </a:cubicBezTo>
                  <a:cubicBezTo>
                    <a:pt x="337" y="40"/>
                    <a:pt x="336" y="40"/>
                    <a:pt x="336" y="39"/>
                  </a:cubicBezTo>
                  <a:cubicBezTo>
                    <a:pt x="329" y="52"/>
                    <a:pt x="329" y="52"/>
                    <a:pt x="329" y="52"/>
                  </a:cubicBezTo>
                  <a:cubicBezTo>
                    <a:pt x="329" y="56"/>
                    <a:pt x="329" y="56"/>
                    <a:pt x="329" y="56"/>
                  </a:cubicBezTo>
                  <a:cubicBezTo>
                    <a:pt x="329" y="56"/>
                    <a:pt x="324" y="58"/>
                    <a:pt x="328" y="61"/>
                  </a:cubicBezTo>
                  <a:cubicBezTo>
                    <a:pt x="331" y="64"/>
                    <a:pt x="331" y="61"/>
                    <a:pt x="336" y="61"/>
                  </a:cubicBezTo>
                  <a:cubicBezTo>
                    <a:pt x="341" y="61"/>
                    <a:pt x="343" y="65"/>
                    <a:pt x="344" y="62"/>
                  </a:cubicBezTo>
                  <a:cubicBezTo>
                    <a:pt x="345" y="60"/>
                    <a:pt x="349" y="58"/>
                    <a:pt x="351" y="61"/>
                  </a:cubicBezTo>
                  <a:cubicBezTo>
                    <a:pt x="354" y="64"/>
                    <a:pt x="362" y="69"/>
                    <a:pt x="362" y="72"/>
                  </a:cubicBezTo>
                  <a:cubicBezTo>
                    <a:pt x="361" y="75"/>
                    <a:pt x="357" y="74"/>
                    <a:pt x="353" y="73"/>
                  </a:cubicBezTo>
                  <a:cubicBezTo>
                    <a:pt x="350" y="72"/>
                    <a:pt x="346" y="75"/>
                    <a:pt x="343" y="75"/>
                  </a:cubicBezTo>
                  <a:cubicBezTo>
                    <a:pt x="340" y="75"/>
                    <a:pt x="336" y="76"/>
                    <a:pt x="333" y="79"/>
                  </a:cubicBezTo>
                  <a:cubicBezTo>
                    <a:pt x="330" y="82"/>
                    <a:pt x="331" y="85"/>
                    <a:pt x="326" y="86"/>
                  </a:cubicBezTo>
                  <a:cubicBezTo>
                    <a:pt x="321" y="87"/>
                    <a:pt x="319" y="86"/>
                    <a:pt x="314" y="90"/>
                  </a:cubicBezTo>
                  <a:cubicBezTo>
                    <a:pt x="309" y="93"/>
                    <a:pt x="303" y="92"/>
                    <a:pt x="301" y="91"/>
                  </a:cubicBezTo>
                  <a:cubicBezTo>
                    <a:pt x="299" y="90"/>
                    <a:pt x="295" y="89"/>
                    <a:pt x="293" y="93"/>
                  </a:cubicBezTo>
                  <a:cubicBezTo>
                    <a:pt x="291" y="96"/>
                    <a:pt x="296" y="98"/>
                    <a:pt x="295" y="102"/>
                  </a:cubicBezTo>
                  <a:cubicBezTo>
                    <a:pt x="295" y="106"/>
                    <a:pt x="290" y="105"/>
                    <a:pt x="286" y="110"/>
                  </a:cubicBezTo>
                  <a:cubicBezTo>
                    <a:pt x="281" y="115"/>
                    <a:pt x="275" y="117"/>
                    <a:pt x="271" y="116"/>
                  </a:cubicBezTo>
                  <a:cubicBezTo>
                    <a:pt x="267" y="116"/>
                    <a:pt x="260" y="113"/>
                    <a:pt x="253" y="117"/>
                  </a:cubicBezTo>
                  <a:cubicBezTo>
                    <a:pt x="246" y="120"/>
                    <a:pt x="242" y="124"/>
                    <a:pt x="239" y="124"/>
                  </a:cubicBezTo>
                  <a:cubicBezTo>
                    <a:pt x="236" y="123"/>
                    <a:pt x="236" y="120"/>
                    <a:pt x="233" y="121"/>
                  </a:cubicBezTo>
                  <a:cubicBezTo>
                    <a:pt x="229" y="121"/>
                    <a:pt x="227" y="120"/>
                    <a:pt x="224" y="119"/>
                  </a:cubicBezTo>
                  <a:cubicBezTo>
                    <a:pt x="222" y="117"/>
                    <a:pt x="220" y="120"/>
                    <a:pt x="216" y="117"/>
                  </a:cubicBezTo>
                  <a:cubicBezTo>
                    <a:pt x="212" y="113"/>
                    <a:pt x="204" y="114"/>
                    <a:pt x="201" y="113"/>
                  </a:cubicBezTo>
                  <a:cubicBezTo>
                    <a:pt x="198" y="113"/>
                    <a:pt x="186" y="113"/>
                    <a:pt x="182" y="113"/>
                  </a:cubicBezTo>
                  <a:cubicBezTo>
                    <a:pt x="178" y="112"/>
                    <a:pt x="172" y="114"/>
                    <a:pt x="172" y="112"/>
                  </a:cubicBezTo>
                  <a:cubicBezTo>
                    <a:pt x="171" y="110"/>
                    <a:pt x="168" y="108"/>
                    <a:pt x="167" y="104"/>
                  </a:cubicBezTo>
                  <a:cubicBezTo>
                    <a:pt x="166" y="99"/>
                    <a:pt x="163" y="97"/>
                    <a:pt x="161" y="97"/>
                  </a:cubicBezTo>
                  <a:cubicBezTo>
                    <a:pt x="158" y="96"/>
                    <a:pt x="158" y="94"/>
                    <a:pt x="156" y="93"/>
                  </a:cubicBezTo>
                  <a:cubicBezTo>
                    <a:pt x="154" y="93"/>
                    <a:pt x="153" y="90"/>
                    <a:pt x="150" y="90"/>
                  </a:cubicBezTo>
                  <a:cubicBezTo>
                    <a:pt x="146" y="90"/>
                    <a:pt x="133" y="88"/>
                    <a:pt x="131" y="85"/>
                  </a:cubicBezTo>
                  <a:cubicBezTo>
                    <a:pt x="130" y="82"/>
                    <a:pt x="133" y="82"/>
                    <a:pt x="133" y="79"/>
                  </a:cubicBezTo>
                  <a:cubicBezTo>
                    <a:pt x="133" y="76"/>
                    <a:pt x="135" y="72"/>
                    <a:pt x="134" y="71"/>
                  </a:cubicBezTo>
                  <a:cubicBezTo>
                    <a:pt x="132" y="69"/>
                    <a:pt x="130" y="67"/>
                    <a:pt x="129" y="64"/>
                  </a:cubicBezTo>
                  <a:cubicBezTo>
                    <a:pt x="129" y="62"/>
                    <a:pt x="125" y="59"/>
                    <a:pt x="123" y="59"/>
                  </a:cubicBezTo>
                  <a:cubicBezTo>
                    <a:pt x="120" y="59"/>
                    <a:pt x="118" y="57"/>
                    <a:pt x="115" y="55"/>
                  </a:cubicBezTo>
                  <a:cubicBezTo>
                    <a:pt x="113" y="53"/>
                    <a:pt x="111" y="53"/>
                    <a:pt x="110" y="47"/>
                  </a:cubicBezTo>
                  <a:cubicBezTo>
                    <a:pt x="109" y="47"/>
                    <a:pt x="109" y="47"/>
                    <a:pt x="109" y="47"/>
                  </a:cubicBezTo>
                  <a:cubicBezTo>
                    <a:pt x="108" y="46"/>
                    <a:pt x="107" y="46"/>
                    <a:pt x="106" y="46"/>
                  </a:cubicBezTo>
                  <a:cubicBezTo>
                    <a:pt x="106" y="46"/>
                    <a:pt x="105" y="46"/>
                    <a:pt x="104" y="45"/>
                  </a:cubicBezTo>
                  <a:cubicBezTo>
                    <a:pt x="103" y="47"/>
                    <a:pt x="101" y="48"/>
                    <a:pt x="101" y="50"/>
                  </a:cubicBezTo>
                  <a:cubicBezTo>
                    <a:pt x="101" y="52"/>
                    <a:pt x="100" y="54"/>
                    <a:pt x="98" y="54"/>
                  </a:cubicBezTo>
                  <a:cubicBezTo>
                    <a:pt x="95" y="54"/>
                    <a:pt x="93" y="56"/>
                    <a:pt x="93" y="60"/>
                  </a:cubicBezTo>
                  <a:cubicBezTo>
                    <a:pt x="92" y="65"/>
                    <a:pt x="95" y="65"/>
                    <a:pt x="94" y="67"/>
                  </a:cubicBezTo>
                  <a:cubicBezTo>
                    <a:pt x="93" y="69"/>
                    <a:pt x="88" y="71"/>
                    <a:pt x="86" y="70"/>
                  </a:cubicBezTo>
                  <a:cubicBezTo>
                    <a:pt x="85" y="69"/>
                    <a:pt x="81" y="69"/>
                    <a:pt x="79" y="69"/>
                  </a:cubicBezTo>
                  <a:cubicBezTo>
                    <a:pt x="76" y="69"/>
                    <a:pt x="74" y="65"/>
                    <a:pt x="73" y="69"/>
                  </a:cubicBezTo>
                  <a:cubicBezTo>
                    <a:pt x="73" y="73"/>
                    <a:pt x="67" y="83"/>
                    <a:pt x="68" y="85"/>
                  </a:cubicBezTo>
                  <a:cubicBezTo>
                    <a:pt x="70" y="86"/>
                    <a:pt x="71" y="88"/>
                    <a:pt x="68" y="88"/>
                  </a:cubicBezTo>
                  <a:cubicBezTo>
                    <a:pt x="66" y="88"/>
                    <a:pt x="64" y="88"/>
                    <a:pt x="63" y="87"/>
                  </a:cubicBezTo>
                  <a:cubicBezTo>
                    <a:pt x="61" y="86"/>
                    <a:pt x="58" y="88"/>
                    <a:pt x="55" y="88"/>
                  </a:cubicBezTo>
                  <a:cubicBezTo>
                    <a:pt x="54" y="88"/>
                    <a:pt x="49" y="91"/>
                    <a:pt x="50" y="91"/>
                  </a:cubicBezTo>
                  <a:cubicBezTo>
                    <a:pt x="52" y="92"/>
                    <a:pt x="52" y="97"/>
                    <a:pt x="52" y="98"/>
                  </a:cubicBezTo>
                  <a:cubicBezTo>
                    <a:pt x="52" y="100"/>
                    <a:pt x="56" y="106"/>
                    <a:pt x="55" y="107"/>
                  </a:cubicBezTo>
                  <a:cubicBezTo>
                    <a:pt x="55" y="109"/>
                    <a:pt x="51" y="111"/>
                    <a:pt x="51" y="113"/>
                  </a:cubicBezTo>
                  <a:cubicBezTo>
                    <a:pt x="51" y="116"/>
                    <a:pt x="52" y="118"/>
                    <a:pt x="51" y="118"/>
                  </a:cubicBezTo>
                  <a:cubicBezTo>
                    <a:pt x="49" y="119"/>
                    <a:pt x="45" y="121"/>
                    <a:pt x="43" y="122"/>
                  </a:cubicBezTo>
                  <a:cubicBezTo>
                    <a:pt x="42" y="123"/>
                    <a:pt x="38" y="123"/>
                    <a:pt x="37" y="126"/>
                  </a:cubicBezTo>
                  <a:cubicBezTo>
                    <a:pt x="36" y="128"/>
                    <a:pt x="35" y="130"/>
                    <a:pt x="31" y="129"/>
                  </a:cubicBezTo>
                  <a:cubicBezTo>
                    <a:pt x="28" y="129"/>
                    <a:pt x="26" y="128"/>
                    <a:pt x="24" y="131"/>
                  </a:cubicBezTo>
                  <a:cubicBezTo>
                    <a:pt x="21" y="134"/>
                    <a:pt x="20" y="133"/>
                    <a:pt x="19" y="134"/>
                  </a:cubicBezTo>
                  <a:cubicBezTo>
                    <a:pt x="17" y="136"/>
                    <a:pt x="15" y="133"/>
                    <a:pt x="14" y="133"/>
                  </a:cubicBezTo>
                  <a:cubicBezTo>
                    <a:pt x="12" y="132"/>
                    <a:pt x="10" y="134"/>
                    <a:pt x="9" y="134"/>
                  </a:cubicBezTo>
                  <a:cubicBezTo>
                    <a:pt x="7" y="134"/>
                    <a:pt x="6" y="137"/>
                    <a:pt x="4" y="137"/>
                  </a:cubicBezTo>
                  <a:cubicBezTo>
                    <a:pt x="3" y="138"/>
                    <a:pt x="1" y="137"/>
                    <a:pt x="1" y="139"/>
                  </a:cubicBezTo>
                  <a:cubicBezTo>
                    <a:pt x="1" y="141"/>
                    <a:pt x="1" y="142"/>
                    <a:pt x="0" y="143"/>
                  </a:cubicBezTo>
                  <a:cubicBezTo>
                    <a:pt x="0" y="143"/>
                    <a:pt x="0" y="143"/>
                    <a:pt x="0" y="143"/>
                  </a:cubicBezTo>
                  <a:cubicBezTo>
                    <a:pt x="1" y="150"/>
                    <a:pt x="1" y="150"/>
                    <a:pt x="1" y="150"/>
                  </a:cubicBezTo>
                  <a:cubicBezTo>
                    <a:pt x="1" y="150"/>
                    <a:pt x="8" y="153"/>
                    <a:pt x="9" y="155"/>
                  </a:cubicBezTo>
                  <a:cubicBezTo>
                    <a:pt x="9" y="158"/>
                    <a:pt x="10" y="166"/>
                    <a:pt x="10" y="166"/>
                  </a:cubicBezTo>
                  <a:cubicBezTo>
                    <a:pt x="10" y="166"/>
                    <a:pt x="10" y="166"/>
                    <a:pt x="10" y="166"/>
                  </a:cubicBezTo>
                  <a:cubicBezTo>
                    <a:pt x="13" y="169"/>
                    <a:pt x="17" y="171"/>
                    <a:pt x="17" y="172"/>
                  </a:cubicBezTo>
                  <a:cubicBezTo>
                    <a:pt x="17" y="173"/>
                    <a:pt x="18" y="177"/>
                    <a:pt x="22" y="178"/>
                  </a:cubicBezTo>
                  <a:cubicBezTo>
                    <a:pt x="24" y="179"/>
                    <a:pt x="26" y="181"/>
                    <a:pt x="28" y="182"/>
                  </a:cubicBezTo>
                  <a:cubicBezTo>
                    <a:pt x="28" y="181"/>
                    <a:pt x="28" y="181"/>
                    <a:pt x="28" y="181"/>
                  </a:cubicBezTo>
                  <a:cubicBezTo>
                    <a:pt x="31" y="181"/>
                    <a:pt x="31" y="181"/>
                    <a:pt x="31" y="181"/>
                  </a:cubicBezTo>
                  <a:cubicBezTo>
                    <a:pt x="31" y="181"/>
                    <a:pt x="32" y="181"/>
                    <a:pt x="33" y="182"/>
                  </a:cubicBezTo>
                  <a:cubicBezTo>
                    <a:pt x="34" y="180"/>
                    <a:pt x="39" y="177"/>
                    <a:pt x="42" y="177"/>
                  </a:cubicBezTo>
                  <a:cubicBezTo>
                    <a:pt x="45" y="177"/>
                    <a:pt x="52" y="183"/>
                    <a:pt x="52" y="185"/>
                  </a:cubicBezTo>
                  <a:cubicBezTo>
                    <a:pt x="51" y="187"/>
                    <a:pt x="46" y="194"/>
                    <a:pt x="43" y="194"/>
                  </a:cubicBezTo>
                  <a:cubicBezTo>
                    <a:pt x="43" y="194"/>
                    <a:pt x="41" y="194"/>
                    <a:pt x="40" y="195"/>
                  </a:cubicBezTo>
                  <a:cubicBezTo>
                    <a:pt x="40" y="196"/>
                    <a:pt x="40" y="197"/>
                    <a:pt x="40" y="197"/>
                  </a:cubicBezTo>
                  <a:cubicBezTo>
                    <a:pt x="40" y="199"/>
                    <a:pt x="42" y="202"/>
                    <a:pt x="44" y="204"/>
                  </a:cubicBezTo>
                  <a:cubicBezTo>
                    <a:pt x="46" y="207"/>
                    <a:pt x="41" y="209"/>
                    <a:pt x="39" y="207"/>
                  </a:cubicBezTo>
                  <a:cubicBezTo>
                    <a:pt x="37" y="205"/>
                    <a:pt x="36" y="209"/>
                    <a:pt x="37" y="211"/>
                  </a:cubicBezTo>
                  <a:cubicBezTo>
                    <a:pt x="39" y="212"/>
                    <a:pt x="38" y="217"/>
                    <a:pt x="40" y="217"/>
                  </a:cubicBezTo>
                  <a:cubicBezTo>
                    <a:pt x="42" y="217"/>
                    <a:pt x="44" y="222"/>
                    <a:pt x="47" y="222"/>
                  </a:cubicBezTo>
                  <a:cubicBezTo>
                    <a:pt x="49" y="222"/>
                    <a:pt x="52" y="226"/>
                    <a:pt x="52" y="226"/>
                  </a:cubicBezTo>
                  <a:cubicBezTo>
                    <a:pt x="52" y="226"/>
                    <a:pt x="55" y="228"/>
                    <a:pt x="55" y="229"/>
                  </a:cubicBezTo>
                  <a:cubicBezTo>
                    <a:pt x="55" y="230"/>
                    <a:pt x="55" y="230"/>
                    <a:pt x="55" y="230"/>
                  </a:cubicBezTo>
                  <a:cubicBezTo>
                    <a:pt x="58" y="230"/>
                    <a:pt x="60" y="230"/>
                    <a:pt x="60" y="228"/>
                  </a:cubicBezTo>
                  <a:cubicBezTo>
                    <a:pt x="60" y="227"/>
                    <a:pt x="64" y="227"/>
                    <a:pt x="66" y="230"/>
                  </a:cubicBezTo>
                  <a:cubicBezTo>
                    <a:pt x="69" y="232"/>
                    <a:pt x="79" y="239"/>
                    <a:pt x="83" y="242"/>
                  </a:cubicBezTo>
                  <a:cubicBezTo>
                    <a:pt x="86" y="245"/>
                    <a:pt x="95" y="248"/>
                    <a:pt x="98" y="248"/>
                  </a:cubicBezTo>
                  <a:cubicBezTo>
                    <a:pt x="101" y="248"/>
                    <a:pt x="104" y="250"/>
                    <a:pt x="109" y="250"/>
                  </a:cubicBezTo>
                  <a:cubicBezTo>
                    <a:pt x="109" y="250"/>
                    <a:pt x="110" y="250"/>
                    <a:pt x="111" y="250"/>
                  </a:cubicBezTo>
                  <a:cubicBezTo>
                    <a:pt x="111" y="249"/>
                    <a:pt x="112" y="249"/>
                    <a:pt x="113" y="248"/>
                  </a:cubicBezTo>
                  <a:cubicBezTo>
                    <a:pt x="115" y="246"/>
                    <a:pt x="116" y="249"/>
                    <a:pt x="116" y="252"/>
                  </a:cubicBezTo>
                  <a:cubicBezTo>
                    <a:pt x="115" y="253"/>
                    <a:pt x="116" y="255"/>
                    <a:pt x="116" y="256"/>
                  </a:cubicBezTo>
                  <a:cubicBezTo>
                    <a:pt x="117" y="255"/>
                    <a:pt x="118" y="253"/>
                    <a:pt x="118" y="252"/>
                  </a:cubicBezTo>
                  <a:cubicBezTo>
                    <a:pt x="120" y="248"/>
                    <a:pt x="122" y="248"/>
                    <a:pt x="124" y="247"/>
                  </a:cubicBezTo>
                  <a:cubicBezTo>
                    <a:pt x="125" y="246"/>
                    <a:pt x="127" y="246"/>
                    <a:pt x="130" y="248"/>
                  </a:cubicBezTo>
                  <a:cubicBezTo>
                    <a:pt x="134" y="250"/>
                    <a:pt x="135" y="246"/>
                    <a:pt x="140" y="251"/>
                  </a:cubicBezTo>
                  <a:cubicBezTo>
                    <a:pt x="141" y="250"/>
                    <a:pt x="142" y="250"/>
                    <a:pt x="142" y="250"/>
                  </a:cubicBezTo>
                  <a:cubicBezTo>
                    <a:pt x="143" y="250"/>
                    <a:pt x="145" y="248"/>
                    <a:pt x="146" y="246"/>
                  </a:cubicBezTo>
                  <a:cubicBezTo>
                    <a:pt x="148" y="245"/>
                    <a:pt x="148" y="243"/>
                    <a:pt x="149" y="243"/>
                  </a:cubicBezTo>
                  <a:cubicBezTo>
                    <a:pt x="151" y="243"/>
                    <a:pt x="152" y="241"/>
                    <a:pt x="156" y="239"/>
                  </a:cubicBezTo>
                  <a:cubicBezTo>
                    <a:pt x="161" y="236"/>
                    <a:pt x="164" y="240"/>
                    <a:pt x="166" y="238"/>
                  </a:cubicBezTo>
                  <a:cubicBezTo>
                    <a:pt x="168" y="237"/>
                    <a:pt x="170" y="236"/>
                    <a:pt x="170" y="238"/>
                  </a:cubicBezTo>
                  <a:cubicBezTo>
                    <a:pt x="170" y="239"/>
                    <a:pt x="173" y="241"/>
                    <a:pt x="173" y="243"/>
                  </a:cubicBezTo>
                  <a:cubicBezTo>
                    <a:pt x="174" y="245"/>
                    <a:pt x="177" y="246"/>
                    <a:pt x="178" y="246"/>
                  </a:cubicBezTo>
                  <a:cubicBezTo>
                    <a:pt x="178" y="245"/>
                    <a:pt x="179" y="245"/>
                    <a:pt x="179" y="245"/>
                  </a:cubicBezTo>
                  <a:cubicBezTo>
                    <a:pt x="181" y="243"/>
                    <a:pt x="185" y="245"/>
                    <a:pt x="185" y="247"/>
                  </a:cubicBezTo>
                  <a:cubicBezTo>
                    <a:pt x="185" y="249"/>
                    <a:pt x="185" y="252"/>
                    <a:pt x="186" y="252"/>
                  </a:cubicBezTo>
                  <a:cubicBezTo>
                    <a:pt x="188" y="252"/>
                    <a:pt x="190" y="252"/>
                    <a:pt x="190" y="256"/>
                  </a:cubicBezTo>
                  <a:cubicBezTo>
                    <a:pt x="190" y="259"/>
                    <a:pt x="191" y="264"/>
                    <a:pt x="188" y="267"/>
                  </a:cubicBezTo>
                  <a:cubicBezTo>
                    <a:pt x="184" y="271"/>
                    <a:pt x="180" y="277"/>
                    <a:pt x="181" y="279"/>
                  </a:cubicBezTo>
                  <a:cubicBezTo>
                    <a:pt x="182" y="280"/>
                    <a:pt x="180" y="284"/>
                    <a:pt x="182" y="282"/>
                  </a:cubicBezTo>
                  <a:cubicBezTo>
                    <a:pt x="185" y="281"/>
                    <a:pt x="191" y="282"/>
                    <a:pt x="190" y="284"/>
                  </a:cubicBezTo>
                  <a:cubicBezTo>
                    <a:pt x="189" y="285"/>
                    <a:pt x="190" y="290"/>
                    <a:pt x="192" y="290"/>
                  </a:cubicBezTo>
                  <a:cubicBezTo>
                    <a:pt x="195" y="291"/>
                    <a:pt x="196" y="292"/>
                    <a:pt x="195" y="294"/>
                  </a:cubicBezTo>
                  <a:cubicBezTo>
                    <a:pt x="195" y="296"/>
                    <a:pt x="193" y="299"/>
                    <a:pt x="195" y="299"/>
                  </a:cubicBezTo>
                  <a:cubicBezTo>
                    <a:pt x="197" y="299"/>
                    <a:pt x="200" y="299"/>
                    <a:pt x="200" y="302"/>
                  </a:cubicBezTo>
                  <a:cubicBezTo>
                    <a:pt x="199" y="304"/>
                    <a:pt x="201" y="306"/>
                    <a:pt x="205" y="304"/>
                  </a:cubicBezTo>
                  <a:cubicBezTo>
                    <a:pt x="207" y="303"/>
                    <a:pt x="208" y="303"/>
                    <a:pt x="208" y="303"/>
                  </a:cubicBezTo>
                  <a:cubicBezTo>
                    <a:pt x="210" y="303"/>
                    <a:pt x="210" y="307"/>
                    <a:pt x="212" y="307"/>
                  </a:cubicBezTo>
                  <a:cubicBezTo>
                    <a:pt x="215" y="308"/>
                    <a:pt x="214" y="302"/>
                    <a:pt x="213" y="301"/>
                  </a:cubicBezTo>
                  <a:cubicBezTo>
                    <a:pt x="212" y="300"/>
                    <a:pt x="213" y="296"/>
                    <a:pt x="214" y="297"/>
                  </a:cubicBezTo>
                  <a:cubicBezTo>
                    <a:pt x="215" y="298"/>
                    <a:pt x="218" y="297"/>
                    <a:pt x="219" y="295"/>
                  </a:cubicBezTo>
                  <a:cubicBezTo>
                    <a:pt x="221" y="293"/>
                    <a:pt x="224" y="296"/>
                    <a:pt x="225" y="294"/>
                  </a:cubicBezTo>
                  <a:cubicBezTo>
                    <a:pt x="227" y="292"/>
                    <a:pt x="229" y="296"/>
                    <a:pt x="232" y="294"/>
                  </a:cubicBezTo>
                  <a:cubicBezTo>
                    <a:pt x="235" y="293"/>
                    <a:pt x="236" y="296"/>
                    <a:pt x="238" y="293"/>
                  </a:cubicBezTo>
                  <a:cubicBezTo>
                    <a:pt x="239" y="291"/>
                    <a:pt x="243" y="288"/>
                    <a:pt x="244" y="289"/>
                  </a:cubicBezTo>
                  <a:cubicBezTo>
                    <a:pt x="245" y="290"/>
                    <a:pt x="246" y="292"/>
                    <a:pt x="251" y="293"/>
                  </a:cubicBezTo>
                  <a:cubicBezTo>
                    <a:pt x="256" y="293"/>
                    <a:pt x="253" y="296"/>
                    <a:pt x="253" y="297"/>
                  </a:cubicBezTo>
                  <a:cubicBezTo>
                    <a:pt x="253" y="299"/>
                    <a:pt x="259" y="303"/>
                    <a:pt x="261" y="303"/>
                  </a:cubicBezTo>
                  <a:cubicBezTo>
                    <a:pt x="261" y="304"/>
                    <a:pt x="262" y="304"/>
                    <a:pt x="263" y="305"/>
                  </a:cubicBezTo>
                  <a:cubicBezTo>
                    <a:pt x="264" y="304"/>
                    <a:pt x="267" y="305"/>
                    <a:pt x="267" y="303"/>
                  </a:cubicBezTo>
                  <a:cubicBezTo>
                    <a:pt x="268" y="301"/>
                    <a:pt x="271" y="302"/>
                    <a:pt x="272" y="304"/>
                  </a:cubicBezTo>
                  <a:cubicBezTo>
                    <a:pt x="273" y="305"/>
                    <a:pt x="274" y="306"/>
                    <a:pt x="276" y="304"/>
                  </a:cubicBezTo>
                  <a:cubicBezTo>
                    <a:pt x="279" y="302"/>
                    <a:pt x="280" y="306"/>
                    <a:pt x="279" y="307"/>
                  </a:cubicBezTo>
                  <a:cubicBezTo>
                    <a:pt x="277" y="308"/>
                    <a:pt x="278" y="312"/>
                    <a:pt x="280" y="314"/>
                  </a:cubicBezTo>
                  <a:cubicBezTo>
                    <a:pt x="283" y="316"/>
                    <a:pt x="283" y="313"/>
                    <a:pt x="283" y="311"/>
                  </a:cubicBezTo>
                  <a:cubicBezTo>
                    <a:pt x="282" y="308"/>
                    <a:pt x="286" y="306"/>
                    <a:pt x="294" y="304"/>
                  </a:cubicBezTo>
                  <a:cubicBezTo>
                    <a:pt x="301" y="301"/>
                    <a:pt x="309" y="296"/>
                    <a:pt x="310" y="295"/>
                  </a:cubicBezTo>
                  <a:cubicBezTo>
                    <a:pt x="310" y="293"/>
                    <a:pt x="315" y="297"/>
                    <a:pt x="317" y="295"/>
                  </a:cubicBezTo>
                  <a:cubicBezTo>
                    <a:pt x="320" y="293"/>
                    <a:pt x="329" y="293"/>
                    <a:pt x="331" y="293"/>
                  </a:cubicBezTo>
                  <a:cubicBezTo>
                    <a:pt x="334" y="293"/>
                    <a:pt x="334" y="290"/>
                    <a:pt x="336" y="288"/>
                  </a:cubicBezTo>
                  <a:cubicBezTo>
                    <a:pt x="339" y="286"/>
                    <a:pt x="338" y="285"/>
                    <a:pt x="341" y="285"/>
                  </a:cubicBezTo>
                  <a:cubicBezTo>
                    <a:pt x="344" y="284"/>
                    <a:pt x="345" y="281"/>
                    <a:pt x="345" y="280"/>
                  </a:cubicBezTo>
                  <a:cubicBezTo>
                    <a:pt x="345" y="278"/>
                    <a:pt x="351" y="278"/>
                    <a:pt x="351" y="276"/>
                  </a:cubicBezTo>
                  <a:cubicBezTo>
                    <a:pt x="351" y="275"/>
                    <a:pt x="355" y="274"/>
                    <a:pt x="355" y="272"/>
                  </a:cubicBezTo>
                  <a:cubicBezTo>
                    <a:pt x="355" y="271"/>
                    <a:pt x="357" y="271"/>
                    <a:pt x="358" y="269"/>
                  </a:cubicBezTo>
                  <a:cubicBezTo>
                    <a:pt x="359" y="268"/>
                    <a:pt x="358" y="264"/>
                    <a:pt x="359" y="263"/>
                  </a:cubicBezTo>
                  <a:cubicBezTo>
                    <a:pt x="361" y="263"/>
                    <a:pt x="359" y="260"/>
                    <a:pt x="358" y="259"/>
                  </a:cubicBezTo>
                  <a:cubicBezTo>
                    <a:pt x="358" y="258"/>
                    <a:pt x="362" y="258"/>
                    <a:pt x="364" y="257"/>
                  </a:cubicBezTo>
                  <a:cubicBezTo>
                    <a:pt x="366" y="255"/>
                    <a:pt x="367" y="253"/>
                    <a:pt x="368" y="251"/>
                  </a:cubicBezTo>
                  <a:cubicBezTo>
                    <a:pt x="368" y="249"/>
                    <a:pt x="371" y="247"/>
                    <a:pt x="373" y="246"/>
                  </a:cubicBezTo>
                  <a:cubicBezTo>
                    <a:pt x="374" y="246"/>
                    <a:pt x="375" y="242"/>
                    <a:pt x="375" y="240"/>
                  </a:cubicBezTo>
                  <a:cubicBezTo>
                    <a:pt x="374" y="237"/>
                    <a:pt x="377" y="238"/>
                    <a:pt x="376" y="237"/>
                  </a:cubicBezTo>
                  <a:cubicBezTo>
                    <a:pt x="374" y="236"/>
                    <a:pt x="376" y="233"/>
                    <a:pt x="379" y="232"/>
                  </a:cubicBezTo>
                  <a:cubicBezTo>
                    <a:pt x="382" y="231"/>
                    <a:pt x="378" y="230"/>
                    <a:pt x="376" y="231"/>
                  </a:cubicBezTo>
                  <a:cubicBezTo>
                    <a:pt x="374" y="232"/>
                    <a:pt x="373" y="227"/>
                    <a:pt x="371" y="229"/>
                  </a:cubicBezTo>
                  <a:cubicBezTo>
                    <a:pt x="370" y="231"/>
                    <a:pt x="366" y="228"/>
                    <a:pt x="369" y="227"/>
                  </a:cubicBezTo>
                  <a:cubicBezTo>
                    <a:pt x="371" y="227"/>
                    <a:pt x="375" y="224"/>
                    <a:pt x="377" y="223"/>
                  </a:cubicBezTo>
                  <a:cubicBezTo>
                    <a:pt x="379" y="223"/>
                    <a:pt x="374" y="219"/>
                    <a:pt x="372" y="219"/>
                  </a:cubicBezTo>
                  <a:cubicBezTo>
                    <a:pt x="370" y="219"/>
                    <a:pt x="367" y="214"/>
                    <a:pt x="365" y="214"/>
                  </a:cubicBezTo>
                  <a:cubicBezTo>
                    <a:pt x="363" y="214"/>
                    <a:pt x="367" y="212"/>
                    <a:pt x="369" y="213"/>
                  </a:cubicBezTo>
                  <a:cubicBezTo>
                    <a:pt x="372" y="215"/>
                    <a:pt x="375" y="216"/>
                    <a:pt x="377" y="215"/>
                  </a:cubicBezTo>
                  <a:cubicBezTo>
                    <a:pt x="378" y="214"/>
                    <a:pt x="372" y="209"/>
                    <a:pt x="370" y="207"/>
                  </a:cubicBezTo>
                  <a:cubicBezTo>
                    <a:pt x="368" y="206"/>
                    <a:pt x="370" y="203"/>
                    <a:pt x="368" y="202"/>
                  </a:cubicBezTo>
                  <a:cubicBezTo>
                    <a:pt x="367" y="201"/>
                    <a:pt x="364" y="195"/>
                    <a:pt x="363" y="193"/>
                  </a:cubicBezTo>
                  <a:cubicBezTo>
                    <a:pt x="362" y="190"/>
                    <a:pt x="357" y="189"/>
                    <a:pt x="356" y="188"/>
                  </a:cubicBezTo>
                  <a:cubicBezTo>
                    <a:pt x="355" y="186"/>
                    <a:pt x="356" y="182"/>
                    <a:pt x="360" y="180"/>
                  </a:cubicBezTo>
                  <a:cubicBezTo>
                    <a:pt x="364" y="179"/>
                    <a:pt x="362" y="176"/>
                    <a:pt x="364" y="176"/>
                  </a:cubicBezTo>
                  <a:cubicBezTo>
                    <a:pt x="365" y="176"/>
                    <a:pt x="367" y="176"/>
                    <a:pt x="368" y="173"/>
                  </a:cubicBezTo>
                  <a:cubicBezTo>
                    <a:pt x="369" y="170"/>
                    <a:pt x="372" y="172"/>
                    <a:pt x="373" y="170"/>
                  </a:cubicBezTo>
                  <a:cubicBezTo>
                    <a:pt x="374" y="169"/>
                    <a:pt x="380" y="169"/>
                    <a:pt x="382" y="168"/>
                  </a:cubicBezTo>
                  <a:cubicBezTo>
                    <a:pt x="384" y="166"/>
                    <a:pt x="380" y="162"/>
                    <a:pt x="378" y="162"/>
                  </a:cubicBezTo>
                  <a:cubicBezTo>
                    <a:pt x="375" y="163"/>
                    <a:pt x="372" y="162"/>
                    <a:pt x="370" y="159"/>
                  </a:cubicBezTo>
                  <a:cubicBezTo>
                    <a:pt x="368" y="156"/>
                    <a:pt x="363" y="164"/>
                    <a:pt x="359" y="166"/>
                  </a:cubicBezTo>
                  <a:cubicBezTo>
                    <a:pt x="355" y="168"/>
                    <a:pt x="353" y="163"/>
                    <a:pt x="354" y="160"/>
                  </a:cubicBezTo>
                  <a:cubicBezTo>
                    <a:pt x="355" y="157"/>
                    <a:pt x="351" y="157"/>
                    <a:pt x="346" y="157"/>
                  </a:cubicBezTo>
                  <a:cubicBezTo>
                    <a:pt x="340" y="157"/>
                    <a:pt x="342" y="147"/>
                    <a:pt x="346" y="147"/>
                  </a:cubicBezTo>
                  <a:cubicBezTo>
                    <a:pt x="349" y="147"/>
                    <a:pt x="354" y="150"/>
                    <a:pt x="356" y="144"/>
                  </a:cubicBezTo>
                  <a:cubicBezTo>
                    <a:pt x="358" y="138"/>
                    <a:pt x="360" y="143"/>
                    <a:pt x="365" y="137"/>
                  </a:cubicBezTo>
                  <a:cubicBezTo>
                    <a:pt x="369" y="132"/>
                    <a:pt x="375" y="129"/>
                    <a:pt x="379" y="132"/>
                  </a:cubicBezTo>
                  <a:cubicBezTo>
                    <a:pt x="383" y="135"/>
                    <a:pt x="374" y="140"/>
                    <a:pt x="373" y="143"/>
                  </a:cubicBezTo>
                  <a:cubicBezTo>
                    <a:pt x="372" y="146"/>
                    <a:pt x="374" y="147"/>
                    <a:pt x="372" y="149"/>
                  </a:cubicBezTo>
                  <a:cubicBezTo>
                    <a:pt x="370" y="152"/>
                    <a:pt x="373" y="152"/>
                    <a:pt x="378" y="149"/>
                  </a:cubicBezTo>
                  <a:cubicBezTo>
                    <a:pt x="382" y="146"/>
                    <a:pt x="388" y="143"/>
                    <a:pt x="392" y="141"/>
                  </a:cubicBezTo>
                  <a:cubicBezTo>
                    <a:pt x="394" y="140"/>
                    <a:pt x="395" y="140"/>
                    <a:pt x="396" y="140"/>
                  </a:cubicBezTo>
                  <a:cubicBezTo>
                    <a:pt x="397" y="139"/>
                    <a:pt x="398" y="137"/>
                    <a:pt x="399" y="137"/>
                  </a:cubicBezTo>
                  <a:cubicBezTo>
                    <a:pt x="402" y="135"/>
                    <a:pt x="412" y="131"/>
                    <a:pt x="414" y="128"/>
                  </a:cubicBezTo>
                  <a:cubicBezTo>
                    <a:pt x="415" y="126"/>
                    <a:pt x="417" y="123"/>
                    <a:pt x="419" y="123"/>
                  </a:cubicBezTo>
                  <a:cubicBezTo>
                    <a:pt x="421" y="123"/>
                    <a:pt x="421" y="125"/>
                    <a:pt x="424" y="125"/>
                  </a:cubicBezTo>
                  <a:cubicBezTo>
                    <a:pt x="427" y="125"/>
                    <a:pt x="431" y="126"/>
                    <a:pt x="429" y="123"/>
                  </a:cubicBezTo>
                  <a:cubicBezTo>
                    <a:pt x="428" y="121"/>
                    <a:pt x="429" y="121"/>
                    <a:pt x="432" y="120"/>
                  </a:cubicBezTo>
                  <a:cubicBezTo>
                    <a:pt x="436" y="120"/>
                    <a:pt x="435" y="116"/>
                    <a:pt x="438" y="116"/>
                  </a:cubicBezTo>
                  <a:cubicBezTo>
                    <a:pt x="441" y="116"/>
                    <a:pt x="440" y="110"/>
                    <a:pt x="443" y="110"/>
                  </a:cubicBezTo>
                  <a:cubicBezTo>
                    <a:pt x="445" y="110"/>
                    <a:pt x="446" y="113"/>
                    <a:pt x="449" y="112"/>
                  </a:cubicBezTo>
                  <a:cubicBezTo>
                    <a:pt x="450" y="112"/>
                    <a:pt x="451" y="112"/>
                    <a:pt x="452" y="113"/>
                  </a:cubicBezTo>
                  <a:cubicBezTo>
                    <a:pt x="452" y="112"/>
                    <a:pt x="453" y="112"/>
                    <a:pt x="453" y="111"/>
                  </a:cubicBezTo>
                  <a:cubicBezTo>
                    <a:pt x="453" y="108"/>
                    <a:pt x="454" y="105"/>
                    <a:pt x="453" y="104"/>
                  </a:cubicBezTo>
                  <a:cubicBezTo>
                    <a:pt x="452" y="101"/>
                    <a:pt x="453" y="99"/>
                    <a:pt x="452" y="97"/>
                  </a:cubicBezTo>
                  <a:cubicBezTo>
                    <a:pt x="452" y="95"/>
                    <a:pt x="452" y="91"/>
                    <a:pt x="454" y="91"/>
                  </a:cubicBezTo>
                  <a:cubicBezTo>
                    <a:pt x="456" y="91"/>
                    <a:pt x="458" y="86"/>
                    <a:pt x="460" y="88"/>
                  </a:cubicBezTo>
                  <a:cubicBezTo>
                    <a:pt x="463" y="90"/>
                    <a:pt x="467" y="90"/>
                    <a:pt x="467" y="88"/>
                  </a:cubicBezTo>
                  <a:cubicBezTo>
                    <a:pt x="467" y="86"/>
                    <a:pt x="471" y="86"/>
                    <a:pt x="471" y="83"/>
                  </a:cubicBezTo>
                  <a:cubicBezTo>
                    <a:pt x="472" y="80"/>
                    <a:pt x="475" y="79"/>
                    <a:pt x="476" y="77"/>
                  </a:cubicBezTo>
                  <a:cubicBezTo>
                    <a:pt x="477" y="74"/>
                    <a:pt x="478" y="68"/>
                    <a:pt x="480" y="66"/>
                  </a:cubicBezTo>
                  <a:cubicBezTo>
                    <a:pt x="483" y="65"/>
                    <a:pt x="480" y="64"/>
                    <a:pt x="480" y="60"/>
                  </a:cubicBezTo>
                  <a:close/>
                  <a:moveTo>
                    <a:pt x="364" y="285"/>
                  </a:moveTo>
                  <a:cubicBezTo>
                    <a:pt x="361" y="295"/>
                    <a:pt x="367" y="299"/>
                    <a:pt x="368" y="299"/>
                  </a:cubicBezTo>
                  <a:cubicBezTo>
                    <a:pt x="370" y="297"/>
                    <a:pt x="380" y="277"/>
                    <a:pt x="378" y="274"/>
                  </a:cubicBezTo>
                  <a:cubicBezTo>
                    <a:pt x="376" y="271"/>
                    <a:pt x="366" y="276"/>
                    <a:pt x="364" y="285"/>
                  </a:cubicBezTo>
                  <a:close/>
                  <a:moveTo>
                    <a:pt x="279" y="317"/>
                  </a:moveTo>
                  <a:cubicBezTo>
                    <a:pt x="276" y="317"/>
                    <a:pt x="268" y="322"/>
                    <a:pt x="271" y="328"/>
                  </a:cubicBezTo>
                  <a:cubicBezTo>
                    <a:pt x="274" y="335"/>
                    <a:pt x="284" y="330"/>
                    <a:pt x="284" y="328"/>
                  </a:cubicBezTo>
                  <a:cubicBezTo>
                    <a:pt x="285" y="325"/>
                    <a:pt x="289" y="320"/>
                    <a:pt x="289" y="318"/>
                  </a:cubicBezTo>
                  <a:cubicBezTo>
                    <a:pt x="288" y="316"/>
                    <a:pt x="282" y="317"/>
                    <a:pt x="279" y="31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6" name="Freeform 145"/>
            <p:cNvSpPr>
              <a:spLocks noEditPoints="1"/>
            </p:cNvSpPr>
            <p:nvPr/>
          </p:nvSpPr>
          <p:spPr bwMode="auto">
            <a:xfrm>
              <a:off x="11931100" y="5528809"/>
              <a:ext cx="269875" cy="376238"/>
            </a:xfrm>
            <a:custGeom>
              <a:avLst/>
              <a:gdLst>
                <a:gd name="T0" fmla="*/ 41 w 78"/>
                <a:gd name="T1" fmla="*/ 42 h 108"/>
                <a:gd name="T2" fmla="*/ 51 w 78"/>
                <a:gd name="T3" fmla="*/ 49 h 108"/>
                <a:gd name="T4" fmla="*/ 53 w 78"/>
                <a:gd name="T5" fmla="*/ 56 h 108"/>
                <a:gd name="T6" fmla="*/ 57 w 78"/>
                <a:gd name="T7" fmla="*/ 59 h 108"/>
                <a:gd name="T8" fmla="*/ 61 w 78"/>
                <a:gd name="T9" fmla="*/ 69 h 108"/>
                <a:gd name="T10" fmla="*/ 63 w 78"/>
                <a:gd name="T11" fmla="*/ 67 h 108"/>
                <a:gd name="T12" fmla="*/ 67 w 78"/>
                <a:gd name="T13" fmla="*/ 63 h 108"/>
                <a:gd name="T14" fmla="*/ 65 w 78"/>
                <a:gd name="T15" fmla="*/ 53 h 108"/>
                <a:gd name="T16" fmla="*/ 56 w 78"/>
                <a:gd name="T17" fmla="*/ 46 h 108"/>
                <a:gd name="T18" fmla="*/ 50 w 78"/>
                <a:gd name="T19" fmla="*/ 39 h 108"/>
                <a:gd name="T20" fmla="*/ 39 w 78"/>
                <a:gd name="T21" fmla="*/ 37 h 108"/>
                <a:gd name="T22" fmla="*/ 35 w 78"/>
                <a:gd name="T23" fmla="*/ 30 h 108"/>
                <a:gd name="T24" fmla="*/ 40 w 78"/>
                <a:gd name="T25" fmla="*/ 19 h 108"/>
                <a:gd name="T26" fmla="*/ 40 w 78"/>
                <a:gd name="T27" fmla="*/ 5 h 108"/>
                <a:gd name="T28" fmla="*/ 39 w 78"/>
                <a:gd name="T29" fmla="*/ 3 h 108"/>
                <a:gd name="T30" fmla="*/ 27 w 78"/>
                <a:gd name="T31" fmla="*/ 2 h 108"/>
                <a:gd name="T32" fmla="*/ 25 w 78"/>
                <a:gd name="T33" fmla="*/ 20 h 108"/>
                <a:gd name="T34" fmla="*/ 21 w 78"/>
                <a:gd name="T35" fmla="*/ 20 h 108"/>
                <a:gd name="T36" fmla="*/ 24 w 78"/>
                <a:gd name="T37" fmla="*/ 30 h 108"/>
                <a:gd name="T38" fmla="*/ 26 w 78"/>
                <a:gd name="T39" fmla="*/ 37 h 108"/>
                <a:gd name="T40" fmla="*/ 34 w 78"/>
                <a:gd name="T41" fmla="*/ 39 h 108"/>
                <a:gd name="T42" fmla="*/ 41 w 78"/>
                <a:gd name="T43" fmla="*/ 42 h 108"/>
                <a:gd name="T44" fmla="*/ 26 w 78"/>
                <a:gd name="T45" fmla="*/ 44 h 108"/>
                <a:gd name="T46" fmla="*/ 34 w 78"/>
                <a:gd name="T47" fmla="*/ 52 h 108"/>
                <a:gd name="T48" fmla="*/ 26 w 78"/>
                <a:gd name="T49" fmla="*/ 44 h 108"/>
                <a:gd name="T50" fmla="*/ 39 w 78"/>
                <a:gd name="T51" fmla="*/ 67 h 108"/>
                <a:gd name="T52" fmla="*/ 44 w 78"/>
                <a:gd name="T53" fmla="*/ 64 h 108"/>
                <a:gd name="T54" fmla="*/ 44 w 78"/>
                <a:gd name="T55" fmla="*/ 71 h 108"/>
                <a:gd name="T56" fmla="*/ 45 w 78"/>
                <a:gd name="T57" fmla="*/ 80 h 108"/>
                <a:gd name="T58" fmla="*/ 54 w 78"/>
                <a:gd name="T59" fmla="*/ 67 h 108"/>
                <a:gd name="T60" fmla="*/ 51 w 78"/>
                <a:gd name="T61" fmla="*/ 65 h 108"/>
                <a:gd name="T62" fmla="*/ 39 w 78"/>
                <a:gd name="T63" fmla="*/ 56 h 108"/>
                <a:gd name="T64" fmla="*/ 39 w 78"/>
                <a:gd name="T65" fmla="*/ 67 h 108"/>
                <a:gd name="T66" fmla="*/ 11 w 78"/>
                <a:gd name="T67" fmla="*/ 71 h 108"/>
                <a:gd name="T68" fmla="*/ 1 w 78"/>
                <a:gd name="T69" fmla="*/ 85 h 108"/>
                <a:gd name="T70" fmla="*/ 15 w 78"/>
                <a:gd name="T71" fmla="*/ 71 h 108"/>
                <a:gd name="T72" fmla="*/ 18 w 78"/>
                <a:gd name="T73" fmla="*/ 63 h 108"/>
                <a:gd name="T74" fmla="*/ 11 w 78"/>
                <a:gd name="T75" fmla="*/ 71 h 108"/>
                <a:gd name="T76" fmla="*/ 54 w 78"/>
                <a:gd name="T77" fmla="*/ 76 h 108"/>
                <a:gd name="T78" fmla="*/ 59 w 78"/>
                <a:gd name="T79" fmla="*/ 72 h 108"/>
                <a:gd name="T80" fmla="*/ 54 w 78"/>
                <a:gd name="T81" fmla="*/ 76 h 108"/>
                <a:gd name="T82" fmla="*/ 75 w 78"/>
                <a:gd name="T83" fmla="*/ 95 h 108"/>
                <a:gd name="T84" fmla="*/ 73 w 78"/>
                <a:gd name="T85" fmla="*/ 77 h 108"/>
                <a:gd name="T86" fmla="*/ 67 w 78"/>
                <a:gd name="T87" fmla="*/ 76 h 108"/>
                <a:gd name="T88" fmla="*/ 63 w 78"/>
                <a:gd name="T89" fmla="*/ 81 h 108"/>
                <a:gd name="T90" fmla="*/ 58 w 78"/>
                <a:gd name="T91" fmla="*/ 84 h 108"/>
                <a:gd name="T92" fmla="*/ 51 w 78"/>
                <a:gd name="T93" fmla="*/ 83 h 108"/>
                <a:gd name="T94" fmla="*/ 42 w 78"/>
                <a:gd name="T95" fmla="*/ 88 h 108"/>
                <a:gd name="T96" fmla="*/ 39 w 78"/>
                <a:gd name="T97" fmla="*/ 96 h 108"/>
                <a:gd name="T98" fmla="*/ 46 w 78"/>
                <a:gd name="T99" fmla="*/ 93 h 108"/>
                <a:gd name="T100" fmla="*/ 52 w 78"/>
                <a:gd name="T101" fmla="*/ 90 h 108"/>
                <a:gd name="T102" fmla="*/ 58 w 78"/>
                <a:gd name="T103" fmla="*/ 104 h 108"/>
                <a:gd name="T104" fmla="*/ 67 w 78"/>
                <a:gd name="T105" fmla="*/ 108 h 108"/>
                <a:gd name="T106" fmla="*/ 66 w 78"/>
                <a:gd name="T107" fmla="*/ 98 h 108"/>
                <a:gd name="T108" fmla="*/ 75 w 78"/>
                <a:gd name="T109" fmla="*/ 9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 h="108">
                  <a:moveTo>
                    <a:pt x="41" y="42"/>
                  </a:moveTo>
                  <a:cubicBezTo>
                    <a:pt x="46" y="41"/>
                    <a:pt x="52" y="47"/>
                    <a:pt x="51" y="49"/>
                  </a:cubicBezTo>
                  <a:cubicBezTo>
                    <a:pt x="50" y="51"/>
                    <a:pt x="51" y="58"/>
                    <a:pt x="53" y="56"/>
                  </a:cubicBezTo>
                  <a:cubicBezTo>
                    <a:pt x="55" y="54"/>
                    <a:pt x="59" y="56"/>
                    <a:pt x="57" y="59"/>
                  </a:cubicBezTo>
                  <a:cubicBezTo>
                    <a:pt x="54" y="63"/>
                    <a:pt x="60" y="66"/>
                    <a:pt x="61" y="69"/>
                  </a:cubicBezTo>
                  <a:cubicBezTo>
                    <a:pt x="61" y="73"/>
                    <a:pt x="64" y="70"/>
                    <a:pt x="63" y="67"/>
                  </a:cubicBezTo>
                  <a:cubicBezTo>
                    <a:pt x="63" y="64"/>
                    <a:pt x="64" y="65"/>
                    <a:pt x="67" y="63"/>
                  </a:cubicBezTo>
                  <a:cubicBezTo>
                    <a:pt x="70" y="60"/>
                    <a:pt x="67" y="57"/>
                    <a:pt x="65" y="53"/>
                  </a:cubicBezTo>
                  <a:cubicBezTo>
                    <a:pt x="63" y="49"/>
                    <a:pt x="56" y="50"/>
                    <a:pt x="56" y="46"/>
                  </a:cubicBezTo>
                  <a:cubicBezTo>
                    <a:pt x="56" y="43"/>
                    <a:pt x="50" y="41"/>
                    <a:pt x="50" y="39"/>
                  </a:cubicBezTo>
                  <a:cubicBezTo>
                    <a:pt x="50" y="37"/>
                    <a:pt x="43" y="35"/>
                    <a:pt x="39" y="37"/>
                  </a:cubicBezTo>
                  <a:cubicBezTo>
                    <a:pt x="35" y="40"/>
                    <a:pt x="38" y="33"/>
                    <a:pt x="35" y="30"/>
                  </a:cubicBezTo>
                  <a:cubicBezTo>
                    <a:pt x="32" y="27"/>
                    <a:pt x="37" y="22"/>
                    <a:pt x="40" y="19"/>
                  </a:cubicBezTo>
                  <a:cubicBezTo>
                    <a:pt x="44" y="15"/>
                    <a:pt x="39" y="8"/>
                    <a:pt x="40" y="5"/>
                  </a:cubicBezTo>
                  <a:cubicBezTo>
                    <a:pt x="40" y="3"/>
                    <a:pt x="40" y="2"/>
                    <a:pt x="39" y="3"/>
                  </a:cubicBezTo>
                  <a:cubicBezTo>
                    <a:pt x="37" y="4"/>
                    <a:pt x="30" y="0"/>
                    <a:pt x="27" y="2"/>
                  </a:cubicBezTo>
                  <a:cubicBezTo>
                    <a:pt x="24" y="4"/>
                    <a:pt x="27" y="19"/>
                    <a:pt x="25" y="20"/>
                  </a:cubicBezTo>
                  <a:cubicBezTo>
                    <a:pt x="24" y="22"/>
                    <a:pt x="22" y="18"/>
                    <a:pt x="21" y="20"/>
                  </a:cubicBezTo>
                  <a:cubicBezTo>
                    <a:pt x="21" y="22"/>
                    <a:pt x="22" y="30"/>
                    <a:pt x="24" y="30"/>
                  </a:cubicBezTo>
                  <a:cubicBezTo>
                    <a:pt x="25" y="30"/>
                    <a:pt x="27" y="33"/>
                    <a:pt x="26" y="37"/>
                  </a:cubicBezTo>
                  <a:cubicBezTo>
                    <a:pt x="25" y="40"/>
                    <a:pt x="29" y="41"/>
                    <a:pt x="34" y="39"/>
                  </a:cubicBezTo>
                  <a:cubicBezTo>
                    <a:pt x="38" y="38"/>
                    <a:pt x="37" y="42"/>
                    <a:pt x="41" y="42"/>
                  </a:cubicBezTo>
                  <a:close/>
                  <a:moveTo>
                    <a:pt x="26" y="44"/>
                  </a:moveTo>
                  <a:cubicBezTo>
                    <a:pt x="27" y="47"/>
                    <a:pt x="28" y="54"/>
                    <a:pt x="34" y="52"/>
                  </a:cubicBezTo>
                  <a:cubicBezTo>
                    <a:pt x="39" y="51"/>
                    <a:pt x="25" y="41"/>
                    <a:pt x="26" y="44"/>
                  </a:cubicBezTo>
                  <a:close/>
                  <a:moveTo>
                    <a:pt x="39" y="67"/>
                  </a:moveTo>
                  <a:cubicBezTo>
                    <a:pt x="40" y="67"/>
                    <a:pt x="43" y="67"/>
                    <a:pt x="44" y="64"/>
                  </a:cubicBezTo>
                  <a:cubicBezTo>
                    <a:pt x="44" y="62"/>
                    <a:pt x="46" y="69"/>
                    <a:pt x="44" y="71"/>
                  </a:cubicBezTo>
                  <a:cubicBezTo>
                    <a:pt x="42" y="73"/>
                    <a:pt x="42" y="79"/>
                    <a:pt x="45" y="80"/>
                  </a:cubicBezTo>
                  <a:cubicBezTo>
                    <a:pt x="49" y="80"/>
                    <a:pt x="55" y="69"/>
                    <a:pt x="54" y="67"/>
                  </a:cubicBezTo>
                  <a:cubicBezTo>
                    <a:pt x="53" y="65"/>
                    <a:pt x="50" y="68"/>
                    <a:pt x="51" y="65"/>
                  </a:cubicBezTo>
                  <a:cubicBezTo>
                    <a:pt x="52" y="63"/>
                    <a:pt x="42" y="55"/>
                    <a:pt x="39" y="56"/>
                  </a:cubicBezTo>
                  <a:cubicBezTo>
                    <a:pt x="35" y="57"/>
                    <a:pt x="36" y="67"/>
                    <a:pt x="39" y="67"/>
                  </a:cubicBezTo>
                  <a:close/>
                  <a:moveTo>
                    <a:pt x="11" y="71"/>
                  </a:moveTo>
                  <a:cubicBezTo>
                    <a:pt x="8" y="76"/>
                    <a:pt x="0" y="83"/>
                    <a:pt x="1" y="85"/>
                  </a:cubicBezTo>
                  <a:cubicBezTo>
                    <a:pt x="2" y="87"/>
                    <a:pt x="11" y="74"/>
                    <a:pt x="15" y="71"/>
                  </a:cubicBezTo>
                  <a:cubicBezTo>
                    <a:pt x="20" y="68"/>
                    <a:pt x="19" y="65"/>
                    <a:pt x="18" y="63"/>
                  </a:cubicBezTo>
                  <a:cubicBezTo>
                    <a:pt x="16" y="60"/>
                    <a:pt x="15" y="67"/>
                    <a:pt x="11" y="71"/>
                  </a:cubicBezTo>
                  <a:close/>
                  <a:moveTo>
                    <a:pt x="54" y="76"/>
                  </a:moveTo>
                  <a:cubicBezTo>
                    <a:pt x="54" y="78"/>
                    <a:pt x="61" y="75"/>
                    <a:pt x="59" y="72"/>
                  </a:cubicBezTo>
                  <a:cubicBezTo>
                    <a:pt x="58" y="70"/>
                    <a:pt x="53" y="74"/>
                    <a:pt x="54" y="76"/>
                  </a:cubicBezTo>
                  <a:close/>
                  <a:moveTo>
                    <a:pt x="75" y="95"/>
                  </a:moveTo>
                  <a:cubicBezTo>
                    <a:pt x="78" y="91"/>
                    <a:pt x="73" y="83"/>
                    <a:pt x="73" y="77"/>
                  </a:cubicBezTo>
                  <a:cubicBezTo>
                    <a:pt x="73" y="71"/>
                    <a:pt x="65" y="73"/>
                    <a:pt x="67" y="76"/>
                  </a:cubicBezTo>
                  <a:cubicBezTo>
                    <a:pt x="69" y="80"/>
                    <a:pt x="63" y="77"/>
                    <a:pt x="63" y="81"/>
                  </a:cubicBezTo>
                  <a:cubicBezTo>
                    <a:pt x="62" y="84"/>
                    <a:pt x="58" y="81"/>
                    <a:pt x="58" y="84"/>
                  </a:cubicBezTo>
                  <a:cubicBezTo>
                    <a:pt x="58" y="87"/>
                    <a:pt x="53" y="84"/>
                    <a:pt x="51" y="83"/>
                  </a:cubicBezTo>
                  <a:cubicBezTo>
                    <a:pt x="49" y="81"/>
                    <a:pt x="45" y="87"/>
                    <a:pt x="42" y="88"/>
                  </a:cubicBezTo>
                  <a:cubicBezTo>
                    <a:pt x="38" y="89"/>
                    <a:pt x="36" y="97"/>
                    <a:pt x="39" y="96"/>
                  </a:cubicBezTo>
                  <a:cubicBezTo>
                    <a:pt x="41" y="96"/>
                    <a:pt x="43" y="92"/>
                    <a:pt x="46" y="93"/>
                  </a:cubicBezTo>
                  <a:cubicBezTo>
                    <a:pt x="49" y="93"/>
                    <a:pt x="48" y="90"/>
                    <a:pt x="52" y="90"/>
                  </a:cubicBezTo>
                  <a:cubicBezTo>
                    <a:pt x="56" y="91"/>
                    <a:pt x="53" y="103"/>
                    <a:pt x="58" y="104"/>
                  </a:cubicBezTo>
                  <a:cubicBezTo>
                    <a:pt x="64" y="105"/>
                    <a:pt x="64" y="108"/>
                    <a:pt x="67" y="108"/>
                  </a:cubicBezTo>
                  <a:cubicBezTo>
                    <a:pt x="69" y="108"/>
                    <a:pt x="66" y="101"/>
                    <a:pt x="66" y="98"/>
                  </a:cubicBezTo>
                  <a:cubicBezTo>
                    <a:pt x="67" y="96"/>
                    <a:pt x="72" y="98"/>
                    <a:pt x="75" y="9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7" name="Freeform 146"/>
            <p:cNvSpPr>
              <a:spLocks noEditPoints="1"/>
            </p:cNvSpPr>
            <p:nvPr/>
          </p:nvSpPr>
          <p:spPr bwMode="auto">
            <a:xfrm>
              <a:off x="12596263" y="6136821"/>
              <a:ext cx="277813" cy="225425"/>
            </a:xfrm>
            <a:custGeom>
              <a:avLst/>
              <a:gdLst>
                <a:gd name="T0" fmla="*/ 73 w 80"/>
                <a:gd name="T1" fmla="*/ 60 h 65"/>
                <a:gd name="T2" fmla="*/ 68 w 80"/>
                <a:gd name="T3" fmla="*/ 54 h 65"/>
                <a:gd name="T4" fmla="*/ 60 w 80"/>
                <a:gd name="T5" fmla="*/ 51 h 65"/>
                <a:gd name="T6" fmla="*/ 54 w 80"/>
                <a:gd name="T7" fmla="*/ 40 h 65"/>
                <a:gd name="T8" fmla="*/ 52 w 80"/>
                <a:gd name="T9" fmla="*/ 33 h 65"/>
                <a:gd name="T10" fmla="*/ 54 w 80"/>
                <a:gd name="T11" fmla="*/ 28 h 65"/>
                <a:gd name="T12" fmla="*/ 38 w 80"/>
                <a:gd name="T13" fmla="*/ 19 h 65"/>
                <a:gd name="T14" fmla="*/ 6 w 80"/>
                <a:gd name="T15" fmla="*/ 2 h 65"/>
                <a:gd name="T16" fmla="*/ 0 w 80"/>
                <a:gd name="T17" fmla="*/ 0 h 65"/>
                <a:gd name="T18" fmla="*/ 0 w 80"/>
                <a:gd name="T19" fmla="*/ 51 h 65"/>
                <a:gd name="T20" fmla="*/ 9 w 80"/>
                <a:gd name="T21" fmla="*/ 54 h 65"/>
                <a:gd name="T22" fmla="*/ 18 w 80"/>
                <a:gd name="T23" fmla="*/ 48 h 65"/>
                <a:gd name="T24" fmla="*/ 23 w 80"/>
                <a:gd name="T25" fmla="*/ 42 h 65"/>
                <a:gd name="T26" fmla="*/ 40 w 80"/>
                <a:gd name="T27" fmla="*/ 46 h 65"/>
                <a:gd name="T28" fmla="*/ 58 w 80"/>
                <a:gd name="T29" fmla="*/ 62 h 65"/>
                <a:gd name="T30" fmla="*/ 75 w 80"/>
                <a:gd name="T31" fmla="*/ 65 h 65"/>
                <a:gd name="T32" fmla="*/ 73 w 80"/>
                <a:gd name="T33" fmla="*/ 60 h 65"/>
                <a:gd name="T34" fmla="*/ 77 w 80"/>
                <a:gd name="T35" fmla="*/ 23 h 65"/>
                <a:gd name="T36" fmla="*/ 60 w 80"/>
                <a:gd name="T37" fmla="*/ 24 h 65"/>
                <a:gd name="T38" fmla="*/ 73 w 80"/>
                <a:gd name="T39"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0" h="65">
                  <a:moveTo>
                    <a:pt x="73" y="60"/>
                  </a:moveTo>
                  <a:cubicBezTo>
                    <a:pt x="72" y="59"/>
                    <a:pt x="67" y="56"/>
                    <a:pt x="68" y="54"/>
                  </a:cubicBezTo>
                  <a:cubicBezTo>
                    <a:pt x="68" y="53"/>
                    <a:pt x="63" y="53"/>
                    <a:pt x="60" y="51"/>
                  </a:cubicBezTo>
                  <a:cubicBezTo>
                    <a:pt x="56" y="49"/>
                    <a:pt x="57" y="42"/>
                    <a:pt x="54" y="40"/>
                  </a:cubicBezTo>
                  <a:cubicBezTo>
                    <a:pt x="50" y="38"/>
                    <a:pt x="48" y="33"/>
                    <a:pt x="52" y="33"/>
                  </a:cubicBezTo>
                  <a:cubicBezTo>
                    <a:pt x="56" y="34"/>
                    <a:pt x="57" y="31"/>
                    <a:pt x="54" y="28"/>
                  </a:cubicBezTo>
                  <a:cubicBezTo>
                    <a:pt x="50" y="25"/>
                    <a:pt x="38" y="24"/>
                    <a:pt x="38" y="19"/>
                  </a:cubicBezTo>
                  <a:cubicBezTo>
                    <a:pt x="37" y="15"/>
                    <a:pt x="16" y="4"/>
                    <a:pt x="6" y="2"/>
                  </a:cubicBezTo>
                  <a:cubicBezTo>
                    <a:pt x="4" y="2"/>
                    <a:pt x="2" y="1"/>
                    <a:pt x="0" y="0"/>
                  </a:cubicBezTo>
                  <a:cubicBezTo>
                    <a:pt x="0" y="51"/>
                    <a:pt x="0" y="51"/>
                    <a:pt x="0" y="51"/>
                  </a:cubicBezTo>
                  <a:cubicBezTo>
                    <a:pt x="2" y="52"/>
                    <a:pt x="5" y="54"/>
                    <a:pt x="9" y="54"/>
                  </a:cubicBezTo>
                  <a:cubicBezTo>
                    <a:pt x="19" y="54"/>
                    <a:pt x="17" y="48"/>
                    <a:pt x="18" y="48"/>
                  </a:cubicBezTo>
                  <a:cubicBezTo>
                    <a:pt x="20" y="48"/>
                    <a:pt x="21" y="45"/>
                    <a:pt x="23" y="42"/>
                  </a:cubicBezTo>
                  <a:cubicBezTo>
                    <a:pt x="25" y="40"/>
                    <a:pt x="35" y="42"/>
                    <a:pt x="40" y="46"/>
                  </a:cubicBezTo>
                  <a:cubicBezTo>
                    <a:pt x="46" y="50"/>
                    <a:pt x="52" y="63"/>
                    <a:pt x="58" y="62"/>
                  </a:cubicBezTo>
                  <a:cubicBezTo>
                    <a:pt x="63" y="61"/>
                    <a:pt x="69" y="65"/>
                    <a:pt x="75" y="65"/>
                  </a:cubicBezTo>
                  <a:cubicBezTo>
                    <a:pt x="80" y="65"/>
                    <a:pt x="75" y="61"/>
                    <a:pt x="73" y="60"/>
                  </a:cubicBezTo>
                  <a:close/>
                  <a:moveTo>
                    <a:pt x="77" y="23"/>
                  </a:moveTo>
                  <a:cubicBezTo>
                    <a:pt x="71" y="26"/>
                    <a:pt x="60" y="21"/>
                    <a:pt x="60" y="24"/>
                  </a:cubicBezTo>
                  <a:cubicBezTo>
                    <a:pt x="60" y="26"/>
                    <a:pt x="67" y="30"/>
                    <a:pt x="73" y="30"/>
                  </a:cubicBezTo>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8" name="Freeform 147"/>
            <p:cNvSpPr>
              <a:spLocks noEditPoints="1"/>
            </p:cNvSpPr>
            <p:nvPr/>
          </p:nvSpPr>
          <p:spPr bwMode="auto">
            <a:xfrm>
              <a:off x="12596263" y="6136821"/>
              <a:ext cx="277813" cy="225425"/>
            </a:xfrm>
            <a:custGeom>
              <a:avLst/>
              <a:gdLst>
                <a:gd name="T0" fmla="*/ 73 w 80"/>
                <a:gd name="T1" fmla="*/ 60 h 65"/>
                <a:gd name="T2" fmla="*/ 68 w 80"/>
                <a:gd name="T3" fmla="*/ 54 h 65"/>
                <a:gd name="T4" fmla="*/ 60 w 80"/>
                <a:gd name="T5" fmla="*/ 51 h 65"/>
                <a:gd name="T6" fmla="*/ 54 w 80"/>
                <a:gd name="T7" fmla="*/ 40 h 65"/>
                <a:gd name="T8" fmla="*/ 52 w 80"/>
                <a:gd name="T9" fmla="*/ 33 h 65"/>
                <a:gd name="T10" fmla="*/ 54 w 80"/>
                <a:gd name="T11" fmla="*/ 28 h 65"/>
                <a:gd name="T12" fmla="*/ 38 w 80"/>
                <a:gd name="T13" fmla="*/ 19 h 65"/>
                <a:gd name="T14" fmla="*/ 6 w 80"/>
                <a:gd name="T15" fmla="*/ 2 h 65"/>
                <a:gd name="T16" fmla="*/ 0 w 80"/>
                <a:gd name="T17" fmla="*/ 0 h 65"/>
                <a:gd name="T18" fmla="*/ 0 w 80"/>
                <a:gd name="T19" fmla="*/ 51 h 65"/>
                <a:gd name="T20" fmla="*/ 9 w 80"/>
                <a:gd name="T21" fmla="*/ 54 h 65"/>
                <a:gd name="T22" fmla="*/ 18 w 80"/>
                <a:gd name="T23" fmla="*/ 48 h 65"/>
                <a:gd name="T24" fmla="*/ 23 w 80"/>
                <a:gd name="T25" fmla="*/ 42 h 65"/>
                <a:gd name="T26" fmla="*/ 40 w 80"/>
                <a:gd name="T27" fmla="*/ 46 h 65"/>
                <a:gd name="T28" fmla="*/ 58 w 80"/>
                <a:gd name="T29" fmla="*/ 62 h 65"/>
                <a:gd name="T30" fmla="*/ 75 w 80"/>
                <a:gd name="T31" fmla="*/ 65 h 65"/>
                <a:gd name="T32" fmla="*/ 73 w 80"/>
                <a:gd name="T33" fmla="*/ 60 h 65"/>
                <a:gd name="T34" fmla="*/ 77 w 80"/>
                <a:gd name="T35" fmla="*/ 23 h 65"/>
                <a:gd name="T36" fmla="*/ 60 w 80"/>
                <a:gd name="T37" fmla="*/ 24 h 65"/>
                <a:gd name="T38" fmla="*/ 73 w 80"/>
                <a:gd name="T39"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0" h="65">
                  <a:moveTo>
                    <a:pt x="73" y="60"/>
                  </a:moveTo>
                  <a:cubicBezTo>
                    <a:pt x="72" y="59"/>
                    <a:pt x="67" y="56"/>
                    <a:pt x="68" y="54"/>
                  </a:cubicBezTo>
                  <a:cubicBezTo>
                    <a:pt x="68" y="53"/>
                    <a:pt x="63" y="53"/>
                    <a:pt x="60" y="51"/>
                  </a:cubicBezTo>
                  <a:cubicBezTo>
                    <a:pt x="56" y="49"/>
                    <a:pt x="57" y="42"/>
                    <a:pt x="54" y="40"/>
                  </a:cubicBezTo>
                  <a:cubicBezTo>
                    <a:pt x="50" y="38"/>
                    <a:pt x="48" y="33"/>
                    <a:pt x="52" y="33"/>
                  </a:cubicBezTo>
                  <a:cubicBezTo>
                    <a:pt x="56" y="34"/>
                    <a:pt x="57" y="31"/>
                    <a:pt x="54" y="28"/>
                  </a:cubicBezTo>
                  <a:cubicBezTo>
                    <a:pt x="50" y="25"/>
                    <a:pt x="38" y="24"/>
                    <a:pt x="38" y="19"/>
                  </a:cubicBezTo>
                  <a:cubicBezTo>
                    <a:pt x="37" y="15"/>
                    <a:pt x="16" y="4"/>
                    <a:pt x="6" y="2"/>
                  </a:cubicBezTo>
                  <a:cubicBezTo>
                    <a:pt x="4" y="2"/>
                    <a:pt x="2" y="1"/>
                    <a:pt x="0" y="0"/>
                  </a:cubicBezTo>
                  <a:cubicBezTo>
                    <a:pt x="0" y="51"/>
                    <a:pt x="0" y="51"/>
                    <a:pt x="0" y="51"/>
                  </a:cubicBezTo>
                  <a:cubicBezTo>
                    <a:pt x="2" y="52"/>
                    <a:pt x="5" y="54"/>
                    <a:pt x="9" y="54"/>
                  </a:cubicBezTo>
                  <a:cubicBezTo>
                    <a:pt x="19" y="54"/>
                    <a:pt x="17" y="48"/>
                    <a:pt x="18" y="48"/>
                  </a:cubicBezTo>
                  <a:cubicBezTo>
                    <a:pt x="20" y="48"/>
                    <a:pt x="21" y="45"/>
                    <a:pt x="23" y="42"/>
                  </a:cubicBezTo>
                  <a:cubicBezTo>
                    <a:pt x="25" y="40"/>
                    <a:pt x="35" y="42"/>
                    <a:pt x="40" y="46"/>
                  </a:cubicBezTo>
                  <a:cubicBezTo>
                    <a:pt x="46" y="50"/>
                    <a:pt x="52" y="63"/>
                    <a:pt x="58" y="62"/>
                  </a:cubicBezTo>
                  <a:cubicBezTo>
                    <a:pt x="63" y="61"/>
                    <a:pt x="69" y="65"/>
                    <a:pt x="75" y="65"/>
                  </a:cubicBezTo>
                  <a:cubicBezTo>
                    <a:pt x="80" y="65"/>
                    <a:pt x="75" y="61"/>
                    <a:pt x="73" y="60"/>
                  </a:cubicBezTo>
                  <a:close/>
                  <a:moveTo>
                    <a:pt x="77" y="23"/>
                  </a:moveTo>
                  <a:cubicBezTo>
                    <a:pt x="71" y="26"/>
                    <a:pt x="60" y="21"/>
                    <a:pt x="60" y="24"/>
                  </a:cubicBezTo>
                  <a:cubicBezTo>
                    <a:pt x="60" y="26"/>
                    <a:pt x="67" y="30"/>
                    <a:pt x="73" y="30"/>
                  </a:cubicBezTo>
                </a:path>
              </a:pathLst>
            </a:custGeom>
            <a:grpFill/>
            <a:ln w="3175" cap="flat">
              <a:solidFill>
                <a:schemeClr val="bg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uk-UA"/>
            </a:p>
          </p:txBody>
        </p:sp>
        <p:sp>
          <p:nvSpPr>
            <p:cNvPr id="149" name="Freeform 148"/>
            <p:cNvSpPr>
              <a:spLocks/>
            </p:cNvSpPr>
            <p:nvPr/>
          </p:nvSpPr>
          <p:spPr bwMode="auto">
            <a:xfrm>
              <a:off x="10910338" y="5785984"/>
              <a:ext cx="61913" cy="114300"/>
            </a:xfrm>
            <a:custGeom>
              <a:avLst/>
              <a:gdLst>
                <a:gd name="T0" fmla="*/ 4 w 18"/>
                <a:gd name="T1" fmla="*/ 0 h 33"/>
                <a:gd name="T2" fmla="*/ 2 w 18"/>
                <a:gd name="T3" fmla="*/ 8 h 33"/>
                <a:gd name="T4" fmla="*/ 1 w 18"/>
                <a:gd name="T5" fmla="*/ 18 h 33"/>
                <a:gd name="T6" fmla="*/ 5 w 18"/>
                <a:gd name="T7" fmla="*/ 30 h 33"/>
                <a:gd name="T8" fmla="*/ 17 w 18"/>
                <a:gd name="T9" fmla="*/ 19 h 33"/>
                <a:gd name="T10" fmla="*/ 4 w 18"/>
                <a:gd name="T11" fmla="*/ 0 h 33"/>
              </a:gdLst>
              <a:ahLst/>
              <a:cxnLst>
                <a:cxn ang="0">
                  <a:pos x="T0" y="T1"/>
                </a:cxn>
                <a:cxn ang="0">
                  <a:pos x="T2" y="T3"/>
                </a:cxn>
                <a:cxn ang="0">
                  <a:pos x="T4" y="T5"/>
                </a:cxn>
                <a:cxn ang="0">
                  <a:pos x="T6" y="T7"/>
                </a:cxn>
                <a:cxn ang="0">
                  <a:pos x="T8" y="T9"/>
                </a:cxn>
                <a:cxn ang="0">
                  <a:pos x="T10" y="T11"/>
                </a:cxn>
              </a:cxnLst>
              <a:rect l="0" t="0" r="r" b="b"/>
              <a:pathLst>
                <a:path w="18" h="33">
                  <a:moveTo>
                    <a:pt x="4" y="0"/>
                  </a:moveTo>
                  <a:cubicBezTo>
                    <a:pt x="2" y="0"/>
                    <a:pt x="3" y="4"/>
                    <a:pt x="2" y="8"/>
                  </a:cubicBezTo>
                  <a:cubicBezTo>
                    <a:pt x="0" y="11"/>
                    <a:pt x="1" y="14"/>
                    <a:pt x="1" y="18"/>
                  </a:cubicBezTo>
                  <a:cubicBezTo>
                    <a:pt x="2" y="23"/>
                    <a:pt x="1" y="28"/>
                    <a:pt x="5" y="30"/>
                  </a:cubicBezTo>
                  <a:cubicBezTo>
                    <a:pt x="10" y="33"/>
                    <a:pt x="17" y="25"/>
                    <a:pt x="17" y="19"/>
                  </a:cubicBezTo>
                  <a:cubicBezTo>
                    <a:pt x="18" y="12"/>
                    <a:pt x="6" y="0"/>
                    <a:pt x="4"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0" name="Freeform 149"/>
            <p:cNvSpPr>
              <a:spLocks/>
            </p:cNvSpPr>
            <p:nvPr/>
          </p:nvSpPr>
          <p:spPr bwMode="auto">
            <a:xfrm>
              <a:off x="9872113" y="6384471"/>
              <a:ext cx="207963" cy="409575"/>
            </a:xfrm>
            <a:custGeom>
              <a:avLst/>
              <a:gdLst>
                <a:gd name="T0" fmla="*/ 51 w 60"/>
                <a:gd name="T1" fmla="*/ 3 h 118"/>
                <a:gd name="T2" fmla="*/ 48 w 60"/>
                <a:gd name="T3" fmla="*/ 6 h 118"/>
                <a:gd name="T4" fmla="*/ 47 w 60"/>
                <a:gd name="T5" fmla="*/ 12 h 118"/>
                <a:gd name="T6" fmla="*/ 42 w 60"/>
                <a:gd name="T7" fmla="*/ 15 h 118"/>
                <a:gd name="T8" fmla="*/ 38 w 60"/>
                <a:gd name="T9" fmla="*/ 19 h 118"/>
                <a:gd name="T10" fmla="*/ 38 w 60"/>
                <a:gd name="T11" fmla="*/ 23 h 118"/>
                <a:gd name="T12" fmla="*/ 32 w 60"/>
                <a:gd name="T13" fmla="*/ 28 h 118"/>
                <a:gd name="T14" fmla="*/ 20 w 60"/>
                <a:gd name="T15" fmla="*/ 34 h 118"/>
                <a:gd name="T16" fmla="*/ 10 w 60"/>
                <a:gd name="T17" fmla="*/ 36 h 118"/>
                <a:gd name="T18" fmla="*/ 7 w 60"/>
                <a:gd name="T19" fmla="*/ 46 h 118"/>
                <a:gd name="T20" fmla="*/ 8 w 60"/>
                <a:gd name="T21" fmla="*/ 61 h 118"/>
                <a:gd name="T22" fmla="*/ 6 w 60"/>
                <a:gd name="T23" fmla="*/ 77 h 118"/>
                <a:gd name="T24" fmla="*/ 3 w 60"/>
                <a:gd name="T25" fmla="*/ 96 h 118"/>
                <a:gd name="T26" fmla="*/ 8 w 60"/>
                <a:gd name="T27" fmla="*/ 112 h 118"/>
                <a:gd name="T28" fmla="*/ 22 w 60"/>
                <a:gd name="T29" fmla="*/ 115 h 118"/>
                <a:gd name="T30" fmla="*/ 31 w 60"/>
                <a:gd name="T31" fmla="*/ 112 h 118"/>
                <a:gd name="T32" fmla="*/ 42 w 60"/>
                <a:gd name="T33" fmla="*/ 78 h 118"/>
                <a:gd name="T34" fmla="*/ 51 w 60"/>
                <a:gd name="T35" fmla="*/ 47 h 118"/>
                <a:gd name="T36" fmla="*/ 53 w 60"/>
                <a:gd name="T37" fmla="*/ 38 h 118"/>
                <a:gd name="T38" fmla="*/ 55 w 60"/>
                <a:gd name="T39" fmla="*/ 33 h 118"/>
                <a:gd name="T40" fmla="*/ 59 w 60"/>
                <a:gd name="T41" fmla="*/ 32 h 118"/>
                <a:gd name="T42" fmla="*/ 56 w 60"/>
                <a:gd name="T43" fmla="*/ 17 h 118"/>
                <a:gd name="T44" fmla="*/ 51 w 60"/>
                <a:gd name="T45"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118">
                  <a:moveTo>
                    <a:pt x="51" y="3"/>
                  </a:moveTo>
                  <a:cubicBezTo>
                    <a:pt x="50" y="0"/>
                    <a:pt x="49" y="5"/>
                    <a:pt x="48" y="6"/>
                  </a:cubicBezTo>
                  <a:cubicBezTo>
                    <a:pt x="47" y="7"/>
                    <a:pt x="46" y="10"/>
                    <a:pt x="47" y="12"/>
                  </a:cubicBezTo>
                  <a:cubicBezTo>
                    <a:pt x="47" y="13"/>
                    <a:pt x="44" y="15"/>
                    <a:pt x="42" y="15"/>
                  </a:cubicBezTo>
                  <a:cubicBezTo>
                    <a:pt x="40" y="15"/>
                    <a:pt x="37" y="16"/>
                    <a:pt x="38" y="19"/>
                  </a:cubicBezTo>
                  <a:cubicBezTo>
                    <a:pt x="39" y="21"/>
                    <a:pt x="36" y="21"/>
                    <a:pt x="38" y="23"/>
                  </a:cubicBezTo>
                  <a:cubicBezTo>
                    <a:pt x="39" y="25"/>
                    <a:pt x="35" y="28"/>
                    <a:pt x="32" y="28"/>
                  </a:cubicBezTo>
                  <a:cubicBezTo>
                    <a:pt x="28" y="28"/>
                    <a:pt x="24" y="34"/>
                    <a:pt x="20" y="34"/>
                  </a:cubicBezTo>
                  <a:cubicBezTo>
                    <a:pt x="17" y="33"/>
                    <a:pt x="13" y="36"/>
                    <a:pt x="10" y="36"/>
                  </a:cubicBezTo>
                  <a:cubicBezTo>
                    <a:pt x="7" y="35"/>
                    <a:pt x="9" y="42"/>
                    <a:pt x="7" y="46"/>
                  </a:cubicBezTo>
                  <a:cubicBezTo>
                    <a:pt x="4" y="51"/>
                    <a:pt x="6" y="56"/>
                    <a:pt x="8" y="61"/>
                  </a:cubicBezTo>
                  <a:cubicBezTo>
                    <a:pt x="10" y="66"/>
                    <a:pt x="12" y="70"/>
                    <a:pt x="6" y="77"/>
                  </a:cubicBezTo>
                  <a:cubicBezTo>
                    <a:pt x="0" y="84"/>
                    <a:pt x="1" y="92"/>
                    <a:pt x="3" y="96"/>
                  </a:cubicBezTo>
                  <a:cubicBezTo>
                    <a:pt x="5" y="101"/>
                    <a:pt x="5" y="108"/>
                    <a:pt x="8" y="112"/>
                  </a:cubicBezTo>
                  <a:cubicBezTo>
                    <a:pt x="11" y="115"/>
                    <a:pt x="20" y="118"/>
                    <a:pt x="22" y="115"/>
                  </a:cubicBezTo>
                  <a:cubicBezTo>
                    <a:pt x="25" y="113"/>
                    <a:pt x="28" y="116"/>
                    <a:pt x="31" y="112"/>
                  </a:cubicBezTo>
                  <a:cubicBezTo>
                    <a:pt x="33" y="109"/>
                    <a:pt x="38" y="90"/>
                    <a:pt x="42" y="78"/>
                  </a:cubicBezTo>
                  <a:cubicBezTo>
                    <a:pt x="46" y="66"/>
                    <a:pt x="52" y="50"/>
                    <a:pt x="51" y="47"/>
                  </a:cubicBezTo>
                  <a:cubicBezTo>
                    <a:pt x="51" y="44"/>
                    <a:pt x="54" y="42"/>
                    <a:pt x="53" y="38"/>
                  </a:cubicBezTo>
                  <a:cubicBezTo>
                    <a:pt x="51" y="34"/>
                    <a:pt x="53" y="30"/>
                    <a:pt x="55" y="33"/>
                  </a:cubicBezTo>
                  <a:cubicBezTo>
                    <a:pt x="56" y="36"/>
                    <a:pt x="59" y="36"/>
                    <a:pt x="59" y="32"/>
                  </a:cubicBezTo>
                  <a:cubicBezTo>
                    <a:pt x="60" y="28"/>
                    <a:pt x="57" y="22"/>
                    <a:pt x="56" y="17"/>
                  </a:cubicBezTo>
                  <a:cubicBezTo>
                    <a:pt x="56" y="11"/>
                    <a:pt x="51" y="6"/>
                    <a:pt x="51"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1" name="Freeform 150"/>
            <p:cNvSpPr>
              <a:spLocks noEditPoints="1"/>
            </p:cNvSpPr>
            <p:nvPr/>
          </p:nvSpPr>
          <p:spPr bwMode="auto">
            <a:xfrm>
              <a:off x="9865763" y="5511346"/>
              <a:ext cx="333375" cy="204788"/>
            </a:xfrm>
            <a:custGeom>
              <a:avLst/>
              <a:gdLst>
                <a:gd name="T0" fmla="*/ 68 w 96"/>
                <a:gd name="T1" fmla="*/ 3 h 59"/>
                <a:gd name="T2" fmla="*/ 52 w 96"/>
                <a:gd name="T3" fmla="*/ 3 h 59"/>
                <a:gd name="T4" fmla="*/ 40 w 96"/>
                <a:gd name="T5" fmla="*/ 14 h 59"/>
                <a:gd name="T6" fmla="*/ 34 w 96"/>
                <a:gd name="T7" fmla="*/ 16 h 59"/>
                <a:gd name="T8" fmla="*/ 23 w 96"/>
                <a:gd name="T9" fmla="*/ 15 h 59"/>
                <a:gd name="T10" fmla="*/ 13 w 96"/>
                <a:gd name="T11" fmla="*/ 14 h 59"/>
                <a:gd name="T12" fmla="*/ 7 w 96"/>
                <a:gd name="T13" fmla="*/ 13 h 59"/>
                <a:gd name="T14" fmla="*/ 4 w 96"/>
                <a:gd name="T15" fmla="*/ 16 h 59"/>
                <a:gd name="T16" fmla="*/ 4 w 96"/>
                <a:gd name="T17" fmla="*/ 20 h 59"/>
                <a:gd name="T18" fmla="*/ 0 w 96"/>
                <a:gd name="T19" fmla="*/ 22 h 59"/>
                <a:gd name="T20" fmla="*/ 1 w 96"/>
                <a:gd name="T21" fmla="*/ 27 h 59"/>
                <a:gd name="T22" fmla="*/ 3 w 96"/>
                <a:gd name="T23" fmla="*/ 40 h 59"/>
                <a:gd name="T24" fmla="*/ 6 w 96"/>
                <a:gd name="T25" fmla="*/ 52 h 59"/>
                <a:gd name="T26" fmla="*/ 20 w 96"/>
                <a:gd name="T27" fmla="*/ 50 h 59"/>
                <a:gd name="T28" fmla="*/ 31 w 96"/>
                <a:gd name="T29" fmla="*/ 47 h 59"/>
                <a:gd name="T30" fmla="*/ 40 w 96"/>
                <a:gd name="T31" fmla="*/ 42 h 59"/>
                <a:gd name="T32" fmla="*/ 48 w 96"/>
                <a:gd name="T33" fmla="*/ 41 h 59"/>
                <a:gd name="T34" fmla="*/ 54 w 96"/>
                <a:gd name="T35" fmla="*/ 37 h 59"/>
                <a:gd name="T36" fmla="*/ 71 w 96"/>
                <a:gd name="T37" fmla="*/ 31 h 59"/>
                <a:gd name="T38" fmla="*/ 79 w 96"/>
                <a:gd name="T39" fmla="*/ 23 h 59"/>
                <a:gd name="T40" fmla="*/ 86 w 96"/>
                <a:gd name="T41" fmla="*/ 21 h 59"/>
                <a:gd name="T42" fmla="*/ 76 w 96"/>
                <a:gd name="T43" fmla="*/ 0 h 59"/>
                <a:gd name="T44" fmla="*/ 68 w 96"/>
                <a:gd name="T45" fmla="*/ 3 h 59"/>
                <a:gd name="T46" fmla="*/ 88 w 96"/>
                <a:gd name="T47" fmla="*/ 56 h 59"/>
                <a:gd name="T48" fmla="*/ 96 w 96"/>
                <a:gd name="T49" fmla="*/ 54 h 59"/>
                <a:gd name="T50" fmla="*/ 88 w 96"/>
                <a:gd name="T51" fmla="*/ 5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6" h="59">
                  <a:moveTo>
                    <a:pt x="68" y="3"/>
                  </a:moveTo>
                  <a:cubicBezTo>
                    <a:pt x="64" y="3"/>
                    <a:pt x="53" y="3"/>
                    <a:pt x="52" y="3"/>
                  </a:cubicBezTo>
                  <a:cubicBezTo>
                    <a:pt x="51" y="4"/>
                    <a:pt x="41" y="11"/>
                    <a:pt x="40" y="14"/>
                  </a:cubicBezTo>
                  <a:cubicBezTo>
                    <a:pt x="38" y="17"/>
                    <a:pt x="36" y="18"/>
                    <a:pt x="34" y="16"/>
                  </a:cubicBezTo>
                  <a:cubicBezTo>
                    <a:pt x="32" y="15"/>
                    <a:pt x="24" y="15"/>
                    <a:pt x="23" y="15"/>
                  </a:cubicBezTo>
                  <a:cubicBezTo>
                    <a:pt x="22" y="14"/>
                    <a:pt x="16" y="13"/>
                    <a:pt x="13" y="14"/>
                  </a:cubicBezTo>
                  <a:cubicBezTo>
                    <a:pt x="10" y="14"/>
                    <a:pt x="8" y="12"/>
                    <a:pt x="7" y="13"/>
                  </a:cubicBezTo>
                  <a:cubicBezTo>
                    <a:pt x="6" y="13"/>
                    <a:pt x="4" y="15"/>
                    <a:pt x="4" y="16"/>
                  </a:cubicBezTo>
                  <a:cubicBezTo>
                    <a:pt x="3" y="17"/>
                    <a:pt x="4" y="19"/>
                    <a:pt x="4" y="20"/>
                  </a:cubicBezTo>
                  <a:cubicBezTo>
                    <a:pt x="4" y="20"/>
                    <a:pt x="2" y="21"/>
                    <a:pt x="0" y="22"/>
                  </a:cubicBezTo>
                  <a:cubicBezTo>
                    <a:pt x="1" y="24"/>
                    <a:pt x="1" y="26"/>
                    <a:pt x="1" y="27"/>
                  </a:cubicBezTo>
                  <a:cubicBezTo>
                    <a:pt x="0" y="30"/>
                    <a:pt x="1" y="36"/>
                    <a:pt x="3" y="40"/>
                  </a:cubicBezTo>
                  <a:cubicBezTo>
                    <a:pt x="6" y="44"/>
                    <a:pt x="5" y="50"/>
                    <a:pt x="6" y="52"/>
                  </a:cubicBezTo>
                  <a:cubicBezTo>
                    <a:pt x="7" y="53"/>
                    <a:pt x="16" y="53"/>
                    <a:pt x="20" y="50"/>
                  </a:cubicBezTo>
                  <a:cubicBezTo>
                    <a:pt x="25" y="47"/>
                    <a:pt x="28" y="47"/>
                    <a:pt x="31" y="47"/>
                  </a:cubicBezTo>
                  <a:cubicBezTo>
                    <a:pt x="34" y="47"/>
                    <a:pt x="39" y="44"/>
                    <a:pt x="40" y="42"/>
                  </a:cubicBezTo>
                  <a:cubicBezTo>
                    <a:pt x="41" y="41"/>
                    <a:pt x="46" y="41"/>
                    <a:pt x="48" y="41"/>
                  </a:cubicBezTo>
                  <a:cubicBezTo>
                    <a:pt x="50" y="41"/>
                    <a:pt x="52" y="39"/>
                    <a:pt x="54" y="37"/>
                  </a:cubicBezTo>
                  <a:cubicBezTo>
                    <a:pt x="56" y="35"/>
                    <a:pt x="63" y="34"/>
                    <a:pt x="71" y="31"/>
                  </a:cubicBezTo>
                  <a:cubicBezTo>
                    <a:pt x="79" y="29"/>
                    <a:pt x="77" y="25"/>
                    <a:pt x="79" y="23"/>
                  </a:cubicBezTo>
                  <a:cubicBezTo>
                    <a:pt x="80" y="21"/>
                    <a:pt x="82" y="22"/>
                    <a:pt x="86" y="21"/>
                  </a:cubicBezTo>
                  <a:cubicBezTo>
                    <a:pt x="82" y="13"/>
                    <a:pt x="78" y="5"/>
                    <a:pt x="76" y="0"/>
                  </a:cubicBezTo>
                  <a:cubicBezTo>
                    <a:pt x="72" y="1"/>
                    <a:pt x="69" y="2"/>
                    <a:pt x="68" y="3"/>
                  </a:cubicBezTo>
                  <a:close/>
                  <a:moveTo>
                    <a:pt x="88" y="56"/>
                  </a:moveTo>
                  <a:cubicBezTo>
                    <a:pt x="90" y="59"/>
                    <a:pt x="95" y="55"/>
                    <a:pt x="96" y="54"/>
                  </a:cubicBezTo>
                  <a:cubicBezTo>
                    <a:pt x="96" y="53"/>
                    <a:pt x="84" y="53"/>
                    <a:pt x="88" y="5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2" name="Freeform 151"/>
            <p:cNvSpPr>
              <a:spLocks noEditPoints="1"/>
            </p:cNvSpPr>
            <p:nvPr/>
          </p:nvSpPr>
          <p:spPr bwMode="auto">
            <a:xfrm>
              <a:off x="11808863" y="6359071"/>
              <a:ext cx="1146175" cy="1022350"/>
            </a:xfrm>
            <a:custGeom>
              <a:avLst/>
              <a:gdLst>
                <a:gd name="T0" fmla="*/ 326 w 330"/>
                <a:gd name="T1" fmla="*/ 128 h 294"/>
                <a:gd name="T2" fmla="*/ 312 w 330"/>
                <a:gd name="T3" fmla="*/ 114 h 294"/>
                <a:gd name="T4" fmla="*/ 302 w 330"/>
                <a:gd name="T5" fmla="*/ 100 h 294"/>
                <a:gd name="T6" fmla="*/ 293 w 330"/>
                <a:gd name="T7" fmla="*/ 89 h 294"/>
                <a:gd name="T8" fmla="*/ 269 w 330"/>
                <a:gd name="T9" fmla="*/ 66 h 294"/>
                <a:gd name="T10" fmla="*/ 262 w 330"/>
                <a:gd name="T11" fmla="*/ 38 h 294"/>
                <a:gd name="T12" fmla="*/ 247 w 330"/>
                <a:gd name="T13" fmla="*/ 24 h 294"/>
                <a:gd name="T14" fmla="*/ 235 w 330"/>
                <a:gd name="T15" fmla="*/ 7 h 294"/>
                <a:gd name="T16" fmla="*/ 231 w 330"/>
                <a:gd name="T17" fmla="*/ 37 h 294"/>
                <a:gd name="T18" fmla="*/ 212 w 330"/>
                <a:gd name="T19" fmla="*/ 55 h 294"/>
                <a:gd name="T20" fmla="*/ 189 w 330"/>
                <a:gd name="T21" fmla="*/ 42 h 294"/>
                <a:gd name="T22" fmla="*/ 185 w 330"/>
                <a:gd name="T23" fmla="*/ 25 h 294"/>
                <a:gd name="T24" fmla="*/ 191 w 330"/>
                <a:gd name="T25" fmla="*/ 12 h 294"/>
                <a:gd name="T26" fmla="*/ 179 w 330"/>
                <a:gd name="T27" fmla="*/ 14 h 294"/>
                <a:gd name="T28" fmla="*/ 158 w 330"/>
                <a:gd name="T29" fmla="*/ 10 h 294"/>
                <a:gd name="T30" fmla="*/ 138 w 330"/>
                <a:gd name="T31" fmla="*/ 23 h 294"/>
                <a:gd name="T32" fmla="*/ 131 w 330"/>
                <a:gd name="T33" fmla="*/ 37 h 294"/>
                <a:gd name="T34" fmla="*/ 119 w 330"/>
                <a:gd name="T35" fmla="*/ 31 h 294"/>
                <a:gd name="T36" fmla="*/ 105 w 330"/>
                <a:gd name="T37" fmla="*/ 33 h 294"/>
                <a:gd name="T38" fmla="*/ 94 w 330"/>
                <a:gd name="T39" fmla="*/ 39 h 294"/>
                <a:gd name="T40" fmla="*/ 87 w 330"/>
                <a:gd name="T41" fmla="*/ 53 h 294"/>
                <a:gd name="T42" fmla="*/ 75 w 330"/>
                <a:gd name="T43" fmla="*/ 54 h 294"/>
                <a:gd name="T44" fmla="*/ 49 w 330"/>
                <a:gd name="T45" fmla="*/ 79 h 294"/>
                <a:gd name="T46" fmla="*/ 24 w 330"/>
                <a:gd name="T47" fmla="*/ 87 h 294"/>
                <a:gd name="T48" fmla="*/ 9 w 330"/>
                <a:gd name="T49" fmla="*/ 93 h 294"/>
                <a:gd name="T50" fmla="*/ 4 w 330"/>
                <a:gd name="T51" fmla="*/ 121 h 294"/>
                <a:gd name="T52" fmla="*/ 6 w 330"/>
                <a:gd name="T53" fmla="*/ 133 h 294"/>
                <a:gd name="T54" fmla="*/ 15 w 330"/>
                <a:gd name="T55" fmla="*/ 162 h 294"/>
                <a:gd name="T56" fmla="*/ 16 w 330"/>
                <a:gd name="T57" fmla="*/ 198 h 294"/>
                <a:gd name="T58" fmla="*/ 40 w 330"/>
                <a:gd name="T59" fmla="*/ 210 h 294"/>
                <a:gd name="T60" fmla="*/ 74 w 330"/>
                <a:gd name="T61" fmla="*/ 200 h 294"/>
                <a:gd name="T62" fmla="*/ 112 w 330"/>
                <a:gd name="T63" fmla="*/ 186 h 294"/>
                <a:gd name="T64" fmla="*/ 156 w 330"/>
                <a:gd name="T65" fmla="*/ 183 h 294"/>
                <a:gd name="T66" fmla="*/ 171 w 330"/>
                <a:gd name="T67" fmla="*/ 192 h 294"/>
                <a:gd name="T68" fmla="*/ 187 w 330"/>
                <a:gd name="T69" fmla="*/ 205 h 294"/>
                <a:gd name="T70" fmla="*/ 198 w 330"/>
                <a:gd name="T71" fmla="*/ 203 h 294"/>
                <a:gd name="T72" fmla="*/ 205 w 330"/>
                <a:gd name="T73" fmla="*/ 207 h 294"/>
                <a:gd name="T74" fmla="*/ 217 w 330"/>
                <a:gd name="T75" fmla="*/ 226 h 294"/>
                <a:gd name="T76" fmla="*/ 245 w 330"/>
                <a:gd name="T77" fmla="*/ 246 h 294"/>
                <a:gd name="T78" fmla="*/ 260 w 330"/>
                <a:gd name="T79" fmla="*/ 244 h 294"/>
                <a:gd name="T80" fmla="*/ 270 w 330"/>
                <a:gd name="T81" fmla="*/ 249 h 294"/>
                <a:gd name="T82" fmla="*/ 298 w 330"/>
                <a:gd name="T83" fmla="*/ 236 h 294"/>
                <a:gd name="T84" fmla="*/ 316 w 330"/>
                <a:gd name="T85" fmla="*/ 190 h 294"/>
                <a:gd name="T86" fmla="*/ 327 w 330"/>
                <a:gd name="T87" fmla="*/ 163 h 294"/>
                <a:gd name="T88" fmla="*/ 149 w 330"/>
                <a:gd name="T89" fmla="*/ 8 h 294"/>
                <a:gd name="T90" fmla="*/ 189 w 330"/>
                <a:gd name="T91" fmla="*/ 219 h 294"/>
                <a:gd name="T92" fmla="*/ 270 w 330"/>
                <a:gd name="T93" fmla="*/ 269 h 294"/>
                <a:gd name="T94" fmla="*/ 271 w 330"/>
                <a:gd name="T95" fmla="*/ 293 h 294"/>
                <a:gd name="T96" fmla="*/ 282 w 330"/>
                <a:gd name="T97" fmla="*/ 287 h 294"/>
                <a:gd name="T98" fmla="*/ 270 w 330"/>
                <a:gd name="T99" fmla="*/ 26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0" h="294">
                  <a:moveTo>
                    <a:pt x="328" y="148"/>
                  </a:moveTo>
                  <a:cubicBezTo>
                    <a:pt x="329" y="147"/>
                    <a:pt x="327" y="141"/>
                    <a:pt x="326" y="142"/>
                  </a:cubicBezTo>
                  <a:cubicBezTo>
                    <a:pt x="325" y="143"/>
                    <a:pt x="325" y="133"/>
                    <a:pt x="326" y="128"/>
                  </a:cubicBezTo>
                  <a:cubicBezTo>
                    <a:pt x="327" y="124"/>
                    <a:pt x="326" y="124"/>
                    <a:pt x="324" y="127"/>
                  </a:cubicBezTo>
                  <a:cubicBezTo>
                    <a:pt x="321" y="129"/>
                    <a:pt x="319" y="122"/>
                    <a:pt x="318" y="121"/>
                  </a:cubicBezTo>
                  <a:cubicBezTo>
                    <a:pt x="318" y="119"/>
                    <a:pt x="315" y="114"/>
                    <a:pt x="312" y="114"/>
                  </a:cubicBezTo>
                  <a:cubicBezTo>
                    <a:pt x="309" y="115"/>
                    <a:pt x="311" y="110"/>
                    <a:pt x="308" y="111"/>
                  </a:cubicBezTo>
                  <a:cubicBezTo>
                    <a:pt x="305" y="111"/>
                    <a:pt x="305" y="107"/>
                    <a:pt x="305" y="102"/>
                  </a:cubicBezTo>
                  <a:cubicBezTo>
                    <a:pt x="306" y="98"/>
                    <a:pt x="303" y="101"/>
                    <a:pt x="302" y="100"/>
                  </a:cubicBezTo>
                  <a:cubicBezTo>
                    <a:pt x="301" y="98"/>
                    <a:pt x="300" y="99"/>
                    <a:pt x="298" y="100"/>
                  </a:cubicBezTo>
                  <a:cubicBezTo>
                    <a:pt x="296" y="101"/>
                    <a:pt x="295" y="96"/>
                    <a:pt x="296" y="95"/>
                  </a:cubicBezTo>
                  <a:cubicBezTo>
                    <a:pt x="296" y="93"/>
                    <a:pt x="295" y="91"/>
                    <a:pt x="293" y="89"/>
                  </a:cubicBezTo>
                  <a:cubicBezTo>
                    <a:pt x="290" y="87"/>
                    <a:pt x="290" y="85"/>
                    <a:pt x="290" y="83"/>
                  </a:cubicBezTo>
                  <a:cubicBezTo>
                    <a:pt x="290" y="80"/>
                    <a:pt x="275" y="73"/>
                    <a:pt x="271" y="72"/>
                  </a:cubicBezTo>
                  <a:cubicBezTo>
                    <a:pt x="268" y="71"/>
                    <a:pt x="271" y="68"/>
                    <a:pt x="269" y="66"/>
                  </a:cubicBezTo>
                  <a:cubicBezTo>
                    <a:pt x="268" y="65"/>
                    <a:pt x="267" y="60"/>
                    <a:pt x="267" y="57"/>
                  </a:cubicBezTo>
                  <a:cubicBezTo>
                    <a:pt x="267" y="53"/>
                    <a:pt x="262" y="51"/>
                    <a:pt x="263" y="48"/>
                  </a:cubicBezTo>
                  <a:cubicBezTo>
                    <a:pt x="263" y="45"/>
                    <a:pt x="261" y="42"/>
                    <a:pt x="262" y="38"/>
                  </a:cubicBezTo>
                  <a:cubicBezTo>
                    <a:pt x="262" y="35"/>
                    <a:pt x="256" y="34"/>
                    <a:pt x="256" y="32"/>
                  </a:cubicBezTo>
                  <a:cubicBezTo>
                    <a:pt x="256" y="30"/>
                    <a:pt x="253" y="32"/>
                    <a:pt x="250" y="32"/>
                  </a:cubicBezTo>
                  <a:cubicBezTo>
                    <a:pt x="247" y="32"/>
                    <a:pt x="247" y="28"/>
                    <a:pt x="247" y="24"/>
                  </a:cubicBezTo>
                  <a:cubicBezTo>
                    <a:pt x="248" y="20"/>
                    <a:pt x="246" y="13"/>
                    <a:pt x="244" y="11"/>
                  </a:cubicBezTo>
                  <a:cubicBezTo>
                    <a:pt x="241" y="9"/>
                    <a:pt x="241" y="2"/>
                    <a:pt x="240" y="1"/>
                  </a:cubicBezTo>
                  <a:cubicBezTo>
                    <a:pt x="239" y="0"/>
                    <a:pt x="234" y="5"/>
                    <a:pt x="235" y="7"/>
                  </a:cubicBezTo>
                  <a:cubicBezTo>
                    <a:pt x="235" y="10"/>
                    <a:pt x="234" y="12"/>
                    <a:pt x="233" y="14"/>
                  </a:cubicBezTo>
                  <a:cubicBezTo>
                    <a:pt x="231" y="15"/>
                    <a:pt x="234" y="21"/>
                    <a:pt x="232" y="23"/>
                  </a:cubicBezTo>
                  <a:cubicBezTo>
                    <a:pt x="229" y="25"/>
                    <a:pt x="231" y="32"/>
                    <a:pt x="231" y="37"/>
                  </a:cubicBezTo>
                  <a:cubicBezTo>
                    <a:pt x="230" y="41"/>
                    <a:pt x="230" y="46"/>
                    <a:pt x="228" y="49"/>
                  </a:cubicBezTo>
                  <a:cubicBezTo>
                    <a:pt x="226" y="52"/>
                    <a:pt x="226" y="57"/>
                    <a:pt x="222" y="59"/>
                  </a:cubicBezTo>
                  <a:cubicBezTo>
                    <a:pt x="217" y="60"/>
                    <a:pt x="212" y="57"/>
                    <a:pt x="212" y="55"/>
                  </a:cubicBezTo>
                  <a:cubicBezTo>
                    <a:pt x="212" y="52"/>
                    <a:pt x="207" y="51"/>
                    <a:pt x="205" y="51"/>
                  </a:cubicBezTo>
                  <a:cubicBezTo>
                    <a:pt x="202" y="52"/>
                    <a:pt x="201" y="48"/>
                    <a:pt x="197" y="45"/>
                  </a:cubicBezTo>
                  <a:cubicBezTo>
                    <a:pt x="193" y="42"/>
                    <a:pt x="190" y="46"/>
                    <a:pt x="189" y="42"/>
                  </a:cubicBezTo>
                  <a:cubicBezTo>
                    <a:pt x="187" y="39"/>
                    <a:pt x="186" y="38"/>
                    <a:pt x="183" y="36"/>
                  </a:cubicBezTo>
                  <a:cubicBezTo>
                    <a:pt x="180" y="34"/>
                    <a:pt x="181" y="34"/>
                    <a:pt x="184" y="32"/>
                  </a:cubicBezTo>
                  <a:cubicBezTo>
                    <a:pt x="187" y="30"/>
                    <a:pt x="186" y="28"/>
                    <a:pt x="185" y="25"/>
                  </a:cubicBezTo>
                  <a:cubicBezTo>
                    <a:pt x="183" y="23"/>
                    <a:pt x="186" y="24"/>
                    <a:pt x="190" y="22"/>
                  </a:cubicBezTo>
                  <a:cubicBezTo>
                    <a:pt x="193" y="20"/>
                    <a:pt x="190" y="17"/>
                    <a:pt x="192" y="16"/>
                  </a:cubicBezTo>
                  <a:cubicBezTo>
                    <a:pt x="195" y="15"/>
                    <a:pt x="194" y="13"/>
                    <a:pt x="191" y="12"/>
                  </a:cubicBezTo>
                  <a:cubicBezTo>
                    <a:pt x="188" y="12"/>
                    <a:pt x="189" y="15"/>
                    <a:pt x="188" y="16"/>
                  </a:cubicBezTo>
                  <a:cubicBezTo>
                    <a:pt x="187" y="16"/>
                    <a:pt x="186" y="11"/>
                    <a:pt x="185" y="11"/>
                  </a:cubicBezTo>
                  <a:cubicBezTo>
                    <a:pt x="184" y="11"/>
                    <a:pt x="180" y="16"/>
                    <a:pt x="179" y="14"/>
                  </a:cubicBezTo>
                  <a:cubicBezTo>
                    <a:pt x="177" y="11"/>
                    <a:pt x="167" y="9"/>
                    <a:pt x="163" y="9"/>
                  </a:cubicBezTo>
                  <a:cubicBezTo>
                    <a:pt x="159" y="8"/>
                    <a:pt x="158" y="3"/>
                    <a:pt x="155" y="4"/>
                  </a:cubicBezTo>
                  <a:cubicBezTo>
                    <a:pt x="153" y="5"/>
                    <a:pt x="156" y="7"/>
                    <a:pt x="158" y="10"/>
                  </a:cubicBezTo>
                  <a:cubicBezTo>
                    <a:pt x="161" y="12"/>
                    <a:pt x="150" y="14"/>
                    <a:pt x="146" y="13"/>
                  </a:cubicBezTo>
                  <a:cubicBezTo>
                    <a:pt x="143" y="12"/>
                    <a:pt x="147" y="16"/>
                    <a:pt x="144" y="16"/>
                  </a:cubicBezTo>
                  <a:cubicBezTo>
                    <a:pt x="141" y="16"/>
                    <a:pt x="140" y="21"/>
                    <a:pt x="138" y="23"/>
                  </a:cubicBezTo>
                  <a:cubicBezTo>
                    <a:pt x="136" y="26"/>
                    <a:pt x="137" y="27"/>
                    <a:pt x="135" y="29"/>
                  </a:cubicBezTo>
                  <a:cubicBezTo>
                    <a:pt x="132" y="30"/>
                    <a:pt x="132" y="32"/>
                    <a:pt x="135" y="36"/>
                  </a:cubicBezTo>
                  <a:cubicBezTo>
                    <a:pt x="138" y="39"/>
                    <a:pt x="134" y="39"/>
                    <a:pt x="131" y="37"/>
                  </a:cubicBezTo>
                  <a:cubicBezTo>
                    <a:pt x="128" y="34"/>
                    <a:pt x="126" y="34"/>
                    <a:pt x="126" y="37"/>
                  </a:cubicBezTo>
                  <a:cubicBezTo>
                    <a:pt x="126" y="40"/>
                    <a:pt x="123" y="39"/>
                    <a:pt x="123" y="35"/>
                  </a:cubicBezTo>
                  <a:cubicBezTo>
                    <a:pt x="124" y="32"/>
                    <a:pt x="120" y="33"/>
                    <a:pt x="119" y="31"/>
                  </a:cubicBezTo>
                  <a:cubicBezTo>
                    <a:pt x="118" y="29"/>
                    <a:pt x="114" y="26"/>
                    <a:pt x="112" y="26"/>
                  </a:cubicBezTo>
                  <a:cubicBezTo>
                    <a:pt x="110" y="27"/>
                    <a:pt x="110" y="29"/>
                    <a:pt x="107" y="29"/>
                  </a:cubicBezTo>
                  <a:cubicBezTo>
                    <a:pt x="105" y="29"/>
                    <a:pt x="105" y="30"/>
                    <a:pt x="105" y="33"/>
                  </a:cubicBezTo>
                  <a:cubicBezTo>
                    <a:pt x="105" y="35"/>
                    <a:pt x="101" y="33"/>
                    <a:pt x="99" y="33"/>
                  </a:cubicBezTo>
                  <a:cubicBezTo>
                    <a:pt x="96" y="33"/>
                    <a:pt x="99" y="36"/>
                    <a:pt x="97" y="37"/>
                  </a:cubicBezTo>
                  <a:cubicBezTo>
                    <a:pt x="96" y="37"/>
                    <a:pt x="96" y="39"/>
                    <a:pt x="94" y="39"/>
                  </a:cubicBezTo>
                  <a:cubicBezTo>
                    <a:pt x="91" y="39"/>
                    <a:pt x="92" y="44"/>
                    <a:pt x="92" y="47"/>
                  </a:cubicBezTo>
                  <a:cubicBezTo>
                    <a:pt x="92" y="50"/>
                    <a:pt x="88" y="46"/>
                    <a:pt x="86" y="47"/>
                  </a:cubicBezTo>
                  <a:cubicBezTo>
                    <a:pt x="84" y="47"/>
                    <a:pt x="87" y="50"/>
                    <a:pt x="87" y="53"/>
                  </a:cubicBezTo>
                  <a:cubicBezTo>
                    <a:pt x="88" y="56"/>
                    <a:pt x="86" y="55"/>
                    <a:pt x="85" y="57"/>
                  </a:cubicBezTo>
                  <a:cubicBezTo>
                    <a:pt x="84" y="58"/>
                    <a:pt x="82" y="53"/>
                    <a:pt x="82" y="51"/>
                  </a:cubicBezTo>
                  <a:cubicBezTo>
                    <a:pt x="82" y="48"/>
                    <a:pt x="79" y="50"/>
                    <a:pt x="75" y="54"/>
                  </a:cubicBezTo>
                  <a:cubicBezTo>
                    <a:pt x="72" y="57"/>
                    <a:pt x="76" y="62"/>
                    <a:pt x="75" y="63"/>
                  </a:cubicBezTo>
                  <a:cubicBezTo>
                    <a:pt x="74" y="64"/>
                    <a:pt x="67" y="70"/>
                    <a:pt x="63" y="75"/>
                  </a:cubicBezTo>
                  <a:cubicBezTo>
                    <a:pt x="60" y="79"/>
                    <a:pt x="52" y="77"/>
                    <a:pt x="49" y="79"/>
                  </a:cubicBezTo>
                  <a:cubicBezTo>
                    <a:pt x="47" y="81"/>
                    <a:pt x="44" y="79"/>
                    <a:pt x="41" y="81"/>
                  </a:cubicBezTo>
                  <a:cubicBezTo>
                    <a:pt x="39" y="83"/>
                    <a:pt x="34" y="87"/>
                    <a:pt x="34" y="85"/>
                  </a:cubicBezTo>
                  <a:cubicBezTo>
                    <a:pt x="33" y="82"/>
                    <a:pt x="27" y="84"/>
                    <a:pt x="24" y="87"/>
                  </a:cubicBezTo>
                  <a:cubicBezTo>
                    <a:pt x="21" y="90"/>
                    <a:pt x="17" y="92"/>
                    <a:pt x="14" y="92"/>
                  </a:cubicBezTo>
                  <a:cubicBezTo>
                    <a:pt x="11" y="93"/>
                    <a:pt x="11" y="97"/>
                    <a:pt x="10" y="98"/>
                  </a:cubicBezTo>
                  <a:cubicBezTo>
                    <a:pt x="9" y="99"/>
                    <a:pt x="9" y="95"/>
                    <a:pt x="9" y="93"/>
                  </a:cubicBezTo>
                  <a:cubicBezTo>
                    <a:pt x="9" y="92"/>
                    <a:pt x="6" y="95"/>
                    <a:pt x="5" y="99"/>
                  </a:cubicBezTo>
                  <a:cubicBezTo>
                    <a:pt x="4" y="103"/>
                    <a:pt x="8" y="104"/>
                    <a:pt x="5" y="108"/>
                  </a:cubicBezTo>
                  <a:cubicBezTo>
                    <a:pt x="3" y="112"/>
                    <a:pt x="0" y="116"/>
                    <a:pt x="4" y="121"/>
                  </a:cubicBezTo>
                  <a:cubicBezTo>
                    <a:pt x="8" y="126"/>
                    <a:pt x="10" y="129"/>
                    <a:pt x="8" y="132"/>
                  </a:cubicBezTo>
                  <a:cubicBezTo>
                    <a:pt x="7" y="134"/>
                    <a:pt x="5" y="127"/>
                    <a:pt x="4" y="128"/>
                  </a:cubicBezTo>
                  <a:cubicBezTo>
                    <a:pt x="3" y="129"/>
                    <a:pt x="7" y="132"/>
                    <a:pt x="6" y="133"/>
                  </a:cubicBezTo>
                  <a:cubicBezTo>
                    <a:pt x="5" y="135"/>
                    <a:pt x="1" y="127"/>
                    <a:pt x="0" y="129"/>
                  </a:cubicBezTo>
                  <a:cubicBezTo>
                    <a:pt x="0" y="131"/>
                    <a:pt x="8" y="143"/>
                    <a:pt x="8" y="147"/>
                  </a:cubicBezTo>
                  <a:cubicBezTo>
                    <a:pt x="9" y="152"/>
                    <a:pt x="16" y="156"/>
                    <a:pt x="15" y="162"/>
                  </a:cubicBezTo>
                  <a:cubicBezTo>
                    <a:pt x="15" y="169"/>
                    <a:pt x="21" y="179"/>
                    <a:pt x="22" y="181"/>
                  </a:cubicBezTo>
                  <a:cubicBezTo>
                    <a:pt x="23" y="182"/>
                    <a:pt x="20" y="187"/>
                    <a:pt x="21" y="192"/>
                  </a:cubicBezTo>
                  <a:cubicBezTo>
                    <a:pt x="21" y="196"/>
                    <a:pt x="19" y="198"/>
                    <a:pt x="16" y="198"/>
                  </a:cubicBezTo>
                  <a:cubicBezTo>
                    <a:pt x="13" y="198"/>
                    <a:pt x="15" y="203"/>
                    <a:pt x="18" y="203"/>
                  </a:cubicBezTo>
                  <a:cubicBezTo>
                    <a:pt x="21" y="204"/>
                    <a:pt x="20" y="206"/>
                    <a:pt x="24" y="209"/>
                  </a:cubicBezTo>
                  <a:cubicBezTo>
                    <a:pt x="28" y="211"/>
                    <a:pt x="37" y="210"/>
                    <a:pt x="40" y="210"/>
                  </a:cubicBezTo>
                  <a:cubicBezTo>
                    <a:pt x="43" y="210"/>
                    <a:pt x="44" y="206"/>
                    <a:pt x="48" y="205"/>
                  </a:cubicBezTo>
                  <a:cubicBezTo>
                    <a:pt x="52" y="205"/>
                    <a:pt x="51" y="204"/>
                    <a:pt x="53" y="202"/>
                  </a:cubicBezTo>
                  <a:cubicBezTo>
                    <a:pt x="55" y="199"/>
                    <a:pt x="65" y="200"/>
                    <a:pt x="74" y="200"/>
                  </a:cubicBezTo>
                  <a:cubicBezTo>
                    <a:pt x="84" y="201"/>
                    <a:pt x="88" y="198"/>
                    <a:pt x="89" y="194"/>
                  </a:cubicBezTo>
                  <a:cubicBezTo>
                    <a:pt x="90" y="191"/>
                    <a:pt x="97" y="190"/>
                    <a:pt x="100" y="188"/>
                  </a:cubicBezTo>
                  <a:cubicBezTo>
                    <a:pt x="102" y="185"/>
                    <a:pt x="105" y="185"/>
                    <a:pt x="112" y="186"/>
                  </a:cubicBezTo>
                  <a:cubicBezTo>
                    <a:pt x="119" y="186"/>
                    <a:pt x="125" y="182"/>
                    <a:pt x="130" y="180"/>
                  </a:cubicBezTo>
                  <a:cubicBezTo>
                    <a:pt x="134" y="179"/>
                    <a:pt x="142" y="179"/>
                    <a:pt x="146" y="178"/>
                  </a:cubicBezTo>
                  <a:cubicBezTo>
                    <a:pt x="151" y="177"/>
                    <a:pt x="151" y="184"/>
                    <a:pt x="156" y="183"/>
                  </a:cubicBezTo>
                  <a:cubicBezTo>
                    <a:pt x="161" y="183"/>
                    <a:pt x="163" y="185"/>
                    <a:pt x="166" y="184"/>
                  </a:cubicBezTo>
                  <a:cubicBezTo>
                    <a:pt x="168" y="184"/>
                    <a:pt x="168" y="186"/>
                    <a:pt x="170" y="187"/>
                  </a:cubicBezTo>
                  <a:cubicBezTo>
                    <a:pt x="173" y="187"/>
                    <a:pt x="173" y="189"/>
                    <a:pt x="171" y="192"/>
                  </a:cubicBezTo>
                  <a:cubicBezTo>
                    <a:pt x="169" y="194"/>
                    <a:pt x="175" y="194"/>
                    <a:pt x="178" y="198"/>
                  </a:cubicBezTo>
                  <a:cubicBezTo>
                    <a:pt x="181" y="203"/>
                    <a:pt x="178" y="204"/>
                    <a:pt x="180" y="207"/>
                  </a:cubicBezTo>
                  <a:cubicBezTo>
                    <a:pt x="182" y="211"/>
                    <a:pt x="183" y="210"/>
                    <a:pt x="187" y="205"/>
                  </a:cubicBezTo>
                  <a:cubicBezTo>
                    <a:pt x="190" y="200"/>
                    <a:pt x="194" y="203"/>
                    <a:pt x="195" y="199"/>
                  </a:cubicBezTo>
                  <a:cubicBezTo>
                    <a:pt x="195" y="195"/>
                    <a:pt x="199" y="190"/>
                    <a:pt x="201" y="192"/>
                  </a:cubicBezTo>
                  <a:cubicBezTo>
                    <a:pt x="204" y="194"/>
                    <a:pt x="200" y="195"/>
                    <a:pt x="198" y="203"/>
                  </a:cubicBezTo>
                  <a:cubicBezTo>
                    <a:pt x="196" y="212"/>
                    <a:pt x="194" y="207"/>
                    <a:pt x="193" y="210"/>
                  </a:cubicBezTo>
                  <a:cubicBezTo>
                    <a:pt x="192" y="212"/>
                    <a:pt x="201" y="213"/>
                    <a:pt x="201" y="209"/>
                  </a:cubicBezTo>
                  <a:cubicBezTo>
                    <a:pt x="201" y="205"/>
                    <a:pt x="202" y="203"/>
                    <a:pt x="205" y="207"/>
                  </a:cubicBezTo>
                  <a:cubicBezTo>
                    <a:pt x="208" y="210"/>
                    <a:pt x="203" y="214"/>
                    <a:pt x="204" y="215"/>
                  </a:cubicBezTo>
                  <a:cubicBezTo>
                    <a:pt x="205" y="217"/>
                    <a:pt x="208" y="215"/>
                    <a:pt x="210" y="215"/>
                  </a:cubicBezTo>
                  <a:cubicBezTo>
                    <a:pt x="213" y="215"/>
                    <a:pt x="217" y="222"/>
                    <a:pt x="217" y="226"/>
                  </a:cubicBezTo>
                  <a:cubicBezTo>
                    <a:pt x="216" y="230"/>
                    <a:pt x="215" y="233"/>
                    <a:pt x="221" y="236"/>
                  </a:cubicBezTo>
                  <a:cubicBezTo>
                    <a:pt x="227" y="240"/>
                    <a:pt x="225" y="240"/>
                    <a:pt x="229" y="240"/>
                  </a:cubicBezTo>
                  <a:cubicBezTo>
                    <a:pt x="234" y="240"/>
                    <a:pt x="243" y="244"/>
                    <a:pt x="245" y="246"/>
                  </a:cubicBezTo>
                  <a:cubicBezTo>
                    <a:pt x="248" y="248"/>
                    <a:pt x="254" y="244"/>
                    <a:pt x="255" y="240"/>
                  </a:cubicBezTo>
                  <a:cubicBezTo>
                    <a:pt x="257" y="236"/>
                    <a:pt x="261" y="240"/>
                    <a:pt x="259" y="241"/>
                  </a:cubicBezTo>
                  <a:cubicBezTo>
                    <a:pt x="256" y="243"/>
                    <a:pt x="260" y="246"/>
                    <a:pt x="260" y="244"/>
                  </a:cubicBezTo>
                  <a:cubicBezTo>
                    <a:pt x="260" y="241"/>
                    <a:pt x="262" y="239"/>
                    <a:pt x="262" y="242"/>
                  </a:cubicBezTo>
                  <a:cubicBezTo>
                    <a:pt x="263" y="245"/>
                    <a:pt x="267" y="245"/>
                    <a:pt x="268" y="247"/>
                  </a:cubicBezTo>
                  <a:cubicBezTo>
                    <a:pt x="269" y="249"/>
                    <a:pt x="270" y="251"/>
                    <a:pt x="270" y="249"/>
                  </a:cubicBezTo>
                  <a:cubicBezTo>
                    <a:pt x="270" y="247"/>
                    <a:pt x="271" y="245"/>
                    <a:pt x="274" y="244"/>
                  </a:cubicBezTo>
                  <a:cubicBezTo>
                    <a:pt x="277" y="243"/>
                    <a:pt x="279" y="241"/>
                    <a:pt x="282" y="239"/>
                  </a:cubicBezTo>
                  <a:cubicBezTo>
                    <a:pt x="285" y="236"/>
                    <a:pt x="297" y="236"/>
                    <a:pt x="298" y="236"/>
                  </a:cubicBezTo>
                  <a:cubicBezTo>
                    <a:pt x="300" y="236"/>
                    <a:pt x="300" y="225"/>
                    <a:pt x="301" y="220"/>
                  </a:cubicBezTo>
                  <a:cubicBezTo>
                    <a:pt x="302" y="214"/>
                    <a:pt x="306" y="213"/>
                    <a:pt x="307" y="207"/>
                  </a:cubicBezTo>
                  <a:cubicBezTo>
                    <a:pt x="308" y="201"/>
                    <a:pt x="314" y="190"/>
                    <a:pt x="316" y="190"/>
                  </a:cubicBezTo>
                  <a:cubicBezTo>
                    <a:pt x="317" y="189"/>
                    <a:pt x="320" y="188"/>
                    <a:pt x="321" y="184"/>
                  </a:cubicBezTo>
                  <a:cubicBezTo>
                    <a:pt x="321" y="181"/>
                    <a:pt x="325" y="177"/>
                    <a:pt x="325" y="173"/>
                  </a:cubicBezTo>
                  <a:cubicBezTo>
                    <a:pt x="325" y="169"/>
                    <a:pt x="327" y="164"/>
                    <a:pt x="327" y="163"/>
                  </a:cubicBezTo>
                  <a:cubicBezTo>
                    <a:pt x="326" y="162"/>
                    <a:pt x="325" y="158"/>
                    <a:pt x="328" y="155"/>
                  </a:cubicBezTo>
                  <a:cubicBezTo>
                    <a:pt x="330" y="152"/>
                    <a:pt x="327" y="149"/>
                    <a:pt x="328" y="148"/>
                  </a:cubicBezTo>
                  <a:close/>
                  <a:moveTo>
                    <a:pt x="149" y="8"/>
                  </a:moveTo>
                  <a:cubicBezTo>
                    <a:pt x="149" y="6"/>
                    <a:pt x="136" y="8"/>
                    <a:pt x="139" y="11"/>
                  </a:cubicBezTo>
                  <a:cubicBezTo>
                    <a:pt x="141" y="12"/>
                    <a:pt x="150" y="10"/>
                    <a:pt x="149" y="8"/>
                  </a:cubicBezTo>
                  <a:close/>
                  <a:moveTo>
                    <a:pt x="189" y="219"/>
                  </a:moveTo>
                  <a:cubicBezTo>
                    <a:pt x="191" y="221"/>
                    <a:pt x="198" y="220"/>
                    <a:pt x="199" y="218"/>
                  </a:cubicBezTo>
                  <a:cubicBezTo>
                    <a:pt x="200" y="215"/>
                    <a:pt x="188" y="218"/>
                    <a:pt x="189" y="219"/>
                  </a:cubicBezTo>
                  <a:close/>
                  <a:moveTo>
                    <a:pt x="270" y="269"/>
                  </a:moveTo>
                  <a:cubicBezTo>
                    <a:pt x="265" y="269"/>
                    <a:pt x="258" y="264"/>
                    <a:pt x="256" y="265"/>
                  </a:cubicBezTo>
                  <a:cubicBezTo>
                    <a:pt x="254" y="265"/>
                    <a:pt x="263" y="278"/>
                    <a:pt x="260" y="281"/>
                  </a:cubicBezTo>
                  <a:cubicBezTo>
                    <a:pt x="258" y="284"/>
                    <a:pt x="267" y="293"/>
                    <a:pt x="271" y="293"/>
                  </a:cubicBezTo>
                  <a:cubicBezTo>
                    <a:pt x="274" y="294"/>
                    <a:pt x="273" y="290"/>
                    <a:pt x="275" y="290"/>
                  </a:cubicBezTo>
                  <a:cubicBezTo>
                    <a:pt x="278" y="290"/>
                    <a:pt x="277" y="288"/>
                    <a:pt x="277" y="286"/>
                  </a:cubicBezTo>
                  <a:cubicBezTo>
                    <a:pt x="277" y="284"/>
                    <a:pt x="280" y="288"/>
                    <a:pt x="282" y="287"/>
                  </a:cubicBezTo>
                  <a:cubicBezTo>
                    <a:pt x="284" y="286"/>
                    <a:pt x="281" y="278"/>
                    <a:pt x="284" y="278"/>
                  </a:cubicBezTo>
                  <a:cubicBezTo>
                    <a:pt x="287" y="278"/>
                    <a:pt x="285" y="269"/>
                    <a:pt x="284" y="266"/>
                  </a:cubicBezTo>
                  <a:cubicBezTo>
                    <a:pt x="283" y="263"/>
                    <a:pt x="275" y="268"/>
                    <a:pt x="270" y="26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3" name="Freeform 152"/>
            <p:cNvSpPr>
              <a:spLocks noEditPoints="1"/>
            </p:cNvSpPr>
            <p:nvPr/>
          </p:nvSpPr>
          <p:spPr bwMode="auto">
            <a:xfrm>
              <a:off x="13309050" y="7086146"/>
              <a:ext cx="349250" cy="415925"/>
            </a:xfrm>
            <a:custGeom>
              <a:avLst/>
              <a:gdLst>
                <a:gd name="T0" fmla="*/ 62 w 101"/>
                <a:gd name="T1" fmla="*/ 58 h 120"/>
                <a:gd name="T2" fmla="*/ 56 w 101"/>
                <a:gd name="T3" fmla="*/ 60 h 120"/>
                <a:gd name="T4" fmla="*/ 48 w 101"/>
                <a:gd name="T5" fmla="*/ 57 h 120"/>
                <a:gd name="T6" fmla="*/ 44 w 101"/>
                <a:gd name="T7" fmla="*/ 64 h 120"/>
                <a:gd name="T8" fmla="*/ 37 w 101"/>
                <a:gd name="T9" fmla="*/ 75 h 120"/>
                <a:gd name="T10" fmla="*/ 15 w 101"/>
                <a:gd name="T11" fmla="*/ 90 h 120"/>
                <a:gd name="T12" fmla="*/ 5 w 101"/>
                <a:gd name="T13" fmla="*/ 99 h 120"/>
                <a:gd name="T14" fmla="*/ 3 w 101"/>
                <a:gd name="T15" fmla="*/ 108 h 120"/>
                <a:gd name="T16" fmla="*/ 10 w 101"/>
                <a:gd name="T17" fmla="*/ 111 h 120"/>
                <a:gd name="T18" fmla="*/ 16 w 101"/>
                <a:gd name="T19" fmla="*/ 114 h 120"/>
                <a:gd name="T20" fmla="*/ 31 w 101"/>
                <a:gd name="T21" fmla="*/ 110 h 120"/>
                <a:gd name="T22" fmla="*/ 36 w 101"/>
                <a:gd name="T23" fmla="*/ 101 h 120"/>
                <a:gd name="T24" fmla="*/ 40 w 101"/>
                <a:gd name="T25" fmla="*/ 93 h 120"/>
                <a:gd name="T26" fmla="*/ 49 w 101"/>
                <a:gd name="T27" fmla="*/ 87 h 120"/>
                <a:gd name="T28" fmla="*/ 52 w 101"/>
                <a:gd name="T29" fmla="*/ 83 h 120"/>
                <a:gd name="T30" fmla="*/ 57 w 101"/>
                <a:gd name="T31" fmla="*/ 75 h 120"/>
                <a:gd name="T32" fmla="*/ 63 w 101"/>
                <a:gd name="T33" fmla="*/ 65 h 120"/>
                <a:gd name="T34" fmla="*/ 62 w 101"/>
                <a:gd name="T35" fmla="*/ 58 h 120"/>
                <a:gd name="T36" fmla="*/ 11 w 101"/>
                <a:gd name="T37" fmla="*/ 120 h 120"/>
                <a:gd name="T38" fmla="*/ 14 w 101"/>
                <a:gd name="T39" fmla="*/ 116 h 120"/>
                <a:gd name="T40" fmla="*/ 11 w 101"/>
                <a:gd name="T41" fmla="*/ 120 h 120"/>
                <a:gd name="T42" fmla="*/ 91 w 101"/>
                <a:gd name="T43" fmla="*/ 29 h 120"/>
                <a:gd name="T44" fmla="*/ 83 w 101"/>
                <a:gd name="T45" fmla="*/ 29 h 120"/>
                <a:gd name="T46" fmla="*/ 79 w 101"/>
                <a:gd name="T47" fmla="*/ 24 h 120"/>
                <a:gd name="T48" fmla="*/ 75 w 101"/>
                <a:gd name="T49" fmla="*/ 17 h 120"/>
                <a:gd name="T50" fmla="*/ 75 w 101"/>
                <a:gd name="T51" fmla="*/ 22 h 120"/>
                <a:gd name="T52" fmla="*/ 72 w 101"/>
                <a:gd name="T53" fmla="*/ 20 h 120"/>
                <a:gd name="T54" fmla="*/ 69 w 101"/>
                <a:gd name="T55" fmla="*/ 15 h 120"/>
                <a:gd name="T56" fmla="*/ 66 w 101"/>
                <a:gd name="T57" fmla="*/ 8 h 120"/>
                <a:gd name="T58" fmla="*/ 56 w 101"/>
                <a:gd name="T59" fmla="*/ 0 h 120"/>
                <a:gd name="T60" fmla="*/ 58 w 101"/>
                <a:gd name="T61" fmla="*/ 9 h 120"/>
                <a:gd name="T62" fmla="*/ 64 w 101"/>
                <a:gd name="T63" fmla="*/ 14 h 120"/>
                <a:gd name="T64" fmla="*/ 68 w 101"/>
                <a:gd name="T65" fmla="*/ 21 h 120"/>
                <a:gd name="T66" fmla="*/ 67 w 101"/>
                <a:gd name="T67" fmla="*/ 33 h 120"/>
                <a:gd name="T68" fmla="*/ 61 w 101"/>
                <a:gd name="T69" fmla="*/ 40 h 120"/>
                <a:gd name="T70" fmla="*/ 71 w 101"/>
                <a:gd name="T71" fmla="*/ 50 h 120"/>
                <a:gd name="T72" fmla="*/ 69 w 101"/>
                <a:gd name="T73" fmla="*/ 63 h 120"/>
                <a:gd name="T74" fmla="*/ 76 w 101"/>
                <a:gd name="T75" fmla="*/ 64 h 120"/>
                <a:gd name="T76" fmla="*/ 85 w 101"/>
                <a:gd name="T77" fmla="*/ 51 h 120"/>
                <a:gd name="T78" fmla="*/ 88 w 101"/>
                <a:gd name="T79" fmla="*/ 43 h 120"/>
                <a:gd name="T80" fmla="*/ 93 w 101"/>
                <a:gd name="T81" fmla="*/ 41 h 120"/>
                <a:gd name="T82" fmla="*/ 96 w 101"/>
                <a:gd name="T83" fmla="*/ 36 h 120"/>
                <a:gd name="T84" fmla="*/ 99 w 101"/>
                <a:gd name="T85" fmla="*/ 29 h 120"/>
                <a:gd name="T86" fmla="*/ 91 w 101"/>
                <a:gd name="T87" fmla="*/ 2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20">
                  <a:moveTo>
                    <a:pt x="62" y="58"/>
                  </a:moveTo>
                  <a:cubicBezTo>
                    <a:pt x="60" y="56"/>
                    <a:pt x="59" y="59"/>
                    <a:pt x="56" y="60"/>
                  </a:cubicBezTo>
                  <a:cubicBezTo>
                    <a:pt x="53" y="61"/>
                    <a:pt x="51" y="54"/>
                    <a:pt x="48" y="57"/>
                  </a:cubicBezTo>
                  <a:cubicBezTo>
                    <a:pt x="45" y="60"/>
                    <a:pt x="48" y="61"/>
                    <a:pt x="44" y="64"/>
                  </a:cubicBezTo>
                  <a:cubicBezTo>
                    <a:pt x="40" y="67"/>
                    <a:pt x="42" y="68"/>
                    <a:pt x="37" y="75"/>
                  </a:cubicBezTo>
                  <a:cubicBezTo>
                    <a:pt x="33" y="82"/>
                    <a:pt x="17" y="86"/>
                    <a:pt x="15" y="90"/>
                  </a:cubicBezTo>
                  <a:cubicBezTo>
                    <a:pt x="13" y="93"/>
                    <a:pt x="5" y="97"/>
                    <a:pt x="5" y="99"/>
                  </a:cubicBezTo>
                  <a:cubicBezTo>
                    <a:pt x="5" y="102"/>
                    <a:pt x="0" y="104"/>
                    <a:pt x="3" y="108"/>
                  </a:cubicBezTo>
                  <a:cubicBezTo>
                    <a:pt x="5" y="111"/>
                    <a:pt x="8" y="109"/>
                    <a:pt x="10" y="111"/>
                  </a:cubicBezTo>
                  <a:cubicBezTo>
                    <a:pt x="12" y="114"/>
                    <a:pt x="15" y="112"/>
                    <a:pt x="16" y="114"/>
                  </a:cubicBezTo>
                  <a:cubicBezTo>
                    <a:pt x="17" y="116"/>
                    <a:pt x="25" y="116"/>
                    <a:pt x="31" y="110"/>
                  </a:cubicBezTo>
                  <a:cubicBezTo>
                    <a:pt x="37" y="105"/>
                    <a:pt x="34" y="102"/>
                    <a:pt x="36" y="101"/>
                  </a:cubicBezTo>
                  <a:cubicBezTo>
                    <a:pt x="38" y="100"/>
                    <a:pt x="39" y="95"/>
                    <a:pt x="40" y="93"/>
                  </a:cubicBezTo>
                  <a:cubicBezTo>
                    <a:pt x="42" y="90"/>
                    <a:pt x="43" y="87"/>
                    <a:pt x="49" y="87"/>
                  </a:cubicBezTo>
                  <a:cubicBezTo>
                    <a:pt x="55" y="87"/>
                    <a:pt x="52" y="86"/>
                    <a:pt x="52" y="83"/>
                  </a:cubicBezTo>
                  <a:cubicBezTo>
                    <a:pt x="51" y="80"/>
                    <a:pt x="57" y="79"/>
                    <a:pt x="57" y="75"/>
                  </a:cubicBezTo>
                  <a:cubicBezTo>
                    <a:pt x="57" y="71"/>
                    <a:pt x="65" y="68"/>
                    <a:pt x="63" y="65"/>
                  </a:cubicBezTo>
                  <a:cubicBezTo>
                    <a:pt x="62" y="62"/>
                    <a:pt x="65" y="60"/>
                    <a:pt x="62" y="58"/>
                  </a:cubicBezTo>
                  <a:close/>
                  <a:moveTo>
                    <a:pt x="11" y="120"/>
                  </a:moveTo>
                  <a:cubicBezTo>
                    <a:pt x="12" y="120"/>
                    <a:pt x="16" y="119"/>
                    <a:pt x="14" y="116"/>
                  </a:cubicBezTo>
                  <a:cubicBezTo>
                    <a:pt x="11" y="113"/>
                    <a:pt x="8" y="119"/>
                    <a:pt x="11" y="120"/>
                  </a:cubicBezTo>
                  <a:close/>
                  <a:moveTo>
                    <a:pt x="91" y="29"/>
                  </a:moveTo>
                  <a:cubicBezTo>
                    <a:pt x="90" y="32"/>
                    <a:pt x="87" y="29"/>
                    <a:pt x="83" y="29"/>
                  </a:cubicBezTo>
                  <a:cubicBezTo>
                    <a:pt x="80" y="29"/>
                    <a:pt x="79" y="27"/>
                    <a:pt x="79" y="24"/>
                  </a:cubicBezTo>
                  <a:cubicBezTo>
                    <a:pt x="79" y="21"/>
                    <a:pt x="78" y="17"/>
                    <a:pt x="75" y="17"/>
                  </a:cubicBezTo>
                  <a:cubicBezTo>
                    <a:pt x="72" y="18"/>
                    <a:pt x="76" y="21"/>
                    <a:pt x="75" y="22"/>
                  </a:cubicBezTo>
                  <a:cubicBezTo>
                    <a:pt x="74" y="23"/>
                    <a:pt x="73" y="20"/>
                    <a:pt x="72" y="20"/>
                  </a:cubicBezTo>
                  <a:cubicBezTo>
                    <a:pt x="70" y="20"/>
                    <a:pt x="69" y="18"/>
                    <a:pt x="69" y="15"/>
                  </a:cubicBezTo>
                  <a:cubicBezTo>
                    <a:pt x="69" y="11"/>
                    <a:pt x="66" y="12"/>
                    <a:pt x="66" y="8"/>
                  </a:cubicBezTo>
                  <a:cubicBezTo>
                    <a:pt x="66" y="3"/>
                    <a:pt x="59" y="0"/>
                    <a:pt x="56" y="0"/>
                  </a:cubicBezTo>
                  <a:cubicBezTo>
                    <a:pt x="52" y="0"/>
                    <a:pt x="56" y="7"/>
                    <a:pt x="58" y="9"/>
                  </a:cubicBezTo>
                  <a:cubicBezTo>
                    <a:pt x="60" y="11"/>
                    <a:pt x="64" y="13"/>
                    <a:pt x="64" y="14"/>
                  </a:cubicBezTo>
                  <a:cubicBezTo>
                    <a:pt x="64" y="16"/>
                    <a:pt x="66" y="20"/>
                    <a:pt x="68" y="21"/>
                  </a:cubicBezTo>
                  <a:cubicBezTo>
                    <a:pt x="71" y="22"/>
                    <a:pt x="67" y="28"/>
                    <a:pt x="67" y="33"/>
                  </a:cubicBezTo>
                  <a:cubicBezTo>
                    <a:pt x="67" y="38"/>
                    <a:pt x="63" y="37"/>
                    <a:pt x="61" y="40"/>
                  </a:cubicBezTo>
                  <a:cubicBezTo>
                    <a:pt x="58" y="43"/>
                    <a:pt x="67" y="47"/>
                    <a:pt x="71" y="50"/>
                  </a:cubicBezTo>
                  <a:cubicBezTo>
                    <a:pt x="75" y="53"/>
                    <a:pt x="68" y="61"/>
                    <a:pt x="69" y="63"/>
                  </a:cubicBezTo>
                  <a:cubicBezTo>
                    <a:pt x="70" y="64"/>
                    <a:pt x="72" y="65"/>
                    <a:pt x="76" y="64"/>
                  </a:cubicBezTo>
                  <a:cubicBezTo>
                    <a:pt x="80" y="63"/>
                    <a:pt x="82" y="54"/>
                    <a:pt x="85" y="51"/>
                  </a:cubicBezTo>
                  <a:cubicBezTo>
                    <a:pt x="88" y="49"/>
                    <a:pt x="86" y="45"/>
                    <a:pt x="88" y="43"/>
                  </a:cubicBezTo>
                  <a:cubicBezTo>
                    <a:pt x="89" y="41"/>
                    <a:pt x="91" y="41"/>
                    <a:pt x="93" y="41"/>
                  </a:cubicBezTo>
                  <a:cubicBezTo>
                    <a:pt x="95" y="41"/>
                    <a:pt x="94" y="36"/>
                    <a:pt x="96" y="36"/>
                  </a:cubicBezTo>
                  <a:cubicBezTo>
                    <a:pt x="99" y="36"/>
                    <a:pt x="98" y="33"/>
                    <a:pt x="99" y="29"/>
                  </a:cubicBezTo>
                  <a:cubicBezTo>
                    <a:pt x="101" y="25"/>
                    <a:pt x="93" y="27"/>
                    <a:pt x="91" y="2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4" name="Freeform 153"/>
            <p:cNvSpPr>
              <a:spLocks/>
            </p:cNvSpPr>
            <p:nvPr/>
          </p:nvSpPr>
          <p:spPr bwMode="auto">
            <a:xfrm>
              <a:off x="10149925" y="4771571"/>
              <a:ext cx="400050" cy="254000"/>
            </a:xfrm>
            <a:custGeom>
              <a:avLst/>
              <a:gdLst>
                <a:gd name="T0" fmla="*/ 114 w 115"/>
                <a:gd name="T1" fmla="*/ 46 h 73"/>
                <a:gd name="T2" fmla="*/ 107 w 115"/>
                <a:gd name="T3" fmla="*/ 44 h 73"/>
                <a:gd name="T4" fmla="*/ 99 w 115"/>
                <a:gd name="T5" fmla="*/ 38 h 73"/>
                <a:gd name="T6" fmla="*/ 90 w 115"/>
                <a:gd name="T7" fmla="*/ 33 h 73"/>
                <a:gd name="T8" fmla="*/ 82 w 115"/>
                <a:gd name="T9" fmla="*/ 27 h 73"/>
                <a:gd name="T10" fmla="*/ 78 w 115"/>
                <a:gd name="T11" fmla="*/ 20 h 73"/>
                <a:gd name="T12" fmla="*/ 75 w 115"/>
                <a:gd name="T13" fmla="*/ 15 h 73"/>
                <a:gd name="T14" fmla="*/ 63 w 115"/>
                <a:gd name="T15" fmla="*/ 14 h 73"/>
                <a:gd name="T16" fmla="*/ 60 w 115"/>
                <a:gd name="T17" fmla="*/ 5 h 73"/>
                <a:gd name="T18" fmla="*/ 54 w 115"/>
                <a:gd name="T19" fmla="*/ 3 h 73"/>
                <a:gd name="T20" fmla="*/ 48 w 115"/>
                <a:gd name="T21" fmla="*/ 2 h 73"/>
                <a:gd name="T22" fmla="*/ 45 w 115"/>
                <a:gd name="T23" fmla="*/ 3 h 73"/>
                <a:gd name="T24" fmla="*/ 42 w 115"/>
                <a:gd name="T25" fmla="*/ 6 h 73"/>
                <a:gd name="T26" fmla="*/ 36 w 115"/>
                <a:gd name="T27" fmla="*/ 11 h 73"/>
                <a:gd name="T28" fmla="*/ 33 w 115"/>
                <a:gd name="T29" fmla="*/ 14 h 73"/>
                <a:gd name="T30" fmla="*/ 28 w 115"/>
                <a:gd name="T31" fmla="*/ 13 h 73"/>
                <a:gd name="T32" fmla="*/ 22 w 115"/>
                <a:gd name="T33" fmla="*/ 12 h 73"/>
                <a:gd name="T34" fmla="*/ 12 w 115"/>
                <a:gd name="T35" fmla="*/ 4 h 73"/>
                <a:gd name="T36" fmla="*/ 4 w 115"/>
                <a:gd name="T37" fmla="*/ 9 h 73"/>
                <a:gd name="T38" fmla="*/ 8 w 115"/>
                <a:gd name="T39" fmla="*/ 7 h 73"/>
                <a:gd name="T40" fmla="*/ 14 w 115"/>
                <a:gd name="T41" fmla="*/ 14 h 73"/>
                <a:gd name="T42" fmla="*/ 18 w 115"/>
                <a:gd name="T43" fmla="*/ 19 h 73"/>
                <a:gd name="T44" fmla="*/ 10 w 115"/>
                <a:gd name="T45" fmla="*/ 21 h 73"/>
                <a:gd name="T46" fmla="*/ 2 w 115"/>
                <a:gd name="T47" fmla="*/ 21 h 73"/>
                <a:gd name="T48" fmla="*/ 4 w 115"/>
                <a:gd name="T49" fmla="*/ 28 h 73"/>
                <a:gd name="T50" fmla="*/ 4 w 115"/>
                <a:gd name="T51" fmla="*/ 33 h 73"/>
                <a:gd name="T52" fmla="*/ 9 w 115"/>
                <a:gd name="T53" fmla="*/ 34 h 73"/>
                <a:gd name="T54" fmla="*/ 11 w 115"/>
                <a:gd name="T55" fmla="*/ 41 h 73"/>
                <a:gd name="T56" fmla="*/ 11 w 115"/>
                <a:gd name="T57" fmla="*/ 52 h 73"/>
                <a:gd name="T58" fmla="*/ 17 w 115"/>
                <a:gd name="T59" fmla="*/ 50 h 73"/>
                <a:gd name="T60" fmla="*/ 24 w 115"/>
                <a:gd name="T61" fmla="*/ 45 h 73"/>
                <a:gd name="T62" fmla="*/ 30 w 115"/>
                <a:gd name="T63" fmla="*/ 45 h 73"/>
                <a:gd name="T64" fmla="*/ 39 w 115"/>
                <a:gd name="T65" fmla="*/ 45 h 73"/>
                <a:gd name="T66" fmla="*/ 45 w 115"/>
                <a:gd name="T67" fmla="*/ 48 h 73"/>
                <a:gd name="T68" fmla="*/ 49 w 115"/>
                <a:gd name="T69" fmla="*/ 49 h 73"/>
                <a:gd name="T70" fmla="*/ 56 w 115"/>
                <a:gd name="T71" fmla="*/ 52 h 73"/>
                <a:gd name="T72" fmla="*/ 60 w 115"/>
                <a:gd name="T73" fmla="*/ 54 h 73"/>
                <a:gd name="T74" fmla="*/ 65 w 115"/>
                <a:gd name="T75" fmla="*/ 59 h 73"/>
                <a:gd name="T76" fmla="*/ 71 w 115"/>
                <a:gd name="T77" fmla="*/ 60 h 73"/>
                <a:gd name="T78" fmla="*/ 72 w 115"/>
                <a:gd name="T79" fmla="*/ 70 h 73"/>
                <a:gd name="T80" fmla="*/ 74 w 115"/>
                <a:gd name="T81" fmla="*/ 70 h 73"/>
                <a:gd name="T82" fmla="*/ 80 w 115"/>
                <a:gd name="T83" fmla="*/ 71 h 73"/>
                <a:gd name="T84" fmla="*/ 87 w 115"/>
                <a:gd name="T85" fmla="*/ 69 h 73"/>
                <a:gd name="T86" fmla="*/ 98 w 115"/>
                <a:gd name="T87" fmla="*/ 62 h 73"/>
                <a:gd name="T88" fmla="*/ 103 w 115"/>
                <a:gd name="T89" fmla="*/ 54 h 73"/>
                <a:gd name="T90" fmla="*/ 109 w 115"/>
                <a:gd name="T91" fmla="*/ 50 h 73"/>
                <a:gd name="T92" fmla="*/ 115 w 115"/>
                <a:gd name="T93" fmla="*/ 52 h 73"/>
                <a:gd name="T94" fmla="*/ 114 w 115"/>
                <a:gd name="T95" fmla="*/ 4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5" h="73">
                  <a:moveTo>
                    <a:pt x="114" y="46"/>
                  </a:moveTo>
                  <a:cubicBezTo>
                    <a:pt x="114" y="46"/>
                    <a:pt x="109" y="44"/>
                    <a:pt x="107" y="44"/>
                  </a:cubicBezTo>
                  <a:cubicBezTo>
                    <a:pt x="105" y="44"/>
                    <a:pt x="102" y="40"/>
                    <a:pt x="99" y="38"/>
                  </a:cubicBezTo>
                  <a:cubicBezTo>
                    <a:pt x="96" y="37"/>
                    <a:pt x="91" y="35"/>
                    <a:pt x="90" y="33"/>
                  </a:cubicBezTo>
                  <a:cubicBezTo>
                    <a:pt x="88" y="31"/>
                    <a:pt x="82" y="29"/>
                    <a:pt x="82" y="27"/>
                  </a:cubicBezTo>
                  <a:cubicBezTo>
                    <a:pt x="81" y="25"/>
                    <a:pt x="80" y="23"/>
                    <a:pt x="78" y="20"/>
                  </a:cubicBezTo>
                  <a:cubicBezTo>
                    <a:pt x="76" y="18"/>
                    <a:pt x="76" y="15"/>
                    <a:pt x="75" y="15"/>
                  </a:cubicBezTo>
                  <a:cubicBezTo>
                    <a:pt x="73" y="15"/>
                    <a:pt x="63" y="15"/>
                    <a:pt x="63" y="14"/>
                  </a:cubicBezTo>
                  <a:cubicBezTo>
                    <a:pt x="63" y="12"/>
                    <a:pt x="62" y="6"/>
                    <a:pt x="60" y="5"/>
                  </a:cubicBezTo>
                  <a:cubicBezTo>
                    <a:pt x="58" y="5"/>
                    <a:pt x="55" y="4"/>
                    <a:pt x="54" y="3"/>
                  </a:cubicBezTo>
                  <a:cubicBezTo>
                    <a:pt x="53" y="2"/>
                    <a:pt x="49" y="0"/>
                    <a:pt x="48" y="2"/>
                  </a:cubicBezTo>
                  <a:cubicBezTo>
                    <a:pt x="47" y="3"/>
                    <a:pt x="46" y="3"/>
                    <a:pt x="45" y="3"/>
                  </a:cubicBezTo>
                  <a:cubicBezTo>
                    <a:pt x="44" y="3"/>
                    <a:pt x="44" y="7"/>
                    <a:pt x="42" y="6"/>
                  </a:cubicBezTo>
                  <a:cubicBezTo>
                    <a:pt x="40" y="6"/>
                    <a:pt x="36" y="9"/>
                    <a:pt x="36" y="11"/>
                  </a:cubicBezTo>
                  <a:cubicBezTo>
                    <a:pt x="36" y="12"/>
                    <a:pt x="36" y="15"/>
                    <a:pt x="33" y="14"/>
                  </a:cubicBezTo>
                  <a:cubicBezTo>
                    <a:pt x="32" y="14"/>
                    <a:pt x="30" y="14"/>
                    <a:pt x="28" y="13"/>
                  </a:cubicBezTo>
                  <a:cubicBezTo>
                    <a:pt x="27" y="13"/>
                    <a:pt x="25" y="15"/>
                    <a:pt x="22" y="12"/>
                  </a:cubicBezTo>
                  <a:cubicBezTo>
                    <a:pt x="19" y="8"/>
                    <a:pt x="15" y="4"/>
                    <a:pt x="12" y="4"/>
                  </a:cubicBezTo>
                  <a:cubicBezTo>
                    <a:pt x="10" y="4"/>
                    <a:pt x="2" y="4"/>
                    <a:pt x="4" y="9"/>
                  </a:cubicBezTo>
                  <a:cubicBezTo>
                    <a:pt x="5" y="8"/>
                    <a:pt x="6" y="7"/>
                    <a:pt x="8" y="7"/>
                  </a:cubicBezTo>
                  <a:cubicBezTo>
                    <a:pt x="13" y="8"/>
                    <a:pt x="11" y="14"/>
                    <a:pt x="14" y="14"/>
                  </a:cubicBezTo>
                  <a:cubicBezTo>
                    <a:pt x="17" y="15"/>
                    <a:pt x="21" y="19"/>
                    <a:pt x="18" y="19"/>
                  </a:cubicBezTo>
                  <a:cubicBezTo>
                    <a:pt x="15" y="19"/>
                    <a:pt x="12" y="22"/>
                    <a:pt x="10" y="21"/>
                  </a:cubicBezTo>
                  <a:cubicBezTo>
                    <a:pt x="7" y="20"/>
                    <a:pt x="3" y="18"/>
                    <a:pt x="2" y="21"/>
                  </a:cubicBezTo>
                  <a:cubicBezTo>
                    <a:pt x="1" y="24"/>
                    <a:pt x="0" y="28"/>
                    <a:pt x="4" y="28"/>
                  </a:cubicBezTo>
                  <a:cubicBezTo>
                    <a:pt x="8" y="27"/>
                    <a:pt x="7" y="30"/>
                    <a:pt x="4" y="33"/>
                  </a:cubicBezTo>
                  <a:cubicBezTo>
                    <a:pt x="2" y="35"/>
                    <a:pt x="8" y="32"/>
                    <a:pt x="9" y="34"/>
                  </a:cubicBezTo>
                  <a:cubicBezTo>
                    <a:pt x="9" y="37"/>
                    <a:pt x="12" y="37"/>
                    <a:pt x="11" y="41"/>
                  </a:cubicBezTo>
                  <a:cubicBezTo>
                    <a:pt x="10" y="43"/>
                    <a:pt x="10" y="48"/>
                    <a:pt x="11" y="52"/>
                  </a:cubicBezTo>
                  <a:cubicBezTo>
                    <a:pt x="13" y="52"/>
                    <a:pt x="16" y="51"/>
                    <a:pt x="17" y="50"/>
                  </a:cubicBezTo>
                  <a:cubicBezTo>
                    <a:pt x="18" y="49"/>
                    <a:pt x="22" y="45"/>
                    <a:pt x="24" y="45"/>
                  </a:cubicBezTo>
                  <a:cubicBezTo>
                    <a:pt x="26" y="45"/>
                    <a:pt x="29" y="46"/>
                    <a:pt x="30" y="45"/>
                  </a:cubicBezTo>
                  <a:cubicBezTo>
                    <a:pt x="31" y="43"/>
                    <a:pt x="38" y="43"/>
                    <a:pt x="39" y="45"/>
                  </a:cubicBezTo>
                  <a:cubicBezTo>
                    <a:pt x="41" y="46"/>
                    <a:pt x="44" y="48"/>
                    <a:pt x="45" y="48"/>
                  </a:cubicBezTo>
                  <a:cubicBezTo>
                    <a:pt x="46" y="48"/>
                    <a:pt x="47" y="50"/>
                    <a:pt x="49" y="49"/>
                  </a:cubicBezTo>
                  <a:cubicBezTo>
                    <a:pt x="51" y="49"/>
                    <a:pt x="56" y="50"/>
                    <a:pt x="56" y="52"/>
                  </a:cubicBezTo>
                  <a:cubicBezTo>
                    <a:pt x="56" y="53"/>
                    <a:pt x="58" y="54"/>
                    <a:pt x="60" y="54"/>
                  </a:cubicBezTo>
                  <a:cubicBezTo>
                    <a:pt x="61" y="54"/>
                    <a:pt x="63" y="59"/>
                    <a:pt x="65" y="59"/>
                  </a:cubicBezTo>
                  <a:cubicBezTo>
                    <a:pt x="67" y="59"/>
                    <a:pt x="71" y="59"/>
                    <a:pt x="71" y="60"/>
                  </a:cubicBezTo>
                  <a:cubicBezTo>
                    <a:pt x="71" y="61"/>
                    <a:pt x="71" y="67"/>
                    <a:pt x="72" y="70"/>
                  </a:cubicBezTo>
                  <a:cubicBezTo>
                    <a:pt x="73" y="69"/>
                    <a:pt x="73" y="69"/>
                    <a:pt x="74" y="70"/>
                  </a:cubicBezTo>
                  <a:cubicBezTo>
                    <a:pt x="75" y="70"/>
                    <a:pt x="79" y="69"/>
                    <a:pt x="80" y="71"/>
                  </a:cubicBezTo>
                  <a:cubicBezTo>
                    <a:pt x="80" y="73"/>
                    <a:pt x="87" y="72"/>
                    <a:pt x="87" y="69"/>
                  </a:cubicBezTo>
                  <a:cubicBezTo>
                    <a:pt x="86" y="65"/>
                    <a:pt x="97" y="65"/>
                    <a:pt x="98" y="62"/>
                  </a:cubicBezTo>
                  <a:cubicBezTo>
                    <a:pt x="99" y="59"/>
                    <a:pt x="100" y="53"/>
                    <a:pt x="103" y="54"/>
                  </a:cubicBezTo>
                  <a:cubicBezTo>
                    <a:pt x="105" y="55"/>
                    <a:pt x="107" y="50"/>
                    <a:pt x="109" y="50"/>
                  </a:cubicBezTo>
                  <a:cubicBezTo>
                    <a:pt x="111" y="50"/>
                    <a:pt x="113" y="52"/>
                    <a:pt x="115" y="52"/>
                  </a:cubicBezTo>
                  <a:lnTo>
                    <a:pt x="114" y="46"/>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5" name="Freeform 154"/>
            <p:cNvSpPr>
              <a:spLocks/>
            </p:cNvSpPr>
            <p:nvPr/>
          </p:nvSpPr>
          <p:spPr bwMode="auto">
            <a:xfrm>
              <a:off x="9907038" y="4865234"/>
              <a:ext cx="552450" cy="465138"/>
            </a:xfrm>
            <a:custGeom>
              <a:avLst/>
              <a:gdLst>
                <a:gd name="T0" fmla="*/ 155 w 159"/>
                <a:gd name="T1" fmla="*/ 116 h 134"/>
                <a:gd name="T2" fmla="*/ 151 w 159"/>
                <a:gd name="T3" fmla="*/ 107 h 134"/>
                <a:gd name="T4" fmla="*/ 143 w 159"/>
                <a:gd name="T5" fmla="*/ 100 h 134"/>
                <a:gd name="T6" fmla="*/ 137 w 159"/>
                <a:gd name="T7" fmla="*/ 93 h 134"/>
                <a:gd name="T8" fmla="*/ 145 w 159"/>
                <a:gd name="T9" fmla="*/ 82 h 134"/>
                <a:gd name="T10" fmla="*/ 138 w 159"/>
                <a:gd name="T11" fmla="*/ 77 h 134"/>
                <a:gd name="T12" fmla="*/ 136 w 159"/>
                <a:gd name="T13" fmla="*/ 68 h 134"/>
                <a:gd name="T14" fmla="*/ 136 w 159"/>
                <a:gd name="T15" fmla="*/ 60 h 134"/>
                <a:gd name="T16" fmla="*/ 137 w 159"/>
                <a:gd name="T17" fmla="*/ 53 h 134"/>
                <a:gd name="T18" fmla="*/ 140 w 159"/>
                <a:gd name="T19" fmla="*/ 46 h 134"/>
                <a:gd name="T20" fmla="*/ 142 w 159"/>
                <a:gd name="T21" fmla="*/ 43 h 134"/>
                <a:gd name="T22" fmla="*/ 141 w 159"/>
                <a:gd name="T23" fmla="*/ 33 h 134"/>
                <a:gd name="T24" fmla="*/ 135 w 159"/>
                <a:gd name="T25" fmla="*/ 32 h 134"/>
                <a:gd name="T26" fmla="*/ 130 w 159"/>
                <a:gd name="T27" fmla="*/ 27 h 134"/>
                <a:gd name="T28" fmla="*/ 126 w 159"/>
                <a:gd name="T29" fmla="*/ 25 h 134"/>
                <a:gd name="T30" fmla="*/ 119 w 159"/>
                <a:gd name="T31" fmla="*/ 22 h 134"/>
                <a:gd name="T32" fmla="*/ 115 w 159"/>
                <a:gd name="T33" fmla="*/ 21 h 134"/>
                <a:gd name="T34" fmla="*/ 109 w 159"/>
                <a:gd name="T35" fmla="*/ 18 h 134"/>
                <a:gd name="T36" fmla="*/ 100 w 159"/>
                <a:gd name="T37" fmla="*/ 18 h 134"/>
                <a:gd name="T38" fmla="*/ 94 w 159"/>
                <a:gd name="T39" fmla="*/ 18 h 134"/>
                <a:gd name="T40" fmla="*/ 87 w 159"/>
                <a:gd name="T41" fmla="*/ 23 h 134"/>
                <a:gd name="T42" fmla="*/ 81 w 159"/>
                <a:gd name="T43" fmla="*/ 25 h 134"/>
                <a:gd name="T44" fmla="*/ 80 w 159"/>
                <a:gd name="T45" fmla="*/ 29 h 134"/>
                <a:gd name="T46" fmla="*/ 63 w 159"/>
                <a:gd name="T47" fmla="*/ 33 h 134"/>
                <a:gd name="T48" fmla="*/ 48 w 159"/>
                <a:gd name="T49" fmla="*/ 24 h 134"/>
                <a:gd name="T50" fmla="*/ 38 w 159"/>
                <a:gd name="T51" fmla="*/ 14 h 134"/>
                <a:gd name="T52" fmla="*/ 33 w 159"/>
                <a:gd name="T53" fmla="*/ 10 h 134"/>
                <a:gd name="T54" fmla="*/ 31 w 159"/>
                <a:gd name="T55" fmla="*/ 3 h 134"/>
                <a:gd name="T56" fmla="*/ 15 w 159"/>
                <a:gd name="T57" fmla="*/ 10 h 134"/>
                <a:gd name="T58" fmla="*/ 10 w 159"/>
                <a:gd name="T59" fmla="*/ 7 h 134"/>
                <a:gd name="T60" fmla="*/ 5 w 159"/>
                <a:gd name="T61" fmla="*/ 1 h 134"/>
                <a:gd name="T62" fmla="*/ 2 w 159"/>
                <a:gd name="T63" fmla="*/ 5 h 134"/>
                <a:gd name="T64" fmla="*/ 2 w 159"/>
                <a:gd name="T65" fmla="*/ 11 h 134"/>
                <a:gd name="T66" fmla="*/ 2 w 159"/>
                <a:gd name="T67" fmla="*/ 20 h 134"/>
                <a:gd name="T68" fmla="*/ 6 w 159"/>
                <a:gd name="T69" fmla="*/ 26 h 134"/>
                <a:gd name="T70" fmla="*/ 9 w 159"/>
                <a:gd name="T71" fmla="*/ 33 h 134"/>
                <a:gd name="T72" fmla="*/ 13 w 159"/>
                <a:gd name="T73" fmla="*/ 37 h 134"/>
                <a:gd name="T74" fmla="*/ 17 w 159"/>
                <a:gd name="T75" fmla="*/ 40 h 134"/>
                <a:gd name="T76" fmla="*/ 16 w 159"/>
                <a:gd name="T77" fmla="*/ 45 h 134"/>
                <a:gd name="T78" fmla="*/ 12 w 159"/>
                <a:gd name="T79" fmla="*/ 51 h 134"/>
                <a:gd name="T80" fmla="*/ 13 w 159"/>
                <a:gd name="T81" fmla="*/ 59 h 134"/>
                <a:gd name="T82" fmla="*/ 17 w 159"/>
                <a:gd name="T83" fmla="*/ 63 h 134"/>
                <a:gd name="T84" fmla="*/ 26 w 159"/>
                <a:gd name="T85" fmla="*/ 69 h 134"/>
                <a:gd name="T86" fmla="*/ 30 w 159"/>
                <a:gd name="T87" fmla="*/ 74 h 134"/>
                <a:gd name="T88" fmla="*/ 29 w 159"/>
                <a:gd name="T89" fmla="*/ 79 h 134"/>
                <a:gd name="T90" fmla="*/ 32 w 159"/>
                <a:gd name="T91" fmla="*/ 85 h 134"/>
                <a:gd name="T92" fmla="*/ 37 w 159"/>
                <a:gd name="T93" fmla="*/ 91 h 134"/>
                <a:gd name="T94" fmla="*/ 39 w 159"/>
                <a:gd name="T95" fmla="*/ 91 h 134"/>
                <a:gd name="T96" fmla="*/ 42 w 159"/>
                <a:gd name="T97" fmla="*/ 90 h 134"/>
                <a:gd name="T98" fmla="*/ 48 w 159"/>
                <a:gd name="T99" fmla="*/ 90 h 134"/>
                <a:gd name="T100" fmla="*/ 56 w 159"/>
                <a:gd name="T101" fmla="*/ 102 h 134"/>
                <a:gd name="T102" fmla="*/ 61 w 159"/>
                <a:gd name="T103" fmla="*/ 110 h 134"/>
                <a:gd name="T104" fmla="*/ 70 w 159"/>
                <a:gd name="T105" fmla="*/ 114 h 134"/>
                <a:gd name="T106" fmla="*/ 89 w 159"/>
                <a:gd name="T107" fmla="*/ 121 h 134"/>
                <a:gd name="T108" fmla="*/ 102 w 159"/>
                <a:gd name="T109" fmla="*/ 118 h 134"/>
                <a:gd name="T110" fmla="*/ 108 w 159"/>
                <a:gd name="T111" fmla="*/ 128 h 134"/>
                <a:gd name="T112" fmla="*/ 136 w 159"/>
                <a:gd name="T113" fmla="*/ 134 h 134"/>
                <a:gd name="T114" fmla="*/ 144 w 159"/>
                <a:gd name="T115" fmla="*/ 134 h 134"/>
                <a:gd name="T116" fmla="*/ 144 w 159"/>
                <a:gd name="T117" fmla="*/ 132 h 134"/>
                <a:gd name="T118" fmla="*/ 149 w 159"/>
                <a:gd name="T119" fmla="*/ 124 h 134"/>
                <a:gd name="T120" fmla="*/ 157 w 159"/>
                <a:gd name="T121" fmla="*/ 122 h 134"/>
                <a:gd name="T122" fmla="*/ 155 w 159"/>
                <a:gd name="T123" fmla="*/ 11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 h="134">
                  <a:moveTo>
                    <a:pt x="155" y="116"/>
                  </a:moveTo>
                  <a:cubicBezTo>
                    <a:pt x="153" y="115"/>
                    <a:pt x="155" y="109"/>
                    <a:pt x="151" y="107"/>
                  </a:cubicBezTo>
                  <a:cubicBezTo>
                    <a:pt x="147" y="105"/>
                    <a:pt x="144" y="103"/>
                    <a:pt x="143" y="100"/>
                  </a:cubicBezTo>
                  <a:cubicBezTo>
                    <a:pt x="142" y="98"/>
                    <a:pt x="137" y="95"/>
                    <a:pt x="137" y="93"/>
                  </a:cubicBezTo>
                  <a:cubicBezTo>
                    <a:pt x="138" y="91"/>
                    <a:pt x="147" y="85"/>
                    <a:pt x="145" y="82"/>
                  </a:cubicBezTo>
                  <a:cubicBezTo>
                    <a:pt x="144" y="78"/>
                    <a:pt x="138" y="79"/>
                    <a:pt x="138" y="77"/>
                  </a:cubicBezTo>
                  <a:cubicBezTo>
                    <a:pt x="137" y="76"/>
                    <a:pt x="138" y="72"/>
                    <a:pt x="136" y="68"/>
                  </a:cubicBezTo>
                  <a:cubicBezTo>
                    <a:pt x="135" y="65"/>
                    <a:pt x="138" y="62"/>
                    <a:pt x="136" y="60"/>
                  </a:cubicBezTo>
                  <a:cubicBezTo>
                    <a:pt x="135" y="58"/>
                    <a:pt x="137" y="54"/>
                    <a:pt x="137" y="53"/>
                  </a:cubicBezTo>
                  <a:cubicBezTo>
                    <a:pt x="138" y="51"/>
                    <a:pt x="141" y="50"/>
                    <a:pt x="140" y="46"/>
                  </a:cubicBezTo>
                  <a:cubicBezTo>
                    <a:pt x="140" y="44"/>
                    <a:pt x="141" y="43"/>
                    <a:pt x="142" y="43"/>
                  </a:cubicBezTo>
                  <a:cubicBezTo>
                    <a:pt x="141" y="40"/>
                    <a:pt x="141" y="34"/>
                    <a:pt x="141" y="33"/>
                  </a:cubicBezTo>
                  <a:cubicBezTo>
                    <a:pt x="141" y="32"/>
                    <a:pt x="137" y="32"/>
                    <a:pt x="135" y="32"/>
                  </a:cubicBezTo>
                  <a:cubicBezTo>
                    <a:pt x="133" y="32"/>
                    <a:pt x="131" y="27"/>
                    <a:pt x="130" y="27"/>
                  </a:cubicBezTo>
                  <a:cubicBezTo>
                    <a:pt x="128" y="27"/>
                    <a:pt x="126" y="26"/>
                    <a:pt x="126" y="25"/>
                  </a:cubicBezTo>
                  <a:cubicBezTo>
                    <a:pt x="126" y="23"/>
                    <a:pt x="121" y="22"/>
                    <a:pt x="119" y="22"/>
                  </a:cubicBezTo>
                  <a:cubicBezTo>
                    <a:pt x="117" y="23"/>
                    <a:pt x="116" y="21"/>
                    <a:pt x="115" y="21"/>
                  </a:cubicBezTo>
                  <a:cubicBezTo>
                    <a:pt x="114" y="21"/>
                    <a:pt x="111" y="19"/>
                    <a:pt x="109" y="18"/>
                  </a:cubicBezTo>
                  <a:cubicBezTo>
                    <a:pt x="108" y="16"/>
                    <a:pt x="101" y="16"/>
                    <a:pt x="100" y="18"/>
                  </a:cubicBezTo>
                  <a:cubicBezTo>
                    <a:pt x="99" y="19"/>
                    <a:pt x="96" y="18"/>
                    <a:pt x="94" y="18"/>
                  </a:cubicBezTo>
                  <a:cubicBezTo>
                    <a:pt x="92" y="18"/>
                    <a:pt x="88" y="22"/>
                    <a:pt x="87" y="23"/>
                  </a:cubicBezTo>
                  <a:cubicBezTo>
                    <a:pt x="86" y="24"/>
                    <a:pt x="83" y="25"/>
                    <a:pt x="81" y="25"/>
                  </a:cubicBezTo>
                  <a:cubicBezTo>
                    <a:pt x="81" y="27"/>
                    <a:pt x="81" y="28"/>
                    <a:pt x="80" y="29"/>
                  </a:cubicBezTo>
                  <a:cubicBezTo>
                    <a:pt x="79" y="31"/>
                    <a:pt x="70" y="32"/>
                    <a:pt x="63" y="33"/>
                  </a:cubicBezTo>
                  <a:cubicBezTo>
                    <a:pt x="56" y="33"/>
                    <a:pt x="56" y="24"/>
                    <a:pt x="48" y="24"/>
                  </a:cubicBezTo>
                  <a:cubicBezTo>
                    <a:pt x="43" y="24"/>
                    <a:pt x="39" y="19"/>
                    <a:pt x="38" y="14"/>
                  </a:cubicBezTo>
                  <a:cubicBezTo>
                    <a:pt x="35" y="13"/>
                    <a:pt x="32" y="11"/>
                    <a:pt x="33" y="10"/>
                  </a:cubicBezTo>
                  <a:cubicBezTo>
                    <a:pt x="33" y="9"/>
                    <a:pt x="35" y="1"/>
                    <a:pt x="31" y="3"/>
                  </a:cubicBezTo>
                  <a:cubicBezTo>
                    <a:pt x="27" y="5"/>
                    <a:pt x="22" y="11"/>
                    <a:pt x="15" y="10"/>
                  </a:cubicBezTo>
                  <a:cubicBezTo>
                    <a:pt x="8" y="9"/>
                    <a:pt x="13" y="8"/>
                    <a:pt x="10" y="7"/>
                  </a:cubicBezTo>
                  <a:cubicBezTo>
                    <a:pt x="6" y="5"/>
                    <a:pt x="8" y="1"/>
                    <a:pt x="5" y="1"/>
                  </a:cubicBezTo>
                  <a:cubicBezTo>
                    <a:pt x="1" y="0"/>
                    <a:pt x="4" y="5"/>
                    <a:pt x="2" y="5"/>
                  </a:cubicBezTo>
                  <a:cubicBezTo>
                    <a:pt x="0" y="5"/>
                    <a:pt x="2" y="10"/>
                    <a:pt x="2" y="11"/>
                  </a:cubicBezTo>
                  <a:cubicBezTo>
                    <a:pt x="3" y="13"/>
                    <a:pt x="1" y="20"/>
                    <a:pt x="2" y="20"/>
                  </a:cubicBezTo>
                  <a:cubicBezTo>
                    <a:pt x="4" y="20"/>
                    <a:pt x="6" y="25"/>
                    <a:pt x="6" y="26"/>
                  </a:cubicBezTo>
                  <a:cubicBezTo>
                    <a:pt x="6" y="27"/>
                    <a:pt x="9" y="31"/>
                    <a:pt x="9" y="33"/>
                  </a:cubicBezTo>
                  <a:cubicBezTo>
                    <a:pt x="9" y="35"/>
                    <a:pt x="12" y="37"/>
                    <a:pt x="13" y="37"/>
                  </a:cubicBezTo>
                  <a:cubicBezTo>
                    <a:pt x="15" y="37"/>
                    <a:pt x="17" y="38"/>
                    <a:pt x="17" y="40"/>
                  </a:cubicBezTo>
                  <a:cubicBezTo>
                    <a:pt x="16" y="42"/>
                    <a:pt x="17" y="45"/>
                    <a:pt x="16" y="45"/>
                  </a:cubicBezTo>
                  <a:cubicBezTo>
                    <a:pt x="14" y="45"/>
                    <a:pt x="14" y="51"/>
                    <a:pt x="12" y="51"/>
                  </a:cubicBezTo>
                  <a:cubicBezTo>
                    <a:pt x="11" y="52"/>
                    <a:pt x="12" y="58"/>
                    <a:pt x="13" y="59"/>
                  </a:cubicBezTo>
                  <a:cubicBezTo>
                    <a:pt x="15" y="59"/>
                    <a:pt x="17" y="61"/>
                    <a:pt x="17" y="63"/>
                  </a:cubicBezTo>
                  <a:cubicBezTo>
                    <a:pt x="17" y="65"/>
                    <a:pt x="24" y="69"/>
                    <a:pt x="26" y="69"/>
                  </a:cubicBezTo>
                  <a:cubicBezTo>
                    <a:pt x="28" y="70"/>
                    <a:pt x="29" y="73"/>
                    <a:pt x="30" y="74"/>
                  </a:cubicBezTo>
                  <a:cubicBezTo>
                    <a:pt x="31" y="75"/>
                    <a:pt x="29" y="78"/>
                    <a:pt x="29" y="79"/>
                  </a:cubicBezTo>
                  <a:cubicBezTo>
                    <a:pt x="30" y="81"/>
                    <a:pt x="32" y="82"/>
                    <a:pt x="32" y="85"/>
                  </a:cubicBezTo>
                  <a:cubicBezTo>
                    <a:pt x="32" y="86"/>
                    <a:pt x="34" y="89"/>
                    <a:pt x="37" y="91"/>
                  </a:cubicBezTo>
                  <a:cubicBezTo>
                    <a:pt x="37" y="91"/>
                    <a:pt x="38" y="91"/>
                    <a:pt x="39" y="91"/>
                  </a:cubicBezTo>
                  <a:cubicBezTo>
                    <a:pt x="41" y="91"/>
                    <a:pt x="41" y="88"/>
                    <a:pt x="42" y="90"/>
                  </a:cubicBezTo>
                  <a:cubicBezTo>
                    <a:pt x="44" y="91"/>
                    <a:pt x="46" y="90"/>
                    <a:pt x="48" y="90"/>
                  </a:cubicBezTo>
                  <a:cubicBezTo>
                    <a:pt x="50" y="89"/>
                    <a:pt x="54" y="98"/>
                    <a:pt x="56" y="102"/>
                  </a:cubicBezTo>
                  <a:cubicBezTo>
                    <a:pt x="58" y="106"/>
                    <a:pt x="58" y="108"/>
                    <a:pt x="61" y="110"/>
                  </a:cubicBezTo>
                  <a:cubicBezTo>
                    <a:pt x="63" y="111"/>
                    <a:pt x="67" y="110"/>
                    <a:pt x="70" y="114"/>
                  </a:cubicBezTo>
                  <a:cubicBezTo>
                    <a:pt x="74" y="118"/>
                    <a:pt x="84" y="121"/>
                    <a:pt x="89" y="121"/>
                  </a:cubicBezTo>
                  <a:cubicBezTo>
                    <a:pt x="93" y="122"/>
                    <a:pt x="96" y="117"/>
                    <a:pt x="102" y="118"/>
                  </a:cubicBezTo>
                  <a:cubicBezTo>
                    <a:pt x="107" y="119"/>
                    <a:pt x="106" y="126"/>
                    <a:pt x="108" y="128"/>
                  </a:cubicBezTo>
                  <a:cubicBezTo>
                    <a:pt x="110" y="131"/>
                    <a:pt x="132" y="133"/>
                    <a:pt x="136" y="134"/>
                  </a:cubicBezTo>
                  <a:cubicBezTo>
                    <a:pt x="137" y="134"/>
                    <a:pt x="141" y="134"/>
                    <a:pt x="144" y="134"/>
                  </a:cubicBezTo>
                  <a:cubicBezTo>
                    <a:pt x="144" y="134"/>
                    <a:pt x="144" y="133"/>
                    <a:pt x="144" y="132"/>
                  </a:cubicBezTo>
                  <a:cubicBezTo>
                    <a:pt x="144" y="129"/>
                    <a:pt x="147" y="125"/>
                    <a:pt x="149" y="124"/>
                  </a:cubicBezTo>
                  <a:cubicBezTo>
                    <a:pt x="152" y="123"/>
                    <a:pt x="154" y="122"/>
                    <a:pt x="157" y="122"/>
                  </a:cubicBezTo>
                  <a:cubicBezTo>
                    <a:pt x="159" y="122"/>
                    <a:pt x="157" y="117"/>
                    <a:pt x="155" y="11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6" name="Freeform 155"/>
            <p:cNvSpPr>
              <a:spLocks noEditPoints="1"/>
            </p:cNvSpPr>
            <p:nvPr/>
          </p:nvSpPr>
          <p:spPr bwMode="auto">
            <a:xfrm>
              <a:off x="9980063" y="4312784"/>
              <a:ext cx="1135063" cy="534988"/>
            </a:xfrm>
            <a:custGeom>
              <a:avLst/>
              <a:gdLst>
                <a:gd name="T0" fmla="*/ 316 w 327"/>
                <a:gd name="T1" fmla="*/ 64 h 154"/>
                <a:gd name="T2" fmla="*/ 305 w 327"/>
                <a:gd name="T3" fmla="*/ 53 h 154"/>
                <a:gd name="T4" fmla="*/ 284 w 327"/>
                <a:gd name="T5" fmla="*/ 50 h 154"/>
                <a:gd name="T6" fmla="*/ 265 w 327"/>
                <a:gd name="T7" fmla="*/ 36 h 154"/>
                <a:gd name="T8" fmla="*/ 243 w 327"/>
                <a:gd name="T9" fmla="*/ 12 h 154"/>
                <a:gd name="T10" fmla="*/ 220 w 327"/>
                <a:gd name="T11" fmla="*/ 21 h 154"/>
                <a:gd name="T12" fmla="*/ 215 w 327"/>
                <a:gd name="T13" fmla="*/ 15 h 154"/>
                <a:gd name="T14" fmla="*/ 203 w 327"/>
                <a:gd name="T15" fmla="*/ 14 h 154"/>
                <a:gd name="T16" fmla="*/ 197 w 327"/>
                <a:gd name="T17" fmla="*/ 2 h 154"/>
                <a:gd name="T18" fmla="*/ 169 w 327"/>
                <a:gd name="T19" fmla="*/ 7 h 154"/>
                <a:gd name="T20" fmla="*/ 137 w 327"/>
                <a:gd name="T21" fmla="*/ 14 h 154"/>
                <a:gd name="T22" fmla="*/ 121 w 327"/>
                <a:gd name="T23" fmla="*/ 22 h 154"/>
                <a:gd name="T24" fmla="*/ 118 w 327"/>
                <a:gd name="T25" fmla="*/ 33 h 154"/>
                <a:gd name="T26" fmla="*/ 121 w 327"/>
                <a:gd name="T27" fmla="*/ 43 h 154"/>
                <a:gd name="T28" fmla="*/ 112 w 327"/>
                <a:gd name="T29" fmla="*/ 49 h 154"/>
                <a:gd name="T30" fmla="*/ 100 w 327"/>
                <a:gd name="T31" fmla="*/ 48 h 154"/>
                <a:gd name="T32" fmla="*/ 80 w 327"/>
                <a:gd name="T33" fmla="*/ 50 h 154"/>
                <a:gd name="T34" fmla="*/ 65 w 327"/>
                <a:gd name="T35" fmla="*/ 50 h 154"/>
                <a:gd name="T36" fmla="*/ 44 w 327"/>
                <a:gd name="T37" fmla="*/ 41 h 154"/>
                <a:gd name="T38" fmla="*/ 25 w 327"/>
                <a:gd name="T39" fmla="*/ 47 h 154"/>
                <a:gd name="T40" fmla="*/ 18 w 327"/>
                <a:gd name="T41" fmla="*/ 60 h 154"/>
                <a:gd name="T42" fmla="*/ 2 w 327"/>
                <a:gd name="T43" fmla="*/ 63 h 154"/>
                <a:gd name="T44" fmla="*/ 0 w 327"/>
                <a:gd name="T45" fmla="*/ 74 h 154"/>
                <a:gd name="T46" fmla="*/ 12 w 327"/>
                <a:gd name="T47" fmla="*/ 81 h 154"/>
                <a:gd name="T48" fmla="*/ 20 w 327"/>
                <a:gd name="T49" fmla="*/ 95 h 154"/>
                <a:gd name="T50" fmla="*/ 41 w 327"/>
                <a:gd name="T51" fmla="*/ 90 h 154"/>
                <a:gd name="T52" fmla="*/ 46 w 327"/>
                <a:gd name="T53" fmla="*/ 107 h 154"/>
                <a:gd name="T54" fmla="*/ 31 w 327"/>
                <a:gd name="T55" fmla="*/ 117 h 154"/>
                <a:gd name="T56" fmla="*/ 46 w 327"/>
                <a:gd name="T57" fmla="*/ 132 h 154"/>
                <a:gd name="T58" fmla="*/ 53 w 327"/>
                <a:gd name="T59" fmla="*/ 141 h 154"/>
                <a:gd name="T60" fmla="*/ 77 w 327"/>
                <a:gd name="T61" fmla="*/ 145 h 154"/>
                <a:gd name="T62" fmla="*/ 99 w 327"/>
                <a:gd name="T63" fmla="*/ 103 h 154"/>
                <a:gd name="T64" fmla="*/ 111 w 327"/>
                <a:gd name="T65" fmla="*/ 104 h 154"/>
                <a:gd name="T66" fmla="*/ 136 w 327"/>
                <a:gd name="T67" fmla="*/ 124 h 154"/>
                <a:gd name="T68" fmla="*/ 160 w 327"/>
                <a:gd name="T69" fmla="*/ 137 h 154"/>
                <a:gd name="T70" fmla="*/ 178 w 327"/>
                <a:gd name="T71" fmla="*/ 151 h 154"/>
                <a:gd name="T72" fmla="*/ 195 w 327"/>
                <a:gd name="T73" fmla="*/ 143 h 154"/>
                <a:gd name="T74" fmla="*/ 213 w 327"/>
                <a:gd name="T75" fmla="*/ 133 h 154"/>
                <a:gd name="T76" fmla="*/ 239 w 327"/>
                <a:gd name="T77" fmla="*/ 132 h 154"/>
                <a:gd name="T78" fmla="*/ 274 w 327"/>
                <a:gd name="T79" fmla="*/ 138 h 154"/>
                <a:gd name="T80" fmla="*/ 275 w 327"/>
                <a:gd name="T81" fmla="*/ 119 h 154"/>
                <a:gd name="T82" fmla="*/ 286 w 327"/>
                <a:gd name="T83" fmla="*/ 108 h 154"/>
                <a:gd name="T84" fmla="*/ 296 w 327"/>
                <a:gd name="T85" fmla="*/ 90 h 154"/>
                <a:gd name="T86" fmla="*/ 317 w 327"/>
                <a:gd name="T87" fmla="*/ 88 h 154"/>
                <a:gd name="T88" fmla="*/ 324 w 327"/>
                <a:gd name="T89" fmla="*/ 71 h 154"/>
                <a:gd name="T90" fmla="*/ 122 w 327"/>
                <a:gd name="T91" fmla="*/ 98 h 154"/>
                <a:gd name="T92" fmla="*/ 257 w 327"/>
                <a:gd name="T93" fmla="*/ 97 h 154"/>
                <a:gd name="T94" fmla="*/ 224 w 327"/>
                <a:gd name="T95" fmla="*/ 97 h 154"/>
                <a:gd name="T96" fmla="*/ 257 w 327"/>
                <a:gd name="T97" fmla="*/ 9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7" h="154">
                  <a:moveTo>
                    <a:pt x="325" y="63"/>
                  </a:moveTo>
                  <a:cubicBezTo>
                    <a:pt x="325" y="61"/>
                    <a:pt x="324" y="62"/>
                    <a:pt x="323" y="63"/>
                  </a:cubicBezTo>
                  <a:cubicBezTo>
                    <a:pt x="321" y="63"/>
                    <a:pt x="318" y="64"/>
                    <a:pt x="316" y="64"/>
                  </a:cubicBezTo>
                  <a:cubicBezTo>
                    <a:pt x="315" y="64"/>
                    <a:pt x="312" y="62"/>
                    <a:pt x="312" y="60"/>
                  </a:cubicBezTo>
                  <a:cubicBezTo>
                    <a:pt x="312" y="59"/>
                    <a:pt x="312" y="57"/>
                    <a:pt x="310" y="57"/>
                  </a:cubicBezTo>
                  <a:cubicBezTo>
                    <a:pt x="309" y="57"/>
                    <a:pt x="307" y="57"/>
                    <a:pt x="305" y="53"/>
                  </a:cubicBezTo>
                  <a:cubicBezTo>
                    <a:pt x="304" y="50"/>
                    <a:pt x="302" y="50"/>
                    <a:pt x="300" y="49"/>
                  </a:cubicBezTo>
                  <a:cubicBezTo>
                    <a:pt x="299" y="48"/>
                    <a:pt x="294" y="51"/>
                    <a:pt x="292" y="51"/>
                  </a:cubicBezTo>
                  <a:cubicBezTo>
                    <a:pt x="290" y="52"/>
                    <a:pt x="287" y="51"/>
                    <a:pt x="284" y="50"/>
                  </a:cubicBezTo>
                  <a:cubicBezTo>
                    <a:pt x="282" y="50"/>
                    <a:pt x="280" y="45"/>
                    <a:pt x="278" y="46"/>
                  </a:cubicBezTo>
                  <a:cubicBezTo>
                    <a:pt x="276" y="46"/>
                    <a:pt x="275" y="51"/>
                    <a:pt x="273" y="51"/>
                  </a:cubicBezTo>
                  <a:cubicBezTo>
                    <a:pt x="272" y="51"/>
                    <a:pt x="268" y="41"/>
                    <a:pt x="265" y="36"/>
                  </a:cubicBezTo>
                  <a:cubicBezTo>
                    <a:pt x="262" y="31"/>
                    <a:pt x="256" y="21"/>
                    <a:pt x="250" y="19"/>
                  </a:cubicBezTo>
                  <a:cubicBezTo>
                    <a:pt x="245" y="17"/>
                    <a:pt x="247" y="14"/>
                    <a:pt x="248" y="13"/>
                  </a:cubicBezTo>
                  <a:cubicBezTo>
                    <a:pt x="249" y="11"/>
                    <a:pt x="245" y="11"/>
                    <a:pt x="243" y="12"/>
                  </a:cubicBezTo>
                  <a:cubicBezTo>
                    <a:pt x="240" y="13"/>
                    <a:pt x="238" y="16"/>
                    <a:pt x="235" y="16"/>
                  </a:cubicBezTo>
                  <a:cubicBezTo>
                    <a:pt x="233" y="17"/>
                    <a:pt x="229" y="21"/>
                    <a:pt x="227" y="20"/>
                  </a:cubicBezTo>
                  <a:cubicBezTo>
                    <a:pt x="224" y="19"/>
                    <a:pt x="223" y="23"/>
                    <a:pt x="220" y="21"/>
                  </a:cubicBezTo>
                  <a:cubicBezTo>
                    <a:pt x="218" y="19"/>
                    <a:pt x="223" y="18"/>
                    <a:pt x="223" y="16"/>
                  </a:cubicBezTo>
                  <a:cubicBezTo>
                    <a:pt x="223" y="14"/>
                    <a:pt x="220" y="17"/>
                    <a:pt x="219" y="16"/>
                  </a:cubicBezTo>
                  <a:cubicBezTo>
                    <a:pt x="218" y="15"/>
                    <a:pt x="215" y="13"/>
                    <a:pt x="215" y="15"/>
                  </a:cubicBezTo>
                  <a:cubicBezTo>
                    <a:pt x="215" y="17"/>
                    <a:pt x="213" y="16"/>
                    <a:pt x="213" y="15"/>
                  </a:cubicBezTo>
                  <a:cubicBezTo>
                    <a:pt x="213" y="13"/>
                    <a:pt x="211" y="11"/>
                    <a:pt x="210" y="13"/>
                  </a:cubicBezTo>
                  <a:cubicBezTo>
                    <a:pt x="209" y="14"/>
                    <a:pt x="204" y="15"/>
                    <a:pt x="203" y="14"/>
                  </a:cubicBezTo>
                  <a:cubicBezTo>
                    <a:pt x="202" y="13"/>
                    <a:pt x="203" y="12"/>
                    <a:pt x="204" y="10"/>
                  </a:cubicBezTo>
                  <a:cubicBezTo>
                    <a:pt x="204" y="9"/>
                    <a:pt x="202" y="7"/>
                    <a:pt x="202" y="5"/>
                  </a:cubicBezTo>
                  <a:cubicBezTo>
                    <a:pt x="202" y="3"/>
                    <a:pt x="199" y="1"/>
                    <a:pt x="197" y="2"/>
                  </a:cubicBezTo>
                  <a:cubicBezTo>
                    <a:pt x="195" y="2"/>
                    <a:pt x="193" y="2"/>
                    <a:pt x="191" y="1"/>
                  </a:cubicBezTo>
                  <a:cubicBezTo>
                    <a:pt x="189" y="0"/>
                    <a:pt x="181" y="1"/>
                    <a:pt x="181" y="3"/>
                  </a:cubicBezTo>
                  <a:cubicBezTo>
                    <a:pt x="180" y="5"/>
                    <a:pt x="171" y="6"/>
                    <a:pt x="169" y="7"/>
                  </a:cubicBezTo>
                  <a:cubicBezTo>
                    <a:pt x="167" y="8"/>
                    <a:pt x="160" y="9"/>
                    <a:pt x="158" y="9"/>
                  </a:cubicBezTo>
                  <a:cubicBezTo>
                    <a:pt x="155" y="9"/>
                    <a:pt x="153" y="12"/>
                    <a:pt x="149" y="12"/>
                  </a:cubicBezTo>
                  <a:cubicBezTo>
                    <a:pt x="146" y="12"/>
                    <a:pt x="140" y="12"/>
                    <a:pt x="137" y="14"/>
                  </a:cubicBezTo>
                  <a:cubicBezTo>
                    <a:pt x="134" y="16"/>
                    <a:pt x="130" y="14"/>
                    <a:pt x="128" y="15"/>
                  </a:cubicBezTo>
                  <a:cubicBezTo>
                    <a:pt x="125" y="16"/>
                    <a:pt x="122" y="15"/>
                    <a:pt x="121" y="15"/>
                  </a:cubicBezTo>
                  <a:cubicBezTo>
                    <a:pt x="120" y="16"/>
                    <a:pt x="120" y="20"/>
                    <a:pt x="121" y="22"/>
                  </a:cubicBezTo>
                  <a:cubicBezTo>
                    <a:pt x="122" y="24"/>
                    <a:pt x="128" y="25"/>
                    <a:pt x="128" y="26"/>
                  </a:cubicBezTo>
                  <a:cubicBezTo>
                    <a:pt x="129" y="27"/>
                    <a:pt x="123" y="27"/>
                    <a:pt x="120" y="27"/>
                  </a:cubicBezTo>
                  <a:cubicBezTo>
                    <a:pt x="117" y="28"/>
                    <a:pt x="118" y="31"/>
                    <a:pt x="118" y="33"/>
                  </a:cubicBezTo>
                  <a:cubicBezTo>
                    <a:pt x="119" y="35"/>
                    <a:pt x="115" y="36"/>
                    <a:pt x="113" y="37"/>
                  </a:cubicBezTo>
                  <a:cubicBezTo>
                    <a:pt x="111" y="38"/>
                    <a:pt x="113" y="41"/>
                    <a:pt x="115" y="41"/>
                  </a:cubicBezTo>
                  <a:cubicBezTo>
                    <a:pt x="118" y="41"/>
                    <a:pt x="119" y="43"/>
                    <a:pt x="121" y="43"/>
                  </a:cubicBezTo>
                  <a:cubicBezTo>
                    <a:pt x="123" y="43"/>
                    <a:pt x="123" y="47"/>
                    <a:pt x="123" y="49"/>
                  </a:cubicBezTo>
                  <a:cubicBezTo>
                    <a:pt x="123" y="51"/>
                    <a:pt x="121" y="52"/>
                    <a:pt x="118" y="52"/>
                  </a:cubicBezTo>
                  <a:cubicBezTo>
                    <a:pt x="115" y="52"/>
                    <a:pt x="114" y="50"/>
                    <a:pt x="112" y="49"/>
                  </a:cubicBezTo>
                  <a:cubicBezTo>
                    <a:pt x="110" y="49"/>
                    <a:pt x="111" y="53"/>
                    <a:pt x="109" y="53"/>
                  </a:cubicBezTo>
                  <a:cubicBezTo>
                    <a:pt x="108" y="54"/>
                    <a:pt x="108" y="51"/>
                    <a:pt x="105" y="51"/>
                  </a:cubicBezTo>
                  <a:cubicBezTo>
                    <a:pt x="103" y="51"/>
                    <a:pt x="101" y="50"/>
                    <a:pt x="100" y="48"/>
                  </a:cubicBezTo>
                  <a:cubicBezTo>
                    <a:pt x="99" y="46"/>
                    <a:pt x="94" y="46"/>
                    <a:pt x="92" y="48"/>
                  </a:cubicBezTo>
                  <a:cubicBezTo>
                    <a:pt x="90" y="50"/>
                    <a:pt x="89" y="49"/>
                    <a:pt x="88" y="48"/>
                  </a:cubicBezTo>
                  <a:cubicBezTo>
                    <a:pt x="86" y="46"/>
                    <a:pt x="80" y="48"/>
                    <a:pt x="80" y="50"/>
                  </a:cubicBezTo>
                  <a:cubicBezTo>
                    <a:pt x="79" y="52"/>
                    <a:pt x="75" y="53"/>
                    <a:pt x="72" y="51"/>
                  </a:cubicBezTo>
                  <a:cubicBezTo>
                    <a:pt x="69" y="49"/>
                    <a:pt x="68" y="48"/>
                    <a:pt x="68" y="51"/>
                  </a:cubicBezTo>
                  <a:cubicBezTo>
                    <a:pt x="68" y="53"/>
                    <a:pt x="65" y="51"/>
                    <a:pt x="65" y="50"/>
                  </a:cubicBezTo>
                  <a:cubicBezTo>
                    <a:pt x="65" y="48"/>
                    <a:pt x="61" y="45"/>
                    <a:pt x="59" y="44"/>
                  </a:cubicBezTo>
                  <a:cubicBezTo>
                    <a:pt x="57" y="43"/>
                    <a:pt x="50" y="43"/>
                    <a:pt x="49" y="41"/>
                  </a:cubicBezTo>
                  <a:cubicBezTo>
                    <a:pt x="49" y="40"/>
                    <a:pt x="45" y="39"/>
                    <a:pt x="44" y="41"/>
                  </a:cubicBezTo>
                  <a:cubicBezTo>
                    <a:pt x="43" y="44"/>
                    <a:pt x="41" y="42"/>
                    <a:pt x="39" y="41"/>
                  </a:cubicBezTo>
                  <a:cubicBezTo>
                    <a:pt x="38" y="40"/>
                    <a:pt x="35" y="42"/>
                    <a:pt x="33" y="43"/>
                  </a:cubicBezTo>
                  <a:cubicBezTo>
                    <a:pt x="32" y="44"/>
                    <a:pt x="27" y="47"/>
                    <a:pt x="25" y="47"/>
                  </a:cubicBezTo>
                  <a:cubicBezTo>
                    <a:pt x="22" y="47"/>
                    <a:pt x="24" y="50"/>
                    <a:pt x="21" y="51"/>
                  </a:cubicBezTo>
                  <a:cubicBezTo>
                    <a:pt x="17" y="51"/>
                    <a:pt x="18" y="54"/>
                    <a:pt x="18" y="55"/>
                  </a:cubicBezTo>
                  <a:cubicBezTo>
                    <a:pt x="19" y="56"/>
                    <a:pt x="21" y="59"/>
                    <a:pt x="18" y="60"/>
                  </a:cubicBezTo>
                  <a:cubicBezTo>
                    <a:pt x="15" y="61"/>
                    <a:pt x="14" y="56"/>
                    <a:pt x="11" y="55"/>
                  </a:cubicBezTo>
                  <a:cubicBezTo>
                    <a:pt x="9" y="53"/>
                    <a:pt x="7" y="55"/>
                    <a:pt x="7" y="58"/>
                  </a:cubicBezTo>
                  <a:cubicBezTo>
                    <a:pt x="7" y="60"/>
                    <a:pt x="4" y="60"/>
                    <a:pt x="2" y="63"/>
                  </a:cubicBezTo>
                  <a:cubicBezTo>
                    <a:pt x="1" y="65"/>
                    <a:pt x="5" y="65"/>
                    <a:pt x="5" y="66"/>
                  </a:cubicBezTo>
                  <a:cubicBezTo>
                    <a:pt x="5" y="68"/>
                    <a:pt x="3" y="69"/>
                    <a:pt x="2" y="69"/>
                  </a:cubicBezTo>
                  <a:cubicBezTo>
                    <a:pt x="1" y="69"/>
                    <a:pt x="0" y="73"/>
                    <a:pt x="0" y="74"/>
                  </a:cubicBezTo>
                  <a:cubicBezTo>
                    <a:pt x="1" y="75"/>
                    <a:pt x="5" y="75"/>
                    <a:pt x="5" y="77"/>
                  </a:cubicBezTo>
                  <a:cubicBezTo>
                    <a:pt x="5" y="80"/>
                    <a:pt x="4" y="82"/>
                    <a:pt x="6" y="81"/>
                  </a:cubicBezTo>
                  <a:cubicBezTo>
                    <a:pt x="8" y="81"/>
                    <a:pt x="11" y="81"/>
                    <a:pt x="12" y="81"/>
                  </a:cubicBezTo>
                  <a:cubicBezTo>
                    <a:pt x="13" y="81"/>
                    <a:pt x="14" y="84"/>
                    <a:pt x="17" y="87"/>
                  </a:cubicBezTo>
                  <a:cubicBezTo>
                    <a:pt x="19" y="90"/>
                    <a:pt x="21" y="91"/>
                    <a:pt x="18" y="92"/>
                  </a:cubicBezTo>
                  <a:cubicBezTo>
                    <a:pt x="16" y="92"/>
                    <a:pt x="17" y="94"/>
                    <a:pt x="20" y="95"/>
                  </a:cubicBezTo>
                  <a:cubicBezTo>
                    <a:pt x="21" y="96"/>
                    <a:pt x="22" y="96"/>
                    <a:pt x="22" y="97"/>
                  </a:cubicBezTo>
                  <a:cubicBezTo>
                    <a:pt x="23" y="97"/>
                    <a:pt x="23" y="96"/>
                    <a:pt x="24" y="96"/>
                  </a:cubicBezTo>
                  <a:cubicBezTo>
                    <a:pt x="28" y="92"/>
                    <a:pt x="35" y="89"/>
                    <a:pt x="41" y="90"/>
                  </a:cubicBezTo>
                  <a:cubicBezTo>
                    <a:pt x="46" y="92"/>
                    <a:pt x="51" y="89"/>
                    <a:pt x="53" y="93"/>
                  </a:cubicBezTo>
                  <a:cubicBezTo>
                    <a:pt x="56" y="96"/>
                    <a:pt x="53" y="102"/>
                    <a:pt x="54" y="105"/>
                  </a:cubicBezTo>
                  <a:cubicBezTo>
                    <a:pt x="55" y="107"/>
                    <a:pt x="50" y="107"/>
                    <a:pt x="46" y="107"/>
                  </a:cubicBezTo>
                  <a:cubicBezTo>
                    <a:pt x="43" y="106"/>
                    <a:pt x="35" y="108"/>
                    <a:pt x="36" y="110"/>
                  </a:cubicBezTo>
                  <a:cubicBezTo>
                    <a:pt x="37" y="112"/>
                    <a:pt x="40" y="117"/>
                    <a:pt x="35" y="115"/>
                  </a:cubicBezTo>
                  <a:cubicBezTo>
                    <a:pt x="30" y="112"/>
                    <a:pt x="28" y="117"/>
                    <a:pt x="31" y="117"/>
                  </a:cubicBezTo>
                  <a:cubicBezTo>
                    <a:pt x="34" y="117"/>
                    <a:pt x="37" y="121"/>
                    <a:pt x="37" y="123"/>
                  </a:cubicBezTo>
                  <a:cubicBezTo>
                    <a:pt x="37" y="125"/>
                    <a:pt x="37" y="130"/>
                    <a:pt x="40" y="129"/>
                  </a:cubicBezTo>
                  <a:cubicBezTo>
                    <a:pt x="42" y="128"/>
                    <a:pt x="42" y="132"/>
                    <a:pt x="46" y="132"/>
                  </a:cubicBezTo>
                  <a:cubicBezTo>
                    <a:pt x="49" y="132"/>
                    <a:pt x="52" y="133"/>
                    <a:pt x="49" y="136"/>
                  </a:cubicBezTo>
                  <a:cubicBezTo>
                    <a:pt x="47" y="139"/>
                    <a:pt x="51" y="148"/>
                    <a:pt x="52" y="146"/>
                  </a:cubicBezTo>
                  <a:cubicBezTo>
                    <a:pt x="53" y="145"/>
                    <a:pt x="52" y="142"/>
                    <a:pt x="53" y="141"/>
                  </a:cubicBezTo>
                  <a:cubicBezTo>
                    <a:pt x="51" y="136"/>
                    <a:pt x="59" y="136"/>
                    <a:pt x="61" y="136"/>
                  </a:cubicBezTo>
                  <a:cubicBezTo>
                    <a:pt x="64" y="136"/>
                    <a:pt x="68" y="140"/>
                    <a:pt x="71" y="144"/>
                  </a:cubicBezTo>
                  <a:cubicBezTo>
                    <a:pt x="74" y="148"/>
                    <a:pt x="77" y="145"/>
                    <a:pt x="77" y="145"/>
                  </a:cubicBezTo>
                  <a:cubicBezTo>
                    <a:pt x="78" y="109"/>
                    <a:pt x="78" y="109"/>
                    <a:pt x="78" y="109"/>
                  </a:cubicBezTo>
                  <a:cubicBezTo>
                    <a:pt x="98" y="104"/>
                    <a:pt x="98" y="104"/>
                    <a:pt x="98" y="104"/>
                  </a:cubicBezTo>
                  <a:cubicBezTo>
                    <a:pt x="98" y="104"/>
                    <a:pt x="99" y="103"/>
                    <a:pt x="99" y="103"/>
                  </a:cubicBezTo>
                  <a:cubicBezTo>
                    <a:pt x="101" y="99"/>
                    <a:pt x="105" y="102"/>
                    <a:pt x="106" y="103"/>
                  </a:cubicBezTo>
                  <a:cubicBezTo>
                    <a:pt x="107" y="104"/>
                    <a:pt x="107" y="99"/>
                    <a:pt x="109" y="99"/>
                  </a:cubicBezTo>
                  <a:cubicBezTo>
                    <a:pt x="112" y="99"/>
                    <a:pt x="109" y="104"/>
                    <a:pt x="111" y="104"/>
                  </a:cubicBezTo>
                  <a:cubicBezTo>
                    <a:pt x="113" y="104"/>
                    <a:pt x="117" y="110"/>
                    <a:pt x="116" y="114"/>
                  </a:cubicBezTo>
                  <a:cubicBezTo>
                    <a:pt x="119" y="117"/>
                    <a:pt x="125" y="123"/>
                    <a:pt x="125" y="125"/>
                  </a:cubicBezTo>
                  <a:cubicBezTo>
                    <a:pt x="126" y="127"/>
                    <a:pt x="134" y="123"/>
                    <a:pt x="136" y="124"/>
                  </a:cubicBezTo>
                  <a:cubicBezTo>
                    <a:pt x="137" y="125"/>
                    <a:pt x="150" y="125"/>
                    <a:pt x="152" y="125"/>
                  </a:cubicBezTo>
                  <a:cubicBezTo>
                    <a:pt x="154" y="125"/>
                    <a:pt x="156" y="129"/>
                    <a:pt x="158" y="129"/>
                  </a:cubicBezTo>
                  <a:cubicBezTo>
                    <a:pt x="161" y="130"/>
                    <a:pt x="160" y="134"/>
                    <a:pt x="160" y="137"/>
                  </a:cubicBezTo>
                  <a:cubicBezTo>
                    <a:pt x="160" y="140"/>
                    <a:pt x="164" y="143"/>
                    <a:pt x="164" y="145"/>
                  </a:cubicBezTo>
                  <a:cubicBezTo>
                    <a:pt x="165" y="148"/>
                    <a:pt x="169" y="147"/>
                    <a:pt x="171" y="147"/>
                  </a:cubicBezTo>
                  <a:cubicBezTo>
                    <a:pt x="174" y="148"/>
                    <a:pt x="178" y="149"/>
                    <a:pt x="178" y="151"/>
                  </a:cubicBezTo>
                  <a:cubicBezTo>
                    <a:pt x="178" y="154"/>
                    <a:pt x="182" y="152"/>
                    <a:pt x="182" y="150"/>
                  </a:cubicBezTo>
                  <a:cubicBezTo>
                    <a:pt x="182" y="148"/>
                    <a:pt x="185" y="146"/>
                    <a:pt x="190" y="144"/>
                  </a:cubicBezTo>
                  <a:cubicBezTo>
                    <a:pt x="192" y="143"/>
                    <a:pt x="194" y="143"/>
                    <a:pt x="195" y="143"/>
                  </a:cubicBezTo>
                  <a:cubicBezTo>
                    <a:pt x="196" y="141"/>
                    <a:pt x="197" y="139"/>
                    <a:pt x="197" y="139"/>
                  </a:cubicBezTo>
                  <a:cubicBezTo>
                    <a:pt x="199" y="138"/>
                    <a:pt x="202" y="136"/>
                    <a:pt x="202" y="133"/>
                  </a:cubicBezTo>
                  <a:cubicBezTo>
                    <a:pt x="202" y="131"/>
                    <a:pt x="209" y="131"/>
                    <a:pt x="213" y="133"/>
                  </a:cubicBezTo>
                  <a:cubicBezTo>
                    <a:pt x="217" y="135"/>
                    <a:pt x="220" y="135"/>
                    <a:pt x="220" y="132"/>
                  </a:cubicBezTo>
                  <a:cubicBezTo>
                    <a:pt x="221" y="129"/>
                    <a:pt x="227" y="128"/>
                    <a:pt x="229" y="129"/>
                  </a:cubicBezTo>
                  <a:cubicBezTo>
                    <a:pt x="231" y="130"/>
                    <a:pt x="236" y="133"/>
                    <a:pt x="239" y="132"/>
                  </a:cubicBezTo>
                  <a:cubicBezTo>
                    <a:pt x="242" y="131"/>
                    <a:pt x="256" y="132"/>
                    <a:pt x="260" y="133"/>
                  </a:cubicBezTo>
                  <a:cubicBezTo>
                    <a:pt x="264" y="134"/>
                    <a:pt x="265" y="131"/>
                    <a:pt x="268" y="135"/>
                  </a:cubicBezTo>
                  <a:cubicBezTo>
                    <a:pt x="270" y="138"/>
                    <a:pt x="271" y="135"/>
                    <a:pt x="274" y="138"/>
                  </a:cubicBezTo>
                  <a:cubicBezTo>
                    <a:pt x="274" y="137"/>
                    <a:pt x="274" y="136"/>
                    <a:pt x="274" y="134"/>
                  </a:cubicBezTo>
                  <a:cubicBezTo>
                    <a:pt x="274" y="132"/>
                    <a:pt x="278" y="130"/>
                    <a:pt x="278" y="128"/>
                  </a:cubicBezTo>
                  <a:cubicBezTo>
                    <a:pt x="279" y="127"/>
                    <a:pt x="275" y="121"/>
                    <a:pt x="275" y="119"/>
                  </a:cubicBezTo>
                  <a:cubicBezTo>
                    <a:pt x="275" y="118"/>
                    <a:pt x="275" y="113"/>
                    <a:pt x="273" y="112"/>
                  </a:cubicBezTo>
                  <a:cubicBezTo>
                    <a:pt x="272" y="112"/>
                    <a:pt x="277" y="109"/>
                    <a:pt x="278" y="109"/>
                  </a:cubicBezTo>
                  <a:cubicBezTo>
                    <a:pt x="281" y="109"/>
                    <a:pt x="284" y="107"/>
                    <a:pt x="286" y="108"/>
                  </a:cubicBezTo>
                  <a:cubicBezTo>
                    <a:pt x="287" y="109"/>
                    <a:pt x="289" y="109"/>
                    <a:pt x="291" y="109"/>
                  </a:cubicBezTo>
                  <a:cubicBezTo>
                    <a:pt x="294" y="109"/>
                    <a:pt x="293" y="107"/>
                    <a:pt x="291" y="106"/>
                  </a:cubicBezTo>
                  <a:cubicBezTo>
                    <a:pt x="290" y="104"/>
                    <a:pt x="296" y="94"/>
                    <a:pt x="296" y="90"/>
                  </a:cubicBezTo>
                  <a:cubicBezTo>
                    <a:pt x="297" y="86"/>
                    <a:pt x="299" y="90"/>
                    <a:pt x="302" y="90"/>
                  </a:cubicBezTo>
                  <a:cubicBezTo>
                    <a:pt x="304" y="90"/>
                    <a:pt x="308" y="90"/>
                    <a:pt x="309" y="91"/>
                  </a:cubicBezTo>
                  <a:cubicBezTo>
                    <a:pt x="311" y="92"/>
                    <a:pt x="316" y="90"/>
                    <a:pt x="317" y="88"/>
                  </a:cubicBezTo>
                  <a:cubicBezTo>
                    <a:pt x="318" y="86"/>
                    <a:pt x="315" y="86"/>
                    <a:pt x="316" y="81"/>
                  </a:cubicBezTo>
                  <a:cubicBezTo>
                    <a:pt x="316" y="77"/>
                    <a:pt x="318" y="75"/>
                    <a:pt x="321" y="75"/>
                  </a:cubicBezTo>
                  <a:cubicBezTo>
                    <a:pt x="323" y="75"/>
                    <a:pt x="324" y="73"/>
                    <a:pt x="324" y="71"/>
                  </a:cubicBezTo>
                  <a:cubicBezTo>
                    <a:pt x="324" y="69"/>
                    <a:pt x="326" y="68"/>
                    <a:pt x="327" y="66"/>
                  </a:cubicBezTo>
                  <a:cubicBezTo>
                    <a:pt x="326" y="65"/>
                    <a:pt x="326" y="64"/>
                    <a:pt x="325" y="63"/>
                  </a:cubicBezTo>
                  <a:close/>
                  <a:moveTo>
                    <a:pt x="122" y="98"/>
                  </a:moveTo>
                  <a:cubicBezTo>
                    <a:pt x="121" y="99"/>
                    <a:pt x="112" y="96"/>
                    <a:pt x="111" y="95"/>
                  </a:cubicBezTo>
                  <a:cubicBezTo>
                    <a:pt x="110" y="93"/>
                    <a:pt x="124" y="95"/>
                    <a:pt x="122" y="98"/>
                  </a:cubicBezTo>
                  <a:close/>
                  <a:moveTo>
                    <a:pt x="257" y="97"/>
                  </a:moveTo>
                  <a:cubicBezTo>
                    <a:pt x="250" y="97"/>
                    <a:pt x="236" y="93"/>
                    <a:pt x="230" y="100"/>
                  </a:cubicBezTo>
                  <a:cubicBezTo>
                    <a:pt x="224" y="106"/>
                    <a:pt x="228" y="110"/>
                    <a:pt x="225" y="110"/>
                  </a:cubicBezTo>
                  <a:cubicBezTo>
                    <a:pt x="222" y="111"/>
                    <a:pt x="221" y="100"/>
                    <a:pt x="224" y="97"/>
                  </a:cubicBezTo>
                  <a:cubicBezTo>
                    <a:pt x="228" y="94"/>
                    <a:pt x="238" y="92"/>
                    <a:pt x="245" y="94"/>
                  </a:cubicBezTo>
                  <a:cubicBezTo>
                    <a:pt x="252" y="96"/>
                    <a:pt x="264" y="92"/>
                    <a:pt x="265" y="93"/>
                  </a:cubicBezTo>
                  <a:cubicBezTo>
                    <a:pt x="267" y="93"/>
                    <a:pt x="264" y="97"/>
                    <a:pt x="257" y="9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7" name="Freeform 156"/>
            <p:cNvSpPr>
              <a:spLocks noEditPoints="1"/>
            </p:cNvSpPr>
            <p:nvPr/>
          </p:nvSpPr>
          <p:spPr bwMode="auto">
            <a:xfrm>
              <a:off x="9230763" y="3006271"/>
              <a:ext cx="4768850" cy="1820863"/>
            </a:xfrm>
            <a:custGeom>
              <a:avLst/>
              <a:gdLst>
                <a:gd name="T0" fmla="*/ 423 w 1374"/>
                <a:gd name="T1" fmla="*/ 141 h 524"/>
                <a:gd name="T2" fmla="*/ 587 w 1374"/>
                <a:gd name="T3" fmla="*/ 17 h 524"/>
                <a:gd name="T4" fmla="*/ 481 w 1374"/>
                <a:gd name="T5" fmla="*/ 147 h 524"/>
                <a:gd name="T6" fmla="*/ 664 w 1374"/>
                <a:gd name="T7" fmla="*/ 42 h 524"/>
                <a:gd name="T8" fmla="*/ 1003 w 1374"/>
                <a:gd name="T9" fmla="*/ 107 h 524"/>
                <a:gd name="T10" fmla="*/ 1035 w 1374"/>
                <a:gd name="T11" fmla="*/ 118 h 524"/>
                <a:gd name="T12" fmla="*/ 985 w 1374"/>
                <a:gd name="T13" fmla="*/ 471 h 524"/>
                <a:gd name="T14" fmla="*/ 1349 w 1374"/>
                <a:gd name="T15" fmla="*/ 234 h 524"/>
                <a:gd name="T16" fmla="*/ 1232 w 1374"/>
                <a:gd name="T17" fmla="*/ 193 h 524"/>
                <a:gd name="T18" fmla="*/ 1136 w 1374"/>
                <a:gd name="T19" fmla="*/ 197 h 524"/>
                <a:gd name="T20" fmla="*/ 1015 w 1374"/>
                <a:gd name="T21" fmla="*/ 164 h 524"/>
                <a:gd name="T22" fmla="*/ 964 w 1374"/>
                <a:gd name="T23" fmla="*/ 168 h 524"/>
                <a:gd name="T24" fmla="*/ 869 w 1374"/>
                <a:gd name="T25" fmla="*/ 158 h 524"/>
                <a:gd name="T26" fmla="*/ 830 w 1374"/>
                <a:gd name="T27" fmla="*/ 144 h 524"/>
                <a:gd name="T28" fmla="*/ 727 w 1374"/>
                <a:gd name="T29" fmla="*/ 128 h 524"/>
                <a:gd name="T30" fmla="*/ 751 w 1374"/>
                <a:gd name="T31" fmla="*/ 106 h 524"/>
                <a:gd name="T32" fmla="*/ 686 w 1374"/>
                <a:gd name="T33" fmla="*/ 79 h 524"/>
                <a:gd name="T34" fmla="*/ 631 w 1374"/>
                <a:gd name="T35" fmla="*/ 93 h 524"/>
                <a:gd name="T36" fmla="*/ 550 w 1374"/>
                <a:gd name="T37" fmla="*/ 110 h 524"/>
                <a:gd name="T38" fmla="*/ 535 w 1374"/>
                <a:gd name="T39" fmla="*/ 132 h 524"/>
                <a:gd name="T40" fmla="*/ 469 w 1374"/>
                <a:gd name="T41" fmla="*/ 160 h 524"/>
                <a:gd name="T42" fmla="*/ 445 w 1374"/>
                <a:gd name="T43" fmla="*/ 180 h 524"/>
                <a:gd name="T44" fmla="*/ 448 w 1374"/>
                <a:gd name="T45" fmla="*/ 208 h 524"/>
                <a:gd name="T46" fmla="*/ 426 w 1374"/>
                <a:gd name="T47" fmla="*/ 231 h 524"/>
                <a:gd name="T48" fmla="*/ 423 w 1374"/>
                <a:gd name="T49" fmla="*/ 146 h 524"/>
                <a:gd name="T50" fmla="*/ 387 w 1374"/>
                <a:gd name="T51" fmla="*/ 206 h 524"/>
                <a:gd name="T52" fmla="*/ 323 w 1374"/>
                <a:gd name="T53" fmla="*/ 207 h 524"/>
                <a:gd name="T54" fmla="*/ 229 w 1374"/>
                <a:gd name="T55" fmla="*/ 223 h 524"/>
                <a:gd name="T56" fmla="*/ 201 w 1374"/>
                <a:gd name="T57" fmla="*/ 235 h 524"/>
                <a:gd name="T58" fmla="*/ 138 w 1374"/>
                <a:gd name="T59" fmla="*/ 263 h 524"/>
                <a:gd name="T60" fmla="*/ 107 w 1374"/>
                <a:gd name="T61" fmla="*/ 230 h 524"/>
                <a:gd name="T62" fmla="*/ 103 w 1374"/>
                <a:gd name="T63" fmla="*/ 194 h 524"/>
                <a:gd name="T64" fmla="*/ 79 w 1374"/>
                <a:gd name="T65" fmla="*/ 227 h 524"/>
                <a:gd name="T66" fmla="*/ 67 w 1374"/>
                <a:gd name="T67" fmla="*/ 313 h 524"/>
                <a:gd name="T68" fmla="*/ 67 w 1374"/>
                <a:gd name="T69" fmla="*/ 360 h 524"/>
                <a:gd name="T70" fmla="*/ 99 w 1374"/>
                <a:gd name="T71" fmla="*/ 410 h 524"/>
                <a:gd name="T72" fmla="*/ 159 w 1374"/>
                <a:gd name="T73" fmla="*/ 437 h 524"/>
                <a:gd name="T74" fmla="*/ 140 w 1374"/>
                <a:gd name="T75" fmla="*/ 481 h 524"/>
                <a:gd name="T76" fmla="*/ 224 w 1374"/>
                <a:gd name="T77" fmla="*/ 522 h 524"/>
                <a:gd name="T78" fmla="*/ 218 w 1374"/>
                <a:gd name="T79" fmla="*/ 445 h 524"/>
                <a:gd name="T80" fmla="*/ 281 w 1374"/>
                <a:gd name="T81" fmla="*/ 426 h 524"/>
                <a:gd name="T82" fmla="*/ 329 w 1374"/>
                <a:gd name="T83" fmla="*/ 413 h 524"/>
                <a:gd name="T84" fmla="*/ 418 w 1374"/>
                <a:gd name="T85" fmla="*/ 381 h 524"/>
                <a:gd name="T86" fmla="*/ 481 w 1374"/>
                <a:gd name="T87" fmla="*/ 412 h 524"/>
                <a:gd name="T88" fmla="*/ 555 w 1374"/>
                <a:gd name="T89" fmla="*/ 441 h 524"/>
                <a:gd name="T90" fmla="*/ 625 w 1374"/>
                <a:gd name="T91" fmla="*/ 419 h 524"/>
                <a:gd name="T92" fmla="*/ 703 w 1374"/>
                <a:gd name="T93" fmla="*/ 437 h 524"/>
                <a:gd name="T94" fmla="*/ 804 w 1374"/>
                <a:gd name="T95" fmla="*/ 416 h 524"/>
                <a:gd name="T96" fmla="*/ 882 w 1374"/>
                <a:gd name="T97" fmla="*/ 446 h 524"/>
                <a:gd name="T98" fmla="*/ 892 w 1374"/>
                <a:gd name="T99" fmla="*/ 501 h 524"/>
                <a:gd name="T100" fmla="*/ 975 w 1374"/>
                <a:gd name="T101" fmla="*/ 403 h 524"/>
                <a:gd name="T102" fmla="*/ 935 w 1374"/>
                <a:gd name="T103" fmla="*/ 375 h 524"/>
                <a:gd name="T104" fmla="*/ 1060 w 1374"/>
                <a:gd name="T105" fmla="*/ 331 h 524"/>
                <a:gd name="T106" fmla="*/ 1129 w 1374"/>
                <a:gd name="T107" fmla="*/ 300 h 524"/>
                <a:gd name="T108" fmla="*/ 1137 w 1374"/>
                <a:gd name="T109" fmla="*/ 325 h 524"/>
                <a:gd name="T110" fmla="*/ 1125 w 1374"/>
                <a:gd name="T111" fmla="*/ 395 h 524"/>
                <a:gd name="T112" fmla="*/ 1168 w 1374"/>
                <a:gd name="T113" fmla="*/ 325 h 524"/>
                <a:gd name="T114" fmla="*/ 1285 w 1374"/>
                <a:gd name="T115" fmla="*/ 292 h 524"/>
                <a:gd name="T116" fmla="*/ 1297 w 1374"/>
                <a:gd name="T117" fmla="*/ 243 h 524"/>
                <a:gd name="T118" fmla="*/ 1351 w 1374"/>
                <a:gd name="T119" fmla="*/ 253 h 524"/>
                <a:gd name="T120" fmla="*/ 709 w 1374"/>
                <a:gd name="T121" fmla="*/ 401 h 524"/>
                <a:gd name="T122" fmla="*/ 286 w 1374"/>
                <a:gd name="T123" fmla="*/ 179 h 524"/>
                <a:gd name="T124" fmla="*/ 346 w 1374"/>
                <a:gd name="T125" fmla="*/ 91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4" h="524">
                  <a:moveTo>
                    <a:pt x="21" y="378"/>
                  </a:moveTo>
                  <a:cubicBezTo>
                    <a:pt x="20" y="378"/>
                    <a:pt x="17" y="377"/>
                    <a:pt x="16" y="376"/>
                  </a:cubicBezTo>
                  <a:cubicBezTo>
                    <a:pt x="16" y="375"/>
                    <a:pt x="13" y="375"/>
                    <a:pt x="11" y="375"/>
                  </a:cubicBezTo>
                  <a:cubicBezTo>
                    <a:pt x="12" y="376"/>
                    <a:pt x="12" y="376"/>
                    <a:pt x="13" y="377"/>
                  </a:cubicBezTo>
                  <a:cubicBezTo>
                    <a:pt x="14" y="379"/>
                    <a:pt x="8" y="379"/>
                    <a:pt x="10" y="381"/>
                  </a:cubicBezTo>
                  <a:cubicBezTo>
                    <a:pt x="12" y="383"/>
                    <a:pt x="6" y="383"/>
                    <a:pt x="6" y="381"/>
                  </a:cubicBezTo>
                  <a:cubicBezTo>
                    <a:pt x="6" y="379"/>
                    <a:pt x="1" y="380"/>
                    <a:pt x="1" y="381"/>
                  </a:cubicBezTo>
                  <a:cubicBezTo>
                    <a:pt x="1" y="382"/>
                    <a:pt x="1" y="383"/>
                    <a:pt x="0" y="383"/>
                  </a:cubicBezTo>
                  <a:cubicBezTo>
                    <a:pt x="2" y="384"/>
                    <a:pt x="4" y="385"/>
                    <a:pt x="4" y="385"/>
                  </a:cubicBezTo>
                  <a:cubicBezTo>
                    <a:pt x="5" y="385"/>
                    <a:pt x="20" y="387"/>
                    <a:pt x="25" y="386"/>
                  </a:cubicBezTo>
                  <a:cubicBezTo>
                    <a:pt x="25" y="385"/>
                    <a:pt x="26" y="382"/>
                    <a:pt x="26" y="380"/>
                  </a:cubicBezTo>
                  <a:cubicBezTo>
                    <a:pt x="26" y="379"/>
                    <a:pt x="22" y="377"/>
                    <a:pt x="21" y="378"/>
                  </a:cubicBezTo>
                  <a:close/>
                  <a:moveTo>
                    <a:pt x="411" y="144"/>
                  </a:moveTo>
                  <a:cubicBezTo>
                    <a:pt x="414" y="144"/>
                    <a:pt x="423" y="142"/>
                    <a:pt x="423" y="141"/>
                  </a:cubicBezTo>
                  <a:cubicBezTo>
                    <a:pt x="424" y="139"/>
                    <a:pt x="420" y="137"/>
                    <a:pt x="415" y="137"/>
                  </a:cubicBezTo>
                  <a:cubicBezTo>
                    <a:pt x="409" y="137"/>
                    <a:pt x="408" y="143"/>
                    <a:pt x="411" y="144"/>
                  </a:cubicBezTo>
                  <a:close/>
                  <a:moveTo>
                    <a:pt x="587" y="22"/>
                  </a:moveTo>
                  <a:cubicBezTo>
                    <a:pt x="591" y="24"/>
                    <a:pt x="590" y="25"/>
                    <a:pt x="585" y="25"/>
                  </a:cubicBezTo>
                  <a:cubicBezTo>
                    <a:pt x="580" y="25"/>
                    <a:pt x="576" y="27"/>
                    <a:pt x="579" y="28"/>
                  </a:cubicBezTo>
                  <a:cubicBezTo>
                    <a:pt x="582" y="29"/>
                    <a:pt x="581" y="32"/>
                    <a:pt x="586" y="33"/>
                  </a:cubicBezTo>
                  <a:cubicBezTo>
                    <a:pt x="591" y="34"/>
                    <a:pt x="596" y="30"/>
                    <a:pt x="596" y="27"/>
                  </a:cubicBezTo>
                  <a:cubicBezTo>
                    <a:pt x="595" y="24"/>
                    <a:pt x="613" y="22"/>
                    <a:pt x="618" y="20"/>
                  </a:cubicBezTo>
                  <a:cubicBezTo>
                    <a:pt x="623" y="19"/>
                    <a:pt x="615" y="14"/>
                    <a:pt x="620" y="14"/>
                  </a:cubicBezTo>
                  <a:cubicBezTo>
                    <a:pt x="625" y="13"/>
                    <a:pt x="623" y="11"/>
                    <a:pt x="617" y="10"/>
                  </a:cubicBezTo>
                  <a:cubicBezTo>
                    <a:pt x="610" y="9"/>
                    <a:pt x="613" y="4"/>
                    <a:pt x="611" y="2"/>
                  </a:cubicBezTo>
                  <a:cubicBezTo>
                    <a:pt x="609" y="0"/>
                    <a:pt x="608" y="4"/>
                    <a:pt x="599" y="6"/>
                  </a:cubicBezTo>
                  <a:cubicBezTo>
                    <a:pt x="591" y="7"/>
                    <a:pt x="587" y="10"/>
                    <a:pt x="590" y="11"/>
                  </a:cubicBezTo>
                  <a:cubicBezTo>
                    <a:pt x="593" y="13"/>
                    <a:pt x="590" y="17"/>
                    <a:pt x="587" y="17"/>
                  </a:cubicBezTo>
                  <a:cubicBezTo>
                    <a:pt x="583" y="16"/>
                    <a:pt x="582" y="20"/>
                    <a:pt x="587" y="22"/>
                  </a:cubicBezTo>
                  <a:close/>
                  <a:moveTo>
                    <a:pt x="599" y="29"/>
                  </a:moveTo>
                  <a:cubicBezTo>
                    <a:pt x="599" y="31"/>
                    <a:pt x="592" y="34"/>
                    <a:pt x="594" y="36"/>
                  </a:cubicBezTo>
                  <a:cubicBezTo>
                    <a:pt x="596" y="38"/>
                    <a:pt x="598" y="37"/>
                    <a:pt x="600" y="38"/>
                  </a:cubicBezTo>
                  <a:cubicBezTo>
                    <a:pt x="602" y="38"/>
                    <a:pt x="603" y="44"/>
                    <a:pt x="608" y="43"/>
                  </a:cubicBezTo>
                  <a:cubicBezTo>
                    <a:pt x="612" y="42"/>
                    <a:pt x="624" y="48"/>
                    <a:pt x="631" y="48"/>
                  </a:cubicBezTo>
                  <a:cubicBezTo>
                    <a:pt x="637" y="48"/>
                    <a:pt x="638" y="42"/>
                    <a:pt x="636" y="42"/>
                  </a:cubicBezTo>
                  <a:cubicBezTo>
                    <a:pt x="634" y="42"/>
                    <a:pt x="636" y="38"/>
                    <a:pt x="640" y="33"/>
                  </a:cubicBezTo>
                  <a:cubicBezTo>
                    <a:pt x="643" y="27"/>
                    <a:pt x="628" y="23"/>
                    <a:pt x="628" y="28"/>
                  </a:cubicBezTo>
                  <a:cubicBezTo>
                    <a:pt x="628" y="32"/>
                    <a:pt x="623" y="27"/>
                    <a:pt x="622" y="24"/>
                  </a:cubicBezTo>
                  <a:cubicBezTo>
                    <a:pt x="620" y="21"/>
                    <a:pt x="599" y="26"/>
                    <a:pt x="599" y="29"/>
                  </a:cubicBezTo>
                  <a:close/>
                  <a:moveTo>
                    <a:pt x="481" y="147"/>
                  </a:moveTo>
                  <a:cubicBezTo>
                    <a:pt x="484" y="149"/>
                    <a:pt x="487" y="148"/>
                    <a:pt x="487" y="145"/>
                  </a:cubicBezTo>
                  <a:cubicBezTo>
                    <a:pt x="486" y="141"/>
                    <a:pt x="478" y="146"/>
                    <a:pt x="481" y="147"/>
                  </a:cubicBezTo>
                  <a:close/>
                  <a:moveTo>
                    <a:pt x="581" y="5"/>
                  </a:moveTo>
                  <a:cubicBezTo>
                    <a:pt x="582" y="2"/>
                    <a:pt x="566" y="3"/>
                    <a:pt x="570" y="7"/>
                  </a:cubicBezTo>
                  <a:cubicBezTo>
                    <a:pt x="571" y="8"/>
                    <a:pt x="580" y="9"/>
                    <a:pt x="581" y="5"/>
                  </a:cubicBezTo>
                  <a:close/>
                  <a:moveTo>
                    <a:pt x="1280" y="178"/>
                  </a:moveTo>
                  <a:cubicBezTo>
                    <a:pt x="1285" y="180"/>
                    <a:pt x="1288" y="175"/>
                    <a:pt x="1292" y="177"/>
                  </a:cubicBezTo>
                  <a:cubicBezTo>
                    <a:pt x="1296" y="180"/>
                    <a:pt x="1305" y="176"/>
                    <a:pt x="1309" y="176"/>
                  </a:cubicBezTo>
                  <a:cubicBezTo>
                    <a:pt x="1313" y="175"/>
                    <a:pt x="1311" y="170"/>
                    <a:pt x="1300" y="169"/>
                  </a:cubicBezTo>
                  <a:cubicBezTo>
                    <a:pt x="1289" y="167"/>
                    <a:pt x="1275" y="175"/>
                    <a:pt x="1280" y="178"/>
                  </a:cubicBezTo>
                  <a:close/>
                  <a:moveTo>
                    <a:pt x="636" y="62"/>
                  </a:moveTo>
                  <a:cubicBezTo>
                    <a:pt x="640" y="64"/>
                    <a:pt x="650" y="60"/>
                    <a:pt x="657" y="60"/>
                  </a:cubicBezTo>
                  <a:cubicBezTo>
                    <a:pt x="665" y="60"/>
                    <a:pt x="685" y="55"/>
                    <a:pt x="685" y="51"/>
                  </a:cubicBezTo>
                  <a:cubicBezTo>
                    <a:pt x="686" y="47"/>
                    <a:pt x="678" y="47"/>
                    <a:pt x="675" y="44"/>
                  </a:cubicBezTo>
                  <a:cubicBezTo>
                    <a:pt x="672" y="41"/>
                    <a:pt x="665" y="44"/>
                    <a:pt x="663" y="46"/>
                  </a:cubicBezTo>
                  <a:cubicBezTo>
                    <a:pt x="661" y="49"/>
                    <a:pt x="660" y="47"/>
                    <a:pt x="664" y="42"/>
                  </a:cubicBezTo>
                  <a:cubicBezTo>
                    <a:pt x="669" y="38"/>
                    <a:pt x="660" y="34"/>
                    <a:pt x="659" y="37"/>
                  </a:cubicBezTo>
                  <a:cubicBezTo>
                    <a:pt x="659" y="40"/>
                    <a:pt x="651" y="37"/>
                    <a:pt x="651" y="40"/>
                  </a:cubicBezTo>
                  <a:cubicBezTo>
                    <a:pt x="651" y="43"/>
                    <a:pt x="648" y="44"/>
                    <a:pt x="648" y="46"/>
                  </a:cubicBezTo>
                  <a:cubicBezTo>
                    <a:pt x="648" y="49"/>
                    <a:pt x="642" y="45"/>
                    <a:pt x="642" y="51"/>
                  </a:cubicBezTo>
                  <a:cubicBezTo>
                    <a:pt x="642" y="57"/>
                    <a:pt x="633" y="60"/>
                    <a:pt x="636" y="62"/>
                  </a:cubicBezTo>
                  <a:close/>
                  <a:moveTo>
                    <a:pt x="943" y="111"/>
                  </a:moveTo>
                  <a:cubicBezTo>
                    <a:pt x="946" y="113"/>
                    <a:pt x="948" y="115"/>
                    <a:pt x="949" y="117"/>
                  </a:cubicBezTo>
                  <a:cubicBezTo>
                    <a:pt x="951" y="118"/>
                    <a:pt x="958" y="116"/>
                    <a:pt x="961" y="115"/>
                  </a:cubicBezTo>
                  <a:cubicBezTo>
                    <a:pt x="964" y="114"/>
                    <a:pt x="964" y="119"/>
                    <a:pt x="969" y="116"/>
                  </a:cubicBezTo>
                  <a:cubicBezTo>
                    <a:pt x="973" y="113"/>
                    <a:pt x="978" y="115"/>
                    <a:pt x="983" y="115"/>
                  </a:cubicBezTo>
                  <a:cubicBezTo>
                    <a:pt x="988" y="115"/>
                    <a:pt x="982" y="108"/>
                    <a:pt x="983" y="105"/>
                  </a:cubicBezTo>
                  <a:cubicBezTo>
                    <a:pt x="983" y="103"/>
                    <a:pt x="989" y="104"/>
                    <a:pt x="987" y="107"/>
                  </a:cubicBezTo>
                  <a:cubicBezTo>
                    <a:pt x="985" y="109"/>
                    <a:pt x="990" y="115"/>
                    <a:pt x="997" y="114"/>
                  </a:cubicBezTo>
                  <a:cubicBezTo>
                    <a:pt x="1005" y="114"/>
                    <a:pt x="999" y="109"/>
                    <a:pt x="1003" y="107"/>
                  </a:cubicBezTo>
                  <a:cubicBezTo>
                    <a:pt x="1007" y="106"/>
                    <a:pt x="1006" y="104"/>
                    <a:pt x="1001" y="100"/>
                  </a:cubicBezTo>
                  <a:cubicBezTo>
                    <a:pt x="995" y="97"/>
                    <a:pt x="988" y="99"/>
                    <a:pt x="983" y="97"/>
                  </a:cubicBezTo>
                  <a:cubicBezTo>
                    <a:pt x="978" y="95"/>
                    <a:pt x="972" y="95"/>
                    <a:pt x="972" y="100"/>
                  </a:cubicBezTo>
                  <a:cubicBezTo>
                    <a:pt x="972" y="105"/>
                    <a:pt x="962" y="94"/>
                    <a:pt x="957" y="93"/>
                  </a:cubicBezTo>
                  <a:cubicBezTo>
                    <a:pt x="951" y="91"/>
                    <a:pt x="935" y="107"/>
                    <a:pt x="943" y="111"/>
                  </a:cubicBezTo>
                  <a:close/>
                  <a:moveTo>
                    <a:pt x="993" y="142"/>
                  </a:moveTo>
                  <a:cubicBezTo>
                    <a:pt x="997" y="141"/>
                    <a:pt x="990" y="133"/>
                    <a:pt x="982" y="132"/>
                  </a:cubicBezTo>
                  <a:cubicBezTo>
                    <a:pt x="975" y="131"/>
                    <a:pt x="968" y="137"/>
                    <a:pt x="969" y="138"/>
                  </a:cubicBezTo>
                  <a:cubicBezTo>
                    <a:pt x="971" y="141"/>
                    <a:pt x="988" y="143"/>
                    <a:pt x="993" y="142"/>
                  </a:cubicBezTo>
                  <a:close/>
                  <a:moveTo>
                    <a:pt x="974" y="126"/>
                  </a:moveTo>
                  <a:cubicBezTo>
                    <a:pt x="974" y="122"/>
                    <a:pt x="961" y="127"/>
                    <a:pt x="966" y="129"/>
                  </a:cubicBezTo>
                  <a:cubicBezTo>
                    <a:pt x="969" y="130"/>
                    <a:pt x="974" y="130"/>
                    <a:pt x="974" y="126"/>
                  </a:cubicBezTo>
                  <a:close/>
                  <a:moveTo>
                    <a:pt x="1015" y="111"/>
                  </a:moveTo>
                  <a:cubicBezTo>
                    <a:pt x="1021" y="112"/>
                    <a:pt x="1024" y="117"/>
                    <a:pt x="1035" y="118"/>
                  </a:cubicBezTo>
                  <a:cubicBezTo>
                    <a:pt x="1046" y="118"/>
                    <a:pt x="1054" y="116"/>
                    <a:pt x="1054" y="114"/>
                  </a:cubicBezTo>
                  <a:cubicBezTo>
                    <a:pt x="1054" y="112"/>
                    <a:pt x="1044" y="108"/>
                    <a:pt x="1041" y="110"/>
                  </a:cubicBezTo>
                  <a:cubicBezTo>
                    <a:pt x="1038" y="112"/>
                    <a:pt x="1035" y="107"/>
                    <a:pt x="1032" y="108"/>
                  </a:cubicBezTo>
                  <a:cubicBezTo>
                    <a:pt x="1028" y="109"/>
                    <a:pt x="1022" y="109"/>
                    <a:pt x="1021" y="106"/>
                  </a:cubicBezTo>
                  <a:cubicBezTo>
                    <a:pt x="1019" y="102"/>
                    <a:pt x="1012" y="111"/>
                    <a:pt x="1015" y="111"/>
                  </a:cubicBezTo>
                  <a:close/>
                  <a:moveTo>
                    <a:pt x="991" y="416"/>
                  </a:moveTo>
                  <a:cubicBezTo>
                    <a:pt x="988" y="410"/>
                    <a:pt x="995" y="403"/>
                    <a:pt x="990" y="399"/>
                  </a:cubicBezTo>
                  <a:cubicBezTo>
                    <a:pt x="985" y="396"/>
                    <a:pt x="987" y="388"/>
                    <a:pt x="985" y="390"/>
                  </a:cubicBezTo>
                  <a:cubicBezTo>
                    <a:pt x="982" y="391"/>
                    <a:pt x="985" y="398"/>
                    <a:pt x="981" y="398"/>
                  </a:cubicBezTo>
                  <a:cubicBezTo>
                    <a:pt x="977" y="399"/>
                    <a:pt x="981" y="402"/>
                    <a:pt x="979" y="407"/>
                  </a:cubicBezTo>
                  <a:cubicBezTo>
                    <a:pt x="978" y="412"/>
                    <a:pt x="980" y="419"/>
                    <a:pt x="982" y="423"/>
                  </a:cubicBezTo>
                  <a:cubicBezTo>
                    <a:pt x="984" y="427"/>
                    <a:pt x="979" y="450"/>
                    <a:pt x="981" y="454"/>
                  </a:cubicBezTo>
                  <a:cubicBezTo>
                    <a:pt x="983" y="458"/>
                    <a:pt x="978" y="474"/>
                    <a:pt x="980" y="476"/>
                  </a:cubicBezTo>
                  <a:cubicBezTo>
                    <a:pt x="983" y="480"/>
                    <a:pt x="981" y="472"/>
                    <a:pt x="985" y="471"/>
                  </a:cubicBezTo>
                  <a:cubicBezTo>
                    <a:pt x="989" y="470"/>
                    <a:pt x="989" y="476"/>
                    <a:pt x="992" y="477"/>
                  </a:cubicBezTo>
                  <a:cubicBezTo>
                    <a:pt x="994" y="478"/>
                    <a:pt x="993" y="469"/>
                    <a:pt x="990" y="470"/>
                  </a:cubicBezTo>
                  <a:cubicBezTo>
                    <a:pt x="988" y="470"/>
                    <a:pt x="986" y="464"/>
                    <a:pt x="985" y="460"/>
                  </a:cubicBezTo>
                  <a:cubicBezTo>
                    <a:pt x="984" y="457"/>
                    <a:pt x="987" y="452"/>
                    <a:pt x="987" y="447"/>
                  </a:cubicBezTo>
                  <a:cubicBezTo>
                    <a:pt x="987" y="443"/>
                    <a:pt x="993" y="443"/>
                    <a:pt x="997" y="446"/>
                  </a:cubicBezTo>
                  <a:cubicBezTo>
                    <a:pt x="1000" y="450"/>
                    <a:pt x="1001" y="448"/>
                    <a:pt x="999" y="445"/>
                  </a:cubicBezTo>
                  <a:cubicBezTo>
                    <a:pt x="998" y="442"/>
                    <a:pt x="993" y="423"/>
                    <a:pt x="991" y="416"/>
                  </a:cubicBezTo>
                  <a:close/>
                  <a:moveTo>
                    <a:pt x="233" y="205"/>
                  </a:moveTo>
                  <a:cubicBezTo>
                    <a:pt x="239" y="210"/>
                    <a:pt x="245" y="202"/>
                    <a:pt x="248" y="201"/>
                  </a:cubicBezTo>
                  <a:cubicBezTo>
                    <a:pt x="251" y="201"/>
                    <a:pt x="246" y="198"/>
                    <a:pt x="241" y="196"/>
                  </a:cubicBezTo>
                  <a:cubicBezTo>
                    <a:pt x="235" y="195"/>
                    <a:pt x="228" y="200"/>
                    <a:pt x="233" y="205"/>
                  </a:cubicBezTo>
                  <a:close/>
                  <a:moveTo>
                    <a:pt x="1372" y="245"/>
                  </a:moveTo>
                  <a:cubicBezTo>
                    <a:pt x="1370" y="244"/>
                    <a:pt x="1362" y="239"/>
                    <a:pt x="1360" y="237"/>
                  </a:cubicBezTo>
                  <a:cubicBezTo>
                    <a:pt x="1358" y="234"/>
                    <a:pt x="1349" y="233"/>
                    <a:pt x="1349" y="234"/>
                  </a:cubicBezTo>
                  <a:cubicBezTo>
                    <a:pt x="1349" y="235"/>
                    <a:pt x="1346" y="234"/>
                    <a:pt x="1345" y="232"/>
                  </a:cubicBezTo>
                  <a:cubicBezTo>
                    <a:pt x="1345" y="231"/>
                    <a:pt x="1335" y="230"/>
                    <a:pt x="1335" y="232"/>
                  </a:cubicBezTo>
                  <a:cubicBezTo>
                    <a:pt x="1335" y="234"/>
                    <a:pt x="1337" y="234"/>
                    <a:pt x="1338" y="236"/>
                  </a:cubicBezTo>
                  <a:cubicBezTo>
                    <a:pt x="1340" y="238"/>
                    <a:pt x="1337" y="239"/>
                    <a:pt x="1337" y="241"/>
                  </a:cubicBezTo>
                  <a:cubicBezTo>
                    <a:pt x="1338" y="243"/>
                    <a:pt x="1334" y="240"/>
                    <a:pt x="1332" y="239"/>
                  </a:cubicBezTo>
                  <a:cubicBezTo>
                    <a:pt x="1331" y="237"/>
                    <a:pt x="1331" y="233"/>
                    <a:pt x="1332" y="230"/>
                  </a:cubicBezTo>
                  <a:cubicBezTo>
                    <a:pt x="1332" y="228"/>
                    <a:pt x="1329" y="228"/>
                    <a:pt x="1329" y="226"/>
                  </a:cubicBezTo>
                  <a:cubicBezTo>
                    <a:pt x="1328" y="224"/>
                    <a:pt x="1318" y="219"/>
                    <a:pt x="1313" y="217"/>
                  </a:cubicBezTo>
                  <a:cubicBezTo>
                    <a:pt x="1309" y="215"/>
                    <a:pt x="1303" y="213"/>
                    <a:pt x="1301" y="211"/>
                  </a:cubicBezTo>
                  <a:cubicBezTo>
                    <a:pt x="1300" y="209"/>
                    <a:pt x="1292" y="208"/>
                    <a:pt x="1289" y="205"/>
                  </a:cubicBezTo>
                  <a:cubicBezTo>
                    <a:pt x="1285" y="202"/>
                    <a:pt x="1272" y="196"/>
                    <a:pt x="1266" y="196"/>
                  </a:cubicBezTo>
                  <a:cubicBezTo>
                    <a:pt x="1260" y="195"/>
                    <a:pt x="1262" y="192"/>
                    <a:pt x="1259" y="193"/>
                  </a:cubicBezTo>
                  <a:cubicBezTo>
                    <a:pt x="1256" y="193"/>
                    <a:pt x="1244" y="193"/>
                    <a:pt x="1240" y="192"/>
                  </a:cubicBezTo>
                  <a:cubicBezTo>
                    <a:pt x="1236" y="191"/>
                    <a:pt x="1235" y="194"/>
                    <a:pt x="1232" y="193"/>
                  </a:cubicBezTo>
                  <a:cubicBezTo>
                    <a:pt x="1230" y="192"/>
                    <a:pt x="1216" y="187"/>
                    <a:pt x="1214" y="189"/>
                  </a:cubicBezTo>
                  <a:cubicBezTo>
                    <a:pt x="1212" y="191"/>
                    <a:pt x="1213" y="194"/>
                    <a:pt x="1211" y="194"/>
                  </a:cubicBezTo>
                  <a:cubicBezTo>
                    <a:pt x="1210" y="195"/>
                    <a:pt x="1211" y="197"/>
                    <a:pt x="1215" y="200"/>
                  </a:cubicBezTo>
                  <a:cubicBezTo>
                    <a:pt x="1219" y="204"/>
                    <a:pt x="1217" y="207"/>
                    <a:pt x="1213" y="208"/>
                  </a:cubicBezTo>
                  <a:cubicBezTo>
                    <a:pt x="1210" y="210"/>
                    <a:pt x="1204" y="207"/>
                    <a:pt x="1202" y="204"/>
                  </a:cubicBezTo>
                  <a:cubicBezTo>
                    <a:pt x="1200" y="201"/>
                    <a:pt x="1195" y="203"/>
                    <a:pt x="1194" y="199"/>
                  </a:cubicBezTo>
                  <a:cubicBezTo>
                    <a:pt x="1193" y="195"/>
                    <a:pt x="1196" y="195"/>
                    <a:pt x="1198" y="197"/>
                  </a:cubicBezTo>
                  <a:cubicBezTo>
                    <a:pt x="1200" y="199"/>
                    <a:pt x="1204" y="197"/>
                    <a:pt x="1204" y="195"/>
                  </a:cubicBezTo>
                  <a:cubicBezTo>
                    <a:pt x="1204" y="192"/>
                    <a:pt x="1198" y="190"/>
                    <a:pt x="1194" y="191"/>
                  </a:cubicBezTo>
                  <a:cubicBezTo>
                    <a:pt x="1190" y="191"/>
                    <a:pt x="1188" y="196"/>
                    <a:pt x="1184" y="198"/>
                  </a:cubicBezTo>
                  <a:cubicBezTo>
                    <a:pt x="1181" y="200"/>
                    <a:pt x="1166" y="197"/>
                    <a:pt x="1164" y="196"/>
                  </a:cubicBezTo>
                  <a:cubicBezTo>
                    <a:pt x="1163" y="194"/>
                    <a:pt x="1142" y="196"/>
                    <a:pt x="1140" y="197"/>
                  </a:cubicBezTo>
                  <a:cubicBezTo>
                    <a:pt x="1138" y="199"/>
                    <a:pt x="1139" y="204"/>
                    <a:pt x="1138" y="205"/>
                  </a:cubicBezTo>
                  <a:cubicBezTo>
                    <a:pt x="1137" y="205"/>
                    <a:pt x="1136" y="198"/>
                    <a:pt x="1136" y="197"/>
                  </a:cubicBezTo>
                  <a:cubicBezTo>
                    <a:pt x="1136" y="196"/>
                    <a:pt x="1134" y="195"/>
                    <a:pt x="1130" y="195"/>
                  </a:cubicBezTo>
                  <a:cubicBezTo>
                    <a:pt x="1126" y="195"/>
                    <a:pt x="1124" y="195"/>
                    <a:pt x="1126" y="193"/>
                  </a:cubicBezTo>
                  <a:cubicBezTo>
                    <a:pt x="1127" y="191"/>
                    <a:pt x="1124" y="190"/>
                    <a:pt x="1127" y="188"/>
                  </a:cubicBezTo>
                  <a:cubicBezTo>
                    <a:pt x="1130" y="186"/>
                    <a:pt x="1122" y="180"/>
                    <a:pt x="1114" y="176"/>
                  </a:cubicBezTo>
                  <a:cubicBezTo>
                    <a:pt x="1106" y="173"/>
                    <a:pt x="1088" y="175"/>
                    <a:pt x="1084" y="177"/>
                  </a:cubicBezTo>
                  <a:cubicBezTo>
                    <a:pt x="1079" y="178"/>
                    <a:pt x="1069" y="178"/>
                    <a:pt x="1065" y="178"/>
                  </a:cubicBezTo>
                  <a:cubicBezTo>
                    <a:pt x="1060" y="178"/>
                    <a:pt x="1064" y="176"/>
                    <a:pt x="1063" y="174"/>
                  </a:cubicBezTo>
                  <a:cubicBezTo>
                    <a:pt x="1061" y="172"/>
                    <a:pt x="1054" y="169"/>
                    <a:pt x="1053" y="171"/>
                  </a:cubicBezTo>
                  <a:cubicBezTo>
                    <a:pt x="1052" y="173"/>
                    <a:pt x="1050" y="171"/>
                    <a:pt x="1050" y="169"/>
                  </a:cubicBezTo>
                  <a:cubicBezTo>
                    <a:pt x="1050" y="168"/>
                    <a:pt x="1042" y="166"/>
                    <a:pt x="1039" y="166"/>
                  </a:cubicBezTo>
                  <a:cubicBezTo>
                    <a:pt x="1037" y="167"/>
                    <a:pt x="1035" y="164"/>
                    <a:pt x="1039" y="164"/>
                  </a:cubicBezTo>
                  <a:cubicBezTo>
                    <a:pt x="1042" y="164"/>
                    <a:pt x="1048" y="164"/>
                    <a:pt x="1045" y="160"/>
                  </a:cubicBezTo>
                  <a:cubicBezTo>
                    <a:pt x="1043" y="157"/>
                    <a:pt x="1021" y="155"/>
                    <a:pt x="1019" y="156"/>
                  </a:cubicBezTo>
                  <a:cubicBezTo>
                    <a:pt x="1017" y="157"/>
                    <a:pt x="1019" y="160"/>
                    <a:pt x="1015" y="164"/>
                  </a:cubicBezTo>
                  <a:cubicBezTo>
                    <a:pt x="1010" y="168"/>
                    <a:pt x="1005" y="165"/>
                    <a:pt x="1006" y="163"/>
                  </a:cubicBezTo>
                  <a:cubicBezTo>
                    <a:pt x="1007" y="161"/>
                    <a:pt x="1012" y="161"/>
                    <a:pt x="1012" y="159"/>
                  </a:cubicBezTo>
                  <a:cubicBezTo>
                    <a:pt x="1012" y="157"/>
                    <a:pt x="1004" y="158"/>
                    <a:pt x="1003" y="157"/>
                  </a:cubicBezTo>
                  <a:cubicBezTo>
                    <a:pt x="1002" y="155"/>
                    <a:pt x="1005" y="154"/>
                    <a:pt x="1008" y="154"/>
                  </a:cubicBezTo>
                  <a:cubicBezTo>
                    <a:pt x="1011" y="155"/>
                    <a:pt x="1016" y="156"/>
                    <a:pt x="1016" y="154"/>
                  </a:cubicBezTo>
                  <a:cubicBezTo>
                    <a:pt x="1016" y="153"/>
                    <a:pt x="1013" y="153"/>
                    <a:pt x="1008" y="152"/>
                  </a:cubicBezTo>
                  <a:cubicBezTo>
                    <a:pt x="1003" y="151"/>
                    <a:pt x="992" y="149"/>
                    <a:pt x="986" y="149"/>
                  </a:cubicBezTo>
                  <a:cubicBezTo>
                    <a:pt x="980" y="150"/>
                    <a:pt x="977" y="147"/>
                    <a:pt x="974" y="147"/>
                  </a:cubicBezTo>
                  <a:cubicBezTo>
                    <a:pt x="970" y="146"/>
                    <a:pt x="970" y="148"/>
                    <a:pt x="972" y="150"/>
                  </a:cubicBezTo>
                  <a:cubicBezTo>
                    <a:pt x="973" y="152"/>
                    <a:pt x="969" y="153"/>
                    <a:pt x="965" y="153"/>
                  </a:cubicBezTo>
                  <a:cubicBezTo>
                    <a:pt x="961" y="152"/>
                    <a:pt x="955" y="155"/>
                    <a:pt x="957" y="158"/>
                  </a:cubicBezTo>
                  <a:cubicBezTo>
                    <a:pt x="960" y="161"/>
                    <a:pt x="962" y="157"/>
                    <a:pt x="964" y="158"/>
                  </a:cubicBezTo>
                  <a:cubicBezTo>
                    <a:pt x="966" y="159"/>
                    <a:pt x="959" y="161"/>
                    <a:pt x="962" y="162"/>
                  </a:cubicBezTo>
                  <a:cubicBezTo>
                    <a:pt x="964" y="164"/>
                    <a:pt x="964" y="166"/>
                    <a:pt x="964" y="168"/>
                  </a:cubicBezTo>
                  <a:cubicBezTo>
                    <a:pt x="964" y="169"/>
                    <a:pt x="959" y="170"/>
                    <a:pt x="958" y="168"/>
                  </a:cubicBezTo>
                  <a:cubicBezTo>
                    <a:pt x="956" y="166"/>
                    <a:pt x="953" y="167"/>
                    <a:pt x="950" y="167"/>
                  </a:cubicBezTo>
                  <a:cubicBezTo>
                    <a:pt x="947" y="167"/>
                    <a:pt x="944" y="169"/>
                    <a:pt x="948" y="169"/>
                  </a:cubicBezTo>
                  <a:cubicBezTo>
                    <a:pt x="951" y="169"/>
                    <a:pt x="952" y="172"/>
                    <a:pt x="948" y="172"/>
                  </a:cubicBezTo>
                  <a:cubicBezTo>
                    <a:pt x="943" y="173"/>
                    <a:pt x="944" y="168"/>
                    <a:pt x="941" y="168"/>
                  </a:cubicBezTo>
                  <a:cubicBezTo>
                    <a:pt x="938" y="169"/>
                    <a:pt x="932" y="166"/>
                    <a:pt x="929" y="166"/>
                  </a:cubicBezTo>
                  <a:cubicBezTo>
                    <a:pt x="926" y="166"/>
                    <a:pt x="924" y="169"/>
                    <a:pt x="920" y="169"/>
                  </a:cubicBezTo>
                  <a:cubicBezTo>
                    <a:pt x="915" y="170"/>
                    <a:pt x="909" y="167"/>
                    <a:pt x="907" y="165"/>
                  </a:cubicBezTo>
                  <a:cubicBezTo>
                    <a:pt x="906" y="162"/>
                    <a:pt x="905" y="162"/>
                    <a:pt x="903" y="164"/>
                  </a:cubicBezTo>
                  <a:cubicBezTo>
                    <a:pt x="901" y="167"/>
                    <a:pt x="901" y="172"/>
                    <a:pt x="899" y="173"/>
                  </a:cubicBezTo>
                  <a:cubicBezTo>
                    <a:pt x="896" y="173"/>
                    <a:pt x="896" y="178"/>
                    <a:pt x="893" y="179"/>
                  </a:cubicBezTo>
                  <a:cubicBezTo>
                    <a:pt x="891" y="180"/>
                    <a:pt x="891" y="177"/>
                    <a:pt x="888" y="177"/>
                  </a:cubicBezTo>
                  <a:cubicBezTo>
                    <a:pt x="886" y="178"/>
                    <a:pt x="877" y="169"/>
                    <a:pt x="876" y="166"/>
                  </a:cubicBezTo>
                  <a:cubicBezTo>
                    <a:pt x="876" y="164"/>
                    <a:pt x="871" y="159"/>
                    <a:pt x="869" y="158"/>
                  </a:cubicBezTo>
                  <a:cubicBezTo>
                    <a:pt x="868" y="157"/>
                    <a:pt x="871" y="157"/>
                    <a:pt x="872" y="158"/>
                  </a:cubicBezTo>
                  <a:cubicBezTo>
                    <a:pt x="874" y="160"/>
                    <a:pt x="876" y="160"/>
                    <a:pt x="878" y="159"/>
                  </a:cubicBezTo>
                  <a:cubicBezTo>
                    <a:pt x="880" y="158"/>
                    <a:pt x="880" y="154"/>
                    <a:pt x="877" y="154"/>
                  </a:cubicBezTo>
                  <a:cubicBezTo>
                    <a:pt x="873" y="153"/>
                    <a:pt x="875" y="151"/>
                    <a:pt x="876" y="150"/>
                  </a:cubicBezTo>
                  <a:cubicBezTo>
                    <a:pt x="878" y="150"/>
                    <a:pt x="873" y="145"/>
                    <a:pt x="875" y="145"/>
                  </a:cubicBezTo>
                  <a:cubicBezTo>
                    <a:pt x="876" y="144"/>
                    <a:pt x="876" y="142"/>
                    <a:pt x="873" y="142"/>
                  </a:cubicBezTo>
                  <a:cubicBezTo>
                    <a:pt x="870" y="142"/>
                    <a:pt x="868" y="139"/>
                    <a:pt x="868" y="138"/>
                  </a:cubicBezTo>
                  <a:cubicBezTo>
                    <a:pt x="867" y="137"/>
                    <a:pt x="856" y="136"/>
                    <a:pt x="857" y="138"/>
                  </a:cubicBezTo>
                  <a:cubicBezTo>
                    <a:pt x="857" y="140"/>
                    <a:pt x="853" y="139"/>
                    <a:pt x="854" y="138"/>
                  </a:cubicBezTo>
                  <a:cubicBezTo>
                    <a:pt x="854" y="136"/>
                    <a:pt x="850" y="137"/>
                    <a:pt x="845" y="135"/>
                  </a:cubicBezTo>
                  <a:cubicBezTo>
                    <a:pt x="839" y="134"/>
                    <a:pt x="839" y="130"/>
                    <a:pt x="838" y="130"/>
                  </a:cubicBezTo>
                  <a:cubicBezTo>
                    <a:pt x="836" y="130"/>
                    <a:pt x="836" y="135"/>
                    <a:pt x="834" y="134"/>
                  </a:cubicBezTo>
                  <a:cubicBezTo>
                    <a:pt x="831" y="133"/>
                    <a:pt x="828" y="135"/>
                    <a:pt x="830" y="138"/>
                  </a:cubicBezTo>
                  <a:cubicBezTo>
                    <a:pt x="831" y="141"/>
                    <a:pt x="830" y="142"/>
                    <a:pt x="830" y="144"/>
                  </a:cubicBezTo>
                  <a:cubicBezTo>
                    <a:pt x="829" y="147"/>
                    <a:pt x="828" y="146"/>
                    <a:pt x="825" y="145"/>
                  </a:cubicBezTo>
                  <a:cubicBezTo>
                    <a:pt x="822" y="144"/>
                    <a:pt x="822" y="147"/>
                    <a:pt x="815" y="146"/>
                  </a:cubicBezTo>
                  <a:cubicBezTo>
                    <a:pt x="808" y="144"/>
                    <a:pt x="805" y="146"/>
                    <a:pt x="804" y="144"/>
                  </a:cubicBezTo>
                  <a:cubicBezTo>
                    <a:pt x="803" y="141"/>
                    <a:pt x="801" y="141"/>
                    <a:pt x="801" y="143"/>
                  </a:cubicBezTo>
                  <a:cubicBezTo>
                    <a:pt x="801" y="145"/>
                    <a:pt x="790" y="144"/>
                    <a:pt x="790" y="141"/>
                  </a:cubicBezTo>
                  <a:cubicBezTo>
                    <a:pt x="789" y="139"/>
                    <a:pt x="791" y="138"/>
                    <a:pt x="793" y="138"/>
                  </a:cubicBezTo>
                  <a:cubicBezTo>
                    <a:pt x="794" y="137"/>
                    <a:pt x="791" y="136"/>
                    <a:pt x="786" y="136"/>
                  </a:cubicBezTo>
                  <a:cubicBezTo>
                    <a:pt x="780" y="137"/>
                    <a:pt x="776" y="133"/>
                    <a:pt x="771" y="134"/>
                  </a:cubicBezTo>
                  <a:cubicBezTo>
                    <a:pt x="765" y="135"/>
                    <a:pt x="752" y="136"/>
                    <a:pt x="751" y="137"/>
                  </a:cubicBezTo>
                  <a:cubicBezTo>
                    <a:pt x="749" y="137"/>
                    <a:pt x="752" y="141"/>
                    <a:pt x="749" y="141"/>
                  </a:cubicBezTo>
                  <a:cubicBezTo>
                    <a:pt x="747" y="141"/>
                    <a:pt x="749" y="136"/>
                    <a:pt x="748" y="133"/>
                  </a:cubicBezTo>
                  <a:cubicBezTo>
                    <a:pt x="748" y="130"/>
                    <a:pt x="744" y="130"/>
                    <a:pt x="744" y="132"/>
                  </a:cubicBezTo>
                  <a:cubicBezTo>
                    <a:pt x="745" y="134"/>
                    <a:pt x="738" y="135"/>
                    <a:pt x="736" y="133"/>
                  </a:cubicBezTo>
                  <a:cubicBezTo>
                    <a:pt x="734" y="132"/>
                    <a:pt x="731" y="130"/>
                    <a:pt x="727" y="128"/>
                  </a:cubicBezTo>
                  <a:cubicBezTo>
                    <a:pt x="722" y="127"/>
                    <a:pt x="716" y="132"/>
                    <a:pt x="717" y="134"/>
                  </a:cubicBezTo>
                  <a:cubicBezTo>
                    <a:pt x="719" y="135"/>
                    <a:pt x="722" y="134"/>
                    <a:pt x="722" y="135"/>
                  </a:cubicBezTo>
                  <a:cubicBezTo>
                    <a:pt x="723" y="137"/>
                    <a:pt x="713" y="136"/>
                    <a:pt x="713" y="138"/>
                  </a:cubicBezTo>
                  <a:cubicBezTo>
                    <a:pt x="713" y="139"/>
                    <a:pt x="703" y="142"/>
                    <a:pt x="700" y="142"/>
                  </a:cubicBezTo>
                  <a:cubicBezTo>
                    <a:pt x="692" y="143"/>
                    <a:pt x="691" y="143"/>
                    <a:pt x="687" y="146"/>
                  </a:cubicBezTo>
                  <a:cubicBezTo>
                    <a:pt x="683" y="149"/>
                    <a:pt x="686" y="143"/>
                    <a:pt x="689" y="141"/>
                  </a:cubicBezTo>
                  <a:cubicBezTo>
                    <a:pt x="692" y="138"/>
                    <a:pt x="695" y="139"/>
                    <a:pt x="697" y="137"/>
                  </a:cubicBezTo>
                  <a:cubicBezTo>
                    <a:pt x="698" y="134"/>
                    <a:pt x="701" y="135"/>
                    <a:pt x="705" y="134"/>
                  </a:cubicBezTo>
                  <a:cubicBezTo>
                    <a:pt x="710" y="133"/>
                    <a:pt x="710" y="131"/>
                    <a:pt x="712" y="130"/>
                  </a:cubicBezTo>
                  <a:cubicBezTo>
                    <a:pt x="714" y="129"/>
                    <a:pt x="719" y="127"/>
                    <a:pt x="720" y="125"/>
                  </a:cubicBezTo>
                  <a:cubicBezTo>
                    <a:pt x="721" y="122"/>
                    <a:pt x="732" y="119"/>
                    <a:pt x="734" y="119"/>
                  </a:cubicBezTo>
                  <a:cubicBezTo>
                    <a:pt x="736" y="119"/>
                    <a:pt x="737" y="115"/>
                    <a:pt x="738" y="115"/>
                  </a:cubicBezTo>
                  <a:cubicBezTo>
                    <a:pt x="739" y="115"/>
                    <a:pt x="745" y="112"/>
                    <a:pt x="747" y="111"/>
                  </a:cubicBezTo>
                  <a:cubicBezTo>
                    <a:pt x="750" y="110"/>
                    <a:pt x="751" y="108"/>
                    <a:pt x="751" y="106"/>
                  </a:cubicBezTo>
                  <a:cubicBezTo>
                    <a:pt x="751" y="104"/>
                    <a:pt x="748" y="105"/>
                    <a:pt x="748" y="103"/>
                  </a:cubicBezTo>
                  <a:cubicBezTo>
                    <a:pt x="747" y="102"/>
                    <a:pt x="749" y="103"/>
                    <a:pt x="752" y="102"/>
                  </a:cubicBezTo>
                  <a:cubicBezTo>
                    <a:pt x="754" y="101"/>
                    <a:pt x="752" y="98"/>
                    <a:pt x="750" y="98"/>
                  </a:cubicBezTo>
                  <a:cubicBezTo>
                    <a:pt x="748" y="99"/>
                    <a:pt x="751" y="96"/>
                    <a:pt x="749" y="94"/>
                  </a:cubicBezTo>
                  <a:cubicBezTo>
                    <a:pt x="747" y="92"/>
                    <a:pt x="744" y="96"/>
                    <a:pt x="744" y="93"/>
                  </a:cubicBezTo>
                  <a:cubicBezTo>
                    <a:pt x="744" y="91"/>
                    <a:pt x="743" y="88"/>
                    <a:pt x="742" y="87"/>
                  </a:cubicBezTo>
                  <a:cubicBezTo>
                    <a:pt x="741" y="85"/>
                    <a:pt x="738" y="89"/>
                    <a:pt x="735" y="87"/>
                  </a:cubicBezTo>
                  <a:cubicBezTo>
                    <a:pt x="732" y="85"/>
                    <a:pt x="723" y="83"/>
                    <a:pt x="723" y="84"/>
                  </a:cubicBezTo>
                  <a:cubicBezTo>
                    <a:pt x="723" y="85"/>
                    <a:pt x="719" y="83"/>
                    <a:pt x="718" y="84"/>
                  </a:cubicBezTo>
                  <a:cubicBezTo>
                    <a:pt x="717" y="85"/>
                    <a:pt x="711" y="85"/>
                    <a:pt x="708" y="84"/>
                  </a:cubicBezTo>
                  <a:cubicBezTo>
                    <a:pt x="706" y="83"/>
                    <a:pt x="703" y="85"/>
                    <a:pt x="703" y="87"/>
                  </a:cubicBezTo>
                  <a:cubicBezTo>
                    <a:pt x="703" y="89"/>
                    <a:pt x="695" y="88"/>
                    <a:pt x="693" y="88"/>
                  </a:cubicBezTo>
                  <a:cubicBezTo>
                    <a:pt x="692" y="88"/>
                    <a:pt x="699" y="81"/>
                    <a:pt x="699" y="80"/>
                  </a:cubicBezTo>
                  <a:cubicBezTo>
                    <a:pt x="699" y="79"/>
                    <a:pt x="686" y="81"/>
                    <a:pt x="686" y="79"/>
                  </a:cubicBezTo>
                  <a:cubicBezTo>
                    <a:pt x="685" y="78"/>
                    <a:pt x="679" y="78"/>
                    <a:pt x="676" y="78"/>
                  </a:cubicBezTo>
                  <a:cubicBezTo>
                    <a:pt x="674" y="78"/>
                    <a:pt x="676" y="77"/>
                    <a:pt x="679" y="77"/>
                  </a:cubicBezTo>
                  <a:cubicBezTo>
                    <a:pt x="681" y="77"/>
                    <a:pt x="683" y="75"/>
                    <a:pt x="686" y="74"/>
                  </a:cubicBezTo>
                  <a:cubicBezTo>
                    <a:pt x="689" y="74"/>
                    <a:pt x="688" y="73"/>
                    <a:pt x="687" y="71"/>
                  </a:cubicBezTo>
                  <a:cubicBezTo>
                    <a:pt x="686" y="69"/>
                    <a:pt x="683" y="70"/>
                    <a:pt x="680" y="69"/>
                  </a:cubicBezTo>
                  <a:cubicBezTo>
                    <a:pt x="678" y="69"/>
                    <a:pt x="674" y="67"/>
                    <a:pt x="672" y="67"/>
                  </a:cubicBezTo>
                  <a:cubicBezTo>
                    <a:pt x="669" y="67"/>
                    <a:pt x="667" y="69"/>
                    <a:pt x="661" y="70"/>
                  </a:cubicBezTo>
                  <a:cubicBezTo>
                    <a:pt x="656" y="71"/>
                    <a:pt x="655" y="75"/>
                    <a:pt x="652" y="76"/>
                  </a:cubicBezTo>
                  <a:cubicBezTo>
                    <a:pt x="649" y="78"/>
                    <a:pt x="644" y="83"/>
                    <a:pt x="647" y="83"/>
                  </a:cubicBezTo>
                  <a:cubicBezTo>
                    <a:pt x="649" y="84"/>
                    <a:pt x="648" y="85"/>
                    <a:pt x="648" y="87"/>
                  </a:cubicBezTo>
                  <a:cubicBezTo>
                    <a:pt x="649" y="88"/>
                    <a:pt x="647" y="89"/>
                    <a:pt x="644" y="88"/>
                  </a:cubicBezTo>
                  <a:cubicBezTo>
                    <a:pt x="641" y="88"/>
                    <a:pt x="632" y="88"/>
                    <a:pt x="632" y="90"/>
                  </a:cubicBezTo>
                  <a:cubicBezTo>
                    <a:pt x="632" y="92"/>
                    <a:pt x="637" y="93"/>
                    <a:pt x="637" y="94"/>
                  </a:cubicBezTo>
                  <a:cubicBezTo>
                    <a:pt x="637" y="95"/>
                    <a:pt x="633" y="94"/>
                    <a:pt x="631" y="93"/>
                  </a:cubicBezTo>
                  <a:cubicBezTo>
                    <a:pt x="629" y="92"/>
                    <a:pt x="625" y="92"/>
                    <a:pt x="624" y="94"/>
                  </a:cubicBezTo>
                  <a:cubicBezTo>
                    <a:pt x="623" y="96"/>
                    <a:pt x="620" y="96"/>
                    <a:pt x="619" y="95"/>
                  </a:cubicBezTo>
                  <a:cubicBezTo>
                    <a:pt x="618" y="95"/>
                    <a:pt x="615" y="96"/>
                    <a:pt x="613" y="96"/>
                  </a:cubicBezTo>
                  <a:cubicBezTo>
                    <a:pt x="612" y="95"/>
                    <a:pt x="617" y="92"/>
                    <a:pt x="616" y="91"/>
                  </a:cubicBezTo>
                  <a:cubicBezTo>
                    <a:pt x="614" y="90"/>
                    <a:pt x="609" y="91"/>
                    <a:pt x="608" y="93"/>
                  </a:cubicBezTo>
                  <a:cubicBezTo>
                    <a:pt x="607" y="95"/>
                    <a:pt x="604" y="92"/>
                    <a:pt x="603" y="92"/>
                  </a:cubicBezTo>
                  <a:cubicBezTo>
                    <a:pt x="601" y="93"/>
                    <a:pt x="600" y="94"/>
                    <a:pt x="597" y="95"/>
                  </a:cubicBezTo>
                  <a:cubicBezTo>
                    <a:pt x="595" y="96"/>
                    <a:pt x="591" y="94"/>
                    <a:pt x="590" y="96"/>
                  </a:cubicBezTo>
                  <a:cubicBezTo>
                    <a:pt x="589" y="98"/>
                    <a:pt x="594" y="98"/>
                    <a:pt x="595" y="99"/>
                  </a:cubicBezTo>
                  <a:cubicBezTo>
                    <a:pt x="595" y="100"/>
                    <a:pt x="582" y="100"/>
                    <a:pt x="581" y="101"/>
                  </a:cubicBezTo>
                  <a:cubicBezTo>
                    <a:pt x="581" y="102"/>
                    <a:pt x="576" y="102"/>
                    <a:pt x="571" y="102"/>
                  </a:cubicBezTo>
                  <a:cubicBezTo>
                    <a:pt x="566" y="103"/>
                    <a:pt x="568" y="105"/>
                    <a:pt x="564" y="106"/>
                  </a:cubicBezTo>
                  <a:cubicBezTo>
                    <a:pt x="559" y="107"/>
                    <a:pt x="557" y="107"/>
                    <a:pt x="556" y="109"/>
                  </a:cubicBezTo>
                  <a:cubicBezTo>
                    <a:pt x="555" y="111"/>
                    <a:pt x="551" y="112"/>
                    <a:pt x="550" y="110"/>
                  </a:cubicBezTo>
                  <a:cubicBezTo>
                    <a:pt x="548" y="108"/>
                    <a:pt x="544" y="111"/>
                    <a:pt x="547" y="111"/>
                  </a:cubicBezTo>
                  <a:cubicBezTo>
                    <a:pt x="549" y="111"/>
                    <a:pt x="547" y="113"/>
                    <a:pt x="545" y="113"/>
                  </a:cubicBezTo>
                  <a:cubicBezTo>
                    <a:pt x="544" y="112"/>
                    <a:pt x="540" y="115"/>
                    <a:pt x="542" y="115"/>
                  </a:cubicBezTo>
                  <a:cubicBezTo>
                    <a:pt x="545" y="115"/>
                    <a:pt x="546" y="116"/>
                    <a:pt x="545" y="118"/>
                  </a:cubicBezTo>
                  <a:cubicBezTo>
                    <a:pt x="544" y="119"/>
                    <a:pt x="539" y="116"/>
                    <a:pt x="538" y="117"/>
                  </a:cubicBezTo>
                  <a:cubicBezTo>
                    <a:pt x="537" y="119"/>
                    <a:pt x="540" y="120"/>
                    <a:pt x="542" y="120"/>
                  </a:cubicBezTo>
                  <a:cubicBezTo>
                    <a:pt x="544" y="120"/>
                    <a:pt x="545" y="121"/>
                    <a:pt x="546" y="123"/>
                  </a:cubicBezTo>
                  <a:cubicBezTo>
                    <a:pt x="546" y="124"/>
                    <a:pt x="541" y="122"/>
                    <a:pt x="540" y="123"/>
                  </a:cubicBezTo>
                  <a:cubicBezTo>
                    <a:pt x="539" y="124"/>
                    <a:pt x="540" y="125"/>
                    <a:pt x="543" y="125"/>
                  </a:cubicBezTo>
                  <a:cubicBezTo>
                    <a:pt x="545" y="125"/>
                    <a:pt x="543" y="126"/>
                    <a:pt x="545" y="128"/>
                  </a:cubicBezTo>
                  <a:cubicBezTo>
                    <a:pt x="545" y="128"/>
                    <a:pt x="546" y="128"/>
                    <a:pt x="546" y="128"/>
                  </a:cubicBezTo>
                  <a:cubicBezTo>
                    <a:pt x="547" y="130"/>
                    <a:pt x="545" y="130"/>
                    <a:pt x="545" y="132"/>
                  </a:cubicBezTo>
                  <a:cubicBezTo>
                    <a:pt x="545" y="133"/>
                    <a:pt x="543" y="134"/>
                    <a:pt x="543" y="132"/>
                  </a:cubicBezTo>
                  <a:cubicBezTo>
                    <a:pt x="543" y="131"/>
                    <a:pt x="536" y="131"/>
                    <a:pt x="535" y="132"/>
                  </a:cubicBezTo>
                  <a:cubicBezTo>
                    <a:pt x="534" y="134"/>
                    <a:pt x="533" y="135"/>
                    <a:pt x="531" y="133"/>
                  </a:cubicBezTo>
                  <a:cubicBezTo>
                    <a:pt x="530" y="132"/>
                    <a:pt x="525" y="134"/>
                    <a:pt x="519" y="134"/>
                  </a:cubicBezTo>
                  <a:cubicBezTo>
                    <a:pt x="513" y="134"/>
                    <a:pt x="501" y="135"/>
                    <a:pt x="498" y="136"/>
                  </a:cubicBezTo>
                  <a:cubicBezTo>
                    <a:pt x="496" y="137"/>
                    <a:pt x="493" y="141"/>
                    <a:pt x="496" y="144"/>
                  </a:cubicBezTo>
                  <a:cubicBezTo>
                    <a:pt x="498" y="147"/>
                    <a:pt x="496" y="148"/>
                    <a:pt x="496" y="149"/>
                  </a:cubicBezTo>
                  <a:cubicBezTo>
                    <a:pt x="496" y="151"/>
                    <a:pt x="503" y="155"/>
                    <a:pt x="507" y="155"/>
                  </a:cubicBezTo>
                  <a:cubicBezTo>
                    <a:pt x="511" y="156"/>
                    <a:pt x="514" y="160"/>
                    <a:pt x="511" y="163"/>
                  </a:cubicBezTo>
                  <a:cubicBezTo>
                    <a:pt x="509" y="166"/>
                    <a:pt x="502" y="162"/>
                    <a:pt x="498" y="159"/>
                  </a:cubicBezTo>
                  <a:cubicBezTo>
                    <a:pt x="493" y="155"/>
                    <a:pt x="483" y="154"/>
                    <a:pt x="479" y="154"/>
                  </a:cubicBezTo>
                  <a:cubicBezTo>
                    <a:pt x="476" y="154"/>
                    <a:pt x="478" y="151"/>
                    <a:pt x="474" y="151"/>
                  </a:cubicBezTo>
                  <a:cubicBezTo>
                    <a:pt x="469" y="151"/>
                    <a:pt x="465" y="155"/>
                    <a:pt x="468" y="155"/>
                  </a:cubicBezTo>
                  <a:cubicBezTo>
                    <a:pt x="471" y="155"/>
                    <a:pt x="473" y="155"/>
                    <a:pt x="472" y="156"/>
                  </a:cubicBezTo>
                  <a:cubicBezTo>
                    <a:pt x="470" y="158"/>
                    <a:pt x="473" y="157"/>
                    <a:pt x="476" y="159"/>
                  </a:cubicBezTo>
                  <a:cubicBezTo>
                    <a:pt x="480" y="160"/>
                    <a:pt x="473" y="163"/>
                    <a:pt x="469" y="160"/>
                  </a:cubicBezTo>
                  <a:cubicBezTo>
                    <a:pt x="466" y="158"/>
                    <a:pt x="462" y="160"/>
                    <a:pt x="461" y="162"/>
                  </a:cubicBezTo>
                  <a:cubicBezTo>
                    <a:pt x="460" y="164"/>
                    <a:pt x="465" y="169"/>
                    <a:pt x="471" y="170"/>
                  </a:cubicBezTo>
                  <a:cubicBezTo>
                    <a:pt x="478" y="171"/>
                    <a:pt x="476" y="173"/>
                    <a:pt x="479" y="174"/>
                  </a:cubicBezTo>
                  <a:cubicBezTo>
                    <a:pt x="482" y="175"/>
                    <a:pt x="480" y="176"/>
                    <a:pt x="478" y="177"/>
                  </a:cubicBezTo>
                  <a:cubicBezTo>
                    <a:pt x="476" y="177"/>
                    <a:pt x="471" y="174"/>
                    <a:pt x="468" y="172"/>
                  </a:cubicBezTo>
                  <a:cubicBezTo>
                    <a:pt x="465" y="170"/>
                    <a:pt x="456" y="173"/>
                    <a:pt x="455" y="171"/>
                  </a:cubicBezTo>
                  <a:cubicBezTo>
                    <a:pt x="453" y="169"/>
                    <a:pt x="456" y="167"/>
                    <a:pt x="454" y="165"/>
                  </a:cubicBezTo>
                  <a:cubicBezTo>
                    <a:pt x="452" y="164"/>
                    <a:pt x="454" y="161"/>
                    <a:pt x="456" y="157"/>
                  </a:cubicBezTo>
                  <a:cubicBezTo>
                    <a:pt x="458" y="154"/>
                    <a:pt x="456" y="148"/>
                    <a:pt x="453" y="147"/>
                  </a:cubicBezTo>
                  <a:cubicBezTo>
                    <a:pt x="450" y="147"/>
                    <a:pt x="450" y="150"/>
                    <a:pt x="450" y="151"/>
                  </a:cubicBezTo>
                  <a:cubicBezTo>
                    <a:pt x="451" y="152"/>
                    <a:pt x="451" y="156"/>
                    <a:pt x="448" y="159"/>
                  </a:cubicBezTo>
                  <a:cubicBezTo>
                    <a:pt x="446" y="162"/>
                    <a:pt x="439" y="162"/>
                    <a:pt x="439" y="164"/>
                  </a:cubicBezTo>
                  <a:cubicBezTo>
                    <a:pt x="439" y="166"/>
                    <a:pt x="434" y="168"/>
                    <a:pt x="436" y="169"/>
                  </a:cubicBezTo>
                  <a:cubicBezTo>
                    <a:pt x="437" y="171"/>
                    <a:pt x="444" y="178"/>
                    <a:pt x="445" y="180"/>
                  </a:cubicBezTo>
                  <a:cubicBezTo>
                    <a:pt x="446" y="182"/>
                    <a:pt x="439" y="190"/>
                    <a:pt x="440" y="194"/>
                  </a:cubicBezTo>
                  <a:cubicBezTo>
                    <a:pt x="441" y="198"/>
                    <a:pt x="439" y="200"/>
                    <a:pt x="440" y="202"/>
                  </a:cubicBezTo>
                  <a:cubicBezTo>
                    <a:pt x="442" y="204"/>
                    <a:pt x="445" y="202"/>
                    <a:pt x="447" y="203"/>
                  </a:cubicBezTo>
                  <a:cubicBezTo>
                    <a:pt x="448" y="204"/>
                    <a:pt x="452" y="202"/>
                    <a:pt x="456" y="201"/>
                  </a:cubicBezTo>
                  <a:cubicBezTo>
                    <a:pt x="460" y="200"/>
                    <a:pt x="468" y="205"/>
                    <a:pt x="471" y="206"/>
                  </a:cubicBezTo>
                  <a:cubicBezTo>
                    <a:pt x="474" y="208"/>
                    <a:pt x="473" y="210"/>
                    <a:pt x="474" y="212"/>
                  </a:cubicBezTo>
                  <a:cubicBezTo>
                    <a:pt x="476" y="215"/>
                    <a:pt x="471" y="215"/>
                    <a:pt x="471" y="218"/>
                  </a:cubicBezTo>
                  <a:cubicBezTo>
                    <a:pt x="471" y="222"/>
                    <a:pt x="480" y="223"/>
                    <a:pt x="480" y="224"/>
                  </a:cubicBezTo>
                  <a:cubicBezTo>
                    <a:pt x="480" y="225"/>
                    <a:pt x="474" y="225"/>
                    <a:pt x="471" y="224"/>
                  </a:cubicBezTo>
                  <a:cubicBezTo>
                    <a:pt x="468" y="223"/>
                    <a:pt x="468" y="219"/>
                    <a:pt x="467" y="219"/>
                  </a:cubicBezTo>
                  <a:cubicBezTo>
                    <a:pt x="466" y="218"/>
                    <a:pt x="469" y="215"/>
                    <a:pt x="469" y="213"/>
                  </a:cubicBezTo>
                  <a:cubicBezTo>
                    <a:pt x="469" y="210"/>
                    <a:pt x="466" y="209"/>
                    <a:pt x="465" y="208"/>
                  </a:cubicBezTo>
                  <a:cubicBezTo>
                    <a:pt x="464" y="206"/>
                    <a:pt x="462" y="204"/>
                    <a:pt x="460" y="204"/>
                  </a:cubicBezTo>
                  <a:cubicBezTo>
                    <a:pt x="458" y="205"/>
                    <a:pt x="450" y="205"/>
                    <a:pt x="448" y="208"/>
                  </a:cubicBezTo>
                  <a:cubicBezTo>
                    <a:pt x="445" y="210"/>
                    <a:pt x="448" y="216"/>
                    <a:pt x="449" y="219"/>
                  </a:cubicBezTo>
                  <a:cubicBezTo>
                    <a:pt x="451" y="222"/>
                    <a:pt x="442" y="226"/>
                    <a:pt x="443" y="228"/>
                  </a:cubicBezTo>
                  <a:cubicBezTo>
                    <a:pt x="443" y="231"/>
                    <a:pt x="440" y="232"/>
                    <a:pt x="437" y="234"/>
                  </a:cubicBezTo>
                  <a:cubicBezTo>
                    <a:pt x="433" y="236"/>
                    <a:pt x="429" y="237"/>
                    <a:pt x="429" y="240"/>
                  </a:cubicBezTo>
                  <a:cubicBezTo>
                    <a:pt x="429" y="243"/>
                    <a:pt x="425" y="242"/>
                    <a:pt x="422" y="240"/>
                  </a:cubicBezTo>
                  <a:cubicBezTo>
                    <a:pt x="420" y="239"/>
                    <a:pt x="416" y="241"/>
                    <a:pt x="413" y="241"/>
                  </a:cubicBezTo>
                  <a:cubicBezTo>
                    <a:pt x="409" y="241"/>
                    <a:pt x="409" y="238"/>
                    <a:pt x="406" y="239"/>
                  </a:cubicBezTo>
                  <a:cubicBezTo>
                    <a:pt x="403" y="240"/>
                    <a:pt x="402" y="237"/>
                    <a:pt x="402" y="235"/>
                  </a:cubicBezTo>
                  <a:cubicBezTo>
                    <a:pt x="403" y="233"/>
                    <a:pt x="406" y="235"/>
                    <a:pt x="407" y="236"/>
                  </a:cubicBezTo>
                  <a:cubicBezTo>
                    <a:pt x="407" y="238"/>
                    <a:pt x="409" y="237"/>
                    <a:pt x="411" y="236"/>
                  </a:cubicBezTo>
                  <a:cubicBezTo>
                    <a:pt x="414" y="235"/>
                    <a:pt x="413" y="238"/>
                    <a:pt x="416" y="238"/>
                  </a:cubicBezTo>
                  <a:cubicBezTo>
                    <a:pt x="419" y="238"/>
                    <a:pt x="418" y="236"/>
                    <a:pt x="420" y="236"/>
                  </a:cubicBezTo>
                  <a:cubicBezTo>
                    <a:pt x="423" y="237"/>
                    <a:pt x="423" y="236"/>
                    <a:pt x="422" y="234"/>
                  </a:cubicBezTo>
                  <a:cubicBezTo>
                    <a:pt x="421" y="233"/>
                    <a:pt x="424" y="232"/>
                    <a:pt x="426" y="231"/>
                  </a:cubicBezTo>
                  <a:cubicBezTo>
                    <a:pt x="427" y="231"/>
                    <a:pt x="427" y="228"/>
                    <a:pt x="428" y="227"/>
                  </a:cubicBezTo>
                  <a:cubicBezTo>
                    <a:pt x="430" y="226"/>
                    <a:pt x="429" y="225"/>
                    <a:pt x="430" y="225"/>
                  </a:cubicBezTo>
                  <a:cubicBezTo>
                    <a:pt x="432" y="224"/>
                    <a:pt x="433" y="222"/>
                    <a:pt x="434" y="222"/>
                  </a:cubicBezTo>
                  <a:cubicBezTo>
                    <a:pt x="436" y="222"/>
                    <a:pt x="437" y="219"/>
                    <a:pt x="436" y="218"/>
                  </a:cubicBezTo>
                  <a:cubicBezTo>
                    <a:pt x="435" y="217"/>
                    <a:pt x="436" y="213"/>
                    <a:pt x="438" y="213"/>
                  </a:cubicBezTo>
                  <a:cubicBezTo>
                    <a:pt x="439" y="212"/>
                    <a:pt x="439" y="211"/>
                    <a:pt x="438" y="210"/>
                  </a:cubicBezTo>
                  <a:cubicBezTo>
                    <a:pt x="437" y="209"/>
                    <a:pt x="431" y="205"/>
                    <a:pt x="432" y="203"/>
                  </a:cubicBezTo>
                  <a:cubicBezTo>
                    <a:pt x="432" y="201"/>
                    <a:pt x="431" y="196"/>
                    <a:pt x="431" y="195"/>
                  </a:cubicBezTo>
                  <a:cubicBezTo>
                    <a:pt x="432" y="193"/>
                    <a:pt x="432" y="189"/>
                    <a:pt x="431" y="187"/>
                  </a:cubicBezTo>
                  <a:cubicBezTo>
                    <a:pt x="431" y="185"/>
                    <a:pt x="433" y="183"/>
                    <a:pt x="433" y="179"/>
                  </a:cubicBezTo>
                  <a:cubicBezTo>
                    <a:pt x="434" y="175"/>
                    <a:pt x="429" y="171"/>
                    <a:pt x="427" y="169"/>
                  </a:cubicBezTo>
                  <a:cubicBezTo>
                    <a:pt x="424" y="168"/>
                    <a:pt x="426" y="166"/>
                    <a:pt x="429" y="163"/>
                  </a:cubicBezTo>
                  <a:cubicBezTo>
                    <a:pt x="433" y="161"/>
                    <a:pt x="433" y="152"/>
                    <a:pt x="433" y="150"/>
                  </a:cubicBezTo>
                  <a:cubicBezTo>
                    <a:pt x="433" y="148"/>
                    <a:pt x="426" y="146"/>
                    <a:pt x="423" y="146"/>
                  </a:cubicBezTo>
                  <a:cubicBezTo>
                    <a:pt x="420" y="147"/>
                    <a:pt x="410" y="146"/>
                    <a:pt x="408" y="146"/>
                  </a:cubicBezTo>
                  <a:cubicBezTo>
                    <a:pt x="405" y="145"/>
                    <a:pt x="404" y="148"/>
                    <a:pt x="403" y="150"/>
                  </a:cubicBezTo>
                  <a:cubicBezTo>
                    <a:pt x="402" y="153"/>
                    <a:pt x="399" y="156"/>
                    <a:pt x="398" y="162"/>
                  </a:cubicBezTo>
                  <a:cubicBezTo>
                    <a:pt x="396" y="167"/>
                    <a:pt x="390" y="169"/>
                    <a:pt x="387" y="170"/>
                  </a:cubicBezTo>
                  <a:cubicBezTo>
                    <a:pt x="384" y="171"/>
                    <a:pt x="382" y="175"/>
                    <a:pt x="384" y="177"/>
                  </a:cubicBezTo>
                  <a:cubicBezTo>
                    <a:pt x="385" y="179"/>
                    <a:pt x="387" y="177"/>
                    <a:pt x="388" y="178"/>
                  </a:cubicBezTo>
                  <a:cubicBezTo>
                    <a:pt x="389" y="179"/>
                    <a:pt x="388" y="184"/>
                    <a:pt x="387" y="184"/>
                  </a:cubicBezTo>
                  <a:cubicBezTo>
                    <a:pt x="386" y="185"/>
                    <a:pt x="389" y="187"/>
                    <a:pt x="387" y="188"/>
                  </a:cubicBezTo>
                  <a:cubicBezTo>
                    <a:pt x="385" y="189"/>
                    <a:pt x="383" y="192"/>
                    <a:pt x="384" y="194"/>
                  </a:cubicBezTo>
                  <a:cubicBezTo>
                    <a:pt x="385" y="195"/>
                    <a:pt x="391" y="196"/>
                    <a:pt x="393" y="197"/>
                  </a:cubicBezTo>
                  <a:cubicBezTo>
                    <a:pt x="396" y="199"/>
                    <a:pt x="395" y="201"/>
                    <a:pt x="397" y="204"/>
                  </a:cubicBezTo>
                  <a:cubicBezTo>
                    <a:pt x="399" y="206"/>
                    <a:pt x="401" y="205"/>
                    <a:pt x="402" y="206"/>
                  </a:cubicBezTo>
                  <a:cubicBezTo>
                    <a:pt x="403" y="208"/>
                    <a:pt x="398" y="214"/>
                    <a:pt x="397" y="214"/>
                  </a:cubicBezTo>
                  <a:cubicBezTo>
                    <a:pt x="395" y="214"/>
                    <a:pt x="389" y="208"/>
                    <a:pt x="387" y="206"/>
                  </a:cubicBezTo>
                  <a:cubicBezTo>
                    <a:pt x="385" y="205"/>
                    <a:pt x="378" y="203"/>
                    <a:pt x="374" y="201"/>
                  </a:cubicBezTo>
                  <a:cubicBezTo>
                    <a:pt x="370" y="199"/>
                    <a:pt x="367" y="199"/>
                    <a:pt x="363" y="196"/>
                  </a:cubicBezTo>
                  <a:cubicBezTo>
                    <a:pt x="359" y="194"/>
                    <a:pt x="356" y="192"/>
                    <a:pt x="349" y="193"/>
                  </a:cubicBezTo>
                  <a:cubicBezTo>
                    <a:pt x="341" y="193"/>
                    <a:pt x="336" y="191"/>
                    <a:pt x="334" y="191"/>
                  </a:cubicBezTo>
                  <a:cubicBezTo>
                    <a:pt x="331" y="192"/>
                    <a:pt x="332" y="189"/>
                    <a:pt x="328" y="187"/>
                  </a:cubicBezTo>
                  <a:cubicBezTo>
                    <a:pt x="324" y="185"/>
                    <a:pt x="321" y="182"/>
                    <a:pt x="318" y="184"/>
                  </a:cubicBezTo>
                  <a:cubicBezTo>
                    <a:pt x="316" y="185"/>
                    <a:pt x="317" y="190"/>
                    <a:pt x="321" y="190"/>
                  </a:cubicBezTo>
                  <a:cubicBezTo>
                    <a:pt x="324" y="191"/>
                    <a:pt x="322" y="193"/>
                    <a:pt x="326" y="193"/>
                  </a:cubicBezTo>
                  <a:cubicBezTo>
                    <a:pt x="330" y="192"/>
                    <a:pt x="332" y="194"/>
                    <a:pt x="332" y="196"/>
                  </a:cubicBezTo>
                  <a:cubicBezTo>
                    <a:pt x="331" y="199"/>
                    <a:pt x="333" y="201"/>
                    <a:pt x="335" y="203"/>
                  </a:cubicBezTo>
                  <a:cubicBezTo>
                    <a:pt x="337" y="205"/>
                    <a:pt x="336" y="207"/>
                    <a:pt x="333" y="207"/>
                  </a:cubicBezTo>
                  <a:cubicBezTo>
                    <a:pt x="330" y="207"/>
                    <a:pt x="326" y="208"/>
                    <a:pt x="327" y="210"/>
                  </a:cubicBezTo>
                  <a:cubicBezTo>
                    <a:pt x="329" y="212"/>
                    <a:pt x="326" y="213"/>
                    <a:pt x="323" y="212"/>
                  </a:cubicBezTo>
                  <a:cubicBezTo>
                    <a:pt x="320" y="211"/>
                    <a:pt x="322" y="208"/>
                    <a:pt x="323" y="207"/>
                  </a:cubicBezTo>
                  <a:cubicBezTo>
                    <a:pt x="324" y="206"/>
                    <a:pt x="320" y="204"/>
                    <a:pt x="318" y="203"/>
                  </a:cubicBezTo>
                  <a:cubicBezTo>
                    <a:pt x="316" y="203"/>
                    <a:pt x="308" y="209"/>
                    <a:pt x="306" y="210"/>
                  </a:cubicBezTo>
                  <a:cubicBezTo>
                    <a:pt x="304" y="210"/>
                    <a:pt x="298" y="208"/>
                    <a:pt x="292" y="210"/>
                  </a:cubicBezTo>
                  <a:cubicBezTo>
                    <a:pt x="287" y="211"/>
                    <a:pt x="287" y="215"/>
                    <a:pt x="285" y="215"/>
                  </a:cubicBezTo>
                  <a:cubicBezTo>
                    <a:pt x="283" y="215"/>
                    <a:pt x="276" y="216"/>
                    <a:pt x="274" y="214"/>
                  </a:cubicBezTo>
                  <a:cubicBezTo>
                    <a:pt x="272" y="213"/>
                    <a:pt x="274" y="212"/>
                    <a:pt x="276" y="212"/>
                  </a:cubicBezTo>
                  <a:cubicBezTo>
                    <a:pt x="279" y="212"/>
                    <a:pt x="279" y="211"/>
                    <a:pt x="278" y="210"/>
                  </a:cubicBezTo>
                  <a:cubicBezTo>
                    <a:pt x="277" y="208"/>
                    <a:pt x="280" y="205"/>
                    <a:pt x="280" y="204"/>
                  </a:cubicBezTo>
                  <a:cubicBezTo>
                    <a:pt x="280" y="203"/>
                    <a:pt x="270" y="206"/>
                    <a:pt x="269" y="207"/>
                  </a:cubicBezTo>
                  <a:cubicBezTo>
                    <a:pt x="267" y="209"/>
                    <a:pt x="269" y="211"/>
                    <a:pt x="267" y="212"/>
                  </a:cubicBezTo>
                  <a:cubicBezTo>
                    <a:pt x="266" y="213"/>
                    <a:pt x="266" y="210"/>
                    <a:pt x="264" y="210"/>
                  </a:cubicBezTo>
                  <a:cubicBezTo>
                    <a:pt x="262" y="209"/>
                    <a:pt x="248" y="212"/>
                    <a:pt x="245" y="215"/>
                  </a:cubicBezTo>
                  <a:cubicBezTo>
                    <a:pt x="243" y="218"/>
                    <a:pt x="238" y="218"/>
                    <a:pt x="238" y="220"/>
                  </a:cubicBezTo>
                  <a:cubicBezTo>
                    <a:pt x="238" y="222"/>
                    <a:pt x="231" y="222"/>
                    <a:pt x="229" y="223"/>
                  </a:cubicBezTo>
                  <a:cubicBezTo>
                    <a:pt x="226" y="224"/>
                    <a:pt x="228" y="229"/>
                    <a:pt x="227" y="231"/>
                  </a:cubicBezTo>
                  <a:cubicBezTo>
                    <a:pt x="226" y="234"/>
                    <a:pt x="216" y="233"/>
                    <a:pt x="213" y="233"/>
                  </a:cubicBezTo>
                  <a:cubicBezTo>
                    <a:pt x="210" y="233"/>
                    <a:pt x="209" y="227"/>
                    <a:pt x="207" y="227"/>
                  </a:cubicBezTo>
                  <a:cubicBezTo>
                    <a:pt x="204" y="227"/>
                    <a:pt x="206" y="223"/>
                    <a:pt x="207" y="222"/>
                  </a:cubicBezTo>
                  <a:cubicBezTo>
                    <a:pt x="207" y="220"/>
                    <a:pt x="209" y="222"/>
                    <a:pt x="212" y="220"/>
                  </a:cubicBezTo>
                  <a:cubicBezTo>
                    <a:pt x="215" y="218"/>
                    <a:pt x="218" y="221"/>
                    <a:pt x="219" y="219"/>
                  </a:cubicBezTo>
                  <a:cubicBezTo>
                    <a:pt x="221" y="218"/>
                    <a:pt x="215" y="215"/>
                    <a:pt x="214" y="212"/>
                  </a:cubicBezTo>
                  <a:cubicBezTo>
                    <a:pt x="214" y="209"/>
                    <a:pt x="208" y="208"/>
                    <a:pt x="204" y="209"/>
                  </a:cubicBezTo>
                  <a:cubicBezTo>
                    <a:pt x="201" y="210"/>
                    <a:pt x="197" y="209"/>
                    <a:pt x="194" y="208"/>
                  </a:cubicBezTo>
                  <a:cubicBezTo>
                    <a:pt x="192" y="206"/>
                    <a:pt x="192" y="210"/>
                    <a:pt x="196" y="211"/>
                  </a:cubicBezTo>
                  <a:cubicBezTo>
                    <a:pt x="199" y="212"/>
                    <a:pt x="197" y="215"/>
                    <a:pt x="198" y="216"/>
                  </a:cubicBezTo>
                  <a:cubicBezTo>
                    <a:pt x="199" y="218"/>
                    <a:pt x="197" y="222"/>
                    <a:pt x="195" y="225"/>
                  </a:cubicBezTo>
                  <a:cubicBezTo>
                    <a:pt x="193" y="228"/>
                    <a:pt x="194" y="228"/>
                    <a:pt x="198" y="228"/>
                  </a:cubicBezTo>
                  <a:cubicBezTo>
                    <a:pt x="201" y="228"/>
                    <a:pt x="201" y="232"/>
                    <a:pt x="201" y="235"/>
                  </a:cubicBezTo>
                  <a:cubicBezTo>
                    <a:pt x="201" y="238"/>
                    <a:pt x="198" y="239"/>
                    <a:pt x="198" y="241"/>
                  </a:cubicBezTo>
                  <a:cubicBezTo>
                    <a:pt x="198" y="244"/>
                    <a:pt x="195" y="240"/>
                    <a:pt x="195" y="241"/>
                  </a:cubicBezTo>
                  <a:cubicBezTo>
                    <a:pt x="194" y="242"/>
                    <a:pt x="193" y="241"/>
                    <a:pt x="192" y="239"/>
                  </a:cubicBezTo>
                  <a:cubicBezTo>
                    <a:pt x="192" y="237"/>
                    <a:pt x="187" y="238"/>
                    <a:pt x="184" y="237"/>
                  </a:cubicBezTo>
                  <a:cubicBezTo>
                    <a:pt x="181" y="237"/>
                    <a:pt x="180" y="238"/>
                    <a:pt x="179" y="240"/>
                  </a:cubicBezTo>
                  <a:cubicBezTo>
                    <a:pt x="178" y="242"/>
                    <a:pt x="174" y="243"/>
                    <a:pt x="172" y="243"/>
                  </a:cubicBezTo>
                  <a:cubicBezTo>
                    <a:pt x="170" y="243"/>
                    <a:pt x="166" y="247"/>
                    <a:pt x="164" y="249"/>
                  </a:cubicBezTo>
                  <a:cubicBezTo>
                    <a:pt x="162" y="250"/>
                    <a:pt x="162" y="253"/>
                    <a:pt x="165" y="256"/>
                  </a:cubicBezTo>
                  <a:cubicBezTo>
                    <a:pt x="168" y="258"/>
                    <a:pt x="168" y="260"/>
                    <a:pt x="168" y="262"/>
                  </a:cubicBezTo>
                  <a:cubicBezTo>
                    <a:pt x="168" y="263"/>
                    <a:pt x="160" y="263"/>
                    <a:pt x="158" y="261"/>
                  </a:cubicBezTo>
                  <a:cubicBezTo>
                    <a:pt x="157" y="260"/>
                    <a:pt x="152" y="259"/>
                    <a:pt x="150" y="259"/>
                  </a:cubicBezTo>
                  <a:cubicBezTo>
                    <a:pt x="148" y="260"/>
                    <a:pt x="143" y="254"/>
                    <a:pt x="141" y="254"/>
                  </a:cubicBezTo>
                  <a:cubicBezTo>
                    <a:pt x="138" y="254"/>
                    <a:pt x="137" y="257"/>
                    <a:pt x="136" y="258"/>
                  </a:cubicBezTo>
                  <a:cubicBezTo>
                    <a:pt x="135" y="260"/>
                    <a:pt x="137" y="260"/>
                    <a:pt x="138" y="263"/>
                  </a:cubicBezTo>
                  <a:cubicBezTo>
                    <a:pt x="140" y="266"/>
                    <a:pt x="144" y="266"/>
                    <a:pt x="146" y="266"/>
                  </a:cubicBezTo>
                  <a:cubicBezTo>
                    <a:pt x="148" y="266"/>
                    <a:pt x="148" y="269"/>
                    <a:pt x="147" y="271"/>
                  </a:cubicBezTo>
                  <a:cubicBezTo>
                    <a:pt x="146" y="272"/>
                    <a:pt x="142" y="273"/>
                    <a:pt x="141" y="272"/>
                  </a:cubicBezTo>
                  <a:cubicBezTo>
                    <a:pt x="140" y="270"/>
                    <a:pt x="135" y="272"/>
                    <a:pt x="135" y="270"/>
                  </a:cubicBezTo>
                  <a:cubicBezTo>
                    <a:pt x="134" y="268"/>
                    <a:pt x="131" y="265"/>
                    <a:pt x="127" y="266"/>
                  </a:cubicBezTo>
                  <a:cubicBezTo>
                    <a:pt x="123" y="266"/>
                    <a:pt x="123" y="264"/>
                    <a:pt x="123" y="261"/>
                  </a:cubicBezTo>
                  <a:cubicBezTo>
                    <a:pt x="123" y="258"/>
                    <a:pt x="121" y="256"/>
                    <a:pt x="121" y="255"/>
                  </a:cubicBezTo>
                  <a:cubicBezTo>
                    <a:pt x="121" y="254"/>
                    <a:pt x="119" y="251"/>
                    <a:pt x="121" y="250"/>
                  </a:cubicBezTo>
                  <a:cubicBezTo>
                    <a:pt x="123" y="249"/>
                    <a:pt x="122" y="247"/>
                    <a:pt x="122" y="245"/>
                  </a:cubicBezTo>
                  <a:cubicBezTo>
                    <a:pt x="122" y="243"/>
                    <a:pt x="119" y="240"/>
                    <a:pt x="116" y="240"/>
                  </a:cubicBezTo>
                  <a:cubicBezTo>
                    <a:pt x="113" y="240"/>
                    <a:pt x="113" y="237"/>
                    <a:pt x="111" y="237"/>
                  </a:cubicBezTo>
                  <a:cubicBezTo>
                    <a:pt x="108" y="236"/>
                    <a:pt x="103" y="232"/>
                    <a:pt x="103" y="230"/>
                  </a:cubicBezTo>
                  <a:cubicBezTo>
                    <a:pt x="103" y="228"/>
                    <a:pt x="99" y="228"/>
                    <a:pt x="100" y="227"/>
                  </a:cubicBezTo>
                  <a:cubicBezTo>
                    <a:pt x="101" y="227"/>
                    <a:pt x="104" y="228"/>
                    <a:pt x="107" y="230"/>
                  </a:cubicBezTo>
                  <a:cubicBezTo>
                    <a:pt x="109" y="232"/>
                    <a:pt x="112" y="234"/>
                    <a:pt x="118" y="235"/>
                  </a:cubicBezTo>
                  <a:cubicBezTo>
                    <a:pt x="123" y="235"/>
                    <a:pt x="126" y="238"/>
                    <a:pt x="132" y="239"/>
                  </a:cubicBezTo>
                  <a:cubicBezTo>
                    <a:pt x="138" y="240"/>
                    <a:pt x="142" y="241"/>
                    <a:pt x="151" y="242"/>
                  </a:cubicBezTo>
                  <a:cubicBezTo>
                    <a:pt x="160" y="243"/>
                    <a:pt x="171" y="234"/>
                    <a:pt x="174" y="232"/>
                  </a:cubicBezTo>
                  <a:cubicBezTo>
                    <a:pt x="176" y="229"/>
                    <a:pt x="173" y="224"/>
                    <a:pt x="173" y="222"/>
                  </a:cubicBezTo>
                  <a:cubicBezTo>
                    <a:pt x="173" y="220"/>
                    <a:pt x="169" y="220"/>
                    <a:pt x="169" y="219"/>
                  </a:cubicBezTo>
                  <a:cubicBezTo>
                    <a:pt x="168" y="217"/>
                    <a:pt x="165" y="215"/>
                    <a:pt x="162" y="215"/>
                  </a:cubicBezTo>
                  <a:cubicBezTo>
                    <a:pt x="158" y="215"/>
                    <a:pt x="158" y="211"/>
                    <a:pt x="155" y="211"/>
                  </a:cubicBezTo>
                  <a:cubicBezTo>
                    <a:pt x="152" y="211"/>
                    <a:pt x="151" y="210"/>
                    <a:pt x="143" y="205"/>
                  </a:cubicBezTo>
                  <a:cubicBezTo>
                    <a:pt x="136" y="200"/>
                    <a:pt x="126" y="197"/>
                    <a:pt x="125" y="198"/>
                  </a:cubicBezTo>
                  <a:cubicBezTo>
                    <a:pt x="123" y="199"/>
                    <a:pt x="122" y="199"/>
                    <a:pt x="121" y="197"/>
                  </a:cubicBezTo>
                  <a:cubicBezTo>
                    <a:pt x="119" y="195"/>
                    <a:pt x="117" y="196"/>
                    <a:pt x="115" y="197"/>
                  </a:cubicBezTo>
                  <a:cubicBezTo>
                    <a:pt x="113" y="199"/>
                    <a:pt x="111" y="196"/>
                    <a:pt x="107" y="197"/>
                  </a:cubicBezTo>
                  <a:cubicBezTo>
                    <a:pt x="104" y="198"/>
                    <a:pt x="102" y="195"/>
                    <a:pt x="103" y="194"/>
                  </a:cubicBezTo>
                  <a:cubicBezTo>
                    <a:pt x="104" y="193"/>
                    <a:pt x="109" y="194"/>
                    <a:pt x="109" y="192"/>
                  </a:cubicBezTo>
                  <a:cubicBezTo>
                    <a:pt x="109" y="190"/>
                    <a:pt x="107" y="192"/>
                    <a:pt x="103" y="190"/>
                  </a:cubicBezTo>
                  <a:cubicBezTo>
                    <a:pt x="100" y="188"/>
                    <a:pt x="98" y="189"/>
                    <a:pt x="98" y="191"/>
                  </a:cubicBezTo>
                  <a:cubicBezTo>
                    <a:pt x="97" y="193"/>
                    <a:pt x="94" y="192"/>
                    <a:pt x="93" y="191"/>
                  </a:cubicBezTo>
                  <a:cubicBezTo>
                    <a:pt x="93" y="191"/>
                    <a:pt x="92" y="191"/>
                    <a:pt x="92" y="190"/>
                  </a:cubicBezTo>
                  <a:cubicBezTo>
                    <a:pt x="92" y="193"/>
                    <a:pt x="90" y="194"/>
                    <a:pt x="88" y="193"/>
                  </a:cubicBezTo>
                  <a:cubicBezTo>
                    <a:pt x="86" y="193"/>
                    <a:pt x="84" y="196"/>
                    <a:pt x="82" y="196"/>
                  </a:cubicBezTo>
                  <a:cubicBezTo>
                    <a:pt x="79" y="196"/>
                    <a:pt x="77" y="199"/>
                    <a:pt x="76" y="201"/>
                  </a:cubicBezTo>
                  <a:cubicBezTo>
                    <a:pt x="76" y="203"/>
                    <a:pt x="73" y="202"/>
                    <a:pt x="73" y="204"/>
                  </a:cubicBezTo>
                  <a:cubicBezTo>
                    <a:pt x="73" y="205"/>
                    <a:pt x="73" y="206"/>
                    <a:pt x="72" y="208"/>
                  </a:cubicBezTo>
                  <a:cubicBezTo>
                    <a:pt x="71" y="209"/>
                    <a:pt x="72" y="210"/>
                    <a:pt x="73" y="212"/>
                  </a:cubicBezTo>
                  <a:cubicBezTo>
                    <a:pt x="74" y="215"/>
                    <a:pt x="77" y="215"/>
                    <a:pt x="78" y="215"/>
                  </a:cubicBezTo>
                  <a:cubicBezTo>
                    <a:pt x="79" y="216"/>
                    <a:pt x="84" y="220"/>
                    <a:pt x="84" y="221"/>
                  </a:cubicBezTo>
                  <a:cubicBezTo>
                    <a:pt x="84" y="223"/>
                    <a:pt x="80" y="226"/>
                    <a:pt x="79" y="227"/>
                  </a:cubicBezTo>
                  <a:cubicBezTo>
                    <a:pt x="77" y="228"/>
                    <a:pt x="75" y="230"/>
                    <a:pt x="76" y="232"/>
                  </a:cubicBezTo>
                  <a:cubicBezTo>
                    <a:pt x="77" y="233"/>
                    <a:pt x="81" y="239"/>
                    <a:pt x="84" y="244"/>
                  </a:cubicBezTo>
                  <a:cubicBezTo>
                    <a:pt x="87" y="249"/>
                    <a:pt x="83" y="247"/>
                    <a:pt x="81" y="249"/>
                  </a:cubicBezTo>
                  <a:cubicBezTo>
                    <a:pt x="80" y="251"/>
                    <a:pt x="82" y="254"/>
                    <a:pt x="82" y="255"/>
                  </a:cubicBezTo>
                  <a:cubicBezTo>
                    <a:pt x="83" y="256"/>
                    <a:pt x="80" y="256"/>
                    <a:pt x="81" y="257"/>
                  </a:cubicBezTo>
                  <a:cubicBezTo>
                    <a:pt x="81" y="259"/>
                    <a:pt x="84" y="259"/>
                    <a:pt x="85" y="260"/>
                  </a:cubicBezTo>
                  <a:cubicBezTo>
                    <a:pt x="85" y="261"/>
                    <a:pt x="82" y="262"/>
                    <a:pt x="83" y="264"/>
                  </a:cubicBezTo>
                  <a:cubicBezTo>
                    <a:pt x="85" y="266"/>
                    <a:pt x="87" y="266"/>
                    <a:pt x="88" y="268"/>
                  </a:cubicBezTo>
                  <a:cubicBezTo>
                    <a:pt x="88" y="271"/>
                    <a:pt x="82" y="271"/>
                    <a:pt x="83" y="273"/>
                  </a:cubicBezTo>
                  <a:cubicBezTo>
                    <a:pt x="83" y="275"/>
                    <a:pt x="90" y="277"/>
                    <a:pt x="93" y="281"/>
                  </a:cubicBezTo>
                  <a:cubicBezTo>
                    <a:pt x="96" y="284"/>
                    <a:pt x="96" y="285"/>
                    <a:pt x="95" y="287"/>
                  </a:cubicBezTo>
                  <a:cubicBezTo>
                    <a:pt x="94" y="291"/>
                    <a:pt x="85" y="294"/>
                    <a:pt x="83" y="298"/>
                  </a:cubicBezTo>
                  <a:cubicBezTo>
                    <a:pt x="81" y="303"/>
                    <a:pt x="74" y="305"/>
                    <a:pt x="71" y="308"/>
                  </a:cubicBezTo>
                  <a:cubicBezTo>
                    <a:pt x="69" y="310"/>
                    <a:pt x="68" y="312"/>
                    <a:pt x="67" y="313"/>
                  </a:cubicBezTo>
                  <a:cubicBezTo>
                    <a:pt x="68" y="313"/>
                    <a:pt x="70" y="313"/>
                    <a:pt x="70" y="312"/>
                  </a:cubicBezTo>
                  <a:cubicBezTo>
                    <a:pt x="72" y="311"/>
                    <a:pt x="74" y="316"/>
                    <a:pt x="75" y="317"/>
                  </a:cubicBezTo>
                  <a:cubicBezTo>
                    <a:pt x="77" y="319"/>
                    <a:pt x="81" y="317"/>
                    <a:pt x="82" y="319"/>
                  </a:cubicBezTo>
                  <a:cubicBezTo>
                    <a:pt x="84" y="320"/>
                    <a:pt x="81" y="320"/>
                    <a:pt x="79" y="320"/>
                  </a:cubicBezTo>
                  <a:cubicBezTo>
                    <a:pt x="76" y="320"/>
                    <a:pt x="75" y="321"/>
                    <a:pt x="71" y="323"/>
                  </a:cubicBezTo>
                  <a:cubicBezTo>
                    <a:pt x="68" y="324"/>
                    <a:pt x="68" y="325"/>
                    <a:pt x="67" y="326"/>
                  </a:cubicBezTo>
                  <a:cubicBezTo>
                    <a:pt x="69" y="328"/>
                    <a:pt x="66" y="329"/>
                    <a:pt x="65" y="331"/>
                  </a:cubicBezTo>
                  <a:cubicBezTo>
                    <a:pt x="64" y="333"/>
                    <a:pt x="63" y="334"/>
                    <a:pt x="63" y="335"/>
                  </a:cubicBezTo>
                  <a:cubicBezTo>
                    <a:pt x="62" y="337"/>
                    <a:pt x="63" y="338"/>
                    <a:pt x="63" y="340"/>
                  </a:cubicBezTo>
                  <a:cubicBezTo>
                    <a:pt x="63" y="342"/>
                    <a:pt x="64" y="342"/>
                    <a:pt x="65" y="344"/>
                  </a:cubicBezTo>
                  <a:cubicBezTo>
                    <a:pt x="66" y="346"/>
                    <a:pt x="64" y="346"/>
                    <a:pt x="63" y="347"/>
                  </a:cubicBezTo>
                  <a:cubicBezTo>
                    <a:pt x="62" y="348"/>
                    <a:pt x="62" y="350"/>
                    <a:pt x="64" y="351"/>
                  </a:cubicBezTo>
                  <a:cubicBezTo>
                    <a:pt x="65" y="352"/>
                    <a:pt x="65" y="354"/>
                    <a:pt x="65" y="355"/>
                  </a:cubicBezTo>
                  <a:cubicBezTo>
                    <a:pt x="64" y="357"/>
                    <a:pt x="66" y="359"/>
                    <a:pt x="67" y="360"/>
                  </a:cubicBezTo>
                  <a:cubicBezTo>
                    <a:pt x="69" y="361"/>
                    <a:pt x="68" y="365"/>
                    <a:pt x="69" y="366"/>
                  </a:cubicBezTo>
                  <a:cubicBezTo>
                    <a:pt x="71" y="366"/>
                    <a:pt x="72" y="367"/>
                    <a:pt x="74" y="367"/>
                  </a:cubicBezTo>
                  <a:cubicBezTo>
                    <a:pt x="76" y="366"/>
                    <a:pt x="77" y="367"/>
                    <a:pt x="78" y="369"/>
                  </a:cubicBezTo>
                  <a:cubicBezTo>
                    <a:pt x="79" y="370"/>
                    <a:pt x="80" y="370"/>
                    <a:pt x="82" y="369"/>
                  </a:cubicBezTo>
                  <a:cubicBezTo>
                    <a:pt x="84" y="368"/>
                    <a:pt x="89" y="370"/>
                    <a:pt x="90" y="371"/>
                  </a:cubicBezTo>
                  <a:cubicBezTo>
                    <a:pt x="91" y="371"/>
                    <a:pt x="90" y="374"/>
                    <a:pt x="90" y="376"/>
                  </a:cubicBezTo>
                  <a:cubicBezTo>
                    <a:pt x="90" y="378"/>
                    <a:pt x="89" y="381"/>
                    <a:pt x="91" y="382"/>
                  </a:cubicBezTo>
                  <a:cubicBezTo>
                    <a:pt x="93" y="383"/>
                    <a:pt x="93" y="386"/>
                    <a:pt x="95" y="387"/>
                  </a:cubicBezTo>
                  <a:cubicBezTo>
                    <a:pt x="97" y="388"/>
                    <a:pt x="98" y="391"/>
                    <a:pt x="100" y="392"/>
                  </a:cubicBezTo>
                  <a:cubicBezTo>
                    <a:pt x="101" y="392"/>
                    <a:pt x="104" y="394"/>
                    <a:pt x="104" y="396"/>
                  </a:cubicBezTo>
                  <a:cubicBezTo>
                    <a:pt x="104" y="397"/>
                    <a:pt x="102" y="399"/>
                    <a:pt x="100" y="399"/>
                  </a:cubicBezTo>
                  <a:cubicBezTo>
                    <a:pt x="98" y="400"/>
                    <a:pt x="95" y="397"/>
                    <a:pt x="94" y="399"/>
                  </a:cubicBezTo>
                  <a:cubicBezTo>
                    <a:pt x="93" y="400"/>
                    <a:pt x="95" y="402"/>
                    <a:pt x="95" y="406"/>
                  </a:cubicBezTo>
                  <a:cubicBezTo>
                    <a:pt x="96" y="410"/>
                    <a:pt x="97" y="410"/>
                    <a:pt x="99" y="410"/>
                  </a:cubicBezTo>
                  <a:cubicBezTo>
                    <a:pt x="101" y="410"/>
                    <a:pt x="101" y="409"/>
                    <a:pt x="103" y="408"/>
                  </a:cubicBezTo>
                  <a:cubicBezTo>
                    <a:pt x="104" y="408"/>
                    <a:pt x="107" y="409"/>
                    <a:pt x="108" y="408"/>
                  </a:cubicBezTo>
                  <a:cubicBezTo>
                    <a:pt x="109" y="408"/>
                    <a:pt x="114" y="407"/>
                    <a:pt x="115" y="409"/>
                  </a:cubicBezTo>
                  <a:cubicBezTo>
                    <a:pt x="115" y="410"/>
                    <a:pt x="116" y="414"/>
                    <a:pt x="116" y="415"/>
                  </a:cubicBezTo>
                  <a:cubicBezTo>
                    <a:pt x="115" y="416"/>
                    <a:pt x="117" y="418"/>
                    <a:pt x="117" y="419"/>
                  </a:cubicBezTo>
                  <a:cubicBezTo>
                    <a:pt x="118" y="421"/>
                    <a:pt x="122" y="420"/>
                    <a:pt x="123" y="421"/>
                  </a:cubicBezTo>
                  <a:cubicBezTo>
                    <a:pt x="125" y="421"/>
                    <a:pt x="127" y="425"/>
                    <a:pt x="127" y="427"/>
                  </a:cubicBezTo>
                  <a:cubicBezTo>
                    <a:pt x="126" y="429"/>
                    <a:pt x="129" y="429"/>
                    <a:pt x="130" y="429"/>
                  </a:cubicBezTo>
                  <a:cubicBezTo>
                    <a:pt x="131" y="428"/>
                    <a:pt x="132" y="430"/>
                    <a:pt x="134" y="430"/>
                  </a:cubicBezTo>
                  <a:cubicBezTo>
                    <a:pt x="135" y="431"/>
                    <a:pt x="137" y="431"/>
                    <a:pt x="138" y="430"/>
                  </a:cubicBezTo>
                  <a:cubicBezTo>
                    <a:pt x="139" y="429"/>
                    <a:pt x="142" y="429"/>
                    <a:pt x="142" y="430"/>
                  </a:cubicBezTo>
                  <a:cubicBezTo>
                    <a:pt x="143" y="431"/>
                    <a:pt x="146" y="433"/>
                    <a:pt x="146" y="434"/>
                  </a:cubicBezTo>
                  <a:cubicBezTo>
                    <a:pt x="146" y="435"/>
                    <a:pt x="150" y="434"/>
                    <a:pt x="153" y="435"/>
                  </a:cubicBezTo>
                  <a:cubicBezTo>
                    <a:pt x="155" y="436"/>
                    <a:pt x="157" y="436"/>
                    <a:pt x="159" y="437"/>
                  </a:cubicBezTo>
                  <a:cubicBezTo>
                    <a:pt x="162" y="438"/>
                    <a:pt x="164" y="438"/>
                    <a:pt x="164" y="440"/>
                  </a:cubicBezTo>
                  <a:cubicBezTo>
                    <a:pt x="164" y="441"/>
                    <a:pt x="162" y="442"/>
                    <a:pt x="162" y="443"/>
                  </a:cubicBezTo>
                  <a:cubicBezTo>
                    <a:pt x="162" y="444"/>
                    <a:pt x="164" y="444"/>
                    <a:pt x="164" y="445"/>
                  </a:cubicBezTo>
                  <a:cubicBezTo>
                    <a:pt x="164" y="447"/>
                    <a:pt x="161" y="447"/>
                    <a:pt x="161" y="447"/>
                  </a:cubicBezTo>
                  <a:cubicBezTo>
                    <a:pt x="160" y="448"/>
                    <a:pt x="162" y="450"/>
                    <a:pt x="163" y="450"/>
                  </a:cubicBezTo>
                  <a:cubicBezTo>
                    <a:pt x="163" y="451"/>
                    <a:pt x="161" y="454"/>
                    <a:pt x="161" y="455"/>
                  </a:cubicBezTo>
                  <a:cubicBezTo>
                    <a:pt x="161" y="456"/>
                    <a:pt x="156" y="455"/>
                    <a:pt x="155" y="455"/>
                  </a:cubicBezTo>
                  <a:cubicBezTo>
                    <a:pt x="153" y="455"/>
                    <a:pt x="150" y="459"/>
                    <a:pt x="148" y="459"/>
                  </a:cubicBezTo>
                  <a:cubicBezTo>
                    <a:pt x="147" y="460"/>
                    <a:pt x="148" y="462"/>
                    <a:pt x="148" y="463"/>
                  </a:cubicBezTo>
                  <a:cubicBezTo>
                    <a:pt x="152" y="462"/>
                    <a:pt x="156" y="462"/>
                    <a:pt x="156" y="463"/>
                  </a:cubicBezTo>
                  <a:cubicBezTo>
                    <a:pt x="157" y="464"/>
                    <a:pt x="148" y="468"/>
                    <a:pt x="146" y="469"/>
                  </a:cubicBezTo>
                  <a:cubicBezTo>
                    <a:pt x="145" y="469"/>
                    <a:pt x="150" y="472"/>
                    <a:pt x="149" y="473"/>
                  </a:cubicBezTo>
                  <a:cubicBezTo>
                    <a:pt x="149" y="475"/>
                    <a:pt x="144" y="475"/>
                    <a:pt x="145" y="478"/>
                  </a:cubicBezTo>
                  <a:cubicBezTo>
                    <a:pt x="145" y="481"/>
                    <a:pt x="143" y="481"/>
                    <a:pt x="140" y="481"/>
                  </a:cubicBezTo>
                  <a:cubicBezTo>
                    <a:pt x="138" y="481"/>
                    <a:pt x="137" y="483"/>
                    <a:pt x="138" y="483"/>
                  </a:cubicBezTo>
                  <a:cubicBezTo>
                    <a:pt x="139" y="484"/>
                    <a:pt x="139" y="487"/>
                    <a:pt x="144" y="488"/>
                  </a:cubicBezTo>
                  <a:cubicBezTo>
                    <a:pt x="150" y="490"/>
                    <a:pt x="155" y="495"/>
                    <a:pt x="159" y="499"/>
                  </a:cubicBezTo>
                  <a:cubicBezTo>
                    <a:pt x="160" y="500"/>
                    <a:pt x="161" y="500"/>
                    <a:pt x="161" y="501"/>
                  </a:cubicBezTo>
                  <a:cubicBezTo>
                    <a:pt x="163" y="500"/>
                    <a:pt x="164" y="500"/>
                    <a:pt x="165" y="500"/>
                  </a:cubicBezTo>
                  <a:cubicBezTo>
                    <a:pt x="167" y="499"/>
                    <a:pt x="172" y="501"/>
                    <a:pt x="174" y="502"/>
                  </a:cubicBezTo>
                  <a:cubicBezTo>
                    <a:pt x="177" y="504"/>
                    <a:pt x="186" y="502"/>
                    <a:pt x="187" y="503"/>
                  </a:cubicBezTo>
                  <a:cubicBezTo>
                    <a:pt x="188" y="505"/>
                    <a:pt x="190" y="507"/>
                    <a:pt x="192" y="507"/>
                  </a:cubicBezTo>
                  <a:cubicBezTo>
                    <a:pt x="193" y="507"/>
                    <a:pt x="195" y="510"/>
                    <a:pt x="197" y="509"/>
                  </a:cubicBezTo>
                  <a:cubicBezTo>
                    <a:pt x="198" y="508"/>
                    <a:pt x="203" y="508"/>
                    <a:pt x="205" y="508"/>
                  </a:cubicBezTo>
                  <a:cubicBezTo>
                    <a:pt x="206" y="508"/>
                    <a:pt x="206" y="509"/>
                    <a:pt x="208" y="509"/>
                  </a:cubicBezTo>
                  <a:cubicBezTo>
                    <a:pt x="209" y="509"/>
                    <a:pt x="209" y="514"/>
                    <a:pt x="210" y="514"/>
                  </a:cubicBezTo>
                  <a:cubicBezTo>
                    <a:pt x="211" y="514"/>
                    <a:pt x="215" y="517"/>
                    <a:pt x="218" y="518"/>
                  </a:cubicBezTo>
                  <a:cubicBezTo>
                    <a:pt x="220" y="518"/>
                    <a:pt x="223" y="522"/>
                    <a:pt x="224" y="522"/>
                  </a:cubicBezTo>
                  <a:cubicBezTo>
                    <a:pt x="225" y="522"/>
                    <a:pt x="227" y="524"/>
                    <a:pt x="227" y="522"/>
                  </a:cubicBezTo>
                  <a:cubicBezTo>
                    <a:pt x="228" y="520"/>
                    <a:pt x="231" y="521"/>
                    <a:pt x="232" y="518"/>
                  </a:cubicBezTo>
                  <a:cubicBezTo>
                    <a:pt x="228" y="513"/>
                    <a:pt x="223" y="507"/>
                    <a:pt x="223" y="504"/>
                  </a:cubicBezTo>
                  <a:cubicBezTo>
                    <a:pt x="223" y="500"/>
                    <a:pt x="225" y="497"/>
                    <a:pt x="220" y="493"/>
                  </a:cubicBezTo>
                  <a:cubicBezTo>
                    <a:pt x="215" y="489"/>
                    <a:pt x="221" y="486"/>
                    <a:pt x="224" y="482"/>
                  </a:cubicBezTo>
                  <a:cubicBezTo>
                    <a:pt x="227" y="478"/>
                    <a:pt x="234" y="476"/>
                    <a:pt x="238" y="473"/>
                  </a:cubicBezTo>
                  <a:cubicBezTo>
                    <a:pt x="238" y="472"/>
                    <a:pt x="237" y="472"/>
                    <a:pt x="236" y="471"/>
                  </a:cubicBezTo>
                  <a:cubicBezTo>
                    <a:pt x="233" y="470"/>
                    <a:pt x="232" y="468"/>
                    <a:pt x="234" y="468"/>
                  </a:cubicBezTo>
                  <a:cubicBezTo>
                    <a:pt x="237" y="467"/>
                    <a:pt x="235" y="466"/>
                    <a:pt x="233" y="463"/>
                  </a:cubicBezTo>
                  <a:cubicBezTo>
                    <a:pt x="230" y="460"/>
                    <a:pt x="229" y="457"/>
                    <a:pt x="228" y="457"/>
                  </a:cubicBezTo>
                  <a:cubicBezTo>
                    <a:pt x="227" y="457"/>
                    <a:pt x="224" y="457"/>
                    <a:pt x="222" y="457"/>
                  </a:cubicBezTo>
                  <a:cubicBezTo>
                    <a:pt x="220" y="458"/>
                    <a:pt x="221" y="456"/>
                    <a:pt x="221" y="453"/>
                  </a:cubicBezTo>
                  <a:cubicBezTo>
                    <a:pt x="221" y="451"/>
                    <a:pt x="217" y="451"/>
                    <a:pt x="216" y="450"/>
                  </a:cubicBezTo>
                  <a:cubicBezTo>
                    <a:pt x="216" y="449"/>
                    <a:pt x="217" y="445"/>
                    <a:pt x="218" y="445"/>
                  </a:cubicBezTo>
                  <a:cubicBezTo>
                    <a:pt x="219" y="445"/>
                    <a:pt x="221" y="444"/>
                    <a:pt x="221" y="442"/>
                  </a:cubicBezTo>
                  <a:cubicBezTo>
                    <a:pt x="221" y="441"/>
                    <a:pt x="217" y="441"/>
                    <a:pt x="218" y="439"/>
                  </a:cubicBezTo>
                  <a:cubicBezTo>
                    <a:pt x="220" y="436"/>
                    <a:pt x="223" y="436"/>
                    <a:pt x="223" y="434"/>
                  </a:cubicBezTo>
                  <a:cubicBezTo>
                    <a:pt x="223" y="431"/>
                    <a:pt x="225" y="429"/>
                    <a:pt x="227" y="431"/>
                  </a:cubicBezTo>
                  <a:cubicBezTo>
                    <a:pt x="230" y="432"/>
                    <a:pt x="231" y="437"/>
                    <a:pt x="234" y="436"/>
                  </a:cubicBezTo>
                  <a:cubicBezTo>
                    <a:pt x="237" y="435"/>
                    <a:pt x="235" y="432"/>
                    <a:pt x="234" y="431"/>
                  </a:cubicBezTo>
                  <a:cubicBezTo>
                    <a:pt x="234" y="430"/>
                    <a:pt x="233" y="427"/>
                    <a:pt x="237" y="427"/>
                  </a:cubicBezTo>
                  <a:cubicBezTo>
                    <a:pt x="240" y="426"/>
                    <a:pt x="238" y="423"/>
                    <a:pt x="241" y="423"/>
                  </a:cubicBezTo>
                  <a:cubicBezTo>
                    <a:pt x="243" y="423"/>
                    <a:pt x="248" y="420"/>
                    <a:pt x="249" y="419"/>
                  </a:cubicBezTo>
                  <a:cubicBezTo>
                    <a:pt x="251" y="418"/>
                    <a:pt x="254" y="416"/>
                    <a:pt x="255" y="417"/>
                  </a:cubicBezTo>
                  <a:cubicBezTo>
                    <a:pt x="257" y="418"/>
                    <a:pt x="259" y="420"/>
                    <a:pt x="260" y="417"/>
                  </a:cubicBezTo>
                  <a:cubicBezTo>
                    <a:pt x="261" y="415"/>
                    <a:pt x="265" y="416"/>
                    <a:pt x="265" y="417"/>
                  </a:cubicBezTo>
                  <a:cubicBezTo>
                    <a:pt x="266" y="419"/>
                    <a:pt x="273" y="419"/>
                    <a:pt x="275" y="420"/>
                  </a:cubicBezTo>
                  <a:cubicBezTo>
                    <a:pt x="277" y="421"/>
                    <a:pt x="281" y="424"/>
                    <a:pt x="281" y="426"/>
                  </a:cubicBezTo>
                  <a:cubicBezTo>
                    <a:pt x="281" y="427"/>
                    <a:pt x="284" y="429"/>
                    <a:pt x="284" y="427"/>
                  </a:cubicBezTo>
                  <a:cubicBezTo>
                    <a:pt x="284" y="424"/>
                    <a:pt x="285" y="425"/>
                    <a:pt x="288" y="427"/>
                  </a:cubicBezTo>
                  <a:cubicBezTo>
                    <a:pt x="291" y="429"/>
                    <a:pt x="295" y="428"/>
                    <a:pt x="296" y="426"/>
                  </a:cubicBezTo>
                  <a:cubicBezTo>
                    <a:pt x="296" y="424"/>
                    <a:pt x="302" y="422"/>
                    <a:pt x="304" y="424"/>
                  </a:cubicBezTo>
                  <a:cubicBezTo>
                    <a:pt x="305" y="425"/>
                    <a:pt x="306" y="426"/>
                    <a:pt x="308" y="424"/>
                  </a:cubicBezTo>
                  <a:cubicBezTo>
                    <a:pt x="310" y="422"/>
                    <a:pt x="315" y="422"/>
                    <a:pt x="316" y="424"/>
                  </a:cubicBezTo>
                  <a:cubicBezTo>
                    <a:pt x="317" y="426"/>
                    <a:pt x="319" y="427"/>
                    <a:pt x="321" y="427"/>
                  </a:cubicBezTo>
                  <a:cubicBezTo>
                    <a:pt x="324" y="427"/>
                    <a:pt x="324" y="430"/>
                    <a:pt x="325" y="429"/>
                  </a:cubicBezTo>
                  <a:cubicBezTo>
                    <a:pt x="327" y="429"/>
                    <a:pt x="326" y="425"/>
                    <a:pt x="328" y="425"/>
                  </a:cubicBezTo>
                  <a:cubicBezTo>
                    <a:pt x="330" y="426"/>
                    <a:pt x="331" y="428"/>
                    <a:pt x="334" y="428"/>
                  </a:cubicBezTo>
                  <a:cubicBezTo>
                    <a:pt x="337" y="428"/>
                    <a:pt x="339" y="427"/>
                    <a:pt x="339" y="425"/>
                  </a:cubicBezTo>
                  <a:cubicBezTo>
                    <a:pt x="339" y="423"/>
                    <a:pt x="339" y="419"/>
                    <a:pt x="337" y="419"/>
                  </a:cubicBezTo>
                  <a:cubicBezTo>
                    <a:pt x="335" y="419"/>
                    <a:pt x="334" y="417"/>
                    <a:pt x="331" y="417"/>
                  </a:cubicBezTo>
                  <a:cubicBezTo>
                    <a:pt x="329" y="417"/>
                    <a:pt x="327" y="414"/>
                    <a:pt x="329" y="413"/>
                  </a:cubicBezTo>
                  <a:cubicBezTo>
                    <a:pt x="331" y="412"/>
                    <a:pt x="335" y="411"/>
                    <a:pt x="334" y="409"/>
                  </a:cubicBezTo>
                  <a:cubicBezTo>
                    <a:pt x="334" y="407"/>
                    <a:pt x="333" y="404"/>
                    <a:pt x="336" y="403"/>
                  </a:cubicBezTo>
                  <a:cubicBezTo>
                    <a:pt x="339" y="403"/>
                    <a:pt x="345" y="403"/>
                    <a:pt x="344" y="402"/>
                  </a:cubicBezTo>
                  <a:cubicBezTo>
                    <a:pt x="344" y="401"/>
                    <a:pt x="338" y="400"/>
                    <a:pt x="337" y="398"/>
                  </a:cubicBezTo>
                  <a:cubicBezTo>
                    <a:pt x="336" y="396"/>
                    <a:pt x="336" y="392"/>
                    <a:pt x="337" y="391"/>
                  </a:cubicBezTo>
                  <a:cubicBezTo>
                    <a:pt x="338" y="391"/>
                    <a:pt x="341" y="392"/>
                    <a:pt x="344" y="391"/>
                  </a:cubicBezTo>
                  <a:cubicBezTo>
                    <a:pt x="346" y="390"/>
                    <a:pt x="350" y="392"/>
                    <a:pt x="353" y="390"/>
                  </a:cubicBezTo>
                  <a:cubicBezTo>
                    <a:pt x="356" y="388"/>
                    <a:pt x="362" y="388"/>
                    <a:pt x="365" y="388"/>
                  </a:cubicBezTo>
                  <a:cubicBezTo>
                    <a:pt x="369" y="388"/>
                    <a:pt x="371" y="385"/>
                    <a:pt x="374" y="385"/>
                  </a:cubicBezTo>
                  <a:cubicBezTo>
                    <a:pt x="376" y="385"/>
                    <a:pt x="383" y="384"/>
                    <a:pt x="385" y="383"/>
                  </a:cubicBezTo>
                  <a:cubicBezTo>
                    <a:pt x="387" y="382"/>
                    <a:pt x="396" y="381"/>
                    <a:pt x="397" y="379"/>
                  </a:cubicBezTo>
                  <a:cubicBezTo>
                    <a:pt x="397" y="377"/>
                    <a:pt x="405" y="376"/>
                    <a:pt x="407" y="377"/>
                  </a:cubicBezTo>
                  <a:cubicBezTo>
                    <a:pt x="409" y="378"/>
                    <a:pt x="411" y="378"/>
                    <a:pt x="413" y="378"/>
                  </a:cubicBezTo>
                  <a:cubicBezTo>
                    <a:pt x="415" y="377"/>
                    <a:pt x="418" y="379"/>
                    <a:pt x="418" y="381"/>
                  </a:cubicBezTo>
                  <a:cubicBezTo>
                    <a:pt x="418" y="383"/>
                    <a:pt x="420" y="385"/>
                    <a:pt x="420" y="386"/>
                  </a:cubicBezTo>
                  <a:cubicBezTo>
                    <a:pt x="419" y="388"/>
                    <a:pt x="418" y="389"/>
                    <a:pt x="419" y="390"/>
                  </a:cubicBezTo>
                  <a:cubicBezTo>
                    <a:pt x="420" y="391"/>
                    <a:pt x="425" y="390"/>
                    <a:pt x="426" y="389"/>
                  </a:cubicBezTo>
                  <a:cubicBezTo>
                    <a:pt x="427" y="387"/>
                    <a:pt x="429" y="389"/>
                    <a:pt x="429" y="391"/>
                  </a:cubicBezTo>
                  <a:cubicBezTo>
                    <a:pt x="429" y="392"/>
                    <a:pt x="431" y="393"/>
                    <a:pt x="431" y="391"/>
                  </a:cubicBezTo>
                  <a:cubicBezTo>
                    <a:pt x="431" y="389"/>
                    <a:pt x="434" y="391"/>
                    <a:pt x="435" y="392"/>
                  </a:cubicBezTo>
                  <a:cubicBezTo>
                    <a:pt x="436" y="393"/>
                    <a:pt x="439" y="390"/>
                    <a:pt x="439" y="392"/>
                  </a:cubicBezTo>
                  <a:cubicBezTo>
                    <a:pt x="439" y="394"/>
                    <a:pt x="434" y="395"/>
                    <a:pt x="436" y="397"/>
                  </a:cubicBezTo>
                  <a:cubicBezTo>
                    <a:pt x="439" y="399"/>
                    <a:pt x="440" y="395"/>
                    <a:pt x="443" y="396"/>
                  </a:cubicBezTo>
                  <a:cubicBezTo>
                    <a:pt x="445" y="397"/>
                    <a:pt x="449" y="393"/>
                    <a:pt x="451" y="392"/>
                  </a:cubicBezTo>
                  <a:cubicBezTo>
                    <a:pt x="454" y="392"/>
                    <a:pt x="456" y="389"/>
                    <a:pt x="459" y="388"/>
                  </a:cubicBezTo>
                  <a:cubicBezTo>
                    <a:pt x="461" y="387"/>
                    <a:pt x="465" y="387"/>
                    <a:pt x="464" y="389"/>
                  </a:cubicBezTo>
                  <a:cubicBezTo>
                    <a:pt x="463" y="390"/>
                    <a:pt x="461" y="393"/>
                    <a:pt x="466" y="395"/>
                  </a:cubicBezTo>
                  <a:cubicBezTo>
                    <a:pt x="472" y="397"/>
                    <a:pt x="478" y="407"/>
                    <a:pt x="481" y="412"/>
                  </a:cubicBezTo>
                  <a:cubicBezTo>
                    <a:pt x="484" y="417"/>
                    <a:pt x="488" y="427"/>
                    <a:pt x="489" y="427"/>
                  </a:cubicBezTo>
                  <a:cubicBezTo>
                    <a:pt x="491" y="427"/>
                    <a:pt x="492" y="422"/>
                    <a:pt x="494" y="422"/>
                  </a:cubicBezTo>
                  <a:cubicBezTo>
                    <a:pt x="496" y="421"/>
                    <a:pt x="498" y="426"/>
                    <a:pt x="500" y="426"/>
                  </a:cubicBezTo>
                  <a:cubicBezTo>
                    <a:pt x="503" y="427"/>
                    <a:pt x="506" y="428"/>
                    <a:pt x="508" y="427"/>
                  </a:cubicBezTo>
                  <a:cubicBezTo>
                    <a:pt x="510" y="427"/>
                    <a:pt x="515" y="424"/>
                    <a:pt x="516" y="425"/>
                  </a:cubicBezTo>
                  <a:cubicBezTo>
                    <a:pt x="518" y="426"/>
                    <a:pt x="520" y="426"/>
                    <a:pt x="521" y="429"/>
                  </a:cubicBezTo>
                  <a:cubicBezTo>
                    <a:pt x="523" y="433"/>
                    <a:pt x="525" y="433"/>
                    <a:pt x="526" y="433"/>
                  </a:cubicBezTo>
                  <a:cubicBezTo>
                    <a:pt x="528" y="433"/>
                    <a:pt x="528" y="435"/>
                    <a:pt x="528" y="436"/>
                  </a:cubicBezTo>
                  <a:cubicBezTo>
                    <a:pt x="528" y="438"/>
                    <a:pt x="531" y="440"/>
                    <a:pt x="532" y="440"/>
                  </a:cubicBezTo>
                  <a:cubicBezTo>
                    <a:pt x="534" y="440"/>
                    <a:pt x="537" y="439"/>
                    <a:pt x="539" y="439"/>
                  </a:cubicBezTo>
                  <a:cubicBezTo>
                    <a:pt x="540" y="438"/>
                    <a:pt x="541" y="437"/>
                    <a:pt x="541" y="439"/>
                  </a:cubicBezTo>
                  <a:cubicBezTo>
                    <a:pt x="542" y="440"/>
                    <a:pt x="544" y="443"/>
                    <a:pt x="545" y="443"/>
                  </a:cubicBezTo>
                  <a:cubicBezTo>
                    <a:pt x="547" y="443"/>
                    <a:pt x="549" y="444"/>
                    <a:pt x="550" y="443"/>
                  </a:cubicBezTo>
                  <a:cubicBezTo>
                    <a:pt x="550" y="442"/>
                    <a:pt x="554" y="441"/>
                    <a:pt x="555" y="441"/>
                  </a:cubicBezTo>
                  <a:cubicBezTo>
                    <a:pt x="557" y="441"/>
                    <a:pt x="562" y="440"/>
                    <a:pt x="563" y="438"/>
                  </a:cubicBezTo>
                  <a:cubicBezTo>
                    <a:pt x="564" y="435"/>
                    <a:pt x="568" y="435"/>
                    <a:pt x="569" y="434"/>
                  </a:cubicBezTo>
                  <a:cubicBezTo>
                    <a:pt x="570" y="433"/>
                    <a:pt x="573" y="432"/>
                    <a:pt x="574" y="430"/>
                  </a:cubicBezTo>
                  <a:cubicBezTo>
                    <a:pt x="575" y="429"/>
                    <a:pt x="579" y="429"/>
                    <a:pt x="579" y="428"/>
                  </a:cubicBezTo>
                  <a:cubicBezTo>
                    <a:pt x="580" y="427"/>
                    <a:pt x="583" y="427"/>
                    <a:pt x="585" y="427"/>
                  </a:cubicBezTo>
                  <a:cubicBezTo>
                    <a:pt x="587" y="428"/>
                    <a:pt x="595" y="429"/>
                    <a:pt x="596" y="429"/>
                  </a:cubicBezTo>
                  <a:cubicBezTo>
                    <a:pt x="598" y="429"/>
                    <a:pt x="598" y="433"/>
                    <a:pt x="599" y="434"/>
                  </a:cubicBezTo>
                  <a:cubicBezTo>
                    <a:pt x="600" y="434"/>
                    <a:pt x="604" y="437"/>
                    <a:pt x="606" y="436"/>
                  </a:cubicBezTo>
                  <a:cubicBezTo>
                    <a:pt x="607" y="435"/>
                    <a:pt x="610" y="434"/>
                    <a:pt x="612" y="436"/>
                  </a:cubicBezTo>
                  <a:cubicBezTo>
                    <a:pt x="614" y="437"/>
                    <a:pt x="617" y="439"/>
                    <a:pt x="618" y="437"/>
                  </a:cubicBezTo>
                  <a:cubicBezTo>
                    <a:pt x="619" y="436"/>
                    <a:pt x="624" y="435"/>
                    <a:pt x="624" y="434"/>
                  </a:cubicBezTo>
                  <a:cubicBezTo>
                    <a:pt x="625" y="433"/>
                    <a:pt x="626" y="430"/>
                    <a:pt x="625" y="429"/>
                  </a:cubicBezTo>
                  <a:cubicBezTo>
                    <a:pt x="623" y="428"/>
                    <a:pt x="622" y="424"/>
                    <a:pt x="622" y="423"/>
                  </a:cubicBezTo>
                  <a:cubicBezTo>
                    <a:pt x="621" y="421"/>
                    <a:pt x="625" y="420"/>
                    <a:pt x="625" y="419"/>
                  </a:cubicBezTo>
                  <a:cubicBezTo>
                    <a:pt x="626" y="417"/>
                    <a:pt x="628" y="417"/>
                    <a:pt x="629" y="416"/>
                  </a:cubicBezTo>
                  <a:cubicBezTo>
                    <a:pt x="630" y="415"/>
                    <a:pt x="631" y="413"/>
                    <a:pt x="632" y="413"/>
                  </a:cubicBezTo>
                  <a:cubicBezTo>
                    <a:pt x="634" y="414"/>
                    <a:pt x="637" y="415"/>
                    <a:pt x="638" y="415"/>
                  </a:cubicBezTo>
                  <a:cubicBezTo>
                    <a:pt x="639" y="416"/>
                    <a:pt x="642" y="417"/>
                    <a:pt x="643" y="417"/>
                  </a:cubicBezTo>
                  <a:cubicBezTo>
                    <a:pt x="645" y="417"/>
                    <a:pt x="647" y="418"/>
                    <a:pt x="649" y="419"/>
                  </a:cubicBezTo>
                  <a:cubicBezTo>
                    <a:pt x="651" y="420"/>
                    <a:pt x="656" y="420"/>
                    <a:pt x="657" y="421"/>
                  </a:cubicBezTo>
                  <a:cubicBezTo>
                    <a:pt x="658" y="423"/>
                    <a:pt x="657" y="427"/>
                    <a:pt x="658" y="428"/>
                  </a:cubicBezTo>
                  <a:cubicBezTo>
                    <a:pt x="659" y="430"/>
                    <a:pt x="662" y="433"/>
                    <a:pt x="663" y="432"/>
                  </a:cubicBezTo>
                  <a:cubicBezTo>
                    <a:pt x="664" y="431"/>
                    <a:pt x="668" y="434"/>
                    <a:pt x="670" y="434"/>
                  </a:cubicBezTo>
                  <a:cubicBezTo>
                    <a:pt x="672" y="434"/>
                    <a:pt x="674" y="431"/>
                    <a:pt x="676" y="431"/>
                  </a:cubicBezTo>
                  <a:cubicBezTo>
                    <a:pt x="677" y="431"/>
                    <a:pt x="682" y="430"/>
                    <a:pt x="683" y="430"/>
                  </a:cubicBezTo>
                  <a:cubicBezTo>
                    <a:pt x="685" y="431"/>
                    <a:pt x="690" y="433"/>
                    <a:pt x="691" y="432"/>
                  </a:cubicBezTo>
                  <a:cubicBezTo>
                    <a:pt x="691" y="432"/>
                    <a:pt x="696" y="432"/>
                    <a:pt x="697" y="434"/>
                  </a:cubicBezTo>
                  <a:cubicBezTo>
                    <a:pt x="697" y="435"/>
                    <a:pt x="703" y="435"/>
                    <a:pt x="703" y="437"/>
                  </a:cubicBezTo>
                  <a:cubicBezTo>
                    <a:pt x="703" y="439"/>
                    <a:pt x="707" y="439"/>
                    <a:pt x="708" y="441"/>
                  </a:cubicBezTo>
                  <a:cubicBezTo>
                    <a:pt x="709" y="443"/>
                    <a:pt x="716" y="442"/>
                    <a:pt x="718" y="443"/>
                  </a:cubicBezTo>
                  <a:cubicBezTo>
                    <a:pt x="719" y="444"/>
                    <a:pt x="728" y="444"/>
                    <a:pt x="729" y="443"/>
                  </a:cubicBezTo>
                  <a:cubicBezTo>
                    <a:pt x="729" y="442"/>
                    <a:pt x="737" y="442"/>
                    <a:pt x="739" y="441"/>
                  </a:cubicBezTo>
                  <a:cubicBezTo>
                    <a:pt x="741" y="439"/>
                    <a:pt x="745" y="440"/>
                    <a:pt x="745" y="438"/>
                  </a:cubicBezTo>
                  <a:cubicBezTo>
                    <a:pt x="746" y="437"/>
                    <a:pt x="750" y="435"/>
                    <a:pt x="752" y="434"/>
                  </a:cubicBezTo>
                  <a:cubicBezTo>
                    <a:pt x="754" y="433"/>
                    <a:pt x="761" y="433"/>
                    <a:pt x="762" y="434"/>
                  </a:cubicBezTo>
                  <a:cubicBezTo>
                    <a:pt x="762" y="436"/>
                    <a:pt x="767" y="437"/>
                    <a:pt x="769" y="436"/>
                  </a:cubicBezTo>
                  <a:cubicBezTo>
                    <a:pt x="771" y="435"/>
                    <a:pt x="776" y="436"/>
                    <a:pt x="776" y="438"/>
                  </a:cubicBezTo>
                  <a:cubicBezTo>
                    <a:pt x="777" y="439"/>
                    <a:pt x="783" y="440"/>
                    <a:pt x="784" y="440"/>
                  </a:cubicBezTo>
                  <a:cubicBezTo>
                    <a:pt x="786" y="439"/>
                    <a:pt x="790" y="436"/>
                    <a:pt x="792" y="436"/>
                  </a:cubicBezTo>
                  <a:cubicBezTo>
                    <a:pt x="793" y="436"/>
                    <a:pt x="796" y="434"/>
                    <a:pt x="795" y="432"/>
                  </a:cubicBezTo>
                  <a:cubicBezTo>
                    <a:pt x="795" y="431"/>
                    <a:pt x="799" y="426"/>
                    <a:pt x="799" y="424"/>
                  </a:cubicBezTo>
                  <a:cubicBezTo>
                    <a:pt x="800" y="422"/>
                    <a:pt x="803" y="417"/>
                    <a:pt x="804" y="416"/>
                  </a:cubicBezTo>
                  <a:cubicBezTo>
                    <a:pt x="805" y="416"/>
                    <a:pt x="808" y="414"/>
                    <a:pt x="808" y="412"/>
                  </a:cubicBezTo>
                  <a:cubicBezTo>
                    <a:pt x="808" y="411"/>
                    <a:pt x="807" y="407"/>
                    <a:pt x="805" y="407"/>
                  </a:cubicBezTo>
                  <a:cubicBezTo>
                    <a:pt x="804" y="407"/>
                    <a:pt x="801" y="407"/>
                    <a:pt x="805" y="402"/>
                  </a:cubicBezTo>
                  <a:cubicBezTo>
                    <a:pt x="808" y="398"/>
                    <a:pt x="814" y="399"/>
                    <a:pt x="815" y="399"/>
                  </a:cubicBezTo>
                  <a:cubicBezTo>
                    <a:pt x="816" y="399"/>
                    <a:pt x="823" y="397"/>
                    <a:pt x="827" y="398"/>
                  </a:cubicBezTo>
                  <a:cubicBezTo>
                    <a:pt x="830" y="399"/>
                    <a:pt x="832" y="398"/>
                    <a:pt x="836" y="400"/>
                  </a:cubicBezTo>
                  <a:cubicBezTo>
                    <a:pt x="839" y="401"/>
                    <a:pt x="844" y="401"/>
                    <a:pt x="846" y="402"/>
                  </a:cubicBezTo>
                  <a:cubicBezTo>
                    <a:pt x="847" y="404"/>
                    <a:pt x="851" y="405"/>
                    <a:pt x="851" y="408"/>
                  </a:cubicBezTo>
                  <a:cubicBezTo>
                    <a:pt x="850" y="411"/>
                    <a:pt x="853" y="410"/>
                    <a:pt x="855" y="416"/>
                  </a:cubicBezTo>
                  <a:cubicBezTo>
                    <a:pt x="856" y="422"/>
                    <a:pt x="859" y="422"/>
                    <a:pt x="859" y="425"/>
                  </a:cubicBezTo>
                  <a:cubicBezTo>
                    <a:pt x="860" y="428"/>
                    <a:pt x="864" y="433"/>
                    <a:pt x="863" y="435"/>
                  </a:cubicBezTo>
                  <a:cubicBezTo>
                    <a:pt x="863" y="437"/>
                    <a:pt x="862" y="439"/>
                    <a:pt x="866" y="439"/>
                  </a:cubicBezTo>
                  <a:cubicBezTo>
                    <a:pt x="871" y="440"/>
                    <a:pt x="873" y="443"/>
                    <a:pt x="874" y="442"/>
                  </a:cubicBezTo>
                  <a:cubicBezTo>
                    <a:pt x="875" y="442"/>
                    <a:pt x="880" y="444"/>
                    <a:pt x="882" y="446"/>
                  </a:cubicBezTo>
                  <a:cubicBezTo>
                    <a:pt x="885" y="448"/>
                    <a:pt x="888" y="447"/>
                    <a:pt x="888" y="450"/>
                  </a:cubicBezTo>
                  <a:cubicBezTo>
                    <a:pt x="888" y="452"/>
                    <a:pt x="890" y="454"/>
                    <a:pt x="890" y="457"/>
                  </a:cubicBezTo>
                  <a:cubicBezTo>
                    <a:pt x="890" y="459"/>
                    <a:pt x="894" y="460"/>
                    <a:pt x="898" y="460"/>
                  </a:cubicBezTo>
                  <a:cubicBezTo>
                    <a:pt x="901" y="459"/>
                    <a:pt x="903" y="461"/>
                    <a:pt x="905" y="458"/>
                  </a:cubicBezTo>
                  <a:cubicBezTo>
                    <a:pt x="906" y="455"/>
                    <a:pt x="911" y="456"/>
                    <a:pt x="913" y="455"/>
                  </a:cubicBezTo>
                  <a:cubicBezTo>
                    <a:pt x="914" y="454"/>
                    <a:pt x="919" y="453"/>
                    <a:pt x="919" y="457"/>
                  </a:cubicBezTo>
                  <a:cubicBezTo>
                    <a:pt x="919" y="461"/>
                    <a:pt x="922" y="462"/>
                    <a:pt x="919" y="463"/>
                  </a:cubicBezTo>
                  <a:cubicBezTo>
                    <a:pt x="917" y="465"/>
                    <a:pt x="916" y="471"/>
                    <a:pt x="915" y="474"/>
                  </a:cubicBezTo>
                  <a:cubicBezTo>
                    <a:pt x="914" y="476"/>
                    <a:pt x="911" y="477"/>
                    <a:pt x="910" y="480"/>
                  </a:cubicBezTo>
                  <a:cubicBezTo>
                    <a:pt x="910" y="483"/>
                    <a:pt x="906" y="483"/>
                    <a:pt x="906" y="485"/>
                  </a:cubicBezTo>
                  <a:cubicBezTo>
                    <a:pt x="906" y="487"/>
                    <a:pt x="902" y="487"/>
                    <a:pt x="899" y="485"/>
                  </a:cubicBezTo>
                  <a:cubicBezTo>
                    <a:pt x="897" y="483"/>
                    <a:pt x="895" y="488"/>
                    <a:pt x="893" y="488"/>
                  </a:cubicBezTo>
                  <a:cubicBezTo>
                    <a:pt x="891" y="488"/>
                    <a:pt x="891" y="492"/>
                    <a:pt x="891" y="494"/>
                  </a:cubicBezTo>
                  <a:cubicBezTo>
                    <a:pt x="892" y="496"/>
                    <a:pt x="891" y="498"/>
                    <a:pt x="892" y="501"/>
                  </a:cubicBezTo>
                  <a:cubicBezTo>
                    <a:pt x="893" y="502"/>
                    <a:pt x="892" y="505"/>
                    <a:pt x="892" y="508"/>
                  </a:cubicBezTo>
                  <a:cubicBezTo>
                    <a:pt x="895" y="506"/>
                    <a:pt x="898" y="505"/>
                    <a:pt x="899" y="505"/>
                  </a:cubicBezTo>
                  <a:cubicBezTo>
                    <a:pt x="902" y="505"/>
                    <a:pt x="905" y="510"/>
                    <a:pt x="908" y="510"/>
                  </a:cubicBezTo>
                  <a:cubicBezTo>
                    <a:pt x="912" y="510"/>
                    <a:pt x="927" y="500"/>
                    <a:pt x="927" y="498"/>
                  </a:cubicBezTo>
                  <a:cubicBezTo>
                    <a:pt x="927" y="497"/>
                    <a:pt x="936" y="488"/>
                    <a:pt x="940" y="484"/>
                  </a:cubicBezTo>
                  <a:cubicBezTo>
                    <a:pt x="944" y="479"/>
                    <a:pt x="950" y="473"/>
                    <a:pt x="952" y="468"/>
                  </a:cubicBezTo>
                  <a:cubicBezTo>
                    <a:pt x="953" y="465"/>
                    <a:pt x="959" y="459"/>
                    <a:pt x="960" y="456"/>
                  </a:cubicBezTo>
                  <a:cubicBezTo>
                    <a:pt x="962" y="454"/>
                    <a:pt x="963" y="454"/>
                    <a:pt x="965" y="448"/>
                  </a:cubicBezTo>
                  <a:cubicBezTo>
                    <a:pt x="968" y="443"/>
                    <a:pt x="968" y="428"/>
                    <a:pt x="969" y="427"/>
                  </a:cubicBezTo>
                  <a:cubicBezTo>
                    <a:pt x="970" y="426"/>
                    <a:pt x="969" y="424"/>
                    <a:pt x="970" y="422"/>
                  </a:cubicBezTo>
                  <a:cubicBezTo>
                    <a:pt x="972" y="421"/>
                    <a:pt x="971" y="418"/>
                    <a:pt x="973" y="416"/>
                  </a:cubicBezTo>
                  <a:cubicBezTo>
                    <a:pt x="976" y="414"/>
                    <a:pt x="975" y="413"/>
                    <a:pt x="975" y="411"/>
                  </a:cubicBezTo>
                  <a:cubicBezTo>
                    <a:pt x="974" y="410"/>
                    <a:pt x="975" y="406"/>
                    <a:pt x="974" y="405"/>
                  </a:cubicBezTo>
                  <a:cubicBezTo>
                    <a:pt x="974" y="404"/>
                    <a:pt x="974" y="403"/>
                    <a:pt x="975" y="403"/>
                  </a:cubicBezTo>
                  <a:cubicBezTo>
                    <a:pt x="977" y="402"/>
                    <a:pt x="974" y="400"/>
                    <a:pt x="972" y="399"/>
                  </a:cubicBezTo>
                  <a:cubicBezTo>
                    <a:pt x="970" y="398"/>
                    <a:pt x="968" y="397"/>
                    <a:pt x="967" y="395"/>
                  </a:cubicBezTo>
                  <a:cubicBezTo>
                    <a:pt x="967" y="392"/>
                    <a:pt x="964" y="390"/>
                    <a:pt x="961" y="390"/>
                  </a:cubicBezTo>
                  <a:cubicBezTo>
                    <a:pt x="958" y="390"/>
                    <a:pt x="954" y="388"/>
                    <a:pt x="954" y="390"/>
                  </a:cubicBezTo>
                  <a:cubicBezTo>
                    <a:pt x="955" y="392"/>
                    <a:pt x="954" y="393"/>
                    <a:pt x="953" y="393"/>
                  </a:cubicBezTo>
                  <a:cubicBezTo>
                    <a:pt x="951" y="393"/>
                    <a:pt x="951" y="394"/>
                    <a:pt x="949" y="396"/>
                  </a:cubicBezTo>
                  <a:cubicBezTo>
                    <a:pt x="948" y="398"/>
                    <a:pt x="942" y="399"/>
                    <a:pt x="945" y="396"/>
                  </a:cubicBezTo>
                  <a:cubicBezTo>
                    <a:pt x="947" y="394"/>
                    <a:pt x="944" y="394"/>
                    <a:pt x="944" y="392"/>
                  </a:cubicBezTo>
                  <a:cubicBezTo>
                    <a:pt x="945" y="389"/>
                    <a:pt x="947" y="387"/>
                    <a:pt x="944" y="388"/>
                  </a:cubicBezTo>
                  <a:cubicBezTo>
                    <a:pt x="941" y="390"/>
                    <a:pt x="941" y="394"/>
                    <a:pt x="939" y="394"/>
                  </a:cubicBezTo>
                  <a:cubicBezTo>
                    <a:pt x="937" y="395"/>
                    <a:pt x="937" y="388"/>
                    <a:pt x="938" y="386"/>
                  </a:cubicBezTo>
                  <a:cubicBezTo>
                    <a:pt x="939" y="384"/>
                    <a:pt x="934" y="386"/>
                    <a:pt x="929" y="386"/>
                  </a:cubicBezTo>
                  <a:cubicBezTo>
                    <a:pt x="924" y="385"/>
                    <a:pt x="925" y="382"/>
                    <a:pt x="929" y="380"/>
                  </a:cubicBezTo>
                  <a:cubicBezTo>
                    <a:pt x="933" y="378"/>
                    <a:pt x="933" y="376"/>
                    <a:pt x="935" y="375"/>
                  </a:cubicBezTo>
                  <a:cubicBezTo>
                    <a:pt x="937" y="374"/>
                    <a:pt x="942" y="370"/>
                    <a:pt x="945" y="369"/>
                  </a:cubicBezTo>
                  <a:cubicBezTo>
                    <a:pt x="948" y="367"/>
                    <a:pt x="949" y="365"/>
                    <a:pt x="949" y="363"/>
                  </a:cubicBezTo>
                  <a:cubicBezTo>
                    <a:pt x="950" y="361"/>
                    <a:pt x="956" y="358"/>
                    <a:pt x="961" y="354"/>
                  </a:cubicBezTo>
                  <a:cubicBezTo>
                    <a:pt x="966" y="350"/>
                    <a:pt x="968" y="348"/>
                    <a:pt x="970" y="345"/>
                  </a:cubicBezTo>
                  <a:cubicBezTo>
                    <a:pt x="971" y="343"/>
                    <a:pt x="978" y="339"/>
                    <a:pt x="979" y="338"/>
                  </a:cubicBezTo>
                  <a:cubicBezTo>
                    <a:pt x="979" y="336"/>
                    <a:pt x="988" y="331"/>
                    <a:pt x="994" y="330"/>
                  </a:cubicBezTo>
                  <a:cubicBezTo>
                    <a:pt x="1000" y="329"/>
                    <a:pt x="1009" y="330"/>
                    <a:pt x="1011" y="332"/>
                  </a:cubicBezTo>
                  <a:cubicBezTo>
                    <a:pt x="1013" y="334"/>
                    <a:pt x="1014" y="333"/>
                    <a:pt x="1015" y="332"/>
                  </a:cubicBezTo>
                  <a:cubicBezTo>
                    <a:pt x="1016" y="331"/>
                    <a:pt x="1019" y="331"/>
                    <a:pt x="1023" y="332"/>
                  </a:cubicBezTo>
                  <a:cubicBezTo>
                    <a:pt x="1027" y="332"/>
                    <a:pt x="1028" y="330"/>
                    <a:pt x="1031" y="331"/>
                  </a:cubicBezTo>
                  <a:cubicBezTo>
                    <a:pt x="1033" y="331"/>
                    <a:pt x="1036" y="332"/>
                    <a:pt x="1037" y="329"/>
                  </a:cubicBezTo>
                  <a:cubicBezTo>
                    <a:pt x="1039" y="325"/>
                    <a:pt x="1047" y="326"/>
                    <a:pt x="1049" y="327"/>
                  </a:cubicBezTo>
                  <a:cubicBezTo>
                    <a:pt x="1050" y="329"/>
                    <a:pt x="1052" y="330"/>
                    <a:pt x="1055" y="329"/>
                  </a:cubicBezTo>
                  <a:cubicBezTo>
                    <a:pt x="1057" y="327"/>
                    <a:pt x="1057" y="331"/>
                    <a:pt x="1060" y="331"/>
                  </a:cubicBezTo>
                  <a:cubicBezTo>
                    <a:pt x="1063" y="332"/>
                    <a:pt x="1061" y="334"/>
                    <a:pt x="1059" y="334"/>
                  </a:cubicBezTo>
                  <a:cubicBezTo>
                    <a:pt x="1056" y="334"/>
                    <a:pt x="1053" y="335"/>
                    <a:pt x="1056" y="337"/>
                  </a:cubicBezTo>
                  <a:cubicBezTo>
                    <a:pt x="1059" y="338"/>
                    <a:pt x="1062" y="335"/>
                    <a:pt x="1064" y="335"/>
                  </a:cubicBezTo>
                  <a:cubicBezTo>
                    <a:pt x="1066" y="336"/>
                    <a:pt x="1070" y="336"/>
                    <a:pt x="1073" y="334"/>
                  </a:cubicBezTo>
                  <a:cubicBezTo>
                    <a:pt x="1076" y="332"/>
                    <a:pt x="1076" y="336"/>
                    <a:pt x="1078" y="334"/>
                  </a:cubicBezTo>
                  <a:cubicBezTo>
                    <a:pt x="1080" y="332"/>
                    <a:pt x="1085" y="332"/>
                    <a:pt x="1087" y="332"/>
                  </a:cubicBezTo>
                  <a:cubicBezTo>
                    <a:pt x="1089" y="332"/>
                    <a:pt x="1087" y="329"/>
                    <a:pt x="1083" y="329"/>
                  </a:cubicBezTo>
                  <a:cubicBezTo>
                    <a:pt x="1080" y="329"/>
                    <a:pt x="1080" y="327"/>
                    <a:pt x="1083" y="323"/>
                  </a:cubicBezTo>
                  <a:cubicBezTo>
                    <a:pt x="1086" y="318"/>
                    <a:pt x="1091" y="315"/>
                    <a:pt x="1095" y="312"/>
                  </a:cubicBezTo>
                  <a:cubicBezTo>
                    <a:pt x="1098" y="309"/>
                    <a:pt x="1101" y="311"/>
                    <a:pt x="1101" y="309"/>
                  </a:cubicBezTo>
                  <a:cubicBezTo>
                    <a:pt x="1101" y="307"/>
                    <a:pt x="1102" y="301"/>
                    <a:pt x="1105" y="301"/>
                  </a:cubicBezTo>
                  <a:cubicBezTo>
                    <a:pt x="1107" y="301"/>
                    <a:pt x="1114" y="302"/>
                    <a:pt x="1118" y="300"/>
                  </a:cubicBezTo>
                  <a:cubicBezTo>
                    <a:pt x="1122" y="298"/>
                    <a:pt x="1122" y="302"/>
                    <a:pt x="1123" y="302"/>
                  </a:cubicBezTo>
                  <a:cubicBezTo>
                    <a:pt x="1125" y="303"/>
                    <a:pt x="1127" y="299"/>
                    <a:pt x="1129" y="300"/>
                  </a:cubicBezTo>
                  <a:cubicBezTo>
                    <a:pt x="1131" y="301"/>
                    <a:pt x="1126" y="304"/>
                    <a:pt x="1125" y="308"/>
                  </a:cubicBezTo>
                  <a:cubicBezTo>
                    <a:pt x="1124" y="311"/>
                    <a:pt x="1128" y="310"/>
                    <a:pt x="1130" y="311"/>
                  </a:cubicBezTo>
                  <a:cubicBezTo>
                    <a:pt x="1132" y="312"/>
                    <a:pt x="1127" y="313"/>
                    <a:pt x="1128" y="314"/>
                  </a:cubicBezTo>
                  <a:cubicBezTo>
                    <a:pt x="1128" y="315"/>
                    <a:pt x="1132" y="315"/>
                    <a:pt x="1137" y="310"/>
                  </a:cubicBezTo>
                  <a:cubicBezTo>
                    <a:pt x="1143" y="305"/>
                    <a:pt x="1147" y="303"/>
                    <a:pt x="1151" y="303"/>
                  </a:cubicBezTo>
                  <a:cubicBezTo>
                    <a:pt x="1154" y="304"/>
                    <a:pt x="1152" y="300"/>
                    <a:pt x="1152" y="296"/>
                  </a:cubicBezTo>
                  <a:cubicBezTo>
                    <a:pt x="1153" y="291"/>
                    <a:pt x="1163" y="289"/>
                    <a:pt x="1166" y="291"/>
                  </a:cubicBezTo>
                  <a:cubicBezTo>
                    <a:pt x="1170" y="292"/>
                    <a:pt x="1169" y="293"/>
                    <a:pt x="1166" y="293"/>
                  </a:cubicBezTo>
                  <a:cubicBezTo>
                    <a:pt x="1163" y="292"/>
                    <a:pt x="1160" y="295"/>
                    <a:pt x="1160" y="299"/>
                  </a:cubicBezTo>
                  <a:cubicBezTo>
                    <a:pt x="1160" y="303"/>
                    <a:pt x="1157" y="304"/>
                    <a:pt x="1159" y="306"/>
                  </a:cubicBezTo>
                  <a:cubicBezTo>
                    <a:pt x="1160" y="307"/>
                    <a:pt x="1156" y="308"/>
                    <a:pt x="1156" y="309"/>
                  </a:cubicBezTo>
                  <a:cubicBezTo>
                    <a:pt x="1156" y="311"/>
                    <a:pt x="1156" y="312"/>
                    <a:pt x="1154" y="313"/>
                  </a:cubicBezTo>
                  <a:cubicBezTo>
                    <a:pt x="1152" y="314"/>
                    <a:pt x="1144" y="314"/>
                    <a:pt x="1143" y="317"/>
                  </a:cubicBezTo>
                  <a:cubicBezTo>
                    <a:pt x="1143" y="321"/>
                    <a:pt x="1139" y="321"/>
                    <a:pt x="1137" y="325"/>
                  </a:cubicBezTo>
                  <a:cubicBezTo>
                    <a:pt x="1135" y="329"/>
                    <a:pt x="1127" y="331"/>
                    <a:pt x="1122" y="338"/>
                  </a:cubicBezTo>
                  <a:cubicBezTo>
                    <a:pt x="1117" y="346"/>
                    <a:pt x="1109" y="346"/>
                    <a:pt x="1109" y="347"/>
                  </a:cubicBezTo>
                  <a:cubicBezTo>
                    <a:pt x="1109" y="349"/>
                    <a:pt x="1103" y="349"/>
                    <a:pt x="1101" y="349"/>
                  </a:cubicBezTo>
                  <a:cubicBezTo>
                    <a:pt x="1099" y="349"/>
                    <a:pt x="1103" y="354"/>
                    <a:pt x="1099" y="359"/>
                  </a:cubicBezTo>
                  <a:cubicBezTo>
                    <a:pt x="1094" y="364"/>
                    <a:pt x="1091" y="370"/>
                    <a:pt x="1091" y="377"/>
                  </a:cubicBezTo>
                  <a:cubicBezTo>
                    <a:pt x="1091" y="384"/>
                    <a:pt x="1094" y="403"/>
                    <a:pt x="1096" y="407"/>
                  </a:cubicBezTo>
                  <a:cubicBezTo>
                    <a:pt x="1098" y="410"/>
                    <a:pt x="1096" y="419"/>
                    <a:pt x="1098" y="421"/>
                  </a:cubicBezTo>
                  <a:cubicBezTo>
                    <a:pt x="1100" y="422"/>
                    <a:pt x="1099" y="425"/>
                    <a:pt x="1100" y="426"/>
                  </a:cubicBezTo>
                  <a:cubicBezTo>
                    <a:pt x="1101" y="427"/>
                    <a:pt x="1106" y="422"/>
                    <a:pt x="1109" y="419"/>
                  </a:cubicBezTo>
                  <a:cubicBezTo>
                    <a:pt x="1112" y="417"/>
                    <a:pt x="1111" y="416"/>
                    <a:pt x="1113" y="415"/>
                  </a:cubicBezTo>
                  <a:cubicBezTo>
                    <a:pt x="1115" y="413"/>
                    <a:pt x="1114" y="408"/>
                    <a:pt x="1114" y="406"/>
                  </a:cubicBezTo>
                  <a:cubicBezTo>
                    <a:pt x="1115" y="405"/>
                    <a:pt x="1119" y="404"/>
                    <a:pt x="1120" y="403"/>
                  </a:cubicBezTo>
                  <a:cubicBezTo>
                    <a:pt x="1121" y="401"/>
                    <a:pt x="1124" y="402"/>
                    <a:pt x="1126" y="401"/>
                  </a:cubicBezTo>
                  <a:cubicBezTo>
                    <a:pt x="1128" y="401"/>
                    <a:pt x="1126" y="397"/>
                    <a:pt x="1125" y="395"/>
                  </a:cubicBezTo>
                  <a:cubicBezTo>
                    <a:pt x="1125" y="392"/>
                    <a:pt x="1130" y="389"/>
                    <a:pt x="1133" y="387"/>
                  </a:cubicBezTo>
                  <a:cubicBezTo>
                    <a:pt x="1136" y="385"/>
                    <a:pt x="1139" y="389"/>
                    <a:pt x="1143" y="386"/>
                  </a:cubicBezTo>
                  <a:cubicBezTo>
                    <a:pt x="1146" y="383"/>
                    <a:pt x="1142" y="379"/>
                    <a:pt x="1141" y="378"/>
                  </a:cubicBezTo>
                  <a:cubicBezTo>
                    <a:pt x="1140" y="376"/>
                    <a:pt x="1144" y="369"/>
                    <a:pt x="1147" y="368"/>
                  </a:cubicBezTo>
                  <a:cubicBezTo>
                    <a:pt x="1149" y="367"/>
                    <a:pt x="1151" y="370"/>
                    <a:pt x="1153" y="368"/>
                  </a:cubicBezTo>
                  <a:cubicBezTo>
                    <a:pt x="1155" y="365"/>
                    <a:pt x="1151" y="362"/>
                    <a:pt x="1149" y="362"/>
                  </a:cubicBezTo>
                  <a:cubicBezTo>
                    <a:pt x="1148" y="362"/>
                    <a:pt x="1147" y="356"/>
                    <a:pt x="1151" y="353"/>
                  </a:cubicBezTo>
                  <a:cubicBezTo>
                    <a:pt x="1155" y="350"/>
                    <a:pt x="1153" y="350"/>
                    <a:pt x="1151" y="349"/>
                  </a:cubicBezTo>
                  <a:cubicBezTo>
                    <a:pt x="1148" y="348"/>
                    <a:pt x="1148" y="349"/>
                    <a:pt x="1146" y="349"/>
                  </a:cubicBezTo>
                  <a:cubicBezTo>
                    <a:pt x="1144" y="349"/>
                    <a:pt x="1141" y="345"/>
                    <a:pt x="1145" y="341"/>
                  </a:cubicBezTo>
                  <a:cubicBezTo>
                    <a:pt x="1148" y="337"/>
                    <a:pt x="1151" y="337"/>
                    <a:pt x="1151" y="334"/>
                  </a:cubicBezTo>
                  <a:cubicBezTo>
                    <a:pt x="1152" y="330"/>
                    <a:pt x="1156" y="325"/>
                    <a:pt x="1157" y="324"/>
                  </a:cubicBezTo>
                  <a:cubicBezTo>
                    <a:pt x="1158" y="322"/>
                    <a:pt x="1163" y="324"/>
                    <a:pt x="1164" y="323"/>
                  </a:cubicBezTo>
                  <a:cubicBezTo>
                    <a:pt x="1166" y="323"/>
                    <a:pt x="1166" y="327"/>
                    <a:pt x="1168" y="325"/>
                  </a:cubicBezTo>
                  <a:cubicBezTo>
                    <a:pt x="1170" y="323"/>
                    <a:pt x="1173" y="317"/>
                    <a:pt x="1176" y="317"/>
                  </a:cubicBezTo>
                  <a:cubicBezTo>
                    <a:pt x="1178" y="317"/>
                    <a:pt x="1177" y="321"/>
                    <a:pt x="1177" y="324"/>
                  </a:cubicBezTo>
                  <a:cubicBezTo>
                    <a:pt x="1178" y="327"/>
                    <a:pt x="1180" y="323"/>
                    <a:pt x="1185" y="320"/>
                  </a:cubicBezTo>
                  <a:cubicBezTo>
                    <a:pt x="1190" y="316"/>
                    <a:pt x="1201" y="317"/>
                    <a:pt x="1205" y="318"/>
                  </a:cubicBezTo>
                  <a:cubicBezTo>
                    <a:pt x="1208" y="320"/>
                    <a:pt x="1209" y="324"/>
                    <a:pt x="1211" y="323"/>
                  </a:cubicBezTo>
                  <a:cubicBezTo>
                    <a:pt x="1214" y="323"/>
                    <a:pt x="1211" y="319"/>
                    <a:pt x="1214" y="319"/>
                  </a:cubicBezTo>
                  <a:cubicBezTo>
                    <a:pt x="1217" y="318"/>
                    <a:pt x="1222" y="315"/>
                    <a:pt x="1226" y="312"/>
                  </a:cubicBezTo>
                  <a:cubicBezTo>
                    <a:pt x="1230" y="309"/>
                    <a:pt x="1229" y="311"/>
                    <a:pt x="1231" y="309"/>
                  </a:cubicBezTo>
                  <a:cubicBezTo>
                    <a:pt x="1233" y="306"/>
                    <a:pt x="1235" y="307"/>
                    <a:pt x="1235" y="306"/>
                  </a:cubicBezTo>
                  <a:cubicBezTo>
                    <a:pt x="1236" y="304"/>
                    <a:pt x="1241" y="301"/>
                    <a:pt x="1249" y="300"/>
                  </a:cubicBezTo>
                  <a:cubicBezTo>
                    <a:pt x="1256" y="298"/>
                    <a:pt x="1266" y="293"/>
                    <a:pt x="1265" y="291"/>
                  </a:cubicBezTo>
                  <a:cubicBezTo>
                    <a:pt x="1265" y="290"/>
                    <a:pt x="1268" y="289"/>
                    <a:pt x="1269" y="291"/>
                  </a:cubicBezTo>
                  <a:cubicBezTo>
                    <a:pt x="1269" y="292"/>
                    <a:pt x="1272" y="292"/>
                    <a:pt x="1276" y="293"/>
                  </a:cubicBezTo>
                  <a:cubicBezTo>
                    <a:pt x="1280" y="293"/>
                    <a:pt x="1282" y="295"/>
                    <a:pt x="1285" y="292"/>
                  </a:cubicBezTo>
                  <a:cubicBezTo>
                    <a:pt x="1288" y="289"/>
                    <a:pt x="1284" y="288"/>
                    <a:pt x="1284" y="285"/>
                  </a:cubicBezTo>
                  <a:cubicBezTo>
                    <a:pt x="1285" y="283"/>
                    <a:pt x="1279" y="280"/>
                    <a:pt x="1280" y="278"/>
                  </a:cubicBezTo>
                  <a:cubicBezTo>
                    <a:pt x="1280" y="275"/>
                    <a:pt x="1276" y="269"/>
                    <a:pt x="1274" y="270"/>
                  </a:cubicBezTo>
                  <a:cubicBezTo>
                    <a:pt x="1273" y="271"/>
                    <a:pt x="1270" y="269"/>
                    <a:pt x="1270" y="267"/>
                  </a:cubicBezTo>
                  <a:cubicBezTo>
                    <a:pt x="1270" y="265"/>
                    <a:pt x="1269" y="263"/>
                    <a:pt x="1267" y="264"/>
                  </a:cubicBezTo>
                  <a:cubicBezTo>
                    <a:pt x="1265" y="266"/>
                    <a:pt x="1261" y="265"/>
                    <a:pt x="1260" y="263"/>
                  </a:cubicBezTo>
                  <a:cubicBezTo>
                    <a:pt x="1260" y="261"/>
                    <a:pt x="1265" y="259"/>
                    <a:pt x="1268" y="261"/>
                  </a:cubicBezTo>
                  <a:cubicBezTo>
                    <a:pt x="1272" y="262"/>
                    <a:pt x="1271" y="264"/>
                    <a:pt x="1273" y="265"/>
                  </a:cubicBezTo>
                  <a:cubicBezTo>
                    <a:pt x="1274" y="266"/>
                    <a:pt x="1279" y="265"/>
                    <a:pt x="1282" y="264"/>
                  </a:cubicBezTo>
                  <a:cubicBezTo>
                    <a:pt x="1284" y="263"/>
                    <a:pt x="1291" y="261"/>
                    <a:pt x="1292" y="259"/>
                  </a:cubicBezTo>
                  <a:cubicBezTo>
                    <a:pt x="1294" y="256"/>
                    <a:pt x="1292" y="256"/>
                    <a:pt x="1295" y="254"/>
                  </a:cubicBezTo>
                  <a:cubicBezTo>
                    <a:pt x="1297" y="253"/>
                    <a:pt x="1295" y="251"/>
                    <a:pt x="1293" y="250"/>
                  </a:cubicBezTo>
                  <a:cubicBezTo>
                    <a:pt x="1291" y="249"/>
                    <a:pt x="1292" y="246"/>
                    <a:pt x="1294" y="246"/>
                  </a:cubicBezTo>
                  <a:cubicBezTo>
                    <a:pt x="1296" y="246"/>
                    <a:pt x="1295" y="243"/>
                    <a:pt x="1297" y="243"/>
                  </a:cubicBezTo>
                  <a:cubicBezTo>
                    <a:pt x="1298" y="243"/>
                    <a:pt x="1298" y="244"/>
                    <a:pt x="1301" y="243"/>
                  </a:cubicBezTo>
                  <a:cubicBezTo>
                    <a:pt x="1304" y="242"/>
                    <a:pt x="1301" y="245"/>
                    <a:pt x="1300" y="247"/>
                  </a:cubicBezTo>
                  <a:cubicBezTo>
                    <a:pt x="1299" y="249"/>
                    <a:pt x="1302" y="251"/>
                    <a:pt x="1303" y="253"/>
                  </a:cubicBezTo>
                  <a:cubicBezTo>
                    <a:pt x="1303" y="254"/>
                    <a:pt x="1308" y="254"/>
                    <a:pt x="1311" y="253"/>
                  </a:cubicBezTo>
                  <a:cubicBezTo>
                    <a:pt x="1314" y="251"/>
                    <a:pt x="1323" y="255"/>
                    <a:pt x="1324" y="257"/>
                  </a:cubicBezTo>
                  <a:cubicBezTo>
                    <a:pt x="1324" y="259"/>
                    <a:pt x="1326" y="262"/>
                    <a:pt x="1329" y="264"/>
                  </a:cubicBezTo>
                  <a:cubicBezTo>
                    <a:pt x="1333" y="266"/>
                    <a:pt x="1337" y="265"/>
                    <a:pt x="1337" y="267"/>
                  </a:cubicBezTo>
                  <a:cubicBezTo>
                    <a:pt x="1338" y="269"/>
                    <a:pt x="1340" y="269"/>
                    <a:pt x="1342" y="269"/>
                  </a:cubicBezTo>
                  <a:cubicBezTo>
                    <a:pt x="1344" y="269"/>
                    <a:pt x="1345" y="271"/>
                    <a:pt x="1347" y="269"/>
                  </a:cubicBezTo>
                  <a:cubicBezTo>
                    <a:pt x="1348" y="268"/>
                    <a:pt x="1349" y="270"/>
                    <a:pt x="1351" y="269"/>
                  </a:cubicBezTo>
                  <a:cubicBezTo>
                    <a:pt x="1353" y="267"/>
                    <a:pt x="1347" y="266"/>
                    <a:pt x="1347" y="264"/>
                  </a:cubicBezTo>
                  <a:cubicBezTo>
                    <a:pt x="1348" y="263"/>
                    <a:pt x="1350" y="265"/>
                    <a:pt x="1351" y="265"/>
                  </a:cubicBezTo>
                  <a:cubicBezTo>
                    <a:pt x="1353" y="265"/>
                    <a:pt x="1351" y="261"/>
                    <a:pt x="1352" y="261"/>
                  </a:cubicBezTo>
                  <a:cubicBezTo>
                    <a:pt x="1353" y="261"/>
                    <a:pt x="1352" y="254"/>
                    <a:pt x="1351" y="253"/>
                  </a:cubicBezTo>
                  <a:cubicBezTo>
                    <a:pt x="1350" y="253"/>
                    <a:pt x="1351" y="250"/>
                    <a:pt x="1353" y="252"/>
                  </a:cubicBezTo>
                  <a:cubicBezTo>
                    <a:pt x="1356" y="254"/>
                    <a:pt x="1360" y="254"/>
                    <a:pt x="1363" y="254"/>
                  </a:cubicBezTo>
                  <a:cubicBezTo>
                    <a:pt x="1365" y="254"/>
                    <a:pt x="1363" y="252"/>
                    <a:pt x="1361" y="252"/>
                  </a:cubicBezTo>
                  <a:cubicBezTo>
                    <a:pt x="1359" y="252"/>
                    <a:pt x="1361" y="250"/>
                    <a:pt x="1362" y="251"/>
                  </a:cubicBezTo>
                  <a:cubicBezTo>
                    <a:pt x="1364" y="252"/>
                    <a:pt x="1367" y="253"/>
                    <a:pt x="1367" y="252"/>
                  </a:cubicBezTo>
                  <a:cubicBezTo>
                    <a:pt x="1367" y="250"/>
                    <a:pt x="1368" y="247"/>
                    <a:pt x="1371" y="247"/>
                  </a:cubicBezTo>
                  <a:cubicBezTo>
                    <a:pt x="1373" y="247"/>
                    <a:pt x="1374" y="246"/>
                    <a:pt x="1372" y="245"/>
                  </a:cubicBezTo>
                  <a:close/>
                  <a:moveTo>
                    <a:pt x="709" y="401"/>
                  </a:moveTo>
                  <a:cubicBezTo>
                    <a:pt x="702" y="407"/>
                    <a:pt x="688" y="409"/>
                    <a:pt x="688" y="414"/>
                  </a:cubicBezTo>
                  <a:cubicBezTo>
                    <a:pt x="688" y="419"/>
                    <a:pt x="672" y="421"/>
                    <a:pt x="671" y="419"/>
                  </a:cubicBezTo>
                  <a:cubicBezTo>
                    <a:pt x="669" y="417"/>
                    <a:pt x="683" y="416"/>
                    <a:pt x="686" y="409"/>
                  </a:cubicBezTo>
                  <a:cubicBezTo>
                    <a:pt x="689" y="402"/>
                    <a:pt x="701" y="398"/>
                    <a:pt x="707" y="389"/>
                  </a:cubicBezTo>
                  <a:cubicBezTo>
                    <a:pt x="712" y="382"/>
                    <a:pt x="715" y="372"/>
                    <a:pt x="718" y="373"/>
                  </a:cubicBezTo>
                  <a:cubicBezTo>
                    <a:pt x="720" y="373"/>
                    <a:pt x="716" y="395"/>
                    <a:pt x="709" y="401"/>
                  </a:cubicBezTo>
                  <a:close/>
                  <a:moveTo>
                    <a:pt x="739" y="122"/>
                  </a:moveTo>
                  <a:cubicBezTo>
                    <a:pt x="738" y="124"/>
                    <a:pt x="733" y="124"/>
                    <a:pt x="734" y="126"/>
                  </a:cubicBezTo>
                  <a:cubicBezTo>
                    <a:pt x="737" y="129"/>
                    <a:pt x="749" y="127"/>
                    <a:pt x="749" y="123"/>
                  </a:cubicBezTo>
                  <a:cubicBezTo>
                    <a:pt x="749" y="119"/>
                    <a:pt x="740" y="120"/>
                    <a:pt x="739" y="122"/>
                  </a:cubicBezTo>
                  <a:close/>
                  <a:moveTo>
                    <a:pt x="275" y="141"/>
                  </a:moveTo>
                  <a:cubicBezTo>
                    <a:pt x="275" y="143"/>
                    <a:pt x="273" y="145"/>
                    <a:pt x="269" y="145"/>
                  </a:cubicBezTo>
                  <a:cubicBezTo>
                    <a:pt x="264" y="145"/>
                    <a:pt x="271" y="148"/>
                    <a:pt x="272" y="150"/>
                  </a:cubicBezTo>
                  <a:cubicBezTo>
                    <a:pt x="272" y="153"/>
                    <a:pt x="267" y="151"/>
                    <a:pt x="267" y="155"/>
                  </a:cubicBezTo>
                  <a:cubicBezTo>
                    <a:pt x="267" y="159"/>
                    <a:pt x="258" y="155"/>
                    <a:pt x="257" y="160"/>
                  </a:cubicBezTo>
                  <a:cubicBezTo>
                    <a:pt x="256" y="166"/>
                    <a:pt x="261" y="165"/>
                    <a:pt x="265" y="165"/>
                  </a:cubicBezTo>
                  <a:cubicBezTo>
                    <a:pt x="269" y="165"/>
                    <a:pt x="263" y="169"/>
                    <a:pt x="266" y="171"/>
                  </a:cubicBezTo>
                  <a:cubicBezTo>
                    <a:pt x="269" y="173"/>
                    <a:pt x="271" y="172"/>
                    <a:pt x="269" y="168"/>
                  </a:cubicBezTo>
                  <a:cubicBezTo>
                    <a:pt x="267" y="164"/>
                    <a:pt x="279" y="170"/>
                    <a:pt x="276" y="173"/>
                  </a:cubicBezTo>
                  <a:cubicBezTo>
                    <a:pt x="272" y="176"/>
                    <a:pt x="281" y="178"/>
                    <a:pt x="286" y="179"/>
                  </a:cubicBezTo>
                  <a:cubicBezTo>
                    <a:pt x="291" y="179"/>
                    <a:pt x="307" y="182"/>
                    <a:pt x="307" y="179"/>
                  </a:cubicBezTo>
                  <a:cubicBezTo>
                    <a:pt x="307" y="176"/>
                    <a:pt x="301" y="174"/>
                    <a:pt x="296" y="169"/>
                  </a:cubicBezTo>
                  <a:cubicBezTo>
                    <a:pt x="291" y="164"/>
                    <a:pt x="287" y="155"/>
                    <a:pt x="293" y="152"/>
                  </a:cubicBezTo>
                  <a:cubicBezTo>
                    <a:pt x="299" y="148"/>
                    <a:pt x="294" y="146"/>
                    <a:pt x="300" y="142"/>
                  </a:cubicBezTo>
                  <a:cubicBezTo>
                    <a:pt x="305" y="138"/>
                    <a:pt x="302" y="134"/>
                    <a:pt x="307" y="134"/>
                  </a:cubicBezTo>
                  <a:cubicBezTo>
                    <a:pt x="311" y="133"/>
                    <a:pt x="306" y="129"/>
                    <a:pt x="311" y="128"/>
                  </a:cubicBezTo>
                  <a:cubicBezTo>
                    <a:pt x="316" y="128"/>
                    <a:pt x="317" y="122"/>
                    <a:pt x="316" y="121"/>
                  </a:cubicBezTo>
                  <a:cubicBezTo>
                    <a:pt x="315" y="119"/>
                    <a:pt x="321" y="121"/>
                    <a:pt x="324" y="118"/>
                  </a:cubicBezTo>
                  <a:cubicBezTo>
                    <a:pt x="326" y="115"/>
                    <a:pt x="332" y="117"/>
                    <a:pt x="334" y="113"/>
                  </a:cubicBezTo>
                  <a:cubicBezTo>
                    <a:pt x="336" y="109"/>
                    <a:pt x="364" y="100"/>
                    <a:pt x="379" y="96"/>
                  </a:cubicBezTo>
                  <a:cubicBezTo>
                    <a:pt x="394" y="93"/>
                    <a:pt x="405" y="86"/>
                    <a:pt x="400" y="82"/>
                  </a:cubicBezTo>
                  <a:cubicBezTo>
                    <a:pt x="394" y="78"/>
                    <a:pt x="379" y="83"/>
                    <a:pt x="375" y="87"/>
                  </a:cubicBezTo>
                  <a:cubicBezTo>
                    <a:pt x="371" y="90"/>
                    <a:pt x="366" y="88"/>
                    <a:pt x="362" y="90"/>
                  </a:cubicBezTo>
                  <a:cubicBezTo>
                    <a:pt x="358" y="92"/>
                    <a:pt x="350" y="94"/>
                    <a:pt x="346" y="91"/>
                  </a:cubicBezTo>
                  <a:cubicBezTo>
                    <a:pt x="342" y="88"/>
                    <a:pt x="337" y="94"/>
                    <a:pt x="334" y="94"/>
                  </a:cubicBezTo>
                  <a:cubicBezTo>
                    <a:pt x="331" y="94"/>
                    <a:pt x="327" y="97"/>
                    <a:pt x="324" y="97"/>
                  </a:cubicBezTo>
                  <a:cubicBezTo>
                    <a:pt x="321" y="97"/>
                    <a:pt x="314" y="99"/>
                    <a:pt x="314" y="101"/>
                  </a:cubicBezTo>
                  <a:cubicBezTo>
                    <a:pt x="313" y="103"/>
                    <a:pt x="307" y="103"/>
                    <a:pt x="307" y="105"/>
                  </a:cubicBezTo>
                  <a:cubicBezTo>
                    <a:pt x="307" y="108"/>
                    <a:pt x="303" y="110"/>
                    <a:pt x="301" y="108"/>
                  </a:cubicBezTo>
                  <a:cubicBezTo>
                    <a:pt x="298" y="105"/>
                    <a:pt x="295" y="110"/>
                    <a:pt x="299" y="113"/>
                  </a:cubicBezTo>
                  <a:cubicBezTo>
                    <a:pt x="302" y="116"/>
                    <a:pt x="292" y="116"/>
                    <a:pt x="294" y="118"/>
                  </a:cubicBezTo>
                  <a:cubicBezTo>
                    <a:pt x="296" y="120"/>
                    <a:pt x="291" y="121"/>
                    <a:pt x="292" y="123"/>
                  </a:cubicBezTo>
                  <a:cubicBezTo>
                    <a:pt x="293" y="126"/>
                    <a:pt x="288" y="126"/>
                    <a:pt x="285" y="127"/>
                  </a:cubicBezTo>
                  <a:cubicBezTo>
                    <a:pt x="281" y="128"/>
                    <a:pt x="279" y="132"/>
                    <a:pt x="284" y="133"/>
                  </a:cubicBezTo>
                  <a:cubicBezTo>
                    <a:pt x="288" y="133"/>
                    <a:pt x="281" y="134"/>
                    <a:pt x="282" y="137"/>
                  </a:cubicBezTo>
                  <a:cubicBezTo>
                    <a:pt x="282" y="141"/>
                    <a:pt x="274" y="138"/>
                    <a:pt x="275" y="1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8" name="Freeform 157"/>
            <p:cNvSpPr>
              <a:spLocks noEditPoints="1"/>
            </p:cNvSpPr>
            <p:nvPr/>
          </p:nvSpPr>
          <p:spPr bwMode="auto">
            <a:xfrm>
              <a:off x="9230763" y="3006271"/>
              <a:ext cx="4768850" cy="1820863"/>
            </a:xfrm>
            <a:custGeom>
              <a:avLst/>
              <a:gdLst>
                <a:gd name="T0" fmla="*/ 423 w 1374"/>
                <a:gd name="T1" fmla="*/ 141 h 524"/>
                <a:gd name="T2" fmla="*/ 587 w 1374"/>
                <a:gd name="T3" fmla="*/ 17 h 524"/>
                <a:gd name="T4" fmla="*/ 481 w 1374"/>
                <a:gd name="T5" fmla="*/ 147 h 524"/>
                <a:gd name="T6" fmla="*/ 664 w 1374"/>
                <a:gd name="T7" fmla="*/ 42 h 524"/>
                <a:gd name="T8" fmla="*/ 1003 w 1374"/>
                <a:gd name="T9" fmla="*/ 107 h 524"/>
                <a:gd name="T10" fmla="*/ 1035 w 1374"/>
                <a:gd name="T11" fmla="*/ 118 h 524"/>
                <a:gd name="T12" fmla="*/ 985 w 1374"/>
                <a:gd name="T13" fmla="*/ 471 h 524"/>
                <a:gd name="T14" fmla="*/ 1349 w 1374"/>
                <a:gd name="T15" fmla="*/ 234 h 524"/>
                <a:gd name="T16" fmla="*/ 1232 w 1374"/>
                <a:gd name="T17" fmla="*/ 193 h 524"/>
                <a:gd name="T18" fmla="*/ 1136 w 1374"/>
                <a:gd name="T19" fmla="*/ 197 h 524"/>
                <a:gd name="T20" fmla="*/ 1015 w 1374"/>
                <a:gd name="T21" fmla="*/ 164 h 524"/>
                <a:gd name="T22" fmla="*/ 964 w 1374"/>
                <a:gd name="T23" fmla="*/ 168 h 524"/>
                <a:gd name="T24" fmla="*/ 869 w 1374"/>
                <a:gd name="T25" fmla="*/ 158 h 524"/>
                <a:gd name="T26" fmla="*/ 830 w 1374"/>
                <a:gd name="T27" fmla="*/ 144 h 524"/>
                <a:gd name="T28" fmla="*/ 727 w 1374"/>
                <a:gd name="T29" fmla="*/ 128 h 524"/>
                <a:gd name="T30" fmla="*/ 751 w 1374"/>
                <a:gd name="T31" fmla="*/ 106 h 524"/>
                <a:gd name="T32" fmla="*/ 686 w 1374"/>
                <a:gd name="T33" fmla="*/ 79 h 524"/>
                <a:gd name="T34" fmla="*/ 631 w 1374"/>
                <a:gd name="T35" fmla="*/ 93 h 524"/>
                <a:gd name="T36" fmla="*/ 550 w 1374"/>
                <a:gd name="T37" fmla="*/ 110 h 524"/>
                <a:gd name="T38" fmla="*/ 535 w 1374"/>
                <a:gd name="T39" fmla="*/ 132 h 524"/>
                <a:gd name="T40" fmla="*/ 469 w 1374"/>
                <a:gd name="T41" fmla="*/ 160 h 524"/>
                <a:gd name="T42" fmla="*/ 445 w 1374"/>
                <a:gd name="T43" fmla="*/ 180 h 524"/>
                <a:gd name="T44" fmla="*/ 448 w 1374"/>
                <a:gd name="T45" fmla="*/ 208 h 524"/>
                <a:gd name="T46" fmla="*/ 426 w 1374"/>
                <a:gd name="T47" fmla="*/ 231 h 524"/>
                <a:gd name="T48" fmla="*/ 423 w 1374"/>
                <a:gd name="T49" fmla="*/ 146 h 524"/>
                <a:gd name="T50" fmla="*/ 387 w 1374"/>
                <a:gd name="T51" fmla="*/ 206 h 524"/>
                <a:gd name="T52" fmla="*/ 323 w 1374"/>
                <a:gd name="T53" fmla="*/ 207 h 524"/>
                <a:gd name="T54" fmla="*/ 229 w 1374"/>
                <a:gd name="T55" fmla="*/ 223 h 524"/>
                <a:gd name="T56" fmla="*/ 201 w 1374"/>
                <a:gd name="T57" fmla="*/ 235 h 524"/>
                <a:gd name="T58" fmla="*/ 138 w 1374"/>
                <a:gd name="T59" fmla="*/ 263 h 524"/>
                <a:gd name="T60" fmla="*/ 107 w 1374"/>
                <a:gd name="T61" fmla="*/ 230 h 524"/>
                <a:gd name="T62" fmla="*/ 103 w 1374"/>
                <a:gd name="T63" fmla="*/ 194 h 524"/>
                <a:gd name="T64" fmla="*/ 79 w 1374"/>
                <a:gd name="T65" fmla="*/ 227 h 524"/>
                <a:gd name="T66" fmla="*/ 67 w 1374"/>
                <a:gd name="T67" fmla="*/ 313 h 524"/>
                <a:gd name="T68" fmla="*/ 67 w 1374"/>
                <a:gd name="T69" fmla="*/ 360 h 524"/>
                <a:gd name="T70" fmla="*/ 99 w 1374"/>
                <a:gd name="T71" fmla="*/ 410 h 524"/>
                <a:gd name="T72" fmla="*/ 159 w 1374"/>
                <a:gd name="T73" fmla="*/ 437 h 524"/>
                <a:gd name="T74" fmla="*/ 140 w 1374"/>
                <a:gd name="T75" fmla="*/ 481 h 524"/>
                <a:gd name="T76" fmla="*/ 224 w 1374"/>
                <a:gd name="T77" fmla="*/ 522 h 524"/>
                <a:gd name="T78" fmla="*/ 218 w 1374"/>
                <a:gd name="T79" fmla="*/ 445 h 524"/>
                <a:gd name="T80" fmla="*/ 281 w 1374"/>
                <a:gd name="T81" fmla="*/ 426 h 524"/>
                <a:gd name="T82" fmla="*/ 329 w 1374"/>
                <a:gd name="T83" fmla="*/ 413 h 524"/>
                <a:gd name="T84" fmla="*/ 418 w 1374"/>
                <a:gd name="T85" fmla="*/ 381 h 524"/>
                <a:gd name="T86" fmla="*/ 481 w 1374"/>
                <a:gd name="T87" fmla="*/ 412 h 524"/>
                <a:gd name="T88" fmla="*/ 555 w 1374"/>
                <a:gd name="T89" fmla="*/ 441 h 524"/>
                <a:gd name="T90" fmla="*/ 625 w 1374"/>
                <a:gd name="T91" fmla="*/ 419 h 524"/>
                <a:gd name="T92" fmla="*/ 703 w 1374"/>
                <a:gd name="T93" fmla="*/ 437 h 524"/>
                <a:gd name="T94" fmla="*/ 804 w 1374"/>
                <a:gd name="T95" fmla="*/ 416 h 524"/>
                <a:gd name="T96" fmla="*/ 882 w 1374"/>
                <a:gd name="T97" fmla="*/ 446 h 524"/>
                <a:gd name="T98" fmla="*/ 892 w 1374"/>
                <a:gd name="T99" fmla="*/ 501 h 524"/>
                <a:gd name="T100" fmla="*/ 975 w 1374"/>
                <a:gd name="T101" fmla="*/ 403 h 524"/>
                <a:gd name="T102" fmla="*/ 935 w 1374"/>
                <a:gd name="T103" fmla="*/ 375 h 524"/>
                <a:gd name="T104" fmla="*/ 1060 w 1374"/>
                <a:gd name="T105" fmla="*/ 331 h 524"/>
                <a:gd name="T106" fmla="*/ 1129 w 1374"/>
                <a:gd name="T107" fmla="*/ 300 h 524"/>
                <a:gd name="T108" fmla="*/ 1137 w 1374"/>
                <a:gd name="T109" fmla="*/ 325 h 524"/>
                <a:gd name="T110" fmla="*/ 1125 w 1374"/>
                <a:gd name="T111" fmla="*/ 395 h 524"/>
                <a:gd name="T112" fmla="*/ 1168 w 1374"/>
                <a:gd name="T113" fmla="*/ 325 h 524"/>
                <a:gd name="T114" fmla="*/ 1285 w 1374"/>
                <a:gd name="T115" fmla="*/ 292 h 524"/>
                <a:gd name="T116" fmla="*/ 1297 w 1374"/>
                <a:gd name="T117" fmla="*/ 243 h 524"/>
                <a:gd name="T118" fmla="*/ 1351 w 1374"/>
                <a:gd name="T119" fmla="*/ 253 h 524"/>
                <a:gd name="T120" fmla="*/ 709 w 1374"/>
                <a:gd name="T121" fmla="*/ 401 h 524"/>
                <a:gd name="T122" fmla="*/ 286 w 1374"/>
                <a:gd name="T123" fmla="*/ 179 h 524"/>
                <a:gd name="T124" fmla="*/ 346 w 1374"/>
                <a:gd name="T125" fmla="*/ 91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4" h="524">
                  <a:moveTo>
                    <a:pt x="21" y="378"/>
                  </a:moveTo>
                  <a:cubicBezTo>
                    <a:pt x="20" y="378"/>
                    <a:pt x="17" y="377"/>
                    <a:pt x="16" y="376"/>
                  </a:cubicBezTo>
                  <a:cubicBezTo>
                    <a:pt x="16" y="375"/>
                    <a:pt x="13" y="375"/>
                    <a:pt x="11" y="375"/>
                  </a:cubicBezTo>
                  <a:cubicBezTo>
                    <a:pt x="12" y="376"/>
                    <a:pt x="12" y="376"/>
                    <a:pt x="13" y="377"/>
                  </a:cubicBezTo>
                  <a:cubicBezTo>
                    <a:pt x="14" y="379"/>
                    <a:pt x="8" y="379"/>
                    <a:pt x="10" y="381"/>
                  </a:cubicBezTo>
                  <a:cubicBezTo>
                    <a:pt x="12" y="383"/>
                    <a:pt x="6" y="383"/>
                    <a:pt x="6" y="381"/>
                  </a:cubicBezTo>
                  <a:cubicBezTo>
                    <a:pt x="6" y="379"/>
                    <a:pt x="1" y="380"/>
                    <a:pt x="1" y="381"/>
                  </a:cubicBezTo>
                  <a:cubicBezTo>
                    <a:pt x="1" y="382"/>
                    <a:pt x="1" y="383"/>
                    <a:pt x="0" y="383"/>
                  </a:cubicBezTo>
                  <a:cubicBezTo>
                    <a:pt x="2" y="384"/>
                    <a:pt x="4" y="385"/>
                    <a:pt x="4" y="385"/>
                  </a:cubicBezTo>
                  <a:cubicBezTo>
                    <a:pt x="5" y="385"/>
                    <a:pt x="20" y="387"/>
                    <a:pt x="25" y="386"/>
                  </a:cubicBezTo>
                  <a:cubicBezTo>
                    <a:pt x="25" y="385"/>
                    <a:pt x="26" y="382"/>
                    <a:pt x="26" y="380"/>
                  </a:cubicBezTo>
                  <a:cubicBezTo>
                    <a:pt x="26" y="379"/>
                    <a:pt x="22" y="377"/>
                    <a:pt x="21" y="378"/>
                  </a:cubicBezTo>
                  <a:close/>
                  <a:moveTo>
                    <a:pt x="411" y="144"/>
                  </a:moveTo>
                  <a:cubicBezTo>
                    <a:pt x="414" y="144"/>
                    <a:pt x="423" y="142"/>
                    <a:pt x="423" y="141"/>
                  </a:cubicBezTo>
                  <a:cubicBezTo>
                    <a:pt x="424" y="139"/>
                    <a:pt x="420" y="137"/>
                    <a:pt x="415" y="137"/>
                  </a:cubicBezTo>
                  <a:cubicBezTo>
                    <a:pt x="409" y="137"/>
                    <a:pt x="408" y="143"/>
                    <a:pt x="411" y="144"/>
                  </a:cubicBezTo>
                  <a:close/>
                  <a:moveTo>
                    <a:pt x="587" y="22"/>
                  </a:moveTo>
                  <a:cubicBezTo>
                    <a:pt x="591" y="24"/>
                    <a:pt x="590" y="25"/>
                    <a:pt x="585" y="25"/>
                  </a:cubicBezTo>
                  <a:cubicBezTo>
                    <a:pt x="580" y="25"/>
                    <a:pt x="576" y="27"/>
                    <a:pt x="579" y="28"/>
                  </a:cubicBezTo>
                  <a:cubicBezTo>
                    <a:pt x="582" y="29"/>
                    <a:pt x="581" y="32"/>
                    <a:pt x="586" y="33"/>
                  </a:cubicBezTo>
                  <a:cubicBezTo>
                    <a:pt x="591" y="34"/>
                    <a:pt x="596" y="30"/>
                    <a:pt x="596" y="27"/>
                  </a:cubicBezTo>
                  <a:cubicBezTo>
                    <a:pt x="595" y="24"/>
                    <a:pt x="613" y="22"/>
                    <a:pt x="618" y="20"/>
                  </a:cubicBezTo>
                  <a:cubicBezTo>
                    <a:pt x="623" y="19"/>
                    <a:pt x="615" y="14"/>
                    <a:pt x="620" y="14"/>
                  </a:cubicBezTo>
                  <a:cubicBezTo>
                    <a:pt x="625" y="13"/>
                    <a:pt x="623" y="11"/>
                    <a:pt x="617" y="10"/>
                  </a:cubicBezTo>
                  <a:cubicBezTo>
                    <a:pt x="610" y="9"/>
                    <a:pt x="613" y="4"/>
                    <a:pt x="611" y="2"/>
                  </a:cubicBezTo>
                  <a:cubicBezTo>
                    <a:pt x="609" y="0"/>
                    <a:pt x="608" y="4"/>
                    <a:pt x="599" y="6"/>
                  </a:cubicBezTo>
                  <a:cubicBezTo>
                    <a:pt x="591" y="7"/>
                    <a:pt x="587" y="10"/>
                    <a:pt x="590" y="11"/>
                  </a:cubicBezTo>
                  <a:cubicBezTo>
                    <a:pt x="593" y="13"/>
                    <a:pt x="590" y="17"/>
                    <a:pt x="587" y="17"/>
                  </a:cubicBezTo>
                  <a:cubicBezTo>
                    <a:pt x="583" y="16"/>
                    <a:pt x="582" y="20"/>
                    <a:pt x="587" y="22"/>
                  </a:cubicBezTo>
                  <a:close/>
                  <a:moveTo>
                    <a:pt x="599" y="29"/>
                  </a:moveTo>
                  <a:cubicBezTo>
                    <a:pt x="599" y="31"/>
                    <a:pt x="592" y="34"/>
                    <a:pt x="594" y="36"/>
                  </a:cubicBezTo>
                  <a:cubicBezTo>
                    <a:pt x="596" y="38"/>
                    <a:pt x="598" y="37"/>
                    <a:pt x="600" y="38"/>
                  </a:cubicBezTo>
                  <a:cubicBezTo>
                    <a:pt x="602" y="38"/>
                    <a:pt x="603" y="44"/>
                    <a:pt x="608" y="43"/>
                  </a:cubicBezTo>
                  <a:cubicBezTo>
                    <a:pt x="612" y="42"/>
                    <a:pt x="624" y="48"/>
                    <a:pt x="631" y="48"/>
                  </a:cubicBezTo>
                  <a:cubicBezTo>
                    <a:pt x="637" y="48"/>
                    <a:pt x="638" y="42"/>
                    <a:pt x="636" y="42"/>
                  </a:cubicBezTo>
                  <a:cubicBezTo>
                    <a:pt x="634" y="42"/>
                    <a:pt x="636" y="38"/>
                    <a:pt x="640" y="33"/>
                  </a:cubicBezTo>
                  <a:cubicBezTo>
                    <a:pt x="643" y="27"/>
                    <a:pt x="628" y="23"/>
                    <a:pt x="628" y="28"/>
                  </a:cubicBezTo>
                  <a:cubicBezTo>
                    <a:pt x="628" y="32"/>
                    <a:pt x="623" y="27"/>
                    <a:pt x="622" y="24"/>
                  </a:cubicBezTo>
                  <a:cubicBezTo>
                    <a:pt x="620" y="21"/>
                    <a:pt x="599" y="26"/>
                    <a:pt x="599" y="29"/>
                  </a:cubicBezTo>
                  <a:close/>
                  <a:moveTo>
                    <a:pt x="481" y="147"/>
                  </a:moveTo>
                  <a:cubicBezTo>
                    <a:pt x="484" y="149"/>
                    <a:pt x="487" y="148"/>
                    <a:pt x="487" y="145"/>
                  </a:cubicBezTo>
                  <a:cubicBezTo>
                    <a:pt x="486" y="141"/>
                    <a:pt x="478" y="146"/>
                    <a:pt x="481" y="147"/>
                  </a:cubicBezTo>
                  <a:close/>
                  <a:moveTo>
                    <a:pt x="581" y="5"/>
                  </a:moveTo>
                  <a:cubicBezTo>
                    <a:pt x="582" y="2"/>
                    <a:pt x="566" y="3"/>
                    <a:pt x="570" y="7"/>
                  </a:cubicBezTo>
                  <a:cubicBezTo>
                    <a:pt x="571" y="8"/>
                    <a:pt x="580" y="9"/>
                    <a:pt x="581" y="5"/>
                  </a:cubicBezTo>
                  <a:close/>
                  <a:moveTo>
                    <a:pt x="1280" y="178"/>
                  </a:moveTo>
                  <a:cubicBezTo>
                    <a:pt x="1285" y="180"/>
                    <a:pt x="1288" y="175"/>
                    <a:pt x="1292" y="177"/>
                  </a:cubicBezTo>
                  <a:cubicBezTo>
                    <a:pt x="1296" y="180"/>
                    <a:pt x="1305" y="176"/>
                    <a:pt x="1309" y="176"/>
                  </a:cubicBezTo>
                  <a:cubicBezTo>
                    <a:pt x="1313" y="175"/>
                    <a:pt x="1311" y="170"/>
                    <a:pt x="1300" y="169"/>
                  </a:cubicBezTo>
                  <a:cubicBezTo>
                    <a:pt x="1289" y="167"/>
                    <a:pt x="1275" y="175"/>
                    <a:pt x="1280" y="178"/>
                  </a:cubicBezTo>
                  <a:close/>
                  <a:moveTo>
                    <a:pt x="636" y="62"/>
                  </a:moveTo>
                  <a:cubicBezTo>
                    <a:pt x="640" y="64"/>
                    <a:pt x="650" y="60"/>
                    <a:pt x="657" y="60"/>
                  </a:cubicBezTo>
                  <a:cubicBezTo>
                    <a:pt x="665" y="60"/>
                    <a:pt x="685" y="55"/>
                    <a:pt x="685" y="51"/>
                  </a:cubicBezTo>
                  <a:cubicBezTo>
                    <a:pt x="686" y="47"/>
                    <a:pt x="678" y="47"/>
                    <a:pt x="675" y="44"/>
                  </a:cubicBezTo>
                  <a:cubicBezTo>
                    <a:pt x="672" y="41"/>
                    <a:pt x="665" y="44"/>
                    <a:pt x="663" y="46"/>
                  </a:cubicBezTo>
                  <a:cubicBezTo>
                    <a:pt x="661" y="49"/>
                    <a:pt x="660" y="47"/>
                    <a:pt x="664" y="42"/>
                  </a:cubicBezTo>
                  <a:cubicBezTo>
                    <a:pt x="669" y="38"/>
                    <a:pt x="660" y="34"/>
                    <a:pt x="659" y="37"/>
                  </a:cubicBezTo>
                  <a:cubicBezTo>
                    <a:pt x="659" y="40"/>
                    <a:pt x="651" y="37"/>
                    <a:pt x="651" y="40"/>
                  </a:cubicBezTo>
                  <a:cubicBezTo>
                    <a:pt x="651" y="43"/>
                    <a:pt x="648" y="44"/>
                    <a:pt x="648" y="46"/>
                  </a:cubicBezTo>
                  <a:cubicBezTo>
                    <a:pt x="648" y="49"/>
                    <a:pt x="642" y="45"/>
                    <a:pt x="642" y="51"/>
                  </a:cubicBezTo>
                  <a:cubicBezTo>
                    <a:pt x="642" y="57"/>
                    <a:pt x="633" y="60"/>
                    <a:pt x="636" y="62"/>
                  </a:cubicBezTo>
                  <a:close/>
                  <a:moveTo>
                    <a:pt x="943" y="111"/>
                  </a:moveTo>
                  <a:cubicBezTo>
                    <a:pt x="946" y="113"/>
                    <a:pt x="948" y="115"/>
                    <a:pt x="949" y="117"/>
                  </a:cubicBezTo>
                  <a:cubicBezTo>
                    <a:pt x="951" y="118"/>
                    <a:pt x="958" y="116"/>
                    <a:pt x="961" y="115"/>
                  </a:cubicBezTo>
                  <a:cubicBezTo>
                    <a:pt x="964" y="114"/>
                    <a:pt x="964" y="119"/>
                    <a:pt x="969" y="116"/>
                  </a:cubicBezTo>
                  <a:cubicBezTo>
                    <a:pt x="973" y="113"/>
                    <a:pt x="978" y="115"/>
                    <a:pt x="983" y="115"/>
                  </a:cubicBezTo>
                  <a:cubicBezTo>
                    <a:pt x="988" y="115"/>
                    <a:pt x="982" y="108"/>
                    <a:pt x="983" y="105"/>
                  </a:cubicBezTo>
                  <a:cubicBezTo>
                    <a:pt x="983" y="103"/>
                    <a:pt x="989" y="104"/>
                    <a:pt x="987" y="107"/>
                  </a:cubicBezTo>
                  <a:cubicBezTo>
                    <a:pt x="985" y="109"/>
                    <a:pt x="990" y="115"/>
                    <a:pt x="997" y="114"/>
                  </a:cubicBezTo>
                  <a:cubicBezTo>
                    <a:pt x="1005" y="114"/>
                    <a:pt x="999" y="109"/>
                    <a:pt x="1003" y="107"/>
                  </a:cubicBezTo>
                  <a:cubicBezTo>
                    <a:pt x="1007" y="106"/>
                    <a:pt x="1006" y="104"/>
                    <a:pt x="1001" y="100"/>
                  </a:cubicBezTo>
                  <a:cubicBezTo>
                    <a:pt x="995" y="97"/>
                    <a:pt x="988" y="99"/>
                    <a:pt x="983" y="97"/>
                  </a:cubicBezTo>
                  <a:cubicBezTo>
                    <a:pt x="978" y="95"/>
                    <a:pt x="972" y="95"/>
                    <a:pt x="972" y="100"/>
                  </a:cubicBezTo>
                  <a:cubicBezTo>
                    <a:pt x="972" y="105"/>
                    <a:pt x="962" y="94"/>
                    <a:pt x="957" y="93"/>
                  </a:cubicBezTo>
                  <a:cubicBezTo>
                    <a:pt x="951" y="91"/>
                    <a:pt x="935" y="107"/>
                    <a:pt x="943" y="111"/>
                  </a:cubicBezTo>
                  <a:close/>
                  <a:moveTo>
                    <a:pt x="993" y="142"/>
                  </a:moveTo>
                  <a:cubicBezTo>
                    <a:pt x="997" y="141"/>
                    <a:pt x="990" y="133"/>
                    <a:pt x="982" y="132"/>
                  </a:cubicBezTo>
                  <a:cubicBezTo>
                    <a:pt x="975" y="131"/>
                    <a:pt x="968" y="137"/>
                    <a:pt x="969" y="138"/>
                  </a:cubicBezTo>
                  <a:cubicBezTo>
                    <a:pt x="971" y="141"/>
                    <a:pt x="988" y="143"/>
                    <a:pt x="993" y="142"/>
                  </a:cubicBezTo>
                  <a:close/>
                  <a:moveTo>
                    <a:pt x="974" y="126"/>
                  </a:moveTo>
                  <a:cubicBezTo>
                    <a:pt x="974" y="122"/>
                    <a:pt x="961" y="127"/>
                    <a:pt x="966" y="129"/>
                  </a:cubicBezTo>
                  <a:cubicBezTo>
                    <a:pt x="969" y="130"/>
                    <a:pt x="974" y="130"/>
                    <a:pt x="974" y="126"/>
                  </a:cubicBezTo>
                  <a:close/>
                  <a:moveTo>
                    <a:pt x="1015" y="111"/>
                  </a:moveTo>
                  <a:cubicBezTo>
                    <a:pt x="1021" y="112"/>
                    <a:pt x="1024" y="117"/>
                    <a:pt x="1035" y="118"/>
                  </a:cubicBezTo>
                  <a:cubicBezTo>
                    <a:pt x="1046" y="118"/>
                    <a:pt x="1054" y="116"/>
                    <a:pt x="1054" y="114"/>
                  </a:cubicBezTo>
                  <a:cubicBezTo>
                    <a:pt x="1054" y="112"/>
                    <a:pt x="1044" y="108"/>
                    <a:pt x="1041" y="110"/>
                  </a:cubicBezTo>
                  <a:cubicBezTo>
                    <a:pt x="1038" y="112"/>
                    <a:pt x="1035" y="107"/>
                    <a:pt x="1032" y="108"/>
                  </a:cubicBezTo>
                  <a:cubicBezTo>
                    <a:pt x="1028" y="109"/>
                    <a:pt x="1022" y="109"/>
                    <a:pt x="1021" y="106"/>
                  </a:cubicBezTo>
                  <a:cubicBezTo>
                    <a:pt x="1019" y="102"/>
                    <a:pt x="1012" y="111"/>
                    <a:pt x="1015" y="111"/>
                  </a:cubicBezTo>
                  <a:close/>
                  <a:moveTo>
                    <a:pt x="991" y="416"/>
                  </a:moveTo>
                  <a:cubicBezTo>
                    <a:pt x="988" y="410"/>
                    <a:pt x="995" y="403"/>
                    <a:pt x="990" y="399"/>
                  </a:cubicBezTo>
                  <a:cubicBezTo>
                    <a:pt x="985" y="396"/>
                    <a:pt x="987" y="388"/>
                    <a:pt x="985" y="390"/>
                  </a:cubicBezTo>
                  <a:cubicBezTo>
                    <a:pt x="982" y="391"/>
                    <a:pt x="985" y="398"/>
                    <a:pt x="981" y="398"/>
                  </a:cubicBezTo>
                  <a:cubicBezTo>
                    <a:pt x="977" y="399"/>
                    <a:pt x="981" y="402"/>
                    <a:pt x="979" y="407"/>
                  </a:cubicBezTo>
                  <a:cubicBezTo>
                    <a:pt x="978" y="412"/>
                    <a:pt x="980" y="419"/>
                    <a:pt x="982" y="423"/>
                  </a:cubicBezTo>
                  <a:cubicBezTo>
                    <a:pt x="984" y="427"/>
                    <a:pt x="979" y="450"/>
                    <a:pt x="981" y="454"/>
                  </a:cubicBezTo>
                  <a:cubicBezTo>
                    <a:pt x="983" y="458"/>
                    <a:pt x="978" y="474"/>
                    <a:pt x="980" y="476"/>
                  </a:cubicBezTo>
                  <a:cubicBezTo>
                    <a:pt x="983" y="480"/>
                    <a:pt x="981" y="472"/>
                    <a:pt x="985" y="471"/>
                  </a:cubicBezTo>
                  <a:cubicBezTo>
                    <a:pt x="989" y="470"/>
                    <a:pt x="989" y="476"/>
                    <a:pt x="992" y="477"/>
                  </a:cubicBezTo>
                  <a:cubicBezTo>
                    <a:pt x="994" y="478"/>
                    <a:pt x="993" y="469"/>
                    <a:pt x="990" y="470"/>
                  </a:cubicBezTo>
                  <a:cubicBezTo>
                    <a:pt x="988" y="470"/>
                    <a:pt x="986" y="464"/>
                    <a:pt x="985" y="460"/>
                  </a:cubicBezTo>
                  <a:cubicBezTo>
                    <a:pt x="984" y="457"/>
                    <a:pt x="987" y="452"/>
                    <a:pt x="987" y="447"/>
                  </a:cubicBezTo>
                  <a:cubicBezTo>
                    <a:pt x="987" y="443"/>
                    <a:pt x="993" y="443"/>
                    <a:pt x="997" y="446"/>
                  </a:cubicBezTo>
                  <a:cubicBezTo>
                    <a:pt x="1000" y="450"/>
                    <a:pt x="1001" y="448"/>
                    <a:pt x="999" y="445"/>
                  </a:cubicBezTo>
                  <a:cubicBezTo>
                    <a:pt x="998" y="442"/>
                    <a:pt x="993" y="423"/>
                    <a:pt x="991" y="416"/>
                  </a:cubicBezTo>
                  <a:close/>
                  <a:moveTo>
                    <a:pt x="233" y="205"/>
                  </a:moveTo>
                  <a:cubicBezTo>
                    <a:pt x="239" y="210"/>
                    <a:pt x="245" y="202"/>
                    <a:pt x="248" y="201"/>
                  </a:cubicBezTo>
                  <a:cubicBezTo>
                    <a:pt x="251" y="201"/>
                    <a:pt x="246" y="198"/>
                    <a:pt x="241" y="196"/>
                  </a:cubicBezTo>
                  <a:cubicBezTo>
                    <a:pt x="235" y="195"/>
                    <a:pt x="228" y="200"/>
                    <a:pt x="233" y="205"/>
                  </a:cubicBezTo>
                  <a:close/>
                  <a:moveTo>
                    <a:pt x="1372" y="245"/>
                  </a:moveTo>
                  <a:cubicBezTo>
                    <a:pt x="1370" y="244"/>
                    <a:pt x="1362" y="239"/>
                    <a:pt x="1360" y="237"/>
                  </a:cubicBezTo>
                  <a:cubicBezTo>
                    <a:pt x="1358" y="234"/>
                    <a:pt x="1349" y="233"/>
                    <a:pt x="1349" y="234"/>
                  </a:cubicBezTo>
                  <a:cubicBezTo>
                    <a:pt x="1349" y="235"/>
                    <a:pt x="1346" y="234"/>
                    <a:pt x="1345" y="232"/>
                  </a:cubicBezTo>
                  <a:cubicBezTo>
                    <a:pt x="1345" y="231"/>
                    <a:pt x="1335" y="230"/>
                    <a:pt x="1335" y="232"/>
                  </a:cubicBezTo>
                  <a:cubicBezTo>
                    <a:pt x="1335" y="234"/>
                    <a:pt x="1337" y="234"/>
                    <a:pt x="1338" y="236"/>
                  </a:cubicBezTo>
                  <a:cubicBezTo>
                    <a:pt x="1340" y="238"/>
                    <a:pt x="1337" y="239"/>
                    <a:pt x="1337" y="241"/>
                  </a:cubicBezTo>
                  <a:cubicBezTo>
                    <a:pt x="1338" y="243"/>
                    <a:pt x="1334" y="240"/>
                    <a:pt x="1332" y="239"/>
                  </a:cubicBezTo>
                  <a:cubicBezTo>
                    <a:pt x="1331" y="237"/>
                    <a:pt x="1331" y="233"/>
                    <a:pt x="1332" y="230"/>
                  </a:cubicBezTo>
                  <a:cubicBezTo>
                    <a:pt x="1332" y="228"/>
                    <a:pt x="1329" y="228"/>
                    <a:pt x="1329" y="226"/>
                  </a:cubicBezTo>
                  <a:cubicBezTo>
                    <a:pt x="1328" y="224"/>
                    <a:pt x="1318" y="219"/>
                    <a:pt x="1313" y="217"/>
                  </a:cubicBezTo>
                  <a:cubicBezTo>
                    <a:pt x="1309" y="215"/>
                    <a:pt x="1303" y="213"/>
                    <a:pt x="1301" y="211"/>
                  </a:cubicBezTo>
                  <a:cubicBezTo>
                    <a:pt x="1300" y="209"/>
                    <a:pt x="1292" y="208"/>
                    <a:pt x="1289" y="205"/>
                  </a:cubicBezTo>
                  <a:cubicBezTo>
                    <a:pt x="1285" y="202"/>
                    <a:pt x="1272" y="196"/>
                    <a:pt x="1266" y="196"/>
                  </a:cubicBezTo>
                  <a:cubicBezTo>
                    <a:pt x="1260" y="195"/>
                    <a:pt x="1262" y="192"/>
                    <a:pt x="1259" y="193"/>
                  </a:cubicBezTo>
                  <a:cubicBezTo>
                    <a:pt x="1256" y="193"/>
                    <a:pt x="1244" y="193"/>
                    <a:pt x="1240" y="192"/>
                  </a:cubicBezTo>
                  <a:cubicBezTo>
                    <a:pt x="1236" y="191"/>
                    <a:pt x="1235" y="194"/>
                    <a:pt x="1232" y="193"/>
                  </a:cubicBezTo>
                  <a:cubicBezTo>
                    <a:pt x="1230" y="192"/>
                    <a:pt x="1216" y="187"/>
                    <a:pt x="1214" y="189"/>
                  </a:cubicBezTo>
                  <a:cubicBezTo>
                    <a:pt x="1212" y="191"/>
                    <a:pt x="1213" y="194"/>
                    <a:pt x="1211" y="194"/>
                  </a:cubicBezTo>
                  <a:cubicBezTo>
                    <a:pt x="1210" y="195"/>
                    <a:pt x="1211" y="197"/>
                    <a:pt x="1215" y="200"/>
                  </a:cubicBezTo>
                  <a:cubicBezTo>
                    <a:pt x="1219" y="204"/>
                    <a:pt x="1217" y="207"/>
                    <a:pt x="1213" y="208"/>
                  </a:cubicBezTo>
                  <a:cubicBezTo>
                    <a:pt x="1210" y="210"/>
                    <a:pt x="1204" y="207"/>
                    <a:pt x="1202" y="204"/>
                  </a:cubicBezTo>
                  <a:cubicBezTo>
                    <a:pt x="1200" y="201"/>
                    <a:pt x="1195" y="203"/>
                    <a:pt x="1194" y="199"/>
                  </a:cubicBezTo>
                  <a:cubicBezTo>
                    <a:pt x="1193" y="195"/>
                    <a:pt x="1196" y="195"/>
                    <a:pt x="1198" y="197"/>
                  </a:cubicBezTo>
                  <a:cubicBezTo>
                    <a:pt x="1200" y="199"/>
                    <a:pt x="1204" y="197"/>
                    <a:pt x="1204" y="195"/>
                  </a:cubicBezTo>
                  <a:cubicBezTo>
                    <a:pt x="1204" y="192"/>
                    <a:pt x="1198" y="190"/>
                    <a:pt x="1194" y="191"/>
                  </a:cubicBezTo>
                  <a:cubicBezTo>
                    <a:pt x="1190" y="191"/>
                    <a:pt x="1188" y="196"/>
                    <a:pt x="1184" y="198"/>
                  </a:cubicBezTo>
                  <a:cubicBezTo>
                    <a:pt x="1181" y="200"/>
                    <a:pt x="1166" y="197"/>
                    <a:pt x="1164" y="196"/>
                  </a:cubicBezTo>
                  <a:cubicBezTo>
                    <a:pt x="1163" y="194"/>
                    <a:pt x="1142" y="196"/>
                    <a:pt x="1140" y="197"/>
                  </a:cubicBezTo>
                  <a:cubicBezTo>
                    <a:pt x="1138" y="199"/>
                    <a:pt x="1139" y="204"/>
                    <a:pt x="1138" y="205"/>
                  </a:cubicBezTo>
                  <a:cubicBezTo>
                    <a:pt x="1137" y="205"/>
                    <a:pt x="1136" y="198"/>
                    <a:pt x="1136" y="197"/>
                  </a:cubicBezTo>
                  <a:cubicBezTo>
                    <a:pt x="1136" y="196"/>
                    <a:pt x="1134" y="195"/>
                    <a:pt x="1130" y="195"/>
                  </a:cubicBezTo>
                  <a:cubicBezTo>
                    <a:pt x="1126" y="195"/>
                    <a:pt x="1124" y="195"/>
                    <a:pt x="1126" y="193"/>
                  </a:cubicBezTo>
                  <a:cubicBezTo>
                    <a:pt x="1127" y="191"/>
                    <a:pt x="1124" y="190"/>
                    <a:pt x="1127" y="188"/>
                  </a:cubicBezTo>
                  <a:cubicBezTo>
                    <a:pt x="1130" y="186"/>
                    <a:pt x="1122" y="180"/>
                    <a:pt x="1114" y="176"/>
                  </a:cubicBezTo>
                  <a:cubicBezTo>
                    <a:pt x="1106" y="173"/>
                    <a:pt x="1088" y="175"/>
                    <a:pt x="1084" y="177"/>
                  </a:cubicBezTo>
                  <a:cubicBezTo>
                    <a:pt x="1079" y="178"/>
                    <a:pt x="1069" y="178"/>
                    <a:pt x="1065" y="178"/>
                  </a:cubicBezTo>
                  <a:cubicBezTo>
                    <a:pt x="1060" y="178"/>
                    <a:pt x="1064" y="176"/>
                    <a:pt x="1063" y="174"/>
                  </a:cubicBezTo>
                  <a:cubicBezTo>
                    <a:pt x="1061" y="172"/>
                    <a:pt x="1054" y="169"/>
                    <a:pt x="1053" y="171"/>
                  </a:cubicBezTo>
                  <a:cubicBezTo>
                    <a:pt x="1052" y="173"/>
                    <a:pt x="1050" y="171"/>
                    <a:pt x="1050" y="169"/>
                  </a:cubicBezTo>
                  <a:cubicBezTo>
                    <a:pt x="1050" y="168"/>
                    <a:pt x="1042" y="166"/>
                    <a:pt x="1039" y="166"/>
                  </a:cubicBezTo>
                  <a:cubicBezTo>
                    <a:pt x="1037" y="167"/>
                    <a:pt x="1035" y="164"/>
                    <a:pt x="1039" y="164"/>
                  </a:cubicBezTo>
                  <a:cubicBezTo>
                    <a:pt x="1042" y="164"/>
                    <a:pt x="1048" y="164"/>
                    <a:pt x="1045" y="160"/>
                  </a:cubicBezTo>
                  <a:cubicBezTo>
                    <a:pt x="1043" y="157"/>
                    <a:pt x="1021" y="155"/>
                    <a:pt x="1019" y="156"/>
                  </a:cubicBezTo>
                  <a:cubicBezTo>
                    <a:pt x="1017" y="157"/>
                    <a:pt x="1019" y="160"/>
                    <a:pt x="1015" y="164"/>
                  </a:cubicBezTo>
                  <a:cubicBezTo>
                    <a:pt x="1010" y="168"/>
                    <a:pt x="1005" y="165"/>
                    <a:pt x="1006" y="163"/>
                  </a:cubicBezTo>
                  <a:cubicBezTo>
                    <a:pt x="1007" y="161"/>
                    <a:pt x="1012" y="161"/>
                    <a:pt x="1012" y="159"/>
                  </a:cubicBezTo>
                  <a:cubicBezTo>
                    <a:pt x="1012" y="157"/>
                    <a:pt x="1004" y="158"/>
                    <a:pt x="1003" y="157"/>
                  </a:cubicBezTo>
                  <a:cubicBezTo>
                    <a:pt x="1002" y="155"/>
                    <a:pt x="1005" y="154"/>
                    <a:pt x="1008" y="154"/>
                  </a:cubicBezTo>
                  <a:cubicBezTo>
                    <a:pt x="1011" y="155"/>
                    <a:pt x="1016" y="156"/>
                    <a:pt x="1016" y="154"/>
                  </a:cubicBezTo>
                  <a:cubicBezTo>
                    <a:pt x="1016" y="153"/>
                    <a:pt x="1013" y="153"/>
                    <a:pt x="1008" y="152"/>
                  </a:cubicBezTo>
                  <a:cubicBezTo>
                    <a:pt x="1003" y="151"/>
                    <a:pt x="992" y="149"/>
                    <a:pt x="986" y="149"/>
                  </a:cubicBezTo>
                  <a:cubicBezTo>
                    <a:pt x="980" y="150"/>
                    <a:pt x="977" y="147"/>
                    <a:pt x="974" y="147"/>
                  </a:cubicBezTo>
                  <a:cubicBezTo>
                    <a:pt x="970" y="146"/>
                    <a:pt x="970" y="148"/>
                    <a:pt x="972" y="150"/>
                  </a:cubicBezTo>
                  <a:cubicBezTo>
                    <a:pt x="973" y="152"/>
                    <a:pt x="969" y="153"/>
                    <a:pt x="965" y="153"/>
                  </a:cubicBezTo>
                  <a:cubicBezTo>
                    <a:pt x="961" y="152"/>
                    <a:pt x="955" y="155"/>
                    <a:pt x="957" y="158"/>
                  </a:cubicBezTo>
                  <a:cubicBezTo>
                    <a:pt x="960" y="161"/>
                    <a:pt x="962" y="157"/>
                    <a:pt x="964" y="158"/>
                  </a:cubicBezTo>
                  <a:cubicBezTo>
                    <a:pt x="966" y="159"/>
                    <a:pt x="959" y="161"/>
                    <a:pt x="962" y="162"/>
                  </a:cubicBezTo>
                  <a:cubicBezTo>
                    <a:pt x="964" y="164"/>
                    <a:pt x="964" y="166"/>
                    <a:pt x="964" y="168"/>
                  </a:cubicBezTo>
                  <a:cubicBezTo>
                    <a:pt x="964" y="169"/>
                    <a:pt x="959" y="170"/>
                    <a:pt x="958" y="168"/>
                  </a:cubicBezTo>
                  <a:cubicBezTo>
                    <a:pt x="956" y="166"/>
                    <a:pt x="953" y="167"/>
                    <a:pt x="950" y="167"/>
                  </a:cubicBezTo>
                  <a:cubicBezTo>
                    <a:pt x="947" y="167"/>
                    <a:pt x="944" y="169"/>
                    <a:pt x="948" y="169"/>
                  </a:cubicBezTo>
                  <a:cubicBezTo>
                    <a:pt x="951" y="169"/>
                    <a:pt x="952" y="172"/>
                    <a:pt x="948" y="172"/>
                  </a:cubicBezTo>
                  <a:cubicBezTo>
                    <a:pt x="943" y="173"/>
                    <a:pt x="944" y="168"/>
                    <a:pt x="941" y="168"/>
                  </a:cubicBezTo>
                  <a:cubicBezTo>
                    <a:pt x="938" y="169"/>
                    <a:pt x="932" y="166"/>
                    <a:pt x="929" y="166"/>
                  </a:cubicBezTo>
                  <a:cubicBezTo>
                    <a:pt x="926" y="166"/>
                    <a:pt x="924" y="169"/>
                    <a:pt x="920" y="169"/>
                  </a:cubicBezTo>
                  <a:cubicBezTo>
                    <a:pt x="915" y="170"/>
                    <a:pt x="909" y="167"/>
                    <a:pt x="907" y="165"/>
                  </a:cubicBezTo>
                  <a:cubicBezTo>
                    <a:pt x="906" y="162"/>
                    <a:pt x="905" y="162"/>
                    <a:pt x="903" y="164"/>
                  </a:cubicBezTo>
                  <a:cubicBezTo>
                    <a:pt x="901" y="167"/>
                    <a:pt x="901" y="172"/>
                    <a:pt x="899" y="173"/>
                  </a:cubicBezTo>
                  <a:cubicBezTo>
                    <a:pt x="896" y="173"/>
                    <a:pt x="896" y="178"/>
                    <a:pt x="893" y="179"/>
                  </a:cubicBezTo>
                  <a:cubicBezTo>
                    <a:pt x="891" y="180"/>
                    <a:pt x="891" y="177"/>
                    <a:pt x="888" y="177"/>
                  </a:cubicBezTo>
                  <a:cubicBezTo>
                    <a:pt x="886" y="178"/>
                    <a:pt x="877" y="169"/>
                    <a:pt x="876" y="166"/>
                  </a:cubicBezTo>
                  <a:cubicBezTo>
                    <a:pt x="876" y="164"/>
                    <a:pt x="871" y="159"/>
                    <a:pt x="869" y="158"/>
                  </a:cubicBezTo>
                  <a:cubicBezTo>
                    <a:pt x="868" y="157"/>
                    <a:pt x="871" y="157"/>
                    <a:pt x="872" y="158"/>
                  </a:cubicBezTo>
                  <a:cubicBezTo>
                    <a:pt x="874" y="160"/>
                    <a:pt x="876" y="160"/>
                    <a:pt x="878" y="159"/>
                  </a:cubicBezTo>
                  <a:cubicBezTo>
                    <a:pt x="880" y="158"/>
                    <a:pt x="880" y="154"/>
                    <a:pt x="877" y="154"/>
                  </a:cubicBezTo>
                  <a:cubicBezTo>
                    <a:pt x="873" y="153"/>
                    <a:pt x="875" y="151"/>
                    <a:pt x="876" y="150"/>
                  </a:cubicBezTo>
                  <a:cubicBezTo>
                    <a:pt x="878" y="150"/>
                    <a:pt x="873" y="145"/>
                    <a:pt x="875" y="145"/>
                  </a:cubicBezTo>
                  <a:cubicBezTo>
                    <a:pt x="876" y="144"/>
                    <a:pt x="876" y="142"/>
                    <a:pt x="873" y="142"/>
                  </a:cubicBezTo>
                  <a:cubicBezTo>
                    <a:pt x="870" y="142"/>
                    <a:pt x="868" y="139"/>
                    <a:pt x="868" y="138"/>
                  </a:cubicBezTo>
                  <a:cubicBezTo>
                    <a:pt x="867" y="137"/>
                    <a:pt x="856" y="136"/>
                    <a:pt x="857" y="138"/>
                  </a:cubicBezTo>
                  <a:cubicBezTo>
                    <a:pt x="857" y="140"/>
                    <a:pt x="853" y="139"/>
                    <a:pt x="854" y="138"/>
                  </a:cubicBezTo>
                  <a:cubicBezTo>
                    <a:pt x="854" y="136"/>
                    <a:pt x="850" y="137"/>
                    <a:pt x="845" y="135"/>
                  </a:cubicBezTo>
                  <a:cubicBezTo>
                    <a:pt x="839" y="134"/>
                    <a:pt x="839" y="130"/>
                    <a:pt x="838" y="130"/>
                  </a:cubicBezTo>
                  <a:cubicBezTo>
                    <a:pt x="836" y="130"/>
                    <a:pt x="836" y="135"/>
                    <a:pt x="834" y="134"/>
                  </a:cubicBezTo>
                  <a:cubicBezTo>
                    <a:pt x="831" y="133"/>
                    <a:pt x="828" y="135"/>
                    <a:pt x="830" y="138"/>
                  </a:cubicBezTo>
                  <a:cubicBezTo>
                    <a:pt x="831" y="141"/>
                    <a:pt x="830" y="142"/>
                    <a:pt x="830" y="144"/>
                  </a:cubicBezTo>
                  <a:cubicBezTo>
                    <a:pt x="829" y="147"/>
                    <a:pt x="828" y="146"/>
                    <a:pt x="825" y="145"/>
                  </a:cubicBezTo>
                  <a:cubicBezTo>
                    <a:pt x="822" y="144"/>
                    <a:pt x="822" y="147"/>
                    <a:pt x="815" y="146"/>
                  </a:cubicBezTo>
                  <a:cubicBezTo>
                    <a:pt x="808" y="144"/>
                    <a:pt x="805" y="146"/>
                    <a:pt x="804" y="144"/>
                  </a:cubicBezTo>
                  <a:cubicBezTo>
                    <a:pt x="803" y="141"/>
                    <a:pt x="801" y="141"/>
                    <a:pt x="801" y="143"/>
                  </a:cubicBezTo>
                  <a:cubicBezTo>
                    <a:pt x="801" y="145"/>
                    <a:pt x="790" y="144"/>
                    <a:pt x="790" y="141"/>
                  </a:cubicBezTo>
                  <a:cubicBezTo>
                    <a:pt x="789" y="139"/>
                    <a:pt x="791" y="138"/>
                    <a:pt x="793" y="138"/>
                  </a:cubicBezTo>
                  <a:cubicBezTo>
                    <a:pt x="794" y="137"/>
                    <a:pt x="791" y="136"/>
                    <a:pt x="786" y="136"/>
                  </a:cubicBezTo>
                  <a:cubicBezTo>
                    <a:pt x="780" y="137"/>
                    <a:pt x="776" y="133"/>
                    <a:pt x="771" y="134"/>
                  </a:cubicBezTo>
                  <a:cubicBezTo>
                    <a:pt x="765" y="135"/>
                    <a:pt x="752" y="136"/>
                    <a:pt x="751" y="137"/>
                  </a:cubicBezTo>
                  <a:cubicBezTo>
                    <a:pt x="749" y="137"/>
                    <a:pt x="752" y="141"/>
                    <a:pt x="749" y="141"/>
                  </a:cubicBezTo>
                  <a:cubicBezTo>
                    <a:pt x="747" y="141"/>
                    <a:pt x="749" y="136"/>
                    <a:pt x="748" y="133"/>
                  </a:cubicBezTo>
                  <a:cubicBezTo>
                    <a:pt x="748" y="130"/>
                    <a:pt x="744" y="130"/>
                    <a:pt x="744" y="132"/>
                  </a:cubicBezTo>
                  <a:cubicBezTo>
                    <a:pt x="745" y="134"/>
                    <a:pt x="738" y="135"/>
                    <a:pt x="736" y="133"/>
                  </a:cubicBezTo>
                  <a:cubicBezTo>
                    <a:pt x="734" y="132"/>
                    <a:pt x="731" y="130"/>
                    <a:pt x="727" y="128"/>
                  </a:cubicBezTo>
                  <a:cubicBezTo>
                    <a:pt x="722" y="127"/>
                    <a:pt x="716" y="132"/>
                    <a:pt x="717" y="134"/>
                  </a:cubicBezTo>
                  <a:cubicBezTo>
                    <a:pt x="719" y="135"/>
                    <a:pt x="722" y="134"/>
                    <a:pt x="722" y="135"/>
                  </a:cubicBezTo>
                  <a:cubicBezTo>
                    <a:pt x="723" y="137"/>
                    <a:pt x="713" y="136"/>
                    <a:pt x="713" y="138"/>
                  </a:cubicBezTo>
                  <a:cubicBezTo>
                    <a:pt x="713" y="139"/>
                    <a:pt x="703" y="142"/>
                    <a:pt x="700" y="142"/>
                  </a:cubicBezTo>
                  <a:cubicBezTo>
                    <a:pt x="692" y="143"/>
                    <a:pt x="691" y="143"/>
                    <a:pt x="687" y="146"/>
                  </a:cubicBezTo>
                  <a:cubicBezTo>
                    <a:pt x="683" y="149"/>
                    <a:pt x="686" y="143"/>
                    <a:pt x="689" y="141"/>
                  </a:cubicBezTo>
                  <a:cubicBezTo>
                    <a:pt x="692" y="138"/>
                    <a:pt x="695" y="139"/>
                    <a:pt x="697" y="137"/>
                  </a:cubicBezTo>
                  <a:cubicBezTo>
                    <a:pt x="698" y="134"/>
                    <a:pt x="701" y="135"/>
                    <a:pt x="705" y="134"/>
                  </a:cubicBezTo>
                  <a:cubicBezTo>
                    <a:pt x="710" y="133"/>
                    <a:pt x="710" y="131"/>
                    <a:pt x="712" y="130"/>
                  </a:cubicBezTo>
                  <a:cubicBezTo>
                    <a:pt x="714" y="129"/>
                    <a:pt x="719" y="127"/>
                    <a:pt x="720" y="125"/>
                  </a:cubicBezTo>
                  <a:cubicBezTo>
                    <a:pt x="721" y="122"/>
                    <a:pt x="732" y="119"/>
                    <a:pt x="734" y="119"/>
                  </a:cubicBezTo>
                  <a:cubicBezTo>
                    <a:pt x="736" y="119"/>
                    <a:pt x="737" y="115"/>
                    <a:pt x="738" y="115"/>
                  </a:cubicBezTo>
                  <a:cubicBezTo>
                    <a:pt x="739" y="115"/>
                    <a:pt x="745" y="112"/>
                    <a:pt x="747" y="111"/>
                  </a:cubicBezTo>
                  <a:cubicBezTo>
                    <a:pt x="750" y="110"/>
                    <a:pt x="751" y="108"/>
                    <a:pt x="751" y="106"/>
                  </a:cubicBezTo>
                  <a:cubicBezTo>
                    <a:pt x="751" y="104"/>
                    <a:pt x="748" y="105"/>
                    <a:pt x="748" y="103"/>
                  </a:cubicBezTo>
                  <a:cubicBezTo>
                    <a:pt x="747" y="102"/>
                    <a:pt x="749" y="103"/>
                    <a:pt x="752" y="102"/>
                  </a:cubicBezTo>
                  <a:cubicBezTo>
                    <a:pt x="754" y="101"/>
                    <a:pt x="752" y="98"/>
                    <a:pt x="750" y="98"/>
                  </a:cubicBezTo>
                  <a:cubicBezTo>
                    <a:pt x="748" y="99"/>
                    <a:pt x="751" y="96"/>
                    <a:pt x="749" y="94"/>
                  </a:cubicBezTo>
                  <a:cubicBezTo>
                    <a:pt x="747" y="92"/>
                    <a:pt x="744" y="96"/>
                    <a:pt x="744" y="93"/>
                  </a:cubicBezTo>
                  <a:cubicBezTo>
                    <a:pt x="744" y="91"/>
                    <a:pt x="743" y="88"/>
                    <a:pt x="742" y="87"/>
                  </a:cubicBezTo>
                  <a:cubicBezTo>
                    <a:pt x="741" y="85"/>
                    <a:pt x="738" y="89"/>
                    <a:pt x="735" y="87"/>
                  </a:cubicBezTo>
                  <a:cubicBezTo>
                    <a:pt x="732" y="85"/>
                    <a:pt x="723" y="83"/>
                    <a:pt x="723" y="84"/>
                  </a:cubicBezTo>
                  <a:cubicBezTo>
                    <a:pt x="723" y="85"/>
                    <a:pt x="719" y="83"/>
                    <a:pt x="718" y="84"/>
                  </a:cubicBezTo>
                  <a:cubicBezTo>
                    <a:pt x="717" y="85"/>
                    <a:pt x="711" y="85"/>
                    <a:pt x="708" y="84"/>
                  </a:cubicBezTo>
                  <a:cubicBezTo>
                    <a:pt x="706" y="83"/>
                    <a:pt x="703" y="85"/>
                    <a:pt x="703" y="87"/>
                  </a:cubicBezTo>
                  <a:cubicBezTo>
                    <a:pt x="703" y="89"/>
                    <a:pt x="695" y="88"/>
                    <a:pt x="693" y="88"/>
                  </a:cubicBezTo>
                  <a:cubicBezTo>
                    <a:pt x="692" y="88"/>
                    <a:pt x="699" y="81"/>
                    <a:pt x="699" y="80"/>
                  </a:cubicBezTo>
                  <a:cubicBezTo>
                    <a:pt x="699" y="79"/>
                    <a:pt x="686" y="81"/>
                    <a:pt x="686" y="79"/>
                  </a:cubicBezTo>
                  <a:cubicBezTo>
                    <a:pt x="685" y="78"/>
                    <a:pt x="679" y="78"/>
                    <a:pt x="676" y="78"/>
                  </a:cubicBezTo>
                  <a:cubicBezTo>
                    <a:pt x="674" y="78"/>
                    <a:pt x="676" y="77"/>
                    <a:pt x="679" y="77"/>
                  </a:cubicBezTo>
                  <a:cubicBezTo>
                    <a:pt x="681" y="77"/>
                    <a:pt x="683" y="75"/>
                    <a:pt x="686" y="74"/>
                  </a:cubicBezTo>
                  <a:cubicBezTo>
                    <a:pt x="689" y="74"/>
                    <a:pt x="688" y="73"/>
                    <a:pt x="687" y="71"/>
                  </a:cubicBezTo>
                  <a:cubicBezTo>
                    <a:pt x="686" y="69"/>
                    <a:pt x="683" y="70"/>
                    <a:pt x="680" y="69"/>
                  </a:cubicBezTo>
                  <a:cubicBezTo>
                    <a:pt x="678" y="69"/>
                    <a:pt x="674" y="67"/>
                    <a:pt x="672" y="67"/>
                  </a:cubicBezTo>
                  <a:cubicBezTo>
                    <a:pt x="669" y="67"/>
                    <a:pt x="667" y="69"/>
                    <a:pt x="661" y="70"/>
                  </a:cubicBezTo>
                  <a:cubicBezTo>
                    <a:pt x="656" y="71"/>
                    <a:pt x="655" y="75"/>
                    <a:pt x="652" y="76"/>
                  </a:cubicBezTo>
                  <a:cubicBezTo>
                    <a:pt x="649" y="78"/>
                    <a:pt x="644" y="83"/>
                    <a:pt x="647" y="83"/>
                  </a:cubicBezTo>
                  <a:cubicBezTo>
                    <a:pt x="649" y="84"/>
                    <a:pt x="648" y="85"/>
                    <a:pt x="648" y="87"/>
                  </a:cubicBezTo>
                  <a:cubicBezTo>
                    <a:pt x="649" y="88"/>
                    <a:pt x="647" y="89"/>
                    <a:pt x="644" y="88"/>
                  </a:cubicBezTo>
                  <a:cubicBezTo>
                    <a:pt x="641" y="88"/>
                    <a:pt x="632" y="88"/>
                    <a:pt x="632" y="90"/>
                  </a:cubicBezTo>
                  <a:cubicBezTo>
                    <a:pt x="632" y="92"/>
                    <a:pt x="637" y="93"/>
                    <a:pt x="637" y="94"/>
                  </a:cubicBezTo>
                  <a:cubicBezTo>
                    <a:pt x="637" y="95"/>
                    <a:pt x="633" y="94"/>
                    <a:pt x="631" y="93"/>
                  </a:cubicBezTo>
                  <a:cubicBezTo>
                    <a:pt x="629" y="92"/>
                    <a:pt x="625" y="92"/>
                    <a:pt x="624" y="94"/>
                  </a:cubicBezTo>
                  <a:cubicBezTo>
                    <a:pt x="623" y="96"/>
                    <a:pt x="620" y="96"/>
                    <a:pt x="619" y="95"/>
                  </a:cubicBezTo>
                  <a:cubicBezTo>
                    <a:pt x="618" y="95"/>
                    <a:pt x="615" y="96"/>
                    <a:pt x="613" y="96"/>
                  </a:cubicBezTo>
                  <a:cubicBezTo>
                    <a:pt x="612" y="95"/>
                    <a:pt x="617" y="92"/>
                    <a:pt x="616" y="91"/>
                  </a:cubicBezTo>
                  <a:cubicBezTo>
                    <a:pt x="614" y="90"/>
                    <a:pt x="609" y="91"/>
                    <a:pt x="608" y="93"/>
                  </a:cubicBezTo>
                  <a:cubicBezTo>
                    <a:pt x="607" y="95"/>
                    <a:pt x="604" y="92"/>
                    <a:pt x="603" y="92"/>
                  </a:cubicBezTo>
                  <a:cubicBezTo>
                    <a:pt x="601" y="93"/>
                    <a:pt x="600" y="94"/>
                    <a:pt x="597" y="95"/>
                  </a:cubicBezTo>
                  <a:cubicBezTo>
                    <a:pt x="595" y="96"/>
                    <a:pt x="591" y="94"/>
                    <a:pt x="590" y="96"/>
                  </a:cubicBezTo>
                  <a:cubicBezTo>
                    <a:pt x="589" y="98"/>
                    <a:pt x="594" y="98"/>
                    <a:pt x="595" y="99"/>
                  </a:cubicBezTo>
                  <a:cubicBezTo>
                    <a:pt x="595" y="100"/>
                    <a:pt x="582" y="100"/>
                    <a:pt x="581" y="101"/>
                  </a:cubicBezTo>
                  <a:cubicBezTo>
                    <a:pt x="581" y="102"/>
                    <a:pt x="576" y="102"/>
                    <a:pt x="571" y="102"/>
                  </a:cubicBezTo>
                  <a:cubicBezTo>
                    <a:pt x="566" y="103"/>
                    <a:pt x="568" y="105"/>
                    <a:pt x="564" y="106"/>
                  </a:cubicBezTo>
                  <a:cubicBezTo>
                    <a:pt x="559" y="107"/>
                    <a:pt x="557" y="107"/>
                    <a:pt x="556" y="109"/>
                  </a:cubicBezTo>
                  <a:cubicBezTo>
                    <a:pt x="555" y="111"/>
                    <a:pt x="551" y="112"/>
                    <a:pt x="550" y="110"/>
                  </a:cubicBezTo>
                  <a:cubicBezTo>
                    <a:pt x="548" y="108"/>
                    <a:pt x="544" y="111"/>
                    <a:pt x="547" y="111"/>
                  </a:cubicBezTo>
                  <a:cubicBezTo>
                    <a:pt x="549" y="111"/>
                    <a:pt x="547" y="113"/>
                    <a:pt x="545" y="113"/>
                  </a:cubicBezTo>
                  <a:cubicBezTo>
                    <a:pt x="544" y="112"/>
                    <a:pt x="540" y="115"/>
                    <a:pt x="542" y="115"/>
                  </a:cubicBezTo>
                  <a:cubicBezTo>
                    <a:pt x="545" y="115"/>
                    <a:pt x="546" y="116"/>
                    <a:pt x="545" y="118"/>
                  </a:cubicBezTo>
                  <a:cubicBezTo>
                    <a:pt x="544" y="119"/>
                    <a:pt x="539" y="116"/>
                    <a:pt x="538" y="117"/>
                  </a:cubicBezTo>
                  <a:cubicBezTo>
                    <a:pt x="537" y="119"/>
                    <a:pt x="540" y="120"/>
                    <a:pt x="542" y="120"/>
                  </a:cubicBezTo>
                  <a:cubicBezTo>
                    <a:pt x="544" y="120"/>
                    <a:pt x="545" y="121"/>
                    <a:pt x="546" y="123"/>
                  </a:cubicBezTo>
                  <a:cubicBezTo>
                    <a:pt x="546" y="124"/>
                    <a:pt x="541" y="122"/>
                    <a:pt x="540" y="123"/>
                  </a:cubicBezTo>
                  <a:cubicBezTo>
                    <a:pt x="539" y="124"/>
                    <a:pt x="540" y="125"/>
                    <a:pt x="543" y="125"/>
                  </a:cubicBezTo>
                  <a:cubicBezTo>
                    <a:pt x="545" y="125"/>
                    <a:pt x="543" y="126"/>
                    <a:pt x="545" y="128"/>
                  </a:cubicBezTo>
                  <a:cubicBezTo>
                    <a:pt x="545" y="128"/>
                    <a:pt x="546" y="128"/>
                    <a:pt x="546" y="128"/>
                  </a:cubicBezTo>
                  <a:cubicBezTo>
                    <a:pt x="547" y="130"/>
                    <a:pt x="545" y="130"/>
                    <a:pt x="545" y="132"/>
                  </a:cubicBezTo>
                  <a:cubicBezTo>
                    <a:pt x="545" y="133"/>
                    <a:pt x="543" y="134"/>
                    <a:pt x="543" y="132"/>
                  </a:cubicBezTo>
                  <a:cubicBezTo>
                    <a:pt x="543" y="131"/>
                    <a:pt x="536" y="131"/>
                    <a:pt x="535" y="132"/>
                  </a:cubicBezTo>
                  <a:cubicBezTo>
                    <a:pt x="534" y="134"/>
                    <a:pt x="533" y="135"/>
                    <a:pt x="531" y="133"/>
                  </a:cubicBezTo>
                  <a:cubicBezTo>
                    <a:pt x="530" y="132"/>
                    <a:pt x="525" y="134"/>
                    <a:pt x="519" y="134"/>
                  </a:cubicBezTo>
                  <a:cubicBezTo>
                    <a:pt x="513" y="134"/>
                    <a:pt x="501" y="135"/>
                    <a:pt x="498" y="136"/>
                  </a:cubicBezTo>
                  <a:cubicBezTo>
                    <a:pt x="496" y="137"/>
                    <a:pt x="493" y="141"/>
                    <a:pt x="496" y="144"/>
                  </a:cubicBezTo>
                  <a:cubicBezTo>
                    <a:pt x="498" y="147"/>
                    <a:pt x="496" y="148"/>
                    <a:pt x="496" y="149"/>
                  </a:cubicBezTo>
                  <a:cubicBezTo>
                    <a:pt x="496" y="151"/>
                    <a:pt x="503" y="155"/>
                    <a:pt x="507" y="155"/>
                  </a:cubicBezTo>
                  <a:cubicBezTo>
                    <a:pt x="511" y="156"/>
                    <a:pt x="514" y="160"/>
                    <a:pt x="511" y="163"/>
                  </a:cubicBezTo>
                  <a:cubicBezTo>
                    <a:pt x="509" y="166"/>
                    <a:pt x="502" y="162"/>
                    <a:pt x="498" y="159"/>
                  </a:cubicBezTo>
                  <a:cubicBezTo>
                    <a:pt x="493" y="155"/>
                    <a:pt x="483" y="154"/>
                    <a:pt x="479" y="154"/>
                  </a:cubicBezTo>
                  <a:cubicBezTo>
                    <a:pt x="476" y="154"/>
                    <a:pt x="478" y="151"/>
                    <a:pt x="474" y="151"/>
                  </a:cubicBezTo>
                  <a:cubicBezTo>
                    <a:pt x="469" y="151"/>
                    <a:pt x="465" y="155"/>
                    <a:pt x="468" y="155"/>
                  </a:cubicBezTo>
                  <a:cubicBezTo>
                    <a:pt x="471" y="155"/>
                    <a:pt x="473" y="155"/>
                    <a:pt x="472" y="156"/>
                  </a:cubicBezTo>
                  <a:cubicBezTo>
                    <a:pt x="470" y="158"/>
                    <a:pt x="473" y="157"/>
                    <a:pt x="476" y="159"/>
                  </a:cubicBezTo>
                  <a:cubicBezTo>
                    <a:pt x="480" y="160"/>
                    <a:pt x="473" y="163"/>
                    <a:pt x="469" y="160"/>
                  </a:cubicBezTo>
                  <a:cubicBezTo>
                    <a:pt x="466" y="158"/>
                    <a:pt x="462" y="160"/>
                    <a:pt x="461" y="162"/>
                  </a:cubicBezTo>
                  <a:cubicBezTo>
                    <a:pt x="460" y="164"/>
                    <a:pt x="465" y="169"/>
                    <a:pt x="471" y="170"/>
                  </a:cubicBezTo>
                  <a:cubicBezTo>
                    <a:pt x="478" y="171"/>
                    <a:pt x="476" y="173"/>
                    <a:pt x="479" y="174"/>
                  </a:cubicBezTo>
                  <a:cubicBezTo>
                    <a:pt x="482" y="175"/>
                    <a:pt x="480" y="176"/>
                    <a:pt x="478" y="177"/>
                  </a:cubicBezTo>
                  <a:cubicBezTo>
                    <a:pt x="476" y="177"/>
                    <a:pt x="471" y="174"/>
                    <a:pt x="468" y="172"/>
                  </a:cubicBezTo>
                  <a:cubicBezTo>
                    <a:pt x="465" y="170"/>
                    <a:pt x="456" y="173"/>
                    <a:pt x="455" y="171"/>
                  </a:cubicBezTo>
                  <a:cubicBezTo>
                    <a:pt x="453" y="169"/>
                    <a:pt x="456" y="167"/>
                    <a:pt x="454" y="165"/>
                  </a:cubicBezTo>
                  <a:cubicBezTo>
                    <a:pt x="452" y="164"/>
                    <a:pt x="454" y="161"/>
                    <a:pt x="456" y="157"/>
                  </a:cubicBezTo>
                  <a:cubicBezTo>
                    <a:pt x="458" y="154"/>
                    <a:pt x="456" y="148"/>
                    <a:pt x="453" y="147"/>
                  </a:cubicBezTo>
                  <a:cubicBezTo>
                    <a:pt x="450" y="147"/>
                    <a:pt x="450" y="150"/>
                    <a:pt x="450" y="151"/>
                  </a:cubicBezTo>
                  <a:cubicBezTo>
                    <a:pt x="451" y="152"/>
                    <a:pt x="451" y="156"/>
                    <a:pt x="448" y="159"/>
                  </a:cubicBezTo>
                  <a:cubicBezTo>
                    <a:pt x="446" y="162"/>
                    <a:pt x="439" y="162"/>
                    <a:pt x="439" y="164"/>
                  </a:cubicBezTo>
                  <a:cubicBezTo>
                    <a:pt x="439" y="166"/>
                    <a:pt x="434" y="168"/>
                    <a:pt x="436" y="169"/>
                  </a:cubicBezTo>
                  <a:cubicBezTo>
                    <a:pt x="437" y="171"/>
                    <a:pt x="444" y="178"/>
                    <a:pt x="445" y="180"/>
                  </a:cubicBezTo>
                  <a:cubicBezTo>
                    <a:pt x="446" y="182"/>
                    <a:pt x="439" y="190"/>
                    <a:pt x="440" y="194"/>
                  </a:cubicBezTo>
                  <a:cubicBezTo>
                    <a:pt x="441" y="198"/>
                    <a:pt x="439" y="200"/>
                    <a:pt x="440" y="202"/>
                  </a:cubicBezTo>
                  <a:cubicBezTo>
                    <a:pt x="442" y="204"/>
                    <a:pt x="445" y="202"/>
                    <a:pt x="447" y="203"/>
                  </a:cubicBezTo>
                  <a:cubicBezTo>
                    <a:pt x="448" y="204"/>
                    <a:pt x="452" y="202"/>
                    <a:pt x="456" y="201"/>
                  </a:cubicBezTo>
                  <a:cubicBezTo>
                    <a:pt x="460" y="200"/>
                    <a:pt x="468" y="205"/>
                    <a:pt x="471" y="206"/>
                  </a:cubicBezTo>
                  <a:cubicBezTo>
                    <a:pt x="474" y="208"/>
                    <a:pt x="473" y="210"/>
                    <a:pt x="474" y="212"/>
                  </a:cubicBezTo>
                  <a:cubicBezTo>
                    <a:pt x="476" y="215"/>
                    <a:pt x="471" y="215"/>
                    <a:pt x="471" y="218"/>
                  </a:cubicBezTo>
                  <a:cubicBezTo>
                    <a:pt x="471" y="222"/>
                    <a:pt x="480" y="223"/>
                    <a:pt x="480" y="224"/>
                  </a:cubicBezTo>
                  <a:cubicBezTo>
                    <a:pt x="480" y="225"/>
                    <a:pt x="474" y="225"/>
                    <a:pt x="471" y="224"/>
                  </a:cubicBezTo>
                  <a:cubicBezTo>
                    <a:pt x="468" y="223"/>
                    <a:pt x="468" y="219"/>
                    <a:pt x="467" y="219"/>
                  </a:cubicBezTo>
                  <a:cubicBezTo>
                    <a:pt x="466" y="218"/>
                    <a:pt x="469" y="215"/>
                    <a:pt x="469" y="213"/>
                  </a:cubicBezTo>
                  <a:cubicBezTo>
                    <a:pt x="469" y="210"/>
                    <a:pt x="466" y="209"/>
                    <a:pt x="465" y="208"/>
                  </a:cubicBezTo>
                  <a:cubicBezTo>
                    <a:pt x="464" y="206"/>
                    <a:pt x="462" y="204"/>
                    <a:pt x="460" y="204"/>
                  </a:cubicBezTo>
                  <a:cubicBezTo>
                    <a:pt x="458" y="205"/>
                    <a:pt x="450" y="205"/>
                    <a:pt x="448" y="208"/>
                  </a:cubicBezTo>
                  <a:cubicBezTo>
                    <a:pt x="445" y="210"/>
                    <a:pt x="448" y="216"/>
                    <a:pt x="449" y="219"/>
                  </a:cubicBezTo>
                  <a:cubicBezTo>
                    <a:pt x="451" y="222"/>
                    <a:pt x="442" y="226"/>
                    <a:pt x="443" y="228"/>
                  </a:cubicBezTo>
                  <a:cubicBezTo>
                    <a:pt x="443" y="231"/>
                    <a:pt x="440" y="232"/>
                    <a:pt x="437" y="234"/>
                  </a:cubicBezTo>
                  <a:cubicBezTo>
                    <a:pt x="433" y="236"/>
                    <a:pt x="429" y="237"/>
                    <a:pt x="429" y="240"/>
                  </a:cubicBezTo>
                  <a:cubicBezTo>
                    <a:pt x="429" y="243"/>
                    <a:pt x="425" y="242"/>
                    <a:pt x="422" y="240"/>
                  </a:cubicBezTo>
                  <a:cubicBezTo>
                    <a:pt x="420" y="239"/>
                    <a:pt x="416" y="241"/>
                    <a:pt x="413" y="241"/>
                  </a:cubicBezTo>
                  <a:cubicBezTo>
                    <a:pt x="409" y="241"/>
                    <a:pt x="409" y="238"/>
                    <a:pt x="406" y="239"/>
                  </a:cubicBezTo>
                  <a:cubicBezTo>
                    <a:pt x="403" y="240"/>
                    <a:pt x="402" y="237"/>
                    <a:pt x="402" y="235"/>
                  </a:cubicBezTo>
                  <a:cubicBezTo>
                    <a:pt x="403" y="233"/>
                    <a:pt x="406" y="235"/>
                    <a:pt x="407" y="236"/>
                  </a:cubicBezTo>
                  <a:cubicBezTo>
                    <a:pt x="407" y="238"/>
                    <a:pt x="409" y="237"/>
                    <a:pt x="411" y="236"/>
                  </a:cubicBezTo>
                  <a:cubicBezTo>
                    <a:pt x="414" y="235"/>
                    <a:pt x="413" y="238"/>
                    <a:pt x="416" y="238"/>
                  </a:cubicBezTo>
                  <a:cubicBezTo>
                    <a:pt x="419" y="238"/>
                    <a:pt x="418" y="236"/>
                    <a:pt x="420" y="236"/>
                  </a:cubicBezTo>
                  <a:cubicBezTo>
                    <a:pt x="423" y="237"/>
                    <a:pt x="423" y="236"/>
                    <a:pt x="422" y="234"/>
                  </a:cubicBezTo>
                  <a:cubicBezTo>
                    <a:pt x="421" y="233"/>
                    <a:pt x="424" y="232"/>
                    <a:pt x="426" y="231"/>
                  </a:cubicBezTo>
                  <a:cubicBezTo>
                    <a:pt x="427" y="231"/>
                    <a:pt x="427" y="228"/>
                    <a:pt x="428" y="227"/>
                  </a:cubicBezTo>
                  <a:cubicBezTo>
                    <a:pt x="430" y="226"/>
                    <a:pt x="429" y="225"/>
                    <a:pt x="430" y="225"/>
                  </a:cubicBezTo>
                  <a:cubicBezTo>
                    <a:pt x="432" y="224"/>
                    <a:pt x="433" y="222"/>
                    <a:pt x="434" y="222"/>
                  </a:cubicBezTo>
                  <a:cubicBezTo>
                    <a:pt x="436" y="222"/>
                    <a:pt x="437" y="219"/>
                    <a:pt x="436" y="218"/>
                  </a:cubicBezTo>
                  <a:cubicBezTo>
                    <a:pt x="435" y="217"/>
                    <a:pt x="436" y="213"/>
                    <a:pt x="438" y="213"/>
                  </a:cubicBezTo>
                  <a:cubicBezTo>
                    <a:pt x="439" y="212"/>
                    <a:pt x="439" y="211"/>
                    <a:pt x="438" y="210"/>
                  </a:cubicBezTo>
                  <a:cubicBezTo>
                    <a:pt x="437" y="209"/>
                    <a:pt x="431" y="205"/>
                    <a:pt x="432" y="203"/>
                  </a:cubicBezTo>
                  <a:cubicBezTo>
                    <a:pt x="432" y="201"/>
                    <a:pt x="431" y="196"/>
                    <a:pt x="431" y="195"/>
                  </a:cubicBezTo>
                  <a:cubicBezTo>
                    <a:pt x="432" y="193"/>
                    <a:pt x="432" y="189"/>
                    <a:pt x="431" y="187"/>
                  </a:cubicBezTo>
                  <a:cubicBezTo>
                    <a:pt x="431" y="185"/>
                    <a:pt x="433" y="183"/>
                    <a:pt x="433" y="179"/>
                  </a:cubicBezTo>
                  <a:cubicBezTo>
                    <a:pt x="434" y="175"/>
                    <a:pt x="429" y="171"/>
                    <a:pt x="427" y="169"/>
                  </a:cubicBezTo>
                  <a:cubicBezTo>
                    <a:pt x="424" y="168"/>
                    <a:pt x="426" y="166"/>
                    <a:pt x="429" y="163"/>
                  </a:cubicBezTo>
                  <a:cubicBezTo>
                    <a:pt x="433" y="161"/>
                    <a:pt x="433" y="152"/>
                    <a:pt x="433" y="150"/>
                  </a:cubicBezTo>
                  <a:cubicBezTo>
                    <a:pt x="433" y="148"/>
                    <a:pt x="426" y="146"/>
                    <a:pt x="423" y="146"/>
                  </a:cubicBezTo>
                  <a:cubicBezTo>
                    <a:pt x="420" y="147"/>
                    <a:pt x="410" y="146"/>
                    <a:pt x="408" y="146"/>
                  </a:cubicBezTo>
                  <a:cubicBezTo>
                    <a:pt x="405" y="145"/>
                    <a:pt x="404" y="148"/>
                    <a:pt x="403" y="150"/>
                  </a:cubicBezTo>
                  <a:cubicBezTo>
                    <a:pt x="402" y="153"/>
                    <a:pt x="399" y="156"/>
                    <a:pt x="398" y="162"/>
                  </a:cubicBezTo>
                  <a:cubicBezTo>
                    <a:pt x="396" y="167"/>
                    <a:pt x="390" y="169"/>
                    <a:pt x="387" y="170"/>
                  </a:cubicBezTo>
                  <a:cubicBezTo>
                    <a:pt x="384" y="171"/>
                    <a:pt x="382" y="175"/>
                    <a:pt x="384" y="177"/>
                  </a:cubicBezTo>
                  <a:cubicBezTo>
                    <a:pt x="385" y="179"/>
                    <a:pt x="387" y="177"/>
                    <a:pt x="388" y="178"/>
                  </a:cubicBezTo>
                  <a:cubicBezTo>
                    <a:pt x="389" y="179"/>
                    <a:pt x="388" y="184"/>
                    <a:pt x="387" y="184"/>
                  </a:cubicBezTo>
                  <a:cubicBezTo>
                    <a:pt x="386" y="185"/>
                    <a:pt x="389" y="187"/>
                    <a:pt x="387" y="188"/>
                  </a:cubicBezTo>
                  <a:cubicBezTo>
                    <a:pt x="385" y="189"/>
                    <a:pt x="383" y="192"/>
                    <a:pt x="384" y="194"/>
                  </a:cubicBezTo>
                  <a:cubicBezTo>
                    <a:pt x="385" y="195"/>
                    <a:pt x="391" y="196"/>
                    <a:pt x="393" y="197"/>
                  </a:cubicBezTo>
                  <a:cubicBezTo>
                    <a:pt x="396" y="199"/>
                    <a:pt x="395" y="201"/>
                    <a:pt x="397" y="204"/>
                  </a:cubicBezTo>
                  <a:cubicBezTo>
                    <a:pt x="399" y="206"/>
                    <a:pt x="401" y="205"/>
                    <a:pt x="402" y="206"/>
                  </a:cubicBezTo>
                  <a:cubicBezTo>
                    <a:pt x="403" y="208"/>
                    <a:pt x="398" y="214"/>
                    <a:pt x="397" y="214"/>
                  </a:cubicBezTo>
                  <a:cubicBezTo>
                    <a:pt x="395" y="214"/>
                    <a:pt x="389" y="208"/>
                    <a:pt x="387" y="206"/>
                  </a:cubicBezTo>
                  <a:cubicBezTo>
                    <a:pt x="385" y="205"/>
                    <a:pt x="378" y="203"/>
                    <a:pt x="374" y="201"/>
                  </a:cubicBezTo>
                  <a:cubicBezTo>
                    <a:pt x="370" y="199"/>
                    <a:pt x="367" y="199"/>
                    <a:pt x="363" y="196"/>
                  </a:cubicBezTo>
                  <a:cubicBezTo>
                    <a:pt x="359" y="194"/>
                    <a:pt x="356" y="192"/>
                    <a:pt x="349" y="193"/>
                  </a:cubicBezTo>
                  <a:cubicBezTo>
                    <a:pt x="341" y="193"/>
                    <a:pt x="336" y="191"/>
                    <a:pt x="334" y="191"/>
                  </a:cubicBezTo>
                  <a:cubicBezTo>
                    <a:pt x="331" y="192"/>
                    <a:pt x="332" y="189"/>
                    <a:pt x="328" y="187"/>
                  </a:cubicBezTo>
                  <a:cubicBezTo>
                    <a:pt x="324" y="185"/>
                    <a:pt x="321" y="182"/>
                    <a:pt x="318" y="184"/>
                  </a:cubicBezTo>
                  <a:cubicBezTo>
                    <a:pt x="316" y="185"/>
                    <a:pt x="317" y="190"/>
                    <a:pt x="321" y="190"/>
                  </a:cubicBezTo>
                  <a:cubicBezTo>
                    <a:pt x="324" y="191"/>
                    <a:pt x="322" y="193"/>
                    <a:pt x="326" y="193"/>
                  </a:cubicBezTo>
                  <a:cubicBezTo>
                    <a:pt x="330" y="192"/>
                    <a:pt x="332" y="194"/>
                    <a:pt x="332" y="196"/>
                  </a:cubicBezTo>
                  <a:cubicBezTo>
                    <a:pt x="331" y="199"/>
                    <a:pt x="333" y="201"/>
                    <a:pt x="335" y="203"/>
                  </a:cubicBezTo>
                  <a:cubicBezTo>
                    <a:pt x="337" y="205"/>
                    <a:pt x="336" y="207"/>
                    <a:pt x="333" y="207"/>
                  </a:cubicBezTo>
                  <a:cubicBezTo>
                    <a:pt x="330" y="207"/>
                    <a:pt x="326" y="208"/>
                    <a:pt x="327" y="210"/>
                  </a:cubicBezTo>
                  <a:cubicBezTo>
                    <a:pt x="329" y="212"/>
                    <a:pt x="326" y="213"/>
                    <a:pt x="323" y="212"/>
                  </a:cubicBezTo>
                  <a:cubicBezTo>
                    <a:pt x="320" y="211"/>
                    <a:pt x="322" y="208"/>
                    <a:pt x="323" y="207"/>
                  </a:cubicBezTo>
                  <a:cubicBezTo>
                    <a:pt x="324" y="206"/>
                    <a:pt x="320" y="204"/>
                    <a:pt x="318" y="203"/>
                  </a:cubicBezTo>
                  <a:cubicBezTo>
                    <a:pt x="316" y="203"/>
                    <a:pt x="308" y="209"/>
                    <a:pt x="306" y="210"/>
                  </a:cubicBezTo>
                  <a:cubicBezTo>
                    <a:pt x="304" y="210"/>
                    <a:pt x="298" y="208"/>
                    <a:pt x="292" y="210"/>
                  </a:cubicBezTo>
                  <a:cubicBezTo>
                    <a:pt x="287" y="211"/>
                    <a:pt x="287" y="215"/>
                    <a:pt x="285" y="215"/>
                  </a:cubicBezTo>
                  <a:cubicBezTo>
                    <a:pt x="283" y="215"/>
                    <a:pt x="276" y="216"/>
                    <a:pt x="274" y="214"/>
                  </a:cubicBezTo>
                  <a:cubicBezTo>
                    <a:pt x="272" y="213"/>
                    <a:pt x="274" y="212"/>
                    <a:pt x="276" y="212"/>
                  </a:cubicBezTo>
                  <a:cubicBezTo>
                    <a:pt x="279" y="212"/>
                    <a:pt x="279" y="211"/>
                    <a:pt x="278" y="210"/>
                  </a:cubicBezTo>
                  <a:cubicBezTo>
                    <a:pt x="277" y="208"/>
                    <a:pt x="280" y="205"/>
                    <a:pt x="280" y="204"/>
                  </a:cubicBezTo>
                  <a:cubicBezTo>
                    <a:pt x="280" y="203"/>
                    <a:pt x="270" y="206"/>
                    <a:pt x="269" y="207"/>
                  </a:cubicBezTo>
                  <a:cubicBezTo>
                    <a:pt x="267" y="209"/>
                    <a:pt x="269" y="211"/>
                    <a:pt x="267" y="212"/>
                  </a:cubicBezTo>
                  <a:cubicBezTo>
                    <a:pt x="266" y="213"/>
                    <a:pt x="266" y="210"/>
                    <a:pt x="264" y="210"/>
                  </a:cubicBezTo>
                  <a:cubicBezTo>
                    <a:pt x="262" y="209"/>
                    <a:pt x="248" y="212"/>
                    <a:pt x="245" y="215"/>
                  </a:cubicBezTo>
                  <a:cubicBezTo>
                    <a:pt x="243" y="218"/>
                    <a:pt x="238" y="218"/>
                    <a:pt x="238" y="220"/>
                  </a:cubicBezTo>
                  <a:cubicBezTo>
                    <a:pt x="238" y="222"/>
                    <a:pt x="231" y="222"/>
                    <a:pt x="229" y="223"/>
                  </a:cubicBezTo>
                  <a:cubicBezTo>
                    <a:pt x="226" y="224"/>
                    <a:pt x="228" y="229"/>
                    <a:pt x="227" y="231"/>
                  </a:cubicBezTo>
                  <a:cubicBezTo>
                    <a:pt x="226" y="234"/>
                    <a:pt x="216" y="233"/>
                    <a:pt x="213" y="233"/>
                  </a:cubicBezTo>
                  <a:cubicBezTo>
                    <a:pt x="210" y="233"/>
                    <a:pt x="209" y="227"/>
                    <a:pt x="207" y="227"/>
                  </a:cubicBezTo>
                  <a:cubicBezTo>
                    <a:pt x="204" y="227"/>
                    <a:pt x="206" y="223"/>
                    <a:pt x="207" y="222"/>
                  </a:cubicBezTo>
                  <a:cubicBezTo>
                    <a:pt x="207" y="220"/>
                    <a:pt x="209" y="222"/>
                    <a:pt x="212" y="220"/>
                  </a:cubicBezTo>
                  <a:cubicBezTo>
                    <a:pt x="215" y="218"/>
                    <a:pt x="218" y="221"/>
                    <a:pt x="219" y="219"/>
                  </a:cubicBezTo>
                  <a:cubicBezTo>
                    <a:pt x="221" y="218"/>
                    <a:pt x="215" y="215"/>
                    <a:pt x="214" y="212"/>
                  </a:cubicBezTo>
                  <a:cubicBezTo>
                    <a:pt x="214" y="209"/>
                    <a:pt x="208" y="208"/>
                    <a:pt x="204" y="209"/>
                  </a:cubicBezTo>
                  <a:cubicBezTo>
                    <a:pt x="201" y="210"/>
                    <a:pt x="197" y="209"/>
                    <a:pt x="194" y="208"/>
                  </a:cubicBezTo>
                  <a:cubicBezTo>
                    <a:pt x="192" y="206"/>
                    <a:pt x="192" y="210"/>
                    <a:pt x="196" y="211"/>
                  </a:cubicBezTo>
                  <a:cubicBezTo>
                    <a:pt x="199" y="212"/>
                    <a:pt x="197" y="215"/>
                    <a:pt x="198" y="216"/>
                  </a:cubicBezTo>
                  <a:cubicBezTo>
                    <a:pt x="199" y="218"/>
                    <a:pt x="197" y="222"/>
                    <a:pt x="195" y="225"/>
                  </a:cubicBezTo>
                  <a:cubicBezTo>
                    <a:pt x="193" y="228"/>
                    <a:pt x="194" y="228"/>
                    <a:pt x="198" y="228"/>
                  </a:cubicBezTo>
                  <a:cubicBezTo>
                    <a:pt x="201" y="228"/>
                    <a:pt x="201" y="232"/>
                    <a:pt x="201" y="235"/>
                  </a:cubicBezTo>
                  <a:cubicBezTo>
                    <a:pt x="201" y="238"/>
                    <a:pt x="198" y="239"/>
                    <a:pt x="198" y="241"/>
                  </a:cubicBezTo>
                  <a:cubicBezTo>
                    <a:pt x="198" y="244"/>
                    <a:pt x="195" y="240"/>
                    <a:pt x="195" y="241"/>
                  </a:cubicBezTo>
                  <a:cubicBezTo>
                    <a:pt x="194" y="242"/>
                    <a:pt x="193" y="241"/>
                    <a:pt x="192" y="239"/>
                  </a:cubicBezTo>
                  <a:cubicBezTo>
                    <a:pt x="192" y="237"/>
                    <a:pt x="187" y="238"/>
                    <a:pt x="184" y="237"/>
                  </a:cubicBezTo>
                  <a:cubicBezTo>
                    <a:pt x="181" y="237"/>
                    <a:pt x="180" y="238"/>
                    <a:pt x="179" y="240"/>
                  </a:cubicBezTo>
                  <a:cubicBezTo>
                    <a:pt x="178" y="242"/>
                    <a:pt x="174" y="243"/>
                    <a:pt x="172" y="243"/>
                  </a:cubicBezTo>
                  <a:cubicBezTo>
                    <a:pt x="170" y="243"/>
                    <a:pt x="166" y="247"/>
                    <a:pt x="164" y="249"/>
                  </a:cubicBezTo>
                  <a:cubicBezTo>
                    <a:pt x="162" y="250"/>
                    <a:pt x="162" y="253"/>
                    <a:pt x="165" y="256"/>
                  </a:cubicBezTo>
                  <a:cubicBezTo>
                    <a:pt x="168" y="258"/>
                    <a:pt x="168" y="260"/>
                    <a:pt x="168" y="262"/>
                  </a:cubicBezTo>
                  <a:cubicBezTo>
                    <a:pt x="168" y="263"/>
                    <a:pt x="160" y="263"/>
                    <a:pt x="158" y="261"/>
                  </a:cubicBezTo>
                  <a:cubicBezTo>
                    <a:pt x="157" y="260"/>
                    <a:pt x="152" y="259"/>
                    <a:pt x="150" y="259"/>
                  </a:cubicBezTo>
                  <a:cubicBezTo>
                    <a:pt x="148" y="260"/>
                    <a:pt x="143" y="254"/>
                    <a:pt x="141" y="254"/>
                  </a:cubicBezTo>
                  <a:cubicBezTo>
                    <a:pt x="138" y="254"/>
                    <a:pt x="137" y="257"/>
                    <a:pt x="136" y="258"/>
                  </a:cubicBezTo>
                  <a:cubicBezTo>
                    <a:pt x="135" y="260"/>
                    <a:pt x="137" y="260"/>
                    <a:pt x="138" y="263"/>
                  </a:cubicBezTo>
                  <a:cubicBezTo>
                    <a:pt x="140" y="266"/>
                    <a:pt x="144" y="266"/>
                    <a:pt x="146" y="266"/>
                  </a:cubicBezTo>
                  <a:cubicBezTo>
                    <a:pt x="148" y="266"/>
                    <a:pt x="148" y="269"/>
                    <a:pt x="147" y="271"/>
                  </a:cubicBezTo>
                  <a:cubicBezTo>
                    <a:pt x="146" y="272"/>
                    <a:pt x="142" y="273"/>
                    <a:pt x="141" y="272"/>
                  </a:cubicBezTo>
                  <a:cubicBezTo>
                    <a:pt x="140" y="270"/>
                    <a:pt x="135" y="272"/>
                    <a:pt x="135" y="270"/>
                  </a:cubicBezTo>
                  <a:cubicBezTo>
                    <a:pt x="134" y="268"/>
                    <a:pt x="131" y="265"/>
                    <a:pt x="127" y="266"/>
                  </a:cubicBezTo>
                  <a:cubicBezTo>
                    <a:pt x="123" y="266"/>
                    <a:pt x="123" y="264"/>
                    <a:pt x="123" y="261"/>
                  </a:cubicBezTo>
                  <a:cubicBezTo>
                    <a:pt x="123" y="258"/>
                    <a:pt x="121" y="256"/>
                    <a:pt x="121" y="255"/>
                  </a:cubicBezTo>
                  <a:cubicBezTo>
                    <a:pt x="121" y="254"/>
                    <a:pt x="119" y="251"/>
                    <a:pt x="121" y="250"/>
                  </a:cubicBezTo>
                  <a:cubicBezTo>
                    <a:pt x="123" y="249"/>
                    <a:pt x="122" y="247"/>
                    <a:pt x="122" y="245"/>
                  </a:cubicBezTo>
                  <a:cubicBezTo>
                    <a:pt x="122" y="243"/>
                    <a:pt x="119" y="240"/>
                    <a:pt x="116" y="240"/>
                  </a:cubicBezTo>
                  <a:cubicBezTo>
                    <a:pt x="113" y="240"/>
                    <a:pt x="113" y="237"/>
                    <a:pt x="111" y="237"/>
                  </a:cubicBezTo>
                  <a:cubicBezTo>
                    <a:pt x="108" y="236"/>
                    <a:pt x="103" y="232"/>
                    <a:pt x="103" y="230"/>
                  </a:cubicBezTo>
                  <a:cubicBezTo>
                    <a:pt x="103" y="228"/>
                    <a:pt x="99" y="228"/>
                    <a:pt x="100" y="227"/>
                  </a:cubicBezTo>
                  <a:cubicBezTo>
                    <a:pt x="101" y="227"/>
                    <a:pt x="104" y="228"/>
                    <a:pt x="107" y="230"/>
                  </a:cubicBezTo>
                  <a:cubicBezTo>
                    <a:pt x="109" y="232"/>
                    <a:pt x="112" y="234"/>
                    <a:pt x="118" y="235"/>
                  </a:cubicBezTo>
                  <a:cubicBezTo>
                    <a:pt x="123" y="235"/>
                    <a:pt x="126" y="238"/>
                    <a:pt x="132" y="239"/>
                  </a:cubicBezTo>
                  <a:cubicBezTo>
                    <a:pt x="138" y="240"/>
                    <a:pt x="142" y="241"/>
                    <a:pt x="151" y="242"/>
                  </a:cubicBezTo>
                  <a:cubicBezTo>
                    <a:pt x="160" y="243"/>
                    <a:pt x="171" y="234"/>
                    <a:pt x="174" y="232"/>
                  </a:cubicBezTo>
                  <a:cubicBezTo>
                    <a:pt x="176" y="229"/>
                    <a:pt x="173" y="224"/>
                    <a:pt x="173" y="222"/>
                  </a:cubicBezTo>
                  <a:cubicBezTo>
                    <a:pt x="173" y="220"/>
                    <a:pt x="169" y="220"/>
                    <a:pt x="169" y="219"/>
                  </a:cubicBezTo>
                  <a:cubicBezTo>
                    <a:pt x="168" y="217"/>
                    <a:pt x="165" y="215"/>
                    <a:pt x="162" y="215"/>
                  </a:cubicBezTo>
                  <a:cubicBezTo>
                    <a:pt x="158" y="215"/>
                    <a:pt x="158" y="211"/>
                    <a:pt x="155" y="211"/>
                  </a:cubicBezTo>
                  <a:cubicBezTo>
                    <a:pt x="152" y="211"/>
                    <a:pt x="151" y="210"/>
                    <a:pt x="143" y="205"/>
                  </a:cubicBezTo>
                  <a:cubicBezTo>
                    <a:pt x="136" y="200"/>
                    <a:pt x="126" y="197"/>
                    <a:pt x="125" y="198"/>
                  </a:cubicBezTo>
                  <a:cubicBezTo>
                    <a:pt x="123" y="199"/>
                    <a:pt x="122" y="199"/>
                    <a:pt x="121" y="197"/>
                  </a:cubicBezTo>
                  <a:cubicBezTo>
                    <a:pt x="119" y="195"/>
                    <a:pt x="117" y="196"/>
                    <a:pt x="115" y="197"/>
                  </a:cubicBezTo>
                  <a:cubicBezTo>
                    <a:pt x="113" y="199"/>
                    <a:pt x="111" y="196"/>
                    <a:pt x="107" y="197"/>
                  </a:cubicBezTo>
                  <a:cubicBezTo>
                    <a:pt x="104" y="198"/>
                    <a:pt x="102" y="195"/>
                    <a:pt x="103" y="194"/>
                  </a:cubicBezTo>
                  <a:cubicBezTo>
                    <a:pt x="104" y="193"/>
                    <a:pt x="109" y="194"/>
                    <a:pt x="109" y="192"/>
                  </a:cubicBezTo>
                  <a:cubicBezTo>
                    <a:pt x="109" y="190"/>
                    <a:pt x="107" y="192"/>
                    <a:pt x="103" y="190"/>
                  </a:cubicBezTo>
                  <a:cubicBezTo>
                    <a:pt x="100" y="188"/>
                    <a:pt x="98" y="189"/>
                    <a:pt x="98" y="191"/>
                  </a:cubicBezTo>
                  <a:cubicBezTo>
                    <a:pt x="97" y="193"/>
                    <a:pt x="94" y="192"/>
                    <a:pt x="93" y="191"/>
                  </a:cubicBezTo>
                  <a:cubicBezTo>
                    <a:pt x="93" y="191"/>
                    <a:pt x="92" y="191"/>
                    <a:pt x="92" y="190"/>
                  </a:cubicBezTo>
                  <a:cubicBezTo>
                    <a:pt x="92" y="193"/>
                    <a:pt x="90" y="194"/>
                    <a:pt x="88" y="193"/>
                  </a:cubicBezTo>
                  <a:cubicBezTo>
                    <a:pt x="86" y="193"/>
                    <a:pt x="84" y="196"/>
                    <a:pt x="82" y="196"/>
                  </a:cubicBezTo>
                  <a:cubicBezTo>
                    <a:pt x="79" y="196"/>
                    <a:pt x="77" y="199"/>
                    <a:pt x="76" y="201"/>
                  </a:cubicBezTo>
                  <a:cubicBezTo>
                    <a:pt x="76" y="203"/>
                    <a:pt x="73" y="202"/>
                    <a:pt x="73" y="204"/>
                  </a:cubicBezTo>
                  <a:cubicBezTo>
                    <a:pt x="73" y="205"/>
                    <a:pt x="73" y="206"/>
                    <a:pt x="72" y="208"/>
                  </a:cubicBezTo>
                  <a:cubicBezTo>
                    <a:pt x="71" y="209"/>
                    <a:pt x="72" y="210"/>
                    <a:pt x="73" y="212"/>
                  </a:cubicBezTo>
                  <a:cubicBezTo>
                    <a:pt x="74" y="215"/>
                    <a:pt x="77" y="215"/>
                    <a:pt x="78" y="215"/>
                  </a:cubicBezTo>
                  <a:cubicBezTo>
                    <a:pt x="79" y="216"/>
                    <a:pt x="84" y="220"/>
                    <a:pt x="84" y="221"/>
                  </a:cubicBezTo>
                  <a:cubicBezTo>
                    <a:pt x="84" y="223"/>
                    <a:pt x="80" y="226"/>
                    <a:pt x="79" y="227"/>
                  </a:cubicBezTo>
                  <a:cubicBezTo>
                    <a:pt x="77" y="228"/>
                    <a:pt x="75" y="230"/>
                    <a:pt x="76" y="232"/>
                  </a:cubicBezTo>
                  <a:cubicBezTo>
                    <a:pt x="77" y="233"/>
                    <a:pt x="81" y="239"/>
                    <a:pt x="84" y="244"/>
                  </a:cubicBezTo>
                  <a:cubicBezTo>
                    <a:pt x="87" y="249"/>
                    <a:pt x="83" y="247"/>
                    <a:pt x="81" y="249"/>
                  </a:cubicBezTo>
                  <a:cubicBezTo>
                    <a:pt x="80" y="251"/>
                    <a:pt x="82" y="254"/>
                    <a:pt x="82" y="255"/>
                  </a:cubicBezTo>
                  <a:cubicBezTo>
                    <a:pt x="83" y="256"/>
                    <a:pt x="80" y="256"/>
                    <a:pt x="81" y="257"/>
                  </a:cubicBezTo>
                  <a:cubicBezTo>
                    <a:pt x="81" y="259"/>
                    <a:pt x="84" y="259"/>
                    <a:pt x="85" y="260"/>
                  </a:cubicBezTo>
                  <a:cubicBezTo>
                    <a:pt x="85" y="261"/>
                    <a:pt x="82" y="262"/>
                    <a:pt x="83" y="264"/>
                  </a:cubicBezTo>
                  <a:cubicBezTo>
                    <a:pt x="85" y="266"/>
                    <a:pt x="87" y="266"/>
                    <a:pt x="88" y="268"/>
                  </a:cubicBezTo>
                  <a:cubicBezTo>
                    <a:pt x="88" y="271"/>
                    <a:pt x="82" y="271"/>
                    <a:pt x="83" y="273"/>
                  </a:cubicBezTo>
                  <a:cubicBezTo>
                    <a:pt x="83" y="275"/>
                    <a:pt x="90" y="277"/>
                    <a:pt x="93" y="281"/>
                  </a:cubicBezTo>
                  <a:cubicBezTo>
                    <a:pt x="96" y="284"/>
                    <a:pt x="96" y="285"/>
                    <a:pt x="95" y="287"/>
                  </a:cubicBezTo>
                  <a:cubicBezTo>
                    <a:pt x="94" y="291"/>
                    <a:pt x="85" y="294"/>
                    <a:pt x="83" y="298"/>
                  </a:cubicBezTo>
                  <a:cubicBezTo>
                    <a:pt x="81" y="303"/>
                    <a:pt x="74" y="305"/>
                    <a:pt x="71" y="308"/>
                  </a:cubicBezTo>
                  <a:cubicBezTo>
                    <a:pt x="69" y="310"/>
                    <a:pt x="68" y="312"/>
                    <a:pt x="67" y="313"/>
                  </a:cubicBezTo>
                  <a:cubicBezTo>
                    <a:pt x="68" y="313"/>
                    <a:pt x="70" y="313"/>
                    <a:pt x="70" y="312"/>
                  </a:cubicBezTo>
                  <a:cubicBezTo>
                    <a:pt x="72" y="311"/>
                    <a:pt x="74" y="316"/>
                    <a:pt x="75" y="317"/>
                  </a:cubicBezTo>
                  <a:cubicBezTo>
                    <a:pt x="77" y="319"/>
                    <a:pt x="81" y="317"/>
                    <a:pt x="82" y="319"/>
                  </a:cubicBezTo>
                  <a:cubicBezTo>
                    <a:pt x="84" y="320"/>
                    <a:pt x="81" y="320"/>
                    <a:pt x="79" y="320"/>
                  </a:cubicBezTo>
                  <a:cubicBezTo>
                    <a:pt x="76" y="320"/>
                    <a:pt x="75" y="321"/>
                    <a:pt x="71" y="323"/>
                  </a:cubicBezTo>
                  <a:cubicBezTo>
                    <a:pt x="68" y="324"/>
                    <a:pt x="68" y="325"/>
                    <a:pt x="67" y="326"/>
                  </a:cubicBezTo>
                  <a:cubicBezTo>
                    <a:pt x="69" y="328"/>
                    <a:pt x="66" y="329"/>
                    <a:pt x="65" y="331"/>
                  </a:cubicBezTo>
                  <a:cubicBezTo>
                    <a:pt x="64" y="333"/>
                    <a:pt x="63" y="334"/>
                    <a:pt x="63" y="335"/>
                  </a:cubicBezTo>
                  <a:cubicBezTo>
                    <a:pt x="62" y="337"/>
                    <a:pt x="63" y="338"/>
                    <a:pt x="63" y="340"/>
                  </a:cubicBezTo>
                  <a:cubicBezTo>
                    <a:pt x="63" y="342"/>
                    <a:pt x="64" y="342"/>
                    <a:pt x="65" y="344"/>
                  </a:cubicBezTo>
                  <a:cubicBezTo>
                    <a:pt x="66" y="346"/>
                    <a:pt x="64" y="346"/>
                    <a:pt x="63" y="347"/>
                  </a:cubicBezTo>
                  <a:cubicBezTo>
                    <a:pt x="62" y="348"/>
                    <a:pt x="62" y="350"/>
                    <a:pt x="64" y="351"/>
                  </a:cubicBezTo>
                  <a:cubicBezTo>
                    <a:pt x="65" y="352"/>
                    <a:pt x="65" y="354"/>
                    <a:pt x="65" y="355"/>
                  </a:cubicBezTo>
                  <a:cubicBezTo>
                    <a:pt x="64" y="357"/>
                    <a:pt x="66" y="359"/>
                    <a:pt x="67" y="360"/>
                  </a:cubicBezTo>
                  <a:cubicBezTo>
                    <a:pt x="69" y="361"/>
                    <a:pt x="68" y="365"/>
                    <a:pt x="69" y="366"/>
                  </a:cubicBezTo>
                  <a:cubicBezTo>
                    <a:pt x="71" y="366"/>
                    <a:pt x="72" y="367"/>
                    <a:pt x="74" y="367"/>
                  </a:cubicBezTo>
                  <a:cubicBezTo>
                    <a:pt x="76" y="366"/>
                    <a:pt x="77" y="367"/>
                    <a:pt x="78" y="369"/>
                  </a:cubicBezTo>
                  <a:cubicBezTo>
                    <a:pt x="79" y="370"/>
                    <a:pt x="80" y="370"/>
                    <a:pt x="82" y="369"/>
                  </a:cubicBezTo>
                  <a:cubicBezTo>
                    <a:pt x="84" y="368"/>
                    <a:pt x="89" y="370"/>
                    <a:pt x="90" y="371"/>
                  </a:cubicBezTo>
                  <a:cubicBezTo>
                    <a:pt x="91" y="371"/>
                    <a:pt x="90" y="374"/>
                    <a:pt x="90" y="376"/>
                  </a:cubicBezTo>
                  <a:cubicBezTo>
                    <a:pt x="90" y="378"/>
                    <a:pt x="89" y="381"/>
                    <a:pt x="91" y="382"/>
                  </a:cubicBezTo>
                  <a:cubicBezTo>
                    <a:pt x="93" y="383"/>
                    <a:pt x="93" y="386"/>
                    <a:pt x="95" y="387"/>
                  </a:cubicBezTo>
                  <a:cubicBezTo>
                    <a:pt x="97" y="388"/>
                    <a:pt x="98" y="391"/>
                    <a:pt x="100" y="392"/>
                  </a:cubicBezTo>
                  <a:cubicBezTo>
                    <a:pt x="101" y="392"/>
                    <a:pt x="104" y="394"/>
                    <a:pt x="104" y="396"/>
                  </a:cubicBezTo>
                  <a:cubicBezTo>
                    <a:pt x="104" y="397"/>
                    <a:pt x="102" y="399"/>
                    <a:pt x="100" y="399"/>
                  </a:cubicBezTo>
                  <a:cubicBezTo>
                    <a:pt x="98" y="400"/>
                    <a:pt x="95" y="397"/>
                    <a:pt x="94" y="399"/>
                  </a:cubicBezTo>
                  <a:cubicBezTo>
                    <a:pt x="93" y="400"/>
                    <a:pt x="95" y="402"/>
                    <a:pt x="95" y="406"/>
                  </a:cubicBezTo>
                  <a:cubicBezTo>
                    <a:pt x="96" y="410"/>
                    <a:pt x="97" y="410"/>
                    <a:pt x="99" y="410"/>
                  </a:cubicBezTo>
                  <a:cubicBezTo>
                    <a:pt x="101" y="410"/>
                    <a:pt x="101" y="409"/>
                    <a:pt x="103" y="408"/>
                  </a:cubicBezTo>
                  <a:cubicBezTo>
                    <a:pt x="104" y="408"/>
                    <a:pt x="107" y="409"/>
                    <a:pt x="108" y="408"/>
                  </a:cubicBezTo>
                  <a:cubicBezTo>
                    <a:pt x="109" y="408"/>
                    <a:pt x="114" y="407"/>
                    <a:pt x="115" y="409"/>
                  </a:cubicBezTo>
                  <a:cubicBezTo>
                    <a:pt x="115" y="410"/>
                    <a:pt x="116" y="414"/>
                    <a:pt x="116" y="415"/>
                  </a:cubicBezTo>
                  <a:cubicBezTo>
                    <a:pt x="115" y="416"/>
                    <a:pt x="117" y="418"/>
                    <a:pt x="117" y="419"/>
                  </a:cubicBezTo>
                  <a:cubicBezTo>
                    <a:pt x="118" y="421"/>
                    <a:pt x="122" y="420"/>
                    <a:pt x="123" y="421"/>
                  </a:cubicBezTo>
                  <a:cubicBezTo>
                    <a:pt x="125" y="421"/>
                    <a:pt x="127" y="425"/>
                    <a:pt x="127" y="427"/>
                  </a:cubicBezTo>
                  <a:cubicBezTo>
                    <a:pt x="126" y="429"/>
                    <a:pt x="129" y="429"/>
                    <a:pt x="130" y="429"/>
                  </a:cubicBezTo>
                  <a:cubicBezTo>
                    <a:pt x="131" y="428"/>
                    <a:pt x="132" y="430"/>
                    <a:pt x="134" y="430"/>
                  </a:cubicBezTo>
                  <a:cubicBezTo>
                    <a:pt x="135" y="431"/>
                    <a:pt x="137" y="431"/>
                    <a:pt x="138" y="430"/>
                  </a:cubicBezTo>
                  <a:cubicBezTo>
                    <a:pt x="139" y="429"/>
                    <a:pt x="142" y="429"/>
                    <a:pt x="142" y="430"/>
                  </a:cubicBezTo>
                  <a:cubicBezTo>
                    <a:pt x="143" y="431"/>
                    <a:pt x="146" y="433"/>
                    <a:pt x="146" y="434"/>
                  </a:cubicBezTo>
                  <a:cubicBezTo>
                    <a:pt x="146" y="435"/>
                    <a:pt x="150" y="434"/>
                    <a:pt x="153" y="435"/>
                  </a:cubicBezTo>
                  <a:cubicBezTo>
                    <a:pt x="155" y="436"/>
                    <a:pt x="157" y="436"/>
                    <a:pt x="159" y="437"/>
                  </a:cubicBezTo>
                  <a:cubicBezTo>
                    <a:pt x="162" y="438"/>
                    <a:pt x="164" y="438"/>
                    <a:pt x="164" y="440"/>
                  </a:cubicBezTo>
                  <a:cubicBezTo>
                    <a:pt x="164" y="441"/>
                    <a:pt x="162" y="442"/>
                    <a:pt x="162" y="443"/>
                  </a:cubicBezTo>
                  <a:cubicBezTo>
                    <a:pt x="162" y="444"/>
                    <a:pt x="164" y="444"/>
                    <a:pt x="164" y="445"/>
                  </a:cubicBezTo>
                  <a:cubicBezTo>
                    <a:pt x="164" y="447"/>
                    <a:pt x="161" y="447"/>
                    <a:pt x="161" y="447"/>
                  </a:cubicBezTo>
                  <a:cubicBezTo>
                    <a:pt x="160" y="448"/>
                    <a:pt x="162" y="450"/>
                    <a:pt x="163" y="450"/>
                  </a:cubicBezTo>
                  <a:cubicBezTo>
                    <a:pt x="163" y="451"/>
                    <a:pt x="161" y="454"/>
                    <a:pt x="161" y="455"/>
                  </a:cubicBezTo>
                  <a:cubicBezTo>
                    <a:pt x="161" y="456"/>
                    <a:pt x="156" y="455"/>
                    <a:pt x="155" y="455"/>
                  </a:cubicBezTo>
                  <a:cubicBezTo>
                    <a:pt x="153" y="455"/>
                    <a:pt x="150" y="459"/>
                    <a:pt x="148" y="459"/>
                  </a:cubicBezTo>
                  <a:cubicBezTo>
                    <a:pt x="147" y="460"/>
                    <a:pt x="148" y="462"/>
                    <a:pt x="148" y="463"/>
                  </a:cubicBezTo>
                  <a:cubicBezTo>
                    <a:pt x="152" y="462"/>
                    <a:pt x="156" y="462"/>
                    <a:pt x="156" y="463"/>
                  </a:cubicBezTo>
                  <a:cubicBezTo>
                    <a:pt x="157" y="464"/>
                    <a:pt x="148" y="468"/>
                    <a:pt x="146" y="469"/>
                  </a:cubicBezTo>
                  <a:cubicBezTo>
                    <a:pt x="145" y="469"/>
                    <a:pt x="150" y="472"/>
                    <a:pt x="149" y="473"/>
                  </a:cubicBezTo>
                  <a:cubicBezTo>
                    <a:pt x="149" y="475"/>
                    <a:pt x="144" y="475"/>
                    <a:pt x="145" y="478"/>
                  </a:cubicBezTo>
                  <a:cubicBezTo>
                    <a:pt x="145" y="481"/>
                    <a:pt x="143" y="481"/>
                    <a:pt x="140" y="481"/>
                  </a:cubicBezTo>
                  <a:cubicBezTo>
                    <a:pt x="138" y="481"/>
                    <a:pt x="137" y="483"/>
                    <a:pt x="138" y="483"/>
                  </a:cubicBezTo>
                  <a:cubicBezTo>
                    <a:pt x="139" y="484"/>
                    <a:pt x="139" y="487"/>
                    <a:pt x="144" y="488"/>
                  </a:cubicBezTo>
                  <a:cubicBezTo>
                    <a:pt x="150" y="490"/>
                    <a:pt x="155" y="495"/>
                    <a:pt x="159" y="499"/>
                  </a:cubicBezTo>
                  <a:cubicBezTo>
                    <a:pt x="160" y="500"/>
                    <a:pt x="161" y="500"/>
                    <a:pt x="161" y="501"/>
                  </a:cubicBezTo>
                  <a:cubicBezTo>
                    <a:pt x="163" y="500"/>
                    <a:pt x="164" y="500"/>
                    <a:pt x="165" y="500"/>
                  </a:cubicBezTo>
                  <a:cubicBezTo>
                    <a:pt x="167" y="499"/>
                    <a:pt x="172" y="501"/>
                    <a:pt x="174" y="502"/>
                  </a:cubicBezTo>
                  <a:cubicBezTo>
                    <a:pt x="177" y="504"/>
                    <a:pt x="186" y="502"/>
                    <a:pt x="187" y="503"/>
                  </a:cubicBezTo>
                  <a:cubicBezTo>
                    <a:pt x="188" y="505"/>
                    <a:pt x="190" y="507"/>
                    <a:pt x="192" y="507"/>
                  </a:cubicBezTo>
                  <a:cubicBezTo>
                    <a:pt x="193" y="507"/>
                    <a:pt x="195" y="510"/>
                    <a:pt x="197" y="509"/>
                  </a:cubicBezTo>
                  <a:cubicBezTo>
                    <a:pt x="198" y="508"/>
                    <a:pt x="203" y="508"/>
                    <a:pt x="205" y="508"/>
                  </a:cubicBezTo>
                  <a:cubicBezTo>
                    <a:pt x="206" y="508"/>
                    <a:pt x="206" y="509"/>
                    <a:pt x="208" y="509"/>
                  </a:cubicBezTo>
                  <a:cubicBezTo>
                    <a:pt x="209" y="509"/>
                    <a:pt x="209" y="514"/>
                    <a:pt x="210" y="514"/>
                  </a:cubicBezTo>
                  <a:cubicBezTo>
                    <a:pt x="211" y="514"/>
                    <a:pt x="215" y="517"/>
                    <a:pt x="218" y="518"/>
                  </a:cubicBezTo>
                  <a:cubicBezTo>
                    <a:pt x="220" y="518"/>
                    <a:pt x="223" y="522"/>
                    <a:pt x="224" y="522"/>
                  </a:cubicBezTo>
                  <a:cubicBezTo>
                    <a:pt x="225" y="522"/>
                    <a:pt x="227" y="524"/>
                    <a:pt x="227" y="522"/>
                  </a:cubicBezTo>
                  <a:cubicBezTo>
                    <a:pt x="228" y="520"/>
                    <a:pt x="231" y="521"/>
                    <a:pt x="232" y="518"/>
                  </a:cubicBezTo>
                  <a:cubicBezTo>
                    <a:pt x="228" y="513"/>
                    <a:pt x="223" y="507"/>
                    <a:pt x="223" y="504"/>
                  </a:cubicBezTo>
                  <a:cubicBezTo>
                    <a:pt x="223" y="500"/>
                    <a:pt x="225" y="497"/>
                    <a:pt x="220" y="493"/>
                  </a:cubicBezTo>
                  <a:cubicBezTo>
                    <a:pt x="215" y="489"/>
                    <a:pt x="221" y="486"/>
                    <a:pt x="224" y="482"/>
                  </a:cubicBezTo>
                  <a:cubicBezTo>
                    <a:pt x="227" y="478"/>
                    <a:pt x="234" y="476"/>
                    <a:pt x="238" y="473"/>
                  </a:cubicBezTo>
                  <a:cubicBezTo>
                    <a:pt x="238" y="472"/>
                    <a:pt x="237" y="472"/>
                    <a:pt x="236" y="471"/>
                  </a:cubicBezTo>
                  <a:cubicBezTo>
                    <a:pt x="233" y="470"/>
                    <a:pt x="232" y="468"/>
                    <a:pt x="234" y="468"/>
                  </a:cubicBezTo>
                  <a:cubicBezTo>
                    <a:pt x="237" y="467"/>
                    <a:pt x="235" y="466"/>
                    <a:pt x="233" y="463"/>
                  </a:cubicBezTo>
                  <a:cubicBezTo>
                    <a:pt x="230" y="460"/>
                    <a:pt x="229" y="457"/>
                    <a:pt x="228" y="457"/>
                  </a:cubicBezTo>
                  <a:cubicBezTo>
                    <a:pt x="227" y="457"/>
                    <a:pt x="224" y="457"/>
                    <a:pt x="222" y="457"/>
                  </a:cubicBezTo>
                  <a:cubicBezTo>
                    <a:pt x="220" y="458"/>
                    <a:pt x="221" y="456"/>
                    <a:pt x="221" y="453"/>
                  </a:cubicBezTo>
                  <a:cubicBezTo>
                    <a:pt x="221" y="451"/>
                    <a:pt x="217" y="451"/>
                    <a:pt x="216" y="450"/>
                  </a:cubicBezTo>
                  <a:cubicBezTo>
                    <a:pt x="216" y="449"/>
                    <a:pt x="217" y="445"/>
                    <a:pt x="218" y="445"/>
                  </a:cubicBezTo>
                  <a:cubicBezTo>
                    <a:pt x="219" y="445"/>
                    <a:pt x="221" y="444"/>
                    <a:pt x="221" y="442"/>
                  </a:cubicBezTo>
                  <a:cubicBezTo>
                    <a:pt x="221" y="441"/>
                    <a:pt x="217" y="441"/>
                    <a:pt x="218" y="439"/>
                  </a:cubicBezTo>
                  <a:cubicBezTo>
                    <a:pt x="220" y="436"/>
                    <a:pt x="223" y="436"/>
                    <a:pt x="223" y="434"/>
                  </a:cubicBezTo>
                  <a:cubicBezTo>
                    <a:pt x="223" y="431"/>
                    <a:pt x="225" y="429"/>
                    <a:pt x="227" y="431"/>
                  </a:cubicBezTo>
                  <a:cubicBezTo>
                    <a:pt x="230" y="432"/>
                    <a:pt x="231" y="437"/>
                    <a:pt x="234" y="436"/>
                  </a:cubicBezTo>
                  <a:cubicBezTo>
                    <a:pt x="237" y="435"/>
                    <a:pt x="235" y="432"/>
                    <a:pt x="234" y="431"/>
                  </a:cubicBezTo>
                  <a:cubicBezTo>
                    <a:pt x="234" y="430"/>
                    <a:pt x="233" y="427"/>
                    <a:pt x="237" y="427"/>
                  </a:cubicBezTo>
                  <a:cubicBezTo>
                    <a:pt x="240" y="426"/>
                    <a:pt x="238" y="423"/>
                    <a:pt x="241" y="423"/>
                  </a:cubicBezTo>
                  <a:cubicBezTo>
                    <a:pt x="243" y="423"/>
                    <a:pt x="248" y="420"/>
                    <a:pt x="249" y="419"/>
                  </a:cubicBezTo>
                  <a:cubicBezTo>
                    <a:pt x="251" y="418"/>
                    <a:pt x="254" y="416"/>
                    <a:pt x="255" y="417"/>
                  </a:cubicBezTo>
                  <a:cubicBezTo>
                    <a:pt x="257" y="418"/>
                    <a:pt x="259" y="420"/>
                    <a:pt x="260" y="417"/>
                  </a:cubicBezTo>
                  <a:cubicBezTo>
                    <a:pt x="261" y="415"/>
                    <a:pt x="265" y="416"/>
                    <a:pt x="265" y="417"/>
                  </a:cubicBezTo>
                  <a:cubicBezTo>
                    <a:pt x="266" y="419"/>
                    <a:pt x="273" y="419"/>
                    <a:pt x="275" y="420"/>
                  </a:cubicBezTo>
                  <a:cubicBezTo>
                    <a:pt x="277" y="421"/>
                    <a:pt x="281" y="424"/>
                    <a:pt x="281" y="426"/>
                  </a:cubicBezTo>
                  <a:cubicBezTo>
                    <a:pt x="281" y="427"/>
                    <a:pt x="284" y="429"/>
                    <a:pt x="284" y="427"/>
                  </a:cubicBezTo>
                  <a:cubicBezTo>
                    <a:pt x="284" y="424"/>
                    <a:pt x="285" y="425"/>
                    <a:pt x="288" y="427"/>
                  </a:cubicBezTo>
                  <a:cubicBezTo>
                    <a:pt x="291" y="429"/>
                    <a:pt x="295" y="428"/>
                    <a:pt x="296" y="426"/>
                  </a:cubicBezTo>
                  <a:cubicBezTo>
                    <a:pt x="296" y="424"/>
                    <a:pt x="302" y="422"/>
                    <a:pt x="304" y="424"/>
                  </a:cubicBezTo>
                  <a:cubicBezTo>
                    <a:pt x="305" y="425"/>
                    <a:pt x="306" y="426"/>
                    <a:pt x="308" y="424"/>
                  </a:cubicBezTo>
                  <a:cubicBezTo>
                    <a:pt x="310" y="422"/>
                    <a:pt x="315" y="422"/>
                    <a:pt x="316" y="424"/>
                  </a:cubicBezTo>
                  <a:cubicBezTo>
                    <a:pt x="317" y="426"/>
                    <a:pt x="319" y="427"/>
                    <a:pt x="321" y="427"/>
                  </a:cubicBezTo>
                  <a:cubicBezTo>
                    <a:pt x="324" y="427"/>
                    <a:pt x="324" y="430"/>
                    <a:pt x="325" y="429"/>
                  </a:cubicBezTo>
                  <a:cubicBezTo>
                    <a:pt x="327" y="429"/>
                    <a:pt x="326" y="425"/>
                    <a:pt x="328" y="425"/>
                  </a:cubicBezTo>
                  <a:cubicBezTo>
                    <a:pt x="330" y="426"/>
                    <a:pt x="331" y="428"/>
                    <a:pt x="334" y="428"/>
                  </a:cubicBezTo>
                  <a:cubicBezTo>
                    <a:pt x="337" y="428"/>
                    <a:pt x="339" y="427"/>
                    <a:pt x="339" y="425"/>
                  </a:cubicBezTo>
                  <a:cubicBezTo>
                    <a:pt x="339" y="423"/>
                    <a:pt x="339" y="419"/>
                    <a:pt x="337" y="419"/>
                  </a:cubicBezTo>
                  <a:cubicBezTo>
                    <a:pt x="335" y="419"/>
                    <a:pt x="334" y="417"/>
                    <a:pt x="331" y="417"/>
                  </a:cubicBezTo>
                  <a:cubicBezTo>
                    <a:pt x="329" y="417"/>
                    <a:pt x="327" y="414"/>
                    <a:pt x="329" y="413"/>
                  </a:cubicBezTo>
                  <a:cubicBezTo>
                    <a:pt x="331" y="412"/>
                    <a:pt x="335" y="411"/>
                    <a:pt x="334" y="409"/>
                  </a:cubicBezTo>
                  <a:cubicBezTo>
                    <a:pt x="334" y="407"/>
                    <a:pt x="333" y="404"/>
                    <a:pt x="336" y="403"/>
                  </a:cubicBezTo>
                  <a:cubicBezTo>
                    <a:pt x="339" y="403"/>
                    <a:pt x="345" y="403"/>
                    <a:pt x="344" y="402"/>
                  </a:cubicBezTo>
                  <a:cubicBezTo>
                    <a:pt x="344" y="401"/>
                    <a:pt x="338" y="400"/>
                    <a:pt x="337" y="398"/>
                  </a:cubicBezTo>
                  <a:cubicBezTo>
                    <a:pt x="336" y="396"/>
                    <a:pt x="336" y="392"/>
                    <a:pt x="337" y="391"/>
                  </a:cubicBezTo>
                  <a:cubicBezTo>
                    <a:pt x="338" y="391"/>
                    <a:pt x="341" y="392"/>
                    <a:pt x="344" y="391"/>
                  </a:cubicBezTo>
                  <a:cubicBezTo>
                    <a:pt x="346" y="390"/>
                    <a:pt x="350" y="392"/>
                    <a:pt x="353" y="390"/>
                  </a:cubicBezTo>
                  <a:cubicBezTo>
                    <a:pt x="356" y="388"/>
                    <a:pt x="362" y="388"/>
                    <a:pt x="365" y="388"/>
                  </a:cubicBezTo>
                  <a:cubicBezTo>
                    <a:pt x="369" y="388"/>
                    <a:pt x="371" y="385"/>
                    <a:pt x="374" y="385"/>
                  </a:cubicBezTo>
                  <a:cubicBezTo>
                    <a:pt x="376" y="385"/>
                    <a:pt x="383" y="384"/>
                    <a:pt x="385" y="383"/>
                  </a:cubicBezTo>
                  <a:cubicBezTo>
                    <a:pt x="387" y="382"/>
                    <a:pt x="396" y="381"/>
                    <a:pt x="397" y="379"/>
                  </a:cubicBezTo>
                  <a:cubicBezTo>
                    <a:pt x="397" y="377"/>
                    <a:pt x="405" y="376"/>
                    <a:pt x="407" y="377"/>
                  </a:cubicBezTo>
                  <a:cubicBezTo>
                    <a:pt x="409" y="378"/>
                    <a:pt x="411" y="378"/>
                    <a:pt x="413" y="378"/>
                  </a:cubicBezTo>
                  <a:cubicBezTo>
                    <a:pt x="415" y="377"/>
                    <a:pt x="418" y="379"/>
                    <a:pt x="418" y="381"/>
                  </a:cubicBezTo>
                  <a:cubicBezTo>
                    <a:pt x="418" y="383"/>
                    <a:pt x="420" y="385"/>
                    <a:pt x="420" y="386"/>
                  </a:cubicBezTo>
                  <a:cubicBezTo>
                    <a:pt x="419" y="388"/>
                    <a:pt x="418" y="389"/>
                    <a:pt x="419" y="390"/>
                  </a:cubicBezTo>
                  <a:cubicBezTo>
                    <a:pt x="420" y="391"/>
                    <a:pt x="425" y="390"/>
                    <a:pt x="426" y="389"/>
                  </a:cubicBezTo>
                  <a:cubicBezTo>
                    <a:pt x="427" y="387"/>
                    <a:pt x="429" y="389"/>
                    <a:pt x="429" y="391"/>
                  </a:cubicBezTo>
                  <a:cubicBezTo>
                    <a:pt x="429" y="392"/>
                    <a:pt x="431" y="393"/>
                    <a:pt x="431" y="391"/>
                  </a:cubicBezTo>
                  <a:cubicBezTo>
                    <a:pt x="431" y="389"/>
                    <a:pt x="434" y="391"/>
                    <a:pt x="435" y="392"/>
                  </a:cubicBezTo>
                  <a:cubicBezTo>
                    <a:pt x="436" y="393"/>
                    <a:pt x="439" y="390"/>
                    <a:pt x="439" y="392"/>
                  </a:cubicBezTo>
                  <a:cubicBezTo>
                    <a:pt x="439" y="394"/>
                    <a:pt x="434" y="395"/>
                    <a:pt x="436" y="397"/>
                  </a:cubicBezTo>
                  <a:cubicBezTo>
                    <a:pt x="439" y="399"/>
                    <a:pt x="440" y="395"/>
                    <a:pt x="443" y="396"/>
                  </a:cubicBezTo>
                  <a:cubicBezTo>
                    <a:pt x="445" y="397"/>
                    <a:pt x="449" y="393"/>
                    <a:pt x="451" y="392"/>
                  </a:cubicBezTo>
                  <a:cubicBezTo>
                    <a:pt x="454" y="392"/>
                    <a:pt x="456" y="389"/>
                    <a:pt x="459" y="388"/>
                  </a:cubicBezTo>
                  <a:cubicBezTo>
                    <a:pt x="461" y="387"/>
                    <a:pt x="465" y="387"/>
                    <a:pt x="464" y="389"/>
                  </a:cubicBezTo>
                  <a:cubicBezTo>
                    <a:pt x="463" y="390"/>
                    <a:pt x="461" y="393"/>
                    <a:pt x="466" y="395"/>
                  </a:cubicBezTo>
                  <a:cubicBezTo>
                    <a:pt x="472" y="397"/>
                    <a:pt x="478" y="407"/>
                    <a:pt x="481" y="412"/>
                  </a:cubicBezTo>
                  <a:cubicBezTo>
                    <a:pt x="484" y="417"/>
                    <a:pt x="488" y="427"/>
                    <a:pt x="489" y="427"/>
                  </a:cubicBezTo>
                  <a:cubicBezTo>
                    <a:pt x="491" y="427"/>
                    <a:pt x="492" y="422"/>
                    <a:pt x="494" y="422"/>
                  </a:cubicBezTo>
                  <a:cubicBezTo>
                    <a:pt x="496" y="421"/>
                    <a:pt x="498" y="426"/>
                    <a:pt x="500" y="426"/>
                  </a:cubicBezTo>
                  <a:cubicBezTo>
                    <a:pt x="503" y="427"/>
                    <a:pt x="506" y="428"/>
                    <a:pt x="508" y="427"/>
                  </a:cubicBezTo>
                  <a:cubicBezTo>
                    <a:pt x="510" y="427"/>
                    <a:pt x="515" y="424"/>
                    <a:pt x="516" y="425"/>
                  </a:cubicBezTo>
                  <a:cubicBezTo>
                    <a:pt x="518" y="426"/>
                    <a:pt x="520" y="426"/>
                    <a:pt x="521" y="429"/>
                  </a:cubicBezTo>
                  <a:cubicBezTo>
                    <a:pt x="523" y="433"/>
                    <a:pt x="525" y="433"/>
                    <a:pt x="526" y="433"/>
                  </a:cubicBezTo>
                  <a:cubicBezTo>
                    <a:pt x="528" y="433"/>
                    <a:pt x="528" y="435"/>
                    <a:pt x="528" y="436"/>
                  </a:cubicBezTo>
                  <a:cubicBezTo>
                    <a:pt x="528" y="438"/>
                    <a:pt x="531" y="440"/>
                    <a:pt x="532" y="440"/>
                  </a:cubicBezTo>
                  <a:cubicBezTo>
                    <a:pt x="534" y="440"/>
                    <a:pt x="537" y="439"/>
                    <a:pt x="539" y="439"/>
                  </a:cubicBezTo>
                  <a:cubicBezTo>
                    <a:pt x="540" y="438"/>
                    <a:pt x="541" y="437"/>
                    <a:pt x="541" y="439"/>
                  </a:cubicBezTo>
                  <a:cubicBezTo>
                    <a:pt x="542" y="440"/>
                    <a:pt x="544" y="443"/>
                    <a:pt x="545" y="443"/>
                  </a:cubicBezTo>
                  <a:cubicBezTo>
                    <a:pt x="547" y="443"/>
                    <a:pt x="549" y="444"/>
                    <a:pt x="550" y="443"/>
                  </a:cubicBezTo>
                  <a:cubicBezTo>
                    <a:pt x="550" y="442"/>
                    <a:pt x="554" y="441"/>
                    <a:pt x="555" y="441"/>
                  </a:cubicBezTo>
                  <a:cubicBezTo>
                    <a:pt x="557" y="441"/>
                    <a:pt x="562" y="440"/>
                    <a:pt x="563" y="438"/>
                  </a:cubicBezTo>
                  <a:cubicBezTo>
                    <a:pt x="564" y="435"/>
                    <a:pt x="568" y="435"/>
                    <a:pt x="569" y="434"/>
                  </a:cubicBezTo>
                  <a:cubicBezTo>
                    <a:pt x="570" y="433"/>
                    <a:pt x="573" y="432"/>
                    <a:pt x="574" y="430"/>
                  </a:cubicBezTo>
                  <a:cubicBezTo>
                    <a:pt x="575" y="429"/>
                    <a:pt x="579" y="429"/>
                    <a:pt x="579" y="428"/>
                  </a:cubicBezTo>
                  <a:cubicBezTo>
                    <a:pt x="580" y="427"/>
                    <a:pt x="583" y="427"/>
                    <a:pt x="585" y="427"/>
                  </a:cubicBezTo>
                  <a:cubicBezTo>
                    <a:pt x="587" y="428"/>
                    <a:pt x="595" y="429"/>
                    <a:pt x="596" y="429"/>
                  </a:cubicBezTo>
                  <a:cubicBezTo>
                    <a:pt x="598" y="429"/>
                    <a:pt x="598" y="433"/>
                    <a:pt x="599" y="434"/>
                  </a:cubicBezTo>
                  <a:cubicBezTo>
                    <a:pt x="600" y="434"/>
                    <a:pt x="604" y="437"/>
                    <a:pt x="606" y="436"/>
                  </a:cubicBezTo>
                  <a:cubicBezTo>
                    <a:pt x="607" y="435"/>
                    <a:pt x="610" y="434"/>
                    <a:pt x="612" y="436"/>
                  </a:cubicBezTo>
                  <a:cubicBezTo>
                    <a:pt x="614" y="437"/>
                    <a:pt x="617" y="439"/>
                    <a:pt x="618" y="437"/>
                  </a:cubicBezTo>
                  <a:cubicBezTo>
                    <a:pt x="619" y="436"/>
                    <a:pt x="624" y="435"/>
                    <a:pt x="624" y="434"/>
                  </a:cubicBezTo>
                  <a:cubicBezTo>
                    <a:pt x="625" y="433"/>
                    <a:pt x="626" y="430"/>
                    <a:pt x="625" y="429"/>
                  </a:cubicBezTo>
                  <a:cubicBezTo>
                    <a:pt x="623" y="428"/>
                    <a:pt x="622" y="424"/>
                    <a:pt x="622" y="423"/>
                  </a:cubicBezTo>
                  <a:cubicBezTo>
                    <a:pt x="621" y="421"/>
                    <a:pt x="625" y="420"/>
                    <a:pt x="625" y="419"/>
                  </a:cubicBezTo>
                  <a:cubicBezTo>
                    <a:pt x="626" y="417"/>
                    <a:pt x="628" y="417"/>
                    <a:pt x="629" y="416"/>
                  </a:cubicBezTo>
                  <a:cubicBezTo>
                    <a:pt x="630" y="415"/>
                    <a:pt x="631" y="413"/>
                    <a:pt x="632" y="413"/>
                  </a:cubicBezTo>
                  <a:cubicBezTo>
                    <a:pt x="634" y="414"/>
                    <a:pt x="637" y="415"/>
                    <a:pt x="638" y="415"/>
                  </a:cubicBezTo>
                  <a:cubicBezTo>
                    <a:pt x="639" y="416"/>
                    <a:pt x="642" y="417"/>
                    <a:pt x="643" y="417"/>
                  </a:cubicBezTo>
                  <a:cubicBezTo>
                    <a:pt x="645" y="417"/>
                    <a:pt x="647" y="418"/>
                    <a:pt x="649" y="419"/>
                  </a:cubicBezTo>
                  <a:cubicBezTo>
                    <a:pt x="651" y="420"/>
                    <a:pt x="656" y="420"/>
                    <a:pt x="657" y="421"/>
                  </a:cubicBezTo>
                  <a:cubicBezTo>
                    <a:pt x="658" y="423"/>
                    <a:pt x="657" y="427"/>
                    <a:pt x="658" y="428"/>
                  </a:cubicBezTo>
                  <a:cubicBezTo>
                    <a:pt x="659" y="430"/>
                    <a:pt x="662" y="433"/>
                    <a:pt x="663" y="432"/>
                  </a:cubicBezTo>
                  <a:cubicBezTo>
                    <a:pt x="664" y="431"/>
                    <a:pt x="668" y="434"/>
                    <a:pt x="670" y="434"/>
                  </a:cubicBezTo>
                  <a:cubicBezTo>
                    <a:pt x="672" y="434"/>
                    <a:pt x="674" y="431"/>
                    <a:pt x="676" y="431"/>
                  </a:cubicBezTo>
                  <a:cubicBezTo>
                    <a:pt x="677" y="431"/>
                    <a:pt x="682" y="430"/>
                    <a:pt x="683" y="430"/>
                  </a:cubicBezTo>
                  <a:cubicBezTo>
                    <a:pt x="685" y="431"/>
                    <a:pt x="690" y="433"/>
                    <a:pt x="691" y="432"/>
                  </a:cubicBezTo>
                  <a:cubicBezTo>
                    <a:pt x="691" y="432"/>
                    <a:pt x="696" y="432"/>
                    <a:pt x="697" y="434"/>
                  </a:cubicBezTo>
                  <a:cubicBezTo>
                    <a:pt x="697" y="435"/>
                    <a:pt x="703" y="435"/>
                    <a:pt x="703" y="437"/>
                  </a:cubicBezTo>
                  <a:cubicBezTo>
                    <a:pt x="703" y="439"/>
                    <a:pt x="707" y="439"/>
                    <a:pt x="708" y="441"/>
                  </a:cubicBezTo>
                  <a:cubicBezTo>
                    <a:pt x="709" y="443"/>
                    <a:pt x="716" y="442"/>
                    <a:pt x="718" y="443"/>
                  </a:cubicBezTo>
                  <a:cubicBezTo>
                    <a:pt x="719" y="444"/>
                    <a:pt x="728" y="444"/>
                    <a:pt x="729" y="443"/>
                  </a:cubicBezTo>
                  <a:cubicBezTo>
                    <a:pt x="729" y="442"/>
                    <a:pt x="737" y="442"/>
                    <a:pt x="739" y="441"/>
                  </a:cubicBezTo>
                  <a:cubicBezTo>
                    <a:pt x="741" y="439"/>
                    <a:pt x="745" y="440"/>
                    <a:pt x="745" y="438"/>
                  </a:cubicBezTo>
                  <a:cubicBezTo>
                    <a:pt x="746" y="437"/>
                    <a:pt x="750" y="435"/>
                    <a:pt x="752" y="434"/>
                  </a:cubicBezTo>
                  <a:cubicBezTo>
                    <a:pt x="754" y="433"/>
                    <a:pt x="761" y="433"/>
                    <a:pt x="762" y="434"/>
                  </a:cubicBezTo>
                  <a:cubicBezTo>
                    <a:pt x="762" y="436"/>
                    <a:pt x="767" y="437"/>
                    <a:pt x="769" y="436"/>
                  </a:cubicBezTo>
                  <a:cubicBezTo>
                    <a:pt x="771" y="435"/>
                    <a:pt x="776" y="436"/>
                    <a:pt x="776" y="438"/>
                  </a:cubicBezTo>
                  <a:cubicBezTo>
                    <a:pt x="777" y="439"/>
                    <a:pt x="783" y="440"/>
                    <a:pt x="784" y="440"/>
                  </a:cubicBezTo>
                  <a:cubicBezTo>
                    <a:pt x="786" y="439"/>
                    <a:pt x="790" y="436"/>
                    <a:pt x="792" y="436"/>
                  </a:cubicBezTo>
                  <a:cubicBezTo>
                    <a:pt x="793" y="436"/>
                    <a:pt x="796" y="434"/>
                    <a:pt x="795" y="432"/>
                  </a:cubicBezTo>
                  <a:cubicBezTo>
                    <a:pt x="795" y="431"/>
                    <a:pt x="799" y="426"/>
                    <a:pt x="799" y="424"/>
                  </a:cubicBezTo>
                  <a:cubicBezTo>
                    <a:pt x="800" y="422"/>
                    <a:pt x="803" y="417"/>
                    <a:pt x="804" y="416"/>
                  </a:cubicBezTo>
                  <a:cubicBezTo>
                    <a:pt x="805" y="416"/>
                    <a:pt x="808" y="414"/>
                    <a:pt x="808" y="412"/>
                  </a:cubicBezTo>
                  <a:cubicBezTo>
                    <a:pt x="808" y="411"/>
                    <a:pt x="807" y="407"/>
                    <a:pt x="805" y="407"/>
                  </a:cubicBezTo>
                  <a:cubicBezTo>
                    <a:pt x="804" y="407"/>
                    <a:pt x="801" y="407"/>
                    <a:pt x="805" y="402"/>
                  </a:cubicBezTo>
                  <a:cubicBezTo>
                    <a:pt x="808" y="398"/>
                    <a:pt x="814" y="399"/>
                    <a:pt x="815" y="399"/>
                  </a:cubicBezTo>
                  <a:cubicBezTo>
                    <a:pt x="816" y="399"/>
                    <a:pt x="823" y="397"/>
                    <a:pt x="827" y="398"/>
                  </a:cubicBezTo>
                  <a:cubicBezTo>
                    <a:pt x="830" y="399"/>
                    <a:pt x="832" y="398"/>
                    <a:pt x="836" y="400"/>
                  </a:cubicBezTo>
                  <a:cubicBezTo>
                    <a:pt x="839" y="401"/>
                    <a:pt x="844" y="401"/>
                    <a:pt x="846" y="402"/>
                  </a:cubicBezTo>
                  <a:cubicBezTo>
                    <a:pt x="847" y="404"/>
                    <a:pt x="851" y="405"/>
                    <a:pt x="851" y="408"/>
                  </a:cubicBezTo>
                  <a:cubicBezTo>
                    <a:pt x="850" y="411"/>
                    <a:pt x="853" y="410"/>
                    <a:pt x="855" y="416"/>
                  </a:cubicBezTo>
                  <a:cubicBezTo>
                    <a:pt x="856" y="422"/>
                    <a:pt x="859" y="422"/>
                    <a:pt x="859" y="425"/>
                  </a:cubicBezTo>
                  <a:cubicBezTo>
                    <a:pt x="860" y="428"/>
                    <a:pt x="864" y="433"/>
                    <a:pt x="863" y="435"/>
                  </a:cubicBezTo>
                  <a:cubicBezTo>
                    <a:pt x="863" y="437"/>
                    <a:pt x="862" y="439"/>
                    <a:pt x="866" y="439"/>
                  </a:cubicBezTo>
                  <a:cubicBezTo>
                    <a:pt x="871" y="440"/>
                    <a:pt x="873" y="443"/>
                    <a:pt x="874" y="442"/>
                  </a:cubicBezTo>
                  <a:cubicBezTo>
                    <a:pt x="875" y="442"/>
                    <a:pt x="880" y="444"/>
                    <a:pt x="882" y="446"/>
                  </a:cubicBezTo>
                  <a:cubicBezTo>
                    <a:pt x="885" y="448"/>
                    <a:pt x="888" y="447"/>
                    <a:pt x="888" y="450"/>
                  </a:cubicBezTo>
                  <a:cubicBezTo>
                    <a:pt x="888" y="452"/>
                    <a:pt x="890" y="454"/>
                    <a:pt x="890" y="457"/>
                  </a:cubicBezTo>
                  <a:cubicBezTo>
                    <a:pt x="890" y="459"/>
                    <a:pt x="894" y="460"/>
                    <a:pt x="898" y="460"/>
                  </a:cubicBezTo>
                  <a:cubicBezTo>
                    <a:pt x="901" y="459"/>
                    <a:pt x="903" y="461"/>
                    <a:pt x="905" y="458"/>
                  </a:cubicBezTo>
                  <a:cubicBezTo>
                    <a:pt x="906" y="455"/>
                    <a:pt x="911" y="456"/>
                    <a:pt x="913" y="455"/>
                  </a:cubicBezTo>
                  <a:cubicBezTo>
                    <a:pt x="914" y="454"/>
                    <a:pt x="919" y="453"/>
                    <a:pt x="919" y="457"/>
                  </a:cubicBezTo>
                  <a:cubicBezTo>
                    <a:pt x="919" y="461"/>
                    <a:pt x="922" y="462"/>
                    <a:pt x="919" y="463"/>
                  </a:cubicBezTo>
                  <a:cubicBezTo>
                    <a:pt x="917" y="465"/>
                    <a:pt x="916" y="471"/>
                    <a:pt x="915" y="474"/>
                  </a:cubicBezTo>
                  <a:cubicBezTo>
                    <a:pt x="914" y="476"/>
                    <a:pt x="911" y="477"/>
                    <a:pt x="910" y="480"/>
                  </a:cubicBezTo>
                  <a:cubicBezTo>
                    <a:pt x="910" y="483"/>
                    <a:pt x="906" y="483"/>
                    <a:pt x="906" y="485"/>
                  </a:cubicBezTo>
                  <a:cubicBezTo>
                    <a:pt x="906" y="487"/>
                    <a:pt x="902" y="487"/>
                    <a:pt x="899" y="485"/>
                  </a:cubicBezTo>
                  <a:cubicBezTo>
                    <a:pt x="897" y="483"/>
                    <a:pt x="895" y="488"/>
                    <a:pt x="893" y="488"/>
                  </a:cubicBezTo>
                  <a:cubicBezTo>
                    <a:pt x="891" y="488"/>
                    <a:pt x="891" y="492"/>
                    <a:pt x="891" y="494"/>
                  </a:cubicBezTo>
                  <a:cubicBezTo>
                    <a:pt x="892" y="496"/>
                    <a:pt x="891" y="498"/>
                    <a:pt x="892" y="501"/>
                  </a:cubicBezTo>
                  <a:cubicBezTo>
                    <a:pt x="893" y="502"/>
                    <a:pt x="892" y="505"/>
                    <a:pt x="892" y="508"/>
                  </a:cubicBezTo>
                  <a:cubicBezTo>
                    <a:pt x="895" y="506"/>
                    <a:pt x="898" y="505"/>
                    <a:pt x="899" y="505"/>
                  </a:cubicBezTo>
                  <a:cubicBezTo>
                    <a:pt x="902" y="505"/>
                    <a:pt x="905" y="510"/>
                    <a:pt x="908" y="510"/>
                  </a:cubicBezTo>
                  <a:cubicBezTo>
                    <a:pt x="912" y="510"/>
                    <a:pt x="927" y="500"/>
                    <a:pt x="927" y="498"/>
                  </a:cubicBezTo>
                  <a:cubicBezTo>
                    <a:pt x="927" y="497"/>
                    <a:pt x="936" y="488"/>
                    <a:pt x="940" y="484"/>
                  </a:cubicBezTo>
                  <a:cubicBezTo>
                    <a:pt x="944" y="479"/>
                    <a:pt x="950" y="473"/>
                    <a:pt x="952" y="468"/>
                  </a:cubicBezTo>
                  <a:cubicBezTo>
                    <a:pt x="953" y="465"/>
                    <a:pt x="959" y="459"/>
                    <a:pt x="960" y="456"/>
                  </a:cubicBezTo>
                  <a:cubicBezTo>
                    <a:pt x="962" y="454"/>
                    <a:pt x="963" y="454"/>
                    <a:pt x="965" y="448"/>
                  </a:cubicBezTo>
                  <a:cubicBezTo>
                    <a:pt x="968" y="443"/>
                    <a:pt x="968" y="428"/>
                    <a:pt x="969" y="427"/>
                  </a:cubicBezTo>
                  <a:cubicBezTo>
                    <a:pt x="970" y="426"/>
                    <a:pt x="969" y="424"/>
                    <a:pt x="970" y="422"/>
                  </a:cubicBezTo>
                  <a:cubicBezTo>
                    <a:pt x="972" y="421"/>
                    <a:pt x="971" y="418"/>
                    <a:pt x="973" y="416"/>
                  </a:cubicBezTo>
                  <a:cubicBezTo>
                    <a:pt x="976" y="414"/>
                    <a:pt x="975" y="413"/>
                    <a:pt x="975" y="411"/>
                  </a:cubicBezTo>
                  <a:cubicBezTo>
                    <a:pt x="974" y="410"/>
                    <a:pt x="975" y="406"/>
                    <a:pt x="974" y="405"/>
                  </a:cubicBezTo>
                  <a:cubicBezTo>
                    <a:pt x="974" y="404"/>
                    <a:pt x="974" y="403"/>
                    <a:pt x="975" y="403"/>
                  </a:cubicBezTo>
                  <a:cubicBezTo>
                    <a:pt x="977" y="402"/>
                    <a:pt x="974" y="400"/>
                    <a:pt x="972" y="399"/>
                  </a:cubicBezTo>
                  <a:cubicBezTo>
                    <a:pt x="970" y="398"/>
                    <a:pt x="968" y="397"/>
                    <a:pt x="967" y="395"/>
                  </a:cubicBezTo>
                  <a:cubicBezTo>
                    <a:pt x="967" y="392"/>
                    <a:pt x="964" y="390"/>
                    <a:pt x="961" y="390"/>
                  </a:cubicBezTo>
                  <a:cubicBezTo>
                    <a:pt x="958" y="390"/>
                    <a:pt x="954" y="388"/>
                    <a:pt x="954" y="390"/>
                  </a:cubicBezTo>
                  <a:cubicBezTo>
                    <a:pt x="955" y="392"/>
                    <a:pt x="954" y="393"/>
                    <a:pt x="953" y="393"/>
                  </a:cubicBezTo>
                  <a:cubicBezTo>
                    <a:pt x="951" y="393"/>
                    <a:pt x="951" y="394"/>
                    <a:pt x="949" y="396"/>
                  </a:cubicBezTo>
                  <a:cubicBezTo>
                    <a:pt x="948" y="398"/>
                    <a:pt x="942" y="399"/>
                    <a:pt x="945" y="396"/>
                  </a:cubicBezTo>
                  <a:cubicBezTo>
                    <a:pt x="947" y="394"/>
                    <a:pt x="944" y="394"/>
                    <a:pt x="944" y="392"/>
                  </a:cubicBezTo>
                  <a:cubicBezTo>
                    <a:pt x="945" y="389"/>
                    <a:pt x="947" y="387"/>
                    <a:pt x="944" y="388"/>
                  </a:cubicBezTo>
                  <a:cubicBezTo>
                    <a:pt x="941" y="390"/>
                    <a:pt x="941" y="394"/>
                    <a:pt x="939" y="394"/>
                  </a:cubicBezTo>
                  <a:cubicBezTo>
                    <a:pt x="937" y="395"/>
                    <a:pt x="937" y="388"/>
                    <a:pt x="938" y="386"/>
                  </a:cubicBezTo>
                  <a:cubicBezTo>
                    <a:pt x="939" y="384"/>
                    <a:pt x="934" y="386"/>
                    <a:pt x="929" y="386"/>
                  </a:cubicBezTo>
                  <a:cubicBezTo>
                    <a:pt x="924" y="385"/>
                    <a:pt x="925" y="382"/>
                    <a:pt x="929" y="380"/>
                  </a:cubicBezTo>
                  <a:cubicBezTo>
                    <a:pt x="933" y="378"/>
                    <a:pt x="933" y="376"/>
                    <a:pt x="935" y="375"/>
                  </a:cubicBezTo>
                  <a:cubicBezTo>
                    <a:pt x="937" y="374"/>
                    <a:pt x="942" y="370"/>
                    <a:pt x="945" y="369"/>
                  </a:cubicBezTo>
                  <a:cubicBezTo>
                    <a:pt x="948" y="367"/>
                    <a:pt x="949" y="365"/>
                    <a:pt x="949" y="363"/>
                  </a:cubicBezTo>
                  <a:cubicBezTo>
                    <a:pt x="950" y="361"/>
                    <a:pt x="956" y="358"/>
                    <a:pt x="961" y="354"/>
                  </a:cubicBezTo>
                  <a:cubicBezTo>
                    <a:pt x="966" y="350"/>
                    <a:pt x="968" y="348"/>
                    <a:pt x="970" y="345"/>
                  </a:cubicBezTo>
                  <a:cubicBezTo>
                    <a:pt x="971" y="343"/>
                    <a:pt x="978" y="339"/>
                    <a:pt x="979" y="338"/>
                  </a:cubicBezTo>
                  <a:cubicBezTo>
                    <a:pt x="979" y="336"/>
                    <a:pt x="988" y="331"/>
                    <a:pt x="994" y="330"/>
                  </a:cubicBezTo>
                  <a:cubicBezTo>
                    <a:pt x="1000" y="329"/>
                    <a:pt x="1009" y="330"/>
                    <a:pt x="1011" y="332"/>
                  </a:cubicBezTo>
                  <a:cubicBezTo>
                    <a:pt x="1013" y="334"/>
                    <a:pt x="1014" y="333"/>
                    <a:pt x="1015" y="332"/>
                  </a:cubicBezTo>
                  <a:cubicBezTo>
                    <a:pt x="1016" y="331"/>
                    <a:pt x="1019" y="331"/>
                    <a:pt x="1023" y="332"/>
                  </a:cubicBezTo>
                  <a:cubicBezTo>
                    <a:pt x="1027" y="332"/>
                    <a:pt x="1028" y="330"/>
                    <a:pt x="1031" y="331"/>
                  </a:cubicBezTo>
                  <a:cubicBezTo>
                    <a:pt x="1033" y="331"/>
                    <a:pt x="1036" y="332"/>
                    <a:pt x="1037" y="329"/>
                  </a:cubicBezTo>
                  <a:cubicBezTo>
                    <a:pt x="1039" y="325"/>
                    <a:pt x="1047" y="326"/>
                    <a:pt x="1049" y="327"/>
                  </a:cubicBezTo>
                  <a:cubicBezTo>
                    <a:pt x="1050" y="329"/>
                    <a:pt x="1052" y="330"/>
                    <a:pt x="1055" y="329"/>
                  </a:cubicBezTo>
                  <a:cubicBezTo>
                    <a:pt x="1057" y="327"/>
                    <a:pt x="1057" y="331"/>
                    <a:pt x="1060" y="331"/>
                  </a:cubicBezTo>
                  <a:cubicBezTo>
                    <a:pt x="1063" y="332"/>
                    <a:pt x="1061" y="334"/>
                    <a:pt x="1059" y="334"/>
                  </a:cubicBezTo>
                  <a:cubicBezTo>
                    <a:pt x="1056" y="334"/>
                    <a:pt x="1053" y="335"/>
                    <a:pt x="1056" y="337"/>
                  </a:cubicBezTo>
                  <a:cubicBezTo>
                    <a:pt x="1059" y="338"/>
                    <a:pt x="1062" y="335"/>
                    <a:pt x="1064" y="335"/>
                  </a:cubicBezTo>
                  <a:cubicBezTo>
                    <a:pt x="1066" y="336"/>
                    <a:pt x="1070" y="336"/>
                    <a:pt x="1073" y="334"/>
                  </a:cubicBezTo>
                  <a:cubicBezTo>
                    <a:pt x="1076" y="332"/>
                    <a:pt x="1076" y="336"/>
                    <a:pt x="1078" y="334"/>
                  </a:cubicBezTo>
                  <a:cubicBezTo>
                    <a:pt x="1080" y="332"/>
                    <a:pt x="1085" y="332"/>
                    <a:pt x="1087" y="332"/>
                  </a:cubicBezTo>
                  <a:cubicBezTo>
                    <a:pt x="1089" y="332"/>
                    <a:pt x="1087" y="329"/>
                    <a:pt x="1083" y="329"/>
                  </a:cubicBezTo>
                  <a:cubicBezTo>
                    <a:pt x="1080" y="329"/>
                    <a:pt x="1080" y="327"/>
                    <a:pt x="1083" y="323"/>
                  </a:cubicBezTo>
                  <a:cubicBezTo>
                    <a:pt x="1086" y="318"/>
                    <a:pt x="1091" y="315"/>
                    <a:pt x="1095" y="312"/>
                  </a:cubicBezTo>
                  <a:cubicBezTo>
                    <a:pt x="1098" y="309"/>
                    <a:pt x="1101" y="311"/>
                    <a:pt x="1101" y="309"/>
                  </a:cubicBezTo>
                  <a:cubicBezTo>
                    <a:pt x="1101" y="307"/>
                    <a:pt x="1102" y="301"/>
                    <a:pt x="1105" y="301"/>
                  </a:cubicBezTo>
                  <a:cubicBezTo>
                    <a:pt x="1107" y="301"/>
                    <a:pt x="1114" y="302"/>
                    <a:pt x="1118" y="300"/>
                  </a:cubicBezTo>
                  <a:cubicBezTo>
                    <a:pt x="1122" y="298"/>
                    <a:pt x="1122" y="302"/>
                    <a:pt x="1123" y="302"/>
                  </a:cubicBezTo>
                  <a:cubicBezTo>
                    <a:pt x="1125" y="303"/>
                    <a:pt x="1127" y="299"/>
                    <a:pt x="1129" y="300"/>
                  </a:cubicBezTo>
                  <a:cubicBezTo>
                    <a:pt x="1131" y="301"/>
                    <a:pt x="1126" y="304"/>
                    <a:pt x="1125" y="308"/>
                  </a:cubicBezTo>
                  <a:cubicBezTo>
                    <a:pt x="1124" y="311"/>
                    <a:pt x="1128" y="310"/>
                    <a:pt x="1130" y="311"/>
                  </a:cubicBezTo>
                  <a:cubicBezTo>
                    <a:pt x="1132" y="312"/>
                    <a:pt x="1127" y="313"/>
                    <a:pt x="1128" y="314"/>
                  </a:cubicBezTo>
                  <a:cubicBezTo>
                    <a:pt x="1128" y="315"/>
                    <a:pt x="1132" y="315"/>
                    <a:pt x="1137" y="310"/>
                  </a:cubicBezTo>
                  <a:cubicBezTo>
                    <a:pt x="1143" y="305"/>
                    <a:pt x="1147" y="303"/>
                    <a:pt x="1151" y="303"/>
                  </a:cubicBezTo>
                  <a:cubicBezTo>
                    <a:pt x="1154" y="304"/>
                    <a:pt x="1152" y="300"/>
                    <a:pt x="1152" y="296"/>
                  </a:cubicBezTo>
                  <a:cubicBezTo>
                    <a:pt x="1153" y="291"/>
                    <a:pt x="1163" y="289"/>
                    <a:pt x="1166" y="291"/>
                  </a:cubicBezTo>
                  <a:cubicBezTo>
                    <a:pt x="1170" y="292"/>
                    <a:pt x="1169" y="293"/>
                    <a:pt x="1166" y="293"/>
                  </a:cubicBezTo>
                  <a:cubicBezTo>
                    <a:pt x="1163" y="292"/>
                    <a:pt x="1160" y="295"/>
                    <a:pt x="1160" y="299"/>
                  </a:cubicBezTo>
                  <a:cubicBezTo>
                    <a:pt x="1160" y="303"/>
                    <a:pt x="1157" y="304"/>
                    <a:pt x="1159" y="306"/>
                  </a:cubicBezTo>
                  <a:cubicBezTo>
                    <a:pt x="1160" y="307"/>
                    <a:pt x="1156" y="308"/>
                    <a:pt x="1156" y="309"/>
                  </a:cubicBezTo>
                  <a:cubicBezTo>
                    <a:pt x="1156" y="311"/>
                    <a:pt x="1156" y="312"/>
                    <a:pt x="1154" y="313"/>
                  </a:cubicBezTo>
                  <a:cubicBezTo>
                    <a:pt x="1152" y="314"/>
                    <a:pt x="1144" y="314"/>
                    <a:pt x="1143" y="317"/>
                  </a:cubicBezTo>
                  <a:cubicBezTo>
                    <a:pt x="1143" y="321"/>
                    <a:pt x="1139" y="321"/>
                    <a:pt x="1137" y="325"/>
                  </a:cubicBezTo>
                  <a:cubicBezTo>
                    <a:pt x="1135" y="329"/>
                    <a:pt x="1127" y="331"/>
                    <a:pt x="1122" y="338"/>
                  </a:cubicBezTo>
                  <a:cubicBezTo>
                    <a:pt x="1117" y="346"/>
                    <a:pt x="1109" y="346"/>
                    <a:pt x="1109" y="347"/>
                  </a:cubicBezTo>
                  <a:cubicBezTo>
                    <a:pt x="1109" y="349"/>
                    <a:pt x="1103" y="349"/>
                    <a:pt x="1101" y="349"/>
                  </a:cubicBezTo>
                  <a:cubicBezTo>
                    <a:pt x="1099" y="349"/>
                    <a:pt x="1103" y="354"/>
                    <a:pt x="1099" y="359"/>
                  </a:cubicBezTo>
                  <a:cubicBezTo>
                    <a:pt x="1094" y="364"/>
                    <a:pt x="1091" y="370"/>
                    <a:pt x="1091" y="377"/>
                  </a:cubicBezTo>
                  <a:cubicBezTo>
                    <a:pt x="1091" y="384"/>
                    <a:pt x="1094" y="403"/>
                    <a:pt x="1096" y="407"/>
                  </a:cubicBezTo>
                  <a:cubicBezTo>
                    <a:pt x="1098" y="410"/>
                    <a:pt x="1096" y="419"/>
                    <a:pt x="1098" y="421"/>
                  </a:cubicBezTo>
                  <a:cubicBezTo>
                    <a:pt x="1100" y="422"/>
                    <a:pt x="1099" y="425"/>
                    <a:pt x="1100" y="426"/>
                  </a:cubicBezTo>
                  <a:cubicBezTo>
                    <a:pt x="1101" y="427"/>
                    <a:pt x="1106" y="422"/>
                    <a:pt x="1109" y="419"/>
                  </a:cubicBezTo>
                  <a:cubicBezTo>
                    <a:pt x="1112" y="417"/>
                    <a:pt x="1111" y="416"/>
                    <a:pt x="1113" y="415"/>
                  </a:cubicBezTo>
                  <a:cubicBezTo>
                    <a:pt x="1115" y="413"/>
                    <a:pt x="1114" y="408"/>
                    <a:pt x="1114" y="406"/>
                  </a:cubicBezTo>
                  <a:cubicBezTo>
                    <a:pt x="1115" y="405"/>
                    <a:pt x="1119" y="404"/>
                    <a:pt x="1120" y="403"/>
                  </a:cubicBezTo>
                  <a:cubicBezTo>
                    <a:pt x="1121" y="401"/>
                    <a:pt x="1124" y="402"/>
                    <a:pt x="1126" y="401"/>
                  </a:cubicBezTo>
                  <a:cubicBezTo>
                    <a:pt x="1128" y="401"/>
                    <a:pt x="1126" y="397"/>
                    <a:pt x="1125" y="395"/>
                  </a:cubicBezTo>
                  <a:cubicBezTo>
                    <a:pt x="1125" y="392"/>
                    <a:pt x="1130" y="389"/>
                    <a:pt x="1133" y="387"/>
                  </a:cubicBezTo>
                  <a:cubicBezTo>
                    <a:pt x="1136" y="385"/>
                    <a:pt x="1139" y="389"/>
                    <a:pt x="1143" y="386"/>
                  </a:cubicBezTo>
                  <a:cubicBezTo>
                    <a:pt x="1146" y="383"/>
                    <a:pt x="1142" y="379"/>
                    <a:pt x="1141" y="378"/>
                  </a:cubicBezTo>
                  <a:cubicBezTo>
                    <a:pt x="1140" y="376"/>
                    <a:pt x="1144" y="369"/>
                    <a:pt x="1147" y="368"/>
                  </a:cubicBezTo>
                  <a:cubicBezTo>
                    <a:pt x="1149" y="367"/>
                    <a:pt x="1151" y="370"/>
                    <a:pt x="1153" y="368"/>
                  </a:cubicBezTo>
                  <a:cubicBezTo>
                    <a:pt x="1155" y="365"/>
                    <a:pt x="1151" y="362"/>
                    <a:pt x="1149" y="362"/>
                  </a:cubicBezTo>
                  <a:cubicBezTo>
                    <a:pt x="1148" y="362"/>
                    <a:pt x="1147" y="356"/>
                    <a:pt x="1151" y="353"/>
                  </a:cubicBezTo>
                  <a:cubicBezTo>
                    <a:pt x="1155" y="350"/>
                    <a:pt x="1153" y="350"/>
                    <a:pt x="1151" y="349"/>
                  </a:cubicBezTo>
                  <a:cubicBezTo>
                    <a:pt x="1148" y="348"/>
                    <a:pt x="1148" y="349"/>
                    <a:pt x="1146" y="349"/>
                  </a:cubicBezTo>
                  <a:cubicBezTo>
                    <a:pt x="1144" y="349"/>
                    <a:pt x="1141" y="345"/>
                    <a:pt x="1145" y="341"/>
                  </a:cubicBezTo>
                  <a:cubicBezTo>
                    <a:pt x="1148" y="337"/>
                    <a:pt x="1151" y="337"/>
                    <a:pt x="1151" y="334"/>
                  </a:cubicBezTo>
                  <a:cubicBezTo>
                    <a:pt x="1152" y="330"/>
                    <a:pt x="1156" y="325"/>
                    <a:pt x="1157" y="324"/>
                  </a:cubicBezTo>
                  <a:cubicBezTo>
                    <a:pt x="1158" y="322"/>
                    <a:pt x="1163" y="324"/>
                    <a:pt x="1164" y="323"/>
                  </a:cubicBezTo>
                  <a:cubicBezTo>
                    <a:pt x="1166" y="323"/>
                    <a:pt x="1166" y="327"/>
                    <a:pt x="1168" y="325"/>
                  </a:cubicBezTo>
                  <a:cubicBezTo>
                    <a:pt x="1170" y="323"/>
                    <a:pt x="1173" y="317"/>
                    <a:pt x="1176" y="317"/>
                  </a:cubicBezTo>
                  <a:cubicBezTo>
                    <a:pt x="1178" y="317"/>
                    <a:pt x="1177" y="321"/>
                    <a:pt x="1177" y="324"/>
                  </a:cubicBezTo>
                  <a:cubicBezTo>
                    <a:pt x="1178" y="327"/>
                    <a:pt x="1180" y="323"/>
                    <a:pt x="1185" y="320"/>
                  </a:cubicBezTo>
                  <a:cubicBezTo>
                    <a:pt x="1190" y="316"/>
                    <a:pt x="1201" y="317"/>
                    <a:pt x="1205" y="318"/>
                  </a:cubicBezTo>
                  <a:cubicBezTo>
                    <a:pt x="1208" y="320"/>
                    <a:pt x="1209" y="324"/>
                    <a:pt x="1211" y="323"/>
                  </a:cubicBezTo>
                  <a:cubicBezTo>
                    <a:pt x="1214" y="323"/>
                    <a:pt x="1211" y="319"/>
                    <a:pt x="1214" y="319"/>
                  </a:cubicBezTo>
                  <a:cubicBezTo>
                    <a:pt x="1217" y="318"/>
                    <a:pt x="1222" y="315"/>
                    <a:pt x="1226" y="312"/>
                  </a:cubicBezTo>
                  <a:cubicBezTo>
                    <a:pt x="1230" y="309"/>
                    <a:pt x="1229" y="311"/>
                    <a:pt x="1231" y="309"/>
                  </a:cubicBezTo>
                  <a:cubicBezTo>
                    <a:pt x="1233" y="306"/>
                    <a:pt x="1235" y="307"/>
                    <a:pt x="1235" y="306"/>
                  </a:cubicBezTo>
                  <a:cubicBezTo>
                    <a:pt x="1236" y="304"/>
                    <a:pt x="1241" y="301"/>
                    <a:pt x="1249" y="300"/>
                  </a:cubicBezTo>
                  <a:cubicBezTo>
                    <a:pt x="1256" y="298"/>
                    <a:pt x="1266" y="293"/>
                    <a:pt x="1265" y="291"/>
                  </a:cubicBezTo>
                  <a:cubicBezTo>
                    <a:pt x="1265" y="290"/>
                    <a:pt x="1268" y="289"/>
                    <a:pt x="1269" y="291"/>
                  </a:cubicBezTo>
                  <a:cubicBezTo>
                    <a:pt x="1269" y="292"/>
                    <a:pt x="1272" y="292"/>
                    <a:pt x="1276" y="293"/>
                  </a:cubicBezTo>
                  <a:cubicBezTo>
                    <a:pt x="1280" y="293"/>
                    <a:pt x="1282" y="295"/>
                    <a:pt x="1285" y="292"/>
                  </a:cubicBezTo>
                  <a:cubicBezTo>
                    <a:pt x="1288" y="289"/>
                    <a:pt x="1284" y="288"/>
                    <a:pt x="1284" y="285"/>
                  </a:cubicBezTo>
                  <a:cubicBezTo>
                    <a:pt x="1285" y="283"/>
                    <a:pt x="1279" y="280"/>
                    <a:pt x="1280" y="278"/>
                  </a:cubicBezTo>
                  <a:cubicBezTo>
                    <a:pt x="1280" y="275"/>
                    <a:pt x="1276" y="269"/>
                    <a:pt x="1274" y="270"/>
                  </a:cubicBezTo>
                  <a:cubicBezTo>
                    <a:pt x="1273" y="271"/>
                    <a:pt x="1270" y="269"/>
                    <a:pt x="1270" y="267"/>
                  </a:cubicBezTo>
                  <a:cubicBezTo>
                    <a:pt x="1270" y="265"/>
                    <a:pt x="1269" y="263"/>
                    <a:pt x="1267" y="264"/>
                  </a:cubicBezTo>
                  <a:cubicBezTo>
                    <a:pt x="1265" y="266"/>
                    <a:pt x="1261" y="265"/>
                    <a:pt x="1260" y="263"/>
                  </a:cubicBezTo>
                  <a:cubicBezTo>
                    <a:pt x="1260" y="261"/>
                    <a:pt x="1265" y="259"/>
                    <a:pt x="1268" y="261"/>
                  </a:cubicBezTo>
                  <a:cubicBezTo>
                    <a:pt x="1272" y="262"/>
                    <a:pt x="1271" y="264"/>
                    <a:pt x="1273" y="265"/>
                  </a:cubicBezTo>
                  <a:cubicBezTo>
                    <a:pt x="1274" y="266"/>
                    <a:pt x="1279" y="265"/>
                    <a:pt x="1282" y="264"/>
                  </a:cubicBezTo>
                  <a:cubicBezTo>
                    <a:pt x="1284" y="263"/>
                    <a:pt x="1291" y="261"/>
                    <a:pt x="1292" y="259"/>
                  </a:cubicBezTo>
                  <a:cubicBezTo>
                    <a:pt x="1294" y="256"/>
                    <a:pt x="1292" y="256"/>
                    <a:pt x="1295" y="254"/>
                  </a:cubicBezTo>
                  <a:cubicBezTo>
                    <a:pt x="1297" y="253"/>
                    <a:pt x="1295" y="251"/>
                    <a:pt x="1293" y="250"/>
                  </a:cubicBezTo>
                  <a:cubicBezTo>
                    <a:pt x="1291" y="249"/>
                    <a:pt x="1292" y="246"/>
                    <a:pt x="1294" y="246"/>
                  </a:cubicBezTo>
                  <a:cubicBezTo>
                    <a:pt x="1296" y="246"/>
                    <a:pt x="1295" y="243"/>
                    <a:pt x="1297" y="243"/>
                  </a:cubicBezTo>
                  <a:cubicBezTo>
                    <a:pt x="1298" y="243"/>
                    <a:pt x="1298" y="244"/>
                    <a:pt x="1301" y="243"/>
                  </a:cubicBezTo>
                  <a:cubicBezTo>
                    <a:pt x="1304" y="242"/>
                    <a:pt x="1301" y="245"/>
                    <a:pt x="1300" y="247"/>
                  </a:cubicBezTo>
                  <a:cubicBezTo>
                    <a:pt x="1299" y="249"/>
                    <a:pt x="1302" y="251"/>
                    <a:pt x="1303" y="253"/>
                  </a:cubicBezTo>
                  <a:cubicBezTo>
                    <a:pt x="1303" y="254"/>
                    <a:pt x="1308" y="254"/>
                    <a:pt x="1311" y="253"/>
                  </a:cubicBezTo>
                  <a:cubicBezTo>
                    <a:pt x="1314" y="251"/>
                    <a:pt x="1323" y="255"/>
                    <a:pt x="1324" y="257"/>
                  </a:cubicBezTo>
                  <a:cubicBezTo>
                    <a:pt x="1324" y="259"/>
                    <a:pt x="1326" y="262"/>
                    <a:pt x="1329" y="264"/>
                  </a:cubicBezTo>
                  <a:cubicBezTo>
                    <a:pt x="1333" y="266"/>
                    <a:pt x="1337" y="265"/>
                    <a:pt x="1337" y="267"/>
                  </a:cubicBezTo>
                  <a:cubicBezTo>
                    <a:pt x="1338" y="269"/>
                    <a:pt x="1340" y="269"/>
                    <a:pt x="1342" y="269"/>
                  </a:cubicBezTo>
                  <a:cubicBezTo>
                    <a:pt x="1344" y="269"/>
                    <a:pt x="1345" y="271"/>
                    <a:pt x="1347" y="269"/>
                  </a:cubicBezTo>
                  <a:cubicBezTo>
                    <a:pt x="1348" y="268"/>
                    <a:pt x="1349" y="270"/>
                    <a:pt x="1351" y="269"/>
                  </a:cubicBezTo>
                  <a:cubicBezTo>
                    <a:pt x="1353" y="267"/>
                    <a:pt x="1347" y="266"/>
                    <a:pt x="1347" y="264"/>
                  </a:cubicBezTo>
                  <a:cubicBezTo>
                    <a:pt x="1348" y="263"/>
                    <a:pt x="1350" y="265"/>
                    <a:pt x="1351" y="265"/>
                  </a:cubicBezTo>
                  <a:cubicBezTo>
                    <a:pt x="1353" y="265"/>
                    <a:pt x="1351" y="261"/>
                    <a:pt x="1352" y="261"/>
                  </a:cubicBezTo>
                  <a:cubicBezTo>
                    <a:pt x="1353" y="261"/>
                    <a:pt x="1352" y="254"/>
                    <a:pt x="1351" y="253"/>
                  </a:cubicBezTo>
                  <a:cubicBezTo>
                    <a:pt x="1350" y="253"/>
                    <a:pt x="1351" y="250"/>
                    <a:pt x="1353" y="252"/>
                  </a:cubicBezTo>
                  <a:cubicBezTo>
                    <a:pt x="1356" y="254"/>
                    <a:pt x="1360" y="254"/>
                    <a:pt x="1363" y="254"/>
                  </a:cubicBezTo>
                  <a:cubicBezTo>
                    <a:pt x="1365" y="254"/>
                    <a:pt x="1363" y="252"/>
                    <a:pt x="1361" y="252"/>
                  </a:cubicBezTo>
                  <a:cubicBezTo>
                    <a:pt x="1359" y="252"/>
                    <a:pt x="1361" y="250"/>
                    <a:pt x="1362" y="251"/>
                  </a:cubicBezTo>
                  <a:cubicBezTo>
                    <a:pt x="1364" y="252"/>
                    <a:pt x="1367" y="253"/>
                    <a:pt x="1367" y="252"/>
                  </a:cubicBezTo>
                  <a:cubicBezTo>
                    <a:pt x="1367" y="250"/>
                    <a:pt x="1368" y="247"/>
                    <a:pt x="1371" y="247"/>
                  </a:cubicBezTo>
                  <a:cubicBezTo>
                    <a:pt x="1373" y="247"/>
                    <a:pt x="1374" y="246"/>
                    <a:pt x="1372" y="245"/>
                  </a:cubicBezTo>
                  <a:close/>
                  <a:moveTo>
                    <a:pt x="709" y="401"/>
                  </a:moveTo>
                  <a:cubicBezTo>
                    <a:pt x="702" y="407"/>
                    <a:pt x="688" y="409"/>
                    <a:pt x="688" y="414"/>
                  </a:cubicBezTo>
                  <a:cubicBezTo>
                    <a:pt x="688" y="419"/>
                    <a:pt x="672" y="421"/>
                    <a:pt x="671" y="419"/>
                  </a:cubicBezTo>
                  <a:cubicBezTo>
                    <a:pt x="669" y="417"/>
                    <a:pt x="683" y="416"/>
                    <a:pt x="686" y="409"/>
                  </a:cubicBezTo>
                  <a:cubicBezTo>
                    <a:pt x="689" y="402"/>
                    <a:pt x="701" y="398"/>
                    <a:pt x="707" y="389"/>
                  </a:cubicBezTo>
                  <a:cubicBezTo>
                    <a:pt x="712" y="382"/>
                    <a:pt x="715" y="372"/>
                    <a:pt x="718" y="373"/>
                  </a:cubicBezTo>
                  <a:cubicBezTo>
                    <a:pt x="720" y="373"/>
                    <a:pt x="716" y="395"/>
                    <a:pt x="709" y="401"/>
                  </a:cubicBezTo>
                  <a:close/>
                  <a:moveTo>
                    <a:pt x="739" y="122"/>
                  </a:moveTo>
                  <a:cubicBezTo>
                    <a:pt x="738" y="124"/>
                    <a:pt x="733" y="124"/>
                    <a:pt x="734" y="126"/>
                  </a:cubicBezTo>
                  <a:cubicBezTo>
                    <a:pt x="737" y="129"/>
                    <a:pt x="749" y="127"/>
                    <a:pt x="749" y="123"/>
                  </a:cubicBezTo>
                  <a:cubicBezTo>
                    <a:pt x="749" y="119"/>
                    <a:pt x="740" y="120"/>
                    <a:pt x="739" y="122"/>
                  </a:cubicBezTo>
                  <a:close/>
                  <a:moveTo>
                    <a:pt x="275" y="141"/>
                  </a:moveTo>
                  <a:cubicBezTo>
                    <a:pt x="275" y="143"/>
                    <a:pt x="273" y="145"/>
                    <a:pt x="269" y="145"/>
                  </a:cubicBezTo>
                  <a:cubicBezTo>
                    <a:pt x="264" y="145"/>
                    <a:pt x="271" y="148"/>
                    <a:pt x="272" y="150"/>
                  </a:cubicBezTo>
                  <a:cubicBezTo>
                    <a:pt x="272" y="153"/>
                    <a:pt x="267" y="151"/>
                    <a:pt x="267" y="155"/>
                  </a:cubicBezTo>
                  <a:cubicBezTo>
                    <a:pt x="267" y="159"/>
                    <a:pt x="258" y="155"/>
                    <a:pt x="257" y="160"/>
                  </a:cubicBezTo>
                  <a:cubicBezTo>
                    <a:pt x="256" y="166"/>
                    <a:pt x="261" y="165"/>
                    <a:pt x="265" y="165"/>
                  </a:cubicBezTo>
                  <a:cubicBezTo>
                    <a:pt x="269" y="165"/>
                    <a:pt x="263" y="169"/>
                    <a:pt x="266" y="171"/>
                  </a:cubicBezTo>
                  <a:cubicBezTo>
                    <a:pt x="269" y="173"/>
                    <a:pt x="271" y="172"/>
                    <a:pt x="269" y="168"/>
                  </a:cubicBezTo>
                  <a:cubicBezTo>
                    <a:pt x="267" y="164"/>
                    <a:pt x="279" y="170"/>
                    <a:pt x="276" y="173"/>
                  </a:cubicBezTo>
                  <a:cubicBezTo>
                    <a:pt x="272" y="176"/>
                    <a:pt x="281" y="178"/>
                    <a:pt x="286" y="179"/>
                  </a:cubicBezTo>
                  <a:cubicBezTo>
                    <a:pt x="291" y="179"/>
                    <a:pt x="307" y="182"/>
                    <a:pt x="307" y="179"/>
                  </a:cubicBezTo>
                  <a:cubicBezTo>
                    <a:pt x="307" y="176"/>
                    <a:pt x="301" y="174"/>
                    <a:pt x="296" y="169"/>
                  </a:cubicBezTo>
                  <a:cubicBezTo>
                    <a:pt x="291" y="164"/>
                    <a:pt x="287" y="155"/>
                    <a:pt x="293" y="152"/>
                  </a:cubicBezTo>
                  <a:cubicBezTo>
                    <a:pt x="299" y="148"/>
                    <a:pt x="294" y="146"/>
                    <a:pt x="300" y="142"/>
                  </a:cubicBezTo>
                  <a:cubicBezTo>
                    <a:pt x="305" y="138"/>
                    <a:pt x="302" y="134"/>
                    <a:pt x="307" y="134"/>
                  </a:cubicBezTo>
                  <a:cubicBezTo>
                    <a:pt x="311" y="133"/>
                    <a:pt x="306" y="129"/>
                    <a:pt x="311" y="128"/>
                  </a:cubicBezTo>
                  <a:cubicBezTo>
                    <a:pt x="316" y="128"/>
                    <a:pt x="317" y="122"/>
                    <a:pt x="316" y="121"/>
                  </a:cubicBezTo>
                  <a:cubicBezTo>
                    <a:pt x="315" y="119"/>
                    <a:pt x="321" y="121"/>
                    <a:pt x="324" y="118"/>
                  </a:cubicBezTo>
                  <a:cubicBezTo>
                    <a:pt x="326" y="115"/>
                    <a:pt x="332" y="117"/>
                    <a:pt x="334" y="113"/>
                  </a:cubicBezTo>
                  <a:cubicBezTo>
                    <a:pt x="336" y="109"/>
                    <a:pt x="364" y="100"/>
                    <a:pt x="379" y="96"/>
                  </a:cubicBezTo>
                  <a:cubicBezTo>
                    <a:pt x="394" y="93"/>
                    <a:pt x="405" y="86"/>
                    <a:pt x="400" y="82"/>
                  </a:cubicBezTo>
                  <a:cubicBezTo>
                    <a:pt x="394" y="78"/>
                    <a:pt x="379" y="83"/>
                    <a:pt x="375" y="87"/>
                  </a:cubicBezTo>
                  <a:cubicBezTo>
                    <a:pt x="371" y="90"/>
                    <a:pt x="366" y="88"/>
                    <a:pt x="362" y="90"/>
                  </a:cubicBezTo>
                  <a:cubicBezTo>
                    <a:pt x="358" y="92"/>
                    <a:pt x="350" y="94"/>
                    <a:pt x="346" y="91"/>
                  </a:cubicBezTo>
                  <a:cubicBezTo>
                    <a:pt x="342" y="88"/>
                    <a:pt x="337" y="94"/>
                    <a:pt x="334" y="94"/>
                  </a:cubicBezTo>
                  <a:cubicBezTo>
                    <a:pt x="331" y="94"/>
                    <a:pt x="327" y="97"/>
                    <a:pt x="324" y="97"/>
                  </a:cubicBezTo>
                  <a:cubicBezTo>
                    <a:pt x="321" y="97"/>
                    <a:pt x="314" y="99"/>
                    <a:pt x="314" y="101"/>
                  </a:cubicBezTo>
                  <a:cubicBezTo>
                    <a:pt x="313" y="103"/>
                    <a:pt x="307" y="103"/>
                    <a:pt x="307" y="105"/>
                  </a:cubicBezTo>
                  <a:cubicBezTo>
                    <a:pt x="307" y="108"/>
                    <a:pt x="303" y="110"/>
                    <a:pt x="301" y="108"/>
                  </a:cubicBezTo>
                  <a:cubicBezTo>
                    <a:pt x="298" y="105"/>
                    <a:pt x="295" y="110"/>
                    <a:pt x="299" y="113"/>
                  </a:cubicBezTo>
                  <a:cubicBezTo>
                    <a:pt x="302" y="116"/>
                    <a:pt x="292" y="116"/>
                    <a:pt x="294" y="118"/>
                  </a:cubicBezTo>
                  <a:cubicBezTo>
                    <a:pt x="296" y="120"/>
                    <a:pt x="291" y="121"/>
                    <a:pt x="292" y="123"/>
                  </a:cubicBezTo>
                  <a:cubicBezTo>
                    <a:pt x="293" y="126"/>
                    <a:pt x="288" y="126"/>
                    <a:pt x="285" y="127"/>
                  </a:cubicBezTo>
                  <a:cubicBezTo>
                    <a:pt x="281" y="128"/>
                    <a:pt x="279" y="132"/>
                    <a:pt x="284" y="133"/>
                  </a:cubicBezTo>
                  <a:cubicBezTo>
                    <a:pt x="288" y="133"/>
                    <a:pt x="281" y="134"/>
                    <a:pt x="282" y="137"/>
                  </a:cubicBezTo>
                  <a:cubicBezTo>
                    <a:pt x="282" y="141"/>
                    <a:pt x="274" y="138"/>
                    <a:pt x="275" y="1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9" name="Freeform 158"/>
            <p:cNvSpPr>
              <a:spLocks/>
            </p:cNvSpPr>
            <p:nvPr/>
          </p:nvSpPr>
          <p:spPr bwMode="auto">
            <a:xfrm>
              <a:off x="9029150" y="5897109"/>
              <a:ext cx="512763" cy="534988"/>
            </a:xfrm>
            <a:custGeom>
              <a:avLst/>
              <a:gdLst>
                <a:gd name="T0" fmla="*/ 132 w 148"/>
                <a:gd name="T1" fmla="*/ 72 h 154"/>
                <a:gd name="T2" fmla="*/ 132 w 148"/>
                <a:gd name="T3" fmla="*/ 67 h 154"/>
                <a:gd name="T4" fmla="*/ 130 w 148"/>
                <a:gd name="T5" fmla="*/ 64 h 154"/>
                <a:gd name="T6" fmla="*/ 133 w 148"/>
                <a:gd name="T7" fmla="*/ 57 h 154"/>
                <a:gd name="T8" fmla="*/ 135 w 148"/>
                <a:gd name="T9" fmla="*/ 50 h 154"/>
                <a:gd name="T10" fmla="*/ 139 w 148"/>
                <a:gd name="T11" fmla="*/ 37 h 154"/>
                <a:gd name="T12" fmla="*/ 145 w 148"/>
                <a:gd name="T13" fmla="*/ 31 h 154"/>
                <a:gd name="T14" fmla="*/ 145 w 148"/>
                <a:gd name="T15" fmla="*/ 23 h 154"/>
                <a:gd name="T16" fmla="*/ 146 w 148"/>
                <a:gd name="T17" fmla="*/ 16 h 154"/>
                <a:gd name="T18" fmla="*/ 132 w 148"/>
                <a:gd name="T19" fmla="*/ 9 h 154"/>
                <a:gd name="T20" fmla="*/ 123 w 148"/>
                <a:gd name="T21" fmla="*/ 8 h 154"/>
                <a:gd name="T22" fmla="*/ 117 w 148"/>
                <a:gd name="T23" fmla="*/ 2 h 154"/>
                <a:gd name="T24" fmla="*/ 112 w 148"/>
                <a:gd name="T25" fmla="*/ 4 h 154"/>
                <a:gd name="T26" fmla="*/ 96 w 148"/>
                <a:gd name="T27" fmla="*/ 4 h 154"/>
                <a:gd name="T28" fmla="*/ 81 w 148"/>
                <a:gd name="T29" fmla="*/ 6 h 154"/>
                <a:gd name="T30" fmla="*/ 64 w 148"/>
                <a:gd name="T31" fmla="*/ 8 h 154"/>
                <a:gd name="T32" fmla="*/ 49 w 148"/>
                <a:gd name="T33" fmla="*/ 10 h 154"/>
                <a:gd name="T34" fmla="*/ 47 w 148"/>
                <a:gd name="T35" fmla="*/ 24 h 154"/>
                <a:gd name="T36" fmla="*/ 39 w 148"/>
                <a:gd name="T37" fmla="*/ 50 h 154"/>
                <a:gd name="T38" fmla="*/ 31 w 148"/>
                <a:gd name="T39" fmla="*/ 72 h 154"/>
                <a:gd name="T40" fmla="*/ 23 w 148"/>
                <a:gd name="T41" fmla="*/ 82 h 154"/>
                <a:gd name="T42" fmla="*/ 13 w 148"/>
                <a:gd name="T43" fmla="*/ 82 h 154"/>
                <a:gd name="T44" fmla="*/ 0 w 148"/>
                <a:gd name="T45" fmla="*/ 86 h 154"/>
                <a:gd name="T46" fmla="*/ 3 w 148"/>
                <a:gd name="T47" fmla="*/ 96 h 154"/>
                <a:gd name="T48" fmla="*/ 34 w 148"/>
                <a:gd name="T49" fmla="*/ 93 h 154"/>
                <a:gd name="T50" fmla="*/ 38 w 148"/>
                <a:gd name="T51" fmla="*/ 106 h 154"/>
                <a:gd name="T52" fmla="*/ 55 w 148"/>
                <a:gd name="T53" fmla="*/ 109 h 154"/>
                <a:gd name="T54" fmla="*/ 64 w 148"/>
                <a:gd name="T55" fmla="*/ 102 h 154"/>
                <a:gd name="T56" fmla="*/ 73 w 148"/>
                <a:gd name="T57" fmla="*/ 105 h 154"/>
                <a:gd name="T58" fmla="*/ 74 w 148"/>
                <a:gd name="T59" fmla="*/ 123 h 154"/>
                <a:gd name="T60" fmla="*/ 78 w 148"/>
                <a:gd name="T61" fmla="*/ 136 h 154"/>
                <a:gd name="T62" fmla="*/ 89 w 148"/>
                <a:gd name="T63" fmla="*/ 133 h 154"/>
                <a:gd name="T64" fmla="*/ 93 w 148"/>
                <a:gd name="T65" fmla="*/ 135 h 154"/>
                <a:gd name="T66" fmla="*/ 101 w 148"/>
                <a:gd name="T67" fmla="*/ 137 h 154"/>
                <a:gd name="T68" fmla="*/ 110 w 148"/>
                <a:gd name="T69" fmla="*/ 143 h 154"/>
                <a:gd name="T70" fmla="*/ 116 w 148"/>
                <a:gd name="T71" fmla="*/ 140 h 154"/>
                <a:gd name="T72" fmla="*/ 127 w 148"/>
                <a:gd name="T73" fmla="*/ 146 h 154"/>
                <a:gd name="T74" fmla="*/ 135 w 148"/>
                <a:gd name="T75" fmla="*/ 153 h 154"/>
                <a:gd name="T76" fmla="*/ 136 w 148"/>
                <a:gd name="T77" fmla="*/ 144 h 154"/>
                <a:gd name="T78" fmla="*/ 125 w 148"/>
                <a:gd name="T79" fmla="*/ 139 h 154"/>
                <a:gd name="T80" fmla="*/ 127 w 148"/>
                <a:gd name="T81" fmla="*/ 123 h 154"/>
                <a:gd name="T82" fmla="*/ 130 w 148"/>
                <a:gd name="T83" fmla="*/ 113 h 154"/>
                <a:gd name="T84" fmla="*/ 140 w 148"/>
                <a:gd name="T85" fmla="*/ 111 h 154"/>
                <a:gd name="T86" fmla="*/ 135 w 148"/>
                <a:gd name="T87" fmla="*/ 10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8" h="154">
                  <a:moveTo>
                    <a:pt x="135" y="102"/>
                  </a:moveTo>
                  <a:cubicBezTo>
                    <a:pt x="131" y="100"/>
                    <a:pt x="130" y="73"/>
                    <a:pt x="132" y="72"/>
                  </a:cubicBezTo>
                  <a:cubicBezTo>
                    <a:pt x="132" y="72"/>
                    <a:pt x="132" y="72"/>
                    <a:pt x="132" y="73"/>
                  </a:cubicBezTo>
                  <a:cubicBezTo>
                    <a:pt x="132" y="67"/>
                    <a:pt x="132" y="67"/>
                    <a:pt x="132" y="67"/>
                  </a:cubicBezTo>
                  <a:cubicBezTo>
                    <a:pt x="132" y="67"/>
                    <a:pt x="132" y="67"/>
                    <a:pt x="131" y="66"/>
                  </a:cubicBezTo>
                  <a:cubicBezTo>
                    <a:pt x="131" y="66"/>
                    <a:pt x="130" y="66"/>
                    <a:pt x="130" y="64"/>
                  </a:cubicBezTo>
                  <a:cubicBezTo>
                    <a:pt x="130" y="62"/>
                    <a:pt x="132" y="62"/>
                    <a:pt x="132" y="62"/>
                  </a:cubicBezTo>
                  <a:cubicBezTo>
                    <a:pt x="132" y="62"/>
                    <a:pt x="131" y="57"/>
                    <a:pt x="133" y="57"/>
                  </a:cubicBezTo>
                  <a:cubicBezTo>
                    <a:pt x="134" y="57"/>
                    <a:pt x="134" y="56"/>
                    <a:pt x="134" y="56"/>
                  </a:cubicBezTo>
                  <a:cubicBezTo>
                    <a:pt x="135" y="55"/>
                    <a:pt x="135" y="52"/>
                    <a:pt x="135" y="50"/>
                  </a:cubicBezTo>
                  <a:cubicBezTo>
                    <a:pt x="135" y="48"/>
                    <a:pt x="136" y="45"/>
                    <a:pt x="137" y="43"/>
                  </a:cubicBezTo>
                  <a:cubicBezTo>
                    <a:pt x="138" y="41"/>
                    <a:pt x="137" y="38"/>
                    <a:pt x="139" y="37"/>
                  </a:cubicBezTo>
                  <a:cubicBezTo>
                    <a:pt x="140" y="36"/>
                    <a:pt x="140" y="33"/>
                    <a:pt x="142" y="33"/>
                  </a:cubicBezTo>
                  <a:cubicBezTo>
                    <a:pt x="144" y="32"/>
                    <a:pt x="145" y="32"/>
                    <a:pt x="145" y="31"/>
                  </a:cubicBezTo>
                  <a:cubicBezTo>
                    <a:pt x="145" y="30"/>
                    <a:pt x="148" y="28"/>
                    <a:pt x="148" y="27"/>
                  </a:cubicBezTo>
                  <a:cubicBezTo>
                    <a:pt x="148" y="25"/>
                    <a:pt x="145" y="25"/>
                    <a:pt x="145" y="23"/>
                  </a:cubicBezTo>
                  <a:cubicBezTo>
                    <a:pt x="145" y="21"/>
                    <a:pt x="146" y="16"/>
                    <a:pt x="146" y="16"/>
                  </a:cubicBezTo>
                  <a:cubicBezTo>
                    <a:pt x="146" y="16"/>
                    <a:pt x="146" y="16"/>
                    <a:pt x="146" y="16"/>
                  </a:cubicBezTo>
                  <a:cubicBezTo>
                    <a:pt x="142" y="12"/>
                    <a:pt x="137" y="8"/>
                    <a:pt x="136" y="8"/>
                  </a:cubicBezTo>
                  <a:cubicBezTo>
                    <a:pt x="135" y="7"/>
                    <a:pt x="132" y="9"/>
                    <a:pt x="132" y="9"/>
                  </a:cubicBezTo>
                  <a:cubicBezTo>
                    <a:pt x="132" y="9"/>
                    <a:pt x="130" y="6"/>
                    <a:pt x="128" y="8"/>
                  </a:cubicBezTo>
                  <a:cubicBezTo>
                    <a:pt x="126" y="10"/>
                    <a:pt x="123" y="8"/>
                    <a:pt x="123" y="8"/>
                  </a:cubicBezTo>
                  <a:cubicBezTo>
                    <a:pt x="123" y="8"/>
                    <a:pt x="121" y="7"/>
                    <a:pt x="120" y="4"/>
                  </a:cubicBezTo>
                  <a:cubicBezTo>
                    <a:pt x="119" y="3"/>
                    <a:pt x="118" y="3"/>
                    <a:pt x="117" y="2"/>
                  </a:cubicBezTo>
                  <a:cubicBezTo>
                    <a:pt x="118" y="3"/>
                    <a:pt x="118" y="3"/>
                    <a:pt x="118" y="3"/>
                  </a:cubicBezTo>
                  <a:cubicBezTo>
                    <a:pt x="112" y="4"/>
                    <a:pt x="112" y="4"/>
                    <a:pt x="112" y="4"/>
                  </a:cubicBezTo>
                  <a:cubicBezTo>
                    <a:pt x="112" y="4"/>
                    <a:pt x="104" y="0"/>
                    <a:pt x="103" y="3"/>
                  </a:cubicBezTo>
                  <a:cubicBezTo>
                    <a:pt x="101" y="5"/>
                    <a:pt x="100" y="4"/>
                    <a:pt x="96" y="4"/>
                  </a:cubicBezTo>
                  <a:cubicBezTo>
                    <a:pt x="93" y="4"/>
                    <a:pt x="90" y="5"/>
                    <a:pt x="88" y="6"/>
                  </a:cubicBezTo>
                  <a:cubicBezTo>
                    <a:pt x="86" y="7"/>
                    <a:pt x="83" y="5"/>
                    <a:pt x="81" y="6"/>
                  </a:cubicBezTo>
                  <a:cubicBezTo>
                    <a:pt x="80" y="7"/>
                    <a:pt x="79" y="11"/>
                    <a:pt x="79" y="11"/>
                  </a:cubicBezTo>
                  <a:cubicBezTo>
                    <a:pt x="64" y="8"/>
                    <a:pt x="64" y="8"/>
                    <a:pt x="64" y="8"/>
                  </a:cubicBezTo>
                  <a:cubicBezTo>
                    <a:pt x="64" y="8"/>
                    <a:pt x="61" y="4"/>
                    <a:pt x="57" y="4"/>
                  </a:cubicBezTo>
                  <a:cubicBezTo>
                    <a:pt x="54" y="4"/>
                    <a:pt x="49" y="10"/>
                    <a:pt x="49" y="10"/>
                  </a:cubicBezTo>
                  <a:cubicBezTo>
                    <a:pt x="49" y="16"/>
                    <a:pt x="49" y="16"/>
                    <a:pt x="49" y="16"/>
                  </a:cubicBezTo>
                  <a:cubicBezTo>
                    <a:pt x="49" y="19"/>
                    <a:pt x="49" y="22"/>
                    <a:pt x="47" y="24"/>
                  </a:cubicBezTo>
                  <a:cubicBezTo>
                    <a:pt x="46" y="27"/>
                    <a:pt x="44" y="28"/>
                    <a:pt x="44" y="33"/>
                  </a:cubicBezTo>
                  <a:cubicBezTo>
                    <a:pt x="44" y="38"/>
                    <a:pt x="39" y="46"/>
                    <a:pt x="39" y="50"/>
                  </a:cubicBezTo>
                  <a:cubicBezTo>
                    <a:pt x="39" y="54"/>
                    <a:pt x="32" y="56"/>
                    <a:pt x="32" y="58"/>
                  </a:cubicBezTo>
                  <a:cubicBezTo>
                    <a:pt x="32" y="61"/>
                    <a:pt x="31" y="66"/>
                    <a:pt x="31" y="72"/>
                  </a:cubicBezTo>
                  <a:cubicBezTo>
                    <a:pt x="31" y="77"/>
                    <a:pt x="28" y="73"/>
                    <a:pt x="28" y="78"/>
                  </a:cubicBezTo>
                  <a:cubicBezTo>
                    <a:pt x="28" y="83"/>
                    <a:pt x="26" y="80"/>
                    <a:pt x="23" y="82"/>
                  </a:cubicBezTo>
                  <a:cubicBezTo>
                    <a:pt x="21" y="85"/>
                    <a:pt x="20" y="85"/>
                    <a:pt x="20" y="83"/>
                  </a:cubicBezTo>
                  <a:cubicBezTo>
                    <a:pt x="20" y="80"/>
                    <a:pt x="16" y="80"/>
                    <a:pt x="13" y="82"/>
                  </a:cubicBezTo>
                  <a:cubicBezTo>
                    <a:pt x="10" y="85"/>
                    <a:pt x="9" y="82"/>
                    <a:pt x="8" y="82"/>
                  </a:cubicBezTo>
                  <a:cubicBezTo>
                    <a:pt x="7" y="82"/>
                    <a:pt x="3" y="84"/>
                    <a:pt x="0" y="86"/>
                  </a:cubicBezTo>
                  <a:cubicBezTo>
                    <a:pt x="2" y="89"/>
                    <a:pt x="2" y="92"/>
                    <a:pt x="3" y="95"/>
                  </a:cubicBezTo>
                  <a:cubicBezTo>
                    <a:pt x="3" y="95"/>
                    <a:pt x="3" y="95"/>
                    <a:pt x="3" y="96"/>
                  </a:cubicBezTo>
                  <a:cubicBezTo>
                    <a:pt x="5" y="94"/>
                    <a:pt x="7" y="93"/>
                    <a:pt x="8" y="93"/>
                  </a:cubicBezTo>
                  <a:cubicBezTo>
                    <a:pt x="10" y="93"/>
                    <a:pt x="34" y="93"/>
                    <a:pt x="34" y="93"/>
                  </a:cubicBezTo>
                  <a:cubicBezTo>
                    <a:pt x="34" y="93"/>
                    <a:pt x="36" y="97"/>
                    <a:pt x="35" y="100"/>
                  </a:cubicBezTo>
                  <a:cubicBezTo>
                    <a:pt x="35" y="103"/>
                    <a:pt x="37" y="102"/>
                    <a:pt x="38" y="106"/>
                  </a:cubicBezTo>
                  <a:cubicBezTo>
                    <a:pt x="40" y="110"/>
                    <a:pt x="42" y="112"/>
                    <a:pt x="45" y="111"/>
                  </a:cubicBezTo>
                  <a:cubicBezTo>
                    <a:pt x="49" y="110"/>
                    <a:pt x="53" y="109"/>
                    <a:pt x="55" y="109"/>
                  </a:cubicBezTo>
                  <a:cubicBezTo>
                    <a:pt x="56" y="110"/>
                    <a:pt x="56" y="103"/>
                    <a:pt x="58" y="102"/>
                  </a:cubicBezTo>
                  <a:cubicBezTo>
                    <a:pt x="60" y="101"/>
                    <a:pt x="64" y="102"/>
                    <a:pt x="64" y="102"/>
                  </a:cubicBezTo>
                  <a:cubicBezTo>
                    <a:pt x="64" y="102"/>
                    <a:pt x="64" y="104"/>
                    <a:pt x="68" y="104"/>
                  </a:cubicBezTo>
                  <a:cubicBezTo>
                    <a:pt x="72" y="104"/>
                    <a:pt x="73" y="103"/>
                    <a:pt x="73" y="105"/>
                  </a:cubicBezTo>
                  <a:cubicBezTo>
                    <a:pt x="73" y="108"/>
                    <a:pt x="74" y="111"/>
                    <a:pt x="75" y="112"/>
                  </a:cubicBezTo>
                  <a:cubicBezTo>
                    <a:pt x="76" y="113"/>
                    <a:pt x="72" y="122"/>
                    <a:pt x="74" y="123"/>
                  </a:cubicBezTo>
                  <a:cubicBezTo>
                    <a:pt x="76" y="124"/>
                    <a:pt x="78" y="128"/>
                    <a:pt x="78" y="129"/>
                  </a:cubicBezTo>
                  <a:cubicBezTo>
                    <a:pt x="77" y="131"/>
                    <a:pt x="76" y="135"/>
                    <a:pt x="78" y="136"/>
                  </a:cubicBezTo>
                  <a:cubicBezTo>
                    <a:pt x="79" y="136"/>
                    <a:pt x="79" y="134"/>
                    <a:pt x="82" y="134"/>
                  </a:cubicBezTo>
                  <a:cubicBezTo>
                    <a:pt x="84" y="134"/>
                    <a:pt x="87" y="134"/>
                    <a:pt x="89" y="133"/>
                  </a:cubicBezTo>
                  <a:cubicBezTo>
                    <a:pt x="90" y="133"/>
                    <a:pt x="91" y="133"/>
                    <a:pt x="91" y="133"/>
                  </a:cubicBezTo>
                  <a:cubicBezTo>
                    <a:pt x="93" y="134"/>
                    <a:pt x="93" y="135"/>
                    <a:pt x="93" y="135"/>
                  </a:cubicBezTo>
                  <a:cubicBezTo>
                    <a:pt x="93" y="135"/>
                    <a:pt x="94" y="138"/>
                    <a:pt x="96" y="137"/>
                  </a:cubicBezTo>
                  <a:cubicBezTo>
                    <a:pt x="97" y="136"/>
                    <a:pt x="101" y="135"/>
                    <a:pt x="101" y="137"/>
                  </a:cubicBezTo>
                  <a:cubicBezTo>
                    <a:pt x="100" y="138"/>
                    <a:pt x="102" y="141"/>
                    <a:pt x="103" y="140"/>
                  </a:cubicBezTo>
                  <a:cubicBezTo>
                    <a:pt x="104" y="140"/>
                    <a:pt x="108" y="143"/>
                    <a:pt x="110" y="143"/>
                  </a:cubicBezTo>
                  <a:cubicBezTo>
                    <a:pt x="112" y="143"/>
                    <a:pt x="113" y="143"/>
                    <a:pt x="113" y="142"/>
                  </a:cubicBezTo>
                  <a:cubicBezTo>
                    <a:pt x="113" y="140"/>
                    <a:pt x="115" y="139"/>
                    <a:pt x="116" y="140"/>
                  </a:cubicBezTo>
                  <a:cubicBezTo>
                    <a:pt x="117" y="142"/>
                    <a:pt x="119" y="145"/>
                    <a:pt x="120" y="145"/>
                  </a:cubicBezTo>
                  <a:cubicBezTo>
                    <a:pt x="122" y="145"/>
                    <a:pt x="127" y="145"/>
                    <a:pt x="127" y="146"/>
                  </a:cubicBezTo>
                  <a:cubicBezTo>
                    <a:pt x="127" y="148"/>
                    <a:pt x="128" y="152"/>
                    <a:pt x="130" y="153"/>
                  </a:cubicBezTo>
                  <a:cubicBezTo>
                    <a:pt x="132" y="154"/>
                    <a:pt x="135" y="153"/>
                    <a:pt x="135" y="153"/>
                  </a:cubicBezTo>
                  <a:cubicBezTo>
                    <a:pt x="135" y="153"/>
                    <a:pt x="137" y="152"/>
                    <a:pt x="137" y="149"/>
                  </a:cubicBezTo>
                  <a:cubicBezTo>
                    <a:pt x="137" y="147"/>
                    <a:pt x="137" y="144"/>
                    <a:pt x="136" y="144"/>
                  </a:cubicBezTo>
                  <a:cubicBezTo>
                    <a:pt x="135" y="144"/>
                    <a:pt x="133" y="146"/>
                    <a:pt x="130" y="145"/>
                  </a:cubicBezTo>
                  <a:cubicBezTo>
                    <a:pt x="128" y="145"/>
                    <a:pt x="126" y="140"/>
                    <a:pt x="125" y="139"/>
                  </a:cubicBezTo>
                  <a:cubicBezTo>
                    <a:pt x="124" y="138"/>
                    <a:pt x="127" y="134"/>
                    <a:pt x="127" y="132"/>
                  </a:cubicBezTo>
                  <a:cubicBezTo>
                    <a:pt x="127" y="129"/>
                    <a:pt x="129" y="123"/>
                    <a:pt x="127" y="123"/>
                  </a:cubicBezTo>
                  <a:cubicBezTo>
                    <a:pt x="126" y="122"/>
                    <a:pt x="127" y="120"/>
                    <a:pt x="128" y="118"/>
                  </a:cubicBezTo>
                  <a:cubicBezTo>
                    <a:pt x="130" y="117"/>
                    <a:pt x="128" y="113"/>
                    <a:pt x="130" y="113"/>
                  </a:cubicBezTo>
                  <a:cubicBezTo>
                    <a:pt x="133" y="113"/>
                    <a:pt x="139" y="113"/>
                    <a:pt x="140" y="112"/>
                  </a:cubicBezTo>
                  <a:cubicBezTo>
                    <a:pt x="140" y="111"/>
                    <a:pt x="140" y="111"/>
                    <a:pt x="140" y="111"/>
                  </a:cubicBezTo>
                  <a:cubicBezTo>
                    <a:pt x="141" y="111"/>
                    <a:pt x="141" y="110"/>
                    <a:pt x="141" y="110"/>
                  </a:cubicBezTo>
                  <a:cubicBezTo>
                    <a:pt x="139" y="107"/>
                    <a:pt x="137" y="103"/>
                    <a:pt x="135" y="10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0" name="Freeform 159"/>
            <p:cNvSpPr>
              <a:spLocks/>
            </p:cNvSpPr>
            <p:nvPr/>
          </p:nvSpPr>
          <p:spPr bwMode="auto">
            <a:xfrm>
              <a:off x="9483175" y="6119359"/>
              <a:ext cx="46038" cy="58738"/>
            </a:xfrm>
            <a:custGeom>
              <a:avLst/>
              <a:gdLst>
                <a:gd name="T0" fmla="*/ 1 w 13"/>
                <a:gd name="T1" fmla="*/ 9 h 17"/>
                <a:gd name="T2" fmla="*/ 3 w 13"/>
                <a:gd name="T3" fmla="*/ 17 h 17"/>
                <a:gd name="T4" fmla="*/ 7 w 13"/>
                <a:gd name="T5" fmla="*/ 15 h 17"/>
                <a:gd name="T6" fmla="*/ 13 w 13"/>
                <a:gd name="T7" fmla="*/ 6 h 17"/>
                <a:gd name="T8" fmla="*/ 11 w 13"/>
                <a:gd name="T9" fmla="*/ 4 h 17"/>
                <a:gd name="T10" fmla="*/ 11 w 13"/>
                <a:gd name="T11" fmla="*/ 0 h 17"/>
                <a:gd name="T12" fmla="*/ 7 w 13"/>
                <a:gd name="T13" fmla="*/ 0 h 17"/>
                <a:gd name="T14" fmla="*/ 3 w 13"/>
                <a:gd name="T15" fmla="*/ 3 h 17"/>
                <a:gd name="T16" fmla="*/ 0 w 13"/>
                <a:gd name="T17" fmla="*/ 2 h 17"/>
                <a:gd name="T18" fmla="*/ 1 w 13"/>
                <a:gd name="T19" fmla="*/ 3 h 17"/>
                <a:gd name="T20" fmla="*/ 1 w 13"/>
                <a:gd name="T21"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7">
                  <a:moveTo>
                    <a:pt x="1" y="9"/>
                  </a:moveTo>
                  <a:cubicBezTo>
                    <a:pt x="2" y="10"/>
                    <a:pt x="3" y="13"/>
                    <a:pt x="3" y="17"/>
                  </a:cubicBezTo>
                  <a:cubicBezTo>
                    <a:pt x="5" y="16"/>
                    <a:pt x="6" y="15"/>
                    <a:pt x="7" y="15"/>
                  </a:cubicBezTo>
                  <a:cubicBezTo>
                    <a:pt x="9" y="14"/>
                    <a:pt x="13" y="6"/>
                    <a:pt x="13" y="6"/>
                  </a:cubicBezTo>
                  <a:cubicBezTo>
                    <a:pt x="11" y="4"/>
                    <a:pt x="11" y="4"/>
                    <a:pt x="11" y="4"/>
                  </a:cubicBezTo>
                  <a:cubicBezTo>
                    <a:pt x="11" y="4"/>
                    <a:pt x="11" y="3"/>
                    <a:pt x="11" y="0"/>
                  </a:cubicBezTo>
                  <a:cubicBezTo>
                    <a:pt x="9" y="0"/>
                    <a:pt x="7" y="0"/>
                    <a:pt x="7" y="0"/>
                  </a:cubicBezTo>
                  <a:cubicBezTo>
                    <a:pt x="7" y="0"/>
                    <a:pt x="8" y="4"/>
                    <a:pt x="3" y="3"/>
                  </a:cubicBezTo>
                  <a:cubicBezTo>
                    <a:pt x="2" y="3"/>
                    <a:pt x="1" y="3"/>
                    <a:pt x="0" y="2"/>
                  </a:cubicBezTo>
                  <a:cubicBezTo>
                    <a:pt x="1" y="3"/>
                    <a:pt x="1" y="3"/>
                    <a:pt x="1" y="3"/>
                  </a:cubicBezTo>
                  <a:lnTo>
                    <a:pt x="1" y="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1" name="Freeform 160"/>
            <p:cNvSpPr>
              <a:spLocks/>
            </p:cNvSpPr>
            <p:nvPr/>
          </p:nvSpPr>
          <p:spPr bwMode="auto">
            <a:xfrm>
              <a:off x="9514925" y="6352721"/>
              <a:ext cx="295275" cy="476250"/>
            </a:xfrm>
            <a:custGeom>
              <a:avLst/>
              <a:gdLst>
                <a:gd name="T0" fmla="*/ 85 w 85"/>
                <a:gd name="T1" fmla="*/ 35 h 137"/>
                <a:gd name="T2" fmla="*/ 83 w 85"/>
                <a:gd name="T3" fmla="*/ 19 h 137"/>
                <a:gd name="T4" fmla="*/ 82 w 85"/>
                <a:gd name="T5" fmla="*/ 0 h 137"/>
                <a:gd name="T6" fmla="*/ 82 w 85"/>
                <a:gd name="T7" fmla="*/ 0 h 137"/>
                <a:gd name="T8" fmla="*/ 73 w 85"/>
                <a:gd name="T9" fmla="*/ 4 h 137"/>
                <a:gd name="T10" fmla="*/ 68 w 85"/>
                <a:gd name="T11" fmla="*/ 6 h 137"/>
                <a:gd name="T12" fmla="*/ 63 w 85"/>
                <a:gd name="T13" fmla="*/ 5 h 137"/>
                <a:gd name="T14" fmla="*/ 60 w 85"/>
                <a:gd name="T15" fmla="*/ 8 h 137"/>
                <a:gd name="T16" fmla="*/ 55 w 85"/>
                <a:gd name="T17" fmla="*/ 9 h 137"/>
                <a:gd name="T18" fmla="*/ 49 w 85"/>
                <a:gd name="T19" fmla="*/ 10 h 137"/>
                <a:gd name="T20" fmla="*/ 46 w 85"/>
                <a:gd name="T21" fmla="*/ 7 h 137"/>
                <a:gd name="T22" fmla="*/ 41 w 85"/>
                <a:gd name="T23" fmla="*/ 8 h 137"/>
                <a:gd name="T24" fmla="*/ 37 w 85"/>
                <a:gd name="T25" fmla="*/ 8 h 137"/>
                <a:gd name="T26" fmla="*/ 36 w 85"/>
                <a:gd name="T27" fmla="*/ 11 h 137"/>
                <a:gd name="T28" fmla="*/ 40 w 85"/>
                <a:gd name="T29" fmla="*/ 28 h 137"/>
                <a:gd name="T30" fmla="*/ 44 w 85"/>
                <a:gd name="T31" fmla="*/ 32 h 137"/>
                <a:gd name="T32" fmla="*/ 45 w 85"/>
                <a:gd name="T33" fmla="*/ 41 h 137"/>
                <a:gd name="T34" fmla="*/ 40 w 85"/>
                <a:gd name="T35" fmla="*/ 46 h 137"/>
                <a:gd name="T36" fmla="*/ 39 w 85"/>
                <a:gd name="T37" fmla="*/ 53 h 137"/>
                <a:gd name="T38" fmla="*/ 32 w 85"/>
                <a:gd name="T39" fmla="*/ 43 h 137"/>
                <a:gd name="T40" fmla="*/ 34 w 85"/>
                <a:gd name="T41" fmla="*/ 33 h 137"/>
                <a:gd name="T42" fmla="*/ 27 w 85"/>
                <a:gd name="T43" fmla="*/ 32 h 137"/>
                <a:gd name="T44" fmla="*/ 22 w 85"/>
                <a:gd name="T45" fmla="*/ 28 h 137"/>
                <a:gd name="T46" fmla="*/ 0 w 85"/>
                <a:gd name="T47" fmla="*/ 36 h 137"/>
                <a:gd name="T48" fmla="*/ 1 w 85"/>
                <a:gd name="T49" fmla="*/ 42 h 137"/>
                <a:gd name="T50" fmla="*/ 1 w 85"/>
                <a:gd name="T51" fmla="*/ 42 h 137"/>
                <a:gd name="T52" fmla="*/ 2 w 85"/>
                <a:gd name="T53" fmla="*/ 45 h 137"/>
                <a:gd name="T54" fmla="*/ 12 w 85"/>
                <a:gd name="T55" fmla="*/ 47 h 137"/>
                <a:gd name="T56" fmla="*/ 22 w 85"/>
                <a:gd name="T57" fmla="*/ 51 h 137"/>
                <a:gd name="T58" fmla="*/ 22 w 85"/>
                <a:gd name="T59" fmla="*/ 63 h 137"/>
                <a:gd name="T60" fmla="*/ 20 w 85"/>
                <a:gd name="T61" fmla="*/ 70 h 137"/>
                <a:gd name="T62" fmla="*/ 22 w 85"/>
                <a:gd name="T63" fmla="*/ 76 h 137"/>
                <a:gd name="T64" fmla="*/ 18 w 85"/>
                <a:gd name="T65" fmla="*/ 82 h 137"/>
                <a:gd name="T66" fmla="*/ 16 w 85"/>
                <a:gd name="T67" fmla="*/ 90 h 137"/>
                <a:gd name="T68" fmla="*/ 8 w 85"/>
                <a:gd name="T69" fmla="*/ 98 h 137"/>
                <a:gd name="T70" fmla="*/ 8 w 85"/>
                <a:gd name="T71" fmla="*/ 98 h 137"/>
                <a:gd name="T72" fmla="*/ 13 w 85"/>
                <a:gd name="T73" fmla="*/ 113 h 137"/>
                <a:gd name="T74" fmla="*/ 14 w 85"/>
                <a:gd name="T75" fmla="*/ 128 h 137"/>
                <a:gd name="T76" fmla="*/ 15 w 85"/>
                <a:gd name="T77" fmla="*/ 137 h 137"/>
                <a:gd name="T78" fmla="*/ 21 w 85"/>
                <a:gd name="T79" fmla="*/ 137 h 137"/>
                <a:gd name="T80" fmla="*/ 21 w 85"/>
                <a:gd name="T81" fmla="*/ 133 h 137"/>
                <a:gd name="T82" fmla="*/ 18 w 85"/>
                <a:gd name="T83" fmla="*/ 130 h 137"/>
                <a:gd name="T84" fmla="*/ 30 w 85"/>
                <a:gd name="T85" fmla="*/ 121 h 137"/>
                <a:gd name="T86" fmla="*/ 40 w 85"/>
                <a:gd name="T87" fmla="*/ 114 h 137"/>
                <a:gd name="T88" fmla="*/ 41 w 85"/>
                <a:gd name="T89" fmla="*/ 103 h 137"/>
                <a:gd name="T90" fmla="*/ 40 w 85"/>
                <a:gd name="T91" fmla="*/ 92 h 137"/>
                <a:gd name="T92" fmla="*/ 36 w 85"/>
                <a:gd name="T93" fmla="*/ 82 h 137"/>
                <a:gd name="T94" fmla="*/ 37 w 85"/>
                <a:gd name="T95" fmla="*/ 76 h 137"/>
                <a:gd name="T96" fmla="*/ 41 w 85"/>
                <a:gd name="T97" fmla="*/ 72 h 137"/>
                <a:gd name="T98" fmla="*/ 48 w 85"/>
                <a:gd name="T99" fmla="*/ 68 h 137"/>
                <a:gd name="T100" fmla="*/ 56 w 85"/>
                <a:gd name="T101" fmla="*/ 58 h 137"/>
                <a:gd name="T102" fmla="*/ 72 w 85"/>
                <a:gd name="T103" fmla="*/ 52 h 137"/>
                <a:gd name="T104" fmla="*/ 85 w 85"/>
                <a:gd name="T105" fmla="*/ 3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5" h="137">
                  <a:moveTo>
                    <a:pt x="85" y="35"/>
                  </a:moveTo>
                  <a:cubicBezTo>
                    <a:pt x="84" y="33"/>
                    <a:pt x="82" y="23"/>
                    <a:pt x="83" y="19"/>
                  </a:cubicBezTo>
                  <a:cubicBezTo>
                    <a:pt x="83" y="15"/>
                    <a:pt x="82" y="5"/>
                    <a:pt x="82" y="0"/>
                  </a:cubicBezTo>
                  <a:cubicBezTo>
                    <a:pt x="82" y="0"/>
                    <a:pt x="82" y="0"/>
                    <a:pt x="82" y="0"/>
                  </a:cubicBezTo>
                  <a:cubicBezTo>
                    <a:pt x="78" y="1"/>
                    <a:pt x="74" y="3"/>
                    <a:pt x="73" y="4"/>
                  </a:cubicBezTo>
                  <a:cubicBezTo>
                    <a:pt x="73" y="6"/>
                    <a:pt x="69" y="4"/>
                    <a:pt x="68" y="6"/>
                  </a:cubicBezTo>
                  <a:cubicBezTo>
                    <a:pt x="66" y="7"/>
                    <a:pt x="64" y="6"/>
                    <a:pt x="63" y="5"/>
                  </a:cubicBezTo>
                  <a:cubicBezTo>
                    <a:pt x="61" y="5"/>
                    <a:pt x="60" y="7"/>
                    <a:pt x="60" y="8"/>
                  </a:cubicBezTo>
                  <a:cubicBezTo>
                    <a:pt x="60" y="10"/>
                    <a:pt x="57" y="9"/>
                    <a:pt x="55" y="9"/>
                  </a:cubicBezTo>
                  <a:cubicBezTo>
                    <a:pt x="54" y="9"/>
                    <a:pt x="50" y="10"/>
                    <a:pt x="49" y="10"/>
                  </a:cubicBezTo>
                  <a:cubicBezTo>
                    <a:pt x="47" y="10"/>
                    <a:pt x="48" y="8"/>
                    <a:pt x="46" y="7"/>
                  </a:cubicBezTo>
                  <a:cubicBezTo>
                    <a:pt x="44" y="7"/>
                    <a:pt x="42" y="8"/>
                    <a:pt x="41" y="8"/>
                  </a:cubicBezTo>
                  <a:cubicBezTo>
                    <a:pt x="40" y="8"/>
                    <a:pt x="38" y="8"/>
                    <a:pt x="37" y="8"/>
                  </a:cubicBezTo>
                  <a:cubicBezTo>
                    <a:pt x="37" y="9"/>
                    <a:pt x="36" y="10"/>
                    <a:pt x="36" y="11"/>
                  </a:cubicBezTo>
                  <a:cubicBezTo>
                    <a:pt x="35" y="15"/>
                    <a:pt x="39" y="24"/>
                    <a:pt x="40" y="28"/>
                  </a:cubicBezTo>
                  <a:cubicBezTo>
                    <a:pt x="41" y="29"/>
                    <a:pt x="43" y="31"/>
                    <a:pt x="44" y="32"/>
                  </a:cubicBezTo>
                  <a:cubicBezTo>
                    <a:pt x="47" y="35"/>
                    <a:pt x="44" y="35"/>
                    <a:pt x="45" y="41"/>
                  </a:cubicBezTo>
                  <a:cubicBezTo>
                    <a:pt x="45" y="46"/>
                    <a:pt x="42" y="44"/>
                    <a:pt x="40" y="46"/>
                  </a:cubicBezTo>
                  <a:cubicBezTo>
                    <a:pt x="38" y="48"/>
                    <a:pt x="40" y="52"/>
                    <a:pt x="39" y="53"/>
                  </a:cubicBezTo>
                  <a:cubicBezTo>
                    <a:pt x="39" y="54"/>
                    <a:pt x="33" y="45"/>
                    <a:pt x="32" y="43"/>
                  </a:cubicBezTo>
                  <a:cubicBezTo>
                    <a:pt x="32" y="42"/>
                    <a:pt x="34" y="36"/>
                    <a:pt x="34" y="33"/>
                  </a:cubicBezTo>
                  <a:cubicBezTo>
                    <a:pt x="33" y="30"/>
                    <a:pt x="29" y="32"/>
                    <a:pt x="27" y="32"/>
                  </a:cubicBezTo>
                  <a:cubicBezTo>
                    <a:pt x="26" y="32"/>
                    <a:pt x="23" y="28"/>
                    <a:pt x="22" y="28"/>
                  </a:cubicBezTo>
                  <a:cubicBezTo>
                    <a:pt x="21" y="28"/>
                    <a:pt x="0" y="36"/>
                    <a:pt x="0" y="36"/>
                  </a:cubicBezTo>
                  <a:cubicBezTo>
                    <a:pt x="1" y="42"/>
                    <a:pt x="1" y="42"/>
                    <a:pt x="1" y="42"/>
                  </a:cubicBezTo>
                  <a:cubicBezTo>
                    <a:pt x="1" y="42"/>
                    <a:pt x="1" y="42"/>
                    <a:pt x="1" y="42"/>
                  </a:cubicBezTo>
                  <a:cubicBezTo>
                    <a:pt x="2" y="45"/>
                    <a:pt x="2" y="45"/>
                    <a:pt x="2" y="45"/>
                  </a:cubicBezTo>
                  <a:cubicBezTo>
                    <a:pt x="2" y="45"/>
                    <a:pt x="9" y="45"/>
                    <a:pt x="12" y="47"/>
                  </a:cubicBezTo>
                  <a:cubicBezTo>
                    <a:pt x="15" y="49"/>
                    <a:pt x="20" y="50"/>
                    <a:pt x="22" y="51"/>
                  </a:cubicBezTo>
                  <a:cubicBezTo>
                    <a:pt x="23" y="51"/>
                    <a:pt x="22" y="59"/>
                    <a:pt x="22" y="63"/>
                  </a:cubicBezTo>
                  <a:cubicBezTo>
                    <a:pt x="22" y="67"/>
                    <a:pt x="18" y="68"/>
                    <a:pt x="20" y="70"/>
                  </a:cubicBezTo>
                  <a:cubicBezTo>
                    <a:pt x="22" y="72"/>
                    <a:pt x="21" y="76"/>
                    <a:pt x="22" y="76"/>
                  </a:cubicBezTo>
                  <a:cubicBezTo>
                    <a:pt x="24" y="77"/>
                    <a:pt x="20" y="81"/>
                    <a:pt x="18" y="82"/>
                  </a:cubicBezTo>
                  <a:cubicBezTo>
                    <a:pt x="16" y="83"/>
                    <a:pt x="18" y="87"/>
                    <a:pt x="16" y="90"/>
                  </a:cubicBezTo>
                  <a:cubicBezTo>
                    <a:pt x="14" y="92"/>
                    <a:pt x="10" y="96"/>
                    <a:pt x="8" y="98"/>
                  </a:cubicBezTo>
                  <a:cubicBezTo>
                    <a:pt x="8" y="98"/>
                    <a:pt x="8" y="98"/>
                    <a:pt x="8" y="98"/>
                  </a:cubicBezTo>
                  <a:cubicBezTo>
                    <a:pt x="9" y="100"/>
                    <a:pt x="11" y="112"/>
                    <a:pt x="13" y="113"/>
                  </a:cubicBezTo>
                  <a:cubicBezTo>
                    <a:pt x="15" y="115"/>
                    <a:pt x="14" y="127"/>
                    <a:pt x="14" y="128"/>
                  </a:cubicBezTo>
                  <a:cubicBezTo>
                    <a:pt x="13" y="129"/>
                    <a:pt x="15" y="137"/>
                    <a:pt x="15" y="137"/>
                  </a:cubicBezTo>
                  <a:cubicBezTo>
                    <a:pt x="15" y="137"/>
                    <a:pt x="18" y="137"/>
                    <a:pt x="21" y="137"/>
                  </a:cubicBezTo>
                  <a:cubicBezTo>
                    <a:pt x="21" y="135"/>
                    <a:pt x="21" y="134"/>
                    <a:pt x="21" y="133"/>
                  </a:cubicBezTo>
                  <a:cubicBezTo>
                    <a:pt x="21" y="129"/>
                    <a:pt x="19" y="132"/>
                    <a:pt x="18" y="130"/>
                  </a:cubicBezTo>
                  <a:cubicBezTo>
                    <a:pt x="17" y="127"/>
                    <a:pt x="24" y="123"/>
                    <a:pt x="30" y="121"/>
                  </a:cubicBezTo>
                  <a:cubicBezTo>
                    <a:pt x="37" y="118"/>
                    <a:pt x="40" y="117"/>
                    <a:pt x="40" y="114"/>
                  </a:cubicBezTo>
                  <a:cubicBezTo>
                    <a:pt x="41" y="112"/>
                    <a:pt x="40" y="105"/>
                    <a:pt x="41" y="103"/>
                  </a:cubicBezTo>
                  <a:cubicBezTo>
                    <a:pt x="42" y="100"/>
                    <a:pt x="41" y="98"/>
                    <a:pt x="40" y="92"/>
                  </a:cubicBezTo>
                  <a:cubicBezTo>
                    <a:pt x="39" y="87"/>
                    <a:pt x="37" y="86"/>
                    <a:pt x="36" y="82"/>
                  </a:cubicBezTo>
                  <a:cubicBezTo>
                    <a:pt x="35" y="79"/>
                    <a:pt x="35" y="76"/>
                    <a:pt x="37" y="76"/>
                  </a:cubicBezTo>
                  <a:cubicBezTo>
                    <a:pt x="39" y="76"/>
                    <a:pt x="39" y="75"/>
                    <a:pt x="41" y="72"/>
                  </a:cubicBezTo>
                  <a:cubicBezTo>
                    <a:pt x="43" y="69"/>
                    <a:pt x="44" y="70"/>
                    <a:pt x="48" y="68"/>
                  </a:cubicBezTo>
                  <a:cubicBezTo>
                    <a:pt x="51" y="65"/>
                    <a:pt x="51" y="62"/>
                    <a:pt x="56" y="58"/>
                  </a:cubicBezTo>
                  <a:cubicBezTo>
                    <a:pt x="61" y="54"/>
                    <a:pt x="67" y="55"/>
                    <a:pt x="72" y="52"/>
                  </a:cubicBezTo>
                  <a:cubicBezTo>
                    <a:pt x="77" y="49"/>
                    <a:pt x="85" y="37"/>
                    <a:pt x="85" y="3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2" name="Freeform 161"/>
            <p:cNvSpPr>
              <a:spLocks/>
            </p:cNvSpPr>
            <p:nvPr/>
          </p:nvSpPr>
          <p:spPr bwMode="auto">
            <a:xfrm>
              <a:off x="9494288" y="6078084"/>
              <a:ext cx="304800" cy="309563"/>
            </a:xfrm>
            <a:custGeom>
              <a:avLst/>
              <a:gdLst>
                <a:gd name="T0" fmla="*/ 82 w 88"/>
                <a:gd name="T1" fmla="*/ 71 h 89"/>
                <a:gd name="T2" fmla="*/ 79 w 88"/>
                <a:gd name="T3" fmla="*/ 63 h 89"/>
                <a:gd name="T4" fmla="*/ 78 w 88"/>
                <a:gd name="T5" fmla="*/ 56 h 89"/>
                <a:gd name="T6" fmla="*/ 80 w 88"/>
                <a:gd name="T7" fmla="*/ 50 h 89"/>
                <a:gd name="T8" fmla="*/ 75 w 88"/>
                <a:gd name="T9" fmla="*/ 44 h 89"/>
                <a:gd name="T10" fmla="*/ 79 w 88"/>
                <a:gd name="T11" fmla="*/ 31 h 89"/>
                <a:gd name="T12" fmla="*/ 65 w 88"/>
                <a:gd name="T13" fmla="*/ 22 h 89"/>
                <a:gd name="T14" fmla="*/ 66 w 88"/>
                <a:gd name="T15" fmla="*/ 17 h 89"/>
                <a:gd name="T16" fmla="*/ 35 w 88"/>
                <a:gd name="T17" fmla="*/ 1 h 89"/>
                <a:gd name="T18" fmla="*/ 32 w 88"/>
                <a:gd name="T19" fmla="*/ 8 h 89"/>
                <a:gd name="T20" fmla="*/ 32 w 88"/>
                <a:gd name="T21" fmla="*/ 13 h 89"/>
                <a:gd name="T22" fmla="*/ 19 w 88"/>
                <a:gd name="T23" fmla="*/ 13 h 89"/>
                <a:gd name="T24" fmla="*/ 19 w 88"/>
                <a:gd name="T25" fmla="*/ 0 h 89"/>
                <a:gd name="T26" fmla="*/ 12 w 88"/>
                <a:gd name="T27" fmla="*/ 1 h 89"/>
                <a:gd name="T28" fmla="*/ 9 w 88"/>
                <a:gd name="T29" fmla="*/ 2 h 89"/>
                <a:gd name="T30" fmla="*/ 10 w 88"/>
                <a:gd name="T31" fmla="*/ 5 h 89"/>
                <a:gd name="T32" fmla="*/ 11 w 88"/>
                <a:gd name="T33" fmla="*/ 11 h 89"/>
                <a:gd name="T34" fmla="*/ 8 w 88"/>
                <a:gd name="T35" fmla="*/ 12 h 89"/>
                <a:gd name="T36" fmla="*/ 8 w 88"/>
                <a:gd name="T37" fmla="*/ 16 h 89"/>
                <a:gd name="T38" fmla="*/ 10 w 88"/>
                <a:gd name="T39" fmla="*/ 18 h 89"/>
                <a:gd name="T40" fmla="*/ 4 w 88"/>
                <a:gd name="T41" fmla="*/ 27 h 89"/>
                <a:gd name="T42" fmla="*/ 0 w 88"/>
                <a:gd name="T43" fmla="*/ 29 h 89"/>
                <a:gd name="T44" fmla="*/ 5 w 88"/>
                <a:gd name="T45" fmla="*/ 44 h 89"/>
                <a:gd name="T46" fmla="*/ 9 w 88"/>
                <a:gd name="T47" fmla="*/ 55 h 89"/>
                <a:gd name="T48" fmla="*/ 11 w 88"/>
                <a:gd name="T49" fmla="*/ 61 h 89"/>
                <a:gd name="T50" fmla="*/ 7 w 88"/>
                <a:gd name="T51" fmla="*/ 58 h 89"/>
                <a:gd name="T52" fmla="*/ 6 w 88"/>
                <a:gd name="T53" fmla="*/ 59 h 89"/>
                <a:gd name="T54" fmla="*/ 6 w 88"/>
                <a:gd name="T55" fmla="*/ 60 h 89"/>
                <a:gd name="T56" fmla="*/ 12 w 88"/>
                <a:gd name="T57" fmla="*/ 63 h 89"/>
                <a:gd name="T58" fmla="*/ 19 w 88"/>
                <a:gd name="T59" fmla="*/ 66 h 89"/>
                <a:gd name="T60" fmla="*/ 30 w 88"/>
                <a:gd name="T61" fmla="*/ 70 h 89"/>
                <a:gd name="T62" fmla="*/ 30 w 88"/>
                <a:gd name="T63" fmla="*/ 71 h 89"/>
                <a:gd name="T64" fmla="*/ 36 w 88"/>
                <a:gd name="T65" fmla="*/ 71 h 89"/>
                <a:gd name="T66" fmla="*/ 37 w 88"/>
                <a:gd name="T67" fmla="*/ 71 h 89"/>
                <a:gd name="T68" fmla="*/ 43 w 88"/>
                <a:gd name="T69" fmla="*/ 87 h 89"/>
                <a:gd name="T70" fmla="*/ 47 w 88"/>
                <a:gd name="T71" fmla="*/ 87 h 89"/>
                <a:gd name="T72" fmla="*/ 52 w 88"/>
                <a:gd name="T73" fmla="*/ 86 h 89"/>
                <a:gd name="T74" fmla="*/ 55 w 88"/>
                <a:gd name="T75" fmla="*/ 89 h 89"/>
                <a:gd name="T76" fmla="*/ 61 w 88"/>
                <a:gd name="T77" fmla="*/ 88 h 89"/>
                <a:gd name="T78" fmla="*/ 66 w 88"/>
                <a:gd name="T79" fmla="*/ 87 h 89"/>
                <a:gd name="T80" fmla="*/ 69 w 88"/>
                <a:gd name="T81" fmla="*/ 84 h 89"/>
                <a:gd name="T82" fmla="*/ 74 w 88"/>
                <a:gd name="T83" fmla="*/ 85 h 89"/>
                <a:gd name="T84" fmla="*/ 79 w 88"/>
                <a:gd name="T85" fmla="*/ 83 h 89"/>
                <a:gd name="T86" fmla="*/ 88 w 88"/>
                <a:gd name="T87" fmla="*/ 79 h 89"/>
                <a:gd name="T88" fmla="*/ 82 w 88"/>
                <a:gd name="T89" fmla="*/ 7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 h="89">
                  <a:moveTo>
                    <a:pt x="82" y="71"/>
                  </a:moveTo>
                  <a:cubicBezTo>
                    <a:pt x="82" y="66"/>
                    <a:pt x="79" y="66"/>
                    <a:pt x="79" y="63"/>
                  </a:cubicBezTo>
                  <a:cubicBezTo>
                    <a:pt x="79" y="60"/>
                    <a:pt x="79" y="57"/>
                    <a:pt x="78" y="56"/>
                  </a:cubicBezTo>
                  <a:cubicBezTo>
                    <a:pt x="77" y="56"/>
                    <a:pt x="78" y="53"/>
                    <a:pt x="80" y="50"/>
                  </a:cubicBezTo>
                  <a:cubicBezTo>
                    <a:pt x="82" y="47"/>
                    <a:pt x="76" y="47"/>
                    <a:pt x="75" y="44"/>
                  </a:cubicBezTo>
                  <a:cubicBezTo>
                    <a:pt x="75" y="42"/>
                    <a:pt x="77" y="37"/>
                    <a:pt x="79" y="31"/>
                  </a:cubicBezTo>
                  <a:cubicBezTo>
                    <a:pt x="72" y="27"/>
                    <a:pt x="65" y="22"/>
                    <a:pt x="65" y="22"/>
                  </a:cubicBezTo>
                  <a:cubicBezTo>
                    <a:pt x="66" y="17"/>
                    <a:pt x="66" y="17"/>
                    <a:pt x="66" y="17"/>
                  </a:cubicBezTo>
                  <a:cubicBezTo>
                    <a:pt x="35" y="1"/>
                    <a:pt x="35" y="1"/>
                    <a:pt x="35" y="1"/>
                  </a:cubicBezTo>
                  <a:cubicBezTo>
                    <a:pt x="35" y="4"/>
                    <a:pt x="34" y="7"/>
                    <a:pt x="32" y="8"/>
                  </a:cubicBezTo>
                  <a:cubicBezTo>
                    <a:pt x="29" y="9"/>
                    <a:pt x="35" y="13"/>
                    <a:pt x="32" y="13"/>
                  </a:cubicBezTo>
                  <a:cubicBezTo>
                    <a:pt x="29" y="14"/>
                    <a:pt x="23" y="11"/>
                    <a:pt x="19" y="13"/>
                  </a:cubicBezTo>
                  <a:cubicBezTo>
                    <a:pt x="16" y="14"/>
                    <a:pt x="17" y="7"/>
                    <a:pt x="19" y="0"/>
                  </a:cubicBezTo>
                  <a:cubicBezTo>
                    <a:pt x="12" y="1"/>
                    <a:pt x="12" y="1"/>
                    <a:pt x="12" y="1"/>
                  </a:cubicBezTo>
                  <a:cubicBezTo>
                    <a:pt x="12" y="1"/>
                    <a:pt x="11" y="1"/>
                    <a:pt x="9" y="2"/>
                  </a:cubicBezTo>
                  <a:cubicBezTo>
                    <a:pt x="10" y="5"/>
                    <a:pt x="10" y="5"/>
                    <a:pt x="10" y="5"/>
                  </a:cubicBezTo>
                  <a:cubicBezTo>
                    <a:pt x="10" y="5"/>
                    <a:pt x="12" y="9"/>
                    <a:pt x="11" y="11"/>
                  </a:cubicBezTo>
                  <a:cubicBezTo>
                    <a:pt x="11" y="12"/>
                    <a:pt x="9" y="12"/>
                    <a:pt x="8" y="12"/>
                  </a:cubicBezTo>
                  <a:cubicBezTo>
                    <a:pt x="8" y="15"/>
                    <a:pt x="8" y="16"/>
                    <a:pt x="8" y="16"/>
                  </a:cubicBezTo>
                  <a:cubicBezTo>
                    <a:pt x="10" y="18"/>
                    <a:pt x="10" y="18"/>
                    <a:pt x="10" y="18"/>
                  </a:cubicBezTo>
                  <a:cubicBezTo>
                    <a:pt x="10" y="18"/>
                    <a:pt x="6" y="26"/>
                    <a:pt x="4" y="27"/>
                  </a:cubicBezTo>
                  <a:cubicBezTo>
                    <a:pt x="3" y="27"/>
                    <a:pt x="2" y="28"/>
                    <a:pt x="0" y="29"/>
                  </a:cubicBezTo>
                  <a:cubicBezTo>
                    <a:pt x="2" y="35"/>
                    <a:pt x="3" y="42"/>
                    <a:pt x="5" y="44"/>
                  </a:cubicBezTo>
                  <a:cubicBezTo>
                    <a:pt x="9" y="48"/>
                    <a:pt x="9" y="52"/>
                    <a:pt x="9" y="55"/>
                  </a:cubicBezTo>
                  <a:cubicBezTo>
                    <a:pt x="10" y="57"/>
                    <a:pt x="14" y="60"/>
                    <a:pt x="11" y="61"/>
                  </a:cubicBezTo>
                  <a:cubicBezTo>
                    <a:pt x="10" y="62"/>
                    <a:pt x="8" y="60"/>
                    <a:pt x="7" y="58"/>
                  </a:cubicBezTo>
                  <a:cubicBezTo>
                    <a:pt x="7" y="58"/>
                    <a:pt x="7" y="59"/>
                    <a:pt x="6" y="59"/>
                  </a:cubicBezTo>
                  <a:cubicBezTo>
                    <a:pt x="6" y="59"/>
                    <a:pt x="6" y="59"/>
                    <a:pt x="6" y="60"/>
                  </a:cubicBezTo>
                  <a:cubicBezTo>
                    <a:pt x="8" y="61"/>
                    <a:pt x="11" y="63"/>
                    <a:pt x="12" y="63"/>
                  </a:cubicBezTo>
                  <a:cubicBezTo>
                    <a:pt x="14" y="63"/>
                    <a:pt x="17" y="65"/>
                    <a:pt x="19" y="66"/>
                  </a:cubicBezTo>
                  <a:cubicBezTo>
                    <a:pt x="21" y="66"/>
                    <a:pt x="29" y="69"/>
                    <a:pt x="30" y="70"/>
                  </a:cubicBezTo>
                  <a:cubicBezTo>
                    <a:pt x="30" y="71"/>
                    <a:pt x="30" y="71"/>
                    <a:pt x="30" y="71"/>
                  </a:cubicBezTo>
                  <a:cubicBezTo>
                    <a:pt x="32" y="71"/>
                    <a:pt x="34" y="71"/>
                    <a:pt x="36" y="71"/>
                  </a:cubicBezTo>
                  <a:cubicBezTo>
                    <a:pt x="36" y="71"/>
                    <a:pt x="36" y="71"/>
                    <a:pt x="37" y="71"/>
                  </a:cubicBezTo>
                  <a:cubicBezTo>
                    <a:pt x="39" y="71"/>
                    <a:pt x="43" y="81"/>
                    <a:pt x="43" y="87"/>
                  </a:cubicBezTo>
                  <a:cubicBezTo>
                    <a:pt x="44" y="87"/>
                    <a:pt x="46" y="87"/>
                    <a:pt x="47" y="87"/>
                  </a:cubicBezTo>
                  <a:cubicBezTo>
                    <a:pt x="48" y="87"/>
                    <a:pt x="50" y="86"/>
                    <a:pt x="52" y="86"/>
                  </a:cubicBezTo>
                  <a:cubicBezTo>
                    <a:pt x="54" y="87"/>
                    <a:pt x="53" y="89"/>
                    <a:pt x="55" y="89"/>
                  </a:cubicBezTo>
                  <a:cubicBezTo>
                    <a:pt x="56" y="89"/>
                    <a:pt x="60" y="88"/>
                    <a:pt x="61" y="88"/>
                  </a:cubicBezTo>
                  <a:cubicBezTo>
                    <a:pt x="63" y="88"/>
                    <a:pt x="66" y="89"/>
                    <a:pt x="66" y="87"/>
                  </a:cubicBezTo>
                  <a:cubicBezTo>
                    <a:pt x="66" y="86"/>
                    <a:pt x="67" y="84"/>
                    <a:pt x="69" y="84"/>
                  </a:cubicBezTo>
                  <a:cubicBezTo>
                    <a:pt x="70" y="85"/>
                    <a:pt x="72" y="86"/>
                    <a:pt x="74" y="85"/>
                  </a:cubicBezTo>
                  <a:cubicBezTo>
                    <a:pt x="75" y="83"/>
                    <a:pt x="79" y="85"/>
                    <a:pt x="79" y="83"/>
                  </a:cubicBezTo>
                  <a:cubicBezTo>
                    <a:pt x="80" y="82"/>
                    <a:pt x="84" y="80"/>
                    <a:pt x="88" y="79"/>
                  </a:cubicBezTo>
                  <a:cubicBezTo>
                    <a:pt x="88" y="74"/>
                    <a:pt x="82" y="76"/>
                    <a:pt x="82" y="7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3" name="Freeform 162"/>
            <p:cNvSpPr>
              <a:spLocks/>
            </p:cNvSpPr>
            <p:nvPr/>
          </p:nvSpPr>
          <p:spPr bwMode="auto">
            <a:xfrm>
              <a:off x="9584775" y="6324146"/>
              <a:ext cx="93663" cy="215900"/>
            </a:xfrm>
            <a:custGeom>
              <a:avLst/>
              <a:gdLst>
                <a:gd name="T0" fmla="*/ 24 w 27"/>
                <a:gd name="T1" fmla="*/ 40 h 62"/>
                <a:gd name="T2" fmla="*/ 20 w 27"/>
                <a:gd name="T3" fmla="*/ 36 h 62"/>
                <a:gd name="T4" fmla="*/ 19 w 27"/>
                <a:gd name="T5" fmla="*/ 37 h 62"/>
                <a:gd name="T6" fmla="*/ 11 w 27"/>
                <a:gd name="T7" fmla="*/ 25 h 62"/>
                <a:gd name="T8" fmla="*/ 11 w 27"/>
                <a:gd name="T9" fmla="*/ 11 h 62"/>
                <a:gd name="T10" fmla="*/ 10 w 27"/>
                <a:gd name="T11" fmla="*/ 0 h 62"/>
                <a:gd name="T12" fmla="*/ 4 w 27"/>
                <a:gd name="T13" fmla="*/ 0 h 62"/>
                <a:gd name="T14" fmla="*/ 7 w 27"/>
                <a:gd name="T15" fmla="*/ 8 h 62"/>
                <a:gd name="T16" fmla="*/ 4 w 27"/>
                <a:gd name="T17" fmla="*/ 10 h 62"/>
                <a:gd name="T18" fmla="*/ 5 w 27"/>
                <a:gd name="T19" fmla="*/ 23 h 62"/>
                <a:gd name="T20" fmla="*/ 2 w 27"/>
                <a:gd name="T21" fmla="*/ 25 h 62"/>
                <a:gd name="T22" fmla="*/ 0 w 27"/>
                <a:gd name="T23" fmla="*/ 33 h 62"/>
                <a:gd name="T24" fmla="*/ 2 w 27"/>
                <a:gd name="T25" fmla="*/ 36 h 62"/>
                <a:gd name="T26" fmla="*/ 2 w 27"/>
                <a:gd name="T27" fmla="*/ 36 h 62"/>
                <a:gd name="T28" fmla="*/ 7 w 27"/>
                <a:gd name="T29" fmla="*/ 40 h 62"/>
                <a:gd name="T30" fmla="*/ 14 w 27"/>
                <a:gd name="T31" fmla="*/ 41 h 62"/>
                <a:gd name="T32" fmla="*/ 12 w 27"/>
                <a:gd name="T33" fmla="*/ 51 h 62"/>
                <a:gd name="T34" fmla="*/ 19 w 27"/>
                <a:gd name="T35" fmla="*/ 61 h 62"/>
                <a:gd name="T36" fmla="*/ 20 w 27"/>
                <a:gd name="T37" fmla="*/ 54 h 62"/>
                <a:gd name="T38" fmla="*/ 25 w 27"/>
                <a:gd name="T39" fmla="*/ 49 h 62"/>
                <a:gd name="T40" fmla="*/ 24 w 27"/>
                <a:gd name="T41"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2">
                  <a:moveTo>
                    <a:pt x="24" y="40"/>
                  </a:moveTo>
                  <a:cubicBezTo>
                    <a:pt x="23" y="39"/>
                    <a:pt x="21" y="37"/>
                    <a:pt x="20" y="36"/>
                  </a:cubicBezTo>
                  <a:cubicBezTo>
                    <a:pt x="20" y="36"/>
                    <a:pt x="20" y="37"/>
                    <a:pt x="19" y="37"/>
                  </a:cubicBezTo>
                  <a:cubicBezTo>
                    <a:pt x="17" y="40"/>
                    <a:pt x="11" y="31"/>
                    <a:pt x="11" y="25"/>
                  </a:cubicBezTo>
                  <a:cubicBezTo>
                    <a:pt x="10" y="19"/>
                    <a:pt x="14" y="16"/>
                    <a:pt x="11" y="11"/>
                  </a:cubicBezTo>
                  <a:cubicBezTo>
                    <a:pt x="9" y="6"/>
                    <a:pt x="8" y="1"/>
                    <a:pt x="10" y="0"/>
                  </a:cubicBezTo>
                  <a:cubicBezTo>
                    <a:pt x="8" y="0"/>
                    <a:pt x="6" y="0"/>
                    <a:pt x="4" y="0"/>
                  </a:cubicBezTo>
                  <a:cubicBezTo>
                    <a:pt x="5" y="2"/>
                    <a:pt x="7" y="7"/>
                    <a:pt x="7" y="8"/>
                  </a:cubicBezTo>
                  <a:cubicBezTo>
                    <a:pt x="7" y="10"/>
                    <a:pt x="5" y="8"/>
                    <a:pt x="4" y="10"/>
                  </a:cubicBezTo>
                  <a:cubicBezTo>
                    <a:pt x="4" y="12"/>
                    <a:pt x="3" y="21"/>
                    <a:pt x="5" y="23"/>
                  </a:cubicBezTo>
                  <a:cubicBezTo>
                    <a:pt x="7" y="24"/>
                    <a:pt x="2" y="23"/>
                    <a:pt x="2" y="25"/>
                  </a:cubicBezTo>
                  <a:cubicBezTo>
                    <a:pt x="2" y="26"/>
                    <a:pt x="1" y="32"/>
                    <a:pt x="0" y="33"/>
                  </a:cubicBezTo>
                  <a:cubicBezTo>
                    <a:pt x="0" y="33"/>
                    <a:pt x="1" y="34"/>
                    <a:pt x="2" y="36"/>
                  </a:cubicBezTo>
                  <a:cubicBezTo>
                    <a:pt x="2" y="36"/>
                    <a:pt x="2" y="36"/>
                    <a:pt x="2" y="36"/>
                  </a:cubicBezTo>
                  <a:cubicBezTo>
                    <a:pt x="3" y="36"/>
                    <a:pt x="6" y="40"/>
                    <a:pt x="7" y="40"/>
                  </a:cubicBezTo>
                  <a:cubicBezTo>
                    <a:pt x="9" y="40"/>
                    <a:pt x="13" y="38"/>
                    <a:pt x="14" y="41"/>
                  </a:cubicBezTo>
                  <a:cubicBezTo>
                    <a:pt x="14" y="44"/>
                    <a:pt x="12" y="50"/>
                    <a:pt x="12" y="51"/>
                  </a:cubicBezTo>
                  <a:cubicBezTo>
                    <a:pt x="13" y="53"/>
                    <a:pt x="19" y="62"/>
                    <a:pt x="19" y="61"/>
                  </a:cubicBezTo>
                  <a:cubicBezTo>
                    <a:pt x="20" y="60"/>
                    <a:pt x="18" y="56"/>
                    <a:pt x="20" y="54"/>
                  </a:cubicBezTo>
                  <a:cubicBezTo>
                    <a:pt x="22" y="52"/>
                    <a:pt x="25" y="54"/>
                    <a:pt x="25" y="49"/>
                  </a:cubicBezTo>
                  <a:cubicBezTo>
                    <a:pt x="24" y="43"/>
                    <a:pt x="27" y="43"/>
                    <a:pt x="24" y="4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4" name="Freeform 163"/>
            <p:cNvSpPr>
              <a:spLocks/>
            </p:cNvSpPr>
            <p:nvPr/>
          </p:nvSpPr>
          <p:spPr bwMode="auto">
            <a:xfrm>
              <a:off x="10576963" y="4833484"/>
              <a:ext cx="211138" cy="146050"/>
            </a:xfrm>
            <a:custGeom>
              <a:avLst/>
              <a:gdLst>
                <a:gd name="T0" fmla="*/ 50 w 61"/>
                <a:gd name="T1" fmla="*/ 34 h 42"/>
                <a:gd name="T2" fmla="*/ 53 w 61"/>
                <a:gd name="T3" fmla="*/ 36 h 42"/>
                <a:gd name="T4" fmla="*/ 59 w 61"/>
                <a:gd name="T5" fmla="*/ 38 h 42"/>
                <a:gd name="T6" fmla="*/ 61 w 61"/>
                <a:gd name="T7" fmla="*/ 37 h 42"/>
                <a:gd name="T8" fmla="*/ 60 w 61"/>
                <a:gd name="T9" fmla="*/ 26 h 42"/>
                <a:gd name="T10" fmla="*/ 52 w 61"/>
                <a:gd name="T11" fmla="*/ 21 h 42"/>
                <a:gd name="T12" fmla="*/ 51 w 61"/>
                <a:gd name="T13" fmla="*/ 14 h 42"/>
                <a:gd name="T14" fmla="*/ 40 w 61"/>
                <a:gd name="T15" fmla="*/ 15 h 42"/>
                <a:gd name="T16" fmla="*/ 33 w 61"/>
                <a:gd name="T17" fmla="*/ 14 h 42"/>
                <a:gd name="T18" fmla="*/ 26 w 61"/>
                <a:gd name="T19" fmla="*/ 13 h 42"/>
                <a:gd name="T20" fmla="*/ 15 w 61"/>
                <a:gd name="T21" fmla="*/ 13 h 42"/>
                <a:gd name="T22" fmla="*/ 20 w 61"/>
                <a:gd name="T23" fmla="*/ 8 h 42"/>
                <a:gd name="T24" fmla="*/ 23 w 61"/>
                <a:gd name="T25" fmla="*/ 8 h 42"/>
                <a:gd name="T26" fmla="*/ 26 w 61"/>
                <a:gd name="T27" fmla="*/ 1 h 42"/>
                <a:gd name="T28" fmla="*/ 20 w 61"/>
                <a:gd name="T29" fmla="*/ 2 h 42"/>
                <a:gd name="T30" fmla="*/ 14 w 61"/>
                <a:gd name="T31" fmla="*/ 4 h 42"/>
                <a:gd name="T32" fmla="*/ 10 w 61"/>
                <a:gd name="T33" fmla="*/ 8 h 42"/>
                <a:gd name="T34" fmla="*/ 8 w 61"/>
                <a:gd name="T35" fmla="*/ 13 h 42"/>
                <a:gd name="T36" fmla="*/ 0 w 61"/>
                <a:gd name="T37" fmla="*/ 15 h 42"/>
                <a:gd name="T38" fmla="*/ 5 w 61"/>
                <a:gd name="T39" fmla="*/ 22 h 42"/>
                <a:gd name="T40" fmla="*/ 6 w 61"/>
                <a:gd name="T41" fmla="*/ 29 h 42"/>
                <a:gd name="T42" fmla="*/ 3 w 61"/>
                <a:gd name="T43" fmla="*/ 37 h 42"/>
                <a:gd name="T44" fmla="*/ 6 w 61"/>
                <a:gd name="T45" fmla="*/ 38 h 42"/>
                <a:gd name="T46" fmla="*/ 15 w 61"/>
                <a:gd name="T47" fmla="*/ 35 h 42"/>
                <a:gd name="T48" fmla="*/ 22 w 61"/>
                <a:gd name="T49" fmla="*/ 32 h 42"/>
                <a:gd name="T50" fmla="*/ 30 w 61"/>
                <a:gd name="T51" fmla="*/ 25 h 42"/>
                <a:gd name="T52" fmla="*/ 33 w 61"/>
                <a:gd name="T53" fmla="*/ 31 h 42"/>
                <a:gd name="T54" fmla="*/ 33 w 61"/>
                <a:gd name="T55" fmla="*/ 41 h 42"/>
                <a:gd name="T56" fmla="*/ 37 w 61"/>
                <a:gd name="T57" fmla="*/ 41 h 42"/>
                <a:gd name="T58" fmla="*/ 41 w 61"/>
                <a:gd name="T59" fmla="*/ 40 h 42"/>
                <a:gd name="T60" fmla="*/ 50 w 61"/>
                <a:gd name="T6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 h="42">
                  <a:moveTo>
                    <a:pt x="50" y="34"/>
                  </a:moveTo>
                  <a:cubicBezTo>
                    <a:pt x="52" y="35"/>
                    <a:pt x="51" y="36"/>
                    <a:pt x="53" y="36"/>
                  </a:cubicBezTo>
                  <a:cubicBezTo>
                    <a:pt x="54" y="36"/>
                    <a:pt x="57" y="36"/>
                    <a:pt x="59" y="38"/>
                  </a:cubicBezTo>
                  <a:cubicBezTo>
                    <a:pt x="60" y="37"/>
                    <a:pt x="61" y="37"/>
                    <a:pt x="61" y="37"/>
                  </a:cubicBezTo>
                  <a:cubicBezTo>
                    <a:pt x="61" y="37"/>
                    <a:pt x="60" y="29"/>
                    <a:pt x="60" y="26"/>
                  </a:cubicBezTo>
                  <a:cubicBezTo>
                    <a:pt x="59" y="24"/>
                    <a:pt x="52" y="21"/>
                    <a:pt x="52" y="21"/>
                  </a:cubicBezTo>
                  <a:cubicBezTo>
                    <a:pt x="51" y="14"/>
                    <a:pt x="51" y="14"/>
                    <a:pt x="51" y="14"/>
                  </a:cubicBezTo>
                  <a:cubicBezTo>
                    <a:pt x="51" y="14"/>
                    <a:pt x="42" y="16"/>
                    <a:pt x="40" y="15"/>
                  </a:cubicBezTo>
                  <a:cubicBezTo>
                    <a:pt x="38" y="14"/>
                    <a:pt x="35" y="16"/>
                    <a:pt x="33" y="14"/>
                  </a:cubicBezTo>
                  <a:cubicBezTo>
                    <a:pt x="32" y="12"/>
                    <a:pt x="29" y="15"/>
                    <a:pt x="26" y="13"/>
                  </a:cubicBezTo>
                  <a:cubicBezTo>
                    <a:pt x="23" y="12"/>
                    <a:pt x="15" y="14"/>
                    <a:pt x="15" y="13"/>
                  </a:cubicBezTo>
                  <a:cubicBezTo>
                    <a:pt x="14" y="11"/>
                    <a:pt x="18" y="7"/>
                    <a:pt x="20" y="8"/>
                  </a:cubicBezTo>
                  <a:cubicBezTo>
                    <a:pt x="21" y="8"/>
                    <a:pt x="22" y="8"/>
                    <a:pt x="23" y="8"/>
                  </a:cubicBezTo>
                  <a:cubicBezTo>
                    <a:pt x="24" y="6"/>
                    <a:pt x="26" y="2"/>
                    <a:pt x="26" y="1"/>
                  </a:cubicBezTo>
                  <a:cubicBezTo>
                    <a:pt x="25" y="0"/>
                    <a:pt x="22" y="1"/>
                    <a:pt x="20" y="2"/>
                  </a:cubicBezTo>
                  <a:cubicBezTo>
                    <a:pt x="18" y="4"/>
                    <a:pt x="15" y="2"/>
                    <a:pt x="14" y="4"/>
                  </a:cubicBezTo>
                  <a:cubicBezTo>
                    <a:pt x="13" y="6"/>
                    <a:pt x="12" y="8"/>
                    <a:pt x="10" y="8"/>
                  </a:cubicBezTo>
                  <a:cubicBezTo>
                    <a:pt x="8" y="8"/>
                    <a:pt x="10" y="12"/>
                    <a:pt x="8" y="13"/>
                  </a:cubicBezTo>
                  <a:cubicBezTo>
                    <a:pt x="5" y="14"/>
                    <a:pt x="1" y="13"/>
                    <a:pt x="0" y="15"/>
                  </a:cubicBezTo>
                  <a:cubicBezTo>
                    <a:pt x="0" y="18"/>
                    <a:pt x="5" y="19"/>
                    <a:pt x="5" y="22"/>
                  </a:cubicBezTo>
                  <a:cubicBezTo>
                    <a:pt x="5" y="24"/>
                    <a:pt x="8" y="27"/>
                    <a:pt x="6" y="29"/>
                  </a:cubicBezTo>
                  <a:cubicBezTo>
                    <a:pt x="4" y="30"/>
                    <a:pt x="3" y="33"/>
                    <a:pt x="3" y="37"/>
                  </a:cubicBezTo>
                  <a:cubicBezTo>
                    <a:pt x="4" y="38"/>
                    <a:pt x="6" y="39"/>
                    <a:pt x="6" y="38"/>
                  </a:cubicBezTo>
                  <a:cubicBezTo>
                    <a:pt x="8" y="35"/>
                    <a:pt x="15" y="38"/>
                    <a:pt x="15" y="35"/>
                  </a:cubicBezTo>
                  <a:cubicBezTo>
                    <a:pt x="15" y="33"/>
                    <a:pt x="22" y="34"/>
                    <a:pt x="22" y="32"/>
                  </a:cubicBezTo>
                  <a:cubicBezTo>
                    <a:pt x="22" y="29"/>
                    <a:pt x="27" y="24"/>
                    <a:pt x="30" y="25"/>
                  </a:cubicBezTo>
                  <a:cubicBezTo>
                    <a:pt x="32" y="25"/>
                    <a:pt x="29" y="30"/>
                    <a:pt x="33" y="31"/>
                  </a:cubicBezTo>
                  <a:cubicBezTo>
                    <a:pt x="36" y="33"/>
                    <a:pt x="31" y="39"/>
                    <a:pt x="33" y="41"/>
                  </a:cubicBezTo>
                  <a:cubicBezTo>
                    <a:pt x="34" y="42"/>
                    <a:pt x="35" y="41"/>
                    <a:pt x="37" y="41"/>
                  </a:cubicBezTo>
                  <a:cubicBezTo>
                    <a:pt x="38" y="41"/>
                    <a:pt x="40" y="40"/>
                    <a:pt x="41" y="40"/>
                  </a:cubicBezTo>
                  <a:cubicBezTo>
                    <a:pt x="44" y="37"/>
                    <a:pt x="49" y="33"/>
                    <a:pt x="50" y="3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5" name="Freeform 164"/>
            <p:cNvSpPr>
              <a:spLocks/>
            </p:cNvSpPr>
            <p:nvPr/>
          </p:nvSpPr>
          <p:spPr bwMode="auto">
            <a:xfrm>
              <a:off x="6484388" y="5324021"/>
              <a:ext cx="25400" cy="52388"/>
            </a:xfrm>
            <a:custGeom>
              <a:avLst/>
              <a:gdLst>
                <a:gd name="T0" fmla="*/ 6 w 7"/>
                <a:gd name="T1" fmla="*/ 14 h 15"/>
                <a:gd name="T2" fmla="*/ 3 w 7"/>
                <a:gd name="T3" fmla="*/ 11 h 15"/>
                <a:gd name="T4" fmla="*/ 0 w 7"/>
                <a:gd name="T5" fmla="*/ 5 h 15"/>
                <a:gd name="T6" fmla="*/ 3 w 7"/>
                <a:gd name="T7" fmla="*/ 3 h 15"/>
                <a:gd name="T8" fmla="*/ 4 w 7"/>
                <a:gd name="T9" fmla="*/ 9 h 15"/>
                <a:gd name="T10" fmla="*/ 6 w 7"/>
                <a:gd name="T11" fmla="*/ 14 h 15"/>
              </a:gdLst>
              <a:ahLst/>
              <a:cxnLst>
                <a:cxn ang="0">
                  <a:pos x="T0" y="T1"/>
                </a:cxn>
                <a:cxn ang="0">
                  <a:pos x="T2" y="T3"/>
                </a:cxn>
                <a:cxn ang="0">
                  <a:pos x="T4" y="T5"/>
                </a:cxn>
                <a:cxn ang="0">
                  <a:pos x="T6" y="T7"/>
                </a:cxn>
                <a:cxn ang="0">
                  <a:pos x="T8" y="T9"/>
                </a:cxn>
                <a:cxn ang="0">
                  <a:pos x="T10" y="T11"/>
                </a:cxn>
              </a:cxnLst>
              <a:rect l="0" t="0" r="r" b="b"/>
              <a:pathLst>
                <a:path w="7" h="15">
                  <a:moveTo>
                    <a:pt x="6" y="14"/>
                  </a:moveTo>
                  <a:cubicBezTo>
                    <a:pt x="6" y="15"/>
                    <a:pt x="3" y="12"/>
                    <a:pt x="3" y="11"/>
                  </a:cubicBezTo>
                  <a:cubicBezTo>
                    <a:pt x="3" y="9"/>
                    <a:pt x="0" y="8"/>
                    <a:pt x="0" y="5"/>
                  </a:cubicBezTo>
                  <a:cubicBezTo>
                    <a:pt x="0" y="2"/>
                    <a:pt x="1" y="0"/>
                    <a:pt x="3" y="3"/>
                  </a:cubicBezTo>
                  <a:cubicBezTo>
                    <a:pt x="5" y="6"/>
                    <a:pt x="4" y="8"/>
                    <a:pt x="4" y="9"/>
                  </a:cubicBezTo>
                  <a:cubicBezTo>
                    <a:pt x="4" y="10"/>
                    <a:pt x="7" y="12"/>
                    <a:pt x="6"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6" name="Freeform 165"/>
            <p:cNvSpPr>
              <a:spLocks/>
            </p:cNvSpPr>
            <p:nvPr/>
          </p:nvSpPr>
          <p:spPr bwMode="auto">
            <a:xfrm>
              <a:off x="6946350" y="5747884"/>
              <a:ext cx="31750" cy="28575"/>
            </a:xfrm>
            <a:custGeom>
              <a:avLst/>
              <a:gdLst>
                <a:gd name="T0" fmla="*/ 2 w 9"/>
                <a:gd name="T1" fmla="*/ 7 h 8"/>
                <a:gd name="T2" fmla="*/ 1 w 9"/>
                <a:gd name="T3" fmla="*/ 3 h 8"/>
                <a:gd name="T4" fmla="*/ 7 w 9"/>
                <a:gd name="T5" fmla="*/ 1 h 8"/>
                <a:gd name="T6" fmla="*/ 8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0" y="6"/>
                    <a:pt x="3" y="4"/>
                    <a:pt x="1" y="3"/>
                  </a:cubicBezTo>
                  <a:cubicBezTo>
                    <a:pt x="0" y="2"/>
                    <a:pt x="5" y="0"/>
                    <a:pt x="7" y="1"/>
                  </a:cubicBezTo>
                  <a:cubicBezTo>
                    <a:pt x="9" y="3"/>
                    <a:pt x="9" y="5"/>
                    <a:pt x="8" y="6"/>
                  </a:cubicBezTo>
                  <a:cubicBezTo>
                    <a:pt x="6" y="7"/>
                    <a:pt x="2" y="8"/>
                    <a:pt x="2"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7" name="Freeform 166"/>
            <p:cNvSpPr>
              <a:spLocks/>
            </p:cNvSpPr>
            <p:nvPr/>
          </p:nvSpPr>
          <p:spPr bwMode="auto">
            <a:xfrm>
              <a:off x="9889575" y="4820784"/>
              <a:ext cx="93663" cy="79375"/>
            </a:xfrm>
            <a:custGeom>
              <a:avLst/>
              <a:gdLst>
                <a:gd name="T0" fmla="*/ 25 w 27"/>
                <a:gd name="T1" fmla="*/ 18 h 23"/>
                <a:gd name="T2" fmla="*/ 20 w 27"/>
                <a:gd name="T3" fmla="*/ 12 h 23"/>
                <a:gd name="T4" fmla="*/ 17 w 27"/>
                <a:gd name="T5" fmla="*/ 5 h 23"/>
                <a:gd name="T6" fmla="*/ 15 w 27"/>
                <a:gd name="T7" fmla="*/ 1 h 23"/>
                <a:gd name="T8" fmla="*/ 8 w 27"/>
                <a:gd name="T9" fmla="*/ 0 h 23"/>
                <a:gd name="T10" fmla="*/ 0 w 27"/>
                <a:gd name="T11" fmla="*/ 2 h 23"/>
                <a:gd name="T12" fmla="*/ 1 w 27"/>
                <a:gd name="T13" fmla="*/ 8 h 23"/>
                <a:gd name="T14" fmla="*/ 8 w 27"/>
                <a:gd name="T15" fmla="*/ 11 h 23"/>
                <a:gd name="T16" fmla="*/ 9 w 27"/>
                <a:gd name="T17" fmla="*/ 14 h 23"/>
                <a:gd name="T18" fmla="*/ 10 w 27"/>
                <a:gd name="T19" fmla="*/ 14 h 23"/>
                <a:gd name="T20" fmla="*/ 12 w 27"/>
                <a:gd name="T21" fmla="*/ 15 h 23"/>
                <a:gd name="T22" fmla="*/ 16 w 27"/>
                <a:gd name="T23" fmla="*/ 17 h 23"/>
                <a:gd name="T24" fmla="*/ 20 w 27"/>
                <a:gd name="T25" fmla="*/ 19 h 23"/>
                <a:gd name="T26" fmla="*/ 21 w 27"/>
                <a:gd name="T27" fmla="*/ 23 h 23"/>
                <a:gd name="T28" fmla="*/ 27 w 27"/>
                <a:gd name="T29" fmla="*/ 22 h 23"/>
                <a:gd name="T30" fmla="*/ 25 w 27"/>
                <a:gd name="T31"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3">
                  <a:moveTo>
                    <a:pt x="25" y="18"/>
                  </a:moveTo>
                  <a:cubicBezTo>
                    <a:pt x="25" y="16"/>
                    <a:pt x="20" y="14"/>
                    <a:pt x="20" y="12"/>
                  </a:cubicBezTo>
                  <a:cubicBezTo>
                    <a:pt x="20" y="10"/>
                    <a:pt x="17" y="7"/>
                    <a:pt x="17" y="5"/>
                  </a:cubicBezTo>
                  <a:cubicBezTo>
                    <a:pt x="17" y="4"/>
                    <a:pt x="16" y="2"/>
                    <a:pt x="15" y="1"/>
                  </a:cubicBezTo>
                  <a:cubicBezTo>
                    <a:pt x="13" y="0"/>
                    <a:pt x="10" y="0"/>
                    <a:pt x="8" y="0"/>
                  </a:cubicBezTo>
                  <a:cubicBezTo>
                    <a:pt x="5" y="0"/>
                    <a:pt x="3" y="1"/>
                    <a:pt x="0" y="2"/>
                  </a:cubicBezTo>
                  <a:cubicBezTo>
                    <a:pt x="1" y="4"/>
                    <a:pt x="0" y="5"/>
                    <a:pt x="1" y="8"/>
                  </a:cubicBezTo>
                  <a:cubicBezTo>
                    <a:pt x="3" y="12"/>
                    <a:pt x="6" y="10"/>
                    <a:pt x="8" y="11"/>
                  </a:cubicBezTo>
                  <a:cubicBezTo>
                    <a:pt x="8" y="11"/>
                    <a:pt x="9" y="12"/>
                    <a:pt x="9" y="14"/>
                  </a:cubicBezTo>
                  <a:cubicBezTo>
                    <a:pt x="9" y="14"/>
                    <a:pt x="9" y="14"/>
                    <a:pt x="10" y="14"/>
                  </a:cubicBezTo>
                  <a:cubicBezTo>
                    <a:pt x="11" y="14"/>
                    <a:pt x="12" y="15"/>
                    <a:pt x="12" y="15"/>
                  </a:cubicBezTo>
                  <a:cubicBezTo>
                    <a:pt x="14" y="16"/>
                    <a:pt x="15" y="17"/>
                    <a:pt x="16" y="17"/>
                  </a:cubicBezTo>
                  <a:cubicBezTo>
                    <a:pt x="17" y="18"/>
                    <a:pt x="18" y="16"/>
                    <a:pt x="20" y="19"/>
                  </a:cubicBezTo>
                  <a:cubicBezTo>
                    <a:pt x="21" y="21"/>
                    <a:pt x="22" y="21"/>
                    <a:pt x="21" y="23"/>
                  </a:cubicBezTo>
                  <a:cubicBezTo>
                    <a:pt x="23" y="23"/>
                    <a:pt x="25" y="23"/>
                    <a:pt x="27" y="22"/>
                  </a:cubicBezTo>
                  <a:cubicBezTo>
                    <a:pt x="26" y="20"/>
                    <a:pt x="25" y="19"/>
                    <a:pt x="25" y="1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8" name="Freeform 167"/>
            <p:cNvSpPr>
              <a:spLocks noEditPoints="1"/>
            </p:cNvSpPr>
            <p:nvPr/>
          </p:nvSpPr>
          <p:spPr bwMode="auto">
            <a:xfrm>
              <a:off x="9930850" y="4803321"/>
              <a:ext cx="139700" cy="111125"/>
            </a:xfrm>
            <a:custGeom>
              <a:avLst/>
              <a:gdLst>
                <a:gd name="T0" fmla="*/ 38 w 40"/>
                <a:gd name="T1" fmla="*/ 10 h 32"/>
                <a:gd name="T2" fmla="*/ 30 w 40"/>
                <a:gd name="T3" fmla="*/ 1 h 32"/>
                <a:gd name="T4" fmla="*/ 25 w 40"/>
                <a:gd name="T5" fmla="*/ 5 h 32"/>
                <a:gd name="T6" fmla="*/ 22 w 40"/>
                <a:gd name="T7" fmla="*/ 5 h 32"/>
                <a:gd name="T8" fmla="*/ 16 w 40"/>
                <a:gd name="T9" fmla="*/ 1 h 32"/>
                <a:gd name="T10" fmla="*/ 13 w 40"/>
                <a:gd name="T11" fmla="*/ 0 h 32"/>
                <a:gd name="T12" fmla="*/ 11 w 40"/>
                <a:gd name="T13" fmla="*/ 3 h 32"/>
                <a:gd name="T14" fmla="*/ 14 w 40"/>
                <a:gd name="T15" fmla="*/ 6 h 32"/>
                <a:gd name="T16" fmla="*/ 8 w 40"/>
                <a:gd name="T17" fmla="*/ 6 h 32"/>
                <a:gd name="T18" fmla="*/ 2 w 40"/>
                <a:gd name="T19" fmla="*/ 4 h 32"/>
                <a:gd name="T20" fmla="*/ 5 w 40"/>
                <a:gd name="T21" fmla="*/ 10 h 32"/>
                <a:gd name="T22" fmla="*/ 8 w 40"/>
                <a:gd name="T23" fmla="*/ 17 h 32"/>
                <a:gd name="T24" fmla="*/ 13 w 40"/>
                <a:gd name="T25" fmla="*/ 23 h 32"/>
                <a:gd name="T26" fmla="*/ 15 w 40"/>
                <a:gd name="T27" fmla="*/ 27 h 32"/>
                <a:gd name="T28" fmla="*/ 24 w 40"/>
                <a:gd name="T29" fmla="*/ 21 h 32"/>
                <a:gd name="T30" fmla="*/ 26 w 40"/>
                <a:gd name="T31" fmla="*/ 28 h 32"/>
                <a:gd name="T32" fmla="*/ 31 w 40"/>
                <a:gd name="T33" fmla="*/ 32 h 32"/>
                <a:gd name="T34" fmla="*/ 33 w 40"/>
                <a:gd name="T35" fmla="*/ 28 h 32"/>
                <a:gd name="T36" fmla="*/ 38 w 40"/>
                <a:gd name="T37" fmla="*/ 10 h 32"/>
                <a:gd name="T38" fmla="*/ 4 w 40"/>
                <a:gd name="T39" fmla="*/ 22 h 32"/>
                <a:gd name="T40" fmla="*/ 0 w 40"/>
                <a:gd name="T41" fmla="*/ 20 h 32"/>
                <a:gd name="T42" fmla="*/ 3 w 40"/>
                <a:gd name="T43" fmla="*/ 25 h 32"/>
                <a:gd name="T44" fmla="*/ 8 w 40"/>
                <a:gd name="T45" fmla="*/ 28 h 32"/>
                <a:gd name="T46" fmla="*/ 9 w 40"/>
                <a:gd name="T47" fmla="*/ 28 h 32"/>
                <a:gd name="T48" fmla="*/ 8 w 40"/>
                <a:gd name="T49" fmla="*/ 24 h 32"/>
                <a:gd name="T50" fmla="*/ 4 w 40"/>
                <a:gd name="T51"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32">
                  <a:moveTo>
                    <a:pt x="38" y="10"/>
                  </a:moveTo>
                  <a:cubicBezTo>
                    <a:pt x="37" y="9"/>
                    <a:pt x="34" y="5"/>
                    <a:pt x="30" y="1"/>
                  </a:cubicBezTo>
                  <a:cubicBezTo>
                    <a:pt x="29" y="4"/>
                    <a:pt x="26" y="3"/>
                    <a:pt x="25" y="5"/>
                  </a:cubicBezTo>
                  <a:cubicBezTo>
                    <a:pt x="25" y="7"/>
                    <a:pt x="23" y="5"/>
                    <a:pt x="22" y="5"/>
                  </a:cubicBezTo>
                  <a:cubicBezTo>
                    <a:pt x="21" y="5"/>
                    <a:pt x="18" y="1"/>
                    <a:pt x="16" y="1"/>
                  </a:cubicBezTo>
                  <a:cubicBezTo>
                    <a:pt x="15" y="1"/>
                    <a:pt x="14" y="0"/>
                    <a:pt x="13" y="0"/>
                  </a:cubicBezTo>
                  <a:cubicBezTo>
                    <a:pt x="12" y="1"/>
                    <a:pt x="11" y="2"/>
                    <a:pt x="11" y="3"/>
                  </a:cubicBezTo>
                  <a:cubicBezTo>
                    <a:pt x="12" y="4"/>
                    <a:pt x="15" y="5"/>
                    <a:pt x="14" y="6"/>
                  </a:cubicBezTo>
                  <a:cubicBezTo>
                    <a:pt x="13" y="7"/>
                    <a:pt x="9" y="7"/>
                    <a:pt x="8" y="6"/>
                  </a:cubicBezTo>
                  <a:cubicBezTo>
                    <a:pt x="7" y="5"/>
                    <a:pt x="3" y="3"/>
                    <a:pt x="2" y="4"/>
                  </a:cubicBezTo>
                  <a:cubicBezTo>
                    <a:pt x="2" y="5"/>
                    <a:pt x="6" y="9"/>
                    <a:pt x="5" y="10"/>
                  </a:cubicBezTo>
                  <a:cubicBezTo>
                    <a:pt x="5" y="12"/>
                    <a:pt x="8" y="15"/>
                    <a:pt x="8" y="17"/>
                  </a:cubicBezTo>
                  <a:cubicBezTo>
                    <a:pt x="8" y="19"/>
                    <a:pt x="13" y="21"/>
                    <a:pt x="13" y="23"/>
                  </a:cubicBezTo>
                  <a:cubicBezTo>
                    <a:pt x="13" y="24"/>
                    <a:pt x="14" y="25"/>
                    <a:pt x="15" y="27"/>
                  </a:cubicBezTo>
                  <a:cubicBezTo>
                    <a:pt x="18" y="25"/>
                    <a:pt x="22" y="22"/>
                    <a:pt x="24" y="21"/>
                  </a:cubicBezTo>
                  <a:cubicBezTo>
                    <a:pt x="28" y="19"/>
                    <a:pt x="26" y="27"/>
                    <a:pt x="26" y="28"/>
                  </a:cubicBezTo>
                  <a:cubicBezTo>
                    <a:pt x="25" y="29"/>
                    <a:pt x="28" y="31"/>
                    <a:pt x="31" y="32"/>
                  </a:cubicBezTo>
                  <a:cubicBezTo>
                    <a:pt x="31" y="31"/>
                    <a:pt x="32" y="29"/>
                    <a:pt x="33" y="28"/>
                  </a:cubicBezTo>
                  <a:cubicBezTo>
                    <a:pt x="37" y="23"/>
                    <a:pt x="40" y="15"/>
                    <a:pt x="38" y="10"/>
                  </a:cubicBezTo>
                  <a:close/>
                  <a:moveTo>
                    <a:pt x="4" y="22"/>
                  </a:moveTo>
                  <a:cubicBezTo>
                    <a:pt x="3" y="22"/>
                    <a:pt x="2" y="21"/>
                    <a:pt x="0" y="20"/>
                  </a:cubicBezTo>
                  <a:cubicBezTo>
                    <a:pt x="0" y="22"/>
                    <a:pt x="0" y="24"/>
                    <a:pt x="3" y="25"/>
                  </a:cubicBezTo>
                  <a:cubicBezTo>
                    <a:pt x="6" y="26"/>
                    <a:pt x="1" y="27"/>
                    <a:pt x="8" y="28"/>
                  </a:cubicBezTo>
                  <a:cubicBezTo>
                    <a:pt x="8" y="28"/>
                    <a:pt x="9" y="28"/>
                    <a:pt x="9" y="28"/>
                  </a:cubicBezTo>
                  <a:cubicBezTo>
                    <a:pt x="10" y="26"/>
                    <a:pt x="9" y="26"/>
                    <a:pt x="8" y="24"/>
                  </a:cubicBezTo>
                  <a:cubicBezTo>
                    <a:pt x="6" y="21"/>
                    <a:pt x="5" y="23"/>
                    <a:pt x="4" y="2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9" name="Freeform 168"/>
            <p:cNvSpPr>
              <a:spLocks/>
            </p:cNvSpPr>
            <p:nvPr/>
          </p:nvSpPr>
          <p:spPr bwMode="auto">
            <a:xfrm>
              <a:off x="10375350" y="4917621"/>
              <a:ext cx="400050" cy="288925"/>
            </a:xfrm>
            <a:custGeom>
              <a:avLst/>
              <a:gdLst>
                <a:gd name="T0" fmla="*/ 111 w 115"/>
                <a:gd name="T1" fmla="*/ 12 h 83"/>
                <a:gd name="T2" fmla="*/ 108 w 115"/>
                <a:gd name="T3" fmla="*/ 10 h 83"/>
                <a:gd name="T4" fmla="*/ 99 w 115"/>
                <a:gd name="T5" fmla="*/ 16 h 83"/>
                <a:gd name="T6" fmla="*/ 95 w 115"/>
                <a:gd name="T7" fmla="*/ 17 h 83"/>
                <a:gd name="T8" fmla="*/ 91 w 115"/>
                <a:gd name="T9" fmla="*/ 17 h 83"/>
                <a:gd name="T10" fmla="*/ 91 w 115"/>
                <a:gd name="T11" fmla="*/ 7 h 83"/>
                <a:gd name="T12" fmla="*/ 88 w 115"/>
                <a:gd name="T13" fmla="*/ 1 h 83"/>
                <a:gd name="T14" fmla="*/ 80 w 115"/>
                <a:gd name="T15" fmla="*/ 8 h 83"/>
                <a:gd name="T16" fmla="*/ 73 w 115"/>
                <a:gd name="T17" fmla="*/ 11 h 83"/>
                <a:gd name="T18" fmla="*/ 64 w 115"/>
                <a:gd name="T19" fmla="*/ 14 h 83"/>
                <a:gd name="T20" fmla="*/ 57 w 115"/>
                <a:gd name="T21" fmla="*/ 12 h 83"/>
                <a:gd name="T22" fmla="*/ 51 w 115"/>
                <a:gd name="T23" fmla="*/ 9 h 83"/>
                <a:gd name="T24" fmla="*/ 44 w 115"/>
                <a:gd name="T25" fmla="*/ 8 h 83"/>
                <a:gd name="T26" fmla="*/ 38 w 115"/>
                <a:gd name="T27" fmla="*/ 12 h 83"/>
                <a:gd name="T28" fmla="*/ 33 w 115"/>
                <a:gd name="T29" fmla="*/ 20 h 83"/>
                <a:gd name="T30" fmla="*/ 22 w 115"/>
                <a:gd name="T31" fmla="*/ 27 h 83"/>
                <a:gd name="T32" fmla="*/ 15 w 115"/>
                <a:gd name="T33" fmla="*/ 29 h 83"/>
                <a:gd name="T34" fmla="*/ 9 w 115"/>
                <a:gd name="T35" fmla="*/ 28 h 83"/>
                <a:gd name="T36" fmla="*/ 5 w 115"/>
                <a:gd name="T37" fmla="*/ 31 h 83"/>
                <a:gd name="T38" fmla="*/ 2 w 115"/>
                <a:gd name="T39" fmla="*/ 38 h 83"/>
                <a:gd name="T40" fmla="*/ 1 w 115"/>
                <a:gd name="T41" fmla="*/ 45 h 83"/>
                <a:gd name="T42" fmla="*/ 1 w 115"/>
                <a:gd name="T43" fmla="*/ 53 h 83"/>
                <a:gd name="T44" fmla="*/ 3 w 115"/>
                <a:gd name="T45" fmla="*/ 62 h 83"/>
                <a:gd name="T46" fmla="*/ 10 w 115"/>
                <a:gd name="T47" fmla="*/ 67 h 83"/>
                <a:gd name="T48" fmla="*/ 2 w 115"/>
                <a:gd name="T49" fmla="*/ 78 h 83"/>
                <a:gd name="T50" fmla="*/ 4 w 115"/>
                <a:gd name="T51" fmla="*/ 81 h 83"/>
                <a:gd name="T52" fmla="*/ 16 w 115"/>
                <a:gd name="T53" fmla="*/ 82 h 83"/>
                <a:gd name="T54" fmla="*/ 49 w 115"/>
                <a:gd name="T55" fmla="*/ 78 h 83"/>
                <a:gd name="T56" fmla="*/ 48 w 115"/>
                <a:gd name="T57" fmla="*/ 70 h 83"/>
                <a:gd name="T58" fmla="*/ 54 w 115"/>
                <a:gd name="T59" fmla="*/ 66 h 83"/>
                <a:gd name="T60" fmla="*/ 60 w 115"/>
                <a:gd name="T61" fmla="*/ 65 h 83"/>
                <a:gd name="T62" fmla="*/ 68 w 115"/>
                <a:gd name="T63" fmla="*/ 62 h 83"/>
                <a:gd name="T64" fmla="*/ 72 w 115"/>
                <a:gd name="T65" fmla="*/ 58 h 83"/>
                <a:gd name="T66" fmla="*/ 75 w 115"/>
                <a:gd name="T67" fmla="*/ 50 h 83"/>
                <a:gd name="T68" fmla="*/ 80 w 115"/>
                <a:gd name="T69" fmla="*/ 46 h 83"/>
                <a:gd name="T70" fmla="*/ 78 w 115"/>
                <a:gd name="T71" fmla="*/ 41 h 83"/>
                <a:gd name="T72" fmla="*/ 87 w 115"/>
                <a:gd name="T73" fmla="*/ 41 h 83"/>
                <a:gd name="T74" fmla="*/ 87 w 115"/>
                <a:gd name="T75" fmla="*/ 35 h 83"/>
                <a:gd name="T76" fmla="*/ 91 w 115"/>
                <a:gd name="T77" fmla="*/ 29 h 83"/>
                <a:gd name="T78" fmla="*/ 90 w 115"/>
                <a:gd name="T79" fmla="*/ 25 h 83"/>
                <a:gd name="T80" fmla="*/ 91 w 115"/>
                <a:gd name="T81" fmla="*/ 20 h 83"/>
                <a:gd name="T82" fmla="*/ 92 w 115"/>
                <a:gd name="T83" fmla="*/ 20 h 83"/>
                <a:gd name="T84" fmla="*/ 96 w 115"/>
                <a:gd name="T85" fmla="*/ 19 h 83"/>
                <a:gd name="T86" fmla="*/ 107 w 115"/>
                <a:gd name="T87" fmla="*/ 15 h 83"/>
                <a:gd name="T88" fmla="*/ 115 w 115"/>
                <a:gd name="T89" fmla="*/ 13 h 83"/>
                <a:gd name="T90" fmla="*/ 111 w 115"/>
                <a:gd name="T91" fmla="*/ 1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83">
                  <a:moveTo>
                    <a:pt x="111" y="12"/>
                  </a:moveTo>
                  <a:cubicBezTo>
                    <a:pt x="109" y="12"/>
                    <a:pt x="110" y="11"/>
                    <a:pt x="108" y="10"/>
                  </a:cubicBezTo>
                  <a:cubicBezTo>
                    <a:pt x="107" y="9"/>
                    <a:pt x="102" y="13"/>
                    <a:pt x="99" y="16"/>
                  </a:cubicBezTo>
                  <a:cubicBezTo>
                    <a:pt x="98" y="16"/>
                    <a:pt x="96" y="17"/>
                    <a:pt x="95" y="17"/>
                  </a:cubicBezTo>
                  <a:cubicBezTo>
                    <a:pt x="93" y="17"/>
                    <a:pt x="92" y="18"/>
                    <a:pt x="91" y="17"/>
                  </a:cubicBezTo>
                  <a:cubicBezTo>
                    <a:pt x="89" y="15"/>
                    <a:pt x="94" y="9"/>
                    <a:pt x="91" y="7"/>
                  </a:cubicBezTo>
                  <a:cubicBezTo>
                    <a:pt x="87" y="6"/>
                    <a:pt x="90" y="1"/>
                    <a:pt x="88" y="1"/>
                  </a:cubicBezTo>
                  <a:cubicBezTo>
                    <a:pt x="85" y="0"/>
                    <a:pt x="80" y="5"/>
                    <a:pt x="80" y="8"/>
                  </a:cubicBezTo>
                  <a:cubicBezTo>
                    <a:pt x="80" y="10"/>
                    <a:pt x="73" y="9"/>
                    <a:pt x="73" y="11"/>
                  </a:cubicBezTo>
                  <a:cubicBezTo>
                    <a:pt x="73" y="14"/>
                    <a:pt x="66" y="11"/>
                    <a:pt x="64" y="14"/>
                  </a:cubicBezTo>
                  <a:cubicBezTo>
                    <a:pt x="63" y="16"/>
                    <a:pt x="60" y="12"/>
                    <a:pt x="57" y="12"/>
                  </a:cubicBezTo>
                  <a:cubicBezTo>
                    <a:pt x="55" y="12"/>
                    <a:pt x="54" y="9"/>
                    <a:pt x="51" y="9"/>
                  </a:cubicBezTo>
                  <a:cubicBezTo>
                    <a:pt x="48" y="10"/>
                    <a:pt x="46" y="9"/>
                    <a:pt x="44" y="8"/>
                  </a:cubicBezTo>
                  <a:cubicBezTo>
                    <a:pt x="42" y="8"/>
                    <a:pt x="40" y="13"/>
                    <a:pt x="38" y="12"/>
                  </a:cubicBezTo>
                  <a:cubicBezTo>
                    <a:pt x="35" y="11"/>
                    <a:pt x="34" y="17"/>
                    <a:pt x="33" y="20"/>
                  </a:cubicBezTo>
                  <a:cubicBezTo>
                    <a:pt x="32" y="23"/>
                    <a:pt x="21" y="23"/>
                    <a:pt x="22" y="27"/>
                  </a:cubicBezTo>
                  <a:cubicBezTo>
                    <a:pt x="22" y="30"/>
                    <a:pt x="15" y="31"/>
                    <a:pt x="15" y="29"/>
                  </a:cubicBezTo>
                  <a:cubicBezTo>
                    <a:pt x="14" y="27"/>
                    <a:pt x="10" y="28"/>
                    <a:pt x="9" y="28"/>
                  </a:cubicBezTo>
                  <a:cubicBezTo>
                    <a:pt x="8" y="27"/>
                    <a:pt x="5" y="28"/>
                    <a:pt x="5" y="31"/>
                  </a:cubicBezTo>
                  <a:cubicBezTo>
                    <a:pt x="6" y="35"/>
                    <a:pt x="3" y="36"/>
                    <a:pt x="2" y="38"/>
                  </a:cubicBezTo>
                  <a:cubicBezTo>
                    <a:pt x="2" y="39"/>
                    <a:pt x="0" y="43"/>
                    <a:pt x="1" y="45"/>
                  </a:cubicBezTo>
                  <a:cubicBezTo>
                    <a:pt x="3" y="47"/>
                    <a:pt x="0" y="50"/>
                    <a:pt x="1" y="53"/>
                  </a:cubicBezTo>
                  <a:cubicBezTo>
                    <a:pt x="3" y="57"/>
                    <a:pt x="2" y="61"/>
                    <a:pt x="3" y="62"/>
                  </a:cubicBezTo>
                  <a:cubicBezTo>
                    <a:pt x="3" y="64"/>
                    <a:pt x="9" y="63"/>
                    <a:pt x="10" y="67"/>
                  </a:cubicBezTo>
                  <a:cubicBezTo>
                    <a:pt x="12" y="70"/>
                    <a:pt x="3" y="76"/>
                    <a:pt x="2" y="78"/>
                  </a:cubicBezTo>
                  <a:cubicBezTo>
                    <a:pt x="2" y="79"/>
                    <a:pt x="3" y="80"/>
                    <a:pt x="4" y="81"/>
                  </a:cubicBezTo>
                  <a:cubicBezTo>
                    <a:pt x="7" y="81"/>
                    <a:pt x="12" y="81"/>
                    <a:pt x="16" y="82"/>
                  </a:cubicBezTo>
                  <a:cubicBezTo>
                    <a:pt x="21" y="83"/>
                    <a:pt x="48" y="79"/>
                    <a:pt x="49" y="78"/>
                  </a:cubicBezTo>
                  <a:cubicBezTo>
                    <a:pt x="49" y="77"/>
                    <a:pt x="48" y="71"/>
                    <a:pt x="48" y="70"/>
                  </a:cubicBezTo>
                  <a:cubicBezTo>
                    <a:pt x="48" y="69"/>
                    <a:pt x="51" y="66"/>
                    <a:pt x="54" y="66"/>
                  </a:cubicBezTo>
                  <a:cubicBezTo>
                    <a:pt x="57" y="66"/>
                    <a:pt x="60" y="67"/>
                    <a:pt x="60" y="65"/>
                  </a:cubicBezTo>
                  <a:cubicBezTo>
                    <a:pt x="60" y="63"/>
                    <a:pt x="68" y="60"/>
                    <a:pt x="68" y="62"/>
                  </a:cubicBezTo>
                  <a:cubicBezTo>
                    <a:pt x="69" y="64"/>
                    <a:pt x="72" y="63"/>
                    <a:pt x="72" y="58"/>
                  </a:cubicBezTo>
                  <a:cubicBezTo>
                    <a:pt x="72" y="54"/>
                    <a:pt x="72" y="50"/>
                    <a:pt x="75" y="50"/>
                  </a:cubicBezTo>
                  <a:cubicBezTo>
                    <a:pt x="78" y="50"/>
                    <a:pt x="80" y="48"/>
                    <a:pt x="80" y="46"/>
                  </a:cubicBezTo>
                  <a:cubicBezTo>
                    <a:pt x="80" y="45"/>
                    <a:pt x="77" y="42"/>
                    <a:pt x="78" y="41"/>
                  </a:cubicBezTo>
                  <a:cubicBezTo>
                    <a:pt x="78" y="40"/>
                    <a:pt x="86" y="44"/>
                    <a:pt x="87" y="41"/>
                  </a:cubicBezTo>
                  <a:cubicBezTo>
                    <a:pt x="88" y="39"/>
                    <a:pt x="86" y="37"/>
                    <a:pt x="87" y="35"/>
                  </a:cubicBezTo>
                  <a:cubicBezTo>
                    <a:pt x="88" y="33"/>
                    <a:pt x="91" y="31"/>
                    <a:pt x="91" y="29"/>
                  </a:cubicBezTo>
                  <a:cubicBezTo>
                    <a:pt x="91" y="27"/>
                    <a:pt x="91" y="26"/>
                    <a:pt x="90" y="25"/>
                  </a:cubicBezTo>
                  <a:cubicBezTo>
                    <a:pt x="88" y="23"/>
                    <a:pt x="89" y="21"/>
                    <a:pt x="91" y="20"/>
                  </a:cubicBezTo>
                  <a:cubicBezTo>
                    <a:pt x="91" y="20"/>
                    <a:pt x="92" y="20"/>
                    <a:pt x="92" y="20"/>
                  </a:cubicBezTo>
                  <a:cubicBezTo>
                    <a:pt x="94" y="20"/>
                    <a:pt x="95" y="19"/>
                    <a:pt x="96" y="19"/>
                  </a:cubicBezTo>
                  <a:cubicBezTo>
                    <a:pt x="99" y="16"/>
                    <a:pt x="105" y="15"/>
                    <a:pt x="107" y="15"/>
                  </a:cubicBezTo>
                  <a:cubicBezTo>
                    <a:pt x="109" y="16"/>
                    <a:pt x="113" y="15"/>
                    <a:pt x="115" y="13"/>
                  </a:cubicBezTo>
                  <a:cubicBezTo>
                    <a:pt x="114" y="12"/>
                    <a:pt x="112" y="12"/>
                    <a:pt x="111"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0" name="Freeform 169"/>
            <p:cNvSpPr>
              <a:spLocks/>
            </p:cNvSpPr>
            <p:nvPr/>
          </p:nvSpPr>
          <p:spPr bwMode="auto">
            <a:xfrm>
              <a:off x="10389638" y="4962071"/>
              <a:ext cx="461963" cy="417513"/>
            </a:xfrm>
            <a:custGeom>
              <a:avLst/>
              <a:gdLst>
                <a:gd name="T0" fmla="*/ 122 w 133"/>
                <a:gd name="T1" fmla="*/ 6 h 120"/>
                <a:gd name="T2" fmla="*/ 113 w 133"/>
                <a:gd name="T3" fmla="*/ 1 h 120"/>
                <a:gd name="T4" fmla="*/ 103 w 133"/>
                <a:gd name="T5" fmla="*/ 2 h 120"/>
                <a:gd name="T6" fmla="*/ 88 w 133"/>
                <a:gd name="T7" fmla="*/ 7 h 120"/>
                <a:gd name="T8" fmla="*/ 86 w 133"/>
                <a:gd name="T9" fmla="*/ 12 h 120"/>
                <a:gd name="T10" fmla="*/ 83 w 133"/>
                <a:gd name="T11" fmla="*/ 22 h 120"/>
                <a:gd name="T12" fmla="*/ 74 w 133"/>
                <a:gd name="T13" fmla="*/ 28 h 120"/>
                <a:gd name="T14" fmla="*/ 71 w 133"/>
                <a:gd name="T15" fmla="*/ 37 h 120"/>
                <a:gd name="T16" fmla="*/ 64 w 133"/>
                <a:gd name="T17" fmla="*/ 49 h 120"/>
                <a:gd name="T18" fmla="*/ 50 w 133"/>
                <a:gd name="T19" fmla="*/ 53 h 120"/>
                <a:gd name="T20" fmla="*/ 45 w 133"/>
                <a:gd name="T21" fmla="*/ 65 h 120"/>
                <a:gd name="T22" fmla="*/ 0 w 133"/>
                <a:gd name="T23" fmla="*/ 68 h 120"/>
                <a:gd name="T24" fmla="*/ 12 w 133"/>
                <a:gd name="T25" fmla="*/ 79 h 120"/>
                <a:gd name="T26" fmla="*/ 18 w 133"/>
                <a:gd name="T27" fmla="*/ 94 h 120"/>
                <a:gd name="T28" fmla="*/ 5 w 133"/>
                <a:gd name="T29" fmla="*/ 104 h 120"/>
                <a:gd name="T30" fmla="*/ 20 w 133"/>
                <a:gd name="T31" fmla="*/ 105 h 120"/>
                <a:gd name="T32" fmla="*/ 40 w 133"/>
                <a:gd name="T33" fmla="*/ 104 h 120"/>
                <a:gd name="T34" fmla="*/ 50 w 133"/>
                <a:gd name="T35" fmla="*/ 111 h 120"/>
                <a:gd name="T36" fmla="*/ 58 w 133"/>
                <a:gd name="T37" fmla="*/ 119 h 120"/>
                <a:gd name="T38" fmla="*/ 60 w 133"/>
                <a:gd name="T39" fmla="*/ 119 h 120"/>
                <a:gd name="T40" fmla="*/ 75 w 133"/>
                <a:gd name="T41" fmla="*/ 114 h 120"/>
                <a:gd name="T42" fmla="*/ 78 w 133"/>
                <a:gd name="T43" fmla="*/ 105 h 120"/>
                <a:gd name="T44" fmla="*/ 70 w 133"/>
                <a:gd name="T45" fmla="*/ 91 h 120"/>
                <a:gd name="T46" fmla="*/ 82 w 133"/>
                <a:gd name="T47" fmla="*/ 84 h 120"/>
                <a:gd name="T48" fmla="*/ 92 w 133"/>
                <a:gd name="T49" fmla="*/ 78 h 120"/>
                <a:gd name="T50" fmla="*/ 101 w 133"/>
                <a:gd name="T51" fmla="*/ 65 h 120"/>
                <a:gd name="T52" fmla="*/ 110 w 133"/>
                <a:gd name="T53" fmla="*/ 57 h 120"/>
                <a:gd name="T54" fmla="*/ 116 w 133"/>
                <a:gd name="T55" fmla="*/ 45 h 120"/>
                <a:gd name="T56" fmla="*/ 107 w 133"/>
                <a:gd name="T57" fmla="*/ 34 h 120"/>
                <a:gd name="T58" fmla="*/ 110 w 133"/>
                <a:gd name="T59" fmla="*/ 22 h 120"/>
                <a:gd name="T60" fmla="*/ 130 w 133"/>
                <a:gd name="T61" fmla="*/ 21 h 120"/>
                <a:gd name="T62" fmla="*/ 127 w 133"/>
                <a:gd name="T63" fmla="*/ 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3" h="120">
                  <a:moveTo>
                    <a:pt x="127" y="12"/>
                  </a:moveTo>
                  <a:cubicBezTo>
                    <a:pt x="123" y="11"/>
                    <a:pt x="122" y="7"/>
                    <a:pt x="122" y="6"/>
                  </a:cubicBezTo>
                  <a:cubicBezTo>
                    <a:pt x="122" y="5"/>
                    <a:pt x="118" y="3"/>
                    <a:pt x="115" y="0"/>
                  </a:cubicBezTo>
                  <a:cubicBezTo>
                    <a:pt x="115" y="0"/>
                    <a:pt x="114" y="1"/>
                    <a:pt x="113" y="1"/>
                  </a:cubicBezTo>
                  <a:cubicBezTo>
                    <a:pt x="112" y="0"/>
                    <a:pt x="112" y="0"/>
                    <a:pt x="111" y="0"/>
                  </a:cubicBezTo>
                  <a:cubicBezTo>
                    <a:pt x="109" y="2"/>
                    <a:pt x="105" y="3"/>
                    <a:pt x="103" y="2"/>
                  </a:cubicBezTo>
                  <a:cubicBezTo>
                    <a:pt x="101" y="2"/>
                    <a:pt x="95" y="3"/>
                    <a:pt x="92" y="6"/>
                  </a:cubicBezTo>
                  <a:cubicBezTo>
                    <a:pt x="91" y="6"/>
                    <a:pt x="90" y="7"/>
                    <a:pt x="88" y="7"/>
                  </a:cubicBezTo>
                  <a:cubicBezTo>
                    <a:pt x="88" y="7"/>
                    <a:pt x="87" y="7"/>
                    <a:pt x="87" y="7"/>
                  </a:cubicBezTo>
                  <a:cubicBezTo>
                    <a:pt x="85" y="8"/>
                    <a:pt x="84" y="10"/>
                    <a:pt x="86" y="12"/>
                  </a:cubicBezTo>
                  <a:cubicBezTo>
                    <a:pt x="87" y="13"/>
                    <a:pt x="87" y="14"/>
                    <a:pt x="87" y="16"/>
                  </a:cubicBezTo>
                  <a:cubicBezTo>
                    <a:pt x="87" y="18"/>
                    <a:pt x="84" y="20"/>
                    <a:pt x="83" y="22"/>
                  </a:cubicBezTo>
                  <a:cubicBezTo>
                    <a:pt x="82" y="24"/>
                    <a:pt x="84" y="26"/>
                    <a:pt x="83" y="28"/>
                  </a:cubicBezTo>
                  <a:cubicBezTo>
                    <a:pt x="82" y="31"/>
                    <a:pt x="74" y="27"/>
                    <a:pt x="74" y="28"/>
                  </a:cubicBezTo>
                  <a:cubicBezTo>
                    <a:pt x="73" y="29"/>
                    <a:pt x="76" y="32"/>
                    <a:pt x="76" y="33"/>
                  </a:cubicBezTo>
                  <a:cubicBezTo>
                    <a:pt x="76" y="35"/>
                    <a:pt x="74" y="37"/>
                    <a:pt x="71" y="37"/>
                  </a:cubicBezTo>
                  <a:cubicBezTo>
                    <a:pt x="68" y="37"/>
                    <a:pt x="68" y="41"/>
                    <a:pt x="68" y="45"/>
                  </a:cubicBezTo>
                  <a:cubicBezTo>
                    <a:pt x="68" y="50"/>
                    <a:pt x="65" y="51"/>
                    <a:pt x="64" y="49"/>
                  </a:cubicBezTo>
                  <a:cubicBezTo>
                    <a:pt x="64" y="47"/>
                    <a:pt x="56" y="50"/>
                    <a:pt x="56" y="52"/>
                  </a:cubicBezTo>
                  <a:cubicBezTo>
                    <a:pt x="56" y="54"/>
                    <a:pt x="53" y="53"/>
                    <a:pt x="50" y="53"/>
                  </a:cubicBezTo>
                  <a:cubicBezTo>
                    <a:pt x="47" y="53"/>
                    <a:pt x="44" y="56"/>
                    <a:pt x="44" y="57"/>
                  </a:cubicBezTo>
                  <a:cubicBezTo>
                    <a:pt x="44" y="58"/>
                    <a:pt x="45" y="64"/>
                    <a:pt x="45" y="65"/>
                  </a:cubicBezTo>
                  <a:cubicBezTo>
                    <a:pt x="44" y="66"/>
                    <a:pt x="17" y="70"/>
                    <a:pt x="12" y="69"/>
                  </a:cubicBezTo>
                  <a:cubicBezTo>
                    <a:pt x="8" y="68"/>
                    <a:pt x="3" y="68"/>
                    <a:pt x="0" y="68"/>
                  </a:cubicBezTo>
                  <a:cubicBezTo>
                    <a:pt x="1" y="69"/>
                    <a:pt x="3" y="71"/>
                    <a:pt x="4" y="72"/>
                  </a:cubicBezTo>
                  <a:cubicBezTo>
                    <a:pt x="5" y="75"/>
                    <a:pt x="8" y="77"/>
                    <a:pt x="12" y="79"/>
                  </a:cubicBezTo>
                  <a:cubicBezTo>
                    <a:pt x="16" y="81"/>
                    <a:pt x="14" y="87"/>
                    <a:pt x="16" y="88"/>
                  </a:cubicBezTo>
                  <a:cubicBezTo>
                    <a:pt x="18" y="89"/>
                    <a:pt x="20" y="94"/>
                    <a:pt x="18" y="94"/>
                  </a:cubicBezTo>
                  <a:cubicBezTo>
                    <a:pt x="15" y="94"/>
                    <a:pt x="13" y="95"/>
                    <a:pt x="10" y="96"/>
                  </a:cubicBezTo>
                  <a:cubicBezTo>
                    <a:pt x="8" y="97"/>
                    <a:pt x="5" y="101"/>
                    <a:pt x="5" y="104"/>
                  </a:cubicBezTo>
                  <a:cubicBezTo>
                    <a:pt x="5" y="105"/>
                    <a:pt x="5" y="106"/>
                    <a:pt x="5" y="106"/>
                  </a:cubicBezTo>
                  <a:cubicBezTo>
                    <a:pt x="12" y="107"/>
                    <a:pt x="20" y="106"/>
                    <a:pt x="20" y="105"/>
                  </a:cubicBezTo>
                  <a:cubicBezTo>
                    <a:pt x="22" y="104"/>
                    <a:pt x="25" y="103"/>
                    <a:pt x="27" y="104"/>
                  </a:cubicBezTo>
                  <a:cubicBezTo>
                    <a:pt x="28" y="106"/>
                    <a:pt x="36" y="106"/>
                    <a:pt x="40" y="104"/>
                  </a:cubicBezTo>
                  <a:cubicBezTo>
                    <a:pt x="43" y="102"/>
                    <a:pt x="46" y="104"/>
                    <a:pt x="46" y="106"/>
                  </a:cubicBezTo>
                  <a:cubicBezTo>
                    <a:pt x="46" y="108"/>
                    <a:pt x="48" y="109"/>
                    <a:pt x="50" y="111"/>
                  </a:cubicBezTo>
                  <a:cubicBezTo>
                    <a:pt x="51" y="112"/>
                    <a:pt x="50" y="114"/>
                    <a:pt x="51" y="116"/>
                  </a:cubicBezTo>
                  <a:cubicBezTo>
                    <a:pt x="52" y="118"/>
                    <a:pt x="55" y="118"/>
                    <a:pt x="58" y="119"/>
                  </a:cubicBezTo>
                  <a:cubicBezTo>
                    <a:pt x="59" y="119"/>
                    <a:pt x="59" y="120"/>
                    <a:pt x="60" y="120"/>
                  </a:cubicBezTo>
                  <a:cubicBezTo>
                    <a:pt x="60" y="120"/>
                    <a:pt x="60" y="119"/>
                    <a:pt x="60" y="119"/>
                  </a:cubicBezTo>
                  <a:cubicBezTo>
                    <a:pt x="62" y="117"/>
                    <a:pt x="62" y="113"/>
                    <a:pt x="67" y="114"/>
                  </a:cubicBezTo>
                  <a:cubicBezTo>
                    <a:pt x="72" y="115"/>
                    <a:pt x="72" y="113"/>
                    <a:pt x="75" y="114"/>
                  </a:cubicBezTo>
                  <a:cubicBezTo>
                    <a:pt x="78" y="115"/>
                    <a:pt x="80" y="114"/>
                    <a:pt x="81" y="112"/>
                  </a:cubicBezTo>
                  <a:cubicBezTo>
                    <a:pt x="82" y="110"/>
                    <a:pt x="80" y="107"/>
                    <a:pt x="78" y="105"/>
                  </a:cubicBezTo>
                  <a:cubicBezTo>
                    <a:pt x="77" y="103"/>
                    <a:pt x="74" y="100"/>
                    <a:pt x="75" y="97"/>
                  </a:cubicBezTo>
                  <a:cubicBezTo>
                    <a:pt x="75" y="94"/>
                    <a:pt x="70" y="94"/>
                    <a:pt x="70" y="91"/>
                  </a:cubicBezTo>
                  <a:cubicBezTo>
                    <a:pt x="70" y="89"/>
                    <a:pt x="75" y="84"/>
                    <a:pt x="76" y="83"/>
                  </a:cubicBezTo>
                  <a:cubicBezTo>
                    <a:pt x="77" y="83"/>
                    <a:pt x="81" y="86"/>
                    <a:pt x="82" y="84"/>
                  </a:cubicBezTo>
                  <a:cubicBezTo>
                    <a:pt x="83" y="82"/>
                    <a:pt x="86" y="83"/>
                    <a:pt x="87" y="84"/>
                  </a:cubicBezTo>
                  <a:cubicBezTo>
                    <a:pt x="89" y="84"/>
                    <a:pt x="91" y="81"/>
                    <a:pt x="92" y="78"/>
                  </a:cubicBezTo>
                  <a:cubicBezTo>
                    <a:pt x="92" y="75"/>
                    <a:pt x="97" y="75"/>
                    <a:pt x="98" y="74"/>
                  </a:cubicBezTo>
                  <a:cubicBezTo>
                    <a:pt x="99" y="73"/>
                    <a:pt x="101" y="66"/>
                    <a:pt x="101" y="65"/>
                  </a:cubicBezTo>
                  <a:cubicBezTo>
                    <a:pt x="102" y="64"/>
                    <a:pt x="106" y="65"/>
                    <a:pt x="106" y="61"/>
                  </a:cubicBezTo>
                  <a:cubicBezTo>
                    <a:pt x="106" y="58"/>
                    <a:pt x="108" y="57"/>
                    <a:pt x="110" y="57"/>
                  </a:cubicBezTo>
                  <a:cubicBezTo>
                    <a:pt x="112" y="56"/>
                    <a:pt x="111" y="53"/>
                    <a:pt x="112" y="51"/>
                  </a:cubicBezTo>
                  <a:cubicBezTo>
                    <a:pt x="112" y="48"/>
                    <a:pt x="113" y="45"/>
                    <a:pt x="116" y="45"/>
                  </a:cubicBezTo>
                  <a:cubicBezTo>
                    <a:pt x="118" y="44"/>
                    <a:pt x="115" y="41"/>
                    <a:pt x="112" y="41"/>
                  </a:cubicBezTo>
                  <a:cubicBezTo>
                    <a:pt x="109" y="42"/>
                    <a:pt x="107" y="34"/>
                    <a:pt x="107" y="34"/>
                  </a:cubicBezTo>
                  <a:cubicBezTo>
                    <a:pt x="107" y="34"/>
                    <a:pt x="107" y="27"/>
                    <a:pt x="106" y="26"/>
                  </a:cubicBezTo>
                  <a:cubicBezTo>
                    <a:pt x="104" y="25"/>
                    <a:pt x="106" y="22"/>
                    <a:pt x="110" y="22"/>
                  </a:cubicBezTo>
                  <a:cubicBezTo>
                    <a:pt x="113" y="22"/>
                    <a:pt x="120" y="25"/>
                    <a:pt x="122" y="24"/>
                  </a:cubicBezTo>
                  <a:cubicBezTo>
                    <a:pt x="124" y="22"/>
                    <a:pt x="129" y="21"/>
                    <a:pt x="130" y="21"/>
                  </a:cubicBezTo>
                  <a:cubicBezTo>
                    <a:pt x="131" y="20"/>
                    <a:pt x="132" y="17"/>
                    <a:pt x="133" y="16"/>
                  </a:cubicBezTo>
                  <a:cubicBezTo>
                    <a:pt x="131" y="15"/>
                    <a:pt x="129" y="13"/>
                    <a:pt x="127"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1" name="Freeform 170"/>
            <p:cNvSpPr>
              <a:spLocks noEditPoints="1"/>
            </p:cNvSpPr>
            <p:nvPr/>
          </p:nvSpPr>
          <p:spPr bwMode="auto">
            <a:xfrm>
              <a:off x="11313563" y="5893934"/>
              <a:ext cx="1282700" cy="465138"/>
            </a:xfrm>
            <a:custGeom>
              <a:avLst/>
              <a:gdLst>
                <a:gd name="T0" fmla="*/ 198 w 370"/>
                <a:gd name="T1" fmla="*/ 95 h 134"/>
                <a:gd name="T2" fmla="*/ 207 w 370"/>
                <a:gd name="T3" fmla="*/ 76 h 134"/>
                <a:gd name="T4" fmla="*/ 219 w 370"/>
                <a:gd name="T5" fmla="*/ 78 h 134"/>
                <a:gd name="T6" fmla="*/ 227 w 370"/>
                <a:gd name="T7" fmla="*/ 54 h 134"/>
                <a:gd name="T8" fmla="*/ 227 w 370"/>
                <a:gd name="T9" fmla="*/ 45 h 134"/>
                <a:gd name="T10" fmla="*/ 212 w 370"/>
                <a:gd name="T11" fmla="*/ 37 h 134"/>
                <a:gd name="T12" fmla="*/ 190 w 370"/>
                <a:gd name="T13" fmla="*/ 69 h 134"/>
                <a:gd name="T14" fmla="*/ 88 w 370"/>
                <a:gd name="T15" fmla="*/ 75 h 134"/>
                <a:gd name="T16" fmla="*/ 85 w 370"/>
                <a:gd name="T17" fmla="*/ 61 h 134"/>
                <a:gd name="T18" fmla="*/ 82 w 370"/>
                <a:gd name="T19" fmla="*/ 67 h 134"/>
                <a:gd name="T20" fmla="*/ 68 w 370"/>
                <a:gd name="T21" fmla="*/ 50 h 134"/>
                <a:gd name="T22" fmla="*/ 56 w 370"/>
                <a:gd name="T23" fmla="*/ 35 h 134"/>
                <a:gd name="T24" fmla="*/ 37 w 370"/>
                <a:gd name="T25" fmla="*/ 23 h 134"/>
                <a:gd name="T26" fmla="*/ 2 w 370"/>
                <a:gd name="T27" fmla="*/ 3 h 134"/>
                <a:gd name="T28" fmla="*/ 32 w 370"/>
                <a:gd name="T29" fmla="*/ 46 h 134"/>
                <a:gd name="T30" fmla="*/ 71 w 370"/>
                <a:gd name="T31" fmla="*/ 91 h 134"/>
                <a:gd name="T32" fmla="*/ 86 w 370"/>
                <a:gd name="T33" fmla="*/ 83 h 134"/>
                <a:gd name="T34" fmla="*/ 266 w 370"/>
                <a:gd name="T35" fmla="*/ 37 h 134"/>
                <a:gd name="T36" fmla="*/ 268 w 370"/>
                <a:gd name="T37" fmla="*/ 45 h 134"/>
                <a:gd name="T38" fmla="*/ 249 w 370"/>
                <a:gd name="T39" fmla="*/ 75 h 134"/>
                <a:gd name="T40" fmla="*/ 198 w 370"/>
                <a:gd name="T41" fmla="*/ 119 h 134"/>
                <a:gd name="T42" fmla="*/ 230 w 370"/>
                <a:gd name="T43" fmla="*/ 115 h 134"/>
                <a:gd name="T44" fmla="*/ 276 w 370"/>
                <a:gd name="T45" fmla="*/ 76 h 134"/>
                <a:gd name="T46" fmla="*/ 155 w 370"/>
                <a:gd name="T47" fmla="*/ 112 h 134"/>
                <a:gd name="T48" fmla="*/ 140 w 370"/>
                <a:gd name="T49" fmla="*/ 105 h 134"/>
                <a:gd name="T50" fmla="*/ 87 w 370"/>
                <a:gd name="T51" fmla="*/ 98 h 134"/>
                <a:gd name="T52" fmla="*/ 94 w 370"/>
                <a:gd name="T53" fmla="*/ 108 h 134"/>
                <a:gd name="T54" fmla="*/ 143 w 370"/>
                <a:gd name="T55" fmla="*/ 117 h 134"/>
                <a:gd name="T56" fmla="*/ 155 w 370"/>
                <a:gd name="T57" fmla="*/ 112 h 134"/>
                <a:gd name="T58" fmla="*/ 322 w 370"/>
                <a:gd name="T59" fmla="*/ 75 h 134"/>
                <a:gd name="T60" fmla="*/ 289 w 370"/>
                <a:gd name="T61" fmla="*/ 58 h 134"/>
                <a:gd name="T62" fmla="*/ 310 w 370"/>
                <a:gd name="T63" fmla="*/ 66 h 134"/>
                <a:gd name="T64" fmla="*/ 298 w 370"/>
                <a:gd name="T65" fmla="*/ 71 h 134"/>
                <a:gd name="T66" fmla="*/ 317 w 370"/>
                <a:gd name="T67" fmla="*/ 81 h 134"/>
                <a:gd name="T68" fmla="*/ 351 w 370"/>
                <a:gd name="T69" fmla="*/ 102 h 134"/>
                <a:gd name="T70" fmla="*/ 362 w 370"/>
                <a:gd name="T71" fmla="*/ 114 h 134"/>
                <a:gd name="T72" fmla="*/ 343 w 370"/>
                <a:gd name="T73" fmla="*/ 61 h 134"/>
                <a:gd name="T74" fmla="*/ 236 w 370"/>
                <a:gd name="T75" fmla="*/ 124 h 134"/>
                <a:gd name="T76" fmla="*/ 239 w 370"/>
                <a:gd name="T77" fmla="*/ 126 h 134"/>
                <a:gd name="T78" fmla="*/ 242 w 370"/>
                <a:gd name="T79" fmla="*/ 123 h 134"/>
                <a:gd name="T80" fmla="*/ 178 w 370"/>
                <a:gd name="T81" fmla="*/ 47 h 134"/>
                <a:gd name="T82" fmla="*/ 182 w 370"/>
                <a:gd name="T83" fmla="*/ 27 h 134"/>
                <a:gd name="T84" fmla="*/ 181 w 370"/>
                <a:gd name="T85" fmla="*/ 14 h 134"/>
                <a:gd name="T86" fmla="*/ 160 w 370"/>
                <a:gd name="T87" fmla="*/ 25 h 134"/>
                <a:gd name="T88" fmla="*/ 143 w 370"/>
                <a:gd name="T89" fmla="*/ 36 h 134"/>
                <a:gd name="T90" fmla="*/ 118 w 370"/>
                <a:gd name="T91" fmla="*/ 37 h 134"/>
                <a:gd name="T92" fmla="*/ 110 w 370"/>
                <a:gd name="T93" fmla="*/ 43 h 134"/>
                <a:gd name="T94" fmla="*/ 128 w 370"/>
                <a:gd name="T95" fmla="*/ 73 h 134"/>
                <a:gd name="T96" fmla="*/ 156 w 370"/>
                <a:gd name="T97" fmla="*/ 79 h 134"/>
                <a:gd name="T98" fmla="*/ 191 w 370"/>
                <a:gd name="T99" fmla="*/ 126 h 134"/>
                <a:gd name="T100" fmla="*/ 191 w 370"/>
                <a:gd name="T101" fmla="*/ 126 h 134"/>
                <a:gd name="T102" fmla="*/ 168 w 370"/>
                <a:gd name="T103" fmla="*/ 120 h 134"/>
                <a:gd name="T104" fmla="*/ 179 w 370"/>
                <a:gd name="T105" fmla="*/ 11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0" h="134">
                  <a:moveTo>
                    <a:pt x="195" y="77"/>
                  </a:moveTo>
                  <a:cubicBezTo>
                    <a:pt x="199" y="77"/>
                    <a:pt x="198" y="82"/>
                    <a:pt x="198" y="85"/>
                  </a:cubicBezTo>
                  <a:cubicBezTo>
                    <a:pt x="197" y="89"/>
                    <a:pt x="195" y="96"/>
                    <a:pt x="198" y="95"/>
                  </a:cubicBezTo>
                  <a:cubicBezTo>
                    <a:pt x="202" y="93"/>
                    <a:pt x="205" y="89"/>
                    <a:pt x="203" y="87"/>
                  </a:cubicBezTo>
                  <a:cubicBezTo>
                    <a:pt x="200" y="85"/>
                    <a:pt x="201" y="75"/>
                    <a:pt x="202" y="72"/>
                  </a:cubicBezTo>
                  <a:cubicBezTo>
                    <a:pt x="203" y="70"/>
                    <a:pt x="209" y="71"/>
                    <a:pt x="207" y="76"/>
                  </a:cubicBezTo>
                  <a:cubicBezTo>
                    <a:pt x="205" y="80"/>
                    <a:pt x="211" y="79"/>
                    <a:pt x="211" y="84"/>
                  </a:cubicBezTo>
                  <a:cubicBezTo>
                    <a:pt x="211" y="88"/>
                    <a:pt x="214" y="86"/>
                    <a:pt x="218" y="85"/>
                  </a:cubicBezTo>
                  <a:cubicBezTo>
                    <a:pt x="222" y="83"/>
                    <a:pt x="221" y="81"/>
                    <a:pt x="219" y="78"/>
                  </a:cubicBezTo>
                  <a:cubicBezTo>
                    <a:pt x="216" y="76"/>
                    <a:pt x="221" y="71"/>
                    <a:pt x="217" y="69"/>
                  </a:cubicBezTo>
                  <a:cubicBezTo>
                    <a:pt x="213" y="67"/>
                    <a:pt x="211" y="63"/>
                    <a:pt x="214" y="62"/>
                  </a:cubicBezTo>
                  <a:cubicBezTo>
                    <a:pt x="218" y="62"/>
                    <a:pt x="228" y="56"/>
                    <a:pt x="227" y="54"/>
                  </a:cubicBezTo>
                  <a:cubicBezTo>
                    <a:pt x="225" y="51"/>
                    <a:pt x="211" y="54"/>
                    <a:pt x="210" y="58"/>
                  </a:cubicBezTo>
                  <a:cubicBezTo>
                    <a:pt x="209" y="63"/>
                    <a:pt x="199" y="58"/>
                    <a:pt x="200" y="51"/>
                  </a:cubicBezTo>
                  <a:cubicBezTo>
                    <a:pt x="201" y="43"/>
                    <a:pt x="221" y="42"/>
                    <a:pt x="227" y="45"/>
                  </a:cubicBezTo>
                  <a:cubicBezTo>
                    <a:pt x="232" y="47"/>
                    <a:pt x="239" y="40"/>
                    <a:pt x="241" y="36"/>
                  </a:cubicBezTo>
                  <a:cubicBezTo>
                    <a:pt x="243" y="32"/>
                    <a:pt x="236" y="37"/>
                    <a:pt x="232" y="40"/>
                  </a:cubicBezTo>
                  <a:cubicBezTo>
                    <a:pt x="228" y="42"/>
                    <a:pt x="217" y="39"/>
                    <a:pt x="212" y="37"/>
                  </a:cubicBezTo>
                  <a:cubicBezTo>
                    <a:pt x="207" y="36"/>
                    <a:pt x="207" y="41"/>
                    <a:pt x="202" y="41"/>
                  </a:cubicBezTo>
                  <a:cubicBezTo>
                    <a:pt x="198" y="42"/>
                    <a:pt x="199" y="52"/>
                    <a:pt x="197" y="53"/>
                  </a:cubicBezTo>
                  <a:cubicBezTo>
                    <a:pt x="194" y="55"/>
                    <a:pt x="194" y="62"/>
                    <a:pt x="190" y="69"/>
                  </a:cubicBezTo>
                  <a:cubicBezTo>
                    <a:pt x="186" y="76"/>
                    <a:pt x="192" y="77"/>
                    <a:pt x="195" y="77"/>
                  </a:cubicBezTo>
                  <a:close/>
                  <a:moveTo>
                    <a:pt x="86" y="83"/>
                  </a:moveTo>
                  <a:cubicBezTo>
                    <a:pt x="86" y="80"/>
                    <a:pt x="88" y="76"/>
                    <a:pt x="88" y="75"/>
                  </a:cubicBezTo>
                  <a:cubicBezTo>
                    <a:pt x="88" y="73"/>
                    <a:pt x="89" y="72"/>
                    <a:pt x="91" y="73"/>
                  </a:cubicBezTo>
                  <a:cubicBezTo>
                    <a:pt x="93" y="73"/>
                    <a:pt x="93" y="68"/>
                    <a:pt x="91" y="68"/>
                  </a:cubicBezTo>
                  <a:cubicBezTo>
                    <a:pt x="90" y="67"/>
                    <a:pt x="89" y="61"/>
                    <a:pt x="85" y="61"/>
                  </a:cubicBezTo>
                  <a:cubicBezTo>
                    <a:pt x="81" y="61"/>
                    <a:pt x="81" y="65"/>
                    <a:pt x="84" y="65"/>
                  </a:cubicBezTo>
                  <a:cubicBezTo>
                    <a:pt x="86" y="65"/>
                    <a:pt x="87" y="67"/>
                    <a:pt x="87" y="69"/>
                  </a:cubicBezTo>
                  <a:cubicBezTo>
                    <a:pt x="86" y="71"/>
                    <a:pt x="85" y="67"/>
                    <a:pt x="82" y="67"/>
                  </a:cubicBezTo>
                  <a:cubicBezTo>
                    <a:pt x="78" y="68"/>
                    <a:pt x="81" y="63"/>
                    <a:pt x="77" y="63"/>
                  </a:cubicBezTo>
                  <a:cubicBezTo>
                    <a:pt x="73" y="63"/>
                    <a:pt x="74" y="56"/>
                    <a:pt x="70" y="56"/>
                  </a:cubicBezTo>
                  <a:cubicBezTo>
                    <a:pt x="66" y="56"/>
                    <a:pt x="65" y="53"/>
                    <a:pt x="68" y="50"/>
                  </a:cubicBezTo>
                  <a:cubicBezTo>
                    <a:pt x="71" y="48"/>
                    <a:pt x="64" y="46"/>
                    <a:pt x="64" y="43"/>
                  </a:cubicBezTo>
                  <a:cubicBezTo>
                    <a:pt x="64" y="40"/>
                    <a:pt x="60" y="42"/>
                    <a:pt x="60" y="39"/>
                  </a:cubicBezTo>
                  <a:cubicBezTo>
                    <a:pt x="60" y="37"/>
                    <a:pt x="58" y="38"/>
                    <a:pt x="56" y="35"/>
                  </a:cubicBezTo>
                  <a:cubicBezTo>
                    <a:pt x="53" y="32"/>
                    <a:pt x="52" y="35"/>
                    <a:pt x="51" y="33"/>
                  </a:cubicBezTo>
                  <a:cubicBezTo>
                    <a:pt x="49" y="31"/>
                    <a:pt x="46" y="30"/>
                    <a:pt x="44" y="30"/>
                  </a:cubicBezTo>
                  <a:cubicBezTo>
                    <a:pt x="43" y="31"/>
                    <a:pt x="39" y="27"/>
                    <a:pt x="37" y="23"/>
                  </a:cubicBezTo>
                  <a:cubicBezTo>
                    <a:pt x="36" y="20"/>
                    <a:pt x="25" y="15"/>
                    <a:pt x="24" y="11"/>
                  </a:cubicBezTo>
                  <a:cubicBezTo>
                    <a:pt x="22" y="7"/>
                    <a:pt x="19" y="6"/>
                    <a:pt x="12" y="6"/>
                  </a:cubicBezTo>
                  <a:cubicBezTo>
                    <a:pt x="6" y="6"/>
                    <a:pt x="3" y="0"/>
                    <a:pt x="2" y="3"/>
                  </a:cubicBezTo>
                  <a:cubicBezTo>
                    <a:pt x="0" y="7"/>
                    <a:pt x="9" y="16"/>
                    <a:pt x="13" y="18"/>
                  </a:cubicBezTo>
                  <a:cubicBezTo>
                    <a:pt x="17" y="21"/>
                    <a:pt x="19" y="29"/>
                    <a:pt x="24" y="30"/>
                  </a:cubicBezTo>
                  <a:cubicBezTo>
                    <a:pt x="28" y="30"/>
                    <a:pt x="29" y="45"/>
                    <a:pt x="32" y="46"/>
                  </a:cubicBezTo>
                  <a:cubicBezTo>
                    <a:pt x="36" y="46"/>
                    <a:pt x="44" y="58"/>
                    <a:pt x="45" y="64"/>
                  </a:cubicBezTo>
                  <a:cubicBezTo>
                    <a:pt x="46" y="71"/>
                    <a:pt x="54" y="74"/>
                    <a:pt x="57" y="78"/>
                  </a:cubicBezTo>
                  <a:cubicBezTo>
                    <a:pt x="59" y="83"/>
                    <a:pt x="70" y="89"/>
                    <a:pt x="71" y="91"/>
                  </a:cubicBezTo>
                  <a:cubicBezTo>
                    <a:pt x="72" y="93"/>
                    <a:pt x="74" y="97"/>
                    <a:pt x="75" y="95"/>
                  </a:cubicBezTo>
                  <a:cubicBezTo>
                    <a:pt x="76" y="93"/>
                    <a:pt x="81" y="95"/>
                    <a:pt x="84" y="95"/>
                  </a:cubicBezTo>
                  <a:cubicBezTo>
                    <a:pt x="86" y="95"/>
                    <a:pt x="87" y="86"/>
                    <a:pt x="86" y="83"/>
                  </a:cubicBezTo>
                  <a:close/>
                  <a:moveTo>
                    <a:pt x="268" y="45"/>
                  </a:moveTo>
                  <a:cubicBezTo>
                    <a:pt x="273" y="46"/>
                    <a:pt x="271" y="42"/>
                    <a:pt x="271" y="39"/>
                  </a:cubicBezTo>
                  <a:cubicBezTo>
                    <a:pt x="271" y="36"/>
                    <a:pt x="266" y="39"/>
                    <a:pt x="266" y="37"/>
                  </a:cubicBezTo>
                  <a:cubicBezTo>
                    <a:pt x="266" y="35"/>
                    <a:pt x="265" y="29"/>
                    <a:pt x="261" y="34"/>
                  </a:cubicBezTo>
                  <a:cubicBezTo>
                    <a:pt x="257" y="39"/>
                    <a:pt x="262" y="52"/>
                    <a:pt x="265" y="51"/>
                  </a:cubicBezTo>
                  <a:cubicBezTo>
                    <a:pt x="268" y="51"/>
                    <a:pt x="263" y="45"/>
                    <a:pt x="268" y="45"/>
                  </a:cubicBezTo>
                  <a:close/>
                  <a:moveTo>
                    <a:pt x="249" y="75"/>
                  </a:moveTo>
                  <a:cubicBezTo>
                    <a:pt x="250" y="79"/>
                    <a:pt x="256" y="81"/>
                    <a:pt x="258" y="77"/>
                  </a:cubicBezTo>
                  <a:cubicBezTo>
                    <a:pt x="260" y="74"/>
                    <a:pt x="248" y="70"/>
                    <a:pt x="249" y="75"/>
                  </a:cubicBezTo>
                  <a:close/>
                  <a:moveTo>
                    <a:pt x="230" y="115"/>
                  </a:moveTo>
                  <a:cubicBezTo>
                    <a:pt x="223" y="114"/>
                    <a:pt x="219" y="119"/>
                    <a:pt x="213" y="116"/>
                  </a:cubicBezTo>
                  <a:cubicBezTo>
                    <a:pt x="206" y="114"/>
                    <a:pt x="197" y="116"/>
                    <a:pt x="198" y="119"/>
                  </a:cubicBezTo>
                  <a:cubicBezTo>
                    <a:pt x="199" y="120"/>
                    <a:pt x="204" y="121"/>
                    <a:pt x="211" y="121"/>
                  </a:cubicBezTo>
                  <a:cubicBezTo>
                    <a:pt x="217" y="121"/>
                    <a:pt x="223" y="118"/>
                    <a:pt x="227" y="117"/>
                  </a:cubicBezTo>
                  <a:cubicBezTo>
                    <a:pt x="232" y="117"/>
                    <a:pt x="236" y="116"/>
                    <a:pt x="230" y="115"/>
                  </a:cubicBezTo>
                  <a:close/>
                  <a:moveTo>
                    <a:pt x="281" y="71"/>
                  </a:moveTo>
                  <a:cubicBezTo>
                    <a:pt x="275" y="70"/>
                    <a:pt x="264" y="71"/>
                    <a:pt x="265" y="74"/>
                  </a:cubicBezTo>
                  <a:cubicBezTo>
                    <a:pt x="266" y="77"/>
                    <a:pt x="271" y="76"/>
                    <a:pt x="276" y="76"/>
                  </a:cubicBezTo>
                  <a:cubicBezTo>
                    <a:pt x="281" y="76"/>
                    <a:pt x="284" y="80"/>
                    <a:pt x="286" y="80"/>
                  </a:cubicBezTo>
                  <a:cubicBezTo>
                    <a:pt x="289" y="80"/>
                    <a:pt x="287" y="73"/>
                    <a:pt x="281" y="71"/>
                  </a:cubicBezTo>
                  <a:close/>
                  <a:moveTo>
                    <a:pt x="155" y="112"/>
                  </a:moveTo>
                  <a:cubicBezTo>
                    <a:pt x="155" y="110"/>
                    <a:pt x="146" y="112"/>
                    <a:pt x="141" y="110"/>
                  </a:cubicBezTo>
                  <a:cubicBezTo>
                    <a:pt x="137" y="108"/>
                    <a:pt x="146" y="107"/>
                    <a:pt x="149" y="105"/>
                  </a:cubicBezTo>
                  <a:cubicBezTo>
                    <a:pt x="153" y="103"/>
                    <a:pt x="148" y="102"/>
                    <a:pt x="140" y="105"/>
                  </a:cubicBezTo>
                  <a:cubicBezTo>
                    <a:pt x="132" y="107"/>
                    <a:pt x="124" y="99"/>
                    <a:pt x="123" y="103"/>
                  </a:cubicBezTo>
                  <a:cubicBezTo>
                    <a:pt x="123" y="106"/>
                    <a:pt x="110" y="101"/>
                    <a:pt x="106" y="99"/>
                  </a:cubicBezTo>
                  <a:cubicBezTo>
                    <a:pt x="103" y="96"/>
                    <a:pt x="90" y="93"/>
                    <a:pt x="87" y="98"/>
                  </a:cubicBezTo>
                  <a:cubicBezTo>
                    <a:pt x="85" y="102"/>
                    <a:pt x="83" y="98"/>
                    <a:pt x="84" y="103"/>
                  </a:cubicBezTo>
                  <a:cubicBezTo>
                    <a:pt x="84" y="105"/>
                    <a:pt x="87" y="104"/>
                    <a:pt x="90" y="104"/>
                  </a:cubicBezTo>
                  <a:cubicBezTo>
                    <a:pt x="92" y="104"/>
                    <a:pt x="91" y="108"/>
                    <a:pt x="94" y="108"/>
                  </a:cubicBezTo>
                  <a:cubicBezTo>
                    <a:pt x="97" y="109"/>
                    <a:pt x="107" y="112"/>
                    <a:pt x="108" y="110"/>
                  </a:cubicBezTo>
                  <a:cubicBezTo>
                    <a:pt x="109" y="107"/>
                    <a:pt x="119" y="110"/>
                    <a:pt x="123" y="113"/>
                  </a:cubicBezTo>
                  <a:cubicBezTo>
                    <a:pt x="128" y="117"/>
                    <a:pt x="139" y="117"/>
                    <a:pt x="143" y="117"/>
                  </a:cubicBezTo>
                  <a:cubicBezTo>
                    <a:pt x="148" y="116"/>
                    <a:pt x="152" y="119"/>
                    <a:pt x="154" y="117"/>
                  </a:cubicBezTo>
                  <a:cubicBezTo>
                    <a:pt x="156" y="115"/>
                    <a:pt x="159" y="121"/>
                    <a:pt x="164" y="117"/>
                  </a:cubicBezTo>
                  <a:cubicBezTo>
                    <a:pt x="168" y="114"/>
                    <a:pt x="156" y="115"/>
                    <a:pt x="155" y="112"/>
                  </a:cubicBezTo>
                  <a:close/>
                  <a:moveTo>
                    <a:pt x="343" y="61"/>
                  </a:moveTo>
                  <a:cubicBezTo>
                    <a:pt x="339" y="61"/>
                    <a:pt x="339" y="67"/>
                    <a:pt x="335" y="67"/>
                  </a:cubicBezTo>
                  <a:cubicBezTo>
                    <a:pt x="332" y="67"/>
                    <a:pt x="328" y="73"/>
                    <a:pt x="322" y="75"/>
                  </a:cubicBezTo>
                  <a:cubicBezTo>
                    <a:pt x="317" y="77"/>
                    <a:pt x="316" y="59"/>
                    <a:pt x="314" y="55"/>
                  </a:cubicBezTo>
                  <a:cubicBezTo>
                    <a:pt x="311" y="52"/>
                    <a:pt x="297" y="49"/>
                    <a:pt x="295" y="53"/>
                  </a:cubicBezTo>
                  <a:cubicBezTo>
                    <a:pt x="294" y="57"/>
                    <a:pt x="289" y="55"/>
                    <a:pt x="289" y="58"/>
                  </a:cubicBezTo>
                  <a:cubicBezTo>
                    <a:pt x="288" y="61"/>
                    <a:pt x="290" y="60"/>
                    <a:pt x="293" y="60"/>
                  </a:cubicBezTo>
                  <a:cubicBezTo>
                    <a:pt x="296" y="60"/>
                    <a:pt x="296" y="63"/>
                    <a:pt x="297" y="66"/>
                  </a:cubicBezTo>
                  <a:cubicBezTo>
                    <a:pt x="299" y="69"/>
                    <a:pt x="307" y="67"/>
                    <a:pt x="310" y="66"/>
                  </a:cubicBezTo>
                  <a:cubicBezTo>
                    <a:pt x="313" y="66"/>
                    <a:pt x="314" y="70"/>
                    <a:pt x="310" y="69"/>
                  </a:cubicBezTo>
                  <a:cubicBezTo>
                    <a:pt x="305" y="67"/>
                    <a:pt x="305" y="71"/>
                    <a:pt x="303" y="70"/>
                  </a:cubicBezTo>
                  <a:cubicBezTo>
                    <a:pt x="300" y="69"/>
                    <a:pt x="296" y="70"/>
                    <a:pt x="298" y="71"/>
                  </a:cubicBezTo>
                  <a:cubicBezTo>
                    <a:pt x="300" y="73"/>
                    <a:pt x="303" y="75"/>
                    <a:pt x="303" y="78"/>
                  </a:cubicBezTo>
                  <a:cubicBezTo>
                    <a:pt x="303" y="82"/>
                    <a:pt x="308" y="81"/>
                    <a:pt x="308" y="78"/>
                  </a:cubicBezTo>
                  <a:cubicBezTo>
                    <a:pt x="308" y="75"/>
                    <a:pt x="311" y="79"/>
                    <a:pt x="317" y="81"/>
                  </a:cubicBezTo>
                  <a:cubicBezTo>
                    <a:pt x="322" y="82"/>
                    <a:pt x="318" y="84"/>
                    <a:pt x="324" y="85"/>
                  </a:cubicBezTo>
                  <a:cubicBezTo>
                    <a:pt x="329" y="85"/>
                    <a:pt x="342" y="89"/>
                    <a:pt x="346" y="92"/>
                  </a:cubicBezTo>
                  <a:cubicBezTo>
                    <a:pt x="351" y="96"/>
                    <a:pt x="348" y="98"/>
                    <a:pt x="351" y="102"/>
                  </a:cubicBezTo>
                  <a:cubicBezTo>
                    <a:pt x="354" y="105"/>
                    <a:pt x="355" y="109"/>
                    <a:pt x="351" y="109"/>
                  </a:cubicBezTo>
                  <a:cubicBezTo>
                    <a:pt x="346" y="109"/>
                    <a:pt x="342" y="113"/>
                    <a:pt x="343" y="115"/>
                  </a:cubicBezTo>
                  <a:cubicBezTo>
                    <a:pt x="344" y="117"/>
                    <a:pt x="358" y="114"/>
                    <a:pt x="362" y="114"/>
                  </a:cubicBezTo>
                  <a:cubicBezTo>
                    <a:pt x="364" y="114"/>
                    <a:pt x="366" y="118"/>
                    <a:pt x="370" y="121"/>
                  </a:cubicBezTo>
                  <a:cubicBezTo>
                    <a:pt x="370" y="70"/>
                    <a:pt x="370" y="70"/>
                    <a:pt x="370" y="70"/>
                  </a:cubicBezTo>
                  <a:cubicBezTo>
                    <a:pt x="360" y="67"/>
                    <a:pt x="346" y="60"/>
                    <a:pt x="343" y="61"/>
                  </a:cubicBezTo>
                  <a:close/>
                  <a:moveTo>
                    <a:pt x="240" y="121"/>
                  </a:moveTo>
                  <a:cubicBezTo>
                    <a:pt x="239" y="121"/>
                    <a:pt x="238" y="122"/>
                    <a:pt x="237" y="122"/>
                  </a:cubicBezTo>
                  <a:cubicBezTo>
                    <a:pt x="237" y="123"/>
                    <a:pt x="236" y="124"/>
                    <a:pt x="236" y="124"/>
                  </a:cubicBezTo>
                  <a:cubicBezTo>
                    <a:pt x="235" y="125"/>
                    <a:pt x="234" y="124"/>
                    <a:pt x="233" y="123"/>
                  </a:cubicBezTo>
                  <a:cubicBezTo>
                    <a:pt x="229" y="125"/>
                    <a:pt x="226" y="130"/>
                    <a:pt x="229" y="132"/>
                  </a:cubicBezTo>
                  <a:cubicBezTo>
                    <a:pt x="232" y="133"/>
                    <a:pt x="237" y="129"/>
                    <a:pt x="239" y="126"/>
                  </a:cubicBezTo>
                  <a:cubicBezTo>
                    <a:pt x="240" y="126"/>
                    <a:pt x="240" y="125"/>
                    <a:pt x="241" y="125"/>
                  </a:cubicBezTo>
                  <a:cubicBezTo>
                    <a:pt x="241" y="124"/>
                    <a:pt x="241" y="124"/>
                    <a:pt x="241" y="124"/>
                  </a:cubicBezTo>
                  <a:cubicBezTo>
                    <a:pt x="242" y="124"/>
                    <a:pt x="242" y="124"/>
                    <a:pt x="242" y="123"/>
                  </a:cubicBezTo>
                  <a:cubicBezTo>
                    <a:pt x="241" y="122"/>
                    <a:pt x="240" y="121"/>
                    <a:pt x="240" y="121"/>
                  </a:cubicBezTo>
                  <a:close/>
                  <a:moveTo>
                    <a:pt x="174" y="60"/>
                  </a:moveTo>
                  <a:cubicBezTo>
                    <a:pt x="178" y="57"/>
                    <a:pt x="179" y="52"/>
                    <a:pt x="178" y="47"/>
                  </a:cubicBezTo>
                  <a:cubicBezTo>
                    <a:pt x="178" y="42"/>
                    <a:pt x="189" y="42"/>
                    <a:pt x="190" y="40"/>
                  </a:cubicBezTo>
                  <a:cubicBezTo>
                    <a:pt x="192" y="38"/>
                    <a:pt x="188" y="35"/>
                    <a:pt x="185" y="34"/>
                  </a:cubicBezTo>
                  <a:cubicBezTo>
                    <a:pt x="182" y="32"/>
                    <a:pt x="184" y="29"/>
                    <a:pt x="182" y="27"/>
                  </a:cubicBezTo>
                  <a:cubicBezTo>
                    <a:pt x="180" y="26"/>
                    <a:pt x="177" y="21"/>
                    <a:pt x="180" y="20"/>
                  </a:cubicBezTo>
                  <a:cubicBezTo>
                    <a:pt x="183" y="20"/>
                    <a:pt x="178" y="16"/>
                    <a:pt x="180" y="14"/>
                  </a:cubicBezTo>
                  <a:cubicBezTo>
                    <a:pt x="181" y="14"/>
                    <a:pt x="181" y="14"/>
                    <a:pt x="181" y="14"/>
                  </a:cubicBezTo>
                  <a:cubicBezTo>
                    <a:pt x="180" y="13"/>
                    <a:pt x="178" y="12"/>
                    <a:pt x="178" y="12"/>
                  </a:cubicBezTo>
                  <a:cubicBezTo>
                    <a:pt x="174" y="12"/>
                    <a:pt x="165" y="12"/>
                    <a:pt x="165" y="18"/>
                  </a:cubicBezTo>
                  <a:cubicBezTo>
                    <a:pt x="166" y="24"/>
                    <a:pt x="160" y="22"/>
                    <a:pt x="160" y="25"/>
                  </a:cubicBezTo>
                  <a:cubicBezTo>
                    <a:pt x="161" y="28"/>
                    <a:pt x="158" y="28"/>
                    <a:pt x="158" y="32"/>
                  </a:cubicBezTo>
                  <a:cubicBezTo>
                    <a:pt x="159" y="37"/>
                    <a:pt x="156" y="35"/>
                    <a:pt x="151" y="37"/>
                  </a:cubicBezTo>
                  <a:cubicBezTo>
                    <a:pt x="146" y="40"/>
                    <a:pt x="148" y="36"/>
                    <a:pt x="143" y="36"/>
                  </a:cubicBezTo>
                  <a:cubicBezTo>
                    <a:pt x="139" y="36"/>
                    <a:pt x="138" y="38"/>
                    <a:pt x="135" y="39"/>
                  </a:cubicBezTo>
                  <a:cubicBezTo>
                    <a:pt x="132" y="40"/>
                    <a:pt x="127" y="39"/>
                    <a:pt x="125" y="40"/>
                  </a:cubicBezTo>
                  <a:cubicBezTo>
                    <a:pt x="123" y="41"/>
                    <a:pt x="120" y="37"/>
                    <a:pt x="118" y="37"/>
                  </a:cubicBezTo>
                  <a:cubicBezTo>
                    <a:pt x="117" y="37"/>
                    <a:pt x="116" y="34"/>
                    <a:pt x="116" y="32"/>
                  </a:cubicBezTo>
                  <a:cubicBezTo>
                    <a:pt x="115" y="32"/>
                    <a:pt x="115" y="31"/>
                    <a:pt x="115" y="32"/>
                  </a:cubicBezTo>
                  <a:cubicBezTo>
                    <a:pt x="112" y="32"/>
                    <a:pt x="107" y="40"/>
                    <a:pt x="110" y="43"/>
                  </a:cubicBezTo>
                  <a:cubicBezTo>
                    <a:pt x="113" y="46"/>
                    <a:pt x="112" y="51"/>
                    <a:pt x="114" y="54"/>
                  </a:cubicBezTo>
                  <a:cubicBezTo>
                    <a:pt x="115" y="56"/>
                    <a:pt x="121" y="57"/>
                    <a:pt x="121" y="62"/>
                  </a:cubicBezTo>
                  <a:cubicBezTo>
                    <a:pt x="121" y="67"/>
                    <a:pt x="125" y="75"/>
                    <a:pt x="128" y="73"/>
                  </a:cubicBezTo>
                  <a:cubicBezTo>
                    <a:pt x="131" y="71"/>
                    <a:pt x="134" y="74"/>
                    <a:pt x="135" y="76"/>
                  </a:cubicBezTo>
                  <a:cubicBezTo>
                    <a:pt x="136" y="78"/>
                    <a:pt x="143" y="74"/>
                    <a:pt x="145" y="75"/>
                  </a:cubicBezTo>
                  <a:cubicBezTo>
                    <a:pt x="148" y="75"/>
                    <a:pt x="155" y="76"/>
                    <a:pt x="156" y="79"/>
                  </a:cubicBezTo>
                  <a:cubicBezTo>
                    <a:pt x="156" y="82"/>
                    <a:pt x="163" y="79"/>
                    <a:pt x="167" y="77"/>
                  </a:cubicBezTo>
                  <a:cubicBezTo>
                    <a:pt x="172" y="76"/>
                    <a:pt x="169" y="62"/>
                    <a:pt x="174" y="60"/>
                  </a:cubicBezTo>
                  <a:close/>
                  <a:moveTo>
                    <a:pt x="191" y="126"/>
                  </a:moveTo>
                  <a:cubicBezTo>
                    <a:pt x="193" y="128"/>
                    <a:pt x="197" y="128"/>
                    <a:pt x="198" y="130"/>
                  </a:cubicBezTo>
                  <a:cubicBezTo>
                    <a:pt x="200" y="131"/>
                    <a:pt x="206" y="134"/>
                    <a:pt x="206" y="130"/>
                  </a:cubicBezTo>
                  <a:cubicBezTo>
                    <a:pt x="206" y="126"/>
                    <a:pt x="190" y="124"/>
                    <a:pt x="191" y="126"/>
                  </a:cubicBezTo>
                  <a:close/>
                  <a:moveTo>
                    <a:pt x="179" y="115"/>
                  </a:moveTo>
                  <a:cubicBezTo>
                    <a:pt x="178" y="117"/>
                    <a:pt x="174" y="117"/>
                    <a:pt x="172" y="115"/>
                  </a:cubicBezTo>
                  <a:cubicBezTo>
                    <a:pt x="170" y="114"/>
                    <a:pt x="167" y="118"/>
                    <a:pt x="168" y="120"/>
                  </a:cubicBezTo>
                  <a:cubicBezTo>
                    <a:pt x="169" y="121"/>
                    <a:pt x="174" y="124"/>
                    <a:pt x="180" y="122"/>
                  </a:cubicBezTo>
                  <a:cubicBezTo>
                    <a:pt x="186" y="119"/>
                    <a:pt x="190" y="121"/>
                    <a:pt x="191" y="118"/>
                  </a:cubicBezTo>
                  <a:cubicBezTo>
                    <a:pt x="193" y="115"/>
                    <a:pt x="180" y="112"/>
                    <a:pt x="179" y="11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2" name="Freeform 171"/>
            <p:cNvSpPr>
              <a:spLocks noEditPoints="1"/>
            </p:cNvSpPr>
            <p:nvPr/>
          </p:nvSpPr>
          <p:spPr bwMode="auto">
            <a:xfrm>
              <a:off x="12121600" y="6289221"/>
              <a:ext cx="93663" cy="38100"/>
            </a:xfrm>
            <a:custGeom>
              <a:avLst/>
              <a:gdLst>
                <a:gd name="T0" fmla="*/ 3 w 27"/>
                <a:gd name="T1" fmla="*/ 8 h 11"/>
                <a:gd name="T2" fmla="*/ 0 w 27"/>
                <a:gd name="T3" fmla="*/ 9 h 11"/>
                <a:gd name="T4" fmla="*/ 3 w 27"/>
                <a:gd name="T5" fmla="*/ 10 h 11"/>
                <a:gd name="T6" fmla="*/ 4 w 27"/>
                <a:gd name="T7" fmla="*/ 8 h 11"/>
                <a:gd name="T8" fmla="*/ 3 w 27"/>
                <a:gd name="T9" fmla="*/ 8 h 11"/>
                <a:gd name="T10" fmla="*/ 3 w 27"/>
                <a:gd name="T11" fmla="*/ 8 h 11"/>
                <a:gd name="T12" fmla="*/ 14 w 27"/>
                <a:gd name="T13" fmla="*/ 2 h 11"/>
                <a:gd name="T14" fmla="*/ 7 w 27"/>
                <a:gd name="T15" fmla="*/ 6 h 11"/>
                <a:gd name="T16" fmla="*/ 7 w 27"/>
                <a:gd name="T17" fmla="*/ 7 h 11"/>
                <a:gd name="T18" fmla="*/ 9 w 27"/>
                <a:gd name="T19" fmla="*/ 9 h 11"/>
                <a:gd name="T20" fmla="*/ 26 w 27"/>
                <a:gd name="T21" fmla="*/ 2 h 11"/>
                <a:gd name="T22" fmla="*/ 14 w 27"/>
                <a:gd name="T2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11">
                  <a:moveTo>
                    <a:pt x="3" y="8"/>
                  </a:moveTo>
                  <a:cubicBezTo>
                    <a:pt x="2" y="8"/>
                    <a:pt x="1" y="8"/>
                    <a:pt x="0" y="9"/>
                  </a:cubicBezTo>
                  <a:cubicBezTo>
                    <a:pt x="1" y="10"/>
                    <a:pt x="2" y="11"/>
                    <a:pt x="3" y="10"/>
                  </a:cubicBezTo>
                  <a:cubicBezTo>
                    <a:pt x="3" y="10"/>
                    <a:pt x="4" y="9"/>
                    <a:pt x="4" y="8"/>
                  </a:cubicBezTo>
                  <a:cubicBezTo>
                    <a:pt x="4" y="8"/>
                    <a:pt x="3" y="8"/>
                    <a:pt x="3" y="8"/>
                  </a:cubicBezTo>
                  <a:cubicBezTo>
                    <a:pt x="3" y="8"/>
                    <a:pt x="3" y="8"/>
                    <a:pt x="3" y="8"/>
                  </a:cubicBezTo>
                  <a:close/>
                  <a:moveTo>
                    <a:pt x="14" y="2"/>
                  </a:moveTo>
                  <a:cubicBezTo>
                    <a:pt x="11" y="2"/>
                    <a:pt x="10" y="4"/>
                    <a:pt x="7" y="6"/>
                  </a:cubicBezTo>
                  <a:cubicBezTo>
                    <a:pt x="7" y="6"/>
                    <a:pt x="7" y="7"/>
                    <a:pt x="7" y="7"/>
                  </a:cubicBezTo>
                  <a:cubicBezTo>
                    <a:pt x="7" y="7"/>
                    <a:pt x="8" y="8"/>
                    <a:pt x="9" y="9"/>
                  </a:cubicBezTo>
                  <a:cubicBezTo>
                    <a:pt x="14" y="7"/>
                    <a:pt x="25" y="3"/>
                    <a:pt x="26" y="2"/>
                  </a:cubicBezTo>
                  <a:cubicBezTo>
                    <a:pt x="27" y="0"/>
                    <a:pt x="19" y="2"/>
                    <a:pt x="14"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3" name="Freeform 172"/>
            <p:cNvSpPr>
              <a:spLocks noEditPoints="1"/>
            </p:cNvSpPr>
            <p:nvPr/>
          </p:nvSpPr>
          <p:spPr bwMode="auto">
            <a:xfrm>
              <a:off x="8876750" y="4619171"/>
              <a:ext cx="322263" cy="350838"/>
            </a:xfrm>
            <a:custGeom>
              <a:avLst/>
              <a:gdLst>
                <a:gd name="T0" fmla="*/ 65 w 93"/>
                <a:gd name="T1" fmla="*/ 88 h 101"/>
                <a:gd name="T2" fmla="*/ 55 w 93"/>
                <a:gd name="T3" fmla="*/ 88 h 101"/>
                <a:gd name="T4" fmla="*/ 48 w 93"/>
                <a:gd name="T5" fmla="*/ 91 h 101"/>
                <a:gd name="T6" fmla="*/ 56 w 93"/>
                <a:gd name="T7" fmla="*/ 96 h 101"/>
                <a:gd name="T8" fmla="*/ 66 w 93"/>
                <a:gd name="T9" fmla="*/ 101 h 101"/>
                <a:gd name="T10" fmla="*/ 68 w 93"/>
                <a:gd name="T11" fmla="*/ 96 h 101"/>
                <a:gd name="T12" fmla="*/ 71 w 93"/>
                <a:gd name="T13" fmla="*/ 88 h 101"/>
                <a:gd name="T14" fmla="*/ 65 w 93"/>
                <a:gd name="T15" fmla="*/ 88 h 101"/>
                <a:gd name="T16" fmla="*/ 19 w 93"/>
                <a:gd name="T17" fmla="*/ 61 h 101"/>
                <a:gd name="T18" fmla="*/ 13 w 93"/>
                <a:gd name="T19" fmla="*/ 62 h 101"/>
                <a:gd name="T20" fmla="*/ 16 w 93"/>
                <a:gd name="T21" fmla="*/ 73 h 101"/>
                <a:gd name="T22" fmla="*/ 19 w 93"/>
                <a:gd name="T23" fmla="*/ 80 h 101"/>
                <a:gd name="T24" fmla="*/ 25 w 93"/>
                <a:gd name="T25" fmla="*/ 77 h 101"/>
                <a:gd name="T26" fmla="*/ 26 w 93"/>
                <a:gd name="T27" fmla="*/ 64 h 101"/>
                <a:gd name="T28" fmla="*/ 19 w 93"/>
                <a:gd name="T29" fmla="*/ 61 h 101"/>
                <a:gd name="T30" fmla="*/ 77 w 93"/>
                <a:gd name="T31" fmla="*/ 57 h 101"/>
                <a:gd name="T32" fmla="*/ 71 w 93"/>
                <a:gd name="T33" fmla="*/ 52 h 101"/>
                <a:gd name="T34" fmla="*/ 58 w 93"/>
                <a:gd name="T35" fmla="*/ 39 h 101"/>
                <a:gd name="T36" fmla="*/ 47 w 93"/>
                <a:gd name="T37" fmla="*/ 28 h 101"/>
                <a:gd name="T38" fmla="*/ 47 w 93"/>
                <a:gd name="T39" fmla="*/ 20 h 101"/>
                <a:gd name="T40" fmla="*/ 51 w 93"/>
                <a:gd name="T41" fmla="*/ 15 h 101"/>
                <a:gd name="T42" fmla="*/ 51 w 93"/>
                <a:gd name="T43" fmla="*/ 5 h 101"/>
                <a:gd name="T44" fmla="*/ 47 w 93"/>
                <a:gd name="T45" fmla="*/ 4 h 101"/>
                <a:gd name="T46" fmla="*/ 46 w 93"/>
                <a:gd name="T47" fmla="*/ 0 h 101"/>
                <a:gd name="T48" fmla="*/ 39 w 93"/>
                <a:gd name="T49" fmla="*/ 1 h 101"/>
                <a:gd name="T50" fmla="*/ 34 w 93"/>
                <a:gd name="T51" fmla="*/ 3 h 101"/>
                <a:gd name="T52" fmla="*/ 33 w 93"/>
                <a:gd name="T53" fmla="*/ 2 h 101"/>
                <a:gd name="T54" fmla="*/ 32 w 93"/>
                <a:gd name="T55" fmla="*/ 4 h 101"/>
                <a:gd name="T56" fmla="*/ 30 w 93"/>
                <a:gd name="T57" fmla="*/ 6 h 101"/>
                <a:gd name="T58" fmla="*/ 28 w 93"/>
                <a:gd name="T59" fmla="*/ 7 h 101"/>
                <a:gd name="T60" fmla="*/ 24 w 93"/>
                <a:gd name="T61" fmla="*/ 8 h 101"/>
                <a:gd name="T62" fmla="*/ 21 w 93"/>
                <a:gd name="T63" fmla="*/ 9 h 101"/>
                <a:gd name="T64" fmla="*/ 19 w 93"/>
                <a:gd name="T65" fmla="*/ 12 h 101"/>
                <a:gd name="T66" fmla="*/ 15 w 93"/>
                <a:gd name="T67" fmla="*/ 7 h 101"/>
                <a:gd name="T68" fmla="*/ 11 w 93"/>
                <a:gd name="T69" fmla="*/ 12 h 101"/>
                <a:gd name="T70" fmla="*/ 4 w 93"/>
                <a:gd name="T71" fmla="*/ 13 h 101"/>
                <a:gd name="T72" fmla="*/ 5 w 93"/>
                <a:gd name="T73" fmla="*/ 17 h 101"/>
                <a:gd name="T74" fmla="*/ 3 w 93"/>
                <a:gd name="T75" fmla="*/ 20 h 101"/>
                <a:gd name="T76" fmla="*/ 1 w 93"/>
                <a:gd name="T77" fmla="*/ 22 h 101"/>
                <a:gd name="T78" fmla="*/ 4 w 93"/>
                <a:gd name="T79" fmla="*/ 26 h 101"/>
                <a:gd name="T80" fmla="*/ 6 w 93"/>
                <a:gd name="T81" fmla="*/ 30 h 101"/>
                <a:gd name="T82" fmla="*/ 9 w 93"/>
                <a:gd name="T83" fmla="*/ 31 h 101"/>
                <a:gd name="T84" fmla="*/ 8 w 93"/>
                <a:gd name="T85" fmla="*/ 34 h 101"/>
                <a:gd name="T86" fmla="*/ 12 w 93"/>
                <a:gd name="T87" fmla="*/ 33 h 101"/>
                <a:gd name="T88" fmla="*/ 18 w 93"/>
                <a:gd name="T89" fmla="*/ 28 h 101"/>
                <a:gd name="T90" fmla="*/ 29 w 93"/>
                <a:gd name="T91" fmla="*/ 33 h 101"/>
                <a:gd name="T92" fmla="*/ 32 w 93"/>
                <a:gd name="T93" fmla="*/ 37 h 101"/>
                <a:gd name="T94" fmla="*/ 39 w 93"/>
                <a:gd name="T95" fmla="*/ 47 h 101"/>
                <a:gd name="T96" fmla="*/ 50 w 93"/>
                <a:gd name="T97" fmla="*/ 57 h 101"/>
                <a:gd name="T98" fmla="*/ 58 w 93"/>
                <a:gd name="T99" fmla="*/ 60 h 101"/>
                <a:gd name="T100" fmla="*/ 65 w 93"/>
                <a:gd name="T101" fmla="*/ 65 h 101"/>
                <a:gd name="T102" fmla="*/ 71 w 93"/>
                <a:gd name="T103" fmla="*/ 69 h 101"/>
                <a:gd name="T104" fmla="*/ 73 w 93"/>
                <a:gd name="T105" fmla="*/ 74 h 101"/>
                <a:gd name="T106" fmla="*/ 74 w 93"/>
                <a:gd name="T107" fmla="*/ 83 h 101"/>
                <a:gd name="T108" fmla="*/ 74 w 93"/>
                <a:gd name="T109" fmla="*/ 89 h 101"/>
                <a:gd name="T110" fmla="*/ 78 w 93"/>
                <a:gd name="T111" fmla="*/ 82 h 101"/>
                <a:gd name="T112" fmla="*/ 83 w 93"/>
                <a:gd name="T113" fmla="*/ 78 h 101"/>
                <a:gd name="T114" fmla="*/ 79 w 93"/>
                <a:gd name="T115" fmla="*/ 71 h 101"/>
                <a:gd name="T116" fmla="*/ 87 w 93"/>
                <a:gd name="T117" fmla="*/ 68 h 101"/>
                <a:gd name="T118" fmla="*/ 93 w 93"/>
                <a:gd name="T119" fmla="*/ 68 h 101"/>
                <a:gd name="T120" fmla="*/ 77 w 93"/>
                <a:gd name="T121" fmla="*/ 5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3" h="101">
                  <a:moveTo>
                    <a:pt x="65" y="88"/>
                  </a:moveTo>
                  <a:cubicBezTo>
                    <a:pt x="60" y="89"/>
                    <a:pt x="58" y="89"/>
                    <a:pt x="55" y="88"/>
                  </a:cubicBezTo>
                  <a:cubicBezTo>
                    <a:pt x="52" y="86"/>
                    <a:pt x="47" y="89"/>
                    <a:pt x="48" y="91"/>
                  </a:cubicBezTo>
                  <a:cubicBezTo>
                    <a:pt x="49" y="92"/>
                    <a:pt x="50" y="94"/>
                    <a:pt x="56" y="96"/>
                  </a:cubicBezTo>
                  <a:cubicBezTo>
                    <a:pt x="62" y="97"/>
                    <a:pt x="63" y="101"/>
                    <a:pt x="66" y="101"/>
                  </a:cubicBezTo>
                  <a:cubicBezTo>
                    <a:pt x="68" y="101"/>
                    <a:pt x="68" y="99"/>
                    <a:pt x="68" y="96"/>
                  </a:cubicBezTo>
                  <a:cubicBezTo>
                    <a:pt x="67" y="93"/>
                    <a:pt x="71" y="89"/>
                    <a:pt x="71" y="88"/>
                  </a:cubicBezTo>
                  <a:cubicBezTo>
                    <a:pt x="71" y="88"/>
                    <a:pt x="69" y="87"/>
                    <a:pt x="65" y="88"/>
                  </a:cubicBezTo>
                  <a:close/>
                  <a:moveTo>
                    <a:pt x="19" y="61"/>
                  </a:moveTo>
                  <a:cubicBezTo>
                    <a:pt x="16" y="63"/>
                    <a:pt x="14" y="60"/>
                    <a:pt x="13" y="62"/>
                  </a:cubicBezTo>
                  <a:cubicBezTo>
                    <a:pt x="11" y="65"/>
                    <a:pt x="17" y="68"/>
                    <a:pt x="16" y="73"/>
                  </a:cubicBezTo>
                  <a:cubicBezTo>
                    <a:pt x="15" y="77"/>
                    <a:pt x="16" y="83"/>
                    <a:pt x="19" y="80"/>
                  </a:cubicBezTo>
                  <a:cubicBezTo>
                    <a:pt x="22" y="78"/>
                    <a:pt x="23" y="79"/>
                    <a:pt x="25" y="77"/>
                  </a:cubicBezTo>
                  <a:cubicBezTo>
                    <a:pt x="26" y="75"/>
                    <a:pt x="25" y="67"/>
                    <a:pt x="26" y="64"/>
                  </a:cubicBezTo>
                  <a:cubicBezTo>
                    <a:pt x="27" y="60"/>
                    <a:pt x="21" y="59"/>
                    <a:pt x="19" y="61"/>
                  </a:cubicBezTo>
                  <a:close/>
                  <a:moveTo>
                    <a:pt x="77" y="57"/>
                  </a:moveTo>
                  <a:cubicBezTo>
                    <a:pt x="74" y="55"/>
                    <a:pt x="76" y="52"/>
                    <a:pt x="71" y="52"/>
                  </a:cubicBezTo>
                  <a:cubicBezTo>
                    <a:pt x="66" y="53"/>
                    <a:pt x="60" y="46"/>
                    <a:pt x="58" y="39"/>
                  </a:cubicBezTo>
                  <a:cubicBezTo>
                    <a:pt x="57" y="32"/>
                    <a:pt x="49" y="32"/>
                    <a:pt x="47" y="28"/>
                  </a:cubicBezTo>
                  <a:cubicBezTo>
                    <a:pt x="45" y="24"/>
                    <a:pt x="49" y="23"/>
                    <a:pt x="47" y="20"/>
                  </a:cubicBezTo>
                  <a:cubicBezTo>
                    <a:pt x="46" y="18"/>
                    <a:pt x="48" y="16"/>
                    <a:pt x="51" y="15"/>
                  </a:cubicBezTo>
                  <a:cubicBezTo>
                    <a:pt x="51" y="11"/>
                    <a:pt x="51" y="7"/>
                    <a:pt x="51" y="5"/>
                  </a:cubicBezTo>
                  <a:cubicBezTo>
                    <a:pt x="49" y="4"/>
                    <a:pt x="48" y="4"/>
                    <a:pt x="47" y="4"/>
                  </a:cubicBezTo>
                  <a:cubicBezTo>
                    <a:pt x="46" y="3"/>
                    <a:pt x="46" y="0"/>
                    <a:pt x="46" y="0"/>
                  </a:cubicBezTo>
                  <a:cubicBezTo>
                    <a:pt x="45" y="0"/>
                    <a:pt x="40" y="0"/>
                    <a:pt x="39" y="1"/>
                  </a:cubicBezTo>
                  <a:cubicBezTo>
                    <a:pt x="38" y="2"/>
                    <a:pt x="36" y="4"/>
                    <a:pt x="34" y="3"/>
                  </a:cubicBezTo>
                  <a:cubicBezTo>
                    <a:pt x="34" y="3"/>
                    <a:pt x="33" y="2"/>
                    <a:pt x="33" y="2"/>
                  </a:cubicBezTo>
                  <a:cubicBezTo>
                    <a:pt x="32" y="4"/>
                    <a:pt x="32" y="4"/>
                    <a:pt x="32" y="4"/>
                  </a:cubicBezTo>
                  <a:cubicBezTo>
                    <a:pt x="32" y="4"/>
                    <a:pt x="31" y="6"/>
                    <a:pt x="30" y="6"/>
                  </a:cubicBezTo>
                  <a:cubicBezTo>
                    <a:pt x="29" y="6"/>
                    <a:pt x="28" y="5"/>
                    <a:pt x="28" y="7"/>
                  </a:cubicBezTo>
                  <a:cubicBezTo>
                    <a:pt x="28" y="8"/>
                    <a:pt x="25" y="8"/>
                    <a:pt x="24" y="8"/>
                  </a:cubicBezTo>
                  <a:cubicBezTo>
                    <a:pt x="23" y="7"/>
                    <a:pt x="21" y="8"/>
                    <a:pt x="21" y="9"/>
                  </a:cubicBezTo>
                  <a:cubicBezTo>
                    <a:pt x="21" y="11"/>
                    <a:pt x="21" y="14"/>
                    <a:pt x="19" y="12"/>
                  </a:cubicBezTo>
                  <a:cubicBezTo>
                    <a:pt x="17" y="10"/>
                    <a:pt x="15" y="6"/>
                    <a:pt x="15" y="7"/>
                  </a:cubicBezTo>
                  <a:cubicBezTo>
                    <a:pt x="14" y="7"/>
                    <a:pt x="12" y="12"/>
                    <a:pt x="11" y="12"/>
                  </a:cubicBezTo>
                  <a:cubicBezTo>
                    <a:pt x="10" y="12"/>
                    <a:pt x="6" y="13"/>
                    <a:pt x="4" y="13"/>
                  </a:cubicBezTo>
                  <a:cubicBezTo>
                    <a:pt x="3" y="15"/>
                    <a:pt x="4" y="16"/>
                    <a:pt x="5" y="17"/>
                  </a:cubicBezTo>
                  <a:cubicBezTo>
                    <a:pt x="6" y="17"/>
                    <a:pt x="4" y="19"/>
                    <a:pt x="3" y="20"/>
                  </a:cubicBezTo>
                  <a:cubicBezTo>
                    <a:pt x="2" y="20"/>
                    <a:pt x="0" y="20"/>
                    <a:pt x="1" y="22"/>
                  </a:cubicBezTo>
                  <a:cubicBezTo>
                    <a:pt x="3" y="24"/>
                    <a:pt x="5" y="24"/>
                    <a:pt x="4" y="26"/>
                  </a:cubicBezTo>
                  <a:cubicBezTo>
                    <a:pt x="3" y="28"/>
                    <a:pt x="4" y="30"/>
                    <a:pt x="6" y="30"/>
                  </a:cubicBezTo>
                  <a:cubicBezTo>
                    <a:pt x="7" y="30"/>
                    <a:pt x="10" y="30"/>
                    <a:pt x="9" y="31"/>
                  </a:cubicBezTo>
                  <a:cubicBezTo>
                    <a:pt x="9" y="32"/>
                    <a:pt x="9" y="33"/>
                    <a:pt x="8" y="34"/>
                  </a:cubicBezTo>
                  <a:cubicBezTo>
                    <a:pt x="10" y="33"/>
                    <a:pt x="11" y="33"/>
                    <a:pt x="12" y="33"/>
                  </a:cubicBezTo>
                  <a:cubicBezTo>
                    <a:pt x="15" y="31"/>
                    <a:pt x="14" y="29"/>
                    <a:pt x="18" y="28"/>
                  </a:cubicBezTo>
                  <a:cubicBezTo>
                    <a:pt x="22" y="27"/>
                    <a:pt x="28" y="30"/>
                    <a:pt x="29" y="33"/>
                  </a:cubicBezTo>
                  <a:cubicBezTo>
                    <a:pt x="31" y="35"/>
                    <a:pt x="31" y="35"/>
                    <a:pt x="32" y="37"/>
                  </a:cubicBezTo>
                  <a:cubicBezTo>
                    <a:pt x="32" y="39"/>
                    <a:pt x="34" y="43"/>
                    <a:pt x="39" y="47"/>
                  </a:cubicBezTo>
                  <a:cubicBezTo>
                    <a:pt x="45" y="51"/>
                    <a:pt x="47" y="55"/>
                    <a:pt x="50" y="57"/>
                  </a:cubicBezTo>
                  <a:cubicBezTo>
                    <a:pt x="53" y="58"/>
                    <a:pt x="56" y="58"/>
                    <a:pt x="58" y="60"/>
                  </a:cubicBezTo>
                  <a:cubicBezTo>
                    <a:pt x="60" y="62"/>
                    <a:pt x="62" y="63"/>
                    <a:pt x="65" y="65"/>
                  </a:cubicBezTo>
                  <a:cubicBezTo>
                    <a:pt x="68" y="66"/>
                    <a:pt x="68" y="69"/>
                    <a:pt x="71" y="69"/>
                  </a:cubicBezTo>
                  <a:cubicBezTo>
                    <a:pt x="73" y="70"/>
                    <a:pt x="72" y="72"/>
                    <a:pt x="73" y="74"/>
                  </a:cubicBezTo>
                  <a:cubicBezTo>
                    <a:pt x="75" y="76"/>
                    <a:pt x="75" y="80"/>
                    <a:pt x="74" y="83"/>
                  </a:cubicBezTo>
                  <a:cubicBezTo>
                    <a:pt x="72" y="85"/>
                    <a:pt x="73" y="89"/>
                    <a:pt x="74" y="89"/>
                  </a:cubicBezTo>
                  <a:cubicBezTo>
                    <a:pt x="75" y="89"/>
                    <a:pt x="78" y="85"/>
                    <a:pt x="78" y="82"/>
                  </a:cubicBezTo>
                  <a:cubicBezTo>
                    <a:pt x="78" y="80"/>
                    <a:pt x="81" y="80"/>
                    <a:pt x="83" y="78"/>
                  </a:cubicBezTo>
                  <a:cubicBezTo>
                    <a:pt x="85" y="75"/>
                    <a:pt x="80" y="75"/>
                    <a:pt x="79" y="71"/>
                  </a:cubicBezTo>
                  <a:cubicBezTo>
                    <a:pt x="78" y="68"/>
                    <a:pt x="83" y="65"/>
                    <a:pt x="87" y="68"/>
                  </a:cubicBezTo>
                  <a:cubicBezTo>
                    <a:pt x="91" y="71"/>
                    <a:pt x="93" y="72"/>
                    <a:pt x="93" y="68"/>
                  </a:cubicBezTo>
                  <a:cubicBezTo>
                    <a:pt x="93" y="64"/>
                    <a:pt x="80" y="59"/>
                    <a:pt x="77" y="5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4" name="Freeform 173"/>
            <p:cNvSpPr>
              <a:spLocks/>
            </p:cNvSpPr>
            <p:nvPr/>
          </p:nvSpPr>
          <p:spPr bwMode="auto">
            <a:xfrm>
              <a:off x="9199013" y="4747759"/>
              <a:ext cx="34925" cy="44450"/>
            </a:xfrm>
            <a:custGeom>
              <a:avLst/>
              <a:gdLst>
                <a:gd name="T0" fmla="*/ 3 w 10"/>
                <a:gd name="T1" fmla="*/ 0 h 13"/>
                <a:gd name="T2" fmla="*/ 0 w 10"/>
                <a:gd name="T3" fmla="*/ 6 h 13"/>
                <a:gd name="T4" fmla="*/ 0 w 10"/>
                <a:gd name="T5" fmla="*/ 9 h 13"/>
                <a:gd name="T6" fmla="*/ 6 w 10"/>
                <a:gd name="T7" fmla="*/ 13 h 13"/>
                <a:gd name="T8" fmla="*/ 6 w 10"/>
                <a:gd name="T9" fmla="*/ 13 h 13"/>
                <a:gd name="T10" fmla="*/ 10 w 10"/>
                <a:gd name="T11" fmla="*/ 8 h 13"/>
                <a:gd name="T12" fmla="*/ 3 w 10"/>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3" y="0"/>
                  </a:moveTo>
                  <a:cubicBezTo>
                    <a:pt x="2" y="3"/>
                    <a:pt x="0" y="6"/>
                    <a:pt x="0" y="6"/>
                  </a:cubicBezTo>
                  <a:cubicBezTo>
                    <a:pt x="0" y="7"/>
                    <a:pt x="0" y="8"/>
                    <a:pt x="0" y="9"/>
                  </a:cubicBezTo>
                  <a:cubicBezTo>
                    <a:pt x="2" y="11"/>
                    <a:pt x="4" y="12"/>
                    <a:pt x="6" y="13"/>
                  </a:cubicBezTo>
                  <a:cubicBezTo>
                    <a:pt x="6" y="13"/>
                    <a:pt x="6" y="13"/>
                    <a:pt x="6" y="13"/>
                  </a:cubicBezTo>
                  <a:cubicBezTo>
                    <a:pt x="7" y="11"/>
                    <a:pt x="8" y="8"/>
                    <a:pt x="10" y="8"/>
                  </a:cubicBezTo>
                  <a:cubicBezTo>
                    <a:pt x="8" y="5"/>
                    <a:pt x="5" y="2"/>
                    <a:pt x="3"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5" name="Freeform 174"/>
            <p:cNvSpPr>
              <a:spLocks/>
            </p:cNvSpPr>
            <p:nvPr/>
          </p:nvSpPr>
          <p:spPr bwMode="auto">
            <a:xfrm>
              <a:off x="9205363" y="4650921"/>
              <a:ext cx="119063" cy="138113"/>
            </a:xfrm>
            <a:custGeom>
              <a:avLst/>
              <a:gdLst>
                <a:gd name="T0" fmla="*/ 30 w 34"/>
                <a:gd name="T1" fmla="*/ 27 h 40"/>
                <a:gd name="T2" fmla="*/ 30 w 34"/>
                <a:gd name="T3" fmla="*/ 21 h 40"/>
                <a:gd name="T4" fmla="*/ 30 w 34"/>
                <a:gd name="T5" fmla="*/ 17 h 40"/>
                <a:gd name="T6" fmla="*/ 21 w 34"/>
                <a:gd name="T7" fmla="*/ 14 h 40"/>
                <a:gd name="T8" fmla="*/ 20 w 34"/>
                <a:gd name="T9" fmla="*/ 9 h 40"/>
                <a:gd name="T10" fmla="*/ 17 w 34"/>
                <a:gd name="T11" fmla="*/ 6 h 40"/>
                <a:gd name="T12" fmla="*/ 14 w 34"/>
                <a:gd name="T13" fmla="*/ 2 h 40"/>
                <a:gd name="T14" fmla="*/ 14 w 34"/>
                <a:gd name="T15" fmla="*/ 1 h 40"/>
                <a:gd name="T16" fmla="*/ 12 w 34"/>
                <a:gd name="T17" fmla="*/ 1 h 40"/>
                <a:gd name="T18" fmla="*/ 9 w 34"/>
                <a:gd name="T19" fmla="*/ 0 h 40"/>
                <a:gd name="T20" fmla="*/ 0 w 34"/>
                <a:gd name="T21" fmla="*/ 2 h 40"/>
                <a:gd name="T22" fmla="*/ 2 w 34"/>
                <a:gd name="T23" fmla="*/ 7 h 40"/>
                <a:gd name="T24" fmla="*/ 5 w 34"/>
                <a:gd name="T25" fmla="*/ 13 h 40"/>
                <a:gd name="T26" fmla="*/ 4 w 34"/>
                <a:gd name="T27" fmla="*/ 25 h 40"/>
                <a:gd name="T28" fmla="*/ 1 w 34"/>
                <a:gd name="T29" fmla="*/ 28 h 40"/>
                <a:gd name="T30" fmla="*/ 8 w 34"/>
                <a:gd name="T31" fmla="*/ 36 h 40"/>
                <a:gd name="T32" fmla="*/ 8 w 34"/>
                <a:gd name="T33" fmla="*/ 36 h 40"/>
                <a:gd name="T34" fmla="*/ 15 w 34"/>
                <a:gd name="T35" fmla="*/ 40 h 40"/>
                <a:gd name="T36" fmla="*/ 29 w 34"/>
                <a:gd name="T37" fmla="*/ 37 h 40"/>
                <a:gd name="T38" fmla="*/ 29 w 34"/>
                <a:gd name="T39" fmla="*/ 35 h 40"/>
                <a:gd name="T40" fmla="*/ 32 w 34"/>
                <a:gd name="T41" fmla="*/ 32 h 40"/>
                <a:gd name="T42" fmla="*/ 30 w 34"/>
                <a:gd name="T43"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40">
                  <a:moveTo>
                    <a:pt x="30" y="27"/>
                  </a:moveTo>
                  <a:cubicBezTo>
                    <a:pt x="28" y="25"/>
                    <a:pt x="28" y="22"/>
                    <a:pt x="30" y="21"/>
                  </a:cubicBezTo>
                  <a:cubicBezTo>
                    <a:pt x="31" y="20"/>
                    <a:pt x="30" y="18"/>
                    <a:pt x="30" y="17"/>
                  </a:cubicBezTo>
                  <a:cubicBezTo>
                    <a:pt x="30" y="15"/>
                    <a:pt x="22" y="14"/>
                    <a:pt x="21" y="14"/>
                  </a:cubicBezTo>
                  <a:cubicBezTo>
                    <a:pt x="20" y="14"/>
                    <a:pt x="22" y="9"/>
                    <a:pt x="20" y="9"/>
                  </a:cubicBezTo>
                  <a:cubicBezTo>
                    <a:pt x="18" y="9"/>
                    <a:pt x="17" y="8"/>
                    <a:pt x="17" y="6"/>
                  </a:cubicBezTo>
                  <a:cubicBezTo>
                    <a:pt x="17" y="5"/>
                    <a:pt x="14" y="2"/>
                    <a:pt x="14" y="2"/>
                  </a:cubicBezTo>
                  <a:cubicBezTo>
                    <a:pt x="14" y="1"/>
                    <a:pt x="14" y="1"/>
                    <a:pt x="14" y="1"/>
                  </a:cubicBezTo>
                  <a:cubicBezTo>
                    <a:pt x="13" y="1"/>
                    <a:pt x="12" y="1"/>
                    <a:pt x="12" y="1"/>
                  </a:cubicBezTo>
                  <a:cubicBezTo>
                    <a:pt x="11" y="1"/>
                    <a:pt x="9" y="0"/>
                    <a:pt x="9" y="0"/>
                  </a:cubicBezTo>
                  <a:cubicBezTo>
                    <a:pt x="9" y="0"/>
                    <a:pt x="4" y="1"/>
                    <a:pt x="0" y="2"/>
                  </a:cubicBezTo>
                  <a:cubicBezTo>
                    <a:pt x="1" y="4"/>
                    <a:pt x="1" y="7"/>
                    <a:pt x="2" y="7"/>
                  </a:cubicBezTo>
                  <a:cubicBezTo>
                    <a:pt x="5" y="8"/>
                    <a:pt x="4" y="11"/>
                    <a:pt x="5" y="13"/>
                  </a:cubicBezTo>
                  <a:cubicBezTo>
                    <a:pt x="6" y="15"/>
                    <a:pt x="6" y="25"/>
                    <a:pt x="4" y="25"/>
                  </a:cubicBezTo>
                  <a:cubicBezTo>
                    <a:pt x="4" y="25"/>
                    <a:pt x="3" y="27"/>
                    <a:pt x="1" y="28"/>
                  </a:cubicBezTo>
                  <a:cubicBezTo>
                    <a:pt x="3" y="30"/>
                    <a:pt x="6" y="33"/>
                    <a:pt x="8" y="36"/>
                  </a:cubicBezTo>
                  <a:cubicBezTo>
                    <a:pt x="8" y="36"/>
                    <a:pt x="8" y="36"/>
                    <a:pt x="8" y="36"/>
                  </a:cubicBezTo>
                  <a:cubicBezTo>
                    <a:pt x="10" y="36"/>
                    <a:pt x="15" y="40"/>
                    <a:pt x="15" y="40"/>
                  </a:cubicBezTo>
                  <a:cubicBezTo>
                    <a:pt x="15" y="40"/>
                    <a:pt x="24" y="38"/>
                    <a:pt x="29" y="37"/>
                  </a:cubicBezTo>
                  <a:cubicBezTo>
                    <a:pt x="29" y="36"/>
                    <a:pt x="29" y="35"/>
                    <a:pt x="29" y="35"/>
                  </a:cubicBezTo>
                  <a:cubicBezTo>
                    <a:pt x="29" y="34"/>
                    <a:pt x="30" y="32"/>
                    <a:pt x="32" y="32"/>
                  </a:cubicBezTo>
                  <a:cubicBezTo>
                    <a:pt x="34" y="32"/>
                    <a:pt x="31" y="28"/>
                    <a:pt x="30" y="2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180" name="Group 179"/>
          <p:cNvGrpSpPr/>
          <p:nvPr/>
        </p:nvGrpSpPr>
        <p:grpSpPr>
          <a:xfrm>
            <a:off x="3663994" y="4757027"/>
            <a:ext cx="3883089" cy="1378714"/>
            <a:chOff x="3663994" y="4757027"/>
            <a:chExt cx="3883089" cy="1378714"/>
          </a:xfrm>
        </p:grpSpPr>
        <p:sp>
          <p:nvSpPr>
            <p:cNvPr id="176" name="Rectangle 175"/>
            <p:cNvSpPr/>
            <p:nvPr/>
          </p:nvSpPr>
          <p:spPr>
            <a:xfrm>
              <a:off x="3774984" y="4852557"/>
              <a:ext cx="3772099" cy="1283184"/>
            </a:xfrm>
            <a:prstGeom prst="rect">
              <a:avLst/>
            </a:prstGeom>
            <a:solidFill>
              <a:schemeClr val="accent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77" name="Oval 176"/>
            <p:cNvSpPr/>
            <p:nvPr/>
          </p:nvSpPr>
          <p:spPr>
            <a:xfrm>
              <a:off x="3663994" y="4757027"/>
              <a:ext cx="228600" cy="2286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79" name="TextBox 178"/>
            <p:cNvSpPr txBox="1"/>
            <p:nvPr/>
          </p:nvSpPr>
          <p:spPr>
            <a:xfrm>
              <a:off x="4020320" y="4986318"/>
              <a:ext cx="3281426" cy="1015663"/>
            </a:xfrm>
            <a:prstGeom prst="rect">
              <a:avLst/>
            </a:prstGeom>
            <a:noFill/>
          </p:spPr>
          <p:txBody>
            <a:bodyPr wrap="square" rtlCol="0">
              <a:spAutoFit/>
            </a:bodyPr>
            <a:lstStyle/>
            <a:p>
              <a:r>
                <a:rPr lang="en-US" sz="2000">
                  <a:solidFill>
                    <a:schemeClr val="bg1"/>
                  </a:solidFill>
                </a:rPr>
                <a:t>Lorem ipsum dolor sit amet, consectetuer adipiscing elit</a:t>
              </a:r>
              <a:endParaRPr lang="uk-UA" sz="2000">
                <a:solidFill>
                  <a:schemeClr val="bg1"/>
                </a:solidFill>
              </a:endParaRPr>
            </a:p>
          </p:txBody>
        </p:sp>
      </p:grpSp>
      <p:grpSp>
        <p:nvGrpSpPr>
          <p:cNvPr id="202" name="Group 201"/>
          <p:cNvGrpSpPr/>
          <p:nvPr/>
        </p:nvGrpSpPr>
        <p:grpSpPr>
          <a:xfrm>
            <a:off x="10836390" y="3681846"/>
            <a:ext cx="3881829" cy="1390977"/>
            <a:chOff x="3774984" y="4852557"/>
            <a:chExt cx="3881829" cy="1390977"/>
          </a:xfrm>
        </p:grpSpPr>
        <p:sp>
          <p:nvSpPr>
            <p:cNvPr id="203" name="Rectangle 202"/>
            <p:cNvSpPr/>
            <p:nvPr/>
          </p:nvSpPr>
          <p:spPr>
            <a:xfrm>
              <a:off x="3774984" y="4852557"/>
              <a:ext cx="3772099" cy="1283184"/>
            </a:xfrm>
            <a:prstGeom prst="rect">
              <a:avLst/>
            </a:prstGeom>
            <a:solidFill>
              <a:schemeClr val="accent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04" name="Oval 203"/>
            <p:cNvSpPr/>
            <p:nvPr/>
          </p:nvSpPr>
          <p:spPr>
            <a:xfrm>
              <a:off x="7428213" y="6014934"/>
              <a:ext cx="228600" cy="2286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05" name="TextBox 204"/>
            <p:cNvSpPr txBox="1"/>
            <p:nvPr/>
          </p:nvSpPr>
          <p:spPr>
            <a:xfrm>
              <a:off x="4020320" y="4986318"/>
              <a:ext cx="3281426" cy="1015663"/>
            </a:xfrm>
            <a:prstGeom prst="rect">
              <a:avLst/>
            </a:prstGeom>
            <a:noFill/>
          </p:spPr>
          <p:txBody>
            <a:bodyPr wrap="square" rtlCol="0">
              <a:spAutoFit/>
            </a:bodyPr>
            <a:lstStyle/>
            <a:p>
              <a:r>
                <a:rPr lang="en-US" sz="2000">
                  <a:solidFill>
                    <a:schemeClr val="bg1"/>
                  </a:solidFill>
                </a:rPr>
                <a:t>Lorem ipsum dolor sit amet, consectetuer adipiscing elit</a:t>
              </a:r>
              <a:endParaRPr lang="uk-UA" sz="2000">
                <a:solidFill>
                  <a:schemeClr val="bg1"/>
                </a:solidFill>
              </a:endParaRPr>
            </a:p>
          </p:txBody>
        </p:sp>
      </p:grpSp>
      <p:grpSp>
        <p:nvGrpSpPr>
          <p:cNvPr id="206" name="Group 205"/>
          <p:cNvGrpSpPr/>
          <p:nvPr/>
        </p:nvGrpSpPr>
        <p:grpSpPr>
          <a:xfrm>
            <a:off x="9337273" y="7065327"/>
            <a:ext cx="3883089" cy="1394205"/>
            <a:chOff x="3663994" y="4852557"/>
            <a:chExt cx="3883089" cy="1394205"/>
          </a:xfrm>
        </p:grpSpPr>
        <p:sp>
          <p:nvSpPr>
            <p:cNvPr id="207" name="Rectangle 206"/>
            <p:cNvSpPr/>
            <p:nvPr/>
          </p:nvSpPr>
          <p:spPr>
            <a:xfrm>
              <a:off x="3774984" y="4852557"/>
              <a:ext cx="3772099" cy="1283184"/>
            </a:xfrm>
            <a:prstGeom prst="rect">
              <a:avLst/>
            </a:prstGeom>
            <a:solidFill>
              <a:schemeClr val="accent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08" name="Oval 207"/>
            <p:cNvSpPr/>
            <p:nvPr/>
          </p:nvSpPr>
          <p:spPr>
            <a:xfrm>
              <a:off x="3663994" y="6018162"/>
              <a:ext cx="228600" cy="2286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09" name="TextBox 208"/>
            <p:cNvSpPr txBox="1"/>
            <p:nvPr/>
          </p:nvSpPr>
          <p:spPr>
            <a:xfrm>
              <a:off x="4020320" y="4986318"/>
              <a:ext cx="3281426" cy="1015663"/>
            </a:xfrm>
            <a:prstGeom prst="rect">
              <a:avLst/>
            </a:prstGeom>
            <a:noFill/>
          </p:spPr>
          <p:txBody>
            <a:bodyPr wrap="square" rtlCol="0">
              <a:spAutoFit/>
            </a:bodyPr>
            <a:lstStyle/>
            <a:p>
              <a:r>
                <a:rPr lang="en-US" sz="2000">
                  <a:solidFill>
                    <a:schemeClr val="bg1"/>
                  </a:solidFill>
                </a:rPr>
                <a:t>Lorem ipsum dolor sit amet, consectetuer adipiscing elit</a:t>
              </a:r>
              <a:endParaRPr lang="uk-UA" sz="2000">
                <a:solidFill>
                  <a:schemeClr val="bg1"/>
                </a:solidFill>
              </a:endParaRPr>
            </a:p>
          </p:txBody>
        </p:sp>
      </p:grpSp>
    </p:spTree>
    <p:extLst>
      <p:ext uri="{BB962C8B-B14F-4D97-AF65-F5344CB8AC3E}">
        <p14:creationId xmlns:p14="http://schemas.microsoft.com/office/powerpoint/2010/main" val="183972908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80"/>
                                        </p:tgtEl>
                                        <p:attrNameLst>
                                          <p:attrName>style.visibility</p:attrName>
                                        </p:attrNameLst>
                                      </p:cBhvr>
                                      <p:to>
                                        <p:strVal val="visible"/>
                                      </p:to>
                                    </p:set>
                                    <p:animEffect transition="in" filter="fade">
                                      <p:cBhvr>
                                        <p:cTn id="7" dur="1250"/>
                                        <p:tgtEl>
                                          <p:spTgt spid="180"/>
                                        </p:tgtEl>
                                      </p:cBhvr>
                                    </p:animEffect>
                                    <p:anim calcmode="lin" valueType="num">
                                      <p:cBhvr>
                                        <p:cTn id="8" dur="1250" fill="hold"/>
                                        <p:tgtEl>
                                          <p:spTgt spid="180"/>
                                        </p:tgtEl>
                                        <p:attrNameLst>
                                          <p:attrName>ppt_x</p:attrName>
                                        </p:attrNameLst>
                                      </p:cBhvr>
                                      <p:tavLst>
                                        <p:tav tm="0">
                                          <p:val>
                                            <p:strVal val="#ppt_x"/>
                                          </p:val>
                                        </p:tav>
                                        <p:tav tm="100000">
                                          <p:val>
                                            <p:strVal val="#ppt_x"/>
                                          </p:val>
                                        </p:tav>
                                      </p:tavLst>
                                    </p:anim>
                                    <p:anim calcmode="lin" valueType="num">
                                      <p:cBhvr>
                                        <p:cTn id="9" dur="1125" decel="100000" fill="hold"/>
                                        <p:tgtEl>
                                          <p:spTgt spid="18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80"/>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06"/>
                                        </p:tgtEl>
                                        <p:attrNameLst>
                                          <p:attrName>style.visibility</p:attrName>
                                        </p:attrNameLst>
                                      </p:cBhvr>
                                      <p:to>
                                        <p:strVal val="visible"/>
                                      </p:to>
                                    </p:set>
                                    <p:animEffect transition="in" filter="fade">
                                      <p:cBhvr>
                                        <p:cTn id="13" dur="1250"/>
                                        <p:tgtEl>
                                          <p:spTgt spid="206"/>
                                        </p:tgtEl>
                                      </p:cBhvr>
                                    </p:animEffect>
                                    <p:anim calcmode="lin" valueType="num">
                                      <p:cBhvr>
                                        <p:cTn id="14" dur="1250" fill="hold"/>
                                        <p:tgtEl>
                                          <p:spTgt spid="206"/>
                                        </p:tgtEl>
                                        <p:attrNameLst>
                                          <p:attrName>ppt_x</p:attrName>
                                        </p:attrNameLst>
                                      </p:cBhvr>
                                      <p:tavLst>
                                        <p:tav tm="0">
                                          <p:val>
                                            <p:strVal val="#ppt_x"/>
                                          </p:val>
                                        </p:tav>
                                        <p:tav tm="100000">
                                          <p:val>
                                            <p:strVal val="#ppt_x"/>
                                          </p:val>
                                        </p:tav>
                                      </p:tavLst>
                                    </p:anim>
                                    <p:anim calcmode="lin" valueType="num">
                                      <p:cBhvr>
                                        <p:cTn id="15" dur="1125" decel="100000" fill="hold"/>
                                        <p:tgtEl>
                                          <p:spTgt spid="20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0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02"/>
                                        </p:tgtEl>
                                        <p:attrNameLst>
                                          <p:attrName>style.visibility</p:attrName>
                                        </p:attrNameLst>
                                      </p:cBhvr>
                                      <p:to>
                                        <p:strVal val="visible"/>
                                      </p:to>
                                    </p:set>
                                    <p:animEffect transition="in" filter="fade">
                                      <p:cBhvr>
                                        <p:cTn id="19" dur="1250"/>
                                        <p:tgtEl>
                                          <p:spTgt spid="202"/>
                                        </p:tgtEl>
                                      </p:cBhvr>
                                    </p:animEffect>
                                    <p:anim calcmode="lin" valueType="num">
                                      <p:cBhvr>
                                        <p:cTn id="20" dur="1250" fill="hold"/>
                                        <p:tgtEl>
                                          <p:spTgt spid="202"/>
                                        </p:tgtEl>
                                        <p:attrNameLst>
                                          <p:attrName>ppt_x</p:attrName>
                                        </p:attrNameLst>
                                      </p:cBhvr>
                                      <p:tavLst>
                                        <p:tav tm="0">
                                          <p:val>
                                            <p:strVal val="#ppt_x"/>
                                          </p:val>
                                        </p:tav>
                                        <p:tav tm="100000">
                                          <p:val>
                                            <p:strVal val="#ppt_x"/>
                                          </p:val>
                                        </p:tav>
                                      </p:tavLst>
                                    </p:anim>
                                    <p:anim calcmode="lin" valueType="num">
                                      <p:cBhvr>
                                        <p:cTn id="21" dur="1125" decel="100000" fill="hold"/>
                                        <p:tgtEl>
                                          <p:spTgt spid="20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0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world</a:t>
            </a:r>
            <a:br>
              <a:rPr lang="en-US"/>
            </a:br>
            <a:r>
              <a:rPr lang="en-US"/>
              <a:t>map</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199</a:t>
            </a:fld>
            <a:endParaRPr/>
          </a:p>
        </p:txBody>
      </p:sp>
      <p:grpSp>
        <p:nvGrpSpPr>
          <p:cNvPr id="4" name="Group 3"/>
          <p:cNvGrpSpPr/>
          <p:nvPr/>
        </p:nvGrpSpPr>
        <p:grpSpPr>
          <a:xfrm>
            <a:off x="685800" y="1638300"/>
            <a:ext cx="16358678" cy="8078648"/>
            <a:chOff x="3968200" y="2847521"/>
            <a:chExt cx="10058401" cy="4967288"/>
          </a:xfrm>
          <a:solidFill>
            <a:schemeClr val="accent2"/>
          </a:solidFill>
        </p:grpSpPr>
        <p:sp>
          <p:nvSpPr>
            <p:cNvPr id="5" name="Freeform 4"/>
            <p:cNvSpPr>
              <a:spLocks/>
            </p:cNvSpPr>
            <p:nvPr/>
          </p:nvSpPr>
          <p:spPr bwMode="auto">
            <a:xfrm>
              <a:off x="9018038" y="6536871"/>
              <a:ext cx="354013" cy="357188"/>
            </a:xfrm>
            <a:custGeom>
              <a:avLst/>
              <a:gdLst>
                <a:gd name="T0" fmla="*/ 38 w 102"/>
                <a:gd name="T1" fmla="*/ 98 h 103"/>
                <a:gd name="T2" fmla="*/ 42 w 102"/>
                <a:gd name="T3" fmla="*/ 96 h 103"/>
                <a:gd name="T4" fmla="*/ 47 w 102"/>
                <a:gd name="T5" fmla="*/ 101 h 103"/>
                <a:gd name="T6" fmla="*/ 57 w 102"/>
                <a:gd name="T7" fmla="*/ 101 h 103"/>
                <a:gd name="T8" fmla="*/ 62 w 102"/>
                <a:gd name="T9" fmla="*/ 96 h 103"/>
                <a:gd name="T10" fmla="*/ 62 w 102"/>
                <a:gd name="T11" fmla="*/ 43 h 103"/>
                <a:gd name="T12" fmla="*/ 70 w 102"/>
                <a:gd name="T13" fmla="*/ 40 h 103"/>
                <a:gd name="T14" fmla="*/ 70 w 102"/>
                <a:gd name="T15" fmla="*/ 12 h 103"/>
                <a:gd name="T16" fmla="*/ 78 w 102"/>
                <a:gd name="T17" fmla="*/ 11 h 103"/>
                <a:gd name="T18" fmla="*/ 87 w 102"/>
                <a:gd name="T19" fmla="*/ 9 h 103"/>
                <a:gd name="T20" fmla="*/ 91 w 102"/>
                <a:gd name="T21" fmla="*/ 12 h 103"/>
                <a:gd name="T22" fmla="*/ 97 w 102"/>
                <a:gd name="T23" fmla="*/ 8 h 103"/>
                <a:gd name="T24" fmla="*/ 102 w 102"/>
                <a:gd name="T25" fmla="*/ 7 h 103"/>
                <a:gd name="T26" fmla="*/ 102 w 102"/>
                <a:gd name="T27" fmla="*/ 5 h 103"/>
                <a:gd name="T28" fmla="*/ 85 w 102"/>
                <a:gd name="T29" fmla="*/ 7 h 103"/>
                <a:gd name="T30" fmla="*/ 72 w 102"/>
                <a:gd name="T31" fmla="*/ 7 h 103"/>
                <a:gd name="T32" fmla="*/ 55 w 102"/>
                <a:gd name="T33" fmla="*/ 7 h 103"/>
                <a:gd name="T34" fmla="*/ 52 w 102"/>
                <a:gd name="T35" fmla="*/ 5 h 103"/>
                <a:gd name="T36" fmla="*/ 24 w 102"/>
                <a:gd name="T37" fmla="*/ 5 h 103"/>
                <a:gd name="T38" fmla="*/ 17 w 102"/>
                <a:gd name="T39" fmla="*/ 3 h 103"/>
                <a:gd name="T40" fmla="*/ 9 w 102"/>
                <a:gd name="T41" fmla="*/ 2 h 103"/>
                <a:gd name="T42" fmla="*/ 6 w 102"/>
                <a:gd name="T43" fmla="*/ 0 h 103"/>
                <a:gd name="T44" fmla="*/ 3 w 102"/>
                <a:gd name="T45" fmla="*/ 3 h 103"/>
                <a:gd name="T46" fmla="*/ 0 w 102"/>
                <a:gd name="T47" fmla="*/ 3 h 103"/>
                <a:gd name="T48" fmla="*/ 5 w 102"/>
                <a:gd name="T49" fmla="*/ 14 h 103"/>
                <a:gd name="T50" fmla="*/ 13 w 102"/>
                <a:gd name="T51" fmla="*/ 30 h 103"/>
                <a:gd name="T52" fmla="*/ 21 w 102"/>
                <a:gd name="T53" fmla="*/ 47 h 103"/>
                <a:gd name="T54" fmla="*/ 21 w 102"/>
                <a:gd name="T55" fmla="*/ 60 h 103"/>
                <a:gd name="T56" fmla="*/ 24 w 102"/>
                <a:gd name="T57" fmla="*/ 73 h 103"/>
                <a:gd name="T58" fmla="*/ 29 w 102"/>
                <a:gd name="T59" fmla="*/ 93 h 103"/>
                <a:gd name="T60" fmla="*/ 34 w 102"/>
                <a:gd name="T61" fmla="*/ 99 h 103"/>
                <a:gd name="T62" fmla="*/ 38 w 102"/>
                <a:gd name="T63" fmla="*/ 9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 h="103">
                  <a:moveTo>
                    <a:pt x="38" y="98"/>
                  </a:moveTo>
                  <a:cubicBezTo>
                    <a:pt x="38" y="96"/>
                    <a:pt x="41" y="93"/>
                    <a:pt x="42" y="96"/>
                  </a:cubicBezTo>
                  <a:cubicBezTo>
                    <a:pt x="44" y="98"/>
                    <a:pt x="43" y="101"/>
                    <a:pt x="47" y="101"/>
                  </a:cubicBezTo>
                  <a:cubicBezTo>
                    <a:pt x="50" y="101"/>
                    <a:pt x="56" y="103"/>
                    <a:pt x="57" y="101"/>
                  </a:cubicBezTo>
                  <a:cubicBezTo>
                    <a:pt x="58" y="100"/>
                    <a:pt x="62" y="99"/>
                    <a:pt x="62" y="96"/>
                  </a:cubicBezTo>
                  <a:cubicBezTo>
                    <a:pt x="62" y="93"/>
                    <a:pt x="62" y="45"/>
                    <a:pt x="62" y="43"/>
                  </a:cubicBezTo>
                  <a:cubicBezTo>
                    <a:pt x="62" y="41"/>
                    <a:pt x="70" y="43"/>
                    <a:pt x="70" y="40"/>
                  </a:cubicBezTo>
                  <a:cubicBezTo>
                    <a:pt x="70" y="37"/>
                    <a:pt x="70" y="12"/>
                    <a:pt x="70" y="12"/>
                  </a:cubicBezTo>
                  <a:cubicBezTo>
                    <a:pt x="70" y="12"/>
                    <a:pt x="76" y="12"/>
                    <a:pt x="78" y="11"/>
                  </a:cubicBezTo>
                  <a:cubicBezTo>
                    <a:pt x="80" y="11"/>
                    <a:pt x="85" y="8"/>
                    <a:pt x="87" y="9"/>
                  </a:cubicBezTo>
                  <a:cubicBezTo>
                    <a:pt x="88" y="10"/>
                    <a:pt x="90" y="13"/>
                    <a:pt x="91" y="12"/>
                  </a:cubicBezTo>
                  <a:cubicBezTo>
                    <a:pt x="92" y="11"/>
                    <a:pt x="94" y="8"/>
                    <a:pt x="97" y="8"/>
                  </a:cubicBezTo>
                  <a:cubicBezTo>
                    <a:pt x="98" y="8"/>
                    <a:pt x="100" y="8"/>
                    <a:pt x="102" y="7"/>
                  </a:cubicBezTo>
                  <a:cubicBezTo>
                    <a:pt x="102" y="6"/>
                    <a:pt x="102" y="6"/>
                    <a:pt x="102" y="5"/>
                  </a:cubicBezTo>
                  <a:cubicBezTo>
                    <a:pt x="102" y="3"/>
                    <a:pt x="87" y="6"/>
                    <a:pt x="85" y="7"/>
                  </a:cubicBezTo>
                  <a:cubicBezTo>
                    <a:pt x="82" y="7"/>
                    <a:pt x="75" y="9"/>
                    <a:pt x="72" y="7"/>
                  </a:cubicBezTo>
                  <a:cubicBezTo>
                    <a:pt x="70" y="6"/>
                    <a:pt x="55" y="7"/>
                    <a:pt x="55" y="7"/>
                  </a:cubicBezTo>
                  <a:cubicBezTo>
                    <a:pt x="52" y="5"/>
                    <a:pt x="52" y="5"/>
                    <a:pt x="52" y="5"/>
                  </a:cubicBezTo>
                  <a:cubicBezTo>
                    <a:pt x="52" y="5"/>
                    <a:pt x="27" y="5"/>
                    <a:pt x="24" y="5"/>
                  </a:cubicBezTo>
                  <a:cubicBezTo>
                    <a:pt x="21" y="5"/>
                    <a:pt x="19" y="4"/>
                    <a:pt x="17" y="3"/>
                  </a:cubicBezTo>
                  <a:cubicBezTo>
                    <a:pt x="14" y="1"/>
                    <a:pt x="12" y="1"/>
                    <a:pt x="9" y="2"/>
                  </a:cubicBezTo>
                  <a:cubicBezTo>
                    <a:pt x="6" y="3"/>
                    <a:pt x="8" y="0"/>
                    <a:pt x="6" y="0"/>
                  </a:cubicBezTo>
                  <a:cubicBezTo>
                    <a:pt x="4" y="0"/>
                    <a:pt x="3" y="3"/>
                    <a:pt x="3" y="3"/>
                  </a:cubicBezTo>
                  <a:cubicBezTo>
                    <a:pt x="0" y="3"/>
                    <a:pt x="0" y="3"/>
                    <a:pt x="0" y="3"/>
                  </a:cubicBezTo>
                  <a:cubicBezTo>
                    <a:pt x="0" y="6"/>
                    <a:pt x="2" y="10"/>
                    <a:pt x="5" y="14"/>
                  </a:cubicBezTo>
                  <a:cubicBezTo>
                    <a:pt x="7" y="17"/>
                    <a:pt x="11" y="24"/>
                    <a:pt x="13" y="30"/>
                  </a:cubicBezTo>
                  <a:cubicBezTo>
                    <a:pt x="14" y="36"/>
                    <a:pt x="19" y="42"/>
                    <a:pt x="21" y="47"/>
                  </a:cubicBezTo>
                  <a:cubicBezTo>
                    <a:pt x="22" y="51"/>
                    <a:pt x="20" y="58"/>
                    <a:pt x="21" y="60"/>
                  </a:cubicBezTo>
                  <a:cubicBezTo>
                    <a:pt x="22" y="63"/>
                    <a:pt x="23" y="68"/>
                    <a:pt x="24" y="73"/>
                  </a:cubicBezTo>
                  <a:cubicBezTo>
                    <a:pt x="25" y="78"/>
                    <a:pt x="25" y="88"/>
                    <a:pt x="29" y="93"/>
                  </a:cubicBezTo>
                  <a:cubicBezTo>
                    <a:pt x="31" y="94"/>
                    <a:pt x="33" y="96"/>
                    <a:pt x="34" y="99"/>
                  </a:cubicBezTo>
                  <a:cubicBezTo>
                    <a:pt x="36" y="99"/>
                    <a:pt x="38" y="99"/>
                    <a:pt x="38" y="9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 name="Freeform 5"/>
            <p:cNvSpPr>
              <a:spLocks/>
            </p:cNvSpPr>
            <p:nvPr/>
          </p:nvSpPr>
          <p:spPr bwMode="auto">
            <a:xfrm>
              <a:off x="9372050" y="6498771"/>
              <a:ext cx="225425" cy="193675"/>
            </a:xfrm>
            <a:custGeom>
              <a:avLst/>
              <a:gdLst>
                <a:gd name="T0" fmla="*/ 43 w 65"/>
                <a:gd name="T1" fmla="*/ 3 h 56"/>
                <a:gd name="T2" fmla="*/ 42 w 65"/>
                <a:gd name="T3" fmla="*/ 0 h 56"/>
                <a:gd name="T4" fmla="*/ 35 w 65"/>
                <a:gd name="T5" fmla="*/ 0 h 56"/>
                <a:gd name="T6" fmla="*/ 30 w 65"/>
                <a:gd name="T7" fmla="*/ 4 h 56"/>
                <a:gd name="T8" fmla="*/ 23 w 65"/>
                <a:gd name="T9" fmla="*/ 10 h 56"/>
                <a:gd name="T10" fmla="*/ 15 w 65"/>
                <a:gd name="T11" fmla="*/ 19 h 56"/>
                <a:gd name="T12" fmla="*/ 4 w 65"/>
                <a:gd name="T13" fmla="*/ 18 h 56"/>
                <a:gd name="T14" fmla="*/ 0 w 65"/>
                <a:gd name="T15" fmla="*/ 18 h 56"/>
                <a:gd name="T16" fmla="*/ 5 w 65"/>
                <a:gd name="T17" fmla="*/ 23 h 56"/>
                <a:gd name="T18" fmla="*/ 9 w 65"/>
                <a:gd name="T19" fmla="*/ 32 h 56"/>
                <a:gd name="T20" fmla="*/ 17 w 65"/>
                <a:gd name="T21" fmla="*/ 38 h 56"/>
                <a:gd name="T22" fmla="*/ 21 w 65"/>
                <a:gd name="T23" fmla="*/ 44 h 56"/>
                <a:gd name="T24" fmla="*/ 26 w 65"/>
                <a:gd name="T25" fmla="*/ 50 h 56"/>
                <a:gd name="T26" fmla="*/ 32 w 65"/>
                <a:gd name="T27" fmla="*/ 53 h 56"/>
                <a:gd name="T28" fmla="*/ 40 w 65"/>
                <a:gd name="T29" fmla="*/ 55 h 56"/>
                <a:gd name="T30" fmla="*/ 49 w 65"/>
                <a:gd name="T31" fmla="*/ 56 h 56"/>
                <a:gd name="T32" fmla="*/ 57 w 65"/>
                <a:gd name="T33" fmla="*/ 48 h 56"/>
                <a:gd name="T34" fmla="*/ 59 w 65"/>
                <a:gd name="T35" fmla="*/ 40 h 56"/>
                <a:gd name="T36" fmla="*/ 63 w 65"/>
                <a:gd name="T37" fmla="*/ 34 h 56"/>
                <a:gd name="T38" fmla="*/ 61 w 65"/>
                <a:gd name="T39" fmla="*/ 28 h 56"/>
                <a:gd name="T40" fmla="*/ 63 w 65"/>
                <a:gd name="T41" fmla="*/ 21 h 56"/>
                <a:gd name="T42" fmla="*/ 63 w 65"/>
                <a:gd name="T43" fmla="*/ 9 h 56"/>
                <a:gd name="T44" fmla="*/ 53 w 65"/>
                <a:gd name="T45" fmla="*/ 5 h 56"/>
                <a:gd name="T46" fmla="*/ 43 w 65"/>
                <a:gd name="T47" fmla="*/ 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56">
                  <a:moveTo>
                    <a:pt x="43" y="3"/>
                  </a:moveTo>
                  <a:cubicBezTo>
                    <a:pt x="42" y="0"/>
                    <a:pt x="42" y="0"/>
                    <a:pt x="42" y="0"/>
                  </a:cubicBezTo>
                  <a:cubicBezTo>
                    <a:pt x="35" y="0"/>
                    <a:pt x="35" y="0"/>
                    <a:pt x="35" y="0"/>
                  </a:cubicBezTo>
                  <a:cubicBezTo>
                    <a:pt x="30" y="2"/>
                    <a:pt x="30" y="3"/>
                    <a:pt x="30" y="4"/>
                  </a:cubicBezTo>
                  <a:cubicBezTo>
                    <a:pt x="30" y="6"/>
                    <a:pt x="26" y="9"/>
                    <a:pt x="23" y="10"/>
                  </a:cubicBezTo>
                  <a:cubicBezTo>
                    <a:pt x="20" y="11"/>
                    <a:pt x="16" y="18"/>
                    <a:pt x="15" y="19"/>
                  </a:cubicBezTo>
                  <a:cubicBezTo>
                    <a:pt x="13" y="20"/>
                    <a:pt x="6" y="18"/>
                    <a:pt x="4" y="18"/>
                  </a:cubicBezTo>
                  <a:cubicBezTo>
                    <a:pt x="4" y="17"/>
                    <a:pt x="2" y="18"/>
                    <a:pt x="0" y="18"/>
                  </a:cubicBezTo>
                  <a:cubicBezTo>
                    <a:pt x="1" y="20"/>
                    <a:pt x="4" y="23"/>
                    <a:pt x="5" y="23"/>
                  </a:cubicBezTo>
                  <a:cubicBezTo>
                    <a:pt x="6" y="23"/>
                    <a:pt x="6" y="31"/>
                    <a:pt x="9" y="32"/>
                  </a:cubicBezTo>
                  <a:cubicBezTo>
                    <a:pt x="12" y="34"/>
                    <a:pt x="17" y="36"/>
                    <a:pt x="17" y="38"/>
                  </a:cubicBezTo>
                  <a:cubicBezTo>
                    <a:pt x="17" y="40"/>
                    <a:pt x="21" y="42"/>
                    <a:pt x="21" y="44"/>
                  </a:cubicBezTo>
                  <a:cubicBezTo>
                    <a:pt x="21" y="46"/>
                    <a:pt x="24" y="50"/>
                    <a:pt x="26" y="50"/>
                  </a:cubicBezTo>
                  <a:cubicBezTo>
                    <a:pt x="31" y="50"/>
                    <a:pt x="32" y="52"/>
                    <a:pt x="32" y="53"/>
                  </a:cubicBezTo>
                  <a:cubicBezTo>
                    <a:pt x="32" y="55"/>
                    <a:pt x="39" y="53"/>
                    <a:pt x="40" y="55"/>
                  </a:cubicBezTo>
                  <a:cubicBezTo>
                    <a:pt x="40" y="56"/>
                    <a:pt x="47" y="55"/>
                    <a:pt x="49" y="56"/>
                  </a:cubicBezTo>
                  <a:cubicBezTo>
                    <a:pt x="51" y="54"/>
                    <a:pt x="55" y="50"/>
                    <a:pt x="57" y="48"/>
                  </a:cubicBezTo>
                  <a:cubicBezTo>
                    <a:pt x="59" y="45"/>
                    <a:pt x="57" y="41"/>
                    <a:pt x="59" y="40"/>
                  </a:cubicBezTo>
                  <a:cubicBezTo>
                    <a:pt x="61" y="39"/>
                    <a:pt x="65" y="35"/>
                    <a:pt x="63" y="34"/>
                  </a:cubicBezTo>
                  <a:cubicBezTo>
                    <a:pt x="62" y="34"/>
                    <a:pt x="63" y="30"/>
                    <a:pt x="61" y="28"/>
                  </a:cubicBezTo>
                  <a:cubicBezTo>
                    <a:pt x="59" y="26"/>
                    <a:pt x="63" y="25"/>
                    <a:pt x="63" y="21"/>
                  </a:cubicBezTo>
                  <a:cubicBezTo>
                    <a:pt x="63" y="17"/>
                    <a:pt x="64" y="9"/>
                    <a:pt x="63" y="9"/>
                  </a:cubicBezTo>
                  <a:cubicBezTo>
                    <a:pt x="61" y="8"/>
                    <a:pt x="56" y="7"/>
                    <a:pt x="53" y="5"/>
                  </a:cubicBezTo>
                  <a:cubicBezTo>
                    <a:pt x="50" y="3"/>
                    <a:pt x="43" y="3"/>
                    <a:pt x="43"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 name="Freeform 6"/>
            <p:cNvSpPr>
              <a:spLocks/>
            </p:cNvSpPr>
            <p:nvPr/>
          </p:nvSpPr>
          <p:spPr bwMode="auto">
            <a:xfrm>
              <a:off x="9233938" y="6560684"/>
              <a:ext cx="249238" cy="271463"/>
            </a:xfrm>
            <a:custGeom>
              <a:avLst/>
              <a:gdLst>
                <a:gd name="T0" fmla="*/ 66 w 72"/>
                <a:gd name="T1" fmla="*/ 32 h 78"/>
                <a:gd name="T2" fmla="*/ 61 w 72"/>
                <a:gd name="T3" fmla="*/ 26 h 78"/>
                <a:gd name="T4" fmla="*/ 57 w 72"/>
                <a:gd name="T5" fmla="*/ 20 h 78"/>
                <a:gd name="T6" fmla="*/ 49 w 72"/>
                <a:gd name="T7" fmla="*/ 14 h 78"/>
                <a:gd name="T8" fmla="*/ 45 w 72"/>
                <a:gd name="T9" fmla="*/ 5 h 78"/>
                <a:gd name="T10" fmla="*/ 40 w 72"/>
                <a:gd name="T11" fmla="*/ 0 h 78"/>
                <a:gd name="T12" fmla="*/ 35 w 72"/>
                <a:gd name="T13" fmla="*/ 1 h 78"/>
                <a:gd name="T14" fmla="*/ 29 w 72"/>
                <a:gd name="T15" fmla="*/ 5 h 78"/>
                <a:gd name="T16" fmla="*/ 25 w 72"/>
                <a:gd name="T17" fmla="*/ 2 h 78"/>
                <a:gd name="T18" fmla="*/ 16 w 72"/>
                <a:gd name="T19" fmla="*/ 4 h 78"/>
                <a:gd name="T20" fmla="*/ 8 w 72"/>
                <a:gd name="T21" fmla="*/ 5 h 78"/>
                <a:gd name="T22" fmla="*/ 8 w 72"/>
                <a:gd name="T23" fmla="*/ 33 h 78"/>
                <a:gd name="T24" fmla="*/ 0 w 72"/>
                <a:gd name="T25" fmla="*/ 36 h 78"/>
                <a:gd name="T26" fmla="*/ 0 w 72"/>
                <a:gd name="T27" fmla="*/ 60 h 78"/>
                <a:gd name="T28" fmla="*/ 4 w 72"/>
                <a:gd name="T29" fmla="*/ 62 h 78"/>
                <a:gd name="T30" fmla="*/ 7 w 72"/>
                <a:gd name="T31" fmla="*/ 71 h 78"/>
                <a:gd name="T32" fmla="*/ 5 w 72"/>
                <a:gd name="T33" fmla="*/ 73 h 78"/>
                <a:gd name="T34" fmla="*/ 6 w 72"/>
                <a:gd name="T35" fmla="*/ 77 h 78"/>
                <a:gd name="T36" fmla="*/ 14 w 72"/>
                <a:gd name="T37" fmla="*/ 76 h 78"/>
                <a:gd name="T38" fmla="*/ 22 w 72"/>
                <a:gd name="T39" fmla="*/ 68 h 78"/>
                <a:gd name="T40" fmla="*/ 27 w 72"/>
                <a:gd name="T41" fmla="*/ 64 h 78"/>
                <a:gd name="T42" fmla="*/ 37 w 72"/>
                <a:gd name="T43" fmla="*/ 67 h 78"/>
                <a:gd name="T44" fmla="*/ 44 w 72"/>
                <a:gd name="T45" fmla="*/ 63 h 78"/>
                <a:gd name="T46" fmla="*/ 47 w 72"/>
                <a:gd name="T47" fmla="*/ 57 h 78"/>
                <a:gd name="T48" fmla="*/ 54 w 72"/>
                <a:gd name="T49" fmla="*/ 52 h 78"/>
                <a:gd name="T50" fmla="*/ 58 w 72"/>
                <a:gd name="T51" fmla="*/ 47 h 78"/>
                <a:gd name="T52" fmla="*/ 64 w 72"/>
                <a:gd name="T53" fmla="*/ 42 h 78"/>
                <a:gd name="T54" fmla="*/ 69 w 72"/>
                <a:gd name="T55" fmla="*/ 39 h 78"/>
                <a:gd name="T56" fmla="*/ 72 w 72"/>
                <a:gd name="T57" fmla="*/ 35 h 78"/>
                <a:gd name="T58" fmla="*/ 72 w 72"/>
                <a:gd name="T59" fmla="*/ 35 h 78"/>
                <a:gd name="T60" fmla="*/ 66 w 72"/>
                <a:gd name="T61" fmla="*/ 3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78">
                  <a:moveTo>
                    <a:pt x="66" y="32"/>
                  </a:moveTo>
                  <a:cubicBezTo>
                    <a:pt x="64" y="32"/>
                    <a:pt x="61" y="28"/>
                    <a:pt x="61" y="26"/>
                  </a:cubicBezTo>
                  <a:cubicBezTo>
                    <a:pt x="61" y="24"/>
                    <a:pt x="57" y="22"/>
                    <a:pt x="57" y="20"/>
                  </a:cubicBezTo>
                  <a:cubicBezTo>
                    <a:pt x="57" y="18"/>
                    <a:pt x="52" y="16"/>
                    <a:pt x="49" y="14"/>
                  </a:cubicBezTo>
                  <a:cubicBezTo>
                    <a:pt x="46" y="13"/>
                    <a:pt x="46" y="5"/>
                    <a:pt x="45" y="5"/>
                  </a:cubicBezTo>
                  <a:cubicBezTo>
                    <a:pt x="44" y="5"/>
                    <a:pt x="41" y="2"/>
                    <a:pt x="40" y="0"/>
                  </a:cubicBezTo>
                  <a:cubicBezTo>
                    <a:pt x="38" y="1"/>
                    <a:pt x="36" y="1"/>
                    <a:pt x="35" y="1"/>
                  </a:cubicBezTo>
                  <a:cubicBezTo>
                    <a:pt x="32" y="1"/>
                    <a:pt x="30" y="4"/>
                    <a:pt x="29" y="5"/>
                  </a:cubicBezTo>
                  <a:cubicBezTo>
                    <a:pt x="28" y="6"/>
                    <a:pt x="26" y="3"/>
                    <a:pt x="25" y="2"/>
                  </a:cubicBezTo>
                  <a:cubicBezTo>
                    <a:pt x="23" y="1"/>
                    <a:pt x="18" y="4"/>
                    <a:pt x="16" y="4"/>
                  </a:cubicBezTo>
                  <a:cubicBezTo>
                    <a:pt x="14" y="5"/>
                    <a:pt x="8" y="5"/>
                    <a:pt x="8" y="5"/>
                  </a:cubicBezTo>
                  <a:cubicBezTo>
                    <a:pt x="8" y="5"/>
                    <a:pt x="8" y="30"/>
                    <a:pt x="8" y="33"/>
                  </a:cubicBezTo>
                  <a:cubicBezTo>
                    <a:pt x="8" y="36"/>
                    <a:pt x="0" y="34"/>
                    <a:pt x="0" y="36"/>
                  </a:cubicBezTo>
                  <a:cubicBezTo>
                    <a:pt x="0" y="37"/>
                    <a:pt x="0" y="48"/>
                    <a:pt x="0" y="60"/>
                  </a:cubicBezTo>
                  <a:cubicBezTo>
                    <a:pt x="2" y="60"/>
                    <a:pt x="4" y="61"/>
                    <a:pt x="4" y="62"/>
                  </a:cubicBezTo>
                  <a:cubicBezTo>
                    <a:pt x="5" y="64"/>
                    <a:pt x="7" y="70"/>
                    <a:pt x="7" y="71"/>
                  </a:cubicBezTo>
                  <a:cubicBezTo>
                    <a:pt x="6" y="73"/>
                    <a:pt x="5" y="72"/>
                    <a:pt x="5" y="73"/>
                  </a:cubicBezTo>
                  <a:cubicBezTo>
                    <a:pt x="5" y="74"/>
                    <a:pt x="4" y="77"/>
                    <a:pt x="6" y="77"/>
                  </a:cubicBezTo>
                  <a:cubicBezTo>
                    <a:pt x="9" y="77"/>
                    <a:pt x="13" y="78"/>
                    <a:pt x="14" y="76"/>
                  </a:cubicBezTo>
                  <a:cubicBezTo>
                    <a:pt x="16" y="74"/>
                    <a:pt x="22" y="70"/>
                    <a:pt x="22" y="68"/>
                  </a:cubicBezTo>
                  <a:cubicBezTo>
                    <a:pt x="22" y="66"/>
                    <a:pt x="23" y="61"/>
                    <a:pt x="27" y="64"/>
                  </a:cubicBezTo>
                  <a:cubicBezTo>
                    <a:pt x="31" y="66"/>
                    <a:pt x="32" y="67"/>
                    <a:pt x="37" y="67"/>
                  </a:cubicBezTo>
                  <a:cubicBezTo>
                    <a:pt x="42" y="67"/>
                    <a:pt x="43" y="66"/>
                    <a:pt x="44" y="63"/>
                  </a:cubicBezTo>
                  <a:cubicBezTo>
                    <a:pt x="45" y="60"/>
                    <a:pt x="44" y="57"/>
                    <a:pt x="47" y="57"/>
                  </a:cubicBezTo>
                  <a:cubicBezTo>
                    <a:pt x="51" y="57"/>
                    <a:pt x="54" y="54"/>
                    <a:pt x="54" y="52"/>
                  </a:cubicBezTo>
                  <a:cubicBezTo>
                    <a:pt x="54" y="50"/>
                    <a:pt x="56" y="47"/>
                    <a:pt x="58" y="47"/>
                  </a:cubicBezTo>
                  <a:cubicBezTo>
                    <a:pt x="60" y="47"/>
                    <a:pt x="64" y="44"/>
                    <a:pt x="64" y="42"/>
                  </a:cubicBezTo>
                  <a:cubicBezTo>
                    <a:pt x="65" y="39"/>
                    <a:pt x="68" y="40"/>
                    <a:pt x="69" y="39"/>
                  </a:cubicBezTo>
                  <a:cubicBezTo>
                    <a:pt x="70" y="38"/>
                    <a:pt x="71" y="37"/>
                    <a:pt x="72" y="35"/>
                  </a:cubicBezTo>
                  <a:cubicBezTo>
                    <a:pt x="72" y="35"/>
                    <a:pt x="72" y="35"/>
                    <a:pt x="72" y="35"/>
                  </a:cubicBezTo>
                  <a:cubicBezTo>
                    <a:pt x="72" y="34"/>
                    <a:pt x="71" y="32"/>
                    <a:pt x="66" y="3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 name="Freeform 7"/>
            <p:cNvSpPr>
              <a:spLocks/>
            </p:cNvSpPr>
            <p:nvPr/>
          </p:nvSpPr>
          <p:spPr bwMode="auto">
            <a:xfrm>
              <a:off x="9529213" y="6794046"/>
              <a:ext cx="34925" cy="47625"/>
            </a:xfrm>
            <a:custGeom>
              <a:avLst/>
              <a:gdLst>
                <a:gd name="T0" fmla="*/ 5 w 10"/>
                <a:gd name="T1" fmla="*/ 0 h 14"/>
                <a:gd name="T2" fmla="*/ 0 w 10"/>
                <a:gd name="T3" fmla="*/ 6 h 14"/>
                <a:gd name="T4" fmla="*/ 5 w 10"/>
                <a:gd name="T5" fmla="*/ 13 h 14"/>
                <a:gd name="T6" fmla="*/ 9 w 10"/>
                <a:gd name="T7" fmla="*/ 12 h 14"/>
                <a:gd name="T8" fmla="*/ 10 w 10"/>
                <a:gd name="T9" fmla="*/ 10 h 14"/>
                <a:gd name="T10" fmla="*/ 10 w 10"/>
                <a:gd name="T11" fmla="*/ 3 h 14"/>
                <a:gd name="T12" fmla="*/ 5 w 10"/>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0" h="14">
                  <a:moveTo>
                    <a:pt x="5" y="0"/>
                  </a:moveTo>
                  <a:cubicBezTo>
                    <a:pt x="3" y="0"/>
                    <a:pt x="0" y="5"/>
                    <a:pt x="0" y="6"/>
                  </a:cubicBezTo>
                  <a:cubicBezTo>
                    <a:pt x="0" y="7"/>
                    <a:pt x="2" y="13"/>
                    <a:pt x="5" y="13"/>
                  </a:cubicBezTo>
                  <a:cubicBezTo>
                    <a:pt x="7" y="14"/>
                    <a:pt x="9" y="13"/>
                    <a:pt x="9" y="12"/>
                  </a:cubicBezTo>
                  <a:cubicBezTo>
                    <a:pt x="9" y="11"/>
                    <a:pt x="10" y="10"/>
                    <a:pt x="10" y="10"/>
                  </a:cubicBezTo>
                  <a:cubicBezTo>
                    <a:pt x="10" y="8"/>
                    <a:pt x="10" y="5"/>
                    <a:pt x="10" y="3"/>
                  </a:cubicBezTo>
                  <a:cubicBezTo>
                    <a:pt x="8" y="2"/>
                    <a:pt x="6" y="0"/>
                    <a:pt x="5"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 name="Freeform 8"/>
            <p:cNvSpPr>
              <a:spLocks/>
            </p:cNvSpPr>
            <p:nvPr/>
          </p:nvSpPr>
          <p:spPr bwMode="auto">
            <a:xfrm>
              <a:off x="9427613" y="6873421"/>
              <a:ext cx="63500" cy="69850"/>
            </a:xfrm>
            <a:custGeom>
              <a:avLst/>
              <a:gdLst>
                <a:gd name="T0" fmla="*/ 12 w 18"/>
                <a:gd name="T1" fmla="*/ 2 h 20"/>
                <a:gd name="T2" fmla="*/ 4 w 18"/>
                <a:gd name="T3" fmla="*/ 5 h 20"/>
                <a:gd name="T4" fmla="*/ 0 w 18"/>
                <a:gd name="T5" fmla="*/ 13 h 20"/>
                <a:gd name="T6" fmla="*/ 4 w 18"/>
                <a:gd name="T7" fmla="*/ 19 h 20"/>
                <a:gd name="T8" fmla="*/ 8 w 18"/>
                <a:gd name="T9" fmla="*/ 20 h 20"/>
                <a:gd name="T10" fmla="*/ 10 w 18"/>
                <a:gd name="T11" fmla="*/ 15 h 20"/>
                <a:gd name="T12" fmla="*/ 15 w 18"/>
                <a:gd name="T13" fmla="*/ 14 h 20"/>
                <a:gd name="T14" fmla="*/ 18 w 18"/>
                <a:gd name="T15" fmla="*/ 8 h 20"/>
                <a:gd name="T16" fmla="*/ 12 w 18"/>
                <a:gd name="T1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0">
                  <a:moveTo>
                    <a:pt x="12" y="2"/>
                  </a:moveTo>
                  <a:cubicBezTo>
                    <a:pt x="11" y="0"/>
                    <a:pt x="5" y="3"/>
                    <a:pt x="4" y="5"/>
                  </a:cubicBezTo>
                  <a:cubicBezTo>
                    <a:pt x="3" y="7"/>
                    <a:pt x="0" y="13"/>
                    <a:pt x="0" y="13"/>
                  </a:cubicBezTo>
                  <a:cubicBezTo>
                    <a:pt x="4" y="19"/>
                    <a:pt x="4" y="19"/>
                    <a:pt x="4" y="19"/>
                  </a:cubicBezTo>
                  <a:cubicBezTo>
                    <a:pt x="8" y="20"/>
                    <a:pt x="8" y="20"/>
                    <a:pt x="8" y="20"/>
                  </a:cubicBezTo>
                  <a:cubicBezTo>
                    <a:pt x="8" y="20"/>
                    <a:pt x="9" y="17"/>
                    <a:pt x="10" y="15"/>
                  </a:cubicBezTo>
                  <a:cubicBezTo>
                    <a:pt x="10" y="13"/>
                    <a:pt x="15" y="16"/>
                    <a:pt x="15" y="14"/>
                  </a:cubicBezTo>
                  <a:cubicBezTo>
                    <a:pt x="15" y="12"/>
                    <a:pt x="18" y="10"/>
                    <a:pt x="18" y="8"/>
                  </a:cubicBezTo>
                  <a:cubicBezTo>
                    <a:pt x="18" y="6"/>
                    <a:pt x="13" y="4"/>
                    <a:pt x="12"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 name="Freeform 9"/>
            <p:cNvSpPr>
              <a:spLocks noEditPoints="1"/>
            </p:cNvSpPr>
            <p:nvPr/>
          </p:nvSpPr>
          <p:spPr bwMode="auto">
            <a:xfrm>
              <a:off x="9137100" y="6682921"/>
              <a:ext cx="450850" cy="395288"/>
            </a:xfrm>
            <a:custGeom>
              <a:avLst/>
              <a:gdLst>
                <a:gd name="T0" fmla="*/ 124 w 130"/>
                <a:gd name="T1" fmla="*/ 42 h 114"/>
                <a:gd name="T2" fmla="*/ 123 w 130"/>
                <a:gd name="T3" fmla="*/ 42 h 114"/>
                <a:gd name="T4" fmla="*/ 122 w 130"/>
                <a:gd name="T5" fmla="*/ 44 h 114"/>
                <a:gd name="T6" fmla="*/ 118 w 130"/>
                <a:gd name="T7" fmla="*/ 45 h 114"/>
                <a:gd name="T8" fmla="*/ 113 w 130"/>
                <a:gd name="T9" fmla="*/ 38 h 114"/>
                <a:gd name="T10" fmla="*/ 118 w 130"/>
                <a:gd name="T11" fmla="*/ 32 h 114"/>
                <a:gd name="T12" fmla="*/ 123 w 130"/>
                <a:gd name="T13" fmla="*/ 35 h 114"/>
                <a:gd name="T14" fmla="*/ 123 w 130"/>
                <a:gd name="T15" fmla="*/ 33 h 114"/>
                <a:gd name="T16" fmla="*/ 122 w 130"/>
                <a:gd name="T17" fmla="*/ 18 h 114"/>
                <a:gd name="T18" fmla="*/ 117 w 130"/>
                <a:gd name="T19" fmla="*/ 3 h 114"/>
                <a:gd name="T20" fmla="*/ 108 w 130"/>
                <a:gd name="T21" fmla="*/ 2 h 114"/>
                <a:gd name="T22" fmla="*/ 100 w 130"/>
                <a:gd name="T23" fmla="*/ 0 h 114"/>
                <a:gd name="T24" fmla="*/ 97 w 130"/>
                <a:gd name="T25" fmla="*/ 4 h 114"/>
                <a:gd name="T26" fmla="*/ 92 w 130"/>
                <a:gd name="T27" fmla="*/ 7 h 114"/>
                <a:gd name="T28" fmla="*/ 86 w 130"/>
                <a:gd name="T29" fmla="*/ 12 h 114"/>
                <a:gd name="T30" fmla="*/ 82 w 130"/>
                <a:gd name="T31" fmla="*/ 17 h 114"/>
                <a:gd name="T32" fmla="*/ 75 w 130"/>
                <a:gd name="T33" fmla="*/ 22 h 114"/>
                <a:gd name="T34" fmla="*/ 72 w 130"/>
                <a:gd name="T35" fmla="*/ 28 h 114"/>
                <a:gd name="T36" fmla="*/ 65 w 130"/>
                <a:gd name="T37" fmla="*/ 32 h 114"/>
                <a:gd name="T38" fmla="*/ 55 w 130"/>
                <a:gd name="T39" fmla="*/ 29 h 114"/>
                <a:gd name="T40" fmla="*/ 50 w 130"/>
                <a:gd name="T41" fmla="*/ 33 h 114"/>
                <a:gd name="T42" fmla="*/ 42 w 130"/>
                <a:gd name="T43" fmla="*/ 41 h 114"/>
                <a:gd name="T44" fmla="*/ 34 w 130"/>
                <a:gd name="T45" fmla="*/ 42 h 114"/>
                <a:gd name="T46" fmla="*/ 33 w 130"/>
                <a:gd name="T47" fmla="*/ 38 h 114"/>
                <a:gd name="T48" fmla="*/ 35 w 130"/>
                <a:gd name="T49" fmla="*/ 36 h 114"/>
                <a:gd name="T50" fmla="*/ 32 w 130"/>
                <a:gd name="T51" fmla="*/ 27 h 114"/>
                <a:gd name="T52" fmla="*/ 28 w 130"/>
                <a:gd name="T53" fmla="*/ 25 h 114"/>
                <a:gd name="T54" fmla="*/ 28 w 130"/>
                <a:gd name="T55" fmla="*/ 54 h 114"/>
                <a:gd name="T56" fmla="*/ 23 w 130"/>
                <a:gd name="T57" fmla="*/ 59 h 114"/>
                <a:gd name="T58" fmla="*/ 13 w 130"/>
                <a:gd name="T59" fmla="*/ 59 h 114"/>
                <a:gd name="T60" fmla="*/ 8 w 130"/>
                <a:gd name="T61" fmla="*/ 54 h 114"/>
                <a:gd name="T62" fmla="*/ 4 w 130"/>
                <a:gd name="T63" fmla="*/ 56 h 114"/>
                <a:gd name="T64" fmla="*/ 0 w 130"/>
                <a:gd name="T65" fmla="*/ 57 h 114"/>
                <a:gd name="T66" fmla="*/ 7 w 130"/>
                <a:gd name="T67" fmla="*/ 70 h 114"/>
                <a:gd name="T68" fmla="*/ 14 w 130"/>
                <a:gd name="T69" fmla="*/ 86 h 114"/>
                <a:gd name="T70" fmla="*/ 14 w 130"/>
                <a:gd name="T71" fmla="*/ 93 h 114"/>
                <a:gd name="T72" fmla="*/ 14 w 130"/>
                <a:gd name="T73" fmla="*/ 100 h 114"/>
                <a:gd name="T74" fmla="*/ 17 w 130"/>
                <a:gd name="T75" fmla="*/ 107 h 114"/>
                <a:gd name="T76" fmla="*/ 20 w 130"/>
                <a:gd name="T77" fmla="*/ 109 h 114"/>
                <a:gd name="T78" fmla="*/ 25 w 130"/>
                <a:gd name="T79" fmla="*/ 112 h 114"/>
                <a:gd name="T80" fmla="*/ 30 w 130"/>
                <a:gd name="T81" fmla="*/ 112 h 114"/>
                <a:gd name="T82" fmla="*/ 39 w 130"/>
                <a:gd name="T83" fmla="*/ 109 h 114"/>
                <a:gd name="T84" fmla="*/ 47 w 130"/>
                <a:gd name="T85" fmla="*/ 106 h 114"/>
                <a:gd name="T86" fmla="*/ 59 w 130"/>
                <a:gd name="T87" fmla="*/ 106 h 114"/>
                <a:gd name="T88" fmla="*/ 67 w 130"/>
                <a:gd name="T89" fmla="*/ 105 h 114"/>
                <a:gd name="T90" fmla="*/ 72 w 130"/>
                <a:gd name="T91" fmla="*/ 104 h 114"/>
                <a:gd name="T92" fmla="*/ 79 w 130"/>
                <a:gd name="T93" fmla="*/ 102 h 114"/>
                <a:gd name="T94" fmla="*/ 95 w 130"/>
                <a:gd name="T95" fmla="*/ 91 h 114"/>
                <a:gd name="T96" fmla="*/ 114 w 130"/>
                <a:gd name="T97" fmla="*/ 68 h 114"/>
                <a:gd name="T98" fmla="*/ 126 w 130"/>
                <a:gd name="T99" fmla="*/ 55 h 114"/>
                <a:gd name="T100" fmla="*/ 130 w 130"/>
                <a:gd name="T101" fmla="*/ 42 h 114"/>
                <a:gd name="T102" fmla="*/ 124 w 130"/>
                <a:gd name="T103" fmla="*/ 42 h 114"/>
                <a:gd name="T104" fmla="*/ 99 w 130"/>
                <a:gd name="T105" fmla="*/ 69 h 114"/>
                <a:gd name="T106" fmla="*/ 94 w 130"/>
                <a:gd name="T107" fmla="*/ 70 h 114"/>
                <a:gd name="T108" fmla="*/ 92 w 130"/>
                <a:gd name="T109" fmla="*/ 75 h 114"/>
                <a:gd name="T110" fmla="*/ 88 w 130"/>
                <a:gd name="T111" fmla="*/ 74 h 114"/>
                <a:gd name="T112" fmla="*/ 84 w 130"/>
                <a:gd name="T113" fmla="*/ 68 h 114"/>
                <a:gd name="T114" fmla="*/ 88 w 130"/>
                <a:gd name="T115" fmla="*/ 60 h 114"/>
                <a:gd name="T116" fmla="*/ 96 w 130"/>
                <a:gd name="T117" fmla="*/ 57 h 114"/>
                <a:gd name="T118" fmla="*/ 102 w 130"/>
                <a:gd name="T119" fmla="*/ 63 h 114"/>
                <a:gd name="T120" fmla="*/ 99 w 130"/>
                <a:gd name="T121" fmla="*/ 6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 h="114">
                  <a:moveTo>
                    <a:pt x="124" y="42"/>
                  </a:moveTo>
                  <a:cubicBezTo>
                    <a:pt x="124" y="42"/>
                    <a:pt x="124" y="42"/>
                    <a:pt x="123" y="42"/>
                  </a:cubicBezTo>
                  <a:cubicBezTo>
                    <a:pt x="123" y="42"/>
                    <a:pt x="122" y="43"/>
                    <a:pt x="122" y="44"/>
                  </a:cubicBezTo>
                  <a:cubicBezTo>
                    <a:pt x="122" y="45"/>
                    <a:pt x="120" y="46"/>
                    <a:pt x="118" y="45"/>
                  </a:cubicBezTo>
                  <a:cubicBezTo>
                    <a:pt x="115" y="45"/>
                    <a:pt x="113" y="39"/>
                    <a:pt x="113" y="38"/>
                  </a:cubicBezTo>
                  <a:cubicBezTo>
                    <a:pt x="113" y="37"/>
                    <a:pt x="116" y="32"/>
                    <a:pt x="118" y="32"/>
                  </a:cubicBezTo>
                  <a:cubicBezTo>
                    <a:pt x="119" y="32"/>
                    <a:pt x="121" y="34"/>
                    <a:pt x="123" y="35"/>
                  </a:cubicBezTo>
                  <a:cubicBezTo>
                    <a:pt x="123" y="34"/>
                    <a:pt x="123" y="33"/>
                    <a:pt x="123" y="33"/>
                  </a:cubicBezTo>
                  <a:cubicBezTo>
                    <a:pt x="123" y="32"/>
                    <a:pt x="124" y="20"/>
                    <a:pt x="122" y="18"/>
                  </a:cubicBezTo>
                  <a:cubicBezTo>
                    <a:pt x="120" y="17"/>
                    <a:pt x="118" y="5"/>
                    <a:pt x="117" y="3"/>
                  </a:cubicBezTo>
                  <a:cubicBezTo>
                    <a:pt x="116" y="2"/>
                    <a:pt x="108" y="3"/>
                    <a:pt x="108" y="2"/>
                  </a:cubicBezTo>
                  <a:cubicBezTo>
                    <a:pt x="107" y="0"/>
                    <a:pt x="100" y="1"/>
                    <a:pt x="100" y="0"/>
                  </a:cubicBezTo>
                  <a:cubicBezTo>
                    <a:pt x="99" y="2"/>
                    <a:pt x="98" y="3"/>
                    <a:pt x="97" y="4"/>
                  </a:cubicBezTo>
                  <a:cubicBezTo>
                    <a:pt x="96" y="5"/>
                    <a:pt x="93" y="4"/>
                    <a:pt x="92" y="7"/>
                  </a:cubicBezTo>
                  <a:cubicBezTo>
                    <a:pt x="92" y="9"/>
                    <a:pt x="88" y="12"/>
                    <a:pt x="86" y="12"/>
                  </a:cubicBezTo>
                  <a:cubicBezTo>
                    <a:pt x="84" y="12"/>
                    <a:pt x="82" y="15"/>
                    <a:pt x="82" y="17"/>
                  </a:cubicBezTo>
                  <a:cubicBezTo>
                    <a:pt x="82" y="19"/>
                    <a:pt x="79" y="22"/>
                    <a:pt x="75" y="22"/>
                  </a:cubicBezTo>
                  <a:cubicBezTo>
                    <a:pt x="72" y="22"/>
                    <a:pt x="73" y="25"/>
                    <a:pt x="72" y="28"/>
                  </a:cubicBezTo>
                  <a:cubicBezTo>
                    <a:pt x="71" y="31"/>
                    <a:pt x="70" y="32"/>
                    <a:pt x="65" y="32"/>
                  </a:cubicBezTo>
                  <a:cubicBezTo>
                    <a:pt x="60" y="32"/>
                    <a:pt x="59" y="31"/>
                    <a:pt x="55" y="29"/>
                  </a:cubicBezTo>
                  <a:cubicBezTo>
                    <a:pt x="51" y="26"/>
                    <a:pt x="50" y="31"/>
                    <a:pt x="50" y="33"/>
                  </a:cubicBezTo>
                  <a:cubicBezTo>
                    <a:pt x="50" y="35"/>
                    <a:pt x="44" y="39"/>
                    <a:pt x="42" y="41"/>
                  </a:cubicBezTo>
                  <a:cubicBezTo>
                    <a:pt x="41" y="43"/>
                    <a:pt x="37" y="42"/>
                    <a:pt x="34" y="42"/>
                  </a:cubicBezTo>
                  <a:cubicBezTo>
                    <a:pt x="32" y="42"/>
                    <a:pt x="33" y="39"/>
                    <a:pt x="33" y="38"/>
                  </a:cubicBezTo>
                  <a:cubicBezTo>
                    <a:pt x="33" y="37"/>
                    <a:pt x="34" y="38"/>
                    <a:pt x="35" y="36"/>
                  </a:cubicBezTo>
                  <a:cubicBezTo>
                    <a:pt x="35" y="35"/>
                    <a:pt x="33" y="29"/>
                    <a:pt x="32" y="27"/>
                  </a:cubicBezTo>
                  <a:cubicBezTo>
                    <a:pt x="32" y="26"/>
                    <a:pt x="30" y="25"/>
                    <a:pt x="28" y="25"/>
                  </a:cubicBezTo>
                  <a:cubicBezTo>
                    <a:pt x="28" y="38"/>
                    <a:pt x="28" y="53"/>
                    <a:pt x="28" y="54"/>
                  </a:cubicBezTo>
                  <a:cubicBezTo>
                    <a:pt x="28" y="57"/>
                    <a:pt x="24" y="58"/>
                    <a:pt x="23" y="59"/>
                  </a:cubicBezTo>
                  <a:cubicBezTo>
                    <a:pt x="22" y="61"/>
                    <a:pt x="16" y="59"/>
                    <a:pt x="13" y="59"/>
                  </a:cubicBezTo>
                  <a:cubicBezTo>
                    <a:pt x="9" y="59"/>
                    <a:pt x="10" y="56"/>
                    <a:pt x="8" y="54"/>
                  </a:cubicBezTo>
                  <a:cubicBezTo>
                    <a:pt x="7" y="51"/>
                    <a:pt x="4" y="54"/>
                    <a:pt x="4" y="56"/>
                  </a:cubicBezTo>
                  <a:cubicBezTo>
                    <a:pt x="4" y="57"/>
                    <a:pt x="2" y="57"/>
                    <a:pt x="0" y="57"/>
                  </a:cubicBezTo>
                  <a:cubicBezTo>
                    <a:pt x="3" y="61"/>
                    <a:pt x="5" y="66"/>
                    <a:pt x="7" y="70"/>
                  </a:cubicBezTo>
                  <a:cubicBezTo>
                    <a:pt x="8" y="76"/>
                    <a:pt x="13" y="82"/>
                    <a:pt x="14" y="86"/>
                  </a:cubicBezTo>
                  <a:cubicBezTo>
                    <a:pt x="15" y="89"/>
                    <a:pt x="17" y="93"/>
                    <a:pt x="14" y="93"/>
                  </a:cubicBezTo>
                  <a:cubicBezTo>
                    <a:pt x="12" y="94"/>
                    <a:pt x="12" y="96"/>
                    <a:pt x="14" y="100"/>
                  </a:cubicBezTo>
                  <a:cubicBezTo>
                    <a:pt x="17" y="104"/>
                    <a:pt x="15" y="106"/>
                    <a:pt x="17" y="107"/>
                  </a:cubicBezTo>
                  <a:cubicBezTo>
                    <a:pt x="19" y="107"/>
                    <a:pt x="19" y="109"/>
                    <a:pt x="20" y="109"/>
                  </a:cubicBezTo>
                  <a:cubicBezTo>
                    <a:pt x="22" y="109"/>
                    <a:pt x="23" y="111"/>
                    <a:pt x="25" y="112"/>
                  </a:cubicBezTo>
                  <a:cubicBezTo>
                    <a:pt x="26" y="114"/>
                    <a:pt x="28" y="114"/>
                    <a:pt x="30" y="112"/>
                  </a:cubicBezTo>
                  <a:cubicBezTo>
                    <a:pt x="31" y="110"/>
                    <a:pt x="35" y="109"/>
                    <a:pt x="39" y="109"/>
                  </a:cubicBezTo>
                  <a:cubicBezTo>
                    <a:pt x="43" y="109"/>
                    <a:pt x="43" y="107"/>
                    <a:pt x="47" y="106"/>
                  </a:cubicBezTo>
                  <a:cubicBezTo>
                    <a:pt x="51" y="105"/>
                    <a:pt x="56" y="105"/>
                    <a:pt x="59" y="106"/>
                  </a:cubicBezTo>
                  <a:cubicBezTo>
                    <a:pt x="63" y="107"/>
                    <a:pt x="65" y="106"/>
                    <a:pt x="67" y="105"/>
                  </a:cubicBezTo>
                  <a:cubicBezTo>
                    <a:pt x="68" y="104"/>
                    <a:pt x="72" y="107"/>
                    <a:pt x="72" y="104"/>
                  </a:cubicBezTo>
                  <a:cubicBezTo>
                    <a:pt x="72" y="101"/>
                    <a:pt x="75" y="102"/>
                    <a:pt x="79" y="102"/>
                  </a:cubicBezTo>
                  <a:cubicBezTo>
                    <a:pt x="82" y="102"/>
                    <a:pt x="89" y="97"/>
                    <a:pt x="95" y="91"/>
                  </a:cubicBezTo>
                  <a:cubicBezTo>
                    <a:pt x="101" y="86"/>
                    <a:pt x="111" y="74"/>
                    <a:pt x="114" y="68"/>
                  </a:cubicBezTo>
                  <a:cubicBezTo>
                    <a:pt x="118" y="62"/>
                    <a:pt x="123" y="58"/>
                    <a:pt x="126" y="55"/>
                  </a:cubicBezTo>
                  <a:cubicBezTo>
                    <a:pt x="128" y="53"/>
                    <a:pt x="129" y="47"/>
                    <a:pt x="130" y="42"/>
                  </a:cubicBezTo>
                  <a:cubicBezTo>
                    <a:pt x="127" y="42"/>
                    <a:pt x="124" y="42"/>
                    <a:pt x="124" y="42"/>
                  </a:cubicBezTo>
                  <a:close/>
                  <a:moveTo>
                    <a:pt x="99" y="69"/>
                  </a:moveTo>
                  <a:cubicBezTo>
                    <a:pt x="99" y="71"/>
                    <a:pt x="94" y="68"/>
                    <a:pt x="94" y="70"/>
                  </a:cubicBezTo>
                  <a:cubicBezTo>
                    <a:pt x="93" y="72"/>
                    <a:pt x="92" y="75"/>
                    <a:pt x="92" y="75"/>
                  </a:cubicBezTo>
                  <a:cubicBezTo>
                    <a:pt x="88" y="74"/>
                    <a:pt x="88" y="74"/>
                    <a:pt x="88" y="74"/>
                  </a:cubicBezTo>
                  <a:cubicBezTo>
                    <a:pt x="84" y="68"/>
                    <a:pt x="84" y="68"/>
                    <a:pt x="84" y="68"/>
                  </a:cubicBezTo>
                  <a:cubicBezTo>
                    <a:pt x="84" y="68"/>
                    <a:pt x="87" y="62"/>
                    <a:pt x="88" y="60"/>
                  </a:cubicBezTo>
                  <a:cubicBezTo>
                    <a:pt x="89" y="58"/>
                    <a:pt x="95" y="55"/>
                    <a:pt x="96" y="57"/>
                  </a:cubicBezTo>
                  <a:cubicBezTo>
                    <a:pt x="97" y="59"/>
                    <a:pt x="102" y="61"/>
                    <a:pt x="102" y="63"/>
                  </a:cubicBezTo>
                  <a:cubicBezTo>
                    <a:pt x="102" y="65"/>
                    <a:pt x="99" y="67"/>
                    <a:pt x="99" y="6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 name="Freeform 10"/>
            <p:cNvSpPr>
              <a:spLocks/>
            </p:cNvSpPr>
            <p:nvPr/>
          </p:nvSpPr>
          <p:spPr bwMode="auto">
            <a:xfrm>
              <a:off x="9018038" y="6220959"/>
              <a:ext cx="327025" cy="346075"/>
            </a:xfrm>
            <a:custGeom>
              <a:avLst/>
              <a:gdLst>
                <a:gd name="T0" fmla="*/ 6 w 94"/>
                <a:gd name="T1" fmla="*/ 91 h 100"/>
                <a:gd name="T2" fmla="*/ 9 w 94"/>
                <a:gd name="T3" fmla="*/ 93 h 100"/>
                <a:gd name="T4" fmla="*/ 17 w 94"/>
                <a:gd name="T5" fmla="*/ 94 h 100"/>
                <a:gd name="T6" fmla="*/ 24 w 94"/>
                <a:gd name="T7" fmla="*/ 96 h 100"/>
                <a:gd name="T8" fmla="*/ 52 w 94"/>
                <a:gd name="T9" fmla="*/ 96 h 100"/>
                <a:gd name="T10" fmla="*/ 55 w 94"/>
                <a:gd name="T11" fmla="*/ 98 h 100"/>
                <a:gd name="T12" fmla="*/ 72 w 94"/>
                <a:gd name="T13" fmla="*/ 98 h 100"/>
                <a:gd name="T14" fmla="*/ 85 w 94"/>
                <a:gd name="T15" fmla="*/ 98 h 100"/>
                <a:gd name="T16" fmla="*/ 87 w 94"/>
                <a:gd name="T17" fmla="*/ 97 h 100"/>
                <a:gd name="T18" fmla="*/ 78 w 94"/>
                <a:gd name="T19" fmla="*/ 84 h 100"/>
                <a:gd name="T20" fmla="*/ 79 w 94"/>
                <a:gd name="T21" fmla="*/ 58 h 100"/>
                <a:gd name="T22" fmla="*/ 91 w 94"/>
                <a:gd name="T23" fmla="*/ 58 h 100"/>
                <a:gd name="T24" fmla="*/ 93 w 94"/>
                <a:gd name="T25" fmla="*/ 56 h 100"/>
                <a:gd name="T26" fmla="*/ 94 w 94"/>
                <a:gd name="T27" fmla="*/ 40 h 100"/>
                <a:gd name="T28" fmla="*/ 92 w 94"/>
                <a:gd name="T29" fmla="*/ 40 h 100"/>
                <a:gd name="T30" fmla="*/ 85 w 94"/>
                <a:gd name="T31" fmla="*/ 41 h 100"/>
                <a:gd name="T32" fmla="*/ 81 w 94"/>
                <a:gd name="T33" fmla="*/ 43 h 100"/>
                <a:gd name="T34" fmla="*/ 81 w 94"/>
                <a:gd name="T35" fmla="*/ 36 h 100"/>
                <a:gd name="T36" fmla="*/ 77 w 94"/>
                <a:gd name="T37" fmla="*/ 30 h 100"/>
                <a:gd name="T38" fmla="*/ 78 w 94"/>
                <a:gd name="T39" fmla="*/ 19 h 100"/>
                <a:gd name="T40" fmla="*/ 76 w 94"/>
                <a:gd name="T41" fmla="*/ 12 h 100"/>
                <a:gd name="T42" fmla="*/ 71 w 94"/>
                <a:gd name="T43" fmla="*/ 11 h 100"/>
                <a:gd name="T44" fmla="*/ 67 w 94"/>
                <a:gd name="T45" fmla="*/ 9 h 100"/>
                <a:gd name="T46" fmla="*/ 61 w 94"/>
                <a:gd name="T47" fmla="*/ 9 h 100"/>
                <a:gd name="T48" fmla="*/ 58 w 94"/>
                <a:gd name="T49" fmla="*/ 16 h 100"/>
                <a:gd name="T50" fmla="*/ 48 w 94"/>
                <a:gd name="T51" fmla="*/ 18 h 100"/>
                <a:gd name="T52" fmla="*/ 41 w 94"/>
                <a:gd name="T53" fmla="*/ 13 h 100"/>
                <a:gd name="T54" fmla="*/ 38 w 94"/>
                <a:gd name="T55" fmla="*/ 7 h 100"/>
                <a:gd name="T56" fmla="*/ 37 w 94"/>
                <a:gd name="T57" fmla="*/ 0 h 100"/>
                <a:gd name="T58" fmla="*/ 11 w 94"/>
                <a:gd name="T59" fmla="*/ 0 h 100"/>
                <a:gd name="T60" fmla="*/ 6 w 94"/>
                <a:gd name="T61" fmla="*/ 3 h 100"/>
                <a:gd name="T62" fmla="*/ 13 w 94"/>
                <a:gd name="T63" fmla="*/ 19 h 100"/>
                <a:gd name="T64" fmla="*/ 12 w 94"/>
                <a:gd name="T65" fmla="*/ 28 h 100"/>
                <a:gd name="T66" fmla="*/ 17 w 94"/>
                <a:gd name="T67" fmla="*/ 45 h 100"/>
                <a:gd name="T68" fmla="*/ 11 w 94"/>
                <a:gd name="T69" fmla="*/ 56 h 100"/>
                <a:gd name="T70" fmla="*/ 5 w 94"/>
                <a:gd name="T71" fmla="*/ 72 h 100"/>
                <a:gd name="T72" fmla="*/ 1 w 94"/>
                <a:gd name="T73" fmla="*/ 83 h 100"/>
                <a:gd name="T74" fmla="*/ 0 w 94"/>
                <a:gd name="T75" fmla="*/ 94 h 100"/>
                <a:gd name="T76" fmla="*/ 0 w 94"/>
                <a:gd name="T77" fmla="*/ 94 h 100"/>
                <a:gd name="T78" fmla="*/ 3 w 94"/>
                <a:gd name="T79" fmla="*/ 94 h 100"/>
                <a:gd name="T80" fmla="*/ 6 w 94"/>
                <a:gd name="T81" fmla="*/ 9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 h="100">
                  <a:moveTo>
                    <a:pt x="6" y="91"/>
                  </a:moveTo>
                  <a:cubicBezTo>
                    <a:pt x="8" y="91"/>
                    <a:pt x="6" y="94"/>
                    <a:pt x="9" y="93"/>
                  </a:cubicBezTo>
                  <a:cubicBezTo>
                    <a:pt x="12" y="92"/>
                    <a:pt x="14" y="92"/>
                    <a:pt x="17" y="94"/>
                  </a:cubicBezTo>
                  <a:cubicBezTo>
                    <a:pt x="19" y="95"/>
                    <a:pt x="21" y="96"/>
                    <a:pt x="24" y="96"/>
                  </a:cubicBezTo>
                  <a:cubicBezTo>
                    <a:pt x="27" y="96"/>
                    <a:pt x="52" y="96"/>
                    <a:pt x="52" y="96"/>
                  </a:cubicBezTo>
                  <a:cubicBezTo>
                    <a:pt x="55" y="98"/>
                    <a:pt x="55" y="98"/>
                    <a:pt x="55" y="98"/>
                  </a:cubicBezTo>
                  <a:cubicBezTo>
                    <a:pt x="55" y="98"/>
                    <a:pt x="70" y="97"/>
                    <a:pt x="72" y="98"/>
                  </a:cubicBezTo>
                  <a:cubicBezTo>
                    <a:pt x="75" y="100"/>
                    <a:pt x="82" y="98"/>
                    <a:pt x="85" y="98"/>
                  </a:cubicBezTo>
                  <a:cubicBezTo>
                    <a:pt x="85" y="97"/>
                    <a:pt x="86" y="97"/>
                    <a:pt x="87" y="97"/>
                  </a:cubicBezTo>
                  <a:cubicBezTo>
                    <a:pt x="78" y="84"/>
                    <a:pt x="78" y="84"/>
                    <a:pt x="78" y="84"/>
                  </a:cubicBezTo>
                  <a:cubicBezTo>
                    <a:pt x="79" y="58"/>
                    <a:pt x="79" y="58"/>
                    <a:pt x="79" y="58"/>
                  </a:cubicBezTo>
                  <a:cubicBezTo>
                    <a:pt x="91" y="58"/>
                    <a:pt x="91" y="58"/>
                    <a:pt x="91" y="58"/>
                  </a:cubicBezTo>
                  <a:cubicBezTo>
                    <a:pt x="93" y="56"/>
                    <a:pt x="93" y="56"/>
                    <a:pt x="93" y="56"/>
                  </a:cubicBezTo>
                  <a:cubicBezTo>
                    <a:pt x="94" y="40"/>
                    <a:pt x="94" y="40"/>
                    <a:pt x="94" y="40"/>
                  </a:cubicBezTo>
                  <a:cubicBezTo>
                    <a:pt x="94" y="40"/>
                    <a:pt x="93" y="40"/>
                    <a:pt x="92" y="40"/>
                  </a:cubicBezTo>
                  <a:cubicBezTo>
                    <a:pt x="90" y="41"/>
                    <a:pt x="87" y="41"/>
                    <a:pt x="85" y="41"/>
                  </a:cubicBezTo>
                  <a:cubicBezTo>
                    <a:pt x="82" y="41"/>
                    <a:pt x="82" y="43"/>
                    <a:pt x="81" y="43"/>
                  </a:cubicBezTo>
                  <a:cubicBezTo>
                    <a:pt x="79" y="42"/>
                    <a:pt x="80" y="38"/>
                    <a:pt x="81" y="36"/>
                  </a:cubicBezTo>
                  <a:cubicBezTo>
                    <a:pt x="81" y="35"/>
                    <a:pt x="79" y="31"/>
                    <a:pt x="77" y="30"/>
                  </a:cubicBezTo>
                  <a:cubicBezTo>
                    <a:pt x="75" y="29"/>
                    <a:pt x="79" y="20"/>
                    <a:pt x="78" y="19"/>
                  </a:cubicBezTo>
                  <a:cubicBezTo>
                    <a:pt x="77" y="18"/>
                    <a:pt x="76" y="15"/>
                    <a:pt x="76" y="12"/>
                  </a:cubicBezTo>
                  <a:cubicBezTo>
                    <a:pt x="76" y="10"/>
                    <a:pt x="75" y="11"/>
                    <a:pt x="71" y="11"/>
                  </a:cubicBezTo>
                  <a:cubicBezTo>
                    <a:pt x="67" y="11"/>
                    <a:pt x="67" y="9"/>
                    <a:pt x="67" y="9"/>
                  </a:cubicBezTo>
                  <a:cubicBezTo>
                    <a:pt x="67" y="9"/>
                    <a:pt x="63" y="8"/>
                    <a:pt x="61" y="9"/>
                  </a:cubicBezTo>
                  <a:cubicBezTo>
                    <a:pt x="59" y="10"/>
                    <a:pt x="59" y="17"/>
                    <a:pt x="58" y="16"/>
                  </a:cubicBezTo>
                  <a:cubicBezTo>
                    <a:pt x="56" y="16"/>
                    <a:pt x="52" y="17"/>
                    <a:pt x="48" y="18"/>
                  </a:cubicBezTo>
                  <a:cubicBezTo>
                    <a:pt x="45" y="19"/>
                    <a:pt x="43" y="17"/>
                    <a:pt x="41" y="13"/>
                  </a:cubicBezTo>
                  <a:cubicBezTo>
                    <a:pt x="40" y="9"/>
                    <a:pt x="38" y="10"/>
                    <a:pt x="38" y="7"/>
                  </a:cubicBezTo>
                  <a:cubicBezTo>
                    <a:pt x="39" y="4"/>
                    <a:pt x="37" y="0"/>
                    <a:pt x="37" y="0"/>
                  </a:cubicBezTo>
                  <a:cubicBezTo>
                    <a:pt x="37" y="0"/>
                    <a:pt x="13" y="0"/>
                    <a:pt x="11" y="0"/>
                  </a:cubicBezTo>
                  <a:cubicBezTo>
                    <a:pt x="10" y="0"/>
                    <a:pt x="8" y="1"/>
                    <a:pt x="6" y="3"/>
                  </a:cubicBezTo>
                  <a:cubicBezTo>
                    <a:pt x="8" y="8"/>
                    <a:pt x="12" y="17"/>
                    <a:pt x="13" y="19"/>
                  </a:cubicBezTo>
                  <a:cubicBezTo>
                    <a:pt x="14" y="22"/>
                    <a:pt x="12" y="24"/>
                    <a:pt x="12" y="28"/>
                  </a:cubicBezTo>
                  <a:cubicBezTo>
                    <a:pt x="12" y="32"/>
                    <a:pt x="16" y="40"/>
                    <a:pt x="17" y="45"/>
                  </a:cubicBezTo>
                  <a:cubicBezTo>
                    <a:pt x="17" y="50"/>
                    <a:pt x="14" y="53"/>
                    <a:pt x="11" y="56"/>
                  </a:cubicBezTo>
                  <a:cubicBezTo>
                    <a:pt x="8" y="60"/>
                    <a:pt x="5" y="67"/>
                    <a:pt x="5" y="72"/>
                  </a:cubicBezTo>
                  <a:cubicBezTo>
                    <a:pt x="5" y="76"/>
                    <a:pt x="1" y="81"/>
                    <a:pt x="1" y="83"/>
                  </a:cubicBezTo>
                  <a:cubicBezTo>
                    <a:pt x="1" y="85"/>
                    <a:pt x="1" y="91"/>
                    <a:pt x="0" y="94"/>
                  </a:cubicBezTo>
                  <a:cubicBezTo>
                    <a:pt x="0" y="94"/>
                    <a:pt x="0" y="94"/>
                    <a:pt x="0" y="94"/>
                  </a:cubicBezTo>
                  <a:cubicBezTo>
                    <a:pt x="3" y="94"/>
                    <a:pt x="3" y="94"/>
                    <a:pt x="3" y="94"/>
                  </a:cubicBezTo>
                  <a:cubicBezTo>
                    <a:pt x="3" y="94"/>
                    <a:pt x="4" y="91"/>
                    <a:pt x="6" y="9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 name="Freeform 11"/>
            <p:cNvSpPr>
              <a:spLocks/>
            </p:cNvSpPr>
            <p:nvPr/>
          </p:nvSpPr>
          <p:spPr bwMode="auto">
            <a:xfrm>
              <a:off x="9289500" y="6286046"/>
              <a:ext cx="319088" cy="280988"/>
            </a:xfrm>
            <a:custGeom>
              <a:avLst/>
              <a:gdLst>
                <a:gd name="T0" fmla="*/ 71 w 92"/>
                <a:gd name="T1" fmla="*/ 3 h 81"/>
                <a:gd name="T2" fmla="*/ 65 w 92"/>
                <a:gd name="T3" fmla="*/ 0 h 81"/>
                <a:gd name="T4" fmla="*/ 55 w 92"/>
                <a:gd name="T5" fmla="*/ 1 h 81"/>
                <a:gd name="T6" fmla="*/ 53 w 92"/>
                <a:gd name="T7" fmla="*/ 6 h 81"/>
                <a:gd name="T8" fmla="*/ 52 w 92"/>
                <a:gd name="T9" fmla="*/ 11 h 81"/>
                <a:gd name="T10" fmla="*/ 52 w 92"/>
                <a:gd name="T11" fmla="*/ 20 h 81"/>
                <a:gd name="T12" fmla="*/ 50 w 92"/>
                <a:gd name="T13" fmla="*/ 27 h 81"/>
                <a:gd name="T14" fmla="*/ 55 w 92"/>
                <a:gd name="T15" fmla="*/ 33 h 81"/>
                <a:gd name="T16" fmla="*/ 61 w 92"/>
                <a:gd name="T17" fmla="*/ 32 h 81"/>
                <a:gd name="T18" fmla="*/ 62 w 92"/>
                <a:gd name="T19" fmla="*/ 37 h 81"/>
                <a:gd name="T20" fmla="*/ 60 w 92"/>
                <a:gd name="T21" fmla="*/ 41 h 81"/>
                <a:gd name="T22" fmla="*/ 55 w 92"/>
                <a:gd name="T23" fmla="*/ 41 h 81"/>
                <a:gd name="T24" fmla="*/ 52 w 92"/>
                <a:gd name="T25" fmla="*/ 34 h 81"/>
                <a:gd name="T26" fmla="*/ 45 w 92"/>
                <a:gd name="T27" fmla="*/ 33 h 81"/>
                <a:gd name="T28" fmla="*/ 41 w 92"/>
                <a:gd name="T29" fmla="*/ 28 h 81"/>
                <a:gd name="T30" fmla="*/ 38 w 92"/>
                <a:gd name="T31" fmla="*/ 30 h 81"/>
                <a:gd name="T32" fmla="*/ 35 w 92"/>
                <a:gd name="T33" fmla="*/ 31 h 81"/>
                <a:gd name="T34" fmla="*/ 28 w 92"/>
                <a:gd name="T35" fmla="*/ 28 h 81"/>
                <a:gd name="T36" fmla="*/ 26 w 92"/>
                <a:gd name="T37" fmla="*/ 25 h 81"/>
                <a:gd name="T38" fmla="*/ 21 w 92"/>
                <a:gd name="T39" fmla="*/ 25 h 81"/>
                <a:gd name="T40" fmla="*/ 18 w 92"/>
                <a:gd name="T41" fmla="*/ 23 h 81"/>
                <a:gd name="T42" fmla="*/ 16 w 92"/>
                <a:gd name="T43" fmla="*/ 21 h 81"/>
                <a:gd name="T44" fmla="*/ 15 w 92"/>
                <a:gd name="T45" fmla="*/ 37 h 81"/>
                <a:gd name="T46" fmla="*/ 13 w 92"/>
                <a:gd name="T47" fmla="*/ 39 h 81"/>
                <a:gd name="T48" fmla="*/ 1 w 92"/>
                <a:gd name="T49" fmla="*/ 39 h 81"/>
                <a:gd name="T50" fmla="*/ 0 w 92"/>
                <a:gd name="T51" fmla="*/ 65 h 81"/>
                <a:gd name="T52" fmla="*/ 9 w 92"/>
                <a:gd name="T53" fmla="*/ 78 h 81"/>
                <a:gd name="T54" fmla="*/ 24 w 92"/>
                <a:gd name="T55" fmla="*/ 77 h 81"/>
                <a:gd name="T56" fmla="*/ 24 w 92"/>
                <a:gd name="T57" fmla="*/ 79 h 81"/>
                <a:gd name="T58" fmla="*/ 28 w 92"/>
                <a:gd name="T59" fmla="*/ 79 h 81"/>
                <a:gd name="T60" fmla="*/ 39 w 92"/>
                <a:gd name="T61" fmla="*/ 80 h 81"/>
                <a:gd name="T62" fmla="*/ 47 w 92"/>
                <a:gd name="T63" fmla="*/ 71 h 81"/>
                <a:gd name="T64" fmla="*/ 54 w 92"/>
                <a:gd name="T65" fmla="*/ 65 h 81"/>
                <a:gd name="T66" fmla="*/ 59 w 92"/>
                <a:gd name="T67" fmla="*/ 61 h 81"/>
                <a:gd name="T68" fmla="*/ 66 w 92"/>
                <a:gd name="T69" fmla="*/ 61 h 81"/>
                <a:gd name="T70" fmla="*/ 66 w 92"/>
                <a:gd name="T71" fmla="*/ 61 h 81"/>
                <a:gd name="T72" fmla="*/ 65 w 92"/>
                <a:gd name="T73" fmla="*/ 55 h 81"/>
                <a:gd name="T74" fmla="*/ 87 w 92"/>
                <a:gd name="T75" fmla="*/ 47 h 81"/>
                <a:gd name="T76" fmla="*/ 85 w 92"/>
                <a:gd name="T77" fmla="*/ 44 h 81"/>
                <a:gd name="T78" fmla="*/ 87 w 92"/>
                <a:gd name="T79" fmla="*/ 36 h 81"/>
                <a:gd name="T80" fmla="*/ 90 w 92"/>
                <a:gd name="T81" fmla="*/ 34 h 81"/>
                <a:gd name="T82" fmla="*/ 89 w 92"/>
                <a:gd name="T83" fmla="*/ 21 h 81"/>
                <a:gd name="T84" fmla="*/ 92 w 92"/>
                <a:gd name="T85" fmla="*/ 19 h 81"/>
                <a:gd name="T86" fmla="*/ 89 w 92"/>
                <a:gd name="T87" fmla="*/ 10 h 81"/>
                <a:gd name="T88" fmla="*/ 78 w 92"/>
                <a:gd name="T89" fmla="*/ 6 h 81"/>
                <a:gd name="T90" fmla="*/ 71 w 92"/>
                <a:gd name="T91" fmla="*/ 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2" h="81">
                  <a:moveTo>
                    <a:pt x="71" y="3"/>
                  </a:moveTo>
                  <a:cubicBezTo>
                    <a:pt x="70" y="3"/>
                    <a:pt x="67" y="1"/>
                    <a:pt x="65" y="0"/>
                  </a:cubicBezTo>
                  <a:cubicBezTo>
                    <a:pt x="64" y="1"/>
                    <a:pt x="58" y="1"/>
                    <a:pt x="55" y="1"/>
                  </a:cubicBezTo>
                  <a:cubicBezTo>
                    <a:pt x="53" y="1"/>
                    <a:pt x="55" y="5"/>
                    <a:pt x="53" y="6"/>
                  </a:cubicBezTo>
                  <a:cubicBezTo>
                    <a:pt x="52" y="8"/>
                    <a:pt x="51" y="10"/>
                    <a:pt x="52" y="11"/>
                  </a:cubicBezTo>
                  <a:cubicBezTo>
                    <a:pt x="54" y="11"/>
                    <a:pt x="52" y="17"/>
                    <a:pt x="52" y="20"/>
                  </a:cubicBezTo>
                  <a:cubicBezTo>
                    <a:pt x="52" y="22"/>
                    <a:pt x="49" y="26"/>
                    <a:pt x="50" y="27"/>
                  </a:cubicBezTo>
                  <a:cubicBezTo>
                    <a:pt x="51" y="28"/>
                    <a:pt x="53" y="33"/>
                    <a:pt x="55" y="33"/>
                  </a:cubicBezTo>
                  <a:cubicBezTo>
                    <a:pt x="58" y="34"/>
                    <a:pt x="60" y="32"/>
                    <a:pt x="61" y="32"/>
                  </a:cubicBezTo>
                  <a:cubicBezTo>
                    <a:pt x="62" y="32"/>
                    <a:pt x="62" y="35"/>
                    <a:pt x="62" y="37"/>
                  </a:cubicBezTo>
                  <a:cubicBezTo>
                    <a:pt x="62" y="40"/>
                    <a:pt x="60" y="41"/>
                    <a:pt x="60" y="41"/>
                  </a:cubicBezTo>
                  <a:cubicBezTo>
                    <a:pt x="60" y="41"/>
                    <a:pt x="57" y="42"/>
                    <a:pt x="55" y="41"/>
                  </a:cubicBezTo>
                  <a:cubicBezTo>
                    <a:pt x="53" y="40"/>
                    <a:pt x="52" y="36"/>
                    <a:pt x="52" y="34"/>
                  </a:cubicBezTo>
                  <a:cubicBezTo>
                    <a:pt x="52" y="33"/>
                    <a:pt x="47" y="33"/>
                    <a:pt x="45" y="33"/>
                  </a:cubicBezTo>
                  <a:cubicBezTo>
                    <a:pt x="44" y="33"/>
                    <a:pt x="42" y="30"/>
                    <a:pt x="41" y="28"/>
                  </a:cubicBezTo>
                  <a:cubicBezTo>
                    <a:pt x="40" y="27"/>
                    <a:pt x="38" y="28"/>
                    <a:pt x="38" y="30"/>
                  </a:cubicBezTo>
                  <a:cubicBezTo>
                    <a:pt x="38" y="31"/>
                    <a:pt x="37" y="31"/>
                    <a:pt x="35" y="31"/>
                  </a:cubicBezTo>
                  <a:cubicBezTo>
                    <a:pt x="33" y="31"/>
                    <a:pt x="29" y="28"/>
                    <a:pt x="28" y="28"/>
                  </a:cubicBezTo>
                  <a:cubicBezTo>
                    <a:pt x="27" y="29"/>
                    <a:pt x="25" y="26"/>
                    <a:pt x="26" y="25"/>
                  </a:cubicBezTo>
                  <a:cubicBezTo>
                    <a:pt x="26" y="23"/>
                    <a:pt x="22" y="24"/>
                    <a:pt x="21" y="25"/>
                  </a:cubicBezTo>
                  <a:cubicBezTo>
                    <a:pt x="19" y="26"/>
                    <a:pt x="18" y="23"/>
                    <a:pt x="18" y="23"/>
                  </a:cubicBezTo>
                  <a:cubicBezTo>
                    <a:pt x="18" y="23"/>
                    <a:pt x="18" y="22"/>
                    <a:pt x="16" y="21"/>
                  </a:cubicBezTo>
                  <a:cubicBezTo>
                    <a:pt x="15" y="37"/>
                    <a:pt x="15" y="37"/>
                    <a:pt x="15" y="37"/>
                  </a:cubicBezTo>
                  <a:cubicBezTo>
                    <a:pt x="13" y="39"/>
                    <a:pt x="13" y="39"/>
                    <a:pt x="13" y="39"/>
                  </a:cubicBezTo>
                  <a:cubicBezTo>
                    <a:pt x="1" y="39"/>
                    <a:pt x="1" y="39"/>
                    <a:pt x="1" y="39"/>
                  </a:cubicBezTo>
                  <a:cubicBezTo>
                    <a:pt x="0" y="65"/>
                    <a:pt x="0" y="65"/>
                    <a:pt x="0" y="65"/>
                  </a:cubicBezTo>
                  <a:cubicBezTo>
                    <a:pt x="9" y="78"/>
                    <a:pt x="9" y="78"/>
                    <a:pt x="9" y="78"/>
                  </a:cubicBezTo>
                  <a:cubicBezTo>
                    <a:pt x="14" y="77"/>
                    <a:pt x="24" y="76"/>
                    <a:pt x="24" y="77"/>
                  </a:cubicBezTo>
                  <a:cubicBezTo>
                    <a:pt x="24" y="78"/>
                    <a:pt x="24" y="78"/>
                    <a:pt x="24" y="79"/>
                  </a:cubicBezTo>
                  <a:cubicBezTo>
                    <a:pt x="26" y="79"/>
                    <a:pt x="28" y="78"/>
                    <a:pt x="28" y="79"/>
                  </a:cubicBezTo>
                  <a:cubicBezTo>
                    <a:pt x="30" y="79"/>
                    <a:pt x="37" y="81"/>
                    <a:pt x="39" y="80"/>
                  </a:cubicBezTo>
                  <a:cubicBezTo>
                    <a:pt x="40" y="79"/>
                    <a:pt x="44" y="72"/>
                    <a:pt x="47" y="71"/>
                  </a:cubicBezTo>
                  <a:cubicBezTo>
                    <a:pt x="50" y="70"/>
                    <a:pt x="54" y="67"/>
                    <a:pt x="54" y="65"/>
                  </a:cubicBezTo>
                  <a:cubicBezTo>
                    <a:pt x="54" y="64"/>
                    <a:pt x="54" y="63"/>
                    <a:pt x="59" y="61"/>
                  </a:cubicBezTo>
                  <a:cubicBezTo>
                    <a:pt x="66" y="61"/>
                    <a:pt x="66" y="61"/>
                    <a:pt x="66" y="61"/>
                  </a:cubicBezTo>
                  <a:cubicBezTo>
                    <a:pt x="66" y="61"/>
                    <a:pt x="66" y="61"/>
                    <a:pt x="66" y="61"/>
                  </a:cubicBezTo>
                  <a:cubicBezTo>
                    <a:pt x="65" y="55"/>
                    <a:pt x="65" y="55"/>
                    <a:pt x="65" y="55"/>
                  </a:cubicBezTo>
                  <a:cubicBezTo>
                    <a:pt x="65" y="55"/>
                    <a:pt x="86" y="47"/>
                    <a:pt x="87" y="47"/>
                  </a:cubicBezTo>
                  <a:cubicBezTo>
                    <a:pt x="86" y="45"/>
                    <a:pt x="85" y="44"/>
                    <a:pt x="85" y="44"/>
                  </a:cubicBezTo>
                  <a:cubicBezTo>
                    <a:pt x="86" y="43"/>
                    <a:pt x="87" y="37"/>
                    <a:pt x="87" y="36"/>
                  </a:cubicBezTo>
                  <a:cubicBezTo>
                    <a:pt x="87" y="34"/>
                    <a:pt x="92" y="35"/>
                    <a:pt x="90" y="34"/>
                  </a:cubicBezTo>
                  <a:cubicBezTo>
                    <a:pt x="88" y="32"/>
                    <a:pt x="89" y="23"/>
                    <a:pt x="89" y="21"/>
                  </a:cubicBezTo>
                  <a:cubicBezTo>
                    <a:pt x="90" y="19"/>
                    <a:pt x="92" y="21"/>
                    <a:pt x="92" y="19"/>
                  </a:cubicBezTo>
                  <a:cubicBezTo>
                    <a:pt x="92" y="17"/>
                    <a:pt x="90" y="12"/>
                    <a:pt x="89" y="10"/>
                  </a:cubicBezTo>
                  <a:cubicBezTo>
                    <a:pt x="88" y="9"/>
                    <a:pt x="80" y="6"/>
                    <a:pt x="78" y="6"/>
                  </a:cubicBezTo>
                  <a:cubicBezTo>
                    <a:pt x="76" y="5"/>
                    <a:pt x="73" y="3"/>
                    <a:pt x="71"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 name="Freeform 12"/>
            <p:cNvSpPr>
              <a:spLocks/>
            </p:cNvSpPr>
            <p:nvPr/>
          </p:nvSpPr>
          <p:spPr bwMode="auto">
            <a:xfrm>
              <a:off x="9480000" y="6084434"/>
              <a:ext cx="55563" cy="49213"/>
            </a:xfrm>
            <a:custGeom>
              <a:avLst/>
              <a:gdLst>
                <a:gd name="T0" fmla="*/ 13 w 16"/>
                <a:gd name="T1" fmla="*/ 0 h 14"/>
                <a:gd name="T2" fmla="*/ 8 w 16"/>
                <a:gd name="T3" fmla="*/ 1 h 14"/>
                <a:gd name="T4" fmla="*/ 4 w 16"/>
                <a:gd name="T5" fmla="*/ 2 h 14"/>
                <a:gd name="T6" fmla="*/ 3 w 16"/>
                <a:gd name="T7" fmla="*/ 3 h 14"/>
                <a:gd name="T8" fmla="*/ 2 w 16"/>
                <a:gd name="T9" fmla="*/ 8 h 14"/>
                <a:gd name="T10" fmla="*/ 0 w 16"/>
                <a:gd name="T11" fmla="*/ 10 h 14"/>
                <a:gd name="T12" fmla="*/ 1 w 16"/>
                <a:gd name="T13" fmla="*/ 12 h 14"/>
                <a:gd name="T14" fmla="*/ 4 w 16"/>
                <a:gd name="T15" fmla="*/ 13 h 14"/>
                <a:gd name="T16" fmla="*/ 8 w 16"/>
                <a:gd name="T17" fmla="*/ 10 h 14"/>
                <a:gd name="T18" fmla="*/ 15 w 16"/>
                <a:gd name="T19" fmla="*/ 9 h 14"/>
                <a:gd name="T20" fmla="*/ 14 w 16"/>
                <a:gd name="T21" fmla="*/ 3 h 14"/>
                <a:gd name="T22" fmla="*/ 13 w 16"/>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4">
                  <a:moveTo>
                    <a:pt x="13" y="0"/>
                  </a:moveTo>
                  <a:cubicBezTo>
                    <a:pt x="11" y="0"/>
                    <a:pt x="9" y="1"/>
                    <a:pt x="8" y="1"/>
                  </a:cubicBezTo>
                  <a:cubicBezTo>
                    <a:pt x="7" y="2"/>
                    <a:pt x="6" y="2"/>
                    <a:pt x="4" y="2"/>
                  </a:cubicBezTo>
                  <a:cubicBezTo>
                    <a:pt x="4" y="2"/>
                    <a:pt x="4" y="3"/>
                    <a:pt x="3" y="3"/>
                  </a:cubicBezTo>
                  <a:cubicBezTo>
                    <a:pt x="1" y="3"/>
                    <a:pt x="2" y="8"/>
                    <a:pt x="2" y="8"/>
                  </a:cubicBezTo>
                  <a:cubicBezTo>
                    <a:pt x="2" y="8"/>
                    <a:pt x="0" y="8"/>
                    <a:pt x="0" y="10"/>
                  </a:cubicBezTo>
                  <a:cubicBezTo>
                    <a:pt x="0" y="12"/>
                    <a:pt x="1" y="12"/>
                    <a:pt x="1" y="12"/>
                  </a:cubicBezTo>
                  <a:cubicBezTo>
                    <a:pt x="2" y="13"/>
                    <a:pt x="3" y="13"/>
                    <a:pt x="4" y="13"/>
                  </a:cubicBezTo>
                  <a:cubicBezTo>
                    <a:pt x="9" y="14"/>
                    <a:pt x="8" y="10"/>
                    <a:pt x="8" y="10"/>
                  </a:cubicBezTo>
                  <a:cubicBezTo>
                    <a:pt x="8" y="10"/>
                    <a:pt x="15" y="11"/>
                    <a:pt x="15" y="9"/>
                  </a:cubicBezTo>
                  <a:cubicBezTo>
                    <a:pt x="16" y="7"/>
                    <a:pt x="14" y="3"/>
                    <a:pt x="14" y="3"/>
                  </a:cubicBezTo>
                  <a:lnTo>
                    <a:pt x="13" y="0"/>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 name="Freeform 13"/>
            <p:cNvSpPr>
              <a:spLocks/>
            </p:cNvSpPr>
            <p:nvPr/>
          </p:nvSpPr>
          <p:spPr bwMode="auto">
            <a:xfrm>
              <a:off x="9816550" y="5709784"/>
              <a:ext cx="288925" cy="388938"/>
            </a:xfrm>
            <a:custGeom>
              <a:avLst/>
              <a:gdLst>
                <a:gd name="T0" fmla="*/ 19 w 83"/>
                <a:gd name="T1" fmla="*/ 21 h 112"/>
                <a:gd name="T2" fmla="*/ 24 w 83"/>
                <a:gd name="T3" fmla="*/ 26 h 112"/>
                <a:gd name="T4" fmla="*/ 41 w 83"/>
                <a:gd name="T5" fmla="*/ 31 h 112"/>
                <a:gd name="T6" fmla="*/ 52 w 83"/>
                <a:gd name="T7" fmla="*/ 34 h 112"/>
                <a:gd name="T8" fmla="*/ 55 w 83"/>
                <a:gd name="T9" fmla="*/ 36 h 112"/>
                <a:gd name="T10" fmla="*/ 33 w 83"/>
                <a:gd name="T11" fmla="*/ 57 h 112"/>
                <a:gd name="T12" fmla="*/ 24 w 83"/>
                <a:gd name="T13" fmla="*/ 59 h 112"/>
                <a:gd name="T14" fmla="*/ 14 w 83"/>
                <a:gd name="T15" fmla="*/ 64 h 112"/>
                <a:gd name="T16" fmla="*/ 7 w 83"/>
                <a:gd name="T17" fmla="*/ 65 h 112"/>
                <a:gd name="T18" fmla="*/ 3 w 83"/>
                <a:gd name="T19" fmla="*/ 71 h 112"/>
                <a:gd name="T20" fmla="*/ 0 w 83"/>
                <a:gd name="T21" fmla="*/ 77 h 112"/>
                <a:gd name="T22" fmla="*/ 0 w 83"/>
                <a:gd name="T23" fmla="*/ 106 h 112"/>
                <a:gd name="T24" fmla="*/ 4 w 83"/>
                <a:gd name="T25" fmla="*/ 112 h 112"/>
                <a:gd name="T26" fmla="*/ 22 w 83"/>
                <a:gd name="T27" fmla="*/ 93 h 112"/>
                <a:gd name="T28" fmla="*/ 36 w 83"/>
                <a:gd name="T29" fmla="*/ 82 h 112"/>
                <a:gd name="T30" fmla="*/ 56 w 83"/>
                <a:gd name="T31" fmla="*/ 63 h 112"/>
                <a:gd name="T32" fmla="*/ 65 w 83"/>
                <a:gd name="T33" fmla="*/ 48 h 112"/>
                <a:gd name="T34" fmla="*/ 72 w 83"/>
                <a:gd name="T35" fmla="*/ 35 h 112"/>
                <a:gd name="T36" fmla="*/ 80 w 83"/>
                <a:gd name="T37" fmla="*/ 19 h 112"/>
                <a:gd name="T38" fmla="*/ 83 w 83"/>
                <a:gd name="T39" fmla="*/ 5 h 112"/>
                <a:gd name="T40" fmla="*/ 77 w 83"/>
                <a:gd name="T41" fmla="*/ 3 h 112"/>
                <a:gd name="T42" fmla="*/ 59 w 83"/>
                <a:gd name="T43" fmla="*/ 7 h 112"/>
                <a:gd name="T44" fmla="*/ 47 w 83"/>
                <a:gd name="T45" fmla="*/ 10 h 112"/>
                <a:gd name="T46" fmla="*/ 36 w 83"/>
                <a:gd name="T47" fmla="*/ 12 h 112"/>
                <a:gd name="T48" fmla="*/ 23 w 83"/>
                <a:gd name="T49" fmla="*/ 11 h 112"/>
                <a:gd name="T50" fmla="*/ 19 w 83"/>
                <a:gd name="T51" fmla="*/ 7 h 112"/>
                <a:gd name="T52" fmla="*/ 14 w 83"/>
                <a:gd name="T53" fmla="*/ 14 h 112"/>
                <a:gd name="T54" fmla="*/ 19 w 83"/>
                <a:gd name="T55" fmla="*/ 2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3" h="112">
                  <a:moveTo>
                    <a:pt x="19" y="21"/>
                  </a:moveTo>
                  <a:cubicBezTo>
                    <a:pt x="20" y="22"/>
                    <a:pt x="23" y="25"/>
                    <a:pt x="24" y="26"/>
                  </a:cubicBezTo>
                  <a:cubicBezTo>
                    <a:pt x="26" y="26"/>
                    <a:pt x="35" y="29"/>
                    <a:pt x="41" y="31"/>
                  </a:cubicBezTo>
                  <a:cubicBezTo>
                    <a:pt x="46" y="34"/>
                    <a:pt x="50" y="34"/>
                    <a:pt x="52" y="34"/>
                  </a:cubicBezTo>
                  <a:cubicBezTo>
                    <a:pt x="53" y="34"/>
                    <a:pt x="56" y="35"/>
                    <a:pt x="55" y="36"/>
                  </a:cubicBezTo>
                  <a:cubicBezTo>
                    <a:pt x="53" y="37"/>
                    <a:pt x="35" y="55"/>
                    <a:pt x="33" y="57"/>
                  </a:cubicBezTo>
                  <a:cubicBezTo>
                    <a:pt x="31" y="60"/>
                    <a:pt x="29" y="59"/>
                    <a:pt x="24" y="59"/>
                  </a:cubicBezTo>
                  <a:cubicBezTo>
                    <a:pt x="19" y="59"/>
                    <a:pt x="15" y="64"/>
                    <a:pt x="14" y="64"/>
                  </a:cubicBezTo>
                  <a:cubicBezTo>
                    <a:pt x="13" y="64"/>
                    <a:pt x="10" y="65"/>
                    <a:pt x="7" y="65"/>
                  </a:cubicBezTo>
                  <a:cubicBezTo>
                    <a:pt x="3" y="71"/>
                    <a:pt x="3" y="71"/>
                    <a:pt x="3"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4"/>
                    <a:pt x="36" y="82"/>
                  </a:cubicBezTo>
                  <a:cubicBezTo>
                    <a:pt x="40" y="80"/>
                    <a:pt x="49" y="71"/>
                    <a:pt x="56" y="63"/>
                  </a:cubicBezTo>
                  <a:cubicBezTo>
                    <a:pt x="60" y="57"/>
                    <a:pt x="65" y="52"/>
                    <a:pt x="65" y="48"/>
                  </a:cubicBezTo>
                  <a:cubicBezTo>
                    <a:pt x="66" y="44"/>
                    <a:pt x="70" y="39"/>
                    <a:pt x="72" y="35"/>
                  </a:cubicBezTo>
                  <a:cubicBezTo>
                    <a:pt x="75" y="32"/>
                    <a:pt x="80" y="22"/>
                    <a:pt x="80" y="19"/>
                  </a:cubicBezTo>
                  <a:cubicBezTo>
                    <a:pt x="80" y="17"/>
                    <a:pt x="82" y="10"/>
                    <a:pt x="83" y="5"/>
                  </a:cubicBezTo>
                  <a:cubicBezTo>
                    <a:pt x="83" y="0"/>
                    <a:pt x="79" y="0"/>
                    <a:pt x="77" y="3"/>
                  </a:cubicBezTo>
                  <a:cubicBezTo>
                    <a:pt x="76" y="5"/>
                    <a:pt x="66" y="7"/>
                    <a:pt x="59" y="7"/>
                  </a:cubicBezTo>
                  <a:cubicBezTo>
                    <a:pt x="53" y="8"/>
                    <a:pt x="49" y="8"/>
                    <a:pt x="47" y="10"/>
                  </a:cubicBezTo>
                  <a:cubicBezTo>
                    <a:pt x="44" y="13"/>
                    <a:pt x="38" y="10"/>
                    <a:pt x="36" y="12"/>
                  </a:cubicBezTo>
                  <a:cubicBezTo>
                    <a:pt x="34" y="15"/>
                    <a:pt x="25" y="17"/>
                    <a:pt x="23" y="11"/>
                  </a:cubicBezTo>
                  <a:cubicBezTo>
                    <a:pt x="22" y="9"/>
                    <a:pt x="20" y="8"/>
                    <a:pt x="19" y="7"/>
                  </a:cubicBezTo>
                  <a:cubicBezTo>
                    <a:pt x="16" y="9"/>
                    <a:pt x="14" y="13"/>
                    <a:pt x="14" y="14"/>
                  </a:cubicBezTo>
                  <a:cubicBezTo>
                    <a:pt x="15" y="15"/>
                    <a:pt x="18" y="20"/>
                    <a:pt x="1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 name="Freeform 14"/>
            <p:cNvSpPr>
              <a:spLocks/>
            </p:cNvSpPr>
            <p:nvPr/>
          </p:nvSpPr>
          <p:spPr bwMode="auto">
            <a:xfrm>
              <a:off x="8324300" y="4996996"/>
              <a:ext cx="336550" cy="268288"/>
            </a:xfrm>
            <a:custGeom>
              <a:avLst/>
              <a:gdLst>
                <a:gd name="T0" fmla="*/ 36 w 97"/>
                <a:gd name="T1" fmla="*/ 77 h 77"/>
                <a:gd name="T2" fmla="*/ 35 w 97"/>
                <a:gd name="T3" fmla="*/ 66 h 77"/>
                <a:gd name="T4" fmla="*/ 48 w 97"/>
                <a:gd name="T5" fmla="*/ 58 h 77"/>
                <a:gd name="T6" fmla="*/ 54 w 97"/>
                <a:gd name="T7" fmla="*/ 56 h 77"/>
                <a:gd name="T8" fmla="*/ 61 w 97"/>
                <a:gd name="T9" fmla="*/ 55 h 77"/>
                <a:gd name="T10" fmla="*/ 65 w 97"/>
                <a:gd name="T11" fmla="*/ 50 h 77"/>
                <a:gd name="T12" fmla="*/ 71 w 97"/>
                <a:gd name="T13" fmla="*/ 48 h 77"/>
                <a:gd name="T14" fmla="*/ 75 w 97"/>
                <a:gd name="T15" fmla="*/ 45 h 77"/>
                <a:gd name="T16" fmla="*/ 76 w 97"/>
                <a:gd name="T17" fmla="*/ 40 h 77"/>
                <a:gd name="T18" fmla="*/ 78 w 97"/>
                <a:gd name="T19" fmla="*/ 38 h 77"/>
                <a:gd name="T20" fmla="*/ 83 w 97"/>
                <a:gd name="T21" fmla="*/ 36 h 77"/>
                <a:gd name="T22" fmla="*/ 95 w 97"/>
                <a:gd name="T23" fmla="*/ 35 h 77"/>
                <a:gd name="T24" fmla="*/ 97 w 97"/>
                <a:gd name="T25" fmla="*/ 32 h 77"/>
                <a:gd name="T26" fmla="*/ 93 w 97"/>
                <a:gd name="T27" fmla="*/ 26 h 77"/>
                <a:gd name="T28" fmla="*/ 93 w 97"/>
                <a:gd name="T29" fmla="*/ 19 h 77"/>
                <a:gd name="T30" fmla="*/ 91 w 97"/>
                <a:gd name="T31" fmla="*/ 11 h 77"/>
                <a:gd name="T32" fmla="*/ 89 w 97"/>
                <a:gd name="T33" fmla="*/ 8 h 77"/>
                <a:gd name="T34" fmla="*/ 80 w 97"/>
                <a:gd name="T35" fmla="*/ 6 h 77"/>
                <a:gd name="T36" fmla="*/ 66 w 97"/>
                <a:gd name="T37" fmla="*/ 5 h 77"/>
                <a:gd name="T38" fmla="*/ 59 w 97"/>
                <a:gd name="T39" fmla="*/ 1 h 77"/>
                <a:gd name="T40" fmla="*/ 50 w 97"/>
                <a:gd name="T41" fmla="*/ 17 h 77"/>
                <a:gd name="T42" fmla="*/ 38 w 97"/>
                <a:gd name="T43" fmla="*/ 23 h 77"/>
                <a:gd name="T44" fmla="*/ 32 w 97"/>
                <a:gd name="T45" fmla="*/ 30 h 77"/>
                <a:gd name="T46" fmla="*/ 27 w 97"/>
                <a:gd name="T47" fmla="*/ 38 h 77"/>
                <a:gd name="T48" fmla="*/ 27 w 97"/>
                <a:gd name="T49" fmla="*/ 50 h 77"/>
                <a:gd name="T50" fmla="*/ 18 w 97"/>
                <a:gd name="T51" fmla="*/ 63 h 77"/>
                <a:gd name="T52" fmla="*/ 6 w 97"/>
                <a:gd name="T53" fmla="*/ 71 h 77"/>
                <a:gd name="T54" fmla="*/ 0 w 97"/>
                <a:gd name="T55" fmla="*/ 74 h 77"/>
                <a:gd name="T56" fmla="*/ 30 w 97"/>
                <a:gd name="T57" fmla="*/ 74 h 77"/>
                <a:gd name="T58" fmla="*/ 36 w 97"/>
                <a:gd name="T5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 h="77">
                  <a:moveTo>
                    <a:pt x="36" y="77"/>
                  </a:moveTo>
                  <a:cubicBezTo>
                    <a:pt x="36" y="72"/>
                    <a:pt x="35" y="67"/>
                    <a:pt x="35" y="66"/>
                  </a:cubicBezTo>
                  <a:cubicBezTo>
                    <a:pt x="36" y="65"/>
                    <a:pt x="46" y="59"/>
                    <a:pt x="48" y="58"/>
                  </a:cubicBezTo>
                  <a:cubicBezTo>
                    <a:pt x="50" y="57"/>
                    <a:pt x="54" y="58"/>
                    <a:pt x="54" y="56"/>
                  </a:cubicBezTo>
                  <a:cubicBezTo>
                    <a:pt x="54" y="54"/>
                    <a:pt x="58" y="55"/>
                    <a:pt x="61" y="55"/>
                  </a:cubicBezTo>
                  <a:cubicBezTo>
                    <a:pt x="63" y="54"/>
                    <a:pt x="65" y="52"/>
                    <a:pt x="65" y="50"/>
                  </a:cubicBezTo>
                  <a:cubicBezTo>
                    <a:pt x="65" y="48"/>
                    <a:pt x="69" y="48"/>
                    <a:pt x="71" y="48"/>
                  </a:cubicBezTo>
                  <a:cubicBezTo>
                    <a:pt x="73" y="48"/>
                    <a:pt x="73" y="45"/>
                    <a:pt x="75" y="45"/>
                  </a:cubicBezTo>
                  <a:cubicBezTo>
                    <a:pt x="76" y="45"/>
                    <a:pt x="75" y="43"/>
                    <a:pt x="76" y="40"/>
                  </a:cubicBezTo>
                  <a:cubicBezTo>
                    <a:pt x="76" y="38"/>
                    <a:pt x="76" y="38"/>
                    <a:pt x="78" y="38"/>
                  </a:cubicBezTo>
                  <a:cubicBezTo>
                    <a:pt x="81" y="38"/>
                    <a:pt x="83" y="37"/>
                    <a:pt x="83" y="36"/>
                  </a:cubicBezTo>
                  <a:cubicBezTo>
                    <a:pt x="83" y="34"/>
                    <a:pt x="93" y="35"/>
                    <a:pt x="95" y="35"/>
                  </a:cubicBezTo>
                  <a:cubicBezTo>
                    <a:pt x="96" y="35"/>
                    <a:pt x="97" y="33"/>
                    <a:pt x="97" y="32"/>
                  </a:cubicBezTo>
                  <a:cubicBezTo>
                    <a:pt x="96" y="31"/>
                    <a:pt x="95" y="27"/>
                    <a:pt x="93" y="26"/>
                  </a:cubicBezTo>
                  <a:cubicBezTo>
                    <a:pt x="92" y="26"/>
                    <a:pt x="93" y="22"/>
                    <a:pt x="93" y="19"/>
                  </a:cubicBezTo>
                  <a:cubicBezTo>
                    <a:pt x="93" y="16"/>
                    <a:pt x="92" y="13"/>
                    <a:pt x="91" y="11"/>
                  </a:cubicBezTo>
                  <a:cubicBezTo>
                    <a:pt x="90" y="10"/>
                    <a:pt x="90" y="9"/>
                    <a:pt x="89" y="8"/>
                  </a:cubicBezTo>
                  <a:cubicBezTo>
                    <a:pt x="86" y="8"/>
                    <a:pt x="83" y="6"/>
                    <a:pt x="80" y="6"/>
                  </a:cubicBezTo>
                  <a:cubicBezTo>
                    <a:pt x="76" y="6"/>
                    <a:pt x="69" y="8"/>
                    <a:pt x="66" y="5"/>
                  </a:cubicBezTo>
                  <a:cubicBezTo>
                    <a:pt x="63" y="1"/>
                    <a:pt x="61" y="0"/>
                    <a:pt x="59" y="1"/>
                  </a:cubicBezTo>
                  <a:cubicBezTo>
                    <a:pt x="56" y="2"/>
                    <a:pt x="52" y="14"/>
                    <a:pt x="50" y="17"/>
                  </a:cubicBezTo>
                  <a:cubicBezTo>
                    <a:pt x="48" y="21"/>
                    <a:pt x="41" y="23"/>
                    <a:pt x="38" y="23"/>
                  </a:cubicBezTo>
                  <a:cubicBezTo>
                    <a:pt x="34" y="23"/>
                    <a:pt x="34" y="28"/>
                    <a:pt x="32" y="30"/>
                  </a:cubicBezTo>
                  <a:cubicBezTo>
                    <a:pt x="29" y="32"/>
                    <a:pt x="30" y="35"/>
                    <a:pt x="27" y="38"/>
                  </a:cubicBezTo>
                  <a:cubicBezTo>
                    <a:pt x="24" y="40"/>
                    <a:pt x="26" y="47"/>
                    <a:pt x="27" y="50"/>
                  </a:cubicBezTo>
                  <a:cubicBezTo>
                    <a:pt x="29" y="53"/>
                    <a:pt x="22" y="61"/>
                    <a:pt x="18" y="63"/>
                  </a:cubicBezTo>
                  <a:cubicBezTo>
                    <a:pt x="14" y="66"/>
                    <a:pt x="12" y="70"/>
                    <a:pt x="6" y="71"/>
                  </a:cubicBezTo>
                  <a:cubicBezTo>
                    <a:pt x="3" y="72"/>
                    <a:pt x="1" y="73"/>
                    <a:pt x="0" y="74"/>
                  </a:cubicBezTo>
                  <a:cubicBezTo>
                    <a:pt x="10" y="74"/>
                    <a:pt x="25" y="74"/>
                    <a:pt x="30" y="74"/>
                  </a:cubicBezTo>
                  <a:cubicBezTo>
                    <a:pt x="36" y="74"/>
                    <a:pt x="35" y="75"/>
                    <a:pt x="36" y="7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 name="Freeform 15"/>
            <p:cNvSpPr>
              <a:spLocks/>
            </p:cNvSpPr>
            <p:nvPr/>
          </p:nvSpPr>
          <p:spPr bwMode="auto">
            <a:xfrm>
              <a:off x="8897388" y="4949371"/>
              <a:ext cx="117475" cy="225425"/>
            </a:xfrm>
            <a:custGeom>
              <a:avLst/>
              <a:gdLst>
                <a:gd name="T0" fmla="*/ 9 w 34"/>
                <a:gd name="T1" fmla="*/ 17 h 65"/>
                <a:gd name="T2" fmla="*/ 7 w 34"/>
                <a:gd name="T3" fmla="*/ 25 h 65"/>
                <a:gd name="T4" fmla="*/ 2 w 34"/>
                <a:gd name="T5" fmla="*/ 31 h 65"/>
                <a:gd name="T6" fmla="*/ 5 w 34"/>
                <a:gd name="T7" fmla="*/ 39 h 65"/>
                <a:gd name="T8" fmla="*/ 8 w 34"/>
                <a:gd name="T9" fmla="*/ 44 h 65"/>
                <a:gd name="T10" fmla="*/ 15 w 34"/>
                <a:gd name="T11" fmla="*/ 49 h 65"/>
                <a:gd name="T12" fmla="*/ 18 w 34"/>
                <a:gd name="T13" fmla="*/ 63 h 65"/>
                <a:gd name="T14" fmla="*/ 19 w 34"/>
                <a:gd name="T15" fmla="*/ 65 h 65"/>
                <a:gd name="T16" fmla="*/ 22 w 34"/>
                <a:gd name="T17" fmla="*/ 63 h 65"/>
                <a:gd name="T18" fmla="*/ 24 w 34"/>
                <a:gd name="T19" fmla="*/ 56 h 65"/>
                <a:gd name="T20" fmla="*/ 25 w 34"/>
                <a:gd name="T21" fmla="*/ 53 h 65"/>
                <a:gd name="T22" fmla="*/ 31 w 34"/>
                <a:gd name="T23" fmla="*/ 47 h 65"/>
                <a:gd name="T24" fmla="*/ 34 w 34"/>
                <a:gd name="T25" fmla="*/ 44 h 65"/>
                <a:gd name="T26" fmla="*/ 34 w 34"/>
                <a:gd name="T27" fmla="*/ 40 h 65"/>
                <a:gd name="T28" fmla="*/ 31 w 34"/>
                <a:gd name="T29" fmla="*/ 37 h 65"/>
                <a:gd name="T30" fmla="*/ 28 w 34"/>
                <a:gd name="T31" fmla="*/ 34 h 65"/>
                <a:gd name="T32" fmla="*/ 22 w 34"/>
                <a:gd name="T33" fmla="*/ 31 h 65"/>
                <a:gd name="T34" fmla="*/ 28 w 34"/>
                <a:gd name="T35" fmla="*/ 26 h 65"/>
                <a:gd name="T36" fmla="*/ 28 w 34"/>
                <a:gd name="T37" fmla="*/ 15 h 65"/>
                <a:gd name="T38" fmla="*/ 30 w 34"/>
                <a:gd name="T39" fmla="*/ 8 h 65"/>
                <a:gd name="T40" fmla="*/ 29 w 34"/>
                <a:gd name="T41" fmla="*/ 5 h 65"/>
                <a:gd name="T42" fmla="*/ 25 w 34"/>
                <a:gd name="T43" fmla="*/ 4 h 65"/>
                <a:gd name="T44" fmla="*/ 14 w 34"/>
                <a:gd name="T45" fmla="*/ 3 h 65"/>
                <a:gd name="T46" fmla="*/ 9 w 34"/>
                <a:gd name="T47" fmla="*/ 4 h 65"/>
                <a:gd name="T48" fmla="*/ 9 w 34"/>
                <a:gd name="T49" fmla="*/ 1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65">
                  <a:moveTo>
                    <a:pt x="9" y="17"/>
                  </a:moveTo>
                  <a:cubicBezTo>
                    <a:pt x="11" y="20"/>
                    <a:pt x="9" y="24"/>
                    <a:pt x="7" y="25"/>
                  </a:cubicBezTo>
                  <a:cubicBezTo>
                    <a:pt x="5" y="26"/>
                    <a:pt x="4" y="31"/>
                    <a:pt x="2" y="31"/>
                  </a:cubicBezTo>
                  <a:cubicBezTo>
                    <a:pt x="0" y="31"/>
                    <a:pt x="2" y="38"/>
                    <a:pt x="5" y="39"/>
                  </a:cubicBezTo>
                  <a:cubicBezTo>
                    <a:pt x="8" y="41"/>
                    <a:pt x="8" y="43"/>
                    <a:pt x="8" y="44"/>
                  </a:cubicBezTo>
                  <a:cubicBezTo>
                    <a:pt x="8" y="46"/>
                    <a:pt x="13" y="47"/>
                    <a:pt x="15" y="49"/>
                  </a:cubicBezTo>
                  <a:cubicBezTo>
                    <a:pt x="16" y="51"/>
                    <a:pt x="18" y="60"/>
                    <a:pt x="18" y="63"/>
                  </a:cubicBezTo>
                  <a:cubicBezTo>
                    <a:pt x="18" y="64"/>
                    <a:pt x="19" y="65"/>
                    <a:pt x="19" y="65"/>
                  </a:cubicBezTo>
                  <a:cubicBezTo>
                    <a:pt x="20" y="65"/>
                    <a:pt x="22" y="64"/>
                    <a:pt x="22" y="63"/>
                  </a:cubicBezTo>
                  <a:cubicBezTo>
                    <a:pt x="24" y="60"/>
                    <a:pt x="24" y="57"/>
                    <a:pt x="24" y="56"/>
                  </a:cubicBezTo>
                  <a:cubicBezTo>
                    <a:pt x="23" y="55"/>
                    <a:pt x="24" y="53"/>
                    <a:pt x="25" y="53"/>
                  </a:cubicBezTo>
                  <a:cubicBezTo>
                    <a:pt x="26" y="52"/>
                    <a:pt x="30" y="47"/>
                    <a:pt x="31" y="47"/>
                  </a:cubicBezTo>
                  <a:cubicBezTo>
                    <a:pt x="32" y="46"/>
                    <a:pt x="34" y="47"/>
                    <a:pt x="34" y="44"/>
                  </a:cubicBezTo>
                  <a:cubicBezTo>
                    <a:pt x="34" y="43"/>
                    <a:pt x="34" y="42"/>
                    <a:pt x="34" y="40"/>
                  </a:cubicBezTo>
                  <a:cubicBezTo>
                    <a:pt x="33" y="39"/>
                    <a:pt x="31" y="37"/>
                    <a:pt x="31" y="37"/>
                  </a:cubicBezTo>
                  <a:cubicBezTo>
                    <a:pt x="31" y="35"/>
                    <a:pt x="29" y="32"/>
                    <a:pt x="28" y="34"/>
                  </a:cubicBezTo>
                  <a:cubicBezTo>
                    <a:pt x="27" y="35"/>
                    <a:pt x="22" y="34"/>
                    <a:pt x="22" y="31"/>
                  </a:cubicBezTo>
                  <a:cubicBezTo>
                    <a:pt x="21" y="28"/>
                    <a:pt x="25" y="28"/>
                    <a:pt x="28" y="26"/>
                  </a:cubicBezTo>
                  <a:cubicBezTo>
                    <a:pt x="31" y="23"/>
                    <a:pt x="32" y="18"/>
                    <a:pt x="28" y="15"/>
                  </a:cubicBezTo>
                  <a:cubicBezTo>
                    <a:pt x="25" y="12"/>
                    <a:pt x="27" y="10"/>
                    <a:pt x="30" y="8"/>
                  </a:cubicBezTo>
                  <a:cubicBezTo>
                    <a:pt x="32" y="5"/>
                    <a:pt x="30" y="4"/>
                    <a:pt x="29" y="5"/>
                  </a:cubicBezTo>
                  <a:cubicBezTo>
                    <a:pt x="27" y="6"/>
                    <a:pt x="25" y="6"/>
                    <a:pt x="25" y="4"/>
                  </a:cubicBezTo>
                  <a:cubicBezTo>
                    <a:pt x="24" y="1"/>
                    <a:pt x="17" y="0"/>
                    <a:pt x="14" y="3"/>
                  </a:cubicBezTo>
                  <a:cubicBezTo>
                    <a:pt x="13" y="4"/>
                    <a:pt x="11" y="4"/>
                    <a:pt x="9" y="4"/>
                  </a:cubicBezTo>
                  <a:cubicBezTo>
                    <a:pt x="9" y="9"/>
                    <a:pt x="8" y="15"/>
                    <a:pt x="9" y="1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 name="Freeform 16"/>
            <p:cNvSpPr>
              <a:spLocks/>
            </p:cNvSpPr>
            <p:nvPr/>
          </p:nvSpPr>
          <p:spPr bwMode="auto">
            <a:xfrm>
              <a:off x="8446538" y="4955721"/>
              <a:ext cx="582613" cy="558800"/>
            </a:xfrm>
            <a:custGeom>
              <a:avLst/>
              <a:gdLst>
                <a:gd name="T0" fmla="*/ 58 w 168"/>
                <a:gd name="T1" fmla="*/ 31 h 161"/>
                <a:gd name="T2" fmla="*/ 58 w 168"/>
                <a:gd name="T3" fmla="*/ 38 h 161"/>
                <a:gd name="T4" fmla="*/ 62 w 168"/>
                <a:gd name="T5" fmla="*/ 44 h 161"/>
                <a:gd name="T6" fmla="*/ 60 w 168"/>
                <a:gd name="T7" fmla="*/ 47 h 161"/>
                <a:gd name="T8" fmla="*/ 48 w 168"/>
                <a:gd name="T9" fmla="*/ 48 h 161"/>
                <a:gd name="T10" fmla="*/ 43 w 168"/>
                <a:gd name="T11" fmla="*/ 50 h 161"/>
                <a:gd name="T12" fmla="*/ 41 w 168"/>
                <a:gd name="T13" fmla="*/ 52 h 161"/>
                <a:gd name="T14" fmla="*/ 40 w 168"/>
                <a:gd name="T15" fmla="*/ 57 h 161"/>
                <a:gd name="T16" fmla="*/ 36 w 168"/>
                <a:gd name="T17" fmla="*/ 60 h 161"/>
                <a:gd name="T18" fmla="*/ 30 w 168"/>
                <a:gd name="T19" fmla="*/ 62 h 161"/>
                <a:gd name="T20" fmla="*/ 26 w 168"/>
                <a:gd name="T21" fmla="*/ 67 h 161"/>
                <a:gd name="T22" fmla="*/ 19 w 168"/>
                <a:gd name="T23" fmla="*/ 68 h 161"/>
                <a:gd name="T24" fmla="*/ 13 w 168"/>
                <a:gd name="T25" fmla="*/ 70 h 161"/>
                <a:gd name="T26" fmla="*/ 0 w 168"/>
                <a:gd name="T27" fmla="*/ 78 h 161"/>
                <a:gd name="T28" fmla="*/ 1 w 168"/>
                <a:gd name="T29" fmla="*/ 89 h 161"/>
                <a:gd name="T30" fmla="*/ 2 w 168"/>
                <a:gd name="T31" fmla="*/ 91 h 161"/>
                <a:gd name="T32" fmla="*/ 80 w 168"/>
                <a:gd name="T33" fmla="*/ 143 h 161"/>
                <a:gd name="T34" fmla="*/ 85 w 168"/>
                <a:gd name="T35" fmla="*/ 150 h 161"/>
                <a:gd name="T36" fmla="*/ 94 w 168"/>
                <a:gd name="T37" fmla="*/ 153 h 161"/>
                <a:gd name="T38" fmla="*/ 98 w 168"/>
                <a:gd name="T39" fmla="*/ 161 h 161"/>
                <a:gd name="T40" fmla="*/ 106 w 168"/>
                <a:gd name="T41" fmla="*/ 160 h 161"/>
                <a:gd name="T42" fmla="*/ 119 w 168"/>
                <a:gd name="T43" fmla="*/ 156 h 161"/>
                <a:gd name="T44" fmla="*/ 133 w 168"/>
                <a:gd name="T45" fmla="*/ 144 h 161"/>
                <a:gd name="T46" fmla="*/ 168 w 168"/>
                <a:gd name="T47" fmla="*/ 122 h 161"/>
                <a:gd name="T48" fmla="*/ 168 w 168"/>
                <a:gd name="T49" fmla="*/ 122 h 161"/>
                <a:gd name="T50" fmla="*/ 164 w 168"/>
                <a:gd name="T51" fmla="*/ 115 h 161"/>
                <a:gd name="T52" fmla="*/ 158 w 168"/>
                <a:gd name="T53" fmla="*/ 114 h 161"/>
                <a:gd name="T54" fmla="*/ 152 w 168"/>
                <a:gd name="T55" fmla="*/ 110 h 161"/>
                <a:gd name="T56" fmla="*/ 151 w 168"/>
                <a:gd name="T57" fmla="*/ 104 h 161"/>
                <a:gd name="T58" fmla="*/ 148 w 168"/>
                <a:gd name="T59" fmla="*/ 99 h 161"/>
                <a:gd name="T60" fmla="*/ 151 w 168"/>
                <a:gd name="T61" fmla="*/ 95 h 161"/>
                <a:gd name="T62" fmla="*/ 150 w 168"/>
                <a:gd name="T63" fmla="*/ 91 h 161"/>
                <a:gd name="T64" fmla="*/ 150 w 168"/>
                <a:gd name="T65" fmla="*/ 86 h 161"/>
                <a:gd name="T66" fmla="*/ 151 w 168"/>
                <a:gd name="T67" fmla="*/ 81 h 161"/>
                <a:gd name="T68" fmla="*/ 151 w 168"/>
                <a:gd name="T69" fmla="*/ 73 h 161"/>
                <a:gd name="T70" fmla="*/ 147 w 168"/>
                <a:gd name="T71" fmla="*/ 65 h 161"/>
                <a:gd name="T72" fmla="*/ 149 w 168"/>
                <a:gd name="T73" fmla="*/ 63 h 161"/>
                <a:gd name="T74" fmla="*/ 148 w 168"/>
                <a:gd name="T75" fmla="*/ 61 h 161"/>
                <a:gd name="T76" fmla="*/ 145 w 168"/>
                <a:gd name="T77" fmla="*/ 47 h 161"/>
                <a:gd name="T78" fmla="*/ 138 w 168"/>
                <a:gd name="T79" fmla="*/ 42 h 161"/>
                <a:gd name="T80" fmla="*/ 135 w 168"/>
                <a:gd name="T81" fmla="*/ 37 h 161"/>
                <a:gd name="T82" fmla="*/ 132 w 168"/>
                <a:gd name="T83" fmla="*/ 29 h 161"/>
                <a:gd name="T84" fmla="*/ 137 w 168"/>
                <a:gd name="T85" fmla="*/ 23 h 161"/>
                <a:gd name="T86" fmla="*/ 139 w 168"/>
                <a:gd name="T87" fmla="*/ 15 h 161"/>
                <a:gd name="T88" fmla="*/ 139 w 168"/>
                <a:gd name="T89" fmla="*/ 2 h 161"/>
                <a:gd name="T90" fmla="*/ 132 w 168"/>
                <a:gd name="T91" fmla="*/ 1 h 161"/>
                <a:gd name="T92" fmla="*/ 124 w 168"/>
                <a:gd name="T93" fmla="*/ 2 h 161"/>
                <a:gd name="T94" fmla="*/ 113 w 168"/>
                <a:gd name="T95" fmla="*/ 4 h 161"/>
                <a:gd name="T96" fmla="*/ 82 w 168"/>
                <a:gd name="T97" fmla="*/ 6 h 161"/>
                <a:gd name="T98" fmla="*/ 70 w 168"/>
                <a:gd name="T99" fmla="*/ 12 h 161"/>
                <a:gd name="T100" fmla="*/ 57 w 168"/>
                <a:gd name="T101" fmla="*/ 19 h 161"/>
                <a:gd name="T102" fmla="*/ 54 w 168"/>
                <a:gd name="T103" fmla="*/ 20 h 161"/>
                <a:gd name="T104" fmla="*/ 56 w 168"/>
                <a:gd name="T105" fmla="*/ 23 h 161"/>
                <a:gd name="T106" fmla="*/ 58 w 168"/>
                <a:gd name="T107" fmla="*/ 3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8" h="161">
                  <a:moveTo>
                    <a:pt x="58" y="31"/>
                  </a:moveTo>
                  <a:cubicBezTo>
                    <a:pt x="58" y="34"/>
                    <a:pt x="57" y="38"/>
                    <a:pt x="58" y="38"/>
                  </a:cubicBezTo>
                  <a:cubicBezTo>
                    <a:pt x="60" y="39"/>
                    <a:pt x="61" y="43"/>
                    <a:pt x="62" y="44"/>
                  </a:cubicBezTo>
                  <a:cubicBezTo>
                    <a:pt x="62" y="45"/>
                    <a:pt x="61" y="47"/>
                    <a:pt x="60" y="47"/>
                  </a:cubicBezTo>
                  <a:cubicBezTo>
                    <a:pt x="58" y="47"/>
                    <a:pt x="48" y="46"/>
                    <a:pt x="48" y="48"/>
                  </a:cubicBezTo>
                  <a:cubicBezTo>
                    <a:pt x="48" y="49"/>
                    <a:pt x="46" y="50"/>
                    <a:pt x="43" y="50"/>
                  </a:cubicBezTo>
                  <a:cubicBezTo>
                    <a:pt x="41" y="50"/>
                    <a:pt x="41" y="50"/>
                    <a:pt x="41" y="52"/>
                  </a:cubicBezTo>
                  <a:cubicBezTo>
                    <a:pt x="40" y="55"/>
                    <a:pt x="41" y="57"/>
                    <a:pt x="40" y="57"/>
                  </a:cubicBezTo>
                  <a:cubicBezTo>
                    <a:pt x="38" y="57"/>
                    <a:pt x="38" y="60"/>
                    <a:pt x="36" y="60"/>
                  </a:cubicBezTo>
                  <a:cubicBezTo>
                    <a:pt x="34" y="60"/>
                    <a:pt x="30" y="60"/>
                    <a:pt x="30" y="62"/>
                  </a:cubicBezTo>
                  <a:cubicBezTo>
                    <a:pt x="30" y="64"/>
                    <a:pt x="28" y="66"/>
                    <a:pt x="26" y="67"/>
                  </a:cubicBezTo>
                  <a:cubicBezTo>
                    <a:pt x="23" y="67"/>
                    <a:pt x="19" y="66"/>
                    <a:pt x="19" y="68"/>
                  </a:cubicBezTo>
                  <a:cubicBezTo>
                    <a:pt x="19" y="70"/>
                    <a:pt x="15" y="69"/>
                    <a:pt x="13" y="70"/>
                  </a:cubicBezTo>
                  <a:cubicBezTo>
                    <a:pt x="11" y="71"/>
                    <a:pt x="1" y="77"/>
                    <a:pt x="0" y="78"/>
                  </a:cubicBezTo>
                  <a:cubicBezTo>
                    <a:pt x="0" y="79"/>
                    <a:pt x="1" y="84"/>
                    <a:pt x="1" y="89"/>
                  </a:cubicBezTo>
                  <a:cubicBezTo>
                    <a:pt x="1" y="90"/>
                    <a:pt x="1" y="90"/>
                    <a:pt x="2" y="91"/>
                  </a:cubicBezTo>
                  <a:cubicBezTo>
                    <a:pt x="6" y="93"/>
                    <a:pt x="78" y="140"/>
                    <a:pt x="80" y="143"/>
                  </a:cubicBezTo>
                  <a:cubicBezTo>
                    <a:pt x="83" y="145"/>
                    <a:pt x="85" y="150"/>
                    <a:pt x="85" y="150"/>
                  </a:cubicBezTo>
                  <a:cubicBezTo>
                    <a:pt x="85" y="150"/>
                    <a:pt x="90" y="151"/>
                    <a:pt x="94" y="153"/>
                  </a:cubicBezTo>
                  <a:cubicBezTo>
                    <a:pt x="98" y="155"/>
                    <a:pt x="98" y="161"/>
                    <a:pt x="98" y="161"/>
                  </a:cubicBezTo>
                  <a:cubicBezTo>
                    <a:pt x="98" y="161"/>
                    <a:pt x="103" y="160"/>
                    <a:pt x="106" y="160"/>
                  </a:cubicBezTo>
                  <a:cubicBezTo>
                    <a:pt x="109" y="159"/>
                    <a:pt x="119" y="156"/>
                    <a:pt x="119" y="156"/>
                  </a:cubicBezTo>
                  <a:cubicBezTo>
                    <a:pt x="133" y="144"/>
                    <a:pt x="133" y="144"/>
                    <a:pt x="133" y="144"/>
                  </a:cubicBezTo>
                  <a:cubicBezTo>
                    <a:pt x="168" y="122"/>
                    <a:pt x="168" y="122"/>
                    <a:pt x="168" y="122"/>
                  </a:cubicBezTo>
                  <a:cubicBezTo>
                    <a:pt x="168" y="122"/>
                    <a:pt x="168" y="122"/>
                    <a:pt x="168" y="122"/>
                  </a:cubicBezTo>
                  <a:cubicBezTo>
                    <a:pt x="167" y="118"/>
                    <a:pt x="166" y="115"/>
                    <a:pt x="164" y="115"/>
                  </a:cubicBezTo>
                  <a:cubicBezTo>
                    <a:pt x="162" y="115"/>
                    <a:pt x="160" y="114"/>
                    <a:pt x="158" y="114"/>
                  </a:cubicBezTo>
                  <a:cubicBezTo>
                    <a:pt x="156" y="114"/>
                    <a:pt x="153" y="112"/>
                    <a:pt x="152" y="110"/>
                  </a:cubicBezTo>
                  <a:cubicBezTo>
                    <a:pt x="152" y="108"/>
                    <a:pt x="153" y="107"/>
                    <a:pt x="151" y="104"/>
                  </a:cubicBezTo>
                  <a:cubicBezTo>
                    <a:pt x="150" y="101"/>
                    <a:pt x="148" y="100"/>
                    <a:pt x="148" y="99"/>
                  </a:cubicBezTo>
                  <a:cubicBezTo>
                    <a:pt x="148" y="98"/>
                    <a:pt x="151" y="96"/>
                    <a:pt x="151" y="95"/>
                  </a:cubicBezTo>
                  <a:cubicBezTo>
                    <a:pt x="152" y="95"/>
                    <a:pt x="150" y="93"/>
                    <a:pt x="150" y="91"/>
                  </a:cubicBezTo>
                  <a:cubicBezTo>
                    <a:pt x="150" y="90"/>
                    <a:pt x="149" y="88"/>
                    <a:pt x="150" y="86"/>
                  </a:cubicBezTo>
                  <a:cubicBezTo>
                    <a:pt x="151" y="85"/>
                    <a:pt x="152" y="84"/>
                    <a:pt x="151" y="81"/>
                  </a:cubicBezTo>
                  <a:cubicBezTo>
                    <a:pt x="149" y="78"/>
                    <a:pt x="153" y="76"/>
                    <a:pt x="151" y="73"/>
                  </a:cubicBezTo>
                  <a:cubicBezTo>
                    <a:pt x="149" y="69"/>
                    <a:pt x="147" y="66"/>
                    <a:pt x="147" y="65"/>
                  </a:cubicBezTo>
                  <a:cubicBezTo>
                    <a:pt x="147" y="65"/>
                    <a:pt x="148" y="64"/>
                    <a:pt x="149" y="63"/>
                  </a:cubicBezTo>
                  <a:cubicBezTo>
                    <a:pt x="149" y="63"/>
                    <a:pt x="148" y="62"/>
                    <a:pt x="148" y="61"/>
                  </a:cubicBezTo>
                  <a:cubicBezTo>
                    <a:pt x="148" y="58"/>
                    <a:pt x="146" y="49"/>
                    <a:pt x="145" y="47"/>
                  </a:cubicBezTo>
                  <a:cubicBezTo>
                    <a:pt x="143" y="45"/>
                    <a:pt x="138" y="44"/>
                    <a:pt x="138" y="42"/>
                  </a:cubicBezTo>
                  <a:cubicBezTo>
                    <a:pt x="138" y="41"/>
                    <a:pt x="138" y="39"/>
                    <a:pt x="135" y="37"/>
                  </a:cubicBezTo>
                  <a:cubicBezTo>
                    <a:pt x="132" y="36"/>
                    <a:pt x="130" y="29"/>
                    <a:pt x="132" y="29"/>
                  </a:cubicBezTo>
                  <a:cubicBezTo>
                    <a:pt x="134" y="29"/>
                    <a:pt x="135" y="24"/>
                    <a:pt x="137" y="23"/>
                  </a:cubicBezTo>
                  <a:cubicBezTo>
                    <a:pt x="139" y="22"/>
                    <a:pt x="141" y="18"/>
                    <a:pt x="139" y="15"/>
                  </a:cubicBezTo>
                  <a:cubicBezTo>
                    <a:pt x="138" y="13"/>
                    <a:pt x="139" y="7"/>
                    <a:pt x="139" y="2"/>
                  </a:cubicBezTo>
                  <a:cubicBezTo>
                    <a:pt x="136" y="2"/>
                    <a:pt x="133" y="1"/>
                    <a:pt x="132" y="1"/>
                  </a:cubicBezTo>
                  <a:cubicBezTo>
                    <a:pt x="130" y="0"/>
                    <a:pt x="126" y="1"/>
                    <a:pt x="124" y="2"/>
                  </a:cubicBezTo>
                  <a:cubicBezTo>
                    <a:pt x="121" y="2"/>
                    <a:pt x="115" y="6"/>
                    <a:pt x="113" y="4"/>
                  </a:cubicBezTo>
                  <a:cubicBezTo>
                    <a:pt x="110" y="2"/>
                    <a:pt x="89" y="5"/>
                    <a:pt x="82" y="6"/>
                  </a:cubicBezTo>
                  <a:cubicBezTo>
                    <a:pt x="76" y="6"/>
                    <a:pt x="74" y="12"/>
                    <a:pt x="70" y="12"/>
                  </a:cubicBezTo>
                  <a:cubicBezTo>
                    <a:pt x="66" y="12"/>
                    <a:pt x="60" y="15"/>
                    <a:pt x="57" y="19"/>
                  </a:cubicBezTo>
                  <a:cubicBezTo>
                    <a:pt x="56" y="20"/>
                    <a:pt x="55" y="20"/>
                    <a:pt x="54" y="20"/>
                  </a:cubicBezTo>
                  <a:cubicBezTo>
                    <a:pt x="55" y="21"/>
                    <a:pt x="55" y="22"/>
                    <a:pt x="56" y="23"/>
                  </a:cubicBezTo>
                  <a:cubicBezTo>
                    <a:pt x="57" y="25"/>
                    <a:pt x="58" y="28"/>
                    <a:pt x="58" y="3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8" name="Freeform 17"/>
            <p:cNvSpPr>
              <a:spLocks/>
            </p:cNvSpPr>
            <p:nvPr/>
          </p:nvSpPr>
          <p:spPr bwMode="auto">
            <a:xfrm>
              <a:off x="8956125" y="5087484"/>
              <a:ext cx="427038" cy="406400"/>
            </a:xfrm>
            <a:custGeom>
              <a:avLst/>
              <a:gdLst>
                <a:gd name="T0" fmla="*/ 14 w 123"/>
                <a:gd name="T1" fmla="*/ 7 h 117"/>
                <a:gd name="T2" fmla="*/ 8 w 123"/>
                <a:gd name="T3" fmla="*/ 13 h 117"/>
                <a:gd name="T4" fmla="*/ 7 w 123"/>
                <a:gd name="T5" fmla="*/ 16 h 117"/>
                <a:gd name="T6" fmla="*/ 5 w 123"/>
                <a:gd name="T7" fmla="*/ 23 h 117"/>
                <a:gd name="T8" fmla="*/ 0 w 123"/>
                <a:gd name="T9" fmla="*/ 27 h 117"/>
                <a:gd name="T10" fmla="*/ 4 w 123"/>
                <a:gd name="T11" fmla="*/ 35 h 117"/>
                <a:gd name="T12" fmla="*/ 4 w 123"/>
                <a:gd name="T13" fmla="*/ 43 h 117"/>
                <a:gd name="T14" fmla="*/ 3 w 123"/>
                <a:gd name="T15" fmla="*/ 48 h 117"/>
                <a:gd name="T16" fmla="*/ 3 w 123"/>
                <a:gd name="T17" fmla="*/ 53 h 117"/>
                <a:gd name="T18" fmla="*/ 4 w 123"/>
                <a:gd name="T19" fmla="*/ 57 h 117"/>
                <a:gd name="T20" fmla="*/ 1 w 123"/>
                <a:gd name="T21" fmla="*/ 61 h 117"/>
                <a:gd name="T22" fmla="*/ 4 w 123"/>
                <a:gd name="T23" fmla="*/ 66 h 117"/>
                <a:gd name="T24" fmla="*/ 5 w 123"/>
                <a:gd name="T25" fmla="*/ 72 h 117"/>
                <a:gd name="T26" fmla="*/ 11 w 123"/>
                <a:gd name="T27" fmla="*/ 76 h 117"/>
                <a:gd name="T28" fmla="*/ 17 w 123"/>
                <a:gd name="T29" fmla="*/ 77 h 117"/>
                <a:gd name="T30" fmla="*/ 21 w 123"/>
                <a:gd name="T31" fmla="*/ 84 h 117"/>
                <a:gd name="T32" fmla="*/ 33 w 123"/>
                <a:gd name="T33" fmla="*/ 87 h 117"/>
                <a:gd name="T34" fmla="*/ 38 w 123"/>
                <a:gd name="T35" fmla="*/ 92 h 117"/>
                <a:gd name="T36" fmla="*/ 51 w 123"/>
                <a:gd name="T37" fmla="*/ 84 h 117"/>
                <a:gd name="T38" fmla="*/ 113 w 123"/>
                <a:gd name="T39" fmla="*/ 117 h 117"/>
                <a:gd name="T40" fmla="*/ 113 w 123"/>
                <a:gd name="T41" fmla="*/ 113 h 117"/>
                <a:gd name="T42" fmla="*/ 120 w 123"/>
                <a:gd name="T43" fmla="*/ 113 h 117"/>
                <a:gd name="T44" fmla="*/ 120 w 123"/>
                <a:gd name="T45" fmla="*/ 34 h 117"/>
                <a:gd name="T46" fmla="*/ 120 w 123"/>
                <a:gd name="T47" fmla="*/ 22 h 117"/>
                <a:gd name="T48" fmla="*/ 121 w 123"/>
                <a:gd name="T49" fmla="*/ 12 h 117"/>
                <a:gd name="T50" fmla="*/ 122 w 123"/>
                <a:gd name="T51" fmla="*/ 10 h 117"/>
                <a:gd name="T52" fmla="*/ 122 w 123"/>
                <a:gd name="T53" fmla="*/ 10 h 117"/>
                <a:gd name="T54" fmla="*/ 111 w 123"/>
                <a:gd name="T55" fmla="*/ 7 h 117"/>
                <a:gd name="T56" fmla="*/ 99 w 123"/>
                <a:gd name="T57" fmla="*/ 1 h 117"/>
                <a:gd name="T58" fmla="*/ 81 w 123"/>
                <a:gd name="T59" fmla="*/ 10 h 117"/>
                <a:gd name="T60" fmla="*/ 82 w 123"/>
                <a:gd name="T61" fmla="*/ 20 h 117"/>
                <a:gd name="T62" fmla="*/ 69 w 123"/>
                <a:gd name="T63" fmla="*/ 21 h 117"/>
                <a:gd name="T64" fmla="*/ 55 w 123"/>
                <a:gd name="T65" fmla="*/ 15 h 117"/>
                <a:gd name="T66" fmla="*/ 47 w 123"/>
                <a:gd name="T67" fmla="*/ 10 h 117"/>
                <a:gd name="T68" fmla="*/ 41 w 123"/>
                <a:gd name="T69" fmla="*/ 5 h 117"/>
                <a:gd name="T70" fmla="*/ 27 w 123"/>
                <a:gd name="T71" fmla="*/ 2 h 117"/>
                <a:gd name="T72" fmla="*/ 17 w 123"/>
                <a:gd name="T73" fmla="*/ 0 h 117"/>
                <a:gd name="T74" fmla="*/ 17 w 123"/>
                <a:gd name="T75" fmla="*/ 4 h 117"/>
                <a:gd name="T76" fmla="*/ 14 w 123"/>
                <a:gd name="T77" fmla="*/ 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3" h="117">
                  <a:moveTo>
                    <a:pt x="14" y="7"/>
                  </a:moveTo>
                  <a:cubicBezTo>
                    <a:pt x="13" y="7"/>
                    <a:pt x="9" y="12"/>
                    <a:pt x="8" y="13"/>
                  </a:cubicBezTo>
                  <a:cubicBezTo>
                    <a:pt x="7" y="13"/>
                    <a:pt x="6" y="15"/>
                    <a:pt x="7" y="16"/>
                  </a:cubicBezTo>
                  <a:cubicBezTo>
                    <a:pt x="7" y="17"/>
                    <a:pt x="7" y="20"/>
                    <a:pt x="5" y="23"/>
                  </a:cubicBezTo>
                  <a:cubicBezTo>
                    <a:pt x="4" y="25"/>
                    <a:pt x="1" y="26"/>
                    <a:pt x="0" y="27"/>
                  </a:cubicBezTo>
                  <a:cubicBezTo>
                    <a:pt x="0" y="28"/>
                    <a:pt x="2" y="31"/>
                    <a:pt x="4" y="35"/>
                  </a:cubicBezTo>
                  <a:cubicBezTo>
                    <a:pt x="6" y="38"/>
                    <a:pt x="2" y="40"/>
                    <a:pt x="4" y="43"/>
                  </a:cubicBezTo>
                  <a:cubicBezTo>
                    <a:pt x="5" y="46"/>
                    <a:pt x="4" y="47"/>
                    <a:pt x="3" y="48"/>
                  </a:cubicBezTo>
                  <a:cubicBezTo>
                    <a:pt x="2" y="50"/>
                    <a:pt x="3" y="52"/>
                    <a:pt x="3" y="53"/>
                  </a:cubicBezTo>
                  <a:cubicBezTo>
                    <a:pt x="3" y="55"/>
                    <a:pt x="5" y="57"/>
                    <a:pt x="4" y="57"/>
                  </a:cubicBezTo>
                  <a:cubicBezTo>
                    <a:pt x="4" y="58"/>
                    <a:pt x="1" y="60"/>
                    <a:pt x="1" y="61"/>
                  </a:cubicBezTo>
                  <a:cubicBezTo>
                    <a:pt x="1" y="62"/>
                    <a:pt x="3" y="63"/>
                    <a:pt x="4" y="66"/>
                  </a:cubicBezTo>
                  <a:cubicBezTo>
                    <a:pt x="6" y="69"/>
                    <a:pt x="5" y="70"/>
                    <a:pt x="5" y="72"/>
                  </a:cubicBezTo>
                  <a:cubicBezTo>
                    <a:pt x="6" y="74"/>
                    <a:pt x="9" y="76"/>
                    <a:pt x="11" y="76"/>
                  </a:cubicBezTo>
                  <a:cubicBezTo>
                    <a:pt x="13" y="76"/>
                    <a:pt x="15" y="77"/>
                    <a:pt x="17" y="77"/>
                  </a:cubicBezTo>
                  <a:cubicBezTo>
                    <a:pt x="19" y="77"/>
                    <a:pt x="20" y="80"/>
                    <a:pt x="21" y="84"/>
                  </a:cubicBezTo>
                  <a:cubicBezTo>
                    <a:pt x="22" y="84"/>
                    <a:pt x="30" y="84"/>
                    <a:pt x="33" y="87"/>
                  </a:cubicBezTo>
                  <a:cubicBezTo>
                    <a:pt x="36" y="89"/>
                    <a:pt x="38" y="92"/>
                    <a:pt x="38" y="92"/>
                  </a:cubicBezTo>
                  <a:cubicBezTo>
                    <a:pt x="51" y="84"/>
                    <a:pt x="51" y="84"/>
                    <a:pt x="51" y="84"/>
                  </a:cubicBezTo>
                  <a:cubicBezTo>
                    <a:pt x="113" y="117"/>
                    <a:pt x="113" y="117"/>
                    <a:pt x="113" y="117"/>
                  </a:cubicBezTo>
                  <a:cubicBezTo>
                    <a:pt x="113" y="113"/>
                    <a:pt x="113" y="113"/>
                    <a:pt x="113" y="113"/>
                  </a:cubicBezTo>
                  <a:cubicBezTo>
                    <a:pt x="120" y="113"/>
                    <a:pt x="120" y="113"/>
                    <a:pt x="120" y="113"/>
                  </a:cubicBezTo>
                  <a:cubicBezTo>
                    <a:pt x="120" y="113"/>
                    <a:pt x="120" y="40"/>
                    <a:pt x="120" y="34"/>
                  </a:cubicBezTo>
                  <a:cubicBezTo>
                    <a:pt x="120" y="29"/>
                    <a:pt x="118" y="25"/>
                    <a:pt x="120" y="22"/>
                  </a:cubicBezTo>
                  <a:cubicBezTo>
                    <a:pt x="123" y="19"/>
                    <a:pt x="119" y="18"/>
                    <a:pt x="121" y="12"/>
                  </a:cubicBezTo>
                  <a:cubicBezTo>
                    <a:pt x="121" y="12"/>
                    <a:pt x="122" y="11"/>
                    <a:pt x="122" y="10"/>
                  </a:cubicBezTo>
                  <a:cubicBezTo>
                    <a:pt x="122" y="10"/>
                    <a:pt x="122" y="10"/>
                    <a:pt x="122" y="10"/>
                  </a:cubicBezTo>
                  <a:cubicBezTo>
                    <a:pt x="121" y="8"/>
                    <a:pt x="118" y="8"/>
                    <a:pt x="111" y="7"/>
                  </a:cubicBezTo>
                  <a:cubicBezTo>
                    <a:pt x="104" y="6"/>
                    <a:pt x="107" y="1"/>
                    <a:pt x="99" y="1"/>
                  </a:cubicBezTo>
                  <a:cubicBezTo>
                    <a:pt x="91" y="0"/>
                    <a:pt x="81" y="7"/>
                    <a:pt x="81" y="10"/>
                  </a:cubicBezTo>
                  <a:cubicBezTo>
                    <a:pt x="81" y="13"/>
                    <a:pt x="84" y="17"/>
                    <a:pt x="82" y="20"/>
                  </a:cubicBezTo>
                  <a:cubicBezTo>
                    <a:pt x="79" y="24"/>
                    <a:pt x="73" y="24"/>
                    <a:pt x="69" y="21"/>
                  </a:cubicBezTo>
                  <a:cubicBezTo>
                    <a:pt x="65" y="17"/>
                    <a:pt x="59" y="15"/>
                    <a:pt x="55" y="15"/>
                  </a:cubicBezTo>
                  <a:cubicBezTo>
                    <a:pt x="50" y="15"/>
                    <a:pt x="46" y="12"/>
                    <a:pt x="47" y="10"/>
                  </a:cubicBezTo>
                  <a:cubicBezTo>
                    <a:pt x="47" y="7"/>
                    <a:pt x="45" y="6"/>
                    <a:pt x="41" y="5"/>
                  </a:cubicBezTo>
                  <a:cubicBezTo>
                    <a:pt x="37" y="4"/>
                    <a:pt x="34" y="1"/>
                    <a:pt x="27" y="2"/>
                  </a:cubicBezTo>
                  <a:cubicBezTo>
                    <a:pt x="23" y="3"/>
                    <a:pt x="20" y="1"/>
                    <a:pt x="17" y="0"/>
                  </a:cubicBezTo>
                  <a:cubicBezTo>
                    <a:pt x="17" y="2"/>
                    <a:pt x="17" y="3"/>
                    <a:pt x="17" y="4"/>
                  </a:cubicBezTo>
                  <a:cubicBezTo>
                    <a:pt x="17" y="7"/>
                    <a:pt x="15" y="6"/>
                    <a:pt x="14"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9" name="Freeform 18"/>
            <p:cNvSpPr>
              <a:spLocks/>
            </p:cNvSpPr>
            <p:nvPr/>
          </p:nvSpPr>
          <p:spPr bwMode="auto">
            <a:xfrm>
              <a:off x="8224288" y="5657396"/>
              <a:ext cx="79375" cy="28575"/>
            </a:xfrm>
            <a:custGeom>
              <a:avLst/>
              <a:gdLst>
                <a:gd name="T0" fmla="*/ 12 w 23"/>
                <a:gd name="T1" fmla="*/ 5 h 8"/>
                <a:gd name="T2" fmla="*/ 19 w 23"/>
                <a:gd name="T3" fmla="*/ 7 h 8"/>
                <a:gd name="T4" fmla="*/ 23 w 23"/>
                <a:gd name="T5" fmla="*/ 5 h 8"/>
                <a:gd name="T6" fmla="*/ 19 w 23"/>
                <a:gd name="T7" fmla="*/ 5 h 8"/>
                <a:gd name="T8" fmla="*/ 11 w 23"/>
                <a:gd name="T9" fmla="*/ 1 h 8"/>
                <a:gd name="T10" fmla="*/ 1 w 23"/>
                <a:gd name="T11" fmla="*/ 3 h 8"/>
                <a:gd name="T12" fmla="*/ 0 w 23"/>
                <a:gd name="T13" fmla="*/ 8 h 8"/>
                <a:gd name="T14" fmla="*/ 3 w 23"/>
                <a:gd name="T15" fmla="*/ 7 h 8"/>
                <a:gd name="T16" fmla="*/ 12 w 23"/>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8">
                  <a:moveTo>
                    <a:pt x="12" y="5"/>
                  </a:moveTo>
                  <a:cubicBezTo>
                    <a:pt x="13" y="3"/>
                    <a:pt x="16" y="6"/>
                    <a:pt x="19" y="7"/>
                  </a:cubicBezTo>
                  <a:cubicBezTo>
                    <a:pt x="21" y="7"/>
                    <a:pt x="23" y="5"/>
                    <a:pt x="23" y="5"/>
                  </a:cubicBezTo>
                  <a:cubicBezTo>
                    <a:pt x="23" y="5"/>
                    <a:pt x="23" y="5"/>
                    <a:pt x="19" y="5"/>
                  </a:cubicBezTo>
                  <a:cubicBezTo>
                    <a:pt x="15" y="4"/>
                    <a:pt x="15" y="0"/>
                    <a:pt x="11" y="1"/>
                  </a:cubicBezTo>
                  <a:cubicBezTo>
                    <a:pt x="8" y="3"/>
                    <a:pt x="6" y="3"/>
                    <a:pt x="1" y="3"/>
                  </a:cubicBezTo>
                  <a:cubicBezTo>
                    <a:pt x="1" y="4"/>
                    <a:pt x="0" y="6"/>
                    <a:pt x="0" y="8"/>
                  </a:cubicBezTo>
                  <a:cubicBezTo>
                    <a:pt x="1" y="8"/>
                    <a:pt x="2" y="7"/>
                    <a:pt x="3" y="7"/>
                  </a:cubicBezTo>
                  <a:cubicBezTo>
                    <a:pt x="5" y="7"/>
                    <a:pt x="10" y="6"/>
                    <a:pt x="12"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0" name="Freeform 19"/>
            <p:cNvSpPr>
              <a:spLocks/>
            </p:cNvSpPr>
            <p:nvPr/>
          </p:nvSpPr>
          <p:spPr bwMode="auto">
            <a:xfrm>
              <a:off x="8206825" y="5581196"/>
              <a:ext cx="166688" cy="128588"/>
            </a:xfrm>
            <a:custGeom>
              <a:avLst/>
              <a:gdLst>
                <a:gd name="T0" fmla="*/ 11 w 48"/>
                <a:gd name="T1" fmla="*/ 36 h 37"/>
                <a:gd name="T2" fmla="*/ 16 w 48"/>
                <a:gd name="T3" fmla="*/ 34 h 37"/>
                <a:gd name="T4" fmla="*/ 27 w 48"/>
                <a:gd name="T5" fmla="*/ 33 h 37"/>
                <a:gd name="T6" fmla="*/ 29 w 48"/>
                <a:gd name="T7" fmla="*/ 34 h 37"/>
                <a:gd name="T8" fmla="*/ 29 w 48"/>
                <a:gd name="T9" fmla="*/ 33 h 37"/>
                <a:gd name="T10" fmla="*/ 35 w 48"/>
                <a:gd name="T11" fmla="*/ 35 h 37"/>
                <a:gd name="T12" fmla="*/ 47 w 48"/>
                <a:gd name="T13" fmla="*/ 36 h 37"/>
                <a:gd name="T14" fmla="*/ 48 w 48"/>
                <a:gd name="T15" fmla="*/ 36 h 37"/>
                <a:gd name="T16" fmla="*/ 48 w 48"/>
                <a:gd name="T17" fmla="*/ 30 h 37"/>
                <a:gd name="T18" fmla="*/ 43 w 48"/>
                <a:gd name="T19" fmla="*/ 25 h 37"/>
                <a:gd name="T20" fmla="*/ 42 w 48"/>
                <a:gd name="T21" fmla="*/ 20 h 37"/>
                <a:gd name="T22" fmla="*/ 41 w 48"/>
                <a:gd name="T23" fmla="*/ 18 h 37"/>
                <a:gd name="T24" fmla="*/ 36 w 48"/>
                <a:gd name="T25" fmla="*/ 12 h 37"/>
                <a:gd name="T26" fmla="*/ 31 w 48"/>
                <a:gd name="T27" fmla="*/ 5 h 37"/>
                <a:gd name="T28" fmla="*/ 28 w 48"/>
                <a:gd name="T29" fmla="*/ 5 h 37"/>
                <a:gd name="T30" fmla="*/ 23 w 48"/>
                <a:gd name="T31" fmla="*/ 1 h 37"/>
                <a:gd name="T32" fmla="*/ 17 w 48"/>
                <a:gd name="T33" fmla="*/ 2 h 37"/>
                <a:gd name="T34" fmla="*/ 10 w 48"/>
                <a:gd name="T35" fmla="*/ 2 h 37"/>
                <a:gd name="T36" fmla="*/ 5 w 48"/>
                <a:gd name="T37" fmla="*/ 6 h 37"/>
                <a:gd name="T38" fmla="*/ 5 w 48"/>
                <a:gd name="T39" fmla="*/ 6 h 37"/>
                <a:gd name="T40" fmla="*/ 3 w 48"/>
                <a:gd name="T41" fmla="*/ 12 h 37"/>
                <a:gd name="T42" fmla="*/ 6 w 48"/>
                <a:gd name="T43" fmla="*/ 24 h 37"/>
                <a:gd name="T44" fmla="*/ 6 w 48"/>
                <a:gd name="T45" fmla="*/ 25 h 37"/>
                <a:gd name="T46" fmla="*/ 16 w 48"/>
                <a:gd name="T47" fmla="*/ 23 h 37"/>
                <a:gd name="T48" fmla="*/ 24 w 48"/>
                <a:gd name="T49" fmla="*/ 27 h 37"/>
                <a:gd name="T50" fmla="*/ 28 w 48"/>
                <a:gd name="T51" fmla="*/ 27 h 37"/>
                <a:gd name="T52" fmla="*/ 24 w 48"/>
                <a:gd name="T53" fmla="*/ 29 h 37"/>
                <a:gd name="T54" fmla="*/ 17 w 48"/>
                <a:gd name="T55" fmla="*/ 27 h 37"/>
                <a:gd name="T56" fmla="*/ 8 w 48"/>
                <a:gd name="T57" fmla="*/ 29 h 37"/>
                <a:gd name="T58" fmla="*/ 5 w 48"/>
                <a:gd name="T59" fmla="*/ 30 h 37"/>
                <a:gd name="T60" fmla="*/ 6 w 48"/>
                <a:gd name="T61" fmla="*/ 34 h 37"/>
                <a:gd name="T62" fmla="*/ 7 w 48"/>
                <a:gd name="T63" fmla="*/ 35 h 37"/>
                <a:gd name="T64" fmla="*/ 11 w 48"/>
                <a:gd name="T6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 h="37">
                  <a:moveTo>
                    <a:pt x="11" y="36"/>
                  </a:moveTo>
                  <a:cubicBezTo>
                    <a:pt x="13" y="36"/>
                    <a:pt x="16" y="34"/>
                    <a:pt x="16" y="34"/>
                  </a:cubicBezTo>
                  <a:cubicBezTo>
                    <a:pt x="16" y="34"/>
                    <a:pt x="26" y="33"/>
                    <a:pt x="27" y="33"/>
                  </a:cubicBezTo>
                  <a:cubicBezTo>
                    <a:pt x="28" y="33"/>
                    <a:pt x="29" y="33"/>
                    <a:pt x="29" y="34"/>
                  </a:cubicBezTo>
                  <a:cubicBezTo>
                    <a:pt x="29" y="33"/>
                    <a:pt x="29" y="33"/>
                    <a:pt x="29" y="33"/>
                  </a:cubicBezTo>
                  <a:cubicBezTo>
                    <a:pt x="29" y="33"/>
                    <a:pt x="35" y="34"/>
                    <a:pt x="35" y="35"/>
                  </a:cubicBezTo>
                  <a:cubicBezTo>
                    <a:pt x="35" y="36"/>
                    <a:pt x="43" y="37"/>
                    <a:pt x="47" y="36"/>
                  </a:cubicBezTo>
                  <a:cubicBezTo>
                    <a:pt x="47" y="36"/>
                    <a:pt x="47" y="36"/>
                    <a:pt x="48" y="36"/>
                  </a:cubicBezTo>
                  <a:cubicBezTo>
                    <a:pt x="48" y="34"/>
                    <a:pt x="48" y="31"/>
                    <a:pt x="48" y="30"/>
                  </a:cubicBezTo>
                  <a:cubicBezTo>
                    <a:pt x="47" y="29"/>
                    <a:pt x="45" y="27"/>
                    <a:pt x="43" y="25"/>
                  </a:cubicBezTo>
                  <a:cubicBezTo>
                    <a:pt x="42" y="24"/>
                    <a:pt x="42" y="20"/>
                    <a:pt x="42" y="20"/>
                  </a:cubicBezTo>
                  <a:cubicBezTo>
                    <a:pt x="41" y="18"/>
                    <a:pt x="41" y="18"/>
                    <a:pt x="41" y="18"/>
                  </a:cubicBezTo>
                  <a:cubicBezTo>
                    <a:pt x="41" y="18"/>
                    <a:pt x="40" y="13"/>
                    <a:pt x="36" y="12"/>
                  </a:cubicBezTo>
                  <a:cubicBezTo>
                    <a:pt x="33" y="11"/>
                    <a:pt x="31" y="5"/>
                    <a:pt x="31" y="5"/>
                  </a:cubicBezTo>
                  <a:cubicBezTo>
                    <a:pt x="28" y="5"/>
                    <a:pt x="28" y="5"/>
                    <a:pt x="28" y="5"/>
                  </a:cubicBezTo>
                  <a:cubicBezTo>
                    <a:pt x="28" y="5"/>
                    <a:pt x="25" y="2"/>
                    <a:pt x="23" y="1"/>
                  </a:cubicBezTo>
                  <a:cubicBezTo>
                    <a:pt x="21" y="0"/>
                    <a:pt x="17" y="2"/>
                    <a:pt x="17" y="2"/>
                  </a:cubicBezTo>
                  <a:cubicBezTo>
                    <a:pt x="17" y="2"/>
                    <a:pt x="12" y="2"/>
                    <a:pt x="10" y="2"/>
                  </a:cubicBezTo>
                  <a:cubicBezTo>
                    <a:pt x="7" y="1"/>
                    <a:pt x="7" y="5"/>
                    <a:pt x="5" y="6"/>
                  </a:cubicBezTo>
                  <a:cubicBezTo>
                    <a:pt x="5" y="6"/>
                    <a:pt x="5" y="6"/>
                    <a:pt x="5" y="6"/>
                  </a:cubicBezTo>
                  <a:cubicBezTo>
                    <a:pt x="4" y="8"/>
                    <a:pt x="4" y="10"/>
                    <a:pt x="3" y="12"/>
                  </a:cubicBezTo>
                  <a:cubicBezTo>
                    <a:pt x="0" y="16"/>
                    <a:pt x="4" y="22"/>
                    <a:pt x="6" y="24"/>
                  </a:cubicBezTo>
                  <a:cubicBezTo>
                    <a:pt x="6" y="24"/>
                    <a:pt x="6" y="24"/>
                    <a:pt x="6" y="25"/>
                  </a:cubicBezTo>
                  <a:cubicBezTo>
                    <a:pt x="11" y="25"/>
                    <a:pt x="13" y="25"/>
                    <a:pt x="16" y="23"/>
                  </a:cubicBezTo>
                  <a:cubicBezTo>
                    <a:pt x="20" y="22"/>
                    <a:pt x="20" y="26"/>
                    <a:pt x="24" y="27"/>
                  </a:cubicBezTo>
                  <a:cubicBezTo>
                    <a:pt x="28" y="27"/>
                    <a:pt x="28" y="27"/>
                    <a:pt x="28" y="27"/>
                  </a:cubicBezTo>
                  <a:cubicBezTo>
                    <a:pt x="28" y="27"/>
                    <a:pt x="26" y="29"/>
                    <a:pt x="24" y="29"/>
                  </a:cubicBezTo>
                  <a:cubicBezTo>
                    <a:pt x="21" y="28"/>
                    <a:pt x="18" y="25"/>
                    <a:pt x="17" y="27"/>
                  </a:cubicBezTo>
                  <a:cubicBezTo>
                    <a:pt x="15" y="28"/>
                    <a:pt x="10" y="29"/>
                    <a:pt x="8" y="29"/>
                  </a:cubicBezTo>
                  <a:cubicBezTo>
                    <a:pt x="7" y="29"/>
                    <a:pt x="6" y="30"/>
                    <a:pt x="5" y="30"/>
                  </a:cubicBezTo>
                  <a:cubicBezTo>
                    <a:pt x="5" y="31"/>
                    <a:pt x="5" y="33"/>
                    <a:pt x="6" y="34"/>
                  </a:cubicBezTo>
                  <a:cubicBezTo>
                    <a:pt x="6" y="34"/>
                    <a:pt x="7" y="34"/>
                    <a:pt x="7" y="35"/>
                  </a:cubicBezTo>
                  <a:cubicBezTo>
                    <a:pt x="11" y="34"/>
                    <a:pt x="10" y="36"/>
                    <a:pt x="11" y="3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1" name="Freeform 20"/>
            <p:cNvSpPr>
              <a:spLocks/>
            </p:cNvSpPr>
            <p:nvPr/>
          </p:nvSpPr>
          <p:spPr bwMode="auto">
            <a:xfrm>
              <a:off x="8230638" y="5695496"/>
              <a:ext cx="76200" cy="46038"/>
            </a:xfrm>
            <a:custGeom>
              <a:avLst/>
              <a:gdLst>
                <a:gd name="T0" fmla="*/ 12 w 22"/>
                <a:gd name="T1" fmla="*/ 12 h 13"/>
                <a:gd name="T2" fmla="*/ 18 w 22"/>
                <a:gd name="T3" fmla="*/ 9 h 13"/>
                <a:gd name="T4" fmla="*/ 21 w 22"/>
                <a:gd name="T5" fmla="*/ 7 h 13"/>
                <a:gd name="T6" fmla="*/ 21 w 22"/>
                <a:gd name="T7" fmla="*/ 4 h 13"/>
                <a:gd name="T8" fmla="*/ 22 w 22"/>
                <a:gd name="T9" fmla="*/ 1 h 13"/>
                <a:gd name="T10" fmla="*/ 20 w 22"/>
                <a:gd name="T11" fmla="*/ 0 h 13"/>
                <a:gd name="T12" fmla="*/ 9 w 22"/>
                <a:gd name="T13" fmla="*/ 1 h 13"/>
                <a:gd name="T14" fmla="*/ 4 w 22"/>
                <a:gd name="T15" fmla="*/ 3 h 13"/>
                <a:gd name="T16" fmla="*/ 0 w 22"/>
                <a:gd name="T17" fmla="*/ 2 h 13"/>
                <a:gd name="T18" fmla="*/ 6 w 22"/>
                <a:gd name="T19" fmla="*/ 7 h 13"/>
                <a:gd name="T20" fmla="*/ 10 w 22"/>
                <a:gd name="T21" fmla="*/ 13 h 13"/>
                <a:gd name="T22" fmla="*/ 11 w 22"/>
                <a:gd name="T23" fmla="*/ 13 h 13"/>
                <a:gd name="T24" fmla="*/ 12 w 22"/>
                <a:gd name="T25"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3">
                  <a:moveTo>
                    <a:pt x="12" y="12"/>
                  </a:moveTo>
                  <a:cubicBezTo>
                    <a:pt x="13" y="11"/>
                    <a:pt x="17" y="8"/>
                    <a:pt x="18" y="9"/>
                  </a:cubicBezTo>
                  <a:cubicBezTo>
                    <a:pt x="19" y="9"/>
                    <a:pt x="21" y="8"/>
                    <a:pt x="21" y="7"/>
                  </a:cubicBezTo>
                  <a:cubicBezTo>
                    <a:pt x="21" y="7"/>
                    <a:pt x="19" y="4"/>
                    <a:pt x="21" y="4"/>
                  </a:cubicBezTo>
                  <a:cubicBezTo>
                    <a:pt x="22" y="3"/>
                    <a:pt x="22" y="2"/>
                    <a:pt x="22" y="1"/>
                  </a:cubicBezTo>
                  <a:cubicBezTo>
                    <a:pt x="22" y="0"/>
                    <a:pt x="21" y="0"/>
                    <a:pt x="20" y="0"/>
                  </a:cubicBezTo>
                  <a:cubicBezTo>
                    <a:pt x="19" y="0"/>
                    <a:pt x="9" y="1"/>
                    <a:pt x="9" y="1"/>
                  </a:cubicBezTo>
                  <a:cubicBezTo>
                    <a:pt x="9" y="1"/>
                    <a:pt x="6" y="3"/>
                    <a:pt x="4" y="3"/>
                  </a:cubicBezTo>
                  <a:cubicBezTo>
                    <a:pt x="3" y="3"/>
                    <a:pt x="4" y="1"/>
                    <a:pt x="0" y="2"/>
                  </a:cubicBezTo>
                  <a:cubicBezTo>
                    <a:pt x="2" y="4"/>
                    <a:pt x="2" y="5"/>
                    <a:pt x="6" y="7"/>
                  </a:cubicBezTo>
                  <a:cubicBezTo>
                    <a:pt x="11" y="8"/>
                    <a:pt x="6" y="10"/>
                    <a:pt x="10" y="13"/>
                  </a:cubicBezTo>
                  <a:cubicBezTo>
                    <a:pt x="10" y="13"/>
                    <a:pt x="10" y="13"/>
                    <a:pt x="11" y="13"/>
                  </a:cubicBezTo>
                  <a:cubicBezTo>
                    <a:pt x="11" y="13"/>
                    <a:pt x="11" y="13"/>
                    <a:pt x="12"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2" name="Freeform 21"/>
            <p:cNvSpPr>
              <a:spLocks/>
            </p:cNvSpPr>
            <p:nvPr/>
          </p:nvSpPr>
          <p:spPr bwMode="auto">
            <a:xfrm>
              <a:off x="9094238" y="5736771"/>
              <a:ext cx="344488" cy="244475"/>
            </a:xfrm>
            <a:custGeom>
              <a:avLst/>
              <a:gdLst>
                <a:gd name="T0" fmla="*/ 91 w 99"/>
                <a:gd name="T1" fmla="*/ 40 h 70"/>
                <a:gd name="T2" fmla="*/ 88 w 99"/>
                <a:gd name="T3" fmla="*/ 34 h 70"/>
                <a:gd name="T4" fmla="*/ 83 w 99"/>
                <a:gd name="T5" fmla="*/ 30 h 70"/>
                <a:gd name="T6" fmla="*/ 80 w 99"/>
                <a:gd name="T7" fmla="*/ 25 h 70"/>
                <a:gd name="T8" fmla="*/ 73 w 99"/>
                <a:gd name="T9" fmla="*/ 22 h 70"/>
                <a:gd name="T10" fmla="*/ 72 w 99"/>
                <a:gd name="T11" fmla="*/ 19 h 70"/>
                <a:gd name="T12" fmla="*/ 69 w 99"/>
                <a:gd name="T13" fmla="*/ 19 h 70"/>
                <a:gd name="T14" fmla="*/ 70 w 99"/>
                <a:gd name="T15" fmla="*/ 16 h 70"/>
                <a:gd name="T16" fmla="*/ 69 w 99"/>
                <a:gd name="T17" fmla="*/ 9 h 70"/>
                <a:gd name="T18" fmla="*/ 64 w 99"/>
                <a:gd name="T19" fmla="*/ 1 h 70"/>
                <a:gd name="T20" fmla="*/ 62 w 99"/>
                <a:gd name="T21" fmla="*/ 1 h 70"/>
                <a:gd name="T22" fmla="*/ 56 w 99"/>
                <a:gd name="T23" fmla="*/ 4 h 70"/>
                <a:gd name="T24" fmla="*/ 54 w 99"/>
                <a:gd name="T25" fmla="*/ 7 h 70"/>
                <a:gd name="T26" fmla="*/ 46 w 99"/>
                <a:gd name="T27" fmla="*/ 15 h 70"/>
                <a:gd name="T28" fmla="*/ 35 w 99"/>
                <a:gd name="T29" fmla="*/ 18 h 70"/>
                <a:gd name="T30" fmla="*/ 34 w 99"/>
                <a:gd name="T31" fmla="*/ 22 h 70"/>
                <a:gd name="T32" fmla="*/ 27 w 99"/>
                <a:gd name="T33" fmla="*/ 26 h 70"/>
                <a:gd name="T34" fmla="*/ 18 w 99"/>
                <a:gd name="T35" fmla="*/ 28 h 70"/>
                <a:gd name="T36" fmla="*/ 13 w 99"/>
                <a:gd name="T37" fmla="*/ 28 h 70"/>
                <a:gd name="T38" fmla="*/ 9 w 99"/>
                <a:gd name="T39" fmla="*/ 30 h 70"/>
                <a:gd name="T40" fmla="*/ 8 w 99"/>
                <a:gd name="T41" fmla="*/ 30 h 70"/>
                <a:gd name="T42" fmla="*/ 4 w 99"/>
                <a:gd name="T43" fmla="*/ 35 h 70"/>
                <a:gd name="T44" fmla="*/ 0 w 99"/>
                <a:gd name="T45" fmla="*/ 43 h 70"/>
                <a:gd name="T46" fmla="*/ 1 w 99"/>
                <a:gd name="T47" fmla="*/ 49 h 70"/>
                <a:gd name="T48" fmla="*/ 3 w 99"/>
                <a:gd name="T49" fmla="*/ 56 h 70"/>
                <a:gd name="T50" fmla="*/ 4 w 99"/>
                <a:gd name="T51" fmla="*/ 60 h 70"/>
                <a:gd name="T52" fmla="*/ 6 w 99"/>
                <a:gd name="T53" fmla="*/ 63 h 70"/>
                <a:gd name="T54" fmla="*/ 11 w 99"/>
                <a:gd name="T55" fmla="*/ 68 h 70"/>
                <a:gd name="T56" fmla="*/ 13 w 99"/>
                <a:gd name="T57" fmla="*/ 70 h 70"/>
                <a:gd name="T58" fmla="*/ 13 w 99"/>
                <a:gd name="T59" fmla="*/ 69 h 70"/>
                <a:gd name="T60" fmla="*/ 15 w 99"/>
                <a:gd name="T61" fmla="*/ 63 h 70"/>
                <a:gd name="T62" fmla="*/ 19 w 99"/>
                <a:gd name="T63" fmla="*/ 62 h 70"/>
                <a:gd name="T64" fmla="*/ 23 w 99"/>
                <a:gd name="T65" fmla="*/ 61 h 70"/>
                <a:gd name="T66" fmla="*/ 30 w 99"/>
                <a:gd name="T67" fmla="*/ 62 h 70"/>
                <a:gd name="T68" fmla="*/ 30 w 99"/>
                <a:gd name="T69" fmla="*/ 56 h 70"/>
                <a:gd name="T70" fmla="*/ 38 w 99"/>
                <a:gd name="T71" fmla="*/ 50 h 70"/>
                <a:gd name="T72" fmla="*/ 45 w 99"/>
                <a:gd name="T73" fmla="*/ 54 h 70"/>
                <a:gd name="T74" fmla="*/ 60 w 99"/>
                <a:gd name="T75" fmla="*/ 57 h 70"/>
                <a:gd name="T76" fmla="*/ 62 w 99"/>
                <a:gd name="T77" fmla="*/ 52 h 70"/>
                <a:gd name="T78" fmla="*/ 69 w 99"/>
                <a:gd name="T79" fmla="*/ 52 h 70"/>
                <a:gd name="T80" fmla="*/ 77 w 99"/>
                <a:gd name="T81" fmla="*/ 50 h 70"/>
                <a:gd name="T82" fmla="*/ 84 w 99"/>
                <a:gd name="T83" fmla="*/ 49 h 70"/>
                <a:gd name="T84" fmla="*/ 93 w 99"/>
                <a:gd name="T85" fmla="*/ 50 h 70"/>
                <a:gd name="T86" fmla="*/ 99 w 99"/>
                <a:gd name="T87" fmla="*/ 49 h 70"/>
                <a:gd name="T88" fmla="*/ 97 w 99"/>
                <a:gd name="T89" fmla="*/ 44 h 70"/>
                <a:gd name="T90" fmla="*/ 91 w 99"/>
                <a:gd name="T91"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9" h="70">
                  <a:moveTo>
                    <a:pt x="91" y="40"/>
                  </a:moveTo>
                  <a:cubicBezTo>
                    <a:pt x="91" y="38"/>
                    <a:pt x="91" y="37"/>
                    <a:pt x="88" y="34"/>
                  </a:cubicBezTo>
                  <a:cubicBezTo>
                    <a:pt x="85" y="32"/>
                    <a:pt x="83" y="31"/>
                    <a:pt x="83" y="30"/>
                  </a:cubicBezTo>
                  <a:cubicBezTo>
                    <a:pt x="83" y="28"/>
                    <a:pt x="82" y="28"/>
                    <a:pt x="80" y="25"/>
                  </a:cubicBezTo>
                  <a:cubicBezTo>
                    <a:pt x="77" y="22"/>
                    <a:pt x="73" y="22"/>
                    <a:pt x="73" y="22"/>
                  </a:cubicBezTo>
                  <a:cubicBezTo>
                    <a:pt x="72" y="19"/>
                    <a:pt x="72" y="19"/>
                    <a:pt x="72" y="19"/>
                  </a:cubicBezTo>
                  <a:cubicBezTo>
                    <a:pt x="69" y="19"/>
                    <a:pt x="69" y="19"/>
                    <a:pt x="69" y="19"/>
                  </a:cubicBezTo>
                  <a:cubicBezTo>
                    <a:pt x="69" y="19"/>
                    <a:pt x="67" y="17"/>
                    <a:pt x="70" y="16"/>
                  </a:cubicBezTo>
                  <a:cubicBezTo>
                    <a:pt x="73" y="14"/>
                    <a:pt x="70" y="10"/>
                    <a:pt x="69" y="9"/>
                  </a:cubicBezTo>
                  <a:cubicBezTo>
                    <a:pt x="69" y="8"/>
                    <a:pt x="65" y="2"/>
                    <a:pt x="64" y="1"/>
                  </a:cubicBezTo>
                  <a:cubicBezTo>
                    <a:pt x="63" y="1"/>
                    <a:pt x="63" y="1"/>
                    <a:pt x="62" y="1"/>
                  </a:cubicBezTo>
                  <a:cubicBezTo>
                    <a:pt x="61" y="0"/>
                    <a:pt x="57" y="2"/>
                    <a:pt x="56" y="4"/>
                  </a:cubicBezTo>
                  <a:cubicBezTo>
                    <a:pt x="54" y="5"/>
                    <a:pt x="55" y="6"/>
                    <a:pt x="54" y="7"/>
                  </a:cubicBezTo>
                  <a:cubicBezTo>
                    <a:pt x="53" y="9"/>
                    <a:pt x="49" y="12"/>
                    <a:pt x="46" y="15"/>
                  </a:cubicBezTo>
                  <a:cubicBezTo>
                    <a:pt x="43" y="19"/>
                    <a:pt x="37" y="17"/>
                    <a:pt x="35" y="18"/>
                  </a:cubicBezTo>
                  <a:cubicBezTo>
                    <a:pt x="33" y="19"/>
                    <a:pt x="36" y="21"/>
                    <a:pt x="34" y="22"/>
                  </a:cubicBezTo>
                  <a:cubicBezTo>
                    <a:pt x="33" y="23"/>
                    <a:pt x="28" y="25"/>
                    <a:pt x="27" y="26"/>
                  </a:cubicBezTo>
                  <a:cubicBezTo>
                    <a:pt x="26" y="27"/>
                    <a:pt x="20" y="26"/>
                    <a:pt x="18" y="28"/>
                  </a:cubicBezTo>
                  <a:cubicBezTo>
                    <a:pt x="17" y="31"/>
                    <a:pt x="15" y="26"/>
                    <a:pt x="13" y="28"/>
                  </a:cubicBezTo>
                  <a:cubicBezTo>
                    <a:pt x="11" y="31"/>
                    <a:pt x="9" y="31"/>
                    <a:pt x="9" y="30"/>
                  </a:cubicBezTo>
                  <a:cubicBezTo>
                    <a:pt x="8" y="30"/>
                    <a:pt x="8" y="30"/>
                    <a:pt x="8" y="30"/>
                  </a:cubicBezTo>
                  <a:cubicBezTo>
                    <a:pt x="6" y="31"/>
                    <a:pt x="4" y="33"/>
                    <a:pt x="4" y="35"/>
                  </a:cubicBezTo>
                  <a:cubicBezTo>
                    <a:pt x="3" y="38"/>
                    <a:pt x="0" y="41"/>
                    <a:pt x="0" y="43"/>
                  </a:cubicBezTo>
                  <a:cubicBezTo>
                    <a:pt x="0" y="44"/>
                    <a:pt x="1" y="46"/>
                    <a:pt x="1" y="49"/>
                  </a:cubicBezTo>
                  <a:cubicBezTo>
                    <a:pt x="1" y="52"/>
                    <a:pt x="2" y="53"/>
                    <a:pt x="3" y="56"/>
                  </a:cubicBezTo>
                  <a:cubicBezTo>
                    <a:pt x="5" y="58"/>
                    <a:pt x="4" y="60"/>
                    <a:pt x="4" y="60"/>
                  </a:cubicBezTo>
                  <a:cubicBezTo>
                    <a:pt x="4" y="60"/>
                    <a:pt x="5" y="61"/>
                    <a:pt x="6" y="63"/>
                  </a:cubicBezTo>
                  <a:cubicBezTo>
                    <a:pt x="8" y="65"/>
                    <a:pt x="11" y="67"/>
                    <a:pt x="11" y="68"/>
                  </a:cubicBezTo>
                  <a:cubicBezTo>
                    <a:pt x="12" y="69"/>
                    <a:pt x="12" y="69"/>
                    <a:pt x="13" y="70"/>
                  </a:cubicBezTo>
                  <a:cubicBezTo>
                    <a:pt x="13" y="69"/>
                    <a:pt x="13" y="69"/>
                    <a:pt x="13" y="69"/>
                  </a:cubicBezTo>
                  <a:cubicBezTo>
                    <a:pt x="15" y="66"/>
                    <a:pt x="15" y="63"/>
                    <a:pt x="15" y="63"/>
                  </a:cubicBezTo>
                  <a:cubicBezTo>
                    <a:pt x="19" y="62"/>
                    <a:pt x="19" y="62"/>
                    <a:pt x="19" y="62"/>
                  </a:cubicBezTo>
                  <a:cubicBezTo>
                    <a:pt x="23" y="61"/>
                    <a:pt x="23" y="61"/>
                    <a:pt x="23" y="61"/>
                  </a:cubicBezTo>
                  <a:cubicBezTo>
                    <a:pt x="30" y="62"/>
                    <a:pt x="30" y="62"/>
                    <a:pt x="30" y="62"/>
                  </a:cubicBezTo>
                  <a:cubicBezTo>
                    <a:pt x="30" y="56"/>
                    <a:pt x="30" y="56"/>
                    <a:pt x="30" y="56"/>
                  </a:cubicBezTo>
                  <a:cubicBezTo>
                    <a:pt x="30" y="56"/>
                    <a:pt x="35" y="50"/>
                    <a:pt x="38" y="50"/>
                  </a:cubicBezTo>
                  <a:cubicBezTo>
                    <a:pt x="42" y="50"/>
                    <a:pt x="45" y="54"/>
                    <a:pt x="45" y="54"/>
                  </a:cubicBezTo>
                  <a:cubicBezTo>
                    <a:pt x="60" y="57"/>
                    <a:pt x="60" y="57"/>
                    <a:pt x="60" y="57"/>
                  </a:cubicBezTo>
                  <a:cubicBezTo>
                    <a:pt x="60" y="57"/>
                    <a:pt x="61" y="53"/>
                    <a:pt x="62" y="52"/>
                  </a:cubicBezTo>
                  <a:cubicBezTo>
                    <a:pt x="64" y="51"/>
                    <a:pt x="67" y="53"/>
                    <a:pt x="69" y="52"/>
                  </a:cubicBezTo>
                  <a:cubicBezTo>
                    <a:pt x="71" y="51"/>
                    <a:pt x="74" y="50"/>
                    <a:pt x="77" y="50"/>
                  </a:cubicBezTo>
                  <a:cubicBezTo>
                    <a:pt x="81" y="50"/>
                    <a:pt x="82" y="51"/>
                    <a:pt x="84" y="49"/>
                  </a:cubicBezTo>
                  <a:cubicBezTo>
                    <a:pt x="85" y="46"/>
                    <a:pt x="93" y="50"/>
                    <a:pt x="93" y="50"/>
                  </a:cubicBezTo>
                  <a:cubicBezTo>
                    <a:pt x="99" y="49"/>
                    <a:pt x="99" y="49"/>
                    <a:pt x="99" y="49"/>
                  </a:cubicBezTo>
                  <a:cubicBezTo>
                    <a:pt x="97" y="44"/>
                    <a:pt x="97" y="44"/>
                    <a:pt x="97" y="44"/>
                  </a:cubicBezTo>
                  <a:cubicBezTo>
                    <a:pt x="97" y="44"/>
                    <a:pt x="91" y="41"/>
                    <a:pt x="91" y="4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3" name="Freeform 22"/>
            <p:cNvSpPr>
              <a:spLocks/>
            </p:cNvSpPr>
            <p:nvPr/>
          </p:nvSpPr>
          <p:spPr bwMode="auto">
            <a:xfrm>
              <a:off x="8768800" y="5657396"/>
              <a:ext cx="333375" cy="277813"/>
            </a:xfrm>
            <a:custGeom>
              <a:avLst/>
              <a:gdLst>
                <a:gd name="T0" fmla="*/ 59 w 96"/>
                <a:gd name="T1" fmla="*/ 58 h 80"/>
                <a:gd name="T2" fmla="*/ 64 w 96"/>
                <a:gd name="T3" fmla="*/ 57 h 80"/>
                <a:gd name="T4" fmla="*/ 69 w 96"/>
                <a:gd name="T5" fmla="*/ 61 h 80"/>
                <a:gd name="T6" fmla="*/ 73 w 96"/>
                <a:gd name="T7" fmla="*/ 58 h 80"/>
                <a:gd name="T8" fmla="*/ 78 w 96"/>
                <a:gd name="T9" fmla="*/ 46 h 80"/>
                <a:gd name="T10" fmla="*/ 82 w 96"/>
                <a:gd name="T11" fmla="*/ 41 h 80"/>
                <a:gd name="T12" fmla="*/ 83 w 96"/>
                <a:gd name="T13" fmla="*/ 36 h 80"/>
                <a:gd name="T14" fmla="*/ 85 w 96"/>
                <a:gd name="T15" fmla="*/ 31 h 80"/>
                <a:gd name="T16" fmla="*/ 90 w 96"/>
                <a:gd name="T17" fmla="*/ 22 h 80"/>
                <a:gd name="T18" fmla="*/ 95 w 96"/>
                <a:gd name="T19" fmla="*/ 20 h 80"/>
                <a:gd name="T20" fmla="*/ 94 w 96"/>
                <a:gd name="T21" fmla="*/ 15 h 80"/>
                <a:gd name="T22" fmla="*/ 91 w 96"/>
                <a:gd name="T23" fmla="*/ 12 h 80"/>
                <a:gd name="T24" fmla="*/ 91 w 96"/>
                <a:gd name="T25" fmla="*/ 7 h 80"/>
                <a:gd name="T26" fmla="*/ 88 w 96"/>
                <a:gd name="T27" fmla="*/ 4 h 80"/>
                <a:gd name="T28" fmla="*/ 85 w 96"/>
                <a:gd name="T29" fmla="*/ 2 h 80"/>
                <a:gd name="T30" fmla="*/ 80 w 96"/>
                <a:gd name="T31" fmla="*/ 7 h 80"/>
                <a:gd name="T32" fmla="*/ 73 w 96"/>
                <a:gd name="T33" fmla="*/ 6 h 80"/>
                <a:gd name="T34" fmla="*/ 63 w 96"/>
                <a:gd name="T35" fmla="*/ 6 h 80"/>
                <a:gd name="T36" fmla="*/ 57 w 96"/>
                <a:gd name="T37" fmla="*/ 9 h 80"/>
                <a:gd name="T38" fmla="*/ 49 w 96"/>
                <a:gd name="T39" fmla="*/ 9 h 80"/>
                <a:gd name="T40" fmla="*/ 43 w 96"/>
                <a:gd name="T41" fmla="*/ 6 h 80"/>
                <a:gd name="T42" fmla="*/ 36 w 96"/>
                <a:gd name="T43" fmla="*/ 8 h 80"/>
                <a:gd name="T44" fmla="*/ 32 w 96"/>
                <a:gd name="T45" fmla="*/ 4 h 80"/>
                <a:gd name="T46" fmla="*/ 25 w 96"/>
                <a:gd name="T47" fmla="*/ 2 h 80"/>
                <a:gd name="T48" fmla="*/ 20 w 96"/>
                <a:gd name="T49" fmla="*/ 3 h 80"/>
                <a:gd name="T50" fmla="*/ 13 w 96"/>
                <a:gd name="T51" fmla="*/ 3 h 80"/>
                <a:gd name="T52" fmla="*/ 11 w 96"/>
                <a:gd name="T53" fmla="*/ 10 h 80"/>
                <a:gd name="T54" fmla="*/ 8 w 96"/>
                <a:gd name="T55" fmla="*/ 16 h 80"/>
                <a:gd name="T56" fmla="*/ 7 w 96"/>
                <a:gd name="T57" fmla="*/ 17 h 80"/>
                <a:gd name="T58" fmla="*/ 8 w 96"/>
                <a:gd name="T59" fmla="*/ 23 h 80"/>
                <a:gd name="T60" fmla="*/ 7 w 96"/>
                <a:gd name="T61" fmla="*/ 34 h 80"/>
                <a:gd name="T62" fmla="*/ 4 w 96"/>
                <a:gd name="T63" fmla="*/ 39 h 80"/>
                <a:gd name="T64" fmla="*/ 0 w 96"/>
                <a:gd name="T65" fmla="*/ 45 h 80"/>
                <a:gd name="T66" fmla="*/ 1 w 96"/>
                <a:gd name="T67" fmla="*/ 54 h 80"/>
                <a:gd name="T68" fmla="*/ 3 w 96"/>
                <a:gd name="T69" fmla="*/ 60 h 80"/>
                <a:gd name="T70" fmla="*/ 3 w 96"/>
                <a:gd name="T71" fmla="*/ 60 h 80"/>
                <a:gd name="T72" fmla="*/ 15 w 96"/>
                <a:gd name="T73" fmla="*/ 63 h 80"/>
                <a:gd name="T74" fmla="*/ 23 w 96"/>
                <a:gd name="T75" fmla="*/ 72 h 80"/>
                <a:gd name="T76" fmla="*/ 27 w 96"/>
                <a:gd name="T77" fmla="*/ 79 h 80"/>
                <a:gd name="T78" fmla="*/ 35 w 96"/>
                <a:gd name="T79" fmla="*/ 77 h 80"/>
                <a:gd name="T80" fmla="*/ 46 w 96"/>
                <a:gd name="T81" fmla="*/ 76 h 80"/>
                <a:gd name="T82" fmla="*/ 47 w 96"/>
                <a:gd name="T83" fmla="*/ 76 h 80"/>
                <a:gd name="T84" fmla="*/ 50 w 96"/>
                <a:gd name="T85" fmla="*/ 67 h 80"/>
                <a:gd name="T86" fmla="*/ 59 w 96"/>
                <a:gd name="T87" fmla="*/ 5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80">
                  <a:moveTo>
                    <a:pt x="59" y="58"/>
                  </a:moveTo>
                  <a:cubicBezTo>
                    <a:pt x="60" y="58"/>
                    <a:pt x="62" y="59"/>
                    <a:pt x="64" y="57"/>
                  </a:cubicBezTo>
                  <a:cubicBezTo>
                    <a:pt x="65" y="56"/>
                    <a:pt x="69" y="59"/>
                    <a:pt x="69" y="61"/>
                  </a:cubicBezTo>
                  <a:cubicBezTo>
                    <a:pt x="70" y="64"/>
                    <a:pt x="71" y="61"/>
                    <a:pt x="73" y="58"/>
                  </a:cubicBezTo>
                  <a:cubicBezTo>
                    <a:pt x="74" y="55"/>
                    <a:pt x="78" y="47"/>
                    <a:pt x="78" y="46"/>
                  </a:cubicBezTo>
                  <a:cubicBezTo>
                    <a:pt x="78" y="44"/>
                    <a:pt x="82" y="42"/>
                    <a:pt x="82" y="41"/>
                  </a:cubicBezTo>
                  <a:cubicBezTo>
                    <a:pt x="82" y="40"/>
                    <a:pt x="82" y="37"/>
                    <a:pt x="83" y="36"/>
                  </a:cubicBezTo>
                  <a:cubicBezTo>
                    <a:pt x="84" y="36"/>
                    <a:pt x="85" y="32"/>
                    <a:pt x="85" y="31"/>
                  </a:cubicBezTo>
                  <a:cubicBezTo>
                    <a:pt x="85" y="30"/>
                    <a:pt x="89" y="23"/>
                    <a:pt x="90" y="22"/>
                  </a:cubicBezTo>
                  <a:cubicBezTo>
                    <a:pt x="91" y="22"/>
                    <a:pt x="94" y="22"/>
                    <a:pt x="95" y="20"/>
                  </a:cubicBezTo>
                  <a:cubicBezTo>
                    <a:pt x="95" y="18"/>
                    <a:pt x="96" y="15"/>
                    <a:pt x="94" y="15"/>
                  </a:cubicBezTo>
                  <a:cubicBezTo>
                    <a:pt x="93" y="14"/>
                    <a:pt x="91" y="13"/>
                    <a:pt x="91" y="12"/>
                  </a:cubicBezTo>
                  <a:cubicBezTo>
                    <a:pt x="91" y="11"/>
                    <a:pt x="91" y="9"/>
                    <a:pt x="91" y="7"/>
                  </a:cubicBezTo>
                  <a:cubicBezTo>
                    <a:pt x="89" y="7"/>
                    <a:pt x="89" y="5"/>
                    <a:pt x="88" y="4"/>
                  </a:cubicBezTo>
                  <a:cubicBezTo>
                    <a:pt x="87" y="3"/>
                    <a:pt x="87" y="2"/>
                    <a:pt x="85" y="2"/>
                  </a:cubicBezTo>
                  <a:cubicBezTo>
                    <a:pt x="84" y="3"/>
                    <a:pt x="82" y="7"/>
                    <a:pt x="80" y="7"/>
                  </a:cubicBezTo>
                  <a:cubicBezTo>
                    <a:pt x="78" y="8"/>
                    <a:pt x="74" y="7"/>
                    <a:pt x="73" y="6"/>
                  </a:cubicBezTo>
                  <a:cubicBezTo>
                    <a:pt x="72" y="5"/>
                    <a:pt x="65" y="6"/>
                    <a:pt x="63" y="6"/>
                  </a:cubicBezTo>
                  <a:cubicBezTo>
                    <a:pt x="61" y="5"/>
                    <a:pt x="59" y="8"/>
                    <a:pt x="57" y="9"/>
                  </a:cubicBezTo>
                  <a:cubicBezTo>
                    <a:pt x="55" y="10"/>
                    <a:pt x="50" y="10"/>
                    <a:pt x="49" y="9"/>
                  </a:cubicBezTo>
                  <a:cubicBezTo>
                    <a:pt x="48" y="9"/>
                    <a:pt x="44" y="6"/>
                    <a:pt x="43" y="6"/>
                  </a:cubicBezTo>
                  <a:cubicBezTo>
                    <a:pt x="41" y="6"/>
                    <a:pt x="39" y="7"/>
                    <a:pt x="36" y="8"/>
                  </a:cubicBezTo>
                  <a:cubicBezTo>
                    <a:pt x="34" y="9"/>
                    <a:pt x="33" y="5"/>
                    <a:pt x="32" y="4"/>
                  </a:cubicBezTo>
                  <a:cubicBezTo>
                    <a:pt x="30" y="2"/>
                    <a:pt x="27" y="3"/>
                    <a:pt x="25" y="2"/>
                  </a:cubicBezTo>
                  <a:cubicBezTo>
                    <a:pt x="23" y="0"/>
                    <a:pt x="22" y="4"/>
                    <a:pt x="20" y="3"/>
                  </a:cubicBezTo>
                  <a:cubicBezTo>
                    <a:pt x="19" y="3"/>
                    <a:pt x="15" y="2"/>
                    <a:pt x="13" y="3"/>
                  </a:cubicBezTo>
                  <a:cubicBezTo>
                    <a:pt x="12" y="5"/>
                    <a:pt x="12" y="9"/>
                    <a:pt x="11" y="10"/>
                  </a:cubicBezTo>
                  <a:cubicBezTo>
                    <a:pt x="10" y="11"/>
                    <a:pt x="8" y="14"/>
                    <a:pt x="8" y="16"/>
                  </a:cubicBezTo>
                  <a:cubicBezTo>
                    <a:pt x="8" y="16"/>
                    <a:pt x="7" y="17"/>
                    <a:pt x="7" y="17"/>
                  </a:cubicBezTo>
                  <a:cubicBezTo>
                    <a:pt x="7" y="19"/>
                    <a:pt x="8" y="22"/>
                    <a:pt x="8" y="23"/>
                  </a:cubicBezTo>
                  <a:cubicBezTo>
                    <a:pt x="8" y="24"/>
                    <a:pt x="9" y="32"/>
                    <a:pt x="7" y="34"/>
                  </a:cubicBezTo>
                  <a:cubicBezTo>
                    <a:pt x="5" y="36"/>
                    <a:pt x="4" y="39"/>
                    <a:pt x="4" y="39"/>
                  </a:cubicBezTo>
                  <a:cubicBezTo>
                    <a:pt x="4" y="39"/>
                    <a:pt x="1" y="41"/>
                    <a:pt x="0" y="45"/>
                  </a:cubicBezTo>
                  <a:cubicBezTo>
                    <a:pt x="0" y="48"/>
                    <a:pt x="1" y="51"/>
                    <a:pt x="1" y="54"/>
                  </a:cubicBezTo>
                  <a:cubicBezTo>
                    <a:pt x="1" y="56"/>
                    <a:pt x="2" y="58"/>
                    <a:pt x="3" y="60"/>
                  </a:cubicBezTo>
                  <a:cubicBezTo>
                    <a:pt x="3" y="60"/>
                    <a:pt x="3" y="60"/>
                    <a:pt x="3" y="60"/>
                  </a:cubicBezTo>
                  <a:cubicBezTo>
                    <a:pt x="5" y="62"/>
                    <a:pt x="11" y="63"/>
                    <a:pt x="15" y="63"/>
                  </a:cubicBezTo>
                  <a:cubicBezTo>
                    <a:pt x="19" y="64"/>
                    <a:pt x="23" y="70"/>
                    <a:pt x="23" y="72"/>
                  </a:cubicBezTo>
                  <a:cubicBezTo>
                    <a:pt x="23" y="74"/>
                    <a:pt x="25" y="78"/>
                    <a:pt x="27" y="79"/>
                  </a:cubicBezTo>
                  <a:cubicBezTo>
                    <a:pt x="29" y="80"/>
                    <a:pt x="33" y="77"/>
                    <a:pt x="35" y="77"/>
                  </a:cubicBezTo>
                  <a:cubicBezTo>
                    <a:pt x="37" y="77"/>
                    <a:pt x="44" y="77"/>
                    <a:pt x="46" y="76"/>
                  </a:cubicBezTo>
                  <a:cubicBezTo>
                    <a:pt x="46" y="75"/>
                    <a:pt x="47" y="75"/>
                    <a:pt x="47" y="76"/>
                  </a:cubicBezTo>
                  <a:cubicBezTo>
                    <a:pt x="49" y="71"/>
                    <a:pt x="50" y="67"/>
                    <a:pt x="50" y="67"/>
                  </a:cubicBezTo>
                  <a:cubicBezTo>
                    <a:pt x="50" y="67"/>
                    <a:pt x="58" y="58"/>
                    <a:pt x="59" y="5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4" name="Freeform 23"/>
            <p:cNvSpPr>
              <a:spLocks/>
            </p:cNvSpPr>
            <p:nvPr/>
          </p:nvSpPr>
          <p:spPr bwMode="auto">
            <a:xfrm>
              <a:off x="8713238" y="5698671"/>
              <a:ext cx="87313" cy="177800"/>
            </a:xfrm>
            <a:custGeom>
              <a:avLst/>
              <a:gdLst>
                <a:gd name="T0" fmla="*/ 16 w 25"/>
                <a:gd name="T1" fmla="*/ 33 h 51"/>
                <a:gd name="T2" fmla="*/ 20 w 25"/>
                <a:gd name="T3" fmla="*/ 27 h 51"/>
                <a:gd name="T4" fmla="*/ 23 w 25"/>
                <a:gd name="T5" fmla="*/ 22 h 51"/>
                <a:gd name="T6" fmla="*/ 24 w 25"/>
                <a:gd name="T7" fmla="*/ 11 h 51"/>
                <a:gd name="T8" fmla="*/ 23 w 25"/>
                <a:gd name="T9" fmla="*/ 5 h 51"/>
                <a:gd name="T10" fmla="*/ 20 w 25"/>
                <a:gd name="T11" fmla="*/ 5 h 51"/>
                <a:gd name="T12" fmla="*/ 18 w 25"/>
                <a:gd name="T13" fmla="*/ 1 h 51"/>
                <a:gd name="T14" fmla="*/ 15 w 25"/>
                <a:gd name="T15" fmla="*/ 5 h 51"/>
                <a:gd name="T16" fmla="*/ 13 w 25"/>
                <a:gd name="T17" fmla="*/ 8 h 51"/>
                <a:gd name="T18" fmla="*/ 6 w 25"/>
                <a:gd name="T19" fmla="*/ 10 h 51"/>
                <a:gd name="T20" fmla="*/ 2 w 25"/>
                <a:gd name="T21" fmla="*/ 13 h 51"/>
                <a:gd name="T22" fmla="*/ 0 w 25"/>
                <a:gd name="T23" fmla="*/ 13 h 51"/>
                <a:gd name="T24" fmla="*/ 5 w 25"/>
                <a:gd name="T25" fmla="*/ 20 h 51"/>
                <a:gd name="T26" fmla="*/ 6 w 25"/>
                <a:gd name="T27" fmla="*/ 26 h 51"/>
                <a:gd name="T28" fmla="*/ 7 w 25"/>
                <a:gd name="T29" fmla="*/ 36 h 51"/>
                <a:gd name="T30" fmla="*/ 8 w 25"/>
                <a:gd name="T31" fmla="*/ 51 h 51"/>
                <a:gd name="T32" fmla="*/ 14 w 25"/>
                <a:gd name="T33" fmla="*/ 50 h 51"/>
                <a:gd name="T34" fmla="*/ 19 w 25"/>
                <a:gd name="T35" fmla="*/ 48 h 51"/>
                <a:gd name="T36" fmla="*/ 17 w 25"/>
                <a:gd name="T37" fmla="*/ 42 h 51"/>
                <a:gd name="T38" fmla="*/ 16 w 25"/>
                <a:gd name="T39" fmla="*/ 3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51">
                  <a:moveTo>
                    <a:pt x="16" y="33"/>
                  </a:moveTo>
                  <a:cubicBezTo>
                    <a:pt x="17" y="29"/>
                    <a:pt x="20" y="27"/>
                    <a:pt x="20" y="27"/>
                  </a:cubicBezTo>
                  <a:cubicBezTo>
                    <a:pt x="20" y="27"/>
                    <a:pt x="21" y="24"/>
                    <a:pt x="23" y="22"/>
                  </a:cubicBezTo>
                  <a:cubicBezTo>
                    <a:pt x="25" y="20"/>
                    <a:pt x="24" y="12"/>
                    <a:pt x="24" y="11"/>
                  </a:cubicBezTo>
                  <a:cubicBezTo>
                    <a:pt x="24" y="10"/>
                    <a:pt x="23" y="7"/>
                    <a:pt x="23" y="5"/>
                  </a:cubicBezTo>
                  <a:cubicBezTo>
                    <a:pt x="22" y="6"/>
                    <a:pt x="21" y="6"/>
                    <a:pt x="20" y="5"/>
                  </a:cubicBezTo>
                  <a:cubicBezTo>
                    <a:pt x="18" y="4"/>
                    <a:pt x="20" y="2"/>
                    <a:pt x="18" y="1"/>
                  </a:cubicBezTo>
                  <a:cubicBezTo>
                    <a:pt x="15" y="0"/>
                    <a:pt x="14" y="3"/>
                    <a:pt x="15" y="5"/>
                  </a:cubicBezTo>
                  <a:cubicBezTo>
                    <a:pt x="15" y="7"/>
                    <a:pt x="14" y="7"/>
                    <a:pt x="13" y="8"/>
                  </a:cubicBezTo>
                  <a:cubicBezTo>
                    <a:pt x="12" y="9"/>
                    <a:pt x="7" y="10"/>
                    <a:pt x="6" y="10"/>
                  </a:cubicBezTo>
                  <a:cubicBezTo>
                    <a:pt x="5" y="10"/>
                    <a:pt x="3" y="12"/>
                    <a:pt x="2" y="13"/>
                  </a:cubicBezTo>
                  <a:cubicBezTo>
                    <a:pt x="1" y="13"/>
                    <a:pt x="1" y="13"/>
                    <a:pt x="0" y="13"/>
                  </a:cubicBezTo>
                  <a:cubicBezTo>
                    <a:pt x="1" y="19"/>
                    <a:pt x="2" y="18"/>
                    <a:pt x="5" y="20"/>
                  </a:cubicBezTo>
                  <a:cubicBezTo>
                    <a:pt x="8" y="22"/>
                    <a:pt x="5" y="25"/>
                    <a:pt x="6" y="26"/>
                  </a:cubicBezTo>
                  <a:cubicBezTo>
                    <a:pt x="8" y="28"/>
                    <a:pt x="7" y="31"/>
                    <a:pt x="7" y="36"/>
                  </a:cubicBezTo>
                  <a:cubicBezTo>
                    <a:pt x="8" y="38"/>
                    <a:pt x="8" y="45"/>
                    <a:pt x="8" y="51"/>
                  </a:cubicBezTo>
                  <a:cubicBezTo>
                    <a:pt x="10" y="50"/>
                    <a:pt x="12" y="50"/>
                    <a:pt x="14" y="50"/>
                  </a:cubicBezTo>
                  <a:cubicBezTo>
                    <a:pt x="16" y="50"/>
                    <a:pt x="18" y="47"/>
                    <a:pt x="19" y="48"/>
                  </a:cubicBezTo>
                  <a:cubicBezTo>
                    <a:pt x="18" y="46"/>
                    <a:pt x="17" y="44"/>
                    <a:pt x="17" y="42"/>
                  </a:cubicBezTo>
                  <a:cubicBezTo>
                    <a:pt x="17" y="39"/>
                    <a:pt x="16" y="36"/>
                    <a:pt x="16"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5" name="Freeform 24"/>
            <p:cNvSpPr>
              <a:spLocks/>
            </p:cNvSpPr>
            <p:nvPr/>
          </p:nvSpPr>
          <p:spPr bwMode="auto">
            <a:xfrm>
              <a:off x="8689425" y="5741534"/>
              <a:ext cx="50800" cy="141288"/>
            </a:xfrm>
            <a:custGeom>
              <a:avLst/>
              <a:gdLst>
                <a:gd name="T0" fmla="*/ 13 w 15"/>
                <a:gd name="T1" fmla="*/ 14 h 41"/>
                <a:gd name="T2" fmla="*/ 12 w 15"/>
                <a:gd name="T3" fmla="*/ 8 h 41"/>
                <a:gd name="T4" fmla="*/ 7 w 15"/>
                <a:gd name="T5" fmla="*/ 1 h 41"/>
                <a:gd name="T6" fmla="*/ 1 w 15"/>
                <a:gd name="T7" fmla="*/ 0 h 41"/>
                <a:gd name="T8" fmla="*/ 0 w 15"/>
                <a:gd name="T9" fmla="*/ 0 h 41"/>
                <a:gd name="T10" fmla="*/ 2 w 15"/>
                <a:gd name="T11" fmla="*/ 5 h 41"/>
                <a:gd name="T12" fmla="*/ 4 w 15"/>
                <a:gd name="T13" fmla="*/ 10 h 41"/>
                <a:gd name="T14" fmla="*/ 4 w 15"/>
                <a:gd name="T15" fmla="*/ 21 h 41"/>
                <a:gd name="T16" fmla="*/ 6 w 15"/>
                <a:gd name="T17" fmla="*/ 32 h 41"/>
                <a:gd name="T18" fmla="*/ 9 w 15"/>
                <a:gd name="T19" fmla="*/ 41 h 41"/>
                <a:gd name="T20" fmla="*/ 11 w 15"/>
                <a:gd name="T21" fmla="*/ 40 h 41"/>
                <a:gd name="T22" fmla="*/ 15 w 15"/>
                <a:gd name="T23" fmla="*/ 39 h 41"/>
                <a:gd name="T24" fmla="*/ 14 w 15"/>
                <a:gd name="T25" fmla="*/ 24 h 41"/>
                <a:gd name="T26" fmla="*/ 13 w 15"/>
                <a:gd name="T27" fmla="*/ 1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41">
                  <a:moveTo>
                    <a:pt x="13" y="14"/>
                  </a:moveTo>
                  <a:cubicBezTo>
                    <a:pt x="12" y="13"/>
                    <a:pt x="15" y="10"/>
                    <a:pt x="12" y="8"/>
                  </a:cubicBezTo>
                  <a:cubicBezTo>
                    <a:pt x="9" y="6"/>
                    <a:pt x="8" y="7"/>
                    <a:pt x="7" y="1"/>
                  </a:cubicBezTo>
                  <a:cubicBezTo>
                    <a:pt x="6" y="1"/>
                    <a:pt x="3" y="0"/>
                    <a:pt x="1" y="0"/>
                  </a:cubicBezTo>
                  <a:cubicBezTo>
                    <a:pt x="1" y="0"/>
                    <a:pt x="0" y="0"/>
                    <a:pt x="0" y="0"/>
                  </a:cubicBezTo>
                  <a:cubicBezTo>
                    <a:pt x="1" y="2"/>
                    <a:pt x="1" y="5"/>
                    <a:pt x="2" y="5"/>
                  </a:cubicBezTo>
                  <a:cubicBezTo>
                    <a:pt x="3" y="6"/>
                    <a:pt x="4" y="7"/>
                    <a:pt x="4" y="10"/>
                  </a:cubicBezTo>
                  <a:cubicBezTo>
                    <a:pt x="4" y="12"/>
                    <a:pt x="3" y="18"/>
                    <a:pt x="4" y="21"/>
                  </a:cubicBezTo>
                  <a:cubicBezTo>
                    <a:pt x="5" y="24"/>
                    <a:pt x="6" y="28"/>
                    <a:pt x="6" y="32"/>
                  </a:cubicBezTo>
                  <a:cubicBezTo>
                    <a:pt x="6" y="35"/>
                    <a:pt x="8" y="38"/>
                    <a:pt x="9" y="41"/>
                  </a:cubicBezTo>
                  <a:cubicBezTo>
                    <a:pt x="10" y="41"/>
                    <a:pt x="10" y="41"/>
                    <a:pt x="11" y="40"/>
                  </a:cubicBezTo>
                  <a:cubicBezTo>
                    <a:pt x="12" y="39"/>
                    <a:pt x="13" y="39"/>
                    <a:pt x="15" y="39"/>
                  </a:cubicBezTo>
                  <a:cubicBezTo>
                    <a:pt x="15" y="33"/>
                    <a:pt x="15" y="26"/>
                    <a:pt x="14" y="24"/>
                  </a:cubicBezTo>
                  <a:cubicBezTo>
                    <a:pt x="14" y="19"/>
                    <a:pt x="15" y="16"/>
                    <a:pt x="13"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6" name="Freeform 25"/>
            <p:cNvSpPr>
              <a:spLocks/>
            </p:cNvSpPr>
            <p:nvPr/>
          </p:nvSpPr>
          <p:spPr bwMode="auto">
            <a:xfrm>
              <a:off x="8932313" y="5681209"/>
              <a:ext cx="207963" cy="323850"/>
            </a:xfrm>
            <a:custGeom>
              <a:avLst/>
              <a:gdLst>
                <a:gd name="T0" fmla="*/ 25 w 60"/>
                <a:gd name="T1" fmla="*/ 88 h 93"/>
                <a:gd name="T2" fmla="*/ 46 w 60"/>
                <a:gd name="T3" fmla="*/ 89 h 93"/>
                <a:gd name="T4" fmla="*/ 58 w 60"/>
                <a:gd name="T5" fmla="*/ 93 h 93"/>
                <a:gd name="T6" fmla="*/ 60 w 60"/>
                <a:gd name="T7" fmla="*/ 86 h 93"/>
                <a:gd name="T8" fmla="*/ 58 w 60"/>
                <a:gd name="T9" fmla="*/ 84 h 93"/>
                <a:gd name="T10" fmla="*/ 53 w 60"/>
                <a:gd name="T11" fmla="*/ 79 h 93"/>
                <a:gd name="T12" fmla="*/ 51 w 60"/>
                <a:gd name="T13" fmla="*/ 76 h 93"/>
                <a:gd name="T14" fmla="*/ 50 w 60"/>
                <a:gd name="T15" fmla="*/ 72 h 93"/>
                <a:gd name="T16" fmla="*/ 48 w 60"/>
                <a:gd name="T17" fmla="*/ 65 h 93"/>
                <a:gd name="T18" fmla="*/ 47 w 60"/>
                <a:gd name="T19" fmla="*/ 59 h 93"/>
                <a:gd name="T20" fmla="*/ 51 w 60"/>
                <a:gd name="T21" fmla="*/ 51 h 93"/>
                <a:gd name="T22" fmla="*/ 55 w 60"/>
                <a:gd name="T23" fmla="*/ 46 h 93"/>
                <a:gd name="T24" fmla="*/ 52 w 60"/>
                <a:gd name="T25" fmla="*/ 40 h 93"/>
                <a:gd name="T26" fmla="*/ 46 w 60"/>
                <a:gd name="T27" fmla="*/ 33 h 93"/>
                <a:gd name="T28" fmla="*/ 44 w 60"/>
                <a:gd name="T29" fmla="*/ 27 h 93"/>
                <a:gd name="T30" fmla="*/ 51 w 60"/>
                <a:gd name="T31" fmla="*/ 26 h 93"/>
                <a:gd name="T32" fmla="*/ 54 w 60"/>
                <a:gd name="T33" fmla="*/ 25 h 93"/>
                <a:gd name="T34" fmla="*/ 51 w 60"/>
                <a:gd name="T35" fmla="*/ 15 h 93"/>
                <a:gd name="T36" fmla="*/ 50 w 60"/>
                <a:gd name="T37" fmla="*/ 8 h 93"/>
                <a:gd name="T38" fmla="*/ 45 w 60"/>
                <a:gd name="T39" fmla="*/ 0 h 93"/>
                <a:gd name="T40" fmla="*/ 44 w 60"/>
                <a:gd name="T41" fmla="*/ 0 h 93"/>
                <a:gd name="T42" fmla="*/ 44 w 60"/>
                <a:gd name="T43" fmla="*/ 5 h 93"/>
                <a:gd name="T44" fmla="*/ 47 w 60"/>
                <a:gd name="T45" fmla="*/ 8 h 93"/>
                <a:gd name="T46" fmla="*/ 48 w 60"/>
                <a:gd name="T47" fmla="*/ 13 h 93"/>
                <a:gd name="T48" fmla="*/ 43 w 60"/>
                <a:gd name="T49" fmla="*/ 15 h 93"/>
                <a:gd name="T50" fmla="*/ 38 w 60"/>
                <a:gd name="T51" fmla="*/ 24 h 93"/>
                <a:gd name="T52" fmla="*/ 36 w 60"/>
                <a:gd name="T53" fmla="*/ 29 h 93"/>
                <a:gd name="T54" fmla="*/ 35 w 60"/>
                <a:gd name="T55" fmla="*/ 34 h 93"/>
                <a:gd name="T56" fmla="*/ 31 w 60"/>
                <a:gd name="T57" fmla="*/ 39 h 93"/>
                <a:gd name="T58" fmla="*/ 26 w 60"/>
                <a:gd name="T59" fmla="*/ 51 h 93"/>
                <a:gd name="T60" fmla="*/ 22 w 60"/>
                <a:gd name="T61" fmla="*/ 54 h 93"/>
                <a:gd name="T62" fmla="*/ 17 w 60"/>
                <a:gd name="T63" fmla="*/ 50 h 93"/>
                <a:gd name="T64" fmla="*/ 12 w 60"/>
                <a:gd name="T65" fmla="*/ 51 h 93"/>
                <a:gd name="T66" fmla="*/ 3 w 60"/>
                <a:gd name="T67" fmla="*/ 60 h 93"/>
                <a:gd name="T68" fmla="*/ 0 w 60"/>
                <a:gd name="T69" fmla="*/ 69 h 93"/>
                <a:gd name="T70" fmla="*/ 4 w 60"/>
                <a:gd name="T71" fmla="*/ 73 h 93"/>
                <a:gd name="T72" fmla="*/ 10 w 60"/>
                <a:gd name="T73" fmla="*/ 74 h 93"/>
                <a:gd name="T74" fmla="*/ 12 w 60"/>
                <a:gd name="T75" fmla="*/ 82 h 93"/>
                <a:gd name="T76" fmla="*/ 10 w 60"/>
                <a:gd name="T77" fmla="*/ 89 h 93"/>
                <a:gd name="T78" fmla="*/ 22 w 60"/>
                <a:gd name="T79" fmla="*/ 89 h 93"/>
                <a:gd name="T80" fmla="*/ 25 w 60"/>
                <a:gd name="T81" fmla="*/ 8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93">
                  <a:moveTo>
                    <a:pt x="25" y="88"/>
                  </a:moveTo>
                  <a:cubicBezTo>
                    <a:pt x="25" y="88"/>
                    <a:pt x="44" y="89"/>
                    <a:pt x="46" y="89"/>
                  </a:cubicBezTo>
                  <a:cubicBezTo>
                    <a:pt x="49" y="88"/>
                    <a:pt x="58" y="93"/>
                    <a:pt x="58" y="93"/>
                  </a:cubicBezTo>
                  <a:cubicBezTo>
                    <a:pt x="58" y="93"/>
                    <a:pt x="58" y="88"/>
                    <a:pt x="60" y="86"/>
                  </a:cubicBezTo>
                  <a:cubicBezTo>
                    <a:pt x="59" y="85"/>
                    <a:pt x="59" y="85"/>
                    <a:pt x="58" y="84"/>
                  </a:cubicBezTo>
                  <a:cubicBezTo>
                    <a:pt x="58" y="83"/>
                    <a:pt x="55" y="81"/>
                    <a:pt x="53" y="79"/>
                  </a:cubicBezTo>
                  <a:cubicBezTo>
                    <a:pt x="52" y="77"/>
                    <a:pt x="51" y="76"/>
                    <a:pt x="51" y="76"/>
                  </a:cubicBezTo>
                  <a:cubicBezTo>
                    <a:pt x="51" y="76"/>
                    <a:pt x="52" y="74"/>
                    <a:pt x="50" y="72"/>
                  </a:cubicBezTo>
                  <a:cubicBezTo>
                    <a:pt x="49" y="69"/>
                    <a:pt x="48" y="68"/>
                    <a:pt x="48" y="65"/>
                  </a:cubicBezTo>
                  <a:cubicBezTo>
                    <a:pt x="48" y="62"/>
                    <a:pt x="47" y="60"/>
                    <a:pt x="47" y="59"/>
                  </a:cubicBezTo>
                  <a:cubicBezTo>
                    <a:pt x="47" y="57"/>
                    <a:pt x="50" y="54"/>
                    <a:pt x="51" y="51"/>
                  </a:cubicBezTo>
                  <a:cubicBezTo>
                    <a:pt x="51" y="49"/>
                    <a:pt x="53" y="47"/>
                    <a:pt x="55" y="46"/>
                  </a:cubicBezTo>
                  <a:cubicBezTo>
                    <a:pt x="54" y="44"/>
                    <a:pt x="53" y="42"/>
                    <a:pt x="52" y="40"/>
                  </a:cubicBezTo>
                  <a:cubicBezTo>
                    <a:pt x="51" y="37"/>
                    <a:pt x="49" y="36"/>
                    <a:pt x="46" y="33"/>
                  </a:cubicBezTo>
                  <a:cubicBezTo>
                    <a:pt x="43" y="30"/>
                    <a:pt x="44" y="28"/>
                    <a:pt x="44" y="27"/>
                  </a:cubicBezTo>
                  <a:cubicBezTo>
                    <a:pt x="44" y="26"/>
                    <a:pt x="48" y="26"/>
                    <a:pt x="51" y="26"/>
                  </a:cubicBezTo>
                  <a:cubicBezTo>
                    <a:pt x="54" y="26"/>
                    <a:pt x="55" y="26"/>
                    <a:pt x="54" y="25"/>
                  </a:cubicBezTo>
                  <a:cubicBezTo>
                    <a:pt x="53" y="24"/>
                    <a:pt x="51" y="19"/>
                    <a:pt x="51" y="15"/>
                  </a:cubicBezTo>
                  <a:cubicBezTo>
                    <a:pt x="51" y="11"/>
                    <a:pt x="50" y="10"/>
                    <a:pt x="50" y="8"/>
                  </a:cubicBezTo>
                  <a:cubicBezTo>
                    <a:pt x="50" y="6"/>
                    <a:pt x="47" y="0"/>
                    <a:pt x="45" y="0"/>
                  </a:cubicBezTo>
                  <a:cubicBezTo>
                    <a:pt x="45" y="0"/>
                    <a:pt x="45" y="0"/>
                    <a:pt x="44" y="0"/>
                  </a:cubicBezTo>
                  <a:cubicBezTo>
                    <a:pt x="44" y="2"/>
                    <a:pt x="44" y="4"/>
                    <a:pt x="44" y="5"/>
                  </a:cubicBezTo>
                  <a:cubicBezTo>
                    <a:pt x="44" y="6"/>
                    <a:pt x="46" y="7"/>
                    <a:pt x="47" y="8"/>
                  </a:cubicBezTo>
                  <a:cubicBezTo>
                    <a:pt x="49" y="8"/>
                    <a:pt x="48" y="11"/>
                    <a:pt x="48" y="13"/>
                  </a:cubicBezTo>
                  <a:cubicBezTo>
                    <a:pt x="47" y="15"/>
                    <a:pt x="44" y="15"/>
                    <a:pt x="43" y="15"/>
                  </a:cubicBezTo>
                  <a:cubicBezTo>
                    <a:pt x="42" y="16"/>
                    <a:pt x="38" y="23"/>
                    <a:pt x="38" y="24"/>
                  </a:cubicBezTo>
                  <a:cubicBezTo>
                    <a:pt x="38" y="25"/>
                    <a:pt x="37" y="29"/>
                    <a:pt x="36" y="29"/>
                  </a:cubicBezTo>
                  <a:cubicBezTo>
                    <a:pt x="35" y="30"/>
                    <a:pt x="35" y="33"/>
                    <a:pt x="35" y="34"/>
                  </a:cubicBezTo>
                  <a:cubicBezTo>
                    <a:pt x="35" y="35"/>
                    <a:pt x="31" y="37"/>
                    <a:pt x="31" y="39"/>
                  </a:cubicBezTo>
                  <a:cubicBezTo>
                    <a:pt x="31" y="40"/>
                    <a:pt x="27" y="48"/>
                    <a:pt x="26" y="51"/>
                  </a:cubicBezTo>
                  <a:cubicBezTo>
                    <a:pt x="24" y="54"/>
                    <a:pt x="23" y="57"/>
                    <a:pt x="22" y="54"/>
                  </a:cubicBezTo>
                  <a:cubicBezTo>
                    <a:pt x="22" y="52"/>
                    <a:pt x="18" y="49"/>
                    <a:pt x="17" y="50"/>
                  </a:cubicBezTo>
                  <a:cubicBezTo>
                    <a:pt x="15" y="52"/>
                    <a:pt x="13" y="51"/>
                    <a:pt x="12" y="51"/>
                  </a:cubicBezTo>
                  <a:cubicBezTo>
                    <a:pt x="11" y="51"/>
                    <a:pt x="3" y="60"/>
                    <a:pt x="3" y="60"/>
                  </a:cubicBezTo>
                  <a:cubicBezTo>
                    <a:pt x="3" y="60"/>
                    <a:pt x="2" y="64"/>
                    <a:pt x="0" y="69"/>
                  </a:cubicBezTo>
                  <a:cubicBezTo>
                    <a:pt x="1" y="69"/>
                    <a:pt x="2" y="71"/>
                    <a:pt x="4" y="73"/>
                  </a:cubicBezTo>
                  <a:cubicBezTo>
                    <a:pt x="5" y="75"/>
                    <a:pt x="8" y="74"/>
                    <a:pt x="10" y="74"/>
                  </a:cubicBezTo>
                  <a:cubicBezTo>
                    <a:pt x="11" y="75"/>
                    <a:pt x="12" y="81"/>
                    <a:pt x="12" y="82"/>
                  </a:cubicBezTo>
                  <a:cubicBezTo>
                    <a:pt x="12" y="84"/>
                    <a:pt x="10" y="87"/>
                    <a:pt x="10" y="89"/>
                  </a:cubicBezTo>
                  <a:cubicBezTo>
                    <a:pt x="22" y="89"/>
                    <a:pt x="22" y="89"/>
                    <a:pt x="22" y="89"/>
                  </a:cubicBezTo>
                  <a:lnTo>
                    <a:pt x="25" y="88"/>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7" name="Freeform 26"/>
            <p:cNvSpPr>
              <a:spLocks/>
            </p:cNvSpPr>
            <p:nvPr/>
          </p:nvSpPr>
          <p:spPr bwMode="auto">
            <a:xfrm>
              <a:off x="8449713" y="5751059"/>
              <a:ext cx="173038" cy="177800"/>
            </a:xfrm>
            <a:custGeom>
              <a:avLst/>
              <a:gdLst>
                <a:gd name="T0" fmla="*/ 47 w 50"/>
                <a:gd name="T1" fmla="*/ 42 h 51"/>
                <a:gd name="T2" fmla="*/ 44 w 50"/>
                <a:gd name="T3" fmla="*/ 34 h 51"/>
                <a:gd name="T4" fmla="*/ 47 w 50"/>
                <a:gd name="T5" fmla="*/ 26 h 51"/>
                <a:gd name="T6" fmla="*/ 50 w 50"/>
                <a:gd name="T7" fmla="*/ 20 h 51"/>
                <a:gd name="T8" fmla="*/ 47 w 50"/>
                <a:gd name="T9" fmla="*/ 8 h 51"/>
                <a:gd name="T10" fmla="*/ 46 w 50"/>
                <a:gd name="T11" fmla="*/ 7 h 51"/>
                <a:gd name="T12" fmla="*/ 36 w 50"/>
                <a:gd name="T13" fmla="*/ 8 h 51"/>
                <a:gd name="T14" fmla="*/ 29 w 50"/>
                <a:gd name="T15" fmla="*/ 5 h 51"/>
                <a:gd name="T16" fmla="*/ 23 w 50"/>
                <a:gd name="T17" fmla="*/ 3 h 51"/>
                <a:gd name="T18" fmla="*/ 20 w 50"/>
                <a:gd name="T19" fmla="*/ 2 h 51"/>
                <a:gd name="T20" fmla="*/ 16 w 50"/>
                <a:gd name="T21" fmla="*/ 2 h 51"/>
                <a:gd name="T22" fmla="*/ 11 w 50"/>
                <a:gd name="T23" fmla="*/ 5 h 51"/>
                <a:gd name="T24" fmla="*/ 7 w 50"/>
                <a:gd name="T25" fmla="*/ 3 h 51"/>
                <a:gd name="T26" fmla="*/ 5 w 50"/>
                <a:gd name="T27" fmla="*/ 4 h 51"/>
                <a:gd name="T28" fmla="*/ 5 w 50"/>
                <a:gd name="T29" fmla="*/ 10 h 51"/>
                <a:gd name="T30" fmla="*/ 6 w 50"/>
                <a:gd name="T31" fmla="*/ 14 h 51"/>
                <a:gd name="T32" fmla="*/ 7 w 50"/>
                <a:gd name="T33" fmla="*/ 19 h 51"/>
                <a:gd name="T34" fmla="*/ 4 w 50"/>
                <a:gd name="T35" fmla="*/ 20 h 51"/>
                <a:gd name="T36" fmla="*/ 4 w 50"/>
                <a:gd name="T37" fmla="*/ 24 h 51"/>
                <a:gd name="T38" fmla="*/ 2 w 50"/>
                <a:gd name="T39" fmla="*/ 29 h 51"/>
                <a:gd name="T40" fmla="*/ 1 w 50"/>
                <a:gd name="T41" fmla="*/ 35 h 51"/>
                <a:gd name="T42" fmla="*/ 4 w 50"/>
                <a:gd name="T43" fmla="*/ 37 h 51"/>
                <a:gd name="T44" fmla="*/ 10 w 50"/>
                <a:gd name="T45" fmla="*/ 43 h 51"/>
                <a:gd name="T46" fmla="*/ 8 w 50"/>
                <a:gd name="T47" fmla="*/ 51 h 51"/>
                <a:gd name="T48" fmla="*/ 32 w 50"/>
                <a:gd name="T49" fmla="*/ 46 h 51"/>
                <a:gd name="T50" fmla="*/ 47 w 50"/>
                <a:gd name="T51" fmla="*/ 46 h 51"/>
                <a:gd name="T52" fmla="*/ 47 w 50"/>
                <a:gd name="T53"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51">
                  <a:moveTo>
                    <a:pt x="47" y="42"/>
                  </a:moveTo>
                  <a:cubicBezTo>
                    <a:pt x="46" y="41"/>
                    <a:pt x="44" y="35"/>
                    <a:pt x="44" y="34"/>
                  </a:cubicBezTo>
                  <a:cubicBezTo>
                    <a:pt x="44" y="32"/>
                    <a:pt x="47" y="28"/>
                    <a:pt x="47" y="26"/>
                  </a:cubicBezTo>
                  <a:cubicBezTo>
                    <a:pt x="47" y="24"/>
                    <a:pt x="50" y="22"/>
                    <a:pt x="50" y="20"/>
                  </a:cubicBezTo>
                  <a:cubicBezTo>
                    <a:pt x="50" y="19"/>
                    <a:pt x="49" y="12"/>
                    <a:pt x="47" y="8"/>
                  </a:cubicBezTo>
                  <a:cubicBezTo>
                    <a:pt x="47" y="8"/>
                    <a:pt x="46" y="8"/>
                    <a:pt x="46" y="7"/>
                  </a:cubicBezTo>
                  <a:cubicBezTo>
                    <a:pt x="44" y="6"/>
                    <a:pt x="38" y="6"/>
                    <a:pt x="36" y="8"/>
                  </a:cubicBezTo>
                  <a:cubicBezTo>
                    <a:pt x="34" y="11"/>
                    <a:pt x="30" y="6"/>
                    <a:pt x="29" y="5"/>
                  </a:cubicBezTo>
                  <a:cubicBezTo>
                    <a:pt x="28" y="4"/>
                    <a:pt x="25" y="1"/>
                    <a:pt x="23" y="3"/>
                  </a:cubicBezTo>
                  <a:cubicBezTo>
                    <a:pt x="20" y="5"/>
                    <a:pt x="20" y="4"/>
                    <a:pt x="20" y="2"/>
                  </a:cubicBezTo>
                  <a:cubicBezTo>
                    <a:pt x="20" y="0"/>
                    <a:pt x="16" y="0"/>
                    <a:pt x="16" y="2"/>
                  </a:cubicBezTo>
                  <a:cubicBezTo>
                    <a:pt x="15" y="4"/>
                    <a:pt x="12" y="6"/>
                    <a:pt x="11" y="5"/>
                  </a:cubicBezTo>
                  <a:cubicBezTo>
                    <a:pt x="10" y="3"/>
                    <a:pt x="8" y="1"/>
                    <a:pt x="7" y="3"/>
                  </a:cubicBezTo>
                  <a:cubicBezTo>
                    <a:pt x="7" y="5"/>
                    <a:pt x="6" y="5"/>
                    <a:pt x="5" y="4"/>
                  </a:cubicBezTo>
                  <a:cubicBezTo>
                    <a:pt x="4" y="7"/>
                    <a:pt x="3" y="10"/>
                    <a:pt x="5" y="10"/>
                  </a:cubicBezTo>
                  <a:cubicBezTo>
                    <a:pt x="6" y="11"/>
                    <a:pt x="6" y="13"/>
                    <a:pt x="6" y="14"/>
                  </a:cubicBezTo>
                  <a:cubicBezTo>
                    <a:pt x="6" y="15"/>
                    <a:pt x="9" y="18"/>
                    <a:pt x="7" y="19"/>
                  </a:cubicBezTo>
                  <a:cubicBezTo>
                    <a:pt x="6" y="20"/>
                    <a:pt x="5" y="18"/>
                    <a:pt x="4" y="20"/>
                  </a:cubicBezTo>
                  <a:cubicBezTo>
                    <a:pt x="3" y="21"/>
                    <a:pt x="6" y="23"/>
                    <a:pt x="4" y="24"/>
                  </a:cubicBezTo>
                  <a:cubicBezTo>
                    <a:pt x="3" y="26"/>
                    <a:pt x="2" y="26"/>
                    <a:pt x="2" y="29"/>
                  </a:cubicBezTo>
                  <a:cubicBezTo>
                    <a:pt x="2" y="32"/>
                    <a:pt x="2" y="34"/>
                    <a:pt x="1" y="35"/>
                  </a:cubicBezTo>
                  <a:cubicBezTo>
                    <a:pt x="0" y="36"/>
                    <a:pt x="1" y="36"/>
                    <a:pt x="4" y="37"/>
                  </a:cubicBezTo>
                  <a:cubicBezTo>
                    <a:pt x="6" y="39"/>
                    <a:pt x="11" y="41"/>
                    <a:pt x="10" y="43"/>
                  </a:cubicBezTo>
                  <a:cubicBezTo>
                    <a:pt x="10" y="46"/>
                    <a:pt x="9" y="46"/>
                    <a:pt x="8" y="51"/>
                  </a:cubicBezTo>
                  <a:cubicBezTo>
                    <a:pt x="13" y="51"/>
                    <a:pt x="21" y="47"/>
                    <a:pt x="32" y="46"/>
                  </a:cubicBezTo>
                  <a:cubicBezTo>
                    <a:pt x="38" y="44"/>
                    <a:pt x="43" y="45"/>
                    <a:pt x="47" y="46"/>
                  </a:cubicBezTo>
                  <a:cubicBezTo>
                    <a:pt x="48" y="45"/>
                    <a:pt x="48" y="43"/>
                    <a:pt x="47" y="4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8" name="Freeform 27"/>
            <p:cNvSpPr>
              <a:spLocks/>
            </p:cNvSpPr>
            <p:nvPr/>
          </p:nvSpPr>
          <p:spPr bwMode="auto">
            <a:xfrm>
              <a:off x="8602113" y="5741534"/>
              <a:ext cx="117475" cy="179388"/>
            </a:xfrm>
            <a:custGeom>
              <a:avLst/>
              <a:gdLst>
                <a:gd name="T0" fmla="*/ 29 w 34"/>
                <a:gd name="T1" fmla="*/ 21 h 52"/>
                <a:gd name="T2" fmla="*/ 29 w 34"/>
                <a:gd name="T3" fmla="*/ 10 h 52"/>
                <a:gd name="T4" fmla="*/ 27 w 34"/>
                <a:gd name="T5" fmla="*/ 5 h 52"/>
                <a:gd name="T6" fmla="*/ 25 w 34"/>
                <a:gd name="T7" fmla="*/ 0 h 52"/>
                <a:gd name="T8" fmla="*/ 23 w 34"/>
                <a:gd name="T9" fmla="*/ 2 h 52"/>
                <a:gd name="T10" fmla="*/ 3 w 34"/>
                <a:gd name="T11" fmla="*/ 1 h 52"/>
                <a:gd name="T12" fmla="*/ 4 w 34"/>
                <a:gd name="T13" fmla="*/ 9 h 52"/>
                <a:gd name="T14" fmla="*/ 3 w 34"/>
                <a:gd name="T15" fmla="*/ 11 h 52"/>
                <a:gd name="T16" fmla="*/ 6 w 34"/>
                <a:gd name="T17" fmla="*/ 23 h 52"/>
                <a:gd name="T18" fmla="*/ 3 w 34"/>
                <a:gd name="T19" fmla="*/ 29 h 52"/>
                <a:gd name="T20" fmla="*/ 0 w 34"/>
                <a:gd name="T21" fmla="*/ 37 h 52"/>
                <a:gd name="T22" fmla="*/ 3 w 34"/>
                <a:gd name="T23" fmla="*/ 45 h 52"/>
                <a:gd name="T24" fmla="*/ 3 w 34"/>
                <a:gd name="T25" fmla="*/ 49 h 52"/>
                <a:gd name="T26" fmla="*/ 9 w 34"/>
                <a:gd name="T27" fmla="*/ 52 h 52"/>
                <a:gd name="T28" fmla="*/ 25 w 34"/>
                <a:gd name="T29" fmla="*/ 45 h 52"/>
                <a:gd name="T30" fmla="*/ 34 w 34"/>
                <a:gd name="T31" fmla="*/ 41 h 52"/>
                <a:gd name="T32" fmla="*/ 31 w 34"/>
                <a:gd name="T33" fmla="*/ 32 h 52"/>
                <a:gd name="T34" fmla="*/ 29 w 34"/>
                <a:gd name="T35" fmla="*/ 2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52">
                  <a:moveTo>
                    <a:pt x="29" y="21"/>
                  </a:moveTo>
                  <a:cubicBezTo>
                    <a:pt x="28" y="18"/>
                    <a:pt x="29" y="12"/>
                    <a:pt x="29" y="10"/>
                  </a:cubicBezTo>
                  <a:cubicBezTo>
                    <a:pt x="29" y="7"/>
                    <a:pt x="28" y="6"/>
                    <a:pt x="27" y="5"/>
                  </a:cubicBezTo>
                  <a:cubicBezTo>
                    <a:pt x="26" y="5"/>
                    <a:pt x="26" y="2"/>
                    <a:pt x="25" y="0"/>
                  </a:cubicBezTo>
                  <a:cubicBezTo>
                    <a:pt x="24" y="0"/>
                    <a:pt x="24" y="3"/>
                    <a:pt x="23" y="2"/>
                  </a:cubicBezTo>
                  <a:cubicBezTo>
                    <a:pt x="22" y="1"/>
                    <a:pt x="4" y="0"/>
                    <a:pt x="3" y="1"/>
                  </a:cubicBezTo>
                  <a:cubicBezTo>
                    <a:pt x="2" y="3"/>
                    <a:pt x="5" y="8"/>
                    <a:pt x="4" y="9"/>
                  </a:cubicBezTo>
                  <a:cubicBezTo>
                    <a:pt x="4" y="10"/>
                    <a:pt x="4" y="11"/>
                    <a:pt x="3" y="11"/>
                  </a:cubicBezTo>
                  <a:cubicBezTo>
                    <a:pt x="5" y="15"/>
                    <a:pt x="6" y="22"/>
                    <a:pt x="6" y="23"/>
                  </a:cubicBezTo>
                  <a:cubicBezTo>
                    <a:pt x="6" y="25"/>
                    <a:pt x="3" y="27"/>
                    <a:pt x="3" y="29"/>
                  </a:cubicBezTo>
                  <a:cubicBezTo>
                    <a:pt x="3" y="31"/>
                    <a:pt x="0" y="35"/>
                    <a:pt x="0" y="37"/>
                  </a:cubicBezTo>
                  <a:cubicBezTo>
                    <a:pt x="0" y="38"/>
                    <a:pt x="2" y="44"/>
                    <a:pt x="3" y="45"/>
                  </a:cubicBezTo>
                  <a:cubicBezTo>
                    <a:pt x="4" y="46"/>
                    <a:pt x="4" y="48"/>
                    <a:pt x="3" y="49"/>
                  </a:cubicBezTo>
                  <a:cubicBezTo>
                    <a:pt x="6" y="50"/>
                    <a:pt x="8" y="51"/>
                    <a:pt x="9" y="52"/>
                  </a:cubicBezTo>
                  <a:cubicBezTo>
                    <a:pt x="11" y="52"/>
                    <a:pt x="21" y="47"/>
                    <a:pt x="25" y="45"/>
                  </a:cubicBezTo>
                  <a:cubicBezTo>
                    <a:pt x="28" y="44"/>
                    <a:pt x="32" y="43"/>
                    <a:pt x="34" y="41"/>
                  </a:cubicBezTo>
                  <a:cubicBezTo>
                    <a:pt x="33" y="38"/>
                    <a:pt x="31" y="35"/>
                    <a:pt x="31" y="32"/>
                  </a:cubicBezTo>
                  <a:cubicBezTo>
                    <a:pt x="31" y="28"/>
                    <a:pt x="30" y="24"/>
                    <a:pt x="2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9" name="Freeform 28"/>
            <p:cNvSpPr>
              <a:spLocks/>
            </p:cNvSpPr>
            <p:nvPr/>
          </p:nvSpPr>
          <p:spPr bwMode="auto">
            <a:xfrm>
              <a:off x="8268738" y="5695496"/>
              <a:ext cx="211138" cy="160338"/>
            </a:xfrm>
            <a:custGeom>
              <a:avLst/>
              <a:gdLst>
                <a:gd name="T0" fmla="*/ 20 w 61"/>
                <a:gd name="T1" fmla="*/ 24 h 46"/>
                <a:gd name="T2" fmla="*/ 24 w 61"/>
                <a:gd name="T3" fmla="*/ 23 h 46"/>
                <a:gd name="T4" fmla="*/ 30 w 61"/>
                <a:gd name="T5" fmla="*/ 22 h 46"/>
                <a:gd name="T6" fmla="*/ 36 w 61"/>
                <a:gd name="T7" fmla="*/ 30 h 46"/>
                <a:gd name="T8" fmla="*/ 37 w 61"/>
                <a:gd name="T9" fmla="*/ 35 h 46"/>
                <a:gd name="T10" fmla="*/ 38 w 61"/>
                <a:gd name="T11" fmla="*/ 36 h 46"/>
                <a:gd name="T12" fmla="*/ 43 w 61"/>
                <a:gd name="T13" fmla="*/ 34 h 46"/>
                <a:gd name="T14" fmla="*/ 46 w 61"/>
                <a:gd name="T15" fmla="*/ 41 h 46"/>
                <a:gd name="T16" fmla="*/ 50 w 61"/>
                <a:gd name="T17" fmla="*/ 44 h 46"/>
                <a:gd name="T18" fmla="*/ 53 w 61"/>
                <a:gd name="T19" fmla="*/ 42 h 46"/>
                <a:gd name="T20" fmla="*/ 54 w 61"/>
                <a:gd name="T21" fmla="*/ 43 h 46"/>
                <a:gd name="T22" fmla="*/ 56 w 61"/>
                <a:gd name="T23" fmla="*/ 40 h 46"/>
                <a:gd name="T24" fmla="*/ 56 w 61"/>
                <a:gd name="T25" fmla="*/ 36 h 46"/>
                <a:gd name="T26" fmla="*/ 59 w 61"/>
                <a:gd name="T27" fmla="*/ 35 h 46"/>
                <a:gd name="T28" fmla="*/ 58 w 61"/>
                <a:gd name="T29" fmla="*/ 30 h 46"/>
                <a:gd name="T30" fmla="*/ 57 w 61"/>
                <a:gd name="T31" fmla="*/ 26 h 46"/>
                <a:gd name="T32" fmla="*/ 57 w 61"/>
                <a:gd name="T33" fmla="*/ 20 h 46"/>
                <a:gd name="T34" fmla="*/ 56 w 61"/>
                <a:gd name="T35" fmla="*/ 19 h 46"/>
                <a:gd name="T36" fmla="*/ 54 w 61"/>
                <a:gd name="T37" fmla="*/ 14 h 46"/>
                <a:gd name="T38" fmla="*/ 54 w 61"/>
                <a:gd name="T39" fmla="*/ 11 h 46"/>
                <a:gd name="T40" fmla="*/ 51 w 61"/>
                <a:gd name="T41" fmla="*/ 8 h 46"/>
                <a:gd name="T42" fmla="*/ 48 w 61"/>
                <a:gd name="T43" fmla="*/ 2 h 46"/>
                <a:gd name="T44" fmla="*/ 42 w 61"/>
                <a:gd name="T45" fmla="*/ 6 h 46"/>
                <a:gd name="T46" fmla="*/ 37 w 61"/>
                <a:gd name="T47" fmla="*/ 5 h 46"/>
                <a:gd name="T48" fmla="*/ 32 w 61"/>
                <a:gd name="T49" fmla="*/ 6 h 46"/>
                <a:gd name="T50" fmla="*/ 30 w 61"/>
                <a:gd name="T51" fmla="*/ 4 h 46"/>
                <a:gd name="T52" fmla="*/ 30 w 61"/>
                <a:gd name="T53" fmla="*/ 3 h 46"/>
                <a:gd name="T54" fmla="*/ 29 w 61"/>
                <a:gd name="T55" fmla="*/ 3 h 46"/>
                <a:gd name="T56" fmla="*/ 17 w 61"/>
                <a:gd name="T57" fmla="*/ 2 h 46"/>
                <a:gd name="T58" fmla="*/ 11 w 61"/>
                <a:gd name="T59" fmla="*/ 0 h 46"/>
                <a:gd name="T60" fmla="*/ 10 w 61"/>
                <a:gd name="T61" fmla="*/ 4 h 46"/>
                <a:gd name="T62" fmla="*/ 10 w 61"/>
                <a:gd name="T63" fmla="*/ 7 h 46"/>
                <a:gd name="T64" fmla="*/ 7 w 61"/>
                <a:gd name="T65" fmla="*/ 9 h 46"/>
                <a:gd name="T66" fmla="*/ 1 w 61"/>
                <a:gd name="T67" fmla="*/ 12 h 46"/>
                <a:gd name="T68" fmla="*/ 0 w 61"/>
                <a:gd name="T69" fmla="*/ 13 h 46"/>
                <a:gd name="T70" fmla="*/ 6 w 61"/>
                <a:gd name="T71" fmla="*/ 20 h 46"/>
                <a:gd name="T72" fmla="*/ 15 w 61"/>
                <a:gd name="T73" fmla="*/ 30 h 46"/>
                <a:gd name="T74" fmla="*/ 20 w 61"/>
                <a:gd name="T75" fmla="*/ 2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46">
                  <a:moveTo>
                    <a:pt x="20" y="24"/>
                  </a:moveTo>
                  <a:cubicBezTo>
                    <a:pt x="20" y="22"/>
                    <a:pt x="22" y="23"/>
                    <a:pt x="24" y="23"/>
                  </a:cubicBezTo>
                  <a:cubicBezTo>
                    <a:pt x="26" y="24"/>
                    <a:pt x="28" y="22"/>
                    <a:pt x="30" y="22"/>
                  </a:cubicBezTo>
                  <a:cubicBezTo>
                    <a:pt x="32" y="22"/>
                    <a:pt x="36" y="28"/>
                    <a:pt x="36" y="30"/>
                  </a:cubicBezTo>
                  <a:cubicBezTo>
                    <a:pt x="36" y="32"/>
                    <a:pt x="36" y="34"/>
                    <a:pt x="37" y="35"/>
                  </a:cubicBezTo>
                  <a:cubicBezTo>
                    <a:pt x="37" y="35"/>
                    <a:pt x="38" y="35"/>
                    <a:pt x="38" y="36"/>
                  </a:cubicBezTo>
                  <a:cubicBezTo>
                    <a:pt x="41" y="35"/>
                    <a:pt x="43" y="34"/>
                    <a:pt x="43" y="34"/>
                  </a:cubicBezTo>
                  <a:cubicBezTo>
                    <a:pt x="44" y="34"/>
                    <a:pt x="46" y="39"/>
                    <a:pt x="46" y="41"/>
                  </a:cubicBezTo>
                  <a:cubicBezTo>
                    <a:pt x="45" y="44"/>
                    <a:pt x="48" y="46"/>
                    <a:pt x="50" y="44"/>
                  </a:cubicBezTo>
                  <a:cubicBezTo>
                    <a:pt x="51" y="42"/>
                    <a:pt x="52" y="40"/>
                    <a:pt x="53" y="42"/>
                  </a:cubicBezTo>
                  <a:cubicBezTo>
                    <a:pt x="53" y="42"/>
                    <a:pt x="53" y="43"/>
                    <a:pt x="54" y="43"/>
                  </a:cubicBezTo>
                  <a:cubicBezTo>
                    <a:pt x="55" y="42"/>
                    <a:pt x="56" y="41"/>
                    <a:pt x="56" y="40"/>
                  </a:cubicBezTo>
                  <a:cubicBezTo>
                    <a:pt x="58" y="39"/>
                    <a:pt x="55" y="37"/>
                    <a:pt x="56" y="36"/>
                  </a:cubicBezTo>
                  <a:cubicBezTo>
                    <a:pt x="57" y="34"/>
                    <a:pt x="58" y="36"/>
                    <a:pt x="59" y="35"/>
                  </a:cubicBezTo>
                  <a:cubicBezTo>
                    <a:pt x="61" y="34"/>
                    <a:pt x="58" y="31"/>
                    <a:pt x="58" y="30"/>
                  </a:cubicBezTo>
                  <a:cubicBezTo>
                    <a:pt x="58" y="29"/>
                    <a:pt x="58" y="27"/>
                    <a:pt x="57" y="26"/>
                  </a:cubicBezTo>
                  <a:cubicBezTo>
                    <a:pt x="55" y="26"/>
                    <a:pt x="56" y="23"/>
                    <a:pt x="57" y="20"/>
                  </a:cubicBezTo>
                  <a:cubicBezTo>
                    <a:pt x="56" y="20"/>
                    <a:pt x="56" y="19"/>
                    <a:pt x="56" y="19"/>
                  </a:cubicBezTo>
                  <a:cubicBezTo>
                    <a:pt x="55" y="17"/>
                    <a:pt x="55" y="14"/>
                    <a:pt x="54" y="14"/>
                  </a:cubicBezTo>
                  <a:cubicBezTo>
                    <a:pt x="52" y="14"/>
                    <a:pt x="52" y="12"/>
                    <a:pt x="54" y="11"/>
                  </a:cubicBezTo>
                  <a:cubicBezTo>
                    <a:pt x="55" y="11"/>
                    <a:pt x="51" y="9"/>
                    <a:pt x="51" y="8"/>
                  </a:cubicBezTo>
                  <a:cubicBezTo>
                    <a:pt x="51" y="6"/>
                    <a:pt x="49" y="2"/>
                    <a:pt x="48" y="2"/>
                  </a:cubicBezTo>
                  <a:cubicBezTo>
                    <a:pt x="47" y="1"/>
                    <a:pt x="43" y="6"/>
                    <a:pt x="42" y="6"/>
                  </a:cubicBezTo>
                  <a:cubicBezTo>
                    <a:pt x="41" y="6"/>
                    <a:pt x="37" y="3"/>
                    <a:pt x="37" y="5"/>
                  </a:cubicBezTo>
                  <a:cubicBezTo>
                    <a:pt x="36" y="8"/>
                    <a:pt x="33" y="4"/>
                    <a:pt x="32" y="6"/>
                  </a:cubicBezTo>
                  <a:cubicBezTo>
                    <a:pt x="31" y="8"/>
                    <a:pt x="30" y="4"/>
                    <a:pt x="30" y="4"/>
                  </a:cubicBezTo>
                  <a:cubicBezTo>
                    <a:pt x="30" y="4"/>
                    <a:pt x="30" y="3"/>
                    <a:pt x="30" y="3"/>
                  </a:cubicBezTo>
                  <a:cubicBezTo>
                    <a:pt x="29" y="3"/>
                    <a:pt x="29" y="3"/>
                    <a:pt x="29" y="3"/>
                  </a:cubicBezTo>
                  <a:cubicBezTo>
                    <a:pt x="25" y="4"/>
                    <a:pt x="17" y="3"/>
                    <a:pt x="17" y="2"/>
                  </a:cubicBezTo>
                  <a:cubicBezTo>
                    <a:pt x="17" y="1"/>
                    <a:pt x="11" y="0"/>
                    <a:pt x="11" y="0"/>
                  </a:cubicBezTo>
                  <a:cubicBezTo>
                    <a:pt x="11" y="0"/>
                    <a:pt x="12" y="3"/>
                    <a:pt x="10" y="4"/>
                  </a:cubicBezTo>
                  <a:cubicBezTo>
                    <a:pt x="8" y="4"/>
                    <a:pt x="10" y="7"/>
                    <a:pt x="10" y="7"/>
                  </a:cubicBezTo>
                  <a:cubicBezTo>
                    <a:pt x="10" y="8"/>
                    <a:pt x="8" y="9"/>
                    <a:pt x="7" y="9"/>
                  </a:cubicBezTo>
                  <a:cubicBezTo>
                    <a:pt x="6" y="8"/>
                    <a:pt x="2" y="11"/>
                    <a:pt x="1" y="12"/>
                  </a:cubicBezTo>
                  <a:cubicBezTo>
                    <a:pt x="0" y="13"/>
                    <a:pt x="0" y="13"/>
                    <a:pt x="0" y="13"/>
                  </a:cubicBezTo>
                  <a:cubicBezTo>
                    <a:pt x="3" y="16"/>
                    <a:pt x="2" y="18"/>
                    <a:pt x="6" y="20"/>
                  </a:cubicBezTo>
                  <a:cubicBezTo>
                    <a:pt x="8" y="23"/>
                    <a:pt x="12" y="26"/>
                    <a:pt x="15" y="30"/>
                  </a:cubicBezTo>
                  <a:cubicBezTo>
                    <a:pt x="17" y="28"/>
                    <a:pt x="20" y="26"/>
                    <a:pt x="20" y="2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0" name="Freeform 29"/>
            <p:cNvSpPr>
              <a:spLocks/>
            </p:cNvSpPr>
            <p:nvPr/>
          </p:nvSpPr>
          <p:spPr bwMode="auto">
            <a:xfrm>
              <a:off x="8368750" y="5814559"/>
              <a:ext cx="119063" cy="114300"/>
            </a:xfrm>
            <a:custGeom>
              <a:avLst/>
              <a:gdLst>
                <a:gd name="T0" fmla="*/ 27 w 34"/>
                <a:gd name="T1" fmla="*/ 19 h 33"/>
                <a:gd name="T2" fmla="*/ 24 w 34"/>
                <a:gd name="T3" fmla="*/ 17 h 33"/>
                <a:gd name="T4" fmla="*/ 25 w 34"/>
                <a:gd name="T5" fmla="*/ 11 h 33"/>
                <a:gd name="T6" fmla="*/ 25 w 34"/>
                <a:gd name="T7" fmla="*/ 9 h 33"/>
                <a:gd name="T8" fmla="*/ 24 w 34"/>
                <a:gd name="T9" fmla="*/ 8 h 33"/>
                <a:gd name="T10" fmla="*/ 21 w 34"/>
                <a:gd name="T11" fmla="*/ 10 h 33"/>
                <a:gd name="T12" fmla="*/ 17 w 34"/>
                <a:gd name="T13" fmla="*/ 7 h 33"/>
                <a:gd name="T14" fmla="*/ 14 w 34"/>
                <a:gd name="T15" fmla="*/ 0 h 33"/>
                <a:gd name="T16" fmla="*/ 9 w 34"/>
                <a:gd name="T17" fmla="*/ 2 h 33"/>
                <a:gd name="T18" fmla="*/ 8 w 34"/>
                <a:gd name="T19" fmla="*/ 6 h 33"/>
                <a:gd name="T20" fmla="*/ 1 w 34"/>
                <a:gd name="T21" fmla="*/ 11 h 33"/>
                <a:gd name="T22" fmla="*/ 0 w 34"/>
                <a:gd name="T23" fmla="*/ 14 h 33"/>
                <a:gd name="T24" fmla="*/ 10 w 34"/>
                <a:gd name="T25" fmla="*/ 21 h 33"/>
                <a:gd name="T26" fmla="*/ 29 w 34"/>
                <a:gd name="T27" fmla="*/ 32 h 33"/>
                <a:gd name="T28" fmla="*/ 31 w 34"/>
                <a:gd name="T29" fmla="*/ 33 h 33"/>
                <a:gd name="T30" fmla="*/ 33 w 34"/>
                <a:gd name="T31" fmla="*/ 25 h 33"/>
                <a:gd name="T32" fmla="*/ 27 w 34"/>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3">
                  <a:moveTo>
                    <a:pt x="27" y="19"/>
                  </a:moveTo>
                  <a:cubicBezTo>
                    <a:pt x="24" y="18"/>
                    <a:pt x="23" y="18"/>
                    <a:pt x="24" y="17"/>
                  </a:cubicBezTo>
                  <a:cubicBezTo>
                    <a:pt x="25" y="16"/>
                    <a:pt x="25" y="14"/>
                    <a:pt x="25" y="11"/>
                  </a:cubicBezTo>
                  <a:cubicBezTo>
                    <a:pt x="25" y="10"/>
                    <a:pt x="25" y="9"/>
                    <a:pt x="25" y="9"/>
                  </a:cubicBezTo>
                  <a:cubicBezTo>
                    <a:pt x="24" y="9"/>
                    <a:pt x="24" y="8"/>
                    <a:pt x="24" y="8"/>
                  </a:cubicBezTo>
                  <a:cubicBezTo>
                    <a:pt x="23" y="6"/>
                    <a:pt x="22" y="8"/>
                    <a:pt x="21" y="10"/>
                  </a:cubicBezTo>
                  <a:cubicBezTo>
                    <a:pt x="19" y="12"/>
                    <a:pt x="16" y="10"/>
                    <a:pt x="17" y="7"/>
                  </a:cubicBezTo>
                  <a:cubicBezTo>
                    <a:pt x="17" y="5"/>
                    <a:pt x="15" y="0"/>
                    <a:pt x="14" y="0"/>
                  </a:cubicBezTo>
                  <a:cubicBezTo>
                    <a:pt x="14" y="0"/>
                    <a:pt x="12" y="1"/>
                    <a:pt x="9" y="2"/>
                  </a:cubicBezTo>
                  <a:cubicBezTo>
                    <a:pt x="9" y="3"/>
                    <a:pt x="8" y="4"/>
                    <a:pt x="8" y="6"/>
                  </a:cubicBezTo>
                  <a:cubicBezTo>
                    <a:pt x="7" y="7"/>
                    <a:pt x="3" y="10"/>
                    <a:pt x="1" y="11"/>
                  </a:cubicBezTo>
                  <a:cubicBezTo>
                    <a:pt x="1" y="11"/>
                    <a:pt x="0" y="12"/>
                    <a:pt x="0" y="14"/>
                  </a:cubicBezTo>
                  <a:cubicBezTo>
                    <a:pt x="3" y="16"/>
                    <a:pt x="7" y="18"/>
                    <a:pt x="10" y="21"/>
                  </a:cubicBezTo>
                  <a:cubicBezTo>
                    <a:pt x="16" y="25"/>
                    <a:pt x="25" y="31"/>
                    <a:pt x="29" y="32"/>
                  </a:cubicBezTo>
                  <a:cubicBezTo>
                    <a:pt x="29" y="33"/>
                    <a:pt x="30" y="33"/>
                    <a:pt x="31" y="33"/>
                  </a:cubicBezTo>
                  <a:cubicBezTo>
                    <a:pt x="32" y="28"/>
                    <a:pt x="33" y="28"/>
                    <a:pt x="33" y="25"/>
                  </a:cubicBezTo>
                  <a:cubicBezTo>
                    <a:pt x="34" y="23"/>
                    <a:pt x="29" y="21"/>
                    <a:pt x="27" y="1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1" name="Freeform 30"/>
            <p:cNvSpPr>
              <a:spLocks/>
            </p:cNvSpPr>
            <p:nvPr/>
          </p:nvSpPr>
          <p:spPr bwMode="auto">
            <a:xfrm>
              <a:off x="8321125" y="5771696"/>
              <a:ext cx="79375" cy="90488"/>
            </a:xfrm>
            <a:custGeom>
              <a:avLst/>
              <a:gdLst>
                <a:gd name="T0" fmla="*/ 22 w 23"/>
                <a:gd name="T1" fmla="*/ 18 h 26"/>
                <a:gd name="T2" fmla="*/ 22 w 23"/>
                <a:gd name="T3" fmla="*/ 13 h 26"/>
                <a:gd name="T4" fmla="*/ 21 w 23"/>
                <a:gd name="T5" fmla="*/ 8 h 26"/>
                <a:gd name="T6" fmla="*/ 15 w 23"/>
                <a:gd name="T7" fmla="*/ 0 h 26"/>
                <a:gd name="T8" fmla="*/ 9 w 23"/>
                <a:gd name="T9" fmla="*/ 1 h 26"/>
                <a:gd name="T10" fmla="*/ 5 w 23"/>
                <a:gd name="T11" fmla="*/ 2 h 26"/>
                <a:gd name="T12" fmla="*/ 0 w 23"/>
                <a:gd name="T13" fmla="*/ 8 h 26"/>
                <a:gd name="T14" fmla="*/ 1 w 23"/>
                <a:gd name="T15" fmla="*/ 11 h 26"/>
                <a:gd name="T16" fmla="*/ 7 w 23"/>
                <a:gd name="T17" fmla="*/ 21 h 26"/>
                <a:gd name="T18" fmla="*/ 14 w 23"/>
                <a:gd name="T19" fmla="*/ 26 h 26"/>
                <a:gd name="T20" fmla="*/ 15 w 23"/>
                <a:gd name="T21" fmla="*/ 23 h 26"/>
                <a:gd name="T22" fmla="*/ 22 w 23"/>
                <a:gd name="T23" fmla="*/ 1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6">
                  <a:moveTo>
                    <a:pt x="22" y="18"/>
                  </a:moveTo>
                  <a:cubicBezTo>
                    <a:pt x="22" y="16"/>
                    <a:pt x="23" y="14"/>
                    <a:pt x="22" y="13"/>
                  </a:cubicBezTo>
                  <a:cubicBezTo>
                    <a:pt x="21" y="12"/>
                    <a:pt x="21" y="10"/>
                    <a:pt x="21" y="8"/>
                  </a:cubicBezTo>
                  <a:cubicBezTo>
                    <a:pt x="21" y="6"/>
                    <a:pt x="17" y="0"/>
                    <a:pt x="15" y="0"/>
                  </a:cubicBezTo>
                  <a:cubicBezTo>
                    <a:pt x="13" y="0"/>
                    <a:pt x="11" y="2"/>
                    <a:pt x="9" y="1"/>
                  </a:cubicBezTo>
                  <a:cubicBezTo>
                    <a:pt x="7" y="1"/>
                    <a:pt x="5" y="0"/>
                    <a:pt x="5" y="2"/>
                  </a:cubicBezTo>
                  <a:cubicBezTo>
                    <a:pt x="5" y="4"/>
                    <a:pt x="2" y="6"/>
                    <a:pt x="0" y="8"/>
                  </a:cubicBezTo>
                  <a:cubicBezTo>
                    <a:pt x="0" y="9"/>
                    <a:pt x="0" y="10"/>
                    <a:pt x="1" y="11"/>
                  </a:cubicBezTo>
                  <a:cubicBezTo>
                    <a:pt x="3" y="18"/>
                    <a:pt x="4" y="19"/>
                    <a:pt x="7" y="21"/>
                  </a:cubicBezTo>
                  <a:cubicBezTo>
                    <a:pt x="8" y="22"/>
                    <a:pt x="11" y="24"/>
                    <a:pt x="14" y="26"/>
                  </a:cubicBezTo>
                  <a:cubicBezTo>
                    <a:pt x="14" y="24"/>
                    <a:pt x="15" y="23"/>
                    <a:pt x="15" y="23"/>
                  </a:cubicBezTo>
                  <a:cubicBezTo>
                    <a:pt x="17" y="22"/>
                    <a:pt x="21" y="19"/>
                    <a:pt x="22" y="1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2" name="Freeform 31"/>
            <p:cNvSpPr>
              <a:spLocks/>
            </p:cNvSpPr>
            <p:nvPr/>
          </p:nvSpPr>
          <p:spPr bwMode="auto">
            <a:xfrm>
              <a:off x="8213175" y="5254171"/>
              <a:ext cx="236538" cy="192088"/>
            </a:xfrm>
            <a:custGeom>
              <a:avLst/>
              <a:gdLst>
                <a:gd name="T0" fmla="*/ 32 w 68"/>
                <a:gd name="T1" fmla="*/ 42 h 55"/>
                <a:gd name="T2" fmla="*/ 40 w 68"/>
                <a:gd name="T3" fmla="*/ 36 h 55"/>
                <a:gd name="T4" fmla="*/ 40 w 68"/>
                <a:gd name="T5" fmla="*/ 15 h 55"/>
                <a:gd name="T6" fmla="*/ 67 w 68"/>
                <a:gd name="T7" fmla="*/ 15 h 55"/>
                <a:gd name="T8" fmla="*/ 68 w 68"/>
                <a:gd name="T9" fmla="*/ 3 h 55"/>
                <a:gd name="T10" fmla="*/ 62 w 68"/>
                <a:gd name="T11" fmla="*/ 0 h 55"/>
                <a:gd name="T12" fmla="*/ 32 w 68"/>
                <a:gd name="T13" fmla="*/ 0 h 55"/>
                <a:gd name="T14" fmla="*/ 28 w 68"/>
                <a:gd name="T15" fmla="*/ 7 h 55"/>
                <a:gd name="T16" fmla="*/ 17 w 68"/>
                <a:gd name="T17" fmla="*/ 22 h 55"/>
                <a:gd name="T18" fmla="*/ 3 w 68"/>
                <a:gd name="T19" fmla="*/ 47 h 55"/>
                <a:gd name="T20" fmla="*/ 0 w 68"/>
                <a:gd name="T21" fmla="*/ 55 h 55"/>
                <a:gd name="T22" fmla="*/ 32 w 68"/>
                <a:gd name="T23" fmla="*/ 55 h 55"/>
                <a:gd name="T24" fmla="*/ 32 w 68"/>
                <a:gd name="T25"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55">
                  <a:moveTo>
                    <a:pt x="32" y="42"/>
                  </a:moveTo>
                  <a:cubicBezTo>
                    <a:pt x="32" y="40"/>
                    <a:pt x="40" y="38"/>
                    <a:pt x="40" y="36"/>
                  </a:cubicBezTo>
                  <a:cubicBezTo>
                    <a:pt x="40" y="34"/>
                    <a:pt x="40" y="15"/>
                    <a:pt x="40" y="15"/>
                  </a:cubicBezTo>
                  <a:cubicBezTo>
                    <a:pt x="40" y="15"/>
                    <a:pt x="67" y="15"/>
                    <a:pt x="67" y="15"/>
                  </a:cubicBezTo>
                  <a:cubicBezTo>
                    <a:pt x="68" y="14"/>
                    <a:pt x="68" y="9"/>
                    <a:pt x="68" y="3"/>
                  </a:cubicBezTo>
                  <a:cubicBezTo>
                    <a:pt x="67" y="1"/>
                    <a:pt x="68" y="0"/>
                    <a:pt x="62" y="0"/>
                  </a:cubicBezTo>
                  <a:cubicBezTo>
                    <a:pt x="57" y="0"/>
                    <a:pt x="42" y="0"/>
                    <a:pt x="32" y="0"/>
                  </a:cubicBezTo>
                  <a:cubicBezTo>
                    <a:pt x="30" y="2"/>
                    <a:pt x="28" y="5"/>
                    <a:pt x="28" y="7"/>
                  </a:cubicBezTo>
                  <a:cubicBezTo>
                    <a:pt x="26" y="11"/>
                    <a:pt x="17" y="17"/>
                    <a:pt x="17" y="22"/>
                  </a:cubicBezTo>
                  <a:cubicBezTo>
                    <a:pt x="17" y="28"/>
                    <a:pt x="8" y="36"/>
                    <a:pt x="3" y="47"/>
                  </a:cubicBezTo>
                  <a:cubicBezTo>
                    <a:pt x="1" y="50"/>
                    <a:pt x="1" y="53"/>
                    <a:pt x="0" y="55"/>
                  </a:cubicBezTo>
                  <a:cubicBezTo>
                    <a:pt x="32" y="55"/>
                    <a:pt x="32" y="55"/>
                    <a:pt x="32" y="55"/>
                  </a:cubicBezTo>
                  <a:cubicBezTo>
                    <a:pt x="32" y="55"/>
                    <a:pt x="32" y="44"/>
                    <a:pt x="32" y="4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3" name="Freeform 32"/>
            <p:cNvSpPr>
              <a:spLocks/>
            </p:cNvSpPr>
            <p:nvPr/>
          </p:nvSpPr>
          <p:spPr bwMode="auto">
            <a:xfrm>
              <a:off x="8213175" y="5265284"/>
              <a:ext cx="339725" cy="371475"/>
            </a:xfrm>
            <a:custGeom>
              <a:avLst/>
              <a:gdLst>
                <a:gd name="T0" fmla="*/ 8 w 98"/>
                <a:gd name="T1" fmla="*/ 93 h 107"/>
                <a:gd name="T2" fmla="*/ 15 w 98"/>
                <a:gd name="T3" fmla="*/ 93 h 107"/>
                <a:gd name="T4" fmla="*/ 21 w 98"/>
                <a:gd name="T5" fmla="*/ 92 h 107"/>
                <a:gd name="T6" fmla="*/ 26 w 98"/>
                <a:gd name="T7" fmla="*/ 96 h 107"/>
                <a:gd name="T8" fmla="*/ 29 w 98"/>
                <a:gd name="T9" fmla="*/ 96 h 107"/>
                <a:gd name="T10" fmla="*/ 34 w 98"/>
                <a:gd name="T11" fmla="*/ 103 h 107"/>
                <a:gd name="T12" fmla="*/ 38 w 98"/>
                <a:gd name="T13" fmla="*/ 107 h 107"/>
                <a:gd name="T14" fmla="*/ 42 w 98"/>
                <a:gd name="T15" fmla="*/ 105 h 107"/>
                <a:gd name="T16" fmla="*/ 47 w 98"/>
                <a:gd name="T17" fmla="*/ 103 h 107"/>
                <a:gd name="T18" fmla="*/ 51 w 98"/>
                <a:gd name="T19" fmla="*/ 102 h 107"/>
                <a:gd name="T20" fmla="*/ 57 w 98"/>
                <a:gd name="T21" fmla="*/ 102 h 107"/>
                <a:gd name="T22" fmla="*/ 62 w 98"/>
                <a:gd name="T23" fmla="*/ 101 h 107"/>
                <a:gd name="T24" fmla="*/ 93 w 98"/>
                <a:gd name="T25" fmla="*/ 101 h 107"/>
                <a:gd name="T26" fmla="*/ 94 w 98"/>
                <a:gd name="T27" fmla="*/ 94 h 107"/>
                <a:gd name="T28" fmla="*/ 92 w 98"/>
                <a:gd name="T29" fmla="*/ 91 h 107"/>
                <a:gd name="T30" fmla="*/ 84 w 98"/>
                <a:gd name="T31" fmla="*/ 20 h 107"/>
                <a:gd name="T32" fmla="*/ 98 w 98"/>
                <a:gd name="T33" fmla="*/ 20 h 107"/>
                <a:gd name="T34" fmla="*/ 69 w 98"/>
                <a:gd name="T35" fmla="*/ 2 h 107"/>
                <a:gd name="T36" fmla="*/ 68 w 98"/>
                <a:gd name="T37" fmla="*/ 0 h 107"/>
                <a:gd name="T38" fmla="*/ 67 w 98"/>
                <a:gd name="T39" fmla="*/ 12 h 107"/>
                <a:gd name="T40" fmla="*/ 40 w 98"/>
                <a:gd name="T41" fmla="*/ 12 h 107"/>
                <a:gd name="T42" fmla="*/ 40 w 98"/>
                <a:gd name="T43" fmla="*/ 33 h 107"/>
                <a:gd name="T44" fmla="*/ 32 w 98"/>
                <a:gd name="T45" fmla="*/ 39 h 107"/>
                <a:gd name="T46" fmla="*/ 32 w 98"/>
                <a:gd name="T47" fmla="*/ 52 h 107"/>
                <a:gd name="T48" fmla="*/ 0 w 98"/>
                <a:gd name="T49" fmla="*/ 52 h 107"/>
                <a:gd name="T50" fmla="*/ 5 w 98"/>
                <a:gd name="T51" fmla="*/ 61 h 107"/>
                <a:gd name="T52" fmla="*/ 7 w 98"/>
                <a:gd name="T53" fmla="*/ 74 h 107"/>
                <a:gd name="T54" fmla="*/ 4 w 98"/>
                <a:gd name="T55" fmla="*/ 90 h 107"/>
                <a:gd name="T56" fmla="*/ 3 w 98"/>
                <a:gd name="T57" fmla="*/ 97 h 107"/>
                <a:gd name="T58" fmla="*/ 3 w 98"/>
                <a:gd name="T59" fmla="*/ 97 h 107"/>
                <a:gd name="T60" fmla="*/ 8 w 98"/>
                <a:gd name="T61" fmla="*/ 9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07">
                  <a:moveTo>
                    <a:pt x="8" y="93"/>
                  </a:moveTo>
                  <a:cubicBezTo>
                    <a:pt x="10" y="93"/>
                    <a:pt x="15" y="93"/>
                    <a:pt x="15" y="93"/>
                  </a:cubicBezTo>
                  <a:cubicBezTo>
                    <a:pt x="15" y="93"/>
                    <a:pt x="19" y="91"/>
                    <a:pt x="21" y="92"/>
                  </a:cubicBezTo>
                  <a:cubicBezTo>
                    <a:pt x="23" y="93"/>
                    <a:pt x="26" y="96"/>
                    <a:pt x="26" y="96"/>
                  </a:cubicBezTo>
                  <a:cubicBezTo>
                    <a:pt x="29" y="96"/>
                    <a:pt x="29" y="96"/>
                    <a:pt x="29" y="96"/>
                  </a:cubicBezTo>
                  <a:cubicBezTo>
                    <a:pt x="29" y="96"/>
                    <a:pt x="31" y="102"/>
                    <a:pt x="34" y="103"/>
                  </a:cubicBezTo>
                  <a:cubicBezTo>
                    <a:pt x="36" y="104"/>
                    <a:pt x="37" y="106"/>
                    <a:pt x="38" y="107"/>
                  </a:cubicBezTo>
                  <a:cubicBezTo>
                    <a:pt x="40" y="107"/>
                    <a:pt x="42" y="106"/>
                    <a:pt x="42" y="105"/>
                  </a:cubicBezTo>
                  <a:cubicBezTo>
                    <a:pt x="42" y="102"/>
                    <a:pt x="43" y="100"/>
                    <a:pt x="47" y="103"/>
                  </a:cubicBezTo>
                  <a:cubicBezTo>
                    <a:pt x="51" y="106"/>
                    <a:pt x="51" y="103"/>
                    <a:pt x="51" y="102"/>
                  </a:cubicBezTo>
                  <a:cubicBezTo>
                    <a:pt x="52" y="101"/>
                    <a:pt x="55" y="102"/>
                    <a:pt x="57" y="102"/>
                  </a:cubicBezTo>
                  <a:cubicBezTo>
                    <a:pt x="59" y="102"/>
                    <a:pt x="62" y="101"/>
                    <a:pt x="62" y="101"/>
                  </a:cubicBezTo>
                  <a:cubicBezTo>
                    <a:pt x="62" y="101"/>
                    <a:pt x="92" y="101"/>
                    <a:pt x="93" y="101"/>
                  </a:cubicBezTo>
                  <a:cubicBezTo>
                    <a:pt x="95" y="100"/>
                    <a:pt x="94" y="94"/>
                    <a:pt x="94" y="94"/>
                  </a:cubicBezTo>
                  <a:cubicBezTo>
                    <a:pt x="92" y="91"/>
                    <a:pt x="92" y="91"/>
                    <a:pt x="92" y="91"/>
                  </a:cubicBezTo>
                  <a:cubicBezTo>
                    <a:pt x="84" y="20"/>
                    <a:pt x="84" y="20"/>
                    <a:pt x="84" y="20"/>
                  </a:cubicBezTo>
                  <a:cubicBezTo>
                    <a:pt x="98" y="20"/>
                    <a:pt x="98" y="20"/>
                    <a:pt x="98" y="20"/>
                  </a:cubicBezTo>
                  <a:cubicBezTo>
                    <a:pt x="83" y="11"/>
                    <a:pt x="71" y="2"/>
                    <a:pt x="69" y="2"/>
                  </a:cubicBezTo>
                  <a:cubicBezTo>
                    <a:pt x="68" y="1"/>
                    <a:pt x="68" y="1"/>
                    <a:pt x="68" y="0"/>
                  </a:cubicBezTo>
                  <a:cubicBezTo>
                    <a:pt x="68" y="6"/>
                    <a:pt x="68" y="11"/>
                    <a:pt x="67" y="12"/>
                  </a:cubicBezTo>
                  <a:cubicBezTo>
                    <a:pt x="67" y="12"/>
                    <a:pt x="40" y="12"/>
                    <a:pt x="40" y="12"/>
                  </a:cubicBezTo>
                  <a:cubicBezTo>
                    <a:pt x="40" y="12"/>
                    <a:pt x="40" y="31"/>
                    <a:pt x="40" y="33"/>
                  </a:cubicBezTo>
                  <a:cubicBezTo>
                    <a:pt x="40" y="35"/>
                    <a:pt x="32" y="37"/>
                    <a:pt x="32" y="39"/>
                  </a:cubicBezTo>
                  <a:cubicBezTo>
                    <a:pt x="32" y="41"/>
                    <a:pt x="32" y="52"/>
                    <a:pt x="32" y="52"/>
                  </a:cubicBezTo>
                  <a:cubicBezTo>
                    <a:pt x="0" y="52"/>
                    <a:pt x="0" y="52"/>
                    <a:pt x="0" y="52"/>
                  </a:cubicBezTo>
                  <a:cubicBezTo>
                    <a:pt x="0" y="57"/>
                    <a:pt x="3" y="59"/>
                    <a:pt x="5" y="61"/>
                  </a:cubicBezTo>
                  <a:cubicBezTo>
                    <a:pt x="7" y="64"/>
                    <a:pt x="3" y="69"/>
                    <a:pt x="7" y="74"/>
                  </a:cubicBezTo>
                  <a:cubicBezTo>
                    <a:pt x="10" y="79"/>
                    <a:pt x="6" y="87"/>
                    <a:pt x="4" y="90"/>
                  </a:cubicBezTo>
                  <a:cubicBezTo>
                    <a:pt x="3" y="91"/>
                    <a:pt x="3" y="94"/>
                    <a:pt x="3" y="97"/>
                  </a:cubicBezTo>
                  <a:cubicBezTo>
                    <a:pt x="3" y="97"/>
                    <a:pt x="3" y="97"/>
                    <a:pt x="3" y="97"/>
                  </a:cubicBezTo>
                  <a:cubicBezTo>
                    <a:pt x="5" y="96"/>
                    <a:pt x="5" y="92"/>
                    <a:pt x="8" y="9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4" name="Freeform 33"/>
            <p:cNvSpPr>
              <a:spLocks/>
            </p:cNvSpPr>
            <p:nvPr/>
          </p:nvSpPr>
          <p:spPr bwMode="auto">
            <a:xfrm>
              <a:off x="8344938" y="5335134"/>
              <a:ext cx="465138" cy="436563"/>
            </a:xfrm>
            <a:custGeom>
              <a:avLst/>
              <a:gdLst>
                <a:gd name="T0" fmla="*/ 127 w 134"/>
                <a:gd name="T1" fmla="*/ 52 h 126"/>
                <a:gd name="T2" fmla="*/ 123 w 134"/>
                <a:gd name="T3" fmla="*/ 44 h 126"/>
                <a:gd name="T4" fmla="*/ 114 w 134"/>
                <a:gd name="T5" fmla="*/ 41 h 126"/>
                <a:gd name="T6" fmla="*/ 109 w 134"/>
                <a:gd name="T7" fmla="*/ 34 h 126"/>
                <a:gd name="T8" fmla="*/ 60 w 134"/>
                <a:gd name="T9" fmla="*/ 0 h 126"/>
                <a:gd name="T10" fmla="*/ 46 w 134"/>
                <a:gd name="T11" fmla="*/ 0 h 126"/>
                <a:gd name="T12" fmla="*/ 54 w 134"/>
                <a:gd name="T13" fmla="*/ 71 h 126"/>
                <a:gd name="T14" fmla="*/ 56 w 134"/>
                <a:gd name="T15" fmla="*/ 74 h 126"/>
                <a:gd name="T16" fmla="*/ 55 w 134"/>
                <a:gd name="T17" fmla="*/ 81 h 126"/>
                <a:gd name="T18" fmla="*/ 24 w 134"/>
                <a:gd name="T19" fmla="*/ 81 h 126"/>
                <a:gd name="T20" fmla="*/ 19 w 134"/>
                <a:gd name="T21" fmla="*/ 82 h 126"/>
                <a:gd name="T22" fmla="*/ 13 w 134"/>
                <a:gd name="T23" fmla="*/ 82 h 126"/>
                <a:gd name="T24" fmla="*/ 9 w 134"/>
                <a:gd name="T25" fmla="*/ 83 h 126"/>
                <a:gd name="T26" fmla="*/ 4 w 134"/>
                <a:gd name="T27" fmla="*/ 85 h 126"/>
                <a:gd name="T28" fmla="*/ 0 w 134"/>
                <a:gd name="T29" fmla="*/ 87 h 126"/>
                <a:gd name="T30" fmla="*/ 1 w 134"/>
                <a:gd name="T31" fmla="*/ 89 h 126"/>
                <a:gd name="T32" fmla="*/ 2 w 134"/>
                <a:gd name="T33" fmla="*/ 91 h 126"/>
                <a:gd name="T34" fmla="*/ 3 w 134"/>
                <a:gd name="T35" fmla="*/ 96 h 126"/>
                <a:gd name="T36" fmla="*/ 8 w 134"/>
                <a:gd name="T37" fmla="*/ 101 h 126"/>
                <a:gd name="T38" fmla="*/ 8 w 134"/>
                <a:gd name="T39" fmla="*/ 108 h 126"/>
                <a:gd name="T40" fmla="*/ 10 w 134"/>
                <a:gd name="T41" fmla="*/ 110 h 126"/>
                <a:gd name="T42" fmla="*/ 15 w 134"/>
                <a:gd name="T43" fmla="*/ 109 h 126"/>
                <a:gd name="T44" fmla="*/ 20 w 134"/>
                <a:gd name="T45" fmla="*/ 110 h 126"/>
                <a:gd name="T46" fmla="*/ 26 w 134"/>
                <a:gd name="T47" fmla="*/ 106 h 126"/>
                <a:gd name="T48" fmla="*/ 29 w 134"/>
                <a:gd name="T49" fmla="*/ 112 h 126"/>
                <a:gd name="T50" fmla="*/ 32 w 134"/>
                <a:gd name="T51" fmla="*/ 115 h 126"/>
                <a:gd name="T52" fmla="*/ 32 w 134"/>
                <a:gd name="T53" fmla="*/ 118 h 126"/>
                <a:gd name="T54" fmla="*/ 34 w 134"/>
                <a:gd name="T55" fmla="*/ 123 h 126"/>
                <a:gd name="T56" fmla="*/ 37 w 134"/>
                <a:gd name="T57" fmla="*/ 123 h 126"/>
                <a:gd name="T58" fmla="*/ 41 w 134"/>
                <a:gd name="T59" fmla="*/ 125 h 126"/>
                <a:gd name="T60" fmla="*/ 46 w 134"/>
                <a:gd name="T61" fmla="*/ 122 h 126"/>
                <a:gd name="T62" fmla="*/ 50 w 134"/>
                <a:gd name="T63" fmla="*/ 122 h 126"/>
                <a:gd name="T64" fmla="*/ 53 w 134"/>
                <a:gd name="T65" fmla="*/ 123 h 126"/>
                <a:gd name="T66" fmla="*/ 55 w 134"/>
                <a:gd name="T67" fmla="*/ 122 h 126"/>
                <a:gd name="T68" fmla="*/ 57 w 134"/>
                <a:gd name="T69" fmla="*/ 116 h 126"/>
                <a:gd name="T70" fmla="*/ 57 w 134"/>
                <a:gd name="T71" fmla="*/ 111 h 126"/>
                <a:gd name="T72" fmla="*/ 63 w 134"/>
                <a:gd name="T73" fmla="*/ 108 h 126"/>
                <a:gd name="T74" fmla="*/ 66 w 134"/>
                <a:gd name="T75" fmla="*/ 103 h 126"/>
                <a:gd name="T76" fmla="*/ 69 w 134"/>
                <a:gd name="T77" fmla="*/ 97 h 126"/>
                <a:gd name="T78" fmla="*/ 74 w 134"/>
                <a:gd name="T79" fmla="*/ 97 h 126"/>
                <a:gd name="T80" fmla="*/ 77 w 134"/>
                <a:gd name="T81" fmla="*/ 94 h 126"/>
                <a:gd name="T82" fmla="*/ 81 w 134"/>
                <a:gd name="T83" fmla="*/ 92 h 126"/>
                <a:gd name="T84" fmla="*/ 84 w 134"/>
                <a:gd name="T85" fmla="*/ 90 h 126"/>
                <a:gd name="T86" fmla="*/ 91 w 134"/>
                <a:gd name="T87" fmla="*/ 87 h 126"/>
                <a:gd name="T88" fmla="*/ 97 w 134"/>
                <a:gd name="T89" fmla="*/ 85 h 126"/>
                <a:gd name="T90" fmla="*/ 107 w 134"/>
                <a:gd name="T91" fmla="*/ 85 h 126"/>
                <a:gd name="T92" fmla="*/ 113 w 134"/>
                <a:gd name="T93" fmla="*/ 83 h 126"/>
                <a:gd name="T94" fmla="*/ 126 w 134"/>
                <a:gd name="T95" fmla="*/ 82 h 126"/>
                <a:gd name="T96" fmla="*/ 131 w 134"/>
                <a:gd name="T97" fmla="*/ 78 h 126"/>
                <a:gd name="T98" fmla="*/ 134 w 134"/>
                <a:gd name="T99" fmla="*/ 72 h 126"/>
                <a:gd name="T100" fmla="*/ 134 w 134"/>
                <a:gd name="T101" fmla="*/ 51 h 126"/>
                <a:gd name="T102" fmla="*/ 127 w 134"/>
                <a:gd name="T103" fmla="*/ 5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126">
                  <a:moveTo>
                    <a:pt x="127" y="52"/>
                  </a:moveTo>
                  <a:cubicBezTo>
                    <a:pt x="127" y="52"/>
                    <a:pt x="127" y="46"/>
                    <a:pt x="123" y="44"/>
                  </a:cubicBezTo>
                  <a:cubicBezTo>
                    <a:pt x="119" y="42"/>
                    <a:pt x="114" y="41"/>
                    <a:pt x="114" y="41"/>
                  </a:cubicBezTo>
                  <a:cubicBezTo>
                    <a:pt x="114" y="41"/>
                    <a:pt x="112" y="36"/>
                    <a:pt x="109" y="34"/>
                  </a:cubicBezTo>
                  <a:cubicBezTo>
                    <a:pt x="108" y="32"/>
                    <a:pt x="81" y="15"/>
                    <a:pt x="60" y="0"/>
                  </a:cubicBezTo>
                  <a:cubicBezTo>
                    <a:pt x="46" y="0"/>
                    <a:pt x="46" y="0"/>
                    <a:pt x="46" y="0"/>
                  </a:cubicBezTo>
                  <a:cubicBezTo>
                    <a:pt x="54" y="71"/>
                    <a:pt x="54" y="71"/>
                    <a:pt x="54" y="71"/>
                  </a:cubicBezTo>
                  <a:cubicBezTo>
                    <a:pt x="56" y="74"/>
                    <a:pt x="56" y="74"/>
                    <a:pt x="56" y="74"/>
                  </a:cubicBezTo>
                  <a:cubicBezTo>
                    <a:pt x="56" y="74"/>
                    <a:pt x="57" y="80"/>
                    <a:pt x="55" y="81"/>
                  </a:cubicBezTo>
                  <a:cubicBezTo>
                    <a:pt x="54" y="81"/>
                    <a:pt x="24" y="81"/>
                    <a:pt x="24" y="81"/>
                  </a:cubicBezTo>
                  <a:cubicBezTo>
                    <a:pt x="24" y="81"/>
                    <a:pt x="21" y="82"/>
                    <a:pt x="19" y="82"/>
                  </a:cubicBezTo>
                  <a:cubicBezTo>
                    <a:pt x="17" y="82"/>
                    <a:pt x="14" y="81"/>
                    <a:pt x="13" y="82"/>
                  </a:cubicBezTo>
                  <a:cubicBezTo>
                    <a:pt x="13" y="83"/>
                    <a:pt x="13" y="86"/>
                    <a:pt x="9" y="83"/>
                  </a:cubicBezTo>
                  <a:cubicBezTo>
                    <a:pt x="5" y="80"/>
                    <a:pt x="4" y="82"/>
                    <a:pt x="4" y="85"/>
                  </a:cubicBezTo>
                  <a:cubicBezTo>
                    <a:pt x="4" y="86"/>
                    <a:pt x="2" y="87"/>
                    <a:pt x="0" y="87"/>
                  </a:cubicBezTo>
                  <a:cubicBezTo>
                    <a:pt x="0" y="88"/>
                    <a:pt x="1" y="89"/>
                    <a:pt x="1" y="89"/>
                  </a:cubicBezTo>
                  <a:cubicBezTo>
                    <a:pt x="2" y="91"/>
                    <a:pt x="2" y="91"/>
                    <a:pt x="2" y="91"/>
                  </a:cubicBezTo>
                  <a:cubicBezTo>
                    <a:pt x="2" y="91"/>
                    <a:pt x="2" y="95"/>
                    <a:pt x="3" y="96"/>
                  </a:cubicBezTo>
                  <a:cubicBezTo>
                    <a:pt x="5" y="98"/>
                    <a:pt x="7" y="100"/>
                    <a:pt x="8" y="101"/>
                  </a:cubicBezTo>
                  <a:cubicBezTo>
                    <a:pt x="8" y="103"/>
                    <a:pt x="8" y="108"/>
                    <a:pt x="8" y="108"/>
                  </a:cubicBezTo>
                  <a:cubicBezTo>
                    <a:pt x="8" y="108"/>
                    <a:pt x="9" y="112"/>
                    <a:pt x="10" y="110"/>
                  </a:cubicBezTo>
                  <a:cubicBezTo>
                    <a:pt x="11" y="108"/>
                    <a:pt x="14" y="112"/>
                    <a:pt x="15" y="109"/>
                  </a:cubicBezTo>
                  <a:cubicBezTo>
                    <a:pt x="15" y="107"/>
                    <a:pt x="19" y="110"/>
                    <a:pt x="20" y="110"/>
                  </a:cubicBezTo>
                  <a:cubicBezTo>
                    <a:pt x="21" y="110"/>
                    <a:pt x="25" y="105"/>
                    <a:pt x="26" y="106"/>
                  </a:cubicBezTo>
                  <a:cubicBezTo>
                    <a:pt x="27" y="106"/>
                    <a:pt x="29" y="110"/>
                    <a:pt x="29" y="112"/>
                  </a:cubicBezTo>
                  <a:cubicBezTo>
                    <a:pt x="29" y="113"/>
                    <a:pt x="33" y="115"/>
                    <a:pt x="32" y="115"/>
                  </a:cubicBezTo>
                  <a:cubicBezTo>
                    <a:pt x="30" y="116"/>
                    <a:pt x="30" y="118"/>
                    <a:pt x="32" y="118"/>
                  </a:cubicBezTo>
                  <a:cubicBezTo>
                    <a:pt x="33" y="118"/>
                    <a:pt x="33" y="121"/>
                    <a:pt x="34" y="123"/>
                  </a:cubicBezTo>
                  <a:cubicBezTo>
                    <a:pt x="35" y="124"/>
                    <a:pt x="36" y="125"/>
                    <a:pt x="37" y="123"/>
                  </a:cubicBezTo>
                  <a:cubicBezTo>
                    <a:pt x="38" y="121"/>
                    <a:pt x="40" y="123"/>
                    <a:pt x="41" y="125"/>
                  </a:cubicBezTo>
                  <a:cubicBezTo>
                    <a:pt x="42" y="126"/>
                    <a:pt x="45" y="124"/>
                    <a:pt x="46" y="122"/>
                  </a:cubicBezTo>
                  <a:cubicBezTo>
                    <a:pt x="46" y="120"/>
                    <a:pt x="50" y="120"/>
                    <a:pt x="50" y="122"/>
                  </a:cubicBezTo>
                  <a:cubicBezTo>
                    <a:pt x="50" y="124"/>
                    <a:pt x="50" y="125"/>
                    <a:pt x="53" y="123"/>
                  </a:cubicBezTo>
                  <a:cubicBezTo>
                    <a:pt x="54" y="122"/>
                    <a:pt x="54" y="122"/>
                    <a:pt x="55" y="122"/>
                  </a:cubicBezTo>
                  <a:cubicBezTo>
                    <a:pt x="56" y="120"/>
                    <a:pt x="57" y="117"/>
                    <a:pt x="57" y="116"/>
                  </a:cubicBezTo>
                  <a:cubicBezTo>
                    <a:pt x="58" y="115"/>
                    <a:pt x="56" y="111"/>
                    <a:pt x="57" y="111"/>
                  </a:cubicBezTo>
                  <a:cubicBezTo>
                    <a:pt x="58" y="110"/>
                    <a:pt x="62" y="111"/>
                    <a:pt x="63" y="108"/>
                  </a:cubicBezTo>
                  <a:cubicBezTo>
                    <a:pt x="64" y="105"/>
                    <a:pt x="66" y="103"/>
                    <a:pt x="66" y="103"/>
                  </a:cubicBezTo>
                  <a:cubicBezTo>
                    <a:pt x="66" y="103"/>
                    <a:pt x="66" y="96"/>
                    <a:pt x="69" y="97"/>
                  </a:cubicBezTo>
                  <a:cubicBezTo>
                    <a:pt x="71" y="98"/>
                    <a:pt x="73" y="100"/>
                    <a:pt x="74" y="97"/>
                  </a:cubicBezTo>
                  <a:cubicBezTo>
                    <a:pt x="74" y="95"/>
                    <a:pt x="76" y="96"/>
                    <a:pt x="77" y="94"/>
                  </a:cubicBezTo>
                  <a:cubicBezTo>
                    <a:pt x="78" y="91"/>
                    <a:pt x="79" y="91"/>
                    <a:pt x="81" y="92"/>
                  </a:cubicBezTo>
                  <a:cubicBezTo>
                    <a:pt x="83" y="92"/>
                    <a:pt x="84" y="91"/>
                    <a:pt x="84" y="90"/>
                  </a:cubicBezTo>
                  <a:cubicBezTo>
                    <a:pt x="84" y="89"/>
                    <a:pt x="88" y="89"/>
                    <a:pt x="91" y="87"/>
                  </a:cubicBezTo>
                  <a:cubicBezTo>
                    <a:pt x="94" y="85"/>
                    <a:pt x="96" y="83"/>
                    <a:pt x="97" y="85"/>
                  </a:cubicBezTo>
                  <a:cubicBezTo>
                    <a:pt x="98" y="86"/>
                    <a:pt x="106" y="86"/>
                    <a:pt x="107" y="85"/>
                  </a:cubicBezTo>
                  <a:cubicBezTo>
                    <a:pt x="108" y="85"/>
                    <a:pt x="111" y="82"/>
                    <a:pt x="113" y="83"/>
                  </a:cubicBezTo>
                  <a:cubicBezTo>
                    <a:pt x="116" y="83"/>
                    <a:pt x="123" y="82"/>
                    <a:pt x="126" y="82"/>
                  </a:cubicBezTo>
                  <a:cubicBezTo>
                    <a:pt x="129" y="82"/>
                    <a:pt x="130" y="79"/>
                    <a:pt x="131" y="78"/>
                  </a:cubicBezTo>
                  <a:cubicBezTo>
                    <a:pt x="132" y="77"/>
                    <a:pt x="133" y="73"/>
                    <a:pt x="134" y="72"/>
                  </a:cubicBezTo>
                  <a:cubicBezTo>
                    <a:pt x="134" y="72"/>
                    <a:pt x="134" y="57"/>
                    <a:pt x="134" y="51"/>
                  </a:cubicBezTo>
                  <a:cubicBezTo>
                    <a:pt x="131" y="51"/>
                    <a:pt x="127" y="52"/>
                    <a:pt x="127" y="5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5" name="Freeform 34"/>
            <p:cNvSpPr>
              <a:spLocks/>
            </p:cNvSpPr>
            <p:nvPr/>
          </p:nvSpPr>
          <p:spPr bwMode="auto">
            <a:xfrm>
              <a:off x="8535438" y="5622471"/>
              <a:ext cx="230188" cy="166688"/>
            </a:xfrm>
            <a:custGeom>
              <a:avLst/>
              <a:gdLst>
                <a:gd name="T0" fmla="*/ 66 w 66"/>
                <a:gd name="T1" fmla="*/ 27 h 48"/>
                <a:gd name="T2" fmla="*/ 63 w 66"/>
                <a:gd name="T3" fmla="*/ 25 h 48"/>
                <a:gd name="T4" fmla="*/ 62 w 66"/>
                <a:gd name="T5" fmla="*/ 21 h 48"/>
                <a:gd name="T6" fmla="*/ 58 w 66"/>
                <a:gd name="T7" fmla="*/ 22 h 48"/>
                <a:gd name="T8" fmla="*/ 55 w 66"/>
                <a:gd name="T9" fmla="*/ 19 h 48"/>
                <a:gd name="T10" fmla="*/ 53 w 66"/>
                <a:gd name="T11" fmla="*/ 16 h 48"/>
                <a:gd name="T12" fmla="*/ 50 w 66"/>
                <a:gd name="T13" fmla="*/ 11 h 48"/>
                <a:gd name="T14" fmla="*/ 47 w 66"/>
                <a:gd name="T15" fmla="*/ 7 h 48"/>
                <a:gd name="T16" fmla="*/ 47 w 66"/>
                <a:gd name="T17" fmla="*/ 2 h 48"/>
                <a:gd name="T18" fmla="*/ 42 w 66"/>
                <a:gd name="T19" fmla="*/ 2 h 48"/>
                <a:gd name="T20" fmla="*/ 36 w 66"/>
                <a:gd name="T21" fmla="*/ 4 h 48"/>
                <a:gd name="T22" fmla="*/ 29 w 66"/>
                <a:gd name="T23" fmla="*/ 7 h 48"/>
                <a:gd name="T24" fmla="*/ 26 w 66"/>
                <a:gd name="T25" fmla="*/ 9 h 48"/>
                <a:gd name="T26" fmla="*/ 22 w 66"/>
                <a:gd name="T27" fmla="*/ 11 h 48"/>
                <a:gd name="T28" fmla="*/ 19 w 66"/>
                <a:gd name="T29" fmla="*/ 14 h 48"/>
                <a:gd name="T30" fmla="*/ 14 w 66"/>
                <a:gd name="T31" fmla="*/ 14 h 48"/>
                <a:gd name="T32" fmla="*/ 11 w 66"/>
                <a:gd name="T33" fmla="*/ 20 h 48"/>
                <a:gd name="T34" fmla="*/ 8 w 66"/>
                <a:gd name="T35" fmla="*/ 25 h 48"/>
                <a:gd name="T36" fmla="*/ 2 w 66"/>
                <a:gd name="T37" fmla="*/ 28 h 48"/>
                <a:gd name="T38" fmla="*/ 2 w 66"/>
                <a:gd name="T39" fmla="*/ 33 h 48"/>
                <a:gd name="T40" fmla="*/ 0 w 66"/>
                <a:gd name="T41" fmla="*/ 39 h 48"/>
                <a:gd name="T42" fmla="*/ 4 w 66"/>
                <a:gd name="T43" fmla="*/ 42 h 48"/>
                <a:gd name="T44" fmla="*/ 11 w 66"/>
                <a:gd name="T45" fmla="*/ 45 h 48"/>
                <a:gd name="T46" fmla="*/ 21 w 66"/>
                <a:gd name="T47" fmla="*/ 44 h 48"/>
                <a:gd name="T48" fmla="*/ 23 w 66"/>
                <a:gd name="T49" fmla="*/ 43 h 48"/>
                <a:gd name="T50" fmla="*/ 22 w 66"/>
                <a:gd name="T51" fmla="*/ 35 h 48"/>
                <a:gd name="T52" fmla="*/ 42 w 66"/>
                <a:gd name="T53" fmla="*/ 36 h 48"/>
                <a:gd name="T54" fmla="*/ 45 w 66"/>
                <a:gd name="T55" fmla="*/ 34 h 48"/>
                <a:gd name="T56" fmla="*/ 53 w 66"/>
                <a:gd name="T57" fmla="*/ 35 h 48"/>
                <a:gd name="T58" fmla="*/ 57 w 66"/>
                <a:gd name="T59" fmla="*/ 32 h 48"/>
                <a:gd name="T60" fmla="*/ 64 w 66"/>
                <a:gd name="T61" fmla="*/ 30 h 48"/>
                <a:gd name="T62" fmla="*/ 66 w 66"/>
                <a:gd name="T63" fmla="*/ 27 h 48"/>
                <a:gd name="T64" fmla="*/ 66 w 66"/>
                <a:gd name="T65"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48">
                  <a:moveTo>
                    <a:pt x="66" y="27"/>
                  </a:moveTo>
                  <a:cubicBezTo>
                    <a:pt x="65" y="26"/>
                    <a:pt x="63" y="25"/>
                    <a:pt x="63" y="25"/>
                  </a:cubicBezTo>
                  <a:cubicBezTo>
                    <a:pt x="62" y="25"/>
                    <a:pt x="62" y="22"/>
                    <a:pt x="62" y="21"/>
                  </a:cubicBezTo>
                  <a:cubicBezTo>
                    <a:pt x="62" y="20"/>
                    <a:pt x="59" y="22"/>
                    <a:pt x="58" y="22"/>
                  </a:cubicBezTo>
                  <a:cubicBezTo>
                    <a:pt x="57" y="21"/>
                    <a:pt x="56" y="19"/>
                    <a:pt x="55" y="19"/>
                  </a:cubicBezTo>
                  <a:cubicBezTo>
                    <a:pt x="53" y="19"/>
                    <a:pt x="53" y="17"/>
                    <a:pt x="53" y="16"/>
                  </a:cubicBezTo>
                  <a:cubicBezTo>
                    <a:pt x="53" y="14"/>
                    <a:pt x="51" y="12"/>
                    <a:pt x="50" y="11"/>
                  </a:cubicBezTo>
                  <a:cubicBezTo>
                    <a:pt x="48" y="10"/>
                    <a:pt x="48" y="7"/>
                    <a:pt x="47" y="7"/>
                  </a:cubicBezTo>
                  <a:cubicBezTo>
                    <a:pt x="46" y="6"/>
                    <a:pt x="47" y="4"/>
                    <a:pt x="47" y="2"/>
                  </a:cubicBezTo>
                  <a:cubicBezTo>
                    <a:pt x="45" y="2"/>
                    <a:pt x="42" y="2"/>
                    <a:pt x="42" y="2"/>
                  </a:cubicBezTo>
                  <a:cubicBezTo>
                    <a:pt x="41" y="0"/>
                    <a:pt x="39" y="2"/>
                    <a:pt x="36" y="4"/>
                  </a:cubicBezTo>
                  <a:cubicBezTo>
                    <a:pt x="33" y="6"/>
                    <a:pt x="29" y="6"/>
                    <a:pt x="29" y="7"/>
                  </a:cubicBezTo>
                  <a:cubicBezTo>
                    <a:pt x="29" y="8"/>
                    <a:pt x="28" y="9"/>
                    <a:pt x="26" y="9"/>
                  </a:cubicBezTo>
                  <a:cubicBezTo>
                    <a:pt x="24" y="8"/>
                    <a:pt x="23" y="8"/>
                    <a:pt x="22" y="11"/>
                  </a:cubicBezTo>
                  <a:cubicBezTo>
                    <a:pt x="21" y="13"/>
                    <a:pt x="19" y="12"/>
                    <a:pt x="19" y="14"/>
                  </a:cubicBezTo>
                  <a:cubicBezTo>
                    <a:pt x="18" y="17"/>
                    <a:pt x="16" y="15"/>
                    <a:pt x="14" y="14"/>
                  </a:cubicBezTo>
                  <a:cubicBezTo>
                    <a:pt x="11" y="13"/>
                    <a:pt x="11" y="20"/>
                    <a:pt x="11" y="20"/>
                  </a:cubicBezTo>
                  <a:cubicBezTo>
                    <a:pt x="11" y="20"/>
                    <a:pt x="9" y="22"/>
                    <a:pt x="8" y="25"/>
                  </a:cubicBezTo>
                  <a:cubicBezTo>
                    <a:pt x="7" y="28"/>
                    <a:pt x="3" y="27"/>
                    <a:pt x="2" y="28"/>
                  </a:cubicBezTo>
                  <a:cubicBezTo>
                    <a:pt x="1" y="28"/>
                    <a:pt x="3" y="32"/>
                    <a:pt x="2" y="33"/>
                  </a:cubicBezTo>
                  <a:cubicBezTo>
                    <a:pt x="2" y="34"/>
                    <a:pt x="1" y="37"/>
                    <a:pt x="0" y="39"/>
                  </a:cubicBezTo>
                  <a:cubicBezTo>
                    <a:pt x="2" y="40"/>
                    <a:pt x="4" y="41"/>
                    <a:pt x="4" y="42"/>
                  </a:cubicBezTo>
                  <a:cubicBezTo>
                    <a:pt x="5" y="43"/>
                    <a:pt x="9" y="48"/>
                    <a:pt x="11" y="45"/>
                  </a:cubicBezTo>
                  <a:cubicBezTo>
                    <a:pt x="13" y="43"/>
                    <a:pt x="19" y="43"/>
                    <a:pt x="21" y="44"/>
                  </a:cubicBezTo>
                  <a:cubicBezTo>
                    <a:pt x="22" y="46"/>
                    <a:pt x="23" y="45"/>
                    <a:pt x="23" y="43"/>
                  </a:cubicBezTo>
                  <a:cubicBezTo>
                    <a:pt x="24" y="42"/>
                    <a:pt x="21" y="37"/>
                    <a:pt x="22" y="35"/>
                  </a:cubicBezTo>
                  <a:cubicBezTo>
                    <a:pt x="23" y="34"/>
                    <a:pt x="41" y="35"/>
                    <a:pt x="42" y="36"/>
                  </a:cubicBezTo>
                  <a:cubicBezTo>
                    <a:pt x="43" y="37"/>
                    <a:pt x="43" y="33"/>
                    <a:pt x="45" y="34"/>
                  </a:cubicBezTo>
                  <a:cubicBezTo>
                    <a:pt x="48" y="34"/>
                    <a:pt x="51" y="35"/>
                    <a:pt x="53" y="35"/>
                  </a:cubicBezTo>
                  <a:cubicBezTo>
                    <a:pt x="54" y="34"/>
                    <a:pt x="56" y="32"/>
                    <a:pt x="57" y="32"/>
                  </a:cubicBezTo>
                  <a:cubicBezTo>
                    <a:pt x="58" y="32"/>
                    <a:pt x="63" y="31"/>
                    <a:pt x="64" y="30"/>
                  </a:cubicBezTo>
                  <a:cubicBezTo>
                    <a:pt x="65" y="29"/>
                    <a:pt x="66" y="29"/>
                    <a:pt x="66" y="27"/>
                  </a:cubicBezTo>
                  <a:cubicBezTo>
                    <a:pt x="66" y="27"/>
                    <a:pt x="66" y="27"/>
                    <a:pt x="66" y="2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6" name="Freeform 35"/>
            <p:cNvSpPr>
              <a:spLocks/>
            </p:cNvSpPr>
            <p:nvPr/>
          </p:nvSpPr>
          <p:spPr bwMode="auto">
            <a:xfrm>
              <a:off x="8695775" y="5379584"/>
              <a:ext cx="433388" cy="341313"/>
            </a:xfrm>
            <a:custGeom>
              <a:avLst/>
              <a:gdLst>
                <a:gd name="T0" fmla="*/ 120 w 125"/>
                <a:gd name="T1" fmla="*/ 14 h 98"/>
                <a:gd name="T2" fmla="*/ 119 w 125"/>
                <a:gd name="T3" fmla="*/ 4 h 98"/>
                <a:gd name="T4" fmla="*/ 113 w 125"/>
                <a:gd name="T5" fmla="*/ 8 h 98"/>
                <a:gd name="T6" fmla="*/ 108 w 125"/>
                <a:gd name="T7" fmla="*/ 3 h 98"/>
                <a:gd name="T8" fmla="*/ 96 w 125"/>
                <a:gd name="T9" fmla="*/ 0 h 98"/>
                <a:gd name="T10" fmla="*/ 61 w 125"/>
                <a:gd name="T11" fmla="*/ 22 h 98"/>
                <a:gd name="T12" fmla="*/ 47 w 125"/>
                <a:gd name="T13" fmla="*/ 34 h 98"/>
                <a:gd name="T14" fmla="*/ 34 w 125"/>
                <a:gd name="T15" fmla="*/ 38 h 98"/>
                <a:gd name="T16" fmla="*/ 33 w 125"/>
                <a:gd name="T17" fmla="*/ 38 h 98"/>
                <a:gd name="T18" fmla="*/ 33 w 125"/>
                <a:gd name="T19" fmla="*/ 59 h 98"/>
                <a:gd name="T20" fmla="*/ 30 w 125"/>
                <a:gd name="T21" fmla="*/ 65 h 98"/>
                <a:gd name="T22" fmla="*/ 25 w 125"/>
                <a:gd name="T23" fmla="*/ 69 h 98"/>
                <a:gd name="T24" fmla="*/ 12 w 125"/>
                <a:gd name="T25" fmla="*/ 70 h 98"/>
                <a:gd name="T26" fmla="*/ 6 w 125"/>
                <a:gd name="T27" fmla="*/ 72 h 98"/>
                <a:gd name="T28" fmla="*/ 1 w 125"/>
                <a:gd name="T29" fmla="*/ 72 h 98"/>
                <a:gd name="T30" fmla="*/ 1 w 125"/>
                <a:gd name="T31" fmla="*/ 77 h 98"/>
                <a:gd name="T32" fmla="*/ 4 w 125"/>
                <a:gd name="T33" fmla="*/ 81 h 98"/>
                <a:gd name="T34" fmla="*/ 7 w 125"/>
                <a:gd name="T35" fmla="*/ 86 h 98"/>
                <a:gd name="T36" fmla="*/ 9 w 125"/>
                <a:gd name="T37" fmla="*/ 89 h 98"/>
                <a:gd name="T38" fmla="*/ 12 w 125"/>
                <a:gd name="T39" fmla="*/ 92 h 98"/>
                <a:gd name="T40" fmla="*/ 16 w 125"/>
                <a:gd name="T41" fmla="*/ 91 h 98"/>
                <a:gd name="T42" fmla="*/ 17 w 125"/>
                <a:gd name="T43" fmla="*/ 95 h 98"/>
                <a:gd name="T44" fmla="*/ 20 w 125"/>
                <a:gd name="T45" fmla="*/ 97 h 98"/>
                <a:gd name="T46" fmla="*/ 23 w 125"/>
                <a:gd name="T47" fmla="*/ 93 h 98"/>
                <a:gd name="T48" fmla="*/ 25 w 125"/>
                <a:gd name="T49" fmla="*/ 97 h 98"/>
                <a:gd name="T50" fmla="*/ 29 w 125"/>
                <a:gd name="T51" fmla="*/ 96 h 98"/>
                <a:gd name="T52" fmla="*/ 32 w 125"/>
                <a:gd name="T53" fmla="*/ 90 h 98"/>
                <a:gd name="T54" fmla="*/ 34 w 125"/>
                <a:gd name="T55" fmla="*/ 83 h 98"/>
                <a:gd name="T56" fmla="*/ 41 w 125"/>
                <a:gd name="T57" fmla="*/ 83 h 98"/>
                <a:gd name="T58" fmla="*/ 46 w 125"/>
                <a:gd name="T59" fmla="*/ 82 h 98"/>
                <a:gd name="T60" fmla="*/ 53 w 125"/>
                <a:gd name="T61" fmla="*/ 84 h 98"/>
                <a:gd name="T62" fmla="*/ 57 w 125"/>
                <a:gd name="T63" fmla="*/ 88 h 98"/>
                <a:gd name="T64" fmla="*/ 64 w 125"/>
                <a:gd name="T65" fmla="*/ 86 h 98"/>
                <a:gd name="T66" fmla="*/ 70 w 125"/>
                <a:gd name="T67" fmla="*/ 89 h 98"/>
                <a:gd name="T68" fmla="*/ 78 w 125"/>
                <a:gd name="T69" fmla="*/ 89 h 98"/>
                <a:gd name="T70" fmla="*/ 84 w 125"/>
                <a:gd name="T71" fmla="*/ 86 h 98"/>
                <a:gd name="T72" fmla="*/ 94 w 125"/>
                <a:gd name="T73" fmla="*/ 86 h 98"/>
                <a:gd name="T74" fmla="*/ 101 w 125"/>
                <a:gd name="T75" fmla="*/ 87 h 98"/>
                <a:gd name="T76" fmla="*/ 106 w 125"/>
                <a:gd name="T77" fmla="*/ 82 h 98"/>
                <a:gd name="T78" fmla="*/ 108 w 125"/>
                <a:gd name="T79" fmla="*/ 82 h 98"/>
                <a:gd name="T80" fmla="*/ 108 w 125"/>
                <a:gd name="T81" fmla="*/ 80 h 98"/>
                <a:gd name="T82" fmla="*/ 109 w 125"/>
                <a:gd name="T83" fmla="*/ 73 h 98"/>
                <a:gd name="T84" fmla="*/ 122 w 125"/>
                <a:gd name="T85" fmla="*/ 57 h 98"/>
                <a:gd name="T86" fmla="*/ 123 w 125"/>
                <a:gd name="T87" fmla="*/ 37 h 98"/>
                <a:gd name="T88" fmla="*/ 124 w 125"/>
                <a:gd name="T89" fmla="*/ 28 h 98"/>
                <a:gd name="T90" fmla="*/ 123 w 125"/>
                <a:gd name="T91" fmla="*/ 22 h 98"/>
                <a:gd name="T92" fmla="*/ 120 w 125"/>
                <a:gd name="T93" fmla="*/ 1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5" h="98">
                  <a:moveTo>
                    <a:pt x="120" y="14"/>
                  </a:moveTo>
                  <a:cubicBezTo>
                    <a:pt x="120" y="13"/>
                    <a:pt x="119" y="8"/>
                    <a:pt x="119" y="4"/>
                  </a:cubicBezTo>
                  <a:cubicBezTo>
                    <a:pt x="113" y="8"/>
                    <a:pt x="113" y="8"/>
                    <a:pt x="113" y="8"/>
                  </a:cubicBezTo>
                  <a:cubicBezTo>
                    <a:pt x="113" y="8"/>
                    <a:pt x="111" y="5"/>
                    <a:pt x="108" y="3"/>
                  </a:cubicBezTo>
                  <a:cubicBezTo>
                    <a:pt x="104" y="0"/>
                    <a:pt x="96" y="0"/>
                    <a:pt x="96" y="0"/>
                  </a:cubicBezTo>
                  <a:cubicBezTo>
                    <a:pt x="61" y="22"/>
                    <a:pt x="61" y="22"/>
                    <a:pt x="61" y="22"/>
                  </a:cubicBezTo>
                  <a:cubicBezTo>
                    <a:pt x="47" y="34"/>
                    <a:pt x="47" y="34"/>
                    <a:pt x="47" y="34"/>
                  </a:cubicBezTo>
                  <a:cubicBezTo>
                    <a:pt x="47" y="34"/>
                    <a:pt x="37" y="37"/>
                    <a:pt x="34" y="38"/>
                  </a:cubicBezTo>
                  <a:cubicBezTo>
                    <a:pt x="34" y="38"/>
                    <a:pt x="34" y="38"/>
                    <a:pt x="33" y="38"/>
                  </a:cubicBezTo>
                  <a:cubicBezTo>
                    <a:pt x="33" y="44"/>
                    <a:pt x="33" y="59"/>
                    <a:pt x="33" y="59"/>
                  </a:cubicBezTo>
                  <a:cubicBezTo>
                    <a:pt x="32" y="60"/>
                    <a:pt x="31" y="64"/>
                    <a:pt x="30" y="65"/>
                  </a:cubicBezTo>
                  <a:cubicBezTo>
                    <a:pt x="29" y="66"/>
                    <a:pt x="28" y="69"/>
                    <a:pt x="25" y="69"/>
                  </a:cubicBezTo>
                  <a:cubicBezTo>
                    <a:pt x="22" y="69"/>
                    <a:pt x="15" y="70"/>
                    <a:pt x="12" y="70"/>
                  </a:cubicBezTo>
                  <a:cubicBezTo>
                    <a:pt x="10" y="69"/>
                    <a:pt x="7" y="72"/>
                    <a:pt x="6" y="72"/>
                  </a:cubicBezTo>
                  <a:cubicBezTo>
                    <a:pt x="5" y="72"/>
                    <a:pt x="3" y="72"/>
                    <a:pt x="1" y="72"/>
                  </a:cubicBezTo>
                  <a:cubicBezTo>
                    <a:pt x="1" y="74"/>
                    <a:pt x="0" y="76"/>
                    <a:pt x="1" y="77"/>
                  </a:cubicBezTo>
                  <a:cubicBezTo>
                    <a:pt x="2" y="77"/>
                    <a:pt x="2" y="80"/>
                    <a:pt x="4" y="81"/>
                  </a:cubicBezTo>
                  <a:cubicBezTo>
                    <a:pt x="5" y="82"/>
                    <a:pt x="7" y="84"/>
                    <a:pt x="7" y="86"/>
                  </a:cubicBezTo>
                  <a:cubicBezTo>
                    <a:pt x="7" y="87"/>
                    <a:pt x="7" y="89"/>
                    <a:pt x="9" y="89"/>
                  </a:cubicBezTo>
                  <a:cubicBezTo>
                    <a:pt x="10" y="89"/>
                    <a:pt x="11" y="91"/>
                    <a:pt x="12" y="92"/>
                  </a:cubicBezTo>
                  <a:cubicBezTo>
                    <a:pt x="13" y="92"/>
                    <a:pt x="16" y="90"/>
                    <a:pt x="16" y="91"/>
                  </a:cubicBezTo>
                  <a:cubicBezTo>
                    <a:pt x="16" y="92"/>
                    <a:pt x="16" y="95"/>
                    <a:pt x="17" y="95"/>
                  </a:cubicBezTo>
                  <a:cubicBezTo>
                    <a:pt x="17" y="95"/>
                    <a:pt x="19" y="96"/>
                    <a:pt x="20" y="97"/>
                  </a:cubicBezTo>
                  <a:cubicBezTo>
                    <a:pt x="19" y="95"/>
                    <a:pt x="20" y="92"/>
                    <a:pt x="23" y="93"/>
                  </a:cubicBezTo>
                  <a:cubicBezTo>
                    <a:pt x="25" y="94"/>
                    <a:pt x="23" y="96"/>
                    <a:pt x="25" y="97"/>
                  </a:cubicBezTo>
                  <a:cubicBezTo>
                    <a:pt x="27" y="98"/>
                    <a:pt x="29" y="97"/>
                    <a:pt x="29" y="96"/>
                  </a:cubicBezTo>
                  <a:cubicBezTo>
                    <a:pt x="29" y="94"/>
                    <a:pt x="31" y="91"/>
                    <a:pt x="32" y="90"/>
                  </a:cubicBezTo>
                  <a:cubicBezTo>
                    <a:pt x="33" y="89"/>
                    <a:pt x="33" y="85"/>
                    <a:pt x="34" y="83"/>
                  </a:cubicBezTo>
                  <a:cubicBezTo>
                    <a:pt x="36" y="82"/>
                    <a:pt x="40" y="83"/>
                    <a:pt x="41" y="83"/>
                  </a:cubicBezTo>
                  <a:cubicBezTo>
                    <a:pt x="43" y="84"/>
                    <a:pt x="44" y="80"/>
                    <a:pt x="46" y="82"/>
                  </a:cubicBezTo>
                  <a:cubicBezTo>
                    <a:pt x="48" y="83"/>
                    <a:pt x="51" y="82"/>
                    <a:pt x="53" y="84"/>
                  </a:cubicBezTo>
                  <a:cubicBezTo>
                    <a:pt x="54" y="85"/>
                    <a:pt x="55" y="89"/>
                    <a:pt x="57" y="88"/>
                  </a:cubicBezTo>
                  <a:cubicBezTo>
                    <a:pt x="60" y="87"/>
                    <a:pt x="62" y="86"/>
                    <a:pt x="64" y="86"/>
                  </a:cubicBezTo>
                  <a:cubicBezTo>
                    <a:pt x="65" y="86"/>
                    <a:pt x="69" y="89"/>
                    <a:pt x="70" y="89"/>
                  </a:cubicBezTo>
                  <a:cubicBezTo>
                    <a:pt x="71" y="90"/>
                    <a:pt x="76" y="90"/>
                    <a:pt x="78" y="89"/>
                  </a:cubicBezTo>
                  <a:cubicBezTo>
                    <a:pt x="80" y="88"/>
                    <a:pt x="82" y="85"/>
                    <a:pt x="84" y="86"/>
                  </a:cubicBezTo>
                  <a:cubicBezTo>
                    <a:pt x="86" y="86"/>
                    <a:pt x="93" y="85"/>
                    <a:pt x="94" y="86"/>
                  </a:cubicBezTo>
                  <a:cubicBezTo>
                    <a:pt x="95" y="87"/>
                    <a:pt x="99" y="88"/>
                    <a:pt x="101" y="87"/>
                  </a:cubicBezTo>
                  <a:cubicBezTo>
                    <a:pt x="103" y="87"/>
                    <a:pt x="105" y="83"/>
                    <a:pt x="106" y="82"/>
                  </a:cubicBezTo>
                  <a:cubicBezTo>
                    <a:pt x="107" y="82"/>
                    <a:pt x="107" y="82"/>
                    <a:pt x="108" y="82"/>
                  </a:cubicBezTo>
                  <a:cubicBezTo>
                    <a:pt x="108" y="81"/>
                    <a:pt x="108" y="80"/>
                    <a:pt x="108" y="80"/>
                  </a:cubicBezTo>
                  <a:cubicBezTo>
                    <a:pt x="108" y="75"/>
                    <a:pt x="109" y="77"/>
                    <a:pt x="109" y="73"/>
                  </a:cubicBezTo>
                  <a:cubicBezTo>
                    <a:pt x="110" y="68"/>
                    <a:pt x="121" y="57"/>
                    <a:pt x="122" y="57"/>
                  </a:cubicBezTo>
                  <a:cubicBezTo>
                    <a:pt x="123" y="56"/>
                    <a:pt x="123" y="39"/>
                    <a:pt x="123" y="37"/>
                  </a:cubicBezTo>
                  <a:cubicBezTo>
                    <a:pt x="123" y="34"/>
                    <a:pt x="124" y="31"/>
                    <a:pt x="124" y="28"/>
                  </a:cubicBezTo>
                  <a:cubicBezTo>
                    <a:pt x="125" y="25"/>
                    <a:pt x="123" y="25"/>
                    <a:pt x="123" y="22"/>
                  </a:cubicBezTo>
                  <a:cubicBezTo>
                    <a:pt x="123" y="19"/>
                    <a:pt x="120" y="16"/>
                    <a:pt x="120"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7" name="Freeform 36"/>
            <p:cNvSpPr>
              <a:spLocks/>
            </p:cNvSpPr>
            <p:nvPr/>
          </p:nvSpPr>
          <p:spPr bwMode="auto">
            <a:xfrm>
              <a:off x="9070425" y="5379584"/>
              <a:ext cx="277813" cy="465138"/>
            </a:xfrm>
            <a:custGeom>
              <a:avLst/>
              <a:gdLst>
                <a:gd name="T0" fmla="*/ 80 w 80"/>
                <a:gd name="T1" fmla="*/ 33 h 134"/>
                <a:gd name="T2" fmla="*/ 18 w 80"/>
                <a:gd name="T3" fmla="*/ 0 h 134"/>
                <a:gd name="T4" fmla="*/ 11 w 80"/>
                <a:gd name="T5" fmla="*/ 4 h 134"/>
                <a:gd name="T6" fmla="*/ 12 w 80"/>
                <a:gd name="T7" fmla="*/ 14 h 134"/>
                <a:gd name="T8" fmla="*/ 15 w 80"/>
                <a:gd name="T9" fmla="*/ 22 h 134"/>
                <a:gd name="T10" fmla="*/ 16 w 80"/>
                <a:gd name="T11" fmla="*/ 28 h 134"/>
                <a:gd name="T12" fmla="*/ 15 w 80"/>
                <a:gd name="T13" fmla="*/ 37 h 134"/>
                <a:gd name="T14" fmla="*/ 14 w 80"/>
                <a:gd name="T15" fmla="*/ 57 h 134"/>
                <a:gd name="T16" fmla="*/ 1 w 80"/>
                <a:gd name="T17" fmla="*/ 73 h 134"/>
                <a:gd name="T18" fmla="*/ 0 w 80"/>
                <a:gd name="T19" fmla="*/ 80 h 134"/>
                <a:gd name="T20" fmla="*/ 0 w 80"/>
                <a:gd name="T21" fmla="*/ 82 h 134"/>
                <a:gd name="T22" fmla="*/ 1 w 80"/>
                <a:gd name="T23" fmla="*/ 84 h 134"/>
                <a:gd name="T24" fmla="*/ 5 w 80"/>
                <a:gd name="T25" fmla="*/ 87 h 134"/>
                <a:gd name="T26" fmla="*/ 10 w 80"/>
                <a:gd name="T27" fmla="*/ 95 h 134"/>
                <a:gd name="T28" fmla="*/ 11 w 80"/>
                <a:gd name="T29" fmla="*/ 102 h 134"/>
                <a:gd name="T30" fmla="*/ 14 w 80"/>
                <a:gd name="T31" fmla="*/ 112 h 134"/>
                <a:gd name="T32" fmla="*/ 11 w 80"/>
                <a:gd name="T33" fmla="*/ 113 h 134"/>
                <a:gd name="T34" fmla="*/ 4 w 80"/>
                <a:gd name="T35" fmla="*/ 114 h 134"/>
                <a:gd name="T36" fmla="*/ 6 w 80"/>
                <a:gd name="T37" fmla="*/ 120 h 134"/>
                <a:gd name="T38" fmla="*/ 12 w 80"/>
                <a:gd name="T39" fmla="*/ 127 h 134"/>
                <a:gd name="T40" fmla="*/ 16 w 80"/>
                <a:gd name="T41" fmla="*/ 133 h 134"/>
                <a:gd name="T42" fmla="*/ 20 w 80"/>
                <a:gd name="T43" fmla="*/ 131 h 134"/>
                <a:gd name="T44" fmla="*/ 25 w 80"/>
                <a:gd name="T45" fmla="*/ 131 h 134"/>
                <a:gd name="T46" fmla="*/ 34 w 80"/>
                <a:gd name="T47" fmla="*/ 129 h 134"/>
                <a:gd name="T48" fmla="*/ 41 w 80"/>
                <a:gd name="T49" fmla="*/ 125 h 134"/>
                <a:gd name="T50" fmla="*/ 42 w 80"/>
                <a:gd name="T51" fmla="*/ 121 h 134"/>
                <a:gd name="T52" fmla="*/ 53 w 80"/>
                <a:gd name="T53" fmla="*/ 118 h 134"/>
                <a:gd name="T54" fmla="*/ 61 w 80"/>
                <a:gd name="T55" fmla="*/ 110 h 134"/>
                <a:gd name="T56" fmla="*/ 63 w 80"/>
                <a:gd name="T57" fmla="*/ 107 h 134"/>
                <a:gd name="T58" fmla="*/ 69 w 80"/>
                <a:gd name="T59" fmla="*/ 104 h 134"/>
                <a:gd name="T60" fmla="*/ 71 w 80"/>
                <a:gd name="T61" fmla="*/ 104 h 134"/>
                <a:gd name="T62" fmla="*/ 70 w 80"/>
                <a:gd name="T63" fmla="*/ 104 h 134"/>
                <a:gd name="T64" fmla="*/ 71 w 80"/>
                <a:gd name="T65" fmla="*/ 100 h 134"/>
                <a:gd name="T66" fmla="*/ 67 w 80"/>
                <a:gd name="T67" fmla="*/ 95 h 134"/>
                <a:gd name="T68" fmla="*/ 66 w 80"/>
                <a:gd name="T69" fmla="*/ 90 h 134"/>
                <a:gd name="T70" fmla="*/ 65 w 80"/>
                <a:gd name="T71" fmla="*/ 85 h 134"/>
                <a:gd name="T72" fmla="*/ 65 w 80"/>
                <a:gd name="T73" fmla="*/ 79 h 134"/>
                <a:gd name="T74" fmla="*/ 69 w 80"/>
                <a:gd name="T75" fmla="*/ 73 h 134"/>
                <a:gd name="T76" fmla="*/ 72 w 80"/>
                <a:gd name="T77" fmla="*/ 68 h 134"/>
                <a:gd name="T78" fmla="*/ 79 w 80"/>
                <a:gd name="T79" fmla="*/ 64 h 134"/>
                <a:gd name="T80" fmla="*/ 80 w 80"/>
                <a:gd name="T81" fmla="*/ 55 h 134"/>
                <a:gd name="T82" fmla="*/ 80 w 80"/>
                <a:gd name="T83" fmla="*/ 3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134">
                  <a:moveTo>
                    <a:pt x="80" y="33"/>
                  </a:moveTo>
                  <a:cubicBezTo>
                    <a:pt x="18" y="0"/>
                    <a:pt x="18" y="0"/>
                    <a:pt x="18" y="0"/>
                  </a:cubicBezTo>
                  <a:cubicBezTo>
                    <a:pt x="11" y="4"/>
                    <a:pt x="11" y="4"/>
                    <a:pt x="11" y="4"/>
                  </a:cubicBezTo>
                  <a:cubicBezTo>
                    <a:pt x="11" y="8"/>
                    <a:pt x="12" y="13"/>
                    <a:pt x="12" y="14"/>
                  </a:cubicBezTo>
                  <a:cubicBezTo>
                    <a:pt x="12" y="16"/>
                    <a:pt x="15" y="19"/>
                    <a:pt x="15" y="22"/>
                  </a:cubicBezTo>
                  <a:cubicBezTo>
                    <a:pt x="15" y="25"/>
                    <a:pt x="17" y="25"/>
                    <a:pt x="16" y="28"/>
                  </a:cubicBezTo>
                  <a:cubicBezTo>
                    <a:pt x="16" y="31"/>
                    <a:pt x="15" y="34"/>
                    <a:pt x="15" y="37"/>
                  </a:cubicBezTo>
                  <a:cubicBezTo>
                    <a:pt x="15" y="39"/>
                    <a:pt x="15" y="56"/>
                    <a:pt x="14" y="57"/>
                  </a:cubicBezTo>
                  <a:cubicBezTo>
                    <a:pt x="13" y="57"/>
                    <a:pt x="2" y="68"/>
                    <a:pt x="1" y="73"/>
                  </a:cubicBezTo>
                  <a:cubicBezTo>
                    <a:pt x="1" y="77"/>
                    <a:pt x="0" y="75"/>
                    <a:pt x="0" y="80"/>
                  </a:cubicBezTo>
                  <a:cubicBezTo>
                    <a:pt x="0" y="80"/>
                    <a:pt x="0" y="81"/>
                    <a:pt x="0" y="82"/>
                  </a:cubicBezTo>
                  <a:cubicBezTo>
                    <a:pt x="0" y="82"/>
                    <a:pt x="0" y="83"/>
                    <a:pt x="1" y="84"/>
                  </a:cubicBezTo>
                  <a:cubicBezTo>
                    <a:pt x="2" y="85"/>
                    <a:pt x="2" y="87"/>
                    <a:pt x="5" y="87"/>
                  </a:cubicBezTo>
                  <a:cubicBezTo>
                    <a:pt x="7" y="87"/>
                    <a:pt x="10" y="93"/>
                    <a:pt x="10" y="95"/>
                  </a:cubicBezTo>
                  <a:cubicBezTo>
                    <a:pt x="10" y="97"/>
                    <a:pt x="11" y="98"/>
                    <a:pt x="11" y="102"/>
                  </a:cubicBezTo>
                  <a:cubicBezTo>
                    <a:pt x="11" y="106"/>
                    <a:pt x="13" y="111"/>
                    <a:pt x="14" y="112"/>
                  </a:cubicBezTo>
                  <a:cubicBezTo>
                    <a:pt x="15" y="113"/>
                    <a:pt x="14" y="113"/>
                    <a:pt x="11" y="113"/>
                  </a:cubicBezTo>
                  <a:cubicBezTo>
                    <a:pt x="8" y="113"/>
                    <a:pt x="4" y="113"/>
                    <a:pt x="4" y="114"/>
                  </a:cubicBezTo>
                  <a:cubicBezTo>
                    <a:pt x="4" y="115"/>
                    <a:pt x="3" y="117"/>
                    <a:pt x="6" y="120"/>
                  </a:cubicBezTo>
                  <a:cubicBezTo>
                    <a:pt x="9" y="123"/>
                    <a:pt x="11" y="124"/>
                    <a:pt x="12" y="127"/>
                  </a:cubicBezTo>
                  <a:cubicBezTo>
                    <a:pt x="13" y="130"/>
                    <a:pt x="15" y="133"/>
                    <a:pt x="16" y="133"/>
                  </a:cubicBezTo>
                  <a:cubicBezTo>
                    <a:pt x="16" y="134"/>
                    <a:pt x="18" y="134"/>
                    <a:pt x="20" y="131"/>
                  </a:cubicBezTo>
                  <a:cubicBezTo>
                    <a:pt x="22" y="129"/>
                    <a:pt x="24" y="134"/>
                    <a:pt x="25" y="131"/>
                  </a:cubicBezTo>
                  <a:cubicBezTo>
                    <a:pt x="27" y="129"/>
                    <a:pt x="33" y="130"/>
                    <a:pt x="34" y="129"/>
                  </a:cubicBezTo>
                  <a:cubicBezTo>
                    <a:pt x="35" y="128"/>
                    <a:pt x="40" y="126"/>
                    <a:pt x="41" y="125"/>
                  </a:cubicBezTo>
                  <a:cubicBezTo>
                    <a:pt x="43" y="124"/>
                    <a:pt x="40" y="122"/>
                    <a:pt x="42" y="121"/>
                  </a:cubicBezTo>
                  <a:cubicBezTo>
                    <a:pt x="44" y="120"/>
                    <a:pt x="50" y="122"/>
                    <a:pt x="53" y="118"/>
                  </a:cubicBezTo>
                  <a:cubicBezTo>
                    <a:pt x="56" y="115"/>
                    <a:pt x="60" y="112"/>
                    <a:pt x="61" y="110"/>
                  </a:cubicBezTo>
                  <a:cubicBezTo>
                    <a:pt x="62" y="109"/>
                    <a:pt x="61" y="108"/>
                    <a:pt x="63" y="107"/>
                  </a:cubicBezTo>
                  <a:cubicBezTo>
                    <a:pt x="64" y="105"/>
                    <a:pt x="68" y="103"/>
                    <a:pt x="69" y="104"/>
                  </a:cubicBezTo>
                  <a:cubicBezTo>
                    <a:pt x="70" y="104"/>
                    <a:pt x="70" y="104"/>
                    <a:pt x="71" y="104"/>
                  </a:cubicBezTo>
                  <a:cubicBezTo>
                    <a:pt x="70" y="104"/>
                    <a:pt x="70" y="104"/>
                    <a:pt x="70" y="104"/>
                  </a:cubicBezTo>
                  <a:cubicBezTo>
                    <a:pt x="71" y="100"/>
                    <a:pt x="71" y="100"/>
                    <a:pt x="71" y="100"/>
                  </a:cubicBezTo>
                  <a:cubicBezTo>
                    <a:pt x="71" y="100"/>
                    <a:pt x="67" y="98"/>
                    <a:pt x="67" y="95"/>
                  </a:cubicBezTo>
                  <a:cubicBezTo>
                    <a:pt x="67" y="92"/>
                    <a:pt x="68" y="90"/>
                    <a:pt x="66" y="90"/>
                  </a:cubicBezTo>
                  <a:cubicBezTo>
                    <a:pt x="63" y="90"/>
                    <a:pt x="63" y="87"/>
                    <a:pt x="65" y="85"/>
                  </a:cubicBezTo>
                  <a:cubicBezTo>
                    <a:pt x="67" y="83"/>
                    <a:pt x="62" y="79"/>
                    <a:pt x="65" y="79"/>
                  </a:cubicBezTo>
                  <a:cubicBezTo>
                    <a:pt x="69" y="79"/>
                    <a:pt x="66" y="74"/>
                    <a:pt x="69" y="73"/>
                  </a:cubicBezTo>
                  <a:cubicBezTo>
                    <a:pt x="71" y="73"/>
                    <a:pt x="72" y="71"/>
                    <a:pt x="72" y="68"/>
                  </a:cubicBezTo>
                  <a:cubicBezTo>
                    <a:pt x="72" y="66"/>
                    <a:pt x="77" y="64"/>
                    <a:pt x="79" y="64"/>
                  </a:cubicBezTo>
                  <a:cubicBezTo>
                    <a:pt x="80" y="63"/>
                    <a:pt x="80" y="55"/>
                    <a:pt x="80" y="55"/>
                  </a:cubicBezTo>
                  <a:lnTo>
                    <a:pt x="80" y="33"/>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8" name="Freeform 37"/>
            <p:cNvSpPr>
              <a:spLocks/>
            </p:cNvSpPr>
            <p:nvPr/>
          </p:nvSpPr>
          <p:spPr bwMode="auto">
            <a:xfrm>
              <a:off x="9365700" y="5122409"/>
              <a:ext cx="304800" cy="306388"/>
            </a:xfrm>
            <a:custGeom>
              <a:avLst/>
              <a:gdLst>
                <a:gd name="T0" fmla="*/ 82 w 88"/>
                <a:gd name="T1" fmla="*/ 19 h 88"/>
                <a:gd name="T2" fmla="*/ 76 w 88"/>
                <a:gd name="T3" fmla="*/ 5 h 88"/>
                <a:gd name="T4" fmla="*/ 75 w 88"/>
                <a:gd name="T5" fmla="*/ 6 h 88"/>
                <a:gd name="T6" fmla="*/ 67 w 88"/>
                <a:gd name="T7" fmla="*/ 6 h 88"/>
                <a:gd name="T8" fmla="*/ 57 w 88"/>
                <a:gd name="T9" fmla="*/ 4 h 88"/>
                <a:gd name="T10" fmla="*/ 40 w 88"/>
                <a:gd name="T11" fmla="*/ 7 h 88"/>
                <a:gd name="T12" fmla="*/ 31 w 88"/>
                <a:gd name="T13" fmla="*/ 7 h 88"/>
                <a:gd name="T14" fmla="*/ 16 w 88"/>
                <a:gd name="T15" fmla="*/ 3 h 88"/>
                <a:gd name="T16" fmla="*/ 4 w 88"/>
                <a:gd name="T17" fmla="*/ 0 h 88"/>
                <a:gd name="T18" fmla="*/ 3 w 88"/>
                <a:gd name="T19" fmla="*/ 2 h 88"/>
                <a:gd name="T20" fmla="*/ 2 w 88"/>
                <a:gd name="T21" fmla="*/ 12 h 88"/>
                <a:gd name="T22" fmla="*/ 2 w 88"/>
                <a:gd name="T23" fmla="*/ 24 h 88"/>
                <a:gd name="T24" fmla="*/ 2 w 88"/>
                <a:gd name="T25" fmla="*/ 86 h 88"/>
                <a:gd name="T26" fmla="*/ 51 w 88"/>
                <a:gd name="T27" fmla="*/ 86 h 88"/>
                <a:gd name="T28" fmla="*/ 54 w 88"/>
                <a:gd name="T29" fmla="*/ 84 h 88"/>
                <a:gd name="T30" fmla="*/ 58 w 88"/>
                <a:gd name="T31" fmla="*/ 86 h 88"/>
                <a:gd name="T32" fmla="*/ 68 w 88"/>
                <a:gd name="T33" fmla="*/ 86 h 88"/>
                <a:gd name="T34" fmla="*/ 73 w 88"/>
                <a:gd name="T35" fmla="*/ 88 h 88"/>
                <a:gd name="T36" fmla="*/ 77 w 88"/>
                <a:gd name="T37" fmla="*/ 84 h 88"/>
                <a:gd name="T38" fmla="*/ 83 w 88"/>
                <a:gd name="T39" fmla="*/ 78 h 88"/>
                <a:gd name="T40" fmla="*/ 87 w 88"/>
                <a:gd name="T41" fmla="*/ 76 h 88"/>
                <a:gd name="T42" fmla="*/ 87 w 88"/>
                <a:gd name="T43" fmla="*/ 75 h 88"/>
                <a:gd name="T44" fmla="*/ 87 w 88"/>
                <a:gd name="T45" fmla="*/ 72 h 88"/>
                <a:gd name="T46" fmla="*/ 84 w 88"/>
                <a:gd name="T47" fmla="*/ 63 h 88"/>
                <a:gd name="T48" fmla="*/ 75 w 88"/>
                <a:gd name="T49" fmla="*/ 47 h 88"/>
                <a:gd name="T50" fmla="*/ 71 w 88"/>
                <a:gd name="T51" fmla="*/ 39 h 88"/>
                <a:gd name="T52" fmla="*/ 66 w 88"/>
                <a:gd name="T53" fmla="*/ 30 h 88"/>
                <a:gd name="T54" fmla="*/ 62 w 88"/>
                <a:gd name="T55" fmla="*/ 15 h 88"/>
                <a:gd name="T56" fmla="*/ 67 w 88"/>
                <a:gd name="T57" fmla="*/ 25 h 88"/>
                <a:gd name="T58" fmla="*/ 75 w 88"/>
                <a:gd name="T59" fmla="*/ 36 h 88"/>
                <a:gd name="T60" fmla="*/ 80 w 88"/>
                <a:gd name="T61" fmla="*/ 24 h 88"/>
                <a:gd name="T62" fmla="*/ 81 w 88"/>
                <a:gd name="T63" fmla="*/ 25 h 88"/>
                <a:gd name="T64" fmla="*/ 81 w 88"/>
                <a:gd name="T65" fmla="*/ 23 h 88"/>
                <a:gd name="T66" fmla="*/ 82 w 88"/>
                <a:gd name="T67" fmla="*/ 1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8">
                  <a:moveTo>
                    <a:pt x="82" y="19"/>
                  </a:moveTo>
                  <a:cubicBezTo>
                    <a:pt x="76" y="5"/>
                    <a:pt x="76" y="5"/>
                    <a:pt x="76" y="5"/>
                  </a:cubicBezTo>
                  <a:cubicBezTo>
                    <a:pt x="76" y="6"/>
                    <a:pt x="76" y="6"/>
                    <a:pt x="75" y="6"/>
                  </a:cubicBezTo>
                  <a:cubicBezTo>
                    <a:pt x="74" y="7"/>
                    <a:pt x="70" y="5"/>
                    <a:pt x="67" y="6"/>
                  </a:cubicBezTo>
                  <a:cubicBezTo>
                    <a:pt x="63" y="7"/>
                    <a:pt x="60" y="6"/>
                    <a:pt x="57" y="4"/>
                  </a:cubicBezTo>
                  <a:cubicBezTo>
                    <a:pt x="53" y="2"/>
                    <a:pt x="41" y="4"/>
                    <a:pt x="40" y="7"/>
                  </a:cubicBezTo>
                  <a:cubicBezTo>
                    <a:pt x="38" y="9"/>
                    <a:pt x="34" y="9"/>
                    <a:pt x="31" y="7"/>
                  </a:cubicBezTo>
                  <a:cubicBezTo>
                    <a:pt x="27" y="6"/>
                    <a:pt x="23" y="4"/>
                    <a:pt x="16" y="3"/>
                  </a:cubicBezTo>
                  <a:cubicBezTo>
                    <a:pt x="10" y="3"/>
                    <a:pt x="5" y="2"/>
                    <a:pt x="4" y="0"/>
                  </a:cubicBezTo>
                  <a:cubicBezTo>
                    <a:pt x="4" y="1"/>
                    <a:pt x="3" y="2"/>
                    <a:pt x="3" y="2"/>
                  </a:cubicBezTo>
                  <a:cubicBezTo>
                    <a:pt x="1" y="8"/>
                    <a:pt x="5" y="9"/>
                    <a:pt x="2" y="12"/>
                  </a:cubicBezTo>
                  <a:cubicBezTo>
                    <a:pt x="0" y="15"/>
                    <a:pt x="2" y="19"/>
                    <a:pt x="2" y="24"/>
                  </a:cubicBezTo>
                  <a:cubicBezTo>
                    <a:pt x="2" y="28"/>
                    <a:pt x="2" y="64"/>
                    <a:pt x="2" y="86"/>
                  </a:cubicBezTo>
                  <a:cubicBezTo>
                    <a:pt x="51" y="86"/>
                    <a:pt x="51" y="86"/>
                    <a:pt x="51" y="86"/>
                  </a:cubicBezTo>
                  <a:cubicBezTo>
                    <a:pt x="51" y="86"/>
                    <a:pt x="53" y="85"/>
                    <a:pt x="54" y="84"/>
                  </a:cubicBezTo>
                  <a:cubicBezTo>
                    <a:pt x="56" y="83"/>
                    <a:pt x="58" y="86"/>
                    <a:pt x="58" y="86"/>
                  </a:cubicBezTo>
                  <a:cubicBezTo>
                    <a:pt x="68" y="86"/>
                    <a:pt x="68" y="86"/>
                    <a:pt x="68" y="86"/>
                  </a:cubicBezTo>
                  <a:cubicBezTo>
                    <a:pt x="68" y="86"/>
                    <a:pt x="70" y="88"/>
                    <a:pt x="73" y="88"/>
                  </a:cubicBezTo>
                  <a:cubicBezTo>
                    <a:pt x="75" y="88"/>
                    <a:pt x="74" y="84"/>
                    <a:pt x="77" y="84"/>
                  </a:cubicBezTo>
                  <a:cubicBezTo>
                    <a:pt x="81" y="84"/>
                    <a:pt x="80" y="78"/>
                    <a:pt x="83" y="78"/>
                  </a:cubicBezTo>
                  <a:cubicBezTo>
                    <a:pt x="85" y="78"/>
                    <a:pt x="85" y="79"/>
                    <a:pt x="87" y="76"/>
                  </a:cubicBezTo>
                  <a:cubicBezTo>
                    <a:pt x="87" y="76"/>
                    <a:pt x="87" y="75"/>
                    <a:pt x="87" y="75"/>
                  </a:cubicBezTo>
                  <a:cubicBezTo>
                    <a:pt x="87" y="74"/>
                    <a:pt x="87" y="73"/>
                    <a:pt x="87" y="72"/>
                  </a:cubicBezTo>
                  <a:cubicBezTo>
                    <a:pt x="88" y="68"/>
                    <a:pt x="85" y="69"/>
                    <a:pt x="84" y="63"/>
                  </a:cubicBezTo>
                  <a:cubicBezTo>
                    <a:pt x="82" y="58"/>
                    <a:pt x="75" y="50"/>
                    <a:pt x="75" y="47"/>
                  </a:cubicBezTo>
                  <a:cubicBezTo>
                    <a:pt x="75" y="44"/>
                    <a:pt x="71" y="42"/>
                    <a:pt x="71" y="39"/>
                  </a:cubicBezTo>
                  <a:cubicBezTo>
                    <a:pt x="71" y="35"/>
                    <a:pt x="69" y="35"/>
                    <a:pt x="66" y="30"/>
                  </a:cubicBezTo>
                  <a:cubicBezTo>
                    <a:pt x="62" y="24"/>
                    <a:pt x="61" y="15"/>
                    <a:pt x="62" y="15"/>
                  </a:cubicBezTo>
                  <a:cubicBezTo>
                    <a:pt x="63" y="15"/>
                    <a:pt x="66" y="23"/>
                    <a:pt x="67" y="25"/>
                  </a:cubicBezTo>
                  <a:cubicBezTo>
                    <a:pt x="69" y="28"/>
                    <a:pt x="73" y="36"/>
                    <a:pt x="75" y="36"/>
                  </a:cubicBezTo>
                  <a:cubicBezTo>
                    <a:pt x="78" y="36"/>
                    <a:pt x="79" y="24"/>
                    <a:pt x="80" y="24"/>
                  </a:cubicBezTo>
                  <a:cubicBezTo>
                    <a:pt x="80" y="24"/>
                    <a:pt x="80" y="25"/>
                    <a:pt x="81" y="25"/>
                  </a:cubicBezTo>
                  <a:cubicBezTo>
                    <a:pt x="81" y="23"/>
                    <a:pt x="81" y="23"/>
                    <a:pt x="81" y="23"/>
                  </a:cubicBezTo>
                  <a:lnTo>
                    <a:pt x="82" y="1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9" name="Freeform 38"/>
            <p:cNvSpPr>
              <a:spLocks/>
            </p:cNvSpPr>
            <p:nvPr/>
          </p:nvSpPr>
          <p:spPr bwMode="auto">
            <a:xfrm>
              <a:off x="8935488" y="5987596"/>
              <a:ext cx="158750" cy="177800"/>
            </a:xfrm>
            <a:custGeom>
              <a:avLst/>
              <a:gdLst>
                <a:gd name="T0" fmla="*/ 23 w 46"/>
                <a:gd name="T1" fmla="*/ 48 h 51"/>
                <a:gd name="T2" fmla="*/ 24 w 46"/>
                <a:gd name="T3" fmla="*/ 42 h 51"/>
                <a:gd name="T4" fmla="*/ 29 w 46"/>
                <a:gd name="T5" fmla="*/ 38 h 51"/>
                <a:gd name="T6" fmla="*/ 33 w 46"/>
                <a:gd name="T7" fmla="*/ 34 h 51"/>
                <a:gd name="T8" fmla="*/ 37 w 46"/>
                <a:gd name="T9" fmla="*/ 39 h 51"/>
                <a:gd name="T10" fmla="*/ 43 w 46"/>
                <a:gd name="T11" fmla="*/ 40 h 51"/>
                <a:gd name="T12" fmla="*/ 46 w 46"/>
                <a:gd name="T13" fmla="*/ 30 h 51"/>
                <a:gd name="T14" fmla="*/ 44 w 46"/>
                <a:gd name="T15" fmla="*/ 22 h 51"/>
                <a:gd name="T16" fmla="*/ 42 w 46"/>
                <a:gd name="T17" fmla="*/ 16 h 51"/>
                <a:gd name="T18" fmla="*/ 43 w 46"/>
                <a:gd name="T19" fmla="*/ 9 h 51"/>
                <a:gd name="T20" fmla="*/ 35 w 46"/>
                <a:gd name="T21" fmla="*/ 9 h 51"/>
                <a:gd name="T22" fmla="*/ 36 w 46"/>
                <a:gd name="T23" fmla="*/ 1 h 51"/>
                <a:gd name="T24" fmla="*/ 24 w 46"/>
                <a:gd name="T25" fmla="*/ 0 h 51"/>
                <a:gd name="T26" fmla="*/ 23 w 46"/>
                <a:gd name="T27" fmla="*/ 1 h 51"/>
                <a:gd name="T28" fmla="*/ 22 w 46"/>
                <a:gd name="T29" fmla="*/ 11 h 51"/>
                <a:gd name="T30" fmla="*/ 11 w 46"/>
                <a:gd name="T31" fmla="*/ 12 h 51"/>
                <a:gd name="T32" fmla="*/ 8 w 46"/>
                <a:gd name="T33" fmla="*/ 12 h 51"/>
                <a:gd name="T34" fmla="*/ 6 w 46"/>
                <a:gd name="T35" fmla="*/ 14 h 51"/>
                <a:gd name="T36" fmla="*/ 9 w 46"/>
                <a:gd name="T37" fmla="*/ 18 h 51"/>
                <a:gd name="T38" fmla="*/ 5 w 46"/>
                <a:gd name="T39" fmla="*/ 21 h 51"/>
                <a:gd name="T40" fmla="*/ 2 w 46"/>
                <a:gd name="T41" fmla="*/ 26 h 51"/>
                <a:gd name="T42" fmla="*/ 6 w 46"/>
                <a:gd name="T43" fmla="*/ 33 h 51"/>
                <a:gd name="T44" fmla="*/ 11 w 46"/>
                <a:gd name="T45" fmla="*/ 41 h 51"/>
                <a:gd name="T46" fmla="*/ 19 w 46"/>
                <a:gd name="T47" fmla="*/ 51 h 51"/>
                <a:gd name="T48" fmla="*/ 23 w 46"/>
                <a:gd name="T49"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1">
                  <a:moveTo>
                    <a:pt x="23" y="48"/>
                  </a:moveTo>
                  <a:cubicBezTo>
                    <a:pt x="27" y="48"/>
                    <a:pt x="26" y="46"/>
                    <a:pt x="24" y="42"/>
                  </a:cubicBezTo>
                  <a:cubicBezTo>
                    <a:pt x="23" y="38"/>
                    <a:pt x="27" y="38"/>
                    <a:pt x="29" y="38"/>
                  </a:cubicBezTo>
                  <a:cubicBezTo>
                    <a:pt x="32" y="38"/>
                    <a:pt x="31" y="34"/>
                    <a:pt x="33" y="34"/>
                  </a:cubicBezTo>
                  <a:cubicBezTo>
                    <a:pt x="35" y="34"/>
                    <a:pt x="35" y="39"/>
                    <a:pt x="37" y="39"/>
                  </a:cubicBezTo>
                  <a:cubicBezTo>
                    <a:pt x="39" y="38"/>
                    <a:pt x="41" y="40"/>
                    <a:pt x="43" y="40"/>
                  </a:cubicBezTo>
                  <a:cubicBezTo>
                    <a:pt x="46" y="39"/>
                    <a:pt x="46" y="34"/>
                    <a:pt x="46" y="30"/>
                  </a:cubicBezTo>
                  <a:cubicBezTo>
                    <a:pt x="46" y="27"/>
                    <a:pt x="46" y="24"/>
                    <a:pt x="44" y="22"/>
                  </a:cubicBezTo>
                  <a:cubicBezTo>
                    <a:pt x="41" y="21"/>
                    <a:pt x="39" y="17"/>
                    <a:pt x="42" y="16"/>
                  </a:cubicBezTo>
                  <a:cubicBezTo>
                    <a:pt x="45" y="14"/>
                    <a:pt x="46" y="11"/>
                    <a:pt x="43" y="9"/>
                  </a:cubicBezTo>
                  <a:cubicBezTo>
                    <a:pt x="41" y="7"/>
                    <a:pt x="35" y="11"/>
                    <a:pt x="35" y="9"/>
                  </a:cubicBezTo>
                  <a:cubicBezTo>
                    <a:pt x="35" y="8"/>
                    <a:pt x="36" y="4"/>
                    <a:pt x="36" y="1"/>
                  </a:cubicBezTo>
                  <a:cubicBezTo>
                    <a:pt x="30" y="1"/>
                    <a:pt x="24" y="0"/>
                    <a:pt x="24" y="0"/>
                  </a:cubicBezTo>
                  <a:cubicBezTo>
                    <a:pt x="23" y="1"/>
                    <a:pt x="23" y="1"/>
                    <a:pt x="23" y="1"/>
                  </a:cubicBezTo>
                  <a:cubicBezTo>
                    <a:pt x="23" y="7"/>
                    <a:pt x="22" y="11"/>
                    <a:pt x="22" y="11"/>
                  </a:cubicBezTo>
                  <a:cubicBezTo>
                    <a:pt x="22" y="11"/>
                    <a:pt x="13" y="12"/>
                    <a:pt x="11" y="12"/>
                  </a:cubicBezTo>
                  <a:cubicBezTo>
                    <a:pt x="11" y="12"/>
                    <a:pt x="10" y="12"/>
                    <a:pt x="8" y="12"/>
                  </a:cubicBezTo>
                  <a:cubicBezTo>
                    <a:pt x="7" y="13"/>
                    <a:pt x="7" y="13"/>
                    <a:pt x="6" y="14"/>
                  </a:cubicBezTo>
                  <a:cubicBezTo>
                    <a:pt x="5" y="15"/>
                    <a:pt x="9" y="16"/>
                    <a:pt x="9" y="18"/>
                  </a:cubicBezTo>
                  <a:cubicBezTo>
                    <a:pt x="10" y="19"/>
                    <a:pt x="5" y="19"/>
                    <a:pt x="5" y="21"/>
                  </a:cubicBezTo>
                  <a:cubicBezTo>
                    <a:pt x="5" y="23"/>
                    <a:pt x="3" y="25"/>
                    <a:pt x="2" y="26"/>
                  </a:cubicBezTo>
                  <a:cubicBezTo>
                    <a:pt x="0" y="27"/>
                    <a:pt x="6" y="32"/>
                    <a:pt x="6" y="33"/>
                  </a:cubicBezTo>
                  <a:cubicBezTo>
                    <a:pt x="6" y="35"/>
                    <a:pt x="7" y="36"/>
                    <a:pt x="11" y="41"/>
                  </a:cubicBezTo>
                  <a:cubicBezTo>
                    <a:pt x="16" y="45"/>
                    <a:pt x="14" y="46"/>
                    <a:pt x="19" y="51"/>
                  </a:cubicBezTo>
                  <a:cubicBezTo>
                    <a:pt x="20" y="50"/>
                    <a:pt x="21" y="48"/>
                    <a:pt x="23" y="4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0" name="Freeform 39"/>
            <p:cNvSpPr>
              <a:spLocks/>
            </p:cNvSpPr>
            <p:nvPr/>
          </p:nvSpPr>
          <p:spPr bwMode="auto">
            <a:xfrm>
              <a:off x="8952950" y="5990771"/>
              <a:ext cx="61913" cy="38100"/>
            </a:xfrm>
            <a:custGeom>
              <a:avLst/>
              <a:gdLst>
                <a:gd name="T0" fmla="*/ 17 w 18"/>
                <a:gd name="T1" fmla="*/ 10 h 11"/>
                <a:gd name="T2" fmla="*/ 18 w 18"/>
                <a:gd name="T3" fmla="*/ 0 h 11"/>
                <a:gd name="T4" fmla="*/ 16 w 18"/>
                <a:gd name="T5" fmla="*/ 0 h 11"/>
                <a:gd name="T6" fmla="*/ 4 w 18"/>
                <a:gd name="T7" fmla="*/ 0 h 11"/>
                <a:gd name="T8" fmla="*/ 5 w 18"/>
                <a:gd name="T9" fmla="*/ 1 h 11"/>
                <a:gd name="T10" fmla="*/ 3 w 18"/>
                <a:gd name="T11" fmla="*/ 6 h 11"/>
                <a:gd name="T12" fmla="*/ 2 w 18"/>
                <a:gd name="T13" fmla="*/ 9 h 11"/>
                <a:gd name="T14" fmla="*/ 3 w 18"/>
                <a:gd name="T15" fmla="*/ 11 h 11"/>
                <a:gd name="T16" fmla="*/ 6 w 18"/>
                <a:gd name="T17" fmla="*/ 11 h 11"/>
                <a:gd name="T18" fmla="*/ 17 w 18"/>
                <a:gd name="T19"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1">
                  <a:moveTo>
                    <a:pt x="17" y="10"/>
                  </a:moveTo>
                  <a:cubicBezTo>
                    <a:pt x="17" y="10"/>
                    <a:pt x="18" y="6"/>
                    <a:pt x="18" y="0"/>
                  </a:cubicBezTo>
                  <a:cubicBezTo>
                    <a:pt x="16" y="0"/>
                    <a:pt x="16" y="0"/>
                    <a:pt x="16" y="0"/>
                  </a:cubicBezTo>
                  <a:cubicBezTo>
                    <a:pt x="4" y="0"/>
                    <a:pt x="4" y="0"/>
                    <a:pt x="4" y="0"/>
                  </a:cubicBezTo>
                  <a:cubicBezTo>
                    <a:pt x="5" y="0"/>
                    <a:pt x="5" y="0"/>
                    <a:pt x="5" y="1"/>
                  </a:cubicBezTo>
                  <a:cubicBezTo>
                    <a:pt x="6" y="2"/>
                    <a:pt x="5" y="5"/>
                    <a:pt x="3" y="6"/>
                  </a:cubicBezTo>
                  <a:cubicBezTo>
                    <a:pt x="0" y="7"/>
                    <a:pt x="0" y="9"/>
                    <a:pt x="2" y="9"/>
                  </a:cubicBezTo>
                  <a:cubicBezTo>
                    <a:pt x="4" y="9"/>
                    <a:pt x="3" y="10"/>
                    <a:pt x="3" y="11"/>
                  </a:cubicBezTo>
                  <a:cubicBezTo>
                    <a:pt x="5" y="11"/>
                    <a:pt x="6" y="11"/>
                    <a:pt x="6" y="11"/>
                  </a:cubicBezTo>
                  <a:cubicBezTo>
                    <a:pt x="8" y="11"/>
                    <a:pt x="17" y="10"/>
                    <a:pt x="17" y="1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1" name="Freeform 40"/>
            <p:cNvSpPr>
              <a:spLocks/>
            </p:cNvSpPr>
            <p:nvPr/>
          </p:nvSpPr>
          <p:spPr bwMode="auto">
            <a:xfrm>
              <a:off x="9000575" y="5949496"/>
              <a:ext cx="198438" cy="246063"/>
            </a:xfrm>
            <a:custGeom>
              <a:avLst/>
              <a:gdLst>
                <a:gd name="T0" fmla="*/ 16 w 57"/>
                <a:gd name="T1" fmla="*/ 67 h 71"/>
                <a:gd name="T2" fmla="*/ 21 w 57"/>
                <a:gd name="T3" fmla="*/ 67 h 71"/>
                <a:gd name="T4" fmla="*/ 28 w 57"/>
                <a:gd name="T5" fmla="*/ 68 h 71"/>
                <a:gd name="T6" fmla="*/ 31 w 57"/>
                <a:gd name="T7" fmla="*/ 67 h 71"/>
                <a:gd name="T8" fmla="*/ 36 w 57"/>
                <a:gd name="T9" fmla="*/ 63 h 71"/>
                <a:gd name="T10" fmla="*/ 39 w 57"/>
                <a:gd name="T11" fmla="*/ 57 h 71"/>
                <a:gd name="T12" fmla="*/ 40 w 57"/>
                <a:gd name="T13" fmla="*/ 43 h 71"/>
                <a:gd name="T14" fmla="*/ 47 w 57"/>
                <a:gd name="T15" fmla="*/ 35 h 71"/>
                <a:gd name="T16" fmla="*/ 52 w 57"/>
                <a:gd name="T17" fmla="*/ 18 h 71"/>
                <a:gd name="T18" fmla="*/ 55 w 57"/>
                <a:gd name="T19" fmla="*/ 9 h 71"/>
                <a:gd name="T20" fmla="*/ 57 w 57"/>
                <a:gd name="T21" fmla="*/ 1 h 71"/>
                <a:gd name="T22" fmla="*/ 57 w 57"/>
                <a:gd name="T23" fmla="*/ 1 h 71"/>
                <a:gd name="T24" fmla="*/ 50 w 57"/>
                <a:gd name="T25" fmla="*/ 0 h 71"/>
                <a:gd name="T26" fmla="*/ 46 w 57"/>
                <a:gd name="T27" fmla="*/ 1 h 71"/>
                <a:gd name="T28" fmla="*/ 42 w 57"/>
                <a:gd name="T29" fmla="*/ 2 h 71"/>
                <a:gd name="T30" fmla="*/ 40 w 57"/>
                <a:gd name="T31" fmla="*/ 8 h 71"/>
                <a:gd name="T32" fmla="*/ 38 w 57"/>
                <a:gd name="T33" fmla="*/ 16 h 71"/>
                <a:gd name="T34" fmla="*/ 26 w 57"/>
                <a:gd name="T35" fmla="*/ 12 h 71"/>
                <a:gd name="T36" fmla="*/ 17 w 57"/>
                <a:gd name="T37" fmla="*/ 12 h 71"/>
                <a:gd name="T38" fmla="*/ 16 w 57"/>
                <a:gd name="T39" fmla="*/ 20 h 71"/>
                <a:gd name="T40" fmla="*/ 24 w 57"/>
                <a:gd name="T41" fmla="*/ 20 h 71"/>
                <a:gd name="T42" fmla="*/ 23 w 57"/>
                <a:gd name="T43" fmla="*/ 27 h 71"/>
                <a:gd name="T44" fmla="*/ 25 w 57"/>
                <a:gd name="T45" fmla="*/ 33 h 71"/>
                <a:gd name="T46" fmla="*/ 27 w 57"/>
                <a:gd name="T47" fmla="*/ 41 h 71"/>
                <a:gd name="T48" fmla="*/ 24 w 57"/>
                <a:gd name="T49" fmla="*/ 51 h 71"/>
                <a:gd name="T50" fmla="*/ 18 w 57"/>
                <a:gd name="T51" fmla="*/ 50 h 71"/>
                <a:gd name="T52" fmla="*/ 14 w 57"/>
                <a:gd name="T53" fmla="*/ 45 h 71"/>
                <a:gd name="T54" fmla="*/ 10 w 57"/>
                <a:gd name="T55" fmla="*/ 49 h 71"/>
                <a:gd name="T56" fmla="*/ 5 w 57"/>
                <a:gd name="T57" fmla="*/ 53 h 71"/>
                <a:gd name="T58" fmla="*/ 4 w 57"/>
                <a:gd name="T59" fmla="*/ 59 h 71"/>
                <a:gd name="T60" fmla="*/ 0 w 57"/>
                <a:gd name="T61" fmla="*/ 62 h 71"/>
                <a:gd name="T62" fmla="*/ 1 w 57"/>
                <a:gd name="T63" fmla="*/ 62 h 71"/>
                <a:gd name="T64" fmla="*/ 8 w 57"/>
                <a:gd name="T65" fmla="*/ 71 h 71"/>
                <a:gd name="T66" fmla="*/ 16 w 57"/>
                <a:gd name="T67" fmla="*/ 6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 h="71">
                  <a:moveTo>
                    <a:pt x="16" y="67"/>
                  </a:moveTo>
                  <a:cubicBezTo>
                    <a:pt x="17" y="67"/>
                    <a:pt x="18" y="70"/>
                    <a:pt x="21" y="67"/>
                  </a:cubicBezTo>
                  <a:cubicBezTo>
                    <a:pt x="24" y="65"/>
                    <a:pt x="28" y="65"/>
                    <a:pt x="28" y="68"/>
                  </a:cubicBezTo>
                  <a:cubicBezTo>
                    <a:pt x="28" y="70"/>
                    <a:pt x="29" y="70"/>
                    <a:pt x="31" y="67"/>
                  </a:cubicBezTo>
                  <a:cubicBezTo>
                    <a:pt x="34" y="65"/>
                    <a:pt x="36" y="68"/>
                    <a:pt x="36" y="63"/>
                  </a:cubicBezTo>
                  <a:cubicBezTo>
                    <a:pt x="36" y="58"/>
                    <a:pt x="39" y="62"/>
                    <a:pt x="39" y="57"/>
                  </a:cubicBezTo>
                  <a:cubicBezTo>
                    <a:pt x="39" y="51"/>
                    <a:pt x="40" y="46"/>
                    <a:pt x="40" y="43"/>
                  </a:cubicBezTo>
                  <a:cubicBezTo>
                    <a:pt x="40" y="41"/>
                    <a:pt x="47" y="39"/>
                    <a:pt x="47" y="35"/>
                  </a:cubicBezTo>
                  <a:cubicBezTo>
                    <a:pt x="47" y="31"/>
                    <a:pt x="52" y="23"/>
                    <a:pt x="52" y="18"/>
                  </a:cubicBezTo>
                  <a:cubicBezTo>
                    <a:pt x="52" y="13"/>
                    <a:pt x="54" y="12"/>
                    <a:pt x="55" y="9"/>
                  </a:cubicBezTo>
                  <a:cubicBezTo>
                    <a:pt x="57" y="7"/>
                    <a:pt x="57" y="4"/>
                    <a:pt x="57" y="1"/>
                  </a:cubicBezTo>
                  <a:cubicBezTo>
                    <a:pt x="57" y="1"/>
                    <a:pt x="57" y="1"/>
                    <a:pt x="57" y="1"/>
                  </a:cubicBezTo>
                  <a:cubicBezTo>
                    <a:pt x="50" y="0"/>
                    <a:pt x="50" y="0"/>
                    <a:pt x="50" y="0"/>
                  </a:cubicBezTo>
                  <a:cubicBezTo>
                    <a:pt x="46" y="1"/>
                    <a:pt x="46" y="1"/>
                    <a:pt x="46" y="1"/>
                  </a:cubicBezTo>
                  <a:cubicBezTo>
                    <a:pt x="42" y="2"/>
                    <a:pt x="42" y="2"/>
                    <a:pt x="42" y="2"/>
                  </a:cubicBezTo>
                  <a:cubicBezTo>
                    <a:pt x="42" y="2"/>
                    <a:pt x="42" y="5"/>
                    <a:pt x="40" y="8"/>
                  </a:cubicBezTo>
                  <a:cubicBezTo>
                    <a:pt x="38" y="10"/>
                    <a:pt x="38" y="16"/>
                    <a:pt x="38" y="16"/>
                  </a:cubicBezTo>
                  <a:cubicBezTo>
                    <a:pt x="38" y="16"/>
                    <a:pt x="29" y="11"/>
                    <a:pt x="26" y="12"/>
                  </a:cubicBezTo>
                  <a:cubicBezTo>
                    <a:pt x="25" y="12"/>
                    <a:pt x="21" y="12"/>
                    <a:pt x="17" y="12"/>
                  </a:cubicBezTo>
                  <a:cubicBezTo>
                    <a:pt x="17" y="15"/>
                    <a:pt x="16" y="19"/>
                    <a:pt x="16" y="20"/>
                  </a:cubicBezTo>
                  <a:cubicBezTo>
                    <a:pt x="16" y="22"/>
                    <a:pt x="22" y="18"/>
                    <a:pt x="24" y="20"/>
                  </a:cubicBezTo>
                  <a:cubicBezTo>
                    <a:pt x="27" y="22"/>
                    <a:pt x="26" y="25"/>
                    <a:pt x="23" y="27"/>
                  </a:cubicBezTo>
                  <a:cubicBezTo>
                    <a:pt x="20" y="28"/>
                    <a:pt x="22" y="32"/>
                    <a:pt x="25" y="33"/>
                  </a:cubicBezTo>
                  <a:cubicBezTo>
                    <a:pt x="27" y="35"/>
                    <a:pt x="27" y="38"/>
                    <a:pt x="27" y="41"/>
                  </a:cubicBezTo>
                  <a:cubicBezTo>
                    <a:pt x="27" y="45"/>
                    <a:pt x="27" y="50"/>
                    <a:pt x="24" y="51"/>
                  </a:cubicBezTo>
                  <a:cubicBezTo>
                    <a:pt x="22" y="51"/>
                    <a:pt x="20" y="49"/>
                    <a:pt x="18" y="50"/>
                  </a:cubicBezTo>
                  <a:cubicBezTo>
                    <a:pt x="16" y="50"/>
                    <a:pt x="16" y="45"/>
                    <a:pt x="14" y="45"/>
                  </a:cubicBezTo>
                  <a:cubicBezTo>
                    <a:pt x="12" y="45"/>
                    <a:pt x="13" y="49"/>
                    <a:pt x="10" y="49"/>
                  </a:cubicBezTo>
                  <a:cubicBezTo>
                    <a:pt x="8" y="49"/>
                    <a:pt x="4" y="49"/>
                    <a:pt x="5" y="53"/>
                  </a:cubicBezTo>
                  <a:cubicBezTo>
                    <a:pt x="7" y="57"/>
                    <a:pt x="8" y="59"/>
                    <a:pt x="4" y="59"/>
                  </a:cubicBezTo>
                  <a:cubicBezTo>
                    <a:pt x="2" y="59"/>
                    <a:pt x="1" y="61"/>
                    <a:pt x="0" y="62"/>
                  </a:cubicBezTo>
                  <a:cubicBezTo>
                    <a:pt x="1" y="62"/>
                    <a:pt x="1" y="62"/>
                    <a:pt x="1" y="62"/>
                  </a:cubicBezTo>
                  <a:cubicBezTo>
                    <a:pt x="5" y="65"/>
                    <a:pt x="7" y="68"/>
                    <a:pt x="8" y="71"/>
                  </a:cubicBezTo>
                  <a:cubicBezTo>
                    <a:pt x="11" y="69"/>
                    <a:pt x="15" y="67"/>
                    <a:pt x="16" y="6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2" name="Freeform 41"/>
            <p:cNvSpPr>
              <a:spLocks/>
            </p:cNvSpPr>
            <p:nvPr/>
          </p:nvSpPr>
          <p:spPr bwMode="auto">
            <a:xfrm>
              <a:off x="9286325" y="5382759"/>
              <a:ext cx="460375" cy="573088"/>
            </a:xfrm>
            <a:custGeom>
              <a:avLst/>
              <a:gdLst>
                <a:gd name="T0" fmla="*/ 100 w 133"/>
                <a:gd name="T1" fmla="*/ 9 h 165"/>
                <a:gd name="T2" fmla="*/ 91 w 133"/>
                <a:gd name="T3" fmla="*/ 11 h 165"/>
                <a:gd name="T4" fmla="*/ 77 w 133"/>
                <a:gd name="T5" fmla="*/ 9 h 165"/>
                <a:gd name="T6" fmla="*/ 25 w 133"/>
                <a:gd name="T7" fmla="*/ 11 h 165"/>
                <a:gd name="T8" fmla="*/ 18 w 133"/>
                <a:gd name="T9" fmla="*/ 28 h 165"/>
                <a:gd name="T10" fmla="*/ 17 w 133"/>
                <a:gd name="T11" fmla="*/ 63 h 165"/>
                <a:gd name="T12" fmla="*/ 7 w 133"/>
                <a:gd name="T13" fmla="*/ 72 h 165"/>
                <a:gd name="T14" fmla="*/ 3 w 133"/>
                <a:gd name="T15" fmla="*/ 84 h 165"/>
                <a:gd name="T16" fmla="*/ 5 w 133"/>
                <a:gd name="T17" fmla="*/ 94 h 165"/>
                <a:gd name="T18" fmla="*/ 8 w 133"/>
                <a:gd name="T19" fmla="*/ 103 h 165"/>
                <a:gd name="T20" fmla="*/ 15 w 133"/>
                <a:gd name="T21" fmla="*/ 118 h 165"/>
                <a:gd name="T22" fmla="*/ 17 w 133"/>
                <a:gd name="T23" fmla="*/ 121 h 165"/>
                <a:gd name="T24" fmla="*/ 25 w 133"/>
                <a:gd name="T25" fmla="*/ 127 h 165"/>
                <a:gd name="T26" fmla="*/ 33 w 133"/>
                <a:gd name="T27" fmla="*/ 136 h 165"/>
                <a:gd name="T28" fmla="*/ 42 w 133"/>
                <a:gd name="T29" fmla="*/ 146 h 165"/>
                <a:gd name="T30" fmla="*/ 46 w 133"/>
                <a:gd name="T31" fmla="*/ 152 h 165"/>
                <a:gd name="T32" fmla="*/ 54 w 133"/>
                <a:gd name="T33" fmla="*/ 156 h 165"/>
                <a:gd name="T34" fmla="*/ 62 w 133"/>
                <a:gd name="T35" fmla="*/ 156 h 165"/>
                <a:gd name="T36" fmla="*/ 78 w 133"/>
                <a:gd name="T37" fmla="*/ 162 h 165"/>
                <a:gd name="T38" fmla="*/ 89 w 133"/>
                <a:gd name="T39" fmla="*/ 162 h 165"/>
                <a:gd name="T40" fmla="*/ 96 w 133"/>
                <a:gd name="T41" fmla="*/ 159 h 165"/>
                <a:gd name="T42" fmla="*/ 104 w 133"/>
                <a:gd name="T43" fmla="*/ 153 h 165"/>
                <a:gd name="T44" fmla="*/ 111 w 133"/>
                <a:gd name="T45" fmla="*/ 155 h 165"/>
                <a:gd name="T46" fmla="*/ 103 w 133"/>
                <a:gd name="T47" fmla="*/ 142 h 165"/>
                <a:gd name="T48" fmla="*/ 89 w 133"/>
                <a:gd name="T49" fmla="*/ 129 h 165"/>
                <a:gd name="T50" fmla="*/ 97 w 133"/>
                <a:gd name="T51" fmla="*/ 123 h 165"/>
                <a:gd name="T52" fmla="*/ 100 w 133"/>
                <a:gd name="T53" fmla="*/ 107 h 165"/>
                <a:gd name="T54" fmla="*/ 106 w 133"/>
                <a:gd name="T55" fmla="*/ 95 h 165"/>
                <a:gd name="T56" fmla="*/ 115 w 133"/>
                <a:gd name="T57" fmla="*/ 85 h 165"/>
                <a:gd name="T58" fmla="*/ 118 w 133"/>
                <a:gd name="T59" fmla="*/ 65 h 165"/>
                <a:gd name="T60" fmla="*/ 126 w 133"/>
                <a:gd name="T61" fmla="*/ 52 h 165"/>
                <a:gd name="T62" fmla="*/ 128 w 133"/>
                <a:gd name="T63" fmla="*/ 41 h 165"/>
                <a:gd name="T64" fmla="*/ 122 w 133"/>
                <a:gd name="T65" fmla="*/ 15 h 165"/>
                <a:gd name="T66" fmla="*/ 110 w 133"/>
                <a:gd name="T67" fmla="*/ 0 h 165"/>
                <a:gd name="T68" fmla="*/ 106 w 133"/>
                <a:gd name="T69" fmla="*/ 3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 h="165">
                  <a:moveTo>
                    <a:pt x="106" y="3"/>
                  </a:moveTo>
                  <a:cubicBezTo>
                    <a:pt x="103" y="3"/>
                    <a:pt x="104" y="9"/>
                    <a:pt x="100" y="9"/>
                  </a:cubicBezTo>
                  <a:cubicBezTo>
                    <a:pt x="97" y="9"/>
                    <a:pt x="98" y="13"/>
                    <a:pt x="96" y="13"/>
                  </a:cubicBezTo>
                  <a:cubicBezTo>
                    <a:pt x="93" y="13"/>
                    <a:pt x="91" y="11"/>
                    <a:pt x="91" y="11"/>
                  </a:cubicBezTo>
                  <a:cubicBezTo>
                    <a:pt x="81" y="11"/>
                    <a:pt x="81" y="11"/>
                    <a:pt x="81" y="11"/>
                  </a:cubicBezTo>
                  <a:cubicBezTo>
                    <a:pt x="81" y="11"/>
                    <a:pt x="79" y="8"/>
                    <a:pt x="77" y="9"/>
                  </a:cubicBezTo>
                  <a:cubicBezTo>
                    <a:pt x="76" y="10"/>
                    <a:pt x="74" y="11"/>
                    <a:pt x="74" y="11"/>
                  </a:cubicBezTo>
                  <a:cubicBezTo>
                    <a:pt x="25" y="11"/>
                    <a:pt x="25" y="11"/>
                    <a:pt x="25" y="11"/>
                  </a:cubicBezTo>
                  <a:cubicBezTo>
                    <a:pt x="25" y="21"/>
                    <a:pt x="25" y="28"/>
                    <a:pt x="25" y="28"/>
                  </a:cubicBezTo>
                  <a:cubicBezTo>
                    <a:pt x="18" y="28"/>
                    <a:pt x="18" y="28"/>
                    <a:pt x="18" y="28"/>
                  </a:cubicBezTo>
                  <a:cubicBezTo>
                    <a:pt x="18" y="54"/>
                    <a:pt x="18" y="54"/>
                    <a:pt x="18" y="54"/>
                  </a:cubicBezTo>
                  <a:cubicBezTo>
                    <a:pt x="18" y="54"/>
                    <a:pt x="18" y="62"/>
                    <a:pt x="17" y="63"/>
                  </a:cubicBezTo>
                  <a:cubicBezTo>
                    <a:pt x="15" y="63"/>
                    <a:pt x="10" y="65"/>
                    <a:pt x="10" y="67"/>
                  </a:cubicBezTo>
                  <a:cubicBezTo>
                    <a:pt x="10" y="70"/>
                    <a:pt x="9" y="72"/>
                    <a:pt x="7" y="72"/>
                  </a:cubicBezTo>
                  <a:cubicBezTo>
                    <a:pt x="4" y="73"/>
                    <a:pt x="7" y="78"/>
                    <a:pt x="3" y="78"/>
                  </a:cubicBezTo>
                  <a:cubicBezTo>
                    <a:pt x="0" y="78"/>
                    <a:pt x="5" y="82"/>
                    <a:pt x="3" y="84"/>
                  </a:cubicBezTo>
                  <a:cubicBezTo>
                    <a:pt x="1" y="86"/>
                    <a:pt x="1" y="89"/>
                    <a:pt x="4" y="89"/>
                  </a:cubicBezTo>
                  <a:cubicBezTo>
                    <a:pt x="6" y="89"/>
                    <a:pt x="5" y="91"/>
                    <a:pt x="5" y="94"/>
                  </a:cubicBezTo>
                  <a:cubicBezTo>
                    <a:pt x="5" y="97"/>
                    <a:pt x="9" y="99"/>
                    <a:pt x="9" y="99"/>
                  </a:cubicBezTo>
                  <a:cubicBezTo>
                    <a:pt x="8" y="103"/>
                    <a:pt x="8" y="103"/>
                    <a:pt x="8" y="103"/>
                  </a:cubicBezTo>
                  <a:cubicBezTo>
                    <a:pt x="8" y="103"/>
                    <a:pt x="14" y="109"/>
                    <a:pt x="14" y="111"/>
                  </a:cubicBezTo>
                  <a:cubicBezTo>
                    <a:pt x="15" y="112"/>
                    <a:pt x="18" y="116"/>
                    <a:pt x="15" y="118"/>
                  </a:cubicBezTo>
                  <a:cubicBezTo>
                    <a:pt x="12" y="119"/>
                    <a:pt x="14" y="121"/>
                    <a:pt x="14" y="121"/>
                  </a:cubicBezTo>
                  <a:cubicBezTo>
                    <a:pt x="17" y="121"/>
                    <a:pt x="17" y="121"/>
                    <a:pt x="17" y="121"/>
                  </a:cubicBezTo>
                  <a:cubicBezTo>
                    <a:pt x="18" y="124"/>
                    <a:pt x="18" y="124"/>
                    <a:pt x="18" y="124"/>
                  </a:cubicBezTo>
                  <a:cubicBezTo>
                    <a:pt x="18" y="124"/>
                    <a:pt x="22" y="124"/>
                    <a:pt x="25" y="127"/>
                  </a:cubicBezTo>
                  <a:cubicBezTo>
                    <a:pt x="27" y="130"/>
                    <a:pt x="28" y="130"/>
                    <a:pt x="28" y="132"/>
                  </a:cubicBezTo>
                  <a:cubicBezTo>
                    <a:pt x="28" y="133"/>
                    <a:pt x="30" y="134"/>
                    <a:pt x="33" y="136"/>
                  </a:cubicBezTo>
                  <a:cubicBezTo>
                    <a:pt x="36" y="139"/>
                    <a:pt x="36" y="140"/>
                    <a:pt x="36" y="142"/>
                  </a:cubicBezTo>
                  <a:cubicBezTo>
                    <a:pt x="36" y="143"/>
                    <a:pt x="42" y="146"/>
                    <a:pt x="42" y="146"/>
                  </a:cubicBezTo>
                  <a:cubicBezTo>
                    <a:pt x="43" y="150"/>
                    <a:pt x="43" y="150"/>
                    <a:pt x="43" y="150"/>
                  </a:cubicBezTo>
                  <a:cubicBezTo>
                    <a:pt x="44" y="151"/>
                    <a:pt x="45" y="151"/>
                    <a:pt x="46" y="152"/>
                  </a:cubicBezTo>
                  <a:cubicBezTo>
                    <a:pt x="47" y="155"/>
                    <a:pt x="49" y="156"/>
                    <a:pt x="49" y="156"/>
                  </a:cubicBezTo>
                  <a:cubicBezTo>
                    <a:pt x="49" y="156"/>
                    <a:pt x="52" y="158"/>
                    <a:pt x="54" y="156"/>
                  </a:cubicBezTo>
                  <a:cubicBezTo>
                    <a:pt x="56" y="154"/>
                    <a:pt x="58" y="157"/>
                    <a:pt x="58" y="157"/>
                  </a:cubicBezTo>
                  <a:cubicBezTo>
                    <a:pt x="58" y="157"/>
                    <a:pt x="61" y="155"/>
                    <a:pt x="62" y="156"/>
                  </a:cubicBezTo>
                  <a:cubicBezTo>
                    <a:pt x="63" y="156"/>
                    <a:pt x="68" y="160"/>
                    <a:pt x="72" y="164"/>
                  </a:cubicBezTo>
                  <a:cubicBezTo>
                    <a:pt x="72" y="163"/>
                    <a:pt x="76" y="162"/>
                    <a:pt x="78" y="162"/>
                  </a:cubicBezTo>
                  <a:cubicBezTo>
                    <a:pt x="79" y="162"/>
                    <a:pt x="82" y="165"/>
                    <a:pt x="83" y="164"/>
                  </a:cubicBezTo>
                  <a:cubicBezTo>
                    <a:pt x="83" y="163"/>
                    <a:pt x="87" y="161"/>
                    <a:pt x="89" y="162"/>
                  </a:cubicBezTo>
                  <a:cubicBezTo>
                    <a:pt x="90" y="162"/>
                    <a:pt x="93" y="163"/>
                    <a:pt x="94" y="161"/>
                  </a:cubicBezTo>
                  <a:cubicBezTo>
                    <a:pt x="94" y="160"/>
                    <a:pt x="95" y="160"/>
                    <a:pt x="96" y="159"/>
                  </a:cubicBezTo>
                  <a:cubicBezTo>
                    <a:pt x="97" y="158"/>
                    <a:pt x="97" y="158"/>
                    <a:pt x="97" y="157"/>
                  </a:cubicBezTo>
                  <a:cubicBezTo>
                    <a:pt x="98" y="156"/>
                    <a:pt x="102" y="153"/>
                    <a:pt x="104" y="153"/>
                  </a:cubicBezTo>
                  <a:cubicBezTo>
                    <a:pt x="106" y="153"/>
                    <a:pt x="108" y="153"/>
                    <a:pt x="109" y="154"/>
                  </a:cubicBezTo>
                  <a:cubicBezTo>
                    <a:pt x="109" y="154"/>
                    <a:pt x="110" y="155"/>
                    <a:pt x="111" y="155"/>
                  </a:cubicBezTo>
                  <a:cubicBezTo>
                    <a:pt x="111" y="150"/>
                    <a:pt x="112" y="148"/>
                    <a:pt x="111" y="148"/>
                  </a:cubicBezTo>
                  <a:cubicBezTo>
                    <a:pt x="109" y="148"/>
                    <a:pt x="105" y="146"/>
                    <a:pt x="103" y="142"/>
                  </a:cubicBezTo>
                  <a:cubicBezTo>
                    <a:pt x="102" y="138"/>
                    <a:pt x="97" y="135"/>
                    <a:pt x="96" y="133"/>
                  </a:cubicBezTo>
                  <a:cubicBezTo>
                    <a:pt x="95" y="130"/>
                    <a:pt x="90" y="131"/>
                    <a:pt x="89" y="129"/>
                  </a:cubicBezTo>
                  <a:cubicBezTo>
                    <a:pt x="88" y="127"/>
                    <a:pt x="90" y="127"/>
                    <a:pt x="90" y="124"/>
                  </a:cubicBezTo>
                  <a:cubicBezTo>
                    <a:pt x="90" y="122"/>
                    <a:pt x="96" y="123"/>
                    <a:pt x="97" y="123"/>
                  </a:cubicBezTo>
                  <a:cubicBezTo>
                    <a:pt x="97" y="122"/>
                    <a:pt x="98" y="117"/>
                    <a:pt x="98" y="114"/>
                  </a:cubicBezTo>
                  <a:cubicBezTo>
                    <a:pt x="98" y="111"/>
                    <a:pt x="102" y="108"/>
                    <a:pt x="100" y="107"/>
                  </a:cubicBezTo>
                  <a:cubicBezTo>
                    <a:pt x="99" y="105"/>
                    <a:pt x="102" y="105"/>
                    <a:pt x="104" y="103"/>
                  </a:cubicBezTo>
                  <a:cubicBezTo>
                    <a:pt x="106" y="102"/>
                    <a:pt x="104" y="97"/>
                    <a:pt x="106" y="95"/>
                  </a:cubicBezTo>
                  <a:cubicBezTo>
                    <a:pt x="108" y="93"/>
                    <a:pt x="110" y="89"/>
                    <a:pt x="111" y="89"/>
                  </a:cubicBezTo>
                  <a:cubicBezTo>
                    <a:pt x="113" y="89"/>
                    <a:pt x="115" y="87"/>
                    <a:pt x="115" y="85"/>
                  </a:cubicBezTo>
                  <a:cubicBezTo>
                    <a:pt x="115" y="83"/>
                    <a:pt x="118" y="79"/>
                    <a:pt x="118" y="76"/>
                  </a:cubicBezTo>
                  <a:cubicBezTo>
                    <a:pt x="117" y="72"/>
                    <a:pt x="116" y="68"/>
                    <a:pt x="118" y="65"/>
                  </a:cubicBezTo>
                  <a:cubicBezTo>
                    <a:pt x="121" y="62"/>
                    <a:pt x="122" y="59"/>
                    <a:pt x="121" y="57"/>
                  </a:cubicBezTo>
                  <a:cubicBezTo>
                    <a:pt x="121" y="54"/>
                    <a:pt x="124" y="54"/>
                    <a:pt x="126" y="52"/>
                  </a:cubicBezTo>
                  <a:cubicBezTo>
                    <a:pt x="127" y="51"/>
                    <a:pt x="130" y="50"/>
                    <a:pt x="133" y="45"/>
                  </a:cubicBezTo>
                  <a:cubicBezTo>
                    <a:pt x="131" y="43"/>
                    <a:pt x="130" y="41"/>
                    <a:pt x="128" y="41"/>
                  </a:cubicBezTo>
                  <a:cubicBezTo>
                    <a:pt x="125" y="39"/>
                    <a:pt x="124" y="34"/>
                    <a:pt x="124" y="28"/>
                  </a:cubicBezTo>
                  <a:cubicBezTo>
                    <a:pt x="124" y="22"/>
                    <a:pt x="122" y="17"/>
                    <a:pt x="122" y="15"/>
                  </a:cubicBezTo>
                  <a:cubicBezTo>
                    <a:pt x="122" y="13"/>
                    <a:pt x="118" y="8"/>
                    <a:pt x="115" y="6"/>
                  </a:cubicBezTo>
                  <a:cubicBezTo>
                    <a:pt x="112" y="5"/>
                    <a:pt x="111" y="3"/>
                    <a:pt x="110" y="0"/>
                  </a:cubicBezTo>
                  <a:cubicBezTo>
                    <a:pt x="110" y="0"/>
                    <a:pt x="110" y="1"/>
                    <a:pt x="110" y="1"/>
                  </a:cubicBezTo>
                  <a:cubicBezTo>
                    <a:pt x="108" y="4"/>
                    <a:pt x="108" y="3"/>
                    <a:pt x="106"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3" name="Freeform 42"/>
            <p:cNvSpPr>
              <a:spLocks/>
            </p:cNvSpPr>
            <p:nvPr/>
          </p:nvSpPr>
          <p:spPr bwMode="auto">
            <a:xfrm>
              <a:off x="9834013" y="5692321"/>
              <a:ext cx="55563" cy="55563"/>
            </a:xfrm>
            <a:custGeom>
              <a:avLst/>
              <a:gdLst>
                <a:gd name="T0" fmla="*/ 6 w 16"/>
                <a:gd name="T1" fmla="*/ 2 h 16"/>
                <a:gd name="T2" fmla="*/ 2 w 16"/>
                <a:gd name="T3" fmla="*/ 8 h 16"/>
                <a:gd name="T4" fmla="*/ 2 w 16"/>
                <a:gd name="T5" fmla="*/ 15 h 16"/>
                <a:gd name="T6" fmla="*/ 6 w 16"/>
                <a:gd name="T7" fmla="*/ 14 h 16"/>
                <a:gd name="T8" fmla="*/ 10 w 16"/>
                <a:gd name="T9" fmla="*/ 16 h 16"/>
                <a:gd name="T10" fmla="*/ 14 w 16"/>
                <a:gd name="T11" fmla="*/ 12 h 16"/>
                <a:gd name="T12" fmla="*/ 9 w 16"/>
                <a:gd name="T13" fmla="*/ 10 h 16"/>
                <a:gd name="T14" fmla="*/ 14 w 16"/>
                <a:gd name="T15" fmla="*/ 6 h 16"/>
                <a:gd name="T16" fmla="*/ 13 w 16"/>
                <a:gd name="T17" fmla="*/ 1 h 16"/>
                <a:gd name="T18" fmla="*/ 12 w 16"/>
                <a:gd name="T19" fmla="*/ 0 h 16"/>
                <a:gd name="T20" fmla="*/ 10 w 16"/>
                <a:gd name="T21" fmla="*/ 2 h 16"/>
                <a:gd name="T22" fmla="*/ 6 w 16"/>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6">
                  <a:moveTo>
                    <a:pt x="6" y="2"/>
                  </a:moveTo>
                  <a:cubicBezTo>
                    <a:pt x="6" y="3"/>
                    <a:pt x="4" y="6"/>
                    <a:pt x="2" y="8"/>
                  </a:cubicBezTo>
                  <a:cubicBezTo>
                    <a:pt x="0" y="10"/>
                    <a:pt x="1" y="14"/>
                    <a:pt x="2" y="15"/>
                  </a:cubicBezTo>
                  <a:cubicBezTo>
                    <a:pt x="2" y="16"/>
                    <a:pt x="5" y="15"/>
                    <a:pt x="6" y="14"/>
                  </a:cubicBezTo>
                  <a:cubicBezTo>
                    <a:pt x="8" y="14"/>
                    <a:pt x="9" y="14"/>
                    <a:pt x="10" y="16"/>
                  </a:cubicBezTo>
                  <a:cubicBezTo>
                    <a:pt x="11" y="14"/>
                    <a:pt x="12" y="13"/>
                    <a:pt x="14" y="12"/>
                  </a:cubicBezTo>
                  <a:cubicBezTo>
                    <a:pt x="12" y="11"/>
                    <a:pt x="10" y="10"/>
                    <a:pt x="9" y="10"/>
                  </a:cubicBezTo>
                  <a:cubicBezTo>
                    <a:pt x="8" y="9"/>
                    <a:pt x="12" y="7"/>
                    <a:pt x="14" y="6"/>
                  </a:cubicBezTo>
                  <a:cubicBezTo>
                    <a:pt x="16" y="6"/>
                    <a:pt x="15" y="3"/>
                    <a:pt x="13" y="1"/>
                  </a:cubicBezTo>
                  <a:cubicBezTo>
                    <a:pt x="13" y="1"/>
                    <a:pt x="13" y="1"/>
                    <a:pt x="12" y="0"/>
                  </a:cubicBezTo>
                  <a:cubicBezTo>
                    <a:pt x="11" y="1"/>
                    <a:pt x="10" y="2"/>
                    <a:pt x="10" y="2"/>
                  </a:cubicBezTo>
                  <a:cubicBezTo>
                    <a:pt x="9" y="3"/>
                    <a:pt x="8" y="2"/>
                    <a:pt x="6"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4" name="Freeform 43"/>
            <p:cNvSpPr>
              <a:spLocks/>
            </p:cNvSpPr>
            <p:nvPr/>
          </p:nvSpPr>
          <p:spPr bwMode="auto">
            <a:xfrm>
              <a:off x="9687963" y="5539921"/>
              <a:ext cx="187325" cy="163513"/>
            </a:xfrm>
            <a:custGeom>
              <a:avLst/>
              <a:gdLst>
                <a:gd name="T0" fmla="*/ 10 w 54"/>
                <a:gd name="T1" fmla="*/ 7 h 47"/>
                <a:gd name="T2" fmla="*/ 5 w 54"/>
                <a:gd name="T3" fmla="*/ 12 h 47"/>
                <a:gd name="T4" fmla="*/ 2 w 54"/>
                <a:gd name="T5" fmla="*/ 20 h 47"/>
                <a:gd name="T6" fmla="*/ 2 w 54"/>
                <a:gd name="T7" fmla="*/ 31 h 47"/>
                <a:gd name="T8" fmla="*/ 8 w 54"/>
                <a:gd name="T9" fmla="*/ 31 h 47"/>
                <a:gd name="T10" fmla="*/ 11 w 54"/>
                <a:gd name="T11" fmla="*/ 29 h 47"/>
                <a:gd name="T12" fmla="*/ 15 w 54"/>
                <a:gd name="T13" fmla="*/ 28 h 47"/>
                <a:gd name="T14" fmla="*/ 20 w 54"/>
                <a:gd name="T15" fmla="*/ 30 h 47"/>
                <a:gd name="T16" fmla="*/ 23 w 54"/>
                <a:gd name="T17" fmla="*/ 30 h 47"/>
                <a:gd name="T18" fmla="*/ 31 w 54"/>
                <a:gd name="T19" fmla="*/ 30 h 47"/>
                <a:gd name="T20" fmla="*/ 48 w 54"/>
                <a:gd name="T21" fmla="*/ 46 h 47"/>
                <a:gd name="T22" fmla="*/ 48 w 54"/>
                <a:gd name="T23" fmla="*/ 46 h 47"/>
                <a:gd name="T24" fmla="*/ 52 w 54"/>
                <a:gd name="T25" fmla="*/ 46 h 47"/>
                <a:gd name="T26" fmla="*/ 54 w 54"/>
                <a:gd name="T27" fmla="*/ 44 h 47"/>
                <a:gd name="T28" fmla="*/ 46 w 54"/>
                <a:gd name="T29" fmla="*/ 35 h 47"/>
                <a:gd name="T30" fmla="*/ 33 w 54"/>
                <a:gd name="T31" fmla="*/ 26 h 47"/>
                <a:gd name="T32" fmla="*/ 28 w 54"/>
                <a:gd name="T33" fmla="*/ 21 h 47"/>
                <a:gd name="T34" fmla="*/ 22 w 54"/>
                <a:gd name="T35" fmla="*/ 9 h 47"/>
                <a:gd name="T36" fmla="*/ 17 w 54"/>
                <a:gd name="T37" fmla="*/ 0 h 47"/>
                <a:gd name="T38" fmla="*/ 10 w 54"/>
                <a:gd name="T39" fmla="*/ 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47">
                  <a:moveTo>
                    <a:pt x="10" y="7"/>
                  </a:moveTo>
                  <a:cubicBezTo>
                    <a:pt x="8" y="9"/>
                    <a:pt x="5" y="9"/>
                    <a:pt x="5" y="12"/>
                  </a:cubicBezTo>
                  <a:cubicBezTo>
                    <a:pt x="6" y="14"/>
                    <a:pt x="5" y="17"/>
                    <a:pt x="2" y="20"/>
                  </a:cubicBezTo>
                  <a:cubicBezTo>
                    <a:pt x="0" y="23"/>
                    <a:pt x="1" y="27"/>
                    <a:pt x="2" y="31"/>
                  </a:cubicBezTo>
                  <a:cubicBezTo>
                    <a:pt x="5" y="30"/>
                    <a:pt x="8" y="30"/>
                    <a:pt x="8" y="31"/>
                  </a:cubicBezTo>
                  <a:cubicBezTo>
                    <a:pt x="10" y="32"/>
                    <a:pt x="10" y="31"/>
                    <a:pt x="11" y="29"/>
                  </a:cubicBezTo>
                  <a:cubicBezTo>
                    <a:pt x="12" y="26"/>
                    <a:pt x="13" y="26"/>
                    <a:pt x="15" y="28"/>
                  </a:cubicBezTo>
                  <a:cubicBezTo>
                    <a:pt x="16" y="29"/>
                    <a:pt x="17" y="31"/>
                    <a:pt x="20" y="30"/>
                  </a:cubicBezTo>
                  <a:cubicBezTo>
                    <a:pt x="22" y="28"/>
                    <a:pt x="22" y="29"/>
                    <a:pt x="23" y="30"/>
                  </a:cubicBezTo>
                  <a:cubicBezTo>
                    <a:pt x="24" y="30"/>
                    <a:pt x="29" y="29"/>
                    <a:pt x="31" y="30"/>
                  </a:cubicBezTo>
                  <a:cubicBezTo>
                    <a:pt x="33" y="30"/>
                    <a:pt x="48" y="46"/>
                    <a:pt x="48" y="46"/>
                  </a:cubicBezTo>
                  <a:cubicBezTo>
                    <a:pt x="48" y="46"/>
                    <a:pt x="48" y="46"/>
                    <a:pt x="48" y="46"/>
                  </a:cubicBezTo>
                  <a:cubicBezTo>
                    <a:pt x="50" y="46"/>
                    <a:pt x="51" y="47"/>
                    <a:pt x="52" y="46"/>
                  </a:cubicBezTo>
                  <a:cubicBezTo>
                    <a:pt x="52" y="46"/>
                    <a:pt x="53" y="45"/>
                    <a:pt x="54" y="44"/>
                  </a:cubicBezTo>
                  <a:cubicBezTo>
                    <a:pt x="52" y="43"/>
                    <a:pt x="49" y="40"/>
                    <a:pt x="46" y="35"/>
                  </a:cubicBezTo>
                  <a:cubicBezTo>
                    <a:pt x="41" y="29"/>
                    <a:pt x="36" y="26"/>
                    <a:pt x="33" y="26"/>
                  </a:cubicBezTo>
                  <a:cubicBezTo>
                    <a:pt x="30" y="26"/>
                    <a:pt x="30" y="21"/>
                    <a:pt x="28" y="21"/>
                  </a:cubicBezTo>
                  <a:cubicBezTo>
                    <a:pt x="26" y="21"/>
                    <a:pt x="22" y="14"/>
                    <a:pt x="22" y="9"/>
                  </a:cubicBezTo>
                  <a:cubicBezTo>
                    <a:pt x="22" y="7"/>
                    <a:pt x="20" y="3"/>
                    <a:pt x="17" y="0"/>
                  </a:cubicBezTo>
                  <a:cubicBezTo>
                    <a:pt x="14" y="5"/>
                    <a:pt x="11" y="6"/>
                    <a:pt x="10"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5" name="Freeform 44"/>
            <p:cNvSpPr>
              <a:spLocks/>
            </p:cNvSpPr>
            <p:nvPr/>
          </p:nvSpPr>
          <p:spPr bwMode="auto">
            <a:xfrm>
              <a:off x="9591125" y="5630409"/>
              <a:ext cx="420688" cy="325438"/>
            </a:xfrm>
            <a:custGeom>
              <a:avLst/>
              <a:gdLst>
                <a:gd name="T0" fmla="*/ 8 w 121"/>
                <a:gd name="T1" fmla="*/ 62 h 94"/>
                <a:gd name="T2" fmla="*/ 15 w 121"/>
                <a:gd name="T3" fmla="*/ 71 h 94"/>
                <a:gd name="T4" fmla="*/ 23 w 121"/>
                <a:gd name="T5" fmla="*/ 77 h 94"/>
                <a:gd name="T6" fmla="*/ 23 w 121"/>
                <a:gd name="T7" fmla="*/ 84 h 94"/>
                <a:gd name="T8" fmla="*/ 25 w 121"/>
                <a:gd name="T9" fmla="*/ 85 h 94"/>
                <a:gd name="T10" fmla="*/ 33 w 121"/>
                <a:gd name="T11" fmla="*/ 87 h 94"/>
                <a:gd name="T12" fmla="*/ 43 w 121"/>
                <a:gd name="T13" fmla="*/ 92 h 94"/>
                <a:gd name="T14" fmla="*/ 52 w 121"/>
                <a:gd name="T15" fmla="*/ 94 h 94"/>
                <a:gd name="T16" fmla="*/ 57 w 121"/>
                <a:gd name="T17" fmla="*/ 89 h 94"/>
                <a:gd name="T18" fmla="*/ 64 w 121"/>
                <a:gd name="T19" fmla="*/ 88 h 94"/>
                <a:gd name="T20" fmla="*/ 68 w 121"/>
                <a:gd name="T21" fmla="*/ 89 h 94"/>
                <a:gd name="T22" fmla="*/ 72 w 121"/>
                <a:gd name="T23" fmla="*/ 88 h 94"/>
                <a:gd name="T24" fmla="*/ 79 w 121"/>
                <a:gd name="T25" fmla="*/ 87 h 94"/>
                <a:gd name="T26" fmla="*/ 89 w 121"/>
                <a:gd name="T27" fmla="*/ 82 h 94"/>
                <a:gd name="T28" fmla="*/ 98 w 121"/>
                <a:gd name="T29" fmla="*/ 80 h 94"/>
                <a:gd name="T30" fmla="*/ 120 w 121"/>
                <a:gd name="T31" fmla="*/ 59 h 94"/>
                <a:gd name="T32" fmla="*/ 117 w 121"/>
                <a:gd name="T33" fmla="*/ 57 h 94"/>
                <a:gd name="T34" fmla="*/ 106 w 121"/>
                <a:gd name="T35" fmla="*/ 54 h 94"/>
                <a:gd name="T36" fmla="*/ 89 w 121"/>
                <a:gd name="T37" fmla="*/ 49 h 94"/>
                <a:gd name="T38" fmla="*/ 84 w 121"/>
                <a:gd name="T39" fmla="*/ 44 h 94"/>
                <a:gd name="T40" fmla="*/ 79 w 121"/>
                <a:gd name="T41" fmla="*/ 37 h 94"/>
                <a:gd name="T42" fmla="*/ 80 w 121"/>
                <a:gd name="T43" fmla="*/ 34 h 94"/>
                <a:gd name="T44" fmla="*/ 76 w 121"/>
                <a:gd name="T45" fmla="*/ 32 h 94"/>
                <a:gd name="T46" fmla="*/ 72 w 121"/>
                <a:gd name="T47" fmla="*/ 33 h 94"/>
                <a:gd name="T48" fmla="*/ 72 w 121"/>
                <a:gd name="T49" fmla="*/ 26 h 94"/>
                <a:gd name="T50" fmla="*/ 76 w 121"/>
                <a:gd name="T51" fmla="*/ 20 h 94"/>
                <a:gd name="T52" fmla="*/ 59 w 121"/>
                <a:gd name="T53" fmla="*/ 4 h 94"/>
                <a:gd name="T54" fmla="*/ 51 w 121"/>
                <a:gd name="T55" fmla="*/ 4 h 94"/>
                <a:gd name="T56" fmla="*/ 48 w 121"/>
                <a:gd name="T57" fmla="*/ 4 h 94"/>
                <a:gd name="T58" fmla="*/ 43 w 121"/>
                <a:gd name="T59" fmla="*/ 2 h 94"/>
                <a:gd name="T60" fmla="*/ 39 w 121"/>
                <a:gd name="T61" fmla="*/ 3 h 94"/>
                <a:gd name="T62" fmla="*/ 36 w 121"/>
                <a:gd name="T63" fmla="*/ 5 h 94"/>
                <a:gd name="T64" fmla="*/ 30 w 121"/>
                <a:gd name="T65" fmla="*/ 5 h 94"/>
                <a:gd name="T66" fmla="*/ 30 w 121"/>
                <a:gd name="T67" fmla="*/ 5 h 94"/>
                <a:gd name="T68" fmla="*/ 27 w 121"/>
                <a:gd name="T69" fmla="*/ 14 h 94"/>
                <a:gd name="T70" fmla="*/ 23 w 121"/>
                <a:gd name="T71" fmla="*/ 18 h 94"/>
                <a:gd name="T72" fmla="*/ 18 w 121"/>
                <a:gd name="T73" fmla="*/ 24 h 94"/>
                <a:gd name="T74" fmla="*/ 16 w 121"/>
                <a:gd name="T75" fmla="*/ 32 h 94"/>
                <a:gd name="T76" fmla="*/ 12 w 121"/>
                <a:gd name="T77" fmla="*/ 36 h 94"/>
                <a:gd name="T78" fmla="*/ 10 w 121"/>
                <a:gd name="T79" fmla="*/ 43 h 94"/>
                <a:gd name="T80" fmla="*/ 9 w 121"/>
                <a:gd name="T81" fmla="*/ 52 h 94"/>
                <a:gd name="T82" fmla="*/ 2 w 121"/>
                <a:gd name="T83" fmla="*/ 53 h 94"/>
                <a:gd name="T84" fmla="*/ 1 w 121"/>
                <a:gd name="T85" fmla="*/ 58 h 94"/>
                <a:gd name="T86" fmla="*/ 8 w 121"/>
                <a:gd name="T87"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1" h="94">
                  <a:moveTo>
                    <a:pt x="8" y="62"/>
                  </a:moveTo>
                  <a:cubicBezTo>
                    <a:pt x="9" y="64"/>
                    <a:pt x="14" y="67"/>
                    <a:pt x="15" y="71"/>
                  </a:cubicBezTo>
                  <a:cubicBezTo>
                    <a:pt x="17" y="75"/>
                    <a:pt x="21" y="77"/>
                    <a:pt x="23" y="77"/>
                  </a:cubicBezTo>
                  <a:cubicBezTo>
                    <a:pt x="24" y="77"/>
                    <a:pt x="23" y="79"/>
                    <a:pt x="23" y="84"/>
                  </a:cubicBezTo>
                  <a:cubicBezTo>
                    <a:pt x="24" y="84"/>
                    <a:pt x="25" y="85"/>
                    <a:pt x="25" y="85"/>
                  </a:cubicBezTo>
                  <a:cubicBezTo>
                    <a:pt x="26" y="86"/>
                    <a:pt x="32" y="85"/>
                    <a:pt x="33" y="87"/>
                  </a:cubicBezTo>
                  <a:cubicBezTo>
                    <a:pt x="35" y="88"/>
                    <a:pt x="41" y="92"/>
                    <a:pt x="43" y="92"/>
                  </a:cubicBezTo>
                  <a:cubicBezTo>
                    <a:pt x="44" y="92"/>
                    <a:pt x="51" y="93"/>
                    <a:pt x="52" y="94"/>
                  </a:cubicBezTo>
                  <a:cubicBezTo>
                    <a:pt x="53" y="94"/>
                    <a:pt x="54" y="91"/>
                    <a:pt x="57" y="89"/>
                  </a:cubicBezTo>
                  <a:cubicBezTo>
                    <a:pt x="60" y="88"/>
                    <a:pt x="64" y="87"/>
                    <a:pt x="64" y="88"/>
                  </a:cubicBezTo>
                  <a:cubicBezTo>
                    <a:pt x="65" y="89"/>
                    <a:pt x="67" y="90"/>
                    <a:pt x="68" y="89"/>
                  </a:cubicBezTo>
                  <a:cubicBezTo>
                    <a:pt x="69" y="89"/>
                    <a:pt x="70" y="89"/>
                    <a:pt x="72" y="88"/>
                  </a:cubicBezTo>
                  <a:cubicBezTo>
                    <a:pt x="75" y="88"/>
                    <a:pt x="78" y="87"/>
                    <a:pt x="79" y="87"/>
                  </a:cubicBezTo>
                  <a:cubicBezTo>
                    <a:pt x="80" y="87"/>
                    <a:pt x="84" y="82"/>
                    <a:pt x="89" y="82"/>
                  </a:cubicBezTo>
                  <a:cubicBezTo>
                    <a:pt x="94" y="82"/>
                    <a:pt x="96" y="83"/>
                    <a:pt x="98" y="80"/>
                  </a:cubicBezTo>
                  <a:cubicBezTo>
                    <a:pt x="100" y="78"/>
                    <a:pt x="118" y="60"/>
                    <a:pt x="120" y="59"/>
                  </a:cubicBezTo>
                  <a:cubicBezTo>
                    <a:pt x="121" y="58"/>
                    <a:pt x="118" y="57"/>
                    <a:pt x="117" y="57"/>
                  </a:cubicBezTo>
                  <a:cubicBezTo>
                    <a:pt x="115" y="57"/>
                    <a:pt x="111" y="57"/>
                    <a:pt x="106" y="54"/>
                  </a:cubicBezTo>
                  <a:cubicBezTo>
                    <a:pt x="100" y="52"/>
                    <a:pt x="91" y="49"/>
                    <a:pt x="89" y="49"/>
                  </a:cubicBezTo>
                  <a:cubicBezTo>
                    <a:pt x="88" y="48"/>
                    <a:pt x="85" y="45"/>
                    <a:pt x="84" y="44"/>
                  </a:cubicBezTo>
                  <a:cubicBezTo>
                    <a:pt x="83" y="43"/>
                    <a:pt x="80" y="38"/>
                    <a:pt x="79" y="37"/>
                  </a:cubicBezTo>
                  <a:cubicBezTo>
                    <a:pt x="79" y="36"/>
                    <a:pt x="79" y="35"/>
                    <a:pt x="80" y="34"/>
                  </a:cubicBezTo>
                  <a:cubicBezTo>
                    <a:pt x="79" y="32"/>
                    <a:pt x="78" y="32"/>
                    <a:pt x="76" y="32"/>
                  </a:cubicBezTo>
                  <a:cubicBezTo>
                    <a:pt x="75" y="33"/>
                    <a:pt x="72" y="34"/>
                    <a:pt x="72" y="33"/>
                  </a:cubicBezTo>
                  <a:cubicBezTo>
                    <a:pt x="71" y="32"/>
                    <a:pt x="70" y="28"/>
                    <a:pt x="72" y="26"/>
                  </a:cubicBezTo>
                  <a:cubicBezTo>
                    <a:pt x="74" y="24"/>
                    <a:pt x="76" y="20"/>
                    <a:pt x="76" y="20"/>
                  </a:cubicBezTo>
                  <a:cubicBezTo>
                    <a:pt x="76" y="20"/>
                    <a:pt x="61" y="4"/>
                    <a:pt x="59" y="4"/>
                  </a:cubicBezTo>
                  <a:cubicBezTo>
                    <a:pt x="57" y="3"/>
                    <a:pt x="52" y="4"/>
                    <a:pt x="51" y="4"/>
                  </a:cubicBezTo>
                  <a:cubicBezTo>
                    <a:pt x="50" y="3"/>
                    <a:pt x="50" y="2"/>
                    <a:pt x="48" y="4"/>
                  </a:cubicBezTo>
                  <a:cubicBezTo>
                    <a:pt x="45" y="5"/>
                    <a:pt x="44" y="3"/>
                    <a:pt x="43" y="2"/>
                  </a:cubicBezTo>
                  <a:cubicBezTo>
                    <a:pt x="41" y="0"/>
                    <a:pt x="40" y="0"/>
                    <a:pt x="39" y="3"/>
                  </a:cubicBezTo>
                  <a:cubicBezTo>
                    <a:pt x="38" y="5"/>
                    <a:pt x="38" y="6"/>
                    <a:pt x="36" y="5"/>
                  </a:cubicBezTo>
                  <a:cubicBezTo>
                    <a:pt x="36" y="4"/>
                    <a:pt x="33" y="4"/>
                    <a:pt x="30" y="5"/>
                  </a:cubicBezTo>
                  <a:cubicBezTo>
                    <a:pt x="30" y="5"/>
                    <a:pt x="30" y="5"/>
                    <a:pt x="30" y="5"/>
                  </a:cubicBezTo>
                  <a:cubicBezTo>
                    <a:pt x="30" y="8"/>
                    <a:pt x="27" y="12"/>
                    <a:pt x="27" y="14"/>
                  </a:cubicBezTo>
                  <a:cubicBezTo>
                    <a:pt x="27" y="16"/>
                    <a:pt x="25" y="18"/>
                    <a:pt x="23" y="18"/>
                  </a:cubicBezTo>
                  <a:cubicBezTo>
                    <a:pt x="22" y="18"/>
                    <a:pt x="20" y="22"/>
                    <a:pt x="18" y="24"/>
                  </a:cubicBezTo>
                  <a:cubicBezTo>
                    <a:pt x="16" y="26"/>
                    <a:pt x="18" y="31"/>
                    <a:pt x="16" y="32"/>
                  </a:cubicBezTo>
                  <a:cubicBezTo>
                    <a:pt x="14" y="34"/>
                    <a:pt x="11" y="34"/>
                    <a:pt x="12" y="36"/>
                  </a:cubicBezTo>
                  <a:cubicBezTo>
                    <a:pt x="14" y="37"/>
                    <a:pt x="10" y="40"/>
                    <a:pt x="10" y="43"/>
                  </a:cubicBezTo>
                  <a:cubicBezTo>
                    <a:pt x="10" y="46"/>
                    <a:pt x="9" y="51"/>
                    <a:pt x="9" y="52"/>
                  </a:cubicBezTo>
                  <a:cubicBezTo>
                    <a:pt x="8" y="52"/>
                    <a:pt x="2" y="51"/>
                    <a:pt x="2" y="53"/>
                  </a:cubicBezTo>
                  <a:cubicBezTo>
                    <a:pt x="2" y="56"/>
                    <a:pt x="0" y="56"/>
                    <a:pt x="1" y="58"/>
                  </a:cubicBezTo>
                  <a:cubicBezTo>
                    <a:pt x="2" y="60"/>
                    <a:pt x="7" y="59"/>
                    <a:pt x="8" y="6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6" name="Freeform 45"/>
            <p:cNvSpPr>
              <a:spLocks/>
            </p:cNvSpPr>
            <p:nvPr/>
          </p:nvSpPr>
          <p:spPr bwMode="auto">
            <a:xfrm>
              <a:off x="9657800" y="5031921"/>
              <a:ext cx="41275" cy="52388"/>
            </a:xfrm>
            <a:custGeom>
              <a:avLst/>
              <a:gdLst>
                <a:gd name="T0" fmla="*/ 10 w 12"/>
                <a:gd name="T1" fmla="*/ 6 h 15"/>
                <a:gd name="T2" fmla="*/ 6 w 12"/>
                <a:gd name="T3" fmla="*/ 0 h 15"/>
                <a:gd name="T4" fmla="*/ 6 w 12"/>
                <a:gd name="T5" fmla="*/ 1 h 15"/>
                <a:gd name="T6" fmla="*/ 0 w 12"/>
                <a:gd name="T7" fmla="*/ 13 h 15"/>
                <a:gd name="T8" fmla="*/ 4 w 12"/>
                <a:gd name="T9" fmla="*/ 15 h 15"/>
                <a:gd name="T10" fmla="*/ 10 w 12"/>
                <a:gd name="T11" fmla="*/ 6 h 15"/>
              </a:gdLst>
              <a:ahLst/>
              <a:cxnLst>
                <a:cxn ang="0">
                  <a:pos x="T0" y="T1"/>
                </a:cxn>
                <a:cxn ang="0">
                  <a:pos x="T2" y="T3"/>
                </a:cxn>
                <a:cxn ang="0">
                  <a:pos x="T4" y="T5"/>
                </a:cxn>
                <a:cxn ang="0">
                  <a:pos x="T6" y="T7"/>
                </a:cxn>
                <a:cxn ang="0">
                  <a:pos x="T8" y="T9"/>
                </a:cxn>
                <a:cxn ang="0">
                  <a:pos x="T10" y="T11"/>
                </a:cxn>
              </a:cxnLst>
              <a:rect l="0" t="0" r="r" b="b"/>
              <a:pathLst>
                <a:path w="12" h="15">
                  <a:moveTo>
                    <a:pt x="10" y="6"/>
                  </a:moveTo>
                  <a:cubicBezTo>
                    <a:pt x="11" y="5"/>
                    <a:pt x="12" y="0"/>
                    <a:pt x="6" y="0"/>
                  </a:cubicBezTo>
                  <a:cubicBezTo>
                    <a:pt x="6" y="0"/>
                    <a:pt x="6" y="1"/>
                    <a:pt x="6" y="1"/>
                  </a:cubicBezTo>
                  <a:cubicBezTo>
                    <a:pt x="6" y="3"/>
                    <a:pt x="2" y="9"/>
                    <a:pt x="0" y="13"/>
                  </a:cubicBezTo>
                  <a:cubicBezTo>
                    <a:pt x="4" y="15"/>
                    <a:pt x="4" y="15"/>
                    <a:pt x="4" y="15"/>
                  </a:cubicBezTo>
                  <a:cubicBezTo>
                    <a:pt x="6" y="11"/>
                    <a:pt x="9" y="7"/>
                    <a:pt x="10"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7" name="Freeform 46"/>
            <p:cNvSpPr>
              <a:spLocks/>
            </p:cNvSpPr>
            <p:nvPr/>
          </p:nvSpPr>
          <p:spPr bwMode="auto">
            <a:xfrm>
              <a:off x="9670500" y="4952546"/>
              <a:ext cx="192088" cy="155575"/>
            </a:xfrm>
            <a:custGeom>
              <a:avLst/>
              <a:gdLst>
                <a:gd name="T0" fmla="*/ 6 w 55"/>
                <a:gd name="T1" fmla="*/ 29 h 45"/>
                <a:gd name="T2" fmla="*/ 0 w 55"/>
                <a:gd name="T3" fmla="*/ 38 h 45"/>
                <a:gd name="T4" fmla="*/ 0 w 55"/>
                <a:gd name="T5" fmla="*/ 38 h 45"/>
                <a:gd name="T6" fmla="*/ 1 w 55"/>
                <a:gd name="T7" fmla="*/ 41 h 45"/>
                <a:gd name="T8" fmla="*/ 8 w 55"/>
                <a:gd name="T9" fmla="*/ 45 h 45"/>
                <a:gd name="T10" fmla="*/ 16 w 55"/>
                <a:gd name="T11" fmla="*/ 40 h 45"/>
                <a:gd name="T12" fmla="*/ 43 w 55"/>
                <a:gd name="T13" fmla="*/ 26 h 45"/>
                <a:gd name="T14" fmla="*/ 45 w 55"/>
                <a:gd name="T15" fmla="*/ 22 h 45"/>
                <a:gd name="T16" fmla="*/ 46 w 55"/>
                <a:gd name="T17" fmla="*/ 15 h 45"/>
                <a:gd name="T18" fmla="*/ 45 w 55"/>
                <a:gd name="T19" fmla="*/ 9 h 45"/>
                <a:gd name="T20" fmla="*/ 50 w 55"/>
                <a:gd name="T21" fmla="*/ 5 h 45"/>
                <a:gd name="T22" fmla="*/ 55 w 55"/>
                <a:gd name="T23" fmla="*/ 1 h 45"/>
                <a:gd name="T24" fmla="*/ 52 w 55"/>
                <a:gd name="T25" fmla="*/ 0 h 45"/>
                <a:gd name="T26" fmla="*/ 43 w 55"/>
                <a:gd name="T27" fmla="*/ 2 h 45"/>
                <a:gd name="T28" fmla="*/ 32 w 55"/>
                <a:gd name="T29" fmla="*/ 5 h 45"/>
                <a:gd name="T30" fmla="*/ 23 w 55"/>
                <a:gd name="T31" fmla="*/ 5 h 45"/>
                <a:gd name="T32" fmla="*/ 18 w 55"/>
                <a:gd name="T33" fmla="*/ 6 h 45"/>
                <a:gd name="T34" fmla="*/ 11 w 55"/>
                <a:gd name="T35" fmla="*/ 6 h 45"/>
                <a:gd name="T36" fmla="*/ 7 w 55"/>
                <a:gd name="T37" fmla="*/ 7 h 45"/>
                <a:gd name="T38" fmla="*/ 3 w 55"/>
                <a:gd name="T39" fmla="*/ 13 h 45"/>
                <a:gd name="T40" fmla="*/ 3 w 55"/>
                <a:gd name="T41" fmla="*/ 17 h 45"/>
                <a:gd name="T42" fmla="*/ 2 w 55"/>
                <a:gd name="T43" fmla="*/ 23 h 45"/>
                <a:gd name="T44" fmla="*/ 6 w 55"/>
                <a:gd name="T45" fmla="*/ 2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5">
                  <a:moveTo>
                    <a:pt x="6" y="29"/>
                  </a:moveTo>
                  <a:cubicBezTo>
                    <a:pt x="5" y="30"/>
                    <a:pt x="2" y="34"/>
                    <a:pt x="0" y="38"/>
                  </a:cubicBezTo>
                  <a:cubicBezTo>
                    <a:pt x="0" y="38"/>
                    <a:pt x="0" y="38"/>
                    <a:pt x="0" y="38"/>
                  </a:cubicBezTo>
                  <a:cubicBezTo>
                    <a:pt x="1" y="41"/>
                    <a:pt x="1" y="41"/>
                    <a:pt x="1" y="41"/>
                  </a:cubicBezTo>
                  <a:cubicBezTo>
                    <a:pt x="8" y="45"/>
                    <a:pt x="8" y="45"/>
                    <a:pt x="8" y="45"/>
                  </a:cubicBezTo>
                  <a:cubicBezTo>
                    <a:pt x="8" y="45"/>
                    <a:pt x="13" y="41"/>
                    <a:pt x="16" y="40"/>
                  </a:cubicBezTo>
                  <a:cubicBezTo>
                    <a:pt x="18" y="40"/>
                    <a:pt x="43" y="26"/>
                    <a:pt x="43" y="26"/>
                  </a:cubicBezTo>
                  <a:cubicBezTo>
                    <a:pt x="43" y="26"/>
                    <a:pt x="45" y="23"/>
                    <a:pt x="45" y="22"/>
                  </a:cubicBezTo>
                  <a:cubicBezTo>
                    <a:pt x="45" y="20"/>
                    <a:pt x="45" y="17"/>
                    <a:pt x="46" y="15"/>
                  </a:cubicBezTo>
                  <a:cubicBezTo>
                    <a:pt x="47" y="14"/>
                    <a:pt x="44" y="11"/>
                    <a:pt x="45" y="9"/>
                  </a:cubicBezTo>
                  <a:cubicBezTo>
                    <a:pt x="46" y="6"/>
                    <a:pt x="50" y="5"/>
                    <a:pt x="50" y="5"/>
                  </a:cubicBezTo>
                  <a:cubicBezTo>
                    <a:pt x="55" y="1"/>
                    <a:pt x="55" y="1"/>
                    <a:pt x="55" y="1"/>
                  </a:cubicBezTo>
                  <a:cubicBezTo>
                    <a:pt x="52" y="0"/>
                    <a:pt x="52" y="0"/>
                    <a:pt x="52" y="0"/>
                  </a:cubicBezTo>
                  <a:cubicBezTo>
                    <a:pt x="52" y="0"/>
                    <a:pt x="48" y="2"/>
                    <a:pt x="43" y="2"/>
                  </a:cubicBezTo>
                  <a:cubicBezTo>
                    <a:pt x="38" y="1"/>
                    <a:pt x="37" y="5"/>
                    <a:pt x="32" y="5"/>
                  </a:cubicBezTo>
                  <a:cubicBezTo>
                    <a:pt x="27" y="5"/>
                    <a:pt x="24" y="6"/>
                    <a:pt x="23" y="5"/>
                  </a:cubicBezTo>
                  <a:cubicBezTo>
                    <a:pt x="22" y="3"/>
                    <a:pt x="21" y="4"/>
                    <a:pt x="18" y="6"/>
                  </a:cubicBezTo>
                  <a:cubicBezTo>
                    <a:pt x="14" y="7"/>
                    <a:pt x="12" y="7"/>
                    <a:pt x="11" y="6"/>
                  </a:cubicBezTo>
                  <a:cubicBezTo>
                    <a:pt x="9" y="4"/>
                    <a:pt x="8" y="6"/>
                    <a:pt x="7" y="7"/>
                  </a:cubicBezTo>
                  <a:cubicBezTo>
                    <a:pt x="7" y="9"/>
                    <a:pt x="8" y="12"/>
                    <a:pt x="3" y="13"/>
                  </a:cubicBezTo>
                  <a:cubicBezTo>
                    <a:pt x="2" y="14"/>
                    <a:pt x="2" y="16"/>
                    <a:pt x="3" y="17"/>
                  </a:cubicBezTo>
                  <a:cubicBezTo>
                    <a:pt x="4" y="19"/>
                    <a:pt x="2" y="20"/>
                    <a:pt x="2" y="23"/>
                  </a:cubicBezTo>
                  <a:cubicBezTo>
                    <a:pt x="8" y="23"/>
                    <a:pt x="7" y="28"/>
                    <a:pt x="6" y="2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8" name="Freeform 47"/>
            <p:cNvSpPr>
              <a:spLocks/>
            </p:cNvSpPr>
            <p:nvPr/>
          </p:nvSpPr>
          <p:spPr bwMode="auto">
            <a:xfrm>
              <a:off x="12180338" y="4920796"/>
              <a:ext cx="107950" cy="131763"/>
            </a:xfrm>
            <a:custGeom>
              <a:avLst/>
              <a:gdLst>
                <a:gd name="T0" fmla="*/ 8 w 31"/>
                <a:gd name="T1" fmla="*/ 3 h 38"/>
                <a:gd name="T2" fmla="*/ 3 w 31"/>
                <a:gd name="T3" fmla="*/ 6 h 38"/>
                <a:gd name="T4" fmla="*/ 6 w 31"/>
                <a:gd name="T5" fmla="*/ 11 h 38"/>
                <a:gd name="T6" fmla="*/ 5 w 31"/>
                <a:gd name="T7" fmla="*/ 14 h 38"/>
                <a:gd name="T8" fmla="*/ 5 w 31"/>
                <a:gd name="T9" fmla="*/ 21 h 38"/>
                <a:gd name="T10" fmla="*/ 2 w 31"/>
                <a:gd name="T11" fmla="*/ 31 h 38"/>
                <a:gd name="T12" fmla="*/ 4 w 31"/>
                <a:gd name="T13" fmla="*/ 37 h 38"/>
                <a:gd name="T14" fmla="*/ 19 w 31"/>
                <a:gd name="T15" fmla="*/ 32 h 38"/>
                <a:gd name="T16" fmla="*/ 27 w 31"/>
                <a:gd name="T17" fmla="*/ 28 h 38"/>
                <a:gd name="T18" fmla="*/ 30 w 31"/>
                <a:gd name="T19" fmla="*/ 25 h 38"/>
                <a:gd name="T20" fmla="*/ 28 w 31"/>
                <a:gd name="T21" fmla="*/ 13 h 38"/>
                <a:gd name="T22" fmla="*/ 20 w 31"/>
                <a:gd name="T23" fmla="*/ 0 h 38"/>
                <a:gd name="T24" fmla="*/ 15 w 31"/>
                <a:gd name="T25" fmla="*/ 1 h 38"/>
                <a:gd name="T26" fmla="*/ 8 w 31"/>
                <a:gd name="T27"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8">
                  <a:moveTo>
                    <a:pt x="8" y="3"/>
                  </a:moveTo>
                  <a:cubicBezTo>
                    <a:pt x="7" y="3"/>
                    <a:pt x="5" y="5"/>
                    <a:pt x="3" y="6"/>
                  </a:cubicBezTo>
                  <a:cubicBezTo>
                    <a:pt x="4" y="8"/>
                    <a:pt x="4" y="10"/>
                    <a:pt x="6" y="11"/>
                  </a:cubicBezTo>
                  <a:cubicBezTo>
                    <a:pt x="8" y="11"/>
                    <a:pt x="8" y="15"/>
                    <a:pt x="5" y="14"/>
                  </a:cubicBezTo>
                  <a:cubicBezTo>
                    <a:pt x="3" y="13"/>
                    <a:pt x="3" y="18"/>
                    <a:pt x="5" y="21"/>
                  </a:cubicBezTo>
                  <a:cubicBezTo>
                    <a:pt x="7" y="25"/>
                    <a:pt x="0" y="29"/>
                    <a:pt x="2" y="31"/>
                  </a:cubicBezTo>
                  <a:cubicBezTo>
                    <a:pt x="4" y="33"/>
                    <a:pt x="3" y="35"/>
                    <a:pt x="4" y="37"/>
                  </a:cubicBezTo>
                  <a:cubicBezTo>
                    <a:pt x="4" y="38"/>
                    <a:pt x="14" y="36"/>
                    <a:pt x="19" y="32"/>
                  </a:cubicBezTo>
                  <a:cubicBezTo>
                    <a:pt x="23" y="27"/>
                    <a:pt x="24" y="28"/>
                    <a:pt x="27" y="28"/>
                  </a:cubicBezTo>
                  <a:cubicBezTo>
                    <a:pt x="29" y="29"/>
                    <a:pt x="31" y="27"/>
                    <a:pt x="30" y="25"/>
                  </a:cubicBezTo>
                  <a:cubicBezTo>
                    <a:pt x="29" y="23"/>
                    <a:pt x="28" y="19"/>
                    <a:pt x="28" y="13"/>
                  </a:cubicBezTo>
                  <a:cubicBezTo>
                    <a:pt x="28" y="10"/>
                    <a:pt x="24" y="4"/>
                    <a:pt x="20" y="0"/>
                  </a:cubicBezTo>
                  <a:cubicBezTo>
                    <a:pt x="18" y="1"/>
                    <a:pt x="17" y="1"/>
                    <a:pt x="15" y="1"/>
                  </a:cubicBezTo>
                  <a:cubicBezTo>
                    <a:pt x="12" y="1"/>
                    <a:pt x="9" y="1"/>
                    <a:pt x="8"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9" name="Freeform 48"/>
            <p:cNvSpPr>
              <a:spLocks/>
            </p:cNvSpPr>
            <p:nvPr/>
          </p:nvSpPr>
          <p:spPr bwMode="auto">
            <a:xfrm>
              <a:off x="11132588" y="5292271"/>
              <a:ext cx="125413" cy="163513"/>
            </a:xfrm>
            <a:custGeom>
              <a:avLst/>
              <a:gdLst>
                <a:gd name="T0" fmla="*/ 36 w 36"/>
                <a:gd name="T1" fmla="*/ 40 h 47"/>
                <a:gd name="T2" fmla="*/ 33 w 36"/>
                <a:gd name="T3" fmla="*/ 24 h 47"/>
                <a:gd name="T4" fmla="*/ 27 w 36"/>
                <a:gd name="T5" fmla="*/ 30 h 47"/>
                <a:gd name="T6" fmla="*/ 27 w 36"/>
                <a:gd name="T7" fmla="*/ 22 h 47"/>
                <a:gd name="T8" fmla="*/ 33 w 36"/>
                <a:gd name="T9" fmla="*/ 14 h 47"/>
                <a:gd name="T10" fmla="*/ 28 w 36"/>
                <a:gd name="T11" fmla="*/ 12 h 47"/>
                <a:gd name="T12" fmla="*/ 19 w 36"/>
                <a:gd name="T13" fmla="*/ 12 h 47"/>
                <a:gd name="T14" fmla="*/ 15 w 36"/>
                <a:gd name="T15" fmla="*/ 8 h 47"/>
                <a:gd name="T16" fmla="*/ 9 w 36"/>
                <a:gd name="T17" fmla="*/ 4 h 47"/>
                <a:gd name="T18" fmla="*/ 3 w 36"/>
                <a:gd name="T19" fmla="*/ 4 h 47"/>
                <a:gd name="T20" fmla="*/ 8 w 36"/>
                <a:gd name="T21" fmla="*/ 11 h 47"/>
                <a:gd name="T22" fmla="*/ 4 w 36"/>
                <a:gd name="T23" fmla="*/ 14 h 47"/>
                <a:gd name="T24" fmla="*/ 6 w 36"/>
                <a:gd name="T25" fmla="*/ 26 h 47"/>
                <a:gd name="T26" fmla="*/ 8 w 36"/>
                <a:gd name="T27" fmla="*/ 41 h 47"/>
                <a:gd name="T28" fmla="*/ 14 w 36"/>
                <a:gd name="T29" fmla="*/ 39 h 47"/>
                <a:gd name="T30" fmla="*/ 20 w 36"/>
                <a:gd name="T31" fmla="*/ 36 h 47"/>
                <a:gd name="T32" fmla="*/ 25 w 36"/>
                <a:gd name="T33" fmla="*/ 32 h 47"/>
                <a:gd name="T34" fmla="*/ 29 w 36"/>
                <a:gd name="T35" fmla="*/ 43 h 47"/>
                <a:gd name="T36" fmla="*/ 31 w 36"/>
                <a:gd name="T37" fmla="*/ 47 h 47"/>
                <a:gd name="T38" fmla="*/ 33 w 36"/>
                <a:gd name="T39" fmla="*/ 45 h 47"/>
                <a:gd name="T40" fmla="*/ 36 w 36"/>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47">
                  <a:moveTo>
                    <a:pt x="36" y="40"/>
                  </a:moveTo>
                  <a:cubicBezTo>
                    <a:pt x="34" y="32"/>
                    <a:pt x="34" y="24"/>
                    <a:pt x="33" y="24"/>
                  </a:cubicBezTo>
                  <a:cubicBezTo>
                    <a:pt x="31" y="24"/>
                    <a:pt x="29" y="31"/>
                    <a:pt x="27" y="30"/>
                  </a:cubicBezTo>
                  <a:cubicBezTo>
                    <a:pt x="24" y="30"/>
                    <a:pt x="24" y="22"/>
                    <a:pt x="27" y="22"/>
                  </a:cubicBezTo>
                  <a:cubicBezTo>
                    <a:pt x="30" y="22"/>
                    <a:pt x="33" y="16"/>
                    <a:pt x="33" y="14"/>
                  </a:cubicBezTo>
                  <a:cubicBezTo>
                    <a:pt x="33" y="12"/>
                    <a:pt x="31" y="12"/>
                    <a:pt x="28" y="12"/>
                  </a:cubicBezTo>
                  <a:cubicBezTo>
                    <a:pt x="25" y="12"/>
                    <a:pt x="19" y="12"/>
                    <a:pt x="19" y="12"/>
                  </a:cubicBezTo>
                  <a:cubicBezTo>
                    <a:pt x="19" y="12"/>
                    <a:pt x="15" y="11"/>
                    <a:pt x="15" y="8"/>
                  </a:cubicBezTo>
                  <a:cubicBezTo>
                    <a:pt x="15" y="6"/>
                    <a:pt x="13" y="4"/>
                    <a:pt x="9" y="4"/>
                  </a:cubicBezTo>
                  <a:cubicBezTo>
                    <a:pt x="6" y="4"/>
                    <a:pt x="6" y="0"/>
                    <a:pt x="3" y="4"/>
                  </a:cubicBezTo>
                  <a:cubicBezTo>
                    <a:pt x="0" y="8"/>
                    <a:pt x="9" y="8"/>
                    <a:pt x="8" y="11"/>
                  </a:cubicBezTo>
                  <a:cubicBezTo>
                    <a:pt x="7" y="14"/>
                    <a:pt x="4" y="12"/>
                    <a:pt x="4" y="14"/>
                  </a:cubicBezTo>
                  <a:cubicBezTo>
                    <a:pt x="3" y="16"/>
                    <a:pt x="4" y="23"/>
                    <a:pt x="6" y="26"/>
                  </a:cubicBezTo>
                  <a:cubicBezTo>
                    <a:pt x="7" y="29"/>
                    <a:pt x="8" y="35"/>
                    <a:pt x="8" y="41"/>
                  </a:cubicBezTo>
                  <a:cubicBezTo>
                    <a:pt x="11" y="40"/>
                    <a:pt x="12" y="39"/>
                    <a:pt x="14" y="39"/>
                  </a:cubicBezTo>
                  <a:cubicBezTo>
                    <a:pt x="16" y="39"/>
                    <a:pt x="20" y="39"/>
                    <a:pt x="20" y="36"/>
                  </a:cubicBezTo>
                  <a:cubicBezTo>
                    <a:pt x="20" y="34"/>
                    <a:pt x="23" y="32"/>
                    <a:pt x="25" y="32"/>
                  </a:cubicBezTo>
                  <a:cubicBezTo>
                    <a:pt x="27" y="33"/>
                    <a:pt x="29" y="40"/>
                    <a:pt x="29" y="43"/>
                  </a:cubicBezTo>
                  <a:cubicBezTo>
                    <a:pt x="29" y="44"/>
                    <a:pt x="30" y="46"/>
                    <a:pt x="31" y="47"/>
                  </a:cubicBezTo>
                  <a:cubicBezTo>
                    <a:pt x="32" y="46"/>
                    <a:pt x="33" y="45"/>
                    <a:pt x="33" y="45"/>
                  </a:cubicBezTo>
                  <a:cubicBezTo>
                    <a:pt x="33" y="45"/>
                    <a:pt x="34" y="41"/>
                    <a:pt x="36" y="4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0" name="Freeform 49"/>
            <p:cNvSpPr>
              <a:spLocks/>
            </p:cNvSpPr>
            <p:nvPr/>
          </p:nvSpPr>
          <p:spPr bwMode="auto">
            <a:xfrm>
              <a:off x="10597600" y="5014459"/>
              <a:ext cx="777875" cy="820738"/>
            </a:xfrm>
            <a:custGeom>
              <a:avLst/>
              <a:gdLst>
                <a:gd name="T0" fmla="*/ 158 w 224"/>
                <a:gd name="T1" fmla="*/ 94 h 236"/>
                <a:gd name="T2" fmla="*/ 157 w 224"/>
                <a:gd name="T3" fmla="*/ 84 h 236"/>
                <a:gd name="T4" fmla="*/ 169 w 224"/>
                <a:gd name="T5" fmla="*/ 88 h 236"/>
                <a:gd name="T6" fmla="*/ 182 w 224"/>
                <a:gd name="T7" fmla="*/ 92 h 236"/>
                <a:gd name="T8" fmla="*/ 181 w 224"/>
                <a:gd name="T9" fmla="*/ 102 h 236"/>
                <a:gd name="T10" fmla="*/ 187 w 224"/>
                <a:gd name="T11" fmla="*/ 104 h 236"/>
                <a:gd name="T12" fmla="*/ 191 w 224"/>
                <a:gd name="T13" fmla="*/ 119 h 236"/>
                <a:gd name="T14" fmla="*/ 195 w 224"/>
                <a:gd name="T15" fmla="*/ 102 h 236"/>
                <a:gd name="T16" fmla="*/ 204 w 224"/>
                <a:gd name="T17" fmla="*/ 93 h 236"/>
                <a:gd name="T18" fmla="*/ 212 w 224"/>
                <a:gd name="T19" fmla="*/ 77 h 236"/>
                <a:gd name="T20" fmla="*/ 222 w 224"/>
                <a:gd name="T21" fmla="*/ 74 h 236"/>
                <a:gd name="T22" fmla="*/ 223 w 224"/>
                <a:gd name="T23" fmla="*/ 65 h 236"/>
                <a:gd name="T24" fmla="*/ 215 w 224"/>
                <a:gd name="T25" fmla="*/ 57 h 236"/>
                <a:gd name="T26" fmla="*/ 201 w 224"/>
                <a:gd name="T27" fmla="*/ 58 h 236"/>
                <a:gd name="T28" fmla="*/ 191 w 224"/>
                <a:gd name="T29" fmla="*/ 65 h 236"/>
                <a:gd name="T30" fmla="*/ 183 w 224"/>
                <a:gd name="T31" fmla="*/ 70 h 236"/>
                <a:gd name="T32" fmla="*/ 176 w 224"/>
                <a:gd name="T33" fmla="*/ 78 h 236"/>
                <a:gd name="T34" fmla="*/ 163 w 224"/>
                <a:gd name="T35" fmla="*/ 76 h 236"/>
                <a:gd name="T36" fmla="*/ 158 w 224"/>
                <a:gd name="T37" fmla="*/ 67 h 236"/>
                <a:gd name="T38" fmla="*/ 155 w 224"/>
                <a:gd name="T39" fmla="*/ 79 h 236"/>
                <a:gd name="T40" fmla="*/ 130 w 224"/>
                <a:gd name="T41" fmla="*/ 76 h 236"/>
                <a:gd name="T42" fmla="*/ 118 w 224"/>
                <a:gd name="T43" fmla="*/ 73 h 236"/>
                <a:gd name="T44" fmla="*/ 106 w 224"/>
                <a:gd name="T45" fmla="*/ 66 h 236"/>
                <a:gd name="T46" fmla="*/ 95 w 224"/>
                <a:gd name="T47" fmla="*/ 60 h 236"/>
                <a:gd name="T48" fmla="*/ 100 w 224"/>
                <a:gd name="T49" fmla="*/ 48 h 236"/>
                <a:gd name="T50" fmla="*/ 92 w 224"/>
                <a:gd name="T51" fmla="*/ 41 h 236"/>
                <a:gd name="T52" fmla="*/ 82 w 224"/>
                <a:gd name="T53" fmla="*/ 30 h 236"/>
                <a:gd name="T54" fmla="*/ 89 w 224"/>
                <a:gd name="T55" fmla="*/ 23 h 236"/>
                <a:gd name="T56" fmla="*/ 84 w 224"/>
                <a:gd name="T57" fmla="*/ 9 h 236"/>
                <a:gd name="T58" fmla="*/ 76 w 224"/>
                <a:gd name="T59" fmla="*/ 0 h 236"/>
                <a:gd name="T60" fmla="*/ 70 w 224"/>
                <a:gd name="T61" fmla="*/ 6 h 236"/>
                <a:gd name="T62" fmla="*/ 50 w 224"/>
                <a:gd name="T63" fmla="*/ 7 h 236"/>
                <a:gd name="T64" fmla="*/ 47 w 224"/>
                <a:gd name="T65" fmla="*/ 19 h 236"/>
                <a:gd name="T66" fmla="*/ 56 w 224"/>
                <a:gd name="T67" fmla="*/ 30 h 236"/>
                <a:gd name="T68" fmla="*/ 50 w 224"/>
                <a:gd name="T69" fmla="*/ 42 h 236"/>
                <a:gd name="T70" fmla="*/ 41 w 224"/>
                <a:gd name="T71" fmla="*/ 50 h 236"/>
                <a:gd name="T72" fmla="*/ 32 w 224"/>
                <a:gd name="T73" fmla="*/ 63 h 236"/>
                <a:gd name="T74" fmla="*/ 22 w 224"/>
                <a:gd name="T75" fmla="*/ 69 h 236"/>
                <a:gd name="T76" fmla="*/ 10 w 224"/>
                <a:gd name="T77" fmla="*/ 76 h 236"/>
                <a:gd name="T78" fmla="*/ 18 w 224"/>
                <a:gd name="T79" fmla="*/ 90 h 236"/>
                <a:gd name="T80" fmla="*/ 15 w 224"/>
                <a:gd name="T81" fmla="*/ 99 h 236"/>
                <a:gd name="T82" fmla="*/ 0 w 224"/>
                <a:gd name="T83" fmla="*/ 104 h 236"/>
                <a:gd name="T84" fmla="*/ 7 w 224"/>
                <a:gd name="T85" fmla="*/ 112 h 236"/>
                <a:gd name="T86" fmla="*/ 5 w 224"/>
                <a:gd name="T87" fmla="*/ 116 h 236"/>
                <a:gd name="T88" fmla="*/ 30 w 224"/>
                <a:gd name="T89" fmla="*/ 122 h 236"/>
                <a:gd name="T90" fmla="*/ 35 w 224"/>
                <a:gd name="T91" fmla="*/ 126 h 236"/>
                <a:gd name="T92" fmla="*/ 36 w 224"/>
                <a:gd name="T93" fmla="*/ 147 h 236"/>
                <a:gd name="T94" fmla="*/ 47 w 224"/>
                <a:gd name="T95" fmla="*/ 183 h 236"/>
                <a:gd name="T96" fmla="*/ 63 w 224"/>
                <a:gd name="T97" fmla="*/ 220 h 236"/>
                <a:gd name="T98" fmla="*/ 78 w 224"/>
                <a:gd name="T99" fmla="*/ 230 h 236"/>
                <a:gd name="T100" fmla="*/ 89 w 224"/>
                <a:gd name="T101" fmla="*/ 217 h 236"/>
                <a:gd name="T102" fmla="*/ 93 w 224"/>
                <a:gd name="T103" fmla="*/ 201 h 236"/>
                <a:gd name="T104" fmla="*/ 95 w 224"/>
                <a:gd name="T105" fmla="*/ 178 h 236"/>
                <a:gd name="T106" fmla="*/ 106 w 224"/>
                <a:gd name="T107" fmla="*/ 165 h 236"/>
                <a:gd name="T108" fmla="*/ 131 w 224"/>
                <a:gd name="T109" fmla="*/ 143 h 236"/>
                <a:gd name="T110" fmla="*/ 146 w 224"/>
                <a:gd name="T111" fmla="*/ 126 h 236"/>
                <a:gd name="T112" fmla="*/ 162 w 224"/>
                <a:gd name="T113" fmla="*/ 121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236">
                  <a:moveTo>
                    <a:pt x="160" y="106"/>
                  </a:moveTo>
                  <a:cubicBezTo>
                    <a:pt x="158" y="103"/>
                    <a:pt x="157" y="96"/>
                    <a:pt x="158" y="94"/>
                  </a:cubicBezTo>
                  <a:cubicBezTo>
                    <a:pt x="158" y="92"/>
                    <a:pt x="161" y="94"/>
                    <a:pt x="162" y="91"/>
                  </a:cubicBezTo>
                  <a:cubicBezTo>
                    <a:pt x="163" y="88"/>
                    <a:pt x="154" y="88"/>
                    <a:pt x="157" y="84"/>
                  </a:cubicBezTo>
                  <a:cubicBezTo>
                    <a:pt x="160" y="80"/>
                    <a:pt x="160" y="84"/>
                    <a:pt x="163" y="84"/>
                  </a:cubicBezTo>
                  <a:cubicBezTo>
                    <a:pt x="167" y="84"/>
                    <a:pt x="169" y="86"/>
                    <a:pt x="169" y="88"/>
                  </a:cubicBezTo>
                  <a:cubicBezTo>
                    <a:pt x="169" y="91"/>
                    <a:pt x="173" y="92"/>
                    <a:pt x="173" y="92"/>
                  </a:cubicBezTo>
                  <a:cubicBezTo>
                    <a:pt x="173" y="92"/>
                    <a:pt x="179" y="92"/>
                    <a:pt x="182" y="92"/>
                  </a:cubicBezTo>
                  <a:cubicBezTo>
                    <a:pt x="185" y="92"/>
                    <a:pt x="187" y="92"/>
                    <a:pt x="187" y="94"/>
                  </a:cubicBezTo>
                  <a:cubicBezTo>
                    <a:pt x="187" y="96"/>
                    <a:pt x="184" y="102"/>
                    <a:pt x="181" y="102"/>
                  </a:cubicBezTo>
                  <a:cubicBezTo>
                    <a:pt x="178" y="102"/>
                    <a:pt x="178" y="110"/>
                    <a:pt x="181" y="110"/>
                  </a:cubicBezTo>
                  <a:cubicBezTo>
                    <a:pt x="183" y="111"/>
                    <a:pt x="185" y="104"/>
                    <a:pt x="187" y="104"/>
                  </a:cubicBezTo>
                  <a:cubicBezTo>
                    <a:pt x="188" y="104"/>
                    <a:pt x="188" y="112"/>
                    <a:pt x="190" y="120"/>
                  </a:cubicBezTo>
                  <a:cubicBezTo>
                    <a:pt x="190" y="119"/>
                    <a:pt x="191" y="119"/>
                    <a:pt x="191" y="119"/>
                  </a:cubicBezTo>
                  <a:cubicBezTo>
                    <a:pt x="193" y="119"/>
                    <a:pt x="192" y="112"/>
                    <a:pt x="193" y="110"/>
                  </a:cubicBezTo>
                  <a:cubicBezTo>
                    <a:pt x="194" y="108"/>
                    <a:pt x="194" y="102"/>
                    <a:pt x="195" y="102"/>
                  </a:cubicBezTo>
                  <a:cubicBezTo>
                    <a:pt x="196" y="102"/>
                    <a:pt x="201" y="104"/>
                    <a:pt x="201" y="103"/>
                  </a:cubicBezTo>
                  <a:cubicBezTo>
                    <a:pt x="201" y="101"/>
                    <a:pt x="205" y="96"/>
                    <a:pt x="204" y="93"/>
                  </a:cubicBezTo>
                  <a:cubicBezTo>
                    <a:pt x="203" y="90"/>
                    <a:pt x="206" y="87"/>
                    <a:pt x="206" y="83"/>
                  </a:cubicBezTo>
                  <a:cubicBezTo>
                    <a:pt x="206" y="80"/>
                    <a:pt x="209" y="79"/>
                    <a:pt x="212" y="77"/>
                  </a:cubicBezTo>
                  <a:cubicBezTo>
                    <a:pt x="214" y="75"/>
                    <a:pt x="218" y="72"/>
                    <a:pt x="218" y="74"/>
                  </a:cubicBezTo>
                  <a:cubicBezTo>
                    <a:pt x="219" y="75"/>
                    <a:pt x="224" y="77"/>
                    <a:pt x="222" y="74"/>
                  </a:cubicBezTo>
                  <a:cubicBezTo>
                    <a:pt x="220" y="71"/>
                    <a:pt x="220" y="69"/>
                    <a:pt x="221" y="68"/>
                  </a:cubicBezTo>
                  <a:cubicBezTo>
                    <a:pt x="222" y="68"/>
                    <a:pt x="223" y="65"/>
                    <a:pt x="223" y="65"/>
                  </a:cubicBezTo>
                  <a:cubicBezTo>
                    <a:pt x="223" y="65"/>
                    <a:pt x="219" y="64"/>
                    <a:pt x="218" y="62"/>
                  </a:cubicBezTo>
                  <a:cubicBezTo>
                    <a:pt x="218" y="60"/>
                    <a:pt x="215" y="58"/>
                    <a:pt x="215" y="57"/>
                  </a:cubicBezTo>
                  <a:cubicBezTo>
                    <a:pt x="215" y="55"/>
                    <a:pt x="213" y="56"/>
                    <a:pt x="211" y="57"/>
                  </a:cubicBezTo>
                  <a:cubicBezTo>
                    <a:pt x="209" y="59"/>
                    <a:pt x="206" y="55"/>
                    <a:pt x="201" y="58"/>
                  </a:cubicBezTo>
                  <a:cubicBezTo>
                    <a:pt x="197" y="60"/>
                    <a:pt x="196" y="62"/>
                    <a:pt x="194" y="62"/>
                  </a:cubicBezTo>
                  <a:cubicBezTo>
                    <a:pt x="193" y="62"/>
                    <a:pt x="193" y="64"/>
                    <a:pt x="191" y="65"/>
                  </a:cubicBezTo>
                  <a:cubicBezTo>
                    <a:pt x="190" y="67"/>
                    <a:pt x="188" y="69"/>
                    <a:pt x="187" y="69"/>
                  </a:cubicBezTo>
                  <a:cubicBezTo>
                    <a:pt x="186" y="69"/>
                    <a:pt x="183" y="70"/>
                    <a:pt x="183" y="70"/>
                  </a:cubicBezTo>
                  <a:cubicBezTo>
                    <a:pt x="183" y="70"/>
                    <a:pt x="186" y="75"/>
                    <a:pt x="184" y="77"/>
                  </a:cubicBezTo>
                  <a:cubicBezTo>
                    <a:pt x="183" y="80"/>
                    <a:pt x="180" y="77"/>
                    <a:pt x="176" y="78"/>
                  </a:cubicBezTo>
                  <a:cubicBezTo>
                    <a:pt x="173" y="79"/>
                    <a:pt x="171" y="77"/>
                    <a:pt x="169" y="78"/>
                  </a:cubicBezTo>
                  <a:cubicBezTo>
                    <a:pt x="166" y="78"/>
                    <a:pt x="165" y="76"/>
                    <a:pt x="163" y="76"/>
                  </a:cubicBezTo>
                  <a:cubicBezTo>
                    <a:pt x="162" y="77"/>
                    <a:pt x="160" y="74"/>
                    <a:pt x="161" y="71"/>
                  </a:cubicBezTo>
                  <a:cubicBezTo>
                    <a:pt x="161" y="68"/>
                    <a:pt x="160" y="65"/>
                    <a:pt x="158" y="67"/>
                  </a:cubicBezTo>
                  <a:cubicBezTo>
                    <a:pt x="157" y="69"/>
                    <a:pt x="155" y="68"/>
                    <a:pt x="155" y="71"/>
                  </a:cubicBezTo>
                  <a:cubicBezTo>
                    <a:pt x="155" y="74"/>
                    <a:pt x="157" y="77"/>
                    <a:pt x="155" y="79"/>
                  </a:cubicBezTo>
                  <a:cubicBezTo>
                    <a:pt x="153" y="81"/>
                    <a:pt x="143" y="82"/>
                    <a:pt x="141" y="80"/>
                  </a:cubicBezTo>
                  <a:cubicBezTo>
                    <a:pt x="139" y="79"/>
                    <a:pt x="131" y="78"/>
                    <a:pt x="130" y="76"/>
                  </a:cubicBezTo>
                  <a:cubicBezTo>
                    <a:pt x="130" y="75"/>
                    <a:pt x="127" y="72"/>
                    <a:pt x="126" y="72"/>
                  </a:cubicBezTo>
                  <a:cubicBezTo>
                    <a:pt x="124" y="72"/>
                    <a:pt x="119" y="74"/>
                    <a:pt x="118" y="73"/>
                  </a:cubicBezTo>
                  <a:cubicBezTo>
                    <a:pt x="117" y="72"/>
                    <a:pt x="114" y="69"/>
                    <a:pt x="112" y="69"/>
                  </a:cubicBezTo>
                  <a:cubicBezTo>
                    <a:pt x="109" y="69"/>
                    <a:pt x="106" y="67"/>
                    <a:pt x="106" y="66"/>
                  </a:cubicBezTo>
                  <a:cubicBezTo>
                    <a:pt x="105" y="65"/>
                    <a:pt x="100" y="64"/>
                    <a:pt x="99" y="63"/>
                  </a:cubicBezTo>
                  <a:cubicBezTo>
                    <a:pt x="98" y="61"/>
                    <a:pt x="95" y="61"/>
                    <a:pt x="95" y="60"/>
                  </a:cubicBezTo>
                  <a:cubicBezTo>
                    <a:pt x="95" y="58"/>
                    <a:pt x="96" y="55"/>
                    <a:pt x="96" y="54"/>
                  </a:cubicBezTo>
                  <a:cubicBezTo>
                    <a:pt x="96" y="52"/>
                    <a:pt x="100" y="50"/>
                    <a:pt x="100" y="48"/>
                  </a:cubicBezTo>
                  <a:cubicBezTo>
                    <a:pt x="100" y="47"/>
                    <a:pt x="97" y="45"/>
                    <a:pt x="97" y="45"/>
                  </a:cubicBezTo>
                  <a:cubicBezTo>
                    <a:pt x="97" y="45"/>
                    <a:pt x="94" y="41"/>
                    <a:pt x="92" y="41"/>
                  </a:cubicBezTo>
                  <a:cubicBezTo>
                    <a:pt x="89" y="41"/>
                    <a:pt x="87" y="36"/>
                    <a:pt x="85" y="36"/>
                  </a:cubicBezTo>
                  <a:cubicBezTo>
                    <a:pt x="83" y="36"/>
                    <a:pt x="84" y="31"/>
                    <a:pt x="82" y="30"/>
                  </a:cubicBezTo>
                  <a:cubicBezTo>
                    <a:pt x="81" y="28"/>
                    <a:pt x="82" y="24"/>
                    <a:pt x="84" y="26"/>
                  </a:cubicBezTo>
                  <a:cubicBezTo>
                    <a:pt x="86" y="28"/>
                    <a:pt x="91" y="26"/>
                    <a:pt x="89" y="23"/>
                  </a:cubicBezTo>
                  <a:cubicBezTo>
                    <a:pt x="87" y="21"/>
                    <a:pt x="85" y="18"/>
                    <a:pt x="85" y="16"/>
                  </a:cubicBezTo>
                  <a:cubicBezTo>
                    <a:pt x="85" y="15"/>
                    <a:pt x="86" y="10"/>
                    <a:pt x="84" y="9"/>
                  </a:cubicBezTo>
                  <a:cubicBezTo>
                    <a:pt x="82" y="8"/>
                    <a:pt x="80" y="6"/>
                    <a:pt x="79" y="3"/>
                  </a:cubicBezTo>
                  <a:cubicBezTo>
                    <a:pt x="79" y="1"/>
                    <a:pt x="76" y="0"/>
                    <a:pt x="76" y="0"/>
                  </a:cubicBezTo>
                  <a:cubicBezTo>
                    <a:pt x="73" y="0"/>
                    <a:pt x="73" y="0"/>
                    <a:pt x="73" y="0"/>
                  </a:cubicBezTo>
                  <a:cubicBezTo>
                    <a:pt x="73" y="0"/>
                    <a:pt x="71" y="5"/>
                    <a:pt x="70" y="6"/>
                  </a:cubicBezTo>
                  <a:cubicBezTo>
                    <a:pt x="69" y="6"/>
                    <a:pt x="64" y="7"/>
                    <a:pt x="62" y="9"/>
                  </a:cubicBezTo>
                  <a:cubicBezTo>
                    <a:pt x="60" y="10"/>
                    <a:pt x="53" y="7"/>
                    <a:pt x="50" y="7"/>
                  </a:cubicBezTo>
                  <a:cubicBezTo>
                    <a:pt x="46" y="7"/>
                    <a:pt x="44" y="10"/>
                    <a:pt x="46" y="11"/>
                  </a:cubicBezTo>
                  <a:cubicBezTo>
                    <a:pt x="47" y="12"/>
                    <a:pt x="47" y="19"/>
                    <a:pt x="47" y="19"/>
                  </a:cubicBezTo>
                  <a:cubicBezTo>
                    <a:pt x="47" y="19"/>
                    <a:pt x="49" y="27"/>
                    <a:pt x="52" y="26"/>
                  </a:cubicBezTo>
                  <a:cubicBezTo>
                    <a:pt x="55" y="26"/>
                    <a:pt x="58" y="29"/>
                    <a:pt x="56" y="30"/>
                  </a:cubicBezTo>
                  <a:cubicBezTo>
                    <a:pt x="53" y="30"/>
                    <a:pt x="52" y="33"/>
                    <a:pt x="52" y="36"/>
                  </a:cubicBezTo>
                  <a:cubicBezTo>
                    <a:pt x="51" y="38"/>
                    <a:pt x="52" y="41"/>
                    <a:pt x="50" y="42"/>
                  </a:cubicBezTo>
                  <a:cubicBezTo>
                    <a:pt x="48" y="42"/>
                    <a:pt x="46" y="43"/>
                    <a:pt x="46" y="46"/>
                  </a:cubicBezTo>
                  <a:cubicBezTo>
                    <a:pt x="46" y="50"/>
                    <a:pt x="42" y="49"/>
                    <a:pt x="41" y="50"/>
                  </a:cubicBezTo>
                  <a:cubicBezTo>
                    <a:pt x="41" y="51"/>
                    <a:pt x="39" y="58"/>
                    <a:pt x="38" y="59"/>
                  </a:cubicBezTo>
                  <a:cubicBezTo>
                    <a:pt x="37" y="60"/>
                    <a:pt x="32" y="60"/>
                    <a:pt x="32" y="63"/>
                  </a:cubicBezTo>
                  <a:cubicBezTo>
                    <a:pt x="31" y="66"/>
                    <a:pt x="29" y="69"/>
                    <a:pt x="27" y="69"/>
                  </a:cubicBezTo>
                  <a:cubicBezTo>
                    <a:pt x="26" y="68"/>
                    <a:pt x="23" y="67"/>
                    <a:pt x="22" y="69"/>
                  </a:cubicBezTo>
                  <a:cubicBezTo>
                    <a:pt x="21" y="71"/>
                    <a:pt x="17" y="68"/>
                    <a:pt x="16" y="68"/>
                  </a:cubicBezTo>
                  <a:cubicBezTo>
                    <a:pt x="15" y="69"/>
                    <a:pt x="10" y="74"/>
                    <a:pt x="10" y="76"/>
                  </a:cubicBezTo>
                  <a:cubicBezTo>
                    <a:pt x="10" y="79"/>
                    <a:pt x="15" y="79"/>
                    <a:pt x="15" y="82"/>
                  </a:cubicBezTo>
                  <a:cubicBezTo>
                    <a:pt x="14" y="85"/>
                    <a:pt x="17" y="88"/>
                    <a:pt x="18" y="90"/>
                  </a:cubicBezTo>
                  <a:cubicBezTo>
                    <a:pt x="20" y="92"/>
                    <a:pt x="22" y="95"/>
                    <a:pt x="21" y="97"/>
                  </a:cubicBezTo>
                  <a:cubicBezTo>
                    <a:pt x="20" y="99"/>
                    <a:pt x="18" y="100"/>
                    <a:pt x="15" y="99"/>
                  </a:cubicBezTo>
                  <a:cubicBezTo>
                    <a:pt x="12" y="98"/>
                    <a:pt x="12" y="100"/>
                    <a:pt x="7" y="99"/>
                  </a:cubicBezTo>
                  <a:cubicBezTo>
                    <a:pt x="2" y="98"/>
                    <a:pt x="2" y="102"/>
                    <a:pt x="0" y="104"/>
                  </a:cubicBezTo>
                  <a:cubicBezTo>
                    <a:pt x="0" y="104"/>
                    <a:pt x="0" y="105"/>
                    <a:pt x="0" y="105"/>
                  </a:cubicBezTo>
                  <a:cubicBezTo>
                    <a:pt x="2" y="107"/>
                    <a:pt x="3" y="110"/>
                    <a:pt x="7" y="112"/>
                  </a:cubicBezTo>
                  <a:cubicBezTo>
                    <a:pt x="12" y="114"/>
                    <a:pt x="16" y="109"/>
                    <a:pt x="16" y="112"/>
                  </a:cubicBezTo>
                  <a:cubicBezTo>
                    <a:pt x="16" y="116"/>
                    <a:pt x="5" y="115"/>
                    <a:pt x="5" y="116"/>
                  </a:cubicBezTo>
                  <a:cubicBezTo>
                    <a:pt x="4" y="117"/>
                    <a:pt x="16" y="131"/>
                    <a:pt x="22" y="130"/>
                  </a:cubicBezTo>
                  <a:cubicBezTo>
                    <a:pt x="28" y="129"/>
                    <a:pt x="32" y="123"/>
                    <a:pt x="30" y="122"/>
                  </a:cubicBezTo>
                  <a:cubicBezTo>
                    <a:pt x="29" y="121"/>
                    <a:pt x="31" y="117"/>
                    <a:pt x="33" y="117"/>
                  </a:cubicBezTo>
                  <a:cubicBezTo>
                    <a:pt x="34" y="118"/>
                    <a:pt x="33" y="124"/>
                    <a:pt x="35" y="126"/>
                  </a:cubicBezTo>
                  <a:cubicBezTo>
                    <a:pt x="36" y="127"/>
                    <a:pt x="36" y="130"/>
                    <a:pt x="35" y="133"/>
                  </a:cubicBezTo>
                  <a:cubicBezTo>
                    <a:pt x="34" y="136"/>
                    <a:pt x="36" y="143"/>
                    <a:pt x="36" y="147"/>
                  </a:cubicBezTo>
                  <a:cubicBezTo>
                    <a:pt x="37" y="150"/>
                    <a:pt x="39" y="156"/>
                    <a:pt x="40" y="161"/>
                  </a:cubicBezTo>
                  <a:cubicBezTo>
                    <a:pt x="41" y="167"/>
                    <a:pt x="44" y="177"/>
                    <a:pt x="47" y="183"/>
                  </a:cubicBezTo>
                  <a:cubicBezTo>
                    <a:pt x="51" y="189"/>
                    <a:pt x="53" y="201"/>
                    <a:pt x="55" y="204"/>
                  </a:cubicBezTo>
                  <a:cubicBezTo>
                    <a:pt x="57" y="206"/>
                    <a:pt x="63" y="215"/>
                    <a:pt x="63" y="220"/>
                  </a:cubicBezTo>
                  <a:cubicBezTo>
                    <a:pt x="63" y="226"/>
                    <a:pt x="69" y="233"/>
                    <a:pt x="71" y="235"/>
                  </a:cubicBezTo>
                  <a:cubicBezTo>
                    <a:pt x="73" y="236"/>
                    <a:pt x="77" y="233"/>
                    <a:pt x="78" y="230"/>
                  </a:cubicBezTo>
                  <a:cubicBezTo>
                    <a:pt x="79" y="226"/>
                    <a:pt x="85" y="225"/>
                    <a:pt x="86" y="222"/>
                  </a:cubicBezTo>
                  <a:cubicBezTo>
                    <a:pt x="86" y="219"/>
                    <a:pt x="87" y="217"/>
                    <a:pt x="89" y="217"/>
                  </a:cubicBezTo>
                  <a:cubicBezTo>
                    <a:pt x="91" y="216"/>
                    <a:pt x="91" y="214"/>
                    <a:pt x="91" y="211"/>
                  </a:cubicBezTo>
                  <a:cubicBezTo>
                    <a:pt x="91" y="208"/>
                    <a:pt x="91" y="204"/>
                    <a:pt x="93" y="201"/>
                  </a:cubicBezTo>
                  <a:cubicBezTo>
                    <a:pt x="95" y="198"/>
                    <a:pt x="96" y="191"/>
                    <a:pt x="95" y="188"/>
                  </a:cubicBezTo>
                  <a:cubicBezTo>
                    <a:pt x="93" y="185"/>
                    <a:pt x="94" y="181"/>
                    <a:pt x="95" y="178"/>
                  </a:cubicBezTo>
                  <a:cubicBezTo>
                    <a:pt x="96" y="175"/>
                    <a:pt x="96" y="171"/>
                    <a:pt x="98" y="171"/>
                  </a:cubicBezTo>
                  <a:cubicBezTo>
                    <a:pt x="100" y="171"/>
                    <a:pt x="104" y="169"/>
                    <a:pt x="106" y="165"/>
                  </a:cubicBezTo>
                  <a:cubicBezTo>
                    <a:pt x="108" y="162"/>
                    <a:pt x="116" y="158"/>
                    <a:pt x="118" y="156"/>
                  </a:cubicBezTo>
                  <a:cubicBezTo>
                    <a:pt x="121" y="154"/>
                    <a:pt x="129" y="147"/>
                    <a:pt x="131" y="143"/>
                  </a:cubicBezTo>
                  <a:cubicBezTo>
                    <a:pt x="134" y="139"/>
                    <a:pt x="140" y="137"/>
                    <a:pt x="143" y="134"/>
                  </a:cubicBezTo>
                  <a:cubicBezTo>
                    <a:pt x="147" y="131"/>
                    <a:pt x="145" y="129"/>
                    <a:pt x="146" y="126"/>
                  </a:cubicBezTo>
                  <a:cubicBezTo>
                    <a:pt x="147" y="122"/>
                    <a:pt x="157" y="121"/>
                    <a:pt x="160" y="121"/>
                  </a:cubicBezTo>
                  <a:cubicBezTo>
                    <a:pt x="161" y="121"/>
                    <a:pt x="162" y="121"/>
                    <a:pt x="162" y="121"/>
                  </a:cubicBezTo>
                  <a:cubicBezTo>
                    <a:pt x="162" y="115"/>
                    <a:pt x="161" y="109"/>
                    <a:pt x="160" y="10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1" name="Freeform 50"/>
            <p:cNvSpPr>
              <a:spLocks/>
            </p:cNvSpPr>
            <p:nvPr/>
          </p:nvSpPr>
          <p:spPr bwMode="auto">
            <a:xfrm>
              <a:off x="11132588" y="4441371"/>
              <a:ext cx="877888" cy="376238"/>
            </a:xfrm>
            <a:custGeom>
              <a:avLst/>
              <a:gdLst>
                <a:gd name="T0" fmla="*/ 235 w 253"/>
                <a:gd name="T1" fmla="*/ 46 h 108"/>
                <a:gd name="T2" fmla="*/ 219 w 253"/>
                <a:gd name="T3" fmla="*/ 45 h 108"/>
                <a:gd name="T4" fmla="*/ 220 w 253"/>
                <a:gd name="T5" fmla="*/ 36 h 108"/>
                <a:gd name="T6" fmla="*/ 221 w 253"/>
                <a:gd name="T7" fmla="*/ 23 h 108"/>
                <a:gd name="T8" fmla="*/ 204 w 253"/>
                <a:gd name="T9" fmla="*/ 21 h 108"/>
                <a:gd name="T10" fmla="*/ 191 w 253"/>
                <a:gd name="T11" fmla="*/ 28 h 108"/>
                <a:gd name="T12" fmla="*/ 170 w 253"/>
                <a:gd name="T13" fmla="*/ 30 h 108"/>
                <a:gd name="T14" fmla="*/ 155 w 253"/>
                <a:gd name="T15" fmla="*/ 24 h 108"/>
                <a:gd name="T16" fmla="*/ 143 w 253"/>
                <a:gd name="T17" fmla="*/ 19 h 108"/>
                <a:gd name="T18" fmla="*/ 128 w 253"/>
                <a:gd name="T19" fmla="*/ 18 h 108"/>
                <a:gd name="T20" fmla="*/ 115 w 253"/>
                <a:gd name="T21" fmla="*/ 19 h 108"/>
                <a:gd name="T22" fmla="*/ 109 w 253"/>
                <a:gd name="T23" fmla="*/ 8 h 108"/>
                <a:gd name="T24" fmla="*/ 95 w 253"/>
                <a:gd name="T25" fmla="*/ 4 h 108"/>
                <a:gd name="T26" fmla="*/ 84 w 253"/>
                <a:gd name="T27" fmla="*/ 0 h 108"/>
                <a:gd name="T28" fmla="*/ 77 w 253"/>
                <a:gd name="T29" fmla="*/ 6 h 108"/>
                <a:gd name="T30" fmla="*/ 77 w 253"/>
                <a:gd name="T31" fmla="*/ 16 h 108"/>
                <a:gd name="T32" fmla="*/ 70 w 253"/>
                <a:gd name="T33" fmla="*/ 24 h 108"/>
                <a:gd name="T34" fmla="*/ 58 w 253"/>
                <a:gd name="T35" fmla="*/ 23 h 108"/>
                <a:gd name="T36" fmla="*/ 48 w 253"/>
                <a:gd name="T37" fmla="*/ 16 h 108"/>
                <a:gd name="T38" fmla="*/ 31 w 253"/>
                <a:gd name="T39" fmla="*/ 15 h 108"/>
                <a:gd name="T40" fmla="*/ 21 w 253"/>
                <a:gd name="T41" fmla="*/ 21 h 108"/>
                <a:gd name="T42" fmla="*/ 7 w 253"/>
                <a:gd name="T43" fmla="*/ 28 h 108"/>
                <a:gd name="T44" fmla="*/ 0 w 253"/>
                <a:gd name="T45" fmla="*/ 31 h 108"/>
                <a:gd name="T46" fmla="*/ 6 w 253"/>
                <a:gd name="T47" fmla="*/ 39 h 108"/>
                <a:gd name="T48" fmla="*/ 20 w 253"/>
                <a:gd name="T49" fmla="*/ 48 h 108"/>
                <a:gd name="T50" fmla="*/ 24 w 253"/>
                <a:gd name="T51" fmla="*/ 63 h 108"/>
                <a:gd name="T52" fmla="*/ 41 w 253"/>
                <a:gd name="T53" fmla="*/ 74 h 108"/>
                <a:gd name="T54" fmla="*/ 52 w 253"/>
                <a:gd name="T55" fmla="*/ 81 h 108"/>
                <a:gd name="T56" fmla="*/ 63 w 253"/>
                <a:gd name="T57" fmla="*/ 96 h 108"/>
                <a:gd name="T58" fmla="*/ 92 w 253"/>
                <a:gd name="T59" fmla="*/ 97 h 108"/>
                <a:gd name="T60" fmla="*/ 115 w 253"/>
                <a:gd name="T61" fmla="*/ 103 h 108"/>
                <a:gd name="T62" fmla="*/ 130 w 253"/>
                <a:gd name="T63" fmla="*/ 108 h 108"/>
                <a:gd name="T64" fmla="*/ 162 w 253"/>
                <a:gd name="T65" fmla="*/ 100 h 108"/>
                <a:gd name="T66" fmla="*/ 186 w 253"/>
                <a:gd name="T67" fmla="*/ 86 h 108"/>
                <a:gd name="T68" fmla="*/ 192 w 253"/>
                <a:gd name="T69" fmla="*/ 75 h 108"/>
                <a:gd name="T70" fmla="*/ 217 w 253"/>
                <a:gd name="T71" fmla="*/ 70 h 108"/>
                <a:gd name="T72" fmla="*/ 234 w 253"/>
                <a:gd name="T73" fmla="*/ 59 h 108"/>
                <a:gd name="T74" fmla="*/ 253 w 253"/>
                <a:gd name="T75" fmla="*/ 5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3" h="108">
                  <a:moveTo>
                    <a:pt x="242" y="45"/>
                  </a:moveTo>
                  <a:cubicBezTo>
                    <a:pt x="240" y="42"/>
                    <a:pt x="236" y="44"/>
                    <a:pt x="235" y="46"/>
                  </a:cubicBezTo>
                  <a:cubicBezTo>
                    <a:pt x="234" y="49"/>
                    <a:pt x="232" y="45"/>
                    <a:pt x="227" y="45"/>
                  </a:cubicBezTo>
                  <a:cubicBezTo>
                    <a:pt x="222" y="45"/>
                    <a:pt x="222" y="48"/>
                    <a:pt x="219" y="45"/>
                  </a:cubicBezTo>
                  <a:cubicBezTo>
                    <a:pt x="215" y="42"/>
                    <a:pt x="220" y="40"/>
                    <a:pt x="220" y="40"/>
                  </a:cubicBezTo>
                  <a:cubicBezTo>
                    <a:pt x="220" y="36"/>
                    <a:pt x="220" y="36"/>
                    <a:pt x="220" y="36"/>
                  </a:cubicBezTo>
                  <a:cubicBezTo>
                    <a:pt x="227" y="23"/>
                    <a:pt x="227" y="23"/>
                    <a:pt x="227" y="23"/>
                  </a:cubicBezTo>
                  <a:cubicBezTo>
                    <a:pt x="225" y="23"/>
                    <a:pt x="222" y="22"/>
                    <a:pt x="221" y="23"/>
                  </a:cubicBezTo>
                  <a:cubicBezTo>
                    <a:pt x="219" y="24"/>
                    <a:pt x="214" y="23"/>
                    <a:pt x="214" y="21"/>
                  </a:cubicBezTo>
                  <a:cubicBezTo>
                    <a:pt x="213" y="20"/>
                    <a:pt x="206" y="20"/>
                    <a:pt x="204" y="21"/>
                  </a:cubicBezTo>
                  <a:cubicBezTo>
                    <a:pt x="202" y="22"/>
                    <a:pt x="198" y="24"/>
                    <a:pt x="197" y="25"/>
                  </a:cubicBezTo>
                  <a:cubicBezTo>
                    <a:pt x="197" y="27"/>
                    <a:pt x="193" y="26"/>
                    <a:pt x="191" y="28"/>
                  </a:cubicBezTo>
                  <a:cubicBezTo>
                    <a:pt x="189" y="29"/>
                    <a:pt x="181" y="29"/>
                    <a:pt x="181" y="30"/>
                  </a:cubicBezTo>
                  <a:cubicBezTo>
                    <a:pt x="180" y="31"/>
                    <a:pt x="171" y="31"/>
                    <a:pt x="170" y="30"/>
                  </a:cubicBezTo>
                  <a:cubicBezTo>
                    <a:pt x="168" y="29"/>
                    <a:pt x="161" y="30"/>
                    <a:pt x="160" y="28"/>
                  </a:cubicBezTo>
                  <a:cubicBezTo>
                    <a:pt x="159" y="26"/>
                    <a:pt x="155" y="26"/>
                    <a:pt x="155" y="24"/>
                  </a:cubicBezTo>
                  <a:cubicBezTo>
                    <a:pt x="155" y="22"/>
                    <a:pt x="149" y="22"/>
                    <a:pt x="149" y="21"/>
                  </a:cubicBezTo>
                  <a:cubicBezTo>
                    <a:pt x="148" y="19"/>
                    <a:pt x="143" y="19"/>
                    <a:pt x="143" y="19"/>
                  </a:cubicBezTo>
                  <a:cubicBezTo>
                    <a:pt x="142" y="20"/>
                    <a:pt x="137" y="18"/>
                    <a:pt x="135" y="17"/>
                  </a:cubicBezTo>
                  <a:cubicBezTo>
                    <a:pt x="134" y="17"/>
                    <a:pt x="129" y="18"/>
                    <a:pt x="128" y="18"/>
                  </a:cubicBezTo>
                  <a:cubicBezTo>
                    <a:pt x="126" y="18"/>
                    <a:pt x="124" y="21"/>
                    <a:pt x="122" y="21"/>
                  </a:cubicBezTo>
                  <a:cubicBezTo>
                    <a:pt x="120" y="21"/>
                    <a:pt x="116" y="18"/>
                    <a:pt x="115" y="19"/>
                  </a:cubicBezTo>
                  <a:cubicBezTo>
                    <a:pt x="114" y="20"/>
                    <a:pt x="111" y="17"/>
                    <a:pt x="110" y="15"/>
                  </a:cubicBezTo>
                  <a:cubicBezTo>
                    <a:pt x="109" y="14"/>
                    <a:pt x="110" y="10"/>
                    <a:pt x="109" y="8"/>
                  </a:cubicBezTo>
                  <a:cubicBezTo>
                    <a:pt x="108" y="7"/>
                    <a:pt x="103" y="7"/>
                    <a:pt x="101" y="6"/>
                  </a:cubicBezTo>
                  <a:cubicBezTo>
                    <a:pt x="99" y="5"/>
                    <a:pt x="97" y="4"/>
                    <a:pt x="95" y="4"/>
                  </a:cubicBezTo>
                  <a:cubicBezTo>
                    <a:pt x="94" y="4"/>
                    <a:pt x="91" y="3"/>
                    <a:pt x="90" y="2"/>
                  </a:cubicBezTo>
                  <a:cubicBezTo>
                    <a:pt x="89" y="2"/>
                    <a:pt x="86" y="1"/>
                    <a:pt x="84" y="0"/>
                  </a:cubicBezTo>
                  <a:cubicBezTo>
                    <a:pt x="83" y="0"/>
                    <a:pt x="82" y="2"/>
                    <a:pt x="81" y="3"/>
                  </a:cubicBezTo>
                  <a:cubicBezTo>
                    <a:pt x="80" y="4"/>
                    <a:pt x="78" y="4"/>
                    <a:pt x="77" y="6"/>
                  </a:cubicBezTo>
                  <a:cubicBezTo>
                    <a:pt x="77" y="7"/>
                    <a:pt x="73" y="8"/>
                    <a:pt x="74" y="10"/>
                  </a:cubicBezTo>
                  <a:cubicBezTo>
                    <a:pt x="74" y="11"/>
                    <a:pt x="75" y="15"/>
                    <a:pt x="77" y="16"/>
                  </a:cubicBezTo>
                  <a:cubicBezTo>
                    <a:pt x="78" y="17"/>
                    <a:pt x="77" y="20"/>
                    <a:pt x="76" y="21"/>
                  </a:cubicBezTo>
                  <a:cubicBezTo>
                    <a:pt x="76" y="22"/>
                    <a:pt x="71" y="23"/>
                    <a:pt x="70" y="24"/>
                  </a:cubicBezTo>
                  <a:cubicBezTo>
                    <a:pt x="69" y="26"/>
                    <a:pt x="66" y="24"/>
                    <a:pt x="64" y="23"/>
                  </a:cubicBezTo>
                  <a:cubicBezTo>
                    <a:pt x="62" y="21"/>
                    <a:pt x="59" y="22"/>
                    <a:pt x="58" y="23"/>
                  </a:cubicBezTo>
                  <a:cubicBezTo>
                    <a:pt x="56" y="24"/>
                    <a:pt x="52" y="21"/>
                    <a:pt x="51" y="21"/>
                  </a:cubicBezTo>
                  <a:cubicBezTo>
                    <a:pt x="50" y="20"/>
                    <a:pt x="50" y="16"/>
                    <a:pt x="48" y="16"/>
                  </a:cubicBezTo>
                  <a:cubicBezTo>
                    <a:pt x="47" y="16"/>
                    <a:pt x="39" y="15"/>
                    <a:pt x="37" y="14"/>
                  </a:cubicBezTo>
                  <a:cubicBezTo>
                    <a:pt x="35" y="14"/>
                    <a:pt x="32" y="14"/>
                    <a:pt x="31" y="15"/>
                  </a:cubicBezTo>
                  <a:cubicBezTo>
                    <a:pt x="31" y="16"/>
                    <a:pt x="27" y="16"/>
                    <a:pt x="26" y="17"/>
                  </a:cubicBezTo>
                  <a:cubicBezTo>
                    <a:pt x="25" y="19"/>
                    <a:pt x="22" y="20"/>
                    <a:pt x="21" y="21"/>
                  </a:cubicBezTo>
                  <a:cubicBezTo>
                    <a:pt x="20" y="22"/>
                    <a:pt x="16" y="22"/>
                    <a:pt x="15" y="25"/>
                  </a:cubicBezTo>
                  <a:cubicBezTo>
                    <a:pt x="14" y="27"/>
                    <a:pt x="9" y="28"/>
                    <a:pt x="7" y="28"/>
                  </a:cubicBezTo>
                  <a:cubicBezTo>
                    <a:pt x="6" y="28"/>
                    <a:pt x="2" y="29"/>
                    <a:pt x="2" y="30"/>
                  </a:cubicBezTo>
                  <a:cubicBezTo>
                    <a:pt x="2" y="31"/>
                    <a:pt x="1" y="31"/>
                    <a:pt x="0" y="31"/>
                  </a:cubicBezTo>
                  <a:cubicBezTo>
                    <a:pt x="0" y="31"/>
                    <a:pt x="0" y="31"/>
                    <a:pt x="1" y="31"/>
                  </a:cubicBezTo>
                  <a:cubicBezTo>
                    <a:pt x="2" y="37"/>
                    <a:pt x="4" y="37"/>
                    <a:pt x="6" y="39"/>
                  </a:cubicBezTo>
                  <a:cubicBezTo>
                    <a:pt x="9" y="41"/>
                    <a:pt x="11" y="43"/>
                    <a:pt x="14" y="43"/>
                  </a:cubicBezTo>
                  <a:cubicBezTo>
                    <a:pt x="16" y="43"/>
                    <a:pt x="20" y="46"/>
                    <a:pt x="20" y="48"/>
                  </a:cubicBezTo>
                  <a:cubicBezTo>
                    <a:pt x="21" y="51"/>
                    <a:pt x="23" y="53"/>
                    <a:pt x="25" y="55"/>
                  </a:cubicBezTo>
                  <a:cubicBezTo>
                    <a:pt x="26" y="56"/>
                    <a:pt x="24" y="60"/>
                    <a:pt x="24" y="63"/>
                  </a:cubicBezTo>
                  <a:cubicBezTo>
                    <a:pt x="24" y="66"/>
                    <a:pt x="21" y="66"/>
                    <a:pt x="22" y="69"/>
                  </a:cubicBezTo>
                  <a:cubicBezTo>
                    <a:pt x="24" y="72"/>
                    <a:pt x="37" y="74"/>
                    <a:pt x="41" y="74"/>
                  </a:cubicBezTo>
                  <a:cubicBezTo>
                    <a:pt x="44" y="74"/>
                    <a:pt x="45" y="77"/>
                    <a:pt x="47" y="77"/>
                  </a:cubicBezTo>
                  <a:cubicBezTo>
                    <a:pt x="49" y="78"/>
                    <a:pt x="49" y="80"/>
                    <a:pt x="52" y="81"/>
                  </a:cubicBezTo>
                  <a:cubicBezTo>
                    <a:pt x="54" y="81"/>
                    <a:pt x="57" y="83"/>
                    <a:pt x="58" y="88"/>
                  </a:cubicBezTo>
                  <a:cubicBezTo>
                    <a:pt x="59" y="92"/>
                    <a:pt x="62" y="94"/>
                    <a:pt x="63" y="96"/>
                  </a:cubicBezTo>
                  <a:cubicBezTo>
                    <a:pt x="63" y="98"/>
                    <a:pt x="69" y="96"/>
                    <a:pt x="73" y="97"/>
                  </a:cubicBezTo>
                  <a:cubicBezTo>
                    <a:pt x="77" y="97"/>
                    <a:pt x="89" y="97"/>
                    <a:pt x="92" y="97"/>
                  </a:cubicBezTo>
                  <a:cubicBezTo>
                    <a:pt x="95" y="98"/>
                    <a:pt x="103" y="97"/>
                    <a:pt x="107" y="101"/>
                  </a:cubicBezTo>
                  <a:cubicBezTo>
                    <a:pt x="111" y="104"/>
                    <a:pt x="113" y="101"/>
                    <a:pt x="115" y="103"/>
                  </a:cubicBezTo>
                  <a:cubicBezTo>
                    <a:pt x="118" y="104"/>
                    <a:pt x="120" y="105"/>
                    <a:pt x="124" y="105"/>
                  </a:cubicBezTo>
                  <a:cubicBezTo>
                    <a:pt x="127" y="104"/>
                    <a:pt x="127" y="107"/>
                    <a:pt x="130" y="108"/>
                  </a:cubicBezTo>
                  <a:cubicBezTo>
                    <a:pt x="133" y="108"/>
                    <a:pt x="137" y="104"/>
                    <a:pt x="144" y="101"/>
                  </a:cubicBezTo>
                  <a:cubicBezTo>
                    <a:pt x="151" y="97"/>
                    <a:pt x="158" y="100"/>
                    <a:pt x="162" y="100"/>
                  </a:cubicBezTo>
                  <a:cubicBezTo>
                    <a:pt x="166" y="101"/>
                    <a:pt x="172" y="99"/>
                    <a:pt x="177" y="94"/>
                  </a:cubicBezTo>
                  <a:cubicBezTo>
                    <a:pt x="181" y="89"/>
                    <a:pt x="186" y="90"/>
                    <a:pt x="186" y="86"/>
                  </a:cubicBezTo>
                  <a:cubicBezTo>
                    <a:pt x="187" y="82"/>
                    <a:pt x="182" y="80"/>
                    <a:pt x="184" y="77"/>
                  </a:cubicBezTo>
                  <a:cubicBezTo>
                    <a:pt x="186" y="73"/>
                    <a:pt x="190" y="74"/>
                    <a:pt x="192" y="75"/>
                  </a:cubicBezTo>
                  <a:cubicBezTo>
                    <a:pt x="194" y="76"/>
                    <a:pt x="200" y="77"/>
                    <a:pt x="205" y="74"/>
                  </a:cubicBezTo>
                  <a:cubicBezTo>
                    <a:pt x="210" y="70"/>
                    <a:pt x="212" y="71"/>
                    <a:pt x="217" y="70"/>
                  </a:cubicBezTo>
                  <a:cubicBezTo>
                    <a:pt x="222" y="69"/>
                    <a:pt x="221" y="66"/>
                    <a:pt x="224" y="63"/>
                  </a:cubicBezTo>
                  <a:cubicBezTo>
                    <a:pt x="227" y="60"/>
                    <a:pt x="231" y="59"/>
                    <a:pt x="234" y="59"/>
                  </a:cubicBezTo>
                  <a:cubicBezTo>
                    <a:pt x="237" y="59"/>
                    <a:pt x="241" y="56"/>
                    <a:pt x="244" y="57"/>
                  </a:cubicBezTo>
                  <a:cubicBezTo>
                    <a:pt x="248" y="58"/>
                    <a:pt x="252" y="59"/>
                    <a:pt x="253" y="56"/>
                  </a:cubicBezTo>
                  <a:cubicBezTo>
                    <a:pt x="253" y="53"/>
                    <a:pt x="245" y="48"/>
                    <a:pt x="242" y="4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2" name="Freeform 51"/>
            <p:cNvSpPr>
              <a:spLocks/>
            </p:cNvSpPr>
            <p:nvPr/>
          </p:nvSpPr>
          <p:spPr bwMode="auto">
            <a:xfrm>
              <a:off x="9653038" y="5101771"/>
              <a:ext cx="14288" cy="38100"/>
            </a:xfrm>
            <a:custGeom>
              <a:avLst/>
              <a:gdLst>
                <a:gd name="T0" fmla="*/ 2 w 4"/>
                <a:gd name="T1" fmla="*/ 0 h 11"/>
                <a:gd name="T2" fmla="*/ 0 w 4"/>
                <a:gd name="T3" fmla="*/ 6 h 11"/>
                <a:gd name="T4" fmla="*/ 3 w 4"/>
                <a:gd name="T5" fmla="*/ 11 h 11"/>
                <a:gd name="T6" fmla="*/ 4 w 4"/>
                <a:gd name="T7" fmla="*/ 2 h 11"/>
                <a:gd name="T8" fmla="*/ 4 w 4"/>
                <a:gd name="T9" fmla="*/ 0 h 11"/>
                <a:gd name="T10" fmla="*/ 2 w 4"/>
                <a:gd name="T11" fmla="*/ 0 h 11"/>
              </a:gdLst>
              <a:ahLst/>
              <a:cxnLst>
                <a:cxn ang="0">
                  <a:pos x="T0" y="T1"/>
                </a:cxn>
                <a:cxn ang="0">
                  <a:pos x="T2" y="T3"/>
                </a:cxn>
                <a:cxn ang="0">
                  <a:pos x="T4" y="T5"/>
                </a:cxn>
                <a:cxn ang="0">
                  <a:pos x="T6" y="T7"/>
                </a:cxn>
                <a:cxn ang="0">
                  <a:pos x="T8" y="T9"/>
                </a:cxn>
                <a:cxn ang="0">
                  <a:pos x="T10" y="T11"/>
                </a:cxn>
              </a:cxnLst>
              <a:rect l="0" t="0" r="r" b="b"/>
              <a:pathLst>
                <a:path w="4" h="11">
                  <a:moveTo>
                    <a:pt x="2" y="0"/>
                  </a:moveTo>
                  <a:cubicBezTo>
                    <a:pt x="1" y="1"/>
                    <a:pt x="0" y="5"/>
                    <a:pt x="0" y="6"/>
                  </a:cubicBezTo>
                  <a:cubicBezTo>
                    <a:pt x="0" y="7"/>
                    <a:pt x="1" y="9"/>
                    <a:pt x="3" y="11"/>
                  </a:cubicBezTo>
                  <a:cubicBezTo>
                    <a:pt x="4" y="8"/>
                    <a:pt x="4" y="3"/>
                    <a:pt x="4" y="2"/>
                  </a:cubicBezTo>
                  <a:cubicBezTo>
                    <a:pt x="4" y="1"/>
                    <a:pt x="4" y="1"/>
                    <a:pt x="4" y="0"/>
                  </a:cubicBezTo>
                  <a:cubicBezTo>
                    <a:pt x="3" y="0"/>
                    <a:pt x="2" y="0"/>
                    <a:pt x="2"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3" name="Freeform 52"/>
            <p:cNvSpPr>
              <a:spLocks/>
            </p:cNvSpPr>
            <p:nvPr/>
          </p:nvSpPr>
          <p:spPr bwMode="auto">
            <a:xfrm>
              <a:off x="9629225" y="5077959"/>
              <a:ext cx="41275" cy="117475"/>
            </a:xfrm>
            <a:custGeom>
              <a:avLst/>
              <a:gdLst>
                <a:gd name="T0" fmla="*/ 6 w 12"/>
                <a:gd name="T1" fmla="*/ 33 h 34"/>
                <a:gd name="T2" fmla="*/ 7 w 12"/>
                <a:gd name="T3" fmla="*/ 34 h 34"/>
                <a:gd name="T4" fmla="*/ 9 w 12"/>
                <a:gd name="T5" fmla="*/ 22 h 34"/>
                <a:gd name="T6" fmla="*/ 10 w 12"/>
                <a:gd name="T7" fmla="*/ 18 h 34"/>
                <a:gd name="T8" fmla="*/ 7 w 12"/>
                <a:gd name="T9" fmla="*/ 13 h 34"/>
                <a:gd name="T10" fmla="*/ 9 w 12"/>
                <a:gd name="T11" fmla="*/ 7 h 34"/>
                <a:gd name="T12" fmla="*/ 11 w 12"/>
                <a:gd name="T13" fmla="*/ 7 h 34"/>
                <a:gd name="T14" fmla="*/ 12 w 12"/>
                <a:gd name="T15" fmla="*/ 2 h 34"/>
                <a:gd name="T16" fmla="*/ 8 w 12"/>
                <a:gd name="T17" fmla="*/ 0 h 34"/>
                <a:gd name="T18" fmla="*/ 7 w 12"/>
                <a:gd name="T19" fmla="*/ 4 h 34"/>
                <a:gd name="T20" fmla="*/ 0 w 12"/>
                <a:gd name="T21" fmla="*/ 18 h 34"/>
                <a:gd name="T22" fmla="*/ 6 w 12"/>
                <a:gd name="T23" fmla="*/ 32 h 34"/>
                <a:gd name="T24" fmla="*/ 6 w 12"/>
                <a:gd name="T25"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34">
                  <a:moveTo>
                    <a:pt x="6" y="33"/>
                  </a:moveTo>
                  <a:cubicBezTo>
                    <a:pt x="6" y="33"/>
                    <a:pt x="6" y="34"/>
                    <a:pt x="7" y="34"/>
                  </a:cubicBezTo>
                  <a:cubicBezTo>
                    <a:pt x="7" y="29"/>
                    <a:pt x="8" y="23"/>
                    <a:pt x="9" y="22"/>
                  </a:cubicBezTo>
                  <a:cubicBezTo>
                    <a:pt x="10" y="21"/>
                    <a:pt x="10" y="20"/>
                    <a:pt x="10" y="18"/>
                  </a:cubicBezTo>
                  <a:cubicBezTo>
                    <a:pt x="8" y="16"/>
                    <a:pt x="7" y="14"/>
                    <a:pt x="7" y="13"/>
                  </a:cubicBezTo>
                  <a:cubicBezTo>
                    <a:pt x="7" y="12"/>
                    <a:pt x="8" y="8"/>
                    <a:pt x="9" y="7"/>
                  </a:cubicBezTo>
                  <a:cubicBezTo>
                    <a:pt x="9" y="7"/>
                    <a:pt x="10" y="7"/>
                    <a:pt x="11" y="7"/>
                  </a:cubicBezTo>
                  <a:cubicBezTo>
                    <a:pt x="11" y="6"/>
                    <a:pt x="12" y="4"/>
                    <a:pt x="12" y="2"/>
                  </a:cubicBezTo>
                  <a:cubicBezTo>
                    <a:pt x="8" y="0"/>
                    <a:pt x="8" y="0"/>
                    <a:pt x="8" y="0"/>
                  </a:cubicBezTo>
                  <a:cubicBezTo>
                    <a:pt x="7" y="1"/>
                    <a:pt x="7" y="3"/>
                    <a:pt x="7" y="4"/>
                  </a:cubicBezTo>
                  <a:cubicBezTo>
                    <a:pt x="6" y="8"/>
                    <a:pt x="2" y="15"/>
                    <a:pt x="0" y="18"/>
                  </a:cubicBezTo>
                  <a:cubicBezTo>
                    <a:pt x="6" y="32"/>
                    <a:pt x="6" y="32"/>
                    <a:pt x="6" y="32"/>
                  </a:cubicBezTo>
                  <a:lnTo>
                    <a:pt x="6" y="33"/>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4" name="Freeform 53"/>
            <p:cNvSpPr>
              <a:spLocks/>
            </p:cNvSpPr>
            <p:nvPr/>
          </p:nvSpPr>
          <p:spPr bwMode="auto">
            <a:xfrm>
              <a:off x="9653038" y="5077959"/>
              <a:ext cx="115888" cy="128588"/>
            </a:xfrm>
            <a:custGeom>
              <a:avLst/>
              <a:gdLst>
                <a:gd name="T0" fmla="*/ 31 w 33"/>
                <a:gd name="T1" fmla="*/ 0 h 37"/>
                <a:gd name="T2" fmla="*/ 21 w 33"/>
                <a:gd name="T3" fmla="*/ 4 h 37"/>
                <a:gd name="T4" fmla="*/ 13 w 33"/>
                <a:gd name="T5" fmla="*/ 9 h 37"/>
                <a:gd name="T6" fmla="*/ 6 w 33"/>
                <a:gd name="T7" fmla="*/ 5 h 37"/>
                <a:gd name="T8" fmla="*/ 5 w 33"/>
                <a:gd name="T9" fmla="*/ 2 h 37"/>
                <a:gd name="T10" fmla="*/ 5 w 33"/>
                <a:gd name="T11" fmla="*/ 2 h 37"/>
                <a:gd name="T12" fmla="*/ 4 w 33"/>
                <a:gd name="T13" fmla="*/ 9 h 37"/>
                <a:gd name="T14" fmla="*/ 2 w 33"/>
                <a:gd name="T15" fmla="*/ 22 h 37"/>
                <a:gd name="T16" fmla="*/ 0 w 33"/>
                <a:gd name="T17" fmla="*/ 34 h 37"/>
                <a:gd name="T18" fmla="*/ 7 w 33"/>
                <a:gd name="T19" fmla="*/ 37 h 37"/>
                <a:gd name="T20" fmla="*/ 13 w 33"/>
                <a:gd name="T21" fmla="*/ 32 h 37"/>
                <a:gd name="T22" fmla="*/ 18 w 33"/>
                <a:gd name="T23" fmla="*/ 30 h 37"/>
                <a:gd name="T24" fmla="*/ 23 w 33"/>
                <a:gd name="T25" fmla="*/ 26 h 37"/>
                <a:gd name="T26" fmla="*/ 17 w 33"/>
                <a:gd name="T27" fmla="*/ 19 h 37"/>
                <a:gd name="T28" fmla="*/ 25 w 33"/>
                <a:gd name="T29" fmla="*/ 14 h 37"/>
                <a:gd name="T30" fmla="*/ 33 w 33"/>
                <a:gd name="T31" fmla="*/ 11 h 37"/>
                <a:gd name="T32" fmla="*/ 33 w 33"/>
                <a:gd name="T33" fmla="*/ 11 h 37"/>
                <a:gd name="T34" fmla="*/ 32 w 33"/>
                <a:gd name="T35" fmla="*/ 4 h 37"/>
                <a:gd name="T36" fmla="*/ 31 w 33"/>
                <a:gd name="T3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37">
                  <a:moveTo>
                    <a:pt x="31" y="0"/>
                  </a:moveTo>
                  <a:cubicBezTo>
                    <a:pt x="26" y="2"/>
                    <a:pt x="21" y="4"/>
                    <a:pt x="21" y="4"/>
                  </a:cubicBezTo>
                  <a:cubicBezTo>
                    <a:pt x="18"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0"/>
                    <a:pt x="2" y="22"/>
                  </a:cubicBezTo>
                  <a:cubicBezTo>
                    <a:pt x="1" y="23"/>
                    <a:pt x="0" y="29"/>
                    <a:pt x="0" y="34"/>
                  </a:cubicBezTo>
                  <a:cubicBezTo>
                    <a:pt x="2" y="35"/>
                    <a:pt x="5" y="37"/>
                    <a:pt x="7" y="37"/>
                  </a:cubicBezTo>
                  <a:cubicBezTo>
                    <a:pt x="10" y="37"/>
                    <a:pt x="13" y="34"/>
                    <a:pt x="13" y="32"/>
                  </a:cubicBezTo>
                  <a:cubicBezTo>
                    <a:pt x="13" y="30"/>
                    <a:pt x="16" y="30"/>
                    <a:pt x="18" y="30"/>
                  </a:cubicBezTo>
                  <a:cubicBezTo>
                    <a:pt x="21" y="30"/>
                    <a:pt x="21" y="27"/>
                    <a:pt x="23" y="26"/>
                  </a:cubicBezTo>
                  <a:cubicBezTo>
                    <a:pt x="25" y="25"/>
                    <a:pt x="19" y="20"/>
                    <a:pt x="17" y="19"/>
                  </a:cubicBezTo>
                  <a:cubicBezTo>
                    <a:pt x="15" y="18"/>
                    <a:pt x="18" y="14"/>
                    <a:pt x="25" y="14"/>
                  </a:cubicBezTo>
                  <a:cubicBezTo>
                    <a:pt x="31" y="14"/>
                    <a:pt x="30" y="11"/>
                    <a:pt x="33" y="11"/>
                  </a:cubicBezTo>
                  <a:cubicBezTo>
                    <a:pt x="33" y="11"/>
                    <a:pt x="33" y="11"/>
                    <a:pt x="33" y="11"/>
                  </a:cubicBezTo>
                  <a:cubicBezTo>
                    <a:pt x="33" y="9"/>
                    <a:pt x="32" y="5"/>
                    <a:pt x="32" y="4"/>
                  </a:cubicBezTo>
                  <a:cubicBezTo>
                    <a:pt x="31" y="2"/>
                    <a:pt x="31" y="1"/>
                    <a:pt x="31"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5" name="Freeform 54"/>
            <p:cNvSpPr>
              <a:spLocks/>
            </p:cNvSpPr>
            <p:nvPr/>
          </p:nvSpPr>
          <p:spPr bwMode="auto">
            <a:xfrm>
              <a:off x="10626175" y="4757284"/>
              <a:ext cx="304800" cy="133350"/>
            </a:xfrm>
            <a:custGeom>
              <a:avLst/>
              <a:gdLst>
                <a:gd name="T0" fmla="*/ 82 w 88"/>
                <a:gd name="T1" fmla="*/ 7 h 38"/>
                <a:gd name="T2" fmla="*/ 74 w 88"/>
                <a:gd name="T3" fmla="*/ 5 h 38"/>
                <a:gd name="T4" fmla="*/ 53 w 88"/>
                <a:gd name="T5" fmla="*/ 4 h 38"/>
                <a:gd name="T6" fmla="*/ 43 w 88"/>
                <a:gd name="T7" fmla="*/ 1 h 38"/>
                <a:gd name="T8" fmla="*/ 34 w 88"/>
                <a:gd name="T9" fmla="*/ 4 h 38"/>
                <a:gd name="T10" fmla="*/ 27 w 88"/>
                <a:gd name="T11" fmla="*/ 5 h 38"/>
                <a:gd name="T12" fmla="*/ 16 w 88"/>
                <a:gd name="T13" fmla="*/ 5 h 38"/>
                <a:gd name="T14" fmla="*/ 11 w 88"/>
                <a:gd name="T15" fmla="*/ 11 h 38"/>
                <a:gd name="T16" fmla="*/ 9 w 88"/>
                <a:gd name="T17" fmla="*/ 15 h 38"/>
                <a:gd name="T18" fmla="*/ 12 w 88"/>
                <a:gd name="T19" fmla="*/ 18 h 38"/>
                <a:gd name="T20" fmla="*/ 18 w 88"/>
                <a:gd name="T21" fmla="*/ 18 h 38"/>
                <a:gd name="T22" fmla="*/ 29 w 88"/>
                <a:gd name="T23" fmla="*/ 23 h 38"/>
                <a:gd name="T24" fmla="*/ 26 w 88"/>
                <a:gd name="T25" fmla="*/ 27 h 38"/>
                <a:gd name="T26" fmla="*/ 18 w 88"/>
                <a:gd name="T27" fmla="*/ 28 h 38"/>
                <a:gd name="T28" fmla="*/ 6 w 88"/>
                <a:gd name="T29" fmla="*/ 30 h 38"/>
                <a:gd name="T30" fmla="*/ 1 w 88"/>
                <a:gd name="T31" fmla="*/ 35 h 38"/>
                <a:gd name="T32" fmla="*/ 12 w 88"/>
                <a:gd name="T33" fmla="*/ 35 h 38"/>
                <a:gd name="T34" fmla="*/ 19 w 88"/>
                <a:gd name="T35" fmla="*/ 36 h 38"/>
                <a:gd name="T36" fmla="*/ 26 w 88"/>
                <a:gd name="T37" fmla="*/ 37 h 38"/>
                <a:gd name="T38" fmla="*/ 37 w 88"/>
                <a:gd name="T39" fmla="*/ 36 h 38"/>
                <a:gd name="T40" fmla="*/ 38 w 88"/>
                <a:gd name="T41" fmla="*/ 32 h 38"/>
                <a:gd name="T42" fmla="*/ 41 w 88"/>
                <a:gd name="T43" fmla="*/ 30 h 38"/>
                <a:gd name="T44" fmla="*/ 46 w 88"/>
                <a:gd name="T45" fmla="*/ 27 h 38"/>
                <a:gd name="T46" fmla="*/ 51 w 88"/>
                <a:gd name="T47" fmla="*/ 26 h 38"/>
                <a:gd name="T48" fmla="*/ 56 w 88"/>
                <a:gd name="T49" fmla="*/ 27 h 38"/>
                <a:gd name="T50" fmla="*/ 61 w 88"/>
                <a:gd name="T51" fmla="*/ 24 h 38"/>
                <a:gd name="T52" fmla="*/ 68 w 88"/>
                <a:gd name="T53" fmla="*/ 22 h 38"/>
                <a:gd name="T54" fmla="*/ 74 w 88"/>
                <a:gd name="T55" fmla="*/ 19 h 38"/>
                <a:gd name="T56" fmla="*/ 80 w 88"/>
                <a:gd name="T57" fmla="*/ 15 h 38"/>
                <a:gd name="T58" fmla="*/ 88 w 88"/>
                <a:gd name="T59" fmla="*/ 11 h 38"/>
                <a:gd name="T60" fmla="*/ 88 w 88"/>
                <a:gd name="T61" fmla="*/ 10 h 38"/>
                <a:gd name="T62" fmla="*/ 82 w 88"/>
                <a:gd name="T63"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8" h="38">
                  <a:moveTo>
                    <a:pt x="82" y="7"/>
                  </a:moveTo>
                  <a:cubicBezTo>
                    <a:pt x="79" y="3"/>
                    <a:pt x="78" y="6"/>
                    <a:pt x="74" y="5"/>
                  </a:cubicBezTo>
                  <a:cubicBezTo>
                    <a:pt x="70" y="4"/>
                    <a:pt x="56" y="3"/>
                    <a:pt x="53" y="4"/>
                  </a:cubicBezTo>
                  <a:cubicBezTo>
                    <a:pt x="50" y="5"/>
                    <a:pt x="45" y="2"/>
                    <a:pt x="43" y="1"/>
                  </a:cubicBezTo>
                  <a:cubicBezTo>
                    <a:pt x="41" y="0"/>
                    <a:pt x="35" y="1"/>
                    <a:pt x="34" y="4"/>
                  </a:cubicBezTo>
                  <a:cubicBezTo>
                    <a:pt x="34" y="7"/>
                    <a:pt x="31" y="7"/>
                    <a:pt x="27" y="5"/>
                  </a:cubicBezTo>
                  <a:cubicBezTo>
                    <a:pt x="23" y="3"/>
                    <a:pt x="16" y="3"/>
                    <a:pt x="16" y="5"/>
                  </a:cubicBezTo>
                  <a:cubicBezTo>
                    <a:pt x="16" y="8"/>
                    <a:pt x="13" y="10"/>
                    <a:pt x="11" y="11"/>
                  </a:cubicBezTo>
                  <a:cubicBezTo>
                    <a:pt x="11" y="11"/>
                    <a:pt x="10" y="13"/>
                    <a:pt x="9" y="15"/>
                  </a:cubicBezTo>
                  <a:cubicBezTo>
                    <a:pt x="10" y="16"/>
                    <a:pt x="11" y="17"/>
                    <a:pt x="12" y="18"/>
                  </a:cubicBezTo>
                  <a:cubicBezTo>
                    <a:pt x="13" y="20"/>
                    <a:pt x="18" y="20"/>
                    <a:pt x="18" y="18"/>
                  </a:cubicBezTo>
                  <a:cubicBezTo>
                    <a:pt x="19" y="16"/>
                    <a:pt x="25" y="20"/>
                    <a:pt x="29" y="23"/>
                  </a:cubicBezTo>
                  <a:cubicBezTo>
                    <a:pt x="33" y="26"/>
                    <a:pt x="27" y="24"/>
                    <a:pt x="26" y="27"/>
                  </a:cubicBezTo>
                  <a:cubicBezTo>
                    <a:pt x="24" y="30"/>
                    <a:pt x="19" y="27"/>
                    <a:pt x="18" y="28"/>
                  </a:cubicBezTo>
                  <a:cubicBezTo>
                    <a:pt x="17" y="29"/>
                    <a:pt x="9" y="30"/>
                    <a:pt x="6" y="30"/>
                  </a:cubicBezTo>
                  <a:cubicBezTo>
                    <a:pt x="4" y="29"/>
                    <a:pt x="0" y="33"/>
                    <a:pt x="1" y="35"/>
                  </a:cubicBezTo>
                  <a:cubicBezTo>
                    <a:pt x="1" y="36"/>
                    <a:pt x="9" y="34"/>
                    <a:pt x="12" y="35"/>
                  </a:cubicBezTo>
                  <a:cubicBezTo>
                    <a:pt x="15" y="37"/>
                    <a:pt x="18" y="34"/>
                    <a:pt x="19" y="36"/>
                  </a:cubicBezTo>
                  <a:cubicBezTo>
                    <a:pt x="21" y="38"/>
                    <a:pt x="24" y="36"/>
                    <a:pt x="26" y="37"/>
                  </a:cubicBezTo>
                  <a:cubicBezTo>
                    <a:pt x="28" y="38"/>
                    <a:pt x="36" y="36"/>
                    <a:pt x="37" y="36"/>
                  </a:cubicBezTo>
                  <a:cubicBezTo>
                    <a:pt x="38" y="35"/>
                    <a:pt x="38" y="34"/>
                    <a:pt x="38" y="32"/>
                  </a:cubicBezTo>
                  <a:cubicBezTo>
                    <a:pt x="38" y="30"/>
                    <a:pt x="40" y="31"/>
                    <a:pt x="41" y="30"/>
                  </a:cubicBezTo>
                  <a:cubicBezTo>
                    <a:pt x="43" y="30"/>
                    <a:pt x="44" y="27"/>
                    <a:pt x="46" y="27"/>
                  </a:cubicBezTo>
                  <a:cubicBezTo>
                    <a:pt x="47" y="27"/>
                    <a:pt x="49" y="25"/>
                    <a:pt x="51" y="26"/>
                  </a:cubicBezTo>
                  <a:cubicBezTo>
                    <a:pt x="52" y="26"/>
                    <a:pt x="54" y="29"/>
                    <a:pt x="56" y="27"/>
                  </a:cubicBezTo>
                  <a:cubicBezTo>
                    <a:pt x="57" y="26"/>
                    <a:pt x="58" y="27"/>
                    <a:pt x="61" y="24"/>
                  </a:cubicBezTo>
                  <a:cubicBezTo>
                    <a:pt x="63" y="21"/>
                    <a:pt x="65" y="22"/>
                    <a:pt x="68" y="22"/>
                  </a:cubicBezTo>
                  <a:cubicBezTo>
                    <a:pt x="72" y="23"/>
                    <a:pt x="73" y="21"/>
                    <a:pt x="74" y="19"/>
                  </a:cubicBezTo>
                  <a:cubicBezTo>
                    <a:pt x="75" y="16"/>
                    <a:pt x="79" y="16"/>
                    <a:pt x="80" y="15"/>
                  </a:cubicBezTo>
                  <a:cubicBezTo>
                    <a:pt x="82" y="14"/>
                    <a:pt x="86" y="12"/>
                    <a:pt x="88" y="11"/>
                  </a:cubicBezTo>
                  <a:cubicBezTo>
                    <a:pt x="88" y="11"/>
                    <a:pt x="88" y="11"/>
                    <a:pt x="88" y="10"/>
                  </a:cubicBezTo>
                  <a:cubicBezTo>
                    <a:pt x="85" y="7"/>
                    <a:pt x="84" y="10"/>
                    <a:pt x="82"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6" name="Freeform 55"/>
            <p:cNvSpPr>
              <a:spLocks/>
            </p:cNvSpPr>
            <p:nvPr/>
          </p:nvSpPr>
          <p:spPr bwMode="auto">
            <a:xfrm>
              <a:off x="9789563" y="4739821"/>
              <a:ext cx="193675" cy="87313"/>
            </a:xfrm>
            <a:custGeom>
              <a:avLst/>
              <a:gdLst>
                <a:gd name="T0" fmla="*/ 23 w 56"/>
                <a:gd name="T1" fmla="*/ 20 h 25"/>
                <a:gd name="T2" fmla="*/ 28 w 56"/>
                <a:gd name="T3" fmla="*/ 24 h 25"/>
                <a:gd name="T4" fmla="*/ 29 w 56"/>
                <a:gd name="T5" fmla="*/ 25 h 25"/>
                <a:gd name="T6" fmla="*/ 37 w 56"/>
                <a:gd name="T7" fmla="*/ 23 h 25"/>
                <a:gd name="T8" fmla="*/ 44 w 56"/>
                <a:gd name="T9" fmla="*/ 24 h 25"/>
                <a:gd name="T10" fmla="*/ 43 w 56"/>
                <a:gd name="T11" fmla="*/ 22 h 25"/>
                <a:gd name="T12" fmla="*/ 49 w 56"/>
                <a:gd name="T13" fmla="*/ 24 h 25"/>
                <a:gd name="T14" fmla="*/ 55 w 56"/>
                <a:gd name="T15" fmla="*/ 24 h 25"/>
                <a:gd name="T16" fmla="*/ 52 w 56"/>
                <a:gd name="T17" fmla="*/ 21 h 25"/>
                <a:gd name="T18" fmla="*/ 54 w 56"/>
                <a:gd name="T19" fmla="*/ 18 h 25"/>
                <a:gd name="T20" fmla="*/ 49 w 56"/>
                <a:gd name="T21" fmla="*/ 15 h 25"/>
                <a:gd name="T22" fmla="*/ 47 w 56"/>
                <a:gd name="T23" fmla="*/ 10 h 25"/>
                <a:gd name="T24" fmla="*/ 44 w 56"/>
                <a:gd name="T25" fmla="*/ 9 h 25"/>
                <a:gd name="T26" fmla="*/ 36 w 56"/>
                <a:gd name="T27" fmla="*/ 10 h 25"/>
                <a:gd name="T28" fmla="*/ 31 w 56"/>
                <a:gd name="T29" fmla="*/ 8 h 25"/>
                <a:gd name="T30" fmla="*/ 26 w 56"/>
                <a:gd name="T31" fmla="*/ 4 h 25"/>
                <a:gd name="T32" fmla="*/ 13 w 56"/>
                <a:gd name="T33" fmla="*/ 3 h 25"/>
                <a:gd name="T34" fmla="*/ 4 w 56"/>
                <a:gd name="T35" fmla="*/ 1 h 25"/>
                <a:gd name="T36" fmla="*/ 0 w 56"/>
                <a:gd name="T37" fmla="*/ 2 h 25"/>
                <a:gd name="T38" fmla="*/ 13 w 56"/>
                <a:gd name="T39" fmla="*/ 9 h 25"/>
                <a:gd name="T40" fmla="*/ 16 w 56"/>
                <a:gd name="T41" fmla="*/ 17 h 25"/>
                <a:gd name="T42" fmla="*/ 14 w 56"/>
                <a:gd name="T43" fmla="*/ 20 h 25"/>
                <a:gd name="T44" fmla="*/ 23 w 56"/>
                <a:gd name="T45" fmla="*/ 2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25">
                  <a:moveTo>
                    <a:pt x="23" y="20"/>
                  </a:moveTo>
                  <a:cubicBezTo>
                    <a:pt x="25" y="18"/>
                    <a:pt x="26" y="21"/>
                    <a:pt x="28" y="24"/>
                  </a:cubicBezTo>
                  <a:cubicBezTo>
                    <a:pt x="28" y="24"/>
                    <a:pt x="28" y="25"/>
                    <a:pt x="29" y="25"/>
                  </a:cubicBezTo>
                  <a:cubicBezTo>
                    <a:pt x="32" y="24"/>
                    <a:pt x="34" y="23"/>
                    <a:pt x="37" y="23"/>
                  </a:cubicBezTo>
                  <a:cubicBezTo>
                    <a:pt x="39" y="23"/>
                    <a:pt x="42" y="23"/>
                    <a:pt x="44" y="24"/>
                  </a:cubicBezTo>
                  <a:cubicBezTo>
                    <a:pt x="43" y="23"/>
                    <a:pt x="43" y="22"/>
                    <a:pt x="43" y="22"/>
                  </a:cubicBezTo>
                  <a:cubicBezTo>
                    <a:pt x="44" y="21"/>
                    <a:pt x="48" y="23"/>
                    <a:pt x="49" y="24"/>
                  </a:cubicBezTo>
                  <a:cubicBezTo>
                    <a:pt x="50" y="25"/>
                    <a:pt x="54" y="25"/>
                    <a:pt x="55" y="24"/>
                  </a:cubicBezTo>
                  <a:cubicBezTo>
                    <a:pt x="56" y="23"/>
                    <a:pt x="53" y="22"/>
                    <a:pt x="52" y="21"/>
                  </a:cubicBezTo>
                  <a:cubicBezTo>
                    <a:pt x="52" y="20"/>
                    <a:pt x="53" y="19"/>
                    <a:pt x="54" y="18"/>
                  </a:cubicBezTo>
                  <a:cubicBezTo>
                    <a:pt x="52" y="17"/>
                    <a:pt x="50" y="15"/>
                    <a:pt x="49" y="15"/>
                  </a:cubicBezTo>
                  <a:cubicBezTo>
                    <a:pt x="48" y="15"/>
                    <a:pt x="48" y="10"/>
                    <a:pt x="47" y="10"/>
                  </a:cubicBezTo>
                  <a:cubicBezTo>
                    <a:pt x="45" y="10"/>
                    <a:pt x="45" y="9"/>
                    <a:pt x="44" y="9"/>
                  </a:cubicBezTo>
                  <a:cubicBezTo>
                    <a:pt x="42" y="9"/>
                    <a:pt x="37" y="9"/>
                    <a:pt x="36" y="10"/>
                  </a:cubicBezTo>
                  <a:cubicBezTo>
                    <a:pt x="34" y="11"/>
                    <a:pt x="32" y="8"/>
                    <a:pt x="31" y="8"/>
                  </a:cubicBezTo>
                  <a:cubicBezTo>
                    <a:pt x="29" y="8"/>
                    <a:pt x="27" y="6"/>
                    <a:pt x="26" y="4"/>
                  </a:cubicBezTo>
                  <a:cubicBezTo>
                    <a:pt x="25" y="3"/>
                    <a:pt x="16" y="5"/>
                    <a:pt x="13" y="3"/>
                  </a:cubicBezTo>
                  <a:cubicBezTo>
                    <a:pt x="11" y="2"/>
                    <a:pt x="6" y="0"/>
                    <a:pt x="4" y="1"/>
                  </a:cubicBezTo>
                  <a:cubicBezTo>
                    <a:pt x="3" y="1"/>
                    <a:pt x="2" y="1"/>
                    <a:pt x="0" y="2"/>
                  </a:cubicBezTo>
                  <a:cubicBezTo>
                    <a:pt x="5" y="5"/>
                    <a:pt x="12" y="4"/>
                    <a:pt x="13" y="9"/>
                  </a:cubicBezTo>
                  <a:cubicBezTo>
                    <a:pt x="14" y="15"/>
                    <a:pt x="17" y="12"/>
                    <a:pt x="16" y="17"/>
                  </a:cubicBezTo>
                  <a:cubicBezTo>
                    <a:pt x="16" y="18"/>
                    <a:pt x="15" y="19"/>
                    <a:pt x="14" y="20"/>
                  </a:cubicBezTo>
                  <a:cubicBezTo>
                    <a:pt x="18" y="20"/>
                    <a:pt x="21" y="20"/>
                    <a:pt x="23" y="2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7" name="Freeform 56"/>
            <p:cNvSpPr>
              <a:spLocks noEditPoints="1"/>
            </p:cNvSpPr>
            <p:nvPr/>
          </p:nvSpPr>
          <p:spPr bwMode="auto">
            <a:xfrm>
              <a:off x="9403800" y="4789034"/>
              <a:ext cx="523875" cy="207963"/>
            </a:xfrm>
            <a:custGeom>
              <a:avLst/>
              <a:gdLst>
                <a:gd name="T0" fmla="*/ 147 w 151"/>
                <a:gd name="T1" fmla="*/ 42 h 60"/>
                <a:gd name="T2" fmla="*/ 147 w 151"/>
                <a:gd name="T3" fmla="*/ 33 h 60"/>
                <a:gd name="T4" fmla="*/ 147 w 151"/>
                <a:gd name="T5" fmla="*/ 27 h 60"/>
                <a:gd name="T6" fmla="*/ 149 w 151"/>
                <a:gd name="T7" fmla="*/ 23 h 60"/>
                <a:gd name="T8" fmla="*/ 148 w 151"/>
                <a:gd name="T9" fmla="*/ 20 h 60"/>
                <a:gd name="T10" fmla="*/ 141 w 151"/>
                <a:gd name="T11" fmla="*/ 17 h 60"/>
                <a:gd name="T12" fmla="*/ 139 w 151"/>
                <a:gd name="T13" fmla="*/ 10 h 60"/>
                <a:gd name="T14" fmla="*/ 134 w 151"/>
                <a:gd name="T15" fmla="*/ 6 h 60"/>
                <a:gd name="T16" fmla="*/ 125 w 151"/>
                <a:gd name="T17" fmla="*/ 6 h 60"/>
                <a:gd name="T18" fmla="*/ 110 w 151"/>
                <a:gd name="T19" fmla="*/ 11 h 60"/>
                <a:gd name="T20" fmla="*/ 96 w 151"/>
                <a:gd name="T21" fmla="*/ 11 h 60"/>
                <a:gd name="T22" fmla="*/ 87 w 151"/>
                <a:gd name="T23" fmla="*/ 8 h 60"/>
                <a:gd name="T24" fmla="*/ 80 w 151"/>
                <a:gd name="T25" fmla="*/ 5 h 60"/>
                <a:gd name="T26" fmla="*/ 68 w 151"/>
                <a:gd name="T27" fmla="*/ 2 h 60"/>
                <a:gd name="T28" fmla="*/ 43 w 151"/>
                <a:gd name="T29" fmla="*/ 9 h 60"/>
                <a:gd name="T30" fmla="*/ 26 w 151"/>
                <a:gd name="T31" fmla="*/ 10 h 60"/>
                <a:gd name="T32" fmla="*/ 22 w 151"/>
                <a:gd name="T33" fmla="*/ 16 h 60"/>
                <a:gd name="T34" fmla="*/ 5 w 151"/>
                <a:gd name="T35" fmla="*/ 18 h 60"/>
                <a:gd name="T36" fmla="*/ 3 w 151"/>
                <a:gd name="T37" fmla="*/ 24 h 60"/>
                <a:gd name="T38" fmla="*/ 6 w 151"/>
                <a:gd name="T39" fmla="*/ 26 h 60"/>
                <a:gd name="T40" fmla="*/ 7 w 151"/>
                <a:gd name="T41" fmla="*/ 32 h 60"/>
                <a:gd name="T42" fmla="*/ 7 w 151"/>
                <a:gd name="T43" fmla="*/ 38 h 60"/>
                <a:gd name="T44" fmla="*/ 7 w 151"/>
                <a:gd name="T45" fmla="*/ 42 h 60"/>
                <a:gd name="T46" fmla="*/ 11 w 151"/>
                <a:gd name="T47" fmla="*/ 46 h 60"/>
                <a:gd name="T48" fmla="*/ 17 w 151"/>
                <a:gd name="T49" fmla="*/ 49 h 60"/>
                <a:gd name="T50" fmla="*/ 21 w 151"/>
                <a:gd name="T51" fmla="*/ 50 h 60"/>
                <a:gd name="T52" fmla="*/ 26 w 151"/>
                <a:gd name="T53" fmla="*/ 56 h 60"/>
                <a:gd name="T54" fmla="*/ 36 w 151"/>
                <a:gd name="T55" fmla="*/ 54 h 60"/>
                <a:gd name="T56" fmla="*/ 42 w 151"/>
                <a:gd name="T57" fmla="*/ 51 h 60"/>
                <a:gd name="T58" fmla="*/ 53 w 151"/>
                <a:gd name="T59" fmla="*/ 57 h 60"/>
                <a:gd name="T60" fmla="*/ 62 w 151"/>
                <a:gd name="T61" fmla="*/ 56 h 60"/>
                <a:gd name="T62" fmla="*/ 69 w 151"/>
                <a:gd name="T63" fmla="*/ 51 h 60"/>
                <a:gd name="T64" fmla="*/ 75 w 151"/>
                <a:gd name="T65" fmla="*/ 53 h 60"/>
                <a:gd name="T66" fmla="*/ 82 w 151"/>
                <a:gd name="T67" fmla="*/ 51 h 60"/>
                <a:gd name="T68" fmla="*/ 79 w 151"/>
                <a:gd name="T69" fmla="*/ 57 h 60"/>
                <a:gd name="T70" fmla="*/ 80 w 151"/>
                <a:gd name="T71" fmla="*/ 60 h 60"/>
                <a:gd name="T72" fmla="*/ 84 w 151"/>
                <a:gd name="T73" fmla="*/ 54 h 60"/>
                <a:gd name="T74" fmla="*/ 88 w 151"/>
                <a:gd name="T75" fmla="*/ 53 h 60"/>
                <a:gd name="T76" fmla="*/ 95 w 151"/>
                <a:gd name="T77" fmla="*/ 53 h 60"/>
                <a:gd name="T78" fmla="*/ 100 w 151"/>
                <a:gd name="T79" fmla="*/ 52 h 60"/>
                <a:gd name="T80" fmla="*/ 109 w 151"/>
                <a:gd name="T81" fmla="*/ 52 h 60"/>
                <a:gd name="T82" fmla="*/ 120 w 151"/>
                <a:gd name="T83" fmla="*/ 49 h 60"/>
                <a:gd name="T84" fmla="*/ 129 w 151"/>
                <a:gd name="T85" fmla="*/ 47 h 60"/>
                <a:gd name="T86" fmla="*/ 132 w 151"/>
                <a:gd name="T87" fmla="*/ 48 h 60"/>
                <a:gd name="T88" fmla="*/ 135 w 151"/>
                <a:gd name="T89" fmla="*/ 46 h 60"/>
                <a:gd name="T90" fmla="*/ 143 w 151"/>
                <a:gd name="T91" fmla="*/ 47 h 60"/>
                <a:gd name="T92" fmla="*/ 151 w 151"/>
                <a:gd name="T93" fmla="*/ 48 h 60"/>
                <a:gd name="T94" fmla="*/ 147 w 151"/>
                <a:gd name="T95" fmla="*/ 42 h 60"/>
                <a:gd name="T96" fmla="*/ 13 w 151"/>
                <a:gd name="T97" fmla="*/ 11 h 60"/>
                <a:gd name="T98" fmla="*/ 24 w 151"/>
                <a:gd name="T99" fmla="*/ 10 h 60"/>
                <a:gd name="T100" fmla="*/ 18 w 151"/>
                <a:gd name="T101" fmla="*/ 5 h 60"/>
                <a:gd name="T102" fmla="*/ 16 w 151"/>
                <a:gd name="T103" fmla="*/ 1 h 60"/>
                <a:gd name="T104" fmla="*/ 13 w 151"/>
                <a:gd name="T105" fmla="*/ 2 h 60"/>
                <a:gd name="T106" fmla="*/ 5 w 151"/>
                <a:gd name="T107" fmla="*/ 2 h 60"/>
                <a:gd name="T108" fmla="*/ 5 w 151"/>
                <a:gd name="T109" fmla="*/ 7 h 60"/>
                <a:gd name="T110" fmla="*/ 3 w 151"/>
                <a:gd name="T111" fmla="*/ 11 h 60"/>
                <a:gd name="T112" fmla="*/ 1 w 151"/>
                <a:gd name="T113" fmla="*/ 14 h 60"/>
                <a:gd name="T114" fmla="*/ 6 w 151"/>
                <a:gd name="T115" fmla="*/ 16 h 60"/>
                <a:gd name="T116" fmla="*/ 13 w 151"/>
                <a:gd name="T117" fmla="*/ 1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1" h="60">
                  <a:moveTo>
                    <a:pt x="147" y="42"/>
                  </a:moveTo>
                  <a:cubicBezTo>
                    <a:pt x="146" y="42"/>
                    <a:pt x="148" y="35"/>
                    <a:pt x="147" y="33"/>
                  </a:cubicBezTo>
                  <a:cubicBezTo>
                    <a:pt x="147" y="32"/>
                    <a:pt x="145" y="27"/>
                    <a:pt x="147" y="27"/>
                  </a:cubicBezTo>
                  <a:cubicBezTo>
                    <a:pt x="149" y="27"/>
                    <a:pt x="147" y="23"/>
                    <a:pt x="149" y="23"/>
                  </a:cubicBezTo>
                  <a:cubicBezTo>
                    <a:pt x="149" y="21"/>
                    <a:pt x="148" y="20"/>
                    <a:pt x="148" y="20"/>
                  </a:cubicBezTo>
                  <a:cubicBezTo>
                    <a:pt x="146" y="19"/>
                    <a:pt x="143" y="21"/>
                    <a:pt x="141" y="17"/>
                  </a:cubicBezTo>
                  <a:cubicBezTo>
                    <a:pt x="140" y="14"/>
                    <a:pt x="141" y="13"/>
                    <a:pt x="139" y="10"/>
                  </a:cubicBezTo>
                  <a:cubicBezTo>
                    <a:pt x="137" y="7"/>
                    <a:pt x="136" y="4"/>
                    <a:pt x="134" y="6"/>
                  </a:cubicBezTo>
                  <a:cubicBezTo>
                    <a:pt x="132" y="6"/>
                    <a:pt x="129" y="6"/>
                    <a:pt x="125" y="6"/>
                  </a:cubicBezTo>
                  <a:cubicBezTo>
                    <a:pt x="121" y="9"/>
                    <a:pt x="113" y="12"/>
                    <a:pt x="110" y="11"/>
                  </a:cubicBezTo>
                  <a:cubicBezTo>
                    <a:pt x="107" y="10"/>
                    <a:pt x="101" y="11"/>
                    <a:pt x="96" y="11"/>
                  </a:cubicBezTo>
                  <a:cubicBezTo>
                    <a:pt x="92" y="11"/>
                    <a:pt x="90" y="8"/>
                    <a:pt x="87" y="8"/>
                  </a:cubicBezTo>
                  <a:cubicBezTo>
                    <a:pt x="83" y="8"/>
                    <a:pt x="83" y="5"/>
                    <a:pt x="80" y="5"/>
                  </a:cubicBezTo>
                  <a:cubicBezTo>
                    <a:pt x="76" y="5"/>
                    <a:pt x="79" y="3"/>
                    <a:pt x="68" y="2"/>
                  </a:cubicBezTo>
                  <a:cubicBezTo>
                    <a:pt x="56" y="0"/>
                    <a:pt x="47" y="6"/>
                    <a:pt x="43" y="9"/>
                  </a:cubicBezTo>
                  <a:cubicBezTo>
                    <a:pt x="40" y="12"/>
                    <a:pt x="27" y="9"/>
                    <a:pt x="26" y="10"/>
                  </a:cubicBezTo>
                  <a:cubicBezTo>
                    <a:pt x="24" y="11"/>
                    <a:pt x="26" y="15"/>
                    <a:pt x="22" y="16"/>
                  </a:cubicBezTo>
                  <a:cubicBezTo>
                    <a:pt x="17" y="18"/>
                    <a:pt x="8" y="16"/>
                    <a:pt x="5" y="18"/>
                  </a:cubicBezTo>
                  <a:cubicBezTo>
                    <a:pt x="1" y="19"/>
                    <a:pt x="0" y="24"/>
                    <a:pt x="3" y="24"/>
                  </a:cubicBezTo>
                  <a:cubicBezTo>
                    <a:pt x="6" y="23"/>
                    <a:pt x="7" y="25"/>
                    <a:pt x="6" y="26"/>
                  </a:cubicBezTo>
                  <a:cubicBezTo>
                    <a:pt x="5" y="27"/>
                    <a:pt x="9" y="31"/>
                    <a:pt x="7" y="32"/>
                  </a:cubicBezTo>
                  <a:cubicBezTo>
                    <a:pt x="5" y="33"/>
                    <a:pt x="5" y="36"/>
                    <a:pt x="7" y="38"/>
                  </a:cubicBezTo>
                  <a:cubicBezTo>
                    <a:pt x="9" y="39"/>
                    <a:pt x="10" y="42"/>
                    <a:pt x="7" y="42"/>
                  </a:cubicBezTo>
                  <a:cubicBezTo>
                    <a:pt x="5" y="42"/>
                    <a:pt x="11" y="45"/>
                    <a:pt x="11" y="46"/>
                  </a:cubicBezTo>
                  <a:cubicBezTo>
                    <a:pt x="11" y="47"/>
                    <a:pt x="17" y="48"/>
                    <a:pt x="17" y="49"/>
                  </a:cubicBezTo>
                  <a:cubicBezTo>
                    <a:pt x="17" y="51"/>
                    <a:pt x="18" y="51"/>
                    <a:pt x="21" y="50"/>
                  </a:cubicBezTo>
                  <a:cubicBezTo>
                    <a:pt x="23" y="50"/>
                    <a:pt x="24" y="53"/>
                    <a:pt x="26" y="56"/>
                  </a:cubicBezTo>
                  <a:cubicBezTo>
                    <a:pt x="27" y="58"/>
                    <a:pt x="36" y="56"/>
                    <a:pt x="36" y="54"/>
                  </a:cubicBezTo>
                  <a:cubicBezTo>
                    <a:pt x="36" y="51"/>
                    <a:pt x="39" y="50"/>
                    <a:pt x="42" y="51"/>
                  </a:cubicBezTo>
                  <a:cubicBezTo>
                    <a:pt x="46" y="51"/>
                    <a:pt x="51" y="56"/>
                    <a:pt x="53" y="57"/>
                  </a:cubicBezTo>
                  <a:cubicBezTo>
                    <a:pt x="55" y="58"/>
                    <a:pt x="59" y="56"/>
                    <a:pt x="62" y="56"/>
                  </a:cubicBezTo>
                  <a:cubicBezTo>
                    <a:pt x="64" y="56"/>
                    <a:pt x="68" y="52"/>
                    <a:pt x="69" y="51"/>
                  </a:cubicBezTo>
                  <a:cubicBezTo>
                    <a:pt x="71" y="50"/>
                    <a:pt x="73" y="54"/>
                    <a:pt x="75" y="53"/>
                  </a:cubicBezTo>
                  <a:cubicBezTo>
                    <a:pt x="78" y="51"/>
                    <a:pt x="80" y="50"/>
                    <a:pt x="82" y="51"/>
                  </a:cubicBezTo>
                  <a:cubicBezTo>
                    <a:pt x="83" y="52"/>
                    <a:pt x="78" y="55"/>
                    <a:pt x="79" y="57"/>
                  </a:cubicBezTo>
                  <a:cubicBezTo>
                    <a:pt x="80" y="58"/>
                    <a:pt x="80" y="59"/>
                    <a:pt x="80" y="60"/>
                  </a:cubicBezTo>
                  <a:cubicBezTo>
                    <a:pt x="85" y="59"/>
                    <a:pt x="84" y="56"/>
                    <a:pt x="84" y="54"/>
                  </a:cubicBezTo>
                  <a:cubicBezTo>
                    <a:pt x="85" y="53"/>
                    <a:pt x="86" y="51"/>
                    <a:pt x="88" y="53"/>
                  </a:cubicBezTo>
                  <a:cubicBezTo>
                    <a:pt x="89" y="54"/>
                    <a:pt x="91" y="54"/>
                    <a:pt x="95" y="53"/>
                  </a:cubicBezTo>
                  <a:cubicBezTo>
                    <a:pt x="98" y="51"/>
                    <a:pt x="99" y="50"/>
                    <a:pt x="100" y="52"/>
                  </a:cubicBezTo>
                  <a:cubicBezTo>
                    <a:pt x="101" y="53"/>
                    <a:pt x="104" y="52"/>
                    <a:pt x="109" y="52"/>
                  </a:cubicBezTo>
                  <a:cubicBezTo>
                    <a:pt x="114" y="52"/>
                    <a:pt x="115" y="48"/>
                    <a:pt x="120" y="49"/>
                  </a:cubicBezTo>
                  <a:cubicBezTo>
                    <a:pt x="125" y="49"/>
                    <a:pt x="129" y="47"/>
                    <a:pt x="129" y="47"/>
                  </a:cubicBezTo>
                  <a:cubicBezTo>
                    <a:pt x="132" y="48"/>
                    <a:pt x="132" y="48"/>
                    <a:pt x="132" y="48"/>
                  </a:cubicBezTo>
                  <a:cubicBezTo>
                    <a:pt x="133" y="47"/>
                    <a:pt x="133" y="46"/>
                    <a:pt x="135" y="46"/>
                  </a:cubicBezTo>
                  <a:cubicBezTo>
                    <a:pt x="139" y="45"/>
                    <a:pt x="141" y="48"/>
                    <a:pt x="143" y="47"/>
                  </a:cubicBezTo>
                  <a:cubicBezTo>
                    <a:pt x="144" y="46"/>
                    <a:pt x="151" y="53"/>
                    <a:pt x="151" y="48"/>
                  </a:cubicBezTo>
                  <a:cubicBezTo>
                    <a:pt x="151" y="47"/>
                    <a:pt x="149" y="42"/>
                    <a:pt x="147" y="42"/>
                  </a:cubicBezTo>
                  <a:close/>
                  <a:moveTo>
                    <a:pt x="13" y="11"/>
                  </a:moveTo>
                  <a:cubicBezTo>
                    <a:pt x="16" y="10"/>
                    <a:pt x="23" y="12"/>
                    <a:pt x="24" y="10"/>
                  </a:cubicBezTo>
                  <a:cubicBezTo>
                    <a:pt x="26" y="9"/>
                    <a:pt x="20" y="7"/>
                    <a:pt x="18" y="5"/>
                  </a:cubicBezTo>
                  <a:cubicBezTo>
                    <a:pt x="17" y="4"/>
                    <a:pt x="16" y="3"/>
                    <a:pt x="16" y="1"/>
                  </a:cubicBezTo>
                  <a:cubicBezTo>
                    <a:pt x="15" y="2"/>
                    <a:pt x="14" y="2"/>
                    <a:pt x="13" y="2"/>
                  </a:cubicBezTo>
                  <a:cubicBezTo>
                    <a:pt x="11" y="1"/>
                    <a:pt x="6" y="1"/>
                    <a:pt x="5" y="2"/>
                  </a:cubicBezTo>
                  <a:cubicBezTo>
                    <a:pt x="4" y="2"/>
                    <a:pt x="5" y="5"/>
                    <a:pt x="5" y="7"/>
                  </a:cubicBezTo>
                  <a:cubicBezTo>
                    <a:pt x="5" y="9"/>
                    <a:pt x="3" y="10"/>
                    <a:pt x="3" y="11"/>
                  </a:cubicBezTo>
                  <a:cubicBezTo>
                    <a:pt x="3" y="12"/>
                    <a:pt x="2" y="13"/>
                    <a:pt x="1" y="14"/>
                  </a:cubicBezTo>
                  <a:cubicBezTo>
                    <a:pt x="3" y="15"/>
                    <a:pt x="4" y="16"/>
                    <a:pt x="6" y="16"/>
                  </a:cubicBezTo>
                  <a:cubicBezTo>
                    <a:pt x="9" y="16"/>
                    <a:pt x="10" y="12"/>
                    <a:pt x="13" y="1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8" name="Freeform 57"/>
            <p:cNvSpPr>
              <a:spLocks/>
            </p:cNvSpPr>
            <p:nvPr/>
          </p:nvSpPr>
          <p:spPr bwMode="auto">
            <a:xfrm>
              <a:off x="10869063" y="5001759"/>
              <a:ext cx="65088" cy="61913"/>
            </a:xfrm>
            <a:custGeom>
              <a:avLst/>
              <a:gdLst>
                <a:gd name="T0" fmla="*/ 9 w 19"/>
                <a:gd name="T1" fmla="*/ 0 h 18"/>
                <a:gd name="T2" fmla="*/ 0 w 19"/>
                <a:gd name="T3" fmla="*/ 5 h 18"/>
                <a:gd name="T4" fmla="*/ 1 w 19"/>
                <a:gd name="T5" fmla="*/ 7 h 18"/>
                <a:gd name="T6" fmla="*/ 6 w 19"/>
                <a:gd name="T7" fmla="*/ 13 h 18"/>
                <a:gd name="T8" fmla="*/ 7 w 19"/>
                <a:gd name="T9" fmla="*/ 18 h 18"/>
                <a:gd name="T10" fmla="*/ 10 w 19"/>
                <a:gd name="T11" fmla="*/ 17 h 18"/>
                <a:gd name="T12" fmla="*/ 19 w 19"/>
                <a:gd name="T13" fmla="*/ 8 h 18"/>
                <a:gd name="T14" fmla="*/ 9 w 19"/>
                <a:gd name="T15" fmla="*/ 0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8">
                  <a:moveTo>
                    <a:pt x="9" y="0"/>
                  </a:moveTo>
                  <a:cubicBezTo>
                    <a:pt x="6" y="0"/>
                    <a:pt x="1" y="3"/>
                    <a:pt x="0" y="5"/>
                  </a:cubicBezTo>
                  <a:cubicBezTo>
                    <a:pt x="1" y="6"/>
                    <a:pt x="1" y="7"/>
                    <a:pt x="1" y="7"/>
                  </a:cubicBezTo>
                  <a:cubicBezTo>
                    <a:pt x="2" y="10"/>
                    <a:pt x="4" y="12"/>
                    <a:pt x="6" y="13"/>
                  </a:cubicBezTo>
                  <a:cubicBezTo>
                    <a:pt x="8" y="14"/>
                    <a:pt x="7" y="16"/>
                    <a:pt x="7" y="18"/>
                  </a:cubicBezTo>
                  <a:cubicBezTo>
                    <a:pt x="8" y="17"/>
                    <a:pt x="10" y="17"/>
                    <a:pt x="10" y="17"/>
                  </a:cubicBezTo>
                  <a:cubicBezTo>
                    <a:pt x="13" y="17"/>
                    <a:pt x="18" y="10"/>
                    <a:pt x="19" y="8"/>
                  </a:cubicBezTo>
                  <a:cubicBezTo>
                    <a:pt x="19" y="6"/>
                    <a:pt x="12" y="0"/>
                    <a:pt x="9"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9" name="Freeform 58"/>
            <p:cNvSpPr>
              <a:spLocks/>
            </p:cNvSpPr>
            <p:nvPr/>
          </p:nvSpPr>
          <p:spPr bwMode="auto">
            <a:xfrm>
              <a:off x="12127950" y="4768396"/>
              <a:ext cx="195263" cy="180975"/>
            </a:xfrm>
            <a:custGeom>
              <a:avLst/>
              <a:gdLst>
                <a:gd name="T0" fmla="*/ 53 w 56"/>
                <a:gd name="T1" fmla="*/ 2 h 52"/>
                <a:gd name="T2" fmla="*/ 47 w 56"/>
                <a:gd name="T3" fmla="*/ 0 h 52"/>
                <a:gd name="T4" fmla="*/ 42 w 56"/>
                <a:gd name="T5" fmla="*/ 6 h 52"/>
                <a:gd name="T6" fmla="*/ 36 w 56"/>
                <a:gd name="T7" fmla="*/ 10 h 52"/>
                <a:gd name="T8" fmla="*/ 33 w 56"/>
                <a:gd name="T9" fmla="*/ 13 h 52"/>
                <a:gd name="T10" fmla="*/ 28 w 56"/>
                <a:gd name="T11" fmla="*/ 15 h 52"/>
                <a:gd name="T12" fmla="*/ 23 w 56"/>
                <a:gd name="T13" fmla="*/ 13 h 52"/>
                <a:gd name="T14" fmla="*/ 18 w 56"/>
                <a:gd name="T15" fmla="*/ 18 h 52"/>
                <a:gd name="T16" fmla="*/ 3 w 56"/>
                <a:gd name="T17" fmla="*/ 27 h 52"/>
                <a:gd name="T18" fmla="*/ 0 w 56"/>
                <a:gd name="T19" fmla="*/ 30 h 52"/>
                <a:gd name="T20" fmla="*/ 9 w 56"/>
                <a:gd name="T21" fmla="*/ 35 h 52"/>
                <a:gd name="T22" fmla="*/ 5 w 56"/>
                <a:gd name="T23" fmla="*/ 44 h 52"/>
                <a:gd name="T24" fmla="*/ 6 w 56"/>
                <a:gd name="T25" fmla="*/ 48 h 52"/>
                <a:gd name="T26" fmla="*/ 10 w 56"/>
                <a:gd name="T27" fmla="*/ 50 h 52"/>
                <a:gd name="T28" fmla="*/ 16 w 56"/>
                <a:gd name="T29" fmla="*/ 49 h 52"/>
                <a:gd name="T30" fmla="*/ 18 w 56"/>
                <a:gd name="T31" fmla="*/ 50 h 52"/>
                <a:gd name="T32" fmla="*/ 23 w 56"/>
                <a:gd name="T33" fmla="*/ 47 h 52"/>
                <a:gd name="T34" fmla="*/ 30 w 56"/>
                <a:gd name="T35" fmla="*/ 45 h 52"/>
                <a:gd name="T36" fmla="*/ 35 w 56"/>
                <a:gd name="T37" fmla="*/ 44 h 52"/>
                <a:gd name="T38" fmla="*/ 27 w 56"/>
                <a:gd name="T39" fmla="*/ 37 h 52"/>
                <a:gd name="T40" fmla="*/ 30 w 56"/>
                <a:gd name="T41" fmla="*/ 30 h 52"/>
                <a:gd name="T42" fmla="*/ 44 w 56"/>
                <a:gd name="T43" fmla="*/ 21 h 52"/>
                <a:gd name="T44" fmla="*/ 47 w 56"/>
                <a:gd name="T45" fmla="*/ 11 h 52"/>
                <a:gd name="T46" fmla="*/ 56 w 56"/>
                <a:gd name="T47" fmla="*/ 3 h 52"/>
                <a:gd name="T48" fmla="*/ 53 w 56"/>
                <a:gd name="T49"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 h="52">
                  <a:moveTo>
                    <a:pt x="53" y="2"/>
                  </a:moveTo>
                  <a:cubicBezTo>
                    <a:pt x="50" y="3"/>
                    <a:pt x="49" y="0"/>
                    <a:pt x="47" y="0"/>
                  </a:cubicBezTo>
                  <a:cubicBezTo>
                    <a:pt x="44" y="0"/>
                    <a:pt x="45" y="6"/>
                    <a:pt x="42" y="6"/>
                  </a:cubicBezTo>
                  <a:cubicBezTo>
                    <a:pt x="39" y="6"/>
                    <a:pt x="40" y="10"/>
                    <a:pt x="36" y="10"/>
                  </a:cubicBezTo>
                  <a:cubicBezTo>
                    <a:pt x="33" y="11"/>
                    <a:pt x="32" y="11"/>
                    <a:pt x="33" y="13"/>
                  </a:cubicBezTo>
                  <a:cubicBezTo>
                    <a:pt x="35" y="16"/>
                    <a:pt x="31" y="15"/>
                    <a:pt x="28" y="15"/>
                  </a:cubicBezTo>
                  <a:cubicBezTo>
                    <a:pt x="25" y="15"/>
                    <a:pt x="25" y="13"/>
                    <a:pt x="23" y="13"/>
                  </a:cubicBezTo>
                  <a:cubicBezTo>
                    <a:pt x="21" y="13"/>
                    <a:pt x="19" y="16"/>
                    <a:pt x="18" y="18"/>
                  </a:cubicBezTo>
                  <a:cubicBezTo>
                    <a:pt x="16" y="21"/>
                    <a:pt x="6" y="25"/>
                    <a:pt x="3" y="27"/>
                  </a:cubicBezTo>
                  <a:cubicBezTo>
                    <a:pt x="2" y="27"/>
                    <a:pt x="1" y="29"/>
                    <a:pt x="0" y="30"/>
                  </a:cubicBezTo>
                  <a:cubicBezTo>
                    <a:pt x="4" y="31"/>
                    <a:pt x="8" y="33"/>
                    <a:pt x="9" y="35"/>
                  </a:cubicBezTo>
                  <a:cubicBezTo>
                    <a:pt x="12" y="38"/>
                    <a:pt x="7" y="41"/>
                    <a:pt x="5" y="44"/>
                  </a:cubicBezTo>
                  <a:cubicBezTo>
                    <a:pt x="3" y="46"/>
                    <a:pt x="6" y="46"/>
                    <a:pt x="6" y="48"/>
                  </a:cubicBezTo>
                  <a:cubicBezTo>
                    <a:pt x="6" y="51"/>
                    <a:pt x="9" y="52"/>
                    <a:pt x="10" y="50"/>
                  </a:cubicBezTo>
                  <a:cubicBezTo>
                    <a:pt x="11" y="49"/>
                    <a:pt x="13" y="49"/>
                    <a:pt x="16" y="49"/>
                  </a:cubicBezTo>
                  <a:cubicBezTo>
                    <a:pt x="17" y="49"/>
                    <a:pt x="18" y="50"/>
                    <a:pt x="18" y="50"/>
                  </a:cubicBezTo>
                  <a:cubicBezTo>
                    <a:pt x="20" y="49"/>
                    <a:pt x="22" y="47"/>
                    <a:pt x="23" y="47"/>
                  </a:cubicBezTo>
                  <a:cubicBezTo>
                    <a:pt x="24" y="45"/>
                    <a:pt x="27" y="45"/>
                    <a:pt x="30" y="45"/>
                  </a:cubicBezTo>
                  <a:cubicBezTo>
                    <a:pt x="32" y="45"/>
                    <a:pt x="33" y="45"/>
                    <a:pt x="35" y="44"/>
                  </a:cubicBezTo>
                  <a:cubicBezTo>
                    <a:pt x="32" y="40"/>
                    <a:pt x="29" y="38"/>
                    <a:pt x="27" y="37"/>
                  </a:cubicBezTo>
                  <a:cubicBezTo>
                    <a:pt x="25" y="35"/>
                    <a:pt x="26" y="31"/>
                    <a:pt x="30" y="30"/>
                  </a:cubicBezTo>
                  <a:cubicBezTo>
                    <a:pt x="33" y="29"/>
                    <a:pt x="41" y="23"/>
                    <a:pt x="44" y="21"/>
                  </a:cubicBezTo>
                  <a:cubicBezTo>
                    <a:pt x="46" y="20"/>
                    <a:pt x="45" y="15"/>
                    <a:pt x="47" y="11"/>
                  </a:cubicBezTo>
                  <a:cubicBezTo>
                    <a:pt x="48" y="9"/>
                    <a:pt x="52" y="6"/>
                    <a:pt x="56" y="3"/>
                  </a:cubicBezTo>
                  <a:cubicBezTo>
                    <a:pt x="55" y="2"/>
                    <a:pt x="54" y="2"/>
                    <a:pt x="53"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0" name="Freeform 59"/>
            <p:cNvSpPr>
              <a:spLocks/>
            </p:cNvSpPr>
            <p:nvPr/>
          </p:nvSpPr>
          <p:spPr bwMode="auto">
            <a:xfrm>
              <a:off x="10927800" y="5174796"/>
              <a:ext cx="214313" cy="125413"/>
            </a:xfrm>
            <a:custGeom>
              <a:avLst/>
              <a:gdLst>
                <a:gd name="T0" fmla="*/ 61 w 62"/>
                <a:gd name="T1" fmla="*/ 23 h 36"/>
                <a:gd name="T2" fmla="*/ 59 w 62"/>
                <a:gd name="T3" fmla="*/ 23 h 36"/>
                <a:gd name="T4" fmla="*/ 48 w 62"/>
                <a:gd name="T5" fmla="*/ 21 h 36"/>
                <a:gd name="T6" fmla="*/ 33 w 62"/>
                <a:gd name="T7" fmla="*/ 15 h 36"/>
                <a:gd name="T8" fmla="*/ 16 w 62"/>
                <a:gd name="T9" fmla="*/ 3 h 36"/>
                <a:gd name="T10" fmla="*/ 10 w 62"/>
                <a:gd name="T11" fmla="*/ 1 h 36"/>
                <a:gd name="T12" fmla="*/ 5 w 62"/>
                <a:gd name="T13" fmla="*/ 3 h 36"/>
                <a:gd name="T14" fmla="*/ 1 w 62"/>
                <a:gd name="T15" fmla="*/ 8 h 36"/>
                <a:gd name="T16" fmla="*/ 0 w 62"/>
                <a:gd name="T17" fmla="*/ 14 h 36"/>
                <a:gd name="T18" fmla="*/ 4 w 62"/>
                <a:gd name="T19" fmla="*/ 17 h 36"/>
                <a:gd name="T20" fmla="*/ 11 w 62"/>
                <a:gd name="T21" fmla="*/ 20 h 36"/>
                <a:gd name="T22" fmla="*/ 17 w 62"/>
                <a:gd name="T23" fmla="*/ 23 h 36"/>
                <a:gd name="T24" fmla="*/ 23 w 62"/>
                <a:gd name="T25" fmla="*/ 27 h 36"/>
                <a:gd name="T26" fmla="*/ 31 w 62"/>
                <a:gd name="T27" fmla="*/ 26 h 36"/>
                <a:gd name="T28" fmla="*/ 35 w 62"/>
                <a:gd name="T29" fmla="*/ 30 h 36"/>
                <a:gd name="T30" fmla="*/ 46 w 62"/>
                <a:gd name="T31" fmla="*/ 34 h 36"/>
                <a:gd name="T32" fmla="*/ 60 w 62"/>
                <a:gd name="T33" fmla="*/ 33 h 36"/>
                <a:gd name="T34" fmla="*/ 60 w 62"/>
                <a:gd name="T35" fmla="*/ 25 h 36"/>
                <a:gd name="T36" fmla="*/ 61 w 62"/>
                <a:gd name="T3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6">
                  <a:moveTo>
                    <a:pt x="61" y="23"/>
                  </a:moveTo>
                  <a:cubicBezTo>
                    <a:pt x="60" y="23"/>
                    <a:pt x="59" y="23"/>
                    <a:pt x="59" y="23"/>
                  </a:cubicBezTo>
                  <a:cubicBezTo>
                    <a:pt x="54" y="23"/>
                    <a:pt x="51" y="21"/>
                    <a:pt x="48" y="21"/>
                  </a:cubicBezTo>
                  <a:cubicBezTo>
                    <a:pt x="45" y="21"/>
                    <a:pt x="36" y="18"/>
                    <a:pt x="33" y="15"/>
                  </a:cubicBezTo>
                  <a:cubicBezTo>
                    <a:pt x="29" y="12"/>
                    <a:pt x="19" y="5"/>
                    <a:pt x="16" y="3"/>
                  </a:cubicBezTo>
                  <a:cubicBezTo>
                    <a:pt x="14" y="0"/>
                    <a:pt x="10" y="0"/>
                    <a:pt x="10" y="1"/>
                  </a:cubicBezTo>
                  <a:cubicBezTo>
                    <a:pt x="10" y="3"/>
                    <a:pt x="8" y="3"/>
                    <a:pt x="5" y="3"/>
                  </a:cubicBezTo>
                  <a:cubicBezTo>
                    <a:pt x="4" y="4"/>
                    <a:pt x="1" y="6"/>
                    <a:pt x="1" y="8"/>
                  </a:cubicBezTo>
                  <a:cubicBezTo>
                    <a:pt x="1" y="9"/>
                    <a:pt x="0" y="12"/>
                    <a:pt x="0" y="14"/>
                  </a:cubicBezTo>
                  <a:cubicBezTo>
                    <a:pt x="0" y="15"/>
                    <a:pt x="3" y="15"/>
                    <a:pt x="4" y="17"/>
                  </a:cubicBezTo>
                  <a:cubicBezTo>
                    <a:pt x="5" y="18"/>
                    <a:pt x="10" y="19"/>
                    <a:pt x="11" y="20"/>
                  </a:cubicBezTo>
                  <a:cubicBezTo>
                    <a:pt x="11" y="21"/>
                    <a:pt x="14" y="23"/>
                    <a:pt x="17" y="23"/>
                  </a:cubicBezTo>
                  <a:cubicBezTo>
                    <a:pt x="19" y="23"/>
                    <a:pt x="22" y="26"/>
                    <a:pt x="23" y="27"/>
                  </a:cubicBezTo>
                  <a:cubicBezTo>
                    <a:pt x="24" y="28"/>
                    <a:pt x="29" y="26"/>
                    <a:pt x="31" y="26"/>
                  </a:cubicBezTo>
                  <a:cubicBezTo>
                    <a:pt x="32" y="26"/>
                    <a:pt x="35" y="29"/>
                    <a:pt x="35" y="30"/>
                  </a:cubicBezTo>
                  <a:cubicBezTo>
                    <a:pt x="36" y="32"/>
                    <a:pt x="44" y="33"/>
                    <a:pt x="46" y="34"/>
                  </a:cubicBezTo>
                  <a:cubicBezTo>
                    <a:pt x="48" y="36"/>
                    <a:pt x="58" y="35"/>
                    <a:pt x="60" y="33"/>
                  </a:cubicBezTo>
                  <a:cubicBezTo>
                    <a:pt x="62" y="31"/>
                    <a:pt x="60" y="28"/>
                    <a:pt x="60" y="25"/>
                  </a:cubicBezTo>
                  <a:cubicBezTo>
                    <a:pt x="60" y="24"/>
                    <a:pt x="60" y="23"/>
                    <a:pt x="61" y="2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1" name="Freeform 60"/>
            <p:cNvSpPr>
              <a:spLocks/>
            </p:cNvSpPr>
            <p:nvPr/>
          </p:nvSpPr>
          <p:spPr bwMode="auto">
            <a:xfrm>
              <a:off x="11240538" y="5230359"/>
              <a:ext cx="234950" cy="528638"/>
            </a:xfrm>
            <a:custGeom>
              <a:avLst/>
              <a:gdLst>
                <a:gd name="T0" fmla="*/ 55 w 68"/>
                <a:gd name="T1" fmla="*/ 139 h 152"/>
                <a:gd name="T2" fmla="*/ 53 w 68"/>
                <a:gd name="T3" fmla="*/ 133 h 152"/>
                <a:gd name="T4" fmla="*/ 49 w 68"/>
                <a:gd name="T5" fmla="*/ 123 h 152"/>
                <a:gd name="T6" fmla="*/ 47 w 68"/>
                <a:gd name="T7" fmla="*/ 114 h 152"/>
                <a:gd name="T8" fmla="*/ 48 w 68"/>
                <a:gd name="T9" fmla="*/ 108 h 152"/>
                <a:gd name="T10" fmla="*/ 48 w 68"/>
                <a:gd name="T11" fmla="*/ 105 h 152"/>
                <a:gd name="T12" fmla="*/ 47 w 68"/>
                <a:gd name="T13" fmla="*/ 99 h 152"/>
                <a:gd name="T14" fmla="*/ 41 w 68"/>
                <a:gd name="T15" fmla="*/ 92 h 152"/>
                <a:gd name="T16" fmla="*/ 42 w 68"/>
                <a:gd name="T17" fmla="*/ 79 h 152"/>
                <a:gd name="T18" fmla="*/ 47 w 68"/>
                <a:gd name="T19" fmla="*/ 77 h 152"/>
                <a:gd name="T20" fmla="*/ 53 w 68"/>
                <a:gd name="T21" fmla="*/ 75 h 152"/>
                <a:gd name="T22" fmla="*/ 60 w 68"/>
                <a:gd name="T23" fmla="*/ 71 h 152"/>
                <a:gd name="T24" fmla="*/ 64 w 68"/>
                <a:gd name="T25" fmla="*/ 67 h 152"/>
                <a:gd name="T26" fmla="*/ 68 w 68"/>
                <a:gd name="T27" fmla="*/ 60 h 152"/>
                <a:gd name="T28" fmla="*/ 68 w 68"/>
                <a:gd name="T29" fmla="*/ 60 h 152"/>
                <a:gd name="T30" fmla="*/ 65 w 68"/>
                <a:gd name="T31" fmla="*/ 61 h 152"/>
                <a:gd name="T32" fmla="*/ 60 w 68"/>
                <a:gd name="T33" fmla="*/ 59 h 152"/>
                <a:gd name="T34" fmla="*/ 55 w 68"/>
                <a:gd name="T35" fmla="*/ 56 h 152"/>
                <a:gd name="T36" fmla="*/ 55 w 68"/>
                <a:gd name="T37" fmla="*/ 51 h 152"/>
                <a:gd name="T38" fmla="*/ 52 w 68"/>
                <a:gd name="T39" fmla="*/ 47 h 152"/>
                <a:gd name="T40" fmla="*/ 50 w 68"/>
                <a:gd name="T41" fmla="*/ 41 h 152"/>
                <a:gd name="T42" fmla="*/ 42 w 68"/>
                <a:gd name="T43" fmla="*/ 39 h 152"/>
                <a:gd name="T44" fmla="*/ 41 w 68"/>
                <a:gd name="T45" fmla="*/ 36 h 152"/>
                <a:gd name="T46" fmla="*/ 48 w 68"/>
                <a:gd name="T47" fmla="*/ 24 h 152"/>
                <a:gd name="T48" fmla="*/ 50 w 68"/>
                <a:gd name="T49" fmla="*/ 13 h 152"/>
                <a:gd name="T50" fmla="*/ 46 w 68"/>
                <a:gd name="T51" fmla="*/ 9 h 152"/>
                <a:gd name="T52" fmla="*/ 45 w 68"/>
                <a:gd name="T53" fmla="*/ 4 h 152"/>
                <a:gd name="T54" fmla="*/ 39 w 68"/>
                <a:gd name="T55" fmla="*/ 2 h 152"/>
                <a:gd name="T56" fmla="*/ 38 w 68"/>
                <a:gd name="T57" fmla="*/ 3 h 152"/>
                <a:gd name="T58" fmla="*/ 38 w 68"/>
                <a:gd name="T59" fmla="*/ 3 h 152"/>
                <a:gd name="T60" fmla="*/ 36 w 68"/>
                <a:gd name="T61" fmla="*/ 6 h 152"/>
                <a:gd name="T62" fmla="*/ 37 w 68"/>
                <a:gd name="T63" fmla="*/ 12 h 152"/>
                <a:gd name="T64" fmla="*/ 33 w 68"/>
                <a:gd name="T65" fmla="*/ 12 h 152"/>
                <a:gd name="T66" fmla="*/ 27 w 68"/>
                <a:gd name="T67" fmla="*/ 15 h 152"/>
                <a:gd name="T68" fmla="*/ 21 w 68"/>
                <a:gd name="T69" fmla="*/ 21 h 152"/>
                <a:gd name="T70" fmla="*/ 19 w 68"/>
                <a:gd name="T71" fmla="*/ 31 h 152"/>
                <a:gd name="T72" fmla="*/ 16 w 68"/>
                <a:gd name="T73" fmla="*/ 41 h 152"/>
                <a:gd name="T74" fmla="*/ 10 w 68"/>
                <a:gd name="T75" fmla="*/ 40 h 152"/>
                <a:gd name="T76" fmla="*/ 8 w 68"/>
                <a:gd name="T77" fmla="*/ 48 h 152"/>
                <a:gd name="T78" fmla="*/ 6 w 68"/>
                <a:gd name="T79" fmla="*/ 57 h 152"/>
                <a:gd name="T80" fmla="*/ 2 w 68"/>
                <a:gd name="T81" fmla="*/ 63 h 152"/>
                <a:gd name="T82" fmla="*/ 0 w 68"/>
                <a:gd name="T83" fmla="*/ 65 h 152"/>
                <a:gd name="T84" fmla="*/ 7 w 68"/>
                <a:gd name="T85" fmla="*/ 73 h 152"/>
                <a:gd name="T86" fmla="*/ 16 w 68"/>
                <a:gd name="T87" fmla="*/ 90 h 152"/>
                <a:gd name="T88" fmla="*/ 15 w 68"/>
                <a:gd name="T89" fmla="*/ 103 h 152"/>
                <a:gd name="T90" fmla="*/ 18 w 68"/>
                <a:gd name="T91" fmla="*/ 107 h 152"/>
                <a:gd name="T92" fmla="*/ 26 w 68"/>
                <a:gd name="T93" fmla="*/ 106 h 152"/>
                <a:gd name="T94" fmla="*/ 33 w 68"/>
                <a:gd name="T95" fmla="*/ 98 h 152"/>
                <a:gd name="T96" fmla="*/ 37 w 68"/>
                <a:gd name="T97" fmla="*/ 101 h 152"/>
                <a:gd name="T98" fmla="*/ 40 w 68"/>
                <a:gd name="T99" fmla="*/ 110 h 152"/>
                <a:gd name="T100" fmla="*/ 45 w 68"/>
                <a:gd name="T101" fmla="*/ 127 h 152"/>
                <a:gd name="T102" fmla="*/ 48 w 68"/>
                <a:gd name="T103" fmla="*/ 140 h 152"/>
                <a:gd name="T104" fmla="*/ 49 w 68"/>
                <a:gd name="T105" fmla="*/ 150 h 152"/>
                <a:gd name="T106" fmla="*/ 48 w 68"/>
                <a:gd name="T107" fmla="*/ 152 h 152"/>
                <a:gd name="T108" fmla="*/ 55 w 68"/>
                <a:gd name="T109" fmla="*/ 13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8" h="152">
                  <a:moveTo>
                    <a:pt x="55" y="139"/>
                  </a:moveTo>
                  <a:cubicBezTo>
                    <a:pt x="55" y="135"/>
                    <a:pt x="53" y="135"/>
                    <a:pt x="53" y="133"/>
                  </a:cubicBezTo>
                  <a:cubicBezTo>
                    <a:pt x="53" y="130"/>
                    <a:pt x="53" y="126"/>
                    <a:pt x="49" y="123"/>
                  </a:cubicBezTo>
                  <a:cubicBezTo>
                    <a:pt x="46" y="120"/>
                    <a:pt x="45" y="116"/>
                    <a:pt x="47" y="114"/>
                  </a:cubicBezTo>
                  <a:cubicBezTo>
                    <a:pt x="48" y="113"/>
                    <a:pt x="47" y="108"/>
                    <a:pt x="48" y="108"/>
                  </a:cubicBezTo>
                  <a:cubicBezTo>
                    <a:pt x="49" y="109"/>
                    <a:pt x="50" y="106"/>
                    <a:pt x="48" y="105"/>
                  </a:cubicBezTo>
                  <a:cubicBezTo>
                    <a:pt x="46" y="104"/>
                    <a:pt x="48" y="100"/>
                    <a:pt x="47" y="99"/>
                  </a:cubicBezTo>
                  <a:cubicBezTo>
                    <a:pt x="45" y="99"/>
                    <a:pt x="41" y="93"/>
                    <a:pt x="41" y="92"/>
                  </a:cubicBezTo>
                  <a:cubicBezTo>
                    <a:pt x="41" y="90"/>
                    <a:pt x="42" y="81"/>
                    <a:pt x="42" y="79"/>
                  </a:cubicBezTo>
                  <a:cubicBezTo>
                    <a:pt x="42" y="77"/>
                    <a:pt x="46" y="77"/>
                    <a:pt x="47" y="77"/>
                  </a:cubicBezTo>
                  <a:cubicBezTo>
                    <a:pt x="48" y="77"/>
                    <a:pt x="51" y="77"/>
                    <a:pt x="53" y="75"/>
                  </a:cubicBezTo>
                  <a:cubicBezTo>
                    <a:pt x="54" y="73"/>
                    <a:pt x="59" y="72"/>
                    <a:pt x="60" y="71"/>
                  </a:cubicBezTo>
                  <a:cubicBezTo>
                    <a:pt x="61" y="69"/>
                    <a:pt x="64" y="69"/>
                    <a:pt x="64" y="67"/>
                  </a:cubicBezTo>
                  <a:cubicBezTo>
                    <a:pt x="64" y="65"/>
                    <a:pt x="68" y="60"/>
                    <a:pt x="68" y="60"/>
                  </a:cubicBezTo>
                  <a:cubicBezTo>
                    <a:pt x="68" y="60"/>
                    <a:pt x="68" y="60"/>
                    <a:pt x="68" y="60"/>
                  </a:cubicBezTo>
                  <a:cubicBezTo>
                    <a:pt x="68" y="60"/>
                    <a:pt x="67" y="60"/>
                    <a:pt x="65" y="61"/>
                  </a:cubicBezTo>
                  <a:cubicBezTo>
                    <a:pt x="61" y="63"/>
                    <a:pt x="59" y="61"/>
                    <a:pt x="60" y="59"/>
                  </a:cubicBezTo>
                  <a:cubicBezTo>
                    <a:pt x="60" y="56"/>
                    <a:pt x="57" y="56"/>
                    <a:pt x="55" y="56"/>
                  </a:cubicBezTo>
                  <a:cubicBezTo>
                    <a:pt x="53" y="56"/>
                    <a:pt x="55" y="53"/>
                    <a:pt x="55" y="51"/>
                  </a:cubicBezTo>
                  <a:cubicBezTo>
                    <a:pt x="56" y="49"/>
                    <a:pt x="55" y="48"/>
                    <a:pt x="52" y="47"/>
                  </a:cubicBezTo>
                  <a:cubicBezTo>
                    <a:pt x="50" y="47"/>
                    <a:pt x="49" y="42"/>
                    <a:pt x="50" y="41"/>
                  </a:cubicBezTo>
                  <a:cubicBezTo>
                    <a:pt x="51" y="39"/>
                    <a:pt x="45" y="38"/>
                    <a:pt x="42" y="39"/>
                  </a:cubicBezTo>
                  <a:cubicBezTo>
                    <a:pt x="40" y="41"/>
                    <a:pt x="42" y="37"/>
                    <a:pt x="41" y="36"/>
                  </a:cubicBezTo>
                  <a:cubicBezTo>
                    <a:pt x="40" y="34"/>
                    <a:pt x="44" y="28"/>
                    <a:pt x="48" y="24"/>
                  </a:cubicBezTo>
                  <a:cubicBezTo>
                    <a:pt x="51" y="21"/>
                    <a:pt x="50" y="16"/>
                    <a:pt x="50" y="13"/>
                  </a:cubicBezTo>
                  <a:cubicBezTo>
                    <a:pt x="50" y="9"/>
                    <a:pt x="48" y="9"/>
                    <a:pt x="46" y="9"/>
                  </a:cubicBezTo>
                  <a:cubicBezTo>
                    <a:pt x="45" y="9"/>
                    <a:pt x="45" y="6"/>
                    <a:pt x="45" y="4"/>
                  </a:cubicBezTo>
                  <a:cubicBezTo>
                    <a:pt x="45" y="2"/>
                    <a:pt x="41" y="0"/>
                    <a:pt x="39" y="2"/>
                  </a:cubicBezTo>
                  <a:cubicBezTo>
                    <a:pt x="39" y="2"/>
                    <a:pt x="38" y="2"/>
                    <a:pt x="38" y="3"/>
                  </a:cubicBezTo>
                  <a:cubicBezTo>
                    <a:pt x="38" y="3"/>
                    <a:pt x="38" y="3"/>
                    <a:pt x="38" y="3"/>
                  </a:cubicBezTo>
                  <a:cubicBezTo>
                    <a:pt x="38" y="3"/>
                    <a:pt x="37" y="6"/>
                    <a:pt x="36" y="6"/>
                  </a:cubicBezTo>
                  <a:cubicBezTo>
                    <a:pt x="35" y="7"/>
                    <a:pt x="35" y="9"/>
                    <a:pt x="37" y="12"/>
                  </a:cubicBezTo>
                  <a:cubicBezTo>
                    <a:pt x="39" y="15"/>
                    <a:pt x="34" y="13"/>
                    <a:pt x="33" y="12"/>
                  </a:cubicBezTo>
                  <a:cubicBezTo>
                    <a:pt x="33" y="10"/>
                    <a:pt x="29" y="13"/>
                    <a:pt x="27" y="15"/>
                  </a:cubicBezTo>
                  <a:cubicBezTo>
                    <a:pt x="24" y="17"/>
                    <a:pt x="21" y="18"/>
                    <a:pt x="21" y="21"/>
                  </a:cubicBezTo>
                  <a:cubicBezTo>
                    <a:pt x="21" y="25"/>
                    <a:pt x="18" y="28"/>
                    <a:pt x="19" y="31"/>
                  </a:cubicBezTo>
                  <a:cubicBezTo>
                    <a:pt x="20" y="34"/>
                    <a:pt x="16" y="39"/>
                    <a:pt x="16" y="41"/>
                  </a:cubicBezTo>
                  <a:cubicBezTo>
                    <a:pt x="16" y="42"/>
                    <a:pt x="11" y="40"/>
                    <a:pt x="10" y="40"/>
                  </a:cubicBezTo>
                  <a:cubicBezTo>
                    <a:pt x="9" y="40"/>
                    <a:pt x="9" y="46"/>
                    <a:pt x="8" y="48"/>
                  </a:cubicBezTo>
                  <a:cubicBezTo>
                    <a:pt x="7" y="50"/>
                    <a:pt x="8" y="57"/>
                    <a:pt x="6" y="57"/>
                  </a:cubicBezTo>
                  <a:cubicBezTo>
                    <a:pt x="4" y="57"/>
                    <a:pt x="2" y="63"/>
                    <a:pt x="2" y="63"/>
                  </a:cubicBezTo>
                  <a:cubicBezTo>
                    <a:pt x="2" y="63"/>
                    <a:pt x="1" y="64"/>
                    <a:pt x="0" y="65"/>
                  </a:cubicBezTo>
                  <a:cubicBezTo>
                    <a:pt x="1" y="69"/>
                    <a:pt x="4" y="72"/>
                    <a:pt x="7" y="73"/>
                  </a:cubicBezTo>
                  <a:cubicBezTo>
                    <a:pt x="12" y="75"/>
                    <a:pt x="15" y="85"/>
                    <a:pt x="16" y="90"/>
                  </a:cubicBezTo>
                  <a:cubicBezTo>
                    <a:pt x="18" y="95"/>
                    <a:pt x="17" y="100"/>
                    <a:pt x="15" y="103"/>
                  </a:cubicBezTo>
                  <a:cubicBezTo>
                    <a:pt x="13" y="105"/>
                    <a:pt x="16" y="106"/>
                    <a:pt x="18" y="107"/>
                  </a:cubicBezTo>
                  <a:cubicBezTo>
                    <a:pt x="21" y="108"/>
                    <a:pt x="24" y="109"/>
                    <a:pt x="26" y="106"/>
                  </a:cubicBezTo>
                  <a:cubicBezTo>
                    <a:pt x="28" y="103"/>
                    <a:pt x="32" y="101"/>
                    <a:pt x="33" y="98"/>
                  </a:cubicBezTo>
                  <a:cubicBezTo>
                    <a:pt x="34" y="95"/>
                    <a:pt x="36" y="99"/>
                    <a:pt x="37" y="101"/>
                  </a:cubicBezTo>
                  <a:cubicBezTo>
                    <a:pt x="39" y="103"/>
                    <a:pt x="40" y="106"/>
                    <a:pt x="40" y="110"/>
                  </a:cubicBezTo>
                  <a:cubicBezTo>
                    <a:pt x="41" y="114"/>
                    <a:pt x="41" y="124"/>
                    <a:pt x="45" y="127"/>
                  </a:cubicBezTo>
                  <a:cubicBezTo>
                    <a:pt x="48" y="131"/>
                    <a:pt x="49" y="138"/>
                    <a:pt x="48" y="140"/>
                  </a:cubicBezTo>
                  <a:cubicBezTo>
                    <a:pt x="47" y="143"/>
                    <a:pt x="49" y="147"/>
                    <a:pt x="49" y="150"/>
                  </a:cubicBezTo>
                  <a:cubicBezTo>
                    <a:pt x="49" y="150"/>
                    <a:pt x="48" y="151"/>
                    <a:pt x="48" y="152"/>
                  </a:cubicBezTo>
                  <a:cubicBezTo>
                    <a:pt x="51" y="152"/>
                    <a:pt x="55" y="139"/>
                    <a:pt x="55" y="13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2" name="Freeform 61"/>
            <p:cNvSpPr>
              <a:spLocks/>
            </p:cNvSpPr>
            <p:nvPr/>
          </p:nvSpPr>
          <p:spPr bwMode="auto">
            <a:xfrm>
              <a:off x="11156400" y="5241471"/>
              <a:ext cx="87313" cy="50800"/>
            </a:xfrm>
            <a:custGeom>
              <a:avLst/>
              <a:gdLst>
                <a:gd name="T0" fmla="*/ 24 w 25"/>
                <a:gd name="T1" fmla="*/ 5 h 15"/>
                <a:gd name="T2" fmla="*/ 14 w 25"/>
                <a:gd name="T3" fmla="*/ 2 h 15"/>
                <a:gd name="T4" fmla="*/ 8 w 25"/>
                <a:gd name="T5" fmla="*/ 1 h 15"/>
                <a:gd name="T6" fmla="*/ 2 w 25"/>
                <a:gd name="T7" fmla="*/ 6 h 15"/>
                <a:gd name="T8" fmla="*/ 0 w 25"/>
                <a:gd name="T9" fmla="*/ 10 h 15"/>
                <a:gd name="T10" fmla="*/ 2 w 25"/>
                <a:gd name="T11" fmla="*/ 11 h 15"/>
                <a:gd name="T12" fmla="*/ 8 w 25"/>
                <a:gd name="T13" fmla="*/ 13 h 15"/>
                <a:gd name="T14" fmla="*/ 15 w 25"/>
                <a:gd name="T15" fmla="*/ 13 h 15"/>
                <a:gd name="T16" fmla="*/ 23 w 25"/>
                <a:gd name="T17" fmla="*/ 12 h 15"/>
                <a:gd name="T18" fmla="*/ 22 w 25"/>
                <a:gd name="T19" fmla="*/ 5 h 15"/>
                <a:gd name="T20" fmla="*/ 24 w 25"/>
                <a:gd name="T2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5">
                  <a:moveTo>
                    <a:pt x="24" y="5"/>
                  </a:moveTo>
                  <a:cubicBezTo>
                    <a:pt x="19" y="0"/>
                    <a:pt x="18" y="4"/>
                    <a:pt x="14" y="2"/>
                  </a:cubicBezTo>
                  <a:cubicBezTo>
                    <a:pt x="11" y="0"/>
                    <a:pt x="9" y="0"/>
                    <a:pt x="8" y="1"/>
                  </a:cubicBezTo>
                  <a:cubicBezTo>
                    <a:pt x="6" y="2"/>
                    <a:pt x="4" y="2"/>
                    <a:pt x="2" y="6"/>
                  </a:cubicBezTo>
                  <a:cubicBezTo>
                    <a:pt x="2" y="7"/>
                    <a:pt x="1" y="9"/>
                    <a:pt x="0" y="10"/>
                  </a:cubicBezTo>
                  <a:cubicBezTo>
                    <a:pt x="1" y="11"/>
                    <a:pt x="2" y="12"/>
                    <a:pt x="2" y="11"/>
                  </a:cubicBezTo>
                  <a:cubicBezTo>
                    <a:pt x="4" y="11"/>
                    <a:pt x="5" y="13"/>
                    <a:pt x="8" y="13"/>
                  </a:cubicBezTo>
                  <a:cubicBezTo>
                    <a:pt x="10" y="12"/>
                    <a:pt x="12" y="14"/>
                    <a:pt x="15" y="13"/>
                  </a:cubicBezTo>
                  <a:cubicBezTo>
                    <a:pt x="19" y="12"/>
                    <a:pt x="22" y="15"/>
                    <a:pt x="23" y="12"/>
                  </a:cubicBezTo>
                  <a:cubicBezTo>
                    <a:pt x="25" y="10"/>
                    <a:pt x="22" y="5"/>
                    <a:pt x="22" y="5"/>
                  </a:cubicBezTo>
                  <a:cubicBezTo>
                    <a:pt x="22" y="5"/>
                    <a:pt x="23" y="5"/>
                    <a:pt x="24"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3" name="Freeform 62"/>
            <p:cNvSpPr>
              <a:spLocks/>
            </p:cNvSpPr>
            <p:nvPr/>
          </p:nvSpPr>
          <p:spPr bwMode="auto">
            <a:xfrm>
              <a:off x="11507238" y="5385934"/>
              <a:ext cx="204788" cy="431800"/>
            </a:xfrm>
            <a:custGeom>
              <a:avLst/>
              <a:gdLst>
                <a:gd name="T0" fmla="*/ 44 w 59"/>
                <a:gd name="T1" fmla="*/ 15 h 124"/>
                <a:gd name="T2" fmla="*/ 36 w 59"/>
                <a:gd name="T3" fmla="*/ 9 h 124"/>
                <a:gd name="T4" fmla="*/ 34 w 59"/>
                <a:gd name="T5" fmla="*/ 5 h 124"/>
                <a:gd name="T6" fmla="*/ 27 w 59"/>
                <a:gd name="T7" fmla="*/ 1 h 124"/>
                <a:gd name="T8" fmla="*/ 21 w 59"/>
                <a:gd name="T9" fmla="*/ 5 h 124"/>
                <a:gd name="T10" fmla="*/ 15 w 59"/>
                <a:gd name="T11" fmla="*/ 6 h 124"/>
                <a:gd name="T12" fmla="*/ 8 w 59"/>
                <a:gd name="T13" fmla="*/ 6 h 124"/>
                <a:gd name="T14" fmla="*/ 2 w 59"/>
                <a:gd name="T15" fmla="*/ 7 h 124"/>
                <a:gd name="T16" fmla="*/ 0 w 59"/>
                <a:gd name="T17" fmla="*/ 9 h 124"/>
                <a:gd name="T18" fmla="*/ 3 w 59"/>
                <a:gd name="T19" fmla="*/ 13 h 124"/>
                <a:gd name="T20" fmla="*/ 7 w 59"/>
                <a:gd name="T21" fmla="*/ 19 h 124"/>
                <a:gd name="T22" fmla="*/ 14 w 59"/>
                <a:gd name="T23" fmla="*/ 23 h 124"/>
                <a:gd name="T24" fmla="*/ 19 w 59"/>
                <a:gd name="T25" fmla="*/ 24 h 124"/>
                <a:gd name="T26" fmla="*/ 22 w 59"/>
                <a:gd name="T27" fmla="*/ 30 h 124"/>
                <a:gd name="T28" fmla="*/ 16 w 59"/>
                <a:gd name="T29" fmla="*/ 34 h 124"/>
                <a:gd name="T30" fmla="*/ 24 w 59"/>
                <a:gd name="T31" fmla="*/ 41 h 124"/>
                <a:gd name="T32" fmla="*/ 28 w 59"/>
                <a:gd name="T33" fmla="*/ 48 h 124"/>
                <a:gd name="T34" fmla="*/ 35 w 59"/>
                <a:gd name="T35" fmla="*/ 57 h 124"/>
                <a:gd name="T36" fmla="*/ 42 w 59"/>
                <a:gd name="T37" fmla="*/ 63 h 124"/>
                <a:gd name="T38" fmla="*/ 43 w 59"/>
                <a:gd name="T39" fmla="*/ 71 h 124"/>
                <a:gd name="T40" fmla="*/ 46 w 59"/>
                <a:gd name="T41" fmla="*/ 85 h 124"/>
                <a:gd name="T42" fmla="*/ 40 w 59"/>
                <a:gd name="T43" fmla="*/ 94 h 124"/>
                <a:gd name="T44" fmla="*/ 33 w 59"/>
                <a:gd name="T45" fmla="*/ 98 h 124"/>
                <a:gd name="T46" fmla="*/ 33 w 59"/>
                <a:gd name="T47" fmla="*/ 106 h 124"/>
                <a:gd name="T48" fmla="*/ 24 w 59"/>
                <a:gd name="T49" fmla="*/ 106 h 124"/>
                <a:gd name="T50" fmla="*/ 19 w 59"/>
                <a:gd name="T51" fmla="*/ 109 h 124"/>
                <a:gd name="T52" fmla="*/ 22 w 59"/>
                <a:gd name="T53" fmla="*/ 112 h 124"/>
                <a:gd name="T54" fmla="*/ 20 w 59"/>
                <a:gd name="T55" fmla="*/ 119 h 124"/>
                <a:gd name="T56" fmla="*/ 24 w 59"/>
                <a:gd name="T57" fmla="*/ 122 h 124"/>
                <a:gd name="T58" fmla="*/ 32 w 59"/>
                <a:gd name="T59" fmla="*/ 117 h 124"/>
                <a:gd name="T60" fmla="*/ 33 w 59"/>
                <a:gd name="T61" fmla="*/ 114 h 124"/>
                <a:gd name="T62" fmla="*/ 36 w 59"/>
                <a:gd name="T63" fmla="*/ 109 h 124"/>
                <a:gd name="T64" fmla="*/ 41 w 59"/>
                <a:gd name="T65" fmla="*/ 109 h 124"/>
                <a:gd name="T66" fmla="*/ 52 w 59"/>
                <a:gd name="T67" fmla="*/ 103 h 124"/>
                <a:gd name="T68" fmla="*/ 58 w 59"/>
                <a:gd name="T69" fmla="*/ 93 h 124"/>
                <a:gd name="T70" fmla="*/ 56 w 59"/>
                <a:gd name="T71" fmla="*/ 74 h 124"/>
                <a:gd name="T72" fmla="*/ 48 w 59"/>
                <a:gd name="T73" fmla="*/ 61 h 124"/>
                <a:gd name="T74" fmla="*/ 35 w 59"/>
                <a:gd name="T75" fmla="*/ 50 h 124"/>
                <a:gd name="T76" fmla="*/ 32 w 59"/>
                <a:gd name="T77" fmla="*/ 44 h 124"/>
                <a:gd name="T78" fmla="*/ 30 w 59"/>
                <a:gd name="T79" fmla="*/ 33 h 124"/>
                <a:gd name="T80" fmla="*/ 35 w 59"/>
                <a:gd name="T81" fmla="*/ 26 h 124"/>
                <a:gd name="T82" fmla="*/ 39 w 59"/>
                <a:gd name="T83" fmla="*/ 22 h 124"/>
                <a:gd name="T84" fmla="*/ 45 w 59"/>
                <a:gd name="T85" fmla="*/ 17 h 124"/>
                <a:gd name="T86" fmla="*/ 46 w 59"/>
                <a:gd name="T87" fmla="*/ 17 h 124"/>
                <a:gd name="T88" fmla="*/ 44 w 59"/>
                <a:gd name="T89" fmla="*/ 1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 h="124">
                  <a:moveTo>
                    <a:pt x="44" y="15"/>
                  </a:moveTo>
                  <a:cubicBezTo>
                    <a:pt x="42" y="15"/>
                    <a:pt x="36" y="11"/>
                    <a:pt x="36" y="9"/>
                  </a:cubicBezTo>
                  <a:cubicBezTo>
                    <a:pt x="36" y="8"/>
                    <a:pt x="39" y="5"/>
                    <a:pt x="34" y="5"/>
                  </a:cubicBezTo>
                  <a:cubicBezTo>
                    <a:pt x="29" y="4"/>
                    <a:pt x="28" y="2"/>
                    <a:pt x="27" y="1"/>
                  </a:cubicBezTo>
                  <a:cubicBezTo>
                    <a:pt x="26" y="0"/>
                    <a:pt x="22" y="3"/>
                    <a:pt x="21" y="5"/>
                  </a:cubicBezTo>
                  <a:cubicBezTo>
                    <a:pt x="19" y="8"/>
                    <a:pt x="18" y="5"/>
                    <a:pt x="15" y="6"/>
                  </a:cubicBezTo>
                  <a:cubicBezTo>
                    <a:pt x="12" y="8"/>
                    <a:pt x="10" y="4"/>
                    <a:pt x="8" y="6"/>
                  </a:cubicBezTo>
                  <a:cubicBezTo>
                    <a:pt x="7" y="8"/>
                    <a:pt x="4" y="5"/>
                    <a:pt x="2" y="7"/>
                  </a:cubicBezTo>
                  <a:cubicBezTo>
                    <a:pt x="2" y="8"/>
                    <a:pt x="1" y="8"/>
                    <a:pt x="0" y="9"/>
                  </a:cubicBezTo>
                  <a:cubicBezTo>
                    <a:pt x="1" y="10"/>
                    <a:pt x="3" y="12"/>
                    <a:pt x="3" y="13"/>
                  </a:cubicBezTo>
                  <a:cubicBezTo>
                    <a:pt x="3" y="15"/>
                    <a:pt x="7" y="16"/>
                    <a:pt x="7" y="19"/>
                  </a:cubicBezTo>
                  <a:cubicBezTo>
                    <a:pt x="7" y="21"/>
                    <a:pt x="12" y="24"/>
                    <a:pt x="14" y="23"/>
                  </a:cubicBezTo>
                  <a:cubicBezTo>
                    <a:pt x="15" y="21"/>
                    <a:pt x="19" y="20"/>
                    <a:pt x="19" y="24"/>
                  </a:cubicBezTo>
                  <a:cubicBezTo>
                    <a:pt x="20" y="28"/>
                    <a:pt x="22" y="28"/>
                    <a:pt x="22" y="30"/>
                  </a:cubicBezTo>
                  <a:cubicBezTo>
                    <a:pt x="22" y="33"/>
                    <a:pt x="17" y="31"/>
                    <a:pt x="16" y="34"/>
                  </a:cubicBezTo>
                  <a:cubicBezTo>
                    <a:pt x="15" y="36"/>
                    <a:pt x="24" y="39"/>
                    <a:pt x="24" y="41"/>
                  </a:cubicBezTo>
                  <a:cubicBezTo>
                    <a:pt x="24" y="43"/>
                    <a:pt x="27" y="46"/>
                    <a:pt x="28" y="48"/>
                  </a:cubicBezTo>
                  <a:cubicBezTo>
                    <a:pt x="29" y="51"/>
                    <a:pt x="34" y="54"/>
                    <a:pt x="35" y="57"/>
                  </a:cubicBezTo>
                  <a:cubicBezTo>
                    <a:pt x="36" y="60"/>
                    <a:pt x="40" y="62"/>
                    <a:pt x="42" y="63"/>
                  </a:cubicBezTo>
                  <a:cubicBezTo>
                    <a:pt x="43" y="65"/>
                    <a:pt x="44" y="68"/>
                    <a:pt x="43" y="71"/>
                  </a:cubicBezTo>
                  <a:cubicBezTo>
                    <a:pt x="43" y="74"/>
                    <a:pt x="43" y="80"/>
                    <a:pt x="46" y="85"/>
                  </a:cubicBezTo>
                  <a:cubicBezTo>
                    <a:pt x="49" y="89"/>
                    <a:pt x="42" y="91"/>
                    <a:pt x="40" y="94"/>
                  </a:cubicBezTo>
                  <a:cubicBezTo>
                    <a:pt x="38" y="96"/>
                    <a:pt x="39" y="100"/>
                    <a:pt x="33" y="98"/>
                  </a:cubicBezTo>
                  <a:cubicBezTo>
                    <a:pt x="27" y="97"/>
                    <a:pt x="34" y="104"/>
                    <a:pt x="33" y="106"/>
                  </a:cubicBezTo>
                  <a:cubicBezTo>
                    <a:pt x="32" y="108"/>
                    <a:pt x="24" y="104"/>
                    <a:pt x="24" y="106"/>
                  </a:cubicBezTo>
                  <a:cubicBezTo>
                    <a:pt x="24" y="107"/>
                    <a:pt x="21" y="108"/>
                    <a:pt x="19" y="109"/>
                  </a:cubicBezTo>
                  <a:cubicBezTo>
                    <a:pt x="20" y="111"/>
                    <a:pt x="21" y="111"/>
                    <a:pt x="22" y="112"/>
                  </a:cubicBezTo>
                  <a:cubicBezTo>
                    <a:pt x="24" y="113"/>
                    <a:pt x="20" y="115"/>
                    <a:pt x="20" y="119"/>
                  </a:cubicBezTo>
                  <a:cubicBezTo>
                    <a:pt x="20" y="123"/>
                    <a:pt x="23" y="124"/>
                    <a:pt x="24" y="122"/>
                  </a:cubicBezTo>
                  <a:cubicBezTo>
                    <a:pt x="25" y="121"/>
                    <a:pt x="30" y="117"/>
                    <a:pt x="32" y="117"/>
                  </a:cubicBezTo>
                  <a:cubicBezTo>
                    <a:pt x="33" y="116"/>
                    <a:pt x="32" y="114"/>
                    <a:pt x="33" y="114"/>
                  </a:cubicBezTo>
                  <a:cubicBezTo>
                    <a:pt x="35" y="114"/>
                    <a:pt x="35" y="111"/>
                    <a:pt x="36" y="109"/>
                  </a:cubicBezTo>
                  <a:cubicBezTo>
                    <a:pt x="36" y="108"/>
                    <a:pt x="38" y="108"/>
                    <a:pt x="41" y="109"/>
                  </a:cubicBezTo>
                  <a:cubicBezTo>
                    <a:pt x="43" y="109"/>
                    <a:pt x="47" y="106"/>
                    <a:pt x="52" y="103"/>
                  </a:cubicBezTo>
                  <a:cubicBezTo>
                    <a:pt x="56" y="101"/>
                    <a:pt x="56" y="100"/>
                    <a:pt x="58" y="93"/>
                  </a:cubicBezTo>
                  <a:cubicBezTo>
                    <a:pt x="59" y="85"/>
                    <a:pt x="56" y="76"/>
                    <a:pt x="56" y="74"/>
                  </a:cubicBezTo>
                  <a:cubicBezTo>
                    <a:pt x="56" y="72"/>
                    <a:pt x="50" y="61"/>
                    <a:pt x="48" y="61"/>
                  </a:cubicBezTo>
                  <a:cubicBezTo>
                    <a:pt x="46" y="61"/>
                    <a:pt x="37" y="52"/>
                    <a:pt x="35" y="50"/>
                  </a:cubicBezTo>
                  <a:cubicBezTo>
                    <a:pt x="34" y="49"/>
                    <a:pt x="34" y="46"/>
                    <a:pt x="32" y="44"/>
                  </a:cubicBezTo>
                  <a:cubicBezTo>
                    <a:pt x="29" y="42"/>
                    <a:pt x="29" y="37"/>
                    <a:pt x="30" y="33"/>
                  </a:cubicBezTo>
                  <a:cubicBezTo>
                    <a:pt x="30" y="30"/>
                    <a:pt x="36" y="29"/>
                    <a:pt x="35" y="26"/>
                  </a:cubicBezTo>
                  <a:cubicBezTo>
                    <a:pt x="35" y="24"/>
                    <a:pt x="36" y="22"/>
                    <a:pt x="39" y="22"/>
                  </a:cubicBezTo>
                  <a:cubicBezTo>
                    <a:pt x="41" y="21"/>
                    <a:pt x="44" y="19"/>
                    <a:pt x="45" y="17"/>
                  </a:cubicBezTo>
                  <a:cubicBezTo>
                    <a:pt x="45" y="17"/>
                    <a:pt x="45" y="17"/>
                    <a:pt x="46" y="17"/>
                  </a:cubicBezTo>
                  <a:cubicBezTo>
                    <a:pt x="45" y="16"/>
                    <a:pt x="44" y="16"/>
                    <a:pt x="44" y="1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4" name="Freeform 63"/>
            <p:cNvSpPr>
              <a:spLocks/>
            </p:cNvSpPr>
            <p:nvPr/>
          </p:nvSpPr>
          <p:spPr bwMode="auto">
            <a:xfrm>
              <a:off x="11507238" y="5643109"/>
              <a:ext cx="169863" cy="122238"/>
            </a:xfrm>
            <a:custGeom>
              <a:avLst/>
              <a:gdLst>
                <a:gd name="T0" fmla="*/ 24 w 49"/>
                <a:gd name="T1" fmla="*/ 32 h 35"/>
                <a:gd name="T2" fmla="*/ 33 w 49"/>
                <a:gd name="T3" fmla="*/ 32 h 35"/>
                <a:gd name="T4" fmla="*/ 33 w 49"/>
                <a:gd name="T5" fmla="*/ 24 h 35"/>
                <a:gd name="T6" fmla="*/ 40 w 49"/>
                <a:gd name="T7" fmla="*/ 20 h 35"/>
                <a:gd name="T8" fmla="*/ 46 w 49"/>
                <a:gd name="T9" fmla="*/ 11 h 35"/>
                <a:gd name="T10" fmla="*/ 43 w 49"/>
                <a:gd name="T11" fmla="*/ 1 h 35"/>
                <a:gd name="T12" fmla="*/ 37 w 49"/>
                <a:gd name="T13" fmla="*/ 2 h 35"/>
                <a:gd name="T14" fmla="*/ 32 w 49"/>
                <a:gd name="T15" fmla="*/ 4 h 35"/>
                <a:gd name="T16" fmla="*/ 29 w 49"/>
                <a:gd name="T17" fmla="*/ 6 h 35"/>
                <a:gd name="T18" fmla="*/ 25 w 49"/>
                <a:gd name="T19" fmla="*/ 2 h 35"/>
                <a:gd name="T20" fmla="*/ 14 w 49"/>
                <a:gd name="T21" fmla="*/ 2 h 35"/>
                <a:gd name="T22" fmla="*/ 3 w 49"/>
                <a:gd name="T23" fmla="*/ 8 h 35"/>
                <a:gd name="T24" fmla="*/ 3 w 49"/>
                <a:gd name="T25" fmla="*/ 15 h 35"/>
                <a:gd name="T26" fmla="*/ 4 w 49"/>
                <a:gd name="T27" fmla="*/ 21 h 35"/>
                <a:gd name="T28" fmla="*/ 4 w 49"/>
                <a:gd name="T29" fmla="*/ 21 h 35"/>
                <a:gd name="T30" fmla="*/ 6 w 49"/>
                <a:gd name="T31" fmla="*/ 28 h 35"/>
                <a:gd name="T32" fmla="*/ 11 w 49"/>
                <a:gd name="T33" fmla="*/ 29 h 35"/>
                <a:gd name="T34" fmla="*/ 12 w 49"/>
                <a:gd name="T35" fmla="*/ 34 h 35"/>
                <a:gd name="T36" fmla="*/ 18 w 49"/>
                <a:gd name="T37" fmla="*/ 34 h 35"/>
                <a:gd name="T38" fmla="*/ 19 w 49"/>
                <a:gd name="T39" fmla="*/ 35 h 35"/>
                <a:gd name="T40" fmla="*/ 24 w 49"/>
                <a:gd name="T41" fmla="*/ 3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35">
                  <a:moveTo>
                    <a:pt x="24" y="32"/>
                  </a:moveTo>
                  <a:cubicBezTo>
                    <a:pt x="24" y="30"/>
                    <a:pt x="32" y="34"/>
                    <a:pt x="33" y="32"/>
                  </a:cubicBezTo>
                  <a:cubicBezTo>
                    <a:pt x="34" y="30"/>
                    <a:pt x="27" y="23"/>
                    <a:pt x="33" y="24"/>
                  </a:cubicBezTo>
                  <a:cubicBezTo>
                    <a:pt x="39" y="26"/>
                    <a:pt x="38" y="22"/>
                    <a:pt x="40" y="20"/>
                  </a:cubicBezTo>
                  <a:cubicBezTo>
                    <a:pt x="42" y="17"/>
                    <a:pt x="49" y="15"/>
                    <a:pt x="46" y="11"/>
                  </a:cubicBezTo>
                  <a:cubicBezTo>
                    <a:pt x="44" y="7"/>
                    <a:pt x="43" y="4"/>
                    <a:pt x="43" y="1"/>
                  </a:cubicBezTo>
                  <a:cubicBezTo>
                    <a:pt x="41" y="2"/>
                    <a:pt x="39" y="2"/>
                    <a:pt x="37" y="2"/>
                  </a:cubicBezTo>
                  <a:cubicBezTo>
                    <a:pt x="36" y="1"/>
                    <a:pt x="32" y="1"/>
                    <a:pt x="32" y="4"/>
                  </a:cubicBezTo>
                  <a:cubicBezTo>
                    <a:pt x="32" y="6"/>
                    <a:pt x="29" y="7"/>
                    <a:pt x="29" y="6"/>
                  </a:cubicBezTo>
                  <a:cubicBezTo>
                    <a:pt x="30" y="4"/>
                    <a:pt x="27" y="5"/>
                    <a:pt x="25" y="2"/>
                  </a:cubicBezTo>
                  <a:cubicBezTo>
                    <a:pt x="23" y="0"/>
                    <a:pt x="17" y="3"/>
                    <a:pt x="14" y="2"/>
                  </a:cubicBezTo>
                  <a:cubicBezTo>
                    <a:pt x="11" y="1"/>
                    <a:pt x="6" y="4"/>
                    <a:pt x="3" y="8"/>
                  </a:cubicBezTo>
                  <a:cubicBezTo>
                    <a:pt x="0" y="11"/>
                    <a:pt x="3" y="11"/>
                    <a:pt x="3" y="15"/>
                  </a:cubicBezTo>
                  <a:cubicBezTo>
                    <a:pt x="3" y="18"/>
                    <a:pt x="5" y="18"/>
                    <a:pt x="4" y="21"/>
                  </a:cubicBezTo>
                  <a:cubicBezTo>
                    <a:pt x="4" y="21"/>
                    <a:pt x="4" y="21"/>
                    <a:pt x="4" y="21"/>
                  </a:cubicBezTo>
                  <a:cubicBezTo>
                    <a:pt x="7" y="23"/>
                    <a:pt x="6" y="26"/>
                    <a:pt x="6" y="28"/>
                  </a:cubicBezTo>
                  <a:cubicBezTo>
                    <a:pt x="7" y="31"/>
                    <a:pt x="10" y="29"/>
                    <a:pt x="11" y="29"/>
                  </a:cubicBezTo>
                  <a:cubicBezTo>
                    <a:pt x="13" y="29"/>
                    <a:pt x="10" y="32"/>
                    <a:pt x="12" y="34"/>
                  </a:cubicBezTo>
                  <a:cubicBezTo>
                    <a:pt x="13" y="35"/>
                    <a:pt x="17" y="32"/>
                    <a:pt x="18" y="34"/>
                  </a:cubicBezTo>
                  <a:cubicBezTo>
                    <a:pt x="18" y="35"/>
                    <a:pt x="19" y="35"/>
                    <a:pt x="19" y="35"/>
                  </a:cubicBezTo>
                  <a:cubicBezTo>
                    <a:pt x="21" y="34"/>
                    <a:pt x="24" y="33"/>
                    <a:pt x="24" y="3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5" name="Freeform 64"/>
            <p:cNvSpPr>
              <a:spLocks/>
            </p:cNvSpPr>
            <p:nvPr/>
          </p:nvSpPr>
          <p:spPr bwMode="auto">
            <a:xfrm>
              <a:off x="11451675" y="5414509"/>
              <a:ext cx="207963" cy="254000"/>
            </a:xfrm>
            <a:custGeom>
              <a:avLst/>
              <a:gdLst>
                <a:gd name="T0" fmla="*/ 40 w 60"/>
                <a:gd name="T1" fmla="*/ 33 h 73"/>
                <a:gd name="T2" fmla="*/ 32 w 60"/>
                <a:gd name="T3" fmla="*/ 26 h 73"/>
                <a:gd name="T4" fmla="*/ 38 w 60"/>
                <a:gd name="T5" fmla="*/ 22 h 73"/>
                <a:gd name="T6" fmla="*/ 35 w 60"/>
                <a:gd name="T7" fmla="*/ 16 h 73"/>
                <a:gd name="T8" fmla="*/ 30 w 60"/>
                <a:gd name="T9" fmla="*/ 15 h 73"/>
                <a:gd name="T10" fmla="*/ 23 w 60"/>
                <a:gd name="T11" fmla="*/ 11 h 73"/>
                <a:gd name="T12" fmla="*/ 19 w 60"/>
                <a:gd name="T13" fmla="*/ 5 h 73"/>
                <a:gd name="T14" fmla="*/ 16 w 60"/>
                <a:gd name="T15" fmla="*/ 1 h 73"/>
                <a:gd name="T16" fmla="*/ 13 w 60"/>
                <a:gd name="T17" fmla="*/ 1 h 73"/>
                <a:gd name="T18" fmla="*/ 12 w 60"/>
                <a:gd name="T19" fmla="*/ 5 h 73"/>
                <a:gd name="T20" fmla="*/ 11 w 60"/>
                <a:gd name="T21" fmla="*/ 11 h 73"/>
                <a:gd name="T22" fmla="*/ 7 w 60"/>
                <a:gd name="T23" fmla="*/ 7 h 73"/>
                <a:gd name="T24" fmla="*/ 3 w 60"/>
                <a:gd name="T25" fmla="*/ 14 h 73"/>
                <a:gd name="T26" fmla="*/ 0 w 60"/>
                <a:gd name="T27" fmla="*/ 16 h 73"/>
                <a:gd name="T28" fmla="*/ 2 w 60"/>
                <a:gd name="T29" fmla="*/ 18 h 73"/>
                <a:gd name="T30" fmla="*/ 2 w 60"/>
                <a:gd name="T31" fmla="*/ 24 h 73"/>
                <a:gd name="T32" fmla="*/ 8 w 60"/>
                <a:gd name="T33" fmla="*/ 26 h 73"/>
                <a:gd name="T34" fmla="*/ 7 w 60"/>
                <a:gd name="T35" fmla="*/ 35 h 73"/>
                <a:gd name="T36" fmla="*/ 5 w 60"/>
                <a:gd name="T37" fmla="*/ 41 h 73"/>
                <a:gd name="T38" fmla="*/ 12 w 60"/>
                <a:gd name="T39" fmla="*/ 38 h 73"/>
                <a:gd name="T40" fmla="*/ 18 w 60"/>
                <a:gd name="T41" fmla="*/ 38 h 73"/>
                <a:gd name="T42" fmla="*/ 23 w 60"/>
                <a:gd name="T43" fmla="*/ 37 h 73"/>
                <a:gd name="T44" fmla="*/ 31 w 60"/>
                <a:gd name="T45" fmla="*/ 36 h 73"/>
                <a:gd name="T46" fmla="*/ 37 w 60"/>
                <a:gd name="T47" fmla="*/ 42 h 73"/>
                <a:gd name="T48" fmla="*/ 38 w 60"/>
                <a:gd name="T49" fmla="*/ 52 h 73"/>
                <a:gd name="T50" fmla="*/ 43 w 60"/>
                <a:gd name="T51" fmla="*/ 60 h 73"/>
                <a:gd name="T52" fmla="*/ 42 w 60"/>
                <a:gd name="T53" fmla="*/ 69 h 73"/>
                <a:gd name="T54" fmla="*/ 45 w 60"/>
                <a:gd name="T55" fmla="*/ 72 h 73"/>
                <a:gd name="T56" fmla="*/ 48 w 60"/>
                <a:gd name="T57" fmla="*/ 70 h 73"/>
                <a:gd name="T58" fmla="*/ 53 w 60"/>
                <a:gd name="T59" fmla="*/ 68 h 73"/>
                <a:gd name="T60" fmla="*/ 59 w 60"/>
                <a:gd name="T61" fmla="*/ 67 h 73"/>
                <a:gd name="T62" fmla="*/ 59 w 60"/>
                <a:gd name="T63" fmla="*/ 63 h 73"/>
                <a:gd name="T64" fmla="*/ 58 w 60"/>
                <a:gd name="T65" fmla="*/ 55 h 73"/>
                <a:gd name="T66" fmla="*/ 51 w 60"/>
                <a:gd name="T67" fmla="*/ 49 h 73"/>
                <a:gd name="T68" fmla="*/ 44 w 60"/>
                <a:gd name="T69" fmla="*/ 40 h 73"/>
                <a:gd name="T70" fmla="*/ 40 w 60"/>
                <a:gd name="T71" fmla="*/ 3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3">
                  <a:moveTo>
                    <a:pt x="40" y="33"/>
                  </a:moveTo>
                  <a:cubicBezTo>
                    <a:pt x="40" y="31"/>
                    <a:pt x="31" y="28"/>
                    <a:pt x="32" y="26"/>
                  </a:cubicBezTo>
                  <a:cubicBezTo>
                    <a:pt x="33" y="23"/>
                    <a:pt x="38" y="25"/>
                    <a:pt x="38" y="22"/>
                  </a:cubicBezTo>
                  <a:cubicBezTo>
                    <a:pt x="38" y="20"/>
                    <a:pt x="36" y="20"/>
                    <a:pt x="35" y="16"/>
                  </a:cubicBezTo>
                  <a:cubicBezTo>
                    <a:pt x="35" y="12"/>
                    <a:pt x="31" y="13"/>
                    <a:pt x="30" y="15"/>
                  </a:cubicBezTo>
                  <a:cubicBezTo>
                    <a:pt x="28" y="16"/>
                    <a:pt x="23" y="13"/>
                    <a:pt x="23" y="11"/>
                  </a:cubicBezTo>
                  <a:cubicBezTo>
                    <a:pt x="23" y="8"/>
                    <a:pt x="19" y="7"/>
                    <a:pt x="19" y="5"/>
                  </a:cubicBezTo>
                  <a:cubicBezTo>
                    <a:pt x="19" y="4"/>
                    <a:pt x="17" y="2"/>
                    <a:pt x="16" y="1"/>
                  </a:cubicBezTo>
                  <a:cubicBezTo>
                    <a:pt x="15" y="1"/>
                    <a:pt x="13" y="1"/>
                    <a:pt x="13" y="1"/>
                  </a:cubicBezTo>
                  <a:cubicBezTo>
                    <a:pt x="12" y="0"/>
                    <a:pt x="11" y="4"/>
                    <a:pt x="12" y="5"/>
                  </a:cubicBezTo>
                  <a:cubicBezTo>
                    <a:pt x="13" y="6"/>
                    <a:pt x="14" y="12"/>
                    <a:pt x="11" y="11"/>
                  </a:cubicBezTo>
                  <a:cubicBezTo>
                    <a:pt x="9" y="11"/>
                    <a:pt x="9" y="7"/>
                    <a:pt x="7" y="7"/>
                  </a:cubicBezTo>
                  <a:cubicBezTo>
                    <a:pt x="7" y="7"/>
                    <a:pt x="3" y="12"/>
                    <a:pt x="3" y="14"/>
                  </a:cubicBezTo>
                  <a:cubicBezTo>
                    <a:pt x="3" y="15"/>
                    <a:pt x="1" y="16"/>
                    <a:pt x="0" y="16"/>
                  </a:cubicBezTo>
                  <a:cubicBezTo>
                    <a:pt x="1" y="17"/>
                    <a:pt x="2" y="18"/>
                    <a:pt x="2" y="18"/>
                  </a:cubicBezTo>
                  <a:cubicBezTo>
                    <a:pt x="3" y="19"/>
                    <a:pt x="1" y="22"/>
                    <a:pt x="2" y="24"/>
                  </a:cubicBezTo>
                  <a:cubicBezTo>
                    <a:pt x="4" y="27"/>
                    <a:pt x="7" y="23"/>
                    <a:pt x="8" y="26"/>
                  </a:cubicBezTo>
                  <a:cubicBezTo>
                    <a:pt x="9" y="30"/>
                    <a:pt x="7" y="31"/>
                    <a:pt x="7" y="35"/>
                  </a:cubicBezTo>
                  <a:cubicBezTo>
                    <a:pt x="7" y="38"/>
                    <a:pt x="5" y="38"/>
                    <a:pt x="5" y="41"/>
                  </a:cubicBezTo>
                  <a:cubicBezTo>
                    <a:pt x="6" y="44"/>
                    <a:pt x="10" y="40"/>
                    <a:pt x="12" y="38"/>
                  </a:cubicBezTo>
                  <a:cubicBezTo>
                    <a:pt x="15" y="36"/>
                    <a:pt x="17" y="37"/>
                    <a:pt x="18" y="38"/>
                  </a:cubicBezTo>
                  <a:cubicBezTo>
                    <a:pt x="19" y="39"/>
                    <a:pt x="23" y="38"/>
                    <a:pt x="23" y="37"/>
                  </a:cubicBezTo>
                  <a:cubicBezTo>
                    <a:pt x="24" y="35"/>
                    <a:pt x="29" y="34"/>
                    <a:pt x="31" y="36"/>
                  </a:cubicBezTo>
                  <a:cubicBezTo>
                    <a:pt x="33" y="38"/>
                    <a:pt x="34" y="41"/>
                    <a:pt x="37" y="42"/>
                  </a:cubicBezTo>
                  <a:cubicBezTo>
                    <a:pt x="39" y="43"/>
                    <a:pt x="35" y="51"/>
                    <a:pt x="38" y="52"/>
                  </a:cubicBezTo>
                  <a:cubicBezTo>
                    <a:pt x="40" y="52"/>
                    <a:pt x="43" y="56"/>
                    <a:pt x="43" y="60"/>
                  </a:cubicBezTo>
                  <a:cubicBezTo>
                    <a:pt x="43" y="64"/>
                    <a:pt x="45" y="66"/>
                    <a:pt x="42" y="69"/>
                  </a:cubicBezTo>
                  <a:cubicBezTo>
                    <a:pt x="44" y="70"/>
                    <a:pt x="46" y="70"/>
                    <a:pt x="45" y="72"/>
                  </a:cubicBezTo>
                  <a:cubicBezTo>
                    <a:pt x="45" y="73"/>
                    <a:pt x="48" y="72"/>
                    <a:pt x="48" y="70"/>
                  </a:cubicBezTo>
                  <a:cubicBezTo>
                    <a:pt x="48" y="67"/>
                    <a:pt x="52" y="67"/>
                    <a:pt x="53" y="68"/>
                  </a:cubicBezTo>
                  <a:cubicBezTo>
                    <a:pt x="55" y="68"/>
                    <a:pt x="57" y="68"/>
                    <a:pt x="59" y="67"/>
                  </a:cubicBezTo>
                  <a:cubicBezTo>
                    <a:pt x="59" y="65"/>
                    <a:pt x="59" y="64"/>
                    <a:pt x="59" y="63"/>
                  </a:cubicBezTo>
                  <a:cubicBezTo>
                    <a:pt x="60" y="60"/>
                    <a:pt x="59" y="57"/>
                    <a:pt x="58" y="55"/>
                  </a:cubicBezTo>
                  <a:cubicBezTo>
                    <a:pt x="56" y="54"/>
                    <a:pt x="52" y="52"/>
                    <a:pt x="51" y="49"/>
                  </a:cubicBezTo>
                  <a:cubicBezTo>
                    <a:pt x="50" y="46"/>
                    <a:pt x="45" y="43"/>
                    <a:pt x="44" y="40"/>
                  </a:cubicBezTo>
                  <a:cubicBezTo>
                    <a:pt x="43" y="38"/>
                    <a:pt x="40" y="35"/>
                    <a:pt x="40"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6" name="Freeform 65"/>
            <p:cNvSpPr>
              <a:spLocks/>
            </p:cNvSpPr>
            <p:nvPr/>
          </p:nvSpPr>
          <p:spPr bwMode="auto">
            <a:xfrm>
              <a:off x="11381825" y="5470071"/>
              <a:ext cx="225425" cy="427038"/>
            </a:xfrm>
            <a:custGeom>
              <a:avLst/>
              <a:gdLst>
                <a:gd name="T0" fmla="*/ 39 w 65"/>
                <a:gd name="T1" fmla="*/ 65 h 123"/>
                <a:gd name="T2" fmla="*/ 39 w 65"/>
                <a:gd name="T3" fmla="*/ 58 h 123"/>
                <a:gd name="T4" fmla="*/ 50 w 65"/>
                <a:gd name="T5" fmla="*/ 52 h 123"/>
                <a:gd name="T6" fmla="*/ 61 w 65"/>
                <a:gd name="T7" fmla="*/ 52 h 123"/>
                <a:gd name="T8" fmla="*/ 62 w 65"/>
                <a:gd name="T9" fmla="*/ 53 h 123"/>
                <a:gd name="T10" fmla="*/ 63 w 65"/>
                <a:gd name="T11" fmla="*/ 44 h 123"/>
                <a:gd name="T12" fmla="*/ 58 w 65"/>
                <a:gd name="T13" fmla="*/ 36 h 123"/>
                <a:gd name="T14" fmla="*/ 57 w 65"/>
                <a:gd name="T15" fmla="*/ 26 h 123"/>
                <a:gd name="T16" fmla="*/ 51 w 65"/>
                <a:gd name="T17" fmla="*/ 20 h 123"/>
                <a:gd name="T18" fmla="*/ 43 w 65"/>
                <a:gd name="T19" fmla="*/ 21 h 123"/>
                <a:gd name="T20" fmla="*/ 38 w 65"/>
                <a:gd name="T21" fmla="*/ 22 h 123"/>
                <a:gd name="T22" fmla="*/ 32 w 65"/>
                <a:gd name="T23" fmla="*/ 22 h 123"/>
                <a:gd name="T24" fmla="*/ 25 w 65"/>
                <a:gd name="T25" fmla="*/ 25 h 123"/>
                <a:gd name="T26" fmla="*/ 27 w 65"/>
                <a:gd name="T27" fmla="*/ 19 h 123"/>
                <a:gd name="T28" fmla="*/ 28 w 65"/>
                <a:gd name="T29" fmla="*/ 10 h 123"/>
                <a:gd name="T30" fmla="*/ 22 w 65"/>
                <a:gd name="T31" fmla="*/ 8 h 123"/>
                <a:gd name="T32" fmla="*/ 22 w 65"/>
                <a:gd name="T33" fmla="*/ 2 h 123"/>
                <a:gd name="T34" fmla="*/ 20 w 65"/>
                <a:gd name="T35" fmla="*/ 0 h 123"/>
                <a:gd name="T36" fmla="*/ 19 w 65"/>
                <a:gd name="T37" fmla="*/ 2 h 123"/>
                <a:gd name="T38" fmla="*/ 12 w 65"/>
                <a:gd name="T39" fmla="*/ 6 h 123"/>
                <a:gd name="T40" fmla="*/ 6 w 65"/>
                <a:gd name="T41" fmla="*/ 8 h 123"/>
                <a:gd name="T42" fmla="*/ 1 w 65"/>
                <a:gd name="T43" fmla="*/ 10 h 123"/>
                <a:gd name="T44" fmla="*/ 0 w 65"/>
                <a:gd name="T45" fmla="*/ 23 h 123"/>
                <a:gd name="T46" fmla="*/ 6 w 65"/>
                <a:gd name="T47" fmla="*/ 30 h 123"/>
                <a:gd name="T48" fmla="*/ 7 w 65"/>
                <a:gd name="T49" fmla="*/ 36 h 123"/>
                <a:gd name="T50" fmla="*/ 7 w 65"/>
                <a:gd name="T51" fmla="*/ 39 h 123"/>
                <a:gd name="T52" fmla="*/ 6 w 65"/>
                <a:gd name="T53" fmla="*/ 45 h 123"/>
                <a:gd name="T54" fmla="*/ 8 w 65"/>
                <a:gd name="T55" fmla="*/ 54 h 123"/>
                <a:gd name="T56" fmla="*/ 12 w 65"/>
                <a:gd name="T57" fmla="*/ 64 h 123"/>
                <a:gd name="T58" fmla="*/ 14 w 65"/>
                <a:gd name="T59" fmla="*/ 70 h 123"/>
                <a:gd name="T60" fmla="*/ 7 w 65"/>
                <a:gd name="T61" fmla="*/ 83 h 123"/>
                <a:gd name="T62" fmla="*/ 5 w 65"/>
                <a:gd name="T63" fmla="*/ 95 h 123"/>
                <a:gd name="T64" fmla="*/ 5 w 65"/>
                <a:gd name="T65" fmla="*/ 102 h 123"/>
                <a:gd name="T66" fmla="*/ 16 w 65"/>
                <a:gd name="T67" fmla="*/ 112 h 123"/>
                <a:gd name="T68" fmla="*/ 18 w 65"/>
                <a:gd name="T69" fmla="*/ 116 h 123"/>
                <a:gd name="T70" fmla="*/ 23 w 65"/>
                <a:gd name="T71" fmla="*/ 116 h 123"/>
                <a:gd name="T72" fmla="*/ 27 w 65"/>
                <a:gd name="T73" fmla="*/ 121 h 123"/>
                <a:gd name="T74" fmla="*/ 33 w 65"/>
                <a:gd name="T75" fmla="*/ 122 h 123"/>
                <a:gd name="T76" fmla="*/ 36 w 65"/>
                <a:gd name="T77" fmla="*/ 119 h 123"/>
                <a:gd name="T78" fmla="*/ 27 w 65"/>
                <a:gd name="T79" fmla="*/ 113 h 123"/>
                <a:gd name="T80" fmla="*/ 21 w 65"/>
                <a:gd name="T81" fmla="*/ 104 h 123"/>
                <a:gd name="T82" fmla="*/ 18 w 65"/>
                <a:gd name="T83" fmla="*/ 97 h 123"/>
                <a:gd name="T84" fmla="*/ 13 w 65"/>
                <a:gd name="T85" fmla="*/ 93 h 123"/>
                <a:gd name="T86" fmla="*/ 14 w 65"/>
                <a:gd name="T87" fmla="*/ 80 h 123"/>
                <a:gd name="T88" fmla="*/ 18 w 65"/>
                <a:gd name="T89" fmla="*/ 64 h 123"/>
                <a:gd name="T90" fmla="*/ 25 w 65"/>
                <a:gd name="T91" fmla="*/ 62 h 123"/>
                <a:gd name="T92" fmla="*/ 31 w 65"/>
                <a:gd name="T93" fmla="*/ 66 h 123"/>
                <a:gd name="T94" fmla="*/ 40 w 65"/>
                <a:gd name="T95" fmla="*/ 71 h 123"/>
                <a:gd name="T96" fmla="*/ 40 w 65"/>
                <a:gd name="T97" fmla="*/ 71 h 123"/>
                <a:gd name="T98" fmla="*/ 40 w 65"/>
                <a:gd name="T99" fmla="*/ 71 h 123"/>
                <a:gd name="T100" fmla="*/ 39 w 65"/>
                <a:gd name="T101" fmla="*/ 6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123">
                  <a:moveTo>
                    <a:pt x="39" y="65"/>
                  </a:moveTo>
                  <a:cubicBezTo>
                    <a:pt x="39" y="61"/>
                    <a:pt x="36" y="61"/>
                    <a:pt x="39" y="58"/>
                  </a:cubicBezTo>
                  <a:cubicBezTo>
                    <a:pt x="42" y="54"/>
                    <a:pt x="47" y="51"/>
                    <a:pt x="50" y="52"/>
                  </a:cubicBezTo>
                  <a:cubicBezTo>
                    <a:pt x="53" y="53"/>
                    <a:pt x="59" y="50"/>
                    <a:pt x="61" y="52"/>
                  </a:cubicBezTo>
                  <a:cubicBezTo>
                    <a:pt x="61" y="53"/>
                    <a:pt x="62" y="53"/>
                    <a:pt x="62" y="53"/>
                  </a:cubicBezTo>
                  <a:cubicBezTo>
                    <a:pt x="65" y="50"/>
                    <a:pt x="63" y="48"/>
                    <a:pt x="63" y="44"/>
                  </a:cubicBezTo>
                  <a:cubicBezTo>
                    <a:pt x="63" y="40"/>
                    <a:pt x="60" y="36"/>
                    <a:pt x="58" y="36"/>
                  </a:cubicBezTo>
                  <a:cubicBezTo>
                    <a:pt x="55" y="35"/>
                    <a:pt x="59" y="27"/>
                    <a:pt x="57" y="26"/>
                  </a:cubicBezTo>
                  <a:cubicBezTo>
                    <a:pt x="54" y="25"/>
                    <a:pt x="53" y="22"/>
                    <a:pt x="51" y="20"/>
                  </a:cubicBezTo>
                  <a:cubicBezTo>
                    <a:pt x="49" y="18"/>
                    <a:pt x="44" y="19"/>
                    <a:pt x="43" y="21"/>
                  </a:cubicBezTo>
                  <a:cubicBezTo>
                    <a:pt x="43" y="22"/>
                    <a:pt x="39" y="23"/>
                    <a:pt x="38" y="22"/>
                  </a:cubicBezTo>
                  <a:cubicBezTo>
                    <a:pt x="37" y="21"/>
                    <a:pt x="35" y="20"/>
                    <a:pt x="32" y="22"/>
                  </a:cubicBezTo>
                  <a:cubicBezTo>
                    <a:pt x="30" y="24"/>
                    <a:pt x="26" y="28"/>
                    <a:pt x="25" y="25"/>
                  </a:cubicBezTo>
                  <a:cubicBezTo>
                    <a:pt x="25" y="22"/>
                    <a:pt x="27" y="22"/>
                    <a:pt x="27" y="19"/>
                  </a:cubicBezTo>
                  <a:cubicBezTo>
                    <a:pt x="27" y="15"/>
                    <a:pt x="29" y="14"/>
                    <a:pt x="28" y="10"/>
                  </a:cubicBezTo>
                  <a:cubicBezTo>
                    <a:pt x="27" y="7"/>
                    <a:pt x="24" y="11"/>
                    <a:pt x="22" y="8"/>
                  </a:cubicBezTo>
                  <a:cubicBezTo>
                    <a:pt x="21" y="6"/>
                    <a:pt x="23" y="3"/>
                    <a:pt x="22" y="2"/>
                  </a:cubicBezTo>
                  <a:cubicBezTo>
                    <a:pt x="22" y="2"/>
                    <a:pt x="21" y="1"/>
                    <a:pt x="20" y="0"/>
                  </a:cubicBezTo>
                  <a:cubicBezTo>
                    <a:pt x="20" y="1"/>
                    <a:pt x="19" y="1"/>
                    <a:pt x="19" y="2"/>
                  </a:cubicBezTo>
                  <a:cubicBezTo>
                    <a:pt x="18" y="3"/>
                    <a:pt x="13" y="4"/>
                    <a:pt x="12" y="6"/>
                  </a:cubicBezTo>
                  <a:cubicBezTo>
                    <a:pt x="10" y="8"/>
                    <a:pt x="7" y="8"/>
                    <a:pt x="6" y="8"/>
                  </a:cubicBezTo>
                  <a:cubicBezTo>
                    <a:pt x="5" y="8"/>
                    <a:pt x="1" y="8"/>
                    <a:pt x="1" y="10"/>
                  </a:cubicBezTo>
                  <a:cubicBezTo>
                    <a:pt x="1" y="12"/>
                    <a:pt x="0" y="21"/>
                    <a:pt x="0" y="23"/>
                  </a:cubicBezTo>
                  <a:cubicBezTo>
                    <a:pt x="0" y="24"/>
                    <a:pt x="4" y="30"/>
                    <a:pt x="6" y="30"/>
                  </a:cubicBezTo>
                  <a:cubicBezTo>
                    <a:pt x="7" y="31"/>
                    <a:pt x="5" y="35"/>
                    <a:pt x="7" y="36"/>
                  </a:cubicBezTo>
                  <a:cubicBezTo>
                    <a:pt x="9" y="37"/>
                    <a:pt x="8" y="40"/>
                    <a:pt x="7" y="39"/>
                  </a:cubicBezTo>
                  <a:cubicBezTo>
                    <a:pt x="6" y="39"/>
                    <a:pt x="7" y="44"/>
                    <a:pt x="6" y="45"/>
                  </a:cubicBezTo>
                  <a:cubicBezTo>
                    <a:pt x="4" y="47"/>
                    <a:pt x="5" y="51"/>
                    <a:pt x="8" y="54"/>
                  </a:cubicBezTo>
                  <a:cubicBezTo>
                    <a:pt x="12" y="57"/>
                    <a:pt x="12" y="61"/>
                    <a:pt x="12" y="64"/>
                  </a:cubicBezTo>
                  <a:cubicBezTo>
                    <a:pt x="12" y="66"/>
                    <a:pt x="14" y="66"/>
                    <a:pt x="14" y="70"/>
                  </a:cubicBezTo>
                  <a:cubicBezTo>
                    <a:pt x="14" y="70"/>
                    <a:pt x="10" y="83"/>
                    <a:pt x="7" y="83"/>
                  </a:cubicBezTo>
                  <a:cubicBezTo>
                    <a:pt x="7" y="86"/>
                    <a:pt x="6" y="92"/>
                    <a:pt x="5" y="95"/>
                  </a:cubicBezTo>
                  <a:cubicBezTo>
                    <a:pt x="4" y="98"/>
                    <a:pt x="3" y="102"/>
                    <a:pt x="5" y="102"/>
                  </a:cubicBezTo>
                  <a:cubicBezTo>
                    <a:pt x="8" y="102"/>
                    <a:pt x="12" y="107"/>
                    <a:pt x="16" y="112"/>
                  </a:cubicBezTo>
                  <a:cubicBezTo>
                    <a:pt x="17" y="113"/>
                    <a:pt x="18" y="115"/>
                    <a:pt x="18" y="116"/>
                  </a:cubicBezTo>
                  <a:cubicBezTo>
                    <a:pt x="20" y="116"/>
                    <a:pt x="22" y="116"/>
                    <a:pt x="23" y="116"/>
                  </a:cubicBezTo>
                  <a:cubicBezTo>
                    <a:pt x="26" y="117"/>
                    <a:pt x="27" y="120"/>
                    <a:pt x="27" y="121"/>
                  </a:cubicBezTo>
                  <a:cubicBezTo>
                    <a:pt x="27" y="123"/>
                    <a:pt x="32" y="122"/>
                    <a:pt x="33" y="122"/>
                  </a:cubicBezTo>
                  <a:cubicBezTo>
                    <a:pt x="34" y="122"/>
                    <a:pt x="33" y="120"/>
                    <a:pt x="36" y="119"/>
                  </a:cubicBezTo>
                  <a:cubicBezTo>
                    <a:pt x="34" y="116"/>
                    <a:pt x="30" y="114"/>
                    <a:pt x="27" y="113"/>
                  </a:cubicBezTo>
                  <a:cubicBezTo>
                    <a:pt x="23" y="113"/>
                    <a:pt x="21" y="107"/>
                    <a:pt x="21" y="104"/>
                  </a:cubicBezTo>
                  <a:cubicBezTo>
                    <a:pt x="21" y="101"/>
                    <a:pt x="18" y="99"/>
                    <a:pt x="18" y="97"/>
                  </a:cubicBezTo>
                  <a:cubicBezTo>
                    <a:pt x="18" y="94"/>
                    <a:pt x="16" y="94"/>
                    <a:pt x="13" y="93"/>
                  </a:cubicBezTo>
                  <a:cubicBezTo>
                    <a:pt x="10" y="92"/>
                    <a:pt x="14" y="83"/>
                    <a:pt x="14" y="80"/>
                  </a:cubicBezTo>
                  <a:cubicBezTo>
                    <a:pt x="14" y="77"/>
                    <a:pt x="20" y="67"/>
                    <a:pt x="18" y="64"/>
                  </a:cubicBezTo>
                  <a:cubicBezTo>
                    <a:pt x="17" y="61"/>
                    <a:pt x="24" y="58"/>
                    <a:pt x="25" y="62"/>
                  </a:cubicBezTo>
                  <a:cubicBezTo>
                    <a:pt x="26" y="65"/>
                    <a:pt x="26" y="67"/>
                    <a:pt x="31" y="66"/>
                  </a:cubicBezTo>
                  <a:cubicBezTo>
                    <a:pt x="36" y="66"/>
                    <a:pt x="36" y="70"/>
                    <a:pt x="40" y="71"/>
                  </a:cubicBezTo>
                  <a:cubicBezTo>
                    <a:pt x="40" y="71"/>
                    <a:pt x="40" y="71"/>
                    <a:pt x="40" y="71"/>
                  </a:cubicBezTo>
                  <a:cubicBezTo>
                    <a:pt x="40" y="71"/>
                    <a:pt x="40" y="71"/>
                    <a:pt x="40" y="71"/>
                  </a:cubicBezTo>
                  <a:cubicBezTo>
                    <a:pt x="41" y="68"/>
                    <a:pt x="39" y="68"/>
                    <a:pt x="39" y="6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7" name="Freeform 66"/>
            <p:cNvSpPr>
              <a:spLocks/>
            </p:cNvSpPr>
            <p:nvPr/>
          </p:nvSpPr>
          <p:spPr bwMode="auto">
            <a:xfrm>
              <a:off x="9084713" y="4323896"/>
              <a:ext cx="269875" cy="222250"/>
            </a:xfrm>
            <a:custGeom>
              <a:avLst/>
              <a:gdLst>
                <a:gd name="T0" fmla="*/ 2 w 78"/>
                <a:gd name="T1" fmla="*/ 14 h 64"/>
                <a:gd name="T2" fmla="*/ 2 w 78"/>
                <a:gd name="T3" fmla="*/ 22 h 64"/>
                <a:gd name="T4" fmla="*/ 2 w 78"/>
                <a:gd name="T5" fmla="*/ 25 h 64"/>
                <a:gd name="T6" fmla="*/ 4 w 78"/>
                <a:gd name="T7" fmla="*/ 29 h 64"/>
                <a:gd name="T8" fmla="*/ 5 w 78"/>
                <a:gd name="T9" fmla="*/ 33 h 64"/>
                <a:gd name="T10" fmla="*/ 7 w 78"/>
                <a:gd name="T11" fmla="*/ 40 h 64"/>
                <a:gd name="T12" fmla="*/ 7 w 78"/>
                <a:gd name="T13" fmla="*/ 44 h 64"/>
                <a:gd name="T14" fmla="*/ 12 w 78"/>
                <a:gd name="T15" fmla="*/ 46 h 64"/>
                <a:gd name="T16" fmla="*/ 17 w 78"/>
                <a:gd name="T17" fmla="*/ 50 h 64"/>
                <a:gd name="T18" fmla="*/ 21 w 78"/>
                <a:gd name="T19" fmla="*/ 52 h 64"/>
                <a:gd name="T20" fmla="*/ 26 w 78"/>
                <a:gd name="T21" fmla="*/ 51 h 64"/>
                <a:gd name="T22" fmla="*/ 28 w 78"/>
                <a:gd name="T23" fmla="*/ 54 h 64"/>
                <a:gd name="T24" fmla="*/ 33 w 78"/>
                <a:gd name="T25" fmla="*/ 55 h 64"/>
                <a:gd name="T26" fmla="*/ 37 w 78"/>
                <a:gd name="T27" fmla="*/ 60 h 64"/>
                <a:gd name="T28" fmla="*/ 42 w 78"/>
                <a:gd name="T29" fmla="*/ 59 h 64"/>
                <a:gd name="T30" fmla="*/ 49 w 78"/>
                <a:gd name="T31" fmla="*/ 60 h 64"/>
                <a:gd name="T32" fmla="*/ 55 w 78"/>
                <a:gd name="T33" fmla="*/ 61 h 64"/>
                <a:gd name="T34" fmla="*/ 62 w 78"/>
                <a:gd name="T35" fmla="*/ 62 h 64"/>
                <a:gd name="T36" fmla="*/ 66 w 78"/>
                <a:gd name="T37" fmla="*/ 64 h 64"/>
                <a:gd name="T38" fmla="*/ 66 w 78"/>
                <a:gd name="T39" fmla="*/ 58 h 64"/>
                <a:gd name="T40" fmla="*/ 74 w 78"/>
                <a:gd name="T41" fmla="*/ 51 h 64"/>
                <a:gd name="T42" fmla="*/ 77 w 78"/>
                <a:gd name="T43" fmla="*/ 48 h 64"/>
                <a:gd name="T44" fmla="*/ 74 w 78"/>
                <a:gd name="T45" fmla="*/ 40 h 64"/>
                <a:gd name="T46" fmla="*/ 73 w 78"/>
                <a:gd name="T47" fmla="*/ 33 h 64"/>
                <a:gd name="T48" fmla="*/ 71 w 78"/>
                <a:gd name="T49" fmla="*/ 29 h 64"/>
                <a:gd name="T50" fmla="*/ 75 w 78"/>
                <a:gd name="T51" fmla="*/ 25 h 64"/>
                <a:gd name="T52" fmla="*/ 75 w 78"/>
                <a:gd name="T53" fmla="*/ 18 h 64"/>
                <a:gd name="T54" fmla="*/ 74 w 78"/>
                <a:gd name="T55" fmla="*/ 12 h 64"/>
                <a:gd name="T56" fmla="*/ 68 w 78"/>
                <a:gd name="T57" fmla="*/ 7 h 64"/>
                <a:gd name="T58" fmla="*/ 67 w 78"/>
                <a:gd name="T59" fmla="*/ 7 h 64"/>
                <a:gd name="T60" fmla="*/ 46 w 78"/>
                <a:gd name="T61" fmla="*/ 6 h 64"/>
                <a:gd name="T62" fmla="*/ 42 w 78"/>
                <a:gd name="T63" fmla="*/ 4 h 64"/>
                <a:gd name="T64" fmla="*/ 38 w 78"/>
                <a:gd name="T65" fmla="*/ 7 h 64"/>
                <a:gd name="T66" fmla="*/ 34 w 78"/>
                <a:gd name="T67" fmla="*/ 2 h 64"/>
                <a:gd name="T68" fmla="*/ 17 w 78"/>
                <a:gd name="T69" fmla="*/ 7 h 64"/>
                <a:gd name="T70" fmla="*/ 4 w 78"/>
                <a:gd name="T71" fmla="*/ 11 h 64"/>
                <a:gd name="T72" fmla="*/ 2 w 78"/>
                <a:gd name="T73" fmla="*/ 13 h 64"/>
                <a:gd name="T74" fmla="*/ 2 w 78"/>
                <a:gd name="T75" fmla="*/ 1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64">
                  <a:moveTo>
                    <a:pt x="2" y="14"/>
                  </a:moveTo>
                  <a:cubicBezTo>
                    <a:pt x="2" y="15"/>
                    <a:pt x="3" y="20"/>
                    <a:pt x="2" y="22"/>
                  </a:cubicBezTo>
                  <a:cubicBezTo>
                    <a:pt x="0" y="24"/>
                    <a:pt x="1" y="25"/>
                    <a:pt x="2" y="25"/>
                  </a:cubicBezTo>
                  <a:cubicBezTo>
                    <a:pt x="3" y="26"/>
                    <a:pt x="4" y="28"/>
                    <a:pt x="4" y="29"/>
                  </a:cubicBezTo>
                  <a:cubicBezTo>
                    <a:pt x="4" y="31"/>
                    <a:pt x="5" y="30"/>
                    <a:pt x="5" y="33"/>
                  </a:cubicBezTo>
                  <a:cubicBezTo>
                    <a:pt x="5" y="37"/>
                    <a:pt x="6" y="39"/>
                    <a:pt x="7" y="40"/>
                  </a:cubicBezTo>
                  <a:cubicBezTo>
                    <a:pt x="8" y="41"/>
                    <a:pt x="8" y="42"/>
                    <a:pt x="7" y="44"/>
                  </a:cubicBezTo>
                  <a:cubicBezTo>
                    <a:pt x="9" y="45"/>
                    <a:pt x="10" y="46"/>
                    <a:pt x="12" y="46"/>
                  </a:cubicBezTo>
                  <a:cubicBezTo>
                    <a:pt x="16" y="48"/>
                    <a:pt x="17" y="49"/>
                    <a:pt x="17" y="50"/>
                  </a:cubicBezTo>
                  <a:cubicBezTo>
                    <a:pt x="17" y="51"/>
                    <a:pt x="21" y="54"/>
                    <a:pt x="21" y="52"/>
                  </a:cubicBezTo>
                  <a:cubicBezTo>
                    <a:pt x="22" y="50"/>
                    <a:pt x="24" y="51"/>
                    <a:pt x="26" y="51"/>
                  </a:cubicBezTo>
                  <a:cubicBezTo>
                    <a:pt x="28" y="51"/>
                    <a:pt x="28" y="53"/>
                    <a:pt x="28" y="54"/>
                  </a:cubicBezTo>
                  <a:cubicBezTo>
                    <a:pt x="28" y="55"/>
                    <a:pt x="32" y="54"/>
                    <a:pt x="33" y="55"/>
                  </a:cubicBezTo>
                  <a:cubicBezTo>
                    <a:pt x="35" y="56"/>
                    <a:pt x="35" y="59"/>
                    <a:pt x="37" y="60"/>
                  </a:cubicBezTo>
                  <a:cubicBezTo>
                    <a:pt x="39" y="61"/>
                    <a:pt x="41" y="59"/>
                    <a:pt x="42" y="59"/>
                  </a:cubicBezTo>
                  <a:cubicBezTo>
                    <a:pt x="43" y="60"/>
                    <a:pt x="47" y="61"/>
                    <a:pt x="49" y="60"/>
                  </a:cubicBezTo>
                  <a:cubicBezTo>
                    <a:pt x="51" y="59"/>
                    <a:pt x="52" y="61"/>
                    <a:pt x="55" y="61"/>
                  </a:cubicBezTo>
                  <a:cubicBezTo>
                    <a:pt x="58" y="61"/>
                    <a:pt x="61" y="62"/>
                    <a:pt x="62" y="62"/>
                  </a:cubicBezTo>
                  <a:cubicBezTo>
                    <a:pt x="62" y="63"/>
                    <a:pt x="64" y="63"/>
                    <a:pt x="66" y="64"/>
                  </a:cubicBezTo>
                  <a:cubicBezTo>
                    <a:pt x="67" y="62"/>
                    <a:pt x="66" y="59"/>
                    <a:pt x="66" y="58"/>
                  </a:cubicBezTo>
                  <a:cubicBezTo>
                    <a:pt x="66" y="57"/>
                    <a:pt x="73" y="52"/>
                    <a:pt x="74" y="51"/>
                  </a:cubicBezTo>
                  <a:cubicBezTo>
                    <a:pt x="75" y="49"/>
                    <a:pt x="76" y="49"/>
                    <a:pt x="77" y="48"/>
                  </a:cubicBezTo>
                  <a:cubicBezTo>
                    <a:pt x="78" y="46"/>
                    <a:pt x="75" y="41"/>
                    <a:pt x="74" y="40"/>
                  </a:cubicBezTo>
                  <a:cubicBezTo>
                    <a:pt x="73" y="39"/>
                    <a:pt x="73" y="35"/>
                    <a:pt x="73" y="33"/>
                  </a:cubicBezTo>
                  <a:cubicBezTo>
                    <a:pt x="74" y="31"/>
                    <a:pt x="71" y="30"/>
                    <a:pt x="71" y="29"/>
                  </a:cubicBezTo>
                  <a:cubicBezTo>
                    <a:pt x="71" y="27"/>
                    <a:pt x="74" y="25"/>
                    <a:pt x="75" y="25"/>
                  </a:cubicBezTo>
                  <a:cubicBezTo>
                    <a:pt x="77" y="24"/>
                    <a:pt x="76" y="19"/>
                    <a:pt x="75" y="18"/>
                  </a:cubicBezTo>
                  <a:cubicBezTo>
                    <a:pt x="74" y="16"/>
                    <a:pt x="73" y="14"/>
                    <a:pt x="74" y="12"/>
                  </a:cubicBezTo>
                  <a:cubicBezTo>
                    <a:pt x="75" y="9"/>
                    <a:pt x="68" y="7"/>
                    <a:pt x="68" y="7"/>
                  </a:cubicBezTo>
                  <a:cubicBezTo>
                    <a:pt x="67" y="7"/>
                    <a:pt x="67" y="7"/>
                    <a:pt x="67" y="7"/>
                  </a:cubicBezTo>
                  <a:cubicBezTo>
                    <a:pt x="62" y="8"/>
                    <a:pt x="47" y="6"/>
                    <a:pt x="46" y="6"/>
                  </a:cubicBezTo>
                  <a:cubicBezTo>
                    <a:pt x="46" y="6"/>
                    <a:pt x="44" y="5"/>
                    <a:pt x="42" y="4"/>
                  </a:cubicBezTo>
                  <a:cubicBezTo>
                    <a:pt x="42" y="6"/>
                    <a:pt x="40" y="7"/>
                    <a:pt x="38" y="7"/>
                  </a:cubicBezTo>
                  <a:cubicBezTo>
                    <a:pt x="34" y="7"/>
                    <a:pt x="34" y="3"/>
                    <a:pt x="34" y="2"/>
                  </a:cubicBezTo>
                  <a:cubicBezTo>
                    <a:pt x="34" y="0"/>
                    <a:pt x="20" y="3"/>
                    <a:pt x="17" y="7"/>
                  </a:cubicBezTo>
                  <a:cubicBezTo>
                    <a:pt x="13" y="10"/>
                    <a:pt x="4" y="9"/>
                    <a:pt x="4" y="11"/>
                  </a:cubicBezTo>
                  <a:cubicBezTo>
                    <a:pt x="4" y="12"/>
                    <a:pt x="3" y="13"/>
                    <a:pt x="2" y="13"/>
                  </a:cubicBezTo>
                  <a:cubicBezTo>
                    <a:pt x="2" y="13"/>
                    <a:pt x="2" y="13"/>
                    <a:pt x="2"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8" name="Freeform 67"/>
            <p:cNvSpPr>
              <a:spLocks/>
            </p:cNvSpPr>
            <p:nvPr/>
          </p:nvSpPr>
          <p:spPr bwMode="auto">
            <a:xfrm>
              <a:off x="9125988" y="4681084"/>
              <a:ext cx="100013" cy="96838"/>
            </a:xfrm>
            <a:custGeom>
              <a:avLst/>
              <a:gdLst>
                <a:gd name="T0" fmla="*/ 21 w 29"/>
                <a:gd name="T1" fmla="*/ 25 h 28"/>
                <a:gd name="T2" fmla="*/ 27 w 29"/>
                <a:gd name="T3" fmla="*/ 16 h 28"/>
                <a:gd name="T4" fmla="*/ 28 w 29"/>
                <a:gd name="T5" fmla="*/ 6 h 28"/>
                <a:gd name="T6" fmla="*/ 21 w 29"/>
                <a:gd name="T7" fmla="*/ 2 h 28"/>
                <a:gd name="T8" fmla="*/ 9 w 29"/>
                <a:gd name="T9" fmla="*/ 1 h 28"/>
                <a:gd name="T10" fmla="*/ 4 w 29"/>
                <a:gd name="T11" fmla="*/ 2 h 28"/>
                <a:gd name="T12" fmla="*/ 0 w 29"/>
                <a:gd name="T13" fmla="*/ 4 h 28"/>
                <a:gd name="T14" fmla="*/ 4 w 29"/>
                <a:gd name="T15" fmla="*/ 10 h 28"/>
                <a:gd name="T16" fmla="*/ 10 w 29"/>
                <a:gd name="T17" fmla="*/ 18 h 28"/>
                <a:gd name="T18" fmla="*/ 17 w 29"/>
                <a:gd name="T19" fmla="*/ 25 h 28"/>
                <a:gd name="T20" fmla="*/ 21 w 29"/>
                <a:gd name="T21" fmla="*/ 28 h 28"/>
                <a:gd name="T22" fmla="*/ 21 w 29"/>
                <a:gd name="T23"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8">
                  <a:moveTo>
                    <a:pt x="21" y="25"/>
                  </a:moveTo>
                  <a:cubicBezTo>
                    <a:pt x="21" y="24"/>
                    <a:pt x="26" y="16"/>
                    <a:pt x="27" y="16"/>
                  </a:cubicBezTo>
                  <a:cubicBezTo>
                    <a:pt x="28" y="16"/>
                    <a:pt x="29" y="9"/>
                    <a:pt x="28" y="6"/>
                  </a:cubicBezTo>
                  <a:cubicBezTo>
                    <a:pt x="24" y="3"/>
                    <a:pt x="21" y="2"/>
                    <a:pt x="21" y="2"/>
                  </a:cubicBezTo>
                  <a:cubicBezTo>
                    <a:pt x="21" y="2"/>
                    <a:pt x="10" y="2"/>
                    <a:pt x="9" y="1"/>
                  </a:cubicBezTo>
                  <a:cubicBezTo>
                    <a:pt x="7" y="0"/>
                    <a:pt x="5" y="3"/>
                    <a:pt x="4" y="2"/>
                  </a:cubicBezTo>
                  <a:cubicBezTo>
                    <a:pt x="2" y="1"/>
                    <a:pt x="0" y="2"/>
                    <a:pt x="0" y="4"/>
                  </a:cubicBezTo>
                  <a:cubicBezTo>
                    <a:pt x="0" y="6"/>
                    <a:pt x="4" y="7"/>
                    <a:pt x="4" y="10"/>
                  </a:cubicBezTo>
                  <a:cubicBezTo>
                    <a:pt x="4" y="12"/>
                    <a:pt x="10" y="16"/>
                    <a:pt x="10" y="18"/>
                  </a:cubicBezTo>
                  <a:cubicBezTo>
                    <a:pt x="10" y="19"/>
                    <a:pt x="14" y="21"/>
                    <a:pt x="17" y="25"/>
                  </a:cubicBezTo>
                  <a:cubicBezTo>
                    <a:pt x="18" y="26"/>
                    <a:pt x="20" y="27"/>
                    <a:pt x="21" y="28"/>
                  </a:cubicBezTo>
                  <a:cubicBezTo>
                    <a:pt x="21" y="27"/>
                    <a:pt x="21" y="26"/>
                    <a:pt x="21" y="2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9" name="Freeform 68"/>
            <p:cNvSpPr>
              <a:spLocks/>
            </p:cNvSpPr>
            <p:nvPr/>
          </p:nvSpPr>
          <p:spPr bwMode="auto">
            <a:xfrm>
              <a:off x="9073600" y="4636634"/>
              <a:ext cx="149225" cy="131763"/>
            </a:xfrm>
            <a:custGeom>
              <a:avLst/>
              <a:gdLst>
                <a:gd name="T0" fmla="*/ 25 w 43"/>
                <a:gd name="T1" fmla="*/ 31 h 38"/>
                <a:gd name="T2" fmla="*/ 19 w 43"/>
                <a:gd name="T3" fmla="*/ 23 h 38"/>
                <a:gd name="T4" fmla="*/ 15 w 43"/>
                <a:gd name="T5" fmla="*/ 17 h 38"/>
                <a:gd name="T6" fmla="*/ 19 w 43"/>
                <a:gd name="T7" fmla="*/ 15 h 38"/>
                <a:gd name="T8" fmla="*/ 24 w 43"/>
                <a:gd name="T9" fmla="*/ 14 h 38"/>
                <a:gd name="T10" fmla="*/ 36 w 43"/>
                <a:gd name="T11" fmla="*/ 15 h 38"/>
                <a:gd name="T12" fmla="*/ 43 w 43"/>
                <a:gd name="T13" fmla="*/ 19 h 38"/>
                <a:gd name="T14" fmla="*/ 43 w 43"/>
                <a:gd name="T15" fmla="*/ 17 h 38"/>
                <a:gd name="T16" fmla="*/ 40 w 43"/>
                <a:gd name="T17" fmla="*/ 11 h 38"/>
                <a:gd name="T18" fmla="*/ 38 w 43"/>
                <a:gd name="T19" fmla="*/ 6 h 38"/>
                <a:gd name="T20" fmla="*/ 36 w 43"/>
                <a:gd name="T21" fmla="*/ 7 h 38"/>
                <a:gd name="T22" fmla="*/ 27 w 43"/>
                <a:gd name="T23" fmla="*/ 5 h 38"/>
                <a:gd name="T24" fmla="*/ 21 w 43"/>
                <a:gd name="T25" fmla="*/ 0 h 38"/>
                <a:gd name="T26" fmla="*/ 16 w 43"/>
                <a:gd name="T27" fmla="*/ 4 h 38"/>
                <a:gd name="T28" fmla="*/ 14 w 43"/>
                <a:gd name="T29" fmla="*/ 8 h 38"/>
                <a:gd name="T30" fmla="*/ 11 w 43"/>
                <a:gd name="T31" fmla="*/ 11 h 38"/>
                <a:gd name="T32" fmla="*/ 6 w 43"/>
                <a:gd name="T33" fmla="*/ 11 h 38"/>
                <a:gd name="T34" fmla="*/ 0 w 43"/>
                <a:gd name="T35" fmla="*/ 12 h 38"/>
                <a:gd name="T36" fmla="*/ 2 w 43"/>
                <a:gd name="T37" fmla="*/ 15 h 38"/>
                <a:gd name="T38" fmla="*/ 8 w 43"/>
                <a:gd name="T39" fmla="*/ 18 h 38"/>
                <a:gd name="T40" fmla="*/ 15 w 43"/>
                <a:gd name="T41" fmla="*/ 29 h 38"/>
                <a:gd name="T42" fmla="*/ 22 w 43"/>
                <a:gd name="T43" fmla="*/ 33 h 38"/>
                <a:gd name="T44" fmla="*/ 28 w 43"/>
                <a:gd name="T45" fmla="*/ 36 h 38"/>
                <a:gd name="T46" fmla="*/ 32 w 43"/>
                <a:gd name="T47" fmla="*/ 38 h 38"/>
                <a:gd name="T48" fmla="*/ 25 w 43"/>
                <a:gd name="T49"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38">
                  <a:moveTo>
                    <a:pt x="25" y="31"/>
                  </a:moveTo>
                  <a:cubicBezTo>
                    <a:pt x="25" y="29"/>
                    <a:pt x="19" y="25"/>
                    <a:pt x="19" y="23"/>
                  </a:cubicBezTo>
                  <a:cubicBezTo>
                    <a:pt x="19" y="20"/>
                    <a:pt x="15" y="19"/>
                    <a:pt x="15" y="17"/>
                  </a:cubicBezTo>
                  <a:cubicBezTo>
                    <a:pt x="15" y="15"/>
                    <a:pt x="17" y="14"/>
                    <a:pt x="19" y="15"/>
                  </a:cubicBezTo>
                  <a:cubicBezTo>
                    <a:pt x="20" y="16"/>
                    <a:pt x="22" y="13"/>
                    <a:pt x="24" y="14"/>
                  </a:cubicBezTo>
                  <a:cubicBezTo>
                    <a:pt x="25" y="15"/>
                    <a:pt x="36" y="15"/>
                    <a:pt x="36" y="15"/>
                  </a:cubicBezTo>
                  <a:cubicBezTo>
                    <a:pt x="36" y="15"/>
                    <a:pt x="39" y="16"/>
                    <a:pt x="43" y="19"/>
                  </a:cubicBezTo>
                  <a:cubicBezTo>
                    <a:pt x="43" y="18"/>
                    <a:pt x="43" y="17"/>
                    <a:pt x="43" y="17"/>
                  </a:cubicBezTo>
                  <a:cubicBezTo>
                    <a:pt x="42" y="15"/>
                    <a:pt x="43" y="12"/>
                    <a:pt x="40" y="11"/>
                  </a:cubicBezTo>
                  <a:cubicBezTo>
                    <a:pt x="39" y="11"/>
                    <a:pt x="39" y="8"/>
                    <a:pt x="38" y="6"/>
                  </a:cubicBezTo>
                  <a:cubicBezTo>
                    <a:pt x="37" y="7"/>
                    <a:pt x="36" y="7"/>
                    <a:pt x="36" y="7"/>
                  </a:cubicBezTo>
                  <a:cubicBezTo>
                    <a:pt x="33" y="8"/>
                    <a:pt x="29" y="7"/>
                    <a:pt x="27" y="5"/>
                  </a:cubicBezTo>
                  <a:cubicBezTo>
                    <a:pt x="26" y="4"/>
                    <a:pt x="22" y="1"/>
                    <a:pt x="21" y="0"/>
                  </a:cubicBezTo>
                  <a:cubicBezTo>
                    <a:pt x="20" y="1"/>
                    <a:pt x="17" y="3"/>
                    <a:pt x="16" y="4"/>
                  </a:cubicBezTo>
                  <a:cubicBezTo>
                    <a:pt x="14" y="4"/>
                    <a:pt x="15" y="8"/>
                    <a:pt x="14" y="8"/>
                  </a:cubicBezTo>
                  <a:cubicBezTo>
                    <a:pt x="12" y="8"/>
                    <a:pt x="11" y="10"/>
                    <a:pt x="11" y="11"/>
                  </a:cubicBezTo>
                  <a:cubicBezTo>
                    <a:pt x="11" y="12"/>
                    <a:pt x="7" y="10"/>
                    <a:pt x="6" y="11"/>
                  </a:cubicBezTo>
                  <a:cubicBezTo>
                    <a:pt x="5" y="11"/>
                    <a:pt x="2" y="12"/>
                    <a:pt x="0" y="12"/>
                  </a:cubicBezTo>
                  <a:cubicBezTo>
                    <a:pt x="1" y="14"/>
                    <a:pt x="0" y="15"/>
                    <a:pt x="2" y="15"/>
                  </a:cubicBezTo>
                  <a:cubicBezTo>
                    <a:pt x="4" y="15"/>
                    <a:pt x="8" y="15"/>
                    <a:pt x="8" y="18"/>
                  </a:cubicBezTo>
                  <a:cubicBezTo>
                    <a:pt x="8" y="21"/>
                    <a:pt x="13" y="27"/>
                    <a:pt x="15" y="29"/>
                  </a:cubicBezTo>
                  <a:cubicBezTo>
                    <a:pt x="17" y="31"/>
                    <a:pt x="21" y="31"/>
                    <a:pt x="22" y="33"/>
                  </a:cubicBezTo>
                  <a:cubicBezTo>
                    <a:pt x="22" y="35"/>
                    <a:pt x="25" y="36"/>
                    <a:pt x="28" y="36"/>
                  </a:cubicBezTo>
                  <a:cubicBezTo>
                    <a:pt x="29" y="37"/>
                    <a:pt x="31" y="37"/>
                    <a:pt x="32" y="38"/>
                  </a:cubicBezTo>
                  <a:cubicBezTo>
                    <a:pt x="29" y="34"/>
                    <a:pt x="25" y="32"/>
                    <a:pt x="25" y="3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0" name="Freeform 69"/>
            <p:cNvSpPr>
              <a:spLocks/>
            </p:cNvSpPr>
            <p:nvPr/>
          </p:nvSpPr>
          <p:spPr bwMode="auto">
            <a:xfrm>
              <a:off x="9219650" y="4774746"/>
              <a:ext cx="52388" cy="101600"/>
            </a:xfrm>
            <a:custGeom>
              <a:avLst/>
              <a:gdLst>
                <a:gd name="T0" fmla="*/ 10 w 15"/>
                <a:gd name="T1" fmla="*/ 25 h 29"/>
                <a:gd name="T2" fmla="*/ 12 w 15"/>
                <a:gd name="T3" fmla="*/ 22 h 29"/>
                <a:gd name="T4" fmla="*/ 14 w 15"/>
                <a:gd name="T5" fmla="*/ 17 h 29"/>
                <a:gd name="T6" fmla="*/ 15 w 15"/>
                <a:gd name="T7" fmla="*/ 17 h 29"/>
                <a:gd name="T8" fmla="*/ 10 w 15"/>
                <a:gd name="T9" fmla="*/ 12 h 29"/>
                <a:gd name="T10" fmla="*/ 11 w 15"/>
                <a:gd name="T11" fmla="*/ 4 h 29"/>
                <a:gd name="T12" fmla="*/ 4 w 15"/>
                <a:gd name="T13" fmla="*/ 0 h 29"/>
                <a:gd name="T14" fmla="*/ 0 w 15"/>
                <a:gd name="T15" fmla="*/ 5 h 29"/>
                <a:gd name="T16" fmla="*/ 2 w 15"/>
                <a:gd name="T17" fmla="*/ 10 h 29"/>
                <a:gd name="T18" fmla="*/ 2 w 15"/>
                <a:gd name="T19" fmla="*/ 22 h 29"/>
                <a:gd name="T20" fmla="*/ 7 w 15"/>
                <a:gd name="T21" fmla="*/ 29 h 29"/>
                <a:gd name="T22" fmla="*/ 10 w 15"/>
                <a:gd name="T23" fmla="*/ 2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9">
                  <a:moveTo>
                    <a:pt x="10" y="25"/>
                  </a:moveTo>
                  <a:cubicBezTo>
                    <a:pt x="11" y="24"/>
                    <a:pt x="10" y="23"/>
                    <a:pt x="12" y="22"/>
                  </a:cubicBezTo>
                  <a:cubicBezTo>
                    <a:pt x="13" y="20"/>
                    <a:pt x="14" y="18"/>
                    <a:pt x="14" y="17"/>
                  </a:cubicBezTo>
                  <a:cubicBezTo>
                    <a:pt x="15" y="17"/>
                    <a:pt x="15" y="17"/>
                    <a:pt x="15" y="17"/>
                  </a:cubicBezTo>
                  <a:cubicBezTo>
                    <a:pt x="12" y="15"/>
                    <a:pt x="11" y="14"/>
                    <a:pt x="10" y="12"/>
                  </a:cubicBezTo>
                  <a:cubicBezTo>
                    <a:pt x="9" y="10"/>
                    <a:pt x="10" y="6"/>
                    <a:pt x="11" y="4"/>
                  </a:cubicBezTo>
                  <a:cubicBezTo>
                    <a:pt x="9" y="3"/>
                    <a:pt x="5" y="0"/>
                    <a:pt x="4" y="0"/>
                  </a:cubicBezTo>
                  <a:cubicBezTo>
                    <a:pt x="3" y="0"/>
                    <a:pt x="1" y="3"/>
                    <a:pt x="0" y="5"/>
                  </a:cubicBezTo>
                  <a:cubicBezTo>
                    <a:pt x="3" y="7"/>
                    <a:pt x="4" y="8"/>
                    <a:pt x="2" y="10"/>
                  </a:cubicBezTo>
                  <a:cubicBezTo>
                    <a:pt x="0" y="13"/>
                    <a:pt x="0" y="20"/>
                    <a:pt x="2" y="22"/>
                  </a:cubicBezTo>
                  <a:cubicBezTo>
                    <a:pt x="4" y="24"/>
                    <a:pt x="5" y="28"/>
                    <a:pt x="7" y="29"/>
                  </a:cubicBezTo>
                  <a:cubicBezTo>
                    <a:pt x="8" y="27"/>
                    <a:pt x="8" y="25"/>
                    <a:pt x="10" y="2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1" name="Freeform 70"/>
            <p:cNvSpPr>
              <a:spLocks/>
            </p:cNvSpPr>
            <p:nvPr/>
          </p:nvSpPr>
          <p:spPr bwMode="auto">
            <a:xfrm>
              <a:off x="8959300" y="4549321"/>
              <a:ext cx="207963" cy="90488"/>
            </a:xfrm>
            <a:custGeom>
              <a:avLst/>
              <a:gdLst>
                <a:gd name="T0" fmla="*/ 51 w 60"/>
                <a:gd name="T1" fmla="*/ 2 h 26"/>
                <a:gd name="T2" fmla="*/ 43 w 60"/>
                <a:gd name="T3" fmla="*/ 0 h 26"/>
                <a:gd name="T4" fmla="*/ 42 w 60"/>
                <a:gd name="T5" fmla="*/ 3 h 26"/>
                <a:gd name="T6" fmla="*/ 35 w 60"/>
                <a:gd name="T7" fmla="*/ 4 h 26"/>
                <a:gd name="T8" fmla="*/ 31 w 60"/>
                <a:gd name="T9" fmla="*/ 7 h 26"/>
                <a:gd name="T10" fmla="*/ 27 w 60"/>
                <a:gd name="T11" fmla="*/ 12 h 26"/>
                <a:gd name="T12" fmla="*/ 24 w 60"/>
                <a:gd name="T13" fmla="*/ 14 h 26"/>
                <a:gd name="T14" fmla="*/ 16 w 60"/>
                <a:gd name="T15" fmla="*/ 16 h 26"/>
                <a:gd name="T16" fmla="*/ 11 w 60"/>
                <a:gd name="T17" fmla="*/ 16 h 26"/>
                <a:gd name="T18" fmla="*/ 7 w 60"/>
                <a:gd name="T19" fmla="*/ 17 h 26"/>
                <a:gd name="T20" fmla="*/ 2 w 60"/>
                <a:gd name="T21" fmla="*/ 15 h 26"/>
                <a:gd name="T22" fmla="*/ 1 w 60"/>
                <a:gd name="T23" fmla="*/ 20 h 26"/>
                <a:gd name="T24" fmla="*/ 5 w 60"/>
                <a:gd name="T25" fmla="*/ 22 h 26"/>
                <a:gd name="T26" fmla="*/ 10 w 60"/>
                <a:gd name="T27" fmla="*/ 23 h 26"/>
                <a:gd name="T28" fmla="*/ 15 w 60"/>
                <a:gd name="T29" fmla="*/ 21 h 26"/>
                <a:gd name="T30" fmla="*/ 22 w 60"/>
                <a:gd name="T31" fmla="*/ 20 h 26"/>
                <a:gd name="T32" fmla="*/ 23 w 60"/>
                <a:gd name="T33" fmla="*/ 24 h 26"/>
                <a:gd name="T34" fmla="*/ 30 w 60"/>
                <a:gd name="T35" fmla="*/ 25 h 26"/>
                <a:gd name="T36" fmla="*/ 39 w 60"/>
                <a:gd name="T37" fmla="*/ 26 h 26"/>
                <a:gd name="T38" fmla="*/ 46 w 60"/>
                <a:gd name="T39" fmla="*/ 24 h 26"/>
                <a:gd name="T40" fmla="*/ 52 w 60"/>
                <a:gd name="T41" fmla="*/ 22 h 26"/>
                <a:gd name="T42" fmla="*/ 52 w 60"/>
                <a:gd name="T43" fmla="*/ 22 h 26"/>
                <a:gd name="T44" fmla="*/ 53 w 60"/>
                <a:gd name="T45" fmla="*/ 20 h 26"/>
                <a:gd name="T46" fmla="*/ 54 w 60"/>
                <a:gd name="T47" fmla="*/ 17 h 26"/>
                <a:gd name="T48" fmla="*/ 55 w 60"/>
                <a:gd name="T49" fmla="*/ 14 h 26"/>
                <a:gd name="T50" fmla="*/ 59 w 60"/>
                <a:gd name="T51" fmla="*/ 12 h 26"/>
                <a:gd name="T52" fmla="*/ 60 w 60"/>
                <a:gd name="T53" fmla="*/ 9 h 26"/>
                <a:gd name="T54" fmla="*/ 57 w 60"/>
                <a:gd name="T55" fmla="*/ 3 h 26"/>
                <a:gd name="T56" fmla="*/ 51 w 60"/>
                <a:gd name="T57"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26">
                  <a:moveTo>
                    <a:pt x="51" y="2"/>
                  </a:moveTo>
                  <a:cubicBezTo>
                    <a:pt x="49" y="0"/>
                    <a:pt x="43" y="0"/>
                    <a:pt x="43" y="0"/>
                  </a:cubicBezTo>
                  <a:cubicBezTo>
                    <a:pt x="43" y="0"/>
                    <a:pt x="43" y="2"/>
                    <a:pt x="42" y="3"/>
                  </a:cubicBezTo>
                  <a:cubicBezTo>
                    <a:pt x="41" y="4"/>
                    <a:pt x="37" y="4"/>
                    <a:pt x="35" y="4"/>
                  </a:cubicBezTo>
                  <a:cubicBezTo>
                    <a:pt x="34" y="5"/>
                    <a:pt x="31" y="5"/>
                    <a:pt x="31" y="7"/>
                  </a:cubicBezTo>
                  <a:cubicBezTo>
                    <a:pt x="30" y="8"/>
                    <a:pt x="26" y="7"/>
                    <a:pt x="27" y="12"/>
                  </a:cubicBezTo>
                  <a:cubicBezTo>
                    <a:pt x="29" y="16"/>
                    <a:pt x="25" y="14"/>
                    <a:pt x="24" y="14"/>
                  </a:cubicBezTo>
                  <a:cubicBezTo>
                    <a:pt x="23" y="13"/>
                    <a:pt x="17" y="14"/>
                    <a:pt x="16" y="16"/>
                  </a:cubicBezTo>
                  <a:cubicBezTo>
                    <a:pt x="15" y="17"/>
                    <a:pt x="13" y="17"/>
                    <a:pt x="11" y="16"/>
                  </a:cubicBezTo>
                  <a:cubicBezTo>
                    <a:pt x="10" y="15"/>
                    <a:pt x="8" y="15"/>
                    <a:pt x="7" y="17"/>
                  </a:cubicBezTo>
                  <a:cubicBezTo>
                    <a:pt x="5" y="18"/>
                    <a:pt x="4" y="15"/>
                    <a:pt x="2" y="15"/>
                  </a:cubicBezTo>
                  <a:cubicBezTo>
                    <a:pt x="0" y="16"/>
                    <a:pt x="1" y="19"/>
                    <a:pt x="1" y="20"/>
                  </a:cubicBezTo>
                  <a:cubicBezTo>
                    <a:pt x="1" y="20"/>
                    <a:pt x="4" y="23"/>
                    <a:pt x="5" y="22"/>
                  </a:cubicBezTo>
                  <a:cubicBezTo>
                    <a:pt x="7" y="21"/>
                    <a:pt x="9" y="22"/>
                    <a:pt x="10" y="23"/>
                  </a:cubicBezTo>
                  <a:cubicBezTo>
                    <a:pt x="12" y="24"/>
                    <a:pt x="14" y="22"/>
                    <a:pt x="15" y="21"/>
                  </a:cubicBezTo>
                  <a:cubicBezTo>
                    <a:pt x="16" y="20"/>
                    <a:pt x="21" y="20"/>
                    <a:pt x="22" y="20"/>
                  </a:cubicBezTo>
                  <a:cubicBezTo>
                    <a:pt x="22" y="20"/>
                    <a:pt x="22" y="23"/>
                    <a:pt x="23" y="24"/>
                  </a:cubicBezTo>
                  <a:cubicBezTo>
                    <a:pt x="24" y="24"/>
                    <a:pt x="27" y="25"/>
                    <a:pt x="30" y="25"/>
                  </a:cubicBezTo>
                  <a:cubicBezTo>
                    <a:pt x="33" y="25"/>
                    <a:pt x="38" y="26"/>
                    <a:pt x="39" y="26"/>
                  </a:cubicBezTo>
                  <a:cubicBezTo>
                    <a:pt x="41" y="26"/>
                    <a:pt x="43" y="24"/>
                    <a:pt x="46" y="24"/>
                  </a:cubicBezTo>
                  <a:cubicBezTo>
                    <a:pt x="50" y="24"/>
                    <a:pt x="51" y="22"/>
                    <a:pt x="52" y="22"/>
                  </a:cubicBezTo>
                  <a:cubicBezTo>
                    <a:pt x="52" y="22"/>
                    <a:pt x="52" y="22"/>
                    <a:pt x="52" y="22"/>
                  </a:cubicBezTo>
                  <a:cubicBezTo>
                    <a:pt x="52" y="21"/>
                    <a:pt x="52" y="20"/>
                    <a:pt x="53" y="20"/>
                  </a:cubicBezTo>
                  <a:cubicBezTo>
                    <a:pt x="54" y="20"/>
                    <a:pt x="54" y="18"/>
                    <a:pt x="54" y="17"/>
                  </a:cubicBezTo>
                  <a:cubicBezTo>
                    <a:pt x="55" y="16"/>
                    <a:pt x="54" y="13"/>
                    <a:pt x="55" y="14"/>
                  </a:cubicBezTo>
                  <a:cubicBezTo>
                    <a:pt x="57" y="14"/>
                    <a:pt x="59" y="14"/>
                    <a:pt x="59" y="12"/>
                  </a:cubicBezTo>
                  <a:cubicBezTo>
                    <a:pt x="59" y="11"/>
                    <a:pt x="59" y="10"/>
                    <a:pt x="60" y="9"/>
                  </a:cubicBezTo>
                  <a:cubicBezTo>
                    <a:pt x="58" y="7"/>
                    <a:pt x="57" y="3"/>
                    <a:pt x="57" y="3"/>
                  </a:cubicBezTo>
                  <a:cubicBezTo>
                    <a:pt x="57" y="3"/>
                    <a:pt x="53" y="4"/>
                    <a:pt x="51"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2" name="Freeform 71"/>
            <p:cNvSpPr>
              <a:spLocks/>
            </p:cNvSpPr>
            <p:nvPr/>
          </p:nvSpPr>
          <p:spPr bwMode="auto">
            <a:xfrm>
              <a:off x="9140275" y="4560434"/>
              <a:ext cx="180975" cy="103188"/>
            </a:xfrm>
            <a:custGeom>
              <a:avLst/>
              <a:gdLst>
                <a:gd name="T0" fmla="*/ 50 w 52"/>
                <a:gd name="T1" fmla="*/ 6 h 30"/>
                <a:gd name="T2" fmla="*/ 48 w 52"/>
                <a:gd name="T3" fmla="*/ 4 h 30"/>
                <a:gd name="T4" fmla="*/ 43 w 52"/>
                <a:gd name="T5" fmla="*/ 3 h 30"/>
                <a:gd name="T6" fmla="*/ 36 w 52"/>
                <a:gd name="T7" fmla="*/ 0 h 30"/>
                <a:gd name="T8" fmla="*/ 29 w 52"/>
                <a:gd name="T9" fmla="*/ 5 h 30"/>
                <a:gd name="T10" fmla="*/ 20 w 52"/>
                <a:gd name="T11" fmla="*/ 8 h 30"/>
                <a:gd name="T12" fmla="*/ 9 w 52"/>
                <a:gd name="T13" fmla="*/ 8 h 30"/>
                <a:gd name="T14" fmla="*/ 8 w 52"/>
                <a:gd name="T15" fmla="*/ 6 h 30"/>
                <a:gd name="T16" fmla="*/ 7 w 52"/>
                <a:gd name="T17" fmla="*/ 9 h 30"/>
                <a:gd name="T18" fmla="*/ 3 w 52"/>
                <a:gd name="T19" fmla="*/ 11 h 30"/>
                <a:gd name="T20" fmla="*/ 2 w 52"/>
                <a:gd name="T21" fmla="*/ 14 h 30"/>
                <a:gd name="T22" fmla="*/ 1 w 52"/>
                <a:gd name="T23" fmla="*/ 17 h 30"/>
                <a:gd name="T24" fmla="*/ 0 w 52"/>
                <a:gd name="T25" fmla="*/ 19 h 30"/>
                <a:gd name="T26" fmla="*/ 2 w 52"/>
                <a:gd name="T27" fmla="*/ 22 h 30"/>
                <a:gd name="T28" fmla="*/ 2 w 52"/>
                <a:gd name="T29" fmla="*/ 22 h 30"/>
                <a:gd name="T30" fmla="*/ 8 w 52"/>
                <a:gd name="T31" fmla="*/ 27 h 30"/>
                <a:gd name="T32" fmla="*/ 17 w 52"/>
                <a:gd name="T33" fmla="*/ 29 h 30"/>
                <a:gd name="T34" fmla="*/ 28 w 52"/>
                <a:gd name="T35" fmla="*/ 26 h 30"/>
                <a:gd name="T36" fmla="*/ 31 w 52"/>
                <a:gd name="T37" fmla="*/ 27 h 30"/>
                <a:gd name="T38" fmla="*/ 33 w 52"/>
                <a:gd name="T39" fmla="*/ 27 h 30"/>
                <a:gd name="T40" fmla="*/ 38 w 52"/>
                <a:gd name="T41" fmla="*/ 24 h 30"/>
                <a:gd name="T42" fmla="*/ 46 w 52"/>
                <a:gd name="T43" fmla="*/ 12 h 30"/>
                <a:gd name="T44" fmla="*/ 51 w 52"/>
                <a:gd name="T45" fmla="*/ 8 h 30"/>
                <a:gd name="T46" fmla="*/ 50 w 52"/>
                <a:gd name="T47"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30">
                  <a:moveTo>
                    <a:pt x="50" y="6"/>
                  </a:moveTo>
                  <a:cubicBezTo>
                    <a:pt x="50" y="5"/>
                    <a:pt x="49" y="5"/>
                    <a:pt x="48" y="4"/>
                  </a:cubicBezTo>
                  <a:cubicBezTo>
                    <a:pt x="46" y="4"/>
                    <a:pt x="44" y="3"/>
                    <a:pt x="43" y="3"/>
                  </a:cubicBezTo>
                  <a:cubicBezTo>
                    <a:pt x="42" y="1"/>
                    <a:pt x="37" y="1"/>
                    <a:pt x="36" y="0"/>
                  </a:cubicBezTo>
                  <a:cubicBezTo>
                    <a:pt x="35" y="0"/>
                    <a:pt x="30" y="5"/>
                    <a:pt x="29" y="5"/>
                  </a:cubicBezTo>
                  <a:cubicBezTo>
                    <a:pt x="27" y="5"/>
                    <a:pt x="20" y="6"/>
                    <a:pt x="20" y="8"/>
                  </a:cubicBezTo>
                  <a:cubicBezTo>
                    <a:pt x="20" y="10"/>
                    <a:pt x="12" y="10"/>
                    <a:pt x="9" y="8"/>
                  </a:cubicBezTo>
                  <a:cubicBezTo>
                    <a:pt x="9" y="7"/>
                    <a:pt x="8" y="7"/>
                    <a:pt x="8" y="6"/>
                  </a:cubicBezTo>
                  <a:cubicBezTo>
                    <a:pt x="7" y="7"/>
                    <a:pt x="7" y="8"/>
                    <a:pt x="7" y="9"/>
                  </a:cubicBezTo>
                  <a:cubicBezTo>
                    <a:pt x="7" y="11"/>
                    <a:pt x="5" y="11"/>
                    <a:pt x="3" y="11"/>
                  </a:cubicBezTo>
                  <a:cubicBezTo>
                    <a:pt x="2" y="10"/>
                    <a:pt x="3" y="13"/>
                    <a:pt x="2" y="14"/>
                  </a:cubicBezTo>
                  <a:cubicBezTo>
                    <a:pt x="2" y="15"/>
                    <a:pt x="2" y="17"/>
                    <a:pt x="1" y="17"/>
                  </a:cubicBezTo>
                  <a:cubicBezTo>
                    <a:pt x="0" y="17"/>
                    <a:pt x="0" y="18"/>
                    <a:pt x="0" y="19"/>
                  </a:cubicBezTo>
                  <a:cubicBezTo>
                    <a:pt x="0" y="19"/>
                    <a:pt x="2" y="22"/>
                    <a:pt x="2" y="22"/>
                  </a:cubicBezTo>
                  <a:cubicBezTo>
                    <a:pt x="2" y="22"/>
                    <a:pt x="2" y="22"/>
                    <a:pt x="2" y="22"/>
                  </a:cubicBezTo>
                  <a:cubicBezTo>
                    <a:pt x="3" y="23"/>
                    <a:pt x="7" y="26"/>
                    <a:pt x="8" y="27"/>
                  </a:cubicBezTo>
                  <a:cubicBezTo>
                    <a:pt x="10" y="29"/>
                    <a:pt x="14" y="30"/>
                    <a:pt x="17" y="29"/>
                  </a:cubicBezTo>
                  <a:cubicBezTo>
                    <a:pt x="19" y="29"/>
                    <a:pt x="28" y="26"/>
                    <a:pt x="28" y="26"/>
                  </a:cubicBezTo>
                  <a:cubicBezTo>
                    <a:pt x="28" y="26"/>
                    <a:pt x="30" y="27"/>
                    <a:pt x="31" y="27"/>
                  </a:cubicBezTo>
                  <a:cubicBezTo>
                    <a:pt x="31" y="27"/>
                    <a:pt x="32" y="27"/>
                    <a:pt x="33" y="27"/>
                  </a:cubicBezTo>
                  <a:cubicBezTo>
                    <a:pt x="34" y="27"/>
                    <a:pt x="36" y="26"/>
                    <a:pt x="38" y="24"/>
                  </a:cubicBezTo>
                  <a:cubicBezTo>
                    <a:pt x="41" y="21"/>
                    <a:pt x="44" y="12"/>
                    <a:pt x="46" y="12"/>
                  </a:cubicBezTo>
                  <a:cubicBezTo>
                    <a:pt x="47" y="11"/>
                    <a:pt x="49" y="9"/>
                    <a:pt x="51" y="8"/>
                  </a:cubicBezTo>
                  <a:cubicBezTo>
                    <a:pt x="52" y="7"/>
                    <a:pt x="52" y="6"/>
                    <a:pt x="50"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3" name="Freeform 72"/>
            <p:cNvSpPr>
              <a:spLocks/>
            </p:cNvSpPr>
            <p:nvPr/>
          </p:nvSpPr>
          <p:spPr bwMode="auto">
            <a:xfrm>
              <a:off x="9032325" y="4473121"/>
              <a:ext cx="177800" cy="90488"/>
            </a:xfrm>
            <a:custGeom>
              <a:avLst/>
              <a:gdLst>
                <a:gd name="T0" fmla="*/ 48 w 51"/>
                <a:gd name="T1" fmla="*/ 12 h 26"/>
                <a:gd name="T2" fmla="*/ 43 w 51"/>
                <a:gd name="T3" fmla="*/ 11 h 26"/>
                <a:gd name="T4" fmla="*/ 41 w 51"/>
                <a:gd name="T5" fmla="*/ 8 h 26"/>
                <a:gd name="T6" fmla="*/ 36 w 51"/>
                <a:gd name="T7" fmla="*/ 9 h 26"/>
                <a:gd name="T8" fmla="*/ 32 w 51"/>
                <a:gd name="T9" fmla="*/ 7 h 26"/>
                <a:gd name="T10" fmla="*/ 27 w 51"/>
                <a:gd name="T11" fmla="*/ 3 h 26"/>
                <a:gd name="T12" fmla="*/ 22 w 51"/>
                <a:gd name="T13" fmla="*/ 1 h 26"/>
                <a:gd name="T14" fmla="*/ 22 w 51"/>
                <a:gd name="T15" fmla="*/ 1 h 26"/>
                <a:gd name="T16" fmla="*/ 17 w 51"/>
                <a:gd name="T17" fmla="*/ 2 h 26"/>
                <a:gd name="T18" fmla="*/ 11 w 51"/>
                <a:gd name="T19" fmla="*/ 5 h 26"/>
                <a:gd name="T20" fmla="*/ 2 w 51"/>
                <a:gd name="T21" fmla="*/ 8 h 26"/>
                <a:gd name="T22" fmla="*/ 3 w 51"/>
                <a:gd name="T23" fmla="*/ 12 h 26"/>
                <a:gd name="T24" fmla="*/ 6 w 51"/>
                <a:gd name="T25" fmla="*/ 19 h 26"/>
                <a:gd name="T26" fmla="*/ 14 w 51"/>
                <a:gd name="T27" fmla="*/ 25 h 26"/>
                <a:gd name="T28" fmla="*/ 14 w 51"/>
                <a:gd name="T29" fmla="*/ 26 h 26"/>
                <a:gd name="T30" fmla="*/ 21 w 51"/>
                <a:gd name="T31" fmla="*/ 25 h 26"/>
                <a:gd name="T32" fmla="*/ 22 w 51"/>
                <a:gd name="T33" fmla="*/ 22 h 26"/>
                <a:gd name="T34" fmla="*/ 30 w 51"/>
                <a:gd name="T35" fmla="*/ 24 h 26"/>
                <a:gd name="T36" fmla="*/ 36 w 51"/>
                <a:gd name="T37" fmla="*/ 25 h 26"/>
                <a:gd name="T38" fmla="*/ 36 w 51"/>
                <a:gd name="T39" fmla="*/ 26 h 26"/>
                <a:gd name="T40" fmla="*/ 39 w 51"/>
                <a:gd name="T41" fmla="*/ 24 h 26"/>
                <a:gd name="T42" fmla="*/ 46 w 51"/>
                <a:gd name="T43" fmla="*/ 20 h 26"/>
                <a:gd name="T44" fmla="*/ 51 w 51"/>
                <a:gd name="T45" fmla="*/ 16 h 26"/>
                <a:gd name="T46" fmla="*/ 48 w 51"/>
                <a:gd name="T4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26">
                  <a:moveTo>
                    <a:pt x="48" y="12"/>
                  </a:moveTo>
                  <a:cubicBezTo>
                    <a:pt x="47" y="11"/>
                    <a:pt x="43" y="12"/>
                    <a:pt x="43" y="11"/>
                  </a:cubicBezTo>
                  <a:cubicBezTo>
                    <a:pt x="43" y="10"/>
                    <a:pt x="43" y="8"/>
                    <a:pt x="41" y="8"/>
                  </a:cubicBezTo>
                  <a:cubicBezTo>
                    <a:pt x="39" y="8"/>
                    <a:pt x="37" y="7"/>
                    <a:pt x="36" y="9"/>
                  </a:cubicBezTo>
                  <a:cubicBezTo>
                    <a:pt x="36" y="11"/>
                    <a:pt x="32" y="8"/>
                    <a:pt x="32" y="7"/>
                  </a:cubicBezTo>
                  <a:cubicBezTo>
                    <a:pt x="32" y="6"/>
                    <a:pt x="31" y="5"/>
                    <a:pt x="27" y="3"/>
                  </a:cubicBezTo>
                  <a:cubicBezTo>
                    <a:pt x="25" y="3"/>
                    <a:pt x="24" y="2"/>
                    <a:pt x="22" y="1"/>
                  </a:cubicBezTo>
                  <a:cubicBezTo>
                    <a:pt x="22" y="1"/>
                    <a:pt x="22" y="1"/>
                    <a:pt x="22" y="1"/>
                  </a:cubicBezTo>
                  <a:cubicBezTo>
                    <a:pt x="21" y="2"/>
                    <a:pt x="19" y="0"/>
                    <a:pt x="17" y="2"/>
                  </a:cubicBezTo>
                  <a:cubicBezTo>
                    <a:pt x="16" y="3"/>
                    <a:pt x="13" y="3"/>
                    <a:pt x="11" y="5"/>
                  </a:cubicBezTo>
                  <a:cubicBezTo>
                    <a:pt x="9" y="6"/>
                    <a:pt x="5" y="7"/>
                    <a:pt x="2" y="8"/>
                  </a:cubicBezTo>
                  <a:cubicBezTo>
                    <a:pt x="0" y="8"/>
                    <a:pt x="2" y="10"/>
                    <a:pt x="3" y="12"/>
                  </a:cubicBezTo>
                  <a:cubicBezTo>
                    <a:pt x="4" y="14"/>
                    <a:pt x="4" y="18"/>
                    <a:pt x="6" y="19"/>
                  </a:cubicBezTo>
                  <a:cubicBezTo>
                    <a:pt x="7" y="20"/>
                    <a:pt x="13" y="24"/>
                    <a:pt x="14" y="25"/>
                  </a:cubicBezTo>
                  <a:cubicBezTo>
                    <a:pt x="14" y="25"/>
                    <a:pt x="14" y="25"/>
                    <a:pt x="14" y="26"/>
                  </a:cubicBezTo>
                  <a:cubicBezTo>
                    <a:pt x="16" y="26"/>
                    <a:pt x="20" y="26"/>
                    <a:pt x="21" y="25"/>
                  </a:cubicBezTo>
                  <a:cubicBezTo>
                    <a:pt x="22" y="24"/>
                    <a:pt x="22" y="22"/>
                    <a:pt x="22" y="22"/>
                  </a:cubicBezTo>
                  <a:cubicBezTo>
                    <a:pt x="22" y="22"/>
                    <a:pt x="28" y="22"/>
                    <a:pt x="30" y="24"/>
                  </a:cubicBezTo>
                  <a:cubicBezTo>
                    <a:pt x="32" y="26"/>
                    <a:pt x="36" y="25"/>
                    <a:pt x="36" y="25"/>
                  </a:cubicBezTo>
                  <a:cubicBezTo>
                    <a:pt x="36" y="25"/>
                    <a:pt x="36" y="25"/>
                    <a:pt x="36" y="26"/>
                  </a:cubicBezTo>
                  <a:cubicBezTo>
                    <a:pt x="37" y="25"/>
                    <a:pt x="38" y="24"/>
                    <a:pt x="39" y="24"/>
                  </a:cubicBezTo>
                  <a:cubicBezTo>
                    <a:pt x="41" y="23"/>
                    <a:pt x="44" y="23"/>
                    <a:pt x="46" y="20"/>
                  </a:cubicBezTo>
                  <a:cubicBezTo>
                    <a:pt x="48" y="18"/>
                    <a:pt x="49" y="17"/>
                    <a:pt x="51" y="16"/>
                  </a:cubicBezTo>
                  <a:cubicBezTo>
                    <a:pt x="50" y="15"/>
                    <a:pt x="49" y="13"/>
                    <a:pt x="48"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4" name="Freeform 73"/>
            <p:cNvSpPr>
              <a:spLocks/>
            </p:cNvSpPr>
            <p:nvPr/>
          </p:nvSpPr>
          <p:spPr bwMode="auto">
            <a:xfrm>
              <a:off x="9157738" y="4528684"/>
              <a:ext cx="155575" cy="65088"/>
            </a:xfrm>
            <a:custGeom>
              <a:avLst/>
              <a:gdLst>
                <a:gd name="T0" fmla="*/ 34 w 45"/>
                <a:gd name="T1" fmla="*/ 2 h 19"/>
                <a:gd name="T2" fmla="*/ 28 w 45"/>
                <a:gd name="T3" fmla="*/ 1 h 19"/>
                <a:gd name="T4" fmla="*/ 21 w 45"/>
                <a:gd name="T5" fmla="*/ 0 h 19"/>
                <a:gd name="T6" fmla="*/ 16 w 45"/>
                <a:gd name="T7" fmla="*/ 1 h 19"/>
                <a:gd name="T8" fmla="*/ 15 w 45"/>
                <a:gd name="T9" fmla="*/ 0 h 19"/>
                <a:gd name="T10" fmla="*/ 10 w 45"/>
                <a:gd name="T11" fmla="*/ 4 h 19"/>
                <a:gd name="T12" fmla="*/ 3 w 45"/>
                <a:gd name="T13" fmla="*/ 8 h 19"/>
                <a:gd name="T14" fmla="*/ 0 w 45"/>
                <a:gd name="T15" fmla="*/ 10 h 19"/>
                <a:gd name="T16" fmla="*/ 4 w 45"/>
                <a:gd name="T17" fmla="*/ 17 h 19"/>
                <a:gd name="T18" fmla="*/ 15 w 45"/>
                <a:gd name="T19" fmla="*/ 17 h 19"/>
                <a:gd name="T20" fmla="*/ 24 w 45"/>
                <a:gd name="T21" fmla="*/ 14 h 19"/>
                <a:gd name="T22" fmla="*/ 31 w 45"/>
                <a:gd name="T23" fmla="*/ 9 h 19"/>
                <a:gd name="T24" fmla="*/ 38 w 45"/>
                <a:gd name="T25" fmla="*/ 12 h 19"/>
                <a:gd name="T26" fmla="*/ 43 w 45"/>
                <a:gd name="T27" fmla="*/ 13 h 19"/>
                <a:gd name="T28" fmla="*/ 42 w 45"/>
                <a:gd name="T29" fmla="*/ 11 h 19"/>
                <a:gd name="T30" fmla="*/ 45 w 45"/>
                <a:gd name="T31" fmla="*/ 5 h 19"/>
                <a:gd name="T32" fmla="*/ 45 w 45"/>
                <a:gd name="T33" fmla="*/ 5 h 19"/>
                <a:gd name="T34" fmla="*/ 41 w 45"/>
                <a:gd name="T35" fmla="*/ 3 h 19"/>
                <a:gd name="T36" fmla="*/ 34 w 45"/>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19">
                  <a:moveTo>
                    <a:pt x="34" y="2"/>
                  </a:moveTo>
                  <a:cubicBezTo>
                    <a:pt x="31" y="2"/>
                    <a:pt x="30" y="0"/>
                    <a:pt x="28" y="1"/>
                  </a:cubicBezTo>
                  <a:cubicBezTo>
                    <a:pt x="26" y="2"/>
                    <a:pt x="22" y="1"/>
                    <a:pt x="21" y="0"/>
                  </a:cubicBezTo>
                  <a:cubicBezTo>
                    <a:pt x="20" y="0"/>
                    <a:pt x="18" y="2"/>
                    <a:pt x="16" y="1"/>
                  </a:cubicBezTo>
                  <a:cubicBezTo>
                    <a:pt x="16" y="1"/>
                    <a:pt x="15" y="0"/>
                    <a:pt x="15" y="0"/>
                  </a:cubicBezTo>
                  <a:cubicBezTo>
                    <a:pt x="13" y="1"/>
                    <a:pt x="12" y="2"/>
                    <a:pt x="10" y="4"/>
                  </a:cubicBezTo>
                  <a:cubicBezTo>
                    <a:pt x="8" y="7"/>
                    <a:pt x="5" y="7"/>
                    <a:pt x="3" y="8"/>
                  </a:cubicBezTo>
                  <a:cubicBezTo>
                    <a:pt x="2" y="8"/>
                    <a:pt x="1" y="9"/>
                    <a:pt x="0" y="10"/>
                  </a:cubicBezTo>
                  <a:cubicBezTo>
                    <a:pt x="1" y="12"/>
                    <a:pt x="3" y="15"/>
                    <a:pt x="4" y="17"/>
                  </a:cubicBezTo>
                  <a:cubicBezTo>
                    <a:pt x="7" y="19"/>
                    <a:pt x="15" y="19"/>
                    <a:pt x="15" y="17"/>
                  </a:cubicBezTo>
                  <a:cubicBezTo>
                    <a:pt x="15" y="15"/>
                    <a:pt x="22" y="14"/>
                    <a:pt x="24" y="14"/>
                  </a:cubicBezTo>
                  <a:cubicBezTo>
                    <a:pt x="25" y="14"/>
                    <a:pt x="30" y="9"/>
                    <a:pt x="31" y="9"/>
                  </a:cubicBezTo>
                  <a:cubicBezTo>
                    <a:pt x="32" y="10"/>
                    <a:pt x="37" y="10"/>
                    <a:pt x="38" y="12"/>
                  </a:cubicBezTo>
                  <a:cubicBezTo>
                    <a:pt x="39" y="12"/>
                    <a:pt x="41" y="13"/>
                    <a:pt x="43" y="13"/>
                  </a:cubicBezTo>
                  <a:cubicBezTo>
                    <a:pt x="42" y="13"/>
                    <a:pt x="42" y="12"/>
                    <a:pt x="42" y="11"/>
                  </a:cubicBezTo>
                  <a:cubicBezTo>
                    <a:pt x="42" y="9"/>
                    <a:pt x="44" y="6"/>
                    <a:pt x="45" y="5"/>
                  </a:cubicBezTo>
                  <a:cubicBezTo>
                    <a:pt x="45" y="5"/>
                    <a:pt x="45" y="5"/>
                    <a:pt x="45" y="5"/>
                  </a:cubicBezTo>
                  <a:cubicBezTo>
                    <a:pt x="43" y="4"/>
                    <a:pt x="41" y="4"/>
                    <a:pt x="41" y="3"/>
                  </a:cubicBezTo>
                  <a:cubicBezTo>
                    <a:pt x="40" y="3"/>
                    <a:pt x="37" y="2"/>
                    <a:pt x="34"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5" name="Freeform 74"/>
            <p:cNvSpPr>
              <a:spLocks/>
            </p:cNvSpPr>
            <p:nvPr/>
          </p:nvSpPr>
          <p:spPr bwMode="auto">
            <a:xfrm>
              <a:off x="8417963" y="4789034"/>
              <a:ext cx="104775" cy="173038"/>
            </a:xfrm>
            <a:custGeom>
              <a:avLst/>
              <a:gdLst>
                <a:gd name="T0" fmla="*/ 22 w 30"/>
                <a:gd name="T1" fmla="*/ 41 h 50"/>
                <a:gd name="T2" fmla="*/ 20 w 30"/>
                <a:gd name="T3" fmla="*/ 37 h 50"/>
                <a:gd name="T4" fmla="*/ 22 w 30"/>
                <a:gd name="T5" fmla="*/ 32 h 50"/>
                <a:gd name="T6" fmla="*/ 20 w 30"/>
                <a:gd name="T7" fmla="*/ 28 h 50"/>
                <a:gd name="T8" fmla="*/ 22 w 30"/>
                <a:gd name="T9" fmla="*/ 25 h 50"/>
                <a:gd name="T10" fmla="*/ 23 w 30"/>
                <a:gd name="T11" fmla="*/ 19 h 50"/>
                <a:gd name="T12" fmla="*/ 23 w 30"/>
                <a:gd name="T13" fmla="*/ 12 h 50"/>
                <a:gd name="T14" fmla="*/ 28 w 30"/>
                <a:gd name="T15" fmla="*/ 7 h 50"/>
                <a:gd name="T16" fmla="*/ 26 w 30"/>
                <a:gd name="T17" fmla="*/ 4 h 50"/>
                <a:gd name="T18" fmla="*/ 21 w 30"/>
                <a:gd name="T19" fmla="*/ 3 h 50"/>
                <a:gd name="T20" fmla="*/ 18 w 30"/>
                <a:gd name="T21" fmla="*/ 3 h 50"/>
                <a:gd name="T22" fmla="*/ 13 w 30"/>
                <a:gd name="T23" fmla="*/ 2 h 50"/>
                <a:gd name="T24" fmla="*/ 10 w 30"/>
                <a:gd name="T25" fmla="*/ 2 h 50"/>
                <a:gd name="T26" fmla="*/ 8 w 30"/>
                <a:gd name="T27" fmla="*/ 3 h 50"/>
                <a:gd name="T28" fmla="*/ 8 w 30"/>
                <a:gd name="T29" fmla="*/ 8 h 50"/>
                <a:gd name="T30" fmla="*/ 3 w 30"/>
                <a:gd name="T31" fmla="*/ 27 h 50"/>
                <a:gd name="T32" fmla="*/ 6 w 30"/>
                <a:gd name="T33" fmla="*/ 34 h 50"/>
                <a:gd name="T34" fmla="*/ 7 w 30"/>
                <a:gd name="T35" fmla="*/ 48 h 50"/>
                <a:gd name="T36" fmla="*/ 13 w 30"/>
                <a:gd name="T37" fmla="*/ 50 h 50"/>
                <a:gd name="T38" fmla="*/ 20 w 30"/>
                <a:gd name="T39" fmla="*/ 48 h 50"/>
                <a:gd name="T40" fmla="*/ 19 w 30"/>
                <a:gd name="T41" fmla="*/ 46 h 50"/>
                <a:gd name="T42" fmla="*/ 22 w 30"/>
                <a:gd name="T43" fmla="*/ 4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 h="50">
                  <a:moveTo>
                    <a:pt x="22" y="41"/>
                  </a:moveTo>
                  <a:cubicBezTo>
                    <a:pt x="25" y="40"/>
                    <a:pt x="21" y="38"/>
                    <a:pt x="20" y="37"/>
                  </a:cubicBezTo>
                  <a:cubicBezTo>
                    <a:pt x="19" y="36"/>
                    <a:pt x="20" y="32"/>
                    <a:pt x="22" y="32"/>
                  </a:cubicBezTo>
                  <a:cubicBezTo>
                    <a:pt x="24" y="32"/>
                    <a:pt x="22" y="30"/>
                    <a:pt x="20" y="28"/>
                  </a:cubicBezTo>
                  <a:cubicBezTo>
                    <a:pt x="17" y="26"/>
                    <a:pt x="20" y="25"/>
                    <a:pt x="22" y="25"/>
                  </a:cubicBezTo>
                  <a:cubicBezTo>
                    <a:pt x="24" y="25"/>
                    <a:pt x="21" y="21"/>
                    <a:pt x="23" y="19"/>
                  </a:cubicBezTo>
                  <a:cubicBezTo>
                    <a:pt x="25" y="17"/>
                    <a:pt x="23" y="14"/>
                    <a:pt x="23" y="12"/>
                  </a:cubicBezTo>
                  <a:cubicBezTo>
                    <a:pt x="23" y="10"/>
                    <a:pt x="25" y="10"/>
                    <a:pt x="28" y="7"/>
                  </a:cubicBezTo>
                  <a:cubicBezTo>
                    <a:pt x="30" y="5"/>
                    <a:pt x="26" y="6"/>
                    <a:pt x="26" y="4"/>
                  </a:cubicBezTo>
                  <a:cubicBezTo>
                    <a:pt x="26" y="2"/>
                    <a:pt x="23" y="2"/>
                    <a:pt x="21" y="3"/>
                  </a:cubicBezTo>
                  <a:cubicBezTo>
                    <a:pt x="19" y="5"/>
                    <a:pt x="19" y="3"/>
                    <a:pt x="18" y="3"/>
                  </a:cubicBezTo>
                  <a:cubicBezTo>
                    <a:pt x="16" y="3"/>
                    <a:pt x="13" y="4"/>
                    <a:pt x="13" y="2"/>
                  </a:cubicBezTo>
                  <a:cubicBezTo>
                    <a:pt x="13" y="0"/>
                    <a:pt x="11" y="0"/>
                    <a:pt x="10" y="2"/>
                  </a:cubicBezTo>
                  <a:cubicBezTo>
                    <a:pt x="9" y="2"/>
                    <a:pt x="9" y="3"/>
                    <a:pt x="8" y="3"/>
                  </a:cubicBezTo>
                  <a:cubicBezTo>
                    <a:pt x="7" y="5"/>
                    <a:pt x="7" y="7"/>
                    <a:pt x="8" y="8"/>
                  </a:cubicBezTo>
                  <a:cubicBezTo>
                    <a:pt x="9" y="11"/>
                    <a:pt x="6" y="24"/>
                    <a:pt x="3" y="27"/>
                  </a:cubicBezTo>
                  <a:cubicBezTo>
                    <a:pt x="0" y="31"/>
                    <a:pt x="3" y="32"/>
                    <a:pt x="6" y="34"/>
                  </a:cubicBezTo>
                  <a:cubicBezTo>
                    <a:pt x="9" y="37"/>
                    <a:pt x="7" y="46"/>
                    <a:pt x="7" y="48"/>
                  </a:cubicBezTo>
                  <a:cubicBezTo>
                    <a:pt x="7" y="50"/>
                    <a:pt x="10" y="50"/>
                    <a:pt x="13" y="50"/>
                  </a:cubicBezTo>
                  <a:cubicBezTo>
                    <a:pt x="15" y="50"/>
                    <a:pt x="18" y="49"/>
                    <a:pt x="20" y="48"/>
                  </a:cubicBezTo>
                  <a:cubicBezTo>
                    <a:pt x="19" y="47"/>
                    <a:pt x="19" y="46"/>
                    <a:pt x="19" y="46"/>
                  </a:cubicBezTo>
                  <a:cubicBezTo>
                    <a:pt x="19" y="44"/>
                    <a:pt x="19" y="41"/>
                    <a:pt x="22" y="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6" name="Freeform 75"/>
            <p:cNvSpPr>
              <a:spLocks/>
            </p:cNvSpPr>
            <p:nvPr/>
          </p:nvSpPr>
          <p:spPr bwMode="auto">
            <a:xfrm>
              <a:off x="8783088" y="4382634"/>
              <a:ext cx="114300" cy="100013"/>
            </a:xfrm>
            <a:custGeom>
              <a:avLst/>
              <a:gdLst>
                <a:gd name="T0" fmla="*/ 10 w 33"/>
                <a:gd name="T1" fmla="*/ 22 h 29"/>
                <a:gd name="T2" fmla="*/ 16 w 33"/>
                <a:gd name="T3" fmla="*/ 23 h 29"/>
                <a:gd name="T4" fmla="*/ 21 w 33"/>
                <a:gd name="T5" fmla="*/ 27 h 29"/>
                <a:gd name="T6" fmla="*/ 23 w 33"/>
                <a:gd name="T7" fmla="*/ 29 h 29"/>
                <a:gd name="T8" fmla="*/ 24 w 33"/>
                <a:gd name="T9" fmla="*/ 23 h 29"/>
                <a:gd name="T10" fmla="*/ 25 w 33"/>
                <a:gd name="T11" fmla="*/ 19 h 29"/>
                <a:gd name="T12" fmla="*/ 29 w 33"/>
                <a:gd name="T13" fmla="*/ 17 h 29"/>
                <a:gd name="T14" fmla="*/ 31 w 33"/>
                <a:gd name="T15" fmla="*/ 14 h 29"/>
                <a:gd name="T16" fmla="*/ 28 w 33"/>
                <a:gd name="T17" fmla="*/ 10 h 29"/>
                <a:gd name="T18" fmla="*/ 32 w 33"/>
                <a:gd name="T19" fmla="*/ 6 h 29"/>
                <a:gd name="T20" fmla="*/ 32 w 33"/>
                <a:gd name="T21" fmla="*/ 0 h 29"/>
                <a:gd name="T22" fmla="*/ 30 w 33"/>
                <a:gd name="T23" fmla="*/ 1 h 29"/>
                <a:gd name="T24" fmla="*/ 22 w 33"/>
                <a:gd name="T25" fmla="*/ 2 h 29"/>
                <a:gd name="T26" fmla="*/ 18 w 33"/>
                <a:gd name="T27" fmla="*/ 7 h 29"/>
                <a:gd name="T28" fmla="*/ 15 w 33"/>
                <a:gd name="T29" fmla="*/ 7 h 29"/>
                <a:gd name="T30" fmla="*/ 11 w 33"/>
                <a:gd name="T31" fmla="*/ 9 h 29"/>
                <a:gd name="T32" fmla="*/ 7 w 33"/>
                <a:gd name="T33" fmla="*/ 16 h 29"/>
                <a:gd name="T34" fmla="*/ 1 w 33"/>
                <a:gd name="T35" fmla="*/ 23 h 29"/>
                <a:gd name="T36" fmla="*/ 0 w 33"/>
                <a:gd name="T37" fmla="*/ 24 h 29"/>
                <a:gd name="T38" fmla="*/ 3 w 33"/>
                <a:gd name="T39" fmla="*/ 25 h 29"/>
                <a:gd name="T40" fmla="*/ 10 w 33"/>
                <a:gd name="T4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29">
                  <a:moveTo>
                    <a:pt x="10" y="22"/>
                  </a:moveTo>
                  <a:cubicBezTo>
                    <a:pt x="12" y="21"/>
                    <a:pt x="14" y="22"/>
                    <a:pt x="16" y="23"/>
                  </a:cubicBezTo>
                  <a:cubicBezTo>
                    <a:pt x="17" y="25"/>
                    <a:pt x="19" y="25"/>
                    <a:pt x="21" y="27"/>
                  </a:cubicBezTo>
                  <a:cubicBezTo>
                    <a:pt x="22" y="28"/>
                    <a:pt x="23" y="28"/>
                    <a:pt x="23" y="29"/>
                  </a:cubicBezTo>
                  <a:cubicBezTo>
                    <a:pt x="23" y="27"/>
                    <a:pt x="23" y="24"/>
                    <a:pt x="24" y="23"/>
                  </a:cubicBezTo>
                  <a:cubicBezTo>
                    <a:pt x="25" y="21"/>
                    <a:pt x="23" y="19"/>
                    <a:pt x="25" y="19"/>
                  </a:cubicBezTo>
                  <a:cubicBezTo>
                    <a:pt x="26" y="19"/>
                    <a:pt x="29" y="19"/>
                    <a:pt x="29" y="17"/>
                  </a:cubicBezTo>
                  <a:cubicBezTo>
                    <a:pt x="29" y="14"/>
                    <a:pt x="30" y="15"/>
                    <a:pt x="31" y="14"/>
                  </a:cubicBezTo>
                  <a:cubicBezTo>
                    <a:pt x="31" y="13"/>
                    <a:pt x="29" y="10"/>
                    <a:pt x="28" y="10"/>
                  </a:cubicBezTo>
                  <a:cubicBezTo>
                    <a:pt x="28" y="9"/>
                    <a:pt x="30" y="9"/>
                    <a:pt x="32" y="6"/>
                  </a:cubicBezTo>
                  <a:cubicBezTo>
                    <a:pt x="33" y="5"/>
                    <a:pt x="33" y="3"/>
                    <a:pt x="32" y="0"/>
                  </a:cubicBezTo>
                  <a:cubicBezTo>
                    <a:pt x="32" y="1"/>
                    <a:pt x="31" y="2"/>
                    <a:pt x="30" y="1"/>
                  </a:cubicBezTo>
                  <a:cubicBezTo>
                    <a:pt x="28" y="0"/>
                    <a:pt x="25" y="1"/>
                    <a:pt x="22" y="2"/>
                  </a:cubicBezTo>
                  <a:cubicBezTo>
                    <a:pt x="18" y="2"/>
                    <a:pt x="17" y="6"/>
                    <a:pt x="18" y="7"/>
                  </a:cubicBezTo>
                  <a:cubicBezTo>
                    <a:pt x="20" y="9"/>
                    <a:pt x="15" y="9"/>
                    <a:pt x="15" y="7"/>
                  </a:cubicBezTo>
                  <a:cubicBezTo>
                    <a:pt x="14" y="5"/>
                    <a:pt x="11" y="7"/>
                    <a:pt x="11" y="9"/>
                  </a:cubicBezTo>
                  <a:cubicBezTo>
                    <a:pt x="11" y="12"/>
                    <a:pt x="7" y="13"/>
                    <a:pt x="7" y="16"/>
                  </a:cubicBezTo>
                  <a:cubicBezTo>
                    <a:pt x="8" y="19"/>
                    <a:pt x="4" y="22"/>
                    <a:pt x="1" y="23"/>
                  </a:cubicBezTo>
                  <a:cubicBezTo>
                    <a:pt x="0" y="24"/>
                    <a:pt x="0" y="24"/>
                    <a:pt x="0" y="24"/>
                  </a:cubicBezTo>
                  <a:cubicBezTo>
                    <a:pt x="1" y="25"/>
                    <a:pt x="2" y="25"/>
                    <a:pt x="3" y="25"/>
                  </a:cubicBezTo>
                  <a:cubicBezTo>
                    <a:pt x="5" y="25"/>
                    <a:pt x="9" y="24"/>
                    <a:pt x="10" y="2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7" name="Freeform 76"/>
            <p:cNvSpPr>
              <a:spLocks/>
            </p:cNvSpPr>
            <p:nvPr/>
          </p:nvSpPr>
          <p:spPr bwMode="auto">
            <a:xfrm>
              <a:off x="8856113" y="4508046"/>
              <a:ext cx="15875" cy="26988"/>
            </a:xfrm>
            <a:custGeom>
              <a:avLst/>
              <a:gdLst>
                <a:gd name="T0" fmla="*/ 3 w 5"/>
                <a:gd name="T1" fmla="*/ 0 h 8"/>
                <a:gd name="T2" fmla="*/ 0 w 5"/>
                <a:gd name="T3" fmla="*/ 7 h 8"/>
                <a:gd name="T4" fmla="*/ 5 w 5"/>
                <a:gd name="T5" fmla="*/ 8 h 8"/>
                <a:gd name="T6" fmla="*/ 3 w 5"/>
                <a:gd name="T7" fmla="*/ 1 h 8"/>
                <a:gd name="T8" fmla="*/ 3 w 5"/>
                <a:gd name="T9" fmla="*/ 0 h 8"/>
              </a:gdLst>
              <a:ahLst/>
              <a:cxnLst>
                <a:cxn ang="0">
                  <a:pos x="T0" y="T1"/>
                </a:cxn>
                <a:cxn ang="0">
                  <a:pos x="T2" y="T3"/>
                </a:cxn>
                <a:cxn ang="0">
                  <a:pos x="T4" y="T5"/>
                </a:cxn>
                <a:cxn ang="0">
                  <a:pos x="T6" y="T7"/>
                </a:cxn>
                <a:cxn ang="0">
                  <a:pos x="T8" y="T9"/>
                </a:cxn>
              </a:cxnLst>
              <a:rect l="0" t="0" r="r" b="b"/>
              <a:pathLst>
                <a:path w="5" h="8">
                  <a:moveTo>
                    <a:pt x="3" y="0"/>
                  </a:moveTo>
                  <a:cubicBezTo>
                    <a:pt x="1" y="1"/>
                    <a:pt x="0" y="3"/>
                    <a:pt x="0" y="7"/>
                  </a:cubicBezTo>
                  <a:cubicBezTo>
                    <a:pt x="1" y="7"/>
                    <a:pt x="4" y="7"/>
                    <a:pt x="5" y="8"/>
                  </a:cubicBezTo>
                  <a:cubicBezTo>
                    <a:pt x="5" y="3"/>
                    <a:pt x="3" y="2"/>
                    <a:pt x="3" y="1"/>
                  </a:cubicBezTo>
                  <a:cubicBezTo>
                    <a:pt x="2" y="1"/>
                    <a:pt x="3" y="1"/>
                    <a:pt x="3"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8" name="Freeform 77"/>
            <p:cNvSpPr>
              <a:spLocks/>
            </p:cNvSpPr>
            <p:nvPr/>
          </p:nvSpPr>
          <p:spPr bwMode="auto">
            <a:xfrm>
              <a:off x="8762450" y="4455659"/>
              <a:ext cx="109538" cy="79375"/>
            </a:xfrm>
            <a:custGeom>
              <a:avLst/>
              <a:gdLst>
                <a:gd name="T0" fmla="*/ 1 w 32"/>
                <a:gd name="T1" fmla="*/ 6 h 23"/>
                <a:gd name="T2" fmla="*/ 4 w 32"/>
                <a:gd name="T3" fmla="*/ 9 h 23"/>
                <a:gd name="T4" fmla="*/ 8 w 32"/>
                <a:gd name="T5" fmla="*/ 12 h 23"/>
                <a:gd name="T6" fmla="*/ 13 w 32"/>
                <a:gd name="T7" fmla="*/ 15 h 23"/>
                <a:gd name="T8" fmla="*/ 16 w 32"/>
                <a:gd name="T9" fmla="*/ 18 h 23"/>
                <a:gd name="T10" fmla="*/ 19 w 32"/>
                <a:gd name="T11" fmla="*/ 16 h 23"/>
                <a:gd name="T12" fmla="*/ 21 w 32"/>
                <a:gd name="T13" fmla="*/ 20 h 23"/>
                <a:gd name="T14" fmla="*/ 26 w 32"/>
                <a:gd name="T15" fmla="*/ 22 h 23"/>
                <a:gd name="T16" fmla="*/ 27 w 32"/>
                <a:gd name="T17" fmla="*/ 22 h 23"/>
                <a:gd name="T18" fmla="*/ 30 w 32"/>
                <a:gd name="T19" fmla="*/ 15 h 23"/>
                <a:gd name="T20" fmla="*/ 31 w 32"/>
                <a:gd name="T21" fmla="*/ 13 h 23"/>
                <a:gd name="T22" fmla="*/ 29 w 32"/>
                <a:gd name="T23" fmla="*/ 8 h 23"/>
                <a:gd name="T24" fmla="*/ 29 w 32"/>
                <a:gd name="T25" fmla="*/ 8 h 23"/>
                <a:gd name="T26" fmla="*/ 27 w 32"/>
                <a:gd name="T27" fmla="*/ 6 h 23"/>
                <a:gd name="T28" fmla="*/ 22 w 32"/>
                <a:gd name="T29" fmla="*/ 2 h 23"/>
                <a:gd name="T30" fmla="*/ 16 w 32"/>
                <a:gd name="T31" fmla="*/ 1 h 23"/>
                <a:gd name="T32" fmla="*/ 9 w 32"/>
                <a:gd name="T33" fmla="*/ 4 h 23"/>
                <a:gd name="T34" fmla="*/ 6 w 32"/>
                <a:gd name="T35" fmla="*/ 3 h 23"/>
                <a:gd name="T36" fmla="*/ 0 w 32"/>
                <a:gd name="T37" fmla="*/ 5 h 23"/>
                <a:gd name="T38" fmla="*/ 1 w 32"/>
                <a:gd name="T39"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23">
                  <a:moveTo>
                    <a:pt x="1" y="6"/>
                  </a:moveTo>
                  <a:cubicBezTo>
                    <a:pt x="1" y="8"/>
                    <a:pt x="3" y="11"/>
                    <a:pt x="4" y="9"/>
                  </a:cubicBezTo>
                  <a:cubicBezTo>
                    <a:pt x="5" y="8"/>
                    <a:pt x="7" y="11"/>
                    <a:pt x="8" y="12"/>
                  </a:cubicBezTo>
                  <a:cubicBezTo>
                    <a:pt x="10" y="13"/>
                    <a:pt x="13" y="14"/>
                    <a:pt x="13" y="15"/>
                  </a:cubicBezTo>
                  <a:cubicBezTo>
                    <a:pt x="13" y="16"/>
                    <a:pt x="14" y="18"/>
                    <a:pt x="16" y="18"/>
                  </a:cubicBezTo>
                  <a:cubicBezTo>
                    <a:pt x="17" y="17"/>
                    <a:pt x="19" y="14"/>
                    <a:pt x="19" y="16"/>
                  </a:cubicBezTo>
                  <a:cubicBezTo>
                    <a:pt x="19" y="17"/>
                    <a:pt x="20" y="20"/>
                    <a:pt x="21" y="20"/>
                  </a:cubicBezTo>
                  <a:cubicBezTo>
                    <a:pt x="23" y="19"/>
                    <a:pt x="24" y="23"/>
                    <a:pt x="26" y="22"/>
                  </a:cubicBezTo>
                  <a:cubicBezTo>
                    <a:pt x="26" y="22"/>
                    <a:pt x="26" y="22"/>
                    <a:pt x="27" y="22"/>
                  </a:cubicBezTo>
                  <a:cubicBezTo>
                    <a:pt x="27" y="18"/>
                    <a:pt x="28" y="16"/>
                    <a:pt x="30" y="15"/>
                  </a:cubicBezTo>
                  <a:cubicBezTo>
                    <a:pt x="30" y="15"/>
                    <a:pt x="31" y="14"/>
                    <a:pt x="31" y="13"/>
                  </a:cubicBezTo>
                  <a:cubicBezTo>
                    <a:pt x="32" y="12"/>
                    <a:pt x="29" y="9"/>
                    <a:pt x="29" y="8"/>
                  </a:cubicBezTo>
                  <a:cubicBezTo>
                    <a:pt x="29" y="8"/>
                    <a:pt x="29" y="8"/>
                    <a:pt x="29" y="8"/>
                  </a:cubicBezTo>
                  <a:cubicBezTo>
                    <a:pt x="29" y="7"/>
                    <a:pt x="28" y="7"/>
                    <a:pt x="27" y="6"/>
                  </a:cubicBezTo>
                  <a:cubicBezTo>
                    <a:pt x="25" y="4"/>
                    <a:pt x="23" y="4"/>
                    <a:pt x="22" y="2"/>
                  </a:cubicBezTo>
                  <a:cubicBezTo>
                    <a:pt x="20" y="1"/>
                    <a:pt x="18" y="0"/>
                    <a:pt x="16" y="1"/>
                  </a:cubicBezTo>
                  <a:cubicBezTo>
                    <a:pt x="15" y="3"/>
                    <a:pt x="11" y="4"/>
                    <a:pt x="9" y="4"/>
                  </a:cubicBezTo>
                  <a:cubicBezTo>
                    <a:pt x="8" y="4"/>
                    <a:pt x="7" y="4"/>
                    <a:pt x="6" y="3"/>
                  </a:cubicBezTo>
                  <a:cubicBezTo>
                    <a:pt x="4" y="4"/>
                    <a:pt x="2" y="5"/>
                    <a:pt x="0" y="5"/>
                  </a:cubicBezTo>
                  <a:cubicBezTo>
                    <a:pt x="1" y="6"/>
                    <a:pt x="1" y="6"/>
                    <a:pt x="1"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9" name="Freeform 78"/>
            <p:cNvSpPr>
              <a:spLocks/>
            </p:cNvSpPr>
            <p:nvPr/>
          </p:nvSpPr>
          <p:spPr bwMode="auto">
            <a:xfrm>
              <a:off x="9254575" y="4569959"/>
              <a:ext cx="254000" cy="166688"/>
            </a:xfrm>
            <a:custGeom>
              <a:avLst/>
              <a:gdLst>
                <a:gd name="T0" fmla="*/ 65 w 73"/>
                <a:gd name="T1" fmla="*/ 32 h 48"/>
                <a:gd name="T2" fmla="*/ 62 w 73"/>
                <a:gd name="T3" fmla="*/ 30 h 48"/>
                <a:gd name="T4" fmla="*/ 62 w 73"/>
                <a:gd name="T5" fmla="*/ 30 h 48"/>
                <a:gd name="T6" fmla="*/ 61 w 73"/>
                <a:gd name="T7" fmla="*/ 21 h 48"/>
                <a:gd name="T8" fmla="*/ 56 w 73"/>
                <a:gd name="T9" fmla="*/ 10 h 48"/>
                <a:gd name="T10" fmla="*/ 51 w 73"/>
                <a:gd name="T11" fmla="*/ 0 h 48"/>
                <a:gd name="T12" fmla="*/ 47 w 73"/>
                <a:gd name="T13" fmla="*/ 2 h 48"/>
                <a:gd name="T14" fmla="*/ 42 w 73"/>
                <a:gd name="T15" fmla="*/ 5 h 48"/>
                <a:gd name="T16" fmla="*/ 38 w 73"/>
                <a:gd name="T17" fmla="*/ 5 h 48"/>
                <a:gd name="T18" fmla="*/ 35 w 73"/>
                <a:gd name="T19" fmla="*/ 6 h 48"/>
                <a:gd name="T20" fmla="*/ 30 w 73"/>
                <a:gd name="T21" fmla="*/ 5 h 48"/>
                <a:gd name="T22" fmla="*/ 22 w 73"/>
                <a:gd name="T23" fmla="*/ 3 h 48"/>
                <a:gd name="T24" fmla="*/ 19 w 73"/>
                <a:gd name="T25" fmla="*/ 4 h 48"/>
                <a:gd name="T26" fmla="*/ 18 w 73"/>
                <a:gd name="T27" fmla="*/ 5 h 48"/>
                <a:gd name="T28" fmla="*/ 13 w 73"/>
                <a:gd name="T29" fmla="*/ 9 h 48"/>
                <a:gd name="T30" fmla="*/ 5 w 73"/>
                <a:gd name="T31" fmla="*/ 21 h 48"/>
                <a:gd name="T32" fmla="*/ 0 w 73"/>
                <a:gd name="T33" fmla="*/ 25 h 48"/>
                <a:gd name="T34" fmla="*/ 3 w 73"/>
                <a:gd name="T35" fmla="*/ 29 h 48"/>
                <a:gd name="T36" fmla="*/ 6 w 73"/>
                <a:gd name="T37" fmla="*/ 32 h 48"/>
                <a:gd name="T38" fmla="*/ 7 w 73"/>
                <a:gd name="T39" fmla="*/ 37 h 48"/>
                <a:gd name="T40" fmla="*/ 16 w 73"/>
                <a:gd name="T41" fmla="*/ 40 h 48"/>
                <a:gd name="T42" fmla="*/ 16 w 73"/>
                <a:gd name="T43" fmla="*/ 43 h 48"/>
                <a:gd name="T44" fmla="*/ 21 w 73"/>
                <a:gd name="T45" fmla="*/ 46 h 48"/>
                <a:gd name="T46" fmla="*/ 29 w 73"/>
                <a:gd name="T47" fmla="*/ 47 h 48"/>
                <a:gd name="T48" fmla="*/ 38 w 73"/>
                <a:gd name="T49" fmla="*/ 47 h 48"/>
                <a:gd name="T50" fmla="*/ 44 w 73"/>
                <a:gd name="T51" fmla="*/ 45 h 48"/>
                <a:gd name="T52" fmla="*/ 53 w 73"/>
                <a:gd name="T53" fmla="*/ 43 h 48"/>
                <a:gd name="T54" fmla="*/ 60 w 73"/>
                <a:gd name="T55" fmla="*/ 45 h 48"/>
                <a:gd name="T56" fmla="*/ 64 w 73"/>
                <a:gd name="T57" fmla="*/ 48 h 48"/>
                <a:gd name="T58" fmla="*/ 64 w 73"/>
                <a:gd name="T59" fmla="*/ 43 h 48"/>
                <a:gd name="T60" fmla="*/ 68 w 73"/>
                <a:gd name="T61" fmla="*/ 37 h 48"/>
                <a:gd name="T62" fmla="*/ 73 w 73"/>
                <a:gd name="T63" fmla="*/ 33 h 48"/>
                <a:gd name="T64" fmla="*/ 73 w 73"/>
                <a:gd name="T65" fmla="*/ 32 h 48"/>
                <a:gd name="T66" fmla="*/ 70 w 73"/>
                <a:gd name="T67" fmla="*/ 30 h 48"/>
                <a:gd name="T68" fmla="*/ 65 w 73"/>
                <a:gd name="T69" fmla="*/ 3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48">
                  <a:moveTo>
                    <a:pt x="65" y="32"/>
                  </a:moveTo>
                  <a:cubicBezTo>
                    <a:pt x="64" y="32"/>
                    <a:pt x="61" y="31"/>
                    <a:pt x="62" y="30"/>
                  </a:cubicBezTo>
                  <a:cubicBezTo>
                    <a:pt x="62" y="30"/>
                    <a:pt x="62" y="30"/>
                    <a:pt x="62" y="30"/>
                  </a:cubicBezTo>
                  <a:cubicBezTo>
                    <a:pt x="60" y="28"/>
                    <a:pt x="60" y="22"/>
                    <a:pt x="61" y="21"/>
                  </a:cubicBezTo>
                  <a:cubicBezTo>
                    <a:pt x="63" y="19"/>
                    <a:pt x="58" y="12"/>
                    <a:pt x="56" y="10"/>
                  </a:cubicBezTo>
                  <a:cubicBezTo>
                    <a:pt x="55" y="8"/>
                    <a:pt x="53" y="4"/>
                    <a:pt x="51" y="0"/>
                  </a:cubicBezTo>
                  <a:cubicBezTo>
                    <a:pt x="49" y="1"/>
                    <a:pt x="47" y="2"/>
                    <a:pt x="47" y="2"/>
                  </a:cubicBezTo>
                  <a:cubicBezTo>
                    <a:pt x="46" y="4"/>
                    <a:pt x="44" y="5"/>
                    <a:pt x="42" y="5"/>
                  </a:cubicBezTo>
                  <a:cubicBezTo>
                    <a:pt x="41" y="5"/>
                    <a:pt x="39" y="4"/>
                    <a:pt x="38" y="5"/>
                  </a:cubicBezTo>
                  <a:cubicBezTo>
                    <a:pt x="37" y="6"/>
                    <a:pt x="35" y="7"/>
                    <a:pt x="35" y="6"/>
                  </a:cubicBezTo>
                  <a:cubicBezTo>
                    <a:pt x="34" y="5"/>
                    <a:pt x="31" y="5"/>
                    <a:pt x="30" y="5"/>
                  </a:cubicBezTo>
                  <a:cubicBezTo>
                    <a:pt x="28" y="5"/>
                    <a:pt x="23" y="3"/>
                    <a:pt x="22" y="3"/>
                  </a:cubicBezTo>
                  <a:cubicBezTo>
                    <a:pt x="21" y="3"/>
                    <a:pt x="20" y="3"/>
                    <a:pt x="19" y="4"/>
                  </a:cubicBezTo>
                  <a:cubicBezTo>
                    <a:pt x="19" y="4"/>
                    <a:pt x="19" y="5"/>
                    <a:pt x="18" y="5"/>
                  </a:cubicBezTo>
                  <a:cubicBezTo>
                    <a:pt x="16" y="6"/>
                    <a:pt x="14" y="8"/>
                    <a:pt x="13" y="9"/>
                  </a:cubicBezTo>
                  <a:cubicBezTo>
                    <a:pt x="11" y="9"/>
                    <a:pt x="8" y="18"/>
                    <a:pt x="5" y="21"/>
                  </a:cubicBezTo>
                  <a:cubicBezTo>
                    <a:pt x="3" y="23"/>
                    <a:pt x="0" y="24"/>
                    <a:pt x="0" y="25"/>
                  </a:cubicBezTo>
                  <a:cubicBezTo>
                    <a:pt x="0" y="25"/>
                    <a:pt x="3" y="28"/>
                    <a:pt x="3" y="29"/>
                  </a:cubicBezTo>
                  <a:cubicBezTo>
                    <a:pt x="3" y="31"/>
                    <a:pt x="4" y="32"/>
                    <a:pt x="6" y="32"/>
                  </a:cubicBezTo>
                  <a:cubicBezTo>
                    <a:pt x="8" y="32"/>
                    <a:pt x="6" y="37"/>
                    <a:pt x="7" y="37"/>
                  </a:cubicBezTo>
                  <a:cubicBezTo>
                    <a:pt x="8" y="37"/>
                    <a:pt x="16" y="38"/>
                    <a:pt x="16" y="40"/>
                  </a:cubicBezTo>
                  <a:cubicBezTo>
                    <a:pt x="16" y="41"/>
                    <a:pt x="17" y="42"/>
                    <a:pt x="16" y="43"/>
                  </a:cubicBezTo>
                  <a:cubicBezTo>
                    <a:pt x="18" y="44"/>
                    <a:pt x="20" y="47"/>
                    <a:pt x="21" y="46"/>
                  </a:cubicBezTo>
                  <a:cubicBezTo>
                    <a:pt x="22" y="46"/>
                    <a:pt x="28" y="47"/>
                    <a:pt x="29" y="47"/>
                  </a:cubicBezTo>
                  <a:cubicBezTo>
                    <a:pt x="31" y="47"/>
                    <a:pt x="36" y="47"/>
                    <a:pt x="38" y="47"/>
                  </a:cubicBezTo>
                  <a:cubicBezTo>
                    <a:pt x="40" y="48"/>
                    <a:pt x="42" y="47"/>
                    <a:pt x="44" y="45"/>
                  </a:cubicBezTo>
                  <a:cubicBezTo>
                    <a:pt x="45" y="43"/>
                    <a:pt x="51" y="43"/>
                    <a:pt x="53" y="43"/>
                  </a:cubicBezTo>
                  <a:cubicBezTo>
                    <a:pt x="55" y="44"/>
                    <a:pt x="59" y="44"/>
                    <a:pt x="60" y="45"/>
                  </a:cubicBezTo>
                  <a:cubicBezTo>
                    <a:pt x="60" y="46"/>
                    <a:pt x="62" y="47"/>
                    <a:pt x="64" y="48"/>
                  </a:cubicBezTo>
                  <a:cubicBezTo>
                    <a:pt x="65" y="46"/>
                    <a:pt x="64" y="45"/>
                    <a:pt x="64" y="43"/>
                  </a:cubicBezTo>
                  <a:cubicBezTo>
                    <a:pt x="65" y="41"/>
                    <a:pt x="66" y="37"/>
                    <a:pt x="68" y="37"/>
                  </a:cubicBezTo>
                  <a:cubicBezTo>
                    <a:pt x="71" y="37"/>
                    <a:pt x="73" y="37"/>
                    <a:pt x="73" y="33"/>
                  </a:cubicBezTo>
                  <a:cubicBezTo>
                    <a:pt x="73" y="32"/>
                    <a:pt x="73" y="32"/>
                    <a:pt x="73" y="32"/>
                  </a:cubicBezTo>
                  <a:cubicBezTo>
                    <a:pt x="71" y="31"/>
                    <a:pt x="70" y="30"/>
                    <a:pt x="70" y="30"/>
                  </a:cubicBezTo>
                  <a:cubicBezTo>
                    <a:pt x="69" y="30"/>
                    <a:pt x="66" y="32"/>
                    <a:pt x="65" y="3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0" name="Freeform 79"/>
            <p:cNvSpPr>
              <a:spLocks/>
            </p:cNvSpPr>
            <p:nvPr/>
          </p:nvSpPr>
          <p:spPr bwMode="auto">
            <a:xfrm>
              <a:off x="9430788" y="4566784"/>
              <a:ext cx="84138" cy="107950"/>
            </a:xfrm>
            <a:custGeom>
              <a:avLst/>
              <a:gdLst>
                <a:gd name="T0" fmla="*/ 18 w 24"/>
                <a:gd name="T1" fmla="*/ 8 h 31"/>
                <a:gd name="T2" fmla="*/ 12 w 24"/>
                <a:gd name="T3" fmla="*/ 4 h 31"/>
                <a:gd name="T4" fmla="*/ 5 w 24"/>
                <a:gd name="T5" fmla="*/ 0 h 31"/>
                <a:gd name="T6" fmla="*/ 0 w 24"/>
                <a:gd name="T7" fmla="*/ 1 h 31"/>
                <a:gd name="T8" fmla="*/ 5 w 24"/>
                <a:gd name="T9" fmla="*/ 11 h 31"/>
                <a:gd name="T10" fmla="*/ 10 w 24"/>
                <a:gd name="T11" fmla="*/ 22 h 31"/>
                <a:gd name="T12" fmla="*/ 11 w 24"/>
                <a:gd name="T13" fmla="*/ 31 h 31"/>
                <a:gd name="T14" fmla="*/ 16 w 24"/>
                <a:gd name="T15" fmla="*/ 24 h 31"/>
                <a:gd name="T16" fmla="*/ 19 w 24"/>
                <a:gd name="T17" fmla="*/ 20 h 31"/>
                <a:gd name="T18" fmla="*/ 24 w 24"/>
                <a:gd name="T19" fmla="*/ 21 h 31"/>
                <a:gd name="T20" fmla="*/ 23 w 24"/>
                <a:gd name="T21" fmla="*/ 16 h 31"/>
                <a:gd name="T22" fmla="*/ 18 w 24"/>
                <a:gd name="T23"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1">
                  <a:moveTo>
                    <a:pt x="18" y="8"/>
                  </a:moveTo>
                  <a:cubicBezTo>
                    <a:pt x="17" y="5"/>
                    <a:pt x="14" y="4"/>
                    <a:pt x="12" y="4"/>
                  </a:cubicBezTo>
                  <a:cubicBezTo>
                    <a:pt x="10" y="4"/>
                    <a:pt x="7" y="0"/>
                    <a:pt x="5" y="0"/>
                  </a:cubicBezTo>
                  <a:cubicBezTo>
                    <a:pt x="4" y="0"/>
                    <a:pt x="2" y="1"/>
                    <a:pt x="0" y="1"/>
                  </a:cubicBezTo>
                  <a:cubicBezTo>
                    <a:pt x="2" y="5"/>
                    <a:pt x="4" y="9"/>
                    <a:pt x="5" y="11"/>
                  </a:cubicBezTo>
                  <a:cubicBezTo>
                    <a:pt x="7" y="13"/>
                    <a:pt x="12" y="20"/>
                    <a:pt x="10" y="22"/>
                  </a:cubicBezTo>
                  <a:cubicBezTo>
                    <a:pt x="9" y="23"/>
                    <a:pt x="9" y="29"/>
                    <a:pt x="11" y="31"/>
                  </a:cubicBezTo>
                  <a:cubicBezTo>
                    <a:pt x="12" y="30"/>
                    <a:pt x="16" y="25"/>
                    <a:pt x="16" y="24"/>
                  </a:cubicBezTo>
                  <a:cubicBezTo>
                    <a:pt x="16" y="22"/>
                    <a:pt x="16" y="19"/>
                    <a:pt x="19" y="20"/>
                  </a:cubicBezTo>
                  <a:cubicBezTo>
                    <a:pt x="22" y="21"/>
                    <a:pt x="24" y="22"/>
                    <a:pt x="24" y="21"/>
                  </a:cubicBezTo>
                  <a:cubicBezTo>
                    <a:pt x="24" y="20"/>
                    <a:pt x="24" y="17"/>
                    <a:pt x="23" y="16"/>
                  </a:cubicBezTo>
                  <a:cubicBezTo>
                    <a:pt x="21" y="15"/>
                    <a:pt x="19" y="11"/>
                    <a:pt x="18"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1" name="Freeform 80"/>
            <p:cNvSpPr>
              <a:spLocks/>
            </p:cNvSpPr>
            <p:nvPr/>
          </p:nvSpPr>
          <p:spPr bwMode="auto">
            <a:xfrm>
              <a:off x="9303788" y="4719184"/>
              <a:ext cx="173038" cy="98425"/>
            </a:xfrm>
            <a:custGeom>
              <a:avLst/>
              <a:gdLst>
                <a:gd name="T0" fmla="*/ 39 w 50"/>
                <a:gd name="T1" fmla="*/ 0 h 28"/>
                <a:gd name="T2" fmla="*/ 30 w 50"/>
                <a:gd name="T3" fmla="*/ 2 h 28"/>
                <a:gd name="T4" fmla="*/ 24 w 50"/>
                <a:gd name="T5" fmla="*/ 4 h 28"/>
                <a:gd name="T6" fmla="*/ 15 w 50"/>
                <a:gd name="T7" fmla="*/ 4 h 28"/>
                <a:gd name="T8" fmla="*/ 7 w 50"/>
                <a:gd name="T9" fmla="*/ 3 h 28"/>
                <a:gd name="T10" fmla="*/ 2 w 50"/>
                <a:gd name="T11" fmla="*/ 0 h 28"/>
                <a:gd name="T12" fmla="*/ 2 w 50"/>
                <a:gd name="T13" fmla="*/ 1 h 28"/>
                <a:gd name="T14" fmla="*/ 2 w 50"/>
                <a:gd name="T15" fmla="*/ 7 h 28"/>
                <a:gd name="T16" fmla="*/ 4 w 50"/>
                <a:gd name="T17" fmla="*/ 12 h 28"/>
                <a:gd name="T18" fmla="*/ 1 w 50"/>
                <a:gd name="T19" fmla="*/ 15 h 28"/>
                <a:gd name="T20" fmla="*/ 1 w 50"/>
                <a:gd name="T21" fmla="*/ 19 h 28"/>
                <a:gd name="T22" fmla="*/ 6 w 50"/>
                <a:gd name="T23" fmla="*/ 24 h 28"/>
                <a:gd name="T24" fmla="*/ 7 w 50"/>
                <a:gd name="T25" fmla="*/ 26 h 28"/>
                <a:gd name="T26" fmla="*/ 18 w 50"/>
                <a:gd name="T27" fmla="*/ 26 h 28"/>
                <a:gd name="T28" fmla="*/ 27 w 50"/>
                <a:gd name="T29" fmla="*/ 28 h 28"/>
                <a:gd name="T30" fmla="*/ 30 w 50"/>
                <a:gd name="T31" fmla="*/ 26 h 28"/>
                <a:gd name="T32" fmla="*/ 34 w 50"/>
                <a:gd name="T33" fmla="*/ 24 h 28"/>
                <a:gd name="T34" fmla="*/ 34 w 50"/>
                <a:gd name="T35" fmla="*/ 22 h 28"/>
                <a:gd name="T36" fmla="*/ 42 w 50"/>
                <a:gd name="T37" fmla="*/ 22 h 28"/>
                <a:gd name="T38" fmla="*/ 45 w 50"/>
                <a:gd name="T39" fmla="*/ 21 h 28"/>
                <a:gd name="T40" fmla="*/ 44 w 50"/>
                <a:gd name="T41" fmla="*/ 19 h 28"/>
                <a:gd name="T42" fmla="*/ 42 w 50"/>
                <a:gd name="T43" fmla="*/ 13 h 28"/>
                <a:gd name="T44" fmla="*/ 49 w 50"/>
                <a:gd name="T45" fmla="*/ 6 h 28"/>
                <a:gd name="T46" fmla="*/ 50 w 50"/>
                <a:gd name="T47" fmla="*/ 5 h 28"/>
                <a:gd name="T48" fmla="*/ 46 w 50"/>
                <a:gd name="T49" fmla="*/ 2 h 28"/>
                <a:gd name="T50" fmla="*/ 39 w 50"/>
                <a:gd name="T5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28">
                  <a:moveTo>
                    <a:pt x="39" y="0"/>
                  </a:moveTo>
                  <a:cubicBezTo>
                    <a:pt x="37" y="0"/>
                    <a:pt x="31" y="0"/>
                    <a:pt x="30" y="2"/>
                  </a:cubicBezTo>
                  <a:cubicBezTo>
                    <a:pt x="28" y="4"/>
                    <a:pt x="26" y="5"/>
                    <a:pt x="24" y="4"/>
                  </a:cubicBezTo>
                  <a:cubicBezTo>
                    <a:pt x="22" y="4"/>
                    <a:pt x="17" y="4"/>
                    <a:pt x="15" y="4"/>
                  </a:cubicBezTo>
                  <a:cubicBezTo>
                    <a:pt x="14" y="4"/>
                    <a:pt x="8" y="3"/>
                    <a:pt x="7" y="3"/>
                  </a:cubicBezTo>
                  <a:cubicBezTo>
                    <a:pt x="6" y="4"/>
                    <a:pt x="4" y="1"/>
                    <a:pt x="2" y="0"/>
                  </a:cubicBezTo>
                  <a:cubicBezTo>
                    <a:pt x="2" y="0"/>
                    <a:pt x="2" y="1"/>
                    <a:pt x="2" y="1"/>
                  </a:cubicBezTo>
                  <a:cubicBezTo>
                    <a:pt x="0" y="2"/>
                    <a:pt x="0" y="5"/>
                    <a:pt x="2" y="7"/>
                  </a:cubicBezTo>
                  <a:cubicBezTo>
                    <a:pt x="3" y="8"/>
                    <a:pt x="6" y="12"/>
                    <a:pt x="4" y="12"/>
                  </a:cubicBezTo>
                  <a:cubicBezTo>
                    <a:pt x="2" y="12"/>
                    <a:pt x="1" y="14"/>
                    <a:pt x="1" y="15"/>
                  </a:cubicBezTo>
                  <a:cubicBezTo>
                    <a:pt x="2" y="16"/>
                    <a:pt x="1" y="18"/>
                    <a:pt x="1" y="19"/>
                  </a:cubicBezTo>
                  <a:cubicBezTo>
                    <a:pt x="2" y="19"/>
                    <a:pt x="6" y="23"/>
                    <a:pt x="6" y="24"/>
                  </a:cubicBezTo>
                  <a:cubicBezTo>
                    <a:pt x="6" y="25"/>
                    <a:pt x="8" y="25"/>
                    <a:pt x="7" y="26"/>
                  </a:cubicBezTo>
                  <a:cubicBezTo>
                    <a:pt x="10" y="26"/>
                    <a:pt x="17" y="26"/>
                    <a:pt x="18" y="26"/>
                  </a:cubicBezTo>
                  <a:cubicBezTo>
                    <a:pt x="20" y="27"/>
                    <a:pt x="27" y="28"/>
                    <a:pt x="27" y="28"/>
                  </a:cubicBezTo>
                  <a:cubicBezTo>
                    <a:pt x="29" y="28"/>
                    <a:pt x="30" y="27"/>
                    <a:pt x="30" y="26"/>
                  </a:cubicBezTo>
                  <a:cubicBezTo>
                    <a:pt x="29" y="25"/>
                    <a:pt x="32" y="24"/>
                    <a:pt x="34" y="24"/>
                  </a:cubicBezTo>
                  <a:cubicBezTo>
                    <a:pt x="33" y="23"/>
                    <a:pt x="33" y="22"/>
                    <a:pt x="34" y="22"/>
                  </a:cubicBezTo>
                  <a:cubicBezTo>
                    <a:pt x="35" y="21"/>
                    <a:pt x="40" y="21"/>
                    <a:pt x="42" y="22"/>
                  </a:cubicBezTo>
                  <a:cubicBezTo>
                    <a:pt x="43" y="22"/>
                    <a:pt x="44" y="22"/>
                    <a:pt x="45" y="21"/>
                  </a:cubicBezTo>
                  <a:cubicBezTo>
                    <a:pt x="45" y="20"/>
                    <a:pt x="45" y="19"/>
                    <a:pt x="44" y="19"/>
                  </a:cubicBezTo>
                  <a:cubicBezTo>
                    <a:pt x="43" y="19"/>
                    <a:pt x="41" y="14"/>
                    <a:pt x="42" y="13"/>
                  </a:cubicBezTo>
                  <a:cubicBezTo>
                    <a:pt x="44" y="13"/>
                    <a:pt x="46" y="7"/>
                    <a:pt x="49" y="6"/>
                  </a:cubicBezTo>
                  <a:cubicBezTo>
                    <a:pt x="50" y="6"/>
                    <a:pt x="50" y="5"/>
                    <a:pt x="50" y="5"/>
                  </a:cubicBezTo>
                  <a:cubicBezTo>
                    <a:pt x="48" y="4"/>
                    <a:pt x="46" y="3"/>
                    <a:pt x="46" y="2"/>
                  </a:cubicBezTo>
                  <a:cubicBezTo>
                    <a:pt x="45" y="1"/>
                    <a:pt x="41" y="1"/>
                    <a:pt x="39"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2" name="Freeform 81"/>
            <p:cNvSpPr>
              <a:spLocks/>
            </p:cNvSpPr>
            <p:nvPr/>
          </p:nvSpPr>
          <p:spPr bwMode="auto">
            <a:xfrm>
              <a:off x="9251400" y="4777921"/>
              <a:ext cx="79375" cy="55563"/>
            </a:xfrm>
            <a:custGeom>
              <a:avLst/>
              <a:gdLst>
                <a:gd name="T0" fmla="*/ 6 w 23"/>
                <a:gd name="T1" fmla="*/ 16 h 16"/>
                <a:gd name="T2" fmla="*/ 6 w 23"/>
                <a:gd name="T3" fmla="*/ 16 h 16"/>
                <a:gd name="T4" fmla="*/ 6 w 23"/>
                <a:gd name="T5" fmla="*/ 16 h 16"/>
                <a:gd name="T6" fmla="*/ 6 w 23"/>
                <a:gd name="T7" fmla="*/ 16 h 16"/>
                <a:gd name="T8" fmla="*/ 6 w 23"/>
                <a:gd name="T9" fmla="*/ 16 h 16"/>
                <a:gd name="T10" fmla="*/ 7 w 23"/>
                <a:gd name="T11" fmla="*/ 16 h 16"/>
                <a:gd name="T12" fmla="*/ 9 w 23"/>
                <a:gd name="T13" fmla="*/ 16 h 16"/>
                <a:gd name="T14" fmla="*/ 9 w 23"/>
                <a:gd name="T15" fmla="*/ 16 h 16"/>
                <a:gd name="T16" fmla="*/ 10 w 23"/>
                <a:gd name="T17" fmla="*/ 16 h 16"/>
                <a:gd name="T18" fmla="*/ 10 w 23"/>
                <a:gd name="T19" fmla="*/ 16 h 16"/>
                <a:gd name="T20" fmla="*/ 11 w 23"/>
                <a:gd name="T21" fmla="*/ 15 h 16"/>
                <a:gd name="T22" fmla="*/ 15 w 23"/>
                <a:gd name="T23" fmla="*/ 13 h 16"/>
                <a:gd name="T24" fmla="*/ 22 w 23"/>
                <a:gd name="T25" fmla="*/ 10 h 16"/>
                <a:gd name="T26" fmla="*/ 22 w 23"/>
                <a:gd name="T27" fmla="*/ 9 h 16"/>
                <a:gd name="T28" fmla="*/ 21 w 23"/>
                <a:gd name="T29" fmla="*/ 7 h 16"/>
                <a:gd name="T30" fmla="*/ 16 w 23"/>
                <a:gd name="T31" fmla="*/ 2 h 16"/>
                <a:gd name="T32" fmla="*/ 16 w 23"/>
                <a:gd name="T33" fmla="*/ 1 h 16"/>
                <a:gd name="T34" fmla="*/ 16 w 23"/>
                <a:gd name="T35" fmla="*/ 1 h 16"/>
                <a:gd name="T36" fmla="*/ 16 w 23"/>
                <a:gd name="T37" fmla="*/ 0 h 16"/>
                <a:gd name="T38" fmla="*/ 2 w 23"/>
                <a:gd name="T39" fmla="*/ 3 h 16"/>
                <a:gd name="T40" fmla="*/ 2 w 23"/>
                <a:gd name="T41" fmla="*/ 3 h 16"/>
                <a:gd name="T42" fmla="*/ 1 w 23"/>
                <a:gd name="T43" fmla="*/ 11 h 16"/>
                <a:gd name="T44" fmla="*/ 6 w 23"/>
                <a:gd name="T4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 h="16">
                  <a:moveTo>
                    <a:pt x="6" y="16"/>
                  </a:moveTo>
                  <a:cubicBezTo>
                    <a:pt x="6" y="16"/>
                    <a:pt x="6" y="16"/>
                    <a:pt x="6" y="16"/>
                  </a:cubicBezTo>
                  <a:cubicBezTo>
                    <a:pt x="6" y="16"/>
                    <a:pt x="6" y="16"/>
                    <a:pt x="6" y="16"/>
                  </a:cubicBezTo>
                  <a:cubicBezTo>
                    <a:pt x="6" y="16"/>
                    <a:pt x="6" y="16"/>
                    <a:pt x="6" y="16"/>
                  </a:cubicBezTo>
                  <a:cubicBezTo>
                    <a:pt x="6" y="16"/>
                    <a:pt x="6" y="16"/>
                    <a:pt x="6" y="16"/>
                  </a:cubicBezTo>
                  <a:cubicBezTo>
                    <a:pt x="7" y="16"/>
                    <a:pt x="7" y="16"/>
                    <a:pt x="7" y="16"/>
                  </a:cubicBezTo>
                  <a:cubicBezTo>
                    <a:pt x="7" y="16"/>
                    <a:pt x="8" y="16"/>
                    <a:pt x="9" y="16"/>
                  </a:cubicBezTo>
                  <a:cubicBezTo>
                    <a:pt x="9" y="16"/>
                    <a:pt x="9" y="16"/>
                    <a:pt x="9" y="16"/>
                  </a:cubicBezTo>
                  <a:cubicBezTo>
                    <a:pt x="10" y="16"/>
                    <a:pt x="10" y="16"/>
                    <a:pt x="10" y="16"/>
                  </a:cubicBezTo>
                  <a:cubicBezTo>
                    <a:pt x="10" y="16"/>
                    <a:pt x="10" y="16"/>
                    <a:pt x="10" y="16"/>
                  </a:cubicBezTo>
                  <a:cubicBezTo>
                    <a:pt x="10" y="15"/>
                    <a:pt x="11" y="15"/>
                    <a:pt x="11" y="15"/>
                  </a:cubicBezTo>
                  <a:cubicBezTo>
                    <a:pt x="13" y="15"/>
                    <a:pt x="14" y="13"/>
                    <a:pt x="15" y="13"/>
                  </a:cubicBezTo>
                  <a:cubicBezTo>
                    <a:pt x="16" y="14"/>
                    <a:pt x="22" y="11"/>
                    <a:pt x="22" y="10"/>
                  </a:cubicBezTo>
                  <a:cubicBezTo>
                    <a:pt x="22" y="9"/>
                    <a:pt x="22" y="9"/>
                    <a:pt x="22" y="9"/>
                  </a:cubicBezTo>
                  <a:cubicBezTo>
                    <a:pt x="23" y="8"/>
                    <a:pt x="21" y="8"/>
                    <a:pt x="21" y="7"/>
                  </a:cubicBezTo>
                  <a:cubicBezTo>
                    <a:pt x="21" y="6"/>
                    <a:pt x="17" y="2"/>
                    <a:pt x="16" y="2"/>
                  </a:cubicBezTo>
                  <a:cubicBezTo>
                    <a:pt x="16" y="2"/>
                    <a:pt x="16" y="2"/>
                    <a:pt x="16" y="1"/>
                  </a:cubicBezTo>
                  <a:cubicBezTo>
                    <a:pt x="16" y="1"/>
                    <a:pt x="16" y="1"/>
                    <a:pt x="16" y="1"/>
                  </a:cubicBezTo>
                  <a:cubicBezTo>
                    <a:pt x="16" y="1"/>
                    <a:pt x="16" y="1"/>
                    <a:pt x="16" y="0"/>
                  </a:cubicBezTo>
                  <a:cubicBezTo>
                    <a:pt x="11" y="1"/>
                    <a:pt x="2" y="3"/>
                    <a:pt x="2" y="3"/>
                  </a:cubicBezTo>
                  <a:cubicBezTo>
                    <a:pt x="2" y="3"/>
                    <a:pt x="2" y="3"/>
                    <a:pt x="2" y="3"/>
                  </a:cubicBezTo>
                  <a:cubicBezTo>
                    <a:pt x="1" y="5"/>
                    <a:pt x="0" y="9"/>
                    <a:pt x="1" y="11"/>
                  </a:cubicBezTo>
                  <a:cubicBezTo>
                    <a:pt x="2" y="13"/>
                    <a:pt x="3" y="14"/>
                    <a:pt x="6" y="1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3" name="Freeform 82"/>
            <p:cNvSpPr>
              <a:spLocks/>
            </p:cNvSpPr>
            <p:nvPr/>
          </p:nvSpPr>
          <p:spPr bwMode="auto">
            <a:xfrm>
              <a:off x="9303788" y="4420734"/>
              <a:ext cx="495300" cy="292100"/>
            </a:xfrm>
            <a:custGeom>
              <a:avLst/>
              <a:gdLst>
                <a:gd name="T0" fmla="*/ 134 w 143"/>
                <a:gd name="T1" fmla="*/ 48 h 84"/>
                <a:gd name="T2" fmla="*/ 142 w 143"/>
                <a:gd name="T3" fmla="*/ 43 h 84"/>
                <a:gd name="T4" fmla="*/ 143 w 143"/>
                <a:gd name="T5" fmla="*/ 38 h 84"/>
                <a:gd name="T6" fmla="*/ 143 w 143"/>
                <a:gd name="T7" fmla="*/ 33 h 84"/>
                <a:gd name="T8" fmla="*/ 132 w 143"/>
                <a:gd name="T9" fmla="*/ 28 h 84"/>
                <a:gd name="T10" fmla="*/ 121 w 143"/>
                <a:gd name="T11" fmla="*/ 23 h 84"/>
                <a:gd name="T12" fmla="*/ 113 w 143"/>
                <a:gd name="T13" fmla="*/ 23 h 84"/>
                <a:gd name="T14" fmla="*/ 106 w 143"/>
                <a:gd name="T15" fmla="*/ 20 h 84"/>
                <a:gd name="T16" fmla="*/ 96 w 143"/>
                <a:gd name="T17" fmla="*/ 12 h 84"/>
                <a:gd name="T18" fmla="*/ 94 w 143"/>
                <a:gd name="T19" fmla="*/ 2 h 84"/>
                <a:gd name="T20" fmla="*/ 82 w 143"/>
                <a:gd name="T21" fmla="*/ 1 h 84"/>
                <a:gd name="T22" fmla="*/ 76 w 143"/>
                <a:gd name="T23" fmla="*/ 2 h 84"/>
                <a:gd name="T24" fmla="*/ 66 w 143"/>
                <a:gd name="T25" fmla="*/ 9 h 84"/>
                <a:gd name="T26" fmla="*/ 57 w 143"/>
                <a:gd name="T27" fmla="*/ 11 h 84"/>
                <a:gd name="T28" fmla="*/ 46 w 143"/>
                <a:gd name="T29" fmla="*/ 9 h 84"/>
                <a:gd name="T30" fmla="*/ 34 w 143"/>
                <a:gd name="T31" fmla="*/ 7 h 84"/>
                <a:gd name="T32" fmla="*/ 15 w 143"/>
                <a:gd name="T33" fmla="*/ 8 h 84"/>
                <a:gd name="T34" fmla="*/ 11 w 143"/>
                <a:gd name="T35" fmla="*/ 12 h 84"/>
                <a:gd name="T36" fmla="*/ 11 w 143"/>
                <a:gd name="T37" fmla="*/ 23 h 84"/>
                <a:gd name="T38" fmla="*/ 3 w 143"/>
                <a:gd name="T39" fmla="*/ 36 h 84"/>
                <a:gd name="T40" fmla="*/ 3 w 143"/>
                <a:gd name="T41" fmla="*/ 46 h 84"/>
                <a:gd name="T42" fmla="*/ 8 w 143"/>
                <a:gd name="T43" fmla="*/ 46 h 84"/>
                <a:gd name="T44" fmla="*/ 21 w 143"/>
                <a:gd name="T45" fmla="*/ 49 h 84"/>
                <a:gd name="T46" fmla="*/ 28 w 143"/>
                <a:gd name="T47" fmla="*/ 48 h 84"/>
                <a:gd name="T48" fmla="*/ 42 w 143"/>
                <a:gd name="T49" fmla="*/ 42 h 84"/>
                <a:gd name="T50" fmla="*/ 55 w 143"/>
                <a:gd name="T51" fmla="*/ 50 h 84"/>
                <a:gd name="T52" fmla="*/ 61 w 143"/>
                <a:gd name="T53" fmla="*/ 63 h 84"/>
                <a:gd name="T54" fmla="*/ 53 w 143"/>
                <a:gd name="T55" fmla="*/ 66 h 84"/>
                <a:gd name="T56" fmla="*/ 51 w 143"/>
                <a:gd name="T57" fmla="*/ 75 h 84"/>
                <a:gd name="T58" fmla="*/ 59 w 143"/>
                <a:gd name="T59" fmla="*/ 75 h 84"/>
                <a:gd name="T60" fmla="*/ 69 w 143"/>
                <a:gd name="T61" fmla="*/ 61 h 84"/>
                <a:gd name="T62" fmla="*/ 79 w 143"/>
                <a:gd name="T63" fmla="*/ 65 h 84"/>
                <a:gd name="T64" fmla="*/ 81 w 143"/>
                <a:gd name="T65" fmla="*/ 73 h 84"/>
                <a:gd name="T66" fmla="*/ 90 w 143"/>
                <a:gd name="T67" fmla="*/ 83 h 84"/>
                <a:gd name="T68" fmla="*/ 104 w 143"/>
                <a:gd name="T69" fmla="*/ 78 h 84"/>
                <a:gd name="T70" fmla="*/ 107 w 143"/>
                <a:gd name="T71" fmla="*/ 74 h 84"/>
                <a:gd name="T72" fmla="*/ 110 w 143"/>
                <a:gd name="T73" fmla="*/ 61 h 84"/>
                <a:gd name="T74" fmla="*/ 127 w 143"/>
                <a:gd name="T75" fmla="*/ 5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84">
                  <a:moveTo>
                    <a:pt x="127" y="52"/>
                  </a:moveTo>
                  <a:cubicBezTo>
                    <a:pt x="129" y="52"/>
                    <a:pt x="132" y="48"/>
                    <a:pt x="134" y="48"/>
                  </a:cubicBezTo>
                  <a:cubicBezTo>
                    <a:pt x="135" y="48"/>
                    <a:pt x="140" y="49"/>
                    <a:pt x="140" y="48"/>
                  </a:cubicBezTo>
                  <a:cubicBezTo>
                    <a:pt x="140" y="47"/>
                    <a:pt x="142" y="44"/>
                    <a:pt x="142" y="43"/>
                  </a:cubicBezTo>
                  <a:cubicBezTo>
                    <a:pt x="141" y="43"/>
                    <a:pt x="139" y="41"/>
                    <a:pt x="140" y="40"/>
                  </a:cubicBezTo>
                  <a:cubicBezTo>
                    <a:pt x="140" y="40"/>
                    <a:pt x="143" y="40"/>
                    <a:pt x="143" y="38"/>
                  </a:cubicBezTo>
                  <a:cubicBezTo>
                    <a:pt x="143" y="37"/>
                    <a:pt x="141" y="37"/>
                    <a:pt x="141" y="36"/>
                  </a:cubicBezTo>
                  <a:cubicBezTo>
                    <a:pt x="141" y="35"/>
                    <a:pt x="143" y="34"/>
                    <a:pt x="143" y="33"/>
                  </a:cubicBezTo>
                  <a:cubicBezTo>
                    <a:pt x="143" y="31"/>
                    <a:pt x="141" y="31"/>
                    <a:pt x="138" y="30"/>
                  </a:cubicBezTo>
                  <a:cubicBezTo>
                    <a:pt x="136" y="29"/>
                    <a:pt x="134" y="29"/>
                    <a:pt x="132" y="28"/>
                  </a:cubicBezTo>
                  <a:cubicBezTo>
                    <a:pt x="129" y="27"/>
                    <a:pt x="125" y="28"/>
                    <a:pt x="125" y="27"/>
                  </a:cubicBezTo>
                  <a:cubicBezTo>
                    <a:pt x="125" y="26"/>
                    <a:pt x="122" y="24"/>
                    <a:pt x="121" y="23"/>
                  </a:cubicBezTo>
                  <a:cubicBezTo>
                    <a:pt x="121" y="22"/>
                    <a:pt x="118" y="22"/>
                    <a:pt x="117" y="23"/>
                  </a:cubicBezTo>
                  <a:cubicBezTo>
                    <a:pt x="116" y="24"/>
                    <a:pt x="114" y="24"/>
                    <a:pt x="113" y="23"/>
                  </a:cubicBezTo>
                  <a:cubicBezTo>
                    <a:pt x="111" y="23"/>
                    <a:pt x="110" y="21"/>
                    <a:pt x="109" y="22"/>
                  </a:cubicBezTo>
                  <a:cubicBezTo>
                    <a:pt x="108" y="22"/>
                    <a:pt x="105" y="22"/>
                    <a:pt x="106" y="20"/>
                  </a:cubicBezTo>
                  <a:cubicBezTo>
                    <a:pt x="106" y="18"/>
                    <a:pt x="104" y="14"/>
                    <a:pt x="102" y="14"/>
                  </a:cubicBezTo>
                  <a:cubicBezTo>
                    <a:pt x="101" y="13"/>
                    <a:pt x="97" y="14"/>
                    <a:pt x="96" y="12"/>
                  </a:cubicBezTo>
                  <a:cubicBezTo>
                    <a:pt x="96" y="11"/>
                    <a:pt x="94" y="9"/>
                    <a:pt x="95" y="8"/>
                  </a:cubicBezTo>
                  <a:cubicBezTo>
                    <a:pt x="95" y="7"/>
                    <a:pt x="94" y="3"/>
                    <a:pt x="94" y="2"/>
                  </a:cubicBezTo>
                  <a:cubicBezTo>
                    <a:pt x="93" y="0"/>
                    <a:pt x="88" y="1"/>
                    <a:pt x="87" y="1"/>
                  </a:cubicBezTo>
                  <a:cubicBezTo>
                    <a:pt x="86" y="2"/>
                    <a:pt x="83" y="1"/>
                    <a:pt x="82" y="1"/>
                  </a:cubicBezTo>
                  <a:cubicBezTo>
                    <a:pt x="80" y="2"/>
                    <a:pt x="80" y="3"/>
                    <a:pt x="78" y="3"/>
                  </a:cubicBezTo>
                  <a:cubicBezTo>
                    <a:pt x="77" y="3"/>
                    <a:pt x="76" y="3"/>
                    <a:pt x="76" y="2"/>
                  </a:cubicBezTo>
                  <a:cubicBezTo>
                    <a:pt x="74" y="3"/>
                    <a:pt x="71" y="3"/>
                    <a:pt x="71" y="3"/>
                  </a:cubicBezTo>
                  <a:cubicBezTo>
                    <a:pt x="71" y="3"/>
                    <a:pt x="66" y="7"/>
                    <a:pt x="66" y="9"/>
                  </a:cubicBezTo>
                  <a:cubicBezTo>
                    <a:pt x="66" y="10"/>
                    <a:pt x="66" y="13"/>
                    <a:pt x="64" y="11"/>
                  </a:cubicBezTo>
                  <a:cubicBezTo>
                    <a:pt x="63" y="10"/>
                    <a:pt x="58" y="10"/>
                    <a:pt x="57" y="11"/>
                  </a:cubicBezTo>
                  <a:cubicBezTo>
                    <a:pt x="56" y="12"/>
                    <a:pt x="54" y="8"/>
                    <a:pt x="52" y="9"/>
                  </a:cubicBezTo>
                  <a:cubicBezTo>
                    <a:pt x="50" y="10"/>
                    <a:pt x="47" y="8"/>
                    <a:pt x="46" y="9"/>
                  </a:cubicBezTo>
                  <a:cubicBezTo>
                    <a:pt x="46" y="10"/>
                    <a:pt x="43" y="9"/>
                    <a:pt x="41" y="8"/>
                  </a:cubicBezTo>
                  <a:cubicBezTo>
                    <a:pt x="39" y="7"/>
                    <a:pt x="35" y="8"/>
                    <a:pt x="34" y="7"/>
                  </a:cubicBezTo>
                  <a:cubicBezTo>
                    <a:pt x="32" y="5"/>
                    <a:pt x="23" y="5"/>
                    <a:pt x="20" y="5"/>
                  </a:cubicBezTo>
                  <a:cubicBezTo>
                    <a:pt x="17" y="5"/>
                    <a:pt x="16" y="7"/>
                    <a:pt x="15" y="8"/>
                  </a:cubicBezTo>
                  <a:cubicBezTo>
                    <a:pt x="13" y="10"/>
                    <a:pt x="12" y="9"/>
                    <a:pt x="10" y="9"/>
                  </a:cubicBezTo>
                  <a:cubicBezTo>
                    <a:pt x="10" y="10"/>
                    <a:pt x="11" y="11"/>
                    <a:pt x="11" y="12"/>
                  </a:cubicBezTo>
                  <a:cubicBezTo>
                    <a:pt x="12" y="13"/>
                    <a:pt x="15" y="18"/>
                    <a:pt x="14" y="20"/>
                  </a:cubicBezTo>
                  <a:cubicBezTo>
                    <a:pt x="13" y="21"/>
                    <a:pt x="12" y="21"/>
                    <a:pt x="11" y="23"/>
                  </a:cubicBezTo>
                  <a:cubicBezTo>
                    <a:pt x="10" y="24"/>
                    <a:pt x="3" y="29"/>
                    <a:pt x="3" y="30"/>
                  </a:cubicBezTo>
                  <a:cubicBezTo>
                    <a:pt x="3" y="31"/>
                    <a:pt x="4" y="35"/>
                    <a:pt x="3" y="36"/>
                  </a:cubicBezTo>
                  <a:cubicBezTo>
                    <a:pt x="2" y="37"/>
                    <a:pt x="0" y="40"/>
                    <a:pt x="0" y="42"/>
                  </a:cubicBezTo>
                  <a:cubicBezTo>
                    <a:pt x="0" y="43"/>
                    <a:pt x="2" y="45"/>
                    <a:pt x="3" y="46"/>
                  </a:cubicBezTo>
                  <a:cubicBezTo>
                    <a:pt x="4" y="46"/>
                    <a:pt x="4" y="46"/>
                    <a:pt x="5" y="47"/>
                  </a:cubicBezTo>
                  <a:cubicBezTo>
                    <a:pt x="6" y="46"/>
                    <a:pt x="7" y="46"/>
                    <a:pt x="8" y="46"/>
                  </a:cubicBezTo>
                  <a:cubicBezTo>
                    <a:pt x="9" y="46"/>
                    <a:pt x="14" y="48"/>
                    <a:pt x="16" y="48"/>
                  </a:cubicBezTo>
                  <a:cubicBezTo>
                    <a:pt x="17" y="48"/>
                    <a:pt x="20" y="48"/>
                    <a:pt x="21" y="49"/>
                  </a:cubicBezTo>
                  <a:cubicBezTo>
                    <a:pt x="21" y="50"/>
                    <a:pt x="23" y="49"/>
                    <a:pt x="24" y="48"/>
                  </a:cubicBezTo>
                  <a:cubicBezTo>
                    <a:pt x="25" y="47"/>
                    <a:pt x="27" y="48"/>
                    <a:pt x="28" y="48"/>
                  </a:cubicBezTo>
                  <a:cubicBezTo>
                    <a:pt x="30" y="48"/>
                    <a:pt x="32" y="47"/>
                    <a:pt x="33" y="45"/>
                  </a:cubicBezTo>
                  <a:cubicBezTo>
                    <a:pt x="33" y="44"/>
                    <a:pt x="41" y="42"/>
                    <a:pt x="42" y="42"/>
                  </a:cubicBezTo>
                  <a:cubicBezTo>
                    <a:pt x="44" y="42"/>
                    <a:pt x="47" y="46"/>
                    <a:pt x="49" y="46"/>
                  </a:cubicBezTo>
                  <a:cubicBezTo>
                    <a:pt x="51" y="46"/>
                    <a:pt x="54" y="47"/>
                    <a:pt x="55" y="50"/>
                  </a:cubicBezTo>
                  <a:cubicBezTo>
                    <a:pt x="56" y="53"/>
                    <a:pt x="58" y="57"/>
                    <a:pt x="60" y="58"/>
                  </a:cubicBezTo>
                  <a:cubicBezTo>
                    <a:pt x="61" y="59"/>
                    <a:pt x="61" y="62"/>
                    <a:pt x="61" y="63"/>
                  </a:cubicBezTo>
                  <a:cubicBezTo>
                    <a:pt x="61" y="64"/>
                    <a:pt x="59" y="63"/>
                    <a:pt x="56" y="62"/>
                  </a:cubicBezTo>
                  <a:cubicBezTo>
                    <a:pt x="53" y="61"/>
                    <a:pt x="53" y="64"/>
                    <a:pt x="53" y="66"/>
                  </a:cubicBezTo>
                  <a:cubicBezTo>
                    <a:pt x="53" y="67"/>
                    <a:pt x="49" y="72"/>
                    <a:pt x="48" y="73"/>
                  </a:cubicBezTo>
                  <a:cubicBezTo>
                    <a:pt x="47" y="74"/>
                    <a:pt x="50" y="75"/>
                    <a:pt x="51" y="75"/>
                  </a:cubicBezTo>
                  <a:cubicBezTo>
                    <a:pt x="52" y="75"/>
                    <a:pt x="55" y="73"/>
                    <a:pt x="56" y="73"/>
                  </a:cubicBezTo>
                  <a:cubicBezTo>
                    <a:pt x="56" y="73"/>
                    <a:pt x="57" y="74"/>
                    <a:pt x="59" y="75"/>
                  </a:cubicBezTo>
                  <a:cubicBezTo>
                    <a:pt x="58" y="71"/>
                    <a:pt x="59" y="72"/>
                    <a:pt x="62" y="69"/>
                  </a:cubicBezTo>
                  <a:cubicBezTo>
                    <a:pt x="66" y="66"/>
                    <a:pt x="66" y="62"/>
                    <a:pt x="69" y="61"/>
                  </a:cubicBezTo>
                  <a:cubicBezTo>
                    <a:pt x="72" y="60"/>
                    <a:pt x="74" y="59"/>
                    <a:pt x="78" y="60"/>
                  </a:cubicBezTo>
                  <a:cubicBezTo>
                    <a:pt x="83" y="60"/>
                    <a:pt x="76" y="63"/>
                    <a:pt x="79" y="65"/>
                  </a:cubicBezTo>
                  <a:cubicBezTo>
                    <a:pt x="82" y="67"/>
                    <a:pt x="92" y="64"/>
                    <a:pt x="92" y="67"/>
                  </a:cubicBezTo>
                  <a:cubicBezTo>
                    <a:pt x="93" y="69"/>
                    <a:pt x="81" y="72"/>
                    <a:pt x="81" y="73"/>
                  </a:cubicBezTo>
                  <a:cubicBezTo>
                    <a:pt x="82" y="74"/>
                    <a:pt x="88" y="75"/>
                    <a:pt x="90" y="76"/>
                  </a:cubicBezTo>
                  <a:cubicBezTo>
                    <a:pt x="92" y="78"/>
                    <a:pt x="89" y="81"/>
                    <a:pt x="90" y="83"/>
                  </a:cubicBezTo>
                  <a:cubicBezTo>
                    <a:pt x="91" y="84"/>
                    <a:pt x="94" y="83"/>
                    <a:pt x="96" y="81"/>
                  </a:cubicBezTo>
                  <a:cubicBezTo>
                    <a:pt x="99" y="79"/>
                    <a:pt x="101" y="80"/>
                    <a:pt x="104" y="78"/>
                  </a:cubicBezTo>
                  <a:cubicBezTo>
                    <a:pt x="107" y="76"/>
                    <a:pt x="114" y="78"/>
                    <a:pt x="115" y="76"/>
                  </a:cubicBezTo>
                  <a:cubicBezTo>
                    <a:pt x="116" y="75"/>
                    <a:pt x="113" y="74"/>
                    <a:pt x="107" y="74"/>
                  </a:cubicBezTo>
                  <a:cubicBezTo>
                    <a:pt x="101" y="75"/>
                    <a:pt x="100" y="69"/>
                    <a:pt x="100" y="68"/>
                  </a:cubicBezTo>
                  <a:cubicBezTo>
                    <a:pt x="100" y="66"/>
                    <a:pt x="107" y="61"/>
                    <a:pt x="110" y="61"/>
                  </a:cubicBezTo>
                  <a:cubicBezTo>
                    <a:pt x="114" y="61"/>
                    <a:pt x="117" y="60"/>
                    <a:pt x="121" y="58"/>
                  </a:cubicBezTo>
                  <a:cubicBezTo>
                    <a:pt x="122" y="57"/>
                    <a:pt x="125" y="57"/>
                    <a:pt x="127" y="56"/>
                  </a:cubicBezTo>
                  <a:cubicBezTo>
                    <a:pt x="127" y="55"/>
                    <a:pt x="126" y="53"/>
                    <a:pt x="127" y="5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4" name="Freeform 83"/>
            <p:cNvSpPr>
              <a:spLocks/>
            </p:cNvSpPr>
            <p:nvPr/>
          </p:nvSpPr>
          <p:spPr bwMode="auto">
            <a:xfrm>
              <a:off x="9330775" y="4274684"/>
              <a:ext cx="260350" cy="192088"/>
            </a:xfrm>
            <a:custGeom>
              <a:avLst/>
              <a:gdLst>
                <a:gd name="T0" fmla="*/ 71 w 75"/>
                <a:gd name="T1" fmla="*/ 27 h 55"/>
                <a:gd name="T2" fmla="*/ 66 w 75"/>
                <a:gd name="T3" fmla="*/ 22 h 55"/>
                <a:gd name="T4" fmla="*/ 62 w 75"/>
                <a:gd name="T5" fmla="*/ 17 h 55"/>
                <a:gd name="T6" fmla="*/ 61 w 75"/>
                <a:gd name="T7" fmla="*/ 11 h 55"/>
                <a:gd name="T8" fmla="*/ 61 w 75"/>
                <a:gd name="T9" fmla="*/ 6 h 55"/>
                <a:gd name="T10" fmla="*/ 53 w 75"/>
                <a:gd name="T11" fmla="*/ 4 h 55"/>
                <a:gd name="T12" fmla="*/ 49 w 75"/>
                <a:gd name="T13" fmla="*/ 4 h 55"/>
                <a:gd name="T14" fmla="*/ 45 w 75"/>
                <a:gd name="T15" fmla="*/ 2 h 55"/>
                <a:gd name="T16" fmla="*/ 40 w 75"/>
                <a:gd name="T17" fmla="*/ 1 h 55"/>
                <a:gd name="T18" fmla="*/ 40 w 75"/>
                <a:gd name="T19" fmla="*/ 0 h 55"/>
                <a:gd name="T20" fmla="*/ 38 w 75"/>
                <a:gd name="T21" fmla="*/ 1 h 55"/>
                <a:gd name="T22" fmla="*/ 34 w 75"/>
                <a:gd name="T23" fmla="*/ 4 h 55"/>
                <a:gd name="T24" fmla="*/ 29 w 75"/>
                <a:gd name="T25" fmla="*/ 5 h 55"/>
                <a:gd name="T26" fmla="*/ 27 w 75"/>
                <a:gd name="T27" fmla="*/ 9 h 55"/>
                <a:gd name="T28" fmla="*/ 26 w 75"/>
                <a:gd name="T29" fmla="*/ 12 h 55"/>
                <a:gd name="T30" fmla="*/ 23 w 75"/>
                <a:gd name="T31" fmla="*/ 14 h 55"/>
                <a:gd name="T32" fmla="*/ 19 w 75"/>
                <a:gd name="T33" fmla="*/ 18 h 55"/>
                <a:gd name="T34" fmla="*/ 18 w 75"/>
                <a:gd name="T35" fmla="*/ 22 h 55"/>
                <a:gd name="T36" fmla="*/ 13 w 75"/>
                <a:gd name="T37" fmla="*/ 23 h 55"/>
                <a:gd name="T38" fmla="*/ 9 w 75"/>
                <a:gd name="T39" fmla="*/ 25 h 55"/>
                <a:gd name="T40" fmla="*/ 3 w 75"/>
                <a:gd name="T41" fmla="*/ 25 h 55"/>
                <a:gd name="T42" fmla="*/ 3 w 75"/>
                <a:gd name="T43" fmla="*/ 26 h 55"/>
                <a:gd name="T44" fmla="*/ 4 w 75"/>
                <a:gd name="T45" fmla="*/ 32 h 55"/>
                <a:gd name="T46" fmla="*/ 4 w 75"/>
                <a:gd name="T47" fmla="*/ 39 h 55"/>
                <a:gd name="T48" fmla="*/ 0 w 75"/>
                <a:gd name="T49" fmla="*/ 43 h 55"/>
                <a:gd name="T50" fmla="*/ 2 w 75"/>
                <a:gd name="T51" fmla="*/ 47 h 55"/>
                <a:gd name="T52" fmla="*/ 2 w 75"/>
                <a:gd name="T53" fmla="*/ 51 h 55"/>
                <a:gd name="T54" fmla="*/ 7 w 75"/>
                <a:gd name="T55" fmla="*/ 50 h 55"/>
                <a:gd name="T56" fmla="*/ 12 w 75"/>
                <a:gd name="T57" fmla="*/ 47 h 55"/>
                <a:gd name="T58" fmla="*/ 26 w 75"/>
                <a:gd name="T59" fmla="*/ 49 h 55"/>
                <a:gd name="T60" fmla="*/ 33 w 75"/>
                <a:gd name="T61" fmla="*/ 50 h 55"/>
                <a:gd name="T62" fmla="*/ 38 w 75"/>
                <a:gd name="T63" fmla="*/ 51 h 55"/>
                <a:gd name="T64" fmla="*/ 44 w 75"/>
                <a:gd name="T65" fmla="*/ 51 h 55"/>
                <a:gd name="T66" fmla="*/ 49 w 75"/>
                <a:gd name="T67" fmla="*/ 53 h 55"/>
                <a:gd name="T68" fmla="*/ 56 w 75"/>
                <a:gd name="T69" fmla="*/ 53 h 55"/>
                <a:gd name="T70" fmla="*/ 58 w 75"/>
                <a:gd name="T71" fmla="*/ 51 h 55"/>
                <a:gd name="T72" fmla="*/ 63 w 75"/>
                <a:gd name="T73" fmla="*/ 45 h 55"/>
                <a:gd name="T74" fmla="*/ 68 w 75"/>
                <a:gd name="T75" fmla="*/ 44 h 55"/>
                <a:gd name="T76" fmla="*/ 66 w 75"/>
                <a:gd name="T77" fmla="*/ 41 h 55"/>
                <a:gd name="T78" fmla="*/ 65 w 75"/>
                <a:gd name="T79" fmla="*/ 34 h 55"/>
                <a:gd name="T80" fmla="*/ 71 w 75"/>
                <a:gd name="T81" fmla="*/ 34 h 55"/>
                <a:gd name="T82" fmla="*/ 75 w 75"/>
                <a:gd name="T83" fmla="*/ 31 h 55"/>
                <a:gd name="T84" fmla="*/ 71 w 75"/>
                <a:gd name="T85"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5" h="55">
                  <a:moveTo>
                    <a:pt x="71" y="27"/>
                  </a:moveTo>
                  <a:cubicBezTo>
                    <a:pt x="69" y="26"/>
                    <a:pt x="68" y="23"/>
                    <a:pt x="66" y="22"/>
                  </a:cubicBezTo>
                  <a:cubicBezTo>
                    <a:pt x="64" y="21"/>
                    <a:pt x="64" y="18"/>
                    <a:pt x="62" y="17"/>
                  </a:cubicBezTo>
                  <a:cubicBezTo>
                    <a:pt x="60" y="16"/>
                    <a:pt x="61" y="13"/>
                    <a:pt x="61" y="11"/>
                  </a:cubicBezTo>
                  <a:cubicBezTo>
                    <a:pt x="61" y="9"/>
                    <a:pt x="62" y="6"/>
                    <a:pt x="61" y="6"/>
                  </a:cubicBezTo>
                  <a:cubicBezTo>
                    <a:pt x="60" y="5"/>
                    <a:pt x="55" y="3"/>
                    <a:pt x="53" y="4"/>
                  </a:cubicBezTo>
                  <a:cubicBezTo>
                    <a:pt x="51" y="5"/>
                    <a:pt x="50" y="5"/>
                    <a:pt x="49" y="4"/>
                  </a:cubicBezTo>
                  <a:cubicBezTo>
                    <a:pt x="48" y="2"/>
                    <a:pt x="47" y="1"/>
                    <a:pt x="45" y="2"/>
                  </a:cubicBezTo>
                  <a:cubicBezTo>
                    <a:pt x="43" y="2"/>
                    <a:pt x="42" y="1"/>
                    <a:pt x="40" y="1"/>
                  </a:cubicBezTo>
                  <a:cubicBezTo>
                    <a:pt x="40" y="0"/>
                    <a:pt x="40" y="0"/>
                    <a:pt x="40" y="0"/>
                  </a:cubicBezTo>
                  <a:cubicBezTo>
                    <a:pt x="39" y="0"/>
                    <a:pt x="38" y="0"/>
                    <a:pt x="38" y="1"/>
                  </a:cubicBezTo>
                  <a:cubicBezTo>
                    <a:pt x="36" y="2"/>
                    <a:pt x="36" y="4"/>
                    <a:pt x="34" y="4"/>
                  </a:cubicBezTo>
                  <a:cubicBezTo>
                    <a:pt x="33" y="4"/>
                    <a:pt x="31" y="3"/>
                    <a:pt x="29" y="5"/>
                  </a:cubicBezTo>
                  <a:cubicBezTo>
                    <a:pt x="27" y="6"/>
                    <a:pt x="27" y="8"/>
                    <a:pt x="27" y="9"/>
                  </a:cubicBezTo>
                  <a:cubicBezTo>
                    <a:pt x="27" y="10"/>
                    <a:pt x="27" y="12"/>
                    <a:pt x="26" y="12"/>
                  </a:cubicBezTo>
                  <a:cubicBezTo>
                    <a:pt x="24" y="12"/>
                    <a:pt x="25" y="14"/>
                    <a:pt x="23" y="14"/>
                  </a:cubicBezTo>
                  <a:cubicBezTo>
                    <a:pt x="22" y="15"/>
                    <a:pt x="19" y="17"/>
                    <a:pt x="19" y="18"/>
                  </a:cubicBezTo>
                  <a:cubicBezTo>
                    <a:pt x="19" y="19"/>
                    <a:pt x="19" y="22"/>
                    <a:pt x="18" y="22"/>
                  </a:cubicBezTo>
                  <a:cubicBezTo>
                    <a:pt x="17" y="22"/>
                    <a:pt x="14" y="22"/>
                    <a:pt x="13" y="23"/>
                  </a:cubicBezTo>
                  <a:cubicBezTo>
                    <a:pt x="12" y="25"/>
                    <a:pt x="11" y="26"/>
                    <a:pt x="9" y="25"/>
                  </a:cubicBezTo>
                  <a:cubicBezTo>
                    <a:pt x="8" y="25"/>
                    <a:pt x="5" y="25"/>
                    <a:pt x="3" y="25"/>
                  </a:cubicBezTo>
                  <a:cubicBezTo>
                    <a:pt x="3" y="25"/>
                    <a:pt x="3" y="25"/>
                    <a:pt x="3" y="26"/>
                  </a:cubicBezTo>
                  <a:cubicBezTo>
                    <a:pt x="2" y="28"/>
                    <a:pt x="3" y="30"/>
                    <a:pt x="4" y="32"/>
                  </a:cubicBezTo>
                  <a:cubicBezTo>
                    <a:pt x="5" y="33"/>
                    <a:pt x="6" y="38"/>
                    <a:pt x="4" y="39"/>
                  </a:cubicBezTo>
                  <a:cubicBezTo>
                    <a:pt x="3" y="39"/>
                    <a:pt x="0" y="41"/>
                    <a:pt x="0" y="43"/>
                  </a:cubicBezTo>
                  <a:cubicBezTo>
                    <a:pt x="0" y="44"/>
                    <a:pt x="3" y="45"/>
                    <a:pt x="2" y="47"/>
                  </a:cubicBezTo>
                  <a:cubicBezTo>
                    <a:pt x="2" y="48"/>
                    <a:pt x="2" y="50"/>
                    <a:pt x="2" y="51"/>
                  </a:cubicBezTo>
                  <a:cubicBezTo>
                    <a:pt x="4" y="51"/>
                    <a:pt x="5" y="52"/>
                    <a:pt x="7" y="50"/>
                  </a:cubicBezTo>
                  <a:cubicBezTo>
                    <a:pt x="8" y="49"/>
                    <a:pt x="9" y="47"/>
                    <a:pt x="12" y="47"/>
                  </a:cubicBezTo>
                  <a:cubicBezTo>
                    <a:pt x="15" y="47"/>
                    <a:pt x="24" y="47"/>
                    <a:pt x="26" y="49"/>
                  </a:cubicBezTo>
                  <a:cubicBezTo>
                    <a:pt x="27" y="50"/>
                    <a:pt x="31" y="49"/>
                    <a:pt x="33" y="50"/>
                  </a:cubicBezTo>
                  <a:cubicBezTo>
                    <a:pt x="35" y="51"/>
                    <a:pt x="38" y="52"/>
                    <a:pt x="38" y="51"/>
                  </a:cubicBezTo>
                  <a:cubicBezTo>
                    <a:pt x="39" y="50"/>
                    <a:pt x="42" y="52"/>
                    <a:pt x="44" y="51"/>
                  </a:cubicBezTo>
                  <a:cubicBezTo>
                    <a:pt x="46" y="50"/>
                    <a:pt x="48" y="54"/>
                    <a:pt x="49" y="53"/>
                  </a:cubicBezTo>
                  <a:cubicBezTo>
                    <a:pt x="50" y="52"/>
                    <a:pt x="55" y="52"/>
                    <a:pt x="56" y="53"/>
                  </a:cubicBezTo>
                  <a:cubicBezTo>
                    <a:pt x="58" y="55"/>
                    <a:pt x="58" y="52"/>
                    <a:pt x="58" y="51"/>
                  </a:cubicBezTo>
                  <a:cubicBezTo>
                    <a:pt x="58" y="49"/>
                    <a:pt x="63" y="45"/>
                    <a:pt x="63" y="45"/>
                  </a:cubicBezTo>
                  <a:cubicBezTo>
                    <a:pt x="63" y="45"/>
                    <a:pt x="66" y="45"/>
                    <a:pt x="68" y="44"/>
                  </a:cubicBezTo>
                  <a:cubicBezTo>
                    <a:pt x="67" y="44"/>
                    <a:pt x="67" y="43"/>
                    <a:pt x="66" y="41"/>
                  </a:cubicBezTo>
                  <a:cubicBezTo>
                    <a:pt x="66" y="37"/>
                    <a:pt x="64" y="35"/>
                    <a:pt x="65" y="34"/>
                  </a:cubicBezTo>
                  <a:cubicBezTo>
                    <a:pt x="66" y="32"/>
                    <a:pt x="69" y="35"/>
                    <a:pt x="71" y="34"/>
                  </a:cubicBezTo>
                  <a:cubicBezTo>
                    <a:pt x="73" y="34"/>
                    <a:pt x="75" y="32"/>
                    <a:pt x="75" y="31"/>
                  </a:cubicBezTo>
                  <a:cubicBezTo>
                    <a:pt x="75" y="29"/>
                    <a:pt x="72" y="27"/>
                    <a:pt x="71" y="2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5" name="Freeform 84"/>
            <p:cNvSpPr>
              <a:spLocks/>
            </p:cNvSpPr>
            <p:nvPr/>
          </p:nvSpPr>
          <p:spPr bwMode="auto">
            <a:xfrm>
              <a:off x="9265688" y="4198484"/>
              <a:ext cx="204788" cy="96838"/>
            </a:xfrm>
            <a:custGeom>
              <a:avLst/>
              <a:gdLst>
                <a:gd name="T0" fmla="*/ 20 w 59"/>
                <a:gd name="T1" fmla="*/ 20 h 28"/>
                <a:gd name="T2" fmla="*/ 30 w 59"/>
                <a:gd name="T3" fmla="*/ 20 h 28"/>
                <a:gd name="T4" fmla="*/ 35 w 59"/>
                <a:gd name="T5" fmla="*/ 22 h 28"/>
                <a:gd name="T6" fmla="*/ 42 w 59"/>
                <a:gd name="T7" fmla="*/ 26 h 28"/>
                <a:gd name="T8" fmla="*/ 46 w 59"/>
                <a:gd name="T9" fmla="*/ 28 h 28"/>
                <a:gd name="T10" fmla="*/ 48 w 59"/>
                <a:gd name="T11" fmla="*/ 27 h 28"/>
                <a:gd name="T12" fmla="*/ 53 w 59"/>
                <a:gd name="T13" fmla="*/ 26 h 28"/>
                <a:gd name="T14" fmla="*/ 57 w 59"/>
                <a:gd name="T15" fmla="*/ 23 h 28"/>
                <a:gd name="T16" fmla="*/ 59 w 59"/>
                <a:gd name="T17" fmla="*/ 22 h 28"/>
                <a:gd name="T18" fmla="*/ 57 w 59"/>
                <a:gd name="T19" fmla="*/ 17 h 28"/>
                <a:gd name="T20" fmla="*/ 55 w 59"/>
                <a:gd name="T21" fmla="*/ 12 h 28"/>
                <a:gd name="T22" fmla="*/ 54 w 59"/>
                <a:gd name="T23" fmla="*/ 8 h 28"/>
                <a:gd name="T24" fmla="*/ 53 w 59"/>
                <a:gd name="T25" fmla="*/ 6 h 28"/>
                <a:gd name="T26" fmla="*/ 45 w 59"/>
                <a:gd name="T27" fmla="*/ 5 h 28"/>
                <a:gd name="T28" fmla="*/ 37 w 59"/>
                <a:gd name="T29" fmla="*/ 1 h 28"/>
                <a:gd name="T30" fmla="*/ 28 w 59"/>
                <a:gd name="T31" fmla="*/ 1 h 28"/>
                <a:gd name="T32" fmla="*/ 27 w 59"/>
                <a:gd name="T33" fmla="*/ 9 h 28"/>
                <a:gd name="T34" fmla="*/ 21 w 59"/>
                <a:gd name="T35" fmla="*/ 12 h 28"/>
                <a:gd name="T36" fmla="*/ 14 w 59"/>
                <a:gd name="T37" fmla="*/ 3 h 28"/>
                <a:gd name="T38" fmla="*/ 6 w 59"/>
                <a:gd name="T39" fmla="*/ 7 h 28"/>
                <a:gd name="T40" fmla="*/ 3 w 59"/>
                <a:gd name="T41" fmla="*/ 13 h 28"/>
                <a:gd name="T42" fmla="*/ 2 w 59"/>
                <a:gd name="T43" fmla="*/ 21 h 28"/>
                <a:gd name="T44" fmla="*/ 2 w 59"/>
                <a:gd name="T45" fmla="*/ 22 h 28"/>
                <a:gd name="T46" fmla="*/ 8 w 59"/>
                <a:gd name="T47" fmla="*/ 20 h 28"/>
                <a:gd name="T48" fmla="*/ 20 w 59"/>
                <a:gd name="T49"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 h="28">
                  <a:moveTo>
                    <a:pt x="20" y="20"/>
                  </a:moveTo>
                  <a:cubicBezTo>
                    <a:pt x="22" y="20"/>
                    <a:pt x="27" y="21"/>
                    <a:pt x="30" y="20"/>
                  </a:cubicBezTo>
                  <a:cubicBezTo>
                    <a:pt x="33" y="19"/>
                    <a:pt x="33" y="22"/>
                    <a:pt x="35" y="22"/>
                  </a:cubicBezTo>
                  <a:cubicBezTo>
                    <a:pt x="37" y="21"/>
                    <a:pt x="40" y="24"/>
                    <a:pt x="42" y="26"/>
                  </a:cubicBezTo>
                  <a:cubicBezTo>
                    <a:pt x="44" y="27"/>
                    <a:pt x="45" y="27"/>
                    <a:pt x="46" y="28"/>
                  </a:cubicBezTo>
                  <a:cubicBezTo>
                    <a:pt x="47" y="28"/>
                    <a:pt x="47" y="27"/>
                    <a:pt x="48" y="27"/>
                  </a:cubicBezTo>
                  <a:cubicBezTo>
                    <a:pt x="50" y="25"/>
                    <a:pt x="52" y="26"/>
                    <a:pt x="53" y="26"/>
                  </a:cubicBezTo>
                  <a:cubicBezTo>
                    <a:pt x="55" y="26"/>
                    <a:pt x="55" y="24"/>
                    <a:pt x="57" y="23"/>
                  </a:cubicBezTo>
                  <a:cubicBezTo>
                    <a:pt x="57" y="22"/>
                    <a:pt x="58" y="22"/>
                    <a:pt x="59" y="22"/>
                  </a:cubicBezTo>
                  <a:cubicBezTo>
                    <a:pt x="58" y="21"/>
                    <a:pt x="58" y="18"/>
                    <a:pt x="57" y="17"/>
                  </a:cubicBezTo>
                  <a:cubicBezTo>
                    <a:pt x="56" y="16"/>
                    <a:pt x="54" y="14"/>
                    <a:pt x="55" y="12"/>
                  </a:cubicBezTo>
                  <a:cubicBezTo>
                    <a:pt x="55" y="11"/>
                    <a:pt x="55" y="9"/>
                    <a:pt x="54" y="8"/>
                  </a:cubicBezTo>
                  <a:cubicBezTo>
                    <a:pt x="53" y="7"/>
                    <a:pt x="53" y="7"/>
                    <a:pt x="53" y="6"/>
                  </a:cubicBezTo>
                  <a:cubicBezTo>
                    <a:pt x="50" y="6"/>
                    <a:pt x="46" y="5"/>
                    <a:pt x="45" y="5"/>
                  </a:cubicBezTo>
                  <a:cubicBezTo>
                    <a:pt x="43" y="6"/>
                    <a:pt x="38" y="1"/>
                    <a:pt x="37" y="1"/>
                  </a:cubicBezTo>
                  <a:cubicBezTo>
                    <a:pt x="36" y="0"/>
                    <a:pt x="32" y="0"/>
                    <a:pt x="28" y="1"/>
                  </a:cubicBezTo>
                  <a:cubicBezTo>
                    <a:pt x="26" y="3"/>
                    <a:pt x="28" y="5"/>
                    <a:pt x="27" y="9"/>
                  </a:cubicBezTo>
                  <a:cubicBezTo>
                    <a:pt x="27" y="13"/>
                    <a:pt x="23" y="12"/>
                    <a:pt x="21" y="12"/>
                  </a:cubicBezTo>
                  <a:cubicBezTo>
                    <a:pt x="19" y="12"/>
                    <a:pt x="15" y="5"/>
                    <a:pt x="14" y="3"/>
                  </a:cubicBezTo>
                  <a:cubicBezTo>
                    <a:pt x="13" y="2"/>
                    <a:pt x="9" y="5"/>
                    <a:pt x="6" y="7"/>
                  </a:cubicBezTo>
                  <a:cubicBezTo>
                    <a:pt x="3" y="9"/>
                    <a:pt x="5" y="12"/>
                    <a:pt x="3" y="13"/>
                  </a:cubicBezTo>
                  <a:cubicBezTo>
                    <a:pt x="1" y="15"/>
                    <a:pt x="0" y="18"/>
                    <a:pt x="2" y="21"/>
                  </a:cubicBezTo>
                  <a:cubicBezTo>
                    <a:pt x="2" y="21"/>
                    <a:pt x="2" y="21"/>
                    <a:pt x="2" y="22"/>
                  </a:cubicBezTo>
                  <a:cubicBezTo>
                    <a:pt x="4" y="21"/>
                    <a:pt x="7" y="21"/>
                    <a:pt x="8" y="20"/>
                  </a:cubicBezTo>
                  <a:cubicBezTo>
                    <a:pt x="11" y="18"/>
                    <a:pt x="18" y="20"/>
                    <a:pt x="20" y="2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6" name="Freeform 85"/>
            <p:cNvSpPr>
              <a:spLocks/>
            </p:cNvSpPr>
            <p:nvPr/>
          </p:nvSpPr>
          <p:spPr bwMode="auto">
            <a:xfrm>
              <a:off x="9265688" y="4260396"/>
              <a:ext cx="158750" cy="104775"/>
            </a:xfrm>
            <a:custGeom>
              <a:avLst/>
              <a:gdLst>
                <a:gd name="T0" fmla="*/ 6 w 46"/>
                <a:gd name="T1" fmla="*/ 15 h 30"/>
                <a:gd name="T2" fmla="*/ 11 w 46"/>
                <a:gd name="T3" fmla="*/ 17 h 30"/>
                <a:gd name="T4" fmla="*/ 16 w 46"/>
                <a:gd name="T5" fmla="*/ 19 h 30"/>
                <a:gd name="T6" fmla="*/ 16 w 46"/>
                <a:gd name="T7" fmla="*/ 25 h 30"/>
                <a:gd name="T8" fmla="*/ 22 w 46"/>
                <a:gd name="T9" fmla="*/ 29 h 30"/>
                <a:gd name="T10" fmla="*/ 28 w 46"/>
                <a:gd name="T11" fmla="*/ 29 h 30"/>
                <a:gd name="T12" fmla="*/ 32 w 46"/>
                <a:gd name="T13" fmla="*/ 27 h 30"/>
                <a:gd name="T14" fmla="*/ 37 w 46"/>
                <a:gd name="T15" fmla="*/ 26 h 30"/>
                <a:gd name="T16" fmla="*/ 38 w 46"/>
                <a:gd name="T17" fmla="*/ 22 h 30"/>
                <a:gd name="T18" fmla="*/ 42 w 46"/>
                <a:gd name="T19" fmla="*/ 18 h 30"/>
                <a:gd name="T20" fmla="*/ 45 w 46"/>
                <a:gd name="T21" fmla="*/ 16 h 30"/>
                <a:gd name="T22" fmla="*/ 46 w 46"/>
                <a:gd name="T23" fmla="*/ 13 h 30"/>
                <a:gd name="T24" fmla="*/ 46 w 46"/>
                <a:gd name="T25" fmla="*/ 10 h 30"/>
                <a:gd name="T26" fmla="*/ 42 w 46"/>
                <a:gd name="T27" fmla="*/ 8 h 30"/>
                <a:gd name="T28" fmla="*/ 35 w 46"/>
                <a:gd name="T29" fmla="*/ 4 h 30"/>
                <a:gd name="T30" fmla="*/ 30 w 46"/>
                <a:gd name="T31" fmla="*/ 2 h 30"/>
                <a:gd name="T32" fmla="*/ 20 w 46"/>
                <a:gd name="T33" fmla="*/ 2 h 30"/>
                <a:gd name="T34" fmla="*/ 8 w 46"/>
                <a:gd name="T35" fmla="*/ 2 h 30"/>
                <a:gd name="T36" fmla="*/ 2 w 46"/>
                <a:gd name="T37" fmla="*/ 4 h 30"/>
                <a:gd name="T38" fmla="*/ 1 w 46"/>
                <a:gd name="T39" fmla="*/ 12 h 30"/>
                <a:gd name="T40" fmla="*/ 1 w 46"/>
                <a:gd name="T41" fmla="*/ 14 h 30"/>
                <a:gd name="T42" fmla="*/ 6 w 46"/>
                <a:gd name="T4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6" y="15"/>
                  </a:moveTo>
                  <a:cubicBezTo>
                    <a:pt x="7" y="16"/>
                    <a:pt x="10" y="17"/>
                    <a:pt x="11" y="17"/>
                  </a:cubicBezTo>
                  <a:cubicBezTo>
                    <a:pt x="12" y="16"/>
                    <a:pt x="16" y="18"/>
                    <a:pt x="16" y="19"/>
                  </a:cubicBezTo>
                  <a:cubicBezTo>
                    <a:pt x="16" y="21"/>
                    <a:pt x="15" y="25"/>
                    <a:pt x="16" y="25"/>
                  </a:cubicBezTo>
                  <a:cubicBezTo>
                    <a:pt x="16" y="25"/>
                    <a:pt x="22" y="27"/>
                    <a:pt x="22" y="29"/>
                  </a:cubicBezTo>
                  <a:cubicBezTo>
                    <a:pt x="24" y="29"/>
                    <a:pt x="27" y="29"/>
                    <a:pt x="28" y="29"/>
                  </a:cubicBezTo>
                  <a:cubicBezTo>
                    <a:pt x="30" y="30"/>
                    <a:pt x="31" y="29"/>
                    <a:pt x="32" y="27"/>
                  </a:cubicBezTo>
                  <a:cubicBezTo>
                    <a:pt x="33" y="26"/>
                    <a:pt x="36" y="26"/>
                    <a:pt x="37" y="26"/>
                  </a:cubicBezTo>
                  <a:cubicBezTo>
                    <a:pt x="38" y="26"/>
                    <a:pt x="38" y="23"/>
                    <a:pt x="38" y="22"/>
                  </a:cubicBezTo>
                  <a:cubicBezTo>
                    <a:pt x="38" y="21"/>
                    <a:pt x="41" y="19"/>
                    <a:pt x="42" y="18"/>
                  </a:cubicBezTo>
                  <a:cubicBezTo>
                    <a:pt x="44" y="18"/>
                    <a:pt x="43" y="16"/>
                    <a:pt x="45" y="16"/>
                  </a:cubicBezTo>
                  <a:cubicBezTo>
                    <a:pt x="46" y="16"/>
                    <a:pt x="46" y="14"/>
                    <a:pt x="46" y="13"/>
                  </a:cubicBezTo>
                  <a:cubicBezTo>
                    <a:pt x="46" y="12"/>
                    <a:pt x="46" y="11"/>
                    <a:pt x="46" y="10"/>
                  </a:cubicBezTo>
                  <a:cubicBezTo>
                    <a:pt x="45" y="9"/>
                    <a:pt x="44" y="9"/>
                    <a:pt x="42" y="8"/>
                  </a:cubicBezTo>
                  <a:cubicBezTo>
                    <a:pt x="40" y="6"/>
                    <a:pt x="37" y="3"/>
                    <a:pt x="35" y="4"/>
                  </a:cubicBezTo>
                  <a:cubicBezTo>
                    <a:pt x="33" y="4"/>
                    <a:pt x="33" y="1"/>
                    <a:pt x="30" y="2"/>
                  </a:cubicBezTo>
                  <a:cubicBezTo>
                    <a:pt x="27" y="3"/>
                    <a:pt x="22" y="2"/>
                    <a:pt x="20" y="2"/>
                  </a:cubicBezTo>
                  <a:cubicBezTo>
                    <a:pt x="18" y="2"/>
                    <a:pt x="11" y="0"/>
                    <a:pt x="8" y="2"/>
                  </a:cubicBezTo>
                  <a:cubicBezTo>
                    <a:pt x="7" y="3"/>
                    <a:pt x="4" y="3"/>
                    <a:pt x="2" y="4"/>
                  </a:cubicBezTo>
                  <a:cubicBezTo>
                    <a:pt x="3" y="7"/>
                    <a:pt x="3" y="10"/>
                    <a:pt x="1" y="12"/>
                  </a:cubicBezTo>
                  <a:cubicBezTo>
                    <a:pt x="0" y="14"/>
                    <a:pt x="0" y="14"/>
                    <a:pt x="1" y="14"/>
                  </a:cubicBezTo>
                  <a:cubicBezTo>
                    <a:pt x="3" y="14"/>
                    <a:pt x="6" y="14"/>
                    <a:pt x="6" y="1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7" name="Freeform 86"/>
            <p:cNvSpPr>
              <a:spLocks/>
            </p:cNvSpPr>
            <p:nvPr/>
          </p:nvSpPr>
          <p:spPr bwMode="auto">
            <a:xfrm>
              <a:off x="8865638" y="4598534"/>
              <a:ext cx="125413" cy="68263"/>
            </a:xfrm>
            <a:custGeom>
              <a:avLst/>
              <a:gdLst>
                <a:gd name="T0" fmla="*/ 32 w 36"/>
                <a:gd name="T1" fmla="*/ 8 h 20"/>
                <a:gd name="T2" fmla="*/ 28 w 36"/>
                <a:gd name="T3" fmla="*/ 6 h 20"/>
                <a:gd name="T4" fmla="*/ 28 w 36"/>
                <a:gd name="T5" fmla="*/ 2 h 20"/>
                <a:gd name="T6" fmla="*/ 23 w 36"/>
                <a:gd name="T7" fmla="*/ 0 h 20"/>
                <a:gd name="T8" fmla="*/ 18 w 36"/>
                <a:gd name="T9" fmla="*/ 0 h 20"/>
                <a:gd name="T10" fmla="*/ 11 w 36"/>
                <a:gd name="T11" fmla="*/ 1 h 20"/>
                <a:gd name="T12" fmla="*/ 10 w 36"/>
                <a:gd name="T13" fmla="*/ 2 h 20"/>
                <a:gd name="T14" fmla="*/ 6 w 36"/>
                <a:gd name="T15" fmla="*/ 5 h 20"/>
                <a:gd name="T16" fmla="*/ 1 w 36"/>
                <a:gd name="T17" fmla="*/ 12 h 20"/>
                <a:gd name="T18" fmla="*/ 2 w 36"/>
                <a:gd name="T19" fmla="*/ 14 h 20"/>
                <a:gd name="T20" fmla="*/ 5 w 36"/>
                <a:gd name="T21" fmla="*/ 15 h 20"/>
                <a:gd name="T22" fmla="*/ 7 w 36"/>
                <a:gd name="T23" fmla="*/ 19 h 20"/>
                <a:gd name="T24" fmla="*/ 7 w 36"/>
                <a:gd name="T25" fmla="*/ 19 h 20"/>
                <a:gd name="T26" fmla="*/ 14 w 36"/>
                <a:gd name="T27" fmla="*/ 18 h 20"/>
                <a:gd name="T28" fmla="*/ 18 w 36"/>
                <a:gd name="T29" fmla="*/ 13 h 20"/>
                <a:gd name="T30" fmla="*/ 22 w 36"/>
                <a:gd name="T31" fmla="*/ 18 h 20"/>
                <a:gd name="T32" fmla="*/ 24 w 36"/>
                <a:gd name="T33" fmla="*/ 15 h 20"/>
                <a:gd name="T34" fmla="*/ 27 w 36"/>
                <a:gd name="T35" fmla="*/ 14 h 20"/>
                <a:gd name="T36" fmla="*/ 31 w 36"/>
                <a:gd name="T37" fmla="*/ 13 h 20"/>
                <a:gd name="T38" fmla="*/ 33 w 36"/>
                <a:gd name="T39" fmla="*/ 12 h 20"/>
                <a:gd name="T40" fmla="*/ 35 w 36"/>
                <a:gd name="T41" fmla="*/ 10 h 20"/>
                <a:gd name="T42" fmla="*/ 36 w 36"/>
                <a:gd name="T43" fmla="*/ 8 h 20"/>
                <a:gd name="T44" fmla="*/ 32 w 36"/>
                <a:gd name="T45"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0">
                  <a:moveTo>
                    <a:pt x="32" y="8"/>
                  </a:moveTo>
                  <a:cubicBezTo>
                    <a:pt x="31" y="9"/>
                    <a:pt x="28" y="6"/>
                    <a:pt x="28" y="6"/>
                  </a:cubicBezTo>
                  <a:cubicBezTo>
                    <a:pt x="28" y="5"/>
                    <a:pt x="28" y="3"/>
                    <a:pt x="28" y="2"/>
                  </a:cubicBezTo>
                  <a:cubicBezTo>
                    <a:pt x="27" y="2"/>
                    <a:pt x="25" y="1"/>
                    <a:pt x="23" y="0"/>
                  </a:cubicBezTo>
                  <a:cubicBezTo>
                    <a:pt x="21" y="0"/>
                    <a:pt x="20" y="0"/>
                    <a:pt x="18" y="0"/>
                  </a:cubicBezTo>
                  <a:cubicBezTo>
                    <a:pt x="17" y="1"/>
                    <a:pt x="13" y="1"/>
                    <a:pt x="11" y="1"/>
                  </a:cubicBezTo>
                  <a:cubicBezTo>
                    <a:pt x="11" y="1"/>
                    <a:pt x="11" y="2"/>
                    <a:pt x="10" y="2"/>
                  </a:cubicBezTo>
                  <a:cubicBezTo>
                    <a:pt x="8" y="2"/>
                    <a:pt x="6" y="4"/>
                    <a:pt x="6" y="5"/>
                  </a:cubicBezTo>
                  <a:cubicBezTo>
                    <a:pt x="6" y="7"/>
                    <a:pt x="2" y="9"/>
                    <a:pt x="1" y="12"/>
                  </a:cubicBezTo>
                  <a:cubicBezTo>
                    <a:pt x="0" y="15"/>
                    <a:pt x="0" y="16"/>
                    <a:pt x="2" y="14"/>
                  </a:cubicBezTo>
                  <a:cubicBezTo>
                    <a:pt x="3" y="12"/>
                    <a:pt x="5" y="13"/>
                    <a:pt x="5" y="15"/>
                  </a:cubicBezTo>
                  <a:cubicBezTo>
                    <a:pt x="5" y="16"/>
                    <a:pt x="8" y="17"/>
                    <a:pt x="7" y="19"/>
                  </a:cubicBezTo>
                  <a:cubicBezTo>
                    <a:pt x="7" y="19"/>
                    <a:pt x="7" y="19"/>
                    <a:pt x="7" y="19"/>
                  </a:cubicBezTo>
                  <a:cubicBezTo>
                    <a:pt x="9" y="19"/>
                    <a:pt x="13" y="18"/>
                    <a:pt x="14" y="18"/>
                  </a:cubicBezTo>
                  <a:cubicBezTo>
                    <a:pt x="15" y="18"/>
                    <a:pt x="17" y="13"/>
                    <a:pt x="18" y="13"/>
                  </a:cubicBezTo>
                  <a:cubicBezTo>
                    <a:pt x="18" y="12"/>
                    <a:pt x="20" y="16"/>
                    <a:pt x="22" y="18"/>
                  </a:cubicBezTo>
                  <a:cubicBezTo>
                    <a:pt x="24" y="20"/>
                    <a:pt x="24" y="17"/>
                    <a:pt x="24" y="15"/>
                  </a:cubicBezTo>
                  <a:cubicBezTo>
                    <a:pt x="24" y="14"/>
                    <a:pt x="26" y="13"/>
                    <a:pt x="27" y="14"/>
                  </a:cubicBezTo>
                  <a:cubicBezTo>
                    <a:pt x="28" y="14"/>
                    <a:pt x="31" y="14"/>
                    <a:pt x="31" y="13"/>
                  </a:cubicBezTo>
                  <a:cubicBezTo>
                    <a:pt x="31" y="11"/>
                    <a:pt x="32" y="12"/>
                    <a:pt x="33" y="12"/>
                  </a:cubicBezTo>
                  <a:cubicBezTo>
                    <a:pt x="34" y="12"/>
                    <a:pt x="35" y="10"/>
                    <a:pt x="35" y="10"/>
                  </a:cubicBezTo>
                  <a:cubicBezTo>
                    <a:pt x="36" y="8"/>
                    <a:pt x="36" y="8"/>
                    <a:pt x="36" y="8"/>
                  </a:cubicBezTo>
                  <a:cubicBezTo>
                    <a:pt x="35" y="8"/>
                    <a:pt x="33" y="7"/>
                    <a:pt x="32"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8" name="Freeform 87"/>
            <p:cNvSpPr>
              <a:spLocks/>
            </p:cNvSpPr>
            <p:nvPr/>
          </p:nvSpPr>
          <p:spPr bwMode="auto">
            <a:xfrm>
              <a:off x="8862463" y="4330246"/>
              <a:ext cx="249238" cy="280988"/>
            </a:xfrm>
            <a:custGeom>
              <a:avLst/>
              <a:gdLst>
                <a:gd name="T0" fmla="*/ 9 w 72"/>
                <a:gd name="T1" fmla="*/ 21 h 81"/>
                <a:gd name="T2" fmla="*/ 5 w 72"/>
                <a:gd name="T3" fmla="*/ 25 h 81"/>
                <a:gd name="T4" fmla="*/ 8 w 72"/>
                <a:gd name="T5" fmla="*/ 29 h 81"/>
                <a:gd name="T6" fmla="*/ 6 w 72"/>
                <a:gd name="T7" fmla="*/ 32 h 81"/>
                <a:gd name="T8" fmla="*/ 2 w 72"/>
                <a:gd name="T9" fmla="*/ 34 h 81"/>
                <a:gd name="T10" fmla="*/ 1 w 72"/>
                <a:gd name="T11" fmla="*/ 38 h 81"/>
                <a:gd name="T12" fmla="*/ 0 w 72"/>
                <a:gd name="T13" fmla="*/ 44 h 81"/>
                <a:gd name="T14" fmla="*/ 2 w 72"/>
                <a:gd name="T15" fmla="*/ 49 h 81"/>
                <a:gd name="T16" fmla="*/ 1 w 72"/>
                <a:gd name="T17" fmla="*/ 52 h 81"/>
                <a:gd name="T18" fmla="*/ 3 w 72"/>
                <a:gd name="T19" fmla="*/ 59 h 81"/>
                <a:gd name="T20" fmla="*/ 5 w 72"/>
                <a:gd name="T21" fmla="*/ 60 h 81"/>
                <a:gd name="T22" fmla="*/ 10 w 72"/>
                <a:gd name="T23" fmla="*/ 62 h 81"/>
                <a:gd name="T24" fmla="*/ 14 w 72"/>
                <a:gd name="T25" fmla="*/ 64 h 81"/>
                <a:gd name="T26" fmla="*/ 16 w 72"/>
                <a:gd name="T27" fmla="*/ 66 h 81"/>
                <a:gd name="T28" fmla="*/ 13 w 72"/>
                <a:gd name="T29" fmla="*/ 73 h 81"/>
                <a:gd name="T30" fmla="*/ 12 w 72"/>
                <a:gd name="T31" fmla="*/ 78 h 81"/>
                <a:gd name="T32" fmla="*/ 19 w 72"/>
                <a:gd name="T33" fmla="*/ 77 h 81"/>
                <a:gd name="T34" fmla="*/ 24 w 72"/>
                <a:gd name="T35" fmla="*/ 77 h 81"/>
                <a:gd name="T36" fmla="*/ 29 w 72"/>
                <a:gd name="T37" fmla="*/ 79 h 81"/>
                <a:gd name="T38" fmla="*/ 30 w 72"/>
                <a:gd name="T39" fmla="*/ 78 h 81"/>
                <a:gd name="T40" fmla="*/ 35 w 72"/>
                <a:gd name="T41" fmla="*/ 80 h 81"/>
                <a:gd name="T42" fmla="*/ 39 w 72"/>
                <a:gd name="T43" fmla="*/ 79 h 81"/>
                <a:gd name="T44" fmla="*/ 44 w 72"/>
                <a:gd name="T45" fmla="*/ 79 h 81"/>
                <a:gd name="T46" fmla="*/ 52 w 72"/>
                <a:gd name="T47" fmla="*/ 77 h 81"/>
                <a:gd name="T48" fmla="*/ 55 w 72"/>
                <a:gd name="T49" fmla="*/ 75 h 81"/>
                <a:gd name="T50" fmla="*/ 59 w 72"/>
                <a:gd name="T51" fmla="*/ 70 h 81"/>
                <a:gd name="T52" fmla="*/ 63 w 72"/>
                <a:gd name="T53" fmla="*/ 66 h 81"/>
                <a:gd name="T54" fmla="*/ 55 w 72"/>
                <a:gd name="T55" fmla="*/ 60 h 81"/>
                <a:gd name="T56" fmla="*/ 52 w 72"/>
                <a:gd name="T57" fmla="*/ 53 h 81"/>
                <a:gd name="T58" fmla="*/ 51 w 72"/>
                <a:gd name="T59" fmla="*/ 49 h 81"/>
                <a:gd name="T60" fmla="*/ 60 w 72"/>
                <a:gd name="T61" fmla="*/ 46 h 81"/>
                <a:gd name="T62" fmla="*/ 66 w 72"/>
                <a:gd name="T63" fmla="*/ 43 h 81"/>
                <a:gd name="T64" fmla="*/ 71 w 72"/>
                <a:gd name="T65" fmla="*/ 42 h 81"/>
                <a:gd name="T66" fmla="*/ 71 w 72"/>
                <a:gd name="T67" fmla="*/ 38 h 81"/>
                <a:gd name="T68" fmla="*/ 69 w 72"/>
                <a:gd name="T69" fmla="*/ 31 h 81"/>
                <a:gd name="T70" fmla="*/ 68 w 72"/>
                <a:gd name="T71" fmla="*/ 27 h 81"/>
                <a:gd name="T72" fmla="*/ 66 w 72"/>
                <a:gd name="T73" fmla="*/ 23 h 81"/>
                <a:gd name="T74" fmla="*/ 66 w 72"/>
                <a:gd name="T75" fmla="*/ 20 h 81"/>
                <a:gd name="T76" fmla="*/ 66 w 72"/>
                <a:gd name="T77" fmla="*/ 12 h 81"/>
                <a:gd name="T78" fmla="*/ 66 w 72"/>
                <a:gd name="T79" fmla="*/ 11 h 81"/>
                <a:gd name="T80" fmla="*/ 65 w 72"/>
                <a:gd name="T81" fmla="*/ 10 h 81"/>
                <a:gd name="T82" fmla="*/ 60 w 72"/>
                <a:gd name="T83" fmla="*/ 7 h 81"/>
                <a:gd name="T84" fmla="*/ 61 w 72"/>
                <a:gd name="T85" fmla="*/ 2 h 81"/>
                <a:gd name="T86" fmla="*/ 54 w 72"/>
                <a:gd name="T87" fmla="*/ 4 h 81"/>
                <a:gd name="T88" fmla="*/ 45 w 72"/>
                <a:gd name="T89" fmla="*/ 10 h 81"/>
                <a:gd name="T90" fmla="*/ 41 w 72"/>
                <a:gd name="T91" fmla="*/ 7 h 81"/>
                <a:gd name="T92" fmla="*/ 38 w 72"/>
                <a:gd name="T93" fmla="*/ 5 h 81"/>
                <a:gd name="T94" fmla="*/ 32 w 72"/>
                <a:gd name="T95" fmla="*/ 2 h 81"/>
                <a:gd name="T96" fmla="*/ 31 w 72"/>
                <a:gd name="T97" fmla="*/ 0 h 81"/>
                <a:gd name="T98" fmla="*/ 28 w 72"/>
                <a:gd name="T99" fmla="*/ 0 h 81"/>
                <a:gd name="T100" fmla="*/ 21 w 72"/>
                <a:gd name="T101" fmla="*/ 0 h 81"/>
                <a:gd name="T102" fmla="*/ 22 w 72"/>
                <a:gd name="T103" fmla="*/ 4 h 81"/>
                <a:gd name="T104" fmla="*/ 25 w 72"/>
                <a:gd name="T105" fmla="*/ 10 h 81"/>
                <a:gd name="T106" fmla="*/ 21 w 72"/>
                <a:gd name="T107" fmla="*/ 14 h 81"/>
                <a:gd name="T108" fmla="*/ 15 w 72"/>
                <a:gd name="T109" fmla="*/ 13 h 81"/>
                <a:gd name="T110" fmla="*/ 9 w 72"/>
                <a:gd name="T111" fmla="*/ 14 h 81"/>
                <a:gd name="T112" fmla="*/ 9 w 72"/>
                <a:gd name="T113" fmla="*/ 15 h 81"/>
                <a:gd name="T114" fmla="*/ 9 w 72"/>
                <a:gd name="T115"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 h="81">
                  <a:moveTo>
                    <a:pt x="9" y="21"/>
                  </a:moveTo>
                  <a:cubicBezTo>
                    <a:pt x="7" y="24"/>
                    <a:pt x="5" y="24"/>
                    <a:pt x="5" y="25"/>
                  </a:cubicBezTo>
                  <a:cubicBezTo>
                    <a:pt x="6" y="25"/>
                    <a:pt x="8" y="28"/>
                    <a:pt x="8" y="29"/>
                  </a:cubicBezTo>
                  <a:cubicBezTo>
                    <a:pt x="7" y="30"/>
                    <a:pt x="6" y="29"/>
                    <a:pt x="6" y="32"/>
                  </a:cubicBezTo>
                  <a:cubicBezTo>
                    <a:pt x="6" y="34"/>
                    <a:pt x="3" y="34"/>
                    <a:pt x="2" y="34"/>
                  </a:cubicBezTo>
                  <a:cubicBezTo>
                    <a:pt x="0" y="34"/>
                    <a:pt x="2" y="36"/>
                    <a:pt x="1" y="38"/>
                  </a:cubicBezTo>
                  <a:cubicBezTo>
                    <a:pt x="0" y="39"/>
                    <a:pt x="0" y="43"/>
                    <a:pt x="0" y="44"/>
                  </a:cubicBezTo>
                  <a:cubicBezTo>
                    <a:pt x="0" y="45"/>
                    <a:pt x="3" y="48"/>
                    <a:pt x="2" y="49"/>
                  </a:cubicBezTo>
                  <a:cubicBezTo>
                    <a:pt x="2" y="50"/>
                    <a:pt x="0" y="51"/>
                    <a:pt x="1" y="52"/>
                  </a:cubicBezTo>
                  <a:cubicBezTo>
                    <a:pt x="1" y="53"/>
                    <a:pt x="3" y="54"/>
                    <a:pt x="3" y="59"/>
                  </a:cubicBezTo>
                  <a:cubicBezTo>
                    <a:pt x="4" y="59"/>
                    <a:pt x="5" y="59"/>
                    <a:pt x="5" y="60"/>
                  </a:cubicBezTo>
                  <a:cubicBezTo>
                    <a:pt x="6" y="61"/>
                    <a:pt x="8" y="62"/>
                    <a:pt x="10" y="62"/>
                  </a:cubicBezTo>
                  <a:cubicBezTo>
                    <a:pt x="12" y="62"/>
                    <a:pt x="13" y="64"/>
                    <a:pt x="14" y="64"/>
                  </a:cubicBezTo>
                  <a:cubicBezTo>
                    <a:pt x="15" y="63"/>
                    <a:pt x="18" y="64"/>
                    <a:pt x="16" y="66"/>
                  </a:cubicBezTo>
                  <a:cubicBezTo>
                    <a:pt x="14" y="68"/>
                    <a:pt x="13" y="71"/>
                    <a:pt x="13" y="73"/>
                  </a:cubicBezTo>
                  <a:cubicBezTo>
                    <a:pt x="12" y="74"/>
                    <a:pt x="12" y="76"/>
                    <a:pt x="12" y="78"/>
                  </a:cubicBezTo>
                  <a:cubicBezTo>
                    <a:pt x="14" y="78"/>
                    <a:pt x="18" y="78"/>
                    <a:pt x="19" y="77"/>
                  </a:cubicBezTo>
                  <a:cubicBezTo>
                    <a:pt x="21" y="77"/>
                    <a:pt x="22" y="77"/>
                    <a:pt x="24" y="77"/>
                  </a:cubicBezTo>
                  <a:cubicBezTo>
                    <a:pt x="26" y="78"/>
                    <a:pt x="28" y="79"/>
                    <a:pt x="29" y="79"/>
                  </a:cubicBezTo>
                  <a:cubicBezTo>
                    <a:pt x="29" y="79"/>
                    <a:pt x="29" y="78"/>
                    <a:pt x="30" y="78"/>
                  </a:cubicBezTo>
                  <a:cubicBezTo>
                    <a:pt x="32" y="78"/>
                    <a:pt x="33" y="81"/>
                    <a:pt x="35" y="80"/>
                  </a:cubicBezTo>
                  <a:cubicBezTo>
                    <a:pt x="36" y="78"/>
                    <a:pt x="38" y="78"/>
                    <a:pt x="39" y="79"/>
                  </a:cubicBezTo>
                  <a:cubicBezTo>
                    <a:pt x="41" y="80"/>
                    <a:pt x="43" y="80"/>
                    <a:pt x="44" y="79"/>
                  </a:cubicBezTo>
                  <a:cubicBezTo>
                    <a:pt x="45" y="77"/>
                    <a:pt x="51" y="76"/>
                    <a:pt x="52" y="77"/>
                  </a:cubicBezTo>
                  <a:cubicBezTo>
                    <a:pt x="53" y="77"/>
                    <a:pt x="57" y="79"/>
                    <a:pt x="55" y="75"/>
                  </a:cubicBezTo>
                  <a:cubicBezTo>
                    <a:pt x="54" y="70"/>
                    <a:pt x="58" y="71"/>
                    <a:pt x="59" y="70"/>
                  </a:cubicBezTo>
                  <a:cubicBezTo>
                    <a:pt x="59" y="68"/>
                    <a:pt x="64" y="67"/>
                    <a:pt x="63" y="66"/>
                  </a:cubicBezTo>
                  <a:cubicBezTo>
                    <a:pt x="62" y="65"/>
                    <a:pt x="56" y="61"/>
                    <a:pt x="55" y="60"/>
                  </a:cubicBezTo>
                  <a:cubicBezTo>
                    <a:pt x="53" y="59"/>
                    <a:pt x="53" y="55"/>
                    <a:pt x="52" y="53"/>
                  </a:cubicBezTo>
                  <a:cubicBezTo>
                    <a:pt x="51" y="51"/>
                    <a:pt x="49" y="49"/>
                    <a:pt x="51" y="49"/>
                  </a:cubicBezTo>
                  <a:cubicBezTo>
                    <a:pt x="54" y="48"/>
                    <a:pt x="58" y="47"/>
                    <a:pt x="60" y="46"/>
                  </a:cubicBezTo>
                  <a:cubicBezTo>
                    <a:pt x="62" y="44"/>
                    <a:pt x="65" y="44"/>
                    <a:pt x="66" y="43"/>
                  </a:cubicBezTo>
                  <a:cubicBezTo>
                    <a:pt x="68" y="41"/>
                    <a:pt x="70" y="43"/>
                    <a:pt x="71" y="42"/>
                  </a:cubicBezTo>
                  <a:cubicBezTo>
                    <a:pt x="71" y="41"/>
                    <a:pt x="72" y="39"/>
                    <a:pt x="71" y="38"/>
                  </a:cubicBezTo>
                  <a:cubicBezTo>
                    <a:pt x="70" y="37"/>
                    <a:pt x="69" y="35"/>
                    <a:pt x="69" y="31"/>
                  </a:cubicBezTo>
                  <a:cubicBezTo>
                    <a:pt x="69" y="28"/>
                    <a:pt x="68" y="29"/>
                    <a:pt x="68" y="27"/>
                  </a:cubicBezTo>
                  <a:cubicBezTo>
                    <a:pt x="68" y="26"/>
                    <a:pt x="67" y="24"/>
                    <a:pt x="66" y="23"/>
                  </a:cubicBezTo>
                  <a:cubicBezTo>
                    <a:pt x="65" y="23"/>
                    <a:pt x="64" y="22"/>
                    <a:pt x="66" y="20"/>
                  </a:cubicBezTo>
                  <a:cubicBezTo>
                    <a:pt x="67" y="18"/>
                    <a:pt x="66" y="13"/>
                    <a:pt x="66" y="12"/>
                  </a:cubicBezTo>
                  <a:cubicBezTo>
                    <a:pt x="66" y="11"/>
                    <a:pt x="66" y="11"/>
                    <a:pt x="66" y="11"/>
                  </a:cubicBezTo>
                  <a:cubicBezTo>
                    <a:pt x="65" y="11"/>
                    <a:pt x="65" y="10"/>
                    <a:pt x="65" y="10"/>
                  </a:cubicBezTo>
                  <a:cubicBezTo>
                    <a:pt x="65" y="8"/>
                    <a:pt x="63" y="7"/>
                    <a:pt x="60" y="7"/>
                  </a:cubicBezTo>
                  <a:cubicBezTo>
                    <a:pt x="57" y="7"/>
                    <a:pt x="62" y="4"/>
                    <a:pt x="61" y="2"/>
                  </a:cubicBezTo>
                  <a:cubicBezTo>
                    <a:pt x="60" y="1"/>
                    <a:pt x="57" y="5"/>
                    <a:pt x="54" y="4"/>
                  </a:cubicBezTo>
                  <a:cubicBezTo>
                    <a:pt x="51" y="3"/>
                    <a:pt x="47" y="8"/>
                    <a:pt x="45" y="10"/>
                  </a:cubicBezTo>
                  <a:cubicBezTo>
                    <a:pt x="42" y="12"/>
                    <a:pt x="39" y="9"/>
                    <a:pt x="41" y="7"/>
                  </a:cubicBezTo>
                  <a:cubicBezTo>
                    <a:pt x="43" y="4"/>
                    <a:pt x="41" y="4"/>
                    <a:pt x="38" y="5"/>
                  </a:cubicBezTo>
                  <a:cubicBezTo>
                    <a:pt x="35" y="6"/>
                    <a:pt x="32" y="5"/>
                    <a:pt x="32" y="2"/>
                  </a:cubicBezTo>
                  <a:cubicBezTo>
                    <a:pt x="32" y="2"/>
                    <a:pt x="32" y="1"/>
                    <a:pt x="31" y="0"/>
                  </a:cubicBezTo>
                  <a:cubicBezTo>
                    <a:pt x="30" y="1"/>
                    <a:pt x="29" y="1"/>
                    <a:pt x="28" y="0"/>
                  </a:cubicBezTo>
                  <a:cubicBezTo>
                    <a:pt x="27" y="0"/>
                    <a:pt x="24" y="0"/>
                    <a:pt x="21" y="0"/>
                  </a:cubicBezTo>
                  <a:cubicBezTo>
                    <a:pt x="22" y="1"/>
                    <a:pt x="23" y="2"/>
                    <a:pt x="22" y="4"/>
                  </a:cubicBezTo>
                  <a:cubicBezTo>
                    <a:pt x="21" y="6"/>
                    <a:pt x="23" y="7"/>
                    <a:pt x="25" y="10"/>
                  </a:cubicBezTo>
                  <a:cubicBezTo>
                    <a:pt x="26" y="13"/>
                    <a:pt x="21" y="12"/>
                    <a:pt x="21" y="14"/>
                  </a:cubicBezTo>
                  <a:cubicBezTo>
                    <a:pt x="21" y="16"/>
                    <a:pt x="17" y="14"/>
                    <a:pt x="15" y="13"/>
                  </a:cubicBezTo>
                  <a:cubicBezTo>
                    <a:pt x="14" y="12"/>
                    <a:pt x="9" y="13"/>
                    <a:pt x="9" y="14"/>
                  </a:cubicBezTo>
                  <a:cubicBezTo>
                    <a:pt x="9" y="14"/>
                    <a:pt x="9" y="15"/>
                    <a:pt x="9" y="15"/>
                  </a:cubicBezTo>
                  <a:cubicBezTo>
                    <a:pt x="10" y="18"/>
                    <a:pt x="10" y="20"/>
                    <a:pt x="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9" name="Freeform 88"/>
            <p:cNvSpPr>
              <a:spLocks/>
            </p:cNvSpPr>
            <p:nvPr/>
          </p:nvSpPr>
          <p:spPr bwMode="auto">
            <a:xfrm>
              <a:off x="9268863" y="3649209"/>
              <a:ext cx="295275" cy="469900"/>
            </a:xfrm>
            <a:custGeom>
              <a:avLst/>
              <a:gdLst>
                <a:gd name="T0" fmla="*/ 72 w 85"/>
                <a:gd name="T1" fmla="*/ 113 h 135"/>
                <a:gd name="T2" fmla="*/ 84 w 85"/>
                <a:gd name="T3" fmla="*/ 102 h 135"/>
                <a:gd name="T4" fmla="*/ 82 w 85"/>
                <a:gd name="T5" fmla="*/ 96 h 135"/>
                <a:gd name="T6" fmla="*/ 72 w 85"/>
                <a:gd name="T7" fmla="*/ 88 h 135"/>
                <a:gd name="T8" fmla="*/ 77 w 85"/>
                <a:gd name="T9" fmla="*/ 83 h 135"/>
                <a:gd name="T10" fmla="*/ 72 w 85"/>
                <a:gd name="T11" fmla="*/ 79 h 135"/>
                <a:gd name="T12" fmla="*/ 74 w 85"/>
                <a:gd name="T13" fmla="*/ 75 h 135"/>
                <a:gd name="T14" fmla="*/ 70 w 85"/>
                <a:gd name="T15" fmla="*/ 72 h 135"/>
                <a:gd name="T16" fmla="*/ 71 w 85"/>
                <a:gd name="T17" fmla="*/ 70 h 135"/>
                <a:gd name="T18" fmla="*/ 70 w 85"/>
                <a:gd name="T19" fmla="*/ 64 h 135"/>
                <a:gd name="T20" fmla="*/ 73 w 85"/>
                <a:gd name="T21" fmla="*/ 59 h 135"/>
                <a:gd name="T22" fmla="*/ 65 w 85"/>
                <a:gd name="T23" fmla="*/ 47 h 135"/>
                <a:gd name="T24" fmla="*/ 68 w 85"/>
                <a:gd name="T25" fmla="*/ 42 h 135"/>
                <a:gd name="T26" fmla="*/ 73 w 85"/>
                <a:gd name="T27" fmla="*/ 36 h 135"/>
                <a:gd name="T28" fmla="*/ 67 w 85"/>
                <a:gd name="T29" fmla="*/ 30 h 135"/>
                <a:gd name="T30" fmla="*/ 62 w 85"/>
                <a:gd name="T31" fmla="*/ 27 h 135"/>
                <a:gd name="T32" fmla="*/ 61 w 85"/>
                <a:gd name="T33" fmla="*/ 23 h 135"/>
                <a:gd name="T34" fmla="*/ 62 w 85"/>
                <a:gd name="T35" fmla="*/ 19 h 135"/>
                <a:gd name="T36" fmla="*/ 65 w 85"/>
                <a:gd name="T37" fmla="*/ 16 h 135"/>
                <a:gd name="T38" fmla="*/ 67 w 85"/>
                <a:gd name="T39" fmla="*/ 13 h 135"/>
                <a:gd name="T40" fmla="*/ 67 w 85"/>
                <a:gd name="T41" fmla="*/ 9 h 135"/>
                <a:gd name="T42" fmla="*/ 58 w 85"/>
                <a:gd name="T43" fmla="*/ 3 h 135"/>
                <a:gd name="T44" fmla="*/ 52 w 85"/>
                <a:gd name="T45" fmla="*/ 3 h 135"/>
                <a:gd name="T46" fmla="*/ 44 w 85"/>
                <a:gd name="T47" fmla="*/ 5 h 135"/>
                <a:gd name="T48" fmla="*/ 39 w 85"/>
                <a:gd name="T49" fmla="*/ 10 h 135"/>
                <a:gd name="T50" fmla="*/ 37 w 85"/>
                <a:gd name="T51" fmla="*/ 17 h 135"/>
                <a:gd name="T52" fmla="*/ 34 w 85"/>
                <a:gd name="T53" fmla="*/ 22 h 135"/>
                <a:gd name="T54" fmla="*/ 29 w 85"/>
                <a:gd name="T55" fmla="*/ 21 h 135"/>
                <a:gd name="T56" fmla="*/ 23 w 85"/>
                <a:gd name="T57" fmla="*/ 20 h 135"/>
                <a:gd name="T58" fmla="*/ 14 w 85"/>
                <a:gd name="T59" fmla="*/ 20 h 135"/>
                <a:gd name="T60" fmla="*/ 6 w 85"/>
                <a:gd name="T61" fmla="*/ 13 h 135"/>
                <a:gd name="T62" fmla="*/ 0 w 85"/>
                <a:gd name="T63" fmla="*/ 17 h 135"/>
                <a:gd name="T64" fmla="*/ 9 w 85"/>
                <a:gd name="T65" fmla="*/ 24 h 135"/>
                <a:gd name="T66" fmla="*/ 21 w 85"/>
                <a:gd name="T67" fmla="*/ 31 h 135"/>
                <a:gd name="T68" fmla="*/ 21 w 85"/>
                <a:gd name="T69" fmla="*/ 38 h 135"/>
                <a:gd name="T70" fmla="*/ 23 w 85"/>
                <a:gd name="T71" fmla="*/ 45 h 135"/>
                <a:gd name="T72" fmla="*/ 23 w 85"/>
                <a:gd name="T73" fmla="*/ 52 h 135"/>
                <a:gd name="T74" fmla="*/ 24 w 85"/>
                <a:gd name="T75" fmla="*/ 57 h 135"/>
                <a:gd name="T76" fmla="*/ 25 w 85"/>
                <a:gd name="T77" fmla="*/ 61 h 135"/>
                <a:gd name="T78" fmla="*/ 32 w 85"/>
                <a:gd name="T79" fmla="*/ 63 h 135"/>
                <a:gd name="T80" fmla="*/ 34 w 85"/>
                <a:gd name="T81" fmla="*/ 69 h 135"/>
                <a:gd name="T82" fmla="*/ 33 w 85"/>
                <a:gd name="T83" fmla="*/ 72 h 135"/>
                <a:gd name="T84" fmla="*/ 29 w 85"/>
                <a:gd name="T85" fmla="*/ 76 h 135"/>
                <a:gd name="T86" fmla="*/ 20 w 85"/>
                <a:gd name="T87" fmla="*/ 84 h 135"/>
                <a:gd name="T88" fmla="*/ 16 w 85"/>
                <a:gd name="T89" fmla="*/ 88 h 135"/>
                <a:gd name="T90" fmla="*/ 11 w 85"/>
                <a:gd name="T91" fmla="*/ 92 h 135"/>
                <a:gd name="T92" fmla="*/ 6 w 85"/>
                <a:gd name="T93" fmla="*/ 95 h 135"/>
                <a:gd name="T94" fmla="*/ 2 w 85"/>
                <a:gd name="T95" fmla="*/ 100 h 135"/>
                <a:gd name="T96" fmla="*/ 3 w 85"/>
                <a:gd name="T97" fmla="*/ 104 h 135"/>
                <a:gd name="T98" fmla="*/ 3 w 85"/>
                <a:gd name="T99" fmla="*/ 110 h 135"/>
                <a:gd name="T100" fmla="*/ 5 w 85"/>
                <a:gd name="T101" fmla="*/ 119 h 135"/>
                <a:gd name="T102" fmla="*/ 3 w 85"/>
                <a:gd name="T103" fmla="*/ 127 h 135"/>
                <a:gd name="T104" fmla="*/ 10 w 85"/>
                <a:gd name="T105" fmla="*/ 130 h 135"/>
                <a:gd name="T106" fmla="*/ 15 w 85"/>
                <a:gd name="T107" fmla="*/ 133 h 135"/>
                <a:gd name="T108" fmla="*/ 24 w 85"/>
                <a:gd name="T109" fmla="*/ 135 h 135"/>
                <a:gd name="T110" fmla="*/ 49 w 85"/>
                <a:gd name="T111" fmla="*/ 129 h 135"/>
                <a:gd name="T112" fmla="*/ 56 w 85"/>
                <a:gd name="T113" fmla="*/ 128 h 135"/>
                <a:gd name="T114" fmla="*/ 60 w 85"/>
                <a:gd name="T115" fmla="*/ 123 h 135"/>
                <a:gd name="T116" fmla="*/ 72 w 85"/>
                <a:gd name="T117" fmla="*/ 113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 h="135">
                  <a:moveTo>
                    <a:pt x="72" y="113"/>
                  </a:moveTo>
                  <a:cubicBezTo>
                    <a:pt x="74" y="109"/>
                    <a:pt x="83" y="106"/>
                    <a:pt x="84" y="102"/>
                  </a:cubicBezTo>
                  <a:cubicBezTo>
                    <a:pt x="85" y="100"/>
                    <a:pt x="85" y="99"/>
                    <a:pt x="82" y="96"/>
                  </a:cubicBezTo>
                  <a:cubicBezTo>
                    <a:pt x="79" y="92"/>
                    <a:pt x="72" y="90"/>
                    <a:pt x="72" y="88"/>
                  </a:cubicBezTo>
                  <a:cubicBezTo>
                    <a:pt x="71" y="86"/>
                    <a:pt x="77" y="86"/>
                    <a:pt x="77" y="83"/>
                  </a:cubicBezTo>
                  <a:cubicBezTo>
                    <a:pt x="76" y="81"/>
                    <a:pt x="74" y="81"/>
                    <a:pt x="72" y="79"/>
                  </a:cubicBezTo>
                  <a:cubicBezTo>
                    <a:pt x="71" y="77"/>
                    <a:pt x="74" y="76"/>
                    <a:pt x="74" y="75"/>
                  </a:cubicBezTo>
                  <a:cubicBezTo>
                    <a:pt x="73" y="74"/>
                    <a:pt x="70" y="74"/>
                    <a:pt x="70" y="72"/>
                  </a:cubicBezTo>
                  <a:cubicBezTo>
                    <a:pt x="69" y="71"/>
                    <a:pt x="72" y="71"/>
                    <a:pt x="71" y="70"/>
                  </a:cubicBezTo>
                  <a:cubicBezTo>
                    <a:pt x="71" y="69"/>
                    <a:pt x="69" y="66"/>
                    <a:pt x="70" y="64"/>
                  </a:cubicBezTo>
                  <a:cubicBezTo>
                    <a:pt x="72" y="62"/>
                    <a:pt x="76" y="64"/>
                    <a:pt x="73" y="59"/>
                  </a:cubicBezTo>
                  <a:cubicBezTo>
                    <a:pt x="70" y="54"/>
                    <a:pt x="66" y="48"/>
                    <a:pt x="65" y="47"/>
                  </a:cubicBezTo>
                  <a:cubicBezTo>
                    <a:pt x="64" y="45"/>
                    <a:pt x="66" y="43"/>
                    <a:pt x="68" y="42"/>
                  </a:cubicBezTo>
                  <a:cubicBezTo>
                    <a:pt x="69" y="41"/>
                    <a:pt x="73" y="38"/>
                    <a:pt x="73" y="36"/>
                  </a:cubicBezTo>
                  <a:cubicBezTo>
                    <a:pt x="73" y="35"/>
                    <a:pt x="68" y="31"/>
                    <a:pt x="67" y="30"/>
                  </a:cubicBezTo>
                  <a:cubicBezTo>
                    <a:pt x="66" y="30"/>
                    <a:pt x="63" y="30"/>
                    <a:pt x="62" y="27"/>
                  </a:cubicBezTo>
                  <a:cubicBezTo>
                    <a:pt x="61" y="25"/>
                    <a:pt x="60" y="24"/>
                    <a:pt x="61" y="23"/>
                  </a:cubicBezTo>
                  <a:cubicBezTo>
                    <a:pt x="62" y="21"/>
                    <a:pt x="62" y="20"/>
                    <a:pt x="62" y="19"/>
                  </a:cubicBezTo>
                  <a:cubicBezTo>
                    <a:pt x="62" y="17"/>
                    <a:pt x="65" y="18"/>
                    <a:pt x="65" y="16"/>
                  </a:cubicBezTo>
                  <a:cubicBezTo>
                    <a:pt x="65" y="15"/>
                    <a:pt x="66" y="14"/>
                    <a:pt x="67" y="13"/>
                  </a:cubicBezTo>
                  <a:cubicBezTo>
                    <a:pt x="67" y="12"/>
                    <a:pt x="67" y="10"/>
                    <a:pt x="67" y="9"/>
                  </a:cubicBezTo>
                  <a:cubicBezTo>
                    <a:pt x="66" y="7"/>
                    <a:pt x="60" y="6"/>
                    <a:pt x="58" y="3"/>
                  </a:cubicBezTo>
                  <a:cubicBezTo>
                    <a:pt x="57" y="0"/>
                    <a:pt x="53" y="2"/>
                    <a:pt x="52" y="3"/>
                  </a:cubicBezTo>
                  <a:cubicBezTo>
                    <a:pt x="51" y="5"/>
                    <a:pt x="44" y="3"/>
                    <a:pt x="44" y="5"/>
                  </a:cubicBezTo>
                  <a:cubicBezTo>
                    <a:pt x="44" y="7"/>
                    <a:pt x="39" y="8"/>
                    <a:pt x="39" y="10"/>
                  </a:cubicBezTo>
                  <a:cubicBezTo>
                    <a:pt x="39" y="13"/>
                    <a:pt x="41" y="18"/>
                    <a:pt x="37" y="17"/>
                  </a:cubicBezTo>
                  <a:cubicBezTo>
                    <a:pt x="34" y="17"/>
                    <a:pt x="36" y="19"/>
                    <a:pt x="34" y="22"/>
                  </a:cubicBezTo>
                  <a:cubicBezTo>
                    <a:pt x="32" y="25"/>
                    <a:pt x="32" y="20"/>
                    <a:pt x="29" y="21"/>
                  </a:cubicBezTo>
                  <a:cubicBezTo>
                    <a:pt x="27" y="21"/>
                    <a:pt x="24" y="18"/>
                    <a:pt x="23" y="20"/>
                  </a:cubicBezTo>
                  <a:cubicBezTo>
                    <a:pt x="22" y="22"/>
                    <a:pt x="18" y="21"/>
                    <a:pt x="14" y="20"/>
                  </a:cubicBezTo>
                  <a:cubicBezTo>
                    <a:pt x="11" y="19"/>
                    <a:pt x="9" y="14"/>
                    <a:pt x="6" y="13"/>
                  </a:cubicBezTo>
                  <a:cubicBezTo>
                    <a:pt x="4" y="13"/>
                    <a:pt x="1" y="15"/>
                    <a:pt x="0" y="17"/>
                  </a:cubicBezTo>
                  <a:cubicBezTo>
                    <a:pt x="3" y="19"/>
                    <a:pt x="5" y="22"/>
                    <a:pt x="9" y="24"/>
                  </a:cubicBezTo>
                  <a:cubicBezTo>
                    <a:pt x="13" y="26"/>
                    <a:pt x="21" y="28"/>
                    <a:pt x="21" y="31"/>
                  </a:cubicBezTo>
                  <a:cubicBezTo>
                    <a:pt x="20" y="33"/>
                    <a:pt x="19" y="37"/>
                    <a:pt x="21" y="38"/>
                  </a:cubicBezTo>
                  <a:cubicBezTo>
                    <a:pt x="23" y="39"/>
                    <a:pt x="21" y="44"/>
                    <a:pt x="23" y="45"/>
                  </a:cubicBezTo>
                  <a:cubicBezTo>
                    <a:pt x="25" y="47"/>
                    <a:pt x="24" y="52"/>
                    <a:pt x="23" y="52"/>
                  </a:cubicBezTo>
                  <a:cubicBezTo>
                    <a:pt x="21" y="52"/>
                    <a:pt x="23" y="55"/>
                    <a:pt x="24" y="57"/>
                  </a:cubicBezTo>
                  <a:cubicBezTo>
                    <a:pt x="25" y="57"/>
                    <a:pt x="25" y="59"/>
                    <a:pt x="25" y="61"/>
                  </a:cubicBezTo>
                  <a:cubicBezTo>
                    <a:pt x="28" y="61"/>
                    <a:pt x="30" y="62"/>
                    <a:pt x="32" y="63"/>
                  </a:cubicBezTo>
                  <a:cubicBezTo>
                    <a:pt x="35" y="65"/>
                    <a:pt x="34" y="67"/>
                    <a:pt x="34" y="69"/>
                  </a:cubicBezTo>
                  <a:cubicBezTo>
                    <a:pt x="35" y="72"/>
                    <a:pt x="35" y="73"/>
                    <a:pt x="33" y="72"/>
                  </a:cubicBezTo>
                  <a:cubicBezTo>
                    <a:pt x="31" y="71"/>
                    <a:pt x="30" y="72"/>
                    <a:pt x="29" y="76"/>
                  </a:cubicBezTo>
                  <a:cubicBezTo>
                    <a:pt x="28" y="79"/>
                    <a:pt x="23" y="84"/>
                    <a:pt x="20" y="84"/>
                  </a:cubicBezTo>
                  <a:cubicBezTo>
                    <a:pt x="18" y="84"/>
                    <a:pt x="18" y="87"/>
                    <a:pt x="16" y="88"/>
                  </a:cubicBezTo>
                  <a:cubicBezTo>
                    <a:pt x="13" y="88"/>
                    <a:pt x="11" y="89"/>
                    <a:pt x="11" y="92"/>
                  </a:cubicBezTo>
                  <a:cubicBezTo>
                    <a:pt x="12" y="94"/>
                    <a:pt x="8" y="95"/>
                    <a:pt x="6" y="95"/>
                  </a:cubicBezTo>
                  <a:cubicBezTo>
                    <a:pt x="4" y="95"/>
                    <a:pt x="4" y="99"/>
                    <a:pt x="2" y="100"/>
                  </a:cubicBezTo>
                  <a:cubicBezTo>
                    <a:pt x="0" y="101"/>
                    <a:pt x="1" y="102"/>
                    <a:pt x="3" y="104"/>
                  </a:cubicBezTo>
                  <a:cubicBezTo>
                    <a:pt x="4" y="107"/>
                    <a:pt x="3" y="108"/>
                    <a:pt x="3" y="110"/>
                  </a:cubicBezTo>
                  <a:cubicBezTo>
                    <a:pt x="4" y="112"/>
                    <a:pt x="7" y="115"/>
                    <a:pt x="5" y="119"/>
                  </a:cubicBezTo>
                  <a:cubicBezTo>
                    <a:pt x="3" y="123"/>
                    <a:pt x="1" y="128"/>
                    <a:pt x="3" y="127"/>
                  </a:cubicBezTo>
                  <a:cubicBezTo>
                    <a:pt x="4" y="127"/>
                    <a:pt x="8" y="131"/>
                    <a:pt x="10" y="130"/>
                  </a:cubicBezTo>
                  <a:cubicBezTo>
                    <a:pt x="12" y="130"/>
                    <a:pt x="13" y="134"/>
                    <a:pt x="15" y="133"/>
                  </a:cubicBezTo>
                  <a:cubicBezTo>
                    <a:pt x="17" y="132"/>
                    <a:pt x="17" y="135"/>
                    <a:pt x="24" y="135"/>
                  </a:cubicBezTo>
                  <a:cubicBezTo>
                    <a:pt x="30" y="135"/>
                    <a:pt x="44" y="129"/>
                    <a:pt x="49" y="129"/>
                  </a:cubicBezTo>
                  <a:cubicBezTo>
                    <a:pt x="52" y="129"/>
                    <a:pt x="54" y="129"/>
                    <a:pt x="56" y="128"/>
                  </a:cubicBezTo>
                  <a:cubicBezTo>
                    <a:pt x="57" y="127"/>
                    <a:pt x="58" y="125"/>
                    <a:pt x="60" y="123"/>
                  </a:cubicBezTo>
                  <a:cubicBezTo>
                    <a:pt x="63" y="120"/>
                    <a:pt x="70" y="118"/>
                    <a:pt x="72" y="1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0" name="Freeform 89"/>
            <p:cNvSpPr>
              <a:spLocks/>
            </p:cNvSpPr>
            <p:nvPr/>
          </p:nvSpPr>
          <p:spPr bwMode="auto">
            <a:xfrm>
              <a:off x="9643513" y="5116059"/>
              <a:ext cx="590550" cy="471488"/>
            </a:xfrm>
            <a:custGeom>
              <a:avLst/>
              <a:gdLst>
                <a:gd name="T0" fmla="*/ 102 w 170"/>
                <a:gd name="T1" fmla="*/ 29 h 136"/>
                <a:gd name="T2" fmla="*/ 87 w 170"/>
                <a:gd name="T3" fmla="*/ 27 h 136"/>
                <a:gd name="T4" fmla="*/ 78 w 170"/>
                <a:gd name="T5" fmla="*/ 24 h 136"/>
                <a:gd name="T6" fmla="*/ 59 w 170"/>
                <a:gd name="T7" fmla="*/ 10 h 136"/>
                <a:gd name="T8" fmla="*/ 43 w 170"/>
                <a:gd name="T9" fmla="*/ 0 h 136"/>
                <a:gd name="T10" fmla="*/ 36 w 170"/>
                <a:gd name="T11" fmla="*/ 0 h 136"/>
                <a:gd name="T12" fmla="*/ 28 w 170"/>
                <a:gd name="T13" fmla="*/ 3 h 136"/>
                <a:gd name="T14" fmla="*/ 20 w 170"/>
                <a:gd name="T15" fmla="*/ 8 h 136"/>
                <a:gd name="T16" fmla="*/ 26 w 170"/>
                <a:gd name="T17" fmla="*/ 15 h 136"/>
                <a:gd name="T18" fmla="*/ 21 w 170"/>
                <a:gd name="T19" fmla="*/ 19 h 136"/>
                <a:gd name="T20" fmla="*/ 16 w 170"/>
                <a:gd name="T21" fmla="*/ 21 h 136"/>
                <a:gd name="T22" fmla="*/ 10 w 170"/>
                <a:gd name="T23" fmla="*/ 26 h 136"/>
                <a:gd name="T24" fmla="*/ 2 w 170"/>
                <a:gd name="T25" fmla="*/ 22 h 136"/>
                <a:gd name="T26" fmla="*/ 1 w 170"/>
                <a:gd name="T27" fmla="*/ 25 h 136"/>
                <a:gd name="T28" fmla="*/ 1 w 170"/>
                <a:gd name="T29" fmla="*/ 27 h 136"/>
                <a:gd name="T30" fmla="*/ 2 w 170"/>
                <a:gd name="T31" fmla="*/ 36 h 136"/>
                <a:gd name="T32" fmla="*/ 8 w 170"/>
                <a:gd name="T33" fmla="*/ 44 h 136"/>
                <a:gd name="T34" fmla="*/ 20 w 170"/>
                <a:gd name="T35" fmla="*/ 62 h 136"/>
                <a:gd name="T36" fmla="*/ 26 w 170"/>
                <a:gd name="T37" fmla="*/ 71 h 136"/>
                <a:gd name="T38" fmla="*/ 33 w 170"/>
                <a:gd name="T39" fmla="*/ 80 h 136"/>
                <a:gd name="T40" fmla="*/ 36 w 170"/>
                <a:gd name="T41" fmla="*/ 89 h 136"/>
                <a:gd name="T42" fmla="*/ 42 w 170"/>
                <a:gd name="T43" fmla="*/ 102 h 136"/>
                <a:gd name="T44" fmla="*/ 51 w 170"/>
                <a:gd name="T45" fmla="*/ 113 h 136"/>
                <a:gd name="T46" fmla="*/ 59 w 170"/>
                <a:gd name="T47" fmla="*/ 125 h 136"/>
                <a:gd name="T48" fmla="*/ 61 w 170"/>
                <a:gd name="T49" fmla="*/ 131 h 136"/>
                <a:gd name="T50" fmla="*/ 64 w 170"/>
                <a:gd name="T51" fmla="*/ 136 h 136"/>
                <a:gd name="T52" fmla="*/ 68 w 170"/>
                <a:gd name="T53" fmla="*/ 134 h 136"/>
                <a:gd name="T54" fmla="*/ 68 w 170"/>
                <a:gd name="T55" fmla="*/ 130 h 136"/>
                <a:gd name="T56" fmla="*/ 71 w 170"/>
                <a:gd name="T57" fmla="*/ 127 h 136"/>
                <a:gd name="T58" fmla="*/ 77 w 170"/>
                <a:gd name="T59" fmla="*/ 128 h 136"/>
                <a:gd name="T60" fmla="*/ 87 w 170"/>
                <a:gd name="T61" fmla="*/ 129 h 136"/>
                <a:gd name="T62" fmla="*/ 98 w 170"/>
                <a:gd name="T63" fmla="*/ 130 h 136"/>
                <a:gd name="T64" fmla="*/ 104 w 170"/>
                <a:gd name="T65" fmla="*/ 128 h 136"/>
                <a:gd name="T66" fmla="*/ 116 w 170"/>
                <a:gd name="T67" fmla="*/ 117 h 136"/>
                <a:gd name="T68" fmla="*/ 132 w 170"/>
                <a:gd name="T69" fmla="*/ 117 h 136"/>
                <a:gd name="T70" fmla="*/ 164 w 170"/>
                <a:gd name="T71" fmla="*/ 106 h 136"/>
                <a:gd name="T72" fmla="*/ 170 w 170"/>
                <a:gd name="T73" fmla="*/ 89 h 136"/>
                <a:gd name="T74" fmla="*/ 166 w 170"/>
                <a:gd name="T75" fmla="*/ 83 h 136"/>
                <a:gd name="T76" fmla="*/ 145 w 170"/>
                <a:gd name="T77" fmla="*/ 81 h 136"/>
                <a:gd name="T78" fmla="*/ 139 w 170"/>
                <a:gd name="T79" fmla="*/ 73 h 136"/>
                <a:gd name="T80" fmla="*/ 136 w 170"/>
                <a:gd name="T81" fmla="*/ 67 h 136"/>
                <a:gd name="T82" fmla="*/ 129 w 170"/>
                <a:gd name="T83" fmla="*/ 63 h 136"/>
                <a:gd name="T84" fmla="*/ 125 w 170"/>
                <a:gd name="T85" fmla="*/ 54 h 136"/>
                <a:gd name="T86" fmla="*/ 121 w 170"/>
                <a:gd name="T87" fmla="*/ 45 h 136"/>
                <a:gd name="T88" fmla="*/ 113 w 170"/>
                <a:gd name="T89" fmla="*/ 36 h 136"/>
                <a:gd name="T90" fmla="*/ 112 w 170"/>
                <a:gd name="T91" fmla="*/ 32 h 136"/>
                <a:gd name="T92" fmla="*/ 106 w 170"/>
                <a:gd name="T93" fmla="*/ 32 h 136"/>
                <a:gd name="T94" fmla="*/ 102 w 170"/>
                <a:gd name="T95" fmla="*/ 2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 h="136">
                  <a:moveTo>
                    <a:pt x="102" y="29"/>
                  </a:moveTo>
                  <a:cubicBezTo>
                    <a:pt x="102" y="29"/>
                    <a:pt x="89" y="27"/>
                    <a:pt x="87" y="27"/>
                  </a:cubicBezTo>
                  <a:cubicBezTo>
                    <a:pt x="86" y="27"/>
                    <a:pt x="81" y="26"/>
                    <a:pt x="78" y="24"/>
                  </a:cubicBezTo>
                  <a:cubicBezTo>
                    <a:pt x="75" y="21"/>
                    <a:pt x="61" y="11"/>
                    <a:pt x="59" y="10"/>
                  </a:cubicBezTo>
                  <a:cubicBezTo>
                    <a:pt x="56" y="8"/>
                    <a:pt x="46" y="1"/>
                    <a:pt x="43" y="0"/>
                  </a:cubicBezTo>
                  <a:cubicBezTo>
                    <a:pt x="40" y="0"/>
                    <a:pt x="40" y="0"/>
                    <a:pt x="36" y="0"/>
                  </a:cubicBezTo>
                  <a:cubicBezTo>
                    <a:pt x="33" y="0"/>
                    <a:pt x="34" y="3"/>
                    <a:pt x="28" y="3"/>
                  </a:cubicBezTo>
                  <a:cubicBezTo>
                    <a:pt x="21" y="3"/>
                    <a:pt x="18" y="7"/>
                    <a:pt x="20" y="8"/>
                  </a:cubicBezTo>
                  <a:cubicBezTo>
                    <a:pt x="22" y="9"/>
                    <a:pt x="28" y="14"/>
                    <a:pt x="26" y="15"/>
                  </a:cubicBezTo>
                  <a:cubicBezTo>
                    <a:pt x="24" y="16"/>
                    <a:pt x="24" y="19"/>
                    <a:pt x="21" y="19"/>
                  </a:cubicBezTo>
                  <a:cubicBezTo>
                    <a:pt x="19" y="19"/>
                    <a:pt x="16" y="19"/>
                    <a:pt x="16" y="21"/>
                  </a:cubicBezTo>
                  <a:cubicBezTo>
                    <a:pt x="16" y="23"/>
                    <a:pt x="13" y="26"/>
                    <a:pt x="10" y="26"/>
                  </a:cubicBezTo>
                  <a:cubicBezTo>
                    <a:pt x="8" y="26"/>
                    <a:pt x="4" y="24"/>
                    <a:pt x="2" y="22"/>
                  </a:cubicBezTo>
                  <a:cubicBezTo>
                    <a:pt x="1" y="25"/>
                    <a:pt x="1" y="25"/>
                    <a:pt x="1" y="25"/>
                  </a:cubicBezTo>
                  <a:cubicBezTo>
                    <a:pt x="1" y="27"/>
                    <a:pt x="1" y="27"/>
                    <a:pt x="1" y="27"/>
                  </a:cubicBezTo>
                  <a:cubicBezTo>
                    <a:pt x="1" y="28"/>
                    <a:pt x="0" y="35"/>
                    <a:pt x="2" y="36"/>
                  </a:cubicBezTo>
                  <a:cubicBezTo>
                    <a:pt x="4" y="37"/>
                    <a:pt x="5" y="40"/>
                    <a:pt x="8" y="44"/>
                  </a:cubicBezTo>
                  <a:cubicBezTo>
                    <a:pt x="12" y="48"/>
                    <a:pt x="20" y="59"/>
                    <a:pt x="20" y="62"/>
                  </a:cubicBezTo>
                  <a:cubicBezTo>
                    <a:pt x="20" y="65"/>
                    <a:pt x="21" y="68"/>
                    <a:pt x="26" y="71"/>
                  </a:cubicBezTo>
                  <a:cubicBezTo>
                    <a:pt x="31" y="74"/>
                    <a:pt x="31" y="78"/>
                    <a:pt x="33" y="80"/>
                  </a:cubicBezTo>
                  <a:cubicBezTo>
                    <a:pt x="36" y="82"/>
                    <a:pt x="35" y="84"/>
                    <a:pt x="36" y="89"/>
                  </a:cubicBezTo>
                  <a:cubicBezTo>
                    <a:pt x="36" y="94"/>
                    <a:pt x="38" y="100"/>
                    <a:pt x="42" y="102"/>
                  </a:cubicBezTo>
                  <a:cubicBezTo>
                    <a:pt x="46" y="105"/>
                    <a:pt x="49" y="108"/>
                    <a:pt x="51" y="113"/>
                  </a:cubicBezTo>
                  <a:cubicBezTo>
                    <a:pt x="53" y="118"/>
                    <a:pt x="56" y="122"/>
                    <a:pt x="59" y="125"/>
                  </a:cubicBezTo>
                  <a:cubicBezTo>
                    <a:pt x="61" y="128"/>
                    <a:pt x="60" y="129"/>
                    <a:pt x="61" y="131"/>
                  </a:cubicBezTo>
                  <a:cubicBezTo>
                    <a:pt x="62" y="132"/>
                    <a:pt x="63" y="134"/>
                    <a:pt x="64" y="136"/>
                  </a:cubicBezTo>
                  <a:cubicBezTo>
                    <a:pt x="66" y="135"/>
                    <a:pt x="68" y="134"/>
                    <a:pt x="68" y="134"/>
                  </a:cubicBezTo>
                  <a:cubicBezTo>
                    <a:pt x="68" y="133"/>
                    <a:pt x="67" y="131"/>
                    <a:pt x="68" y="130"/>
                  </a:cubicBezTo>
                  <a:cubicBezTo>
                    <a:pt x="68" y="129"/>
                    <a:pt x="70" y="127"/>
                    <a:pt x="71" y="127"/>
                  </a:cubicBezTo>
                  <a:cubicBezTo>
                    <a:pt x="72" y="126"/>
                    <a:pt x="74" y="128"/>
                    <a:pt x="77" y="128"/>
                  </a:cubicBezTo>
                  <a:cubicBezTo>
                    <a:pt x="80" y="127"/>
                    <a:pt x="86" y="128"/>
                    <a:pt x="87" y="129"/>
                  </a:cubicBezTo>
                  <a:cubicBezTo>
                    <a:pt x="88" y="129"/>
                    <a:pt x="96" y="129"/>
                    <a:pt x="98" y="130"/>
                  </a:cubicBezTo>
                  <a:cubicBezTo>
                    <a:pt x="100" y="132"/>
                    <a:pt x="102" y="131"/>
                    <a:pt x="104" y="128"/>
                  </a:cubicBezTo>
                  <a:cubicBezTo>
                    <a:pt x="105" y="125"/>
                    <a:pt x="115" y="118"/>
                    <a:pt x="116" y="117"/>
                  </a:cubicBezTo>
                  <a:cubicBezTo>
                    <a:pt x="117" y="117"/>
                    <a:pt x="128" y="117"/>
                    <a:pt x="132" y="117"/>
                  </a:cubicBezTo>
                  <a:cubicBezTo>
                    <a:pt x="136" y="116"/>
                    <a:pt x="163" y="107"/>
                    <a:pt x="164" y="106"/>
                  </a:cubicBezTo>
                  <a:cubicBezTo>
                    <a:pt x="165" y="105"/>
                    <a:pt x="170" y="91"/>
                    <a:pt x="170" y="89"/>
                  </a:cubicBezTo>
                  <a:cubicBezTo>
                    <a:pt x="170" y="88"/>
                    <a:pt x="168" y="83"/>
                    <a:pt x="166" y="83"/>
                  </a:cubicBezTo>
                  <a:cubicBezTo>
                    <a:pt x="164" y="84"/>
                    <a:pt x="147" y="82"/>
                    <a:pt x="145" y="81"/>
                  </a:cubicBezTo>
                  <a:cubicBezTo>
                    <a:pt x="145" y="81"/>
                    <a:pt x="140" y="77"/>
                    <a:pt x="139" y="73"/>
                  </a:cubicBezTo>
                  <a:cubicBezTo>
                    <a:pt x="138" y="72"/>
                    <a:pt x="137" y="69"/>
                    <a:pt x="136" y="67"/>
                  </a:cubicBezTo>
                  <a:cubicBezTo>
                    <a:pt x="134" y="68"/>
                    <a:pt x="131" y="67"/>
                    <a:pt x="129" y="63"/>
                  </a:cubicBezTo>
                  <a:cubicBezTo>
                    <a:pt x="128" y="62"/>
                    <a:pt x="124" y="56"/>
                    <a:pt x="125" y="54"/>
                  </a:cubicBezTo>
                  <a:cubicBezTo>
                    <a:pt x="127" y="52"/>
                    <a:pt x="124" y="48"/>
                    <a:pt x="121" y="45"/>
                  </a:cubicBezTo>
                  <a:cubicBezTo>
                    <a:pt x="119" y="43"/>
                    <a:pt x="114" y="39"/>
                    <a:pt x="113" y="36"/>
                  </a:cubicBezTo>
                  <a:cubicBezTo>
                    <a:pt x="113" y="35"/>
                    <a:pt x="113" y="34"/>
                    <a:pt x="112" y="32"/>
                  </a:cubicBezTo>
                  <a:cubicBezTo>
                    <a:pt x="106" y="32"/>
                    <a:pt x="106" y="32"/>
                    <a:pt x="106" y="32"/>
                  </a:cubicBezTo>
                  <a:lnTo>
                    <a:pt x="102" y="2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1" name="Freeform 90"/>
            <p:cNvSpPr>
              <a:spLocks/>
            </p:cNvSpPr>
            <p:nvPr/>
          </p:nvSpPr>
          <p:spPr bwMode="auto">
            <a:xfrm>
              <a:off x="10129288" y="5335134"/>
              <a:ext cx="222250" cy="249238"/>
            </a:xfrm>
            <a:custGeom>
              <a:avLst/>
              <a:gdLst>
                <a:gd name="T0" fmla="*/ 32 w 64"/>
                <a:gd name="T1" fmla="*/ 1 h 72"/>
                <a:gd name="T2" fmla="*/ 32 w 64"/>
                <a:gd name="T3" fmla="*/ 7 h 72"/>
                <a:gd name="T4" fmla="*/ 27 w 64"/>
                <a:gd name="T5" fmla="*/ 14 h 72"/>
                <a:gd name="T6" fmla="*/ 24 w 64"/>
                <a:gd name="T7" fmla="*/ 20 h 72"/>
                <a:gd name="T8" fmla="*/ 26 w 64"/>
                <a:gd name="T9" fmla="*/ 20 h 72"/>
                <a:gd name="T10" fmla="*/ 30 w 64"/>
                <a:gd name="T11" fmla="*/ 26 h 72"/>
                <a:gd name="T12" fmla="*/ 24 w 64"/>
                <a:gd name="T13" fmla="*/ 43 h 72"/>
                <a:gd name="T14" fmla="*/ 0 w 64"/>
                <a:gd name="T15" fmla="*/ 51 h 72"/>
                <a:gd name="T16" fmla="*/ 10 w 64"/>
                <a:gd name="T17" fmla="*/ 72 h 72"/>
                <a:gd name="T18" fmla="*/ 12 w 64"/>
                <a:gd name="T19" fmla="*/ 71 h 72"/>
                <a:gd name="T20" fmla="*/ 25 w 64"/>
                <a:gd name="T21" fmla="*/ 68 h 72"/>
                <a:gd name="T22" fmla="*/ 28 w 64"/>
                <a:gd name="T23" fmla="*/ 62 h 72"/>
                <a:gd name="T24" fmla="*/ 37 w 64"/>
                <a:gd name="T25" fmla="*/ 61 h 72"/>
                <a:gd name="T26" fmla="*/ 42 w 64"/>
                <a:gd name="T27" fmla="*/ 53 h 72"/>
                <a:gd name="T28" fmla="*/ 47 w 64"/>
                <a:gd name="T29" fmla="*/ 51 h 72"/>
                <a:gd name="T30" fmla="*/ 50 w 64"/>
                <a:gd name="T31" fmla="*/ 40 h 72"/>
                <a:gd name="T32" fmla="*/ 56 w 64"/>
                <a:gd name="T33" fmla="*/ 35 h 72"/>
                <a:gd name="T34" fmla="*/ 63 w 64"/>
                <a:gd name="T35" fmla="*/ 26 h 72"/>
                <a:gd name="T36" fmla="*/ 62 w 64"/>
                <a:gd name="T37" fmla="*/ 22 h 72"/>
                <a:gd name="T38" fmla="*/ 55 w 64"/>
                <a:gd name="T39" fmla="*/ 13 h 72"/>
                <a:gd name="T40" fmla="*/ 42 w 64"/>
                <a:gd name="T41" fmla="*/ 8 h 72"/>
                <a:gd name="T42" fmla="*/ 38 w 64"/>
                <a:gd name="T43" fmla="*/ 0 h 72"/>
                <a:gd name="T44" fmla="*/ 35 w 64"/>
                <a:gd name="T45" fmla="*/ 1 h 72"/>
                <a:gd name="T46" fmla="*/ 32 w 64"/>
                <a:gd name="T47" fmla="*/ 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72">
                  <a:moveTo>
                    <a:pt x="32" y="1"/>
                  </a:moveTo>
                  <a:cubicBezTo>
                    <a:pt x="32" y="7"/>
                    <a:pt x="32" y="7"/>
                    <a:pt x="32" y="7"/>
                  </a:cubicBezTo>
                  <a:cubicBezTo>
                    <a:pt x="27" y="14"/>
                    <a:pt x="27" y="14"/>
                    <a:pt x="27" y="14"/>
                  </a:cubicBezTo>
                  <a:cubicBezTo>
                    <a:pt x="24" y="20"/>
                    <a:pt x="24" y="20"/>
                    <a:pt x="24" y="20"/>
                  </a:cubicBezTo>
                  <a:cubicBezTo>
                    <a:pt x="25" y="20"/>
                    <a:pt x="25" y="21"/>
                    <a:pt x="26" y="20"/>
                  </a:cubicBezTo>
                  <a:cubicBezTo>
                    <a:pt x="28" y="20"/>
                    <a:pt x="30" y="25"/>
                    <a:pt x="30" y="26"/>
                  </a:cubicBezTo>
                  <a:cubicBezTo>
                    <a:pt x="30" y="28"/>
                    <a:pt x="25" y="42"/>
                    <a:pt x="24" y="43"/>
                  </a:cubicBezTo>
                  <a:cubicBezTo>
                    <a:pt x="23" y="44"/>
                    <a:pt x="9" y="48"/>
                    <a:pt x="0" y="51"/>
                  </a:cubicBezTo>
                  <a:cubicBezTo>
                    <a:pt x="2" y="56"/>
                    <a:pt x="6" y="64"/>
                    <a:pt x="10" y="72"/>
                  </a:cubicBezTo>
                  <a:cubicBezTo>
                    <a:pt x="10" y="71"/>
                    <a:pt x="11" y="71"/>
                    <a:pt x="12" y="71"/>
                  </a:cubicBezTo>
                  <a:cubicBezTo>
                    <a:pt x="16" y="68"/>
                    <a:pt x="21" y="69"/>
                    <a:pt x="25" y="68"/>
                  </a:cubicBezTo>
                  <a:cubicBezTo>
                    <a:pt x="28" y="67"/>
                    <a:pt x="25" y="65"/>
                    <a:pt x="28" y="62"/>
                  </a:cubicBezTo>
                  <a:cubicBezTo>
                    <a:pt x="31" y="60"/>
                    <a:pt x="35" y="61"/>
                    <a:pt x="37" y="61"/>
                  </a:cubicBezTo>
                  <a:cubicBezTo>
                    <a:pt x="38" y="60"/>
                    <a:pt x="39" y="54"/>
                    <a:pt x="42" y="53"/>
                  </a:cubicBezTo>
                  <a:cubicBezTo>
                    <a:pt x="44" y="52"/>
                    <a:pt x="47" y="53"/>
                    <a:pt x="47" y="51"/>
                  </a:cubicBezTo>
                  <a:cubicBezTo>
                    <a:pt x="47" y="48"/>
                    <a:pt x="47" y="40"/>
                    <a:pt x="50" y="40"/>
                  </a:cubicBezTo>
                  <a:cubicBezTo>
                    <a:pt x="52" y="39"/>
                    <a:pt x="56" y="37"/>
                    <a:pt x="56" y="35"/>
                  </a:cubicBezTo>
                  <a:cubicBezTo>
                    <a:pt x="56" y="34"/>
                    <a:pt x="61" y="29"/>
                    <a:pt x="63" y="26"/>
                  </a:cubicBezTo>
                  <a:cubicBezTo>
                    <a:pt x="64" y="23"/>
                    <a:pt x="64" y="22"/>
                    <a:pt x="62" y="22"/>
                  </a:cubicBezTo>
                  <a:cubicBezTo>
                    <a:pt x="60" y="21"/>
                    <a:pt x="56" y="15"/>
                    <a:pt x="55" y="13"/>
                  </a:cubicBezTo>
                  <a:cubicBezTo>
                    <a:pt x="54" y="11"/>
                    <a:pt x="48" y="12"/>
                    <a:pt x="42" y="8"/>
                  </a:cubicBezTo>
                  <a:cubicBezTo>
                    <a:pt x="40" y="6"/>
                    <a:pt x="38" y="3"/>
                    <a:pt x="38" y="0"/>
                  </a:cubicBezTo>
                  <a:cubicBezTo>
                    <a:pt x="35" y="1"/>
                    <a:pt x="35" y="1"/>
                    <a:pt x="35" y="1"/>
                  </a:cubicBezTo>
                  <a:lnTo>
                    <a:pt x="32" y="1"/>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2" name="Freeform 91"/>
            <p:cNvSpPr>
              <a:spLocks/>
            </p:cNvSpPr>
            <p:nvPr/>
          </p:nvSpPr>
          <p:spPr bwMode="auto">
            <a:xfrm>
              <a:off x="10091188" y="5303384"/>
              <a:ext cx="34925" cy="49213"/>
            </a:xfrm>
            <a:custGeom>
              <a:avLst/>
              <a:gdLst>
                <a:gd name="T0" fmla="*/ 7 w 10"/>
                <a:gd name="T1" fmla="*/ 13 h 14"/>
                <a:gd name="T2" fmla="*/ 7 w 10"/>
                <a:gd name="T3" fmla="*/ 11 h 14"/>
                <a:gd name="T4" fmla="*/ 6 w 10"/>
                <a:gd name="T5" fmla="*/ 1 h 14"/>
                <a:gd name="T6" fmla="*/ 1 w 10"/>
                <a:gd name="T7" fmla="*/ 9 h 14"/>
                <a:gd name="T8" fmla="*/ 0 w 10"/>
                <a:gd name="T9" fmla="*/ 9 h 14"/>
                <a:gd name="T10" fmla="*/ 7 w 10"/>
                <a:gd name="T11" fmla="*/ 13 h 14"/>
              </a:gdLst>
              <a:ahLst/>
              <a:cxnLst>
                <a:cxn ang="0">
                  <a:pos x="T0" y="T1"/>
                </a:cxn>
                <a:cxn ang="0">
                  <a:pos x="T2" y="T3"/>
                </a:cxn>
                <a:cxn ang="0">
                  <a:pos x="T4" y="T5"/>
                </a:cxn>
                <a:cxn ang="0">
                  <a:pos x="T6" y="T7"/>
                </a:cxn>
                <a:cxn ang="0">
                  <a:pos x="T8" y="T9"/>
                </a:cxn>
                <a:cxn ang="0">
                  <a:pos x="T10" y="T11"/>
                </a:cxn>
              </a:cxnLst>
              <a:rect l="0" t="0" r="r" b="b"/>
              <a:pathLst>
                <a:path w="10" h="14">
                  <a:moveTo>
                    <a:pt x="7" y="13"/>
                  </a:moveTo>
                  <a:cubicBezTo>
                    <a:pt x="7" y="13"/>
                    <a:pt x="7" y="12"/>
                    <a:pt x="7" y="11"/>
                  </a:cubicBezTo>
                  <a:cubicBezTo>
                    <a:pt x="9" y="9"/>
                    <a:pt x="10" y="2"/>
                    <a:pt x="6" y="1"/>
                  </a:cubicBezTo>
                  <a:cubicBezTo>
                    <a:pt x="3" y="0"/>
                    <a:pt x="1" y="7"/>
                    <a:pt x="1" y="9"/>
                  </a:cubicBezTo>
                  <a:cubicBezTo>
                    <a:pt x="1" y="9"/>
                    <a:pt x="1" y="9"/>
                    <a:pt x="0" y="9"/>
                  </a:cubicBezTo>
                  <a:cubicBezTo>
                    <a:pt x="2" y="13"/>
                    <a:pt x="5" y="14"/>
                    <a:pt x="7"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3" name="Freeform 92"/>
            <p:cNvSpPr>
              <a:spLocks/>
            </p:cNvSpPr>
            <p:nvPr/>
          </p:nvSpPr>
          <p:spPr bwMode="auto">
            <a:xfrm>
              <a:off x="10126113" y="5297034"/>
              <a:ext cx="134938" cy="106363"/>
            </a:xfrm>
            <a:custGeom>
              <a:avLst/>
              <a:gdLst>
                <a:gd name="T0" fmla="*/ 6 w 39"/>
                <a:gd name="T1" fmla="*/ 29 h 31"/>
                <a:gd name="T2" fmla="*/ 25 w 39"/>
                <a:gd name="T3" fmla="*/ 31 h 31"/>
                <a:gd name="T4" fmla="*/ 28 w 39"/>
                <a:gd name="T5" fmla="*/ 25 h 31"/>
                <a:gd name="T6" fmla="*/ 33 w 39"/>
                <a:gd name="T7" fmla="*/ 18 h 31"/>
                <a:gd name="T8" fmla="*/ 33 w 39"/>
                <a:gd name="T9" fmla="*/ 12 h 31"/>
                <a:gd name="T10" fmla="*/ 36 w 39"/>
                <a:gd name="T11" fmla="*/ 12 h 31"/>
                <a:gd name="T12" fmla="*/ 39 w 39"/>
                <a:gd name="T13" fmla="*/ 11 h 31"/>
                <a:gd name="T14" fmla="*/ 36 w 39"/>
                <a:gd name="T15" fmla="*/ 1 h 31"/>
                <a:gd name="T16" fmla="*/ 27 w 39"/>
                <a:gd name="T17" fmla="*/ 11 h 31"/>
                <a:gd name="T18" fmla="*/ 12 w 39"/>
                <a:gd name="T19" fmla="*/ 19 h 31"/>
                <a:gd name="T20" fmla="*/ 2 w 39"/>
                <a:gd name="T21" fmla="*/ 21 h 31"/>
                <a:gd name="T22" fmla="*/ 0 w 39"/>
                <a:gd name="T23" fmla="*/ 21 h 31"/>
                <a:gd name="T24" fmla="*/ 6 w 39"/>
                <a:gd name="T25"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31">
                  <a:moveTo>
                    <a:pt x="6" y="29"/>
                  </a:moveTo>
                  <a:cubicBezTo>
                    <a:pt x="7" y="30"/>
                    <a:pt x="20" y="31"/>
                    <a:pt x="25" y="31"/>
                  </a:cubicBezTo>
                  <a:cubicBezTo>
                    <a:pt x="28" y="25"/>
                    <a:pt x="28" y="25"/>
                    <a:pt x="28" y="25"/>
                  </a:cubicBezTo>
                  <a:cubicBezTo>
                    <a:pt x="33" y="18"/>
                    <a:pt x="33" y="18"/>
                    <a:pt x="33" y="18"/>
                  </a:cubicBezTo>
                  <a:cubicBezTo>
                    <a:pt x="33" y="12"/>
                    <a:pt x="33" y="12"/>
                    <a:pt x="33" y="12"/>
                  </a:cubicBezTo>
                  <a:cubicBezTo>
                    <a:pt x="36" y="12"/>
                    <a:pt x="36" y="12"/>
                    <a:pt x="36" y="12"/>
                  </a:cubicBezTo>
                  <a:cubicBezTo>
                    <a:pt x="39" y="11"/>
                    <a:pt x="39" y="11"/>
                    <a:pt x="39" y="11"/>
                  </a:cubicBezTo>
                  <a:cubicBezTo>
                    <a:pt x="37" y="6"/>
                    <a:pt x="37" y="1"/>
                    <a:pt x="36" y="1"/>
                  </a:cubicBezTo>
                  <a:cubicBezTo>
                    <a:pt x="35" y="0"/>
                    <a:pt x="29" y="7"/>
                    <a:pt x="27" y="11"/>
                  </a:cubicBezTo>
                  <a:cubicBezTo>
                    <a:pt x="24" y="16"/>
                    <a:pt x="18" y="20"/>
                    <a:pt x="12" y="19"/>
                  </a:cubicBezTo>
                  <a:cubicBezTo>
                    <a:pt x="6" y="17"/>
                    <a:pt x="4" y="20"/>
                    <a:pt x="2" y="21"/>
                  </a:cubicBezTo>
                  <a:cubicBezTo>
                    <a:pt x="2" y="21"/>
                    <a:pt x="1" y="21"/>
                    <a:pt x="0" y="21"/>
                  </a:cubicBezTo>
                  <a:cubicBezTo>
                    <a:pt x="1" y="25"/>
                    <a:pt x="6" y="29"/>
                    <a:pt x="6" y="2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4" name="Freeform 93"/>
            <p:cNvSpPr>
              <a:spLocks noEditPoints="1"/>
            </p:cNvSpPr>
            <p:nvPr/>
          </p:nvSpPr>
          <p:spPr bwMode="auto">
            <a:xfrm>
              <a:off x="11445325" y="5870121"/>
              <a:ext cx="544513" cy="166688"/>
            </a:xfrm>
            <a:custGeom>
              <a:avLst/>
              <a:gdLst>
                <a:gd name="T0" fmla="*/ 29 w 157"/>
                <a:gd name="T1" fmla="*/ 17 h 48"/>
                <a:gd name="T2" fmla="*/ 22 w 157"/>
                <a:gd name="T3" fmla="*/ 9 h 48"/>
                <a:gd name="T4" fmla="*/ 19 w 157"/>
                <a:gd name="T5" fmla="*/ 5 h 48"/>
                <a:gd name="T6" fmla="*/ 18 w 157"/>
                <a:gd name="T7" fmla="*/ 4 h 48"/>
                <a:gd name="T8" fmla="*/ 15 w 157"/>
                <a:gd name="T9" fmla="*/ 7 h 48"/>
                <a:gd name="T10" fmla="*/ 9 w 157"/>
                <a:gd name="T11" fmla="*/ 6 h 48"/>
                <a:gd name="T12" fmla="*/ 5 w 157"/>
                <a:gd name="T13" fmla="*/ 1 h 48"/>
                <a:gd name="T14" fmla="*/ 0 w 157"/>
                <a:gd name="T15" fmla="*/ 1 h 48"/>
                <a:gd name="T16" fmla="*/ 3 w 157"/>
                <a:gd name="T17" fmla="*/ 13 h 48"/>
                <a:gd name="T18" fmla="*/ 11 w 157"/>
                <a:gd name="T19" fmla="*/ 29 h 48"/>
                <a:gd name="T20" fmla="*/ 19 w 157"/>
                <a:gd name="T21" fmla="*/ 36 h 48"/>
                <a:gd name="T22" fmla="*/ 34 w 157"/>
                <a:gd name="T23" fmla="*/ 44 h 48"/>
                <a:gd name="T24" fmla="*/ 29 w 157"/>
                <a:gd name="T25" fmla="*/ 33 h 48"/>
                <a:gd name="T26" fmla="*/ 29 w 157"/>
                <a:gd name="T27" fmla="*/ 17 h 48"/>
                <a:gd name="T28" fmla="*/ 150 w 157"/>
                <a:gd name="T29" fmla="*/ 8 h 48"/>
                <a:gd name="T30" fmla="*/ 143 w 157"/>
                <a:gd name="T31" fmla="*/ 6 h 48"/>
                <a:gd name="T32" fmla="*/ 136 w 157"/>
                <a:gd name="T33" fmla="*/ 0 h 48"/>
                <a:gd name="T34" fmla="*/ 129 w 157"/>
                <a:gd name="T35" fmla="*/ 8 h 48"/>
                <a:gd name="T36" fmla="*/ 125 w 157"/>
                <a:gd name="T37" fmla="*/ 14 h 48"/>
                <a:gd name="T38" fmla="*/ 123 w 157"/>
                <a:gd name="T39" fmla="*/ 16 h 48"/>
                <a:gd name="T40" fmla="*/ 123 w 157"/>
                <a:gd name="T41" fmla="*/ 20 h 48"/>
                <a:gd name="T42" fmla="*/ 118 w 157"/>
                <a:gd name="T43" fmla="*/ 22 h 48"/>
                <a:gd name="T44" fmla="*/ 114 w 157"/>
                <a:gd name="T45" fmla="*/ 17 h 48"/>
                <a:gd name="T46" fmla="*/ 114 w 157"/>
                <a:gd name="T47" fmla="*/ 17 h 48"/>
                <a:gd name="T48" fmla="*/ 106 w 157"/>
                <a:gd name="T49" fmla="*/ 28 h 48"/>
                <a:gd name="T50" fmla="*/ 95 w 157"/>
                <a:gd name="T51" fmla="*/ 31 h 48"/>
                <a:gd name="T52" fmla="*/ 90 w 157"/>
                <a:gd name="T53" fmla="*/ 42 h 48"/>
                <a:gd name="T54" fmla="*/ 78 w 157"/>
                <a:gd name="T55" fmla="*/ 39 h 48"/>
                <a:gd name="T56" fmla="*/ 80 w 157"/>
                <a:gd name="T57" fmla="*/ 44 h 48"/>
                <a:gd name="T58" fmla="*/ 87 w 157"/>
                <a:gd name="T59" fmla="*/ 47 h 48"/>
                <a:gd name="T60" fmla="*/ 97 w 157"/>
                <a:gd name="T61" fmla="*/ 46 h 48"/>
                <a:gd name="T62" fmla="*/ 105 w 157"/>
                <a:gd name="T63" fmla="*/ 43 h 48"/>
                <a:gd name="T64" fmla="*/ 113 w 157"/>
                <a:gd name="T65" fmla="*/ 44 h 48"/>
                <a:gd name="T66" fmla="*/ 120 w 157"/>
                <a:gd name="T67" fmla="*/ 39 h 48"/>
                <a:gd name="T68" fmla="*/ 122 w 157"/>
                <a:gd name="T69" fmla="*/ 32 h 48"/>
                <a:gd name="T70" fmla="*/ 127 w 157"/>
                <a:gd name="T71" fmla="*/ 25 h 48"/>
                <a:gd name="T72" fmla="*/ 140 w 157"/>
                <a:gd name="T73" fmla="*/ 19 h 48"/>
                <a:gd name="T74" fmla="*/ 143 w 157"/>
                <a:gd name="T75" fmla="*/ 21 h 48"/>
                <a:gd name="T76" fmla="*/ 148 w 157"/>
                <a:gd name="T77" fmla="*/ 16 h 48"/>
                <a:gd name="T78" fmla="*/ 156 w 157"/>
                <a:gd name="T79" fmla="*/ 13 h 48"/>
                <a:gd name="T80" fmla="*/ 150 w 157"/>
                <a:gd name="T81"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7" h="48">
                  <a:moveTo>
                    <a:pt x="29" y="17"/>
                  </a:moveTo>
                  <a:cubicBezTo>
                    <a:pt x="29" y="12"/>
                    <a:pt x="24" y="12"/>
                    <a:pt x="22" y="9"/>
                  </a:cubicBezTo>
                  <a:cubicBezTo>
                    <a:pt x="21" y="5"/>
                    <a:pt x="19" y="7"/>
                    <a:pt x="19" y="5"/>
                  </a:cubicBezTo>
                  <a:cubicBezTo>
                    <a:pt x="18" y="5"/>
                    <a:pt x="18" y="4"/>
                    <a:pt x="18" y="4"/>
                  </a:cubicBezTo>
                  <a:cubicBezTo>
                    <a:pt x="15" y="5"/>
                    <a:pt x="16" y="7"/>
                    <a:pt x="15" y="7"/>
                  </a:cubicBezTo>
                  <a:cubicBezTo>
                    <a:pt x="14" y="7"/>
                    <a:pt x="9" y="8"/>
                    <a:pt x="9" y="6"/>
                  </a:cubicBezTo>
                  <a:cubicBezTo>
                    <a:pt x="9" y="5"/>
                    <a:pt x="8" y="2"/>
                    <a:pt x="5" y="1"/>
                  </a:cubicBezTo>
                  <a:cubicBezTo>
                    <a:pt x="4" y="1"/>
                    <a:pt x="2" y="1"/>
                    <a:pt x="0" y="1"/>
                  </a:cubicBezTo>
                  <a:cubicBezTo>
                    <a:pt x="2" y="5"/>
                    <a:pt x="3" y="10"/>
                    <a:pt x="3" y="13"/>
                  </a:cubicBezTo>
                  <a:cubicBezTo>
                    <a:pt x="3" y="18"/>
                    <a:pt x="10" y="26"/>
                    <a:pt x="11" y="29"/>
                  </a:cubicBezTo>
                  <a:cubicBezTo>
                    <a:pt x="12" y="32"/>
                    <a:pt x="14" y="33"/>
                    <a:pt x="19" y="36"/>
                  </a:cubicBezTo>
                  <a:cubicBezTo>
                    <a:pt x="23" y="40"/>
                    <a:pt x="32" y="45"/>
                    <a:pt x="34" y="44"/>
                  </a:cubicBezTo>
                  <a:cubicBezTo>
                    <a:pt x="36" y="43"/>
                    <a:pt x="31" y="35"/>
                    <a:pt x="29" y="33"/>
                  </a:cubicBezTo>
                  <a:cubicBezTo>
                    <a:pt x="26" y="30"/>
                    <a:pt x="28" y="23"/>
                    <a:pt x="29" y="17"/>
                  </a:cubicBezTo>
                  <a:close/>
                  <a:moveTo>
                    <a:pt x="150" y="8"/>
                  </a:moveTo>
                  <a:cubicBezTo>
                    <a:pt x="148" y="9"/>
                    <a:pt x="143" y="8"/>
                    <a:pt x="143" y="6"/>
                  </a:cubicBezTo>
                  <a:cubicBezTo>
                    <a:pt x="143" y="4"/>
                    <a:pt x="139" y="0"/>
                    <a:pt x="136" y="0"/>
                  </a:cubicBezTo>
                  <a:cubicBezTo>
                    <a:pt x="133" y="0"/>
                    <a:pt x="130" y="6"/>
                    <a:pt x="129" y="8"/>
                  </a:cubicBezTo>
                  <a:cubicBezTo>
                    <a:pt x="129" y="10"/>
                    <a:pt x="125" y="10"/>
                    <a:pt x="125" y="14"/>
                  </a:cubicBezTo>
                  <a:cubicBezTo>
                    <a:pt x="125" y="15"/>
                    <a:pt x="124" y="15"/>
                    <a:pt x="123" y="16"/>
                  </a:cubicBezTo>
                  <a:cubicBezTo>
                    <a:pt x="124" y="19"/>
                    <a:pt x="124" y="21"/>
                    <a:pt x="123" y="20"/>
                  </a:cubicBezTo>
                  <a:cubicBezTo>
                    <a:pt x="121" y="20"/>
                    <a:pt x="121" y="22"/>
                    <a:pt x="118" y="22"/>
                  </a:cubicBezTo>
                  <a:cubicBezTo>
                    <a:pt x="117" y="22"/>
                    <a:pt x="116" y="20"/>
                    <a:pt x="114" y="17"/>
                  </a:cubicBezTo>
                  <a:cubicBezTo>
                    <a:pt x="114" y="17"/>
                    <a:pt x="114" y="17"/>
                    <a:pt x="114" y="17"/>
                  </a:cubicBezTo>
                  <a:cubicBezTo>
                    <a:pt x="112" y="17"/>
                    <a:pt x="107" y="23"/>
                    <a:pt x="106" y="28"/>
                  </a:cubicBezTo>
                  <a:cubicBezTo>
                    <a:pt x="106" y="32"/>
                    <a:pt x="101" y="31"/>
                    <a:pt x="95" y="31"/>
                  </a:cubicBezTo>
                  <a:cubicBezTo>
                    <a:pt x="88" y="32"/>
                    <a:pt x="91" y="39"/>
                    <a:pt x="90" y="42"/>
                  </a:cubicBezTo>
                  <a:cubicBezTo>
                    <a:pt x="88" y="44"/>
                    <a:pt x="81" y="39"/>
                    <a:pt x="78" y="39"/>
                  </a:cubicBezTo>
                  <a:cubicBezTo>
                    <a:pt x="78" y="41"/>
                    <a:pt x="79" y="44"/>
                    <a:pt x="80" y="44"/>
                  </a:cubicBezTo>
                  <a:cubicBezTo>
                    <a:pt x="82" y="44"/>
                    <a:pt x="85" y="48"/>
                    <a:pt x="87" y="47"/>
                  </a:cubicBezTo>
                  <a:cubicBezTo>
                    <a:pt x="89" y="46"/>
                    <a:pt x="94" y="47"/>
                    <a:pt x="97" y="46"/>
                  </a:cubicBezTo>
                  <a:cubicBezTo>
                    <a:pt x="100" y="45"/>
                    <a:pt x="101" y="43"/>
                    <a:pt x="105" y="43"/>
                  </a:cubicBezTo>
                  <a:cubicBezTo>
                    <a:pt x="110" y="43"/>
                    <a:pt x="108" y="47"/>
                    <a:pt x="113" y="44"/>
                  </a:cubicBezTo>
                  <a:cubicBezTo>
                    <a:pt x="118" y="42"/>
                    <a:pt x="121" y="44"/>
                    <a:pt x="120" y="39"/>
                  </a:cubicBezTo>
                  <a:cubicBezTo>
                    <a:pt x="120" y="35"/>
                    <a:pt x="123" y="35"/>
                    <a:pt x="122" y="32"/>
                  </a:cubicBezTo>
                  <a:cubicBezTo>
                    <a:pt x="122" y="29"/>
                    <a:pt x="128" y="31"/>
                    <a:pt x="127" y="25"/>
                  </a:cubicBezTo>
                  <a:cubicBezTo>
                    <a:pt x="127" y="19"/>
                    <a:pt x="136" y="19"/>
                    <a:pt x="140" y="19"/>
                  </a:cubicBezTo>
                  <a:cubicBezTo>
                    <a:pt x="140" y="19"/>
                    <a:pt x="142" y="20"/>
                    <a:pt x="143" y="21"/>
                  </a:cubicBezTo>
                  <a:cubicBezTo>
                    <a:pt x="146" y="19"/>
                    <a:pt x="150" y="18"/>
                    <a:pt x="148" y="16"/>
                  </a:cubicBezTo>
                  <a:cubicBezTo>
                    <a:pt x="146" y="14"/>
                    <a:pt x="155" y="16"/>
                    <a:pt x="156" y="13"/>
                  </a:cubicBezTo>
                  <a:cubicBezTo>
                    <a:pt x="157" y="10"/>
                    <a:pt x="152" y="8"/>
                    <a:pt x="150"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5" name="Freeform 94"/>
            <p:cNvSpPr>
              <a:spLocks/>
            </p:cNvSpPr>
            <p:nvPr/>
          </p:nvSpPr>
          <p:spPr bwMode="auto">
            <a:xfrm>
              <a:off x="11840613" y="5925684"/>
              <a:ext cx="34925" cy="20638"/>
            </a:xfrm>
            <a:custGeom>
              <a:avLst/>
              <a:gdLst>
                <a:gd name="T0" fmla="*/ 4 w 10"/>
                <a:gd name="T1" fmla="*/ 6 h 6"/>
                <a:gd name="T2" fmla="*/ 9 w 10"/>
                <a:gd name="T3" fmla="*/ 4 h 6"/>
                <a:gd name="T4" fmla="*/ 9 w 10"/>
                <a:gd name="T5" fmla="*/ 0 h 6"/>
                <a:gd name="T6" fmla="*/ 5 w 10"/>
                <a:gd name="T7" fmla="*/ 2 h 6"/>
                <a:gd name="T8" fmla="*/ 0 w 10"/>
                <a:gd name="T9" fmla="*/ 1 h 6"/>
                <a:gd name="T10" fmla="*/ 4 w 10"/>
                <a:gd name="T11" fmla="*/ 6 h 6"/>
              </a:gdLst>
              <a:ahLst/>
              <a:cxnLst>
                <a:cxn ang="0">
                  <a:pos x="T0" y="T1"/>
                </a:cxn>
                <a:cxn ang="0">
                  <a:pos x="T2" y="T3"/>
                </a:cxn>
                <a:cxn ang="0">
                  <a:pos x="T4" y="T5"/>
                </a:cxn>
                <a:cxn ang="0">
                  <a:pos x="T6" y="T7"/>
                </a:cxn>
                <a:cxn ang="0">
                  <a:pos x="T8" y="T9"/>
                </a:cxn>
                <a:cxn ang="0">
                  <a:pos x="T10" y="T11"/>
                </a:cxn>
              </a:cxnLst>
              <a:rect l="0" t="0" r="r" b="b"/>
              <a:pathLst>
                <a:path w="10" h="6">
                  <a:moveTo>
                    <a:pt x="4" y="6"/>
                  </a:moveTo>
                  <a:cubicBezTo>
                    <a:pt x="7" y="6"/>
                    <a:pt x="7" y="4"/>
                    <a:pt x="9" y="4"/>
                  </a:cubicBezTo>
                  <a:cubicBezTo>
                    <a:pt x="10" y="5"/>
                    <a:pt x="10" y="3"/>
                    <a:pt x="9" y="0"/>
                  </a:cubicBezTo>
                  <a:cubicBezTo>
                    <a:pt x="8" y="0"/>
                    <a:pt x="5" y="0"/>
                    <a:pt x="5" y="2"/>
                  </a:cubicBezTo>
                  <a:cubicBezTo>
                    <a:pt x="5" y="4"/>
                    <a:pt x="2" y="1"/>
                    <a:pt x="0" y="1"/>
                  </a:cubicBezTo>
                  <a:cubicBezTo>
                    <a:pt x="2" y="4"/>
                    <a:pt x="3" y="6"/>
                    <a:pt x="4"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6" name="Freeform 95"/>
            <p:cNvSpPr>
              <a:spLocks/>
            </p:cNvSpPr>
            <p:nvPr/>
          </p:nvSpPr>
          <p:spPr bwMode="auto">
            <a:xfrm>
              <a:off x="9760988" y="4946196"/>
              <a:ext cx="274638" cy="266700"/>
            </a:xfrm>
            <a:custGeom>
              <a:avLst/>
              <a:gdLst>
                <a:gd name="T0" fmla="*/ 66 w 79"/>
                <a:gd name="T1" fmla="*/ 70 h 77"/>
                <a:gd name="T2" fmla="*/ 70 w 79"/>
                <a:gd name="T3" fmla="*/ 67 h 77"/>
                <a:gd name="T4" fmla="*/ 75 w 79"/>
                <a:gd name="T5" fmla="*/ 70 h 77"/>
                <a:gd name="T6" fmla="*/ 79 w 79"/>
                <a:gd name="T7" fmla="*/ 68 h 77"/>
                <a:gd name="T8" fmla="*/ 74 w 79"/>
                <a:gd name="T9" fmla="*/ 62 h 77"/>
                <a:gd name="T10" fmla="*/ 71 w 79"/>
                <a:gd name="T11" fmla="*/ 56 h 77"/>
                <a:gd name="T12" fmla="*/ 72 w 79"/>
                <a:gd name="T13" fmla="*/ 51 h 77"/>
                <a:gd name="T14" fmla="*/ 68 w 79"/>
                <a:gd name="T15" fmla="*/ 46 h 77"/>
                <a:gd name="T16" fmla="*/ 59 w 79"/>
                <a:gd name="T17" fmla="*/ 40 h 77"/>
                <a:gd name="T18" fmla="*/ 55 w 79"/>
                <a:gd name="T19" fmla="*/ 36 h 77"/>
                <a:gd name="T20" fmla="*/ 54 w 79"/>
                <a:gd name="T21" fmla="*/ 28 h 77"/>
                <a:gd name="T22" fmla="*/ 58 w 79"/>
                <a:gd name="T23" fmla="*/ 22 h 77"/>
                <a:gd name="T24" fmla="*/ 59 w 79"/>
                <a:gd name="T25" fmla="*/ 17 h 77"/>
                <a:gd name="T26" fmla="*/ 55 w 79"/>
                <a:gd name="T27" fmla="*/ 14 h 77"/>
                <a:gd name="T28" fmla="*/ 51 w 79"/>
                <a:gd name="T29" fmla="*/ 10 h 77"/>
                <a:gd name="T30" fmla="*/ 48 w 79"/>
                <a:gd name="T31" fmla="*/ 3 h 77"/>
                <a:gd name="T32" fmla="*/ 40 w 79"/>
                <a:gd name="T33" fmla="*/ 2 h 77"/>
                <a:gd name="T34" fmla="*/ 32 w 79"/>
                <a:gd name="T35" fmla="*/ 1 h 77"/>
                <a:gd name="T36" fmla="*/ 29 w 79"/>
                <a:gd name="T37" fmla="*/ 3 h 77"/>
                <a:gd name="T38" fmla="*/ 29 w 79"/>
                <a:gd name="T39" fmla="*/ 3 h 77"/>
                <a:gd name="T40" fmla="*/ 24 w 79"/>
                <a:gd name="T41" fmla="*/ 7 h 77"/>
                <a:gd name="T42" fmla="*/ 19 w 79"/>
                <a:gd name="T43" fmla="*/ 11 h 77"/>
                <a:gd name="T44" fmla="*/ 20 w 79"/>
                <a:gd name="T45" fmla="*/ 17 h 77"/>
                <a:gd name="T46" fmla="*/ 19 w 79"/>
                <a:gd name="T47" fmla="*/ 24 h 77"/>
                <a:gd name="T48" fmla="*/ 17 w 79"/>
                <a:gd name="T49" fmla="*/ 28 h 77"/>
                <a:gd name="T50" fmla="*/ 0 w 79"/>
                <a:gd name="T51" fmla="*/ 38 h 77"/>
                <a:gd name="T52" fmla="*/ 1 w 79"/>
                <a:gd name="T53" fmla="*/ 42 h 77"/>
                <a:gd name="T54" fmla="*/ 2 w 79"/>
                <a:gd name="T55" fmla="*/ 49 h 77"/>
                <a:gd name="T56" fmla="*/ 9 w 79"/>
                <a:gd name="T57" fmla="*/ 49 h 77"/>
                <a:gd name="T58" fmla="*/ 25 w 79"/>
                <a:gd name="T59" fmla="*/ 59 h 77"/>
                <a:gd name="T60" fmla="*/ 44 w 79"/>
                <a:gd name="T61" fmla="*/ 73 h 77"/>
                <a:gd name="T62" fmla="*/ 53 w 79"/>
                <a:gd name="T63" fmla="*/ 76 h 77"/>
                <a:gd name="T64" fmla="*/ 63 w 79"/>
                <a:gd name="T65" fmla="*/ 77 h 77"/>
                <a:gd name="T66" fmla="*/ 66 w 79"/>
                <a:gd name="T67"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7">
                  <a:moveTo>
                    <a:pt x="66" y="70"/>
                  </a:moveTo>
                  <a:cubicBezTo>
                    <a:pt x="67" y="69"/>
                    <a:pt x="67" y="67"/>
                    <a:pt x="70" y="67"/>
                  </a:cubicBezTo>
                  <a:cubicBezTo>
                    <a:pt x="72" y="67"/>
                    <a:pt x="73" y="68"/>
                    <a:pt x="75" y="70"/>
                  </a:cubicBezTo>
                  <a:cubicBezTo>
                    <a:pt x="76" y="69"/>
                    <a:pt x="77" y="69"/>
                    <a:pt x="79" y="68"/>
                  </a:cubicBezTo>
                  <a:cubicBezTo>
                    <a:pt x="76" y="66"/>
                    <a:pt x="74" y="63"/>
                    <a:pt x="74" y="62"/>
                  </a:cubicBezTo>
                  <a:cubicBezTo>
                    <a:pt x="74" y="59"/>
                    <a:pt x="72" y="58"/>
                    <a:pt x="71" y="56"/>
                  </a:cubicBezTo>
                  <a:cubicBezTo>
                    <a:pt x="71" y="55"/>
                    <a:pt x="73" y="52"/>
                    <a:pt x="72" y="51"/>
                  </a:cubicBezTo>
                  <a:cubicBezTo>
                    <a:pt x="71" y="50"/>
                    <a:pt x="70" y="47"/>
                    <a:pt x="68" y="46"/>
                  </a:cubicBezTo>
                  <a:cubicBezTo>
                    <a:pt x="66" y="46"/>
                    <a:pt x="59" y="42"/>
                    <a:pt x="59" y="40"/>
                  </a:cubicBezTo>
                  <a:cubicBezTo>
                    <a:pt x="59" y="38"/>
                    <a:pt x="57" y="36"/>
                    <a:pt x="55" y="36"/>
                  </a:cubicBezTo>
                  <a:cubicBezTo>
                    <a:pt x="54" y="35"/>
                    <a:pt x="53" y="29"/>
                    <a:pt x="54" y="28"/>
                  </a:cubicBezTo>
                  <a:cubicBezTo>
                    <a:pt x="56" y="28"/>
                    <a:pt x="56" y="22"/>
                    <a:pt x="58" y="22"/>
                  </a:cubicBezTo>
                  <a:cubicBezTo>
                    <a:pt x="59" y="22"/>
                    <a:pt x="58" y="19"/>
                    <a:pt x="59" y="17"/>
                  </a:cubicBezTo>
                  <a:cubicBezTo>
                    <a:pt x="59" y="15"/>
                    <a:pt x="57" y="14"/>
                    <a:pt x="55" y="14"/>
                  </a:cubicBezTo>
                  <a:cubicBezTo>
                    <a:pt x="54" y="14"/>
                    <a:pt x="51" y="12"/>
                    <a:pt x="51" y="10"/>
                  </a:cubicBezTo>
                  <a:cubicBezTo>
                    <a:pt x="51" y="8"/>
                    <a:pt x="48" y="4"/>
                    <a:pt x="48" y="3"/>
                  </a:cubicBezTo>
                  <a:cubicBezTo>
                    <a:pt x="48" y="8"/>
                    <a:pt x="41" y="1"/>
                    <a:pt x="40" y="2"/>
                  </a:cubicBezTo>
                  <a:cubicBezTo>
                    <a:pt x="38" y="3"/>
                    <a:pt x="36" y="0"/>
                    <a:pt x="32" y="1"/>
                  </a:cubicBezTo>
                  <a:cubicBezTo>
                    <a:pt x="30" y="1"/>
                    <a:pt x="30" y="2"/>
                    <a:pt x="29" y="3"/>
                  </a:cubicBezTo>
                  <a:cubicBezTo>
                    <a:pt x="29" y="3"/>
                    <a:pt x="29" y="3"/>
                    <a:pt x="29" y="3"/>
                  </a:cubicBezTo>
                  <a:cubicBezTo>
                    <a:pt x="24" y="7"/>
                    <a:pt x="24" y="7"/>
                    <a:pt x="24" y="7"/>
                  </a:cubicBezTo>
                  <a:cubicBezTo>
                    <a:pt x="24" y="7"/>
                    <a:pt x="20" y="8"/>
                    <a:pt x="19" y="11"/>
                  </a:cubicBezTo>
                  <a:cubicBezTo>
                    <a:pt x="18" y="13"/>
                    <a:pt x="21" y="16"/>
                    <a:pt x="20" y="17"/>
                  </a:cubicBezTo>
                  <a:cubicBezTo>
                    <a:pt x="19" y="19"/>
                    <a:pt x="19" y="22"/>
                    <a:pt x="19" y="24"/>
                  </a:cubicBezTo>
                  <a:cubicBezTo>
                    <a:pt x="19" y="25"/>
                    <a:pt x="17" y="28"/>
                    <a:pt x="17" y="28"/>
                  </a:cubicBezTo>
                  <a:cubicBezTo>
                    <a:pt x="17" y="28"/>
                    <a:pt x="8" y="34"/>
                    <a:pt x="0" y="38"/>
                  </a:cubicBezTo>
                  <a:cubicBezTo>
                    <a:pt x="0" y="39"/>
                    <a:pt x="0" y="40"/>
                    <a:pt x="1" y="42"/>
                  </a:cubicBezTo>
                  <a:cubicBezTo>
                    <a:pt x="1" y="43"/>
                    <a:pt x="2" y="47"/>
                    <a:pt x="2" y="49"/>
                  </a:cubicBezTo>
                  <a:cubicBezTo>
                    <a:pt x="6" y="49"/>
                    <a:pt x="6" y="49"/>
                    <a:pt x="9" y="49"/>
                  </a:cubicBezTo>
                  <a:cubicBezTo>
                    <a:pt x="12" y="50"/>
                    <a:pt x="22" y="57"/>
                    <a:pt x="25" y="59"/>
                  </a:cubicBezTo>
                  <a:cubicBezTo>
                    <a:pt x="27" y="60"/>
                    <a:pt x="41" y="70"/>
                    <a:pt x="44" y="73"/>
                  </a:cubicBezTo>
                  <a:cubicBezTo>
                    <a:pt x="47" y="75"/>
                    <a:pt x="52" y="76"/>
                    <a:pt x="53" y="76"/>
                  </a:cubicBezTo>
                  <a:cubicBezTo>
                    <a:pt x="55" y="76"/>
                    <a:pt x="59" y="77"/>
                    <a:pt x="63" y="77"/>
                  </a:cubicBezTo>
                  <a:cubicBezTo>
                    <a:pt x="64" y="74"/>
                    <a:pt x="65" y="71"/>
                    <a:pt x="66" y="7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7" name="Freeform 96"/>
            <p:cNvSpPr>
              <a:spLocks/>
            </p:cNvSpPr>
            <p:nvPr/>
          </p:nvSpPr>
          <p:spPr bwMode="auto">
            <a:xfrm>
              <a:off x="9980063" y="5177971"/>
              <a:ext cx="52388" cy="49213"/>
            </a:xfrm>
            <a:custGeom>
              <a:avLst/>
              <a:gdLst>
                <a:gd name="T0" fmla="*/ 5 w 15"/>
                <a:gd name="T1" fmla="*/ 11 h 14"/>
                <a:gd name="T2" fmla="*/ 9 w 15"/>
                <a:gd name="T3" fmla="*/ 14 h 14"/>
                <a:gd name="T4" fmla="*/ 15 w 15"/>
                <a:gd name="T5" fmla="*/ 14 h 14"/>
                <a:gd name="T6" fmla="*/ 11 w 15"/>
                <a:gd name="T7" fmla="*/ 4 h 14"/>
                <a:gd name="T8" fmla="*/ 12 w 15"/>
                <a:gd name="T9" fmla="*/ 3 h 14"/>
                <a:gd name="T10" fmla="*/ 7 w 15"/>
                <a:gd name="T11" fmla="*/ 0 h 14"/>
                <a:gd name="T12" fmla="*/ 3 w 15"/>
                <a:gd name="T13" fmla="*/ 3 h 14"/>
                <a:gd name="T14" fmla="*/ 0 w 15"/>
                <a:gd name="T15" fmla="*/ 10 h 14"/>
                <a:gd name="T16" fmla="*/ 5 w 15"/>
                <a:gd name="T1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5" y="11"/>
                  </a:moveTo>
                  <a:cubicBezTo>
                    <a:pt x="9" y="14"/>
                    <a:pt x="9" y="14"/>
                    <a:pt x="9" y="14"/>
                  </a:cubicBezTo>
                  <a:cubicBezTo>
                    <a:pt x="15" y="14"/>
                    <a:pt x="15" y="14"/>
                    <a:pt x="15" y="14"/>
                  </a:cubicBezTo>
                  <a:cubicBezTo>
                    <a:pt x="14" y="11"/>
                    <a:pt x="11" y="6"/>
                    <a:pt x="11" y="4"/>
                  </a:cubicBezTo>
                  <a:cubicBezTo>
                    <a:pt x="11" y="4"/>
                    <a:pt x="12" y="3"/>
                    <a:pt x="12" y="3"/>
                  </a:cubicBezTo>
                  <a:cubicBezTo>
                    <a:pt x="10" y="1"/>
                    <a:pt x="9" y="0"/>
                    <a:pt x="7" y="0"/>
                  </a:cubicBezTo>
                  <a:cubicBezTo>
                    <a:pt x="4" y="0"/>
                    <a:pt x="4" y="2"/>
                    <a:pt x="3" y="3"/>
                  </a:cubicBezTo>
                  <a:cubicBezTo>
                    <a:pt x="2" y="4"/>
                    <a:pt x="1" y="7"/>
                    <a:pt x="0" y="10"/>
                  </a:cubicBezTo>
                  <a:cubicBezTo>
                    <a:pt x="2" y="10"/>
                    <a:pt x="5" y="11"/>
                    <a:pt x="5" y="1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8" name="Freeform 97"/>
            <p:cNvSpPr>
              <a:spLocks noEditPoints="1"/>
            </p:cNvSpPr>
            <p:nvPr/>
          </p:nvSpPr>
          <p:spPr bwMode="auto">
            <a:xfrm>
              <a:off x="8552900" y="4473121"/>
              <a:ext cx="409575" cy="344488"/>
            </a:xfrm>
            <a:custGeom>
              <a:avLst/>
              <a:gdLst>
                <a:gd name="T0" fmla="*/ 103 w 118"/>
                <a:gd name="T1" fmla="*/ 23 h 99"/>
                <a:gd name="T2" fmla="*/ 99 w 118"/>
                <a:gd name="T3" fmla="*/ 21 h 99"/>
                <a:gd name="T4" fmla="*/ 94 w 118"/>
                <a:gd name="T5" fmla="*/ 19 h 99"/>
                <a:gd name="T6" fmla="*/ 86 w 118"/>
                <a:gd name="T7" fmla="*/ 17 h 99"/>
                <a:gd name="T8" fmla="*/ 81 w 118"/>
                <a:gd name="T9" fmla="*/ 15 h 99"/>
                <a:gd name="T10" fmla="*/ 79 w 118"/>
                <a:gd name="T11" fmla="*/ 11 h 99"/>
                <a:gd name="T12" fmla="*/ 76 w 118"/>
                <a:gd name="T13" fmla="*/ 13 h 99"/>
                <a:gd name="T14" fmla="*/ 73 w 118"/>
                <a:gd name="T15" fmla="*/ 10 h 99"/>
                <a:gd name="T16" fmla="*/ 68 w 118"/>
                <a:gd name="T17" fmla="*/ 7 h 99"/>
                <a:gd name="T18" fmla="*/ 64 w 118"/>
                <a:gd name="T19" fmla="*/ 4 h 99"/>
                <a:gd name="T20" fmla="*/ 61 w 118"/>
                <a:gd name="T21" fmla="*/ 1 h 99"/>
                <a:gd name="T22" fmla="*/ 60 w 118"/>
                <a:gd name="T23" fmla="*/ 0 h 99"/>
                <a:gd name="T24" fmla="*/ 58 w 118"/>
                <a:gd name="T25" fmla="*/ 0 h 99"/>
                <a:gd name="T26" fmla="*/ 54 w 118"/>
                <a:gd name="T27" fmla="*/ 7 h 99"/>
                <a:gd name="T28" fmla="*/ 45 w 118"/>
                <a:gd name="T29" fmla="*/ 13 h 99"/>
                <a:gd name="T30" fmla="*/ 40 w 118"/>
                <a:gd name="T31" fmla="*/ 19 h 99"/>
                <a:gd name="T32" fmla="*/ 30 w 118"/>
                <a:gd name="T33" fmla="*/ 15 h 99"/>
                <a:gd name="T34" fmla="*/ 25 w 118"/>
                <a:gd name="T35" fmla="*/ 18 h 99"/>
                <a:gd name="T36" fmla="*/ 26 w 118"/>
                <a:gd name="T37" fmla="*/ 27 h 99"/>
                <a:gd name="T38" fmla="*/ 19 w 118"/>
                <a:gd name="T39" fmla="*/ 27 h 99"/>
                <a:gd name="T40" fmla="*/ 14 w 118"/>
                <a:gd name="T41" fmla="*/ 24 h 99"/>
                <a:gd name="T42" fmla="*/ 7 w 118"/>
                <a:gd name="T43" fmla="*/ 25 h 99"/>
                <a:gd name="T44" fmla="*/ 2 w 118"/>
                <a:gd name="T45" fmla="*/ 29 h 99"/>
                <a:gd name="T46" fmla="*/ 3 w 118"/>
                <a:gd name="T47" fmla="*/ 34 h 99"/>
                <a:gd name="T48" fmla="*/ 13 w 118"/>
                <a:gd name="T49" fmla="*/ 37 h 99"/>
                <a:gd name="T50" fmla="*/ 20 w 118"/>
                <a:gd name="T51" fmla="*/ 39 h 99"/>
                <a:gd name="T52" fmla="*/ 23 w 118"/>
                <a:gd name="T53" fmla="*/ 43 h 99"/>
                <a:gd name="T54" fmla="*/ 29 w 118"/>
                <a:gd name="T55" fmla="*/ 50 h 99"/>
                <a:gd name="T56" fmla="*/ 31 w 118"/>
                <a:gd name="T57" fmla="*/ 56 h 99"/>
                <a:gd name="T58" fmla="*/ 30 w 118"/>
                <a:gd name="T59" fmla="*/ 66 h 99"/>
                <a:gd name="T60" fmla="*/ 26 w 118"/>
                <a:gd name="T61" fmla="*/ 80 h 99"/>
                <a:gd name="T62" fmla="*/ 26 w 118"/>
                <a:gd name="T63" fmla="*/ 80 h 99"/>
                <a:gd name="T64" fmla="*/ 30 w 118"/>
                <a:gd name="T65" fmla="*/ 82 h 99"/>
                <a:gd name="T66" fmla="*/ 38 w 118"/>
                <a:gd name="T67" fmla="*/ 86 h 99"/>
                <a:gd name="T68" fmla="*/ 45 w 118"/>
                <a:gd name="T69" fmla="*/ 86 h 99"/>
                <a:gd name="T70" fmla="*/ 48 w 118"/>
                <a:gd name="T71" fmla="*/ 86 h 99"/>
                <a:gd name="T72" fmla="*/ 58 w 118"/>
                <a:gd name="T73" fmla="*/ 89 h 99"/>
                <a:gd name="T74" fmla="*/ 66 w 118"/>
                <a:gd name="T75" fmla="*/ 89 h 99"/>
                <a:gd name="T76" fmla="*/ 66 w 118"/>
                <a:gd name="T77" fmla="*/ 87 h 99"/>
                <a:gd name="T78" fmla="*/ 72 w 118"/>
                <a:gd name="T79" fmla="*/ 79 h 99"/>
                <a:gd name="T80" fmla="*/ 87 w 118"/>
                <a:gd name="T81" fmla="*/ 82 h 99"/>
                <a:gd name="T82" fmla="*/ 96 w 118"/>
                <a:gd name="T83" fmla="*/ 79 h 99"/>
                <a:gd name="T84" fmla="*/ 101 w 118"/>
                <a:gd name="T85" fmla="*/ 76 h 99"/>
                <a:gd name="T86" fmla="*/ 102 w 118"/>
                <a:gd name="T87" fmla="*/ 73 h 99"/>
                <a:gd name="T88" fmla="*/ 99 w 118"/>
                <a:gd name="T89" fmla="*/ 72 h 99"/>
                <a:gd name="T90" fmla="*/ 97 w 118"/>
                <a:gd name="T91" fmla="*/ 68 h 99"/>
                <a:gd name="T92" fmla="*/ 94 w 118"/>
                <a:gd name="T93" fmla="*/ 64 h 99"/>
                <a:gd name="T94" fmla="*/ 96 w 118"/>
                <a:gd name="T95" fmla="*/ 62 h 99"/>
                <a:gd name="T96" fmla="*/ 98 w 118"/>
                <a:gd name="T97" fmla="*/ 59 h 99"/>
                <a:gd name="T98" fmla="*/ 97 w 118"/>
                <a:gd name="T99" fmla="*/ 55 h 99"/>
                <a:gd name="T100" fmla="*/ 95 w 118"/>
                <a:gd name="T101" fmla="*/ 51 h 99"/>
                <a:gd name="T102" fmla="*/ 92 w 118"/>
                <a:gd name="T103" fmla="*/ 50 h 99"/>
                <a:gd name="T104" fmla="*/ 91 w 118"/>
                <a:gd name="T105" fmla="*/ 48 h 99"/>
                <a:gd name="T106" fmla="*/ 96 w 118"/>
                <a:gd name="T107" fmla="*/ 41 h 99"/>
                <a:gd name="T108" fmla="*/ 100 w 118"/>
                <a:gd name="T109" fmla="*/ 38 h 99"/>
                <a:gd name="T110" fmla="*/ 102 w 118"/>
                <a:gd name="T111" fmla="*/ 32 h 99"/>
                <a:gd name="T112" fmla="*/ 105 w 118"/>
                <a:gd name="T113" fmla="*/ 25 h 99"/>
                <a:gd name="T114" fmla="*/ 103 w 118"/>
                <a:gd name="T115" fmla="*/ 23 h 99"/>
                <a:gd name="T116" fmla="*/ 116 w 118"/>
                <a:gd name="T117" fmla="*/ 83 h 99"/>
                <a:gd name="T118" fmla="*/ 111 w 118"/>
                <a:gd name="T119" fmla="*/ 87 h 99"/>
                <a:gd name="T120" fmla="*/ 114 w 118"/>
                <a:gd name="T121" fmla="*/ 98 h 99"/>
                <a:gd name="T122" fmla="*/ 116 w 118"/>
                <a:gd name="T123" fmla="*/ 8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8" h="99">
                  <a:moveTo>
                    <a:pt x="103" y="23"/>
                  </a:moveTo>
                  <a:cubicBezTo>
                    <a:pt x="102" y="23"/>
                    <a:pt x="101" y="21"/>
                    <a:pt x="99" y="21"/>
                  </a:cubicBezTo>
                  <a:cubicBezTo>
                    <a:pt x="97" y="21"/>
                    <a:pt x="95" y="20"/>
                    <a:pt x="94" y="19"/>
                  </a:cubicBezTo>
                  <a:cubicBezTo>
                    <a:pt x="93" y="17"/>
                    <a:pt x="87" y="17"/>
                    <a:pt x="86" y="17"/>
                  </a:cubicBezTo>
                  <a:cubicBezTo>
                    <a:pt x="84" y="18"/>
                    <a:pt x="83" y="14"/>
                    <a:pt x="81" y="15"/>
                  </a:cubicBezTo>
                  <a:cubicBezTo>
                    <a:pt x="80" y="15"/>
                    <a:pt x="79" y="12"/>
                    <a:pt x="79" y="11"/>
                  </a:cubicBezTo>
                  <a:cubicBezTo>
                    <a:pt x="79" y="9"/>
                    <a:pt x="77" y="12"/>
                    <a:pt x="76" y="13"/>
                  </a:cubicBezTo>
                  <a:cubicBezTo>
                    <a:pt x="74" y="13"/>
                    <a:pt x="73" y="11"/>
                    <a:pt x="73" y="10"/>
                  </a:cubicBezTo>
                  <a:cubicBezTo>
                    <a:pt x="73" y="9"/>
                    <a:pt x="70" y="8"/>
                    <a:pt x="68" y="7"/>
                  </a:cubicBezTo>
                  <a:cubicBezTo>
                    <a:pt x="67" y="6"/>
                    <a:pt x="65" y="3"/>
                    <a:pt x="64" y="4"/>
                  </a:cubicBezTo>
                  <a:cubicBezTo>
                    <a:pt x="63" y="6"/>
                    <a:pt x="61" y="3"/>
                    <a:pt x="61" y="1"/>
                  </a:cubicBezTo>
                  <a:cubicBezTo>
                    <a:pt x="61" y="1"/>
                    <a:pt x="61" y="1"/>
                    <a:pt x="60" y="0"/>
                  </a:cubicBezTo>
                  <a:cubicBezTo>
                    <a:pt x="60" y="0"/>
                    <a:pt x="59" y="0"/>
                    <a:pt x="58" y="0"/>
                  </a:cubicBezTo>
                  <a:cubicBezTo>
                    <a:pt x="56" y="0"/>
                    <a:pt x="53" y="3"/>
                    <a:pt x="54" y="7"/>
                  </a:cubicBezTo>
                  <a:cubicBezTo>
                    <a:pt x="54" y="12"/>
                    <a:pt x="50" y="13"/>
                    <a:pt x="45" y="13"/>
                  </a:cubicBezTo>
                  <a:cubicBezTo>
                    <a:pt x="40" y="13"/>
                    <a:pt x="42" y="17"/>
                    <a:pt x="40" y="19"/>
                  </a:cubicBezTo>
                  <a:cubicBezTo>
                    <a:pt x="38" y="20"/>
                    <a:pt x="31" y="18"/>
                    <a:pt x="30" y="15"/>
                  </a:cubicBezTo>
                  <a:cubicBezTo>
                    <a:pt x="29" y="13"/>
                    <a:pt x="23" y="15"/>
                    <a:pt x="25" y="18"/>
                  </a:cubicBezTo>
                  <a:cubicBezTo>
                    <a:pt x="28" y="21"/>
                    <a:pt x="28" y="26"/>
                    <a:pt x="26" y="27"/>
                  </a:cubicBezTo>
                  <a:cubicBezTo>
                    <a:pt x="25" y="28"/>
                    <a:pt x="21" y="25"/>
                    <a:pt x="19" y="27"/>
                  </a:cubicBezTo>
                  <a:cubicBezTo>
                    <a:pt x="17" y="28"/>
                    <a:pt x="17" y="25"/>
                    <a:pt x="14" y="24"/>
                  </a:cubicBezTo>
                  <a:cubicBezTo>
                    <a:pt x="12" y="23"/>
                    <a:pt x="11" y="25"/>
                    <a:pt x="7" y="25"/>
                  </a:cubicBezTo>
                  <a:cubicBezTo>
                    <a:pt x="2" y="25"/>
                    <a:pt x="0" y="27"/>
                    <a:pt x="2" y="29"/>
                  </a:cubicBezTo>
                  <a:cubicBezTo>
                    <a:pt x="3" y="31"/>
                    <a:pt x="1" y="32"/>
                    <a:pt x="3" y="34"/>
                  </a:cubicBezTo>
                  <a:cubicBezTo>
                    <a:pt x="4" y="35"/>
                    <a:pt x="9" y="35"/>
                    <a:pt x="13" y="37"/>
                  </a:cubicBezTo>
                  <a:cubicBezTo>
                    <a:pt x="17" y="39"/>
                    <a:pt x="18" y="38"/>
                    <a:pt x="20" y="39"/>
                  </a:cubicBezTo>
                  <a:cubicBezTo>
                    <a:pt x="22" y="41"/>
                    <a:pt x="23" y="40"/>
                    <a:pt x="23" y="43"/>
                  </a:cubicBezTo>
                  <a:cubicBezTo>
                    <a:pt x="23" y="46"/>
                    <a:pt x="25" y="49"/>
                    <a:pt x="29" y="50"/>
                  </a:cubicBezTo>
                  <a:cubicBezTo>
                    <a:pt x="33" y="51"/>
                    <a:pt x="30" y="53"/>
                    <a:pt x="31" y="56"/>
                  </a:cubicBezTo>
                  <a:cubicBezTo>
                    <a:pt x="33" y="58"/>
                    <a:pt x="30" y="62"/>
                    <a:pt x="30" y="66"/>
                  </a:cubicBezTo>
                  <a:cubicBezTo>
                    <a:pt x="31" y="69"/>
                    <a:pt x="28" y="79"/>
                    <a:pt x="26" y="80"/>
                  </a:cubicBezTo>
                  <a:cubicBezTo>
                    <a:pt x="26" y="80"/>
                    <a:pt x="26" y="80"/>
                    <a:pt x="26" y="80"/>
                  </a:cubicBezTo>
                  <a:cubicBezTo>
                    <a:pt x="28" y="81"/>
                    <a:pt x="30" y="82"/>
                    <a:pt x="30" y="82"/>
                  </a:cubicBezTo>
                  <a:cubicBezTo>
                    <a:pt x="32" y="84"/>
                    <a:pt x="36" y="85"/>
                    <a:pt x="38" y="86"/>
                  </a:cubicBezTo>
                  <a:cubicBezTo>
                    <a:pt x="41" y="88"/>
                    <a:pt x="45" y="87"/>
                    <a:pt x="45" y="86"/>
                  </a:cubicBezTo>
                  <a:cubicBezTo>
                    <a:pt x="45" y="84"/>
                    <a:pt x="47" y="85"/>
                    <a:pt x="48" y="86"/>
                  </a:cubicBezTo>
                  <a:cubicBezTo>
                    <a:pt x="50" y="88"/>
                    <a:pt x="55" y="88"/>
                    <a:pt x="58" y="89"/>
                  </a:cubicBezTo>
                  <a:cubicBezTo>
                    <a:pt x="60" y="89"/>
                    <a:pt x="63" y="89"/>
                    <a:pt x="66" y="89"/>
                  </a:cubicBezTo>
                  <a:cubicBezTo>
                    <a:pt x="66" y="88"/>
                    <a:pt x="66" y="88"/>
                    <a:pt x="66" y="87"/>
                  </a:cubicBezTo>
                  <a:cubicBezTo>
                    <a:pt x="64" y="82"/>
                    <a:pt x="68" y="80"/>
                    <a:pt x="72" y="79"/>
                  </a:cubicBezTo>
                  <a:cubicBezTo>
                    <a:pt x="76" y="78"/>
                    <a:pt x="85" y="81"/>
                    <a:pt x="87" y="82"/>
                  </a:cubicBezTo>
                  <a:cubicBezTo>
                    <a:pt x="89" y="84"/>
                    <a:pt x="92" y="83"/>
                    <a:pt x="96" y="79"/>
                  </a:cubicBezTo>
                  <a:cubicBezTo>
                    <a:pt x="98" y="77"/>
                    <a:pt x="100" y="76"/>
                    <a:pt x="101" y="76"/>
                  </a:cubicBezTo>
                  <a:cubicBezTo>
                    <a:pt x="102" y="75"/>
                    <a:pt x="102" y="74"/>
                    <a:pt x="102" y="73"/>
                  </a:cubicBezTo>
                  <a:cubicBezTo>
                    <a:pt x="103" y="72"/>
                    <a:pt x="100" y="72"/>
                    <a:pt x="99" y="72"/>
                  </a:cubicBezTo>
                  <a:cubicBezTo>
                    <a:pt x="97" y="72"/>
                    <a:pt x="96" y="70"/>
                    <a:pt x="97" y="68"/>
                  </a:cubicBezTo>
                  <a:cubicBezTo>
                    <a:pt x="98" y="66"/>
                    <a:pt x="96" y="66"/>
                    <a:pt x="94" y="64"/>
                  </a:cubicBezTo>
                  <a:cubicBezTo>
                    <a:pt x="93" y="62"/>
                    <a:pt x="95" y="62"/>
                    <a:pt x="96" y="62"/>
                  </a:cubicBezTo>
                  <a:cubicBezTo>
                    <a:pt x="97" y="61"/>
                    <a:pt x="99" y="59"/>
                    <a:pt x="98" y="59"/>
                  </a:cubicBezTo>
                  <a:cubicBezTo>
                    <a:pt x="97" y="58"/>
                    <a:pt x="96" y="57"/>
                    <a:pt x="97" y="55"/>
                  </a:cubicBezTo>
                  <a:cubicBezTo>
                    <a:pt x="98" y="53"/>
                    <a:pt x="95" y="52"/>
                    <a:pt x="95" y="51"/>
                  </a:cubicBezTo>
                  <a:cubicBezTo>
                    <a:pt x="95" y="49"/>
                    <a:pt x="93" y="48"/>
                    <a:pt x="92" y="50"/>
                  </a:cubicBezTo>
                  <a:cubicBezTo>
                    <a:pt x="90" y="52"/>
                    <a:pt x="90" y="51"/>
                    <a:pt x="91" y="48"/>
                  </a:cubicBezTo>
                  <a:cubicBezTo>
                    <a:pt x="92" y="45"/>
                    <a:pt x="96" y="43"/>
                    <a:pt x="96" y="41"/>
                  </a:cubicBezTo>
                  <a:cubicBezTo>
                    <a:pt x="96" y="40"/>
                    <a:pt x="98" y="38"/>
                    <a:pt x="100" y="38"/>
                  </a:cubicBezTo>
                  <a:cubicBezTo>
                    <a:pt x="102" y="38"/>
                    <a:pt x="101" y="34"/>
                    <a:pt x="102" y="32"/>
                  </a:cubicBezTo>
                  <a:cubicBezTo>
                    <a:pt x="102" y="30"/>
                    <a:pt x="103" y="27"/>
                    <a:pt x="105" y="25"/>
                  </a:cubicBezTo>
                  <a:cubicBezTo>
                    <a:pt x="107" y="23"/>
                    <a:pt x="104" y="22"/>
                    <a:pt x="103" y="23"/>
                  </a:cubicBezTo>
                  <a:close/>
                  <a:moveTo>
                    <a:pt x="116" y="83"/>
                  </a:moveTo>
                  <a:cubicBezTo>
                    <a:pt x="115" y="83"/>
                    <a:pt x="114" y="85"/>
                    <a:pt x="111" y="87"/>
                  </a:cubicBezTo>
                  <a:cubicBezTo>
                    <a:pt x="108" y="89"/>
                    <a:pt x="111" y="99"/>
                    <a:pt x="114" y="98"/>
                  </a:cubicBezTo>
                  <a:cubicBezTo>
                    <a:pt x="118" y="98"/>
                    <a:pt x="117" y="83"/>
                    <a:pt x="116" y="8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9" name="Freeform 98"/>
            <p:cNvSpPr>
              <a:spLocks/>
            </p:cNvSpPr>
            <p:nvPr/>
          </p:nvSpPr>
          <p:spPr bwMode="auto">
            <a:xfrm>
              <a:off x="6155775" y="5647871"/>
              <a:ext cx="65088" cy="33338"/>
            </a:xfrm>
            <a:custGeom>
              <a:avLst/>
              <a:gdLst>
                <a:gd name="T0" fmla="*/ 19 w 19"/>
                <a:gd name="T1" fmla="*/ 4 h 10"/>
                <a:gd name="T2" fmla="*/ 10 w 19"/>
                <a:gd name="T3" fmla="*/ 2 h 10"/>
                <a:gd name="T4" fmla="*/ 6 w 19"/>
                <a:gd name="T5" fmla="*/ 0 h 10"/>
                <a:gd name="T6" fmla="*/ 6 w 19"/>
                <a:gd name="T7" fmla="*/ 0 h 10"/>
                <a:gd name="T8" fmla="*/ 0 w 19"/>
                <a:gd name="T9" fmla="*/ 5 h 10"/>
                <a:gd name="T10" fmla="*/ 16 w 19"/>
                <a:gd name="T11" fmla="*/ 10 h 10"/>
                <a:gd name="T12" fmla="*/ 19 w 19"/>
                <a:gd name="T13" fmla="*/ 9 h 10"/>
                <a:gd name="T14" fmla="*/ 19 w 19"/>
                <a:gd name="T15" fmla="*/ 4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0">
                  <a:moveTo>
                    <a:pt x="19" y="4"/>
                  </a:moveTo>
                  <a:cubicBezTo>
                    <a:pt x="17" y="2"/>
                    <a:pt x="14" y="4"/>
                    <a:pt x="10" y="2"/>
                  </a:cubicBezTo>
                  <a:cubicBezTo>
                    <a:pt x="9" y="1"/>
                    <a:pt x="8" y="0"/>
                    <a:pt x="6" y="0"/>
                  </a:cubicBezTo>
                  <a:cubicBezTo>
                    <a:pt x="6" y="0"/>
                    <a:pt x="6" y="0"/>
                    <a:pt x="6" y="0"/>
                  </a:cubicBezTo>
                  <a:cubicBezTo>
                    <a:pt x="5" y="0"/>
                    <a:pt x="3" y="2"/>
                    <a:pt x="0" y="5"/>
                  </a:cubicBezTo>
                  <a:cubicBezTo>
                    <a:pt x="3" y="7"/>
                    <a:pt x="13" y="10"/>
                    <a:pt x="16" y="10"/>
                  </a:cubicBezTo>
                  <a:cubicBezTo>
                    <a:pt x="17" y="10"/>
                    <a:pt x="18" y="9"/>
                    <a:pt x="19" y="9"/>
                  </a:cubicBezTo>
                  <a:cubicBezTo>
                    <a:pt x="19" y="6"/>
                    <a:pt x="19" y="4"/>
                    <a:pt x="19" y="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0" name="Freeform 99"/>
            <p:cNvSpPr>
              <a:spLocks/>
            </p:cNvSpPr>
            <p:nvPr/>
          </p:nvSpPr>
          <p:spPr bwMode="auto">
            <a:xfrm>
              <a:off x="6176413" y="5595484"/>
              <a:ext cx="173038" cy="93663"/>
            </a:xfrm>
            <a:custGeom>
              <a:avLst/>
              <a:gdLst>
                <a:gd name="T0" fmla="*/ 21 w 50"/>
                <a:gd name="T1" fmla="*/ 24 h 27"/>
                <a:gd name="T2" fmla="*/ 24 w 50"/>
                <a:gd name="T3" fmla="*/ 19 h 27"/>
                <a:gd name="T4" fmla="*/ 32 w 50"/>
                <a:gd name="T5" fmla="*/ 15 h 27"/>
                <a:gd name="T6" fmla="*/ 40 w 50"/>
                <a:gd name="T7" fmla="*/ 14 h 27"/>
                <a:gd name="T8" fmla="*/ 50 w 50"/>
                <a:gd name="T9" fmla="*/ 10 h 27"/>
                <a:gd name="T10" fmla="*/ 41 w 50"/>
                <a:gd name="T11" fmla="*/ 3 h 27"/>
                <a:gd name="T12" fmla="*/ 23 w 50"/>
                <a:gd name="T13" fmla="*/ 3 h 27"/>
                <a:gd name="T14" fmla="*/ 8 w 50"/>
                <a:gd name="T15" fmla="*/ 4 h 27"/>
                <a:gd name="T16" fmla="*/ 8 w 50"/>
                <a:gd name="T17" fmla="*/ 4 h 27"/>
                <a:gd name="T18" fmla="*/ 4 w 50"/>
                <a:gd name="T19" fmla="*/ 9 h 27"/>
                <a:gd name="T20" fmla="*/ 0 w 50"/>
                <a:gd name="T21" fmla="*/ 15 h 27"/>
                <a:gd name="T22" fmla="*/ 4 w 50"/>
                <a:gd name="T23" fmla="*/ 17 h 27"/>
                <a:gd name="T24" fmla="*/ 13 w 50"/>
                <a:gd name="T25" fmla="*/ 19 h 27"/>
                <a:gd name="T26" fmla="*/ 13 w 50"/>
                <a:gd name="T27" fmla="*/ 24 h 27"/>
                <a:gd name="T28" fmla="*/ 15 w 50"/>
                <a:gd name="T29" fmla="*/ 24 h 27"/>
                <a:gd name="T30" fmla="*/ 16 w 50"/>
                <a:gd name="T31" fmla="*/ 27 h 27"/>
                <a:gd name="T32" fmla="*/ 19 w 50"/>
                <a:gd name="T33" fmla="*/ 26 h 27"/>
                <a:gd name="T34" fmla="*/ 21 w 50"/>
                <a:gd name="T35"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27">
                  <a:moveTo>
                    <a:pt x="21" y="24"/>
                  </a:moveTo>
                  <a:cubicBezTo>
                    <a:pt x="21" y="23"/>
                    <a:pt x="19" y="19"/>
                    <a:pt x="24" y="19"/>
                  </a:cubicBezTo>
                  <a:cubicBezTo>
                    <a:pt x="28" y="19"/>
                    <a:pt x="32" y="18"/>
                    <a:pt x="32" y="15"/>
                  </a:cubicBezTo>
                  <a:cubicBezTo>
                    <a:pt x="33" y="12"/>
                    <a:pt x="39" y="14"/>
                    <a:pt x="40" y="14"/>
                  </a:cubicBezTo>
                  <a:cubicBezTo>
                    <a:pt x="41" y="13"/>
                    <a:pt x="46" y="10"/>
                    <a:pt x="50" y="10"/>
                  </a:cubicBezTo>
                  <a:cubicBezTo>
                    <a:pt x="50" y="6"/>
                    <a:pt x="44" y="7"/>
                    <a:pt x="41" y="3"/>
                  </a:cubicBezTo>
                  <a:cubicBezTo>
                    <a:pt x="37" y="0"/>
                    <a:pt x="28" y="1"/>
                    <a:pt x="23" y="3"/>
                  </a:cubicBezTo>
                  <a:cubicBezTo>
                    <a:pt x="19" y="5"/>
                    <a:pt x="13" y="1"/>
                    <a:pt x="8" y="4"/>
                  </a:cubicBezTo>
                  <a:cubicBezTo>
                    <a:pt x="8" y="4"/>
                    <a:pt x="8" y="4"/>
                    <a:pt x="8" y="4"/>
                  </a:cubicBezTo>
                  <a:cubicBezTo>
                    <a:pt x="7" y="5"/>
                    <a:pt x="6" y="7"/>
                    <a:pt x="4" y="9"/>
                  </a:cubicBezTo>
                  <a:cubicBezTo>
                    <a:pt x="1" y="11"/>
                    <a:pt x="2" y="14"/>
                    <a:pt x="0" y="15"/>
                  </a:cubicBezTo>
                  <a:cubicBezTo>
                    <a:pt x="2" y="15"/>
                    <a:pt x="3" y="16"/>
                    <a:pt x="4" y="17"/>
                  </a:cubicBezTo>
                  <a:cubicBezTo>
                    <a:pt x="8" y="19"/>
                    <a:pt x="11" y="17"/>
                    <a:pt x="13" y="19"/>
                  </a:cubicBezTo>
                  <a:cubicBezTo>
                    <a:pt x="13" y="19"/>
                    <a:pt x="13" y="21"/>
                    <a:pt x="13" y="24"/>
                  </a:cubicBezTo>
                  <a:cubicBezTo>
                    <a:pt x="13" y="23"/>
                    <a:pt x="14" y="23"/>
                    <a:pt x="15" y="24"/>
                  </a:cubicBezTo>
                  <a:cubicBezTo>
                    <a:pt x="16" y="25"/>
                    <a:pt x="16" y="26"/>
                    <a:pt x="16" y="27"/>
                  </a:cubicBezTo>
                  <a:cubicBezTo>
                    <a:pt x="19" y="26"/>
                    <a:pt x="19" y="26"/>
                    <a:pt x="19" y="26"/>
                  </a:cubicBezTo>
                  <a:cubicBezTo>
                    <a:pt x="19" y="26"/>
                    <a:pt x="21" y="25"/>
                    <a:pt x="21" y="2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1" name="Freeform 100"/>
            <p:cNvSpPr>
              <a:spLocks/>
            </p:cNvSpPr>
            <p:nvPr/>
          </p:nvSpPr>
          <p:spPr bwMode="auto">
            <a:xfrm>
              <a:off x="5401713" y="5101771"/>
              <a:ext cx="850900" cy="528638"/>
            </a:xfrm>
            <a:custGeom>
              <a:avLst/>
              <a:gdLst>
                <a:gd name="T0" fmla="*/ 214 w 245"/>
                <a:gd name="T1" fmla="*/ 142 h 152"/>
                <a:gd name="T2" fmla="*/ 211 w 245"/>
                <a:gd name="T3" fmla="*/ 128 h 152"/>
                <a:gd name="T4" fmla="*/ 231 w 245"/>
                <a:gd name="T5" fmla="*/ 123 h 152"/>
                <a:gd name="T6" fmla="*/ 238 w 245"/>
                <a:gd name="T7" fmla="*/ 115 h 152"/>
                <a:gd name="T8" fmla="*/ 244 w 245"/>
                <a:gd name="T9" fmla="*/ 99 h 152"/>
                <a:gd name="T10" fmla="*/ 224 w 245"/>
                <a:gd name="T11" fmla="*/ 98 h 152"/>
                <a:gd name="T12" fmla="*/ 212 w 245"/>
                <a:gd name="T13" fmla="*/ 114 h 152"/>
                <a:gd name="T14" fmla="*/ 200 w 245"/>
                <a:gd name="T15" fmla="*/ 121 h 152"/>
                <a:gd name="T16" fmla="*/ 172 w 245"/>
                <a:gd name="T17" fmla="*/ 121 h 152"/>
                <a:gd name="T18" fmla="*/ 159 w 245"/>
                <a:gd name="T19" fmla="*/ 102 h 152"/>
                <a:gd name="T20" fmla="*/ 159 w 245"/>
                <a:gd name="T21" fmla="*/ 64 h 152"/>
                <a:gd name="T22" fmla="*/ 156 w 245"/>
                <a:gd name="T23" fmla="*/ 59 h 152"/>
                <a:gd name="T24" fmla="*/ 143 w 245"/>
                <a:gd name="T25" fmla="*/ 50 h 152"/>
                <a:gd name="T26" fmla="*/ 133 w 245"/>
                <a:gd name="T27" fmla="*/ 33 h 152"/>
                <a:gd name="T28" fmla="*/ 112 w 245"/>
                <a:gd name="T29" fmla="*/ 33 h 152"/>
                <a:gd name="T30" fmla="*/ 100 w 245"/>
                <a:gd name="T31" fmla="*/ 23 h 152"/>
                <a:gd name="T32" fmla="*/ 86 w 245"/>
                <a:gd name="T33" fmla="*/ 8 h 152"/>
                <a:gd name="T34" fmla="*/ 71 w 245"/>
                <a:gd name="T35" fmla="*/ 12 h 152"/>
                <a:gd name="T36" fmla="*/ 27 w 245"/>
                <a:gd name="T37" fmla="*/ 5 h 152"/>
                <a:gd name="T38" fmla="*/ 0 w 245"/>
                <a:gd name="T39" fmla="*/ 2 h 152"/>
                <a:gd name="T40" fmla="*/ 11 w 245"/>
                <a:gd name="T41" fmla="*/ 25 h 152"/>
                <a:gd name="T42" fmla="*/ 25 w 245"/>
                <a:gd name="T43" fmla="*/ 43 h 152"/>
                <a:gd name="T44" fmla="*/ 28 w 245"/>
                <a:gd name="T45" fmla="*/ 51 h 152"/>
                <a:gd name="T46" fmla="*/ 39 w 245"/>
                <a:gd name="T47" fmla="*/ 67 h 152"/>
                <a:gd name="T48" fmla="*/ 57 w 245"/>
                <a:gd name="T49" fmla="*/ 85 h 152"/>
                <a:gd name="T50" fmla="*/ 59 w 245"/>
                <a:gd name="T51" fmla="*/ 76 h 152"/>
                <a:gd name="T52" fmla="*/ 50 w 245"/>
                <a:gd name="T53" fmla="*/ 66 h 152"/>
                <a:gd name="T54" fmla="*/ 36 w 245"/>
                <a:gd name="T55" fmla="*/ 43 h 152"/>
                <a:gd name="T56" fmla="*/ 31 w 245"/>
                <a:gd name="T57" fmla="*/ 30 h 152"/>
                <a:gd name="T58" fmla="*/ 20 w 245"/>
                <a:gd name="T59" fmla="*/ 21 h 152"/>
                <a:gd name="T60" fmla="*/ 20 w 245"/>
                <a:gd name="T61" fmla="*/ 8 h 152"/>
                <a:gd name="T62" fmla="*/ 27 w 245"/>
                <a:gd name="T63" fmla="*/ 11 h 152"/>
                <a:gd name="T64" fmla="*/ 34 w 245"/>
                <a:gd name="T65" fmla="*/ 22 h 152"/>
                <a:gd name="T66" fmla="*/ 39 w 245"/>
                <a:gd name="T67" fmla="*/ 34 h 152"/>
                <a:gd name="T68" fmla="*/ 52 w 245"/>
                <a:gd name="T69" fmla="*/ 43 h 152"/>
                <a:gd name="T70" fmla="*/ 61 w 245"/>
                <a:gd name="T71" fmla="*/ 53 h 152"/>
                <a:gd name="T72" fmla="*/ 68 w 245"/>
                <a:gd name="T73" fmla="*/ 64 h 152"/>
                <a:gd name="T74" fmla="*/ 91 w 245"/>
                <a:gd name="T75" fmla="*/ 89 h 152"/>
                <a:gd name="T76" fmla="*/ 95 w 245"/>
                <a:gd name="T77" fmla="*/ 104 h 152"/>
                <a:gd name="T78" fmla="*/ 99 w 245"/>
                <a:gd name="T79" fmla="*/ 116 h 152"/>
                <a:gd name="T80" fmla="*/ 123 w 245"/>
                <a:gd name="T81" fmla="*/ 128 h 152"/>
                <a:gd name="T82" fmla="*/ 157 w 245"/>
                <a:gd name="T83" fmla="*/ 144 h 152"/>
                <a:gd name="T84" fmla="*/ 188 w 245"/>
                <a:gd name="T85" fmla="*/ 145 h 152"/>
                <a:gd name="T86" fmla="*/ 204 w 245"/>
                <a:gd name="T87" fmla="*/ 1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5" h="152">
                  <a:moveTo>
                    <a:pt x="204" y="143"/>
                  </a:moveTo>
                  <a:cubicBezTo>
                    <a:pt x="204" y="143"/>
                    <a:pt x="213" y="144"/>
                    <a:pt x="214" y="142"/>
                  </a:cubicBezTo>
                  <a:cubicBezTo>
                    <a:pt x="215" y="140"/>
                    <a:pt x="208" y="135"/>
                    <a:pt x="208" y="134"/>
                  </a:cubicBezTo>
                  <a:cubicBezTo>
                    <a:pt x="209" y="134"/>
                    <a:pt x="210" y="128"/>
                    <a:pt x="211" y="128"/>
                  </a:cubicBezTo>
                  <a:cubicBezTo>
                    <a:pt x="212" y="128"/>
                    <a:pt x="225" y="129"/>
                    <a:pt x="226" y="128"/>
                  </a:cubicBezTo>
                  <a:cubicBezTo>
                    <a:pt x="226" y="128"/>
                    <a:pt x="229" y="124"/>
                    <a:pt x="231" y="123"/>
                  </a:cubicBezTo>
                  <a:cubicBezTo>
                    <a:pt x="232" y="123"/>
                    <a:pt x="233" y="124"/>
                    <a:pt x="235" y="126"/>
                  </a:cubicBezTo>
                  <a:cubicBezTo>
                    <a:pt x="237" y="124"/>
                    <a:pt x="238" y="119"/>
                    <a:pt x="238" y="115"/>
                  </a:cubicBezTo>
                  <a:cubicBezTo>
                    <a:pt x="239" y="110"/>
                    <a:pt x="237" y="108"/>
                    <a:pt x="240" y="106"/>
                  </a:cubicBezTo>
                  <a:cubicBezTo>
                    <a:pt x="242" y="103"/>
                    <a:pt x="245" y="103"/>
                    <a:pt x="244" y="99"/>
                  </a:cubicBezTo>
                  <a:cubicBezTo>
                    <a:pt x="243" y="95"/>
                    <a:pt x="240" y="99"/>
                    <a:pt x="237" y="97"/>
                  </a:cubicBezTo>
                  <a:cubicBezTo>
                    <a:pt x="234" y="96"/>
                    <a:pt x="232" y="97"/>
                    <a:pt x="224" y="98"/>
                  </a:cubicBezTo>
                  <a:cubicBezTo>
                    <a:pt x="217" y="99"/>
                    <a:pt x="214" y="102"/>
                    <a:pt x="214" y="107"/>
                  </a:cubicBezTo>
                  <a:cubicBezTo>
                    <a:pt x="214" y="112"/>
                    <a:pt x="212" y="110"/>
                    <a:pt x="212" y="114"/>
                  </a:cubicBezTo>
                  <a:cubicBezTo>
                    <a:pt x="212" y="119"/>
                    <a:pt x="206" y="119"/>
                    <a:pt x="206" y="122"/>
                  </a:cubicBezTo>
                  <a:cubicBezTo>
                    <a:pt x="207" y="124"/>
                    <a:pt x="202" y="122"/>
                    <a:pt x="200" y="121"/>
                  </a:cubicBezTo>
                  <a:cubicBezTo>
                    <a:pt x="199" y="120"/>
                    <a:pt x="184" y="125"/>
                    <a:pt x="181" y="125"/>
                  </a:cubicBezTo>
                  <a:cubicBezTo>
                    <a:pt x="179" y="125"/>
                    <a:pt x="175" y="121"/>
                    <a:pt x="172" y="121"/>
                  </a:cubicBezTo>
                  <a:cubicBezTo>
                    <a:pt x="169" y="121"/>
                    <a:pt x="168" y="116"/>
                    <a:pt x="168" y="112"/>
                  </a:cubicBezTo>
                  <a:cubicBezTo>
                    <a:pt x="167" y="109"/>
                    <a:pt x="162" y="105"/>
                    <a:pt x="159" y="102"/>
                  </a:cubicBezTo>
                  <a:cubicBezTo>
                    <a:pt x="157" y="99"/>
                    <a:pt x="156" y="91"/>
                    <a:pt x="156" y="86"/>
                  </a:cubicBezTo>
                  <a:cubicBezTo>
                    <a:pt x="156" y="81"/>
                    <a:pt x="155" y="73"/>
                    <a:pt x="159" y="64"/>
                  </a:cubicBezTo>
                  <a:cubicBezTo>
                    <a:pt x="159" y="63"/>
                    <a:pt x="159" y="61"/>
                    <a:pt x="159" y="60"/>
                  </a:cubicBezTo>
                  <a:cubicBezTo>
                    <a:pt x="158" y="60"/>
                    <a:pt x="157" y="59"/>
                    <a:pt x="156" y="59"/>
                  </a:cubicBezTo>
                  <a:cubicBezTo>
                    <a:pt x="153" y="59"/>
                    <a:pt x="146" y="55"/>
                    <a:pt x="145" y="55"/>
                  </a:cubicBezTo>
                  <a:cubicBezTo>
                    <a:pt x="144" y="55"/>
                    <a:pt x="144" y="52"/>
                    <a:pt x="143" y="50"/>
                  </a:cubicBezTo>
                  <a:cubicBezTo>
                    <a:pt x="141" y="49"/>
                    <a:pt x="142" y="45"/>
                    <a:pt x="141" y="44"/>
                  </a:cubicBezTo>
                  <a:cubicBezTo>
                    <a:pt x="139" y="43"/>
                    <a:pt x="135" y="39"/>
                    <a:pt x="133" y="33"/>
                  </a:cubicBezTo>
                  <a:cubicBezTo>
                    <a:pt x="132" y="28"/>
                    <a:pt x="122" y="25"/>
                    <a:pt x="119" y="25"/>
                  </a:cubicBezTo>
                  <a:cubicBezTo>
                    <a:pt x="115" y="25"/>
                    <a:pt x="113" y="32"/>
                    <a:pt x="112" y="33"/>
                  </a:cubicBezTo>
                  <a:cubicBezTo>
                    <a:pt x="112" y="33"/>
                    <a:pt x="105" y="29"/>
                    <a:pt x="103" y="28"/>
                  </a:cubicBezTo>
                  <a:cubicBezTo>
                    <a:pt x="101" y="27"/>
                    <a:pt x="100" y="25"/>
                    <a:pt x="100" y="23"/>
                  </a:cubicBezTo>
                  <a:cubicBezTo>
                    <a:pt x="100" y="20"/>
                    <a:pt x="96" y="17"/>
                    <a:pt x="95" y="16"/>
                  </a:cubicBezTo>
                  <a:cubicBezTo>
                    <a:pt x="94" y="16"/>
                    <a:pt x="86" y="8"/>
                    <a:pt x="86" y="8"/>
                  </a:cubicBezTo>
                  <a:cubicBezTo>
                    <a:pt x="73" y="8"/>
                    <a:pt x="73" y="8"/>
                    <a:pt x="73" y="8"/>
                  </a:cubicBezTo>
                  <a:cubicBezTo>
                    <a:pt x="71" y="12"/>
                    <a:pt x="71" y="12"/>
                    <a:pt x="71" y="12"/>
                  </a:cubicBezTo>
                  <a:cubicBezTo>
                    <a:pt x="48" y="12"/>
                    <a:pt x="48" y="12"/>
                    <a:pt x="48" y="12"/>
                  </a:cubicBezTo>
                  <a:cubicBezTo>
                    <a:pt x="48" y="12"/>
                    <a:pt x="30" y="5"/>
                    <a:pt x="27" y="5"/>
                  </a:cubicBezTo>
                  <a:cubicBezTo>
                    <a:pt x="24" y="4"/>
                    <a:pt x="18" y="0"/>
                    <a:pt x="18" y="0"/>
                  </a:cubicBezTo>
                  <a:cubicBezTo>
                    <a:pt x="0" y="2"/>
                    <a:pt x="0" y="2"/>
                    <a:pt x="0" y="2"/>
                  </a:cubicBezTo>
                  <a:cubicBezTo>
                    <a:pt x="1" y="4"/>
                    <a:pt x="2" y="6"/>
                    <a:pt x="4" y="9"/>
                  </a:cubicBezTo>
                  <a:cubicBezTo>
                    <a:pt x="8" y="14"/>
                    <a:pt x="10" y="22"/>
                    <a:pt x="11" y="25"/>
                  </a:cubicBezTo>
                  <a:cubicBezTo>
                    <a:pt x="11" y="27"/>
                    <a:pt x="16" y="30"/>
                    <a:pt x="21" y="33"/>
                  </a:cubicBezTo>
                  <a:cubicBezTo>
                    <a:pt x="25" y="35"/>
                    <a:pt x="25" y="42"/>
                    <a:pt x="25" y="43"/>
                  </a:cubicBezTo>
                  <a:cubicBezTo>
                    <a:pt x="24" y="45"/>
                    <a:pt x="19" y="42"/>
                    <a:pt x="18" y="44"/>
                  </a:cubicBezTo>
                  <a:cubicBezTo>
                    <a:pt x="18" y="45"/>
                    <a:pt x="25" y="52"/>
                    <a:pt x="28" y="51"/>
                  </a:cubicBezTo>
                  <a:cubicBezTo>
                    <a:pt x="31" y="51"/>
                    <a:pt x="32" y="53"/>
                    <a:pt x="37" y="57"/>
                  </a:cubicBezTo>
                  <a:cubicBezTo>
                    <a:pt x="41" y="61"/>
                    <a:pt x="41" y="65"/>
                    <a:pt x="39" y="67"/>
                  </a:cubicBezTo>
                  <a:cubicBezTo>
                    <a:pt x="37" y="68"/>
                    <a:pt x="43" y="71"/>
                    <a:pt x="49" y="75"/>
                  </a:cubicBezTo>
                  <a:cubicBezTo>
                    <a:pt x="54" y="79"/>
                    <a:pt x="57" y="83"/>
                    <a:pt x="57" y="85"/>
                  </a:cubicBezTo>
                  <a:cubicBezTo>
                    <a:pt x="58" y="87"/>
                    <a:pt x="60" y="85"/>
                    <a:pt x="61" y="83"/>
                  </a:cubicBezTo>
                  <a:cubicBezTo>
                    <a:pt x="62" y="80"/>
                    <a:pt x="59" y="79"/>
                    <a:pt x="59" y="76"/>
                  </a:cubicBezTo>
                  <a:cubicBezTo>
                    <a:pt x="59" y="73"/>
                    <a:pt x="55" y="74"/>
                    <a:pt x="52" y="73"/>
                  </a:cubicBezTo>
                  <a:cubicBezTo>
                    <a:pt x="50" y="73"/>
                    <a:pt x="53" y="68"/>
                    <a:pt x="50" y="66"/>
                  </a:cubicBezTo>
                  <a:cubicBezTo>
                    <a:pt x="48" y="64"/>
                    <a:pt x="46" y="59"/>
                    <a:pt x="45" y="55"/>
                  </a:cubicBezTo>
                  <a:cubicBezTo>
                    <a:pt x="44" y="51"/>
                    <a:pt x="39" y="47"/>
                    <a:pt x="36" y="43"/>
                  </a:cubicBezTo>
                  <a:cubicBezTo>
                    <a:pt x="34" y="38"/>
                    <a:pt x="32" y="35"/>
                    <a:pt x="30" y="34"/>
                  </a:cubicBezTo>
                  <a:cubicBezTo>
                    <a:pt x="28" y="33"/>
                    <a:pt x="32" y="31"/>
                    <a:pt x="31" y="30"/>
                  </a:cubicBezTo>
                  <a:cubicBezTo>
                    <a:pt x="29" y="28"/>
                    <a:pt x="27" y="28"/>
                    <a:pt x="25" y="27"/>
                  </a:cubicBezTo>
                  <a:cubicBezTo>
                    <a:pt x="22" y="26"/>
                    <a:pt x="20" y="24"/>
                    <a:pt x="20" y="21"/>
                  </a:cubicBezTo>
                  <a:cubicBezTo>
                    <a:pt x="20" y="18"/>
                    <a:pt x="18" y="11"/>
                    <a:pt x="17" y="9"/>
                  </a:cubicBezTo>
                  <a:cubicBezTo>
                    <a:pt x="17" y="7"/>
                    <a:pt x="19" y="7"/>
                    <a:pt x="20" y="8"/>
                  </a:cubicBezTo>
                  <a:cubicBezTo>
                    <a:pt x="21" y="9"/>
                    <a:pt x="22" y="10"/>
                    <a:pt x="23" y="9"/>
                  </a:cubicBezTo>
                  <a:cubicBezTo>
                    <a:pt x="24" y="9"/>
                    <a:pt x="27" y="9"/>
                    <a:pt x="27" y="11"/>
                  </a:cubicBezTo>
                  <a:cubicBezTo>
                    <a:pt x="28" y="13"/>
                    <a:pt x="31" y="11"/>
                    <a:pt x="33" y="12"/>
                  </a:cubicBezTo>
                  <a:cubicBezTo>
                    <a:pt x="34" y="13"/>
                    <a:pt x="30" y="14"/>
                    <a:pt x="34" y="22"/>
                  </a:cubicBezTo>
                  <a:cubicBezTo>
                    <a:pt x="39" y="31"/>
                    <a:pt x="36" y="26"/>
                    <a:pt x="36" y="32"/>
                  </a:cubicBezTo>
                  <a:cubicBezTo>
                    <a:pt x="36" y="37"/>
                    <a:pt x="39" y="35"/>
                    <a:pt x="39" y="34"/>
                  </a:cubicBezTo>
                  <a:cubicBezTo>
                    <a:pt x="40" y="33"/>
                    <a:pt x="43" y="35"/>
                    <a:pt x="45" y="38"/>
                  </a:cubicBezTo>
                  <a:cubicBezTo>
                    <a:pt x="47" y="41"/>
                    <a:pt x="52" y="41"/>
                    <a:pt x="52" y="43"/>
                  </a:cubicBezTo>
                  <a:cubicBezTo>
                    <a:pt x="52" y="45"/>
                    <a:pt x="53" y="48"/>
                    <a:pt x="56" y="48"/>
                  </a:cubicBezTo>
                  <a:cubicBezTo>
                    <a:pt x="59" y="49"/>
                    <a:pt x="59" y="52"/>
                    <a:pt x="61" y="53"/>
                  </a:cubicBezTo>
                  <a:cubicBezTo>
                    <a:pt x="63" y="53"/>
                    <a:pt x="64" y="55"/>
                    <a:pt x="63" y="57"/>
                  </a:cubicBezTo>
                  <a:cubicBezTo>
                    <a:pt x="62" y="60"/>
                    <a:pt x="63" y="62"/>
                    <a:pt x="68" y="64"/>
                  </a:cubicBezTo>
                  <a:cubicBezTo>
                    <a:pt x="73" y="66"/>
                    <a:pt x="70" y="66"/>
                    <a:pt x="74" y="70"/>
                  </a:cubicBezTo>
                  <a:cubicBezTo>
                    <a:pt x="78" y="73"/>
                    <a:pt x="89" y="86"/>
                    <a:pt x="91" y="89"/>
                  </a:cubicBezTo>
                  <a:cubicBezTo>
                    <a:pt x="94" y="92"/>
                    <a:pt x="95" y="95"/>
                    <a:pt x="95" y="98"/>
                  </a:cubicBezTo>
                  <a:cubicBezTo>
                    <a:pt x="96" y="100"/>
                    <a:pt x="94" y="101"/>
                    <a:pt x="95" y="104"/>
                  </a:cubicBezTo>
                  <a:cubicBezTo>
                    <a:pt x="96" y="106"/>
                    <a:pt x="92" y="105"/>
                    <a:pt x="93" y="106"/>
                  </a:cubicBezTo>
                  <a:cubicBezTo>
                    <a:pt x="93" y="108"/>
                    <a:pt x="95" y="116"/>
                    <a:pt x="99" y="116"/>
                  </a:cubicBezTo>
                  <a:cubicBezTo>
                    <a:pt x="103" y="117"/>
                    <a:pt x="107" y="122"/>
                    <a:pt x="111" y="124"/>
                  </a:cubicBezTo>
                  <a:cubicBezTo>
                    <a:pt x="114" y="127"/>
                    <a:pt x="119" y="126"/>
                    <a:pt x="123" y="128"/>
                  </a:cubicBezTo>
                  <a:cubicBezTo>
                    <a:pt x="128" y="130"/>
                    <a:pt x="132" y="134"/>
                    <a:pt x="139" y="136"/>
                  </a:cubicBezTo>
                  <a:cubicBezTo>
                    <a:pt x="146" y="138"/>
                    <a:pt x="153" y="141"/>
                    <a:pt x="157" y="144"/>
                  </a:cubicBezTo>
                  <a:cubicBezTo>
                    <a:pt x="162" y="147"/>
                    <a:pt x="167" y="146"/>
                    <a:pt x="174" y="143"/>
                  </a:cubicBezTo>
                  <a:cubicBezTo>
                    <a:pt x="180" y="141"/>
                    <a:pt x="185" y="144"/>
                    <a:pt x="188" y="145"/>
                  </a:cubicBezTo>
                  <a:cubicBezTo>
                    <a:pt x="190" y="146"/>
                    <a:pt x="194" y="149"/>
                    <a:pt x="197" y="152"/>
                  </a:cubicBezTo>
                  <a:cubicBezTo>
                    <a:pt x="200" y="148"/>
                    <a:pt x="203" y="143"/>
                    <a:pt x="204" y="14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2" name="Freeform 101"/>
            <p:cNvSpPr>
              <a:spLocks/>
            </p:cNvSpPr>
            <p:nvPr/>
          </p:nvSpPr>
          <p:spPr bwMode="auto">
            <a:xfrm>
              <a:off x="6085925" y="5546271"/>
              <a:ext cx="117475" cy="119063"/>
            </a:xfrm>
            <a:custGeom>
              <a:avLst/>
              <a:gdLst>
                <a:gd name="T0" fmla="*/ 30 w 34"/>
                <a:gd name="T1" fmla="*/ 23 h 34"/>
                <a:gd name="T2" fmla="*/ 34 w 34"/>
                <a:gd name="T3" fmla="*/ 18 h 34"/>
                <a:gd name="T4" fmla="*/ 31 w 34"/>
                <a:gd name="T5" fmla="*/ 16 h 34"/>
                <a:gd name="T6" fmla="*/ 27 w 34"/>
                <a:gd name="T7" fmla="*/ 17 h 34"/>
                <a:gd name="T8" fmla="*/ 27 w 34"/>
                <a:gd name="T9" fmla="*/ 0 h 34"/>
                <a:gd name="T10" fmla="*/ 14 w 34"/>
                <a:gd name="T11" fmla="*/ 0 h 34"/>
                <a:gd name="T12" fmla="*/ 11 w 34"/>
                <a:gd name="T13" fmla="*/ 6 h 34"/>
                <a:gd name="T14" fmla="*/ 17 w 34"/>
                <a:gd name="T15" fmla="*/ 14 h 34"/>
                <a:gd name="T16" fmla="*/ 7 w 34"/>
                <a:gd name="T17" fmla="*/ 15 h 34"/>
                <a:gd name="T18" fmla="*/ 0 w 34"/>
                <a:gd name="T19" fmla="*/ 24 h 34"/>
                <a:gd name="T20" fmla="*/ 9 w 34"/>
                <a:gd name="T21" fmla="*/ 32 h 34"/>
                <a:gd name="T22" fmla="*/ 20 w 34"/>
                <a:gd name="T23" fmla="*/ 34 h 34"/>
                <a:gd name="T24" fmla="*/ 20 w 34"/>
                <a:gd name="T25" fmla="*/ 34 h 34"/>
                <a:gd name="T26" fmla="*/ 26 w 34"/>
                <a:gd name="T27" fmla="*/ 29 h 34"/>
                <a:gd name="T28" fmla="*/ 30 w 34"/>
                <a:gd name="T29" fmla="*/ 2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34">
                  <a:moveTo>
                    <a:pt x="30" y="23"/>
                  </a:moveTo>
                  <a:cubicBezTo>
                    <a:pt x="32" y="21"/>
                    <a:pt x="33" y="19"/>
                    <a:pt x="34" y="18"/>
                  </a:cubicBezTo>
                  <a:cubicBezTo>
                    <a:pt x="32" y="20"/>
                    <a:pt x="31" y="18"/>
                    <a:pt x="31" y="16"/>
                  </a:cubicBezTo>
                  <a:cubicBezTo>
                    <a:pt x="27" y="17"/>
                    <a:pt x="27" y="17"/>
                    <a:pt x="27" y="17"/>
                  </a:cubicBezTo>
                  <a:cubicBezTo>
                    <a:pt x="27" y="0"/>
                    <a:pt x="27" y="0"/>
                    <a:pt x="27" y="0"/>
                  </a:cubicBezTo>
                  <a:cubicBezTo>
                    <a:pt x="24" y="1"/>
                    <a:pt x="15" y="0"/>
                    <a:pt x="14" y="0"/>
                  </a:cubicBezTo>
                  <a:cubicBezTo>
                    <a:pt x="13" y="0"/>
                    <a:pt x="12" y="6"/>
                    <a:pt x="11" y="6"/>
                  </a:cubicBezTo>
                  <a:cubicBezTo>
                    <a:pt x="11" y="7"/>
                    <a:pt x="18" y="12"/>
                    <a:pt x="17" y="14"/>
                  </a:cubicBezTo>
                  <a:cubicBezTo>
                    <a:pt x="16" y="16"/>
                    <a:pt x="7" y="15"/>
                    <a:pt x="7" y="15"/>
                  </a:cubicBezTo>
                  <a:cubicBezTo>
                    <a:pt x="6" y="15"/>
                    <a:pt x="3" y="20"/>
                    <a:pt x="0" y="24"/>
                  </a:cubicBezTo>
                  <a:cubicBezTo>
                    <a:pt x="4" y="27"/>
                    <a:pt x="7" y="30"/>
                    <a:pt x="9" y="32"/>
                  </a:cubicBezTo>
                  <a:cubicBezTo>
                    <a:pt x="12" y="34"/>
                    <a:pt x="18" y="31"/>
                    <a:pt x="20" y="34"/>
                  </a:cubicBezTo>
                  <a:cubicBezTo>
                    <a:pt x="20" y="34"/>
                    <a:pt x="20" y="34"/>
                    <a:pt x="20" y="34"/>
                  </a:cubicBezTo>
                  <a:cubicBezTo>
                    <a:pt x="23" y="31"/>
                    <a:pt x="25" y="29"/>
                    <a:pt x="26" y="29"/>
                  </a:cubicBezTo>
                  <a:cubicBezTo>
                    <a:pt x="28" y="28"/>
                    <a:pt x="26" y="26"/>
                    <a:pt x="30" y="2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3" name="Freeform 102"/>
            <p:cNvSpPr>
              <a:spLocks/>
            </p:cNvSpPr>
            <p:nvPr/>
          </p:nvSpPr>
          <p:spPr bwMode="auto">
            <a:xfrm>
              <a:off x="6179588" y="5528809"/>
              <a:ext cx="38100" cy="76200"/>
            </a:xfrm>
            <a:custGeom>
              <a:avLst/>
              <a:gdLst>
                <a:gd name="T0" fmla="*/ 2 w 11"/>
                <a:gd name="T1" fmla="*/ 5 h 22"/>
                <a:gd name="T2" fmla="*/ 0 w 11"/>
                <a:gd name="T3" fmla="*/ 5 h 22"/>
                <a:gd name="T4" fmla="*/ 0 w 11"/>
                <a:gd name="T5" fmla="*/ 22 h 22"/>
                <a:gd name="T6" fmla="*/ 4 w 11"/>
                <a:gd name="T7" fmla="*/ 21 h 22"/>
                <a:gd name="T8" fmla="*/ 7 w 11"/>
                <a:gd name="T9" fmla="*/ 17 h 22"/>
                <a:gd name="T10" fmla="*/ 9 w 11"/>
                <a:gd name="T11" fmla="*/ 4 h 22"/>
                <a:gd name="T12" fmla="*/ 11 w 11"/>
                <a:gd name="T13" fmla="*/ 3 h 22"/>
                <a:gd name="T14" fmla="*/ 7 w 11"/>
                <a:gd name="T15" fmla="*/ 0 h 22"/>
                <a:gd name="T16" fmla="*/ 2 w 11"/>
                <a:gd name="T1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2">
                  <a:moveTo>
                    <a:pt x="2" y="5"/>
                  </a:moveTo>
                  <a:cubicBezTo>
                    <a:pt x="1" y="5"/>
                    <a:pt x="1" y="5"/>
                    <a:pt x="0" y="5"/>
                  </a:cubicBezTo>
                  <a:cubicBezTo>
                    <a:pt x="0" y="22"/>
                    <a:pt x="0" y="22"/>
                    <a:pt x="0" y="22"/>
                  </a:cubicBezTo>
                  <a:cubicBezTo>
                    <a:pt x="4" y="21"/>
                    <a:pt x="4" y="21"/>
                    <a:pt x="4" y="21"/>
                  </a:cubicBezTo>
                  <a:cubicBezTo>
                    <a:pt x="4" y="20"/>
                    <a:pt x="5" y="18"/>
                    <a:pt x="7" y="17"/>
                  </a:cubicBezTo>
                  <a:cubicBezTo>
                    <a:pt x="10" y="15"/>
                    <a:pt x="5" y="5"/>
                    <a:pt x="9" y="4"/>
                  </a:cubicBezTo>
                  <a:cubicBezTo>
                    <a:pt x="9" y="4"/>
                    <a:pt x="10" y="3"/>
                    <a:pt x="11" y="3"/>
                  </a:cubicBezTo>
                  <a:cubicBezTo>
                    <a:pt x="9" y="1"/>
                    <a:pt x="8" y="0"/>
                    <a:pt x="7" y="0"/>
                  </a:cubicBezTo>
                  <a:cubicBezTo>
                    <a:pt x="5" y="1"/>
                    <a:pt x="2" y="5"/>
                    <a:pt x="2"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4" name="Freeform 103"/>
            <p:cNvSpPr>
              <a:spLocks/>
            </p:cNvSpPr>
            <p:nvPr/>
          </p:nvSpPr>
          <p:spPr bwMode="auto">
            <a:xfrm>
              <a:off x="6589163" y="5476421"/>
              <a:ext cx="82550" cy="69850"/>
            </a:xfrm>
            <a:custGeom>
              <a:avLst/>
              <a:gdLst>
                <a:gd name="T0" fmla="*/ 11 w 24"/>
                <a:gd name="T1" fmla="*/ 2 h 20"/>
                <a:gd name="T2" fmla="*/ 17 w 24"/>
                <a:gd name="T3" fmla="*/ 13 h 20"/>
                <a:gd name="T4" fmla="*/ 1 w 24"/>
                <a:gd name="T5" fmla="*/ 16 h 20"/>
                <a:gd name="T6" fmla="*/ 11 w 24"/>
                <a:gd name="T7" fmla="*/ 18 h 20"/>
                <a:gd name="T8" fmla="*/ 22 w 24"/>
                <a:gd name="T9" fmla="*/ 20 h 20"/>
                <a:gd name="T10" fmla="*/ 24 w 24"/>
                <a:gd name="T11" fmla="*/ 4 h 20"/>
                <a:gd name="T12" fmla="*/ 11 w 24"/>
                <a:gd name="T13" fmla="*/ 2 h 20"/>
              </a:gdLst>
              <a:ahLst/>
              <a:cxnLst>
                <a:cxn ang="0">
                  <a:pos x="T0" y="T1"/>
                </a:cxn>
                <a:cxn ang="0">
                  <a:pos x="T2" y="T3"/>
                </a:cxn>
                <a:cxn ang="0">
                  <a:pos x="T4" y="T5"/>
                </a:cxn>
                <a:cxn ang="0">
                  <a:pos x="T6" y="T7"/>
                </a:cxn>
                <a:cxn ang="0">
                  <a:pos x="T8" y="T9"/>
                </a:cxn>
                <a:cxn ang="0">
                  <a:pos x="T10" y="T11"/>
                </a:cxn>
                <a:cxn ang="0">
                  <a:pos x="T12" y="T13"/>
                </a:cxn>
              </a:cxnLst>
              <a:rect l="0" t="0" r="r" b="b"/>
              <a:pathLst>
                <a:path w="24" h="20">
                  <a:moveTo>
                    <a:pt x="11" y="2"/>
                  </a:moveTo>
                  <a:cubicBezTo>
                    <a:pt x="8" y="4"/>
                    <a:pt x="17" y="10"/>
                    <a:pt x="17" y="13"/>
                  </a:cubicBezTo>
                  <a:cubicBezTo>
                    <a:pt x="17" y="16"/>
                    <a:pt x="2" y="12"/>
                    <a:pt x="1" y="16"/>
                  </a:cubicBezTo>
                  <a:cubicBezTo>
                    <a:pt x="0" y="18"/>
                    <a:pt x="6" y="20"/>
                    <a:pt x="11" y="18"/>
                  </a:cubicBezTo>
                  <a:cubicBezTo>
                    <a:pt x="16" y="17"/>
                    <a:pt x="20" y="18"/>
                    <a:pt x="22" y="20"/>
                  </a:cubicBezTo>
                  <a:cubicBezTo>
                    <a:pt x="23" y="14"/>
                    <a:pt x="23" y="8"/>
                    <a:pt x="24" y="4"/>
                  </a:cubicBezTo>
                  <a:cubicBezTo>
                    <a:pt x="20" y="3"/>
                    <a:pt x="14" y="0"/>
                    <a:pt x="11"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5" name="Freeform 104"/>
            <p:cNvSpPr>
              <a:spLocks/>
            </p:cNvSpPr>
            <p:nvPr/>
          </p:nvSpPr>
          <p:spPr bwMode="auto">
            <a:xfrm>
              <a:off x="6665363" y="5487534"/>
              <a:ext cx="96838" cy="61913"/>
            </a:xfrm>
            <a:custGeom>
              <a:avLst/>
              <a:gdLst>
                <a:gd name="T0" fmla="*/ 11 w 28"/>
                <a:gd name="T1" fmla="*/ 13 h 18"/>
                <a:gd name="T2" fmla="*/ 28 w 28"/>
                <a:gd name="T3" fmla="*/ 10 h 18"/>
                <a:gd name="T4" fmla="*/ 6 w 28"/>
                <a:gd name="T5" fmla="*/ 1 h 18"/>
                <a:gd name="T6" fmla="*/ 2 w 28"/>
                <a:gd name="T7" fmla="*/ 1 h 18"/>
                <a:gd name="T8" fmla="*/ 0 w 28"/>
                <a:gd name="T9" fmla="*/ 17 h 18"/>
                <a:gd name="T10" fmla="*/ 1 w 28"/>
                <a:gd name="T11" fmla="*/ 17 h 18"/>
                <a:gd name="T12" fmla="*/ 11 w 28"/>
                <a:gd name="T13" fmla="*/ 13 h 18"/>
              </a:gdLst>
              <a:ahLst/>
              <a:cxnLst>
                <a:cxn ang="0">
                  <a:pos x="T0" y="T1"/>
                </a:cxn>
                <a:cxn ang="0">
                  <a:pos x="T2" y="T3"/>
                </a:cxn>
                <a:cxn ang="0">
                  <a:pos x="T4" y="T5"/>
                </a:cxn>
                <a:cxn ang="0">
                  <a:pos x="T6" y="T7"/>
                </a:cxn>
                <a:cxn ang="0">
                  <a:pos x="T8" y="T9"/>
                </a:cxn>
                <a:cxn ang="0">
                  <a:pos x="T10" y="T11"/>
                </a:cxn>
                <a:cxn ang="0">
                  <a:pos x="T12" y="T13"/>
                </a:cxn>
              </a:cxnLst>
              <a:rect l="0" t="0" r="r" b="b"/>
              <a:pathLst>
                <a:path w="28" h="18">
                  <a:moveTo>
                    <a:pt x="11" y="13"/>
                  </a:moveTo>
                  <a:cubicBezTo>
                    <a:pt x="17" y="11"/>
                    <a:pt x="28" y="15"/>
                    <a:pt x="28" y="10"/>
                  </a:cubicBezTo>
                  <a:cubicBezTo>
                    <a:pt x="28" y="5"/>
                    <a:pt x="11" y="0"/>
                    <a:pt x="6" y="1"/>
                  </a:cubicBezTo>
                  <a:cubicBezTo>
                    <a:pt x="5" y="2"/>
                    <a:pt x="4" y="2"/>
                    <a:pt x="2" y="1"/>
                  </a:cubicBezTo>
                  <a:cubicBezTo>
                    <a:pt x="1" y="5"/>
                    <a:pt x="1" y="11"/>
                    <a:pt x="0" y="17"/>
                  </a:cubicBezTo>
                  <a:cubicBezTo>
                    <a:pt x="1" y="17"/>
                    <a:pt x="1" y="17"/>
                    <a:pt x="1" y="17"/>
                  </a:cubicBezTo>
                  <a:cubicBezTo>
                    <a:pt x="4" y="18"/>
                    <a:pt x="5" y="16"/>
                    <a:pt x="11"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6" name="Freeform 105"/>
            <p:cNvSpPr>
              <a:spLocks/>
            </p:cNvSpPr>
            <p:nvPr/>
          </p:nvSpPr>
          <p:spPr bwMode="auto">
            <a:xfrm>
              <a:off x="6227213" y="5630409"/>
              <a:ext cx="122238" cy="120650"/>
            </a:xfrm>
            <a:custGeom>
              <a:avLst/>
              <a:gdLst>
                <a:gd name="T0" fmla="*/ 19 w 35"/>
                <a:gd name="T1" fmla="*/ 33 h 35"/>
                <a:gd name="T2" fmla="*/ 27 w 35"/>
                <a:gd name="T3" fmla="*/ 34 h 35"/>
                <a:gd name="T4" fmla="*/ 31 w 35"/>
                <a:gd name="T5" fmla="*/ 35 h 35"/>
                <a:gd name="T6" fmla="*/ 30 w 35"/>
                <a:gd name="T7" fmla="*/ 33 h 35"/>
                <a:gd name="T8" fmla="*/ 32 w 35"/>
                <a:gd name="T9" fmla="*/ 23 h 35"/>
                <a:gd name="T10" fmla="*/ 33 w 35"/>
                <a:gd name="T11" fmla="*/ 9 h 35"/>
                <a:gd name="T12" fmla="*/ 35 w 35"/>
                <a:gd name="T13" fmla="*/ 1 h 35"/>
                <a:gd name="T14" fmla="*/ 35 w 35"/>
                <a:gd name="T15" fmla="*/ 0 h 35"/>
                <a:gd name="T16" fmla="*/ 25 w 35"/>
                <a:gd name="T17" fmla="*/ 4 h 35"/>
                <a:gd name="T18" fmla="*/ 17 w 35"/>
                <a:gd name="T19" fmla="*/ 5 h 35"/>
                <a:gd name="T20" fmla="*/ 9 w 35"/>
                <a:gd name="T21" fmla="*/ 9 h 35"/>
                <a:gd name="T22" fmla="*/ 6 w 35"/>
                <a:gd name="T23" fmla="*/ 14 h 35"/>
                <a:gd name="T24" fmla="*/ 4 w 35"/>
                <a:gd name="T25" fmla="*/ 16 h 35"/>
                <a:gd name="T26" fmla="*/ 1 w 35"/>
                <a:gd name="T27" fmla="*/ 17 h 35"/>
                <a:gd name="T28" fmla="*/ 2 w 35"/>
                <a:gd name="T29" fmla="*/ 20 h 35"/>
                <a:gd name="T30" fmla="*/ 12 w 35"/>
                <a:gd name="T31" fmla="*/ 30 h 35"/>
                <a:gd name="T32" fmla="*/ 14 w 35"/>
                <a:gd name="T33" fmla="*/ 33 h 35"/>
                <a:gd name="T34" fmla="*/ 19 w 35"/>
                <a:gd name="T3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5">
                  <a:moveTo>
                    <a:pt x="19" y="33"/>
                  </a:moveTo>
                  <a:cubicBezTo>
                    <a:pt x="21" y="34"/>
                    <a:pt x="25" y="33"/>
                    <a:pt x="27" y="34"/>
                  </a:cubicBezTo>
                  <a:cubicBezTo>
                    <a:pt x="28" y="35"/>
                    <a:pt x="29" y="35"/>
                    <a:pt x="31" y="35"/>
                  </a:cubicBezTo>
                  <a:cubicBezTo>
                    <a:pt x="30" y="34"/>
                    <a:pt x="30" y="33"/>
                    <a:pt x="30" y="33"/>
                  </a:cubicBezTo>
                  <a:cubicBezTo>
                    <a:pt x="28" y="31"/>
                    <a:pt x="31" y="26"/>
                    <a:pt x="32" y="23"/>
                  </a:cubicBezTo>
                  <a:cubicBezTo>
                    <a:pt x="33" y="19"/>
                    <a:pt x="31" y="11"/>
                    <a:pt x="33" y="9"/>
                  </a:cubicBezTo>
                  <a:cubicBezTo>
                    <a:pt x="35" y="7"/>
                    <a:pt x="34" y="6"/>
                    <a:pt x="35" y="1"/>
                  </a:cubicBezTo>
                  <a:cubicBezTo>
                    <a:pt x="35" y="0"/>
                    <a:pt x="35" y="0"/>
                    <a:pt x="35" y="0"/>
                  </a:cubicBezTo>
                  <a:cubicBezTo>
                    <a:pt x="31" y="0"/>
                    <a:pt x="26" y="3"/>
                    <a:pt x="25" y="4"/>
                  </a:cubicBezTo>
                  <a:cubicBezTo>
                    <a:pt x="24" y="4"/>
                    <a:pt x="18" y="2"/>
                    <a:pt x="17" y="5"/>
                  </a:cubicBezTo>
                  <a:cubicBezTo>
                    <a:pt x="17" y="8"/>
                    <a:pt x="13" y="9"/>
                    <a:pt x="9" y="9"/>
                  </a:cubicBezTo>
                  <a:cubicBezTo>
                    <a:pt x="4" y="9"/>
                    <a:pt x="6" y="13"/>
                    <a:pt x="6" y="14"/>
                  </a:cubicBezTo>
                  <a:cubicBezTo>
                    <a:pt x="6" y="15"/>
                    <a:pt x="4" y="16"/>
                    <a:pt x="4" y="16"/>
                  </a:cubicBezTo>
                  <a:cubicBezTo>
                    <a:pt x="1" y="17"/>
                    <a:pt x="1" y="17"/>
                    <a:pt x="1" y="17"/>
                  </a:cubicBezTo>
                  <a:cubicBezTo>
                    <a:pt x="0" y="18"/>
                    <a:pt x="0" y="19"/>
                    <a:pt x="2" y="20"/>
                  </a:cubicBezTo>
                  <a:cubicBezTo>
                    <a:pt x="5" y="22"/>
                    <a:pt x="9" y="28"/>
                    <a:pt x="12" y="30"/>
                  </a:cubicBezTo>
                  <a:cubicBezTo>
                    <a:pt x="13" y="30"/>
                    <a:pt x="14" y="32"/>
                    <a:pt x="14" y="33"/>
                  </a:cubicBezTo>
                  <a:cubicBezTo>
                    <a:pt x="16" y="33"/>
                    <a:pt x="18" y="33"/>
                    <a:pt x="19"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7" name="Freeform 106"/>
            <p:cNvSpPr>
              <a:spLocks/>
            </p:cNvSpPr>
            <p:nvPr/>
          </p:nvSpPr>
          <p:spPr bwMode="auto">
            <a:xfrm>
              <a:off x="6606625" y="5908221"/>
              <a:ext cx="1114425" cy="1138238"/>
            </a:xfrm>
            <a:custGeom>
              <a:avLst/>
              <a:gdLst>
                <a:gd name="T0" fmla="*/ 180 w 321"/>
                <a:gd name="T1" fmla="*/ 304 h 328"/>
                <a:gd name="T2" fmla="*/ 185 w 321"/>
                <a:gd name="T3" fmla="*/ 306 h 328"/>
                <a:gd name="T4" fmla="*/ 206 w 321"/>
                <a:gd name="T5" fmla="*/ 270 h 328"/>
                <a:gd name="T6" fmla="*/ 219 w 321"/>
                <a:gd name="T7" fmla="*/ 244 h 328"/>
                <a:gd name="T8" fmla="*/ 240 w 321"/>
                <a:gd name="T9" fmla="*/ 232 h 328"/>
                <a:gd name="T10" fmla="*/ 265 w 321"/>
                <a:gd name="T11" fmla="*/ 225 h 328"/>
                <a:gd name="T12" fmla="*/ 275 w 321"/>
                <a:gd name="T13" fmla="*/ 206 h 328"/>
                <a:gd name="T14" fmla="*/ 283 w 321"/>
                <a:gd name="T15" fmla="*/ 188 h 328"/>
                <a:gd name="T16" fmla="*/ 286 w 321"/>
                <a:gd name="T17" fmla="*/ 151 h 328"/>
                <a:gd name="T18" fmla="*/ 292 w 321"/>
                <a:gd name="T19" fmla="*/ 147 h 328"/>
                <a:gd name="T20" fmla="*/ 317 w 321"/>
                <a:gd name="T21" fmla="*/ 112 h 328"/>
                <a:gd name="T22" fmla="*/ 290 w 321"/>
                <a:gd name="T23" fmla="*/ 74 h 328"/>
                <a:gd name="T24" fmla="*/ 240 w 321"/>
                <a:gd name="T25" fmla="*/ 68 h 328"/>
                <a:gd name="T26" fmla="*/ 211 w 321"/>
                <a:gd name="T27" fmla="*/ 53 h 328"/>
                <a:gd name="T28" fmla="*/ 208 w 321"/>
                <a:gd name="T29" fmla="*/ 47 h 328"/>
                <a:gd name="T30" fmla="*/ 188 w 321"/>
                <a:gd name="T31" fmla="*/ 43 h 328"/>
                <a:gd name="T32" fmla="*/ 184 w 321"/>
                <a:gd name="T33" fmla="*/ 9 h 328"/>
                <a:gd name="T34" fmla="*/ 158 w 321"/>
                <a:gd name="T35" fmla="*/ 23 h 328"/>
                <a:gd name="T36" fmla="*/ 136 w 321"/>
                <a:gd name="T37" fmla="*/ 27 h 328"/>
                <a:gd name="T38" fmla="*/ 118 w 321"/>
                <a:gd name="T39" fmla="*/ 28 h 328"/>
                <a:gd name="T40" fmla="*/ 112 w 321"/>
                <a:gd name="T41" fmla="*/ 1 h 328"/>
                <a:gd name="T42" fmla="*/ 92 w 321"/>
                <a:gd name="T43" fmla="*/ 12 h 328"/>
                <a:gd name="T44" fmla="*/ 76 w 321"/>
                <a:gd name="T45" fmla="*/ 11 h 328"/>
                <a:gd name="T46" fmla="*/ 86 w 321"/>
                <a:gd name="T47" fmla="*/ 23 h 328"/>
                <a:gd name="T48" fmla="*/ 75 w 321"/>
                <a:gd name="T49" fmla="*/ 33 h 328"/>
                <a:gd name="T50" fmla="*/ 60 w 321"/>
                <a:gd name="T51" fmla="*/ 35 h 328"/>
                <a:gd name="T52" fmla="*/ 34 w 321"/>
                <a:gd name="T53" fmla="*/ 30 h 328"/>
                <a:gd name="T54" fmla="*/ 32 w 321"/>
                <a:gd name="T55" fmla="*/ 42 h 328"/>
                <a:gd name="T56" fmla="*/ 33 w 321"/>
                <a:gd name="T57" fmla="*/ 77 h 328"/>
                <a:gd name="T58" fmla="*/ 9 w 321"/>
                <a:gd name="T59" fmla="*/ 86 h 328"/>
                <a:gd name="T60" fmla="*/ 1 w 321"/>
                <a:gd name="T61" fmla="*/ 103 h 328"/>
                <a:gd name="T62" fmla="*/ 11 w 321"/>
                <a:gd name="T63" fmla="*/ 120 h 328"/>
                <a:gd name="T64" fmla="*/ 27 w 321"/>
                <a:gd name="T65" fmla="*/ 122 h 328"/>
                <a:gd name="T66" fmla="*/ 47 w 321"/>
                <a:gd name="T67" fmla="*/ 131 h 328"/>
                <a:gd name="T68" fmla="*/ 71 w 321"/>
                <a:gd name="T69" fmla="*/ 124 h 328"/>
                <a:gd name="T70" fmla="*/ 88 w 321"/>
                <a:gd name="T71" fmla="*/ 146 h 328"/>
                <a:gd name="T72" fmla="*/ 107 w 321"/>
                <a:gd name="T73" fmla="*/ 154 h 328"/>
                <a:gd name="T74" fmla="*/ 112 w 321"/>
                <a:gd name="T75" fmla="*/ 173 h 328"/>
                <a:gd name="T76" fmla="*/ 133 w 321"/>
                <a:gd name="T77" fmla="*/ 189 h 328"/>
                <a:gd name="T78" fmla="*/ 130 w 321"/>
                <a:gd name="T79" fmla="*/ 209 h 328"/>
                <a:gd name="T80" fmla="*/ 142 w 321"/>
                <a:gd name="T81" fmla="*/ 226 h 328"/>
                <a:gd name="T82" fmla="*/ 158 w 321"/>
                <a:gd name="T83" fmla="*/ 240 h 328"/>
                <a:gd name="T84" fmla="*/ 164 w 321"/>
                <a:gd name="T85" fmla="*/ 267 h 328"/>
                <a:gd name="T86" fmla="*/ 134 w 321"/>
                <a:gd name="T87" fmla="*/ 296 h 328"/>
                <a:gd name="T88" fmla="*/ 146 w 321"/>
                <a:gd name="T89" fmla="*/ 304 h 328"/>
                <a:gd name="T90" fmla="*/ 165 w 321"/>
                <a:gd name="T91" fmla="*/ 3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1" h="328">
                  <a:moveTo>
                    <a:pt x="170" y="324"/>
                  </a:moveTo>
                  <a:cubicBezTo>
                    <a:pt x="175" y="320"/>
                    <a:pt x="174" y="318"/>
                    <a:pt x="176" y="314"/>
                  </a:cubicBezTo>
                  <a:cubicBezTo>
                    <a:pt x="178" y="310"/>
                    <a:pt x="176" y="308"/>
                    <a:pt x="180" y="304"/>
                  </a:cubicBezTo>
                  <a:cubicBezTo>
                    <a:pt x="184" y="301"/>
                    <a:pt x="180" y="298"/>
                    <a:pt x="185" y="296"/>
                  </a:cubicBezTo>
                  <a:cubicBezTo>
                    <a:pt x="190" y="293"/>
                    <a:pt x="189" y="298"/>
                    <a:pt x="185" y="303"/>
                  </a:cubicBezTo>
                  <a:cubicBezTo>
                    <a:pt x="181" y="308"/>
                    <a:pt x="180" y="310"/>
                    <a:pt x="185" y="306"/>
                  </a:cubicBezTo>
                  <a:cubicBezTo>
                    <a:pt x="191" y="302"/>
                    <a:pt x="193" y="296"/>
                    <a:pt x="196" y="290"/>
                  </a:cubicBezTo>
                  <a:cubicBezTo>
                    <a:pt x="199" y="284"/>
                    <a:pt x="201" y="282"/>
                    <a:pt x="204" y="281"/>
                  </a:cubicBezTo>
                  <a:cubicBezTo>
                    <a:pt x="206" y="281"/>
                    <a:pt x="206" y="274"/>
                    <a:pt x="206" y="270"/>
                  </a:cubicBezTo>
                  <a:cubicBezTo>
                    <a:pt x="206" y="265"/>
                    <a:pt x="204" y="261"/>
                    <a:pt x="206" y="258"/>
                  </a:cubicBezTo>
                  <a:cubicBezTo>
                    <a:pt x="208" y="255"/>
                    <a:pt x="206" y="252"/>
                    <a:pt x="209" y="252"/>
                  </a:cubicBezTo>
                  <a:cubicBezTo>
                    <a:pt x="211" y="252"/>
                    <a:pt x="215" y="248"/>
                    <a:pt x="219" y="244"/>
                  </a:cubicBezTo>
                  <a:cubicBezTo>
                    <a:pt x="223" y="240"/>
                    <a:pt x="225" y="240"/>
                    <a:pt x="229" y="240"/>
                  </a:cubicBezTo>
                  <a:cubicBezTo>
                    <a:pt x="234" y="239"/>
                    <a:pt x="231" y="238"/>
                    <a:pt x="234" y="237"/>
                  </a:cubicBezTo>
                  <a:cubicBezTo>
                    <a:pt x="237" y="236"/>
                    <a:pt x="238" y="234"/>
                    <a:pt x="240" y="232"/>
                  </a:cubicBezTo>
                  <a:cubicBezTo>
                    <a:pt x="242" y="231"/>
                    <a:pt x="249" y="233"/>
                    <a:pt x="253" y="233"/>
                  </a:cubicBezTo>
                  <a:cubicBezTo>
                    <a:pt x="258" y="233"/>
                    <a:pt x="261" y="233"/>
                    <a:pt x="261" y="230"/>
                  </a:cubicBezTo>
                  <a:cubicBezTo>
                    <a:pt x="261" y="228"/>
                    <a:pt x="263" y="225"/>
                    <a:pt x="265" y="225"/>
                  </a:cubicBezTo>
                  <a:cubicBezTo>
                    <a:pt x="268" y="225"/>
                    <a:pt x="269" y="225"/>
                    <a:pt x="269" y="221"/>
                  </a:cubicBezTo>
                  <a:cubicBezTo>
                    <a:pt x="269" y="218"/>
                    <a:pt x="270" y="215"/>
                    <a:pt x="272" y="214"/>
                  </a:cubicBezTo>
                  <a:cubicBezTo>
                    <a:pt x="274" y="212"/>
                    <a:pt x="274" y="209"/>
                    <a:pt x="275" y="206"/>
                  </a:cubicBezTo>
                  <a:cubicBezTo>
                    <a:pt x="276" y="204"/>
                    <a:pt x="278" y="205"/>
                    <a:pt x="278" y="202"/>
                  </a:cubicBezTo>
                  <a:cubicBezTo>
                    <a:pt x="278" y="199"/>
                    <a:pt x="279" y="195"/>
                    <a:pt x="279" y="192"/>
                  </a:cubicBezTo>
                  <a:cubicBezTo>
                    <a:pt x="279" y="190"/>
                    <a:pt x="282" y="190"/>
                    <a:pt x="283" y="188"/>
                  </a:cubicBezTo>
                  <a:cubicBezTo>
                    <a:pt x="285" y="186"/>
                    <a:pt x="282" y="184"/>
                    <a:pt x="284" y="178"/>
                  </a:cubicBezTo>
                  <a:cubicBezTo>
                    <a:pt x="286" y="172"/>
                    <a:pt x="284" y="167"/>
                    <a:pt x="284" y="162"/>
                  </a:cubicBezTo>
                  <a:cubicBezTo>
                    <a:pt x="284" y="157"/>
                    <a:pt x="284" y="152"/>
                    <a:pt x="286" y="151"/>
                  </a:cubicBezTo>
                  <a:cubicBezTo>
                    <a:pt x="288" y="149"/>
                    <a:pt x="287" y="148"/>
                    <a:pt x="286" y="147"/>
                  </a:cubicBezTo>
                  <a:cubicBezTo>
                    <a:pt x="284" y="147"/>
                    <a:pt x="286" y="145"/>
                    <a:pt x="287" y="145"/>
                  </a:cubicBezTo>
                  <a:cubicBezTo>
                    <a:pt x="288" y="145"/>
                    <a:pt x="290" y="148"/>
                    <a:pt x="292" y="147"/>
                  </a:cubicBezTo>
                  <a:cubicBezTo>
                    <a:pt x="294" y="145"/>
                    <a:pt x="296" y="139"/>
                    <a:pt x="298" y="134"/>
                  </a:cubicBezTo>
                  <a:cubicBezTo>
                    <a:pt x="300" y="129"/>
                    <a:pt x="304" y="129"/>
                    <a:pt x="306" y="128"/>
                  </a:cubicBezTo>
                  <a:cubicBezTo>
                    <a:pt x="309" y="127"/>
                    <a:pt x="314" y="121"/>
                    <a:pt x="317" y="112"/>
                  </a:cubicBezTo>
                  <a:cubicBezTo>
                    <a:pt x="321" y="104"/>
                    <a:pt x="317" y="95"/>
                    <a:pt x="316" y="89"/>
                  </a:cubicBezTo>
                  <a:cubicBezTo>
                    <a:pt x="314" y="83"/>
                    <a:pt x="312" y="84"/>
                    <a:pt x="309" y="84"/>
                  </a:cubicBezTo>
                  <a:cubicBezTo>
                    <a:pt x="305" y="85"/>
                    <a:pt x="298" y="84"/>
                    <a:pt x="290" y="74"/>
                  </a:cubicBezTo>
                  <a:cubicBezTo>
                    <a:pt x="281" y="64"/>
                    <a:pt x="272" y="65"/>
                    <a:pt x="266" y="67"/>
                  </a:cubicBezTo>
                  <a:cubicBezTo>
                    <a:pt x="260" y="68"/>
                    <a:pt x="254" y="64"/>
                    <a:pt x="250" y="63"/>
                  </a:cubicBezTo>
                  <a:cubicBezTo>
                    <a:pt x="246" y="62"/>
                    <a:pt x="242" y="67"/>
                    <a:pt x="240" y="68"/>
                  </a:cubicBezTo>
                  <a:cubicBezTo>
                    <a:pt x="237" y="69"/>
                    <a:pt x="241" y="64"/>
                    <a:pt x="241" y="60"/>
                  </a:cubicBezTo>
                  <a:cubicBezTo>
                    <a:pt x="241" y="57"/>
                    <a:pt x="230" y="52"/>
                    <a:pt x="222" y="49"/>
                  </a:cubicBezTo>
                  <a:cubicBezTo>
                    <a:pt x="214" y="46"/>
                    <a:pt x="211" y="47"/>
                    <a:pt x="211" y="53"/>
                  </a:cubicBezTo>
                  <a:cubicBezTo>
                    <a:pt x="211" y="58"/>
                    <a:pt x="207" y="51"/>
                    <a:pt x="205" y="57"/>
                  </a:cubicBezTo>
                  <a:cubicBezTo>
                    <a:pt x="202" y="62"/>
                    <a:pt x="198" y="58"/>
                    <a:pt x="201" y="57"/>
                  </a:cubicBezTo>
                  <a:cubicBezTo>
                    <a:pt x="204" y="55"/>
                    <a:pt x="207" y="51"/>
                    <a:pt x="208" y="47"/>
                  </a:cubicBezTo>
                  <a:cubicBezTo>
                    <a:pt x="209" y="44"/>
                    <a:pt x="196" y="41"/>
                    <a:pt x="191" y="43"/>
                  </a:cubicBezTo>
                  <a:cubicBezTo>
                    <a:pt x="187" y="45"/>
                    <a:pt x="190" y="51"/>
                    <a:pt x="186" y="49"/>
                  </a:cubicBezTo>
                  <a:cubicBezTo>
                    <a:pt x="183" y="47"/>
                    <a:pt x="186" y="43"/>
                    <a:pt x="188" y="43"/>
                  </a:cubicBezTo>
                  <a:cubicBezTo>
                    <a:pt x="191" y="43"/>
                    <a:pt x="194" y="37"/>
                    <a:pt x="196" y="33"/>
                  </a:cubicBezTo>
                  <a:cubicBezTo>
                    <a:pt x="198" y="29"/>
                    <a:pt x="193" y="28"/>
                    <a:pt x="190" y="24"/>
                  </a:cubicBezTo>
                  <a:cubicBezTo>
                    <a:pt x="187" y="21"/>
                    <a:pt x="187" y="10"/>
                    <a:pt x="184" y="9"/>
                  </a:cubicBezTo>
                  <a:cubicBezTo>
                    <a:pt x="181" y="12"/>
                    <a:pt x="176" y="18"/>
                    <a:pt x="175" y="22"/>
                  </a:cubicBezTo>
                  <a:cubicBezTo>
                    <a:pt x="173" y="27"/>
                    <a:pt x="171" y="24"/>
                    <a:pt x="166" y="25"/>
                  </a:cubicBezTo>
                  <a:cubicBezTo>
                    <a:pt x="162" y="27"/>
                    <a:pt x="159" y="25"/>
                    <a:pt x="158" y="23"/>
                  </a:cubicBezTo>
                  <a:cubicBezTo>
                    <a:pt x="157" y="21"/>
                    <a:pt x="152" y="23"/>
                    <a:pt x="149" y="23"/>
                  </a:cubicBezTo>
                  <a:cubicBezTo>
                    <a:pt x="146" y="22"/>
                    <a:pt x="148" y="26"/>
                    <a:pt x="146" y="28"/>
                  </a:cubicBezTo>
                  <a:cubicBezTo>
                    <a:pt x="144" y="29"/>
                    <a:pt x="138" y="25"/>
                    <a:pt x="136" y="27"/>
                  </a:cubicBezTo>
                  <a:cubicBezTo>
                    <a:pt x="134" y="30"/>
                    <a:pt x="133" y="27"/>
                    <a:pt x="132" y="29"/>
                  </a:cubicBezTo>
                  <a:cubicBezTo>
                    <a:pt x="131" y="31"/>
                    <a:pt x="128" y="30"/>
                    <a:pt x="127" y="31"/>
                  </a:cubicBezTo>
                  <a:cubicBezTo>
                    <a:pt x="126" y="32"/>
                    <a:pt x="122" y="33"/>
                    <a:pt x="118" y="28"/>
                  </a:cubicBezTo>
                  <a:cubicBezTo>
                    <a:pt x="114" y="24"/>
                    <a:pt x="114" y="16"/>
                    <a:pt x="116" y="14"/>
                  </a:cubicBezTo>
                  <a:cubicBezTo>
                    <a:pt x="118" y="13"/>
                    <a:pt x="118" y="9"/>
                    <a:pt x="116" y="7"/>
                  </a:cubicBezTo>
                  <a:cubicBezTo>
                    <a:pt x="113" y="6"/>
                    <a:pt x="116" y="1"/>
                    <a:pt x="112" y="1"/>
                  </a:cubicBezTo>
                  <a:cubicBezTo>
                    <a:pt x="109" y="0"/>
                    <a:pt x="109" y="4"/>
                    <a:pt x="107" y="5"/>
                  </a:cubicBezTo>
                  <a:cubicBezTo>
                    <a:pt x="105" y="6"/>
                    <a:pt x="100" y="10"/>
                    <a:pt x="97" y="9"/>
                  </a:cubicBezTo>
                  <a:cubicBezTo>
                    <a:pt x="95" y="9"/>
                    <a:pt x="92" y="10"/>
                    <a:pt x="92" y="12"/>
                  </a:cubicBezTo>
                  <a:cubicBezTo>
                    <a:pt x="92" y="15"/>
                    <a:pt x="89" y="14"/>
                    <a:pt x="89" y="12"/>
                  </a:cubicBezTo>
                  <a:cubicBezTo>
                    <a:pt x="88" y="10"/>
                    <a:pt x="83" y="11"/>
                    <a:pt x="82" y="10"/>
                  </a:cubicBezTo>
                  <a:cubicBezTo>
                    <a:pt x="80" y="8"/>
                    <a:pt x="73" y="9"/>
                    <a:pt x="76" y="11"/>
                  </a:cubicBezTo>
                  <a:cubicBezTo>
                    <a:pt x="79" y="12"/>
                    <a:pt x="79" y="14"/>
                    <a:pt x="79" y="17"/>
                  </a:cubicBezTo>
                  <a:cubicBezTo>
                    <a:pt x="79" y="19"/>
                    <a:pt x="82" y="18"/>
                    <a:pt x="82" y="22"/>
                  </a:cubicBezTo>
                  <a:cubicBezTo>
                    <a:pt x="82" y="25"/>
                    <a:pt x="84" y="23"/>
                    <a:pt x="86" y="23"/>
                  </a:cubicBezTo>
                  <a:cubicBezTo>
                    <a:pt x="87" y="23"/>
                    <a:pt x="87" y="25"/>
                    <a:pt x="85" y="26"/>
                  </a:cubicBezTo>
                  <a:cubicBezTo>
                    <a:pt x="82" y="26"/>
                    <a:pt x="81" y="28"/>
                    <a:pt x="80" y="30"/>
                  </a:cubicBezTo>
                  <a:cubicBezTo>
                    <a:pt x="79" y="33"/>
                    <a:pt x="77" y="31"/>
                    <a:pt x="75" y="33"/>
                  </a:cubicBezTo>
                  <a:cubicBezTo>
                    <a:pt x="73" y="35"/>
                    <a:pt x="71" y="37"/>
                    <a:pt x="69" y="36"/>
                  </a:cubicBezTo>
                  <a:cubicBezTo>
                    <a:pt x="68" y="35"/>
                    <a:pt x="67" y="36"/>
                    <a:pt x="65" y="37"/>
                  </a:cubicBezTo>
                  <a:cubicBezTo>
                    <a:pt x="63" y="38"/>
                    <a:pt x="63" y="37"/>
                    <a:pt x="60" y="35"/>
                  </a:cubicBezTo>
                  <a:cubicBezTo>
                    <a:pt x="58" y="33"/>
                    <a:pt x="57" y="30"/>
                    <a:pt x="54" y="27"/>
                  </a:cubicBezTo>
                  <a:cubicBezTo>
                    <a:pt x="52" y="27"/>
                    <a:pt x="48" y="29"/>
                    <a:pt x="46" y="29"/>
                  </a:cubicBezTo>
                  <a:cubicBezTo>
                    <a:pt x="43" y="29"/>
                    <a:pt x="34" y="28"/>
                    <a:pt x="34" y="30"/>
                  </a:cubicBezTo>
                  <a:cubicBezTo>
                    <a:pt x="33" y="31"/>
                    <a:pt x="35" y="34"/>
                    <a:pt x="36" y="34"/>
                  </a:cubicBezTo>
                  <a:cubicBezTo>
                    <a:pt x="37" y="34"/>
                    <a:pt x="41" y="35"/>
                    <a:pt x="38" y="37"/>
                  </a:cubicBezTo>
                  <a:cubicBezTo>
                    <a:pt x="35" y="40"/>
                    <a:pt x="32" y="37"/>
                    <a:pt x="32" y="42"/>
                  </a:cubicBezTo>
                  <a:cubicBezTo>
                    <a:pt x="32" y="47"/>
                    <a:pt x="39" y="50"/>
                    <a:pt x="37" y="55"/>
                  </a:cubicBezTo>
                  <a:cubicBezTo>
                    <a:pt x="37" y="57"/>
                    <a:pt x="36" y="63"/>
                    <a:pt x="36" y="66"/>
                  </a:cubicBezTo>
                  <a:cubicBezTo>
                    <a:pt x="36" y="68"/>
                    <a:pt x="35" y="76"/>
                    <a:pt x="33" y="77"/>
                  </a:cubicBezTo>
                  <a:cubicBezTo>
                    <a:pt x="30" y="77"/>
                    <a:pt x="29" y="75"/>
                    <a:pt x="26" y="77"/>
                  </a:cubicBezTo>
                  <a:cubicBezTo>
                    <a:pt x="23" y="80"/>
                    <a:pt x="19" y="78"/>
                    <a:pt x="16" y="81"/>
                  </a:cubicBezTo>
                  <a:cubicBezTo>
                    <a:pt x="13" y="83"/>
                    <a:pt x="9" y="82"/>
                    <a:pt x="9" y="86"/>
                  </a:cubicBezTo>
                  <a:cubicBezTo>
                    <a:pt x="9" y="89"/>
                    <a:pt x="5" y="90"/>
                    <a:pt x="6" y="93"/>
                  </a:cubicBezTo>
                  <a:cubicBezTo>
                    <a:pt x="7" y="96"/>
                    <a:pt x="5" y="95"/>
                    <a:pt x="3" y="97"/>
                  </a:cubicBezTo>
                  <a:cubicBezTo>
                    <a:pt x="0" y="100"/>
                    <a:pt x="3" y="101"/>
                    <a:pt x="1" y="103"/>
                  </a:cubicBezTo>
                  <a:cubicBezTo>
                    <a:pt x="0" y="104"/>
                    <a:pt x="2" y="107"/>
                    <a:pt x="4" y="110"/>
                  </a:cubicBezTo>
                  <a:cubicBezTo>
                    <a:pt x="5" y="112"/>
                    <a:pt x="7" y="114"/>
                    <a:pt x="7" y="116"/>
                  </a:cubicBezTo>
                  <a:cubicBezTo>
                    <a:pt x="7" y="119"/>
                    <a:pt x="9" y="120"/>
                    <a:pt x="11" y="120"/>
                  </a:cubicBezTo>
                  <a:cubicBezTo>
                    <a:pt x="13" y="119"/>
                    <a:pt x="11" y="124"/>
                    <a:pt x="15" y="124"/>
                  </a:cubicBezTo>
                  <a:cubicBezTo>
                    <a:pt x="19" y="124"/>
                    <a:pt x="23" y="125"/>
                    <a:pt x="24" y="123"/>
                  </a:cubicBezTo>
                  <a:cubicBezTo>
                    <a:pt x="25" y="121"/>
                    <a:pt x="27" y="119"/>
                    <a:pt x="27" y="122"/>
                  </a:cubicBezTo>
                  <a:cubicBezTo>
                    <a:pt x="27" y="125"/>
                    <a:pt x="27" y="134"/>
                    <a:pt x="29" y="133"/>
                  </a:cubicBezTo>
                  <a:cubicBezTo>
                    <a:pt x="32" y="132"/>
                    <a:pt x="37" y="132"/>
                    <a:pt x="40" y="133"/>
                  </a:cubicBezTo>
                  <a:cubicBezTo>
                    <a:pt x="42" y="134"/>
                    <a:pt x="45" y="133"/>
                    <a:pt x="47" y="131"/>
                  </a:cubicBezTo>
                  <a:cubicBezTo>
                    <a:pt x="48" y="130"/>
                    <a:pt x="50" y="130"/>
                    <a:pt x="54" y="128"/>
                  </a:cubicBezTo>
                  <a:cubicBezTo>
                    <a:pt x="57" y="126"/>
                    <a:pt x="60" y="123"/>
                    <a:pt x="63" y="123"/>
                  </a:cubicBezTo>
                  <a:cubicBezTo>
                    <a:pt x="66" y="123"/>
                    <a:pt x="71" y="121"/>
                    <a:pt x="71" y="124"/>
                  </a:cubicBezTo>
                  <a:cubicBezTo>
                    <a:pt x="70" y="126"/>
                    <a:pt x="69" y="135"/>
                    <a:pt x="73" y="140"/>
                  </a:cubicBezTo>
                  <a:cubicBezTo>
                    <a:pt x="77" y="144"/>
                    <a:pt x="79" y="146"/>
                    <a:pt x="83" y="145"/>
                  </a:cubicBezTo>
                  <a:cubicBezTo>
                    <a:pt x="86" y="145"/>
                    <a:pt x="86" y="147"/>
                    <a:pt x="88" y="146"/>
                  </a:cubicBezTo>
                  <a:cubicBezTo>
                    <a:pt x="91" y="146"/>
                    <a:pt x="89" y="149"/>
                    <a:pt x="92" y="149"/>
                  </a:cubicBezTo>
                  <a:cubicBezTo>
                    <a:pt x="94" y="149"/>
                    <a:pt x="98" y="150"/>
                    <a:pt x="98" y="152"/>
                  </a:cubicBezTo>
                  <a:cubicBezTo>
                    <a:pt x="98" y="155"/>
                    <a:pt x="106" y="153"/>
                    <a:pt x="107" y="154"/>
                  </a:cubicBezTo>
                  <a:cubicBezTo>
                    <a:pt x="109" y="156"/>
                    <a:pt x="111" y="157"/>
                    <a:pt x="110" y="160"/>
                  </a:cubicBezTo>
                  <a:cubicBezTo>
                    <a:pt x="110" y="163"/>
                    <a:pt x="114" y="165"/>
                    <a:pt x="112" y="166"/>
                  </a:cubicBezTo>
                  <a:cubicBezTo>
                    <a:pt x="109" y="167"/>
                    <a:pt x="112" y="169"/>
                    <a:pt x="112" y="173"/>
                  </a:cubicBezTo>
                  <a:cubicBezTo>
                    <a:pt x="113" y="176"/>
                    <a:pt x="116" y="177"/>
                    <a:pt x="121" y="177"/>
                  </a:cubicBezTo>
                  <a:cubicBezTo>
                    <a:pt x="127" y="176"/>
                    <a:pt x="128" y="177"/>
                    <a:pt x="128" y="181"/>
                  </a:cubicBezTo>
                  <a:cubicBezTo>
                    <a:pt x="128" y="184"/>
                    <a:pt x="132" y="185"/>
                    <a:pt x="133" y="189"/>
                  </a:cubicBezTo>
                  <a:cubicBezTo>
                    <a:pt x="134" y="192"/>
                    <a:pt x="131" y="196"/>
                    <a:pt x="132" y="199"/>
                  </a:cubicBezTo>
                  <a:cubicBezTo>
                    <a:pt x="132" y="201"/>
                    <a:pt x="131" y="203"/>
                    <a:pt x="129" y="204"/>
                  </a:cubicBezTo>
                  <a:cubicBezTo>
                    <a:pt x="131" y="207"/>
                    <a:pt x="131" y="208"/>
                    <a:pt x="130" y="209"/>
                  </a:cubicBezTo>
                  <a:cubicBezTo>
                    <a:pt x="127" y="210"/>
                    <a:pt x="132" y="213"/>
                    <a:pt x="131" y="219"/>
                  </a:cubicBezTo>
                  <a:cubicBezTo>
                    <a:pt x="130" y="224"/>
                    <a:pt x="130" y="225"/>
                    <a:pt x="135" y="225"/>
                  </a:cubicBezTo>
                  <a:cubicBezTo>
                    <a:pt x="141" y="225"/>
                    <a:pt x="140" y="227"/>
                    <a:pt x="142" y="226"/>
                  </a:cubicBezTo>
                  <a:cubicBezTo>
                    <a:pt x="144" y="225"/>
                    <a:pt x="147" y="230"/>
                    <a:pt x="148" y="233"/>
                  </a:cubicBezTo>
                  <a:cubicBezTo>
                    <a:pt x="148" y="235"/>
                    <a:pt x="151" y="242"/>
                    <a:pt x="152" y="242"/>
                  </a:cubicBezTo>
                  <a:cubicBezTo>
                    <a:pt x="153" y="242"/>
                    <a:pt x="155" y="239"/>
                    <a:pt x="158" y="240"/>
                  </a:cubicBezTo>
                  <a:cubicBezTo>
                    <a:pt x="161" y="241"/>
                    <a:pt x="158" y="251"/>
                    <a:pt x="158" y="255"/>
                  </a:cubicBezTo>
                  <a:cubicBezTo>
                    <a:pt x="160" y="254"/>
                    <a:pt x="162" y="254"/>
                    <a:pt x="163" y="255"/>
                  </a:cubicBezTo>
                  <a:cubicBezTo>
                    <a:pt x="164" y="256"/>
                    <a:pt x="165" y="265"/>
                    <a:pt x="164" y="267"/>
                  </a:cubicBezTo>
                  <a:cubicBezTo>
                    <a:pt x="164" y="269"/>
                    <a:pt x="158" y="271"/>
                    <a:pt x="155" y="273"/>
                  </a:cubicBezTo>
                  <a:cubicBezTo>
                    <a:pt x="152" y="275"/>
                    <a:pt x="144" y="282"/>
                    <a:pt x="141" y="287"/>
                  </a:cubicBezTo>
                  <a:cubicBezTo>
                    <a:pt x="139" y="291"/>
                    <a:pt x="136" y="293"/>
                    <a:pt x="134" y="296"/>
                  </a:cubicBezTo>
                  <a:cubicBezTo>
                    <a:pt x="135" y="296"/>
                    <a:pt x="135" y="296"/>
                    <a:pt x="136" y="296"/>
                  </a:cubicBezTo>
                  <a:cubicBezTo>
                    <a:pt x="138" y="295"/>
                    <a:pt x="140" y="295"/>
                    <a:pt x="143" y="298"/>
                  </a:cubicBezTo>
                  <a:cubicBezTo>
                    <a:pt x="146" y="301"/>
                    <a:pt x="145" y="304"/>
                    <a:pt x="146" y="304"/>
                  </a:cubicBezTo>
                  <a:cubicBezTo>
                    <a:pt x="148" y="303"/>
                    <a:pt x="149" y="299"/>
                    <a:pt x="151" y="302"/>
                  </a:cubicBezTo>
                  <a:cubicBezTo>
                    <a:pt x="153" y="305"/>
                    <a:pt x="159" y="308"/>
                    <a:pt x="160" y="309"/>
                  </a:cubicBezTo>
                  <a:cubicBezTo>
                    <a:pt x="161" y="311"/>
                    <a:pt x="165" y="312"/>
                    <a:pt x="165" y="316"/>
                  </a:cubicBezTo>
                  <a:cubicBezTo>
                    <a:pt x="165" y="318"/>
                    <a:pt x="164" y="323"/>
                    <a:pt x="166" y="328"/>
                  </a:cubicBezTo>
                  <a:cubicBezTo>
                    <a:pt x="167" y="326"/>
                    <a:pt x="168" y="325"/>
                    <a:pt x="170" y="32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8" name="Freeform 107"/>
            <p:cNvSpPr>
              <a:spLocks/>
            </p:cNvSpPr>
            <p:nvPr/>
          </p:nvSpPr>
          <p:spPr bwMode="auto">
            <a:xfrm>
              <a:off x="7043188" y="6932159"/>
              <a:ext cx="139700" cy="153988"/>
            </a:xfrm>
            <a:custGeom>
              <a:avLst/>
              <a:gdLst>
                <a:gd name="T0" fmla="*/ 39 w 40"/>
                <a:gd name="T1" fmla="*/ 21 h 44"/>
                <a:gd name="T2" fmla="*/ 34 w 40"/>
                <a:gd name="T3" fmla="*/ 14 h 44"/>
                <a:gd name="T4" fmla="*/ 25 w 40"/>
                <a:gd name="T5" fmla="*/ 7 h 44"/>
                <a:gd name="T6" fmla="*/ 20 w 40"/>
                <a:gd name="T7" fmla="*/ 9 h 44"/>
                <a:gd name="T8" fmla="*/ 17 w 40"/>
                <a:gd name="T9" fmla="*/ 3 h 44"/>
                <a:gd name="T10" fmla="*/ 10 w 40"/>
                <a:gd name="T11" fmla="*/ 1 h 44"/>
                <a:gd name="T12" fmla="*/ 8 w 40"/>
                <a:gd name="T13" fmla="*/ 1 h 44"/>
                <a:gd name="T14" fmla="*/ 5 w 40"/>
                <a:gd name="T15" fmla="*/ 5 h 44"/>
                <a:gd name="T16" fmla="*/ 2 w 40"/>
                <a:gd name="T17" fmla="*/ 19 h 44"/>
                <a:gd name="T18" fmla="*/ 0 w 40"/>
                <a:gd name="T19" fmla="*/ 29 h 44"/>
                <a:gd name="T20" fmla="*/ 3 w 40"/>
                <a:gd name="T21" fmla="*/ 34 h 44"/>
                <a:gd name="T22" fmla="*/ 2 w 40"/>
                <a:gd name="T23" fmla="*/ 38 h 44"/>
                <a:gd name="T24" fmla="*/ 5 w 40"/>
                <a:gd name="T25" fmla="*/ 39 h 44"/>
                <a:gd name="T26" fmla="*/ 15 w 40"/>
                <a:gd name="T27" fmla="*/ 42 h 44"/>
                <a:gd name="T28" fmla="*/ 22 w 40"/>
                <a:gd name="T29" fmla="*/ 42 h 44"/>
                <a:gd name="T30" fmla="*/ 34 w 40"/>
                <a:gd name="T31" fmla="*/ 40 h 44"/>
                <a:gd name="T32" fmla="*/ 40 w 40"/>
                <a:gd name="T33" fmla="*/ 33 h 44"/>
                <a:gd name="T34" fmla="*/ 39 w 40"/>
                <a:gd name="T35" fmla="*/ 2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39" y="21"/>
                  </a:moveTo>
                  <a:cubicBezTo>
                    <a:pt x="39" y="17"/>
                    <a:pt x="35" y="16"/>
                    <a:pt x="34" y="14"/>
                  </a:cubicBezTo>
                  <a:cubicBezTo>
                    <a:pt x="33" y="13"/>
                    <a:pt x="27" y="10"/>
                    <a:pt x="25" y="7"/>
                  </a:cubicBezTo>
                  <a:cubicBezTo>
                    <a:pt x="23" y="4"/>
                    <a:pt x="22" y="8"/>
                    <a:pt x="20" y="9"/>
                  </a:cubicBezTo>
                  <a:cubicBezTo>
                    <a:pt x="19" y="9"/>
                    <a:pt x="20" y="6"/>
                    <a:pt x="17" y="3"/>
                  </a:cubicBezTo>
                  <a:cubicBezTo>
                    <a:pt x="14" y="0"/>
                    <a:pt x="12" y="0"/>
                    <a:pt x="10" y="1"/>
                  </a:cubicBezTo>
                  <a:cubicBezTo>
                    <a:pt x="9" y="1"/>
                    <a:pt x="9" y="1"/>
                    <a:pt x="8" y="1"/>
                  </a:cubicBezTo>
                  <a:cubicBezTo>
                    <a:pt x="6" y="2"/>
                    <a:pt x="5" y="4"/>
                    <a:pt x="5" y="5"/>
                  </a:cubicBezTo>
                  <a:cubicBezTo>
                    <a:pt x="5" y="9"/>
                    <a:pt x="3" y="12"/>
                    <a:pt x="2" y="19"/>
                  </a:cubicBezTo>
                  <a:cubicBezTo>
                    <a:pt x="2" y="25"/>
                    <a:pt x="0" y="24"/>
                    <a:pt x="0" y="29"/>
                  </a:cubicBezTo>
                  <a:cubicBezTo>
                    <a:pt x="0" y="34"/>
                    <a:pt x="2" y="34"/>
                    <a:pt x="3" y="34"/>
                  </a:cubicBezTo>
                  <a:cubicBezTo>
                    <a:pt x="3" y="35"/>
                    <a:pt x="2" y="36"/>
                    <a:pt x="2" y="38"/>
                  </a:cubicBezTo>
                  <a:cubicBezTo>
                    <a:pt x="3" y="38"/>
                    <a:pt x="3" y="39"/>
                    <a:pt x="5" y="39"/>
                  </a:cubicBezTo>
                  <a:cubicBezTo>
                    <a:pt x="8" y="39"/>
                    <a:pt x="12" y="40"/>
                    <a:pt x="15" y="42"/>
                  </a:cubicBezTo>
                  <a:cubicBezTo>
                    <a:pt x="19" y="44"/>
                    <a:pt x="18" y="41"/>
                    <a:pt x="22" y="42"/>
                  </a:cubicBezTo>
                  <a:cubicBezTo>
                    <a:pt x="25" y="42"/>
                    <a:pt x="30" y="43"/>
                    <a:pt x="34" y="40"/>
                  </a:cubicBezTo>
                  <a:cubicBezTo>
                    <a:pt x="37" y="39"/>
                    <a:pt x="38" y="36"/>
                    <a:pt x="40" y="33"/>
                  </a:cubicBezTo>
                  <a:cubicBezTo>
                    <a:pt x="38" y="28"/>
                    <a:pt x="39" y="23"/>
                    <a:pt x="3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9" name="Freeform 108"/>
            <p:cNvSpPr>
              <a:spLocks noEditPoints="1"/>
            </p:cNvSpPr>
            <p:nvPr/>
          </p:nvSpPr>
          <p:spPr bwMode="auto">
            <a:xfrm>
              <a:off x="6612975" y="6674984"/>
              <a:ext cx="566738" cy="1119188"/>
            </a:xfrm>
            <a:custGeom>
              <a:avLst/>
              <a:gdLst>
                <a:gd name="T0" fmla="*/ 46 w 163"/>
                <a:gd name="T1" fmla="*/ 305 h 322"/>
                <a:gd name="T2" fmla="*/ 43 w 163"/>
                <a:gd name="T3" fmla="*/ 298 h 322"/>
                <a:gd name="T4" fmla="*/ 40 w 163"/>
                <a:gd name="T5" fmla="*/ 320 h 322"/>
                <a:gd name="T6" fmla="*/ 57 w 163"/>
                <a:gd name="T7" fmla="*/ 321 h 322"/>
                <a:gd name="T8" fmla="*/ 62 w 163"/>
                <a:gd name="T9" fmla="*/ 315 h 322"/>
                <a:gd name="T10" fmla="*/ 156 w 163"/>
                <a:gd name="T11" fmla="*/ 34 h 322"/>
                <a:gd name="T12" fmla="*/ 152 w 163"/>
                <a:gd name="T13" fmla="*/ 46 h 322"/>
                <a:gd name="T14" fmla="*/ 138 w 163"/>
                <a:gd name="T15" fmla="*/ 51 h 322"/>
                <a:gd name="T16" fmla="*/ 123 w 163"/>
                <a:gd name="T17" fmla="*/ 48 h 322"/>
                <a:gd name="T18" fmla="*/ 132 w 163"/>
                <a:gd name="T19" fmla="*/ 32 h 322"/>
                <a:gd name="T20" fmla="*/ 108 w 163"/>
                <a:gd name="T21" fmla="*/ 20 h 322"/>
                <a:gd name="T22" fmla="*/ 88 w 163"/>
                <a:gd name="T23" fmla="*/ 3 h 322"/>
                <a:gd name="T24" fmla="*/ 75 w 163"/>
                <a:gd name="T25" fmla="*/ 8 h 322"/>
                <a:gd name="T26" fmla="*/ 59 w 163"/>
                <a:gd name="T27" fmla="*/ 4 h 322"/>
                <a:gd name="T28" fmla="*/ 51 w 163"/>
                <a:gd name="T29" fmla="*/ 19 h 322"/>
                <a:gd name="T30" fmla="*/ 42 w 163"/>
                <a:gd name="T31" fmla="*/ 32 h 322"/>
                <a:gd name="T32" fmla="*/ 43 w 163"/>
                <a:gd name="T33" fmla="*/ 46 h 322"/>
                <a:gd name="T34" fmla="*/ 35 w 163"/>
                <a:gd name="T35" fmla="*/ 56 h 322"/>
                <a:gd name="T36" fmla="*/ 30 w 163"/>
                <a:gd name="T37" fmla="*/ 68 h 322"/>
                <a:gd name="T38" fmla="*/ 26 w 163"/>
                <a:gd name="T39" fmla="*/ 82 h 322"/>
                <a:gd name="T40" fmla="*/ 29 w 163"/>
                <a:gd name="T41" fmla="*/ 99 h 322"/>
                <a:gd name="T42" fmla="*/ 29 w 163"/>
                <a:gd name="T43" fmla="*/ 113 h 322"/>
                <a:gd name="T44" fmla="*/ 26 w 163"/>
                <a:gd name="T45" fmla="*/ 129 h 322"/>
                <a:gd name="T46" fmla="*/ 20 w 163"/>
                <a:gd name="T47" fmla="*/ 147 h 322"/>
                <a:gd name="T48" fmla="*/ 18 w 163"/>
                <a:gd name="T49" fmla="*/ 155 h 322"/>
                <a:gd name="T50" fmla="*/ 15 w 163"/>
                <a:gd name="T51" fmla="*/ 166 h 322"/>
                <a:gd name="T52" fmla="*/ 15 w 163"/>
                <a:gd name="T53" fmla="*/ 177 h 322"/>
                <a:gd name="T54" fmla="*/ 13 w 163"/>
                <a:gd name="T55" fmla="*/ 194 h 322"/>
                <a:gd name="T56" fmla="*/ 15 w 163"/>
                <a:gd name="T57" fmla="*/ 204 h 322"/>
                <a:gd name="T58" fmla="*/ 19 w 163"/>
                <a:gd name="T59" fmla="*/ 212 h 322"/>
                <a:gd name="T60" fmla="*/ 17 w 163"/>
                <a:gd name="T61" fmla="*/ 219 h 322"/>
                <a:gd name="T62" fmla="*/ 15 w 163"/>
                <a:gd name="T63" fmla="*/ 231 h 322"/>
                <a:gd name="T64" fmla="*/ 9 w 163"/>
                <a:gd name="T65" fmla="*/ 242 h 322"/>
                <a:gd name="T66" fmla="*/ 6 w 163"/>
                <a:gd name="T67" fmla="*/ 254 h 322"/>
                <a:gd name="T68" fmla="*/ 2 w 163"/>
                <a:gd name="T69" fmla="*/ 267 h 322"/>
                <a:gd name="T70" fmla="*/ 11 w 163"/>
                <a:gd name="T71" fmla="*/ 274 h 322"/>
                <a:gd name="T72" fmla="*/ 15 w 163"/>
                <a:gd name="T73" fmla="*/ 287 h 322"/>
                <a:gd name="T74" fmla="*/ 34 w 163"/>
                <a:gd name="T75" fmla="*/ 289 h 322"/>
                <a:gd name="T76" fmla="*/ 37 w 163"/>
                <a:gd name="T77" fmla="*/ 283 h 322"/>
                <a:gd name="T78" fmla="*/ 38 w 163"/>
                <a:gd name="T79" fmla="*/ 269 h 322"/>
                <a:gd name="T80" fmla="*/ 47 w 163"/>
                <a:gd name="T81" fmla="*/ 260 h 322"/>
                <a:gd name="T82" fmla="*/ 62 w 163"/>
                <a:gd name="T83" fmla="*/ 243 h 322"/>
                <a:gd name="T84" fmla="*/ 56 w 163"/>
                <a:gd name="T85" fmla="*/ 233 h 322"/>
                <a:gd name="T86" fmla="*/ 64 w 163"/>
                <a:gd name="T87" fmla="*/ 214 h 322"/>
                <a:gd name="T88" fmla="*/ 68 w 163"/>
                <a:gd name="T89" fmla="*/ 204 h 322"/>
                <a:gd name="T90" fmla="*/ 73 w 163"/>
                <a:gd name="T91" fmla="*/ 193 h 322"/>
                <a:gd name="T92" fmla="*/ 78 w 163"/>
                <a:gd name="T93" fmla="*/ 192 h 322"/>
                <a:gd name="T94" fmla="*/ 75 w 163"/>
                <a:gd name="T95" fmla="*/ 188 h 322"/>
                <a:gd name="T96" fmla="*/ 70 w 163"/>
                <a:gd name="T97" fmla="*/ 179 h 322"/>
                <a:gd name="T98" fmla="*/ 82 w 163"/>
                <a:gd name="T99" fmla="*/ 175 h 322"/>
                <a:gd name="T100" fmla="*/ 92 w 163"/>
                <a:gd name="T101" fmla="*/ 163 h 322"/>
                <a:gd name="T102" fmla="*/ 95 w 163"/>
                <a:gd name="T103" fmla="*/ 154 h 322"/>
                <a:gd name="T104" fmla="*/ 131 w 163"/>
                <a:gd name="T105" fmla="*/ 145 h 322"/>
                <a:gd name="T106" fmla="*/ 135 w 163"/>
                <a:gd name="T107" fmla="*/ 129 h 322"/>
                <a:gd name="T108" fmla="*/ 129 w 163"/>
                <a:gd name="T109" fmla="*/ 118 h 322"/>
                <a:gd name="T110" fmla="*/ 126 w 163"/>
                <a:gd name="T111" fmla="*/ 112 h 322"/>
                <a:gd name="T112" fmla="*/ 124 w 163"/>
                <a:gd name="T113" fmla="*/ 103 h 322"/>
                <a:gd name="T114" fmla="*/ 129 w 163"/>
                <a:gd name="T115" fmla="*/ 79 h 322"/>
                <a:gd name="T116" fmla="*/ 153 w 163"/>
                <a:gd name="T117" fmla="*/ 52 h 322"/>
                <a:gd name="T118" fmla="*/ 161 w 163"/>
                <a:gd name="T119" fmla="*/ 34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 h="322">
                  <a:moveTo>
                    <a:pt x="62" y="315"/>
                  </a:moveTo>
                  <a:cubicBezTo>
                    <a:pt x="58" y="315"/>
                    <a:pt x="49" y="307"/>
                    <a:pt x="46" y="305"/>
                  </a:cubicBezTo>
                  <a:cubicBezTo>
                    <a:pt x="44" y="303"/>
                    <a:pt x="46" y="301"/>
                    <a:pt x="42" y="301"/>
                  </a:cubicBezTo>
                  <a:cubicBezTo>
                    <a:pt x="39" y="302"/>
                    <a:pt x="41" y="299"/>
                    <a:pt x="43" y="298"/>
                  </a:cubicBezTo>
                  <a:cubicBezTo>
                    <a:pt x="45" y="297"/>
                    <a:pt x="42" y="294"/>
                    <a:pt x="40" y="293"/>
                  </a:cubicBezTo>
                  <a:cubicBezTo>
                    <a:pt x="40" y="298"/>
                    <a:pt x="39" y="320"/>
                    <a:pt x="40" y="320"/>
                  </a:cubicBezTo>
                  <a:cubicBezTo>
                    <a:pt x="42" y="320"/>
                    <a:pt x="51" y="319"/>
                    <a:pt x="54" y="321"/>
                  </a:cubicBezTo>
                  <a:cubicBezTo>
                    <a:pt x="55" y="321"/>
                    <a:pt x="56" y="322"/>
                    <a:pt x="57" y="321"/>
                  </a:cubicBezTo>
                  <a:cubicBezTo>
                    <a:pt x="59" y="319"/>
                    <a:pt x="65" y="320"/>
                    <a:pt x="67" y="318"/>
                  </a:cubicBezTo>
                  <a:cubicBezTo>
                    <a:pt x="70" y="316"/>
                    <a:pt x="67" y="316"/>
                    <a:pt x="62" y="315"/>
                  </a:cubicBezTo>
                  <a:close/>
                  <a:moveTo>
                    <a:pt x="161" y="34"/>
                  </a:moveTo>
                  <a:cubicBezTo>
                    <a:pt x="160" y="33"/>
                    <a:pt x="158" y="33"/>
                    <a:pt x="156" y="34"/>
                  </a:cubicBezTo>
                  <a:cubicBezTo>
                    <a:pt x="156" y="34"/>
                    <a:pt x="156" y="34"/>
                    <a:pt x="156" y="34"/>
                  </a:cubicBezTo>
                  <a:cubicBezTo>
                    <a:pt x="156" y="38"/>
                    <a:pt x="154" y="46"/>
                    <a:pt x="152" y="46"/>
                  </a:cubicBezTo>
                  <a:cubicBezTo>
                    <a:pt x="149" y="46"/>
                    <a:pt x="147" y="50"/>
                    <a:pt x="145" y="49"/>
                  </a:cubicBezTo>
                  <a:cubicBezTo>
                    <a:pt x="143" y="49"/>
                    <a:pt x="141" y="52"/>
                    <a:pt x="138" y="51"/>
                  </a:cubicBezTo>
                  <a:cubicBezTo>
                    <a:pt x="136" y="49"/>
                    <a:pt x="132" y="51"/>
                    <a:pt x="131" y="50"/>
                  </a:cubicBezTo>
                  <a:cubicBezTo>
                    <a:pt x="129" y="49"/>
                    <a:pt x="123" y="50"/>
                    <a:pt x="123" y="48"/>
                  </a:cubicBezTo>
                  <a:cubicBezTo>
                    <a:pt x="123" y="47"/>
                    <a:pt x="126" y="47"/>
                    <a:pt x="126" y="43"/>
                  </a:cubicBezTo>
                  <a:cubicBezTo>
                    <a:pt x="126" y="39"/>
                    <a:pt x="133" y="34"/>
                    <a:pt x="132" y="32"/>
                  </a:cubicBezTo>
                  <a:cubicBezTo>
                    <a:pt x="131" y="30"/>
                    <a:pt x="119" y="27"/>
                    <a:pt x="117" y="25"/>
                  </a:cubicBezTo>
                  <a:cubicBezTo>
                    <a:pt x="115" y="22"/>
                    <a:pt x="113" y="21"/>
                    <a:pt x="108" y="20"/>
                  </a:cubicBezTo>
                  <a:cubicBezTo>
                    <a:pt x="103" y="20"/>
                    <a:pt x="103" y="17"/>
                    <a:pt x="99" y="15"/>
                  </a:cubicBezTo>
                  <a:cubicBezTo>
                    <a:pt x="96" y="12"/>
                    <a:pt x="90" y="6"/>
                    <a:pt x="88" y="3"/>
                  </a:cubicBezTo>
                  <a:cubicBezTo>
                    <a:pt x="85" y="3"/>
                    <a:pt x="81" y="2"/>
                    <a:pt x="80" y="3"/>
                  </a:cubicBezTo>
                  <a:cubicBezTo>
                    <a:pt x="79" y="5"/>
                    <a:pt x="77" y="11"/>
                    <a:pt x="75" y="8"/>
                  </a:cubicBezTo>
                  <a:cubicBezTo>
                    <a:pt x="74" y="5"/>
                    <a:pt x="70" y="5"/>
                    <a:pt x="66" y="4"/>
                  </a:cubicBezTo>
                  <a:cubicBezTo>
                    <a:pt x="62" y="4"/>
                    <a:pt x="63" y="0"/>
                    <a:pt x="59" y="4"/>
                  </a:cubicBezTo>
                  <a:cubicBezTo>
                    <a:pt x="57" y="6"/>
                    <a:pt x="55" y="8"/>
                    <a:pt x="53" y="9"/>
                  </a:cubicBezTo>
                  <a:cubicBezTo>
                    <a:pt x="53" y="13"/>
                    <a:pt x="52" y="17"/>
                    <a:pt x="51" y="19"/>
                  </a:cubicBezTo>
                  <a:cubicBezTo>
                    <a:pt x="50" y="20"/>
                    <a:pt x="42" y="24"/>
                    <a:pt x="42" y="26"/>
                  </a:cubicBezTo>
                  <a:cubicBezTo>
                    <a:pt x="42" y="28"/>
                    <a:pt x="43" y="30"/>
                    <a:pt x="42" y="32"/>
                  </a:cubicBezTo>
                  <a:cubicBezTo>
                    <a:pt x="40" y="33"/>
                    <a:pt x="45" y="39"/>
                    <a:pt x="42" y="40"/>
                  </a:cubicBezTo>
                  <a:cubicBezTo>
                    <a:pt x="40" y="42"/>
                    <a:pt x="44" y="44"/>
                    <a:pt x="43" y="46"/>
                  </a:cubicBezTo>
                  <a:cubicBezTo>
                    <a:pt x="41" y="47"/>
                    <a:pt x="38" y="48"/>
                    <a:pt x="38" y="50"/>
                  </a:cubicBezTo>
                  <a:cubicBezTo>
                    <a:pt x="38" y="51"/>
                    <a:pt x="38" y="55"/>
                    <a:pt x="35" y="56"/>
                  </a:cubicBezTo>
                  <a:cubicBezTo>
                    <a:pt x="33" y="57"/>
                    <a:pt x="32" y="61"/>
                    <a:pt x="32" y="64"/>
                  </a:cubicBezTo>
                  <a:cubicBezTo>
                    <a:pt x="32" y="66"/>
                    <a:pt x="28" y="64"/>
                    <a:pt x="30" y="68"/>
                  </a:cubicBezTo>
                  <a:cubicBezTo>
                    <a:pt x="31" y="71"/>
                    <a:pt x="32" y="75"/>
                    <a:pt x="30" y="76"/>
                  </a:cubicBezTo>
                  <a:cubicBezTo>
                    <a:pt x="27" y="77"/>
                    <a:pt x="28" y="82"/>
                    <a:pt x="26" y="82"/>
                  </a:cubicBezTo>
                  <a:cubicBezTo>
                    <a:pt x="25" y="82"/>
                    <a:pt x="24" y="88"/>
                    <a:pt x="26" y="91"/>
                  </a:cubicBezTo>
                  <a:cubicBezTo>
                    <a:pt x="28" y="94"/>
                    <a:pt x="29" y="96"/>
                    <a:pt x="29" y="99"/>
                  </a:cubicBezTo>
                  <a:cubicBezTo>
                    <a:pt x="29" y="102"/>
                    <a:pt x="32" y="103"/>
                    <a:pt x="31" y="106"/>
                  </a:cubicBezTo>
                  <a:cubicBezTo>
                    <a:pt x="30" y="109"/>
                    <a:pt x="30" y="112"/>
                    <a:pt x="29" y="113"/>
                  </a:cubicBezTo>
                  <a:cubicBezTo>
                    <a:pt x="27" y="114"/>
                    <a:pt x="28" y="118"/>
                    <a:pt x="26" y="119"/>
                  </a:cubicBezTo>
                  <a:cubicBezTo>
                    <a:pt x="24" y="120"/>
                    <a:pt x="28" y="127"/>
                    <a:pt x="26" y="129"/>
                  </a:cubicBezTo>
                  <a:cubicBezTo>
                    <a:pt x="25" y="130"/>
                    <a:pt x="20" y="131"/>
                    <a:pt x="20" y="137"/>
                  </a:cubicBezTo>
                  <a:cubicBezTo>
                    <a:pt x="20" y="142"/>
                    <a:pt x="21" y="145"/>
                    <a:pt x="20" y="147"/>
                  </a:cubicBezTo>
                  <a:cubicBezTo>
                    <a:pt x="20" y="149"/>
                    <a:pt x="23" y="149"/>
                    <a:pt x="22" y="152"/>
                  </a:cubicBezTo>
                  <a:cubicBezTo>
                    <a:pt x="22" y="155"/>
                    <a:pt x="18" y="153"/>
                    <a:pt x="18" y="155"/>
                  </a:cubicBezTo>
                  <a:cubicBezTo>
                    <a:pt x="18" y="157"/>
                    <a:pt x="19" y="161"/>
                    <a:pt x="17" y="161"/>
                  </a:cubicBezTo>
                  <a:cubicBezTo>
                    <a:pt x="16" y="161"/>
                    <a:pt x="15" y="163"/>
                    <a:pt x="15" y="166"/>
                  </a:cubicBezTo>
                  <a:cubicBezTo>
                    <a:pt x="15" y="170"/>
                    <a:pt x="13" y="170"/>
                    <a:pt x="13" y="172"/>
                  </a:cubicBezTo>
                  <a:cubicBezTo>
                    <a:pt x="13" y="173"/>
                    <a:pt x="15" y="175"/>
                    <a:pt x="15" y="177"/>
                  </a:cubicBezTo>
                  <a:cubicBezTo>
                    <a:pt x="15" y="179"/>
                    <a:pt x="16" y="186"/>
                    <a:pt x="14" y="186"/>
                  </a:cubicBezTo>
                  <a:cubicBezTo>
                    <a:pt x="12" y="186"/>
                    <a:pt x="12" y="193"/>
                    <a:pt x="13" y="194"/>
                  </a:cubicBezTo>
                  <a:cubicBezTo>
                    <a:pt x="14" y="195"/>
                    <a:pt x="14" y="197"/>
                    <a:pt x="14" y="199"/>
                  </a:cubicBezTo>
                  <a:cubicBezTo>
                    <a:pt x="13" y="200"/>
                    <a:pt x="17" y="202"/>
                    <a:pt x="15" y="204"/>
                  </a:cubicBezTo>
                  <a:cubicBezTo>
                    <a:pt x="13" y="206"/>
                    <a:pt x="14" y="209"/>
                    <a:pt x="17" y="208"/>
                  </a:cubicBezTo>
                  <a:cubicBezTo>
                    <a:pt x="20" y="207"/>
                    <a:pt x="21" y="212"/>
                    <a:pt x="19" y="212"/>
                  </a:cubicBezTo>
                  <a:cubicBezTo>
                    <a:pt x="16" y="212"/>
                    <a:pt x="13" y="212"/>
                    <a:pt x="15" y="213"/>
                  </a:cubicBezTo>
                  <a:cubicBezTo>
                    <a:pt x="18" y="215"/>
                    <a:pt x="20" y="217"/>
                    <a:pt x="17" y="219"/>
                  </a:cubicBezTo>
                  <a:cubicBezTo>
                    <a:pt x="13" y="220"/>
                    <a:pt x="16" y="222"/>
                    <a:pt x="15" y="225"/>
                  </a:cubicBezTo>
                  <a:cubicBezTo>
                    <a:pt x="15" y="228"/>
                    <a:pt x="18" y="230"/>
                    <a:pt x="15" y="231"/>
                  </a:cubicBezTo>
                  <a:cubicBezTo>
                    <a:pt x="13" y="232"/>
                    <a:pt x="16" y="236"/>
                    <a:pt x="13" y="237"/>
                  </a:cubicBezTo>
                  <a:cubicBezTo>
                    <a:pt x="9" y="237"/>
                    <a:pt x="12" y="240"/>
                    <a:pt x="9" y="242"/>
                  </a:cubicBezTo>
                  <a:cubicBezTo>
                    <a:pt x="7" y="244"/>
                    <a:pt x="12" y="247"/>
                    <a:pt x="10" y="248"/>
                  </a:cubicBezTo>
                  <a:cubicBezTo>
                    <a:pt x="7" y="250"/>
                    <a:pt x="9" y="254"/>
                    <a:pt x="6" y="254"/>
                  </a:cubicBezTo>
                  <a:cubicBezTo>
                    <a:pt x="4" y="254"/>
                    <a:pt x="2" y="257"/>
                    <a:pt x="2" y="259"/>
                  </a:cubicBezTo>
                  <a:cubicBezTo>
                    <a:pt x="2" y="261"/>
                    <a:pt x="0" y="264"/>
                    <a:pt x="2" y="267"/>
                  </a:cubicBezTo>
                  <a:cubicBezTo>
                    <a:pt x="4" y="269"/>
                    <a:pt x="2" y="271"/>
                    <a:pt x="4" y="272"/>
                  </a:cubicBezTo>
                  <a:cubicBezTo>
                    <a:pt x="5" y="273"/>
                    <a:pt x="12" y="271"/>
                    <a:pt x="11" y="274"/>
                  </a:cubicBezTo>
                  <a:cubicBezTo>
                    <a:pt x="10" y="277"/>
                    <a:pt x="10" y="283"/>
                    <a:pt x="12" y="283"/>
                  </a:cubicBezTo>
                  <a:cubicBezTo>
                    <a:pt x="13" y="283"/>
                    <a:pt x="13" y="287"/>
                    <a:pt x="15" y="287"/>
                  </a:cubicBezTo>
                  <a:cubicBezTo>
                    <a:pt x="17" y="287"/>
                    <a:pt x="26" y="286"/>
                    <a:pt x="30" y="287"/>
                  </a:cubicBezTo>
                  <a:cubicBezTo>
                    <a:pt x="31" y="287"/>
                    <a:pt x="33" y="288"/>
                    <a:pt x="34" y="289"/>
                  </a:cubicBezTo>
                  <a:cubicBezTo>
                    <a:pt x="36" y="288"/>
                    <a:pt x="41" y="291"/>
                    <a:pt x="42" y="290"/>
                  </a:cubicBezTo>
                  <a:cubicBezTo>
                    <a:pt x="43" y="289"/>
                    <a:pt x="37" y="284"/>
                    <a:pt x="37" y="283"/>
                  </a:cubicBezTo>
                  <a:cubicBezTo>
                    <a:pt x="37" y="281"/>
                    <a:pt x="36" y="278"/>
                    <a:pt x="36" y="277"/>
                  </a:cubicBezTo>
                  <a:cubicBezTo>
                    <a:pt x="36" y="275"/>
                    <a:pt x="36" y="271"/>
                    <a:pt x="38" y="269"/>
                  </a:cubicBezTo>
                  <a:cubicBezTo>
                    <a:pt x="41" y="267"/>
                    <a:pt x="41" y="266"/>
                    <a:pt x="42" y="266"/>
                  </a:cubicBezTo>
                  <a:cubicBezTo>
                    <a:pt x="44" y="266"/>
                    <a:pt x="47" y="264"/>
                    <a:pt x="47" y="260"/>
                  </a:cubicBezTo>
                  <a:cubicBezTo>
                    <a:pt x="47" y="256"/>
                    <a:pt x="49" y="254"/>
                    <a:pt x="53" y="251"/>
                  </a:cubicBezTo>
                  <a:cubicBezTo>
                    <a:pt x="57" y="248"/>
                    <a:pt x="63" y="245"/>
                    <a:pt x="62" y="243"/>
                  </a:cubicBezTo>
                  <a:cubicBezTo>
                    <a:pt x="62" y="242"/>
                    <a:pt x="64" y="237"/>
                    <a:pt x="64" y="236"/>
                  </a:cubicBezTo>
                  <a:cubicBezTo>
                    <a:pt x="64" y="234"/>
                    <a:pt x="58" y="234"/>
                    <a:pt x="56" y="233"/>
                  </a:cubicBezTo>
                  <a:cubicBezTo>
                    <a:pt x="54" y="233"/>
                    <a:pt x="47" y="228"/>
                    <a:pt x="50" y="221"/>
                  </a:cubicBezTo>
                  <a:cubicBezTo>
                    <a:pt x="54" y="215"/>
                    <a:pt x="61" y="214"/>
                    <a:pt x="64" y="214"/>
                  </a:cubicBezTo>
                  <a:cubicBezTo>
                    <a:pt x="66" y="213"/>
                    <a:pt x="64" y="210"/>
                    <a:pt x="65" y="209"/>
                  </a:cubicBezTo>
                  <a:cubicBezTo>
                    <a:pt x="67" y="208"/>
                    <a:pt x="68" y="206"/>
                    <a:pt x="68" y="204"/>
                  </a:cubicBezTo>
                  <a:cubicBezTo>
                    <a:pt x="68" y="201"/>
                    <a:pt x="68" y="196"/>
                    <a:pt x="71" y="196"/>
                  </a:cubicBezTo>
                  <a:cubicBezTo>
                    <a:pt x="74" y="195"/>
                    <a:pt x="75" y="193"/>
                    <a:pt x="73" y="193"/>
                  </a:cubicBezTo>
                  <a:cubicBezTo>
                    <a:pt x="71" y="192"/>
                    <a:pt x="70" y="190"/>
                    <a:pt x="73" y="190"/>
                  </a:cubicBezTo>
                  <a:cubicBezTo>
                    <a:pt x="77" y="189"/>
                    <a:pt x="75" y="192"/>
                    <a:pt x="78" y="192"/>
                  </a:cubicBezTo>
                  <a:cubicBezTo>
                    <a:pt x="80" y="192"/>
                    <a:pt x="84" y="188"/>
                    <a:pt x="81" y="186"/>
                  </a:cubicBezTo>
                  <a:cubicBezTo>
                    <a:pt x="78" y="184"/>
                    <a:pt x="77" y="187"/>
                    <a:pt x="75" y="188"/>
                  </a:cubicBezTo>
                  <a:cubicBezTo>
                    <a:pt x="74" y="188"/>
                    <a:pt x="73" y="185"/>
                    <a:pt x="71" y="185"/>
                  </a:cubicBezTo>
                  <a:cubicBezTo>
                    <a:pt x="69" y="185"/>
                    <a:pt x="70" y="181"/>
                    <a:pt x="70" y="179"/>
                  </a:cubicBezTo>
                  <a:cubicBezTo>
                    <a:pt x="69" y="178"/>
                    <a:pt x="68" y="174"/>
                    <a:pt x="69" y="172"/>
                  </a:cubicBezTo>
                  <a:cubicBezTo>
                    <a:pt x="71" y="170"/>
                    <a:pt x="77" y="175"/>
                    <a:pt x="82" y="175"/>
                  </a:cubicBezTo>
                  <a:cubicBezTo>
                    <a:pt x="88" y="176"/>
                    <a:pt x="92" y="173"/>
                    <a:pt x="92" y="171"/>
                  </a:cubicBezTo>
                  <a:cubicBezTo>
                    <a:pt x="92" y="169"/>
                    <a:pt x="89" y="165"/>
                    <a:pt x="92" y="163"/>
                  </a:cubicBezTo>
                  <a:cubicBezTo>
                    <a:pt x="95" y="161"/>
                    <a:pt x="93" y="160"/>
                    <a:pt x="92" y="157"/>
                  </a:cubicBezTo>
                  <a:cubicBezTo>
                    <a:pt x="91" y="154"/>
                    <a:pt x="93" y="153"/>
                    <a:pt x="95" y="154"/>
                  </a:cubicBezTo>
                  <a:cubicBezTo>
                    <a:pt x="96" y="155"/>
                    <a:pt x="107" y="155"/>
                    <a:pt x="115" y="153"/>
                  </a:cubicBezTo>
                  <a:cubicBezTo>
                    <a:pt x="124" y="151"/>
                    <a:pt x="130" y="148"/>
                    <a:pt x="131" y="145"/>
                  </a:cubicBezTo>
                  <a:cubicBezTo>
                    <a:pt x="131" y="143"/>
                    <a:pt x="137" y="137"/>
                    <a:pt x="138" y="135"/>
                  </a:cubicBezTo>
                  <a:cubicBezTo>
                    <a:pt x="139" y="133"/>
                    <a:pt x="138" y="130"/>
                    <a:pt x="135" y="129"/>
                  </a:cubicBezTo>
                  <a:cubicBezTo>
                    <a:pt x="131" y="129"/>
                    <a:pt x="131" y="125"/>
                    <a:pt x="133" y="122"/>
                  </a:cubicBezTo>
                  <a:cubicBezTo>
                    <a:pt x="135" y="120"/>
                    <a:pt x="132" y="118"/>
                    <a:pt x="129" y="118"/>
                  </a:cubicBezTo>
                  <a:cubicBezTo>
                    <a:pt x="125" y="117"/>
                    <a:pt x="120" y="115"/>
                    <a:pt x="123" y="112"/>
                  </a:cubicBezTo>
                  <a:cubicBezTo>
                    <a:pt x="125" y="111"/>
                    <a:pt x="125" y="111"/>
                    <a:pt x="126" y="112"/>
                  </a:cubicBezTo>
                  <a:cubicBezTo>
                    <a:pt x="126" y="110"/>
                    <a:pt x="127" y="109"/>
                    <a:pt x="127" y="108"/>
                  </a:cubicBezTo>
                  <a:cubicBezTo>
                    <a:pt x="126" y="108"/>
                    <a:pt x="124" y="108"/>
                    <a:pt x="124" y="103"/>
                  </a:cubicBezTo>
                  <a:cubicBezTo>
                    <a:pt x="124" y="98"/>
                    <a:pt x="126" y="99"/>
                    <a:pt x="126" y="93"/>
                  </a:cubicBezTo>
                  <a:cubicBezTo>
                    <a:pt x="127" y="86"/>
                    <a:pt x="129" y="83"/>
                    <a:pt x="129" y="79"/>
                  </a:cubicBezTo>
                  <a:cubicBezTo>
                    <a:pt x="129" y="76"/>
                    <a:pt x="135" y="72"/>
                    <a:pt x="139" y="66"/>
                  </a:cubicBezTo>
                  <a:cubicBezTo>
                    <a:pt x="142" y="61"/>
                    <a:pt x="150" y="54"/>
                    <a:pt x="153" y="52"/>
                  </a:cubicBezTo>
                  <a:cubicBezTo>
                    <a:pt x="156" y="50"/>
                    <a:pt x="162" y="48"/>
                    <a:pt x="162" y="46"/>
                  </a:cubicBezTo>
                  <a:cubicBezTo>
                    <a:pt x="163" y="44"/>
                    <a:pt x="162" y="35"/>
                    <a:pt x="161" y="3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0" name="Freeform 109"/>
            <p:cNvSpPr>
              <a:spLocks/>
            </p:cNvSpPr>
            <p:nvPr/>
          </p:nvSpPr>
          <p:spPr bwMode="auto">
            <a:xfrm>
              <a:off x="6554238" y="6551159"/>
              <a:ext cx="246063" cy="1263650"/>
            </a:xfrm>
            <a:custGeom>
              <a:avLst/>
              <a:gdLst>
                <a:gd name="T0" fmla="*/ 28 w 71"/>
                <a:gd name="T1" fmla="*/ 310 h 364"/>
                <a:gd name="T2" fmla="*/ 19 w 71"/>
                <a:gd name="T3" fmla="*/ 295 h 364"/>
                <a:gd name="T4" fmla="*/ 26 w 71"/>
                <a:gd name="T5" fmla="*/ 278 h 364"/>
                <a:gd name="T6" fmla="*/ 32 w 71"/>
                <a:gd name="T7" fmla="*/ 261 h 364"/>
                <a:gd name="T8" fmla="*/ 36 w 71"/>
                <a:gd name="T9" fmla="*/ 248 h 364"/>
                <a:gd name="T10" fmla="*/ 31 w 71"/>
                <a:gd name="T11" fmla="*/ 235 h 364"/>
                <a:gd name="T12" fmla="*/ 32 w 71"/>
                <a:gd name="T13" fmla="*/ 213 h 364"/>
                <a:gd name="T14" fmla="*/ 34 w 71"/>
                <a:gd name="T15" fmla="*/ 197 h 364"/>
                <a:gd name="T16" fmla="*/ 37 w 71"/>
                <a:gd name="T17" fmla="*/ 183 h 364"/>
                <a:gd name="T18" fmla="*/ 43 w 71"/>
                <a:gd name="T19" fmla="*/ 155 h 364"/>
                <a:gd name="T20" fmla="*/ 46 w 71"/>
                <a:gd name="T21" fmla="*/ 135 h 364"/>
                <a:gd name="T22" fmla="*/ 47 w 71"/>
                <a:gd name="T23" fmla="*/ 112 h 364"/>
                <a:gd name="T24" fmla="*/ 52 w 71"/>
                <a:gd name="T25" fmla="*/ 92 h 364"/>
                <a:gd name="T26" fmla="*/ 59 w 71"/>
                <a:gd name="T27" fmla="*/ 76 h 364"/>
                <a:gd name="T28" fmla="*/ 68 w 71"/>
                <a:gd name="T29" fmla="*/ 55 h 364"/>
                <a:gd name="T30" fmla="*/ 63 w 71"/>
                <a:gd name="T31" fmla="*/ 38 h 364"/>
                <a:gd name="T32" fmla="*/ 59 w 71"/>
                <a:gd name="T33" fmla="*/ 18 h 364"/>
                <a:gd name="T34" fmla="*/ 50 w 71"/>
                <a:gd name="T35" fmla="*/ 2 h 364"/>
                <a:gd name="T36" fmla="*/ 45 w 71"/>
                <a:gd name="T37" fmla="*/ 17 h 364"/>
                <a:gd name="T38" fmla="*/ 44 w 71"/>
                <a:gd name="T39" fmla="*/ 54 h 364"/>
                <a:gd name="T40" fmla="*/ 37 w 71"/>
                <a:gd name="T41" fmla="*/ 91 h 364"/>
                <a:gd name="T42" fmla="*/ 33 w 71"/>
                <a:gd name="T43" fmla="*/ 117 h 364"/>
                <a:gd name="T44" fmla="*/ 29 w 71"/>
                <a:gd name="T45" fmla="*/ 150 h 364"/>
                <a:gd name="T46" fmla="*/ 18 w 71"/>
                <a:gd name="T47" fmla="*/ 179 h 364"/>
                <a:gd name="T48" fmla="*/ 17 w 71"/>
                <a:gd name="T49" fmla="*/ 204 h 364"/>
                <a:gd name="T50" fmla="*/ 11 w 71"/>
                <a:gd name="T51" fmla="*/ 228 h 364"/>
                <a:gd name="T52" fmla="*/ 22 w 71"/>
                <a:gd name="T53" fmla="*/ 215 h 364"/>
                <a:gd name="T54" fmla="*/ 24 w 71"/>
                <a:gd name="T55" fmla="*/ 229 h 364"/>
                <a:gd name="T56" fmla="*/ 21 w 71"/>
                <a:gd name="T57" fmla="*/ 244 h 364"/>
                <a:gd name="T58" fmla="*/ 17 w 71"/>
                <a:gd name="T59" fmla="*/ 255 h 364"/>
                <a:gd name="T60" fmla="*/ 16 w 71"/>
                <a:gd name="T61" fmla="*/ 253 h 364"/>
                <a:gd name="T62" fmla="*/ 10 w 71"/>
                <a:gd name="T63" fmla="*/ 255 h 364"/>
                <a:gd name="T64" fmla="*/ 1 w 71"/>
                <a:gd name="T65" fmla="*/ 267 h 364"/>
                <a:gd name="T66" fmla="*/ 11 w 71"/>
                <a:gd name="T67" fmla="*/ 268 h 364"/>
                <a:gd name="T68" fmla="*/ 17 w 71"/>
                <a:gd name="T69" fmla="*/ 278 h 364"/>
                <a:gd name="T70" fmla="*/ 7 w 71"/>
                <a:gd name="T71" fmla="*/ 280 h 364"/>
                <a:gd name="T72" fmla="*/ 8 w 71"/>
                <a:gd name="T73" fmla="*/ 286 h 364"/>
                <a:gd name="T74" fmla="*/ 3 w 71"/>
                <a:gd name="T75" fmla="*/ 294 h 364"/>
                <a:gd name="T76" fmla="*/ 10 w 71"/>
                <a:gd name="T77" fmla="*/ 297 h 364"/>
                <a:gd name="T78" fmla="*/ 11 w 71"/>
                <a:gd name="T79" fmla="*/ 305 h 364"/>
                <a:gd name="T80" fmla="*/ 6 w 71"/>
                <a:gd name="T81" fmla="*/ 315 h 364"/>
                <a:gd name="T82" fmla="*/ 16 w 71"/>
                <a:gd name="T83" fmla="*/ 317 h 364"/>
                <a:gd name="T84" fmla="*/ 20 w 71"/>
                <a:gd name="T85" fmla="*/ 320 h 364"/>
                <a:gd name="T86" fmla="*/ 15 w 71"/>
                <a:gd name="T87" fmla="*/ 330 h 364"/>
                <a:gd name="T88" fmla="*/ 28 w 71"/>
                <a:gd name="T89" fmla="*/ 330 h 364"/>
                <a:gd name="T90" fmla="*/ 19 w 71"/>
                <a:gd name="T91" fmla="*/ 337 h 364"/>
                <a:gd name="T92" fmla="*/ 30 w 71"/>
                <a:gd name="T93" fmla="*/ 335 h 364"/>
                <a:gd name="T94" fmla="*/ 18 w 71"/>
                <a:gd name="T95" fmla="*/ 344 h 364"/>
                <a:gd name="T96" fmla="*/ 28 w 71"/>
                <a:gd name="T97" fmla="*/ 345 h 364"/>
                <a:gd name="T98" fmla="*/ 45 w 71"/>
                <a:gd name="T99" fmla="*/ 329 h 364"/>
                <a:gd name="T100" fmla="*/ 50 w 71"/>
                <a:gd name="T101" fmla="*/ 338 h 364"/>
                <a:gd name="T102" fmla="*/ 43 w 71"/>
                <a:gd name="T103" fmla="*/ 341 h 364"/>
                <a:gd name="T104" fmla="*/ 35 w 71"/>
                <a:gd name="T105" fmla="*/ 347 h 364"/>
                <a:gd name="T106" fmla="*/ 41 w 71"/>
                <a:gd name="T107" fmla="*/ 359 h 364"/>
                <a:gd name="T108" fmla="*/ 52 w 71"/>
                <a:gd name="T109" fmla="*/ 357 h 364"/>
                <a:gd name="T110" fmla="*/ 64 w 71"/>
                <a:gd name="T111" fmla="*/ 358 h 364"/>
                <a:gd name="T112" fmla="*/ 57 w 71"/>
                <a:gd name="T113" fmla="*/ 356 h 364"/>
                <a:gd name="T114" fmla="*/ 50 w 71"/>
                <a:gd name="T115" fmla="*/ 326 h 364"/>
                <a:gd name="T116" fmla="*/ 32 w 71"/>
                <a:gd name="T117" fmla="*/ 323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1" h="364">
                  <a:moveTo>
                    <a:pt x="32" y="323"/>
                  </a:moveTo>
                  <a:cubicBezTo>
                    <a:pt x="30" y="323"/>
                    <a:pt x="30" y="319"/>
                    <a:pt x="29" y="319"/>
                  </a:cubicBezTo>
                  <a:cubicBezTo>
                    <a:pt x="27" y="319"/>
                    <a:pt x="27" y="313"/>
                    <a:pt x="28" y="310"/>
                  </a:cubicBezTo>
                  <a:cubicBezTo>
                    <a:pt x="29" y="307"/>
                    <a:pt x="22" y="309"/>
                    <a:pt x="21" y="308"/>
                  </a:cubicBezTo>
                  <a:cubicBezTo>
                    <a:pt x="19" y="307"/>
                    <a:pt x="21" y="305"/>
                    <a:pt x="19" y="303"/>
                  </a:cubicBezTo>
                  <a:cubicBezTo>
                    <a:pt x="17" y="300"/>
                    <a:pt x="19" y="297"/>
                    <a:pt x="19" y="295"/>
                  </a:cubicBezTo>
                  <a:cubicBezTo>
                    <a:pt x="19" y="293"/>
                    <a:pt x="21" y="290"/>
                    <a:pt x="23" y="290"/>
                  </a:cubicBezTo>
                  <a:cubicBezTo>
                    <a:pt x="26" y="290"/>
                    <a:pt x="24" y="286"/>
                    <a:pt x="27" y="284"/>
                  </a:cubicBezTo>
                  <a:cubicBezTo>
                    <a:pt x="29" y="283"/>
                    <a:pt x="24" y="280"/>
                    <a:pt x="26" y="278"/>
                  </a:cubicBezTo>
                  <a:cubicBezTo>
                    <a:pt x="29" y="276"/>
                    <a:pt x="26" y="273"/>
                    <a:pt x="30" y="273"/>
                  </a:cubicBezTo>
                  <a:cubicBezTo>
                    <a:pt x="33" y="272"/>
                    <a:pt x="30" y="268"/>
                    <a:pt x="32" y="267"/>
                  </a:cubicBezTo>
                  <a:cubicBezTo>
                    <a:pt x="35" y="266"/>
                    <a:pt x="32" y="264"/>
                    <a:pt x="32" y="261"/>
                  </a:cubicBezTo>
                  <a:cubicBezTo>
                    <a:pt x="33" y="258"/>
                    <a:pt x="30" y="256"/>
                    <a:pt x="34" y="255"/>
                  </a:cubicBezTo>
                  <a:cubicBezTo>
                    <a:pt x="37" y="253"/>
                    <a:pt x="35" y="251"/>
                    <a:pt x="32" y="249"/>
                  </a:cubicBezTo>
                  <a:cubicBezTo>
                    <a:pt x="30" y="248"/>
                    <a:pt x="33" y="248"/>
                    <a:pt x="36" y="248"/>
                  </a:cubicBezTo>
                  <a:cubicBezTo>
                    <a:pt x="38" y="248"/>
                    <a:pt x="37" y="243"/>
                    <a:pt x="34" y="244"/>
                  </a:cubicBezTo>
                  <a:cubicBezTo>
                    <a:pt x="31" y="245"/>
                    <a:pt x="30" y="242"/>
                    <a:pt x="32" y="240"/>
                  </a:cubicBezTo>
                  <a:cubicBezTo>
                    <a:pt x="34" y="238"/>
                    <a:pt x="30" y="236"/>
                    <a:pt x="31" y="235"/>
                  </a:cubicBezTo>
                  <a:cubicBezTo>
                    <a:pt x="31" y="233"/>
                    <a:pt x="31" y="231"/>
                    <a:pt x="30" y="230"/>
                  </a:cubicBezTo>
                  <a:cubicBezTo>
                    <a:pt x="29" y="229"/>
                    <a:pt x="29" y="222"/>
                    <a:pt x="31" y="222"/>
                  </a:cubicBezTo>
                  <a:cubicBezTo>
                    <a:pt x="33" y="222"/>
                    <a:pt x="32" y="215"/>
                    <a:pt x="32" y="213"/>
                  </a:cubicBezTo>
                  <a:cubicBezTo>
                    <a:pt x="32" y="211"/>
                    <a:pt x="30" y="209"/>
                    <a:pt x="30" y="208"/>
                  </a:cubicBezTo>
                  <a:cubicBezTo>
                    <a:pt x="30" y="206"/>
                    <a:pt x="32" y="206"/>
                    <a:pt x="32" y="202"/>
                  </a:cubicBezTo>
                  <a:cubicBezTo>
                    <a:pt x="32" y="199"/>
                    <a:pt x="33" y="197"/>
                    <a:pt x="34" y="197"/>
                  </a:cubicBezTo>
                  <a:cubicBezTo>
                    <a:pt x="36" y="197"/>
                    <a:pt x="35" y="193"/>
                    <a:pt x="35" y="191"/>
                  </a:cubicBezTo>
                  <a:cubicBezTo>
                    <a:pt x="35" y="189"/>
                    <a:pt x="39" y="191"/>
                    <a:pt x="39" y="188"/>
                  </a:cubicBezTo>
                  <a:cubicBezTo>
                    <a:pt x="40" y="185"/>
                    <a:pt x="37" y="185"/>
                    <a:pt x="37" y="183"/>
                  </a:cubicBezTo>
                  <a:cubicBezTo>
                    <a:pt x="38" y="181"/>
                    <a:pt x="37" y="178"/>
                    <a:pt x="37" y="173"/>
                  </a:cubicBezTo>
                  <a:cubicBezTo>
                    <a:pt x="37" y="167"/>
                    <a:pt x="42" y="166"/>
                    <a:pt x="43" y="165"/>
                  </a:cubicBezTo>
                  <a:cubicBezTo>
                    <a:pt x="45" y="163"/>
                    <a:pt x="41" y="156"/>
                    <a:pt x="43" y="155"/>
                  </a:cubicBezTo>
                  <a:cubicBezTo>
                    <a:pt x="45" y="154"/>
                    <a:pt x="44" y="150"/>
                    <a:pt x="46" y="149"/>
                  </a:cubicBezTo>
                  <a:cubicBezTo>
                    <a:pt x="47" y="148"/>
                    <a:pt x="47" y="145"/>
                    <a:pt x="48" y="142"/>
                  </a:cubicBezTo>
                  <a:cubicBezTo>
                    <a:pt x="49" y="139"/>
                    <a:pt x="46" y="138"/>
                    <a:pt x="46" y="135"/>
                  </a:cubicBezTo>
                  <a:cubicBezTo>
                    <a:pt x="46" y="132"/>
                    <a:pt x="45" y="130"/>
                    <a:pt x="43" y="127"/>
                  </a:cubicBezTo>
                  <a:cubicBezTo>
                    <a:pt x="41" y="124"/>
                    <a:pt x="42" y="118"/>
                    <a:pt x="43" y="118"/>
                  </a:cubicBezTo>
                  <a:cubicBezTo>
                    <a:pt x="45" y="118"/>
                    <a:pt x="44" y="113"/>
                    <a:pt x="47" y="112"/>
                  </a:cubicBezTo>
                  <a:cubicBezTo>
                    <a:pt x="49" y="111"/>
                    <a:pt x="48" y="107"/>
                    <a:pt x="47" y="104"/>
                  </a:cubicBezTo>
                  <a:cubicBezTo>
                    <a:pt x="45" y="100"/>
                    <a:pt x="49" y="102"/>
                    <a:pt x="49" y="100"/>
                  </a:cubicBezTo>
                  <a:cubicBezTo>
                    <a:pt x="49" y="97"/>
                    <a:pt x="50" y="93"/>
                    <a:pt x="52" y="92"/>
                  </a:cubicBezTo>
                  <a:cubicBezTo>
                    <a:pt x="55" y="91"/>
                    <a:pt x="55" y="87"/>
                    <a:pt x="55" y="86"/>
                  </a:cubicBezTo>
                  <a:cubicBezTo>
                    <a:pt x="55" y="84"/>
                    <a:pt x="58" y="83"/>
                    <a:pt x="60" y="82"/>
                  </a:cubicBezTo>
                  <a:cubicBezTo>
                    <a:pt x="61" y="80"/>
                    <a:pt x="57" y="78"/>
                    <a:pt x="59" y="76"/>
                  </a:cubicBezTo>
                  <a:cubicBezTo>
                    <a:pt x="62" y="75"/>
                    <a:pt x="57" y="69"/>
                    <a:pt x="59" y="68"/>
                  </a:cubicBezTo>
                  <a:cubicBezTo>
                    <a:pt x="60" y="66"/>
                    <a:pt x="59" y="64"/>
                    <a:pt x="59" y="62"/>
                  </a:cubicBezTo>
                  <a:cubicBezTo>
                    <a:pt x="59" y="60"/>
                    <a:pt x="67" y="56"/>
                    <a:pt x="68" y="55"/>
                  </a:cubicBezTo>
                  <a:cubicBezTo>
                    <a:pt x="69" y="53"/>
                    <a:pt x="70" y="49"/>
                    <a:pt x="70" y="45"/>
                  </a:cubicBezTo>
                  <a:cubicBezTo>
                    <a:pt x="68" y="47"/>
                    <a:pt x="65" y="48"/>
                    <a:pt x="65" y="47"/>
                  </a:cubicBezTo>
                  <a:cubicBezTo>
                    <a:pt x="64" y="45"/>
                    <a:pt x="65" y="40"/>
                    <a:pt x="63" y="38"/>
                  </a:cubicBezTo>
                  <a:cubicBezTo>
                    <a:pt x="61" y="36"/>
                    <a:pt x="62" y="32"/>
                    <a:pt x="60" y="31"/>
                  </a:cubicBezTo>
                  <a:cubicBezTo>
                    <a:pt x="58" y="30"/>
                    <a:pt x="55" y="25"/>
                    <a:pt x="57" y="24"/>
                  </a:cubicBezTo>
                  <a:cubicBezTo>
                    <a:pt x="59" y="23"/>
                    <a:pt x="57" y="20"/>
                    <a:pt x="59" y="18"/>
                  </a:cubicBezTo>
                  <a:cubicBezTo>
                    <a:pt x="61" y="17"/>
                    <a:pt x="58" y="17"/>
                    <a:pt x="56" y="14"/>
                  </a:cubicBezTo>
                  <a:cubicBezTo>
                    <a:pt x="53" y="11"/>
                    <a:pt x="57" y="7"/>
                    <a:pt x="54" y="5"/>
                  </a:cubicBezTo>
                  <a:cubicBezTo>
                    <a:pt x="51" y="3"/>
                    <a:pt x="51" y="0"/>
                    <a:pt x="50" y="2"/>
                  </a:cubicBezTo>
                  <a:cubicBezTo>
                    <a:pt x="49" y="3"/>
                    <a:pt x="49" y="7"/>
                    <a:pt x="47" y="8"/>
                  </a:cubicBezTo>
                  <a:cubicBezTo>
                    <a:pt x="46" y="8"/>
                    <a:pt x="46" y="9"/>
                    <a:pt x="45" y="9"/>
                  </a:cubicBezTo>
                  <a:cubicBezTo>
                    <a:pt x="45" y="11"/>
                    <a:pt x="44" y="15"/>
                    <a:pt x="45" y="17"/>
                  </a:cubicBezTo>
                  <a:cubicBezTo>
                    <a:pt x="46" y="19"/>
                    <a:pt x="47" y="32"/>
                    <a:pt x="46" y="37"/>
                  </a:cubicBezTo>
                  <a:cubicBezTo>
                    <a:pt x="45" y="42"/>
                    <a:pt x="44" y="46"/>
                    <a:pt x="43" y="49"/>
                  </a:cubicBezTo>
                  <a:cubicBezTo>
                    <a:pt x="41" y="52"/>
                    <a:pt x="45" y="53"/>
                    <a:pt x="44" y="54"/>
                  </a:cubicBezTo>
                  <a:cubicBezTo>
                    <a:pt x="42" y="55"/>
                    <a:pt x="43" y="59"/>
                    <a:pt x="43" y="65"/>
                  </a:cubicBezTo>
                  <a:cubicBezTo>
                    <a:pt x="43" y="70"/>
                    <a:pt x="39" y="80"/>
                    <a:pt x="39" y="83"/>
                  </a:cubicBezTo>
                  <a:cubicBezTo>
                    <a:pt x="39" y="86"/>
                    <a:pt x="37" y="88"/>
                    <a:pt x="37" y="91"/>
                  </a:cubicBezTo>
                  <a:cubicBezTo>
                    <a:pt x="37" y="95"/>
                    <a:pt x="35" y="97"/>
                    <a:pt x="33" y="98"/>
                  </a:cubicBezTo>
                  <a:cubicBezTo>
                    <a:pt x="31" y="100"/>
                    <a:pt x="37" y="105"/>
                    <a:pt x="36" y="108"/>
                  </a:cubicBezTo>
                  <a:cubicBezTo>
                    <a:pt x="36" y="111"/>
                    <a:pt x="33" y="112"/>
                    <a:pt x="33" y="117"/>
                  </a:cubicBezTo>
                  <a:cubicBezTo>
                    <a:pt x="35" y="123"/>
                    <a:pt x="33" y="132"/>
                    <a:pt x="33" y="134"/>
                  </a:cubicBezTo>
                  <a:cubicBezTo>
                    <a:pt x="33" y="136"/>
                    <a:pt x="31" y="136"/>
                    <a:pt x="32" y="140"/>
                  </a:cubicBezTo>
                  <a:cubicBezTo>
                    <a:pt x="32" y="144"/>
                    <a:pt x="29" y="145"/>
                    <a:pt x="29" y="150"/>
                  </a:cubicBezTo>
                  <a:cubicBezTo>
                    <a:pt x="28" y="155"/>
                    <a:pt x="24" y="163"/>
                    <a:pt x="23" y="167"/>
                  </a:cubicBezTo>
                  <a:cubicBezTo>
                    <a:pt x="21" y="171"/>
                    <a:pt x="21" y="173"/>
                    <a:pt x="19" y="173"/>
                  </a:cubicBezTo>
                  <a:cubicBezTo>
                    <a:pt x="17" y="173"/>
                    <a:pt x="16" y="176"/>
                    <a:pt x="18" y="179"/>
                  </a:cubicBezTo>
                  <a:cubicBezTo>
                    <a:pt x="19" y="183"/>
                    <a:pt x="17" y="186"/>
                    <a:pt x="19" y="190"/>
                  </a:cubicBezTo>
                  <a:cubicBezTo>
                    <a:pt x="21" y="193"/>
                    <a:pt x="20" y="194"/>
                    <a:pt x="19" y="198"/>
                  </a:cubicBezTo>
                  <a:cubicBezTo>
                    <a:pt x="18" y="201"/>
                    <a:pt x="17" y="201"/>
                    <a:pt x="17" y="204"/>
                  </a:cubicBezTo>
                  <a:cubicBezTo>
                    <a:pt x="17" y="208"/>
                    <a:pt x="14" y="210"/>
                    <a:pt x="16" y="214"/>
                  </a:cubicBezTo>
                  <a:cubicBezTo>
                    <a:pt x="17" y="218"/>
                    <a:pt x="17" y="219"/>
                    <a:pt x="15" y="219"/>
                  </a:cubicBezTo>
                  <a:cubicBezTo>
                    <a:pt x="13" y="219"/>
                    <a:pt x="12" y="222"/>
                    <a:pt x="11" y="228"/>
                  </a:cubicBezTo>
                  <a:cubicBezTo>
                    <a:pt x="11" y="233"/>
                    <a:pt x="11" y="233"/>
                    <a:pt x="15" y="233"/>
                  </a:cubicBezTo>
                  <a:cubicBezTo>
                    <a:pt x="20" y="233"/>
                    <a:pt x="16" y="218"/>
                    <a:pt x="19" y="218"/>
                  </a:cubicBezTo>
                  <a:cubicBezTo>
                    <a:pt x="21" y="218"/>
                    <a:pt x="19" y="216"/>
                    <a:pt x="22" y="215"/>
                  </a:cubicBezTo>
                  <a:cubicBezTo>
                    <a:pt x="25" y="215"/>
                    <a:pt x="22" y="218"/>
                    <a:pt x="24" y="218"/>
                  </a:cubicBezTo>
                  <a:cubicBezTo>
                    <a:pt x="26" y="219"/>
                    <a:pt x="27" y="220"/>
                    <a:pt x="25" y="222"/>
                  </a:cubicBezTo>
                  <a:cubicBezTo>
                    <a:pt x="22" y="224"/>
                    <a:pt x="25" y="227"/>
                    <a:pt x="24" y="229"/>
                  </a:cubicBezTo>
                  <a:cubicBezTo>
                    <a:pt x="23" y="231"/>
                    <a:pt x="21" y="233"/>
                    <a:pt x="22" y="235"/>
                  </a:cubicBezTo>
                  <a:cubicBezTo>
                    <a:pt x="23" y="237"/>
                    <a:pt x="21" y="237"/>
                    <a:pt x="20" y="240"/>
                  </a:cubicBezTo>
                  <a:cubicBezTo>
                    <a:pt x="20" y="243"/>
                    <a:pt x="22" y="244"/>
                    <a:pt x="21" y="244"/>
                  </a:cubicBezTo>
                  <a:cubicBezTo>
                    <a:pt x="20" y="245"/>
                    <a:pt x="22" y="247"/>
                    <a:pt x="21" y="248"/>
                  </a:cubicBezTo>
                  <a:cubicBezTo>
                    <a:pt x="19" y="248"/>
                    <a:pt x="20" y="250"/>
                    <a:pt x="21" y="252"/>
                  </a:cubicBezTo>
                  <a:cubicBezTo>
                    <a:pt x="22" y="255"/>
                    <a:pt x="19" y="253"/>
                    <a:pt x="17" y="255"/>
                  </a:cubicBezTo>
                  <a:cubicBezTo>
                    <a:pt x="15" y="256"/>
                    <a:pt x="19" y="258"/>
                    <a:pt x="18" y="260"/>
                  </a:cubicBezTo>
                  <a:cubicBezTo>
                    <a:pt x="16" y="262"/>
                    <a:pt x="14" y="259"/>
                    <a:pt x="12" y="258"/>
                  </a:cubicBezTo>
                  <a:cubicBezTo>
                    <a:pt x="11" y="257"/>
                    <a:pt x="14" y="255"/>
                    <a:pt x="16" y="253"/>
                  </a:cubicBezTo>
                  <a:cubicBezTo>
                    <a:pt x="18" y="251"/>
                    <a:pt x="14" y="246"/>
                    <a:pt x="12" y="247"/>
                  </a:cubicBezTo>
                  <a:cubicBezTo>
                    <a:pt x="9" y="248"/>
                    <a:pt x="14" y="251"/>
                    <a:pt x="14" y="253"/>
                  </a:cubicBezTo>
                  <a:cubicBezTo>
                    <a:pt x="14" y="256"/>
                    <a:pt x="10" y="253"/>
                    <a:pt x="10" y="255"/>
                  </a:cubicBezTo>
                  <a:cubicBezTo>
                    <a:pt x="10" y="258"/>
                    <a:pt x="7" y="257"/>
                    <a:pt x="5" y="259"/>
                  </a:cubicBezTo>
                  <a:cubicBezTo>
                    <a:pt x="4" y="260"/>
                    <a:pt x="8" y="262"/>
                    <a:pt x="6" y="262"/>
                  </a:cubicBezTo>
                  <a:cubicBezTo>
                    <a:pt x="4" y="263"/>
                    <a:pt x="1" y="265"/>
                    <a:pt x="1" y="267"/>
                  </a:cubicBezTo>
                  <a:cubicBezTo>
                    <a:pt x="1" y="269"/>
                    <a:pt x="3" y="269"/>
                    <a:pt x="3" y="268"/>
                  </a:cubicBezTo>
                  <a:cubicBezTo>
                    <a:pt x="3" y="266"/>
                    <a:pt x="6" y="265"/>
                    <a:pt x="7" y="268"/>
                  </a:cubicBezTo>
                  <a:cubicBezTo>
                    <a:pt x="7" y="270"/>
                    <a:pt x="9" y="268"/>
                    <a:pt x="11" y="268"/>
                  </a:cubicBezTo>
                  <a:cubicBezTo>
                    <a:pt x="14" y="269"/>
                    <a:pt x="13" y="272"/>
                    <a:pt x="12" y="272"/>
                  </a:cubicBezTo>
                  <a:cubicBezTo>
                    <a:pt x="10" y="272"/>
                    <a:pt x="9" y="275"/>
                    <a:pt x="9" y="277"/>
                  </a:cubicBezTo>
                  <a:cubicBezTo>
                    <a:pt x="10" y="280"/>
                    <a:pt x="15" y="277"/>
                    <a:pt x="17" y="278"/>
                  </a:cubicBezTo>
                  <a:cubicBezTo>
                    <a:pt x="19" y="279"/>
                    <a:pt x="18" y="282"/>
                    <a:pt x="17" y="281"/>
                  </a:cubicBezTo>
                  <a:cubicBezTo>
                    <a:pt x="16" y="280"/>
                    <a:pt x="13" y="278"/>
                    <a:pt x="12" y="280"/>
                  </a:cubicBezTo>
                  <a:cubicBezTo>
                    <a:pt x="10" y="282"/>
                    <a:pt x="8" y="281"/>
                    <a:pt x="7" y="280"/>
                  </a:cubicBezTo>
                  <a:cubicBezTo>
                    <a:pt x="5" y="280"/>
                    <a:pt x="0" y="283"/>
                    <a:pt x="2" y="285"/>
                  </a:cubicBezTo>
                  <a:cubicBezTo>
                    <a:pt x="3" y="286"/>
                    <a:pt x="3" y="288"/>
                    <a:pt x="5" y="288"/>
                  </a:cubicBezTo>
                  <a:cubicBezTo>
                    <a:pt x="6" y="288"/>
                    <a:pt x="8" y="287"/>
                    <a:pt x="8" y="286"/>
                  </a:cubicBezTo>
                  <a:cubicBezTo>
                    <a:pt x="9" y="284"/>
                    <a:pt x="12" y="283"/>
                    <a:pt x="12" y="286"/>
                  </a:cubicBezTo>
                  <a:cubicBezTo>
                    <a:pt x="12" y="289"/>
                    <a:pt x="8" y="288"/>
                    <a:pt x="8" y="290"/>
                  </a:cubicBezTo>
                  <a:cubicBezTo>
                    <a:pt x="7" y="291"/>
                    <a:pt x="6" y="293"/>
                    <a:pt x="3" y="294"/>
                  </a:cubicBezTo>
                  <a:cubicBezTo>
                    <a:pt x="1" y="296"/>
                    <a:pt x="3" y="299"/>
                    <a:pt x="5" y="298"/>
                  </a:cubicBezTo>
                  <a:cubicBezTo>
                    <a:pt x="7" y="297"/>
                    <a:pt x="5" y="300"/>
                    <a:pt x="7" y="300"/>
                  </a:cubicBezTo>
                  <a:cubicBezTo>
                    <a:pt x="10" y="301"/>
                    <a:pt x="10" y="299"/>
                    <a:pt x="10" y="297"/>
                  </a:cubicBezTo>
                  <a:cubicBezTo>
                    <a:pt x="9" y="295"/>
                    <a:pt x="11" y="291"/>
                    <a:pt x="13" y="293"/>
                  </a:cubicBezTo>
                  <a:cubicBezTo>
                    <a:pt x="15" y="295"/>
                    <a:pt x="12" y="297"/>
                    <a:pt x="12" y="299"/>
                  </a:cubicBezTo>
                  <a:cubicBezTo>
                    <a:pt x="12" y="301"/>
                    <a:pt x="11" y="303"/>
                    <a:pt x="11" y="305"/>
                  </a:cubicBezTo>
                  <a:cubicBezTo>
                    <a:pt x="11" y="307"/>
                    <a:pt x="8" y="306"/>
                    <a:pt x="9" y="308"/>
                  </a:cubicBezTo>
                  <a:cubicBezTo>
                    <a:pt x="9" y="310"/>
                    <a:pt x="4" y="309"/>
                    <a:pt x="6" y="310"/>
                  </a:cubicBezTo>
                  <a:cubicBezTo>
                    <a:pt x="8" y="312"/>
                    <a:pt x="5" y="314"/>
                    <a:pt x="6" y="315"/>
                  </a:cubicBezTo>
                  <a:cubicBezTo>
                    <a:pt x="7" y="316"/>
                    <a:pt x="8" y="313"/>
                    <a:pt x="10" y="314"/>
                  </a:cubicBezTo>
                  <a:cubicBezTo>
                    <a:pt x="12" y="315"/>
                    <a:pt x="12" y="315"/>
                    <a:pt x="14" y="314"/>
                  </a:cubicBezTo>
                  <a:cubicBezTo>
                    <a:pt x="17" y="313"/>
                    <a:pt x="18" y="316"/>
                    <a:pt x="16" y="317"/>
                  </a:cubicBezTo>
                  <a:cubicBezTo>
                    <a:pt x="13" y="317"/>
                    <a:pt x="11" y="320"/>
                    <a:pt x="12" y="320"/>
                  </a:cubicBezTo>
                  <a:cubicBezTo>
                    <a:pt x="13" y="321"/>
                    <a:pt x="16" y="319"/>
                    <a:pt x="17" y="321"/>
                  </a:cubicBezTo>
                  <a:cubicBezTo>
                    <a:pt x="18" y="323"/>
                    <a:pt x="19" y="323"/>
                    <a:pt x="20" y="320"/>
                  </a:cubicBezTo>
                  <a:cubicBezTo>
                    <a:pt x="20" y="318"/>
                    <a:pt x="24" y="320"/>
                    <a:pt x="25" y="322"/>
                  </a:cubicBezTo>
                  <a:cubicBezTo>
                    <a:pt x="25" y="324"/>
                    <a:pt x="20" y="325"/>
                    <a:pt x="18" y="325"/>
                  </a:cubicBezTo>
                  <a:cubicBezTo>
                    <a:pt x="15" y="324"/>
                    <a:pt x="13" y="327"/>
                    <a:pt x="15" y="330"/>
                  </a:cubicBezTo>
                  <a:cubicBezTo>
                    <a:pt x="17" y="332"/>
                    <a:pt x="19" y="330"/>
                    <a:pt x="21" y="328"/>
                  </a:cubicBezTo>
                  <a:cubicBezTo>
                    <a:pt x="23" y="326"/>
                    <a:pt x="33" y="326"/>
                    <a:pt x="33" y="328"/>
                  </a:cubicBezTo>
                  <a:cubicBezTo>
                    <a:pt x="34" y="330"/>
                    <a:pt x="29" y="329"/>
                    <a:pt x="28" y="330"/>
                  </a:cubicBezTo>
                  <a:cubicBezTo>
                    <a:pt x="28" y="331"/>
                    <a:pt x="24" y="332"/>
                    <a:pt x="23" y="331"/>
                  </a:cubicBezTo>
                  <a:cubicBezTo>
                    <a:pt x="23" y="329"/>
                    <a:pt x="19" y="331"/>
                    <a:pt x="19" y="334"/>
                  </a:cubicBezTo>
                  <a:cubicBezTo>
                    <a:pt x="19" y="336"/>
                    <a:pt x="16" y="336"/>
                    <a:pt x="19" y="337"/>
                  </a:cubicBezTo>
                  <a:cubicBezTo>
                    <a:pt x="22" y="338"/>
                    <a:pt x="21" y="333"/>
                    <a:pt x="26" y="334"/>
                  </a:cubicBezTo>
                  <a:cubicBezTo>
                    <a:pt x="31" y="334"/>
                    <a:pt x="34" y="329"/>
                    <a:pt x="36" y="332"/>
                  </a:cubicBezTo>
                  <a:cubicBezTo>
                    <a:pt x="37" y="335"/>
                    <a:pt x="31" y="337"/>
                    <a:pt x="30" y="335"/>
                  </a:cubicBezTo>
                  <a:cubicBezTo>
                    <a:pt x="28" y="334"/>
                    <a:pt x="25" y="337"/>
                    <a:pt x="25" y="339"/>
                  </a:cubicBezTo>
                  <a:cubicBezTo>
                    <a:pt x="26" y="342"/>
                    <a:pt x="20" y="339"/>
                    <a:pt x="17" y="338"/>
                  </a:cubicBezTo>
                  <a:cubicBezTo>
                    <a:pt x="14" y="338"/>
                    <a:pt x="15" y="341"/>
                    <a:pt x="18" y="344"/>
                  </a:cubicBezTo>
                  <a:cubicBezTo>
                    <a:pt x="20" y="346"/>
                    <a:pt x="22" y="343"/>
                    <a:pt x="25" y="345"/>
                  </a:cubicBezTo>
                  <a:cubicBezTo>
                    <a:pt x="28" y="347"/>
                    <a:pt x="28" y="349"/>
                    <a:pt x="30" y="347"/>
                  </a:cubicBezTo>
                  <a:cubicBezTo>
                    <a:pt x="32" y="345"/>
                    <a:pt x="30" y="346"/>
                    <a:pt x="28" y="345"/>
                  </a:cubicBezTo>
                  <a:cubicBezTo>
                    <a:pt x="27" y="344"/>
                    <a:pt x="28" y="341"/>
                    <a:pt x="32" y="342"/>
                  </a:cubicBezTo>
                  <a:cubicBezTo>
                    <a:pt x="35" y="344"/>
                    <a:pt x="39" y="341"/>
                    <a:pt x="38" y="337"/>
                  </a:cubicBezTo>
                  <a:cubicBezTo>
                    <a:pt x="37" y="332"/>
                    <a:pt x="41" y="330"/>
                    <a:pt x="45" y="329"/>
                  </a:cubicBezTo>
                  <a:cubicBezTo>
                    <a:pt x="49" y="328"/>
                    <a:pt x="47" y="332"/>
                    <a:pt x="44" y="333"/>
                  </a:cubicBezTo>
                  <a:cubicBezTo>
                    <a:pt x="41" y="334"/>
                    <a:pt x="40" y="335"/>
                    <a:pt x="43" y="338"/>
                  </a:cubicBezTo>
                  <a:cubicBezTo>
                    <a:pt x="45" y="340"/>
                    <a:pt x="48" y="336"/>
                    <a:pt x="50" y="338"/>
                  </a:cubicBezTo>
                  <a:cubicBezTo>
                    <a:pt x="52" y="340"/>
                    <a:pt x="46" y="340"/>
                    <a:pt x="46" y="341"/>
                  </a:cubicBezTo>
                  <a:cubicBezTo>
                    <a:pt x="45" y="343"/>
                    <a:pt x="49" y="346"/>
                    <a:pt x="46" y="347"/>
                  </a:cubicBezTo>
                  <a:cubicBezTo>
                    <a:pt x="43" y="349"/>
                    <a:pt x="44" y="341"/>
                    <a:pt x="43" y="341"/>
                  </a:cubicBezTo>
                  <a:cubicBezTo>
                    <a:pt x="41" y="340"/>
                    <a:pt x="39" y="341"/>
                    <a:pt x="41" y="346"/>
                  </a:cubicBezTo>
                  <a:cubicBezTo>
                    <a:pt x="43" y="350"/>
                    <a:pt x="39" y="346"/>
                    <a:pt x="37" y="344"/>
                  </a:cubicBezTo>
                  <a:cubicBezTo>
                    <a:pt x="35" y="342"/>
                    <a:pt x="33" y="345"/>
                    <a:pt x="35" y="347"/>
                  </a:cubicBezTo>
                  <a:cubicBezTo>
                    <a:pt x="37" y="349"/>
                    <a:pt x="31" y="347"/>
                    <a:pt x="31" y="350"/>
                  </a:cubicBezTo>
                  <a:cubicBezTo>
                    <a:pt x="31" y="354"/>
                    <a:pt x="33" y="351"/>
                    <a:pt x="37" y="352"/>
                  </a:cubicBezTo>
                  <a:cubicBezTo>
                    <a:pt x="40" y="352"/>
                    <a:pt x="38" y="357"/>
                    <a:pt x="41" y="359"/>
                  </a:cubicBezTo>
                  <a:cubicBezTo>
                    <a:pt x="43" y="361"/>
                    <a:pt x="41" y="353"/>
                    <a:pt x="44" y="353"/>
                  </a:cubicBezTo>
                  <a:cubicBezTo>
                    <a:pt x="46" y="352"/>
                    <a:pt x="44" y="358"/>
                    <a:pt x="49" y="360"/>
                  </a:cubicBezTo>
                  <a:cubicBezTo>
                    <a:pt x="55" y="362"/>
                    <a:pt x="50" y="359"/>
                    <a:pt x="52" y="357"/>
                  </a:cubicBezTo>
                  <a:cubicBezTo>
                    <a:pt x="55" y="355"/>
                    <a:pt x="58" y="363"/>
                    <a:pt x="61" y="363"/>
                  </a:cubicBezTo>
                  <a:cubicBezTo>
                    <a:pt x="63" y="364"/>
                    <a:pt x="61" y="360"/>
                    <a:pt x="59" y="358"/>
                  </a:cubicBezTo>
                  <a:cubicBezTo>
                    <a:pt x="58" y="356"/>
                    <a:pt x="61" y="357"/>
                    <a:pt x="64" y="358"/>
                  </a:cubicBezTo>
                  <a:cubicBezTo>
                    <a:pt x="67" y="359"/>
                    <a:pt x="69" y="359"/>
                    <a:pt x="69" y="357"/>
                  </a:cubicBezTo>
                  <a:cubicBezTo>
                    <a:pt x="70" y="356"/>
                    <a:pt x="70" y="356"/>
                    <a:pt x="71" y="357"/>
                  </a:cubicBezTo>
                  <a:cubicBezTo>
                    <a:pt x="68" y="355"/>
                    <a:pt x="59" y="356"/>
                    <a:pt x="57" y="356"/>
                  </a:cubicBezTo>
                  <a:cubicBezTo>
                    <a:pt x="56" y="356"/>
                    <a:pt x="57" y="334"/>
                    <a:pt x="57" y="329"/>
                  </a:cubicBezTo>
                  <a:cubicBezTo>
                    <a:pt x="57" y="329"/>
                    <a:pt x="57" y="329"/>
                    <a:pt x="57" y="329"/>
                  </a:cubicBezTo>
                  <a:cubicBezTo>
                    <a:pt x="54" y="329"/>
                    <a:pt x="49" y="330"/>
                    <a:pt x="50" y="326"/>
                  </a:cubicBezTo>
                  <a:cubicBezTo>
                    <a:pt x="50" y="326"/>
                    <a:pt x="51" y="325"/>
                    <a:pt x="51" y="325"/>
                  </a:cubicBezTo>
                  <a:cubicBezTo>
                    <a:pt x="50" y="324"/>
                    <a:pt x="48" y="323"/>
                    <a:pt x="47" y="323"/>
                  </a:cubicBezTo>
                  <a:cubicBezTo>
                    <a:pt x="43" y="322"/>
                    <a:pt x="34" y="323"/>
                    <a:pt x="32" y="32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1" name="Freeform 110"/>
            <p:cNvSpPr>
              <a:spLocks/>
            </p:cNvSpPr>
            <p:nvPr/>
          </p:nvSpPr>
          <p:spPr bwMode="auto">
            <a:xfrm>
              <a:off x="6919363" y="6606721"/>
              <a:ext cx="246063" cy="249238"/>
            </a:xfrm>
            <a:custGeom>
              <a:avLst/>
              <a:gdLst>
                <a:gd name="T0" fmla="*/ 68 w 71"/>
                <a:gd name="T1" fmla="*/ 39 h 72"/>
                <a:gd name="T2" fmla="*/ 62 w 71"/>
                <a:gd name="T3" fmla="*/ 41 h 72"/>
                <a:gd name="T4" fmla="*/ 58 w 71"/>
                <a:gd name="T5" fmla="*/ 32 h 72"/>
                <a:gd name="T6" fmla="*/ 52 w 71"/>
                <a:gd name="T7" fmla="*/ 25 h 72"/>
                <a:gd name="T8" fmla="*/ 45 w 71"/>
                <a:gd name="T9" fmla="*/ 24 h 72"/>
                <a:gd name="T10" fmla="*/ 41 w 71"/>
                <a:gd name="T11" fmla="*/ 18 h 72"/>
                <a:gd name="T12" fmla="*/ 40 w 71"/>
                <a:gd name="T13" fmla="*/ 8 h 72"/>
                <a:gd name="T14" fmla="*/ 39 w 71"/>
                <a:gd name="T15" fmla="*/ 3 h 72"/>
                <a:gd name="T16" fmla="*/ 38 w 71"/>
                <a:gd name="T17" fmla="*/ 4 h 72"/>
                <a:gd name="T18" fmla="*/ 30 w 71"/>
                <a:gd name="T19" fmla="*/ 1 h 72"/>
                <a:gd name="T20" fmla="*/ 21 w 71"/>
                <a:gd name="T21" fmla="*/ 2 h 72"/>
                <a:gd name="T22" fmla="*/ 11 w 71"/>
                <a:gd name="T23" fmla="*/ 3 h 72"/>
                <a:gd name="T24" fmla="*/ 5 w 71"/>
                <a:gd name="T25" fmla="*/ 11 h 72"/>
                <a:gd name="T26" fmla="*/ 3 w 71"/>
                <a:gd name="T27" fmla="*/ 23 h 72"/>
                <a:gd name="T28" fmla="*/ 0 w 71"/>
                <a:gd name="T29" fmla="*/ 23 h 72"/>
                <a:gd name="T30" fmla="*/ 11 w 71"/>
                <a:gd name="T31" fmla="*/ 35 h 72"/>
                <a:gd name="T32" fmla="*/ 20 w 71"/>
                <a:gd name="T33" fmla="*/ 40 h 72"/>
                <a:gd name="T34" fmla="*/ 29 w 71"/>
                <a:gd name="T35" fmla="*/ 45 h 72"/>
                <a:gd name="T36" fmla="*/ 44 w 71"/>
                <a:gd name="T37" fmla="*/ 52 h 72"/>
                <a:gd name="T38" fmla="*/ 38 w 71"/>
                <a:gd name="T39" fmla="*/ 63 h 72"/>
                <a:gd name="T40" fmla="*/ 35 w 71"/>
                <a:gd name="T41" fmla="*/ 68 h 72"/>
                <a:gd name="T42" fmla="*/ 43 w 71"/>
                <a:gd name="T43" fmla="*/ 70 h 72"/>
                <a:gd name="T44" fmla="*/ 50 w 71"/>
                <a:gd name="T45" fmla="*/ 71 h 72"/>
                <a:gd name="T46" fmla="*/ 57 w 71"/>
                <a:gd name="T47" fmla="*/ 69 h 72"/>
                <a:gd name="T48" fmla="*/ 64 w 71"/>
                <a:gd name="T49" fmla="*/ 66 h 72"/>
                <a:gd name="T50" fmla="*/ 68 w 71"/>
                <a:gd name="T51" fmla="*/ 54 h 72"/>
                <a:gd name="T52" fmla="*/ 68 w 71"/>
                <a:gd name="T53" fmla="*/ 3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1" h="72">
                  <a:moveTo>
                    <a:pt x="68" y="39"/>
                  </a:moveTo>
                  <a:cubicBezTo>
                    <a:pt x="65" y="38"/>
                    <a:pt x="63" y="41"/>
                    <a:pt x="62" y="41"/>
                  </a:cubicBezTo>
                  <a:cubicBezTo>
                    <a:pt x="61" y="41"/>
                    <a:pt x="58" y="34"/>
                    <a:pt x="58" y="32"/>
                  </a:cubicBezTo>
                  <a:cubicBezTo>
                    <a:pt x="57" y="29"/>
                    <a:pt x="54" y="24"/>
                    <a:pt x="52" y="25"/>
                  </a:cubicBezTo>
                  <a:cubicBezTo>
                    <a:pt x="50" y="26"/>
                    <a:pt x="51" y="24"/>
                    <a:pt x="45" y="24"/>
                  </a:cubicBezTo>
                  <a:cubicBezTo>
                    <a:pt x="40" y="24"/>
                    <a:pt x="40" y="23"/>
                    <a:pt x="41" y="18"/>
                  </a:cubicBezTo>
                  <a:cubicBezTo>
                    <a:pt x="42" y="12"/>
                    <a:pt x="37" y="9"/>
                    <a:pt x="40" y="8"/>
                  </a:cubicBezTo>
                  <a:cubicBezTo>
                    <a:pt x="41" y="7"/>
                    <a:pt x="41" y="6"/>
                    <a:pt x="39" y="3"/>
                  </a:cubicBezTo>
                  <a:cubicBezTo>
                    <a:pt x="39" y="4"/>
                    <a:pt x="38" y="4"/>
                    <a:pt x="38" y="4"/>
                  </a:cubicBezTo>
                  <a:cubicBezTo>
                    <a:pt x="36" y="4"/>
                    <a:pt x="34" y="1"/>
                    <a:pt x="30" y="1"/>
                  </a:cubicBezTo>
                  <a:cubicBezTo>
                    <a:pt x="27" y="1"/>
                    <a:pt x="23" y="0"/>
                    <a:pt x="21" y="2"/>
                  </a:cubicBezTo>
                  <a:cubicBezTo>
                    <a:pt x="19" y="3"/>
                    <a:pt x="14" y="1"/>
                    <a:pt x="11" y="3"/>
                  </a:cubicBezTo>
                  <a:cubicBezTo>
                    <a:pt x="8" y="5"/>
                    <a:pt x="5" y="9"/>
                    <a:pt x="5" y="11"/>
                  </a:cubicBezTo>
                  <a:cubicBezTo>
                    <a:pt x="5" y="12"/>
                    <a:pt x="4" y="23"/>
                    <a:pt x="3" y="23"/>
                  </a:cubicBezTo>
                  <a:cubicBezTo>
                    <a:pt x="2" y="23"/>
                    <a:pt x="1" y="23"/>
                    <a:pt x="0" y="23"/>
                  </a:cubicBezTo>
                  <a:cubicBezTo>
                    <a:pt x="2" y="26"/>
                    <a:pt x="8" y="32"/>
                    <a:pt x="11" y="35"/>
                  </a:cubicBezTo>
                  <a:cubicBezTo>
                    <a:pt x="15" y="37"/>
                    <a:pt x="15" y="40"/>
                    <a:pt x="20" y="40"/>
                  </a:cubicBezTo>
                  <a:cubicBezTo>
                    <a:pt x="25" y="41"/>
                    <a:pt x="27" y="42"/>
                    <a:pt x="29" y="45"/>
                  </a:cubicBezTo>
                  <a:cubicBezTo>
                    <a:pt x="31" y="47"/>
                    <a:pt x="43" y="50"/>
                    <a:pt x="44" y="52"/>
                  </a:cubicBezTo>
                  <a:cubicBezTo>
                    <a:pt x="45" y="54"/>
                    <a:pt x="38" y="59"/>
                    <a:pt x="38" y="63"/>
                  </a:cubicBezTo>
                  <a:cubicBezTo>
                    <a:pt x="38" y="67"/>
                    <a:pt x="35" y="67"/>
                    <a:pt x="35" y="68"/>
                  </a:cubicBezTo>
                  <a:cubicBezTo>
                    <a:pt x="35" y="70"/>
                    <a:pt x="41" y="69"/>
                    <a:pt x="43" y="70"/>
                  </a:cubicBezTo>
                  <a:cubicBezTo>
                    <a:pt x="44" y="71"/>
                    <a:pt x="48" y="69"/>
                    <a:pt x="50" y="71"/>
                  </a:cubicBezTo>
                  <a:cubicBezTo>
                    <a:pt x="53" y="72"/>
                    <a:pt x="55" y="69"/>
                    <a:pt x="57" y="69"/>
                  </a:cubicBezTo>
                  <a:cubicBezTo>
                    <a:pt x="59" y="70"/>
                    <a:pt x="61" y="66"/>
                    <a:pt x="64" y="66"/>
                  </a:cubicBezTo>
                  <a:cubicBezTo>
                    <a:pt x="66" y="66"/>
                    <a:pt x="68" y="58"/>
                    <a:pt x="68" y="54"/>
                  </a:cubicBezTo>
                  <a:cubicBezTo>
                    <a:pt x="67" y="51"/>
                    <a:pt x="71" y="41"/>
                    <a:pt x="68" y="3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2" name="Freeform 111"/>
            <p:cNvSpPr>
              <a:spLocks/>
            </p:cNvSpPr>
            <p:nvPr/>
          </p:nvSpPr>
          <p:spPr bwMode="auto">
            <a:xfrm>
              <a:off x="6270075" y="5744709"/>
              <a:ext cx="93663" cy="73025"/>
            </a:xfrm>
            <a:custGeom>
              <a:avLst/>
              <a:gdLst>
                <a:gd name="T0" fmla="*/ 26 w 27"/>
                <a:gd name="T1" fmla="*/ 17 h 21"/>
                <a:gd name="T2" fmla="*/ 27 w 27"/>
                <a:gd name="T3" fmla="*/ 12 h 21"/>
                <a:gd name="T4" fmla="*/ 19 w 27"/>
                <a:gd name="T5" fmla="*/ 2 h 21"/>
                <a:gd name="T6" fmla="*/ 15 w 27"/>
                <a:gd name="T7" fmla="*/ 1 h 21"/>
                <a:gd name="T8" fmla="*/ 7 w 27"/>
                <a:gd name="T9" fmla="*/ 0 h 21"/>
                <a:gd name="T10" fmla="*/ 2 w 27"/>
                <a:gd name="T11" fmla="*/ 0 h 21"/>
                <a:gd name="T12" fmla="*/ 2 w 27"/>
                <a:gd name="T13" fmla="*/ 3 h 21"/>
                <a:gd name="T14" fmla="*/ 4 w 27"/>
                <a:gd name="T15" fmla="*/ 10 h 21"/>
                <a:gd name="T16" fmla="*/ 9 w 27"/>
                <a:gd name="T17" fmla="*/ 9 h 21"/>
                <a:gd name="T18" fmla="*/ 12 w 27"/>
                <a:gd name="T19" fmla="*/ 12 h 21"/>
                <a:gd name="T20" fmla="*/ 18 w 27"/>
                <a:gd name="T21" fmla="*/ 17 h 21"/>
                <a:gd name="T22" fmla="*/ 23 w 27"/>
                <a:gd name="T23" fmla="*/ 21 h 21"/>
                <a:gd name="T24" fmla="*/ 24 w 27"/>
                <a:gd name="T25" fmla="*/ 21 h 21"/>
                <a:gd name="T26" fmla="*/ 26 w 27"/>
                <a:gd name="T2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1">
                  <a:moveTo>
                    <a:pt x="26" y="17"/>
                  </a:moveTo>
                  <a:cubicBezTo>
                    <a:pt x="25" y="16"/>
                    <a:pt x="25" y="14"/>
                    <a:pt x="27" y="12"/>
                  </a:cubicBezTo>
                  <a:cubicBezTo>
                    <a:pt x="24" y="9"/>
                    <a:pt x="21" y="4"/>
                    <a:pt x="19" y="2"/>
                  </a:cubicBezTo>
                  <a:cubicBezTo>
                    <a:pt x="17" y="2"/>
                    <a:pt x="16" y="2"/>
                    <a:pt x="15" y="1"/>
                  </a:cubicBezTo>
                  <a:cubicBezTo>
                    <a:pt x="13" y="0"/>
                    <a:pt x="9" y="1"/>
                    <a:pt x="7" y="0"/>
                  </a:cubicBezTo>
                  <a:cubicBezTo>
                    <a:pt x="6" y="0"/>
                    <a:pt x="4" y="0"/>
                    <a:pt x="2" y="0"/>
                  </a:cubicBezTo>
                  <a:cubicBezTo>
                    <a:pt x="3" y="1"/>
                    <a:pt x="3" y="2"/>
                    <a:pt x="2" y="3"/>
                  </a:cubicBezTo>
                  <a:cubicBezTo>
                    <a:pt x="0" y="4"/>
                    <a:pt x="0" y="8"/>
                    <a:pt x="4" y="10"/>
                  </a:cubicBezTo>
                  <a:cubicBezTo>
                    <a:pt x="8" y="11"/>
                    <a:pt x="7" y="9"/>
                    <a:pt x="9" y="9"/>
                  </a:cubicBezTo>
                  <a:cubicBezTo>
                    <a:pt x="11" y="9"/>
                    <a:pt x="10" y="12"/>
                    <a:pt x="12" y="12"/>
                  </a:cubicBezTo>
                  <a:cubicBezTo>
                    <a:pt x="14" y="12"/>
                    <a:pt x="18" y="14"/>
                    <a:pt x="18" y="17"/>
                  </a:cubicBezTo>
                  <a:cubicBezTo>
                    <a:pt x="18" y="20"/>
                    <a:pt x="19" y="21"/>
                    <a:pt x="23" y="21"/>
                  </a:cubicBezTo>
                  <a:cubicBezTo>
                    <a:pt x="23" y="21"/>
                    <a:pt x="24" y="21"/>
                    <a:pt x="24" y="21"/>
                  </a:cubicBezTo>
                  <a:cubicBezTo>
                    <a:pt x="25" y="19"/>
                    <a:pt x="26" y="18"/>
                    <a:pt x="26" y="1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3" name="Freeform 112"/>
            <p:cNvSpPr>
              <a:spLocks/>
            </p:cNvSpPr>
            <p:nvPr/>
          </p:nvSpPr>
          <p:spPr bwMode="auto">
            <a:xfrm>
              <a:off x="6352625" y="5779634"/>
              <a:ext cx="163513" cy="79375"/>
            </a:xfrm>
            <a:custGeom>
              <a:avLst/>
              <a:gdLst>
                <a:gd name="T0" fmla="*/ 42 w 47"/>
                <a:gd name="T1" fmla="*/ 7 h 23"/>
                <a:gd name="T2" fmla="*/ 31 w 47"/>
                <a:gd name="T3" fmla="*/ 1 h 23"/>
                <a:gd name="T4" fmla="*/ 20 w 47"/>
                <a:gd name="T5" fmla="*/ 6 h 23"/>
                <a:gd name="T6" fmla="*/ 7 w 47"/>
                <a:gd name="T7" fmla="*/ 5 h 23"/>
                <a:gd name="T8" fmla="*/ 3 w 47"/>
                <a:gd name="T9" fmla="*/ 2 h 23"/>
                <a:gd name="T10" fmla="*/ 2 w 47"/>
                <a:gd name="T11" fmla="*/ 7 h 23"/>
                <a:gd name="T12" fmla="*/ 0 w 47"/>
                <a:gd name="T13" fmla="*/ 11 h 23"/>
                <a:gd name="T14" fmla="*/ 11 w 47"/>
                <a:gd name="T15" fmla="*/ 16 h 23"/>
                <a:gd name="T16" fmla="*/ 17 w 47"/>
                <a:gd name="T17" fmla="*/ 20 h 23"/>
                <a:gd name="T18" fmla="*/ 23 w 47"/>
                <a:gd name="T19" fmla="*/ 18 h 23"/>
                <a:gd name="T20" fmla="*/ 21 w 47"/>
                <a:gd name="T21" fmla="*/ 14 h 23"/>
                <a:gd name="T22" fmla="*/ 25 w 47"/>
                <a:gd name="T23" fmla="*/ 10 h 23"/>
                <a:gd name="T24" fmla="*/ 34 w 47"/>
                <a:gd name="T25" fmla="*/ 7 h 23"/>
                <a:gd name="T26" fmla="*/ 36 w 47"/>
                <a:gd name="T27" fmla="*/ 13 h 23"/>
                <a:gd name="T28" fmla="*/ 41 w 47"/>
                <a:gd name="T29" fmla="*/ 21 h 23"/>
                <a:gd name="T30" fmla="*/ 46 w 47"/>
                <a:gd name="T31" fmla="*/ 16 h 23"/>
                <a:gd name="T32" fmla="*/ 47 w 47"/>
                <a:gd name="T33" fmla="*/ 13 h 23"/>
                <a:gd name="T34" fmla="*/ 42 w 47"/>
                <a:gd name="T35"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23">
                  <a:moveTo>
                    <a:pt x="42" y="7"/>
                  </a:moveTo>
                  <a:cubicBezTo>
                    <a:pt x="40" y="3"/>
                    <a:pt x="34" y="3"/>
                    <a:pt x="31" y="1"/>
                  </a:cubicBezTo>
                  <a:cubicBezTo>
                    <a:pt x="28" y="0"/>
                    <a:pt x="24" y="2"/>
                    <a:pt x="20" y="6"/>
                  </a:cubicBezTo>
                  <a:cubicBezTo>
                    <a:pt x="16" y="10"/>
                    <a:pt x="10" y="7"/>
                    <a:pt x="7" y="5"/>
                  </a:cubicBezTo>
                  <a:cubicBezTo>
                    <a:pt x="6" y="5"/>
                    <a:pt x="4" y="3"/>
                    <a:pt x="3" y="2"/>
                  </a:cubicBezTo>
                  <a:cubicBezTo>
                    <a:pt x="1" y="4"/>
                    <a:pt x="1" y="6"/>
                    <a:pt x="2" y="7"/>
                  </a:cubicBezTo>
                  <a:cubicBezTo>
                    <a:pt x="2" y="8"/>
                    <a:pt x="1" y="9"/>
                    <a:pt x="0" y="11"/>
                  </a:cubicBezTo>
                  <a:cubicBezTo>
                    <a:pt x="4" y="12"/>
                    <a:pt x="9" y="13"/>
                    <a:pt x="11" y="16"/>
                  </a:cubicBezTo>
                  <a:cubicBezTo>
                    <a:pt x="13" y="19"/>
                    <a:pt x="15" y="17"/>
                    <a:pt x="17" y="20"/>
                  </a:cubicBezTo>
                  <a:cubicBezTo>
                    <a:pt x="18" y="23"/>
                    <a:pt x="22" y="20"/>
                    <a:pt x="23" y="18"/>
                  </a:cubicBezTo>
                  <a:cubicBezTo>
                    <a:pt x="24" y="16"/>
                    <a:pt x="21" y="16"/>
                    <a:pt x="21" y="14"/>
                  </a:cubicBezTo>
                  <a:cubicBezTo>
                    <a:pt x="20" y="12"/>
                    <a:pt x="24" y="13"/>
                    <a:pt x="25" y="10"/>
                  </a:cubicBezTo>
                  <a:cubicBezTo>
                    <a:pt x="26" y="7"/>
                    <a:pt x="31" y="6"/>
                    <a:pt x="34" y="7"/>
                  </a:cubicBezTo>
                  <a:cubicBezTo>
                    <a:pt x="36" y="8"/>
                    <a:pt x="38" y="10"/>
                    <a:pt x="36" y="13"/>
                  </a:cubicBezTo>
                  <a:cubicBezTo>
                    <a:pt x="34" y="15"/>
                    <a:pt x="38" y="18"/>
                    <a:pt x="41" y="21"/>
                  </a:cubicBezTo>
                  <a:cubicBezTo>
                    <a:pt x="43" y="19"/>
                    <a:pt x="45" y="16"/>
                    <a:pt x="46" y="16"/>
                  </a:cubicBezTo>
                  <a:cubicBezTo>
                    <a:pt x="47" y="15"/>
                    <a:pt x="47" y="14"/>
                    <a:pt x="47" y="13"/>
                  </a:cubicBezTo>
                  <a:cubicBezTo>
                    <a:pt x="46" y="12"/>
                    <a:pt x="44" y="10"/>
                    <a:pt x="42"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4" name="Freeform 113"/>
            <p:cNvSpPr>
              <a:spLocks/>
            </p:cNvSpPr>
            <p:nvPr/>
          </p:nvSpPr>
          <p:spPr bwMode="auto">
            <a:xfrm>
              <a:off x="6463750" y="5698671"/>
              <a:ext cx="336550" cy="476250"/>
            </a:xfrm>
            <a:custGeom>
              <a:avLst/>
              <a:gdLst>
                <a:gd name="T0" fmla="*/ 15 w 97"/>
                <a:gd name="T1" fmla="*/ 100 h 137"/>
                <a:gd name="T2" fmla="*/ 21 w 97"/>
                <a:gd name="T3" fmla="*/ 100 h 137"/>
                <a:gd name="T4" fmla="*/ 27 w 97"/>
                <a:gd name="T5" fmla="*/ 104 h 137"/>
                <a:gd name="T6" fmla="*/ 28 w 97"/>
                <a:gd name="T7" fmla="*/ 105 h 137"/>
                <a:gd name="T8" fmla="*/ 35 w 97"/>
                <a:gd name="T9" fmla="*/ 104 h 137"/>
                <a:gd name="T10" fmla="*/ 39 w 97"/>
                <a:gd name="T11" fmla="*/ 111 h 137"/>
                <a:gd name="T12" fmla="*/ 44 w 97"/>
                <a:gd name="T13" fmla="*/ 116 h 137"/>
                <a:gd name="T14" fmla="*/ 47 w 97"/>
                <a:gd name="T15" fmla="*/ 121 h 137"/>
                <a:gd name="T16" fmla="*/ 57 w 97"/>
                <a:gd name="T17" fmla="*/ 122 h 137"/>
                <a:gd name="T18" fmla="*/ 61 w 97"/>
                <a:gd name="T19" fmla="*/ 122 h 137"/>
                <a:gd name="T20" fmla="*/ 67 w 97"/>
                <a:gd name="T21" fmla="*/ 121 h 137"/>
                <a:gd name="T22" fmla="*/ 73 w 97"/>
                <a:gd name="T23" fmla="*/ 126 h 137"/>
                <a:gd name="T24" fmla="*/ 68 w 97"/>
                <a:gd name="T25" fmla="*/ 133 h 137"/>
                <a:gd name="T26" fmla="*/ 73 w 97"/>
                <a:gd name="T27" fmla="*/ 137 h 137"/>
                <a:gd name="T28" fmla="*/ 74 w 97"/>
                <a:gd name="T29" fmla="*/ 137 h 137"/>
                <a:gd name="T30" fmla="*/ 77 w 97"/>
                <a:gd name="T31" fmla="*/ 126 h 137"/>
                <a:gd name="T32" fmla="*/ 78 w 97"/>
                <a:gd name="T33" fmla="*/ 115 h 137"/>
                <a:gd name="T34" fmla="*/ 73 w 97"/>
                <a:gd name="T35" fmla="*/ 102 h 137"/>
                <a:gd name="T36" fmla="*/ 79 w 97"/>
                <a:gd name="T37" fmla="*/ 97 h 137"/>
                <a:gd name="T38" fmla="*/ 77 w 97"/>
                <a:gd name="T39" fmla="*/ 94 h 137"/>
                <a:gd name="T40" fmla="*/ 75 w 97"/>
                <a:gd name="T41" fmla="*/ 90 h 137"/>
                <a:gd name="T42" fmla="*/ 87 w 97"/>
                <a:gd name="T43" fmla="*/ 89 h 137"/>
                <a:gd name="T44" fmla="*/ 96 w 97"/>
                <a:gd name="T45" fmla="*/ 86 h 137"/>
                <a:gd name="T46" fmla="*/ 95 w 97"/>
                <a:gd name="T47" fmla="*/ 82 h 137"/>
                <a:gd name="T48" fmla="*/ 95 w 97"/>
                <a:gd name="T49" fmla="*/ 76 h 137"/>
                <a:gd name="T50" fmla="*/ 92 w 97"/>
                <a:gd name="T51" fmla="*/ 70 h 137"/>
                <a:gd name="T52" fmla="*/ 94 w 97"/>
                <a:gd name="T53" fmla="*/ 55 h 137"/>
                <a:gd name="T54" fmla="*/ 84 w 97"/>
                <a:gd name="T55" fmla="*/ 52 h 137"/>
                <a:gd name="T56" fmla="*/ 73 w 97"/>
                <a:gd name="T57" fmla="*/ 47 h 137"/>
                <a:gd name="T58" fmla="*/ 59 w 97"/>
                <a:gd name="T59" fmla="*/ 46 h 137"/>
                <a:gd name="T60" fmla="*/ 54 w 97"/>
                <a:gd name="T61" fmla="*/ 36 h 137"/>
                <a:gd name="T62" fmla="*/ 51 w 97"/>
                <a:gd name="T63" fmla="*/ 30 h 137"/>
                <a:gd name="T64" fmla="*/ 47 w 97"/>
                <a:gd name="T65" fmla="*/ 29 h 137"/>
                <a:gd name="T66" fmla="*/ 48 w 97"/>
                <a:gd name="T67" fmla="*/ 25 h 137"/>
                <a:gd name="T68" fmla="*/ 49 w 97"/>
                <a:gd name="T69" fmla="*/ 19 h 137"/>
                <a:gd name="T70" fmla="*/ 56 w 97"/>
                <a:gd name="T71" fmla="*/ 10 h 137"/>
                <a:gd name="T72" fmla="*/ 59 w 97"/>
                <a:gd name="T73" fmla="*/ 8 h 137"/>
                <a:gd name="T74" fmla="*/ 61 w 97"/>
                <a:gd name="T75" fmla="*/ 7 h 137"/>
                <a:gd name="T76" fmla="*/ 63 w 97"/>
                <a:gd name="T77" fmla="*/ 2 h 137"/>
                <a:gd name="T78" fmla="*/ 54 w 97"/>
                <a:gd name="T79" fmla="*/ 6 h 137"/>
                <a:gd name="T80" fmla="*/ 47 w 97"/>
                <a:gd name="T81" fmla="*/ 10 h 137"/>
                <a:gd name="T82" fmla="*/ 39 w 97"/>
                <a:gd name="T83" fmla="*/ 12 h 137"/>
                <a:gd name="T84" fmla="*/ 36 w 97"/>
                <a:gd name="T85" fmla="*/ 12 h 137"/>
                <a:gd name="T86" fmla="*/ 28 w 97"/>
                <a:gd name="T87" fmla="*/ 19 h 137"/>
                <a:gd name="T88" fmla="*/ 25 w 97"/>
                <a:gd name="T89" fmla="*/ 26 h 137"/>
                <a:gd name="T90" fmla="*/ 17 w 97"/>
                <a:gd name="T91" fmla="*/ 36 h 137"/>
                <a:gd name="T92" fmla="*/ 15 w 97"/>
                <a:gd name="T93" fmla="*/ 36 h 137"/>
                <a:gd name="T94" fmla="*/ 14 w 97"/>
                <a:gd name="T95" fmla="*/ 39 h 137"/>
                <a:gd name="T96" fmla="*/ 9 w 97"/>
                <a:gd name="T97" fmla="*/ 44 h 137"/>
                <a:gd name="T98" fmla="*/ 11 w 97"/>
                <a:gd name="T99" fmla="*/ 46 h 137"/>
                <a:gd name="T100" fmla="*/ 13 w 97"/>
                <a:gd name="T101" fmla="*/ 53 h 137"/>
                <a:gd name="T102" fmla="*/ 13 w 97"/>
                <a:gd name="T103" fmla="*/ 57 h 137"/>
                <a:gd name="T104" fmla="*/ 14 w 97"/>
                <a:gd name="T105" fmla="*/ 70 h 137"/>
                <a:gd name="T106" fmla="*/ 13 w 97"/>
                <a:gd name="T107" fmla="*/ 77 h 137"/>
                <a:gd name="T108" fmla="*/ 6 w 97"/>
                <a:gd name="T109" fmla="*/ 82 h 137"/>
                <a:gd name="T110" fmla="*/ 2 w 97"/>
                <a:gd name="T111" fmla="*/ 87 h 137"/>
                <a:gd name="T112" fmla="*/ 0 w 97"/>
                <a:gd name="T113" fmla="*/ 90 h 137"/>
                <a:gd name="T114" fmla="*/ 10 w 97"/>
                <a:gd name="T115" fmla="*/ 96 h 137"/>
                <a:gd name="T116" fmla="*/ 15 w 97"/>
                <a:gd name="T117" fmla="*/ 10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7" h="137">
                  <a:moveTo>
                    <a:pt x="15" y="100"/>
                  </a:moveTo>
                  <a:cubicBezTo>
                    <a:pt x="18" y="101"/>
                    <a:pt x="21" y="101"/>
                    <a:pt x="21" y="100"/>
                  </a:cubicBezTo>
                  <a:cubicBezTo>
                    <a:pt x="22" y="99"/>
                    <a:pt x="24" y="101"/>
                    <a:pt x="27" y="104"/>
                  </a:cubicBezTo>
                  <a:cubicBezTo>
                    <a:pt x="27" y="104"/>
                    <a:pt x="27" y="104"/>
                    <a:pt x="28" y="105"/>
                  </a:cubicBezTo>
                  <a:cubicBezTo>
                    <a:pt x="30" y="104"/>
                    <a:pt x="33" y="104"/>
                    <a:pt x="35" y="104"/>
                  </a:cubicBezTo>
                  <a:cubicBezTo>
                    <a:pt x="37" y="106"/>
                    <a:pt x="36" y="111"/>
                    <a:pt x="39" y="111"/>
                  </a:cubicBezTo>
                  <a:cubicBezTo>
                    <a:pt x="42" y="111"/>
                    <a:pt x="45" y="114"/>
                    <a:pt x="44" y="116"/>
                  </a:cubicBezTo>
                  <a:cubicBezTo>
                    <a:pt x="44" y="118"/>
                    <a:pt x="48" y="119"/>
                    <a:pt x="47" y="121"/>
                  </a:cubicBezTo>
                  <a:cubicBezTo>
                    <a:pt x="47" y="124"/>
                    <a:pt x="56" y="123"/>
                    <a:pt x="57" y="122"/>
                  </a:cubicBezTo>
                  <a:cubicBezTo>
                    <a:pt x="58" y="121"/>
                    <a:pt x="60" y="121"/>
                    <a:pt x="61" y="122"/>
                  </a:cubicBezTo>
                  <a:cubicBezTo>
                    <a:pt x="63" y="123"/>
                    <a:pt x="65" y="121"/>
                    <a:pt x="67" y="121"/>
                  </a:cubicBezTo>
                  <a:cubicBezTo>
                    <a:pt x="68" y="122"/>
                    <a:pt x="74" y="124"/>
                    <a:pt x="73" y="126"/>
                  </a:cubicBezTo>
                  <a:cubicBezTo>
                    <a:pt x="71" y="128"/>
                    <a:pt x="68" y="131"/>
                    <a:pt x="68" y="133"/>
                  </a:cubicBezTo>
                  <a:cubicBezTo>
                    <a:pt x="69" y="134"/>
                    <a:pt x="72" y="135"/>
                    <a:pt x="73" y="137"/>
                  </a:cubicBezTo>
                  <a:cubicBezTo>
                    <a:pt x="73" y="137"/>
                    <a:pt x="73" y="137"/>
                    <a:pt x="74" y="137"/>
                  </a:cubicBezTo>
                  <a:cubicBezTo>
                    <a:pt x="76" y="136"/>
                    <a:pt x="77" y="128"/>
                    <a:pt x="77" y="126"/>
                  </a:cubicBezTo>
                  <a:cubicBezTo>
                    <a:pt x="77" y="123"/>
                    <a:pt x="78" y="117"/>
                    <a:pt x="78" y="115"/>
                  </a:cubicBezTo>
                  <a:cubicBezTo>
                    <a:pt x="80" y="110"/>
                    <a:pt x="73" y="107"/>
                    <a:pt x="73" y="102"/>
                  </a:cubicBezTo>
                  <a:cubicBezTo>
                    <a:pt x="73" y="97"/>
                    <a:pt x="76" y="100"/>
                    <a:pt x="79" y="97"/>
                  </a:cubicBezTo>
                  <a:cubicBezTo>
                    <a:pt x="82" y="95"/>
                    <a:pt x="78" y="94"/>
                    <a:pt x="77" y="94"/>
                  </a:cubicBezTo>
                  <a:cubicBezTo>
                    <a:pt x="76" y="94"/>
                    <a:pt x="74" y="91"/>
                    <a:pt x="75" y="90"/>
                  </a:cubicBezTo>
                  <a:cubicBezTo>
                    <a:pt x="75" y="88"/>
                    <a:pt x="84" y="89"/>
                    <a:pt x="87" y="89"/>
                  </a:cubicBezTo>
                  <a:cubicBezTo>
                    <a:pt x="90" y="89"/>
                    <a:pt x="96" y="86"/>
                    <a:pt x="96" y="86"/>
                  </a:cubicBezTo>
                  <a:cubicBezTo>
                    <a:pt x="96" y="85"/>
                    <a:pt x="97" y="83"/>
                    <a:pt x="95" y="82"/>
                  </a:cubicBezTo>
                  <a:cubicBezTo>
                    <a:pt x="92" y="80"/>
                    <a:pt x="93" y="78"/>
                    <a:pt x="95" y="76"/>
                  </a:cubicBezTo>
                  <a:cubicBezTo>
                    <a:pt x="97" y="74"/>
                    <a:pt x="94" y="72"/>
                    <a:pt x="92" y="70"/>
                  </a:cubicBezTo>
                  <a:cubicBezTo>
                    <a:pt x="90" y="67"/>
                    <a:pt x="91" y="59"/>
                    <a:pt x="94" y="55"/>
                  </a:cubicBezTo>
                  <a:cubicBezTo>
                    <a:pt x="96" y="51"/>
                    <a:pt x="89" y="52"/>
                    <a:pt x="84" y="52"/>
                  </a:cubicBezTo>
                  <a:cubicBezTo>
                    <a:pt x="80" y="53"/>
                    <a:pt x="76" y="51"/>
                    <a:pt x="73" y="47"/>
                  </a:cubicBezTo>
                  <a:cubicBezTo>
                    <a:pt x="70" y="44"/>
                    <a:pt x="66" y="46"/>
                    <a:pt x="59" y="46"/>
                  </a:cubicBezTo>
                  <a:cubicBezTo>
                    <a:pt x="52" y="46"/>
                    <a:pt x="54" y="39"/>
                    <a:pt x="54" y="36"/>
                  </a:cubicBezTo>
                  <a:cubicBezTo>
                    <a:pt x="54" y="33"/>
                    <a:pt x="51" y="32"/>
                    <a:pt x="51" y="30"/>
                  </a:cubicBezTo>
                  <a:cubicBezTo>
                    <a:pt x="51" y="28"/>
                    <a:pt x="49" y="28"/>
                    <a:pt x="47" y="29"/>
                  </a:cubicBezTo>
                  <a:cubicBezTo>
                    <a:pt x="45" y="29"/>
                    <a:pt x="47" y="26"/>
                    <a:pt x="48" y="25"/>
                  </a:cubicBezTo>
                  <a:cubicBezTo>
                    <a:pt x="49" y="23"/>
                    <a:pt x="49" y="22"/>
                    <a:pt x="49" y="19"/>
                  </a:cubicBezTo>
                  <a:cubicBezTo>
                    <a:pt x="49" y="16"/>
                    <a:pt x="54" y="13"/>
                    <a:pt x="56" y="10"/>
                  </a:cubicBezTo>
                  <a:cubicBezTo>
                    <a:pt x="57" y="9"/>
                    <a:pt x="58" y="9"/>
                    <a:pt x="59" y="8"/>
                  </a:cubicBezTo>
                  <a:cubicBezTo>
                    <a:pt x="59" y="7"/>
                    <a:pt x="60" y="7"/>
                    <a:pt x="61" y="7"/>
                  </a:cubicBezTo>
                  <a:cubicBezTo>
                    <a:pt x="64" y="6"/>
                    <a:pt x="66" y="4"/>
                    <a:pt x="63" y="2"/>
                  </a:cubicBezTo>
                  <a:cubicBezTo>
                    <a:pt x="59" y="0"/>
                    <a:pt x="57" y="5"/>
                    <a:pt x="54" y="6"/>
                  </a:cubicBezTo>
                  <a:cubicBezTo>
                    <a:pt x="50" y="6"/>
                    <a:pt x="49" y="9"/>
                    <a:pt x="47" y="10"/>
                  </a:cubicBezTo>
                  <a:cubicBezTo>
                    <a:pt x="44" y="11"/>
                    <a:pt x="39" y="10"/>
                    <a:pt x="39" y="12"/>
                  </a:cubicBezTo>
                  <a:cubicBezTo>
                    <a:pt x="39" y="15"/>
                    <a:pt x="38" y="12"/>
                    <a:pt x="36" y="12"/>
                  </a:cubicBezTo>
                  <a:cubicBezTo>
                    <a:pt x="33" y="11"/>
                    <a:pt x="28" y="16"/>
                    <a:pt x="28" y="19"/>
                  </a:cubicBezTo>
                  <a:cubicBezTo>
                    <a:pt x="28" y="21"/>
                    <a:pt x="29" y="24"/>
                    <a:pt x="25" y="26"/>
                  </a:cubicBezTo>
                  <a:cubicBezTo>
                    <a:pt x="21" y="29"/>
                    <a:pt x="19" y="34"/>
                    <a:pt x="17" y="36"/>
                  </a:cubicBezTo>
                  <a:cubicBezTo>
                    <a:pt x="17" y="36"/>
                    <a:pt x="16" y="36"/>
                    <a:pt x="15" y="36"/>
                  </a:cubicBezTo>
                  <a:cubicBezTo>
                    <a:pt x="15" y="37"/>
                    <a:pt x="15" y="38"/>
                    <a:pt x="14" y="39"/>
                  </a:cubicBezTo>
                  <a:cubicBezTo>
                    <a:pt x="13" y="39"/>
                    <a:pt x="11" y="42"/>
                    <a:pt x="9" y="44"/>
                  </a:cubicBezTo>
                  <a:cubicBezTo>
                    <a:pt x="10" y="45"/>
                    <a:pt x="11" y="46"/>
                    <a:pt x="11" y="46"/>
                  </a:cubicBezTo>
                  <a:cubicBezTo>
                    <a:pt x="14" y="49"/>
                    <a:pt x="12" y="51"/>
                    <a:pt x="13" y="53"/>
                  </a:cubicBezTo>
                  <a:cubicBezTo>
                    <a:pt x="14" y="54"/>
                    <a:pt x="14" y="56"/>
                    <a:pt x="13" y="57"/>
                  </a:cubicBezTo>
                  <a:cubicBezTo>
                    <a:pt x="12" y="58"/>
                    <a:pt x="13" y="68"/>
                    <a:pt x="14" y="70"/>
                  </a:cubicBezTo>
                  <a:cubicBezTo>
                    <a:pt x="16" y="71"/>
                    <a:pt x="14" y="73"/>
                    <a:pt x="13" y="77"/>
                  </a:cubicBezTo>
                  <a:cubicBezTo>
                    <a:pt x="11" y="80"/>
                    <a:pt x="9" y="82"/>
                    <a:pt x="6" y="82"/>
                  </a:cubicBezTo>
                  <a:cubicBezTo>
                    <a:pt x="3" y="82"/>
                    <a:pt x="3" y="87"/>
                    <a:pt x="2" y="87"/>
                  </a:cubicBezTo>
                  <a:cubicBezTo>
                    <a:pt x="1" y="87"/>
                    <a:pt x="1" y="89"/>
                    <a:pt x="0" y="90"/>
                  </a:cubicBezTo>
                  <a:cubicBezTo>
                    <a:pt x="3" y="93"/>
                    <a:pt x="9" y="96"/>
                    <a:pt x="10" y="96"/>
                  </a:cubicBezTo>
                  <a:cubicBezTo>
                    <a:pt x="12" y="96"/>
                    <a:pt x="13" y="98"/>
                    <a:pt x="15" y="10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5" name="Freeform 114"/>
            <p:cNvSpPr>
              <a:spLocks/>
            </p:cNvSpPr>
            <p:nvPr/>
          </p:nvSpPr>
          <p:spPr bwMode="auto">
            <a:xfrm>
              <a:off x="6727275" y="6327321"/>
              <a:ext cx="344488" cy="390525"/>
            </a:xfrm>
            <a:custGeom>
              <a:avLst/>
              <a:gdLst>
                <a:gd name="T0" fmla="*/ 98 w 99"/>
                <a:gd name="T1" fmla="*/ 68 h 112"/>
                <a:gd name="T2" fmla="*/ 93 w 99"/>
                <a:gd name="T3" fmla="*/ 60 h 112"/>
                <a:gd name="T4" fmla="*/ 86 w 99"/>
                <a:gd name="T5" fmla="*/ 56 h 112"/>
                <a:gd name="T6" fmla="*/ 77 w 99"/>
                <a:gd name="T7" fmla="*/ 52 h 112"/>
                <a:gd name="T8" fmla="*/ 77 w 99"/>
                <a:gd name="T9" fmla="*/ 45 h 112"/>
                <a:gd name="T10" fmla="*/ 75 w 99"/>
                <a:gd name="T11" fmla="*/ 39 h 112"/>
                <a:gd name="T12" fmla="*/ 72 w 99"/>
                <a:gd name="T13" fmla="*/ 33 h 112"/>
                <a:gd name="T14" fmla="*/ 63 w 99"/>
                <a:gd name="T15" fmla="*/ 31 h 112"/>
                <a:gd name="T16" fmla="*/ 57 w 99"/>
                <a:gd name="T17" fmla="*/ 28 h 112"/>
                <a:gd name="T18" fmla="*/ 53 w 99"/>
                <a:gd name="T19" fmla="*/ 25 h 112"/>
                <a:gd name="T20" fmla="*/ 48 w 99"/>
                <a:gd name="T21" fmla="*/ 24 h 112"/>
                <a:gd name="T22" fmla="*/ 38 w 99"/>
                <a:gd name="T23" fmla="*/ 19 h 112"/>
                <a:gd name="T24" fmla="*/ 36 w 99"/>
                <a:gd name="T25" fmla="*/ 3 h 112"/>
                <a:gd name="T26" fmla="*/ 28 w 99"/>
                <a:gd name="T27" fmla="*/ 2 h 112"/>
                <a:gd name="T28" fmla="*/ 19 w 99"/>
                <a:gd name="T29" fmla="*/ 7 h 112"/>
                <a:gd name="T30" fmla="*/ 12 w 99"/>
                <a:gd name="T31" fmla="*/ 10 h 112"/>
                <a:gd name="T32" fmla="*/ 5 w 99"/>
                <a:gd name="T33" fmla="*/ 12 h 112"/>
                <a:gd name="T34" fmla="*/ 2 w 99"/>
                <a:gd name="T35" fmla="*/ 11 h 112"/>
                <a:gd name="T36" fmla="*/ 8 w 99"/>
                <a:gd name="T37" fmla="*/ 23 h 112"/>
                <a:gd name="T38" fmla="*/ 5 w 99"/>
                <a:gd name="T39" fmla="*/ 27 h 112"/>
                <a:gd name="T40" fmla="*/ 6 w 99"/>
                <a:gd name="T41" fmla="*/ 38 h 112"/>
                <a:gd name="T42" fmla="*/ 4 w 99"/>
                <a:gd name="T43" fmla="*/ 45 h 112"/>
                <a:gd name="T44" fmla="*/ 2 w 99"/>
                <a:gd name="T45" fmla="*/ 52 h 112"/>
                <a:gd name="T46" fmla="*/ 5 w 99"/>
                <a:gd name="T47" fmla="*/ 56 h 112"/>
                <a:gd name="T48" fmla="*/ 1 w 99"/>
                <a:gd name="T49" fmla="*/ 62 h 112"/>
                <a:gd name="T50" fmla="*/ 0 w 99"/>
                <a:gd name="T51" fmla="*/ 65 h 112"/>
                <a:gd name="T52" fmla="*/ 4 w 99"/>
                <a:gd name="T53" fmla="*/ 69 h 112"/>
                <a:gd name="T54" fmla="*/ 6 w 99"/>
                <a:gd name="T55" fmla="*/ 78 h 112"/>
                <a:gd name="T56" fmla="*/ 9 w 99"/>
                <a:gd name="T57" fmla="*/ 82 h 112"/>
                <a:gd name="T58" fmla="*/ 7 w 99"/>
                <a:gd name="T59" fmla="*/ 88 h 112"/>
                <a:gd name="T60" fmla="*/ 10 w 99"/>
                <a:gd name="T61" fmla="*/ 95 h 112"/>
                <a:gd name="T62" fmla="*/ 13 w 99"/>
                <a:gd name="T63" fmla="*/ 102 h 112"/>
                <a:gd name="T64" fmla="*/ 15 w 99"/>
                <a:gd name="T65" fmla="*/ 111 h 112"/>
                <a:gd name="T66" fmla="*/ 26 w 99"/>
                <a:gd name="T67" fmla="*/ 104 h 112"/>
                <a:gd name="T68" fmla="*/ 33 w 99"/>
                <a:gd name="T69" fmla="*/ 104 h 112"/>
                <a:gd name="T70" fmla="*/ 42 w 99"/>
                <a:gd name="T71" fmla="*/ 108 h 112"/>
                <a:gd name="T72" fmla="*/ 47 w 99"/>
                <a:gd name="T73" fmla="*/ 103 h 112"/>
                <a:gd name="T74" fmla="*/ 58 w 99"/>
                <a:gd name="T75" fmla="*/ 103 h 112"/>
                <a:gd name="T76" fmla="*/ 60 w 99"/>
                <a:gd name="T77" fmla="*/ 91 h 112"/>
                <a:gd name="T78" fmla="*/ 66 w 99"/>
                <a:gd name="T79" fmla="*/ 83 h 112"/>
                <a:gd name="T80" fmla="*/ 76 w 99"/>
                <a:gd name="T81" fmla="*/ 82 h 112"/>
                <a:gd name="T82" fmla="*/ 85 w 99"/>
                <a:gd name="T83" fmla="*/ 81 h 112"/>
                <a:gd name="T84" fmla="*/ 93 w 99"/>
                <a:gd name="T85" fmla="*/ 84 h 112"/>
                <a:gd name="T86" fmla="*/ 97 w 99"/>
                <a:gd name="T87" fmla="*/ 78 h 112"/>
                <a:gd name="T88" fmla="*/ 98 w 99"/>
                <a:gd name="T89" fmla="*/ 6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 h="112">
                  <a:moveTo>
                    <a:pt x="98" y="68"/>
                  </a:moveTo>
                  <a:cubicBezTo>
                    <a:pt x="97" y="64"/>
                    <a:pt x="93" y="63"/>
                    <a:pt x="93" y="60"/>
                  </a:cubicBezTo>
                  <a:cubicBezTo>
                    <a:pt x="93" y="56"/>
                    <a:pt x="92" y="55"/>
                    <a:pt x="86" y="56"/>
                  </a:cubicBezTo>
                  <a:cubicBezTo>
                    <a:pt x="81" y="56"/>
                    <a:pt x="78" y="55"/>
                    <a:pt x="77" y="52"/>
                  </a:cubicBezTo>
                  <a:cubicBezTo>
                    <a:pt x="77" y="48"/>
                    <a:pt x="74" y="46"/>
                    <a:pt x="77" y="45"/>
                  </a:cubicBezTo>
                  <a:cubicBezTo>
                    <a:pt x="79" y="44"/>
                    <a:pt x="75" y="42"/>
                    <a:pt x="75" y="39"/>
                  </a:cubicBezTo>
                  <a:cubicBezTo>
                    <a:pt x="76" y="36"/>
                    <a:pt x="74" y="35"/>
                    <a:pt x="72" y="33"/>
                  </a:cubicBezTo>
                  <a:cubicBezTo>
                    <a:pt x="71" y="32"/>
                    <a:pt x="63" y="34"/>
                    <a:pt x="63" y="31"/>
                  </a:cubicBezTo>
                  <a:cubicBezTo>
                    <a:pt x="63" y="29"/>
                    <a:pt x="59" y="28"/>
                    <a:pt x="57" y="28"/>
                  </a:cubicBezTo>
                  <a:cubicBezTo>
                    <a:pt x="54" y="28"/>
                    <a:pt x="56" y="25"/>
                    <a:pt x="53" y="25"/>
                  </a:cubicBezTo>
                  <a:cubicBezTo>
                    <a:pt x="51" y="26"/>
                    <a:pt x="51" y="24"/>
                    <a:pt x="48" y="24"/>
                  </a:cubicBezTo>
                  <a:cubicBezTo>
                    <a:pt x="44" y="25"/>
                    <a:pt x="42" y="23"/>
                    <a:pt x="38" y="19"/>
                  </a:cubicBezTo>
                  <a:cubicBezTo>
                    <a:pt x="34" y="14"/>
                    <a:pt x="35" y="5"/>
                    <a:pt x="36" y="3"/>
                  </a:cubicBezTo>
                  <a:cubicBezTo>
                    <a:pt x="36" y="0"/>
                    <a:pt x="31" y="2"/>
                    <a:pt x="28" y="2"/>
                  </a:cubicBezTo>
                  <a:cubicBezTo>
                    <a:pt x="25" y="2"/>
                    <a:pt x="22" y="5"/>
                    <a:pt x="19" y="7"/>
                  </a:cubicBezTo>
                  <a:cubicBezTo>
                    <a:pt x="15" y="9"/>
                    <a:pt x="13" y="9"/>
                    <a:pt x="12" y="10"/>
                  </a:cubicBezTo>
                  <a:cubicBezTo>
                    <a:pt x="10" y="12"/>
                    <a:pt x="7" y="13"/>
                    <a:pt x="5" y="12"/>
                  </a:cubicBezTo>
                  <a:cubicBezTo>
                    <a:pt x="4" y="12"/>
                    <a:pt x="3" y="11"/>
                    <a:pt x="2" y="11"/>
                  </a:cubicBezTo>
                  <a:cubicBezTo>
                    <a:pt x="3" y="15"/>
                    <a:pt x="7" y="20"/>
                    <a:pt x="8" y="23"/>
                  </a:cubicBezTo>
                  <a:cubicBezTo>
                    <a:pt x="9" y="25"/>
                    <a:pt x="6" y="26"/>
                    <a:pt x="5" y="27"/>
                  </a:cubicBezTo>
                  <a:cubicBezTo>
                    <a:pt x="4" y="28"/>
                    <a:pt x="6" y="36"/>
                    <a:pt x="6" y="38"/>
                  </a:cubicBezTo>
                  <a:cubicBezTo>
                    <a:pt x="6" y="40"/>
                    <a:pt x="3" y="44"/>
                    <a:pt x="4" y="45"/>
                  </a:cubicBezTo>
                  <a:cubicBezTo>
                    <a:pt x="6" y="46"/>
                    <a:pt x="2" y="50"/>
                    <a:pt x="2" y="52"/>
                  </a:cubicBezTo>
                  <a:cubicBezTo>
                    <a:pt x="2" y="54"/>
                    <a:pt x="5" y="54"/>
                    <a:pt x="5" y="56"/>
                  </a:cubicBezTo>
                  <a:cubicBezTo>
                    <a:pt x="5" y="57"/>
                    <a:pt x="3" y="61"/>
                    <a:pt x="1" y="62"/>
                  </a:cubicBezTo>
                  <a:cubicBezTo>
                    <a:pt x="0" y="63"/>
                    <a:pt x="0" y="64"/>
                    <a:pt x="0" y="65"/>
                  </a:cubicBezTo>
                  <a:cubicBezTo>
                    <a:pt x="1" y="65"/>
                    <a:pt x="1" y="67"/>
                    <a:pt x="4" y="69"/>
                  </a:cubicBezTo>
                  <a:cubicBezTo>
                    <a:pt x="7" y="71"/>
                    <a:pt x="3" y="75"/>
                    <a:pt x="6" y="78"/>
                  </a:cubicBezTo>
                  <a:cubicBezTo>
                    <a:pt x="8" y="81"/>
                    <a:pt x="11" y="81"/>
                    <a:pt x="9" y="82"/>
                  </a:cubicBezTo>
                  <a:cubicBezTo>
                    <a:pt x="7" y="84"/>
                    <a:pt x="9" y="87"/>
                    <a:pt x="7" y="88"/>
                  </a:cubicBezTo>
                  <a:cubicBezTo>
                    <a:pt x="5" y="89"/>
                    <a:pt x="8" y="94"/>
                    <a:pt x="10" y="95"/>
                  </a:cubicBezTo>
                  <a:cubicBezTo>
                    <a:pt x="12" y="96"/>
                    <a:pt x="11" y="100"/>
                    <a:pt x="13" y="102"/>
                  </a:cubicBezTo>
                  <a:cubicBezTo>
                    <a:pt x="15" y="104"/>
                    <a:pt x="14" y="109"/>
                    <a:pt x="15" y="111"/>
                  </a:cubicBezTo>
                  <a:cubicBezTo>
                    <a:pt x="16" y="112"/>
                    <a:pt x="22" y="108"/>
                    <a:pt x="26" y="104"/>
                  </a:cubicBezTo>
                  <a:cubicBezTo>
                    <a:pt x="30" y="100"/>
                    <a:pt x="29" y="104"/>
                    <a:pt x="33" y="104"/>
                  </a:cubicBezTo>
                  <a:cubicBezTo>
                    <a:pt x="37" y="105"/>
                    <a:pt x="41" y="105"/>
                    <a:pt x="42" y="108"/>
                  </a:cubicBezTo>
                  <a:cubicBezTo>
                    <a:pt x="44" y="111"/>
                    <a:pt x="46" y="105"/>
                    <a:pt x="47" y="103"/>
                  </a:cubicBezTo>
                  <a:cubicBezTo>
                    <a:pt x="48" y="102"/>
                    <a:pt x="56" y="104"/>
                    <a:pt x="58" y="103"/>
                  </a:cubicBezTo>
                  <a:cubicBezTo>
                    <a:pt x="59" y="103"/>
                    <a:pt x="60" y="92"/>
                    <a:pt x="60" y="91"/>
                  </a:cubicBezTo>
                  <a:cubicBezTo>
                    <a:pt x="60" y="89"/>
                    <a:pt x="63" y="85"/>
                    <a:pt x="66" y="83"/>
                  </a:cubicBezTo>
                  <a:cubicBezTo>
                    <a:pt x="69" y="81"/>
                    <a:pt x="74" y="83"/>
                    <a:pt x="76" y="82"/>
                  </a:cubicBezTo>
                  <a:cubicBezTo>
                    <a:pt x="78" y="80"/>
                    <a:pt x="82" y="81"/>
                    <a:pt x="85" y="81"/>
                  </a:cubicBezTo>
                  <a:cubicBezTo>
                    <a:pt x="89" y="81"/>
                    <a:pt x="91" y="84"/>
                    <a:pt x="93" y="84"/>
                  </a:cubicBezTo>
                  <a:cubicBezTo>
                    <a:pt x="95" y="84"/>
                    <a:pt x="97" y="81"/>
                    <a:pt x="97" y="78"/>
                  </a:cubicBezTo>
                  <a:cubicBezTo>
                    <a:pt x="96" y="75"/>
                    <a:pt x="99" y="71"/>
                    <a:pt x="98" y="6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6" name="Freeform 115"/>
            <p:cNvSpPr>
              <a:spLocks/>
            </p:cNvSpPr>
            <p:nvPr/>
          </p:nvSpPr>
          <p:spPr bwMode="auto">
            <a:xfrm>
              <a:off x="6393900" y="6060621"/>
              <a:ext cx="365125" cy="520700"/>
            </a:xfrm>
            <a:custGeom>
              <a:avLst/>
              <a:gdLst>
                <a:gd name="T0" fmla="*/ 96 w 105"/>
                <a:gd name="T1" fmla="*/ 143 h 150"/>
                <a:gd name="T2" fmla="*/ 96 w 105"/>
                <a:gd name="T3" fmla="*/ 142 h 150"/>
                <a:gd name="T4" fmla="*/ 97 w 105"/>
                <a:gd name="T5" fmla="*/ 139 h 150"/>
                <a:gd name="T6" fmla="*/ 101 w 105"/>
                <a:gd name="T7" fmla="*/ 133 h 150"/>
                <a:gd name="T8" fmla="*/ 98 w 105"/>
                <a:gd name="T9" fmla="*/ 129 h 150"/>
                <a:gd name="T10" fmla="*/ 100 w 105"/>
                <a:gd name="T11" fmla="*/ 122 h 150"/>
                <a:gd name="T12" fmla="*/ 102 w 105"/>
                <a:gd name="T13" fmla="*/ 115 h 150"/>
                <a:gd name="T14" fmla="*/ 101 w 105"/>
                <a:gd name="T15" fmla="*/ 104 h 150"/>
                <a:gd name="T16" fmla="*/ 104 w 105"/>
                <a:gd name="T17" fmla="*/ 100 h 150"/>
                <a:gd name="T18" fmla="*/ 98 w 105"/>
                <a:gd name="T19" fmla="*/ 88 h 150"/>
                <a:gd name="T20" fmla="*/ 90 w 105"/>
                <a:gd name="T21" fmla="*/ 89 h 150"/>
                <a:gd name="T22" fmla="*/ 88 w 105"/>
                <a:gd name="T23" fmla="*/ 78 h 150"/>
                <a:gd name="T24" fmla="*/ 85 w 105"/>
                <a:gd name="T25" fmla="*/ 79 h 150"/>
                <a:gd name="T26" fmla="*/ 76 w 105"/>
                <a:gd name="T27" fmla="*/ 80 h 150"/>
                <a:gd name="T28" fmla="*/ 72 w 105"/>
                <a:gd name="T29" fmla="*/ 76 h 150"/>
                <a:gd name="T30" fmla="*/ 68 w 105"/>
                <a:gd name="T31" fmla="*/ 72 h 150"/>
                <a:gd name="T32" fmla="*/ 65 w 105"/>
                <a:gd name="T33" fmla="*/ 66 h 150"/>
                <a:gd name="T34" fmla="*/ 62 w 105"/>
                <a:gd name="T35" fmla="*/ 59 h 150"/>
                <a:gd name="T36" fmla="*/ 64 w 105"/>
                <a:gd name="T37" fmla="*/ 53 h 150"/>
                <a:gd name="T38" fmla="*/ 67 w 105"/>
                <a:gd name="T39" fmla="*/ 49 h 150"/>
                <a:gd name="T40" fmla="*/ 70 w 105"/>
                <a:gd name="T41" fmla="*/ 42 h 150"/>
                <a:gd name="T42" fmla="*/ 77 w 105"/>
                <a:gd name="T43" fmla="*/ 37 h 150"/>
                <a:gd name="T44" fmla="*/ 87 w 105"/>
                <a:gd name="T45" fmla="*/ 33 h 150"/>
                <a:gd name="T46" fmla="*/ 93 w 105"/>
                <a:gd name="T47" fmla="*/ 33 h 150"/>
                <a:gd name="T48" fmla="*/ 88 w 105"/>
                <a:gd name="T49" fmla="*/ 29 h 150"/>
                <a:gd name="T50" fmla="*/ 93 w 105"/>
                <a:gd name="T51" fmla="*/ 22 h 150"/>
                <a:gd name="T52" fmla="*/ 87 w 105"/>
                <a:gd name="T53" fmla="*/ 17 h 150"/>
                <a:gd name="T54" fmla="*/ 81 w 105"/>
                <a:gd name="T55" fmla="*/ 18 h 150"/>
                <a:gd name="T56" fmla="*/ 77 w 105"/>
                <a:gd name="T57" fmla="*/ 18 h 150"/>
                <a:gd name="T58" fmla="*/ 67 w 105"/>
                <a:gd name="T59" fmla="*/ 17 h 150"/>
                <a:gd name="T60" fmla="*/ 64 w 105"/>
                <a:gd name="T61" fmla="*/ 12 h 150"/>
                <a:gd name="T62" fmla="*/ 59 w 105"/>
                <a:gd name="T63" fmla="*/ 7 h 150"/>
                <a:gd name="T64" fmla="*/ 55 w 105"/>
                <a:gd name="T65" fmla="*/ 0 h 150"/>
                <a:gd name="T66" fmla="*/ 48 w 105"/>
                <a:gd name="T67" fmla="*/ 1 h 150"/>
                <a:gd name="T68" fmla="*/ 49 w 105"/>
                <a:gd name="T69" fmla="*/ 6 h 150"/>
                <a:gd name="T70" fmla="*/ 45 w 105"/>
                <a:gd name="T71" fmla="*/ 15 h 150"/>
                <a:gd name="T72" fmla="*/ 29 w 105"/>
                <a:gd name="T73" fmla="*/ 23 h 150"/>
                <a:gd name="T74" fmla="*/ 22 w 105"/>
                <a:gd name="T75" fmla="*/ 36 h 150"/>
                <a:gd name="T76" fmla="*/ 16 w 105"/>
                <a:gd name="T77" fmla="*/ 36 h 150"/>
                <a:gd name="T78" fmla="*/ 10 w 105"/>
                <a:gd name="T79" fmla="*/ 35 h 150"/>
                <a:gd name="T80" fmla="*/ 10 w 105"/>
                <a:gd name="T81" fmla="*/ 31 h 150"/>
                <a:gd name="T82" fmla="*/ 9 w 105"/>
                <a:gd name="T83" fmla="*/ 26 h 150"/>
                <a:gd name="T84" fmla="*/ 2 w 105"/>
                <a:gd name="T85" fmla="*/ 33 h 150"/>
                <a:gd name="T86" fmla="*/ 5 w 105"/>
                <a:gd name="T87" fmla="*/ 44 h 150"/>
                <a:gd name="T88" fmla="*/ 2 w 105"/>
                <a:gd name="T89" fmla="*/ 47 h 150"/>
                <a:gd name="T90" fmla="*/ 11 w 105"/>
                <a:gd name="T91" fmla="*/ 54 h 150"/>
                <a:gd name="T92" fmla="*/ 19 w 105"/>
                <a:gd name="T93" fmla="*/ 65 h 150"/>
                <a:gd name="T94" fmla="*/ 25 w 105"/>
                <a:gd name="T95" fmla="*/ 77 h 150"/>
                <a:gd name="T96" fmla="*/ 37 w 105"/>
                <a:gd name="T97" fmla="*/ 101 h 150"/>
                <a:gd name="T98" fmla="*/ 42 w 105"/>
                <a:gd name="T99" fmla="*/ 111 h 150"/>
                <a:gd name="T100" fmla="*/ 45 w 105"/>
                <a:gd name="T101" fmla="*/ 118 h 150"/>
                <a:gd name="T102" fmla="*/ 58 w 105"/>
                <a:gd name="T103" fmla="*/ 127 h 150"/>
                <a:gd name="T104" fmla="*/ 81 w 105"/>
                <a:gd name="T105" fmla="*/ 141 h 150"/>
                <a:gd name="T106" fmla="*/ 91 w 105"/>
                <a:gd name="T107" fmla="*/ 149 h 150"/>
                <a:gd name="T108" fmla="*/ 91 w 105"/>
                <a:gd name="T109" fmla="*/ 150 h 150"/>
                <a:gd name="T110" fmla="*/ 93 w 105"/>
                <a:gd name="T111" fmla="*/ 149 h 150"/>
                <a:gd name="T112" fmla="*/ 96 w 105"/>
                <a:gd name="T113" fmla="*/ 14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5" h="150">
                  <a:moveTo>
                    <a:pt x="96" y="143"/>
                  </a:moveTo>
                  <a:cubicBezTo>
                    <a:pt x="96" y="142"/>
                    <a:pt x="96" y="142"/>
                    <a:pt x="96" y="142"/>
                  </a:cubicBezTo>
                  <a:cubicBezTo>
                    <a:pt x="96" y="141"/>
                    <a:pt x="96" y="140"/>
                    <a:pt x="97" y="139"/>
                  </a:cubicBezTo>
                  <a:cubicBezTo>
                    <a:pt x="99" y="138"/>
                    <a:pt x="101" y="134"/>
                    <a:pt x="101" y="133"/>
                  </a:cubicBezTo>
                  <a:cubicBezTo>
                    <a:pt x="101" y="131"/>
                    <a:pt x="98" y="131"/>
                    <a:pt x="98" y="129"/>
                  </a:cubicBezTo>
                  <a:cubicBezTo>
                    <a:pt x="98" y="127"/>
                    <a:pt x="102" y="123"/>
                    <a:pt x="100" y="122"/>
                  </a:cubicBezTo>
                  <a:cubicBezTo>
                    <a:pt x="99" y="121"/>
                    <a:pt x="102" y="117"/>
                    <a:pt x="102" y="115"/>
                  </a:cubicBezTo>
                  <a:cubicBezTo>
                    <a:pt x="102" y="113"/>
                    <a:pt x="100" y="105"/>
                    <a:pt x="101" y="104"/>
                  </a:cubicBezTo>
                  <a:cubicBezTo>
                    <a:pt x="102" y="103"/>
                    <a:pt x="105" y="102"/>
                    <a:pt x="104" y="100"/>
                  </a:cubicBezTo>
                  <a:cubicBezTo>
                    <a:pt x="103" y="97"/>
                    <a:pt x="99" y="92"/>
                    <a:pt x="98" y="88"/>
                  </a:cubicBezTo>
                  <a:cubicBezTo>
                    <a:pt x="95" y="88"/>
                    <a:pt x="92" y="88"/>
                    <a:pt x="90" y="89"/>
                  </a:cubicBezTo>
                  <a:cubicBezTo>
                    <a:pt x="88" y="90"/>
                    <a:pt x="88" y="81"/>
                    <a:pt x="88" y="78"/>
                  </a:cubicBezTo>
                  <a:cubicBezTo>
                    <a:pt x="88" y="75"/>
                    <a:pt x="86" y="77"/>
                    <a:pt x="85" y="79"/>
                  </a:cubicBezTo>
                  <a:cubicBezTo>
                    <a:pt x="84" y="81"/>
                    <a:pt x="80" y="80"/>
                    <a:pt x="76" y="80"/>
                  </a:cubicBezTo>
                  <a:cubicBezTo>
                    <a:pt x="72" y="80"/>
                    <a:pt x="74" y="75"/>
                    <a:pt x="72" y="76"/>
                  </a:cubicBezTo>
                  <a:cubicBezTo>
                    <a:pt x="70" y="76"/>
                    <a:pt x="68" y="75"/>
                    <a:pt x="68" y="72"/>
                  </a:cubicBezTo>
                  <a:cubicBezTo>
                    <a:pt x="68" y="70"/>
                    <a:pt x="66" y="68"/>
                    <a:pt x="65" y="66"/>
                  </a:cubicBezTo>
                  <a:cubicBezTo>
                    <a:pt x="63" y="63"/>
                    <a:pt x="61" y="60"/>
                    <a:pt x="62" y="59"/>
                  </a:cubicBezTo>
                  <a:cubicBezTo>
                    <a:pt x="64" y="57"/>
                    <a:pt x="61" y="56"/>
                    <a:pt x="64" y="53"/>
                  </a:cubicBezTo>
                  <a:cubicBezTo>
                    <a:pt x="66" y="51"/>
                    <a:pt x="68" y="52"/>
                    <a:pt x="67" y="49"/>
                  </a:cubicBezTo>
                  <a:cubicBezTo>
                    <a:pt x="66" y="46"/>
                    <a:pt x="70" y="45"/>
                    <a:pt x="70" y="42"/>
                  </a:cubicBezTo>
                  <a:cubicBezTo>
                    <a:pt x="70" y="38"/>
                    <a:pt x="74" y="39"/>
                    <a:pt x="77" y="37"/>
                  </a:cubicBezTo>
                  <a:cubicBezTo>
                    <a:pt x="80" y="34"/>
                    <a:pt x="84" y="36"/>
                    <a:pt x="87" y="33"/>
                  </a:cubicBezTo>
                  <a:cubicBezTo>
                    <a:pt x="89" y="31"/>
                    <a:pt x="91" y="33"/>
                    <a:pt x="93" y="33"/>
                  </a:cubicBezTo>
                  <a:cubicBezTo>
                    <a:pt x="92" y="31"/>
                    <a:pt x="89" y="30"/>
                    <a:pt x="88" y="29"/>
                  </a:cubicBezTo>
                  <a:cubicBezTo>
                    <a:pt x="88" y="27"/>
                    <a:pt x="91" y="24"/>
                    <a:pt x="93" y="22"/>
                  </a:cubicBezTo>
                  <a:cubicBezTo>
                    <a:pt x="94" y="20"/>
                    <a:pt x="88" y="18"/>
                    <a:pt x="87" y="17"/>
                  </a:cubicBezTo>
                  <a:cubicBezTo>
                    <a:pt x="85" y="17"/>
                    <a:pt x="83" y="19"/>
                    <a:pt x="81" y="18"/>
                  </a:cubicBezTo>
                  <a:cubicBezTo>
                    <a:pt x="80" y="17"/>
                    <a:pt x="78" y="17"/>
                    <a:pt x="77" y="18"/>
                  </a:cubicBezTo>
                  <a:cubicBezTo>
                    <a:pt x="76" y="19"/>
                    <a:pt x="67" y="20"/>
                    <a:pt x="67" y="17"/>
                  </a:cubicBezTo>
                  <a:cubicBezTo>
                    <a:pt x="68" y="15"/>
                    <a:pt x="64" y="14"/>
                    <a:pt x="64" y="12"/>
                  </a:cubicBezTo>
                  <a:cubicBezTo>
                    <a:pt x="65" y="10"/>
                    <a:pt x="62" y="7"/>
                    <a:pt x="59" y="7"/>
                  </a:cubicBezTo>
                  <a:cubicBezTo>
                    <a:pt x="56" y="7"/>
                    <a:pt x="57" y="2"/>
                    <a:pt x="55" y="0"/>
                  </a:cubicBezTo>
                  <a:cubicBezTo>
                    <a:pt x="53" y="0"/>
                    <a:pt x="50" y="0"/>
                    <a:pt x="48" y="1"/>
                  </a:cubicBezTo>
                  <a:cubicBezTo>
                    <a:pt x="50" y="4"/>
                    <a:pt x="51" y="5"/>
                    <a:pt x="49" y="6"/>
                  </a:cubicBezTo>
                  <a:cubicBezTo>
                    <a:pt x="47" y="8"/>
                    <a:pt x="49" y="9"/>
                    <a:pt x="45" y="15"/>
                  </a:cubicBezTo>
                  <a:cubicBezTo>
                    <a:pt x="41" y="20"/>
                    <a:pt x="33" y="22"/>
                    <a:pt x="29" y="23"/>
                  </a:cubicBezTo>
                  <a:cubicBezTo>
                    <a:pt x="26" y="24"/>
                    <a:pt x="24" y="31"/>
                    <a:pt x="22" y="36"/>
                  </a:cubicBezTo>
                  <a:cubicBezTo>
                    <a:pt x="20" y="41"/>
                    <a:pt x="18" y="39"/>
                    <a:pt x="16" y="36"/>
                  </a:cubicBezTo>
                  <a:cubicBezTo>
                    <a:pt x="14" y="33"/>
                    <a:pt x="12" y="37"/>
                    <a:pt x="10" y="35"/>
                  </a:cubicBezTo>
                  <a:cubicBezTo>
                    <a:pt x="8" y="32"/>
                    <a:pt x="9" y="32"/>
                    <a:pt x="10" y="31"/>
                  </a:cubicBezTo>
                  <a:cubicBezTo>
                    <a:pt x="11" y="30"/>
                    <a:pt x="10" y="28"/>
                    <a:pt x="9" y="26"/>
                  </a:cubicBezTo>
                  <a:cubicBezTo>
                    <a:pt x="6" y="27"/>
                    <a:pt x="3" y="31"/>
                    <a:pt x="2" y="33"/>
                  </a:cubicBezTo>
                  <a:cubicBezTo>
                    <a:pt x="0" y="36"/>
                    <a:pt x="4" y="42"/>
                    <a:pt x="5" y="44"/>
                  </a:cubicBezTo>
                  <a:cubicBezTo>
                    <a:pt x="5" y="47"/>
                    <a:pt x="3" y="45"/>
                    <a:pt x="2" y="47"/>
                  </a:cubicBezTo>
                  <a:cubicBezTo>
                    <a:pt x="2" y="49"/>
                    <a:pt x="8" y="51"/>
                    <a:pt x="11" y="54"/>
                  </a:cubicBezTo>
                  <a:cubicBezTo>
                    <a:pt x="14" y="56"/>
                    <a:pt x="16" y="62"/>
                    <a:pt x="19" y="65"/>
                  </a:cubicBezTo>
                  <a:cubicBezTo>
                    <a:pt x="22" y="67"/>
                    <a:pt x="22" y="70"/>
                    <a:pt x="25" y="77"/>
                  </a:cubicBezTo>
                  <a:cubicBezTo>
                    <a:pt x="28" y="84"/>
                    <a:pt x="33" y="96"/>
                    <a:pt x="37" y="101"/>
                  </a:cubicBezTo>
                  <a:cubicBezTo>
                    <a:pt x="41" y="106"/>
                    <a:pt x="43" y="110"/>
                    <a:pt x="42" y="111"/>
                  </a:cubicBezTo>
                  <a:cubicBezTo>
                    <a:pt x="41" y="112"/>
                    <a:pt x="42" y="116"/>
                    <a:pt x="45" y="118"/>
                  </a:cubicBezTo>
                  <a:cubicBezTo>
                    <a:pt x="48" y="120"/>
                    <a:pt x="50" y="123"/>
                    <a:pt x="58" y="127"/>
                  </a:cubicBezTo>
                  <a:cubicBezTo>
                    <a:pt x="65" y="131"/>
                    <a:pt x="79" y="138"/>
                    <a:pt x="81" y="141"/>
                  </a:cubicBezTo>
                  <a:cubicBezTo>
                    <a:pt x="83" y="145"/>
                    <a:pt x="89" y="148"/>
                    <a:pt x="91" y="149"/>
                  </a:cubicBezTo>
                  <a:cubicBezTo>
                    <a:pt x="91" y="149"/>
                    <a:pt x="91" y="150"/>
                    <a:pt x="91" y="150"/>
                  </a:cubicBezTo>
                  <a:cubicBezTo>
                    <a:pt x="92" y="150"/>
                    <a:pt x="92" y="149"/>
                    <a:pt x="93" y="149"/>
                  </a:cubicBezTo>
                  <a:cubicBezTo>
                    <a:pt x="95" y="148"/>
                    <a:pt x="95" y="144"/>
                    <a:pt x="96" y="14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7" name="Freeform 116"/>
            <p:cNvSpPr>
              <a:spLocks/>
            </p:cNvSpPr>
            <p:nvPr/>
          </p:nvSpPr>
          <p:spPr bwMode="auto">
            <a:xfrm>
              <a:off x="6620913" y="5712959"/>
              <a:ext cx="387350" cy="327025"/>
            </a:xfrm>
            <a:custGeom>
              <a:avLst/>
              <a:gdLst>
                <a:gd name="T0" fmla="*/ 11 w 112"/>
                <a:gd name="T1" fmla="*/ 6 h 94"/>
                <a:gd name="T2" fmla="*/ 4 w 112"/>
                <a:gd name="T3" fmla="*/ 15 h 94"/>
                <a:gd name="T4" fmla="*/ 3 w 112"/>
                <a:gd name="T5" fmla="*/ 21 h 94"/>
                <a:gd name="T6" fmla="*/ 2 w 112"/>
                <a:gd name="T7" fmla="*/ 25 h 94"/>
                <a:gd name="T8" fmla="*/ 6 w 112"/>
                <a:gd name="T9" fmla="*/ 26 h 94"/>
                <a:gd name="T10" fmla="*/ 9 w 112"/>
                <a:gd name="T11" fmla="*/ 32 h 94"/>
                <a:gd name="T12" fmla="*/ 14 w 112"/>
                <a:gd name="T13" fmla="*/ 42 h 94"/>
                <a:gd name="T14" fmla="*/ 28 w 112"/>
                <a:gd name="T15" fmla="*/ 43 h 94"/>
                <a:gd name="T16" fmla="*/ 39 w 112"/>
                <a:gd name="T17" fmla="*/ 48 h 94"/>
                <a:gd name="T18" fmla="*/ 49 w 112"/>
                <a:gd name="T19" fmla="*/ 51 h 94"/>
                <a:gd name="T20" fmla="*/ 47 w 112"/>
                <a:gd name="T21" fmla="*/ 66 h 94"/>
                <a:gd name="T22" fmla="*/ 50 w 112"/>
                <a:gd name="T23" fmla="*/ 72 h 94"/>
                <a:gd name="T24" fmla="*/ 50 w 112"/>
                <a:gd name="T25" fmla="*/ 78 h 94"/>
                <a:gd name="T26" fmla="*/ 51 w 112"/>
                <a:gd name="T27" fmla="*/ 82 h 94"/>
                <a:gd name="T28" fmla="*/ 50 w 112"/>
                <a:gd name="T29" fmla="*/ 83 h 94"/>
                <a:gd name="T30" fmla="*/ 56 w 112"/>
                <a:gd name="T31" fmla="*/ 91 h 94"/>
                <a:gd name="T32" fmla="*/ 61 w 112"/>
                <a:gd name="T33" fmla="*/ 93 h 94"/>
                <a:gd name="T34" fmla="*/ 65 w 112"/>
                <a:gd name="T35" fmla="*/ 92 h 94"/>
                <a:gd name="T36" fmla="*/ 71 w 112"/>
                <a:gd name="T37" fmla="*/ 89 h 94"/>
                <a:gd name="T38" fmla="*/ 76 w 112"/>
                <a:gd name="T39" fmla="*/ 86 h 94"/>
                <a:gd name="T40" fmla="*/ 81 w 112"/>
                <a:gd name="T41" fmla="*/ 82 h 94"/>
                <a:gd name="T42" fmla="*/ 82 w 112"/>
                <a:gd name="T43" fmla="*/ 79 h 94"/>
                <a:gd name="T44" fmla="*/ 78 w 112"/>
                <a:gd name="T45" fmla="*/ 78 h 94"/>
                <a:gd name="T46" fmla="*/ 75 w 112"/>
                <a:gd name="T47" fmla="*/ 73 h 94"/>
                <a:gd name="T48" fmla="*/ 72 w 112"/>
                <a:gd name="T49" fmla="*/ 67 h 94"/>
                <a:gd name="T50" fmla="*/ 78 w 112"/>
                <a:gd name="T51" fmla="*/ 66 h 94"/>
                <a:gd name="T52" fmla="*/ 85 w 112"/>
                <a:gd name="T53" fmla="*/ 68 h 94"/>
                <a:gd name="T54" fmla="*/ 88 w 112"/>
                <a:gd name="T55" fmla="*/ 68 h 94"/>
                <a:gd name="T56" fmla="*/ 93 w 112"/>
                <a:gd name="T57" fmla="*/ 65 h 94"/>
                <a:gd name="T58" fmla="*/ 103 w 112"/>
                <a:gd name="T59" fmla="*/ 61 h 94"/>
                <a:gd name="T60" fmla="*/ 105 w 112"/>
                <a:gd name="T61" fmla="*/ 58 h 94"/>
                <a:gd name="T62" fmla="*/ 100 w 112"/>
                <a:gd name="T63" fmla="*/ 52 h 94"/>
                <a:gd name="T64" fmla="*/ 101 w 112"/>
                <a:gd name="T65" fmla="*/ 48 h 94"/>
                <a:gd name="T66" fmla="*/ 105 w 112"/>
                <a:gd name="T67" fmla="*/ 44 h 94"/>
                <a:gd name="T68" fmla="*/ 106 w 112"/>
                <a:gd name="T69" fmla="*/ 39 h 94"/>
                <a:gd name="T70" fmla="*/ 109 w 112"/>
                <a:gd name="T71" fmla="*/ 34 h 94"/>
                <a:gd name="T72" fmla="*/ 112 w 112"/>
                <a:gd name="T73" fmla="*/ 30 h 94"/>
                <a:gd name="T74" fmla="*/ 100 w 112"/>
                <a:gd name="T75" fmla="*/ 29 h 94"/>
                <a:gd name="T76" fmla="*/ 102 w 112"/>
                <a:gd name="T77" fmla="*/ 22 h 94"/>
                <a:gd name="T78" fmla="*/ 90 w 112"/>
                <a:gd name="T79" fmla="*/ 18 h 94"/>
                <a:gd name="T80" fmla="*/ 91 w 112"/>
                <a:gd name="T81" fmla="*/ 13 h 94"/>
                <a:gd name="T82" fmla="*/ 85 w 112"/>
                <a:gd name="T83" fmla="*/ 11 h 94"/>
                <a:gd name="T84" fmla="*/ 69 w 112"/>
                <a:gd name="T85" fmla="*/ 17 h 94"/>
                <a:gd name="T86" fmla="*/ 54 w 112"/>
                <a:gd name="T87" fmla="*/ 12 h 94"/>
                <a:gd name="T88" fmla="*/ 43 w 112"/>
                <a:gd name="T89" fmla="*/ 11 h 94"/>
                <a:gd name="T90" fmla="*/ 37 w 112"/>
                <a:gd name="T91" fmla="*/ 4 h 94"/>
                <a:gd name="T92" fmla="*/ 30 w 112"/>
                <a:gd name="T93" fmla="*/ 0 h 94"/>
                <a:gd name="T94" fmla="*/ 28 w 112"/>
                <a:gd name="T95" fmla="*/ 5 h 94"/>
                <a:gd name="T96" fmla="*/ 17 w 112"/>
                <a:gd name="T97" fmla="*/ 11 h 94"/>
                <a:gd name="T98" fmla="*/ 20 w 112"/>
                <a:gd name="T99" fmla="*/ 23 h 94"/>
                <a:gd name="T100" fmla="*/ 11 w 112"/>
                <a:gd name="T101" fmla="*/ 20 h 94"/>
                <a:gd name="T102" fmla="*/ 15 w 112"/>
                <a:gd name="T103" fmla="*/ 10 h 94"/>
                <a:gd name="T104" fmla="*/ 14 w 112"/>
                <a:gd name="T105" fmla="*/ 4 h 94"/>
                <a:gd name="T106" fmla="*/ 11 w 112"/>
                <a:gd name="T107"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2" h="94">
                  <a:moveTo>
                    <a:pt x="11" y="6"/>
                  </a:moveTo>
                  <a:cubicBezTo>
                    <a:pt x="9" y="9"/>
                    <a:pt x="4" y="12"/>
                    <a:pt x="4" y="15"/>
                  </a:cubicBezTo>
                  <a:cubicBezTo>
                    <a:pt x="4" y="18"/>
                    <a:pt x="4" y="19"/>
                    <a:pt x="3" y="21"/>
                  </a:cubicBezTo>
                  <a:cubicBezTo>
                    <a:pt x="2" y="22"/>
                    <a:pt x="0" y="25"/>
                    <a:pt x="2" y="25"/>
                  </a:cubicBezTo>
                  <a:cubicBezTo>
                    <a:pt x="4" y="24"/>
                    <a:pt x="6" y="24"/>
                    <a:pt x="6" y="26"/>
                  </a:cubicBezTo>
                  <a:cubicBezTo>
                    <a:pt x="6" y="28"/>
                    <a:pt x="9" y="29"/>
                    <a:pt x="9" y="32"/>
                  </a:cubicBezTo>
                  <a:cubicBezTo>
                    <a:pt x="9" y="35"/>
                    <a:pt x="7" y="42"/>
                    <a:pt x="14" y="42"/>
                  </a:cubicBezTo>
                  <a:cubicBezTo>
                    <a:pt x="21" y="42"/>
                    <a:pt x="25" y="40"/>
                    <a:pt x="28" y="43"/>
                  </a:cubicBezTo>
                  <a:cubicBezTo>
                    <a:pt x="31" y="47"/>
                    <a:pt x="35" y="49"/>
                    <a:pt x="39" y="48"/>
                  </a:cubicBezTo>
                  <a:cubicBezTo>
                    <a:pt x="44" y="48"/>
                    <a:pt x="51" y="47"/>
                    <a:pt x="49" y="51"/>
                  </a:cubicBezTo>
                  <a:cubicBezTo>
                    <a:pt x="46" y="55"/>
                    <a:pt x="45" y="63"/>
                    <a:pt x="47" y="66"/>
                  </a:cubicBezTo>
                  <a:cubicBezTo>
                    <a:pt x="49" y="68"/>
                    <a:pt x="52" y="70"/>
                    <a:pt x="50" y="72"/>
                  </a:cubicBezTo>
                  <a:cubicBezTo>
                    <a:pt x="48" y="74"/>
                    <a:pt x="47" y="76"/>
                    <a:pt x="50" y="78"/>
                  </a:cubicBezTo>
                  <a:cubicBezTo>
                    <a:pt x="52" y="79"/>
                    <a:pt x="51" y="81"/>
                    <a:pt x="51" y="82"/>
                  </a:cubicBezTo>
                  <a:cubicBezTo>
                    <a:pt x="51" y="82"/>
                    <a:pt x="51" y="82"/>
                    <a:pt x="50" y="83"/>
                  </a:cubicBezTo>
                  <a:cubicBezTo>
                    <a:pt x="53" y="86"/>
                    <a:pt x="54" y="89"/>
                    <a:pt x="56" y="91"/>
                  </a:cubicBezTo>
                  <a:cubicBezTo>
                    <a:pt x="59" y="93"/>
                    <a:pt x="59" y="94"/>
                    <a:pt x="61" y="93"/>
                  </a:cubicBezTo>
                  <a:cubicBezTo>
                    <a:pt x="63" y="92"/>
                    <a:pt x="64" y="91"/>
                    <a:pt x="65" y="92"/>
                  </a:cubicBezTo>
                  <a:cubicBezTo>
                    <a:pt x="67" y="93"/>
                    <a:pt x="69" y="91"/>
                    <a:pt x="71" y="89"/>
                  </a:cubicBezTo>
                  <a:cubicBezTo>
                    <a:pt x="73" y="87"/>
                    <a:pt x="75" y="89"/>
                    <a:pt x="76" y="86"/>
                  </a:cubicBezTo>
                  <a:cubicBezTo>
                    <a:pt x="77" y="84"/>
                    <a:pt x="78" y="82"/>
                    <a:pt x="81" y="82"/>
                  </a:cubicBezTo>
                  <a:cubicBezTo>
                    <a:pt x="83" y="81"/>
                    <a:pt x="83" y="79"/>
                    <a:pt x="82" y="79"/>
                  </a:cubicBezTo>
                  <a:cubicBezTo>
                    <a:pt x="80" y="79"/>
                    <a:pt x="78" y="81"/>
                    <a:pt x="78" y="78"/>
                  </a:cubicBezTo>
                  <a:cubicBezTo>
                    <a:pt x="78" y="74"/>
                    <a:pt x="75" y="75"/>
                    <a:pt x="75" y="73"/>
                  </a:cubicBezTo>
                  <a:cubicBezTo>
                    <a:pt x="75" y="70"/>
                    <a:pt x="75" y="68"/>
                    <a:pt x="72" y="67"/>
                  </a:cubicBezTo>
                  <a:cubicBezTo>
                    <a:pt x="69" y="65"/>
                    <a:pt x="76" y="64"/>
                    <a:pt x="78" y="66"/>
                  </a:cubicBezTo>
                  <a:cubicBezTo>
                    <a:pt x="79" y="67"/>
                    <a:pt x="84" y="66"/>
                    <a:pt x="85" y="68"/>
                  </a:cubicBezTo>
                  <a:cubicBezTo>
                    <a:pt x="85" y="70"/>
                    <a:pt x="88" y="71"/>
                    <a:pt x="88" y="68"/>
                  </a:cubicBezTo>
                  <a:cubicBezTo>
                    <a:pt x="88" y="66"/>
                    <a:pt x="91" y="65"/>
                    <a:pt x="93" y="65"/>
                  </a:cubicBezTo>
                  <a:cubicBezTo>
                    <a:pt x="96" y="66"/>
                    <a:pt x="101" y="62"/>
                    <a:pt x="103" y="61"/>
                  </a:cubicBezTo>
                  <a:cubicBezTo>
                    <a:pt x="104" y="61"/>
                    <a:pt x="105" y="59"/>
                    <a:pt x="105" y="58"/>
                  </a:cubicBezTo>
                  <a:cubicBezTo>
                    <a:pt x="104" y="56"/>
                    <a:pt x="101" y="53"/>
                    <a:pt x="100" y="52"/>
                  </a:cubicBezTo>
                  <a:cubicBezTo>
                    <a:pt x="98" y="50"/>
                    <a:pt x="101" y="50"/>
                    <a:pt x="101" y="48"/>
                  </a:cubicBezTo>
                  <a:cubicBezTo>
                    <a:pt x="101" y="45"/>
                    <a:pt x="101" y="44"/>
                    <a:pt x="105" y="44"/>
                  </a:cubicBezTo>
                  <a:cubicBezTo>
                    <a:pt x="108" y="43"/>
                    <a:pt x="108" y="41"/>
                    <a:pt x="106" y="39"/>
                  </a:cubicBezTo>
                  <a:cubicBezTo>
                    <a:pt x="104" y="38"/>
                    <a:pt x="107" y="35"/>
                    <a:pt x="109" y="34"/>
                  </a:cubicBezTo>
                  <a:cubicBezTo>
                    <a:pt x="110" y="33"/>
                    <a:pt x="111" y="32"/>
                    <a:pt x="112" y="30"/>
                  </a:cubicBezTo>
                  <a:cubicBezTo>
                    <a:pt x="108" y="29"/>
                    <a:pt x="102" y="29"/>
                    <a:pt x="100" y="29"/>
                  </a:cubicBezTo>
                  <a:cubicBezTo>
                    <a:pt x="97" y="29"/>
                    <a:pt x="102" y="25"/>
                    <a:pt x="102" y="22"/>
                  </a:cubicBezTo>
                  <a:cubicBezTo>
                    <a:pt x="102" y="19"/>
                    <a:pt x="94" y="19"/>
                    <a:pt x="90" y="18"/>
                  </a:cubicBezTo>
                  <a:cubicBezTo>
                    <a:pt x="87" y="17"/>
                    <a:pt x="88" y="14"/>
                    <a:pt x="91" y="13"/>
                  </a:cubicBezTo>
                  <a:cubicBezTo>
                    <a:pt x="95" y="13"/>
                    <a:pt x="89" y="11"/>
                    <a:pt x="85" y="11"/>
                  </a:cubicBezTo>
                  <a:cubicBezTo>
                    <a:pt x="80" y="12"/>
                    <a:pt x="73" y="15"/>
                    <a:pt x="69" y="17"/>
                  </a:cubicBezTo>
                  <a:cubicBezTo>
                    <a:pt x="65" y="19"/>
                    <a:pt x="58" y="11"/>
                    <a:pt x="54" y="12"/>
                  </a:cubicBezTo>
                  <a:cubicBezTo>
                    <a:pt x="49" y="14"/>
                    <a:pt x="43" y="14"/>
                    <a:pt x="43" y="11"/>
                  </a:cubicBezTo>
                  <a:cubicBezTo>
                    <a:pt x="44" y="7"/>
                    <a:pt x="42" y="4"/>
                    <a:pt x="37" y="4"/>
                  </a:cubicBezTo>
                  <a:cubicBezTo>
                    <a:pt x="33" y="5"/>
                    <a:pt x="34" y="0"/>
                    <a:pt x="30" y="0"/>
                  </a:cubicBezTo>
                  <a:cubicBezTo>
                    <a:pt x="27" y="0"/>
                    <a:pt x="30" y="4"/>
                    <a:pt x="28" y="5"/>
                  </a:cubicBezTo>
                  <a:cubicBezTo>
                    <a:pt x="26" y="6"/>
                    <a:pt x="18" y="8"/>
                    <a:pt x="17" y="11"/>
                  </a:cubicBezTo>
                  <a:cubicBezTo>
                    <a:pt x="17" y="15"/>
                    <a:pt x="21" y="20"/>
                    <a:pt x="20" y="23"/>
                  </a:cubicBezTo>
                  <a:cubicBezTo>
                    <a:pt x="18" y="26"/>
                    <a:pt x="13" y="24"/>
                    <a:pt x="11" y="20"/>
                  </a:cubicBezTo>
                  <a:cubicBezTo>
                    <a:pt x="10" y="17"/>
                    <a:pt x="16" y="12"/>
                    <a:pt x="15" y="10"/>
                  </a:cubicBezTo>
                  <a:cubicBezTo>
                    <a:pt x="14" y="8"/>
                    <a:pt x="13" y="6"/>
                    <a:pt x="14" y="4"/>
                  </a:cubicBezTo>
                  <a:cubicBezTo>
                    <a:pt x="13" y="5"/>
                    <a:pt x="12" y="5"/>
                    <a:pt x="11"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8" name="Freeform 117"/>
            <p:cNvSpPr>
              <a:spLocks/>
            </p:cNvSpPr>
            <p:nvPr/>
          </p:nvSpPr>
          <p:spPr bwMode="auto">
            <a:xfrm>
              <a:off x="7054300" y="5879646"/>
              <a:ext cx="117475" cy="125413"/>
            </a:xfrm>
            <a:custGeom>
              <a:avLst/>
              <a:gdLst>
                <a:gd name="T0" fmla="*/ 8 w 34"/>
                <a:gd name="T1" fmla="*/ 7 h 36"/>
                <a:gd name="T2" fmla="*/ 5 w 34"/>
                <a:gd name="T3" fmla="*/ 11 h 36"/>
                <a:gd name="T4" fmla="*/ 1 w 34"/>
                <a:gd name="T5" fmla="*/ 18 h 36"/>
                <a:gd name="T6" fmla="*/ 8 w 34"/>
                <a:gd name="T7" fmla="*/ 26 h 36"/>
                <a:gd name="T8" fmla="*/ 13 w 34"/>
                <a:gd name="T9" fmla="*/ 35 h 36"/>
                <a:gd name="T10" fmla="*/ 17 w 34"/>
                <a:gd name="T11" fmla="*/ 36 h 36"/>
                <a:gd name="T12" fmla="*/ 20 w 34"/>
                <a:gd name="T13" fmla="*/ 31 h 36"/>
                <a:gd name="T14" fmla="*/ 29 w 34"/>
                <a:gd name="T15" fmla="*/ 31 h 36"/>
                <a:gd name="T16" fmla="*/ 30 w 34"/>
                <a:gd name="T17" fmla="*/ 32 h 36"/>
                <a:gd name="T18" fmla="*/ 32 w 34"/>
                <a:gd name="T19" fmla="*/ 28 h 36"/>
                <a:gd name="T20" fmla="*/ 31 w 34"/>
                <a:gd name="T21" fmla="*/ 17 h 36"/>
                <a:gd name="T22" fmla="*/ 33 w 34"/>
                <a:gd name="T23" fmla="*/ 8 h 36"/>
                <a:gd name="T24" fmla="*/ 34 w 34"/>
                <a:gd name="T25" fmla="*/ 4 h 36"/>
                <a:gd name="T26" fmla="*/ 26 w 34"/>
                <a:gd name="T27" fmla="*/ 2 h 36"/>
                <a:gd name="T28" fmla="*/ 16 w 34"/>
                <a:gd name="T29" fmla="*/ 2 h 36"/>
                <a:gd name="T30" fmla="*/ 10 w 34"/>
                <a:gd name="T31" fmla="*/ 2 h 36"/>
                <a:gd name="T32" fmla="*/ 9 w 34"/>
                <a:gd name="T33" fmla="*/ 2 h 36"/>
                <a:gd name="T34" fmla="*/ 8 w 34"/>
                <a:gd name="T35"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36">
                  <a:moveTo>
                    <a:pt x="8" y="7"/>
                  </a:moveTo>
                  <a:cubicBezTo>
                    <a:pt x="9" y="10"/>
                    <a:pt x="7" y="11"/>
                    <a:pt x="5" y="11"/>
                  </a:cubicBezTo>
                  <a:cubicBezTo>
                    <a:pt x="2" y="11"/>
                    <a:pt x="3" y="17"/>
                    <a:pt x="1" y="18"/>
                  </a:cubicBezTo>
                  <a:cubicBezTo>
                    <a:pt x="0" y="19"/>
                    <a:pt x="7" y="23"/>
                    <a:pt x="8" y="26"/>
                  </a:cubicBezTo>
                  <a:cubicBezTo>
                    <a:pt x="9" y="28"/>
                    <a:pt x="11" y="32"/>
                    <a:pt x="13" y="35"/>
                  </a:cubicBezTo>
                  <a:cubicBezTo>
                    <a:pt x="14" y="36"/>
                    <a:pt x="16" y="36"/>
                    <a:pt x="17" y="36"/>
                  </a:cubicBezTo>
                  <a:cubicBezTo>
                    <a:pt x="19" y="34"/>
                    <a:pt x="17" y="30"/>
                    <a:pt x="20" y="31"/>
                  </a:cubicBezTo>
                  <a:cubicBezTo>
                    <a:pt x="23" y="31"/>
                    <a:pt x="28" y="29"/>
                    <a:pt x="29" y="31"/>
                  </a:cubicBezTo>
                  <a:cubicBezTo>
                    <a:pt x="29" y="31"/>
                    <a:pt x="30" y="32"/>
                    <a:pt x="30" y="32"/>
                  </a:cubicBezTo>
                  <a:cubicBezTo>
                    <a:pt x="31" y="30"/>
                    <a:pt x="32" y="29"/>
                    <a:pt x="32" y="28"/>
                  </a:cubicBezTo>
                  <a:cubicBezTo>
                    <a:pt x="33" y="27"/>
                    <a:pt x="33" y="21"/>
                    <a:pt x="31" y="17"/>
                  </a:cubicBezTo>
                  <a:cubicBezTo>
                    <a:pt x="30" y="14"/>
                    <a:pt x="31" y="9"/>
                    <a:pt x="33" y="8"/>
                  </a:cubicBezTo>
                  <a:cubicBezTo>
                    <a:pt x="33" y="8"/>
                    <a:pt x="34" y="6"/>
                    <a:pt x="34" y="4"/>
                  </a:cubicBezTo>
                  <a:cubicBezTo>
                    <a:pt x="32" y="3"/>
                    <a:pt x="29" y="2"/>
                    <a:pt x="26" y="2"/>
                  </a:cubicBezTo>
                  <a:cubicBezTo>
                    <a:pt x="22" y="2"/>
                    <a:pt x="18" y="4"/>
                    <a:pt x="16" y="2"/>
                  </a:cubicBezTo>
                  <a:cubicBezTo>
                    <a:pt x="14" y="0"/>
                    <a:pt x="12" y="0"/>
                    <a:pt x="10" y="2"/>
                  </a:cubicBezTo>
                  <a:cubicBezTo>
                    <a:pt x="10" y="2"/>
                    <a:pt x="9" y="2"/>
                    <a:pt x="9" y="2"/>
                  </a:cubicBezTo>
                  <a:cubicBezTo>
                    <a:pt x="8" y="4"/>
                    <a:pt x="8" y="6"/>
                    <a:pt x="8"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9" name="Freeform 118"/>
            <p:cNvSpPr>
              <a:spLocks/>
            </p:cNvSpPr>
            <p:nvPr/>
          </p:nvSpPr>
          <p:spPr bwMode="auto">
            <a:xfrm>
              <a:off x="6960638" y="5817734"/>
              <a:ext cx="138113" cy="204788"/>
            </a:xfrm>
            <a:custGeom>
              <a:avLst/>
              <a:gdLst>
                <a:gd name="T0" fmla="*/ 11 w 40"/>
                <a:gd name="T1" fmla="*/ 4 h 59"/>
                <a:gd name="T2" fmla="*/ 8 w 40"/>
                <a:gd name="T3" fmla="*/ 9 h 59"/>
                <a:gd name="T4" fmla="*/ 7 w 40"/>
                <a:gd name="T5" fmla="*/ 14 h 59"/>
                <a:gd name="T6" fmla="*/ 3 w 40"/>
                <a:gd name="T7" fmla="*/ 18 h 59"/>
                <a:gd name="T8" fmla="*/ 2 w 40"/>
                <a:gd name="T9" fmla="*/ 22 h 59"/>
                <a:gd name="T10" fmla="*/ 7 w 40"/>
                <a:gd name="T11" fmla="*/ 28 h 59"/>
                <a:gd name="T12" fmla="*/ 10 w 40"/>
                <a:gd name="T13" fmla="*/ 27 h 59"/>
                <a:gd name="T14" fmla="*/ 14 w 40"/>
                <a:gd name="T15" fmla="*/ 33 h 59"/>
                <a:gd name="T16" fmla="*/ 14 w 40"/>
                <a:gd name="T17" fmla="*/ 40 h 59"/>
                <a:gd name="T18" fmla="*/ 16 w 40"/>
                <a:gd name="T19" fmla="*/ 54 h 59"/>
                <a:gd name="T20" fmla="*/ 25 w 40"/>
                <a:gd name="T21" fmla="*/ 57 h 59"/>
                <a:gd name="T22" fmla="*/ 30 w 40"/>
                <a:gd name="T23" fmla="*/ 55 h 59"/>
                <a:gd name="T24" fmla="*/ 34 w 40"/>
                <a:gd name="T25" fmla="*/ 53 h 59"/>
                <a:gd name="T26" fmla="*/ 40 w 40"/>
                <a:gd name="T27" fmla="*/ 53 h 59"/>
                <a:gd name="T28" fmla="*/ 35 w 40"/>
                <a:gd name="T29" fmla="*/ 44 h 59"/>
                <a:gd name="T30" fmla="*/ 28 w 40"/>
                <a:gd name="T31" fmla="*/ 36 h 59"/>
                <a:gd name="T32" fmla="*/ 32 w 40"/>
                <a:gd name="T33" fmla="*/ 29 h 59"/>
                <a:gd name="T34" fmla="*/ 35 w 40"/>
                <a:gd name="T35" fmla="*/ 25 h 59"/>
                <a:gd name="T36" fmla="*/ 36 w 40"/>
                <a:gd name="T37" fmla="*/ 20 h 59"/>
                <a:gd name="T38" fmla="*/ 29 w 40"/>
                <a:gd name="T39" fmla="*/ 14 h 59"/>
                <a:gd name="T40" fmla="*/ 25 w 40"/>
                <a:gd name="T41" fmla="*/ 9 h 59"/>
                <a:gd name="T42" fmla="*/ 17 w 40"/>
                <a:gd name="T43" fmla="*/ 2 h 59"/>
                <a:gd name="T44" fmla="*/ 14 w 40"/>
                <a:gd name="T45" fmla="*/ 0 h 59"/>
                <a:gd name="T46" fmla="*/ 11 w 40"/>
                <a:gd name="T47"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59">
                  <a:moveTo>
                    <a:pt x="11" y="4"/>
                  </a:moveTo>
                  <a:cubicBezTo>
                    <a:pt x="9" y="5"/>
                    <a:pt x="6" y="8"/>
                    <a:pt x="8" y="9"/>
                  </a:cubicBezTo>
                  <a:cubicBezTo>
                    <a:pt x="10" y="11"/>
                    <a:pt x="10" y="13"/>
                    <a:pt x="7" y="14"/>
                  </a:cubicBezTo>
                  <a:cubicBezTo>
                    <a:pt x="3" y="14"/>
                    <a:pt x="3" y="15"/>
                    <a:pt x="3" y="18"/>
                  </a:cubicBezTo>
                  <a:cubicBezTo>
                    <a:pt x="3" y="20"/>
                    <a:pt x="0" y="20"/>
                    <a:pt x="2" y="22"/>
                  </a:cubicBezTo>
                  <a:cubicBezTo>
                    <a:pt x="3" y="23"/>
                    <a:pt x="6" y="26"/>
                    <a:pt x="7" y="28"/>
                  </a:cubicBezTo>
                  <a:cubicBezTo>
                    <a:pt x="8" y="27"/>
                    <a:pt x="9" y="26"/>
                    <a:pt x="10" y="27"/>
                  </a:cubicBezTo>
                  <a:cubicBezTo>
                    <a:pt x="14" y="27"/>
                    <a:pt x="11" y="32"/>
                    <a:pt x="14" y="33"/>
                  </a:cubicBezTo>
                  <a:cubicBezTo>
                    <a:pt x="16" y="35"/>
                    <a:pt x="16" y="39"/>
                    <a:pt x="14" y="40"/>
                  </a:cubicBezTo>
                  <a:cubicBezTo>
                    <a:pt x="12" y="42"/>
                    <a:pt x="12" y="50"/>
                    <a:pt x="16" y="54"/>
                  </a:cubicBezTo>
                  <a:cubicBezTo>
                    <a:pt x="20" y="59"/>
                    <a:pt x="24" y="58"/>
                    <a:pt x="25" y="57"/>
                  </a:cubicBezTo>
                  <a:cubicBezTo>
                    <a:pt x="26" y="56"/>
                    <a:pt x="29" y="57"/>
                    <a:pt x="30" y="55"/>
                  </a:cubicBezTo>
                  <a:cubicBezTo>
                    <a:pt x="31" y="53"/>
                    <a:pt x="32" y="56"/>
                    <a:pt x="34" y="53"/>
                  </a:cubicBezTo>
                  <a:cubicBezTo>
                    <a:pt x="35" y="52"/>
                    <a:pt x="38" y="53"/>
                    <a:pt x="40" y="53"/>
                  </a:cubicBezTo>
                  <a:cubicBezTo>
                    <a:pt x="38" y="50"/>
                    <a:pt x="36" y="46"/>
                    <a:pt x="35" y="44"/>
                  </a:cubicBezTo>
                  <a:cubicBezTo>
                    <a:pt x="34" y="41"/>
                    <a:pt x="27" y="37"/>
                    <a:pt x="28" y="36"/>
                  </a:cubicBezTo>
                  <a:cubicBezTo>
                    <a:pt x="30" y="35"/>
                    <a:pt x="29" y="29"/>
                    <a:pt x="32" y="29"/>
                  </a:cubicBezTo>
                  <a:cubicBezTo>
                    <a:pt x="34" y="29"/>
                    <a:pt x="36" y="28"/>
                    <a:pt x="35" y="25"/>
                  </a:cubicBezTo>
                  <a:cubicBezTo>
                    <a:pt x="35" y="24"/>
                    <a:pt x="35" y="22"/>
                    <a:pt x="36" y="20"/>
                  </a:cubicBezTo>
                  <a:cubicBezTo>
                    <a:pt x="34" y="20"/>
                    <a:pt x="31" y="14"/>
                    <a:pt x="29" y="14"/>
                  </a:cubicBezTo>
                  <a:cubicBezTo>
                    <a:pt x="27" y="14"/>
                    <a:pt x="24" y="12"/>
                    <a:pt x="25" y="9"/>
                  </a:cubicBezTo>
                  <a:cubicBezTo>
                    <a:pt x="25" y="6"/>
                    <a:pt x="20" y="5"/>
                    <a:pt x="17" y="2"/>
                  </a:cubicBezTo>
                  <a:cubicBezTo>
                    <a:pt x="16" y="1"/>
                    <a:pt x="15" y="1"/>
                    <a:pt x="14" y="0"/>
                  </a:cubicBezTo>
                  <a:cubicBezTo>
                    <a:pt x="13" y="2"/>
                    <a:pt x="12" y="3"/>
                    <a:pt x="11" y="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0" name="Freeform 119"/>
            <p:cNvSpPr>
              <a:spLocks/>
            </p:cNvSpPr>
            <p:nvPr/>
          </p:nvSpPr>
          <p:spPr bwMode="auto">
            <a:xfrm>
              <a:off x="7157488" y="5893934"/>
              <a:ext cx="87313" cy="107950"/>
            </a:xfrm>
            <a:custGeom>
              <a:avLst/>
              <a:gdLst>
                <a:gd name="T0" fmla="*/ 1 w 25"/>
                <a:gd name="T1" fmla="*/ 13 h 31"/>
                <a:gd name="T2" fmla="*/ 2 w 25"/>
                <a:gd name="T3" fmla="*/ 24 h 31"/>
                <a:gd name="T4" fmla="*/ 0 w 25"/>
                <a:gd name="T5" fmla="*/ 28 h 31"/>
                <a:gd name="T6" fmla="*/ 7 w 25"/>
                <a:gd name="T7" fmla="*/ 29 h 31"/>
                <a:gd name="T8" fmla="*/ 16 w 25"/>
                <a:gd name="T9" fmla="*/ 26 h 31"/>
                <a:gd name="T10" fmla="*/ 25 w 25"/>
                <a:gd name="T11" fmla="*/ 13 h 31"/>
                <a:gd name="T12" fmla="*/ 25 w 25"/>
                <a:gd name="T13" fmla="*/ 13 h 31"/>
                <a:gd name="T14" fmla="*/ 11 w 25"/>
                <a:gd name="T15" fmla="*/ 2 h 31"/>
                <a:gd name="T16" fmla="*/ 4 w 25"/>
                <a:gd name="T17" fmla="*/ 0 h 31"/>
                <a:gd name="T18" fmla="*/ 3 w 25"/>
                <a:gd name="T19" fmla="*/ 4 h 31"/>
                <a:gd name="T20" fmla="*/ 1 w 25"/>
                <a:gd name="T21" fmla="*/ 1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31">
                  <a:moveTo>
                    <a:pt x="1" y="13"/>
                  </a:moveTo>
                  <a:cubicBezTo>
                    <a:pt x="3" y="17"/>
                    <a:pt x="3" y="23"/>
                    <a:pt x="2" y="24"/>
                  </a:cubicBezTo>
                  <a:cubicBezTo>
                    <a:pt x="2" y="25"/>
                    <a:pt x="1" y="26"/>
                    <a:pt x="0" y="28"/>
                  </a:cubicBezTo>
                  <a:cubicBezTo>
                    <a:pt x="1" y="29"/>
                    <a:pt x="3" y="30"/>
                    <a:pt x="7" y="29"/>
                  </a:cubicBezTo>
                  <a:cubicBezTo>
                    <a:pt x="12" y="28"/>
                    <a:pt x="14" y="31"/>
                    <a:pt x="16" y="26"/>
                  </a:cubicBezTo>
                  <a:cubicBezTo>
                    <a:pt x="17" y="22"/>
                    <a:pt x="22" y="16"/>
                    <a:pt x="25" y="13"/>
                  </a:cubicBezTo>
                  <a:cubicBezTo>
                    <a:pt x="25" y="13"/>
                    <a:pt x="25" y="13"/>
                    <a:pt x="25" y="13"/>
                  </a:cubicBezTo>
                  <a:cubicBezTo>
                    <a:pt x="22" y="11"/>
                    <a:pt x="16" y="3"/>
                    <a:pt x="11" y="2"/>
                  </a:cubicBezTo>
                  <a:cubicBezTo>
                    <a:pt x="9" y="2"/>
                    <a:pt x="7" y="1"/>
                    <a:pt x="4" y="0"/>
                  </a:cubicBezTo>
                  <a:cubicBezTo>
                    <a:pt x="4" y="2"/>
                    <a:pt x="3" y="4"/>
                    <a:pt x="3" y="4"/>
                  </a:cubicBezTo>
                  <a:cubicBezTo>
                    <a:pt x="1" y="5"/>
                    <a:pt x="0" y="10"/>
                    <a:pt x="1"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1" name="Freeform 120"/>
            <p:cNvSpPr>
              <a:spLocks/>
            </p:cNvSpPr>
            <p:nvPr/>
          </p:nvSpPr>
          <p:spPr bwMode="auto">
            <a:xfrm>
              <a:off x="6305000" y="5382759"/>
              <a:ext cx="298450" cy="104775"/>
            </a:xfrm>
            <a:custGeom>
              <a:avLst/>
              <a:gdLst>
                <a:gd name="T0" fmla="*/ 69 w 86"/>
                <a:gd name="T1" fmla="*/ 19 h 30"/>
                <a:gd name="T2" fmla="*/ 31 w 86"/>
                <a:gd name="T3" fmla="*/ 3 h 30"/>
                <a:gd name="T4" fmla="*/ 2 w 86"/>
                <a:gd name="T5" fmla="*/ 13 h 30"/>
                <a:gd name="T6" fmla="*/ 16 w 86"/>
                <a:gd name="T7" fmla="*/ 7 h 30"/>
                <a:gd name="T8" fmla="*/ 24 w 86"/>
                <a:gd name="T9" fmla="*/ 10 h 30"/>
                <a:gd name="T10" fmla="*/ 37 w 86"/>
                <a:gd name="T11" fmla="*/ 13 h 30"/>
                <a:gd name="T12" fmla="*/ 54 w 86"/>
                <a:gd name="T13" fmla="*/ 22 h 30"/>
                <a:gd name="T14" fmla="*/ 58 w 86"/>
                <a:gd name="T15" fmla="*/ 28 h 30"/>
                <a:gd name="T16" fmla="*/ 84 w 86"/>
                <a:gd name="T17" fmla="*/ 28 h 30"/>
                <a:gd name="T18" fmla="*/ 69 w 86"/>
                <a:gd name="T19"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30">
                  <a:moveTo>
                    <a:pt x="69" y="19"/>
                  </a:moveTo>
                  <a:cubicBezTo>
                    <a:pt x="64" y="19"/>
                    <a:pt x="47" y="7"/>
                    <a:pt x="31" y="3"/>
                  </a:cubicBezTo>
                  <a:cubicBezTo>
                    <a:pt x="14" y="0"/>
                    <a:pt x="0" y="11"/>
                    <a:pt x="2" y="13"/>
                  </a:cubicBezTo>
                  <a:cubicBezTo>
                    <a:pt x="4" y="16"/>
                    <a:pt x="12" y="10"/>
                    <a:pt x="16" y="7"/>
                  </a:cubicBezTo>
                  <a:cubicBezTo>
                    <a:pt x="20" y="4"/>
                    <a:pt x="23" y="8"/>
                    <a:pt x="24" y="10"/>
                  </a:cubicBezTo>
                  <a:cubicBezTo>
                    <a:pt x="24" y="12"/>
                    <a:pt x="29" y="13"/>
                    <a:pt x="37" y="13"/>
                  </a:cubicBezTo>
                  <a:cubicBezTo>
                    <a:pt x="46" y="13"/>
                    <a:pt x="47" y="20"/>
                    <a:pt x="54" y="22"/>
                  </a:cubicBezTo>
                  <a:cubicBezTo>
                    <a:pt x="62" y="24"/>
                    <a:pt x="54" y="27"/>
                    <a:pt x="58" y="28"/>
                  </a:cubicBezTo>
                  <a:cubicBezTo>
                    <a:pt x="62" y="30"/>
                    <a:pt x="83" y="30"/>
                    <a:pt x="84" y="28"/>
                  </a:cubicBezTo>
                  <a:cubicBezTo>
                    <a:pt x="86" y="26"/>
                    <a:pt x="75" y="19"/>
                    <a:pt x="69" y="1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2" name="Freeform 121"/>
            <p:cNvSpPr>
              <a:spLocks/>
            </p:cNvSpPr>
            <p:nvPr/>
          </p:nvSpPr>
          <p:spPr bwMode="auto">
            <a:xfrm>
              <a:off x="6474863" y="5522459"/>
              <a:ext cx="68263" cy="34925"/>
            </a:xfrm>
            <a:custGeom>
              <a:avLst/>
              <a:gdLst>
                <a:gd name="T0" fmla="*/ 2 w 20"/>
                <a:gd name="T1" fmla="*/ 3 h 10"/>
                <a:gd name="T2" fmla="*/ 19 w 20"/>
                <a:gd name="T3" fmla="*/ 6 h 10"/>
                <a:gd name="T4" fmla="*/ 2 w 20"/>
                <a:gd name="T5" fmla="*/ 3 h 10"/>
              </a:gdLst>
              <a:ahLst/>
              <a:cxnLst>
                <a:cxn ang="0">
                  <a:pos x="T0" y="T1"/>
                </a:cxn>
                <a:cxn ang="0">
                  <a:pos x="T2" y="T3"/>
                </a:cxn>
                <a:cxn ang="0">
                  <a:pos x="T4" y="T5"/>
                </a:cxn>
              </a:cxnLst>
              <a:rect l="0" t="0" r="r" b="b"/>
              <a:pathLst>
                <a:path w="20" h="10">
                  <a:moveTo>
                    <a:pt x="2" y="3"/>
                  </a:moveTo>
                  <a:cubicBezTo>
                    <a:pt x="4" y="6"/>
                    <a:pt x="17" y="10"/>
                    <a:pt x="19" y="6"/>
                  </a:cubicBezTo>
                  <a:cubicBezTo>
                    <a:pt x="20" y="3"/>
                    <a:pt x="0" y="0"/>
                    <a:pt x="2"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3" name="Freeform 122"/>
            <p:cNvSpPr>
              <a:spLocks/>
            </p:cNvSpPr>
            <p:nvPr/>
          </p:nvSpPr>
          <p:spPr bwMode="auto">
            <a:xfrm>
              <a:off x="6790775" y="5519284"/>
              <a:ext cx="61913" cy="33338"/>
            </a:xfrm>
            <a:custGeom>
              <a:avLst/>
              <a:gdLst>
                <a:gd name="T0" fmla="*/ 3 w 18"/>
                <a:gd name="T1" fmla="*/ 5 h 10"/>
                <a:gd name="T2" fmla="*/ 16 w 18"/>
                <a:gd name="T3" fmla="*/ 5 h 10"/>
                <a:gd name="T4" fmla="*/ 3 w 18"/>
                <a:gd name="T5" fmla="*/ 5 h 10"/>
              </a:gdLst>
              <a:ahLst/>
              <a:cxnLst>
                <a:cxn ang="0">
                  <a:pos x="T0" y="T1"/>
                </a:cxn>
                <a:cxn ang="0">
                  <a:pos x="T2" y="T3"/>
                </a:cxn>
                <a:cxn ang="0">
                  <a:pos x="T4" y="T5"/>
                </a:cxn>
              </a:cxnLst>
              <a:rect l="0" t="0" r="r" b="b"/>
              <a:pathLst>
                <a:path w="18" h="10">
                  <a:moveTo>
                    <a:pt x="3" y="5"/>
                  </a:moveTo>
                  <a:cubicBezTo>
                    <a:pt x="6" y="10"/>
                    <a:pt x="15" y="7"/>
                    <a:pt x="16" y="5"/>
                  </a:cubicBezTo>
                  <a:cubicBezTo>
                    <a:pt x="18" y="2"/>
                    <a:pt x="0" y="0"/>
                    <a:pt x="3"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4" name="Freeform 123"/>
            <p:cNvSpPr>
              <a:spLocks/>
            </p:cNvSpPr>
            <p:nvPr/>
          </p:nvSpPr>
          <p:spPr bwMode="auto">
            <a:xfrm>
              <a:off x="6405013" y="6011409"/>
              <a:ext cx="166688" cy="192088"/>
            </a:xfrm>
            <a:custGeom>
              <a:avLst/>
              <a:gdLst>
                <a:gd name="T0" fmla="*/ 44 w 48"/>
                <a:gd name="T1" fmla="*/ 14 h 55"/>
                <a:gd name="T2" fmla="*/ 38 w 48"/>
                <a:gd name="T3" fmla="*/ 10 h 55"/>
                <a:gd name="T4" fmla="*/ 32 w 48"/>
                <a:gd name="T5" fmla="*/ 10 h 55"/>
                <a:gd name="T6" fmla="*/ 27 w 48"/>
                <a:gd name="T7" fmla="*/ 6 h 55"/>
                <a:gd name="T8" fmla="*/ 17 w 48"/>
                <a:gd name="T9" fmla="*/ 0 h 55"/>
                <a:gd name="T10" fmla="*/ 17 w 48"/>
                <a:gd name="T11" fmla="*/ 2 h 55"/>
                <a:gd name="T12" fmla="*/ 12 w 48"/>
                <a:gd name="T13" fmla="*/ 4 h 55"/>
                <a:gd name="T14" fmla="*/ 9 w 48"/>
                <a:gd name="T15" fmla="*/ 10 h 55"/>
                <a:gd name="T16" fmla="*/ 6 w 48"/>
                <a:gd name="T17" fmla="*/ 15 h 55"/>
                <a:gd name="T18" fmla="*/ 3 w 48"/>
                <a:gd name="T19" fmla="*/ 19 h 55"/>
                <a:gd name="T20" fmla="*/ 2 w 48"/>
                <a:gd name="T21" fmla="*/ 25 h 55"/>
                <a:gd name="T22" fmla="*/ 1 w 48"/>
                <a:gd name="T23" fmla="*/ 30 h 55"/>
                <a:gd name="T24" fmla="*/ 6 w 48"/>
                <a:gd name="T25" fmla="*/ 34 h 55"/>
                <a:gd name="T26" fmla="*/ 10 w 48"/>
                <a:gd name="T27" fmla="*/ 35 h 55"/>
                <a:gd name="T28" fmla="*/ 6 w 48"/>
                <a:gd name="T29" fmla="*/ 40 h 55"/>
                <a:gd name="T30" fmla="*/ 6 w 48"/>
                <a:gd name="T31" fmla="*/ 40 h 55"/>
                <a:gd name="T32" fmla="*/ 7 w 48"/>
                <a:gd name="T33" fmla="*/ 45 h 55"/>
                <a:gd name="T34" fmla="*/ 7 w 48"/>
                <a:gd name="T35" fmla="*/ 49 h 55"/>
                <a:gd name="T36" fmla="*/ 13 w 48"/>
                <a:gd name="T37" fmla="*/ 50 h 55"/>
                <a:gd name="T38" fmla="*/ 19 w 48"/>
                <a:gd name="T39" fmla="*/ 50 h 55"/>
                <a:gd name="T40" fmla="*/ 26 w 48"/>
                <a:gd name="T41" fmla="*/ 37 h 55"/>
                <a:gd name="T42" fmla="*/ 42 w 48"/>
                <a:gd name="T43" fmla="*/ 29 h 55"/>
                <a:gd name="T44" fmla="*/ 46 w 48"/>
                <a:gd name="T45" fmla="*/ 20 h 55"/>
                <a:gd name="T46" fmla="*/ 44 w 48"/>
                <a:gd name="T47"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55">
                  <a:moveTo>
                    <a:pt x="44" y="14"/>
                  </a:moveTo>
                  <a:cubicBezTo>
                    <a:pt x="41" y="11"/>
                    <a:pt x="39" y="9"/>
                    <a:pt x="38" y="10"/>
                  </a:cubicBezTo>
                  <a:cubicBezTo>
                    <a:pt x="38" y="11"/>
                    <a:pt x="35" y="11"/>
                    <a:pt x="32" y="10"/>
                  </a:cubicBezTo>
                  <a:cubicBezTo>
                    <a:pt x="30" y="8"/>
                    <a:pt x="29" y="6"/>
                    <a:pt x="27" y="6"/>
                  </a:cubicBezTo>
                  <a:cubicBezTo>
                    <a:pt x="26" y="6"/>
                    <a:pt x="20" y="3"/>
                    <a:pt x="17" y="0"/>
                  </a:cubicBezTo>
                  <a:cubicBezTo>
                    <a:pt x="17" y="1"/>
                    <a:pt x="17" y="1"/>
                    <a:pt x="17" y="2"/>
                  </a:cubicBezTo>
                  <a:cubicBezTo>
                    <a:pt x="18" y="3"/>
                    <a:pt x="15" y="4"/>
                    <a:pt x="12" y="4"/>
                  </a:cubicBezTo>
                  <a:cubicBezTo>
                    <a:pt x="9" y="5"/>
                    <a:pt x="9" y="8"/>
                    <a:pt x="9" y="10"/>
                  </a:cubicBezTo>
                  <a:cubicBezTo>
                    <a:pt x="9" y="13"/>
                    <a:pt x="7" y="13"/>
                    <a:pt x="6" y="15"/>
                  </a:cubicBezTo>
                  <a:cubicBezTo>
                    <a:pt x="5" y="18"/>
                    <a:pt x="6" y="18"/>
                    <a:pt x="3" y="19"/>
                  </a:cubicBezTo>
                  <a:cubicBezTo>
                    <a:pt x="1" y="21"/>
                    <a:pt x="0" y="23"/>
                    <a:pt x="2" y="25"/>
                  </a:cubicBezTo>
                  <a:cubicBezTo>
                    <a:pt x="3" y="27"/>
                    <a:pt x="2" y="29"/>
                    <a:pt x="1" y="30"/>
                  </a:cubicBezTo>
                  <a:cubicBezTo>
                    <a:pt x="1" y="32"/>
                    <a:pt x="3" y="32"/>
                    <a:pt x="6" y="34"/>
                  </a:cubicBezTo>
                  <a:cubicBezTo>
                    <a:pt x="8" y="37"/>
                    <a:pt x="9" y="33"/>
                    <a:pt x="10" y="35"/>
                  </a:cubicBezTo>
                  <a:cubicBezTo>
                    <a:pt x="11" y="37"/>
                    <a:pt x="9" y="40"/>
                    <a:pt x="6" y="40"/>
                  </a:cubicBezTo>
                  <a:cubicBezTo>
                    <a:pt x="6" y="40"/>
                    <a:pt x="6" y="40"/>
                    <a:pt x="6" y="40"/>
                  </a:cubicBezTo>
                  <a:cubicBezTo>
                    <a:pt x="7" y="42"/>
                    <a:pt x="8" y="44"/>
                    <a:pt x="7" y="45"/>
                  </a:cubicBezTo>
                  <a:cubicBezTo>
                    <a:pt x="6" y="46"/>
                    <a:pt x="5" y="46"/>
                    <a:pt x="7" y="49"/>
                  </a:cubicBezTo>
                  <a:cubicBezTo>
                    <a:pt x="9" y="51"/>
                    <a:pt x="11" y="47"/>
                    <a:pt x="13" y="50"/>
                  </a:cubicBezTo>
                  <a:cubicBezTo>
                    <a:pt x="15" y="53"/>
                    <a:pt x="17" y="55"/>
                    <a:pt x="19" y="50"/>
                  </a:cubicBezTo>
                  <a:cubicBezTo>
                    <a:pt x="21" y="45"/>
                    <a:pt x="23" y="38"/>
                    <a:pt x="26" y="37"/>
                  </a:cubicBezTo>
                  <a:cubicBezTo>
                    <a:pt x="30" y="36"/>
                    <a:pt x="38" y="34"/>
                    <a:pt x="42" y="29"/>
                  </a:cubicBezTo>
                  <a:cubicBezTo>
                    <a:pt x="46" y="23"/>
                    <a:pt x="44" y="22"/>
                    <a:pt x="46" y="20"/>
                  </a:cubicBezTo>
                  <a:cubicBezTo>
                    <a:pt x="48" y="19"/>
                    <a:pt x="47" y="18"/>
                    <a:pt x="44"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5" name="Freeform 124"/>
            <p:cNvSpPr>
              <a:spLocks noEditPoints="1"/>
            </p:cNvSpPr>
            <p:nvPr/>
          </p:nvSpPr>
          <p:spPr bwMode="auto">
            <a:xfrm>
              <a:off x="6644725" y="2847521"/>
              <a:ext cx="1708150" cy="1277938"/>
            </a:xfrm>
            <a:custGeom>
              <a:avLst/>
              <a:gdLst>
                <a:gd name="T0" fmla="*/ 432 w 492"/>
                <a:gd name="T1" fmla="*/ 43 h 368"/>
                <a:gd name="T2" fmla="*/ 396 w 492"/>
                <a:gd name="T3" fmla="*/ 59 h 368"/>
                <a:gd name="T4" fmla="*/ 394 w 492"/>
                <a:gd name="T5" fmla="*/ 37 h 368"/>
                <a:gd name="T6" fmla="*/ 352 w 492"/>
                <a:gd name="T7" fmla="*/ 34 h 368"/>
                <a:gd name="T8" fmla="*/ 393 w 492"/>
                <a:gd name="T9" fmla="*/ 28 h 368"/>
                <a:gd name="T10" fmla="*/ 389 w 492"/>
                <a:gd name="T11" fmla="*/ 12 h 368"/>
                <a:gd name="T12" fmla="*/ 333 w 492"/>
                <a:gd name="T13" fmla="*/ 1 h 368"/>
                <a:gd name="T14" fmla="*/ 280 w 492"/>
                <a:gd name="T15" fmla="*/ 8 h 368"/>
                <a:gd name="T16" fmla="*/ 240 w 492"/>
                <a:gd name="T17" fmla="*/ 8 h 368"/>
                <a:gd name="T18" fmla="*/ 207 w 492"/>
                <a:gd name="T19" fmla="*/ 23 h 368"/>
                <a:gd name="T20" fmla="*/ 199 w 492"/>
                <a:gd name="T21" fmla="*/ 27 h 368"/>
                <a:gd name="T22" fmla="*/ 176 w 492"/>
                <a:gd name="T23" fmla="*/ 34 h 368"/>
                <a:gd name="T24" fmla="*/ 154 w 492"/>
                <a:gd name="T25" fmla="*/ 42 h 368"/>
                <a:gd name="T26" fmla="*/ 116 w 492"/>
                <a:gd name="T27" fmla="*/ 34 h 368"/>
                <a:gd name="T28" fmla="*/ 95 w 492"/>
                <a:gd name="T29" fmla="*/ 50 h 368"/>
                <a:gd name="T30" fmla="*/ 62 w 492"/>
                <a:gd name="T31" fmla="*/ 71 h 368"/>
                <a:gd name="T32" fmla="*/ 0 w 492"/>
                <a:gd name="T33" fmla="*/ 102 h 368"/>
                <a:gd name="T34" fmla="*/ 40 w 492"/>
                <a:gd name="T35" fmla="*/ 113 h 368"/>
                <a:gd name="T36" fmla="*/ 11 w 492"/>
                <a:gd name="T37" fmla="*/ 123 h 368"/>
                <a:gd name="T38" fmla="*/ 35 w 492"/>
                <a:gd name="T39" fmla="*/ 139 h 368"/>
                <a:gd name="T40" fmla="*/ 67 w 492"/>
                <a:gd name="T41" fmla="*/ 137 h 368"/>
                <a:gd name="T42" fmla="*/ 116 w 492"/>
                <a:gd name="T43" fmla="*/ 151 h 368"/>
                <a:gd name="T44" fmla="*/ 140 w 492"/>
                <a:gd name="T45" fmla="*/ 183 h 368"/>
                <a:gd name="T46" fmla="*/ 144 w 492"/>
                <a:gd name="T47" fmla="*/ 212 h 368"/>
                <a:gd name="T48" fmla="*/ 174 w 492"/>
                <a:gd name="T49" fmla="*/ 223 h 368"/>
                <a:gd name="T50" fmla="*/ 171 w 492"/>
                <a:gd name="T51" fmla="*/ 234 h 368"/>
                <a:gd name="T52" fmla="*/ 166 w 492"/>
                <a:gd name="T53" fmla="*/ 254 h 368"/>
                <a:gd name="T54" fmla="*/ 161 w 492"/>
                <a:gd name="T55" fmla="*/ 279 h 368"/>
                <a:gd name="T56" fmla="*/ 168 w 492"/>
                <a:gd name="T57" fmla="*/ 311 h 368"/>
                <a:gd name="T58" fmla="*/ 183 w 492"/>
                <a:gd name="T59" fmla="*/ 331 h 368"/>
                <a:gd name="T60" fmla="*/ 204 w 492"/>
                <a:gd name="T61" fmla="*/ 356 h 368"/>
                <a:gd name="T62" fmla="*/ 236 w 492"/>
                <a:gd name="T63" fmla="*/ 368 h 368"/>
                <a:gd name="T64" fmla="*/ 245 w 492"/>
                <a:gd name="T65" fmla="*/ 336 h 368"/>
                <a:gd name="T66" fmla="*/ 259 w 492"/>
                <a:gd name="T67" fmla="*/ 321 h 368"/>
                <a:gd name="T68" fmla="*/ 260 w 492"/>
                <a:gd name="T69" fmla="*/ 305 h 368"/>
                <a:gd name="T70" fmla="*/ 274 w 492"/>
                <a:gd name="T71" fmla="*/ 295 h 368"/>
                <a:gd name="T72" fmla="*/ 286 w 492"/>
                <a:gd name="T73" fmla="*/ 292 h 368"/>
                <a:gd name="T74" fmla="*/ 329 w 492"/>
                <a:gd name="T75" fmla="*/ 264 h 368"/>
                <a:gd name="T76" fmla="*/ 356 w 492"/>
                <a:gd name="T77" fmla="*/ 256 h 368"/>
                <a:gd name="T78" fmla="*/ 411 w 492"/>
                <a:gd name="T79" fmla="*/ 232 h 368"/>
                <a:gd name="T80" fmla="*/ 381 w 492"/>
                <a:gd name="T81" fmla="*/ 226 h 368"/>
                <a:gd name="T82" fmla="*/ 412 w 492"/>
                <a:gd name="T83" fmla="*/ 228 h 368"/>
                <a:gd name="T84" fmla="*/ 405 w 492"/>
                <a:gd name="T85" fmla="*/ 200 h 368"/>
                <a:gd name="T86" fmla="*/ 390 w 492"/>
                <a:gd name="T87" fmla="*/ 186 h 368"/>
                <a:gd name="T88" fmla="*/ 425 w 492"/>
                <a:gd name="T89" fmla="*/ 182 h 368"/>
                <a:gd name="T90" fmla="*/ 434 w 492"/>
                <a:gd name="T91" fmla="*/ 164 h 368"/>
                <a:gd name="T92" fmla="*/ 430 w 492"/>
                <a:gd name="T93" fmla="*/ 138 h 368"/>
                <a:gd name="T94" fmla="*/ 420 w 492"/>
                <a:gd name="T95" fmla="*/ 127 h 368"/>
                <a:gd name="T96" fmla="*/ 424 w 492"/>
                <a:gd name="T97" fmla="*/ 116 h 368"/>
                <a:gd name="T98" fmla="*/ 412 w 492"/>
                <a:gd name="T99" fmla="*/ 110 h 368"/>
                <a:gd name="T100" fmla="*/ 445 w 492"/>
                <a:gd name="T101" fmla="*/ 76 h 368"/>
                <a:gd name="T102" fmla="*/ 437 w 492"/>
                <a:gd name="T103" fmla="*/ 67 h 368"/>
                <a:gd name="T104" fmla="*/ 446 w 492"/>
                <a:gd name="T105" fmla="*/ 58 h 368"/>
                <a:gd name="T106" fmla="*/ 492 w 492"/>
                <a:gd name="T107" fmla="*/ 42 h 368"/>
                <a:gd name="T108" fmla="*/ 162 w 492"/>
                <a:gd name="T109" fmla="*/ 235 h 368"/>
                <a:gd name="T110" fmla="*/ 154 w 492"/>
                <a:gd name="T111" fmla="*/ 24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2" h="368">
                  <a:moveTo>
                    <a:pt x="465" y="34"/>
                  </a:moveTo>
                  <a:cubicBezTo>
                    <a:pt x="456" y="34"/>
                    <a:pt x="449" y="36"/>
                    <a:pt x="448" y="42"/>
                  </a:cubicBezTo>
                  <a:cubicBezTo>
                    <a:pt x="448" y="48"/>
                    <a:pt x="437" y="41"/>
                    <a:pt x="432" y="43"/>
                  </a:cubicBezTo>
                  <a:cubicBezTo>
                    <a:pt x="427" y="45"/>
                    <a:pt x="430" y="38"/>
                    <a:pt x="425" y="40"/>
                  </a:cubicBezTo>
                  <a:cubicBezTo>
                    <a:pt x="420" y="42"/>
                    <a:pt x="415" y="48"/>
                    <a:pt x="409" y="51"/>
                  </a:cubicBezTo>
                  <a:cubicBezTo>
                    <a:pt x="403" y="53"/>
                    <a:pt x="399" y="59"/>
                    <a:pt x="396" y="59"/>
                  </a:cubicBezTo>
                  <a:cubicBezTo>
                    <a:pt x="392" y="60"/>
                    <a:pt x="403" y="48"/>
                    <a:pt x="409" y="43"/>
                  </a:cubicBezTo>
                  <a:cubicBezTo>
                    <a:pt x="415" y="37"/>
                    <a:pt x="412" y="30"/>
                    <a:pt x="404" y="31"/>
                  </a:cubicBezTo>
                  <a:cubicBezTo>
                    <a:pt x="396" y="32"/>
                    <a:pt x="398" y="37"/>
                    <a:pt x="394" y="37"/>
                  </a:cubicBezTo>
                  <a:cubicBezTo>
                    <a:pt x="389" y="38"/>
                    <a:pt x="369" y="49"/>
                    <a:pt x="368" y="46"/>
                  </a:cubicBezTo>
                  <a:cubicBezTo>
                    <a:pt x="367" y="42"/>
                    <a:pt x="385" y="37"/>
                    <a:pt x="385" y="35"/>
                  </a:cubicBezTo>
                  <a:cubicBezTo>
                    <a:pt x="384" y="33"/>
                    <a:pt x="362" y="33"/>
                    <a:pt x="352" y="34"/>
                  </a:cubicBezTo>
                  <a:cubicBezTo>
                    <a:pt x="342" y="36"/>
                    <a:pt x="325" y="41"/>
                    <a:pt x="324" y="38"/>
                  </a:cubicBezTo>
                  <a:cubicBezTo>
                    <a:pt x="324" y="36"/>
                    <a:pt x="345" y="32"/>
                    <a:pt x="355" y="30"/>
                  </a:cubicBezTo>
                  <a:cubicBezTo>
                    <a:pt x="366" y="29"/>
                    <a:pt x="385" y="31"/>
                    <a:pt x="393" y="28"/>
                  </a:cubicBezTo>
                  <a:cubicBezTo>
                    <a:pt x="401" y="24"/>
                    <a:pt x="413" y="24"/>
                    <a:pt x="415" y="22"/>
                  </a:cubicBezTo>
                  <a:cubicBezTo>
                    <a:pt x="418" y="19"/>
                    <a:pt x="406" y="15"/>
                    <a:pt x="400" y="16"/>
                  </a:cubicBezTo>
                  <a:cubicBezTo>
                    <a:pt x="395" y="16"/>
                    <a:pt x="389" y="15"/>
                    <a:pt x="389" y="12"/>
                  </a:cubicBezTo>
                  <a:cubicBezTo>
                    <a:pt x="390" y="9"/>
                    <a:pt x="381" y="9"/>
                    <a:pt x="380" y="7"/>
                  </a:cubicBezTo>
                  <a:cubicBezTo>
                    <a:pt x="379" y="4"/>
                    <a:pt x="361" y="6"/>
                    <a:pt x="357" y="4"/>
                  </a:cubicBezTo>
                  <a:cubicBezTo>
                    <a:pt x="353" y="1"/>
                    <a:pt x="342" y="0"/>
                    <a:pt x="333" y="1"/>
                  </a:cubicBezTo>
                  <a:cubicBezTo>
                    <a:pt x="323" y="2"/>
                    <a:pt x="304" y="1"/>
                    <a:pt x="299" y="2"/>
                  </a:cubicBezTo>
                  <a:cubicBezTo>
                    <a:pt x="295" y="2"/>
                    <a:pt x="292" y="4"/>
                    <a:pt x="288" y="4"/>
                  </a:cubicBezTo>
                  <a:cubicBezTo>
                    <a:pt x="284" y="3"/>
                    <a:pt x="277" y="5"/>
                    <a:pt x="280" y="8"/>
                  </a:cubicBezTo>
                  <a:cubicBezTo>
                    <a:pt x="284" y="12"/>
                    <a:pt x="273" y="14"/>
                    <a:pt x="274" y="11"/>
                  </a:cubicBezTo>
                  <a:cubicBezTo>
                    <a:pt x="275" y="7"/>
                    <a:pt x="265" y="5"/>
                    <a:pt x="262" y="8"/>
                  </a:cubicBezTo>
                  <a:cubicBezTo>
                    <a:pt x="258" y="11"/>
                    <a:pt x="242" y="5"/>
                    <a:pt x="240" y="8"/>
                  </a:cubicBezTo>
                  <a:cubicBezTo>
                    <a:pt x="237" y="11"/>
                    <a:pt x="219" y="10"/>
                    <a:pt x="213" y="11"/>
                  </a:cubicBezTo>
                  <a:cubicBezTo>
                    <a:pt x="208" y="12"/>
                    <a:pt x="222" y="16"/>
                    <a:pt x="221" y="18"/>
                  </a:cubicBezTo>
                  <a:cubicBezTo>
                    <a:pt x="221" y="21"/>
                    <a:pt x="203" y="18"/>
                    <a:pt x="207" y="23"/>
                  </a:cubicBezTo>
                  <a:cubicBezTo>
                    <a:pt x="211" y="27"/>
                    <a:pt x="222" y="30"/>
                    <a:pt x="228" y="36"/>
                  </a:cubicBezTo>
                  <a:cubicBezTo>
                    <a:pt x="233" y="41"/>
                    <a:pt x="223" y="38"/>
                    <a:pt x="217" y="34"/>
                  </a:cubicBezTo>
                  <a:cubicBezTo>
                    <a:pt x="211" y="30"/>
                    <a:pt x="203" y="31"/>
                    <a:pt x="199" y="27"/>
                  </a:cubicBezTo>
                  <a:cubicBezTo>
                    <a:pt x="195" y="23"/>
                    <a:pt x="181" y="20"/>
                    <a:pt x="178" y="22"/>
                  </a:cubicBezTo>
                  <a:cubicBezTo>
                    <a:pt x="173" y="25"/>
                    <a:pt x="187" y="30"/>
                    <a:pt x="187" y="33"/>
                  </a:cubicBezTo>
                  <a:cubicBezTo>
                    <a:pt x="187" y="37"/>
                    <a:pt x="178" y="33"/>
                    <a:pt x="176" y="34"/>
                  </a:cubicBezTo>
                  <a:cubicBezTo>
                    <a:pt x="174" y="35"/>
                    <a:pt x="166" y="26"/>
                    <a:pt x="161" y="26"/>
                  </a:cubicBezTo>
                  <a:cubicBezTo>
                    <a:pt x="157" y="26"/>
                    <a:pt x="161" y="30"/>
                    <a:pt x="161" y="36"/>
                  </a:cubicBezTo>
                  <a:cubicBezTo>
                    <a:pt x="161" y="42"/>
                    <a:pt x="151" y="46"/>
                    <a:pt x="154" y="42"/>
                  </a:cubicBezTo>
                  <a:cubicBezTo>
                    <a:pt x="157" y="37"/>
                    <a:pt x="155" y="27"/>
                    <a:pt x="150" y="25"/>
                  </a:cubicBezTo>
                  <a:cubicBezTo>
                    <a:pt x="145" y="23"/>
                    <a:pt x="132" y="29"/>
                    <a:pt x="125" y="29"/>
                  </a:cubicBezTo>
                  <a:cubicBezTo>
                    <a:pt x="119" y="29"/>
                    <a:pt x="110" y="31"/>
                    <a:pt x="116" y="34"/>
                  </a:cubicBezTo>
                  <a:cubicBezTo>
                    <a:pt x="121" y="37"/>
                    <a:pt x="115" y="39"/>
                    <a:pt x="110" y="36"/>
                  </a:cubicBezTo>
                  <a:cubicBezTo>
                    <a:pt x="105" y="32"/>
                    <a:pt x="89" y="36"/>
                    <a:pt x="92" y="38"/>
                  </a:cubicBezTo>
                  <a:cubicBezTo>
                    <a:pt x="96" y="41"/>
                    <a:pt x="97" y="47"/>
                    <a:pt x="95" y="50"/>
                  </a:cubicBezTo>
                  <a:cubicBezTo>
                    <a:pt x="92" y="53"/>
                    <a:pt x="86" y="47"/>
                    <a:pt x="79" y="48"/>
                  </a:cubicBezTo>
                  <a:cubicBezTo>
                    <a:pt x="73" y="48"/>
                    <a:pt x="41" y="64"/>
                    <a:pt x="43" y="68"/>
                  </a:cubicBezTo>
                  <a:cubicBezTo>
                    <a:pt x="45" y="72"/>
                    <a:pt x="58" y="68"/>
                    <a:pt x="62" y="71"/>
                  </a:cubicBezTo>
                  <a:cubicBezTo>
                    <a:pt x="67" y="73"/>
                    <a:pt x="61" y="82"/>
                    <a:pt x="56" y="86"/>
                  </a:cubicBezTo>
                  <a:cubicBezTo>
                    <a:pt x="51" y="89"/>
                    <a:pt x="31" y="86"/>
                    <a:pt x="31" y="90"/>
                  </a:cubicBezTo>
                  <a:cubicBezTo>
                    <a:pt x="30" y="94"/>
                    <a:pt x="0" y="95"/>
                    <a:pt x="0" y="102"/>
                  </a:cubicBezTo>
                  <a:cubicBezTo>
                    <a:pt x="0" y="105"/>
                    <a:pt x="1" y="107"/>
                    <a:pt x="5" y="108"/>
                  </a:cubicBezTo>
                  <a:cubicBezTo>
                    <a:pt x="9" y="109"/>
                    <a:pt x="14" y="107"/>
                    <a:pt x="18" y="112"/>
                  </a:cubicBezTo>
                  <a:cubicBezTo>
                    <a:pt x="22" y="116"/>
                    <a:pt x="33" y="116"/>
                    <a:pt x="40" y="113"/>
                  </a:cubicBezTo>
                  <a:cubicBezTo>
                    <a:pt x="47" y="110"/>
                    <a:pt x="53" y="114"/>
                    <a:pt x="52" y="118"/>
                  </a:cubicBezTo>
                  <a:cubicBezTo>
                    <a:pt x="52" y="122"/>
                    <a:pt x="36" y="116"/>
                    <a:pt x="31" y="120"/>
                  </a:cubicBezTo>
                  <a:cubicBezTo>
                    <a:pt x="26" y="123"/>
                    <a:pt x="10" y="120"/>
                    <a:pt x="11" y="123"/>
                  </a:cubicBezTo>
                  <a:cubicBezTo>
                    <a:pt x="12" y="127"/>
                    <a:pt x="19" y="126"/>
                    <a:pt x="26" y="127"/>
                  </a:cubicBezTo>
                  <a:cubicBezTo>
                    <a:pt x="32" y="128"/>
                    <a:pt x="26" y="131"/>
                    <a:pt x="26" y="134"/>
                  </a:cubicBezTo>
                  <a:cubicBezTo>
                    <a:pt x="26" y="136"/>
                    <a:pt x="29" y="136"/>
                    <a:pt x="35" y="139"/>
                  </a:cubicBezTo>
                  <a:cubicBezTo>
                    <a:pt x="42" y="142"/>
                    <a:pt x="52" y="144"/>
                    <a:pt x="48" y="140"/>
                  </a:cubicBezTo>
                  <a:cubicBezTo>
                    <a:pt x="45" y="137"/>
                    <a:pt x="55" y="137"/>
                    <a:pt x="57" y="139"/>
                  </a:cubicBezTo>
                  <a:cubicBezTo>
                    <a:pt x="58" y="141"/>
                    <a:pt x="63" y="136"/>
                    <a:pt x="67" y="137"/>
                  </a:cubicBezTo>
                  <a:cubicBezTo>
                    <a:pt x="72" y="139"/>
                    <a:pt x="73" y="133"/>
                    <a:pt x="77" y="135"/>
                  </a:cubicBezTo>
                  <a:cubicBezTo>
                    <a:pt x="81" y="138"/>
                    <a:pt x="97" y="139"/>
                    <a:pt x="103" y="142"/>
                  </a:cubicBezTo>
                  <a:cubicBezTo>
                    <a:pt x="109" y="145"/>
                    <a:pt x="116" y="146"/>
                    <a:pt x="116" y="151"/>
                  </a:cubicBezTo>
                  <a:cubicBezTo>
                    <a:pt x="115" y="155"/>
                    <a:pt x="121" y="159"/>
                    <a:pt x="127" y="161"/>
                  </a:cubicBezTo>
                  <a:cubicBezTo>
                    <a:pt x="133" y="164"/>
                    <a:pt x="135" y="170"/>
                    <a:pt x="134" y="174"/>
                  </a:cubicBezTo>
                  <a:cubicBezTo>
                    <a:pt x="134" y="178"/>
                    <a:pt x="141" y="181"/>
                    <a:pt x="140" y="183"/>
                  </a:cubicBezTo>
                  <a:cubicBezTo>
                    <a:pt x="139" y="185"/>
                    <a:pt x="140" y="188"/>
                    <a:pt x="144" y="192"/>
                  </a:cubicBezTo>
                  <a:cubicBezTo>
                    <a:pt x="148" y="195"/>
                    <a:pt x="137" y="198"/>
                    <a:pt x="140" y="202"/>
                  </a:cubicBezTo>
                  <a:cubicBezTo>
                    <a:pt x="143" y="205"/>
                    <a:pt x="136" y="211"/>
                    <a:pt x="144" y="212"/>
                  </a:cubicBezTo>
                  <a:cubicBezTo>
                    <a:pt x="151" y="214"/>
                    <a:pt x="150" y="207"/>
                    <a:pt x="156" y="207"/>
                  </a:cubicBezTo>
                  <a:cubicBezTo>
                    <a:pt x="162" y="207"/>
                    <a:pt x="156" y="212"/>
                    <a:pt x="159" y="215"/>
                  </a:cubicBezTo>
                  <a:cubicBezTo>
                    <a:pt x="162" y="218"/>
                    <a:pt x="168" y="218"/>
                    <a:pt x="174" y="223"/>
                  </a:cubicBezTo>
                  <a:cubicBezTo>
                    <a:pt x="180" y="228"/>
                    <a:pt x="176" y="230"/>
                    <a:pt x="171" y="226"/>
                  </a:cubicBezTo>
                  <a:cubicBezTo>
                    <a:pt x="165" y="222"/>
                    <a:pt x="150" y="223"/>
                    <a:pt x="150" y="224"/>
                  </a:cubicBezTo>
                  <a:cubicBezTo>
                    <a:pt x="150" y="226"/>
                    <a:pt x="167" y="236"/>
                    <a:pt x="171" y="234"/>
                  </a:cubicBezTo>
                  <a:cubicBezTo>
                    <a:pt x="175" y="233"/>
                    <a:pt x="181" y="240"/>
                    <a:pt x="178" y="243"/>
                  </a:cubicBezTo>
                  <a:cubicBezTo>
                    <a:pt x="176" y="245"/>
                    <a:pt x="177" y="251"/>
                    <a:pt x="177" y="254"/>
                  </a:cubicBezTo>
                  <a:cubicBezTo>
                    <a:pt x="176" y="257"/>
                    <a:pt x="170" y="254"/>
                    <a:pt x="166" y="254"/>
                  </a:cubicBezTo>
                  <a:cubicBezTo>
                    <a:pt x="163" y="255"/>
                    <a:pt x="160" y="256"/>
                    <a:pt x="160" y="260"/>
                  </a:cubicBezTo>
                  <a:cubicBezTo>
                    <a:pt x="160" y="264"/>
                    <a:pt x="154" y="267"/>
                    <a:pt x="153" y="272"/>
                  </a:cubicBezTo>
                  <a:cubicBezTo>
                    <a:pt x="153" y="277"/>
                    <a:pt x="158" y="277"/>
                    <a:pt x="161" y="279"/>
                  </a:cubicBezTo>
                  <a:cubicBezTo>
                    <a:pt x="164" y="281"/>
                    <a:pt x="155" y="282"/>
                    <a:pt x="155" y="286"/>
                  </a:cubicBezTo>
                  <a:cubicBezTo>
                    <a:pt x="155" y="290"/>
                    <a:pt x="163" y="296"/>
                    <a:pt x="166" y="298"/>
                  </a:cubicBezTo>
                  <a:cubicBezTo>
                    <a:pt x="169" y="299"/>
                    <a:pt x="166" y="307"/>
                    <a:pt x="168" y="311"/>
                  </a:cubicBezTo>
                  <a:cubicBezTo>
                    <a:pt x="169" y="315"/>
                    <a:pt x="173" y="310"/>
                    <a:pt x="172" y="316"/>
                  </a:cubicBezTo>
                  <a:cubicBezTo>
                    <a:pt x="172" y="321"/>
                    <a:pt x="176" y="321"/>
                    <a:pt x="176" y="324"/>
                  </a:cubicBezTo>
                  <a:cubicBezTo>
                    <a:pt x="177" y="327"/>
                    <a:pt x="184" y="326"/>
                    <a:pt x="183" y="331"/>
                  </a:cubicBezTo>
                  <a:cubicBezTo>
                    <a:pt x="181" y="335"/>
                    <a:pt x="185" y="338"/>
                    <a:pt x="186" y="340"/>
                  </a:cubicBezTo>
                  <a:cubicBezTo>
                    <a:pt x="188" y="343"/>
                    <a:pt x="194" y="347"/>
                    <a:pt x="195" y="350"/>
                  </a:cubicBezTo>
                  <a:cubicBezTo>
                    <a:pt x="197" y="353"/>
                    <a:pt x="200" y="357"/>
                    <a:pt x="204" y="356"/>
                  </a:cubicBezTo>
                  <a:cubicBezTo>
                    <a:pt x="209" y="355"/>
                    <a:pt x="209" y="359"/>
                    <a:pt x="212" y="358"/>
                  </a:cubicBezTo>
                  <a:cubicBezTo>
                    <a:pt x="216" y="358"/>
                    <a:pt x="221" y="360"/>
                    <a:pt x="222" y="362"/>
                  </a:cubicBezTo>
                  <a:cubicBezTo>
                    <a:pt x="223" y="365"/>
                    <a:pt x="233" y="367"/>
                    <a:pt x="236" y="368"/>
                  </a:cubicBezTo>
                  <a:cubicBezTo>
                    <a:pt x="239" y="368"/>
                    <a:pt x="239" y="363"/>
                    <a:pt x="242" y="362"/>
                  </a:cubicBezTo>
                  <a:cubicBezTo>
                    <a:pt x="244" y="360"/>
                    <a:pt x="243" y="350"/>
                    <a:pt x="246" y="349"/>
                  </a:cubicBezTo>
                  <a:cubicBezTo>
                    <a:pt x="248" y="348"/>
                    <a:pt x="247" y="337"/>
                    <a:pt x="245" y="336"/>
                  </a:cubicBezTo>
                  <a:cubicBezTo>
                    <a:pt x="243" y="335"/>
                    <a:pt x="244" y="332"/>
                    <a:pt x="249" y="332"/>
                  </a:cubicBezTo>
                  <a:cubicBezTo>
                    <a:pt x="255" y="333"/>
                    <a:pt x="253" y="328"/>
                    <a:pt x="255" y="327"/>
                  </a:cubicBezTo>
                  <a:cubicBezTo>
                    <a:pt x="258" y="326"/>
                    <a:pt x="257" y="321"/>
                    <a:pt x="259" y="321"/>
                  </a:cubicBezTo>
                  <a:cubicBezTo>
                    <a:pt x="261" y="320"/>
                    <a:pt x="260" y="317"/>
                    <a:pt x="259" y="315"/>
                  </a:cubicBezTo>
                  <a:cubicBezTo>
                    <a:pt x="257" y="313"/>
                    <a:pt x="259" y="312"/>
                    <a:pt x="262" y="311"/>
                  </a:cubicBezTo>
                  <a:cubicBezTo>
                    <a:pt x="265" y="311"/>
                    <a:pt x="264" y="307"/>
                    <a:pt x="260" y="305"/>
                  </a:cubicBezTo>
                  <a:cubicBezTo>
                    <a:pt x="257" y="304"/>
                    <a:pt x="258" y="300"/>
                    <a:pt x="262" y="302"/>
                  </a:cubicBezTo>
                  <a:cubicBezTo>
                    <a:pt x="265" y="305"/>
                    <a:pt x="268" y="303"/>
                    <a:pt x="266" y="300"/>
                  </a:cubicBezTo>
                  <a:cubicBezTo>
                    <a:pt x="264" y="297"/>
                    <a:pt x="269" y="296"/>
                    <a:pt x="274" y="295"/>
                  </a:cubicBezTo>
                  <a:cubicBezTo>
                    <a:pt x="279" y="295"/>
                    <a:pt x="281" y="292"/>
                    <a:pt x="280" y="288"/>
                  </a:cubicBezTo>
                  <a:cubicBezTo>
                    <a:pt x="279" y="285"/>
                    <a:pt x="286" y="285"/>
                    <a:pt x="284" y="288"/>
                  </a:cubicBezTo>
                  <a:cubicBezTo>
                    <a:pt x="283" y="291"/>
                    <a:pt x="284" y="295"/>
                    <a:pt x="286" y="292"/>
                  </a:cubicBezTo>
                  <a:cubicBezTo>
                    <a:pt x="288" y="290"/>
                    <a:pt x="293" y="292"/>
                    <a:pt x="301" y="289"/>
                  </a:cubicBezTo>
                  <a:cubicBezTo>
                    <a:pt x="309" y="287"/>
                    <a:pt x="317" y="280"/>
                    <a:pt x="319" y="274"/>
                  </a:cubicBezTo>
                  <a:cubicBezTo>
                    <a:pt x="321" y="267"/>
                    <a:pt x="330" y="268"/>
                    <a:pt x="329" y="264"/>
                  </a:cubicBezTo>
                  <a:cubicBezTo>
                    <a:pt x="328" y="260"/>
                    <a:pt x="330" y="258"/>
                    <a:pt x="336" y="261"/>
                  </a:cubicBezTo>
                  <a:cubicBezTo>
                    <a:pt x="342" y="264"/>
                    <a:pt x="338" y="259"/>
                    <a:pt x="344" y="259"/>
                  </a:cubicBezTo>
                  <a:cubicBezTo>
                    <a:pt x="351" y="259"/>
                    <a:pt x="350" y="256"/>
                    <a:pt x="356" y="256"/>
                  </a:cubicBezTo>
                  <a:cubicBezTo>
                    <a:pt x="363" y="256"/>
                    <a:pt x="379" y="253"/>
                    <a:pt x="385" y="248"/>
                  </a:cubicBezTo>
                  <a:cubicBezTo>
                    <a:pt x="391" y="244"/>
                    <a:pt x="403" y="240"/>
                    <a:pt x="408" y="237"/>
                  </a:cubicBezTo>
                  <a:cubicBezTo>
                    <a:pt x="413" y="233"/>
                    <a:pt x="414" y="231"/>
                    <a:pt x="411" y="232"/>
                  </a:cubicBezTo>
                  <a:cubicBezTo>
                    <a:pt x="408" y="234"/>
                    <a:pt x="401" y="234"/>
                    <a:pt x="397" y="233"/>
                  </a:cubicBezTo>
                  <a:cubicBezTo>
                    <a:pt x="392" y="232"/>
                    <a:pt x="384" y="228"/>
                    <a:pt x="379" y="231"/>
                  </a:cubicBezTo>
                  <a:cubicBezTo>
                    <a:pt x="373" y="234"/>
                    <a:pt x="377" y="227"/>
                    <a:pt x="381" y="226"/>
                  </a:cubicBezTo>
                  <a:cubicBezTo>
                    <a:pt x="386" y="225"/>
                    <a:pt x="384" y="223"/>
                    <a:pt x="383" y="218"/>
                  </a:cubicBezTo>
                  <a:cubicBezTo>
                    <a:pt x="381" y="213"/>
                    <a:pt x="390" y="217"/>
                    <a:pt x="394" y="222"/>
                  </a:cubicBezTo>
                  <a:cubicBezTo>
                    <a:pt x="398" y="227"/>
                    <a:pt x="405" y="230"/>
                    <a:pt x="412" y="228"/>
                  </a:cubicBezTo>
                  <a:cubicBezTo>
                    <a:pt x="418" y="226"/>
                    <a:pt x="412" y="221"/>
                    <a:pt x="414" y="217"/>
                  </a:cubicBezTo>
                  <a:cubicBezTo>
                    <a:pt x="417" y="214"/>
                    <a:pt x="395" y="203"/>
                    <a:pt x="393" y="199"/>
                  </a:cubicBezTo>
                  <a:cubicBezTo>
                    <a:pt x="392" y="195"/>
                    <a:pt x="399" y="198"/>
                    <a:pt x="405" y="200"/>
                  </a:cubicBezTo>
                  <a:cubicBezTo>
                    <a:pt x="412" y="203"/>
                    <a:pt x="413" y="195"/>
                    <a:pt x="413" y="192"/>
                  </a:cubicBezTo>
                  <a:cubicBezTo>
                    <a:pt x="413" y="188"/>
                    <a:pt x="400" y="188"/>
                    <a:pt x="394" y="192"/>
                  </a:cubicBezTo>
                  <a:cubicBezTo>
                    <a:pt x="388" y="195"/>
                    <a:pt x="382" y="187"/>
                    <a:pt x="390" y="186"/>
                  </a:cubicBezTo>
                  <a:cubicBezTo>
                    <a:pt x="398" y="185"/>
                    <a:pt x="391" y="182"/>
                    <a:pt x="393" y="180"/>
                  </a:cubicBezTo>
                  <a:cubicBezTo>
                    <a:pt x="396" y="177"/>
                    <a:pt x="406" y="187"/>
                    <a:pt x="411" y="185"/>
                  </a:cubicBezTo>
                  <a:cubicBezTo>
                    <a:pt x="416" y="183"/>
                    <a:pt x="420" y="185"/>
                    <a:pt x="425" y="182"/>
                  </a:cubicBezTo>
                  <a:cubicBezTo>
                    <a:pt x="429" y="178"/>
                    <a:pt x="417" y="175"/>
                    <a:pt x="414" y="172"/>
                  </a:cubicBezTo>
                  <a:cubicBezTo>
                    <a:pt x="411" y="168"/>
                    <a:pt x="427" y="170"/>
                    <a:pt x="432" y="170"/>
                  </a:cubicBezTo>
                  <a:cubicBezTo>
                    <a:pt x="437" y="170"/>
                    <a:pt x="438" y="163"/>
                    <a:pt x="434" y="164"/>
                  </a:cubicBezTo>
                  <a:cubicBezTo>
                    <a:pt x="430" y="166"/>
                    <a:pt x="417" y="160"/>
                    <a:pt x="419" y="155"/>
                  </a:cubicBezTo>
                  <a:cubicBezTo>
                    <a:pt x="422" y="151"/>
                    <a:pt x="427" y="156"/>
                    <a:pt x="433" y="153"/>
                  </a:cubicBezTo>
                  <a:cubicBezTo>
                    <a:pt x="439" y="150"/>
                    <a:pt x="434" y="138"/>
                    <a:pt x="430" y="138"/>
                  </a:cubicBezTo>
                  <a:cubicBezTo>
                    <a:pt x="425" y="138"/>
                    <a:pt x="415" y="137"/>
                    <a:pt x="415" y="135"/>
                  </a:cubicBezTo>
                  <a:cubicBezTo>
                    <a:pt x="415" y="133"/>
                    <a:pt x="407" y="131"/>
                    <a:pt x="409" y="129"/>
                  </a:cubicBezTo>
                  <a:cubicBezTo>
                    <a:pt x="412" y="126"/>
                    <a:pt x="415" y="131"/>
                    <a:pt x="420" y="127"/>
                  </a:cubicBezTo>
                  <a:cubicBezTo>
                    <a:pt x="426" y="123"/>
                    <a:pt x="437" y="128"/>
                    <a:pt x="442" y="127"/>
                  </a:cubicBezTo>
                  <a:cubicBezTo>
                    <a:pt x="447" y="126"/>
                    <a:pt x="440" y="117"/>
                    <a:pt x="437" y="119"/>
                  </a:cubicBezTo>
                  <a:cubicBezTo>
                    <a:pt x="434" y="120"/>
                    <a:pt x="425" y="121"/>
                    <a:pt x="424" y="116"/>
                  </a:cubicBezTo>
                  <a:cubicBezTo>
                    <a:pt x="423" y="111"/>
                    <a:pt x="433" y="116"/>
                    <a:pt x="435" y="113"/>
                  </a:cubicBezTo>
                  <a:cubicBezTo>
                    <a:pt x="437" y="111"/>
                    <a:pt x="421" y="105"/>
                    <a:pt x="419" y="110"/>
                  </a:cubicBezTo>
                  <a:cubicBezTo>
                    <a:pt x="416" y="115"/>
                    <a:pt x="408" y="113"/>
                    <a:pt x="412" y="110"/>
                  </a:cubicBezTo>
                  <a:cubicBezTo>
                    <a:pt x="417" y="107"/>
                    <a:pt x="418" y="99"/>
                    <a:pt x="417" y="95"/>
                  </a:cubicBezTo>
                  <a:cubicBezTo>
                    <a:pt x="417" y="91"/>
                    <a:pt x="433" y="91"/>
                    <a:pt x="432" y="84"/>
                  </a:cubicBezTo>
                  <a:cubicBezTo>
                    <a:pt x="430" y="78"/>
                    <a:pt x="439" y="76"/>
                    <a:pt x="445" y="76"/>
                  </a:cubicBezTo>
                  <a:cubicBezTo>
                    <a:pt x="450" y="76"/>
                    <a:pt x="445" y="69"/>
                    <a:pt x="439" y="70"/>
                  </a:cubicBezTo>
                  <a:cubicBezTo>
                    <a:pt x="434" y="71"/>
                    <a:pt x="429" y="76"/>
                    <a:pt x="426" y="74"/>
                  </a:cubicBezTo>
                  <a:cubicBezTo>
                    <a:pt x="423" y="72"/>
                    <a:pt x="432" y="67"/>
                    <a:pt x="437" y="67"/>
                  </a:cubicBezTo>
                  <a:cubicBezTo>
                    <a:pt x="442" y="67"/>
                    <a:pt x="453" y="67"/>
                    <a:pt x="457" y="65"/>
                  </a:cubicBezTo>
                  <a:cubicBezTo>
                    <a:pt x="461" y="62"/>
                    <a:pt x="450" y="60"/>
                    <a:pt x="442" y="61"/>
                  </a:cubicBezTo>
                  <a:cubicBezTo>
                    <a:pt x="435" y="62"/>
                    <a:pt x="435" y="59"/>
                    <a:pt x="446" y="58"/>
                  </a:cubicBezTo>
                  <a:cubicBezTo>
                    <a:pt x="458" y="58"/>
                    <a:pt x="456" y="56"/>
                    <a:pt x="464" y="55"/>
                  </a:cubicBezTo>
                  <a:cubicBezTo>
                    <a:pt x="472" y="54"/>
                    <a:pt x="469" y="51"/>
                    <a:pt x="474" y="50"/>
                  </a:cubicBezTo>
                  <a:cubicBezTo>
                    <a:pt x="479" y="50"/>
                    <a:pt x="492" y="45"/>
                    <a:pt x="492" y="42"/>
                  </a:cubicBezTo>
                  <a:cubicBezTo>
                    <a:pt x="492" y="39"/>
                    <a:pt x="474" y="34"/>
                    <a:pt x="465" y="34"/>
                  </a:cubicBezTo>
                  <a:close/>
                  <a:moveTo>
                    <a:pt x="169" y="241"/>
                  </a:moveTo>
                  <a:cubicBezTo>
                    <a:pt x="169" y="237"/>
                    <a:pt x="164" y="240"/>
                    <a:pt x="162" y="235"/>
                  </a:cubicBezTo>
                  <a:cubicBezTo>
                    <a:pt x="160" y="231"/>
                    <a:pt x="148" y="229"/>
                    <a:pt x="146" y="232"/>
                  </a:cubicBezTo>
                  <a:cubicBezTo>
                    <a:pt x="146" y="234"/>
                    <a:pt x="142" y="236"/>
                    <a:pt x="145" y="239"/>
                  </a:cubicBezTo>
                  <a:cubicBezTo>
                    <a:pt x="148" y="243"/>
                    <a:pt x="150" y="241"/>
                    <a:pt x="154" y="245"/>
                  </a:cubicBezTo>
                  <a:cubicBezTo>
                    <a:pt x="158" y="248"/>
                    <a:pt x="168" y="245"/>
                    <a:pt x="169" y="2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6" name="Freeform 125"/>
            <p:cNvSpPr>
              <a:spLocks noEditPoints="1"/>
            </p:cNvSpPr>
            <p:nvPr/>
          </p:nvSpPr>
          <p:spPr bwMode="auto">
            <a:xfrm>
              <a:off x="4725438" y="2871334"/>
              <a:ext cx="2487613" cy="1917700"/>
            </a:xfrm>
            <a:custGeom>
              <a:avLst/>
              <a:gdLst>
                <a:gd name="T0" fmla="*/ 146 w 717"/>
                <a:gd name="T1" fmla="*/ 487 h 552"/>
                <a:gd name="T2" fmla="*/ 135 w 717"/>
                <a:gd name="T3" fmla="*/ 162 h 552"/>
                <a:gd name="T4" fmla="*/ 276 w 717"/>
                <a:gd name="T5" fmla="*/ 179 h 552"/>
                <a:gd name="T6" fmla="*/ 183 w 717"/>
                <a:gd name="T7" fmla="*/ 191 h 552"/>
                <a:gd name="T8" fmla="*/ 275 w 717"/>
                <a:gd name="T9" fmla="*/ 238 h 552"/>
                <a:gd name="T10" fmla="*/ 169 w 717"/>
                <a:gd name="T11" fmla="*/ 138 h 552"/>
                <a:gd name="T12" fmla="*/ 148 w 717"/>
                <a:gd name="T13" fmla="*/ 132 h 552"/>
                <a:gd name="T14" fmla="*/ 263 w 717"/>
                <a:gd name="T15" fmla="*/ 152 h 552"/>
                <a:gd name="T16" fmla="*/ 212 w 717"/>
                <a:gd name="T17" fmla="*/ 102 h 552"/>
                <a:gd name="T18" fmla="*/ 294 w 717"/>
                <a:gd name="T19" fmla="*/ 85 h 552"/>
                <a:gd name="T20" fmla="*/ 297 w 717"/>
                <a:gd name="T21" fmla="*/ 115 h 552"/>
                <a:gd name="T22" fmla="*/ 299 w 717"/>
                <a:gd name="T23" fmla="*/ 132 h 552"/>
                <a:gd name="T24" fmla="*/ 387 w 717"/>
                <a:gd name="T25" fmla="*/ 105 h 552"/>
                <a:gd name="T26" fmla="*/ 351 w 717"/>
                <a:gd name="T27" fmla="*/ 165 h 552"/>
                <a:gd name="T28" fmla="*/ 490 w 717"/>
                <a:gd name="T29" fmla="*/ 156 h 552"/>
                <a:gd name="T30" fmla="*/ 414 w 717"/>
                <a:gd name="T31" fmla="*/ 108 h 552"/>
                <a:gd name="T32" fmla="*/ 426 w 717"/>
                <a:gd name="T33" fmla="*/ 59 h 552"/>
                <a:gd name="T34" fmla="*/ 418 w 717"/>
                <a:gd name="T35" fmla="*/ 47 h 552"/>
                <a:gd name="T36" fmla="*/ 452 w 717"/>
                <a:gd name="T37" fmla="*/ 86 h 552"/>
                <a:gd name="T38" fmla="*/ 498 w 717"/>
                <a:gd name="T39" fmla="*/ 128 h 552"/>
                <a:gd name="T40" fmla="*/ 567 w 717"/>
                <a:gd name="T41" fmla="*/ 62 h 552"/>
                <a:gd name="T42" fmla="*/ 542 w 717"/>
                <a:gd name="T43" fmla="*/ 6 h 552"/>
                <a:gd name="T44" fmla="*/ 406 w 717"/>
                <a:gd name="T45" fmla="*/ 32 h 552"/>
                <a:gd name="T46" fmla="*/ 445 w 717"/>
                <a:gd name="T47" fmla="*/ 314 h 552"/>
                <a:gd name="T48" fmla="*/ 590 w 717"/>
                <a:gd name="T49" fmla="*/ 242 h 552"/>
                <a:gd name="T50" fmla="*/ 532 w 717"/>
                <a:gd name="T51" fmla="*/ 194 h 552"/>
                <a:gd name="T52" fmla="*/ 445 w 717"/>
                <a:gd name="T53" fmla="*/ 178 h 552"/>
                <a:gd name="T54" fmla="*/ 502 w 717"/>
                <a:gd name="T55" fmla="*/ 220 h 552"/>
                <a:gd name="T56" fmla="*/ 525 w 717"/>
                <a:gd name="T57" fmla="*/ 292 h 552"/>
                <a:gd name="T58" fmla="*/ 606 w 717"/>
                <a:gd name="T59" fmla="*/ 298 h 552"/>
                <a:gd name="T60" fmla="*/ 487 w 717"/>
                <a:gd name="T61" fmla="*/ 171 h 552"/>
                <a:gd name="T62" fmla="*/ 687 w 717"/>
                <a:gd name="T63" fmla="*/ 457 h 552"/>
                <a:gd name="T64" fmla="*/ 78 w 717"/>
                <a:gd name="T65" fmla="*/ 448 h 552"/>
                <a:gd name="T66" fmla="*/ 585 w 717"/>
                <a:gd name="T67" fmla="*/ 489 h 552"/>
                <a:gd name="T68" fmla="*/ 687 w 717"/>
                <a:gd name="T69" fmla="*/ 434 h 552"/>
                <a:gd name="T70" fmla="*/ 638 w 717"/>
                <a:gd name="T71" fmla="*/ 399 h 552"/>
                <a:gd name="T72" fmla="*/ 602 w 717"/>
                <a:gd name="T73" fmla="*/ 376 h 552"/>
                <a:gd name="T74" fmla="*/ 544 w 717"/>
                <a:gd name="T75" fmla="*/ 330 h 552"/>
                <a:gd name="T76" fmla="*/ 519 w 717"/>
                <a:gd name="T77" fmla="*/ 387 h 552"/>
                <a:gd name="T78" fmla="*/ 475 w 717"/>
                <a:gd name="T79" fmla="*/ 440 h 552"/>
                <a:gd name="T80" fmla="*/ 384 w 717"/>
                <a:gd name="T81" fmla="*/ 375 h 552"/>
                <a:gd name="T82" fmla="*/ 413 w 717"/>
                <a:gd name="T83" fmla="*/ 307 h 552"/>
                <a:gd name="T84" fmla="*/ 463 w 717"/>
                <a:gd name="T85" fmla="*/ 276 h 552"/>
                <a:gd name="T86" fmla="*/ 454 w 717"/>
                <a:gd name="T87" fmla="*/ 242 h 552"/>
                <a:gd name="T88" fmla="*/ 413 w 717"/>
                <a:gd name="T89" fmla="*/ 245 h 552"/>
                <a:gd name="T90" fmla="*/ 383 w 717"/>
                <a:gd name="T91" fmla="*/ 193 h 552"/>
                <a:gd name="T92" fmla="*/ 369 w 717"/>
                <a:gd name="T93" fmla="*/ 208 h 552"/>
                <a:gd name="T94" fmla="*/ 362 w 717"/>
                <a:gd name="T95" fmla="*/ 259 h 552"/>
                <a:gd name="T96" fmla="*/ 351 w 717"/>
                <a:gd name="T97" fmla="*/ 248 h 552"/>
                <a:gd name="T98" fmla="*/ 285 w 717"/>
                <a:gd name="T99" fmla="*/ 248 h 552"/>
                <a:gd name="T100" fmla="*/ 191 w 717"/>
                <a:gd name="T101" fmla="*/ 242 h 552"/>
                <a:gd name="T102" fmla="*/ 69 w 717"/>
                <a:gd name="T103" fmla="*/ 243 h 552"/>
                <a:gd name="T104" fmla="*/ 33 w 717"/>
                <a:gd name="T105" fmla="*/ 243 h 552"/>
                <a:gd name="T106" fmla="*/ 90 w 717"/>
                <a:gd name="T107" fmla="*/ 419 h 552"/>
                <a:gd name="T108" fmla="*/ 129 w 717"/>
                <a:gd name="T109" fmla="*/ 469 h 552"/>
                <a:gd name="T110" fmla="*/ 444 w 717"/>
                <a:gd name="T111" fmla="*/ 491 h 552"/>
                <a:gd name="T112" fmla="*/ 500 w 717"/>
                <a:gd name="T113" fmla="*/ 546 h 552"/>
                <a:gd name="T114" fmla="*/ 617 w 717"/>
                <a:gd name="T115" fmla="*/ 515 h 552"/>
                <a:gd name="T116" fmla="*/ 173 w 717"/>
                <a:gd name="T117" fmla="*/ 290 h 552"/>
                <a:gd name="T118" fmla="*/ 172 w 717"/>
                <a:gd name="T119" fmla="*/ 279 h 552"/>
                <a:gd name="T120" fmla="*/ 359 w 717"/>
                <a:gd name="T121" fmla="*/ 468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7" h="552">
                  <a:moveTo>
                    <a:pt x="141" y="484"/>
                  </a:moveTo>
                  <a:cubicBezTo>
                    <a:pt x="139" y="481"/>
                    <a:pt x="133" y="482"/>
                    <a:pt x="132" y="479"/>
                  </a:cubicBezTo>
                  <a:cubicBezTo>
                    <a:pt x="131" y="477"/>
                    <a:pt x="126" y="469"/>
                    <a:pt x="123" y="469"/>
                  </a:cubicBezTo>
                  <a:cubicBezTo>
                    <a:pt x="120" y="469"/>
                    <a:pt x="116" y="469"/>
                    <a:pt x="112" y="467"/>
                  </a:cubicBezTo>
                  <a:cubicBezTo>
                    <a:pt x="109" y="464"/>
                    <a:pt x="106" y="464"/>
                    <a:pt x="104" y="465"/>
                  </a:cubicBezTo>
                  <a:cubicBezTo>
                    <a:pt x="101" y="467"/>
                    <a:pt x="106" y="467"/>
                    <a:pt x="106" y="469"/>
                  </a:cubicBezTo>
                  <a:cubicBezTo>
                    <a:pt x="106" y="471"/>
                    <a:pt x="108" y="472"/>
                    <a:pt x="110" y="472"/>
                  </a:cubicBezTo>
                  <a:cubicBezTo>
                    <a:pt x="112" y="471"/>
                    <a:pt x="113" y="476"/>
                    <a:pt x="115" y="476"/>
                  </a:cubicBezTo>
                  <a:cubicBezTo>
                    <a:pt x="118" y="476"/>
                    <a:pt x="118" y="479"/>
                    <a:pt x="121" y="479"/>
                  </a:cubicBezTo>
                  <a:cubicBezTo>
                    <a:pt x="123" y="479"/>
                    <a:pt x="124" y="482"/>
                    <a:pt x="125" y="484"/>
                  </a:cubicBezTo>
                  <a:cubicBezTo>
                    <a:pt x="126" y="486"/>
                    <a:pt x="129" y="484"/>
                    <a:pt x="129" y="486"/>
                  </a:cubicBezTo>
                  <a:cubicBezTo>
                    <a:pt x="129" y="487"/>
                    <a:pt x="132" y="488"/>
                    <a:pt x="133" y="490"/>
                  </a:cubicBezTo>
                  <a:cubicBezTo>
                    <a:pt x="138" y="491"/>
                    <a:pt x="142" y="491"/>
                    <a:pt x="145" y="490"/>
                  </a:cubicBezTo>
                  <a:cubicBezTo>
                    <a:pt x="146" y="489"/>
                    <a:pt x="146" y="488"/>
                    <a:pt x="146" y="487"/>
                  </a:cubicBezTo>
                  <a:cubicBezTo>
                    <a:pt x="148" y="485"/>
                    <a:pt x="144" y="486"/>
                    <a:pt x="141" y="484"/>
                  </a:cubicBezTo>
                  <a:close/>
                  <a:moveTo>
                    <a:pt x="135" y="200"/>
                  </a:moveTo>
                  <a:cubicBezTo>
                    <a:pt x="142" y="202"/>
                    <a:pt x="142" y="213"/>
                    <a:pt x="147" y="213"/>
                  </a:cubicBezTo>
                  <a:cubicBezTo>
                    <a:pt x="150" y="213"/>
                    <a:pt x="147" y="210"/>
                    <a:pt x="152" y="210"/>
                  </a:cubicBezTo>
                  <a:cubicBezTo>
                    <a:pt x="157" y="210"/>
                    <a:pt x="156" y="207"/>
                    <a:pt x="160" y="208"/>
                  </a:cubicBezTo>
                  <a:cubicBezTo>
                    <a:pt x="164" y="208"/>
                    <a:pt x="168" y="206"/>
                    <a:pt x="168" y="201"/>
                  </a:cubicBezTo>
                  <a:cubicBezTo>
                    <a:pt x="168" y="196"/>
                    <a:pt x="171" y="195"/>
                    <a:pt x="175" y="194"/>
                  </a:cubicBezTo>
                  <a:cubicBezTo>
                    <a:pt x="179" y="193"/>
                    <a:pt x="176" y="187"/>
                    <a:pt x="182" y="186"/>
                  </a:cubicBezTo>
                  <a:cubicBezTo>
                    <a:pt x="188" y="184"/>
                    <a:pt x="204" y="177"/>
                    <a:pt x="207" y="175"/>
                  </a:cubicBezTo>
                  <a:cubicBezTo>
                    <a:pt x="210" y="173"/>
                    <a:pt x="204" y="170"/>
                    <a:pt x="197" y="166"/>
                  </a:cubicBezTo>
                  <a:cubicBezTo>
                    <a:pt x="191" y="162"/>
                    <a:pt x="186" y="161"/>
                    <a:pt x="181" y="164"/>
                  </a:cubicBezTo>
                  <a:cubicBezTo>
                    <a:pt x="176" y="168"/>
                    <a:pt x="180" y="161"/>
                    <a:pt x="176" y="163"/>
                  </a:cubicBezTo>
                  <a:cubicBezTo>
                    <a:pt x="172" y="164"/>
                    <a:pt x="161" y="160"/>
                    <a:pt x="160" y="158"/>
                  </a:cubicBezTo>
                  <a:cubicBezTo>
                    <a:pt x="158" y="156"/>
                    <a:pt x="139" y="162"/>
                    <a:pt x="135" y="162"/>
                  </a:cubicBezTo>
                  <a:cubicBezTo>
                    <a:pt x="130" y="162"/>
                    <a:pt x="135" y="167"/>
                    <a:pt x="138" y="169"/>
                  </a:cubicBezTo>
                  <a:cubicBezTo>
                    <a:pt x="141" y="172"/>
                    <a:pt x="130" y="180"/>
                    <a:pt x="132" y="181"/>
                  </a:cubicBezTo>
                  <a:cubicBezTo>
                    <a:pt x="135" y="183"/>
                    <a:pt x="130" y="188"/>
                    <a:pt x="125" y="194"/>
                  </a:cubicBezTo>
                  <a:cubicBezTo>
                    <a:pt x="120" y="199"/>
                    <a:pt x="129" y="199"/>
                    <a:pt x="135" y="200"/>
                  </a:cubicBezTo>
                  <a:close/>
                  <a:moveTo>
                    <a:pt x="314" y="230"/>
                  </a:moveTo>
                  <a:cubicBezTo>
                    <a:pt x="316" y="227"/>
                    <a:pt x="325" y="235"/>
                    <a:pt x="325" y="229"/>
                  </a:cubicBezTo>
                  <a:cubicBezTo>
                    <a:pt x="325" y="224"/>
                    <a:pt x="315" y="221"/>
                    <a:pt x="311" y="219"/>
                  </a:cubicBezTo>
                  <a:cubicBezTo>
                    <a:pt x="306" y="216"/>
                    <a:pt x="305" y="217"/>
                    <a:pt x="298" y="212"/>
                  </a:cubicBezTo>
                  <a:cubicBezTo>
                    <a:pt x="291" y="207"/>
                    <a:pt x="300" y="205"/>
                    <a:pt x="295" y="201"/>
                  </a:cubicBezTo>
                  <a:cubicBezTo>
                    <a:pt x="290" y="197"/>
                    <a:pt x="288" y="186"/>
                    <a:pt x="291" y="183"/>
                  </a:cubicBezTo>
                  <a:cubicBezTo>
                    <a:pt x="295" y="179"/>
                    <a:pt x="299" y="174"/>
                    <a:pt x="293" y="171"/>
                  </a:cubicBezTo>
                  <a:cubicBezTo>
                    <a:pt x="286" y="169"/>
                    <a:pt x="276" y="173"/>
                    <a:pt x="277" y="175"/>
                  </a:cubicBezTo>
                  <a:cubicBezTo>
                    <a:pt x="278" y="176"/>
                    <a:pt x="287" y="181"/>
                    <a:pt x="287" y="183"/>
                  </a:cubicBezTo>
                  <a:cubicBezTo>
                    <a:pt x="287" y="185"/>
                    <a:pt x="279" y="177"/>
                    <a:pt x="276" y="179"/>
                  </a:cubicBezTo>
                  <a:cubicBezTo>
                    <a:pt x="273" y="181"/>
                    <a:pt x="270" y="175"/>
                    <a:pt x="267" y="179"/>
                  </a:cubicBezTo>
                  <a:cubicBezTo>
                    <a:pt x="265" y="183"/>
                    <a:pt x="270" y="195"/>
                    <a:pt x="273" y="199"/>
                  </a:cubicBezTo>
                  <a:cubicBezTo>
                    <a:pt x="275" y="202"/>
                    <a:pt x="270" y="202"/>
                    <a:pt x="268" y="203"/>
                  </a:cubicBezTo>
                  <a:cubicBezTo>
                    <a:pt x="265" y="204"/>
                    <a:pt x="264" y="193"/>
                    <a:pt x="262" y="189"/>
                  </a:cubicBezTo>
                  <a:cubicBezTo>
                    <a:pt x="259" y="185"/>
                    <a:pt x="247" y="180"/>
                    <a:pt x="247" y="183"/>
                  </a:cubicBezTo>
                  <a:cubicBezTo>
                    <a:pt x="246" y="186"/>
                    <a:pt x="254" y="186"/>
                    <a:pt x="253" y="190"/>
                  </a:cubicBezTo>
                  <a:cubicBezTo>
                    <a:pt x="252" y="194"/>
                    <a:pt x="247" y="188"/>
                    <a:pt x="243" y="191"/>
                  </a:cubicBezTo>
                  <a:cubicBezTo>
                    <a:pt x="239" y="194"/>
                    <a:pt x="240" y="192"/>
                    <a:pt x="241" y="189"/>
                  </a:cubicBezTo>
                  <a:cubicBezTo>
                    <a:pt x="242" y="185"/>
                    <a:pt x="235" y="182"/>
                    <a:pt x="228" y="183"/>
                  </a:cubicBezTo>
                  <a:cubicBezTo>
                    <a:pt x="221" y="183"/>
                    <a:pt x="225" y="188"/>
                    <a:pt x="223" y="190"/>
                  </a:cubicBezTo>
                  <a:cubicBezTo>
                    <a:pt x="221" y="192"/>
                    <a:pt x="210" y="189"/>
                    <a:pt x="217" y="188"/>
                  </a:cubicBezTo>
                  <a:cubicBezTo>
                    <a:pt x="223" y="186"/>
                    <a:pt x="221" y="182"/>
                    <a:pt x="218" y="178"/>
                  </a:cubicBezTo>
                  <a:cubicBezTo>
                    <a:pt x="216" y="174"/>
                    <a:pt x="209" y="179"/>
                    <a:pt x="198" y="183"/>
                  </a:cubicBezTo>
                  <a:cubicBezTo>
                    <a:pt x="187" y="187"/>
                    <a:pt x="182" y="191"/>
                    <a:pt x="183" y="191"/>
                  </a:cubicBezTo>
                  <a:cubicBezTo>
                    <a:pt x="184" y="192"/>
                    <a:pt x="185" y="194"/>
                    <a:pt x="181" y="197"/>
                  </a:cubicBezTo>
                  <a:cubicBezTo>
                    <a:pt x="176" y="201"/>
                    <a:pt x="181" y="204"/>
                    <a:pt x="184" y="204"/>
                  </a:cubicBezTo>
                  <a:cubicBezTo>
                    <a:pt x="188" y="204"/>
                    <a:pt x="185" y="207"/>
                    <a:pt x="188" y="208"/>
                  </a:cubicBezTo>
                  <a:cubicBezTo>
                    <a:pt x="190" y="209"/>
                    <a:pt x="203" y="203"/>
                    <a:pt x="207" y="205"/>
                  </a:cubicBezTo>
                  <a:cubicBezTo>
                    <a:pt x="210" y="208"/>
                    <a:pt x="186" y="209"/>
                    <a:pt x="186" y="214"/>
                  </a:cubicBezTo>
                  <a:cubicBezTo>
                    <a:pt x="186" y="218"/>
                    <a:pt x="199" y="220"/>
                    <a:pt x="209" y="219"/>
                  </a:cubicBezTo>
                  <a:cubicBezTo>
                    <a:pt x="219" y="217"/>
                    <a:pt x="237" y="220"/>
                    <a:pt x="237" y="222"/>
                  </a:cubicBezTo>
                  <a:cubicBezTo>
                    <a:pt x="237" y="225"/>
                    <a:pt x="225" y="224"/>
                    <a:pt x="216" y="224"/>
                  </a:cubicBezTo>
                  <a:cubicBezTo>
                    <a:pt x="207" y="224"/>
                    <a:pt x="192" y="226"/>
                    <a:pt x="192" y="229"/>
                  </a:cubicBezTo>
                  <a:cubicBezTo>
                    <a:pt x="193" y="232"/>
                    <a:pt x="194" y="232"/>
                    <a:pt x="203" y="237"/>
                  </a:cubicBezTo>
                  <a:cubicBezTo>
                    <a:pt x="213" y="241"/>
                    <a:pt x="222" y="235"/>
                    <a:pt x="222" y="241"/>
                  </a:cubicBezTo>
                  <a:cubicBezTo>
                    <a:pt x="222" y="247"/>
                    <a:pt x="227" y="248"/>
                    <a:pt x="239" y="249"/>
                  </a:cubicBezTo>
                  <a:cubicBezTo>
                    <a:pt x="252" y="249"/>
                    <a:pt x="258" y="243"/>
                    <a:pt x="264" y="243"/>
                  </a:cubicBezTo>
                  <a:cubicBezTo>
                    <a:pt x="270" y="244"/>
                    <a:pt x="273" y="242"/>
                    <a:pt x="275" y="238"/>
                  </a:cubicBezTo>
                  <a:cubicBezTo>
                    <a:pt x="278" y="234"/>
                    <a:pt x="281" y="236"/>
                    <a:pt x="281" y="239"/>
                  </a:cubicBezTo>
                  <a:cubicBezTo>
                    <a:pt x="282" y="241"/>
                    <a:pt x="290" y="240"/>
                    <a:pt x="292" y="242"/>
                  </a:cubicBezTo>
                  <a:cubicBezTo>
                    <a:pt x="296" y="247"/>
                    <a:pt x="311" y="245"/>
                    <a:pt x="317" y="242"/>
                  </a:cubicBezTo>
                  <a:cubicBezTo>
                    <a:pt x="323" y="240"/>
                    <a:pt x="315" y="232"/>
                    <a:pt x="312" y="235"/>
                  </a:cubicBezTo>
                  <a:cubicBezTo>
                    <a:pt x="309" y="239"/>
                    <a:pt x="306" y="237"/>
                    <a:pt x="306" y="235"/>
                  </a:cubicBezTo>
                  <a:cubicBezTo>
                    <a:pt x="305" y="233"/>
                    <a:pt x="311" y="232"/>
                    <a:pt x="314" y="230"/>
                  </a:cubicBezTo>
                  <a:close/>
                  <a:moveTo>
                    <a:pt x="178" y="142"/>
                  </a:moveTo>
                  <a:cubicBezTo>
                    <a:pt x="184" y="143"/>
                    <a:pt x="191" y="137"/>
                    <a:pt x="191" y="134"/>
                  </a:cubicBezTo>
                  <a:cubicBezTo>
                    <a:pt x="190" y="130"/>
                    <a:pt x="175" y="142"/>
                    <a:pt x="178" y="142"/>
                  </a:cubicBezTo>
                  <a:close/>
                  <a:moveTo>
                    <a:pt x="148" y="132"/>
                  </a:moveTo>
                  <a:cubicBezTo>
                    <a:pt x="151" y="133"/>
                    <a:pt x="148" y="138"/>
                    <a:pt x="151" y="137"/>
                  </a:cubicBezTo>
                  <a:cubicBezTo>
                    <a:pt x="154" y="135"/>
                    <a:pt x="155" y="135"/>
                    <a:pt x="157" y="135"/>
                  </a:cubicBezTo>
                  <a:cubicBezTo>
                    <a:pt x="161" y="137"/>
                    <a:pt x="162" y="133"/>
                    <a:pt x="163" y="132"/>
                  </a:cubicBezTo>
                  <a:cubicBezTo>
                    <a:pt x="165" y="130"/>
                    <a:pt x="165" y="138"/>
                    <a:pt x="169" y="138"/>
                  </a:cubicBezTo>
                  <a:cubicBezTo>
                    <a:pt x="173" y="138"/>
                    <a:pt x="172" y="129"/>
                    <a:pt x="176" y="132"/>
                  </a:cubicBezTo>
                  <a:cubicBezTo>
                    <a:pt x="179" y="134"/>
                    <a:pt x="181" y="131"/>
                    <a:pt x="181" y="128"/>
                  </a:cubicBezTo>
                  <a:cubicBezTo>
                    <a:pt x="182" y="126"/>
                    <a:pt x="182" y="122"/>
                    <a:pt x="186" y="121"/>
                  </a:cubicBezTo>
                  <a:cubicBezTo>
                    <a:pt x="190" y="120"/>
                    <a:pt x="187" y="125"/>
                    <a:pt x="188" y="128"/>
                  </a:cubicBezTo>
                  <a:cubicBezTo>
                    <a:pt x="191" y="133"/>
                    <a:pt x="196" y="128"/>
                    <a:pt x="196" y="126"/>
                  </a:cubicBezTo>
                  <a:cubicBezTo>
                    <a:pt x="196" y="124"/>
                    <a:pt x="203" y="125"/>
                    <a:pt x="202" y="123"/>
                  </a:cubicBezTo>
                  <a:cubicBezTo>
                    <a:pt x="202" y="120"/>
                    <a:pt x="204" y="120"/>
                    <a:pt x="202" y="117"/>
                  </a:cubicBezTo>
                  <a:cubicBezTo>
                    <a:pt x="201" y="114"/>
                    <a:pt x="205" y="115"/>
                    <a:pt x="207" y="113"/>
                  </a:cubicBezTo>
                  <a:cubicBezTo>
                    <a:pt x="209" y="110"/>
                    <a:pt x="204" y="112"/>
                    <a:pt x="201" y="109"/>
                  </a:cubicBezTo>
                  <a:cubicBezTo>
                    <a:pt x="197" y="106"/>
                    <a:pt x="196" y="110"/>
                    <a:pt x="196" y="112"/>
                  </a:cubicBezTo>
                  <a:cubicBezTo>
                    <a:pt x="196" y="114"/>
                    <a:pt x="189" y="113"/>
                    <a:pt x="185" y="111"/>
                  </a:cubicBezTo>
                  <a:cubicBezTo>
                    <a:pt x="181" y="110"/>
                    <a:pt x="176" y="116"/>
                    <a:pt x="171" y="119"/>
                  </a:cubicBezTo>
                  <a:cubicBezTo>
                    <a:pt x="165" y="122"/>
                    <a:pt x="165" y="127"/>
                    <a:pt x="159" y="126"/>
                  </a:cubicBezTo>
                  <a:cubicBezTo>
                    <a:pt x="154" y="126"/>
                    <a:pt x="146" y="131"/>
                    <a:pt x="148" y="132"/>
                  </a:cubicBezTo>
                  <a:close/>
                  <a:moveTo>
                    <a:pt x="204" y="130"/>
                  </a:moveTo>
                  <a:cubicBezTo>
                    <a:pt x="199" y="130"/>
                    <a:pt x="199" y="135"/>
                    <a:pt x="205" y="135"/>
                  </a:cubicBezTo>
                  <a:cubicBezTo>
                    <a:pt x="211" y="135"/>
                    <a:pt x="213" y="137"/>
                    <a:pt x="204" y="137"/>
                  </a:cubicBezTo>
                  <a:cubicBezTo>
                    <a:pt x="196" y="137"/>
                    <a:pt x="193" y="144"/>
                    <a:pt x="198" y="142"/>
                  </a:cubicBezTo>
                  <a:cubicBezTo>
                    <a:pt x="204" y="141"/>
                    <a:pt x="211" y="141"/>
                    <a:pt x="207" y="142"/>
                  </a:cubicBezTo>
                  <a:cubicBezTo>
                    <a:pt x="202" y="144"/>
                    <a:pt x="191" y="145"/>
                    <a:pt x="192" y="147"/>
                  </a:cubicBezTo>
                  <a:cubicBezTo>
                    <a:pt x="193" y="148"/>
                    <a:pt x="198" y="148"/>
                    <a:pt x="203" y="150"/>
                  </a:cubicBezTo>
                  <a:cubicBezTo>
                    <a:pt x="207" y="152"/>
                    <a:pt x="210" y="153"/>
                    <a:pt x="214" y="149"/>
                  </a:cubicBezTo>
                  <a:cubicBezTo>
                    <a:pt x="217" y="145"/>
                    <a:pt x="222" y="141"/>
                    <a:pt x="220" y="146"/>
                  </a:cubicBezTo>
                  <a:cubicBezTo>
                    <a:pt x="218" y="152"/>
                    <a:pt x="226" y="148"/>
                    <a:pt x="235" y="147"/>
                  </a:cubicBezTo>
                  <a:cubicBezTo>
                    <a:pt x="245" y="147"/>
                    <a:pt x="234" y="153"/>
                    <a:pt x="224" y="154"/>
                  </a:cubicBezTo>
                  <a:cubicBezTo>
                    <a:pt x="214" y="154"/>
                    <a:pt x="216" y="159"/>
                    <a:pt x="223" y="161"/>
                  </a:cubicBezTo>
                  <a:cubicBezTo>
                    <a:pt x="231" y="163"/>
                    <a:pt x="248" y="156"/>
                    <a:pt x="252" y="152"/>
                  </a:cubicBezTo>
                  <a:cubicBezTo>
                    <a:pt x="256" y="148"/>
                    <a:pt x="259" y="154"/>
                    <a:pt x="263" y="152"/>
                  </a:cubicBezTo>
                  <a:cubicBezTo>
                    <a:pt x="267" y="149"/>
                    <a:pt x="275" y="152"/>
                    <a:pt x="281" y="150"/>
                  </a:cubicBezTo>
                  <a:cubicBezTo>
                    <a:pt x="288" y="149"/>
                    <a:pt x="289" y="136"/>
                    <a:pt x="284" y="134"/>
                  </a:cubicBezTo>
                  <a:cubicBezTo>
                    <a:pt x="279" y="132"/>
                    <a:pt x="279" y="137"/>
                    <a:pt x="275" y="137"/>
                  </a:cubicBezTo>
                  <a:cubicBezTo>
                    <a:pt x="272" y="138"/>
                    <a:pt x="269" y="133"/>
                    <a:pt x="266" y="130"/>
                  </a:cubicBezTo>
                  <a:cubicBezTo>
                    <a:pt x="263" y="127"/>
                    <a:pt x="265" y="120"/>
                    <a:pt x="260" y="121"/>
                  </a:cubicBezTo>
                  <a:cubicBezTo>
                    <a:pt x="256" y="122"/>
                    <a:pt x="246" y="129"/>
                    <a:pt x="252" y="130"/>
                  </a:cubicBezTo>
                  <a:cubicBezTo>
                    <a:pt x="258" y="131"/>
                    <a:pt x="256" y="134"/>
                    <a:pt x="253" y="135"/>
                  </a:cubicBezTo>
                  <a:cubicBezTo>
                    <a:pt x="249" y="137"/>
                    <a:pt x="260" y="139"/>
                    <a:pt x="259" y="142"/>
                  </a:cubicBezTo>
                  <a:cubicBezTo>
                    <a:pt x="257" y="144"/>
                    <a:pt x="241" y="142"/>
                    <a:pt x="240" y="138"/>
                  </a:cubicBezTo>
                  <a:cubicBezTo>
                    <a:pt x="239" y="135"/>
                    <a:pt x="227" y="128"/>
                    <a:pt x="221" y="130"/>
                  </a:cubicBezTo>
                  <a:cubicBezTo>
                    <a:pt x="216" y="131"/>
                    <a:pt x="218" y="125"/>
                    <a:pt x="213" y="125"/>
                  </a:cubicBezTo>
                  <a:cubicBezTo>
                    <a:pt x="207" y="125"/>
                    <a:pt x="209" y="130"/>
                    <a:pt x="204" y="130"/>
                  </a:cubicBezTo>
                  <a:close/>
                  <a:moveTo>
                    <a:pt x="223" y="104"/>
                  </a:moveTo>
                  <a:cubicBezTo>
                    <a:pt x="224" y="100"/>
                    <a:pt x="211" y="101"/>
                    <a:pt x="212" y="102"/>
                  </a:cubicBezTo>
                  <a:cubicBezTo>
                    <a:pt x="214" y="105"/>
                    <a:pt x="221" y="109"/>
                    <a:pt x="223" y="104"/>
                  </a:cubicBezTo>
                  <a:close/>
                  <a:moveTo>
                    <a:pt x="252" y="103"/>
                  </a:moveTo>
                  <a:cubicBezTo>
                    <a:pt x="257" y="102"/>
                    <a:pt x="255" y="98"/>
                    <a:pt x="247" y="99"/>
                  </a:cubicBezTo>
                  <a:cubicBezTo>
                    <a:pt x="240" y="100"/>
                    <a:pt x="227" y="100"/>
                    <a:pt x="227" y="106"/>
                  </a:cubicBezTo>
                  <a:cubicBezTo>
                    <a:pt x="227" y="110"/>
                    <a:pt x="229" y="112"/>
                    <a:pt x="238" y="113"/>
                  </a:cubicBezTo>
                  <a:cubicBezTo>
                    <a:pt x="246" y="114"/>
                    <a:pt x="253" y="106"/>
                    <a:pt x="249" y="106"/>
                  </a:cubicBezTo>
                  <a:cubicBezTo>
                    <a:pt x="245" y="106"/>
                    <a:pt x="248" y="103"/>
                    <a:pt x="252" y="103"/>
                  </a:cubicBezTo>
                  <a:close/>
                  <a:moveTo>
                    <a:pt x="235" y="96"/>
                  </a:moveTo>
                  <a:cubicBezTo>
                    <a:pt x="238" y="97"/>
                    <a:pt x="242" y="93"/>
                    <a:pt x="244" y="95"/>
                  </a:cubicBezTo>
                  <a:cubicBezTo>
                    <a:pt x="247" y="97"/>
                    <a:pt x="258" y="99"/>
                    <a:pt x="258" y="93"/>
                  </a:cubicBezTo>
                  <a:cubicBezTo>
                    <a:pt x="258" y="87"/>
                    <a:pt x="244" y="87"/>
                    <a:pt x="240" y="89"/>
                  </a:cubicBezTo>
                  <a:cubicBezTo>
                    <a:pt x="237" y="91"/>
                    <a:pt x="221" y="92"/>
                    <a:pt x="225" y="95"/>
                  </a:cubicBezTo>
                  <a:cubicBezTo>
                    <a:pt x="228" y="97"/>
                    <a:pt x="231" y="94"/>
                    <a:pt x="235" y="96"/>
                  </a:cubicBezTo>
                  <a:close/>
                  <a:moveTo>
                    <a:pt x="294" y="85"/>
                  </a:moveTo>
                  <a:cubicBezTo>
                    <a:pt x="299" y="82"/>
                    <a:pt x="306" y="87"/>
                    <a:pt x="305" y="90"/>
                  </a:cubicBezTo>
                  <a:cubicBezTo>
                    <a:pt x="304" y="93"/>
                    <a:pt x="291" y="89"/>
                    <a:pt x="292" y="92"/>
                  </a:cubicBezTo>
                  <a:cubicBezTo>
                    <a:pt x="293" y="93"/>
                    <a:pt x="294" y="97"/>
                    <a:pt x="303" y="95"/>
                  </a:cubicBezTo>
                  <a:cubicBezTo>
                    <a:pt x="311" y="92"/>
                    <a:pt x="318" y="94"/>
                    <a:pt x="324" y="99"/>
                  </a:cubicBezTo>
                  <a:cubicBezTo>
                    <a:pt x="330" y="103"/>
                    <a:pt x="335" y="105"/>
                    <a:pt x="339" y="100"/>
                  </a:cubicBezTo>
                  <a:cubicBezTo>
                    <a:pt x="343" y="96"/>
                    <a:pt x="334" y="95"/>
                    <a:pt x="336" y="92"/>
                  </a:cubicBezTo>
                  <a:cubicBezTo>
                    <a:pt x="337" y="88"/>
                    <a:pt x="330" y="86"/>
                    <a:pt x="326" y="86"/>
                  </a:cubicBezTo>
                  <a:cubicBezTo>
                    <a:pt x="322" y="86"/>
                    <a:pt x="321" y="79"/>
                    <a:pt x="318" y="80"/>
                  </a:cubicBezTo>
                  <a:cubicBezTo>
                    <a:pt x="314" y="82"/>
                    <a:pt x="312" y="84"/>
                    <a:pt x="312" y="79"/>
                  </a:cubicBezTo>
                  <a:cubicBezTo>
                    <a:pt x="312" y="75"/>
                    <a:pt x="294" y="74"/>
                    <a:pt x="289" y="76"/>
                  </a:cubicBezTo>
                  <a:cubicBezTo>
                    <a:pt x="284" y="78"/>
                    <a:pt x="290" y="88"/>
                    <a:pt x="294" y="85"/>
                  </a:cubicBezTo>
                  <a:close/>
                  <a:moveTo>
                    <a:pt x="297" y="115"/>
                  </a:moveTo>
                  <a:cubicBezTo>
                    <a:pt x="300" y="111"/>
                    <a:pt x="285" y="100"/>
                    <a:pt x="285" y="105"/>
                  </a:cubicBezTo>
                  <a:cubicBezTo>
                    <a:pt x="284" y="110"/>
                    <a:pt x="294" y="119"/>
                    <a:pt x="297" y="115"/>
                  </a:cubicBezTo>
                  <a:close/>
                  <a:moveTo>
                    <a:pt x="343" y="68"/>
                  </a:moveTo>
                  <a:cubicBezTo>
                    <a:pt x="346" y="64"/>
                    <a:pt x="328" y="60"/>
                    <a:pt x="333" y="64"/>
                  </a:cubicBezTo>
                  <a:cubicBezTo>
                    <a:pt x="335" y="66"/>
                    <a:pt x="341" y="72"/>
                    <a:pt x="343" y="68"/>
                  </a:cubicBezTo>
                  <a:close/>
                  <a:moveTo>
                    <a:pt x="303" y="149"/>
                  </a:moveTo>
                  <a:cubicBezTo>
                    <a:pt x="305" y="146"/>
                    <a:pt x="298" y="140"/>
                    <a:pt x="295" y="145"/>
                  </a:cubicBezTo>
                  <a:cubicBezTo>
                    <a:pt x="293" y="150"/>
                    <a:pt x="300" y="152"/>
                    <a:pt x="303" y="149"/>
                  </a:cubicBezTo>
                  <a:close/>
                  <a:moveTo>
                    <a:pt x="343" y="124"/>
                  </a:moveTo>
                  <a:cubicBezTo>
                    <a:pt x="343" y="128"/>
                    <a:pt x="335" y="123"/>
                    <a:pt x="328" y="121"/>
                  </a:cubicBezTo>
                  <a:cubicBezTo>
                    <a:pt x="322" y="118"/>
                    <a:pt x="326" y="126"/>
                    <a:pt x="331" y="130"/>
                  </a:cubicBezTo>
                  <a:cubicBezTo>
                    <a:pt x="336" y="134"/>
                    <a:pt x="328" y="132"/>
                    <a:pt x="321" y="128"/>
                  </a:cubicBezTo>
                  <a:cubicBezTo>
                    <a:pt x="315" y="123"/>
                    <a:pt x="315" y="131"/>
                    <a:pt x="319" y="133"/>
                  </a:cubicBezTo>
                  <a:cubicBezTo>
                    <a:pt x="322" y="136"/>
                    <a:pt x="318" y="139"/>
                    <a:pt x="314" y="134"/>
                  </a:cubicBezTo>
                  <a:cubicBezTo>
                    <a:pt x="309" y="128"/>
                    <a:pt x="307" y="122"/>
                    <a:pt x="300" y="122"/>
                  </a:cubicBezTo>
                  <a:cubicBezTo>
                    <a:pt x="294" y="121"/>
                    <a:pt x="297" y="128"/>
                    <a:pt x="299" y="132"/>
                  </a:cubicBezTo>
                  <a:cubicBezTo>
                    <a:pt x="303" y="136"/>
                    <a:pt x="306" y="137"/>
                    <a:pt x="312" y="140"/>
                  </a:cubicBezTo>
                  <a:cubicBezTo>
                    <a:pt x="318" y="144"/>
                    <a:pt x="327" y="139"/>
                    <a:pt x="331" y="140"/>
                  </a:cubicBezTo>
                  <a:cubicBezTo>
                    <a:pt x="336" y="141"/>
                    <a:pt x="327" y="147"/>
                    <a:pt x="330" y="150"/>
                  </a:cubicBezTo>
                  <a:cubicBezTo>
                    <a:pt x="333" y="154"/>
                    <a:pt x="340" y="151"/>
                    <a:pt x="346" y="151"/>
                  </a:cubicBezTo>
                  <a:cubicBezTo>
                    <a:pt x="352" y="150"/>
                    <a:pt x="350" y="147"/>
                    <a:pt x="353" y="144"/>
                  </a:cubicBezTo>
                  <a:cubicBezTo>
                    <a:pt x="357" y="142"/>
                    <a:pt x="350" y="142"/>
                    <a:pt x="352" y="136"/>
                  </a:cubicBezTo>
                  <a:cubicBezTo>
                    <a:pt x="355" y="130"/>
                    <a:pt x="344" y="120"/>
                    <a:pt x="343" y="124"/>
                  </a:cubicBezTo>
                  <a:close/>
                  <a:moveTo>
                    <a:pt x="358" y="103"/>
                  </a:moveTo>
                  <a:cubicBezTo>
                    <a:pt x="364" y="103"/>
                    <a:pt x="368" y="102"/>
                    <a:pt x="372" y="100"/>
                  </a:cubicBezTo>
                  <a:cubicBezTo>
                    <a:pt x="377" y="99"/>
                    <a:pt x="370" y="99"/>
                    <a:pt x="373" y="94"/>
                  </a:cubicBezTo>
                  <a:cubicBezTo>
                    <a:pt x="376" y="90"/>
                    <a:pt x="365" y="90"/>
                    <a:pt x="365" y="91"/>
                  </a:cubicBezTo>
                  <a:cubicBezTo>
                    <a:pt x="364" y="93"/>
                    <a:pt x="350" y="83"/>
                    <a:pt x="348" y="86"/>
                  </a:cubicBezTo>
                  <a:cubicBezTo>
                    <a:pt x="346" y="89"/>
                    <a:pt x="353" y="103"/>
                    <a:pt x="358" y="103"/>
                  </a:cubicBezTo>
                  <a:close/>
                  <a:moveTo>
                    <a:pt x="387" y="105"/>
                  </a:moveTo>
                  <a:cubicBezTo>
                    <a:pt x="386" y="103"/>
                    <a:pt x="359" y="106"/>
                    <a:pt x="364" y="109"/>
                  </a:cubicBezTo>
                  <a:cubicBezTo>
                    <a:pt x="371" y="114"/>
                    <a:pt x="388" y="107"/>
                    <a:pt x="387" y="105"/>
                  </a:cubicBezTo>
                  <a:close/>
                  <a:moveTo>
                    <a:pt x="383" y="157"/>
                  </a:moveTo>
                  <a:cubicBezTo>
                    <a:pt x="390" y="156"/>
                    <a:pt x="386" y="149"/>
                    <a:pt x="379" y="143"/>
                  </a:cubicBezTo>
                  <a:cubicBezTo>
                    <a:pt x="372" y="138"/>
                    <a:pt x="356" y="149"/>
                    <a:pt x="359" y="151"/>
                  </a:cubicBezTo>
                  <a:cubicBezTo>
                    <a:pt x="362" y="154"/>
                    <a:pt x="377" y="157"/>
                    <a:pt x="383" y="157"/>
                  </a:cubicBezTo>
                  <a:close/>
                  <a:moveTo>
                    <a:pt x="337" y="207"/>
                  </a:moveTo>
                  <a:cubicBezTo>
                    <a:pt x="345" y="212"/>
                    <a:pt x="343" y="203"/>
                    <a:pt x="352" y="203"/>
                  </a:cubicBezTo>
                  <a:cubicBezTo>
                    <a:pt x="361" y="203"/>
                    <a:pt x="361" y="189"/>
                    <a:pt x="362" y="183"/>
                  </a:cubicBezTo>
                  <a:cubicBezTo>
                    <a:pt x="364" y="178"/>
                    <a:pt x="355" y="178"/>
                    <a:pt x="357" y="182"/>
                  </a:cubicBezTo>
                  <a:cubicBezTo>
                    <a:pt x="360" y="186"/>
                    <a:pt x="357" y="190"/>
                    <a:pt x="356" y="185"/>
                  </a:cubicBezTo>
                  <a:cubicBezTo>
                    <a:pt x="356" y="181"/>
                    <a:pt x="349" y="185"/>
                    <a:pt x="346" y="181"/>
                  </a:cubicBezTo>
                  <a:cubicBezTo>
                    <a:pt x="344" y="178"/>
                    <a:pt x="354" y="178"/>
                    <a:pt x="357" y="173"/>
                  </a:cubicBezTo>
                  <a:cubicBezTo>
                    <a:pt x="359" y="168"/>
                    <a:pt x="349" y="169"/>
                    <a:pt x="351" y="165"/>
                  </a:cubicBezTo>
                  <a:cubicBezTo>
                    <a:pt x="354" y="162"/>
                    <a:pt x="335" y="166"/>
                    <a:pt x="341" y="168"/>
                  </a:cubicBezTo>
                  <a:cubicBezTo>
                    <a:pt x="346" y="170"/>
                    <a:pt x="341" y="173"/>
                    <a:pt x="336" y="169"/>
                  </a:cubicBezTo>
                  <a:cubicBezTo>
                    <a:pt x="331" y="166"/>
                    <a:pt x="317" y="172"/>
                    <a:pt x="322" y="176"/>
                  </a:cubicBezTo>
                  <a:cubicBezTo>
                    <a:pt x="326" y="179"/>
                    <a:pt x="338" y="174"/>
                    <a:pt x="331" y="183"/>
                  </a:cubicBezTo>
                  <a:cubicBezTo>
                    <a:pt x="324" y="192"/>
                    <a:pt x="321" y="180"/>
                    <a:pt x="315" y="181"/>
                  </a:cubicBezTo>
                  <a:cubicBezTo>
                    <a:pt x="309" y="183"/>
                    <a:pt x="311" y="190"/>
                    <a:pt x="321" y="193"/>
                  </a:cubicBezTo>
                  <a:cubicBezTo>
                    <a:pt x="331" y="196"/>
                    <a:pt x="330" y="201"/>
                    <a:pt x="337" y="207"/>
                  </a:cubicBezTo>
                  <a:close/>
                  <a:moveTo>
                    <a:pt x="396" y="150"/>
                  </a:moveTo>
                  <a:cubicBezTo>
                    <a:pt x="398" y="157"/>
                    <a:pt x="401" y="152"/>
                    <a:pt x="405" y="155"/>
                  </a:cubicBezTo>
                  <a:cubicBezTo>
                    <a:pt x="409" y="158"/>
                    <a:pt x="415" y="159"/>
                    <a:pt x="418" y="156"/>
                  </a:cubicBezTo>
                  <a:cubicBezTo>
                    <a:pt x="421" y="154"/>
                    <a:pt x="423" y="152"/>
                    <a:pt x="424" y="154"/>
                  </a:cubicBezTo>
                  <a:cubicBezTo>
                    <a:pt x="426" y="158"/>
                    <a:pt x="433" y="159"/>
                    <a:pt x="451" y="159"/>
                  </a:cubicBezTo>
                  <a:cubicBezTo>
                    <a:pt x="468" y="159"/>
                    <a:pt x="463" y="152"/>
                    <a:pt x="468" y="155"/>
                  </a:cubicBezTo>
                  <a:cubicBezTo>
                    <a:pt x="473" y="158"/>
                    <a:pt x="485" y="158"/>
                    <a:pt x="490" y="156"/>
                  </a:cubicBezTo>
                  <a:cubicBezTo>
                    <a:pt x="495" y="155"/>
                    <a:pt x="497" y="148"/>
                    <a:pt x="497" y="144"/>
                  </a:cubicBezTo>
                  <a:cubicBezTo>
                    <a:pt x="497" y="140"/>
                    <a:pt x="458" y="137"/>
                    <a:pt x="452" y="140"/>
                  </a:cubicBezTo>
                  <a:cubicBezTo>
                    <a:pt x="445" y="144"/>
                    <a:pt x="434" y="139"/>
                    <a:pt x="429" y="142"/>
                  </a:cubicBezTo>
                  <a:cubicBezTo>
                    <a:pt x="423" y="144"/>
                    <a:pt x="425" y="138"/>
                    <a:pt x="416" y="138"/>
                  </a:cubicBezTo>
                  <a:cubicBezTo>
                    <a:pt x="406" y="137"/>
                    <a:pt x="416" y="132"/>
                    <a:pt x="418" y="130"/>
                  </a:cubicBezTo>
                  <a:cubicBezTo>
                    <a:pt x="420" y="128"/>
                    <a:pt x="403" y="122"/>
                    <a:pt x="397" y="124"/>
                  </a:cubicBezTo>
                  <a:cubicBezTo>
                    <a:pt x="390" y="125"/>
                    <a:pt x="386" y="122"/>
                    <a:pt x="380" y="119"/>
                  </a:cubicBezTo>
                  <a:cubicBezTo>
                    <a:pt x="373" y="116"/>
                    <a:pt x="356" y="117"/>
                    <a:pt x="359" y="122"/>
                  </a:cubicBezTo>
                  <a:cubicBezTo>
                    <a:pt x="362" y="125"/>
                    <a:pt x="382" y="133"/>
                    <a:pt x="385" y="129"/>
                  </a:cubicBezTo>
                  <a:cubicBezTo>
                    <a:pt x="387" y="125"/>
                    <a:pt x="392" y="133"/>
                    <a:pt x="395" y="137"/>
                  </a:cubicBezTo>
                  <a:cubicBezTo>
                    <a:pt x="398" y="141"/>
                    <a:pt x="393" y="143"/>
                    <a:pt x="396" y="150"/>
                  </a:cubicBezTo>
                  <a:close/>
                  <a:moveTo>
                    <a:pt x="414" y="108"/>
                  </a:moveTo>
                  <a:cubicBezTo>
                    <a:pt x="407" y="104"/>
                    <a:pt x="399" y="111"/>
                    <a:pt x="406" y="114"/>
                  </a:cubicBezTo>
                  <a:cubicBezTo>
                    <a:pt x="412" y="116"/>
                    <a:pt x="420" y="111"/>
                    <a:pt x="414" y="108"/>
                  </a:cubicBezTo>
                  <a:close/>
                  <a:moveTo>
                    <a:pt x="362" y="68"/>
                  </a:moveTo>
                  <a:cubicBezTo>
                    <a:pt x="368" y="70"/>
                    <a:pt x="365" y="74"/>
                    <a:pt x="370" y="76"/>
                  </a:cubicBezTo>
                  <a:cubicBezTo>
                    <a:pt x="376" y="79"/>
                    <a:pt x="392" y="73"/>
                    <a:pt x="394" y="77"/>
                  </a:cubicBezTo>
                  <a:cubicBezTo>
                    <a:pt x="395" y="81"/>
                    <a:pt x="377" y="81"/>
                    <a:pt x="380" y="84"/>
                  </a:cubicBezTo>
                  <a:cubicBezTo>
                    <a:pt x="382" y="86"/>
                    <a:pt x="392" y="90"/>
                    <a:pt x="391" y="92"/>
                  </a:cubicBezTo>
                  <a:cubicBezTo>
                    <a:pt x="390" y="94"/>
                    <a:pt x="408" y="100"/>
                    <a:pt x="410" y="98"/>
                  </a:cubicBezTo>
                  <a:cubicBezTo>
                    <a:pt x="412" y="95"/>
                    <a:pt x="417" y="96"/>
                    <a:pt x="421" y="97"/>
                  </a:cubicBezTo>
                  <a:cubicBezTo>
                    <a:pt x="426" y="99"/>
                    <a:pt x="426" y="86"/>
                    <a:pt x="430" y="88"/>
                  </a:cubicBezTo>
                  <a:cubicBezTo>
                    <a:pt x="433" y="91"/>
                    <a:pt x="432" y="84"/>
                    <a:pt x="438" y="82"/>
                  </a:cubicBezTo>
                  <a:cubicBezTo>
                    <a:pt x="443" y="79"/>
                    <a:pt x="451" y="79"/>
                    <a:pt x="451" y="77"/>
                  </a:cubicBezTo>
                  <a:cubicBezTo>
                    <a:pt x="452" y="75"/>
                    <a:pt x="450" y="73"/>
                    <a:pt x="443" y="73"/>
                  </a:cubicBezTo>
                  <a:cubicBezTo>
                    <a:pt x="437" y="74"/>
                    <a:pt x="433" y="72"/>
                    <a:pt x="436" y="68"/>
                  </a:cubicBezTo>
                  <a:cubicBezTo>
                    <a:pt x="438" y="64"/>
                    <a:pt x="428" y="63"/>
                    <a:pt x="432" y="61"/>
                  </a:cubicBezTo>
                  <a:cubicBezTo>
                    <a:pt x="436" y="58"/>
                    <a:pt x="425" y="55"/>
                    <a:pt x="426" y="59"/>
                  </a:cubicBezTo>
                  <a:cubicBezTo>
                    <a:pt x="427" y="63"/>
                    <a:pt x="420" y="59"/>
                    <a:pt x="419" y="56"/>
                  </a:cubicBezTo>
                  <a:cubicBezTo>
                    <a:pt x="418" y="52"/>
                    <a:pt x="403" y="50"/>
                    <a:pt x="394" y="42"/>
                  </a:cubicBezTo>
                  <a:cubicBezTo>
                    <a:pt x="384" y="33"/>
                    <a:pt x="374" y="39"/>
                    <a:pt x="380" y="40"/>
                  </a:cubicBezTo>
                  <a:cubicBezTo>
                    <a:pt x="385" y="41"/>
                    <a:pt x="385" y="44"/>
                    <a:pt x="380" y="43"/>
                  </a:cubicBezTo>
                  <a:cubicBezTo>
                    <a:pt x="376" y="43"/>
                    <a:pt x="367" y="44"/>
                    <a:pt x="375" y="47"/>
                  </a:cubicBezTo>
                  <a:cubicBezTo>
                    <a:pt x="382" y="49"/>
                    <a:pt x="374" y="51"/>
                    <a:pt x="368" y="51"/>
                  </a:cubicBezTo>
                  <a:cubicBezTo>
                    <a:pt x="362" y="51"/>
                    <a:pt x="362" y="58"/>
                    <a:pt x="370" y="59"/>
                  </a:cubicBezTo>
                  <a:cubicBezTo>
                    <a:pt x="377" y="61"/>
                    <a:pt x="372" y="65"/>
                    <a:pt x="365" y="63"/>
                  </a:cubicBezTo>
                  <a:cubicBezTo>
                    <a:pt x="359" y="62"/>
                    <a:pt x="357" y="65"/>
                    <a:pt x="362" y="68"/>
                  </a:cubicBezTo>
                  <a:close/>
                  <a:moveTo>
                    <a:pt x="406" y="32"/>
                  </a:moveTo>
                  <a:cubicBezTo>
                    <a:pt x="411" y="29"/>
                    <a:pt x="415" y="31"/>
                    <a:pt x="410" y="33"/>
                  </a:cubicBezTo>
                  <a:cubicBezTo>
                    <a:pt x="406" y="36"/>
                    <a:pt x="407" y="37"/>
                    <a:pt x="413" y="37"/>
                  </a:cubicBezTo>
                  <a:cubicBezTo>
                    <a:pt x="420" y="36"/>
                    <a:pt x="411" y="38"/>
                    <a:pt x="411" y="42"/>
                  </a:cubicBezTo>
                  <a:cubicBezTo>
                    <a:pt x="411" y="46"/>
                    <a:pt x="418" y="43"/>
                    <a:pt x="418" y="47"/>
                  </a:cubicBezTo>
                  <a:cubicBezTo>
                    <a:pt x="419" y="51"/>
                    <a:pt x="434" y="52"/>
                    <a:pt x="439" y="48"/>
                  </a:cubicBezTo>
                  <a:cubicBezTo>
                    <a:pt x="443" y="43"/>
                    <a:pt x="442" y="49"/>
                    <a:pt x="441" y="52"/>
                  </a:cubicBezTo>
                  <a:cubicBezTo>
                    <a:pt x="441" y="54"/>
                    <a:pt x="463" y="57"/>
                    <a:pt x="464" y="53"/>
                  </a:cubicBezTo>
                  <a:cubicBezTo>
                    <a:pt x="465" y="50"/>
                    <a:pt x="468" y="51"/>
                    <a:pt x="473" y="52"/>
                  </a:cubicBezTo>
                  <a:cubicBezTo>
                    <a:pt x="477" y="53"/>
                    <a:pt x="498" y="48"/>
                    <a:pt x="498" y="44"/>
                  </a:cubicBezTo>
                  <a:cubicBezTo>
                    <a:pt x="499" y="40"/>
                    <a:pt x="505" y="46"/>
                    <a:pt x="498" y="51"/>
                  </a:cubicBezTo>
                  <a:cubicBezTo>
                    <a:pt x="492" y="56"/>
                    <a:pt x="478" y="55"/>
                    <a:pt x="472" y="57"/>
                  </a:cubicBezTo>
                  <a:cubicBezTo>
                    <a:pt x="466" y="58"/>
                    <a:pt x="476" y="63"/>
                    <a:pt x="482" y="67"/>
                  </a:cubicBezTo>
                  <a:cubicBezTo>
                    <a:pt x="488" y="72"/>
                    <a:pt x="474" y="69"/>
                    <a:pt x="468" y="63"/>
                  </a:cubicBezTo>
                  <a:cubicBezTo>
                    <a:pt x="463" y="57"/>
                    <a:pt x="450" y="57"/>
                    <a:pt x="443" y="58"/>
                  </a:cubicBezTo>
                  <a:cubicBezTo>
                    <a:pt x="436" y="58"/>
                    <a:pt x="438" y="71"/>
                    <a:pt x="443" y="71"/>
                  </a:cubicBezTo>
                  <a:cubicBezTo>
                    <a:pt x="448" y="71"/>
                    <a:pt x="453" y="72"/>
                    <a:pt x="458" y="80"/>
                  </a:cubicBezTo>
                  <a:cubicBezTo>
                    <a:pt x="463" y="88"/>
                    <a:pt x="474" y="86"/>
                    <a:pt x="474" y="90"/>
                  </a:cubicBezTo>
                  <a:cubicBezTo>
                    <a:pt x="474" y="93"/>
                    <a:pt x="460" y="87"/>
                    <a:pt x="452" y="86"/>
                  </a:cubicBezTo>
                  <a:cubicBezTo>
                    <a:pt x="445" y="84"/>
                    <a:pt x="432" y="89"/>
                    <a:pt x="432" y="95"/>
                  </a:cubicBezTo>
                  <a:cubicBezTo>
                    <a:pt x="431" y="100"/>
                    <a:pt x="443" y="100"/>
                    <a:pt x="451" y="95"/>
                  </a:cubicBezTo>
                  <a:cubicBezTo>
                    <a:pt x="459" y="91"/>
                    <a:pt x="453" y="97"/>
                    <a:pt x="449" y="100"/>
                  </a:cubicBezTo>
                  <a:cubicBezTo>
                    <a:pt x="445" y="104"/>
                    <a:pt x="458" y="107"/>
                    <a:pt x="458" y="111"/>
                  </a:cubicBezTo>
                  <a:cubicBezTo>
                    <a:pt x="458" y="115"/>
                    <a:pt x="449" y="114"/>
                    <a:pt x="448" y="110"/>
                  </a:cubicBezTo>
                  <a:cubicBezTo>
                    <a:pt x="447" y="106"/>
                    <a:pt x="443" y="102"/>
                    <a:pt x="434" y="103"/>
                  </a:cubicBezTo>
                  <a:cubicBezTo>
                    <a:pt x="425" y="103"/>
                    <a:pt x="427" y="110"/>
                    <a:pt x="433" y="110"/>
                  </a:cubicBezTo>
                  <a:cubicBezTo>
                    <a:pt x="438" y="111"/>
                    <a:pt x="439" y="115"/>
                    <a:pt x="432" y="115"/>
                  </a:cubicBezTo>
                  <a:cubicBezTo>
                    <a:pt x="426" y="115"/>
                    <a:pt x="411" y="120"/>
                    <a:pt x="416" y="124"/>
                  </a:cubicBezTo>
                  <a:cubicBezTo>
                    <a:pt x="421" y="128"/>
                    <a:pt x="439" y="124"/>
                    <a:pt x="442" y="127"/>
                  </a:cubicBezTo>
                  <a:cubicBezTo>
                    <a:pt x="446" y="129"/>
                    <a:pt x="454" y="130"/>
                    <a:pt x="457" y="127"/>
                  </a:cubicBezTo>
                  <a:cubicBezTo>
                    <a:pt x="459" y="124"/>
                    <a:pt x="466" y="125"/>
                    <a:pt x="473" y="125"/>
                  </a:cubicBezTo>
                  <a:cubicBezTo>
                    <a:pt x="480" y="125"/>
                    <a:pt x="482" y="127"/>
                    <a:pt x="485" y="129"/>
                  </a:cubicBezTo>
                  <a:cubicBezTo>
                    <a:pt x="488" y="132"/>
                    <a:pt x="494" y="131"/>
                    <a:pt x="498" y="128"/>
                  </a:cubicBezTo>
                  <a:cubicBezTo>
                    <a:pt x="502" y="125"/>
                    <a:pt x="502" y="125"/>
                    <a:pt x="507" y="125"/>
                  </a:cubicBezTo>
                  <a:cubicBezTo>
                    <a:pt x="512" y="125"/>
                    <a:pt x="513" y="122"/>
                    <a:pt x="510" y="118"/>
                  </a:cubicBezTo>
                  <a:cubicBezTo>
                    <a:pt x="508" y="114"/>
                    <a:pt x="502" y="121"/>
                    <a:pt x="501" y="118"/>
                  </a:cubicBezTo>
                  <a:cubicBezTo>
                    <a:pt x="500" y="115"/>
                    <a:pt x="494" y="114"/>
                    <a:pt x="484" y="115"/>
                  </a:cubicBezTo>
                  <a:cubicBezTo>
                    <a:pt x="474" y="117"/>
                    <a:pt x="478" y="109"/>
                    <a:pt x="484" y="110"/>
                  </a:cubicBezTo>
                  <a:cubicBezTo>
                    <a:pt x="491" y="112"/>
                    <a:pt x="499" y="112"/>
                    <a:pt x="506" y="110"/>
                  </a:cubicBezTo>
                  <a:cubicBezTo>
                    <a:pt x="512" y="108"/>
                    <a:pt x="507" y="105"/>
                    <a:pt x="507" y="102"/>
                  </a:cubicBezTo>
                  <a:cubicBezTo>
                    <a:pt x="507" y="99"/>
                    <a:pt x="515" y="101"/>
                    <a:pt x="522" y="101"/>
                  </a:cubicBezTo>
                  <a:cubicBezTo>
                    <a:pt x="528" y="101"/>
                    <a:pt x="538" y="91"/>
                    <a:pt x="538" y="84"/>
                  </a:cubicBezTo>
                  <a:cubicBezTo>
                    <a:pt x="538" y="78"/>
                    <a:pt x="524" y="80"/>
                    <a:pt x="517" y="80"/>
                  </a:cubicBezTo>
                  <a:cubicBezTo>
                    <a:pt x="509" y="80"/>
                    <a:pt x="521" y="74"/>
                    <a:pt x="535" y="75"/>
                  </a:cubicBezTo>
                  <a:cubicBezTo>
                    <a:pt x="548" y="76"/>
                    <a:pt x="542" y="70"/>
                    <a:pt x="545" y="68"/>
                  </a:cubicBezTo>
                  <a:cubicBezTo>
                    <a:pt x="547" y="66"/>
                    <a:pt x="554" y="70"/>
                    <a:pt x="560" y="69"/>
                  </a:cubicBezTo>
                  <a:cubicBezTo>
                    <a:pt x="567" y="67"/>
                    <a:pt x="563" y="62"/>
                    <a:pt x="567" y="62"/>
                  </a:cubicBezTo>
                  <a:cubicBezTo>
                    <a:pt x="570" y="62"/>
                    <a:pt x="578" y="57"/>
                    <a:pt x="593" y="48"/>
                  </a:cubicBezTo>
                  <a:cubicBezTo>
                    <a:pt x="607" y="40"/>
                    <a:pt x="619" y="42"/>
                    <a:pt x="619" y="37"/>
                  </a:cubicBezTo>
                  <a:cubicBezTo>
                    <a:pt x="620" y="32"/>
                    <a:pt x="599" y="37"/>
                    <a:pt x="595" y="36"/>
                  </a:cubicBezTo>
                  <a:cubicBezTo>
                    <a:pt x="592" y="34"/>
                    <a:pt x="610" y="30"/>
                    <a:pt x="614" y="31"/>
                  </a:cubicBezTo>
                  <a:cubicBezTo>
                    <a:pt x="619" y="32"/>
                    <a:pt x="624" y="31"/>
                    <a:pt x="639" y="24"/>
                  </a:cubicBezTo>
                  <a:cubicBezTo>
                    <a:pt x="654" y="17"/>
                    <a:pt x="647" y="15"/>
                    <a:pt x="641" y="16"/>
                  </a:cubicBezTo>
                  <a:cubicBezTo>
                    <a:pt x="635" y="17"/>
                    <a:pt x="628" y="15"/>
                    <a:pt x="629" y="11"/>
                  </a:cubicBezTo>
                  <a:cubicBezTo>
                    <a:pt x="629" y="7"/>
                    <a:pt x="620" y="11"/>
                    <a:pt x="619" y="9"/>
                  </a:cubicBezTo>
                  <a:cubicBezTo>
                    <a:pt x="619" y="7"/>
                    <a:pt x="610" y="8"/>
                    <a:pt x="601" y="11"/>
                  </a:cubicBezTo>
                  <a:cubicBezTo>
                    <a:pt x="592" y="15"/>
                    <a:pt x="600" y="8"/>
                    <a:pt x="604" y="6"/>
                  </a:cubicBezTo>
                  <a:cubicBezTo>
                    <a:pt x="608" y="5"/>
                    <a:pt x="581" y="6"/>
                    <a:pt x="576" y="3"/>
                  </a:cubicBezTo>
                  <a:cubicBezTo>
                    <a:pt x="571" y="0"/>
                    <a:pt x="566" y="8"/>
                    <a:pt x="562" y="4"/>
                  </a:cubicBezTo>
                  <a:cubicBezTo>
                    <a:pt x="558" y="0"/>
                    <a:pt x="547" y="3"/>
                    <a:pt x="548" y="7"/>
                  </a:cubicBezTo>
                  <a:cubicBezTo>
                    <a:pt x="549" y="10"/>
                    <a:pt x="546" y="10"/>
                    <a:pt x="542" y="6"/>
                  </a:cubicBezTo>
                  <a:cubicBezTo>
                    <a:pt x="538" y="3"/>
                    <a:pt x="529" y="7"/>
                    <a:pt x="522" y="6"/>
                  </a:cubicBezTo>
                  <a:cubicBezTo>
                    <a:pt x="514" y="5"/>
                    <a:pt x="518" y="12"/>
                    <a:pt x="509" y="8"/>
                  </a:cubicBezTo>
                  <a:cubicBezTo>
                    <a:pt x="501" y="5"/>
                    <a:pt x="492" y="6"/>
                    <a:pt x="495" y="7"/>
                  </a:cubicBezTo>
                  <a:cubicBezTo>
                    <a:pt x="497" y="8"/>
                    <a:pt x="494" y="11"/>
                    <a:pt x="491" y="10"/>
                  </a:cubicBezTo>
                  <a:cubicBezTo>
                    <a:pt x="487" y="8"/>
                    <a:pt x="484" y="10"/>
                    <a:pt x="486" y="13"/>
                  </a:cubicBezTo>
                  <a:cubicBezTo>
                    <a:pt x="487" y="17"/>
                    <a:pt x="472" y="12"/>
                    <a:pt x="472" y="16"/>
                  </a:cubicBezTo>
                  <a:cubicBezTo>
                    <a:pt x="472" y="20"/>
                    <a:pt x="467" y="22"/>
                    <a:pt x="463" y="19"/>
                  </a:cubicBezTo>
                  <a:cubicBezTo>
                    <a:pt x="458" y="15"/>
                    <a:pt x="445" y="14"/>
                    <a:pt x="449" y="17"/>
                  </a:cubicBezTo>
                  <a:cubicBezTo>
                    <a:pt x="453" y="21"/>
                    <a:pt x="437" y="19"/>
                    <a:pt x="441" y="22"/>
                  </a:cubicBezTo>
                  <a:cubicBezTo>
                    <a:pt x="445" y="25"/>
                    <a:pt x="436" y="28"/>
                    <a:pt x="436" y="26"/>
                  </a:cubicBezTo>
                  <a:cubicBezTo>
                    <a:pt x="436" y="24"/>
                    <a:pt x="427" y="21"/>
                    <a:pt x="423" y="24"/>
                  </a:cubicBezTo>
                  <a:cubicBezTo>
                    <a:pt x="420" y="27"/>
                    <a:pt x="418" y="31"/>
                    <a:pt x="417" y="29"/>
                  </a:cubicBezTo>
                  <a:cubicBezTo>
                    <a:pt x="415" y="27"/>
                    <a:pt x="407" y="28"/>
                    <a:pt x="400" y="31"/>
                  </a:cubicBezTo>
                  <a:cubicBezTo>
                    <a:pt x="392" y="33"/>
                    <a:pt x="401" y="36"/>
                    <a:pt x="406" y="32"/>
                  </a:cubicBezTo>
                  <a:close/>
                  <a:moveTo>
                    <a:pt x="496" y="340"/>
                  </a:moveTo>
                  <a:cubicBezTo>
                    <a:pt x="498" y="340"/>
                    <a:pt x="503" y="331"/>
                    <a:pt x="497" y="331"/>
                  </a:cubicBezTo>
                  <a:cubicBezTo>
                    <a:pt x="490" y="332"/>
                    <a:pt x="492" y="341"/>
                    <a:pt x="496" y="340"/>
                  </a:cubicBezTo>
                  <a:close/>
                  <a:moveTo>
                    <a:pt x="464" y="332"/>
                  </a:moveTo>
                  <a:cubicBezTo>
                    <a:pt x="470" y="336"/>
                    <a:pt x="478" y="326"/>
                    <a:pt x="478" y="323"/>
                  </a:cubicBezTo>
                  <a:cubicBezTo>
                    <a:pt x="477" y="321"/>
                    <a:pt x="457" y="328"/>
                    <a:pt x="464" y="332"/>
                  </a:cubicBezTo>
                  <a:close/>
                  <a:moveTo>
                    <a:pt x="490" y="313"/>
                  </a:moveTo>
                  <a:cubicBezTo>
                    <a:pt x="491" y="309"/>
                    <a:pt x="478" y="308"/>
                    <a:pt x="479" y="304"/>
                  </a:cubicBezTo>
                  <a:cubicBezTo>
                    <a:pt x="479" y="300"/>
                    <a:pt x="467" y="297"/>
                    <a:pt x="463" y="295"/>
                  </a:cubicBezTo>
                  <a:cubicBezTo>
                    <a:pt x="459" y="292"/>
                    <a:pt x="453" y="291"/>
                    <a:pt x="453" y="287"/>
                  </a:cubicBezTo>
                  <a:cubicBezTo>
                    <a:pt x="453" y="283"/>
                    <a:pt x="445" y="286"/>
                    <a:pt x="444" y="292"/>
                  </a:cubicBezTo>
                  <a:cubicBezTo>
                    <a:pt x="444" y="299"/>
                    <a:pt x="440" y="297"/>
                    <a:pt x="442" y="303"/>
                  </a:cubicBezTo>
                  <a:cubicBezTo>
                    <a:pt x="444" y="310"/>
                    <a:pt x="434" y="311"/>
                    <a:pt x="435" y="314"/>
                  </a:cubicBezTo>
                  <a:cubicBezTo>
                    <a:pt x="436" y="317"/>
                    <a:pt x="441" y="314"/>
                    <a:pt x="445" y="314"/>
                  </a:cubicBezTo>
                  <a:cubicBezTo>
                    <a:pt x="450" y="314"/>
                    <a:pt x="444" y="320"/>
                    <a:pt x="450" y="320"/>
                  </a:cubicBezTo>
                  <a:cubicBezTo>
                    <a:pt x="454" y="321"/>
                    <a:pt x="461" y="316"/>
                    <a:pt x="463" y="313"/>
                  </a:cubicBezTo>
                  <a:cubicBezTo>
                    <a:pt x="465" y="310"/>
                    <a:pt x="468" y="309"/>
                    <a:pt x="473" y="312"/>
                  </a:cubicBezTo>
                  <a:cubicBezTo>
                    <a:pt x="478" y="316"/>
                    <a:pt x="489" y="316"/>
                    <a:pt x="490" y="313"/>
                  </a:cubicBezTo>
                  <a:close/>
                  <a:moveTo>
                    <a:pt x="606" y="281"/>
                  </a:moveTo>
                  <a:cubicBezTo>
                    <a:pt x="611" y="282"/>
                    <a:pt x="611" y="287"/>
                    <a:pt x="618" y="293"/>
                  </a:cubicBezTo>
                  <a:cubicBezTo>
                    <a:pt x="625" y="298"/>
                    <a:pt x="626" y="295"/>
                    <a:pt x="627" y="291"/>
                  </a:cubicBezTo>
                  <a:cubicBezTo>
                    <a:pt x="628" y="287"/>
                    <a:pt x="635" y="290"/>
                    <a:pt x="635" y="286"/>
                  </a:cubicBezTo>
                  <a:cubicBezTo>
                    <a:pt x="635" y="282"/>
                    <a:pt x="641" y="277"/>
                    <a:pt x="645" y="276"/>
                  </a:cubicBezTo>
                  <a:cubicBezTo>
                    <a:pt x="650" y="274"/>
                    <a:pt x="642" y="270"/>
                    <a:pt x="636" y="270"/>
                  </a:cubicBezTo>
                  <a:cubicBezTo>
                    <a:pt x="630" y="270"/>
                    <a:pt x="629" y="266"/>
                    <a:pt x="629" y="264"/>
                  </a:cubicBezTo>
                  <a:cubicBezTo>
                    <a:pt x="629" y="261"/>
                    <a:pt x="619" y="255"/>
                    <a:pt x="615" y="256"/>
                  </a:cubicBezTo>
                  <a:cubicBezTo>
                    <a:pt x="611" y="257"/>
                    <a:pt x="605" y="252"/>
                    <a:pt x="601" y="251"/>
                  </a:cubicBezTo>
                  <a:cubicBezTo>
                    <a:pt x="596" y="251"/>
                    <a:pt x="589" y="247"/>
                    <a:pt x="590" y="242"/>
                  </a:cubicBezTo>
                  <a:cubicBezTo>
                    <a:pt x="591" y="237"/>
                    <a:pt x="599" y="244"/>
                    <a:pt x="601" y="240"/>
                  </a:cubicBezTo>
                  <a:cubicBezTo>
                    <a:pt x="603" y="236"/>
                    <a:pt x="592" y="238"/>
                    <a:pt x="592" y="235"/>
                  </a:cubicBezTo>
                  <a:cubicBezTo>
                    <a:pt x="591" y="232"/>
                    <a:pt x="594" y="234"/>
                    <a:pt x="596" y="232"/>
                  </a:cubicBezTo>
                  <a:cubicBezTo>
                    <a:pt x="599" y="230"/>
                    <a:pt x="595" y="226"/>
                    <a:pt x="592" y="225"/>
                  </a:cubicBezTo>
                  <a:cubicBezTo>
                    <a:pt x="590" y="224"/>
                    <a:pt x="589" y="228"/>
                    <a:pt x="586" y="228"/>
                  </a:cubicBezTo>
                  <a:cubicBezTo>
                    <a:pt x="584" y="228"/>
                    <a:pt x="586" y="224"/>
                    <a:pt x="588" y="221"/>
                  </a:cubicBezTo>
                  <a:cubicBezTo>
                    <a:pt x="590" y="219"/>
                    <a:pt x="580" y="216"/>
                    <a:pt x="575" y="217"/>
                  </a:cubicBezTo>
                  <a:cubicBezTo>
                    <a:pt x="571" y="219"/>
                    <a:pt x="570" y="216"/>
                    <a:pt x="570" y="214"/>
                  </a:cubicBezTo>
                  <a:cubicBezTo>
                    <a:pt x="570" y="211"/>
                    <a:pt x="562" y="214"/>
                    <a:pt x="559" y="216"/>
                  </a:cubicBezTo>
                  <a:cubicBezTo>
                    <a:pt x="557" y="218"/>
                    <a:pt x="553" y="214"/>
                    <a:pt x="557" y="213"/>
                  </a:cubicBezTo>
                  <a:cubicBezTo>
                    <a:pt x="560" y="213"/>
                    <a:pt x="564" y="210"/>
                    <a:pt x="563" y="207"/>
                  </a:cubicBezTo>
                  <a:cubicBezTo>
                    <a:pt x="562" y="204"/>
                    <a:pt x="553" y="203"/>
                    <a:pt x="551" y="207"/>
                  </a:cubicBezTo>
                  <a:cubicBezTo>
                    <a:pt x="549" y="211"/>
                    <a:pt x="542" y="203"/>
                    <a:pt x="542" y="200"/>
                  </a:cubicBezTo>
                  <a:cubicBezTo>
                    <a:pt x="542" y="196"/>
                    <a:pt x="530" y="199"/>
                    <a:pt x="532" y="194"/>
                  </a:cubicBezTo>
                  <a:cubicBezTo>
                    <a:pt x="533" y="189"/>
                    <a:pt x="519" y="187"/>
                    <a:pt x="515" y="187"/>
                  </a:cubicBezTo>
                  <a:cubicBezTo>
                    <a:pt x="511" y="187"/>
                    <a:pt x="505" y="190"/>
                    <a:pt x="506" y="194"/>
                  </a:cubicBezTo>
                  <a:cubicBezTo>
                    <a:pt x="507" y="198"/>
                    <a:pt x="502" y="196"/>
                    <a:pt x="501" y="192"/>
                  </a:cubicBezTo>
                  <a:cubicBezTo>
                    <a:pt x="500" y="188"/>
                    <a:pt x="491" y="196"/>
                    <a:pt x="488" y="196"/>
                  </a:cubicBezTo>
                  <a:cubicBezTo>
                    <a:pt x="485" y="196"/>
                    <a:pt x="489" y="186"/>
                    <a:pt x="488" y="183"/>
                  </a:cubicBezTo>
                  <a:cubicBezTo>
                    <a:pt x="487" y="180"/>
                    <a:pt x="484" y="179"/>
                    <a:pt x="482" y="173"/>
                  </a:cubicBezTo>
                  <a:cubicBezTo>
                    <a:pt x="480" y="168"/>
                    <a:pt x="469" y="170"/>
                    <a:pt x="467" y="173"/>
                  </a:cubicBezTo>
                  <a:cubicBezTo>
                    <a:pt x="464" y="176"/>
                    <a:pt x="454" y="175"/>
                    <a:pt x="450" y="180"/>
                  </a:cubicBezTo>
                  <a:cubicBezTo>
                    <a:pt x="445" y="185"/>
                    <a:pt x="450" y="190"/>
                    <a:pt x="452" y="192"/>
                  </a:cubicBezTo>
                  <a:cubicBezTo>
                    <a:pt x="454" y="194"/>
                    <a:pt x="445" y="196"/>
                    <a:pt x="448" y="199"/>
                  </a:cubicBezTo>
                  <a:cubicBezTo>
                    <a:pt x="451" y="202"/>
                    <a:pt x="456" y="201"/>
                    <a:pt x="456" y="205"/>
                  </a:cubicBezTo>
                  <a:cubicBezTo>
                    <a:pt x="457" y="210"/>
                    <a:pt x="445" y="204"/>
                    <a:pt x="443" y="200"/>
                  </a:cubicBezTo>
                  <a:cubicBezTo>
                    <a:pt x="441" y="196"/>
                    <a:pt x="443" y="193"/>
                    <a:pt x="441" y="190"/>
                  </a:cubicBezTo>
                  <a:cubicBezTo>
                    <a:pt x="438" y="187"/>
                    <a:pt x="441" y="183"/>
                    <a:pt x="445" y="178"/>
                  </a:cubicBezTo>
                  <a:cubicBezTo>
                    <a:pt x="450" y="173"/>
                    <a:pt x="453" y="174"/>
                    <a:pt x="453" y="171"/>
                  </a:cubicBezTo>
                  <a:cubicBezTo>
                    <a:pt x="453" y="168"/>
                    <a:pt x="433" y="168"/>
                    <a:pt x="422" y="179"/>
                  </a:cubicBezTo>
                  <a:cubicBezTo>
                    <a:pt x="410" y="190"/>
                    <a:pt x="413" y="204"/>
                    <a:pt x="414" y="207"/>
                  </a:cubicBezTo>
                  <a:cubicBezTo>
                    <a:pt x="415" y="210"/>
                    <a:pt x="425" y="208"/>
                    <a:pt x="431" y="210"/>
                  </a:cubicBezTo>
                  <a:cubicBezTo>
                    <a:pt x="437" y="212"/>
                    <a:pt x="434" y="214"/>
                    <a:pt x="430" y="214"/>
                  </a:cubicBezTo>
                  <a:cubicBezTo>
                    <a:pt x="425" y="213"/>
                    <a:pt x="417" y="211"/>
                    <a:pt x="417" y="215"/>
                  </a:cubicBezTo>
                  <a:cubicBezTo>
                    <a:pt x="418" y="218"/>
                    <a:pt x="427" y="224"/>
                    <a:pt x="433" y="222"/>
                  </a:cubicBezTo>
                  <a:cubicBezTo>
                    <a:pt x="439" y="221"/>
                    <a:pt x="439" y="221"/>
                    <a:pt x="441" y="224"/>
                  </a:cubicBezTo>
                  <a:cubicBezTo>
                    <a:pt x="444" y="227"/>
                    <a:pt x="451" y="226"/>
                    <a:pt x="457" y="227"/>
                  </a:cubicBezTo>
                  <a:cubicBezTo>
                    <a:pt x="464" y="227"/>
                    <a:pt x="472" y="230"/>
                    <a:pt x="475" y="230"/>
                  </a:cubicBezTo>
                  <a:cubicBezTo>
                    <a:pt x="478" y="230"/>
                    <a:pt x="482" y="228"/>
                    <a:pt x="483" y="226"/>
                  </a:cubicBezTo>
                  <a:cubicBezTo>
                    <a:pt x="484" y="225"/>
                    <a:pt x="498" y="229"/>
                    <a:pt x="502" y="229"/>
                  </a:cubicBezTo>
                  <a:cubicBezTo>
                    <a:pt x="506" y="229"/>
                    <a:pt x="503" y="225"/>
                    <a:pt x="501" y="224"/>
                  </a:cubicBezTo>
                  <a:cubicBezTo>
                    <a:pt x="498" y="223"/>
                    <a:pt x="499" y="218"/>
                    <a:pt x="502" y="220"/>
                  </a:cubicBezTo>
                  <a:cubicBezTo>
                    <a:pt x="506" y="222"/>
                    <a:pt x="511" y="223"/>
                    <a:pt x="512" y="226"/>
                  </a:cubicBezTo>
                  <a:cubicBezTo>
                    <a:pt x="513" y="229"/>
                    <a:pt x="516" y="227"/>
                    <a:pt x="516" y="230"/>
                  </a:cubicBezTo>
                  <a:cubicBezTo>
                    <a:pt x="517" y="232"/>
                    <a:pt x="528" y="235"/>
                    <a:pt x="528" y="238"/>
                  </a:cubicBezTo>
                  <a:cubicBezTo>
                    <a:pt x="529" y="241"/>
                    <a:pt x="517" y="242"/>
                    <a:pt x="520" y="245"/>
                  </a:cubicBezTo>
                  <a:cubicBezTo>
                    <a:pt x="524" y="247"/>
                    <a:pt x="529" y="242"/>
                    <a:pt x="533" y="241"/>
                  </a:cubicBezTo>
                  <a:cubicBezTo>
                    <a:pt x="537" y="241"/>
                    <a:pt x="537" y="251"/>
                    <a:pt x="540" y="249"/>
                  </a:cubicBezTo>
                  <a:cubicBezTo>
                    <a:pt x="545" y="247"/>
                    <a:pt x="548" y="251"/>
                    <a:pt x="553" y="257"/>
                  </a:cubicBezTo>
                  <a:cubicBezTo>
                    <a:pt x="557" y="263"/>
                    <a:pt x="552" y="269"/>
                    <a:pt x="553" y="271"/>
                  </a:cubicBezTo>
                  <a:cubicBezTo>
                    <a:pt x="553" y="273"/>
                    <a:pt x="561" y="272"/>
                    <a:pt x="566" y="270"/>
                  </a:cubicBezTo>
                  <a:cubicBezTo>
                    <a:pt x="570" y="267"/>
                    <a:pt x="575" y="273"/>
                    <a:pt x="578" y="276"/>
                  </a:cubicBezTo>
                  <a:cubicBezTo>
                    <a:pt x="582" y="279"/>
                    <a:pt x="565" y="285"/>
                    <a:pt x="566" y="282"/>
                  </a:cubicBezTo>
                  <a:cubicBezTo>
                    <a:pt x="568" y="279"/>
                    <a:pt x="557" y="270"/>
                    <a:pt x="546" y="274"/>
                  </a:cubicBezTo>
                  <a:cubicBezTo>
                    <a:pt x="536" y="278"/>
                    <a:pt x="543" y="284"/>
                    <a:pt x="544" y="288"/>
                  </a:cubicBezTo>
                  <a:cubicBezTo>
                    <a:pt x="545" y="291"/>
                    <a:pt x="535" y="295"/>
                    <a:pt x="525" y="292"/>
                  </a:cubicBezTo>
                  <a:cubicBezTo>
                    <a:pt x="515" y="288"/>
                    <a:pt x="518" y="294"/>
                    <a:pt x="514" y="294"/>
                  </a:cubicBezTo>
                  <a:cubicBezTo>
                    <a:pt x="510" y="294"/>
                    <a:pt x="506" y="300"/>
                    <a:pt x="510" y="304"/>
                  </a:cubicBezTo>
                  <a:cubicBezTo>
                    <a:pt x="513" y="308"/>
                    <a:pt x="521" y="304"/>
                    <a:pt x="528" y="305"/>
                  </a:cubicBezTo>
                  <a:cubicBezTo>
                    <a:pt x="534" y="305"/>
                    <a:pt x="535" y="307"/>
                    <a:pt x="535" y="303"/>
                  </a:cubicBezTo>
                  <a:cubicBezTo>
                    <a:pt x="536" y="300"/>
                    <a:pt x="543" y="301"/>
                    <a:pt x="548" y="302"/>
                  </a:cubicBezTo>
                  <a:cubicBezTo>
                    <a:pt x="552" y="303"/>
                    <a:pt x="551" y="310"/>
                    <a:pt x="557" y="311"/>
                  </a:cubicBezTo>
                  <a:cubicBezTo>
                    <a:pt x="563" y="311"/>
                    <a:pt x="558" y="317"/>
                    <a:pt x="562" y="321"/>
                  </a:cubicBezTo>
                  <a:cubicBezTo>
                    <a:pt x="565" y="325"/>
                    <a:pt x="576" y="323"/>
                    <a:pt x="581" y="327"/>
                  </a:cubicBezTo>
                  <a:cubicBezTo>
                    <a:pt x="585" y="331"/>
                    <a:pt x="603" y="340"/>
                    <a:pt x="606" y="337"/>
                  </a:cubicBezTo>
                  <a:cubicBezTo>
                    <a:pt x="609" y="333"/>
                    <a:pt x="590" y="317"/>
                    <a:pt x="585" y="315"/>
                  </a:cubicBezTo>
                  <a:cubicBezTo>
                    <a:pt x="579" y="314"/>
                    <a:pt x="590" y="312"/>
                    <a:pt x="597" y="317"/>
                  </a:cubicBezTo>
                  <a:cubicBezTo>
                    <a:pt x="604" y="323"/>
                    <a:pt x="614" y="325"/>
                    <a:pt x="619" y="319"/>
                  </a:cubicBezTo>
                  <a:cubicBezTo>
                    <a:pt x="624" y="312"/>
                    <a:pt x="614" y="314"/>
                    <a:pt x="614" y="310"/>
                  </a:cubicBezTo>
                  <a:cubicBezTo>
                    <a:pt x="614" y="305"/>
                    <a:pt x="611" y="298"/>
                    <a:pt x="606" y="298"/>
                  </a:cubicBezTo>
                  <a:cubicBezTo>
                    <a:pt x="601" y="298"/>
                    <a:pt x="588" y="288"/>
                    <a:pt x="593" y="286"/>
                  </a:cubicBezTo>
                  <a:cubicBezTo>
                    <a:pt x="598" y="284"/>
                    <a:pt x="591" y="281"/>
                    <a:pt x="595" y="277"/>
                  </a:cubicBezTo>
                  <a:cubicBezTo>
                    <a:pt x="599" y="273"/>
                    <a:pt x="602" y="281"/>
                    <a:pt x="606" y="281"/>
                  </a:cubicBezTo>
                  <a:close/>
                  <a:moveTo>
                    <a:pt x="531" y="264"/>
                  </a:moveTo>
                  <a:cubicBezTo>
                    <a:pt x="535" y="264"/>
                    <a:pt x="535" y="257"/>
                    <a:pt x="532" y="254"/>
                  </a:cubicBezTo>
                  <a:cubicBezTo>
                    <a:pt x="530" y="251"/>
                    <a:pt x="526" y="251"/>
                    <a:pt x="522" y="251"/>
                  </a:cubicBezTo>
                  <a:cubicBezTo>
                    <a:pt x="518" y="251"/>
                    <a:pt x="511" y="257"/>
                    <a:pt x="515" y="264"/>
                  </a:cubicBezTo>
                  <a:cubicBezTo>
                    <a:pt x="518" y="270"/>
                    <a:pt x="527" y="265"/>
                    <a:pt x="531" y="264"/>
                  </a:cubicBezTo>
                  <a:close/>
                  <a:moveTo>
                    <a:pt x="487" y="171"/>
                  </a:moveTo>
                  <a:cubicBezTo>
                    <a:pt x="484" y="176"/>
                    <a:pt x="491" y="176"/>
                    <a:pt x="492" y="181"/>
                  </a:cubicBezTo>
                  <a:cubicBezTo>
                    <a:pt x="492" y="187"/>
                    <a:pt x="499" y="189"/>
                    <a:pt x="504" y="185"/>
                  </a:cubicBezTo>
                  <a:cubicBezTo>
                    <a:pt x="509" y="182"/>
                    <a:pt x="523" y="186"/>
                    <a:pt x="523" y="182"/>
                  </a:cubicBezTo>
                  <a:cubicBezTo>
                    <a:pt x="523" y="178"/>
                    <a:pt x="508" y="171"/>
                    <a:pt x="503" y="172"/>
                  </a:cubicBezTo>
                  <a:cubicBezTo>
                    <a:pt x="497" y="173"/>
                    <a:pt x="489" y="167"/>
                    <a:pt x="487" y="171"/>
                  </a:cubicBezTo>
                  <a:close/>
                  <a:moveTo>
                    <a:pt x="620" y="475"/>
                  </a:moveTo>
                  <a:cubicBezTo>
                    <a:pt x="621" y="478"/>
                    <a:pt x="642" y="486"/>
                    <a:pt x="642" y="483"/>
                  </a:cubicBezTo>
                  <a:cubicBezTo>
                    <a:pt x="643" y="479"/>
                    <a:pt x="620" y="473"/>
                    <a:pt x="620" y="475"/>
                  </a:cubicBezTo>
                  <a:close/>
                  <a:moveTo>
                    <a:pt x="711" y="496"/>
                  </a:moveTo>
                  <a:cubicBezTo>
                    <a:pt x="709" y="499"/>
                    <a:pt x="707" y="494"/>
                    <a:pt x="710" y="492"/>
                  </a:cubicBezTo>
                  <a:cubicBezTo>
                    <a:pt x="713" y="490"/>
                    <a:pt x="710" y="489"/>
                    <a:pt x="707" y="490"/>
                  </a:cubicBezTo>
                  <a:cubicBezTo>
                    <a:pt x="704" y="492"/>
                    <a:pt x="705" y="484"/>
                    <a:pt x="708" y="482"/>
                  </a:cubicBezTo>
                  <a:cubicBezTo>
                    <a:pt x="710" y="481"/>
                    <a:pt x="701" y="478"/>
                    <a:pt x="701" y="481"/>
                  </a:cubicBezTo>
                  <a:cubicBezTo>
                    <a:pt x="701" y="483"/>
                    <a:pt x="695" y="482"/>
                    <a:pt x="694" y="479"/>
                  </a:cubicBezTo>
                  <a:cubicBezTo>
                    <a:pt x="693" y="477"/>
                    <a:pt x="689" y="476"/>
                    <a:pt x="690" y="474"/>
                  </a:cubicBezTo>
                  <a:cubicBezTo>
                    <a:pt x="692" y="473"/>
                    <a:pt x="685" y="472"/>
                    <a:pt x="684" y="475"/>
                  </a:cubicBezTo>
                  <a:cubicBezTo>
                    <a:pt x="683" y="478"/>
                    <a:pt x="681" y="473"/>
                    <a:pt x="685" y="469"/>
                  </a:cubicBezTo>
                  <a:cubicBezTo>
                    <a:pt x="688" y="465"/>
                    <a:pt x="687" y="462"/>
                    <a:pt x="691" y="460"/>
                  </a:cubicBezTo>
                  <a:cubicBezTo>
                    <a:pt x="694" y="458"/>
                    <a:pt x="690" y="456"/>
                    <a:pt x="687" y="457"/>
                  </a:cubicBezTo>
                  <a:cubicBezTo>
                    <a:pt x="683" y="459"/>
                    <a:pt x="674" y="472"/>
                    <a:pt x="674" y="475"/>
                  </a:cubicBezTo>
                  <a:cubicBezTo>
                    <a:pt x="674" y="479"/>
                    <a:pt x="674" y="483"/>
                    <a:pt x="670" y="483"/>
                  </a:cubicBezTo>
                  <a:cubicBezTo>
                    <a:pt x="667" y="483"/>
                    <a:pt x="663" y="486"/>
                    <a:pt x="666" y="488"/>
                  </a:cubicBezTo>
                  <a:cubicBezTo>
                    <a:pt x="668" y="490"/>
                    <a:pt x="659" y="495"/>
                    <a:pt x="663" y="498"/>
                  </a:cubicBezTo>
                  <a:cubicBezTo>
                    <a:pt x="666" y="499"/>
                    <a:pt x="671" y="497"/>
                    <a:pt x="676" y="497"/>
                  </a:cubicBezTo>
                  <a:cubicBezTo>
                    <a:pt x="680" y="498"/>
                    <a:pt x="683" y="498"/>
                    <a:pt x="687" y="495"/>
                  </a:cubicBezTo>
                  <a:cubicBezTo>
                    <a:pt x="691" y="493"/>
                    <a:pt x="691" y="498"/>
                    <a:pt x="694" y="497"/>
                  </a:cubicBezTo>
                  <a:cubicBezTo>
                    <a:pt x="698" y="497"/>
                    <a:pt x="692" y="500"/>
                    <a:pt x="693" y="503"/>
                  </a:cubicBezTo>
                  <a:cubicBezTo>
                    <a:pt x="693" y="506"/>
                    <a:pt x="697" y="502"/>
                    <a:pt x="699" y="500"/>
                  </a:cubicBezTo>
                  <a:cubicBezTo>
                    <a:pt x="702" y="499"/>
                    <a:pt x="706" y="500"/>
                    <a:pt x="704" y="502"/>
                  </a:cubicBezTo>
                  <a:cubicBezTo>
                    <a:pt x="703" y="505"/>
                    <a:pt x="712" y="507"/>
                    <a:pt x="714" y="503"/>
                  </a:cubicBezTo>
                  <a:cubicBezTo>
                    <a:pt x="717" y="500"/>
                    <a:pt x="712" y="494"/>
                    <a:pt x="711" y="496"/>
                  </a:cubicBezTo>
                  <a:close/>
                  <a:moveTo>
                    <a:pt x="66" y="431"/>
                  </a:moveTo>
                  <a:cubicBezTo>
                    <a:pt x="60" y="434"/>
                    <a:pt x="75" y="450"/>
                    <a:pt x="78" y="448"/>
                  </a:cubicBezTo>
                  <a:cubicBezTo>
                    <a:pt x="81" y="447"/>
                    <a:pt x="75" y="440"/>
                    <a:pt x="75" y="436"/>
                  </a:cubicBezTo>
                  <a:cubicBezTo>
                    <a:pt x="75" y="432"/>
                    <a:pt x="73" y="427"/>
                    <a:pt x="66" y="431"/>
                  </a:cubicBezTo>
                  <a:close/>
                  <a:moveTo>
                    <a:pt x="654" y="512"/>
                  </a:moveTo>
                  <a:cubicBezTo>
                    <a:pt x="651" y="512"/>
                    <a:pt x="653" y="509"/>
                    <a:pt x="654" y="507"/>
                  </a:cubicBezTo>
                  <a:cubicBezTo>
                    <a:pt x="654" y="505"/>
                    <a:pt x="648" y="507"/>
                    <a:pt x="648" y="510"/>
                  </a:cubicBezTo>
                  <a:cubicBezTo>
                    <a:pt x="648" y="512"/>
                    <a:pt x="644" y="513"/>
                    <a:pt x="644" y="514"/>
                  </a:cubicBezTo>
                  <a:cubicBezTo>
                    <a:pt x="644" y="519"/>
                    <a:pt x="644" y="516"/>
                    <a:pt x="641" y="518"/>
                  </a:cubicBezTo>
                  <a:cubicBezTo>
                    <a:pt x="638" y="519"/>
                    <a:pt x="627" y="518"/>
                    <a:pt x="626" y="515"/>
                  </a:cubicBezTo>
                  <a:cubicBezTo>
                    <a:pt x="626" y="513"/>
                    <a:pt x="618" y="512"/>
                    <a:pt x="618" y="508"/>
                  </a:cubicBezTo>
                  <a:cubicBezTo>
                    <a:pt x="617" y="505"/>
                    <a:pt x="613" y="504"/>
                    <a:pt x="617" y="500"/>
                  </a:cubicBezTo>
                  <a:cubicBezTo>
                    <a:pt x="620" y="496"/>
                    <a:pt x="616" y="494"/>
                    <a:pt x="613" y="497"/>
                  </a:cubicBezTo>
                  <a:cubicBezTo>
                    <a:pt x="610" y="500"/>
                    <a:pt x="608" y="496"/>
                    <a:pt x="612" y="494"/>
                  </a:cubicBezTo>
                  <a:cubicBezTo>
                    <a:pt x="616" y="493"/>
                    <a:pt x="624" y="491"/>
                    <a:pt x="620" y="484"/>
                  </a:cubicBezTo>
                  <a:cubicBezTo>
                    <a:pt x="616" y="477"/>
                    <a:pt x="592" y="486"/>
                    <a:pt x="585" y="489"/>
                  </a:cubicBezTo>
                  <a:cubicBezTo>
                    <a:pt x="579" y="493"/>
                    <a:pt x="571" y="504"/>
                    <a:pt x="568" y="504"/>
                  </a:cubicBezTo>
                  <a:cubicBezTo>
                    <a:pt x="565" y="504"/>
                    <a:pt x="574" y="498"/>
                    <a:pt x="575" y="496"/>
                  </a:cubicBezTo>
                  <a:cubicBezTo>
                    <a:pt x="577" y="494"/>
                    <a:pt x="575" y="491"/>
                    <a:pt x="577" y="492"/>
                  </a:cubicBezTo>
                  <a:cubicBezTo>
                    <a:pt x="579" y="493"/>
                    <a:pt x="584" y="485"/>
                    <a:pt x="588" y="482"/>
                  </a:cubicBezTo>
                  <a:cubicBezTo>
                    <a:pt x="592" y="479"/>
                    <a:pt x="596" y="482"/>
                    <a:pt x="596" y="479"/>
                  </a:cubicBezTo>
                  <a:cubicBezTo>
                    <a:pt x="597" y="477"/>
                    <a:pt x="599" y="475"/>
                    <a:pt x="602" y="472"/>
                  </a:cubicBezTo>
                  <a:cubicBezTo>
                    <a:pt x="606" y="469"/>
                    <a:pt x="649" y="470"/>
                    <a:pt x="653" y="470"/>
                  </a:cubicBezTo>
                  <a:cubicBezTo>
                    <a:pt x="657" y="470"/>
                    <a:pt x="665" y="464"/>
                    <a:pt x="667" y="461"/>
                  </a:cubicBezTo>
                  <a:cubicBezTo>
                    <a:pt x="669" y="457"/>
                    <a:pt x="672" y="457"/>
                    <a:pt x="678" y="458"/>
                  </a:cubicBezTo>
                  <a:cubicBezTo>
                    <a:pt x="684" y="458"/>
                    <a:pt x="687" y="453"/>
                    <a:pt x="689" y="451"/>
                  </a:cubicBezTo>
                  <a:cubicBezTo>
                    <a:pt x="692" y="449"/>
                    <a:pt x="691" y="448"/>
                    <a:pt x="689" y="447"/>
                  </a:cubicBezTo>
                  <a:cubicBezTo>
                    <a:pt x="686" y="447"/>
                    <a:pt x="684" y="445"/>
                    <a:pt x="686" y="445"/>
                  </a:cubicBezTo>
                  <a:cubicBezTo>
                    <a:pt x="689" y="445"/>
                    <a:pt x="690" y="443"/>
                    <a:pt x="691" y="440"/>
                  </a:cubicBezTo>
                  <a:cubicBezTo>
                    <a:pt x="692" y="437"/>
                    <a:pt x="690" y="438"/>
                    <a:pt x="687" y="434"/>
                  </a:cubicBezTo>
                  <a:cubicBezTo>
                    <a:pt x="683" y="430"/>
                    <a:pt x="682" y="435"/>
                    <a:pt x="678" y="435"/>
                  </a:cubicBezTo>
                  <a:cubicBezTo>
                    <a:pt x="675" y="435"/>
                    <a:pt x="681" y="430"/>
                    <a:pt x="678" y="429"/>
                  </a:cubicBezTo>
                  <a:cubicBezTo>
                    <a:pt x="675" y="427"/>
                    <a:pt x="670" y="428"/>
                    <a:pt x="665" y="432"/>
                  </a:cubicBezTo>
                  <a:cubicBezTo>
                    <a:pt x="661" y="435"/>
                    <a:pt x="661" y="432"/>
                    <a:pt x="658" y="435"/>
                  </a:cubicBezTo>
                  <a:cubicBezTo>
                    <a:pt x="654" y="439"/>
                    <a:pt x="654" y="433"/>
                    <a:pt x="656" y="432"/>
                  </a:cubicBezTo>
                  <a:cubicBezTo>
                    <a:pt x="657" y="430"/>
                    <a:pt x="659" y="432"/>
                    <a:pt x="660" y="430"/>
                  </a:cubicBezTo>
                  <a:cubicBezTo>
                    <a:pt x="662" y="428"/>
                    <a:pt x="664" y="430"/>
                    <a:pt x="668" y="427"/>
                  </a:cubicBezTo>
                  <a:cubicBezTo>
                    <a:pt x="672" y="425"/>
                    <a:pt x="675" y="426"/>
                    <a:pt x="677" y="424"/>
                  </a:cubicBezTo>
                  <a:cubicBezTo>
                    <a:pt x="678" y="422"/>
                    <a:pt x="675" y="419"/>
                    <a:pt x="671" y="420"/>
                  </a:cubicBezTo>
                  <a:cubicBezTo>
                    <a:pt x="667" y="421"/>
                    <a:pt x="664" y="415"/>
                    <a:pt x="662" y="417"/>
                  </a:cubicBezTo>
                  <a:cubicBezTo>
                    <a:pt x="659" y="418"/>
                    <a:pt x="660" y="414"/>
                    <a:pt x="657" y="416"/>
                  </a:cubicBezTo>
                  <a:cubicBezTo>
                    <a:pt x="654" y="417"/>
                    <a:pt x="652" y="415"/>
                    <a:pt x="651" y="412"/>
                  </a:cubicBezTo>
                  <a:cubicBezTo>
                    <a:pt x="650" y="408"/>
                    <a:pt x="642" y="403"/>
                    <a:pt x="637" y="401"/>
                  </a:cubicBezTo>
                  <a:cubicBezTo>
                    <a:pt x="633" y="400"/>
                    <a:pt x="636" y="397"/>
                    <a:pt x="638" y="399"/>
                  </a:cubicBezTo>
                  <a:cubicBezTo>
                    <a:pt x="641" y="401"/>
                    <a:pt x="644" y="397"/>
                    <a:pt x="645" y="396"/>
                  </a:cubicBezTo>
                  <a:cubicBezTo>
                    <a:pt x="646" y="394"/>
                    <a:pt x="643" y="392"/>
                    <a:pt x="642" y="392"/>
                  </a:cubicBezTo>
                  <a:cubicBezTo>
                    <a:pt x="640" y="392"/>
                    <a:pt x="640" y="390"/>
                    <a:pt x="641" y="388"/>
                  </a:cubicBezTo>
                  <a:cubicBezTo>
                    <a:pt x="641" y="386"/>
                    <a:pt x="636" y="384"/>
                    <a:pt x="635" y="382"/>
                  </a:cubicBezTo>
                  <a:cubicBezTo>
                    <a:pt x="635" y="380"/>
                    <a:pt x="632" y="379"/>
                    <a:pt x="632" y="377"/>
                  </a:cubicBezTo>
                  <a:cubicBezTo>
                    <a:pt x="632" y="376"/>
                    <a:pt x="629" y="373"/>
                    <a:pt x="629" y="371"/>
                  </a:cubicBezTo>
                  <a:cubicBezTo>
                    <a:pt x="629" y="369"/>
                    <a:pt x="624" y="365"/>
                    <a:pt x="624" y="362"/>
                  </a:cubicBezTo>
                  <a:cubicBezTo>
                    <a:pt x="624" y="360"/>
                    <a:pt x="621" y="358"/>
                    <a:pt x="620" y="355"/>
                  </a:cubicBezTo>
                  <a:cubicBezTo>
                    <a:pt x="619" y="352"/>
                    <a:pt x="617" y="353"/>
                    <a:pt x="616" y="358"/>
                  </a:cubicBezTo>
                  <a:cubicBezTo>
                    <a:pt x="615" y="362"/>
                    <a:pt x="611" y="362"/>
                    <a:pt x="612" y="363"/>
                  </a:cubicBezTo>
                  <a:cubicBezTo>
                    <a:pt x="615" y="366"/>
                    <a:pt x="613" y="366"/>
                    <a:pt x="611" y="368"/>
                  </a:cubicBezTo>
                  <a:cubicBezTo>
                    <a:pt x="610" y="370"/>
                    <a:pt x="612" y="372"/>
                    <a:pt x="610" y="372"/>
                  </a:cubicBezTo>
                  <a:cubicBezTo>
                    <a:pt x="607" y="372"/>
                    <a:pt x="608" y="378"/>
                    <a:pt x="607" y="376"/>
                  </a:cubicBezTo>
                  <a:cubicBezTo>
                    <a:pt x="605" y="373"/>
                    <a:pt x="602" y="374"/>
                    <a:pt x="602" y="376"/>
                  </a:cubicBezTo>
                  <a:cubicBezTo>
                    <a:pt x="602" y="379"/>
                    <a:pt x="596" y="381"/>
                    <a:pt x="594" y="381"/>
                  </a:cubicBezTo>
                  <a:cubicBezTo>
                    <a:pt x="592" y="381"/>
                    <a:pt x="592" y="376"/>
                    <a:pt x="590" y="377"/>
                  </a:cubicBezTo>
                  <a:cubicBezTo>
                    <a:pt x="588" y="379"/>
                    <a:pt x="588" y="373"/>
                    <a:pt x="585" y="373"/>
                  </a:cubicBezTo>
                  <a:cubicBezTo>
                    <a:pt x="582" y="374"/>
                    <a:pt x="580" y="373"/>
                    <a:pt x="581" y="371"/>
                  </a:cubicBezTo>
                  <a:cubicBezTo>
                    <a:pt x="582" y="368"/>
                    <a:pt x="576" y="367"/>
                    <a:pt x="578" y="365"/>
                  </a:cubicBezTo>
                  <a:cubicBezTo>
                    <a:pt x="580" y="363"/>
                    <a:pt x="577" y="361"/>
                    <a:pt x="577" y="356"/>
                  </a:cubicBezTo>
                  <a:cubicBezTo>
                    <a:pt x="576" y="351"/>
                    <a:pt x="579" y="351"/>
                    <a:pt x="579" y="349"/>
                  </a:cubicBezTo>
                  <a:cubicBezTo>
                    <a:pt x="579" y="347"/>
                    <a:pt x="577" y="347"/>
                    <a:pt x="575" y="349"/>
                  </a:cubicBezTo>
                  <a:cubicBezTo>
                    <a:pt x="573" y="350"/>
                    <a:pt x="573" y="347"/>
                    <a:pt x="571" y="347"/>
                  </a:cubicBezTo>
                  <a:cubicBezTo>
                    <a:pt x="568" y="347"/>
                    <a:pt x="561" y="347"/>
                    <a:pt x="561" y="344"/>
                  </a:cubicBezTo>
                  <a:cubicBezTo>
                    <a:pt x="561" y="340"/>
                    <a:pt x="558" y="342"/>
                    <a:pt x="557" y="339"/>
                  </a:cubicBezTo>
                  <a:cubicBezTo>
                    <a:pt x="556" y="336"/>
                    <a:pt x="553" y="338"/>
                    <a:pt x="553" y="336"/>
                  </a:cubicBezTo>
                  <a:cubicBezTo>
                    <a:pt x="553" y="334"/>
                    <a:pt x="552" y="333"/>
                    <a:pt x="550" y="333"/>
                  </a:cubicBezTo>
                  <a:cubicBezTo>
                    <a:pt x="548" y="333"/>
                    <a:pt x="547" y="330"/>
                    <a:pt x="544" y="330"/>
                  </a:cubicBezTo>
                  <a:cubicBezTo>
                    <a:pt x="541" y="330"/>
                    <a:pt x="538" y="332"/>
                    <a:pt x="536" y="333"/>
                  </a:cubicBezTo>
                  <a:cubicBezTo>
                    <a:pt x="535" y="333"/>
                    <a:pt x="530" y="330"/>
                    <a:pt x="529" y="331"/>
                  </a:cubicBezTo>
                  <a:cubicBezTo>
                    <a:pt x="527" y="333"/>
                    <a:pt x="527" y="331"/>
                    <a:pt x="522" y="329"/>
                  </a:cubicBezTo>
                  <a:cubicBezTo>
                    <a:pt x="518" y="328"/>
                    <a:pt x="512" y="328"/>
                    <a:pt x="512" y="329"/>
                  </a:cubicBezTo>
                  <a:cubicBezTo>
                    <a:pt x="511" y="331"/>
                    <a:pt x="508" y="331"/>
                    <a:pt x="508" y="335"/>
                  </a:cubicBezTo>
                  <a:cubicBezTo>
                    <a:pt x="509" y="339"/>
                    <a:pt x="513" y="338"/>
                    <a:pt x="514" y="341"/>
                  </a:cubicBezTo>
                  <a:cubicBezTo>
                    <a:pt x="514" y="343"/>
                    <a:pt x="512" y="342"/>
                    <a:pt x="512" y="345"/>
                  </a:cubicBezTo>
                  <a:cubicBezTo>
                    <a:pt x="511" y="347"/>
                    <a:pt x="509" y="347"/>
                    <a:pt x="509" y="348"/>
                  </a:cubicBezTo>
                  <a:cubicBezTo>
                    <a:pt x="509" y="350"/>
                    <a:pt x="511" y="350"/>
                    <a:pt x="512" y="353"/>
                  </a:cubicBezTo>
                  <a:cubicBezTo>
                    <a:pt x="512" y="356"/>
                    <a:pt x="514" y="356"/>
                    <a:pt x="515" y="360"/>
                  </a:cubicBezTo>
                  <a:cubicBezTo>
                    <a:pt x="515" y="364"/>
                    <a:pt x="513" y="364"/>
                    <a:pt x="512" y="364"/>
                  </a:cubicBezTo>
                  <a:cubicBezTo>
                    <a:pt x="510" y="365"/>
                    <a:pt x="512" y="367"/>
                    <a:pt x="509" y="370"/>
                  </a:cubicBezTo>
                  <a:cubicBezTo>
                    <a:pt x="507" y="372"/>
                    <a:pt x="505" y="376"/>
                    <a:pt x="507" y="377"/>
                  </a:cubicBezTo>
                  <a:cubicBezTo>
                    <a:pt x="509" y="379"/>
                    <a:pt x="516" y="382"/>
                    <a:pt x="519" y="387"/>
                  </a:cubicBezTo>
                  <a:cubicBezTo>
                    <a:pt x="522" y="392"/>
                    <a:pt x="521" y="399"/>
                    <a:pt x="520" y="405"/>
                  </a:cubicBezTo>
                  <a:cubicBezTo>
                    <a:pt x="520" y="410"/>
                    <a:pt x="514" y="411"/>
                    <a:pt x="509" y="416"/>
                  </a:cubicBezTo>
                  <a:cubicBezTo>
                    <a:pt x="505" y="420"/>
                    <a:pt x="500" y="420"/>
                    <a:pt x="498" y="420"/>
                  </a:cubicBezTo>
                  <a:cubicBezTo>
                    <a:pt x="496" y="420"/>
                    <a:pt x="497" y="424"/>
                    <a:pt x="500" y="428"/>
                  </a:cubicBezTo>
                  <a:cubicBezTo>
                    <a:pt x="503" y="431"/>
                    <a:pt x="501" y="432"/>
                    <a:pt x="502" y="436"/>
                  </a:cubicBezTo>
                  <a:cubicBezTo>
                    <a:pt x="504" y="439"/>
                    <a:pt x="502" y="442"/>
                    <a:pt x="504" y="445"/>
                  </a:cubicBezTo>
                  <a:cubicBezTo>
                    <a:pt x="507" y="449"/>
                    <a:pt x="505" y="450"/>
                    <a:pt x="503" y="452"/>
                  </a:cubicBezTo>
                  <a:cubicBezTo>
                    <a:pt x="500" y="455"/>
                    <a:pt x="504" y="453"/>
                    <a:pt x="504" y="456"/>
                  </a:cubicBezTo>
                  <a:cubicBezTo>
                    <a:pt x="504" y="459"/>
                    <a:pt x="503" y="458"/>
                    <a:pt x="500" y="456"/>
                  </a:cubicBezTo>
                  <a:cubicBezTo>
                    <a:pt x="498" y="454"/>
                    <a:pt x="496" y="459"/>
                    <a:pt x="496" y="461"/>
                  </a:cubicBezTo>
                  <a:cubicBezTo>
                    <a:pt x="496" y="463"/>
                    <a:pt x="490" y="458"/>
                    <a:pt x="489" y="458"/>
                  </a:cubicBezTo>
                  <a:cubicBezTo>
                    <a:pt x="488" y="459"/>
                    <a:pt x="489" y="455"/>
                    <a:pt x="486" y="453"/>
                  </a:cubicBezTo>
                  <a:cubicBezTo>
                    <a:pt x="483" y="450"/>
                    <a:pt x="481" y="450"/>
                    <a:pt x="481" y="447"/>
                  </a:cubicBezTo>
                  <a:cubicBezTo>
                    <a:pt x="481" y="445"/>
                    <a:pt x="475" y="443"/>
                    <a:pt x="475" y="440"/>
                  </a:cubicBezTo>
                  <a:cubicBezTo>
                    <a:pt x="475" y="437"/>
                    <a:pt x="476" y="430"/>
                    <a:pt x="474" y="428"/>
                  </a:cubicBezTo>
                  <a:cubicBezTo>
                    <a:pt x="473" y="426"/>
                    <a:pt x="474" y="423"/>
                    <a:pt x="475" y="422"/>
                  </a:cubicBezTo>
                  <a:cubicBezTo>
                    <a:pt x="476" y="420"/>
                    <a:pt x="474" y="417"/>
                    <a:pt x="471" y="417"/>
                  </a:cubicBezTo>
                  <a:cubicBezTo>
                    <a:pt x="468" y="417"/>
                    <a:pt x="463" y="415"/>
                    <a:pt x="459" y="416"/>
                  </a:cubicBezTo>
                  <a:cubicBezTo>
                    <a:pt x="454" y="416"/>
                    <a:pt x="452" y="415"/>
                    <a:pt x="450" y="414"/>
                  </a:cubicBezTo>
                  <a:cubicBezTo>
                    <a:pt x="449" y="413"/>
                    <a:pt x="445" y="410"/>
                    <a:pt x="439" y="409"/>
                  </a:cubicBezTo>
                  <a:cubicBezTo>
                    <a:pt x="434" y="407"/>
                    <a:pt x="431" y="405"/>
                    <a:pt x="431" y="403"/>
                  </a:cubicBezTo>
                  <a:cubicBezTo>
                    <a:pt x="430" y="401"/>
                    <a:pt x="425" y="400"/>
                    <a:pt x="423" y="399"/>
                  </a:cubicBezTo>
                  <a:cubicBezTo>
                    <a:pt x="422" y="397"/>
                    <a:pt x="417" y="396"/>
                    <a:pt x="415" y="396"/>
                  </a:cubicBezTo>
                  <a:cubicBezTo>
                    <a:pt x="413" y="397"/>
                    <a:pt x="407" y="392"/>
                    <a:pt x="404" y="392"/>
                  </a:cubicBezTo>
                  <a:cubicBezTo>
                    <a:pt x="401" y="392"/>
                    <a:pt x="393" y="395"/>
                    <a:pt x="392" y="396"/>
                  </a:cubicBezTo>
                  <a:cubicBezTo>
                    <a:pt x="391" y="396"/>
                    <a:pt x="392" y="393"/>
                    <a:pt x="393" y="392"/>
                  </a:cubicBezTo>
                  <a:cubicBezTo>
                    <a:pt x="394" y="390"/>
                    <a:pt x="390" y="385"/>
                    <a:pt x="390" y="382"/>
                  </a:cubicBezTo>
                  <a:cubicBezTo>
                    <a:pt x="389" y="378"/>
                    <a:pt x="387" y="374"/>
                    <a:pt x="384" y="375"/>
                  </a:cubicBezTo>
                  <a:cubicBezTo>
                    <a:pt x="380" y="375"/>
                    <a:pt x="376" y="373"/>
                    <a:pt x="375" y="372"/>
                  </a:cubicBezTo>
                  <a:cubicBezTo>
                    <a:pt x="374" y="372"/>
                    <a:pt x="374" y="362"/>
                    <a:pt x="374" y="357"/>
                  </a:cubicBezTo>
                  <a:cubicBezTo>
                    <a:pt x="375" y="353"/>
                    <a:pt x="380" y="347"/>
                    <a:pt x="380" y="344"/>
                  </a:cubicBezTo>
                  <a:cubicBezTo>
                    <a:pt x="380" y="341"/>
                    <a:pt x="383" y="340"/>
                    <a:pt x="386" y="339"/>
                  </a:cubicBezTo>
                  <a:cubicBezTo>
                    <a:pt x="388" y="339"/>
                    <a:pt x="386" y="333"/>
                    <a:pt x="389" y="333"/>
                  </a:cubicBezTo>
                  <a:cubicBezTo>
                    <a:pt x="392" y="333"/>
                    <a:pt x="392" y="332"/>
                    <a:pt x="392" y="329"/>
                  </a:cubicBezTo>
                  <a:cubicBezTo>
                    <a:pt x="393" y="327"/>
                    <a:pt x="396" y="329"/>
                    <a:pt x="394" y="327"/>
                  </a:cubicBezTo>
                  <a:cubicBezTo>
                    <a:pt x="392" y="325"/>
                    <a:pt x="394" y="325"/>
                    <a:pt x="398" y="325"/>
                  </a:cubicBezTo>
                  <a:cubicBezTo>
                    <a:pt x="402" y="325"/>
                    <a:pt x="408" y="323"/>
                    <a:pt x="407" y="319"/>
                  </a:cubicBezTo>
                  <a:cubicBezTo>
                    <a:pt x="406" y="315"/>
                    <a:pt x="396" y="318"/>
                    <a:pt x="396" y="315"/>
                  </a:cubicBezTo>
                  <a:cubicBezTo>
                    <a:pt x="396" y="311"/>
                    <a:pt x="382" y="311"/>
                    <a:pt x="383" y="309"/>
                  </a:cubicBezTo>
                  <a:cubicBezTo>
                    <a:pt x="384" y="307"/>
                    <a:pt x="397" y="311"/>
                    <a:pt x="401" y="312"/>
                  </a:cubicBezTo>
                  <a:cubicBezTo>
                    <a:pt x="406" y="314"/>
                    <a:pt x="407" y="314"/>
                    <a:pt x="411" y="314"/>
                  </a:cubicBezTo>
                  <a:cubicBezTo>
                    <a:pt x="415" y="314"/>
                    <a:pt x="412" y="309"/>
                    <a:pt x="413" y="307"/>
                  </a:cubicBezTo>
                  <a:cubicBezTo>
                    <a:pt x="413" y="305"/>
                    <a:pt x="421" y="310"/>
                    <a:pt x="425" y="309"/>
                  </a:cubicBezTo>
                  <a:cubicBezTo>
                    <a:pt x="429" y="308"/>
                    <a:pt x="433" y="299"/>
                    <a:pt x="436" y="297"/>
                  </a:cubicBezTo>
                  <a:cubicBezTo>
                    <a:pt x="440" y="295"/>
                    <a:pt x="436" y="293"/>
                    <a:pt x="430" y="293"/>
                  </a:cubicBezTo>
                  <a:cubicBezTo>
                    <a:pt x="423" y="294"/>
                    <a:pt x="420" y="291"/>
                    <a:pt x="416" y="288"/>
                  </a:cubicBezTo>
                  <a:cubicBezTo>
                    <a:pt x="412" y="286"/>
                    <a:pt x="413" y="284"/>
                    <a:pt x="417" y="284"/>
                  </a:cubicBezTo>
                  <a:cubicBezTo>
                    <a:pt x="420" y="284"/>
                    <a:pt x="429" y="292"/>
                    <a:pt x="433" y="292"/>
                  </a:cubicBezTo>
                  <a:cubicBezTo>
                    <a:pt x="436" y="292"/>
                    <a:pt x="442" y="285"/>
                    <a:pt x="445" y="283"/>
                  </a:cubicBezTo>
                  <a:cubicBezTo>
                    <a:pt x="448" y="281"/>
                    <a:pt x="442" y="280"/>
                    <a:pt x="440" y="278"/>
                  </a:cubicBezTo>
                  <a:cubicBezTo>
                    <a:pt x="438" y="277"/>
                    <a:pt x="443" y="276"/>
                    <a:pt x="446" y="276"/>
                  </a:cubicBezTo>
                  <a:cubicBezTo>
                    <a:pt x="449" y="276"/>
                    <a:pt x="450" y="278"/>
                    <a:pt x="451" y="280"/>
                  </a:cubicBezTo>
                  <a:cubicBezTo>
                    <a:pt x="453" y="281"/>
                    <a:pt x="458" y="279"/>
                    <a:pt x="460" y="279"/>
                  </a:cubicBezTo>
                  <a:cubicBezTo>
                    <a:pt x="463" y="279"/>
                    <a:pt x="460" y="275"/>
                    <a:pt x="456" y="273"/>
                  </a:cubicBezTo>
                  <a:cubicBezTo>
                    <a:pt x="451" y="271"/>
                    <a:pt x="456" y="268"/>
                    <a:pt x="457" y="271"/>
                  </a:cubicBezTo>
                  <a:cubicBezTo>
                    <a:pt x="458" y="273"/>
                    <a:pt x="461" y="273"/>
                    <a:pt x="463" y="276"/>
                  </a:cubicBezTo>
                  <a:cubicBezTo>
                    <a:pt x="465" y="280"/>
                    <a:pt x="466" y="277"/>
                    <a:pt x="469" y="276"/>
                  </a:cubicBezTo>
                  <a:cubicBezTo>
                    <a:pt x="473" y="275"/>
                    <a:pt x="475" y="272"/>
                    <a:pt x="477" y="270"/>
                  </a:cubicBezTo>
                  <a:cubicBezTo>
                    <a:pt x="479" y="268"/>
                    <a:pt x="479" y="271"/>
                    <a:pt x="481" y="267"/>
                  </a:cubicBezTo>
                  <a:cubicBezTo>
                    <a:pt x="484" y="264"/>
                    <a:pt x="480" y="261"/>
                    <a:pt x="478" y="259"/>
                  </a:cubicBezTo>
                  <a:cubicBezTo>
                    <a:pt x="475" y="256"/>
                    <a:pt x="478" y="254"/>
                    <a:pt x="475" y="253"/>
                  </a:cubicBezTo>
                  <a:cubicBezTo>
                    <a:pt x="472" y="251"/>
                    <a:pt x="471" y="249"/>
                    <a:pt x="475" y="249"/>
                  </a:cubicBezTo>
                  <a:cubicBezTo>
                    <a:pt x="479" y="250"/>
                    <a:pt x="481" y="249"/>
                    <a:pt x="483" y="247"/>
                  </a:cubicBezTo>
                  <a:cubicBezTo>
                    <a:pt x="485" y="244"/>
                    <a:pt x="478" y="244"/>
                    <a:pt x="481" y="242"/>
                  </a:cubicBezTo>
                  <a:cubicBezTo>
                    <a:pt x="484" y="240"/>
                    <a:pt x="481" y="238"/>
                    <a:pt x="478" y="238"/>
                  </a:cubicBezTo>
                  <a:cubicBezTo>
                    <a:pt x="475" y="238"/>
                    <a:pt x="472" y="237"/>
                    <a:pt x="472" y="234"/>
                  </a:cubicBezTo>
                  <a:cubicBezTo>
                    <a:pt x="472" y="231"/>
                    <a:pt x="466" y="233"/>
                    <a:pt x="463" y="231"/>
                  </a:cubicBezTo>
                  <a:cubicBezTo>
                    <a:pt x="460" y="230"/>
                    <a:pt x="452" y="230"/>
                    <a:pt x="450" y="230"/>
                  </a:cubicBezTo>
                  <a:cubicBezTo>
                    <a:pt x="449" y="231"/>
                    <a:pt x="448" y="238"/>
                    <a:pt x="451" y="238"/>
                  </a:cubicBezTo>
                  <a:cubicBezTo>
                    <a:pt x="454" y="238"/>
                    <a:pt x="456" y="241"/>
                    <a:pt x="454" y="242"/>
                  </a:cubicBezTo>
                  <a:cubicBezTo>
                    <a:pt x="451" y="243"/>
                    <a:pt x="454" y="246"/>
                    <a:pt x="452" y="245"/>
                  </a:cubicBezTo>
                  <a:cubicBezTo>
                    <a:pt x="450" y="245"/>
                    <a:pt x="448" y="244"/>
                    <a:pt x="447" y="249"/>
                  </a:cubicBezTo>
                  <a:cubicBezTo>
                    <a:pt x="446" y="254"/>
                    <a:pt x="446" y="255"/>
                    <a:pt x="443" y="257"/>
                  </a:cubicBezTo>
                  <a:cubicBezTo>
                    <a:pt x="440" y="259"/>
                    <a:pt x="442" y="252"/>
                    <a:pt x="440" y="252"/>
                  </a:cubicBezTo>
                  <a:cubicBezTo>
                    <a:pt x="437" y="252"/>
                    <a:pt x="436" y="258"/>
                    <a:pt x="438" y="258"/>
                  </a:cubicBezTo>
                  <a:cubicBezTo>
                    <a:pt x="441" y="259"/>
                    <a:pt x="441" y="261"/>
                    <a:pt x="441" y="263"/>
                  </a:cubicBezTo>
                  <a:cubicBezTo>
                    <a:pt x="442" y="266"/>
                    <a:pt x="438" y="264"/>
                    <a:pt x="436" y="267"/>
                  </a:cubicBezTo>
                  <a:cubicBezTo>
                    <a:pt x="434" y="270"/>
                    <a:pt x="434" y="266"/>
                    <a:pt x="431" y="264"/>
                  </a:cubicBezTo>
                  <a:cubicBezTo>
                    <a:pt x="429" y="262"/>
                    <a:pt x="426" y="258"/>
                    <a:pt x="426" y="255"/>
                  </a:cubicBezTo>
                  <a:cubicBezTo>
                    <a:pt x="426" y="253"/>
                    <a:pt x="427" y="252"/>
                    <a:pt x="429" y="252"/>
                  </a:cubicBezTo>
                  <a:cubicBezTo>
                    <a:pt x="431" y="251"/>
                    <a:pt x="429" y="250"/>
                    <a:pt x="429" y="246"/>
                  </a:cubicBezTo>
                  <a:cubicBezTo>
                    <a:pt x="429" y="243"/>
                    <a:pt x="427" y="244"/>
                    <a:pt x="424" y="241"/>
                  </a:cubicBezTo>
                  <a:cubicBezTo>
                    <a:pt x="421" y="237"/>
                    <a:pt x="418" y="237"/>
                    <a:pt x="416" y="239"/>
                  </a:cubicBezTo>
                  <a:cubicBezTo>
                    <a:pt x="415" y="241"/>
                    <a:pt x="416" y="244"/>
                    <a:pt x="413" y="245"/>
                  </a:cubicBezTo>
                  <a:cubicBezTo>
                    <a:pt x="411" y="246"/>
                    <a:pt x="412" y="251"/>
                    <a:pt x="410" y="251"/>
                  </a:cubicBezTo>
                  <a:cubicBezTo>
                    <a:pt x="408" y="252"/>
                    <a:pt x="409" y="242"/>
                    <a:pt x="407" y="242"/>
                  </a:cubicBezTo>
                  <a:cubicBezTo>
                    <a:pt x="405" y="241"/>
                    <a:pt x="405" y="239"/>
                    <a:pt x="408" y="238"/>
                  </a:cubicBezTo>
                  <a:cubicBezTo>
                    <a:pt x="411" y="238"/>
                    <a:pt x="412" y="235"/>
                    <a:pt x="410" y="235"/>
                  </a:cubicBezTo>
                  <a:cubicBezTo>
                    <a:pt x="408" y="235"/>
                    <a:pt x="404" y="232"/>
                    <a:pt x="402" y="232"/>
                  </a:cubicBezTo>
                  <a:cubicBezTo>
                    <a:pt x="400" y="231"/>
                    <a:pt x="398" y="235"/>
                    <a:pt x="396" y="233"/>
                  </a:cubicBezTo>
                  <a:cubicBezTo>
                    <a:pt x="394" y="232"/>
                    <a:pt x="396" y="228"/>
                    <a:pt x="396" y="226"/>
                  </a:cubicBezTo>
                  <a:cubicBezTo>
                    <a:pt x="397" y="224"/>
                    <a:pt x="399" y="227"/>
                    <a:pt x="401" y="225"/>
                  </a:cubicBezTo>
                  <a:cubicBezTo>
                    <a:pt x="403" y="222"/>
                    <a:pt x="396" y="222"/>
                    <a:pt x="396" y="220"/>
                  </a:cubicBezTo>
                  <a:cubicBezTo>
                    <a:pt x="396" y="217"/>
                    <a:pt x="391" y="216"/>
                    <a:pt x="389" y="215"/>
                  </a:cubicBezTo>
                  <a:cubicBezTo>
                    <a:pt x="387" y="214"/>
                    <a:pt x="390" y="210"/>
                    <a:pt x="389" y="208"/>
                  </a:cubicBezTo>
                  <a:cubicBezTo>
                    <a:pt x="388" y="206"/>
                    <a:pt x="382" y="201"/>
                    <a:pt x="379" y="201"/>
                  </a:cubicBezTo>
                  <a:cubicBezTo>
                    <a:pt x="376" y="202"/>
                    <a:pt x="375" y="197"/>
                    <a:pt x="377" y="198"/>
                  </a:cubicBezTo>
                  <a:cubicBezTo>
                    <a:pt x="379" y="198"/>
                    <a:pt x="380" y="197"/>
                    <a:pt x="383" y="193"/>
                  </a:cubicBezTo>
                  <a:cubicBezTo>
                    <a:pt x="386" y="190"/>
                    <a:pt x="386" y="189"/>
                    <a:pt x="384" y="188"/>
                  </a:cubicBezTo>
                  <a:cubicBezTo>
                    <a:pt x="382" y="187"/>
                    <a:pt x="381" y="185"/>
                    <a:pt x="385" y="185"/>
                  </a:cubicBezTo>
                  <a:cubicBezTo>
                    <a:pt x="388" y="186"/>
                    <a:pt x="395" y="188"/>
                    <a:pt x="397" y="186"/>
                  </a:cubicBezTo>
                  <a:cubicBezTo>
                    <a:pt x="399" y="185"/>
                    <a:pt x="406" y="174"/>
                    <a:pt x="409" y="171"/>
                  </a:cubicBezTo>
                  <a:cubicBezTo>
                    <a:pt x="411" y="167"/>
                    <a:pt x="407" y="166"/>
                    <a:pt x="400" y="167"/>
                  </a:cubicBezTo>
                  <a:cubicBezTo>
                    <a:pt x="394" y="168"/>
                    <a:pt x="392" y="165"/>
                    <a:pt x="387" y="164"/>
                  </a:cubicBezTo>
                  <a:cubicBezTo>
                    <a:pt x="382" y="164"/>
                    <a:pt x="372" y="165"/>
                    <a:pt x="370" y="167"/>
                  </a:cubicBezTo>
                  <a:cubicBezTo>
                    <a:pt x="369" y="168"/>
                    <a:pt x="373" y="170"/>
                    <a:pt x="372" y="172"/>
                  </a:cubicBezTo>
                  <a:cubicBezTo>
                    <a:pt x="372" y="173"/>
                    <a:pt x="369" y="170"/>
                    <a:pt x="367" y="171"/>
                  </a:cubicBezTo>
                  <a:cubicBezTo>
                    <a:pt x="366" y="172"/>
                    <a:pt x="368" y="174"/>
                    <a:pt x="367" y="180"/>
                  </a:cubicBezTo>
                  <a:cubicBezTo>
                    <a:pt x="367" y="187"/>
                    <a:pt x="369" y="187"/>
                    <a:pt x="370" y="189"/>
                  </a:cubicBezTo>
                  <a:cubicBezTo>
                    <a:pt x="372" y="192"/>
                    <a:pt x="372" y="195"/>
                    <a:pt x="372" y="199"/>
                  </a:cubicBezTo>
                  <a:cubicBezTo>
                    <a:pt x="372" y="203"/>
                    <a:pt x="368" y="202"/>
                    <a:pt x="367" y="203"/>
                  </a:cubicBezTo>
                  <a:cubicBezTo>
                    <a:pt x="366" y="204"/>
                    <a:pt x="370" y="206"/>
                    <a:pt x="369" y="208"/>
                  </a:cubicBezTo>
                  <a:cubicBezTo>
                    <a:pt x="369" y="211"/>
                    <a:pt x="365" y="207"/>
                    <a:pt x="363" y="207"/>
                  </a:cubicBezTo>
                  <a:cubicBezTo>
                    <a:pt x="361" y="208"/>
                    <a:pt x="359" y="214"/>
                    <a:pt x="361" y="216"/>
                  </a:cubicBezTo>
                  <a:cubicBezTo>
                    <a:pt x="363" y="218"/>
                    <a:pt x="364" y="218"/>
                    <a:pt x="362" y="220"/>
                  </a:cubicBezTo>
                  <a:cubicBezTo>
                    <a:pt x="361" y="222"/>
                    <a:pt x="359" y="226"/>
                    <a:pt x="363" y="229"/>
                  </a:cubicBezTo>
                  <a:cubicBezTo>
                    <a:pt x="367" y="232"/>
                    <a:pt x="375" y="232"/>
                    <a:pt x="379" y="235"/>
                  </a:cubicBezTo>
                  <a:cubicBezTo>
                    <a:pt x="383" y="237"/>
                    <a:pt x="377" y="236"/>
                    <a:pt x="379" y="239"/>
                  </a:cubicBezTo>
                  <a:cubicBezTo>
                    <a:pt x="381" y="242"/>
                    <a:pt x="376" y="243"/>
                    <a:pt x="377" y="245"/>
                  </a:cubicBezTo>
                  <a:cubicBezTo>
                    <a:pt x="377" y="248"/>
                    <a:pt x="378" y="246"/>
                    <a:pt x="380" y="242"/>
                  </a:cubicBezTo>
                  <a:cubicBezTo>
                    <a:pt x="383" y="239"/>
                    <a:pt x="384" y="244"/>
                    <a:pt x="384" y="247"/>
                  </a:cubicBezTo>
                  <a:cubicBezTo>
                    <a:pt x="384" y="250"/>
                    <a:pt x="381" y="248"/>
                    <a:pt x="379" y="252"/>
                  </a:cubicBezTo>
                  <a:cubicBezTo>
                    <a:pt x="376" y="255"/>
                    <a:pt x="374" y="256"/>
                    <a:pt x="371" y="255"/>
                  </a:cubicBezTo>
                  <a:cubicBezTo>
                    <a:pt x="367" y="254"/>
                    <a:pt x="369" y="260"/>
                    <a:pt x="371" y="263"/>
                  </a:cubicBezTo>
                  <a:cubicBezTo>
                    <a:pt x="372" y="266"/>
                    <a:pt x="370" y="267"/>
                    <a:pt x="366" y="266"/>
                  </a:cubicBezTo>
                  <a:cubicBezTo>
                    <a:pt x="362" y="265"/>
                    <a:pt x="360" y="262"/>
                    <a:pt x="362" y="259"/>
                  </a:cubicBezTo>
                  <a:cubicBezTo>
                    <a:pt x="364" y="256"/>
                    <a:pt x="366" y="253"/>
                    <a:pt x="363" y="253"/>
                  </a:cubicBezTo>
                  <a:cubicBezTo>
                    <a:pt x="361" y="253"/>
                    <a:pt x="356" y="253"/>
                    <a:pt x="354" y="250"/>
                  </a:cubicBezTo>
                  <a:cubicBezTo>
                    <a:pt x="352" y="248"/>
                    <a:pt x="355" y="249"/>
                    <a:pt x="360" y="249"/>
                  </a:cubicBezTo>
                  <a:cubicBezTo>
                    <a:pt x="365" y="250"/>
                    <a:pt x="361" y="246"/>
                    <a:pt x="364" y="246"/>
                  </a:cubicBezTo>
                  <a:cubicBezTo>
                    <a:pt x="368" y="246"/>
                    <a:pt x="370" y="248"/>
                    <a:pt x="373" y="245"/>
                  </a:cubicBezTo>
                  <a:cubicBezTo>
                    <a:pt x="376" y="243"/>
                    <a:pt x="371" y="238"/>
                    <a:pt x="369" y="239"/>
                  </a:cubicBezTo>
                  <a:cubicBezTo>
                    <a:pt x="366" y="239"/>
                    <a:pt x="362" y="241"/>
                    <a:pt x="362" y="238"/>
                  </a:cubicBezTo>
                  <a:cubicBezTo>
                    <a:pt x="362" y="236"/>
                    <a:pt x="367" y="237"/>
                    <a:pt x="369" y="237"/>
                  </a:cubicBezTo>
                  <a:cubicBezTo>
                    <a:pt x="371" y="236"/>
                    <a:pt x="368" y="233"/>
                    <a:pt x="364" y="234"/>
                  </a:cubicBezTo>
                  <a:cubicBezTo>
                    <a:pt x="361" y="235"/>
                    <a:pt x="358" y="235"/>
                    <a:pt x="355" y="232"/>
                  </a:cubicBezTo>
                  <a:cubicBezTo>
                    <a:pt x="352" y="229"/>
                    <a:pt x="347" y="227"/>
                    <a:pt x="346" y="234"/>
                  </a:cubicBezTo>
                  <a:cubicBezTo>
                    <a:pt x="345" y="241"/>
                    <a:pt x="340" y="237"/>
                    <a:pt x="338" y="240"/>
                  </a:cubicBezTo>
                  <a:cubicBezTo>
                    <a:pt x="336" y="242"/>
                    <a:pt x="340" y="244"/>
                    <a:pt x="345" y="244"/>
                  </a:cubicBezTo>
                  <a:cubicBezTo>
                    <a:pt x="350" y="244"/>
                    <a:pt x="353" y="248"/>
                    <a:pt x="351" y="248"/>
                  </a:cubicBezTo>
                  <a:cubicBezTo>
                    <a:pt x="349" y="248"/>
                    <a:pt x="350" y="252"/>
                    <a:pt x="347" y="250"/>
                  </a:cubicBezTo>
                  <a:cubicBezTo>
                    <a:pt x="345" y="249"/>
                    <a:pt x="342" y="250"/>
                    <a:pt x="344" y="253"/>
                  </a:cubicBezTo>
                  <a:cubicBezTo>
                    <a:pt x="346" y="255"/>
                    <a:pt x="343" y="256"/>
                    <a:pt x="344" y="258"/>
                  </a:cubicBezTo>
                  <a:cubicBezTo>
                    <a:pt x="344" y="260"/>
                    <a:pt x="340" y="258"/>
                    <a:pt x="336" y="258"/>
                  </a:cubicBezTo>
                  <a:cubicBezTo>
                    <a:pt x="332" y="257"/>
                    <a:pt x="325" y="259"/>
                    <a:pt x="320" y="260"/>
                  </a:cubicBezTo>
                  <a:cubicBezTo>
                    <a:pt x="315" y="261"/>
                    <a:pt x="310" y="259"/>
                    <a:pt x="308" y="257"/>
                  </a:cubicBezTo>
                  <a:cubicBezTo>
                    <a:pt x="306" y="254"/>
                    <a:pt x="303" y="255"/>
                    <a:pt x="299" y="255"/>
                  </a:cubicBezTo>
                  <a:cubicBezTo>
                    <a:pt x="296" y="255"/>
                    <a:pt x="297" y="251"/>
                    <a:pt x="292" y="251"/>
                  </a:cubicBezTo>
                  <a:cubicBezTo>
                    <a:pt x="287" y="251"/>
                    <a:pt x="288" y="247"/>
                    <a:pt x="288" y="245"/>
                  </a:cubicBezTo>
                  <a:cubicBezTo>
                    <a:pt x="287" y="242"/>
                    <a:pt x="278" y="243"/>
                    <a:pt x="275" y="245"/>
                  </a:cubicBezTo>
                  <a:cubicBezTo>
                    <a:pt x="271" y="247"/>
                    <a:pt x="265" y="246"/>
                    <a:pt x="263" y="250"/>
                  </a:cubicBezTo>
                  <a:cubicBezTo>
                    <a:pt x="261" y="254"/>
                    <a:pt x="265" y="254"/>
                    <a:pt x="267" y="254"/>
                  </a:cubicBezTo>
                  <a:cubicBezTo>
                    <a:pt x="269" y="254"/>
                    <a:pt x="269" y="250"/>
                    <a:pt x="274" y="251"/>
                  </a:cubicBezTo>
                  <a:cubicBezTo>
                    <a:pt x="279" y="252"/>
                    <a:pt x="283" y="246"/>
                    <a:pt x="285" y="248"/>
                  </a:cubicBezTo>
                  <a:cubicBezTo>
                    <a:pt x="287" y="250"/>
                    <a:pt x="276" y="254"/>
                    <a:pt x="272" y="255"/>
                  </a:cubicBezTo>
                  <a:cubicBezTo>
                    <a:pt x="267" y="256"/>
                    <a:pt x="268" y="260"/>
                    <a:pt x="272" y="266"/>
                  </a:cubicBezTo>
                  <a:cubicBezTo>
                    <a:pt x="277" y="273"/>
                    <a:pt x="270" y="269"/>
                    <a:pt x="270" y="272"/>
                  </a:cubicBezTo>
                  <a:cubicBezTo>
                    <a:pt x="270" y="275"/>
                    <a:pt x="262" y="271"/>
                    <a:pt x="265" y="270"/>
                  </a:cubicBezTo>
                  <a:cubicBezTo>
                    <a:pt x="269" y="269"/>
                    <a:pt x="267" y="266"/>
                    <a:pt x="265" y="264"/>
                  </a:cubicBezTo>
                  <a:cubicBezTo>
                    <a:pt x="262" y="261"/>
                    <a:pt x="260" y="264"/>
                    <a:pt x="260" y="261"/>
                  </a:cubicBezTo>
                  <a:cubicBezTo>
                    <a:pt x="261" y="259"/>
                    <a:pt x="258" y="261"/>
                    <a:pt x="255" y="259"/>
                  </a:cubicBezTo>
                  <a:cubicBezTo>
                    <a:pt x="253" y="257"/>
                    <a:pt x="251" y="256"/>
                    <a:pt x="248" y="258"/>
                  </a:cubicBezTo>
                  <a:cubicBezTo>
                    <a:pt x="245" y="259"/>
                    <a:pt x="241" y="259"/>
                    <a:pt x="233" y="260"/>
                  </a:cubicBezTo>
                  <a:cubicBezTo>
                    <a:pt x="226" y="261"/>
                    <a:pt x="212" y="261"/>
                    <a:pt x="209" y="259"/>
                  </a:cubicBezTo>
                  <a:cubicBezTo>
                    <a:pt x="207" y="256"/>
                    <a:pt x="216" y="252"/>
                    <a:pt x="219" y="252"/>
                  </a:cubicBezTo>
                  <a:cubicBezTo>
                    <a:pt x="221" y="253"/>
                    <a:pt x="220" y="249"/>
                    <a:pt x="216" y="246"/>
                  </a:cubicBezTo>
                  <a:cubicBezTo>
                    <a:pt x="211" y="243"/>
                    <a:pt x="202" y="241"/>
                    <a:pt x="202" y="243"/>
                  </a:cubicBezTo>
                  <a:cubicBezTo>
                    <a:pt x="203" y="245"/>
                    <a:pt x="197" y="243"/>
                    <a:pt x="191" y="242"/>
                  </a:cubicBezTo>
                  <a:cubicBezTo>
                    <a:pt x="184" y="241"/>
                    <a:pt x="183" y="238"/>
                    <a:pt x="179" y="238"/>
                  </a:cubicBezTo>
                  <a:cubicBezTo>
                    <a:pt x="175" y="238"/>
                    <a:pt x="168" y="237"/>
                    <a:pt x="163" y="233"/>
                  </a:cubicBezTo>
                  <a:cubicBezTo>
                    <a:pt x="158" y="229"/>
                    <a:pt x="146" y="230"/>
                    <a:pt x="145" y="234"/>
                  </a:cubicBezTo>
                  <a:cubicBezTo>
                    <a:pt x="144" y="237"/>
                    <a:pt x="140" y="237"/>
                    <a:pt x="136" y="237"/>
                  </a:cubicBezTo>
                  <a:cubicBezTo>
                    <a:pt x="132" y="237"/>
                    <a:pt x="138" y="233"/>
                    <a:pt x="136" y="232"/>
                  </a:cubicBezTo>
                  <a:cubicBezTo>
                    <a:pt x="134" y="231"/>
                    <a:pt x="136" y="226"/>
                    <a:pt x="133" y="226"/>
                  </a:cubicBezTo>
                  <a:cubicBezTo>
                    <a:pt x="131" y="225"/>
                    <a:pt x="128" y="237"/>
                    <a:pt x="123" y="237"/>
                  </a:cubicBezTo>
                  <a:cubicBezTo>
                    <a:pt x="117" y="237"/>
                    <a:pt x="115" y="224"/>
                    <a:pt x="110" y="221"/>
                  </a:cubicBezTo>
                  <a:cubicBezTo>
                    <a:pt x="106" y="218"/>
                    <a:pt x="102" y="217"/>
                    <a:pt x="106" y="222"/>
                  </a:cubicBezTo>
                  <a:cubicBezTo>
                    <a:pt x="109" y="227"/>
                    <a:pt x="102" y="224"/>
                    <a:pt x="103" y="227"/>
                  </a:cubicBezTo>
                  <a:cubicBezTo>
                    <a:pt x="103" y="230"/>
                    <a:pt x="97" y="234"/>
                    <a:pt x="97" y="232"/>
                  </a:cubicBezTo>
                  <a:cubicBezTo>
                    <a:pt x="97" y="230"/>
                    <a:pt x="93" y="228"/>
                    <a:pt x="89" y="233"/>
                  </a:cubicBezTo>
                  <a:cubicBezTo>
                    <a:pt x="85" y="238"/>
                    <a:pt x="82" y="238"/>
                    <a:pt x="81" y="236"/>
                  </a:cubicBezTo>
                  <a:cubicBezTo>
                    <a:pt x="81" y="234"/>
                    <a:pt x="68" y="241"/>
                    <a:pt x="69" y="243"/>
                  </a:cubicBezTo>
                  <a:cubicBezTo>
                    <a:pt x="69" y="245"/>
                    <a:pt x="67" y="246"/>
                    <a:pt x="64" y="246"/>
                  </a:cubicBezTo>
                  <a:cubicBezTo>
                    <a:pt x="60" y="246"/>
                    <a:pt x="63" y="243"/>
                    <a:pt x="66" y="242"/>
                  </a:cubicBezTo>
                  <a:cubicBezTo>
                    <a:pt x="69" y="240"/>
                    <a:pt x="77" y="234"/>
                    <a:pt x="81" y="233"/>
                  </a:cubicBezTo>
                  <a:cubicBezTo>
                    <a:pt x="85" y="232"/>
                    <a:pt x="94" y="229"/>
                    <a:pt x="94" y="227"/>
                  </a:cubicBezTo>
                  <a:cubicBezTo>
                    <a:pt x="94" y="225"/>
                    <a:pt x="90" y="226"/>
                    <a:pt x="87" y="226"/>
                  </a:cubicBezTo>
                  <a:cubicBezTo>
                    <a:pt x="84" y="225"/>
                    <a:pt x="79" y="229"/>
                    <a:pt x="74" y="231"/>
                  </a:cubicBezTo>
                  <a:cubicBezTo>
                    <a:pt x="69" y="233"/>
                    <a:pt x="64" y="232"/>
                    <a:pt x="65" y="235"/>
                  </a:cubicBezTo>
                  <a:cubicBezTo>
                    <a:pt x="67" y="238"/>
                    <a:pt x="61" y="235"/>
                    <a:pt x="59" y="237"/>
                  </a:cubicBezTo>
                  <a:cubicBezTo>
                    <a:pt x="58" y="239"/>
                    <a:pt x="56" y="236"/>
                    <a:pt x="58" y="235"/>
                  </a:cubicBezTo>
                  <a:cubicBezTo>
                    <a:pt x="59" y="234"/>
                    <a:pt x="53" y="232"/>
                    <a:pt x="53" y="234"/>
                  </a:cubicBezTo>
                  <a:cubicBezTo>
                    <a:pt x="53" y="235"/>
                    <a:pt x="52" y="236"/>
                    <a:pt x="48" y="236"/>
                  </a:cubicBezTo>
                  <a:cubicBezTo>
                    <a:pt x="44" y="236"/>
                    <a:pt x="39" y="239"/>
                    <a:pt x="42" y="242"/>
                  </a:cubicBezTo>
                  <a:cubicBezTo>
                    <a:pt x="45" y="244"/>
                    <a:pt x="47" y="245"/>
                    <a:pt x="46" y="246"/>
                  </a:cubicBezTo>
                  <a:cubicBezTo>
                    <a:pt x="44" y="248"/>
                    <a:pt x="40" y="242"/>
                    <a:pt x="33" y="243"/>
                  </a:cubicBezTo>
                  <a:cubicBezTo>
                    <a:pt x="27" y="244"/>
                    <a:pt x="15" y="236"/>
                    <a:pt x="15" y="234"/>
                  </a:cubicBezTo>
                  <a:cubicBezTo>
                    <a:pt x="15" y="233"/>
                    <a:pt x="6" y="234"/>
                    <a:pt x="0" y="233"/>
                  </a:cubicBezTo>
                  <a:cubicBezTo>
                    <a:pt x="0" y="356"/>
                    <a:pt x="0" y="356"/>
                    <a:pt x="0" y="356"/>
                  </a:cubicBezTo>
                  <a:cubicBezTo>
                    <a:pt x="0" y="356"/>
                    <a:pt x="3" y="359"/>
                    <a:pt x="4" y="357"/>
                  </a:cubicBezTo>
                  <a:cubicBezTo>
                    <a:pt x="5" y="356"/>
                    <a:pt x="7" y="358"/>
                    <a:pt x="11" y="356"/>
                  </a:cubicBezTo>
                  <a:cubicBezTo>
                    <a:pt x="16" y="354"/>
                    <a:pt x="17" y="358"/>
                    <a:pt x="17" y="360"/>
                  </a:cubicBezTo>
                  <a:cubicBezTo>
                    <a:pt x="17" y="362"/>
                    <a:pt x="23" y="365"/>
                    <a:pt x="25" y="368"/>
                  </a:cubicBezTo>
                  <a:cubicBezTo>
                    <a:pt x="27" y="371"/>
                    <a:pt x="29" y="374"/>
                    <a:pt x="31" y="372"/>
                  </a:cubicBezTo>
                  <a:cubicBezTo>
                    <a:pt x="34" y="370"/>
                    <a:pt x="39" y="369"/>
                    <a:pt x="39" y="366"/>
                  </a:cubicBezTo>
                  <a:cubicBezTo>
                    <a:pt x="39" y="363"/>
                    <a:pt x="50" y="363"/>
                    <a:pt x="50" y="367"/>
                  </a:cubicBezTo>
                  <a:cubicBezTo>
                    <a:pt x="50" y="371"/>
                    <a:pt x="61" y="376"/>
                    <a:pt x="67" y="386"/>
                  </a:cubicBezTo>
                  <a:cubicBezTo>
                    <a:pt x="73" y="397"/>
                    <a:pt x="72" y="400"/>
                    <a:pt x="81" y="403"/>
                  </a:cubicBezTo>
                  <a:cubicBezTo>
                    <a:pt x="90" y="407"/>
                    <a:pt x="90" y="409"/>
                    <a:pt x="89" y="412"/>
                  </a:cubicBezTo>
                  <a:cubicBezTo>
                    <a:pt x="88" y="415"/>
                    <a:pt x="94" y="417"/>
                    <a:pt x="90" y="419"/>
                  </a:cubicBezTo>
                  <a:cubicBezTo>
                    <a:pt x="89" y="420"/>
                    <a:pt x="87" y="422"/>
                    <a:pt x="85" y="423"/>
                  </a:cubicBezTo>
                  <a:cubicBezTo>
                    <a:pt x="85" y="425"/>
                    <a:pt x="87" y="426"/>
                    <a:pt x="88" y="427"/>
                  </a:cubicBezTo>
                  <a:cubicBezTo>
                    <a:pt x="90" y="429"/>
                    <a:pt x="84" y="429"/>
                    <a:pt x="86" y="431"/>
                  </a:cubicBezTo>
                  <a:cubicBezTo>
                    <a:pt x="88" y="432"/>
                    <a:pt x="86" y="435"/>
                    <a:pt x="88" y="437"/>
                  </a:cubicBezTo>
                  <a:cubicBezTo>
                    <a:pt x="89" y="439"/>
                    <a:pt x="93" y="438"/>
                    <a:pt x="95" y="436"/>
                  </a:cubicBezTo>
                  <a:cubicBezTo>
                    <a:pt x="97" y="435"/>
                    <a:pt x="98" y="438"/>
                    <a:pt x="96" y="441"/>
                  </a:cubicBezTo>
                  <a:cubicBezTo>
                    <a:pt x="95" y="444"/>
                    <a:pt x="98" y="446"/>
                    <a:pt x="100" y="444"/>
                  </a:cubicBezTo>
                  <a:cubicBezTo>
                    <a:pt x="101" y="442"/>
                    <a:pt x="105" y="447"/>
                    <a:pt x="106" y="448"/>
                  </a:cubicBezTo>
                  <a:cubicBezTo>
                    <a:pt x="108" y="449"/>
                    <a:pt x="110" y="451"/>
                    <a:pt x="107" y="451"/>
                  </a:cubicBezTo>
                  <a:cubicBezTo>
                    <a:pt x="104" y="451"/>
                    <a:pt x="105" y="456"/>
                    <a:pt x="107" y="456"/>
                  </a:cubicBezTo>
                  <a:cubicBezTo>
                    <a:pt x="109" y="456"/>
                    <a:pt x="108" y="459"/>
                    <a:pt x="108" y="460"/>
                  </a:cubicBezTo>
                  <a:cubicBezTo>
                    <a:pt x="108" y="462"/>
                    <a:pt x="115" y="464"/>
                    <a:pt x="117" y="464"/>
                  </a:cubicBezTo>
                  <a:cubicBezTo>
                    <a:pt x="119" y="463"/>
                    <a:pt x="121" y="465"/>
                    <a:pt x="122" y="467"/>
                  </a:cubicBezTo>
                  <a:cubicBezTo>
                    <a:pt x="123" y="469"/>
                    <a:pt x="128" y="470"/>
                    <a:pt x="129" y="469"/>
                  </a:cubicBezTo>
                  <a:cubicBezTo>
                    <a:pt x="131" y="468"/>
                    <a:pt x="132" y="471"/>
                    <a:pt x="132" y="474"/>
                  </a:cubicBezTo>
                  <a:cubicBezTo>
                    <a:pt x="133" y="476"/>
                    <a:pt x="136" y="475"/>
                    <a:pt x="138" y="475"/>
                  </a:cubicBezTo>
                  <a:cubicBezTo>
                    <a:pt x="141" y="475"/>
                    <a:pt x="142" y="478"/>
                    <a:pt x="143" y="477"/>
                  </a:cubicBezTo>
                  <a:cubicBezTo>
                    <a:pt x="146" y="476"/>
                    <a:pt x="147" y="481"/>
                    <a:pt x="149" y="485"/>
                  </a:cubicBezTo>
                  <a:cubicBezTo>
                    <a:pt x="371" y="484"/>
                    <a:pt x="371" y="484"/>
                    <a:pt x="371" y="484"/>
                  </a:cubicBezTo>
                  <a:cubicBezTo>
                    <a:pt x="371" y="484"/>
                    <a:pt x="371" y="478"/>
                    <a:pt x="374" y="480"/>
                  </a:cubicBezTo>
                  <a:cubicBezTo>
                    <a:pt x="376" y="482"/>
                    <a:pt x="374" y="485"/>
                    <a:pt x="377" y="486"/>
                  </a:cubicBezTo>
                  <a:cubicBezTo>
                    <a:pt x="380" y="487"/>
                    <a:pt x="382" y="489"/>
                    <a:pt x="384" y="488"/>
                  </a:cubicBezTo>
                  <a:cubicBezTo>
                    <a:pt x="386" y="488"/>
                    <a:pt x="389" y="485"/>
                    <a:pt x="391" y="489"/>
                  </a:cubicBezTo>
                  <a:cubicBezTo>
                    <a:pt x="394" y="492"/>
                    <a:pt x="396" y="489"/>
                    <a:pt x="398" y="491"/>
                  </a:cubicBezTo>
                  <a:cubicBezTo>
                    <a:pt x="400" y="493"/>
                    <a:pt x="403" y="495"/>
                    <a:pt x="405" y="493"/>
                  </a:cubicBezTo>
                  <a:cubicBezTo>
                    <a:pt x="407" y="490"/>
                    <a:pt x="413" y="493"/>
                    <a:pt x="417" y="494"/>
                  </a:cubicBezTo>
                  <a:cubicBezTo>
                    <a:pt x="420" y="491"/>
                    <a:pt x="424" y="484"/>
                    <a:pt x="427" y="484"/>
                  </a:cubicBezTo>
                  <a:cubicBezTo>
                    <a:pt x="432" y="484"/>
                    <a:pt x="443" y="485"/>
                    <a:pt x="444" y="491"/>
                  </a:cubicBezTo>
                  <a:cubicBezTo>
                    <a:pt x="445" y="498"/>
                    <a:pt x="452" y="492"/>
                    <a:pt x="453" y="498"/>
                  </a:cubicBezTo>
                  <a:cubicBezTo>
                    <a:pt x="453" y="502"/>
                    <a:pt x="458" y="506"/>
                    <a:pt x="457" y="509"/>
                  </a:cubicBezTo>
                  <a:cubicBezTo>
                    <a:pt x="459" y="510"/>
                    <a:pt x="460" y="511"/>
                    <a:pt x="462" y="512"/>
                  </a:cubicBezTo>
                  <a:cubicBezTo>
                    <a:pt x="464" y="511"/>
                    <a:pt x="470" y="512"/>
                    <a:pt x="474" y="514"/>
                  </a:cubicBezTo>
                  <a:cubicBezTo>
                    <a:pt x="479" y="515"/>
                    <a:pt x="487" y="511"/>
                    <a:pt x="489" y="517"/>
                  </a:cubicBezTo>
                  <a:cubicBezTo>
                    <a:pt x="492" y="524"/>
                    <a:pt x="497" y="528"/>
                    <a:pt x="492" y="529"/>
                  </a:cubicBezTo>
                  <a:cubicBezTo>
                    <a:pt x="487" y="529"/>
                    <a:pt x="481" y="522"/>
                    <a:pt x="482" y="526"/>
                  </a:cubicBezTo>
                  <a:cubicBezTo>
                    <a:pt x="482" y="530"/>
                    <a:pt x="479" y="528"/>
                    <a:pt x="479" y="533"/>
                  </a:cubicBezTo>
                  <a:cubicBezTo>
                    <a:pt x="479" y="539"/>
                    <a:pt x="476" y="546"/>
                    <a:pt x="473" y="546"/>
                  </a:cubicBezTo>
                  <a:cubicBezTo>
                    <a:pt x="473" y="546"/>
                    <a:pt x="473" y="546"/>
                    <a:pt x="473" y="546"/>
                  </a:cubicBezTo>
                  <a:cubicBezTo>
                    <a:pt x="473" y="548"/>
                    <a:pt x="473" y="550"/>
                    <a:pt x="474" y="552"/>
                  </a:cubicBezTo>
                  <a:cubicBezTo>
                    <a:pt x="477" y="550"/>
                    <a:pt x="481" y="547"/>
                    <a:pt x="484" y="547"/>
                  </a:cubicBezTo>
                  <a:cubicBezTo>
                    <a:pt x="490" y="547"/>
                    <a:pt x="491" y="550"/>
                    <a:pt x="495" y="548"/>
                  </a:cubicBezTo>
                  <a:cubicBezTo>
                    <a:pt x="498" y="545"/>
                    <a:pt x="499" y="544"/>
                    <a:pt x="500" y="546"/>
                  </a:cubicBezTo>
                  <a:cubicBezTo>
                    <a:pt x="500" y="546"/>
                    <a:pt x="500" y="547"/>
                    <a:pt x="500" y="547"/>
                  </a:cubicBezTo>
                  <a:cubicBezTo>
                    <a:pt x="501" y="546"/>
                    <a:pt x="502" y="545"/>
                    <a:pt x="502" y="545"/>
                  </a:cubicBezTo>
                  <a:cubicBezTo>
                    <a:pt x="502" y="544"/>
                    <a:pt x="502" y="543"/>
                    <a:pt x="502" y="542"/>
                  </a:cubicBezTo>
                  <a:cubicBezTo>
                    <a:pt x="498" y="542"/>
                    <a:pt x="497" y="542"/>
                    <a:pt x="496" y="540"/>
                  </a:cubicBezTo>
                  <a:cubicBezTo>
                    <a:pt x="494" y="536"/>
                    <a:pt x="507" y="533"/>
                    <a:pt x="512" y="534"/>
                  </a:cubicBezTo>
                  <a:cubicBezTo>
                    <a:pt x="518" y="534"/>
                    <a:pt x="521" y="530"/>
                    <a:pt x="523" y="533"/>
                  </a:cubicBezTo>
                  <a:cubicBezTo>
                    <a:pt x="527" y="530"/>
                    <a:pt x="533" y="525"/>
                    <a:pt x="534" y="525"/>
                  </a:cubicBezTo>
                  <a:cubicBezTo>
                    <a:pt x="536" y="525"/>
                    <a:pt x="562" y="524"/>
                    <a:pt x="562" y="524"/>
                  </a:cubicBezTo>
                  <a:cubicBezTo>
                    <a:pt x="562" y="524"/>
                    <a:pt x="571" y="519"/>
                    <a:pt x="572" y="514"/>
                  </a:cubicBezTo>
                  <a:cubicBezTo>
                    <a:pt x="573" y="509"/>
                    <a:pt x="579" y="497"/>
                    <a:pt x="582" y="500"/>
                  </a:cubicBezTo>
                  <a:cubicBezTo>
                    <a:pt x="585" y="502"/>
                    <a:pt x="592" y="500"/>
                    <a:pt x="593" y="503"/>
                  </a:cubicBezTo>
                  <a:cubicBezTo>
                    <a:pt x="593" y="505"/>
                    <a:pt x="590" y="513"/>
                    <a:pt x="599" y="525"/>
                  </a:cubicBezTo>
                  <a:cubicBezTo>
                    <a:pt x="603" y="523"/>
                    <a:pt x="606" y="521"/>
                    <a:pt x="608" y="522"/>
                  </a:cubicBezTo>
                  <a:cubicBezTo>
                    <a:pt x="611" y="522"/>
                    <a:pt x="616" y="517"/>
                    <a:pt x="617" y="515"/>
                  </a:cubicBezTo>
                  <a:cubicBezTo>
                    <a:pt x="619" y="512"/>
                    <a:pt x="621" y="517"/>
                    <a:pt x="618" y="518"/>
                  </a:cubicBezTo>
                  <a:cubicBezTo>
                    <a:pt x="615" y="519"/>
                    <a:pt x="620" y="521"/>
                    <a:pt x="625" y="521"/>
                  </a:cubicBezTo>
                  <a:cubicBezTo>
                    <a:pt x="630" y="521"/>
                    <a:pt x="623" y="523"/>
                    <a:pt x="619" y="523"/>
                  </a:cubicBezTo>
                  <a:cubicBezTo>
                    <a:pt x="615" y="522"/>
                    <a:pt x="614" y="523"/>
                    <a:pt x="609" y="528"/>
                  </a:cubicBezTo>
                  <a:cubicBezTo>
                    <a:pt x="604" y="533"/>
                    <a:pt x="605" y="534"/>
                    <a:pt x="608" y="537"/>
                  </a:cubicBezTo>
                  <a:cubicBezTo>
                    <a:pt x="611" y="539"/>
                    <a:pt x="614" y="538"/>
                    <a:pt x="618" y="535"/>
                  </a:cubicBezTo>
                  <a:cubicBezTo>
                    <a:pt x="622" y="532"/>
                    <a:pt x="622" y="528"/>
                    <a:pt x="626" y="528"/>
                  </a:cubicBezTo>
                  <a:cubicBezTo>
                    <a:pt x="630" y="529"/>
                    <a:pt x="640" y="525"/>
                    <a:pt x="645" y="523"/>
                  </a:cubicBezTo>
                  <a:cubicBezTo>
                    <a:pt x="649" y="522"/>
                    <a:pt x="646" y="521"/>
                    <a:pt x="646" y="519"/>
                  </a:cubicBezTo>
                  <a:cubicBezTo>
                    <a:pt x="646" y="517"/>
                    <a:pt x="654" y="517"/>
                    <a:pt x="657" y="515"/>
                  </a:cubicBezTo>
                  <a:cubicBezTo>
                    <a:pt x="660" y="513"/>
                    <a:pt x="656" y="512"/>
                    <a:pt x="654" y="512"/>
                  </a:cubicBezTo>
                  <a:close/>
                  <a:moveTo>
                    <a:pt x="190" y="281"/>
                  </a:moveTo>
                  <a:cubicBezTo>
                    <a:pt x="185" y="287"/>
                    <a:pt x="183" y="288"/>
                    <a:pt x="179" y="287"/>
                  </a:cubicBezTo>
                  <a:cubicBezTo>
                    <a:pt x="174" y="286"/>
                    <a:pt x="171" y="288"/>
                    <a:pt x="173" y="290"/>
                  </a:cubicBezTo>
                  <a:cubicBezTo>
                    <a:pt x="176" y="292"/>
                    <a:pt x="176" y="293"/>
                    <a:pt x="171" y="294"/>
                  </a:cubicBezTo>
                  <a:cubicBezTo>
                    <a:pt x="166" y="295"/>
                    <a:pt x="163" y="299"/>
                    <a:pt x="161" y="299"/>
                  </a:cubicBezTo>
                  <a:cubicBezTo>
                    <a:pt x="159" y="298"/>
                    <a:pt x="169" y="291"/>
                    <a:pt x="166" y="289"/>
                  </a:cubicBezTo>
                  <a:cubicBezTo>
                    <a:pt x="164" y="287"/>
                    <a:pt x="157" y="292"/>
                    <a:pt x="157" y="295"/>
                  </a:cubicBezTo>
                  <a:cubicBezTo>
                    <a:pt x="157" y="297"/>
                    <a:pt x="152" y="297"/>
                    <a:pt x="150" y="297"/>
                  </a:cubicBezTo>
                  <a:cubicBezTo>
                    <a:pt x="147" y="297"/>
                    <a:pt x="143" y="294"/>
                    <a:pt x="146" y="294"/>
                  </a:cubicBezTo>
                  <a:cubicBezTo>
                    <a:pt x="149" y="294"/>
                    <a:pt x="147" y="291"/>
                    <a:pt x="151" y="289"/>
                  </a:cubicBezTo>
                  <a:cubicBezTo>
                    <a:pt x="154" y="288"/>
                    <a:pt x="150" y="286"/>
                    <a:pt x="151" y="284"/>
                  </a:cubicBezTo>
                  <a:cubicBezTo>
                    <a:pt x="152" y="283"/>
                    <a:pt x="160" y="286"/>
                    <a:pt x="160" y="283"/>
                  </a:cubicBezTo>
                  <a:cubicBezTo>
                    <a:pt x="160" y="280"/>
                    <a:pt x="152" y="278"/>
                    <a:pt x="150" y="280"/>
                  </a:cubicBezTo>
                  <a:cubicBezTo>
                    <a:pt x="147" y="281"/>
                    <a:pt x="141" y="285"/>
                    <a:pt x="134" y="282"/>
                  </a:cubicBezTo>
                  <a:cubicBezTo>
                    <a:pt x="132" y="281"/>
                    <a:pt x="152" y="279"/>
                    <a:pt x="156" y="276"/>
                  </a:cubicBezTo>
                  <a:cubicBezTo>
                    <a:pt x="159" y="273"/>
                    <a:pt x="174" y="269"/>
                    <a:pt x="175" y="272"/>
                  </a:cubicBezTo>
                  <a:cubicBezTo>
                    <a:pt x="177" y="275"/>
                    <a:pt x="167" y="277"/>
                    <a:pt x="172" y="279"/>
                  </a:cubicBezTo>
                  <a:cubicBezTo>
                    <a:pt x="176" y="282"/>
                    <a:pt x="184" y="280"/>
                    <a:pt x="185" y="277"/>
                  </a:cubicBezTo>
                  <a:cubicBezTo>
                    <a:pt x="187" y="275"/>
                    <a:pt x="194" y="275"/>
                    <a:pt x="190" y="281"/>
                  </a:cubicBezTo>
                  <a:close/>
                  <a:moveTo>
                    <a:pt x="235" y="338"/>
                  </a:moveTo>
                  <a:cubicBezTo>
                    <a:pt x="229" y="343"/>
                    <a:pt x="230" y="342"/>
                    <a:pt x="225" y="343"/>
                  </a:cubicBezTo>
                  <a:cubicBezTo>
                    <a:pt x="220" y="343"/>
                    <a:pt x="224" y="348"/>
                    <a:pt x="218" y="349"/>
                  </a:cubicBezTo>
                  <a:cubicBezTo>
                    <a:pt x="212" y="349"/>
                    <a:pt x="198" y="350"/>
                    <a:pt x="196" y="346"/>
                  </a:cubicBezTo>
                  <a:cubicBezTo>
                    <a:pt x="196" y="345"/>
                    <a:pt x="204" y="346"/>
                    <a:pt x="204" y="344"/>
                  </a:cubicBezTo>
                  <a:cubicBezTo>
                    <a:pt x="205" y="341"/>
                    <a:pt x="207" y="338"/>
                    <a:pt x="211" y="338"/>
                  </a:cubicBezTo>
                  <a:cubicBezTo>
                    <a:pt x="214" y="338"/>
                    <a:pt x="214" y="333"/>
                    <a:pt x="208" y="330"/>
                  </a:cubicBezTo>
                  <a:cubicBezTo>
                    <a:pt x="202" y="327"/>
                    <a:pt x="217" y="325"/>
                    <a:pt x="220" y="330"/>
                  </a:cubicBezTo>
                  <a:cubicBezTo>
                    <a:pt x="223" y="334"/>
                    <a:pt x="229" y="338"/>
                    <a:pt x="232" y="334"/>
                  </a:cubicBezTo>
                  <a:cubicBezTo>
                    <a:pt x="235" y="331"/>
                    <a:pt x="254" y="322"/>
                    <a:pt x="254" y="326"/>
                  </a:cubicBezTo>
                  <a:cubicBezTo>
                    <a:pt x="254" y="331"/>
                    <a:pt x="240" y="333"/>
                    <a:pt x="235" y="338"/>
                  </a:cubicBezTo>
                  <a:close/>
                  <a:moveTo>
                    <a:pt x="359" y="468"/>
                  </a:moveTo>
                  <a:cubicBezTo>
                    <a:pt x="355" y="468"/>
                    <a:pt x="359" y="458"/>
                    <a:pt x="352" y="454"/>
                  </a:cubicBezTo>
                  <a:cubicBezTo>
                    <a:pt x="344" y="449"/>
                    <a:pt x="340" y="440"/>
                    <a:pt x="340" y="436"/>
                  </a:cubicBezTo>
                  <a:cubicBezTo>
                    <a:pt x="340" y="431"/>
                    <a:pt x="347" y="429"/>
                    <a:pt x="350" y="433"/>
                  </a:cubicBezTo>
                  <a:cubicBezTo>
                    <a:pt x="353" y="436"/>
                    <a:pt x="357" y="451"/>
                    <a:pt x="360" y="455"/>
                  </a:cubicBezTo>
                  <a:cubicBezTo>
                    <a:pt x="362" y="460"/>
                    <a:pt x="362" y="468"/>
                    <a:pt x="359" y="46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7" name="Freeform 126"/>
            <p:cNvSpPr>
              <a:spLocks noEditPoints="1"/>
            </p:cNvSpPr>
            <p:nvPr/>
          </p:nvSpPr>
          <p:spPr bwMode="auto">
            <a:xfrm>
              <a:off x="3968200" y="3593646"/>
              <a:ext cx="2835275" cy="1747838"/>
            </a:xfrm>
            <a:custGeom>
              <a:avLst/>
              <a:gdLst>
                <a:gd name="T0" fmla="*/ 249 w 817"/>
                <a:gd name="T1" fmla="*/ 164 h 503"/>
                <a:gd name="T2" fmla="*/ 218 w 817"/>
                <a:gd name="T3" fmla="*/ 25 h 503"/>
                <a:gd name="T4" fmla="*/ 132 w 817"/>
                <a:gd name="T5" fmla="*/ 15 h 503"/>
                <a:gd name="T6" fmla="*/ 96 w 817"/>
                <a:gd name="T7" fmla="*/ 8 h 503"/>
                <a:gd name="T8" fmla="*/ 66 w 817"/>
                <a:gd name="T9" fmla="*/ 15 h 503"/>
                <a:gd name="T10" fmla="*/ 13 w 817"/>
                <a:gd name="T11" fmla="*/ 42 h 503"/>
                <a:gd name="T12" fmla="*/ 50 w 817"/>
                <a:gd name="T13" fmla="*/ 74 h 503"/>
                <a:gd name="T14" fmla="*/ 12 w 817"/>
                <a:gd name="T15" fmla="*/ 76 h 503"/>
                <a:gd name="T16" fmla="*/ 42 w 817"/>
                <a:gd name="T17" fmla="*/ 97 h 503"/>
                <a:gd name="T18" fmla="*/ 30 w 817"/>
                <a:gd name="T19" fmla="*/ 113 h 503"/>
                <a:gd name="T20" fmla="*/ 32 w 817"/>
                <a:gd name="T21" fmla="*/ 156 h 503"/>
                <a:gd name="T22" fmla="*/ 68 w 817"/>
                <a:gd name="T23" fmla="*/ 168 h 503"/>
                <a:gd name="T24" fmla="*/ 72 w 817"/>
                <a:gd name="T25" fmla="*/ 192 h 503"/>
                <a:gd name="T26" fmla="*/ 60 w 817"/>
                <a:gd name="T27" fmla="*/ 205 h 503"/>
                <a:gd name="T28" fmla="*/ 104 w 817"/>
                <a:gd name="T29" fmla="*/ 178 h 503"/>
                <a:gd name="T30" fmla="*/ 123 w 817"/>
                <a:gd name="T31" fmla="*/ 152 h 503"/>
                <a:gd name="T32" fmla="*/ 136 w 817"/>
                <a:gd name="T33" fmla="*/ 143 h 503"/>
                <a:gd name="T34" fmla="*/ 161 w 817"/>
                <a:gd name="T35" fmla="*/ 154 h 503"/>
                <a:gd name="T36" fmla="*/ 177 w 817"/>
                <a:gd name="T37" fmla="*/ 144 h 503"/>
                <a:gd name="T38" fmla="*/ 196 w 817"/>
                <a:gd name="T39" fmla="*/ 152 h 503"/>
                <a:gd name="T40" fmla="*/ 242 w 817"/>
                <a:gd name="T41" fmla="*/ 166 h 503"/>
                <a:gd name="T42" fmla="*/ 267 w 817"/>
                <a:gd name="T43" fmla="*/ 177 h 503"/>
                <a:gd name="T44" fmla="*/ 268 w 817"/>
                <a:gd name="T45" fmla="*/ 187 h 503"/>
                <a:gd name="T46" fmla="*/ 277 w 817"/>
                <a:gd name="T47" fmla="*/ 188 h 503"/>
                <a:gd name="T48" fmla="*/ 285 w 817"/>
                <a:gd name="T49" fmla="*/ 196 h 503"/>
                <a:gd name="T50" fmla="*/ 282 w 817"/>
                <a:gd name="T51" fmla="*/ 214 h 503"/>
                <a:gd name="T52" fmla="*/ 300 w 817"/>
                <a:gd name="T53" fmla="*/ 214 h 503"/>
                <a:gd name="T54" fmla="*/ 10 w 817"/>
                <a:gd name="T55" fmla="*/ 223 h 503"/>
                <a:gd name="T56" fmla="*/ 127 w 817"/>
                <a:gd name="T57" fmla="*/ 171 h 503"/>
                <a:gd name="T58" fmla="*/ 126 w 817"/>
                <a:gd name="T59" fmla="*/ 183 h 503"/>
                <a:gd name="T60" fmla="*/ 17 w 817"/>
                <a:gd name="T61" fmla="*/ 156 h 503"/>
                <a:gd name="T62" fmla="*/ 780 w 817"/>
                <a:gd name="T63" fmla="*/ 316 h 503"/>
                <a:gd name="T64" fmla="*/ 720 w 817"/>
                <a:gd name="T65" fmla="*/ 337 h 503"/>
                <a:gd name="T66" fmla="*/ 691 w 817"/>
                <a:gd name="T67" fmla="*/ 338 h 503"/>
                <a:gd name="T68" fmla="*/ 660 w 817"/>
                <a:gd name="T69" fmla="*/ 336 h 503"/>
                <a:gd name="T70" fmla="*/ 680 w 817"/>
                <a:gd name="T71" fmla="*/ 304 h 503"/>
                <a:gd name="T72" fmla="*/ 643 w 817"/>
                <a:gd name="T73" fmla="*/ 292 h 503"/>
                <a:gd name="T74" fmla="*/ 616 w 817"/>
                <a:gd name="T75" fmla="*/ 283 h 503"/>
                <a:gd name="T76" fmla="*/ 367 w 817"/>
                <a:gd name="T77" fmla="*/ 277 h 503"/>
                <a:gd name="T78" fmla="*/ 363 w 817"/>
                <a:gd name="T79" fmla="*/ 282 h 503"/>
                <a:gd name="T80" fmla="*/ 357 w 817"/>
                <a:gd name="T81" fmla="*/ 311 h 503"/>
                <a:gd name="T82" fmla="*/ 366 w 817"/>
                <a:gd name="T83" fmla="*/ 384 h 503"/>
                <a:gd name="T84" fmla="*/ 397 w 817"/>
                <a:gd name="T85" fmla="*/ 421 h 503"/>
                <a:gd name="T86" fmla="*/ 461 w 817"/>
                <a:gd name="T87" fmla="*/ 446 h 503"/>
                <a:gd name="T88" fmla="*/ 516 w 817"/>
                <a:gd name="T89" fmla="*/ 462 h 503"/>
                <a:gd name="T90" fmla="*/ 558 w 817"/>
                <a:gd name="T91" fmla="*/ 489 h 503"/>
                <a:gd name="T92" fmla="*/ 583 w 817"/>
                <a:gd name="T93" fmla="*/ 470 h 503"/>
                <a:gd name="T94" fmla="*/ 614 w 817"/>
                <a:gd name="T95" fmla="*/ 460 h 503"/>
                <a:gd name="T96" fmla="*/ 634 w 817"/>
                <a:gd name="T97" fmla="*/ 458 h 503"/>
                <a:gd name="T98" fmla="*/ 673 w 817"/>
                <a:gd name="T99" fmla="*/ 460 h 503"/>
                <a:gd name="T100" fmla="*/ 701 w 817"/>
                <a:gd name="T101" fmla="*/ 499 h 503"/>
                <a:gd name="T102" fmla="*/ 709 w 817"/>
                <a:gd name="T103" fmla="*/ 434 h 503"/>
                <a:gd name="T104" fmla="*/ 739 w 817"/>
                <a:gd name="T105" fmla="*/ 408 h 503"/>
                <a:gd name="T106" fmla="*/ 735 w 817"/>
                <a:gd name="T107" fmla="*/ 384 h 503"/>
                <a:gd name="T108" fmla="*/ 748 w 817"/>
                <a:gd name="T109" fmla="*/ 386 h 503"/>
                <a:gd name="T110" fmla="*/ 775 w 817"/>
                <a:gd name="T111" fmla="*/ 356 h 503"/>
                <a:gd name="T112" fmla="*/ 786 w 817"/>
                <a:gd name="T113" fmla="*/ 339 h 503"/>
                <a:gd name="T114" fmla="*/ 811 w 817"/>
                <a:gd name="T115" fmla="*/ 295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7" h="503">
                  <a:moveTo>
                    <a:pt x="307" y="204"/>
                  </a:moveTo>
                  <a:cubicBezTo>
                    <a:pt x="308" y="201"/>
                    <a:pt x="308" y="199"/>
                    <a:pt x="299" y="195"/>
                  </a:cubicBezTo>
                  <a:cubicBezTo>
                    <a:pt x="290" y="192"/>
                    <a:pt x="291" y="189"/>
                    <a:pt x="285" y="178"/>
                  </a:cubicBezTo>
                  <a:cubicBezTo>
                    <a:pt x="279" y="168"/>
                    <a:pt x="268" y="163"/>
                    <a:pt x="268" y="159"/>
                  </a:cubicBezTo>
                  <a:cubicBezTo>
                    <a:pt x="268" y="155"/>
                    <a:pt x="257" y="155"/>
                    <a:pt x="257" y="158"/>
                  </a:cubicBezTo>
                  <a:cubicBezTo>
                    <a:pt x="257" y="161"/>
                    <a:pt x="252" y="162"/>
                    <a:pt x="249" y="164"/>
                  </a:cubicBezTo>
                  <a:cubicBezTo>
                    <a:pt x="247" y="166"/>
                    <a:pt x="245" y="163"/>
                    <a:pt x="243" y="160"/>
                  </a:cubicBezTo>
                  <a:cubicBezTo>
                    <a:pt x="241" y="157"/>
                    <a:pt x="235" y="154"/>
                    <a:pt x="235" y="152"/>
                  </a:cubicBezTo>
                  <a:cubicBezTo>
                    <a:pt x="235" y="150"/>
                    <a:pt x="234" y="146"/>
                    <a:pt x="229" y="148"/>
                  </a:cubicBezTo>
                  <a:cubicBezTo>
                    <a:pt x="225" y="150"/>
                    <a:pt x="223" y="148"/>
                    <a:pt x="222" y="149"/>
                  </a:cubicBezTo>
                  <a:cubicBezTo>
                    <a:pt x="221" y="151"/>
                    <a:pt x="218" y="148"/>
                    <a:pt x="218" y="148"/>
                  </a:cubicBezTo>
                  <a:cubicBezTo>
                    <a:pt x="218" y="25"/>
                    <a:pt x="218" y="25"/>
                    <a:pt x="218" y="25"/>
                  </a:cubicBezTo>
                  <a:cubicBezTo>
                    <a:pt x="216" y="25"/>
                    <a:pt x="215" y="25"/>
                    <a:pt x="214" y="24"/>
                  </a:cubicBezTo>
                  <a:cubicBezTo>
                    <a:pt x="209" y="22"/>
                    <a:pt x="201" y="19"/>
                    <a:pt x="197" y="20"/>
                  </a:cubicBezTo>
                  <a:cubicBezTo>
                    <a:pt x="193" y="21"/>
                    <a:pt x="185" y="22"/>
                    <a:pt x="182" y="20"/>
                  </a:cubicBezTo>
                  <a:cubicBezTo>
                    <a:pt x="179" y="19"/>
                    <a:pt x="175" y="18"/>
                    <a:pt x="169" y="18"/>
                  </a:cubicBezTo>
                  <a:cubicBezTo>
                    <a:pt x="163" y="19"/>
                    <a:pt x="160" y="15"/>
                    <a:pt x="152" y="13"/>
                  </a:cubicBezTo>
                  <a:cubicBezTo>
                    <a:pt x="145" y="12"/>
                    <a:pt x="134" y="14"/>
                    <a:pt x="132" y="15"/>
                  </a:cubicBezTo>
                  <a:cubicBezTo>
                    <a:pt x="129" y="16"/>
                    <a:pt x="130" y="12"/>
                    <a:pt x="127" y="13"/>
                  </a:cubicBezTo>
                  <a:cubicBezTo>
                    <a:pt x="123" y="13"/>
                    <a:pt x="126" y="11"/>
                    <a:pt x="124" y="8"/>
                  </a:cubicBezTo>
                  <a:cubicBezTo>
                    <a:pt x="122" y="6"/>
                    <a:pt x="113" y="8"/>
                    <a:pt x="110" y="9"/>
                  </a:cubicBezTo>
                  <a:cubicBezTo>
                    <a:pt x="107" y="9"/>
                    <a:pt x="106" y="7"/>
                    <a:pt x="106" y="5"/>
                  </a:cubicBezTo>
                  <a:cubicBezTo>
                    <a:pt x="106" y="4"/>
                    <a:pt x="103" y="4"/>
                    <a:pt x="102" y="6"/>
                  </a:cubicBezTo>
                  <a:cubicBezTo>
                    <a:pt x="101" y="9"/>
                    <a:pt x="97" y="9"/>
                    <a:pt x="96" y="8"/>
                  </a:cubicBezTo>
                  <a:cubicBezTo>
                    <a:pt x="94" y="6"/>
                    <a:pt x="99" y="6"/>
                    <a:pt x="99" y="4"/>
                  </a:cubicBezTo>
                  <a:cubicBezTo>
                    <a:pt x="99" y="2"/>
                    <a:pt x="94" y="1"/>
                    <a:pt x="93" y="1"/>
                  </a:cubicBezTo>
                  <a:cubicBezTo>
                    <a:pt x="91" y="0"/>
                    <a:pt x="88" y="3"/>
                    <a:pt x="84" y="6"/>
                  </a:cubicBezTo>
                  <a:cubicBezTo>
                    <a:pt x="81" y="9"/>
                    <a:pt x="75" y="9"/>
                    <a:pt x="72" y="9"/>
                  </a:cubicBezTo>
                  <a:cubicBezTo>
                    <a:pt x="68" y="8"/>
                    <a:pt x="64" y="9"/>
                    <a:pt x="64" y="11"/>
                  </a:cubicBezTo>
                  <a:cubicBezTo>
                    <a:pt x="64" y="13"/>
                    <a:pt x="68" y="13"/>
                    <a:pt x="66" y="15"/>
                  </a:cubicBezTo>
                  <a:cubicBezTo>
                    <a:pt x="63" y="18"/>
                    <a:pt x="63" y="12"/>
                    <a:pt x="60" y="15"/>
                  </a:cubicBezTo>
                  <a:cubicBezTo>
                    <a:pt x="58" y="17"/>
                    <a:pt x="50" y="17"/>
                    <a:pt x="48" y="17"/>
                  </a:cubicBezTo>
                  <a:cubicBezTo>
                    <a:pt x="47" y="16"/>
                    <a:pt x="41" y="23"/>
                    <a:pt x="39" y="25"/>
                  </a:cubicBezTo>
                  <a:cubicBezTo>
                    <a:pt x="37" y="26"/>
                    <a:pt x="40" y="28"/>
                    <a:pt x="35" y="33"/>
                  </a:cubicBezTo>
                  <a:cubicBezTo>
                    <a:pt x="31" y="38"/>
                    <a:pt x="18" y="37"/>
                    <a:pt x="15" y="37"/>
                  </a:cubicBezTo>
                  <a:cubicBezTo>
                    <a:pt x="12" y="37"/>
                    <a:pt x="14" y="40"/>
                    <a:pt x="13" y="42"/>
                  </a:cubicBezTo>
                  <a:cubicBezTo>
                    <a:pt x="12" y="44"/>
                    <a:pt x="15" y="46"/>
                    <a:pt x="22" y="48"/>
                  </a:cubicBezTo>
                  <a:cubicBezTo>
                    <a:pt x="29" y="50"/>
                    <a:pt x="34" y="60"/>
                    <a:pt x="35" y="62"/>
                  </a:cubicBezTo>
                  <a:cubicBezTo>
                    <a:pt x="36" y="64"/>
                    <a:pt x="45" y="62"/>
                    <a:pt x="49" y="62"/>
                  </a:cubicBezTo>
                  <a:cubicBezTo>
                    <a:pt x="52" y="63"/>
                    <a:pt x="48" y="68"/>
                    <a:pt x="51" y="69"/>
                  </a:cubicBezTo>
                  <a:cubicBezTo>
                    <a:pt x="54" y="71"/>
                    <a:pt x="59" y="69"/>
                    <a:pt x="60" y="71"/>
                  </a:cubicBezTo>
                  <a:cubicBezTo>
                    <a:pt x="61" y="74"/>
                    <a:pt x="54" y="71"/>
                    <a:pt x="50" y="74"/>
                  </a:cubicBezTo>
                  <a:cubicBezTo>
                    <a:pt x="47" y="76"/>
                    <a:pt x="45" y="78"/>
                    <a:pt x="43" y="76"/>
                  </a:cubicBezTo>
                  <a:cubicBezTo>
                    <a:pt x="42" y="74"/>
                    <a:pt x="36" y="75"/>
                    <a:pt x="33" y="75"/>
                  </a:cubicBezTo>
                  <a:cubicBezTo>
                    <a:pt x="30" y="76"/>
                    <a:pt x="33" y="72"/>
                    <a:pt x="33" y="70"/>
                  </a:cubicBezTo>
                  <a:cubicBezTo>
                    <a:pt x="33" y="68"/>
                    <a:pt x="29" y="67"/>
                    <a:pt x="23" y="70"/>
                  </a:cubicBezTo>
                  <a:cubicBezTo>
                    <a:pt x="17" y="74"/>
                    <a:pt x="19" y="72"/>
                    <a:pt x="19" y="75"/>
                  </a:cubicBezTo>
                  <a:cubicBezTo>
                    <a:pt x="18" y="78"/>
                    <a:pt x="15" y="73"/>
                    <a:pt x="12" y="76"/>
                  </a:cubicBezTo>
                  <a:cubicBezTo>
                    <a:pt x="8" y="78"/>
                    <a:pt x="2" y="80"/>
                    <a:pt x="1" y="82"/>
                  </a:cubicBezTo>
                  <a:cubicBezTo>
                    <a:pt x="0" y="84"/>
                    <a:pt x="9" y="86"/>
                    <a:pt x="12" y="87"/>
                  </a:cubicBezTo>
                  <a:cubicBezTo>
                    <a:pt x="16" y="87"/>
                    <a:pt x="8" y="90"/>
                    <a:pt x="11" y="90"/>
                  </a:cubicBezTo>
                  <a:cubicBezTo>
                    <a:pt x="14" y="91"/>
                    <a:pt x="13" y="94"/>
                    <a:pt x="17" y="96"/>
                  </a:cubicBezTo>
                  <a:cubicBezTo>
                    <a:pt x="22" y="99"/>
                    <a:pt x="32" y="96"/>
                    <a:pt x="34" y="96"/>
                  </a:cubicBezTo>
                  <a:cubicBezTo>
                    <a:pt x="37" y="96"/>
                    <a:pt x="39" y="100"/>
                    <a:pt x="42" y="97"/>
                  </a:cubicBezTo>
                  <a:cubicBezTo>
                    <a:pt x="44" y="95"/>
                    <a:pt x="52" y="89"/>
                    <a:pt x="56" y="92"/>
                  </a:cubicBezTo>
                  <a:cubicBezTo>
                    <a:pt x="60" y="96"/>
                    <a:pt x="51" y="95"/>
                    <a:pt x="53" y="98"/>
                  </a:cubicBezTo>
                  <a:cubicBezTo>
                    <a:pt x="56" y="100"/>
                    <a:pt x="58" y="106"/>
                    <a:pt x="54" y="108"/>
                  </a:cubicBezTo>
                  <a:cubicBezTo>
                    <a:pt x="50" y="111"/>
                    <a:pt x="47" y="109"/>
                    <a:pt x="45" y="109"/>
                  </a:cubicBezTo>
                  <a:cubicBezTo>
                    <a:pt x="42" y="109"/>
                    <a:pt x="44" y="113"/>
                    <a:pt x="40" y="116"/>
                  </a:cubicBezTo>
                  <a:cubicBezTo>
                    <a:pt x="37" y="118"/>
                    <a:pt x="34" y="113"/>
                    <a:pt x="30" y="113"/>
                  </a:cubicBezTo>
                  <a:cubicBezTo>
                    <a:pt x="26" y="113"/>
                    <a:pt x="27" y="118"/>
                    <a:pt x="27" y="121"/>
                  </a:cubicBezTo>
                  <a:cubicBezTo>
                    <a:pt x="27" y="124"/>
                    <a:pt x="20" y="121"/>
                    <a:pt x="19" y="127"/>
                  </a:cubicBezTo>
                  <a:cubicBezTo>
                    <a:pt x="17" y="133"/>
                    <a:pt x="10" y="128"/>
                    <a:pt x="15" y="134"/>
                  </a:cubicBezTo>
                  <a:cubicBezTo>
                    <a:pt x="19" y="140"/>
                    <a:pt x="19" y="136"/>
                    <a:pt x="22" y="139"/>
                  </a:cubicBezTo>
                  <a:cubicBezTo>
                    <a:pt x="26" y="141"/>
                    <a:pt x="18" y="146"/>
                    <a:pt x="22" y="147"/>
                  </a:cubicBezTo>
                  <a:cubicBezTo>
                    <a:pt x="25" y="147"/>
                    <a:pt x="29" y="154"/>
                    <a:pt x="32" y="156"/>
                  </a:cubicBezTo>
                  <a:cubicBezTo>
                    <a:pt x="34" y="158"/>
                    <a:pt x="38" y="155"/>
                    <a:pt x="41" y="155"/>
                  </a:cubicBezTo>
                  <a:cubicBezTo>
                    <a:pt x="45" y="154"/>
                    <a:pt x="43" y="149"/>
                    <a:pt x="45" y="151"/>
                  </a:cubicBezTo>
                  <a:cubicBezTo>
                    <a:pt x="48" y="153"/>
                    <a:pt x="51" y="159"/>
                    <a:pt x="49" y="160"/>
                  </a:cubicBezTo>
                  <a:cubicBezTo>
                    <a:pt x="47" y="162"/>
                    <a:pt x="48" y="166"/>
                    <a:pt x="48" y="168"/>
                  </a:cubicBezTo>
                  <a:cubicBezTo>
                    <a:pt x="48" y="171"/>
                    <a:pt x="56" y="170"/>
                    <a:pt x="57" y="167"/>
                  </a:cubicBezTo>
                  <a:cubicBezTo>
                    <a:pt x="57" y="165"/>
                    <a:pt x="64" y="164"/>
                    <a:pt x="68" y="168"/>
                  </a:cubicBezTo>
                  <a:cubicBezTo>
                    <a:pt x="71" y="172"/>
                    <a:pt x="73" y="173"/>
                    <a:pt x="73" y="170"/>
                  </a:cubicBezTo>
                  <a:cubicBezTo>
                    <a:pt x="73" y="167"/>
                    <a:pt x="76" y="163"/>
                    <a:pt x="76" y="166"/>
                  </a:cubicBezTo>
                  <a:cubicBezTo>
                    <a:pt x="76" y="168"/>
                    <a:pt x="79" y="169"/>
                    <a:pt x="85" y="167"/>
                  </a:cubicBezTo>
                  <a:cubicBezTo>
                    <a:pt x="90" y="164"/>
                    <a:pt x="88" y="167"/>
                    <a:pt x="85" y="170"/>
                  </a:cubicBezTo>
                  <a:cubicBezTo>
                    <a:pt x="81" y="175"/>
                    <a:pt x="85" y="182"/>
                    <a:pt x="82" y="183"/>
                  </a:cubicBezTo>
                  <a:cubicBezTo>
                    <a:pt x="79" y="184"/>
                    <a:pt x="77" y="191"/>
                    <a:pt x="72" y="192"/>
                  </a:cubicBezTo>
                  <a:cubicBezTo>
                    <a:pt x="68" y="192"/>
                    <a:pt x="60" y="201"/>
                    <a:pt x="59" y="202"/>
                  </a:cubicBezTo>
                  <a:cubicBezTo>
                    <a:pt x="58" y="204"/>
                    <a:pt x="48" y="200"/>
                    <a:pt x="46" y="204"/>
                  </a:cubicBezTo>
                  <a:cubicBezTo>
                    <a:pt x="45" y="208"/>
                    <a:pt x="39" y="211"/>
                    <a:pt x="40" y="212"/>
                  </a:cubicBezTo>
                  <a:cubicBezTo>
                    <a:pt x="42" y="214"/>
                    <a:pt x="50" y="209"/>
                    <a:pt x="50" y="207"/>
                  </a:cubicBezTo>
                  <a:cubicBezTo>
                    <a:pt x="50" y="205"/>
                    <a:pt x="51" y="206"/>
                    <a:pt x="53" y="207"/>
                  </a:cubicBezTo>
                  <a:cubicBezTo>
                    <a:pt x="54" y="209"/>
                    <a:pt x="58" y="206"/>
                    <a:pt x="60" y="205"/>
                  </a:cubicBezTo>
                  <a:cubicBezTo>
                    <a:pt x="61" y="204"/>
                    <a:pt x="64" y="204"/>
                    <a:pt x="65" y="204"/>
                  </a:cubicBezTo>
                  <a:cubicBezTo>
                    <a:pt x="67" y="204"/>
                    <a:pt x="68" y="202"/>
                    <a:pt x="73" y="201"/>
                  </a:cubicBezTo>
                  <a:cubicBezTo>
                    <a:pt x="77" y="201"/>
                    <a:pt x="76" y="199"/>
                    <a:pt x="77" y="197"/>
                  </a:cubicBezTo>
                  <a:cubicBezTo>
                    <a:pt x="78" y="194"/>
                    <a:pt x="90" y="189"/>
                    <a:pt x="92" y="188"/>
                  </a:cubicBezTo>
                  <a:cubicBezTo>
                    <a:pt x="94" y="188"/>
                    <a:pt x="93" y="184"/>
                    <a:pt x="95" y="184"/>
                  </a:cubicBezTo>
                  <a:cubicBezTo>
                    <a:pt x="98" y="184"/>
                    <a:pt x="101" y="181"/>
                    <a:pt x="104" y="178"/>
                  </a:cubicBezTo>
                  <a:cubicBezTo>
                    <a:pt x="107" y="176"/>
                    <a:pt x="108" y="177"/>
                    <a:pt x="110" y="176"/>
                  </a:cubicBezTo>
                  <a:cubicBezTo>
                    <a:pt x="112" y="175"/>
                    <a:pt x="111" y="171"/>
                    <a:pt x="113" y="170"/>
                  </a:cubicBezTo>
                  <a:cubicBezTo>
                    <a:pt x="115" y="170"/>
                    <a:pt x="117" y="168"/>
                    <a:pt x="117" y="166"/>
                  </a:cubicBezTo>
                  <a:cubicBezTo>
                    <a:pt x="117" y="164"/>
                    <a:pt x="111" y="164"/>
                    <a:pt x="111" y="163"/>
                  </a:cubicBezTo>
                  <a:cubicBezTo>
                    <a:pt x="110" y="162"/>
                    <a:pt x="115" y="157"/>
                    <a:pt x="117" y="157"/>
                  </a:cubicBezTo>
                  <a:cubicBezTo>
                    <a:pt x="119" y="157"/>
                    <a:pt x="122" y="155"/>
                    <a:pt x="123" y="152"/>
                  </a:cubicBezTo>
                  <a:cubicBezTo>
                    <a:pt x="123" y="149"/>
                    <a:pt x="126" y="149"/>
                    <a:pt x="128" y="146"/>
                  </a:cubicBezTo>
                  <a:cubicBezTo>
                    <a:pt x="130" y="144"/>
                    <a:pt x="130" y="142"/>
                    <a:pt x="132" y="142"/>
                  </a:cubicBezTo>
                  <a:cubicBezTo>
                    <a:pt x="134" y="141"/>
                    <a:pt x="137" y="138"/>
                    <a:pt x="139" y="137"/>
                  </a:cubicBezTo>
                  <a:cubicBezTo>
                    <a:pt x="142" y="135"/>
                    <a:pt x="139" y="139"/>
                    <a:pt x="144" y="139"/>
                  </a:cubicBezTo>
                  <a:cubicBezTo>
                    <a:pt x="149" y="139"/>
                    <a:pt x="148" y="143"/>
                    <a:pt x="144" y="142"/>
                  </a:cubicBezTo>
                  <a:cubicBezTo>
                    <a:pt x="140" y="140"/>
                    <a:pt x="139" y="140"/>
                    <a:pt x="136" y="143"/>
                  </a:cubicBezTo>
                  <a:cubicBezTo>
                    <a:pt x="132" y="146"/>
                    <a:pt x="135" y="147"/>
                    <a:pt x="132" y="151"/>
                  </a:cubicBezTo>
                  <a:cubicBezTo>
                    <a:pt x="130" y="154"/>
                    <a:pt x="130" y="156"/>
                    <a:pt x="133" y="157"/>
                  </a:cubicBezTo>
                  <a:cubicBezTo>
                    <a:pt x="136" y="157"/>
                    <a:pt x="133" y="159"/>
                    <a:pt x="130" y="160"/>
                  </a:cubicBezTo>
                  <a:cubicBezTo>
                    <a:pt x="127" y="161"/>
                    <a:pt x="129" y="163"/>
                    <a:pt x="133" y="163"/>
                  </a:cubicBezTo>
                  <a:cubicBezTo>
                    <a:pt x="137" y="163"/>
                    <a:pt x="144" y="157"/>
                    <a:pt x="149" y="154"/>
                  </a:cubicBezTo>
                  <a:cubicBezTo>
                    <a:pt x="155" y="151"/>
                    <a:pt x="159" y="154"/>
                    <a:pt x="161" y="154"/>
                  </a:cubicBezTo>
                  <a:cubicBezTo>
                    <a:pt x="162" y="153"/>
                    <a:pt x="159" y="150"/>
                    <a:pt x="161" y="149"/>
                  </a:cubicBezTo>
                  <a:cubicBezTo>
                    <a:pt x="163" y="149"/>
                    <a:pt x="159" y="148"/>
                    <a:pt x="157" y="145"/>
                  </a:cubicBezTo>
                  <a:cubicBezTo>
                    <a:pt x="156" y="141"/>
                    <a:pt x="159" y="143"/>
                    <a:pt x="160" y="141"/>
                  </a:cubicBezTo>
                  <a:cubicBezTo>
                    <a:pt x="161" y="138"/>
                    <a:pt x="163" y="139"/>
                    <a:pt x="165" y="140"/>
                  </a:cubicBezTo>
                  <a:cubicBezTo>
                    <a:pt x="166" y="142"/>
                    <a:pt x="169" y="139"/>
                    <a:pt x="170" y="143"/>
                  </a:cubicBezTo>
                  <a:cubicBezTo>
                    <a:pt x="172" y="146"/>
                    <a:pt x="174" y="142"/>
                    <a:pt x="177" y="144"/>
                  </a:cubicBezTo>
                  <a:cubicBezTo>
                    <a:pt x="180" y="146"/>
                    <a:pt x="176" y="146"/>
                    <a:pt x="173" y="147"/>
                  </a:cubicBezTo>
                  <a:cubicBezTo>
                    <a:pt x="170" y="147"/>
                    <a:pt x="172" y="151"/>
                    <a:pt x="174" y="149"/>
                  </a:cubicBezTo>
                  <a:cubicBezTo>
                    <a:pt x="176" y="148"/>
                    <a:pt x="178" y="146"/>
                    <a:pt x="180" y="148"/>
                  </a:cubicBezTo>
                  <a:cubicBezTo>
                    <a:pt x="183" y="150"/>
                    <a:pt x="183" y="149"/>
                    <a:pt x="185" y="148"/>
                  </a:cubicBezTo>
                  <a:cubicBezTo>
                    <a:pt x="187" y="146"/>
                    <a:pt x="187" y="148"/>
                    <a:pt x="187" y="149"/>
                  </a:cubicBezTo>
                  <a:cubicBezTo>
                    <a:pt x="187" y="151"/>
                    <a:pt x="191" y="151"/>
                    <a:pt x="196" y="152"/>
                  </a:cubicBezTo>
                  <a:cubicBezTo>
                    <a:pt x="201" y="153"/>
                    <a:pt x="211" y="152"/>
                    <a:pt x="214" y="151"/>
                  </a:cubicBezTo>
                  <a:cubicBezTo>
                    <a:pt x="216" y="151"/>
                    <a:pt x="215" y="155"/>
                    <a:pt x="221" y="156"/>
                  </a:cubicBezTo>
                  <a:cubicBezTo>
                    <a:pt x="226" y="157"/>
                    <a:pt x="228" y="151"/>
                    <a:pt x="231" y="153"/>
                  </a:cubicBezTo>
                  <a:cubicBezTo>
                    <a:pt x="233" y="155"/>
                    <a:pt x="231" y="156"/>
                    <a:pt x="229" y="158"/>
                  </a:cubicBezTo>
                  <a:cubicBezTo>
                    <a:pt x="227" y="160"/>
                    <a:pt x="231" y="160"/>
                    <a:pt x="233" y="161"/>
                  </a:cubicBezTo>
                  <a:cubicBezTo>
                    <a:pt x="235" y="162"/>
                    <a:pt x="240" y="163"/>
                    <a:pt x="242" y="166"/>
                  </a:cubicBezTo>
                  <a:cubicBezTo>
                    <a:pt x="245" y="168"/>
                    <a:pt x="246" y="170"/>
                    <a:pt x="252" y="173"/>
                  </a:cubicBezTo>
                  <a:cubicBezTo>
                    <a:pt x="257" y="176"/>
                    <a:pt x="252" y="166"/>
                    <a:pt x="256" y="169"/>
                  </a:cubicBezTo>
                  <a:cubicBezTo>
                    <a:pt x="261" y="173"/>
                    <a:pt x="259" y="169"/>
                    <a:pt x="263" y="173"/>
                  </a:cubicBezTo>
                  <a:cubicBezTo>
                    <a:pt x="266" y="176"/>
                    <a:pt x="265" y="171"/>
                    <a:pt x="264" y="166"/>
                  </a:cubicBezTo>
                  <a:cubicBezTo>
                    <a:pt x="262" y="161"/>
                    <a:pt x="265" y="164"/>
                    <a:pt x="267" y="167"/>
                  </a:cubicBezTo>
                  <a:cubicBezTo>
                    <a:pt x="268" y="169"/>
                    <a:pt x="268" y="174"/>
                    <a:pt x="267" y="177"/>
                  </a:cubicBezTo>
                  <a:cubicBezTo>
                    <a:pt x="266" y="180"/>
                    <a:pt x="261" y="178"/>
                    <a:pt x="261" y="176"/>
                  </a:cubicBezTo>
                  <a:cubicBezTo>
                    <a:pt x="262" y="174"/>
                    <a:pt x="256" y="175"/>
                    <a:pt x="256" y="177"/>
                  </a:cubicBezTo>
                  <a:cubicBezTo>
                    <a:pt x="256" y="180"/>
                    <a:pt x="260" y="185"/>
                    <a:pt x="262" y="185"/>
                  </a:cubicBezTo>
                  <a:cubicBezTo>
                    <a:pt x="265" y="186"/>
                    <a:pt x="263" y="190"/>
                    <a:pt x="265" y="191"/>
                  </a:cubicBezTo>
                  <a:cubicBezTo>
                    <a:pt x="267" y="191"/>
                    <a:pt x="267" y="196"/>
                    <a:pt x="269" y="195"/>
                  </a:cubicBezTo>
                  <a:cubicBezTo>
                    <a:pt x="270" y="195"/>
                    <a:pt x="270" y="189"/>
                    <a:pt x="268" y="187"/>
                  </a:cubicBezTo>
                  <a:cubicBezTo>
                    <a:pt x="266" y="184"/>
                    <a:pt x="267" y="181"/>
                    <a:pt x="269" y="181"/>
                  </a:cubicBezTo>
                  <a:cubicBezTo>
                    <a:pt x="271" y="182"/>
                    <a:pt x="269" y="186"/>
                    <a:pt x="270" y="187"/>
                  </a:cubicBezTo>
                  <a:cubicBezTo>
                    <a:pt x="271" y="188"/>
                    <a:pt x="273" y="186"/>
                    <a:pt x="275" y="184"/>
                  </a:cubicBezTo>
                  <a:cubicBezTo>
                    <a:pt x="278" y="183"/>
                    <a:pt x="274" y="179"/>
                    <a:pt x="275" y="177"/>
                  </a:cubicBezTo>
                  <a:cubicBezTo>
                    <a:pt x="276" y="174"/>
                    <a:pt x="279" y="178"/>
                    <a:pt x="280" y="182"/>
                  </a:cubicBezTo>
                  <a:cubicBezTo>
                    <a:pt x="281" y="186"/>
                    <a:pt x="277" y="186"/>
                    <a:pt x="277" y="188"/>
                  </a:cubicBezTo>
                  <a:cubicBezTo>
                    <a:pt x="277" y="190"/>
                    <a:pt x="274" y="189"/>
                    <a:pt x="273" y="190"/>
                  </a:cubicBezTo>
                  <a:cubicBezTo>
                    <a:pt x="272" y="191"/>
                    <a:pt x="272" y="198"/>
                    <a:pt x="274" y="198"/>
                  </a:cubicBezTo>
                  <a:cubicBezTo>
                    <a:pt x="275" y="198"/>
                    <a:pt x="276" y="192"/>
                    <a:pt x="277" y="195"/>
                  </a:cubicBezTo>
                  <a:cubicBezTo>
                    <a:pt x="278" y="198"/>
                    <a:pt x="281" y="191"/>
                    <a:pt x="282" y="194"/>
                  </a:cubicBezTo>
                  <a:cubicBezTo>
                    <a:pt x="283" y="197"/>
                    <a:pt x="287" y="200"/>
                    <a:pt x="289" y="200"/>
                  </a:cubicBezTo>
                  <a:cubicBezTo>
                    <a:pt x="290" y="199"/>
                    <a:pt x="288" y="196"/>
                    <a:pt x="285" y="196"/>
                  </a:cubicBezTo>
                  <a:cubicBezTo>
                    <a:pt x="283" y="196"/>
                    <a:pt x="283" y="191"/>
                    <a:pt x="286" y="191"/>
                  </a:cubicBezTo>
                  <a:cubicBezTo>
                    <a:pt x="288" y="191"/>
                    <a:pt x="292" y="197"/>
                    <a:pt x="292" y="199"/>
                  </a:cubicBezTo>
                  <a:cubicBezTo>
                    <a:pt x="292" y="201"/>
                    <a:pt x="290" y="201"/>
                    <a:pt x="288" y="203"/>
                  </a:cubicBezTo>
                  <a:cubicBezTo>
                    <a:pt x="286" y="206"/>
                    <a:pt x="283" y="200"/>
                    <a:pt x="281" y="200"/>
                  </a:cubicBezTo>
                  <a:cubicBezTo>
                    <a:pt x="279" y="200"/>
                    <a:pt x="281" y="204"/>
                    <a:pt x="282" y="206"/>
                  </a:cubicBezTo>
                  <a:cubicBezTo>
                    <a:pt x="283" y="209"/>
                    <a:pt x="279" y="212"/>
                    <a:pt x="282" y="214"/>
                  </a:cubicBezTo>
                  <a:cubicBezTo>
                    <a:pt x="285" y="216"/>
                    <a:pt x="284" y="213"/>
                    <a:pt x="285" y="211"/>
                  </a:cubicBezTo>
                  <a:cubicBezTo>
                    <a:pt x="285" y="210"/>
                    <a:pt x="288" y="212"/>
                    <a:pt x="289" y="213"/>
                  </a:cubicBezTo>
                  <a:cubicBezTo>
                    <a:pt x="291" y="214"/>
                    <a:pt x="291" y="210"/>
                    <a:pt x="291" y="209"/>
                  </a:cubicBezTo>
                  <a:cubicBezTo>
                    <a:pt x="291" y="207"/>
                    <a:pt x="294" y="208"/>
                    <a:pt x="295" y="210"/>
                  </a:cubicBezTo>
                  <a:cubicBezTo>
                    <a:pt x="297" y="212"/>
                    <a:pt x="297" y="208"/>
                    <a:pt x="299" y="208"/>
                  </a:cubicBezTo>
                  <a:cubicBezTo>
                    <a:pt x="301" y="208"/>
                    <a:pt x="300" y="212"/>
                    <a:pt x="300" y="214"/>
                  </a:cubicBezTo>
                  <a:cubicBezTo>
                    <a:pt x="300" y="216"/>
                    <a:pt x="303" y="212"/>
                    <a:pt x="303" y="214"/>
                  </a:cubicBezTo>
                  <a:cubicBezTo>
                    <a:pt x="303" y="215"/>
                    <a:pt x="303" y="215"/>
                    <a:pt x="303" y="215"/>
                  </a:cubicBezTo>
                  <a:cubicBezTo>
                    <a:pt x="305" y="214"/>
                    <a:pt x="307" y="212"/>
                    <a:pt x="308" y="211"/>
                  </a:cubicBezTo>
                  <a:cubicBezTo>
                    <a:pt x="312" y="209"/>
                    <a:pt x="306" y="207"/>
                    <a:pt x="307" y="204"/>
                  </a:cubicBezTo>
                  <a:close/>
                  <a:moveTo>
                    <a:pt x="6" y="229"/>
                  </a:moveTo>
                  <a:cubicBezTo>
                    <a:pt x="10" y="227"/>
                    <a:pt x="12" y="225"/>
                    <a:pt x="10" y="223"/>
                  </a:cubicBezTo>
                  <a:cubicBezTo>
                    <a:pt x="8" y="221"/>
                    <a:pt x="3" y="231"/>
                    <a:pt x="6" y="229"/>
                  </a:cubicBezTo>
                  <a:close/>
                  <a:moveTo>
                    <a:pt x="36" y="213"/>
                  </a:moveTo>
                  <a:cubicBezTo>
                    <a:pt x="32" y="212"/>
                    <a:pt x="22" y="218"/>
                    <a:pt x="25" y="219"/>
                  </a:cubicBezTo>
                  <a:cubicBezTo>
                    <a:pt x="28" y="219"/>
                    <a:pt x="29" y="216"/>
                    <a:pt x="32" y="216"/>
                  </a:cubicBezTo>
                  <a:cubicBezTo>
                    <a:pt x="35" y="216"/>
                    <a:pt x="40" y="215"/>
                    <a:pt x="36" y="213"/>
                  </a:cubicBezTo>
                  <a:close/>
                  <a:moveTo>
                    <a:pt x="127" y="171"/>
                  </a:moveTo>
                  <a:cubicBezTo>
                    <a:pt x="127" y="169"/>
                    <a:pt x="124" y="169"/>
                    <a:pt x="120" y="174"/>
                  </a:cubicBezTo>
                  <a:cubicBezTo>
                    <a:pt x="117" y="178"/>
                    <a:pt x="114" y="180"/>
                    <a:pt x="113" y="182"/>
                  </a:cubicBezTo>
                  <a:cubicBezTo>
                    <a:pt x="113" y="184"/>
                    <a:pt x="109" y="181"/>
                    <a:pt x="107" y="184"/>
                  </a:cubicBezTo>
                  <a:cubicBezTo>
                    <a:pt x="106" y="186"/>
                    <a:pt x="108" y="192"/>
                    <a:pt x="111" y="190"/>
                  </a:cubicBezTo>
                  <a:cubicBezTo>
                    <a:pt x="113" y="188"/>
                    <a:pt x="113" y="190"/>
                    <a:pt x="115" y="190"/>
                  </a:cubicBezTo>
                  <a:cubicBezTo>
                    <a:pt x="117" y="190"/>
                    <a:pt x="124" y="185"/>
                    <a:pt x="126" y="183"/>
                  </a:cubicBezTo>
                  <a:cubicBezTo>
                    <a:pt x="127" y="180"/>
                    <a:pt x="123" y="179"/>
                    <a:pt x="122" y="178"/>
                  </a:cubicBezTo>
                  <a:cubicBezTo>
                    <a:pt x="122" y="176"/>
                    <a:pt x="126" y="176"/>
                    <a:pt x="128" y="175"/>
                  </a:cubicBezTo>
                  <a:cubicBezTo>
                    <a:pt x="130" y="174"/>
                    <a:pt x="126" y="173"/>
                    <a:pt x="127" y="171"/>
                  </a:cubicBezTo>
                  <a:close/>
                  <a:moveTo>
                    <a:pt x="13" y="150"/>
                  </a:moveTo>
                  <a:cubicBezTo>
                    <a:pt x="13" y="147"/>
                    <a:pt x="5" y="150"/>
                    <a:pt x="6" y="153"/>
                  </a:cubicBezTo>
                  <a:cubicBezTo>
                    <a:pt x="7" y="155"/>
                    <a:pt x="14" y="157"/>
                    <a:pt x="17" y="156"/>
                  </a:cubicBezTo>
                  <a:cubicBezTo>
                    <a:pt x="20" y="155"/>
                    <a:pt x="21" y="152"/>
                    <a:pt x="19" y="151"/>
                  </a:cubicBezTo>
                  <a:cubicBezTo>
                    <a:pt x="17" y="149"/>
                    <a:pt x="13" y="153"/>
                    <a:pt x="13" y="150"/>
                  </a:cubicBezTo>
                  <a:close/>
                  <a:moveTo>
                    <a:pt x="811" y="295"/>
                  </a:moveTo>
                  <a:cubicBezTo>
                    <a:pt x="810" y="292"/>
                    <a:pt x="803" y="294"/>
                    <a:pt x="800" y="292"/>
                  </a:cubicBezTo>
                  <a:cubicBezTo>
                    <a:pt x="797" y="289"/>
                    <a:pt x="791" y="301"/>
                    <a:pt x="790" y="306"/>
                  </a:cubicBezTo>
                  <a:cubicBezTo>
                    <a:pt x="789" y="311"/>
                    <a:pt x="780" y="316"/>
                    <a:pt x="780" y="316"/>
                  </a:cubicBezTo>
                  <a:cubicBezTo>
                    <a:pt x="780" y="316"/>
                    <a:pt x="754" y="317"/>
                    <a:pt x="752" y="317"/>
                  </a:cubicBezTo>
                  <a:cubicBezTo>
                    <a:pt x="751" y="317"/>
                    <a:pt x="745" y="322"/>
                    <a:pt x="741" y="325"/>
                  </a:cubicBezTo>
                  <a:cubicBezTo>
                    <a:pt x="741" y="325"/>
                    <a:pt x="742" y="325"/>
                    <a:pt x="742" y="325"/>
                  </a:cubicBezTo>
                  <a:cubicBezTo>
                    <a:pt x="744" y="330"/>
                    <a:pt x="735" y="333"/>
                    <a:pt x="726" y="333"/>
                  </a:cubicBezTo>
                  <a:cubicBezTo>
                    <a:pt x="723" y="333"/>
                    <a:pt x="721" y="333"/>
                    <a:pt x="720" y="334"/>
                  </a:cubicBezTo>
                  <a:cubicBezTo>
                    <a:pt x="720" y="335"/>
                    <a:pt x="720" y="336"/>
                    <a:pt x="720" y="337"/>
                  </a:cubicBezTo>
                  <a:cubicBezTo>
                    <a:pt x="720" y="337"/>
                    <a:pt x="719" y="338"/>
                    <a:pt x="718" y="339"/>
                  </a:cubicBezTo>
                  <a:cubicBezTo>
                    <a:pt x="716" y="342"/>
                    <a:pt x="705" y="347"/>
                    <a:pt x="699" y="350"/>
                  </a:cubicBezTo>
                  <a:cubicBezTo>
                    <a:pt x="692" y="354"/>
                    <a:pt x="683" y="352"/>
                    <a:pt x="683" y="347"/>
                  </a:cubicBezTo>
                  <a:cubicBezTo>
                    <a:pt x="683" y="341"/>
                    <a:pt x="688" y="342"/>
                    <a:pt x="689" y="345"/>
                  </a:cubicBezTo>
                  <a:cubicBezTo>
                    <a:pt x="690" y="346"/>
                    <a:pt x="691" y="345"/>
                    <a:pt x="692" y="344"/>
                  </a:cubicBezTo>
                  <a:cubicBezTo>
                    <a:pt x="691" y="342"/>
                    <a:pt x="691" y="340"/>
                    <a:pt x="691" y="338"/>
                  </a:cubicBezTo>
                  <a:cubicBezTo>
                    <a:pt x="689" y="337"/>
                    <a:pt x="692" y="329"/>
                    <a:pt x="688" y="327"/>
                  </a:cubicBezTo>
                  <a:cubicBezTo>
                    <a:pt x="684" y="326"/>
                    <a:pt x="679" y="333"/>
                    <a:pt x="680" y="329"/>
                  </a:cubicBezTo>
                  <a:cubicBezTo>
                    <a:pt x="680" y="324"/>
                    <a:pt x="687" y="320"/>
                    <a:pt x="683" y="314"/>
                  </a:cubicBezTo>
                  <a:cubicBezTo>
                    <a:pt x="679" y="308"/>
                    <a:pt x="672" y="308"/>
                    <a:pt x="670" y="313"/>
                  </a:cubicBezTo>
                  <a:cubicBezTo>
                    <a:pt x="669" y="317"/>
                    <a:pt x="664" y="315"/>
                    <a:pt x="662" y="319"/>
                  </a:cubicBezTo>
                  <a:cubicBezTo>
                    <a:pt x="660" y="322"/>
                    <a:pt x="659" y="330"/>
                    <a:pt x="660" y="336"/>
                  </a:cubicBezTo>
                  <a:cubicBezTo>
                    <a:pt x="661" y="342"/>
                    <a:pt x="660" y="344"/>
                    <a:pt x="654" y="348"/>
                  </a:cubicBezTo>
                  <a:cubicBezTo>
                    <a:pt x="649" y="351"/>
                    <a:pt x="646" y="343"/>
                    <a:pt x="648" y="332"/>
                  </a:cubicBezTo>
                  <a:cubicBezTo>
                    <a:pt x="650" y="325"/>
                    <a:pt x="654" y="318"/>
                    <a:pt x="650" y="318"/>
                  </a:cubicBezTo>
                  <a:cubicBezTo>
                    <a:pt x="646" y="318"/>
                    <a:pt x="655" y="310"/>
                    <a:pt x="662" y="308"/>
                  </a:cubicBezTo>
                  <a:cubicBezTo>
                    <a:pt x="670" y="306"/>
                    <a:pt x="679" y="307"/>
                    <a:pt x="679" y="305"/>
                  </a:cubicBezTo>
                  <a:cubicBezTo>
                    <a:pt x="679" y="304"/>
                    <a:pt x="679" y="304"/>
                    <a:pt x="680" y="304"/>
                  </a:cubicBezTo>
                  <a:cubicBezTo>
                    <a:pt x="678" y="303"/>
                    <a:pt x="677" y="302"/>
                    <a:pt x="675" y="301"/>
                  </a:cubicBezTo>
                  <a:cubicBezTo>
                    <a:pt x="675" y="301"/>
                    <a:pt x="675" y="302"/>
                    <a:pt x="674" y="302"/>
                  </a:cubicBezTo>
                  <a:cubicBezTo>
                    <a:pt x="671" y="304"/>
                    <a:pt x="672" y="299"/>
                    <a:pt x="667" y="299"/>
                  </a:cubicBezTo>
                  <a:cubicBezTo>
                    <a:pt x="661" y="299"/>
                    <a:pt x="656" y="304"/>
                    <a:pt x="652" y="302"/>
                  </a:cubicBezTo>
                  <a:cubicBezTo>
                    <a:pt x="648" y="299"/>
                    <a:pt x="650" y="297"/>
                    <a:pt x="646" y="297"/>
                  </a:cubicBezTo>
                  <a:cubicBezTo>
                    <a:pt x="642" y="297"/>
                    <a:pt x="649" y="289"/>
                    <a:pt x="643" y="292"/>
                  </a:cubicBezTo>
                  <a:cubicBezTo>
                    <a:pt x="637" y="296"/>
                    <a:pt x="629" y="303"/>
                    <a:pt x="625" y="300"/>
                  </a:cubicBezTo>
                  <a:cubicBezTo>
                    <a:pt x="621" y="296"/>
                    <a:pt x="617" y="301"/>
                    <a:pt x="614" y="298"/>
                  </a:cubicBezTo>
                  <a:cubicBezTo>
                    <a:pt x="612" y="295"/>
                    <a:pt x="624" y="287"/>
                    <a:pt x="630" y="288"/>
                  </a:cubicBezTo>
                  <a:cubicBezTo>
                    <a:pt x="632" y="288"/>
                    <a:pt x="633" y="287"/>
                    <a:pt x="635" y="286"/>
                  </a:cubicBezTo>
                  <a:cubicBezTo>
                    <a:pt x="631" y="285"/>
                    <a:pt x="625" y="282"/>
                    <a:pt x="623" y="285"/>
                  </a:cubicBezTo>
                  <a:cubicBezTo>
                    <a:pt x="621" y="287"/>
                    <a:pt x="618" y="285"/>
                    <a:pt x="616" y="283"/>
                  </a:cubicBezTo>
                  <a:cubicBezTo>
                    <a:pt x="614" y="281"/>
                    <a:pt x="612" y="284"/>
                    <a:pt x="609" y="281"/>
                  </a:cubicBezTo>
                  <a:cubicBezTo>
                    <a:pt x="607" y="277"/>
                    <a:pt x="604" y="280"/>
                    <a:pt x="602" y="280"/>
                  </a:cubicBezTo>
                  <a:cubicBezTo>
                    <a:pt x="600" y="281"/>
                    <a:pt x="598" y="279"/>
                    <a:pt x="595" y="278"/>
                  </a:cubicBezTo>
                  <a:cubicBezTo>
                    <a:pt x="592" y="277"/>
                    <a:pt x="594" y="274"/>
                    <a:pt x="592" y="272"/>
                  </a:cubicBezTo>
                  <a:cubicBezTo>
                    <a:pt x="589" y="270"/>
                    <a:pt x="589" y="276"/>
                    <a:pt x="589" y="276"/>
                  </a:cubicBezTo>
                  <a:cubicBezTo>
                    <a:pt x="367" y="277"/>
                    <a:pt x="367" y="277"/>
                    <a:pt x="367" y="277"/>
                  </a:cubicBezTo>
                  <a:cubicBezTo>
                    <a:pt x="368" y="277"/>
                    <a:pt x="368" y="277"/>
                    <a:pt x="368" y="278"/>
                  </a:cubicBezTo>
                  <a:cubicBezTo>
                    <a:pt x="371" y="281"/>
                    <a:pt x="369" y="283"/>
                    <a:pt x="370" y="286"/>
                  </a:cubicBezTo>
                  <a:cubicBezTo>
                    <a:pt x="371" y="290"/>
                    <a:pt x="370" y="294"/>
                    <a:pt x="367" y="294"/>
                  </a:cubicBezTo>
                  <a:cubicBezTo>
                    <a:pt x="364" y="294"/>
                    <a:pt x="364" y="291"/>
                    <a:pt x="366" y="290"/>
                  </a:cubicBezTo>
                  <a:cubicBezTo>
                    <a:pt x="368" y="289"/>
                    <a:pt x="367" y="285"/>
                    <a:pt x="365" y="285"/>
                  </a:cubicBezTo>
                  <a:cubicBezTo>
                    <a:pt x="364" y="285"/>
                    <a:pt x="363" y="284"/>
                    <a:pt x="363" y="282"/>
                  </a:cubicBezTo>
                  <a:cubicBezTo>
                    <a:pt x="360" y="283"/>
                    <a:pt x="356" y="283"/>
                    <a:pt x="351" y="282"/>
                  </a:cubicBezTo>
                  <a:cubicBezTo>
                    <a:pt x="351" y="282"/>
                    <a:pt x="351" y="283"/>
                    <a:pt x="351" y="283"/>
                  </a:cubicBezTo>
                  <a:cubicBezTo>
                    <a:pt x="351" y="285"/>
                    <a:pt x="352" y="290"/>
                    <a:pt x="355" y="294"/>
                  </a:cubicBezTo>
                  <a:cubicBezTo>
                    <a:pt x="358" y="297"/>
                    <a:pt x="356" y="300"/>
                    <a:pt x="359" y="301"/>
                  </a:cubicBezTo>
                  <a:cubicBezTo>
                    <a:pt x="361" y="303"/>
                    <a:pt x="361" y="304"/>
                    <a:pt x="359" y="304"/>
                  </a:cubicBezTo>
                  <a:cubicBezTo>
                    <a:pt x="356" y="303"/>
                    <a:pt x="358" y="306"/>
                    <a:pt x="357" y="311"/>
                  </a:cubicBezTo>
                  <a:cubicBezTo>
                    <a:pt x="356" y="316"/>
                    <a:pt x="356" y="327"/>
                    <a:pt x="356" y="331"/>
                  </a:cubicBezTo>
                  <a:cubicBezTo>
                    <a:pt x="355" y="334"/>
                    <a:pt x="351" y="340"/>
                    <a:pt x="354" y="343"/>
                  </a:cubicBezTo>
                  <a:cubicBezTo>
                    <a:pt x="356" y="347"/>
                    <a:pt x="358" y="352"/>
                    <a:pt x="356" y="356"/>
                  </a:cubicBezTo>
                  <a:cubicBezTo>
                    <a:pt x="355" y="361"/>
                    <a:pt x="355" y="364"/>
                    <a:pt x="357" y="367"/>
                  </a:cubicBezTo>
                  <a:cubicBezTo>
                    <a:pt x="359" y="370"/>
                    <a:pt x="358" y="376"/>
                    <a:pt x="360" y="377"/>
                  </a:cubicBezTo>
                  <a:cubicBezTo>
                    <a:pt x="362" y="379"/>
                    <a:pt x="364" y="381"/>
                    <a:pt x="366" y="384"/>
                  </a:cubicBezTo>
                  <a:cubicBezTo>
                    <a:pt x="368" y="388"/>
                    <a:pt x="369" y="386"/>
                    <a:pt x="370" y="389"/>
                  </a:cubicBezTo>
                  <a:cubicBezTo>
                    <a:pt x="370" y="392"/>
                    <a:pt x="370" y="393"/>
                    <a:pt x="373" y="394"/>
                  </a:cubicBezTo>
                  <a:cubicBezTo>
                    <a:pt x="376" y="395"/>
                    <a:pt x="374" y="398"/>
                    <a:pt x="374" y="400"/>
                  </a:cubicBezTo>
                  <a:cubicBezTo>
                    <a:pt x="374" y="402"/>
                    <a:pt x="378" y="405"/>
                    <a:pt x="383" y="409"/>
                  </a:cubicBezTo>
                  <a:cubicBezTo>
                    <a:pt x="387" y="413"/>
                    <a:pt x="383" y="417"/>
                    <a:pt x="387" y="417"/>
                  </a:cubicBezTo>
                  <a:cubicBezTo>
                    <a:pt x="390" y="417"/>
                    <a:pt x="393" y="419"/>
                    <a:pt x="397" y="421"/>
                  </a:cubicBezTo>
                  <a:cubicBezTo>
                    <a:pt x="400" y="423"/>
                    <a:pt x="401" y="422"/>
                    <a:pt x="403" y="422"/>
                  </a:cubicBezTo>
                  <a:cubicBezTo>
                    <a:pt x="406" y="423"/>
                    <a:pt x="410" y="428"/>
                    <a:pt x="411" y="431"/>
                  </a:cubicBezTo>
                  <a:cubicBezTo>
                    <a:pt x="411" y="433"/>
                    <a:pt x="412" y="434"/>
                    <a:pt x="413" y="436"/>
                  </a:cubicBezTo>
                  <a:cubicBezTo>
                    <a:pt x="431" y="434"/>
                    <a:pt x="431" y="434"/>
                    <a:pt x="431" y="434"/>
                  </a:cubicBezTo>
                  <a:cubicBezTo>
                    <a:pt x="431" y="434"/>
                    <a:pt x="437" y="438"/>
                    <a:pt x="440" y="439"/>
                  </a:cubicBezTo>
                  <a:cubicBezTo>
                    <a:pt x="443" y="439"/>
                    <a:pt x="461" y="446"/>
                    <a:pt x="461" y="446"/>
                  </a:cubicBezTo>
                  <a:cubicBezTo>
                    <a:pt x="484" y="446"/>
                    <a:pt x="484" y="446"/>
                    <a:pt x="484" y="446"/>
                  </a:cubicBezTo>
                  <a:cubicBezTo>
                    <a:pt x="486" y="442"/>
                    <a:pt x="486" y="442"/>
                    <a:pt x="486" y="442"/>
                  </a:cubicBezTo>
                  <a:cubicBezTo>
                    <a:pt x="499" y="442"/>
                    <a:pt x="499" y="442"/>
                    <a:pt x="499" y="442"/>
                  </a:cubicBezTo>
                  <a:cubicBezTo>
                    <a:pt x="499" y="442"/>
                    <a:pt x="507" y="450"/>
                    <a:pt x="508" y="450"/>
                  </a:cubicBezTo>
                  <a:cubicBezTo>
                    <a:pt x="509" y="451"/>
                    <a:pt x="513" y="454"/>
                    <a:pt x="513" y="457"/>
                  </a:cubicBezTo>
                  <a:cubicBezTo>
                    <a:pt x="513" y="459"/>
                    <a:pt x="514" y="461"/>
                    <a:pt x="516" y="462"/>
                  </a:cubicBezTo>
                  <a:cubicBezTo>
                    <a:pt x="518" y="463"/>
                    <a:pt x="525" y="467"/>
                    <a:pt x="525" y="467"/>
                  </a:cubicBezTo>
                  <a:cubicBezTo>
                    <a:pt x="526" y="466"/>
                    <a:pt x="528" y="459"/>
                    <a:pt x="532" y="459"/>
                  </a:cubicBezTo>
                  <a:cubicBezTo>
                    <a:pt x="535" y="459"/>
                    <a:pt x="545" y="462"/>
                    <a:pt x="546" y="467"/>
                  </a:cubicBezTo>
                  <a:cubicBezTo>
                    <a:pt x="548" y="473"/>
                    <a:pt x="552" y="477"/>
                    <a:pt x="554" y="478"/>
                  </a:cubicBezTo>
                  <a:cubicBezTo>
                    <a:pt x="555" y="479"/>
                    <a:pt x="554" y="483"/>
                    <a:pt x="556" y="484"/>
                  </a:cubicBezTo>
                  <a:cubicBezTo>
                    <a:pt x="557" y="486"/>
                    <a:pt x="557" y="489"/>
                    <a:pt x="558" y="489"/>
                  </a:cubicBezTo>
                  <a:cubicBezTo>
                    <a:pt x="559" y="489"/>
                    <a:pt x="566" y="493"/>
                    <a:pt x="569" y="493"/>
                  </a:cubicBezTo>
                  <a:cubicBezTo>
                    <a:pt x="570" y="493"/>
                    <a:pt x="571" y="494"/>
                    <a:pt x="572" y="494"/>
                  </a:cubicBezTo>
                  <a:cubicBezTo>
                    <a:pt x="573" y="488"/>
                    <a:pt x="566" y="487"/>
                    <a:pt x="570" y="484"/>
                  </a:cubicBezTo>
                  <a:cubicBezTo>
                    <a:pt x="575" y="481"/>
                    <a:pt x="570" y="478"/>
                    <a:pt x="572" y="476"/>
                  </a:cubicBezTo>
                  <a:cubicBezTo>
                    <a:pt x="574" y="475"/>
                    <a:pt x="578" y="474"/>
                    <a:pt x="578" y="471"/>
                  </a:cubicBezTo>
                  <a:cubicBezTo>
                    <a:pt x="578" y="469"/>
                    <a:pt x="580" y="469"/>
                    <a:pt x="583" y="470"/>
                  </a:cubicBezTo>
                  <a:cubicBezTo>
                    <a:pt x="586" y="470"/>
                    <a:pt x="591" y="465"/>
                    <a:pt x="591" y="463"/>
                  </a:cubicBezTo>
                  <a:cubicBezTo>
                    <a:pt x="590" y="461"/>
                    <a:pt x="591" y="461"/>
                    <a:pt x="595" y="461"/>
                  </a:cubicBezTo>
                  <a:cubicBezTo>
                    <a:pt x="598" y="462"/>
                    <a:pt x="597" y="458"/>
                    <a:pt x="600" y="458"/>
                  </a:cubicBezTo>
                  <a:cubicBezTo>
                    <a:pt x="602" y="459"/>
                    <a:pt x="603" y="460"/>
                    <a:pt x="604" y="459"/>
                  </a:cubicBezTo>
                  <a:cubicBezTo>
                    <a:pt x="604" y="457"/>
                    <a:pt x="606" y="457"/>
                    <a:pt x="608" y="459"/>
                  </a:cubicBezTo>
                  <a:cubicBezTo>
                    <a:pt x="609" y="462"/>
                    <a:pt x="614" y="462"/>
                    <a:pt x="614" y="460"/>
                  </a:cubicBezTo>
                  <a:cubicBezTo>
                    <a:pt x="615" y="457"/>
                    <a:pt x="617" y="460"/>
                    <a:pt x="620" y="462"/>
                  </a:cubicBezTo>
                  <a:cubicBezTo>
                    <a:pt x="622" y="465"/>
                    <a:pt x="623" y="464"/>
                    <a:pt x="626" y="464"/>
                  </a:cubicBezTo>
                  <a:cubicBezTo>
                    <a:pt x="630" y="464"/>
                    <a:pt x="630" y="463"/>
                    <a:pt x="630" y="461"/>
                  </a:cubicBezTo>
                  <a:cubicBezTo>
                    <a:pt x="630" y="459"/>
                    <a:pt x="634" y="466"/>
                    <a:pt x="637" y="466"/>
                  </a:cubicBezTo>
                  <a:cubicBezTo>
                    <a:pt x="640" y="467"/>
                    <a:pt x="638" y="464"/>
                    <a:pt x="635" y="462"/>
                  </a:cubicBezTo>
                  <a:cubicBezTo>
                    <a:pt x="633" y="460"/>
                    <a:pt x="636" y="459"/>
                    <a:pt x="634" y="458"/>
                  </a:cubicBezTo>
                  <a:cubicBezTo>
                    <a:pt x="631" y="456"/>
                    <a:pt x="636" y="454"/>
                    <a:pt x="641" y="454"/>
                  </a:cubicBezTo>
                  <a:cubicBezTo>
                    <a:pt x="645" y="454"/>
                    <a:pt x="645" y="455"/>
                    <a:pt x="646" y="453"/>
                  </a:cubicBezTo>
                  <a:cubicBezTo>
                    <a:pt x="648" y="450"/>
                    <a:pt x="649" y="453"/>
                    <a:pt x="649" y="455"/>
                  </a:cubicBezTo>
                  <a:cubicBezTo>
                    <a:pt x="649" y="457"/>
                    <a:pt x="656" y="454"/>
                    <a:pt x="660" y="454"/>
                  </a:cubicBezTo>
                  <a:cubicBezTo>
                    <a:pt x="664" y="454"/>
                    <a:pt x="667" y="457"/>
                    <a:pt x="668" y="459"/>
                  </a:cubicBezTo>
                  <a:cubicBezTo>
                    <a:pt x="668" y="461"/>
                    <a:pt x="671" y="462"/>
                    <a:pt x="673" y="460"/>
                  </a:cubicBezTo>
                  <a:cubicBezTo>
                    <a:pt x="676" y="458"/>
                    <a:pt x="678" y="455"/>
                    <a:pt x="681" y="458"/>
                  </a:cubicBezTo>
                  <a:cubicBezTo>
                    <a:pt x="683" y="460"/>
                    <a:pt x="686" y="463"/>
                    <a:pt x="689" y="466"/>
                  </a:cubicBezTo>
                  <a:cubicBezTo>
                    <a:pt x="692" y="469"/>
                    <a:pt x="687" y="473"/>
                    <a:pt x="689" y="476"/>
                  </a:cubicBezTo>
                  <a:cubicBezTo>
                    <a:pt x="691" y="478"/>
                    <a:pt x="689" y="481"/>
                    <a:pt x="692" y="484"/>
                  </a:cubicBezTo>
                  <a:cubicBezTo>
                    <a:pt x="696" y="486"/>
                    <a:pt x="693" y="491"/>
                    <a:pt x="696" y="492"/>
                  </a:cubicBezTo>
                  <a:cubicBezTo>
                    <a:pt x="698" y="493"/>
                    <a:pt x="701" y="497"/>
                    <a:pt x="701" y="499"/>
                  </a:cubicBezTo>
                  <a:cubicBezTo>
                    <a:pt x="701" y="501"/>
                    <a:pt x="707" y="503"/>
                    <a:pt x="707" y="500"/>
                  </a:cubicBezTo>
                  <a:cubicBezTo>
                    <a:pt x="707" y="497"/>
                    <a:pt x="710" y="493"/>
                    <a:pt x="711" y="490"/>
                  </a:cubicBezTo>
                  <a:cubicBezTo>
                    <a:pt x="711" y="488"/>
                    <a:pt x="709" y="477"/>
                    <a:pt x="706" y="474"/>
                  </a:cubicBezTo>
                  <a:cubicBezTo>
                    <a:pt x="704" y="471"/>
                    <a:pt x="707" y="470"/>
                    <a:pt x="704" y="467"/>
                  </a:cubicBezTo>
                  <a:cubicBezTo>
                    <a:pt x="701" y="463"/>
                    <a:pt x="699" y="456"/>
                    <a:pt x="699" y="451"/>
                  </a:cubicBezTo>
                  <a:cubicBezTo>
                    <a:pt x="700" y="446"/>
                    <a:pt x="706" y="437"/>
                    <a:pt x="709" y="434"/>
                  </a:cubicBezTo>
                  <a:cubicBezTo>
                    <a:pt x="712" y="431"/>
                    <a:pt x="715" y="433"/>
                    <a:pt x="716" y="430"/>
                  </a:cubicBezTo>
                  <a:cubicBezTo>
                    <a:pt x="717" y="427"/>
                    <a:pt x="720" y="424"/>
                    <a:pt x="723" y="424"/>
                  </a:cubicBezTo>
                  <a:cubicBezTo>
                    <a:pt x="725" y="424"/>
                    <a:pt x="727" y="424"/>
                    <a:pt x="727" y="422"/>
                  </a:cubicBezTo>
                  <a:cubicBezTo>
                    <a:pt x="728" y="420"/>
                    <a:pt x="731" y="417"/>
                    <a:pt x="736" y="416"/>
                  </a:cubicBezTo>
                  <a:cubicBezTo>
                    <a:pt x="741" y="415"/>
                    <a:pt x="738" y="413"/>
                    <a:pt x="737" y="411"/>
                  </a:cubicBezTo>
                  <a:cubicBezTo>
                    <a:pt x="735" y="408"/>
                    <a:pt x="738" y="406"/>
                    <a:pt x="739" y="408"/>
                  </a:cubicBezTo>
                  <a:cubicBezTo>
                    <a:pt x="740" y="409"/>
                    <a:pt x="742" y="409"/>
                    <a:pt x="744" y="408"/>
                  </a:cubicBezTo>
                  <a:cubicBezTo>
                    <a:pt x="746" y="407"/>
                    <a:pt x="750" y="403"/>
                    <a:pt x="746" y="403"/>
                  </a:cubicBezTo>
                  <a:cubicBezTo>
                    <a:pt x="742" y="403"/>
                    <a:pt x="741" y="402"/>
                    <a:pt x="744" y="401"/>
                  </a:cubicBezTo>
                  <a:cubicBezTo>
                    <a:pt x="746" y="400"/>
                    <a:pt x="744" y="395"/>
                    <a:pt x="741" y="395"/>
                  </a:cubicBezTo>
                  <a:cubicBezTo>
                    <a:pt x="738" y="395"/>
                    <a:pt x="739" y="393"/>
                    <a:pt x="741" y="391"/>
                  </a:cubicBezTo>
                  <a:cubicBezTo>
                    <a:pt x="743" y="389"/>
                    <a:pt x="738" y="386"/>
                    <a:pt x="735" y="384"/>
                  </a:cubicBezTo>
                  <a:cubicBezTo>
                    <a:pt x="733" y="383"/>
                    <a:pt x="737" y="382"/>
                    <a:pt x="739" y="382"/>
                  </a:cubicBezTo>
                  <a:cubicBezTo>
                    <a:pt x="740" y="381"/>
                    <a:pt x="739" y="373"/>
                    <a:pt x="740" y="371"/>
                  </a:cubicBezTo>
                  <a:cubicBezTo>
                    <a:pt x="741" y="369"/>
                    <a:pt x="744" y="369"/>
                    <a:pt x="743" y="371"/>
                  </a:cubicBezTo>
                  <a:cubicBezTo>
                    <a:pt x="741" y="373"/>
                    <a:pt x="740" y="376"/>
                    <a:pt x="742" y="379"/>
                  </a:cubicBezTo>
                  <a:cubicBezTo>
                    <a:pt x="744" y="382"/>
                    <a:pt x="745" y="384"/>
                    <a:pt x="744" y="388"/>
                  </a:cubicBezTo>
                  <a:cubicBezTo>
                    <a:pt x="743" y="393"/>
                    <a:pt x="745" y="392"/>
                    <a:pt x="748" y="386"/>
                  </a:cubicBezTo>
                  <a:cubicBezTo>
                    <a:pt x="750" y="381"/>
                    <a:pt x="751" y="376"/>
                    <a:pt x="749" y="376"/>
                  </a:cubicBezTo>
                  <a:cubicBezTo>
                    <a:pt x="747" y="375"/>
                    <a:pt x="747" y="370"/>
                    <a:pt x="749" y="372"/>
                  </a:cubicBezTo>
                  <a:cubicBezTo>
                    <a:pt x="751" y="375"/>
                    <a:pt x="752" y="375"/>
                    <a:pt x="755" y="372"/>
                  </a:cubicBezTo>
                  <a:cubicBezTo>
                    <a:pt x="758" y="369"/>
                    <a:pt x="761" y="363"/>
                    <a:pt x="759" y="362"/>
                  </a:cubicBezTo>
                  <a:cubicBezTo>
                    <a:pt x="757" y="361"/>
                    <a:pt x="760" y="359"/>
                    <a:pt x="764" y="360"/>
                  </a:cubicBezTo>
                  <a:cubicBezTo>
                    <a:pt x="767" y="360"/>
                    <a:pt x="775" y="357"/>
                    <a:pt x="775" y="356"/>
                  </a:cubicBezTo>
                  <a:cubicBezTo>
                    <a:pt x="777" y="353"/>
                    <a:pt x="763" y="358"/>
                    <a:pt x="763" y="356"/>
                  </a:cubicBezTo>
                  <a:cubicBezTo>
                    <a:pt x="763" y="354"/>
                    <a:pt x="772" y="352"/>
                    <a:pt x="776" y="352"/>
                  </a:cubicBezTo>
                  <a:cubicBezTo>
                    <a:pt x="780" y="352"/>
                    <a:pt x="778" y="346"/>
                    <a:pt x="780" y="349"/>
                  </a:cubicBezTo>
                  <a:cubicBezTo>
                    <a:pt x="782" y="351"/>
                    <a:pt x="784" y="350"/>
                    <a:pt x="787" y="349"/>
                  </a:cubicBezTo>
                  <a:cubicBezTo>
                    <a:pt x="789" y="348"/>
                    <a:pt x="787" y="344"/>
                    <a:pt x="785" y="343"/>
                  </a:cubicBezTo>
                  <a:cubicBezTo>
                    <a:pt x="782" y="342"/>
                    <a:pt x="787" y="340"/>
                    <a:pt x="786" y="339"/>
                  </a:cubicBezTo>
                  <a:cubicBezTo>
                    <a:pt x="785" y="337"/>
                    <a:pt x="788" y="331"/>
                    <a:pt x="791" y="330"/>
                  </a:cubicBezTo>
                  <a:cubicBezTo>
                    <a:pt x="794" y="329"/>
                    <a:pt x="793" y="327"/>
                    <a:pt x="796" y="327"/>
                  </a:cubicBezTo>
                  <a:cubicBezTo>
                    <a:pt x="798" y="327"/>
                    <a:pt x="799" y="324"/>
                    <a:pt x="801" y="321"/>
                  </a:cubicBezTo>
                  <a:cubicBezTo>
                    <a:pt x="804" y="319"/>
                    <a:pt x="808" y="325"/>
                    <a:pt x="811" y="322"/>
                  </a:cubicBezTo>
                  <a:cubicBezTo>
                    <a:pt x="813" y="320"/>
                    <a:pt x="815" y="319"/>
                    <a:pt x="817" y="317"/>
                  </a:cubicBezTo>
                  <a:cubicBezTo>
                    <a:pt x="808" y="305"/>
                    <a:pt x="811" y="297"/>
                    <a:pt x="811" y="29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8" name="Freeform 127"/>
            <p:cNvSpPr>
              <a:spLocks noEditPoints="1"/>
            </p:cNvSpPr>
            <p:nvPr/>
          </p:nvSpPr>
          <p:spPr bwMode="auto">
            <a:xfrm>
              <a:off x="8429075" y="4736646"/>
              <a:ext cx="357188" cy="257175"/>
            </a:xfrm>
            <a:custGeom>
              <a:avLst/>
              <a:gdLst>
                <a:gd name="T0" fmla="*/ 102 w 103"/>
                <a:gd name="T1" fmla="*/ 13 h 74"/>
                <a:gd name="T2" fmla="*/ 94 w 103"/>
                <a:gd name="T3" fmla="*/ 13 h 74"/>
                <a:gd name="T4" fmla="*/ 84 w 103"/>
                <a:gd name="T5" fmla="*/ 10 h 74"/>
                <a:gd name="T6" fmla="*/ 81 w 103"/>
                <a:gd name="T7" fmla="*/ 10 h 74"/>
                <a:gd name="T8" fmla="*/ 74 w 103"/>
                <a:gd name="T9" fmla="*/ 10 h 74"/>
                <a:gd name="T10" fmla="*/ 66 w 103"/>
                <a:gd name="T11" fmla="*/ 6 h 74"/>
                <a:gd name="T12" fmla="*/ 62 w 103"/>
                <a:gd name="T13" fmla="*/ 4 h 74"/>
                <a:gd name="T14" fmla="*/ 48 w 103"/>
                <a:gd name="T15" fmla="*/ 3 h 74"/>
                <a:gd name="T16" fmla="*/ 21 w 103"/>
                <a:gd name="T17" fmla="*/ 2 h 74"/>
                <a:gd name="T18" fmla="*/ 12 w 103"/>
                <a:gd name="T19" fmla="*/ 0 h 74"/>
                <a:gd name="T20" fmla="*/ 5 w 103"/>
                <a:gd name="T21" fmla="*/ 4 h 74"/>
                <a:gd name="T22" fmla="*/ 3 w 103"/>
                <a:gd name="T23" fmla="*/ 10 h 74"/>
                <a:gd name="T24" fmla="*/ 5 w 103"/>
                <a:gd name="T25" fmla="*/ 18 h 74"/>
                <a:gd name="T26" fmla="*/ 7 w 103"/>
                <a:gd name="T27" fmla="*/ 17 h 74"/>
                <a:gd name="T28" fmla="*/ 10 w 103"/>
                <a:gd name="T29" fmla="*/ 17 h 74"/>
                <a:gd name="T30" fmla="*/ 15 w 103"/>
                <a:gd name="T31" fmla="*/ 18 h 74"/>
                <a:gd name="T32" fmla="*/ 18 w 103"/>
                <a:gd name="T33" fmla="*/ 18 h 74"/>
                <a:gd name="T34" fmla="*/ 23 w 103"/>
                <a:gd name="T35" fmla="*/ 19 h 74"/>
                <a:gd name="T36" fmla="*/ 25 w 103"/>
                <a:gd name="T37" fmla="*/ 22 h 74"/>
                <a:gd name="T38" fmla="*/ 20 w 103"/>
                <a:gd name="T39" fmla="*/ 27 h 74"/>
                <a:gd name="T40" fmla="*/ 20 w 103"/>
                <a:gd name="T41" fmla="*/ 34 h 74"/>
                <a:gd name="T42" fmla="*/ 19 w 103"/>
                <a:gd name="T43" fmla="*/ 40 h 74"/>
                <a:gd name="T44" fmla="*/ 17 w 103"/>
                <a:gd name="T45" fmla="*/ 43 h 74"/>
                <a:gd name="T46" fmla="*/ 19 w 103"/>
                <a:gd name="T47" fmla="*/ 47 h 74"/>
                <a:gd name="T48" fmla="*/ 17 w 103"/>
                <a:gd name="T49" fmla="*/ 52 h 74"/>
                <a:gd name="T50" fmla="*/ 19 w 103"/>
                <a:gd name="T51" fmla="*/ 56 h 74"/>
                <a:gd name="T52" fmla="*/ 16 w 103"/>
                <a:gd name="T53" fmla="*/ 61 h 74"/>
                <a:gd name="T54" fmla="*/ 17 w 103"/>
                <a:gd name="T55" fmla="*/ 63 h 74"/>
                <a:gd name="T56" fmla="*/ 21 w 103"/>
                <a:gd name="T57" fmla="*/ 64 h 74"/>
                <a:gd name="T58" fmla="*/ 31 w 103"/>
                <a:gd name="T59" fmla="*/ 73 h 74"/>
                <a:gd name="T60" fmla="*/ 33 w 103"/>
                <a:gd name="T61" fmla="*/ 70 h 74"/>
                <a:gd name="T62" fmla="*/ 37 w 103"/>
                <a:gd name="T63" fmla="*/ 70 h 74"/>
                <a:gd name="T64" fmla="*/ 45 w 103"/>
                <a:gd name="T65" fmla="*/ 67 h 74"/>
                <a:gd name="T66" fmla="*/ 55 w 103"/>
                <a:gd name="T67" fmla="*/ 67 h 74"/>
                <a:gd name="T68" fmla="*/ 61 w 103"/>
                <a:gd name="T69" fmla="*/ 64 h 74"/>
                <a:gd name="T70" fmla="*/ 67 w 103"/>
                <a:gd name="T71" fmla="*/ 60 h 74"/>
                <a:gd name="T72" fmla="*/ 70 w 103"/>
                <a:gd name="T73" fmla="*/ 54 h 74"/>
                <a:gd name="T74" fmla="*/ 76 w 103"/>
                <a:gd name="T75" fmla="*/ 48 h 74"/>
                <a:gd name="T76" fmla="*/ 76 w 103"/>
                <a:gd name="T77" fmla="*/ 36 h 74"/>
                <a:gd name="T78" fmla="*/ 83 w 103"/>
                <a:gd name="T79" fmla="*/ 28 h 74"/>
                <a:gd name="T80" fmla="*/ 90 w 103"/>
                <a:gd name="T81" fmla="*/ 24 h 74"/>
                <a:gd name="T82" fmla="*/ 99 w 103"/>
                <a:gd name="T83" fmla="*/ 20 h 74"/>
                <a:gd name="T84" fmla="*/ 102 w 103"/>
                <a:gd name="T85" fmla="*/ 13 h 74"/>
                <a:gd name="T86" fmla="*/ 103 w 103"/>
                <a:gd name="T87" fmla="*/ 39 h 74"/>
                <a:gd name="T88" fmla="*/ 96 w 103"/>
                <a:gd name="T89" fmla="*/ 41 h 74"/>
                <a:gd name="T90" fmla="*/ 103 w 103"/>
                <a:gd name="T91" fmla="*/ 3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74">
                  <a:moveTo>
                    <a:pt x="102" y="13"/>
                  </a:moveTo>
                  <a:cubicBezTo>
                    <a:pt x="99" y="13"/>
                    <a:pt x="96" y="13"/>
                    <a:pt x="94" y="13"/>
                  </a:cubicBezTo>
                  <a:cubicBezTo>
                    <a:pt x="91" y="12"/>
                    <a:pt x="86" y="12"/>
                    <a:pt x="84" y="10"/>
                  </a:cubicBezTo>
                  <a:cubicBezTo>
                    <a:pt x="83" y="9"/>
                    <a:pt x="81" y="8"/>
                    <a:pt x="81" y="10"/>
                  </a:cubicBezTo>
                  <a:cubicBezTo>
                    <a:pt x="81" y="11"/>
                    <a:pt x="77" y="12"/>
                    <a:pt x="74" y="10"/>
                  </a:cubicBezTo>
                  <a:cubicBezTo>
                    <a:pt x="72" y="9"/>
                    <a:pt x="68" y="8"/>
                    <a:pt x="66" y="6"/>
                  </a:cubicBezTo>
                  <a:cubicBezTo>
                    <a:pt x="66" y="6"/>
                    <a:pt x="64" y="5"/>
                    <a:pt x="62" y="4"/>
                  </a:cubicBezTo>
                  <a:cubicBezTo>
                    <a:pt x="59" y="5"/>
                    <a:pt x="53" y="2"/>
                    <a:pt x="48" y="3"/>
                  </a:cubicBezTo>
                  <a:cubicBezTo>
                    <a:pt x="43" y="3"/>
                    <a:pt x="28" y="2"/>
                    <a:pt x="21" y="2"/>
                  </a:cubicBezTo>
                  <a:cubicBezTo>
                    <a:pt x="15" y="3"/>
                    <a:pt x="15" y="0"/>
                    <a:pt x="12" y="0"/>
                  </a:cubicBezTo>
                  <a:cubicBezTo>
                    <a:pt x="8" y="0"/>
                    <a:pt x="10" y="4"/>
                    <a:pt x="5" y="4"/>
                  </a:cubicBezTo>
                  <a:cubicBezTo>
                    <a:pt x="0" y="4"/>
                    <a:pt x="0" y="7"/>
                    <a:pt x="3" y="10"/>
                  </a:cubicBezTo>
                  <a:cubicBezTo>
                    <a:pt x="5" y="11"/>
                    <a:pt x="5" y="15"/>
                    <a:pt x="5" y="18"/>
                  </a:cubicBezTo>
                  <a:cubicBezTo>
                    <a:pt x="6" y="18"/>
                    <a:pt x="6" y="17"/>
                    <a:pt x="7" y="17"/>
                  </a:cubicBezTo>
                  <a:cubicBezTo>
                    <a:pt x="8" y="15"/>
                    <a:pt x="10" y="15"/>
                    <a:pt x="10" y="17"/>
                  </a:cubicBezTo>
                  <a:cubicBezTo>
                    <a:pt x="10" y="19"/>
                    <a:pt x="13" y="18"/>
                    <a:pt x="15" y="18"/>
                  </a:cubicBezTo>
                  <a:cubicBezTo>
                    <a:pt x="16" y="18"/>
                    <a:pt x="16" y="20"/>
                    <a:pt x="18" y="18"/>
                  </a:cubicBezTo>
                  <a:cubicBezTo>
                    <a:pt x="20" y="17"/>
                    <a:pt x="23" y="17"/>
                    <a:pt x="23" y="19"/>
                  </a:cubicBezTo>
                  <a:cubicBezTo>
                    <a:pt x="23" y="21"/>
                    <a:pt x="27" y="20"/>
                    <a:pt x="25" y="22"/>
                  </a:cubicBezTo>
                  <a:cubicBezTo>
                    <a:pt x="22" y="25"/>
                    <a:pt x="20" y="25"/>
                    <a:pt x="20" y="27"/>
                  </a:cubicBezTo>
                  <a:cubicBezTo>
                    <a:pt x="20" y="29"/>
                    <a:pt x="22" y="32"/>
                    <a:pt x="20" y="34"/>
                  </a:cubicBezTo>
                  <a:cubicBezTo>
                    <a:pt x="18" y="36"/>
                    <a:pt x="21" y="40"/>
                    <a:pt x="19" y="40"/>
                  </a:cubicBezTo>
                  <a:cubicBezTo>
                    <a:pt x="17" y="40"/>
                    <a:pt x="14" y="41"/>
                    <a:pt x="17" y="43"/>
                  </a:cubicBezTo>
                  <a:cubicBezTo>
                    <a:pt x="19" y="45"/>
                    <a:pt x="21" y="47"/>
                    <a:pt x="19" y="47"/>
                  </a:cubicBezTo>
                  <a:cubicBezTo>
                    <a:pt x="17" y="47"/>
                    <a:pt x="16" y="51"/>
                    <a:pt x="17" y="52"/>
                  </a:cubicBezTo>
                  <a:cubicBezTo>
                    <a:pt x="18" y="53"/>
                    <a:pt x="22" y="55"/>
                    <a:pt x="19" y="56"/>
                  </a:cubicBezTo>
                  <a:cubicBezTo>
                    <a:pt x="16" y="56"/>
                    <a:pt x="16" y="59"/>
                    <a:pt x="16" y="61"/>
                  </a:cubicBezTo>
                  <a:cubicBezTo>
                    <a:pt x="16" y="61"/>
                    <a:pt x="16" y="62"/>
                    <a:pt x="17" y="63"/>
                  </a:cubicBezTo>
                  <a:cubicBezTo>
                    <a:pt x="18" y="63"/>
                    <a:pt x="20" y="63"/>
                    <a:pt x="21" y="64"/>
                  </a:cubicBezTo>
                  <a:cubicBezTo>
                    <a:pt x="24" y="65"/>
                    <a:pt x="26" y="74"/>
                    <a:pt x="31" y="73"/>
                  </a:cubicBezTo>
                  <a:cubicBezTo>
                    <a:pt x="33" y="73"/>
                    <a:pt x="32" y="71"/>
                    <a:pt x="33" y="70"/>
                  </a:cubicBezTo>
                  <a:cubicBezTo>
                    <a:pt x="34" y="69"/>
                    <a:pt x="35" y="70"/>
                    <a:pt x="37" y="70"/>
                  </a:cubicBezTo>
                  <a:cubicBezTo>
                    <a:pt x="39" y="70"/>
                    <a:pt x="40" y="67"/>
                    <a:pt x="45" y="67"/>
                  </a:cubicBezTo>
                  <a:cubicBezTo>
                    <a:pt x="49" y="67"/>
                    <a:pt x="52" y="67"/>
                    <a:pt x="55" y="67"/>
                  </a:cubicBezTo>
                  <a:cubicBezTo>
                    <a:pt x="58" y="67"/>
                    <a:pt x="60" y="66"/>
                    <a:pt x="61" y="64"/>
                  </a:cubicBezTo>
                  <a:cubicBezTo>
                    <a:pt x="61" y="62"/>
                    <a:pt x="64" y="60"/>
                    <a:pt x="67" y="60"/>
                  </a:cubicBezTo>
                  <a:cubicBezTo>
                    <a:pt x="70" y="59"/>
                    <a:pt x="70" y="56"/>
                    <a:pt x="70" y="54"/>
                  </a:cubicBezTo>
                  <a:cubicBezTo>
                    <a:pt x="70" y="52"/>
                    <a:pt x="76" y="49"/>
                    <a:pt x="76" y="48"/>
                  </a:cubicBezTo>
                  <a:cubicBezTo>
                    <a:pt x="76" y="46"/>
                    <a:pt x="73" y="41"/>
                    <a:pt x="76" y="36"/>
                  </a:cubicBezTo>
                  <a:cubicBezTo>
                    <a:pt x="79" y="31"/>
                    <a:pt x="83" y="31"/>
                    <a:pt x="83" y="28"/>
                  </a:cubicBezTo>
                  <a:cubicBezTo>
                    <a:pt x="83" y="26"/>
                    <a:pt x="86" y="25"/>
                    <a:pt x="90" y="24"/>
                  </a:cubicBezTo>
                  <a:cubicBezTo>
                    <a:pt x="94" y="24"/>
                    <a:pt x="95" y="21"/>
                    <a:pt x="99" y="20"/>
                  </a:cubicBezTo>
                  <a:cubicBezTo>
                    <a:pt x="102" y="19"/>
                    <a:pt x="103" y="16"/>
                    <a:pt x="102" y="13"/>
                  </a:cubicBezTo>
                  <a:close/>
                  <a:moveTo>
                    <a:pt x="103" y="39"/>
                  </a:moveTo>
                  <a:cubicBezTo>
                    <a:pt x="102" y="35"/>
                    <a:pt x="94" y="40"/>
                    <a:pt x="96" y="41"/>
                  </a:cubicBezTo>
                  <a:cubicBezTo>
                    <a:pt x="99" y="44"/>
                    <a:pt x="103" y="43"/>
                    <a:pt x="103" y="3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9" name="Freeform 128"/>
            <p:cNvSpPr>
              <a:spLocks/>
            </p:cNvSpPr>
            <p:nvPr/>
          </p:nvSpPr>
          <p:spPr bwMode="auto">
            <a:xfrm>
              <a:off x="9052963" y="4625521"/>
              <a:ext cx="93663" cy="52388"/>
            </a:xfrm>
            <a:custGeom>
              <a:avLst/>
              <a:gdLst>
                <a:gd name="T0" fmla="*/ 0 w 27"/>
                <a:gd name="T1" fmla="*/ 13 h 15"/>
                <a:gd name="T2" fmla="*/ 5 w 27"/>
                <a:gd name="T3" fmla="*/ 13 h 15"/>
                <a:gd name="T4" fmla="*/ 6 w 27"/>
                <a:gd name="T5" fmla="*/ 15 h 15"/>
                <a:gd name="T6" fmla="*/ 12 w 27"/>
                <a:gd name="T7" fmla="*/ 14 h 15"/>
                <a:gd name="T8" fmla="*/ 17 w 27"/>
                <a:gd name="T9" fmla="*/ 14 h 15"/>
                <a:gd name="T10" fmla="*/ 20 w 27"/>
                <a:gd name="T11" fmla="*/ 11 h 15"/>
                <a:gd name="T12" fmla="*/ 22 w 27"/>
                <a:gd name="T13" fmla="*/ 7 h 15"/>
                <a:gd name="T14" fmla="*/ 27 w 27"/>
                <a:gd name="T15" fmla="*/ 3 h 15"/>
                <a:gd name="T16" fmla="*/ 25 w 27"/>
                <a:gd name="T17" fmla="*/ 0 h 15"/>
                <a:gd name="T18" fmla="*/ 19 w 27"/>
                <a:gd name="T19" fmla="*/ 2 h 15"/>
                <a:gd name="T20" fmla="*/ 12 w 27"/>
                <a:gd name="T21" fmla="*/ 4 h 15"/>
                <a:gd name="T22" fmla="*/ 3 w 27"/>
                <a:gd name="T23" fmla="*/ 3 h 15"/>
                <a:gd name="T24" fmla="*/ 0 w 27"/>
                <a:gd name="T25" fmla="*/ 3 h 15"/>
                <a:gd name="T26" fmla="*/ 0 w 27"/>
                <a:gd name="T27"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5">
                  <a:moveTo>
                    <a:pt x="0" y="13"/>
                  </a:moveTo>
                  <a:cubicBezTo>
                    <a:pt x="2" y="12"/>
                    <a:pt x="4" y="12"/>
                    <a:pt x="5" y="13"/>
                  </a:cubicBezTo>
                  <a:cubicBezTo>
                    <a:pt x="6" y="13"/>
                    <a:pt x="6" y="14"/>
                    <a:pt x="6" y="15"/>
                  </a:cubicBezTo>
                  <a:cubicBezTo>
                    <a:pt x="8" y="15"/>
                    <a:pt x="11" y="14"/>
                    <a:pt x="12" y="14"/>
                  </a:cubicBezTo>
                  <a:cubicBezTo>
                    <a:pt x="13" y="13"/>
                    <a:pt x="17" y="15"/>
                    <a:pt x="17" y="14"/>
                  </a:cubicBezTo>
                  <a:cubicBezTo>
                    <a:pt x="17" y="13"/>
                    <a:pt x="18" y="11"/>
                    <a:pt x="20" y="11"/>
                  </a:cubicBezTo>
                  <a:cubicBezTo>
                    <a:pt x="21" y="11"/>
                    <a:pt x="20" y="7"/>
                    <a:pt x="22" y="7"/>
                  </a:cubicBezTo>
                  <a:cubicBezTo>
                    <a:pt x="23" y="6"/>
                    <a:pt x="27" y="3"/>
                    <a:pt x="27" y="3"/>
                  </a:cubicBezTo>
                  <a:cubicBezTo>
                    <a:pt x="27" y="3"/>
                    <a:pt x="25" y="0"/>
                    <a:pt x="25" y="0"/>
                  </a:cubicBezTo>
                  <a:cubicBezTo>
                    <a:pt x="24" y="0"/>
                    <a:pt x="23" y="2"/>
                    <a:pt x="19" y="2"/>
                  </a:cubicBezTo>
                  <a:cubicBezTo>
                    <a:pt x="16" y="2"/>
                    <a:pt x="14" y="4"/>
                    <a:pt x="12" y="4"/>
                  </a:cubicBezTo>
                  <a:cubicBezTo>
                    <a:pt x="11" y="4"/>
                    <a:pt x="6" y="3"/>
                    <a:pt x="3" y="3"/>
                  </a:cubicBezTo>
                  <a:cubicBezTo>
                    <a:pt x="2" y="3"/>
                    <a:pt x="1" y="3"/>
                    <a:pt x="0" y="3"/>
                  </a:cubicBezTo>
                  <a:cubicBezTo>
                    <a:pt x="0" y="5"/>
                    <a:pt x="0" y="9"/>
                    <a:pt x="0"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0" name="Freeform 129"/>
            <p:cNvSpPr>
              <a:spLocks noEditPoints="1"/>
            </p:cNvSpPr>
            <p:nvPr/>
          </p:nvSpPr>
          <p:spPr bwMode="auto">
            <a:xfrm>
              <a:off x="9243463" y="4803321"/>
              <a:ext cx="177800" cy="222250"/>
            </a:xfrm>
            <a:custGeom>
              <a:avLst/>
              <a:gdLst>
                <a:gd name="T0" fmla="*/ 51 w 51"/>
                <a:gd name="T1" fmla="*/ 0 h 64"/>
                <a:gd name="T2" fmla="*/ 47 w 51"/>
                <a:gd name="T3" fmla="*/ 2 h 64"/>
                <a:gd name="T4" fmla="*/ 44 w 51"/>
                <a:gd name="T5" fmla="*/ 4 h 64"/>
                <a:gd name="T6" fmla="*/ 35 w 51"/>
                <a:gd name="T7" fmla="*/ 2 h 64"/>
                <a:gd name="T8" fmla="*/ 24 w 51"/>
                <a:gd name="T9" fmla="*/ 2 h 64"/>
                <a:gd name="T10" fmla="*/ 24 w 51"/>
                <a:gd name="T11" fmla="*/ 3 h 64"/>
                <a:gd name="T12" fmla="*/ 17 w 51"/>
                <a:gd name="T13" fmla="*/ 6 h 64"/>
                <a:gd name="T14" fmla="*/ 13 w 51"/>
                <a:gd name="T15" fmla="*/ 8 h 64"/>
                <a:gd name="T16" fmla="*/ 7 w 51"/>
                <a:gd name="T17" fmla="*/ 9 h 64"/>
                <a:gd name="T18" fmla="*/ 5 w 51"/>
                <a:gd name="T19" fmla="*/ 14 h 64"/>
                <a:gd name="T20" fmla="*/ 3 w 51"/>
                <a:gd name="T21" fmla="*/ 17 h 64"/>
                <a:gd name="T22" fmla="*/ 0 w 51"/>
                <a:gd name="T23" fmla="*/ 21 h 64"/>
                <a:gd name="T24" fmla="*/ 1 w 51"/>
                <a:gd name="T25" fmla="*/ 21 h 64"/>
                <a:gd name="T26" fmla="*/ 5 w 51"/>
                <a:gd name="T27" fmla="*/ 28 h 64"/>
                <a:gd name="T28" fmla="*/ 11 w 51"/>
                <a:gd name="T29" fmla="*/ 30 h 64"/>
                <a:gd name="T30" fmla="*/ 18 w 51"/>
                <a:gd name="T31" fmla="*/ 33 h 64"/>
                <a:gd name="T32" fmla="*/ 9 w 51"/>
                <a:gd name="T33" fmla="*/ 33 h 64"/>
                <a:gd name="T34" fmla="*/ 11 w 51"/>
                <a:gd name="T35" fmla="*/ 40 h 64"/>
                <a:gd name="T36" fmla="*/ 15 w 51"/>
                <a:gd name="T37" fmla="*/ 46 h 64"/>
                <a:gd name="T38" fmla="*/ 23 w 51"/>
                <a:gd name="T39" fmla="*/ 49 h 64"/>
                <a:gd name="T40" fmla="*/ 21 w 51"/>
                <a:gd name="T41" fmla="*/ 41 h 64"/>
                <a:gd name="T42" fmla="*/ 27 w 51"/>
                <a:gd name="T43" fmla="*/ 41 h 64"/>
                <a:gd name="T44" fmla="*/ 23 w 51"/>
                <a:gd name="T45" fmla="*/ 38 h 64"/>
                <a:gd name="T46" fmla="*/ 26 w 51"/>
                <a:gd name="T47" fmla="*/ 36 h 64"/>
                <a:gd name="T48" fmla="*/ 32 w 51"/>
                <a:gd name="T49" fmla="*/ 36 h 64"/>
                <a:gd name="T50" fmla="*/ 29 w 51"/>
                <a:gd name="T51" fmla="*/ 29 h 64"/>
                <a:gd name="T52" fmla="*/ 23 w 51"/>
                <a:gd name="T53" fmla="*/ 29 h 64"/>
                <a:gd name="T54" fmla="*/ 25 w 51"/>
                <a:gd name="T55" fmla="*/ 25 h 64"/>
                <a:gd name="T56" fmla="*/ 19 w 51"/>
                <a:gd name="T57" fmla="*/ 16 h 64"/>
                <a:gd name="T58" fmla="*/ 23 w 51"/>
                <a:gd name="T59" fmla="*/ 14 h 64"/>
                <a:gd name="T60" fmla="*/ 29 w 51"/>
                <a:gd name="T61" fmla="*/ 15 h 64"/>
                <a:gd name="T62" fmla="*/ 31 w 51"/>
                <a:gd name="T63" fmla="*/ 9 h 64"/>
                <a:gd name="T64" fmla="*/ 36 w 51"/>
                <a:gd name="T65" fmla="*/ 10 h 64"/>
                <a:gd name="T66" fmla="*/ 42 w 51"/>
                <a:gd name="T67" fmla="*/ 7 h 64"/>
                <a:gd name="T68" fmla="*/ 47 w 51"/>
                <a:gd name="T69" fmla="*/ 10 h 64"/>
                <a:gd name="T70" fmla="*/ 49 w 51"/>
                <a:gd name="T71" fmla="*/ 7 h 64"/>
                <a:gd name="T72" fmla="*/ 51 w 51"/>
                <a:gd name="T73" fmla="*/ 3 h 64"/>
                <a:gd name="T74" fmla="*/ 51 w 51"/>
                <a:gd name="T75" fmla="*/ 0 h 64"/>
                <a:gd name="T76" fmla="*/ 44 w 51"/>
                <a:gd name="T77" fmla="*/ 60 h 64"/>
                <a:gd name="T78" fmla="*/ 31 w 51"/>
                <a:gd name="T79" fmla="*/ 59 h 64"/>
                <a:gd name="T80" fmla="*/ 26 w 51"/>
                <a:gd name="T81" fmla="*/ 61 h 64"/>
                <a:gd name="T82" fmla="*/ 38 w 51"/>
                <a:gd name="T83" fmla="*/ 64 h 64"/>
                <a:gd name="T84" fmla="*/ 49 w 51"/>
                <a:gd name="T85" fmla="*/ 60 h 64"/>
                <a:gd name="T86" fmla="*/ 44 w 51"/>
                <a:gd name="T8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 h="64">
                  <a:moveTo>
                    <a:pt x="51" y="0"/>
                  </a:moveTo>
                  <a:cubicBezTo>
                    <a:pt x="49" y="0"/>
                    <a:pt x="46" y="1"/>
                    <a:pt x="47" y="2"/>
                  </a:cubicBezTo>
                  <a:cubicBezTo>
                    <a:pt x="47" y="3"/>
                    <a:pt x="46" y="4"/>
                    <a:pt x="44" y="4"/>
                  </a:cubicBezTo>
                  <a:cubicBezTo>
                    <a:pt x="44" y="4"/>
                    <a:pt x="37" y="3"/>
                    <a:pt x="35" y="2"/>
                  </a:cubicBezTo>
                  <a:cubicBezTo>
                    <a:pt x="34" y="2"/>
                    <a:pt x="27" y="2"/>
                    <a:pt x="24" y="2"/>
                  </a:cubicBezTo>
                  <a:cubicBezTo>
                    <a:pt x="24" y="2"/>
                    <a:pt x="24" y="2"/>
                    <a:pt x="24" y="3"/>
                  </a:cubicBezTo>
                  <a:cubicBezTo>
                    <a:pt x="24" y="4"/>
                    <a:pt x="18" y="7"/>
                    <a:pt x="17" y="6"/>
                  </a:cubicBezTo>
                  <a:cubicBezTo>
                    <a:pt x="16" y="6"/>
                    <a:pt x="15" y="8"/>
                    <a:pt x="13" y="8"/>
                  </a:cubicBezTo>
                  <a:cubicBezTo>
                    <a:pt x="11" y="9"/>
                    <a:pt x="8" y="8"/>
                    <a:pt x="7" y="9"/>
                  </a:cubicBezTo>
                  <a:cubicBezTo>
                    <a:pt x="7" y="10"/>
                    <a:pt x="6" y="12"/>
                    <a:pt x="5" y="14"/>
                  </a:cubicBezTo>
                  <a:cubicBezTo>
                    <a:pt x="3" y="15"/>
                    <a:pt x="4" y="16"/>
                    <a:pt x="3" y="17"/>
                  </a:cubicBezTo>
                  <a:cubicBezTo>
                    <a:pt x="1" y="17"/>
                    <a:pt x="1" y="19"/>
                    <a:pt x="0" y="21"/>
                  </a:cubicBezTo>
                  <a:cubicBezTo>
                    <a:pt x="0" y="21"/>
                    <a:pt x="1" y="21"/>
                    <a:pt x="1" y="21"/>
                  </a:cubicBezTo>
                  <a:cubicBezTo>
                    <a:pt x="3" y="22"/>
                    <a:pt x="5" y="25"/>
                    <a:pt x="5" y="28"/>
                  </a:cubicBezTo>
                  <a:cubicBezTo>
                    <a:pt x="5" y="31"/>
                    <a:pt x="9" y="32"/>
                    <a:pt x="11" y="30"/>
                  </a:cubicBezTo>
                  <a:cubicBezTo>
                    <a:pt x="13" y="28"/>
                    <a:pt x="18" y="31"/>
                    <a:pt x="18" y="33"/>
                  </a:cubicBezTo>
                  <a:cubicBezTo>
                    <a:pt x="18" y="34"/>
                    <a:pt x="12" y="31"/>
                    <a:pt x="9" y="33"/>
                  </a:cubicBezTo>
                  <a:cubicBezTo>
                    <a:pt x="6" y="36"/>
                    <a:pt x="12" y="38"/>
                    <a:pt x="11" y="40"/>
                  </a:cubicBezTo>
                  <a:cubicBezTo>
                    <a:pt x="10" y="43"/>
                    <a:pt x="12" y="46"/>
                    <a:pt x="15" y="46"/>
                  </a:cubicBezTo>
                  <a:cubicBezTo>
                    <a:pt x="18" y="46"/>
                    <a:pt x="21" y="50"/>
                    <a:pt x="23" y="49"/>
                  </a:cubicBezTo>
                  <a:cubicBezTo>
                    <a:pt x="24" y="49"/>
                    <a:pt x="21" y="42"/>
                    <a:pt x="21" y="41"/>
                  </a:cubicBezTo>
                  <a:cubicBezTo>
                    <a:pt x="22" y="40"/>
                    <a:pt x="25" y="43"/>
                    <a:pt x="27" y="41"/>
                  </a:cubicBezTo>
                  <a:cubicBezTo>
                    <a:pt x="29" y="39"/>
                    <a:pt x="26" y="38"/>
                    <a:pt x="23" y="38"/>
                  </a:cubicBezTo>
                  <a:cubicBezTo>
                    <a:pt x="21" y="38"/>
                    <a:pt x="23" y="34"/>
                    <a:pt x="26" y="36"/>
                  </a:cubicBezTo>
                  <a:cubicBezTo>
                    <a:pt x="29" y="38"/>
                    <a:pt x="30" y="36"/>
                    <a:pt x="32" y="36"/>
                  </a:cubicBezTo>
                  <a:cubicBezTo>
                    <a:pt x="33" y="35"/>
                    <a:pt x="34" y="30"/>
                    <a:pt x="29" y="29"/>
                  </a:cubicBezTo>
                  <a:cubicBezTo>
                    <a:pt x="25" y="28"/>
                    <a:pt x="25" y="32"/>
                    <a:pt x="23" y="29"/>
                  </a:cubicBezTo>
                  <a:cubicBezTo>
                    <a:pt x="20" y="26"/>
                    <a:pt x="25" y="27"/>
                    <a:pt x="25" y="25"/>
                  </a:cubicBezTo>
                  <a:cubicBezTo>
                    <a:pt x="25" y="22"/>
                    <a:pt x="21" y="19"/>
                    <a:pt x="19" y="16"/>
                  </a:cubicBezTo>
                  <a:cubicBezTo>
                    <a:pt x="17" y="13"/>
                    <a:pt x="22" y="12"/>
                    <a:pt x="23" y="14"/>
                  </a:cubicBezTo>
                  <a:cubicBezTo>
                    <a:pt x="24" y="16"/>
                    <a:pt x="27" y="15"/>
                    <a:pt x="29" y="15"/>
                  </a:cubicBezTo>
                  <a:cubicBezTo>
                    <a:pt x="31" y="14"/>
                    <a:pt x="27" y="10"/>
                    <a:pt x="31" y="9"/>
                  </a:cubicBezTo>
                  <a:cubicBezTo>
                    <a:pt x="34" y="7"/>
                    <a:pt x="34" y="10"/>
                    <a:pt x="36" y="10"/>
                  </a:cubicBezTo>
                  <a:cubicBezTo>
                    <a:pt x="37" y="11"/>
                    <a:pt x="38" y="7"/>
                    <a:pt x="42" y="7"/>
                  </a:cubicBezTo>
                  <a:cubicBezTo>
                    <a:pt x="44" y="7"/>
                    <a:pt x="45" y="8"/>
                    <a:pt x="47" y="10"/>
                  </a:cubicBezTo>
                  <a:cubicBezTo>
                    <a:pt x="48" y="9"/>
                    <a:pt x="49" y="8"/>
                    <a:pt x="49" y="7"/>
                  </a:cubicBezTo>
                  <a:cubicBezTo>
                    <a:pt x="49" y="6"/>
                    <a:pt x="51" y="5"/>
                    <a:pt x="51" y="3"/>
                  </a:cubicBezTo>
                  <a:cubicBezTo>
                    <a:pt x="51" y="2"/>
                    <a:pt x="51" y="1"/>
                    <a:pt x="51" y="0"/>
                  </a:cubicBezTo>
                  <a:close/>
                  <a:moveTo>
                    <a:pt x="44" y="60"/>
                  </a:moveTo>
                  <a:cubicBezTo>
                    <a:pt x="42" y="59"/>
                    <a:pt x="34" y="61"/>
                    <a:pt x="31" y="59"/>
                  </a:cubicBezTo>
                  <a:cubicBezTo>
                    <a:pt x="29" y="56"/>
                    <a:pt x="24" y="60"/>
                    <a:pt x="26" y="61"/>
                  </a:cubicBezTo>
                  <a:cubicBezTo>
                    <a:pt x="29" y="61"/>
                    <a:pt x="34" y="64"/>
                    <a:pt x="38" y="64"/>
                  </a:cubicBezTo>
                  <a:cubicBezTo>
                    <a:pt x="43" y="64"/>
                    <a:pt x="49" y="62"/>
                    <a:pt x="49" y="60"/>
                  </a:cubicBezTo>
                  <a:cubicBezTo>
                    <a:pt x="49" y="59"/>
                    <a:pt x="46" y="61"/>
                    <a:pt x="44" y="6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1" name="Freeform 130"/>
            <p:cNvSpPr>
              <a:spLocks/>
            </p:cNvSpPr>
            <p:nvPr/>
          </p:nvSpPr>
          <p:spPr bwMode="auto">
            <a:xfrm>
              <a:off x="9573663" y="4993821"/>
              <a:ext cx="73025" cy="46038"/>
            </a:xfrm>
            <a:custGeom>
              <a:avLst/>
              <a:gdLst>
                <a:gd name="T0" fmla="*/ 14 w 21"/>
                <a:gd name="T1" fmla="*/ 8 h 13"/>
                <a:gd name="T2" fmla="*/ 19 w 21"/>
                <a:gd name="T3" fmla="*/ 3 h 13"/>
                <a:gd name="T4" fmla="*/ 18 w 21"/>
                <a:gd name="T5" fmla="*/ 2 h 13"/>
                <a:gd name="T6" fmla="*/ 7 w 21"/>
                <a:gd name="T7" fmla="*/ 5 h 13"/>
                <a:gd name="T8" fmla="*/ 3 w 21"/>
                <a:gd name="T9" fmla="*/ 11 h 13"/>
                <a:gd name="T10" fmla="*/ 14 w 21"/>
                <a:gd name="T11" fmla="*/ 8 h 13"/>
              </a:gdLst>
              <a:ahLst/>
              <a:cxnLst>
                <a:cxn ang="0">
                  <a:pos x="T0" y="T1"/>
                </a:cxn>
                <a:cxn ang="0">
                  <a:pos x="T2" y="T3"/>
                </a:cxn>
                <a:cxn ang="0">
                  <a:pos x="T4" y="T5"/>
                </a:cxn>
                <a:cxn ang="0">
                  <a:pos x="T6" y="T7"/>
                </a:cxn>
                <a:cxn ang="0">
                  <a:pos x="T8" y="T9"/>
                </a:cxn>
                <a:cxn ang="0">
                  <a:pos x="T10" y="T11"/>
                </a:cxn>
              </a:cxnLst>
              <a:rect l="0" t="0" r="r" b="b"/>
              <a:pathLst>
                <a:path w="21" h="13">
                  <a:moveTo>
                    <a:pt x="14" y="8"/>
                  </a:moveTo>
                  <a:cubicBezTo>
                    <a:pt x="14" y="7"/>
                    <a:pt x="16" y="4"/>
                    <a:pt x="19" y="3"/>
                  </a:cubicBezTo>
                  <a:cubicBezTo>
                    <a:pt x="21" y="2"/>
                    <a:pt x="20" y="0"/>
                    <a:pt x="18" y="2"/>
                  </a:cubicBezTo>
                  <a:cubicBezTo>
                    <a:pt x="17" y="3"/>
                    <a:pt x="12" y="5"/>
                    <a:pt x="7" y="5"/>
                  </a:cubicBezTo>
                  <a:cubicBezTo>
                    <a:pt x="2" y="5"/>
                    <a:pt x="0" y="9"/>
                    <a:pt x="3" y="11"/>
                  </a:cubicBezTo>
                  <a:cubicBezTo>
                    <a:pt x="8" y="13"/>
                    <a:pt x="14" y="10"/>
                    <a:pt x="14"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2" name="Freeform 131"/>
            <p:cNvSpPr>
              <a:spLocks/>
            </p:cNvSpPr>
            <p:nvPr/>
          </p:nvSpPr>
          <p:spPr bwMode="auto">
            <a:xfrm>
              <a:off x="8011563" y="3827009"/>
              <a:ext cx="301625" cy="152400"/>
            </a:xfrm>
            <a:custGeom>
              <a:avLst/>
              <a:gdLst>
                <a:gd name="T0" fmla="*/ 73 w 87"/>
                <a:gd name="T1" fmla="*/ 31 h 44"/>
                <a:gd name="T2" fmla="*/ 79 w 87"/>
                <a:gd name="T3" fmla="*/ 26 h 44"/>
                <a:gd name="T4" fmla="*/ 86 w 87"/>
                <a:gd name="T5" fmla="*/ 20 h 44"/>
                <a:gd name="T6" fmla="*/ 81 w 87"/>
                <a:gd name="T7" fmla="*/ 14 h 44"/>
                <a:gd name="T8" fmla="*/ 77 w 87"/>
                <a:gd name="T9" fmla="*/ 10 h 44"/>
                <a:gd name="T10" fmla="*/ 76 w 87"/>
                <a:gd name="T11" fmla="*/ 5 h 44"/>
                <a:gd name="T12" fmla="*/ 70 w 87"/>
                <a:gd name="T13" fmla="*/ 5 h 44"/>
                <a:gd name="T14" fmla="*/ 62 w 87"/>
                <a:gd name="T15" fmla="*/ 1 h 44"/>
                <a:gd name="T16" fmla="*/ 61 w 87"/>
                <a:gd name="T17" fmla="*/ 6 h 44"/>
                <a:gd name="T18" fmla="*/ 57 w 87"/>
                <a:gd name="T19" fmla="*/ 7 h 44"/>
                <a:gd name="T20" fmla="*/ 53 w 87"/>
                <a:gd name="T21" fmla="*/ 7 h 44"/>
                <a:gd name="T22" fmla="*/ 49 w 87"/>
                <a:gd name="T23" fmla="*/ 7 h 44"/>
                <a:gd name="T24" fmla="*/ 45 w 87"/>
                <a:gd name="T25" fmla="*/ 6 h 44"/>
                <a:gd name="T26" fmla="*/ 39 w 87"/>
                <a:gd name="T27" fmla="*/ 10 h 44"/>
                <a:gd name="T28" fmla="*/ 36 w 87"/>
                <a:gd name="T29" fmla="*/ 8 h 44"/>
                <a:gd name="T30" fmla="*/ 32 w 87"/>
                <a:gd name="T31" fmla="*/ 11 h 44"/>
                <a:gd name="T32" fmla="*/ 31 w 87"/>
                <a:gd name="T33" fmla="*/ 14 h 44"/>
                <a:gd name="T34" fmla="*/ 26 w 87"/>
                <a:gd name="T35" fmla="*/ 17 h 44"/>
                <a:gd name="T36" fmla="*/ 24 w 87"/>
                <a:gd name="T37" fmla="*/ 10 h 44"/>
                <a:gd name="T38" fmla="*/ 12 w 87"/>
                <a:gd name="T39" fmla="*/ 2 h 44"/>
                <a:gd name="T40" fmla="*/ 13 w 87"/>
                <a:gd name="T41" fmla="*/ 7 h 44"/>
                <a:gd name="T42" fmla="*/ 10 w 87"/>
                <a:gd name="T43" fmla="*/ 6 h 44"/>
                <a:gd name="T44" fmla="*/ 5 w 87"/>
                <a:gd name="T45" fmla="*/ 8 h 44"/>
                <a:gd name="T46" fmla="*/ 1 w 87"/>
                <a:gd name="T47" fmla="*/ 14 h 44"/>
                <a:gd name="T48" fmla="*/ 8 w 87"/>
                <a:gd name="T49" fmla="*/ 16 h 44"/>
                <a:gd name="T50" fmla="*/ 18 w 87"/>
                <a:gd name="T51" fmla="*/ 16 h 44"/>
                <a:gd name="T52" fmla="*/ 17 w 87"/>
                <a:gd name="T53" fmla="*/ 20 h 44"/>
                <a:gd name="T54" fmla="*/ 12 w 87"/>
                <a:gd name="T55" fmla="*/ 22 h 44"/>
                <a:gd name="T56" fmla="*/ 3 w 87"/>
                <a:gd name="T57" fmla="*/ 24 h 44"/>
                <a:gd name="T58" fmla="*/ 15 w 87"/>
                <a:gd name="T59" fmla="*/ 25 h 44"/>
                <a:gd name="T60" fmla="*/ 18 w 87"/>
                <a:gd name="T61" fmla="*/ 28 h 44"/>
                <a:gd name="T62" fmla="*/ 20 w 87"/>
                <a:gd name="T63" fmla="*/ 30 h 44"/>
                <a:gd name="T64" fmla="*/ 17 w 87"/>
                <a:gd name="T65" fmla="*/ 34 h 44"/>
                <a:gd name="T66" fmla="*/ 13 w 87"/>
                <a:gd name="T67" fmla="*/ 37 h 44"/>
                <a:gd name="T68" fmla="*/ 24 w 87"/>
                <a:gd name="T69" fmla="*/ 36 h 44"/>
                <a:gd name="T70" fmla="*/ 38 w 87"/>
                <a:gd name="T71" fmla="*/ 42 h 44"/>
                <a:gd name="T72" fmla="*/ 52 w 87"/>
                <a:gd name="T73" fmla="*/ 39 h 44"/>
                <a:gd name="T74" fmla="*/ 62 w 87"/>
                <a:gd name="T75" fmla="*/ 35 h 44"/>
                <a:gd name="T76" fmla="*/ 73 w 87"/>
                <a:gd name="T77" fmla="*/ 3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7" h="44">
                  <a:moveTo>
                    <a:pt x="73" y="31"/>
                  </a:moveTo>
                  <a:cubicBezTo>
                    <a:pt x="78" y="31"/>
                    <a:pt x="77" y="26"/>
                    <a:pt x="79" y="26"/>
                  </a:cubicBezTo>
                  <a:cubicBezTo>
                    <a:pt x="81" y="26"/>
                    <a:pt x="84" y="23"/>
                    <a:pt x="86" y="20"/>
                  </a:cubicBezTo>
                  <a:cubicBezTo>
                    <a:pt x="87" y="18"/>
                    <a:pt x="84" y="14"/>
                    <a:pt x="81" y="14"/>
                  </a:cubicBezTo>
                  <a:cubicBezTo>
                    <a:pt x="79" y="14"/>
                    <a:pt x="76" y="11"/>
                    <a:pt x="77" y="10"/>
                  </a:cubicBezTo>
                  <a:cubicBezTo>
                    <a:pt x="78" y="8"/>
                    <a:pt x="75" y="6"/>
                    <a:pt x="76" y="5"/>
                  </a:cubicBezTo>
                  <a:cubicBezTo>
                    <a:pt x="76" y="3"/>
                    <a:pt x="72" y="5"/>
                    <a:pt x="70" y="5"/>
                  </a:cubicBezTo>
                  <a:cubicBezTo>
                    <a:pt x="68" y="6"/>
                    <a:pt x="64" y="0"/>
                    <a:pt x="62" y="1"/>
                  </a:cubicBezTo>
                  <a:cubicBezTo>
                    <a:pt x="61" y="2"/>
                    <a:pt x="62" y="5"/>
                    <a:pt x="61" y="6"/>
                  </a:cubicBezTo>
                  <a:cubicBezTo>
                    <a:pt x="61" y="8"/>
                    <a:pt x="57" y="5"/>
                    <a:pt x="57" y="7"/>
                  </a:cubicBezTo>
                  <a:cubicBezTo>
                    <a:pt x="57" y="8"/>
                    <a:pt x="55" y="8"/>
                    <a:pt x="53" y="7"/>
                  </a:cubicBezTo>
                  <a:cubicBezTo>
                    <a:pt x="52" y="5"/>
                    <a:pt x="49" y="6"/>
                    <a:pt x="49" y="7"/>
                  </a:cubicBezTo>
                  <a:cubicBezTo>
                    <a:pt x="49" y="9"/>
                    <a:pt x="47" y="8"/>
                    <a:pt x="45" y="6"/>
                  </a:cubicBezTo>
                  <a:cubicBezTo>
                    <a:pt x="42" y="4"/>
                    <a:pt x="39" y="8"/>
                    <a:pt x="39" y="10"/>
                  </a:cubicBezTo>
                  <a:cubicBezTo>
                    <a:pt x="40" y="11"/>
                    <a:pt x="38" y="12"/>
                    <a:pt x="36" y="8"/>
                  </a:cubicBezTo>
                  <a:cubicBezTo>
                    <a:pt x="34" y="4"/>
                    <a:pt x="31" y="8"/>
                    <a:pt x="32" y="11"/>
                  </a:cubicBezTo>
                  <a:cubicBezTo>
                    <a:pt x="34" y="13"/>
                    <a:pt x="33" y="15"/>
                    <a:pt x="31" y="14"/>
                  </a:cubicBezTo>
                  <a:cubicBezTo>
                    <a:pt x="30" y="13"/>
                    <a:pt x="27" y="15"/>
                    <a:pt x="26" y="17"/>
                  </a:cubicBezTo>
                  <a:cubicBezTo>
                    <a:pt x="25" y="18"/>
                    <a:pt x="21" y="12"/>
                    <a:pt x="24" y="10"/>
                  </a:cubicBezTo>
                  <a:cubicBezTo>
                    <a:pt x="27" y="9"/>
                    <a:pt x="15" y="2"/>
                    <a:pt x="12" y="2"/>
                  </a:cubicBezTo>
                  <a:cubicBezTo>
                    <a:pt x="8" y="2"/>
                    <a:pt x="11" y="5"/>
                    <a:pt x="13" y="7"/>
                  </a:cubicBezTo>
                  <a:cubicBezTo>
                    <a:pt x="15" y="8"/>
                    <a:pt x="11" y="8"/>
                    <a:pt x="10" y="6"/>
                  </a:cubicBezTo>
                  <a:cubicBezTo>
                    <a:pt x="9" y="5"/>
                    <a:pt x="6" y="6"/>
                    <a:pt x="5" y="8"/>
                  </a:cubicBezTo>
                  <a:cubicBezTo>
                    <a:pt x="3" y="11"/>
                    <a:pt x="1" y="12"/>
                    <a:pt x="1" y="14"/>
                  </a:cubicBezTo>
                  <a:cubicBezTo>
                    <a:pt x="0" y="15"/>
                    <a:pt x="5" y="17"/>
                    <a:pt x="8" y="16"/>
                  </a:cubicBezTo>
                  <a:cubicBezTo>
                    <a:pt x="12" y="14"/>
                    <a:pt x="16" y="14"/>
                    <a:pt x="18" y="16"/>
                  </a:cubicBezTo>
                  <a:cubicBezTo>
                    <a:pt x="20" y="17"/>
                    <a:pt x="15" y="18"/>
                    <a:pt x="17" y="20"/>
                  </a:cubicBezTo>
                  <a:cubicBezTo>
                    <a:pt x="19" y="21"/>
                    <a:pt x="17" y="22"/>
                    <a:pt x="12" y="22"/>
                  </a:cubicBezTo>
                  <a:cubicBezTo>
                    <a:pt x="8" y="21"/>
                    <a:pt x="2" y="23"/>
                    <a:pt x="3" y="24"/>
                  </a:cubicBezTo>
                  <a:cubicBezTo>
                    <a:pt x="4" y="26"/>
                    <a:pt x="15" y="23"/>
                    <a:pt x="15" y="25"/>
                  </a:cubicBezTo>
                  <a:cubicBezTo>
                    <a:pt x="15" y="26"/>
                    <a:pt x="15" y="29"/>
                    <a:pt x="18" y="28"/>
                  </a:cubicBezTo>
                  <a:cubicBezTo>
                    <a:pt x="21" y="26"/>
                    <a:pt x="19" y="30"/>
                    <a:pt x="20" y="30"/>
                  </a:cubicBezTo>
                  <a:cubicBezTo>
                    <a:pt x="22" y="31"/>
                    <a:pt x="21" y="34"/>
                    <a:pt x="17" y="34"/>
                  </a:cubicBezTo>
                  <a:cubicBezTo>
                    <a:pt x="14" y="34"/>
                    <a:pt x="12" y="35"/>
                    <a:pt x="13" y="37"/>
                  </a:cubicBezTo>
                  <a:cubicBezTo>
                    <a:pt x="15" y="39"/>
                    <a:pt x="20" y="37"/>
                    <a:pt x="24" y="36"/>
                  </a:cubicBezTo>
                  <a:cubicBezTo>
                    <a:pt x="28" y="35"/>
                    <a:pt x="33" y="40"/>
                    <a:pt x="38" y="42"/>
                  </a:cubicBezTo>
                  <a:cubicBezTo>
                    <a:pt x="43" y="44"/>
                    <a:pt x="51" y="41"/>
                    <a:pt x="52" y="39"/>
                  </a:cubicBezTo>
                  <a:cubicBezTo>
                    <a:pt x="53" y="36"/>
                    <a:pt x="60" y="37"/>
                    <a:pt x="62" y="35"/>
                  </a:cubicBezTo>
                  <a:cubicBezTo>
                    <a:pt x="65" y="34"/>
                    <a:pt x="68" y="32"/>
                    <a:pt x="73" y="3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3" name="Freeform 132"/>
            <p:cNvSpPr>
              <a:spLocks/>
            </p:cNvSpPr>
            <p:nvPr/>
          </p:nvSpPr>
          <p:spPr bwMode="auto">
            <a:xfrm>
              <a:off x="8397325" y="4315959"/>
              <a:ext cx="128588" cy="142875"/>
            </a:xfrm>
            <a:custGeom>
              <a:avLst/>
              <a:gdLst>
                <a:gd name="T0" fmla="*/ 33 w 37"/>
                <a:gd name="T1" fmla="*/ 13 h 41"/>
                <a:gd name="T2" fmla="*/ 30 w 37"/>
                <a:gd name="T3" fmla="*/ 11 h 41"/>
                <a:gd name="T4" fmla="*/ 25 w 37"/>
                <a:gd name="T5" fmla="*/ 12 h 41"/>
                <a:gd name="T6" fmla="*/ 20 w 37"/>
                <a:gd name="T7" fmla="*/ 11 h 41"/>
                <a:gd name="T8" fmla="*/ 22 w 37"/>
                <a:gd name="T9" fmla="*/ 6 h 41"/>
                <a:gd name="T10" fmla="*/ 24 w 37"/>
                <a:gd name="T11" fmla="*/ 2 h 41"/>
                <a:gd name="T12" fmla="*/ 23 w 37"/>
                <a:gd name="T13" fmla="*/ 1 h 41"/>
                <a:gd name="T14" fmla="*/ 15 w 37"/>
                <a:gd name="T15" fmla="*/ 3 h 41"/>
                <a:gd name="T16" fmla="*/ 19 w 37"/>
                <a:gd name="T17" fmla="*/ 7 h 41"/>
                <a:gd name="T18" fmla="*/ 13 w 37"/>
                <a:gd name="T19" fmla="*/ 10 h 41"/>
                <a:gd name="T20" fmla="*/ 4 w 37"/>
                <a:gd name="T21" fmla="*/ 10 h 41"/>
                <a:gd name="T22" fmla="*/ 5 w 37"/>
                <a:gd name="T23" fmla="*/ 16 h 41"/>
                <a:gd name="T24" fmla="*/ 9 w 37"/>
                <a:gd name="T25" fmla="*/ 22 h 41"/>
                <a:gd name="T26" fmla="*/ 7 w 37"/>
                <a:gd name="T27" fmla="*/ 29 h 41"/>
                <a:gd name="T28" fmla="*/ 1 w 37"/>
                <a:gd name="T29" fmla="*/ 34 h 41"/>
                <a:gd name="T30" fmla="*/ 9 w 37"/>
                <a:gd name="T31" fmla="*/ 41 h 41"/>
                <a:gd name="T32" fmla="*/ 23 w 37"/>
                <a:gd name="T33" fmla="*/ 35 h 41"/>
                <a:gd name="T34" fmla="*/ 33 w 37"/>
                <a:gd name="T35" fmla="*/ 33 h 41"/>
                <a:gd name="T36" fmla="*/ 33 w 37"/>
                <a:gd name="T37" fmla="*/ 14 h 41"/>
                <a:gd name="T38" fmla="*/ 33 w 37"/>
                <a:gd name="T39" fmla="*/ 1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1">
                  <a:moveTo>
                    <a:pt x="33" y="13"/>
                  </a:moveTo>
                  <a:cubicBezTo>
                    <a:pt x="32" y="12"/>
                    <a:pt x="31" y="11"/>
                    <a:pt x="30" y="11"/>
                  </a:cubicBezTo>
                  <a:cubicBezTo>
                    <a:pt x="27" y="7"/>
                    <a:pt x="26" y="10"/>
                    <a:pt x="25" y="12"/>
                  </a:cubicBezTo>
                  <a:cubicBezTo>
                    <a:pt x="25" y="14"/>
                    <a:pt x="22" y="11"/>
                    <a:pt x="20" y="11"/>
                  </a:cubicBezTo>
                  <a:cubicBezTo>
                    <a:pt x="19" y="11"/>
                    <a:pt x="21" y="7"/>
                    <a:pt x="22" y="6"/>
                  </a:cubicBezTo>
                  <a:cubicBezTo>
                    <a:pt x="23" y="6"/>
                    <a:pt x="24" y="4"/>
                    <a:pt x="24" y="2"/>
                  </a:cubicBezTo>
                  <a:cubicBezTo>
                    <a:pt x="24" y="2"/>
                    <a:pt x="24" y="2"/>
                    <a:pt x="23" y="1"/>
                  </a:cubicBezTo>
                  <a:cubicBezTo>
                    <a:pt x="20" y="0"/>
                    <a:pt x="15" y="0"/>
                    <a:pt x="15" y="3"/>
                  </a:cubicBezTo>
                  <a:cubicBezTo>
                    <a:pt x="15" y="6"/>
                    <a:pt x="19" y="5"/>
                    <a:pt x="19" y="7"/>
                  </a:cubicBezTo>
                  <a:cubicBezTo>
                    <a:pt x="19" y="9"/>
                    <a:pt x="15" y="8"/>
                    <a:pt x="13" y="10"/>
                  </a:cubicBezTo>
                  <a:cubicBezTo>
                    <a:pt x="10" y="12"/>
                    <a:pt x="7" y="9"/>
                    <a:pt x="4" y="10"/>
                  </a:cubicBezTo>
                  <a:cubicBezTo>
                    <a:pt x="1" y="12"/>
                    <a:pt x="7" y="13"/>
                    <a:pt x="5" y="16"/>
                  </a:cubicBezTo>
                  <a:cubicBezTo>
                    <a:pt x="3" y="19"/>
                    <a:pt x="5" y="19"/>
                    <a:pt x="9" y="22"/>
                  </a:cubicBezTo>
                  <a:cubicBezTo>
                    <a:pt x="12" y="25"/>
                    <a:pt x="7" y="26"/>
                    <a:pt x="7" y="29"/>
                  </a:cubicBezTo>
                  <a:cubicBezTo>
                    <a:pt x="7" y="32"/>
                    <a:pt x="2" y="32"/>
                    <a:pt x="1" y="34"/>
                  </a:cubicBezTo>
                  <a:cubicBezTo>
                    <a:pt x="0" y="36"/>
                    <a:pt x="5" y="41"/>
                    <a:pt x="9" y="41"/>
                  </a:cubicBezTo>
                  <a:cubicBezTo>
                    <a:pt x="12" y="41"/>
                    <a:pt x="19" y="39"/>
                    <a:pt x="23" y="35"/>
                  </a:cubicBezTo>
                  <a:cubicBezTo>
                    <a:pt x="27" y="31"/>
                    <a:pt x="29" y="35"/>
                    <a:pt x="33" y="33"/>
                  </a:cubicBezTo>
                  <a:cubicBezTo>
                    <a:pt x="37" y="31"/>
                    <a:pt x="34" y="17"/>
                    <a:pt x="33" y="14"/>
                  </a:cubicBezTo>
                  <a:cubicBezTo>
                    <a:pt x="33" y="14"/>
                    <a:pt x="33" y="13"/>
                    <a:pt x="33"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4" name="Freeform 133"/>
            <p:cNvSpPr>
              <a:spLocks noEditPoints="1"/>
            </p:cNvSpPr>
            <p:nvPr/>
          </p:nvSpPr>
          <p:spPr bwMode="auto">
            <a:xfrm>
              <a:off x="8462413" y="4163559"/>
              <a:ext cx="282575" cy="354013"/>
            </a:xfrm>
            <a:custGeom>
              <a:avLst/>
              <a:gdLst>
                <a:gd name="T0" fmla="*/ 5 w 81"/>
                <a:gd name="T1" fmla="*/ 46 h 102"/>
                <a:gd name="T2" fmla="*/ 1 w 81"/>
                <a:gd name="T3" fmla="*/ 55 h 102"/>
                <a:gd name="T4" fmla="*/ 11 w 81"/>
                <a:gd name="T5" fmla="*/ 55 h 102"/>
                <a:gd name="T6" fmla="*/ 20 w 81"/>
                <a:gd name="T7" fmla="*/ 53 h 102"/>
                <a:gd name="T8" fmla="*/ 81 w 81"/>
                <a:gd name="T9" fmla="*/ 74 h 102"/>
                <a:gd name="T10" fmla="*/ 68 w 81"/>
                <a:gd name="T11" fmla="*/ 69 h 102"/>
                <a:gd name="T12" fmla="*/ 65 w 81"/>
                <a:gd name="T13" fmla="*/ 60 h 102"/>
                <a:gd name="T14" fmla="*/ 54 w 81"/>
                <a:gd name="T15" fmla="*/ 41 h 102"/>
                <a:gd name="T16" fmla="*/ 41 w 81"/>
                <a:gd name="T17" fmla="*/ 35 h 102"/>
                <a:gd name="T18" fmla="*/ 50 w 81"/>
                <a:gd name="T19" fmla="*/ 16 h 102"/>
                <a:gd name="T20" fmla="*/ 33 w 81"/>
                <a:gd name="T21" fmla="*/ 13 h 102"/>
                <a:gd name="T22" fmla="*/ 40 w 81"/>
                <a:gd name="T23" fmla="*/ 1 h 102"/>
                <a:gd name="T24" fmla="*/ 28 w 81"/>
                <a:gd name="T25" fmla="*/ 5 h 102"/>
                <a:gd name="T26" fmla="*/ 19 w 81"/>
                <a:gd name="T27" fmla="*/ 17 h 102"/>
                <a:gd name="T28" fmla="*/ 12 w 81"/>
                <a:gd name="T29" fmla="*/ 17 h 102"/>
                <a:gd name="T30" fmla="*/ 15 w 81"/>
                <a:gd name="T31" fmla="*/ 28 h 102"/>
                <a:gd name="T32" fmla="*/ 13 w 81"/>
                <a:gd name="T33" fmla="*/ 37 h 102"/>
                <a:gd name="T34" fmla="*/ 22 w 81"/>
                <a:gd name="T35" fmla="*/ 40 h 102"/>
                <a:gd name="T36" fmla="*/ 27 w 81"/>
                <a:gd name="T37" fmla="*/ 40 h 102"/>
                <a:gd name="T38" fmla="*/ 36 w 81"/>
                <a:gd name="T39" fmla="*/ 47 h 102"/>
                <a:gd name="T40" fmla="*/ 39 w 81"/>
                <a:gd name="T41" fmla="*/ 54 h 102"/>
                <a:gd name="T42" fmla="*/ 41 w 81"/>
                <a:gd name="T43" fmla="*/ 64 h 102"/>
                <a:gd name="T44" fmla="*/ 30 w 81"/>
                <a:gd name="T45" fmla="*/ 66 h 102"/>
                <a:gd name="T46" fmla="*/ 32 w 81"/>
                <a:gd name="T47" fmla="*/ 74 h 102"/>
                <a:gd name="T48" fmla="*/ 28 w 81"/>
                <a:gd name="T49" fmla="*/ 83 h 102"/>
                <a:gd name="T50" fmla="*/ 41 w 81"/>
                <a:gd name="T51" fmla="*/ 85 h 102"/>
                <a:gd name="T52" fmla="*/ 33 w 81"/>
                <a:gd name="T53" fmla="*/ 88 h 102"/>
                <a:gd name="T54" fmla="*/ 28 w 81"/>
                <a:gd name="T55" fmla="*/ 97 h 102"/>
                <a:gd name="T56" fmla="*/ 38 w 81"/>
                <a:gd name="T57" fmla="*/ 95 h 102"/>
                <a:gd name="T58" fmla="*/ 50 w 81"/>
                <a:gd name="T59" fmla="*/ 92 h 102"/>
                <a:gd name="T60" fmla="*/ 66 w 81"/>
                <a:gd name="T61" fmla="*/ 92 h 102"/>
                <a:gd name="T62" fmla="*/ 73 w 81"/>
                <a:gd name="T63" fmla="*/ 86 h 102"/>
                <a:gd name="T64" fmla="*/ 81 w 81"/>
                <a:gd name="T65" fmla="*/ 74 h 102"/>
                <a:gd name="T66" fmla="*/ 14 w 81"/>
                <a:gd name="T67"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02">
                  <a:moveTo>
                    <a:pt x="16" y="44"/>
                  </a:moveTo>
                  <a:cubicBezTo>
                    <a:pt x="12" y="41"/>
                    <a:pt x="9" y="46"/>
                    <a:pt x="5" y="46"/>
                  </a:cubicBezTo>
                  <a:cubicBezTo>
                    <a:pt x="5" y="48"/>
                    <a:pt x="4" y="50"/>
                    <a:pt x="3" y="50"/>
                  </a:cubicBezTo>
                  <a:cubicBezTo>
                    <a:pt x="2" y="51"/>
                    <a:pt x="0" y="55"/>
                    <a:pt x="1" y="55"/>
                  </a:cubicBezTo>
                  <a:cubicBezTo>
                    <a:pt x="3" y="55"/>
                    <a:pt x="6" y="58"/>
                    <a:pt x="6" y="56"/>
                  </a:cubicBezTo>
                  <a:cubicBezTo>
                    <a:pt x="7" y="54"/>
                    <a:pt x="8" y="51"/>
                    <a:pt x="11" y="55"/>
                  </a:cubicBezTo>
                  <a:cubicBezTo>
                    <a:pt x="12" y="55"/>
                    <a:pt x="13" y="56"/>
                    <a:pt x="14" y="57"/>
                  </a:cubicBezTo>
                  <a:cubicBezTo>
                    <a:pt x="14" y="55"/>
                    <a:pt x="18" y="55"/>
                    <a:pt x="20" y="53"/>
                  </a:cubicBezTo>
                  <a:cubicBezTo>
                    <a:pt x="22" y="51"/>
                    <a:pt x="19" y="47"/>
                    <a:pt x="16" y="44"/>
                  </a:cubicBezTo>
                  <a:close/>
                  <a:moveTo>
                    <a:pt x="81" y="74"/>
                  </a:moveTo>
                  <a:cubicBezTo>
                    <a:pt x="81" y="70"/>
                    <a:pt x="73" y="67"/>
                    <a:pt x="72" y="69"/>
                  </a:cubicBezTo>
                  <a:cubicBezTo>
                    <a:pt x="71" y="71"/>
                    <a:pt x="69" y="71"/>
                    <a:pt x="68" y="69"/>
                  </a:cubicBezTo>
                  <a:cubicBezTo>
                    <a:pt x="67" y="67"/>
                    <a:pt x="69" y="65"/>
                    <a:pt x="68" y="65"/>
                  </a:cubicBezTo>
                  <a:cubicBezTo>
                    <a:pt x="67" y="64"/>
                    <a:pt x="65" y="61"/>
                    <a:pt x="65" y="60"/>
                  </a:cubicBezTo>
                  <a:cubicBezTo>
                    <a:pt x="66" y="59"/>
                    <a:pt x="63" y="51"/>
                    <a:pt x="59" y="50"/>
                  </a:cubicBezTo>
                  <a:cubicBezTo>
                    <a:pt x="55" y="49"/>
                    <a:pt x="55" y="44"/>
                    <a:pt x="54" y="41"/>
                  </a:cubicBezTo>
                  <a:cubicBezTo>
                    <a:pt x="53" y="38"/>
                    <a:pt x="51" y="39"/>
                    <a:pt x="49" y="37"/>
                  </a:cubicBezTo>
                  <a:cubicBezTo>
                    <a:pt x="47" y="34"/>
                    <a:pt x="43" y="35"/>
                    <a:pt x="41" y="35"/>
                  </a:cubicBezTo>
                  <a:cubicBezTo>
                    <a:pt x="40" y="35"/>
                    <a:pt x="41" y="32"/>
                    <a:pt x="44" y="30"/>
                  </a:cubicBezTo>
                  <a:cubicBezTo>
                    <a:pt x="47" y="28"/>
                    <a:pt x="50" y="18"/>
                    <a:pt x="50" y="16"/>
                  </a:cubicBezTo>
                  <a:cubicBezTo>
                    <a:pt x="50" y="14"/>
                    <a:pt x="38" y="14"/>
                    <a:pt x="36" y="15"/>
                  </a:cubicBezTo>
                  <a:cubicBezTo>
                    <a:pt x="33" y="17"/>
                    <a:pt x="31" y="14"/>
                    <a:pt x="33" y="13"/>
                  </a:cubicBezTo>
                  <a:cubicBezTo>
                    <a:pt x="35" y="12"/>
                    <a:pt x="39" y="8"/>
                    <a:pt x="39" y="6"/>
                  </a:cubicBezTo>
                  <a:cubicBezTo>
                    <a:pt x="39" y="4"/>
                    <a:pt x="42" y="3"/>
                    <a:pt x="40" y="1"/>
                  </a:cubicBezTo>
                  <a:cubicBezTo>
                    <a:pt x="38" y="0"/>
                    <a:pt x="38" y="3"/>
                    <a:pt x="37" y="5"/>
                  </a:cubicBezTo>
                  <a:cubicBezTo>
                    <a:pt x="35" y="6"/>
                    <a:pt x="32" y="5"/>
                    <a:pt x="28" y="5"/>
                  </a:cubicBezTo>
                  <a:cubicBezTo>
                    <a:pt x="24" y="4"/>
                    <a:pt x="23" y="9"/>
                    <a:pt x="23" y="11"/>
                  </a:cubicBezTo>
                  <a:cubicBezTo>
                    <a:pt x="23" y="14"/>
                    <a:pt x="19" y="15"/>
                    <a:pt x="19" y="17"/>
                  </a:cubicBezTo>
                  <a:cubicBezTo>
                    <a:pt x="20" y="19"/>
                    <a:pt x="18" y="20"/>
                    <a:pt x="17" y="19"/>
                  </a:cubicBezTo>
                  <a:cubicBezTo>
                    <a:pt x="16" y="18"/>
                    <a:pt x="15" y="16"/>
                    <a:pt x="12" y="17"/>
                  </a:cubicBezTo>
                  <a:cubicBezTo>
                    <a:pt x="10" y="19"/>
                    <a:pt x="15" y="22"/>
                    <a:pt x="18" y="22"/>
                  </a:cubicBezTo>
                  <a:cubicBezTo>
                    <a:pt x="21" y="23"/>
                    <a:pt x="16" y="25"/>
                    <a:pt x="15" y="28"/>
                  </a:cubicBezTo>
                  <a:cubicBezTo>
                    <a:pt x="15" y="31"/>
                    <a:pt x="19" y="30"/>
                    <a:pt x="20" y="32"/>
                  </a:cubicBezTo>
                  <a:cubicBezTo>
                    <a:pt x="20" y="35"/>
                    <a:pt x="13" y="35"/>
                    <a:pt x="13" y="37"/>
                  </a:cubicBezTo>
                  <a:cubicBezTo>
                    <a:pt x="13" y="40"/>
                    <a:pt x="17" y="36"/>
                    <a:pt x="19" y="35"/>
                  </a:cubicBezTo>
                  <a:cubicBezTo>
                    <a:pt x="20" y="34"/>
                    <a:pt x="18" y="41"/>
                    <a:pt x="22" y="40"/>
                  </a:cubicBezTo>
                  <a:cubicBezTo>
                    <a:pt x="26" y="40"/>
                    <a:pt x="25" y="34"/>
                    <a:pt x="27" y="34"/>
                  </a:cubicBezTo>
                  <a:cubicBezTo>
                    <a:pt x="28" y="34"/>
                    <a:pt x="26" y="37"/>
                    <a:pt x="27" y="40"/>
                  </a:cubicBezTo>
                  <a:cubicBezTo>
                    <a:pt x="28" y="42"/>
                    <a:pt x="24" y="46"/>
                    <a:pt x="24" y="48"/>
                  </a:cubicBezTo>
                  <a:cubicBezTo>
                    <a:pt x="25" y="49"/>
                    <a:pt x="33" y="49"/>
                    <a:pt x="36" y="47"/>
                  </a:cubicBezTo>
                  <a:cubicBezTo>
                    <a:pt x="39" y="44"/>
                    <a:pt x="40" y="47"/>
                    <a:pt x="38" y="49"/>
                  </a:cubicBezTo>
                  <a:cubicBezTo>
                    <a:pt x="36" y="51"/>
                    <a:pt x="37" y="53"/>
                    <a:pt x="39" y="54"/>
                  </a:cubicBezTo>
                  <a:cubicBezTo>
                    <a:pt x="42" y="55"/>
                    <a:pt x="42" y="55"/>
                    <a:pt x="41" y="57"/>
                  </a:cubicBezTo>
                  <a:cubicBezTo>
                    <a:pt x="40" y="59"/>
                    <a:pt x="41" y="62"/>
                    <a:pt x="41" y="64"/>
                  </a:cubicBezTo>
                  <a:cubicBezTo>
                    <a:pt x="40" y="66"/>
                    <a:pt x="33" y="66"/>
                    <a:pt x="33" y="65"/>
                  </a:cubicBezTo>
                  <a:cubicBezTo>
                    <a:pt x="32" y="63"/>
                    <a:pt x="29" y="64"/>
                    <a:pt x="30" y="66"/>
                  </a:cubicBezTo>
                  <a:cubicBezTo>
                    <a:pt x="31" y="67"/>
                    <a:pt x="27" y="69"/>
                    <a:pt x="28" y="71"/>
                  </a:cubicBezTo>
                  <a:cubicBezTo>
                    <a:pt x="28" y="72"/>
                    <a:pt x="32" y="72"/>
                    <a:pt x="32" y="74"/>
                  </a:cubicBezTo>
                  <a:cubicBezTo>
                    <a:pt x="32" y="76"/>
                    <a:pt x="29" y="78"/>
                    <a:pt x="25" y="79"/>
                  </a:cubicBezTo>
                  <a:cubicBezTo>
                    <a:pt x="20" y="81"/>
                    <a:pt x="26" y="84"/>
                    <a:pt x="28" y="83"/>
                  </a:cubicBezTo>
                  <a:cubicBezTo>
                    <a:pt x="30" y="81"/>
                    <a:pt x="29" y="84"/>
                    <a:pt x="33" y="84"/>
                  </a:cubicBezTo>
                  <a:cubicBezTo>
                    <a:pt x="36" y="84"/>
                    <a:pt x="37" y="86"/>
                    <a:pt x="41" y="85"/>
                  </a:cubicBezTo>
                  <a:cubicBezTo>
                    <a:pt x="44" y="84"/>
                    <a:pt x="44" y="85"/>
                    <a:pt x="42" y="87"/>
                  </a:cubicBezTo>
                  <a:cubicBezTo>
                    <a:pt x="39" y="89"/>
                    <a:pt x="35" y="87"/>
                    <a:pt x="33" y="88"/>
                  </a:cubicBezTo>
                  <a:cubicBezTo>
                    <a:pt x="30" y="89"/>
                    <a:pt x="21" y="99"/>
                    <a:pt x="23" y="101"/>
                  </a:cubicBezTo>
                  <a:cubicBezTo>
                    <a:pt x="24" y="102"/>
                    <a:pt x="25" y="99"/>
                    <a:pt x="28" y="97"/>
                  </a:cubicBezTo>
                  <a:cubicBezTo>
                    <a:pt x="32" y="96"/>
                    <a:pt x="32" y="98"/>
                    <a:pt x="34" y="99"/>
                  </a:cubicBezTo>
                  <a:cubicBezTo>
                    <a:pt x="36" y="99"/>
                    <a:pt x="36" y="95"/>
                    <a:pt x="38" y="95"/>
                  </a:cubicBezTo>
                  <a:cubicBezTo>
                    <a:pt x="40" y="95"/>
                    <a:pt x="41" y="94"/>
                    <a:pt x="44" y="94"/>
                  </a:cubicBezTo>
                  <a:cubicBezTo>
                    <a:pt x="47" y="95"/>
                    <a:pt x="49" y="94"/>
                    <a:pt x="50" y="92"/>
                  </a:cubicBezTo>
                  <a:cubicBezTo>
                    <a:pt x="52" y="91"/>
                    <a:pt x="55" y="95"/>
                    <a:pt x="57" y="94"/>
                  </a:cubicBezTo>
                  <a:cubicBezTo>
                    <a:pt x="58" y="93"/>
                    <a:pt x="63" y="92"/>
                    <a:pt x="66" y="92"/>
                  </a:cubicBezTo>
                  <a:cubicBezTo>
                    <a:pt x="68" y="92"/>
                    <a:pt x="75" y="89"/>
                    <a:pt x="77" y="88"/>
                  </a:cubicBezTo>
                  <a:cubicBezTo>
                    <a:pt x="79" y="86"/>
                    <a:pt x="76" y="86"/>
                    <a:pt x="73" y="86"/>
                  </a:cubicBezTo>
                  <a:cubicBezTo>
                    <a:pt x="71" y="86"/>
                    <a:pt x="71" y="84"/>
                    <a:pt x="74" y="81"/>
                  </a:cubicBezTo>
                  <a:cubicBezTo>
                    <a:pt x="76" y="79"/>
                    <a:pt x="80" y="77"/>
                    <a:pt x="81" y="74"/>
                  </a:cubicBezTo>
                  <a:close/>
                  <a:moveTo>
                    <a:pt x="9" y="14"/>
                  </a:moveTo>
                  <a:cubicBezTo>
                    <a:pt x="12" y="14"/>
                    <a:pt x="16" y="8"/>
                    <a:pt x="14" y="7"/>
                  </a:cubicBezTo>
                  <a:cubicBezTo>
                    <a:pt x="13" y="5"/>
                    <a:pt x="7" y="14"/>
                    <a:pt x="9"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5" name="Freeform 134"/>
            <p:cNvSpPr>
              <a:spLocks noEditPoints="1"/>
            </p:cNvSpPr>
            <p:nvPr/>
          </p:nvSpPr>
          <p:spPr bwMode="auto">
            <a:xfrm>
              <a:off x="8462413" y="4163559"/>
              <a:ext cx="282575" cy="354013"/>
            </a:xfrm>
            <a:custGeom>
              <a:avLst/>
              <a:gdLst>
                <a:gd name="T0" fmla="*/ 5 w 81"/>
                <a:gd name="T1" fmla="*/ 46 h 102"/>
                <a:gd name="T2" fmla="*/ 1 w 81"/>
                <a:gd name="T3" fmla="*/ 55 h 102"/>
                <a:gd name="T4" fmla="*/ 11 w 81"/>
                <a:gd name="T5" fmla="*/ 55 h 102"/>
                <a:gd name="T6" fmla="*/ 20 w 81"/>
                <a:gd name="T7" fmla="*/ 53 h 102"/>
                <a:gd name="T8" fmla="*/ 81 w 81"/>
                <a:gd name="T9" fmla="*/ 74 h 102"/>
                <a:gd name="T10" fmla="*/ 68 w 81"/>
                <a:gd name="T11" fmla="*/ 69 h 102"/>
                <a:gd name="T12" fmla="*/ 65 w 81"/>
                <a:gd name="T13" fmla="*/ 60 h 102"/>
                <a:gd name="T14" fmla="*/ 54 w 81"/>
                <a:gd name="T15" fmla="*/ 41 h 102"/>
                <a:gd name="T16" fmla="*/ 41 w 81"/>
                <a:gd name="T17" fmla="*/ 35 h 102"/>
                <a:gd name="T18" fmla="*/ 50 w 81"/>
                <a:gd name="T19" fmla="*/ 16 h 102"/>
                <a:gd name="T20" fmla="*/ 33 w 81"/>
                <a:gd name="T21" fmla="*/ 13 h 102"/>
                <a:gd name="T22" fmla="*/ 40 w 81"/>
                <a:gd name="T23" fmla="*/ 1 h 102"/>
                <a:gd name="T24" fmla="*/ 28 w 81"/>
                <a:gd name="T25" fmla="*/ 5 h 102"/>
                <a:gd name="T26" fmla="*/ 19 w 81"/>
                <a:gd name="T27" fmla="*/ 17 h 102"/>
                <a:gd name="T28" fmla="*/ 12 w 81"/>
                <a:gd name="T29" fmla="*/ 17 h 102"/>
                <a:gd name="T30" fmla="*/ 15 w 81"/>
                <a:gd name="T31" fmla="*/ 28 h 102"/>
                <a:gd name="T32" fmla="*/ 13 w 81"/>
                <a:gd name="T33" fmla="*/ 37 h 102"/>
                <a:gd name="T34" fmla="*/ 22 w 81"/>
                <a:gd name="T35" fmla="*/ 40 h 102"/>
                <a:gd name="T36" fmla="*/ 27 w 81"/>
                <a:gd name="T37" fmla="*/ 40 h 102"/>
                <a:gd name="T38" fmla="*/ 36 w 81"/>
                <a:gd name="T39" fmla="*/ 47 h 102"/>
                <a:gd name="T40" fmla="*/ 39 w 81"/>
                <a:gd name="T41" fmla="*/ 54 h 102"/>
                <a:gd name="T42" fmla="*/ 41 w 81"/>
                <a:gd name="T43" fmla="*/ 64 h 102"/>
                <a:gd name="T44" fmla="*/ 30 w 81"/>
                <a:gd name="T45" fmla="*/ 66 h 102"/>
                <a:gd name="T46" fmla="*/ 32 w 81"/>
                <a:gd name="T47" fmla="*/ 74 h 102"/>
                <a:gd name="T48" fmla="*/ 28 w 81"/>
                <a:gd name="T49" fmla="*/ 83 h 102"/>
                <a:gd name="T50" fmla="*/ 41 w 81"/>
                <a:gd name="T51" fmla="*/ 85 h 102"/>
                <a:gd name="T52" fmla="*/ 33 w 81"/>
                <a:gd name="T53" fmla="*/ 88 h 102"/>
                <a:gd name="T54" fmla="*/ 28 w 81"/>
                <a:gd name="T55" fmla="*/ 97 h 102"/>
                <a:gd name="T56" fmla="*/ 38 w 81"/>
                <a:gd name="T57" fmla="*/ 95 h 102"/>
                <a:gd name="T58" fmla="*/ 50 w 81"/>
                <a:gd name="T59" fmla="*/ 92 h 102"/>
                <a:gd name="T60" fmla="*/ 66 w 81"/>
                <a:gd name="T61" fmla="*/ 92 h 102"/>
                <a:gd name="T62" fmla="*/ 73 w 81"/>
                <a:gd name="T63" fmla="*/ 86 h 102"/>
                <a:gd name="T64" fmla="*/ 81 w 81"/>
                <a:gd name="T65" fmla="*/ 74 h 102"/>
                <a:gd name="T66" fmla="*/ 14 w 81"/>
                <a:gd name="T67"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02">
                  <a:moveTo>
                    <a:pt x="16" y="44"/>
                  </a:moveTo>
                  <a:cubicBezTo>
                    <a:pt x="12" y="41"/>
                    <a:pt x="9" y="46"/>
                    <a:pt x="5" y="46"/>
                  </a:cubicBezTo>
                  <a:cubicBezTo>
                    <a:pt x="5" y="48"/>
                    <a:pt x="4" y="50"/>
                    <a:pt x="3" y="50"/>
                  </a:cubicBezTo>
                  <a:cubicBezTo>
                    <a:pt x="2" y="51"/>
                    <a:pt x="0" y="55"/>
                    <a:pt x="1" y="55"/>
                  </a:cubicBezTo>
                  <a:cubicBezTo>
                    <a:pt x="3" y="55"/>
                    <a:pt x="6" y="58"/>
                    <a:pt x="6" y="56"/>
                  </a:cubicBezTo>
                  <a:cubicBezTo>
                    <a:pt x="7" y="54"/>
                    <a:pt x="8" y="51"/>
                    <a:pt x="11" y="55"/>
                  </a:cubicBezTo>
                  <a:cubicBezTo>
                    <a:pt x="12" y="55"/>
                    <a:pt x="13" y="56"/>
                    <a:pt x="14" y="57"/>
                  </a:cubicBezTo>
                  <a:cubicBezTo>
                    <a:pt x="14" y="55"/>
                    <a:pt x="18" y="55"/>
                    <a:pt x="20" y="53"/>
                  </a:cubicBezTo>
                  <a:cubicBezTo>
                    <a:pt x="22" y="51"/>
                    <a:pt x="19" y="47"/>
                    <a:pt x="16" y="44"/>
                  </a:cubicBezTo>
                  <a:close/>
                  <a:moveTo>
                    <a:pt x="81" y="74"/>
                  </a:moveTo>
                  <a:cubicBezTo>
                    <a:pt x="81" y="70"/>
                    <a:pt x="73" y="67"/>
                    <a:pt x="72" y="69"/>
                  </a:cubicBezTo>
                  <a:cubicBezTo>
                    <a:pt x="71" y="71"/>
                    <a:pt x="69" y="71"/>
                    <a:pt x="68" y="69"/>
                  </a:cubicBezTo>
                  <a:cubicBezTo>
                    <a:pt x="67" y="67"/>
                    <a:pt x="69" y="65"/>
                    <a:pt x="68" y="65"/>
                  </a:cubicBezTo>
                  <a:cubicBezTo>
                    <a:pt x="67" y="64"/>
                    <a:pt x="65" y="61"/>
                    <a:pt x="65" y="60"/>
                  </a:cubicBezTo>
                  <a:cubicBezTo>
                    <a:pt x="66" y="59"/>
                    <a:pt x="63" y="51"/>
                    <a:pt x="59" y="50"/>
                  </a:cubicBezTo>
                  <a:cubicBezTo>
                    <a:pt x="55" y="49"/>
                    <a:pt x="55" y="44"/>
                    <a:pt x="54" y="41"/>
                  </a:cubicBezTo>
                  <a:cubicBezTo>
                    <a:pt x="53" y="38"/>
                    <a:pt x="51" y="39"/>
                    <a:pt x="49" y="37"/>
                  </a:cubicBezTo>
                  <a:cubicBezTo>
                    <a:pt x="47" y="34"/>
                    <a:pt x="43" y="35"/>
                    <a:pt x="41" y="35"/>
                  </a:cubicBezTo>
                  <a:cubicBezTo>
                    <a:pt x="40" y="35"/>
                    <a:pt x="41" y="32"/>
                    <a:pt x="44" y="30"/>
                  </a:cubicBezTo>
                  <a:cubicBezTo>
                    <a:pt x="47" y="28"/>
                    <a:pt x="50" y="18"/>
                    <a:pt x="50" y="16"/>
                  </a:cubicBezTo>
                  <a:cubicBezTo>
                    <a:pt x="50" y="14"/>
                    <a:pt x="38" y="14"/>
                    <a:pt x="36" y="15"/>
                  </a:cubicBezTo>
                  <a:cubicBezTo>
                    <a:pt x="33" y="17"/>
                    <a:pt x="31" y="14"/>
                    <a:pt x="33" y="13"/>
                  </a:cubicBezTo>
                  <a:cubicBezTo>
                    <a:pt x="35" y="12"/>
                    <a:pt x="39" y="8"/>
                    <a:pt x="39" y="6"/>
                  </a:cubicBezTo>
                  <a:cubicBezTo>
                    <a:pt x="39" y="4"/>
                    <a:pt x="42" y="3"/>
                    <a:pt x="40" y="1"/>
                  </a:cubicBezTo>
                  <a:cubicBezTo>
                    <a:pt x="38" y="0"/>
                    <a:pt x="38" y="3"/>
                    <a:pt x="37" y="5"/>
                  </a:cubicBezTo>
                  <a:cubicBezTo>
                    <a:pt x="35" y="6"/>
                    <a:pt x="32" y="5"/>
                    <a:pt x="28" y="5"/>
                  </a:cubicBezTo>
                  <a:cubicBezTo>
                    <a:pt x="24" y="4"/>
                    <a:pt x="23" y="9"/>
                    <a:pt x="23" y="11"/>
                  </a:cubicBezTo>
                  <a:cubicBezTo>
                    <a:pt x="23" y="14"/>
                    <a:pt x="19" y="15"/>
                    <a:pt x="19" y="17"/>
                  </a:cubicBezTo>
                  <a:cubicBezTo>
                    <a:pt x="20" y="19"/>
                    <a:pt x="18" y="20"/>
                    <a:pt x="17" y="19"/>
                  </a:cubicBezTo>
                  <a:cubicBezTo>
                    <a:pt x="16" y="18"/>
                    <a:pt x="15" y="16"/>
                    <a:pt x="12" y="17"/>
                  </a:cubicBezTo>
                  <a:cubicBezTo>
                    <a:pt x="10" y="19"/>
                    <a:pt x="15" y="22"/>
                    <a:pt x="18" y="22"/>
                  </a:cubicBezTo>
                  <a:cubicBezTo>
                    <a:pt x="21" y="23"/>
                    <a:pt x="16" y="25"/>
                    <a:pt x="15" y="28"/>
                  </a:cubicBezTo>
                  <a:cubicBezTo>
                    <a:pt x="15" y="31"/>
                    <a:pt x="19" y="30"/>
                    <a:pt x="20" y="32"/>
                  </a:cubicBezTo>
                  <a:cubicBezTo>
                    <a:pt x="20" y="35"/>
                    <a:pt x="13" y="35"/>
                    <a:pt x="13" y="37"/>
                  </a:cubicBezTo>
                  <a:cubicBezTo>
                    <a:pt x="13" y="40"/>
                    <a:pt x="17" y="36"/>
                    <a:pt x="19" y="35"/>
                  </a:cubicBezTo>
                  <a:cubicBezTo>
                    <a:pt x="20" y="34"/>
                    <a:pt x="18" y="41"/>
                    <a:pt x="22" y="40"/>
                  </a:cubicBezTo>
                  <a:cubicBezTo>
                    <a:pt x="26" y="40"/>
                    <a:pt x="25" y="34"/>
                    <a:pt x="27" y="34"/>
                  </a:cubicBezTo>
                  <a:cubicBezTo>
                    <a:pt x="28" y="34"/>
                    <a:pt x="26" y="37"/>
                    <a:pt x="27" y="40"/>
                  </a:cubicBezTo>
                  <a:cubicBezTo>
                    <a:pt x="28" y="42"/>
                    <a:pt x="24" y="46"/>
                    <a:pt x="24" y="48"/>
                  </a:cubicBezTo>
                  <a:cubicBezTo>
                    <a:pt x="25" y="49"/>
                    <a:pt x="33" y="49"/>
                    <a:pt x="36" y="47"/>
                  </a:cubicBezTo>
                  <a:cubicBezTo>
                    <a:pt x="39" y="44"/>
                    <a:pt x="40" y="47"/>
                    <a:pt x="38" y="49"/>
                  </a:cubicBezTo>
                  <a:cubicBezTo>
                    <a:pt x="36" y="51"/>
                    <a:pt x="37" y="53"/>
                    <a:pt x="39" y="54"/>
                  </a:cubicBezTo>
                  <a:cubicBezTo>
                    <a:pt x="42" y="55"/>
                    <a:pt x="42" y="55"/>
                    <a:pt x="41" y="57"/>
                  </a:cubicBezTo>
                  <a:cubicBezTo>
                    <a:pt x="40" y="59"/>
                    <a:pt x="41" y="62"/>
                    <a:pt x="41" y="64"/>
                  </a:cubicBezTo>
                  <a:cubicBezTo>
                    <a:pt x="40" y="66"/>
                    <a:pt x="33" y="66"/>
                    <a:pt x="33" y="65"/>
                  </a:cubicBezTo>
                  <a:cubicBezTo>
                    <a:pt x="32" y="63"/>
                    <a:pt x="29" y="64"/>
                    <a:pt x="30" y="66"/>
                  </a:cubicBezTo>
                  <a:cubicBezTo>
                    <a:pt x="31" y="67"/>
                    <a:pt x="27" y="69"/>
                    <a:pt x="28" y="71"/>
                  </a:cubicBezTo>
                  <a:cubicBezTo>
                    <a:pt x="28" y="72"/>
                    <a:pt x="32" y="72"/>
                    <a:pt x="32" y="74"/>
                  </a:cubicBezTo>
                  <a:cubicBezTo>
                    <a:pt x="32" y="76"/>
                    <a:pt x="29" y="78"/>
                    <a:pt x="25" y="79"/>
                  </a:cubicBezTo>
                  <a:cubicBezTo>
                    <a:pt x="20" y="81"/>
                    <a:pt x="26" y="84"/>
                    <a:pt x="28" y="83"/>
                  </a:cubicBezTo>
                  <a:cubicBezTo>
                    <a:pt x="30" y="81"/>
                    <a:pt x="29" y="84"/>
                    <a:pt x="33" y="84"/>
                  </a:cubicBezTo>
                  <a:cubicBezTo>
                    <a:pt x="36" y="84"/>
                    <a:pt x="37" y="86"/>
                    <a:pt x="41" y="85"/>
                  </a:cubicBezTo>
                  <a:cubicBezTo>
                    <a:pt x="44" y="84"/>
                    <a:pt x="44" y="85"/>
                    <a:pt x="42" y="87"/>
                  </a:cubicBezTo>
                  <a:cubicBezTo>
                    <a:pt x="39" y="89"/>
                    <a:pt x="35" y="87"/>
                    <a:pt x="33" y="88"/>
                  </a:cubicBezTo>
                  <a:cubicBezTo>
                    <a:pt x="30" y="89"/>
                    <a:pt x="21" y="99"/>
                    <a:pt x="23" y="101"/>
                  </a:cubicBezTo>
                  <a:cubicBezTo>
                    <a:pt x="24" y="102"/>
                    <a:pt x="25" y="99"/>
                    <a:pt x="28" y="97"/>
                  </a:cubicBezTo>
                  <a:cubicBezTo>
                    <a:pt x="32" y="96"/>
                    <a:pt x="32" y="98"/>
                    <a:pt x="34" y="99"/>
                  </a:cubicBezTo>
                  <a:cubicBezTo>
                    <a:pt x="36" y="99"/>
                    <a:pt x="36" y="95"/>
                    <a:pt x="38" y="95"/>
                  </a:cubicBezTo>
                  <a:cubicBezTo>
                    <a:pt x="40" y="95"/>
                    <a:pt x="41" y="94"/>
                    <a:pt x="44" y="94"/>
                  </a:cubicBezTo>
                  <a:cubicBezTo>
                    <a:pt x="47" y="95"/>
                    <a:pt x="49" y="94"/>
                    <a:pt x="50" y="92"/>
                  </a:cubicBezTo>
                  <a:cubicBezTo>
                    <a:pt x="52" y="91"/>
                    <a:pt x="55" y="95"/>
                    <a:pt x="57" y="94"/>
                  </a:cubicBezTo>
                  <a:cubicBezTo>
                    <a:pt x="58" y="93"/>
                    <a:pt x="63" y="92"/>
                    <a:pt x="66" y="92"/>
                  </a:cubicBezTo>
                  <a:cubicBezTo>
                    <a:pt x="68" y="92"/>
                    <a:pt x="75" y="89"/>
                    <a:pt x="77" y="88"/>
                  </a:cubicBezTo>
                  <a:cubicBezTo>
                    <a:pt x="79" y="86"/>
                    <a:pt x="76" y="86"/>
                    <a:pt x="73" y="86"/>
                  </a:cubicBezTo>
                  <a:cubicBezTo>
                    <a:pt x="71" y="86"/>
                    <a:pt x="71" y="84"/>
                    <a:pt x="74" y="81"/>
                  </a:cubicBezTo>
                  <a:cubicBezTo>
                    <a:pt x="76" y="79"/>
                    <a:pt x="80" y="77"/>
                    <a:pt x="81" y="74"/>
                  </a:cubicBezTo>
                  <a:close/>
                  <a:moveTo>
                    <a:pt x="9" y="14"/>
                  </a:moveTo>
                  <a:cubicBezTo>
                    <a:pt x="12" y="14"/>
                    <a:pt x="16" y="8"/>
                    <a:pt x="14" y="7"/>
                  </a:cubicBezTo>
                  <a:cubicBezTo>
                    <a:pt x="13" y="5"/>
                    <a:pt x="7" y="14"/>
                    <a:pt x="9"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6" name="Freeform 135"/>
            <p:cNvSpPr>
              <a:spLocks noEditPoints="1"/>
            </p:cNvSpPr>
            <p:nvPr/>
          </p:nvSpPr>
          <p:spPr bwMode="auto">
            <a:xfrm>
              <a:off x="8914850" y="4212771"/>
              <a:ext cx="134938" cy="128588"/>
            </a:xfrm>
            <a:custGeom>
              <a:avLst/>
              <a:gdLst>
                <a:gd name="T0" fmla="*/ 20 w 39"/>
                <a:gd name="T1" fmla="*/ 14 h 37"/>
                <a:gd name="T2" fmla="*/ 20 w 39"/>
                <a:gd name="T3" fmla="*/ 8 h 37"/>
                <a:gd name="T4" fmla="*/ 21 w 39"/>
                <a:gd name="T5" fmla="*/ 1 h 37"/>
                <a:gd name="T6" fmla="*/ 15 w 39"/>
                <a:gd name="T7" fmla="*/ 4 h 37"/>
                <a:gd name="T8" fmla="*/ 10 w 39"/>
                <a:gd name="T9" fmla="*/ 7 h 37"/>
                <a:gd name="T10" fmla="*/ 10 w 39"/>
                <a:gd name="T11" fmla="*/ 11 h 37"/>
                <a:gd name="T12" fmla="*/ 6 w 39"/>
                <a:gd name="T13" fmla="*/ 8 h 37"/>
                <a:gd name="T14" fmla="*/ 2 w 39"/>
                <a:gd name="T15" fmla="*/ 14 h 37"/>
                <a:gd name="T16" fmla="*/ 2 w 39"/>
                <a:gd name="T17" fmla="*/ 23 h 37"/>
                <a:gd name="T18" fmla="*/ 5 w 39"/>
                <a:gd name="T19" fmla="*/ 30 h 37"/>
                <a:gd name="T20" fmla="*/ 6 w 39"/>
                <a:gd name="T21" fmla="*/ 34 h 37"/>
                <a:gd name="T22" fmla="*/ 13 w 39"/>
                <a:gd name="T23" fmla="*/ 34 h 37"/>
                <a:gd name="T24" fmla="*/ 16 w 39"/>
                <a:gd name="T25" fmla="*/ 34 h 37"/>
                <a:gd name="T26" fmla="*/ 13 w 39"/>
                <a:gd name="T27" fmla="*/ 30 h 37"/>
                <a:gd name="T28" fmla="*/ 17 w 39"/>
                <a:gd name="T29" fmla="*/ 31 h 37"/>
                <a:gd name="T30" fmla="*/ 23 w 39"/>
                <a:gd name="T31" fmla="*/ 31 h 37"/>
                <a:gd name="T32" fmla="*/ 20 w 39"/>
                <a:gd name="T33" fmla="*/ 26 h 37"/>
                <a:gd name="T34" fmla="*/ 17 w 39"/>
                <a:gd name="T35" fmla="*/ 25 h 37"/>
                <a:gd name="T36" fmla="*/ 19 w 39"/>
                <a:gd name="T37" fmla="*/ 20 h 37"/>
                <a:gd name="T38" fmla="*/ 24 w 39"/>
                <a:gd name="T39" fmla="*/ 18 h 37"/>
                <a:gd name="T40" fmla="*/ 20 w 39"/>
                <a:gd name="T41" fmla="*/ 14 h 37"/>
                <a:gd name="T42" fmla="*/ 38 w 39"/>
                <a:gd name="T43" fmla="*/ 21 h 37"/>
                <a:gd name="T44" fmla="*/ 35 w 39"/>
                <a:gd name="T45" fmla="*/ 23 h 37"/>
                <a:gd name="T46" fmla="*/ 33 w 39"/>
                <a:gd name="T47" fmla="*/ 21 h 37"/>
                <a:gd name="T48" fmla="*/ 27 w 39"/>
                <a:gd name="T49" fmla="*/ 23 h 37"/>
                <a:gd name="T50" fmla="*/ 30 w 39"/>
                <a:gd name="T51" fmla="*/ 31 h 37"/>
                <a:gd name="T52" fmla="*/ 28 w 39"/>
                <a:gd name="T53" fmla="*/ 33 h 37"/>
                <a:gd name="T54" fmla="*/ 30 w 39"/>
                <a:gd name="T55" fmla="*/ 36 h 37"/>
                <a:gd name="T56" fmla="*/ 36 w 39"/>
                <a:gd name="T57" fmla="*/ 30 h 37"/>
                <a:gd name="T58" fmla="*/ 38 w 39"/>
                <a:gd name="T59"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 h="37">
                  <a:moveTo>
                    <a:pt x="20" y="14"/>
                  </a:moveTo>
                  <a:cubicBezTo>
                    <a:pt x="19" y="13"/>
                    <a:pt x="18" y="9"/>
                    <a:pt x="20" y="8"/>
                  </a:cubicBezTo>
                  <a:cubicBezTo>
                    <a:pt x="21" y="7"/>
                    <a:pt x="22" y="2"/>
                    <a:pt x="21" y="1"/>
                  </a:cubicBezTo>
                  <a:cubicBezTo>
                    <a:pt x="19" y="0"/>
                    <a:pt x="15" y="1"/>
                    <a:pt x="15" y="4"/>
                  </a:cubicBezTo>
                  <a:cubicBezTo>
                    <a:pt x="14" y="8"/>
                    <a:pt x="11" y="6"/>
                    <a:pt x="10" y="7"/>
                  </a:cubicBezTo>
                  <a:cubicBezTo>
                    <a:pt x="9" y="8"/>
                    <a:pt x="12" y="9"/>
                    <a:pt x="10" y="11"/>
                  </a:cubicBezTo>
                  <a:cubicBezTo>
                    <a:pt x="9" y="12"/>
                    <a:pt x="8" y="8"/>
                    <a:pt x="6" y="8"/>
                  </a:cubicBezTo>
                  <a:cubicBezTo>
                    <a:pt x="3" y="8"/>
                    <a:pt x="3" y="12"/>
                    <a:pt x="2" y="14"/>
                  </a:cubicBezTo>
                  <a:cubicBezTo>
                    <a:pt x="0" y="16"/>
                    <a:pt x="1" y="20"/>
                    <a:pt x="2" y="23"/>
                  </a:cubicBezTo>
                  <a:cubicBezTo>
                    <a:pt x="2" y="26"/>
                    <a:pt x="6" y="28"/>
                    <a:pt x="5" y="30"/>
                  </a:cubicBezTo>
                  <a:cubicBezTo>
                    <a:pt x="4" y="31"/>
                    <a:pt x="5" y="33"/>
                    <a:pt x="6" y="34"/>
                  </a:cubicBezTo>
                  <a:cubicBezTo>
                    <a:pt x="9" y="34"/>
                    <a:pt x="12" y="34"/>
                    <a:pt x="13" y="34"/>
                  </a:cubicBezTo>
                  <a:cubicBezTo>
                    <a:pt x="14" y="35"/>
                    <a:pt x="15" y="35"/>
                    <a:pt x="16" y="34"/>
                  </a:cubicBezTo>
                  <a:cubicBezTo>
                    <a:pt x="15" y="33"/>
                    <a:pt x="13" y="31"/>
                    <a:pt x="13" y="30"/>
                  </a:cubicBezTo>
                  <a:cubicBezTo>
                    <a:pt x="13" y="28"/>
                    <a:pt x="16" y="29"/>
                    <a:pt x="17" y="31"/>
                  </a:cubicBezTo>
                  <a:cubicBezTo>
                    <a:pt x="19" y="32"/>
                    <a:pt x="23" y="33"/>
                    <a:pt x="23" y="31"/>
                  </a:cubicBezTo>
                  <a:cubicBezTo>
                    <a:pt x="23" y="30"/>
                    <a:pt x="22" y="25"/>
                    <a:pt x="20" y="26"/>
                  </a:cubicBezTo>
                  <a:cubicBezTo>
                    <a:pt x="18" y="27"/>
                    <a:pt x="17" y="26"/>
                    <a:pt x="17" y="25"/>
                  </a:cubicBezTo>
                  <a:cubicBezTo>
                    <a:pt x="16" y="24"/>
                    <a:pt x="18" y="22"/>
                    <a:pt x="19" y="20"/>
                  </a:cubicBezTo>
                  <a:cubicBezTo>
                    <a:pt x="19" y="18"/>
                    <a:pt x="23" y="19"/>
                    <a:pt x="24" y="18"/>
                  </a:cubicBezTo>
                  <a:cubicBezTo>
                    <a:pt x="24" y="16"/>
                    <a:pt x="21" y="14"/>
                    <a:pt x="20" y="14"/>
                  </a:cubicBezTo>
                  <a:close/>
                  <a:moveTo>
                    <a:pt x="38" y="21"/>
                  </a:moveTo>
                  <a:cubicBezTo>
                    <a:pt x="37" y="20"/>
                    <a:pt x="36" y="23"/>
                    <a:pt x="35" y="23"/>
                  </a:cubicBezTo>
                  <a:cubicBezTo>
                    <a:pt x="34" y="23"/>
                    <a:pt x="33" y="18"/>
                    <a:pt x="33" y="21"/>
                  </a:cubicBezTo>
                  <a:cubicBezTo>
                    <a:pt x="32" y="24"/>
                    <a:pt x="30" y="20"/>
                    <a:pt x="27" y="23"/>
                  </a:cubicBezTo>
                  <a:cubicBezTo>
                    <a:pt x="25" y="27"/>
                    <a:pt x="29" y="30"/>
                    <a:pt x="30" y="31"/>
                  </a:cubicBezTo>
                  <a:cubicBezTo>
                    <a:pt x="32" y="32"/>
                    <a:pt x="30" y="33"/>
                    <a:pt x="28" y="33"/>
                  </a:cubicBezTo>
                  <a:cubicBezTo>
                    <a:pt x="26" y="32"/>
                    <a:pt x="27" y="36"/>
                    <a:pt x="30" y="36"/>
                  </a:cubicBezTo>
                  <a:cubicBezTo>
                    <a:pt x="33" y="37"/>
                    <a:pt x="36" y="31"/>
                    <a:pt x="36" y="30"/>
                  </a:cubicBezTo>
                  <a:cubicBezTo>
                    <a:pt x="36" y="28"/>
                    <a:pt x="39" y="22"/>
                    <a:pt x="38"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7" name="Freeform 136"/>
            <p:cNvSpPr>
              <a:spLocks noEditPoints="1"/>
            </p:cNvSpPr>
            <p:nvPr/>
          </p:nvSpPr>
          <p:spPr bwMode="auto">
            <a:xfrm>
              <a:off x="9008513" y="3701596"/>
              <a:ext cx="346075" cy="611188"/>
            </a:xfrm>
            <a:custGeom>
              <a:avLst/>
              <a:gdLst>
                <a:gd name="T0" fmla="*/ 98 w 100"/>
                <a:gd name="T1" fmla="*/ 37 h 176"/>
                <a:gd name="T2" fmla="*/ 96 w 100"/>
                <a:gd name="T3" fmla="*/ 23 h 176"/>
                <a:gd name="T4" fmla="*/ 84 w 100"/>
                <a:gd name="T5" fmla="*/ 9 h 176"/>
                <a:gd name="T6" fmla="*/ 70 w 100"/>
                <a:gd name="T7" fmla="*/ 8 h 176"/>
                <a:gd name="T8" fmla="*/ 56 w 100"/>
                <a:gd name="T9" fmla="*/ 8 h 176"/>
                <a:gd name="T10" fmla="*/ 48 w 100"/>
                <a:gd name="T11" fmla="*/ 16 h 176"/>
                <a:gd name="T12" fmla="*/ 40 w 100"/>
                <a:gd name="T13" fmla="*/ 26 h 176"/>
                <a:gd name="T14" fmla="*/ 34 w 100"/>
                <a:gd name="T15" fmla="*/ 37 h 176"/>
                <a:gd name="T16" fmla="*/ 26 w 100"/>
                <a:gd name="T17" fmla="*/ 43 h 176"/>
                <a:gd name="T18" fmla="*/ 20 w 100"/>
                <a:gd name="T19" fmla="*/ 60 h 176"/>
                <a:gd name="T20" fmla="*/ 22 w 100"/>
                <a:gd name="T21" fmla="*/ 69 h 176"/>
                <a:gd name="T22" fmla="*/ 9 w 100"/>
                <a:gd name="T23" fmla="*/ 75 h 176"/>
                <a:gd name="T24" fmla="*/ 8 w 100"/>
                <a:gd name="T25" fmla="*/ 91 h 176"/>
                <a:gd name="T26" fmla="*/ 13 w 100"/>
                <a:gd name="T27" fmla="*/ 104 h 176"/>
                <a:gd name="T28" fmla="*/ 10 w 100"/>
                <a:gd name="T29" fmla="*/ 112 h 176"/>
                <a:gd name="T30" fmla="*/ 5 w 100"/>
                <a:gd name="T31" fmla="*/ 122 h 176"/>
                <a:gd name="T32" fmla="*/ 2 w 100"/>
                <a:gd name="T33" fmla="*/ 134 h 176"/>
                <a:gd name="T34" fmla="*/ 0 w 100"/>
                <a:gd name="T35" fmla="*/ 134 h 176"/>
                <a:gd name="T36" fmla="*/ 6 w 100"/>
                <a:gd name="T37" fmla="*/ 150 h 176"/>
                <a:gd name="T38" fmla="*/ 12 w 100"/>
                <a:gd name="T39" fmla="*/ 164 h 176"/>
                <a:gd name="T40" fmla="*/ 14 w 100"/>
                <a:gd name="T41" fmla="*/ 174 h 176"/>
                <a:gd name="T42" fmla="*/ 24 w 100"/>
                <a:gd name="T43" fmla="*/ 169 h 176"/>
                <a:gd name="T44" fmla="*/ 33 w 100"/>
                <a:gd name="T45" fmla="*/ 166 h 176"/>
                <a:gd name="T46" fmla="*/ 40 w 100"/>
                <a:gd name="T47" fmla="*/ 164 h 176"/>
                <a:gd name="T48" fmla="*/ 42 w 100"/>
                <a:gd name="T49" fmla="*/ 156 h 176"/>
                <a:gd name="T50" fmla="*/ 43 w 100"/>
                <a:gd name="T51" fmla="*/ 139 h 176"/>
                <a:gd name="T52" fmla="*/ 55 w 100"/>
                <a:gd name="T53" fmla="*/ 128 h 176"/>
                <a:gd name="T54" fmla="*/ 52 w 100"/>
                <a:gd name="T55" fmla="*/ 113 h 176"/>
                <a:gd name="T56" fmla="*/ 45 w 100"/>
                <a:gd name="T57" fmla="*/ 102 h 176"/>
                <a:gd name="T58" fmla="*/ 51 w 100"/>
                <a:gd name="T59" fmla="*/ 88 h 176"/>
                <a:gd name="T60" fmla="*/ 60 w 100"/>
                <a:gd name="T61" fmla="*/ 78 h 176"/>
                <a:gd name="T62" fmla="*/ 80 w 100"/>
                <a:gd name="T63" fmla="*/ 65 h 176"/>
                <a:gd name="T64" fmla="*/ 82 w 100"/>
                <a:gd name="T65" fmla="*/ 50 h 176"/>
                <a:gd name="T66" fmla="*/ 96 w 100"/>
                <a:gd name="T67" fmla="*/ 45 h 176"/>
                <a:gd name="T68" fmla="*/ 99 w 100"/>
                <a:gd name="T69" fmla="*/ 42 h 176"/>
                <a:gd name="T70" fmla="*/ 53 w 100"/>
                <a:gd name="T71" fmla="*/ 1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6">
                  <a:moveTo>
                    <a:pt x="99" y="42"/>
                  </a:moveTo>
                  <a:cubicBezTo>
                    <a:pt x="98" y="40"/>
                    <a:pt x="96" y="37"/>
                    <a:pt x="98" y="37"/>
                  </a:cubicBezTo>
                  <a:cubicBezTo>
                    <a:pt x="99" y="37"/>
                    <a:pt x="100" y="32"/>
                    <a:pt x="98" y="30"/>
                  </a:cubicBezTo>
                  <a:cubicBezTo>
                    <a:pt x="96" y="29"/>
                    <a:pt x="98" y="24"/>
                    <a:pt x="96" y="23"/>
                  </a:cubicBezTo>
                  <a:cubicBezTo>
                    <a:pt x="94" y="22"/>
                    <a:pt x="95" y="18"/>
                    <a:pt x="96" y="16"/>
                  </a:cubicBezTo>
                  <a:cubicBezTo>
                    <a:pt x="96" y="13"/>
                    <a:pt x="88" y="11"/>
                    <a:pt x="84" y="9"/>
                  </a:cubicBezTo>
                  <a:cubicBezTo>
                    <a:pt x="80" y="7"/>
                    <a:pt x="78" y="4"/>
                    <a:pt x="75" y="2"/>
                  </a:cubicBezTo>
                  <a:cubicBezTo>
                    <a:pt x="71" y="0"/>
                    <a:pt x="70" y="5"/>
                    <a:pt x="70" y="8"/>
                  </a:cubicBezTo>
                  <a:cubicBezTo>
                    <a:pt x="70" y="11"/>
                    <a:pt x="67" y="11"/>
                    <a:pt x="65" y="9"/>
                  </a:cubicBezTo>
                  <a:cubicBezTo>
                    <a:pt x="62" y="8"/>
                    <a:pt x="60" y="9"/>
                    <a:pt x="56" y="8"/>
                  </a:cubicBezTo>
                  <a:cubicBezTo>
                    <a:pt x="53" y="6"/>
                    <a:pt x="54" y="11"/>
                    <a:pt x="54" y="14"/>
                  </a:cubicBezTo>
                  <a:cubicBezTo>
                    <a:pt x="54" y="16"/>
                    <a:pt x="51" y="16"/>
                    <a:pt x="48" y="16"/>
                  </a:cubicBezTo>
                  <a:cubicBezTo>
                    <a:pt x="46" y="16"/>
                    <a:pt x="42" y="18"/>
                    <a:pt x="42" y="21"/>
                  </a:cubicBezTo>
                  <a:cubicBezTo>
                    <a:pt x="42" y="23"/>
                    <a:pt x="39" y="25"/>
                    <a:pt x="40" y="26"/>
                  </a:cubicBezTo>
                  <a:cubicBezTo>
                    <a:pt x="41" y="28"/>
                    <a:pt x="39" y="29"/>
                    <a:pt x="38" y="30"/>
                  </a:cubicBezTo>
                  <a:cubicBezTo>
                    <a:pt x="36" y="32"/>
                    <a:pt x="35" y="35"/>
                    <a:pt x="34" y="37"/>
                  </a:cubicBezTo>
                  <a:cubicBezTo>
                    <a:pt x="33" y="38"/>
                    <a:pt x="34" y="40"/>
                    <a:pt x="32" y="41"/>
                  </a:cubicBezTo>
                  <a:cubicBezTo>
                    <a:pt x="30" y="43"/>
                    <a:pt x="27" y="42"/>
                    <a:pt x="26" y="43"/>
                  </a:cubicBezTo>
                  <a:cubicBezTo>
                    <a:pt x="25" y="44"/>
                    <a:pt x="26" y="47"/>
                    <a:pt x="26" y="50"/>
                  </a:cubicBezTo>
                  <a:cubicBezTo>
                    <a:pt x="25" y="53"/>
                    <a:pt x="23" y="57"/>
                    <a:pt x="20" y="60"/>
                  </a:cubicBezTo>
                  <a:cubicBezTo>
                    <a:pt x="18" y="63"/>
                    <a:pt x="21" y="64"/>
                    <a:pt x="22" y="64"/>
                  </a:cubicBezTo>
                  <a:cubicBezTo>
                    <a:pt x="23" y="65"/>
                    <a:pt x="23" y="67"/>
                    <a:pt x="22" y="69"/>
                  </a:cubicBezTo>
                  <a:cubicBezTo>
                    <a:pt x="21" y="71"/>
                    <a:pt x="18" y="70"/>
                    <a:pt x="17" y="69"/>
                  </a:cubicBezTo>
                  <a:cubicBezTo>
                    <a:pt x="15" y="69"/>
                    <a:pt x="11" y="71"/>
                    <a:pt x="9" y="75"/>
                  </a:cubicBezTo>
                  <a:cubicBezTo>
                    <a:pt x="7" y="79"/>
                    <a:pt x="7" y="81"/>
                    <a:pt x="8" y="83"/>
                  </a:cubicBezTo>
                  <a:cubicBezTo>
                    <a:pt x="9" y="85"/>
                    <a:pt x="6" y="87"/>
                    <a:pt x="8" y="91"/>
                  </a:cubicBezTo>
                  <a:cubicBezTo>
                    <a:pt x="10" y="95"/>
                    <a:pt x="7" y="95"/>
                    <a:pt x="8" y="98"/>
                  </a:cubicBezTo>
                  <a:cubicBezTo>
                    <a:pt x="8" y="102"/>
                    <a:pt x="13" y="101"/>
                    <a:pt x="13" y="104"/>
                  </a:cubicBezTo>
                  <a:cubicBezTo>
                    <a:pt x="13" y="107"/>
                    <a:pt x="12" y="108"/>
                    <a:pt x="10" y="108"/>
                  </a:cubicBezTo>
                  <a:cubicBezTo>
                    <a:pt x="8" y="108"/>
                    <a:pt x="9" y="111"/>
                    <a:pt x="10" y="112"/>
                  </a:cubicBezTo>
                  <a:cubicBezTo>
                    <a:pt x="12" y="113"/>
                    <a:pt x="12" y="118"/>
                    <a:pt x="11" y="120"/>
                  </a:cubicBezTo>
                  <a:cubicBezTo>
                    <a:pt x="10" y="121"/>
                    <a:pt x="5" y="120"/>
                    <a:pt x="5" y="122"/>
                  </a:cubicBezTo>
                  <a:cubicBezTo>
                    <a:pt x="6" y="124"/>
                    <a:pt x="4" y="127"/>
                    <a:pt x="4" y="128"/>
                  </a:cubicBezTo>
                  <a:cubicBezTo>
                    <a:pt x="4" y="130"/>
                    <a:pt x="4" y="135"/>
                    <a:pt x="2" y="134"/>
                  </a:cubicBezTo>
                  <a:cubicBezTo>
                    <a:pt x="2" y="133"/>
                    <a:pt x="1" y="133"/>
                    <a:pt x="0" y="133"/>
                  </a:cubicBezTo>
                  <a:cubicBezTo>
                    <a:pt x="0" y="133"/>
                    <a:pt x="0" y="134"/>
                    <a:pt x="0" y="134"/>
                  </a:cubicBezTo>
                  <a:cubicBezTo>
                    <a:pt x="0" y="137"/>
                    <a:pt x="1" y="140"/>
                    <a:pt x="3" y="142"/>
                  </a:cubicBezTo>
                  <a:cubicBezTo>
                    <a:pt x="6" y="144"/>
                    <a:pt x="4" y="147"/>
                    <a:pt x="6" y="150"/>
                  </a:cubicBezTo>
                  <a:cubicBezTo>
                    <a:pt x="9" y="153"/>
                    <a:pt x="8" y="156"/>
                    <a:pt x="10" y="158"/>
                  </a:cubicBezTo>
                  <a:cubicBezTo>
                    <a:pt x="13" y="160"/>
                    <a:pt x="13" y="161"/>
                    <a:pt x="12" y="164"/>
                  </a:cubicBezTo>
                  <a:cubicBezTo>
                    <a:pt x="11" y="166"/>
                    <a:pt x="14" y="166"/>
                    <a:pt x="14" y="167"/>
                  </a:cubicBezTo>
                  <a:cubicBezTo>
                    <a:pt x="14" y="169"/>
                    <a:pt x="14" y="173"/>
                    <a:pt x="14" y="174"/>
                  </a:cubicBezTo>
                  <a:cubicBezTo>
                    <a:pt x="15" y="176"/>
                    <a:pt x="17" y="174"/>
                    <a:pt x="21" y="174"/>
                  </a:cubicBezTo>
                  <a:cubicBezTo>
                    <a:pt x="24" y="174"/>
                    <a:pt x="24" y="172"/>
                    <a:pt x="24" y="169"/>
                  </a:cubicBezTo>
                  <a:cubicBezTo>
                    <a:pt x="24" y="167"/>
                    <a:pt x="26" y="168"/>
                    <a:pt x="26" y="167"/>
                  </a:cubicBezTo>
                  <a:cubicBezTo>
                    <a:pt x="27" y="165"/>
                    <a:pt x="30" y="165"/>
                    <a:pt x="33" y="166"/>
                  </a:cubicBezTo>
                  <a:cubicBezTo>
                    <a:pt x="36" y="167"/>
                    <a:pt x="37" y="165"/>
                    <a:pt x="37" y="162"/>
                  </a:cubicBezTo>
                  <a:cubicBezTo>
                    <a:pt x="38" y="160"/>
                    <a:pt x="39" y="163"/>
                    <a:pt x="40" y="164"/>
                  </a:cubicBezTo>
                  <a:cubicBezTo>
                    <a:pt x="41" y="164"/>
                    <a:pt x="44" y="159"/>
                    <a:pt x="45" y="156"/>
                  </a:cubicBezTo>
                  <a:cubicBezTo>
                    <a:pt x="46" y="153"/>
                    <a:pt x="45" y="153"/>
                    <a:pt x="42" y="156"/>
                  </a:cubicBezTo>
                  <a:cubicBezTo>
                    <a:pt x="39" y="160"/>
                    <a:pt x="41" y="153"/>
                    <a:pt x="42" y="151"/>
                  </a:cubicBezTo>
                  <a:cubicBezTo>
                    <a:pt x="43" y="148"/>
                    <a:pt x="43" y="141"/>
                    <a:pt x="43" y="139"/>
                  </a:cubicBezTo>
                  <a:cubicBezTo>
                    <a:pt x="44" y="138"/>
                    <a:pt x="44" y="135"/>
                    <a:pt x="48" y="135"/>
                  </a:cubicBezTo>
                  <a:cubicBezTo>
                    <a:pt x="51" y="134"/>
                    <a:pt x="56" y="130"/>
                    <a:pt x="55" y="128"/>
                  </a:cubicBezTo>
                  <a:cubicBezTo>
                    <a:pt x="54" y="126"/>
                    <a:pt x="60" y="123"/>
                    <a:pt x="60" y="121"/>
                  </a:cubicBezTo>
                  <a:cubicBezTo>
                    <a:pt x="60" y="120"/>
                    <a:pt x="54" y="114"/>
                    <a:pt x="52" y="113"/>
                  </a:cubicBezTo>
                  <a:cubicBezTo>
                    <a:pt x="50" y="112"/>
                    <a:pt x="46" y="113"/>
                    <a:pt x="46" y="111"/>
                  </a:cubicBezTo>
                  <a:cubicBezTo>
                    <a:pt x="47" y="110"/>
                    <a:pt x="46" y="105"/>
                    <a:pt x="45" y="102"/>
                  </a:cubicBezTo>
                  <a:cubicBezTo>
                    <a:pt x="45" y="100"/>
                    <a:pt x="48" y="97"/>
                    <a:pt x="48" y="94"/>
                  </a:cubicBezTo>
                  <a:cubicBezTo>
                    <a:pt x="48" y="92"/>
                    <a:pt x="48" y="89"/>
                    <a:pt x="51" y="88"/>
                  </a:cubicBezTo>
                  <a:cubicBezTo>
                    <a:pt x="53" y="87"/>
                    <a:pt x="51" y="85"/>
                    <a:pt x="54" y="85"/>
                  </a:cubicBezTo>
                  <a:cubicBezTo>
                    <a:pt x="57" y="84"/>
                    <a:pt x="57" y="80"/>
                    <a:pt x="60" y="78"/>
                  </a:cubicBezTo>
                  <a:cubicBezTo>
                    <a:pt x="63" y="77"/>
                    <a:pt x="63" y="76"/>
                    <a:pt x="68" y="74"/>
                  </a:cubicBezTo>
                  <a:cubicBezTo>
                    <a:pt x="72" y="72"/>
                    <a:pt x="79" y="67"/>
                    <a:pt x="80" y="65"/>
                  </a:cubicBezTo>
                  <a:cubicBezTo>
                    <a:pt x="81" y="62"/>
                    <a:pt x="76" y="59"/>
                    <a:pt x="79" y="57"/>
                  </a:cubicBezTo>
                  <a:cubicBezTo>
                    <a:pt x="83" y="54"/>
                    <a:pt x="80" y="51"/>
                    <a:pt x="82" y="50"/>
                  </a:cubicBezTo>
                  <a:cubicBezTo>
                    <a:pt x="85" y="49"/>
                    <a:pt x="86" y="48"/>
                    <a:pt x="87" y="46"/>
                  </a:cubicBezTo>
                  <a:cubicBezTo>
                    <a:pt x="89" y="44"/>
                    <a:pt x="92" y="46"/>
                    <a:pt x="96" y="45"/>
                  </a:cubicBezTo>
                  <a:cubicBezTo>
                    <a:pt x="97" y="45"/>
                    <a:pt x="99" y="45"/>
                    <a:pt x="100" y="46"/>
                  </a:cubicBezTo>
                  <a:cubicBezTo>
                    <a:pt x="100" y="44"/>
                    <a:pt x="100" y="42"/>
                    <a:pt x="99" y="42"/>
                  </a:cubicBezTo>
                  <a:close/>
                  <a:moveTo>
                    <a:pt x="59" y="146"/>
                  </a:moveTo>
                  <a:cubicBezTo>
                    <a:pt x="54" y="146"/>
                    <a:pt x="52" y="155"/>
                    <a:pt x="53" y="157"/>
                  </a:cubicBezTo>
                  <a:cubicBezTo>
                    <a:pt x="54" y="158"/>
                    <a:pt x="63" y="146"/>
                    <a:pt x="59" y="14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8" name="Freeform 137"/>
            <p:cNvSpPr>
              <a:spLocks noEditPoints="1"/>
            </p:cNvSpPr>
            <p:nvPr/>
          </p:nvSpPr>
          <p:spPr bwMode="auto">
            <a:xfrm>
              <a:off x="9292675" y="4131809"/>
              <a:ext cx="177800" cy="87313"/>
            </a:xfrm>
            <a:custGeom>
              <a:avLst/>
              <a:gdLst>
                <a:gd name="T0" fmla="*/ 47 w 51"/>
                <a:gd name="T1" fmla="*/ 7 h 25"/>
                <a:gd name="T2" fmla="*/ 49 w 51"/>
                <a:gd name="T3" fmla="*/ 2 h 25"/>
                <a:gd name="T4" fmla="*/ 47 w 51"/>
                <a:gd name="T5" fmla="*/ 3 h 25"/>
                <a:gd name="T6" fmla="*/ 32 w 51"/>
                <a:gd name="T7" fmla="*/ 1 h 25"/>
                <a:gd name="T8" fmla="*/ 17 w 51"/>
                <a:gd name="T9" fmla="*/ 4 h 25"/>
                <a:gd name="T10" fmla="*/ 12 w 51"/>
                <a:gd name="T11" fmla="*/ 9 h 25"/>
                <a:gd name="T12" fmla="*/ 14 w 51"/>
                <a:gd name="T13" fmla="*/ 14 h 25"/>
                <a:gd name="T14" fmla="*/ 19 w 51"/>
                <a:gd name="T15" fmla="*/ 16 h 25"/>
                <a:gd name="T16" fmla="*/ 20 w 51"/>
                <a:gd name="T17" fmla="*/ 20 h 25"/>
                <a:gd name="T18" fmla="*/ 20 w 51"/>
                <a:gd name="T19" fmla="*/ 20 h 25"/>
                <a:gd name="T20" fmla="*/ 29 w 51"/>
                <a:gd name="T21" fmla="*/ 20 h 25"/>
                <a:gd name="T22" fmla="*/ 37 w 51"/>
                <a:gd name="T23" fmla="*/ 24 h 25"/>
                <a:gd name="T24" fmla="*/ 45 w 51"/>
                <a:gd name="T25" fmla="*/ 25 h 25"/>
                <a:gd name="T26" fmla="*/ 45 w 51"/>
                <a:gd name="T27" fmla="*/ 23 h 25"/>
                <a:gd name="T28" fmla="*/ 47 w 51"/>
                <a:gd name="T29" fmla="*/ 20 h 25"/>
                <a:gd name="T30" fmla="*/ 45 w 51"/>
                <a:gd name="T31" fmla="*/ 16 h 25"/>
                <a:gd name="T32" fmla="*/ 45 w 51"/>
                <a:gd name="T33" fmla="*/ 11 h 25"/>
                <a:gd name="T34" fmla="*/ 47 w 51"/>
                <a:gd name="T35" fmla="*/ 7 h 25"/>
                <a:gd name="T36" fmla="*/ 5 w 51"/>
                <a:gd name="T37" fmla="*/ 13 h 25"/>
                <a:gd name="T38" fmla="*/ 2 w 51"/>
                <a:gd name="T39" fmla="*/ 20 h 25"/>
                <a:gd name="T40" fmla="*/ 10 w 51"/>
                <a:gd name="T41" fmla="*/ 14 h 25"/>
                <a:gd name="T42" fmla="*/ 5 w 51"/>
                <a:gd name="T43" fmla="*/ 13 h 25"/>
                <a:gd name="T44" fmla="*/ 9 w 51"/>
                <a:gd name="T45" fmla="*/ 9 h 25"/>
                <a:gd name="T46" fmla="*/ 4 w 51"/>
                <a:gd name="T47" fmla="*/ 10 h 25"/>
                <a:gd name="T48" fmla="*/ 9 w 51"/>
                <a:gd name="T4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25">
                  <a:moveTo>
                    <a:pt x="47" y="7"/>
                  </a:moveTo>
                  <a:cubicBezTo>
                    <a:pt x="48" y="5"/>
                    <a:pt x="51" y="4"/>
                    <a:pt x="49" y="2"/>
                  </a:cubicBezTo>
                  <a:cubicBezTo>
                    <a:pt x="49" y="2"/>
                    <a:pt x="48" y="2"/>
                    <a:pt x="47" y="3"/>
                  </a:cubicBezTo>
                  <a:cubicBezTo>
                    <a:pt x="44" y="3"/>
                    <a:pt x="36" y="0"/>
                    <a:pt x="32" y="1"/>
                  </a:cubicBezTo>
                  <a:cubicBezTo>
                    <a:pt x="28" y="2"/>
                    <a:pt x="19" y="2"/>
                    <a:pt x="17" y="4"/>
                  </a:cubicBezTo>
                  <a:cubicBezTo>
                    <a:pt x="15" y="6"/>
                    <a:pt x="10" y="7"/>
                    <a:pt x="12" y="9"/>
                  </a:cubicBezTo>
                  <a:cubicBezTo>
                    <a:pt x="14" y="10"/>
                    <a:pt x="12" y="11"/>
                    <a:pt x="14" y="14"/>
                  </a:cubicBezTo>
                  <a:cubicBezTo>
                    <a:pt x="15" y="16"/>
                    <a:pt x="16" y="17"/>
                    <a:pt x="19" y="16"/>
                  </a:cubicBezTo>
                  <a:cubicBezTo>
                    <a:pt x="21" y="16"/>
                    <a:pt x="23" y="17"/>
                    <a:pt x="20" y="20"/>
                  </a:cubicBezTo>
                  <a:cubicBezTo>
                    <a:pt x="20" y="20"/>
                    <a:pt x="20" y="20"/>
                    <a:pt x="20" y="20"/>
                  </a:cubicBezTo>
                  <a:cubicBezTo>
                    <a:pt x="24" y="19"/>
                    <a:pt x="28" y="19"/>
                    <a:pt x="29" y="20"/>
                  </a:cubicBezTo>
                  <a:cubicBezTo>
                    <a:pt x="30" y="20"/>
                    <a:pt x="35" y="25"/>
                    <a:pt x="37" y="24"/>
                  </a:cubicBezTo>
                  <a:cubicBezTo>
                    <a:pt x="38" y="24"/>
                    <a:pt x="42" y="25"/>
                    <a:pt x="45" y="25"/>
                  </a:cubicBezTo>
                  <a:cubicBezTo>
                    <a:pt x="44" y="24"/>
                    <a:pt x="44" y="23"/>
                    <a:pt x="45" y="23"/>
                  </a:cubicBezTo>
                  <a:cubicBezTo>
                    <a:pt x="46" y="22"/>
                    <a:pt x="48" y="22"/>
                    <a:pt x="47" y="20"/>
                  </a:cubicBezTo>
                  <a:cubicBezTo>
                    <a:pt x="46" y="18"/>
                    <a:pt x="45" y="18"/>
                    <a:pt x="45" y="16"/>
                  </a:cubicBezTo>
                  <a:cubicBezTo>
                    <a:pt x="45" y="14"/>
                    <a:pt x="44" y="13"/>
                    <a:pt x="45" y="11"/>
                  </a:cubicBezTo>
                  <a:cubicBezTo>
                    <a:pt x="45" y="10"/>
                    <a:pt x="46" y="9"/>
                    <a:pt x="47" y="7"/>
                  </a:cubicBezTo>
                  <a:close/>
                  <a:moveTo>
                    <a:pt x="5" y="13"/>
                  </a:moveTo>
                  <a:cubicBezTo>
                    <a:pt x="1" y="14"/>
                    <a:pt x="0" y="20"/>
                    <a:pt x="2" y="20"/>
                  </a:cubicBezTo>
                  <a:cubicBezTo>
                    <a:pt x="4" y="20"/>
                    <a:pt x="9" y="16"/>
                    <a:pt x="10" y="14"/>
                  </a:cubicBezTo>
                  <a:cubicBezTo>
                    <a:pt x="12" y="13"/>
                    <a:pt x="10" y="12"/>
                    <a:pt x="5" y="13"/>
                  </a:cubicBezTo>
                  <a:close/>
                  <a:moveTo>
                    <a:pt x="9" y="9"/>
                  </a:moveTo>
                  <a:cubicBezTo>
                    <a:pt x="10" y="8"/>
                    <a:pt x="2" y="8"/>
                    <a:pt x="4" y="10"/>
                  </a:cubicBezTo>
                  <a:cubicBezTo>
                    <a:pt x="5" y="11"/>
                    <a:pt x="8" y="11"/>
                    <a:pt x="9" y="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9" name="Freeform 138"/>
            <p:cNvSpPr>
              <a:spLocks/>
            </p:cNvSpPr>
            <p:nvPr/>
          </p:nvSpPr>
          <p:spPr bwMode="auto">
            <a:xfrm>
              <a:off x="9614938" y="5914571"/>
              <a:ext cx="225425" cy="271463"/>
            </a:xfrm>
            <a:custGeom>
              <a:avLst/>
              <a:gdLst>
                <a:gd name="T0" fmla="*/ 58 w 65"/>
                <a:gd name="T1" fmla="*/ 18 h 78"/>
                <a:gd name="T2" fmla="*/ 61 w 65"/>
                <a:gd name="T3" fmla="*/ 12 h 78"/>
                <a:gd name="T4" fmla="*/ 65 w 65"/>
                <a:gd name="T5" fmla="*/ 6 h 78"/>
                <a:gd name="T6" fmla="*/ 61 w 65"/>
                <a:gd name="T7" fmla="*/ 7 h 78"/>
                <a:gd name="T8" fmla="*/ 57 w 65"/>
                <a:gd name="T9" fmla="*/ 6 h 78"/>
                <a:gd name="T10" fmla="*/ 50 w 65"/>
                <a:gd name="T11" fmla="*/ 7 h 78"/>
                <a:gd name="T12" fmla="*/ 45 w 65"/>
                <a:gd name="T13" fmla="*/ 12 h 78"/>
                <a:gd name="T14" fmla="*/ 36 w 65"/>
                <a:gd name="T15" fmla="*/ 10 h 78"/>
                <a:gd name="T16" fmla="*/ 26 w 65"/>
                <a:gd name="T17" fmla="*/ 5 h 78"/>
                <a:gd name="T18" fmla="*/ 18 w 65"/>
                <a:gd name="T19" fmla="*/ 3 h 78"/>
                <a:gd name="T20" fmla="*/ 14 w 65"/>
                <a:gd name="T21" fmla="*/ 1 h 78"/>
                <a:gd name="T22" fmla="*/ 9 w 65"/>
                <a:gd name="T23" fmla="*/ 0 h 78"/>
                <a:gd name="T24" fmla="*/ 2 w 65"/>
                <a:gd name="T25" fmla="*/ 4 h 78"/>
                <a:gd name="T26" fmla="*/ 1 w 65"/>
                <a:gd name="T27" fmla="*/ 6 h 78"/>
                <a:gd name="T28" fmla="*/ 5 w 65"/>
                <a:gd name="T29" fmla="*/ 9 h 78"/>
                <a:gd name="T30" fmla="*/ 6 w 65"/>
                <a:gd name="T31" fmla="*/ 15 h 78"/>
                <a:gd name="T32" fmla="*/ 9 w 65"/>
                <a:gd name="T33" fmla="*/ 18 h 78"/>
                <a:gd name="T34" fmla="*/ 9 w 65"/>
                <a:gd name="T35" fmla="*/ 24 h 78"/>
                <a:gd name="T36" fmla="*/ 3 w 65"/>
                <a:gd name="T37" fmla="*/ 34 h 78"/>
                <a:gd name="T38" fmla="*/ 1 w 65"/>
                <a:gd name="T39" fmla="*/ 39 h 78"/>
                <a:gd name="T40" fmla="*/ 6 w 65"/>
                <a:gd name="T41" fmla="*/ 42 h 78"/>
                <a:gd name="T42" fmla="*/ 1 w 65"/>
                <a:gd name="T43" fmla="*/ 47 h 78"/>
                <a:gd name="T44" fmla="*/ 0 w 65"/>
                <a:gd name="T45" fmla="*/ 48 h 78"/>
                <a:gd name="T46" fmla="*/ 31 w 65"/>
                <a:gd name="T47" fmla="*/ 64 h 78"/>
                <a:gd name="T48" fmla="*/ 30 w 65"/>
                <a:gd name="T49" fmla="*/ 69 h 78"/>
                <a:gd name="T50" fmla="*/ 44 w 65"/>
                <a:gd name="T51" fmla="*/ 78 h 78"/>
                <a:gd name="T52" fmla="*/ 52 w 65"/>
                <a:gd name="T53" fmla="*/ 61 h 78"/>
                <a:gd name="T54" fmla="*/ 57 w 65"/>
                <a:gd name="T55" fmla="*/ 57 h 78"/>
                <a:gd name="T56" fmla="*/ 61 w 65"/>
                <a:gd name="T57" fmla="*/ 54 h 78"/>
                <a:gd name="T58" fmla="*/ 62 w 65"/>
                <a:gd name="T59" fmla="*/ 53 h 78"/>
                <a:gd name="T60" fmla="*/ 58 w 65"/>
                <a:gd name="T61" fmla="*/ 47 h 78"/>
                <a:gd name="T62" fmla="*/ 58 w 65"/>
                <a:gd name="T63" fmla="*/ 1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 h="78">
                  <a:moveTo>
                    <a:pt x="58" y="18"/>
                  </a:moveTo>
                  <a:cubicBezTo>
                    <a:pt x="61" y="12"/>
                    <a:pt x="61" y="12"/>
                    <a:pt x="61" y="12"/>
                  </a:cubicBezTo>
                  <a:cubicBezTo>
                    <a:pt x="65" y="6"/>
                    <a:pt x="65" y="6"/>
                    <a:pt x="65" y="6"/>
                  </a:cubicBezTo>
                  <a:cubicBezTo>
                    <a:pt x="63" y="7"/>
                    <a:pt x="62" y="7"/>
                    <a:pt x="61" y="7"/>
                  </a:cubicBezTo>
                  <a:cubicBezTo>
                    <a:pt x="60" y="8"/>
                    <a:pt x="58" y="7"/>
                    <a:pt x="57" y="6"/>
                  </a:cubicBezTo>
                  <a:cubicBezTo>
                    <a:pt x="57" y="5"/>
                    <a:pt x="53" y="6"/>
                    <a:pt x="50" y="7"/>
                  </a:cubicBezTo>
                  <a:cubicBezTo>
                    <a:pt x="47" y="9"/>
                    <a:pt x="46" y="12"/>
                    <a:pt x="45" y="12"/>
                  </a:cubicBezTo>
                  <a:cubicBezTo>
                    <a:pt x="44" y="11"/>
                    <a:pt x="37" y="10"/>
                    <a:pt x="36" y="10"/>
                  </a:cubicBezTo>
                  <a:cubicBezTo>
                    <a:pt x="34" y="10"/>
                    <a:pt x="28" y="6"/>
                    <a:pt x="26" y="5"/>
                  </a:cubicBezTo>
                  <a:cubicBezTo>
                    <a:pt x="25" y="3"/>
                    <a:pt x="19" y="4"/>
                    <a:pt x="18" y="3"/>
                  </a:cubicBezTo>
                  <a:cubicBezTo>
                    <a:pt x="17" y="2"/>
                    <a:pt x="14" y="2"/>
                    <a:pt x="14" y="1"/>
                  </a:cubicBezTo>
                  <a:cubicBezTo>
                    <a:pt x="13" y="0"/>
                    <a:pt x="11" y="0"/>
                    <a:pt x="9" y="0"/>
                  </a:cubicBezTo>
                  <a:cubicBezTo>
                    <a:pt x="7" y="0"/>
                    <a:pt x="3" y="3"/>
                    <a:pt x="2" y="4"/>
                  </a:cubicBezTo>
                  <a:cubicBezTo>
                    <a:pt x="2" y="5"/>
                    <a:pt x="2" y="5"/>
                    <a:pt x="1" y="6"/>
                  </a:cubicBezTo>
                  <a:cubicBezTo>
                    <a:pt x="5" y="9"/>
                    <a:pt x="5" y="9"/>
                    <a:pt x="5" y="9"/>
                  </a:cubicBezTo>
                  <a:cubicBezTo>
                    <a:pt x="6" y="15"/>
                    <a:pt x="6" y="15"/>
                    <a:pt x="6" y="15"/>
                  </a:cubicBezTo>
                  <a:cubicBezTo>
                    <a:pt x="9" y="18"/>
                    <a:pt x="9" y="18"/>
                    <a:pt x="9" y="18"/>
                  </a:cubicBezTo>
                  <a:cubicBezTo>
                    <a:pt x="9" y="18"/>
                    <a:pt x="9" y="21"/>
                    <a:pt x="9" y="24"/>
                  </a:cubicBezTo>
                  <a:cubicBezTo>
                    <a:pt x="8" y="28"/>
                    <a:pt x="5" y="32"/>
                    <a:pt x="3" y="34"/>
                  </a:cubicBezTo>
                  <a:cubicBezTo>
                    <a:pt x="3" y="34"/>
                    <a:pt x="2" y="36"/>
                    <a:pt x="1" y="39"/>
                  </a:cubicBezTo>
                  <a:cubicBezTo>
                    <a:pt x="4" y="40"/>
                    <a:pt x="6" y="41"/>
                    <a:pt x="6" y="42"/>
                  </a:cubicBezTo>
                  <a:cubicBezTo>
                    <a:pt x="6" y="44"/>
                    <a:pt x="1" y="43"/>
                    <a:pt x="1" y="47"/>
                  </a:cubicBezTo>
                  <a:cubicBezTo>
                    <a:pt x="1" y="47"/>
                    <a:pt x="1" y="47"/>
                    <a:pt x="0" y="48"/>
                  </a:cubicBezTo>
                  <a:cubicBezTo>
                    <a:pt x="31" y="64"/>
                    <a:pt x="31" y="64"/>
                    <a:pt x="31" y="64"/>
                  </a:cubicBezTo>
                  <a:cubicBezTo>
                    <a:pt x="30" y="69"/>
                    <a:pt x="30" y="69"/>
                    <a:pt x="30" y="69"/>
                  </a:cubicBezTo>
                  <a:cubicBezTo>
                    <a:pt x="30" y="69"/>
                    <a:pt x="37" y="74"/>
                    <a:pt x="44" y="78"/>
                  </a:cubicBezTo>
                  <a:cubicBezTo>
                    <a:pt x="47" y="71"/>
                    <a:pt x="51" y="62"/>
                    <a:pt x="52" y="61"/>
                  </a:cubicBezTo>
                  <a:cubicBezTo>
                    <a:pt x="54" y="58"/>
                    <a:pt x="55" y="59"/>
                    <a:pt x="57" y="57"/>
                  </a:cubicBezTo>
                  <a:cubicBezTo>
                    <a:pt x="58" y="55"/>
                    <a:pt x="59" y="58"/>
                    <a:pt x="61" y="54"/>
                  </a:cubicBezTo>
                  <a:cubicBezTo>
                    <a:pt x="62" y="54"/>
                    <a:pt x="62" y="53"/>
                    <a:pt x="62" y="53"/>
                  </a:cubicBezTo>
                  <a:cubicBezTo>
                    <a:pt x="58" y="47"/>
                    <a:pt x="58" y="47"/>
                    <a:pt x="58" y="47"/>
                  </a:cubicBezTo>
                  <a:lnTo>
                    <a:pt x="58" y="18"/>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0" name="Freeform 139"/>
            <p:cNvSpPr>
              <a:spLocks/>
            </p:cNvSpPr>
            <p:nvPr/>
          </p:nvSpPr>
          <p:spPr bwMode="auto">
            <a:xfrm>
              <a:off x="9494288" y="5935209"/>
              <a:ext cx="152400" cy="157163"/>
            </a:xfrm>
            <a:custGeom>
              <a:avLst/>
              <a:gdLst>
                <a:gd name="T0" fmla="*/ 41 w 44"/>
                <a:gd name="T1" fmla="*/ 9 h 45"/>
                <a:gd name="T2" fmla="*/ 40 w 44"/>
                <a:gd name="T3" fmla="*/ 3 h 45"/>
                <a:gd name="T4" fmla="*/ 36 w 44"/>
                <a:gd name="T5" fmla="*/ 0 h 45"/>
                <a:gd name="T6" fmla="*/ 34 w 44"/>
                <a:gd name="T7" fmla="*/ 2 h 45"/>
                <a:gd name="T8" fmla="*/ 29 w 44"/>
                <a:gd name="T9" fmla="*/ 3 h 45"/>
                <a:gd name="T10" fmla="*/ 23 w 44"/>
                <a:gd name="T11" fmla="*/ 5 h 45"/>
                <a:gd name="T12" fmla="*/ 18 w 44"/>
                <a:gd name="T13" fmla="*/ 3 h 45"/>
                <a:gd name="T14" fmla="*/ 12 w 44"/>
                <a:gd name="T15" fmla="*/ 5 h 45"/>
                <a:gd name="T16" fmla="*/ 11 w 44"/>
                <a:gd name="T17" fmla="*/ 12 h 45"/>
                <a:gd name="T18" fmla="*/ 14 w 44"/>
                <a:gd name="T19" fmla="*/ 16 h 45"/>
                <a:gd name="T20" fmla="*/ 11 w 44"/>
                <a:gd name="T21" fmla="*/ 20 h 45"/>
                <a:gd name="T22" fmla="*/ 8 w 44"/>
                <a:gd name="T23" fmla="*/ 22 h 45"/>
                <a:gd name="T24" fmla="*/ 5 w 44"/>
                <a:gd name="T25" fmla="*/ 26 h 45"/>
                <a:gd name="T26" fmla="*/ 3 w 44"/>
                <a:gd name="T27" fmla="*/ 32 h 45"/>
                <a:gd name="T28" fmla="*/ 1 w 44"/>
                <a:gd name="T29" fmla="*/ 39 h 45"/>
                <a:gd name="T30" fmla="*/ 0 w 44"/>
                <a:gd name="T31" fmla="*/ 45 h 45"/>
                <a:gd name="T32" fmla="*/ 4 w 44"/>
                <a:gd name="T33" fmla="*/ 44 h 45"/>
                <a:gd name="T34" fmla="*/ 12 w 44"/>
                <a:gd name="T35" fmla="*/ 42 h 45"/>
                <a:gd name="T36" fmla="*/ 19 w 44"/>
                <a:gd name="T37" fmla="*/ 41 h 45"/>
                <a:gd name="T38" fmla="*/ 25 w 44"/>
                <a:gd name="T39" fmla="*/ 32 h 45"/>
                <a:gd name="T40" fmla="*/ 36 w 44"/>
                <a:gd name="T41" fmla="*/ 33 h 45"/>
                <a:gd name="T42" fmla="*/ 38 w 44"/>
                <a:gd name="T43" fmla="*/ 28 h 45"/>
                <a:gd name="T44" fmla="*/ 44 w 44"/>
                <a:gd name="T45" fmla="*/ 18 h 45"/>
                <a:gd name="T46" fmla="*/ 44 w 44"/>
                <a:gd name="T47" fmla="*/ 12 h 45"/>
                <a:gd name="T48" fmla="*/ 41 w 44"/>
                <a:gd name="T49" fmla="*/ 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45">
                  <a:moveTo>
                    <a:pt x="41" y="9"/>
                  </a:moveTo>
                  <a:cubicBezTo>
                    <a:pt x="40" y="3"/>
                    <a:pt x="40" y="3"/>
                    <a:pt x="40" y="3"/>
                  </a:cubicBezTo>
                  <a:cubicBezTo>
                    <a:pt x="36" y="0"/>
                    <a:pt x="36" y="0"/>
                    <a:pt x="36" y="0"/>
                  </a:cubicBezTo>
                  <a:cubicBezTo>
                    <a:pt x="35" y="1"/>
                    <a:pt x="34" y="1"/>
                    <a:pt x="34" y="2"/>
                  </a:cubicBezTo>
                  <a:cubicBezTo>
                    <a:pt x="33" y="4"/>
                    <a:pt x="30" y="3"/>
                    <a:pt x="29" y="3"/>
                  </a:cubicBezTo>
                  <a:cubicBezTo>
                    <a:pt x="27" y="2"/>
                    <a:pt x="23" y="4"/>
                    <a:pt x="23" y="5"/>
                  </a:cubicBezTo>
                  <a:cubicBezTo>
                    <a:pt x="22" y="6"/>
                    <a:pt x="19" y="3"/>
                    <a:pt x="18" y="3"/>
                  </a:cubicBezTo>
                  <a:cubicBezTo>
                    <a:pt x="16" y="3"/>
                    <a:pt x="12" y="5"/>
                    <a:pt x="12" y="5"/>
                  </a:cubicBezTo>
                  <a:cubicBezTo>
                    <a:pt x="12" y="5"/>
                    <a:pt x="11" y="10"/>
                    <a:pt x="11" y="12"/>
                  </a:cubicBezTo>
                  <a:cubicBezTo>
                    <a:pt x="11" y="14"/>
                    <a:pt x="14" y="14"/>
                    <a:pt x="14" y="16"/>
                  </a:cubicBezTo>
                  <a:cubicBezTo>
                    <a:pt x="14" y="17"/>
                    <a:pt x="11" y="19"/>
                    <a:pt x="11" y="20"/>
                  </a:cubicBezTo>
                  <a:cubicBezTo>
                    <a:pt x="11" y="21"/>
                    <a:pt x="10" y="21"/>
                    <a:pt x="8" y="22"/>
                  </a:cubicBezTo>
                  <a:cubicBezTo>
                    <a:pt x="6" y="22"/>
                    <a:pt x="6" y="25"/>
                    <a:pt x="5" y="26"/>
                  </a:cubicBezTo>
                  <a:cubicBezTo>
                    <a:pt x="3" y="27"/>
                    <a:pt x="4" y="30"/>
                    <a:pt x="3" y="32"/>
                  </a:cubicBezTo>
                  <a:cubicBezTo>
                    <a:pt x="2" y="34"/>
                    <a:pt x="1" y="37"/>
                    <a:pt x="1" y="39"/>
                  </a:cubicBezTo>
                  <a:cubicBezTo>
                    <a:pt x="1" y="41"/>
                    <a:pt x="1" y="44"/>
                    <a:pt x="0" y="45"/>
                  </a:cubicBezTo>
                  <a:cubicBezTo>
                    <a:pt x="2" y="45"/>
                    <a:pt x="3" y="45"/>
                    <a:pt x="4" y="44"/>
                  </a:cubicBezTo>
                  <a:cubicBezTo>
                    <a:pt x="6" y="43"/>
                    <a:pt x="12" y="42"/>
                    <a:pt x="12" y="42"/>
                  </a:cubicBezTo>
                  <a:cubicBezTo>
                    <a:pt x="19" y="41"/>
                    <a:pt x="19" y="41"/>
                    <a:pt x="19" y="41"/>
                  </a:cubicBezTo>
                  <a:cubicBezTo>
                    <a:pt x="21" y="37"/>
                    <a:pt x="23" y="33"/>
                    <a:pt x="25" y="32"/>
                  </a:cubicBezTo>
                  <a:cubicBezTo>
                    <a:pt x="28" y="32"/>
                    <a:pt x="33" y="32"/>
                    <a:pt x="36" y="33"/>
                  </a:cubicBezTo>
                  <a:cubicBezTo>
                    <a:pt x="37" y="30"/>
                    <a:pt x="38" y="28"/>
                    <a:pt x="38" y="28"/>
                  </a:cubicBezTo>
                  <a:cubicBezTo>
                    <a:pt x="40" y="26"/>
                    <a:pt x="43" y="22"/>
                    <a:pt x="44" y="18"/>
                  </a:cubicBezTo>
                  <a:cubicBezTo>
                    <a:pt x="44" y="15"/>
                    <a:pt x="44" y="12"/>
                    <a:pt x="44" y="12"/>
                  </a:cubicBezTo>
                  <a:lnTo>
                    <a:pt x="41" y="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1" name="Freeform 140"/>
            <p:cNvSpPr>
              <a:spLocks/>
            </p:cNvSpPr>
            <p:nvPr/>
          </p:nvSpPr>
          <p:spPr bwMode="auto">
            <a:xfrm>
              <a:off x="10246763" y="4674734"/>
              <a:ext cx="493713" cy="287338"/>
            </a:xfrm>
            <a:custGeom>
              <a:avLst/>
              <a:gdLst>
                <a:gd name="T0" fmla="*/ 138 w 142"/>
                <a:gd name="T1" fmla="*/ 47 h 83"/>
                <a:gd name="T2" fmla="*/ 127 w 142"/>
                <a:gd name="T3" fmla="*/ 42 h 83"/>
                <a:gd name="T4" fmla="*/ 121 w 142"/>
                <a:gd name="T5" fmla="*/ 42 h 83"/>
                <a:gd name="T6" fmla="*/ 113 w 142"/>
                <a:gd name="T7" fmla="*/ 40 h 83"/>
                <a:gd name="T8" fmla="*/ 105 w 142"/>
                <a:gd name="T9" fmla="*/ 46 h 83"/>
                <a:gd name="T10" fmla="*/ 101 w 142"/>
                <a:gd name="T11" fmla="*/ 47 h 83"/>
                <a:gd name="T12" fmla="*/ 94 w 142"/>
                <a:gd name="T13" fmla="*/ 43 h 83"/>
                <a:gd name="T14" fmla="*/ 87 w 142"/>
                <a:gd name="T15" fmla="*/ 41 h 83"/>
                <a:gd name="T16" fmla="*/ 83 w 142"/>
                <a:gd name="T17" fmla="*/ 33 h 83"/>
                <a:gd name="T18" fmla="*/ 81 w 142"/>
                <a:gd name="T19" fmla="*/ 25 h 83"/>
                <a:gd name="T20" fmla="*/ 75 w 142"/>
                <a:gd name="T21" fmla="*/ 21 h 83"/>
                <a:gd name="T22" fmla="*/ 59 w 142"/>
                <a:gd name="T23" fmla="*/ 20 h 83"/>
                <a:gd name="T24" fmla="*/ 48 w 142"/>
                <a:gd name="T25" fmla="*/ 21 h 83"/>
                <a:gd name="T26" fmla="*/ 39 w 142"/>
                <a:gd name="T27" fmla="*/ 10 h 83"/>
                <a:gd name="T28" fmla="*/ 36 w 142"/>
                <a:gd name="T29" fmla="*/ 14 h 83"/>
                <a:gd name="T30" fmla="*/ 27 w 142"/>
                <a:gd name="T31" fmla="*/ 12 h 83"/>
                <a:gd name="T32" fmla="*/ 26 w 142"/>
                <a:gd name="T33" fmla="*/ 1 h 83"/>
                <a:gd name="T34" fmla="*/ 22 w 142"/>
                <a:gd name="T35" fmla="*/ 13 h 83"/>
                <a:gd name="T36" fmla="*/ 21 w 142"/>
                <a:gd name="T37" fmla="*/ 0 h 83"/>
                <a:gd name="T38" fmla="*/ 1 w 142"/>
                <a:gd name="T39" fmla="*/ 5 h 83"/>
                <a:gd name="T40" fmla="*/ 0 w 142"/>
                <a:gd name="T41" fmla="*/ 41 h 83"/>
                <a:gd name="T42" fmla="*/ 0 w 142"/>
                <a:gd name="T43" fmla="*/ 41 h 83"/>
                <a:gd name="T44" fmla="*/ 5 w 142"/>
                <a:gd name="T45" fmla="*/ 42 h 83"/>
                <a:gd name="T46" fmla="*/ 8 w 142"/>
                <a:gd name="T47" fmla="*/ 39 h 83"/>
                <a:gd name="T48" fmla="*/ 14 w 142"/>
                <a:gd name="T49" fmla="*/ 34 h 83"/>
                <a:gd name="T50" fmla="*/ 17 w 142"/>
                <a:gd name="T51" fmla="*/ 31 h 83"/>
                <a:gd name="T52" fmla="*/ 20 w 142"/>
                <a:gd name="T53" fmla="*/ 30 h 83"/>
                <a:gd name="T54" fmla="*/ 26 w 142"/>
                <a:gd name="T55" fmla="*/ 31 h 83"/>
                <a:gd name="T56" fmla="*/ 32 w 142"/>
                <a:gd name="T57" fmla="*/ 33 h 83"/>
                <a:gd name="T58" fmla="*/ 35 w 142"/>
                <a:gd name="T59" fmla="*/ 42 h 83"/>
                <a:gd name="T60" fmla="*/ 47 w 142"/>
                <a:gd name="T61" fmla="*/ 43 h 83"/>
                <a:gd name="T62" fmla="*/ 50 w 142"/>
                <a:gd name="T63" fmla="*/ 48 h 83"/>
                <a:gd name="T64" fmla="*/ 54 w 142"/>
                <a:gd name="T65" fmla="*/ 55 h 83"/>
                <a:gd name="T66" fmla="*/ 62 w 142"/>
                <a:gd name="T67" fmla="*/ 61 h 83"/>
                <a:gd name="T68" fmla="*/ 71 w 142"/>
                <a:gd name="T69" fmla="*/ 66 h 83"/>
                <a:gd name="T70" fmla="*/ 79 w 142"/>
                <a:gd name="T71" fmla="*/ 72 h 83"/>
                <a:gd name="T72" fmla="*/ 86 w 142"/>
                <a:gd name="T73" fmla="*/ 74 h 83"/>
                <a:gd name="T74" fmla="*/ 87 w 142"/>
                <a:gd name="T75" fmla="*/ 80 h 83"/>
                <a:gd name="T76" fmla="*/ 88 w 142"/>
                <a:gd name="T77" fmla="*/ 79 h 83"/>
                <a:gd name="T78" fmla="*/ 94 w 142"/>
                <a:gd name="T79" fmla="*/ 82 h 83"/>
                <a:gd name="T80" fmla="*/ 98 w 142"/>
                <a:gd name="T81" fmla="*/ 83 h 83"/>
                <a:gd name="T82" fmla="*/ 101 w 142"/>
                <a:gd name="T83" fmla="*/ 75 h 83"/>
                <a:gd name="T84" fmla="*/ 100 w 142"/>
                <a:gd name="T85" fmla="*/ 68 h 83"/>
                <a:gd name="T86" fmla="*/ 95 w 142"/>
                <a:gd name="T87" fmla="*/ 61 h 83"/>
                <a:gd name="T88" fmla="*/ 103 w 142"/>
                <a:gd name="T89" fmla="*/ 59 h 83"/>
                <a:gd name="T90" fmla="*/ 105 w 142"/>
                <a:gd name="T91" fmla="*/ 54 h 83"/>
                <a:gd name="T92" fmla="*/ 109 w 142"/>
                <a:gd name="T93" fmla="*/ 50 h 83"/>
                <a:gd name="T94" fmla="*/ 115 w 142"/>
                <a:gd name="T95" fmla="*/ 48 h 83"/>
                <a:gd name="T96" fmla="*/ 121 w 142"/>
                <a:gd name="T97" fmla="*/ 47 h 83"/>
                <a:gd name="T98" fmla="*/ 118 w 142"/>
                <a:gd name="T99" fmla="*/ 54 h 83"/>
                <a:gd name="T100" fmla="*/ 127 w 142"/>
                <a:gd name="T101" fmla="*/ 52 h 83"/>
                <a:gd name="T102" fmla="*/ 135 w 142"/>
                <a:gd name="T103" fmla="*/ 51 h 83"/>
                <a:gd name="T104" fmla="*/ 138 w 142"/>
                <a:gd name="T105" fmla="*/ 4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2" h="83">
                  <a:moveTo>
                    <a:pt x="138" y="47"/>
                  </a:moveTo>
                  <a:cubicBezTo>
                    <a:pt x="134" y="44"/>
                    <a:pt x="128" y="40"/>
                    <a:pt x="127" y="42"/>
                  </a:cubicBezTo>
                  <a:cubicBezTo>
                    <a:pt x="127" y="44"/>
                    <a:pt x="122" y="44"/>
                    <a:pt x="121" y="42"/>
                  </a:cubicBezTo>
                  <a:cubicBezTo>
                    <a:pt x="119" y="40"/>
                    <a:pt x="118" y="38"/>
                    <a:pt x="113" y="40"/>
                  </a:cubicBezTo>
                  <a:cubicBezTo>
                    <a:pt x="108" y="42"/>
                    <a:pt x="105" y="44"/>
                    <a:pt x="105" y="46"/>
                  </a:cubicBezTo>
                  <a:cubicBezTo>
                    <a:pt x="105" y="48"/>
                    <a:pt x="101" y="50"/>
                    <a:pt x="101" y="47"/>
                  </a:cubicBezTo>
                  <a:cubicBezTo>
                    <a:pt x="101" y="45"/>
                    <a:pt x="97" y="44"/>
                    <a:pt x="94" y="43"/>
                  </a:cubicBezTo>
                  <a:cubicBezTo>
                    <a:pt x="92" y="43"/>
                    <a:pt x="88" y="44"/>
                    <a:pt x="87" y="41"/>
                  </a:cubicBezTo>
                  <a:cubicBezTo>
                    <a:pt x="87" y="39"/>
                    <a:pt x="83" y="36"/>
                    <a:pt x="83" y="33"/>
                  </a:cubicBezTo>
                  <a:cubicBezTo>
                    <a:pt x="83" y="30"/>
                    <a:pt x="84" y="26"/>
                    <a:pt x="81" y="25"/>
                  </a:cubicBezTo>
                  <a:cubicBezTo>
                    <a:pt x="79" y="25"/>
                    <a:pt x="77" y="21"/>
                    <a:pt x="75" y="21"/>
                  </a:cubicBezTo>
                  <a:cubicBezTo>
                    <a:pt x="73" y="21"/>
                    <a:pt x="60" y="21"/>
                    <a:pt x="59" y="20"/>
                  </a:cubicBezTo>
                  <a:cubicBezTo>
                    <a:pt x="57" y="19"/>
                    <a:pt x="49" y="23"/>
                    <a:pt x="48" y="21"/>
                  </a:cubicBezTo>
                  <a:cubicBezTo>
                    <a:pt x="48" y="19"/>
                    <a:pt x="42" y="13"/>
                    <a:pt x="39" y="10"/>
                  </a:cubicBezTo>
                  <a:cubicBezTo>
                    <a:pt x="38" y="12"/>
                    <a:pt x="38" y="13"/>
                    <a:pt x="36" y="14"/>
                  </a:cubicBezTo>
                  <a:cubicBezTo>
                    <a:pt x="30" y="18"/>
                    <a:pt x="25" y="17"/>
                    <a:pt x="27" y="12"/>
                  </a:cubicBezTo>
                  <a:cubicBezTo>
                    <a:pt x="28" y="7"/>
                    <a:pt x="29" y="1"/>
                    <a:pt x="26" y="1"/>
                  </a:cubicBezTo>
                  <a:cubicBezTo>
                    <a:pt x="23" y="1"/>
                    <a:pt x="25" y="12"/>
                    <a:pt x="22" y="13"/>
                  </a:cubicBezTo>
                  <a:cubicBezTo>
                    <a:pt x="20" y="13"/>
                    <a:pt x="19" y="5"/>
                    <a:pt x="21" y="0"/>
                  </a:cubicBezTo>
                  <a:cubicBezTo>
                    <a:pt x="1" y="5"/>
                    <a:pt x="1" y="5"/>
                    <a:pt x="1" y="5"/>
                  </a:cubicBezTo>
                  <a:cubicBezTo>
                    <a:pt x="0" y="41"/>
                    <a:pt x="0" y="41"/>
                    <a:pt x="0" y="41"/>
                  </a:cubicBezTo>
                  <a:cubicBezTo>
                    <a:pt x="0" y="41"/>
                    <a:pt x="0" y="41"/>
                    <a:pt x="0" y="41"/>
                  </a:cubicBezTo>
                  <a:cubicBezTo>
                    <a:pt x="2" y="42"/>
                    <a:pt x="4" y="42"/>
                    <a:pt x="5" y="42"/>
                  </a:cubicBezTo>
                  <a:cubicBezTo>
                    <a:pt x="8" y="43"/>
                    <a:pt x="8" y="40"/>
                    <a:pt x="8" y="39"/>
                  </a:cubicBezTo>
                  <a:cubicBezTo>
                    <a:pt x="8" y="37"/>
                    <a:pt x="12" y="34"/>
                    <a:pt x="14" y="34"/>
                  </a:cubicBezTo>
                  <a:cubicBezTo>
                    <a:pt x="16" y="35"/>
                    <a:pt x="16" y="31"/>
                    <a:pt x="17" y="31"/>
                  </a:cubicBezTo>
                  <a:cubicBezTo>
                    <a:pt x="18" y="31"/>
                    <a:pt x="19" y="31"/>
                    <a:pt x="20" y="30"/>
                  </a:cubicBezTo>
                  <a:cubicBezTo>
                    <a:pt x="21" y="28"/>
                    <a:pt x="25" y="30"/>
                    <a:pt x="26" y="31"/>
                  </a:cubicBezTo>
                  <a:cubicBezTo>
                    <a:pt x="27" y="32"/>
                    <a:pt x="30" y="33"/>
                    <a:pt x="32" y="33"/>
                  </a:cubicBezTo>
                  <a:cubicBezTo>
                    <a:pt x="34" y="34"/>
                    <a:pt x="35" y="40"/>
                    <a:pt x="35" y="42"/>
                  </a:cubicBezTo>
                  <a:cubicBezTo>
                    <a:pt x="35" y="43"/>
                    <a:pt x="45" y="43"/>
                    <a:pt x="47" y="43"/>
                  </a:cubicBezTo>
                  <a:cubicBezTo>
                    <a:pt x="48" y="43"/>
                    <a:pt x="48" y="46"/>
                    <a:pt x="50" y="48"/>
                  </a:cubicBezTo>
                  <a:cubicBezTo>
                    <a:pt x="52" y="51"/>
                    <a:pt x="53" y="53"/>
                    <a:pt x="54" y="55"/>
                  </a:cubicBezTo>
                  <a:cubicBezTo>
                    <a:pt x="54" y="57"/>
                    <a:pt x="60" y="59"/>
                    <a:pt x="62" y="61"/>
                  </a:cubicBezTo>
                  <a:cubicBezTo>
                    <a:pt x="63" y="63"/>
                    <a:pt x="68" y="65"/>
                    <a:pt x="71" y="66"/>
                  </a:cubicBezTo>
                  <a:cubicBezTo>
                    <a:pt x="74" y="68"/>
                    <a:pt x="77" y="72"/>
                    <a:pt x="79" y="72"/>
                  </a:cubicBezTo>
                  <a:cubicBezTo>
                    <a:pt x="81" y="72"/>
                    <a:pt x="86" y="74"/>
                    <a:pt x="86" y="74"/>
                  </a:cubicBezTo>
                  <a:cubicBezTo>
                    <a:pt x="87" y="80"/>
                    <a:pt x="87" y="80"/>
                    <a:pt x="87" y="80"/>
                  </a:cubicBezTo>
                  <a:cubicBezTo>
                    <a:pt x="87" y="80"/>
                    <a:pt x="88" y="80"/>
                    <a:pt x="88" y="79"/>
                  </a:cubicBezTo>
                  <a:cubicBezTo>
                    <a:pt x="91" y="79"/>
                    <a:pt x="92" y="82"/>
                    <a:pt x="94" y="82"/>
                  </a:cubicBezTo>
                  <a:cubicBezTo>
                    <a:pt x="95" y="82"/>
                    <a:pt x="97" y="82"/>
                    <a:pt x="98" y="83"/>
                  </a:cubicBezTo>
                  <a:cubicBezTo>
                    <a:pt x="98" y="79"/>
                    <a:pt x="99" y="76"/>
                    <a:pt x="101" y="75"/>
                  </a:cubicBezTo>
                  <a:cubicBezTo>
                    <a:pt x="103" y="73"/>
                    <a:pt x="100" y="70"/>
                    <a:pt x="100" y="68"/>
                  </a:cubicBezTo>
                  <a:cubicBezTo>
                    <a:pt x="100" y="65"/>
                    <a:pt x="95" y="64"/>
                    <a:pt x="95" y="61"/>
                  </a:cubicBezTo>
                  <a:cubicBezTo>
                    <a:pt x="96" y="59"/>
                    <a:pt x="100" y="60"/>
                    <a:pt x="103" y="59"/>
                  </a:cubicBezTo>
                  <a:cubicBezTo>
                    <a:pt x="105" y="58"/>
                    <a:pt x="103" y="54"/>
                    <a:pt x="105" y="54"/>
                  </a:cubicBezTo>
                  <a:cubicBezTo>
                    <a:pt x="107" y="54"/>
                    <a:pt x="108" y="52"/>
                    <a:pt x="109" y="50"/>
                  </a:cubicBezTo>
                  <a:cubicBezTo>
                    <a:pt x="110" y="48"/>
                    <a:pt x="113" y="50"/>
                    <a:pt x="115" y="48"/>
                  </a:cubicBezTo>
                  <a:cubicBezTo>
                    <a:pt x="117" y="47"/>
                    <a:pt x="120" y="46"/>
                    <a:pt x="121" y="47"/>
                  </a:cubicBezTo>
                  <a:cubicBezTo>
                    <a:pt x="121" y="48"/>
                    <a:pt x="119" y="52"/>
                    <a:pt x="118" y="54"/>
                  </a:cubicBezTo>
                  <a:cubicBezTo>
                    <a:pt x="121" y="54"/>
                    <a:pt x="126" y="53"/>
                    <a:pt x="127" y="52"/>
                  </a:cubicBezTo>
                  <a:cubicBezTo>
                    <a:pt x="128" y="51"/>
                    <a:pt x="133" y="54"/>
                    <a:pt x="135" y="51"/>
                  </a:cubicBezTo>
                  <a:cubicBezTo>
                    <a:pt x="136" y="48"/>
                    <a:pt x="142" y="50"/>
                    <a:pt x="138" y="4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2" name="Freeform 141"/>
            <p:cNvSpPr>
              <a:spLocks noEditPoints="1"/>
            </p:cNvSpPr>
            <p:nvPr/>
          </p:nvSpPr>
          <p:spPr bwMode="auto">
            <a:xfrm>
              <a:off x="8827538" y="3058659"/>
              <a:ext cx="725488" cy="1143000"/>
            </a:xfrm>
            <a:custGeom>
              <a:avLst/>
              <a:gdLst>
                <a:gd name="T0" fmla="*/ 198 w 209"/>
                <a:gd name="T1" fmla="*/ 172 h 329"/>
                <a:gd name="T2" fmla="*/ 198 w 209"/>
                <a:gd name="T3" fmla="*/ 162 h 329"/>
                <a:gd name="T4" fmla="*/ 187 w 209"/>
                <a:gd name="T5" fmla="*/ 160 h 329"/>
                <a:gd name="T6" fmla="*/ 174 w 209"/>
                <a:gd name="T7" fmla="*/ 160 h 329"/>
                <a:gd name="T8" fmla="*/ 167 w 209"/>
                <a:gd name="T9" fmla="*/ 159 h 329"/>
                <a:gd name="T10" fmla="*/ 155 w 209"/>
                <a:gd name="T11" fmla="*/ 162 h 329"/>
                <a:gd name="T12" fmla="*/ 145 w 209"/>
                <a:gd name="T13" fmla="*/ 173 h 329"/>
                <a:gd name="T14" fmla="*/ 145 w 209"/>
                <a:gd name="T15" fmla="*/ 161 h 329"/>
                <a:gd name="T16" fmla="*/ 131 w 209"/>
                <a:gd name="T17" fmla="*/ 169 h 329"/>
                <a:gd name="T18" fmla="*/ 124 w 209"/>
                <a:gd name="T19" fmla="*/ 172 h 329"/>
                <a:gd name="T20" fmla="*/ 118 w 209"/>
                <a:gd name="T21" fmla="*/ 170 h 329"/>
                <a:gd name="T22" fmla="*/ 107 w 209"/>
                <a:gd name="T23" fmla="*/ 179 h 329"/>
                <a:gd name="T24" fmla="*/ 100 w 209"/>
                <a:gd name="T25" fmla="*/ 185 h 329"/>
                <a:gd name="T26" fmla="*/ 93 w 209"/>
                <a:gd name="T27" fmla="*/ 188 h 329"/>
                <a:gd name="T28" fmla="*/ 80 w 209"/>
                <a:gd name="T29" fmla="*/ 191 h 329"/>
                <a:gd name="T30" fmla="*/ 76 w 209"/>
                <a:gd name="T31" fmla="*/ 198 h 329"/>
                <a:gd name="T32" fmla="*/ 92 w 209"/>
                <a:gd name="T33" fmla="*/ 199 h 329"/>
                <a:gd name="T34" fmla="*/ 80 w 209"/>
                <a:gd name="T35" fmla="*/ 208 h 329"/>
                <a:gd name="T36" fmla="*/ 62 w 209"/>
                <a:gd name="T37" fmla="*/ 227 h 329"/>
                <a:gd name="T38" fmla="*/ 50 w 209"/>
                <a:gd name="T39" fmla="*/ 243 h 329"/>
                <a:gd name="T40" fmla="*/ 40 w 209"/>
                <a:gd name="T41" fmla="*/ 257 h 329"/>
                <a:gd name="T42" fmla="*/ 27 w 209"/>
                <a:gd name="T43" fmla="*/ 266 h 329"/>
                <a:gd name="T44" fmla="*/ 12 w 209"/>
                <a:gd name="T45" fmla="*/ 275 h 329"/>
                <a:gd name="T46" fmla="*/ 5 w 209"/>
                <a:gd name="T47" fmla="*/ 288 h 329"/>
                <a:gd name="T48" fmla="*/ 2 w 209"/>
                <a:gd name="T49" fmla="*/ 302 h 329"/>
                <a:gd name="T50" fmla="*/ 9 w 209"/>
                <a:gd name="T51" fmla="*/ 307 h 329"/>
                <a:gd name="T52" fmla="*/ 7 w 209"/>
                <a:gd name="T53" fmla="*/ 313 h 329"/>
                <a:gd name="T54" fmla="*/ 15 w 209"/>
                <a:gd name="T55" fmla="*/ 326 h 329"/>
                <a:gd name="T56" fmla="*/ 47 w 209"/>
                <a:gd name="T57" fmla="*/ 310 h 329"/>
                <a:gd name="T58" fmla="*/ 56 w 209"/>
                <a:gd name="T59" fmla="*/ 313 h 329"/>
                <a:gd name="T60" fmla="*/ 62 w 209"/>
                <a:gd name="T61" fmla="*/ 293 h 329"/>
                <a:gd name="T62" fmla="*/ 60 w 209"/>
                <a:gd name="T63" fmla="*/ 268 h 329"/>
                <a:gd name="T64" fmla="*/ 74 w 209"/>
                <a:gd name="T65" fmla="*/ 249 h 329"/>
                <a:gd name="T66" fmla="*/ 84 w 209"/>
                <a:gd name="T67" fmla="*/ 226 h 329"/>
                <a:gd name="T68" fmla="*/ 94 w 209"/>
                <a:gd name="T69" fmla="*/ 206 h 329"/>
                <a:gd name="T70" fmla="*/ 117 w 209"/>
                <a:gd name="T71" fmla="*/ 194 h 329"/>
                <a:gd name="T72" fmla="*/ 133 w 209"/>
                <a:gd name="T73" fmla="*/ 183 h 329"/>
                <a:gd name="T74" fmla="*/ 161 w 209"/>
                <a:gd name="T75" fmla="*/ 192 h 329"/>
                <a:gd name="T76" fmla="*/ 179 w 209"/>
                <a:gd name="T77" fmla="*/ 173 h 329"/>
                <a:gd name="T78" fmla="*/ 198 w 209"/>
                <a:gd name="T79" fmla="*/ 181 h 329"/>
                <a:gd name="T80" fmla="*/ 58 w 209"/>
                <a:gd name="T81" fmla="*/ 23 h 329"/>
                <a:gd name="T82" fmla="*/ 78 w 209"/>
                <a:gd name="T83" fmla="*/ 35 h 329"/>
                <a:gd name="T84" fmla="*/ 93 w 209"/>
                <a:gd name="T85" fmla="*/ 38 h 329"/>
                <a:gd name="T86" fmla="*/ 94 w 209"/>
                <a:gd name="T87" fmla="*/ 49 h 329"/>
                <a:gd name="T88" fmla="*/ 80 w 209"/>
                <a:gd name="T89" fmla="*/ 61 h 329"/>
                <a:gd name="T90" fmla="*/ 96 w 209"/>
                <a:gd name="T91" fmla="*/ 68 h 329"/>
                <a:gd name="T92" fmla="*/ 114 w 209"/>
                <a:gd name="T93" fmla="*/ 37 h 329"/>
                <a:gd name="T94" fmla="*/ 130 w 209"/>
                <a:gd name="T95" fmla="*/ 45 h 329"/>
                <a:gd name="T96" fmla="*/ 151 w 209"/>
                <a:gd name="T97" fmla="*/ 53 h 329"/>
                <a:gd name="T98" fmla="*/ 144 w 209"/>
                <a:gd name="T99" fmla="*/ 42 h 329"/>
                <a:gd name="T100" fmla="*/ 126 w 209"/>
                <a:gd name="T101" fmla="*/ 27 h 329"/>
                <a:gd name="T102" fmla="*/ 108 w 209"/>
                <a:gd name="T103" fmla="*/ 18 h 329"/>
                <a:gd name="T104" fmla="*/ 91 w 209"/>
                <a:gd name="T105" fmla="*/ 8 h 329"/>
                <a:gd name="T106" fmla="*/ 84 w 209"/>
                <a:gd name="T107" fmla="*/ 18 h 329"/>
                <a:gd name="T108" fmla="*/ 67 w 209"/>
                <a:gd name="T109" fmla="*/ 17 h 329"/>
                <a:gd name="T110" fmla="*/ 57 w 209"/>
                <a:gd name="T111" fmla="*/ 13 h 329"/>
                <a:gd name="T112" fmla="*/ 51 w 209"/>
                <a:gd name="T113" fmla="*/ 38 h 329"/>
                <a:gd name="T114" fmla="*/ 51 w 209"/>
                <a:gd name="T115" fmla="*/ 38 h 329"/>
                <a:gd name="T116" fmla="*/ 119 w 209"/>
                <a:gd name="T117" fmla="*/ 18 h 329"/>
                <a:gd name="T118" fmla="*/ 167 w 209"/>
                <a:gd name="T119" fmla="*/ 17 h 329"/>
                <a:gd name="T120" fmla="*/ 146 w 209"/>
                <a:gd name="T121" fmla="*/ 6 h 329"/>
                <a:gd name="T122" fmla="*/ 127 w 209"/>
                <a:gd name="T123" fmla="*/ 5 h 329"/>
                <a:gd name="T124" fmla="*/ 113 w 209"/>
                <a:gd name="T125" fmla="*/ 7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9" h="329">
                  <a:moveTo>
                    <a:pt x="202" y="176"/>
                  </a:moveTo>
                  <a:cubicBezTo>
                    <a:pt x="202" y="178"/>
                    <a:pt x="199" y="177"/>
                    <a:pt x="199" y="175"/>
                  </a:cubicBezTo>
                  <a:cubicBezTo>
                    <a:pt x="199" y="174"/>
                    <a:pt x="194" y="172"/>
                    <a:pt x="193" y="171"/>
                  </a:cubicBezTo>
                  <a:cubicBezTo>
                    <a:pt x="193" y="171"/>
                    <a:pt x="196" y="171"/>
                    <a:pt x="198" y="172"/>
                  </a:cubicBezTo>
                  <a:cubicBezTo>
                    <a:pt x="199" y="173"/>
                    <a:pt x="201" y="172"/>
                    <a:pt x="203" y="170"/>
                  </a:cubicBezTo>
                  <a:cubicBezTo>
                    <a:pt x="205" y="168"/>
                    <a:pt x="208" y="170"/>
                    <a:pt x="208" y="168"/>
                  </a:cubicBezTo>
                  <a:cubicBezTo>
                    <a:pt x="209" y="166"/>
                    <a:pt x="205" y="165"/>
                    <a:pt x="204" y="164"/>
                  </a:cubicBezTo>
                  <a:cubicBezTo>
                    <a:pt x="203" y="163"/>
                    <a:pt x="201" y="161"/>
                    <a:pt x="198" y="162"/>
                  </a:cubicBezTo>
                  <a:cubicBezTo>
                    <a:pt x="195" y="162"/>
                    <a:pt x="195" y="161"/>
                    <a:pt x="194" y="160"/>
                  </a:cubicBezTo>
                  <a:cubicBezTo>
                    <a:pt x="192" y="158"/>
                    <a:pt x="188" y="161"/>
                    <a:pt x="188" y="164"/>
                  </a:cubicBezTo>
                  <a:cubicBezTo>
                    <a:pt x="188" y="167"/>
                    <a:pt x="185" y="167"/>
                    <a:pt x="186" y="165"/>
                  </a:cubicBezTo>
                  <a:cubicBezTo>
                    <a:pt x="187" y="163"/>
                    <a:pt x="184" y="161"/>
                    <a:pt x="187" y="160"/>
                  </a:cubicBezTo>
                  <a:cubicBezTo>
                    <a:pt x="189" y="160"/>
                    <a:pt x="188" y="156"/>
                    <a:pt x="183" y="156"/>
                  </a:cubicBezTo>
                  <a:cubicBezTo>
                    <a:pt x="179" y="155"/>
                    <a:pt x="177" y="159"/>
                    <a:pt x="178" y="160"/>
                  </a:cubicBezTo>
                  <a:cubicBezTo>
                    <a:pt x="179" y="161"/>
                    <a:pt x="175" y="167"/>
                    <a:pt x="173" y="167"/>
                  </a:cubicBezTo>
                  <a:cubicBezTo>
                    <a:pt x="172" y="167"/>
                    <a:pt x="174" y="162"/>
                    <a:pt x="174" y="160"/>
                  </a:cubicBezTo>
                  <a:cubicBezTo>
                    <a:pt x="173" y="157"/>
                    <a:pt x="172" y="159"/>
                    <a:pt x="169" y="163"/>
                  </a:cubicBezTo>
                  <a:cubicBezTo>
                    <a:pt x="165" y="166"/>
                    <a:pt x="163" y="170"/>
                    <a:pt x="161" y="170"/>
                  </a:cubicBezTo>
                  <a:cubicBezTo>
                    <a:pt x="159" y="171"/>
                    <a:pt x="159" y="167"/>
                    <a:pt x="162" y="165"/>
                  </a:cubicBezTo>
                  <a:cubicBezTo>
                    <a:pt x="165" y="163"/>
                    <a:pt x="165" y="159"/>
                    <a:pt x="167" y="159"/>
                  </a:cubicBezTo>
                  <a:cubicBezTo>
                    <a:pt x="169" y="159"/>
                    <a:pt x="169" y="156"/>
                    <a:pt x="166" y="156"/>
                  </a:cubicBezTo>
                  <a:cubicBezTo>
                    <a:pt x="164" y="155"/>
                    <a:pt x="163" y="158"/>
                    <a:pt x="162" y="159"/>
                  </a:cubicBezTo>
                  <a:cubicBezTo>
                    <a:pt x="161" y="160"/>
                    <a:pt x="156" y="158"/>
                    <a:pt x="156" y="159"/>
                  </a:cubicBezTo>
                  <a:cubicBezTo>
                    <a:pt x="156" y="160"/>
                    <a:pt x="154" y="160"/>
                    <a:pt x="155" y="162"/>
                  </a:cubicBezTo>
                  <a:cubicBezTo>
                    <a:pt x="156" y="163"/>
                    <a:pt x="154" y="165"/>
                    <a:pt x="153" y="163"/>
                  </a:cubicBezTo>
                  <a:cubicBezTo>
                    <a:pt x="152" y="161"/>
                    <a:pt x="149" y="162"/>
                    <a:pt x="148" y="165"/>
                  </a:cubicBezTo>
                  <a:cubicBezTo>
                    <a:pt x="146" y="167"/>
                    <a:pt x="144" y="167"/>
                    <a:pt x="146" y="168"/>
                  </a:cubicBezTo>
                  <a:cubicBezTo>
                    <a:pt x="147" y="169"/>
                    <a:pt x="147" y="172"/>
                    <a:pt x="145" y="173"/>
                  </a:cubicBezTo>
                  <a:cubicBezTo>
                    <a:pt x="143" y="173"/>
                    <a:pt x="144" y="167"/>
                    <a:pt x="142" y="167"/>
                  </a:cubicBezTo>
                  <a:cubicBezTo>
                    <a:pt x="140" y="168"/>
                    <a:pt x="141" y="164"/>
                    <a:pt x="144" y="164"/>
                  </a:cubicBezTo>
                  <a:cubicBezTo>
                    <a:pt x="146" y="164"/>
                    <a:pt x="148" y="161"/>
                    <a:pt x="148" y="160"/>
                  </a:cubicBezTo>
                  <a:cubicBezTo>
                    <a:pt x="147" y="159"/>
                    <a:pt x="145" y="159"/>
                    <a:pt x="145" y="161"/>
                  </a:cubicBezTo>
                  <a:cubicBezTo>
                    <a:pt x="145" y="163"/>
                    <a:pt x="141" y="162"/>
                    <a:pt x="138" y="162"/>
                  </a:cubicBezTo>
                  <a:cubicBezTo>
                    <a:pt x="135" y="162"/>
                    <a:pt x="136" y="166"/>
                    <a:pt x="139" y="167"/>
                  </a:cubicBezTo>
                  <a:cubicBezTo>
                    <a:pt x="142" y="169"/>
                    <a:pt x="138" y="171"/>
                    <a:pt x="137" y="169"/>
                  </a:cubicBezTo>
                  <a:cubicBezTo>
                    <a:pt x="135" y="168"/>
                    <a:pt x="132" y="168"/>
                    <a:pt x="131" y="169"/>
                  </a:cubicBezTo>
                  <a:cubicBezTo>
                    <a:pt x="129" y="170"/>
                    <a:pt x="135" y="172"/>
                    <a:pt x="135" y="173"/>
                  </a:cubicBezTo>
                  <a:cubicBezTo>
                    <a:pt x="135" y="174"/>
                    <a:pt x="132" y="172"/>
                    <a:pt x="131" y="173"/>
                  </a:cubicBezTo>
                  <a:cubicBezTo>
                    <a:pt x="131" y="174"/>
                    <a:pt x="127" y="172"/>
                    <a:pt x="127" y="170"/>
                  </a:cubicBezTo>
                  <a:cubicBezTo>
                    <a:pt x="127" y="168"/>
                    <a:pt x="121" y="171"/>
                    <a:pt x="124" y="172"/>
                  </a:cubicBezTo>
                  <a:cubicBezTo>
                    <a:pt x="127" y="172"/>
                    <a:pt x="126" y="174"/>
                    <a:pt x="126" y="177"/>
                  </a:cubicBezTo>
                  <a:cubicBezTo>
                    <a:pt x="126" y="180"/>
                    <a:pt x="123" y="178"/>
                    <a:pt x="124" y="175"/>
                  </a:cubicBezTo>
                  <a:cubicBezTo>
                    <a:pt x="124" y="173"/>
                    <a:pt x="121" y="173"/>
                    <a:pt x="119" y="175"/>
                  </a:cubicBezTo>
                  <a:cubicBezTo>
                    <a:pt x="117" y="176"/>
                    <a:pt x="119" y="172"/>
                    <a:pt x="118" y="170"/>
                  </a:cubicBezTo>
                  <a:cubicBezTo>
                    <a:pt x="117" y="168"/>
                    <a:pt x="115" y="170"/>
                    <a:pt x="113" y="171"/>
                  </a:cubicBezTo>
                  <a:cubicBezTo>
                    <a:pt x="110" y="171"/>
                    <a:pt x="109" y="171"/>
                    <a:pt x="111" y="173"/>
                  </a:cubicBezTo>
                  <a:cubicBezTo>
                    <a:pt x="112" y="175"/>
                    <a:pt x="112" y="177"/>
                    <a:pt x="110" y="177"/>
                  </a:cubicBezTo>
                  <a:cubicBezTo>
                    <a:pt x="108" y="176"/>
                    <a:pt x="107" y="177"/>
                    <a:pt x="107" y="179"/>
                  </a:cubicBezTo>
                  <a:cubicBezTo>
                    <a:pt x="108" y="180"/>
                    <a:pt x="105" y="181"/>
                    <a:pt x="104" y="179"/>
                  </a:cubicBezTo>
                  <a:cubicBezTo>
                    <a:pt x="104" y="177"/>
                    <a:pt x="100" y="178"/>
                    <a:pt x="99" y="180"/>
                  </a:cubicBezTo>
                  <a:cubicBezTo>
                    <a:pt x="98" y="182"/>
                    <a:pt x="94" y="183"/>
                    <a:pt x="95" y="185"/>
                  </a:cubicBezTo>
                  <a:cubicBezTo>
                    <a:pt x="95" y="187"/>
                    <a:pt x="98" y="184"/>
                    <a:pt x="100" y="185"/>
                  </a:cubicBezTo>
                  <a:cubicBezTo>
                    <a:pt x="102" y="185"/>
                    <a:pt x="100" y="187"/>
                    <a:pt x="101" y="188"/>
                  </a:cubicBezTo>
                  <a:cubicBezTo>
                    <a:pt x="102" y="189"/>
                    <a:pt x="102" y="191"/>
                    <a:pt x="100" y="190"/>
                  </a:cubicBezTo>
                  <a:cubicBezTo>
                    <a:pt x="99" y="188"/>
                    <a:pt x="96" y="188"/>
                    <a:pt x="96" y="190"/>
                  </a:cubicBezTo>
                  <a:cubicBezTo>
                    <a:pt x="96" y="193"/>
                    <a:pt x="94" y="190"/>
                    <a:pt x="93" y="188"/>
                  </a:cubicBezTo>
                  <a:cubicBezTo>
                    <a:pt x="91" y="186"/>
                    <a:pt x="90" y="191"/>
                    <a:pt x="88" y="190"/>
                  </a:cubicBezTo>
                  <a:cubicBezTo>
                    <a:pt x="87" y="189"/>
                    <a:pt x="91" y="185"/>
                    <a:pt x="90" y="184"/>
                  </a:cubicBezTo>
                  <a:cubicBezTo>
                    <a:pt x="89" y="182"/>
                    <a:pt x="88" y="185"/>
                    <a:pt x="85" y="187"/>
                  </a:cubicBezTo>
                  <a:cubicBezTo>
                    <a:pt x="83" y="190"/>
                    <a:pt x="79" y="190"/>
                    <a:pt x="80" y="191"/>
                  </a:cubicBezTo>
                  <a:cubicBezTo>
                    <a:pt x="81" y="193"/>
                    <a:pt x="77" y="193"/>
                    <a:pt x="77" y="196"/>
                  </a:cubicBezTo>
                  <a:cubicBezTo>
                    <a:pt x="76" y="198"/>
                    <a:pt x="70" y="199"/>
                    <a:pt x="67" y="201"/>
                  </a:cubicBezTo>
                  <a:cubicBezTo>
                    <a:pt x="63" y="203"/>
                    <a:pt x="68" y="204"/>
                    <a:pt x="70" y="201"/>
                  </a:cubicBezTo>
                  <a:cubicBezTo>
                    <a:pt x="72" y="199"/>
                    <a:pt x="72" y="200"/>
                    <a:pt x="76" y="198"/>
                  </a:cubicBezTo>
                  <a:cubicBezTo>
                    <a:pt x="79" y="196"/>
                    <a:pt x="82" y="195"/>
                    <a:pt x="83" y="195"/>
                  </a:cubicBezTo>
                  <a:cubicBezTo>
                    <a:pt x="85" y="196"/>
                    <a:pt x="87" y="197"/>
                    <a:pt x="88" y="195"/>
                  </a:cubicBezTo>
                  <a:cubicBezTo>
                    <a:pt x="90" y="193"/>
                    <a:pt x="92" y="193"/>
                    <a:pt x="93" y="194"/>
                  </a:cubicBezTo>
                  <a:cubicBezTo>
                    <a:pt x="95" y="196"/>
                    <a:pt x="91" y="197"/>
                    <a:pt x="92" y="199"/>
                  </a:cubicBezTo>
                  <a:cubicBezTo>
                    <a:pt x="94" y="201"/>
                    <a:pt x="90" y="202"/>
                    <a:pt x="90" y="200"/>
                  </a:cubicBezTo>
                  <a:cubicBezTo>
                    <a:pt x="90" y="198"/>
                    <a:pt x="88" y="197"/>
                    <a:pt x="87" y="198"/>
                  </a:cubicBezTo>
                  <a:cubicBezTo>
                    <a:pt x="86" y="200"/>
                    <a:pt x="85" y="202"/>
                    <a:pt x="83" y="202"/>
                  </a:cubicBezTo>
                  <a:cubicBezTo>
                    <a:pt x="82" y="202"/>
                    <a:pt x="80" y="205"/>
                    <a:pt x="80" y="208"/>
                  </a:cubicBezTo>
                  <a:cubicBezTo>
                    <a:pt x="80" y="210"/>
                    <a:pt x="77" y="208"/>
                    <a:pt x="77" y="210"/>
                  </a:cubicBezTo>
                  <a:cubicBezTo>
                    <a:pt x="77" y="213"/>
                    <a:pt x="73" y="217"/>
                    <a:pt x="70" y="220"/>
                  </a:cubicBezTo>
                  <a:cubicBezTo>
                    <a:pt x="66" y="223"/>
                    <a:pt x="69" y="224"/>
                    <a:pt x="68" y="226"/>
                  </a:cubicBezTo>
                  <a:cubicBezTo>
                    <a:pt x="67" y="228"/>
                    <a:pt x="63" y="226"/>
                    <a:pt x="62" y="227"/>
                  </a:cubicBezTo>
                  <a:cubicBezTo>
                    <a:pt x="61" y="228"/>
                    <a:pt x="63" y="233"/>
                    <a:pt x="61" y="235"/>
                  </a:cubicBezTo>
                  <a:cubicBezTo>
                    <a:pt x="59" y="236"/>
                    <a:pt x="61" y="238"/>
                    <a:pt x="61" y="240"/>
                  </a:cubicBezTo>
                  <a:cubicBezTo>
                    <a:pt x="61" y="242"/>
                    <a:pt x="56" y="239"/>
                    <a:pt x="56" y="241"/>
                  </a:cubicBezTo>
                  <a:cubicBezTo>
                    <a:pt x="56" y="243"/>
                    <a:pt x="52" y="242"/>
                    <a:pt x="50" y="243"/>
                  </a:cubicBezTo>
                  <a:cubicBezTo>
                    <a:pt x="49" y="243"/>
                    <a:pt x="53" y="246"/>
                    <a:pt x="55" y="248"/>
                  </a:cubicBezTo>
                  <a:cubicBezTo>
                    <a:pt x="57" y="249"/>
                    <a:pt x="53" y="251"/>
                    <a:pt x="52" y="249"/>
                  </a:cubicBezTo>
                  <a:cubicBezTo>
                    <a:pt x="52" y="247"/>
                    <a:pt x="49" y="250"/>
                    <a:pt x="45" y="251"/>
                  </a:cubicBezTo>
                  <a:cubicBezTo>
                    <a:pt x="42" y="253"/>
                    <a:pt x="43" y="256"/>
                    <a:pt x="40" y="257"/>
                  </a:cubicBezTo>
                  <a:cubicBezTo>
                    <a:pt x="37" y="257"/>
                    <a:pt x="38" y="261"/>
                    <a:pt x="36" y="263"/>
                  </a:cubicBezTo>
                  <a:cubicBezTo>
                    <a:pt x="34" y="264"/>
                    <a:pt x="35" y="259"/>
                    <a:pt x="32" y="259"/>
                  </a:cubicBezTo>
                  <a:cubicBezTo>
                    <a:pt x="29" y="259"/>
                    <a:pt x="29" y="261"/>
                    <a:pt x="31" y="264"/>
                  </a:cubicBezTo>
                  <a:cubicBezTo>
                    <a:pt x="33" y="266"/>
                    <a:pt x="28" y="264"/>
                    <a:pt x="27" y="266"/>
                  </a:cubicBezTo>
                  <a:cubicBezTo>
                    <a:pt x="25" y="269"/>
                    <a:pt x="20" y="268"/>
                    <a:pt x="19" y="269"/>
                  </a:cubicBezTo>
                  <a:cubicBezTo>
                    <a:pt x="18" y="271"/>
                    <a:pt x="22" y="271"/>
                    <a:pt x="23" y="273"/>
                  </a:cubicBezTo>
                  <a:cubicBezTo>
                    <a:pt x="24" y="274"/>
                    <a:pt x="19" y="273"/>
                    <a:pt x="16" y="273"/>
                  </a:cubicBezTo>
                  <a:cubicBezTo>
                    <a:pt x="14" y="272"/>
                    <a:pt x="14" y="276"/>
                    <a:pt x="12" y="275"/>
                  </a:cubicBezTo>
                  <a:cubicBezTo>
                    <a:pt x="10" y="275"/>
                    <a:pt x="7" y="278"/>
                    <a:pt x="8" y="279"/>
                  </a:cubicBezTo>
                  <a:cubicBezTo>
                    <a:pt x="10" y="281"/>
                    <a:pt x="7" y="281"/>
                    <a:pt x="5" y="280"/>
                  </a:cubicBezTo>
                  <a:cubicBezTo>
                    <a:pt x="4" y="279"/>
                    <a:pt x="2" y="282"/>
                    <a:pt x="2" y="284"/>
                  </a:cubicBezTo>
                  <a:cubicBezTo>
                    <a:pt x="1" y="286"/>
                    <a:pt x="5" y="287"/>
                    <a:pt x="5" y="288"/>
                  </a:cubicBezTo>
                  <a:cubicBezTo>
                    <a:pt x="5" y="289"/>
                    <a:pt x="2" y="290"/>
                    <a:pt x="4" y="291"/>
                  </a:cubicBezTo>
                  <a:cubicBezTo>
                    <a:pt x="6" y="291"/>
                    <a:pt x="4" y="293"/>
                    <a:pt x="3" y="294"/>
                  </a:cubicBezTo>
                  <a:cubicBezTo>
                    <a:pt x="1" y="294"/>
                    <a:pt x="1" y="296"/>
                    <a:pt x="3" y="297"/>
                  </a:cubicBezTo>
                  <a:cubicBezTo>
                    <a:pt x="4" y="299"/>
                    <a:pt x="0" y="300"/>
                    <a:pt x="2" y="302"/>
                  </a:cubicBezTo>
                  <a:cubicBezTo>
                    <a:pt x="4" y="305"/>
                    <a:pt x="6" y="302"/>
                    <a:pt x="6" y="304"/>
                  </a:cubicBezTo>
                  <a:cubicBezTo>
                    <a:pt x="7" y="306"/>
                    <a:pt x="10" y="304"/>
                    <a:pt x="12" y="301"/>
                  </a:cubicBezTo>
                  <a:cubicBezTo>
                    <a:pt x="15" y="299"/>
                    <a:pt x="16" y="304"/>
                    <a:pt x="14" y="304"/>
                  </a:cubicBezTo>
                  <a:cubicBezTo>
                    <a:pt x="11" y="304"/>
                    <a:pt x="9" y="305"/>
                    <a:pt x="9" y="307"/>
                  </a:cubicBezTo>
                  <a:cubicBezTo>
                    <a:pt x="10" y="309"/>
                    <a:pt x="6" y="309"/>
                    <a:pt x="6" y="306"/>
                  </a:cubicBezTo>
                  <a:cubicBezTo>
                    <a:pt x="6" y="304"/>
                    <a:pt x="2" y="307"/>
                    <a:pt x="3" y="309"/>
                  </a:cubicBezTo>
                  <a:cubicBezTo>
                    <a:pt x="5" y="311"/>
                    <a:pt x="3" y="312"/>
                    <a:pt x="3" y="314"/>
                  </a:cubicBezTo>
                  <a:cubicBezTo>
                    <a:pt x="3" y="315"/>
                    <a:pt x="6" y="315"/>
                    <a:pt x="7" y="313"/>
                  </a:cubicBezTo>
                  <a:cubicBezTo>
                    <a:pt x="9" y="311"/>
                    <a:pt x="11" y="311"/>
                    <a:pt x="12" y="313"/>
                  </a:cubicBezTo>
                  <a:cubicBezTo>
                    <a:pt x="13" y="315"/>
                    <a:pt x="10" y="314"/>
                    <a:pt x="10" y="317"/>
                  </a:cubicBezTo>
                  <a:cubicBezTo>
                    <a:pt x="10" y="319"/>
                    <a:pt x="8" y="317"/>
                    <a:pt x="6" y="319"/>
                  </a:cubicBezTo>
                  <a:cubicBezTo>
                    <a:pt x="5" y="321"/>
                    <a:pt x="12" y="325"/>
                    <a:pt x="15" y="326"/>
                  </a:cubicBezTo>
                  <a:cubicBezTo>
                    <a:pt x="17" y="326"/>
                    <a:pt x="19" y="329"/>
                    <a:pt x="24" y="328"/>
                  </a:cubicBezTo>
                  <a:cubicBezTo>
                    <a:pt x="29" y="328"/>
                    <a:pt x="38" y="319"/>
                    <a:pt x="39" y="317"/>
                  </a:cubicBezTo>
                  <a:cubicBezTo>
                    <a:pt x="40" y="316"/>
                    <a:pt x="43" y="317"/>
                    <a:pt x="45" y="316"/>
                  </a:cubicBezTo>
                  <a:cubicBezTo>
                    <a:pt x="47" y="315"/>
                    <a:pt x="45" y="311"/>
                    <a:pt x="47" y="310"/>
                  </a:cubicBezTo>
                  <a:cubicBezTo>
                    <a:pt x="48" y="310"/>
                    <a:pt x="49" y="314"/>
                    <a:pt x="50" y="315"/>
                  </a:cubicBezTo>
                  <a:cubicBezTo>
                    <a:pt x="51" y="315"/>
                    <a:pt x="52" y="316"/>
                    <a:pt x="52" y="318"/>
                  </a:cubicBezTo>
                  <a:cubicBezTo>
                    <a:pt x="53" y="318"/>
                    <a:pt x="54" y="318"/>
                    <a:pt x="54" y="319"/>
                  </a:cubicBezTo>
                  <a:cubicBezTo>
                    <a:pt x="56" y="320"/>
                    <a:pt x="56" y="315"/>
                    <a:pt x="56" y="313"/>
                  </a:cubicBezTo>
                  <a:cubicBezTo>
                    <a:pt x="56" y="312"/>
                    <a:pt x="58" y="309"/>
                    <a:pt x="57" y="307"/>
                  </a:cubicBezTo>
                  <a:cubicBezTo>
                    <a:pt x="57" y="305"/>
                    <a:pt x="62" y="306"/>
                    <a:pt x="63" y="305"/>
                  </a:cubicBezTo>
                  <a:cubicBezTo>
                    <a:pt x="64" y="303"/>
                    <a:pt x="64" y="298"/>
                    <a:pt x="62" y="297"/>
                  </a:cubicBezTo>
                  <a:cubicBezTo>
                    <a:pt x="61" y="296"/>
                    <a:pt x="60" y="293"/>
                    <a:pt x="62" y="293"/>
                  </a:cubicBezTo>
                  <a:cubicBezTo>
                    <a:pt x="64" y="293"/>
                    <a:pt x="65" y="292"/>
                    <a:pt x="65" y="289"/>
                  </a:cubicBezTo>
                  <a:cubicBezTo>
                    <a:pt x="65" y="286"/>
                    <a:pt x="60" y="287"/>
                    <a:pt x="60" y="283"/>
                  </a:cubicBezTo>
                  <a:cubicBezTo>
                    <a:pt x="59" y="280"/>
                    <a:pt x="62" y="280"/>
                    <a:pt x="60" y="276"/>
                  </a:cubicBezTo>
                  <a:cubicBezTo>
                    <a:pt x="58" y="272"/>
                    <a:pt x="61" y="270"/>
                    <a:pt x="60" y="268"/>
                  </a:cubicBezTo>
                  <a:cubicBezTo>
                    <a:pt x="59" y="266"/>
                    <a:pt x="59" y="264"/>
                    <a:pt x="61" y="260"/>
                  </a:cubicBezTo>
                  <a:cubicBezTo>
                    <a:pt x="63" y="256"/>
                    <a:pt x="67" y="254"/>
                    <a:pt x="69" y="254"/>
                  </a:cubicBezTo>
                  <a:cubicBezTo>
                    <a:pt x="70" y="255"/>
                    <a:pt x="73" y="256"/>
                    <a:pt x="74" y="254"/>
                  </a:cubicBezTo>
                  <a:cubicBezTo>
                    <a:pt x="75" y="252"/>
                    <a:pt x="75" y="250"/>
                    <a:pt x="74" y="249"/>
                  </a:cubicBezTo>
                  <a:cubicBezTo>
                    <a:pt x="73" y="249"/>
                    <a:pt x="70" y="248"/>
                    <a:pt x="72" y="245"/>
                  </a:cubicBezTo>
                  <a:cubicBezTo>
                    <a:pt x="75" y="242"/>
                    <a:pt x="77" y="238"/>
                    <a:pt x="78" y="235"/>
                  </a:cubicBezTo>
                  <a:cubicBezTo>
                    <a:pt x="78" y="232"/>
                    <a:pt x="77" y="229"/>
                    <a:pt x="78" y="228"/>
                  </a:cubicBezTo>
                  <a:cubicBezTo>
                    <a:pt x="79" y="227"/>
                    <a:pt x="82" y="228"/>
                    <a:pt x="84" y="226"/>
                  </a:cubicBezTo>
                  <a:cubicBezTo>
                    <a:pt x="86" y="225"/>
                    <a:pt x="85" y="223"/>
                    <a:pt x="86" y="222"/>
                  </a:cubicBezTo>
                  <a:cubicBezTo>
                    <a:pt x="87" y="220"/>
                    <a:pt x="88" y="217"/>
                    <a:pt x="90" y="215"/>
                  </a:cubicBezTo>
                  <a:cubicBezTo>
                    <a:pt x="91" y="214"/>
                    <a:pt x="93" y="213"/>
                    <a:pt x="92" y="211"/>
                  </a:cubicBezTo>
                  <a:cubicBezTo>
                    <a:pt x="91" y="210"/>
                    <a:pt x="94" y="208"/>
                    <a:pt x="94" y="206"/>
                  </a:cubicBezTo>
                  <a:cubicBezTo>
                    <a:pt x="94" y="203"/>
                    <a:pt x="98" y="201"/>
                    <a:pt x="100" y="201"/>
                  </a:cubicBezTo>
                  <a:cubicBezTo>
                    <a:pt x="103" y="201"/>
                    <a:pt x="106" y="201"/>
                    <a:pt x="106" y="199"/>
                  </a:cubicBezTo>
                  <a:cubicBezTo>
                    <a:pt x="106" y="196"/>
                    <a:pt x="105" y="191"/>
                    <a:pt x="108" y="193"/>
                  </a:cubicBezTo>
                  <a:cubicBezTo>
                    <a:pt x="112" y="194"/>
                    <a:pt x="114" y="193"/>
                    <a:pt x="117" y="194"/>
                  </a:cubicBezTo>
                  <a:cubicBezTo>
                    <a:pt x="119" y="196"/>
                    <a:pt x="122" y="196"/>
                    <a:pt x="122" y="193"/>
                  </a:cubicBezTo>
                  <a:cubicBezTo>
                    <a:pt x="122" y="190"/>
                    <a:pt x="123" y="185"/>
                    <a:pt x="127" y="187"/>
                  </a:cubicBezTo>
                  <a:cubicBezTo>
                    <a:pt x="127" y="187"/>
                    <a:pt x="127" y="187"/>
                    <a:pt x="127" y="187"/>
                  </a:cubicBezTo>
                  <a:cubicBezTo>
                    <a:pt x="128" y="185"/>
                    <a:pt x="131" y="183"/>
                    <a:pt x="133" y="183"/>
                  </a:cubicBezTo>
                  <a:cubicBezTo>
                    <a:pt x="136" y="184"/>
                    <a:pt x="138" y="189"/>
                    <a:pt x="141" y="190"/>
                  </a:cubicBezTo>
                  <a:cubicBezTo>
                    <a:pt x="145" y="191"/>
                    <a:pt x="149" y="192"/>
                    <a:pt x="150" y="190"/>
                  </a:cubicBezTo>
                  <a:cubicBezTo>
                    <a:pt x="151" y="188"/>
                    <a:pt x="154" y="191"/>
                    <a:pt x="156" y="191"/>
                  </a:cubicBezTo>
                  <a:cubicBezTo>
                    <a:pt x="159" y="190"/>
                    <a:pt x="159" y="195"/>
                    <a:pt x="161" y="192"/>
                  </a:cubicBezTo>
                  <a:cubicBezTo>
                    <a:pt x="163" y="189"/>
                    <a:pt x="161" y="187"/>
                    <a:pt x="164" y="187"/>
                  </a:cubicBezTo>
                  <a:cubicBezTo>
                    <a:pt x="168" y="188"/>
                    <a:pt x="166" y="183"/>
                    <a:pt x="166" y="180"/>
                  </a:cubicBezTo>
                  <a:cubicBezTo>
                    <a:pt x="166" y="178"/>
                    <a:pt x="171" y="177"/>
                    <a:pt x="171" y="175"/>
                  </a:cubicBezTo>
                  <a:cubicBezTo>
                    <a:pt x="171" y="173"/>
                    <a:pt x="178" y="175"/>
                    <a:pt x="179" y="173"/>
                  </a:cubicBezTo>
                  <a:cubicBezTo>
                    <a:pt x="180" y="172"/>
                    <a:pt x="184" y="170"/>
                    <a:pt x="185" y="173"/>
                  </a:cubicBezTo>
                  <a:cubicBezTo>
                    <a:pt x="187" y="176"/>
                    <a:pt x="193" y="177"/>
                    <a:pt x="194" y="179"/>
                  </a:cubicBezTo>
                  <a:cubicBezTo>
                    <a:pt x="194" y="180"/>
                    <a:pt x="194" y="182"/>
                    <a:pt x="194" y="183"/>
                  </a:cubicBezTo>
                  <a:cubicBezTo>
                    <a:pt x="195" y="182"/>
                    <a:pt x="196" y="181"/>
                    <a:pt x="198" y="181"/>
                  </a:cubicBezTo>
                  <a:cubicBezTo>
                    <a:pt x="200" y="181"/>
                    <a:pt x="202" y="178"/>
                    <a:pt x="204" y="178"/>
                  </a:cubicBezTo>
                  <a:cubicBezTo>
                    <a:pt x="206" y="179"/>
                    <a:pt x="208" y="178"/>
                    <a:pt x="208" y="175"/>
                  </a:cubicBezTo>
                  <a:cubicBezTo>
                    <a:pt x="206" y="174"/>
                    <a:pt x="203" y="174"/>
                    <a:pt x="202" y="176"/>
                  </a:cubicBezTo>
                  <a:close/>
                  <a:moveTo>
                    <a:pt x="58" y="23"/>
                  </a:moveTo>
                  <a:cubicBezTo>
                    <a:pt x="62" y="24"/>
                    <a:pt x="55" y="28"/>
                    <a:pt x="54" y="31"/>
                  </a:cubicBezTo>
                  <a:cubicBezTo>
                    <a:pt x="53" y="35"/>
                    <a:pt x="59" y="38"/>
                    <a:pt x="62" y="40"/>
                  </a:cubicBezTo>
                  <a:cubicBezTo>
                    <a:pt x="65" y="43"/>
                    <a:pt x="71" y="42"/>
                    <a:pt x="73" y="41"/>
                  </a:cubicBezTo>
                  <a:cubicBezTo>
                    <a:pt x="76" y="39"/>
                    <a:pt x="75" y="34"/>
                    <a:pt x="78" y="35"/>
                  </a:cubicBezTo>
                  <a:cubicBezTo>
                    <a:pt x="81" y="35"/>
                    <a:pt x="79" y="32"/>
                    <a:pt x="82" y="31"/>
                  </a:cubicBezTo>
                  <a:cubicBezTo>
                    <a:pt x="84" y="30"/>
                    <a:pt x="85" y="33"/>
                    <a:pt x="83" y="36"/>
                  </a:cubicBezTo>
                  <a:cubicBezTo>
                    <a:pt x="80" y="38"/>
                    <a:pt x="86" y="38"/>
                    <a:pt x="89" y="35"/>
                  </a:cubicBezTo>
                  <a:cubicBezTo>
                    <a:pt x="93" y="32"/>
                    <a:pt x="93" y="35"/>
                    <a:pt x="93" y="38"/>
                  </a:cubicBezTo>
                  <a:cubicBezTo>
                    <a:pt x="92" y="41"/>
                    <a:pt x="85" y="39"/>
                    <a:pt x="83" y="42"/>
                  </a:cubicBezTo>
                  <a:cubicBezTo>
                    <a:pt x="81" y="45"/>
                    <a:pt x="74" y="43"/>
                    <a:pt x="70" y="46"/>
                  </a:cubicBezTo>
                  <a:cubicBezTo>
                    <a:pt x="67" y="50"/>
                    <a:pt x="73" y="50"/>
                    <a:pt x="78" y="49"/>
                  </a:cubicBezTo>
                  <a:cubicBezTo>
                    <a:pt x="82" y="48"/>
                    <a:pt x="91" y="48"/>
                    <a:pt x="94" y="49"/>
                  </a:cubicBezTo>
                  <a:cubicBezTo>
                    <a:pt x="97" y="49"/>
                    <a:pt x="92" y="50"/>
                    <a:pt x="86" y="50"/>
                  </a:cubicBezTo>
                  <a:cubicBezTo>
                    <a:pt x="81" y="50"/>
                    <a:pt x="79" y="52"/>
                    <a:pt x="80" y="53"/>
                  </a:cubicBezTo>
                  <a:cubicBezTo>
                    <a:pt x="80" y="55"/>
                    <a:pt x="72" y="52"/>
                    <a:pt x="72" y="55"/>
                  </a:cubicBezTo>
                  <a:cubicBezTo>
                    <a:pt x="71" y="58"/>
                    <a:pt x="79" y="60"/>
                    <a:pt x="80" y="61"/>
                  </a:cubicBezTo>
                  <a:cubicBezTo>
                    <a:pt x="81" y="63"/>
                    <a:pt x="86" y="62"/>
                    <a:pt x="88" y="62"/>
                  </a:cubicBezTo>
                  <a:cubicBezTo>
                    <a:pt x="89" y="63"/>
                    <a:pt x="84" y="65"/>
                    <a:pt x="84" y="65"/>
                  </a:cubicBezTo>
                  <a:cubicBezTo>
                    <a:pt x="83" y="66"/>
                    <a:pt x="89" y="68"/>
                    <a:pt x="90" y="69"/>
                  </a:cubicBezTo>
                  <a:cubicBezTo>
                    <a:pt x="91" y="71"/>
                    <a:pt x="96" y="70"/>
                    <a:pt x="96" y="68"/>
                  </a:cubicBezTo>
                  <a:cubicBezTo>
                    <a:pt x="95" y="65"/>
                    <a:pt x="99" y="55"/>
                    <a:pt x="105" y="53"/>
                  </a:cubicBezTo>
                  <a:cubicBezTo>
                    <a:pt x="110" y="51"/>
                    <a:pt x="107" y="50"/>
                    <a:pt x="108" y="46"/>
                  </a:cubicBezTo>
                  <a:cubicBezTo>
                    <a:pt x="109" y="43"/>
                    <a:pt x="113" y="46"/>
                    <a:pt x="112" y="43"/>
                  </a:cubicBezTo>
                  <a:cubicBezTo>
                    <a:pt x="110" y="41"/>
                    <a:pt x="111" y="40"/>
                    <a:pt x="114" y="37"/>
                  </a:cubicBezTo>
                  <a:cubicBezTo>
                    <a:pt x="118" y="33"/>
                    <a:pt x="120" y="36"/>
                    <a:pt x="124" y="34"/>
                  </a:cubicBezTo>
                  <a:cubicBezTo>
                    <a:pt x="128" y="32"/>
                    <a:pt x="130" y="35"/>
                    <a:pt x="126" y="36"/>
                  </a:cubicBezTo>
                  <a:cubicBezTo>
                    <a:pt x="122" y="36"/>
                    <a:pt x="124" y="40"/>
                    <a:pt x="127" y="42"/>
                  </a:cubicBezTo>
                  <a:cubicBezTo>
                    <a:pt x="130" y="43"/>
                    <a:pt x="127" y="44"/>
                    <a:pt x="130" y="45"/>
                  </a:cubicBezTo>
                  <a:cubicBezTo>
                    <a:pt x="132" y="45"/>
                    <a:pt x="132" y="49"/>
                    <a:pt x="128" y="52"/>
                  </a:cubicBezTo>
                  <a:cubicBezTo>
                    <a:pt x="125" y="56"/>
                    <a:pt x="129" y="56"/>
                    <a:pt x="136" y="54"/>
                  </a:cubicBezTo>
                  <a:cubicBezTo>
                    <a:pt x="143" y="51"/>
                    <a:pt x="139" y="56"/>
                    <a:pt x="141" y="58"/>
                  </a:cubicBezTo>
                  <a:cubicBezTo>
                    <a:pt x="142" y="60"/>
                    <a:pt x="148" y="56"/>
                    <a:pt x="151" y="53"/>
                  </a:cubicBezTo>
                  <a:cubicBezTo>
                    <a:pt x="154" y="50"/>
                    <a:pt x="158" y="50"/>
                    <a:pt x="158" y="48"/>
                  </a:cubicBezTo>
                  <a:cubicBezTo>
                    <a:pt x="157" y="46"/>
                    <a:pt x="154" y="46"/>
                    <a:pt x="152" y="47"/>
                  </a:cubicBezTo>
                  <a:cubicBezTo>
                    <a:pt x="149" y="48"/>
                    <a:pt x="143" y="47"/>
                    <a:pt x="145" y="45"/>
                  </a:cubicBezTo>
                  <a:cubicBezTo>
                    <a:pt x="147" y="43"/>
                    <a:pt x="147" y="42"/>
                    <a:pt x="144" y="42"/>
                  </a:cubicBezTo>
                  <a:cubicBezTo>
                    <a:pt x="141" y="43"/>
                    <a:pt x="135" y="41"/>
                    <a:pt x="138" y="40"/>
                  </a:cubicBezTo>
                  <a:cubicBezTo>
                    <a:pt x="140" y="39"/>
                    <a:pt x="136" y="35"/>
                    <a:pt x="133" y="35"/>
                  </a:cubicBezTo>
                  <a:cubicBezTo>
                    <a:pt x="131" y="36"/>
                    <a:pt x="131" y="33"/>
                    <a:pt x="132" y="31"/>
                  </a:cubicBezTo>
                  <a:cubicBezTo>
                    <a:pt x="132" y="29"/>
                    <a:pt x="124" y="28"/>
                    <a:pt x="126" y="27"/>
                  </a:cubicBezTo>
                  <a:cubicBezTo>
                    <a:pt x="127" y="27"/>
                    <a:pt x="123" y="25"/>
                    <a:pt x="122" y="26"/>
                  </a:cubicBezTo>
                  <a:cubicBezTo>
                    <a:pt x="121" y="28"/>
                    <a:pt x="119" y="27"/>
                    <a:pt x="119" y="25"/>
                  </a:cubicBezTo>
                  <a:cubicBezTo>
                    <a:pt x="119" y="23"/>
                    <a:pt x="113" y="24"/>
                    <a:pt x="111" y="24"/>
                  </a:cubicBezTo>
                  <a:cubicBezTo>
                    <a:pt x="109" y="24"/>
                    <a:pt x="110" y="19"/>
                    <a:pt x="108" y="18"/>
                  </a:cubicBezTo>
                  <a:cubicBezTo>
                    <a:pt x="106" y="16"/>
                    <a:pt x="103" y="21"/>
                    <a:pt x="101" y="20"/>
                  </a:cubicBezTo>
                  <a:cubicBezTo>
                    <a:pt x="100" y="20"/>
                    <a:pt x="103" y="17"/>
                    <a:pt x="103" y="15"/>
                  </a:cubicBezTo>
                  <a:cubicBezTo>
                    <a:pt x="104" y="13"/>
                    <a:pt x="96" y="10"/>
                    <a:pt x="95" y="12"/>
                  </a:cubicBezTo>
                  <a:cubicBezTo>
                    <a:pt x="94" y="14"/>
                    <a:pt x="93" y="9"/>
                    <a:pt x="91" y="8"/>
                  </a:cubicBezTo>
                  <a:cubicBezTo>
                    <a:pt x="89" y="8"/>
                    <a:pt x="90" y="12"/>
                    <a:pt x="89" y="12"/>
                  </a:cubicBezTo>
                  <a:cubicBezTo>
                    <a:pt x="87" y="12"/>
                    <a:pt x="85" y="14"/>
                    <a:pt x="88" y="16"/>
                  </a:cubicBezTo>
                  <a:cubicBezTo>
                    <a:pt x="90" y="18"/>
                    <a:pt x="93" y="27"/>
                    <a:pt x="93" y="28"/>
                  </a:cubicBezTo>
                  <a:cubicBezTo>
                    <a:pt x="92" y="29"/>
                    <a:pt x="84" y="22"/>
                    <a:pt x="84" y="18"/>
                  </a:cubicBezTo>
                  <a:cubicBezTo>
                    <a:pt x="83" y="14"/>
                    <a:pt x="79" y="11"/>
                    <a:pt x="78" y="14"/>
                  </a:cubicBezTo>
                  <a:cubicBezTo>
                    <a:pt x="77" y="16"/>
                    <a:pt x="74" y="17"/>
                    <a:pt x="75" y="20"/>
                  </a:cubicBezTo>
                  <a:cubicBezTo>
                    <a:pt x="76" y="23"/>
                    <a:pt x="73" y="24"/>
                    <a:pt x="73" y="22"/>
                  </a:cubicBezTo>
                  <a:cubicBezTo>
                    <a:pt x="73" y="19"/>
                    <a:pt x="68" y="17"/>
                    <a:pt x="67" y="17"/>
                  </a:cubicBezTo>
                  <a:cubicBezTo>
                    <a:pt x="65" y="17"/>
                    <a:pt x="71" y="15"/>
                    <a:pt x="74" y="14"/>
                  </a:cubicBezTo>
                  <a:cubicBezTo>
                    <a:pt x="76" y="13"/>
                    <a:pt x="71" y="11"/>
                    <a:pt x="69" y="13"/>
                  </a:cubicBezTo>
                  <a:cubicBezTo>
                    <a:pt x="67" y="14"/>
                    <a:pt x="64" y="12"/>
                    <a:pt x="62" y="14"/>
                  </a:cubicBezTo>
                  <a:cubicBezTo>
                    <a:pt x="61" y="16"/>
                    <a:pt x="59" y="14"/>
                    <a:pt x="57" y="13"/>
                  </a:cubicBezTo>
                  <a:cubicBezTo>
                    <a:pt x="54" y="13"/>
                    <a:pt x="52" y="17"/>
                    <a:pt x="50" y="16"/>
                  </a:cubicBezTo>
                  <a:cubicBezTo>
                    <a:pt x="48" y="15"/>
                    <a:pt x="47" y="20"/>
                    <a:pt x="50" y="24"/>
                  </a:cubicBezTo>
                  <a:cubicBezTo>
                    <a:pt x="53" y="28"/>
                    <a:pt x="55" y="23"/>
                    <a:pt x="58" y="23"/>
                  </a:cubicBezTo>
                  <a:close/>
                  <a:moveTo>
                    <a:pt x="51" y="38"/>
                  </a:moveTo>
                  <a:cubicBezTo>
                    <a:pt x="53" y="38"/>
                    <a:pt x="55" y="42"/>
                    <a:pt x="57" y="42"/>
                  </a:cubicBezTo>
                  <a:cubicBezTo>
                    <a:pt x="58" y="42"/>
                    <a:pt x="54" y="37"/>
                    <a:pt x="52" y="35"/>
                  </a:cubicBezTo>
                  <a:cubicBezTo>
                    <a:pt x="49" y="32"/>
                    <a:pt x="49" y="30"/>
                    <a:pt x="46" y="31"/>
                  </a:cubicBezTo>
                  <a:cubicBezTo>
                    <a:pt x="43" y="32"/>
                    <a:pt x="49" y="37"/>
                    <a:pt x="51" y="38"/>
                  </a:cubicBezTo>
                  <a:close/>
                  <a:moveTo>
                    <a:pt x="108" y="9"/>
                  </a:moveTo>
                  <a:cubicBezTo>
                    <a:pt x="109" y="10"/>
                    <a:pt x="105" y="10"/>
                    <a:pt x="107" y="12"/>
                  </a:cubicBezTo>
                  <a:cubicBezTo>
                    <a:pt x="112" y="17"/>
                    <a:pt x="133" y="11"/>
                    <a:pt x="136" y="13"/>
                  </a:cubicBezTo>
                  <a:cubicBezTo>
                    <a:pt x="139" y="14"/>
                    <a:pt x="119" y="16"/>
                    <a:pt x="119" y="18"/>
                  </a:cubicBezTo>
                  <a:cubicBezTo>
                    <a:pt x="120" y="21"/>
                    <a:pt x="137" y="22"/>
                    <a:pt x="138" y="21"/>
                  </a:cubicBezTo>
                  <a:cubicBezTo>
                    <a:pt x="140" y="20"/>
                    <a:pt x="142" y="24"/>
                    <a:pt x="148" y="24"/>
                  </a:cubicBezTo>
                  <a:cubicBezTo>
                    <a:pt x="154" y="25"/>
                    <a:pt x="153" y="22"/>
                    <a:pt x="157" y="22"/>
                  </a:cubicBezTo>
                  <a:cubicBezTo>
                    <a:pt x="161" y="22"/>
                    <a:pt x="167" y="20"/>
                    <a:pt x="167" y="17"/>
                  </a:cubicBezTo>
                  <a:cubicBezTo>
                    <a:pt x="168" y="15"/>
                    <a:pt x="180" y="12"/>
                    <a:pt x="178" y="8"/>
                  </a:cubicBezTo>
                  <a:cubicBezTo>
                    <a:pt x="177" y="4"/>
                    <a:pt x="166" y="7"/>
                    <a:pt x="163" y="5"/>
                  </a:cubicBezTo>
                  <a:cubicBezTo>
                    <a:pt x="159" y="4"/>
                    <a:pt x="152" y="2"/>
                    <a:pt x="151" y="4"/>
                  </a:cubicBezTo>
                  <a:cubicBezTo>
                    <a:pt x="149" y="7"/>
                    <a:pt x="147" y="7"/>
                    <a:pt x="146" y="6"/>
                  </a:cubicBezTo>
                  <a:cubicBezTo>
                    <a:pt x="145" y="5"/>
                    <a:pt x="147" y="0"/>
                    <a:pt x="142" y="1"/>
                  </a:cubicBezTo>
                  <a:cubicBezTo>
                    <a:pt x="136" y="3"/>
                    <a:pt x="141" y="8"/>
                    <a:pt x="140" y="9"/>
                  </a:cubicBezTo>
                  <a:cubicBezTo>
                    <a:pt x="139" y="10"/>
                    <a:pt x="134" y="8"/>
                    <a:pt x="134" y="5"/>
                  </a:cubicBezTo>
                  <a:cubicBezTo>
                    <a:pt x="133" y="3"/>
                    <a:pt x="128" y="8"/>
                    <a:pt x="127" y="5"/>
                  </a:cubicBezTo>
                  <a:cubicBezTo>
                    <a:pt x="126" y="2"/>
                    <a:pt x="120" y="0"/>
                    <a:pt x="118" y="0"/>
                  </a:cubicBezTo>
                  <a:cubicBezTo>
                    <a:pt x="117" y="0"/>
                    <a:pt x="120" y="2"/>
                    <a:pt x="119" y="4"/>
                  </a:cubicBezTo>
                  <a:cubicBezTo>
                    <a:pt x="118" y="5"/>
                    <a:pt x="114" y="2"/>
                    <a:pt x="113" y="2"/>
                  </a:cubicBezTo>
                  <a:cubicBezTo>
                    <a:pt x="112" y="2"/>
                    <a:pt x="114" y="5"/>
                    <a:pt x="113" y="7"/>
                  </a:cubicBezTo>
                  <a:cubicBezTo>
                    <a:pt x="113" y="8"/>
                    <a:pt x="110" y="2"/>
                    <a:pt x="107" y="2"/>
                  </a:cubicBezTo>
                  <a:cubicBezTo>
                    <a:pt x="105" y="2"/>
                    <a:pt x="106" y="5"/>
                    <a:pt x="104" y="5"/>
                  </a:cubicBezTo>
                  <a:cubicBezTo>
                    <a:pt x="102" y="5"/>
                    <a:pt x="106" y="8"/>
                    <a:pt x="108" y="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3" name="Freeform 142"/>
            <p:cNvSpPr>
              <a:spLocks/>
            </p:cNvSpPr>
            <p:nvPr/>
          </p:nvSpPr>
          <p:spPr bwMode="auto">
            <a:xfrm>
              <a:off x="13932938" y="3973059"/>
              <a:ext cx="93663" cy="34925"/>
            </a:xfrm>
            <a:custGeom>
              <a:avLst/>
              <a:gdLst>
                <a:gd name="T0" fmla="*/ 12 w 27"/>
                <a:gd name="T1" fmla="*/ 1 h 10"/>
                <a:gd name="T2" fmla="*/ 2 w 27"/>
                <a:gd name="T3" fmla="*/ 4 h 10"/>
                <a:gd name="T4" fmla="*/ 17 w 27"/>
                <a:gd name="T5" fmla="*/ 7 h 10"/>
                <a:gd name="T6" fmla="*/ 27 w 27"/>
                <a:gd name="T7" fmla="*/ 6 h 10"/>
                <a:gd name="T8" fmla="*/ 12 w 27"/>
                <a:gd name="T9" fmla="*/ 1 h 10"/>
              </a:gdLst>
              <a:ahLst/>
              <a:cxnLst>
                <a:cxn ang="0">
                  <a:pos x="T0" y="T1"/>
                </a:cxn>
                <a:cxn ang="0">
                  <a:pos x="T2" y="T3"/>
                </a:cxn>
                <a:cxn ang="0">
                  <a:pos x="T4" y="T5"/>
                </a:cxn>
                <a:cxn ang="0">
                  <a:pos x="T6" y="T7"/>
                </a:cxn>
                <a:cxn ang="0">
                  <a:pos x="T8" y="T9"/>
                </a:cxn>
              </a:cxnLst>
              <a:rect l="0" t="0" r="r" b="b"/>
              <a:pathLst>
                <a:path w="27" h="10">
                  <a:moveTo>
                    <a:pt x="12" y="1"/>
                  </a:moveTo>
                  <a:cubicBezTo>
                    <a:pt x="10" y="2"/>
                    <a:pt x="0" y="1"/>
                    <a:pt x="2" y="4"/>
                  </a:cubicBezTo>
                  <a:cubicBezTo>
                    <a:pt x="4" y="6"/>
                    <a:pt x="13" y="5"/>
                    <a:pt x="17" y="7"/>
                  </a:cubicBezTo>
                  <a:cubicBezTo>
                    <a:pt x="21" y="10"/>
                    <a:pt x="27" y="8"/>
                    <a:pt x="27" y="6"/>
                  </a:cubicBezTo>
                  <a:cubicBezTo>
                    <a:pt x="27" y="4"/>
                    <a:pt x="14" y="0"/>
                    <a:pt x="12" y="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4" name="Freeform 143"/>
            <p:cNvSpPr>
              <a:spLocks noEditPoints="1"/>
            </p:cNvSpPr>
            <p:nvPr/>
          </p:nvSpPr>
          <p:spPr bwMode="auto">
            <a:xfrm>
              <a:off x="12277175" y="4677909"/>
              <a:ext cx="479425" cy="479425"/>
            </a:xfrm>
            <a:custGeom>
              <a:avLst/>
              <a:gdLst>
                <a:gd name="T0" fmla="*/ 122 w 138"/>
                <a:gd name="T1" fmla="*/ 17 h 138"/>
                <a:gd name="T2" fmla="*/ 100 w 138"/>
                <a:gd name="T3" fmla="*/ 6 h 138"/>
                <a:gd name="T4" fmla="*/ 97 w 138"/>
                <a:gd name="T5" fmla="*/ 22 h 138"/>
                <a:gd name="T6" fmla="*/ 87 w 138"/>
                <a:gd name="T7" fmla="*/ 29 h 138"/>
                <a:gd name="T8" fmla="*/ 85 w 138"/>
                <a:gd name="T9" fmla="*/ 40 h 138"/>
                <a:gd name="T10" fmla="*/ 94 w 138"/>
                <a:gd name="T11" fmla="*/ 38 h 138"/>
                <a:gd name="T12" fmla="*/ 96 w 138"/>
                <a:gd name="T13" fmla="*/ 31 h 138"/>
                <a:gd name="T14" fmla="*/ 113 w 138"/>
                <a:gd name="T15" fmla="*/ 32 h 138"/>
                <a:gd name="T16" fmla="*/ 129 w 138"/>
                <a:gd name="T17" fmla="*/ 23 h 138"/>
                <a:gd name="T18" fmla="*/ 130 w 138"/>
                <a:gd name="T19" fmla="*/ 15 h 138"/>
                <a:gd name="T20" fmla="*/ 85 w 138"/>
                <a:gd name="T21" fmla="*/ 58 h 138"/>
                <a:gd name="T22" fmla="*/ 76 w 138"/>
                <a:gd name="T23" fmla="*/ 77 h 138"/>
                <a:gd name="T24" fmla="*/ 64 w 138"/>
                <a:gd name="T25" fmla="*/ 80 h 138"/>
                <a:gd name="T26" fmla="*/ 53 w 138"/>
                <a:gd name="T27" fmla="*/ 94 h 138"/>
                <a:gd name="T28" fmla="*/ 38 w 138"/>
                <a:gd name="T29" fmla="*/ 97 h 138"/>
                <a:gd name="T30" fmla="*/ 14 w 138"/>
                <a:gd name="T31" fmla="*/ 107 h 138"/>
                <a:gd name="T32" fmla="*/ 22 w 138"/>
                <a:gd name="T33" fmla="*/ 110 h 138"/>
                <a:gd name="T34" fmla="*/ 46 w 138"/>
                <a:gd name="T35" fmla="*/ 112 h 138"/>
                <a:gd name="T36" fmla="*/ 58 w 138"/>
                <a:gd name="T37" fmla="*/ 106 h 138"/>
                <a:gd name="T38" fmla="*/ 71 w 138"/>
                <a:gd name="T39" fmla="*/ 104 h 138"/>
                <a:gd name="T40" fmla="*/ 82 w 138"/>
                <a:gd name="T41" fmla="*/ 100 h 138"/>
                <a:gd name="T42" fmla="*/ 91 w 138"/>
                <a:gd name="T43" fmla="*/ 87 h 138"/>
                <a:gd name="T44" fmla="*/ 101 w 138"/>
                <a:gd name="T45" fmla="*/ 66 h 138"/>
                <a:gd name="T46" fmla="*/ 87 w 138"/>
                <a:gd name="T47" fmla="*/ 47 h 138"/>
                <a:gd name="T48" fmla="*/ 27 w 138"/>
                <a:gd name="T49" fmla="*/ 111 h 138"/>
                <a:gd name="T50" fmla="*/ 30 w 138"/>
                <a:gd name="T51" fmla="*/ 120 h 138"/>
                <a:gd name="T52" fmla="*/ 42 w 138"/>
                <a:gd name="T53" fmla="*/ 110 h 138"/>
                <a:gd name="T54" fmla="*/ 18 w 138"/>
                <a:gd name="T55" fmla="*/ 119 h 138"/>
                <a:gd name="T56" fmla="*/ 5 w 138"/>
                <a:gd name="T57" fmla="*/ 116 h 138"/>
                <a:gd name="T58" fmla="*/ 6 w 138"/>
                <a:gd name="T59" fmla="*/ 119 h 138"/>
                <a:gd name="T60" fmla="*/ 11 w 138"/>
                <a:gd name="T61" fmla="*/ 137 h 138"/>
                <a:gd name="T62" fmla="*/ 18 w 138"/>
                <a:gd name="T63"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8" h="138">
                  <a:moveTo>
                    <a:pt x="130" y="15"/>
                  </a:moveTo>
                  <a:cubicBezTo>
                    <a:pt x="129" y="13"/>
                    <a:pt x="126" y="16"/>
                    <a:pt x="122" y="17"/>
                  </a:cubicBezTo>
                  <a:cubicBezTo>
                    <a:pt x="119" y="17"/>
                    <a:pt x="108" y="8"/>
                    <a:pt x="105" y="4"/>
                  </a:cubicBezTo>
                  <a:cubicBezTo>
                    <a:pt x="102" y="0"/>
                    <a:pt x="97" y="3"/>
                    <a:pt x="100" y="6"/>
                  </a:cubicBezTo>
                  <a:cubicBezTo>
                    <a:pt x="102" y="9"/>
                    <a:pt x="99" y="10"/>
                    <a:pt x="99" y="15"/>
                  </a:cubicBezTo>
                  <a:cubicBezTo>
                    <a:pt x="99" y="19"/>
                    <a:pt x="96" y="19"/>
                    <a:pt x="97" y="22"/>
                  </a:cubicBezTo>
                  <a:cubicBezTo>
                    <a:pt x="97" y="25"/>
                    <a:pt x="93" y="24"/>
                    <a:pt x="90" y="25"/>
                  </a:cubicBezTo>
                  <a:cubicBezTo>
                    <a:pt x="87" y="25"/>
                    <a:pt x="90" y="28"/>
                    <a:pt x="87" y="29"/>
                  </a:cubicBezTo>
                  <a:cubicBezTo>
                    <a:pt x="84" y="31"/>
                    <a:pt x="84" y="33"/>
                    <a:pt x="85" y="34"/>
                  </a:cubicBezTo>
                  <a:cubicBezTo>
                    <a:pt x="87" y="35"/>
                    <a:pt x="86" y="38"/>
                    <a:pt x="85" y="40"/>
                  </a:cubicBezTo>
                  <a:cubicBezTo>
                    <a:pt x="85" y="42"/>
                    <a:pt x="88" y="41"/>
                    <a:pt x="90" y="39"/>
                  </a:cubicBezTo>
                  <a:cubicBezTo>
                    <a:pt x="91" y="36"/>
                    <a:pt x="93" y="40"/>
                    <a:pt x="94" y="38"/>
                  </a:cubicBezTo>
                  <a:cubicBezTo>
                    <a:pt x="94" y="35"/>
                    <a:pt x="89" y="34"/>
                    <a:pt x="89" y="32"/>
                  </a:cubicBezTo>
                  <a:cubicBezTo>
                    <a:pt x="89" y="29"/>
                    <a:pt x="93" y="32"/>
                    <a:pt x="96" y="31"/>
                  </a:cubicBezTo>
                  <a:cubicBezTo>
                    <a:pt x="99" y="30"/>
                    <a:pt x="104" y="31"/>
                    <a:pt x="108" y="34"/>
                  </a:cubicBezTo>
                  <a:cubicBezTo>
                    <a:pt x="111" y="37"/>
                    <a:pt x="112" y="36"/>
                    <a:pt x="113" y="32"/>
                  </a:cubicBezTo>
                  <a:cubicBezTo>
                    <a:pt x="114" y="28"/>
                    <a:pt x="119" y="26"/>
                    <a:pt x="125" y="26"/>
                  </a:cubicBezTo>
                  <a:cubicBezTo>
                    <a:pt x="130" y="26"/>
                    <a:pt x="131" y="24"/>
                    <a:pt x="129" y="23"/>
                  </a:cubicBezTo>
                  <a:cubicBezTo>
                    <a:pt x="127" y="21"/>
                    <a:pt x="138" y="15"/>
                    <a:pt x="138" y="13"/>
                  </a:cubicBezTo>
                  <a:cubicBezTo>
                    <a:pt x="138" y="11"/>
                    <a:pt x="132" y="17"/>
                    <a:pt x="130" y="15"/>
                  </a:cubicBezTo>
                  <a:close/>
                  <a:moveTo>
                    <a:pt x="87" y="47"/>
                  </a:moveTo>
                  <a:cubicBezTo>
                    <a:pt x="84" y="49"/>
                    <a:pt x="83" y="56"/>
                    <a:pt x="85" y="58"/>
                  </a:cubicBezTo>
                  <a:cubicBezTo>
                    <a:pt x="88" y="60"/>
                    <a:pt x="81" y="64"/>
                    <a:pt x="81" y="69"/>
                  </a:cubicBezTo>
                  <a:cubicBezTo>
                    <a:pt x="81" y="73"/>
                    <a:pt x="77" y="73"/>
                    <a:pt x="76" y="77"/>
                  </a:cubicBezTo>
                  <a:cubicBezTo>
                    <a:pt x="76" y="80"/>
                    <a:pt x="73" y="79"/>
                    <a:pt x="69" y="82"/>
                  </a:cubicBezTo>
                  <a:cubicBezTo>
                    <a:pt x="65" y="85"/>
                    <a:pt x="63" y="82"/>
                    <a:pt x="64" y="80"/>
                  </a:cubicBezTo>
                  <a:cubicBezTo>
                    <a:pt x="65" y="78"/>
                    <a:pt x="57" y="81"/>
                    <a:pt x="58" y="86"/>
                  </a:cubicBezTo>
                  <a:cubicBezTo>
                    <a:pt x="58" y="91"/>
                    <a:pt x="51" y="92"/>
                    <a:pt x="53" y="94"/>
                  </a:cubicBezTo>
                  <a:cubicBezTo>
                    <a:pt x="54" y="97"/>
                    <a:pt x="47" y="98"/>
                    <a:pt x="48" y="96"/>
                  </a:cubicBezTo>
                  <a:cubicBezTo>
                    <a:pt x="48" y="94"/>
                    <a:pt x="43" y="95"/>
                    <a:pt x="38" y="97"/>
                  </a:cubicBezTo>
                  <a:cubicBezTo>
                    <a:pt x="32" y="99"/>
                    <a:pt x="29" y="95"/>
                    <a:pt x="26" y="98"/>
                  </a:cubicBezTo>
                  <a:cubicBezTo>
                    <a:pt x="23" y="101"/>
                    <a:pt x="18" y="106"/>
                    <a:pt x="14" y="107"/>
                  </a:cubicBezTo>
                  <a:cubicBezTo>
                    <a:pt x="10" y="108"/>
                    <a:pt x="12" y="113"/>
                    <a:pt x="14" y="112"/>
                  </a:cubicBezTo>
                  <a:cubicBezTo>
                    <a:pt x="17" y="110"/>
                    <a:pt x="21" y="112"/>
                    <a:pt x="22" y="110"/>
                  </a:cubicBezTo>
                  <a:cubicBezTo>
                    <a:pt x="24" y="108"/>
                    <a:pt x="36" y="105"/>
                    <a:pt x="43" y="105"/>
                  </a:cubicBezTo>
                  <a:cubicBezTo>
                    <a:pt x="50" y="104"/>
                    <a:pt x="46" y="108"/>
                    <a:pt x="46" y="112"/>
                  </a:cubicBezTo>
                  <a:cubicBezTo>
                    <a:pt x="46" y="116"/>
                    <a:pt x="52" y="115"/>
                    <a:pt x="56" y="111"/>
                  </a:cubicBezTo>
                  <a:cubicBezTo>
                    <a:pt x="59" y="108"/>
                    <a:pt x="61" y="108"/>
                    <a:pt x="58" y="106"/>
                  </a:cubicBezTo>
                  <a:cubicBezTo>
                    <a:pt x="56" y="104"/>
                    <a:pt x="59" y="102"/>
                    <a:pt x="61" y="105"/>
                  </a:cubicBezTo>
                  <a:cubicBezTo>
                    <a:pt x="63" y="108"/>
                    <a:pt x="69" y="108"/>
                    <a:pt x="71" y="104"/>
                  </a:cubicBezTo>
                  <a:cubicBezTo>
                    <a:pt x="73" y="100"/>
                    <a:pt x="74" y="105"/>
                    <a:pt x="77" y="104"/>
                  </a:cubicBezTo>
                  <a:cubicBezTo>
                    <a:pt x="80" y="104"/>
                    <a:pt x="81" y="97"/>
                    <a:pt x="82" y="100"/>
                  </a:cubicBezTo>
                  <a:cubicBezTo>
                    <a:pt x="82" y="102"/>
                    <a:pt x="86" y="102"/>
                    <a:pt x="89" y="99"/>
                  </a:cubicBezTo>
                  <a:cubicBezTo>
                    <a:pt x="92" y="95"/>
                    <a:pt x="90" y="90"/>
                    <a:pt x="91" y="87"/>
                  </a:cubicBezTo>
                  <a:cubicBezTo>
                    <a:pt x="93" y="84"/>
                    <a:pt x="95" y="78"/>
                    <a:pt x="93" y="75"/>
                  </a:cubicBezTo>
                  <a:cubicBezTo>
                    <a:pt x="91" y="71"/>
                    <a:pt x="98" y="69"/>
                    <a:pt x="101" y="66"/>
                  </a:cubicBezTo>
                  <a:cubicBezTo>
                    <a:pt x="104" y="63"/>
                    <a:pt x="97" y="49"/>
                    <a:pt x="97" y="45"/>
                  </a:cubicBezTo>
                  <a:cubicBezTo>
                    <a:pt x="97" y="40"/>
                    <a:pt x="89" y="46"/>
                    <a:pt x="87" y="47"/>
                  </a:cubicBezTo>
                  <a:close/>
                  <a:moveTo>
                    <a:pt x="34" y="109"/>
                  </a:moveTo>
                  <a:cubicBezTo>
                    <a:pt x="33" y="112"/>
                    <a:pt x="31" y="111"/>
                    <a:pt x="27" y="111"/>
                  </a:cubicBezTo>
                  <a:cubicBezTo>
                    <a:pt x="23" y="112"/>
                    <a:pt x="23" y="121"/>
                    <a:pt x="26" y="122"/>
                  </a:cubicBezTo>
                  <a:cubicBezTo>
                    <a:pt x="28" y="123"/>
                    <a:pt x="29" y="123"/>
                    <a:pt x="30" y="120"/>
                  </a:cubicBezTo>
                  <a:cubicBezTo>
                    <a:pt x="31" y="117"/>
                    <a:pt x="35" y="116"/>
                    <a:pt x="37" y="117"/>
                  </a:cubicBezTo>
                  <a:cubicBezTo>
                    <a:pt x="39" y="119"/>
                    <a:pt x="42" y="114"/>
                    <a:pt x="42" y="110"/>
                  </a:cubicBezTo>
                  <a:cubicBezTo>
                    <a:pt x="42" y="107"/>
                    <a:pt x="35" y="107"/>
                    <a:pt x="34" y="109"/>
                  </a:cubicBezTo>
                  <a:close/>
                  <a:moveTo>
                    <a:pt x="18" y="119"/>
                  </a:moveTo>
                  <a:cubicBezTo>
                    <a:pt x="18" y="116"/>
                    <a:pt x="13" y="117"/>
                    <a:pt x="12" y="114"/>
                  </a:cubicBezTo>
                  <a:cubicBezTo>
                    <a:pt x="12" y="112"/>
                    <a:pt x="9" y="114"/>
                    <a:pt x="5" y="116"/>
                  </a:cubicBezTo>
                  <a:cubicBezTo>
                    <a:pt x="2" y="119"/>
                    <a:pt x="0" y="119"/>
                    <a:pt x="2" y="122"/>
                  </a:cubicBezTo>
                  <a:cubicBezTo>
                    <a:pt x="3" y="124"/>
                    <a:pt x="5" y="122"/>
                    <a:pt x="6" y="119"/>
                  </a:cubicBezTo>
                  <a:cubicBezTo>
                    <a:pt x="7" y="117"/>
                    <a:pt x="10" y="123"/>
                    <a:pt x="8" y="128"/>
                  </a:cubicBezTo>
                  <a:cubicBezTo>
                    <a:pt x="5" y="132"/>
                    <a:pt x="8" y="138"/>
                    <a:pt x="11" y="137"/>
                  </a:cubicBezTo>
                  <a:cubicBezTo>
                    <a:pt x="13" y="137"/>
                    <a:pt x="16" y="128"/>
                    <a:pt x="20" y="124"/>
                  </a:cubicBezTo>
                  <a:cubicBezTo>
                    <a:pt x="23" y="119"/>
                    <a:pt x="18" y="121"/>
                    <a:pt x="18" y="11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5" name="Freeform 144"/>
            <p:cNvSpPr>
              <a:spLocks noEditPoints="1"/>
            </p:cNvSpPr>
            <p:nvPr/>
          </p:nvSpPr>
          <p:spPr bwMode="auto">
            <a:xfrm>
              <a:off x="10754763" y="4385809"/>
              <a:ext cx="1676400" cy="1163638"/>
            </a:xfrm>
            <a:custGeom>
              <a:avLst/>
              <a:gdLst>
                <a:gd name="T0" fmla="*/ 459 w 483"/>
                <a:gd name="T1" fmla="*/ 63 h 335"/>
                <a:gd name="T2" fmla="*/ 435 w 483"/>
                <a:gd name="T3" fmla="*/ 45 h 335"/>
                <a:gd name="T4" fmla="*/ 416 w 483"/>
                <a:gd name="T5" fmla="*/ 19 h 335"/>
                <a:gd name="T6" fmla="*/ 388 w 483"/>
                <a:gd name="T7" fmla="*/ 1 h 335"/>
                <a:gd name="T8" fmla="*/ 369 w 483"/>
                <a:gd name="T9" fmla="*/ 15 h 335"/>
                <a:gd name="T10" fmla="*/ 353 w 483"/>
                <a:gd name="T11" fmla="*/ 39 h 335"/>
                <a:gd name="T12" fmla="*/ 329 w 483"/>
                <a:gd name="T13" fmla="*/ 52 h 335"/>
                <a:gd name="T14" fmla="*/ 344 w 483"/>
                <a:gd name="T15" fmla="*/ 62 h 335"/>
                <a:gd name="T16" fmla="*/ 343 w 483"/>
                <a:gd name="T17" fmla="*/ 75 h 335"/>
                <a:gd name="T18" fmla="*/ 301 w 483"/>
                <a:gd name="T19" fmla="*/ 91 h 335"/>
                <a:gd name="T20" fmla="*/ 271 w 483"/>
                <a:gd name="T21" fmla="*/ 116 h 335"/>
                <a:gd name="T22" fmla="*/ 224 w 483"/>
                <a:gd name="T23" fmla="*/ 119 h 335"/>
                <a:gd name="T24" fmla="*/ 172 w 483"/>
                <a:gd name="T25" fmla="*/ 112 h 335"/>
                <a:gd name="T26" fmla="*/ 150 w 483"/>
                <a:gd name="T27" fmla="*/ 90 h 335"/>
                <a:gd name="T28" fmla="*/ 129 w 483"/>
                <a:gd name="T29" fmla="*/ 64 h 335"/>
                <a:gd name="T30" fmla="*/ 109 w 483"/>
                <a:gd name="T31" fmla="*/ 47 h 335"/>
                <a:gd name="T32" fmla="*/ 98 w 483"/>
                <a:gd name="T33" fmla="*/ 54 h 335"/>
                <a:gd name="T34" fmla="*/ 79 w 483"/>
                <a:gd name="T35" fmla="*/ 69 h 335"/>
                <a:gd name="T36" fmla="*/ 63 w 483"/>
                <a:gd name="T37" fmla="*/ 87 h 335"/>
                <a:gd name="T38" fmla="*/ 55 w 483"/>
                <a:gd name="T39" fmla="*/ 107 h 335"/>
                <a:gd name="T40" fmla="*/ 37 w 483"/>
                <a:gd name="T41" fmla="*/ 126 h 335"/>
                <a:gd name="T42" fmla="*/ 14 w 483"/>
                <a:gd name="T43" fmla="*/ 133 h 335"/>
                <a:gd name="T44" fmla="*/ 0 w 483"/>
                <a:gd name="T45" fmla="*/ 143 h 335"/>
                <a:gd name="T46" fmla="*/ 10 w 483"/>
                <a:gd name="T47" fmla="*/ 166 h 335"/>
                <a:gd name="T48" fmla="*/ 28 w 483"/>
                <a:gd name="T49" fmla="*/ 182 h 335"/>
                <a:gd name="T50" fmla="*/ 42 w 483"/>
                <a:gd name="T51" fmla="*/ 177 h 335"/>
                <a:gd name="T52" fmla="*/ 40 w 483"/>
                <a:gd name="T53" fmla="*/ 197 h 335"/>
                <a:gd name="T54" fmla="*/ 40 w 483"/>
                <a:gd name="T55" fmla="*/ 217 h 335"/>
                <a:gd name="T56" fmla="*/ 55 w 483"/>
                <a:gd name="T57" fmla="*/ 230 h 335"/>
                <a:gd name="T58" fmla="*/ 98 w 483"/>
                <a:gd name="T59" fmla="*/ 248 h 335"/>
                <a:gd name="T60" fmla="*/ 116 w 483"/>
                <a:gd name="T61" fmla="*/ 252 h 335"/>
                <a:gd name="T62" fmla="*/ 130 w 483"/>
                <a:gd name="T63" fmla="*/ 248 h 335"/>
                <a:gd name="T64" fmla="*/ 149 w 483"/>
                <a:gd name="T65" fmla="*/ 243 h 335"/>
                <a:gd name="T66" fmla="*/ 173 w 483"/>
                <a:gd name="T67" fmla="*/ 243 h 335"/>
                <a:gd name="T68" fmla="*/ 186 w 483"/>
                <a:gd name="T69" fmla="*/ 252 h 335"/>
                <a:gd name="T70" fmla="*/ 182 w 483"/>
                <a:gd name="T71" fmla="*/ 282 h 335"/>
                <a:gd name="T72" fmla="*/ 195 w 483"/>
                <a:gd name="T73" fmla="*/ 299 h 335"/>
                <a:gd name="T74" fmla="*/ 212 w 483"/>
                <a:gd name="T75" fmla="*/ 307 h 335"/>
                <a:gd name="T76" fmla="*/ 225 w 483"/>
                <a:gd name="T77" fmla="*/ 294 h 335"/>
                <a:gd name="T78" fmla="*/ 251 w 483"/>
                <a:gd name="T79" fmla="*/ 293 h 335"/>
                <a:gd name="T80" fmla="*/ 267 w 483"/>
                <a:gd name="T81" fmla="*/ 303 h 335"/>
                <a:gd name="T82" fmla="*/ 280 w 483"/>
                <a:gd name="T83" fmla="*/ 314 h 335"/>
                <a:gd name="T84" fmla="*/ 317 w 483"/>
                <a:gd name="T85" fmla="*/ 295 h 335"/>
                <a:gd name="T86" fmla="*/ 345 w 483"/>
                <a:gd name="T87" fmla="*/ 280 h 335"/>
                <a:gd name="T88" fmla="*/ 359 w 483"/>
                <a:gd name="T89" fmla="*/ 263 h 335"/>
                <a:gd name="T90" fmla="*/ 373 w 483"/>
                <a:gd name="T91" fmla="*/ 246 h 335"/>
                <a:gd name="T92" fmla="*/ 376 w 483"/>
                <a:gd name="T93" fmla="*/ 231 h 335"/>
                <a:gd name="T94" fmla="*/ 372 w 483"/>
                <a:gd name="T95" fmla="*/ 219 h 335"/>
                <a:gd name="T96" fmla="*/ 370 w 483"/>
                <a:gd name="T97" fmla="*/ 207 h 335"/>
                <a:gd name="T98" fmla="*/ 360 w 483"/>
                <a:gd name="T99" fmla="*/ 180 h 335"/>
                <a:gd name="T100" fmla="*/ 382 w 483"/>
                <a:gd name="T101" fmla="*/ 168 h 335"/>
                <a:gd name="T102" fmla="*/ 354 w 483"/>
                <a:gd name="T103" fmla="*/ 160 h 335"/>
                <a:gd name="T104" fmla="*/ 365 w 483"/>
                <a:gd name="T105" fmla="*/ 137 h 335"/>
                <a:gd name="T106" fmla="*/ 378 w 483"/>
                <a:gd name="T107" fmla="*/ 149 h 335"/>
                <a:gd name="T108" fmla="*/ 414 w 483"/>
                <a:gd name="T109" fmla="*/ 128 h 335"/>
                <a:gd name="T110" fmla="*/ 432 w 483"/>
                <a:gd name="T111" fmla="*/ 120 h 335"/>
                <a:gd name="T112" fmla="*/ 452 w 483"/>
                <a:gd name="T113" fmla="*/ 113 h 335"/>
                <a:gd name="T114" fmla="*/ 454 w 483"/>
                <a:gd name="T115" fmla="*/ 91 h 335"/>
                <a:gd name="T116" fmla="*/ 476 w 483"/>
                <a:gd name="T117" fmla="*/ 77 h 335"/>
                <a:gd name="T118" fmla="*/ 368 w 483"/>
                <a:gd name="T119" fmla="*/ 299 h 335"/>
                <a:gd name="T120" fmla="*/ 271 w 483"/>
                <a:gd name="T121" fmla="*/ 32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 h="335">
                  <a:moveTo>
                    <a:pt x="480" y="60"/>
                  </a:moveTo>
                  <a:cubicBezTo>
                    <a:pt x="480" y="56"/>
                    <a:pt x="475" y="57"/>
                    <a:pt x="474" y="58"/>
                  </a:cubicBezTo>
                  <a:cubicBezTo>
                    <a:pt x="472" y="59"/>
                    <a:pt x="467" y="58"/>
                    <a:pt x="466" y="61"/>
                  </a:cubicBezTo>
                  <a:cubicBezTo>
                    <a:pt x="464" y="64"/>
                    <a:pt x="462" y="62"/>
                    <a:pt x="459" y="63"/>
                  </a:cubicBezTo>
                  <a:cubicBezTo>
                    <a:pt x="455" y="63"/>
                    <a:pt x="451" y="62"/>
                    <a:pt x="451" y="60"/>
                  </a:cubicBezTo>
                  <a:cubicBezTo>
                    <a:pt x="451" y="57"/>
                    <a:pt x="449" y="55"/>
                    <a:pt x="449" y="53"/>
                  </a:cubicBezTo>
                  <a:cubicBezTo>
                    <a:pt x="449" y="50"/>
                    <a:pt x="446" y="51"/>
                    <a:pt x="443" y="49"/>
                  </a:cubicBezTo>
                  <a:cubicBezTo>
                    <a:pt x="441" y="47"/>
                    <a:pt x="436" y="45"/>
                    <a:pt x="435" y="45"/>
                  </a:cubicBezTo>
                  <a:cubicBezTo>
                    <a:pt x="434" y="46"/>
                    <a:pt x="432" y="43"/>
                    <a:pt x="427" y="42"/>
                  </a:cubicBezTo>
                  <a:cubicBezTo>
                    <a:pt x="423" y="42"/>
                    <a:pt x="424" y="40"/>
                    <a:pt x="424" y="38"/>
                  </a:cubicBezTo>
                  <a:cubicBezTo>
                    <a:pt x="425" y="36"/>
                    <a:pt x="421" y="31"/>
                    <a:pt x="420" y="28"/>
                  </a:cubicBezTo>
                  <a:cubicBezTo>
                    <a:pt x="420" y="25"/>
                    <a:pt x="417" y="25"/>
                    <a:pt x="416" y="19"/>
                  </a:cubicBezTo>
                  <a:cubicBezTo>
                    <a:pt x="414" y="13"/>
                    <a:pt x="411" y="14"/>
                    <a:pt x="412" y="11"/>
                  </a:cubicBezTo>
                  <a:cubicBezTo>
                    <a:pt x="412" y="8"/>
                    <a:pt x="408" y="7"/>
                    <a:pt x="407" y="5"/>
                  </a:cubicBezTo>
                  <a:cubicBezTo>
                    <a:pt x="405" y="4"/>
                    <a:pt x="400" y="4"/>
                    <a:pt x="397" y="3"/>
                  </a:cubicBezTo>
                  <a:cubicBezTo>
                    <a:pt x="393" y="1"/>
                    <a:pt x="391" y="2"/>
                    <a:pt x="388" y="1"/>
                  </a:cubicBezTo>
                  <a:cubicBezTo>
                    <a:pt x="384" y="0"/>
                    <a:pt x="377" y="2"/>
                    <a:pt x="376" y="2"/>
                  </a:cubicBezTo>
                  <a:cubicBezTo>
                    <a:pt x="375" y="2"/>
                    <a:pt x="369" y="1"/>
                    <a:pt x="366" y="5"/>
                  </a:cubicBezTo>
                  <a:cubicBezTo>
                    <a:pt x="362" y="10"/>
                    <a:pt x="365" y="10"/>
                    <a:pt x="366" y="10"/>
                  </a:cubicBezTo>
                  <a:cubicBezTo>
                    <a:pt x="368" y="10"/>
                    <a:pt x="369" y="14"/>
                    <a:pt x="369" y="15"/>
                  </a:cubicBezTo>
                  <a:cubicBezTo>
                    <a:pt x="369" y="17"/>
                    <a:pt x="366" y="19"/>
                    <a:pt x="365" y="19"/>
                  </a:cubicBezTo>
                  <a:cubicBezTo>
                    <a:pt x="364" y="20"/>
                    <a:pt x="361" y="25"/>
                    <a:pt x="360" y="27"/>
                  </a:cubicBezTo>
                  <a:cubicBezTo>
                    <a:pt x="360" y="29"/>
                    <a:pt x="356" y="34"/>
                    <a:pt x="356" y="35"/>
                  </a:cubicBezTo>
                  <a:cubicBezTo>
                    <a:pt x="357" y="37"/>
                    <a:pt x="354" y="39"/>
                    <a:pt x="353" y="39"/>
                  </a:cubicBezTo>
                  <a:cubicBezTo>
                    <a:pt x="351" y="39"/>
                    <a:pt x="347" y="42"/>
                    <a:pt x="345" y="43"/>
                  </a:cubicBezTo>
                  <a:cubicBezTo>
                    <a:pt x="344" y="43"/>
                    <a:pt x="338" y="42"/>
                    <a:pt x="337" y="41"/>
                  </a:cubicBezTo>
                  <a:cubicBezTo>
                    <a:pt x="337" y="40"/>
                    <a:pt x="336" y="40"/>
                    <a:pt x="336" y="39"/>
                  </a:cubicBezTo>
                  <a:cubicBezTo>
                    <a:pt x="329" y="52"/>
                    <a:pt x="329" y="52"/>
                    <a:pt x="329" y="52"/>
                  </a:cubicBezTo>
                  <a:cubicBezTo>
                    <a:pt x="329" y="56"/>
                    <a:pt x="329" y="56"/>
                    <a:pt x="329" y="56"/>
                  </a:cubicBezTo>
                  <a:cubicBezTo>
                    <a:pt x="329" y="56"/>
                    <a:pt x="324" y="58"/>
                    <a:pt x="328" y="61"/>
                  </a:cubicBezTo>
                  <a:cubicBezTo>
                    <a:pt x="331" y="64"/>
                    <a:pt x="331" y="61"/>
                    <a:pt x="336" y="61"/>
                  </a:cubicBezTo>
                  <a:cubicBezTo>
                    <a:pt x="341" y="61"/>
                    <a:pt x="343" y="65"/>
                    <a:pt x="344" y="62"/>
                  </a:cubicBezTo>
                  <a:cubicBezTo>
                    <a:pt x="345" y="60"/>
                    <a:pt x="349" y="58"/>
                    <a:pt x="351" y="61"/>
                  </a:cubicBezTo>
                  <a:cubicBezTo>
                    <a:pt x="354" y="64"/>
                    <a:pt x="362" y="69"/>
                    <a:pt x="362" y="72"/>
                  </a:cubicBezTo>
                  <a:cubicBezTo>
                    <a:pt x="361" y="75"/>
                    <a:pt x="357" y="74"/>
                    <a:pt x="353" y="73"/>
                  </a:cubicBezTo>
                  <a:cubicBezTo>
                    <a:pt x="350" y="72"/>
                    <a:pt x="346" y="75"/>
                    <a:pt x="343" y="75"/>
                  </a:cubicBezTo>
                  <a:cubicBezTo>
                    <a:pt x="340" y="75"/>
                    <a:pt x="336" y="76"/>
                    <a:pt x="333" y="79"/>
                  </a:cubicBezTo>
                  <a:cubicBezTo>
                    <a:pt x="330" y="82"/>
                    <a:pt x="331" y="85"/>
                    <a:pt x="326" y="86"/>
                  </a:cubicBezTo>
                  <a:cubicBezTo>
                    <a:pt x="321" y="87"/>
                    <a:pt x="319" y="86"/>
                    <a:pt x="314" y="90"/>
                  </a:cubicBezTo>
                  <a:cubicBezTo>
                    <a:pt x="309" y="93"/>
                    <a:pt x="303" y="92"/>
                    <a:pt x="301" y="91"/>
                  </a:cubicBezTo>
                  <a:cubicBezTo>
                    <a:pt x="299" y="90"/>
                    <a:pt x="295" y="89"/>
                    <a:pt x="293" y="93"/>
                  </a:cubicBezTo>
                  <a:cubicBezTo>
                    <a:pt x="291" y="96"/>
                    <a:pt x="296" y="98"/>
                    <a:pt x="295" y="102"/>
                  </a:cubicBezTo>
                  <a:cubicBezTo>
                    <a:pt x="295" y="106"/>
                    <a:pt x="290" y="105"/>
                    <a:pt x="286" y="110"/>
                  </a:cubicBezTo>
                  <a:cubicBezTo>
                    <a:pt x="281" y="115"/>
                    <a:pt x="275" y="117"/>
                    <a:pt x="271" y="116"/>
                  </a:cubicBezTo>
                  <a:cubicBezTo>
                    <a:pt x="267" y="116"/>
                    <a:pt x="260" y="113"/>
                    <a:pt x="253" y="117"/>
                  </a:cubicBezTo>
                  <a:cubicBezTo>
                    <a:pt x="246" y="120"/>
                    <a:pt x="242" y="124"/>
                    <a:pt x="239" y="124"/>
                  </a:cubicBezTo>
                  <a:cubicBezTo>
                    <a:pt x="236" y="123"/>
                    <a:pt x="236" y="120"/>
                    <a:pt x="233" y="121"/>
                  </a:cubicBezTo>
                  <a:cubicBezTo>
                    <a:pt x="229" y="121"/>
                    <a:pt x="227" y="120"/>
                    <a:pt x="224" y="119"/>
                  </a:cubicBezTo>
                  <a:cubicBezTo>
                    <a:pt x="222" y="117"/>
                    <a:pt x="220" y="120"/>
                    <a:pt x="216" y="117"/>
                  </a:cubicBezTo>
                  <a:cubicBezTo>
                    <a:pt x="212" y="113"/>
                    <a:pt x="204" y="114"/>
                    <a:pt x="201" y="113"/>
                  </a:cubicBezTo>
                  <a:cubicBezTo>
                    <a:pt x="198" y="113"/>
                    <a:pt x="186" y="113"/>
                    <a:pt x="182" y="113"/>
                  </a:cubicBezTo>
                  <a:cubicBezTo>
                    <a:pt x="178" y="112"/>
                    <a:pt x="172" y="114"/>
                    <a:pt x="172" y="112"/>
                  </a:cubicBezTo>
                  <a:cubicBezTo>
                    <a:pt x="171" y="110"/>
                    <a:pt x="168" y="108"/>
                    <a:pt x="167" y="104"/>
                  </a:cubicBezTo>
                  <a:cubicBezTo>
                    <a:pt x="166" y="99"/>
                    <a:pt x="163" y="97"/>
                    <a:pt x="161" y="97"/>
                  </a:cubicBezTo>
                  <a:cubicBezTo>
                    <a:pt x="158" y="96"/>
                    <a:pt x="158" y="94"/>
                    <a:pt x="156" y="93"/>
                  </a:cubicBezTo>
                  <a:cubicBezTo>
                    <a:pt x="154" y="93"/>
                    <a:pt x="153" y="90"/>
                    <a:pt x="150" y="90"/>
                  </a:cubicBezTo>
                  <a:cubicBezTo>
                    <a:pt x="146" y="90"/>
                    <a:pt x="133" y="88"/>
                    <a:pt x="131" y="85"/>
                  </a:cubicBezTo>
                  <a:cubicBezTo>
                    <a:pt x="130" y="82"/>
                    <a:pt x="133" y="82"/>
                    <a:pt x="133" y="79"/>
                  </a:cubicBezTo>
                  <a:cubicBezTo>
                    <a:pt x="133" y="76"/>
                    <a:pt x="135" y="72"/>
                    <a:pt x="134" y="71"/>
                  </a:cubicBezTo>
                  <a:cubicBezTo>
                    <a:pt x="132" y="69"/>
                    <a:pt x="130" y="67"/>
                    <a:pt x="129" y="64"/>
                  </a:cubicBezTo>
                  <a:cubicBezTo>
                    <a:pt x="129" y="62"/>
                    <a:pt x="125" y="59"/>
                    <a:pt x="123" y="59"/>
                  </a:cubicBezTo>
                  <a:cubicBezTo>
                    <a:pt x="120" y="59"/>
                    <a:pt x="118" y="57"/>
                    <a:pt x="115" y="55"/>
                  </a:cubicBezTo>
                  <a:cubicBezTo>
                    <a:pt x="113" y="53"/>
                    <a:pt x="111" y="53"/>
                    <a:pt x="110" y="47"/>
                  </a:cubicBezTo>
                  <a:cubicBezTo>
                    <a:pt x="109" y="47"/>
                    <a:pt x="109" y="47"/>
                    <a:pt x="109" y="47"/>
                  </a:cubicBezTo>
                  <a:cubicBezTo>
                    <a:pt x="108" y="46"/>
                    <a:pt x="107" y="46"/>
                    <a:pt x="106" y="46"/>
                  </a:cubicBezTo>
                  <a:cubicBezTo>
                    <a:pt x="106" y="46"/>
                    <a:pt x="105" y="46"/>
                    <a:pt x="104" y="45"/>
                  </a:cubicBezTo>
                  <a:cubicBezTo>
                    <a:pt x="103" y="47"/>
                    <a:pt x="101" y="48"/>
                    <a:pt x="101" y="50"/>
                  </a:cubicBezTo>
                  <a:cubicBezTo>
                    <a:pt x="101" y="52"/>
                    <a:pt x="100" y="54"/>
                    <a:pt x="98" y="54"/>
                  </a:cubicBezTo>
                  <a:cubicBezTo>
                    <a:pt x="95" y="54"/>
                    <a:pt x="93" y="56"/>
                    <a:pt x="93" y="60"/>
                  </a:cubicBezTo>
                  <a:cubicBezTo>
                    <a:pt x="92" y="65"/>
                    <a:pt x="95" y="65"/>
                    <a:pt x="94" y="67"/>
                  </a:cubicBezTo>
                  <a:cubicBezTo>
                    <a:pt x="93" y="69"/>
                    <a:pt x="88" y="71"/>
                    <a:pt x="86" y="70"/>
                  </a:cubicBezTo>
                  <a:cubicBezTo>
                    <a:pt x="85" y="69"/>
                    <a:pt x="81" y="69"/>
                    <a:pt x="79" y="69"/>
                  </a:cubicBezTo>
                  <a:cubicBezTo>
                    <a:pt x="76" y="69"/>
                    <a:pt x="74" y="65"/>
                    <a:pt x="73" y="69"/>
                  </a:cubicBezTo>
                  <a:cubicBezTo>
                    <a:pt x="73" y="73"/>
                    <a:pt x="67" y="83"/>
                    <a:pt x="68" y="85"/>
                  </a:cubicBezTo>
                  <a:cubicBezTo>
                    <a:pt x="70" y="86"/>
                    <a:pt x="71" y="88"/>
                    <a:pt x="68" y="88"/>
                  </a:cubicBezTo>
                  <a:cubicBezTo>
                    <a:pt x="66" y="88"/>
                    <a:pt x="64" y="88"/>
                    <a:pt x="63" y="87"/>
                  </a:cubicBezTo>
                  <a:cubicBezTo>
                    <a:pt x="61" y="86"/>
                    <a:pt x="58" y="88"/>
                    <a:pt x="55" y="88"/>
                  </a:cubicBezTo>
                  <a:cubicBezTo>
                    <a:pt x="54" y="88"/>
                    <a:pt x="49" y="91"/>
                    <a:pt x="50" y="91"/>
                  </a:cubicBezTo>
                  <a:cubicBezTo>
                    <a:pt x="52" y="92"/>
                    <a:pt x="52" y="97"/>
                    <a:pt x="52" y="98"/>
                  </a:cubicBezTo>
                  <a:cubicBezTo>
                    <a:pt x="52" y="100"/>
                    <a:pt x="56" y="106"/>
                    <a:pt x="55" y="107"/>
                  </a:cubicBezTo>
                  <a:cubicBezTo>
                    <a:pt x="55" y="109"/>
                    <a:pt x="51" y="111"/>
                    <a:pt x="51" y="113"/>
                  </a:cubicBezTo>
                  <a:cubicBezTo>
                    <a:pt x="51" y="116"/>
                    <a:pt x="52" y="118"/>
                    <a:pt x="51" y="118"/>
                  </a:cubicBezTo>
                  <a:cubicBezTo>
                    <a:pt x="49" y="119"/>
                    <a:pt x="45" y="121"/>
                    <a:pt x="43" y="122"/>
                  </a:cubicBezTo>
                  <a:cubicBezTo>
                    <a:pt x="42" y="123"/>
                    <a:pt x="38" y="123"/>
                    <a:pt x="37" y="126"/>
                  </a:cubicBezTo>
                  <a:cubicBezTo>
                    <a:pt x="36" y="128"/>
                    <a:pt x="35" y="130"/>
                    <a:pt x="31" y="129"/>
                  </a:cubicBezTo>
                  <a:cubicBezTo>
                    <a:pt x="28" y="129"/>
                    <a:pt x="26" y="128"/>
                    <a:pt x="24" y="131"/>
                  </a:cubicBezTo>
                  <a:cubicBezTo>
                    <a:pt x="21" y="134"/>
                    <a:pt x="20" y="133"/>
                    <a:pt x="19" y="134"/>
                  </a:cubicBezTo>
                  <a:cubicBezTo>
                    <a:pt x="17" y="136"/>
                    <a:pt x="15" y="133"/>
                    <a:pt x="14" y="133"/>
                  </a:cubicBezTo>
                  <a:cubicBezTo>
                    <a:pt x="12" y="132"/>
                    <a:pt x="10" y="134"/>
                    <a:pt x="9" y="134"/>
                  </a:cubicBezTo>
                  <a:cubicBezTo>
                    <a:pt x="7" y="134"/>
                    <a:pt x="6" y="137"/>
                    <a:pt x="4" y="137"/>
                  </a:cubicBezTo>
                  <a:cubicBezTo>
                    <a:pt x="3" y="138"/>
                    <a:pt x="1" y="137"/>
                    <a:pt x="1" y="139"/>
                  </a:cubicBezTo>
                  <a:cubicBezTo>
                    <a:pt x="1" y="141"/>
                    <a:pt x="1" y="142"/>
                    <a:pt x="0" y="143"/>
                  </a:cubicBezTo>
                  <a:cubicBezTo>
                    <a:pt x="0" y="143"/>
                    <a:pt x="0" y="143"/>
                    <a:pt x="0" y="143"/>
                  </a:cubicBezTo>
                  <a:cubicBezTo>
                    <a:pt x="1" y="150"/>
                    <a:pt x="1" y="150"/>
                    <a:pt x="1" y="150"/>
                  </a:cubicBezTo>
                  <a:cubicBezTo>
                    <a:pt x="1" y="150"/>
                    <a:pt x="8" y="153"/>
                    <a:pt x="9" y="155"/>
                  </a:cubicBezTo>
                  <a:cubicBezTo>
                    <a:pt x="9" y="158"/>
                    <a:pt x="10" y="166"/>
                    <a:pt x="10" y="166"/>
                  </a:cubicBezTo>
                  <a:cubicBezTo>
                    <a:pt x="10" y="166"/>
                    <a:pt x="10" y="166"/>
                    <a:pt x="10" y="166"/>
                  </a:cubicBezTo>
                  <a:cubicBezTo>
                    <a:pt x="13" y="169"/>
                    <a:pt x="17" y="171"/>
                    <a:pt x="17" y="172"/>
                  </a:cubicBezTo>
                  <a:cubicBezTo>
                    <a:pt x="17" y="173"/>
                    <a:pt x="18" y="177"/>
                    <a:pt x="22" y="178"/>
                  </a:cubicBezTo>
                  <a:cubicBezTo>
                    <a:pt x="24" y="179"/>
                    <a:pt x="26" y="181"/>
                    <a:pt x="28" y="182"/>
                  </a:cubicBezTo>
                  <a:cubicBezTo>
                    <a:pt x="28" y="181"/>
                    <a:pt x="28" y="181"/>
                    <a:pt x="28" y="181"/>
                  </a:cubicBezTo>
                  <a:cubicBezTo>
                    <a:pt x="31" y="181"/>
                    <a:pt x="31" y="181"/>
                    <a:pt x="31" y="181"/>
                  </a:cubicBezTo>
                  <a:cubicBezTo>
                    <a:pt x="31" y="181"/>
                    <a:pt x="32" y="181"/>
                    <a:pt x="33" y="182"/>
                  </a:cubicBezTo>
                  <a:cubicBezTo>
                    <a:pt x="34" y="180"/>
                    <a:pt x="39" y="177"/>
                    <a:pt x="42" y="177"/>
                  </a:cubicBezTo>
                  <a:cubicBezTo>
                    <a:pt x="45" y="177"/>
                    <a:pt x="52" y="183"/>
                    <a:pt x="52" y="185"/>
                  </a:cubicBezTo>
                  <a:cubicBezTo>
                    <a:pt x="51" y="187"/>
                    <a:pt x="46" y="194"/>
                    <a:pt x="43" y="194"/>
                  </a:cubicBezTo>
                  <a:cubicBezTo>
                    <a:pt x="43" y="194"/>
                    <a:pt x="41" y="194"/>
                    <a:pt x="40" y="195"/>
                  </a:cubicBezTo>
                  <a:cubicBezTo>
                    <a:pt x="40" y="196"/>
                    <a:pt x="40" y="197"/>
                    <a:pt x="40" y="197"/>
                  </a:cubicBezTo>
                  <a:cubicBezTo>
                    <a:pt x="40" y="199"/>
                    <a:pt x="42" y="202"/>
                    <a:pt x="44" y="204"/>
                  </a:cubicBezTo>
                  <a:cubicBezTo>
                    <a:pt x="46" y="207"/>
                    <a:pt x="41" y="209"/>
                    <a:pt x="39" y="207"/>
                  </a:cubicBezTo>
                  <a:cubicBezTo>
                    <a:pt x="37" y="205"/>
                    <a:pt x="36" y="209"/>
                    <a:pt x="37" y="211"/>
                  </a:cubicBezTo>
                  <a:cubicBezTo>
                    <a:pt x="39" y="212"/>
                    <a:pt x="38" y="217"/>
                    <a:pt x="40" y="217"/>
                  </a:cubicBezTo>
                  <a:cubicBezTo>
                    <a:pt x="42" y="217"/>
                    <a:pt x="44" y="222"/>
                    <a:pt x="47" y="222"/>
                  </a:cubicBezTo>
                  <a:cubicBezTo>
                    <a:pt x="49" y="222"/>
                    <a:pt x="52" y="226"/>
                    <a:pt x="52" y="226"/>
                  </a:cubicBezTo>
                  <a:cubicBezTo>
                    <a:pt x="52" y="226"/>
                    <a:pt x="55" y="228"/>
                    <a:pt x="55" y="229"/>
                  </a:cubicBezTo>
                  <a:cubicBezTo>
                    <a:pt x="55" y="230"/>
                    <a:pt x="55" y="230"/>
                    <a:pt x="55" y="230"/>
                  </a:cubicBezTo>
                  <a:cubicBezTo>
                    <a:pt x="58" y="230"/>
                    <a:pt x="60" y="230"/>
                    <a:pt x="60" y="228"/>
                  </a:cubicBezTo>
                  <a:cubicBezTo>
                    <a:pt x="60" y="227"/>
                    <a:pt x="64" y="227"/>
                    <a:pt x="66" y="230"/>
                  </a:cubicBezTo>
                  <a:cubicBezTo>
                    <a:pt x="69" y="232"/>
                    <a:pt x="79" y="239"/>
                    <a:pt x="83" y="242"/>
                  </a:cubicBezTo>
                  <a:cubicBezTo>
                    <a:pt x="86" y="245"/>
                    <a:pt x="95" y="248"/>
                    <a:pt x="98" y="248"/>
                  </a:cubicBezTo>
                  <a:cubicBezTo>
                    <a:pt x="101" y="248"/>
                    <a:pt x="104" y="250"/>
                    <a:pt x="109" y="250"/>
                  </a:cubicBezTo>
                  <a:cubicBezTo>
                    <a:pt x="109" y="250"/>
                    <a:pt x="110" y="250"/>
                    <a:pt x="111" y="250"/>
                  </a:cubicBezTo>
                  <a:cubicBezTo>
                    <a:pt x="111" y="249"/>
                    <a:pt x="112" y="249"/>
                    <a:pt x="113" y="248"/>
                  </a:cubicBezTo>
                  <a:cubicBezTo>
                    <a:pt x="115" y="246"/>
                    <a:pt x="116" y="249"/>
                    <a:pt x="116" y="252"/>
                  </a:cubicBezTo>
                  <a:cubicBezTo>
                    <a:pt x="115" y="253"/>
                    <a:pt x="116" y="255"/>
                    <a:pt x="116" y="256"/>
                  </a:cubicBezTo>
                  <a:cubicBezTo>
                    <a:pt x="117" y="255"/>
                    <a:pt x="118" y="253"/>
                    <a:pt x="118" y="252"/>
                  </a:cubicBezTo>
                  <a:cubicBezTo>
                    <a:pt x="120" y="248"/>
                    <a:pt x="122" y="248"/>
                    <a:pt x="124" y="247"/>
                  </a:cubicBezTo>
                  <a:cubicBezTo>
                    <a:pt x="125" y="246"/>
                    <a:pt x="127" y="246"/>
                    <a:pt x="130" y="248"/>
                  </a:cubicBezTo>
                  <a:cubicBezTo>
                    <a:pt x="134" y="250"/>
                    <a:pt x="135" y="246"/>
                    <a:pt x="140" y="251"/>
                  </a:cubicBezTo>
                  <a:cubicBezTo>
                    <a:pt x="141" y="250"/>
                    <a:pt x="142" y="250"/>
                    <a:pt x="142" y="250"/>
                  </a:cubicBezTo>
                  <a:cubicBezTo>
                    <a:pt x="143" y="250"/>
                    <a:pt x="145" y="248"/>
                    <a:pt x="146" y="246"/>
                  </a:cubicBezTo>
                  <a:cubicBezTo>
                    <a:pt x="148" y="245"/>
                    <a:pt x="148" y="243"/>
                    <a:pt x="149" y="243"/>
                  </a:cubicBezTo>
                  <a:cubicBezTo>
                    <a:pt x="151" y="243"/>
                    <a:pt x="152" y="241"/>
                    <a:pt x="156" y="239"/>
                  </a:cubicBezTo>
                  <a:cubicBezTo>
                    <a:pt x="161" y="236"/>
                    <a:pt x="164" y="240"/>
                    <a:pt x="166" y="238"/>
                  </a:cubicBezTo>
                  <a:cubicBezTo>
                    <a:pt x="168" y="237"/>
                    <a:pt x="170" y="236"/>
                    <a:pt x="170" y="238"/>
                  </a:cubicBezTo>
                  <a:cubicBezTo>
                    <a:pt x="170" y="239"/>
                    <a:pt x="173" y="241"/>
                    <a:pt x="173" y="243"/>
                  </a:cubicBezTo>
                  <a:cubicBezTo>
                    <a:pt x="174" y="245"/>
                    <a:pt x="177" y="246"/>
                    <a:pt x="178" y="246"/>
                  </a:cubicBezTo>
                  <a:cubicBezTo>
                    <a:pt x="178" y="245"/>
                    <a:pt x="179" y="245"/>
                    <a:pt x="179" y="245"/>
                  </a:cubicBezTo>
                  <a:cubicBezTo>
                    <a:pt x="181" y="243"/>
                    <a:pt x="185" y="245"/>
                    <a:pt x="185" y="247"/>
                  </a:cubicBezTo>
                  <a:cubicBezTo>
                    <a:pt x="185" y="249"/>
                    <a:pt x="185" y="252"/>
                    <a:pt x="186" y="252"/>
                  </a:cubicBezTo>
                  <a:cubicBezTo>
                    <a:pt x="188" y="252"/>
                    <a:pt x="190" y="252"/>
                    <a:pt x="190" y="256"/>
                  </a:cubicBezTo>
                  <a:cubicBezTo>
                    <a:pt x="190" y="259"/>
                    <a:pt x="191" y="264"/>
                    <a:pt x="188" y="267"/>
                  </a:cubicBezTo>
                  <a:cubicBezTo>
                    <a:pt x="184" y="271"/>
                    <a:pt x="180" y="277"/>
                    <a:pt x="181" y="279"/>
                  </a:cubicBezTo>
                  <a:cubicBezTo>
                    <a:pt x="182" y="280"/>
                    <a:pt x="180" y="284"/>
                    <a:pt x="182" y="282"/>
                  </a:cubicBezTo>
                  <a:cubicBezTo>
                    <a:pt x="185" y="281"/>
                    <a:pt x="191" y="282"/>
                    <a:pt x="190" y="284"/>
                  </a:cubicBezTo>
                  <a:cubicBezTo>
                    <a:pt x="189" y="285"/>
                    <a:pt x="190" y="290"/>
                    <a:pt x="192" y="290"/>
                  </a:cubicBezTo>
                  <a:cubicBezTo>
                    <a:pt x="195" y="291"/>
                    <a:pt x="196" y="292"/>
                    <a:pt x="195" y="294"/>
                  </a:cubicBezTo>
                  <a:cubicBezTo>
                    <a:pt x="195" y="296"/>
                    <a:pt x="193" y="299"/>
                    <a:pt x="195" y="299"/>
                  </a:cubicBezTo>
                  <a:cubicBezTo>
                    <a:pt x="197" y="299"/>
                    <a:pt x="200" y="299"/>
                    <a:pt x="200" y="302"/>
                  </a:cubicBezTo>
                  <a:cubicBezTo>
                    <a:pt x="199" y="304"/>
                    <a:pt x="201" y="306"/>
                    <a:pt x="205" y="304"/>
                  </a:cubicBezTo>
                  <a:cubicBezTo>
                    <a:pt x="207" y="303"/>
                    <a:pt x="208" y="303"/>
                    <a:pt x="208" y="303"/>
                  </a:cubicBezTo>
                  <a:cubicBezTo>
                    <a:pt x="210" y="303"/>
                    <a:pt x="210" y="307"/>
                    <a:pt x="212" y="307"/>
                  </a:cubicBezTo>
                  <a:cubicBezTo>
                    <a:pt x="215" y="308"/>
                    <a:pt x="214" y="302"/>
                    <a:pt x="213" y="301"/>
                  </a:cubicBezTo>
                  <a:cubicBezTo>
                    <a:pt x="212" y="300"/>
                    <a:pt x="213" y="296"/>
                    <a:pt x="214" y="297"/>
                  </a:cubicBezTo>
                  <a:cubicBezTo>
                    <a:pt x="215" y="298"/>
                    <a:pt x="218" y="297"/>
                    <a:pt x="219" y="295"/>
                  </a:cubicBezTo>
                  <a:cubicBezTo>
                    <a:pt x="221" y="293"/>
                    <a:pt x="224" y="296"/>
                    <a:pt x="225" y="294"/>
                  </a:cubicBezTo>
                  <a:cubicBezTo>
                    <a:pt x="227" y="292"/>
                    <a:pt x="229" y="296"/>
                    <a:pt x="232" y="294"/>
                  </a:cubicBezTo>
                  <a:cubicBezTo>
                    <a:pt x="235" y="293"/>
                    <a:pt x="236" y="296"/>
                    <a:pt x="238" y="293"/>
                  </a:cubicBezTo>
                  <a:cubicBezTo>
                    <a:pt x="239" y="291"/>
                    <a:pt x="243" y="288"/>
                    <a:pt x="244" y="289"/>
                  </a:cubicBezTo>
                  <a:cubicBezTo>
                    <a:pt x="245" y="290"/>
                    <a:pt x="246" y="292"/>
                    <a:pt x="251" y="293"/>
                  </a:cubicBezTo>
                  <a:cubicBezTo>
                    <a:pt x="256" y="293"/>
                    <a:pt x="253" y="296"/>
                    <a:pt x="253" y="297"/>
                  </a:cubicBezTo>
                  <a:cubicBezTo>
                    <a:pt x="253" y="299"/>
                    <a:pt x="259" y="303"/>
                    <a:pt x="261" y="303"/>
                  </a:cubicBezTo>
                  <a:cubicBezTo>
                    <a:pt x="261" y="304"/>
                    <a:pt x="262" y="304"/>
                    <a:pt x="263" y="305"/>
                  </a:cubicBezTo>
                  <a:cubicBezTo>
                    <a:pt x="264" y="304"/>
                    <a:pt x="267" y="305"/>
                    <a:pt x="267" y="303"/>
                  </a:cubicBezTo>
                  <a:cubicBezTo>
                    <a:pt x="268" y="301"/>
                    <a:pt x="271" y="302"/>
                    <a:pt x="272" y="304"/>
                  </a:cubicBezTo>
                  <a:cubicBezTo>
                    <a:pt x="273" y="305"/>
                    <a:pt x="274" y="306"/>
                    <a:pt x="276" y="304"/>
                  </a:cubicBezTo>
                  <a:cubicBezTo>
                    <a:pt x="279" y="302"/>
                    <a:pt x="280" y="306"/>
                    <a:pt x="279" y="307"/>
                  </a:cubicBezTo>
                  <a:cubicBezTo>
                    <a:pt x="277" y="308"/>
                    <a:pt x="278" y="312"/>
                    <a:pt x="280" y="314"/>
                  </a:cubicBezTo>
                  <a:cubicBezTo>
                    <a:pt x="283" y="316"/>
                    <a:pt x="283" y="313"/>
                    <a:pt x="283" y="311"/>
                  </a:cubicBezTo>
                  <a:cubicBezTo>
                    <a:pt x="282" y="308"/>
                    <a:pt x="286" y="306"/>
                    <a:pt x="294" y="304"/>
                  </a:cubicBezTo>
                  <a:cubicBezTo>
                    <a:pt x="301" y="301"/>
                    <a:pt x="309" y="296"/>
                    <a:pt x="310" y="295"/>
                  </a:cubicBezTo>
                  <a:cubicBezTo>
                    <a:pt x="310" y="293"/>
                    <a:pt x="315" y="297"/>
                    <a:pt x="317" y="295"/>
                  </a:cubicBezTo>
                  <a:cubicBezTo>
                    <a:pt x="320" y="293"/>
                    <a:pt x="329" y="293"/>
                    <a:pt x="331" y="293"/>
                  </a:cubicBezTo>
                  <a:cubicBezTo>
                    <a:pt x="334" y="293"/>
                    <a:pt x="334" y="290"/>
                    <a:pt x="336" y="288"/>
                  </a:cubicBezTo>
                  <a:cubicBezTo>
                    <a:pt x="339" y="286"/>
                    <a:pt x="338" y="285"/>
                    <a:pt x="341" y="285"/>
                  </a:cubicBezTo>
                  <a:cubicBezTo>
                    <a:pt x="344" y="284"/>
                    <a:pt x="345" y="281"/>
                    <a:pt x="345" y="280"/>
                  </a:cubicBezTo>
                  <a:cubicBezTo>
                    <a:pt x="345" y="278"/>
                    <a:pt x="351" y="278"/>
                    <a:pt x="351" y="276"/>
                  </a:cubicBezTo>
                  <a:cubicBezTo>
                    <a:pt x="351" y="275"/>
                    <a:pt x="355" y="274"/>
                    <a:pt x="355" y="272"/>
                  </a:cubicBezTo>
                  <a:cubicBezTo>
                    <a:pt x="355" y="271"/>
                    <a:pt x="357" y="271"/>
                    <a:pt x="358" y="269"/>
                  </a:cubicBezTo>
                  <a:cubicBezTo>
                    <a:pt x="359" y="268"/>
                    <a:pt x="358" y="264"/>
                    <a:pt x="359" y="263"/>
                  </a:cubicBezTo>
                  <a:cubicBezTo>
                    <a:pt x="361" y="263"/>
                    <a:pt x="359" y="260"/>
                    <a:pt x="358" y="259"/>
                  </a:cubicBezTo>
                  <a:cubicBezTo>
                    <a:pt x="358" y="258"/>
                    <a:pt x="362" y="258"/>
                    <a:pt x="364" y="257"/>
                  </a:cubicBezTo>
                  <a:cubicBezTo>
                    <a:pt x="366" y="255"/>
                    <a:pt x="367" y="253"/>
                    <a:pt x="368" y="251"/>
                  </a:cubicBezTo>
                  <a:cubicBezTo>
                    <a:pt x="368" y="249"/>
                    <a:pt x="371" y="247"/>
                    <a:pt x="373" y="246"/>
                  </a:cubicBezTo>
                  <a:cubicBezTo>
                    <a:pt x="374" y="246"/>
                    <a:pt x="375" y="242"/>
                    <a:pt x="375" y="240"/>
                  </a:cubicBezTo>
                  <a:cubicBezTo>
                    <a:pt x="374" y="237"/>
                    <a:pt x="377" y="238"/>
                    <a:pt x="376" y="237"/>
                  </a:cubicBezTo>
                  <a:cubicBezTo>
                    <a:pt x="374" y="236"/>
                    <a:pt x="376" y="233"/>
                    <a:pt x="379" y="232"/>
                  </a:cubicBezTo>
                  <a:cubicBezTo>
                    <a:pt x="382" y="231"/>
                    <a:pt x="378" y="230"/>
                    <a:pt x="376" y="231"/>
                  </a:cubicBezTo>
                  <a:cubicBezTo>
                    <a:pt x="374" y="232"/>
                    <a:pt x="373" y="227"/>
                    <a:pt x="371" y="229"/>
                  </a:cubicBezTo>
                  <a:cubicBezTo>
                    <a:pt x="370" y="231"/>
                    <a:pt x="366" y="228"/>
                    <a:pt x="369" y="227"/>
                  </a:cubicBezTo>
                  <a:cubicBezTo>
                    <a:pt x="371" y="227"/>
                    <a:pt x="375" y="224"/>
                    <a:pt x="377" y="223"/>
                  </a:cubicBezTo>
                  <a:cubicBezTo>
                    <a:pt x="379" y="223"/>
                    <a:pt x="374" y="219"/>
                    <a:pt x="372" y="219"/>
                  </a:cubicBezTo>
                  <a:cubicBezTo>
                    <a:pt x="370" y="219"/>
                    <a:pt x="367" y="214"/>
                    <a:pt x="365" y="214"/>
                  </a:cubicBezTo>
                  <a:cubicBezTo>
                    <a:pt x="363" y="214"/>
                    <a:pt x="367" y="212"/>
                    <a:pt x="369" y="213"/>
                  </a:cubicBezTo>
                  <a:cubicBezTo>
                    <a:pt x="372" y="215"/>
                    <a:pt x="375" y="216"/>
                    <a:pt x="377" y="215"/>
                  </a:cubicBezTo>
                  <a:cubicBezTo>
                    <a:pt x="378" y="214"/>
                    <a:pt x="372" y="209"/>
                    <a:pt x="370" y="207"/>
                  </a:cubicBezTo>
                  <a:cubicBezTo>
                    <a:pt x="368" y="206"/>
                    <a:pt x="370" y="203"/>
                    <a:pt x="368" y="202"/>
                  </a:cubicBezTo>
                  <a:cubicBezTo>
                    <a:pt x="367" y="201"/>
                    <a:pt x="364" y="195"/>
                    <a:pt x="363" y="193"/>
                  </a:cubicBezTo>
                  <a:cubicBezTo>
                    <a:pt x="362" y="190"/>
                    <a:pt x="357" y="189"/>
                    <a:pt x="356" y="188"/>
                  </a:cubicBezTo>
                  <a:cubicBezTo>
                    <a:pt x="355" y="186"/>
                    <a:pt x="356" y="182"/>
                    <a:pt x="360" y="180"/>
                  </a:cubicBezTo>
                  <a:cubicBezTo>
                    <a:pt x="364" y="179"/>
                    <a:pt x="362" y="176"/>
                    <a:pt x="364" y="176"/>
                  </a:cubicBezTo>
                  <a:cubicBezTo>
                    <a:pt x="365" y="176"/>
                    <a:pt x="367" y="176"/>
                    <a:pt x="368" y="173"/>
                  </a:cubicBezTo>
                  <a:cubicBezTo>
                    <a:pt x="369" y="170"/>
                    <a:pt x="372" y="172"/>
                    <a:pt x="373" y="170"/>
                  </a:cubicBezTo>
                  <a:cubicBezTo>
                    <a:pt x="374" y="169"/>
                    <a:pt x="380" y="169"/>
                    <a:pt x="382" y="168"/>
                  </a:cubicBezTo>
                  <a:cubicBezTo>
                    <a:pt x="384" y="166"/>
                    <a:pt x="380" y="162"/>
                    <a:pt x="378" y="162"/>
                  </a:cubicBezTo>
                  <a:cubicBezTo>
                    <a:pt x="375" y="163"/>
                    <a:pt x="372" y="162"/>
                    <a:pt x="370" y="159"/>
                  </a:cubicBezTo>
                  <a:cubicBezTo>
                    <a:pt x="368" y="156"/>
                    <a:pt x="363" y="164"/>
                    <a:pt x="359" y="166"/>
                  </a:cubicBezTo>
                  <a:cubicBezTo>
                    <a:pt x="355" y="168"/>
                    <a:pt x="353" y="163"/>
                    <a:pt x="354" y="160"/>
                  </a:cubicBezTo>
                  <a:cubicBezTo>
                    <a:pt x="355" y="157"/>
                    <a:pt x="351" y="157"/>
                    <a:pt x="346" y="157"/>
                  </a:cubicBezTo>
                  <a:cubicBezTo>
                    <a:pt x="340" y="157"/>
                    <a:pt x="342" y="147"/>
                    <a:pt x="346" y="147"/>
                  </a:cubicBezTo>
                  <a:cubicBezTo>
                    <a:pt x="349" y="147"/>
                    <a:pt x="354" y="150"/>
                    <a:pt x="356" y="144"/>
                  </a:cubicBezTo>
                  <a:cubicBezTo>
                    <a:pt x="358" y="138"/>
                    <a:pt x="360" y="143"/>
                    <a:pt x="365" y="137"/>
                  </a:cubicBezTo>
                  <a:cubicBezTo>
                    <a:pt x="369" y="132"/>
                    <a:pt x="375" y="129"/>
                    <a:pt x="379" y="132"/>
                  </a:cubicBezTo>
                  <a:cubicBezTo>
                    <a:pt x="383" y="135"/>
                    <a:pt x="374" y="140"/>
                    <a:pt x="373" y="143"/>
                  </a:cubicBezTo>
                  <a:cubicBezTo>
                    <a:pt x="372" y="146"/>
                    <a:pt x="374" y="147"/>
                    <a:pt x="372" y="149"/>
                  </a:cubicBezTo>
                  <a:cubicBezTo>
                    <a:pt x="370" y="152"/>
                    <a:pt x="373" y="152"/>
                    <a:pt x="378" y="149"/>
                  </a:cubicBezTo>
                  <a:cubicBezTo>
                    <a:pt x="382" y="146"/>
                    <a:pt x="388" y="143"/>
                    <a:pt x="392" y="141"/>
                  </a:cubicBezTo>
                  <a:cubicBezTo>
                    <a:pt x="394" y="140"/>
                    <a:pt x="395" y="140"/>
                    <a:pt x="396" y="140"/>
                  </a:cubicBezTo>
                  <a:cubicBezTo>
                    <a:pt x="397" y="139"/>
                    <a:pt x="398" y="137"/>
                    <a:pt x="399" y="137"/>
                  </a:cubicBezTo>
                  <a:cubicBezTo>
                    <a:pt x="402" y="135"/>
                    <a:pt x="412" y="131"/>
                    <a:pt x="414" y="128"/>
                  </a:cubicBezTo>
                  <a:cubicBezTo>
                    <a:pt x="415" y="126"/>
                    <a:pt x="417" y="123"/>
                    <a:pt x="419" y="123"/>
                  </a:cubicBezTo>
                  <a:cubicBezTo>
                    <a:pt x="421" y="123"/>
                    <a:pt x="421" y="125"/>
                    <a:pt x="424" y="125"/>
                  </a:cubicBezTo>
                  <a:cubicBezTo>
                    <a:pt x="427" y="125"/>
                    <a:pt x="431" y="126"/>
                    <a:pt x="429" y="123"/>
                  </a:cubicBezTo>
                  <a:cubicBezTo>
                    <a:pt x="428" y="121"/>
                    <a:pt x="429" y="121"/>
                    <a:pt x="432" y="120"/>
                  </a:cubicBezTo>
                  <a:cubicBezTo>
                    <a:pt x="436" y="120"/>
                    <a:pt x="435" y="116"/>
                    <a:pt x="438" y="116"/>
                  </a:cubicBezTo>
                  <a:cubicBezTo>
                    <a:pt x="441" y="116"/>
                    <a:pt x="440" y="110"/>
                    <a:pt x="443" y="110"/>
                  </a:cubicBezTo>
                  <a:cubicBezTo>
                    <a:pt x="445" y="110"/>
                    <a:pt x="446" y="113"/>
                    <a:pt x="449" y="112"/>
                  </a:cubicBezTo>
                  <a:cubicBezTo>
                    <a:pt x="450" y="112"/>
                    <a:pt x="451" y="112"/>
                    <a:pt x="452" y="113"/>
                  </a:cubicBezTo>
                  <a:cubicBezTo>
                    <a:pt x="452" y="112"/>
                    <a:pt x="453" y="112"/>
                    <a:pt x="453" y="111"/>
                  </a:cubicBezTo>
                  <a:cubicBezTo>
                    <a:pt x="453" y="108"/>
                    <a:pt x="454" y="105"/>
                    <a:pt x="453" y="104"/>
                  </a:cubicBezTo>
                  <a:cubicBezTo>
                    <a:pt x="452" y="101"/>
                    <a:pt x="453" y="99"/>
                    <a:pt x="452" y="97"/>
                  </a:cubicBezTo>
                  <a:cubicBezTo>
                    <a:pt x="452" y="95"/>
                    <a:pt x="452" y="91"/>
                    <a:pt x="454" y="91"/>
                  </a:cubicBezTo>
                  <a:cubicBezTo>
                    <a:pt x="456" y="91"/>
                    <a:pt x="458" y="86"/>
                    <a:pt x="460" y="88"/>
                  </a:cubicBezTo>
                  <a:cubicBezTo>
                    <a:pt x="463" y="90"/>
                    <a:pt x="467" y="90"/>
                    <a:pt x="467" y="88"/>
                  </a:cubicBezTo>
                  <a:cubicBezTo>
                    <a:pt x="467" y="86"/>
                    <a:pt x="471" y="86"/>
                    <a:pt x="471" y="83"/>
                  </a:cubicBezTo>
                  <a:cubicBezTo>
                    <a:pt x="472" y="80"/>
                    <a:pt x="475" y="79"/>
                    <a:pt x="476" y="77"/>
                  </a:cubicBezTo>
                  <a:cubicBezTo>
                    <a:pt x="477" y="74"/>
                    <a:pt x="478" y="68"/>
                    <a:pt x="480" y="66"/>
                  </a:cubicBezTo>
                  <a:cubicBezTo>
                    <a:pt x="483" y="65"/>
                    <a:pt x="480" y="64"/>
                    <a:pt x="480" y="60"/>
                  </a:cubicBezTo>
                  <a:close/>
                  <a:moveTo>
                    <a:pt x="364" y="285"/>
                  </a:moveTo>
                  <a:cubicBezTo>
                    <a:pt x="361" y="295"/>
                    <a:pt x="367" y="299"/>
                    <a:pt x="368" y="299"/>
                  </a:cubicBezTo>
                  <a:cubicBezTo>
                    <a:pt x="370" y="297"/>
                    <a:pt x="380" y="277"/>
                    <a:pt x="378" y="274"/>
                  </a:cubicBezTo>
                  <a:cubicBezTo>
                    <a:pt x="376" y="271"/>
                    <a:pt x="366" y="276"/>
                    <a:pt x="364" y="285"/>
                  </a:cubicBezTo>
                  <a:close/>
                  <a:moveTo>
                    <a:pt x="279" y="317"/>
                  </a:moveTo>
                  <a:cubicBezTo>
                    <a:pt x="276" y="317"/>
                    <a:pt x="268" y="322"/>
                    <a:pt x="271" y="328"/>
                  </a:cubicBezTo>
                  <a:cubicBezTo>
                    <a:pt x="274" y="335"/>
                    <a:pt x="284" y="330"/>
                    <a:pt x="284" y="328"/>
                  </a:cubicBezTo>
                  <a:cubicBezTo>
                    <a:pt x="285" y="325"/>
                    <a:pt x="289" y="320"/>
                    <a:pt x="289" y="318"/>
                  </a:cubicBezTo>
                  <a:cubicBezTo>
                    <a:pt x="288" y="316"/>
                    <a:pt x="282" y="317"/>
                    <a:pt x="279" y="31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6" name="Freeform 145"/>
            <p:cNvSpPr>
              <a:spLocks noEditPoints="1"/>
            </p:cNvSpPr>
            <p:nvPr/>
          </p:nvSpPr>
          <p:spPr bwMode="auto">
            <a:xfrm>
              <a:off x="11931100" y="5528809"/>
              <a:ext cx="269875" cy="376238"/>
            </a:xfrm>
            <a:custGeom>
              <a:avLst/>
              <a:gdLst>
                <a:gd name="T0" fmla="*/ 41 w 78"/>
                <a:gd name="T1" fmla="*/ 42 h 108"/>
                <a:gd name="T2" fmla="*/ 51 w 78"/>
                <a:gd name="T3" fmla="*/ 49 h 108"/>
                <a:gd name="T4" fmla="*/ 53 w 78"/>
                <a:gd name="T5" fmla="*/ 56 h 108"/>
                <a:gd name="T6" fmla="*/ 57 w 78"/>
                <a:gd name="T7" fmla="*/ 59 h 108"/>
                <a:gd name="T8" fmla="*/ 61 w 78"/>
                <a:gd name="T9" fmla="*/ 69 h 108"/>
                <a:gd name="T10" fmla="*/ 63 w 78"/>
                <a:gd name="T11" fmla="*/ 67 h 108"/>
                <a:gd name="T12" fmla="*/ 67 w 78"/>
                <a:gd name="T13" fmla="*/ 63 h 108"/>
                <a:gd name="T14" fmla="*/ 65 w 78"/>
                <a:gd name="T15" fmla="*/ 53 h 108"/>
                <a:gd name="T16" fmla="*/ 56 w 78"/>
                <a:gd name="T17" fmla="*/ 46 h 108"/>
                <a:gd name="T18" fmla="*/ 50 w 78"/>
                <a:gd name="T19" fmla="*/ 39 h 108"/>
                <a:gd name="T20" fmla="*/ 39 w 78"/>
                <a:gd name="T21" fmla="*/ 37 h 108"/>
                <a:gd name="T22" fmla="*/ 35 w 78"/>
                <a:gd name="T23" fmla="*/ 30 h 108"/>
                <a:gd name="T24" fmla="*/ 40 w 78"/>
                <a:gd name="T25" fmla="*/ 19 h 108"/>
                <a:gd name="T26" fmla="*/ 40 w 78"/>
                <a:gd name="T27" fmla="*/ 5 h 108"/>
                <a:gd name="T28" fmla="*/ 39 w 78"/>
                <a:gd name="T29" fmla="*/ 3 h 108"/>
                <a:gd name="T30" fmla="*/ 27 w 78"/>
                <a:gd name="T31" fmla="*/ 2 h 108"/>
                <a:gd name="T32" fmla="*/ 25 w 78"/>
                <a:gd name="T33" fmla="*/ 20 h 108"/>
                <a:gd name="T34" fmla="*/ 21 w 78"/>
                <a:gd name="T35" fmla="*/ 20 h 108"/>
                <a:gd name="T36" fmla="*/ 24 w 78"/>
                <a:gd name="T37" fmla="*/ 30 h 108"/>
                <a:gd name="T38" fmla="*/ 26 w 78"/>
                <a:gd name="T39" fmla="*/ 37 h 108"/>
                <a:gd name="T40" fmla="*/ 34 w 78"/>
                <a:gd name="T41" fmla="*/ 39 h 108"/>
                <a:gd name="T42" fmla="*/ 41 w 78"/>
                <a:gd name="T43" fmla="*/ 42 h 108"/>
                <a:gd name="T44" fmla="*/ 26 w 78"/>
                <a:gd name="T45" fmla="*/ 44 h 108"/>
                <a:gd name="T46" fmla="*/ 34 w 78"/>
                <a:gd name="T47" fmla="*/ 52 h 108"/>
                <a:gd name="T48" fmla="*/ 26 w 78"/>
                <a:gd name="T49" fmla="*/ 44 h 108"/>
                <a:gd name="T50" fmla="*/ 39 w 78"/>
                <a:gd name="T51" fmla="*/ 67 h 108"/>
                <a:gd name="T52" fmla="*/ 44 w 78"/>
                <a:gd name="T53" fmla="*/ 64 h 108"/>
                <a:gd name="T54" fmla="*/ 44 w 78"/>
                <a:gd name="T55" fmla="*/ 71 h 108"/>
                <a:gd name="T56" fmla="*/ 45 w 78"/>
                <a:gd name="T57" fmla="*/ 80 h 108"/>
                <a:gd name="T58" fmla="*/ 54 w 78"/>
                <a:gd name="T59" fmla="*/ 67 h 108"/>
                <a:gd name="T60" fmla="*/ 51 w 78"/>
                <a:gd name="T61" fmla="*/ 65 h 108"/>
                <a:gd name="T62" fmla="*/ 39 w 78"/>
                <a:gd name="T63" fmla="*/ 56 h 108"/>
                <a:gd name="T64" fmla="*/ 39 w 78"/>
                <a:gd name="T65" fmla="*/ 67 h 108"/>
                <a:gd name="T66" fmla="*/ 11 w 78"/>
                <a:gd name="T67" fmla="*/ 71 h 108"/>
                <a:gd name="T68" fmla="*/ 1 w 78"/>
                <a:gd name="T69" fmla="*/ 85 h 108"/>
                <a:gd name="T70" fmla="*/ 15 w 78"/>
                <a:gd name="T71" fmla="*/ 71 h 108"/>
                <a:gd name="T72" fmla="*/ 18 w 78"/>
                <a:gd name="T73" fmla="*/ 63 h 108"/>
                <a:gd name="T74" fmla="*/ 11 w 78"/>
                <a:gd name="T75" fmla="*/ 71 h 108"/>
                <a:gd name="T76" fmla="*/ 54 w 78"/>
                <a:gd name="T77" fmla="*/ 76 h 108"/>
                <a:gd name="T78" fmla="*/ 59 w 78"/>
                <a:gd name="T79" fmla="*/ 72 h 108"/>
                <a:gd name="T80" fmla="*/ 54 w 78"/>
                <a:gd name="T81" fmla="*/ 76 h 108"/>
                <a:gd name="T82" fmla="*/ 75 w 78"/>
                <a:gd name="T83" fmla="*/ 95 h 108"/>
                <a:gd name="T84" fmla="*/ 73 w 78"/>
                <a:gd name="T85" fmla="*/ 77 h 108"/>
                <a:gd name="T86" fmla="*/ 67 w 78"/>
                <a:gd name="T87" fmla="*/ 76 h 108"/>
                <a:gd name="T88" fmla="*/ 63 w 78"/>
                <a:gd name="T89" fmla="*/ 81 h 108"/>
                <a:gd name="T90" fmla="*/ 58 w 78"/>
                <a:gd name="T91" fmla="*/ 84 h 108"/>
                <a:gd name="T92" fmla="*/ 51 w 78"/>
                <a:gd name="T93" fmla="*/ 83 h 108"/>
                <a:gd name="T94" fmla="*/ 42 w 78"/>
                <a:gd name="T95" fmla="*/ 88 h 108"/>
                <a:gd name="T96" fmla="*/ 39 w 78"/>
                <a:gd name="T97" fmla="*/ 96 h 108"/>
                <a:gd name="T98" fmla="*/ 46 w 78"/>
                <a:gd name="T99" fmla="*/ 93 h 108"/>
                <a:gd name="T100" fmla="*/ 52 w 78"/>
                <a:gd name="T101" fmla="*/ 90 h 108"/>
                <a:gd name="T102" fmla="*/ 58 w 78"/>
                <a:gd name="T103" fmla="*/ 104 h 108"/>
                <a:gd name="T104" fmla="*/ 67 w 78"/>
                <a:gd name="T105" fmla="*/ 108 h 108"/>
                <a:gd name="T106" fmla="*/ 66 w 78"/>
                <a:gd name="T107" fmla="*/ 98 h 108"/>
                <a:gd name="T108" fmla="*/ 75 w 78"/>
                <a:gd name="T109" fmla="*/ 9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 h="108">
                  <a:moveTo>
                    <a:pt x="41" y="42"/>
                  </a:moveTo>
                  <a:cubicBezTo>
                    <a:pt x="46" y="41"/>
                    <a:pt x="52" y="47"/>
                    <a:pt x="51" y="49"/>
                  </a:cubicBezTo>
                  <a:cubicBezTo>
                    <a:pt x="50" y="51"/>
                    <a:pt x="51" y="58"/>
                    <a:pt x="53" y="56"/>
                  </a:cubicBezTo>
                  <a:cubicBezTo>
                    <a:pt x="55" y="54"/>
                    <a:pt x="59" y="56"/>
                    <a:pt x="57" y="59"/>
                  </a:cubicBezTo>
                  <a:cubicBezTo>
                    <a:pt x="54" y="63"/>
                    <a:pt x="60" y="66"/>
                    <a:pt x="61" y="69"/>
                  </a:cubicBezTo>
                  <a:cubicBezTo>
                    <a:pt x="61" y="73"/>
                    <a:pt x="64" y="70"/>
                    <a:pt x="63" y="67"/>
                  </a:cubicBezTo>
                  <a:cubicBezTo>
                    <a:pt x="63" y="64"/>
                    <a:pt x="64" y="65"/>
                    <a:pt x="67" y="63"/>
                  </a:cubicBezTo>
                  <a:cubicBezTo>
                    <a:pt x="70" y="60"/>
                    <a:pt x="67" y="57"/>
                    <a:pt x="65" y="53"/>
                  </a:cubicBezTo>
                  <a:cubicBezTo>
                    <a:pt x="63" y="49"/>
                    <a:pt x="56" y="50"/>
                    <a:pt x="56" y="46"/>
                  </a:cubicBezTo>
                  <a:cubicBezTo>
                    <a:pt x="56" y="43"/>
                    <a:pt x="50" y="41"/>
                    <a:pt x="50" y="39"/>
                  </a:cubicBezTo>
                  <a:cubicBezTo>
                    <a:pt x="50" y="37"/>
                    <a:pt x="43" y="35"/>
                    <a:pt x="39" y="37"/>
                  </a:cubicBezTo>
                  <a:cubicBezTo>
                    <a:pt x="35" y="40"/>
                    <a:pt x="38" y="33"/>
                    <a:pt x="35" y="30"/>
                  </a:cubicBezTo>
                  <a:cubicBezTo>
                    <a:pt x="32" y="27"/>
                    <a:pt x="37" y="22"/>
                    <a:pt x="40" y="19"/>
                  </a:cubicBezTo>
                  <a:cubicBezTo>
                    <a:pt x="44" y="15"/>
                    <a:pt x="39" y="8"/>
                    <a:pt x="40" y="5"/>
                  </a:cubicBezTo>
                  <a:cubicBezTo>
                    <a:pt x="40" y="3"/>
                    <a:pt x="40" y="2"/>
                    <a:pt x="39" y="3"/>
                  </a:cubicBezTo>
                  <a:cubicBezTo>
                    <a:pt x="37" y="4"/>
                    <a:pt x="30" y="0"/>
                    <a:pt x="27" y="2"/>
                  </a:cubicBezTo>
                  <a:cubicBezTo>
                    <a:pt x="24" y="4"/>
                    <a:pt x="27" y="19"/>
                    <a:pt x="25" y="20"/>
                  </a:cubicBezTo>
                  <a:cubicBezTo>
                    <a:pt x="24" y="22"/>
                    <a:pt x="22" y="18"/>
                    <a:pt x="21" y="20"/>
                  </a:cubicBezTo>
                  <a:cubicBezTo>
                    <a:pt x="21" y="22"/>
                    <a:pt x="22" y="30"/>
                    <a:pt x="24" y="30"/>
                  </a:cubicBezTo>
                  <a:cubicBezTo>
                    <a:pt x="25" y="30"/>
                    <a:pt x="27" y="33"/>
                    <a:pt x="26" y="37"/>
                  </a:cubicBezTo>
                  <a:cubicBezTo>
                    <a:pt x="25" y="40"/>
                    <a:pt x="29" y="41"/>
                    <a:pt x="34" y="39"/>
                  </a:cubicBezTo>
                  <a:cubicBezTo>
                    <a:pt x="38" y="38"/>
                    <a:pt x="37" y="42"/>
                    <a:pt x="41" y="42"/>
                  </a:cubicBezTo>
                  <a:close/>
                  <a:moveTo>
                    <a:pt x="26" y="44"/>
                  </a:moveTo>
                  <a:cubicBezTo>
                    <a:pt x="27" y="47"/>
                    <a:pt x="28" y="54"/>
                    <a:pt x="34" y="52"/>
                  </a:cubicBezTo>
                  <a:cubicBezTo>
                    <a:pt x="39" y="51"/>
                    <a:pt x="25" y="41"/>
                    <a:pt x="26" y="44"/>
                  </a:cubicBezTo>
                  <a:close/>
                  <a:moveTo>
                    <a:pt x="39" y="67"/>
                  </a:moveTo>
                  <a:cubicBezTo>
                    <a:pt x="40" y="67"/>
                    <a:pt x="43" y="67"/>
                    <a:pt x="44" y="64"/>
                  </a:cubicBezTo>
                  <a:cubicBezTo>
                    <a:pt x="44" y="62"/>
                    <a:pt x="46" y="69"/>
                    <a:pt x="44" y="71"/>
                  </a:cubicBezTo>
                  <a:cubicBezTo>
                    <a:pt x="42" y="73"/>
                    <a:pt x="42" y="79"/>
                    <a:pt x="45" y="80"/>
                  </a:cubicBezTo>
                  <a:cubicBezTo>
                    <a:pt x="49" y="80"/>
                    <a:pt x="55" y="69"/>
                    <a:pt x="54" y="67"/>
                  </a:cubicBezTo>
                  <a:cubicBezTo>
                    <a:pt x="53" y="65"/>
                    <a:pt x="50" y="68"/>
                    <a:pt x="51" y="65"/>
                  </a:cubicBezTo>
                  <a:cubicBezTo>
                    <a:pt x="52" y="63"/>
                    <a:pt x="42" y="55"/>
                    <a:pt x="39" y="56"/>
                  </a:cubicBezTo>
                  <a:cubicBezTo>
                    <a:pt x="35" y="57"/>
                    <a:pt x="36" y="67"/>
                    <a:pt x="39" y="67"/>
                  </a:cubicBezTo>
                  <a:close/>
                  <a:moveTo>
                    <a:pt x="11" y="71"/>
                  </a:moveTo>
                  <a:cubicBezTo>
                    <a:pt x="8" y="76"/>
                    <a:pt x="0" y="83"/>
                    <a:pt x="1" y="85"/>
                  </a:cubicBezTo>
                  <a:cubicBezTo>
                    <a:pt x="2" y="87"/>
                    <a:pt x="11" y="74"/>
                    <a:pt x="15" y="71"/>
                  </a:cubicBezTo>
                  <a:cubicBezTo>
                    <a:pt x="20" y="68"/>
                    <a:pt x="19" y="65"/>
                    <a:pt x="18" y="63"/>
                  </a:cubicBezTo>
                  <a:cubicBezTo>
                    <a:pt x="16" y="60"/>
                    <a:pt x="15" y="67"/>
                    <a:pt x="11" y="71"/>
                  </a:cubicBezTo>
                  <a:close/>
                  <a:moveTo>
                    <a:pt x="54" y="76"/>
                  </a:moveTo>
                  <a:cubicBezTo>
                    <a:pt x="54" y="78"/>
                    <a:pt x="61" y="75"/>
                    <a:pt x="59" y="72"/>
                  </a:cubicBezTo>
                  <a:cubicBezTo>
                    <a:pt x="58" y="70"/>
                    <a:pt x="53" y="74"/>
                    <a:pt x="54" y="76"/>
                  </a:cubicBezTo>
                  <a:close/>
                  <a:moveTo>
                    <a:pt x="75" y="95"/>
                  </a:moveTo>
                  <a:cubicBezTo>
                    <a:pt x="78" y="91"/>
                    <a:pt x="73" y="83"/>
                    <a:pt x="73" y="77"/>
                  </a:cubicBezTo>
                  <a:cubicBezTo>
                    <a:pt x="73" y="71"/>
                    <a:pt x="65" y="73"/>
                    <a:pt x="67" y="76"/>
                  </a:cubicBezTo>
                  <a:cubicBezTo>
                    <a:pt x="69" y="80"/>
                    <a:pt x="63" y="77"/>
                    <a:pt x="63" y="81"/>
                  </a:cubicBezTo>
                  <a:cubicBezTo>
                    <a:pt x="62" y="84"/>
                    <a:pt x="58" y="81"/>
                    <a:pt x="58" y="84"/>
                  </a:cubicBezTo>
                  <a:cubicBezTo>
                    <a:pt x="58" y="87"/>
                    <a:pt x="53" y="84"/>
                    <a:pt x="51" y="83"/>
                  </a:cubicBezTo>
                  <a:cubicBezTo>
                    <a:pt x="49" y="81"/>
                    <a:pt x="45" y="87"/>
                    <a:pt x="42" y="88"/>
                  </a:cubicBezTo>
                  <a:cubicBezTo>
                    <a:pt x="38" y="89"/>
                    <a:pt x="36" y="97"/>
                    <a:pt x="39" y="96"/>
                  </a:cubicBezTo>
                  <a:cubicBezTo>
                    <a:pt x="41" y="96"/>
                    <a:pt x="43" y="92"/>
                    <a:pt x="46" y="93"/>
                  </a:cubicBezTo>
                  <a:cubicBezTo>
                    <a:pt x="49" y="93"/>
                    <a:pt x="48" y="90"/>
                    <a:pt x="52" y="90"/>
                  </a:cubicBezTo>
                  <a:cubicBezTo>
                    <a:pt x="56" y="91"/>
                    <a:pt x="53" y="103"/>
                    <a:pt x="58" y="104"/>
                  </a:cubicBezTo>
                  <a:cubicBezTo>
                    <a:pt x="64" y="105"/>
                    <a:pt x="64" y="108"/>
                    <a:pt x="67" y="108"/>
                  </a:cubicBezTo>
                  <a:cubicBezTo>
                    <a:pt x="69" y="108"/>
                    <a:pt x="66" y="101"/>
                    <a:pt x="66" y="98"/>
                  </a:cubicBezTo>
                  <a:cubicBezTo>
                    <a:pt x="67" y="96"/>
                    <a:pt x="72" y="98"/>
                    <a:pt x="75" y="9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7" name="Freeform 146"/>
            <p:cNvSpPr>
              <a:spLocks noEditPoints="1"/>
            </p:cNvSpPr>
            <p:nvPr/>
          </p:nvSpPr>
          <p:spPr bwMode="auto">
            <a:xfrm>
              <a:off x="12596263" y="6136821"/>
              <a:ext cx="277813" cy="225425"/>
            </a:xfrm>
            <a:custGeom>
              <a:avLst/>
              <a:gdLst>
                <a:gd name="T0" fmla="*/ 73 w 80"/>
                <a:gd name="T1" fmla="*/ 60 h 65"/>
                <a:gd name="T2" fmla="*/ 68 w 80"/>
                <a:gd name="T3" fmla="*/ 54 h 65"/>
                <a:gd name="T4" fmla="*/ 60 w 80"/>
                <a:gd name="T5" fmla="*/ 51 h 65"/>
                <a:gd name="T6" fmla="*/ 54 w 80"/>
                <a:gd name="T7" fmla="*/ 40 h 65"/>
                <a:gd name="T8" fmla="*/ 52 w 80"/>
                <a:gd name="T9" fmla="*/ 33 h 65"/>
                <a:gd name="T10" fmla="*/ 54 w 80"/>
                <a:gd name="T11" fmla="*/ 28 h 65"/>
                <a:gd name="T12" fmla="*/ 38 w 80"/>
                <a:gd name="T13" fmla="*/ 19 h 65"/>
                <a:gd name="T14" fmla="*/ 6 w 80"/>
                <a:gd name="T15" fmla="*/ 2 h 65"/>
                <a:gd name="T16" fmla="*/ 0 w 80"/>
                <a:gd name="T17" fmla="*/ 0 h 65"/>
                <a:gd name="T18" fmla="*/ 0 w 80"/>
                <a:gd name="T19" fmla="*/ 51 h 65"/>
                <a:gd name="T20" fmla="*/ 9 w 80"/>
                <a:gd name="T21" fmla="*/ 54 h 65"/>
                <a:gd name="T22" fmla="*/ 18 w 80"/>
                <a:gd name="T23" fmla="*/ 48 h 65"/>
                <a:gd name="T24" fmla="*/ 23 w 80"/>
                <a:gd name="T25" fmla="*/ 42 h 65"/>
                <a:gd name="T26" fmla="*/ 40 w 80"/>
                <a:gd name="T27" fmla="*/ 46 h 65"/>
                <a:gd name="T28" fmla="*/ 58 w 80"/>
                <a:gd name="T29" fmla="*/ 62 h 65"/>
                <a:gd name="T30" fmla="*/ 75 w 80"/>
                <a:gd name="T31" fmla="*/ 65 h 65"/>
                <a:gd name="T32" fmla="*/ 73 w 80"/>
                <a:gd name="T33" fmla="*/ 60 h 65"/>
                <a:gd name="T34" fmla="*/ 77 w 80"/>
                <a:gd name="T35" fmla="*/ 23 h 65"/>
                <a:gd name="T36" fmla="*/ 60 w 80"/>
                <a:gd name="T37" fmla="*/ 24 h 65"/>
                <a:gd name="T38" fmla="*/ 73 w 80"/>
                <a:gd name="T39"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0" h="65">
                  <a:moveTo>
                    <a:pt x="73" y="60"/>
                  </a:moveTo>
                  <a:cubicBezTo>
                    <a:pt x="72" y="59"/>
                    <a:pt x="67" y="56"/>
                    <a:pt x="68" y="54"/>
                  </a:cubicBezTo>
                  <a:cubicBezTo>
                    <a:pt x="68" y="53"/>
                    <a:pt x="63" y="53"/>
                    <a:pt x="60" y="51"/>
                  </a:cubicBezTo>
                  <a:cubicBezTo>
                    <a:pt x="56" y="49"/>
                    <a:pt x="57" y="42"/>
                    <a:pt x="54" y="40"/>
                  </a:cubicBezTo>
                  <a:cubicBezTo>
                    <a:pt x="50" y="38"/>
                    <a:pt x="48" y="33"/>
                    <a:pt x="52" y="33"/>
                  </a:cubicBezTo>
                  <a:cubicBezTo>
                    <a:pt x="56" y="34"/>
                    <a:pt x="57" y="31"/>
                    <a:pt x="54" y="28"/>
                  </a:cubicBezTo>
                  <a:cubicBezTo>
                    <a:pt x="50" y="25"/>
                    <a:pt x="38" y="24"/>
                    <a:pt x="38" y="19"/>
                  </a:cubicBezTo>
                  <a:cubicBezTo>
                    <a:pt x="37" y="15"/>
                    <a:pt x="16" y="4"/>
                    <a:pt x="6" y="2"/>
                  </a:cubicBezTo>
                  <a:cubicBezTo>
                    <a:pt x="4" y="2"/>
                    <a:pt x="2" y="1"/>
                    <a:pt x="0" y="0"/>
                  </a:cubicBezTo>
                  <a:cubicBezTo>
                    <a:pt x="0" y="51"/>
                    <a:pt x="0" y="51"/>
                    <a:pt x="0" y="51"/>
                  </a:cubicBezTo>
                  <a:cubicBezTo>
                    <a:pt x="2" y="52"/>
                    <a:pt x="5" y="54"/>
                    <a:pt x="9" y="54"/>
                  </a:cubicBezTo>
                  <a:cubicBezTo>
                    <a:pt x="19" y="54"/>
                    <a:pt x="17" y="48"/>
                    <a:pt x="18" y="48"/>
                  </a:cubicBezTo>
                  <a:cubicBezTo>
                    <a:pt x="20" y="48"/>
                    <a:pt x="21" y="45"/>
                    <a:pt x="23" y="42"/>
                  </a:cubicBezTo>
                  <a:cubicBezTo>
                    <a:pt x="25" y="40"/>
                    <a:pt x="35" y="42"/>
                    <a:pt x="40" y="46"/>
                  </a:cubicBezTo>
                  <a:cubicBezTo>
                    <a:pt x="46" y="50"/>
                    <a:pt x="52" y="63"/>
                    <a:pt x="58" y="62"/>
                  </a:cubicBezTo>
                  <a:cubicBezTo>
                    <a:pt x="63" y="61"/>
                    <a:pt x="69" y="65"/>
                    <a:pt x="75" y="65"/>
                  </a:cubicBezTo>
                  <a:cubicBezTo>
                    <a:pt x="80" y="65"/>
                    <a:pt x="75" y="61"/>
                    <a:pt x="73" y="60"/>
                  </a:cubicBezTo>
                  <a:close/>
                  <a:moveTo>
                    <a:pt x="77" y="23"/>
                  </a:moveTo>
                  <a:cubicBezTo>
                    <a:pt x="71" y="26"/>
                    <a:pt x="60" y="21"/>
                    <a:pt x="60" y="24"/>
                  </a:cubicBezTo>
                  <a:cubicBezTo>
                    <a:pt x="60" y="26"/>
                    <a:pt x="67" y="30"/>
                    <a:pt x="73" y="30"/>
                  </a:cubicBezTo>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8" name="Freeform 147"/>
            <p:cNvSpPr>
              <a:spLocks noEditPoints="1"/>
            </p:cNvSpPr>
            <p:nvPr/>
          </p:nvSpPr>
          <p:spPr bwMode="auto">
            <a:xfrm>
              <a:off x="12596263" y="6136821"/>
              <a:ext cx="277813" cy="225425"/>
            </a:xfrm>
            <a:custGeom>
              <a:avLst/>
              <a:gdLst>
                <a:gd name="T0" fmla="*/ 73 w 80"/>
                <a:gd name="T1" fmla="*/ 60 h 65"/>
                <a:gd name="T2" fmla="*/ 68 w 80"/>
                <a:gd name="T3" fmla="*/ 54 h 65"/>
                <a:gd name="T4" fmla="*/ 60 w 80"/>
                <a:gd name="T5" fmla="*/ 51 h 65"/>
                <a:gd name="T6" fmla="*/ 54 w 80"/>
                <a:gd name="T7" fmla="*/ 40 h 65"/>
                <a:gd name="T8" fmla="*/ 52 w 80"/>
                <a:gd name="T9" fmla="*/ 33 h 65"/>
                <a:gd name="T10" fmla="*/ 54 w 80"/>
                <a:gd name="T11" fmla="*/ 28 h 65"/>
                <a:gd name="T12" fmla="*/ 38 w 80"/>
                <a:gd name="T13" fmla="*/ 19 h 65"/>
                <a:gd name="T14" fmla="*/ 6 w 80"/>
                <a:gd name="T15" fmla="*/ 2 h 65"/>
                <a:gd name="T16" fmla="*/ 0 w 80"/>
                <a:gd name="T17" fmla="*/ 0 h 65"/>
                <a:gd name="T18" fmla="*/ 0 w 80"/>
                <a:gd name="T19" fmla="*/ 51 h 65"/>
                <a:gd name="T20" fmla="*/ 9 w 80"/>
                <a:gd name="T21" fmla="*/ 54 h 65"/>
                <a:gd name="T22" fmla="*/ 18 w 80"/>
                <a:gd name="T23" fmla="*/ 48 h 65"/>
                <a:gd name="T24" fmla="*/ 23 w 80"/>
                <a:gd name="T25" fmla="*/ 42 h 65"/>
                <a:gd name="T26" fmla="*/ 40 w 80"/>
                <a:gd name="T27" fmla="*/ 46 h 65"/>
                <a:gd name="T28" fmla="*/ 58 w 80"/>
                <a:gd name="T29" fmla="*/ 62 h 65"/>
                <a:gd name="T30" fmla="*/ 75 w 80"/>
                <a:gd name="T31" fmla="*/ 65 h 65"/>
                <a:gd name="T32" fmla="*/ 73 w 80"/>
                <a:gd name="T33" fmla="*/ 60 h 65"/>
                <a:gd name="T34" fmla="*/ 77 w 80"/>
                <a:gd name="T35" fmla="*/ 23 h 65"/>
                <a:gd name="T36" fmla="*/ 60 w 80"/>
                <a:gd name="T37" fmla="*/ 24 h 65"/>
                <a:gd name="T38" fmla="*/ 73 w 80"/>
                <a:gd name="T39"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0" h="65">
                  <a:moveTo>
                    <a:pt x="73" y="60"/>
                  </a:moveTo>
                  <a:cubicBezTo>
                    <a:pt x="72" y="59"/>
                    <a:pt x="67" y="56"/>
                    <a:pt x="68" y="54"/>
                  </a:cubicBezTo>
                  <a:cubicBezTo>
                    <a:pt x="68" y="53"/>
                    <a:pt x="63" y="53"/>
                    <a:pt x="60" y="51"/>
                  </a:cubicBezTo>
                  <a:cubicBezTo>
                    <a:pt x="56" y="49"/>
                    <a:pt x="57" y="42"/>
                    <a:pt x="54" y="40"/>
                  </a:cubicBezTo>
                  <a:cubicBezTo>
                    <a:pt x="50" y="38"/>
                    <a:pt x="48" y="33"/>
                    <a:pt x="52" y="33"/>
                  </a:cubicBezTo>
                  <a:cubicBezTo>
                    <a:pt x="56" y="34"/>
                    <a:pt x="57" y="31"/>
                    <a:pt x="54" y="28"/>
                  </a:cubicBezTo>
                  <a:cubicBezTo>
                    <a:pt x="50" y="25"/>
                    <a:pt x="38" y="24"/>
                    <a:pt x="38" y="19"/>
                  </a:cubicBezTo>
                  <a:cubicBezTo>
                    <a:pt x="37" y="15"/>
                    <a:pt x="16" y="4"/>
                    <a:pt x="6" y="2"/>
                  </a:cubicBezTo>
                  <a:cubicBezTo>
                    <a:pt x="4" y="2"/>
                    <a:pt x="2" y="1"/>
                    <a:pt x="0" y="0"/>
                  </a:cubicBezTo>
                  <a:cubicBezTo>
                    <a:pt x="0" y="51"/>
                    <a:pt x="0" y="51"/>
                    <a:pt x="0" y="51"/>
                  </a:cubicBezTo>
                  <a:cubicBezTo>
                    <a:pt x="2" y="52"/>
                    <a:pt x="5" y="54"/>
                    <a:pt x="9" y="54"/>
                  </a:cubicBezTo>
                  <a:cubicBezTo>
                    <a:pt x="19" y="54"/>
                    <a:pt x="17" y="48"/>
                    <a:pt x="18" y="48"/>
                  </a:cubicBezTo>
                  <a:cubicBezTo>
                    <a:pt x="20" y="48"/>
                    <a:pt x="21" y="45"/>
                    <a:pt x="23" y="42"/>
                  </a:cubicBezTo>
                  <a:cubicBezTo>
                    <a:pt x="25" y="40"/>
                    <a:pt x="35" y="42"/>
                    <a:pt x="40" y="46"/>
                  </a:cubicBezTo>
                  <a:cubicBezTo>
                    <a:pt x="46" y="50"/>
                    <a:pt x="52" y="63"/>
                    <a:pt x="58" y="62"/>
                  </a:cubicBezTo>
                  <a:cubicBezTo>
                    <a:pt x="63" y="61"/>
                    <a:pt x="69" y="65"/>
                    <a:pt x="75" y="65"/>
                  </a:cubicBezTo>
                  <a:cubicBezTo>
                    <a:pt x="80" y="65"/>
                    <a:pt x="75" y="61"/>
                    <a:pt x="73" y="60"/>
                  </a:cubicBezTo>
                  <a:close/>
                  <a:moveTo>
                    <a:pt x="77" y="23"/>
                  </a:moveTo>
                  <a:cubicBezTo>
                    <a:pt x="71" y="26"/>
                    <a:pt x="60" y="21"/>
                    <a:pt x="60" y="24"/>
                  </a:cubicBezTo>
                  <a:cubicBezTo>
                    <a:pt x="60" y="26"/>
                    <a:pt x="67" y="30"/>
                    <a:pt x="73" y="30"/>
                  </a:cubicBezTo>
                </a:path>
              </a:pathLst>
            </a:custGeom>
            <a:grpFill/>
            <a:ln w="3175" cap="flat">
              <a:solidFill>
                <a:schemeClr val="bg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uk-UA"/>
            </a:p>
          </p:txBody>
        </p:sp>
        <p:sp>
          <p:nvSpPr>
            <p:cNvPr id="149" name="Freeform 148"/>
            <p:cNvSpPr>
              <a:spLocks/>
            </p:cNvSpPr>
            <p:nvPr/>
          </p:nvSpPr>
          <p:spPr bwMode="auto">
            <a:xfrm>
              <a:off x="10910338" y="5785984"/>
              <a:ext cx="61913" cy="114300"/>
            </a:xfrm>
            <a:custGeom>
              <a:avLst/>
              <a:gdLst>
                <a:gd name="T0" fmla="*/ 4 w 18"/>
                <a:gd name="T1" fmla="*/ 0 h 33"/>
                <a:gd name="T2" fmla="*/ 2 w 18"/>
                <a:gd name="T3" fmla="*/ 8 h 33"/>
                <a:gd name="T4" fmla="*/ 1 w 18"/>
                <a:gd name="T5" fmla="*/ 18 h 33"/>
                <a:gd name="T6" fmla="*/ 5 w 18"/>
                <a:gd name="T7" fmla="*/ 30 h 33"/>
                <a:gd name="T8" fmla="*/ 17 w 18"/>
                <a:gd name="T9" fmla="*/ 19 h 33"/>
                <a:gd name="T10" fmla="*/ 4 w 18"/>
                <a:gd name="T11" fmla="*/ 0 h 33"/>
              </a:gdLst>
              <a:ahLst/>
              <a:cxnLst>
                <a:cxn ang="0">
                  <a:pos x="T0" y="T1"/>
                </a:cxn>
                <a:cxn ang="0">
                  <a:pos x="T2" y="T3"/>
                </a:cxn>
                <a:cxn ang="0">
                  <a:pos x="T4" y="T5"/>
                </a:cxn>
                <a:cxn ang="0">
                  <a:pos x="T6" y="T7"/>
                </a:cxn>
                <a:cxn ang="0">
                  <a:pos x="T8" y="T9"/>
                </a:cxn>
                <a:cxn ang="0">
                  <a:pos x="T10" y="T11"/>
                </a:cxn>
              </a:cxnLst>
              <a:rect l="0" t="0" r="r" b="b"/>
              <a:pathLst>
                <a:path w="18" h="33">
                  <a:moveTo>
                    <a:pt x="4" y="0"/>
                  </a:moveTo>
                  <a:cubicBezTo>
                    <a:pt x="2" y="0"/>
                    <a:pt x="3" y="4"/>
                    <a:pt x="2" y="8"/>
                  </a:cubicBezTo>
                  <a:cubicBezTo>
                    <a:pt x="0" y="11"/>
                    <a:pt x="1" y="14"/>
                    <a:pt x="1" y="18"/>
                  </a:cubicBezTo>
                  <a:cubicBezTo>
                    <a:pt x="2" y="23"/>
                    <a:pt x="1" y="28"/>
                    <a:pt x="5" y="30"/>
                  </a:cubicBezTo>
                  <a:cubicBezTo>
                    <a:pt x="10" y="33"/>
                    <a:pt x="17" y="25"/>
                    <a:pt x="17" y="19"/>
                  </a:cubicBezTo>
                  <a:cubicBezTo>
                    <a:pt x="18" y="12"/>
                    <a:pt x="6" y="0"/>
                    <a:pt x="4"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0" name="Freeform 149"/>
            <p:cNvSpPr>
              <a:spLocks/>
            </p:cNvSpPr>
            <p:nvPr/>
          </p:nvSpPr>
          <p:spPr bwMode="auto">
            <a:xfrm>
              <a:off x="9872113" y="6384471"/>
              <a:ext cx="207963" cy="409575"/>
            </a:xfrm>
            <a:custGeom>
              <a:avLst/>
              <a:gdLst>
                <a:gd name="T0" fmla="*/ 51 w 60"/>
                <a:gd name="T1" fmla="*/ 3 h 118"/>
                <a:gd name="T2" fmla="*/ 48 w 60"/>
                <a:gd name="T3" fmla="*/ 6 h 118"/>
                <a:gd name="T4" fmla="*/ 47 w 60"/>
                <a:gd name="T5" fmla="*/ 12 h 118"/>
                <a:gd name="T6" fmla="*/ 42 w 60"/>
                <a:gd name="T7" fmla="*/ 15 h 118"/>
                <a:gd name="T8" fmla="*/ 38 w 60"/>
                <a:gd name="T9" fmla="*/ 19 h 118"/>
                <a:gd name="T10" fmla="*/ 38 w 60"/>
                <a:gd name="T11" fmla="*/ 23 h 118"/>
                <a:gd name="T12" fmla="*/ 32 w 60"/>
                <a:gd name="T13" fmla="*/ 28 h 118"/>
                <a:gd name="T14" fmla="*/ 20 w 60"/>
                <a:gd name="T15" fmla="*/ 34 h 118"/>
                <a:gd name="T16" fmla="*/ 10 w 60"/>
                <a:gd name="T17" fmla="*/ 36 h 118"/>
                <a:gd name="T18" fmla="*/ 7 w 60"/>
                <a:gd name="T19" fmla="*/ 46 h 118"/>
                <a:gd name="T20" fmla="*/ 8 w 60"/>
                <a:gd name="T21" fmla="*/ 61 h 118"/>
                <a:gd name="T22" fmla="*/ 6 w 60"/>
                <a:gd name="T23" fmla="*/ 77 h 118"/>
                <a:gd name="T24" fmla="*/ 3 w 60"/>
                <a:gd name="T25" fmla="*/ 96 h 118"/>
                <a:gd name="T26" fmla="*/ 8 w 60"/>
                <a:gd name="T27" fmla="*/ 112 h 118"/>
                <a:gd name="T28" fmla="*/ 22 w 60"/>
                <a:gd name="T29" fmla="*/ 115 h 118"/>
                <a:gd name="T30" fmla="*/ 31 w 60"/>
                <a:gd name="T31" fmla="*/ 112 h 118"/>
                <a:gd name="T32" fmla="*/ 42 w 60"/>
                <a:gd name="T33" fmla="*/ 78 h 118"/>
                <a:gd name="T34" fmla="*/ 51 w 60"/>
                <a:gd name="T35" fmla="*/ 47 h 118"/>
                <a:gd name="T36" fmla="*/ 53 w 60"/>
                <a:gd name="T37" fmla="*/ 38 h 118"/>
                <a:gd name="T38" fmla="*/ 55 w 60"/>
                <a:gd name="T39" fmla="*/ 33 h 118"/>
                <a:gd name="T40" fmla="*/ 59 w 60"/>
                <a:gd name="T41" fmla="*/ 32 h 118"/>
                <a:gd name="T42" fmla="*/ 56 w 60"/>
                <a:gd name="T43" fmla="*/ 17 h 118"/>
                <a:gd name="T44" fmla="*/ 51 w 60"/>
                <a:gd name="T45"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118">
                  <a:moveTo>
                    <a:pt x="51" y="3"/>
                  </a:moveTo>
                  <a:cubicBezTo>
                    <a:pt x="50" y="0"/>
                    <a:pt x="49" y="5"/>
                    <a:pt x="48" y="6"/>
                  </a:cubicBezTo>
                  <a:cubicBezTo>
                    <a:pt x="47" y="7"/>
                    <a:pt x="46" y="10"/>
                    <a:pt x="47" y="12"/>
                  </a:cubicBezTo>
                  <a:cubicBezTo>
                    <a:pt x="47" y="13"/>
                    <a:pt x="44" y="15"/>
                    <a:pt x="42" y="15"/>
                  </a:cubicBezTo>
                  <a:cubicBezTo>
                    <a:pt x="40" y="15"/>
                    <a:pt x="37" y="16"/>
                    <a:pt x="38" y="19"/>
                  </a:cubicBezTo>
                  <a:cubicBezTo>
                    <a:pt x="39" y="21"/>
                    <a:pt x="36" y="21"/>
                    <a:pt x="38" y="23"/>
                  </a:cubicBezTo>
                  <a:cubicBezTo>
                    <a:pt x="39" y="25"/>
                    <a:pt x="35" y="28"/>
                    <a:pt x="32" y="28"/>
                  </a:cubicBezTo>
                  <a:cubicBezTo>
                    <a:pt x="28" y="28"/>
                    <a:pt x="24" y="34"/>
                    <a:pt x="20" y="34"/>
                  </a:cubicBezTo>
                  <a:cubicBezTo>
                    <a:pt x="17" y="33"/>
                    <a:pt x="13" y="36"/>
                    <a:pt x="10" y="36"/>
                  </a:cubicBezTo>
                  <a:cubicBezTo>
                    <a:pt x="7" y="35"/>
                    <a:pt x="9" y="42"/>
                    <a:pt x="7" y="46"/>
                  </a:cubicBezTo>
                  <a:cubicBezTo>
                    <a:pt x="4" y="51"/>
                    <a:pt x="6" y="56"/>
                    <a:pt x="8" y="61"/>
                  </a:cubicBezTo>
                  <a:cubicBezTo>
                    <a:pt x="10" y="66"/>
                    <a:pt x="12" y="70"/>
                    <a:pt x="6" y="77"/>
                  </a:cubicBezTo>
                  <a:cubicBezTo>
                    <a:pt x="0" y="84"/>
                    <a:pt x="1" y="92"/>
                    <a:pt x="3" y="96"/>
                  </a:cubicBezTo>
                  <a:cubicBezTo>
                    <a:pt x="5" y="101"/>
                    <a:pt x="5" y="108"/>
                    <a:pt x="8" y="112"/>
                  </a:cubicBezTo>
                  <a:cubicBezTo>
                    <a:pt x="11" y="115"/>
                    <a:pt x="20" y="118"/>
                    <a:pt x="22" y="115"/>
                  </a:cubicBezTo>
                  <a:cubicBezTo>
                    <a:pt x="25" y="113"/>
                    <a:pt x="28" y="116"/>
                    <a:pt x="31" y="112"/>
                  </a:cubicBezTo>
                  <a:cubicBezTo>
                    <a:pt x="33" y="109"/>
                    <a:pt x="38" y="90"/>
                    <a:pt x="42" y="78"/>
                  </a:cubicBezTo>
                  <a:cubicBezTo>
                    <a:pt x="46" y="66"/>
                    <a:pt x="52" y="50"/>
                    <a:pt x="51" y="47"/>
                  </a:cubicBezTo>
                  <a:cubicBezTo>
                    <a:pt x="51" y="44"/>
                    <a:pt x="54" y="42"/>
                    <a:pt x="53" y="38"/>
                  </a:cubicBezTo>
                  <a:cubicBezTo>
                    <a:pt x="51" y="34"/>
                    <a:pt x="53" y="30"/>
                    <a:pt x="55" y="33"/>
                  </a:cubicBezTo>
                  <a:cubicBezTo>
                    <a:pt x="56" y="36"/>
                    <a:pt x="59" y="36"/>
                    <a:pt x="59" y="32"/>
                  </a:cubicBezTo>
                  <a:cubicBezTo>
                    <a:pt x="60" y="28"/>
                    <a:pt x="57" y="22"/>
                    <a:pt x="56" y="17"/>
                  </a:cubicBezTo>
                  <a:cubicBezTo>
                    <a:pt x="56" y="11"/>
                    <a:pt x="51" y="6"/>
                    <a:pt x="51"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1" name="Freeform 150"/>
            <p:cNvSpPr>
              <a:spLocks noEditPoints="1"/>
            </p:cNvSpPr>
            <p:nvPr/>
          </p:nvSpPr>
          <p:spPr bwMode="auto">
            <a:xfrm>
              <a:off x="9865763" y="5511346"/>
              <a:ext cx="333375" cy="204788"/>
            </a:xfrm>
            <a:custGeom>
              <a:avLst/>
              <a:gdLst>
                <a:gd name="T0" fmla="*/ 68 w 96"/>
                <a:gd name="T1" fmla="*/ 3 h 59"/>
                <a:gd name="T2" fmla="*/ 52 w 96"/>
                <a:gd name="T3" fmla="*/ 3 h 59"/>
                <a:gd name="T4" fmla="*/ 40 w 96"/>
                <a:gd name="T5" fmla="*/ 14 h 59"/>
                <a:gd name="T6" fmla="*/ 34 w 96"/>
                <a:gd name="T7" fmla="*/ 16 h 59"/>
                <a:gd name="T8" fmla="*/ 23 w 96"/>
                <a:gd name="T9" fmla="*/ 15 h 59"/>
                <a:gd name="T10" fmla="*/ 13 w 96"/>
                <a:gd name="T11" fmla="*/ 14 h 59"/>
                <a:gd name="T12" fmla="*/ 7 w 96"/>
                <a:gd name="T13" fmla="*/ 13 h 59"/>
                <a:gd name="T14" fmla="*/ 4 w 96"/>
                <a:gd name="T15" fmla="*/ 16 h 59"/>
                <a:gd name="T16" fmla="*/ 4 w 96"/>
                <a:gd name="T17" fmla="*/ 20 h 59"/>
                <a:gd name="T18" fmla="*/ 0 w 96"/>
                <a:gd name="T19" fmla="*/ 22 h 59"/>
                <a:gd name="T20" fmla="*/ 1 w 96"/>
                <a:gd name="T21" fmla="*/ 27 h 59"/>
                <a:gd name="T22" fmla="*/ 3 w 96"/>
                <a:gd name="T23" fmla="*/ 40 h 59"/>
                <a:gd name="T24" fmla="*/ 6 w 96"/>
                <a:gd name="T25" fmla="*/ 52 h 59"/>
                <a:gd name="T26" fmla="*/ 20 w 96"/>
                <a:gd name="T27" fmla="*/ 50 h 59"/>
                <a:gd name="T28" fmla="*/ 31 w 96"/>
                <a:gd name="T29" fmla="*/ 47 h 59"/>
                <a:gd name="T30" fmla="*/ 40 w 96"/>
                <a:gd name="T31" fmla="*/ 42 h 59"/>
                <a:gd name="T32" fmla="*/ 48 w 96"/>
                <a:gd name="T33" fmla="*/ 41 h 59"/>
                <a:gd name="T34" fmla="*/ 54 w 96"/>
                <a:gd name="T35" fmla="*/ 37 h 59"/>
                <a:gd name="T36" fmla="*/ 71 w 96"/>
                <a:gd name="T37" fmla="*/ 31 h 59"/>
                <a:gd name="T38" fmla="*/ 79 w 96"/>
                <a:gd name="T39" fmla="*/ 23 h 59"/>
                <a:gd name="T40" fmla="*/ 86 w 96"/>
                <a:gd name="T41" fmla="*/ 21 h 59"/>
                <a:gd name="T42" fmla="*/ 76 w 96"/>
                <a:gd name="T43" fmla="*/ 0 h 59"/>
                <a:gd name="T44" fmla="*/ 68 w 96"/>
                <a:gd name="T45" fmla="*/ 3 h 59"/>
                <a:gd name="T46" fmla="*/ 88 w 96"/>
                <a:gd name="T47" fmla="*/ 56 h 59"/>
                <a:gd name="T48" fmla="*/ 96 w 96"/>
                <a:gd name="T49" fmla="*/ 54 h 59"/>
                <a:gd name="T50" fmla="*/ 88 w 96"/>
                <a:gd name="T51" fmla="*/ 5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6" h="59">
                  <a:moveTo>
                    <a:pt x="68" y="3"/>
                  </a:moveTo>
                  <a:cubicBezTo>
                    <a:pt x="64" y="3"/>
                    <a:pt x="53" y="3"/>
                    <a:pt x="52" y="3"/>
                  </a:cubicBezTo>
                  <a:cubicBezTo>
                    <a:pt x="51" y="4"/>
                    <a:pt x="41" y="11"/>
                    <a:pt x="40" y="14"/>
                  </a:cubicBezTo>
                  <a:cubicBezTo>
                    <a:pt x="38" y="17"/>
                    <a:pt x="36" y="18"/>
                    <a:pt x="34" y="16"/>
                  </a:cubicBezTo>
                  <a:cubicBezTo>
                    <a:pt x="32" y="15"/>
                    <a:pt x="24" y="15"/>
                    <a:pt x="23" y="15"/>
                  </a:cubicBezTo>
                  <a:cubicBezTo>
                    <a:pt x="22" y="14"/>
                    <a:pt x="16" y="13"/>
                    <a:pt x="13" y="14"/>
                  </a:cubicBezTo>
                  <a:cubicBezTo>
                    <a:pt x="10" y="14"/>
                    <a:pt x="8" y="12"/>
                    <a:pt x="7" y="13"/>
                  </a:cubicBezTo>
                  <a:cubicBezTo>
                    <a:pt x="6" y="13"/>
                    <a:pt x="4" y="15"/>
                    <a:pt x="4" y="16"/>
                  </a:cubicBezTo>
                  <a:cubicBezTo>
                    <a:pt x="3" y="17"/>
                    <a:pt x="4" y="19"/>
                    <a:pt x="4" y="20"/>
                  </a:cubicBezTo>
                  <a:cubicBezTo>
                    <a:pt x="4" y="20"/>
                    <a:pt x="2" y="21"/>
                    <a:pt x="0" y="22"/>
                  </a:cubicBezTo>
                  <a:cubicBezTo>
                    <a:pt x="1" y="24"/>
                    <a:pt x="1" y="26"/>
                    <a:pt x="1" y="27"/>
                  </a:cubicBezTo>
                  <a:cubicBezTo>
                    <a:pt x="0" y="30"/>
                    <a:pt x="1" y="36"/>
                    <a:pt x="3" y="40"/>
                  </a:cubicBezTo>
                  <a:cubicBezTo>
                    <a:pt x="6" y="44"/>
                    <a:pt x="5" y="50"/>
                    <a:pt x="6" y="52"/>
                  </a:cubicBezTo>
                  <a:cubicBezTo>
                    <a:pt x="7" y="53"/>
                    <a:pt x="16" y="53"/>
                    <a:pt x="20" y="50"/>
                  </a:cubicBezTo>
                  <a:cubicBezTo>
                    <a:pt x="25" y="47"/>
                    <a:pt x="28" y="47"/>
                    <a:pt x="31" y="47"/>
                  </a:cubicBezTo>
                  <a:cubicBezTo>
                    <a:pt x="34" y="47"/>
                    <a:pt x="39" y="44"/>
                    <a:pt x="40" y="42"/>
                  </a:cubicBezTo>
                  <a:cubicBezTo>
                    <a:pt x="41" y="41"/>
                    <a:pt x="46" y="41"/>
                    <a:pt x="48" y="41"/>
                  </a:cubicBezTo>
                  <a:cubicBezTo>
                    <a:pt x="50" y="41"/>
                    <a:pt x="52" y="39"/>
                    <a:pt x="54" y="37"/>
                  </a:cubicBezTo>
                  <a:cubicBezTo>
                    <a:pt x="56" y="35"/>
                    <a:pt x="63" y="34"/>
                    <a:pt x="71" y="31"/>
                  </a:cubicBezTo>
                  <a:cubicBezTo>
                    <a:pt x="79" y="29"/>
                    <a:pt x="77" y="25"/>
                    <a:pt x="79" y="23"/>
                  </a:cubicBezTo>
                  <a:cubicBezTo>
                    <a:pt x="80" y="21"/>
                    <a:pt x="82" y="22"/>
                    <a:pt x="86" y="21"/>
                  </a:cubicBezTo>
                  <a:cubicBezTo>
                    <a:pt x="82" y="13"/>
                    <a:pt x="78" y="5"/>
                    <a:pt x="76" y="0"/>
                  </a:cubicBezTo>
                  <a:cubicBezTo>
                    <a:pt x="72" y="1"/>
                    <a:pt x="69" y="2"/>
                    <a:pt x="68" y="3"/>
                  </a:cubicBezTo>
                  <a:close/>
                  <a:moveTo>
                    <a:pt x="88" y="56"/>
                  </a:moveTo>
                  <a:cubicBezTo>
                    <a:pt x="90" y="59"/>
                    <a:pt x="95" y="55"/>
                    <a:pt x="96" y="54"/>
                  </a:cubicBezTo>
                  <a:cubicBezTo>
                    <a:pt x="96" y="53"/>
                    <a:pt x="84" y="53"/>
                    <a:pt x="88" y="5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2" name="Freeform 151"/>
            <p:cNvSpPr>
              <a:spLocks noEditPoints="1"/>
            </p:cNvSpPr>
            <p:nvPr/>
          </p:nvSpPr>
          <p:spPr bwMode="auto">
            <a:xfrm>
              <a:off x="11808863" y="6359071"/>
              <a:ext cx="1146175" cy="1022350"/>
            </a:xfrm>
            <a:custGeom>
              <a:avLst/>
              <a:gdLst>
                <a:gd name="T0" fmla="*/ 326 w 330"/>
                <a:gd name="T1" fmla="*/ 128 h 294"/>
                <a:gd name="T2" fmla="*/ 312 w 330"/>
                <a:gd name="T3" fmla="*/ 114 h 294"/>
                <a:gd name="T4" fmla="*/ 302 w 330"/>
                <a:gd name="T5" fmla="*/ 100 h 294"/>
                <a:gd name="T6" fmla="*/ 293 w 330"/>
                <a:gd name="T7" fmla="*/ 89 h 294"/>
                <a:gd name="T8" fmla="*/ 269 w 330"/>
                <a:gd name="T9" fmla="*/ 66 h 294"/>
                <a:gd name="T10" fmla="*/ 262 w 330"/>
                <a:gd name="T11" fmla="*/ 38 h 294"/>
                <a:gd name="T12" fmla="*/ 247 w 330"/>
                <a:gd name="T13" fmla="*/ 24 h 294"/>
                <a:gd name="T14" fmla="*/ 235 w 330"/>
                <a:gd name="T15" fmla="*/ 7 h 294"/>
                <a:gd name="T16" fmla="*/ 231 w 330"/>
                <a:gd name="T17" fmla="*/ 37 h 294"/>
                <a:gd name="T18" fmla="*/ 212 w 330"/>
                <a:gd name="T19" fmla="*/ 55 h 294"/>
                <a:gd name="T20" fmla="*/ 189 w 330"/>
                <a:gd name="T21" fmla="*/ 42 h 294"/>
                <a:gd name="T22" fmla="*/ 185 w 330"/>
                <a:gd name="T23" fmla="*/ 25 h 294"/>
                <a:gd name="T24" fmla="*/ 191 w 330"/>
                <a:gd name="T25" fmla="*/ 12 h 294"/>
                <a:gd name="T26" fmla="*/ 179 w 330"/>
                <a:gd name="T27" fmla="*/ 14 h 294"/>
                <a:gd name="T28" fmla="*/ 158 w 330"/>
                <a:gd name="T29" fmla="*/ 10 h 294"/>
                <a:gd name="T30" fmla="*/ 138 w 330"/>
                <a:gd name="T31" fmla="*/ 23 h 294"/>
                <a:gd name="T32" fmla="*/ 131 w 330"/>
                <a:gd name="T33" fmla="*/ 37 h 294"/>
                <a:gd name="T34" fmla="*/ 119 w 330"/>
                <a:gd name="T35" fmla="*/ 31 h 294"/>
                <a:gd name="T36" fmla="*/ 105 w 330"/>
                <a:gd name="T37" fmla="*/ 33 h 294"/>
                <a:gd name="T38" fmla="*/ 94 w 330"/>
                <a:gd name="T39" fmla="*/ 39 h 294"/>
                <a:gd name="T40" fmla="*/ 87 w 330"/>
                <a:gd name="T41" fmla="*/ 53 h 294"/>
                <a:gd name="T42" fmla="*/ 75 w 330"/>
                <a:gd name="T43" fmla="*/ 54 h 294"/>
                <a:gd name="T44" fmla="*/ 49 w 330"/>
                <a:gd name="T45" fmla="*/ 79 h 294"/>
                <a:gd name="T46" fmla="*/ 24 w 330"/>
                <a:gd name="T47" fmla="*/ 87 h 294"/>
                <a:gd name="T48" fmla="*/ 9 w 330"/>
                <a:gd name="T49" fmla="*/ 93 h 294"/>
                <a:gd name="T50" fmla="*/ 4 w 330"/>
                <a:gd name="T51" fmla="*/ 121 h 294"/>
                <a:gd name="T52" fmla="*/ 6 w 330"/>
                <a:gd name="T53" fmla="*/ 133 h 294"/>
                <a:gd name="T54" fmla="*/ 15 w 330"/>
                <a:gd name="T55" fmla="*/ 162 h 294"/>
                <a:gd name="T56" fmla="*/ 16 w 330"/>
                <a:gd name="T57" fmla="*/ 198 h 294"/>
                <a:gd name="T58" fmla="*/ 40 w 330"/>
                <a:gd name="T59" fmla="*/ 210 h 294"/>
                <a:gd name="T60" fmla="*/ 74 w 330"/>
                <a:gd name="T61" fmla="*/ 200 h 294"/>
                <a:gd name="T62" fmla="*/ 112 w 330"/>
                <a:gd name="T63" fmla="*/ 186 h 294"/>
                <a:gd name="T64" fmla="*/ 156 w 330"/>
                <a:gd name="T65" fmla="*/ 183 h 294"/>
                <a:gd name="T66" fmla="*/ 171 w 330"/>
                <a:gd name="T67" fmla="*/ 192 h 294"/>
                <a:gd name="T68" fmla="*/ 187 w 330"/>
                <a:gd name="T69" fmla="*/ 205 h 294"/>
                <a:gd name="T70" fmla="*/ 198 w 330"/>
                <a:gd name="T71" fmla="*/ 203 h 294"/>
                <a:gd name="T72" fmla="*/ 205 w 330"/>
                <a:gd name="T73" fmla="*/ 207 h 294"/>
                <a:gd name="T74" fmla="*/ 217 w 330"/>
                <a:gd name="T75" fmla="*/ 226 h 294"/>
                <a:gd name="T76" fmla="*/ 245 w 330"/>
                <a:gd name="T77" fmla="*/ 246 h 294"/>
                <a:gd name="T78" fmla="*/ 260 w 330"/>
                <a:gd name="T79" fmla="*/ 244 h 294"/>
                <a:gd name="T80" fmla="*/ 270 w 330"/>
                <a:gd name="T81" fmla="*/ 249 h 294"/>
                <a:gd name="T82" fmla="*/ 298 w 330"/>
                <a:gd name="T83" fmla="*/ 236 h 294"/>
                <a:gd name="T84" fmla="*/ 316 w 330"/>
                <a:gd name="T85" fmla="*/ 190 h 294"/>
                <a:gd name="T86" fmla="*/ 327 w 330"/>
                <a:gd name="T87" fmla="*/ 163 h 294"/>
                <a:gd name="T88" fmla="*/ 149 w 330"/>
                <a:gd name="T89" fmla="*/ 8 h 294"/>
                <a:gd name="T90" fmla="*/ 189 w 330"/>
                <a:gd name="T91" fmla="*/ 219 h 294"/>
                <a:gd name="T92" fmla="*/ 270 w 330"/>
                <a:gd name="T93" fmla="*/ 269 h 294"/>
                <a:gd name="T94" fmla="*/ 271 w 330"/>
                <a:gd name="T95" fmla="*/ 293 h 294"/>
                <a:gd name="T96" fmla="*/ 282 w 330"/>
                <a:gd name="T97" fmla="*/ 287 h 294"/>
                <a:gd name="T98" fmla="*/ 270 w 330"/>
                <a:gd name="T99" fmla="*/ 26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0" h="294">
                  <a:moveTo>
                    <a:pt x="328" y="148"/>
                  </a:moveTo>
                  <a:cubicBezTo>
                    <a:pt x="329" y="147"/>
                    <a:pt x="327" y="141"/>
                    <a:pt x="326" y="142"/>
                  </a:cubicBezTo>
                  <a:cubicBezTo>
                    <a:pt x="325" y="143"/>
                    <a:pt x="325" y="133"/>
                    <a:pt x="326" y="128"/>
                  </a:cubicBezTo>
                  <a:cubicBezTo>
                    <a:pt x="327" y="124"/>
                    <a:pt x="326" y="124"/>
                    <a:pt x="324" y="127"/>
                  </a:cubicBezTo>
                  <a:cubicBezTo>
                    <a:pt x="321" y="129"/>
                    <a:pt x="319" y="122"/>
                    <a:pt x="318" y="121"/>
                  </a:cubicBezTo>
                  <a:cubicBezTo>
                    <a:pt x="318" y="119"/>
                    <a:pt x="315" y="114"/>
                    <a:pt x="312" y="114"/>
                  </a:cubicBezTo>
                  <a:cubicBezTo>
                    <a:pt x="309" y="115"/>
                    <a:pt x="311" y="110"/>
                    <a:pt x="308" y="111"/>
                  </a:cubicBezTo>
                  <a:cubicBezTo>
                    <a:pt x="305" y="111"/>
                    <a:pt x="305" y="107"/>
                    <a:pt x="305" y="102"/>
                  </a:cubicBezTo>
                  <a:cubicBezTo>
                    <a:pt x="306" y="98"/>
                    <a:pt x="303" y="101"/>
                    <a:pt x="302" y="100"/>
                  </a:cubicBezTo>
                  <a:cubicBezTo>
                    <a:pt x="301" y="98"/>
                    <a:pt x="300" y="99"/>
                    <a:pt x="298" y="100"/>
                  </a:cubicBezTo>
                  <a:cubicBezTo>
                    <a:pt x="296" y="101"/>
                    <a:pt x="295" y="96"/>
                    <a:pt x="296" y="95"/>
                  </a:cubicBezTo>
                  <a:cubicBezTo>
                    <a:pt x="296" y="93"/>
                    <a:pt x="295" y="91"/>
                    <a:pt x="293" y="89"/>
                  </a:cubicBezTo>
                  <a:cubicBezTo>
                    <a:pt x="290" y="87"/>
                    <a:pt x="290" y="85"/>
                    <a:pt x="290" y="83"/>
                  </a:cubicBezTo>
                  <a:cubicBezTo>
                    <a:pt x="290" y="80"/>
                    <a:pt x="275" y="73"/>
                    <a:pt x="271" y="72"/>
                  </a:cubicBezTo>
                  <a:cubicBezTo>
                    <a:pt x="268" y="71"/>
                    <a:pt x="271" y="68"/>
                    <a:pt x="269" y="66"/>
                  </a:cubicBezTo>
                  <a:cubicBezTo>
                    <a:pt x="268" y="65"/>
                    <a:pt x="267" y="60"/>
                    <a:pt x="267" y="57"/>
                  </a:cubicBezTo>
                  <a:cubicBezTo>
                    <a:pt x="267" y="53"/>
                    <a:pt x="262" y="51"/>
                    <a:pt x="263" y="48"/>
                  </a:cubicBezTo>
                  <a:cubicBezTo>
                    <a:pt x="263" y="45"/>
                    <a:pt x="261" y="42"/>
                    <a:pt x="262" y="38"/>
                  </a:cubicBezTo>
                  <a:cubicBezTo>
                    <a:pt x="262" y="35"/>
                    <a:pt x="256" y="34"/>
                    <a:pt x="256" y="32"/>
                  </a:cubicBezTo>
                  <a:cubicBezTo>
                    <a:pt x="256" y="30"/>
                    <a:pt x="253" y="32"/>
                    <a:pt x="250" y="32"/>
                  </a:cubicBezTo>
                  <a:cubicBezTo>
                    <a:pt x="247" y="32"/>
                    <a:pt x="247" y="28"/>
                    <a:pt x="247" y="24"/>
                  </a:cubicBezTo>
                  <a:cubicBezTo>
                    <a:pt x="248" y="20"/>
                    <a:pt x="246" y="13"/>
                    <a:pt x="244" y="11"/>
                  </a:cubicBezTo>
                  <a:cubicBezTo>
                    <a:pt x="241" y="9"/>
                    <a:pt x="241" y="2"/>
                    <a:pt x="240" y="1"/>
                  </a:cubicBezTo>
                  <a:cubicBezTo>
                    <a:pt x="239" y="0"/>
                    <a:pt x="234" y="5"/>
                    <a:pt x="235" y="7"/>
                  </a:cubicBezTo>
                  <a:cubicBezTo>
                    <a:pt x="235" y="10"/>
                    <a:pt x="234" y="12"/>
                    <a:pt x="233" y="14"/>
                  </a:cubicBezTo>
                  <a:cubicBezTo>
                    <a:pt x="231" y="15"/>
                    <a:pt x="234" y="21"/>
                    <a:pt x="232" y="23"/>
                  </a:cubicBezTo>
                  <a:cubicBezTo>
                    <a:pt x="229" y="25"/>
                    <a:pt x="231" y="32"/>
                    <a:pt x="231" y="37"/>
                  </a:cubicBezTo>
                  <a:cubicBezTo>
                    <a:pt x="230" y="41"/>
                    <a:pt x="230" y="46"/>
                    <a:pt x="228" y="49"/>
                  </a:cubicBezTo>
                  <a:cubicBezTo>
                    <a:pt x="226" y="52"/>
                    <a:pt x="226" y="57"/>
                    <a:pt x="222" y="59"/>
                  </a:cubicBezTo>
                  <a:cubicBezTo>
                    <a:pt x="217" y="60"/>
                    <a:pt x="212" y="57"/>
                    <a:pt x="212" y="55"/>
                  </a:cubicBezTo>
                  <a:cubicBezTo>
                    <a:pt x="212" y="52"/>
                    <a:pt x="207" y="51"/>
                    <a:pt x="205" y="51"/>
                  </a:cubicBezTo>
                  <a:cubicBezTo>
                    <a:pt x="202" y="52"/>
                    <a:pt x="201" y="48"/>
                    <a:pt x="197" y="45"/>
                  </a:cubicBezTo>
                  <a:cubicBezTo>
                    <a:pt x="193" y="42"/>
                    <a:pt x="190" y="46"/>
                    <a:pt x="189" y="42"/>
                  </a:cubicBezTo>
                  <a:cubicBezTo>
                    <a:pt x="187" y="39"/>
                    <a:pt x="186" y="38"/>
                    <a:pt x="183" y="36"/>
                  </a:cubicBezTo>
                  <a:cubicBezTo>
                    <a:pt x="180" y="34"/>
                    <a:pt x="181" y="34"/>
                    <a:pt x="184" y="32"/>
                  </a:cubicBezTo>
                  <a:cubicBezTo>
                    <a:pt x="187" y="30"/>
                    <a:pt x="186" y="28"/>
                    <a:pt x="185" y="25"/>
                  </a:cubicBezTo>
                  <a:cubicBezTo>
                    <a:pt x="183" y="23"/>
                    <a:pt x="186" y="24"/>
                    <a:pt x="190" y="22"/>
                  </a:cubicBezTo>
                  <a:cubicBezTo>
                    <a:pt x="193" y="20"/>
                    <a:pt x="190" y="17"/>
                    <a:pt x="192" y="16"/>
                  </a:cubicBezTo>
                  <a:cubicBezTo>
                    <a:pt x="195" y="15"/>
                    <a:pt x="194" y="13"/>
                    <a:pt x="191" y="12"/>
                  </a:cubicBezTo>
                  <a:cubicBezTo>
                    <a:pt x="188" y="12"/>
                    <a:pt x="189" y="15"/>
                    <a:pt x="188" y="16"/>
                  </a:cubicBezTo>
                  <a:cubicBezTo>
                    <a:pt x="187" y="16"/>
                    <a:pt x="186" y="11"/>
                    <a:pt x="185" y="11"/>
                  </a:cubicBezTo>
                  <a:cubicBezTo>
                    <a:pt x="184" y="11"/>
                    <a:pt x="180" y="16"/>
                    <a:pt x="179" y="14"/>
                  </a:cubicBezTo>
                  <a:cubicBezTo>
                    <a:pt x="177" y="11"/>
                    <a:pt x="167" y="9"/>
                    <a:pt x="163" y="9"/>
                  </a:cubicBezTo>
                  <a:cubicBezTo>
                    <a:pt x="159" y="8"/>
                    <a:pt x="158" y="3"/>
                    <a:pt x="155" y="4"/>
                  </a:cubicBezTo>
                  <a:cubicBezTo>
                    <a:pt x="153" y="5"/>
                    <a:pt x="156" y="7"/>
                    <a:pt x="158" y="10"/>
                  </a:cubicBezTo>
                  <a:cubicBezTo>
                    <a:pt x="161" y="12"/>
                    <a:pt x="150" y="14"/>
                    <a:pt x="146" y="13"/>
                  </a:cubicBezTo>
                  <a:cubicBezTo>
                    <a:pt x="143" y="12"/>
                    <a:pt x="147" y="16"/>
                    <a:pt x="144" y="16"/>
                  </a:cubicBezTo>
                  <a:cubicBezTo>
                    <a:pt x="141" y="16"/>
                    <a:pt x="140" y="21"/>
                    <a:pt x="138" y="23"/>
                  </a:cubicBezTo>
                  <a:cubicBezTo>
                    <a:pt x="136" y="26"/>
                    <a:pt x="137" y="27"/>
                    <a:pt x="135" y="29"/>
                  </a:cubicBezTo>
                  <a:cubicBezTo>
                    <a:pt x="132" y="30"/>
                    <a:pt x="132" y="32"/>
                    <a:pt x="135" y="36"/>
                  </a:cubicBezTo>
                  <a:cubicBezTo>
                    <a:pt x="138" y="39"/>
                    <a:pt x="134" y="39"/>
                    <a:pt x="131" y="37"/>
                  </a:cubicBezTo>
                  <a:cubicBezTo>
                    <a:pt x="128" y="34"/>
                    <a:pt x="126" y="34"/>
                    <a:pt x="126" y="37"/>
                  </a:cubicBezTo>
                  <a:cubicBezTo>
                    <a:pt x="126" y="40"/>
                    <a:pt x="123" y="39"/>
                    <a:pt x="123" y="35"/>
                  </a:cubicBezTo>
                  <a:cubicBezTo>
                    <a:pt x="124" y="32"/>
                    <a:pt x="120" y="33"/>
                    <a:pt x="119" y="31"/>
                  </a:cubicBezTo>
                  <a:cubicBezTo>
                    <a:pt x="118" y="29"/>
                    <a:pt x="114" y="26"/>
                    <a:pt x="112" y="26"/>
                  </a:cubicBezTo>
                  <a:cubicBezTo>
                    <a:pt x="110" y="27"/>
                    <a:pt x="110" y="29"/>
                    <a:pt x="107" y="29"/>
                  </a:cubicBezTo>
                  <a:cubicBezTo>
                    <a:pt x="105" y="29"/>
                    <a:pt x="105" y="30"/>
                    <a:pt x="105" y="33"/>
                  </a:cubicBezTo>
                  <a:cubicBezTo>
                    <a:pt x="105" y="35"/>
                    <a:pt x="101" y="33"/>
                    <a:pt x="99" y="33"/>
                  </a:cubicBezTo>
                  <a:cubicBezTo>
                    <a:pt x="96" y="33"/>
                    <a:pt x="99" y="36"/>
                    <a:pt x="97" y="37"/>
                  </a:cubicBezTo>
                  <a:cubicBezTo>
                    <a:pt x="96" y="37"/>
                    <a:pt x="96" y="39"/>
                    <a:pt x="94" y="39"/>
                  </a:cubicBezTo>
                  <a:cubicBezTo>
                    <a:pt x="91" y="39"/>
                    <a:pt x="92" y="44"/>
                    <a:pt x="92" y="47"/>
                  </a:cubicBezTo>
                  <a:cubicBezTo>
                    <a:pt x="92" y="50"/>
                    <a:pt x="88" y="46"/>
                    <a:pt x="86" y="47"/>
                  </a:cubicBezTo>
                  <a:cubicBezTo>
                    <a:pt x="84" y="47"/>
                    <a:pt x="87" y="50"/>
                    <a:pt x="87" y="53"/>
                  </a:cubicBezTo>
                  <a:cubicBezTo>
                    <a:pt x="88" y="56"/>
                    <a:pt x="86" y="55"/>
                    <a:pt x="85" y="57"/>
                  </a:cubicBezTo>
                  <a:cubicBezTo>
                    <a:pt x="84" y="58"/>
                    <a:pt x="82" y="53"/>
                    <a:pt x="82" y="51"/>
                  </a:cubicBezTo>
                  <a:cubicBezTo>
                    <a:pt x="82" y="48"/>
                    <a:pt x="79" y="50"/>
                    <a:pt x="75" y="54"/>
                  </a:cubicBezTo>
                  <a:cubicBezTo>
                    <a:pt x="72" y="57"/>
                    <a:pt x="76" y="62"/>
                    <a:pt x="75" y="63"/>
                  </a:cubicBezTo>
                  <a:cubicBezTo>
                    <a:pt x="74" y="64"/>
                    <a:pt x="67" y="70"/>
                    <a:pt x="63" y="75"/>
                  </a:cubicBezTo>
                  <a:cubicBezTo>
                    <a:pt x="60" y="79"/>
                    <a:pt x="52" y="77"/>
                    <a:pt x="49" y="79"/>
                  </a:cubicBezTo>
                  <a:cubicBezTo>
                    <a:pt x="47" y="81"/>
                    <a:pt x="44" y="79"/>
                    <a:pt x="41" y="81"/>
                  </a:cubicBezTo>
                  <a:cubicBezTo>
                    <a:pt x="39" y="83"/>
                    <a:pt x="34" y="87"/>
                    <a:pt x="34" y="85"/>
                  </a:cubicBezTo>
                  <a:cubicBezTo>
                    <a:pt x="33" y="82"/>
                    <a:pt x="27" y="84"/>
                    <a:pt x="24" y="87"/>
                  </a:cubicBezTo>
                  <a:cubicBezTo>
                    <a:pt x="21" y="90"/>
                    <a:pt x="17" y="92"/>
                    <a:pt x="14" y="92"/>
                  </a:cubicBezTo>
                  <a:cubicBezTo>
                    <a:pt x="11" y="93"/>
                    <a:pt x="11" y="97"/>
                    <a:pt x="10" y="98"/>
                  </a:cubicBezTo>
                  <a:cubicBezTo>
                    <a:pt x="9" y="99"/>
                    <a:pt x="9" y="95"/>
                    <a:pt x="9" y="93"/>
                  </a:cubicBezTo>
                  <a:cubicBezTo>
                    <a:pt x="9" y="92"/>
                    <a:pt x="6" y="95"/>
                    <a:pt x="5" y="99"/>
                  </a:cubicBezTo>
                  <a:cubicBezTo>
                    <a:pt x="4" y="103"/>
                    <a:pt x="8" y="104"/>
                    <a:pt x="5" y="108"/>
                  </a:cubicBezTo>
                  <a:cubicBezTo>
                    <a:pt x="3" y="112"/>
                    <a:pt x="0" y="116"/>
                    <a:pt x="4" y="121"/>
                  </a:cubicBezTo>
                  <a:cubicBezTo>
                    <a:pt x="8" y="126"/>
                    <a:pt x="10" y="129"/>
                    <a:pt x="8" y="132"/>
                  </a:cubicBezTo>
                  <a:cubicBezTo>
                    <a:pt x="7" y="134"/>
                    <a:pt x="5" y="127"/>
                    <a:pt x="4" y="128"/>
                  </a:cubicBezTo>
                  <a:cubicBezTo>
                    <a:pt x="3" y="129"/>
                    <a:pt x="7" y="132"/>
                    <a:pt x="6" y="133"/>
                  </a:cubicBezTo>
                  <a:cubicBezTo>
                    <a:pt x="5" y="135"/>
                    <a:pt x="1" y="127"/>
                    <a:pt x="0" y="129"/>
                  </a:cubicBezTo>
                  <a:cubicBezTo>
                    <a:pt x="0" y="131"/>
                    <a:pt x="8" y="143"/>
                    <a:pt x="8" y="147"/>
                  </a:cubicBezTo>
                  <a:cubicBezTo>
                    <a:pt x="9" y="152"/>
                    <a:pt x="16" y="156"/>
                    <a:pt x="15" y="162"/>
                  </a:cubicBezTo>
                  <a:cubicBezTo>
                    <a:pt x="15" y="169"/>
                    <a:pt x="21" y="179"/>
                    <a:pt x="22" y="181"/>
                  </a:cubicBezTo>
                  <a:cubicBezTo>
                    <a:pt x="23" y="182"/>
                    <a:pt x="20" y="187"/>
                    <a:pt x="21" y="192"/>
                  </a:cubicBezTo>
                  <a:cubicBezTo>
                    <a:pt x="21" y="196"/>
                    <a:pt x="19" y="198"/>
                    <a:pt x="16" y="198"/>
                  </a:cubicBezTo>
                  <a:cubicBezTo>
                    <a:pt x="13" y="198"/>
                    <a:pt x="15" y="203"/>
                    <a:pt x="18" y="203"/>
                  </a:cubicBezTo>
                  <a:cubicBezTo>
                    <a:pt x="21" y="204"/>
                    <a:pt x="20" y="206"/>
                    <a:pt x="24" y="209"/>
                  </a:cubicBezTo>
                  <a:cubicBezTo>
                    <a:pt x="28" y="211"/>
                    <a:pt x="37" y="210"/>
                    <a:pt x="40" y="210"/>
                  </a:cubicBezTo>
                  <a:cubicBezTo>
                    <a:pt x="43" y="210"/>
                    <a:pt x="44" y="206"/>
                    <a:pt x="48" y="205"/>
                  </a:cubicBezTo>
                  <a:cubicBezTo>
                    <a:pt x="52" y="205"/>
                    <a:pt x="51" y="204"/>
                    <a:pt x="53" y="202"/>
                  </a:cubicBezTo>
                  <a:cubicBezTo>
                    <a:pt x="55" y="199"/>
                    <a:pt x="65" y="200"/>
                    <a:pt x="74" y="200"/>
                  </a:cubicBezTo>
                  <a:cubicBezTo>
                    <a:pt x="84" y="201"/>
                    <a:pt x="88" y="198"/>
                    <a:pt x="89" y="194"/>
                  </a:cubicBezTo>
                  <a:cubicBezTo>
                    <a:pt x="90" y="191"/>
                    <a:pt x="97" y="190"/>
                    <a:pt x="100" y="188"/>
                  </a:cubicBezTo>
                  <a:cubicBezTo>
                    <a:pt x="102" y="185"/>
                    <a:pt x="105" y="185"/>
                    <a:pt x="112" y="186"/>
                  </a:cubicBezTo>
                  <a:cubicBezTo>
                    <a:pt x="119" y="186"/>
                    <a:pt x="125" y="182"/>
                    <a:pt x="130" y="180"/>
                  </a:cubicBezTo>
                  <a:cubicBezTo>
                    <a:pt x="134" y="179"/>
                    <a:pt x="142" y="179"/>
                    <a:pt x="146" y="178"/>
                  </a:cubicBezTo>
                  <a:cubicBezTo>
                    <a:pt x="151" y="177"/>
                    <a:pt x="151" y="184"/>
                    <a:pt x="156" y="183"/>
                  </a:cubicBezTo>
                  <a:cubicBezTo>
                    <a:pt x="161" y="183"/>
                    <a:pt x="163" y="185"/>
                    <a:pt x="166" y="184"/>
                  </a:cubicBezTo>
                  <a:cubicBezTo>
                    <a:pt x="168" y="184"/>
                    <a:pt x="168" y="186"/>
                    <a:pt x="170" y="187"/>
                  </a:cubicBezTo>
                  <a:cubicBezTo>
                    <a:pt x="173" y="187"/>
                    <a:pt x="173" y="189"/>
                    <a:pt x="171" y="192"/>
                  </a:cubicBezTo>
                  <a:cubicBezTo>
                    <a:pt x="169" y="194"/>
                    <a:pt x="175" y="194"/>
                    <a:pt x="178" y="198"/>
                  </a:cubicBezTo>
                  <a:cubicBezTo>
                    <a:pt x="181" y="203"/>
                    <a:pt x="178" y="204"/>
                    <a:pt x="180" y="207"/>
                  </a:cubicBezTo>
                  <a:cubicBezTo>
                    <a:pt x="182" y="211"/>
                    <a:pt x="183" y="210"/>
                    <a:pt x="187" y="205"/>
                  </a:cubicBezTo>
                  <a:cubicBezTo>
                    <a:pt x="190" y="200"/>
                    <a:pt x="194" y="203"/>
                    <a:pt x="195" y="199"/>
                  </a:cubicBezTo>
                  <a:cubicBezTo>
                    <a:pt x="195" y="195"/>
                    <a:pt x="199" y="190"/>
                    <a:pt x="201" y="192"/>
                  </a:cubicBezTo>
                  <a:cubicBezTo>
                    <a:pt x="204" y="194"/>
                    <a:pt x="200" y="195"/>
                    <a:pt x="198" y="203"/>
                  </a:cubicBezTo>
                  <a:cubicBezTo>
                    <a:pt x="196" y="212"/>
                    <a:pt x="194" y="207"/>
                    <a:pt x="193" y="210"/>
                  </a:cubicBezTo>
                  <a:cubicBezTo>
                    <a:pt x="192" y="212"/>
                    <a:pt x="201" y="213"/>
                    <a:pt x="201" y="209"/>
                  </a:cubicBezTo>
                  <a:cubicBezTo>
                    <a:pt x="201" y="205"/>
                    <a:pt x="202" y="203"/>
                    <a:pt x="205" y="207"/>
                  </a:cubicBezTo>
                  <a:cubicBezTo>
                    <a:pt x="208" y="210"/>
                    <a:pt x="203" y="214"/>
                    <a:pt x="204" y="215"/>
                  </a:cubicBezTo>
                  <a:cubicBezTo>
                    <a:pt x="205" y="217"/>
                    <a:pt x="208" y="215"/>
                    <a:pt x="210" y="215"/>
                  </a:cubicBezTo>
                  <a:cubicBezTo>
                    <a:pt x="213" y="215"/>
                    <a:pt x="217" y="222"/>
                    <a:pt x="217" y="226"/>
                  </a:cubicBezTo>
                  <a:cubicBezTo>
                    <a:pt x="216" y="230"/>
                    <a:pt x="215" y="233"/>
                    <a:pt x="221" y="236"/>
                  </a:cubicBezTo>
                  <a:cubicBezTo>
                    <a:pt x="227" y="240"/>
                    <a:pt x="225" y="240"/>
                    <a:pt x="229" y="240"/>
                  </a:cubicBezTo>
                  <a:cubicBezTo>
                    <a:pt x="234" y="240"/>
                    <a:pt x="243" y="244"/>
                    <a:pt x="245" y="246"/>
                  </a:cubicBezTo>
                  <a:cubicBezTo>
                    <a:pt x="248" y="248"/>
                    <a:pt x="254" y="244"/>
                    <a:pt x="255" y="240"/>
                  </a:cubicBezTo>
                  <a:cubicBezTo>
                    <a:pt x="257" y="236"/>
                    <a:pt x="261" y="240"/>
                    <a:pt x="259" y="241"/>
                  </a:cubicBezTo>
                  <a:cubicBezTo>
                    <a:pt x="256" y="243"/>
                    <a:pt x="260" y="246"/>
                    <a:pt x="260" y="244"/>
                  </a:cubicBezTo>
                  <a:cubicBezTo>
                    <a:pt x="260" y="241"/>
                    <a:pt x="262" y="239"/>
                    <a:pt x="262" y="242"/>
                  </a:cubicBezTo>
                  <a:cubicBezTo>
                    <a:pt x="263" y="245"/>
                    <a:pt x="267" y="245"/>
                    <a:pt x="268" y="247"/>
                  </a:cubicBezTo>
                  <a:cubicBezTo>
                    <a:pt x="269" y="249"/>
                    <a:pt x="270" y="251"/>
                    <a:pt x="270" y="249"/>
                  </a:cubicBezTo>
                  <a:cubicBezTo>
                    <a:pt x="270" y="247"/>
                    <a:pt x="271" y="245"/>
                    <a:pt x="274" y="244"/>
                  </a:cubicBezTo>
                  <a:cubicBezTo>
                    <a:pt x="277" y="243"/>
                    <a:pt x="279" y="241"/>
                    <a:pt x="282" y="239"/>
                  </a:cubicBezTo>
                  <a:cubicBezTo>
                    <a:pt x="285" y="236"/>
                    <a:pt x="297" y="236"/>
                    <a:pt x="298" y="236"/>
                  </a:cubicBezTo>
                  <a:cubicBezTo>
                    <a:pt x="300" y="236"/>
                    <a:pt x="300" y="225"/>
                    <a:pt x="301" y="220"/>
                  </a:cubicBezTo>
                  <a:cubicBezTo>
                    <a:pt x="302" y="214"/>
                    <a:pt x="306" y="213"/>
                    <a:pt x="307" y="207"/>
                  </a:cubicBezTo>
                  <a:cubicBezTo>
                    <a:pt x="308" y="201"/>
                    <a:pt x="314" y="190"/>
                    <a:pt x="316" y="190"/>
                  </a:cubicBezTo>
                  <a:cubicBezTo>
                    <a:pt x="317" y="189"/>
                    <a:pt x="320" y="188"/>
                    <a:pt x="321" y="184"/>
                  </a:cubicBezTo>
                  <a:cubicBezTo>
                    <a:pt x="321" y="181"/>
                    <a:pt x="325" y="177"/>
                    <a:pt x="325" y="173"/>
                  </a:cubicBezTo>
                  <a:cubicBezTo>
                    <a:pt x="325" y="169"/>
                    <a:pt x="327" y="164"/>
                    <a:pt x="327" y="163"/>
                  </a:cubicBezTo>
                  <a:cubicBezTo>
                    <a:pt x="326" y="162"/>
                    <a:pt x="325" y="158"/>
                    <a:pt x="328" y="155"/>
                  </a:cubicBezTo>
                  <a:cubicBezTo>
                    <a:pt x="330" y="152"/>
                    <a:pt x="327" y="149"/>
                    <a:pt x="328" y="148"/>
                  </a:cubicBezTo>
                  <a:close/>
                  <a:moveTo>
                    <a:pt x="149" y="8"/>
                  </a:moveTo>
                  <a:cubicBezTo>
                    <a:pt x="149" y="6"/>
                    <a:pt x="136" y="8"/>
                    <a:pt x="139" y="11"/>
                  </a:cubicBezTo>
                  <a:cubicBezTo>
                    <a:pt x="141" y="12"/>
                    <a:pt x="150" y="10"/>
                    <a:pt x="149" y="8"/>
                  </a:cubicBezTo>
                  <a:close/>
                  <a:moveTo>
                    <a:pt x="189" y="219"/>
                  </a:moveTo>
                  <a:cubicBezTo>
                    <a:pt x="191" y="221"/>
                    <a:pt x="198" y="220"/>
                    <a:pt x="199" y="218"/>
                  </a:cubicBezTo>
                  <a:cubicBezTo>
                    <a:pt x="200" y="215"/>
                    <a:pt x="188" y="218"/>
                    <a:pt x="189" y="219"/>
                  </a:cubicBezTo>
                  <a:close/>
                  <a:moveTo>
                    <a:pt x="270" y="269"/>
                  </a:moveTo>
                  <a:cubicBezTo>
                    <a:pt x="265" y="269"/>
                    <a:pt x="258" y="264"/>
                    <a:pt x="256" y="265"/>
                  </a:cubicBezTo>
                  <a:cubicBezTo>
                    <a:pt x="254" y="265"/>
                    <a:pt x="263" y="278"/>
                    <a:pt x="260" y="281"/>
                  </a:cubicBezTo>
                  <a:cubicBezTo>
                    <a:pt x="258" y="284"/>
                    <a:pt x="267" y="293"/>
                    <a:pt x="271" y="293"/>
                  </a:cubicBezTo>
                  <a:cubicBezTo>
                    <a:pt x="274" y="294"/>
                    <a:pt x="273" y="290"/>
                    <a:pt x="275" y="290"/>
                  </a:cubicBezTo>
                  <a:cubicBezTo>
                    <a:pt x="278" y="290"/>
                    <a:pt x="277" y="288"/>
                    <a:pt x="277" y="286"/>
                  </a:cubicBezTo>
                  <a:cubicBezTo>
                    <a:pt x="277" y="284"/>
                    <a:pt x="280" y="288"/>
                    <a:pt x="282" y="287"/>
                  </a:cubicBezTo>
                  <a:cubicBezTo>
                    <a:pt x="284" y="286"/>
                    <a:pt x="281" y="278"/>
                    <a:pt x="284" y="278"/>
                  </a:cubicBezTo>
                  <a:cubicBezTo>
                    <a:pt x="287" y="278"/>
                    <a:pt x="285" y="269"/>
                    <a:pt x="284" y="266"/>
                  </a:cubicBezTo>
                  <a:cubicBezTo>
                    <a:pt x="283" y="263"/>
                    <a:pt x="275" y="268"/>
                    <a:pt x="270" y="26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3" name="Freeform 152"/>
            <p:cNvSpPr>
              <a:spLocks noEditPoints="1"/>
            </p:cNvSpPr>
            <p:nvPr/>
          </p:nvSpPr>
          <p:spPr bwMode="auto">
            <a:xfrm>
              <a:off x="13309050" y="7086146"/>
              <a:ext cx="349250" cy="415925"/>
            </a:xfrm>
            <a:custGeom>
              <a:avLst/>
              <a:gdLst>
                <a:gd name="T0" fmla="*/ 62 w 101"/>
                <a:gd name="T1" fmla="*/ 58 h 120"/>
                <a:gd name="T2" fmla="*/ 56 w 101"/>
                <a:gd name="T3" fmla="*/ 60 h 120"/>
                <a:gd name="T4" fmla="*/ 48 w 101"/>
                <a:gd name="T5" fmla="*/ 57 h 120"/>
                <a:gd name="T6" fmla="*/ 44 w 101"/>
                <a:gd name="T7" fmla="*/ 64 h 120"/>
                <a:gd name="T8" fmla="*/ 37 w 101"/>
                <a:gd name="T9" fmla="*/ 75 h 120"/>
                <a:gd name="T10" fmla="*/ 15 w 101"/>
                <a:gd name="T11" fmla="*/ 90 h 120"/>
                <a:gd name="T12" fmla="*/ 5 w 101"/>
                <a:gd name="T13" fmla="*/ 99 h 120"/>
                <a:gd name="T14" fmla="*/ 3 w 101"/>
                <a:gd name="T15" fmla="*/ 108 h 120"/>
                <a:gd name="T16" fmla="*/ 10 w 101"/>
                <a:gd name="T17" fmla="*/ 111 h 120"/>
                <a:gd name="T18" fmla="*/ 16 w 101"/>
                <a:gd name="T19" fmla="*/ 114 h 120"/>
                <a:gd name="T20" fmla="*/ 31 w 101"/>
                <a:gd name="T21" fmla="*/ 110 h 120"/>
                <a:gd name="T22" fmla="*/ 36 w 101"/>
                <a:gd name="T23" fmla="*/ 101 h 120"/>
                <a:gd name="T24" fmla="*/ 40 w 101"/>
                <a:gd name="T25" fmla="*/ 93 h 120"/>
                <a:gd name="T26" fmla="*/ 49 w 101"/>
                <a:gd name="T27" fmla="*/ 87 h 120"/>
                <a:gd name="T28" fmla="*/ 52 w 101"/>
                <a:gd name="T29" fmla="*/ 83 h 120"/>
                <a:gd name="T30" fmla="*/ 57 w 101"/>
                <a:gd name="T31" fmla="*/ 75 h 120"/>
                <a:gd name="T32" fmla="*/ 63 w 101"/>
                <a:gd name="T33" fmla="*/ 65 h 120"/>
                <a:gd name="T34" fmla="*/ 62 w 101"/>
                <a:gd name="T35" fmla="*/ 58 h 120"/>
                <a:gd name="T36" fmla="*/ 11 w 101"/>
                <a:gd name="T37" fmla="*/ 120 h 120"/>
                <a:gd name="T38" fmla="*/ 14 w 101"/>
                <a:gd name="T39" fmla="*/ 116 h 120"/>
                <a:gd name="T40" fmla="*/ 11 w 101"/>
                <a:gd name="T41" fmla="*/ 120 h 120"/>
                <a:gd name="T42" fmla="*/ 91 w 101"/>
                <a:gd name="T43" fmla="*/ 29 h 120"/>
                <a:gd name="T44" fmla="*/ 83 w 101"/>
                <a:gd name="T45" fmla="*/ 29 h 120"/>
                <a:gd name="T46" fmla="*/ 79 w 101"/>
                <a:gd name="T47" fmla="*/ 24 h 120"/>
                <a:gd name="T48" fmla="*/ 75 w 101"/>
                <a:gd name="T49" fmla="*/ 17 h 120"/>
                <a:gd name="T50" fmla="*/ 75 w 101"/>
                <a:gd name="T51" fmla="*/ 22 h 120"/>
                <a:gd name="T52" fmla="*/ 72 w 101"/>
                <a:gd name="T53" fmla="*/ 20 h 120"/>
                <a:gd name="T54" fmla="*/ 69 w 101"/>
                <a:gd name="T55" fmla="*/ 15 h 120"/>
                <a:gd name="T56" fmla="*/ 66 w 101"/>
                <a:gd name="T57" fmla="*/ 8 h 120"/>
                <a:gd name="T58" fmla="*/ 56 w 101"/>
                <a:gd name="T59" fmla="*/ 0 h 120"/>
                <a:gd name="T60" fmla="*/ 58 w 101"/>
                <a:gd name="T61" fmla="*/ 9 h 120"/>
                <a:gd name="T62" fmla="*/ 64 w 101"/>
                <a:gd name="T63" fmla="*/ 14 h 120"/>
                <a:gd name="T64" fmla="*/ 68 w 101"/>
                <a:gd name="T65" fmla="*/ 21 h 120"/>
                <a:gd name="T66" fmla="*/ 67 w 101"/>
                <a:gd name="T67" fmla="*/ 33 h 120"/>
                <a:gd name="T68" fmla="*/ 61 w 101"/>
                <a:gd name="T69" fmla="*/ 40 h 120"/>
                <a:gd name="T70" fmla="*/ 71 w 101"/>
                <a:gd name="T71" fmla="*/ 50 h 120"/>
                <a:gd name="T72" fmla="*/ 69 w 101"/>
                <a:gd name="T73" fmla="*/ 63 h 120"/>
                <a:gd name="T74" fmla="*/ 76 w 101"/>
                <a:gd name="T75" fmla="*/ 64 h 120"/>
                <a:gd name="T76" fmla="*/ 85 w 101"/>
                <a:gd name="T77" fmla="*/ 51 h 120"/>
                <a:gd name="T78" fmla="*/ 88 w 101"/>
                <a:gd name="T79" fmla="*/ 43 h 120"/>
                <a:gd name="T80" fmla="*/ 93 w 101"/>
                <a:gd name="T81" fmla="*/ 41 h 120"/>
                <a:gd name="T82" fmla="*/ 96 w 101"/>
                <a:gd name="T83" fmla="*/ 36 h 120"/>
                <a:gd name="T84" fmla="*/ 99 w 101"/>
                <a:gd name="T85" fmla="*/ 29 h 120"/>
                <a:gd name="T86" fmla="*/ 91 w 101"/>
                <a:gd name="T87" fmla="*/ 2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20">
                  <a:moveTo>
                    <a:pt x="62" y="58"/>
                  </a:moveTo>
                  <a:cubicBezTo>
                    <a:pt x="60" y="56"/>
                    <a:pt x="59" y="59"/>
                    <a:pt x="56" y="60"/>
                  </a:cubicBezTo>
                  <a:cubicBezTo>
                    <a:pt x="53" y="61"/>
                    <a:pt x="51" y="54"/>
                    <a:pt x="48" y="57"/>
                  </a:cubicBezTo>
                  <a:cubicBezTo>
                    <a:pt x="45" y="60"/>
                    <a:pt x="48" y="61"/>
                    <a:pt x="44" y="64"/>
                  </a:cubicBezTo>
                  <a:cubicBezTo>
                    <a:pt x="40" y="67"/>
                    <a:pt x="42" y="68"/>
                    <a:pt x="37" y="75"/>
                  </a:cubicBezTo>
                  <a:cubicBezTo>
                    <a:pt x="33" y="82"/>
                    <a:pt x="17" y="86"/>
                    <a:pt x="15" y="90"/>
                  </a:cubicBezTo>
                  <a:cubicBezTo>
                    <a:pt x="13" y="93"/>
                    <a:pt x="5" y="97"/>
                    <a:pt x="5" y="99"/>
                  </a:cubicBezTo>
                  <a:cubicBezTo>
                    <a:pt x="5" y="102"/>
                    <a:pt x="0" y="104"/>
                    <a:pt x="3" y="108"/>
                  </a:cubicBezTo>
                  <a:cubicBezTo>
                    <a:pt x="5" y="111"/>
                    <a:pt x="8" y="109"/>
                    <a:pt x="10" y="111"/>
                  </a:cubicBezTo>
                  <a:cubicBezTo>
                    <a:pt x="12" y="114"/>
                    <a:pt x="15" y="112"/>
                    <a:pt x="16" y="114"/>
                  </a:cubicBezTo>
                  <a:cubicBezTo>
                    <a:pt x="17" y="116"/>
                    <a:pt x="25" y="116"/>
                    <a:pt x="31" y="110"/>
                  </a:cubicBezTo>
                  <a:cubicBezTo>
                    <a:pt x="37" y="105"/>
                    <a:pt x="34" y="102"/>
                    <a:pt x="36" y="101"/>
                  </a:cubicBezTo>
                  <a:cubicBezTo>
                    <a:pt x="38" y="100"/>
                    <a:pt x="39" y="95"/>
                    <a:pt x="40" y="93"/>
                  </a:cubicBezTo>
                  <a:cubicBezTo>
                    <a:pt x="42" y="90"/>
                    <a:pt x="43" y="87"/>
                    <a:pt x="49" y="87"/>
                  </a:cubicBezTo>
                  <a:cubicBezTo>
                    <a:pt x="55" y="87"/>
                    <a:pt x="52" y="86"/>
                    <a:pt x="52" y="83"/>
                  </a:cubicBezTo>
                  <a:cubicBezTo>
                    <a:pt x="51" y="80"/>
                    <a:pt x="57" y="79"/>
                    <a:pt x="57" y="75"/>
                  </a:cubicBezTo>
                  <a:cubicBezTo>
                    <a:pt x="57" y="71"/>
                    <a:pt x="65" y="68"/>
                    <a:pt x="63" y="65"/>
                  </a:cubicBezTo>
                  <a:cubicBezTo>
                    <a:pt x="62" y="62"/>
                    <a:pt x="65" y="60"/>
                    <a:pt x="62" y="58"/>
                  </a:cubicBezTo>
                  <a:close/>
                  <a:moveTo>
                    <a:pt x="11" y="120"/>
                  </a:moveTo>
                  <a:cubicBezTo>
                    <a:pt x="12" y="120"/>
                    <a:pt x="16" y="119"/>
                    <a:pt x="14" y="116"/>
                  </a:cubicBezTo>
                  <a:cubicBezTo>
                    <a:pt x="11" y="113"/>
                    <a:pt x="8" y="119"/>
                    <a:pt x="11" y="120"/>
                  </a:cubicBezTo>
                  <a:close/>
                  <a:moveTo>
                    <a:pt x="91" y="29"/>
                  </a:moveTo>
                  <a:cubicBezTo>
                    <a:pt x="90" y="32"/>
                    <a:pt x="87" y="29"/>
                    <a:pt x="83" y="29"/>
                  </a:cubicBezTo>
                  <a:cubicBezTo>
                    <a:pt x="80" y="29"/>
                    <a:pt x="79" y="27"/>
                    <a:pt x="79" y="24"/>
                  </a:cubicBezTo>
                  <a:cubicBezTo>
                    <a:pt x="79" y="21"/>
                    <a:pt x="78" y="17"/>
                    <a:pt x="75" y="17"/>
                  </a:cubicBezTo>
                  <a:cubicBezTo>
                    <a:pt x="72" y="18"/>
                    <a:pt x="76" y="21"/>
                    <a:pt x="75" y="22"/>
                  </a:cubicBezTo>
                  <a:cubicBezTo>
                    <a:pt x="74" y="23"/>
                    <a:pt x="73" y="20"/>
                    <a:pt x="72" y="20"/>
                  </a:cubicBezTo>
                  <a:cubicBezTo>
                    <a:pt x="70" y="20"/>
                    <a:pt x="69" y="18"/>
                    <a:pt x="69" y="15"/>
                  </a:cubicBezTo>
                  <a:cubicBezTo>
                    <a:pt x="69" y="11"/>
                    <a:pt x="66" y="12"/>
                    <a:pt x="66" y="8"/>
                  </a:cubicBezTo>
                  <a:cubicBezTo>
                    <a:pt x="66" y="3"/>
                    <a:pt x="59" y="0"/>
                    <a:pt x="56" y="0"/>
                  </a:cubicBezTo>
                  <a:cubicBezTo>
                    <a:pt x="52" y="0"/>
                    <a:pt x="56" y="7"/>
                    <a:pt x="58" y="9"/>
                  </a:cubicBezTo>
                  <a:cubicBezTo>
                    <a:pt x="60" y="11"/>
                    <a:pt x="64" y="13"/>
                    <a:pt x="64" y="14"/>
                  </a:cubicBezTo>
                  <a:cubicBezTo>
                    <a:pt x="64" y="16"/>
                    <a:pt x="66" y="20"/>
                    <a:pt x="68" y="21"/>
                  </a:cubicBezTo>
                  <a:cubicBezTo>
                    <a:pt x="71" y="22"/>
                    <a:pt x="67" y="28"/>
                    <a:pt x="67" y="33"/>
                  </a:cubicBezTo>
                  <a:cubicBezTo>
                    <a:pt x="67" y="38"/>
                    <a:pt x="63" y="37"/>
                    <a:pt x="61" y="40"/>
                  </a:cubicBezTo>
                  <a:cubicBezTo>
                    <a:pt x="58" y="43"/>
                    <a:pt x="67" y="47"/>
                    <a:pt x="71" y="50"/>
                  </a:cubicBezTo>
                  <a:cubicBezTo>
                    <a:pt x="75" y="53"/>
                    <a:pt x="68" y="61"/>
                    <a:pt x="69" y="63"/>
                  </a:cubicBezTo>
                  <a:cubicBezTo>
                    <a:pt x="70" y="64"/>
                    <a:pt x="72" y="65"/>
                    <a:pt x="76" y="64"/>
                  </a:cubicBezTo>
                  <a:cubicBezTo>
                    <a:pt x="80" y="63"/>
                    <a:pt x="82" y="54"/>
                    <a:pt x="85" y="51"/>
                  </a:cubicBezTo>
                  <a:cubicBezTo>
                    <a:pt x="88" y="49"/>
                    <a:pt x="86" y="45"/>
                    <a:pt x="88" y="43"/>
                  </a:cubicBezTo>
                  <a:cubicBezTo>
                    <a:pt x="89" y="41"/>
                    <a:pt x="91" y="41"/>
                    <a:pt x="93" y="41"/>
                  </a:cubicBezTo>
                  <a:cubicBezTo>
                    <a:pt x="95" y="41"/>
                    <a:pt x="94" y="36"/>
                    <a:pt x="96" y="36"/>
                  </a:cubicBezTo>
                  <a:cubicBezTo>
                    <a:pt x="99" y="36"/>
                    <a:pt x="98" y="33"/>
                    <a:pt x="99" y="29"/>
                  </a:cubicBezTo>
                  <a:cubicBezTo>
                    <a:pt x="101" y="25"/>
                    <a:pt x="93" y="27"/>
                    <a:pt x="91" y="2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4" name="Freeform 153"/>
            <p:cNvSpPr>
              <a:spLocks/>
            </p:cNvSpPr>
            <p:nvPr/>
          </p:nvSpPr>
          <p:spPr bwMode="auto">
            <a:xfrm>
              <a:off x="10149925" y="4771571"/>
              <a:ext cx="400050" cy="254000"/>
            </a:xfrm>
            <a:custGeom>
              <a:avLst/>
              <a:gdLst>
                <a:gd name="T0" fmla="*/ 114 w 115"/>
                <a:gd name="T1" fmla="*/ 46 h 73"/>
                <a:gd name="T2" fmla="*/ 107 w 115"/>
                <a:gd name="T3" fmla="*/ 44 h 73"/>
                <a:gd name="T4" fmla="*/ 99 w 115"/>
                <a:gd name="T5" fmla="*/ 38 h 73"/>
                <a:gd name="T6" fmla="*/ 90 w 115"/>
                <a:gd name="T7" fmla="*/ 33 h 73"/>
                <a:gd name="T8" fmla="*/ 82 w 115"/>
                <a:gd name="T9" fmla="*/ 27 h 73"/>
                <a:gd name="T10" fmla="*/ 78 w 115"/>
                <a:gd name="T11" fmla="*/ 20 h 73"/>
                <a:gd name="T12" fmla="*/ 75 w 115"/>
                <a:gd name="T13" fmla="*/ 15 h 73"/>
                <a:gd name="T14" fmla="*/ 63 w 115"/>
                <a:gd name="T15" fmla="*/ 14 h 73"/>
                <a:gd name="T16" fmla="*/ 60 w 115"/>
                <a:gd name="T17" fmla="*/ 5 h 73"/>
                <a:gd name="T18" fmla="*/ 54 w 115"/>
                <a:gd name="T19" fmla="*/ 3 h 73"/>
                <a:gd name="T20" fmla="*/ 48 w 115"/>
                <a:gd name="T21" fmla="*/ 2 h 73"/>
                <a:gd name="T22" fmla="*/ 45 w 115"/>
                <a:gd name="T23" fmla="*/ 3 h 73"/>
                <a:gd name="T24" fmla="*/ 42 w 115"/>
                <a:gd name="T25" fmla="*/ 6 h 73"/>
                <a:gd name="T26" fmla="*/ 36 w 115"/>
                <a:gd name="T27" fmla="*/ 11 h 73"/>
                <a:gd name="T28" fmla="*/ 33 w 115"/>
                <a:gd name="T29" fmla="*/ 14 h 73"/>
                <a:gd name="T30" fmla="*/ 28 w 115"/>
                <a:gd name="T31" fmla="*/ 13 h 73"/>
                <a:gd name="T32" fmla="*/ 22 w 115"/>
                <a:gd name="T33" fmla="*/ 12 h 73"/>
                <a:gd name="T34" fmla="*/ 12 w 115"/>
                <a:gd name="T35" fmla="*/ 4 h 73"/>
                <a:gd name="T36" fmla="*/ 4 w 115"/>
                <a:gd name="T37" fmla="*/ 9 h 73"/>
                <a:gd name="T38" fmla="*/ 8 w 115"/>
                <a:gd name="T39" fmla="*/ 7 h 73"/>
                <a:gd name="T40" fmla="*/ 14 w 115"/>
                <a:gd name="T41" fmla="*/ 14 h 73"/>
                <a:gd name="T42" fmla="*/ 18 w 115"/>
                <a:gd name="T43" fmla="*/ 19 h 73"/>
                <a:gd name="T44" fmla="*/ 10 w 115"/>
                <a:gd name="T45" fmla="*/ 21 h 73"/>
                <a:gd name="T46" fmla="*/ 2 w 115"/>
                <a:gd name="T47" fmla="*/ 21 h 73"/>
                <a:gd name="T48" fmla="*/ 4 w 115"/>
                <a:gd name="T49" fmla="*/ 28 h 73"/>
                <a:gd name="T50" fmla="*/ 4 w 115"/>
                <a:gd name="T51" fmla="*/ 33 h 73"/>
                <a:gd name="T52" fmla="*/ 9 w 115"/>
                <a:gd name="T53" fmla="*/ 34 h 73"/>
                <a:gd name="T54" fmla="*/ 11 w 115"/>
                <a:gd name="T55" fmla="*/ 41 h 73"/>
                <a:gd name="T56" fmla="*/ 11 w 115"/>
                <a:gd name="T57" fmla="*/ 52 h 73"/>
                <a:gd name="T58" fmla="*/ 17 w 115"/>
                <a:gd name="T59" fmla="*/ 50 h 73"/>
                <a:gd name="T60" fmla="*/ 24 w 115"/>
                <a:gd name="T61" fmla="*/ 45 h 73"/>
                <a:gd name="T62" fmla="*/ 30 w 115"/>
                <a:gd name="T63" fmla="*/ 45 h 73"/>
                <a:gd name="T64" fmla="*/ 39 w 115"/>
                <a:gd name="T65" fmla="*/ 45 h 73"/>
                <a:gd name="T66" fmla="*/ 45 w 115"/>
                <a:gd name="T67" fmla="*/ 48 h 73"/>
                <a:gd name="T68" fmla="*/ 49 w 115"/>
                <a:gd name="T69" fmla="*/ 49 h 73"/>
                <a:gd name="T70" fmla="*/ 56 w 115"/>
                <a:gd name="T71" fmla="*/ 52 h 73"/>
                <a:gd name="T72" fmla="*/ 60 w 115"/>
                <a:gd name="T73" fmla="*/ 54 h 73"/>
                <a:gd name="T74" fmla="*/ 65 w 115"/>
                <a:gd name="T75" fmla="*/ 59 h 73"/>
                <a:gd name="T76" fmla="*/ 71 w 115"/>
                <a:gd name="T77" fmla="*/ 60 h 73"/>
                <a:gd name="T78" fmla="*/ 72 w 115"/>
                <a:gd name="T79" fmla="*/ 70 h 73"/>
                <a:gd name="T80" fmla="*/ 74 w 115"/>
                <a:gd name="T81" fmla="*/ 70 h 73"/>
                <a:gd name="T82" fmla="*/ 80 w 115"/>
                <a:gd name="T83" fmla="*/ 71 h 73"/>
                <a:gd name="T84" fmla="*/ 87 w 115"/>
                <a:gd name="T85" fmla="*/ 69 h 73"/>
                <a:gd name="T86" fmla="*/ 98 w 115"/>
                <a:gd name="T87" fmla="*/ 62 h 73"/>
                <a:gd name="T88" fmla="*/ 103 w 115"/>
                <a:gd name="T89" fmla="*/ 54 h 73"/>
                <a:gd name="T90" fmla="*/ 109 w 115"/>
                <a:gd name="T91" fmla="*/ 50 h 73"/>
                <a:gd name="T92" fmla="*/ 115 w 115"/>
                <a:gd name="T93" fmla="*/ 52 h 73"/>
                <a:gd name="T94" fmla="*/ 114 w 115"/>
                <a:gd name="T95" fmla="*/ 4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5" h="73">
                  <a:moveTo>
                    <a:pt x="114" y="46"/>
                  </a:moveTo>
                  <a:cubicBezTo>
                    <a:pt x="114" y="46"/>
                    <a:pt x="109" y="44"/>
                    <a:pt x="107" y="44"/>
                  </a:cubicBezTo>
                  <a:cubicBezTo>
                    <a:pt x="105" y="44"/>
                    <a:pt x="102" y="40"/>
                    <a:pt x="99" y="38"/>
                  </a:cubicBezTo>
                  <a:cubicBezTo>
                    <a:pt x="96" y="37"/>
                    <a:pt x="91" y="35"/>
                    <a:pt x="90" y="33"/>
                  </a:cubicBezTo>
                  <a:cubicBezTo>
                    <a:pt x="88" y="31"/>
                    <a:pt x="82" y="29"/>
                    <a:pt x="82" y="27"/>
                  </a:cubicBezTo>
                  <a:cubicBezTo>
                    <a:pt x="81" y="25"/>
                    <a:pt x="80" y="23"/>
                    <a:pt x="78" y="20"/>
                  </a:cubicBezTo>
                  <a:cubicBezTo>
                    <a:pt x="76" y="18"/>
                    <a:pt x="76" y="15"/>
                    <a:pt x="75" y="15"/>
                  </a:cubicBezTo>
                  <a:cubicBezTo>
                    <a:pt x="73" y="15"/>
                    <a:pt x="63" y="15"/>
                    <a:pt x="63" y="14"/>
                  </a:cubicBezTo>
                  <a:cubicBezTo>
                    <a:pt x="63" y="12"/>
                    <a:pt x="62" y="6"/>
                    <a:pt x="60" y="5"/>
                  </a:cubicBezTo>
                  <a:cubicBezTo>
                    <a:pt x="58" y="5"/>
                    <a:pt x="55" y="4"/>
                    <a:pt x="54" y="3"/>
                  </a:cubicBezTo>
                  <a:cubicBezTo>
                    <a:pt x="53" y="2"/>
                    <a:pt x="49" y="0"/>
                    <a:pt x="48" y="2"/>
                  </a:cubicBezTo>
                  <a:cubicBezTo>
                    <a:pt x="47" y="3"/>
                    <a:pt x="46" y="3"/>
                    <a:pt x="45" y="3"/>
                  </a:cubicBezTo>
                  <a:cubicBezTo>
                    <a:pt x="44" y="3"/>
                    <a:pt x="44" y="7"/>
                    <a:pt x="42" y="6"/>
                  </a:cubicBezTo>
                  <a:cubicBezTo>
                    <a:pt x="40" y="6"/>
                    <a:pt x="36" y="9"/>
                    <a:pt x="36" y="11"/>
                  </a:cubicBezTo>
                  <a:cubicBezTo>
                    <a:pt x="36" y="12"/>
                    <a:pt x="36" y="15"/>
                    <a:pt x="33" y="14"/>
                  </a:cubicBezTo>
                  <a:cubicBezTo>
                    <a:pt x="32" y="14"/>
                    <a:pt x="30" y="14"/>
                    <a:pt x="28" y="13"/>
                  </a:cubicBezTo>
                  <a:cubicBezTo>
                    <a:pt x="27" y="13"/>
                    <a:pt x="25" y="15"/>
                    <a:pt x="22" y="12"/>
                  </a:cubicBezTo>
                  <a:cubicBezTo>
                    <a:pt x="19" y="8"/>
                    <a:pt x="15" y="4"/>
                    <a:pt x="12" y="4"/>
                  </a:cubicBezTo>
                  <a:cubicBezTo>
                    <a:pt x="10" y="4"/>
                    <a:pt x="2" y="4"/>
                    <a:pt x="4" y="9"/>
                  </a:cubicBezTo>
                  <a:cubicBezTo>
                    <a:pt x="5" y="8"/>
                    <a:pt x="6" y="7"/>
                    <a:pt x="8" y="7"/>
                  </a:cubicBezTo>
                  <a:cubicBezTo>
                    <a:pt x="13" y="8"/>
                    <a:pt x="11" y="14"/>
                    <a:pt x="14" y="14"/>
                  </a:cubicBezTo>
                  <a:cubicBezTo>
                    <a:pt x="17" y="15"/>
                    <a:pt x="21" y="19"/>
                    <a:pt x="18" y="19"/>
                  </a:cubicBezTo>
                  <a:cubicBezTo>
                    <a:pt x="15" y="19"/>
                    <a:pt x="12" y="22"/>
                    <a:pt x="10" y="21"/>
                  </a:cubicBezTo>
                  <a:cubicBezTo>
                    <a:pt x="7" y="20"/>
                    <a:pt x="3" y="18"/>
                    <a:pt x="2" y="21"/>
                  </a:cubicBezTo>
                  <a:cubicBezTo>
                    <a:pt x="1" y="24"/>
                    <a:pt x="0" y="28"/>
                    <a:pt x="4" y="28"/>
                  </a:cubicBezTo>
                  <a:cubicBezTo>
                    <a:pt x="8" y="27"/>
                    <a:pt x="7" y="30"/>
                    <a:pt x="4" y="33"/>
                  </a:cubicBezTo>
                  <a:cubicBezTo>
                    <a:pt x="2" y="35"/>
                    <a:pt x="8" y="32"/>
                    <a:pt x="9" y="34"/>
                  </a:cubicBezTo>
                  <a:cubicBezTo>
                    <a:pt x="9" y="37"/>
                    <a:pt x="12" y="37"/>
                    <a:pt x="11" y="41"/>
                  </a:cubicBezTo>
                  <a:cubicBezTo>
                    <a:pt x="10" y="43"/>
                    <a:pt x="10" y="48"/>
                    <a:pt x="11" y="52"/>
                  </a:cubicBezTo>
                  <a:cubicBezTo>
                    <a:pt x="13" y="52"/>
                    <a:pt x="16" y="51"/>
                    <a:pt x="17" y="50"/>
                  </a:cubicBezTo>
                  <a:cubicBezTo>
                    <a:pt x="18" y="49"/>
                    <a:pt x="22" y="45"/>
                    <a:pt x="24" y="45"/>
                  </a:cubicBezTo>
                  <a:cubicBezTo>
                    <a:pt x="26" y="45"/>
                    <a:pt x="29" y="46"/>
                    <a:pt x="30" y="45"/>
                  </a:cubicBezTo>
                  <a:cubicBezTo>
                    <a:pt x="31" y="43"/>
                    <a:pt x="38" y="43"/>
                    <a:pt x="39" y="45"/>
                  </a:cubicBezTo>
                  <a:cubicBezTo>
                    <a:pt x="41" y="46"/>
                    <a:pt x="44" y="48"/>
                    <a:pt x="45" y="48"/>
                  </a:cubicBezTo>
                  <a:cubicBezTo>
                    <a:pt x="46" y="48"/>
                    <a:pt x="47" y="50"/>
                    <a:pt x="49" y="49"/>
                  </a:cubicBezTo>
                  <a:cubicBezTo>
                    <a:pt x="51" y="49"/>
                    <a:pt x="56" y="50"/>
                    <a:pt x="56" y="52"/>
                  </a:cubicBezTo>
                  <a:cubicBezTo>
                    <a:pt x="56" y="53"/>
                    <a:pt x="58" y="54"/>
                    <a:pt x="60" y="54"/>
                  </a:cubicBezTo>
                  <a:cubicBezTo>
                    <a:pt x="61" y="54"/>
                    <a:pt x="63" y="59"/>
                    <a:pt x="65" y="59"/>
                  </a:cubicBezTo>
                  <a:cubicBezTo>
                    <a:pt x="67" y="59"/>
                    <a:pt x="71" y="59"/>
                    <a:pt x="71" y="60"/>
                  </a:cubicBezTo>
                  <a:cubicBezTo>
                    <a:pt x="71" y="61"/>
                    <a:pt x="71" y="67"/>
                    <a:pt x="72" y="70"/>
                  </a:cubicBezTo>
                  <a:cubicBezTo>
                    <a:pt x="73" y="69"/>
                    <a:pt x="73" y="69"/>
                    <a:pt x="74" y="70"/>
                  </a:cubicBezTo>
                  <a:cubicBezTo>
                    <a:pt x="75" y="70"/>
                    <a:pt x="79" y="69"/>
                    <a:pt x="80" y="71"/>
                  </a:cubicBezTo>
                  <a:cubicBezTo>
                    <a:pt x="80" y="73"/>
                    <a:pt x="87" y="72"/>
                    <a:pt x="87" y="69"/>
                  </a:cubicBezTo>
                  <a:cubicBezTo>
                    <a:pt x="86" y="65"/>
                    <a:pt x="97" y="65"/>
                    <a:pt x="98" y="62"/>
                  </a:cubicBezTo>
                  <a:cubicBezTo>
                    <a:pt x="99" y="59"/>
                    <a:pt x="100" y="53"/>
                    <a:pt x="103" y="54"/>
                  </a:cubicBezTo>
                  <a:cubicBezTo>
                    <a:pt x="105" y="55"/>
                    <a:pt x="107" y="50"/>
                    <a:pt x="109" y="50"/>
                  </a:cubicBezTo>
                  <a:cubicBezTo>
                    <a:pt x="111" y="50"/>
                    <a:pt x="113" y="52"/>
                    <a:pt x="115" y="52"/>
                  </a:cubicBezTo>
                  <a:lnTo>
                    <a:pt x="114" y="46"/>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5" name="Freeform 154"/>
            <p:cNvSpPr>
              <a:spLocks/>
            </p:cNvSpPr>
            <p:nvPr/>
          </p:nvSpPr>
          <p:spPr bwMode="auto">
            <a:xfrm>
              <a:off x="9907038" y="4865234"/>
              <a:ext cx="552450" cy="465138"/>
            </a:xfrm>
            <a:custGeom>
              <a:avLst/>
              <a:gdLst>
                <a:gd name="T0" fmla="*/ 155 w 159"/>
                <a:gd name="T1" fmla="*/ 116 h 134"/>
                <a:gd name="T2" fmla="*/ 151 w 159"/>
                <a:gd name="T3" fmla="*/ 107 h 134"/>
                <a:gd name="T4" fmla="*/ 143 w 159"/>
                <a:gd name="T5" fmla="*/ 100 h 134"/>
                <a:gd name="T6" fmla="*/ 137 w 159"/>
                <a:gd name="T7" fmla="*/ 93 h 134"/>
                <a:gd name="T8" fmla="*/ 145 w 159"/>
                <a:gd name="T9" fmla="*/ 82 h 134"/>
                <a:gd name="T10" fmla="*/ 138 w 159"/>
                <a:gd name="T11" fmla="*/ 77 h 134"/>
                <a:gd name="T12" fmla="*/ 136 w 159"/>
                <a:gd name="T13" fmla="*/ 68 h 134"/>
                <a:gd name="T14" fmla="*/ 136 w 159"/>
                <a:gd name="T15" fmla="*/ 60 h 134"/>
                <a:gd name="T16" fmla="*/ 137 w 159"/>
                <a:gd name="T17" fmla="*/ 53 h 134"/>
                <a:gd name="T18" fmla="*/ 140 w 159"/>
                <a:gd name="T19" fmla="*/ 46 h 134"/>
                <a:gd name="T20" fmla="*/ 142 w 159"/>
                <a:gd name="T21" fmla="*/ 43 h 134"/>
                <a:gd name="T22" fmla="*/ 141 w 159"/>
                <a:gd name="T23" fmla="*/ 33 h 134"/>
                <a:gd name="T24" fmla="*/ 135 w 159"/>
                <a:gd name="T25" fmla="*/ 32 h 134"/>
                <a:gd name="T26" fmla="*/ 130 w 159"/>
                <a:gd name="T27" fmla="*/ 27 h 134"/>
                <a:gd name="T28" fmla="*/ 126 w 159"/>
                <a:gd name="T29" fmla="*/ 25 h 134"/>
                <a:gd name="T30" fmla="*/ 119 w 159"/>
                <a:gd name="T31" fmla="*/ 22 h 134"/>
                <a:gd name="T32" fmla="*/ 115 w 159"/>
                <a:gd name="T33" fmla="*/ 21 h 134"/>
                <a:gd name="T34" fmla="*/ 109 w 159"/>
                <a:gd name="T35" fmla="*/ 18 h 134"/>
                <a:gd name="T36" fmla="*/ 100 w 159"/>
                <a:gd name="T37" fmla="*/ 18 h 134"/>
                <a:gd name="T38" fmla="*/ 94 w 159"/>
                <a:gd name="T39" fmla="*/ 18 h 134"/>
                <a:gd name="T40" fmla="*/ 87 w 159"/>
                <a:gd name="T41" fmla="*/ 23 h 134"/>
                <a:gd name="T42" fmla="*/ 81 w 159"/>
                <a:gd name="T43" fmla="*/ 25 h 134"/>
                <a:gd name="T44" fmla="*/ 80 w 159"/>
                <a:gd name="T45" fmla="*/ 29 h 134"/>
                <a:gd name="T46" fmla="*/ 63 w 159"/>
                <a:gd name="T47" fmla="*/ 33 h 134"/>
                <a:gd name="T48" fmla="*/ 48 w 159"/>
                <a:gd name="T49" fmla="*/ 24 h 134"/>
                <a:gd name="T50" fmla="*/ 38 w 159"/>
                <a:gd name="T51" fmla="*/ 14 h 134"/>
                <a:gd name="T52" fmla="*/ 33 w 159"/>
                <a:gd name="T53" fmla="*/ 10 h 134"/>
                <a:gd name="T54" fmla="*/ 31 w 159"/>
                <a:gd name="T55" fmla="*/ 3 h 134"/>
                <a:gd name="T56" fmla="*/ 15 w 159"/>
                <a:gd name="T57" fmla="*/ 10 h 134"/>
                <a:gd name="T58" fmla="*/ 10 w 159"/>
                <a:gd name="T59" fmla="*/ 7 h 134"/>
                <a:gd name="T60" fmla="*/ 5 w 159"/>
                <a:gd name="T61" fmla="*/ 1 h 134"/>
                <a:gd name="T62" fmla="*/ 2 w 159"/>
                <a:gd name="T63" fmla="*/ 5 h 134"/>
                <a:gd name="T64" fmla="*/ 2 w 159"/>
                <a:gd name="T65" fmla="*/ 11 h 134"/>
                <a:gd name="T66" fmla="*/ 2 w 159"/>
                <a:gd name="T67" fmla="*/ 20 h 134"/>
                <a:gd name="T68" fmla="*/ 6 w 159"/>
                <a:gd name="T69" fmla="*/ 26 h 134"/>
                <a:gd name="T70" fmla="*/ 9 w 159"/>
                <a:gd name="T71" fmla="*/ 33 h 134"/>
                <a:gd name="T72" fmla="*/ 13 w 159"/>
                <a:gd name="T73" fmla="*/ 37 h 134"/>
                <a:gd name="T74" fmla="*/ 17 w 159"/>
                <a:gd name="T75" fmla="*/ 40 h 134"/>
                <a:gd name="T76" fmla="*/ 16 w 159"/>
                <a:gd name="T77" fmla="*/ 45 h 134"/>
                <a:gd name="T78" fmla="*/ 12 w 159"/>
                <a:gd name="T79" fmla="*/ 51 h 134"/>
                <a:gd name="T80" fmla="*/ 13 w 159"/>
                <a:gd name="T81" fmla="*/ 59 h 134"/>
                <a:gd name="T82" fmla="*/ 17 w 159"/>
                <a:gd name="T83" fmla="*/ 63 h 134"/>
                <a:gd name="T84" fmla="*/ 26 w 159"/>
                <a:gd name="T85" fmla="*/ 69 h 134"/>
                <a:gd name="T86" fmla="*/ 30 w 159"/>
                <a:gd name="T87" fmla="*/ 74 h 134"/>
                <a:gd name="T88" fmla="*/ 29 w 159"/>
                <a:gd name="T89" fmla="*/ 79 h 134"/>
                <a:gd name="T90" fmla="*/ 32 w 159"/>
                <a:gd name="T91" fmla="*/ 85 h 134"/>
                <a:gd name="T92" fmla="*/ 37 w 159"/>
                <a:gd name="T93" fmla="*/ 91 h 134"/>
                <a:gd name="T94" fmla="*/ 39 w 159"/>
                <a:gd name="T95" fmla="*/ 91 h 134"/>
                <a:gd name="T96" fmla="*/ 42 w 159"/>
                <a:gd name="T97" fmla="*/ 90 h 134"/>
                <a:gd name="T98" fmla="*/ 48 w 159"/>
                <a:gd name="T99" fmla="*/ 90 h 134"/>
                <a:gd name="T100" fmla="*/ 56 w 159"/>
                <a:gd name="T101" fmla="*/ 102 h 134"/>
                <a:gd name="T102" fmla="*/ 61 w 159"/>
                <a:gd name="T103" fmla="*/ 110 h 134"/>
                <a:gd name="T104" fmla="*/ 70 w 159"/>
                <a:gd name="T105" fmla="*/ 114 h 134"/>
                <a:gd name="T106" fmla="*/ 89 w 159"/>
                <a:gd name="T107" fmla="*/ 121 h 134"/>
                <a:gd name="T108" fmla="*/ 102 w 159"/>
                <a:gd name="T109" fmla="*/ 118 h 134"/>
                <a:gd name="T110" fmla="*/ 108 w 159"/>
                <a:gd name="T111" fmla="*/ 128 h 134"/>
                <a:gd name="T112" fmla="*/ 136 w 159"/>
                <a:gd name="T113" fmla="*/ 134 h 134"/>
                <a:gd name="T114" fmla="*/ 144 w 159"/>
                <a:gd name="T115" fmla="*/ 134 h 134"/>
                <a:gd name="T116" fmla="*/ 144 w 159"/>
                <a:gd name="T117" fmla="*/ 132 h 134"/>
                <a:gd name="T118" fmla="*/ 149 w 159"/>
                <a:gd name="T119" fmla="*/ 124 h 134"/>
                <a:gd name="T120" fmla="*/ 157 w 159"/>
                <a:gd name="T121" fmla="*/ 122 h 134"/>
                <a:gd name="T122" fmla="*/ 155 w 159"/>
                <a:gd name="T123" fmla="*/ 11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 h="134">
                  <a:moveTo>
                    <a:pt x="155" y="116"/>
                  </a:moveTo>
                  <a:cubicBezTo>
                    <a:pt x="153" y="115"/>
                    <a:pt x="155" y="109"/>
                    <a:pt x="151" y="107"/>
                  </a:cubicBezTo>
                  <a:cubicBezTo>
                    <a:pt x="147" y="105"/>
                    <a:pt x="144" y="103"/>
                    <a:pt x="143" y="100"/>
                  </a:cubicBezTo>
                  <a:cubicBezTo>
                    <a:pt x="142" y="98"/>
                    <a:pt x="137" y="95"/>
                    <a:pt x="137" y="93"/>
                  </a:cubicBezTo>
                  <a:cubicBezTo>
                    <a:pt x="138" y="91"/>
                    <a:pt x="147" y="85"/>
                    <a:pt x="145" y="82"/>
                  </a:cubicBezTo>
                  <a:cubicBezTo>
                    <a:pt x="144" y="78"/>
                    <a:pt x="138" y="79"/>
                    <a:pt x="138" y="77"/>
                  </a:cubicBezTo>
                  <a:cubicBezTo>
                    <a:pt x="137" y="76"/>
                    <a:pt x="138" y="72"/>
                    <a:pt x="136" y="68"/>
                  </a:cubicBezTo>
                  <a:cubicBezTo>
                    <a:pt x="135" y="65"/>
                    <a:pt x="138" y="62"/>
                    <a:pt x="136" y="60"/>
                  </a:cubicBezTo>
                  <a:cubicBezTo>
                    <a:pt x="135" y="58"/>
                    <a:pt x="137" y="54"/>
                    <a:pt x="137" y="53"/>
                  </a:cubicBezTo>
                  <a:cubicBezTo>
                    <a:pt x="138" y="51"/>
                    <a:pt x="141" y="50"/>
                    <a:pt x="140" y="46"/>
                  </a:cubicBezTo>
                  <a:cubicBezTo>
                    <a:pt x="140" y="44"/>
                    <a:pt x="141" y="43"/>
                    <a:pt x="142" y="43"/>
                  </a:cubicBezTo>
                  <a:cubicBezTo>
                    <a:pt x="141" y="40"/>
                    <a:pt x="141" y="34"/>
                    <a:pt x="141" y="33"/>
                  </a:cubicBezTo>
                  <a:cubicBezTo>
                    <a:pt x="141" y="32"/>
                    <a:pt x="137" y="32"/>
                    <a:pt x="135" y="32"/>
                  </a:cubicBezTo>
                  <a:cubicBezTo>
                    <a:pt x="133" y="32"/>
                    <a:pt x="131" y="27"/>
                    <a:pt x="130" y="27"/>
                  </a:cubicBezTo>
                  <a:cubicBezTo>
                    <a:pt x="128" y="27"/>
                    <a:pt x="126" y="26"/>
                    <a:pt x="126" y="25"/>
                  </a:cubicBezTo>
                  <a:cubicBezTo>
                    <a:pt x="126" y="23"/>
                    <a:pt x="121" y="22"/>
                    <a:pt x="119" y="22"/>
                  </a:cubicBezTo>
                  <a:cubicBezTo>
                    <a:pt x="117" y="23"/>
                    <a:pt x="116" y="21"/>
                    <a:pt x="115" y="21"/>
                  </a:cubicBezTo>
                  <a:cubicBezTo>
                    <a:pt x="114" y="21"/>
                    <a:pt x="111" y="19"/>
                    <a:pt x="109" y="18"/>
                  </a:cubicBezTo>
                  <a:cubicBezTo>
                    <a:pt x="108" y="16"/>
                    <a:pt x="101" y="16"/>
                    <a:pt x="100" y="18"/>
                  </a:cubicBezTo>
                  <a:cubicBezTo>
                    <a:pt x="99" y="19"/>
                    <a:pt x="96" y="18"/>
                    <a:pt x="94" y="18"/>
                  </a:cubicBezTo>
                  <a:cubicBezTo>
                    <a:pt x="92" y="18"/>
                    <a:pt x="88" y="22"/>
                    <a:pt x="87" y="23"/>
                  </a:cubicBezTo>
                  <a:cubicBezTo>
                    <a:pt x="86" y="24"/>
                    <a:pt x="83" y="25"/>
                    <a:pt x="81" y="25"/>
                  </a:cubicBezTo>
                  <a:cubicBezTo>
                    <a:pt x="81" y="27"/>
                    <a:pt x="81" y="28"/>
                    <a:pt x="80" y="29"/>
                  </a:cubicBezTo>
                  <a:cubicBezTo>
                    <a:pt x="79" y="31"/>
                    <a:pt x="70" y="32"/>
                    <a:pt x="63" y="33"/>
                  </a:cubicBezTo>
                  <a:cubicBezTo>
                    <a:pt x="56" y="33"/>
                    <a:pt x="56" y="24"/>
                    <a:pt x="48" y="24"/>
                  </a:cubicBezTo>
                  <a:cubicBezTo>
                    <a:pt x="43" y="24"/>
                    <a:pt x="39" y="19"/>
                    <a:pt x="38" y="14"/>
                  </a:cubicBezTo>
                  <a:cubicBezTo>
                    <a:pt x="35" y="13"/>
                    <a:pt x="32" y="11"/>
                    <a:pt x="33" y="10"/>
                  </a:cubicBezTo>
                  <a:cubicBezTo>
                    <a:pt x="33" y="9"/>
                    <a:pt x="35" y="1"/>
                    <a:pt x="31" y="3"/>
                  </a:cubicBezTo>
                  <a:cubicBezTo>
                    <a:pt x="27" y="5"/>
                    <a:pt x="22" y="11"/>
                    <a:pt x="15" y="10"/>
                  </a:cubicBezTo>
                  <a:cubicBezTo>
                    <a:pt x="8" y="9"/>
                    <a:pt x="13" y="8"/>
                    <a:pt x="10" y="7"/>
                  </a:cubicBezTo>
                  <a:cubicBezTo>
                    <a:pt x="6" y="5"/>
                    <a:pt x="8" y="1"/>
                    <a:pt x="5" y="1"/>
                  </a:cubicBezTo>
                  <a:cubicBezTo>
                    <a:pt x="1" y="0"/>
                    <a:pt x="4" y="5"/>
                    <a:pt x="2" y="5"/>
                  </a:cubicBezTo>
                  <a:cubicBezTo>
                    <a:pt x="0" y="5"/>
                    <a:pt x="2" y="10"/>
                    <a:pt x="2" y="11"/>
                  </a:cubicBezTo>
                  <a:cubicBezTo>
                    <a:pt x="3" y="13"/>
                    <a:pt x="1" y="20"/>
                    <a:pt x="2" y="20"/>
                  </a:cubicBezTo>
                  <a:cubicBezTo>
                    <a:pt x="4" y="20"/>
                    <a:pt x="6" y="25"/>
                    <a:pt x="6" y="26"/>
                  </a:cubicBezTo>
                  <a:cubicBezTo>
                    <a:pt x="6" y="27"/>
                    <a:pt x="9" y="31"/>
                    <a:pt x="9" y="33"/>
                  </a:cubicBezTo>
                  <a:cubicBezTo>
                    <a:pt x="9" y="35"/>
                    <a:pt x="12" y="37"/>
                    <a:pt x="13" y="37"/>
                  </a:cubicBezTo>
                  <a:cubicBezTo>
                    <a:pt x="15" y="37"/>
                    <a:pt x="17" y="38"/>
                    <a:pt x="17" y="40"/>
                  </a:cubicBezTo>
                  <a:cubicBezTo>
                    <a:pt x="16" y="42"/>
                    <a:pt x="17" y="45"/>
                    <a:pt x="16" y="45"/>
                  </a:cubicBezTo>
                  <a:cubicBezTo>
                    <a:pt x="14" y="45"/>
                    <a:pt x="14" y="51"/>
                    <a:pt x="12" y="51"/>
                  </a:cubicBezTo>
                  <a:cubicBezTo>
                    <a:pt x="11" y="52"/>
                    <a:pt x="12" y="58"/>
                    <a:pt x="13" y="59"/>
                  </a:cubicBezTo>
                  <a:cubicBezTo>
                    <a:pt x="15" y="59"/>
                    <a:pt x="17" y="61"/>
                    <a:pt x="17" y="63"/>
                  </a:cubicBezTo>
                  <a:cubicBezTo>
                    <a:pt x="17" y="65"/>
                    <a:pt x="24" y="69"/>
                    <a:pt x="26" y="69"/>
                  </a:cubicBezTo>
                  <a:cubicBezTo>
                    <a:pt x="28" y="70"/>
                    <a:pt x="29" y="73"/>
                    <a:pt x="30" y="74"/>
                  </a:cubicBezTo>
                  <a:cubicBezTo>
                    <a:pt x="31" y="75"/>
                    <a:pt x="29" y="78"/>
                    <a:pt x="29" y="79"/>
                  </a:cubicBezTo>
                  <a:cubicBezTo>
                    <a:pt x="30" y="81"/>
                    <a:pt x="32" y="82"/>
                    <a:pt x="32" y="85"/>
                  </a:cubicBezTo>
                  <a:cubicBezTo>
                    <a:pt x="32" y="86"/>
                    <a:pt x="34" y="89"/>
                    <a:pt x="37" y="91"/>
                  </a:cubicBezTo>
                  <a:cubicBezTo>
                    <a:pt x="37" y="91"/>
                    <a:pt x="38" y="91"/>
                    <a:pt x="39" y="91"/>
                  </a:cubicBezTo>
                  <a:cubicBezTo>
                    <a:pt x="41" y="91"/>
                    <a:pt x="41" y="88"/>
                    <a:pt x="42" y="90"/>
                  </a:cubicBezTo>
                  <a:cubicBezTo>
                    <a:pt x="44" y="91"/>
                    <a:pt x="46" y="90"/>
                    <a:pt x="48" y="90"/>
                  </a:cubicBezTo>
                  <a:cubicBezTo>
                    <a:pt x="50" y="89"/>
                    <a:pt x="54" y="98"/>
                    <a:pt x="56" y="102"/>
                  </a:cubicBezTo>
                  <a:cubicBezTo>
                    <a:pt x="58" y="106"/>
                    <a:pt x="58" y="108"/>
                    <a:pt x="61" y="110"/>
                  </a:cubicBezTo>
                  <a:cubicBezTo>
                    <a:pt x="63" y="111"/>
                    <a:pt x="67" y="110"/>
                    <a:pt x="70" y="114"/>
                  </a:cubicBezTo>
                  <a:cubicBezTo>
                    <a:pt x="74" y="118"/>
                    <a:pt x="84" y="121"/>
                    <a:pt x="89" y="121"/>
                  </a:cubicBezTo>
                  <a:cubicBezTo>
                    <a:pt x="93" y="122"/>
                    <a:pt x="96" y="117"/>
                    <a:pt x="102" y="118"/>
                  </a:cubicBezTo>
                  <a:cubicBezTo>
                    <a:pt x="107" y="119"/>
                    <a:pt x="106" y="126"/>
                    <a:pt x="108" y="128"/>
                  </a:cubicBezTo>
                  <a:cubicBezTo>
                    <a:pt x="110" y="131"/>
                    <a:pt x="132" y="133"/>
                    <a:pt x="136" y="134"/>
                  </a:cubicBezTo>
                  <a:cubicBezTo>
                    <a:pt x="137" y="134"/>
                    <a:pt x="141" y="134"/>
                    <a:pt x="144" y="134"/>
                  </a:cubicBezTo>
                  <a:cubicBezTo>
                    <a:pt x="144" y="134"/>
                    <a:pt x="144" y="133"/>
                    <a:pt x="144" y="132"/>
                  </a:cubicBezTo>
                  <a:cubicBezTo>
                    <a:pt x="144" y="129"/>
                    <a:pt x="147" y="125"/>
                    <a:pt x="149" y="124"/>
                  </a:cubicBezTo>
                  <a:cubicBezTo>
                    <a:pt x="152" y="123"/>
                    <a:pt x="154" y="122"/>
                    <a:pt x="157" y="122"/>
                  </a:cubicBezTo>
                  <a:cubicBezTo>
                    <a:pt x="159" y="122"/>
                    <a:pt x="157" y="117"/>
                    <a:pt x="155" y="11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6" name="Freeform 155"/>
            <p:cNvSpPr>
              <a:spLocks noEditPoints="1"/>
            </p:cNvSpPr>
            <p:nvPr/>
          </p:nvSpPr>
          <p:spPr bwMode="auto">
            <a:xfrm>
              <a:off x="9980063" y="4312784"/>
              <a:ext cx="1135063" cy="534988"/>
            </a:xfrm>
            <a:custGeom>
              <a:avLst/>
              <a:gdLst>
                <a:gd name="T0" fmla="*/ 316 w 327"/>
                <a:gd name="T1" fmla="*/ 64 h 154"/>
                <a:gd name="T2" fmla="*/ 305 w 327"/>
                <a:gd name="T3" fmla="*/ 53 h 154"/>
                <a:gd name="T4" fmla="*/ 284 w 327"/>
                <a:gd name="T5" fmla="*/ 50 h 154"/>
                <a:gd name="T6" fmla="*/ 265 w 327"/>
                <a:gd name="T7" fmla="*/ 36 h 154"/>
                <a:gd name="T8" fmla="*/ 243 w 327"/>
                <a:gd name="T9" fmla="*/ 12 h 154"/>
                <a:gd name="T10" fmla="*/ 220 w 327"/>
                <a:gd name="T11" fmla="*/ 21 h 154"/>
                <a:gd name="T12" fmla="*/ 215 w 327"/>
                <a:gd name="T13" fmla="*/ 15 h 154"/>
                <a:gd name="T14" fmla="*/ 203 w 327"/>
                <a:gd name="T15" fmla="*/ 14 h 154"/>
                <a:gd name="T16" fmla="*/ 197 w 327"/>
                <a:gd name="T17" fmla="*/ 2 h 154"/>
                <a:gd name="T18" fmla="*/ 169 w 327"/>
                <a:gd name="T19" fmla="*/ 7 h 154"/>
                <a:gd name="T20" fmla="*/ 137 w 327"/>
                <a:gd name="T21" fmla="*/ 14 h 154"/>
                <a:gd name="T22" fmla="*/ 121 w 327"/>
                <a:gd name="T23" fmla="*/ 22 h 154"/>
                <a:gd name="T24" fmla="*/ 118 w 327"/>
                <a:gd name="T25" fmla="*/ 33 h 154"/>
                <a:gd name="T26" fmla="*/ 121 w 327"/>
                <a:gd name="T27" fmla="*/ 43 h 154"/>
                <a:gd name="T28" fmla="*/ 112 w 327"/>
                <a:gd name="T29" fmla="*/ 49 h 154"/>
                <a:gd name="T30" fmla="*/ 100 w 327"/>
                <a:gd name="T31" fmla="*/ 48 h 154"/>
                <a:gd name="T32" fmla="*/ 80 w 327"/>
                <a:gd name="T33" fmla="*/ 50 h 154"/>
                <a:gd name="T34" fmla="*/ 65 w 327"/>
                <a:gd name="T35" fmla="*/ 50 h 154"/>
                <a:gd name="T36" fmla="*/ 44 w 327"/>
                <a:gd name="T37" fmla="*/ 41 h 154"/>
                <a:gd name="T38" fmla="*/ 25 w 327"/>
                <a:gd name="T39" fmla="*/ 47 h 154"/>
                <a:gd name="T40" fmla="*/ 18 w 327"/>
                <a:gd name="T41" fmla="*/ 60 h 154"/>
                <a:gd name="T42" fmla="*/ 2 w 327"/>
                <a:gd name="T43" fmla="*/ 63 h 154"/>
                <a:gd name="T44" fmla="*/ 0 w 327"/>
                <a:gd name="T45" fmla="*/ 74 h 154"/>
                <a:gd name="T46" fmla="*/ 12 w 327"/>
                <a:gd name="T47" fmla="*/ 81 h 154"/>
                <a:gd name="T48" fmla="*/ 20 w 327"/>
                <a:gd name="T49" fmla="*/ 95 h 154"/>
                <a:gd name="T50" fmla="*/ 41 w 327"/>
                <a:gd name="T51" fmla="*/ 90 h 154"/>
                <a:gd name="T52" fmla="*/ 46 w 327"/>
                <a:gd name="T53" fmla="*/ 107 h 154"/>
                <a:gd name="T54" fmla="*/ 31 w 327"/>
                <a:gd name="T55" fmla="*/ 117 h 154"/>
                <a:gd name="T56" fmla="*/ 46 w 327"/>
                <a:gd name="T57" fmla="*/ 132 h 154"/>
                <a:gd name="T58" fmla="*/ 53 w 327"/>
                <a:gd name="T59" fmla="*/ 141 h 154"/>
                <a:gd name="T60" fmla="*/ 77 w 327"/>
                <a:gd name="T61" fmla="*/ 145 h 154"/>
                <a:gd name="T62" fmla="*/ 99 w 327"/>
                <a:gd name="T63" fmla="*/ 103 h 154"/>
                <a:gd name="T64" fmla="*/ 111 w 327"/>
                <a:gd name="T65" fmla="*/ 104 h 154"/>
                <a:gd name="T66" fmla="*/ 136 w 327"/>
                <a:gd name="T67" fmla="*/ 124 h 154"/>
                <a:gd name="T68" fmla="*/ 160 w 327"/>
                <a:gd name="T69" fmla="*/ 137 h 154"/>
                <a:gd name="T70" fmla="*/ 178 w 327"/>
                <a:gd name="T71" fmla="*/ 151 h 154"/>
                <a:gd name="T72" fmla="*/ 195 w 327"/>
                <a:gd name="T73" fmla="*/ 143 h 154"/>
                <a:gd name="T74" fmla="*/ 213 w 327"/>
                <a:gd name="T75" fmla="*/ 133 h 154"/>
                <a:gd name="T76" fmla="*/ 239 w 327"/>
                <a:gd name="T77" fmla="*/ 132 h 154"/>
                <a:gd name="T78" fmla="*/ 274 w 327"/>
                <a:gd name="T79" fmla="*/ 138 h 154"/>
                <a:gd name="T80" fmla="*/ 275 w 327"/>
                <a:gd name="T81" fmla="*/ 119 h 154"/>
                <a:gd name="T82" fmla="*/ 286 w 327"/>
                <a:gd name="T83" fmla="*/ 108 h 154"/>
                <a:gd name="T84" fmla="*/ 296 w 327"/>
                <a:gd name="T85" fmla="*/ 90 h 154"/>
                <a:gd name="T86" fmla="*/ 317 w 327"/>
                <a:gd name="T87" fmla="*/ 88 h 154"/>
                <a:gd name="T88" fmla="*/ 324 w 327"/>
                <a:gd name="T89" fmla="*/ 71 h 154"/>
                <a:gd name="T90" fmla="*/ 122 w 327"/>
                <a:gd name="T91" fmla="*/ 98 h 154"/>
                <a:gd name="T92" fmla="*/ 257 w 327"/>
                <a:gd name="T93" fmla="*/ 97 h 154"/>
                <a:gd name="T94" fmla="*/ 224 w 327"/>
                <a:gd name="T95" fmla="*/ 97 h 154"/>
                <a:gd name="T96" fmla="*/ 257 w 327"/>
                <a:gd name="T97" fmla="*/ 9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7" h="154">
                  <a:moveTo>
                    <a:pt x="325" y="63"/>
                  </a:moveTo>
                  <a:cubicBezTo>
                    <a:pt x="325" y="61"/>
                    <a:pt x="324" y="62"/>
                    <a:pt x="323" y="63"/>
                  </a:cubicBezTo>
                  <a:cubicBezTo>
                    <a:pt x="321" y="63"/>
                    <a:pt x="318" y="64"/>
                    <a:pt x="316" y="64"/>
                  </a:cubicBezTo>
                  <a:cubicBezTo>
                    <a:pt x="315" y="64"/>
                    <a:pt x="312" y="62"/>
                    <a:pt x="312" y="60"/>
                  </a:cubicBezTo>
                  <a:cubicBezTo>
                    <a:pt x="312" y="59"/>
                    <a:pt x="312" y="57"/>
                    <a:pt x="310" y="57"/>
                  </a:cubicBezTo>
                  <a:cubicBezTo>
                    <a:pt x="309" y="57"/>
                    <a:pt x="307" y="57"/>
                    <a:pt x="305" y="53"/>
                  </a:cubicBezTo>
                  <a:cubicBezTo>
                    <a:pt x="304" y="50"/>
                    <a:pt x="302" y="50"/>
                    <a:pt x="300" y="49"/>
                  </a:cubicBezTo>
                  <a:cubicBezTo>
                    <a:pt x="299" y="48"/>
                    <a:pt x="294" y="51"/>
                    <a:pt x="292" y="51"/>
                  </a:cubicBezTo>
                  <a:cubicBezTo>
                    <a:pt x="290" y="52"/>
                    <a:pt x="287" y="51"/>
                    <a:pt x="284" y="50"/>
                  </a:cubicBezTo>
                  <a:cubicBezTo>
                    <a:pt x="282" y="50"/>
                    <a:pt x="280" y="45"/>
                    <a:pt x="278" y="46"/>
                  </a:cubicBezTo>
                  <a:cubicBezTo>
                    <a:pt x="276" y="46"/>
                    <a:pt x="275" y="51"/>
                    <a:pt x="273" y="51"/>
                  </a:cubicBezTo>
                  <a:cubicBezTo>
                    <a:pt x="272" y="51"/>
                    <a:pt x="268" y="41"/>
                    <a:pt x="265" y="36"/>
                  </a:cubicBezTo>
                  <a:cubicBezTo>
                    <a:pt x="262" y="31"/>
                    <a:pt x="256" y="21"/>
                    <a:pt x="250" y="19"/>
                  </a:cubicBezTo>
                  <a:cubicBezTo>
                    <a:pt x="245" y="17"/>
                    <a:pt x="247" y="14"/>
                    <a:pt x="248" y="13"/>
                  </a:cubicBezTo>
                  <a:cubicBezTo>
                    <a:pt x="249" y="11"/>
                    <a:pt x="245" y="11"/>
                    <a:pt x="243" y="12"/>
                  </a:cubicBezTo>
                  <a:cubicBezTo>
                    <a:pt x="240" y="13"/>
                    <a:pt x="238" y="16"/>
                    <a:pt x="235" y="16"/>
                  </a:cubicBezTo>
                  <a:cubicBezTo>
                    <a:pt x="233" y="17"/>
                    <a:pt x="229" y="21"/>
                    <a:pt x="227" y="20"/>
                  </a:cubicBezTo>
                  <a:cubicBezTo>
                    <a:pt x="224" y="19"/>
                    <a:pt x="223" y="23"/>
                    <a:pt x="220" y="21"/>
                  </a:cubicBezTo>
                  <a:cubicBezTo>
                    <a:pt x="218" y="19"/>
                    <a:pt x="223" y="18"/>
                    <a:pt x="223" y="16"/>
                  </a:cubicBezTo>
                  <a:cubicBezTo>
                    <a:pt x="223" y="14"/>
                    <a:pt x="220" y="17"/>
                    <a:pt x="219" y="16"/>
                  </a:cubicBezTo>
                  <a:cubicBezTo>
                    <a:pt x="218" y="15"/>
                    <a:pt x="215" y="13"/>
                    <a:pt x="215" y="15"/>
                  </a:cubicBezTo>
                  <a:cubicBezTo>
                    <a:pt x="215" y="17"/>
                    <a:pt x="213" y="16"/>
                    <a:pt x="213" y="15"/>
                  </a:cubicBezTo>
                  <a:cubicBezTo>
                    <a:pt x="213" y="13"/>
                    <a:pt x="211" y="11"/>
                    <a:pt x="210" y="13"/>
                  </a:cubicBezTo>
                  <a:cubicBezTo>
                    <a:pt x="209" y="14"/>
                    <a:pt x="204" y="15"/>
                    <a:pt x="203" y="14"/>
                  </a:cubicBezTo>
                  <a:cubicBezTo>
                    <a:pt x="202" y="13"/>
                    <a:pt x="203" y="12"/>
                    <a:pt x="204" y="10"/>
                  </a:cubicBezTo>
                  <a:cubicBezTo>
                    <a:pt x="204" y="9"/>
                    <a:pt x="202" y="7"/>
                    <a:pt x="202" y="5"/>
                  </a:cubicBezTo>
                  <a:cubicBezTo>
                    <a:pt x="202" y="3"/>
                    <a:pt x="199" y="1"/>
                    <a:pt x="197" y="2"/>
                  </a:cubicBezTo>
                  <a:cubicBezTo>
                    <a:pt x="195" y="2"/>
                    <a:pt x="193" y="2"/>
                    <a:pt x="191" y="1"/>
                  </a:cubicBezTo>
                  <a:cubicBezTo>
                    <a:pt x="189" y="0"/>
                    <a:pt x="181" y="1"/>
                    <a:pt x="181" y="3"/>
                  </a:cubicBezTo>
                  <a:cubicBezTo>
                    <a:pt x="180" y="5"/>
                    <a:pt x="171" y="6"/>
                    <a:pt x="169" y="7"/>
                  </a:cubicBezTo>
                  <a:cubicBezTo>
                    <a:pt x="167" y="8"/>
                    <a:pt x="160" y="9"/>
                    <a:pt x="158" y="9"/>
                  </a:cubicBezTo>
                  <a:cubicBezTo>
                    <a:pt x="155" y="9"/>
                    <a:pt x="153" y="12"/>
                    <a:pt x="149" y="12"/>
                  </a:cubicBezTo>
                  <a:cubicBezTo>
                    <a:pt x="146" y="12"/>
                    <a:pt x="140" y="12"/>
                    <a:pt x="137" y="14"/>
                  </a:cubicBezTo>
                  <a:cubicBezTo>
                    <a:pt x="134" y="16"/>
                    <a:pt x="130" y="14"/>
                    <a:pt x="128" y="15"/>
                  </a:cubicBezTo>
                  <a:cubicBezTo>
                    <a:pt x="125" y="16"/>
                    <a:pt x="122" y="15"/>
                    <a:pt x="121" y="15"/>
                  </a:cubicBezTo>
                  <a:cubicBezTo>
                    <a:pt x="120" y="16"/>
                    <a:pt x="120" y="20"/>
                    <a:pt x="121" y="22"/>
                  </a:cubicBezTo>
                  <a:cubicBezTo>
                    <a:pt x="122" y="24"/>
                    <a:pt x="128" y="25"/>
                    <a:pt x="128" y="26"/>
                  </a:cubicBezTo>
                  <a:cubicBezTo>
                    <a:pt x="129" y="27"/>
                    <a:pt x="123" y="27"/>
                    <a:pt x="120" y="27"/>
                  </a:cubicBezTo>
                  <a:cubicBezTo>
                    <a:pt x="117" y="28"/>
                    <a:pt x="118" y="31"/>
                    <a:pt x="118" y="33"/>
                  </a:cubicBezTo>
                  <a:cubicBezTo>
                    <a:pt x="119" y="35"/>
                    <a:pt x="115" y="36"/>
                    <a:pt x="113" y="37"/>
                  </a:cubicBezTo>
                  <a:cubicBezTo>
                    <a:pt x="111" y="38"/>
                    <a:pt x="113" y="41"/>
                    <a:pt x="115" y="41"/>
                  </a:cubicBezTo>
                  <a:cubicBezTo>
                    <a:pt x="118" y="41"/>
                    <a:pt x="119" y="43"/>
                    <a:pt x="121" y="43"/>
                  </a:cubicBezTo>
                  <a:cubicBezTo>
                    <a:pt x="123" y="43"/>
                    <a:pt x="123" y="47"/>
                    <a:pt x="123" y="49"/>
                  </a:cubicBezTo>
                  <a:cubicBezTo>
                    <a:pt x="123" y="51"/>
                    <a:pt x="121" y="52"/>
                    <a:pt x="118" y="52"/>
                  </a:cubicBezTo>
                  <a:cubicBezTo>
                    <a:pt x="115" y="52"/>
                    <a:pt x="114" y="50"/>
                    <a:pt x="112" y="49"/>
                  </a:cubicBezTo>
                  <a:cubicBezTo>
                    <a:pt x="110" y="49"/>
                    <a:pt x="111" y="53"/>
                    <a:pt x="109" y="53"/>
                  </a:cubicBezTo>
                  <a:cubicBezTo>
                    <a:pt x="108" y="54"/>
                    <a:pt x="108" y="51"/>
                    <a:pt x="105" y="51"/>
                  </a:cubicBezTo>
                  <a:cubicBezTo>
                    <a:pt x="103" y="51"/>
                    <a:pt x="101" y="50"/>
                    <a:pt x="100" y="48"/>
                  </a:cubicBezTo>
                  <a:cubicBezTo>
                    <a:pt x="99" y="46"/>
                    <a:pt x="94" y="46"/>
                    <a:pt x="92" y="48"/>
                  </a:cubicBezTo>
                  <a:cubicBezTo>
                    <a:pt x="90" y="50"/>
                    <a:pt x="89" y="49"/>
                    <a:pt x="88" y="48"/>
                  </a:cubicBezTo>
                  <a:cubicBezTo>
                    <a:pt x="86" y="46"/>
                    <a:pt x="80" y="48"/>
                    <a:pt x="80" y="50"/>
                  </a:cubicBezTo>
                  <a:cubicBezTo>
                    <a:pt x="79" y="52"/>
                    <a:pt x="75" y="53"/>
                    <a:pt x="72" y="51"/>
                  </a:cubicBezTo>
                  <a:cubicBezTo>
                    <a:pt x="69" y="49"/>
                    <a:pt x="68" y="48"/>
                    <a:pt x="68" y="51"/>
                  </a:cubicBezTo>
                  <a:cubicBezTo>
                    <a:pt x="68" y="53"/>
                    <a:pt x="65" y="51"/>
                    <a:pt x="65" y="50"/>
                  </a:cubicBezTo>
                  <a:cubicBezTo>
                    <a:pt x="65" y="48"/>
                    <a:pt x="61" y="45"/>
                    <a:pt x="59" y="44"/>
                  </a:cubicBezTo>
                  <a:cubicBezTo>
                    <a:pt x="57" y="43"/>
                    <a:pt x="50" y="43"/>
                    <a:pt x="49" y="41"/>
                  </a:cubicBezTo>
                  <a:cubicBezTo>
                    <a:pt x="49" y="40"/>
                    <a:pt x="45" y="39"/>
                    <a:pt x="44" y="41"/>
                  </a:cubicBezTo>
                  <a:cubicBezTo>
                    <a:pt x="43" y="44"/>
                    <a:pt x="41" y="42"/>
                    <a:pt x="39" y="41"/>
                  </a:cubicBezTo>
                  <a:cubicBezTo>
                    <a:pt x="38" y="40"/>
                    <a:pt x="35" y="42"/>
                    <a:pt x="33" y="43"/>
                  </a:cubicBezTo>
                  <a:cubicBezTo>
                    <a:pt x="32" y="44"/>
                    <a:pt x="27" y="47"/>
                    <a:pt x="25" y="47"/>
                  </a:cubicBezTo>
                  <a:cubicBezTo>
                    <a:pt x="22" y="47"/>
                    <a:pt x="24" y="50"/>
                    <a:pt x="21" y="51"/>
                  </a:cubicBezTo>
                  <a:cubicBezTo>
                    <a:pt x="17" y="51"/>
                    <a:pt x="18" y="54"/>
                    <a:pt x="18" y="55"/>
                  </a:cubicBezTo>
                  <a:cubicBezTo>
                    <a:pt x="19" y="56"/>
                    <a:pt x="21" y="59"/>
                    <a:pt x="18" y="60"/>
                  </a:cubicBezTo>
                  <a:cubicBezTo>
                    <a:pt x="15" y="61"/>
                    <a:pt x="14" y="56"/>
                    <a:pt x="11" y="55"/>
                  </a:cubicBezTo>
                  <a:cubicBezTo>
                    <a:pt x="9" y="53"/>
                    <a:pt x="7" y="55"/>
                    <a:pt x="7" y="58"/>
                  </a:cubicBezTo>
                  <a:cubicBezTo>
                    <a:pt x="7" y="60"/>
                    <a:pt x="4" y="60"/>
                    <a:pt x="2" y="63"/>
                  </a:cubicBezTo>
                  <a:cubicBezTo>
                    <a:pt x="1" y="65"/>
                    <a:pt x="5" y="65"/>
                    <a:pt x="5" y="66"/>
                  </a:cubicBezTo>
                  <a:cubicBezTo>
                    <a:pt x="5" y="68"/>
                    <a:pt x="3" y="69"/>
                    <a:pt x="2" y="69"/>
                  </a:cubicBezTo>
                  <a:cubicBezTo>
                    <a:pt x="1" y="69"/>
                    <a:pt x="0" y="73"/>
                    <a:pt x="0" y="74"/>
                  </a:cubicBezTo>
                  <a:cubicBezTo>
                    <a:pt x="1" y="75"/>
                    <a:pt x="5" y="75"/>
                    <a:pt x="5" y="77"/>
                  </a:cubicBezTo>
                  <a:cubicBezTo>
                    <a:pt x="5" y="80"/>
                    <a:pt x="4" y="82"/>
                    <a:pt x="6" y="81"/>
                  </a:cubicBezTo>
                  <a:cubicBezTo>
                    <a:pt x="8" y="81"/>
                    <a:pt x="11" y="81"/>
                    <a:pt x="12" y="81"/>
                  </a:cubicBezTo>
                  <a:cubicBezTo>
                    <a:pt x="13" y="81"/>
                    <a:pt x="14" y="84"/>
                    <a:pt x="17" y="87"/>
                  </a:cubicBezTo>
                  <a:cubicBezTo>
                    <a:pt x="19" y="90"/>
                    <a:pt x="21" y="91"/>
                    <a:pt x="18" y="92"/>
                  </a:cubicBezTo>
                  <a:cubicBezTo>
                    <a:pt x="16" y="92"/>
                    <a:pt x="17" y="94"/>
                    <a:pt x="20" y="95"/>
                  </a:cubicBezTo>
                  <a:cubicBezTo>
                    <a:pt x="21" y="96"/>
                    <a:pt x="22" y="96"/>
                    <a:pt x="22" y="97"/>
                  </a:cubicBezTo>
                  <a:cubicBezTo>
                    <a:pt x="23" y="97"/>
                    <a:pt x="23" y="96"/>
                    <a:pt x="24" y="96"/>
                  </a:cubicBezTo>
                  <a:cubicBezTo>
                    <a:pt x="28" y="92"/>
                    <a:pt x="35" y="89"/>
                    <a:pt x="41" y="90"/>
                  </a:cubicBezTo>
                  <a:cubicBezTo>
                    <a:pt x="46" y="92"/>
                    <a:pt x="51" y="89"/>
                    <a:pt x="53" y="93"/>
                  </a:cubicBezTo>
                  <a:cubicBezTo>
                    <a:pt x="56" y="96"/>
                    <a:pt x="53" y="102"/>
                    <a:pt x="54" y="105"/>
                  </a:cubicBezTo>
                  <a:cubicBezTo>
                    <a:pt x="55" y="107"/>
                    <a:pt x="50" y="107"/>
                    <a:pt x="46" y="107"/>
                  </a:cubicBezTo>
                  <a:cubicBezTo>
                    <a:pt x="43" y="106"/>
                    <a:pt x="35" y="108"/>
                    <a:pt x="36" y="110"/>
                  </a:cubicBezTo>
                  <a:cubicBezTo>
                    <a:pt x="37" y="112"/>
                    <a:pt x="40" y="117"/>
                    <a:pt x="35" y="115"/>
                  </a:cubicBezTo>
                  <a:cubicBezTo>
                    <a:pt x="30" y="112"/>
                    <a:pt x="28" y="117"/>
                    <a:pt x="31" y="117"/>
                  </a:cubicBezTo>
                  <a:cubicBezTo>
                    <a:pt x="34" y="117"/>
                    <a:pt x="37" y="121"/>
                    <a:pt x="37" y="123"/>
                  </a:cubicBezTo>
                  <a:cubicBezTo>
                    <a:pt x="37" y="125"/>
                    <a:pt x="37" y="130"/>
                    <a:pt x="40" y="129"/>
                  </a:cubicBezTo>
                  <a:cubicBezTo>
                    <a:pt x="42" y="128"/>
                    <a:pt x="42" y="132"/>
                    <a:pt x="46" y="132"/>
                  </a:cubicBezTo>
                  <a:cubicBezTo>
                    <a:pt x="49" y="132"/>
                    <a:pt x="52" y="133"/>
                    <a:pt x="49" y="136"/>
                  </a:cubicBezTo>
                  <a:cubicBezTo>
                    <a:pt x="47" y="139"/>
                    <a:pt x="51" y="148"/>
                    <a:pt x="52" y="146"/>
                  </a:cubicBezTo>
                  <a:cubicBezTo>
                    <a:pt x="53" y="145"/>
                    <a:pt x="52" y="142"/>
                    <a:pt x="53" y="141"/>
                  </a:cubicBezTo>
                  <a:cubicBezTo>
                    <a:pt x="51" y="136"/>
                    <a:pt x="59" y="136"/>
                    <a:pt x="61" y="136"/>
                  </a:cubicBezTo>
                  <a:cubicBezTo>
                    <a:pt x="64" y="136"/>
                    <a:pt x="68" y="140"/>
                    <a:pt x="71" y="144"/>
                  </a:cubicBezTo>
                  <a:cubicBezTo>
                    <a:pt x="74" y="148"/>
                    <a:pt x="77" y="145"/>
                    <a:pt x="77" y="145"/>
                  </a:cubicBezTo>
                  <a:cubicBezTo>
                    <a:pt x="78" y="109"/>
                    <a:pt x="78" y="109"/>
                    <a:pt x="78" y="109"/>
                  </a:cubicBezTo>
                  <a:cubicBezTo>
                    <a:pt x="98" y="104"/>
                    <a:pt x="98" y="104"/>
                    <a:pt x="98" y="104"/>
                  </a:cubicBezTo>
                  <a:cubicBezTo>
                    <a:pt x="98" y="104"/>
                    <a:pt x="99" y="103"/>
                    <a:pt x="99" y="103"/>
                  </a:cubicBezTo>
                  <a:cubicBezTo>
                    <a:pt x="101" y="99"/>
                    <a:pt x="105" y="102"/>
                    <a:pt x="106" y="103"/>
                  </a:cubicBezTo>
                  <a:cubicBezTo>
                    <a:pt x="107" y="104"/>
                    <a:pt x="107" y="99"/>
                    <a:pt x="109" y="99"/>
                  </a:cubicBezTo>
                  <a:cubicBezTo>
                    <a:pt x="112" y="99"/>
                    <a:pt x="109" y="104"/>
                    <a:pt x="111" y="104"/>
                  </a:cubicBezTo>
                  <a:cubicBezTo>
                    <a:pt x="113" y="104"/>
                    <a:pt x="117" y="110"/>
                    <a:pt x="116" y="114"/>
                  </a:cubicBezTo>
                  <a:cubicBezTo>
                    <a:pt x="119" y="117"/>
                    <a:pt x="125" y="123"/>
                    <a:pt x="125" y="125"/>
                  </a:cubicBezTo>
                  <a:cubicBezTo>
                    <a:pt x="126" y="127"/>
                    <a:pt x="134" y="123"/>
                    <a:pt x="136" y="124"/>
                  </a:cubicBezTo>
                  <a:cubicBezTo>
                    <a:pt x="137" y="125"/>
                    <a:pt x="150" y="125"/>
                    <a:pt x="152" y="125"/>
                  </a:cubicBezTo>
                  <a:cubicBezTo>
                    <a:pt x="154" y="125"/>
                    <a:pt x="156" y="129"/>
                    <a:pt x="158" y="129"/>
                  </a:cubicBezTo>
                  <a:cubicBezTo>
                    <a:pt x="161" y="130"/>
                    <a:pt x="160" y="134"/>
                    <a:pt x="160" y="137"/>
                  </a:cubicBezTo>
                  <a:cubicBezTo>
                    <a:pt x="160" y="140"/>
                    <a:pt x="164" y="143"/>
                    <a:pt x="164" y="145"/>
                  </a:cubicBezTo>
                  <a:cubicBezTo>
                    <a:pt x="165" y="148"/>
                    <a:pt x="169" y="147"/>
                    <a:pt x="171" y="147"/>
                  </a:cubicBezTo>
                  <a:cubicBezTo>
                    <a:pt x="174" y="148"/>
                    <a:pt x="178" y="149"/>
                    <a:pt x="178" y="151"/>
                  </a:cubicBezTo>
                  <a:cubicBezTo>
                    <a:pt x="178" y="154"/>
                    <a:pt x="182" y="152"/>
                    <a:pt x="182" y="150"/>
                  </a:cubicBezTo>
                  <a:cubicBezTo>
                    <a:pt x="182" y="148"/>
                    <a:pt x="185" y="146"/>
                    <a:pt x="190" y="144"/>
                  </a:cubicBezTo>
                  <a:cubicBezTo>
                    <a:pt x="192" y="143"/>
                    <a:pt x="194" y="143"/>
                    <a:pt x="195" y="143"/>
                  </a:cubicBezTo>
                  <a:cubicBezTo>
                    <a:pt x="196" y="141"/>
                    <a:pt x="197" y="139"/>
                    <a:pt x="197" y="139"/>
                  </a:cubicBezTo>
                  <a:cubicBezTo>
                    <a:pt x="199" y="138"/>
                    <a:pt x="202" y="136"/>
                    <a:pt x="202" y="133"/>
                  </a:cubicBezTo>
                  <a:cubicBezTo>
                    <a:pt x="202" y="131"/>
                    <a:pt x="209" y="131"/>
                    <a:pt x="213" y="133"/>
                  </a:cubicBezTo>
                  <a:cubicBezTo>
                    <a:pt x="217" y="135"/>
                    <a:pt x="220" y="135"/>
                    <a:pt x="220" y="132"/>
                  </a:cubicBezTo>
                  <a:cubicBezTo>
                    <a:pt x="221" y="129"/>
                    <a:pt x="227" y="128"/>
                    <a:pt x="229" y="129"/>
                  </a:cubicBezTo>
                  <a:cubicBezTo>
                    <a:pt x="231" y="130"/>
                    <a:pt x="236" y="133"/>
                    <a:pt x="239" y="132"/>
                  </a:cubicBezTo>
                  <a:cubicBezTo>
                    <a:pt x="242" y="131"/>
                    <a:pt x="256" y="132"/>
                    <a:pt x="260" y="133"/>
                  </a:cubicBezTo>
                  <a:cubicBezTo>
                    <a:pt x="264" y="134"/>
                    <a:pt x="265" y="131"/>
                    <a:pt x="268" y="135"/>
                  </a:cubicBezTo>
                  <a:cubicBezTo>
                    <a:pt x="270" y="138"/>
                    <a:pt x="271" y="135"/>
                    <a:pt x="274" y="138"/>
                  </a:cubicBezTo>
                  <a:cubicBezTo>
                    <a:pt x="274" y="137"/>
                    <a:pt x="274" y="136"/>
                    <a:pt x="274" y="134"/>
                  </a:cubicBezTo>
                  <a:cubicBezTo>
                    <a:pt x="274" y="132"/>
                    <a:pt x="278" y="130"/>
                    <a:pt x="278" y="128"/>
                  </a:cubicBezTo>
                  <a:cubicBezTo>
                    <a:pt x="279" y="127"/>
                    <a:pt x="275" y="121"/>
                    <a:pt x="275" y="119"/>
                  </a:cubicBezTo>
                  <a:cubicBezTo>
                    <a:pt x="275" y="118"/>
                    <a:pt x="275" y="113"/>
                    <a:pt x="273" y="112"/>
                  </a:cubicBezTo>
                  <a:cubicBezTo>
                    <a:pt x="272" y="112"/>
                    <a:pt x="277" y="109"/>
                    <a:pt x="278" y="109"/>
                  </a:cubicBezTo>
                  <a:cubicBezTo>
                    <a:pt x="281" y="109"/>
                    <a:pt x="284" y="107"/>
                    <a:pt x="286" y="108"/>
                  </a:cubicBezTo>
                  <a:cubicBezTo>
                    <a:pt x="287" y="109"/>
                    <a:pt x="289" y="109"/>
                    <a:pt x="291" y="109"/>
                  </a:cubicBezTo>
                  <a:cubicBezTo>
                    <a:pt x="294" y="109"/>
                    <a:pt x="293" y="107"/>
                    <a:pt x="291" y="106"/>
                  </a:cubicBezTo>
                  <a:cubicBezTo>
                    <a:pt x="290" y="104"/>
                    <a:pt x="296" y="94"/>
                    <a:pt x="296" y="90"/>
                  </a:cubicBezTo>
                  <a:cubicBezTo>
                    <a:pt x="297" y="86"/>
                    <a:pt x="299" y="90"/>
                    <a:pt x="302" y="90"/>
                  </a:cubicBezTo>
                  <a:cubicBezTo>
                    <a:pt x="304" y="90"/>
                    <a:pt x="308" y="90"/>
                    <a:pt x="309" y="91"/>
                  </a:cubicBezTo>
                  <a:cubicBezTo>
                    <a:pt x="311" y="92"/>
                    <a:pt x="316" y="90"/>
                    <a:pt x="317" y="88"/>
                  </a:cubicBezTo>
                  <a:cubicBezTo>
                    <a:pt x="318" y="86"/>
                    <a:pt x="315" y="86"/>
                    <a:pt x="316" y="81"/>
                  </a:cubicBezTo>
                  <a:cubicBezTo>
                    <a:pt x="316" y="77"/>
                    <a:pt x="318" y="75"/>
                    <a:pt x="321" y="75"/>
                  </a:cubicBezTo>
                  <a:cubicBezTo>
                    <a:pt x="323" y="75"/>
                    <a:pt x="324" y="73"/>
                    <a:pt x="324" y="71"/>
                  </a:cubicBezTo>
                  <a:cubicBezTo>
                    <a:pt x="324" y="69"/>
                    <a:pt x="326" y="68"/>
                    <a:pt x="327" y="66"/>
                  </a:cubicBezTo>
                  <a:cubicBezTo>
                    <a:pt x="326" y="65"/>
                    <a:pt x="326" y="64"/>
                    <a:pt x="325" y="63"/>
                  </a:cubicBezTo>
                  <a:close/>
                  <a:moveTo>
                    <a:pt x="122" y="98"/>
                  </a:moveTo>
                  <a:cubicBezTo>
                    <a:pt x="121" y="99"/>
                    <a:pt x="112" y="96"/>
                    <a:pt x="111" y="95"/>
                  </a:cubicBezTo>
                  <a:cubicBezTo>
                    <a:pt x="110" y="93"/>
                    <a:pt x="124" y="95"/>
                    <a:pt x="122" y="98"/>
                  </a:cubicBezTo>
                  <a:close/>
                  <a:moveTo>
                    <a:pt x="257" y="97"/>
                  </a:moveTo>
                  <a:cubicBezTo>
                    <a:pt x="250" y="97"/>
                    <a:pt x="236" y="93"/>
                    <a:pt x="230" y="100"/>
                  </a:cubicBezTo>
                  <a:cubicBezTo>
                    <a:pt x="224" y="106"/>
                    <a:pt x="228" y="110"/>
                    <a:pt x="225" y="110"/>
                  </a:cubicBezTo>
                  <a:cubicBezTo>
                    <a:pt x="222" y="111"/>
                    <a:pt x="221" y="100"/>
                    <a:pt x="224" y="97"/>
                  </a:cubicBezTo>
                  <a:cubicBezTo>
                    <a:pt x="228" y="94"/>
                    <a:pt x="238" y="92"/>
                    <a:pt x="245" y="94"/>
                  </a:cubicBezTo>
                  <a:cubicBezTo>
                    <a:pt x="252" y="96"/>
                    <a:pt x="264" y="92"/>
                    <a:pt x="265" y="93"/>
                  </a:cubicBezTo>
                  <a:cubicBezTo>
                    <a:pt x="267" y="93"/>
                    <a:pt x="264" y="97"/>
                    <a:pt x="257" y="9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7" name="Freeform 156"/>
            <p:cNvSpPr>
              <a:spLocks noEditPoints="1"/>
            </p:cNvSpPr>
            <p:nvPr/>
          </p:nvSpPr>
          <p:spPr bwMode="auto">
            <a:xfrm>
              <a:off x="9230763" y="3006271"/>
              <a:ext cx="4768850" cy="1820863"/>
            </a:xfrm>
            <a:custGeom>
              <a:avLst/>
              <a:gdLst>
                <a:gd name="T0" fmla="*/ 423 w 1374"/>
                <a:gd name="T1" fmla="*/ 141 h 524"/>
                <a:gd name="T2" fmla="*/ 587 w 1374"/>
                <a:gd name="T3" fmla="*/ 17 h 524"/>
                <a:gd name="T4" fmla="*/ 481 w 1374"/>
                <a:gd name="T5" fmla="*/ 147 h 524"/>
                <a:gd name="T6" fmla="*/ 664 w 1374"/>
                <a:gd name="T7" fmla="*/ 42 h 524"/>
                <a:gd name="T8" fmla="*/ 1003 w 1374"/>
                <a:gd name="T9" fmla="*/ 107 h 524"/>
                <a:gd name="T10" fmla="*/ 1035 w 1374"/>
                <a:gd name="T11" fmla="*/ 118 h 524"/>
                <a:gd name="T12" fmla="*/ 985 w 1374"/>
                <a:gd name="T13" fmla="*/ 471 h 524"/>
                <a:gd name="T14" fmla="*/ 1349 w 1374"/>
                <a:gd name="T15" fmla="*/ 234 h 524"/>
                <a:gd name="T16" fmla="*/ 1232 w 1374"/>
                <a:gd name="T17" fmla="*/ 193 h 524"/>
                <a:gd name="T18" fmla="*/ 1136 w 1374"/>
                <a:gd name="T19" fmla="*/ 197 h 524"/>
                <a:gd name="T20" fmla="*/ 1015 w 1374"/>
                <a:gd name="T21" fmla="*/ 164 h 524"/>
                <a:gd name="T22" fmla="*/ 964 w 1374"/>
                <a:gd name="T23" fmla="*/ 168 h 524"/>
                <a:gd name="T24" fmla="*/ 869 w 1374"/>
                <a:gd name="T25" fmla="*/ 158 h 524"/>
                <a:gd name="T26" fmla="*/ 830 w 1374"/>
                <a:gd name="T27" fmla="*/ 144 h 524"/>
                <a:gd name="T28" fmla="*/ 727 w 1374"/>
                <a:gd name="T29" fmla="*/ 128 h 524"/>
                <a:gd name="T30" fmla="*/ 751 w 1374"/>
                <a:gd name="T31" fmla="*/ 106 h 524"/>
                <a:gd name="T32" fmla="*/ 686 w 1374"/>
                <a:gd name="T33" fmla="*/ 79 h 524"/>
                <a:gd name="T34" fmla="*/ 631 w 1374"/>
                <a:gd name="T35" fmla="*/ 93 h 524"/>
                <a:gd name="T36" fmla="*/ 550 w 1374"/>
                <a:gd name="T37" fmla="*/ 110 h 524"/>
                <a:gd name="T38" fmla="*/ 535 w 1374"/>
                <a:gd name="T39" fmla="*/ 132 h 524"/>
                <a:gd name="T40" fmla="*/ 469 w 1374"/>
                <a:gd name="T41" fmla="*/ 160 h 524"/>
                <a:gd name="T42" fmla="*/ 445 w 1374"/>
                <a:gd name="T43" fmla="*/ 180 h 524"/>
                <a:gd name="T44" fmla="*/ 448 w 1374"/>
                <a:gd name="T45" fmla="*/ 208 h 524"/>
                <a:gd name="T46" fmla="*/ 426 w 1374"/>
                <a:gd name="T47" fmla="*/ 231 h 524"/>
                <a:gd name="T48" fmla="*/ 423 w 1374"/>
                <a:gd name="T49" fmla="*/ 146 h 524"/>
                <a:gd name="T50" fmla="*/ 387 w 1374"/>
                <a:gd name="T51" fmla="*/ 206 h 524"/>
                <a:gd name="T52" fmla="*/ 323 w 1374"/>
                <a:gd name="T53" fmla="*/ 207 h 524"/>
                <a:gd name="T54" fmla="*/ 229 w 1374"/>
                <a:gd name="T55" fmla="*/ 223 h 524"/>
                <a:gd name="T56" fmla="*/ 201 w 1374"/>
                <a:gd name="T57" fmla="*/ 235 h 524"/>
                <a:gd name="T58" fmla="*/ 138 w 1374"/>
                <a:gd name="T59" fmla="*/ 263 h 524"/>
                <a:gd name="T60" fmla="*/ 107 w 1374"/>
                <a:gd name="T61" fmla="*/ 230 h 524"/>
                <a:gd name="T62" fmla="*/ 103 w 1374"/>
                <a:gd name="T63" fmla="*/ 194 h 524"/>
                <a:gd name="T64" fmla="*/ 79 w 1374"/>
                <a:gd name="T65" fmla="*/ 227 h 524"/>
                <a:gd name="T66" fmla="*/ 67 w 1374"/>
                <a:gd name="T67" fmla="*/ 313 h 524"/>
                <a:gd name="T68" fmla="*/ 67 w 1374"/>
                <a:gd name="T69" fmla="*/ 360 h 524"/>
                <a:gd name="T70" fmla="*/ 99 w 1374"/>
                <a:gd name="T71" fmla="*/ 410 h 524"/>
                <a:gd name="T72" fmla="*/ 159 w 1374"/>
                <a:gd name="T73" fmla="*/ 437 h 524"/>
                <a:gd name="T74" fmla="*/ 140 w 1374"/>
                <a:gd name="T75" fmla="*/ 481 h 524"/>
                <a:gd name="T76" fmla="*/ 224 w 1374"/>
                <a:gd name="T77" fmla="*/ 522 h 524"/>
                <a:gd name="T78" fmla="*/ 218 w 1374"/>
                <a:gd name="T79" fmla="*/ 445 h 524"/>
                <a:gd name="T80" fmla="*/ 281 w 1374"/>
                <a:gd name="T81" fmla="*/ 426 h 524"/>
                <a:gd name="T82" fmla="*/ 329 w 1374"/>
                <a:gd name="T83" fmla="*/ 413 h 524"/>
                <a:gd name="T84" fmla="*/ 418 w 1374"/>
                <a:gd name="T85" fmla="*/ 381 h 524"/>
                <a:gd name="T86" fmla="*/ 481 w 1374"/>
                <a:gd name="T87" fmla="*/ 412 h 524"/>
                <a:gd name="T88" fmla="*/ 555 w 1374"/>
                <a:gd name="T89" fmla="*/ 441 h 524"/>
                <a:gd name="T90" fmla="*/ 625 w 1374"/>
                <a:gd name="T91" fmla="*/ 419 h 524"/>
                <a:gd name="T92" fmla="*/ 703 w 1374"/>
                <a:gd name="T93" fmla="*/ 437 h 524"/>
                <a:gd name="T94" fmla="*/ 804 w 1374"/>
                <a:gd name="T95" fmla="*/ 416 h 524"/>
                <a:gd name="T96" fmla="*/ 882 w 1374"/>
                <a:gd name="T97" fmla="*/ 446 h 524"/>
                <a:gd name="T98" fmla="*/ 892 w 1374"/>
                <a:gd name="T99" fmla="*/ 501 h 524"/>
                <a:gd name="T100" fmla="*/ 975 w 1374"/>
                <a:gd name="T101" fmla="*/ 403 h 524"/>
                <a:gd name="T102" fmla="*/ 935 w 1374"/>
                <a:gd name="T103" fmla="*/ 375 h 524"/>
                <a:gd name="T104" fmla="*/ 1060 w 1374"/>
                <a:gd name="T105" fmla="*/ 331 h 524"/>
                <a:gd name="T106" fmla="*/ 1129 w 1374"/>
                <a:gd name="T107" fmla="*/ 300 h 524"/>
                <a:gd name="T108" fmla="*/ 1137 w 1374"/>
                <a:gd name="T109" fmla="*/ 325 h 524"/>
                <a:gd name="T110" fmla="*/ 1125 w 1374"/>
                <a:gd name="T111" fmla="*/ 395 h 524"/>
                <a:gd name="T112" fmla="*/ 1168 w 1374"/>
                <a:gd name="T113" fmla="*/ 325 h 524"/>
                <a:gd name="T114" fmla="*/ 1285 w 1374"/>
                <a:gd name="T115" fmla="*/ 292 h 524"/>
                <a:gd name="T116" fmla="*/ 1297 w 1374"/>
                <a:gd name="T117" fmla="*/ 243 h 524"/>
                <a:gd name="T118" fmla="*/ 1351 w 1374"/>
                <a:gd name="T119" fmla="*/ 253 h 524"/>
                <a:gd name="T120" fmla="*/ 709 w 1374"/>
                <a:gd name="T121" fmla="*/ 401 h 524"/>
                <a:gd name="T122" fmla="*/ 286 w 1374"/>
                <a:gd name="T123" fmla="*/ 179 h 524"/>
                <a:gd name="T124" fmla="*/ 346 w 1374"/>
                <a:gd name="T125" fmla="*/ 91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4" h="524">
                  <a:moveTo>
                    <a:pt x="21" y="378"/>
                  </a:moveTo>
                  <a:cubicBezTo>
                    <a:pt x="20" y="378"/>
                    <a:pt x="17" y="377"/>
                    <a:pt x="16" y="376"/>
                  </a:cubicBezTo>
                  <a:cubicBezTo>
                    <a:pt x="16" y="375"/>
                    <a:pt x="13" y="375"/>
                    <a:pt x="11" y="375"/>
                  </a:cubicBezTo>
                  <a:cubicBezTo>
                    <a:pt x="12" y="376"/>
                    <a:pt x="12" y="376"/>
                    <a:pt x="13" y="377"/>
                  </a:cubicBezTo>
                  <a:cubicBezTo>
                    <a:pt x="14" y="379"/>
                    <a:pt x="8" y="379"/>
                    <a:pt x="10" y="381"/>
                  </a:cubicBezTo>
                  <a:cubicBezTo>
                    <a:pt x="12" y="383"/>
                    <a:pt x="6" y="383"/>
                    <a:pt x="6" y="381"/>
                  </a:cubicBezTo>
                  <a:cubicBezTo>
                    <a:pt x="6" y="379"/>
                    <a:pt x="1" y="380"/>
                    <a:pt x="1" y="381"/>
                  </a:cubicBezTo>
                  <a:cubicBezTo>
                    <a:pt x="1" y="382"/>
                    <a:pt x="1" y="383"/>
                    <a:pt x="0" y="383"/>
                  </a:cubicBezTo>
                  <a:cubicBezTo>
                    <a:pt x="2" y="384"/>
                    <a:pt x="4" y="385"/>
                    <a:pt x="4" y="385"/>
                  </a:cubicBezTo>
                  <a:cubicBezTo>
                    <a:pt x="5" y="385"/>
                    <a:pt x="20" y="387"/>
                    <a:pt x="25" y="386"/>
                  </a:cubicBezTo>
                  <a:cubicBezTo>
                    <a:pt x="25" y="385"/>
                    <a:pt x="26" y="382"/>
                    <a:pt x="26" y="380"/>
                  </a:cubicBezTo>
                  <a:cubicBezTo>
                    <a:pt x="26" y="379"/>
                    <a:pt x="22" y="377"/>
                    <a:pt x="21" y="378"/>
                  </a:cubicBezTo>
                  <a:close/>
                  <a:moveTo>
                    <a:pt x="411" y="144"/>
                  </a:moveTo>
                  <a:cubicBezTo>
                    <a:pt x="414" y="144"/>
                    <a:pt x="423" y="142"/>
                    <a:pt x="423" y="141"/>
                  </a:cubicBezTo>
                  <a:cubicBezTo>
                    <a:pt x="424" y="139"/>
                    <a:pt x="420" y="137"/>
                    <a:pt x="415" y="137"/>
                  </a:cubicBezTo>
                  <a:cubicBezTo>
                    <a:pt x="409" y="137"/>
                    <a:pt x="408" y="143"/>
                    <a:pt x="411" y="144"/>
                  </a:cubicBezTo>
                  <a:close/>
                  <a:moveTo>
                    <a:pt x="587" y="22"/>
                  </a:moveTo>
                  <a:cubicBezTo>
                    <a:pt x="591" y="24"/>
                    <a:pt x="590" y="25"/>
                    <a:pt x="585" y="25"/>
                  </a:cubicBezTo>
                  <a:cubicBezTo>
                    <a:pt x="580" y="25"/>
                    <a:pt x="576" y="27"/>
                    <a:pt x="579" y="28"/>
                  </a:cubicBezTo>
                  <a:cubicBezTo>
                    <a:pt x="582" y="29"/>
                    <a:pt x="581" y="32"/>
                    <a:pt x="586" y="33"/>
                  </a:cubicBezTo>
                  <a:cubicBezTo>
                    <a:pt x="591" y="34"/>
                    <a:pt x="596" y="30"/>
                    <a:pt x="596" y="27"/>
                  </a:cubicBezTo>
                  <a:cubicBezTo>
                    <a:pt x="595" y="24"/>
                    <a:pt x="613" y="22"/>
                    <a:pt x="618" y="20"/>
                  </a:cubicBezTo>
                  <a:cubicBezTo>
                    <a:pt x="623" y="19"/>
                    <a:pt x="615" y="14"/>
                    <a:pt x="620" y="14"/>
                  </a:cubicBezTo>
                  <a:cubicBezTo>
                    <a:pt x="625" y="13"/>
                    <a:pt x="623" y="11"/>
                    <a:pt x="617" y="10"/>
                  </a:cubicBezTo>
                  <a:cubicBezTo>
                    <a:pt x="610" y="9"/>
                    <a:pt x="613" y="4"/>
                    <a:pt x="611" y="2"/>
                  </a:cubicBezTo>
                  <a:cubicBezTo>
                    <a:pt x="609" y="0"/>
                    <a:pt x="608" y="4"/>
                    <a:pt x="599" y="6"/>
                  </a:cubicBezTo>
                  <a:cubicBezTo>
                    <a:pt x="591" y="7"/>
                    <a:pt x="587" y="10"/>
                    <a:pt x="590" y="11"/>
                  </a:cubicBezTo>
                  <a:cubicBezTo>
                    <a:pt x="593" y="13"/>
                    <a:pt x="590" y="17"/>
                    <a:pt x="587" y="17"/>
                  </a:cubicBezTo>
                  <a:cubicBezTo>
                    <a:pt x="583" y="16"/>
                    <a:pt x="582" y="20"/>
                    <a:pt x="587" y="22"/>
                  </a:cubicBezTo>
                  <a:close/>
                  <a:moveTo>
                    <a:pt x="599" y="29"/>
                  </a:moveTo>
                  <a:cubicBezTo>
                    <a:pt x="599" y="31"/>
                    <a:pt x="592" y="34"/>
                    <a:pt x="594" y="36"/>
                  </a:cubicBezTo>
                  <a:cubicBezTo>
                    <a:pt x="596" y="38"/>
                    <a:pt x="598" y="37"/>
                    <a:pt x="600" y="38"/>
                  </a:cubicBezTo>
                  <a:cubicBezTo>
                    <a:pt x="602" y="38"/>
                    <a:pt x="603" y="44"/>
                    <a:pt x="608" y="43"/>
                  </a:cubicBezTo>
                  <a:cubicBezTo>
                    <a:pt x="612" y="42"/>
                    <a:pt x="624" y="48"/>
                    <a:pt x="631" y="48"/>
                  </a:cubicBezTo>
                  <a:cubicBezTo>
                    <a:pt x="637" y="48"/>
                    <a:pt x="638" y="42"/>
                    <a:pt x="636" y="42"/>
                  </a:cubicBezTo>
                  <a:cubicBezTo>
                    <a:pt x="634" y="42"/>
                    <a:pt x="636" y="38"/>
                    <a:pt x="640" y="33"/>
                  </a:cubicBezTo>
                  <a:cubicBezTo>
                    <a:pt x="643" y="27"/>
                    <a:pt x="628" y="23"/>
                    <a:pt x="628" y="28"/>
                  </a:cubicBezTo>
                  <a:cubicBezTo>
                    <a:pt x="628" y="32"/>
                    <a:pt x="623" y="27"/>
                    <a:pt x="622" y="24"/>
                  </a:cubicBezTo>
                  <a:cubicBezTo>
                    <a:pt x="620" y="21"/>
                    <a:pt x="599" y="26"/>
                    <a:pt x="599" y="29"/>
                  </a:cubicBezTo>
                  <a:close/>
                  <a:moveTo>
                    <a:pt x="481" y="147"/>
                  </a:moveTo>
                  <a:cubicBezTo>
                    <a:pt x="484" y="149"/>
                    <a:pt x="487" y="148"/>
                    <a:pt x="487" y="145"/>
                  </a:cubicBezTo>
                  <a:cubicBezTo>
                    <a:pt x="486" y="141"/>
                    <a:pt x="478" y="146"/>
                    <a:pt x="481" y="147"/>
                  </a:cubicBezTo>
                  <a:close/>
                  <a:moveTo>
                    <a:pt x="581" y="5"/>
                  </a:moveTo>
                  <a:cubicBezTo>
                    <a:pt x="582" y="2"/>
                    <a:pt x="566" y="3"/>
                    <a:pt x="570" y="7"/>
                  </a:cubicBezTo>
                  <a:cubicBezTo>
                    <a:pt x="571" y="8"/>
                    <a:pt x="580" y="9"/>
                    <a:pt x="581" y="5"/>
                  </a:cubicBezTo>
                  <a:close/>
                  <a:moveTo>
                    <a:pt x="1280" y="178"/>
                  </a:moveTo>
                  <a:cubicBezTo>
                    <a:pt x="1285" y="180"/>
                    <a:pt x="1288" y="175"/>
                    <a:pt x="1292" y="177"/>
                  </a:cubicBezTo>
                  <a:cubicBezTo>
                    <a:pt x="1296" y="180"/>
                    <a:pt x="1305" y="176"/>
                    <a:pt x="1309" y="176"/>
                  </a:cubicBezTo>
                  <a:cubicBezTo>
                    <a:pt x="1313" y="175"/>
                    <a:pt x="1311" y="170"/>
                    <a:pt x="1300" y="169"/>
                  </a:cubicBezTo>
                  <a:cubicBezTo>
                    <a:pt x="1289" y="167"/>
                    <a:pt x="1275" y="175"/>
                    <a:pt x="1280" y="178"/>
                  </a:cubicBezTo>
                  <a:close/>
                  <a:moveTo>
                    <a:pt x="636" y="62"/>
                  </a:moveTo>
                  <a:cubicBezTo>
                    <a:pt x="640" y="64"/>
                    <a:pt x="650" y="60"/>
                    <a:pt x="657" y="60"/>
                  </a:cubicBezTo>
                  <a:cubicBezTo>
                    <a:pt x="665" y="60"/>
                    <a:pt x="685" y="55"/>
                    <a:pt x="685" y="51"/>
                  </a:cubicBezTo>
                  <a:cubicBezTo>
                    <a:pt x="686" y="47"/>
                    <a:pt x="678" y="47"/>
                    <a:pt x="675" y="44"/>
                  </a:cubicBezTo>
                  <a:cubicBezTo>
                    <a:pt x="672" y="41"/>
                    <a:pt x="665" y="44"/>
                    <a:pt x="663" y="46"/>
                  </a:cubicBezTo>
                  <a:cubicBezTo>
                    <a:pt x="661" y="49"/>
                    <a:pt x="660" y="47"/>
                    <a:pt x="664" y="42"/>
                  </a:cubicBezTo>
                  <a:cubicBezTo>
                    <a:pt x="669" y="38"/>
                    <a:pt x="660" y="34"/>
                    <a:pt x="659" y="37"/>
                  </a:cubicBezTo>
                  <a:cubicBezTo>
                    <a:pt x="659" y="40"/>
                    <a:pt x="651" y="37"/>
                    <a:pt x="651" y="40"/>
                  </a:cubicBezTo>
                  <a:cubicBezTo>
                    <a:pt x="651" y="43"/>
                    <a:pt x="648" y="44"/>
                    <a:pt x="648" y="46"/>
                  </a:cubicBezTo>
                  <a:cubicBezTo>
                    <a:pt x="648" y="49"/>
                    <a:pt x="642" y="45"/>
                    <a:pt x="642" y="51"/>
                  </a:cubicBezTo>
                  <a:cubicBezTo>
                    <a:pt x="642" y="57"/>
                    <a:pt x="633" y="60"/>
                    <a:pt x="636" y="62"/>
                  </a:cubicBezTo>
                  <a:close/>
                  <a:moveTo>
                    <a:pt x="943" y="111"/>
                  </a:moveTo>
                  <a:cubicBezTo>
                    <a:pt x="946" y="113"/>
                    <a:pt x="948" y="115"/>
                    <a:pt x="949" y="117"/>
                  </a:cubicBezTo>
                  <a:cubicBezTo>
                    <a:pt x="951" y="118"/>
                    <a:pt x="958" y="116"/>
                    <a:pt x="961" y="115"/>
                  </a:cubicBezTo>
                  <a:cubicBezTo>
                    <a:pt x="964" y="114"/>
                    <a:pt x="964" y="119"/>
                    <a:pt x="969" y="116"/>
                  </a:cubicBezTo>
                  <a:cubicBezTo>
                    <a:pt x="973" y="113"/>
                    <a:pt x="978" y="115"/>
                    <a:pt x="983" y="115"/>
                  </a:cubicBezTo>
                  <a:cubicBezTo>
                    <a:pt x="988" y="115"/>
                    <a:pt x="982" y="108"/>
                    <a:pt x="983" y="105"/>
                  </a:cubicBezTo>
                  <a:cubicBezTo>
                    <a:pt x="983" y="103"/>
                    <a:pt x="989" y="104"/>
                    <a:pt x="987" y="107"/>
                  </a:cubicBezTo>
                  <a:cubicBezTo>
                    <a:pt x="985" y="109"/>
                    <a:pt x="990" y="115"/>
                    <a:pt x="997" y="114"/>
                  </a:cubicBezTo>
                  <a:cubicBezTo>
                    <a:pt x="1005" y="114"/>
                    <a:pt x="999" y="109"/>
                    <a:pt x="1003" y="107"/>
                  </a:cubicBezTo>
                  <a:cubicBezTo>
                    <a:pt x="1007" y="106"/>
                    <a:pt x="1006" y="104"/>
                    <a:pt x="1001" y="100"/>
                  </a:cubicBezTo>
                  <a:cubicBezTo>
                    <a:pt x="995" y="97"/>
                    <a:pt x="988" y="99"/>
                    <a:pt x="983" y="97"/>
                  </a:cubicBezTo>
                  <a:cubicBezTo>
                    <a:pt x="978" y="95"/>
                    <a:pt x="972" y="95"/>
                    <a:pt x="972" y="100"/>
                  </a:cubicBezTo>
                  <a:cubicBezTo>
                    <a:pt x="972" y="105"/>
                    <a:pt x="962" y="94"/>
                    <a:pt x="957" y="93"/>
                  </a:cubicBezTo>
                  <a:cubicBezTo>
                    <a:pt x="951" y="91"/>
                    <a:pt x="935" y="107"/>
                    <a:pt x="943" y="111"/>
                  </a:cubicBezTo>
                  <a:close/>
                  <a:moveTo>
                    <a:pt x="993" y="142"/>
                  </a:moveTo>
                  <a:cubicBezTo>
                    <a:pt x="997" y="141"/>
                    <a:pt x="990" y="133"/>
                    <a:pt x="982" y="132"/>
                  </a:cubicBezTo>
                  <a:cubicBezTo>
                    <a:pt x="975" y="131"/>
                    <a:pt x="968" y="137"/>
                    <a:pt x="969" y="138"/>
                  </a:cubicBezTo>
                  <a:cubicBezTo>
                    <a:pt x="971" y="141"/>
                    <a:pt x="988" y="143"/>
                    <a:pt x="993" y="142"/>
                  </a:cubicBezTo>
                  <a:close/>
                  <a:moveTo>
                    <a:pt x="974" y="126"/>
                  </a:moveTo>
                  <a:cubicBezTo>
                    <a:pt x="974" y="122"/>
                    <a:pt x="961" y="127"/>
                    <a:pt x="966" y="129"/>
                  </a:cubicBezTo>
                  <a:cubicBezTo>
                    <a:pt x="969" y="130"/>
                    <a:pt x="974" y="130"/>
                    <a:pt x="974" y="126"/>
                  </a:cubicBezTo>
                  <a:close/>
                  <a:moveTo>
                    <a:pt x="1015" y="111"/>
                  </a:moveTo>
                  <a:cubicBezTo>
                    <a:pt x="1021" y="112"/>
                    <a:pt x="1024" y="117"/>
                    <a:pt x="1035" y="118"/>
                  </a:cubicBezTo>
                  <a:cubicBezTo>
                    <a:pt x="1046" y="118"/>
                    <a:pt x="1054" y="116"/>
                    <a:pt x="1054" y="114"/>
                  </a:cubicBezTo>
                  <a:cubicBezTo>
                    <a:pt x="1054" y="112"/>
                    <a:pt x="1044" y="108"/>
                    <a:pt x="1041" y="110"/>
                  </a:cubicBezTo>
                  <a:cubicBezTo>
                    <a:pt x="1038" y="112"/>
                    <a:pt x="1035" y="107"/>
                    <a:pt x="1032" y="108"/>
                  </a:cubicBezTo>
                  <a:cubicBezTo>
                    <a:pt x="1028" y="109"/>
                    <a:pt x="1022" y="109"/>
                    <a:pt x="1021" y="106"/>
                  </a:cubicBezTo>
                  <a:cubicBezTo>
                    <a:pt x="1019" y="102"/>
                    <a:pt x="1012" y="111"/>
                    <a:pt x="1015" y="111"/>
                  </a:cubicBezTo>
                  <a:close/>
                  <a:moveTo>
                    <a:pt x="991" y="416"/>
                  </a:moveTo>
                  <a:cubicBezTo>
                    <a:pt x="988" y="410"/>
                    <a:pt x="995" y="403"/>
                    <a:pt x="990" y="399"/>
                  </a:cubicBezTo>
                  <a:cubicBezTo>
                    <a:pt x="985" y="396"/>
                    <a:pt x="987" y="388"/>
                    <a:pt x="985" y="390"/>
                  </a:cubicBezTo>
                  <a:cubicBezTo>
                    <a:pt x="982" y="391"/>
                    <a:pt x="985" y="398"/>
                    <a:pt x="981" y="398"/>
                  </a:cubicBezTo>
                  <a:cubicBezTo>
                    <a:pt x="977" y="399"/>
                    <a:pt x="981" y="402"/>
                    <a:pt x="979" y="407"/>
                  </a:cubicBezTo>
                  <a:cubicBezTo>
                    <a:pt x="978" y="412"/>
                    <a:pt x="980" y="419"/>
                    <a:pt x="982" y="423"/>
                  </a:cubicBezTo>
                  <a:cubicBezTo>
                    <a:pt x="984" y="427"/>
                    <a:pt x="979" y="450"/>
                    <a:pt x="981" y="454"/>
                  </a:cubicBezTo>
                  <a:cubicBezTo>
                    <a:pt x="983" y="458"/>
                    <a:pt x="978" y="474"/>
                    <a:pt x="980" y="476"/>
                  </a:cubicBezTo>
                  <a:cubicBezTo>
                    <a:pt x="983" y="480"/>
                    <a:pt x="981" y="472"/>
                    <a:pt x="985" y="471"/>
                  </a:cubicBezTo>
                  <a:cubicBezTo>
                    <a:pt x="989" y="470"/>
                    <a:pt x="989" y="476"/>
                    <a:pt x="992" y="477"/>
                  </a:cubicBezTo>
                  <a:cubicBezTo>
                    <a:pt x="994" y="478"/>
                    <a:pt x="993" y="469"/>
                    <a:pt x="990" y="470"/>
                  </a:cubicBezTo>
                  <a:cubicBezTo>
                    <a:pt x="988" y="470"/>
                    <a:pt x="986" y="464"/>
                    <a:pt x="985" y="460"/>
                  </a:cubicBezTo>
                  <a:cubicBezTo>
                    <a:pt x="984" y="457"/>
                    <a:pt x="987" y="452"/>
                    <a:pt x="987" y="447"/>
                  </a:cubicBezTo>
                  <a:cubicBezTo>
                    <a:pt x="987" y="443"/>
                    <a:pt x="993" y="443"/>
                    <a:pt x="997" y="446"/>
                  </a:cubicBezTo>
                  <a:cubicBezTo>
                    <a:pt x="1000" y="450"/>
                    <a:pt x="1001" y="448"/>
                    <a:pt x="999" y="445"/>
                  </a:cubicBezTo>
                  <a:cubicBezTo>
                    <a:pt x="998" y="442"/>
                    <a:pt x="993" y="423"/>
                    <a:pt x="991" y="416"/>
                  </a:cubicBezTo>
                  <a:close/>
                  <a:moveTo>
                    <a:pt x="233" y="205"/>
                  </a:moveTo>
                  <a:cubicBezTo>
                    <a:pt x="239" y="210"/>
                    <a:pt x="245" y="202"/>
                    <a:pt x="248" y="201"/>
                  </a:cubicBezTo>
                  <a:cubicBezTo>
                    <a:pt x="251" y="201"/>
                    <a:pt x="246" y="198"/>
                    <a:pt x="241" y="196"/>
                  </a:cubicBezTo>
                  <a:cubicBezTo>
                    <a:pt x="235" y="195"/>
                    <a:pt x="228" y="200"/>
                    <a:pt x="233" y="205"/>
                  </a:cubicBezTo>
                  <a:close/>
                  <a:moveTo>
                    <a:pt x="1372" y="245"/>
                  </a:moveTo>
                  <a:cubicBezTo>
                    <a:pt x="1370" y="244"/>
                    <a:pt x="1362" y="239"/>
                    <a:pt x="1360" y="237"/>
                  </a:cubicBezTo>
                  <a:cubicBezTo>
                    <a:pt x="1358" y="234"/>
                    <a:pt x="1349" y="233"/>
                    <a:pt x="1349" y="234"/>
                  </a:cubicBezTo>
                  <a:cubicBezTo>
                    <a:pt x="1349" y="235"/>
                    <a:pt x="1346" y="234"/>
                    <a:pt x="1345" y="232"/>
                  </a:cubicBezTo>
                  <a:cubicBezTo>
                    <a:pt x="1345" y="231"/>
                    <a:pt x="1335" y="230"/>
                    <a:pt x="1335" y="232"/>
                  </a:cubicBezTo>
                  <a:cubicBezTo>
                    <a:pt x="1335" y="234"/>
                    <a:pt x="1337" y="234"/>
                    <a:pt x="1338" y="236"/>
                  </a:cubicBezTo>
                  <a:cubicBezTo>
                    <a:pt x="1340" y="238"/>
                    <a:pt x="1337" y="239"/>
                    <a:pt x="1337" y="241"/>
                  </a:cubicBezTo>
                  <a:cubicBezTo>
                    <a:pt x="1338" y="243"/>
                    <a:pt x="1334" y="240"/>
                    <a:pt x="1332" y="239"/>
                  </a:cubicBezTo>
                  <a:cubicBezTo>
                    <a:pt x="1331" y="237"/>
                    <a:pt x="1331" y="233"/>
                    <a:pt x="1332" y="230"/>
                  </a:cubicBezTo>
                  <a:cubicBezTo>
                    <a:pt x="1332" y="228"/>
                    <a:pt x="1329" y="228"/>
                    <a:pt x="1329" y="226"/>
                  </a:cubicBezTo>
                  <a:cubicBezTo>
                    <a:pt x="1328" y="224"/>
                    <a:pt x="1318" y="219"/>
                    <a:pt x="1313" y="217"/>
                  </a:cubicBezTo>
                  <a:cubicBezTo>
                    <a:pt x="1309" y="215"/>
                    <a:pt x="1303" y="213"/>
                    <a:pt x="1301" y="211"/>
                  </a:cubicBezTo>
                  <a:cubicBezTo>
                    <a:pt x="1300" y="209"/>
                    <a:pt x="1292" y="208"/>
                    <a:pt x="1289" y="205"/>
                  </a:cubicBezTo>
                  <a:cubicBezTo>
                    <a:pt x="1285" y="202"/>
                    <a:pt x="1272" y="196"/>
                    <a:pt x="1266" y="196"/>
                  </a:cubicBezTo>
                  <a:cubicBezTo>
                    <a:pt x="1260" y="195"/>
                    <a:pt x="1262" y="192"/>
                    <a:pt x="1259" y="193"/>
                  </a:cubicBezTo>
                  <a:cubicBezTo>
                    <a:pt x="1256" y="193"/>
                    <a:pt x="1244" y="193"/>
                    <a:pt x="1240" y="192"/>
                  </a:cubicBezTo>
                  <a:cubicBezTo>
                    <a:pt x="1236" y="191"/>
                    <a:pt x="1235" y="194"/>
                    <a:pt x="1232" y="193"/>
                  </a:cubicBezTo>
                  <a:cubicBezTo>
                    <a:pt x="1230" y="192"/>
                    <a:pt x="1216" y="187"/>
                    <a:pt x="1214" y="189"/>
                  </a:cubicBezTo>
                  <a:cubicBezTo>
                    <a:pt x="1212" y="191"/>
                    <a:pt x="1213" y="194"/>
                    <a:pt x="1211" y="194"/>
                  </a:cubicBezTo>
                  <a:cubicBezTo>
                    <a:pt x="1210" y="195"/>
                    <a:pt x="1211" y="197"/>
                    <a:pt x="1215" y="200"/>
                  </a:cubicBezTo>
                  <a:cubicBezTo>
                    <a:pt x="1219" y="204"/>
                    <a:pt x="1217" y="207"/>
                    <a:pt x="1213" y="208"/>
                  </a:cubicBezTo>
                  <a:cubicBezTo>
                    <a:pt x="1210" y="210"/>
                    <a:pt x="1204" y="207"/>
                    <a:pt x="1202" y="204"/>
                  </a:cubicBezTo>
                  <a:cubicBezTo>
                    <a:pt x="1200" y="201"/>
                    <a:pt x="1195" y="203"/>
                    <a:pt x="1194" y="199"/>
                  </a:cubicBezTo>
                  <a:cubicBezTo>
                    <a:pt x="1193" y="195"/>
                    <a:pt x="1196" y="195"/>
                    <a:pt x="1198" y="197"/>
                  </a:cubicBezTo>
                  <a:cubicBezTo>
                    <a:pt x="1200" y="199"/>
                    <a:pt x="1204" y="197"/>
                    <a:pt x="1204" y="195"/>
                  </a:cubicBezTo>
                  <a:cubicBezTo>
                    <a:pt x="1204" y="192"/>
                    <a:pt x="1198" y="190"/>
                    <a:pt x="1194" y="191"/>
                  </a:cubicBezTo>
                  <a:cubicBezTo>
                    <a:pt x="1190" y="191"/>
                    <a:pt x="1188" y="196"/>
                    <a:pt x="1184" y="198"/>
                  </a:cubicBezTo>
                  <a:cubicBezTo>
                    <a:pt x="1181" y="200"/>
                    <a:pt x="1166" y="197"/>
                    <a:pt x="1164" y="196"/>
                  </a:cubicBezTo>
                  <a:cubicBezTo>
                    <a:pt x="1163" y="194"/>
                    <a:pt x="1142" y="196"/>
                    <a:pt x="1140" y="197"/>
                  </a:cubicBezTo>
                  <a:cubicBezTo>
                    <a:pt x="1138" y="199"/>
                    <a:pt x="1139" y="204"/>
                    <a:pt x="1138" y="205"/>
                  </a:cubicBezTo>
                  <a:cubicBezTo>
                    <a:pt x="1137" y="205"/>
                    <a:pt x="1136" y="198"/>
                    <a:pt x="1136" y="197"/>
                  </a:cubicBezTo>
                  <a:cubicBezTo>
                    <a:pt x="1136" y="196"/>
                    <a:pt x="1134" y="195"/>
                    <a:pt x="1130" y="195"/>
                  </a:cubicBezTo>
                  <a:cubicBezTo>
                    <a:pt x="1126" y="195"/>
                    <a:pt x="1124" y="195"/>
                    <a:pt x="1126" y="193"/>
                  </a:cubicBezTo>
                  <a:cubicBezTo>
                    <a:pt x="1127" y="191"/>
                    <a:pt x="1124" y="190"/>
                    <a:pt x="1127" y="188"/>
                  </a:cubicBezTo>
                  <a:cubicBezTo>
                    <a:pt x="1130" y="186"/>
                    <a:pt x="1122" y="180"/>
                    <a:pt x="1114" y="176"/>
                  </a:cubicBezTo>
                  <a:cubicBezTo>
                    <a:pt x="1106" y="173"/>
                    <a:pt x="1088" y="175"/>
                    <a:pt x="1084" y="177"/>
                  </a:cubicBezTo>
                  <a:cubicBezTo>
                    <a:pt x="1079" y="178"/>
                    <a:pt x="1069" y="178"/>
                    <a:pt x="1065" y="178"/>
                  </a:cubicBezTo>
                  <a:cubicBezTo>
                    <a:pt x="1060" y="178"/>
                    <a:pt x="1064" y="176"/>
                    <a:pt x="1063" y="174"/>
                  </a:cubicBezTo>
                  <a:cubicBezTo>
                    <a:pt x="1061" y="172"/>
                    <a:pt x="1054" y="169"/>
                    <a:pt x="1053" y="171"/>
                  </a:cubicBezTo>
                  <a:cubicBezTo>
                    <a:pt x="1052" y="173"/>
                    <a:pt x="1050" y="171"/>
                    <a:pt x="1050" y="169"/>
                  </a:cubicBezTo>
                  <a:cubicBezTo>
                    <a:pt x="1050" y="168"/>
                    <a:pt x="1042" y="166"/>
                    <a:pt x="1039" y="166"/>
                  </a:cubicBezTo>
                  <a:cubicBezTo>
                    <a:pt x="1037" y="167"/>
                    <a:pt x="1035" y="164"/>
                    <a:pt x="1039" y="164"/>
                  </a:cubicBezTo>
                  <a:cubicBezTo>
                    <a:pt x="1042" y="164"/>
                    <a:pt x="1048" y="164"/>
                    <a:pt x="1045" y="160"/>
                  </a:cubicBezTo>
                  <a:cubicBezTo>
                    <a:pt x="1043" y="157"/>
                    <a:pt x="1021" y="155"/>
                    <a:pt x="1019" y="156"/>
                  </a:cubicBezTo>
                  <a:cubicBezTo>
                    <a:pt x="1017" y="157"/>
                    <a:pt x="1019" y="160"/>
                    <a:pt x="1015" y="164"/>
                  </a:cubicBezTo>
                  <a:cubicBezTo>
                    <a:pt x="1010" y="168"/>
                    <a:pt x="1005" y="165"/>
                    <a:pt x="1006" y="163"/>
                  </a:cubicBezTo>
                  <a:cubicBezTo>
                    <a:pt x="1007" y="161"/>
                    <a:pt x="1012" y="161"/>
                    <a:pt x="1012" y="159"/>
                  </a:cubicBezTo>
                  <a:cubicBezTo>
                    <a:pt x="1012" y="157"/>
                    <a:pt x="1004" y="158"/>
                    <a:pt x="1003" y="157"/>
                  </a:cubicBezTo>
                  <a:cubicBezTo>
                    <a:pt x="1002" y="155"/>
                    <a:pt x="1005" y="154"/>
                    <a:pt x="1008" y="154"/>
                  </a:cubicBezTo>
                  <a:cubicBezTo>
                    <a:pt x="1011" y="155"/>
                    <a:pt x="1016" y="156"/>
                    <a:pt x="1016" y="154"/>
                  </a:cubicBezTo>
                  <a:cubicBezTo>
                    <a:pt x="1016" y="153"/>
                    <a:pt x="1013" y="153"/>
                    <a:pt x="1008" y="152"/>
                  </a:cubicBezTo>
                  <a:cubicBezTo>
                    <a:pt x="1003" y="151"/>
                    <a:pt x="992" y="149"/>
                    <a:pt x="986" y="149"/>
                  </a:cubicBezTo>
                  <a:cubicBezTo>
                    <a:pt x="980" y="150"/>
                    <a:pt x="977" y="147"/>
                    <a:pt x="974" y="147"/>
                  </a:cubicBezTo>
                  <a:cubicBezTo>
                    <a:pt x="970" y="146"/>
                    <a:pt x="970" y="148"/>
                    <a:pt x="972" y="150"/>
                  </a:cubicBezTo>
                  <a:cubicBezTo>
                    <a:pt x="973" y="152"/>
                    <a:pt x="969" y="153"/>
                    <a:pt x="965" y="153"/>
                  </a:cubicBezTo>
                  <a:cubicBezTo>
                    <a:pt x="961" y="152"/>
                    <a:pt x="955" y="155"/>
                    <a:pt x="957" y="158"/>
                  </a:cubicBezTo>
                  <a:cubicBezTo>
                    <a:pt x="960" y="161"/>
                    <a:pt x="962" y="157"/>
                    <a:pt x="964" y="158"/>
                  </a:cubicBezTo>
                  <a:cubicBezTo>
                    <a:pt x="966" y="159"/>
                    <a:pt x="959" y="161"/>
                    <a:pt x="962" y="162"/>
                  </a:cubicBezTo>
                  <a:cubicBezTo>
                    <a:pt x="964" y="164"/>
                    <a:pt x="964" y="166"/>
                    <a:pt x="964" y="168"/>
                  </a:cubicBezTo>
                  <a:cubicBezTo>
                    <a:pt x="964" y="169"/>
                    <a:pt x="959" y="170"/>
                    <a:pt x="958" y="168"/>
                  </a:cubicBezTo>
                  <a:cubicBezTo>
                    <a:pt x="956" y="166"/>
                    <a:pt x="953" y="167"/>
                    <a:pt x="950" y="167"/>
                  </a:cubicBezTo>
                  <a:cubicBezTo>
                    <a:pt x="947" y="167"/>
                    <a:pt x="944" y="169"/>
                    <a:pt x="948" y="169"/>
                  </a:cubicBezTo>
                  <a:cubicBezTo>
                    <a:pt x="951" y="169"/>
                    <a:pt x="952" y="172"/>
                    <a:pt x="948" y="172"/>
                  </a:cubicBezTo>
                  <a:cubicBezTo>
                    <a:pt x="943" y="173"/>
                    <a:pt x="944" y="168"/>
                    <a:pt x="941" y="168"/>
                  </a:cubicBezTo>
                  <a:cubicBezTo>
                    <a:pt x="938" y="169"/>
                    <a:pt x="932" y="166"/>
                    <a:pt x="929" y="166"/>
                  </a:cubicBezTo>
                  <a:cubicBezTo>
                    <a:pt x="926" y="166"/>
                    <a:pt x="924" y="169"/>
                    <a:pt x="920" y="169"/>
                  </a:cubicBezTo>
                  <a:cubicBezTo>
                    <a:pt x="915" y="170"/>
                    <a:pt x="909" y="167"/>
                    <a:pt x="907" y="165"/>
                  </a:cubicBezTo>
                  <a:cubicBezTo>
                    <a:pt x="906" y="162"/>
                    <a:pt x="905" y="162"/>
                    <a:pt x="903" y="164"/>
                  </a:cubicBezTo>
                  <a:cubicBezTo>
                    <a:pt x="901" y="167"/>
                    <a:pt x="901" y="172"/>
                    <a:pt x="899" y="173"/>
                  </a:cubicBezTo>
                  <a:cubicBezTo>
                    <a:pt x="896" y="173"/>
                    <a:pt x="896" y="178"/>
                    <a:pt x="893" y="179"/>
                  </a:cubicBezTo>
                  <a:cubicBezTo>
                    <a:pt x="891" y="180"/>
                    <a:pt x="891" y="177"/>
                    <a:pt x="888" y="177"/>
                  </a:cubicBezTo>
                  <a:cubicBezTo>
                    <a:pt x="886" y="178"/>
                    <a:pt x="877" y="169"/>
                    <a:pt x="876" y="166"/>
                  </a:cubicBezTo>
                  <a:cubicBezTo>
                    <a:pt x="876" y="164"/>
                    <a:pt x="871" y="159"/>
                    <a:pt x="869" y="158"/>
                  </a:cubicBezTo>
                  <a:cubicBezTo>
                    <a:pt x="868" y="157"/>
                    <a:pt x="871" y="157"/>
                    <a:pt x="872" y="158"/>
                  </a:cubicBezTo>
                  <a:cubicBezTo>
                    <a:pt x="874" y="160"/>
                    <a:pt x="876" y="160"/>
                    <a:pt x="878" y="159"/>
                  </a:cubicBezTo>
                  <a:cubicBezTo>
                    <a:pt x="880" y="158"/>
                    <a:pt x="880" y="154"/>
                    <a:pt x="877" y="154"/>
                  </a:cubicBezTo>
                  <a:cubicBezTo>
                    <a:pt x="873" y="153"/>
                    <a:pt x="875" y="151"/>
                    <a:pt x="876" y="150"/>
                  </a:cubicBezTo>
                  <a:cubicBezTo>
                    <a:pt x="878" y="150"/>
                    <a:pt x="873" y="145"/>
                    <a:pt x="875" y="145"/>
                  </a:cubicBezTo>
                  <a:cubicBezTo>
                    <a:pt x="876" y="144"/>
                    <a:pt x="876" y="142"/>
                    <a:pt x="873" y="142"/>
                  </a:cubicBezTo>
                  <a:cubicBezTo>
                    <a:pt x="870" y="142"/>
                    <a:pt x="868" y="139"/>
                    <a:pt x="868" y="138"/>
                  </a:cubicBezTo>
                  <a:cubicBezTo>
                    <a:pt x="867" y="137"/>
                    <a:pt x="856" y="136"/>
                    <a:pt x="857" y="138"/>
                  </a:cubicBezTo>
                  <a:cubicBezTo>
                    <a:pt x="857" y="140"/>
                    <a:pt x="853" y="139"/>
                    <a:pt x="854" y="138"/>
                  </a:cubicBezTo>
                  <a:cubicBezTo>
                    <a:pt x="854" y="136"/>
                    <a:pt x="850" y="137"/>
                    <a:pt x="845" y="135"/>
                  </a:cubicBezTo>
                  <a:cubicBezTo>
                    <a:pt x="839" y="134"/>
                    <a:pt x="839" y="130"/>
                    <a:pt x="838" y="130"/>
                  </a:cubicBezTo>
                  <a:cubicBezTo>
                    <a:pt x="836" y="130"/>
                    <a:pt x="836" y="135"/>
                    <a:pt x="834" y="134"/>
                  </a:cubicBezTo>
                  <a:cubicBezTo>
                    <a:pt x="831" y="133"/>
                    <a:pt x="828" y="135"/>
                    <a:pt x="830" y="138"/>
                  </a:cubicBezTo>
                  <a:cubicBezTo>
                    <a:pt x="831" y="141"/>
                    <a:pt x="830" y="142"/>
                    <a:pt x="830" y="144"/>
                  </a:cubicBezTo>
                  <a:cubicBezTo>
                    <a:pt x="829" y="147"/>
                    <a:pt x="828" y="146"/>
                    <a:pt x="825" y="145"/>
                  </a:cubicBezTo>
                  <a:cubicBezTo>
                    <a:pt x="822" y="144"/>
                    <a:pt x="822" y="147"/>
                    <a:pt x="815" y="146"/>
                  </a:cubicBezTo>
                  <a:cubicBezTo>
                    <a:pt x="808" y="144"/>
                    <a:pt x="805" y="146"/>
                    <a:pt x="804" y="144"/>
                  </a:cubicBezTo>
                  <a:cubicBezTo>
                    <a:pt x="803" y="141"/>
                    <a:pt x="801" y="141"/>
                    <a:pt x="801" y="143"/>
                  </a:cubicBezTo>
                  <a:cubicBezTo>
                    <a:pt x="801" y="145"/>
                    <a:pt x="790" y="144"/>
                    <a:pt x="790" y="141"/>
                  </a:cubicBezTo>
                  <a:cubicBezTo>
                    <a:pt x="789" y="139"/>
                    <a:pt x="791" y="138"/>
                    <a:pt x="793" y="138"/>
                  </a:cubicBezTo>
                  <a:cubicBezTo>
                    <a:pt x="794" y="137"/>
                    <a:pt x="791" y="136"/>
                    <a:pt x="786" y="136"/>
                  </a:cubicBezTo>
                  <a:cubicBezTo>
                    <a:pt x="780" y="137"/>
                    <a:pt x="776" y="133"/>
                    <a:pt x="771" y="134"/>
                  </a:cubicBezTo>
                  <a:cubicBezTo>
                    <a:pt x="765" y="135"/>
                    <a:pt x="752" y="136"/>
                    <a:pt x="751" y="137"/>
                  </a:cubicBezTo>
                  <a:cubicBezTo>
                    <a:pt x="749" y="137"/>
                    <a:pt x="752" y="141"/>
                    <a:pt x="749" y="141"/>
                  </a:cubicBezTo>
                  <a:cubicBezTo>
                    <a:pt x="747" y="141"/>
                    <a:pt x="749" y="136"/>
                    <a:pt x="748" y="133"/>
                  </a:cubicBezTo>
                  <a:cubicBezTo>
                    <a:pt x="748" y="130"/>
                    <a:pt x="744" y="130"/>
                    <a:pt x="744" y="132"/>
                  </a:cubicBezTo>
                  <a:cubicBezTo>
                    <a:pt x="745" y="134"/>
                    <a:pt x="738" y="135"/>
                    <a:pt x="736" y="133"/>
                  </a:cubicBezTo>
                  <a:cubicBezTo>
                    <a:pt x="734" y="132"/>
                    <a:pt x="731" y="130"/>
                    <a:pt x="727" y="128"/>
                  </a:cubicBezTo>
                  <a:cubicBezTo>
                    <a:pt x="722" y="127"/>
                    <a:pt x="716" y="132"/>
                    <a:pt x="717" y="134"/>
                  </a:cubicBezTo>
                  <a:cubicBezTo>
                    <a:pt x="719" y="135"/>
                    <a:pt x="722" y="134"/>
                    <a:pt x="722" y="135"/>
                  </a:cubicBezTo>
                  <a:cubicBezTo>
                    <a:pt x="723" y="137"/>
                    <a:pt x="713" y="136"/>
                    <a:pt x="713" y="138"/>
                  </a:cubicBezTo>
                  <a:cubicBezTo>
                    <a:pt x="713" y="139"/>
                    <a:pt x="703" y="142"/>
                    <a:pt x="700" y="142"/>
                  </a:cubicBezTo>
                  <a:cubicBezTo>
                    <a:pt x="692" y="143"/>
                    <a:pt x="691" y="143"/>
                    <a:pt x="687" y="146"/>
                  </a:cubicBezTo>
                  <a:cubicBezTo>
                    <a:pt x="683" y="149"/>
                    <a:pt x="686" y="143"/>
                    <a:pt x="689" y="141"/>
                  </a:cubicBezTo>
                  <a:cubicBezTo>
                    <a:pt x="692" y="138"/>
                    <a:pt x="695" y="139"/>
                    <a:pt x="697" y="137"/>
                  </a:cubicBezTo>
                  <a:cubicBezTo>
                    <a:pt x="698" y="134"/>
                    <a:pt x="701" y="135"/>
                    <a:pt x="705" y="134"/>
                  </a:cubicBezTo>
                  <a:cubicBezTo>
                    <a:pt x="710" y="133"/>
                    <a:pt x="710" y="131"/>
                    <a:pt x="712" y="130"/>
                  </a:cubicBezTo>
                  <a:cubicBezTo>
                    <a:pt x="714" y="129"/>
                    <a:pt x="719" y="127"/>
                    <a:pt x="720" y="125"/>
                  </a:cubicBezTo>
                  <a:cubicBezTo>
                    <a:pt x="721" y="122"/>
                    <a:pt x="732" y="119"/>
                    <a:pt x="734" y="119"/>
                  </a:cubicBezTo>
                  <a:cubicBezTo>
                    <a:pt x="736" y="119"/>
                    <a:pt x="737" y="115"/>
                    <a:pt x="738" y="115"/>
                  </a:cubicBezTo>
                  <a:cubicBezTo>
                    <a:pt x="739" y="115"/>
                    <a:pt x="745" y="112"/>
                    <a:pt x="747" y="111"/>
                  </a:cubicBezTo>
                  <a:cubicBezTo>
                    <a:pt x="750" y="110"/>
                    <a:pt x="751" y="108"/>
                    <a:pt x="751" y="106"/>
                  </a:cubicBezTo>
                  <a:cubicBezTo>
                    <a:pt x="751" y="104"/>
                    <a:pt x="748" y="105"/>
                    <a:pt x="748" y="103"/>
                  </a:cubicBezTo>
                  <a:cubicBezTo>
                    <a:pt x="747" y="102"/>
                    <a:pt x="749" y="103"/>
                    <a:pt x="752" y="102"/>
                  </a:cubicBezTo>
                  <a:cubicBezTo>
                    <a:pt x="754" y="101"/>
                    <a:pt x="752" y="98"/>
                    <a:pt x="750" y="98"/>
                  </a:cubicBezTo>
                  <a:cubicBezTo>
                    <a:pt x="748" y="99"/>
                    <a:pt x="751" y="96"/>
                    <a:pt x="749" y="94"/>
                  </a:cubicBezTo>
                  <a:cubicBezTo>
                    <a:pt x="747" y="92"/>
                    <a:pt x="744" y="96"/>
                    <a:pt x="744" y="93"/>
                  </a:cubicBezTo>
                  <a:cubicBezTo>
                    <a:pt x="744" y="91"/>
                    <a:pt x="743" y="88"/>
                    <a:pt x="742" y="87"/>
                  </a:cubicBezTo>
                  <a:cubicBezTo>
                    <a:pt x="741" y="85"/>
                    <a:pt x="738" y="89"/>
                    <a:pt x="735" y="87"/>
                  </a:cubicBezTo>
                  <a:cubicBezTo>
                    <a:pt x="732" y="85"/>
                    <a:pt x="723" y="83"/>
                    <a:pt x="723" y="84"/>
                  </a:cubicBezTo>
                  <a:cubicBezTo>
                    <a:pt x="723" y="85"/>
                    <a:pt x="719" y="83"/>
                    <a:pt x="718" y="84"/>
                  </a:cubicBezTo>
                  <a:cubicBezTo>
                    <a:pt x="717" y="85"/>
                    <a:pt x="711" y="85"/>
                    <a:pt x="708" y="84"/>
                  </a:cubicBezTo>
                  <a:cubicBezTo>
                    <a:pt x="706" y="83"/>
                    <a:pt x="703" y="85"/>
                    <a:pt x="703" y="87"/>
                  </a:cubicBezTo>
                  <a:cubicBezTo>
                    <a:pt x="703" y="89"/>
                    <a:pt x="695" y="88"/>
                    <a:pt x="693" y="88"/>
                  </a:cubicBezTo>
                  <a:cubicBezTo>
                    <a:pt x="692" y="88"/>
                    <a:pt x="699" y="81"/>
                    <a:pt x="699" y="80"/>
                  </a:cubicBezTo>
                  <a:cubicBezTo>
                    <a:pt x="699" y="79"/>
                    <a:pt x="686" y="81"/>
                    <a:pt x="686" y="79"/>
                  </a:cubicBezTo>
                  <a:cubicBezTo>
                    <a:pt x="685" y="78"/>
                    <a:pt x="679" y="78"/>
                    <a:pt x="676" y="78"/>
                  </a:cubicBezTo>
                  <a:cubicBezTo>
                    <a:pt x="674" y="78"/>
                    <a:pt x="676" y="77"/>
                    <a:pt x="679" y="77"/>
                  </a:cubicBezTo>
                  <a:cubicBezTo>
                    <a:pt x="681" y="77"/>
                    <a:pt x="683" y="75"/>
                    <a:pt x="686" y="74"/>
                  </a:cubicBezTo>
                  <a:cubicBezTo>
                    <a:pt x="689" y="74"/>
                    <a:pt x="688" y="73"/>
                    <a:pt x="687" y="71"/>
                  </a:cubicBezTo>
                  <a:cubicBezTo>
                    <a:pt x="686" y="69"/>
                    <a:pt x="683" y="70"/>
                    <a:pt x="680" y="69"/>
                  </a:cubicBezTo>
                  <a:cubicBezTo>
                    <a:pt x="678" y="69"/>
                    <a:pt x="674" y="67"/>
                    <a:pt x="672" y="67"/>
                  </a:cubicBezTo>
                  <a:cubicBezTo>
                    <a:pt x="669" y="67"/>
                    <a:pt x="667" y="69"/>
                    <a:pt x="661" y="70"/>
                  </a:cubicBezTo>
                  <a:cubicBezTo>
                    <a:pt x="656" y="71"/>
                    <a:pt x="655" y="75"/>
                    <a:pt x="652" y="76"/>
                  </a:cubicBezTo>
                  <a:cubicBezTo>
                    <a:pt x="649" y="78"/>
                    <a:pt x="644" y="83"/>
                    <a:pt x="647" y="83"/>
                  </a:cubicBezTo>
                  <a:cubicBezTo>
                    <a:pt x="649" y="84"/>
                    <a:pt x="648" y="85"/>
                    <a:pt x="648" y="87"/>
                  </a:cubicBezTo>
                  <a:cubicBezTo>
                    <a:pt x="649" y="88"/>
                    <a:pt x="647" y="89"/>
                    <a:pt x="644" y="88"/>
                  </a:cubicBezTo>
                  <a:cubicBezTo>
                    <a:pt x="641" y="88"/>
                    <a:pt x="632" y="88"/>
                    <a:pt x="632" y="90"/>
                  </a:cubicBezTo>
                  <a:cubicBezTo>
                    <a:pt x="632" y="92"/>
                    <a:pt x="637" y="93"/>
                    <a:pt x="637" y="94"/>
                  </a:cubicBezTo>
                  <a:cubicBezTo>
                    <a:pt x="637" y="95"/>
                    <a:pt x="633" y="94"/>
                    <a:pt x="631" y="93"/>
                  </a:cubicBezTo>
                  <a:cubicBezTo>
                    <a:pt x="629" y="92"/>
                    <a:pt x="625" y="92"/>
                    <a:pt x="624" y="94"/>
                  </a:cubicBezTo>
                  <a:cubicBezTo>
                    <a:pt x="623" y="96"/>
                    <a:pt x="620" y="96"/>
                    <a:pt x="619" y="95"/>
                  </a:cubicBezTo>
                  <a:cubicBezTo>
                    <a:pt x="618" y="95"/>
                    <a:pt x="615" y="96"/>
                    <a:pt x="613" y="96"/>
                  </a:cubicBezTo>
                  <a:cubicBezTo>
                    <a:pt x="612" y="95"/>
                    <a:pt x="617" y="92"/>
                    <a:pt x="616" y="91"/>
                  </a:cubicBezTo>
                  <a:cubicBezTo>
                    <a:pt x="614" y="90"/>
                    <a:pt x="609" y="91"/>
                    <a:pt x="608" y="93"/>
                  </a:cubicBezTo>
                  <a:cubicBezTo>
                    <a:pt x="607" y="95"/>
                    <a:pt x="604" y="92"/>
                    <a:pt x="603" y="92"/>
                  </a:cubicBezTo>
                  <a:cubicBezTo>
                    <a:pt x="601" y="93"/>
                    <a:pt x="600" y="94"/>
                    <a:pt x="597" y="95"/>
                  </a:cubicBezTo>
                  <a:cubicBezTo>
                    <a:pt x="595" y="96"/>
                    <a:pt x="591" y="94"/>
                    <a:pt x="590" y="96"/>
                  </a:cubicBezTo>
                  <a:cubicBezTo>
                    <a:pt x="589" y="98"/>
                    <a:pt x="594" y="98"/>
                    <a:pt x="595" y="99"/>
                  </a:cubicBezTo>
                  <a:cubicBezTo>
                    <a:pt x="595" y="100"/>
                    <a:pt x="582" y="100"/>
                    <a:pt x="581" y="101"/>
                  </a:cubicBezTo>
                  <a:cubicBezTo>
                    <a:pt x="581" y="102"/>
                    <a:pt x="576" y="102"/>
                    <a:pt x="571" y="102"/>
                  </a:cubicBezTo>
                  <a:cubicBezTo>
                    <a:pt x="566" y="103"/>
                    <a:pt x="568" y="105"/>
                    <a:pt x="564" y="106"/>
                  </a:cubicBezTo>
                  <a:cubicBezTo>
                    <a:pt x="559" y="107"/>
                    <a:pt x="557" y="107"/>
                    <a:pt x="556" y="109"/>
                  </a:cubicBezTo>
                  <a:cubicBezTo>
                    <a:pt x="555" y="111"/>
                    <a:pt x="551" y="112"/>
                    <a:pt x="550" y="110"/>
                  </a:cubicBezTo>
                  <a:cubicBezTo>
                    <a:pt x="548" y="108"/>
                    <a:pt x="544" y="111"/>
                    <a:pt x="547" y="111"/>
                  </a:cubicBezTo>
                  <a:cubicBezTo>
                    <a:pt x="549" y="111"/>
                    <a:pt x="547" y="113"/>
                    <a:pt x="545" y="113"/>
                  </a:cubicBezTo>
                  <a:cubicBezTo>
                    <a:pt x="544" y="112"/>
                    <a:pt x="540" y="115"/>
                    <a:pt x="542" y="115"/>
                  </a:cubicBezTo>
                  <a:cubicBezTo>
                    <a:pt x="545" y="115"/>
                    <a:pt x="546" y="116"/>
                    <a:pt x="545" y="118"/>
                  </a:cubicBezTo>
                  <a:cubicBezTo>
                    <a:pt x="544" y="119"/>
                    <a:pt x="539" y="116"/>
                    <a:pt x="538" y="117"/>
                  </a:cubicBezTo>
                  <a:cubicBezTo>
                    <a:pt x="537" y="119"/>
                    <a:pt x="540" y="120"/>
                    <a:pt x="542" y="120"/>
                  </a:cubicBezTo>
                  <a:cubicBezTo>
                    <a:pt x="544" y="120"/>
                    <a:pt x="545" y="121"/>
                    <a:pt x="546" y="123"/>
                  </a:cubicBezTo>
                  <a:cubicBezTo>
                    <a:pt x="546" y="124"/>
                    <a:pt x="541" y="122"/>
                    <a:pt x="540" y="123"/>
                  </a:cubicBezTo>
                  <a:cubicBezTo>
                    <a:pt x="539" y="124"/>
                    <a:pt x="540" y="125"/>
                    <a:pt x="543" y="125"/>
                  </a:cubicBezTo>
                  <a:cubicBezTo>
                    <a:pt x="545" y="125"/>
                    <a:pt x="543" y="126"/>
                    <a:pt x="545" y="128"/>
                  </a:cubicBezTo>
                  <a:cubicBezTo>
                    <a:pt x="545" y="128"/>
                    <a:pt x="546" y="128"/>
                    <a:pt x="546" y="128"/>
                  </a:cubicBezTo>
                  <a:cubicBezTo>
                    <a:pt x="547" y="130"/>
                    <a:pt x="545" y="130"/>
                    <a:pt x="545" y="132"/>
                  </a:cubicBezTo>
                  <a:cubicBezTo>
                    <a:pt x="545" y="133"/>
                    <a:pt x="543" y="134"/>
                    <a:pt x="543" y="132"/>
                  </a:cubicBezTo>
                  <a:cubicBezTo>
                    <a:pt x="543" y="131"/>
                    <a:pt x="536" y="131"/>
                    <a:pt x="535" y="132"/>
                  </a:cubicBezTo>
                  <a:cubicBezTo>
                    <a:pt x="534" y="134"/>
                    <a:pt x="533" y="135"/>
                    <a:pt x="531" y="133"/>
                  </a:cubicBezTo>
                  <a:cubicBezTo>
                    <a:pt x="530" y="132"/>
                    <a:pt x="525" y="134"/>
                    <a:pt x="519" y="134"/>
                  </a:cubicBezTo>
                  <a:cubicBezTo>
                    <a:pt x="513" y="134"/>
                    <a:pt x="501" y="135"/>
                    <a:pt x="498" y="136"/>
                  </a:cubicBezTo>
                  <a:cubicBezTo>
                    <a:pt x="496" y="137"/>
                    <a:pt x="493" y="141"/>
                    <a:pt x="496" y="144"/>
                  </a:cubicBezTo>
                  <a:cubicBezTo>
                    <a:pt x="498" y="147"/>
                    <a:pt x="496" y="148"/>
                    <a:pt x="496" y="149"/>
                  </a:cubicBezTo>
                  <a:cubicBezTo>
                    <a:pt x="496" y="151"/>
                    <a:pt x="503" y="155"/>
                    <a:pt x="507" y="155"/>
                  </a:cubicBezTo>
                  <a:cubicBezTo>
                    <a:pt x="511" y="156"/>
                    <a:pt x="514" y="160"/>
                    <a:pt x="511" y="163"/>
                  </a:cubicBezTo>
                  <a:cubicBezTo>
                    <a:pt x="509" y="166"/>
                    <a:pt x="502" y="162"/>
                    <a:pt x="498" y="159"/>
                  </a:cubicBezTo>
                  <a:cubicBezTo>
                    <a:pt x="493" y="155"/>
                    <a:pt x="483" y="154"/>
                    <a:pt x="479" y="154"/>
                  </a:cubicBezTo>
                  <a:cubicBezTo>
                    <a:pt x="476" y="154"/>
                    <a:pt x="478" y="151"/>
                    <a:pt x="474" y="151"/>
                  </a:cubicBezTo>
                  <a:cubicBezTo>
                    <a:pt x="469" y="151"/>
                    <a:pt x="465" y="155"/>
                    <a:pt x="468" y="155"/>
                  </a:cubicBezTo>
                  <a:cubicBezTo>
                    <a:pt x="471" y="155"/>
                    <a:pt x="473" y="155"/>
                    <a:pt x="472" y="156"/>
                  </a:cubicBezTo>
                  <a:cubicBezTo>
                    <a:pt x="470" y="158"/>
                    <a:pt x="473" y="157"/>
                    <a:pt x="476" y="159"/>
                  </a:cubicBezTo>
                  <a:cubicBezTo>
                    <a:pt x="480" y="160"/>
                    <a:pt x="473" y="163"/>
                    <a:pt x="469" y="160"/>
                  </a:cubicBezTo>
                  <a:cubicBezTo>
                    <a:pt x="466" y="158"/>
                    <a:pt x="462" y="160"/>
                    <a:pt x="461" y="162"/>
                  </a:cubicBezTo>
                  <a:cubicBezTo>
                    <a:pt x="460" y="164"/>
                    <a:pt x="465" y="169"/>
                    <a:pt x="471" y="170"/>
                  </a:cubicBezTo>
                  <a:cubicBezTo>
                    <a:pt x="478" y="171"/>
                    <a:pt x="476" y="173"/>
                    <a:pt x="479" y="174"/>
                  </a:cubicBezTo>
                  <a:cubicBezTo>
                    <a:pt x="482" y="175"/>
                    <a:pt x="480" y="176"/>
                    <a:pt x="478" y="177"/>
                  </a:cubicBezTo>
                  <a:cubicBezTo>
                    <a:pt x="476" y="177"/>
                    <a:pt x="471" y="174"/>
                    <a:pt x="468" y="172"/>
                  </a:cubicBezTo>
                  <a:cubicBezTo>
                    <a:pt x="465" y="170"/>
                    <a:pt x="456" y="173"/>
                    <a:pt x="455" y="171"/>
                  </a:cubicBezTo>
                  <a:cubicBezTo>
                    <a:pt x="453" y="169"/>
                    <a:pt x="456" y="167"/>
                    <a:pt x="454" y="165"/>
                  </a:cubicBezTo>
                  <a:cubicBezTo>
                    <a:pt x="452" y="164"/>
                    <a:pt x="454" y="161"/>
                    <a:pt x="456" y="157"/>
                  </a:cubicBezTo>
                  <a:cubicBezTo>
                    <a:pt x="458" y="154"/>
                    <a:pt x="456" y="148"/>
                    <a:pt x="453" y="147"/>
                  </a:cubicBezTo>
                  <a:cubicBezTo>
                    <a:pt x="450" y="147"/>
                    <a:pt x="450" y="150"/>
                    <a:pt x="450" y="151"/>
                  </a:cubicBezTo>
                  <a:cubicBezTo>
                    <a:pt x="451" y="152"/>
                    <a:pt x="451" y="156"/>
                    <a:pt x="448" y="159"/>
                  </a:cubicBezTo>
                  <a:cubicBezTo>
                    <a:pt x="446" y="162"/>
                    <a:pt x="439" y="162"/>
                    <a:pt x="439" y="164"/>
                  </a:cubicBezTo>
                  <a:cubicBezTo>
                    <a:pt x="439" y="166"/>
                    <a:pt x="434" y="168"/>
                    <a:pt x="436" y="169"/>
                  </a:cubicBezTo>
                  <a:cubicBezTo>
                    <a:pt x="437" y="171"/>
                    <a:pt x="444" y="178"/>
                    <a:pt x="445" y="180"/>
                  </a:cubicBezTo>
                  <a:cubicBezTo>
                    <a:pt x="446" y="182"/>
                    <a:pt x="439" y="190"/>
                    <a:pt x="440" y="194"/>
                  </a:cubicBezTo>
                  <a:cubicBezTo>
                    <a:pt x="441" y="198"/>
                    <a:pt x="439" y="200"/>
                    <a:pt x="440" y="202"/>
                  </a:cubicBezTo>
                  <a:cubicBezTo>
                    <a:pt x="442" y="204"/>
                    <a:pt x="445" y="202"/>
                    <a:pt x="447" y="203"/>
                  </a:cubicBezTo>
                  <a:cubicBezTo>
                    <a:pt x="448" y="204"/>
                    <a:pt x="452" y="202"/>
                    <a:pt x="456" y="201"/>
                  </a:cubicBezTo>
                  <a:cubicBezTo>
                    <a:pt x="460" y="200"/>
                    <a:pt x="468" y="205"/>
                    <a:pt x="471" y="206"/>
                  </a:cubicBezTo>
                  <a:cubicBezTo>
                    <a:pt x="474" y="208"/>
                    <a:pt x="473" y="210"/>
                    <a:pt x="474" y="212"/>
                  </a:cubicBezTo>
                  <a:cubicBezTo>
                    <a:pt x="476" y="215"/>
                    <a:pt x="471" y="215"/>
                    <a:pt x="471" y="218"/>
                  </a:cubicBezTo>
                  <a:cubicBezTo>
                    <a:pt x="471" y="222"/>
                    <a:pt x="480" y="223"/>
                    <a:pt x="480" y="224"/>
                  </a:cubicBezTo>
                  <a:cubicBezTo>
                    <a:pt x="480" y="225"/>
                    <a:pt x="474" y="225"/>
                    <a:pt x="471" y="224"/>
                  </a:cubicBezTo>
                  <a:cubicBezTo>
                    <a:pt x="468" y="223"/>
                    <a:pt x="468" y="219"/>
                    <a:pt x="467" y="219"/>
                  </a:cubicBezTo>
                  <a:cubicBezTo>
                    <a:pt x="466" y="218"/>
                    <a:pt x="469" y="215"/>
                    <a:pt x="469" y="213"/>
                  </a:cubicBezTo>
                  <a:cubicBezTo>
                    <a:pt x="469" y="210"/>
                    <a:pt x="466" y="209"/>
                    <a:pt x="465" y="208"/>
                  </a:cubicBezTo>
                  <a:cubicBezTo>
                    <a:pt x="464" y="206"/>
                    <a:pt x="462" y="204"/>
                    <a:pt x="460" y="204"/>
                  </a:cubicBezTo>
                  <a:cubicBezTo>
                    <a:pt x="458" y="205"/>
                    <a:pt x="450" y="205"/>
                    <a:pt x="448" y="208"/>
                  </a:cubicBezTo>
                  <a:cubicBezTo>
                    <a:pt x="445" y="210"/>
                    <a:pt x="448" y="216"/>
                    <a:pt x="449" y="219"/>
                  </a:cubicBezTo>
                  <a:cubicBezTo>
                    <a:pt x="451" y="222"/>
                    <a:pt x="442" y="226"/>
                    <a:pt x="443" y="228"/>
                  </a:cubicBezTo>
                  <a:cubicBezTo>
                    <a:pt x="443" y="231"/>
                    <a:pt x="440" y="232"/>
                    <a:pt x="437" y="234"/>
                  </a:cubicBezTo>
                  <a:cubicBezTo>
                    <a:pt x="433" y="236"/>
                    <a:pt x="429" y="237"/>
                    <a:pt x="429" y="240"/>
                  </a:cubicBezTo>
                  <a:cubicBezTo>
                    <a:pt x="429" y="243"/>
                    <a:pt x="425" y="242"/>
                    <a:pt x="422" y="240"/>
                  </a:cubicBezTo>
                  <a:cubicBezTo>
                    <a:pt x="420" y="239"/>
                    <a:pt x="416" y="241"/>
                    <a:pt x="413" y="241"/>
                  </a:cubicBezTo>
                  <a:cubicBezTo>
                    <a:pt x="409" y="241"/>
                    <a:pt x="409" y="238"/>
                    <a:pt x="406" y="239"/>
                  </a:cubicBezTo>
                  <a:cubicBezTo>
                    <a:pt x="403" y="240"/>
                    <a:pt x="402" y="237"/>
                    <a:pt x="402" y="235"/>
                  </a:cubicBezTo>
                  <a:cubicBezTo>
                    <a:pt x="403" y="233"/>
                    <a:pt x="406" y="235"/>
                    <a:pt x="407" y="236"/>
                  </a:cubicBezTo>
                  <a:cubicBezTo>
                    <a:pt x="407" y="238"/>
                    <a:pt x="409" y="237"/>
                    <a:pt x="411" y="236"/>
                  </a:cubicBezTo>
                  <a:cubicBezTo>
                    <a:pt x="414" y="235"/>
                    <a:pt x="413" y="238"/>
                    <a:pt x="416" y="238"/>
                  </a:cubicBezTo>
                  <a:cubicBezTo>
                    <a:pt x="419" y="238"/>
                    <a:pt x="418" y="236"/>
                    <a:pt x="420" y="236"/>
                  </a:cubicBezTo>
                  <a:cubicBezTo>
                    <a:pt x="423" y="237"/>
                    <a:pt x="423" y="236"/>
                    <a:pt x="422" y="234"/>
                  </a:cubicBezTo>
                  <a:cubicBezTo>
                    <a:pt x="421" y="233"/>
                    <a:pt x="424" y="232"/>
                    <a:pt x="426" y="231"/>
                  </a:cubicBezTo>
                  <a:cubicBezTo>
                    <a:pt x="427" y="231"/>
                    <a:pt x="427" y="228"/>
                    <a:pt x="428" y="227"/>
                  </a:cubicBezTo>
                  <a:cubicBezTo>
                    <a:pt x="430" y="226"/>
                    <a:pt x="429" y="225"/>
                    <a:pt x="430" y="225"/>
                  </a:cubicBezTo>
                  <a:cubicBezTo>
                    <a:pt x="432" y="224"/>
                    <a:pt x="433" y="222"/>
                    <a:pt x="434" y="222"/>
                  </a:cubicBezTo>
                  <a:cubicBezTo>
                    <a:pt x="436" y="222"/>
                    <a:pt x="437" y="219"/>
                    <a:pt x="436" y="218"/>
                  </a:cubicBezTo>
                  <a:cubicBezTo>
                    <a:pt x="435" y="217"/>
                    <a:pt x="436" y="213"/>
                    <a:pt x="438" y="213"/>
                  </a:cubicBezTo>
                  <a:cubicBezTo>
                    <a:pt x="439" y="212"/>
                    <a:pt x="439" y="211"/>
                    <a:pt x="438" y="210"/>
                  </a:cubicBezTo>
                  <a:cubicBezTo>
                    <a:pt x="437" y="209"/>
                    <a:pt x="431" y="205"/>
                    <a:pt x="432" y="203"/>
                  </a:cubicBezTo>
                  <a:cubicBezTo>
                    <a:pt x="432" y="201"/>
                    <a:pt x="431" y="196"/>
                    <a:pt x="431" y="195"/>
                  </a:cubicBezTo>
                  <a:cubicBezTo>
                    <a:pt x="432" y="193"/>
                    <a:pt x="432" y="189"/>
                    <a:pt x="431" y="187"/>
                  </a:cubicBezTo>
                  <a:cubicBezTo>
                    <a:pt x="431" y="185"/>
                    <a:pt x="433" y="183"/>
                    <a:pt x="433" y="179"/>
                  </a:cubicBezTo>
                  <a:cubicBezTo>
                    <a:pt x="434" y="175"/>
                    <a:pt x="429" y="171"/>
                    <a:pt x="427" y="169"/>
                  </a:cubicBezTo>
                  <a:cubicBezTo>
                    <a:pt x="424" y="168"/>
                    <a:pt x="426" y="166"/>
                    <a:pt x="429" y="163"/>
                  </a:cubicBezTo>
                  <a:cubicBezTo>
                    <a:pt x="433" y="161"/>
                    <a:pt x="433" y="152"/>
                    <a:pt x="433" y="150"/>
                  </a:cubicBezTo>
                  <a:cubicBezTo>
                    <a:pt x="433" y="148"/>
                    <a:pt x="426" y="146"/>
                    <a:pt x="423" y="146"/>
                  </a:cubicBezTo>
                  <a:cubicBezTo>
                    <a:pt x="420" y="147"/>
                    <a:pt x="410" y="146"/>
                    <a:pt x="408" y="146"/>
                  </a:cubicBezTo>
                  <a:cubicBezTo>
                    <a:pt x="405" y="145"/>
                    <a:pt x="404" y="148"/>
                    <a:pt x="403" y="150"/>
                  </a:cubicBezTo>
                  <a:cubicBezTo>
                    <a:pt x="402" y="153"/>
                    <a:pt x="399" y="156"/>
                    <a:pt x="398" y="162"/>
                  </a:cubicBezTo>
                  <a:cubicBezTo>
                    <a:pt x="396" y="167"/>
                    <a:pt x="390" y="169"/>
                    <a:pt x="387" y="170"/>
                  </a:cubicBezTo>
                  <a:cubicBezTo>
                    <a:pt x="384" y="171"/>
                    <a:pt x="382" y="175"/>
                    <a:pt x="384" y="177"/>
                  </a:cubicBezTo>
                  <a:cubicBezTo>
                    <a:pt x="385" y="179"/>
                    <a:pt x="387" y="177"/>
                    <a:pt x="388" y="178"/>
                  </a:cubicBezTo>
                  <a:cubicBezTo>
                    <a:pt x="389" y="179"/>
                    <a:pt x="388" y="184"/>
                    <a:pt x="387" y="184"/>
                  </a:cubicBezTo>
                  <a:cubicBezTo>
                    <a:pt x="386" y="185"/>
                    <a:pt x="389" y="187"/>
                    <a:pt x="387" y="188"/>
                  </a:cubicBezTo>
                  <a:cubicBezTo>
                    <a:pt x="385" y="189"/>
                    <a:pt x="383" y="192"/>
                    <a:pt x="384" y="194"/>
                  </a:cubicBezTo>
                  <a:cubicBezTo>
                    <a:pt x="385" y="195"/>
                    <a:pt x="391" y="196"/>
                    <a:pt x="393" y="197"/>
                  </a:cubicBezTo>
                  <a:cubicBezTo>
                    <a:pt x="396" y="199"/>
                    <a:pt x="395" y="201"/>
                    <a:pt x="397" y="204"/>
                  </a:cubicBezTo>
                  <a:cubicBezTo>
                    <a:pt x="399" y="206"/>
                    <a:pt x="401" y="205"/>
                    <a:pt x="402" y="206"/>
                  </a:cubicBezTo>
                  <a:cubicBezTo>
                    <a:pt x="403" y="208"/>
                    <a:pt x="398" y="214"/>
                    <a:pt x="397" y="214"/>
                  </a:cubicBezTo>
                  <a:cubicBezTo>
                    <a:pt x="395" y="214"/>
                    <a:pt x="389" y="208"/>
                    <a:pt x="387" y="206"/>
                  </a:cubicBezTo>
                  <a:cubicBezTo>
                    <a:pt x="385" y="205"/>
                    <a:pt x="378" y="203"/>
                    <a:pt x="374" y="201"/>
                  </a:cubicBezTo>
                  <a:cubicBezTo>
                    <a:pt x="370" y="199"/>
                    <a:pt x="367" y="199"/>
                    <a:pt x="363" y="196"/>
                  </a:cubicBezTo>
                  <a:cubicBezTo>
                    <a:pt x="359" y="194"/>
                    <a:pt x="356" y="192"/>
                    <a:pt x="349" y="193"/>
                  </a:cubicBezTo>
                  <a:cubicBezTo>
                    <a:pt x="341" y="193"/>
                    <a:pt x="336" y="191"/>
                    <a:pt x="334" y="191"/>
                  </a:cubicBezTo>
                  <a:cubicBezTo>
                    <a:pt x="331" y="192"/>
                    <a:pt x="332" y="189"/>
                    <a:pt x="328" y="187"/>
                  </a:cubicBezTo>
                  <a:cubicBezTo>
                    <a:pt x="324" y="185"/>
                    <a:pt x="321" y="182"/>
                    <a:pt x="318" y="184"/>
                  </a:cubicBezTo>
                  <a:cubicBezTo>
                    <a:pt x="316" y="185"/>
                    <a:pt x="317" y="190"/>
                    <a:pt x="321" y="190"/>
                  </a:cubicBezTo>
                  <a:cubicBezTo>
                    <a:pt x="324" y="191"/>
                    <a:pt x="322" y="193"/>
                    <a:pt x="326" y="193"/>
                  </a:cubicBezTo>
                  <a:cubicBezTo>
                    <a:pt x="330" y="192"/>
                    <a:pt x="332" y="194"/>
                    <a:pt x="332" y="196"/>
                  </a:cubicBezTo>
                  <a:cubicBezTo>
                    <a:pt x="331" y="199"/>
                    <a:pt x="333" y="201"/>
                    <a:pt x="335" y="203"/>
                  </a:cubicBezTo>
                  <a:cubicBezTo>
                    <a:pt x="337" y="205"/>
                    <a:pt x="336" y="207"/>
                    <a:pt x="333" y="207"/>
                  </a:cubicBezTo>
                  <a:cubicBezTo>
                    <a:pt x="330" y="207"/>
                    <a:pt x="326" y="208"/>
                    <a:pt x="327" y="210"/>
                  </a:cubicBezTo>
                  <a:cubicBezTo>
                    <a:pt x="329" y="212"/>
                    <a:pt x="326" y="213"/>
                    <a:pt x="323" y="212"/>
                  </a:cubicBezTo>
                  <a:cubicBezTo>
                    <a:pt x="320" y="211"/>
                    <a:pt x="322" y="208"/>
                    <a:pt x="323" y="207"/>
                  </a:cubicBezTo>
                  <a:cubicBezTo>
                    <a:pt x="324" y="206"/>
                    <a:pt x="320" y="204"/>
                    <a:pt x="318" y="203"/>
                  </a:cubicBezTo>
                  <a:cubicBezTo>
                    <a:pt x="316" y="203"/>
                    <a:pt x="308" y="209"/>
                    <a:pt x="306" y="210"/>
                  </a:cubicBezTo>
                  <a:cubicBezTo>
                    <a:pt x="304" y="210"/>
                    <a:pt x="298" y="208"/>
                    <a:pt x="292" y="210"/>
                  </a:cubicBezTo>
                  <a:cubicBezTo>
                    <a:pt x="287" y="211"/>
                    <a:pt x="287" y="215"/>
                    <a:pt x="285" y="215"/>
                  </a:cubicBezTo>
                  <a:cubicBezTo>
                    <a:pt x="283" y="215"/>
                    <a:pt x="276" y="216"/>
                    <a:pt x="274" y="214"/>
                  </a:cubicBezTo>
                  <a:cubicBezTo>
                    <a:pt x="272" y="213"/>
                    <a:pt x="274" y="212"/>
                    <a:pt x="276" y="212"/>
                  </a:cubicBezTo>
                  <a:cubicBezTo>
                    <a:pt x="279" y="212"/>
                    <a:pt x="279" y="211"/>
                    <a:pt x="278" y="210"/>
                  </a:cubicBezTo>
                  <a:cubicBezTo>
                    <a:pt x="277" y="208"/>
                    <a:pt x="280" y="205"/>
                    <a:pt x="280" y="204"/>
                  </a:cubicBezTo>
                  <a:cubicBezTo>
                    <a:pt x="280" y="203"/>
                    <a:pt x="270" y="206"/>
                    <a:pt x="269" y="207"/>
                  </a:cubicBezTo>
                  <a:cubicBezTo>
                    <a:pt x="267" y="209"/>
                    <a:pt x="269" y="211"/>
                    <a:pt x="267" y="212"/>
                  </a:cubicBezTo>
                  <a:cubicBezTo>
                    <a:pt x="266" y="213"/>
                    <a:pt x="266" y="210"/>
                    <a:pt x="264" y="210"/>
                  </a:cubicBezTo>
                  <a:cubicBezTo>
                    <a:pt x="262" y="209"/>
                    <a:pt x="248" y="212"/>
                    <a:pt x="245" y="215"/>
                  </a:cubicBezTo>
                  <a:cubicBezTo>
                    <a:pt x="243" y="218"/>
                    <a:pt x="238" y="218"/>
                    <a:pt x="238" y="220"/>
                  </a:cubicBezTo>
                  <a:cubicBezTo>
                    <a:pt x="238" y="222"/>
                    <a:pt x="231" y="222"/>
                    <a:pt x="229" y="223"/>
                  </a:cubicBezTo>
                  <a:cubicBezTo>
                    <a:pt x="226" y="224"/>
                    <a:pt x="228" y="229"/>
                    <a:pt x="227" y="231"/>
                  </a:cubicBezTo>
                  <a:cubicBezTo>
                    <a:pt x="226" y="234"/>
                    <a:pt x="216" y="233"/>
                    <a:pt x="213" y="233"/>
                  </a:cubicBezTo>
                  <a:cubicBezTo>
                    <a:pt x="210" y="233"/>
                    <a:pt x="209" y="227"/>
                    <a:pt x="207" y="227"/>
                  </a:cubicBezTo>
                  <a:cubicBezTo>
                    <a:pt x="204" y="227"/>
                    <a:pt x="206" y="223"/>
                    <a:pt x="207" y="222"/>
                  </a:cubicBezTo>
                  <a:cubicBezTo>
                    <a:pt x="207" y="220"/>
                    <a:pt x="209" y="222"/>
                    <a:pt x="212" y="220"/>
                  </a:cubicBezTo>
                  <a:cubicBezTo>
                    <a:pt x="215" y="218"/>
                    <a:pt x="218" y="221"/>
                    <a:pt x="219" y="219"/>
                  </a:cubicBezTo>
                  <a:cubicBezTo>
                    <a:pt x="221" y="218"/>
                    <a:pt x="215" y="215"/>
                    <a:pt x="214" y="212"/>
                  </a:cubicBezTo>
                  <a:cubicBezTo>
                    <a:pt x="214" y="209"/>
                    <a:pt x="208" y="208"/>
                    <a:pt x="204" y="209"/>
                  </a:cubicBezTo>
                  <a:cubicBezTo>
                    <a:pt x="201" y="210"/>
                    <a:pt x="197" y="209"/>
                    <a:pt x="194" y="208"/>
                  </a:cubicBezTo>
                  <a:cubicBezTo>
                    <a:pt x="192" y="206"/>
                    <a:pt x="192" y="210"/>
                    <a:pt x="196" y="211"/>
                  </a:cubicBezTo>
                  <a:cubicBezTo>
                    <a:pt x="199" y="212"/>
                    <a:pt x="197" y="215"/>
                    <a:pt x="198" y="216"/>
                  </a:cubicBezTo>
                  <a:cubicBezTo>
                    <a:pt x="199" y="218"/>
                    <a:pt x="197" y="222"/>
                    <a:pt x="195" y="225"/>
                  </a:cubicBezTo>
                  <a:cubicBezTo>
                    <a:pt x="193" y="228"/>
                    <a:pt x="194" y="228"/>
                    <a:pt x="198" y="228"/>
                  </a:cubicBezTo>
                  <a:cubicBezTo>
                    <a:pt x="201" y="228"/>
                    <a:pt x="201" y="232"/>
                    <a:pt x="201" y="235"/>
                  </a:cubicBezTo>
                  <a:cubicBezTo>
                    <a:pt x="201" y="238"/>
                    <a:pt x="198" y="239"/>
                    <a:pt x="198" y="241"/>
                  </a:cubicBezTo>
                  <a:cubicBezTo>
                    <a:pt x="198" y="244"/>
                    <a:pt x="195" y="240"/>
                    <a:pt x="195" y="241"/>
                  </a:cubicBezTo>
                  <a:cubicBezTo>
                    <a:pt x="194" y="242"/>
                    <a:pt x="193" y="241"/>
                    <a:pt x="192" y="239"/>
                  </a:cubicBezTo>
                  <a:cubicBezTo>
                    <a:pt x="192" y="237"/>
                    <a:pt x="187" y="238"/>
                    <a:pt x="184" y="237"/>
                  </a:cubicBezTo>
                  <a:cubicBezTo>
                    <a:pt x="181" y="237"/>
                    <a:pt x="180" y="238"/>
                    <a:pt x="179" y="240"/>
                  </a:cubicBezTo>
                  <a:cubicBezTo>
                    <a:pt x="178" y="242"/>
                    <a:pt x="174" y="243"/>
                    <a:pt x="172" y="243"/>
                  </a:cubicBezTo>
                  <a:cubicBezTo>
                    <a:pt x="170" y="243"/>
                    <a:pt x="166" y="247"/>
                    <a:pt x="164" y="249"/>
                  </a:cubicBezTo>
                  <a:cubicBezTo>
                    <a:pt x="162" y="250"/>
                    <a:pt x="162" y="253"/>
                    <a:pt x="165" y="256"/>
                  </a:cubicBezTo>
                  <a:cubicBezTo>
                    <a:pt x="168" y="258"/>
                    <a:pt x="168" y="260"/>
                    <a:pt x="168" y="262"/>
                  </a:cubicBezTo>
                  <a:cubicBezTo>
                    <a:pt x="168" y="263"/>
                    <a:pt x="160" y="263"/>
                    <a:pt x="158" y="261"/>
                  </a:cubicBezTo>
                  <a:cubicBezTo>
                    <a:pt x="157" y="260"/>
                    <a:pt x="152" y="259"/>
                    <a:pt x="150" y="259"/>
                  </a:cubicBezTo>
                  <a:cubicBezTo>
                    <a:pt x="148" y="260"/>
                    <a:pt x="143" y="254"/>
                    <a:pt x="141" y="254"/>
                  </a:cubicBezTo>
                  <a:cubicBezTo>
                    <a:pt x="138" y="254"/>
                    <a:pt x="137" y="257"/>
                    <a:pt x="136" y="258"/>
                  </a:cubicBezTo>
                  <a:cubicBezTo>
                    <a:pt x="135" y="260"/>
                    <a:pt x="137" y="260"/>
                    <a:pt x="138" y="263"/>
                  </a:cubicBezTo>
                  <a:cubicBezTo>
                    <a:pt x="140" y="266"/>
                    <a:pt x="144" y="266"/>
                    <a:pt x="146" y="266"/>
                  </a:cubicBezTo>
                  <a:cubicBezTo>
                    <a:pt x="148" y="266"/>
                    <a:pt x="148" y="269"/>
                    <a:pt x="147" y="271"/>
                  </a:cubicBezTo>
                  <a:cubicBezTo>
                    <a:pt x="146" y="272"/>
                    <a:pt x="142" y="273"/>
                    <a:pt x="141" y="272"/>
                  </a:cubicBezTo>
                  <a:cubicBezTo>
                    <a:pt x="140" y="270"/>
                    <a:pt x="135" y="272"/>
                    <a:pt x="135" y="270"/>
                  </a:cubicBezTo>
                  <a:cubicBezTo>
                    <a:pt x="134" y="268"/>
                    <a:pt x="131" y="265"/>
                    <a:pt x="127" y="266"/>
                  </a:cubicBezTo>
                  <a:cubicBezTo>
                    <a:pt x="123" y="266"/>
                    <a:pt x="123" y="264"/>
                    <a:pt x="123" y="261"/>
                  </a:cubicBezTo>
                  <a:cubicBezTo>
                    <a:pt x="123" y="258"/>
                    <a:pt x="121" y="256"/>
                    <a:pt x="121" y="255"/>
                  </a:cubicBezTo>
                  <a:cubicBezTo>
                    <a:pt x="121" y="254"/>
                    <a:pt x="119" y="251"/>
                    <a:pt x="121" y="250"/>
                  </a:cubicBezTo>
                  <a:cubicBezTo>
                    <a:pt x="123" y="249"/>
                    <a:pt x="122" y="247"/>
                    <a:pt x="122" y="245"/>
                  </a:cubicBezTo>
                  <a:cubicBezTo>
                    <a:pt x="122" y="243"/>
                    <a:pt x="119" y="240"/>
                    <a:pt x="116" y="240"/>
                  </a:cubicBezTo>
                  <a:cubicBezTo>
                    <a:pt x="113" y="240"/>
                    <a:pt x="113" y="237"/>
                    <a:pt x="111" y="237"/>
                  </a:cubicBezTo>
                  <a:cubicBezTo>
                    <a:pt x="108" y="236"/>
                    <a:pt x="103" y="232"/>
                    <a:pt x="103" y="230"/>
                  </a:cubicBezTo>
                  <a:cubicBezTo>
                    <a:pt x="103" y="228"/>
                    <a:pt x="99" y="228"/>
                    <a:pt x="100" y="227"/>
                  </a:cubicBezTo>
                  <a:cubicBezTo>
                    <a:pt x="101" y="227"/>
                    <a:pt x="104" y="228"/>
                    <a:pt x="107" y="230"/>
                  </a:cubicBezTo>
                  <a:cubicBezTo>
                    <a:pt x="109" y="232"/>
                    <a:pt x="112" y="234"/>
                    <a:pt x="118" y="235"/>
                  </a:cubicBezTo>
                  <a:cubicBezTo>
                    <a:pt x="123" y="235"/>
                    <a:pt x="126" y="238"/>
                    <a:pt x="132" y="239"/>
                  </a:cubicBezTo>
                  <a:cubicBezTo>
                    <a:pt x="138" y="240"/>
                    <a:pt x="142" y="241"/>
                    <a:pt x="151" y="242"/>
                  </a:cubicBezTo>
                  <a:cubicBezTo>
                    <a:pt x="160" y="243"/>
                    <a:pt x="171" y="234"/>
                    <a:pt x="174" y="232"/>
                  </a:cubicBezTo>
                  <a:cubicBezTo>
                    <a:pt x="176" y="229"/>
                    <a:pt x="173" y="224"/>
                    <a:pt x="173" y="222"/>
                  </a:cubicBezTo>
                  <a:cubicBezTo>
                    <a:pt x="173" y="220"/>
                    <a:pt x="169" y="220"/>
                    <a:pt x="169" y="219"/>
                  </a:cubicBezTo>
                  <a:cubicBezTo>
                    <a:pt x="168" y="217"/>
                    <a:pt x="165" y="215"/>
                    <a:pt x="162" y="215"/>
                  </a:cubicBezTo>
                  <a:cubicBezTo>
                    <a:pt x="158" y="215"/>
                    <a:pt x="158" y="211"/>
                    <a:pt x="155" y="211"/>
                  </a:cubicBezTo>
                  <a:cubicBezTo>
                    <a:pt x="152" y="211"/>
                    <a:pt x="151" y="210"/>
                    <a:pt x="143" y="205"/>
                  </a:cubicBezTo>
                  <a:cubicBezTo>
                    <a:pt x="136" y="200"/>
                    <a:pt x="126" y="197"/>
                    <a:pt x="125" y="198"/>
                  </a:cubicBezTo>
                  <a:cubicBezTo>
                    <a:pt x="123" y="199"/>
                    <a:pt x="122" y="199"/>
                    <a:pt x="121" y="197"/>
                  </a:cubicBezTo>
                  <a:cubicBezTo>
                    <a:pt x="119" y="195"/>
                    <a:pt x="117" y="196"/>
                    <a:pt x="115" y="197"/>
                  </a:cubicBezTo>
                  <a:cubicBezTo>
                    <a:pt x="113" y="199"/>
                    <a:pt x="111" y="196"/>
                    <a:pt x="107" y="197"/>
                  </a:cubicBezTo>
                  <a:cubicBezTo>
                    <a:pt x="104" y="198"/>
                    <a:pt x="102" y="195"/>
                    <a:pt x="103" y="194"/>
                  </a:cubicBezTo>
                  <a:cubicBezTo>
                    <a:pt x="104" y="193"/>
                    <a:pt x="109" y="194"/>
                    <a:pt x="109" y="192"/>
                  </a:cubicBezTo>
                  <a:cubicBezTo>
                    <a:pt x="109" y="190"/>
                    <a:pt x="107" y="192"/>
                    <a:pt x="103" y="190"/>
                  </a:cubicBezTo>
                  <a:cubicBezTo>
                    <a:pt x="100" y="188"/>
                    <a:pt x="98" y="189"/>
                    <a:pt x="98" y="191"/>
                  </a:cubicBezTo>
                  <a:cubicBezTo>
                    <a:pt x="97" y="193"/>
                    <a:pt x="94" y="192"/>
                    <a:pt x="93" y="191"/>
                  </a:cubicBezTo>
                  <a:cubicBezTo>
                    <a:pt x="93" y="191"/>
                    <a:pt x="92" y="191"/>
                    <a:pt x="92" y="190"/>
                  </a:cubicBezTo>
                  <a:cubicBezTo>
                    <a:pt x="92" y="193"/>
                    <a:pt x="90" y="194"/>
                    <a:pt x="88" y="193"/>
                  </a:cubicBezTo>
                  <a:cubicBezTo>
                    <a:pt x="86" y="193"/>
                    <a:pt x="84" y="196"/>
                    <a:pt x="82" y="196"/>
                  </a:cubicBezTo>
                  <a:cubicBezTo>
                    <a:pt x="79" y="196"/>
                    <a:pt x="77" y="199"/>
                    <a:pt x="76" y="201"/>
                  </a:cubicBezTo>
                  <a:cubicBezTo>
                    <a:pt x="76" y="203"/>
                    <a:pt x="73" y="202"/>
                    <a:pt x="73" y="204"/>
                  </a:cubicBezTo>
                  <a:cubicBezTo>
                    <a:pt x="73" y="205"/>
                    <a:pt x="73" y="206"/>
                    <a:pt x="72" y="208"/>
                  </a:cubicBezTo>
                  <a:cubicBezTo>
                    <a:pt x="71" y="209"/>
                    <a:pt x="72" y="210"/>
                    <a:pt x="73" y="212"/>
                  </a:cubicBezTo>
                  <a:cubicBezTo>
                    <a:pt x="74" y="215"/>
                    <a:pt x="77" y="215"/>
                    <a:pt x="78" y="215"/>
                  </a:cubicBezTo>
                  <a:cubicBezTo>
                    <a:pt x="79" y="216"/>
                    <a:pt x="84" y="220"/>
                    <a:pt x="84" y="221"/>
                  </a:cubicBezTo>
                  <a:cubicBezTo>
                    <a:pt x="84" y="223"/>
                    <a:pt x="80" y="226"/>
                    <a:pt x="79" y="227"/>
                  </a:cubicBezTo>
                  <a:cubicBezTo>
                    <a:pt x="77" y="228"/>
                    <a:pt x="75" y="230"/>
                    <a:pt x="76" y="232"/>
                  </a:cubicBezTo>
                  <a:cubicBezTo>
                    <a:pt x="77" y="233"/>
                    <a:pt x="81" y="239"/>
                    <a:pt x="84" y="244"/>
                  </a:cubicBezTo>
                  <a:cubicBezTo>
                    <a:pt x="87" y="249"/>
                    <a:pt x="83" y="247"/>
                    <a:pt x="81" y="249"/>
                  </a:cubicBezTo>
                  <a:cubicBezTo>
                    <a:pt x="80" y="251"/>
                    <a:pt x="82" y="254"/>
                    <a:pt x="82" y="255"/>
                  </a:cubicBezTo>
                  <a:cubicBezTo>
                    <a:pt x="83" y="256"/>
                    <a:pt x="80" y="256"/>
                    <a:pt x="81" y="257"/>
                  </a:cubicBezTo>
                  <a:cubicBezTo>
                    <a:pt x="81" y="259"/>
                    <a:pt x="84" y="259"/>
                    <a:pt x="85" y="260"/>
                  </a:cubicBezTo>
                  <a:cubicBezTo>
                    <a:pt x="85" y="261"/>
                    <a:pt x="82" y="262"/>
                    <a:pt x="83" y="264"/>
                  </a:cubicBezTo>
                  <a:cubicBezTo>
                    <a:pt x="85" y="266"/>
                    <a:pt x="87" y="266"/>
                    <a:pt x="88" y="268"/>
                  </a:cubicBezTo>
                  <a:cubicBezTo>
                    <a:pt x="88" y="271"/>
                    <a:pt x="82" y="271"/>
                    <a:pt x="83" y="273"/>
                  </a:cubicBezTo>
                  <a:cubicBezTo>
                    <a:pt x="83" y="275"/>
                    <a:pt x="90" y="277"/>
                    <a:pt x="93" y="281"/>
                  </a:cubicBezTo>
                  <a:cubicBezTo>
                    <a:pt x="96" y="284"/>
                    <a:pt x="96" y="285"/>
                    <a:pt x="95" y="287"/>
                  </a:cubicBezTo>
                  <a:cubicBezTo>
                    <a:pt x="94" y="291"/>
                    <a:pt x="85" y="294"/>
                    <a:pt x="83" y="298"/>
                  </a:cubicBezTo>
                  <a:cubicBezTo>
                    <a:pt x="81" y="303"/>
                    <a:pt x="74" y="305"/>
                    <a:pt x="71" y="308"/>
                  </a:cubicBezTo>
                  <a:cubicBezTo>
                    <a:pt x="69" y="310"/>
                    <a:pt x="68" y="312"/>
                    <a:pt x="67" y="313"/>
                  </a:cubicBezTo>
                  <a:cubicBezTo>
                    <a:pt x="68" y="313"/>
                    <a:pt x="70" y="313"/>
                    <a:pt x="70" y="312"/>
                  </a:cubicBezTo>
                  <a:cubicBezTo>
                    <a:pt x="72" y="311"/>
                    <a:pt x="74" y="316"/>
                    <a:pt x="75" y="317"/>
                  </a:cubicBezTo>
                  <a:cubicBezTo>
                    <a:pt x="77" y="319"/>
                    <a:pt x="81" y="317"/>
                    <a:pt x="82" y="319"/>
                  </a:cubicBezTo>
                  <a:cubicBezTo>
                    <a:pt x="84" y="320"/>
                    <a:pt x="81" y="320"/>
                    <a:pt x="79" y="320"/>
                  </a:cubicBezTo>
                  <a:cubicBezTo>
                    <a:pt x="76" y="320"/>
                    <a:pt x="75" y="321"/>
                    <a:pt x="71" y="323"/>
                  </a:cubicBezTo>
                  <a:cubicBezTo>
                    <a:pt x="68" y="324"/>
                    <a:pt x="68" y="325"/>
                    <a:pt x="67" y="326"/>
                  </a:cubicBezTo>
                  <a:cubicBezTo>
                    <a:pt x="69" y="328"/>
                    <a:pt x="66" y="329"/>
                    <a:pt x="65" y="331"/>
                  </a:cubicBezTo>
                  <a:cubicBezTo>
                    <a:pt x="64" y="333"/>
                    <a:pt x="63" y="334"/>
                    <a:pt x="63" y="335"/>
                  </a:cubicBezTo>
                  <a:cubicBezTo>
                    <a:pt x="62" y="337"/>
                    <a:pt x="63" y="338"/>
                    <a:pt x="63" y="340"/>
                  </a:cubicBezTo>
                  <a:cubicBezTo>
                    <a:pt x="63" y="342"/>
                    <a:pt x="64" y="342"/>
                    <a:pt x="65" y="344"/>
                  </a:cubicBezTo>
                  <a:cubicBezTo>
                    <a:pt x="66" y="346"/>
                    <a:pt x="64" y="346"/>
                    <a:pt x="63" y="347"/>
                  </a:cubicBezTo>
                  <a:cubicBezTo>
                    <a:pt x="62" y="348"/>
                    <a:pt x="62" y="350"/>
                    <a:pt x="64" y="351"/>
                  </a:cubicBezTo>
                  <a:cubicBezTo>
                    <a:pt x="65" y="352"/>
                    <a:pt x="65" y="354"/>
                    <a:pt x="65" y="355"/>
                  </a:cubicBezTo>
                  <a:cubicBezTo>
                    <a:pt x="64" y="357"/>
                    <a:pt x="66" y="359"/>
                    <a:pt x="67" y="360"/>
                  </a:cubicBezTo>
                  <a:cubicBezTo>
                    <a:pt x="69" y="361"/>
                    <a:pt x="68" y="365"/>
                    <a:pt x="69" y="366"/>
                  </a:cubicBezTo>
                  <a:cubicBezTo>
                    <a:pt x="71" y="366"/>
                    <a:pt x="72" y="367"/>
                    <a:pt x="74" y="367"/>
                  </a:cubicBezTo>
                  <a:cubicBezTo>
                    <a:pt x="76" y="366"/>
                    <a:pt x="77" y="367"/>
                    <a:pt x="78" y="369"/>
                  </a:cubicBezTo>
                  <a:cubicBezTo>
                    <a:pt x="79" y="370"/>
                    <a:pt x="80" y="370"/>
                    <a:pt x="82" y="369"/>
                  </a:cubicBezTo>
                  <a:cubicBezTo>
                    <a:pt x="84" y="368"/>
                    <a:pt x="89" y="370"/>
                    <a:pt x="90" y="371"/>
                  </a:cubicBezTo>
                  <a:cubicBezTo>
                    <a:pt x="91" y="371"/>
                    <a:pt x="90" y="374"/>
                    <a:pt x="90" y="376"/>
                  </a:cubicBezTo>
                  <a:cubicBezTo>
                    <a:pt x="90" y="378"/>
                    <a:pt x="89" y="381"/>
                    <a:pt x="91" y="382"/>
                  </a:cubicBezTo>
                  <a:cubicBezTo>
                    <a:pt x="93" y="383"/>
                    <a:pt x="93" y="386"/>
                    <a:pt x="95" y="387"/>
                  </a:cubicBezTo>
                  <a:cubicBezTo>
                    <a:pt x="97" y="388"/>
                    <a:pt x="98" y="391"/>
                    <a:pt x="100" y="392"/>
                  </a:cubicBezTo>
                  <a:cubicBezTo>
                    <a:pt x="101" y="392"/>
                    <a:pt x="104" y="394"/>
                    <a:pt x="104" y="396"/>
                  </a:cubicBezTo>
                  <a:cubicBezTo>
                    <a:pt x="104" y="397"/>
                    <a:pt x="102" y="399"/>
                    <a:pt x="100" y="399"/>
                  </a:cubicBezTo>
                  <a:cubicBezTo>
                    <a:pt x="98" y="400"/>
                    <a:pt x="95" y="397"/>
                    <a:pt x="94" y="399"/>
                  </a:cubicBezTo>
                  <a:cubicBezTo>
                    <a:pt x="93" y="400"/>
                    <a:pt x="95" y="402"/>
                    <a:pt x="95" y="406"/>
                  </a:cubicBezTo>
                  <a:cubicBezTo>
                    <a:pt x="96" y="410"/>
                    <a:pt x="97" y="410"/>
                    <a:pt x="99" y="410"/>
                  </a:cubicBezTo>
                  <a:cubicBezTo>
                    <a:pt x="101" y="410"/>
                    <a:pt x="101" y="409"/>
                    <a:pt x="103" y="408"/>
                  </a:cubicBezTo>
                  <a:cubicBezTo>
                    <a:pt x="104" y="408"/>
                    <a:pt x="107" y="409"/>
                    <a:pt x="108" y="408"/>
                  </a:cubicBezTo>
                  <a:cubicBezTo>
                    <a:pt x="109" y="408"/>
                    <a:pt x="114" y="407"/>
                    <a:pt x="115" y="409"/>
                  </a:cubicBezTo>
                  <a:cubicBezTo>
                    <a:pt x="115" y="410"/>
                    <a:pt x="116" y="414"/>
                    <a:pt x="116" y="415"/>
                  </a:cubicBezTo>
                  <a:cubicBezTo>
                    <a:pt x="115" y="416"/>
                    <a:pt x="117" y="418"/>
                    <a:pt x="117" y="419"/>
                  </a:cubicBezTo>
                  <a:cubicBezTo>
                    <a:pt x="118" y="421"/>
                    <a:pt x="122" y="420"/>
                    <a:pt x="123" y="421"/>
                  </a:cubicBezTo>
                  <a:cubicBezTo>
                    <a:pt x="125" y="421"/>
                    <a:pt x="127" y="425"/>
                    <a:pt x="127" y="427"/>
                  </a:cubicBezTo>
                  <a:cubicBezTo>
                    <a:pt x="126" y="429"/>
                    <a:pt x="129" y="429"/>
                    <a:pt x="130" y="429"/>
                  </a:cubicBezTo>
                  <a:cubicBezTo>
                    <a:pt x="131" y="428"/>
                    <a:pt x="132" y="430"/>
                    <a:pt x="134" y="430"/>
                  </a:cubicBezTo>
                  <a:cubicBezTo>
                    <a:pt x="135" y="431"/>
                    <a:pt x="137" y="431"/>
                    <a:pt x="138" y="430"/>
                  </a:cubicBezTo>
                  <a:cubicBezTo>
                    <a:pt x="139" y="429"/>
                    <a:pt x="142" y="429"/>
                    <a:pt x="142" y="430"/>
                  </a:cubicBezTo>
                  <a:cubicBezTo>
                    <a:pt x="143" y="431"/>
                    <a:pt x="146" y="433"/>
                    <a:pt x="146" y="434"/>
                  </a:cubicBezTo>
                  <a:cubicBezTo>
                    <a:pt x="146" y="435"/>
                    <a:pt x="150" y="434"/>
                    <a:pt x="153" y="435"/>
                  </a:cubicBezTo>
                  <a:cubicBezTo>
                    <a:pt x="155" y="436"/>
                    <a:pt x="157" y="436"/>
                    <a:pt x="159" y="437"/>
                  </a:cubicBezTo>
                  <a:cubicBezTo>
                    <a:pt x="162" y="438"/>
                    <a:pt x="164" y="438"/>
                    <a:pt x="164" y="440"/>
                  </a:cubicBezTo>
                  <a:cubicBezTo>
                    <a:pt x="164" y="441"/>
                    <a:pt x="162" y="442"/>
                    <a:pt x="162" y="443"/>
                  </a:cubicBezTo>
                  <a:cubicBezTo>
                    <a:pt x="162" y="444"/>
                    <a:pt x="164" y="444"/>
                    <a:pt x="164" y="445"/>
                  </a:cubicBezTo>
                  <a:cubicBezTo>
                    <a:pt x="164" y="447"/>
                    <a:pt x="161" y="447"/>
                    <a:pt x="161" y="447"/>
                  </a:cubicBezTo>
                  <a:cubicBezTo>
                    <a:pt x="160" y="448"/>
                    <a:pt x="162" y="450"/>
                    <a:pt x="163" y="450"/>
                  </a:cubicBezTo>
                  <a:cubicBezTo>
                    <a:pt x="163" y="451"/>
                    <a:pt x="161" y="454"/>
                    <a:pt x="161" y="455"/>
                  </a:cubicBezTo>
                  <a:cubicBezTo>
                    <a:pt x="161" y="456"/>
                    <a:pt x="156" y="455"/>
                    <a:pt x="155" y="455"/>
                  </a:cubicBezTo>
                  <a:cubicBezTo>
                    <a:pt x="153" y="455"/>
                    <a:pt x="150" y="459"/>
                    <a:pt x="148" y="459"/>
                  </a:cubicBezTo>
                  <a:cubicBezTo>
                    <a:pt x="147" y="460"/>
                    <a:pt x="148" y="462"/>
                    <a:pt x="148" y="463"/>
                  </a:cubicBezTo>
                  <a:cubicBezTo>
                    <a:pt x="152" y="462"/>
                    <a:pt x="156" y="462"/>
                    <a:pt x="156" y="463"/>
                  </a:cubicBezTo>
                  <a:cubicBezTo>
                    <a:pt x="157" y="464"/>
                    <a:pt x="148" y="468"/>
                    <a:pt x="146" y="469"/>
                  </a:cubicBezTo>
                  <a:cubicBezTo>
                    <a:pt x="145" y="469"/>
                    <a:pt x="150" y="472"/>
                    <a:pt x="149" y="473"/>
                  </a:cubicBezTo>
                  <a:cubicBezTo>
                    <a:pt x="149" y="475"/>
                    <a:pt x="144" y="475"/>
                    <a:pt x="145" y="478"/>
                  </a:cubicBezTo>
                  <a:cubicBezTo>
                    <a:pt x="145" y="481"/>
                    <a:pt x="143" y="481"/>
                    <a:pt x="140" y="481"/>
                  </a:cubicBezTo>
                  <a:cubicBezTo>
                    <a:pt x="138" y="481"/>
                    <a:pt x="137" y="483"/>
                    <a:pt x="138" y="483"/>
                  </a:cubicBezTo>
                  <a:cubicBezTo>
                    <a:pt x="139" y="484"/>
                    <a:pt x="139" y="487"/>
                    <a:pt x="144" y="488"/>
                  </a:cubicBezTo>
                  <a:cubicBezTo>
                    <a:pt x="150" y="490"/>
                    <a:pt x="155" y="495"/>
                    <a:pt x="159" y="499"/>
                  </a:cubicBezTo>
                  <a:cubicBezTo>
                    <a:pt x="160" y="500"/>
                    <a:pt x="161" y="500"/>
                    <a:pt x="161" y="501"/>
                  </a:cubicBezTo>
                  <a:cubicBezTo>
                    <a:pt x="163" y="500"/>
                    <a:pt x="164" y="500"/>
                    <a:pt x="165" y="500"/>
                  </a:cubicBezTo>
                  <a:cubicBezTo>
                    <a:pt x="167" y="499"/>
                    <a:pt x="172" y="501"/>
                    <a:pt x="174" y="502"/>
                  </a:cubicBezTo>
                  <a:cubicBezTo>
                    <a:pt x="177" y="504"/>
                    <a:pt x="186" y="502"/>
                    <a:pt x="187" y="503"/>
                  </a:cubicBezTo>
                  <a:cubicBezTo>
                    <a:pt x="188" y="505"/>
                    <a:pt x="190" y="507"/>
                    <a:pt x="192" y="507"/>
                  </a:cubicBezTo>
                  <a:cubicBezTo>
                    <a:pt x="193" y="507"/>
                    <a:pt x="195" y="510"/>
                    <a:pt x="197" y="509"/>
                  </a:cubicBezTo>
                  <a:cubicBezTo>
                    <a:pt x="198" y="508"/>
                    <a:pt x="203" y="508"/>
                    <a:pt x="205" y="508"/>
                  </a:cubicBezTo>
                  <a:cubicBezTo>
                    <a:pt x="206" y="508"/>
                    <a:pt x="206" y="509"/>
                    <a:pt x="208" y="509"/>
                  </a:cubicBezTo>
                  <a:cubicBezTo>
                    <a:pt x="209" y="509"/>
                    <a:pt x="209" y="514"/>
                    <a:pt x="210" y="514"/>
                  </a:cubicBezTo>
                  <a:cubicBezTo>
                    <a:pt x="211" y="514"/>
                    <a:pt x="215" y="517"/>
                    <a:pt x="218" y="518"/>
                  </a:cubicBezTo>
                  <a:cubicBezTo>
                    <a:pt x="220" y="518"/>
                    <a:pt x="223" y="522"/>
                    <a:pt x="224" y="522"/>
                  </a:cubicBezTo>
                  <a:cubicBezTo>
                    <a:pt x="225" y="522"/>
                    <a:pt x="227" y="524"/>
                    <a:pt x="227" y="522"/>
                  </a:cubicBezTo>
                  <a:cubicBezTo>
                    <a:pt x="228" y="520"/>
                    <a:pt x="231" y="521"/>
                    <a:pt x="232" y="518"/>
                  </a:cubicBezTo>
                  <a:cubicBezTo>
                    <a:pt x="228" y="513"/>
                    <a:pt x="223" y="507"/>
                    <a:pt x="223" y="504"/>
                  </a:cubicBezTo>
                  <a:cubicBezTo>
                    <a:pt x="223" y="500"/>
                    <a:pt x="225" y="497"/>
                    <a:pt x="220" y="493"/>
                  </a:cubicBezTo>
                  <a:cubicBezTo>
                    <a:pt x="215" y="489"/>
                    <a:pt x="221" y="486"/>
                    <a:pt x="224" y="482"/>
                  </a:cubicBezTo>
                  <a:cubicBezTo>
                    <a:pt x="227" y="478"/>
                    <a:pt x="234" y="476"/>
                    <a:pt x="238" y="473"/>
                  </a:cubicBezTo>
                  <a:cubicBezTo>
                    <a:pt x="238" y="472"/>
                    <a:pt x="237" y="472"/>
                    <a:pt x="236" y="471"/>
                  </a:cubicBezTo>
                  <a:cubicBezTo>
                    <a:pt x="233" y="470"/>
                    <a:pt x="232" y="468"/>
                    <a:pt x="234" y="468"/>
                  </a:cubicBezTo>
                  <a:cubicBezTo>
                    <a:pt x="237" y="467"/>
                    <a:pt x="235" y="466"/>
                    <a:pt x="233" y="463"/>
                  </a:cubicBezTo>
                  <a:cubicBezTo>
                    <a:pt x="230" y="460"/>
                    <a:pt x="229" y="457"/>
                    <a:pt x="228" y="457"/>
                  </a:cubicBezTo>
                  <a:cubicBezTo>
                    <a:pt x="227" y="457"/>
                    <a:pt x="224" y="457"/>
                    <a:pt x="222" y="457"/>
                  </a:cubicBezTo>
                  <a:cubicBezTo>
                    <a:pt x="220" y="458"/>
                    <a:pt x="221" y="456"/>
                    <a:pt x="221" y="453"/>
                  </a:cubicBezTo>
                  <a:cubicBezTo>
                    <a:pt x="221" y="451"/>
                    <a:pt x="217" y="451"/>
                    <a:pt x="216" y="450"/>
                  </a:cubicBezTo>
                  <a:cubicBezTo>
                    <a:pt x="216" y="449"/>
                    <a:pt x="217" y="445"/>
                    <a:pt x="218" y="445"/>
                  </a:cubicBezTo>
                  <a:cubicBezTo>
                    <a:pt x="219" y="445"/>
                    <a:pt x="221" y="444"/>
                    <a:pt x="221" y="442"/>
                  </a:cubicBezTo>
                  <a:cubicBezTo>
                    <a:pt x="221" y="441"/>
                    <a:pt x="217" y="441"/>
                    <a:pt x="218" y="439"/>
                  </a:cubicBezTo>
                  <a:cubicBezTo>
                    <a:pt x="220" y="436"/>
                    <a:pt x="223" y="436"/>
                    <a:pt x="223" y="434"/>
                  </a:cubicBezTo>
                  <a:cubicBezTo>
                    <a:pt x="223" y="431"/>
                    <a:pt x="225" y="429"/>
                    <a:pt x="227" y="431"/>
                  </a:cubicBezTo>
                  <a:cubicBezTo>
                    <a:pt x="230" y="432"/>
                    <a:pt x="231" y="437"/>
                    <a:pt x="234" y="436"/>
                  </a:cubicBezTo>
                  <a:cubicBezTo>
                    <a:pt x="237" y="435"/>
                    <a:pt x="235" y="432"/>
                    <a:pt x="234" y="431"/>
                  </a:cubicBezTo>
                  <a:cubicBezTo>
                    <a:pt x="234" y="430"/>
                    <a:pt x="233" y="427"/>
                    <a:pt x="237" y="427"/>
                  </a:cubicBezTo>
                  <a:cubicBezTo>
                    <a:pt x="240" y="426"/>
                    <a:pt x="238" y="423"/>
                    <a:pt x="241" y="423"/>
                  </a:cubicBezTo>
                  <a:cubicBezTo>
                    <a:pt x="243" y="423"/>
                    <a:pt x="248" y="420"/>
                    <a:pt x="249" y="419"/>
                  </a:cubicBezTo>
                  <a:cubicBezTo>
                    <a:pt x="251" y="418"/>
                    <a:pt x="254" y="416"/>
                    <a:pt x="255" y="417"/>
                  </a:cubicBezTo>
                  <a:cubicBezTo>
                    <a:pt x="257" y="418"/>
                    <a:pt x="259" y="420"/>
                    <a:pt x="260" y="417"/>
                  </a:cubicBezTo>
                  <a:cubicBezTo>
                    <a:pt x="261" y="415"/>
                    <a:pt x="265" y="416"/>
                    <a:pt x="265" y="417"/>
                  </a:cubicBezTo>
                  <a:cubicBezTo>
                    <a:pt x="266" y="419"/>
                    <a:pt x="273" y="419"/>
                    <a:pt x="275" y="420"/>
                  </a:cubicBezTo>
                  <a:cubicBezTo>
                    <a:pt x="277" y="421"/>
                    <a:pt x="281" y="424"/>
                    <a:pt x="281" y="426"/>
                  </a:cubicBezTo>
                  <a:cubicBezTo>
                    <a:pt x="281" y="427"/>
                    <a:pt x="284" y="429"/>
                    <a:pt x="284" y="427"/>
                  </a:cubicBezTo>
                  <a:cubicBezTo>
                    <a:pt x="284" y="424"/>
                    <a:pt x="285" y="425"/>
                    <a:pt x="288" y="427"/>
                  </a:cubicBezTo>
                  <a:cubicBezTo>
                    <a:pt x="291" y="429"/>
                    <a:pt x="295" y="428"/>
                    <a:pt x="296" y="426"/>
                  </a:cubicBezTo>
                  <a:cubicBezTo>
                    <a:pt x="296" y="424"/>
                    <a:pt x="302" y="422"/>
                    <a:pt x="304" y="424"/>
                  </a:cubicBezTo>
                  <a:cubicBezTo>
                    <a:pt x="305" y="425"/>
                    <a:pt x="306" y="426"/>
                    <a:pt x="308" y="424"/>
                  </a:cubicBezTo>
                  <a:cubicBezTo>
                    <a:pt x="310" y="422"/>
                    <a:pt x="315" y="422"/>
                    <a:pt x="316" y="424"/>
                  </a:cubicBezTo>
                  <a:cubicBezTo>
                    <a:pt x="317" y="426"/>
                    <a:pt x="319" y="427"/>
                    <a:pt x="321" y="427"/>
                  </a:cubicBezTo>
                  <a:cubicBezTo>
                    <a:pt x="324" y="427"/>
                    <a:pt x="324" y="430"/>
                    <a:pt x="325" y="429"/>
                  </a:cubicBezTo>
                  <a:cubicBezTo>
                    <a:pt x="327" y="429"/>
                    <a:pt x="326" y="425"/>
                    <a:pt x="328" y="425"/>
                  </a:cubicBezTo>
                  <a:cubicBezTo>
                    <a:pt x="330" y="426"/>
                    <a:pt x="331" y="428"/>
                    <a:pt x="334" y="428"/>
                  </a:cubicBezTo>
                  <a:cubicBezTo>
                    <a:pt x="337" y="428"/>
                    <a:pt x="339" y="427"/>
                    <a:pt x="339" y="425"/>
                  </a:cubicBezTo>
                  <a:cubicBezTo>
                    <a:pt x="339" y="423"/>
                    <a:pt x="339" y="419"/>
                    <a:pt x="337" y="419"/>
                  </a:cubicBezTo>
                  <a:cubicBezTo>
                    <a:pt x="335" y="419"/>
                    <a:pt x="334" y="417"/>
                    <a:pt x="331" y="417"/>
                  </a:cubicBezTo>
                  <a:cubicBezTo>
                    <a:pt x="329" y="417"/>
                    <a:pt x="327" y="414"/>
                    <a:pt x="329" y="413"/>
                  </a:cubicBezTo>
                  <a:cubicBezTo>
                    <a:pt x="331" y="412"/>
                    <a:pt x="335" y="411"/>
                    <a:pt x="334" y="409"/>
                  </a:cubicBezTo>
                  <a:cubicBezTo>
                    <a:pt x="334" y="407"/>
                    <a:pt x="333" y="404"/>
                    <a:pt x="336" y="403"/>
                  </a:cubicBezTo>
                  <a:cubicBezTo>
                    <a:pt x="339" y="403"/>
                    <a:pt x="345" y="403"/>
                    <a:pt x="344" y="402"/>
                  </a:cubicBezTo>
                  <a:cubicBezTo>
                    <a:pt x="344" y="401"/>
                    <a:pt x="338" y="400"/>
                    <a:pt x="337" y="398"/>
                  </a:cubicBezTo>
                  <a:cubicBezTo>
                    <a:pt x="336" y="396"/>
                    <a:pt x="336" y="392"/>
                    <a:pt x="337" y="391"/>
                  </a:cubicBezTo>
                  <a:cubicBezTo>
                    <a:pt x="338" y="391"/>
                    <a:pt x="341" y="392"/>
                    <a:pt x="344" y="391"/>
                  </a:cubicBezTo>
                  <a:cubicBezTo>
                    <a:pt x="346" y="390"/>
                    <a:pt x="350" y="392"/>
                    <a:pt x="353" y="390"/>
                  </a:cubicBezTo>
                  <a:cubicBezTo>
                    <a:pt x="356" y="388"/>
                    <a:pt x="362" y="388"/>
                    <a:pt x="365" y="388"/>
                  </a:cubicBezTo>
                  <a:cubicBezTo>
                    <a:pt x="369" y="388"/>
                    <a:pt x="371" y="385"/>
                    <a:pt x="374" y="385"/>
                  </a:cubicBezTo>
                  <a:cubicBezTo>
                    <a:pt x="376" y="385"/>
                    <a:pt x="383" y="384"/>
                    <a:pt x="385" y="383"/>
                  </a:cubicBezTo>
                  <a:cubicBezTo>
                    <a:pt x="387" y="382"/>
                    <a:pt x="396" y="381"/>
                    <a:pt x="397" y="379"/>
                  </a:cubicBezTo>
                  <a:cubicBezTo>
                    <a:pt x="397" y="377"/>
                    <a:pt x="405" y="376"/>
                    <a:pt x="407" y="377"/>
                  </a:cubicBezTo>
                  <a:cubicBezTo>
                    <a:pt x="409" y="378"/>
                    <a:pt x="411" y="378"/>
                    <a:pt x="413" y="378"/>
                  </a:cubicBezTo>
                  <a:cubicBezTo>
                    <a:pt x="415" y="377"/>
                    <a:pt x="418" y="379"/>
                    <a:pt x="418" y="381"/>
                  </a:cubicBezTo>
                  <a:cubicBezTo>
                    <a:pt x="418" y="383"/>
                    <a:pt x="420" y="385"/>
                    <a:pt x="420" y="386"/>
                  </a:cubicBezTo>
                  <a:cubicBezTo>
                    <a:pt x="419" y="388"/>
                    <a:pt x="418" y="389"/>
                    <a:pt x="419" y="390"/>
                  </a:cubicBezTo>
                  <a:cubicBezTo>
                    <a:pt x="420" y="391"/>
                    <a:pt x="425" y="390"/>
                    <a:pt x="426" y="389"/>
                  </a:cubicBezTo>
                  <a:cubicBezTo>
                    <a:pt x="427" y="387"/>
                    <a:pt x="429" y="389"/>
                    <a:pt x="429" y="391"/>
                  </a:cubicBezTo>
                  <a:cubicBezTo>
                    <a:pt x="429" y="392"/>
                    <a:pt x="431" y="393"/>
                    <a:pt x="431" y="391"/>
                  </a:cubicBezTo>
                  <a:cubicBezTo>
                    <a:pt x="431" y="389"/>
                    <a:pt x="434" y="391"/>
                    <a:pt x="435" y="392"/>
                  </a:cubicBezTo>
                  <a:cubicBezTo>
                    <a:pt x="436" y="393"/>
                    <a:pt x="439" y="390"/>
                    <a:pt x="439" y="392"/>
                  </a:cubicBezTo>
                  <a:cubicBezTo>
                    <a:pt x="439" y="394"/>
                    <a:pt x="434" y="395"/>
                    <a:pt x="436" y="397"/>
                  </a:cubicBezTo>
                  <a:cubicBezTo>
                    <a:pt x="439" y="399"/>
                    <a:pt x="440" y="395"/>
                    <a:pt x="443" y="396"/>
                  </a:cubicBezTo>
                  <a:cubicBezTo>
                    <a:pt x="445" y="397"/>
                    <a:pt x="449" y="393"/>
                    <a:pt x="451" y="392"/>
                  </a:cubicBezTo>
                  <a:cubicBezTo>
                    <a:pt x="454" y="392"/>
                    <a:pt x="456" y="389"/>
                    <a:pt x="459" y="388"/>
                  </a:cubicBezTo>
                  <a:cubicBezTo>
                    <a:pt x="461" y="387"/>
                    <a:pt x="465" y="387"/>
                    <a:pt x="464" y="389"/>
                  </a:cubicBezTo>
                  <a:cubicBezTo>
                    <a:pt x="463" y="390"/>
                    <a:pt x="461" y="393"/>
                    <a:pt x="466" y="395"/>
                  </a:cubicBezTo>
                  <a:cubicBezTo>
                    <a:pt x="472" y="397"/>
                    <a:pt x="478" y="407"/>
                    <a:pt x="481" y="412"/>
                  </a:cubicBezTo>
                  <a:cubicBezTo>
                    <a:pt x="484" y="417"/>
                    <a:pt x="488" y="427"/>
                    <a:pt x="489" y="427"/>
                  </a:cubicBezTo>
                  <a:cubicBezTo>
                    <a:pt x="491" y="427"/>
                    <a:pt x="492" y="422"/>
                    <a:pt x="494" y="422"/>
                  </a:cubicBezTo>
                  <a:cubicBezTo>
                    <a:pt x="496" y="421"/>
                    <a:pt x="498" y="426"/>
                    <a:pt x="500" y="426"/>
                  </a:cubicBezTo>
                  <a:cubicBezTo>
                    <a:pt x="503" y="427"/>
                    <a:pt x="506" y="428"/>
                    <a:pt x="508" y="427"/>
                  </a:cubicBezTo>
                  <a:cubicBezTo>
                    <a:pt x="510" y="427"/>
                    <a:pt x="515" y="424"/>
                    <a:pt x="516" y="425"/>
                  </a:cubicBezTo>
                  <a:cubicBezTo>
                    <a:pt x="518" y="426"/>
                    <a:pt x="520" y="426"/>
                    <a:pt x="521" y="429"/>
                  </a:cubicBezTo>
                  <a:cubicBezTo>
                    <a:pt x="523" y="433"/>
                    <a:pt x="525" y="433"/>
                    <a:pt x="526" y="433"/>
                  </a:cubicBezTo>
                  <a:cubicBezTo>
                    <a:pt x="528" y="433"/>
                    <a:pt x="528" y="435"/>
                    <a:pt x="528" y="436"/>
                  </a:cubicBezTo>
                  <a:cubicBezTo>
                    <a:pt x="528" y="438"/>
                    <a:pt x="531" y="440"/>
                    <a:pt x="532" y="440"/>
                  </a:cubicBezTo>
                  <a:cubicBezTo>
                    <a:pt x="534" y="440"/>
                    <a:pt x="537" y="439"/>
                    <a:pt x="539" y="439"/>
                  </a:cubicBezTo>
                  <a:cubicBezTo>
                    <a:pt x="540" y="438"/>
                    <a:pt x="541" y="437"/>
                    <a:pt x="541" y="439"/>
                  </a:cubicBezTo>
                  <a:cubicBezTo>
                    <a:pt x="542" y="440"/>
                    <a:pt x="544" y="443"/>
                    <a:pt x="545" y="443"/>
                  </a:cubicBezTo>
                  <a:cubicBezTo>
                    <a:pt x="547" y="443"/>
                    <a:pt x="549" y="444"/>
                    <a:pt x="550" y="443"/>
                  </a:cubicBezTo>
                  <a:cubicBezTo>
                    <a:pt x="550" y="442"/>
                    <a:pt x="554" y="441"/>
                    <a:pt x="555" y="441"/>
                  </a:cubicBezTo>
                  <a:cubicBezTo>
                    <a:pt x="557" y="441"/>
                    <a:pt x="562" y="440"/>
                    <a:pt x="563" y="438"/>
                  </a:cubicBezTo>
                  <a:cubicBezTo>
                    <a:pt x="564" y="435"/>
                    <a:pt x="568" y="435"/>
                    <a:pt x="569" y="434"/>
                  </a:cubicBezTo>
                  <a:cubicBezTo>
                    <a:pt x="570" y="433"/>
                    <a:pt x="573" y="432"/>
                    <a:pt x="574" y="430"/>
                  </a:cubicBezTo>
                  <a:cubicBezTo>
                    <a:pt x="575" y="429"/>
                    <a:pt x="579" y="429"/>
                    <a:pt x="579" y="428"/>
                  </a:cubicBezTo>
                  <a:cubicBezTo>
                    <a:pt x="580" y="427"/>
                    <a:pt x="583" y="427"/>
                    <a:pt x="585" y="427"/>
                  </a:cubicBezTo>
                  <a:cubicBezTo>
                    <a:pt x="587" y="428"/>
                    <a:pt x="595" y="429"/>
                    <a:pt x="596" y="429"/>
                  </a:cubicBezTo>
                  <a:cubicBezTo>
                    <a:pt x="598" y="429"/>
                    <a:pt x="598" y="433"/>
                    <a:pt x="599" y="434"/>
                  </a:cubicBezTo>
                  <a:cubicBezTo>
                    <a:pt x="600" y="434"/>
                    <a:pt x="604" y="437"/>
                    <a:pt x="606" y="436"/>
                  </a:cubicBezTo>
                  <a:cubicBezTo>
                    <a:pt x="607" y="435"/>
                    <a:pt x="610" y="434"/>
                    <a:pt x="612" y="436"/>
                  </a:cubicBezTo>
                  <a:cubicBezTo>
                    <a:pt x="614" y="437"/>
                    <a:pt x="617" y="439"/>
                    <a:pt x="618" y="437"/>
                  </a:cubicBezTo>
                  <a:cubicBezTo>
                    <a:pt x="619" y="436"/>
                    <a:pt x="624" y="435"/>
                    <a:pt x="624" y="434"/>
                  </a:cubicBezTo>
                  <a:cubicBezTo>
                    <a:pt x="625" y="433"/>
                    <a:pt x="626" y="430"/>
                    <a:pt x="625" y="429"/>
                  </a:cubicBezTo>
                  <a:cubicBezTo>
                    <a:pt x="623" y="428"/>
                    <a:pt x="622" y="424"/>
                    <a:pt x="622" y="423"/>
                  </a:cubicBezTo>
                  <a:cubicBezTo>
                    <a:pt x="621" y="421"/>
                    <a:pt x="625" y="420"/>
                    <a:pt x="625" y="419"/>
                  </a:cubicBezTo>
                  <a:cubicBezTo>
                    <a:pt x="626" y="417"/>
                    <a:pt x="628" y="417"/>
                    <a:pt x="629" y="416"/>
                  </a:cubicBezTo>
                  <a:cubicBezTo>
                    <a:pt x="630" y="415"/>
                    <a:pt x="631" y="413"/>
                    <a:pt x="632" y="413"/>
                  </a:cubicBezTo>
                  <a:cubicBezTo>
                    <a:pt x="634" y="414"/>
                    <a:pt x="637" y="415"/>
                    <a:pt x="638" y="415"/>
                  </a:cubicBezTo>
                  <a:cubicBezTo>
                    <a:pt x="639" y="416"/>
                    <a:pt x="642" y="417"/>
                    <a:pt x="643" y="417"/>
                  </a:cubicBezTo>
                  <a:cubicBezTo>
                    <a:pt x="645" y="417"/>
                    <a:pt x="647" y="418"/>
                    <a:pt x="649" y="419"/>
                  </a:cubicBezTo>
                  <a:cubicBezTo>
                    <a:pt x="651" y="420"/>
                    <a:pt x="656" y="420"/>
                    <a:pt x="657" y="421"/>
                  </a:cubicBezTo>
                  <a:cubicBezTo>
                    <a:pt x="658" y="423"/>
                    <a:pt x="657" y="427"/>
                    <a:pt x="658" y="428"/>
                  </a:cubicBezTo>
                  <a:cubicBezTo>
                    <a:pt x="659" y="430"/>
                    <a:pt x="662" y="433"/>
                    <a:pt x="663" y="432"/>
                  </a:cubicBezTo>
                  <a:cubicBezTo>
                    <a:pt x="664" y="431"/>
                    <a:pt x="668" y="434"/>
                    <a:pt x="670" y="434"/>
                  </a:cubicBezTo>
                  <a:cubicBezTo>
                    <a:pt x="672" y="434"/>
                    <a:pt x="674" y="431"/>
                    <a:pt x="676" y="431"/>
                  </a:cubicBezTo>
                  <a:cubicBezTo>
                    <a:pt x="677" y="431"/>
                    <a:pt x="682" y="430"/>
                    <a:pt x="683" y="430"/>
                  </a:cubicBezTo>
                  <a:cubicBezTo>
                    <a:pt x="685" y="431"/>
                    <a:pt x="690" y="433"/>
                    <a:pt x="691" y="432"/>
                  </a:cubicBezTo>
                  <a:cubicBezTo>
                    <a:pt x="691" y="432"/>
                    <a:pt x="696" y="432"/>
                    <a:pt x="697" y="434"/>
                  </a:cubicBezTo>
                  <a:cubicBezTo>
                    <a:pt x="697" y="435"/>
                    <a:pt x="703" y="435"/>
                    <a:pt x="703" y="437"/>
                  </a:cubicBezTo>
                  <a:cubicBezTo>
                    <a:pt x="703" y="439"/>
                    <a:pt x="707" y="439"/>
                    <a:pt x="708" y="441"/>
                  </a:cubicBezTo>
                  <a:cubicBezTo>
                    <a:pt x="709" y="443"/>
                    <a:pt x="716" y="442"/>
                    <a:pt x="718" y="443"/>
                  </a:cubicBezTo>
                  <a:cubicBezTo>
                    <a:pt x="719" y="444"/>
                    <a:pt x="728" y="444"/>
                    <a:pt x="729" y="443"/>
                  </a:cubicBezTo>
                  <a:cubicBezTo>
                    <a:pt x="729" y="442"/>
                    <a:pt x="737" y="442"/>
                    <a:pt x="739" y="441"/>
                  </a:cubicBezTo>
                  <a:cubicBezTo>
                    <a:pt x="741" y="439"/>
                    <a:pt x="745" y="440"/>
                    <a:pt x="745" y="438"/>
                  </a:cubicBezTo>
                  <a:cubicBezTo>
                    <a:pt x="746" y="437"/>
                    <a:pt x="750" y="435"/>
                    <a:pt x="752" y="434"/>
                  </a:cubicBezTo>
                  <a:cubicBezTo>
                    <a:pt x="754" y="433"/>
                    <a:pt x="761" y="433"/>
                    <a:pt x="762" y="434"/>
                  </a:cubicBezTo>
                  <a:cubicBezTo>
                    <a:pt x="762" y="436"/>
                    <a:pt x="767" y="437"/>
                    <a:pt x="769" y="436"/>
                  </a:cubicBezTo>
                  <a:cubicBezTo>
                    <a:pt x="771" y="435"/>
                    <a:pt x="776" y="436"/>
                    <a:pt x="776" y="438"/>
                  </a:cubicBezTo>
                  <a:cubicBezTo>
                    <a:pt x="777" y="439"/>
                    <a:pt x="783" y="440"/>
                    <a:pt x="784" y="440"/>
                  </a:cubicBezTo>
                  <a:cubicBezTo>
                    <a:pt x="786" y="439"/>
                    <a:pt x="790" y="436"/>
                    <a:pt x="792" y="436"/>
                  </a:cubicBezTo>
                  <a:cubicBezTo>
                    <a:pt x="793" y="436"/>
                    <a:pt x="796" y="434"/>
                    <a:pt x="795" y="432"/>
                  </a:cubicBezTo>
                  <a:cubicBezTo>
                    <a:pt x="795" y="431"/>
                    <a:pt x="799" y="426"/>
                    <a:pt x="799" y="424"/>
                  </a:cubicBezTo>
                  <a:cubicBezTo>
                    <a:pt x="800" y="422"/>
                    <a:pt x="803" y="417"/>
                    <a:pt x="804" y="416"/>
                  </a:cubicBezTo>
                  <a:cubicBezTo>
                    <a:pt x="805" y="416"/>
                    <a:pt x="808" y="414"/>
                    <a:pt x="808" y="412"/>
                  </a:cubicBezTo>
                  <a:cubicBezTo>
                    <a:pt x="808" y="411"/>
                    <a:pt x="807" y="407"/>
                    <a:pt x="805" y="407"/>
                  </a:cubicBezTo>
                  <a:cubicBezTo>
                    <a:pt x="804" y="407"/>
                    <a:pt x="801" y="407"/>
                    <a:pt x="805" y="402"/>
                  </a:cubicBezTo>
                  <a:cubicBezTo>
                    <a:pt x="808" y="398"/>
                    <a:pt x="814" y="399"/>
                    <a:pt x="815" y="399"/>
                  </a:cubicBezTo>
                  <a:cubicBezTo>
                    <a:pt x="816" y="399"/>
                    <a:pt x="823" y="397"/>
                    <a:pt x="827" y="398"/>
                  </a:cubicBezTo>
                  <a:cubicBezTo>
                    <a:pt x="830" y="399"/>
                    <a:pt x="832" y="398"/>
                    <a:pt x="836" y="400"/>
                  </a:cubicBezTo>
                  <a:cubicBezTo>
                    <a:pt x="839" y="401"/>
                    <a:pt x="844" y="401"/>
                    <a:pt x="846" y="402"/>
                  </a:cubicBezTo>
                  <a:cubicBezTo>
                    <a:pt x="847" y="404"/>
                    <a:pt x="851" y="405"/>
                    <a:pt x="851" y="408"/>
                  </a:cubicBezTo>
                  <a:cubicBezTo>
                    <a:pt x="850" y="411"/>
                    <a:pt x="853" y="410"/>
                    <a:pt x="855" y="416"/>
                  </a:cubicBezTo>
                  <a:cubicBezTo>
                    <a:pt x="856" y="422"/>
                    <a:pt x="859" y="422"/>
                    <a:pt x="859" y="425"/>
                  </a:cubicBezTo>
                  <a:cubicBezTo>
                    <a:pt x="860" y="428"/>
                    <a:pt x="864" y="433"/>
                    <a:pt x="863" y="435"/>
                  </a:cubicBezTo>
                  <a:cubicBezTo>
                    <a:pt x="863" y="437"/>
                    <a:pt x="862" y="439"/>
                    <a:pt x="866" y="439"/>
                  </a:cubicBezTo>
                  <a:cubicBezTo>
                    <a:pt x="871" y="440"/>
                    <a:pt x="873" y="443"/>
                    <a:pt x="874" y="442"/>
                  </a:cubicBezTo>
                  <a:cubicBezTo>
                    <a:pt x="875" y="442"/>
                    <a:pt x="880" y="444"/>
                    <a:pt x="882" y="446"/>
                  </a:cubicBezTo>
                  <a:cubicBezTo>
                    <a:pt x="885" y="448"/>
                    <a:pt x="888" y="447"/>
                    <a:pt x="888" y="450"/>
                  </a:cubicBezTo>
                  <a:cubicBezTo>
                    <a:pt x="888" y="452"/>
                    <a:pt x="890" y="454"/>
                    <a:pt x="890" y="457"/>
                  </a:cubicBezTo>
                  <a:cubicBezTo>
                    <a:pt x="890" y="459"/>
                    <a:pt x="894" y="460"/>
                    <a:pt x="898" y="460"/>
                  </a:cubicBezTo>
                  <a:cubicBezTo>
                    <a:pt x="901" y="459"/>
                    <a:pt x="903" y="461"/>
                    <a:pt x="905" y="458"/>
                  </a:cubicBezTo>
                  <a:cubicBezTo>
                    <a:pt x="906" y="455"/>
                    <a:pt x="911" y="456"/>
                    <a:pt x="913" y="455"/>
                  </a:cubicBezTo>
                  <a:cubicBezTo>
                    <a:pt x="914" y="454"/>
                    <a:pt x="919" y="453"/>
                    <a:pt x="919" y="457"/>
                  </a:cubicBezTo>
                  <a:cubicBezTo>
                    <a:pt x="919" y="461"/>
                    <a:pt x="922" y="462"/>
                    <a:pt x="919" y="463"/>
                  </a:cubicBezTo>
                  <a:cubicBezTo>
                    <a:pt x="917" y="465"/>
                    <a:pt x="916" y="471"/>
                    <a:pt x="915" y="474"/>
                  </a:cubicBezTo>
                  <a:cubicBezTo>
                    <a:pt x="914" y="476"/>
                    <a:pt x="911" y="477"/>
                    <a:pt x="910" y="480"/>
                  </a:cubicBezTo>
                  <a:cubicBezTo>
                    <a:pt x="910" y="483"/>
                    <a:pt x="906" y="483"/>
                    <a:pt x="906" y="485"/>
                  </a:cubicBezTo>
                  <a:cubicBezTo>
                    <a:pt x="906" y="487"/>
                    <a:pt x="902" y="487"/>
                    <a:pt x="899" y="485"/>
                  </a:cubicBezTo>
                  <a:cubicBezTo>
                    <a:pt x="897" y="483"/>
                    <a:pt x="895" y="488"/>
                    <a:pt x="893" y="488"/>
                  </a:cubicBezTo>
                  <a:cubicBezTo>
                    <a:pt x="891" y="488"/>
                    <a:pt x="891" y="492"/>
                    <a:pt x="891" y="494"/>
                  </a:cubicBezTo>
                  <a:cubicBezTo>
                    <a:pt x="892" y="496"/>
                    <a:pt x="891" y="498"/>
                    <a:pt x="892" y="501"/>
                  </a:cubicBezTo>
                  <a:cubicBezTo>
                    <a:pt x="893" y="502"/>
                    <a:pt x="892" y="505"/>
                    <a:pt x="892" y="508"/>
                  </a:cubicBezTo>
                  <a:cubicBezTo>
                    <a:pt x="895" y="506"/>
                    <a:pt x="898" y="505"/>
                    <a:pt x="899" y="505"/>
                  </a:cubicBezTo>
                  <a:cubicBezTo>
                    <a:pt x="902" y="505"/>
                    <a:pt x="905" y="510"/>
                    <a:pt x="908" y="510"/>
                  </a:cubicBezTo>
                  <a:cubicBezTo>
                    <a:pt x="912" y="510"/>
                    <a:pt x="927" y="500"/>
                    <a:pt x="927" y="498"/>
                  </a:cubicBezTo>
                  <a:cubicBezTo>
                    <a:pt x="927" y="497"/>
                    <a:pt x="936" y="488"/>
                    <a:pt x="940" y="484"/>
                  </a:cubicBezTo>
                  <a:cubicBezTo>
                    <a:pt x="944" y="479"/>
                    <a:pt x="950" y="473"/>
                    <a:pt x="952" y="468"/>
                  </a:cubicBezTo>
                  <a:cubicBezTo>
                    <a:pt x="953" y="465"/>
                    <a:pt x="959" y="459"/>
                    <a:pt x="960" y="456"/>
                  </a:cubicBezTo>
                  <a:cubicBezTo>
                    <a:pt x="962" y="454"/>
                    <a:pt x="963" y="454"/>
                    <a:pt x="965" y="448"/>
                  </a:cubicBezTo>
                  <a:cubicBezTo>
                    <a:pt x="968" y="443"/>
                    <a:pt x="968" y="428"/>
                    <a:pt x="969" y="427"/>
                  </a:cubicBezTo>
                  <a:cubicBezTo>
                    <a:pt x="970" y="426"/>
                    <a:pt x="969" y="424"/>
                    <a:pt x="970" y="422"/>
                  </a:cubicBezTo>
                  <a:cubicBezTo>
                    <a:pt x="972" y="421"/>
                    <a:pt x="971" y="418"/>
                    <a:pt x="973" y="416"/>
                  </a:cubicBezTo>
                  <a:cubicBezTo>
                    <a:pt x="976" y="414"/>
                    <a:pt x="975" y="413"/>
                    <a:pt x="975" y="411"/>
                  </a:cubicBezTo>
                  <a:cubicBezTo>
                    <a:pt x="974" y="410"/>
                    <a:pt x="975" y="406"/>
                    <a:pt x="974" y="405"/>
                  </a:cubicBezTo>
                  <a:cubicBezTo>
                    <a:pt x="974" y="404"/>
                    <a:pt x="974" y="403"/>
                    <a:pt x="975" y="403"/>
                  </a:cubicBezTo>
                  <a:cubicBezTo>
                    <a:pt x="977" y="402"/>
                    <a:pt x="974" y="400"/>
                    <a:pt x="972" y="399"/>
                  </a:cubicBezTo>
                  <a:cubicBezTo>
                    <a:pt x="970" y="398"/>
                    <a:pt x="968" y="397"/>
                    <a:pt x="967" y="395"/>
                  </a:cubicBezTo>
                  <a:cubicBezTo>
                    <a:pt x="967" y="392"/>
                    <a:pt x="964" y="390"/>
                    <a:pt x="961" y="390"/>
                  </a:cubicBezTo>
                  <a:cubicBezTo>
                    <a:pt x="958" y="390"/>
                    <a:pt x="954" y="388"/>
                    <a:pt x="954" y="390"/>
                  </a:cubicBezTo>
                  <a:cubicBezTo>
                    <a:pt x="955" y="392"/>
                    <a:pt x="954" y="393"/>
                    <a:pt x="953" y="393"/>
                  </a:cubicBezTo>
                  <a:cubicBezTo>
                    <a:pt x="951" y="393"/>
                    <a:pt x="951" y="394"/>
                    <a:pt x="949" y="396"/>
                  </a:cubicBezTo>
                  <a:cubicBezTo>
                    <a:pt x="948" y="398"/>
                    <a:pt x="942" y="399"/>
                    <a:pt x="945" y="396"/>
                  </a:cubicBezTo>
                  <a:cubicBezTo>
                    <a:pt x="947" y="394"/>
                    <a:pt x="944" y="394"/>
                    <a:pt x="944" y="392"/>
                  </a:cubicBezTo>
                  <a:cubicBezTo>
                    <a:pt x="945" y="389"/>
                    <a:pt x="947" y="387"/>
                    <a:pt x="944" y="388"/>
                  </a:cubicBezTo>
                  <a:cubicBezTo>
                    <a:pt x="941" y="390"/>
                    <a:pt x="941" y="394"/>
                    <a:pt x="939" y="394"/>
                  </a:cubicBezTo>
                  <a:cubicBezTo>
                    <a:pt x="937" y="395"/>
                    <a:pt x="937" y="388"/>
                    <a:pt x="938" y="386"/>
                  </a:cubicBezTo>
                  <a:cubicBezTo>
                    <a:pt x="939" y="384"/>
                    <a:pt x="934" y="386"/>
                    <a:pt x="929" y="386"/>
                  </a:cubicBezTo>
                  <a:cubicBezTo>
                    <a:pt x="924" y="385"/>
                    <a:pt x="925" y="382"/>
                    <a:pt x="929" y="380"/>
                  </a:cubicBezTo>
                  <a:cubicBezTo>
                    <a:pt x="933" y="378"/>
                    <a:pt x="933" y="376"/>
                    <a:pt x="935" y="375"/>
                  </a:cubicBezTo>
                  <a:cubicBezTo>
                    <a:pt x="937" y="374"/>
                    <a:pt x="942" y="370"/>
                    <a:pt x="945" y="369"/>
                  </a:cubicBezTo>
                  <a:cubicBezTo>
                    <a:pt x="948" y="367"/>
                    <a:pt x="949" y="365"/>
                    <a:pt x="949" y="363"/>
                  </a:cubicBezTo>
                  <a:cubicBezTo>
                    <a:pt x="950" y="361"/>
                    <a:pt x="956" y="358"/>
                    <a:pt x="961" y="354"/>
                  </a:cubicBezTo>
                  <a:cubicBezTo>
                    <a:pt x="966" y="350"/>
                    <a:pt x="968" y="348"/>
                    <a:pt x="970" y="345"/>
                  </a:cubicBezTo>
                  <a:cubicBezTo>
                    <a:pt x="971" y="343"/>
                    <a:pt x="978" y="339"/>
                    <a:pt x="979" y="338"/>
                  </a:cubicBezTo>
                  <a:cubicBezTo>
                    <a:pt x="979" y="336"/>
                    <a:pt x="988" y="331"/>
                    <a:pt x="994" y="330"/>
                  </a:cubicBezTo>
                  <a:cubicBezTo>
                    <a:pt x="1000" y="329"/>
                    <a:pt x="1009" y="330"/>
                    <a:pt x="1011" y="332"/>
                  </a:cubicBezTo>
                  <a:cubicBezTo>
                    <a:pt x="1013" y="334"/>
                    <a:pt x="1014" y="333"/>
                    <a:pt x="1015" y="332"/>
                  </a:cubicBezTo>
                  <a:cubicBezTo>
                    <a:pt x="1016" y="331"/>
                    <a:pt x="1019" y="331"/>
                    <a:pt x="1023" y="332"/>
                  </a:cubicBezTo>
                  <a:cubicBezTo>
                    <a:pt x="1027" y="332"/>
                    <a:pt x="1028" y="330"/>
                    <a:pt x="1031" y="331"/>
                  </a:cubicBezTo>
                  <a:cubicBezTo>
                    <a:pt x="1033" y="331"/>
                    <a:pt x="1036" y="332"/>
                    <a:pt x="1037" y="329"/>
                  </a:cubicBezTo>
                  <a:cubicBezTo>
                    <a:pt x="1039" y="325"/>
                    <a:pt x="1047" y="326"/>
                    <a:pt x="1049" y="327"/>
                  </a:cubicBezTo>
                  <a:cubicBezTo>
                    <a:pt x="1050" y="329"/>
                    <a:pt x="1052" y="330"/>
                    <a:pt x="1055" y="329"/>
                  </a:cubicBezTo>
                  <a:cubicBezTo>
                    <a:pt x="1057" y="327"/>
                    <a:pt x="1057" y="331"/>
                    <a:pt x="1060" y="331"/>
                  </a:cubicBezTo>
                  <a:cubicBezTo>
                    <a:pt x="1063" y="332"/>
                    <a:pt x="1061" y="334"/>
                    <a:pt x="1059" y="334"/>
                  </a:cubicBezTo>
                  <a:cubicBezTo>
                    <a:pt x="1056" y="334"/>
                    <a:pt x="1053" y="335"/>
                    <a:pt x="1056" y="337"/>
                  </a:cubicBezTo>
                  <a:cubicBezTo>
                    <a:pt x="1059" y="338"/>
                    <a:pt x="1062" y="335"/>
                    <a:pt x="1064" y="335"/>
                  </a:cubicBezTo>
                  <a:cubicBezTo>
                    <a:pt x="1066" y="336"/>
                    <a:pt x="1070" y="336"/>
                    <a:pt x="1073" y="334"/>
                  </a:cubicBezTo>
                  <a:cubicBezTo>
                    <a:pt x="1076" y="332"/>
                    <a:pt x="1076" y="336"/>
                    <a:pt x="1078" y="334"/>
                  </a:cubicBezTo>
                  <a:cubicBezTo>
                    <a:pt x="1080" y="332"/>
                    <a:pt x="1085" y="332"/>
                    <a:pt x="1087" y="332"/>
                  </a:cubicBezTo>
                  <a:cubicBezTo>
                    <a:pt x="1089" y="332"/>
                    <a:pt x="1087" y="329"/>
                    <a:pt x="1083" y="329"/>
                  </a:cubicBezTo>
                  <a:cubicBezTo>
                    <a:pt x="1080" y="329"/>
                    <a:pt x="1080" y="327"/>
                    <a:pt x="1083" y="323"/>
                  </a:cubicBezTo>
                  <a:cubicBezTo>
                    <a:pt x="1086" y="318"/>
                    <a:pt x="1091" y="315"/>
                    <a:pt x="1095" y="312"/>
                  </a:cubicBezTo>
                  <a:cubicBezTo>
                    <a:pt x="1098" y="309"/>
                    <a:pt x="1101" y="311"/>
                    <a:pt x="1101" y="309"/>
                  </a:cubicBezTo>
                  <a:cubicBezTo>
                    <a:pt x="1101" y="307"/>
                    <a:pt x="1102" y="301"/>
                    <a:pt x="1105" y="301"/>
                  </a:cubicBezTo>
                  <a:cubicBezTo>
                    <a:pt x="1107" y="301"/>
                    <a:pt x="1114" y="302"/>
                    <a:pt x="1118" y="300"/>
                  </a:cubicBezTo>
                  <a:cubicBezTo>
                    <a:pt x="1122" y="298"/>
                    <a:pt x="1122" y="302"/>
                    <a:pt x="1123" y="302"/>
                  </a:cubicBezTo>
                  <a:cubicBezTo>
                    <a:pt x="1125" y="303"/>
                    <a:pt x="1127" y="299"/>
                    <a:pt x="1129" y="300"/>
                  </a:cubicBezTo>
                  <a:cubicBezTo>
                    <a:pt x="1131" y="301"/>
                    <a:pt x="1126" y="304"/>
                    <a:pt x="1125" y="308"/>
                  </a:cubicBezTo>
                  <a:cubicBezTo>
                    <a:pt x="1124" y="311"/>
                    <a:pt x="1128" y="310"/>
                    <a:pt x="1130" y="311"/>
                  </a:cubicBezTo>
                  <a:cubicBezTo>
                    <a:pt x="1132" y="312"/>
                    <a:pt x="1127" y="313"/>
                    <a:pt x="1128" y="314"/>
                  </a:cubicBezTo>
                  <a:cubicBezTo>
                    <a:pt x="1128" y="315"/>
                    <a:pt x="1132" y="315"/>
                    <a:pt x="1137" y="310"/>
                  </a:cubicBezTo>
                  <a:cubicBezTo>
                    <a:pt x="1143" y="305"/>
                    <a:pt x="1147" y="303"/>
                    <a:pt x="1151" y="303"/>
                  </a:cubicBezTo>
                  <a:cubicBezTo>
                    <a:pt x="1154" y="304"/>
                    <a:pt x="1152" y="300"/>
                    <a:pt x="1152" y="296"/>
                  </a:cubicBezTo>
                  <a:cubicBezTo>
                    <a:pt x="1153" y="291"/>
                    <a:pt x="1163" y="289"/>
                    <a:pt x="1166" y="291"/>
                  </a:cubicBezTo>
                  <a:cubicBezTo>
                    <a:pt x="1170" y="292"/>
                    <a:pt x="1169" y="293"/>
                    <a:pt x="1166" y="293"/>
                  </a:cubicBezTo>
                  <a:cubicBezTo>
                    <a:pt x="1163" y="292"/>
                    <a:pt x="1160" y="295"/>
                    <a:pt x="1160" y="299"/>
                  </a:cubicBezTo>
                  <a:cubicBezTo>
                    <a:pt x="1160" y="303"/>
                    <a:pt x="1157" y="304"/>
                    <a:pt x="1159" y="306"/>
                  </a:cubicBezTo>
                  <a:cubicBezTo>
                    <a:pt x="1160" y="307"/>
                    <a:pt x="1156" y="308"/>
                    <a:pt x="1156" y="309"/>
                  </a:cubicBezTo>
                  <a:cubicBezTo>
                    <a:pt x="1156" y="311"/>
                    <a:pt x="1156" y="312"/>
                    <a:pt x="1154" y="313"/>
                  </a:cubicBezTo>
                  <a:cubicBezTo>
                    <a:pt x="1152" y="314"/>
                    <a:pt x="1144" y="314"/>
                    <a:pt x="1143" y="317"/>
                  </a:cubicBezTo>
                  <a:cubicBezTo>
                    <a:pt x="1143" y="321"/>
                    <a:pt x="1139" y="321"/>
                    <a:pt x="1137" y="325"/>
                  </a:cubicBezTo>
                  <a:cubicBezTo>
                    <a:pt x="1135" y="329"/>
                    <a:pt x="1127" y="331"/>
                    <a:pt x="1122" y="338"/>
                  </a:cubicBezTo>
                  <a:cubicBezTo>
                    <a:pt x="1117" y="346"/>
                    <a:pt x="1109" y="346"/>
                    <a:pt x="1109" y="347"/>
                  </a:cubicBezTo>
                  <a:cubicBezTo>
                    <a:pt x="1109" y="349"/>
                    <a:pt x="1103" y="349"/>
                    <a:pt x="1101" y="349"/>
                  </a:cubicBezTo>
                  <a:cubicBezTo>
                    <a:pt x="1099" y="349"/>
                    <a:pt x="1103" y="354"/>
                    <a:pt x="1099" y="359"/>
                  </a:cubicBezTo>
                  <a:cubicBezTo>
                    <a:pt x="1094" y="364"/>
                    <a:pt x="1091" y="370"/>
                    <a:pt x="1091" y="377"/>
                  </a:cubicBezTo>
                  <a:cubicBezTo>
                    <a:pt x="1091" y="384"/>
                    <a:pt x="1094" y="403"/>
                    <a:pt x="1096" y="407"/>
                  </a:cubicBezTo>
                  <a:cubicBezTo>
                    <a:pt x="1098" y="410"/>
                    <a:pt x="1096" y="419"/>
                    <a:pt x="1098" y="421"/>
                  </a:cubicBezTo>
                  <a:cubicBezTo>
                    <a:pt x="1100" y="422"/>
                    <a:pt x="1099" y="425"/>
                    <a:pt x="1100" y="426"/>
                  </a:cubicBezTo>
                  <a:cubicBezTo>
                    <a:pt x="1101" y="427"/>
                    <a:pt x="1106" y="422"/>
                    <a:pt x="1109" y="419"/>
                  </a:cubicBezTo>
                  <a:cubicBezTo>
                    <a:pt x="1112" y="417"/>
                    <a:pt x="1111" y="416"/>
                    <a:pt x="1113" y="415"/>
                  </a:cubicBezTo>
                  <a:cubicBezTo>
                    <a:pt x="1115" y="413"/>
                    <a:pt x="1114" y="408"/>
                    <a:pt x="1114" y="406"/>
                  </a:cubicBezTo>
                  <a:cubicBezTo>
                    <a:pt x="1115" y="405"/>
                    <a:pt x="1119" y="404"/>
                    <a:pt x="1120" y="403"/>
                  </a:cubicBezTo>
                  <a:cubicBezTo>
                    <a:pt x="1121" y="401"/>
                    <a:pt x="1124" y="402"/>
                    <a:pt x="1126" y="401"/>
                  </a:cubicBezTo>
                  <a:cubicBezTo>
                    <a:pt x="1128" y="401"/>
                    <a:pt x="1126" y="397"/>
                    <a:pt x="1125" y="395"/>
                  </a:cubicBezTo>
                  <a:cubicBezTo>
                    <a:pt x="1125" y="392"/>
                    <a:pt x="1130" y="389"/>
                    <a:pt x="1133" y="387"/>
                  </a:cubicBezTo>
                  <a:cubicBezTo>
                    <a:pt x="1136" y="385"/>
                    <a:pt x="1139" y="389"/>
                    <a:pt x="1143" y="386"/>
                  </a:cubicBezTo>
                  <a:cubicBezTo>
                    <a:pt x="1146" y="383"/>
                    <a:pt x="1142" y="379"/>
                    <a:pt x="1141" y="378"/>
                  </a:cubicBezTo>
                  <a:cubicBezTo>
                    <a:pt x="1140" y="376"/>
                    <a:pt x="1144" y="369"/>
                    <a:pt x="1147" y="368"/>
                  </a:cubicBezTo>
                  <a:cubicBezTo>
                    <a:pt x="1149" y="367"/>
                    <a:pt x="1151" y="370"/>
                    <a:pt x="1153" y="368"/>
                  </a:cubicBezTo>
                  <a:cubicBezTo>
                    <a:pt x="1155" y="365"/>
                    <a:pt x="1151" y="362"/>
                    <a:pt x="1149" y="362"/>
                  </a:cubicBezTo>
                  <a:cubicBezTo>
                    <a:pt x="1148" y="362"/>
                    <a:pt x="1147" y="356"/>
                    <a:pt x="1151" y="353"/>
                  </a:cubicBezTo>
                  <a:cubicBezTo>
                    <a:pt x="1155" y="350"/>
                    <a:pt x="1153" y="350"/>
                    <a:pt x="1151" y="349"/>
                  </a:cubicBezTo>
                  <a:cubicBezTo>
                    <a:pt x="1148" y="348"/>
                    <a:pt x="1148" y="349"/>
                    <a:pt x="1146" y="349"/>
                  </a:cubicBezTo>
                  <a:cubicBezTo>
                    <a:pt x="1144" y="349"/>
                    <a:pt x="1141" y="345"/>
                    <a:pt x="1145" y="341"/>
                  </a:cubicBezTo>
                  <a:cubicBezTo>
                    <a:pt x="1148" y="337"/>
                    <a:pt x="1151" y="337"/>
                    <a:pt x="1151" y="334"/>
                  </a:cubicBezTo>
                  <a:cubicBezTo>
                    <a:pt x="1152" y="330"/>
                    <a:pt x="1156" y="325"/>
                    <a:pt x="1157" y="324"/>
                  </a:cubicBezTo>
                  <a:cubicBezTo>
                    <a:pt x="1158" y="322"/>
                    <a:pt x="1163" y="324"/>
                    <a:pt x="1164" y="323"/>
                  </a:cubicBezTo>
                  <a:cubicBezTo>
                    <a:pt x="1166" y="323"/>
                    <a:pt x="1166" y="327"/>
                    <a:pt x="1168" y="325"/>
                  </a:cubicBezTo>
                  <a:cubicBezTo>
                    <a:pt x="1170" y="323"/>
                    <a:pt x="1173" y="317"/>
                    <a:pt x="1176" y="317"/>
                  </a:cubicBezTo>
                  <a:cubicBezTo>
                    <a:pt x="1178" y="317"/>
                    <a:pt x="1177" y="321"/>
                    <a:pt x="1177" y="324"/>
                  </a:cubicBezTo>
                  <a:cubicBezTo>
                    <a:pt x="1178" y="327"/>
                    <a:pt x="1180" y="323"/>
                    <a:pt x="1185" y="320"/>
                  </a:cubicBezTo>
                  <a:cubicBezTo>
                    <a:pt x="1190" y="316"/>
                    <a:pt x="1201" y="317"/>
                    <a:pt x="1205" y="318"/>
                  </a:cubicBezTo>
                  <a:cubicBezTo>
                    <a:pt x="1208" y="320"/>
                    <a:pt x="1209" y="324"/>
                    <a:pt x="1211" y="323"/>
                  </a:cubicBezTo>
                  <a:cubicBezTo>
                    <a:pt x="1214" y="323"/>
                    <a:pt x="1211" y="319"/>
                    <a:pt x="1214" y="319"/>
                  </a:cubicBezTo>
                  <a:cubicBezTo>
                    <a:pt x="1217" y="318"/>
                    <a:pt x="1222" y="315"/>
                    <a:pt x="1226" y="312"/>
                  </a:cubicBezTo>
                  <a:cubicBezTo>
                    <a:pt x="1230" y="309"/>
                    <a:pt x="1229" y="311"/>
                    <a:pt x="1231" y="309"/>
                  </a:cubicBezTo>
                  <a:cubicBezTo>
                    <a:pt x="1233" y="306"/>
                    <a:pt x="1235" y="307"/>
                    <a:pt x="1235" y="306"/>
                  </a:cubicBezTo>
                  <a:cubicBezTo>
                    <a:pt x="1236" y="304"/>
                    <a:pt x="1241" y="301"/>
                    <a:pt x="1249" y="300"/>
                  </a:cubicBezTo>
                  <a:cubicBezTo>
                    <a:pt x="1256" y="298"/>
                    <a:pt x="1266" y="293"/>
                    <a:pt x="1265" y="291"/>
                  </a:cubicBezTo>
                  <a:cubicBezTo>
                    <a:pt x="1265" y="290"/>
                    <a:pt x="1268" y="289"/>
                    <a:pt x="1269" y="291"/>
                  </a:cubicBezTo>
                  <a:cubicBezTo>
                    <a:pt x="1269" y="292"/>
                    <a:pt x="1272" y="292"/>
                    <a:pt x="1276" y="293"/>
                  </a:cubicBezTo>
                  <a:cubicBezTo>
                    <a:pt x="1280" y="293"/>
                    <a:pt x="1282" y="295"/>
                    <a:pt x="1285" y="292"/>
                  </a:cubicBezTo>
                  <a:cubicBezTo>
                    <a:pt x="1288" y="289"/>
                    <a:pt x="1284" y="288"/>
                    <a:pt x="1284" y="285"/>
                  </a:cubicBezTo>
                  <a:cubicBezTo>
                    <a:pt x="1285" y="283"/>
                    <a:pt x="1279" y="280"/>
                    <a:pt x="1280" y="278"/>
                  </a:cubicBezTo>
                  <a:cubicBezTo>
                    <a:pt x="1280" y="275"/>
                    <a:pt x="1276" y="269"/>
                    <a:pt x="1274" y="270"/>
                  </a:cubicBezTo>
                  <a:cubicBezTo>
                    <a:pt x="1273" y="271"/>
                    <a:pt x="1270" y="269"/>
                    <a:pt x="1270" y="267"/>
                  </a:cubicBezTo>
                  <a:cubicBezTo>
                    <a:pt x="1270" y="265"/>
                    <a:pt x="1269" y="263"/>
                    <a:pt x="1267" y="264"/>
                  </a:cubicBezTo>
                  <a:cubicBezTo>
                    <a:pt x="1265" y="266"/>
                    <a:pt x="1261" y="265"/>
                    <a:pt x="1260" y="263"/>
                  </a:cubicBezTo>
                  <a:cubicBezTo>
                    <a:pt x="1260" y="261"/>
                    <a:pt x="1265" y="259"/>
                    <a:pt x="1268" y="261"/>
                  </a:cubicBezTo>
                  <a:cubicBezTo>
                    <a:pt x="1272" y="262"/>
                    <a:pt x="1271" y="264"/>
                    <a:pt x="1273" y="265"/>
                  </a:cubicBezTo>
                  <a:cubicBezTo>
                    <a:pt x="1274" y="266"/>
                    <a:pt x="1279" y="265"/>
                    <a:pt x="1282" y="264"/>
                  </a:cubicBezTo>
                  <a:cubicBezTo>
                    <a:pt x="1284" y="263"/>
                    <a:pt x="1291" y="261"/>
                    <a:pt x="1292" y="259"/>
                  </a:cubicBezTo>
                  <a:cubicBezTo>
                    <a:pt x="1294" y="256"/>
                    <a:pt x="1292" y="256"/>
                    <a:pt x="1295" y="254"/>
                  </a:cubicBezTo>
                  <a:cubicBezTo>
                    <a:pt x="1297" y="253"/>
                    <a:pt x="1295" y="251"/>
                    <a:pt x="1293" y="250"/>
                  </a:cubicBezTo>
                  <a:cubicBezTo>
                    <a:pt x="1291" y="249"/>
                    <a:pt x="1292" y="246"/>
                    <a:pt x="1294" y="246"/>
                  </a:cubicBezTo>
                  <a:cubicBezTo>
                    <a:pt x="1296" y="246"/>
                    <a:pt x="1295" y="243"/>
                    <a:pt x="1297" y="243"/>
                  </a:cubicBezTo>
                  <a:cubicBezTo>
                    <a:pt x="1298" y="243"/>
                    <a:pt x="1298" y="244"/>
                    <a:pt x="1301" y="243"/>
                  </a:cubicBezTo>
                  <a:cubicBezTo>
                    <a:pt x="1304" y="242"/>
                    <a:pt x="1301" y="245"/>
                    <a:pt x="1300" y="247"/>
                  </a:cubicBezTo>
                  <a:cubicBezTo>
                    <a:pt x="1299" y="249"/>
                    <a:pt x="1302" y="251"/>
                    <a:pt x="1303" y="253"/>
                  </a:cubicBezTo>
                  <a:cubicBezTo>
                    <a:pt x="1303" y="254"/>
                    <a:pt x="1308" y="254"/>
                    <a:pt x="1311" y="253"/>
                  </a:cubicBezTo>
                  <a:cubicBezTo>
                    <a:pt x="1314" y="251"/>
                    <a:pt x="1323" y="255"/>
                    <a:pt x="1324" y="257"/>
                  </a:cubicBezTo>
                  <a:cubicBezTo>
                    <a:pt x="1324" y="259"/>
                    <a:pt x="1326" y="262"/>
                    <a:pt x="1329" y="264"/>
                  </a:cubicBezTo>
                  <a:cubicBezTo>
                    <a:pt x="1333" y="266"/>
                    <a:pt x="1337" y="265"/>
                    <a:pt x="1337" y="267"/>
                  </a:cubicBezTo>
                  <a:cubicBezTo>
                    <a:pt x="1338" y="269"/>
                    <a:pt x="1340" y="269"/>
                    <a:pt x="1342" y="269"/>
                  </a:cubicBezTo>
                  <a:cubicBezTo>
                    <a:pt x="1344" y="269"/>
                    <a:pt x="1345" y="271"/>
                    <a:pt x="1347" y="269"/>
                  </a:cubicBezTo>
                  <a:cubicBezTo>
                    <a:pt x="1348" y="268"/>
                    <a:pt x="1349" y="270"/>
                    <a:pt x="1351" y="269"/>
                  </a:cubicBezTo>
                  <a:cubicBezTo>
                    <a:pt x="1353" y="267"/>
                    <a:pt x="1347" y="266"/>
                    <a:pt x="1347" y="264"/>
                  </a:cubicBezTo>
                  <a:cubicBezTo>
                    <a:pt x="1348" y="263"/>
                    <a:pt x="1350" y="265"/>
                    <a:pt x="1351" y="265"/>
                  </a:cubicBezTo>
                  <a:cubicBezTo>
                    <a:pt x="1353" y="265"/>
                    <a:pt x="1351" y="261"/>
                    <a:pt x="1352" y="261"/>
                  </a:cubicBezTo>
                  <a:cubicBezTo>
                    <a:pt x="1353" y="261"/>
                    <a:pt x="1352" y="254"/>
                    <a:pt x="1351" y="253"/>
                  </a:cubicBezTo>
                  <a:cubicBezTo>
                    <a:pt x="1350" y="253"/>
                    <a:pt x="1351" y="250"/>
                    <a:pt x="1353" y="252"/>
                  </a:cubicBezTo>
                  <a:cubicBezTo>
                    <a:pt x="1356" y="254"/>
                    <a:pt x="1360" y="254"/>
                    <a:pt x="1363" y="254"/>
                  </a:cubicBezTo>
                  <a:cubicBezTo>
                    <a:pt x="1365" y="254"/>
                    <a:pt x="1363" y="252"/>
                    <a:pt x="1361" y="252"/>
                  </a:cubicBezTo>
                  <a:cubicBezTo>
                    <a:pt x="1359" y="252"/>
                    <a:pt x="1361" y="250"/>
                    <a:pt x="1362" y="251"/>
                  </a:cubicBezTo>
                  <a:cubicBezTo>
                    <a:pt x="1364" y="252"/>
                    <a:pt x="1367" y="253"/>
                    <a:pt x="1367" y="252"/>
                  </a:cubicBezTo>
                  <a:cubicBezTo>
                    <a:pt x="1367" y="250"/>
                    <a:pt x="1368" y="247"/>
                    <a:pt x="1371" y="247"/>
                  </a:cubicBezTo>
                  <a:cubicBezTo>
                    <a:pt x="1373" y="247"/>
                    <a:pt x="1374" y="246"/>
                    <a:pt x="1372" y="245"/>
                  </a:cubicBezTo>
                  <a:close/>
                  <a:moveTo>
                    <a:pt x="709" y="401"/>
                  </a:moveTo>
                  <a:cubicBezTo>
                    <a:pt x="702" y="407"/>
                    <a:pt x="688" y="409"/>
                    <a:pt x="688" y="414"/>
                  </a:cubicBezTo>
                  <a:cubicBezTo>
                    <a:pt x="688" y="419"/>
                    <a:pt x="672" y="421"/>
                    <a:pt x="671" y="419"/>
                  </a:cubicBezTo>
                  <a:cubicBezTo>
                    <a:pt x="669" y="417"/>
                    <a:pt x="683" y="416"/>
                    <a:pt x="686" y="409"/>
                  </a:cubicBezTo>
                  <a:cubicBezTo>
                    <a:pt x="689" y="402"/>
                    <a:pt x="701" y="398"/>
                    <a:pt x="707" y="389"/>
                  </a:cubicBezTo>
                  <a:cubicBezTo>
                    <a:pt x="712" y="382"/>
                    <a:pt x="715" y="372"/>
                    <a:pt x="718" y="373"/>
                  </a:cubicBezTo>
                  <a:cubicBezTo>
                    <a:pt x="720" y="373"/>
                    <a:pt x="716" y="395"/>
                    <a:pt x="709" y="401"/>
                  </a:cubicBezTo>
                  <a:close/>
                  <a:moveTo>
                    <a:pt x="739" y="122"/>
                  </a:moveTo>
                  <a:cubicBezTo>
                    <a:pt x="738" y="124"/>
                    <a:pt x="733" y="124"/>
                    <a:pt x="734" y="126"/>
                  </a:cubicBezTo>
                  <a:cubicBezTo>
                    <a:pt x="737" y="129"/>
                    <a:pt x="749" y="127"/>
                    <a:pt x="749" y="123"/>
                  </a:cubicBezTo>
                  <a:cubicBezTo>
                    <a:pt x="749" y="119"/>
                    <a:pt x="740" y="120"/>
                    <a:pt x="739" y="122"/>
                  </a:cubicBezTo>
                  <a:close/>
                  <a:moveTo>
                    <a:pt x="275" y="141"/>
                  </a:moveTo>
                  <a:cubicBezTo>
                    <a:pt x="275" y="143"/>
                    <a:pt x="273" y="145"/>
                    <a:pt x="269" y="145"/>
                  </a:cubicBezTo>
                  <a:cubicBezTo>
                    <a:pt x="264" y="145"/>
                    <a:pt x="271" y="148"/>
                    <a:pt x="272" y="150"/>
                  </a:cubicBezTo>
                  <a:cubicBezTo>
                    <a:pt x="272" y="153"/>
                    <a:pt x="267" y="151"/>
                    <a:pt x="267" y="155"/>
                  </a:cubicBezTo>
                  <a:cubicBezTo>
                    <a:pt x="267" y="159"/>
                    <a:pt x="258" y="155"/>
                    <a:pt x="257" y="160"/>
                  </a:cubicBezTo>
                  <a:cubicBezTo>
                    <a:pt x="256" y="166"/>
                    <a:pt x="261" y="165"/>
                    <a:pt x="265" y="165"/>
                  </a:cubicBezTo>
                  <a:cubicBezTo>
                    <a:pt x="269" y="165"/>
                    <a:pt x="263" y="169"/>
                    <a:pt x="266" y="171"/>
                  </a:cubicBezTo>
                  <a:cubicBezTo>
                    <a:pt x="269" y="173"/>
                    <a:pt x="271" y="172"/>
                    <a:pt x="269" y="168"/>
                  </a:cubicBezTo>
                  <a:cubicBezTo>
                    <a:pt x="267" y="164"/>
                    <a:pt x="279" y="170"/>
                    <a:pt x="276" y="173"/>
                  </a:cubicBezTo>
                  <a:cubicBezTo>
                    <a:pt x="272" y="176"/>
                    <a:pt x="281" y="178"/>
                    <a:pt x="286" y="179"/>
                  </a:cubicBezTo>
                  <a:cubicBezTo>
                    <a:pt x="291" y="179"/>
                    <a:pt x="307" y="182"/>
                    <a:pt x="307" y="179"/>
                  </a:cubicBezTo>
                  <a:cubicBezTo>
                    <a:pt x="307" y="176"/>
                    <a:pt x="301" y="174"/>
                    <a:pt x="296" y="169"/>
                  </a:cubicBezTo>
                  <a:cubicBezTo>
                    <a:pt x="291" y="164"/>
                    <a:pt x="287" y="155"/>
                    <a:pt x="293" y="152"/>
                  </a:cubicBezTo>
                  <a:cubicBezTo>
                    <a:pt x="299" y="148"/>
                    <a:pt x="294" y="146"/>
                    <a:pt x="300" y="142"/>
                  </a:cubicBezTo>
                  <a:cubicBezTo>
                    <a:pt x="305" y="138"/>
                    <a:pt x="302" y="134"/>
                    <a:pt x="307" y="134"/>
                  </a:cubicBezTo>
                  <a:cubicBezTo>
                    <a:pt x="311" y="133"/>
                    <a:pt x="306" y="129"/>
                    <a:pt x="311" y="128"/>
                  </a:cubicBezTo>
                  <a:cubicBezTo>
                    <a:pt x="316" y="128"/>
                    <a:pt x="317" y="122"/>
                    <a:pt x="316" y="121"/>
                  </a:cubicBezTo>
                  <a:cubicBezTo>
                    <a:pt x="315" y="119"/>
                    <a:pt x="321" y="121"/>
                    <a:pt x="324" y="118"/>
                  </a:cubicBezTo>
                  <a:cubicBezTo>
                    <a:pt x="326" y="115"/>
                    <a:pt x="332" y="117"/>
                    <a:pt x="334" y="113"/>
                  </a:cubicBezTo>
                  <a:cubicBezTo>
                    <a:pt x="336" y="109"/>
                    <a:pt x="364" y="100"/>
                    <a:pt x="379" y="96"/>
                  </a:cubicBezTo>
                  <a:cubicBezTo>
                    <a:pt x="394" y="93"/>
                    <a:pt x="405" y="86"/>
                    <a:pt x="400" y="82"/>
                  </a:cubicBezTo>
                  <a:cubicBezTo>
                    <a:pt x="394" y="78"/>
                    <a:pt x="379" y="83"/>
                    <a:pt x="375" y="87"/>
                  </a:cubicBezTo>
                  <a:cubicBezTo>
                    <a:pt x="371" y="90"/>
                    <a:pt x="366" y="88"/>
                    <a:pt x="362" y="90"/>
                  </a:cubicBezTo>
                  <a:cubicBezTo>
                    <a:pt x="358" y="92"/>
                    <a:pt x="350" y="94"/>
                    <a:pt x="346" y="91"/>
                  </a:cubicBezTo>
                  <a:cubicBezTo>
                    <a:pt x="342" y="88"/>
                    <a:pt x="337" y="94"/>
                    <a:pt x="334" y="94"/>
                  </a:cubicBezTo>
                  <a:cubicBezTo>
                    <a:pt x="331" y="94"/>
                    <a:pt x="327" y="97"/>
                    <a:pt x="324" y="97"/>
                  </a:cubicBezTo>
                  <a:cubicBezTo>
                    <a:pt x="321" y="97"/>
                    <a:pt x="314" y="99"/>
                    <a:pt x="314" y="101"/>
                  </a:cubicBezTo>
                  <a:cubicBezTo>
                    <a:pt x="313" y="103"/>
                    <a:pt x="307" y="103"/>
                    <a:pt x="307" y="105"/>
                  </a:cubicBezTo>
                  <a:cubicBezTo>
                    <a:pt x="307" y="108"/>
                    <a:pt x="303" y="110"/>
                    <a:pt x="301" y="108"/>
                  </a:cubicBezTo>
                  <a:cubicBezTo>
                    <a:pt x="298" y="105"/>
                    <a:pt x="295" y="110"/>
                    <a:pt x="299" y="113"/>
                  </a:cubicBezTo>
                  <a:cubicBezTo>
                    <a:pt x="302" y="116"/>
                    <a:pt x="292" y="116"/>
                    <a:pt x="294" y="118"/>
                  </a:cubicBezTo>
                  <a:cubicBezTo>
                    <a:pt x="296" y="120"/>
                    <a:pt x="291" y="121"/>
                    <a:pt x="292" y="123"/>
                  </a:cubicBezTo>
                  <a:cubicBezTo>
                    <a:pt x="293" y="126"/>
                    <a:pt x="288" y="126"/>
                    <a:pt x="285" y="127"/>
                  </a:cubicBezTo>
                  <a:cubicBezTo>
                    <a:pt x="281" y="128"/>
                    <a:pt x="279" y="132"/>
                    <a:pt x="284" y="133"/>
                  </a:cubicBezTo>
                  <a:cubicBezTo>
                    <a:pt x="288" y="133"/>
                    <a:pt x="281" y="134"/>
                    <a:pt x="282" y="137"/>
                  </a:cubicBezTo>
                  <a:cubicBezTo>
                    <a:pt x="282" y="141"/>
                    <a:pt x="274" y="138"/>
                    <a:pt x="275" y="1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8" name="Freeform 157"/>
            <p:cNvSpPr>
              <a:spLocks noEditPoints="1"/>
            </p:cNvSpPr>
            <p:nvPr/>
          </p:nvSpPr>
          <p:spPr bwMode="auto">
            <a:xfrm>
              <a:off x="9230763" y="3006271"/>
              <a:ext cx="4768850" cy="1820863"/>
            </a:xfrm>
            <a:custGeom>
              <a:avLst/>
              <a:gdLst>
                <a:gd name="T0" fmla="*/ 423 w 1374"/>
                <a:gd name="T1" fmla="*/ 141 h 524"/>
                <a:gd name="T2" fmla="*/ 587 w 1374"/>
                <a:gd name="T3" fmla="*/ 17 h 524"/>
                <a:gd name="T4" fmla="*/ 481 w 1374"/>
                <a:gd name="T5" fmla="*/ 147 h 524"/>
                <a:gd name="T6" fmla="*/ 664 w 1374"/>
                <a:gd name="T7" fmla="*/ 42 h 524"/>
                <a:gd name="T8" fmla="*/ 1003 w 1374"/>
                <a:gd name="T9" fmla="*/ 107 h 524"/>
                <a:gd name="T10" fmla="*/ 1035 w 1374"/>
                <a:gd name="T11" fmla="*/ 118 h 524"/>
                <a:gd name="T12" fmla="*/ 985 w 1374"/>
                <a:gd name="T13" fmla="*/ 471 h 524"/>
                <a:gd name="T14" fmla="*/ 1349 w 1374"/>
                <a:gd name="T15" fmla="*/ 234 h 524"/>
                <a:gd name="T16" fmla="*/ 1232 w 1374"/>
                <a:gd name="T17" fmla="*/ 193 h 524"/>
                <a:gd name="T18" fmla="*/ 1136 w 1374"/>
                <a:gd name="T19" fmla="*/ 197 h 524"/>
                <a:gd name="T20" fmla="*/ 1015 w 1374"/>
                <a:gd name="T21" fmla="*/ 164 h 524"/>
                <a:gd name="T22" fmla="*/ 964 w 1374"/>
                <a:gd name="T23" fmla="*/ 168 h 524"/>
                <a:gd name="T24" fmla="*/ 869 w 1374"/>
                <a:gd name="T25" fmla="*/ 158 h 524"/>
                <a:gd name="T26" fmla="*/ 830 w 1374"/>
                <a:gd name="T27" fmla="*/ 144 h 524"/>
                <a:gd name="T28" fmla="*/ 727 w 1374"/>
                <a:gd name="T29" fmla="*/ 128 h 524"/>
                <a:gd name="T30" fmla="*/ 751 w 1374"/>
                <a:gd name="T31" fmla="*/ 106 h 524"/>
                <a:gd name="T32" fmla="*/ 686 w 1374"/>
                <a:gd name="T33" fmla="*/ 79 h 524"/>
                <a:gd name="T34" fmla="*/ 631 w 1374"/>
                <a:gd name="T35" fmla="*/ 93 h 524"/>
                <a:gd name="T36" fmla="*/ 550 w 1374"/>
                <a:gd name="T37" fmla="*/ 110 h 524"/>
                <a:gd name="T38" fmla="*/ 535 w 1374"/>
                <a:gd name="T39" fmla="*/ 132 h 524"/>
                <a:gd name="T40" fmla="*/ 469 w 1374"/>
                <a:gd name="T41" fmla="*/ 160 h 524"/>
                <a:gd name="T42" fmla="*/ 445 w 1374"/>
                <a:gd name="T43" fmla="*/ 180 h 524"/>
                <a:gd name="T44" fmla="*/ 448 w 1374"/>
                <a:gd name="T45" fmla="*/ 208 h 524"/>
                <a:gd name="T46" fmla="*/ 426 w 1374"/>
                <a:gd name="T47" fmla="*/ 231 h 524"/>
                <a:gd name="T48" fmla="*/ 423 w 1374"/>
                <a:gd name="T49" fmla="*/ 146 h 524"/>
                <a:gd name="T50" fmla="*/ 387 w 1374"/>
                <a:gd name="T51" fmla="*/ 206 h 524"/>
                <a:gd name="T52" fmla="*/ 323 w 1374"/>
                <a:gd name="T53" fmla="*/ 207 h 524"/>
                <a:gd name="T54" fmla="*/ 229 w 1374"/>
                <a:gd name="T55" fmla="*/ 223 h 524"/>
                <a:gd name="T56" fmla="*/ 201 w 1374"/>
                <a:gd name="T57" fmla="*/ 235 h 524"/>
                <a:gd name="T58" fmla="*/ 138 w 1374"/>
                <a:gd name="T59" fmla="*/ 263 h 524"/>
                <a:gd name="T60" fmla="*/ 107 w 1374"/>
                <a:gd name="T61" fmla="*/ 230 h 524"/>
                <a:gd name="T62" fmla="*/ 103 w 1374"/>
                <a:gd name="T63" fmla="*/ 194 h 524"/>
                <a:gd name="T64" fmla="*/ 79 w 1374"/>
                <a:gd name="T65" fmla="*/ 227 h 524"/>
                <a:gd name="T66" fmla="*/ 67 w 1374"/>
                <a:gd name="T67" fmla="*/ 313 h 524"/>
                <a:gd name="T68" fmla="*/ 67 w 1374"/>
                <a:gd name="T69" fmla="*/ 360 h 524"/>
                <a:gd name="T70" fmla="*/ 99 w 1374"/>
                <a:gd name="T71" fmla="*/ 410 h 524"/>
                <a:gd name="T72" fmla="*/ 159 w 1374"/>
                <a:gd name="T73" fmla="*/ 437 h 524"/>
                <a:gd name="T74" fmla="*/ 140 w 1374"/>
                <a:gd name="T75" fmla="*/ 481 h 524"/>
                <a:gd name="T76" fmla="*/ 224 w 1374"/>
                <a:gd name="T77" fmla="*/ 522 h 524"/>
                <a:gd name="T78" fmla="*/ 218 w 1374"/>
                <a:gd name="T79" fmla="*/ 445 h 524"/>
                <a:gd name="T80" fmla="*/ 281 w 1374"/>
                <a:gd name="T81" fmla="*/ 426 h 524"/>
                <a:gd name="T82" fmla="*/ 329 w 1374"/>
                <a:gd name="T83" fmla="*/ 413 h 524"/>
                <a:gd name="T84" fmla="*/ 418 w 1374"/>
                <a:gd name="T85" fmla="*/ 381 h 524"/>
                <a:gd name="T86" fmla="*/ 481 w 1374"/>
                <a:gd name="T87" fmla="*/ 412 h 524"/>
                <a:gd name="T88" fmla="*/ 555 w 1374"/>
                <a:gd name="T89" fmla="*/ 441 h 524"/>
                <a:gd name="T90" fmla="*/ 625 w 1374"/>
                <a:gd name="T91" fmla="*/ 419 h 524"/>
                <a:gd name="T92" fmla="*/ 703 w 1374"/>
                <a:gd name="T93" fmla="*/ 437 h 524"/>
                <a:gd name="T94" fmla="*/ 804 w 1374"/>
                <a:gd name="T95" fmla="*/ 416 h 524"/>
                <a:gd name="T96" fmla="*/ 882 w 1374"/>
                <a:gd name="T97" fmla="*/ 446 h 524"/>
                <a:gd name="T98" fmla="*/ 892 w 1374"/>
                <a:gd name="T99" fmla="*/ 501 h 524"/>
                <a:gd name="T100" fmla="*/ 975 w 1374"/>
                <a:gd name="T101" fmla="*/ 403 h 524"/>
                <a:gd name="T102" fmla="*/ 935 w 1374"/>
                <a:gd name="T103" fmla="*/ 375 h 524"/>
                <a:gd name="T104" fmla="*/ 1060 w 1374"/>
                <a:gd name="T105" fmla="*/ 331 h 524"/>
                <a:gd name="T106" fmla="*/ 1129 w 1374"/>
                <a:gd name="T107" fmla="*/ 300 h 524"/>
                <a:gd name="T108" fmla="*/ 1137 w 1374"/>
                <a:gd name="T109" fmla="*/ 325 h 524"/>
                <a:gd name="T110" fmla="*/ 1125 w 1374"/>
                <a:gd name="T111" fmla="*/ 395 h 524"/>
                <a:gd name="T112" fmla="*/ 1168 w 1374"/>
                <a:gd name="T113" fmla="*/ 325 h 524"/>
                <a:gd name="T114" fmla="*/ 1285 w 1374"/>
                <a:gd name="T115" fmla="*/ 292 h 524"/>
                <a:gd name="T116" fmla="*/ 1297 w 1374"/>
                <a:gd name="T117" fmla="*/ 243 h 524"/>
                <a:gd name="T118" fmla="*/ 1351 w 1374"/>
                <a:gd name="T119" fmla="*/ 253 h 524"/>
                <a:gd name="T120" fmla="*/ 709 w 1374"/>
                <a:gd name="T121" fmla="*/ 401 h 524"/>
                <a:gd name="T122" fmla="*/ 286 w 1374"/>
                <a:gd name="T123" fmla="*/ 179 h 524"/>
                <a:gd name="T124" fmla="*/ 346 w 1374"/>
                <a:gd name="T125" fmla="*/ 91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4" h="524">
                  <a:moveTo>
                    <a:pt x="21" y="378"/>
                  </a:moveTo>
                  <a:cubicBezTo>
                    <a:pt x="20" y="378"/>
                    <a:pt x="17" y="377"/>
                    <a:pt x="16" y="376"/>
                  </a:cubicBezTo>
                  <a:cubicBezTo>
                    <a:pt x="16" y="375"/>
                    <a:pt x="13" y="375"/>
                    <a:pt x="11" y="375"/>
                  </a:cubicBezTo>
                  <a:cubicBezTo>
                    <a:pt x="12" y="376"/>
                    <a:pt x="12" y="376"/>
                    <a:pt x="13" y="377"/>
                  </a:cubicBezTo>
                  <a:cubicBezTo>
                    <a:pt x="14" y="379"/>
                    <a:pt x="8" y="379"/>
                    <a:pt x="10" y="381"/>
                  </a:cubicBezTo>
                  <a:cubicBezTo>
                    <a:pt x="12" y="383"/>
                    <a:pt x="6" y="383"/>
                    <a:pt x="6" y="381"/>
                  </a:cubicBezTo>
                  <a:cubicBezTo>
                    <a:pt x="6" y="379"/>
                    <a:pt x="1" y="380"/>
                    <a:pt x="1" y="381"/>
                  </a:cubicBezTo>
                  <a:cubicBezTo>
                    <a:pt x="1" y="382"/>
                    <a:pt x="1" y="383"/>
                    <a:pt x="0" y="383"/>
                  </a:cubicBezTo>
                  <a:cubicBezTo>
                    <a:pt x="2" y="384"/>
                    <a:pt x="4" y="385"/>
                    <a:pt x="4" y="385"/>
                  </a:cubicBezTo>
                  <a:cubicBezTo>
                    <a:pt x="5" y="385"/>
                    <a:pt x="20" y="387"/>
                    <a:pt x="25" y="386"/>
                  </a:cubicBezTo>
                  <a:cubicBezTo>
                    <a:pt x="25" y="385"/>
                    <a:pt x="26" y="382"/>
                    <a:pt x="26" y="380"/>
                  </a:cubicBezTo>
                  <a:cubicBezTo>
                    <a:pt x="26" y="379"/>
                    <a:pt x="22" y="377"/>
                    <a:pt x="21" y="378"/>
                  </a:cubicBezTo>
                  <a:close/>
                  <a:moveTo>
                    <a:pt x="411" y="144"/>
                  </a:moveTo>
                  <a:cubicBezTo>
                    <a:pt x="414" y="144"/>
                    <a:pt x="423" y="142"/>
                    <a:pt x="423" y="141"/>
                  </a:cubicBezTo>
                  <a:cubicBezTo>
                    <a:pt x="424" y="139"/>
                    <a:pt x="420" y="137"/>
                    <a:pt x="415" y="137"/>
                  </a:cubicBezTo>
                  <a:cubicBezTo>
                    <a:pt x="409" y="137"/>
                    <a:pt x="408" y="143"/>
                    <a:pt x="411" y="144"/>
                  </a:cubicBezTo>
                  <a:close/>
                  <a:moveTo>
                    <a:pt x="587" y="22"/>
                  </a:moveTo>
                  <a:cubicBezTo>
                    <a:pt x="591" y="24"/>
                    <a:pt x="590" y="25"/>
                    <a:pt x="585" y="25"/>
                  </a:cubicBezTo>
                  <a:cubicBezTo>
                    <a:pt x="580" y="25"/>
                    <a:pt x="576" y="27"/>
                    <a:pt x="579" y="28"/>
                  </a:cubicBezTo>
                  <a:cubicBezTo>
                    <a:pt x="582" y="29"/>
                    <a:pt x="581" y="32"/>
                    <a:pt x="586" y="33"/>
                  </a:cubicBezTo>
                  <a:cubicBezTo>
                    <a:pt x="591" y="34"/>
                    <a:pt x="596" y="30"/>
                    <a:pt x="596" y="27"/>
                  </a:cubicBezTo>
                  <a:cubicBezTo>
                    <a:pt x="595" y="24"/>
                    <a:pt x="613" y="22"/>
                    <a:pt x="618" y="20"/>
                  </a:cubicBezTo>
                  <a:cubicBezTo>
                    <a:pt x="623" y="19"/>
                    <a:pt x="615" y="14"/>
                    <a:pt x="620" y="14"/>
                  </a:cubicBezTo>
                  <a:cubicBezTo>
                    <a:pt x="625" y="13"/>
                    <a:pt x="623" y="11"/>
                    <a:pt x="617" y="10"/>
                  </a:cubicBezTo>
                  <a:cubicBezTo>
                    <a:pt x="610" y="9"/>
                    <a:pt x="613" y="4"/>
                    <a:pt x="611" y="2"/>
                  </a:cubicBezTo>
                  <a:cubicBezTo>
                    <a:pt x="609" y="0"/>
                    <a:pt x="608" y="4"/>
                    <a:pt x="599" y="6"/>
                  </a:cubicBezTo>
                  <a:cubicBezTo>
                    <a:pt x="591" y="7"/>
                    <a:pt x="587" y="10"/>
                    <a:pt x="590" y="11"/>
                  </a:cubicBezTo>
                  <a:cubicBezTo>
                    <a:pt x="593" y="13"/>
                    <a:pt x="590" y="17"/>
                    <a:pt x="587" y="17"/>
                  </a:cubicBezTo>
                  <a:cubicBezTo>
                    <a:pt x="583" y="16"/>
                    <a:pt x="582" y="20"/>
                    <a:pt x="587" y="22"/>
                  </a:cubicBezTo>
                  <a:close/>
                  <a:moveTo>
                    <a:pt x="599" y="29"/>
                  </a:moveTo>
                  <a:cubicBezTo>
                    <a:pt x="599" y="31"/>
                    <a:pt x="592" y="34"/>
                    <a:pt x="594" y="36"/>
                  </a:cubicBezTo>
                  <a:cubicBezTo>
                    <a:pt x="596" y="38"/>
                    <a:pt x="598" y="37"/>
                    <a:pt x="600" y="38"/>
                  </a:cubicBezTo>
                  <a:cubicBezTo>
                    <a:pt x="602" y="38"/>
                    <a:pt x="603" y="44"/>
                    <a:pt x="608" y="43"/>
                  </a:cubicBezTo>
                  <a:cubicBezTo>
                    <a:pt x="612" y="42"/>
                    <a:pt x="624" y="48"/>
                    <a:pt x="631" y="48"/>
                  </a:cubicBezTo>
                  <a:cubicBezTo>
                    <a:pt x="637" y="48"/>
                    <a:pt x="638" y="42"/>
                    <a:pt x="636" y="42"/>
                  </a:cubicBezTo>
                  <a:cubicBezTo>
                    <a:pt x="634" y="42"/>
                    <a:pt x="636" y="38"/>
                    <a:pt x="640" y="33"/>
                  </a:cubicBezTo>
                  <a:cubicBezTo>
                    <a:pt x="643" y="27"/>
                    <a:pt x="628" y="23"/>
                    <a:pt x="628" y="28"/>
                  </a:cubicBezTo>
                  <a:cubicBezTo>
                    <a:pt x="628" y="32"/>
                    <a:pt x="623" y="27"/>
                    <a:pt x="622" y="24"/>
                  </a:cubicBezTo>
                  <a:cubicBezTo>
                    <a:pt x="620" y="21"/>
                    <a:pt x="599" y="26"/>
                    <a:pt x="599" y="29"/>
                  </a:cubicBezTo>
                  <a:close/>
                  <a:moveTo>
                    <a:pt x="481" y="147"/>
                  </a:moveTo>
                  <a:cubicBezTo>
                    <a:pt x="484" y="149"/>
                    <a:pt x="487" y="148"/>
                    <a:pt x="487" y="145"/>
                  </a:cubicBezTo>
                  <a:cubicBezTo>
                    <a:pt x="486" y="141"/>
                    <a:pt x="478" y="146"/>
                    <a:pt x="481" y="147"/>
                  </a:cubicBezTo>
                  <a:close/>
                  <a:moveTo>
                    <a:pt x="581" y="5"/>
                  </a:moveTo>
                  <a:cubicBezTo>
                    <a:pt x="582" y="2"/>
                    <a:pt x="566" y="3"/>
                    <a:pt x="570" y="7"/>
                  </a:cubicBezTo>
                  <a:cubicBezTo>
                    <a:pt x="571" y="8"/>
                    <a:pt x="580" y="9"/>
                    <a:pt x="581" y="5"/>
                  </a:cubicBezTo>
                  <a:close/>
                  <a:moveTo>
                    <a:pt x="1280" y="178"/>
                  </a:moveTo>
                  <a:cubicBezTo>
                    <a:pt x="1285" y="180"/>
                    <a:pt x="1288" y="175"/>
                    <a:pt x="1292" y="177"/>
                  </a:cubicBezTo>
                  <a:cubicBezTo>
                    <a:pt x="1296" y="180"/>
                    <a:pt x="1305" y="176"/>
                    <a:pt x="1309" y="176"/>
                  </a:cubicBezTo>
                  <a:cubicBezTo>
                    <a:pt x="1313" y="175"/>
                    <a:pt x="1311" y="170"/>
                    <a:pt x="1300" y="169"/>
                  </a:cubicBezTo>
                  <a:cubicBezTo>
                    <a:pt x="1289" y="167"/>
                    <a:pt x="1275" y="175"/>
                    <a:pt x="1280" y="178"/>
                  </a:cubicBezTo>
                  <a:close/>
                  <a:moveTo>
                    <a:pt x="636" y="62"/>
                  </a:moveTo>
                  <a:cubicBezTo>
                    <a:pt x="640" y="64"/>
                    <a:pt x="650" y="60"/>
                    <a:pt x="657" y="60"/>
                  </a:cubicBezTo>
                  <a:cubicBezTo>
                    <a:pt x="665" y="60"/>
                    <a:pt x="685" y="55"/>
                    <a:pt x="685" y="51"/>
                  </a:cubicBezTo>
                  <a:cubicBezTo>
                    <a:pt x="686" y="47"/>
                    <a:pt x="678" y="47"/>
                    <a:pt x="675" y="44"/>
                  </a:cubicBezTo>
                  <a:cubicBezTo>
                    <a:pt x="672" y="41"/>
                    <a:pt x="665" y="44"/>
                    <a:pt x="663" y="46"/>
                  </a:cubicBezTo>
                  <a:cubicBezTo>
                    <a:pt x="661" y="49"/>
                    <a:pt x="660" y="47"/>
                    <a:pt x="664" y="42"/>
                  </a:cubicBezTo>
                  <a:cubicBezTo>
                    <a:pt x="669" y="38"/>
                    <a:pt x="660" y="34"/>
                    <a:pt x="659" y="37"/>
                  </a:cubicBezTo>
                  <a:cubicBezTo>
                    <a:pt x="659" y="40"/>
                    <a:pt x="651" y="37"/>
                    <a:pt x="651" y="40"/>
                  </a:cubicBezTo>
                  <a:cubicBezTo>
                    <a:pt x="651" y="43"/>
                    <a:pt x="648" y="44"/>
                    <a:pt x="648" y="46"/>
                  </a:cubicBezTo>
                  <a:cubicBezTo>
                    <a:pt x="648" y="49"/>
                    <a:pt x="642" y="45"/>
                    <a:pt x="642" y="51"/>
                  </a:cubicBezTo>
                  <a:cubicBezTo>
                    <a:pt x="642" y="57"/>
                    <a:pt x="633" y="60"/>
                    <a:pt x="636" y="62"/>
                  </a:cubicBezTo>
                  <a:close/>
                  <a:moveTo>
                    <a:pt x="943" y="111"/>
                  </a:moveTo>
                  <a:cubicBezTo>
                    <a:pt x="946" y="113"/>
                    <a:pt x="948" y="115"/>
                    <a:pt x="949" y="117"/>
                  </a:cubicBezTo>
                  <a:cubicBezTo>
                    <a:pt x="951" y="118"/>
                    <a:pt x="958" y="116"/>
                    <a:pt x="961" y="115"/>
                  </a:cubicBezTo>
                  <a:cubicBezTo>
                    <a:pt x="964" y="114"/>
                    <a:pt x="964" y="119"/>
                    <a:pt x="969" y="116"/>
                  </a:cubicBezTo>
                  <a:cubicBezTo>
                    <a:pt x="973" y="113"/>
                    <a:pt x="978" y="115"/>
                    <a:pt x="983" y="115"/>
                  </a:cubicBezTo>
                  <a:cubicBezTo>
                    <a:pt x="988" y="115"/>
                    <a:pt x="982" y="108"/>
                    <a:pt x="983" y="105"/>
                  </a:cubicBezTo>
                  <a:cubicBezTo>
                    <a:pt x="983" y="103"/>
                    <a:pt x="989" y="104"/>
                    <a:pt x="987" y="107"/>
                  </a:cubicBezTo>
                  <a:cubicBezTo>
                    <a:pt x="985" y="109"/>
                    <a:pt x="990" y="115"/>
                    <a:pt x="997" y="114"/>
                  </a:cubicBezTo>
                  <a:cubicBezTo>
                    <a:pt x="1005" y="114"/>
                    <a:pt x="999" y="109"/>
                    <a:pt x="1003" y="107"/>
                  </a:cubicBezTo>
                  <a:cubicBezTo>
                    <a:pt x="1007" y="106"/>
                    <a:pt x="1006" y="104"/>
                    <a:pt x="1001" y="100"/>
                  </a:cubicBezTo>
                  <a:cubicBezTo>
                    <a:pt x="995" y="97"/>
                    <a:pt x="988" y="99"/>
                    <a:pt x="983" y="97"/>
                  </a:cubicBezTo>
                  <a:cubicBezTo>
                    <a:pt x="978" y="95"/>
                    <a:pt x="972" y="95"/>
                    <a:pt x="972" y="100"/>
                  </a:cubicBezTo>
                  <a:cubicBezTo>
                    <a:pt x="972" y="105"/>
                    <a:pt x="962" y="94"/>
                    <a:pt x="957" y="93"/>
                  </a:cubicBezTo>
                  <a:cubicBezTo>
                    <a:pt x="951" y="91"/>
                    <a:pt x="935" y="107"/>
                    <a:pt x="943" y="111"/>
                  </a:cubicBezTo>
                  <a:close/>
                  <a:moveTo>
                    <a:pt x="993" y="142"/>
                  </a:moveTo>
                  <a:cubicBezTo>
                    <a:pt x="997" y="141"/>
                    <a:pt x="990" y="133"/>
                    <a:pt x="982" y="132"/>
                  </a:cubicBezTo>
                  <a:cubicBezTo>
                    <a:pt x="975" y="131"/>
                    <a:pt x="968" y="137"/>
                    <a:pt x="969" y="138"/>
                  </a:cubicBezTo>
                  <a:cubicBezTo>
                    <a:pt x="971" y="141"/>
                    <a:pt x="988" y="143"/>
                    <a:pt x="993" y="142"/>
                  </a:cubicBezTo>
                  <a:close/>
                  <a:moveTo>
                    <a:pt x="974" y="126"/>
                  </a:moveTo>
                  <a:cubicBezTo>
                    <a:pt x="974" y="122"/>
                    <a:pt x="961" y="127"/>
                    <a:pt x="966" y="129"/>
                  </a:cubicBezTo>
                  <a:cubicBezTo>
                    <a:pt x="969" y="130"/>
                    <a:pt x="974" y="130"/>
                    <a:pt x="974" y="126"/>
                  </a:cubicBezTo>
                  <a:close/>
                  <a:moveTo>
                    <a:pt x="1015" y="111"/>
                  </a:moveTo>
                  <a:cubicBezTo>
                    <a:pt x="1021" y="112"/>
                    <a:pt x="1024" y="117"/>
                    <a:pt x="1035" y="118"/>
                  </a:cubicBezTo>
                  <a:cubicBezTo>
                    <a:pt x="1046" y="118"/>
                    <a:pt x="1054" y="116"/>
                    <a:pt x="1054" y="114"/>
                  </a:cubicBezTo>
                  <a:cubicBezTo>
                    <a:pt x="1054" y="112"/>
                    <a:pt x="1044" y="108"/>
                    <a:pt x="1041" y="110"/>
                  </a:cubicBezTo>
                  <a:cubicBezTo>
                    <a:pt x="1038" y="112"/>
                    <a:pt x="1035" y="107"/>
                    <a:pt x="1032" y="108"/>
                  </a:cubicBezTo>
                  <a:cubicBezTo>
                    <a:pt x="1028" y="109"/>
                    <a:pt x="1022" y="109"/>
                    <a:pt x="1021" y="106"/>
                  </a:cubicBezTo>
                  <a:cubicBezTo>
                    <a:pt x="1019" y="102"/>
                    <a:pt x="1012" y="111"/>
                    <a:pt x="1015" y="111"/>
                  </a:cubicBezTo>
                  <a:close/>
                  <a:moveTo>
                    <a:pt x="991" y="416"/>
                  </a:moveTo>
                  <a:cubicBezTo>
                    <a:pt x="988" y="410"/>
                    <a:pt x="995" y="403"/>
                    <a:pt x="990" y="399"/>
                  </a:cubicBezTo>
                  <a:cubicBezTo>
                    <a:pt x="985" y="396"/>
                    <a:pt x="987" y="388"/>
                    <a:pt x="985" y="390"/>
                  </a:cubicBezTo>
                  <a:cubicBezTo>
                    <a:pt x="982" y="391"/>
                    <a:pt x="985" y="398"/>
                    <a:pt x="981" y="398"/>
                  </a:cubicBezTo>
                  <a:cubicBezTo>
                    <a:pt x="977" y="399"/>
                    <a:pt x="981" y="402"/>
                    <a:pt x="979" y="407"/>
                  </a:cubicBezTo>
                  <a:cubicBezTo>
                    <a:pt x="978" y="412"/>
                    <a:pt x="980" y="419"/>
                    <a:pt x="982" y="423"/>
                  </a:cubicBezTo>
                  <a:cubicBezTo>
                    <a:pt x="984" y="427"/>
                    <a:pt x="979" y="450"/>
                    <a:pt x="981" y="454"/>
                  </a:cubicBezTo>
                  <a:cubicBezTo>
                    <a:pt x="983" y="458"/>
                    <a:pt x="978" y="474"/>
                    <a:pt x="980" y="476"/>
                  </a:cubicBezTo>
                  <a:cubicBezTo>
                    <a:pt x="983" y="480"/>
                    <a:pt x="981" y="472"/>
                    <a:pt x="985" y="471"/>
                  </a:cubicBezTo>
                  <a:cubicBezTo>
                    <a:pt x="989" y="470"/>
                    <a:pt x="989" y="476"/>
                    <a:pt x="992" y="477"/>
                  </a:cubicBezTo>
                  <a:cubicBezTo>
                    <a:pt x="994" y="478"/>
                    <a:pt x="993" y="469"/>
                    <a:pt x="990" y="470"/>
                  </a:cubicBezTo>
                  <a:cubicBezTo>
                    <a:pt x="988" y="470"/>
                    <a:pt x="986" y="464"/>
                    <a:pt x="985" y="460"/>
                  </a:cubicBezTo>
                  <a:cubicBezTo>
                    <a:pt x="984" y="457"/>
                    <a:pt x="987" y="452"/>
                    <a:pt x="987" y="447"/>
                  </a:cubicBezTo>
                  <a:cubicBezTo>
                    <a:pt x="987" y="443"/>
                    <a:pt x="993" y="443"/>
                    <a:pt x="997" y="446"/>
                  </a:cubicBezTo>
                  <a:cubicBezTo>
                    <a:pt x="1000" y="450"/>
                    <a:pt x="1001" y="448"/>
                    <a:pt x="999" y="445"/>
                  </a:cubicBezTo>
                  <a:cubicBezTo>
                    <a:pt x="998" y="442"/>
                    <a:pt x="993" y="423"/>
                    <a:pt x="991" y="416"/>
                  </a:cubicBezTo>
                  <a:close/>
                  <a:moveTo>
                    <a:pt x="233" y="205"/>
                  </a:moveTo>
                  <a:cubicBezTo>
                    <a:pt x="239" y="210"/>
                    <a:pt x="245" y="202"/>
                    <a:pt x="248" y="201"/>
                  </a:cubicBezTo>
                  <a:cubicBezTo>
                    <a:pt x="251" y="201"/>
                    <a:pt x="246" y="198"/>
                    <a:pt x="241" y="196"/>
                  </a:cubicBezTo>
                  <a:cubicBezTo>
                    <a:pt x="235" y="195"/>
                    <a:pt x="228" y="200"/>
                    <a:pt x="233" y="205"/>
                  </a:cubicBezTo>
                  <a:close/>
                  <a:moveTo>
                    <a:pt x="1372" y="245"/>
                  </a:moveTo>
                  <a:cubicBezTo>
                    <a:pt x="1370" y="244"/>
                    <a:pt x="1362" y="239"/>
                    <a:pt x="1360" y="237"/>
                  </a:cubicBezTo>
                  <a:cubicBezTo>
                    <a:pt x="1358" y="234"/>
                    <a:pt x="1349" y="233"/>
                    <a:pt x="1349" y="234"/>
                  </a:cubicBezTo>
                  <a:cubicBezTo>
                    <a:pt x="1349" y="235"/>
                    <a:pt x="1346" y="234"/>
                    <a:pt x="1345" y="232"/>
                  </a:cubicBezTo>
                  <a:cubicBezTo>
                    <a:pt x="1345" y="231"/>
                    <a:pt x="1335" y="230"/>
                    <a:pt x="1335" y="232"/>
                  </a:cubicBezTo>
                  <a:cubicBezTo>
                    <a:pt x="1335" y="234"/>
                    <a:pt x="1337" y="234"/>
                    <a:pt x="1338" y="236"/>
                  </a:cubicBezTo>
                  <a:cubicBezTo>
                    <a:pt x="1340" y="238"/>
                    <a:pt x="1337" y="239"/>
                    <a:pt x="1337" y="241"/>
                  </a:cubicBezTo>
                  <a:cubicBezTo>
                    <a:pt x="1338" y="243"/>
                    <a:pt x="1334" y="240"/>
                    <a:pt x="1332" y="239"/>
                  </a:cubicBezTo>
                  <a:cubicBezTo>
                    <a:pt x="1331" y="237"/>
                    <a:pt x="1331" y="233"/>
                    <a:pt x="1332" y="230"/>
                  </a:cubicBezTo>
                  <a:cubicBezTo>
                    <a:pt x="1332" y="228"/>
                    <a:pt x="1329" y="228"/>
                    <a:pt x="1329" y="226"/>
                  </a:cubicBezTo>
                  <a:cubicBezTo>
                    <a:pt x="1328" y="224"/>
                    <a:pt x="1318" y="219"/>
                    <a:pt x="1313" y="217"/>
                  </a:cubicBezTo>
                  <a:cubicBezTo>
                    <a:pt x="1309" y="215"/>
                    <a:pt x="1303" y="213"/>
                    <a:pt x="1301" y="211"/>
                  </a:cubicBezTo>
                  <a:cubicBezTo>
                    <a:pt x="1300" y="209"/>
                    <a:pt x="1292" y="208"/>
                    <a:pt x="1289" y="205"/>
                  </a:cubicBezTo>
                  <a:cubicBezTo>
                    <a:pt x="1285" y="202"/>
                    <a:pt x="1272" y="196"/>
                    <a:pt x="1266" y="196"/>
                  </a:cubicBezTo>
                  <a:cubicBezTo>
                    <a:pt x="1260" y="195"/>
                    <a:pt x="1262" y="192"/>
                    <a:pt x="1259" y="193"/>
                  </a:cubicBezTo>
                  <a:cubicBezTo>
                    <a:pt x="1256" y="193"/>
                    <a:pt x="1244" y="193"/>
                    <a:pt x="1240" y="192"/>
                  </a:cubicBezTo>
                  <a:cubicBezTo>
                    <a:pt x="1236" y="191"/>
                    <a:pt x="1235" y="194"/>
                    <a:pt x="1232" y="193"/>
                  </a:cubicBezTo>
                  <a:cubicBezTo>
                    <a:pt x="1230" y="192"/>
                    <a:pt x="1216" y="187"/>
                    <a:pt x="1214" y="189"/>
                  </a:cubicBezTo>
                  <a:cubicBezTo>
                    <a:pt x="1212" y="191"/>
                    <a:pt x="1213" y="194"/>
                    <a:pt x="1211" y="194"/>
                  </a:cubicBezTo>
                  <a:cubicBezTo>
                    <a:pt x="1210" y="195"/>
                    <a:pt x="1211" y="197"/>
                    <a:pt x="1215" y="200"/>
                  </a:cubicBezTo>
                  <a:cubicBezTo>
                    <a:pt x="1219" y="204"/>
                    <a:pt x="1217" y="207"/>
                    <a:pt x="1213" y="208"/>
                  </a:cubicBezTo>
                  <a:cubicBezTo>
                    <a:pt x="1210" y="210"/>
                    <a:pt x="1204" y="207"/>
                    <a:pt x="1202" y="204"/>
                  </a:cubicBezTo>
                  <a:cubicBezTo>
                    <a:pt x="1200" y="201"/>
                    <a:pt x="1195" y="203"/>
                    <a:pt x="1194" y="199"/>
                  </a:cubicBezTo>
                  <a:cubicBezTo>
                    <a:pt x="1193" y="195"/>
                    <a:pt x="1196" y="195"/>
                    <a:pt x="1198" y="197"/>
                  </a:cubicBezTo>
                  <a:cubicBezTo>
                    <a:pt x="1200" y="199"/>
                    <a:pt x="1204" y="197"/>
                    <a:pt x="1204" y="195"/>
                  </a:cubicBezTo>
                  <a:cubicBezTo>
                    <a:pt x="1204" y="192"/>
                    <a:pt x="1198" y="190"/>
                    <a:pt x="1194" y="191"/>
                  </a:cubicBezTo>
                  <a:cubicBezTo>
                    <a:pt x="1190" y="191"/>
                    <a:pt x="1188" y="196"/>
                    <a:pt x="1184" y="198"/>
                  </a:cubicBezTo>
                  <a:cubicBezTo>
                    <a:pt x="1181" y="200"/>
                    <a:pt x="1166" y="197"/>
                    <a:pt x="1164" y="196"/>
                  </a:cubicBezTo>
                  <a:cubicBezTo>
                    <a:pt x="1163" y="194"/>
                    <a:pt x="1142" y="196"/>
                    <a:pt x="1140" y="197"/>
                  </a:cubicBezTo>
                  <a:cubicBezTo>
                    <a:pt x="1138" y="199"/>
                    <a:pt x="1139" y="204"/>
                    <a:pt x="1138" y="205"/>
                  </a:cubicBezTo>
                  <a:cubicBezTo>
                    <a:pt x="1137" y="205"/>
                    <a:pt x="1136" y="198"/>
                    <a:pt x="1136" y="197"/>
                  </a:cubicBezTo>
                  <a:cubicBezTo>
                    <a:pt x="1136" y="196"/>
                    <a:pt x="1134" y="195"/>
                    <a:pt x="1130" y="195"/>
                  </a:cubicBezTo>
                  <a:cubicBezTo>
                    <a:pt x="1126" y="195"/>
                    <a:pt x="1124" y="195"/>
                    <a:pt x="1126" y="193"/>
                  </a:cubicBezTo>
                  <a:cubicBezTo>
                    <a:pt x="1127" y="191"/>
                    <a:pt x="1124" y="190"/>
                    <a:pt x="1127" y="188"/>
                  </a:cubicBezTo>
                  <a:cubicBezTo>
                    <a:pt x="1130" y="186"/>
                    <a:pt x="1122" y="180"/>
                    <a:pt x="1114" y="176"/>
                  </a:cubicBezTo>
                  <a:cubicBezTo>
                    <a:pt x="1106" y="173"/>
                    <a:pt x="1088" y="175"/>
                    <a:pt x="1084" y="177"/>
                  </a:cubicBezTo>
                  <a:cubicBezTo>
                    <a:pt x="1079" y="178"/>
                    <a:pt x="1069" y="178"/>
                    <a:pt x="1065" y="178"/>
                  </a:cubicBezTo>
                  <a:cubicBezTo>
                    <a:pt x="1060" y="178"/>
                    <a:pt x="1064" y="176"/>
                    <a:pt x="1063" y="174"/>
                  </a:cubicBezTo>
                  <a:cubicBezTo>
                    <a:pt x="1061" y="172"/>
                    <a:pt x="1054" y="169"/>
                    <a:pt x="1053" y="171"/>
                  </a:cubicBezTo>
                  <a:cubicBezTo>
                    <a:pt x="1052" y="173"/>
                    <a:pt x="1050" y="171"/>
                    <a:pt x="1050" y="169"/>
                  </a:cubicBezTo>
                  <a:cubicBezTo>
                    <a:pt x="1050" y="168"/>
                    <a:pt x="1042" y="166"/>
                    <a:pt x="1039" y="166"/>
                  </a:cubicBezTo>
                  <a:cubicBezTo>
                    <a:pt x="1037" y="167"/>
                    <a:pt x="1035" y="164"/>
                    <a:pt x="1039" y="164"/>
                  </a:cubicBezTo>
                  <a:cubicBezTo>
                    <a:pt x="1042" y="164"/>
                    <a:pt x="1048" y="164"/>
                    <a:pt x="1045" y="160"/>
                  </a:cubicBezTo>
                  <a:cubicBezTo>
                    <a:pt x="1043" y="157"/>
                    <a:pt x="1021" y="155"/>
                    <a:pt x="1019" y="156"/>
                  </a:cubicBezTo>
                  <a:cubicBezTo>
                    <a:pt x="1017" y="157"/>
                    <a:pt x="1019" y="160"/>
                    <a:pt x="1015" y="164"/>
                  </a:cubicBezTo>
                  <a:cubicBezTo>
                    <a:pt x="1010" y="168"/>
                    <a:pt x="1005" y="165"/>
                    <a:pt x="1006" y="163"/>
                  </a:cubicBezTo>
                  <a:cubicBezTo>
                    <a:pt x="1007" y="161"/>
                    <a:pt x="1012" y="161"/>
                    <a:pt x="1012" y="159"/>
                  </a:cubicBezTo>
                  <a:cubicBezTo>
                    <a:pt x="1012" y="157"/>
                    <a:pt x="1004" y="158"/>
                    <a:pt x="1003" y="157"/>
                  </a:cubicBezTo>
                  <a:cubicBezTo>
                    <a:pt x="1002" y="155"/>
                    <a:pt x="1005" y="154"/>
                    <a:pt x="1008" y="154"/>
                  </a:cubicBezTo>
                  <a:cubicBezTo>
                    <a:pt x="1011" y="155"/>
                    <a:pt x="1016" y="156"/>
                    <a:pt x="1016" y="154"/>
                  </a:cubicBezTo>
                  <a:cubicBezTo>
                    <a:pt x="1016" y="153"/>
                    <a:pt x="1013" y="153"/>
                    <a:pt x="1008" y="152"/>
                  </a:cubicBezTo>
                  <a:cubicBezTo>
                    <a:pt x="1003" y="151"/>
                    <a:pt x="992" y="149"/>
                    <a:pt x="986" y="149"/>
                  </a:cubicBezTo>
                  <a:cubicBezTo>
                    <a:pt x="980" y="150"/>
                    <a:pt x="977" y="147"/>
                    <a:pt x="974" y="147"/>
                  </a:cubicBezTo>
                  <a:cubicBezTo>
                    <a:pt x="970" y="146"/>
                    <a:pt x="970" y="148"/>
                    <a:pt x="972" y="150"/>
                  </a:cubicBezTo>
                  <a:cubicBezTo>
                    <a:pt x="973" y="152"/>
                    <a:pt x="969" y="153"/>
                    <a:pt x="965" y="153"/>
                  </a:cubicBezTo>
                  <a:cubicBezTo>
                    <a:pt x="961" y="152"/>
                    <a:pt x="955" y="155"/>
                    <a:pt x="957" y="158"/>
                  </a:cubicBezTo>
                  <a:cubicBezTo>
                    <a:pt x="960" y="161"/>
                    <a:pt x="962" y="157"/>
                    <a:pt x="964" y="158"/>
                  </a:cubicBezTo>
                  <a:cubicBezTo>
                    <a:pt x="966" y="159"/>
                    <a:pt x="959" y="161"/>
                    <a:pt x="962" y="162"/>
                  </a:cubicBezTo>
                  <a:cubicBezTo>
                    <a:pt x="964" y="164"/>
                    <a:pt x="964" y="166"/>
                    <a:pt x="964" y="168"/>
                  </a:cubicBezTo>
                  <a:cubicBezTo>
                    <a:pt x="964" y="169"/>
                    <a:pt x="959" y="170"/>
                    <a:pt x="958" y="168"/>
                  </a:cubicBezTo>
                  <a:cubicBezTo>
                    <a:pt x="956" y="166"/>
                    <a:pt x="953" y="167"/>
                    <a:pt x="950" y="167"/>
                  </a:cubicBezTo>
                  <a:cubicBezTo>
                    <a:pt x="947" y="167"/>
                    <a:pt x="944" y="169"/>
                    <a:pt x="948" y="169"/>
                  </a:cubicBezTo>
                  <a:cubicBezTo>
                    <a:pt x="951" y="169"/>
                    <a:pt x="952" y="172"/>
                    <a:pt x="948" y="172"/>
                  </a:cubicBezTo>
                  <a:cubicBezTo>
                    <a:pt x="943" y="173"/>
                    <a:pt x="944" y="168"/>
                    <a:pt x="941" y="168"/>
                  </a:cubicBezTo>
                  <a:cubicBezTo>
                    <a:pt x="938" y="169"/>
                    <a:pt x="932" y="166"/>
                    <a:pt x="929" y="166"/>
                  </a:cubicBezTo>
                  <a:cubicBezTo>
                    <a:pt x="926" y="166"/>
                    <a:pt x="924" y="169"/>
                    <a:pt x="920" y="169"/>
                  </a:cubicBezTo>
                  <a:cubicBezTo>
                    <a:pt x="915" y="170"/>
                    <a:pt x="909" y="167"/>
                    <a:pt x="907" y="165"/>
                  </a:cubicBezTo>
                  <a:cubicBezTo>
                    <a:pt x="906" y="162"/>
                    <a:pt x="905" y="162"/>
                    <a:pt x="903" y="164"/>
                  </a:cubicBezTo>
                  <a:cubicBezTo>
                    <a:pt x="901" y="167"/>
                    <a:pt x="901" y="172"/>
                    <a:pt x="899" y="173"/>
                  </a:cubicBezTo>
                  <a:cubicBezTo>
                    <a:pt x="896" y="173"/>
                    <a:pt x="896" y="178"/>
                    <a:pt x="893" y="179"/>
                  </a:cubicBezTo>
                  <a:cubicBezTo>
                    <a:pt x="891" y="180"/>
                    <a:pt x="891" y="177"/>
                    <a:pt x="888" y="177"/>
                  </a:cubicBezTo>
                  <a:cubicBezTo>
                    <a:pt x="886" y="178"/>
                    <a:pt x="877" y="169"/>
                    <a:pt x="876" y="166"/>
                  </a:cubicBezTo>
                  <a:cubicBezTo>
                    <a:pt x="876" y="164"/>
                    <a:pt x="871" y="159"/>
                    <a:pt x="869" y="158"/>
                  </a:cubicBezTo>
                  <a:cubicBezTo>
                    <a:pt x="868" y="157"/>
                    <a:pt x="871" y="157"/>
                    <a:pt x="872" y="158"/>
                  </a:cubicBezTo>
                  <a:cubicBezTo>
                    <a:pt x="874" y="160"/>
                    <a:pt x="876" y="160"/>
                    <a:pt x="878" y="159"/>
                  </a:cubicBezTo>
                  <a:cubicBezTo>
                    <a:pt x="880" y="158"/>
                    <a:pt x="880" y="154"/>
                    <a:pt x="877" y="154"/>
                  </a:cubicBezTo>
                  <a:cubicBezTo>
                    <a:pt x="873" y="153"/>
                    <a:pt x="875" y="151"/>
                    <a:pt x="876" y="150"/>
                  </a:cubicBezTo>
                  <a:cubicBezTo>
                    <a:pt x="878" y="150"/>
                    <a:pt x="873" y="145"/>
                    <a:pt x="875" y="145"/>
                  </a:cubicBezTo>
                  <a:cubicBezTo>
                    <a:pt x="876" y="144"/>
                    <a:pt x="876" y="142"/>
                    <a:pt x="873" y="142"/>
                  </a:cubicBezTo>
                  <a:cubicBezTo>
                    <a:pt x="870" y="142"/>
                    <a:pt x="868" y="139"/>
                    <a:pt x="868" y="138"/>
                  </a:cubicBezTo>
                  <a:cubicBezTo>
                    <a:pt x="867" y="137"/>
                    <a:pt x="856" y="136"/>
                    <a:pt x="857" y="138"/>
                  </a:cubicBezTo>
                  <a:cubicBezTo>
                    <a:pt x="857" y="140"/>
                    <a:pt x="853" y="139"/>
                    <a:pt x="854" y="138"/>
                  </a:cubicBezTo>
                  <a:cubicBezTo>
                    <a:pt x="854" y="136"/>
                    <a:pt x="850" y="137"/>
                    <a:pt x="845" y="135"/>
                  </a:cubicBezTo>
                  <a:cubicBezTo>
                    <a:pt x="839" y="134"/>
                    <a:pt x="839" y="130"/>
                    <a:pt x="838" y="130"/>
                  </a:cubicBezTo>
                  <a:cubicBezTo>
                    <a:pt x="836" y="130"/>
                    <a:pt x="836" y="135"/>
                    <a:pt x="834" y="134"/>
                  </a:cubicBezTo>
                  <a:cubicBezTo>
                    <a:pt x="831" y="133"/>
                    <a:pt x="828" y="135"/>
                    <a:pt x="830" y="138"/>
                  </a:cubicBezTo>
                  <a:cubicBezTo>
                    <a:pt x="831" y="141"/>
                    <a:pt x="830" y="142"/>
                    <a:pt x="830" y="144"/>
                  </a:cubicBezTo>
                  <a:cubicBezTo>
                    <a:pt x="829" y="147"/>
                    <a:pt x="828" y="146"/>
                    <a:pt x="825" y="145"/>
                  </a:cubicBezTo>
                  <a:cubicBezTo>
                    <a:pt x="822" y="144"/>
                    <a:pt x="822" y="147"/>
                    <a:pt x="815" y="146"/>
                  </a:cubicBezTo>
                  <a:cubicBezTo>
                    <a:pt x="808" y="144"/>
                    <a:pt x="805" y="146"/>
                    <a:pt x="804" y="144"/>
                  </a:cubicBezTo>
                  <a:cubicBezTo>
                    <a:pt x="803" y="141"/>
                    <a:pt x="801" y="141"/>
                    <a:pt x="801" y="143"/>
                  </a:cubicBezTo>
                  <a:cubicBezTo>
                    <a:pt x="801" y="145"/>
                    <a:pt x="790" y="144"/>
                    <a:pt x="790" y="141"/>
                  </a:cubicBezTo>
                  <a:cubicBezTo>
                    <a:pt x="789" y="139"/>
                    <a:pt x="791" y="138"/>
                    <a:pt x="793" y="138"/>
                  </a:cubicBezTo>
                  <a:cubicBezTo>
                    <a:pt x="794" y="137"/>
                    <a:pt x="791" y="136"/>
                    <a:pt x="786" y="136"/>
                  </a:cubicBezTo>
                  <a:cubicBezTo>
                    <a:pt x="780" y="137"/>
                    <a:pt x="776" y="133"/>
                    <a:pt x="771" y="134"/>
                  </a:cubicBezTo>
                  <a:cubicBezTo>
                    <a:pt x="765" y="135"/>
                    <a:pt x="752" y="136"/>
                    <a:pt x="751" y="137"/>
                  </a:cubicBezTo>
                  <a:cubicBezTo>
                    <a:pt x="749" y="137"/>
                    <a:pt x="752" y="141"/>
                    <a:pt x="749" y="141"/>
                  </a:cubicBezTo>
                  <a:cubicBezTo>
                    <a:pt x="747" y="141"/>
                    <a:pt x="749" y="136"/>
                    <a:pt x="748" y="133"/>
                  </a:cubicBezTo>
                  <a:cubicBezTo>
                    <a:pt x="748" y="130"/>
                    <a:pt x="744" y="130"/>
                    <a:pt x="744" y="132"/>
                  </a:cubicBezTo>
                  <a:cubicBezTo>
                    <a:pt x="745" y="134"/>
                    <a:pt x="738" y="135"/>
                    <a:pt x="736" y="133"/>
                  </a:cubicBezTo>
                  <a:cubicBezTo>
                    <a:pt x="734" y="132"/>
                    <a:pt x="731" y="130"/>
                    <a:pt x="727" y="128"/>
                  </a:cubicBezTo>
                  <a:cubicBezTo>
                    <a:pt x="722" y="127"/>
                    <a:pt x="716" y="132"/>
                    <a:pt x="717" y="134"/>
                  </a:cubicBezTo>
                  <a:cubicBezTo>
                    <a:pt x="719" y="135"/>
                    <a:pt x="722" y="134"/>
                    <a:pt x="722" y="135"/>
                  </a:cubicBezTo>
                  <a:cubicBezTo>
                    <a:pt x="723" y="137"/>
                    <a:pt x="713" y="136"/>
                    <a:pt x="713" y="138"/>
                  </a:cubicBezTo>
                  <a:cubicBezTo>
                    <a:pt x="713" y="139"/>
                    <a:pt x="703" y="142"/>
                    <a:pt x="700" y="142"/>
                  </a:cubicBezTo>
                  <a:cubicBezTo>
                    <a:pt x="692" y="143"/>
                    <a:pt x="691" y="143"/>
                    <a:pt x="687" y="146"/>
                  </a:cubicBezTo>
                  <a:cubicBezTo>
                    <a:pt x="683" y="149"/>
                    <a:pt x="686" y="143"/>
                    <a:pt x="689" y="141"/>
                  </a:cubicBezTo>
                  <a:cubicBezTo>
                    <a:pt x="692" y="138"/>
                    <a:pt x="695" y="139"/>
                    <a:pt x="697" y="137"/>
                  </a:cubicBezTo>
                  <a:cubicBezTo>
                    <a:pt x="698" y="134"/>
                    <a:pt x="701" y="135"/>
                    <a:pt x="705" y="134"/>
                  </a:cubicBezTo>
                  <a:cubicBezTo>
                    <a:pt x="710" y="133"/>
                    <a:pt x="710" y="131"/>
                    <a:pt x="712" y="130"/>
                  </a:cubicBezTo>
                  <a:cubicBezTo>
                    <a:pt x="714" y="129"/>
                    <a:pt x="719" y="127"/>
                    <a:pt x="720" y="125"/>
                  </a:cubicBezTo>
                  <a:cubicBezTo>
                    <a:pt x="721" y="122"/>
                    <a:pt x="732" y="119"/>
                    <a:pt x="734" y="119"/>
                  </a:cubicBezTo>
                  <a:cubicBezTo>
                    <a:pt x="736" y="119"/>
                    <a:pt x="737" y="115"/>
                    <a:pt x="738" y="115"/>
                  </a:cubicBezTo>
                  <a:cubicBezTo>
                    <a:pt x="739" y="115"/>
                    <a:pt x="745" y="112"/>
                    <a:pt x="747" y="111"/>
                  </a:cubicBezTo>
                  <a:cubicBezTo>
                    <a:pt x="750" y="110"/>
                    <a:pt x="751" y="108"/>
                    <a:pt x="751" y="106"/>
                  </a:cubicBezTo>
                  <a:cubicBezTo>
                    <a:pt x="751" y="104"/>
                    <a:pt x="748" y="105"/>
                    <a:pt x="748" y="103"/>
                  </a:cubicBezTo>
                  <a:cubicBezTo>
                    <a:pt x="747" y="102"/>
                    <a:pt x="749" y="103"/>
                    <a:pt x="752" y="102"/>
                  </a:cubicBezTo>
                  <a:cubicBezTo>
                    <a:pt x="754" y="101"/>
                    <a:pt x="752" y="98"/>
                    <a:pt x="750" y="98"/>
                  </a:cubicBezTo>
                  <a:cubicBezTo>
                    <a:pt x="748" y="99"/>
                    <a:pt x="751" y="96"/>
                    <a:pt x="749" y="94"/>
                  </a:cubicBezTo>
                  <a:cubicBezTo>
                    <a:pt x="747" y="92"/>
                    <a:pt x="744" y="96"/>
                    <a:pt x="744" y="93"/>
                  </a:cubicBezTo>
                  <a:cubicBezTo>
                    <a:pt x="744" y="91"/>
                    <a:pt x="743" y="88"/>
                    <a:pt x="742" y="87"/>
                  </a:cubicBezTo>
                  <a:cubicBezTo>
                    <a:pt x="741" y="85"/>
                    <a:pt x="738" y="89"/>
                    <a:pt x="735" y="87"/>
                  </a:cubicBezTo>
                  <a:cubicBezTo>
                    <a:pt x="732" y="85"/>
                    <a:pt x="723" y="83"/>
                    <a:pt x="723" y="84"/>
                  </a:cubicBezTo>
                  <a:cubicBezTo>
                    <a:pt x="723" y="85"/>
                    <a:pt x="719" y="83"/>
                    <a:pt x="718" y="84"/>
                  </a:cubicBezTo>
                  <a:cubicBezTo>
                    <a:pt x="717" y="85"/>
                    <a:pt x="711" y="85"/>
                    <a:pt x="708" y="84"/>
                  </a:cubicBezTo>
                  <a:cubicBezTo>
                    <a:pt x="706" y="83"/>
                    <a:pt x="703" y="85"/>
                    <a:pt x="703" y="87"/>
                  </a:cubicBezTo>
                  <a:cubicBezTo>
                    <a:pt x="703" y="89"/>
                    <a:pt x="695" y="88"/>
                    <a:pt x="693" y="88"/>
                  </a:cubicBezTo>
                  <a:cubicBezTo>
                    <a:pt x="692" y="88"/>
                    <a:pt x="699" y="81"/>
                    <a:pt x="699" y="80"/>
                  </a:cubicBezTo>
                  <a:cubicBezTo>
                    <a:pt x="699" y="79"/>
                    <a:pt x="686" y="81"/>
                    <a:pt x="686" y="79"/>
                  </a:cubicBezTo>
                  <a:cubicBezTo>
                    <a:pt x="685" y="78"/>
                    <a:pt x="679" y="78"/>
                    <a:pt x="676" y="78"/>
                  </a:cubicBezTo>
                  <a:cubicBezTo>
                    <a:pt x="674" y="78"/>
                    <a:pt x="676" y="77"/>
                    <a:pt x="679" y="77"/>
                  </a:cubicBezTo>
                  <a:cubicBezTo>
                    <a:pt x="681" y="77"/>
                    <a:pt x="683" y="75"/>
                    <a:pt x="686" y="74"/>
                  </a:cubicBezTo>
                  <a:cubicBezTo>
                    <a:pt x="689" y="74"/>
                    <a:pt x="688" y="73"/>
                    <a:pt x="687" y="71"/>
                  </a:cubicBezTo>
                  <a:cubicBezTo>
                    <a:pt x="686" y="69"/>
                    <a:pt x="683" y="70"/>
                    <a:pt x="680" y="69"/>
                  </a:cubicBezTo>
                  <a:cubicBezTo>
                    <a:pt x="678" y="69"/>
                    <a:pt x="674" y="67"/>
                    <a:pt x="672" y="67"/>
                  </a:cubicBezTo>
                  <a:cubicBezTo>
                    <a:pt x="669" y="67"/>
                    <a:pt x="667" y="69"/>
                    <a:pt x="661" y="70"/>
                  </a:cubicBezTo>
                  <a:cubicBezTo>
                    <a:pt x="656" y="71"/>
                    <a:pt x="655" y="75"/>
                    <a:pt x="652" y="76"/>
                  </a:cubicBezTo>
                  <a:cubicBezTo>
                    <a:pt x="649" y="78"/>
                    <a:pt x="644" y="83"/>
                    <a:pt x="647" y="83"/>
                  </a:cubicBezTo>
                  <a:cubicBezTo>
                    <a:pt x="649" y="84"/>
                    <a:pt x="648" y="85"/>
                    <a:pt x="648" y="87"/>
                  </a:cubicBezTo>
                  <a:cubicBezTo>
                    <a:pt x="649" y="88"/>
                    <a:pt x="647" y="89"/>
                    <a:pt x="644" y="88"/>
                  </a:cubicBezTo>
                  <a:cubicBezTo>
                    <a:pt x="641" y="88"/>
                    <a:pt x="632" y="88"/>
                    <a:pt x="632" y="90"/>
                  </a:cubicBezTo>
                  <a:cubicBezTo>
                    <a:pt x="632" y="92"/>
                    <a:pt x="637" y="93"/>
                    <a:pt x="637" y="94"/>
                  </a:cubicBezTo>
                  <a:cubicBezTo>
                    <a:pt x="637" y="95"/>
                    <a:pt x="633" y="94"/>
                    <a:pt x="631" y="93"/>
                  </a:cubicBezTo>
                  <a:cubicBezTo>
                    <a:pt x="629" y="92"/>
                    <a:pt x="625" y="92"/>
                    <a:pt x="624" y="94"/>
                  </a:cubicBezTo>
                  <a:cubicBezTo>
                    <a:pt x="623" y="96"/>
                    <a:pt x="620" y="96"/>
                    <a:pt x="619" y="95"/>
                  </a:cubicBezTo>
                  <a:cubicBezTo>
                    <a:pt x="618" y="95"/>
                    <a:pt x="615" y="96"/>
                    <a:pt x="613" y="96"/>
                  </a:cubicBezTo>
                  <a:cubicBezTo>
                    <a:pt x="612" y="95"/>
                    <a:pt x="617" y="92"/>
                    <a:pt x="616" y="91"/>
                  </a:cubicBezTo>
                  <a:cubicBezTo>
                    <a:pt x="614" y="90"/>
                    <a:pt x="609" y="91"/>
                    <a:pt x="608" y="93"/>
                  </a:cubicBezTo>
                  <a:cubicBezTo>
                    <a:pt x="607" y="95"/>
                    <a:pt x="604" y="92"/>
                    <a:pt x="603" y="92"/>
                  </a:cubicBezTo>
                  <a:cubicBezTo>
                    <a:pt x="601" y="93"/>
                    <a:pt x="600" y="94"/>
                    <a:pt x="597" y="95"/>
                  </a:cubicBezTo>
                  <a:cubicBezTo>
                    <a:pt x="595" y="96"/>
                    <a:pt x="591" y="94"/>
                    <a:pt x="590" y="96"/>
                  </a:cubicBezTo>
                  <a:cubicBezTo>
                    <a:pt x="589" y="98"/>
                    <a:pt x="594" y="98"/>
                    <a:pt x="595" y="99"/>
                  </a:cubicBezTo>
                  <a:cubicBezTo>
                    <a:pt x="595" y="100"/>
                    <a:pt x="582" y="100"/>
                    <a:pt x="581" y="101"/>
                  </a:cubicBezTo>
                  <a:cubicBezTo>
                    <a:pt x="581" y="102"/>
                    <a:pt x="576" y="102"/>
                    <a:pt x="571" y="102"/>
                  </a:cubicBezTo>
                  <a:cubicBezTo>
                    <a:pt x="566" y="103"/>
                    <a:pt x="568" y="105"/>
                    <a:pt x="564" y="106"/>
                  </a:cubicBezTo>
                  <a:cubicBezTo>
                    <a:pt x="559" y="107"/>
                    <a:pt x="557" y="107"/>
                    <a:pt x="556" y="109"/>
                  </a:cubicBezTo>
                  <a:cubicBezTo>
                    <a:pt x="555" y="111"/>
                    <a:pt x="551" y="112"/>
                    <a:pt x="550" y="110"/>
                  </a:cubicBezTo>
                  <a:cubicBezTo>
                    <a:pt x="548" y="108"/>
                    <a:pt x="544" y="111"/>
                    <a:pt x="547" y="111"/>
                  </a:cubicBezTo>
                  <a:cubicBezTo>
                    <a:pt x="549" y="111"/>
                    <a:pt x="547" y="113"/>
                    <a:pt x="545" y="113"/>
                  </a:cubicBezTo>
                  <a:cubicBezTo>
                    <a:pt x="544" y="112"/>
                    <a:pt x="540" y="115"/>
                    <a:pt x="542" y="115"/>
                  </a:cubicBezTo>
                  <a:cubicBezTo>
                    <a:pt x="545" y="115"/>
                    <a:pt x="546" y="116"/>
                    <a:pt x="545" y="118"/>
                  </a:cubicBezTo>
                  <a:cubicBezTo>
                    <a:pt x="544" y="119"/>
                    <a:pt x="539" y="116"/>
                    <a:pt x="538" y="117"/>
                  </a:cubicBezTo>
                  <a:cubicBezTo>
                    <a:pt x="537" y="119"/>
                    <a:pt x="540" y="120"/>
                    <a:pt x="542" y="120"/>
                  </a:cubicBezTo>
                  <a:cubicBezTo>
                    <a:pt x="544" y="120"/>
                    <a:pt x="545" y="121"/>
                    <a:pt x="546" y="123"/>
                  </a:cubicBezTo>
                  <a:cubicBezTo>
                    <a:pt x="546" y="124"/>
                    <a:pt x="541" y="122"/>
                    <a:pt x="540" y="123"/>
                  </a:cubicBezTo>
                  <a:cubicBezTo>
                    <a:pt x="539" y="124"/>
                    <a:pt x="540" y="125"/>
                    <a:pt x="543" y="125"/>
                  </a:cubicBezTo>
                  <a:cubicBezTo>
                    <a:pt x="545" y="125"/>
                    <a:pt x="543" y="126"/>
                    <a:pt x="545" y="128"/>
                  </a:cubicBezTo>
                  <a:cubicBezTo>
                    <a:pt x="545" y="128"/>
                    <a:pt x="546" y="128"/>
                    <a:pt x="546" y="128"/>
                  </a:cubicBezTo>
                  <a:cubicBezTo>
                    <a:pt x="547" y="130"/>
                    <a:pt x="545" y="130"/>
                    <a:pt x="545" y="132"/>
                  </a:cubicBezTo>
                  <a:cubicBezTo>
                    <a:pt x="545" y="133"/>
                    <a:pt x="543" y="134"/>
                    <a:pt x="543" y="132"/>
                  </a:cubicBezTo>
                  <a:cubicBezTo>
                    <a:pt x="543" y="131"/>
                    <a:pt x="536" y="131"/>
                    <a:pt x="535" y="132"/>
                  </a:cubicBezTo>
                  <a:cubicBezTo>
                    <a:pt x="534" y="134"/>
                    <a:pt x="533" y="135"/>
                    <a:pt x="531" y="133"/>
                  </a:cubicBezTo>
                  <a:cubicBezTo>
                    <a:pt x="530" y="132"/>
                    <a:pt x="525" y="134"/>
                    <a:pt x="519" y="134"/>
                  </a:cubicBezTo>
                  <a:cubicBezTo>
                    <a:pt x="513" y="134"/>
                    <a:pt x="501" y="135"/>
                    <a:pt x="498" y="136"/>
                  </a:cubicBezTo>
                  <a:cubicBezTo>
                    <a:pt x="496" y="137"/>
                    <a:pt x="493" y="141"/>
                    <a:pt x="496" y="144"/>
                  </a:cubicBezTo>
                  <a:cubicBezTo>
                    <a:pt x="498" y="147"/>
                    <a:pt x="496" y="148"/>
                    <a:pt x="496" y="149"/>
                  </a:cubicBezTo>
                  <a:cubicBezTo>
                    <a:pt x="496" y="151"/>
                    <a:pt x="503" y="155"/>
                    <a:pt x="507" y="155"/>
                  </a:cubicBezTo>
                  <a:cubicBezTo>
                    <a:pt x="511" y="156"/>
                    <a:pt x="514" y="160"/>
                    <a:pt x="511" y="163"/>
                  </a:cubicBezTo>
                  <a:cubicBezTo>
                    <a:pt x="509" y="166"/>
                    <a:pt x="502" y="162"/>
                    <a:pt x="498" y="159"/>
                  </a:cubicBezTo>
                  <a:cubicBezTo>
                    <a:pt x="493" y="155"/>
                    <a:pt x="483" y="154"/>
                    <a:pt x="479" y="154"/>
                  </a:cubicBezTo>
                  <a:cubicBezTo>
                    <a:pt x="476" y="154"/>
                    <a:pt x="478" y="151"/>
                    <a:pt x="474" y="151"/>
                  </a:cubicBezTo>
                  <a:cubicBezTo>
                    <a:pt x="469" y="151"/>
                    <a:pt x="465" y="155"/>
                    <a:pt x="468" y="155"/>
                  </a:cubicBezTo>
                  <a:cubicBezTo>
                    <a:pt x="471" y="155"/>
                    <a:pt x="473" y="155"/>
                    <a:pt x="472" y="156"/>
                  </a:cubicBezTo>
                  <a:cubicBezTo>
                    <a:pt x="470" y="158"/>
                    <a:pt x="473" y="157"/>
                    <a:pt x="476" y="159"/>
                  </a:cubicBezTo>
                  <a:cubicBezTo>
                    <a:pt x="480" y="160"/>
                    <a:pt x="473" y="163"/>
                    <a:pt x="469" y="160"/>
                  </a:cubicBezTo>
                  <a:cubicBezTo>
                    <a:pt x="466" y="158"/>
                    <a:pt x="462" y="160"/>
                    <a:pt x="461" y="162"/>
                  </a:cubicBezTo>
                  <a:cubicBezTo>
                    <a:pt x="460" y="164"/>
                    <a:pt x="465" y="169"/>
                    <a:pt x="471" y="170"/>
                  </a:cubicBezTo>
                  <a:cubicBezTo>
                    <a:pt x="478" y="171"/>
                    <a:pt x="476" y="173"/>
                    <a:pt x="479" y="174"/>
                  </a:cubicBezTo>
                  <a:cubicBezTo>
                    <a:pt x="482" y="175"/>
                    <a:pt x="480" y="176"/>
                    <a:pt x="478" y="177"/>
                  </a:cubicBezTo>
                  <a:cubicBezTo>
                    <a:pt x="476" y="177"/>
                    <a:pt x="471" y="174"/>
                    <a:pt x="468" y="172"/>
                  </a:cubicBezTo>
                  <a:cubicBezTo>
                    <a:pt x="465" y="170"/>
                    <a:pt x="456" y="173"/>
                    <a:pt x="455" y="171"/>
                  </a:cubicBezTo>
                  <a:cubicBezTo>
                    <a:pt x="453" y="169"/>
                    <a:pt x="456" y="167"/>
                    <a:pt x="454" y="165"/>
                  </a:cubicBezTo>
                  <a:cubicBezTo>
                    <a:pt x="452" y="164"/>
                    <a:pt x="454" y="161"/>
                    <a:pt x="456" y="157"/>
                  </a:cubicBezTo>
                  <a:cubicBezTo>
                    <a:pt x="458" y="154"/>
                    <a:pt x="456" y="148"/>
                    <a:pt x="453" y="147"/>
                  </a:cubicBezTo>
                  <a:cubicBezTo>
                    <a:pt x="450" y="147"/>
                    <a:pt x="450" y="150"/>
                    <a:pt x="450" y="151"/>
                  </a:cubicBezTo>
                  <a:cubicBezTo>
                    <a:pt x="451" y="152"/>
                    <a:pt x="451" y="156"/>
                    <a:pt x="448" y="159"/>
                  </a:cubicBezTo>
                  <a:cubicBezTo>
                    <a:pt x="446" y="162"/>
                    <a:pt x="439" y="162"/>
                    <a:pt x="439" y="164"/>
                  </a:cubicBezTo>
                  <a:cubicBezTo>
                    <a:pt x="439" y="166"/>
                    <a:pt x="434" y="168"/>
                    <a:pt x="436" y="169"/>
                  </a:cubicBezTo>
                  <a:cubicBezTo>
                    <a:pt x="437" y="171"/>
                    <a:pt x="444" y="178"/>
                    <a:pt x="445" y="180"/>
                  </a:cubicBezTo>
                  <a:cubicBezTo>
                    <a:pt x="446" y="182"/>
                    <a:pt x="439" y="190"/>
                    <a:pt x="440" y="194"/>
                  </a:cubicBezTo>
                  <a:cubicBezTo>
                    <a:pt x="441" y="198"/>
                    <a:pt x="439" y="200"/>
                    <a:pt x="440" y="202"/>
                  </a:cubicBezTo>
                  <a:cubicBezTo>
                    <a:pt x="442" y="204"/>
                    <a:pt x="445" y="202"/>
                    <a:pt x="447" y="203"/>
                  </a:cubicBezTo>
                  <a:cubicBezTo>
                    <a:pt x="448" y="204"/>
                    <a:pt x="452" y="202"/>
                    <a:pt x="456" y="201"/>
                  </a:cubicBezTo>
                  <a:cubicBezTo>
                    <a:pt x="460" y="200"/>
                    <a:pt x="468" y="205"/>
                    <a:pt x="471" y="206"/>
                  </a:cubicBezTo>
                  <a:cubicBezTo>
                    <a:pt x="474" y="208"/>
                    <a:pt x="473" y="210"/>
                    <a:pt x="474" y="212"/>
                  </a:cubicBezTo>
                  <a:cubicBezTo>
                    <a:pt x="476" y="215"/>
                    <a:pt x="471" y="215"/>
                    <a:pt x="471" y="218"/>
                  </a:cubicBezTo>
                  <a:cubicBezTo>
                    <a:pt x="471" y="222"/>
                    <a:pt x="480" y="223"/>
                    <a:pt x="480" y="224"/>
                  </a:cubicBezTo>
                  <a:cubicBezTo>
                    <a:pt x="480" y="225"/>
                    <a:pt x="474" y="225"/>
                    <a:pt x="471" y="224"/>
                  </a:cubicBezTo>
                  <a:cubicBezTo>
                    <a:pt x="468" y="223"/>
                    <a:pt x="468" y="219"/>
                    <a:pt x="467" y="219"/>
                  </a:cubicBezTo>
                  <a:cubicBezTo>
                    <a:pt x="466" y="218"/>
                    <a:pt x="469" y="215"/>
                    <a:pt x="469" y="213"/>
                  </a:cubicBezTo>
                  <a:cubicBezTo>
                    <a:pt x="469" y="210"/>
                    <a:pt x="466" y="209"/>
                    <a:pt x="465" y="208"/>
                  </a:cubicBezTo>
                  <a:cubicBezTo>
                    <a:pt x="464" y="206"/>
                    <a:pt x="462" y="204"/>
                    <a:pt x="460" y="204"/>
                  </a:cubicBezTo>
                  <a:cubicBezTo>
                    <a:pt x="458" y="205"/>
                    <a:pt x="450" y="205"/>
                    <a:pt x="448" y="208"/>
                  </a:cubicBezTo>
                  <a:cubicBezTo>
                    <a:pt x="445" y="210"/>
                    <a:pt x="448" y="216"/>
                    <a:pt x="449" y="219"/>
                  </a:cubicBezTo>
                  <a:cubicBezTo>
                    <a:pt x="451" y="222"/>
                    <a:pt x="442" y="226"/>
                    <a:pt x="443" y="228"/>
                  </a:cubicBezTo>
                  <a:cubicBezTo>
                    <a:pt x="443" y="231"/>
                    <a:pt x="440" y="232"/>
                    <a:pt x="437" y="234"/>
                  </a:cubicBezTo>
                  <a:cubicBezTo>
                    <a:pt x="433" y="236"/>
                    <a:pt x="429" y="237"/>
                    <a:pt x="429" y="240"/>
                  </a:cubicBezTo>
                  <a:cubicBezTo>
                    <a:pt x="429" y="243"/>
                    <a:pt x="425" y="242"/>
                    <a:pt x="422" y="240"/>
                  </a:cubicBezTo>
                  <a:cubicBezTo>
                    <a:pt x="420" y="239"/>
                    <a:pt x="416" y="241"/>
                    <a:pt x="413" y="241"/>
                  </a:cubicBezTo>
                  <a:cubicBezTo>
                    <a:pt x="409" y="241"/>
                    <a:pt x="409" y="238"/>
                    <a:pt x="406" y="239"/>
                  </a:cubicBezTo>
                  <a:cubicBezTo>
                    <a:pt x="403" y="240"/>
                    <a:pt x="402" y="237"/>
                    <a:pt x="402" y="235"/>
                  </a:cubicBezTo>
                  <a:cubicBezTo>
                    <a:pt x="403" y="233"/>
                    <a:pt x="406" y="235"/>
                    <a:pt x="407" y="236"/>
                  </a:cubicBezTo>
                  <a:cubicBezTo>
                    <a:pt x="407" y="238"/>
                    <a:pt x="409" y="237"/>
                    <a:pt x="411" y="236"/>
                  </a:cubicBezTo>
                  <a:cubicBezTo>
                    <a:pt x="414" y="235"/>
                    <a:pt x="413" y="238"/>
                    <a:pt x="416" y="238"/>
                  </a:cubicBezTo>
                  <a:cubicBezTo>
                    <a:pt x="419" y="238"/>
                    <a:pt x="418" y="236"/>
                    <a:pt x="420" y="236"/>
                  </a:cubicBezTo>
                  <a:cubicBezTo>
                    <a:pt x="423" y="237"/>
                    <a:pt x="423" y="236"/>
                    <a:pt x="422" y="234"/>
                  </a:cubicBezTo>
                  <a:cubicBezTo>
                    <a:pt x="421" y="233"/>
                    <a:pt x="424" y="232"/>
                    <a:pt x="426" y="231"/>
                  </a:cubicBezTo>
                  <a:cubicBezTo>
                    <a:pt x="427" y="231"/>
                    <a:pt x="427" y="228"/>
                    <a:pt x="428" y="227"/>
                  </a:cubicBezTo>
                  <a:cubicBezTo>
                    <a:pt x="430" y="226"/>
                    <a:pt x="429" y="225"/>
                    <a:pt x="430" y="225"/>
                  </a:cubicBezTo>
                  <a:cubicBezTo>
                    <a:pt x="432" y="224"/>
                    <a:pt x="433" y="222"/>
                    <a:pt x="434" y="222"/>
                  </a:cubicBezTo>
                  <a:cubicBezTo>
                    <a:pt x="436" y="222"/>
                    <a:pt x="437" y="219"/>
                    <a:pt x="436" y="218"/>
                  </a:cubicBezTo>
                  <a:cubicBezTo>
                    <a:pt x="435" y="217"/>
                    <a:pt x="436" y="213"/>
                    <a:pt x="438" y="213"/>
                  </a:cubicBezTo>
                  <a:cubicBezTo>
                    <a:pt x="439" y="212"/>
                    <a:pt x="439" y="211"/>
                    <a:pt x="438" y="210"/>
                  </a:cubicBezTo>
                  <a:cubicBezTo>
                    <a:pt x="437" y="209"/>
                    <a:pt x="431" y="205"/>
                    <a:pt x="432" y="203"/>
                  </a:cubicBezTo>
                  <a:cubicBezTo>
                    <a:pt x="432" y="201"/>
                    <a:pt x="431" y="196"/>
                    <a:pt x="431" y="195"/>
                  </a:cubicBezTo>
                  <a:cubicBezTo>
                    <a:pt x="432" y="193"/>
                    <a:pt x="432" y="189"/>
                    <a:pt x="431" y="187"/>
                  </a:cubicBezTo>
                  <a:cubicBezTo>
                    <a:pt x="431" y="185"/>
                    <a:pt x="433" y="183"/>
                    <a:pt x="433" y="179"/>
                  </a:cubicBezTo>
                  <a:cubicBezTo>
                    <a:pt x="434" y="175"/>
                    <a:pt x="429" y="171"/>
                    <a:pt x="427" y="169"/>
                  </a:cubicBezTo>
                  <a:cubicBezTo>
                    <a:pt x="424" y="168"/>
                    <a:pt x="426" y="166"/>
                    <a:pt x="429" y="163"/>
                  </a:cubicBezTo>
                  <a:cubicBezTo>
                    <a:pt x="433" y="161"/>
                    <a:pt x="433" y="152"/>
                    <a:pt x="433" y="150"/>
                  </a:cubicBezTo>
                  <a:cubicBezTo>
                    <a:pt x="433" y="148"/>
                    <a:pt x="426" y="146"/>
                    <a:pt x="423" y="146"/>
                  </a:cubicBezTo>
                  <a:cubicBezTo>
                    <a:pt x="420" y="147"/>
                    <a:pt x="410" y="146"/>
                    <a:pt x="408" y="146"/>
                  </a:cubicBezTo>
                  <a:cubicBezTo>
                    <a:pt x="405" y="145"/>
                    <a:pt x="404" y="148"/>
                    <a:pt x="403" y="150"/>
                  </a:cubicBezTo>
                  <a:cubicBezTo>
                    <a:pt x="402" y="153"/>
                    <a:pt x="399" y="156"/>
                    <a:pt x="398" y="162"/>
                  </a:cubicBezTo>
                  <a:cubicBezTo>
                    <a:pt x="396" y="167"/>
                    <a:pt x="390" y="169"/>
                    <a:pt x="387" y="170"/>
                  </a:cubicBezTo>
                  <a:cubicBezTo>
                    <a:pt x="384" y="171"/>
                    <a:pt x="382" y="175"/>
                    <a:pt x="384" y="177"/>
                  </a:cubicBezTo>
                  <a:cubicBezTo>
                    <a:pt x="385" y="179"/>
                    <a:pt x="387" y="177"/>
                    <a:pt x="388" y="178"/>
                  </a:cubicBezTo>
                  <a:cubicBezTo>
                    <a:pt x="389" y="179"/>
                    <a:pt x="388" y="184"/>
                    <a:pt x="387" y="184"/>
                  </a:cubicBezTo>
                  <a:cubicBezTo>
                    <a:pt x="386" y="185"/>
                    <a:pt x="389" y="187"/>
                    <a:pt x="387" y="188"/>
                  </a:cubicBezTo>
                  <a:cubicBezTo>
                    <a:pt x="385" y="189"/>
                    <a:pt x="383" y="192"/>
                    <a:pt x="384" y="194"/>
                  </a:cubicBezTo>
                  <a:cubicBezTo>
                    <a:pt x="385" y="195"/>
                    <a:pt x="391" y="196"/>
                    <a:pt x="393" y="197"/>
                  </a:cubicBezTo>
                  <a:cubicBezTo>
                    <a:pt x="396" y="199"/>
                    <a:pt x="395" y="201"/>
                    <a:pt x="397" y="204"/>
                  </a:cubicBezTo>
                  <a:cubicBezTo>
                    <a:pt x="399" y="206"/>
                    <a:pt x="401" y="205"/>
                    <a:pt x="402" y="206"/>
                  </a:cubicBezTo>
                  <a:cubicBezTo>
                    <a:pt x="403" y="208"/>
                    <a:pt x="398" y="214"/>
                    <a:pt x="397" y="214"/>
                  </a:cubicBezTo>
                  <a:cubicBezTo>
                    <a:pt x="395" y="214"/>
                    <a:pt x="389" y="208"/>
                    <a:pt x="387" y="206"/>
                  </a:cubicBezTo>
                  <a:cubicBezTo>
                    <a:pt x="385" y="205"/>
                    <a:pt x="378" y="203"/>
                    <a:pt x="374" y="201"/>
                  </a:cubicBezTo>
                  <a:cubicBezTo>
                    <a:pt x="370" y="199"/>
                    <a:pt x="367" y="199"/>
                    <a:pt x="363" y="196"/>
                  </a:cubicBezTo>
                  <a:cubicBezTo>
                    <a:pt x="359" y="194"/>
                    <a:pt x="356" y="192"/>
                    <a:pt x="349" y="193"/>
                  </a:cubicBezTo>
                  <a:cubicBezTo>
                    <a:pt x="341" y="193"/>
                    <a:pt x="336" y="191"/>
                    <a:pt x="334" y="191"/>
                  </a:cubicBezTo>
                  <a:cubicBezTo>
                    <a:pt x="331" y="192"/>
                    <a:pt x="332" y="189"/>
                    <a:pt x="328" y="187"/>
                  </a:cubicBezTo>
                  <a:cubicBezTo>
                    <a:pt x="324" y="185"/>
                    <a:pt x="321" y="182"/>
                    <a:pt x="318" y="184"/>
                  </a:cubicBezTo>
                  <a:cubicBezTo>
                    <a:pt x="316" y="185"/>
                    <a:pt x="317" y="190"/>
                    <a:pt x="321" y="190"/>
                  </a:cubicBezTo>
                  <a:cubicBezTo>
                    <a:pt x="324" y="191"/>
                    <a:pt x="322" y="193"/>
                    <a:pt x="326" y="193"/>
                  </a:cubicBezTo>
                  <a:cubicBezTo>
                    <a:pt x="330" y="192"/>
                    <a:pt x="332" y="194"/>
                    <a:pt x="332" y="196"/>
                  </a:cubicBezTo>
                  <a:cubicBezTo>
                    <a:pt x="331" y="199"/>
                    <a:pt x="333" y="201"/>
                    <a:pt x="335" y="203"/>
                  </a:cubicBezTo>
                  <a:cubicBezTo>
                    <a:pt x="337" y="205"/>
                    <a:pt x="336" y="207"/>
                    <a:pt x="333" y="207"/>
                  </a:cubicBezTo>
                  <a:cubicBezTo>
                    <a:pt x="330" y="207"/>
                    <a:pt x="326" y="208"/>
                    <a:pt x="327" y="210"/>
                  </a:cubicBezTo>
                  <a:cubicBezTo>
                    <a:pt x="329" y="212"/>
                    <a:pt x="326" y="213"/>
                    <a:pt x="323" y="212"/>
                  </a:cubicBezTo>
                  <a:cubicBezTo>
                    <a:pt x="320" y="211"/>
                    <a:pt x="322" y="208"/>
                    <a:pt x="323" y="207"/>
                  </a:cubicBezTo>
                  <a:cubicBezTo>
                    <a:pt x="324" y="206"/>
                    <a:pt x="320" y="204"/>
                    <a:pt x="318" y="203"/>
                  </a:cubicBezTo>
                  <a:cubicBezTo>
                    <a:pt x="316" y="203"/>
                    <a:pt x="308" y="209"/>
                    <a:pt x="306" y="210"/>
                  </a:cubicBezTo>
                  <a:cubicBezTo>
                    <a:pt x="304" y="210"/>
                    <a:pt x="298" y="208"/>
                    <a:pt x="292" y="210"/>
                  </a:cubicBezTo>
                  <a:cubicBezTo>
                    <a:pt x="287" y="211"/>
                    <a:pt x="287" y="215"/>
                    <a:pt x="285" y="215"/>
                  </a:cubicBezTo>
                  <a:cubicBezTo>
                    <a:pt x="283" y="215"/>
                    <a:pt x="276" y="216"/>
                    <a:pt x="274" y="214"/>
                  </a:cubicBezTo>
                  <a:cubicBezTo>
                    <a:pt x="272" y="213"/>
                    <a:pt x="274" y="212"/>
                    <a:pt x="276" y="212"/>
                  </a:cubicBezTo>
                  <a:cubicBezTo>
                    <a:pt x="279" y="212"/>
                    <a:pt x="279" y="211"/>
                    <a:pt x="278" y="210"/>
                  </a:cubicBezTo>
                  <a:cubicBezTo>
                    <a:pt x="277" y="208"/>
                    <a:pt x="280" y="205"/>
                    <a:pt x="280" y="204"/>
                  </a:cubicBezTo>
                  <a:cubicBezTo>
                    <a:pt x="280" y="203"/>
                    <a:pt x="270" y="206"/>
                    <a:pt x="269" y="207"/>
                  </a:cubicBezTo>
                  <a:cubicBezTo>
                    <a:pt x="267" y="209"/>
                    <a:pt x="269" y="211"/>
                    <a:pt x="267" y="212"/>
                  </a:cubicBezTo>
                  <a:cubicBezTo>
                    <a:pt x="266" y="213"/>
                    <a:pt x="266" y="210"/>
                    <a:pt x="264" y="210"/>
                  </a:cubicBezTo>
                  <a:cubicBezTo>
                    <a:pt x="262" y="209"/>
                    <a:pt x="248" y="212"/>
                    <a:pt x="245" y="215"/>
                  </a:cubicBezTo>
                  <a:cubicBezTo>
                    <a:pt x="243" y="218"/>
                    <a:pt x="238" y="218"/>
                    <a:pt x="238" y="220"/>
                  </a:cubicBezTo>
                  <a:cubicBezTo>
                    <a:pt x="238" y="222"/>
                    <a:pt x="231" y="222"/>
                    <a:pt x="229" y="223"/>
                  </a:cubicBezTo>
                  <a:cubicBezTo>
                    <a:pt x="226" y="224"/>
                    <a:pt x="228" y="229"/>
                    <a:pt x="227" y="231"/>
                  </a:cubicBezTo>
                  <a:cubicBezTo>
                    <a:pt x="226" y="234"/>
                    <a:pt x="216" y="233"/>
                    <a:pt x="213" y="233"/>
                  </a:cubicBezTo>
                  <a:cubicBezTo>
                    <a:pt x="210" y="233"/>
                    <a:pt x="209" y="227"/>
                    <a:pt x="207" y="227"/>
                  </a:cubicBezTo>
                  <a:cubicBezTo>
                    <a:pt x="204" y="227"/>
                    <a:pt x="206" y="223"/>
                    <a:pt x="207" y="222"/>
                  </a:cubicBezTo>
                  <a:cubicBezTo>
                    <a:pt x="207" y="220"/>
                    <a:pt x="209" y="222"/>
                    <a:pt x="212" y="220"/>
                  </a:cubicBezTo>
                  <a:cubicBezTo>
                    <a:pt x="215" y="218"/>
                    <a:pt x="218" y="221"/>
                    <a:pt x="219" y="219"/>
                  </a:cubicBezTo>
                  <a:cubicBezTo>
                    <a:pt x="221" y="218"/>
                    <a:pt x="215" y="215"/>
                    <a:pt x="214" y="212"/>
                  </a:cubicBezTo>
                  <a:cubicBezTo>
                    <a:pt x="214" y="209"/>
                    <a:pt x="208" y="208"/>
                    <a:pt x="204" y="209"/>
                  </a:cubicBezTo>
                  <a:cubicBezTo>
                    <a:pt x="201" y="210"/>
                    <a:pt x="197" y="209"/>
                    <a:pt x="194" y="208"/>
                  </a:cubicBezTo>
                  <a:cubicBezTo>
                    <a:pt x="192" y="206"/>
                    <a:pt x="192" y="210"/>
                    <a:pt x="196" y="211"/>
                  </a:cubicBezTo>
                  <a:cubicBezTo>
                    <a:pt x="199" y="212"/>
                    <a:pt x="197" y="215"/>
                    <a:pt x="198" y="216"/>
                  </a:cubicBezTo>
                  <a:cubicBezTo>
                    <a:pt x="199" y="218"/>
                    <a:pt x="197" y="222"/>
                    <a:pt x="195" y="225"/>
                  </a:cubicBezTo>
                  <a:cubicBezTo>
                    <a:pt x="193" y="228"/>
                    <a:pt x="194" y="228"/>
                    <a:pt x="198" y="228"/>
                  </a:cubicBezTo>
                  <a:cubicBezTo>
                    <a:pt x="201" y="228"/>
                    <a:pt x="201" y="232"/>
                    <a:pt x="201" y="235"/>
                  </a:cubicBezTo>
                  <a:cubicBezTo>
                    <a:pt x="201" y="238"/>
                    <a:pt x="198" y="239"/>
                    <a:pt x="198" y="241"/>
                  </a:cubicBezTo>
                  <a:cubicBezTo>
                    <a:pt x="198" y="244"/>
                    <a:pt x="195" y="240"/>
                    <a:pt x="195" y="241"/>
                  </a:cubicBezTo>
                  <a:cubicBezTo>
                    <a:pt x="194" y="242"/>
                    <a:pt x="193" y="241"/>
                    <a:pt x="192" y="239"/>
                  </a:cubicBezTo>
                  <a:cubicBezTo>
                    <a:pt x="192" y="237"/>
                    <a:pt x="187" y="238"/>
                    <a:pt x="184" y="237"/>
                  </a:cubicBezTo>
                  <a:cubicBezTo>
                    <a:pt x="181" y="237"/>
                    <a:pt x="180" y="238"/>
                    <a:pt x="179" y="240"/>
                  </a:cubicBezTo>
                  <a:cubicBezTo>
                    <a:pt x="178" y="242"/>
                    <a:pt x="174" y="243"/>
                    <a:pt x="172" y="243"/>
                  </a:cubicBezTo>
                  <a:cubicBezTo>
                    <a:pt x="170" y="243"/>
                    <a:pt x="166" y="247"/>
                    <a:pt x="164" y="249"/>
                  </a:cubicBezTo>
                  <a:cubicBezTo>
                    <a:pt x="162" y="250"/>
                    <a:pt x="162" y="253"/>
                    <a:pt x="165" y="256"/>
                  </a:cubicBezTo>
                  <a:cubicBezTo>
                    <a:pt x="168" y="258"/>
                    <a:pt x="168" y="260"/>
                    <a:pt x="168" y="262"/>
                  </a:cubicBezTo>
                  <a:cubicBezTo>
                    <a:pt x="168" y="263"/>
                    <a:pt x="160" y="263"/>
                    <a:pt x="158" y="261"/>
                  </a:cubicBezTo>
                  <a:cubicBezTo>
                    <a:pt x="157" y="260"/>
                    <a:pt x="152" y="259"/>
                    <a:pt x="150" y="259"/>
                  </a:cubicBezTo>
                  <a:cubicBezTo>
                    <a:pt x="148" y="260"/>
                    <a:pt x="143" y="254"/>
                    <a:pt x="141" y="254"/>
                  </a:cubicBezTo>
                  <a:cubicBezTo>
                    <a:pt x="138" y="254"/>
                    <a:pt x="137" y="257"/>
                    <a:pt x="136" y="258"/>
                  </a:cubicBezTo>
                  <a:cubicBezTo>
                    <a:pt x="135" y="260"/>
                    <a:pt x="137" y="260"/>
                    <a:pt x="138" y="263"/>
                  </a:cubicBezTo>
                  <a:cubicBezTo>
                    <a:pt x="140" y="266"/>
                    <a:pt x="144" y="266"/>
                    <a:pt x="146" y="266"/>
                  </a:cubicBezTo>
                  <a:cubicBezTo>
                    <a:pt x="148" y="266"/>
                    <a:pt x="148" y="269"/>
                    <a:pt x="147" y="271"/>
                  </a:cubicBezTo>
                  <a:cubicBezTo>
                    <a:pt x="146" y="272"/>
                    <a:pt x="142" y="273"/>
                    <a:pt x="141" y="272"/>
                  </a:cubicBezTo>
                  <a:cubicBezTo>
                    <a:pt x="140" y="270"/>
                    <a:pt x="135" y="272"/>
                    <a:pt x="135" y="270"/>
                  </a:cubicBezTo>
                  <a:cubicBezTo>
                    <a:pt x="134" y="268"/>
                    <a:pt x="131" y="265"/>
                    <a:pt x="127" y="266"/>
                  </a:cubicBezTo>
                  <a:cubicBezTo>
                    <a:pt x="123" y="266"/>
                    <a:pt x="123" y="264"/>
                    <a:pt x="123" y="261"/>
                  </a:cubicBezTo>
                  <a:cubicBezTo>
                    <a:pt x="123" y="258"/>
                    <a:pt x="121" y="256"/>
                    <a:pt x="121" y="255"/>
                  </a:cubicBezTo>
                  <a:cubicBezTo>
                    <a:pt x="121" y="254"/>
                    <a:pt x="119" y="251"/>
                    <a:pt x="121" y="250"/>
                  </a:cubicBezTo>
                  <a:cubicBezTo>
                    <a:pt x="123" y="249"/>
                    <a:pt x="122" y="247"/>
                    <a:pt x="122" y="245"/>
                  </a:cubicBezTo>
                  <a:cubicBezTo>
                    <a:pt x="122" y="243"/>
                    <a:pt x="119" y="240"/>
                    <a:pt x="116" y="240"/>
                  </a:cubicBezTo>
                  <a:cubicBezTo>
                    <a:pt x="113" y="240"/>
                    <a:pt x="113" y="237"/>
                    <a:pt x="111" y="237"/>
                  </a:cubicBezTo>
                  <a:cubicBezTo>
                    <a:pt x="108" y="236"/>
                    <a:pt x="103" y="232"/>
                    <a:pt x="103" y="230"/>
                  </a:cubicBezTo>
                  <a:cubicBezTo>
                    <a:pt x="103" y="228"/>
                    <a:pt x="99" y="228"/>
                    <a:pt x="100" y="227"/>
                  </a:cubicBezTo>
                  <a:cubicBezTo>
                    <a:pt x="101" y="227"/>
                    <a:pt x="104" y="228"/>
                    <a:pt x="107" y="230"/>
                  </a:cubicBezTo>
                  <a:cubicBezTo>
                    <a:pt x="109" y="232"/>
                    <a:pt x="112" y="234"/>
                    <a:pt x="118" y="235"/>
                  </a:cubicBezTo>
                  <a:cubicBezTo>
                    <a:pt x="123" y="235"/>
                    <a:pt x="126" y="238"/>
                    <a:pt x="132" y="239"/>
                  </a:cubicBezTo>
                  <a:cubicBezTo>
                    <a:pt x="138" y="240"/>
                    <a:pt x="142" y="241"/>
                    <a:pt x="151" y="242"/>
                  </a:cubicBezTo>
                  <a:cubicBezTo>
                    <a:pt x="160" y="243"/>
                    <a:pt x="171" y="234"/>
                    <a:pt x="174" y="232"/>
                  </a:cubicBezTo>
                  <a:cubicBezTo>
                    <a:pt x="176" y="229"/>
                    <a:pt x="173" y="224"/>
                    <a:pt x="173" y="222"/>
                  </a:cubicBezTo>
                  <a:cubicBezTo>
                    <a:pt x="173" y="220"/>
                    <a:pt x="169" y="220"/>
                    <a:pt x="169" y="219"/>
                  </a:cubicBezTo>
                  <a:cubicBezTo>
                    <a:pt x="168" y="217"/>
                    <a:pt x="165" y="215"/>
                    <a:pt x="162" y="215"/>
                  </a:cubicBezTo>
                  <a:cubicBezTo>
                    <a:pt x="158" y="215"/>
                    <a:pt x="158" y="211"/>
                    <a:pt x="155" y="211"/>
                  </a:cubicBezTo>
                  <a:cubicBezTo>
                    <a:pt x="152" y="211"/>
                    <a:pt x="151" y="210"/>
                    <a:pt x="143" y="205"/>
                  </a:cubicBezTo>
                  <a:cubicBezTo>
                    <a:pt x="136" y="200"/>
                    <a:pt x="126" y="197"/>
                    <a:pt x="125" y="198"/>
                  </a:cubicBezTo>
                  <a:cubicBezTo>
                    <a:pt x="123" y="199"/>
                    <a:pt x="122" y="199"/>
                    <a:pt x="121" y="197"/>
                  </a:cubicBezTo>
                  <a:cubicBezTo>
                    <a:pt x="119" y="195"/>
                    <a:pt x="117" y="196"/>
                    <a:pt x="115" y="197"/>
                  </a:cubicBezTo>
                  <a:cubicBezTo>
                    <a:pt x="113" y="199"/>
                    <a:pt x="111" y="196"/>
                    <a:pt x="107" y="197"/>
                  </a:cubicBezTo>
                  <a:cubicBezTo>
                    <a:pt x="104" y="198"/>
                    <a:pt x="102" y="195"/>
                    <a:pt x="103" y="194"/>
                  </a:cubicBezTo>
                  <a:cubicBezTo>
                    <a:pt x="104" y="193"/>
                    <a:pt x="109" y="194"/>
                    <a:pt x="109" y="192"/>
                  </a:cubicBezTo>
                  <a:cubicBezTo>
                    <a:pt x="109" y="190"/>
                    <a:pt x="107" y="192"/>
                    <a:pt x="103" y="190"/>
                  </a:cubicBezTo>
                  <a:cubicBezTo>
                    <a:pt x="100" y="188"/>
                    <a:pt x="98" y="189"/>
                    <a:pt x="98" y="191"/>
                  </a:cubicBezTo>
                  <a:cubicBezTo>
                    <a:pt x="97" y="193"/>
                    <a:pt x="94" y="192"/>
                    <a:pt x="93" y="191"/>
                  </a:cubicBezTo>
                  <a:cubicBezTo>
                    <a:pt x="93" y="191"/>
                    <a:pt x="92" y="191"/>
                    <a:pt x="92" y="190"/>
                  </a:cubicBezTo>
                  <a:cubicBezTo>
                    <a:pt x="92" y="193"/>
                    <a:pt x="90" y="194"/>
                    <a:pt x="88" y="193"/>
                  </a:cubicBezTo>
                  <a:cubicBezTo>
                    <a:pt x="86" y="193"/>
                    <a:pt x="84" y="196"/>
                    <a:pt x="82" y="196"/>
                  </a:cubicBezTo>
                  <a:cubicBezTo>
                    <a:pt x="79" y="196"/>
                    <a:pt x="77" y="199"/>
                    <a:pt x="76" y="201"/>
                  </a:cubicBezTo>
                  <a:cubicBezTo>
                    <a:pt x="76" y="203"/>
                    <a:pt x="73" y="202"/>
                    <a:pt x="73" y="204"/>
                  </a:cubicBezTo>
                  <a:cubicBezTo>
                    <a:pt x="73" y="205"/>
                    <a:pt x="73" y="206"/>
                    <a:pt x="72" y="208"/>
                  </a:cubicBezTo>
                  <a:cubicBezTo>
                    <a:pt x="71" y="209"/>
                    <a:pt x="72" y="210"/>
                    <a:pt x="73" y="212"/>
                  </a:cubicBezTo>
                  <a:cubicBezTo>
                    <a:pt x="74" y="215"/>
                    <a:pt x="77" y="215"/>
                    <a:pt x="78" y="215"/>
                  </a:cubicBezTo>
                  <a:cubicBezTo>
                    <a:pt x="79" y="216"/>
                    <a:pt x="84" y="220"/>
                    <a:pt x="84" y="221"/>
                  </a:cubicBezTo>
                  <a:cubicBezTo>
                    <a:pt x="84" y="223"/>
                    <a:pt x="80" y="226"/>
                    <a:pt x="79" y="227"/>
                  </a:cubicBezTo>
                  <a:cubicBezTo>
                    <a:pt x="77" y="228"/>
                    <a:pt x="75" y="230"/>
                    <a:pt x="76" y="232"/>
                  </a:cubicBezTo>
                  <a:cubicBezTo>
                    <a:pt x="77" y="233"/>
                    <a:pt x="81" y="239"/>
                    <a:pt x="84" y="244"/>
                  </a:cubicBezTo>
                  <a:cubicBezTo>
                    <a:pt x="87" y="249"/>
                    <a:pt x="83" y="247"/>
                    <a:pt x="81" y="249"/>
                  </a:cubicBezTo>
                  <a:cubicBezTo>
                    <a:pt x="80" y="251"/>
                    <a:pt x="82" y="254"/>
                    <a:pt x="82" y="255"/>
                  </a:cubicBezTo>
                  <a:cubicBezTo>
                    <a:pt x="83" y="256"/>
                    <a:pt x="80" y="256"/>
                    <a:pt x="81" y="257"/>
                  </a:cubicBezTo>
                  <a:cubicBezTo>
                    <a:pt x="81" y="259"/>
                    <a:pt x="84" y="259"/>
                    <a:pt x="85" y="260"/>
                  </a:cubicBezTo>
                  <a:cubicBezTo>
                    <a:pt x="85" y="261"/>
                    <a:pt x="82" y="262"/>
                    <a:pt x="83" y="264"/>
                  </a:cubicBezTo>
                  <a:cubicBezTo>
                    <a:pt x="85" y="266"/>
                    <a:pt x="87" y="266"/>
                    <a:pt x="88" y="268"/>
                  </a:cubicBezTo>
                  <a:cubicBezTo>
                    <a:pt x="88" y="271"/>
                    <a:pt x="82" y="271"/>
                    <a:pt x="83" y="273"/>
                  </a:cubicBezTo>
                  <a:cubicBezTo>
                    <a:pt x="83" y="275"/>
                    <a:pt x="90" y="277"/>
                    <a:pt x="93" y="281"/>
                  </a:cubicBezTo>
                  <a:cubicBezTo>
                    <a:pt x="96" y="284"/>
                    <a:pt x="96" y="285"/>
                    <a:pt x="95" y="287"/>
                  </a:cubicBezTo>
                  <a:cubicBezTo>
                    <a:pt x="94" y="291"/>
                    <a:pt x="85" y="294"/>
                    <a:pt x="83" y="298"/>
                  </a:cubicBezTo>
                  <a:cubicBezTo>
                    <a:pt x="81" y="303"/>
                    <a:pt x="74" y="305"/>
                    <a:pt x="71" y="308"/>
                  </a:cubicBezTo>
                  <a:cubicBezTo>
                    <a:pt x="69" y="310"/>
                    <a:pt x="68" y="312"/>
                    <a:pt x="67" y="313"/>
                  </a:cubicBezTo>
                  <a:cubicBezTo>
                    <a:pt x="68" y="313"/>
                    <a:pt x="70" y="313"/>
                    <a:pt x="70" y="312"/>
                  </a:cubicBezTo>
                  <a:cubicBezTo>
                    <a:pt x="72" y="311"/>
                    <a:pt x="74" y="316"/>
                    <a:pt x="75" y="317"/>
                  </a:cubicBezTo>
                  <a:cubicBezTo>
                    <a:pt x="77" y="319"/>
                    <a:pt x="81" y="317"/>
                    <a:pt x="82" y="319"/>
                  </a:cubicBezTo>
                  <a:cubicBezTo>
                    <a:pt x="84" y="320"/>
                    <a:pt x="81" y="320"/>
                    <a:pt x="79" y="320"/>
                  </a:cubicBezTo>
                  <a:cubicBezTo>
                    <a:pt x="76" y="320"/>
                    <a:pt x="75" y="321"/>
                    <a:pt x="71" y="323"/>
                  </a:cubicBezTo>
                  <a:cubicBezTo>
                    <a:pt x="68" y="324"/>
                    <a:pt x="68" y="325"/>
                    <a:pt x="67" y="326"/>
                  </a:cubicBezTo>
                  <a:cubicBezTo>
                    <a:pt x="69" y="328"/>
                    <a:pt x="66" y="329"/>
                    <a:pt x="65" y="331"/>
                  </a:cubicBezTo>
                  <a:cubicBezTo>
                    <a:pt x="64" y="333"/>
                    <a:pt x="63" y="334"/>
                    <a:pt x="63" y="335"/>
                  </a:cubicBezTo>
                  <a:cubicBezTo>
                    <a:pt x="62" y="337"/>
                    <a:pt x="63" y="338"/>
                    <a:pt x="63" y="340"/>
                  </a:cubicBezTo>
                  <a:cubicBezTo>
                    <a:pt x="63" y="342"/>
                    <a:pt x="64" y="342"/>
                    <a:pt x="65" y="344"/>
                  </a:cubicBezTo>
                  <a:cubicBezTo>
                    <a:pt x="66" y="346"/>
                    <a:pt x="64" y="346"/>
                    <a:pt x="63" y="347"/>
                  </a:cubicBezTo>
                  <a:cubicBezTo>
                    <a:pt x="62" y="348"/>
                    <a:pt x="62" y="350"/>
                    <a:pt x="64" y="351"/>
                  </a:cubicBezTo>
                  <a:cubicBezTo>
                    <a:pt x="65" y="352"/>
                    <a:pt x="65" y="354"/>
                    <a:pt x="65" y="355"/>
                  </a:cubicBezTo>
                  <a:cubicBezTo>
                    <a:pt x="64" y="357"/>
                    <a:pt x="66" y="359"/>
                    <a:pt x="67" y="360"/>
                  </a:cubicBezTo>
                  <a:cubicBezTo>
                    <a:pt x="69" y="361"/>
                    <a:pt x="68" y="365"/>
                    <a:pt x="69" y="366"/>
                  </a:cubicBezTo>
                  <a:cubicBezTo>
                    <a:pt x="71" y="366"/>
                    <a:pt x="72" y="367"/>
                    <a:pt x="74" y="367"/>
                  </a:cubicBezTo>
                  <a:cubicBezTo>
                    <a:pt x="76" y="366"/>
                    <a:pt x="77" y="367"/>
                    <a:pt x="78" y="369"/>
                  </a:cubicBezTo>
                  <a:cubicBezTo>
                    <a:pt x="79" y="370"/>
                    <a:pt x="80" y="370"/>
                    <a:pt x="82" y="369"/>
                  </a:cubicBezTo>
                  <a:cubicBezTo>
                    <a:pt x="84" y="368"/>
                    <a:pt x="89" y="370"/>
                    <a:pt x="90" y="371"/>
                  </a:cubicBezTo>
                  <a:cubicBezTo>
                    <a:pt x="91" y="371"/>
                    <a:pt x="90" y="374"/>
                    <a:pt x="90" y="376"/>
                  </a:cubicBezTo>
                  <a:cubicBezTo>
                    <a:pt x="90" y="378"/>
                    <a:pt x="89" y="381"/>
                    <a:pt x="91" y="382"/>
                  </a:cubicBezTo>
                  <a:cubicBezTo>
                    <a:pt x="93" y="383"/>
                    <a:pt x="93" y="386"/>
                    <a:pt x="95" y="387"/>
                  </a:cubicBezTo>
                  <a:cubicBezTo>
                    <a:pt x="97" y="388"/>
                    <a:pt x="98" y="391"/>
                    <a:pt x="100" y="392"/>
                  </a:cubicBezTo>
                  <a:cubicBezTo>
                    <a:pt x="101" y="392"/>
                    <a:pt x="104" y="394"/>
                    <a:pt x="104" y="396"/>
                  </a:cubicBezTo>
                  <a:cubicBezTo>
                    <a:pt x="104" y="397"/>
                    <a:pt x="102" y="399"/>
                    <a:pt x="100" y="399"/>
                  </a:cubicBezTo>
                  <a:cubicBezTo>
                    <a:pt x="98" y="400"/>
                    <a:pt x="95" y="397"/>
                    <a:pt x="94" y="399"/>
                  </a:cubicBezTo>
                  <a:cubicBezTo>
                    <a:pt x="93" y="400"/>
                    <a:pt x="95" y="402"/>
                    <a:pt x="95" y="406"/>
                  </a:cubicBezTo>
                  <a:cubicBezTo>
                    <a:pt x="96" y="410"/>
                    <a:pt x="97" y="410"/>
                    <a:pt x="99" y="410"/>
                  </a:cubicBezTo>
                  <a:cubicBezTo>
                    <a:pt x="101" y="410"/>
                    <a:pt x="101" y="409"/>
                    <a:pt x="103" y="408"/>
                  </a:cubicBezTo>
                  <a:cubicBezTo>
                    <a:pt x="104" y="408"/>
                    <a:pt x="107" y="409"/>
                    <a:pt x="108" y="408"/>
                  </a:cubicBezTo>
                  <a:cubicBezTo>
                    <a:pt x="109" y="408"/>
                    <a:pt x="114" y="407"/>
                    <a:pt x="115" y="409"/>
                  </a:cubicBezTo>
                  <a:cubicBezTo>
                    <a:pt x="115" y="410"/>
                    <a:pt x="116" y="414"/>
                    <a:pt x="116" y="415"/>
                  </a:cubicBezTo>
                  <a:cubicBezTo>
                    <a:pt x="115" y="416"/>
                    <a:pt x="117" y="418"/>
                    <a:pt x="117" y="419"/>
                  </a:cubicBezTo>
                  <a:cubicBezTo>
                    <a:pt x="118" y="421"/>
                    <a:pt x="122" y="420"/>
                    <a:pt x="123" y="421"/>
                  </a:cubicBezTo>
                  <a:cubicBezTo>
                    <a:pt x="125" y="421"/>
                    <a:pt x="127" y="425"/>
                    <a:pt x="127" y="427"/>
                  </a:cubicBezTo>
                  <a:cubicBezTo>
                    <a:pt x="126" y="429"/>
                    <a:pt x="129" y="429"/>
                    <a:pt x="130" y="429"/>
                  </a:cubicBezTo>
                  <a:cubicBezTo>
                    <a:pt x="131" y="428"/>
                    <a:pt x="132" y="430"/>
                    <a:pt x="134" y="430"/>
                  </a:cubicBezTo>
                  <a:cubicBezTo>
                    <a:pt x="135" y="431"/>
                    <a:pt x="137" y="431"/>
                    <a:pt x="138" y="430"/>
                  </a:cubicBezTo>
                  <a:cubicBezTo>
                    <a:pt x="139" y="429"/>
                    <a:pt x="142" y="429"/>
                    <a:pt x="142" y="430"/>
                  </a:cubicBezTo>
                  <a:cubicBezTo>
                    <a:pt x="143" y="431"/>
                    <a:pt x="146" y="433"/>
                    <a:pt x="146" y="434"/>
                  </a:cubicBezTo>
                  <a:cubicBezTo>
                    <a:pt x="146" y="435"/>
                    <a:pt x="150" y="434"/>
                    <a:pt x="153" y="435"/>
                  </a:cubicBezTo>
                  <a:cubicBezTo>
                    <a:pt x="155" y="436"/>
                    <a:pt x="157" y="436"/>
                    <a:pt x="159" y="437"/>
                  </a:cubicBezTo>
                  <a:cubicBezTo>
                    <a:pt x="162" y="438"/>
                    <a:pt x="164" y="438"/>
                    <a:pt x="164" y="440"/>
                  </a:cubicBezTo>
                  <a:cubicBezTo>
                    <a:pt x="164" y="441"/>
                    <a:pt x="162" y="442"/>
                    <a:pt x="162" y="443"/>
                  </a:cubicBezTo>
                  <a:cubicBezTo>
                    <a:pt x="162" y="444"/>
                    <a:pt x="164" y="444"/>
                    <a:pt x="164" y="445"/>
                  </a:cubicBezTo>
                  <a:cubicBezTo>
                    <a:pt x="164" y="447"/>
                    <a:pt x="161" y="447"/>
                    <a:pt x="161" y="447"/>
                  </a:cubicBezTo>
                  <a:cubicBezTo>
                    <a:pt x="160" y="448"/>
                    <a:pt x="162" y="450"/>
                    <a:pt x="163" y="450"/>
                  </a:cubicBezTo>
                  <a:cubicBezTo>
                    <a:pt x="163" y="451"/>
                    <a:pt x="161" y="454"/>
                    <a:pt x="161" y="455"/>
                  </a:cubicBezTo>
                  <a:cubicBezTo>
                    <a:pt x="161" y="456"/>
                    <a:pt x="156" y="455"/>
                    <a:pt x="155" y="455"/>
                  </a:cubicBezTo>
                  <a:cubicBezTo>
                    <a:pt x="153" y="455"/>
                    <a:pt x="150" y="459"/>
                    <a:pt x="148" y="459"/>
                  </a:cubicBezTo>
                  <a:cubicBezTo>
                    <a:pt x="147" y="460"/>
                    <a:pt x="148" y="462"/>
                    <a:pt x="148" y="463"/>
                  </a:cubicBezTo>
                  <a:cubicBezTo>
                    <a:pt x="152" y="462"/>
                    <a:pt x="156" y="462"/>
                    <a:pt x="156" y="463"/>
                  </a:cubicBezTo>
                  <a:cubicBezTo>
                    <a:pt x="157" y="464"/>
                    <a:pt x="148" y="468"/>
                    <a:pt x="146" y="469"/>
                  </a:cubicBezTo>
                  <a:cubicBezTo>
                    <a:pt x="145" y="469"/>
                    <a:pt x="150" y="472"/>
                    <a:pt x="149" y="473"/>
                  </a:cubicBezTo>
                  <a:cubicBezTo>
                    <a:pt x="149" y="475"/>
                    <a:pt x="144" y="475"/>
                    <a:pt x="145" y="478"/>
                  </a:cubicBezTo>
                  <a:cubicBezTo>
                    <a:pt x="145" y="481"/>
                    <a:pt x="143" y="481"/>
                    <a:pt x="140" y="481"/>
                  </a:cubicBezTo>
                  <a:cubicBezTo>
                    <a:pt x="138" y="481"/>
                    <a:pt x="137" y="483"/>
                    <a:pt x="138" y="483"/>
                  </a:cubicBezTo>
                  <a:cubicBezTo>
                    <a:pt x="139" y="484"/>
                    <a:pt x="139" y="487"/>
                    <a:pt x="144" y="488"/>
                  </a:cubicBezTo>
                  <a:cubicBezTo>
                    <a:pt x="150" y="490"/>
                    <a:pt x="155" y="495"/>
                    <a:pt x="159" y="499"/>
                  </a:cubicBezTo>
                  <a:cubicBezTo>
                    <a:pt x="160" y="500"/>
                    <a:pt x="161" y="500"/>
                    <a:pt x="161" y="501"/>
                  </a:cubicBezTo>
                  <a:cubicBezTo>
                    <a:pt x="163" y="500"/>
                    <a:pt x="164" y="500"/>
                    <a:pt x="165" y="500"/>
                  </a:cubicBezTo>
                  <a:cubicBezTo>
                    <a:pt x="167" y="499"/>
                    <a:pt x="172" y="501"/>
                    <a:pt x="174" y="502"/>
                  </a:cubicBezTo>
                  <a:cubicBezTo>
                    <a:pt x="177" y="504"/>
                    <a:pt x="186" y="502"/>
                    <a:pt x="187" y="503"/>
                  </a:cubicBezTo>
                  <a:cubicBezTo>
                    <a:pt x="188" y="505"/>
                    <a:pt x="190" y="507"/>
                    <a:pt x="192" y="507"/>
                  </a:cubicBezTo>
                  <a:cubicBezTo>
                    <a:pt x="193" y="507"/>
                    <a:pt x="195" y="510"/>
                    <a:pt x="197" y="509"/>
                  </a:cubicBezTo>
                  <a:cubicBezTo>
                    <a:pt x="198" y="508"/>
                    <a:pt x="203" y="508"/>
                    <a:pt x="205" y="508"/>
                  </a:cubicBezTo>
                  <a:cubicBezTo>
                    <a:pt x="206" y="508"/>
                    <a:pt x="206" y="509"/>
                    <a:pt x="208" y="509"/>
                  </a:cubicBezTo>
                  <a:cubicBezTo>
                    <a:pt x="209" y="509"/>
                    <a:pt x="209" y="514"/>
                    <a:pt x="210" y="514"/>
                  </a:cubicBezTo>
                  <a:cubicBezTo>
                    <a:pt x="211" y="514"/>
                    <a:pt x="215" y="517"/>
                    <a:pt x="218" y="518"/>
                  </a:cubicBezTo>
                  <a:cubicBezTo>
                    <a:pt x="220" y="518"/>
                    <a:pt x="223" y="522"/>
                    <a:pt x="224" y="522"/>
                  </a:cubicBezTo>
                  <a:cubicBezTo>
                    <a:pt x="225" y="522"/>
                    <a:pt x="227" y="524"/>
                    <a:pt x="227" y="522"/>
                  </a:cubicBezTo>
                  <a:cubicBezTo>
                    <a:pt x="228" y="520"/>
                    <a:pt x="231" y="521"/>
                    <a:pt x="232" y="518"/>
                  </a:cubicBezTo>
                  <a:cubicBezTo>
                    <a:pt x="228" y="513"/>
                    <a:pt x="223" y="507"/>
                    <a:pt x="223" y="504"/>
                  </a:cubicBezTo>
                  <a:cubicBezTo>
                    <a:pt x="223" y="500"/>
                    <a:pt x="225" y="497"/>
                    <a:pt x="220" y="493"/>
                  </a:cubicBezTo>
                  <a:cubicBezTo>
                    <a:pt x="215" y="489"/>
                    <a:pt x="221" y="486"/>
                    <a:pt x="224" y="482"/>
                  </a:cubicBezTo>
                  <a:cubicBezTo>
                    <a:pt x="227" y="478"/>
                    <a:pt x="234" y="476"/>
                    <a:pt x="238" y="473"/>
                  </a:cubicBezTo>
                  <a:cubicBezTo>
                    <a:pt x="238" y="472"/>
                    <a:pt x="237" y="472"/>
                    <a:pt x="236" y="471"/>
                  </a:cubicBezTo>
                  <a:cubicBezTo>
                    <a:pt x="233" y="470"/>
                    <a:pt x="232" y="468"/>
                    <a:pt x="234" y="468"/>
                  </a:cubicBezTo>
                  <a:cubicBezTo>
                    <a:pt x="237" y="467"/>
                    <a:pt x="235" y="466"/>
                    <a:pt x="233" y="463"/>
                  </a:cubicBezTo>
                  <a:cubicBezTo>
                    <a:pt x="230" y="460"/>
                    <a:pt x="229" y="457"/>
                    <a:pt x="228" y="457"/>
                  </a:cubicBezTo>
                  <a:cubicBezTo>
                    <a:pt x="227" y="457"/>
                    <a:pt x="224" y="457"/>
                    <a:pt x="222" y="457"/>
                  </a:cubicBezTo>
                  <a:cubicBezTo>
                    <a:pt x="220" y="458"/>
                    <a:pt x="221" y="456"/>
                    <a:pt x="221" y="453"/>
                  </a:cubicBezTo>
                  <a:cubicBezTo>
                    <a:pt x="221" y="451"/>
                    <a:pt x="217" y="451"/>
                    <a:pt x="216" y="450"/>
                  </a:cubicBezTo>
                  <a:cubicBezTo>
                    <a:pt x="216" y="449"/>
                    <a:pt x="217" y="445"/>
                    <a:pt x="218" y="445"/>
                  </a:cubicBezTo>
                  <a:cubicBezTo>
                    <a:pt x="219" y="445"/>
                    <a:pt x="221" y="444"/>
                    <a:pt x="221" y="442"/>
                  </a:cubicBezTo>
                  <a:cubicBezTo>
                    <a:pt x="221" y="441"/>
                    <a:pt x="217" y="441"/>
                    <a:pt x="218" y="439"/>
                  </a:cubicBezTo>
                  <a:cubicBezTo>
                    <a:pt x="220" y="436"/>
                    <a:pt x="223" y="436"/>
                    <a:pt x="223" y="434"/>
                  </a:cubicBezTo>
                  <a:cubicBezTo>
                    <a:pt x="223" y="431"/>
                    <a:pt x="225" y="429"/>
                    <a:pt x="227" y="431"/>
                  </a:cubicBezTo>
                  <a:cubicBezTo>
                    <a:pt x="230" y="432"/>
                    <a:pt x="231" y="437"/>
                    <a:pt x="234" y="436"/>
                  </a:cubicBezTo>
                  <a:cubicBezTo>
                    <a:pt x="237" y="435"/>
                    <a:pt x="235" y="432"/>
                    <a:pt x="234" y="431"/>
                  </a:cubicBezTo>
                  <a:cubicBezTo>
                    <a:pt x="234" y="430"/>
                    <a:pt x="233" y="427"/>
                    <a:pt x="237" y="427"/>
                  </a:cubicBezTo>
                  <a:cubicBezTo>
                    <a:pt x="240" y="426"/>
                    <a:pt x="238" y="423"/>
                    <a:pt x="241" y="423"/>
                  </a:cubicBezTo>
                  <a:cubicBezTo>
                    <a:pt x="243" y="423"/>
                    <a:pt x="248" y="420"/>
                    <a:pt x="249" y="419"/>
                  </a:cubicBezTo>
                  <a:cubicBezTo>
                    <a:pt x="251" y="418"/>
                    <a:pt x="254" y="416"/>
                    <a:pt x="255" y="417"/>
                  </a:cubicBezTo>
                  <a:cubicBezTo>
                    <a:pt x="257" y="418"/>
                    <a:pt x="259" y="420"/>
                    <a:pt x="260" y="417"/>
                  </a:cubicBezTo>
                  <a:cubicBezTo>
                    <a:pt x="261" y="415"/>
                    <a:pt x="265" y="416"/>
                    <a:pt x="265" y="417"/>
                  </a:cubicBezTo>
                  <a:cubicBezTo>
                    <a:pt x="266" y="419"/>
                    <a:pt x="273" y="419"/>
                    <a:pt x="275" y="420"/>
                  </a:cubicBezTo>
                  <a:cubicBezTo>
                    <a:pt x="277" y="421"/>
                    <a:pt x="281" y="424"/>
                    <a:pt x="281" y="426"/>
                  </a:cubicBezTo>
                  <a:cubicBezTo>
                    <a:pt x="281" y="427"/>
                    <a:pt x="284" y="429"/>
                    <a:pt x="284" y="427"/>
                  </a:cubicBezTo>
                  <a:cubicBezTo>
                    <a:pt x="284" y="424"/>
                    <a:pt x="285" y="425"/>
                    <a:pt x="288" y="427"/>
                  </a:cubicBezTo>
                  <a:cubicBezTo>
                    <a:pt x="291" y="429"/>
                    <a:pt x="295" y="428"/>
                    <a:pt x="296" y="426"/>
                  </a:cubicBezTo>
                  <a:cubicBezTo>
                    <a:pt x="296" y="424"/>
                    <a:pt x="302" y="422"/>
                    <a:pt x="304" y="424"/>
                  </a:cubicBezTo>
                  <a:cubicBezTo>
                    <a:pt x="305" y="425"/>
                    <a:pt x="306" y="426"/>
                    <a:pt x="308" y="424"/>
                  </a:cubicBezTo>
                  <a:cubicBezTo>
                    <a:pt x="310" y="422"/>
                    <a:pt x="315" y="422"/>
                    <a:pt x="316" y="424"/>
                  </a:cubicBezTo>
                  <a:cubicBezTo>
                    <a:pt x="317" y="426"/>
                    <a:pt x="319" y="427"/>
                    <a:pt x="321" y="427"/>
                  </a:cubicBezTo>
                  <a:cubicBezTo>
                    <a:pt x="324" y="427"/>
                    <a:pt x="324" y="430"/>
                    <a:pt x="325" y="429"/>
                  </a:cubicBezTo>
                  <a:cubicBezTo>
                    <a:pt x="327" y="429"/>
                    <a:pt x="326" y="425"/>
                    <a:pt x="328" y="425"/>
                  </a:cubicBezTo>
                  <a:cubicBezTo>
                    <a:pt x="330" y="426"/>
                    <a:pt x="331" y="428"/>
                    <a:pt x="334" y="428"/>
                  </a:cubicBezTo>
                  <a:cubicBezTo>
                    <a:pt x="337" y="428"/>
                    <a:pt x="339" y="427"/>
                    <a:pt x="339" y="425"/>
                  </a:cubicBezTo>
                  <a:cubicBezTo>
                    <a:pt x="339" y="423"/>
                    <a:pt x="339" y="419"/>
                    <a:pt x="337" y="419"/>
                  </a:cubicBezTo>
                  <a:cubicBezTo>
                    <a:pt x="335" y="419"/>
                    <a:pt x="334" y="417"/>
                    <a:pt x="331" y="417"/>
                  </a:cubicBezTo>
                  <a:cubicBezTo>
                    <a:pt x="329" y="417"/>
                    <a:pt x="327" y="414"/>
                    <a:pt x="329" y="413"/>
                  </a:cubicBezTo>
                  <a:cubicBezTo>
                    <a:pt x="331" y="412"/>
                    <a:pt x="335" y="411"/>
                    <a:pt x="334" y="409"/>
                  </a:cubicBezTo>
                  <a:cubicBezTo>
                    <a:pt x="334" y="407"/>
                    <a:pt x="333" y="404"/>
                    <a:pt x="336" y="403"/>
                  </a:cubicBezTo>
                  <a:cubicBezTo>
                    <a:pt x="339" y="403"/>
                    <a:pt x="345" y="403"/>
                    <a:pt x="344" y="402"/>
                  </a:cubicBezTo>
                  <a:cubicBezTo>
                    <a:pt x="344" y="401"/>
                    <a:pt x="338" y="400"/>
                    <a:pt x="337" y="398"/>
                  </a:cubicBezTo>
                  <a:cubicBezTo>
                    <a:pt x="336" y="396"/>
                    <a:pt x="336" y="392"/>
                    <a:pt x="337" y="391"/>
                  </a:cubicBezTo>
                  <a:cubicBezTo>
                    <a:pt x="338" y="391"/>
                    <a:pt x="341" y="392"/>
                    <a:pt x="344" y="391"/>
                  </a:cubicBezTo>
                  <a:cubicBezTo>
                    <a:pt x="346" y="390"/>
                    <a:pt x="350" y="392"/>
                    <a:pt x="353" y="390"/>
                  </a:cubicBezTo>
                  <a:cubicBezTo>
                    <a:pt x="356" y="388"/>
                    <a:pt x="362" y="388"/>
                    <a:pt x="365" y="388"/>
                  </a:cubicBezTo>
                  <a:cubicBezTo>
                    <a:pt x="369" y="388"/>
                    <a:pt x="371" y="385"/>
                    <a:pt x="374" y="385"/>
                  </a:cubicBezTo>
                  <a:cubicBezTo>
                    <a:pt x="376" y="385"/>
                    <a:pt x="383" y="384"/>
                    <a:pt x="385" y="383"/>
                  </a:cubicBezTo>
                  <a:cubicBezTo>
                    <a:pt x="387" y="382"/>
                    <a:pt x="396" y="381"/>
                    <a:pt x="397" y="379"/>
                  </a:cubicBezTo>
                  <a:cubicBezTo>
                    <a:pt x="397" y="377"/>
                    <a:pt x="405" y="376"/>
                    <a:pt x="407" y="377"/>
                  </a:cubicBezTo>
                  <a:cubicBezTo>
                    <a:pt x="409" y="378"/>
                    <a:pt x="411" y="378"/>
                    <a:pt x="413" y="378"/>
                  </a:cubicBezTo>
                  <a:cubicBezTo>
                    <a:pt x="415" y="377"/>
                    <a:pt x="418" y="379"/>
                    <a:pt x="418" y="381"/>
                  </a:cubicBezTo>
                  <a:cubicBezTo>
                    <a:pt x="418" y="383"/>
                    <a:pt x="420" y="385"/>
                    <a:pt x="420" y="386"/>
                  </a:cubicBezTo>
                  <a:cubicBezTo>
                    <a:pt x="419" y="388"/>
                    <a:pt x="418" y="389"/>
                    <a:pt x="419" y="390"/>
                  </a:cubicBezTo>
                  <a:cubicBezTo>
                    <a:pt x="420" y="391"/>
                    <a:pt x="425" y="390"/>
                    <a:pt x="426" y="389"/>
                  </a:cubicBezTo>
                  <a:cubicBezTo>
                    <a:pt x="427" y="387"/>
                    <a:pt x="429" y="389"/>
                    <a:pt x="429" y="391"/>
                  </a:cubicBezTo>
                  <a:cubicBezTo>
                    <a:pt x="429" y="392"/>
                    <a:pt x="431" y="393"/>
                    <a:pt x="431" y="391"/>
                  </a:cubicBezTo>
                  <a:cubicBezTo>
                    <a:pt x="431" y="389"/>
                    <a:pt x="434" y="391"/>
                    <a:pt x="435" y="392"/>
                  </a:cubicBezTo>
                  <a:cubicBezTo>
                    <a:pt x="436" y="393"/>
                    <a:pt x="439" y="390"/>
                    <a:pt x="439" y="392"/>
                  </a:cubicBezTo>
                  <a:cubicBezTo>
                    <a:pt x="439" y="394"/>
                    <a:pt x="434" y="395"/>
                    <a:pt x="436" y="397"/>
                  </a:cubicBezTo>
                  <a:cubicBezTo>
                    <a:pt x="439" y="399"/>
                    <a:pt x="440" y="395"/>
                    <a:pt x="443" y="396"/>
                  </a:cubicBezTo>
                  <a:cubicBezTo>
                    <a:pt x="445" y="397"/>
                    <a:pt x="449" y="393"/>
                    <a:pt x="451" y="392"/>
                  </a:cubicBezTo>
                  <a:cubicBezTo>
                    <a:pt x="454" y="392"/>
                    <a:pt x="456" y="389"/>
                    <a:pt x="459" y="388"/>
                  </a:cubicBezTo>
                  <a:cubicBezTo>
                    <a:pt x="461" y="387"/>
                    <a:pt x="465" y="387"/>
                    <a:pt x="464" y="389"/>
                  </a:cubicBezTo>
                  <a:cubicBezTo>
                    <a:pt x="463" y="390"/>
                    <a:pt x="461" y="393"/>
                    <a:pt x="466" y="395"/>
                  </a:cubicBezTo>
                  <a:cubicBezTo>
                    <a:pt x="472" y="397"/>
                    <a:pt x="478" y="407"/>
                    <a:pt x="481" y="412"/>
                  </a:cubicBezTo>
                  <a:cubicBezTo>
                    <a:pt x="484" y="417"/>
                    <a:pt x="488" y="427"/>
                    <a:pt x="489" y="427"/>
                  </a:cubicBezTo>
                  <a:cubicBezTo>
                    <a:pt x="491" y="427"/>
                    <a:pt x="492" y="422"/>
                    <a:pt x="494" y="422"/>
                  </a:cubicBezTo>
                  <a:cubicBezTo>
                    <a:pt x="496" y="421"/>
                    <a:pt x="498" y="426"/>
                    <a:pt x="500" y="426"/>
                  </a:cubicBezTo>
                  <a:cubicBezTo>
                    <a:pt x="503" y="427"/>
                    <a:pt x="506" y="428"/>
                    <a:pt x="508" y="427"/>
                  </a:cubicBezTo>
                  <a:cubicBezTo>
                    <a:pt x="510" y="427"/>
                    <a:pt x="515" y="424"/>
                    <a:pt x="516" y="425"/>
                  </a:cubicBezTo>
                  <a:cubicBezTo>
                    <a:pt x="518" y="426"/>
                    <a:pt x="520" y="426"/>
                    <a:pt x="521" y="429"/>
                  </a:cubicBezTo>
                  <a:cubicBezTo>
                    <a:pt x="523" y="433"/>
                    <a:pt x="525" y="433"/>
                    <a:pt x="526" y="433"/>
                  </a:cubicBezTo>
                  <a:cubicBezTo>
                    <a:pt x="528" y="433"/>
                    <a:pt x="528" y="435"/>
                    <a:pt x="528" y="436"/>
                  </a:cubicBezTo>
                  <a:cubicBezTo>
                    <a:pt x="528" y="438"/>
                    <a:pt x="531" y="440"/>
                    <a:pt x="532" y="440"/>
                  </a:cubicBezTo>
                  <a:cubicBezTo>
                    <a:pt x="534" y="440"/>
                    <a:pt x="537" y="439"/>
                    <a:pt x="539" y="439"/>
                  </a:cubicBezTo>
                  <a:cubicBezTo>
                    <a:pt x="540" y="438"/>
                    <a:pt x="541" y="437"/>
                    <a:pt x="541" y="439"/>
                  </a:cubicBezTo>
                  <a:cubicBezTo>
                    <a:pt x="542" y="440"/>
                    <a:pt x="544" y="443"/>
                    <a:pt x="545" y="443"/>
                  </a:cubicBezTo>
                  <a:cubicBezTo>
                    <a:pt x="547" y="443"/>
                    <a:pt x="549" y="444"/>
                    <a:pt x="550" y="443"/>
                  </a:cubicBezTo>
                  <a:cubicBezTo>
                    <a:pt x="550" y="442"/>
                    <a:pt x="554" y="441"/>
                    <a:pt x="555" y="441"/>
                  </a:cubicBezTo>
                  <a:cubicBezTo>
                    <a:pt x="557" y="441"/>
                    <a:pt x="562" y="440"/>
                    <a:pt x="563" y="438"/>
                  </a:cubicBezTo>
                  <a:cubicBezTo>
                    <a:pt x="564" y="435"/>
                    <a:pt x="568" y="435"/>
                    <a:pt x="569" y="434"/>
                  </a:cubicBezTo>
                  <a:cubicBezTo>
                    <a:pt x="570" y="433"/>
                    <a:pt x="573" y="432"/>
                    <a:pt x="574" y="430"/>
                  </a:cubicBezTo>
                  <a:cubicBezTo>
                    <a:pt x="575" y="429"/>
                    <a:pt x="579" y="429"/>
                    <a:pt x="579" y="428"/>
                  </a:cubicBezTo>
                  <a:cubicBezTo>
                    <a:pt x="580" y="427"/>
                    <a:pt x="583" y="427"/>
                    <a:pt x="585" y="427"/>
                  </a:cubicBezTo>
                  <a:cubicBezTo>
                    <a:pt x="587" y="428"/>
                    <a:pt x="595" y="429"/>
                    <a:pt x="596" y="429"/>
                  </a:cubicBezTo>
                  <a:cubicBezTo>
                    <a:pt x="598" y="429"/>
                    <a:pt x="598" y="433"/>
                    <a:pt x="599" y="434"/>
                  </a:cubicBezTo>
                  <a:cubicBezTo>
                    <a:pt x="600" y="434"/>
                    <a:pt x="604" y="437"/>
                    <a:pt x="606" y="436"/>
                  </a:cubicBezTo>
                  <a:cubicBezTo>
                    <a:pt x="607" y="435"/>
                    <a:pt x="610" y="434"/>
                    <a:pt x="612" y="436"/>
                  </a:cubicBezTo>
                  <a:cubicBezTo>
                    <a:pt x="614" y="437"/>
                    <a:pt x="617" y="439"/>
                    <a:pt x="618" y="437"/>
                  </a:cubicBezTo>
                  <a:cubicBezTo>
                    <a:pt x="619" y="436"/>
                    <a:pt x="624" y="435"/>
                    <a:pt x="624" y="434"/>
                  </a:cubicBezTo>
                  <a:cubicBezTo>
                    <a:pt x="625" y="433"/>
                    <a:pt x="626" y="430"/>
                    <a:pt x="625" y="429"/>
                  </a:cubicBezTo>
                  <a:cubicBezTo>
                    <a:pt x="623" y="428"/>
                    <a:pt x="622" y="424"/>
                    <a:pt x="622" y="423"/>
                  </a:cubicBezTo>
                  <a:cubicBezTo>
                    <a:pt x="621" y="421"/>
                    <a:pt x="625" y="420"/>
                    <a:pt x="625" y="419"/>
                  </a:cubicBezTo>
                  <a:cubicBezTo>
                    <a:pt x="626" y="417"/>
                    <a:pt x="628" y="417"/>
                    <a:pt x="629" y="416"/>
                  </a:cubicBezTo>
                  <a:cubicBezTo>
                    <a:pt x="630" y="415"/>
                    <a:pt x="631" y="413"/>
                    <a:pt x="632" y="413"/>
                  </a:cubicBezTo>
                  <a:cubicBezTo>
                    <a:pt x="634" y="414"/>
                    <a:pt x="637" y="415"/>
                    <a:pt x="638" y="415"/>
                  </a:cubicBezTo>
                  <a:cubicBezTo>
                    <a:pt x="639" y="416"/>
                    <a:pt x="642" y="417"/>
                    <a:pt x="643" y="417"/>
                  </a:cubicBezTo>
                  <a:cubicBezTo>
                    <a:pt x="645" y="417"/>
                    <a:pt x="647" y="418"/>
                    <a:pt x="649" y="419"/>
                  </a:cubicBezTo>
                  <a:cubicBezTo>
                    <a:pt x="651" y="420"/>
                    <a:pt x="656" y="420"/>
                    <a:pt x="657" y="421"/>
                  </a:cubicBezTo>
                  <a:cubicBezTo>
                    <a:pt x="658" y="423"/>
                    <a:pt x="657" y="427"/>
                    <a:pt x="658" y="428"/>
                  </a:cubicBezTo>
                  <a:cubicBezTo>
                    <a:pt x="659" y="430"/>
                    <a:pt x="662" y="433"/>
                    <a:pt x="663" y="432"/>
                  </a:cubicBezTo>
                  <a:cubicBezTo>
                    <a:pt x="664" y="431"/>
                    <a:pt x="668" y="434"/>
                    <a:pt x="670" y="434"/>
                  </a:cubicBezTo>
                  <a:cubicBezTo>
                    <a:pt x="672" y="434"/>
                    <a:pt x="674" y="431"/>
                    <a:pt x="676" y="431"/>
                  </a:cubicBezTo>
                  <a:cubicBezTo>
                    <a:pt x="677" y="431"/>
                    <a:pt x="682" y="430"/>
                    <a:pt x="683" y="430"/>
                  </a:cubicBezTo>
                  <a:cubicBezTo>
                    <a:pt x="685" y="431"/>
                    <a:pt x="690" y="433"/>
                    <a:pt x="691" y="432"/>
                  </a:cubicBezTo>
                  <a:cubicBezTo>
                    <a:pt x="691" y="432"/>
                    <a:pt x="696" y="432"/>
                    <a:pt x="697" y="434"/>
                  </a:cubicBezTo>
                  <a:cubicBezTo>
                    <a:pt x="697" y="435"/>
                    <a:pt x="703" y="435"/>
                    <a:pt x="703" y="437"/>
                  </a:cubicBezTo>
                  <a:cubicBezTo>
                    <a:pt x="703" y="439"/>
                    <a:pt x="707" y="439"/>
                    <a:pt x="708" y="441"/>
                  </a:cubicBezTo>
                  <a:cubicBezTo>
                    <a:pt x="709" y="443"/>
                    <a:pt x="716" y="442"/>
                    <a:pt x="718" y="443"/>
                  </a:cubicBezTo>
                  <a:cubicBezTo>
                    <a:pt x="719" y="444"/>
                    <a:pt x="728" y="444"/>
                    <a:pt x="729" y="443"/>
                  </a:cubicBezTo>
                  <a:cubicBezTo>
                    <a:pt x="729" y="442"/>
                    <a:pt x="737" y="442"/>
                    <a:pt x="739" y="441"/>
                  </a:cubicBezTo>
                  <a:cubicBezTo>
                    <a:pt x="741" y="439"/>
                    <a:pt x="745" y="440"/>
                    <a:pt x="745" y="438"/>
                  </a:cubicBezTo>
                  <a:cubicBezTo>
                    <a:pt x="746" y="437"/>
                    <a:pt x="750" y="435"/>
                    <a:pt x="752" y="434"/>
                  </a:cubicBezTo>
                  <a:cubicBezTo>
                    <a:pt x="754" y="433"/>
                    <a:pt x="761" y="433"/>
                    <a:pt x="762" y="434"/>
                  </a:cubicBezTo>
                  <a:cubicBezTo>
                    <a:pt x="762" y="436"/>
                    <a:pt x="767" y="437"/>
                    <a:pt x="769" y="436"/>
                  </a:cubicBezTo>
                  <a:cubicBezTo>
                    <a:pt x="771" y="435"/>
                    <a:pt x="776" y="436"/>
                    <a:pt x="776" y="438"/>
                  </a:cubicBezTo>
                  <a:cubicBezTo>
                    <a:pt x="777" y="439"/>
                    <a:pt x="783" y="440"/>
                    <a:pt x="784" y="440"/>
                  </a:cubicBezTo>
                  <a:cubicBezTo>
                    <a:pt x="786" y="439"/>
                    <a:pt x="790" y="436"/>
                    <a:pt x="792" y="436"/>
                  </a:cubicBezTo>
                  <a:cubicBezTo>
                    <a:pt x="793" y="436"/>
                    <a:pt x="796" y="434"/>
                    <a:pt x="795" y="432"/>
                  </a:cubicBezTo>
                  <a:cubicBezTo>
                    <a:pt x="795" y="431"/>
                    <a:pt x="799" y="426"/>
                    <a:pt x="799" y="424"/>
                  </a:cubicBezTo>
                  <a:cubicBezTo>
                    <a:pt x="800" y="422"/>
                    <a:pt x="803" y="417"/>
                    <a:pt x="804" y="416"/>
                  </a:cubicBezTo>
                  <a:cubicBezTo>
                    <a:pt x="805" y="416"/>
                    <a:pt x="808" y="414"/>
                    <a:pt x="808" y="412"/>
                  </a:cubicBezTo>
                  <a:cubicBezTo>
                    <a:pt x="808" y="411"/>
                    <a:pt x="807" y="407"/>
                    <a:pt x="805" y="407"/>
                  </a:cubicBezTo>
                  <a:cubicBezTo>
                    <a:pt x="804" y="407"/>
                    <a:pt x="801" y="407"/>
                    <a:pt x="805" y="402"/>
                  </a:cubicBezTo>
                  <a:cubicBezTo>
                    <a:pt x="808" y="398"/>
                    <a:pt x="814" y="399"/>
                    <a:pt x="815" y="399"/>
                  </a:cubicBezTo>
                  <a:cubicBezTo>
                    <a:pt x="816" y="399"/>
                    <a:pt x="823" y="397"/>
                    <a:pt x="827" y="398"/>
                  </a:cubicBezTo>
                  <a:cubicBezTo>
                    <a:pt x="830" y="399"/>
                    <a:pt x="832" y="398"/>
                    <a:pt x="836" y="400"/>
                  </a:cubicBezTo>
                  <a:cubicBezTo>
                    <a:pt x="839" y="401"/>
                    <a:pt x="844" y="401"/>
                    <a:pt x="846" y="402"/>
                  </a:cubicBezTo>
                  <a:cubicBezTo>
                    <a:pt x="847" y="404"/>
                    <a:pt x="851" y="405"/>
                    <a:pt x="851" y="408"/>
                  </a:cubicBezTo>
                  <a:cubicBezTo>
                    <a:pt x="850" y="411"/>
                    <a:pt x="853" y="410"/>
                    <a:pt x="855" y="416"/>
                  </a:cubicBezTo>
                  <a:cubicBezTo>
                    <a:pt x="856" y="422"/>
                    <a:pt x="859" y="422"/>
                    <a:pt x="859" y="425"/>
                  </a:cubicBezTo>
                  <a:cubicBezTo>
                    <a:pt x="860" y="428"/>
                    <a:pt x="864" y="433"/>
                    <a:pt x="863" y="435"/>
                  </a:cubicBezTo>
                  <a:cubicBezTo>
                    <a:pt x="863" y="437"/>
                    <a:pt x="862" y="439"/>
                    <a:pt x="866" y="439"/>
                  </a:cubicBezTo>
                  <a:cubicBezTo>
                    <a:pt x="871" y="440"/>
                    <a:pt x="873" y="443"/>
                    <a:pt x="874" y="442"/>
                  </a:cubicBezTo>
                  <a:cubicBezTo>
                    <a:pt x="875" y="442"/>
                    <a:pt x="880" y="444"/>
                    <a:pt x="882" y="446"/>
                  </a:cubicBezTo>
                  <a:cubicBezTo>
                    <a:pt x="885" y="448"/>
                    <a:pt x="888" y="447"/>
                    <a:pt x="888" y="450"/>
                  </a:cubicBezTo>
                  <a:cubicBezTo>
                    <a:pt x="888" y="452"/>
                    <a:pt x="890" y="454"/>
                    <a:pt x="890" y="457"/>
                  </a:cubicBezTo>
                  <a:cubicBezTo>
                    <a:pt x="890" y="459"/>
                    <a:pt x="894" y="460"/>
                    <a:pt x="898" y="460"/>
                  </a:cubicBezTo>
                  <a:cubicBezTo>
                    <a:pt x="901" y="459"/>
                    <a:pt x="903" y="461"/>
                    <a:pt x="905" y="458"/>
                  </a:cubicBezTo>
                  <a:cubicBezTo>
                    <a:pt x="906" y="455"/>
                    <a:pt x="911" y="456"/>
                    <a:pt x="913" y="455"/>
                  </a:cubicBezTo>
                  <a:cubicBezTo>
                    <a:pt x="914" y="454"/>
                    <a:pt x="919" y="453"/>
                    <a:pt x="919" y="457"/>
                  </a:cubicBezTo>
                  <a:cubicBezTo>
                    <a:pt x="919" y="461"/>
                    <a:pt x="922" y="462"/>
                    <a:pt x="919" y="463"/>
                  </a:cubicBezTo>
                  <a:cubicBezTo>
                    <a:pt x="917" y="465"/>
                    <a:pt x="916" y="471"/>
                    <a:pt x="915" y="474"/>
                  </a:cubicBezTo>
                  <a:cubicBezTo>
                    <a:pt x="914" y="476"/>
                    <a:pt x="911" y="477"/>
                    <a:pt x="910" y="480"/>
                  </a:cubicBezTo>
                  <a:cubicBezTo>
                    <a:pt x="910" y="483"/>
                    <a:pt x="906" y="483"/>
                    <a:pt x="906" y="485"/>
                  </a:cubicBezTo>
                  <a:cubicBezTo>
                    <a:pt x="906" y="487"/>
                    <a:pt x="902" y="487"/>
                    <a:pt x="899" y="485"/>
                  </a:cubicBezTo>
                  <a:cubicBezTo>
                    <a:pt x="897" y="483"/>
                    <a:pt x="895" y="488"/>
                    <a:pt x="893" y="488"/>
                  </a:cubicBezTo>
                  <a:cubicBezTo>
                    <a:pt x="891" y="488"/>
                    <a:pt x="891" y="492"/>
                    <a:pt x="891" y="494"/>
                  </a:cubicBezTo>
                  <a:cubicBezTo>
                    <a:pt x="892" y="496"/>
                    <a:pt x="891" y="498"/>
                    <a:pt x="892" y="501"/>
                  </a:cubicBezTo>
                  <a:cubicBezTo>
                    <a:pt x="893" y="502"/>
                    <a:pt x="892" y="505"/>
                    <a:pt x="892" y="508"/>
                  </a:cubicBezTo>
                  <a:cubicBezTo>
                    <a:pt x="895" y="506"/>
                    <a:pt x="898" y="505"/>
                    <a:pt x="899" y="505"/>
                  </a:cubicBezTo>
                  <a:cubicBezTo>
                    <a:pt x="902" y="505"/>
                    <a:pt x="905" y="510"/>
                    <a:pt x="908" y="510"/>
                  </a:cubicBezTo>
                  <a:cubicBezTo>
                    <a:pt x="912" y="510"/>
                    <a:pt x="927" y="500"/>
                    <a:pt x="927" y="498"/>
                  </a:cubicBezTo>
                  <a:cubicBezTo>
                    <a:pt x="927" y="497"/>
                    <a:pt x="936" y="488"/>
                    <a:pt x="940" y="484"/>
                  </a:cubicBezTo>
                  <a:cubicBezTo>
                    <a:pt x="944" y="479"/>
                    <a:pt x="950" y="473"/>
                    <a:pt x="952" y="468"/>
                  </a:cubicBezTo>
                  <a:cubicBezTo>
                    <a:pt x="953" y="465"/>
                    <a:pt x="959" y="459"/>
                    <a:pt x="960" y="456"/>
                  </a:cubicBezTo>
                  <a:cubicBezTo>
                    <a:pt x="962" y="454"/>
                    <a:pt x="963" y="454"/>
                    <a:pt x="965" y="448"/>
                  </a:cubicBezTo>
                  <a:cubicBezTo>
                    <a:pt x="968" y="443"/>
                    <a:pt x="968" y="428"/>
                    <a:pt x="969" y="427"/>
                  </a:cubicBezTo>
                  <a:cubicBezTo>
                    <a:pt x="970" y="426"/>
                    <a:pt x="969" y="424"/>
                    <a:pt x="970" y="422"/>
                  </a:cubicBezTo>
                  <a:cubicBezTo>
                    <a:pt x="972" y="421"/>
                    <a:pt x="971" y="418"/>
                    <a:pt x="973" y="416"/>
                  </a:cubicBezTo>
                  <a:cubicBezTo>
                    <a:pt x="976" y="414"/>
                    <a:pt x="975" y="413"/>
                    <a:pt x="975" y="411"/>
                  </a:cubicBezTo>
                  <a:cubicBezTo>
                    <a:pt x="974" y="410"/>
                    <a:pt x="975" y="406"/>
                    <a:pt x="974" y="405"/>
                  </a:cubicBezTo>
                  <a:cubicBezTo>
                    <a:pt x="974" y="404"/>
                    <a:pt x="974" y="403"/>
                    <a:pt x="975" y="403"/>
                  </a:cubicBezTo>
                  <a:cubicBezTo>
                    <a:pt x="977" y="402"/>
                    <a:pt x="974" y="400"/>
                    <a:pt x="972" y="399"/>
                  </a:cubicBezTo>
                  <a:cubicBezTo>
                    <a:pt x="970" y="398"/>
                    <a:pt x="968" y="397"/>
                    <a:pt x="967" y="395"/>
                  </a:cubicBezTo>
                  <a:cubicBezTo>
                    <a:pt x="967" y="392"/>
                    <a:pt x="964" y="390"/>
                    <a:pt x="961" y="390"/>
                  </a:cubicBezTo>
                  <a:cubicBezTo>
                    <a:pt x="958" y="390"/>
                    <a:pt x="954" y="388"/>
                    <a:pt x="954" y="390"/>
                  </a:cubicBezTo>
                  <a:cubicBezTo>
                    <a:pt x="955" y="392"/>
                    <a:pt x="954" y="393"/>
                    <a:pt x="953" y="393"/>
                  </a:cubicBezTo>
                  <a:cubicBezTo>
                    <a:pt x="951" y="393"/>
                    <a:pt x="951" y="394"/>
                    <a:pt x="949" y="396"/>
                  </a:cubicBezTo>
                  <a:cubicBezTo>
                    <a:pt x="948" y="398"/>
                    <a:pt x="942" y="399"/>
                    <a:pt x="945" y="396"/>
                  </a:cubicBezTo>
                  <a:cubicBezTo>
                    <a:pt x="947" y="394"/>
                    <a:pt x="944" y="394"/>
                    <a:pt x="944" y="392"/>
                  </a:cubicBezTo>
                  <a:cubicBezTo>
                    <a:pt x="945" y="389"/>
                    <a:pt x="947" y="387"/>
                    <a:pt x="944" y="388"/>
                  </a:cubicBezTo>
                  <a:cubicBezTo>
                    <a:pt x="941" y="390"/>
                    <a:pt x="941" y="394"/>
                    <a:pt x="939" y="394"/>
                  </a:cubicBezTo>
                  <a:cubicBezTo>
                    <a:pt x="937" y="395"/>
                    <a:pt x="937" y="388"/>
                    <a:pt x="938" y="386"/>
                  </a:cubicBezTo>
                  <a:cubicBezTo>
                    <a:pt x="939" y="384"/>
                    <a:pt x="934" y="386"/>
                    <a:pt x="929" y="386"/>
                  </a:cubicBezTo>
                  <a:cubicBezTo>
                    <a:pt x="924" y="385"/>
                    <a:pt x="925" y="382"/>
                    <a:pt x="929" y="380"/>
                  </a:cubicBezTo>
                  <a:cubicBezTo>
                    <a:pt x="933" y="378"/>
                    <a:pt x="933" y="376"/>
                    <a:pt x="935" y="375"/>
                  </a:cubicBezTo>
                  <a:cubicBezTo>
                    <a:pt x="937" y="374"/>
                    <a:pt x="942" y="370"/>
                    <a:pt x="945" y="369"/>
                  </a:cubicBezTo>
                  <a:cubicBezTo>
                    <a:pt x="948" y="367"/>
                    <a:pt x="949" y="365"/>
                    <a:pt x="949" y="363"/>
                  </a:cubicBezTo>
                  <a:cubicBezTo>
                    <a:pt x="950" y="361"/>
                    <a:pt x="956" y="358"/>
                    <a:pt x="961" y="354"/>
                  </a:cubicBezTo>
                  <a:cubicBezTo>
                    <a:pt x="966" y="350"/>
                    <a:pt x="968" y="348"/>
                    <a:pt x="970" y="345"/>
                  </a:cubicBezTo>
                  <a:cubicBezTo>
                    <a:pt x="971" y="343"/>
                    <a:pt x="978" y="339"/>
                    <a:pt x="979" y="338"/>
                  </a:cubicBezTo>
                  <a:cubicBezTo>
                    <a:pt x="979" y="336"/>
                    <a:pt x="988" y="331"/>
                    <a:pt x="994" y="330"/>
                  </a:cubicBezTo>
                  <a:cubicBezTo>
                    <a:pt x="1000" y="329"/>
                    <a:pt x="1009" y="330"/>
                    <a:pt x="1011" y="332"/>
                  </a:cubicBezTo>
                  <a:cubicBezTo>
                    <a:pt x="1013" y="334"/>
                    <a:pt x="1014" y="333"/>
                    <a:pt x="1015" y="332"/>
                  </a:cubicBezTo>
                  <a:cubicBezTo>
                    <a:pt x="1016" y="331"/>
                    <a:pt x="1019" y="331"/>
                    <a:pt x="1023" y="332"/>
                  </a:cubicBezTo>
                  <a:cubicBezTo>
                    <a:pt x="1027" y="332"/>
                    <a:pt x="1028" y="330"/>
                    <a:pt x="1031" y="331"/>
                  </a:cubicBezTo>
                  <a:cubicBezTo>
                    <a:pt x="1033" y="331"/>
                    <a:pt x="1036" y="332"/>
                    <a:pt x="1037" y="329"/>
                  </a:cubicBezTo>
                  <a:cubicBezTo>
                    <a:pt x="1039" y="325"/>
                    <a:pt x="1047" y="326"/>
                    <a:pt x="1049" y="327"/>
                  </a:cubicBezTo>
                  <a:cubicBezTo>
                    <a:pt x="1050" y="329"/>
                    <a:pt x="1052" y="330"/>
                    <a:pt x="1055" y="329"/>
                  </a:cubicBezTo>
                  <a:cubicBezTo>
                    <a:pt x="1057" y="327"/>
                    <a:pt x="1057" y="331"/>
                    <a:pt x="1060" y="331"/>
                  </a:cubicBezTo>
                  <a:cubicBezTo>
                    <a:pt x="1063" y="332"/>
                    <a:pt x="1061" y="334"/>
                    <a:pt x="1059" y="334"/>
                  </a:cubicBezTo>
                  <a:cubicBezTo>
                    <a:pt x="1056" y="334"/>
                    <a:pt x="1053" y="335"/>
                    <a:pt x="1056" y="337"/>
                  </a:cubicBezTo>
                  <a:cubicBezTo>
                    <a:pt x="1059" y="338"/>
                    <a:pt x="1062" y="335"/>
                    <a:pt x="1064" y="335"/>
                  </a:cubicBezTo>
                  <a:cubicBezTo>
                    <a:pt x="1066" y="336"/>
                    <a:pt x="1070" y="336"/>
                    <a:pt x="1073" y="334"/>
                  </a:cubicBezTo>
                  <a:cubicBezTo>
                    <a:pt x="1076" y="332"/>
                    <a:pt x="1076" y="336"/>
                    <a:pt x="1078" y="334"/>
                  </a:cubicBezTo>
                  <a:cubicBezTo>
                    <a:pt x="1080" y="332"/>
                    <a:pt x="1085" y="332"/>
                    <a:pt x="1087" y="332"/>
                  </a:cubicBezTo>
                  <a:cubicBezTo>
                    <a:pt x="1089" y="332"/>
                    <a:pt x="1087" y="329"/>
                    <a:pt x="1083" y="329"/>
                  </a:cubicBezTo>
                  <a:cubicBezTo>
                    <a:pt x="1080" y="329"/>
                    <a:pt x="1080" y="327"/>
                    <a:pt x="1083" y="323"/>
                  </a:cubicBezTo>
                  <a:cubicBezTo>
                    <a:pt x="1086" y="318"/>
                    <a:pt x="1091" y="315"/>
                    <a:pt x="1095" y="312"/>
                  </a:cubicBezTo>
                  <a:cubicBezTo>
                    <a:pt x="1098" y="309"/>
                    <a:pt x="1101" y="311"/>
                    <a:pt x="1101" y="309"/>
                  </a:cubicBezTo>
                  <a:cubicBezTo>
                    <a:pt x="1101" y="307"/>
                    <a:pt x="1102" y="301"/>
                    <a:pt x="1105" y="301"/>
                  </a:cubicBezTo>
                  <a:cubicBezTo>
                    <a:pt x="1107" y="301"/>
                    <a:pt x="1114" y="302"/>
                    <a:pt x="1118" y="300"/>
                  </a:cubicBezTo>
                  <a:cubicBezTo>
                    <a:pt x="1122" y="298"/>
                    <a:pt x="1122" y="302"/>
                    <a:pt x="1123" y="302"/>
                  </a:cubicBezTo>
                  <a:cubicBezTo>
                    <a:pt x="1125" y="303"/>
                    <a:pt x="1127" y="299"/>
                    <a:pt x="1129" y="300"/>
                  </a:cubicBezTo>
                  <a:cubicBezTo>
                    <a:pt x="1131" y="301"/>
                    <a:pt x="1126" y="304"/>
                    <a:pt x="1125" y="308"/>
                  </a:cubicBezTo>
                  <a:cubicBezTo>
                    <a:pt x="1124" y="311"/>
                    <a:pt x="1128" y="310"/>
                    <a:pt x="1130" y="311"/>
                  </a:cubicBezTo>
                  <a:cubicBezTo>
                    <a:pt x="1132" y="312"/>
                    <a:pt x="1127" y="313"/>
                    <a:pt x="1128" y="314"/>
                  </a:cubicBezTo>
                  <a:cubicBezTo>
                    <a:pt x="1128" y="315"/>
                    <a:pt x="1132" y="315"/>
                    <a:pt x="1137" y="310"/>
                  </a:cubicBezTo>
                  <a:cubicBezTo>
                    <a:pt x="1143" y="305"/>
                    <a:pt x="1147" y="303"/>
                    <a:pt x="1151" y="303"/>
                  </a:cubicBezTo>
                  <a:cubicBezTo>
                    <a:pt x="1154" y="304"/>
                    <a:pt x="1152" y="300"/>
                    <a:pt x="1152" y="296"/>
                  </a:cubicBezTo>
                  <a:cubicBezTo>
                    <a:pt x="1153" y="291"/>
                    <a:pt x="1163" y="289"/>
                    <a:pt x="1166" y="291"/>
                  </a:cubicBezTo>
                  <a:cubicBezTo>
                    <a:pt x="1170" y="292"/>
                    <a:pt x="1169" y="293"/>
                    <a:pt x="1166" y="293"/>
                  </a:cubicBezTo>
                  <a:cubicBezTo>
                    <a:pt x="1163" y="292"/>
                    <a:pt x="1160" y="295"/>
                    <a:pt x="1160" y="299"/>
                  </a:cubicBezTo>
                  <a:cubicBezTo>
                    <a:pt x="1160" y="303"/>
                    <a:pt x="1157" y="304"/>
                    <a:pt x="1159" y="306"/>
                  </a:cubicBezTo>
                  <a:cubicBezTo>
                    <a:pt x="1160" y="307"/>
                    <a:pt x="1156" y="308"/>
                    <a:pt x="1156" y="309"/>
                  </a:cubicBezTo>
                  <a:cubicBezTo>
                    <a:pt x="1156" y="311"/>
                    <a:pt x="1156" y="312"/>
                    <a:pt x="1154" y="313"/>
                  </a:cubicBezTo>
                  <a:cubicBezTo>
                    <a:pt x="1152" y="314"/>
                    <a:pt x="1144" y="314"/>
                    <a:pt x="1143" y="317"/>
                  </a:cubicBezTo>
                  <a:cubicBezTo>
                    <a:pt x="1143" y="321"/>
                    <a:pt x="1139" y="321"/>
                    <a:pt x="1137" y="325"/>
                  </a:cubicBezTo>
                  <a:cubicBezTo>
                    <a:pt x="1135" y="329"/>
                    <a:pt x="1127" y="331"/>
                    <a:pt x="1122" y="338"/>
                  </a:cubicBezTo>
                  <a:cubicBezTo>
                    <a:pt x="1117" y="346"/>
                    <a:pt x="1109" y="346"/>
                    <a:pt x="1109" y="347"/>
                  </a:cubicBezTo>
                  <a:cubicBezTo>
                    <a:pt x="1109" y="349"/>
                    <a:pt x="1103" y="349"/>
                    <a:pt x="1101" y="349"/>
                  </a:cubicBezTo>
                  <a:cubicBezTo>
                    <a:pt x="1099" y="349"/>
                    <a:pt x="1103" y="354"/>
                    <a:pt x="1099" y="359"/>
                  </a:cubicBezTo>
                  <a:cubicBezTo>
                    <a:pt x="1094" y="364"/>
                    <a:pt x="1091" y="370"/>
                    <a:pt x="1091" y="377"/>
                  </a:cubicBezTo>
                  <a:cubicBezTo>
                    <a:pt x="1091" y="384"/>
                    <a:pt x="1094" y="403"/>
                    <a:pt x="1096" y="407"/>
                  </a:cubicBezTo>
                  <a:cubicBezTo>
                    <a:pt x="1098" y="410"/>
                    <a:pt x="1096" y="419"/>
                    <a:pt x="1098" y="421"/>
                  </a:cubicBezTo>
                  <a:cubicBezTo>
                    <a:pt x="1100" y="422"/>
                    <a:pt x="1099" y="425"/>
                    <a:pt x="1100" y="426"/>
                  </a:cubicBezTo>
                  <a:cubicBezTo>
                    <a:pt x="1101" y="427"/>
                    <a:pt x="1106" y="422"/>
                    <a:pt x="1109" y="419"/>
                  </a:cubicBezTo>
                  <a:cubicBezTo>
                    <a:pt x="1112" y="417"/>
                    <a:pt x="1111" y="416"/>
                    <a:pt x="1113" y="415"/>
                  </a:cubicBezTo>
                  <a:cubicBezTo>
                    <a:pt x="1115" y="413"/>
                    <a:pt x="1114" y="408"/>
                    <a:pt x="1114" y="406"/>
                  </a:cubicBezTo>
                  <a:cubicBezTo>
                    <a:pt x="1115" y="405"/>
                    <a:pt x="1119" y="404"/>
                    <a:pt x="1120" y="403"/>
                  </a:cubicBezTo>
                  <a:cubicBezTo>
                    <a:pt x="1121" y="401"/>
                    <a:pt x="1124" y="402"/>
                    <a:pt x="1126" y="401"/>
                  </a:cubicBezTo>
                  <a:cubicBezTo>
                    <a:pt x="1128" y="401"/>
                    <a:pt x="1126" y="397"/>
                    <a:pt x="1125" y="395"/>
                  </a:cubicBezTo>
                  <a:cubicBezTo>
                    <a:pt x="1125" y="392"/>
                    <a:pt x="1130" y="389"/>
                    <a:pt x="1133" y="387"/>
                  </a:cubicBezTo>
                  <a:cubicBezTo>
                    <a:pt x="1136" y="385"/>
                    <a:pt x="1139" y="389"/>
                    <a:pt x="1143" y="386"/>
                  </a:cubicBezTo>
                  <a:cubicBezTo>
                    <a:pt x="1146" y="383"/>
                    <a:pt x="1142" y="379"/>
                    <a:pt x="1141" y="378"/>
                  </a:cubicBezTo>
                  <a:cubicBezTo>
                    <a:pt x="1140" y="376"/>
                    <a:pt x="1144" y="369"/>
                    <a:pt x="1147" y="368"/>
                  </a:cubicBezTo>
                  <a:cubicBezTo>
                    <a:pt x="1149" y="367"/>
                    <a:pt x="1151" y="370"/>
                    <a:pt x="1153" y="368"/>
                  </a:cubicBezTo>
                  <a:cubicBezTo>
                    <a:pt x="1155" y="365"/>
                    <a:pt x="1151" y="362"/>
                    <a:pt x="1149" y="362"/>
                  </a:cubicBezTo>
                  <a:cubicBezTo>
                    <a:pt x="1148" y="362"/>
                    <a:pt x="1147" y="356"/>
                    <a:pt x="1151" y="353"/>
                  </a:cubicBezTo>
                  <a:cubicBezTo>
                    <a:pt x="1155" y="350"/>
                    <a:pt x="1153" y="350"/>
                    <a:pt x="1151" y="349"/>
                  </a:cubicBezTo>
                  <a:cubicBezTo>
                    <a:pt x="1148" y="348"/>
                    <a:pt x="1148" y="349"/>
                    <a:pt x="1146" y="349"/>
                  </a:cubicBezTo>
                  <a:cubicBezTo>
                    <a:pt x="1144" y="349"/>
                    <a:pt x="1141" y="345"/>
                    <a:pt x="1145" y="341"/>
                  </a:cubicBezTo>
                  <a:cubicBezTo>
                    <a:pt x="1148" y="337"/>
                    <a:pt x="1151" y="337"/>
                    <a:pt x="1151" y="334"/>
                  </a:cubicBezTo>
                  <a:cubicBezTo>
                    <a:pt x="1152" y="330"/>
                    <a:pt x="1156" y="325"/>
                    <a:pt x="1157" y="324"/>
                  </a:cubicBezTo>
                  <a:cubicBezTo>
                    <a:pt x="1158" y="322"/>
                    <a:pt x="1163" y="324"/>
                    <a:pt x="1164" y="323"/>
                  </a:cubicBezTo>
                  <a:cubicBezTo>
                    <a:pt x="1166" y="323"/>
                    <a:pt x="1166" y="327"/>
                    <a:pt x="1168" y="325"/>
                  </a:cubicBezTo>
                  <a:cubicBezTo>
                    <a:pt x="1170" y="323"/>
                    <a:pt x="1173" y="317"/>
                    <a:pt x="1176" y="317"/>
                  </a:cubicBezTo>
                  <a:cubicBezTo>
                    <a:pt x="1178" y="317"/>
                    <a:pt x="1177" y="321"/>
                    <a:pt x="1177" y="324"/>
                  </a:cubicBezTo>
                  <a:cubicBezTo>
                    <a:pt x="1178" y="327"/>
                    <a:pt x="1180" y="323"/>
                    <a:pt x="1185" y="320"/>
                  </a:cubicBezTo>
                  <a:cubicBezTo>
                    <a:pt x="1190" y="316"/>
                    <a:pt x="1201" y="317"/>
                    <a:pt x="1205" y="318"/>
                  </a:cubicBezTo>
                  <a:cubicBezTo>
                    <a:pt x="1208" y="320"/>
                    <a:pt x="1209" y="324"/>
                    <a:pt x="1211" y="323"/>
                  </a:cubicBezTo>
                  <a:cubicBezTo>
                    <a:pt x="1214" y="323"/>
                    <a:pt x="1211" y="319"/>
                    <a:pt x="1214" y="319"/>
                  </a:cubicBezTo>
                  <a:cubicBezTo>
                    <a:pt x="1217" y="318"/>
                    <a:pt x="1222" y="315"/>
                    <a:pt x="1226" y="312"/>
                  </a:cubicBezTo>
                  <a:cubicBezTo>
                    <a:pt x="1230" y="309"/>
                    <a:pt x="1229" y="311"/>
                    <a:pt x="1231" y="309"/>
                  </a:cubicBezTo>
                  <a:cubicBezTo>
                    <a:pt x="1233" y="306"/>
                    <a:pt x="1235" y="307"/>
                    <a:pt x="1235" y="306"/>
                  </a:cubicBezTo>
                  <a:cubicBezTo>
                    <a:pt x="1236" y="304"/>
                    <a:pt x="1241" y="301"/>
                    <a:pt x="1249" y="300"/>
                  </a:cubicBezTo>
                  <a:cubicBezTo>
                    <a:pt x="1256" y="298"/>
                    <a:pt x="1266" y="293"/>
                    <a:pt x="1265" y="291"/>
                  </a:cubicBezTo>
                  <a:cubicBezTo>
                    <a:pt x="1265" y="290"/>
                    <a:pt x="1268" y="289"/>
                    <a:pt x="1269" y="291"/>
                  </a:cubicBezTo>
                  <a:cubicBezTo>
                    <a:pt x="1269" y="292"/>
                    <a:pt x="1272" y="292"/>
                    <a:pt x="1276" y="293"/>
                  </a:cubicBezTo>
                  <a:cubicBezTo>
                    <a:pt x="1280" y="293"/>
                    <a:pt x="1282" y="295"/>
                    <a:pt x="1285" y="292"/>
                  </a:cubicBezTo>
                  <a:cubicBezTo>
                    <a:pt x="1288" y="289"/>
                    <a:pt x="1284" y="288"/>
                    <a:pt x="1284" y="285"/>
                  </a:cubicBezTo>
                  <a:cubicBezTo>
                    <a:pt x="1285" y="283"/>
                    <a:pt x="1279" y="280"/>
                    <a:pt x="1280" y="278"/>
                  </a:cubicBezTo>
                  <a:cubicBezTo>
                    <a:pt x="1280" y="275"/>
                    <a:pt x="1276" y="269"/>
                    <a:pt x="1274" y="270"/>
                  </a:cubicBezTo>
                  <a:cubicBezTo>
                    <a:pt x="1273" y="271"/>
                    <a:pt x="1270" y="269"/>
                    <a:pt x="1270" y="267"/>
                  </a:cubicBezTo>
                  <a:cubicBezTo>
                    <a:pt x="1270" y="265"/>
                    <a:pt x="1269" y="263"/>
                    <a:pt x="1267" y="264"/>
                  </a:cubicBezTo>
                  <a:cubicBezTo>
                    <a:pt x="1265" y="266"/>
                    <a:pt x="1261" y="265"/>
                    <a:pt x="1260" y="263"/>
                  </a:cubicBezTo>
                  <a:cubicBezTo>
                    <a:pt x="1260" y="261"/>
                    <a:pt x="1265" y="259"/>
                    <a:pt x="1268" y="261"/>
                  </a:cubicBezTo>
                  <a:cubicBezTo>
                    <a:pt x="1272" y="262"/>
                    <a:pt x="1271" y="264"/>
                    <a:pt x="1273" y="265"/>
                  </a:cubicBezTo>
                  <a:cubicBezTo>
                    <a:pt x="1274" y="266"/>
                    <a:pt x="1279" y="265"/>
                    <a:pt x="1282" y="264"/>
                  </a:cubicBezTo>
                  <a:cubicBezTo>
                    <a:pt x="1284" y="263"/>
                    <a:pt x="1291" y="261"/>
                    <a:pt x="1292" y="259"/>
                  </a:cubicBezTo>
                  <a:cubicBezTo>
                    <a:pt x="1294" y="256"/>
                    <a:pt x="1292" y="256"/>
                    <a:pt x="1295" y="254"/>
                  </a:cubicBezTo>
                  <a:cubicBezTo>
                    <a:pt x="1297" y="253"/>
                    <a:pt x="1295" y="251"/>
                    <a:pt x="1293" y="250"/>
                  </a:cubicBezTo>
                  <a:cubicBezTo>
                    <a:pt x="1291" y="249"/>
                    <a:pt x="1292" y="246"/>
                    <a:pt x="1294" y="246"/>
                  </a:cubicBezTo>
                  <a:cubicBezTo>
                    <a:pt x="1296" y="246"/>
                    <a:pt x="1295" y="243"/>
                    <a:pt x="1297" y="243"/>
                  </a:cubicBezTo>
                  <a:cubicBezTo>
                    <a:pt x="1298" y="243"/>
                    <a:pt x="1298" y="244"/>
                    <a:pt x="1301" y="243"/>
                  </a:cubicBezTo>
                  <a:cubicBezTo>
                    <a:pt x="1304" y="242"/>
                    <a:pt x="1301" y="245"/>
                    <a:pt x="1300" y="247"/>
                  </a:cubicBezTo>
                  <a:cubicBezTo>
                    <a:pt x="1299" y="249"/>
                    <a:pt x="1302" y="251"/>
                    <a:pt x="1303" y="253"/>
                  </a:cubicBezTo>
                  <a:cubicBezTo>
                    <a:pt x="1303" y="254"/>
                    <a:pt x="1308" y="254"/>
                    <a:pt x="1311" y="253"/>
                  </a:cubicBezTo>
                  <a:cubicBezTo>
                    <a:pt x="1314" y="251"/>
                    <a:pt x="1323" y="255"/>
                    <a:pt x="1324" y="257"/>
                  </a:cubicBezTo>
                  <a:cubicBezTo>
                    <a:pt x="1324" y="259"/>
                    <a:pt x="1326" y="262"/>
                    <a:pt x="1329" y="264"/>
                  </a:cubicBezTo>
                  <a:cubicBezTo>
                    <a:pt x="1333" y="266"/>
                    <a:pt x="1337" y="265"/>
                    <a:pt x="1337" y="267"/>
                  </a:cubicBezTo>
                  <a:cubicBezTo>
                    <a:pt x="1338" y="269"/>
                    <a:pt x="1340" y="269"/>
                    <a:pt x="1342" y="269"/>
                  </a:cubicBezTo>
                  <a:cubicBezTo>
                    <a:pt x="1344" y="269"/>
                    <a:pt x="1345" y="271"/>
                    <a:pt x="1347" y="269"/>
                  </a:cubicBezTo>
                  <a:cubicBezTo>
                    <a:pt x="1348" y="268"/>
                    <a:pt x="1349" y="270"/>
                    <a:pt x="1351" y="269"/>
                  </a:cubicBezTo>
                  <a:cubicBezTo>
                    <a:pt x="1353" y="267"/>
                    <a:pt x="1347" y="266"/>
                    <a:pt x="1347" y="264"/>
                  </a:cubicBezTo>
                  <a:cubicBezTo>
                    <a:pt x="1348" y="263"/>
                    <a:pt x="1350" y="265"/>
                    <a:pt x="1351" y="265"/>
                  </a:cubicBezTo>
                  <a:cubicBezTo>
                    <a:pt x="1353" y="265"/>
                    <a:pt x="1351" y="261"/>
                    <a:pt x="1352" y="261"/>
                  </a:cubicBezTo>
                  <a:cubicBezTo>
                    <a:pt x="1353" y="261"/>
                    <a:pt x="1352" y="254"/>
                    <a:pt x="1351" y="253"/>
                  </a:cubicBezTo>
                  <a:cubicBezTo>
                    <a:pt x="1350" y="253"/>
                    <a:pt x="1351" y="250"/>
                    <a:pt x="1353" y="252"/>
                  </a:cubicBezTo>
                  <a:cubicBezTo>
                    <a:pt x="1356" y="254"/>
                    <a:pt x="1360" y="254"/>
                    <a:pt x="1363" y="254"/>
                  </a:cubicBezTo>
                  <a:cubicBezTo>
                    <a:pt x="1365" y="254"/>
                    <a:pt x="1363" y="252"/>
                    <a:pt x="1361" y="252"/>
                  </a:cubicBezTo>
                  <a:cubicBezTo>
                    <a:pt x="1359" y="252"/>
                    <a:pt x="1361" y="250"/>
                    <a:pt x="1362" y="251"/>
                  </a:cubicBezTo>
                  <a:cubicBezTo>
                    <a:pt x="1364" y="252"/>
                    <a:pt x="1367" y="253"/>
                    <a:pt x="1367" y="252"/>
                  </a:cubicBezTo>
                  <a:cubicBezTo>
                    <a:pt x="1367" y="250"/>
                    <a:pt x="1368" y="247"/>
                    <a:pt x="1371" y="247"/>
                  </a:cubicBezTo>
                  <a:cubicBezTo>
                    <a:pt x="1373" y="247"/>
                    <a:pt x="1374" y="246"/>
                    <a:pt x="1372" y="245"/>
                  </a:cubicBezTo>
                  <a:close/>
                  <a:moveTo>
                    <a:pt x="709" y="401"/>
                  </a:moveTo>
                  <a:cubicBezTo>
                    <a:pt x="702" y="407"/>
                    <a:pt x="688" y="409"/>
                    <a:pt x="688" y="414"/>
                  </a:cubicBezTo>
                  <a:cubicBezTo>
                    <a:pt x="688" y="419"/>
                    <a:pt x="672" y="421"/>
                    <a:pt x="671" y="419"/>
                  </a:cubicBezTo>
                  <a:cubicBezTo>
                    <a:pt x="669" y="417"/>
                    <a:pt x="683" y="416"/>
                    <a:pt x="686" y="409"/>
                  </a:cubicBezTo>
                  <a:cubicBezTo>
                    <a:pt x="689" y="402"/>
                    <a:pt x="701" y="398"/>
                    <a:pt x="707" y="389"/>
                  </a:cubicBezTo>
                  <a:cubicBezTo>
                    <a:pt x="712" y="382"/>
                    <a:pt x="715" y="372"/>
                    <a:pt x="718" y="373"/>
                  </a:cubicBezTo>
                  <a:cubicBezTo>
                    <a:pt x="720" y="373"/>
                    <a:pt x="716" y="395"/>
                    <a:pt x="709" y="401"/>
                  </a:cubicBezTo>
                  <a:close/>
                  <a:moveTo>
                    <a:pt x="739" y="122"/>
                  </a:moveTo>
                  <a:cubicBezTo>
                    <a:pt x="738" y="124"/>
                    <a:pt x="733" y="124"/>
                    <a:pt x="734" y="126"/>
                  </a:cubicBezTo>
                  <a:cubicBezTo>
                    <a:pt x="737" y="129"/>
                    <a:pt x="749" y="127"/>
                    <a:pt x="749" y="123"/>
                  </a:cubicBezTo>
                  <a:cubicBezTo>
                    <a:pt x="749" y="119"/>
                    <a:pt x="740" y="120"/>
                    <a:pt x="739" y="122"/>
                  </a:cubicBezTo>
                  <a:close/>
                  <a:moveTo>
                    <a:pt x="275" y="141"/>
                  </a:moveTo>
                  <a:cubicBezTo>
                    <a:pt x="275" y="143"/>
                    <a:pt x="273" y="145"/>
                    <a:pt x="269" y="145"/>
                  </a:cubicBezTo>
                  <a:cubicBezTo>
                    <a:pt x="264" y="145"/>
                    <a:pt x="271" y="148"/>
                    <a:pt x="272" y="150"/>
                  </a:cubicBezTo>
                  <a:cubicBezTo>
                    <a:pt x="272" y="153"/>
                    <a:pt x="267" y="151"/>
                    <a:pt x="267" y="155"/>
                  </a:cubicBezTo>
                  <a:cubicBezTo>
                    <a:pt x="267" y="159"/>
                    <a:pt x="258" y="155"/>
                    <a:pt x="257" y="160"/>
                  </a:cubicBezTo>
                  <a:cubicBezTo>
                    <a:pt x="256" y="166"/>
                    <a:pt x="261" y="165"/>
                    <a:pt x="265" y="165"/>
                  </a:cubicBezTo>
                  <a:cubicBezTo>
                    <a:pt x="269" y="165"/>
                    <a:pt x="263" y="169"/>
                    <a:pt x="266" y="171"/>
                  </a:cubicBezTo>
                  <a:cubicBezTo>
                    <a:pt x="269" y="173"/>
                    <a:pt x="271" y="172"/>
                    <a:pt x="269" y="168"/>
                  </a:cubicBezTo>
                  <a:cubicBezTo>
                    <a:pt x="267" y="164"/>
                    <a:pt x="279" y="170"/>
                    <a:pt x="276" y="173"/>
                  </a:cubicBezTo>
                  <a:cubicBezTo>
                    <a:pt x="272" y="176"/>
                    <a:pt x="281" y="178"/>
                    <a:pt x="286" y="179"/>
                  </a:cubicBezTo>
                  <a:cubicBezTo>
                    <a:pt x="291" y="179"/>
                    <a:pt x="307" y="182"/>
                    <a:pt x="307" y="179"/>
                  </a:cubicBezTo>
                  <a:cubicBezTo>
                    <a:pt x="307" y="176"/>
                    <a:pt x="301" y="174"/>
                    <a:pt x="296" y="169"/>
                  </a:cubicBezTo>
                  <a:cubicBezTo>
                    <a:pt x="291" y="164"/>
                    <a:pt x="287" y="155"/>
                    <a:pt x="293" y="152"/>
                  </a:cubicBezTo>
                  <a:cubicBezTo>
                    <a:pt x="299" y="148"/>
                    <a:pt x="294" y="146"/>
                    <a:pt x="300" y="142"/>
                  </a:cubicBezTo>
                  <a:cubicBezTo>
                    <a:pt x="305" y="138"/>
                    <a:pt x="302" y="134"/>
                    <a:pt x="307" y="134"/>
                  </a:cubicBezTo>
                  <a:cubicBezTo>
                    <a:pt x="311" y="133"/>
                    <a:pt x="306" y="129"/>
                    <a:pt x="311" y="128"/>
                  </a:cubicBezTo>
                  <a:cubicBezTo>
                    <a:pt x="316" y="128"/>
                    <a:pt x="317" y="122"/>
                    <a:pt x="316" y="121"/>
                  </a:cubicBezTo>
                  <a:cubicBezTo>
                    <a:pt x="315" y="119"/>
                    <a:pt x="321" y="121"/>
                    <a:pt x="324" y="118"/>
                  </a:cubicBezTo>
                  <a:cubicBezTo>
                    <a:pt x="326" y="115"/>
                    <a:pt x="332" y="117"/>
                    <a:pt x="334" y="113"/>
                  </a:cubicBezTo>
                  <a:cubicBezTo>
                    <a:pt x="336" y="109"/>
                    <a:pt x="364" y="100"/>
                    <a:pt x="379" y="96"/>
                  </a:cubicBezTo>
                  <a:cubicBezTo>
                    <a:pt x="394" y="93"/>
                    <a:pt x="405" y="86"/>
                    <a:pt x="400" y="82"/>
                  </a:cubicBezTo>
                  <a:cubicBezTo>
                    <a:pt x="394" y="78"/>
                    <a:pt x="379" y="83"/>
                    <a:pt x="375" y="87"/>
                  </a:cubicBezTo>
                  <a:cubicBezTo>
                    <a:pt x="371" y="90"/>
                    <a:pt x="366" y="88"/>
                    <a:pt x="362" y="90"/>
                  </a:cubicBezTo>
                  <a:cubicBezTo>
                    <a:pt x="358" y="92"/>
                    <a:pt x="350" y="94"/>
                    <a:pt x="346" y="91"/>
                  </a:cubicBezTo>
                  <a:cubicBezTo>
                    <a:pt x="342" y="88"/>
                    <a:pt x="337" y="94"/>
                    <a:pt x="334" y="94"/>
                  </a:cubicBezTo>
                  <a:cubicBezTo>
                    <a:pt x="331" y="94"/>
                    <a:pt x="327" y="97"/>
                    <a:pt x="324" y="97"/>
                  </a:cubicBezTo>
                  <a:cubicBezTo>
                    <a:pt x="321" y="97"/>
                    <a:pt x="314" y="99"/>
                    <a:pt x="314" y="101"/>
                  </a:cubicBezTo>
                  <a:cubicBezTo>
                    <a:pt x="313" y="103"/>
                    <a:pt x="307" y="103"/>
                    <a:pt x="307" y="105"/>
                  </a:cubicBezTo>
                  <a:cubicBezTo>
                    <a:pt x="307" y="108"/>
                    <a:pt x="303" y="110"/>
                    <a:pt x="301" y="108"/>
                  </a:cubicBezTo>
                  <a:cubicBezTo>
                    <a:pt x="298" y="105"/>
                    <a:pt x="295" y="110"/>
                    <a:pt x="299" y="113"/>
                  </a:cubicBezTo>
                  <a:cubicBezTo>
                    <a:pt x="302" y="116"/>
                    <a:pt x="292" y="116"/>
                    <a:pt x="294" y="118"/>
                  </a:cubicBezTo>
                  <a:cubicBezTo>
                    <a:pt x="296" y="120"/>
                    <a:pt x="291" y="121"/>
                    <a:pt x="292" y="123"/>
                  </a:cubicBezTo>
                  <a:cubicBezTo>
                    <a:pt x="293" y="126"/>
                    <a:pt x="288" y="126"/>
                    <a:pt x="285" y="127"/>
                  </a:cubicBezTo>
                  <a:cubicBezTo>
                    <a:pt x="281" y="128"/>
                    <a:pt x="279" y="132"/>
                    <a:pt x="284" y="133"/>
                  </a:cubicBezTo>
                  <a:cubicBezTo>
                    <a:pt x="288" y="133"/>
                    <a:pt x="281" y="134"/>
                    <a:pt x="282" y="137"/>
                  </a:cubicBezTo>
                  <a:cubicBezTo>
                    <a:pt x="282" y="141"/>
                    <a:pt x="274" y="138"/>
                    <a:pt x="275" y="1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9" name="Freeform 158"/>
            <p:cNvSpPr>
              <a:spLocks/>
            </p:cNvSpPr>
            <p:nvPr/>
          </p:nvSpPr>
          <p:spPr bwMode="auto">
            <a:xfrm>
              <a:off x="9029150" y="5897109"/>
              <a:ext cx="512763" cy="534988"/>
            </a:xfrm>
            <a:custGeom>
              <a:avLst/>
              <a:gdLst>
                <a:gd name="T0" fmla="*/ 132 w 148"/>
                <a:gd name="T1" fmla="*/ 72 h 154"/>
                <a:gd name="T2" fmla="*/ 132 w 148"/>
                <a:gd name="T3" fmla="*/ 67 h 154"/>
                <a:gd name="T4" fmla="*/ 130 w 148"/>
                <a:gd name="T5" fmla="*/ 64 h 154"/>
                <a:gd name="T6" fmla="*/ 133 w 148"/>
                <a:gd name="T7" fmla="*/ 57 h 154"/>
                <a:gd name="T8" fmla="*/ 135 w 148"/>
                <a:gd name="T9" fmla="*/ 50 h 154"/>
                <a:gd name="T10" fmla="*/ 139 w 148"/>
                <a:gd name="T11" fmla="*/ 37 h 154"/>
                <a:gd name="T12" fmla="*/ 145 w 148"/>
                <a:gd name="T13" fmla="*/ 31 h 154"/>
                <a:gd name="T14" fmla="*/ 145 w 148"/>
                <a:gd name="T15" fmla="*/ 23 h 154"/>
                <a:gd name="T16" fmla="*/ 146 w 148"/>
                <a:gd name="T17" fmla="*/ 16 h 154"/>
                <a:gd name="T18" fmla="*/ 132 w 148"/>
                <a:gd name="T19" fmla="*/ 9 h 154"/>
                <a:gd name="T20" fmla="*/ 123 w 148"/>
                <a:gd name="T21" fmla="*/ 8 h 154"/>
                <a:gd name="T22" fmla="*/ 117 w 148"/>
                <a:gd name="T23" fmla="*/ 2 h 154"/>
                <a:gd name="T24" fmla="*/ 112 w 148"/>
                <a:gd name="T25" fmla="*/ 4 h 154"/>
                <a:gd name="T26" fmla="*/ 96 w 148"/>
                <a:gd name="T27" fmla="*/ 4 h 154"/>
                <a:gd name="T28" fmla="*/ 81 w 148"/>
                <a:gd name="T29" fmla="*/ 6 h 154"/>
                <a:gd name="T30" fmla="*/ 64 w 148"/>
                <a:gd name="T31" fmla="*/ 8 h 154"/>
                <a:gd name="T32" fmla="*/ 49 w 148"/>
                <a:gd name="T33" fmla="*/ 10 h 154"/>
                <a:gd name="T34" fmla="*/ 47 w 148"/>
                <a:gd name="T35" fmla="*/ 24 h 154"/>
                <a:gd name="T36" fmla="*/ 39 w 148"/>
                <a:gd name="T37" fmla="*/ 50 h 154"/>
                <a:gd name="T38" fmla="*/ 31 w 148"/>
                <a:gd name="T39" fmla="*/ 72 h 154"/>
                <a:gd name="T40" fmla="*/ 23 w 148"/>
                <a:gd name="T41" fmla="*/ 82 h 154"/>
                <a:gd name="T42" fmla="*/ 13 w 148"/>
                <a:gd name="T43" fmla="*/ 82 h 154"/>
                <a:gd name="T44" fmla="*/ 0 w 148"/>
                <a:gd name="T45" fmla="*/ 86 h 154"/>
                <a:gd name="T46" fmla="*/ 3 w 148"/>
                <a:gd name="T47" fmla="*/ 96 h 154"/>
                <a:gd name="T48" fmla="*/ 34 w 148"/>
                <a:gd name="T49" fmla="*/ 93 h 154"/>
                <a:gd name="T50" fmla="*/ 38 w 148"/>
                <a:gd name="T51" fmla="*/ 106 h 154"/>
                <a:gd name="T52" fmla="*/ 55 w 148"/>
                <a:gd name="T53" fmla="*/ 109 h 154"/>
                <a:gd name="T54" fmla="*/ 64 w 148"/>
                <a:gd name="T55" fmla="*/ 102 h 154"/>
                <a:gd name="T56" fmla="*/ 73 w 148"/>
                <a:gd name="T57" fmla="*/ 105 h 154"/>
                <a:gd name="T58" fmla="*/ 74 w 148"/>
                <a:gd name="T59" fmla="*/ 123 h 154"/>
                <a:gd name="T60" fmla="*/ 78 w 148"/>
                <a:gd name="T61" fmla="*/ 136 h 154"/>
                <a:gd name="T62" fmla="*/ 89 w 148"/>
                <a:gd name="T63" fmla="*/ 133 h 154"/>
                <a:gd name="T64" fmla="*/ 93 w 148"/>
                <a:gd name="T65" fmla="*/ 135 h 154"/>
                <a:gd name="T66" fmla="*/ 101 w 148"/>
                <a:gd name="T67" fmla="*/ 137 h 154"/>
                <a:gd name="T68" fmla="*/ 110 w 148"/>
                <a:gd name="T69" fmla="*/ 143 h 154"/>
                <a:gd name="T70" fmla="*/ 116 w 148"/>
                <a:gd name="T71" fmla="*/ 140 h 154"/>
                <a:gd name="T72" fmla="*/ 127 w 148"/>
                <a:gd name="T73" fmla="*/ 146 h 154"/>
                <a:gd name="T74" fmla="*/ 135 w 148"/>
                <a:gd name="T75" fmla="*/ 153 h 154"/>
                <a:gd name="T76" fmla="*/ 136 w 148"/>
                <a:gd name="T77" fmla="*/ 144 h 154"/>
                <a:gd name="T78" fmla="*/ 125 w 148"/>
                <a:gd name="T79" fmla="*/ 139 h 154"/>
                <a:gd name="T80" fmla="*/ 127 w 148"/>
                <a:gd name="T81" fmla="*/ 123 h 154"/>
                <a:gd name="T82" fmla="*/ 130 w 148"/>
                <a:gd name="T83" fmla="*/ 113 h 154"/>
                <a:gd name="T84" fmla="*/ 140 w 148"/>
                <a:gd name="T85" fmla="*/ 111 h 154"/>
                <a:gd name="T86" fmla="*/ 135 w 148"/>
                <a:gd name="T87" fmla="*/ 10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8" h="154">
                  <a:moveTo>
                    <a:pt x="135" y="102"/>
                  </a:moveTo>
                  <a:cubicBezTo>
                    <a:pt x="131" y="100"/>
                    <a:pt x="130" y="73"/>
                    <a:pt x="132" y="72"/>
                  </a:cubicBezTo>
                  <a:cubicBezTo>
                    <a:pt x="132" y="72"/>
                    <a:pt x="132" y="72"/>
                    <a:pt x="132" y="73"/>
                  </a:cubicBezTo>
                  <a:cubicBezTo>
                    <a:pt x="132" y="67"/>
                    <a:pt x="132" y="67"/>
                    <a:pt x="132" y="67"/>
                  </a:cubicBezTo>
                  <a:cubicBezTo>
                    <a:pt x="132" y="67"/>
                    <a:pt x="132" y="67"/>
                    <a:pt x="131" y="66"/>
                  </a:cubicBezTo>
                  <a:cubicBezTo>
                    <a:pt x="131" y="66"/>
                    <a:pt x="130" y="66"/>
                    <a:pt x="130" y="64"/>
                  </a:cubicBezTo>
                  <a:cubicBezTo>
                    <a:pt x="130" y="62"/>
                    <a:pt x="132" y="62"/>
                    <a:pt x="132" y="62"/>
                  </a:cubicBezTo>
                  <a:cubicBezTo>
                    <a:pt x="132" y="62"/>
                    <a:pt x="131" y="57"/>
                    <a:pt x="133" y="57"/>
                  </a:cubicBezTo>
                  <a:cubicBezTo>
                    <a:pt x="134" y="57"/>
                    <a:pt x="134" y="56"/>
                    <a:pt x="134" y="56"/>
                  </a:cubicBezTo>
                  <a:cubicBezTo>
                    <a:pt x="135" y="55"/>
                    <a:pt x="135" y="52"/>
                    <a:pt x="135" y="50"/>
                  </a:cubicBezTo>
                  <a:cubicBezTo>
                    <a:pt x="135" y="48"/>
                    <a:pt x="136" y="45"/>
                    <a:pt x="137" y="43"/>
                  </a:cubicBezTo>
                  <a:cubicBezTo>
                    <a:pt x="138" y="41"/>
                    <a:pt x="137" y="38"/>
                    <a:pt x="139" y="37"/>
                  </a:cubicBezTo>
                  <a:cubicBezTo>
                    <a:pt x="140" y="36"/>
                    <a:pt x="140" y="33"/>
                    <a:pt x="142" y="33"/>
                  </a:cubicBezTo>
                  <a:cubicBezTo>
                    <a:pt x="144" y="32"/>
                    <a:pt x="145" y="32"/>
                    <a:pt x="145" y="31"/>
                  </a:cubicBezTo>
                  <a:cubicBezTo>
                    <a:pt x="145" y="30"/>
                    <a:pt x="148" y="28"/>
                    <a:pt x="148" y="27"/>
                  </a:cubicBezTo>
                  <a:cubicBezTo>
                    <a:pt x="148" y="25"/>
                    <a:pt x="145" y="25"/>
                    <a:pt x="145" y="23"/>
                  </a:cubicBezTo>
                  <a:cubicBezTo>
                    <a:pt x="145" y="21"/>
                    <a:pt x="146" y="16"/>
                    <a:pt x="146" y="16"/>
                  </a:cubicBezTo>
                  <a:cubicBezTo>
                    <a:pt x="146" y="16"/>
                    <a:pt x="146" y="16"/>
                    <a:pt x="146" y="16"/>
                  </a:cubicBezTo>
                  <a:cubicBezTo>
                    <a:pt x="142" y="12"/>
                    <a:pt x="137" y="8"/>
                    <a:pt x="136" y="8"/>
                  </a:cubicBezTo>
                  <a:cubicBezTo>
                    <a:pt x="135" y="7"/>
                    <a:pt x="132" y="9"/>
                    <a:pt x="132" y="9"/>
                  </a:cubicBezTo>
                  <a:cubicBezTo>
                    <a:pt x="132" y="9"/>
                    <a:pt x="130" y="6"/>
                    <a:pt x="128" y="8"/>
                  </a:cubicBezTo>
                  <a:cubicBezTo>
                    <a:pt x="126" y="10"/>
                    <a:pt x="123" y="8"/>
                    <a:pt x="123" y="8"/>
                  </a:cubicBezTo>
                  <a:cubicBezTo>
                    <a:pt x="123" y="8"/>
                    <a:pt x="121" y="7"/>
                    <a:pt x="120" y="4"/>
                  </a:cubicBezTo>
                  <a:cubicBezTo>
                    <a:pt x="119" y="3"/>
                    <a:pt x="118" y="3"/>
                    <a:pt x="117" y="2"/>
                  </a:cubicBezTo>
                  <a:cubicBezTo>
                    <a:pt x="118" y="3"/>
                    <a:pt x="118" y="3"/>
                    <a:pt x="118" y="3"/>
                  </a:cubicBezTo>
                  <a:cubicBezTo>
                    <a:pt x="112" y="4"/>
                    <a:pt x="112" y="4"/>
                    <a:pt x="112" y="4"/>
                  </a:cubicBezTo>
                  <a:cubicBezTo>
                    <a:pt x="112" y="4"/>
                    <a:pt x="104" y="0"/>
                    <a:pt x="103" y="3"/>
                  </a:cubicBezTo>
                  <a:cubicBezTo>
                    <a:pt x="101" y="5"/>
                    <a:pt x="100" y="4"/>
                    <a:pt x="96" y="4"/>
                  </a:cubicBezTo>
                  <a:cubicBezTo>
                    <a:pt x="93" y="4"/>
                    <a:pt x="90" y="5"/>
                    <a:pt x="88" y="6"/>
                  </a:cubicBezTo>
                  <a:cubicBezTo>
                    <a:pt x="86" y="7"/>
                    <a:pt x="83" y="5"/>
                    <a:pt x="81" y="6"/>
                  </a:cubicBezTo>
                  <a:cubicBezTo>
                    <a:pt x="80" y="7"/>
                    <a:pt x="79" y="11"/>
                    <a:pt x="79" y="11"/>
                  </a:cubicBezTo>
                  <a:cubicBezTo>
                    <a:pt x="64" y="8"/>
                    <a:pt x="64" y="8"/>
                    <a:pt x="64" y="8"/>
                  </a:cubicBezTo>
                  <a:cubicBezTo>
                    <a:pt x="64" y="8"/>
                    <a:pt x="61" y="4"/>
                    <a:pt x="57" y="4"/>
                  </a:cubicBezTo>
                  <a:cubicBezTo>
                    <a:pt x="54" y="4"/>
                    <a:pt x="49" y="10"/>
                    <a:pt x="49" y="10"/>
                  </a:cubicBezTo>
                  <a:cubicBezTo>
                    <a:pt x="49" y="16"/>
                    <a:pt x="49" y="16"/>
                    <a:pt x="49" y="16"/>
                  </a:cubicBezTo>
                  <a:cubicBezTo>
                    <a:pt x="49" y="19"/>
                    <a:pt x="49" y="22"/>
                    <a:pt x="47" y="24"/>
                  </a:cubicBezTo>
                  <a:cubicBezTo>
                    <a:pt x="46" y="27"/>
                    <a:pt x="44" y="28"/>
                    <a:pt x="44" y="33"/>
                  </a:cubicBezTo>
                  <a:cubicBezTo>
                    <a:pt x="44" y="38"/>
                    <a:pt x="39" y="46"/>
                    <a:pt x="39" y="50"/>
                  </a:cubicBezTo>
                  <a:cubicBezTo>
                    <a:pt x="39" y="54"/>
                    <a:pt x="32" y="56"/>
                    <a:pt x="32" y="58"/>
                  </a:cubicBezTo>
                  <a:cubicBezTo>
                    <a:pt x="32" y="61"/>
                    <a:pt x="31" y="66"/>
                    <a:pt x="31" y="72"/>
                  </a:cubicBezTo>
                  <a:cubicBezTo>
                    <a:pt x="31" y="77"/>
                    <a:pt x="28" y="73"/>
                    <a:pt x="28" y="78"/>
                  </a:cubicBezTo>
                  <a:cubicBezTo>
                    <a:pt x="28" y="83"/>
                    <a:pt x="26" y="80"/>
                    <a:pt x="23" y="82"/>
                  </a:cubicBezTo>
                  <a:cubicBezTo>
                    <a:pt x="21" y="85"/>
                    <a:pt x="20" y="85"/>
                    <a:pt x="20" y="83"/>
                  </a:cubicBezTo>
                  <a:cubicBezTo>
                    <a:pt x="20" y="80"/>
                    <a:pt x="16" y="80"/>
                    <a:pt x="13" y="82"/>
                  </a:cubicBezTo>
                  <a:cubicBezTo>
                    <a:pt x="10" y="85"/>
                    <a:pt x="9" y="82"/>
                    <a:pt x="8" y="82"/>
                  </a:cubicBezTo>
                  <a:cubicBezTo>
                    <a:pt x="7" y="82"/>
                    <a:pt x="3" y="84"/>
                    <a:pt x="0" y="86"/>
                  </a:cubicBezTo>
                  <a:cubicBezTo>
                    <a:pt x="2" y="89"/>
                    <a:pt x="2" y="92"/>
                    <a:pt x="3" y="95"/>
                  </a:cubicBezTo>
                  <a:cubicBezTo>
                    <a:pt x="3" y="95"/>
                    <a:pt x="3" y="95"/>
                    <a:pt x="3" y="96"/>
                  </a:cubicBezTo>
                  <a:cubicBezTo>
                    <a:pt x="5" y="94"/>
                    <a:pt x="7" y="93"/>
                    <a:pt x="8" y="93"/>
                  </a:cubicBezTo>
                  <a:cubicBezTo>
                    <a:pt x="10" y="93"/>
                    <a:pt x="34" y="93"/>
                    <a:pt x="34" y="93"/>
                  </a:cubicBezTo>
                  <a:cubicBezTo>
                    <a:pt x="34" y="93"/>
                    <a:pt x="36" y="97"/>
                    <a:pt x="35" y="100"/>
                  </a:cubicBezTo>
                  <a:cubicBezTo>
                    <a:pt x="35" y="103"/>
                    <a:pt x="37" y="102"/>
                    <a:pt x="38" y="106"/>
                  </a:cubicBezTo>
                  <a:cubicBezTo>
                    <a:pt x="40" y="110"/>
                    <a:pt x="42" y="112"/>
                    <a:pt x="45" y="111"/>
                  </a:cubicBezTo>
                  <a:cubicBezTo>
                    <a:pt x="49" y="110"/>
                    <a:pt x="53" y="109"/>
                    <a:pt x="55" y="109"/>
                  </a:cubicBezTo>
                  <a:cubicBezTo>
                    <a:pt x="56" y="110"/>
                    <a:pt x="56" y="103"/>
                    <a:pt x="58" y="102"/>
                  </a:cubicBezTo>
                  <a:cubicBezTo>
                    <a:pt x="60" y="101"/>
                    <a:pt x="64" y="102"/>
                    <a:pt x="64" y="102"/>
                  </a:cubicBezTo>
                  <a:cubicBezTo>
                    <a:pt x="64" y="102"/>
                    <a:pt x="64" y="104"/>
                    <a:pt x="68" y="104"/>
                  </a:cubicBezTo>
                  <a:cubicBezTo>
                    <a:pt x="72" y="104"/>
                    <a:pt x="73" y="103"/>
                    <a:pt x="73" y="105"/>
                  </a:cubicBezTo>
                  <a:cubicBezTo>
                    <a:pt x="73" y="108"/>
                    <a:pt x="74" y="111"/>
                    <a:pt x="75" y="112"/>
                  </a:cubicBezTo>
                  <a:cubicBezTo>
                    <a:pt x="76" y="113"/>
                    <a:pt x="72" y="122"/>
                    <a:pt x="74" y="123"/>
                  </a:cubicBezTo>
                  <a:cubicBezTo>
                    <a:pt x="76" y="124"/>
                    <a:pt x="78" y="128"/>
                    <a:pt x="78" y="129"/>
                  </a:cubicBezTo>
                  <a:cubicBezTo>
                    <a:pt x="77" y="131"/>
                    <a:pt x="76" y="135"/>
                    <a:pt x="78" y="136"/>
                  </a:cubicBezTo>
                  <a:cubicBezTo>
                    <a:pt x="79" y="136"/>
                    <a:pt x="79" y="134"/>
                    <a:pt x="82" y="134"/>
                  </a:cubicBezTo>
                  <a:cubicBezTo>
                    <a:pt x="84" y="134"/>
                    <a:pt x="87" y="134"/>
                    <a:pt x="89" y="133"/>
                  </a:cubicBezTo>
                  <a:cubicBezTo>
                    <a:pt x="90" y="133"/>
                    <a:pt x="91" y="133"/>
                    <a:pt x="91" y="133"/>
                  </a:cubicBezTo>
                  <a:cubicBezTo>
                    <a:pt x="93" y="134"/>
                    <a:pt x="93" y="135"/>
                    <a:pt x="93" y="135"/>
                  </a:cubicBezTo>
                  <a:cubicBezTo>
                    <a:pt x="93" y="135"/>
                    <a:pt x="94" y="138"/>
                    <a:pt x="96" y="137"/>
                  </a:cubicBezTo>
                  <a:cubicBezTo>
                    <a:pt x="97" y="136"/>
                    <a:pt x="101" y="135"/>
                    <a:pt x="101" y="137"/>
                  </a:cubicBezTo>
                  <a:cubicBezTo>
                    <a:pt x="100" y="138"/>
                    <a:pt x="102" y="141"/>
                    <a:pt x="103" y="140"/>
                  </a:cubicBezTo>
                  <a:cubicBezTo>
                    <a:pt x="104" y="140"/>
                    <a:pt x="108" y="143"/>
                    <a:pt x="110" y="143"/>
                  </a:cubicBezTo>
                  <a:cubicBezTo>
                    <a:pt x="112" y="143"/>
                    <a:pt x="113" y="143"/>
                    <a:pt x="113" y="142"/>
                  </a:cubicBezTo>
                  <a:cubicBezTo>
                    <a:pt x="113" y="140"/>
                    <a:pt x="115" y="139"/>
                    <a:pt x="116" y="140"/>
                  </a:cubicBezTo>
                  <a:cubicBezTo>
                    <a:pt x="117" y="142"/>
                    <a:pt x="119" y="145"/>
                    <a:pt x="120" y="145"/>
                  </a:cubicBezTo>
                  <a:cubicBezTo>
                    <a:pt x="122" y="145"/>
                    <a:pt x="127" y="145"/>
                    <a:pt x="127" y="146"/>
                  </a:cubicBezTo>
                  <a:cubicBezTo>
                    <a:pt x="127" y="148"/>
                    <a:pt x="128" y="152"/>
                    <a:pt x="130" y="153"/>
                  </a:cubicBezTo>
                  <a:cubicBezTo>
                    <a:pt x="132" y="154"/>
                    <a:pt x="135" y="153"/>
                    <a:pt x="135" y="153"/>
                  </a:cubicBezTo>
                  <a:cubicBezTo>
                    <a:pt x="135" y="153"/>
                    <a:pt x="137" y="152"/>
                    <a:pt x="137" y="149"/>
                  </a:cubicBezTo>
                  <a:cubicBezTo>
                    <a:pt x="137" y="147"/>
                    <a:pt x="137" y="144"/>
                    <a:pt x="136" y="144"/>
                  </a:cubicBezTo>
                  <a:cubicBezTo>
                    <a:pt x="135" y="144"/>
                    <a:pt x="133" y="146"/>
                    <a:pt x="130" y="145"/>
                  </a:cubicBezTo>
                  <a:cubicBezTo>
                    <a:pt x="128" y="145"/>
                    <a:pt x="126" y="140"/>
                    <a:pt x="125" y="139"/>
                  </a:cubicBezTo>
                  <a:cubicBezTo>
                    <a:pt x="124" y="138"/>
                    <a:pt x="127" y="134"/>
                    <a:pt x="127" y="132"/>
                  </a:cubicBezTo>
                  <a:cubicBezTo>
                    <a:pt x="127" y="129"/>
                    <a:pt x="129" y="123"/>
                    <a:pt x="127" y="123"/>
                  </a:cubicBezTo>
                  <a:cubicBezTo>
                    <a:pt x="126" y="122"/>
                    <a:pt x="127" y="120"/>
                    <a:pt x="128" y="118"/>
                  </a:cubicBezTo>
                  <a:cubicBezTo>
                    <a:pt x="130" y="117"/>
                    <a:pt x="128" y="113"/>
                    <a:pt x="130" y="113"/>
                  </a:cubicBezTo>
                  <a:cubicBezTo>
                    <a:pt x="133" y="113"/>
                    <a:pt x="139" y="113"/>
                    <a:pt x="140" y="112"/>
                  </a:cubicBezTo>
                  <a:cubicBezTo>
                    <a:pt x="140" y="111"/>
                    <a:pt x="140" y="111"/>
                    <a:pt x="140" y="111"/>
                  </a:cubicBezTo>
                  <a:cubicBezTo>
                    <a:pt x="141" y="111"/>
                    <a:pt x="141" y="110"/>
                    <a:pt x="141" y="110"/>
                  </a:cubicBezTo>
                  <a:cubicBezTo>
                    <a:pt x="139" y="107"/>
                    <a:pt x="137" y="103"/>
                    <a:pt x="135" y="10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0" name="Freeform 159"/>
            <p:cNvSpPr>
              <a:spLocks/>
            </p:cNvSpPr>
            <p:nvPr/>
          </p:nvSpPr>
          <p:spPr bwMode="auto">
            <a:xfrm>
              <a:off x="9483175" y="6119359"/>
              <a:ext cx="46038" cy="58738"/>
            </a:xfrm>
            <a:custGeom>
              <a:avLst/>
              <a:gdLst>
                <a:gd name="T0" fmla="*/ 1 w 13"/>
                <a:gd name="T1" fmla="*/ 9 h 17"/>
                <a:gd name="T2" fmla="*/ 3 w 13"/>
                <a:gd name="T3" fmla="*/ 17 h 17"/>
                <a:gd name="T4" fmla="*/ 7 w 13"/>
                <a:gd name="T5" fmla="*/ 15 h 17"/>
                <a:gd name="T6" fmla="*/ 13 w 13"/>
                <a:gd name="T7" fmla="*/ 6 h 17"/>
                <a:gd name="T8" fmla="*/ 11 w 13"/>
                <a:gd name="T9" fmla="*/ 4 h 17"/>
                <a:gd name="T10" fmla="*/ 11 w 13"/>
                <a:gd name="T11" fmla="*/ 0 h 17"/>
                <a:gd name="T12" fmla="*/ 7 w 13"/>
                <a:gd name="T13" fmla="*/ 0 h 17"/>
                <a:gd name="T14" fmla="*/ 3 w 13"/>
                <a:gd name="T15" fmla="*/ 3 h 17"/>
                <a:gd name="T16" fmla="*/ 0 w 13"/>
                <a:gd name="T17" fmla="*/ 2 h 17"/>
                <a:gd name="T18" fmla="*/ 1 w 13"/>
                <a:gd name="T19" fmla="*/ 3 h 17"/>
                <a:gd name="T20" fmla="*/ 1 w 13"/>
                <a:gd name="T21"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7">
                  <a:moveTo>
                    <a:pt x="1" y="9"/>
                  </a:moveTo>
                  <a:cubicBezTo>
                    <a:pt x="2" y="10"/>
                    <a:pt x="3" y="13"/>
                    <a:pt x="3" y="17"/>
                  </a:cubicBezTo>
                  <a:cubicBezTo>
                    <a:pt x="5" y="16"/>
                    <a:pt x="6" y="15"/>
                    <a:pt x="7" y="15"/>
                  </a:cubicBezTo>
                  <a:cubicBezTo>
                    <a:pt x="9" y="14"/>
                    <a:pt x="13" y="6"/>
                    <a:pt x="13" y="6"/>
                  </a:cubicBezTo>
                  <a:cubicBezTo>
                    <a:pt x="11" y="4"/>
                    <a:pt x="11" y="4"/>
                    <a:pt x="11" y="4"/>
                  </a:cubicBezTo>
                  <a:cubicBezTo>
                    <a:pt x="11" y="4"/>
                    <a:pt x="11" y="3"/>
                    <a:pt x="11" y="0"/>
                  </a:cubicBezTo>
                  <a:cubicBezTo>
                    <a:pt x="9" y="0"/>
                    <a:pt x="7" y="0"/>
                    <a:pt x="7" y="0"/>
                  </a:cubicBezTo>
                  <a:cubicBezTo>
                    <a:pt x="7" y="0"/>
                    <a:pt x="8" y="4"/>
                    <a:pt x="3" y="3"/>
                  </a:cubicBezTo>
                  <a:cubicBezTo>
                    <a:pt x="2" y="3"/>
                    <a:pt x="1" y="3"/>
                    <a:pt x="0" y="2"/>
                  </a:cubicBezTo>
                  <a:cubicBezTo>
                    <a:pt x="1" y="3"/>
                    <a:pt x="1" y="3"/>
                    <a:pt x="1" y="3"/>
                  </a:cubicBezTo>
                  <a:lnTo>
                    <a:pt x="1" y="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1" name="Freeform 160"/>
            <p:cNvSpPr>
              <a:spLocks/>
            </p:cNvSpPr>
            <p:nvPr/>
          </p:nvSpPr>
          <p:spPr bwMode="auto">
            <a:xfrm>
              <a:off x="9514925" y="6352721"/>
              <a:ext cx="295275" cy="476250"/>
            </a:xfrm>
            <a:custGeom>
              <a:avLst/>
              <a:gdLst>
                <a:gd name="T0" fmla="*/ 85 w 85"/>
                <a:gd name="T1" fmla="*/ 35 h 137"/>
                <a:gd name="T2" fmla="*/ 83 w 85"/>
                <a:gd name="T3" fmla="*/ 19 h 137"/>
                <a:gd name="T4" fmla="*/ 82 w 85"/>
                <a:gd name="T5" fmla="*/ 0 h 137"/>
                <a:gd name="T6" fmla="*/ 82 w 85"/>
                <a:gd name="T7" fmla="*/ 0 h 137"/>
                <a:gd name="T8" fmla="*/ 73 w 85"/>
                <a:gd name="T9" fmla="*/ 4 h 137"/>
                <a:gd name="T10" fmla="*/ 68 w 85"/>
                <a:gd name="T11" fmla="*/ 6 h 137"/>
                <a:gd name="T12" fmla="*/ 63 w 85"/>
                <a:gd name="T13" fmla="*/ 5 h 137"/>
                <a:gd name="T14" fmla="*/ 60 w 85"/>
                <a:gd name="T15" fmla="*/ 8 h 137"/>
                <a:gd name="T16" fmla="*/ 55 w 85"/>
                <a:gd name="T17" fmla="*/ 9 h 137"/>
                <a:gd name="T18" fmla="*/ 49 w 85"/>
                <a:gd name="T19" fmla="*/ 10 h 137"/>
                <a:gd name="T20" fmla="*/ 46 w 85"/>
                <a:gd name="T21" fmla="*/ 7 h 137"/>
                <a:gd name="T22" fmla="*/ 41 w 85"/>
                <a:gd name="T23" fmla="*/ 8 h 137"/>
                <a:gd name="T24" fmla="*/ 37 w 85"/>
                <a:gd name="T25" fmla="*/ 8 h 137"/>
                <a:gd name="T26" fmla="*/ 36 w 85"/>
                <a:gd name="T27" fmla="*/ 11 h 137"/>
                <a:gd name="T28" fmla="*/ 40 w 85"/>
                <a:gd name="T29" fmla="*/ 28 h 137"/>
                <a:gd name="T30" fmla="*/ 44 w 85"/>
                <a:gd name="T31" fmla="*/ 32 h 137"/>
                <a:gd name="T32" fmla="*/ 45 w 85"/>
                <a:gd name="T33" fmla="*/ 41 h 137"/>
                <a:gd name="T34" fmla="*/ 40 w 85"/>
                <a:gd name="T35" fmla="*/ 46 h 137"/>
                <a:gd name="T36" fmla="*/ 39 w 85"/>
                <a:gd name="T37" fmla="*/ 53 h 137"/>
                <a:gd name="T38" fmla="*/ 32 w 85"/>
                <a:gd name="T39" fmla="*/ 43 h 137"/>
                <a:gd name="T40" fmla="*/ 34 w 85"/>
                <a:gd name="T41" fmla="*/ 33 h 137"/>
                <a:gd name="T42" fmla="*/ 27 w 85"/>
                <a:gd name="T43" fmla="*/ 32 h 137"/>
                <a:gd name="T44" fmla="*/ 22 w 85"/>
                <a:gd name="T45" fmla="*/ 28 h 137"/>
                <a:gd name="T46" fmla="*/ 0 w 85"/>
                <a:gd name="T47" fmla="*/ 36 h 137"/>
                <a:gd name="T48" fmla="*/ 1 w 85"/>
                <a:gd name="T49" fmla="*/ 42 h 137"/>
                <a:gd name="T50" fmla="*/ 1 w 85"/>
                <a:gd name="T51" fmla="*/ 42 h 137"/>
                <a:gd name="T52" fmla="*/ 2 w 85"/>
                <a:gd name="T53" fmla="*/ 45 h 137"/>
                <a:gd name="T54" fmla="*/ 12 w 85"/>
                <a:gd name="T55" fmla="*/ 47 h 137"/>
                <a:gd name="T56" fmla="*/ 22 w 85"/>
                <a:gd name="T57" fmla="*/ 51 h 137"/>
                <a:gd name="T58" fmla="*/ 22 w 85"/>
                <a:gd name="T59" fmla="*/ 63 h 137"/>
                <a:gd name="T60" fmla="*/ 20 w 85"/>
                <a:gd name="T61" fmla="*/ 70 h 137"/>
                <a:gd name="T62" fmla="*/ 22 w 85"/>
                <a:gd name="T63" fmla="*/ 76 h 137"/>
                <a:gd name="T64" fmla="*/ 18 w 85"/>
                <a:gd name="T65" fmla="*/ 82 h 137"/>
                <a:gd name="T66" fmla="*/ 16 w 85"/>
                <a:gd name="T67" fmla="*/ 90 h 137"/>
                <a:gd name="T68" fmla="*/ 8 w 85"/>
                <a:gd name="T69" fmla="*/ 98 h 137"/>
                <a:gd name="T70" fmla="*/ 8 w 85"/>
                <a:gd name="T71" fmla="*/ 98 h 137"/>
                <a:gd name="T72" fmla="*/ 13 w 85"/>
                <a:gd name="T73" fmla="*/ 113 h 137"/>
                <a:gd name="T74" fmla="*/ 14 w 85"/>
                <a:gd name="T75" fmla="*/ 128 h 137"/>
                <a:gd name="T76" fmla="*/ 15 w 85"/>
                <a:gd name="T77" fmla="*/ 137 h 137"/>
                <a:gd name="T78" fmla="*/ 21 w 85"/>
                <a:gd name="T79" fmla="*/ 137 h 137"/>
                <a:gd name="T80" fmla="*/ 21 w 85"/>
                <a:gd name="T81" fmla="*/ 133 h 137"/>
                <a:gd name="T82" fmla="*/ 18 w 85"/>
                <a:gd name="T83" fmla="*/ 130 h 137"/>
                <a:gd name="T84" fmla="*/ 30 w 85"/>
                <a:gd name="T85" fmla="*/ 121 h 137"/>
                <a:gd name="T86" fmla="*/ 40 w 85"/>
                <a:gd name="T87" fmla="*/ 114 h 137"/>
                <a:gd name="T88" fmla="*/ 41 w 85"/>
                <a:gd name="T89" fmla="*/ 103 h 137"/>
                <a:gd name="T90" fmla="*/ 40 w 85"/>
                <a:gd name="T91" fmla="*/ 92 h 137"/>
                <a:gd name="T92" fmla="*/ 36 w 85"/>
                <a:gd name="T93" fmla="*/ 82 h 137"/>
                <a:gd name="T94" fmla="*/ 37 w 85"/>
                <a:gd name="T95" fmla="*/ 76 h 137"/>
                <a:gd name="T96" fmla="*/ 41 w 85"/>
                <a:gd name="T97" fmla="*/ 72 h 137"/>
                <a:gd name="T98" fmla="*/ 48 w 85"/>
                <a:gd name="T99" fmla="*/ 68 h 137"/>
                <a:gd name="T100" fmla="*/ 56 w 85"/>
                <a:gd name="T101" fmla="*/ 58 h 137"/>
                <a:gd name="T102" fmla="*/ 72 w 85"/>
                <a:gd name="T103" fmla="*/ 52 h 137"/>
                <a:gd name="T104" fmla="*/ 85 w 85"/>
                <a:gd name="T105" fmla="*/ 3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5" h="137">
                  <a:moveTo>
                    <a:pt x="85" y="35"/>
                  </a:moveTo>
                  <a:cubicBezTo>
                    <a:pt x="84" y="33"/>
                    <a:pt x="82" y="23"/>
                    <a:pt x="83" y="19"/>
                  </a:cubicBezTo>
                  <a:cubicBezTo>
                    <a:pt x="83" y="15"/>
                    <a:pt x="82" y="5"/>
                    <a:pt x="82" y="0"/>
                  </a:cubicBezTo>
                  <a:cubicBezTo>
                    <a:pt x="82" y="0"/>
                    <a:pt x="82" y="0"/>
                    <a:pt x="82" y="0"/>
                  </a:cubicBezTo>
                  <a:cubicBezTo>
                    <a:pt x="78" y="1"/>
                    <a:pt x="74" y="3"/>
                    <a:pt x="73" y="4"/>
                  </a:cubicBezTo>
                  <a:cubicBezTo>
                    <a:pt x="73" y="6"/>
                    <a:pt x="69" y="4"/>
                    <a:pt x="68" y="6"/>
                  </a:cubicBezTo>
                  <a:cubicBezTo>
                    <a:pt x="66" y="7"/>
                    <a:pt x="64" y="6"/>
                    <a:pt x="63" y="5"/>
                  </a:cubicBezTo>
                  <a:cubicBezTo>
                    <a:pt x="61" y="5"/>
                    <a:pt x="60" y="7"/>
                    <a:pt x="60" y="8"/>
                  </a:cubicBezTo>
                  <a:cubicBezTo>
                    <a:pt x="60" y="10"/>
                    <a:pt x="57" y="9"/>
                    <a:pt x="55" y="9"/>
                  </a:cubicBezTo>
                  <a:cubicBezTo>
                    <a:pt x="54" y="9"/>
                    <a:pt x="50" y="10"/>
                    <a:pt x="49" y="10"/>
                  </a:cubicBezTo>
                  <a:cubicBezTo>
                    <a:pt x="47" y="10"/>
                    <a:pt x="48" y="8"/>
                    <a:pt x="46" y="7"/>
                  </a:cubicBezTo>
                  <a:cubicBezTo>
                    <a:pt x="44" y="7"/>
                    <a:pt x="42" y="8"/>
                    <a:pt x="41" y="8"/>
                  </a:cubicBezTo>
                  <a:cubicBezTo>
                    <a:pt x="40" y="8"/>
                    <a:pt x="38" y="8"/>
                    <a:pt x="37" y="8"/>
                  </a:cubicBezTo>
                  <a:cubicBezTo>
                    <a:pt x="37" y="9"/>
                    <a:pt x="36" y="10"/>
                    <a:pt x="36" y="11"/>
                  </a:cubicBezTo>
                  <a:cubicBezTo>
                    <a:pt x="35" y="15"/>
                    <a:pt x="39" y="24"/>
                    <a:pt x="40" y="28"/>
                  </a:cubicBezTo>
                  <a:cubicBezTo>
                    <a:pt x="41" y="29"/>
                    <a:pt x="43" y="31"/>
                    <a:pt x="44" y="32"/>
                  </a:cubicBezTo>
                  <a:cubicBezTo>
                    <a:pt x="47" y="35"/>
                    <a:pt x="44" y="35"/>
                    <a:pt x="45" y="41"/>
                  </a:cubicBezTo>
                  <a:cubicBezTo>
                    <a:pt x="45" y="46"/>
                    <a:pt x="42" y="44"/>
                    <a:pt x="40" y="46"/>
                  </a:cubicBezTo>
                  <a:cubicBezTo>
                    <a:pt x="38" y="48"/>
                    <a:pt x="40" y="52"/>
                    <a:pt x="39" y="53"/>
                  </a:cubicBezTo>
                  <a:cubicBezTo>
                    <a:pt x="39" y="54"/>
                    <a:pt x="33" y="45"/>
                    <a:pt x="32" y="43"/>
                  </a:cubicBezTo>
                  <a:cubicBezTo>
                    <a:pt x="32" y="42"/>
                    <a:pt x="34" y="36"/>
                    <a:pt x="34" y="33"/>
                  </a:cubicBezTo>
                  <a:cubicBezTo>
                    <a:pt x="33" y="30"/>
                    <a:pt x="29" y="32"/>
                    <a:pt x="27" y="32"/>
                  </a:cubicBezTo>
                  <a:cubicBezTo>
                    <a:pt x="26" y="32"/>
                    <a:pt x="23" y="28"/>
                    <a:pt x="22" y="28"/>
                  </a:cubicBezTo>
                  <a:cubicBezTo>
                    <a:pt x="21" y="28"/>
                    <a:pt x="0" y="36"/>
                    <a:pt x="0" y="36"/>
                  </a:cubicBezTo>
                  <a:cubicBezTo>
                    <a:pt x="1" y="42"/>
                    <a:pt x="1" y="42"/>
                    <a:pt x="1" y="42"/>
                  </a:cubicBezTo>
                  <a:cubicBezTo>
                    <a:pt x="1" y="42"/>
                    <a:pt x="1" y="42"/>
                    <a:pt x="1" y="42"/>
                  </a:cubicBezTo>
                  <a:cubicBezTo>
                    <a:pt x="2" y="45"/>
                    <a:pt x="2" y="45"/>
                    <a:pt x="2" y="45"/>
                  </a:cubicBezTo>
                  <a:cubicBezTo>
                    <a:pt x="2" y="45"/>
                    <a:pt x="9" y="45"/>
                    <a:pt x="12" y="47"/>
                  </a:cubicBezTo>
                  <a:cubicBezTo>
                    <a:pt x="15" y="49"/>
                    <a:pt x="20" y="50"/>
                    <a:pt x="22" y="51"/>
                  </a:cubicBezTo>
                  <a:cubicBezTo>
                    <a:pt x="23" y="51"/>
                    <a:pt x="22" y="59"/>
                    <a:pt x="22" y="63"/>
                  </a:cubicBezTo>
                  <a:cubicBezTo>
                    <a:pt x="22" y="67"/>
                    <a:pt x="18" y="68"/>
                    <a:pt x="20" y="70"/>
                  </a:cubicBezTo>
                  <a:cubicBezTo>
                    <a:pt x="22" y="72"/>
                    <a:pt x="21" y="76"/>
                    <a:pt x="22" y="76"/>
                  </a:cubicBezTo>
                  <a:cubicBezTo>
                    <a:pt x="24" y="77"/>
                    <a:pt x="20" y="81"/>
                    <a:pt x="18" y="82"/>
                  </a:cubicBezTo>
                  <a:cubicBezTo>
                    <a:pt x="16" y="83"/>
                    <a:pt x="18" y="87"/>
                    <a:pt x="16" y="90"/>
                  </a:cubicBezTo>
                  <a:cubicBezTo>
                    <a:pt x="14" y="92"/>
                    <a:pt x="10" y="96"/>
                    <a:pt x="8" y="98"/>
                  </a:cubicBezTo>
                  <a:cubicBezTo>
                    <a:pt x="8" y="98"/>
                    <a:pt x="8" y="98"/>
                    <a:pt x="8" y="98"/>
                  </a:cubicBezTo>
                  <a:cubicBezTo>
                    <a:pt x="9" y="100"/>
                    <a:pt x="11" y="112"/>
                    <a:pt x="13" y="113"/>
                  </a:cubicBezTo>
                  <a:cubicBezTo>
                    <a:pt x="15" y="115"/>
                    <a:pt x="14" y="127"/>
                    <a:pt x="14" y="128"/>
                  </a:cubicBezTo>
                  <a:cubicBezTo>
                    <a:pt x="13" y="129"/>
                    <a:pt x="15" y="137"/>
                    <a:pt x="15" y="137"/>
                  </a:cubicBezTo>
                  <a:cubicBezTo>
                    <a:pt x="15" y="137"/>
                    <a:pt x="18" y="137"/>
                    <a:pt x="21" y="137"/>
                  </a:cubicBezTo>
                  <a:cubicBezTo>
                    <a:pt x="21" y="135"/>
                    <a:pt x="21" y="134"/>
                    <a:pt x="21" y="133"/>
                  </a:cubicBezTo>
                  <a:cubicBezTo>
                    <a:pt x="21" y="129"/>
                    <a:pt x="19" y="132"/>
                    <a:pt x="18" y="130"/>
                  </a:cubicBezTo>
                  <a:cubicBezTo>
                    <a:pt x="17" y="127"/>
                    <a:pt x="24" y="123"/>
                    <a:pt x="30" y="121"/>
                  </a:cubicBezTo>
                  <a:cubicBezTo>
                    <a:pt x="37" y="118"/>
                    <a:pt x="40" y="117"/>
                    <a:pt x="40" y="114"/>
                  </a:cubicBezTo>
                  <a:cubicBezTo>
                    <a:pt x="41" y="112"/>
                    <a:pt x="40" y="105"/>
                    <a:pt x="41" y="103"/>
                  </a:cubicBezTo>
                  <a:cubicBezTo>
                    <a:pt x="42" y="100"/>
                    <a:pt x="41" y="98"/>
                    <a:pt x="40" y="92"/>
                  </a:cubicBezTo>
                  <a:cubicBezTo>
                    <a:pt x="39" y="87"/>
                    <a:pt x="37" y="86"/>
                    <a:pt x="36" y="82"/>
                  </a:cubicBezTo>
                  <a:cubicBezTo>
                    <a:pt x="35" y="79"/>
                    <a:pt x="35" y="76"/>
                    <a:pt x="37" y="76"/>
                  </a:cubicBezTo>
                  <a:cubicBezTo>
                    <a:pt x="39" y="76"/>
                    <a:pt x="39" y="75"/>
                    <a:pt x="41" y="72"/>
                  </a:cubicBezTo>
                  <a:cubicBezTo>
                    <a:pt x="43" y="69"/>
                    <a:pt x="44" y="70"/>
                    <a:pt x="48" y="68"/>
                  </a:cubicBezTo>
                  <a:cubicBezTo>
                    <a:pt x="51" y="65"/>
                    <a:pt x="51" y="62"/>
                    <a:pt x="56" y="58"/>
                  </a:cubicBezTo>
                  <a:cubicBezTo>
                    <a:pt x="61" y="54"/>
                    <a:pt x="67" y="55"/>
                    <a:pt x="72" y="52"/>
                  </a:cubicBezTo>
                  <a:cubicBezTo>
                    <a:pt x="77" y="49"/>
                    <a:pt x="85" y="37"/>
                    <a:pt x="85" y="3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2" name="Freeform 161"/>
            <p:cNvSpPr>
              <a:spLocks/>
            </p:cNvSpPr>
            <p:nvPr/>
          </p:nvSpPr>
          <p:spPr bwMode="auto">
            <a:xfrm>
              <a:off x="9494288" y="6078084"/>
              <a:ext cx="304800" cy="309563"/>
            </a:xfrm>
            <a:custGeom>
              <a:avLst/>
              <a:gdLst>
                <a:gd name="T0" fmla="*/ 82 w 88"/>
                <a:gd name="T1" fmla="*/ 71 h 89"/>
                <a:gd name="T2" fmla="*/ 79 w 88"/>
                <a:gd name="T3" fmla="*/ 63 h 89"/>
                <a:gd name="T4" fmla="*/ 78 w 88"/>
                <a:gd name="T5" fmla="*/ 56 h 89"/>
                <a:gd name="T6" fmla="*/ 80 w 88"/>
                <a:gd name="T7" fmla="*/ 50 h 89"/>
                <a:gd name="T8" fmla="*/ 75 w 88"/>
                <a:gd name="T9" fmla="*/ 44 h 89"/>
                <a:gd name="T10" fmla="*/ 79 w 88"/>
                <a:gd name="T11" fmla="*/ 31 h 89"/>
                <a:gd name="T12" fmla="*/ 65 w 88"/>
                <a:gd name="T13" fmla="*/ 22 h 89"/>
                <a:gd name="T14" fmla="*/ 66 w 88"/>
                <a:gd name="T15" fmla="*/ 17 h 89"/>
                <a:gd name="T16" fmla="*/ 35 w 88"/>
                <a:gd name="T17" fmla="*/ 1 h 89"/>
                <a:gd name="T18" fmla="*/ 32 w 88"/>
                <a:gd name="T19" fmla="*/ 8 h 89"/>
                <a:gd name="T20" fmla="*/ 32 w 88"/>
                <a:gd name="T21" fmla="*/ 13 h 89"/>
                <a:gd name="T22" fmla="*/ 19 w 88"/>
                <a:gd name="T23" fmla="*/ 13 h 89"/>
                <a:gd name="T24" fmla="*/ 19 w 88"/>
                <a:gd name="T25" fmla="*/ 0 h 89"/>
                <a:gd name="T26" fmla="*/ 12 w 88"/>
                <a:gd name="T27" fmla="*/ 1 h 89"/>
                <a:gd name="T28" fmla="*/ 9 w 88"/>
                <a:gd name="T29" fmla="*/ 2 h 89"/>
                <a:gd name="T30" fmla="*/ 10 w 88"/>
                <a:gd name="T31" fmla="*/ 5 h 89"/>
                <a:gd name="T32" fmla="*/ 11 w 88"/>
                <a:gd name="T33" fmla="*/ 11 h 89"/>
                <a:gd name="T34" fmla="*/ 8 w 88"/>
                <a:gd name="T35" fmla="*/ 12 h 89"/>
                <a:gd name="T36" fmla="*/ 8 w 88"/>
                <a:gd name="T37" fmla="*/ 16 h 89"/>
                <a:gd name="T38" fmla="*/ 10 w 88"/>
                <a:gd name="T39" fmla="*/ 18 h 89"/>
                <a:gd name="T40" fmla="*/ 4 w 88"/>
                <a:gd name="T41" fmla="*/ 27 h 89"/>
                <a:gd name="T42" fmla="*/ 0 w 88"/>
                <a:gd name="T43" fmla="*/ 29 h 89"/>
                <a:gd name="T44" fmla="*/ 5 w 88"/>
                <a:gd name="T45" fmla="*/ 44 h 89"/>
                <a:gd name="T46" fmla="*/ 9 w 88"/>
                <a:gd name="T47" fmla="*/ 55 h 89"/>
                <a:gd name="T48" fmla="*/ 11 w 88"/>
                <a:gd name="T49" fmla="*/ 61 h 89"/>
                <a:gd name="T50" fmla="*/ 7 w 88"/>
                <a:gd name="T51" fmla="*/ 58 h 89"/>
                <a:gd name="T52" fmla="*/ 6 w 88"/>
                <a:gd name="T53" fmla="*/ 59 h 89"/>
                <a:gd name="T54" fmla="*/ 6 w 88"/>
                <a:gd name="T55" fmla="*/ 60 h 89"/>
                <a:gd name="T56" fmla="*/ 12 w 88"/>
                <a:gd name="T57" fmla="*/ 63 h 89"/>
                <a:gd name="T58" fmla="*/ 19 w 88"/>
                <a:gd name="T59" fmla="*/ 66 h 89"/>
                <a:gd name="T60" fmla="*/ 30 w 88"/>
                <a:gd name="T61" fmla="*/ 70 h 89"/>
                <a:gd name="T62" fmla="*/ 30 w 88"/>
                <a:gd name="T63" fmla="*/ 71 h 89"/>
                <a:gd name="T64" fmla="*/ 36 w 88"/>
                <a:gd name="T65" fmla="*/ 71 h 89"/>
                <a:gd name="T66" fmla="*/ 37 w 88"/>
                <a:gd name="T67" fmla="*/ 71 h 89"/>
                <a:gd name="T68" fmla="*/ 43 w 88"/>
                <a:gd name="T69" fmla="*/ 87 h 89"/>
                <a:gd name="T70" fmla="*/ 47 w 88"/>
                <a:gd name="T71" fmla="*/ 87 h 89"/>
                <a:gd name="T72" fmla="*/ 52 w 88"/>
                <a:gd name="T73" fmla="*/ 86 h 89"/>
                <a:gd name="T74" fmla="*/ 55 w 88"/>
                <a:gd name="T75" fmla="*/ 89 h 89"/>
                <a:gd name="T76" fmla="*/ 61 w 88"/>
                <a:gd name="T77" fmla="*/ 88 h 89"/>
                <a:gd name="T78" fmla="*/ 66 w 88"/>
                <a:gd name="T79" fmla="*/ 87 h 89"/>
                <a:gd name="T80" fmla="*/ 69 w 88"/>
                <a:gd name="T81" fmla="*/ 84 h 89"/>
                <a:gd name="T82" fmla="*/ 74 w 88"/>
                <a:gd name="T83" fmla="*/ 85 h 89"/>
                <a:gd name="T84" fmla="*/ 79 w 88"/>
                <a:gd name="T85" fmla="*/ 83 h 89"/>
                <a:gd name="T86" fmla="*/ 88 w 88"/>
                <a:gd name="T87" fmla="*/ 79 h 89"/>
                <a:gd name="T88" fmla="*/ 82 w 88"/>
                <a:gd name="T89" fmla="*/ 7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 h="89">
                  <a:moveTo>
                    <a:pt x="82" y="71"/>
                  </a:moveTo>
                  <a:cubicBezTo>
                    <a:pt x="82" y="66"/>
                    <a:pt x="79" y="66"/>
                    <a:pt x="79" y="63"/>
                  </a:cubicBezTo>
                  <a:cubicBezTo>
                    <a:pt x="79" y="60"/>
                    <a:pt x="79" y="57"/>
                    <a:pt x="78" y="56"/>
                  </a:cubicBezTo>
                  <a:cubicBezTo>
                    <a:pt x="77" y="56"/>
                    <a:pt x="78" y="53"/>
                    <a:pt x="80" y="50"/>
                  </a:cubicBezTo>
                  <a:cubicBezTo>
                    <a:pt x="82" y="47"/>
                    <a:pt x="76" y="47"/>
                    <a:pt x="75" y="44"/>
                  </a:cubicBezTo>
                  <a:cubicBezTo>
                    <a:pt x="75" y="42"/>
                    <a:pt x="77" y="37"/>
                    <a:pt x="79" y="31"/>
                  </a:cubicBezTo>
                  <a:cubicBezTo>
                    <a:pt x="72" y="27"/>
                    <a:pt x="65" y="22"/>
                    <a:pt x="65" y="22"/>
                  </a:cubicBezTo>
                  <a:cubicBezTo>
                    <a:pt x="66" y="17"/>
                    <a:pt x="66" y="17"/>
                    <a:pt x="66" y="17"/>
                  </a:cubicBezTo>
                  <a:cubicBezTo>
                    <a:pt x="35" y="1"/>
                    <a:pt x="35" y="1"/>
                    <a:pt x="35" y="1"/>
                  </a:cubicBezTo>
                  <a:cubicBezTo>
                    <a:pt x="35" y="4"/>
                    <a:pt x="34" y="7"/>
                    <a:pt x="32" y="8"/>
                  </a:cubicBezTo>
                  <a:cubicBezTo>
                    <a:pt x="29" y="9"/>
                    <a:pt x="35" y="13"/>
                    <a:pt x="32" y="13"/>
                  </a:cubicBezTo>
                  <a:cubicBezTo>
                    <a:pt x="29" y="14"/>
                    <a:pt x="23" y="11"/>
                    <a:pt x="19" y="13"/>
                  </a:cubicBezTo>
                  <a:cubicBezTo>
                    <a:pt x="16" y="14"/>
                    <a:pt x="17" y="7"/>
                    <a:pt x="19" y="0"/>
                  </a:cubicBezTo>
                  <a:cubicBezTo>
                    <a:pt x="12" y="1"/>
                    <a:pt x="12" y="1"/>
                    <a:pt x="12" y="1"/>
                  </a:cubicBezTo>
                  <a:cubicBezTo>
                    <a:pt x="12" y="1"/>
                    <a:pt x="11" y="1"/>
                    <a:pt x="9" y="2"/>
                  </a:cubicBezTo>
                  <a:cubicBezTo>
                    <a:pt x="10" y="5"/>
                    <a:pt x="10" y="5"/>
                    <a:pt x="10" y="5"/>
                  </a:cubicBezTo>
                  <a:cubicBezTo>
                    <a:pt x="10" y="5"/>
                    <a:pt x="12" y="9"/>
                    <a:pt x="11" y="11"/>
                  </a:cubicBezTo>
                  <a:cubicBezTo>
                    <a:pt x="11" y="12"/>
                    <a:pt x="9" y="12"/>
                    <a:pt x="8" y="12"/>
                  </a:cubicBezTo>
                  <a:cubicBezTo>
                    <a:pt x="8" y="15"/>
                    <a:pt x="8" y="16"/>
                    <a:pt x="8" y="16"/>
                  </a:cubicBezTo>
                  <a:cubicBezTo>
                    <a:pt x="10" y="18"/>
                    <a:pt x="10" y="18"/>
                    <a:pt x="10" y="18"/>
                  </a:cubicBezTo>
                  <a:cubicBezTo>
                    <a:pt x="10" y="18"/>
                    <a:pt x="6" y="26"/>
                    <a:pt x="4" y="27"/>
                  </a:cubicBezTo>
                  <a:cubicBezTo>
                    <a:pt x="3" y="27"/>
                    <a:pt x="2" y="28"/>
                    <a:pt x="0" y="29"/>
                  </a:cubicBezTo>
                  <a:cubicBezTo>
                    <a:pt x="2" y="35"/>
                    <a:pt x="3" y="42"/>
                    <a:pt x="5" y="44"/>
                  </a:cubicBezTo>
                  <a:cubicBezTo>
                    <a:pt x="9" y="48"/>
                    <a:pt x="9" y="52"/>
                    <a:pt x="9" y="55"/>
                  </a:cubicBezTo>
                  <a:cubicBezTo>
                    <a:pt x="10" y="57"/>
                    <a:pt x="14" y="60"/>
                    <a:pt x="11" y="61"/>
                  </a:cubicBezTo>
                  <a:cubicBezTo>
                    <a:pt x="10" y="62"/>
                    <a:pt x="8" y="60"/>
                    <a:pt x="7" y="58"/>
                  </a:cubicBezTo>
                  <a:cubicBezTo>
                    <a:pt x="7" y="58"/>
                    <a:pt x="7" y="59"/>
                    <a:pt x="6" y="59"/>
                  </a:cubicBezTo>
                  <a:cubicBezTo>
                    <a:pt x="6" y="59"/>
                    <a:pt x="6" y="59"/>
                    <a:pt x="6" y="60"/>
                  </a:cubicBezTo>
                  <a:cubicBezTo>
                    <a:pt x="8" y="61"/>
                    <a:pt x="11" y="63"/>
                    <a:pt x="12" y="63"/>
                  </a:cubicBezTo>
                  <a:cubicBezTo>
                    <a:pt x="14" y="63"/>
                    <a:pt x="17" y="65"/>
                    <a:pt x="19" y="66"/>
                  </a:cubicBezTo>
                  <a:cubicBezTo>
                    <a:pt x="21" y="66"/>
                    <a:pt x="29" y="69"/>
                    <a:pt x="30" y="70"/>
                  </a:cubicBezTo>
                  <a:cubicBezTo>
                    <a:pt x="30" y="71"/>
                    <a:pt x="30" y="71"/>
                    <a:pt x="30" y="71"/>
                  </a:cubicBezTo>
                  <a:cubicBezTo>
                    <a:pt x="32" y="71"/>
                    <a:pt x="34" y="71"/>
                    <a:pt x="36" y="71"/>
                  </a:cubicBezTo>
                  <a:cubicBezTo>
                    <a:pt x="36" y="71"/>
                    <a:pt x="36" y="71"/>
                    <a:pt x="37" y="71"/>
                  </a:cubicBezTo>
                  <a:cubicBezTo>
                    <a:pt x="39" y="71"/>
                    <a:pt x="43" y="81"/>
                    <a:pt x="43" y="87"/>
                  </a:cubicBezTo>
                  <a:cubicBezTo>
                    <a:pt x="44" y="87"/>
                    <a:pt x="46" y="87"/>
                    <a:pt x="47" y="87"/>
                  </a:cubicBezTo>
                  <a:cubicBezTo>
                    <a:pt x="48" y="87"/>
                    <a:pt x="50" y="86"/>
                    <a:pt x="52" y="86"/>
                  </a:cubicBezTo>
                  <a:cubicBezTo>
                    <a:pt x="54" y="87"/>
                    <a:pt x="53" y="89"/>
                    <a:pt x="55" y="89"/>
                  </a:cubicBezTo>
                  <a:cubicBezTo>
                    <a:pt x="56" y="89"/>
                    <a:pt x="60" y="88"/>
                    <a:pt x="61" y="88"/>
                  </a:cubicBezTo>
                  <a:cubicBezTo>
                    <a:pt x="63" y="88"/>
                    <a:pt x="66" y="89"/>
                    <a:pt x="66" y="87"/>
                  </a:cubicBezTo>
                  <a:cubicBezTo>
                    <a:pt x="66" y="86"/>
                    <a:pt x="67" y="84"/>
                    <a:pt x="69" y="84"/>
                  </a:cubicBezTo>
                  <a:cubicBezTo>
                    <a:pt x="70" y="85"/>
                    <a:pt x="72" y="86"/>
                    <a:pt x="74" y="85"/>
                  </a:cubicBezTo>
                  <a:cubicBezTo>
                    <a:pt x="75" y="83"/>
                    <a:pt x="79" y="85"/>
                    <a:pt x="79" y="83"/>
                  </a:cubicBezTo>
                  <a:cubicBezTo>
                    <a:pt x="80" y="82"/>
                    <a:pt x="84" y="80"/>
                    <a:pt x="88" y="79"/>
                  </a:cubicBezTo>
                  <a:cubicBezTo>
                    <a:pt x="88" y="74"/>
                    <a:pt x="82" y="76"/>
                    <a:pt x="82" y="7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3" name="Freeform 162"/>
            <p:cNvSpPr>
              <a:spLocks/>
            </p:cNvSpPr>
            <p:nvPr/>
          </p:nvSpPr>
          <p:spPr bwMode="auto">
            <a:xfrm>
              <a:off x="9584775" y="6324146"/>
              <a:ext cx="93663" cy="215900"/>
            </a:xfrm>
            <a:custGeom>
              <a:avLst/>
              <a:gdLst>
                <a:gd name="T0" fmla="*/ 24 w 27"/>
                <a:gd name="T1" fmla="*/ 40 h 62"/>
                <a:gd name="T2" fmla="*/ 20 w 27"/>
                <a:gd name="T3" fmla="*/ 36 h 62"/>
                <a:gd name="T4" fmla="*/ 19 w 27"/>
                <a:gd name="T5" fmla="*/ 37 h 62"/>
                <a:gd name="T6" fmla="*/ 11 w 27"/>
                <a:gd name="T7" fmla="*/ 25 h 62"/>
                <a:gd name="T8" fmla="*/ 11 w 27"/>
                <a:gd name="T9" fmla="*/ 11 h 62"/>
                <a:gd name="T10" fmla="*/ 10 w 27"/>
                <a:gd name="T11" fmla="*/ 0 h 62"/>
                <a:gd name="T12" fmla="*/ 4 w 27"/>
                <a:gd name="T13" fmla="*/ 0 h 62"/>
                <a:gd name="T14" fmla="*/ 7 w 27"/>
                <a:gd name="T15" fmla="*/ 8 h 62"/>
                <a:gd name="T16" fmla="*/ 4 w 27"/>
                <a:gd name="T17" fmla="*/ 10 h 62"/>
                <a:gd name="T18" fmla="*/ 5 w 27"/>
                <a:gd name="T19" fmla="*/ 23 h 62"/>
                <a:gd name="T20" fmla="*/ 2 w 27"/>
                <a:gd name="T21" fmla="*/ 25 h 62"/>
                <a:gd name="T22" fmla="*/ 0 w 27"/>
                <a:gd name="T23" fmla="*/ 33 h 62"/>
                <a:gd name="T24" fmla="*/ 2 w 27"/>
                <a:gd name="T25" fmla="*/ 36 h 62"/>
                <a:gd name="T26" fmla="*/ 2 w 27"/>
                <a:gd name="T27" fmla="*/ 36 h 62"/>
                <a:gd name="T28" fmla="*/ 7 w 27"/>
                <a:gd name="T29" fmla="*/ 40 h 62"/>
                <a:gd name="T30" fmla="*/ 14 w 27"/>
                <a:gd name="T31" fmla="*/ 41 h 62"/>
                <a:gd name="T32" fmla="*/ 12 w 27"/>
                <a:gd name="T33" fmla="*/ 51 h 62"/>
                <a:gd name="T34" fmla="*/ 19 w 27"/>
                <a:gd name="T35" fmla="*/ 61 h 62"/>
                <a:gd name="T36" fmla="*/ 20 w 27"/>
                <a:gd name="T37" fmla="*/ 54 h 62"/>
                <a:gd name="T38" fmla="*/ 25 w 27"/>
                <a:gd name="T39" fmla="*/ 49 h 62"/>
                <a:gd name="T40" fmla="*/ 24 w 27"/>
                <a:gd name="T41"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2">
                  <a:moveTo>
                    <a:pt x="24" y="40"/>
                  </a:moveTo>
                  <a:cubicBezTo>
                    <a:pt x="23" y="39"/>
                    <a:pt x="21" y="37"/>
                    <a:pt x="20" y="36"/>
                  </a:cubicBezTo>
                  <a:cubicBezTo>
                    <a:pt x="20" y="36"/>
                    <a:pt x="20" y="37"/>
                    <a:pt x="19" y="37"/>
                  </a:cubicBezTo>
                  <a:cubicBezTo>
                    <a:pt x="17" y="40"/>
                    <a:pt x="11" y="31"/>
                    <a:pt x="11" y="25"/>
                  </a:cubicBezTo>
                  <a:cubicBezTo>
                    <a:pt x="10" y="19"/>
                    <a:pt x="14" y="16"/>
                    <a:pt x="11" y="11"/>
                  </a:cubicBezTo>
                  <a:cubicBezTo>
                    <a:pt x="9" y="6"/>
                    <a:pt x="8" y="1"/>
                    <a:pt x="10" y="0"/>
                  </a:cubicBezTo>
                  <a:cubicBezTo>
                    <a:pt x="8" y="0"/>
                    <a:pt x="6" y="0"/>
                    <a:pt x="4" y="0"/>
                  </a:cubicBezTo>
                  <a:cubicBezTo>
                    <a:pt x="5" y="2"/>
                    <a:pt x="7" y="7"/>
                    <a:pt x="7" y="8"/>
                  </a:cubicBezTo>
                  <a:cubicBezTo>
                    <a:pt x="7" y="10"/>
                    <a:pt x="5" y="8"/>
                    <a:pt x="4" y="10"/>
                  </a:cubicBezTo>
                  <a:cubicBezTo>
                    <a:pt x="4" y="12"/>
                    <a:pt x="3" y="21"/>
                    <a:pt x="5" y="23"/>
                  </a:cubicBezTo>
                  <a:cubicBezTo>
                    <a:pt x="7" y="24"/>
                    <a:pt x="2" y="23"/>
                    <a:pt x="2" y="25"/>
                  </a:cubicBezTo>
                  <a:cubicBezTo>
                    <a:pt x="2" y="26"/>
                    <a:pt x="1" y="32"/>
                    <a:pt x="0" y="33"/>
                  </a:cubicBezTo>
                  <a:cubicBezTo>
                    <a:pt x="0" y="33"/>
                    <a:pt x="1" y="34"/>
                    <a:pt x="2" y="36"/>
                  </a:cubicBezTo>
                  <a:cubicBezTo>
                    <a:pt x="2" y="36"/>
                    <a:pt x="2" y="36"/>
                    <a:pt x="2" y="36"/>
                  </a:cubicBezTo>
                  <a:cubicBezTo>
                    <a:pt x="3" y="36"/>
                    <a:pt x="6" y="40"/>
                    <a:pt x="7" y="40"/>
                  </a:cubicBezTo>
                  <a:cubicBezTo>
                    <a:pt x="9" y="40"/>
                    <a:pt x="13" y="38"/>
                    <a:pt x="14" y="41"/>
                  </a:cubicBezTo>
                  <a:cubicBezTo>
                    <a:pt x="14" y="44"/>
                    <a:pt x="12" y="50"/>
                    <a:pt x="12" y="51"/>
                  </a:cubicBezTo>
                  <a:cubicBezTo>
                    <a:pt x="13" y="53"/>
                    <a:pt x="19" y="62"/>
                    <a:pt x="19" y="61"/>
                  </a:cubicBezTo>
                  <a:cubicBezTo>
                    <a:pt x="20" y="60"/>
                    <a:pt x="18" y="56"/>
                    <a:pt x="20" y="54"/>
                  </a:cubicBezTo>
                  <a:cubicBezTo>
                    <a:pt x="22" y="52"/>
                    <a:pt x="25" y="54"/>
                    <a:pt x="25" y="49"/>
                  </a:cubicBezTo>
                  <a:cubicBezTo>
                    <a:pt x="24" y="43"/>
                    <a:pt x="27" y="43"/>
                    <a:pt x="24" y="4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4" name="Freeform 163"/>
            <p:cNvSpPr>
              <a:spLocks/>
            </p:cNvSpPr>
            <p:nvPr/>
          </p:nvSpPr>
          <p:spPr bwMode="auto">
            <a:xfrm>
              <a:off x="10576963" y="4833484"/>
              <a:ext cx="211138" cy="146050"/>
            </a:xfrm>
            <a:custGeom>
              <a:avLst/>
              <a:gdLst>
                <a:gd name="T0" fmla="*/ 50 w 61"/>
                <a:gd name="T1" fmla="*/ 34 h 42"/>
                <a:gd name="T2" fmla="*/ 53 w 61"/>
                <a:gd name="T3" fmla="*/ 36 h 42"/>
                <a:gd name="T4" fmla="*/ 59 w 61"/>
                <a:gd name="T5" fmla="*/ 38 h 42"/>
                <a:gd name="T6" fmla="*/ 61 w 61"/>
                <a:gd name="T7" fmla="*/ 37 h 42"/>
                <a:gd name="T8" fmla="*/ 60 w 61"/>
                <a:gd name="T9" fmla="*/ 26 h 42"/>
                <a:gd name="T10" fmla="*/ 52 w 61"/>
                <a:gd name="T11" fmla="*/ 21 h 42"/>
                <a:gd name="T12" fmla="*/ 51 w 61"/>
                <a:gd name="T13" fmla="*/ 14 h 42"/>
                <a:gd name="T14" fmla="*/ 40 w 61"/>
                <a:gd name="T15" fmla="*/ 15 h 42"/>
                <a:gd name="T16" fmla="*/ 33 w 61"/>
                <a:gd name="T17" fmla="*/ 14 h 42"/>
                <a:gd name="T18" fmla="*/ 26 w 61"/>
                <a:gd name="T19" fmla="*/ 13 h 42"/>
                <a:gd name="T20" fmla="*/ 15 w 61"/>
                <a:gd name="T21" fmla="*/ 13 h 42"/>
                <a:gd name="T22" fmla="*/ 20 w 61"/>
                <a:gd name="T23" fmla="*/ 8 h 42"/>
                <a:gd name="T24" fmla="*/ 23 w 61"/>
                <a:gd name="T25" fmla="*/ 8 h 42"/>
                <a:gd name="T26" fmla="*/ 26 w 61"/>
                <a:gd name="T27" fmla="*/ 1 h 42"/>
                <a:gd name="T28" fmla="*/ 20 w 61"/>
                <a:gd name="T29" fmla="*/ 2 h 42"/>
                <a:gd name="T30" fmla="*/ 14 w 61"/>
                <a:gd name="T31" fmla="*/ 4 h 42"/>
                <a:gd name="T32" fmla="*/ 10 w 61"/>
                <a:gd name="T33" fmla="*/ 8 h 42"/>
                <a:gd name="T34" fmla="*/ 8 w 61"/>
                <a:gd name="T35" fmla="*/ 13 h 42"/>
                <a:gd name="T36" fmla="*/ 0 w 61"/>
                <a:gd name="T37" fmla="*/ 15 h 42"/>
                <a:gd name="T38" fmla="*/ 5 w 61"/>
                <a:gd name="T39" fmla="*/ 22 h 42"/>
                <a:gd name="T40" fmla="*/ 6 w 61"/>
                <a:gd name="T41" fmla="*/ 29 h 42"/>
                <a:gd name="T42" fmla="*/ 3 w 61"/>
                <a:gd name="T43" fmla="*/ 37 h 42"/>
                <a:gd name="T44" fmla="*/ 6 w 61"/>
                <a:gd name="T45" fmla="*/ 38 h 42"/>
                <a:gd name="T46" fmla="*/ 15 w 61"/>
                <a:gd name="T47" fmla="*/ 35 h 42"/>
                <a:gd name="T48" fmla="*/ 22 w 61"/>
                <a:gd name="T49" fmla="*/ 32 h 42"/>
                <a:gd name="T50" fmla="*/ 30 w 61"/>
                <a:gd name="T51" fmla="*/ 25 h 42"/>
                <a:gd name="T52" fmla="*/ 33 w 61"/>
                <a:gd name="T53" fmla="*/ 31 h 42"/>
                <a:gd name="T54" fmla="*/ 33 w 61"/>
                <a:gd name="T55" fmla="*/ 41 h 42"/>
                <a:gd name="T56" fmla="*/ 37 w 61"/>
                <a:gd name="T57" fmla="*/ 41 h 42"/>
                <a:gd name="T58" fmla="*/ 41 w 61"/>
                <a:gd name="T59" fmla="*/ 40 h 42"/>
                <a:gd name="T60" fmla="*/ 50 w 61"/>
                <a:gd name="T6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 h="42">
                  <a:moveTo>
                    <a:pt x="50" y="34"/>
                  </a:moveTo>
                  <a:cubicBezTo>
                    <a:pt x="52" y="35"/>
                    <a:pt x="51" y="36"/>
                    <a:pt x="53" y="36"/>
                  </a:cubicBezTo>
                  <a:cubicBezTo>
                    <a:pt x="54" y="36"/>
                    <a:pt x="57" y="36"/>
                    <a:pt x="59" y="38"/>
                  </a:cubicBezTo>
                  <a:cubicBezTo>
                    <a:pt x="60" y="37"/>
                    <a:pt x="61" y="37"/>
                    <a:pt x="61" y="37"/>
                  </a:cubicBezTo>
                  <a:cubicBezTo>
                    <a:pt x="61" y="37"/>
                    <a:pt x="60" y="29"/>
                    <a:pt x="60" y="26"/>
                  </a:cubicBezTo>
                  <a:cubicBezTo>
                    <a:pt x="59" y="24"/>
                    <a:pt x="52" y="21"/>
                    <a:pt x="52" y="21"/>
                  </a:cubicBezTo>
                  <a:cubicBezTo>
                    <a:pt x="51" y="14"/>
                    <a:pt x="51" y="14"/>
                    <a:pt x="51" y="14"/>
                  </a:cubicBezTo>
                  <a:cubicBezTo>
                    <a:pt x="51" y="14"/>
                    <a:pt x="42" y="16"/>
                    <a:pt x="40" y="15"/>
                  </a:cubicBezTo>
                  <a:cubicBezTo>
                    <a:pt x="38" y="14"/>
                    <a:pt x="35" y="16"/>
                    <a:pt x="33" y="14"/>
                  </a:cubicBezTo>
                  <a:cubicBezTo>
                    <a:pt x="32" y="12"/>
                    <a:pt x="29" y="15"/>
                    <a:pt x="26" y="13"/>
                  </a:cubicBezTo>
                  <a:cubicBezTo>
                    <a:pt x="23" y="12"/>
                    <a:pt x="15" y="14"/>
                    <a:pt x="15" y="13"/>
                  </a:cubicBezTo>
                  <a:cubicBezTo>
                    <a:pt x="14" y="11"/>
                    <a:pt x="18" y="7"/>
                    <a:pt x="20" y="8"/>
                  </a:cubicBezTo>
                  <a:cubicBezTo>
                    <a:pt x="21" y="8"/>
                    <a:pt x="22" y="8"/>
                    <a:pt x="23" y="8"/>
                  </a:cubicBezTo>
                  <a:cubicBezTo>
                    <a:pt x="24" y="6"/>
                    <a:pt x="26" y="2"/>
                    <a:pt x="26" y="1"/>
                  </a:cubicBezTo>
                  <a:cubicBezTo>
                    <a:pt x="25" y="0"/>
                    <a:pt x="22" y="1"/>
                    <a:pt x="20" y="2"/>
                  </a:cubicBezTo>
                  <a:cubicBezTo>
                    <a:pt x="18" y="4"/>
                    <a:pt x="15" y="2"/>
                    <a:pt x="14" y="4"/>
                  </a:cubicBezTo>
                  <a:cubicBezTo>
                    <a:pt x="13" y="6"/>
                    <a:pt x="12" y="8"/>
                    <a:pt x="10" y="8"/>
                  </a:cubicBezTo>
                  <a:cubicBezTo>
                    <a:pt x="8" y="8"/>
                    <a:pt x="10" y="12"/>
                    <a:pt x="8" y="13"/>
                  </a:cubicBezTo>
                  <a:cubicBezTo>
                    <a:pt x="5" y="14"/>
                    <a:pt x="1" y="13"/>
                    <a:pt x="0" y="15"/>
                  </a:cubicBezTo>
                  <a:cubicBezTo>
                    <a:pt x="0" y="18"/>
                    <a:pt x="5" y="19"/>
                    <a:pt x="5" y="22"/>
                  </a:cubicBezTo>
                  <a:cubicBezTo>
                    <a:pt x="5" y="24"/>
                    <a:pt x="8" y="27"/>
                    <a:pt x="6" y="29"/>
                  </a:cubicBezTo>
                  <a:cubicBezTo>
                    <a:pt x="4" y="30"/>
                    <a:pt x="3" y="33"/>
                    <a:pt x="3" y="37"/>
                  </a:cubicBezTo>
                  <a:cubicBezTo>
                    <a:pt x="4" y="38"/>
                    <a:pt x="6" y="39"/>
                    <a:pt x="6" y="38"/>
                  </a:cubicBezTo>
                  <a:cubicBezTo>
                    <a:pt x="8" y="35"/>
                    <a:pt x="15" y="38"/>
                    <a:pt x="15" y="35"/>
                  </a:cubicBezTo>
                  <a:cubicBezTo>
                    <a:pt x="15" y="33"/>
                    <a:pt x="22" y="34"/>
                    <a:pt x="22" y="32"/>
                  </a:cubicBezTo>
                  <a:cubicBezTo>
                    <a:pt x="22" y="29"/>
                    <a:pt x="27" y="24"/>
                    <a:pt x="30" y="25"/>
                  </a:cubicBezTo>
                  <a:cubicBezTo>
                    <a:pt x="32" y="25"/>
                    <a:pt x="29" y="30"/>
                    <a:pt x="33" y="31"/>
                  </a:cubicBezTo>
                  <a:cubicBezTo>
                    <a:pt x="36" y="33"/>
                    <a:pt x="31" y="39"/>
                    <a:pt x="33" y="41"/>
                  </a:cubicBezTo>
                  <a:cubicBezTo>
                    <a:pt x="34" y="42"/>
                    <a:pt x="35" y="41"/>
                    <a:pt x="37" y="41"/>
                  </a:cubicBezTo>
                  <a:cubicBezTo>
                    <a:pt x="38" y="41"/>
                    <a:pt x="40" y="40"/>
                    <a:pt x="41" y="40"/>
                  </a:cubicBezTo>
                  <a:cubicBezTo>
                    <a:pt x="44" y="37"/>
                    <a:pt x="49" y="33"/>
                    <a:pt x="50" y="3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5" name="Freeform 164"/>
            <p:cNvSpPr>
              <a:spLocks/>
            </p:cNvSpPr>
            <p:nvPr/>
          </p:nvSpPr>
          <p:spPr bwMode="auto">
            <a:xfrm>
              <a:off x="6484388" y="5324021"/>
              <a:ext cx="25400" cy="52388"/>
            </a:xfrm>
            <a:custGeom>
              <a:avLst/>
              <a:gdLst>
                <a:gd name="T0" fmla="*/ 6 w 7"/>
                <a:gd name="T1" fmla="*/ 14 h 15"/>
                <a:gd name="T2" fmla="*/ 3 w 7"/>
                <a:gd name="T3" fmla="*/ 11 h 15"/>
                <a:gd name="T4" fmla="*/ 0 w 7"/>
                <a:gd name="T5" fmla="*/ 5 h 15"/>
                <a:gd name="T6" fmla="*/ 3 w 7"/>
                <a:gd name="T7" fmla="*/ 3 h 15"/>
                <a:gd name="T8" fmla="*/ 4 w 7"/>
                <a:gd name="T9" fmla="*/ 9 h 15"/>
                <a:gd name="T10" fmla="*/ 6 w 7"/>
                <a:gd name="T11" fmla="*/ 14 h 15"/>
              </a:gdLst>
              <a:ahLst/>
              <a:cxnLst>
                <a:cxn ang="0">
                  <a:pos x="T0" y="T1"/>
                </a:cxn>
                <a:cxn ang="0">
                  <a:pos x="T2" y="T3"/>
                </a:cxn>
                <a:cxn ang="0">
                  <a:pos x="T4" y="T5"/>
                </a:cxn>
                <a:cxn ang="0">
                  <a:pos x="T6" y="T7"/>
                </a:cxn>
                <a:cxn ang="0">
                  <a:pos x="T8" y="T9"/>
                </a:cxn>
                <a:cxn ang="0">
                  <a:pos x="T10" y="T11"/>
                </a:cxn>
              </a:cxnLst>
              <a:rect l="0" t="0" r="r" b="b"/>
              <a:pathLst>
                <a:path w="7" h="15">
                  <a:moveTo>
                    <a:pt x="6" y="14"/>
                  </a:moveTo>
                  <a:cubicBezTo>
                    <a:pt x="6" y="15"/>
                    <a:pt x="3" y="12"/>
                    <a:pt x="3" y="11"/>
                  </a:cubicBezTo>
                  <a:cubicBezTo>
                    <a:pt x="3" y="9"/>
                    <a:pt x="0" y="8"/>
                    <a:pt x="0" y="5"/>
                  </a:cubicBezTo>
                  <a:cubicBezTo>
                    <a:pt x="0" y="2"/>
                    <a:pt x="1" y="0"/>
                    <a:pt x="3" y="3"/>
                  </a:cubicBezTo>
                  <a:cubicBezTo>
                    <a:pt x="5" y="6"/>
                    <a:pt x="4" y="8"/>
                    <a:pt x="4" y="9"/>
                  </a:cubicBezTo>
                  <a:cubicBezTo>
                    <a:pt x="4" y="10"/>
                    <a:pt x="7" y="12"/>
                    <a:pt x="6"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6" name="Freeform 165"/>
            <p:cNvSpPr>
              <a:spLocks/>
            </p:cNvSpPr>
            <p:nvPr/>
          </p:nvSpPr>
          <p:spPr bwMode="auto">
            <a:xfrm>
              <a:off x="6946350" y="5747884"/>
              <a:ext cx="31750" cy="28575"/>
            </a:xfrm>
            <a:custGeom>
              <a:avLst/>
              <a:gdLst>
                <a:gd name="T0" fmla="*/ 2 w 9"/>
                <a:gd name="T1" fmla="*/ 7 h 8"/>
                <a:gd name="T2" fmla="*/ 1 w 9"/>
                <a:gd name="T3" fmla="*/ 3 h 8"/>
                <a:gd name="T4" fmla="*/ 7 w 9"/>
                <a:gd name="T5" fmla="*/ 1 h 8"/>
                <a:gd name="T6" fmla="*/ 8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0" y="6"/>
                    <a:pt x="3" y="4"/>
                    <a:pt x="1" y="3"/>
                  </a:cubicBezTo>
                  <a:cubicBezTo>
                    <a:pt x="0" y="2"/>
                    <a:pt x="5" y="0"/>
                    <a:pt x="7" y="1"/>
                  </a:cubicBezTo>
                  <a:cubicBezTo>
                    <a:pt x="9" y="3"/>
                    <a:pt x="9" y="5"/>
                    <a:pt x="8" y="6"/>
                  </a:cubicBezTo>
                  <a:cubicBezTo>
                    <a:pt x="6" y="7"/>
                    <a:pt x="2" y="8"/>
                    <a:pt x="2"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7" name="Freeform 166"/>
            <p:cNvSpPr>
              <a:spLocks/>
            </p:cNvSpPr>
            <p:nvPr/>
          </p:nvSpPr>
          <p:spPr bwMode="auto">
            <a:xfrm>
              <a:off x="9889575" y="4820784"/>
              <a:ext cx="93663" cy="79375"/>
            </a:xfrm>
            <a:custGeom>
              <a:avLst/>
              <a:gdLst>
                <a:gd name="T0" fmla="*/ 25 w 27"/>
                <a:gd name="T1" fmla="*/ 18 h 23"/>
                <a:gd name="T2" fmla="*/ 20 w 27"/>
                <a:gd name="T3" fmla="*/ 12 h 23"/>
                <a:gd name="T4" fmla="*/ 17 w 27"/>
                <a:gd name="T5" fmla="*/ 5 h 23"/>
                <a:gd name="T6" fmla="*/ 15 w 27"/>
                <a:gd name="T7" fmla="*/ 1 h 23"/>
                <a:gd name="T8" fmla="*/ 8 w 27"/>
                <a:gd name="T9" fmla="*/ 0 h 23"/>
                <a:gd name="T10" fmla="*/ 0 w 27"/>
                <a:gd name="T11" fmla="*/ 2 h 23"/>
                <a:gd name="T12" fmla="*/ 1 w 27"/>
                <a:gd name="T13" fmla="*/ 8 h 23"/>
                <a:gd name="T14" fmla="*/ 8 w 27"/>
                <a:gd name="T15" fmla="*/ 11 h 23"/>
                <a:gd name="T16" fmla="*/ 9 w 27"/>
                <a:gd name="T17" fmla="*/ 14 h 23"/>
                <a:gd name="T18" fmla="*/ 10 w 27"/>
                <a:gd name="T19" fmla="*/ 14 h 23"/>
                <a:gd name="T20" fmla="*/ 12 w 27"/>
                <a:gd name="T21" fmla="*/ 15 h 23"/>
                <a:gd name="T22" fmla="*/ 16 w 27"/>
                <a:gd name="T23" fmla="*/ 17 h 23"/>
                <a:gd name="T24" fmla="*/ 20 w 27"/>
                <a:gd name="T25" fmla="*/ 19 h 23"/>
                <a:gd name="T26" fmla="*/ 21 w 27"/>
                <a:gd name="T27" fmla="*/ 23 h 23"/>
                <a:gd name="T28" fmla="*/ 27 w 27"/>
                <a:gd name="T29" fmla="*/ 22 h 23"/>
                <a:gd name="T30" fmla="*/ 25 w 27"/>
                <a:gd name="T31"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3">
                  <a:moveTo>
                    <a:pt x="25" y="18"/>
                  </a:moveTo>
                  <a:cubicBezTo>
                    <a:pt x="25" y="16"/>
                    <a:pt x="20" y="14"/>
                    <a:pt x="20" y="12"/>
                  </a:cubicBezTo>
                  <a:cubicBezTo>
                    <a:pt x="20" y="10"/>
                    <a:pt x="17" y="7"/>
                    <a:pt x="17" y="5"/>
                  </a:cubicBezTo>
                  <a:cubicBezTo>
                    <a:pt x="17" y="4"/>
                    <a:pt x="16" y="2"/>
                    <a:pt x="15" y="1"/>
                  </a:cubicBezTo>
                  <a:cubicBezTo>
                    <a:pt x="13" y="0"/>
                    <a:pt x="10" y="0"/>
                    <a:pt x="8" y="0"/>
                  </a:cubicBezTo>
                  <a:cubicBezTo>
                    <a:pt x="5" y="0"/>
                    <a:pt x="3" y="1"/>
                    <a:pt x="0" y="2"/>
                  </a:cubicBezTo>
                  <a:cubicBezTo>
                    <a:pt x="1" y="4"/>
                    <a:pt x="0" y="5"/>
                    <a:pt x="1" y="8"/>
                  </a:cubicBezTo>
                  <a:cubicBezTo>
                    <a:pt x="3" y="12"/>
                    <a:pt x="6" y="10"/>
                    <a:pt x="8" y="11"/>
                  </a:cubicBezTo>
                  <a:cubicBezTo>
                    <a:pt x="8" y="11"/>
                    <a:pt x="9" y="12"/>
                    <a:pt x="9" y="14"/>
                  </a:cubicBezTo>
                  <a:cubicBezTo>
                    <a:pt x="9" y="14"/>
                    <a:pt x="9" y="14"/>
                    <a:pt x="10" y="14"/>
                  </a:cubicBezTo>
                  <a:cubicBezTo>
                    <a:pt x="11" y="14"/>
                    <a:pt x="12" y="15"/>
                    <a:pt x="12" y="15"/>
                  </a:cubicBezTo>
                  <a:cubicBezTo>
                    <a:pt x="14" y="16"/>
                    <a:pt x="15" y="17"/>
                    <a:pt x="16" y="17"/>
                  </a:cubicBezTo>
                  <a:cubicBezTo>
                    <a:pt x="17" y="18"/>
                    <a:pt x="18" y="16"/>
                    <a:pt x="20" y="19"/>
                  </a:cubicBezTo>
                  <a:cubicBezTo>
                    <a:pt x="21" y="21"/>
                    <a:pt x="22" y="21"/>
                    <a:pt x="21" y="23"/>
                  </a:cubicBezTo>
                  <a:cubicBezTo>
                    <a:pt x="23" y="23"/>
                    <a:pt x="25" y="23"/>
                    <a:pt x="27" y="22"/>
                  </a:cubicBezTo>
                  <a:cubicBezTo>
                    <a:pt x="26" y="20"/>
                    <a:pt x="25" y="19"/>
                    <a:pt x="25" y="1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8" name="Freeform 167"/>
            <p:cNvSpPr>
              <a:spLocks noEditPoints="1"/>
            </p:cNvSpPr>
            <p:nvPr/>
          </p:nvSpPr>
          <p:spPr bwMode="auto">
            <a:xfrm>
              <a:off x="9930850" y="4803321"/>
              <a:ext cx="139700" cy="111125"/>
            </a:xfrm>
            <a:custGeom>
              <a:avLst/>
              <a:gdLst>
                <a:gd name="T0" fmla="*/ 38 w 40"/>
                <a:gd name="T1" fmla="*/ 10 h 32"/>
                <a:gd name="T2" fmla="*/ 30 w 40"/>
                <a:gd name="T3" fmla="*/ 1 h 32"/>
                <a:gd name="T4" fmla="*/ 25 w 40"/>
                <a:gd name="T5" fmla="*/ 5 h 32"/>
                <a:gd name="T6" fmla="*/ 22 w 40"/>
                <a:gd name="T7" fmla="*/ 5 h 32"/>
                <a:gd name="T8" fmla="*/ 16 w 40"/>
                <a:gd name="T9" fmla="*/ 1 h 32"/>
                <a:gd name="T10" fmla="*/ 13 w 40"/>
                <a:gd name="T11" fmla="*/ 0 h 32"/>
                <a:gd name="T12" fmla="*/ 11 w 40"/>
                <a:gd name="T13" fmla="*/ 3 h 32"/>
                <a:gd name="T14" fmla="*/ 14 w 40"/>
                <a:gd name="T15" fmla="*/ 6 h 32"/>
                <a:gd name="T16" fmla="*/ 8 w 40"/>
                <a:gd name="T17" fmla="*/ 6 h 32"/>
                <a:gd name="T18" fmla="*/ 2 w 40"/>
                <a:gd name="T19" fmla="*/ 4 h 32"/>
                <a:gd name="T20" fmla="*/ 5 w 40"/>
                <a:gd name="T21" fmla="*/ 10 h 32"/>
                <a:gd name="T22" fmla="*/ 8 w 40"/>
                <a:gd name="T23" fmla="*/ 17 h 32"/>
                <a:gd name="T24" fmla="*/ 13 w 40"/>
                <a:gd name="T25" fmla="*/ 23 h 32"/>
                <a:gd name="T26" fmla="*/ 15 w 40"/>
                <a:gd name="T27" fmla="*/ 27 h 32"/>
                <a:gd name="T28" fmla="*/ 24 w 40"/>
                <a:gd name="T29" fmla="*/ 21 h 32"/>
                <a:gd name="T30" fmla="*/ 26 w 40"/>
                <a:gd name="T31" fmla="*/ 28 h 32"/>
                <a:gd name="T32" fmla="*/ 31 w 40"/>
                <a:gd name="T33" fmla="*/ 32 h 32"/>
                <a:gd name="T34" fmla="*/ 33 w 40"/>
                <a:gd name="T35" fmla="*/ 28 h 32"/>
                <a:gd name="T36" fmla="*/ 38 w 40"/>
                <a:gd name="T37" fmla="*/ 10 h 32"/>
                <a:gd name="T38" fmla="*/ 4 w 40"/>
                <a:gd name="T39" fmla="*/ 22 h 32"/>
                <a:gd name="T40" fmla="*/ 0 w 40"/>
                <a:gd name="T41" fmla="*/ 20 h 32"/>
                <a:gd name="T42" fmla="*/ 3 w 40"/>
                <a:gd name="T43" fmla="*/ 25 h 32"/>
                <a:gd name="T44" fmla="*/ 8 w 40"/>
                <a:gd name="T45" fmla="*/ 28 h 32"/>
                <a:gd name="T46" fmla="*/ 9 w 40"/>
                <a:gd name="T47" fmla="*/ 28 h 32"/>
                <a:gd name="T48" fmla="*/ 8 w 40"/>
                <a:gd name="T49" fmla="*/ 24 h 32"/>
                <a:gd name="T50" fmla="*/ 4 w 40"/>
                <a:gd name="T51"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32">
                  <a:moveTo>
                    <a:pt x="38" y="10"/>
                  </a:moveTo>
                  <a:cubicBezTo>
                    <a:pt x="37" y="9"/>
                    <a:pt x="34" y="5"/>
                    <a:pt x="30" y="1"/>
                  </a:cubicBezTo>
                  <a:cubicBezTo>
                    <a:pt x="29" y="4"/>
                    <a:pt x="26" y="3"/>
                    <a:pt x="25" y="5"/>
                  </a:cubicBezTo>
                  <a:cubicBezTo>
                    <a:pt x="25" y="7"/>
                    <a:pt x="23" y="5"/>
                    <a:pt x="22" y="5"/>
                  </a:cubicBezTo>
                  <a:cubicBezTo>
                    <a:pt x="21" y="5"/>
                    <a:pt x="18" y="1"/>
                    <a:pt x="16" y="1"/>
                  </a:cubicBezTo>
                  <a:cubicBezTo>
                    <a:pt x="15" y="1"/>
                    <a:pt x="14" y="0"/>
                    <a:pt x="13" y="0"/>
                  </a:cubicBezTo>
                  <a:cubicBezTo>
                    <a:pt x="12" y="1"/>
                    <a:pt x="11" y="2"/>
                    <a:pt x="11" y="3"/>
                  </a:cubicBezTo>
                  <a:cubicBezTo>
                    <a:pt x="12" y="4"/>
                    <a:pt x="15" y="5"/>
                    <a:pt x="14" y="6"/>
                  </a:cubicBezTo>
                  <a:cubicBezTo>
                    <a:pt x="13" y="7"/>
                    <a:pt x="9" y="7"/>
                    <a:pt x="8" y="6"/>
                  </a:cubicBezTo>
                  <a:cubicBezTo>
                    <a:pt x="7" y="5"/>
                    <a:pt x="3" y="3"/>
                    <a:pt x="2" y="4"/>
                  </a:cubicBezTo>
                  <a:cubicBezTo>
                    <a:pt x="2" y="5"/>
                    <a:pt x="6" y="9"/>
                    <a:pt x="5" y="10"/>
                  </a:cubicBezTo>
                  <a:cubicBezTo>
                    <a:pt x="5" y="12"/>
                    <a:pt x="8" y="15"/>
                    <a:pt x="8" y="17"/>
                  </a:cubicBezTo>
                  <a:cubicBezTo>
                    <a:pt x="8" y="19"/>
                    <a:pt x="13" y="21"/>
                    <a:pt x="13" y="23"/>
                  </a:cubicBezTo>
                  <a:cubicBezTo>
                    <a:pt x="13" y="24"/>
                    <a:pt x="14" y="25"/>
                    <a:pt x="15" y="27"/>
                  </a:cubicBezTo>
                  <a:cubicBezTo>
                    <a:pt x="18" y="25"/>
                    <a:pt x="22" y="22"/>
                    <a:pt x="24" y="21"/>
                  </a:cubicBezTo>
                  <a:cubicBezTo>
                    <a:pt x="28" y="19"/>
                    <a:pt x="26" y="27"/>
                    <a:pt x="26" y="28"/>
                  </a:cubicBezTo>
                  <a:cubicBezTo>
                    <a:pt x="25" y="29"/>
                    <a:pt x="28" y="31"/>
                    <a:pt x="31" y="32"/>
                  </a:cubicBezTo>
                  <a:cubicBezTo>
                    <a:pt x="31" y="31"/>
                    <a:pt x="32" y="29"/>
                    <a:pt x="33" y="28"/>
                  </a:cubicBezTo>
                  <a:cubicBezTo>
                    <a:pt x="37" y="23"/>
                    <a:pt x="40" y="15"/>
                    <a:pt x="38" y="10"/>
                  </a:cubicBezTo>
                  <a:close/>
                  <a:moveTo>
                    <a:pt x="4" y="22"/>
                  </a:moveTo>
                  <a:cubicBezTo>
                    <a:pt x="3" y="22"/>
                    <a:pt x="2" y="21"/>
                    <a:pt x="0" y="20"/>
                  </a:cubicBezTo>
                  <a:cubicBezTo>
                    <a:pt x="0" y="22"/>
                    <a:pt x="0" y="24"/>
                    <a:pt x="3" y="25"/>
                  </a:cubicBezTo>
                  <a:cubicBezTo>
                    <a:pt x="6" y="26"/>
                    <a:pt x="1" y="27"/>
                    <a:pt x="8" y="28"/>
                  </a:cubicBezTo>
                  <a:cubicBezTo>
                    <a:pt x="8" y="28"/>
                    <a:pt x="9" y="28"/>
                    <a:pt x="9" y="28"/>
                  </a:cubicBezTo>
                  <a:cubicBezTo>
                    <a:pt x="10" y="26"/>
                    <a:pt x="9" y="26"/>
                    <a:pt x="8" y="24"/>
                  </a:cubicBezTo>
                  <a:cubicBezTo>
                    <a:pt x="6" y="21"/>
                    <a:pt x="5" y="23"/>
                    <a:pt x="4" y="2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9" name="Freeform 168"/>
            <p:cNvSpPr>
              <a:spLocks/>
            </p:cNvSpPr>
            <p:nvPr/>
          </p:nvSpPr>
          <p:spPr bwMode="auto">
            <a:xfrm>
              <a:off x="10375350" y="4917621"/>
              <a:ext cx="400050" cy="288925"/>
            </a:xfrm>
            <a:custGeom>
              <a:avLst/>
              <a:gdLst>
                <a:gd name="T0" fmla="*/ 111 w 115"/>
                <a:gd name="T1" fmla="*/ 12 h 83"/>
                <a:gd name="T2" fmla="*/ 108 w 115"/>
                <a:gd name="T3" fmla="*/ 10 h 83"/>
                <a:gd name="T4" fmla="*/ 99 w 115"/>
                <a:gd name="T5" fmla="*/ 16 h 83"/>
                <a:gd name="T6" fmla="*/ 95 w 115"/>
                <a:gd name="T7" fmla="*/ 17 h 83"/>
                <a:gd name="T8" fmla="*/ 91 w 115"/>
                <a:gd name="T9" fmla="*/ 17 h 83"/>
                <a:gd name="T10" fmla="*/ 91 w 115"/>
                <a:gd name="T11" fmla="*/ 7 h 83"/>
                <a:gd name="T12" fmla="*/ 88 w 115"/>
                <a:gd name="T13" fmla="*/ 1 h 83"/>
                <a:gd name="T14" fmla="*/ 80 w 115"/>
                <a:gd name="T15" fmla="*/ 8 h 83"/>
                <a:gd name="T16" fmla="*/ 73 w 115"/>
                <a:gd name="T17" fmla="*/ 11 h 83"/>
                <a:gd name="T18" fmla="*/ 64 w 115"/>
                <a:gd name="T19" fmla="*/ 14 h 83"/>
                <a:gd name="T20" fmla="*/ 57 w 115"/>
                <a:gd name="T21" fmla="*/ 12 h 83"/>
                <a:gd name="T22" fmla="*/ 51 w 115"/>
                <a:gd name="T23" fmla="*/ 9 h 83"/>
                <a:gd name="T24" fmla="*/ 44 w 115"/>
                <a:gd name="T25" fmla="*/ 8 h 83"/>
                <a:gd name="T26" fmla="*/ 38 w 115"/>
                <a:gd name="T27" fmla="*/ 12 h 83"/>
                <a:gd name="T28" fmla="*/ 33 w 115"/>
                <a:gd name="T29" fmla="*/ 20 h 83"/>
                <a:gd name="T30" fmla="*/ 22 w 115"/>
                <a:gd name="T31" fmla="*/ 27 h 83"/>
                <a:gd name="T32" fmla="*/ 15 w 115"/>
                <a:gd name="T33" fmla="*/ 29 h 83"/>
                <a:gd name="T34" fmla="*/ 9 w 115"/>
                <a:gd name="T35" fmla="*/ 28 h 83"/>
                <a:gd name="T36" fmla="*/ 5 w 115"/>
                <a:gd name="T37" fmla="*/ 31 h 83"/>
                <a:gd name="T38" fmla="*/ 2 w 115"/>
                <a:gd name="T39" fmla="*/ 38 h 83"/>
                <a:gd name="T40" fmla="*/ 1 w 115"/>
                <a:gd name="T41" fmla="*/ 45 h 83"/>
                <a:gd name="T42" fmla="*/ 1 w 115"/>
                <a:gd name="T43" fmla="*/ 53 h 83"/>
                <a:gd name="T44" fmla="*/ 3 w 115"/>
                <a:gd name="T45" fmla="*/ 62 h 83"/>
                <a:gd name="T46" fmla="*/ 10 w 115"/>
                <a:gd name="T47" fmla="*/ 67 h 83"/>
                <a:gd name="T48" fmla="*/ 2 w 115"/>
                <a:gd name="T49" fmla="*/ 78 h 83"/>
                <a:gd name="T50" fmla="*/ 4 w 115"/>
                <a:gd name="T51" fmla="*/ 81 h 83"/>
                <a:gd name="T52" fmla="*/ 16 w 115"/>
                <a:gd name="T53" fmla="*/ 82 h 83"/>
                <a:gd name="T54" fmla="*/ 49 w 115"/>
                <a:gd name="T55" fmla="*/ 78 h 83"/>
                <a:gd name="T56" fmla="*/ 48 w 115"/>
                <a:gd name="T57" fmla="*/ 70 h 83"/>
                <a:gd name="T58" fmla="*/ 54 w 115"/>
                <a:gd name="T59" fmla="*/ 66 h 83"/>
                <a:gd name="T60" fmla="*/ 60 w 115"/>
                <a:gd name="T61" fmla="*/ 65 h 83"/>
                <a:gd name="T62" fmla="*/ 68 w 115"/>
                <a:gd name="T63" fmla="*/ 62 h 83"/>
                <a:gd name="T64" fmla="*/ 72 w 115"/>
                <a:gd name="T65" fmla="*/ 58 h 83"/>
                <a:gd name="T66" fmla="*/ 75 w 115"/>
                <a:gd name="T67" fmla="*/ 50 h 83"/>
                <a:gd name="T68" fmla="*/ 80 w 115"/>
                <a:gd name="T69" fmla="*/ 46 h 83"/>
                <a:gd name="T70" fmla="*/ 78 w 115"/>
                <a:gd name="T71" fmla="*/ 41 h 83"/>
                <a:gd name="T72" fmla="*/ 87 w 115"/>
                <a:gd name="T73" fmla="*/ 41 h 83"/>
                <a:gd name="T74" fmla="*/ 87 w 115"/>
                <a:gd name="T75" fmla="*/ 35 h 83"/>
                <a:gd name="T76" fmla="*/ 91 w 115"/>
                <a:gd name="T77" fmla="*/ 29 h 83"/>
                <a:gd name="T78" fmla="*/ 90 w 115"/>
                <a:gd name="T79" fmla="*/ 25 h 83"/>
                <a:gd name="T80" fmla="*/ 91 w 115"/>
                <a:gd name="T81" fmla="*/ 20 h 83"/>
                <a:gd name="T82" fmla="*/ 92 w 115"/>
                <a:gd name="T83" fmla="*/ 20 h 83"/>
                <a:gd name="T84" fmla="*/ 96 w 115"/>
                <a:gd name="T85" fmla="*/ 19 h 83"/>
                <a:gd name="T86" fmla="*/ 107 w 115"/>
                <a:gd name="T87" fmla="*/ 15 h 83"/>
                <a:gd name="T88" fmla="*/ 115 w 115"/>
                <a:gd name="T89" fmla="*/ 13 h 83"/>
                <a:gd name="T90" fmla="*/ 111 w 115"/>
                <a:gd name="T91" fmla="*/ 1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83">
                  <a:moveTo>
                    <a:pt x="111" y="12"/>
                  </a:moveTo>
                  <a:cubicBezTo>
                    <a:pt x="109" y="12"/>
                    <a:pt x="110" y="11"/>
                    <a:pt x="108" y="10"/>
                  </a:cubicBezTo>
                  <a:cubicBezTo>
                    <a:pt x="107" y="9"/>
                    <a:pt x="102" y="13"/>
                    <a:pt x="99" y="16"/>
                  </a:cubicBezTo>
                  <a:cubicBezTo>
                    <a:pt x="98" y="16"/>
                    <a:pt x="96" y="17"/>
                    <a:pt x="95" y="17"/>
                  </a:cubicBezTo>
                  <a:cubicBezTo>
                    <a:pt x="93" y="17"/>
                    <a:pt x="92" y="18"/>
                    <a:pt x="91" y="17"/>
                  </a:cubicBezTo>
                  <a:cubicBezTo>
                    <a:pt x="89" y="15"/>
                    <a:pt x="94" y="9"/>
                    <a:pt x="91" y="7"/>
                  </a:cubicBezTo>
                  <a:cubicBezTo>
                    <a:pt x="87" y="6"/>
                    <a:pt x="90" y="1"/>
                    <a:pt x="88" y="1"/>
                  </a:cubicBezTo>
                  <a:cubicBezTo>
                    <a:pt x="85" y="0"/>
                    <a:pt x="80" y="5"/>
                    <a:pt x="80" y="8"/>
                  </a:cubicBezTo>
                  <a:cubicBezTo>
                    <a:pt x="80" y="10"/>
                    <a:pt x="73" y="9"/>
                    <a:pt x="73" y="11"/>
                  </a:cubicBezTo>
                  <a:cubicBezTo>
                    <a:pt x="73" y="14"/>
                    <a:pt x="66" y="11"/>
                    <a:pt x="64" y="14"/>
                  </a:cubicBezTo>
                  <a:cubicBezTo>
                    <a:pt x="63" y="16"/>
                    <a:pt x="60" y="12"/>
                    <a:pt x="57" y="12"/>
                  </a:cubicBezTo>
                  <a:cubicBezTo>
                    <a:pt x="55" y="12"/>
                    <a:pt x="54" y="9"/>
                    <a:pt x="51" y="9"/>
                  </a:cubicBezTo>
                  <a:cubicBezTo>
                    <a:pt x="48" y="10"/>
                    <a:pt x="46" y="9"/>
                    <a:pt x="44" y="8"/>
                  </a:cubicBezTo>
                  <a:cubicBezTo>
                    <a:pt x="42" y="8"/>
                    <a:pt x="40" y="13"/>
                    <a:pt x="38" y="12"/>
                  </a:cubicBezTo>
                  <a:cubicBezTo>
                    <a:pt x="35" y="11"/>
                    <a:pt x="34" y="17"/>
                    <a:pt x="33" y="20"/>
                  </a:cubicBezTo>
                  <a:cubicBezTo>
                    <a:pt x="32" y="23"/>
                    <a:pt x="21" y="23"/>
                    <a:pt x="22" y="27"/>
                  </a:cubicBezTo>
                  <a:cubicBezTo>
                    <a:pt x="22" y="30"/>
                    <a:pt x="15" y="31"/>
                    <a:pt x="15" y="29"/>
                  </a:cubicBezTo>
                  <a:cubicBezTo>
                    <a:pt x="14" y="27"/>
                    <a:pt x="10" y="28"/>
                    <a:pt x="9" y="28"/>
                  </a:cubicBezTo>
                  <a:cubicBezTo>
                    <a:pt x="8" y="27"/>
                    <a:pt x="5" y="28"/>
                    <a:pt x="5" y="31"/>
                  </a:cubicBezTo>
                  <a:cubicBezTo>
                    <a:pt x="6" y="35"/>
                    <a:pt x="3" y="36"/>
                    <a:pt x="2" y="38"/>
                  </a:cubicBezTo>
                  <a:cubicBezTo>
                    <a:pt x="2" y="39"/>
                    <a:pt x="0" y="43"/>
                    <a:pt x="1" y="45"/>
                  </a:cubicBezTo>
                  <a:cubicBezTo>
                    <a:pt x="3" y="47"/>
                    <a:pt x="0" y="50"/>
                    <a:pt x="1" y="53"/>
                  </a:cubicBezTo>
                  <a:cubicBezTo>
                    <a:pt x="3" y="57"/>
                    <a:pt x="2" y="61"/>
                    <a:pt x="3" y="62"/>
                  </a:cubicBezTo>
                  <a:cubicBezTo>
                    <a:pt x="3" y="64"/>
                    <a:pt x="9" y="63"/>
                    <a:pt x="10" y="67"/>
                  </a:cubicBezTo>
                  <a:cubicBezTo>
                    <a:pt x="12" y="70"/>
                    <a:pt x="3" y="76"/>
                    <a:pt x="2" y="78"/>
                  </a:cubicBezTo>
                  <a:cubicBezTo>
                    <a:pt x="2" y="79"/>
                    <a:pt x="3" y="80"/>
                    <a:pt x="4" y="81"/>
                  </a:cubicBezTo>
                  <a:cubicBezTo>
                    <a:pt x="7" y="81"/>
                    <a:pt x="12" y="81"/>
                    <a:pt x="16" y="82"/>
                  </a:cubicBezTo>
                  <a:cubicBezTo>
                    <a:pt x="21" y="83"/>
                    <a:pt x="48" y="79"/>
                    <a:pt x="49" y="78"/>
                  </a:cubicBezTo>
                  <a:cubicBezTo>
                    <a:pt x="49" y="77"/>
                    <a:pt x="48" y="71"/>
                    <a:pt x="48" y="70"/>
                  </a:cubicBezTo>
                  <a:cubicBezTo>
                    <a:pt x="48" y="69"/>
                    <a:pt x="51" y="66"/>
                    <a:pt x="54" y="66"/>
                  </a:cubicBezTo>
                  <a:cubicBezTo>
                    <a:pt x="57" y="66"/>
                    <a:pt x="60" y="67"/>
                    <a:pt x="60" y="65"/>
                  </a:cubicBezTo>
                  <a:cubicBezTo>
                    <a:pt x="60" y="63"/>
                    <a:pt x="68" y="60"/>
                    <a:pt x="68" y="62"/>
                  </a:cubicBezTo>
                  <a:cubicBezTo>
                    <a:pt x="69" y="64"/>
                    <a:pt x="72" y="63"/>
                    <a:pt x="72" y="58"/>
                  </a:cubicBezTo>
                  <a:cubicBezTo>
                    <a:pt x="72" y="54"/>
                    <a:pt x="72" y="50"/>
                    <a:pt x="75" y="50"/>
                  </a:cubicBezTo>
                  <a:cubicBezTo>
                    <a:pt x="78" y="50"/>
                    <a:pt x="80" y="48"/>
                    <a:pt x="80" y="46"/>
                  </a:cubicBezTo>
                  <a:cubicBezTo>
                    <a:pt x="80" y="45"/>
                    <a:pt x="77" y="42"/>
                    <a:pt x="78" y="41"/>
                  </a:cubicBezTo>
                  <a:cubicBezTo>
                    <a:pt x="78" y="40"/>
                    <a:pt x="86" y="44"/>
                    <a:pt x="87" y="41"/>
                  </a:cubicBezTo>
                  <a:cubicBezTo>
                    <a:pt x="88" y="39"/>
                    <a:pt x="86" y="37"/>
                    <a:pt x="87" y="35"/>
                  </a:cubicBezTo>
                  <a:cubicBezTo>
                    <a:pt x="88" y="33"/>
                    <a:pt x="91" y="31"/>
                    <a:pt x="91" y="29"/>
                  </a:cubicBezTo>
                  <a:cubicBezTo>
                    <a:pt x="91" y="27"/>
                    <a:pt x="91" y="26"/>
                    <a:pt x="90" y="25"/>
                  </a:cubicBezTo>
                  <a:cubicBezTo>
                    <a:pt x="88" y="23"/>
                    <a:pt x="89" y="21"/>
                    <a:pt x="91" y="20"/>
                  </a:cubicBezTo>
                  <a:cubicBezTo>
                    <a:pt x="91" y="20"/>
                    <a:pt x="92" y="20"/>
                    <a:pt x="92" y="20"/>
                  </a:cubicBezTo>
                  <a:cubicBezTo>
                    <a:pt x="94" y="20"/>
                    <a:pt x="95" y="19"/>
                    <a:pt x="96" y="19"/>
                  </a:cubicBezTo>
                  <a:cubicBezTo>
                    <a:pt x="99" y="16"/>
                    <a:pt x="105" y="15"/>
                    <a:pt x="107" y="15"/>
                  </a:cubicBezTo>
                  <a:cubicBezTo>
                    <a:pt x="109" y="16"/>
                    <a:pt x="113" y="15"/>
                    <a:pt x="115" y="13"/>
                  </a:cubicBezTo>
                  <a:cubicBezTo>
                    <a:pt x="114" y="12"/>
                    <a:pt x="112" y="12"/>
                    <a:pt x="111"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0" name="Freeform 169"/>
            <p:cNvSpPr>
              <a:spLocks/>
            </p:cNvSpPr>
            <p:nvPr/>
          </p:nvSpPr>
          <p:spPr bwMode="auto">
            <a:xfrm>
              <a:off x="10389638" y="4962071"/>
              <a:ext cx="461963" cy="417513"/>
            </a:xfrm>
            <a:custGeom>
              <a:avLst/>
              <a:gdLst>
                <a:gd name="T0" fmla="*/ 122 w 133"/>
                <a:gd name="T1" fmla="*/ 6 h 120"/>
                <a:gd name="T2" fmla="*/ 113 w 133"/>
                <a:gd name="T3" fmla="*/ 1 h 120"/>
                <a:gd name="T4" fmla="*/ 103 w 133"/>
                <a:gd name="T5" fmla="*/ 2 h 120"/>
                <a:gd name="T6" fmla="*/ 88 w 133"/>
                <a:gd name="T7" fmla="*/ 7 h 120"/>
                <a:gd name="T8" fmla="*/ 86 w 133"/>
                <a:gd name="T9" fmla="*/ 12 h 120"/>
                <a:gd name="T10" fmla="*/ 83 w 133"/>
                <a:gd name="T11" fmla="*/ 22 h 120"/>
                <a:gd name="T12" fmla="*/ 74 w 133"/>
                <a:gd name="T13" fmla="*/ 28 h 120"/>
                <a:gd name="T14" fmla="*/ 71 w 133"/>
                <a:gd name="T15" fmla="*/ 37 h 120"/>
                <a:gd name="T16" fmla="*/ 64 w 133"/>
                <a:gd name="T17" fmla="*/ 49 h 120"/>
                <a:gd name="T18" fmla="*/ 50 w 133"/>
                <a:gd name="T19" fmla="*/ 53 h 120"/>
                <a:gd name="T20" fmla="*/ 45 w 133"/>
                <a:gd name="T21" fmla="*/ 65 h 120"/>
                <a:gd name="T22" fmla="*/ 0 w 133"/>
                <a:gd name="T23" fmla="*/ 68 h 120"/>
                <a:gd name="T24" fmla="*/ 12 w 133"/>
                <a:gd name="T25" fmla="*/ 79 h 120"/>
                <a:gd name="T26" fmla="*/ 18 w 133"/>
                <a:gd name="T27" fmla="*/ 94 h 120"/>
                <a:gd name="T28" fmla="*/ 5 w 133"/>
                <a:gd name="T29" fmla="*/ 104 h 120"/>
                <a:gd name="T30" fmla="*/ 20 w 133"/>
                <a:gd name="T31" fmla="*/ 105 h 120"/>
                <a:gd name="T32" fmla="*/ 40 w 133"/>
                <a:gd name="T33" fmla="*/ 104 h 120"/>
                <a:gd name="T34" fmla="*/ 50 w 133"/>
                <a:gd name="T35" fmla="*/ 111 h 120"/>
                <a:gd name="T36" fmla="*/ 58 w 133"/>
                <a:gd name="T37" fmla="*/ 119 h 120"/>
                <a:gd name="T38" fmla="*/ 60 w 133"/>
                <a:gd name="T39" fmla="*/ 119 h 120"/>
                <a:gd name="T40" fmla="*/ 75 w 133"/>
                <a:gd name="T41" fmla="*/ 114 h 120"/>
                <a:gd name="T42" fmla="*/ 78 w 133"/>
                <a:gd name="T43" fmla="*/ 105 h 120"/>
                <a:gd name="T44" fmla="*/ 70 w 133"/>
                <a:gd name="T45" fmla="*/ 91 h 120"/>
                <a:gd name="T46" fmla="*/ 82 w 133"/>
                <a:gd name="T47" fmla="*/ 84 h 120"/>
                <a:gd name="T48" fmla="*/ 92 w 133"/>
                <a:gd name="T49" fmla="*/ 78 h 120"/>
                <a:gd name="T50" fmla="*/ 101 w 133"/>
                <a:gd name="T51" fmla="*/ 65 h 120"/>
                <a:gd name="T52" fmla="*/ 110 w 133"/>
                <a:gd name="T53" fmla="*/ 57 h 120"/>
                <a:gd name="T54" fmla="*/ 116 w 133"/>
                <a:gd name="T55" fmla="*/ 45 h 120"/>
                <a:gd name="T56" fmla="*/ 107 w 133"/>
                <a:gd name="T57" fmla="*/ 34 h 120"/>
                <a:gd name="T58" fmla="*/ 110 w 133"/>
                <a:gd name="T59" fmla="*/ 22 h 120"/>
                <a:gd name="T60" fmla="*/ 130 w 133"/>
                <a:gd name="T61" fmla="*/ 21 h 120"/>
                <a:gd name="T62" fmla="*/ 127 w 133"/>
                <a:gd name="T63" fmla="*/ 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3" h="120">
                  <a:moveTo>
                    <a:pt x="127" y="12"/>
                  </a:moveTo>
                  <a:cubicBezTo>
                    <a:pt x="123" y="11"/>
                    <a:pt x="122" y="7"/>
                    <a:pt x="122" y="6"/>
                  </a:cubicBezTo>
                  <a:cubicBezTo>
                    <a:pt x="122" y="5"/>
                    <a:pt x="118" y="3"/>
                    <a:pt x="115" y="0"/>
                  </a:cubicBezTo>
                  <a:cubicBezTo>
                    <a:pt x="115" y="0"/>
                    <a:pt x="114" y="1"/>
                    <a:pt x="113" y="1"/>
                  </a:cubicBezTo>
                  <a:cubicBezTo>
                    <a:pt x="112" y="0"/>
                    <a:pt x="112" y="0"/>
                    <a:pt x="111" y="0"/>
                  </a:cubicBezTo>
                  <a:cubicBezTo>
                    <a:pt x="109" y="2"/>
                    <a:pt x="105" y="3"/>
                    <a:pt x="103" y="2"/>
                  </a:cubicBezTo>
                  <a:cubicBezTo>
                    <a:pt x="101" y="2"/>
                    <a:pt x="95" y="3"/>
                    <a:pt x="92" y="6"/>
                  </a:cubicBezTo>
                  <a:cubicBezTo>
                    <a:pt x="91" y="6"/>
                    <a:pt x="90" y="7"/>
                    <a:pt x="88" y="7"/>
                  </a:cubicBezTo>
                  <a:cubicBezTo>
                    <a:pt x="88" y="7"/>
                    <a:pt x="87" y="7"/>
                    <a:pt x="87" y="7"/>
                  </a:cubicBezTo>
                  <a:cubicBezTo>
                    <a:pt x="85" y="8"/>
                    <a:pt x="84" y="10"/>
                    <a:pt x="86" y="12"/>
                  </a:cubicBezTo>
                  <a:cubicBezTo>
                    <a:pt x="87" y="13"/>
                    <a:pt x="87" y="14"/>
                    <a:pt x="87" y="16"/>
                  </a:cubicBezTo>
                  <a:cubicBezTo>
                    <a:pt x="87" y="18"/>
                    <a:pt x="84" y="20"/>
                    <a:pt x="83" y="22"/>
                  </a:cubicBezTo>
                  <a:cubicBezTo>
                    <a:pt x="82" y="24"/>
                    <a:pt x="84" y="26"/>
                    <a:pt x="83" y="28"/>
                  </a:cubicBezTo>
                  <a:cubicBezTo>
                    <a:pt x="82" y="31"/>
                    <a:pt x="74" y="27"/>
                    <a:pt x="74" y="28"/>
                  </a:cubicBezTo>
                  <a:cubicBezTo>
                    <a:pt x="73" y="29"/>
                    <a:pt x="76" y="32"/>
                    <a:pt x="76" y="33"/>
                  </a:cubicBezTo>
                  <a:cubicBezTo>
                    <a:pt x="76" y="35"/>
                    <a:pt x="74" y="37"/>
                    <a:pt x="71" y="37"/>
                  </a:cubicBezTo>
                  <a:cubicBezTo>
                    <a:pt x="68" y="37"/>
                    <a:pt x="68" y="41"/>
                    <a:pt x="68" y="45"/>
                  </a:cubicBezTo>
                  <a:cubicBezTo>
                    <a:pt x="68" y="50"/>
                    <a:pt x="65" y="51"/>
                    <a:pt x="64" y="49"/>
                  </a:cubicBezTo>
                  <a:cubicBezTo>
                    <a:pt x="64" y="47"/>
                    <a:pt x="56" y="50"/>
                    <a:pt x="56" y="52"/>
                  </a:cubicBezTo>
                  <a:cubicBezTo>
                    <a:pt x="56" y="54"/>
                    <a:pt x="53" y="53"/>
                    <a:pt x="50" y="53"/>
                  </a:cubicBezTo>
                  <a:cubicBezTo>
                    <a:pt x="47" y="53"/>
                    <a:pt x="44" y="56"/>
                    <a:pt x="44" y="57"/>
                  </a:cubicBezTo>
                  <a:cubicBezTo>
                    <a:pt x="44" y="58"/>
                    <a:pt x="45" y="64"/>
                    <a:pt x="45" y="65"/>
                  </a:cubicBezTo>
                  <a:cubicBezTo>
                    <a:pt x="44" y="66"/>
                    <a:pt x="17" y="70"/>
                    <a:pt x="12" y="69"/>
                  </a:cubicBezTo>
                  <a:cubicBezTo>
                    <a:pt x="8" y="68"/>
                    <a:pt x="3" y="68"/>
                    <a:pt x="0" y="68"/>
                  </a:cubicBezTo>
                  <a:cubicBezTo>
                    <a:pt x="1" y="69"/>
                    <a:pt x="3" y="71"/>
                    <a:pt x="4" y="72"/>
                  </a:cubicBezTo>
                  <a:cubicBezTo>
                    <a:pt x="5" y="75"/>
                    <a:pt x="8" y="77"/>
                    <a:pt x="12" y="79"/>
                  </a:cubicBezTo>
                  <a:cubicBezTo>
                    <a:pt x="16" y="81"/>
                    <a:pt x="14" y="87"/>
                    <a:pt x="16" y="88"/>
                  </a:cubicBezTo>
                  <a:cubicBezTo>
                    <a:pt x="18" y="89"/>
                    <a:pt x="20" y="94"/>
                    <a:pt x="18" y="94"/>
                  </a:cubicBezTo>
                  <a:cubicBezTo>
                    <a:pt x="15" y="94"/>
                    <a:pt x="13" y="95"/>
                    <a:pt x="10" y="96"/>
                  </a:cubicBezTo>
                  <a:cubicBezTo>
                    <a:pt x="8" y="97"/>
                    <a:pt x="5" y="101"/>
                    <a:pt x="5" y="104"/>
                  </a:cubicBezTo>
                  <a:cubicBezTo>
                    <a:pt x="5" y="105"/>
                    <a:pt x="5" y="106"/>
                    <a:pt x="5" y="106"/>
                  </a:cubicBezTo>
                  <a:cubicBezTo>
                    <a:pt x="12" y="107"/>
                    <a:pt x="20" y="106"/>
                    <a:pt x="20" y="105"/>
                  </a:cubicBezTo>
                  <a:cubicBezTo>
                    <a:pt x="22" y="104"/>
                    <a:pt x="25" y="103"/>
                    <a:pt x="27" y="104"/>
                  </a:cubicBezTo>
                  <a:cubicBezTo>
                    <a:pt x="28" y="106"/>
                    <a:pt x="36" y="106"/>
                    <a:pt x="40" y="104"/>
                  </a:cubicBezTo>
                  <a:cubicBezTo>
                    <a:pt x="43" y="102"/>
                    <a:pt x="46" y="104"/>
                    <a:pt x="46" y="106"/>
                  </a:cubicBezTo>
                  <a:cubicBezTo>
                    <a:pt x="46" y="108"/>
                    <a:pt x="48" y="109"/>
                    <a:pt x="50" y="111"/>
                  </a:cubicBezTo>
                  <a:cubicBezTo>
                    <a:pt x="51" y="112"/>
                    <a:pt x="50" y="114"/>
                    <a:pt x="51" y="116"/>
                  </a:cubicBezTo>
                  <a:cubicBezTo>
                    <a:pt x="52" y="118"/>
                    <a:pt x="55" y="118"/>
                    <a:pt x="58" y="119"/>
                  </a:cubicBezTo>
                  <a:cubicBezTo>
                    <a:pt x="59" y="119"/>
                    <a:pt x="59" y="120"/>
                    <a:pt x="60" y="120"/>
                  </a:cubicBezTo>
                  <a:cubicBezTo>
                    <a:pt x="60" y="120"/>
                    <a:pt x="60" y="119"/>
                    <a:pt x="60" y="119"/>
                  </a:cubicBezTo>
                  <a:cubicBezTo>
                    <a:pt x="62" y="117"/>
                    <a:pt x="62" y="113"/>
                    <a:pt x="67" y="114"/>
                  </a:cubicBezTo>
                  <a:cubicBezTo>
                    <a:pt x="72" y="115"/>
                    <a:pt x="72" y="113"/>
                    <a:pt x="75" y="114"/>
                  </a:cubicBezTo>
                  <a:cubicBezTo>
                    <a:pt x="78" y="115"/>
                    <a:pt x="80" y="114"/>
                    <a:pt x="81" y="112"/>
                  </a:cubicBezTo>
                  <a:cubicBezTo>
                    <a:pt x="82" y="110"/>
                    <a:pt x="80" y="107"/>
                    <a:pt x="78" y="105"/>
                  </a:cubicBezTo>
                  <a:cubicBezTo>
                    <a:pt x="77" y="103"/>
                    <a:pt x="74" y="100"/>
                    <a:pt x="75" y="97"/>
                  </a:cubicBezTo>
                  <a:cubicBezTo>
                    <a:pt x="75" y="94"/>
                    <a:pt x="70" y="94"/>
                    <a:pt x="70" y="91"/>
                  </a:cubicBezTo>
                  <a:cubicBezTo>
                    <a:pt x="70" y="89"/>
                    <a:pt x="75" y="84"/>
                    <a:pt x="76" y="83"/>
                  </a:cubicBezTo>
                  <a:cubicBezTo>
                    <a:pt x="77" y="83"/>
                    <a:pt x="81" y="86"/>
                    <a:pt x="82" y="84"/>
                  </a:cubicBezTo>
                  <a:cubicBezTo>
                    <a:pt x="83" y="82"/>
                    <a:pt x="86" y="83"/>
                    <a:pt x="87" y="84"/>
                  </a:cubicBezTo>
                  <a:cubicBezTo>
                    <a:pt x="89" y="84"/>
                    <a:pt x="91" y="81"/>
                    <a:pt x="92" y="78"/>
                  </a:cubicBezTo>
                  <a:cubicBezTo>
                    <a:pt x="92" y="75"/>
                    <a:pt x="97" y="75"/>
                    <a:pt x="98" y="74"/>
                  </a:cubicBezTo>
                  <a:cubicBezTo>
                    <a:pt x="99" y="73"/>
                    <a:pt x="101" y="66"/>
                    <a:pt x="101" y="65"/>
                  </a:cubicBezTo>
                  <a:cubicBezTo>
                    <a:pt x="102" y="64"/>
                    <a:pt x="106" y="65"/>
                    <a:pt x="106" y="61"/>
                  </a:cubicBezTo>
                  <a:cubicBezTo>
                    <a:pt x="106" y="58"/>
                    <a:pt x="108" y="57"/>
                    <a:pt x="110" y="57"/>
                  </a:cubicBezTo>
                  <a:cubicBezTo>
                    <a:pt x="112" y="56"/>
                    <a:pt x="111" y="53"/>
                    <a:pt x="112" y="51"/>
                  </a:cubicBezTo>
                  <a:cubicBezTo>
                    <a:pt x="112" y="48"/>
                    <a:pt x="113" y="45"/>
                    <a:pt x="116" y="45"/>
                  </a:cubicBezTo>
                  <a:cubicBezTo>
                    <a:pt x="118" y="44"/>
                    <a:pt x="115" y="41"/>
                    <a:pt x="112" y="41"/>
                  </a:cubicBezTo>
                  <a:cubicBezTo>
                    <a:pt x="109" y="42"/>
                    <a:pt x="107" y="34"/>
                    <a:pt x="107" y="34"/>
                  </a:cubicBezTo>
                  <a:cubicBezTo>
                    <a:pt x="107" y="34"/>
                    <a:pt x="107" y="27"/>
                    <a:pt x="106" y="26"/>
                  </a:cubicBezTo>
                  <a:cubicBezTo>
                    <a:pt x="104" y="25"/>
                    <a:pt x="106" y="22"/>
                    <a:pt x="110" y="22"/>
                  </a:cubicBezTo>
                  <a:cubicBezTo>
                    <a:pt x="113" y="22"/>
                    <a:pt x="120" y="25"/>
                    <a:pt x="122" y="24"/>
                  </a:cubicBezTo>
                  <a:cubicBezTo>
                    <a:pt x="124" y="22"/>
                    <a:pt x="129" y="21"/>
                    <a:pt x="130" y="21"/>
                  </a:cubicBezTo>
                  <a:cubicBezTo>
                    <a:pt x="131" y="20"/>
                    <a:pt x="132" y="17"/>
                    <a:pt x="133" y="16"/>
                  </a:cubicBezTo>
                  <a:cubicBezTo>
                    <a:pt x="131" y="15"/>
                    <a:pt x="129" y="13"/>
                    <a:pt x="127"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1" name="Freeform 170"/>
            <p:cNvSpPr>
              <a:spLocks noEditPoints="1"/>
            </p:cNvSpPr>
            <p:nvPr/>
          </p:nvSpPr>
          <p:spPr bwMode="auto">
            <a:xfrm>
              <a:off x="11313563" y="5893934"/>
              <a:ext cx="1282700" cy="465138"/>
            </a:xfrm>
            <a:custGeom>
              <a:avLst/>
              <a:gdLst>
                <a:gd name="T0" fmla="*/ 198 w 370"/>
                <a:gd name="T1" fmla="*/ 95 h 134"/>
                <a:gd name="T2" fmla="*/ 207 w 370"/>
                <a:gd name="T3" fmla="*/ 76 h 134"/>
                <a:gd name="T4" fmla="*/ 219 w 370"/>
                <a:gd name="T5" fmla="*/ 78 h 134"/>
                <a:gd name="T6" fmla="*/ 227 w 370"/>
                <a:gd name="T7" fmla="*/ 54 h 134"/>
                <a:gd name="T8" fmla="*/ 227 w 370"/>
                <a:gd name="T9" fmla="*/ 45 h 134"/>
                <a:gd name="T10" fmla="*/ 212 w 370"/>
                <a:gd name="T11" fmla="*/ 37 h 134"/>
                <a:gd name="T12" fmla="*/ 190 w 370"/>
                <a:gd name="T13" fmla="*/ 69 h 134"/>
                <a:gd name="T14" fmla="*/ 88 w 370"/>
                <a:gd name="T15" fmla="*/ 75 h 134"/>
                <a:gd name="T16" fmla="*/ 85 w 370"/>
                <a:gd name="T17" fmla="*/ 61 h 134"/>
                <a:gd name="T18" fmla="*/ 82 w 370"/>
                <a:gd name="T19" fmla="*/ 67 h 134"/>
                <a:gd name="T20" fmla="*/ 68 w 370"/>
                <a:gd name="T21" fmla="*/ 50 h 134"/>
                <a:gd name="T22" fmla="*/ 56 w 370"/>
                <a:gd name="T23" fmla="*/ 35 h 134"/>
                <a:gd name="T24" fmla="*/ 37 w 370"/>
                <a:gd name="T25" fmla="*/ 23 h 134"/>
                <a:gd name="T26" fmla="*/ 2 w 370"/>
                <a:gd name="T27" fmla="*/ 3 h 134"/>
                <a:gd name="T28" fmla="*/ 32 w 370"/>
                <a:gd name="T29" fmla="*/ 46 h 134"/>
                <a:gd name="T30" fmla="*/ 71 w 370"/>
                <a:gd name="T31" fmla="*/ 91 h 134"/>
                <a:gd name="T32" fmla="*/ 86 w 370"/>
                <a:gd name="T33" fmla="*/ 83 h 134"/>
                <a:gd name="T34" fmla="*/ 266 w 370"/>
                <a:gd name="T35" fmla="*/ 37 h 134"/>
                <a:gd name="T36" fmla="*/ 268 w 370"/>
                <a:gd name="T37" fmla="*/ 45 h 134"/>
                <a:gd name="T38" fmla="*/ 249 w 370"/>
                <a:gd name="T39" fmla="*/ 75 h 134"/>
                <a:gd name="T40" fmla="*/ 198 w 370"/>
                <a:gd name="T41" fmla="*/ 119 h 134"/>
                <a:gd name="T42" fmla="*/ 230 w 370"/>
                <a:gd name="T43" fmla="*/ 115 h 134"/>
                <a:gd name="T44" fmla="*/ 276 w 370"/>
                <a:gd name="T45" fmla="*/ 76 h 134"/>
                <a:gd name="T46" fmla="*/ 155 w 370"/>
                <a:gd name="T47" fmla="*/ 112 h 134"/>
                <a:gd name="T48" fmla="*/ 140 w 370"/>
                <a:gd name="T49" fmla="*/ 105 h 134"/>
                <a:gd name="T50" fmla="*/ 87 w 370"/>
                <a:gd name="T51" fmla="*/ 98 h 134"/>
                <a:gd name="T52" fmla="*/ 94 w 370"/>
                <a:gd name="T53" fmla="*/ 108 h 134"/>
                <a:gd name="T54" fmla="*/ 143 w 370"/>
                <a:gd name="T55" fmla="*/ 117 h 134"/>
                <a:gd name="T56" fmla="*/ 155 w 370"/>
                <a:gd name="T57" fmla="*/ 112 h 134"/>
                <a:gd name="T58" fmla="*/ 322 w 370"/>
                <a:gd name="T59" fmla="*/ 75 h 134"/>
                <a:gd name="T60" fmla="*/ 289 w 370"/>
                <a:gd name="T61" fmla="*/ 58 h 134"/>
                <a:gd name="T62" fmla="*/ 310 w 370"/>
                <a:gd name="T63" fmla="*/ 66 h 134"/>
                <a:gd name="T64" fmla="*/ 298 w 370"/>
                <a:gd name="T65" fmla="*/ 71 h 134"/>
                <a:gd name="T66" fmla="*/ 317 w 370"/>
                <a:gd name="T67" fmla="*/ 81 h 134"/>
                <a:gd name="T68" fmla="*/ 351 w 370"/>
                <a:gd name="T69" fmla="*/ 102 h 134"/>
                <a:gd name="T70" fmla="*/ 362 w 370"/>
                <a:gd name="T71" fmla="*/ 114 h 134"/>
                <a:gd name="T72" fmla="*/ 343 w 370"/>
                <a:gd name="T73" fmla="*/ 61 h 134"/>
                <a:gd name="T74" fmla="*/ 236 w 370"/>
                <a:gd name="T75" fmla="*/ 124 h 134"/>
                <a:gd name="T76" fmla="*/ 239 w 370"/>
                <a:gd name="T77" fmla="*/ 126 h 134"/>
                <a:gd name="T78" fmla="*/ 242 w 370"/>
                <a:gd name="T79" fmla="*/ 123 h 134"/>
                <a:gd name="T80" fmla="*/ 178 w 370"/>
                <a:gd name="T81" fmla="*/ 47 h 134"/>
                <a:gd name="T82" fmla="*/ 182 w 370"/>
                <a:gd name="T83" fmla="*/ 27 h 134"/>
                <a:gd name="T84" fmla="*/ 181 w 370"/>
                <a:gd name="T85" fmla="*/ 14 h 134"/>
                <a:gd name="T86" fmla="*/ 160 w 370"/>
                <a:gd name="T87" fmla="*/ 25 h 134"/>
                <a:gd name="T88" fmla="*/ 143 w 370"/>
                <a:gd name="T89" fmla="*/ 36 h 134"/>
                <a:gd name="T90" fmla="*/ 118 w 370"/>
                <a:gd name="T91" fmla="*/ 37 h 134"/>
                <a:gd name="T92" fmla="*/ 110 w 370"/>
                <a:gd name="T93" fmla="*/ 43 h 134"/>
                <a:gd name="T94" fmla="*/ 128 w 370"/>
                <a:gd name="T95" fmla="*/ 73 h 134"/>
                <a:gd name="T96" fmla="*/ 156 w 370"/>
                <a:gd name="T97" fmla="*/ 79 h 134"/>
                <a:gd name="T98" fmla="*/ 191 w 370"/>
                <a:gd name="T99" fmla="*/ 126 h 134"/>
                <a:gd name="T100" fmla="*/ 191 w 370"/>
                <a:gd name="T101" fmla="*/ 126 h 134"/>
                <a:gd name="T102" fmla="*/ 168 w 370"/>
                <a:gd name="T103" fmla="*/ 120 h 134"/>
                <a:gd name="T104" fmla="*/ 179 w 370"/>
                <a:gd name="T105" fmla="*/ 11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0" h="134">
                  <a:moveTo>
                    <a:pt x="195" y="77"/>
                  </a:moveTo>
                  <a:cubicBezTo>
                    <a:pt x="199" y="77"/>
                    <a:pt x="198" y="82"/>
                    <a:pt x="198" y="85"/>
                  </a:cubicBezTo>
                  <a:cubicBezTo>
                    <a:pt x="197" y="89"/>
                    <a:pt x="195" y="96"/>
                    <a:pt x="198" y="95"/>
                  </a:cubicBezTo>
                  <a:cubicBezTo>
                    <a:pt x="202" y="93"/>
                    <a:pt x="205" y="89"/>
                    <a:pt x="203" y="87"/>
                  </a:cubicBezTo>
                  <a:cubicBezTo>
                    <a:pt x="200" y="85"/>
                    <a:pt x="201" y="75"/>
                    <a:pt x="202" y="72"/>
                  </a:cubicBezTo>
                  <a:cubicBezTo>
                    <a:pt x="203" y="70"/>
                    <a:pt x="209" y="71"/>
                    <a:pt x="207" y="76"/>
                  </a:cubicBezTo>
                  <a:cubicBezTo>
                    <a:pt x="205" y="80"/>
                    <a:pt x="211" y="79"/>
                    <a:pt x="211" y="84"/>
                  </a:cubicBezTo>
                  <a:cubicBezTo>
                    <a:pt x="211" y="88"/>
                    <a:pt x="214" y="86"/>
                    <a:pt x="218" y="85"/>
                  </a:cubicBezTo>
                  <a:cubicBezTo>
                    <a:pt x="222" y="83"/>
                    <a:pt x="221" y="81"/>
                    <a:pt x="219" y="78"/>
                  </a:cubicBezTo>
                  <a:cubicBezTo>
                    <a:pt x="216" y="76"/>
                    <a:pt x="221" y="71"/>
                    <a:pt x="217" y="69"/>
                  </a:cubicBezTo>
                  <a:cubicBezTo>
                    <a:pt x="213" y="67"/>
                    <a:pt x="211" y="63"/>
                    <a:pt x="214" y="62"/>
                  </a:cubicBezTo>
                  <a:cubicBezTo>
                    <a:pt x="218" y="62"/>
                    <a:pt x="228" y="56"/>
                    <a:pt x="227" y="54"/>
                  </a:cubicBezTo>
                  <a:cubicBezTo>
                    <a:pt x="225" y="51"/>
                    <a:pt x="211" y="54"/>
                    <a:pt x="210" y="58"/>
                  </a:cubicBezTo>
                  <a:cubicBezTo>
                    <a:pt x="209" y="63"/>
                    <a:pt x="199" y="58"/>
                    <a:pt x="200" y="51"/>
                  </a:cubicBezTo>
                  <a:cubicBezTo>
                    <a:pt x="201" y="43"/>
                    <a:pt x="221" y="42"/>
                    <a:pt x="227" y="45"/>
                  </a:cubicBezTo>
                  <a:cubicBezTo>
                    <a:pt x="232" y="47"/>
                    <a:pt x="239" y="40"/>
                    <a:pt x="241" y="36"/>
                  </a:cubicBezTo>
                  <a:cubicBezTo>
                    <a:pt x="243" y="32"/>
                    <a:pt x="236" y="37"/>
                    <a:pt x="232" y="40"/>
                  </a:cubicBezTo>
                  <a:cubicBezTo>
                    <a:pt x="228" y="42"/>
                    <a:pt x="217" y="39"/>
                    <a:pt x="212" y="37"/>
                  </a:cubicBezTo>
                  <a:cubicBezTo>
                    <a:pt x="207" y="36"/>
                    <a:pt x="207" y="41"/>
                    <a:pt x="202" y="41"/>
                  </a:cubicBezTo>
                  <a:cubicBezTo>
                    <a:pt x="198" y="42"/>
                    <a:pt x="199" y="52"/>
                    <a:pt x="197" y="53"/>
                  </a:cubicBezTo>
                  <a:cubicBezTo>
                    <a:pt x="194" y="55"/>
                    <a:pt x="194" y="62"/>
                    <a:pt x="190" y="69"/>
                  </a:cubicBezTo>
                  <a:cubicBezTo>
                    <a:pt x="186" y="76"/>
                    <a:pt x="192" y="77"/>
                    <a:pt x="195" y="77"/>
                  </a:cubicBezTo>
                  <a:close/>
                  <a:moveTo>
                    <a:pt x="86" y="83"/>
                  </a:moveTo>
                  <a:cubicBezTo>
                    <a:pt x="86" y="80"/>
                    <a:pt x="88" y="76"/>
                    <a:pt x="88" y="75"/>
                  </a:cubicBezTo>
                  <a:cubicBezTo>
                    <a:pt x="88" y="73"/>
                    <a:pt x="89" y="72"/>
                    <a:pt x="91" y="73"/>
                  </a:cubicBezTo>
                  <a:cubicBezTo>
                    <a:pt x="93" y="73"/>
                    <a:pt x="93" y="68"/>
                    <a:pt x="91" y="68"/>
                  </a:cubicBezTo>
                  <a:cubicBezTo>
                    <a:pt x="90" y="67"/>
                    <a:pt x="89" y="61"/>
                    <a:pt x="85" y="61"/>
                  </a:cubicBezTo>
                  <a:cubicBezTo>
                    <a:pt x="81" y="61"/>
                    <a:pt x="81" y="65"/>
                    <a:pt x="84" y="65"/>
                  </a:cubicBezTo>
                  <a:cubicBezTo>
                    <a:pt x="86" y="65"/>
                    <a:pt x="87" y="67"/>
                    <a:pt x="87" y="69"/>
                  </a:cubicBezTo>
                  <a:cubicBezTo>
                    <a:pt x="86" y="71"/>
                    <a:pt x="85" y="67"/>
                    <a:pt x="82" y="67"/>
                  </a:cubicBezTo>
                  <a:cubicBezTo>
                    <a:pt x="78" y="68"/>
                    <a:pt x="81" y="63"/>
                    <a:pt x="77" y="63"/>
                  </a:cubicBezTo>
                  <a:cubicBezTo>
                    <a:pt x="73" y="63"/>
                    <a:pt x="74" y="56"/>
                    <a:pt x="70" y="56"/>
                  </a:cubicBezTo>
                  <a:cubicBezTo>
                    <a:pt x="66" y="56"/>
                    <a:pt x="65" y="53"/>
                    <a:pt x="68" y="50"/>
                  </a:cubicBezTo>
                  <a:cubicBezTo>
                    <a:pt x="71" y="48"/>
                    <a:pt x="64" y="46"/>
                    <a:pt x="64" y="43"/>
                  </a:cubicBezTo>
                  <a:cubicBezTo>
                    <a:pt x="64" y="40"/>
                    <a:pt x="60" y="42"/>
                    <a:pt x="60" y="39"/>
                  </a:cubicBezTo>
                  <a:cubicBezTo>
                    <a:pt x="60" y="37"/>
                    <a:pt x="58" y="38"/>
                    <a:pt x="56" y="35"/>
                  </a:cubicBezTo>
                  <a:cubicBezTo>
                    <a:pt x="53" y="32"/>
                    <a:pt x="52" y="35"/>
                    <a:pt x="51" y="33"/>
                  </a:cubicBezTo>
                  <a:cubicBezTo>
                    <a:pt x="49" y="31"/>
                    <a:pt x="46" y="30"/>
                    <a:pt x="44" y="30"/>
                  </a:cubicBezTo>
                  <a:cubicBezTo>
                    <a:pt x="43" y="31"/>
                    <a:pt x="39" y="27"/>
                    <a:pt x="37" y="23"/>
                  </a:cubicBezTo>
                  <a:cubicBezTo>
                    <a:pt x="36" y="20"/>
                    <a:pt x="25" y="15"/>
                    <a:pt x="24" y="11"/>
                  </a:cubicBezTo>
                  <a:cubicBezTo>
                    <a:pt x="22" y="7"/>
                    <a:pt x="19" y="6"/>
                    <a:pt x="12" y="6"/>
                  </a:cubicBezTo>
                  <a:cubicBezTo>
                    <a:pt x="6" y="6"/>
                    <a:pt x="3" y="0"/>
                    <a:pt x="2" y="3"/>
                  </a:cubicBezTo>
                  <a:cubicBezTo>
                    <a:pt x="0" y="7"/>
                    <a:pt x="9" y="16"/>
                    <a:pt x="13" y="18"/>
                  </a:cubicBezTo>
                  <a:cubicBezTo>
                    <a:pt x="17" y="21"/>
                    <a:pt x="19" y="29"/>
                    <a:pt x="24" y="30"/>
                  </a:cubicBezTo>
                  <a:cubicBezTo>
                    <a:pt x="28" y="30"/>
                    <a:pt x="29" y="45"/>
                    <a:pt x="32" y="46"/>
                  </a:cubicBezTo>
                  <a:cubicBezTo>
                    <a:pt x="36" y="46"/>
                    <a:pt x="44" y="58"/>
                    <a:pt x="45" y="64"/>
                  </a:cubicBezTo>
                  <a:cubicBezTo>
                    <a:pt x="46" y="71"/>
                    <a:pt x="54" y="74"/>
                    <a:pt x="57" y="78"/>
                  </a:cubicBezTo>
                  <a:cubicBezTo>
                    <a:pt x="59" y="83"/>
                    <a:pt x="70" y="89"/>
                    <a:pt x="71" y="91"/>
                  </a:cubicBezTo>
                  <a:cubicBezTo>
                    <a:pt x="72" y="93"/>
                    <a:pt x="74" y="97"/>
                    <a:pt x="75" y="95"/>
                  </a:cubicBezTo>
                  <a:cubicBezTo>
                    <a:pt x="76" y="93"/>
                    <a:pt x="81" y="95"/>
                    <a:pt x="84" y="95"/>
                  </a:cubicBezTo>
                  <a:cubicBezTo>
                    <a:pt x="86" y="95"/>
                    <a:pt x="87" y="86"/>
                    <a:pt x="86" y="83"/>
                  </a:cubicBezTo>
                  <a:close/>
                  <a:moveTo>
                    <a:pt x="268" y="45"/>
                  </a:moveTo>
                  <a:cubicBezTo>
                    <a:pt x="273" y="46"/>
                    <a:pt x="271" y="42"/>
                    <a:pt x="271" y="39"/>
                  </a:cubicBezTo>
                  <a:cubicBezTo>
                    <a:pt x="271" y="36"/>
                    <a:pt x="266" y="39"/>
                    <a:pt x="266" y="37"/>
                  </a:cubicBezTo>
                  <a:cubicBezTo>
                    <a:pt x="266" y="35"/>
                    <a:pt x="265" y="29"/>
                    <a:pt x="261" y="34"/>
                  </a:cubicBezTo>
                  <a:cubicBezTo>
                    <a:pt x="257" y="39"/>
                    <a:pt x="262" y="52"/>
                    <a:pt x="265" y="51"/>
                  </a:cubicBezTo>
                  <a:cubicBezTo>
                    <a:pt x="268" y="51"/>
                    <a:pt x="263" y="45"/>
                    <a:pt x="268" y="45"/>
                  </a:cubicBezTo>
                  <a:close/>
                  <a:moveTo>
                    <a:pt x="249" y="75"/>
                  </a:moveTo>
                  <a:cubicBezTo>
                    <a:pt x="250" y="79"/>
                    <a:pt x="256" y="81"/>
                    <a:pt x="258" y="77"/>
                  </a:cubicBezTo>
                  <a:cubicBezTo>
                    <a:pt x="260" y="74"/>
                    <a:pt x="248" y="70"/>
                    <a:pt x="249" y="75"/>
                  </a:cubicBezTo>
                  <a:close/>
                  <a:moveTo>
                    <a:pt x="230" y="115"/>
                  </a:moveTo>
                  <a:cubicBezTo>
                    <a:pt x="223" y="114"/>
                    <a:pt x="219" y="119"/>
                    <a:pt x="213" y="116"/>
                  </a:cubicBezTo>
                  <a:cubicBezTo>
                    <a:pt x="206" y="114"/>
                    <a:pt x="197" y="116"/>
                    <a:pt x="198" y="119"/>
                  </a:cubicBezTo>
                  <a:cubicBezTo>
                    <a:pt x="199" y="120"/>
                    <a:pt x="204" y="121"/>
                    <a:pt x="211" y="121"/>
                  </a:cubicBezTo>
                  <a:cubicBezTo>
                    <a:pt x="217" y="121"/>
                    <a:pt x="223" y="118"/>
                    <a:pt x="227" y="117"/>
                  </a:cubicBezTo>
                  <a:cubicBezTo>
                    <a:pt x="232" y="117"/>
                    <a:pt x="236" y="116"/>
                    <a:pt x="230" y="115"/>
                  </a:cubicBezTo>
                  <a:close/>
                  <a:moveTo>
                    <a:pt x="281" y="71"/>
                  </a:moveTo>
                  <a:cubicBezTo>
                    <a:pt x="275" y="70"/>
                    <a:pt x="264" y="71"/>
                    <a:pt x="265" y="74"/>
                  </a:cubicBezTo>
                  <a:cubicBezTo>
                    <a:pt x="266" y="77"/>
                    <a:pt x="271" y="76"/>
                    <a:pt x="276" y="76"/>
                  </a:cubicBezTo>
                  <a:cubicBezTo>
                    <a:pt x="281" y="76"/>
                    <a:pt x="284" y="80"/>
                    <a:pt x="286" y="80"/>
                  </a:cubicBezTo>
                  <a:cubicBezTo>
                    <a:pt x="289" y="80"/>
                    <a:pt x="287" y="73"/>
                    <a:pt x="281" y="71"/>
                  </a:cubicBezTo>
                  <a:close/>
                  <a:moveTo>
                    <a:pt x="155" y="112"/>
                  </a:moveTo>
                  <a:cubicBezTo>
                    <a:pt x="155" y="110"/>
                    <a:pt x="146" y="112"/>
                    <a:pt x="141" y="110"/>
                  </a:cubicBezTo>
                  <a:cubicBezTo>
                    <a:pt x="137" y="108"/>
                    <a:pt x="146" y="107"/>
                    <a:pt x="149" y="105"/>
                  </a:cubicBezTo>
                  <a:cubicBezTo>
                    <a:pt x="153" y="103"/>
                    <a:pt x="148" y="102"/>
                    <a:pt x="140" y="105"/>
                  </a:cubicBezTo>
                  <a:cubicBezTo>
                    <a:pt x="132" y="107"/>
                    <a:pt x="124" y="99"/>
                    <a:pt x="123" y="103"/>
                  </a:cubicBezTo>
                  <a:cubicBezTo>
                    <a:pt x="123" y="106"/>
                    <a:pt x="110" y="101"/>
                    <a:pt x="106" y="99"/>
                  </a:cubicBezTo>
                  <a:cubicBezTo>
                    <a:pt x="103" y="96"/>
                    <a:pt x="90" y="93"/>
                    <a:pt x="87" y="98"/>
                  </a:cubicBezTo>
                  <a:cubicBezTo>
                    <a:pt x="85" y="102"/>
                    <a:pt x="83" y="98"/>
                    <a:pt x="84" y="103"/>
                  </a:cubicBezTo>
                  <a:cubicBezTo>
                    <a:pt x="84" y="105"/>
                    <a:pt x="87" y="104"/>
                    <a:pt x="90" y="104"/>
                  </a:cubicBezTo>
                  <a:cubicBezTo>
                    <a:pt x="92" y="104"/>
                    <a:pt x="91" y="108"/>
                    <a:pt x="94" y="108"/>
                  </a:cubicBezTo>
                  <a:cubicBezTo>
                    <a:pt x="97" y="109"/>
                    <a:pt x="107" y="112"/>
                    <a:pt x="108" y="110"/>
                  </a:cubicBezTo>
                  <a:cubicBezTo>
                    <a:pt x="109" y="107"/>
                    <a:pt x="119" y="110"/>
                    <a:pt x="123" y="113"/>
                  </a:cubicBezTo>
                  <a:cubicBezTo>
                    <a:pt x="128" y="117"/>
                    <a:pt x="139" y="117"/>
                    <a:pt x="143" y="117"/>
                  </a:cubicBezTo>
                  <a:cubicBezTo>
                    <a:pt x="148" y="116"/>
                    <a:pt x="152" y="119"/>
                    <a:pt x="154" y="117"/>
                  </a:cubicBezTo>
                  <a:cubicBezTo>
                    <a:pt x="156" y="115"/>
                    <a:pt x="159" y="121"/>
                    <a:pt x="164" y="117"/>
                  </a:cubicBezTo>
                  <a:cubicBezTo>
                    <a:pt x="168" y="114"/>
                    <a:pt x="156" y="115"/>
                    <a:pt x="155" y="112"/>
                  </a:cubicBezTo>
                  <a:close/>
                  <a:moveTo>
                    <a:pt x="343" y="61"/>
                  </a:moveTo>
                  <a:cubicBezTo>
                    <a:pt x="339" y="61"/>
                    <a:pt x="339" y="67"/>
                    <a:pt x="335" y="67"/>
                  </a:cubicBezTo>
                  <a:cubicBezTo>
                    <a:pt x="332" y="67"/>
                    <a:pt x="328" y="73"/>
                    <a:pt x="322" y="75"/>
                  </a:cubicBezTo>
                  <a:cubicBezTo>
                    <a:pt x="317" y="77"/>
                    <a:pt x="316" y="59"/>
                    <a:pt x="314" y="55"/>
                  </a:cubicBezTo>
                  <a:cubicBezTo>
                    <a:pt x="311" y="52"/>
                    <a:pt x="297" y="49"/>
                    <a:pt x="295" y="53"/>
                  </a:cubicBezTo>
                  <a:cubicBezTo>
                    <a:pt x="294" y="57"/>
                    <a:pt x="289" y="55"/>
                    <a:pt x="289" y="58"/>
                  </a:cubicBezTo>
                  <a:cubicBezTo>
                    <a:pt x="288" y="61"/>
                    <a:pt x="290" y="60"/>
                    <a:pt x="293" y="60"/>
                  </a:cubicBezTo>
                  <a:cubicBezTo>
                    <a:pt x="296" y="60"/>
                    <a:pt x="296" y="63"/>
                    <a:pt x="297" y="66"/>
                  </a:cubicBezTo>
                  <a:cubicBezTo>
                    <a:pt x="299" y="69"/>
                    <a:pt x="307" y="67"/>
                    <a:pt x="310" y="66"/>
                  </a:cubicBezTo>
                  <a:cubicBezTo>
                    <a:pt x="313" y="66"/>
                    <a:pt x="314" y="70"/>
                    <a:pt x="310" y="69"/>
                  </a:cubicBezTo>
                  <a:cubicBezTo>
                    <a:pt x="305" y="67"/>
                    <a:pt x="305" y="71"/>
                    <a:pt x="303" y="70"/>
                  </a:cubicBezTo>
                  <a:cubicBezTo>
                    <a:pt x="300" y="69"/>
                    <a:pt x="296" y="70"/>
                    <a:pt x="298" y="71"/>
                  </a:cubicBezTo>
                  <a:cubicBezTo>
                    <a:pt x="300" y="73"/>
                    <a:pt x="303" y="75"/>
                    <a:pt x="303" y="78"/>
                  </a:cubicBezTo>
                  <a:cubicBezTo>
                    <a:pt x="303" y="82"/>
                    <a:pt x="308" y="81"/>
                    <a:pt x="308" y="78"/>
                  </a:cubicBezTo>
                  <a:cubicBezTo>
                    <a:pt x="308" y="75"/>
                    <a:pt x="311" y="79"/>
                    <a:pt x="317" y="81"/>
                  </a:cubicBezTo>
                  <a:cubicBezTo>
                    <a:pt x="322" y="82"/>
                    <a:pt x="318" y="84"/>
                    <a:pt x="324" y="85"/>
                  </a:cubicBezTo>
                  <a:cubicBezTo>
                    <a:pt x="329" y="85"/>
                    <a:pt x="342" y="89"/>
                    <a:pt x="346" y="92"/>
                  </a:cubicBezTo>
                  <a:cubicBezTo>
                    <a:pt x="351" y="96"/>
                    <a:pt x="348" y="98"/>
                    <a:pt x="351" y="102"/>
                  </a:cubicBezTo>
                  <a:cubicBezTo>
                    <a:pt x="354" y="105"/>
                    <a:pt x="355" y="109"/>
                    <a:pt x="351" y="109"/>
                  </a:cubicBezTo>
                  <a:cubicBezTo>
                    <a:pt x="346" y="109"/>
                    <a:pt x="342" y="113"/>
                    <a:pt x="343" y="115"/>
                  </a:cubicBezTo>
                  <a:cubicBezTo>
                    <a:pt x="344" y="117"/>
                    <a:pt x="358" y="114"/>
                    <a:pt x="362" y="114"/>
                  </a:cubicBezTo>
                  <a:cubicBezTo>
                    <a:pt x="364" y="114"/>
                    <a:pt x="366" y="118"/>
                    <a:pt x="370" y="121"/>
                  </a:cubicBezTo>
                  <a:cubicBezTo>
                    <a:pt x="370" y="70"/>
                    <a:pt x="370" y="70"/>
                    <a:pt x="370" y="70"/>
                  </a:cubicBezTo>
                  <a:cubicBezTo>
                    <a:pt x="360" y="67"/>
                    <a:pt x="346" y="60"/>
                    <a:pt x="343" y="61"/>
                  </a:cubicBezTo>
                  <a:close/>
                  <a:moveTo>
                    <a:pt x="240" y="121"/>
                  </a:moveTo>
                  <a:cubicBezTo>
                    <a:pt x="239" y="121"/>
                    <a:pt x="238" y="122"/>
                    <a:pt x="237" y="122"/>
                  </a:cubicBezTo>
                  <a:cubicBezTo>
                    <a:pt x="237" y="123"/>
                    <a:pt x="236" y="124"/>
                    <a:pt x="236" y="124"/>
                  </a:cubicBezTo>
                  <a:cubicBezTo>
                    <a:pt x="235" y="125"/>
                    <a:pt x="234" y="124"/>
                    <a:pt x="233" y="123"/>
                  </a:cubicBezTo>
                  <a:cubicBezTo>
                    <a:pt x="229" y="125"/>
                    <a:pt x="226" y="130"/>
                    <a:pt x="229" y="132"/>
                  </a:cubicBezTo>
                  <a:cubicBezTo>
                    <a:pt x="232" y="133"/>
                    <a:pt x="237" y="129"/>
                    <a:pt x="239" y="126"/>
                  </a:cubicBezTo>
                  <a:cubicBezTo>
                    <a:pt x="240" y="126"/>
                    <a:pt x="240" y="125"/>
                    <a:pt x="241" y="125"/>
                  </a:cubicBezTo>
                  <a:cubicBezTo>
                    <a:pt x="241" y="124"/>
                    <a:pt x="241" y="124"/>
                    <a:pt x="241" y="124"/>
                  </a:cubicBezTo>
                  <a:cubicBezTo>
                    <a:pt x="242" y="124"/>
                    <a:pt x="242" y="124"/>
                    <a:pt x="242" y="123"/>
                  </a:cubicBezTo>
                  <a:cubicBezTo>
                    <a:pt x="241" y="122"/>
                    <a:pt x="240" y="121"/>
                    <a:pt x="240" y="121"/>
                  </a:cubicBezTo>
                  <a:close/>
                  <a:moveTo>
                    <a:pt x="174" y="60"/>
                  </a:moveTo>
                  <a:cubicBezTo>
                    <a:pt x="178" y="57"/>
                    <a:pt x="179" y="52"/>
                    <a:pt x="178" y="47"/>
                  </a:cubicBezTo>
                  <a:cubicBezTo>
                    <a:pt x="178" y="42"/>
                    <a:pt x="189" y="42"/>
                    <a:pt x="190" y="40"/>
                  </a:cubicBezTo>
                  <a:cubicBezTo>
                    <a:pt x="192" y="38"/>
                    <a:pt x="188" y="35"/>
                    <a:pt x="185" y="34"/>
                  </a:cubicBezTo>
                  <a:cubicBezTo>
                    <a:pt x="182" y="32"/>
                    <a:pt x="184" y="29"/>
                    <a:pt x="182" y="27"/>
                  </a:cubicBezTo>
                  <a:cubicBezTo>
                    <a:pt x="180" y="26"/>
                    <a:pt x="177" y="21"/>
                    <a:pt x="180" y="20"/>
                  </a:cubicBezTo>
                  <a:cubicBezTo>
                    <a:pt x="183" y="20"/>
                    <a:pt x="178" y="16"/>
                    <a:pt x="180" y="14"/>
                  </a:cubicBezTo>
                  <a:cubicBezTo>
                    <a:pt x="181" y="14"/>
                    <a:pt x="181" y="14"/>
                    <a:pt x="181" y="14"/>
                  </a:cubicBezTo>
                  <a:cubicBezTo>
                    <a:pt x="180" y="13"/>
                    <a:pt x="178" y="12"/>
                    <a:pt x="178" y="12"/>
                  </a:cubicBezTo>
                  <a:cubicBezTo>
                    <a:pt x="174" y="12"/>
                    <a:pt x="165" y="12"/>
                    <a:pt x="165" y="18"/>
                  </a:cubicBezTo>
                  <a:cubicBezTo>
                    <a:pt x="166" y="24"/>
                    <a:pt x="160" y="22"/>
                    <a:pt x="160" y="25"/>
                  </a:cubicBezTo>
                  <a:cubicBezTo>
                    <a:pt x="161" y="28"/>
                    <a:pt x="158" y="28"/>
                    <a:pt x="158" y="32"/>
                  </a:cubicBezTo>
                  <a:cubicBezTo>
                    <a:pt x="159" y="37"/>
                    <a:pt x="156" y="35"/>
                    <a:pt x="151" y="37"/>
                  </a:cubicBezTo>
                  <a:cubicBezTo>
                    <a:pt x="146" y="40"/>
                    <a:pt x="148" y="36"/>
                    <a:pt x="143" y="36"/>
                  </a:cubicBezTo>
                  <a:cubicBezTo>
                    <a:pt x="139" y="36"/>
                    <a:pt x="138" y="38"/>
                    <a:pt x="135" y="39"/>
                  </a:cubicBezTo>
                  <a:cubicBezTo>
                    <a:pt x="132" y="40"/>
                    <a:pt x="127" y="39"/>
                    <a:pt x="125" y="40"/>
                  </a:cubicBezTo>
                  <a:cubicBezTo>
                    <a:pt x="123" y="41"/>
                    <a:pt x="120" y="37"/>
                    <a:pt x="118" y="37"/>
                  </a:cubicBezTo>
                  <a:cubicBezTo>
                    <a:pt x="117" y="37"/>
                    <a:pt x="116" y="34"/>
                    <a:pt x="116" y="32"/>
                  </a:cubicBezTo>
                  <a:cubicBezTo>
                    <a:pt x="115" y="32"/>
                    <a:pt x="115" y="31"/>
                    <a:pt x="115" y="32"/>
                  </a:cubicBezTo>
                  <a:cubicBezTo>
                    <a:pt x="112" y="32"/>
                    <a:pt x="107" y="40"/>
                    <a:pt x="110" y="43"/>
                  </a:cubicBezTo>
                  <a:cubicBezTo>
                    <a:pt x="113" y="46"/>
                    <a:pt x="112" y="51"/>
                    <a:pt x="114" y="54"/>
                  </a:cubicBezTo>
                  <a:cubicBezTo>
                    <a:pt x="115" y="56"/>
                    <a:pt x="121" y="57"/>
                    <a:pt x="121" y="62"/>
                  </a:cubicBezTo>
                  <a:cubicBezTo>
                    <a:pt x="121" y="67"/>
                    <a:pt x="125" y="75"/>
                    <a:pt x="128" y="73"/>
                  </a:cubicBezTo>
                  <a:cubicBezTo>
                    <a:pt x="131" y="71"/>
                    <a:pt x="134" y="74"/>
                    <a:pt x="135" y="76"/>
                  </a:cubicBezTo>
                  <a:cubicBezTo>
                    <a:pt x="136" y="78"/>
                    <a:pt x="143" y="74"/>
                    <a:pt x="145" y="75"/>
                  </a:cubicBezTo>
                  <a:cubicBezTo>
                    <a:pt x="148" y="75"/>
                    <a:pt x="155" y="76"/>
                    <a:pt x="156" y="79"/>
                  </a:cubicBezTo>
                  <a:cubicBezTo>
                    <a:pt x="156" y="82"/>
                    <a:pt x="163" y="79"/>
                    <a:pt x="167" y="77"/>
                  </a:cubicBezTo>
                  <a:cubicBezTo>
                    <a:pt x="172" y="76"/>
                    <a:pt x="169" y="62"/>
                    <a:pt x="174" y="60"/>
                  </a:cubicBezTo>
                  <a:close/>
                  <a:moveTo>
                    <a:pt x="191" y="126"/>
                  </a:moveTo>
                  <a:cubicBezTo>
                    <a:pt x="193" y="128"/>
                    <a:pt x="197" y="128"/>
                    <a:pt x="198" y="130"/>
                  </a:cubicBezTo>
                  <a:cubicBezTo>
                    <a:pt x="200" y="131"/>
                    <a:pt x="206" y="134"/>
                    <a:pt x="206" y="130"/>
                  </a:cubicBezTo>
                  <a:cubicBezTo>
                    <a:pt x="206" y="126"/>
                    <a:pt x="190" y="124"/>
                    <a:pt x="191" y="126"/>
                  </a:cubicBezTo>
                  <a:close/>
                  <a:moveTo>
                    <a:pt x="179" y="115"/>
                  </a:moveTo>
                  <a:cubicBezTo>
                    <a:pt x="178" y="117"/>
                    <a:pt x="174" y="117"/>
                    <a:pt x="172" y="115"/>
                  </a:cubicBezTo>
                  <a:cubicBezTo>
                    <a:pt x="170" y="114"/>
                    <a:pt x="167" y="118"/>
                    <a:pt x="168" y="120"/>
                  </a:cubicBezTo>
                  <a:cubicBezTo>
                    <a:pt x="169" y="121"/>
                    <a:pt x="174" y="124"/>
                    <a:pt x="180" y="122"/>
                  </a:cubicBezTo>
                  <a:cubicBezTo>
                    <a:pt x="186" y="119"/>
                    <a:pt x="190" y="121"/>
                    <a:pt x="191" y="118"/>
                  </a:cubicBezTo>
                  <a:cubicBezTo>
                    <a:pt x="193" y="115"/>
                    <a:pt x="180" y="112"/>
                    <a:pt x="179" y="11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2" name="Freeform 171"/>
            <p:cNvSpPr>
              <a:spLocks noEditPoints="1"/>
            </p:cNvSpPr>
            <p:nvPr/>
          </p:nvSpPr>
          <p:spPr bwMode="auto">
            <a:xfrm>
              <a:off x="12121600" y="6289221"/>
              <a:ext cx="93663" cy="38100"/>
            </a:xfrm>
            <a:custGeom>
              <a:avLst/>
              <a:gdLst>
                <a:gd name="T0" fmla="*/ 3 w 27"/>
                <a:gd name="T1" fmla="*/ 8 h 11"/>
                <a:gd name="T2" fmla="*/ 0 w 27"/>
                <a:gd name="T3" fmla="*/ 9 h 11"/>
                <a:gd name="T4" fmla="*/ 3 w 27"/>
                <a:gd name="T5" fmla="*/ 10 h 11"/>
                <a:gd name="T6" fmla="*/ 4 w 27"/>
                <a:gd name="T7" fmla="*/ 8 h 11"/>
                <a:gd name="T8" fmla="*/ 3 w 27"/>
                <a:gd name="T9" fmla="*/ 8 h 11"/>
                <a:gd name="T10" fmla="*/ 3 w 27"/>
                <a:gd name="T11" fmla="*/ 8 h 11"/>
                <a:gd name="T12" fmla="*/ 14 w 27"/>
                <a:gd name="T13" fmla="*/ 2 h 11"/>
                <a:gd name="T14" fmla="*/ 7 w 27"/>
                <a:gd name="T15" fmla="*/ 6 h 11"/>
                <a:gd name="T16" fmla="*/ 7 w 27"/>
                <a:gd name="T17" fmla="*/ 7 h 11"/>
                <a:gd name="T18" fmla="*/ 9 w 27"/>
                <a:gd name="T19" fmla="*/ 9 h 11"/>
                <a:gd name="T20" fmla="*/ 26 w 27"/>
                <a:gd name="T21" fmla="*/ 2 h 11"/>
                <a:gd name="T22" fmla="*/ 14 w 27"/>
                <a:gd name="T2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11">
                  <a:moveTo>
                    <a:pt x="3" y="8"/>
                  </a:moveTo>
                  <a:cubicBezTo>
                    <a:pt x="2" y="8"/>
                    <a:pt x="1" y="8"/>
                    <a:pt x="0" y="9"/>
                  </a:cubicBezTo>
                  <a:cubicBezTo>
                    <a:pt x="1" y="10"/>
                    <a:pt x="2" y="11"/>
                    <a:pt x="3" y="10"/>
                  </a:cubicBezTo>
                  <a:cubicBezTo>
                    <a:pt x="3" y="10"/>
                    <a:pt x="4" y="9"/>
                    <a:pt x="4" y="8"/>
                  </a:cubicBezTo>
                  <a:cubicBezTo>
                    <a:pt x="4" y="8"/>
                    <a:pt x="3" y="8"/>
                    <a:pt x="3" y="8"/>
                  </a:cubicBezTo>
                  <a:cubicBezTo>
                    <a:pt x="3" y="8"/>
                    <a:pt x="3" y="8"/>
                    <a:pt x="3" y="8"/>
                  </a:cubicBezTo>
                  <a:close/>
                  <a:moveTo>
                    <a:pt x="14" y="2"/>
                  </a:moveTo>
                  <a:cubicBezTo>
                    <a:pt x="11" y="2"/>
                    <a:pt x="10" y="4"/>
                    <a:pt x="7" y="6"/>
                  </a:cubicBezTo>
                  <a:cubicBezTo>
                    <a:pt x="7" y="6"/>
                    <a:pt x="7" y="7"/>
                    <a:pt x="7" y="7"/>
                  </a:cubicBezTo>
                  <a:cubicBezTo>
                    <a:pt x="7" y="7"/>
                    <a:pt x="8" y="8"/>
                    <a:pt x="9" y="9"/>
                  </a:cubicBezTo>
                  <a:cubicBezTo>
                    <a:pt x="14" y="7"/>
                    <a:pt x="25" y="3"/>
                    <a:pt x="26" y="2"/>
                  </a:cubicBezTo>
                  <a:cubicBezTo>
                    <a:pt x="27" y="0"/>
                    <a:pt x="19" y="2"/>
                    <a:pt x="14"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3" name="Freeform 172"/>
            <p:cNvSpPr>
              <a:spLocks noEditPoints="1"/>
            </p:cNvSpPr>
            <p:nvPr/>
          </p:nvSpPr>
          <p:spPr bwMode="auto">
            <a:xfrm>
              <a:off x="8876750" y="4619171"/>
              <a:ext cx="322263" cy="350838"/>
            </a:xfrm>
            <a:custGeom>
              <a:avLst/>
              <a:gdLst>
                <a:gd name="T0" fmla="*/ 65 w 93"/>
                <a:gd name="T1" fmla="*/ 88 h 101"/>
                <a:gd name="T2" fmla="*/ 55 w 93"/>
                <a:gd name="T3" fmla="*/ 88 h 101"/>
                <a:gd name="T4" fmla="*/ 48 w 93"/>
                <a:gd name="T5" fmla="*/ 91 h 101"/>
                <a:gd name="T6" fmla="*/ 56 w 93"/>
                <a:gd name="T7" fmla="*/ 96 h 101"/>
                <a:gd name="T8" fmla="*/ 66 w 93"/>
                <a:gd name="T9" fmla="*/ 101 h 101"/>
                <a:gd name="T10" fmla="*/ 68 w 93"/>
                <a:gd name="T11" fmla="*/ 96 h 101"/>
                <a:gd name="T12" fmla="*/ 71 w 93"/>
                <a:gd name="T13" fmla="*/ 88 h 101"/>
                <a:gd name="T14" fmla="*/ 65 w 93"/>
                <a:gd name="T15" fmla="*/ 88 h 101"/>
                <a:gd name="T16" fmla="*/ 19 w 93"/>
                <a:gd name="T17" fmla="*/ 61 h 101"/>
                <a:gd name="T18" fmla="*/ 13 w 93"/>
                <a:gd name="T19" fmla="*/ 62 h 101"/>
                <a:gd name="T20" fmla="*/ 16 w 93"/>
                <a:gd name="T21" fmla="*/ 73 h 101"/>
                <a:gd name="T22" fmla="*/ 19 w 93"/>
                <a:gd name="T23" fmla="*/ 80 h 101"/>
                <a:gd name="T24" fmla="*/ 25 w 93"/>
                <a:gd name="T25" fmla="*/ 77 h 101"/>
                <a:gd name="T26" fmla="*/ 26 w 93"/>
                <a:gd name="T27" fmla="*/ 64 h 101"/>
                <a:gd name="T28" fmla="*/ 19 w 93"/>
                <a:gd name="T29" fmla="*/ 61 h 101"/>
                <a:gd name="T30" fmla="*/ 77 w 93"/>
                <a:gd name="T31" fmla="*/ 57 h 101"/>
                <a:gd name="T32" fmla="*/ 71 w 93"/>
                <a:gd name="T33" fmla="*/ 52 h 101"/>
                <a:gd name="T34" fmla="*/ 58 w 93"/>
                <a:gd name="T35" fmla="*/ 39 h 101"/>
                <a:gd name="T36" fmla="*/ 47 w 93"/>
                <a:gd name="T37" fmla="*/ 28 h 101"/>
                <a:gd name="T38" fmla="*/ 47 w 93"/>
                <a:gd name="T39" fmla="*/ 20 h 101"/>
                <a:gd name="T40" fmla="*/ 51 w 93"/>
                <a:gd name="T41" fmla="*/ 15 h 101"/>
                <a:gd name="T42" fmla="*/ 51 w 93"/>
                <a:gd name="T43" fmla="*/ 5 h 101"/>
                <a:gd name="T44" fmla="*/ 47 w 93"/>
                <a:gd name="T45" fmla="*/ 4 h 101"/>
                <a:gd name="T46" fmla="*/ 46 w 93"/>
                <a:gd name="T47" fmla="*/ 0 h 101"/>
                <a:gd name="T48" fmla="*/ 39 w 93"/>
                <a:gd name="T49" fmla="*/ 1 h 101"/>
                <a:gd name="T50" fmla="*/ 34 w 93"/>
                <a:gd name="T51" fmla="*/ 3 h 101"/>
                <a:gd name="T52" fmla="*/ 33 w 93"/>
                <a:gd name="T53" fmla="*/ 2 h 101"/>
                <a:gd name="T54" fmla="*/ 32 w 93"/>
                <a:gd name="T55" fmla="*/ 4 h 101"/>
                <a:gd name="T56" fmla="*/ 30 w 93"/>
                <a:gd name="T57" fmla="*/ 6 h 101"/>
                <a:gd name="T58" fmla="*/ 28 w 93"/>
                <a:gd name="T59" fmla="*/ 7 h 101"/>
                <a:gd name="T60" fmla="*/ 24 w 93"/>
                <a:gd name="T61" fmla="*/ 8 h 101"/>
                <a:gd name="T62" fmla="*/ 21 w 93"/>
                <a:gd name="T63" fmla="*/ 9 h 101"/>
                <a:gd name="T64" fmla="*/ 19 w 93"/>
                <a:gd name="T65" fmla="*/ 12 h 101"/>
                <a:gd name="T66" fmla="*/ 15 w 93"/>
                <a:gd name="T67" fmla="*/ 7 h 101"/>
                <a:gd name="T68" fmla="*/ 11 w 93"/>
                <a:gd name="T69" fmla="*/ 12 h 101"/>
                <a:gd name="T70" fmla="*/ 4 w 93"/>
                <a:gd name="T71" fmla="*/ 13 h 101"/>
                <a:gd name="T72" fmla="*/ 5 w 93"/>
                <a:gd name="T73" fmla="*/ 17 h 101"/>
                <a:gd name="T74" fmla="*/ 3 w 93"/>
                <a:gd name="T75" fmla="*/ 20 h 101"/>
                <a:gd name="T76" fmla="*/ 1 w 93"/>
                <a:gd name="T77" fmla="*/ 22 h 101"/>
                <a:gd name="T78" fmla="*/ 4 w 93"/>
                <a:gd name="T79" fmla="*/ 26 h 101"/>
                <a:gd name="T80" fmla="*/ 6 w 93"/>
                <a:gd name="T81" fmla="*/ 30 h 101"/>
                <a:gd name="T82" fmla="*/ 9 w 93"/>
                <a:gd name="T83" fmla="*/ 31 h 101"/>
                <a:gd name="T84" fmla="*/ 8 w 93"/>
                <a:gd name="T85" fmla="*/ 34 h 101"/>
                <a:gd name="T86" fmla="*/ 12 w 93"/>
                <a:gd name="T87" fmla="*/ 33 h 101"/>
                <a:gd name="T88" fmla="*/ 18 w 93"/>
                <a:gd name="T89" fmla="*/ 28 h 101"/>
                <a:gd name="T90" fmla="*/ 29 w 93"/>
                <a:gd name="T91" fmla="*/ 33 h 101"/>
                <a:gd name="T92" fmla="*/ 32 w 93"/>
                <a:gd name="T93" fmla="*/ 37 h 101"/>
                <a:gd name="T94" fmla="*/ 39 w 93"/>
                <a:gd name="T95" fmla="*/ 47 h 101"/>
                <a:gd name="T96" fmla="*/ 50 w 93"/>
                <a:gd name="T97" fmla="*/ 57 h 101"/>
                <a:gd name="T98" fmla="*/ 58 w 93"/>
                <a:gd name="T99" fmla="*/ 60 h 101"/>
                <a:gd name="T100" fmla="*/ 65 w 93"/>
                <a:gd name="T101" fmla="*/ 65 h 101"/>
                <a:gd name="T102" fmla="*/ 71 w 93"/>
                <a:gd name="T103" fmla="*/ 69 h 101"/>
                <a:gd name="T104" fmla="*/ 73 w 93"/>
                <a:gd name="T105" fmla="*/ 74 h 101"/>
                <a:gd name="T106" fmla="*/ 74 w 93"/>
                <a:gd name="T107" fmla="*/ 83 h 101"/>
                <a:gd name="T108" fmla="*/ 74 w 93"/>
                <a:gd name="T109" fmla="*/ 89 h 101"/>
                <a:gd name="T110" fmla="*/ 78 w 93"/>
                <a:gd name="T111" fmla="*/ 82 h 101"/>
                <a:gd name="T112" fmla="*/ 83 w 93"/>
                <a:gd name="T113" fmla="*/ 78 h 101"/>
                <a:gd name="T114" fmla="*/ 79 w 93"/>
                <a:gd name="T115" fmla="*/ 71 h 101"/>
                <a:gd name="T116" fmla="*/ 87 w 93"/>
                <a:gd name="T117" fmla="*/ 68 h 101"/>
                <a:gd name="T118" fmla="*/ 93 w 93"/>
                <a:gd name="T119" fmla="*/ 68 h 101"/>
                <a:gd name="T120" fmla="*/ 77 w 93"/>
                <a:gd name="T121" fmla="*/ 5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3" h="101">
                  <a:moveTo>
                    <a:pt x="65" y="88"/>
                  </a:moveTo>
                  <a:cubicBezTo>
                    <a:pt x="60" y="89"/>
                    <a:pt x="58" y="89"/>
                    <a:pt x="55" y="88"/>
                  </a:cubicBezTo>
                  <a:cubicBezTo>
                    <a:pt x="52" y="86"/>
                    <a:pt x="47" y="89"/>
                    <a:pt x="48" y="91"/>
                  </a:cubicBezTo>
                  <a:cubicBezTo>
                    <a:pt x="49" y="92"/>
                    <a:pt x="50" y="94"/>
                    <a:pt x="56" y="96"/>
                  </a:cubicBezTo>
                  <a:cubicBezTo>
                    <a:pt x="62" y="97"/>
                    <a:pt x="63" y="101"/>
                    <a:pt x="66" y="101"/>
                  </a:cubicBezTo>
                  <a:cubicBezTo>
                    <a:pt x="68" y="101"/>
                    <a:pt x="68" y="99"/>
                    <a:pt x="68" y="96"/>
                  </a:cubicBezTo>
                  <a:cubicBezTo>
                    <a:pt x="67" y="93"/>
                    <a:pt x="71" y="89"/>
                    <a:pt x="71" y="88"/>
                  </a:cubicBezTo>
                  <a:cubicBezTo>
                    <a:pt x="71" y="88"/>
                    <a:pt x="69" y="87"/>
                    <a:pt x="65" y="88"/>
                  </a:cubicBezTo>
                  <a:close/>
                  <a:moveTo>
                    <a:pt x="19" y="61"/>
                  </a:moveTo>
                  <a:cubicBezTo>
                    <a:pt x="16" y="63"/>
                    <a:pt x="14" y="60"/>
                    <a:pt x="13" y="62"/>
                  </a:cubicBezTo>
                  <a:cubicBezTo>
                    <a:pt x="11" y="65"/>
                    <a:pt x="17" y="68"/>
                    <a:pt x="16" y="73"/>
                  </a:cubicBezTo>
                  <a:cubicBezTo>
                    <a:pt x="15" y="77"/>
                    <a:pt x="16" y="83"/>
                    <a:pt x="19" y="80"/>
                  </a:cubicBezTo>
                  <a:cubicBezTo>
                    <a:pt x="22" y="78"/>
                    <a:pt x="23" y="79"/>
                    <a:pt x="25" y="77"/>
                  </a:cubicBezTo>
                  <a:cubicBezTo>
                    <a:pt x="26" y="75"/>
                    <a:pt x="25" y="67"/>
                    <a:pt x="26" y="64"/>
                  </a:cubicBezTo>
                  <a:cubicBezTo>
                    <a:pt x="27" y="60"/>
                    <a:pt x="21" y="59"/>
                    <a:pt x="19" y="61"/>
                  </a:cubicBezTo>
                  <a:close/>
                  <a:moveTo>
                    <a:pt x="77" y="57"/>
                  </a:moveTo>
                  <a:cubicBezTo>
                    <a:pt x="74" y="55"/>
                    <a:pt x="76" y="52"/>
                    <a:pt x="71" y="52"/>
                  </a:cubicBezTo>
                  <a:cubicBezTo>
                    <a:pt x="66" y="53"/>
                    <a:pt x="60" y="46"/>
                    <a:pt x="58" y="39"/>
                  </a:cubicBezTo>
                  <a:cubicBezTo>
                    <a:pt x="57" y="32"/>
                    <a:pt x="49" y="32"/>
                    <a:pt x="47" y="28"/>
                  </a:cubicBezTo>
                  <a:cubicBezTo>
                    <a:pt x="45" y="24"/>
                    <a:pt x="49" y="23"/>
                    <a:pt x="47" y="20"/>
                  </a:cubicBezTo>
                  <a:cubicBezTo>
                    <a:pt x="46" y="18"/>
                    <a:pt x="48" y="16"/>
                    <a:pt x="51" y="15"/>
                  </a:cubicBezTo>
                  <a:cubicBezTo>
                    <a:pt x="51" y="11"/>
                    <a:pt x="51" y="7"/>
                    <a:pt x="51" y="5"/>
                  </a:cubicBezTo>
                  <a:cubicBezTo>
                    <a:pt x="49" y="4"/>
                    <a:pt x="48" y="4"/>
                    <a:pt x="47" y="4"/>
                  </a:cubicBezTo>
                  <a:cubicBezTo>
                    <a:pt x="46" y="3"/>
                    <a:pt x="46" y="0"/>
                    <a:pt x="46" y="0"/>
                  </a:cubicBezTo>
                  <a:cubicBezTo>
                    <a:pt x="45" y="0"/>
                    <a:pt x="40" y="0"/>
                    <a:pt x="39" y="1"/>
                  </a:cubicBezTo>
                  <a:cubicBezTo>
                    <a:pt x="38" y="2"/>
                    <a:pt x="36" y="4"/>
                    <a:pt x="34" y="3"/>
                  </a:cubicBezTo>
                  <a:cubicBezTo>
                    <a:pt x="34" y="3"/>
                    <a:pt x="33" y="2"/>
                    <a:pt x="33" y="2"/>
                  </a:cubicBezTo>
                  <a:cubicBezTo>
                    <a:pt x="32" y="4"/>
                    <a:pt x="32" y="4"/>
                    <a:pt x="32" y="4"/>
                  </a:cubicBezTo>
                  <a:cubicBezTo>
                    <a:pt x="32" y="4"/>
                    <a:pt x="31" y="6"/>
                    <a:pt x="30" y="6"/>
                  </a:cubicBezTo>
                  <a:cubicBezTo>
                    <a:pt x="29" y="6"/>
                    <a:pt x="28" y="5"/>
                    <a:pt x="28" y="7"/>
                  </a:cubicBezTo>
                  <a:cubicBezTo>
                    <a:pt x="28" y="8"/>
                    <a:pt x="25" y="8"/>
                    <a:pt x="24" y="8"/>
                  </a:cubicBezTo>
                  <a:cubicBezTo>
                    <a:pt x="23" y="7"/>
                    <a:pt x="21" y="8"/>
                    <a:pt x="21" y="9"/>
                  </a:cubicBezTo>
                  <a:cubicBezTo>
                    <a:pt x="21" y="11"/>
                    <a:pt x="21" y="14"/>
                    <a:pt x="19" y="12"/>
                  </a:cubicBezTo>
                  <a:cubicBezTo>
                    <a:pt x="17" y="10"/>
                    <a:pt x="15" y="6"/>
                    <a:pt x="15" y="7"/>
                  </a:cubicBezTo>
                  <a:cubicBezTo>
                    <a:pt x="14" y="7"/>
                    <a:pt x="12" y="12"/>
                    <a:pt x="11" y="12"/>
                  </a:cubicBezTo>
                  <a:cubicBezTo>
                    <a:pt x="10" y="12"/>
                    <a:pt x="6" y="13"/>
                    <a:pt x="4" y="13"/>
                  </a:cubicBezTo>
                  <a:cubicBezTo>
                    <a:pt x="3" y="15"/>
                    <a:pt x="4" y="16"/>
                    <a:pt x="5" y="17"/>
                  </a:cubicBezTo>
                  <a:cubicBezTo>
                    <a:pt x="6" y="17"/>
                    <a:pt x="4" y="19"/>
                    <a:pt x="3" y="20"/>
                  </a:cubicBezTo>
                  <a:cubicBezTo>
                    <a:pt x="2" y="20"/>
                    <a:pt x="0" y="20"/>
                    <a:pt x="1" y="22"/>
                  </a:cubicBezTo>
                  <a:cubicBezTo>
                    <a:pt x="3" y="24"/>
                    <a:pt x="5" y="24"/>
                    <a:pt x="4" y="26"/>
                  </a:cubicBezTo>
                  <a:cubicBezTo>
                    <a:pt x="3" y="28"/>
                    <a:pt x="4" y="30"/>
                    <a:pt x="6" y="30"/>
                  </a:cubicBezTo>
                  <a:cubicBezTo>
                    <a:pt x="7" y="30"/>
                    <a:pt x="10" y="30"/>
                    <a:pt x="9" y="31"/>
                  </a:cubicBezTo>
                  <a:cubicBezTo>
                    <a:pt x="9" y="32"/>
                    <a:pt x="9" y="33"/>
                    <a:pt x="8" y="34"/>
                  </a:cubicBezTo>
                  <a:cubicBezTo>
                    <a:pt x="10" y="33"/>
                    <a:pt x="11" y="33"/>
                    <a:pt x="12" y="33"/>
                  </a:cubicBezTo>
                  <a:cubicBezTo>
                    <a:pt x="15" y="31"/>
                    <a:pt x="14" y="29"/>
                    <a:pt x="18" y="28"/>
                  </a:cubicBezTo>
                  <a:cubicBezTo>
                    <a:pt x="22" y="27"/>
                    <a:pt x="28" y="30"/>
                    <a:pt x="29" y="33"/>
                  </a:cubicBezTo>
                  <a:cubicBezTo>
                    <a:pt x="31" y="35"/>
                    <a:pt x="31" y="35"/>
                    <a:pt x="32" y="37"/>
                  </a:cubicBezTo>
                  <a:cubicBezTo>
                    <a:pt x="32" y="39"/>
                    <a:pt x="34" y="43"/>
                    <a:pt x="39" y="47"/>
                  </a:cubicBezTo>
                  <a:cubicBezTo>
                    <a:pt x="45" y="51"/>
                    <a:pt x="47" y="55"/>
                    <a:pt x="50" y="57"/>
                  </a:cubicBezTo>
                  <a:cubicBezTo>
                    <a:pt x="53" y="58"/>
                    <a:pt x="56" y="58"/>
                    <a:pt x="58" y="60"/>
                  </a:cubicBezTo>
                  <a:cubicBezTo>
                    <a:pt x="60" y="62"/>
                    <a:pt x="62" y="63"/>
                    <a:pt x="65" y="65"/>
                  </a:cubicBezTo>
                  <a:cubicBezTo>
                    <a:pt x="68" y="66"/>
                    <a:pt x="68" y="69"/>
                    <a:pt x="71" y="69"/>
                  </a:cubicBezTo>
                  <a:cubicBezTo>
                    <a:pt x="73" y="70"/>
                    <a:pt x="72" y="72"/>
                    <a:pt x="73" y="74"/>
                  </a:cubicBezTo>
                  <a:cubicBezTo>
                    <a:pt x="75" y="76"/>
                    <a:pt x="75" y="80"/>
                    <a:pt x="74" y="83"/>
                  </a:cubicBezTo>
                  <a:cubicBezTo>
                    <a:pt x="72" y="85"/>
                    <a:pt x="73" y="89"/>
                    <a:pt x="74" y="89"/>
                  </a:cubicBezTo>
                  <a:cubicBezTo>
                    <a:pt x="75" y="89"/>
                    <a:pt x="78" y="85"/>
                    <a:pt x="78" y="82"/>
                  </a:cubicBezTo>
                  <a:cubicBezTo>
                    <a:pt x="78" y="80"/>
                    <a:pt x="81" y="80"/>
                    <a:pt x="83" y="78"/>
                  </a:cubicBezTo>
                  <a:cubicBezTo>
                    <a:pt x="85" y="75"/>
                    <a:pt x="80" y="75"/>
                    <a:pt x="79" y="71"/>
                  </a:cubicBezTo>
                  <a:cubicBezTo>
                    <a:pt x="78" y="68"/>
                    <a:pt x="83" y="65"/>
                    <a:pt x="87" y="68"/>
                  </a:cubicBezTo>
                  <a:cubicBezTo>
                    <a:pt x="91" y="71"/>
                    <a:pt x="93" y="72"/>
                    <a:pt x="93" y="68"/>
                  </a:cubicBezTo>
                  <a:cubicBezTo>
                    <a:pt x="93" y="64"/>
                    <a:pt x="80" y="59"/>
                    <a:pt x="77" y="5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4" name="Freeform 173"/>
            <p:cNvSpPr>
              <a:spLocks/>
            </p:cNvSpPr>
            <p:nvPr/>
          </p:nvSpPr>
          <p:spPr bwMode="auto">
            <a:xfrm>
              <a:off x="9199013" y="4747759"/>
              <a:ext cx="34925" cy="44450"/>
            </a:xfrm>
            <a:custGeom>
              <a:avLst/>
              <a:gdLst>
                <a:gd name="T0" fmla="*/ 3 w 10"/>
                <a:gd name="T1" fmla="*/ 0 h 13"/>
                <a:gd name="T2" fmla="*/ 0 w 10"/>
                <a:gd name="T3" fmla="*/ 6 h 13"/>
                <a:gd name="T4" fmla="*/ 0 w 10"/>
                <a:gd name="T5" fmla="*/ 9 h 13"/>
                <a:gd name="T6" fmla="*/ 6 w 10"/>
                <a:gd name="T7" fmla="*/ 13 h 13"/>
                <a:gd name="T8" fmla="*/ 6 w 10"/>
                <a:gd name="T9" fmla="*/ 13 h 13"/>
                <a:gd name="T10" fmla="*/ 10 w 10"/>
                <a:gd name="T11" fmla="*/ 8 h 13"/>
                <a:gd name="T12" fmla="*/ 3 w 10"/>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3" y="0"/>
                  </a:moveTo>
                  <a:cubicBezTo>
                    <a:pt x="2" y="3"/>
                    <a:pt x="0" y="6"/>
                    <a:pt x="0" y="6"/>
                  </a:cubicBezTo>
                  <a:cubicBezTo>
                    <a:pt x="0" y="7"/>
                    <a:pt x="0" y="8"/>
                    <a:pt x="0" y="9"/>
                  </a:cubicBezTo>
                  <a:cubicBezTo>
                    <a:pt x="2" y="11"/>
                    <a:pt x="4" y="12"/>
                    <a:pt x="6" y="13"/>
                  </a:cubicBezTo>
                  <a:cubicBezTo>
                    <a:pt x="6" y="13"/>
                    <a:pt x="6" y="13"/>
                    <a:pt x="6" y="13"/>
                  </a:cubicBezTo>
                  <a:cubicBezTo>
                    <a:pt x="7" y="11"/>
                    <a:pt x="8" y="8"/>
                    <a:pt x="10" y="8"/>
                  </a:cubicBezTo>
                  <a:cubicBezTo>
                    <a:pt x="8" y="5"/>
                    <a:pt x="5" y="2"/>
                    <a:pt x="3"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5" name="Freeform 174"/>
            <p:cNvSpPr>
              <a:spLocks/>
            </p:cNvSpPr>
            <p:nvPr/>
          </p:nvSpPr>
          <p:spPr bwMode="auto">
            <a:xfrm>
              <a:off x="9205363" y="4650921"/>
              <a:ext cx="119063" cy="138113"/>
            </a:xfrm>
            <a:custGeom>
              <a:avLst/>
              <a:gdLst>
                <a:gd name="T0" fmla="*/ 30 w 34"/>
                <a:gd name="T1" fmla="*/ 27 h 40"/>
                <a:gd name="T2" fmla="*/ 30 w 34"/>
                <a:gd name="T3" fmla="*/ 21 h 40"/>
                <a:gd name="T4" fmla="*/ 30 w 34"/>
                <a:gd name="T5" fmla="*/ 17 h 40"/>
                <a:gd name="T6" fmla="*/ 21 w 34"/>
                <a:gd name="T7" fmla="*/ 14 h 40"/>
                <a:gd name="T8" fmla="*/ 20 w 34"/>
                <a:gd name="T9" fmla="*/ 9 h 40"/>
                <a:gd name="T10" fmla="*/ 17 w 34"/>
                <a:gd name="T11" fmla="*/ 6 h 40"/>
                <a:gd name="T12" fmla="*/ 14 w 34"/>
                <a:gd name="T13" fmla="*/ 2 h 40"/>
                <a:gd name="T14" fmla="*/ 14 w 34"/>
                <a:gd name="T15" fmla="*/ 1 h 40"/>
                <a:gd name="T16" fmla="*/ 12 w 34"/>
                <a:gd name="T17" fmla="*/ 1 h 40"/>
                <a:gd name="T18" fmla="*/ 9 w 34"/>
                <a:gd name="T19" fmla="*/ 0 h 40"/>
                <a:gd name="T20" fmla="*/ 0 w 34"/>
                <a:gd name="T21" fmla="*/ 2 h 40"/>
                <a:gd name="T22" fmla="*/ 2 w 34"/>
                <a:gd name="T23" fmla="*/ 7 h 40"/>
                <a:gd name="T24" fmla="*/ 5 w 34"/>
                <a:gd name="T25" fmla="*/ 13 h 40"/>
                <a:gd name="T26" fmla="*/ 4 w 34"/>
                <a:gd name="T27" fmla="*/ 25 h 40"/>
                <a:gd name="T28" fmla="*/ 1 w 34"/>
                <a:gd name="T29" fmla="*/ 28 h 40"/>
                <a:gd name="T30" fmla="*/ 8 w 34"/>
                <a:gd name="T31" fmla="*/ 36 h 40"/>
                <a:gd name="T32" fmla="*/ 8 w 34"/>
                <a:gd name="T33" fmla="*/ 36 h 40"/>
                <a:gd name="T34" fmla="*/ 15 w 34"/>
                <a:gd name="T35" fmla="*/ 40 h 40"/>
                <a:gd name="T36" fmla="*/ 29 w 34"/>
                <a:gd name="T37" fmla="*/ 37 h 40"/>
                <a:gd name="T38" fmla="*/ 29 w 34"/>
                <a:gd name="T39" fmla="*/ 35 h 40"/>
                <a:gd name="T40" fmla="*/ 32 w 34"/>
                <a:gd name="T41" fmla="*/ 32 h 40"/>
                <a:gd name="T42" fmla="*/ 30 w 34"/>
                <a:gd name="T43"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40">
                  <a:moveTo>
                    <a:pt x="30" y="27"/>
                  </a:moveTo>
                  <a:cubicBezTo>
                    <a:pt x="28" y="25"/>
                    <a:pt x="28" y="22"/>
                    <a:pt x="30" y="21"/>
                  </a:cubicBezTo>
                  <a:cubicBezTo>
                    <a:pt x="31" y="20"/>
                    <a:pt x="30" y="18"/>
                    <a:pt x="30" y="17"/>
                  </a:cubicBezTo>
                  <a:cubicBezTo>
                    <a:pt x="30" y="15"/>
                    <a:pt x="22" y="14"/>
                    <a:pt x="21" y="14"/>
                  </a:cubicBezTo>
                  <a:cubicBezTo>
                    <a:pt x="20" y="14"/>
                    <a:pt x="22" y="9"/>
                    <a:pt x="20" y="9"/>
                  </a:cubicBezTo>
                  <a:cubicBezTo>
                    <a:pt x="18" y="9"/>
                    <a:pt x="17" y="8"/>
                    <a:pt x="17" y="6"/>
                  </a:cubicBezTo>
                  <a:cubicBezTo>
                    <a:pt x="17" y="5"/>
                    <a:pt x="14" y="2"/>
                    <a:pt x="14" y="2"/>
                  </a:cubicBezTo>
                  <a:cubicBezTo>
                    <a:pt x="14" y="1"/>
                    <a:pt x="14" y="1"/>
                    <a:pt x="14" y="1"/>
                  </a:cubicBezTo>
                  <a:cubicBezTo>
                    <a:pt x="13" y="1"/>
                    <a:pt x="12" y="1"/>
                    <a:pt x="12" y="1"/>
                  </a:cubicBezTo>
                  <a:cubicBezTo>
                    <a:pt x="11" y="1"/>
                    <a:pt x="9" y="0"/>
                    <a:pt x="9" y="0"/>
                  </a:cubicBezTo>
                  <a:cubicBezTo>
                    <a:pt x="9" y="0"/>
                    <a:pt x="4" y="1"/>
                    <a:pt x="0" y="2"/>
                  </a:cubicBezTo>
                  <a:cubicBezTo>
                    <a:pt x="1" y="4"/>
                    <a:pt x="1" y="7"/>
                    <a:pt x="2" y="7"/>
                  </a:cubicBezTo>
                  <a:cubicBezTo>
                    <a:pt x="5" y="8"/>
                    <a:pt x="4" y="11"/>
                    <a:pt x="5" y="13"/>
                  </a:cubicBezTo>
                  <a:cubicBezTo>
                    <a:pt x="6" y="15"/>
                    <a:pt x="6" y="25"/>
                    <a:pt x="4" y="25"/>
                  </a:cubicBezTo>
                  <a:cubicBezTo>
                    <a:pt x="4" y="25"/>
                    <a:pt x="3" y="27"/>
                    <a:pt x="1" y="28"/>
                  </a:cubicBezTo>
                  <a:cubicBezTo>
                    <a:pt x="3" y="30"/>
                    <a:pt x="6" y="33"/>
                    <a:pt x="8" y="36"/>
                  </a:cubicBezTo>
                  <a:cubicBezTo>
                    <a:pt x="8" y="36"/>
                    <a:pt x="8" y="36"/>
                    <a:pt x="8" y="36"/>
                  </a:cubicBezTo>
                  <a:cubicBezTo>
                    <a:pt x="10" y="36"/>
                    <a:pt x="15" y="40"/>
                    <a:pt x="15" y="40"/>
                  </a:cubicBezTo>
                  <a:cubicBezTo>
                    <a:pt x="15" y="40"/>
                    <a:pt x="24" y="38"/>
                    <a:pt x="29" y="37"/>
                  </a:cubicBezTo>
                  <a:cubicBezTo>
                    <a:pt x="29" y="36"/>
                    <a:pt x="29" y="35"/>
                    <a:pt x="29" y="35"/>
                  </a:cubicBezTo>
                  <a:cubicBezTo>
                    <a:pt x="29" y="34"/>
                    <a:pt x="30" y="32"/>
                    <a:pt x="32" y="32"/>
                  </a:cubicBezTo>
                  <a:cubicBezTo>
                    <a:pt x="34" y="32"/>
                    <a:pt x="31" y="28"/>
                    <a:pt x="30" y="2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192" name="Group 191"/>
          <p:cNvGrpSpPr/>
          <p:nvPr/>
        </p:nvGrpSpPr>
        <p:grpSpPr>
          <a:xfrm>
            <a:off x="2691868" y="3280221"/>
            <a:ext cx="1459414" cy="1739547"/>
            <a:chOff x="2438223" y="3432032"/>
            <a:chExt cx="1459414" cy="1739547"/>
          </a:xfrm>
        </p:grpSpPr>
        <p:sp>
          <p:nvSpPr>
            <p:cNvPr id="190" name="Freeform 189"/>
            <p:cNvSpPr/>
            <p:nvPr/>
          </p:nvSpPr>
          <p:spPr>
            <a:xfrm>
              <a:off x="2438223" y="3432032"/>
              <a:ext cx="1459414" cy="1739547"/>
            </a:xfrm>
            <a:custGeom>
              <a:avLst/>
              <a:gdLst>
                <a:gd name="connsiteX0" fmla="*/ 729707 w 1459414"/>
                <a:gd name="connsiteY0" fmla="*/ 0 h 1739547"/>
                <a:gd name="connsiteX1" fmla="*/ 1459414 w 1459414"/>
                <a:gd name="connsiteY1" fmla="*/ 729707 h 1739547"/>
                <a:gd name="connsiteX2" fmla="*/ 1013742 w 1459414"/>
                <a:gd name="connsiteY2" fmla="*/ 1402070 h 1739547"/>
                <a:gd name="connsiteX3" fmla="*/ 906055 w 1459414"/>
                <a:gd name="connsiteY3" fmla="*/ 1435498 h 1739547"/>
                <a:gd name="connsiteX4" fmla="*/ 729706 w 1459414"/>
                <a:gd name="connsiteY4" fmla="*/ 1739547 h 1739547"/>
                <a:gd name="connsiteX5" fmla="*/ 553358 w 1459414"/>
                <a:gd name="connsiteY5" fmla="*/ 1435498 h 1739547"/>
                <a:gd name="connsiteX6" fmla="*/ 445672 w 1459414"/>
                <a:gd name="connsiteY6" fmla="*/ 1402070 h 1739547"/>
                <a:gd name="connsiteX7" fmla="*/ 0 w 1459414"/>
                <a:gd name="connsiteY7" fmla="*/ 729707 h 1739547"/>
                <a:gd name="connsiteX8" fmla="*/ 729707 w 1459414"/>
                <a:gd name="connsiteY8" fmla="*/ 0 h 1739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9414" h="1739547">
                  <a:moveTo>
                    <a:pt x="729707" y="0"/>
                  </a:moveTo>
                  <a:cubicBezTo>
                    <a:pt x="1132713" y="0"/>
                    <a:pt x="1459414" y="326701"/>
                    <a:pt x="1459414" y="729707"/>
                  </a:cubicBezTo>
                  <a:cubicBezTo>
                    <a:pt x="1459414" y="1031962"/>
                    <a:pt x="1275645" y="1291295"/>
                    <a:pt x="1013742" y="1402070"/>
                  </a:cubicBezTo>
                  <a:lnTo>
                    <a:pt x="906055" y="1435498"/>
                  </a:lnTo>
                  <a:lnTo>
                    <a:pt x="729706" y="1739547"/>
                  </a:lnTo>
                  <a:lnTo>
                    <a:pt x="553358" y="1435498"/>
                  </a:lnTo>
                  <a:lnTo>
                    <a:pt x="445672" y="1402070"/>
                  </a:lnTo>
                  <a:cubicBezTo>
                    <a:pt x="183769" y="1291295"/>
                    <a:pt x="0" y="1031962"/>
                    <a:pt x="0" y="729707"/>
                  </a:cubicBezTo>
                  <a:cubicBezTo>
                    <a:pt x="0" y="326701"/>
                    <a:pt x="326701" y="0"/>
                    <a:pt x="729707" y="0"/>
                  </a:cubicBezTo>
                  <a:close/>
                </a:path>
              </a:pathLst>
            </a:cu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3600" b="1">
                <a:solidFill>
                  <a:schemeClr val="bg1"/>
                </a:solidFill>
                <a:latin typeface="+mj-lt"/>
              </a:endParaRPr>
            </a:p>
          </p:txBody>
        </p:sp>
        <p:sp>
          <p:nvSpPr>
            <p:cNvPr id="191" name="TextBox 190"/>
            <p:cNvSpPr txBox="1"/>
            <p:nvPr/>
          </p:nvSpPr>
          <p:spPr>
            <a:xfrm>
              <a:off x="2438223" y="3848100"/>
              <a:ext cx="1459414" cy="584775"/>
            </a:xfrm>
            <a:prstGeom prst="rect">
              <a:avLst/>
            </a:prstGeom>
            <a:noFill/>
          </p:spPr>
          <p:txBody>
            <a:bodyPr wrap="square" rtlCol="0">
              <a:spAutoFit/>
            </a:bodyPr>
            <a:lstStyle/>
            <a:p>
              <a:pPr algn="ctr"/>
              <a:r>
                <a:rPr lang="en-US" sz="3200" b="1">
                  <a:solidFill>
                    <a:schemeClr val="bg1"/>
                  </a:solidFill>
                  <a:latin typeface="+mj-lt"/>
                </a:rPr>
                <a:t>55%</a:t>
              </a:r>
              <a:endParaRPr lang="uk-UA" sz="3200" b="1">
                <a:solidFill>
                  <a:schemeClr val="bg1"/>
                </a:solidFill>
                <a:latin typeface="+mj-lt"/>
              </a:endParaRPr>
            </a:p>
          </p:txBody>
        </p:sp>
      </p:grpSp>
      <p:grpSp>
        <p:nvGrpSpPr>
          <p:cNvPr id="193" name="Group 192"/>
          <p:cNvGrpSpPr/>
          <p:nvPr/>
        </p:nvGrpSpPr>
        <p:grpSpPr>
          <a:xfrm>
            <a:off x="5321830" y="6122995"/>
            <a:ext cx="1248600" cy="1488268"/>
            <a:chOff x="2438223" y="3432032"/>
            <a:chExt cx="1459414" cy="1739547"/>
          </a:xfrm>
        </p:grpSpPr>
        <p:sp>
          <p:nvSpPr>
            <p:cNvPr id="194" name="Freeform 193"/>
            <p:cNvSpPr/>
            <p:nvPr/>
          </p:nvSpPr>
          <p:spPr>
            <a:xfrm>
              <a:off x="2438223" y="3432032"/>
              <a:ext cx="1459414" cy="1739547"/>
            </a:xfrm>
            <a:custGeom>
              <a:avLst/>
              <a:gdLst>
                <a:gd name="connsiteX0" fmla="*/ 729707 w 1459414"/>
                <a:gd name="connsiteY0" fmla="*/ 0 h 1739547"/>
                <a:gd name="connsiteX1" fmla="*/ 1459414 w 1459414"/>
                <a:gd name="connsiteY1" fmla="*/ 729707 h 1739547"/>
                <a:gd name="connsiteX2" fmla="*/ 1013742 w 1459414"/>
                <a:gd name="connsiteY2" fmla="*/ 1402070 h 1739547"/>
                <a:gd name="connsiteX3" fmla="*/ 906055 w 1459414"/>
                <a:gd name="connsiteY3" fmla="*/ 1435498 h 1739547"/>
                <a:gd name="connsiteX4" fmla="*/ 729706 w 1459414"/>
                <a:gd name="connsiteY4" fmla="*/ 1739547 h 1739547"/>
                <a:gd name="connsiteX5" fmla="*/ 553358 w 1459414"/>
                <a:gd name="connsiteY5" fmla="*/ 1435498 h 1739547"/>
                <a:gd name="connsiteX6" fmla="*/ 445672 w 1459414"/>
                <a:gd name="connsiteY6" fmla="*/ 1402070 h 1739547"/>
                <a:gd name="connsiteX7" fmla="*/ 0 w 1459414"/>
                <a:gd name="connsiteY7" fmla="*/ 729707 h 1739547"/>
                <a:gd name="connsiteX8" fmla="*/ 729707 w 1459414"/>
                <a:gd name="connsiteY8" fmla="*/ 0 h 1739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9414" h="1739547">
                  <a:moveTo>
                    <a:pt x="729707" y="0"/>
                  </a:moveTo>
                  <a:cubicBezTo>
                    <a:pt x="1132713" y="0"/>
                    <a:pt x="1459414" y="326701"/>
                    <a:pt x="1459414" y="729707"/>
                  </a:cubicBezTo>
                  <a:cubicBezTo>
                    <a:pt x="1459414" y="1031962"/>
                    <a:pt x="1275645" y="1291295"/>
                    <a:pt x="1013742" y="1402070"/>
                  </a:cubicBezTo>
                  <a:lnTo>
                    <a:pt x="906055" y="1435498"/>
                  </a:lnTo>
                  <a:lnTo>
                    <a:pt x="729706" y="1739547"/>
                  </a:lnTo>
                  <a:lnTo>
                    <a:pt x="553358" y="1435498"/>
                  </a:lnTo>
                  <a:lnTo>
                    <a:pt x="445672" y="1402070"/>
                  </a:lnTo>
                  <a:cubicBezTo>
                    <a:pt x="183769" y="1291295"/>
                    <a:pt x="0" y="1031962"/>
                    <a:pt x="0" y="729707"/>
                  </a:cubicBezTo>
                  <a:cubicBezTo>
                    <a:pt x="0" y="326701"/>
                    <a:pt x="326701" y="0"/>
                    <a:pt x="729707" y="0"/>
                  </a:cubicBezTo>
                  <a:close/>
                </a:path>
              </a:pathLst>
            </a:cu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3600" b="1">
                <a:solidFill>
                  <a:schemeClr val="bg1"/>
                </a:solidFill>
                <a:latin typeface="+mj-lt"/>
              </a:endParaRPr>
            </a:p>
          </p:txBody>
        </p:sp>
        <p:sp>
          <p:nvSpPr>
            <p:cNvPr id="195" name="TextBox 194"/>
            <p:cNvSpPr txBox="1"/>
            <p:nvPr/>
          </p:nvSpPr>
          <p:spPr>
            <a:xfrm>
              <a:off x="2438223" y="3848100"/>
              <a:ext cx="1459414" cy="611560"/>
            </a:xfrm>
            <a:prstGeom prst="rect">
              <a:avLst/>
            </a:prstGeom>
            <a:noFill/>
          </p:spPr>
          <p:txBody>
            <a:bodyPr wrap="square" rtlCol="0">
              <a:spAutoFit/>
            </a:bodyPr>
            <a:lstStyle/>
            <a:p>
              <a:pPr algn="ctr"/>
              <a:r>
                <a:rPr lang="en-US" sz="2800" b="1">
                  <a:solidFill>
                    <a:schemeClr val="bg1"/>
                  </a:solidFill>
                  <a:latin typeface="+mj-lt"/>
                </a:rPr>
                <a:t>45%</a:t>
              </a:r>
              <a:endParaRPr lang="uk-UA" sz="2800" b="1">
                <a:solidFill>
                  <a:schemeClr val="bg1"/>
                </a:solidFill>
                <a:latin typeface="+mj-lt"/>
              </a:endParaRPr>
            </a:p>
          </p:txBody>
        </p:sp>
      </p:grpSp>
      <p:grpSp>
        <p:nvGrpSpPr>
          <p:cNvPr id="196" name="Group 195"/>
          <p:cNvGrpSpPr/>
          <p:nvPr/>
        </p:nvGrpSpPr>
        <p:grpSpPr>
          <a:xfrm>
            <a:off x="7365336" y="2756413"/>
            <a:ext cx="1771158" cy="2111131"/>
            <a:chOff x="2438223" y="3432032"/>
            <a:chExt cx="1459414" cy="1739547"/>
          </a:xfrm>
        </p:grpSpPr>
        <p:sp>
          <p:nvSpPr>
            <p:cNvPr id="197" name="Freeform 196"/>
            <p:cNvSpPr/>
            <p:nvPr/>
          </p:nvSpPr>
          <p:spPr>
            <a:xfrm>
              <a:off x="2438223" y="3432032"/>
              <a:ext cx="1459414" cy="1739547"/>
            </a:xfrm>
            <a:custGeom>
              <a:avLst/>
              <a:gdLst>
                <a:gd name="connsiteX0" fmla="*/ 729707 w 1459414"/>
                <a:gd name="connsiteY0" fmla="*/ 0 h 1739547"/>
                <a:gd name="connsiteX1" fmla="*/ 1459414 w 1459414"/>
                <a:gd name="connsiteY1" fmla="*/ 729707 h 1739547"/>
                <a:gd name="connsiteX2" fmla="*/ 1013742 w 1459414"/>
                <a:gd name="connsiteY2" fmla="*/ 1402070 h 1739547"/>
                <a:gd name="connsiteX3" fmla="*/ 906055 w 1459414"/>
                <a:gd name="connsiteY3" fmla="*/ 1435498 h 1739547"/>
                <a:gd name="connsiteX4" fmla="*/ 729706 w 1459414"/>
                <a:gd name="connsiteY4" fmla="*/ 1739547 h 1739547"/>
                <a:gd name="connsiteX5" fmla="*/ 553358 w 1459414"/>
                <a:gd name="connsiteY5" fmla="*/ 1435498 h 1739547"/>
                <a:gd name="connsiteX6" fmla="*/ 445672 w 1459414"/>
                <a:gd name="connsiteY6" fmla="*/ 1402070 h 1739547"/>
                <a:gd name="connsiteX7" fmla="*/ 0 w 1459414"/>
                <a:gd name="connsiteY7" fmla="*/ 729707 h 1739547"/>
                <a:gd name="connsiteX8" fmla="*/ 729707 w 1459414"/>
                <a:gd name="connsiteY8" fmla="*/ 0 h 1739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9414" h="1739547">
                  <a:moveTo>
                    <a:pt x="729707" y="0"/>
                  </a:moveTo>
                  <a:cubicBezTo>
                    <a:pt x="1132713" y="0"/>
                    <a:pt x="1459414" y="326701"/>
                    <a:pt x="1459414" y="729707"/>
                  </a:cubicBezTo>
                  <a:cubicBezTo>
                    <a:pt x="1459414" y="1031962"/>
                    <a:pt x="1275645" y="1291295"/>
                    <a:pt x="1013742" y="1402070"/>
                  </a:cubicBezTo>
                  <a:lnTo>
                    <a:pt x="906055" y="1435498"/>
                  </a:lnTo>
                  <a:lnTo>
                    <a:pt x="729706" y="1739547"/>
                  </a:lnTo>
                  <a:lnTo>
                    <a:pt x="553358" y="1435498"/>
                  </a:lnTo>
                  <a:lnTo>
                    <a:pt x="445672" y="1402070"/>
                  </a:lnTo>
                  <a:cubicBezTo>
                    <a:pt x="183769" y="1291295"/>
                    <a:pt x="0" y="1031962"/>
                    <a:pt x="0" y="729707"/>
                  </a:cubicBezTo>
                  <a:cubicBezTo>
                    <a:pt x="0" y="326701"/>
                    <a:pt x="326701" y="0"/>
                    <a:pt x="729707" y="0"/>
                  </a:cubicBezTo>
                  <a:close/>
                </a:path>
              </a:pathLst>
            </a:cu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3600" b="1">
                <a:solidFill>
                  <a:schemeClr val="bg1"/>
                </a:solidFill>
                <a:latin typeface="+mj-lt"/>
              </a:endParaRPr>
            </a:p>
          </p:txBody>
        </p:sp>
        <p:sp>
          <p:nvSpPr>
            <p:cNvPr id="198" name="TextBox 197"/>
            <p:cNvSpPr txBox="1"/>
            <p:nvPr/>
          </p:nvSpPr>
          <p:spPr>
            <a:xfrm>
              <a:off x="2438223" y="3848100"/>
              <a:ext cx="1459414" cy="634010"/>
            </a:xfrm>
            <a:prstGeom prst="rect">
              <a:avLst/>
            </a:prstGeom>
            <a:noFill/>
          </p:spPr>
          <p:txBody>
            <a:bodyPr wrap="square" rtlCol="0">
              <a:spAutoFit/>
            </a:bodyPr>
            <a:lstStyle/>
            <a:p>
              <a:pPr algn="ctr"/>
              <a:r>
                <a:rPr lang="en-US" sz="4400" b="1">
                  <a:solidFill>
                    <a:schemeClr val="bg1"/>
                  </a:solidFill>
                  <a:latin typeface="+mj-lt"/>
                </a:rPr>
                <a:t>75%</a:t>
              </a:r>
              <a:endParaRPr lang="uk-UA" sz="4400" b="1">
                <a:solidFill>
                  <a:schemeClr val="bg1"/>
                </a:solidFill>
                <a:latin typeface="+mj-lt"/>
              </a:endParaRPr>
            </a:p>
          </p:txBody>
        </p:sp>
      </p:grpSp>
      <p:grpSp>
        <p:nvGrpSpPr>
          <p:cNvPr id="199" name="Group 198"/>
          <p:cNvGrpSpPr/>
          <p:nvPr/>
        </p:nvGrpSpPr>
        <p:grpSpPr>
          <a:xfrm>
            <a:off x="13730387" y="6338160"/>
            <a:ext cx="1248600" cy="1488268"/>
            <a:chOff x="2438223" y="3432032"/>
            <a:chExt cx="1459414" cy="1739547"/>
          </a:xfrm>
        </p:grpSpPr>
        <p:sp>
          <p:nvSpPr>
            <p:cNvPr id="200" name="Freeform 199"/>
            <p:cNvSpPr/>
            <p:nvPr/>
          </p:nvSpPr>
          <p:spPr>
            <a:xfrm>
              <a:off x="2438223" y="3432032"/>
              <a:ext cx="1459414" cy="1739547"/>
            </a:xfrm>
            <a:custGeom>
              <a:avLst/>
              <a:gdLst>
                <a:gd name="connsiteX0" fmla="*/ 729707 w 1459414"/>
                <a:gd name="connsiteY0" fmla="*/ 0 h 1739547"/>
                <a:gd name="connsiteX1" fmla="*/ 1459414 w 1459414"/>
                <a:gd name="connsiteY1" fmla="*/ 729707 h 1739547"/>
                <a:gd name="connsiteX2" fmla="*/ 1013742 w 1459414"/>
                <a:gd name="connsiteY2" fmla="*/ 1402070 h 1739547"/>
                <a:gd name="connsiteX3" fmla="*/ 906055 w 1459414"/>
                <a:gd name="connsiteY3" fmla="*/ 1435498 h 1739547"/>
                <a:gd name="connsiteX4" fmla="*/ 729706 w 1459414"/>
                <a:gd name="connsiteY4" fmla="*/ 1739547 h 1739547"/>
                <a:gd name="connsiteX5" fmla="*/ 553358 w 1459414"/>
                <a:gd name="connsiteY5" fmla="*/ 1435498 h 1739547"/>
                <a:gd name="connsiteX6" fmla="*/ 445672 w 1459414"/>
                <a:gd name="connsiteY6" fmla="*/ 1402070 h 1739547"/>
                <a:gd name="connsiteX7" fmla="*/ 0 w 1459414"/>
                <a:gd name="connsiteY7" fmla="*/ 729707 h 1739547"/>
                <a:gd name="connsiteX8" fmla="*/ 729707 w 1459414"/>
                <a:gd name="connsiteY8" fmla="*/ 0 h 1739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9414" h="1739547">
                  <a:moveTo>
                    <a:pt x="729707" y="0"/>
                  </a:moveTo>
                  <a:cubicBezTo>
                    <a:pt x="1132713" y="0"/>
                    <a:pt x="1459414" y="326701"/>
                    <a:pt x="1459414" y="729707"/>
                  </a:cubicBezTo>
                  <a:cubicBezTo>
                    <a:pt x="1459414" y="1031962"/>
                    <a:pt x="1275645" y="1291295"/>
                    <a:pt x="1013742" y="1402070"/>
                  </a:cubicBezTo>
                  <a:lnTo>
                    <a:pt x="906055" y="1435498"/>
                  </a:lnTo>
                  <a:lnTo>
                    <a:pt x="729706" y="1739547"/>
                  </a:lnTo>
                  <a:lnTo>
                    <a:pt x="553358" y="1435498"/>
                  </a:lnTo>
                  <a:lnTo>
                    <a:pt x="445672" y="1402070"/>
                  </a:lnTo>
                  <a:cubicBezTo>
                    <a:pt x="183769" y="1291295"/>
                    <a:pt x="0" y="1031962"/>
                    <a:pt x="0" y="729707"/>
                  </a:cubicBezTo>
                  <a:cubicBezTo>
                    <a:pt x="0" y="326701"/>
                    <a:pt x="326701" y="0"/>
                    <a:pt x="729707" y="0"/>
                  </a:cubicBezTo>
                  <a:close/>
                </a:path>
              </a:pathLst>
            </a:cu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3600" b="1">
                <a:solidFill>
                  <a:schemeClr val="bg1"/>
                </a:solidFill>
                <a:latin typeface="+mj-lt"/>
              </a:endParaRPr>
            </a:p>
          </p:txBody>
        </p:sp>
        <p:sp>
          <p:nvSpPr>
            <p:cNvPr id="201" name="TextBox 200"/>
            <p:cNvSpPr txBox="1"/>
            <p:nvPr/>
          </p:nvSpPr>
          <p:spPr>
            <a:xfrm>
              <a:off x="2438223" y="3848100"/>
              <a:ext cx="1459414" cy="611560"/>
            </a:xfrm>
            <a:prstGeom prst="rect">
              <a:avLst/>
            </a:prstGeom>
            <a:noFill/>
          </p:spPr>
          <p:txBody>
            <a:bodyPr wrap="square" rtlCol="0">
              <a:spAutoFit/>
            </a:bodyPr>
            <a:lstStyle/>
            <a:p>
              <a:pPr algn="ctr"/>
              <a:r>
                <a:rPr lang="en-US" sz="2800" b="1">
                  <a:solidFill>
                    <a:schemeClr val="bg1"/>
                  </a:solidFill>
                  <a:latin typeface="+mj-lt"/>
                </a:rPr>
                <a:t>35%</a:t>
              </a:r>
              <a:endParaRPr lang="uk-UA" sz="2800" b="1">
                <a:solidFill>
                  <a:schemeClr val="bg1"/>
                </a:solidFill>
                <a:latin typeface="+mj-lt"/>
              </a:endParaRPr>
            </a:p>
          </p:txBody>
        </p:sp>
      </p:grpSp>
    </p:spTree>
    <p:extLst>
      <p:ext uri="{BB962C8B-B14F-4D97-AF65-F5344CB8AC3E}">
        <p14:creationId xmlns:p14="http://schemas.microsoft.com/office/powerpoint/2010/main" val="37995846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92"/>
                                        </p:tgtEl>
                                        <p:attrNameLst>
                                          <p:attrName>style.visibility</p:attrName>
                                        </p:attrNameLst>
                                      </p:cBhvr>
                                      <p:to>
                                        <p:strVal val="visible"/>
                                      </p:to>
                                    </p:set>
                                    <p:animEffect transition="in" filter="fade">
                                      <p:cBhvr>
                                        <p:cTn id="7" dur="1250"/>
                                        <p:tgtEl>
                                          <p:spTgt spid="192"/>
                                        </p:tgtEl>
                                      </p:cBhvr>
                                    </p:animEffect>
                                    <p:anim calcmode="lin" valueType="num">
                                      <p:cBhvr>
                                        <p:cTn id="8" dur="1250" fill="hold"/>
                                        <p:tgtEl>
                                          <p:spTgt spid="192"/>
                                        </p:tgtEl>
                                        <p:attrNameLst>
                                          <p:attrName>ppt_x</p:attrName>
                                        </p:attrNameLst>
                                      </p:cBhvr>
                                      <p:tavLst>
                                        <p:tav tm="0">
                                          <p:val>
                                            <p:strVal val="#ppt_x"/>
                                          </p:val>
                                        </p:tav>
                                        <p:tav tm="100000">
                                          <p:val>
                                            <p:strVal val="#ppt_x"/>
                                          </p:val>
                                        </p:tav>
                                      </p:tavLst>
                                    </p:anim>
                                    <p:anim calcmode="lin" valueType="num">
                                      <p:cBhvr>
                                        <p:cTn id="9" dur="1125" decel="100000" fill="hold"/>
                                        <p:tgtEl>
                                          <p:spTgt spid="19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9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96"/>
                                        </p:tgtEl>
                                        <p:attrNameLst>
                                          <p:attrName>style.visibility</p:attrName>
                                        </p:attrNameLst>
                                      </p:cBhvr>
                                      <p:to>
                                        <p:strVal val="visible"/>
                                      </p:to>
                                    </p:set>
                                    <p:animEffect transition="in" filter="fade">
                                      <p:cBhvr>
                                        <p:cTn id="13" dur="1250"/>
                                        <p:tgtEl>
                                          <p:spTgt spid="196"/>
                                        </p:tgtEl>
                                      </p:cBhvr>
                                    </p:animEffect>
                                    <p:anim calcmode="lin" valueType="num">
                                      <p:cBhvr>
                                        <p:cTn id="14" dur="1250" fill="hold"/>
                                        <p:tgtEl>
                                          <p:spTgt spid="196"/>
                                        </p:tgtEl>
                                        <p:attrNameLst>
                                          <p:attrName>ppt_x</p:attrName>
                                        </p:attrNameLst>
                                      </p:cBhvr>
                                      <p:tavLst>
                                        <p:tav tm="0">
                                          <p:val>
                                            <p:strVal val="#ppt_x"/>
                                          </p:val>
                                        </p:tav>
                                        <p:tav tm="100000">
                                          <p:val>
                                            <p:strVal val="#ppt_x"/>
                                          </p:val>
                                        </p:tav>
                                      </p:tavLst>
                                    </p:anim>
                                    <p:anim calcmode="lin" valueType="num">
                                      <p:cBhvr>
                                        <p:cTn id="15" dur="1125" decel="100000" fill="hold"/>
                                        <p:tgtEl>
                                          <p:spTgt spid="19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9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93"/>
                                        </p:tgtEl>
                                        <p:attrNameLst>
                                          <p:attrName>style.visibility</p:attrName>
                                        </p:attrNameLst>
                                      </p:cBhvr>
                                      <p:to>
                                        <p:strVal val="visible"/>
                                      </p:to>
                                    </p:set>
                                    <p:animEffect transition="in" filter="fade">
                                      <p:cBhvr>
                                        <p:cTn id="19" dur="1250"/>
                                        <p:tgtEl>
                                          <p:spTgt spid="193"/>
                                        </p:tgtEl>
                                      </p:cBhvr>
                                    </p:animEffect>
                                    <p:anim calcmode="lin" valueType="num">
                                      <p:cBhvr>
                                        <p:cTn id="20" dur="1250" fill="hold"/>
                                        <p:tgtEl>
                                          <p:spTgt spid="193"/>
                                        </p:tgtEl>
                                        <p:attrNameLst>
                                          <p:attrName>ppt_x</p:attrName>
                                        </p:attrNameLst>
                                      </p:cBhvr>
                                      <p:tavLst>
                                        <p:tav tm="0">
                                          <p:val>
                                            <p:strVal val="#ppt_x"/>
                                          </p:val>
                                        </p:tav>
                                        <p:tav tm="100000">
                                          <p:val>
                                            <p:strVal val="#ppt_x"/>
                                          </p:val>
                                        </p:tav>
                                      </p:tavLst>
                                    </p:anim>
                                    <p:anim calcmode="lin" valueType="num">
                                      <p:cBhvr>
                                        <p:cTn id="21" dur="1125" decel="100000" fill="hold"/>
                                        <p:tgtEl>
                                          <p:spTgt spid="193"/>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93"/>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99"/>
                                        </p:tgtEl>
                                        <p:attrNameLst>
                                          <p:attrName>style.visibility</p:attrName>
                                        </p:attrNameLst>
                                      </p:cBhvr>
                                      <p:to>
                                        <p:strVal val="visible"/>
                                      </p:to>
                                    </p:set>
                                    <p:animEffect transition="in" filter="fade">
                                      <p:cBhvr>
                                        <p:cTn id="25" dur="1250"/>
                                        <p:tgtEl>
                                          <p:spTgt spid="199"/>
                                        </p:tgtEl>
                                      </p:cBhvr>
                                    </p:animEffect>
                                    <p:anim calcmode="lin" valueType="num">
                                      <p:cBhvr>
                                        <p:cTn id="26" dur="1250" fill="hold"/>
                                        <p:tgtEl>
                                          <p:spTgt spid="199"/>
                                        </p:tgtEl>
                                        <p:attrNameLst>
                                          <p:attrName>ppt_x</p:attrName>
                                        </p:attrNameLst>
                                      </p:cBhvr>
                                      <p:tavLst>
                                        <p:tav tm="0">
                                          <p:val>
                                            <p:strVal val="#ppt_x"/>
                                          </p:val>
                                        </p:tav>
                                        <p:tav tm="100000">
                                          <p:val>
                                            <p:strVal val="#ppt_x"/>
                                          </p:val>
                                        </p:tav>
                                      </p:tavLst>
                                    </p:anim>
                                    <p:anim calcmode="lin" valueType="num">
                                      <p:cBhvr>
                                        <p:cTn id="27" dur="1125" decel="100000" fill="hold"/>
                                        <p:tgtEl>
                                          <p:spTgt spid="199"/>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9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7620000" cy="1277273"/>
          </a:xfrm>
        </p:spPr>
        <p:txBody>
          <a:bodyPr/>
          <a:lstStyle/>
          <a:p>
            <a:pPr>
              <a:lnSpc>
                <a:spcPct val="100000"/>
              </a:lnSpc>
            </a:pPr>
            <a:r>
              <a:rPr lang="en-US" dirty="0"/>
              <a:t>Reach </a:t>
            </a:r>
            <a:r>
              <a:rPr lang="en-US" dirty="0">
                <a:solidFill>
                  <a:schemeClr val="accent6"/>
                </a:solidFill>
              </a:rPr>
              <a:t>vs. Richness</a:t>
            </a:r>
            <a:br>
              <a:rPr lang="en-US" dirty="0"/>
            </a:br>
            <a:r>
              <a:rPr lang="en-US" sz="1600" b="0" dirty="0">
                <a:solidFill>
                  <a:schemeClr val="tx2"/>
                </a:solidFill>
              </a:rPr>
              <a:t>There are 10 kinds of people in the world. </a:t>
            </a:r>
            <a:br>
              <a:rPr lang="en-US" sz="1600" b="0" dirty="0">
                <a:solidFill>
                  <a:schemeClr val="tx2"/>
                </a:solidFill>
              </a:rPr>
            </a:br>
            <a:r>
              <a:rPr lang="en-US" sz="1600" b="0" dirty="0">
                <a:solidFill>
                  <a:schemeClr val="tx2"/>
                </a:solidFill>
              </a:rPr>
              <a:t>Those that understand binary, and those that don’t.</a:t>
            </a:r>
            <a:endParaRPr lang="en-US" sz="4000" b="0" dirty="0">
              <a:solidFill>
                <a:schemeClr val="tx2"/>
              </a:solidFill>
            </a:endParaRPr>
          </a:p>
        </p:txBody>
      </p:sp>
      <p:grpSp>
        <p:nvGrpSpPr>
          <p:cNvPr id="4" name="Group 3"/>
          <p:cNvGrpSpPr/>
          <p:nvPr/>
        </p:nvGrpSpPr>
        <p:grpSpPr>
          <a:xfrm>
            <a:off x="12654276" y="419100"/>
            <a:ext cx="5112527" cy="3479954"/>
            <a:chOff x="9837420" y="1663546"/>
            <a:chExt cx="5112527" cy="3479954"/>
          </a:xfrm>
        </p:grpSpPr>
        <p:cxnSp>
          <p:nvCxnSpPr>
            <p:cNvPr id="5" name="Straight Connector 4"/>
            <p:cNvCxnSpPr/>
            <p:nvPr/>
          </p:nvCxnSpPr>
          <p:spPr>
            <a:xfrm flipH="1">
              <a:off x="9837420" y="4305300"/>
              <a:ext cx="1040130" cy="838200"/>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0877550" y="4305300"/>
              <a:ext cx="432164" cy="207511"/>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11309714" y="3426911"/>
              <a:ext cx="436653" cy="1085900"/>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11746367" y="3426910"/>
              <a:ext cx="1036776" cy="782470"/>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12783143" y="2664159"/>
              <a:ext cx="1670936" cy="1545221"/>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rot="10800000">
              <a:off x="14255685" y="24257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1" name="TextBox 10"/>
            <p:cNvSpPr txBox="1"/>
            <p:nvPr/>
          </p:nvSpPr>
          <p:spPr>
            <a:xfrm>
              <a:off x="11309714" y="1663546"/>
              <a:ext cx="3640233" cy="1569660"/>
            </a:xfrm>
            <a:prstGeom prst="rect">
              <a:avLst/>
            </a:prstGeom>
            <a:noFill/>
            <a:effectLst>
              <a:outerShdw blurRad="419100" dist="38100" dir="5400000" algn="t" rotWithShape="0">
                <a:prstClr val="black">
                  <a:alpha val="10000"/>
                </a:prstClr>
              </a:outerShdw>
            </a:effectLst>
          </p:spPr>
          <p:txBody>
            <a:bodyPr wrap="square" rtlCol="0">
              <a:spAutoFit/>
            </a:bodyPr>
            <a:lstStyle/>
            <a:p>
              <a:r>
                <a:rPr lang="en-US" sz="4800" dirty="0">
                  <a:solidFill>
                    <a:schemeClr val="accent1"/>
                  </a:solidFill>
                  <a:latin typeface="+mj-lt"/>
                </a:rPr>
                <a:t>future is </a:t>
              </a:r>
            </a:p>
            <a:p>
              <a:r>
                <a:rPr lang="en-US" sz="4800" dirty="0">
                  <a:solidFill>
                    <a:schemeClr val="accent1"/>
                  </a:solidFill>
                  <a:latin typeface="+mj-lt"/>
                </a:rPr>
                <a:t>promising</a:t>
              </a:r>
              <a:endParaRPr lang="uk-UA" sz="4800" dirty="0">
                <a:solidFill>
                  <a:schemeClr val="accent1"/>
                </a:solidFill>
                <a:latin typeface="+mj-lt"/>
              </a:endParaRPr>
            </a:p>
          </p:txBody>
        </p:sp>
      </p:grpSp>
      <p:grpSp>
        <p:nvGrpSpPr>
          <p:cNvPr id="64" name="Group 63"/>
          <p:cNvGrpSpPr/>
          <p:nvPr/>
        </p:nvGrpSpPr>
        <p:grpSpPr>
          <a:xfrm>
            <a:off x="1447800" y="6578034"/>
            <a:ext cx="2286000" cy="2286000"/>
            <a:chOff x="1447800" y="5934045"/>
            <a:chExt cx="2286000" cy="2286000"/>
          </a:xfrm>
        </p:grpSpPr>
        <p:sp>
          <p:nvSpPr>
            <p:cNvPr id="13" name="Oval 12"/>
            <p:cNvSpPr/>
            <p:nvPr/>
          </p:nvSpPr>
          <p:spPr>
            <a:xfrm>
              <a:off x="1447800" y="5934045"/>
              <a:ext cx="2286000" cy="228600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22" name="TextBox 21"/>
            <p:cNvSpPr txBox="1"/>
            <p:nvPr/>
          </p:nvSpPr>
          <p:spPr>
            <a:xfrm>
              <a:off x="1828800" y="6162645"/>
              <a:ext cx="1524000" cy="1569660"/>
            </a:xfrm>
            <a:prstGeom prst="rect">
              <a:avLst/>
            </a:prstGeom>
            <a:noFill/>
          </p:spPr>
          <p:txBody>
            <a:bodyPr wrap="square" rtlCol="0" anchor="ctr" anchorCtr="0">
              <a:spAutoFit/>
            </a:bodyPr>
            <a:lstStyle/>
            <a:p>
              <a:pPr algn="ctr"/>
              <a:r>
                <a:rPr lang="en-US" sz="9600" dirty="0">
                  <a:solidFill>
                    <a:schemeClr val="accent6"/>
                  </a:solidFill>
                  <a:latin typeface="FontAwesome" pitchFamily="2" charset="0"/>
                </a:rPr>
                <a:t></a:t>
              </a:r>
              <a:endParaRPr lang="en-US" dirty="0">
                <a:solidFill>
                  <a:schemeClr val="accent6"/>
                </a:solidFill>
                <a:latin typeface="FontAwesome" pitchFamily="2" charset="0"/>
              </a:endParaRPr>
            </a:p>
          </p:txBody>
        </p:sp>
      </p:grpSp>
      <p:grpSp>
        <p:nvGrpSpPr>
          <p:cNvPr id="65" name="Group 64"/>
          <p:cNvGrpSpPr/>
          <p:nvPr/>
        </p:nvGrpSpPr>
        <p:grpSpPr>
          <a:xfrm>
            <a:off x="6210300" y="6578034"/>
            <a:ext cx="2286000" cy="2286000"/>
            <a:chOff x="7391400" y="5937736"/>
            <a:chExt cx="2286000" cy="2286000"/>
          </a:xfrm>
        </p:grpSpPr>
        <p:sp>
          <p:nvSpPr>
            <p:cNvPr id="23" name="Oval 22"/>
            <p:cNvSpPr/>
            <p:nvPr/>
          </p:nvSpPr>
          <p:spPr>
            <a:xfrm>
              <a:off x="7391400" y="5937736"/>
              <a:ext cx="2286000" cy="228600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24" name="TextBox 23"/>
            <p:cNvSpPr txBox="1"/>
            <p:nvPr/>
          </p:nvSpPr>
          <p:spPr>
            <a:xfrm>
              <a:off x="7772400" y="6292215"/>
              <a:ext cx="1524000" cy="1569660"/>
            </a:xfrm>
            <a:prstGeom prst="rect">
              <a:avLst/>
            </a:prstGeom>
            <a:noFill/>
          </p:spPr>
          <p:txBody>
            <a:bodyPr wrap="square" rtlCol="0" anchor="ctr" anchorCtr="0">
              <a:spAutoFit/>
            </a:bodyPr>
            <a:lstStyle/>
            <a:p>
              <a:pPr algn="ctr"/>
              <a:r>
                <a:rPr lang="en-US" sz="9600" dirty="0">
                  <a:solidFill>
                    <a:schemeClr val="accent6"/>
                  </a:solidFill>
                  <a:latin typeface="FontAwesome" pitchFamily="2" charset="0"/>
                </a:rPr>
                <a:t></a:t>
              </a:r>
              <a:endParaRPr lang="en-US" dirty="0">
                <a:solidFill>
                  <a:schemeClr val="accent6"/>
                </a:solidFill>
                <a:latin typeface="FontAwesome" pitchFamily="2" charset="0"/>
              </a:endParaRPr>
            </a:p>
          </p:txBody>
        </p:sp>
      </p:grpSp>
      <p:grpSp>
        <p:nvGrpSpPr>
          <p:cNvPr id="62" name="Group 61"/>
          <p:cNvGrpSpPr/>
          <p:nvPr/>
        </p:nvGrpSpPr>
        <p:grpSpPr>
          <a:xfrm>
            <a:off x="1447800" y="3225217"/>
            <a:ext cx="2286000" cy="2286000"/>
            <a:chOff x="1447800" y="2945814"/>
            <a:chExt cx="2286000" cy="2286000"/>
          </a:xfrm>
        </p:grpSpPr>
        <p:sp>
          <p:nvSpPr>
            <p:cNvPr id="25" name="Oval 24"/>
            <p:cNvSpPr/>
            <p:nvPr/>
          </p:nvSpPr>
          <p:spPr>
            <a:xfrm>
              <a:off x="1447800" y="2945814"/>
              <a:ext cx="2286000" cy="228600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26" name="TextBox 25"/>
            <p:cNvSpPr txBox="1"/>
            <p:nvPr/>
          </p:nvSpPr>
          <p:spPr>
            <a:xfrm>
              <a:off x="1828800" y="3190845"/>
              <a:ext cx="1524000" cy="1569660"/>
            </a:xfrm>
            <a:prstGeom prst="rect">
              <a:avLst/>
            </a:prstGeom>
            <a:noFill/>
          </p:spPr>
          <p:txBody>
            <a:bodyPr wrap="square" rtlCol="0" anchor="ctr" anchorCtr="0">
              <a:spAutoFit/>
            </a:bodyPr>
            <a:lstStyle/>
            <a:p>
              <a:pPr algn="ctr"/>
              <a:r>
                <a:rPr lang="en-US" sz="9600" dirty="0">
                  <a:solidFill>
                    <a:schemeClr val="accent6"/>
                  </a:solidFill>
                  <a:latin typeface="FontAwesome" pitchFamily="2" charset="0"/>
                </a:rPr>
                <a:t></a:t>
              </a:r>
              <a:endParaRPr lang="en-US" dirty="0">
                <a:solidFill>
                  <a:schemeClr val="accent6"/>
                </a:solidFill>
                <a:latin typeface="FontAwesome" pitchFamily="2" charset="0"/>
              </a:endParaRPr>
            </a:p>
          </p:txBody>
        </p:sp>
      </p:grpSp>
      <p:grpSp>
        <p:nvGrpSpPr>
          <p:cNvPr id="66" name="Group 65"/>
          <p:cNvGrpSpPr/>
          <p:nvPr/>
        </p:nvGrpSpPr>
        <p:grpSpPr>
          <a:xfrm>
            <a:off x="6210300" y="3225217"/>
            <a:ext cx="2286000" cy="2286000"/>
            <a:chOff x="7391400" y="2945814"/>
            <a:chExt cx="2286000" cy="2286000"/>
          </a:xfrm>
        </p:grpSpPr>
        <p:sp>
          <p:nvSpPr>
            <p:cNvPr id="27" name="Oval 26"/>
            <p:cNvSpPr/>
            <p:nvPr/>
          </p:nvSpPr>
          <p:spPr>
            <a:xfrm>
              <a:off x="7391400" y="2945814"/>
              <a:ext cx="2286000" cy="228600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28" name="TextBox 27"/>
            <p:cNvSpPr txBox="1"/>
            <p:nvPr/>
          </p:nvSpPr>
          <p:spPr>
            <a:xfrm>
              <a:off x="7772400" y="3075196"/>
              <a:ext cx="1524000" cy="1862048"/>
            </a:xfrm>
            <a:prstGeom prst="rect">
              <a:avLst/>
            </a:prstGeom>
            <a:noFill/>
          </p:spPr>
          <p:txBody>
            <a:bodyPr wrap="square" rtlCol="0" anchor="ctr" anchorCtr="0">
              <a:spAutoFit/>
            </a:bodyPr>
            <a:lstStyle/>
            <a:p>
              <a:pPr algn="ctr"/>
              <a:r>
                <a:rPr lang="en-US" sz="11500" dirty="0">
                  <a:solidFill>
                    <a:schemeClr val="accent6"/>
                  </a:solidFill>
                  <a:latin typeface="FontAwesome" pitchFamily="2" charset="0"/>
                </a:rPr>
                <a:t></a:t>
              </a:r>
              <a:endParaRPr lang="en-US" sz="9600" dirty="0">
                <a:solidFill>
                  <a:schemeClr val="accent6"/>
                </a:solidFill>
                <a:latin typeface="FontAwesome" pitchFamily="2" charset="0"/>
              </a:endParaRPr>
            </a:p>
          </p:txBody>
        </p:sp>
      </p:grpSp>
      <p:grpSp>
        <p:nvGrpSpPr>
          <p:cNvPr id="68" name="Group 67"/>
          <p:cNvGrpSpPr/>
          <p:nvPr/>
        </p:nvGrpSpPr>
        <p:grpSpPr>
          <a:xfrm>
            <a:off x="10972800" y="6397595"/>
            <a:ext cx="2286000" cy="2646878"/>
            <a:chOff x="13335000" y="5629245"/>
            <a:chExt cx="2286000" cy="2646878"/>
          </a:xfrm>
        </p:grpSpPr>
        <p:sp>
          <p:nvSpPr>
            <p:cNvPr id="29" name="Oval 28"/>
            <p:cNvSpPr/>
            <p:nvPr/>
          </p:nvSpPr>
          <p:spPr>
            <a:xfrm>
              <a:off x="13335000" y="5934045"/>
              <a:ext cx="2286000" cy="228600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30" name="TextBox 29"/>
            <p:cNvSpPr txBox="1"/>
            <p:nvPr/>
          </p:nvSpPr>
          <p:spPr>
            <a:xfrm>
              <a:off x="13716000" y="5629245"/>
              <a:ext cx="1524000" cy="2646878"/>
            </a:xfrm>
            <a:prstGeom prst="rect">
              <a:avLst/>
            </a:prstGeom>
            <a:noFill/>
          </p:spPr>
          <p:txBody>
            <a:bodyPr wrap="square" rtlCol="0" anchor="ctr" anchorCtr="0">
              <a:spAutoFit/>
            </a:bodyPr>
            <a:lstStyle/>
            <a:p>
              <a:pPr algn="ctr"/>
              <a:r>
                <a:rPr lang="en-US" sz="16600" dirty="0">
                  <a:solidFill>
                    <a:schemeClr val="accent6"/>
                  </a:solidFill>
                  <a:latin typeface="FontAwesome" pitchFamily="2" charset="0"/>
                </a:rPr>
                <a:t></a:t>
              </a:r>
              <a:endParaRPr lang="en-US" sz="8000" dirty="0">
                <a:solidFill>
                  <a:schemeClr val="accent6"/>
                </a:solidFill>
                <a:latin typeface="FontAwesome" pitchFamily="2" charset="0"/>
              </a:endParaRPr>
            </a:p>
          </p:txBody>
        </p:sp>
      </p:grpSp>
      <p:cxnSp>
        <p:nvCxnSpPr>
          <p:cNvPr id="33" name="Straight Connector 32"/>
          <p:cNvCxnSpPr>
            <a:stCxn id="13" idx="6"/>
            <a:endCxn id="23" idx="2"/>
          </p:cNvCxnSpPr>
          <p:nvPr/>
        </p:nvCxnSpPr>
        <p:spPr>
          <a:xfrm>
            <a:off x="3733800" y="7721034"/>
            <a:ext cx="2476500" cy="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5" idx="5"/>
            <a:endCxn id="23" idx="1"/>
          </p:cNvCxnSpPr>
          <p:nvPr/>
        </p:nvCxnSpPr>
        <p:spPr>
          <a:xfrm>
            <a:off x="3399023" y="5176440"/>
            <a:ext cx="3146054" cy="173637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25" idx="6"/>
            <a:endCxn id="27" idx="2"/>
          </p:cNvCxnSpPr>
          <p:nvPr/>
        </p:nvCxnSpPr>
        <p:spPr>
          <a:xfrm>
            <a:off x="3733800" y="4368217"/>
            <a:ext cx="2476500" cy="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27" idx="5"/>
            <a:endCxn id="29" idx="1"/>
          </p:cNvCxnSpPr>
          <p:nvPr/>
        </p:nvCxnSpPr>
        <p:spPr>
          <a:xfrm>
            <a:off x="8161523" y="5176440"/>
            <a:ext cx="3146054" cy="1860732"/>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67" name="Group 66"/>
          <p:cNvGrpSpPr/>
          <p:nvPr/>
        </p:nvGrpSpPr>
        <p:grpSpPr>
          <a:xfrm>
            <a:off x="10972800" y="2790862"/>
            <a:ext cx="2286000" cy="3154710"/>
            <a:chOff x="13335000" y="2505045"/>
            <a:chExt cx="2286000" cy="3154710"/>
          </a:xfrm>
        </p:grpSpPr>
        <p:sp>
          <p:nvSpPr>
            <p:cNvPr id="43" name="Oval 42"/>
            <p:cNvSpPr/>
            <p:nvPr/>
          </p:nvSpPr>
          <p:spPr>
            <a:xfrm>
              <a:off x="13335000" y="2942123"/>
              <a:ext cx="2286000" cy="2286000"/>
            </a:xfrm>
            <a:prstGeom prst="ellipse">
              <a:avLst/>
            </a:prstGeom>
            <a:solidFill>
              <a:schemeClr val="bg1"/>
            </a:solidFill>
            <a:ln w="381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44" name="TextBox 43"/>
            <p:cNvSpPr txBox="1"/>
            <p:nvPr/>
          </p:nvSpPr>
          <p:spPr>
            <a:xfrm>
              <a:off x="13716000" y="2505045"/>
              <a:ext cx="1524000" cy="3154710"/>
            </a:xfrm>
            <a:prstGeom prst="rect">
              <a:avLst/>
            </a:prstGeom>
            <a:noFill/>
          </p:spPr>
          <p:txBody>
            <a:bodyPr wrap="square" rtlCol="0" anchor="ctr" anchorCtr="0">
              <a:spAutoFit/>
            </a:bodyPr>
            <a:lstStyle/>
            <a:p>
              <a:pPr algn="ctr"/>
              <a:r>
                <a:rPr lang="en-US" sz="19900" b="1" dirty="0">
                  <a:solidFill>
                    <a:schemeClr val="accent6"/>
                  </a:solidFill>
                  <a:latin typeface="Wilderness Typeface" panose="00000500000000000000" pitchFamily="2" charset="0"/>
                </a:rPr>
                <a:t>?</a:t>
              </a:r>
            </a:p>
          </p:txBody>
        </p:sp>
      </p:grpSp>
      <p:cxnSp>
        <p:nvCxnSpPr>
          <p:cNvPr id="45" name="Straight Connector 44"/>
          <p:cNvCxnSpPr>
            <a:stCxn id="43" idx="4"/>
            <a:endCxn id="29" idx="0"/>
          </p:cNvCxnSpPr>
          <p:nvPr/>
        </p:nvCxnSpPr>
        <p:spPr>
          <a:xfrm>
            <a:off x="12115800" y="5513940"/>
            <a:ext cx="0" cy="1188455"/>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685801" y="9391590"/>
            <a:ext cx="14096999" cy="400110"/>
            <a:chOff x="685801" y="9391590"/>
            <a:chExt cx="14096999" cy="400110"/>
          </a:xfrm>
        </p:grpSpPr>
        <p:cxnSp>
          <p:nvCxnSpPr>
            <p:cNvPr id="15" name="Straight Connector 14"/>
            <p:cNvCxnSpPr/>
            <p:nvPr/>
          </p:nvCxnSpPr>
          <p:spPr>
            <a:xfrm flipH="1">
              <a:off x="685801" y="9597995"/>
              <a:ext cx="14096999" cy="0"/>
            </a:xfrm>
            <a:prstGeom prst="line">
              <a:avLst/>
            </a:prstGeom>
            <a:ln w="38100">
              <a:solidFill>
                <a:schemeClr val="accent2"/>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2080789" y="9391590"/>
              <a:ext cx="1020023" cy="400110"/>
            </a:xfrm>
            <a:prstGeom prst="rect">
              <a:avLst/>
            </a:prstGeom>
            <a:solidFill>
              <a:srgbClr val="F2F2F5"/>
            </a:solidFill>
          </p:spPr>
          <p:txBody>
            <a:bodyPr wrap="none" rtlCol="0">
              <a:spAutoFit/>
            </a:bodyPr>
            <a:lstStyle/>
            <a:p>
              <a:pPr algn="ctr"/>
              <a:r>
                <a:rPr lang="en-US" sz="2000" b="1" dirty="0">
                  <a:solidFill>
                    <a:schemeClr val="tx2"/>
                  </a:solidFill>
                </a:rPr>
                <a:t>Text UI</a:t>
              </a:r>
            </a:p>
          </p:txBody>
        </p:sp>
        <p:sp>
          <p:nvSpPr>
            <p:cNvPr id="58" name="TextBox 57"/>
            <p:cNvSpPr txBox="1"/>
            <p:nvPr/>
          </p:nvSpPr>
          <p:spPr>
            <a:xfrm>
              <a:off x="6413027" y="9391590"/>
              <a:ext cx="1693091" cy="400110"/>
            </a:xfrm>
            <a:prstGeom prst="rect">
              <a:avLst/>
            </a:prstGeom>
            <a:solidFill>
              <a:srgbClr val="F2F2F5"/>
            </a:solidFill>
          </p:spPr>
          <p:txBody>
            <a:bodyPr wrap="none" rtlCol="0">
              <a:spAutoFit/>
            </a:bodyPr>
            <a:lstStyle/>
            <a:p>
              <a:pPr algn="ctr"/>
              <a:r>
                <a:rPr lang="en-US" sz="2000" b="1" dirty="0">
                  <a:solidFill>
                    <a:schemeClr val="tx2"/>
                  </a:solidFill>
                </a:rPr>
                <a:t>Graphical UI</a:t>
              </a:r>
            </a:p>
          </p:txBody>
        </p:sp>
        <p:sp>
          <p:nvSpPr>
            <p:cNvPr id="59" name="TextBox 58"/>
            <p:cNvSpPr txBox="1"/>
            <p:nvPr/>
          </p:nvSpPr>
          <p:spPr>
            <a:xfrm>
              <a:off x="11418333" y="9391590"/>
              <a:ext cx="1394934" cy="400110"/>
            </a:xfrm>
            <a:prstGeom prst="rect">
              <a:avLst/>
            </a:prstGeom>
            <a:solidFill>
              <a:srgbClr val="F2F2F5"/>
            </a:solidFill>
          </p:spPr>
          <p:txBody>
            <a:bodyPr wrap="none" rtlCol="0">
              <a:spAutoFit/>
            </a:bodyPr>
            <a:lstStyle/>
            <a:p>
              <a:pPr algn="ctr"/>
              <a:r>
                <a:rPr lang="en-US" sz="2000" b="1" dirty="0">
                  <a:solidFill>
                    <a:schemeClr val="tx2"/>
                  </a:solidFill>
                </a:rPr>
                <a:t>Natural UI</a:t>
              </a:r>
            </a:p>
          </p:txBody>
        </p:sp>
      </p:grpSp>
      <p:grpSp>
        <p:nvGrpSpPr>
          <p:cNvPr id="74" name="Group 73"/>
          <p:cNvGrpSpPr/>
          <p:nvPr/>
        </p:nvGrpSpPr>
        <p:grpSpPr>
          <a:xfrm>
            <a:off x="469811" y="2628900"/>
            <a:ext cx="400112" cy="6962745"/>
            <a:chOff x="469811" y="2628900"/>
            <a:chExt cx="400112" cy="6962745"/>
          </a:xfrm>
        </p:grpSpPr>
        <p:cxnSp>
          <p:nvCxnSpPr>
            <p:cNvPr id="21" name="Straight Connector 20"/>
            <p:cNvCxnSpPr/>
            <p:nvPr/>
          </p:nvCxnSpPr>
          <p:spPr>
            <a:xfrm>
              <a:off x="692149" y="2628900"/>
              <a:ext cx="0" cy="6962745"/>
            </a:xfrm>
            <a:prstGeom prst="line">
              <a:avLst/>
            </a:prstGeom>
            <a:ln w="38100" cap="sq">
              <a:solidFill>
                <a:schemeClr val="accent2"/>
              </a:solidFill>
              <a:beve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rot="16200000">
              <a:off x="242505" y="7520979"/>
              <a:ext cx="854721" cy="400110"/>
            </a:xfrm>
            <a:prstGeom prst="rect">
              <a:avLst/>
            </a:prstGeom>
            <a:solidFill>
              <a:srgbClr val="F2F2F5"/>
            </a:solidFill>
          </p:spPr>
          <p:txBody>
            <a:bodyPr wrap="none" rtlCol="0">
              <a:spAutoFit/>
            </a:bodyPr>
            <a:lstStyle/>
            <a:p>
              <a:pPr algn="ctr"/>
              <a:r>
                <a:rPr lang="en-US" sz="2000" b="1" dirty="0">
                  <a:solidFill>
                    <a:schemeClr val="tx2"/>
                  </a:solidFill>
                </a:rPr>
                <a:t>Local</a:t>
              </a:r>
            </a:p>
          </p:txBody>
        </p:sp>
        <p:sp>
          <p:nvSpPr>
            <p:cNvPr id="61" name="TextBox 60"/>
            <p:cNvSpPr txBox="1"/>
            <p:nvPr/>
          </p:nvSpPr>
          <p:spPr>
            <a:xfrm rot="16200000">
              <a:off x="179188" y="4168162"/>
              <a:ext cx="981359" cy="400110"/>
            </a:xfrm>
            <a:prstGeom prst="rect">
              <a:avLst/>
            </a:prstGeom>
            <a:solidFill>
              <a:srgbClr val="F2F2F5"/>
            </a:solidFill>
          </p:spPr>
          <p:txBody>
            <a:bodyPr wrap="none" rtlCol="0">
              <a:spAutoFit/>
            </a:bodyPr>
            <a:lstStyle/>
            <a:p>
              <a:pPr algn="ctr"/>
              <a:r>
                <a:rPr lang="en-US" sz="2000" b="1" dirty="0">
                  <a:solidFill>
                    <a:schemeClr val="tx2"/>
                  </a:solidFill>
                </a:rPr>
                <a:t>Global</a:t>
              </a:r>
            </a:p>
          </p:txBody>
        </p:sp>
      </p:grpSp>
    </p:spTree>
    <p:extLst>
      <p:ext uri="{BB962C8B-B14F-4D97-AF65-F5344CB8AC3E}">
        <p14:creationId xmlns:p14="http://schemas.microsoft.com/office/powerpoint/2010/main" val="365666168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4"/>
                                        </p:tgtEl>
                                        <p:attrNameLst>
                                          <p:attrName>style.visibility</p:attrName>
                                        </p:attrNameLst>
                                      </p:cBhvr>
                                      <p:to>
                                        <p:strVal val="visible"/>
                                      </p:to>
                                    </p:set>
                                    <p:animEffect transition="in" filter="wipe(down)">
                                      <p:cBhvr>
                                        <p:cTn id="7" dur="750"/>
                                        <p:tgtEl>
                                          <p:spTgt spid="74"/>
                                        </p:tgtEl>
                                      </p:cBhvr>
                                    </p:animEffect>
                                  </p:childTnLst>
                                </p:cTn>
                              </p:par>
                              <p:par>
                                <p:cTn id="8" presetID="22" presetClass="entr" presetSubtype="8" fill="hold" nodeType="withEffect">
                                  <p:stCondLst>
                                    <p:cond delay="0"/>
                                  </p:stCondLst>
                                  <p:childTnLst>
                                    <p:set>
                                      <p:cBhvr>
                                        <p:cTn id="9" dur="1" fill="hold">
                                          <p:stCondLst>
                                            <p:cond delay="0"/>
                                          </p:stCondLst>
                                        </p:cTn>
                                        <p:tgtEl>
                                          <p:spTgt spid="75"/>
                                        </p:tgtEl>
                                        <p:attrNameLst>
                                          <p:attrName>style.visibility</p:attrName>
                                        </p:attrNameLst>
                                      </p:cBhvr>
                                      <p:to>
                                        <p:strVal val="visible"/>
                                      </p:to>
                                    </p:set>
                                    <p:animEffect transition="in" filter="wipe(left)">
                                      <p:cBhvr>
                                        <p:cTn id="10" dur="750"/>
                                        <p:tgtEl>
                                          <p:spTgt spid="75"/>
                                        </p:tgtEl>
                                      </p:cBhvr>
                                    </p:animEffect>
                                  </p:childTnLst>
                                </p:cTn>
                              </p:par>
                            </p:childTnLst>
                          </p:cTn>
                        </p:par>
                      </p:childTnLst>
                    </p:cTn>
                  </p:par>
                  <p:par>
                    <p:cTn id="11" fill="hold">
                      <p:stCondLst>
                        <p:cond delay="indefinite"/>
                      </p:stCondLst>
                      <p:childTnLst>
                        <p:par>
                          <p:cTn id="12" fill="hold">
                            <p:stCondLst>
                              <p:cond delay="0"/>
                            </p:stCondLst>
                            <p:childTnLst>
                              <p:par>
                                <p:cTn id="13" presetID="49" presetClass="entr" presetSubtype="0" decel="100000" fill="hold" nodeType="clickEffect">
                                  <p:stCondLst>
                                    <p:cond delay="0"/>
                                  </p:stCondLst>
                                  <p:childTnLst>
                                    <p:set>
                                      <p:cBhvr>
                                        <p:cTn id="14" dur="1" fill="hold">
                                          <p:stCondLst>
                                            <p:cond delay="0"/>
                                          </p:stCondLst>
                                        </p:cTn>
                                        <p:tgtEl>
                                          <p:spTgt spid="64"/>
                                        </p:tgtEl>
                                        <p:attrNameLst>
                                          <p:attrName>style.visibility</p:attrName>
                                        </p:attrNameLst>
                                      </p:cBhvr>
                                      <p:to>
                                        <p:strVal val="visible"/>
                                      </p:to>
                                    </p:set>
                                    <p:anim calcmode="lin" valueType="num">
                                      <p:cBhvr>
                                        <p:cTn id="15" dur="750" fill="hold"/>
                                        <p:tgtEl>
                                          <p:spTgt spid="64"/>
                                        </p:tgtEl>
                                        <p:attrNameLst>
                                          <p:attrName>ppt_w</p:attrName>
                                        </p:attrNameLst>
                                      </p:cBhvr>
                                      <p:tavLst>
                                        <p:tav tm="0">
                                          <p:val>
                                            <p:fltVal val="0"/>
                                          </p:val>
                                        </p:tav>
                                        <p:tav tm="100000">
                                          <p:val>
                                            <p:strVal val="#ppt_w"/>
                                          </p:val>
                                        </p:tav>
                                      </p:tavLst>
                                    </p:anim>
                                    <p:anim calcmode="lin" valueType="num">
                                      <p:cBhvr>
                                        <p:cTn id="16" dur="750" fill="hold"/>
                                        <p:tgtEl>
                                          <p:spTgt spid="64"/>
                                        </p:tgtEl>
                                        <p:attrNameLst>
                                          <p:attrName>ppt_h</p:attrName>
                                        </p:attrNameLst>
                                      </p:cBhvr>
                                      <p:tavLst>
                                        <p:tav tm="0">
                                          <p:val>
                                            <p:fltVal val="0"/>
                                          </p:val>
                                        </p:tav>
                                        <p:tav tm="100000">
                                          <p:val>
                                            <p:strVal val="#ppt_h"/>
                                          </p:val>
                                        </p:tav>
                                      </p:tavLst>
                                    </p:anim>
                                    <p:anim calcmode="lin" valueType="num">
                                      <p:cBhvr>
                                        <p:cTn id="17" dur="750" fill="hold"/>
                                        <p:tgtEl>
                                          <p:spTgt spid="64"/>
                                        </p:tgtEl>
                                        <p:attrNameLst>
                                          <p:attrName>style.rotation</p:attrName>
                                        </p:attrNameLst>
                                      </p:cBhvr>
                                      <p:tavLst>
                                        <p:tav tm="0">
                                          <p:val>
                                            <p:fltVal val="360"/>
                                          </p:val>
                                        </p:tav>
                                        <p:tav tm="100000">
                                          <p:val>
                                            <p:fltVal val="0"/>
                                          </p:val>
                                        </p:tav>
                                      </p:tavLst>
                                    </p:anim>
                                    <p:animEffect transition="in" filter="fade">
                                      <p:cBhvr>
                                        <p:cTn id="18" dur="750"/>
                                        <p:tgtEl>
                                          <p:spTgt spid="64"/>
                                        </p:tgtEl>
                                      </p:cBhvr>
                                    </p:animEffec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nodeType="clickEffect">
                                  <p:stCondLst>
                                    <p:cond delay="0"/>
                                  </p:stCondLst>
                                  <p:childTnLst>
                                    <p:set>
                                      <p:cBhvr>
                                        <p:cTn id="22" dur="1" fill="hold">
                                          <p:stCondLst>
                                            <p:cond delay="0"/>
                                          </p:stCondLst>
                                        </p:cTn>
                                        <p:tgtEl>
                                          <p:spTgt spid="65"/>
                                        </p:tgtEl>
                                        <p:attrNameLst>
                                          <p:attrName>style.visibility</p:attrName>
                                        </p:attrNameLst>
                                      </p:cBhvr>
                                      <p:to>
                                        <p:strVal val="visible"/>
                                      </p:to>
                                    </p:set>
                                    <p:anim calcmode="lin" valueType="num">
                                      <p:cBhvr>
                                        <p:cTn id="23" dur="750" fill="hold"/>
                                        <p:tgtEl>
                                          <p:spTgt spid="65"/>
                                        </p:tgtEl>
                                        <p:attrNameLst>
                                          <p:attrName>ppt_w</p:attrName>
                                        </p:attrNameLst>
                                      </p:cBhvr>
                                      <p:tavLst>
                                        <p:tav tm="0">
                                          <p:val>
                                            <p:fltVal val="0"/>
                                          </p:val>
                                        </p:tav>
                                        <p:tav tm="100000">
                                          <p:val>
                                            <p:strVal val="#ppt_w"/>
                                          </p:val>
                                        </p:tav>
                                      </p:tavLst>
                                    </p:anim>
                                    <p:anim calcmode="lin" valueType="num">
                                      <p:cBhvr>
                                        <p:cTn id="24" dur="750" fill="hold"/>
                                        <p:tgtEl>
                                          <p:spTgt spid="65"/>
                                        </p:tgtEl>
                                        <p:attrNameLst>
                                          <p:attrName>ppt_h</p:attrName>
                                        </p:attrNameLst>
                                      </p:cBhvr>
                                      <p:tavLst>
                                        <p:tav tm="0">
                                          <p:val>
                                            <p:fltVal val="0"/>
                                          </p:val>
                                        </p:tav>
                                        <p:tav tm="100000">
                                          <p:val>
                                            <p:strVal val="#ppt_h"/>
                                          </p:val>
                                        </p:tav>
                                      </p:tavLst>
                                    </p:anim>
                                    <p:anim calcmode="lin" valueType="num">
                                      <p:cBhvr>
                                        <p:cTn id="25" dur="750" fill="hold"/>
                                        <p:tgtEl>
                                          <p:spTgt spid="65"/>
                                        </p:tgtEl>
                                        <p:attrNameLst>
                                          <p:attrName>style.rotation</p:attrName>
                                        </p:attrNameLst>
                                      </p:cBhvr>
                                      <p:tavLst>
                                        <p:tav tm="0">
                                          <p:val>
                                            <p:fltVal val="360"/>
                                          </p:val>
                                        </p:tav>
                                        <p:tav tm="100000">
                                          <p:val>
                                            <p:fltVal val="0"/>
                                          </p:val>
                                        </p:tav>
                                      </p:tavLst>
                                    </p:anim>
                                    <p:animEffect transition="in" filter="fade">
                                      <p:cBhvr>
                                        <p:cTn id="26" dur="750"/>
                                        <p:tgtEl>
                                          <p:spTgt spid="65"/>
                                        </p:tgtEl>
                                      </p:cBhvr>
                                    </p:animEffect>
                                  </p:childTnLst>
                                </p:cTn>
                              </p:par>
                              <p:par>
                                <p:cTn id="27" presetID="22" presetClass="entr" presetSubtype="8" fill="hold" nodeType="withEffect">
                                  <p:stCondLst>
                                    <p:cond delay="0"/>
                                  </p:stCondLst>
                                  <p:childTnLst>
                                    <p:set>
                                      <p:cBhvr>
                                        <p:cTn id="28" dur="1" fill="hold">
                                          <p:stCondLst>
                                            <p:cond delay="0"/>
                                          </p:stCondLst>
                                        </p:cTn>
                                        <p:tgtEl>
                                          <p:spTgt spid="33"/>
                                        </p:tgtEl>
                                        <p:attrNameLst>
                                          <p:attrName>style.visibility</p:attrName>
                                        </p:attrNameLst>
                                      </p:cBhvr>
                                      <p:to>
                                        <p:strVal val="visible"/>
                                      </p:to>
                                    </p:set>
                                    <p:animEffect transition="in" filter="wipe(left)">
                                      <p:cBhvr>
                                        <p:cTn id="29" dur="500"/>
                                        <p:tgtEl>
                                          <p:spTgt spid="33"/>
                                        </p:tgtEl>
                                      </p:cBhvr>
                                    </p:animEffect>
                                  </p:childTnLst>
                                </p:cTn>
                              </p:par>
                            </p:childTnLst>
                          </p:cTn>
                        </p:par>
                      </p:childTnLst>
                    </p:cTn>
                  </p:par>
                  <p:par>
                    <p:cTn id="30" fill="hold">
                      <p:stCondLst>
                        <p:cond delay="indefinite"/>
                      </p:stCondLst>
                      <p:childTnLst>
                        <p:par>
                          <p:cTn id="31" fill="hold">
                            <p:stCondLst>
                              <p:cond delay="0"/>
                            </p:stCondLst>
                            <p:childTnLst>
                              <p:par>
                                <p:cTn id="32" presetID="49" presetClass="entr" presetSubtype="0" decel="100000" fill="hold" nodeType="clickEffect">
                                  <p:stCondLst>
                                    <p:cond delay="0"/>
                                  </p:stCondLst>
                                  <p:childTnLst>
                                    <p:set>
                                      <p:cBhvr>
                                        <p:cTn id="33" dur="1" fill="hold">
                                          <p:stCondLst>
                                            <p:cond delay="0"/>
                                          </p:stCondLst>
                                        </p:cTn>
                                        <p:tgtEl>
                                          <p:spTgt spid="62"/>
                                        </p:tgtEl>
                                        <p:attrNameLst>
                                          <p:attrName>style.visibility</p:attrName>
                                        </p:attrNameLst>
                                      </p:cBhvr>
                                      <p:to>
                                        <p:strVal val="visible"/>
                                      </p:to>
                                    </p:set>
                                    <p:anim calcmode="lin" valueType="num">
                                      <p:cBhvr>
                                        <p:cTn id="34" dur="750" fill="hold"/>
                                        <p:tgtEl>
                                          <p:spTgt spid="62"/>
                                        </p:tgtEl>
                                        <p:attrNameLst>
                                          <p:attrName>ppt_w</p:attrName>
                                        </p:attrNameLst>
                                      </p:cBhvr>
                                      <p:tavLst>
                                        <p:tav tm="0">
                                          <p:val>
                                            <p:fltVal val="0"/>
                                          </p:val>
                                        </p:tav>
                                        <p:tav tm="100000">
                                          <p:val>
                                            <p:strVal val="#ppt_w"/>
                                          </p:val>
                                        </p:tav>
                                      </p:tavLst>
                                    </p:anim>
                                    <p:anim calcmode="lin" valueType="num">
                                      <p:cBhvr>
                                        <p:cTn id="35" dur="750" fill="hold"/>
                                        <p:tgtEl>
                                          <p:spTgt spid="62"/>
                                        </p:tgtEl>
                                        <p:attrNameLst>
                                          <p:attrName>ppt_h</p:attrName>
                                        </p:attrNameLst>
                                      </p:cBhvr>
                                      <p:tavLst>
                                        <p:tav tm="0">
                                          <p:val>
                                            <p:fltVal val="0"/>
                                          </p:val>
                                        </p:tav>
                                        <p:tav tm="100000">
                                          <p:val>
                                            <p:strVal val="#ppt_h"/>
                                          </p:val>
                                        </p:tav>
                                      </p:tavLst>
                                    </p:anim>
                                    <p:anim calcmode="lin" valueType="num">
                                      <p:cBhvr>
                                        <p:cTn id="36" dur="750" fill="hold"/>
                                        <p:tgtEl>
                                          <p:spTgt spid="62"/>
                                        </p:tgtEl>
                                        <p:attrNameLst>
                                          <p:attrName>style.rotation</p:attrName>
                                        </p:attrNameLst>
                                      </p:cBhvr>
                                      <p:tavLst>
                                        <p:tav tm="0">
                                          <p:val>
                                            <p:fltVal val="360"/>
                                          </p:val>
                                        </p:tav>
                                        <p:tav tm="100000">
                                          <p:val>
                                            <p:fltVal val="0"/>
                                          </p:val>
                                        </p:tav>
                                      </p:tavLst>
                                    </p:anim>
                                    <p:animEffect transition="in" filter="fade">
                                      <p:cBhvr>
                                        <p:cTn id="37" dur="750"/>
                                        <p:tgtEl>
                                          <p:spTgt spid="62"/>
                                        </p:tgtEl>
                                      </p:cBhvr>
                                    </p:animEffect>
                                  </p:childTnLst>
                                </p:cTn>
                              </p:par>
                              <p:par>
                                <p:cTn id="38" presetID="22" presetClass="entr" presetSubtype="2" fill="hold" nodeType="with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wipe(right)">
                                      <p:cBhvr>
                                        <p:cTn id="40" dur="500"/>
                                        <p:tgtEl>
                                          <p:spTgt spid="34"/>
                                        </p:tgtEl>
                                      </p:cBhvr>
                                    </p:animEffect>
                                  </p:childTnLst>
                                </p:cTn>
                              </p:par>
                            </p:childTnLst>
                          </p:cTn>
                        </p:par>
                      </p:childTnLst>
                    </p:cTn>
                  </p:par>
                  <p:par>
                    <p:cTn id="41" fill="hold">
                      <p:stCondLst>
                        <p:cond delay="indefinite"/>
                      </p:stCondLst>
                      <p:childTnLst>
                        <p:par>
                          <p:cTn id="42" fill="hold">
                            <p:stCondLst>
                              <p:cond delay="0"/>
                            </p:stCondLst>
                            <p:childTnLst>
                              <p:par>
                                <p:cTn id="43" presetID="49" presetClass="entr" presetSubtype="0" decel="100000" fill="hold" nodeType="clickEffect">
                                  <p:stCondLst>
                                    <p:cond delay="0"/>
                                  </p:stCondLst>
                                  <p:childTnLst>
                                    <p:set>
                                      <p:cBhvr>
                                        <p:cTn id="44" dur="1" fill="hold">
                                          <p:stCondLst>
                                            <p:cond delay="0"/>
                                          </p:stCondLst>
                                        </p:cTn>
                                        <p:tgtEl>
                                          <p:spTgt spid="66"/>
                                        </p:tgtEl>
                                        <p:attrNameLst>
                                          <p:attrName>style.visibility</p:attrName>
                                        </p:attrNameLst>
                                      </p:cBhvr>
                                      <p:to>
                                        <p:strVal val="visible"/>
                                      </p:to>
                                    </p:set>
                                    <p:anim calcmode="lin" valueType="num">
                                      <p:cBhvr>
                                        <p:cTn id="45" dur="750" fill="hold"/>
                                        <p:tgtEl>
                                          <p:spTgt spid="66"/>
                                        </p:tgtEl>
                                        <p:attrNameLst>
                                          <p:attrName>ppt_w</p:attrName>
                                        </p:attrNameLst>
                                      </p:cBhvr>
                                      <p:tavLst>
                                        <p:tav tm="0">
                                          <p:val>
                                            <p:fltVal val="0"/>
                                          </p:val>
                                        </p:tav>
                                        <p:tav tm="100000">
                                          <p:val>
                                            <p:strVal val="#ppt_w"/>
                                          </p:val>
                                        </p:tav>
                                      </p:tavLst>
                                    </p:anim>
                                    <p:anim calcmode="lin" valueType="num">
                                      <p:cBhvr>
                                        <p:cTn id="46" dur="750" fill="hold"/>
                                        <p:tgtEl>
                                          <p:spTgt spid="66"/>
                                        </p:tgtEl>
                                        <p:attrNameLst>
                                          <p:attrName>ppt_h</p:attrName>
                                        </p:attrNameLst>
                                      </p:cBhvr>
                                      <p:tavLst>
                                        <p:tav tm="0">
                                          <p:val>
                                            <p:fltVal val="0"/>
                                          </p:val>
                                        </p:tav>
                                        <p:tav tm="100000">
                                          <p:val>
                                            <p:strVal val="#ppt_h"/>
                                          </p:val>
                                        </p:tav>
                                      </p:tavLst>
                                    </p:anim>
                                    <p:anim calcmode="lin" valueType="num">
                                      <p:cBhvr>
                                        <p:cTn id="47" dur="750" fill="hold"/>
                                        <p:tgtEl>
                                          <p:spTgt spid="66"/>
                                        </p:tgtEl>
                                        <p:attrNameLst>
                                          <p:attrName>style.rotation</p:attrName>
                                        </p:attrNameLst>
                                      </p:cBhvr>
                                      <p:tavLst>
                                        <p:tav tm="0">
                                          <p:val>
                                            <p:fltVal val="360"/>
                                          </p:val>
                                        </p:tav>
                                        <p:tav tm="100000">
                                          <p:val>
                                            <p:fltVal val="0"/>
                                          </p:val>
                                        </p:tav>
                                      </p:tavLst>
                                    </p:anim>
                                    <p:animEffect transition="in" filter="fade">
                                      <p:cBhvr>
                                        <p:cTn id="48" dur="750"/>
                                        <p:tgtEl>
                                          <p:spTgt spid="66"/>
                                        </p:tgtEl>
                                      </p:cBhvr>
                                    </p:animEffect>
                                  </p:childTnLst>
                                </p:cTn>
                              </p:par>
                              <p:par>
                                <p:cTn id="49" presetID="22" presetClass="entr" presetSubtype="8" fill="hold" nodeType="withEffect">
                                  <p:stCondLst>
                                    <p:cond delay="0"/>
                                  </p:stCondLst>
                                  <p:childTnLst>
                                    <p:set>
                                      <p:cBhvr>
                                        <p:cTn id="50" dur="1" fill="hold">
                                          <p:stCondLst>
                                            <p:cond delay="0"/>
                                          </p:stCondLst>
                                        </p:cTn>
                                        <p:tgtEl>
                                          <p:spTgt spid="37"/>
                                        </p:tgtEl>
                                        <p:attrNameLst>
                                          <p:attrName>style.visibility</p:attrName>
                                        </p:attrNameLst>
                                      </p:cBhvr>
                                      <p:to>
                                        <p:strVal val="visible"/>
                                      </p:to>
                                    </p:set>
                                    <p:animEffect transition="in" filter="wipe(left)">
                                      <p:cBhvr>
                                        <p:cTn id="51" dur="500"/>
                                        <p:tgtEl>
                                          <p:spTgt spid="37"/>
                                        </p:tgtEl>
                                      </p:cBhvr>
                                    </p:animEffect>
                                  </p:childTnLst>
                                </p:cTn>
                              </p:par>
                            </p:childTnLst>
                          </p:cTn>
                        </p:par>
                      </p:childTnLst>
                    </p:cTn>
                  </p:par>
                  <p:par>
                    <p:cTn id="52" fill="hold">
                      <p:stCondLst>
                        <p:cond delay="indefinite"/>
                      </p:stCondLst>
                      <p:childTnLst>
                        <p:par>
                          <p:cTn id="53" fill="hold">
                            <p:stCondLst>
                              <p:cond delay="0"/>
                            </p:stCondLst>
                            <p:childTnLst>
                              <p:par>
                                <p:cTn id="54" presetID="49" presetClass="entr" presetSubtype="0" decel="100000" fill="hold" nodeType="clickEffect">
                                  <p:stCondLst>
                                    <p:cond delay="0"/>
                                  </p:stCondLst>
                                  <p:childTnLst>
                                    <p:set>
                                      <p:cBhvr>
                                        <p:cTn id="55" dur="1" fill="hold">
                                          <p:stCondLst>
                                            <p:cond delay="0"/>
                                          </p:stCondLst>
                                        </p:cTn>
                                        <p:tgtEl>
                                          <p:spTgt spid="68"/>
                                        </p:tgtEl>
                                        <p:attrNameLst>
                                          <p:attrName>style.visibility</p:attrName>
                                        </p:attrNameLst>
                                      </p:cBhvr>
                                      <p:to>
                                        <p:strVal val="visible"/>
                                      </p:to>
                                    </p:set>
                                    <p:anim calcmode="lin" valueType="num">
                                      <p:cBhvr>
                                        <p:cTn id="56" dur="750" fill="hold"/>
                                        <p:tgtEl>
                                          <p:spTgt spid="68"/>
                                        </p:tgtEl>
                                        <p:attrNameLst>
                                          <p:attrName>ppt_w</p:attrName>
                                        </p:attrNameLst>
                                      </p:cBhvr>
                                      <p:tavLst>
                                        <p:tav tm="0">
                                          <p:val>
                                            <p:fltVal val="0"/>
                                          </p:val>
                                        </p:tav>
                                        <p:tav tm="100000">
                                          <p:val>
                                            <p:strVal val="#ppt_w"/>
                                          </p:val>
                                        </p:tav>
                                      </p:tavLst>
                                    </p:anim>
                                    <p:anim calcmode="lin" valueType="num">
                                      <p:cBhvr>
                                        <p:cTn id="57" dur="750" fill="hold"/>
                                        <p:tgtEl>
                                          <p:spTgt spid="68"/>
                                        </p:tgtEl>
                                        <p:attrNameLst>
                                          <p:attrName>ppt_h</p:attrName>
                                        </p:attrNameLst>
                                      </p:cBhvr>
                                      <p:tavLst>
                                        <p:tav tm="0">
                                          <p:val>
                                            <p:fltVal val="0"/>
                                          </p:val>
                                        </p:tav>
                                        <p:tav tm="100000">
                                          <p:val>
                                            <p:strVal val="#ppt_h"/>
                                          </p:val>
                                        </p:tav>
                                      </p:tavLst>
                                    </p:anim>
                                    <p:anim calcmode="lin" valueType="num">
                                      <p:cBhvr>
                                        <p:cTn id="58" dur="750" fill="hold"/>
                                        <p:tgtEl>
                                          <p:spTgt spid="68"/>
                                        </p:tgtEl>
                                        <p:attrNameLst>
                                          <p:attrName>style.rotation</p:attrName>
                                        </p:attrNameLst>
                                      </p:cBhvr>
                                      <p:tavLst>
                                        <p:tav tm="0">
                                          <p:val>
                                            <p:fltVal val="360"/>
                                          </p:val>
                                        </p:tav>
                                        <p:tav tm="100000">
                                          <p:val>
                                            <p:fltVal val="0"/>
                                          </p:val>
                                        </p:tav>
                                      </p:tavLst>
                                    </p:anim>
                                    <p:animEffect transition="in" filter="fade">
                                      <p:cBhvr>
                                        <p:cTn id="59" dur="750"/>
                                        <p:tgtEl>
                                          <p:spTgt spid="68"/>
                                        </p:tgtEl>
                                      </p:cBhvr>
                                    </p:animEffect>
                                  </p:childTnLst>
                                </p:cTn>
                              </p:par>
                              <p:par>
                                <p:cTn id="60" presetID="22" presetClass="entr" presetSubtype="8" fill="hold" nodeType="withEffect">
                                  <p:stCondLst>
                                    <p:cond delay="0"/>
                                  </p:stCondLst>
                                  <p:childTnLst>
                                    <p:set>
                                      <p:cBhvr>
                                        <p:cTn id="61" dur="1" fill="hold">
                                          <p:stCondLst>
                                            <p:cond delay="0"/>
                                          </p:stCondLst>
                                        </p:cTn>
                                        <p:tgtEl>
                                          <p:spTgt spid="40"/>
                                        </p:tgtEl>
                                        <p:attrNameLst>
                                          <p:attrName>style.visibility</p:attrName>
                                        </p:attrNameLst>
                                      </p:cBhvr>
                                      <p:to>
                                        <p:strVal val="visible"/>
                                      </p:to>
                                    </p:set>
                                    <p:animEffect transition="in" filter="wipe(left)">
                                      <p:cBhvr>
                                        <p:cTn id="62" dur="500"/>
                                        <p:tgtEl>
                                          <p:spTgt spid="40"/>
                                        </p:tgtEl>
                                      </p:cBhvr>
                                    </p:animEffect>
                                  </p:childTnLst>
                                </p:cTn>
                              </p:par>
                            </p:childTnLst>
                          </p:cTn>
                        </p:par>
                      </p:childTnLst>
                    </p:cTn>
                  </p:par>
                  <p:par>
                    <p:cTn id="63" fill="hold">
                      <p:stCondLst>
                        <p:cond delay="indefinite"/>
                      </p:stCondLst>
                      <p:childTnLst>
                        <p:par>
                          <p:cTn id="64" fill="hold">
                            <p:stCondLst>
                              <p:cond delay="0"/>
                            </p:stCondLst>
                            <p:childTnLst>
                              <p:par>
                                <p:cTn id="65" presetID="49" presetClass="entr" presetSubtype="0" decel="100000" fill="hold" nodeType="clickEffect">
                                  <p:stCondLst>
                                    <p:cond delay="0"/>
                                  </p:stCondLst>
                                  <p:childTnLst>
                                    <p:set>
                                      <p:cBhvr>
                                        <p:cTn id="66" dur="1" fill="hold">
                                          <p:stCondLst>
                                            <p:cond delay="0"/>
                                          </p:stCondLst>
                                        </p:cTn>
                                        <p:tgtEl>
                                          <p:spTgt spid="67"/>
                                        </p:tgtEl>
                                        <p:attrNameLst>
                                          <p:attrName>style.visibility</p:attrName>
                                        </p:attrNameLst>
                                      </p:cBhvr>
                                      <p:to>
                                        <p:strVal val="visible"/>
                                      </p:to>
                                    </p:set>
                                    <p:anim calcmode="lin" valueType="num">
                                      <p:cBhvr>
                                        <p:cTn id="67" dur="750" fill="hold"/>
                                        <p:tgtEl>
                                          <p:spTgt spid="67"/>
                                        </p:tgtEl>
                                        <p:attrNameLst>
                                          <p:attrName>ppt_w</p:attrName>
                                        </p:attrNameLst>
                                      </p:cBhvr>
                                      <p:tavLst>
                                        <p:tav tm="0">
                                          <p:val>
                                            <p:fltVal val="0"/>
                                          </p:val>
                                        </p:tav>
                                        <p:tav tm="100000">
                                          <p:val>
                                            <p:strVal val="#ppt_w"/>
                                          </p:val>
                                        </p:tav>
                                      </p:tavLst>
                                    </p:anim>
                                    <p:anim calcmode="lin" valueType="num">
                                      <p:cBhvr>
                                        <p:cTn id="68" dur="750" fill="hold"/>
                                        <p:tgtEl>
                                          <p:spTgt spid="67"/>
                                        </p:tgtEl>
                                        <p:attrNameLst>
                                          <p:attrName>ppt_h</p:attrName>
                                        </p:attrNameLst>
                                      </p:cBhvr>
                                      <p:tavLst>
                                        <p:tav tm="0">
                                          <p:val>
                                            <p:fltVal val="0"/>
                                          </p:val>
                                        </p:tav>
                                        <p:tav tm="100000">
                                          <p:val>
                                            <p:strVal val="#ppt_h"/>
                                          </p:val>
                                        </p:tav>
                                      </p:tavLst>
                                    </p:anim>
                                    <p:anim calcmode="lin" valueType="num">
                                      <p:cBhvr>
                                        <p:cTn id="69" dur="750" fill="hold"/>
                                        <p:tgtEl>
                                          <p:spTgt spid="67"/>
                                        </p:tgtEl>
                                        <p:attrNameLst>
                                          <p:attrName>style.rotation</p:attrName>
                                        </p:attrNameLst>
                                      </p:cBhvr>
                                      <p:tavLst>
                                        <p:tav tm="0">
                                          <p:val>
                                            <p:fltVal val="360"/>
                                          </p:val>
                                        </p:tav>
                                        <p:tav tm="100000">
                                          <p:val>
                                            <p:fltVal val="0"/>
                                          </p:val>
                                        </p:tav>
                                      </p:tavLst>
                                    </p:anim>
                                    <p:animEffect transition="in" filter="fade">
                                      <p:cBhvr>
                                        <p:cTn id="70" dur="750"/>
                                        <p:tgtEl>
                                          <p:spTgt spid="67"/>
                                        </p:tgtEl>
                                      </p:cBhvr>
                                    </p:animEffect>
                                  </p:childTnLst>
                                </p:cTn>
                              </p:par>
                              <p:par>
                                <p:cTn id="71" presetID="22" presetClass="entr" presetSubtype="4" fill="hold" nodeType="withEffect">
                                  <p:stCondLst>
                                    <p:cond delay="0"/>
                                  </p:stCondLst>
                                  <p:childTnLst>
                                    <p:set>
                                      <p:cBhvr>
                                        <p:cTn id="72" dur="1" fill="hold">
                                          <p:stCondLst>
                                            <p:cond delay="0"/>
                                          </p:stCondLst>
                                        </p:cTn>
                                        <p:tgtEl>
                                          <p:spTgt spid="45"/>
                                        </p:tgtEl>
                                        <p:attrNameLst>
                                          <p:attrName>style.visibility</p:attrName>
                                        </p:attrNameLst>
                                      </p:cBhvr>
                                      <p:to>
                                        <p:strVal val="visible"/>
                                      </p:to>
                                    </p:set>
                                    <p:animEffect transition="in" filter="wipe(down)">
                                      <p:cBhvr>
                                        <p:cTn id="73"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key </a:t>
            </a:r>
            <a:br>
              <a:rPr lang="en-US"/>
            </a:br>
            <a:r>
              <a:rPr lang="en-US">
                <a:solidFill>
                  <a:schemeClr val="accent1"/>
                </a:solidFill>
              </a:rPr>
              <a:t>comments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20</a:t>
            </a:fld>
            <a:endParaRPr/>
          </a:p>
        </p:txBody>
      </p:sp>
      <p:grpSp>
        <p:nvGrpSpPr>
          <p:cNvPr id="12" name="Group 11"/>
          <p:cNvGrpSpPr/>
          <p:nvPr/>
        </p:nvGrpSpPr>
        <p:grpSpPr>
          <a:xfrm>
            <a:off x="2533257" y="2857500"/>
            <a:ext cx="5830086" cy="5027219"/>
            <a:chOff x="1828800" y="2966049"/>
            <a:chExt cx="5830086" cy="5027219"/>
          </a:xfrm>
        </p:grpSpPr>
        <p:sp>
          <p:nvSpPr>
            <p:cNvPr id="4" name="Freeform 41"/>
            <p:cNvSpPr>
              <a:spLocks noEditPoints="1"/>
            </p:cNvSpPr>
            <p:nvPr/>
          </p:nvSpPr>
          <p:spPr bwMode="auto">
            <a:xfrm>
              <a:off x="5966268" y="2966049"/>
              <a:ext cx="1692618" cy="1508651"/>
            </a:xfrm>
            <a:custGeom>
              <a:avLst/>
              <a:gdLst>
                <a:gd name="T0" fmla="*/ 88 w 176"/>
                <a:gd name="T1" fmla="*/ 0 h 160"/>
                <a:gd name="T2" fmla="*/ 0 w 176"/>
                <a:gd name="T3" fmla="*/ 72 h 160"/>
                <a:gd name="T4" fmla="*/ 25 w 176"/>
                <a:gd name="T5" fmla="*/ 122 h 160"/>
                <a:gd name="T6" fmla="*/ 16 w 176"/>
                <a:gd name="T7" fmla="*/ 160 h 160"/>
                <a:gd name="T8" fmla="*/ 63 w 176"/>
                <a:gd name="T9" fmla="*/ 141 h 160"/>
                <a:gd name="T10" fmla="*/ 88 w 176"/>
                <a:gd name="T11" fmla="*/ 144 h 160"/>
                <a:gd name="T12" fmla="*/ 176 w 176"/>
                <a:gd name="T13" fmla="*/ 72 h 160"/>
                <a:gd name="T14" fmla="*/ 88 w 176"/>
                <a:gd name="T15" fmla="*/ 0 h 160"/>
                <a:gd name="T16" fmla="*/ 88 w 176"/>
                <a:gd name="T17" fmla="*/ 136 h 160"/>
                <a:gd name="T18" fmla="*/ 65 w 176"/>
                <a:gd name="T19" fmla="*/ 133 h 160"/>
                <a:gd name="T20" fmla="*/ 63 w 176"/>
                <a:gd name="T21" fmla="*/ 133 h 160"/>
                <a:gd name="T22" fmla="*/ 60 w 176"/>
                <a:gd name="T23" fmla="*/ 134 h 160"/>
                <a:gd name="T24" fmla="*/ 27 w 176"/>
                <a:gd name="T25" fmla="*/ 147 h 160"/>
                <a:gd name="T26" fmla="*/ 33 w 176"/>
                <a:gd name="T27" fmla="*/ 124 h 160"/>
                <a:gd name="T28" fmla="*/ 30 w 176"/>
                <a:gd name="T29" fmla="*/ 116 h 160"/>
                <a:gd name="T30" fmla="*/ 8 w 176"/>
                <a:gd name="T31" fmla="*/ 72 h 160"/>
                <a:gd name="T32" fmla="*/ 88 w 176"/>
                <a:gd name="T33" fmla="*/ 8 h 160"/>
                <a:gd name="T34" fmla="*/ 168 w 176"/>
                <a:gd name="T35" fmla="*/ 72 h 160"/>
                <a:gd name="T36" fmla="*/ 88 w 176"/>
                <a:gd name="T37"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6" h="160">
                  <a:moveTo>
                    <a:pt x="88" y="0"/>
                  </a:moveTo>
                  <a:cubicBezTo>
                    <a:pt x="39" y="0"/>
                    <a:pt x="0" y="32"/>
                    <a:pt x="0" y="72"/>
                  </a:cubicBezTo>
                  <a:cubicBezTo>
                    <a:pt x="0" y="92"/>
                    <a:pt x="10" y="109"/>
                    <a:pt x="25" y="122"/>
                  </a:cubicBezTo>
                  <a:cubicBezTo>
                    <a:pt x="16" y="160"/>
                    <a:pt x="16" y="160"/>
                    <a:pt x="16" y="160"/>
                  </a:cubicBezTo>
                  <a:cubicBezTo>
                    <a:pt x="63" y="141"/>
                    <a:pt x="63" y="141"/>
                    <a:pt x="63" y="141"/>
                  </a:cubicBezTo>
                  <a:cubicBezTo>
                    <a:pt x="71" y="143"/>
                    <a:pt x="79" y="144"/>
                    <a:pt x="88" y="144"/>
                  </a:cubicBezTo>
                  <a:cubicBezTo>
                    <a:pt x="137" y="144"/>
                    <a:pt x="176" y="112"/>
                    <a:pt x="176" y="72"/>
                  </a:cubicBezTo>
                  <a:cubicBezTo>
                    <a:pt x="176" y="32"/>
                    <a:pt x="137" y="0"/>
                    <a:pt x="88" y="0"/>
                  </a:cubicBezTo>
                  <a:moveTo>
                    <a:pt x="88" y="136"/>
                  </a:moveTo>
                  <a:cubicBezTo>
                    <a:pt x="80" y="136"/>
                    <a:pt x="73" y="135"/>
                    <a:pt x="65" y="133"/>
                  </a:cubicBezTo>
                  <a:cubicBezTo>
                    <a:pt x="65" y="133"/>
                    <a:pt x="64" y="133"/>
                    <a:pt x="63" y="133"/>
                  </a:cubicBezTo>
                  <a:cubicBezTo>
                    <a:pt x="62" y="133"/>
                    <a:pt x="61" y="133"/>
                    <a:pt x="60" y="134"/>
                  </a:cubicBezTo>
                  <a:cubicBezTo>
                    <a:pt x="27" y="147"/>
                    <a:pt x="27" y="147"/>
                    <a:pt x="27" y="147"/>
                  </a:cubicBezTo>
                  <a:cubicBezTo>
                    <a:pt x="33" y="124"/>
                    <a:pt x="33" y="124"/>
                    <a:pt x="33" y="124"/>
                  </a:cubicBezTo>
                  <a:cubicBezTo>
                    <a:pt x="33" y="121"/>
                    <a:pt x="32" y="118"/>
                    <a:pt x="30" y="116"/>
                  </a:cubicBezTo>
                  <a:cubicBezTo>
                    <a:pt x="16" y="104"/>
                    <a:pt x="8" y="88"/>
                    <a:pt x="8" y="72"/>
                  </a:cubicBezTo>
                  <a:cubicBezTo>
                    <a:pt x="8" y="37"/>
                    <a:pt x="44" y="8"/>
                    <a:pt x="88" y="8"/>
                  </a:cubicBezTo>
                  <a:cubicBezTo>
                    <a:pt x="132" y="8"/>
                    <a:pt x="168" y="37"/>
                    <a:pt x="168" y="72"/>
                  </a:cubicBezTo>
                  <a:cubicBezTo>
                    <a:pt x="168" y="107"/>
                    <a:pt x="132" y="136"/>
                    <a:pt x="88" y="13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0" name="TextBox 9"/>
            <p:cNvSpPr txBox="1"/>
            <p:nvPr/>
          </p:nvSpPr>
          <p:spPr>
            <a:xfrm>
              <a:off x="1828800" y="7039161"/>
              <a:ext cx="4687386" cy="954107"/>
            </a:xfrm>
            <a:prstGeom prst="rect">
              <a:avLst/>
            </a:prstGeom>
            <a:noFill/>
          </p:spPr>
          <p:txBody>
            <a:bodyPr wrap="square" rtlCol="0">
              <a:spAutoFit/>
            </a:bodyPr>
            <a:lstStyle/>
            <a:p>
              <a:r>
                <a:rPr lang="en-US" sz="3600">
                  <a:solidFill>
                    <a:schemeClr val="accent1"/>
                  </a:solidFill>
                  <a:latin typeface="+mj-lt"/>
                </a:rPr>
                <a:t>july doe</a:t>
              </a:r>
              <a:endParaRPr lang="en-US" sz="2400">
                <a:solidFill>
                  <a:schemeClr val="accent1"/>
                </a:solidFill>
                <a:latin typeface="+mj-lt"/>
              </a:endParaRPr>
            </a:p>
            <a:p>
              <a:r>
                <a:rPr lang="en-US" sz="2000" b="1"/>
                <a:t>creative director @ smart team</a:t>
              </a:r>
              <a:endParaRPr lang="uk-UA" sz="2000" b="1"/>
            </a:p>
          </p:txBody>
        </p:sp>
        <p:sp>
          <p:nvSpPr>
            <p:cNvPr id="11" name="TextBox 10"/>
            <p:cNvSpPr txBox="1"/>
            <p:nvPr/>
          </p:nvSpPr>
          <p:spPr>
            <a:xfrm>
              <a:off x="1828800" y="4474700"/>
              <a:ext cx="4643741" cy="2217351"/>
            </a:xfrm>
            <a:prstGeom prst="rect">
              <a:avLst/>
            </a:prstGeom>
            <a:noFill/>
          </p:spPr>
          <p:txBody>
            <a:bodyPr wrap="square" rtlCol="0">
              <a:spAutoFit/>
            </a:bodyPr>
            <a:lstStyle/>
            <a:p>
              <a:r>
                <a:rPr lang="en-US" sz="2000" i="1">
                  <a:solidFill>
                    <a:schemeClr val="tx2"/>
                  </a:solidFill>
                </a:rPr>
                <a:t>“Lorem ipsum dolor sit amet, </a:t>
              </a:r>
            </a:p>
            <a:p>
              <a:r>
                <a:rPr lang="en-US" sz="2000" i="1">
                  <a:solidFill>
                    <a:schemeClr val="tx2"/>
                  </a:solidFill>
                </a:rPr>
                <a:t>consectetuer adipiscing elit. Maecenas porttitor congue massa. Fusce posuere, magna sed pulvinar ultricies, purus lectus malesuada libero, sit amet commodo magna eros quis urna. Nunc viverra imperdiet enim. Fusce est.”</a:t>
              </a:r>
              <a:endParaRPr lang="uk-UA" sz="2000" i="1">
                <a:solidFill>
                  <a:schemeClr val="tx2"/>
                </a:solidFill>
              </a:endParaRPr>
            </a:p>
          </p:txBody>
        </p:sp>
      </p:grpSp>
      <p:grpSp>
        <p:nvGrpSpPr>
          <p:cNvPr id="13" name="Group 12"/>
          <p:cNvGrpSpPr/>
          <p:nvPr/>
        </p:nvGrpSpPr>
        <p:grpSpPr>
          <a:xfrm>
            <a:off x="9924657" y="2857500"/>
            <a:ext cx="5830086" cy="5027219"/>
            <a:chOff x="1828800" y="2966049"/>
            <a:chExt cx="5830086" cy="5027219"/>
          </a:xfrm>
        </p:grpSpPr>
        <p:sp>
          <p:nvSpPr>
            <p:cNvPr id="14" name="Freeform 41"/>
            <p:cNvSpPr>
              <a:spLocks noEditPoints="1"/>
            </p:cNvSpPr>
            <p:nvPr/>
          </p:nvSpPr>
          <p:spPr bwMode="auto">
            <a:xfrm>
              <a:off x="5966268" y="2966049"/>
              <a:ext cx="1692618" cy="1508651"/>
            </a:xfrm>
            <a:custGeom>
              <a:avLst/>
              <a:gdLst>
                <a:gd name="T0" fmla="*/ 88 w 176"/>
                <a:gd name="T1" fmla="*/ 0 h 160"/>
                <a:gd name="T2" fmla="*/ 0 w 176"/>
                <a:gd name="T3" fmla="*/ 72 h 160"/>
                <a:gd name="T4" fmla="*/ 25 w 176"/>
                <a:gd name="T5" fmla="*/ 122 h 160"/>
                <a:gd name="T6" fmla="*/ 16 w 176"/>
                <a:gd name="T7" fmla="*/ 160 h 160"/>
                <a:gd name="T8" fmla="*/ 63 w 176"/>
                <a:gd name="T9" fmla="*/ 141 h 160"/>
                <a:gd name="T10" fmla="*/ 88 w 176"/>
                <a:gd name="T11" fmla="*/ 144 h 160"/>
                <a:gd name="T12" fmla="*/ 176 w 176"/>
                <a:gd name="T13" fmla="*/ 72 h 160"/>
                <a:gd name="T14" fmla="*/ 88 w 176"/>
                <a:gd name="T15" fmla="*/ 0 h 160"/>
                <a:gd name="T16" fmla="*/ 88 w 176"/>
                <a:gd name="T17" fmla="*/ 136 h 160"/>
                <a:gd name="T18" fmla="*/ 65 w 176"/>
                <a:gd name="T19" fmla="*/ 133 h 160"/>
                <a:gd name="T20" fmla="*/ 63 w 176"/>
                <a:gd name="T21" fmla="*/ 133 h 160"/>
                <a:gd name="T22" fmla="*/ 60 w 176"/>
                <a:gd name="T23" fmla="*/ 134 h 160"/>
                <a:gd name="T24" fmla="*/ 27 w 176"/>
                <a:gd name="T25" fmla="*/ 147 h 160"/>
                <a:gd name="T26" fmla="*/ 33 w 176"/>
                <a:gd name="T27" fmla="*/ 124 h 160"/>
                <a:gd name="T28" fmla="*/ 30 w 176"/>
                <a:gd name="T29" fmla="*/ 116 h 160"/>
                <a:gd name="T30" fmla="*/ 8 w 176"/>
                <a:gd name="T31" fmla="*/ 72 h 160"/>
                <a:gd name="T32" fmla="*/ 88 w 176"/>
                <a:gd name="T33" fmla="*/ 8 h 160"/>
                <a:gd name="T34" fmla="*/ 168 w 176"/>
                <a:gd name="T35" fmla="*/ 72 h 160"/>
                <a:gd name="T36" fmla="*/ 88 w 176"/>
                <a:gd name="T37"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6" h="160">
                  <a:moveTo>
                    <a:pt x="88" y="0"/>
                  </a:moveTo>
                  <a:cubicBezTo>
                    <a:pt x="39" y="0"/>
                    <a:pt x="0" y="32"/>
                    <a:pt x="0" y="72"/>
                  </a:cubicBezTo>
                  <a:cubicBezTo>
                    <a:pt x="0" y="92"/>
                    <a:pt x="10" y="109"/>
                    <a:pt x="25" y="122"/>
                  </a:cubicBezTo>
                  <a:cubicBezTo>
                    <a:pt x="16" y="160"/>
                    <a:pt x="16" y="160"/>
                    <a:pt x="16" y="160"/>
                  </a:cubicBezTo>
                  <a:cubicBezTo>
                    <a:pt x="63" y="141"/>
                    <a:pt x="63" y="141"/>
                    <a:pt x="63" y="141"/>
                  </a:cubicBezTo>
                  <a:cubicBezTo>
                    <a:pt x="71" y="143"/>
                    <a:pt x="79" y="144"/>
                    <a:pt x="88" y="144"/>
                  </a:cubicBezTo>
                  <a:cubicBezTo>
                    <a:pt x="137" y="144"/>
                    <a:pt x="176" y="112"/>
                    <a:pt x="176" y="72"/>
                  </a:cubicBezTo>
                  <a:cubicBezTo>
                    <a:pt x="176" y="32"/>
                    <a:pt x="137" y="0"/>
                    <a:pt x="88" y="0"/>
                  </a:cubicBezTo>
                  <a:moveTo>
                    <a:pt x="88" y="136"/>
                  </a:moveTo>
                  <a:cubicBezTo>
                    <a:pt x="80" y="136"/>
                    <a:pt x="73" y="135"/>
                    <a:pt x="65" y="133"/>
                  </a:cubicBezTo>
                  <a:cubicBezTo>
                    <a:pt x="65" y="133"/>
                    <a:pt x="64" y="133"/>
                    <a:pt x="63" y="133"/>
                  </a:cubicBezTo>
                  <a:cubicBezTo>
                    <a:pt x="62" y="133"/>
                    <a:pt x="61" y="133"/>
                    <a:pt x="60" y="134"/>
                  </a:cubicBezTo>
                  <a:cubicBezTo>
                    <a:pt x="27" y="147"/>
                    <a:pt x="27" y="147"/>
                    <a:pt x="27" y="147"/>
                  </a:cubicBezTo>
                  <a:cubicBezTo>
                    <a:pt x="33" y="124"/>
                    <a:pt x="33" y="124"/>
                    <a:pt x="33" y="124"/>
                  </a:cubicBezTo>
                  <a:cubicBezTo>
                    <a:pt x="33" y="121"/>
                    <a:pt x="32" y="118"/>
                    <a:pt x="30" y="116"/>
                  </a:cubicBezTo>
                  <a:cubicBezTo>
                    <a:pt x="16" y="104"/>
                    <a:pt x="8" y="88"/>
                    <a:pt x="8" y="72"/>
                  </a:cubicBezTo>
                  <a:cubicBezTo>
                    <a:pt x="8" y="37"/>
                    <a:pt x="44" y="8"/>
                    <a:pt x="88" y="8"/>
                  </a:cubicBezTo>
                  <a:cubicBezTo>
                    <a:pt x="132" y="8"/>
                    <a:pt x="168" y="37"/>
                    <a:pt x="168" y="72"/>
                  </a:cubicBezTo>
                  <a:cubicBezTo>
                    <a:pt x="168" y="107"/>
                    <a:pt x="132" y="136"/>
                    <a:pt x="88" y="13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5" name="TextBox 14"/>
            <p:cNvSpPr txBox="1"/>
            <p:nvPr/>
          </p:nvSpPr>
          <p:spPr>
            <a:xfrm>
              <a:off x="1828800" y="7039161"/>
              <a:ext cx="4687386" cy="954107"/>
            </a:xfrm>
            <a:prstGeom prst="rect">
              <a:avLst/>
            </a:prstGeom>
            <a:noFill/>
          </p:spPr>
          <p:txBody>
            <a:bodyPr wrap="square" rtlCol="0">
              <a:spAutoFit/>
            </a:bodyPr>
            <a:lstStyle/>
            <a:p>
              <a:r>
                <a:rPr lang="en-US" sz="3600">
                  <a:solidFill>
                    <a:schemeClr val="accent1"/>
                  </a:solidFill>
                  <a:latin typeface="+mj-lt"/>
                </a:rPr>
                <a:t>john doe</a:t>
              </a:r>
              <a:endParaRPr lang="en-US" sz="2400">
                <a:solidFill>
                  <a:schemeClr val="accent1"/>
                </a:solidFill>
                <a:latin typeface="+mj-lt"/>
              </a:endParaRPr>
            </a:p>
            <a:p>
              <a:r>
                <a:rPr lang="en-US" sz="2000" b="1"/>
                <a:t>sales director @ smart team</a:t>
              </a:r>
              <a:endParaRPr lang="uk-UA" sz="2000" b="1"/>
            </a:p>
          </p:txBody>
        </p:sp>
        <p:sp>
          <p:nvSpPr>
            <p:cNvPr id="16" name="TextBox 15"/>
            <p:cNvSpPr txBox="1"/>
            <p:nvPr/>
          </p:nvSpPr>
          <p:spPr>
            <a:xfrm>
              <a:off x="1828800" y="4474700"/>
              <a:ext cx="4643741" cy="1938992"/>
            </a:xfrm>
            <a:prstGeom prst="rect">
              <a:avLst/>
            </a:prstGeom>
            <a:noFill/>
          </p:spPr>
          <p:txBody>
            <a:bodyPr wrap="square" rtlCol="0">
              <a:spAutoFit/>
            </a:bodyPr>
            <a:lstStyle/>
            <a:p>
              <a:r>
                <a:rPr lang="en-US" sz="2000" i="1">
                  <a:solidFill>
                    <a:schemeClr val="tx2"/>
                  </a:solidFill>
                </a:rPr>
                <a:t>“Aenean nec lorem. In porttitor. Donec laoreet nonummy augue. Suspendisse dui purus, scelerisque at, vulputate vitae, pretium mattis, nunc. Mauris eget neque at sem venenatis eleifend. Ut nonummy. Fusce aliquet”</a:t>
              </a:r>
              <a:endParaRPr lang="uk-UA" sz="2000" i="1">
                <a:solidFill>
                  <a:schemeClr val="tx2"/>
                </a:solidFill>
              </a:endParaRPr>
            </a:p>
          </p:txBody>
        </p:sp>
      </p:grpSp>
    </p:spTree>
    <p:extLst>
      <p:ext uri="{BB962C8B-B14F-4D97-AF65-F5344CB8AC3E}">
        <p14:creationId xmlns:p14="http://schemas.microsoft.com/office/powerpoint/2010/main" val="96653872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250"/>
                                        <p:tgtEl>
                                          <p:spTgt spid="12"/>
                                        </p:tgtEl>
                                      </p:cBhvr>
                                    </p:animEffect>
                                    <p:anim calcmode="lin" valueType="num">
                                      <p:cBhvr>
                                        <p:cTn id="8" dur="1250" fill="hold"/>
                                        <p:tgtEl>
                                          <p:spTgt spid="12"/>
                                        </p:tgtEl>
                                        <p:attrNameLst>
                                          <p:attrName>ppt_x</p:attrName>
                                        </p:attrNameLst>
                                      </p:cBhvr>
                                      <p:tavLst>
                                        <p:tav tm="0">
                                          <p:val>
                                            <p:strVal val="#ppt_x"/>
                                          </p:val>
                                        </p:tav>
                                        <p:tav tm="100000">
                                          <p:val>
                                            <p:strVal val="#ppt_x"/>
                                          </p:val>
                                        </p:tav>
                                      </p:tavLst>
                                    </p:anim>
                                    <p:anim calcmode="lin" valueType="num">
                                      <p:cBhvr>
                                        <p:cTn id="9" dur="1125" decel="100000" fill="hold"/>
                                        <p:tgtEl>
                                          <p:spTgt spid="1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250"/>
                                        <p:tgtEl>
                                          <p:spTgt spid="13"/>
                                        </p:tgtEl>
                                      </p:cBhvr>
                                    </p:animEffect>
                                    <p:anim calcmode="lin" valueType="num">
                                      <p:cBhvr>
                                        <p:cTn id="14" dur="1250" fill="hold"/>
                                        <p:tgtEl>
                                          <p:spTgt spid="13"/>
                                        </p:tgtEl>
                                        <p:attrNameLst>
                                          <p:attrName>ppt_x</p:attrName>
                                        </p:attrNameLst>
                                      </p:cBhvr>
                                      <p:tavLst>
                                        <p:tav tm="0">
                                          <p:val>
                                            <p:strVal val="#ppt_x"/>
                                          </p:val>
                                        </p:tav>
                                        <p:tav tm="100000">
                                          <p:val>
                                            <p:strVal val="#ppt_x"/>
                                          </p:val>
                                        </p:tav>
                                      </p:tavLst>
                                    </p:anim>
                                    <p:anim calcmode="lin" valueType="num">
                                      <p:cBhvr>
                                        <p:cTn id="15" dur="1125" decel="100000" fill="hold"/>
                                        <p:tgtEl>
                                          <p:spTgt spid="1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world</a:t>
            </a:r>
            <a:br>
              <a:rPr lang="en-US"/>
            </a:br>
            <a:r>
              <a:rPr lang="en-US"/>
              <a:t>map</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200</a:t>
            </a:fld>
            <a:endParaRPr/>
          </a:p>
        </p:txBody>
      </p:sp>
      <p:grpSp>
        <p:nvGrpSpPr>
          <p:cNvPr id="4" name="Group 3"/>
          <p:cNvGrpSpPr/>
          <p:nvPr/>
        </p:nvGrpSpPr>
        <p:grpSpPr>
          <a:xfrm>
            <a:off x="6172200" y="2781300"/>
            <a:ext cx="10914950" cy="5390291"/>
            <a:chOff x="3968200" y="2847521"/>
            <a:chExt cx="10058401" cy="4967288"/>
          </a:xfrm>
          <a:solidFill>
            <a:schemeClr val="accent2"/>
          </a:solidFill>
        </p:grpSpPr>
        <p:sp>
          <p:nvSpPr>
            <p:cNvPr id="5" name="Freeform 4"/>
            <p:cNvSpPr>
              <a:spLocks/>
            </p:cNvSpPr>
            <p:nvPr/>
          </p:nvSpPr>
          <p:spPr bwMode="auto">
            <a:xfrm>
              <a:off x="9018038" y="6536871"/>
              <a:ext cx="354013" cy="357188"/>
            </a:xfrm>
            <a:custGeom>
              <a:avLst/>
              <a:gdLst>
                <a:gd name="T0" fmla="*/ 38 w 102"/>
                <a:gd name="T1" fmla="*/ 98 h 103"/>
                <a:gd name="T2" fmla="*/ 42 w 102"/>
                <a:gd name="T3" fmla="*/ 96 h 103"/>
                <a:gd name="T4" fmla="*/ 47 w 102"/>
                <a:gd name="T5" fmla="*/ 101 h 103"/>
                <a:gd name="T6" fmla="*/ 57 w 102"/>
                <a:gd name="T7" fmla="*/ 101 h 103"/>
                <a:gd name="T8" fmla="*/ 62 w 102"/>
                <a:gd name="T9" fmla="*/ 96 h 103"/>
                <a:gd name="T10" fmla="*/ 62 w 102"/>
                <a:gd name="T11" fmla="*/ 43 h 103"/>
                <a:gd name="T12" fmla="*/ 70 w 102"/>
                <a:gd name="T13" fmla="*/ 40 h 103"/>
                <a:gd name="T14" fmla="*/ 70 w 102"/>
                <a:gd name="T15" fmla="*/ 12 h 103"/>
                <a:gd name="T16" fmla="*/ 78 w 102"/>
                <a:gd name="T17" fmla="*/ 11 h 103"/>
                <a:gd name="T18" fmla="*/ 87 w 102"/>
                <a:gd name="T19" fmla="*/ 9 h 103"/>
                <a:gd name="T20" fmla="*/ 91 w 102"/>
                <a:gd name="T21" fmla="*/ 12 h 103"/>
                <a:gd name="T22" fmla="*/ 97 w 102"/>
                <a:gd name="T23" fmla="*/ 8 h 103"/>
                <a:gd name="T24" fmla="*/ 102 w 102"/>
                <a:gd name="T25" fmla="*/ 7 h 103"/>
                <a:gd name="T26" fmla="*/ 102 w 102"/>
                <a:gd name="T27" fmla="*/ 5 h 103"/>
                <a:gd name="T28" fmla="*/ 85 w 102"/>
                <a:gd name="T29" fmla="*/ 7 h 103"/>
                <a:gd name="T30" fmla="*/ 72 w 102"/>
                <a:gd name="T31" fmla="*/ 7 h 103"/>
                <a:gd name="T32" fmla="*/ 55 w 102"/>
                <a:gd name="T33" fmla="*/ 7 h 103"/>
                <a:gd name="T34" fmla="*/ 52 w 102"/>
                <a:gd name="T35" fmla="*/ 5 h 103"/>
                <a:gd name="T36" fmla="*/ 24 w 102"/>
                <a:gd name="T37" fmla="*/ 5 h 103"/>
                <a:gd name="T38" fmla="*/ 17 w 102"/>
                <a:gd name="T39" fmla="*/ 3 h 103"/>
                <a:gd name="T40" fmla="*/ 9 w 102"/>
                <a:gd name="T41" fmla="*/ 2 h 103"/>
                <a:gd name="T42" fmla="*/ 6 w 102"/>
                <a:gd name="T43" fmla="*/ 0 h 103"/>
                <a:gd name="T44" fmla="*/ 3 w 102"/>
                <a:gd name="T45" fmla="*/ 3 h 103"/>
                <a:gd name="T46" fmla="*/ 0 w 102"/>
                <a:gd name="T47" fmla="*/ 3 h 103"/>
                <a:gd name="T48" fmla="*/ 5 w 102"/>
                <a:gd name="T49" fmla="*/ 14 h 103"/>
                <a:gd name="T50" fmla="*/ 13 w 102"/>
                <a:gd name="T51" fmla="*/ 30 h 103"/>
                <a:gd name="T52" fmla="*/ 21 w 102"/>
                <a:gd name="T53" fmla="*/ 47 h 103"/>
                <a:gd name="T54" fmla="*/ 21 w 102"/>
                <a:gd name="T55" fmla="*/ 60 h 103"/>
                <a:gd name="T56" fmla="*/ 24 w 102"/>
                <a:gd name="T57" fmla="*/ 73 h 103"/>
                <a:gd name="T58" fmla="*/ 29 w 102"/>
                <a:gd name="T59" fmla="*/ 93 h 103"/>
                <a:gd name="T60" fmla="*/ 34 w 102"/>
                <a:gd name="T61" fmla="*/ 99 h 103"/>
                <a:gd name="T62" fmla="*/ 38 w 102"/>
                <a:gd name="T63" fmla="*/ 9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 h="103">
                  <a:moveTo>
                    <a:pt x="38" y="98"/>
                  </a:moveTo>
                  <a:cubicBezTo>
                    <a:pt x="38" y="96"/>
                    <a:pt x="41" y="93"/>
                    <a:pt x="42" y="96"/>
                  </a:cubicBezTo>
                  <a:cubicBezTo>
                    <a:pt x="44" y="98"/>
                    <a:pt x="43" y="101"/>
                    <a:pt x="47" y="101"/>
                  </a:cubicBezTo>
                  <a:cubicBezTo>
                    <a:pt x="50" y="101"/>
                    <a:pt x="56" y="103"/>
                    <a:pt x="57" y="101"/>
                  </a:cubicBezTo>
                  <a:cubicBezTo>
                    <a:pt x="58" y="100"/>
                    <a:pt x="62" y="99"/>
                    <a:pt x="62" y="96"/>
                  </a:cubicBezTo>
                  <a:cubicBezTo>
                    <a:pt x="62" y="93"/>
                    <a:pt x="62" y="45"/>
                    <a:pt x="62" y="43"/>
                  </a:cubicBezTo>
                  <a:cubicBezTo>
                    <a:pt x="62" y="41"/>
                    <a:pt x="70" y="43"/>
                    <a:pt x="70" y="40"/>
                  </a:cubicBezTo>
                  <a:cubicBezTo>
                    <a:pt x="70" y="37"/>
                    <a:pt x="70" y="12"/>
                    <a:pt x="70" y="12"/>
                  </a:cubicBezTo>
                  <a:cubicBezTo>
                    <a:pt x="70" y="12"/>
                    <a:pt x="76" y="12"/>
                    <a:pt x="78" y="11"/>
                  </a:cubicBezTo>
                  <a:cubicBezTo>
                    <a:pt x="80" y="11"/>
                    <a:pt x="85" y="8"/>
                    <a:pt x="87" y="9"/>
                  </a:cubicBezTo>
                  <a:cubicBezTo>
                    <a:pt x="88" y="10"/>
                    <a:pt x="90" y="13"/>
                    <a:pt x="91" y="12"/>
                  </a:cubicBezTo>
                  <a:cubicBezTo>
                    <a:pt x="92" y="11"/>
                    <a:pt x="94" y="8"/>
                    <a:pt x="97" y="8"/>
                  </a:cubicBezTo>
                  <a:cubicBezTo>
                    <a:pt x="98" y="8"/>
                    <a:pt x="100" y="8"/>
                    <a:pt x="102" y="7"/>
                  </a:cubicBezTo>
                  <a:cubicBezTo>
                    <a:pt x="102" y="6"/>
                    <a:pt x="102" y="6"/>
                    <a:pt x="102" y="5"/>
                  </a:cubicBezTo>
                  <a:cubicBezTo>
                    <a:pt x="102" y="3"/>
                    <a:pt x="87" y="6"/>
                    <a:pt x="85" y="7"/>
                  </a:cubicBezTo>
                  <a:cubicBezTo>
                    <a:pt x="82" y="7"/>
                    <a:pt x="75" y="9"/>
                    <a:pt x="72" y="7"/>
                  </a:cubicBezTo>
                  <a:cubicBezTo>
                    <a:pt x="70" y="6"/>
                    <a:pt x="55" y="7"/>
                    <a:pt x="55" y="7"/>
                  </a:cubicBezTo>
                  <a:cubicBezTo>
                    <a:pt x="52" y="5"/>
                    <a:pt x="52" y="5"/>
                    <a:pt x="52" y="5"/>
                  </a:cubicBezTo>
                  <a:cubicBezTo>
                    <a:pt x="52" y="5"/>
                    <a:pt x="27" y="5"/>
                    <a:pt x="24" y="5"/>
                  </a:cubicBezTo>
                  <a:cubicBezTo>
                    <a:pt x="21" y="5"/>
                    <a:pt x="19" y="4"/>
                    <a:pt x="17" y="3"/>
                  </a:cubicBezTo>
                  <a:cubicBezTo>
                    <a:pt x="14" y="1"/>
                    <a:pt x="12" y="1"/>
                    <a:pt x="9" y="2"/>
                  </a:cubicBezTo>
                  <a:cubicBezTo>
                    <a:pt x="6" y="3"/>
                    <a:pt x="8" y="0"/>
                    <a:pt x="6" y="0"/>
                  </a:cubicBezTo>
                  <a:cubicBezTo>
                    <a:pt x="4" y="0"/>
                    <a:pt x="3" y="3"/>
                    <a:pt x="3" y="3"/>
                  </a:cubicBezTo>
                  <a:cubicBezTo>
                    <a:pt x="0" y="3"/>
                    <a:pt x="0" y="3"/>
                    <a:pt x="0" y="3"/>
                  </a:cubicBezTo>
                  <a:cubicBezTo>
                    <a:pt x="0" y="6"/>
                    <a:pt x="2" y="10"/>
                    <a:pt x="5" y="14"/>
                  </a:cubicBezTo>
                  <a:cubicBezTo>
                    <a:pt x="7" y="17"/>
                    <a:pt x="11" y="24"/>
                    <a:pt x="13" y="30"/>
                  </a:cubicBezTo>
                  <a:cubicBezTo>
                    <a:pt x="14" y="36"/>
                    <a:pt x="19" y="42"/>
                    <a:pt x="21" y="47"/>
                  </a:cubicBezTo>
                  <a:cubicBezTo>
                    <a:pt x="22" y="51"/>
                    <a:pt x="20" y="58"/>
                    <a:pt x="21" y="60"/>
                  </a:cubicBezTo>
                  <a:cubicBezTo>
                    <a:pt x="22" y="63"/>
                    <a:pt x="23" y="68"/>
                    <a:pt x="24" y="73"/>
                  </a:cubicBezTo>
                  <a:cubicBezTo>
                    <a:pt x="25" y="78"/>
                    <a:pt x="25" y="88"/>
                    <a:pt x="29" y="93"/>
                  </a:cubicBezTo>
                  <a:cubicBezTo>
                    <a:pt x="31" y="94"/>
                    <a:pt x="33" y="96"/>
                    <a:pt x="34" y="99"/>
                  </a:cubicBezTo>
                  <a:cubicBezTo>
                    <a:pt x="36" y="99"/>
                    <a:pt x="38" y="99"/>
                    <a:pt x="38" y="9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 name="Freeform 5"/>
            <p:cNvSpPr>
              <a:spLocks/>
            </p:cNvSpPr>
            <p:nvPr/>
          </p:nvSpPr>
          <p:spPr bwMode="auto">
            <a:xfrm>
              <a:off x="9372050" y="6498771"/>
              <a:ext cx="225425" cy="193675"/>
            </a:xfrm>
            <a:custGeom>
              <a:avLst/>
              <a:gdLst>
                <a:gd name="T0" fmla="*/ 43 w 65"/>
                <a:gd name="T1" fmla="*/ 3 h 56"/>
                <a:gd name="T2" fmla="*/ 42 w 65"/>
                <a:gd name="T3" fmla="*/ 0 h 56"/>
                <a:gd name="T4" fmla="*/ 35 w 65"/>
                <a:gd name="T5" fmla="*/ 0 h 56"/>
                <a:gd name="T6" fmla="*/ 30 w 65"/>
                <a:gd name="T7" fmla="*/ 4 h 56"/>
                <a:gd name="T8" fmla="*/ 23 w 65"/>
                <a:gd name="T9" fmla="*/ 10 h 56"/>
                <a:gd name="T10" fmla="*/ 15 w 65"/>
                <a:gd name="T11" fmla="*/ 19 h 56"/>
                <a:gd name="T12" fmla="*/ 4 w 65"/>
                <a:gd name="T13" fmla="*/ 18 h 56"/>
                <a:gd name="T14" fmla="*/ 0 w 65"/>
                <a:gd name="T15" fmla="*/ 18 h 56"/>
                <a:gd name="T16" fmla="*/ 5 w 65"/>
                <a:gd name="T17" fmla="*/ 23 h 56"/>
                <a:gd name="T18" fmla="*/ 9 w 65"/>
                <a:gd name="T19" fmla="*/ 32 h 56"/>
                <a:gd name="T20" fmla="*/ 17 w 65"/>
                <a:gd name="T21" fmla="*/ 38 h 56"/>
                <a:gd name="T22" fmla="*/ 21 w 65"/>
                <a:gd name="T23" fmla="*/ 44 h 56"/>
                <a:gd name="T24" fmla="*/ 26 w 65"/>
                <a:gd name="T25" fmla="*/ 50 h 56"/>
                <a:gd name="T26" fmla="*/ 32 w 65"/>
                <a:gd name="T27" fmla="*/ 53 h 56"/>
                <a:gd name="T28" fmla="*/ 40 w 65"/>
                <a:gd name="T29" fmla="*/ 55 h 56"/>
                <a:gd name="T30" fmla="*/ 49 w 65"/>
                <a:gd name="T31" fmla="*/ 56 h 56"/>
                <a:gd name="T32" fmla="*/ 57 w 65"/>
                <a:gd name="T33" fmla="*/ 48 h 56"/>
                <a:gd name="T34" fmla="*/ 59 w 65"/>
                <a:gd name="T35" fmla="*/ 40 h 56"/>
                <a:gd name="T36" fmla="*/ 63 w 65"/>
                <a:gd name="T37" fmla="*/ 34 h 56"/>
                <a:gd name="T38" fmla="*/ 61 w 65"/>
                <a:gd name="T39" fmla="*/ 28 h 56"/>
                <a:gd name="T40" fmla="*/ 63 w 65"/>
                <a:gd name="T41" fmla="*/ 21 h 56"/>
                <a:gd name="T42" fmla="*/ 63 w 65"/>
                <a:gd name="T43" fmla="*/ 9 h 56"/>
                <a:gd name="T44" fmla="*/ 53 w 65"/>
                <a:gd name="T45" fmla="*/ 5 h 56"/>
                <a:gd name="T46" fmla="*/ 43 w 65"/>
                <a:gd name="T47" fmla="*/ 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56">
                  <a:moveTo>
                    <a:pt x="43" y="3"/>
                  </a:moveTo>
                  <a:cubicBezTo>
                    <a:pt x="42" y="0"/>
                    <a:pt x="42" y="0"/>
                    <a:pt x="42" y="0"/>
                  </a:cubicBezTo>
                  <a:cubicBezTo>
                    <a:pt x="35" y="0"/>
                    <a:pt x="35" y="0"/>
                    <a:pt x="35" y="0"/>
                  </a:cubicBezTo>
                  <a:cubicBezTo>
                    <a:pt x="30" y="2"/>
                    <a:pt x="30" y="3"/>
                    <a:pt x="30" y="4"/>
                  </a:cubicBezTo>
                  <a:cubicBezTo>
                    <a:pt x="30" y="6"/>
                    <a:pt x="26" y="9"/>
                    <a:pt x="23" y="10"/>
                  </a:cubicBezTo>
                  <a:cubicBezTo>
                    <a:pt x="20" y="11"/>
                    <a:pt x="16" y="18"/>
                    <a:pt x="15" y="19"/>
                  </a:cubicBezTo>
                  <a:cubicBezTo>
                    <a:pt x="13" y="20"/>
                    <a:pt x="6" y="18"/>
                    <a:pt x="4" y="18"/>
                  </a:cubicBezTo>
                  <a:cubicBezTo>
                    <a:pt x="4" y="17"/>
                    <a:pt x="2" y="18"/>
                    <a:pt x="0" y="18"/>
                  </a:cubicBezTo>
                  <a:cubicBezTo>
                    <a:pt x="1" y="20"/>
                    <a:pt x="4" y="23"/>
                    <a:pt x="5" y="23"/>
                  </a:cubicBezTo>
                  <a:cubicBezTo>
                    <a:pt x="6" y="23"/>
                    <a:pt x="6" y="31"/>
                    <a:pt x="9" y="32"/>
                  </a:cubicBezTo>
                  <a:cubicBezTo>
                    <a:pt x="12" y="34"/>
                    <a:pt x="17" y="36"/>
                    <a:pt x="17" y="38"/>
                  </a:cubicBezTo>
                  <a:cubicBezTo>
                    <a:pt x="17" y="40"/>
                    <a:pt x="21" y="42"/>
                    <a:pt x="21" y="44"/>
                  </a:cubicBezTo>
                  <a:cubicBezTo>
                    <a:pt x="21" y="46"/>
                    <a:pt x="24" y="50"/>
                    <a:pt x="26" y="50"/>
                  </a:cubicBezTo>
                  <a:cubicBezTo>
                    <a:pt x="31" y="50"/>
                    <a:pt x="32" y="52"/>
                    <a:pt x="32" y="53"/>
                  </a:cubicBezTo>
                  <a:cubicBezTo>
                    <a:pt x="32" y="55"/>
                    <a:pt x="39" y="53"/>
                    <a:pt x="40" y="55"/>
                  </a:cubicBezTo>
                  <a:cubicBezTo>
                    <a:pt x="40" y="56"/>
                    <a:pt x="47" y="55"/>
                    <a:pt x="49" y="56"/>
                  </a:cubicBezTo>
                  <a:cubicBezTo>
                    <a:pt x="51" y="54"/>
                    <a:pt x="55" y="50"/>
                    <a:pt x="57" y="48"/>
                  </a:cubicBezTo>
                  <a:cubicBezTo>
                    <a:pt x="59" y="45"/>
                    <a:pt x="57" y="41"/>
                    <a:pt x="59" y="40"/>
                  </a:cubicBezTo>
                  <a:cubicBezTo>
                    <a:pt x="61" y="39"/>
                    <a:pt x="65" y="35"/>
                    <a:pt x="63" y="34"/>
                  </a:cubicBezTo>
                  <a:cubicBezTo>
                    <a:pt x="62" y="34"/>
                    <a:pt x="63" y="30"/>
                    <a:pt x="61" y="28"/>
                  </a:cubicBezTo>
                  <a:cubicBezTo>
                    <a:pt x="59" y="26"/>
                    <a:pt x="63" y="25"/>
                    <a:pt x="63" y="21"/>
                  </a:cubicBezTo>
                  <a:cubicBezTo>
                    <a:pt x="63" y="17"/>
                    <a:pt x="64" y="9"/>
                    <a:pt x="63" y="9"/>
                  </a:cubicBezTo>
                  <a:cubicBezTo>
                    <a:pt x="61" y="8"/>
                    <a:pt x="56" y="7"/>
                    <a:pt x="53" y="5"/>
                  </a:cubicBezTo>
                  <a:cubicBezTo>
                    <a:pt x="50" y="3"/>
                    <a:pt x="43" y="3"/>
                    <a:pt x="43"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 name="Freeform 6"/>
            <p:cNvSpPr>
              <a:spLocks/>
            </p:cNvSpPr>
            <p:nvPr/>
          </p:nvSpPr>
          <p:spPr bwMode="auto">
            <a:xfrm>
              <a:off x="9233938" y="6560684"/>
              <a:ext cx="249238" cy="271463"/>
            </a:xfrm>
            <a:custGeom>
              <a:avLst/>
              <a:gdLst>
                <a:gd name="T0" fmla="*/ 66 w 72"/>
                <a:gd name="T1" fmla="*/ 32 h 78"/>
                <a:gd name="T2" fmla="*/ 61 w 72"/>
                <a:gd name="T3" fmla="*/ 26 h 78"/>
                <a:gd name="T4" fmla="*/ 57 w 72"/>
                <a:gd name="T5" fmla="*/ 20 h 78"/>
                <a:gd name="T6" fmla="*/ 49 w 72"/>
                <a:gd name="T7" fmla="*/ 14 h 78"/>
                <a:gd name="T8" fmla="*/ 45 w 72"/>
                <a:gd name="T9" fmla="*/ 5 h 78"/>
                <a:gd name="T10" fmla="*/ 40 w 72"/>
                <a:gd name="T11" fmla="*/ 0 h 78"/>
                <a:gd name="T12" fmla="*/ 35 w 72"/>
                <a:gd name="T13" fmla="*/ 1 h 78"/>
                <a:gd name="T14" fmla="*/ 29 w 72"/>
                <a:gd name="T15" fmla="*/ 5 h 78"/>
                <a:gd name="T16" fmla="*/ 25 w 72"/>
                <a:gd name="T17" fmla="*/ 2 h 78"/>
                <a:gd name="T18" fmla="*/ 16 w 72"/>
                <a:gd name="T19" fmla="*/ 4 h 78"/>
                <a:gd name="T20" fmla="*/ 8 w 72"/>
                <a:gd name="T21" fmla="*/ 5 h 78"/>
                <a:gd name="T22" fmla="*/ 8 w 72"/>
                <a:gd name="T23" fmla="*/ 33 h 78"/>
                <a:gd name="T24" fmla="*/ 0 w 72"/>
                <a:gd name="T25" fmla="*/ 36 h 78"/>
                <a:gd name="T26" fmla="*/ 0 w 72"/>
                <a:gd name="T27" fmla="*/ 60 h 78"/>
                <a:gd name="T28" fmla="*/ 4 w 72"/>
                <a:gd name="T29" fmla="*/ 62 h 78"/>
                <a:gd name="T30" fmla="*/ 7 w 72"/>
                <a:gd name="T31" fmla="*/ 71 h 78"/>
                <a:gd name="T32" fmla="*/ 5 w 72"/>
                <a:gd name="T33" fmla="*/ 73 h 78"/>
                <a:gd name="T34" fmla="*/ 6 w 72"/>
                <a:gd name="T35" fmla="*/ 77 h 78"/>
                <a:gd name="T36" fmla="*/ 14 w 72"/>
                <a:gd name="T37" fmla="*/ 76 h 78"/>
                <a:gd name="T38" fmla="*/ 22 w 72"/>
                <a:gd name="T39" fmla="*/ 68 h 78"/>
                <a:gd name="T40" fmla="*/ 27 w 72"/>
                <a:gd name="T41" fmla="*/ 64 h 78"/>
                <a:gd name="T42" fmla="*/ 37 w 72"/>
                <a:gd name="T43" fmla="*/ 67 h 78"/>
                <a:gd name="T44" fmla="*/ 44 w 72"/>
                <a:gd name="T45" fmla="*/ 63 h 78"/>
                <a:gd name="T46" fmla="*/ 47 w 72"/>
                <a:gd name="T47" fmla="*/ 57 h 78"/>
                <a:gd name="T48" fmla="*/ 54 w 72"/>
                <a:gd name="T49" fmla="*/ 52 h 78"/>
                <a:gd name="T50" fmla="*/ 58 w 72"/>
                <a:gd name="T51" fmla="*/ 47 h 78"/>
                <a:gd name="T52" fmla="*/ 64 w 72"/>
                <a:gd name="T53" fmla="*/ 42 h 78"/>
                <a:gd name="T54" fmla="*/ 69 w 72"/>
                <a:gd name="T55" fmla="*/ 39 h 78"/>
                <a:gd name="T56" fmla="*/ 72 w 72"/>
                <a:gd name="T57" fmla="*/ 35 h 78"/>
                <a:gd name="T58" fmla="*/ 72 w 72"/>
                <a:gd name="T59" fmla="*/ 35 h 78"/>
                <a:gd name="T60" fmla="*/ 66 w 72"/>
                <a:gd name="T61" fmla="*/ 3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78">
                  <a:moveTo>
                    <a:pt x="66" y="32"/>
                  </a:moveTo>
                  <a:cubicBezTo>
                    <a:pt x="64" y="32"/>
                    <a:pt x="61" y="28"/>
                    <a:pt x="61" y="26"/>
                  </a:cubicBezTo>
                  <a:cubicBezTo>
                    <a:pt x="61" y="24"/>
                    <a:pt x="57" y="22"/>
                    <a:pt x="57" y="20"/>
                  </a:cubicBezTo>
                  <a:cubicBezTo>
                    <a:pt x="57" y="18"/>
                    <a:pt x="52" y="16"/>
                    <a:pt x="49" y="14"/>
                  </a:cubicBezTo>
                  <a:cubicBezTo>
                    <a:pt x="46" y="13"/>
                    <a:pt x="46" y="5"/>
                    <a:pt x="45" y="5"/>
                  </a:cubicBezTo>
                  <a:cubicBezTo>
                    <a:pt x="44" y="5"/>
                    <a:pt x="41" y="2"/>
                    <a:pt x="40" y="0"/>
                  </a:cubicBezTo>
                  <a:cubicBezTo>
                    <a:pt x="38" y="1"/>
                    <a:pt x="36" y="1"/>
                    <a:pt x="35" y="1"/>
                  </a:cubicBezTo>
                  <a:cubicBezTo>
                    <a:pt x="32" y="1"/>
                    <a:pt x="30" y="4"/>
                    <a:pt x="29" y="5"/>
                  </a:cubicBezTo>
                  <a:cubicBezTo>
                    <a:pt x="28" y="6"/>
                    <a:pt x="26" y="3"/>
                    <a:pt x="25" y="2"/>
                  </a:cubicBezTo>
                  <a:cubicBezTo>
                    <a:pt x="23" y="1"/>
                    <a:pt x="18" y="4"/>
                    <a:pt x="16" y="4"/>
                  </a:cubicBezTo>
                  <a:cubicBezTo>
                    <a:pt x="14" y="5"/>
                    <a:pt x="8" y="5"/>
                    <a:pt x="8" y="5"/>
                  </a:cubicBezTo>
                  <a:cubicBezTo>
                    <a:pt x="8" y="5"/>
                    <a:pt x="8" y="30"/>
                    <a:pt x="8" y="33"/>
                  </a:cubicBezTo>
                  <a:cubicBezTo>
                    <a:pt x="8" y="36"/>
                    <a:pt x="0" y="34"/>
                    <a:pt x="0" y="36"/>
                  </a:cubicBezTo>
                  <a:cubicBezTo>
                    <a:pt x="0" y="37"/>
                    <a:pt x="0" y="48"/>
                    <a:pt x="0" y="60"/>
                  </a:cubicBezTo>
                  <a:cubicBezTo>
                    <a:pt x="2" y="60"/>
                    <a:pt x="4" y="61"/>
                    <a:pt x="4" y="62"/>
                  </a:cubicBezTo>
                  <a:cubicBezTo>
                    <a:pt x="5" y="64"/>
                    <a:pt x="7" y="70"/>
                    <a:pt x="7" y="71"/>
                  </a:cubicBezTo>
                  <a:cubicBezTo>
                    <a:pt x="6" y="73"/>
                    <a:pt x="5" y="72"/>
                    <a:pt x="5" y="73"/>
                  </a:cubicBezTo>
                  <a:cubicBezTo>
                    <a:pt x="5" y="74"/>
                    <a:pt x="4" y="77"/>
                    <a:pt x="6" y="77"/>
                  </a:cubicBezTo>
                  <a:cubicBezTo>
                    <a:pt x="9" y="77"/>
                    <a:pt x="13" y="78"/>
                    <a:pt x="14" y="76"/>
                  </a:cubicBezTo>
                  <a:cubicBezTo>
                    <a:pt x="16" y="74"/>
                    <a:pt x="22" y="70"/>
                    <a:pt x="22" y="68"/>
                  </a:cubicBezTo>
                  <a:cubicBezTo>
                    <a:pt x="22" y="66"/>
                    <a:pt x="23" y="61"/>
                    <a:pt x="27" y="64"/>
                  </a:cubicBezTo>
                  <a:cubicBezTo>
                    <a:pt x="31" y="66"/>
                    <a:pt x="32" y="67"/>
                    <a:pt x="37" y="67"/>
                  </a:cubicBezTo>
                  <a:cubicBezTo>
                    <a:pt x="42" y="67"/>
                    <a:pt x="43" y="66"/>
                    <a:pt x="44" y="63"/>
                  </a:cubicBezTo>
                  <a:cubicBezTo>
                    <a:pt x="45" y="60"/>
                    <a:pt x="44" y="57"/>
                    <a:pt x="47" y="57"/>
                  </a:cubicBezTo>
                  <a:cubicBezTo>
                    <a:pt x="51" y="57"/>
                    <a:pt x="54" y="54"/>
                    <a:pt x="54" y="52"/>
                  </a:cubicBezTo>
                  <a:cubicBezTo>
                    <a:pt x="54" y="50"/>
                    <a:pt x="56" y="47"/>
                    <a:pt x="58" y="47"/>
                  </a:cubicBezTo>
                  <a:cubicBezTo>
                    <a:pt x="60" y="47"/>
                    <a:pt x="64" y="44"/>
                    <a:pt x="64" y="42"/>
                  </a:cubicBezTo>
                  <a:cubicBezTo>
                    <a:pt x="65" y="39"/>
                    <a:pt x="68" y="40"/>
                    <a:pt x="69" y="39"/>
                  </a:cubicBezTo>
                  <a:cubicBezTo>
                    <a:pt x="70" y="38"/>
                    <a:pt x="71" y="37"/>
                    <a:pt x="72" y="35"/>
                  </a:cubicBezTo>
                  <a:cubicBezTo>
                    <a:pt x="72" y="35"/>
                    <a:pt x="72" y="35"/>
                    <a:pt x="72" y="35"/>
                  </a:cubicBezTo>
                  <a:cubicBezTo>
                    <a:pt x="72" y="34"/>
                    <a:pt x="71" y="32"/>
                    <a:pt x="66" y="3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 name="Freeform 7"/>
            <p:cNvSpPr>
              <a:spLocks/>
            </p:cNvSpPr>
            <p:nvPr/>
          </p:nvSpPr>
          <p:spPr bwMode="auto">
            <a:xfrm>
              <a:off x="9529213" y="6794046"/>
              <a:ext cx="34925" cy="47625"/>
            </a:xfrm>
            <a:custGeom>
              <a:avLst/>
              <a:gdLst>
                <a:gd name="T0" fmla="*/ 5 w 10"/>
                <a:gd name="T1" fmla="*/ 0 h 14"/>
                <a:gd name="T2" fmla="*/ 0 w 10"/>
                <a:gd name="T3" fmla="*/ 6 h 14"/>
                <a:gd name="T4" fmla="*/ 5 w 10"/>
                <a:gd name="T5" fmla="*/ 13 h 14"/>
                <a:gd name="T6" fmla="*/ 9 w 10"/>
                <a:gd name="T7" fmla="*/ 12 h 14"/>
                <a:gd name="T8" fmla="*/ 10 w 10"/>
                <a:gd name="T9" fmla="*/ 10 h 14"/>
                <a:gd name="T10" fmla="*/ 10 w 10"/>
                <a:gd name="T11" fmla="*/ 3 h 14"/>
                <a:gd name="T12" fmla="*/ 5 w 10"/>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0" h="14">
                  <a:moveTo>
                    <a:pt x="5" y="0"/>
                  </a:moveTo>
                  <a:cubicBezTo>
                    <a:pt x="3" y="0"/>
                    <a:pt x="0" y="5"/>
                    <a:pt x="0" y="6"/>
                  </a:cubicBezTo>
                  <a:cubicBezTo>
                    <a:pt x="0" y="7"/>
                    <a:pt x="2" y="13"/>
                    <a:pt x="5" y="13"/>
                  </a:cubicBezTo>
                  <a:cubicBezTo>
                    <a:pt x="7" y="14"/>
                    <a:pt x="9" y="13"/>
                    <a:pt x="9" y="12"/>
                  </a:cubicBezTo>
                  <a:cubicBezTo>
                    <a:pt x="9" y="11"/>
                    <a:pt x="10" y="10"/>
                    <a:pt x="10" y="10"/>
                  </a:cubicBezTo>
                  <a:cubicBezTo>
                    <a:pt x="10" y="8"/>
                    <a:pt x="10" y="5"/>
                    <a:pt x="10" y="3"/>
                  </a:cubicBezTo>
                  <a:cubicBezTo>
                    <a:pt x="8" y="2"/>
                    <a:pt x="6" y="0"/>
                    <a:pt x="5"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 name="Freeform 8"/>
            <p:cNvSpPr>
              <a:spLocks/>
            </p:cNvSpPr>
            <p:nvPr/>
          </p:nvSpPr>
          <p:spPr bwMode="auto">
            <a:xfrm>
              <a:off x="9427613" y="6873421"/>
              <a:ext cx="63500" cy="69850"/>
            </a:xfrm>
            <a:custGeom>
              <a:avLst/>
              <a:gdLst>
                <a:gd name="T0" fmla="*/ 12 w 18"/>
                <a:gd name="T1" fmla="*/ 2 h 20"/>
                <a:gd name="T2" fmla="*/ 4 w 18"/>
                <a:gd name="T3" fmla="*/ 5 h 20"/>
                <a:gd name="T4" fmla="*/ 0 w 18"/>
                <a:gd name="T5" fmla="*/ 13 h 20"/>
                <a:gd name="T6" fmla="*/ 4 w 18"/>
                <a:gd name="T7" fmla="*/ 19 h 20"/>
                <a:gd name="T8" fmla="*/ 8 w 18"/>
                <a:gd name="T9" fmla="*/ 20 h 20"/>
                <a:gd name="T10" fmla="*/ 10 w 18"/>
                <a:gd name="T11" fmla="*/ 15 h 20"/>
                <a:gd name="T12" fmla="*/ 15 w 18"/>
                <a:gd name="T13" fmla="*/ 14 h 20"/>
                <a:gd name="T14" fmla="*/ 18 w 18"/>
                <a:gd name="T15" fmla="*/ 8 h 20"/>
                <a:gd name="T16" fmla="*/ 12 w 18"/>
                <a:gd name="T1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0">
                  <a:moveTo>
                    <a:pt x="12" y="2"/>
                  </a:moveTo>
                  <a:cubicBezTo>
                    <a:pt x="11" y="0"/>
                    <a:pt x="5" y="3"/>
                    <a:pt x="4" y="5"/>
                  </a:cubicBezTo>
                  <a:cubicBezTo>
                    <a:pt x="3" y="7"/>
                    <a:pt x="0" y="13"/>
                    <a:pt x="0" y="13"/>
                  </a:cubicBezTo>
                  <a:cubicBezTo>
                    <a:pt x="4" y="19"/>
                    <a:pt x="4" y="19"/>
                    <a:pt x="4" y="19"/>
                  </a:cubicBezTo>
                  <a:cubicBezTo>
                    <a:pt x="8" y="20"/>
                    <a:pt x="8" y="20"/>
                    <a:pt x="8" y="20"/>
                  </a:cubicBezTo>
                  <a:cubicBezTo>
                    <a:pt x="8" y="20"/>
                    <a:pt x="9" y="17"/>
                    <a:pt x="10" y="15"/>
                  </a:cubicBezTo>
                  <a:cubicBezTo>
                    <a:pt x="10" y="13"/>
                    <a:pt x="15" y="16"/>
                    <a:pt x="15" y="14"/>
                  </a:cubicBezTo>
                  <a:cubicBezTo>
                    <a:pt x="15" y="12"/>
                    <a:pt x="18" y="10"/>
                    <a:pt x="18" y="8"/>
                  </a:cubicBezTo>
                  <a:cubicBezTo>
                    <a:pt x="18" y="6"/>
                    <a:pt x="13" y="4"/>
                    <a:pt x="12"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 name="Freeform 9"/>
            <p:cNvSpPr>
              <a:spLocks noEditPoints="1"/>
            </p:cNvSpPr>
            <p:nvPr/>
          </p:nvSpPr>
          <p:spPr bwMode="auto">
            <a:xfrm>
              <a:off x="9137100" y="6682921"/>
              <a:ext cx="450850" cy="395288"/>
            </a:xfrm>
            <a:custGeom>
              <a:avLst/>
              <a:gdLst>
                <a:gd name="T0" fmla="*/ 124 w 130"/>
                <a:gd name="T1" fmla="*/ 42 h 114"/>
                <a:gd name="T2" fmla="*/ 123 w 130"/>
                <a:gd name="T3" fmla="*/ 42 h 114"/>
                <a:gd name="T4" fmla="*/ 122 w 130"/>
                <a:gd name="T5" fmla="*/ 44 h 114"/>
                <a:gd name="T6" fmla="*/ 118 w 130"/>
                <a:gd name="T7" fmla="*/ 45 h 114"/>
                <a:gd name="T8" fmla="*/ 113 w 130"/>
                <a:gd name="T9" fmla="*/ 38 h 114"/>
                <a:gd name="T10" fmla="*/ 118 w 130"/>
                <a:gd name="T11" fmla="*/ 32 h 114"/>
                <a:gd name="T12" fmla="*/ 123 w 130"/>
                <a:gd name="T13" fmla="*/ 35 h 114"/>
                <a:gd name="T14" fmla="*/ 123 w 130"/>
                <a:gd name="T15" fmla="*/ 33 h 114"/>
                <a:gd name="T16" fmla="*/ 122 w 130"/>
                <a:gd name="T17" fmla="*/ 18 h 114"/>
                <a:gd name="T18" fmla="*/ 117 w 130"/>
                <a:gd name="T19" fmla="*/ 3 h 114"/>
                <a:gd name="T20" fmla="*/ 108 w 130"/>
                <a:gd name="T21" fmla="*/ 2 h 114"/>
                <a:gd name="T22" fmla="*/ 100 w 130"/>
                <a:gd name="T23" fmla="*/ 0 h 114"/>
                <a:gd name="T24" fmla="*/ 97 w 130"/>
                <a:gd name="T25" fmla="*/ 4 h 114"/>
                <a:gd name="T26" fmla="*/ 92 w 130"/>
                <a:gd name="T27" fmla="*/ 7 h 114"/>
                <a:gd name="T28" fmla="*/ 86 w 130"/>
                <a:gd name="T29" fmla="*/ 12 h 114"/>
                <a:gd name="T30" fmla="*/ 82 w 130"/>
                <a:gd name="T31" fmla="*/ 17 h 114"/>
                <a:gd name="T32" fmla="*/ 75 w 130"/>
                <a:gd name="T33" fmla="*/ 22 h 114"/>
                <a:gd name="T34" fmla="*/ 72 w 130"/>
                <a:gd name="T35" fmla="*/ 28 h 114"/>
                <a:gd name="T36" fmla="*/ 65 w 130"/>
                <a:gd name="T37" fmla="*/ 32 h 114"/>
                <a:gd name="T38" fmla="*/ 55 w 130"/>
                <a:gd name="T39" fmla="*/ 29 h 114"/>
                <a:gd name="T40" fmla="*/ 50 w 130"/>
                <a:gd name="T41" fmla="*/ 33 h 114"/>
                <a:gd name="T42" fmla="*/ 42 w 130"/>
                <a:gd name="T43" fmla="*/ 41 h 114"/>
                <a:gd name="T44" fmla="*/ 34 w 130"/>
                <a:gd name="T45" fmla="*/ 42 h 114"/>
                <a:gd name="T46" fmla="*/ 33 w 130"/>
                <a:gd name="T47" fmla="*/ 38 h 114"/>
                <a:gd name="T48" fmla="*/ 35 w 130"/>
                <a:gd name="T49" fmla="*/ 36 h 114"/>
                <a:gd name="T50" fmla="*/ 32 w 130"/>
                <a:gd name="T51" fmla="*/ 27 h 114"/>
                <a:gd name="T52" fmla="*/ 28 w 130"/>
                <a:gd name="T53" fmla="*/ 25 h 114"/>
                <a:gd name="T54" fmla="*/ 28 w 130"/>
                <a:gd name="T55" fmla="*/ 54 h 114"/>
                <a:gd name="T56" fmla="*/ 23 w 130"/>
                <a:gd name="T57" fmla="*/ 59 h 114"/>
                <a:gd name="T58" fmla="*/ 13 w 130"/>
                <a:gd name="T59" fmla="*/ 59 h 114"/>
                <a:gd name="T60" fmla="*/ 8 w 130"/>
                <a:gd name="T61" fmla="*/ 54 h 114"/>
                <a:gd name="T62" fmla="*/ 4 w 130"/>
                <a:gd name="T63" fmla="*/ 56 h 114"/>
                <a:gd name="T64" fmla="*/ 0 w 130"/>
                <a:gd name="T65" fmla="*/ 57 h 114"/>
                <a:gd name="T66" fmla="*/ 7 w 130"/>
                <a:gd name="T67" fmla="*/ 70 h 114"/>
                <a:gd name="T68" fmla="*/ 14 w 130"/>
                <a:gd name="T69" fmla="*/ 86 h 114"/>
                <a:gd name="T70" fmla="*/ 14 w 130"/>
                <a:gd name="T71" fmla="*/ 93 h 114"/>
                <a:gd name="T72" fmla="*/ 14 w 130"/>
                <a:gd name="T73" fmla="*/ 100 h 114"/>
                <a:gd name="T74" fmla="*/ 17 w 130"/>
                <a:gd name="T75" fmla="*/ 107 h 114"/>
                <a:gd name="T76" fmla="*/ 20 w 130"/>
                <a:gd name="T77" fmla="*/ 109 h 114"/>
                <a:gd name="T78" fmla="*/ 25 w 130"/>
                <a:gd name="T79" fmla="*/ 112 h 114"/>
                <a:gd name="T80" fmla="*/ 30 w 130"/>
                <a:gd name="T81" fmla="*/ 112 h 114"/>
                <a:gd name="T82" fmla="*/ 39 w 130"/>
                <a:gd name="T83" fmla="*/ 109 h 114"/>
                <a:gd name="T84" fmla="*/ 47 w 130"/>
                <a:gd name="T85" fmla="*/ 106 h 114"/>
                <a:gd name="T86" fmla="*/ 59 w 130"/>
                <a:gd name="T87" fmla="*/ 106 h 114"/>
                <a:gd name="T88" fmla="*/ 67 w 130"/>
                <a:gd name="T89" fmla="*/ 105 h 114"/>
                <a:gd name="T90" fmla="*/ 72 w 130"/>
                <a:gd name="T91" fmla="*/ 104 h 114"/>
                <a:gd name="T92" fmla="*/ 79 w 130"/>
                <a:gd name="T93" fmla="*/ 102 h 114"/>
                <a:gd name="T94" fmla="*/ 95 w 130"/>
                <a:gd name="T95" fmla="*/ 91 h 114"/>
                <a:gd name="T96" fmla="*/ 114 w 130"/>
                <a:gd name="T97" fmla="*/ 68 h 114"/>
                <a:gd name="T98" fmla="*/ 126 w 130"/>
                <a:gd name="T99" fmla="*/ 55 h 114"/>
                <a:gd name="T100" fmla="*/ 130 w 130"/>
                <a:gd name="T101" fmla="*/ 42 h 114"/>
                <a:gd name="T102" fmla="*/ 124 w 130"/>
                <a:gd name="T103" fmla="*/ 42 h 114"/>
                <a:gd name="T104" fmla="*/ 99 w 130"/>
                <a:gd name="T105" fmla="*/ 69 h 114"/>
                <a:gd name="T106" fmla="*/ 94 w 130"/>
                <a:gd name="T107" fmla="*/ 70 h 114"/>
                <a:gd name="T108" fmla="*/ 92 w 130"/>
                <a:gd name="T109" fmla="*/ 75 h 114"/>
                <a:gd name="T110" fmla="*/ 88 w 130"/>
                <a:gd name="T111" fmla="*/ 74 h 114"/>
                <a:gd name="T112" fmla="*/ 84 w 130"/>
                <a:gd name="T113" fmla="*/ 68 h 114"/>
                <a:gd name="T114" fmla="*/ 88 w 130"/>
                <a:gd name="T115" fmla="*/ 60 h 114"/>
                <a:gd name="T116" fmla="*/ 96 w 130"/>
                <a:gd name="T117" fmla="*/ 57 h 114"/>
                <a:gd name="T118" fmla="*/ 102 w 130"/>
                <a:gd name="T119" fmla="*/ 63 h 114"/>
                <a:gd name="T120" fmla="*/ 99 w 130"/>
                <a:gd name="T121" fmla="*/ 6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 h="114">
                  <a:moveTo>
                    <a:pt x="124" y="42"/>
                  </a:moveTo>
                  <a:cubicBezTo>
                    <a:pt x="124" y="42"/>
                    <a:pt x="124" y="42"/>
                    <a:pt x="123" y="42"/>
                  </a:cubicBezTo>
                  <a:cubicBezTo>
                    <a:pt x="123" y="42"/>
                    <a:pt x="122" y="43"/>
                    <a:pt x="122" y="44"/>
                  </a:cubicBezTo>
                  <a:cubicBezTo>
                    <a:pt x="122" y="45"/>
                    <a:pt x="120" y="46"/>
                    <a:pt x="118" y="45"/>
                  </a:cubicBezTo>
                  <a:cubicBezTo>
                    <a:pt x="115" y="45"/>
                    <a:pt x="113" y="39"/>
                    <a:pt x="113" y="38"/>
                  </a:cubicBezTo>
                  <a:cubicBezTo>
                    <a:pt x="113" y="37"/>
                    <a:pt x="116" y="32"/>
                    <a:pt x="118" y="32"/>
                  </a:cubicBezTo>
                  <a:cubicBezTo>
                    <a:pt x="119" y="32"/>
                    <a:pt x="121" y="34"/>
                    <a:pt x="123" y="35"/>
                  </a:cubicBezTo>
                  <a:cubicBezTo>
                    <a:pt x="123" y="34"/>
                    <a:pt x="123" y="33"/>
                    <a:pt x="123" y="33"/>
                  </a:cubicBezTo>
                  <a:cubicBezTo>
                    <a:pt x="123" y="32"/>
                    <a:pt x="124" y="20"/>
                    <a:pt x="122" y="18"/>
                  </a:cubicBezTo>
                  <a:cubicBezTo>
                    <a:pt x="120" y="17"/>
                    <a:pt x="118" y="5"/>
                    <a:pt x="117" y="3"/>
                  </a:cubicBezTo>
                  <a:cubicBezTo>
                    <a:pt x="116" y="2"/>
                    <a:pt x="108" y="3"/>
                    <a:pt x="108" y="2"/>
                  </a:cubicBezTo>
                  <a:cubicBezTo>
                    <a:pt x="107" y="0"/>
                    <a:pt x="100" y="1"/>
                    <a:pt x="100" y="0"/>
                  </a:cubicBezTo>
                  <a:cubicBezTo>
                    <a:pt x="99" y="2"/>
                    <a:pt x="98" y="3"/>
                    <a:pt x="97" y="4"/>
                  </a:cubicBezTo>
                  <a:cubicBezTo>
                    <a:pt x="96" y="5"/>
                    <a:pt x="93" y="4"/>
                    <a:pt x="92" y="7"/>
                  </a:cubicBezTo>
                  <a:cubicBezTo>
                    <a:pt x="92" y="9"/>
                    <a:pt x="88" y="12"/>
                    <a:pt x="86" y="12"/>
                  </a:cubicBezTo>
                  <a:cubicBezTo>
                    <a:pt x="84" y="12"/>
                    <a:pt x="82" y="15"/>
                    <a:pt x="82" y="17"/>
                  </a:cubicBezTo>
                  <a:cubicBezTo>
                    <a:pt x="82" y="19"/>
                    <a:pt x="79" y="22"/>
                    <a:pt x="75" y="22"/>
                  </a:cubicBezTo>
                  <a:cubicBezTo>
                    <a:pt x="72" y="22"/>
                    <a:pt x="73" y="25"/>
                    <a:pt x="72" y="28"/>
                  </a:cubicBezTo>
                  <a:cubicBezTo>
                    <a:pt x="71" y="31"/>
                    <a:pt x="70" y="32"/>
                    <a:pt x="65" y="32"/>
                  </a:cubicBezTo>
                  <a:cubicBezTo>
                    <a:pt x="60" y="32"/>
                    <a:pt x="59" y="31"/>
                    <a:pt x="55" y="29"/>
                  </a:cubicBezTo>
                  <a:cubicBezTo>
                    <a:pt x="51" y="26"/>
                    <a:pt x="50" y="31"/>
                    <a:pt x="50" y="33"/>
                  </a:cubicBezTo>
                  <a:cubicBezTo>
                    <a:pt x="50" y="35"/>
                    <a:pt x="44" y="39"/>
                    <a:pt x="42" y="41"/>
                  </a:cubicBezTo>
                  <a:cubicBezTo>
                    <a:pt x="41" y="43"/>
                    <a:pt x="37" y="42"/>
                    <a:pt x="34" y="42"/>
                  </a:cubicBezTo>
                  <a:cubicBezTo>
                    <a:pt x="32" y="42"/>
                    <a:pt x="33" y="39"/>
                    <a:pt x="33" y="38"/>
                  </a:cubicBezTo>
                  <a:cubicBezTo>
                    <a:pt x="33" y="37"/>
                    <a:pt x="34" y="38"/>
                    <a:pt x="35" y="36"/>
                  </a:cubicBezTo>
                  <a:cubicBezTo>
                    <a:pt x="35" y="35"/>
                    <a:pt x="33" y="29"/>
                    <a:pt x="32" y="27"/>
                  </a:cubicBezTo>
                  <a:cubicBezTo>
                    <a:pt x="32" y="26"/>
                    <a:pt x="30" y="25"/>
                    <a:pt x="28" y="25"/>
                  </a:cubicBezTo>
                  <a:cubicBezTo>
                    <a:pt x="28" y="38"/>
                    <a:pt x="28" y="53"/>
                    <a:pt x="28" y="54"/>
                  </a:cubicBezTo>
                  <a:cubicBezTo>
                    <a:pt x="28" y="57"/>
                    <a:pt x="24" y="58"/>
                    <a:pt x="23" y="59"/>
                  </a:cubicBezTo>
                  <a:cubicBezTo>
                    <a:pt x="22" y="61"/>
                    <a:pt x="16" y="59"/>
                    <a:pt x="13" y="59"/>
                  </a:cubicBezTo>
                  <a:cubicBezTo>
                    <a:pt x="9" y="59"/>
                    <a:pt x="10" y="56"/>
                    <a:pt x="8" y="54"/>
                  </a:cubicBezTo>
                  <a:cubicBezTo>
                    <a:pt x="7" y="51"/>
                    <a:pt x="4" y="54"/>
                    <a:pt x="4" y="56"/>
                  </a:cubicBezTo>
                  <a:cubicBezTo>
                    <a:pt x="4" y="57"/>
                    <a:pt x="2" y="57"/>
                    <a:pt x="0" y="57"/>
                  </a:cubicBezTo>
                  <a:cubicBezTo>
                    <a:pt x="3" y="61"/>
                    <a:pt x="5" y="66"/>
                    <a:pt x="7" y="70"/>
                  </a:cubicBezTo>
                  <a:cubicBezTo>
                    <a:pt x="8" y="76"/>
                    <a:pt x="13" y="82"/>
                    <a:pt x="14" y="86"/>
                  </a:cubicBezTo>
                  <a:cubicBezTo>
                    <a:pt x="15" y="89"/>
                    <a:pt x="17" y="93"/>
                    <a:pt x="14" y="93"/>
                  </a:cubicBezTo>
                  <a:cubicBezTo>
                    <a:pt x="12" y="94"/>
                    <a:pt x="12" y="96"/>
                    <a:pt x="14" y="100"/>
                  </a:cubicBezTo>
                  <a:cubicBezTo>
                    <a:pt x="17" y="104"/>
                    <a:pt x="15" y="106"/>
                    <a:pt x="17" y="107"/>
                  </a:cubicBezTo>
                  <a:cubicBezTo>
                    <a:pt x="19" y="107"/>
                    <a:pt x="19" y="109"/>
                    <a:pt x="20" y="109"/>
                  </a:cubicBezTo>
                  <a:cubicBezTo>
                    <a:pt x="22" y="109"/>
                    <a:pt x="23" y="111"/>
                    <a:pt x="25" y="112"/>
                  </a:cubicBezTo>
                  <a:cubicBezTo>
                    <a:pt x="26" y="114"/>
                    <a:pt x="28" y="114"/>
                    <a:pt x="30" y="112"/>
                  </a:cubicBezTo>
                  <a:cubicBezTo>
                    <a:pt x="31" y="110"/>
                    <a:pt x="35" y="109"/>
                    <a:pt x="39" y="109"/>
                  </a:cubicBezTo>
                  <a:cubicBezTo>
                    <a:pt x="43" y="109"/>
                    <a:pt x="43" y="107"/>
                    <a:pt x="47" y="106"/>
                  </a:cubicBezTo>
                  <a:cubicBezTo>
                    <a:pt x="51" y="105"/>
                    <a:pt x="56" y="105"/>
                    <a:pt x="59" y="106"/>
                  </a:cubicBezTo>
                  <a:cubicBezTo>
                    <a:pt x="63" y="107"/>
                    <a:pt x="65" y="106"/>
                    <a:pt x="67" y="105"/>
                  </a:cubicBezTo>
                  <a:cubicBezTo>
                    <a:pt x="68" y="104"/>
                    <a:pt x="72" y="107"/>
                    <a:pt x="72" y="104"/>
                  </a:cubicBezTo>
                  <a:cubicBezTo>
                    <a:pt x="72" y="101"/>
                    <a:pt x="75" y="102"/>
                    <a:pt x="79" y="102"/>
                  </a:cubicBezTo>
                  <a:cubicBezTo>
                    <a:pt x="82" y="102"/>
                    <a:pt x="89" y="97"/>
                    <a:pt x="95" y="91"/>
                  </a:cubicBezTo>
                  <a:cubicBezTo>
                    <a:pt x="101" y="86"/>
                    <a:pt x="111" y="74"/>
                    <a:pt x="114" y="68"/>
                  </a:cubicBezTo>
                  <a:cubicBezTo>
                    <a:pt x="118" y="62"/>
                    <a:pt x="123" y="58"/>
                    <a:pt x="126" y="55"/>
                  </a:cubicBezTo>
                  <a:cubicBezTo>
                    <a:pt x="128" y="53"/>
                    <a:pt x="129" y="47"/>
                    <a:pt x="130" y="42"/>
                  </a:cubicBezTo>
                  <a:cubicBezTo>
                    <a:pt x="127" y="42"/>
                    <a:pt x="124" y="42"/>
                    <a:pt x="124" y="42"/>
                  </a:cubicBezTo>
                  <a:close/>
                  <a:moveTo>
                    <a:pt x="99" y="69"/>
                  </a:moveTo>
                  <a:cubicBezTo>
                    <a:pt x="99" y="71"/>
                    <a:pt x="94" y="68"/>
                    <a:pt x="94" y="70"/>
                  </a:cubicBezTo>
                  <a:cubicBezTo>
                    <a:pt x="93" y="72"/>
                    <a:pt x="92" y="75"/>
                    <a:pt x="92" y="75"/>
                  </a:cubicBezTo>
                  <a:cubicBezTo>
                    <a:pt x="88" y="74"/>
                    <a:pt x="88" y="74"/>
                    <a:pt x="88" y="74"/>
                  </a:cubicBezTo>
                  <a:cubicBezTo>
                    <a:pt x="84" y="68"/>
                    <a:pt x="84" y="68"/>
                    <a:pt x="84" y="68"/>
                  </a:cubicBezTo>
                  <a:cubicBezTo>
                    <a:pt x="84" y="68"/>
                    <a:pt x="87" y="62"/>
                    <a:pt x="88" y="60"/>
                  </a:cubicBezTo>
                  <a:cubicBezTo>
                    <a:pt x="89" y="58"/>
                    <a:pt x="95" y="55"/>
                    <a:pt x="96" y="57"/>
                  </a:cubicBezTo>
                  <a:cubicBezTo>
                    <a:pt x="97" y="59"/>
                    <a:pt x="102" y="61"/>
                    <a:pt x="102" y="63"/>
                  </a:cubicBezTo>
                  <a:cubicBezTo>
                    <a:pt x="102" y="65"/>
                    <a:pt x="99" y="67"/>
                    <a:pt x="99" y="6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 name="Freeform 10"/>
            <p:cNvSpPr>
              <a:spLocks/>
            </p:cNvSpPr>
            <p:nvPr/>
          </p:nvSpPr>
          <p:spPr bwMode="auto">
            <a:xfrm>
              <a:off x="9018038" y="6220959"/>
              <a:ext cx="327025" cy="346075"/>
            </a:xfrm>
            <a:custGeom>
              <a:avLst/>
              <a:gdLst>
                <a:gd name="T0" fmla="*/ 6 w 94"/>
                <a:gd name="T1" fmla="*/ 91 h 100"/>
                <a:gd name="T2" fmla="*/ 9 w 94"/>
                <a:gd name="T3" fmla="*/ 93 h 100"/>
                <a:gd name="T4" fmla="*/ 17 w 94"/>
                <a:gd name="T5" fmla="*/ 94 h 100"/>
                <a:gd name="T6" fmla="*/ 24 w 94"/>
                <a:gd name="T7" fmla="*/ 96 h 100"/>
                <a:gd name="T8" fmla="*/ 52 w 94"/>
                <a:gd name="T9" fmla="*/ 96 h 100"/>
                <a:gd name="T10" fmla="*/ 55 w 94"/>
                <a:gd name="T11" fmla="*/ 98 h 100"/>
                <a:gd name="T12" fmla="*/ 72 w 94"/>
                <a:gd name="T13" fmla="*/ 98 h 100"/>
                <a:gd name="T14" fmla="*/ 85 w 94"/>
                <a:gd name="T15" fmla="*/ 98 h 100"/>
                <a:gd name="T16" fmla="*/ 87 w 94"/>
                <a:gd name="T17" fmla="*/ 97 h 100"/>
                <a:gd name="T18" fmla="*/ 78 w 94"/>
                <a:gd name="T19" fmla="*/ 84 h 100"/>
                <a:gd name="T20" fmla="*/ 79 w 94"/>
                <a:gd name="T21" fmla="*/ 58 h 100"/>
                <a:gd name="T22" fmla="*/ 91 w 94"/>
                <a:gd name="T23" fmla="*/ 58 h 100"/>
                <a:gd name="T24" fmla="*/ 93 w 94"/>
                <a:gd name="T25" fmla="*/ 56 h 100"/>
                <a:gd name="T26" fmla="*/ 94 w 94"/>
                <a:gd name="T27" fmla="*/ 40 h 100"/>
                <a:gd name="T28" fmla="*/ 92 w 94"/>
                <a:gd name="T29" fmla="*/ 40 h 100"/>
                <a:gd name="T30" fmla="*/ 85 w 94"/>
                <a:gd name="T31" fmla="*/ 41 h 100"/>
                <a:gd name="T32" fmla="*/ 81 w 94"/>
                <a:gd name="T33" fmla="*/ 43 h 100"/>
                <a:gd name="T34" fmla="*/ 81 w 94"/>
                <a:gd name="T35" fmla="*/ 36 h 100"/>
                <a:gd name="T36" fmla="*/ 77 w 94"/>
                <a:gd name="T37" fmla="*/ 30 h 100"/>
                <a:gd name="T38" fmla="*/ 78 w 94"/>
                <a:gd name="T39" fmla="*/ 19 h 100"/>
                <a:gd name="T40" fmla="*/ 76 w 94"/>
                <a:gd name="T41" fmla="*/ 12 h 100"/>
                <a:gd name="T42" fmla="*/ 71 w 94"/>
                <a:gd name="T43" fmla="*/ 11 h 100"/>
                <a:gd name="T44" fmla="*/ 67 w 94"/>
                <a:gd name="T45" fmla="*/ 9 h 100"/>
                <a:gd name="T46" fmla="*/ 61 w 94"/>
                <a:gd name="T47" fmla="*/ 9 h 100"/>
                <a:gd name="T48" fmla="*/ 58 w 94"/>
                <a:gd name="T49" fmla="*/ 16 h 100"/>
                <a:gd name="T50" fmla="*/ 48 w 94"/>
                <a:gd name="T51" fmla="*/ 18 h 100"/>
                <a:gd name="T52" fmla="*/ 41 w 94"/>
                <a:gd name="T53" fmla="*/ 13 h 100"/>
                <a:gd name="T54" fmla="*/ 38 w 94"/>
                <a:gd name="T55" fmla="*/ 7 h 100"/>
                <a:gd name="T56" fmla="*/ 37 w 94"/>
                <a:gd name="T57" fmla="*/ 0 h 100"/>
                <a:gd name="T58" fmla="*/ 11 w 94"/>
                <a:gd name="T59" fmla="*/ 0 h 100"/>
                <a:gd name="T60" fmla="*/ 6 w 94"/>
                <a:gd name="T61" fmla="*/ 3 h 100"/>
                <a:gd name="T62" fmla="*/ 13 w 94"/>
                <a:gd name="T63" fmla="*/ 19 h 100"/>
                <a:gd name="T64" fmla="*/ 12 w 94"/>
                <a:gd name="T65" fmla="*/ 28 h 100"/>
                <a:gd name="T66" fmla="*/ 17 w 94"/>
                <a:gd name="T67" fmla="*/ 45 h 100"/>
                <a:gd name="T68" fmla="*/ 11 w 94"/>
                <a:gd name="T69" fmla="*/ 56 h 100"/>
                <a:gd name="T70" fmla="*/ 5 w 94"/>
                <a:gd name="T71" fmla="*/ 72 h 100"/>
                <a:gd name="T72" fmla="*/ 1 w 94"/>
                <a:gd name="T73" fmla="*/ 83 h 100"/>
                <a:gd name="T74" fmla="*/ 0 w 94"/>
                <a:gd name="T75" fmla="*/ 94 h 100"/>
                <a:gd name="T76" fmla="*/ 0 w 94"/>
                <a:gd name="T77" fmla="*/ 94 h 100"/>
                <a:gd name="T78" fmla="*/ 3 w 94"/>
                <a:gd name="T79" fmla="*/ 94 h 100"/>
                <a:gd name="T80" fmla="*/ 6 w 94"/>
                <a:gd name="T81" fmla="*/ 9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 h="100">
                  <a:moveTo>
                    <a:pt x="6" y="91"/>
                  </a:moveTo>
                  <a:cubicBezTo>
                    <a:pt x="8" y="91"/>
                    <a:pt x="6" y="94"/>
                    <a:pt x="9" y="93"/>
                  </a:cubicBezTo>
                  <a:cubicBezTo>
                    <a:pt x="12" y="92"/>
                    <a:pt x="14" y="92"/>
                    <a:pt x="17" y="94"/>
                  </a:cubicBezTo>
                  <a:cubicBezTo>
                    <a:pt x="19" y="95"/>
                    <a:pt x="21" y="96"/>
                    <a:pt x="24" y="96"/>
                  </a:cubicBezTo>
                  <a:cubicBezTo>
                    <a:pt x="27" y="96"/>
                    <a:pt x="52" y="96"/>
                    <a:pt x="52" y="96"/>
                  </a:cubicBezTo>
                  <a:cubicBezTo>
                    <a:pt x="55" y="98"/>
                    <a:pt x="55" y="98"/>
                    <a:pt x="55" y="98"/>
                  </a:cubicBezTo>
                  <a:cubicBezTo>
                    <a:pt x="55" y="98"/>
                    <a:pt x="70" y="97"/>
                    <a:pt x="72" y="98"/>
                  </a:cubicBezTo>
                  <a:cubicBezTo>
                    <a:pt x="75" y="100"/>
                    <a:pt x="82" y="98"/>
                    <a:pt x="85" y="98"/>
                  </a:cubicBezTo>
                  <a:cubicBezTo>
                    <a:pt x="85" y="97"/>
                    <a:pt x="86" y="97"/>
                    <a:pt x="87" y="97"/>
                  </a:cubicBezTo>
                  <a:cubicBezTo>
                    <a:pt x="78" y="84"/>
                    <a:pt x="78" y="84"/>
                    <a:pt x="78" y="84"/>
                  </a:cubicBezTo>
                  <a:cubicBezTo>
                    <a:pt x="79" y="58"/>
                    <a:pt x="79" y="58"/>
                    <a:pt x="79" y="58"/>
                  </a:cubicBezTo>
                  <a:cubicBezTo>
                    <a:pt x="91" y="58"/>
                    <a:pt x="91" y="58"/>
                    <a:pt x="91" y="58"/>
                  </a:cubicBezTo>
                  <a:cubicBezTo>
                    <a:pt x="93" y="56"/>
                    <a:pt x="93" y="56"/>
                    <a:pt x="93" y="56"/>
                  </a:cubicBezTo>
                  <a:cubicBezTo>
                    <a:pt x="94" y="40"/>
                    <a:pt x="94" y="40"/>
                    <a:pt x="94" y="40"/>
                  </a:cubicBezTo>
                  <a:cubicBezTo>
                    <a:pt x="94" y="40"/>
                    <a:pt x="93" y="40"/>
                    <a:pt x="92" y="40"/>
                  </a:cubicBezTo>
                  <a:cubicBezTo>
                    <a:pt x="90" y="41"/>
                    <a:pt x="87" y="41"/>
                    <a:pt x="85" y="41"/>
                  </a:cubicBezTo>
                  <a:cubicBezTo>
                    <a:pt x="82" y="41"/>
                    <a:pt x="82" y="43"/>
                    <a:pt x="81" y="43"/>
                  </a:cubicBezTo>
                  <a:cubicBezTo>
                    <a:pt x="79" y="42"/>
                    <a:pt x="80" y="38"/>
                    <a:pt x="81" y="36"/>
                  </a:cubicBezTo>
                  <a:cubicBezTo>
                    <a:pt x="81" y="35"/>
                    <a:pt x="79" y="31"/>
                    <a:pt x="77" y="30"/>
                  </a:cubicBezTo>
                  <a:cubicBezTo>
                    <a:pt x="75" y="29"/>
                    <a:pt x="79" y="20"/>
                    <a:pt x="78" y="19"/>
                  </a:cubicBezTo>
                  <a:cubicBezTo>
                    <a:pt x="77" y="18"/>
                    <a:pt x="76" y="15"/>
                    <a:pt x="76" y="12"/>
                  </a:cubicBezTo>
                  <a:cubicBezTo>
                    <a:pt x="76" y="10"/>
                    <a:pt x="75" y="11"/>
                    <a:pt x="71" y="11"/>
                  </a:cubicBezTo>
                  <a:cubicBezTo>
                    <a:pt x="67" y="11"/>
                    <a:pt x="67" y="9"/>
                    <a:pt x="67" y="9"/>
                  </a:cubicBezTo>
                  <a:cubicBezTo>
                    <a:pt x="67" y="9"/>
                    <a:pt x="63" y="8"/>
                    <a:pt x="61" y="9"/>
                  </a:cubicBezTo>
                  <a:cubicBezTo>
                    <a:pt x="59" y="10"/>
                    <a:pt x="59" y="17"/>
                    <a:pt x="58" y="16"/>
                  </a:cubicBezTo>
                  <a:cubicBezTo>
                    <a:pt x="56" y="16"/>
                    <a:pt x="52" y="17"/>
                    <a:pt x="48" y="18"/>
                  </a:cubicBezTo>
                  <a:cubicBezTo>
                    <a:pt x="45" y="19"/>
                    <a:pt x="43" y="17"/>
                    <a:pt x="41" y="13"/>
                  </a:cubicBezTo>
                  <a:cubicBezTo>
                    <a:pt x="40" y="9"/>
                    <a:pt x="38" y="10"/>
                    <a:pt x="38" y="7"/>
                  </a:cubicBezTo>
                  <a:cubicBezTo>
                    <a:pt x="39" y="4"/>
                    <a:pt x="37" y="0"/>
                    <a:pt x="37" y="0"/>
                  </a:cubicBezTo>
                  <a:cubicBezTo>
                    <a:pt x="37" y="0"/>
                    <a:pt x="13" y="0"/>
                    <a:pt x="11" y="0"/>
                  </a:cubicBezTo>
                  <a:cubicBezTo>
                    <a:pt x="10" y="0"/>
                    <a:pt x="8" y="1"/>
                    <a:pt x="6" y="3"/>
                  </a:cubicBezTo>
                  <a:cubicBezTo>
                    <a:pt x="8" y="8"/>
                    <a:pt x="12" y="17"/>
                    <a:pt x="13" y="19"/>
                  </a:cubicBezTo>
                  <a:cubicBezTo>
                    <a:pt x="14" y="22"/>
                    <a:pt x="12" y="24"/>
                    <a:pt x="12" y="28"/>
                  </a:cubicBezTo>
                  <a:cubicBezTo>
                    <a:pt x="12" y="32"/>
                    <a:pt x="16" y="40"/>
                    <a:pt x="17" y="45"/>
                  </a:cubicBezTo>
                  <a:cubicBezTo>
                    <a:pt x="17" y="50"/>
                    <a:pt x="14" y="53"/>
                    <a:pt x="11" y="56"/>
                  </a:cubicBezTo>
                  <a:cubicBezTo>
                    <a:pt x="8" y="60"/>
                    <a:pt x="5" y="67"/>
                    <a:pt x="5" y="72"/>
                  </a:cubicBezTo>
                  <a:cubicBezTo>
                    <a:pt x="5" y="76"/>
                    <a:pt x="1" y="81"/>
                    <a:pt x="1" y="83"/>
                  </a:cubicBezTo>
                  <a:cubicBezTo>
                    <a:pt x="1" y="85"/>
                    <a:pt x="1" y="91"/>
                    <a:pt x="0" y="94"/>
                  </a:cubicBezTo>
                  <a:cubicBezTo>
                    <a:pt x="0" y="94"/>
                    <a:pt x="0" y="94"/>
                    <a:pt x="0" y="94"/>
                  </a:cubicBezTo>
                  <a:cubicBezTo>
                    <a:pt x="3" y="94"/>
                    <a:pt x="3" y="94"/>
                    <a:pt x="3" y="94"/>
                  </a:cubicBezTo>
                  <a:cubicBezTo>
                    <a:pt x="3" y="94"/>
                    <a:pt x="4" y="91"/>
                    <a:pt x="6" y="9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 name="Freeform 11"/>
            <p:cNvSpPr>
              <a:spLocks/>
            </p:cNvSpPr>
            <p:nvPr/>
          </p:nvSpPr>
          <p:spPr bwMode="auto">
            <a:xfrm>
              <a:off x="9289500" y="6286046"/>
              <a:ext cx="319088" cy="280988"/>
            </a:xfrm>
            <a:custGeom>
              <a:avLst/>
              <a:gdLst>
                <a:gd name="T0" fmla="*/ 71 w 92"/>
                <a:gd name="T1" fmla="*/ 3 h 81"/>
                <a:gd name="T2" fmla="*/ 65 w 92"/>
                <a:gd name="T3" fmla="*/ 0 h 81"/>
                <a:gd name="T4" fmla="*/ 55 w 92"/>
                <a:gd name="T5" fmla="*/ 1 h 81"/>
                <a:gd name="T6" fmla="*/ 53 w 92"/>
                <a:gd name="T7" fmla="*/ 6 h 81"/>
                <a:gd name="T8" fmla="*/ 52 w 92"/>
                <a:gd name="T9" fmla="*/ 11 h 81"/>
                <a:gd name="T10" fmla="*/ 52 w 92"/>
                <a:gd name="T11" fmla="*/ 20 h 81"/>
                <a:gd name="T12" fmla="*/ 50 w 92"/>
                <a:gd name="T13" fmla="*/ 27 h 81"/>
                <a:gd name="T14" fmla="*/ 55 w 92"/>
                <a:gd name="T15" fmla="*/ 33 h 81"/>
                <a:gd name="T16" fmla="*/ 61 w 92"/>
                <a:gd name="T17" fmla="*/ 32 h 81"/>
                <a:gd name="T18" fmla="*/ 62 w 92"/>
                <a:gd name="T19" fmla="*/ 37 h 81"/>
                <a:gd name="T20" fmla="*/ 60 w 92"/>
                <a:gd name="T21" fmla="*/ 41 h 81"/>
                <a:gd name="T22" fmla="*/ 55 w 92"/>
                <a:gd name="T23" fmla="*/ 41 h 81"/>
                <a:gd name="T24" fmla="*/ 52 w 92"/>
                <a:gd name="T25" fmla="*/ 34 h 81"/>
                <a:gd name="T26" fmla="*/ 45 w 92"/>
                <a:gd name="T27" fmla="*/ 33 h 81"/>
                <a:gd name="T28" fmla="*/ 41 w 92"/>
                <a:gd name="T29" fmla="*/ 28 h 81"/>
                <a:gd name="T30" fmla="*/ 38 w 92"/>
                <a:gd name="T31" fmla="*/ 30 h 81"/>
                <a:gd name="T32" fmla="*/ 35 w 92"/>
                <a:gd name="T33" fmla="*/ 31 h 81"/>
                <a:gd name="T34" fmla="*/ 28 w 92"/>
                <a:gd name="T35" fmla="*/ 28 h 81"/>
                <a:gd name="T36" fmla="*/ 26 w 92"/>
                <a:gd name="T37" fmla="*/ 25 h 81"/>
                <a:gd name="T38" fmla="*/ 21 w 92"/>
                <a:gd name="T39" fmla="*/ 25 h 81"/>
                <a:gd name="T40" fmla="*/ 18 w 92"/>
                <a:gd name="T41" fmla="*/ 23 h 81"/>
                <a:gd name="T42" fmla="*/ 16 w 92"/>
                <a:gd name="T43" fmla="*/ 21 h 81"/>
                <a:gd name="T44" fmla="*/ 15 w 92"/>
                <a:gd name="T45" fmla="*/ 37 h 81"/>
                <a:gd name="T46" fmla="*/ 13 w 92"/>
                <a:gd name="T47" fmla="*/ 39 h 81"/>
                <a:gd name="T48" fmla="*/ 1 w 92"/>
                <a:gd name="T49" fmla="*/ 39 h 81"/>
                <a:gd name="T50" fmla="*/ 0 w 92"/>
                <a:gd name="T51" fmla="*/ 65 h 81"/>
                <a:gd name="T52" fmla="*/ 9 w 92"/>
                <a:gd name="T53" fmla="*/ 78 h 81"/>
                <a:gd name="T54" fmla="*/ 24 w 92"/>
                <a:gd name="T55" fmla="*/ 77 h 81"/>
                <a:gd name="T56" fmla="*/ 24 w 92"/>
                <a:gd name="T57" fmla="*/ 79 h 81"/>
                <a:gd name="T58" fmla="*/ 28 w 92"/>
                <a:gd name="T59" fmla="*/ 79 h 81"/>
                <a:gd name="T60" fmla="*/ 39 w 92"/>
                <a:gd name="T61" fmla="*/ 80 h 81"/>
                <a:gd name="T62" fmla="*/ 47 w 92"/>
                <a:gd name="T63" fmla="*/ 71 h 81"/>
                <a:gd name="T64" fmla="*/ 54 w 92"/>
                <a:gd name="T65" fmla="*/ 65 h 81"/>
                <a:gd name="T66" fmla="*/ 59 w 92"/>
                <a:gd name="T67" fmla="*/ 61 h 81"/>
                <a:gd name="T68" fmla="*/ 66 w 92"/>
                <a:gd name="T69" fmla="*/ 61 h 81"/>
                <a:gd name="T70" fmla="*/ 66 w 92"/>
                <a:gd name="T71" fmla="*/ 61 h 81"/>
                <a:gd name="T72" fmla="*/ 65 w 92"/>
                <a:gd name="T73" fmla="*/ 55 h 81"/>
                <a:gd name="T74" fmla="*/ 87 w 92"/>
                <a:gd name="T75" fmla="*/ 47 h 81"/>
                <a:gd name="T76" fmla="*/ 85 w 92"/>
                <a:gd name="T77" fmla="*/ 44 h 81"/>
                <a:gd name="T78" fmla="*/ 87 w 92"/>
                <a:gd name="T79" fmla="*/ 36 h 81"/>
                <a:gd name="T80" fmla="*/ 90 w 92"/>
                <a:gd name="T81" fmla="*/ 34 h 81"/>
                <a:gd name="T82" fmla="*/ 89 w 92"/>
                <a:gd name="T83" fmla="*/ 21 h 81"/>
                <a:gd name="T84" fmla="*/ 92 w 92"/>
                <a:gd name="T85" fmla="*/ 19 h 81"/>
                <a:gd name="T86" fmla="*/ 89 w 92"/>
                <a:gd name="T87" fmla="*/ 10 h 81"/>
                <a:gd name="T88" fmla="*/ 78 w 92"/>
                <a:gd name="T89" fmla="*/ 6 h 81"/>
                <a:gd name="T90" fmla="*/ 71 w 92"/>
                <a:gd name="T91" fmla="*/ 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2" h="81">
                  <a:moveTo>
                    <a:pt x="71" y="3"/>
                  </a:moveTo>
                  <a:cubicBezTo>
                    <a:pt x="70" y="3"/>
                    <a:pt x="67" y="1"/>
                    <a:pt x="65" y="0"/>
                  </a:cubicBezTo>
                  <a:cubicBezTo>
                    <a:pt x="64" y="1"/>
                    <a:pt x="58" y="1"/>
                    <a:pt x="55" y="1"/>
                  </a:cubicBezTo>
                  <a:cubicBezTo>
                    <a:pt x="53" y="1"/>
                    <a:pt x="55" y="5"/>
                    <a:pt x="53" y="6"/>
                  </a:cubicBezTo>
                  <a:cubicBezTo>
                    <a:pt x="52" y="8"/>
                    <a:pt x="51" y="10"/>
                    <a:pt x="52" y="11"/>
                  </a:cubicBezTo>
                  <a:cubicBezTo>
                    <a:pt x="54" y="11"/>
                    <a:pt x="52" y="17"/>
                    <a:pt x="52" y="20"/>
                  </a:cubicBezTo>
                  <a:cubicBezTo>
                    <a:pt x="52" y="22"/>
                    <a:pt x="49" y="26"/>
                    <a:pt x="50" y="27"/>
                  </a:cubicBezTo>
                  <a:cubicBezTo>
                    <a:pt x="51" y="28"/>
                    <a:pt x="53" y="33"/>
                    <a:pt x="55" y="33"/>
                  </a:cubicBezTo>
                  <a:cubicBezTo>
                    <a:pt x="58" y="34"/>
                    <a:pt x="60" y="32"/>
                    <a:pt x="61" y="32"/>
                  </a:cubicBezTo>
                  <a:cubicBezTo>
                    <a:pt x="62" y="32"/>
                    <a:pt x="62" y="35"/>
                    <a:pt x="62" y="37"/>
                  </a:cubicBezTo>
                  <a:cubicBezTo>
                    <a:pt x="62" y="40"/>
                    <a:pt x="60" y="41"/>
                    <a:pt x="60" y="41"/>
                  </a:cubicBezTo>
                  <a:cubicBezTo>
                    <a:pt x="60" y="41"/>
                    <a:pt x="57" y="42"/>
                    <a:pt x="55" y="41"/>
                  </a:cubicBezTo>
                  <a:cubicBezTo>
                    <a:pt x="53" y="40"/>
                    <a:pt x="52" y="36"/>
                    <a:pt x="52" y="34"/>
                  </a:cubicBezTo>
                  <a:cubicBezTo>
                    <a:pt x="52" y="33"/>
                    <a:pt x="47" y="33"/>
                    <a:pt x="45" y="33"/>
                  </a:cubicBezTo>
                  <a:cubicBezTo>
                    <a:pt x="44" y="33"/>
                    <a:pt x="42" y="30"/>
                    <a:pt x="41" y="28"/>
                  </a:cubicBezTo>
                  <a:cubicBezTo>
                    <a:pt x="40" y="27"/>
                    <a:pt x="38" y="28"/>
                    <a:pt x="38" y="30"/>
                  </a:cubicBezTo>
                  <a:cubicBezTo>
                    <a:pt x="38" y="31"/>
                    <a:pt x="37" y="31"/>
                    <a:pt x="35" y="31"/>
                  </a:cubicBezTo>
                  <a:cubicBezTo>
                    <a:pt x="33" y="31"/>
                    <a:pt x="29" y="28"/>
                    <a:pt x="28" y="28"/>
                  </a:cubicBezTo>
                  <a:cubicBezTo>
                    <a:pt x="27" y="29"/>
                    <a:pt x="25" y="26"/>
                    <a:pt x="26" y="25"/>
                  </a:cubicBezTo>
                  <a:cubicBezTo>
                    <a:pt x="26" y="23"/>
                    <a:pt x="22" y="24"/>
                    <a:pt x="21" y="25"/>
                  </a:cubicBezTo>
                  <a:cubicBezTo>
                    <a:pt x="19" y="26"/>
                    <a:pt x="18" y="23"/>
                    <a:pt x="18" y="23"/>
                  </a:cubicBezTo>
                  <a:cubicBezTo>
                    <a:pt x="18" y="23"/>
                    <a:pt x="18" y="22"/>
                    <a:pt x="16" y="21"/>
                  </a:cubicBezTo>
                  <a:cubicBezTo>
                    <a:pt x="15" y="37"/>
                    <a:pt x="15" y="37"/>
                    <a:pt x="15" y="37"/>
                  </a:cubicBezTo>
                  <a:cubicBezTo>
                    <a:pt x="13" y="39"/>
                    <a:pt x="13" y="39"/>
                    <a:pt x="13" y="39"/>
                  </a:cubicBezTo>
                  <a:cubicBezTo>
                    <a:pt x="1" y="39"/>
                    <a:pt x="1" y="39"/>
                    <a:pt x="1" y="39"/>
                  </a:cubicBezTo>
                  <a:cubicBezTo>
                    <a:pt x="0" y="65"/>
                    <a:pt x="0" y="65"/>
                    <a:pt x="0" y="65"/>
                  </a:cubicBezTo>
                  <a:cubicBezTo>
                    <a:pt x="9" y="78"/>
                    <a:pt x="9" y="78"/>
                    <a:pt x="9" y="78"/>
                  </a:cubicBezTo>
                  <a:cubicBezTo>
                    <a:pt x="14" y="77"/>
                    <a:pt x="24" y="76"/>
                    <a:pt x="24" y="77"/>
                  </a:cubicBezTo>
                  <a:cubicBezTo>
                    <a:pt x="24" y="78"/>
                    <a:pt x="24" y="78"/>
                    <a:pt x="24" y="79"/>
                  </a:cubicBezTo>
                  <a:cubicBezTo>
                    <a:pt x="26" y="79"/>
                    <a:pt x="28" y="78"/>
                    <a:pt x="28" y="79"/>
                  </a:cubicBezTo>
                  <a:cubicBezTo>
                    <a:pt x="30" y="79"/>
                    <a:pt x="37" y="81"/>
                    <a:pt x="39" y="80"/>
                  </a:cubicBezTo>
                  <a:cubicBezTo>
                    <a:pt x="40" y="79"/>
                    <a:pt x="44" y="72"/>
                    <a:pt x="47" y="71"/>
                  </a:cubicBezTo>
                  <a:cubicBezTo>
                    <a:pt x="50" y="70"/>
                    <a:pt x="54" y="67"/>
                    <a:pt x="54" y="65"/>
                  </a:cubicBezTo>
                  <a:cubicBezTo>
                    <a:pt x="54" y="64"/>
                    <a:pt x="54" y="63"/>
                    <a:pt x="59" y="61"/>
                  </a:cubicBezTo>
                  <a:cubicBezTo>
                    <a:pt x="66" y="61"/>
                    <a:pt x="66" y="61"/>
                    <a:pt x="66" y="61"/>
                  </a:cubicBezTo>
                  <a:cubicBezTo>
                    <a:pt x="66" y="61"/>
                    <a:pt x="66" y="61"/>
                    <a:pt x="66" y="61"/>
                  </a:cubicBezTo>
                  <a:cubicBezTo>
                    <a:pt x="65" y="55"/>
                    <a:pt x="65" y="55"/>
                    <a:pt x="65" y="55"/>
                  </a:cubicBezTo>
                  <a:cubicBezTo>
                    <a:pt x="65" y="55"/>
                    <a:pt x="86" y="47"/>
                    <a:pt x="87" y="47"/>
                  </a:cubicBezTo>
                  <a:cubicBezTo>
                    <a:pt x="86" y="45"/>
                    <a:pt x="85" y="44"/>
                    <a:pt x="85" y="44"/>
                  </a:cubicBezTo>
                  <a:cubicBezTo>
                    <a:pt x="86" y="43"/>
                    <a:pt x="87" y="37"/>
                    <a:pt x="87" y="36"/>
                  </a:cubicBezTo>
                  <a:cubicBezTo>
                    <a:pt x="87" y="34"/>
                    <a:pt x="92" y="35"/>
                    <a:pt x="90" y="34"/>
                  </a:cubicBezTo>
                  <a:cubicBezTo>
                    <a:pt x="88" y="32"/>
                    <a:pt x="89" y="23"/>
                    <a:pt x="89" y="21"/>
                  </a:cubicBezTo>
                  <a:cubicBezTo>
                    <a:pt x="90" y="19"/>
                    <a:pt x="92" y="21"/>
                    <a:pt x="92" y="19"/>
                  </a:cubicBezTo>
                  <a:cubicBezTo>
                    <a:pt x="92" y="17"/>
                    <a:pt x="90" y="12"/>
                    <a:pt x="89" y="10"/>
                  </a:cubicBezTo>
                  <a:cubicBezTo>
                    <a:pt x="88" y="9"/>
                    <a:pt x="80" y="6"/>
                    <a:pt x="78" y="6"/>
                  </a:cubicBezTo>
                  <a:cubicBezTo>
                    <a:pt x="76" y="5"/>
                    <a:pt x="73" y="3"/>
                    <a:pt x="71"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 name="Freeform 12"/>
            <p:cNvSpPr>
              <a:spLocks/>
            </p:cNvSpPr>
            <p:nvPr/>
          </p:nvSpPr>
          <p:spPr bwMode="auto">
            <a:xfrm>
              <a:off x="9480000" y="6084434"/>
              <a:ext cx="55563" cy="49213"/>
            </a:xfrm>
            <a:custGeom>
              <a:avLst/>
              <a:gdLst>
                <a:gd name="T0" fmla="*/ 13 w 16"/>
                <a:gd name="T1" fmla="*/ 0 h 14"/>
                <a:gd name="T2" fmla="*/ 8 w 16"/>
                <a:gd name="T3" fmla="*/ 1 h 14"/>
                <a:gd name="T4" fmla="*/ 4 w 16"/>
                <a:gd name="T5" fmla="*/ 2 h 14"/>
                <a:gd name="T6" fmla="*/ 3 w 16"/>
                <a:gd name="T7" fmla="*/ 3 h 14"/>
                <a:gd name="T8" fmla="*/ 2 w 16"/>
                <a:gd name="T9" fmla="*/ 8 h 14"/>
                <a:gd name="T10" fmla="*/ 0 w 16"/>
                <a:gd name="T11" fmla="*/ 10 h 14"/>
                <a:gd name="T12" fmla="*/ 1 w 16"/>
                <a:gd name="T13" fmla="*/ 12 h 14"/>
                <a:gd name="T14" fmla="*/ 4 w 16"/>
                <a:gd name="T15" fmla="*/ 13 h 14"/>
                <a:gd name="T16" fmla="*/ 8 w 16"/>
                <a:gd name="T17" fmla="*/ 10 h 14"/>
                <a:gd name="T18" fmla="*/ 15 w 16"/>
                <a:gd name="T19" fmla="*/ 9 h 14"/>
                <a:gd name="T20" fmla="*/ 14 w 16"/>
                <a:gd name="T21" fmla="*/ 3 h 14"/>
                <a:gd name="T22" fmla="*/ 13 w 16"/>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4">
                  <a:moveTo>
                    <a:pt x="13" y="0"/>
                  </a:moveTo>
                  <a:cubicBezTo>
                    <a:pt x="11" y="0"/>
                    <a:pt x="9" y="1"/>
                    <a:pt x="8" y="1"/>
                  </a:cubicBezTo>
                  <a:cubicBezTo>
                    <a:pt x="7" y="2"/>
                    <a:pt x="6" y="2"/>
                    <a:pt x="4" y="2"/>
                  </a:cubicBezTo>
                  <a:cubicBezTo>
                    <a:pt x="4" y="2"/>
                    <a:pt x="4" y="3"/>
                    <a:pt x="3" y="3"/>
                  </a:cubicBezTo>
                  <a:cubicBezTo>
                    <a:pt x="1" y="3"/>
                    <a:pt x="2" y="8"/>
                    <a:pt x="2" y="8"/>
                  </a:cubicBezTo>
                  <a:cubicBezTo>
                    <a:pt x="2" y="8"/>
                    <a:pt x="0" y="8"/>
                    <a:pt x="0" y="10"/>
                  </a:cubicBezTo>
                  <a:cubicBezTo>
                    <a:pt x="0" y="12"/>
                    <a:pt x="1" y="12"/>
                    <a:pt x="1" y="12"/>
                  </a:cubicBezTo>
                  <a:cubicBezTo>
                    <a:pt x="2" y="13"/>
                    <a:pt x="3" y="13"/>
                    <a:pt x="4" y="13"/>
                  </a:cubicBezTo>
                  <a:cubicBezTo>
                    <a:pt x="9" y="14"/>
                    <a:pt x="8" y="10"/>
                    <a:pt x="8" y="10"/>
                  </a:cubicBezTo>
                  <a:cubicBezTo>
                    <a:pt x="8" y="10"/>
                    <a:pt x="15" y="11"/>
                    <a:pt x="15" y="9"/>
                  </a:cubicBezTo>
                  <a:cubicBezTo>
                    <a:pt x="16" y="7"/>
                    <a:pt x="14" y="3"/>
                    <a:pt x="14" y="3"/>
                  </a:cubicBezTo>
                  <a:lnTo>
                    <a:pt x="13" y="0"/>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 name="Freeform 13"/>
            <p:cNvSpPr>
              <a:spLocks/>
            </p:cNvSpPr>
            <p:nvPr/>
          </p:nvSpPr>
          <p:spPr bwMode="auto">
            <a:xfrm>
              <a:off x="9816550" y="5709784"/>
              <a:ext cx="288925" cy="388938"/>
            </a:xfrm>
            <a:custGeom>
              <a:avLst/>
              <a:gdLst>
                <a:gd name="T0" fmla="*/ 19 w 83"/>
                <a:gd name="T1" fmla="*/ 21 h 112"/>
                <a:gd name="T2" fmla="*/ 24 w 83"/>
                <a:gd name="T3" fmla="*/ 26 h 112"/>
                <a:gd name="T4" fmla="*/ 41 w 83"/>
                <a:gd name="T5" fmla="*/ 31 h 112"/>
                <a:gd name="T6" fmla="*/ 52 w 83"/>
                <a:gd name="T7" fmla="*/ 34 h 112"/>
                <a:gd name="T8" fmla="*/ 55 w 83"/>
                <a:gd name="T9" fmla="*/ 36 h 112"/>
                <a:gd name="T10" fmla="*/ 33 w 83"/>
                <a:gd name="T11" fmla="*/ 57 h 112"/>
                <a:gd name="T12" fmla="*/ 24 w 83"/>
                <a:gd name="T13" fmla="*/ 59 h 112"/>
                <a:gd name="T14" fmla="*/ 14 w 83"/>
                <a:gd name="T15" fmla="*/ 64 h 112"/>
                <a:gd name="T16" fmla="*/ 7 w 83"/>
                <a:gd name="T17" fmla="*/ 65 h 112"/>
                <a:gd name="T18" fmla="*/ 3 w 83"/>
                <a:gd name="T19" fmla="*/ 71 h 112"/>
                <a:gd name="T20" fmla="*/ 0 w 83"/>
                <a:gd name="T21" fmla="*/ 77 h 112"/>
                <a:gd name="T22" fmla="*/ 0 w 83"/>
                <a:gd name="T23" fmla="*/ 106 h 112"/>
                <a:gd name="T24" fmla="*/ 4 w 83"/>
                <a:gd name="T25" fmla="*/ 112 h 112"/>
                <a:gd name="T26" fmla="*/ 22 w 83"/>
                <a:gd name="T27" fmla="*/ 93 h 112"/>
                <a:gd name="T28" fmla="*/ 36 w 83"/>
                <a:gd name="T29" fmla="*/ 82 h 112"/>
                <a:gd name="T30" fmla="*/ 56 w 83"/>
                <a:gd name="T31" fmla="*/ 63 h 112"/>
                <a:gd name="T32" fmla="*/ 65 w 83"/>
                <a:gd name="T33" fmla="*/ 48 h 112"/>
                <a:gd name="T34" fmla="*/ 72 w 83"/>
                <a:gd name="T35" fmla="*/ 35 h 112"/>
                <a:gd name="T36" fmla="*/ 80 w 83"/>
                <a:gd name="T37" fmla="*/ 19 h 112"/>
                <a:gd name="T38" fmla="*/ 83 w 83"/>
                <a:gd name="T39" fmla="*/ 5 h 112"/>
                <a:gd name="T40" fmla="*/ 77 w 83"/>
                <a:gd name="T41" fmla="*/ 3 h 112"/>
                <a:gd name="T42" fmla="*/ 59 w 83"/>
                <a:gd name="T43" fmla="*/ 7 h 112"/>
                <a:gd name="T44" fmla="*/ 47 w 83"/>
                <a:gd name="T45" fmla="*/ 10 h 112"/>
                <a:gd name="T46" fmla="*/ 36 w 83"/>
                <a:gd name="T47" fmla="*/ 12 h 112"/>
                <a:gd name="T48" fmla="*/ 23 w 83"/>
                <a:gd name="T49" fmla="*/ 11 h 112"/>
                <a:gd name="T50" fmla="*/ 19 w 83"/>
                <a:gd name="T51" fmla="*/ 7 h 112"/>
                <a:gd name="T52" fmla="*/ 14 w 83"/>
                <a:gd name="T53" fmla="*/ 14 h 112"/>
                <a:gd name="T54" fmla="*/ 19 w 83"/>
                <a:gd name="T55" fmla="*/ 2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3" h="112">
                  <a:moveTo>
                    <a:pt x="19" y="21"/>
                  </a:moveTo>
                  <a:cubicBezTo>
                    <a:pt x="20" y="22"/>
                    <a:pt x="23" y="25"/>
                    <a:pt x="24" y="26"/>
                  </a:cubicBezTo>
                  <a:cubicBezTo>
                    <a:pt x="26" y="26"/>
                    <a:pt x="35" y="29"/>
                    <a:pt x="41" y="31"/>
                  </a:cubicBezTo>
                  <a:cubicBezTo>
                    <a:pt x="46" y="34"/>
                    <a:pt x="50" y="34"/>
                    <a:pt x="52" y="34"/>
                  </a:cubicBezTo>
                  <a:cubicBezTo>
                    <a:pt x="53" y="34"/>
                    <a:pt x="56" y="35"/>
                    <a:pt x="55" y="36"/>
                  </a:cubicBezTo>
                  <a:cubicBezTo>
                    <a:pt x="53" y="37"/>
                    <a:pt x="35" y="55"/>
                    <a:pt x="33" y="57"/>
                  </a:cubicBezTo>
                  <a:cubicBezTo>
                    <a:pt x="31" y="60"/>
                    <a:pt x="29" y="59"/>
                    <a:pt x="24" y="59"/>
                  </a:cubicBezTo>
                  <a:cubicBezTo>
                    <a:pt x="19" y="59"/>
                    <a:pt x="15" y="64"/>
                    <a:pt x="14" y="64"/>
                  </a:cubicBezTo>
                  <a:cubicBezTo>
                    <a:pt x="13" y="64"/>
                    <a:pt x="10" y="65"/>
                    <a:pt x="7" y="65"/>
                  </a:cubicBezTo>
                  <a:cubicBezTo>
                    <a:pt x="3" y="71"/>
                    <a:pt x="3" y="71"/>
                    <a:pt x="3"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4"/>
                    <a:pt x="36" y="82"/>
                  </a:cubicBezTo>
                  <a:cubicBezTo>
                    <a:pt x="40" y="80"/>
                    <a:pt x="49" y="71"/>
                    <a:pt x="56" y="63"/>
                  </a:cubicBezTo>
                  <a:cubicBezTo>
                    <a:pt x="60" y="57"/>
                    <a:pt x="65" y="52"/>
                    <a:pt x="65" y="48"/>
                  </a:cubicBezTo>
                  <a:cubicBezTo>
                    <a:pt x="66" y="44"/>
                    <a:pt x="70" y="39"/>
                    <a:pt x="72" y="35"/>
                  </a:cubicBezTo>
                  <a:cubicBezTo>
                    <a:pt x="75" y="32"/>
                    <a:pt x="80" y="22"/>
                    <a:pt x="80" y="19"/>
                  </a:cubicBezTo>
                  <a:cubicBezTo>
                    <a:pt x="80" y="17"/>
                    <a:pt x="82" y="10"/>
                    <a:pt x="83" y="5"/>
                  </a:cubicBezTo>
                  <a:cubicBezTo>
                    <a:pt x="83" y="0"/>
                    <a:pt x="79" y="0"/>
                    <a:pt x="77" y="3"/>
                  </a:cubicBezTo>
                  <a:cubicBezTo>
                    <a:pt x="76" y="5"/>
                    <a:pt x="66" y="7"/>
                    <a:pt x="59" y="7"/>
                  </a:cubicBezTo>
                  <a:cubicBezTo>
                    <a:pt x="53" y="8"/>
                    <a:pt x="49" y="8"/>
                    <a:pt x="47" y="10"/>
                  </a:cubicBezTo>
                  <a:cubicBezTo>
                    <a:pt x="44" y="13"/>
                    <a:pt x="38" y="10"/>
                    <a:pt x="36" y="12"/>
                  </a:cubicBezTo>
                  <a:cubicBezTo>
                    <a:pt x="34" y="15"/>
                    <a:pt x="25" y="17"/>
                    <a:pt x="23" y="11"/>
                  </a:cubicBezTo>
                  <a:cubicBezTo>
                    <a:pt x="22" y="9"/>
                    <a:pt x="20" y="8"/>
                    <a:pt x="19" y="7"/>
                  </a:cubicBezTo>
                  <a:cubicBezTo>
                    <a:pt x="16" y="9"/>
                    <a:pt x="14" y="13"/>
                    <a:pt x="14" y="14"/>
                  </a:cubicBezTo>
                  <a:cubicBezTo>
                    <a:pt x="15" y="15"/>
                    <a:pt x="18" y="20"/>
                    <a:pt x="1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 name="Freeform 14"/>
            <p:cNvSpPr>
              <a:spLocks/>
            </p:cNvSpPr>
            <p:nvPr/>
          </p:nvSpPr>
          <p:spPr bwMode="auto">
            <a:xfrm>
              <a:off x="8324300" y="4996996"/>
              <a:ext cx="336550" cy="268288"/>
            </a:xfrm>
            <a:custGeom>
              <a:avLst/>
              <a:gdLst>
                <a:gd name="T0" fmla="*/ 36 w 97"/>
                <a:gd name="T1" fmla="*/ 77 h 77"/>
                <a:gd name="T2" fmla="*/ 35 w 97"/>
                <a:gd name="T3" fmla="*/ 66 h 77"/>
                <a:gd name="T4" fmla="*/ 48 w 97"/>
                <a:gd name="T5" fmla="*/ 58 h 77"/>
                <a:gd name="T6" fmla="*/ 54 w 97"/>
                <a:gd name="T7" fmla="*/ 56 h 77"/>
                <a:gd name="T8" fmla="*/ 61 w 97"/>
                <a:gd name="T9" fmla="*/ 55 h 77"/>
                <a:gd name="T10" fmla="*/ 65 w 97"/>
                <a:gd name="T11" fmla="*/ 50 h 77"/>
                <a:gd name="T12" fmla="*/ 71 w 97"/>
                <a:gd name="T13" fmla="*/ 48 h 77"/>
                <a:gd name="T14" fmla="*/ 75 w 97"/>
                <a:gd name="T15" fmla="*/ 45 h 77"/>
                <a:gd name="T16" fmla="*/ 76 w 97"/>
                <a:gd name="T17" fmla="*/ 40 h 77"/>
                <a:gd name="T18" fmla="*/ 78 w 97"/>
                <a:gd name="T19" fmla="*/ 38 h 77"/>
                <a:gd name="T20" fmla="*/ 83 w 97"/>
                <a:gd name="T21" fmla="*/ 36 h 77"/>
                <a:gd name="T22" fmla="*/ 95 w 97"/>
                <a:gd name="T23" fmla="*/ 35 h 77"/>
                <a:gd name="T24" fmla="*/ 97 w 97"/>
                <a:gd name="T25" fmla="*/ 32 h 77"/>
                <a:gd name="T26" fmla="*/ 93 w 97"/>
                <a:gd name="T27" fmla="*/ 26 h 77"/>
                <a:gd name="T28" fmla="*/ 93 w 97"/>
                <a:gd name="T29" fmla="*/ 19 h 77"/>
                <a:gd name="T30" fmla="*/ 91 w 97"/>
                <a:gd name="T31" fmla="*/ 11 h 77"/>
                <a:gd name="T32" fmla="*/ 89 w 97"/>
                <a:gd name="T33" fmla="*/ 8 h 77"/>
                <a:gd name="T34" fmla="*/ 80 w 97"/>
                <a:gd name="T35" fmla="*/ 6 h 77"/>
                <a:gd name="T36" fmla="*/ 66 w 97"/>
                <a:gd name="T37" fmla="*/ 5 h 77"/>
                <a:gd name="T38" fmla="*/ 59 w 97"/>
                <a:gd name="T39" fmla="*/ 1 h 77"/>
                <a:gd name="T40" fmla="*/ 50 w 97"/>
                <a:gd name="T41" fmla="*/ 17 h 77"/>
                <a:gd name="T42" fmla="*/ 38 w 97"/>
                <a:gd name="T43" fmla="*/ 23 h 77"/>
                <a:gd name="T44" fmla="*/ 32 w 97"/>
                <a:gd name="T45" fmla="*/ 30 h 77"/>
                <a:gd name="T46" fmla="*/ 27 w 97"/>
                <a:gd name="T47" fmla="*/ 38 h 77"/>
                <a:gd name="T48" fmla="*/ 27 w 97"/>
                <a:gd name="T49" fmla="*/ 50 h 77"/>
                <a:gd name="T50" fmla="*/ 18 w 97"/>
                <a:gd name="T51" fmla="*/ 63 h 77"/>
                <a:gd name="T52" fmla="*/ 6 w 97"/>
                <a:gd name="T53" fmla="*/ 71 h 77"/>
                <a:gd name="T54" fmla="*/ 0 w 97"/>
                <a:gd name="T55" fmla="*/ 74 h 77"/>
                <a:gd name="T56" fmla="*/ 30 w 97"/>
                <a:gd name="T57" fmla="*/ 74 h 77"/>
                <a:gd name="T58" fmla="*/ 36 w 97"/>
                <a:gd name="T5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 h="77">
                  <a:moveTo>
                    <a:pt x="36" y="77"/>
                  </a:moveTo>
                  <a:cubicBezTo>
                    <a:pt x="36" y="72"/>
                    <a:pt x="35" y="67"/>
                    <a:pt x="35" y="66"/>
                  </a:cubicBezTo>
                  <a:cubicBezTo>
                    <a:pt x="36" y="65"/>
                    <a:pt x="46" y="59"/>
                    <a:pt x="48" y="58"/>
                  </a:cubicBezTo>
                  <a:cubicBezTo>
                    <a:pt x="50" y="57"/>
                    <a:pt x="54" y="58"/>
                    <a:pt x="54" y="56"/>
                  </a:cubicBezTo>
                  <a:cubicBezTo>
                    <a:pt x="54" y="54"/>
                    <a:pt x="58" y="55"/>
                    <a:pt x="61" y="55"/>
                  </a:cubicBezTo>
                  <a:cubicBezTo>
                    <a:pt x="63" y="54"/>
                    <a:pt x="65" y="52"/>
                    <a:pt x="65" y="50"/>
                  </a:cubicBezTo>
                  <a:cubicBezTo>
                    <a:pt x="65" y="48"/>
                    <a:pt x="69" y="48"/>
                    <a:pt x="71" y="48"/>
                  </a:cubicBezTo>
                  <a:cubicBezTo>
                    <a:pt x="73" y="48"/>
                    <a:pt x="73" y="45"/>
                    <a:pt x="75" y="45"/>
                  </a:cubicBezTo>
                  <a:cubicBezTo>
                    <a:pt x="76" y="45"/>
                    <a:pt x="75" y="43"/>
                    <a:pt x="76" y="40"/>
                  </a:cubicBezTo>
                  <a:cubicBezTo>
                    <a:pt x="76" y="38"/>
                    <a:pt x="76" y="38"/>
                    <a:pt x="78" y="38"/>
                  </a:cubicBezTo>
                  <a:cubicBezTo>
                    <a:pt x="81" y="38"/>
                    <a:pt x="83" y="37"/>
                    <a:pt x="83" y="36"/>
                  </a:cubicBezTo>
                  <a:cubicBezTo>
                    <a:pt x="83" y="34"/>
                    <a:pt x="93" y="35"/>
                    <a:pt x="95" y="35"/>
                  </a:cubicBezTo>
                  <a:cubicBezTo>
                    <a:pt x="96" y="35"/>
                    <a:pt x="97" y="33"/>
                    <a:pt x="97" y="32"/>
                  </a:cubicBezTo>
                  <a:cubicBezTo>
                    <a:pt x="96" y="31"/>
                    <a:pt x="95" y="27"/>
                    <a:pt x="93" y="26"/>
                  </a:cubicBezTo>
                  <a:cubicBezTo>
                    <a:pt x="92" y="26"/>
                    <a:pt x="93" y="22"/>
                    <a:pt x="93" y="19"/>
                  </a:cubicBezTo>
                  <a:cubicBezTo>
                    <a:pt x="93" y="16"/>
                    <a:pt x="92" y="13"/>
                    <a:pt x="91" y="11"/>
                  </a:cubicBezTo>
                  <a:cubicBezTo>
                    <a:pt x="90" y="10"/>
                    <a:pt x="90" y="9"/>
                    <a:pt x="89" y="8"/>
                  </a:cubicBezTo>
                  <a:cubicBezTo>
                    <a:pt x="86" y="8"/>
                    <a:pt x="83" y="6"/>
                    <a:pt x="80" y="6"/>
                  </a:cubicBezTo>
                  <a:cubicBezTo>
                    <a:pt x="76" y="6"/>
                    <a:pt x="69" y="8"/>
                    <a:pt x="66" y="5"/>
                  </a:cubicBezTo>
                  <a:cubicBezTo>
                    <a:pt x="63" y="1"/>
                    <a:pt x="61" y="0"/>
                    <a:pt x="59" y="1"/>
                  </a:cubicBezTo>
                  <a:cubicBezTo>
                    <a:pt x="56" y="2"/>
                    <a:pt x="52" y="14"/>
                    <a:pt x="50" y="17"/>
                  </a:cubicBezTo>
                  <a:cubicBezTo>
                    <a:pt x="48" y="21"/>
                    <a:pt x="41" y="23"/>
                    <a:pt x="38" y="23"/>
                  </a:cubicBezTo>
                  <a:cubicBezTo>
                    <a:pt x="34" y="23"/>
                    <a:pt x="34" y="28"/>
                    <a:pt x="32" y="30"/>
                  </a:cubicBezTo>
                  <a:cubicBezTo>
                    <a:pt x="29" y="32"/>
                    <a:pt x="30" y="35"/>
                    <a:pt x="27" y="38"/>
                  </a:cubicBezTo>
                  <a:cubicBezTo>
                    <a:pt x="24" y="40"/>
                    <a:pt x="26" y="47"/>
                    <a:pt x="27" y="50"/>
                  </a:cubicBezTo>
                  <a:cubicBezTo>
                    <a:pt x="29" y="53"/>
                    <a:pt x="22" y="61"/>
                    <a:pt x="18" y="63"/>
                  </a:cubicBezTo>
                  <a:cubicBezTo>
                    <a:pt x="14" y="66"/>
                    <a:pt x="12" y="70"/>
                    <a:pt x="6" y="71"/>
                  </a:cubicBezTo>
                  <a:cubicBezTo>
                    <a:pt x="3" y="72"/>
                    <a:pt x="1" y="73"/>
                    <a:pt x="0" y="74"/>
                  </a:cubicBezTo>
                  <a:cubicBezTo>
                    <a:pt x="10" y="74"/>
                    <a:pt x="25" y="74"/>
                    <a:pt x="30" y="74"/>
                  </a:cubicBezTo>
                  <a:cubicBezTo>
                    <a:pt x="36" y="74"/>
                    <a:pt x="35" y="75"/>
                    <a:pt x="36" y="7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 name="Freeform 15"/>
            <p:cNvSpPr>
              <a:spLocks/>
            </p:cNvSpPr>
            <p:nvPr/>
          </p:nvSpPr>
          <p:spPr bwMode="auto">
            <a:xfrm>
              <a:off x="8897388" y="4949371"/>
              <a:ext cx="117475" cy="225425"/>
            </a:xfrm>
            <a:custGeom>
              <a:avLst/>
              <a:gdLst>
                <a:gd name="T0" fmla="*/ 9 w 34"/>
                <a:gd name="T1" fmla="*/ 17 h 65"/>
                <a:gd name="T2" fmla="*/ 7 w 34"/>
                <a:gd name="T3" fmla="*/ 25 h 65"/>
                <a:gd name="T4" fmla="*/ 2 w 34"/>
                <a:gd name="T5" fmla="*/ 31 h 65"/>
                <a:gd name="T6" fmla="*/ 5 w 34"/>
                <a:gd name="T7" fmla="*/ 39 h 65"/>
                <a:gd name="T8" fmla="*/ 8 w 34"/>
                <a:gd name="T9" fmla="*/ 44 h 65"/>
                <a:gd name="T10" fmla="*/ 15 w 34"/>
                <a:gd name="T11" fmla="*/ 49 h 65"/>
                <a:gd name="T12" fmla="*/ 18 w 34"/>
                <a:gd name="T13" fmla="*/ 63 h 65"/>
                <a:gd name="T14" fmla="*/ 19 w 34"/>
                <a:gd name="T15" fmla="*/ 65 h 65"/>
                <a:gd name="T16" fmla="*/ 22 w 34"/>
                <a:gd name="T17" fmla="*/ 63 h 65"/>
                <a:gd name="T18" fmla="*/ 24 w 34"/>
                <a:gd name="T19" fmla="*/ 56 h 65"/>
                <a:gd name="T20" fmla="*/ 25 w 34"/>
                <a:gd name="T21" fmla="*/ 53 h 65"/>
                <a:gd name="T22" fmla="*/ 31 w 34"/>
                <a:gd name="T23" fmla="*/ 47 h 65"/>
                <a:gd name="T24" fmla="*/ 34 w 34"/>
                <a:gd name="T25" fmla="*/ 44 h 65"/>
                <a:gd name="T26" fmla="*/ 34 w 34"/>
                <a:gd name="T27" fmla="*/ 40 h 65"/>
                <a:gd name="T28" fmla="*/ 31 w 34"/>
                <a:gd name="T29" fmla="*/ 37 h 65"/>
                <a:gd name="T30" fmla="*/ 28 w 34"/>
                <a:gd name="T31" fmla="*/ 34 h 65"/>
                <a:gd name="T32" fmla="*/ 22 w 34"/>
                <a:gd name="T33" fmla="*/ 31 h 65"/>
                <a:gd name="T34" fmla="*/ 28 w 34"/>
                <a:gd name="T35" fmla="*/ 26 h 65"/>
                <a:gd name="T36" fmla="*/ 28 w 34"/>
                <a:gd name="T37" fmla="*/ 15 h 65"/>
                <a:gd name="T38" fmla="*/ 30 w 34"/>
                <a:gd name="T39" fmla="*/ 8 h 65"/>
                <a:gd name="T40" fmla="*/ 29 w 34"/>
                <a:gd name="T41" fmla="*/ 5 h 65"/>
                <a:gd name="T42" fmla="*/ 25 w 34"/>
                <a:gd name="T43" fmla="*/ 4 h 65"/>
                <a:gd name="T44" fmla="*/ 14 w 34"/>
                <a:gd name="T45" fmla="*/ 3 h 65"/>
                <a:gd name="T46" fmla="*/ 9 w 34"/>
                <a:gd name="T47" fmla="*/ 4 h 65"/>
                <a:gd name="T48" fmla="*/ 9 w 34"/>
                <a:gd name="T49" fmla="*/ 1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65">
                  <a:moveTo>
                    <a:pt x="9" y="17"/>
                  </a:moveTo>
                  <a:cubicBezTo>
                    <a:pt x="11" y="20"/>
                    <a:pt x="9" y="24"/>
                    <a:pt x="7" y="25"/>
                  </a:cubicBezTo>
                  <a:cubicBezTo>
                    <a:pt x="5" y="26"/>
                    <a:pt x="4" y="31"/>
                    <a:pt x="2" y="31"/>
                  </a:cubicBezTo>
                  <a:cubicBezTo>
                    <a:pt x="0" y="31"/>
                    <a:pt x="2" y="38"/>
                    <a:pt x="5" y="39"/>
                  </a:cubicBezTo>
                  <a:cubicBezTo>
                    <a:pt x="8" y="41"/>
                    <a:pt x="8" y="43"/>
                    <a:pt x="8" y="44"/>
                  </a:cubicBezTo>
                  <a:cubicBezTo>
                    <a:pt x="8" y="46"/>
                    <a:pt x="13" y="47"/>
                    <a:pt x="15" y="49"/>
                  </a:cubicBezTo>
                  <a:cubicBezTo>
                    <a:pt x="16" y="51"/>
                    <a:pt x="18" y="60"/>
                    <a:pt x="18" y="63"/>
                  </a:cubicBezTo>
                  <a:cubicBezTo>
                    <a:pt x="18" y="64"/>
                    <a:pt x="19" y="65"/>
                    <a:pt x="19" y="65"/>
                  </a:cubicBezTo>
                  <a:cubicBezTo>
                    <a:pt x="20" y="65"/>
                    <a:pt x="22" y="64"/>
                    <a:pt x="22" y="63"/>
                  </a:cubicBezTo>
                  <a:cubicBezTo>
                    <a:pt x="24" y="60"/>
                    <a:pt x="24" y="57"/>
                    <a:pt x="24" y="56"/>
                  </a:cubicBezTo>
                  <a:cubicBezTo>
                    <a:pt x="23" y="55"/>
                    <a:pt x="24" y="53"/>
                    <a:pt x="25" y="53"/>
                  </a:cubicBezTo>
                  <a:cubicBezTo>
                    <a:pt x="26" y="52"/>
                    <a:pt x="30" y="47"/>
                    <a:pt x="31" y="47"/>
                  </a:cubicBezTo>
                  <a:cubicBezTo>
                    <a:pt x="32" y="46"/>
                    <a:pt x="34" y="47"/>
                    <a:pt x="34" y="44"/>
                  </a:cubicBezTo>
                  <a:cubicBezTo>
                    <a:pt x="34" y="43"/>
                    <a:pt x="34" y="42"/>
                    <a:pt x="34" y="40"/>
                  </a:cubicBezTo>
                  <a:cubicBezTo>
                    <a:pt x="33" y="39"/>
                    <a:pt x="31" y="37"/>
                    <a:pt x="31" y="37"/>
                  </a:cubicBezTo>
                  <a:cubicBezTo>
                    <a:pt x="31" y="35"/>
                    <a:pt x="29" y="32"/>
                    <a:pt x="28" y="34"/>
                  </a:cubicBezTo>
                  <a:cubicBezTo>
                    <a:pt x="27" y="35"/>
                    <a:pt x="22" y="34"/>
                    <a:pt x="22" y="31"/>
                  </a:cubicBezTo>
                  <a:cubicBezTo>
                    <a:pt x="21" y="28"/>
                    <a:pt x="25" y="28"/>
                    <a:pt x="28" y="26"/>
                  </a:cubicBezTo>
                  <a:cubicBezTo>
                    <a:pt x="31" y="23"/>
                    <a:pt x="32" y="18"/>
                    <a:pt x="28" y="15"/>
                  </a:cubicBezTo>
                  <a:cubicBezTo>
                    <a:pt x="25" y="12"/>
                    <a:pt x="27" y="10"/>
                    <a:pt x="30" y="8"/>
                  </a:cubicBezTo>
                  <a:cubicBezTo>
                    <a:pt x="32" y="5"/>
                    <a:pt x="30" y="4"/>
                    <a:pt x="29" y="5"/>
                  </a:cubicBezTo>
                  <a:cubicBezTo>
                    <a:pt x="27" y="6"/>
                    <a:pt x="25" y="6"/>
                    <a:pt x="25" y="4"/>
                  </a:cubicBezTo>
                  <a:cubicBezTo>
                    <a:pt x="24" y="1"/>
                    <a:pt x="17" y="0"/>
                    <a:pt x="14" y="3"/>
                  </a:cubicBezTo>
                  <a:cubicBezTo>
                    <a:pt x="13" y="4"/>
                    <a:pt x="11" y="4"/>
                    <a:pt x="9" y="4"/>
                  </a:cubicBezTo>
                  <a:cubicBezTo>
                    <a:pt x="9" y="9"/>
                    <a:pt x="8" y="15"/>
                    <a:pt x="9" y="1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 name="Freeform 16"/>
            <p:cNvSpPr>
              <a:spLocks/>
            </p:cNvSpPr>
            <p:nvPr/>
          </p:nvSpPr>
          <p:spPr bwMode="auto">
            <a:xfrm>
              <a:off x="8446538" y="4955721"/>
              <a:ext cx="582613" cy="558800"/>
            </a:xfrm>
            <a:custGeom>
              <a:avLst/>
              <a:gdLst>
                <a:gd name="T0" fmla="*/ 58 w 168"/>
                <a:gd name="T1" fmla="*/ 31 h 161"/>
                <a:gd name="T2" fmla="*/ 58 w 168"/>
                <a:gd name="T3" fmla="*/ 38 h 161"/>
                <a:gd name="T4" fmla="*/ 62 w 168"/>
                <a:gd name="T5" fmla="*/ 44 h 161"/>
                <a:gd name="T6" fmla="*/ 60 w 168"/>
                <a:gd name="T7" fmla="*/ 47 h 161"/>
                <a:gd name="T8" fmla="*/ 48 w 168"/>
                <a:gd name="T9" fmla="*/ 48 h 161"/>
                <a:gd name="T10" fmla="*/ 43 w 168"/>
                <a:gd name="T11" fmla="*/ 50 h 161"/>
                <a:gd name="T12" fmla="*/ 41 w 168"/>
                <a:gd name="T13" fmla="*/ 52 h 161"/>
                <a:gd name="T14" fmla="*/ 40 w 168"/>
                <a:gd name="T15" fmla="*/ 57 h 161"/>
                <a:gd name="T16" fmla="*/ 36 w 168"/>
                <a:gd name="T17" fmla="*/ 60 h 161"/>
                <a:gd name="T18" fmla="*/ 30 w 168"/>
                <a:gd name="T19" fmla="*/ 62 h 161"/>
                <a:gd name="T20" fmla="*/ 26 w 168"/>
                <a:gd name="T21" fmla="*/ 67 h 161"/>
                <a:gd name="T22" fmla="*/ 19 w 168"/>
                <a:gd name="T23" fmla="*/ 68 h 161"/>
                <a:gd name="T24" fmla="*/ 13 w 168"/>
                <a:gd name="T25" fmla="*/ 70 h 161"/>
                <a:gd name="T26" fmla="*/ 0 w 168"/>
                <a:gd name="T27" fmla="*/ 78 h 161"/>
                <a:gd name="T28" fmla="*/ 1 w 168"/>
                <a:gd name="T29" fmla="*/ 89 h 161"/>
                <a:gd name="T30" fmla="*/ 2 w 168"/>
                <a:gd name="T31" fmla="*/ 91 h 161"/>
                <a:gd name="T32" fmla="*/ 80 w 168"/>
                <a:gd name="T33" fmla="*/ 143 h 161"/>
                <a:gd name="T34" fmla="*/ 85 w 168"/>
                <a:gd name="T35" fmla="*/ 150 h 161"/>
                <a:gd name="T36" fmla="*/ 94 w 168"/>
                <a:gd name="T37" fmla="*/ 153 h 161"/>
                <a:gd name="T38" fmla="*/ 98 w 168"/>
                <a:gd name="T39" fmla="*/ 161 h 161"/>
                <a:gd name="T40" fmla="*/ 106 w 168"/>
                <a:gd name="T41" fmla="*/ 160 h 161"/>
                <a:gd name="T42" fmla="*/ 119 w 168"/>
                <a:gd name="T43" fmla="*/ 156 h 161"/>
                <a:gd name="T44" fmla="*/ 133 w 168"/>
                <a:gd name="T45" fmla="*/ 144 h 161"/>
                <a:gd name="T46" fmla="*/ 168 w 168"/>
                <a:gd name="T47" fmla="*/ 122 h 161"/>
                <a:gd name="T48" fmla="*/ 168 w 168"/>
                <a:gd name="T49" fmla="*/ 122 h 161"/>
                <a:gd name="T50" fmla="*/ 164 w 168"/>
                <a:gd name="T51" fmla="*/ 115 h 161"/>
                <a:gd name="T52" fmla="*/ 158 w 168"/>
                <a:gd name="T53" fmla="*/ 114 h 161"/>
                <a:gd name="T54" fmla="*/ 152 w 168"/>
                <a:gd name="T55" fmla="*/ 110 h 161"/>
                <a:gd name="T56" fmla="*/ 151 w 168"/>
                <a:gd name="T57" fmla="*/ 104 h 161"/>
                <a:gd name="T58" fmla="*/ 148 w 168"/>
                <a:gd name="T59" fmla="*/ 99 h 161"/>
                <a:gd name="T60" fmla="*/ 151 w 168"/>
                <a:gd name="T61" fmla="*/ 95 h 161"/>
                <a:gd name="T62" fmla="*/ 150 w 168"/>
                <a:gd name="T63" fmla="*/ 91 h 161"/>
                <a:gd name="T64" fmla="*/ 150 w 168"/>
                <a:gd name="T65" fmla="*/ 86 h 161"/>
                <a:gd name="T66" fmla="*/ 151 w 168"/>
                <a:gd name="T67" fmla="*/ 81 h 161"/>
                <a:gd name="T68" fmla="*/ 151 w 168"/>
                <a:gd name="T69" fmla="*/ 73 h 161"/>
                <a:gd name="T70" fmla="*/ 147 w 168"/>
                <a:gd name="T71" fmla="*/ 65 h 161"/>
                <a:gd name="T72" fmla="*/ 149 w 168"/>
                <a:gd name="T73" fmla="*/ 63 h 161"/>
                <a:gd name="T74" fmla="*/ 148 w 168"/>
                <a:gd name="T75" fmla="*/ 61 h 161"/>
                <a:gd name="T76" fmla="*/ 145 w 168"/>
                <a:gd name="T77" fmla="*/ 47 h 161"/>
                <a:gd name="T78" fmla="*/ 138 w 168"/>
                <a:gd name="T79" fmla="*/ 42 h 161"/>
                <a:gd name="T80" fmla="*/ 135 w 168"/>
                <a:gd name="T81" fmla="*/ 37 h 161"/>
                <a:gd name="T82" fmla="*/ 132 w 168"/>
                <a:gd name="T83" fmla="*/ 29 h 161"/>
                <a:gd name="T84" fmla="*/ 137 w 168"/>
                <a:gd name="T85" fmla="*/ 23 h 161"/>
                <a:gd name="T86" fmla="*/ 139 w 168"/>
                <a:gd name="T87" fmla="*/ 15 h 161"/>
                <a:gd name="T88" fmla="*/ 139 w 168"/>
                <a:gd name="T89" fmla="*/ 2 h 161"/>
                <a:gd name="T90" fmla="*/ 132 w 168"/>
                <a:gd name="T91" fmla="*/ 1 h 161"/>
                <a:gd name="T92" fmla="*/ 124 w 168"/>
                <a:gd name="T93" fmla="*/ 2 h 161"/>
                <a:gd name="T94" fmla="*/ 113 w 168"/>
                <a:gd name="T95" fmla="*/ 4 h 161"/>
                <a:gd name="T96" fmla="*/ 82 w 168"/>
                <a:gd name="T97" fmla="*/ 6 h 161"/>
                <a:gd name="T98" fmla="*/ 70 w 168"/>
                <a:gd name="T99" fmla="*/ 12 h 161"/>
                <a:gd name="T100" fmla="*/ 57 w 168"/>
                <a:gd name="T101" fmla="*/ 19 h 161"/>
                <a:gd name="T102" fmla="*/ 54 w 168"/>
                <a:gd name="T103" fmla="*/ 20 h 161"/>
                <a:gd name="T104" fmla="*/ 56 w 168"/>
                <a:gd name="T105" fmla="*/ 23 h 161"/>
                <a:gd name="T106" fmla="*/ 58 w 168"/>
                <a:gd name="T107" fmla="*/ 3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8" h="161">
                  <a:moveTo>
                    <a:pt x="58" y="31"/>
                  </a:moveTo>
                  <a:cubicBezTo>
                    <a:pt x="58" y="34"/>
                    <a:pt x="57" y="38"/>
                    <a:pt x="58" y="38"/>
                  </a:cubicBezTo>
                  <a:cubicBezTo>
                    <a:pt x="60" y="39"/>
                    <a:pt x="61" y="43"/>
                    <a:pt x="62" y="44"/>
                  </a:cubicBezTo>
                  <a:cubicBezTo>
                    <a:pt x="62" y="45"/>
                    <a:pt x="61" y="47"/>
                    <a:pt x="60" y="47"/>
                  </a:cubicBezTo>
                  <a:cubicBezTo>
                    <a:pt x="58" y="47"/>
                    <a:pt x="48" y="46"/>
                    <a:pt x="48" y="48"/>
                  </a:cubicBezTo>
                  <a:cubicBezTo>
                    <a:pt x="48" y="49"/>
                    <a:pt x="46" y="50"/>
                    <a:pt x="43" y="50"/>
                  </a:cubicBezTo>
                  <a:cubicBezTo>
                    <a:pt x="41" y="50"/>
                    <a:pt x="41" y="50"/>
                    <a:pt x="41" y="52"/>
                  </a:cubicBezTo>
                  <a:cubicBezTo>
                    <a:pt x="40" y="55"/>
                    <a:pt x="41" y="57"/>
                    <a:pt x="40" y="57"/>
                  </a:cubicBezTo>
                  <a:cubicBezTo>
                    <a:pt x="38" y="57"/>
                    <a:pt x="38" y="60"/>
                    <a:pt x="36" y="60"/>
                  </a:cubicBezTo>
                  <a:cubicBezTo>
                    <a:pt x="34" y="60"/>
                    <a:pt x="30" y="60"/>
                    <a:pt x="30" y="62"/>
                  </a:cubicBezTo>
                  <a:cubicBezTo>
                    <a:pt x="30" y="64"/>
                    <a:pt x="28" y="66"/>
                    <a:pt x="26" y="67"/>
                  </a:cubicBezTo>
                  <a:cubicBezTo>
                    <a:pt x="23" y="67"/>
                    <a:pt x="19" y="66"/>
                    <a:pt x="19" y="68"/>
                  </a:cubicBezTo>
                  <a:cubicBezTo>
                    <a:pt x="19" y="70"/>
                    <a:pt x="15" y="69"/>
                    <a:pt x="13" y="70"/>
                  </a:cubicBezTo>
                  <a:cubicBezTo>
                    <a:pt x="11" y="71"/>
                    <a:pt x="1" y="77"/>
                    <a:pt x="0" y="78"/>
                  </a:cubicBezTo>
                  <a:cubicBezTo>
                    <a:pt x="0" y="79"/>
                    <a:pt x="1" y="84"/>
                    <a:pt x="1" y="89"/>
                  </a:cubicBezTo>
                  <a:cubicBezTo>
                    <a:pt x="1" y="90"/>
                    <a:pt x="1" y="90"/>
                    <a:pt x="2" y="91"/>
                  </a:cubicBezTo>
                  <a:cubicBezTo>
                    <a:pt x="6" y="93"/>
                    <a:pt x="78" y="140"/>
                    <a:pt x="80" y="143"/>
                  </a:cubicBezTo>
                  <a:cubicBezTo>
                    <a:pt x="83" y="145"/>
                    <a:pt x="85" y="150"/>
                    <a:pt x="85" y="150"/>
                  </a:cubicBezTo>
                  <a:cubicBezTo>
                    <a:pt x="85" y="150"/>
                    <a:pt x="90" y="151"/>
                    <a:pt x="94" y="153"/>
                  </a:cubicBezTo>
                  <a:cubicBezTo>
                    <a:pt x="98" y="155"/>
                    <a:pt x="98" y="161"/>
                    <a:pt x="98" y="161"/>
                  </a:cubicBezTo>
                  <a:cubicBezTo>
                    <a:pt x="98" y="161"/>
                    <a:pt x="103" y="160"/>
                    <a:pt x="106" y="160"/>
                  </a:cubicBezTo>
                  <a:cubicBezTo>
                    <a:pt x="109" y="159"/>
                    <a:pt x="119" y="156"/>
                    <a:pt x="119" y="156"/>
                  </a:cubicBezTo>
                  <a:cubicBezTo>
                    <a:pt x="133" y="144"/>
                    <a:pt x="133" y="144"/>
                    <a:pt x="133" y="144"/>
                  </a:cubicBezTo>
                  <a:cubicBezTo>
                    <a:pt x="168" y="122"/>
                    <a:pt x="168" y="122"/>
                    <a:pt x="168" y="122"/>
                  </a:cubicBezTo>
                  <a:cubicBezTo>
                    <a:pt x="168" y="122"/>
                    <a:pt x="168" y="122"/>
                    <a:pt x="168" y="122"/>
                  </a:cubicBezTo>
                  <a:cubicBezTo>
                    <a:pt x="167" y="118"/>
                    <a:pt x="166" y="115"/>
                    <a:pt x="164" y="115"/>
                  </a:cubicBezTo>
                  <a:cubicBezTo>
                    <a:pt x="162" y="115"/>
                    <a:pt x="160" y="114"/>
                    <a:pt x="158" y="114"/>
                  </a:cubicBezTo>
                  <a:cubicBezTo>
                    <a:pt x="156" y="114"/>
                    <a:pt x="153" y="112"/>
                    <a:pt x="152" y="110"/>
                  </a:cubicBezTo>
                  <a:cubicBezTo>
                    <a:pt x="152" y="108"/>
                    <a:pt x="153" y="107"/>
                    <a:pt x="151" y="104"/>
                  </a:cubicBezTo>
                  <a:cubicBezTo>
                    <a:pt x="150" y="101"/>
                    <a:pt x="148" y="100"/>
                    <a:pt x="148" y="99"/>
                  </a:cubicBezTo>
                  <a:cubicBezTo>
                    <a:pt x="148" y="98"/>
                    <a:pt x="151" y="96"/>
                    <a:pt x="151" y="95"/>
                  </a:cubicBezTo>
                  <a:cubicBezTo>
                    <a:pt x="152" y="95"/>
                    <a:pt x="150" y="93"/>
                    <a:pt x="150" y="91"/>
                  </a:cubicBezTo>
                  <a:cubicBezTo>
                    <a:pt x="150" y="90"/>
                    <a:pt x="149" y="88"/>
                    <a:pt x="150" y="86"/>
                  </a:cubicBezTo>
                  <a:cubicBezTo>
                    <a:pt x="151" y="85"/>
                    <a:pt x="152" y="84"/>
                    <a:pt x="151" y="81"/>
                  </a:cubicBezTo>
                  <a:cubicBezTo>
                    <a:pt x="149" y="78"/>
                    <a:pt x="153" y="76"/>
                    <a:pt x="151" y="73"/>
                  </a:cubicBezTo>
                  <a:cubicBezTo>
                    <a:pt x="149" y="69"/>
                    <a:pt x="147" y="66"/>
                    <a:pt x="147" y="65"/>
                  </a:cubicBezTo>
                  <a:cubicBezTo>
                    <a:pt x="147" y="65"/>
                    <a:pt x="148" y="64"/>
                    <a:pt x="149" y="63"/>
                  </a:cubicBezTo>
                  <a:cubicBezTo>
                    <a:pt x="149" y="63"/>
                    <a:pt x="148" y="62"/>
                    <a:pt x="148" y="61"/>
                  </a:cubicBezTo>
                  <a:cubicBezTo>
                    <a:pt x="148" y="58"/>
                    <a:pt x="146" y="49"/>
                    <a:pt x="145" y="47"/>
                  </a:cubicBezTo>
                  <a:cubicBezTo>
                    <a:pt x="143" y="45"/>
                    <a:pt x="138" y="44"/>
                    <a:pt x="138" y="42"/>
                  </a:cubicBezTo>
                  <a:cubicBezTo>
                    <a:pt x="138" y="41"/>
                    <a:pt x="138" y="39"/>
                    <a:pt x="135" y="37"/>
                  </a:cubicBezTo>
                  <a:cubicBezTo>
                    <a:pt x="132" y="36"/>
                    <a:pt x="130" y="29"/>
                    <a:pt x="132" y="29"/>
                  </a:cubicBezTo>
                  <a:cubicBezTo>
                    <a:pt x="134" y="29"/>
                    <a:pt x="135" y="24"/>
                    <a:pt x="137" y="23"/>
                  </a:cubicBezTo>
                  <a:cubicBezTo>
                    <a:pt x="139" y="22"/>
                    <a:pt x="141" y="18"/>
                    <a:pt x="139" y="15"/>
                  </a:cubicBezTo>
                  <a:cubicBezTo>
                    <a:pt x="138" y="13"/>
                    <a:pt x="139" y="7"/>
                    <a:pt x="139" y="2"/>
                  </a:cubicBezTo>
                  <a:cubicBezTo>
                    <a:pt x="136" y="2"/>
                    <a:pt x="133" y="1"/>
                    <a:pt x="132" y="1"/>
                  </a:cubicBezTo>
                  <a:cubicBezTo>
                    <a:pt x="130" y="0"/>
                    <a:pt x="126" y="1"/>
                    <a:pt x="124" y="2"/>
                  </a:cubicBezTo>
                  <a:cubicBezTo>
                    <a:pt x="121" y="2"/>
                    <a:pt x="115" y="6"/>
                    <a:pt x="113" y="4"/>
                  </a:cubicBezTo>
                  <a:cubicBezTo>
                    <a:pt x="110" y="2"/>
                    <a:pt x="89" y="5"/>
                    <a:pt x="82" y="6"/>
                  </a:cubicBezTo>
                  <a:cubicBezTo>
                    <a:pt x="76" y="6"/>
                    <a:pt x="74" y="12"/>
                    <a:pt x="70" y="12"/>
                  </a:cubicBezTo>
                  <a:cubicBezTo>
                    <a:pt x="66" y="12"/>
                    <a:pt x="60" y="15"/>
                    <a:pt x="57" y="19"/>
                  </a:cubicBezTo>
                  <a:cubicBezTo>
                    <a:pt x="56" y="20"/>
                    <a:pt x="55" y="20"/>
                    <a:pt x="54" y="20"/>
                  </a:cubicBezTo>
                  <a:cubicBezTo>
                    <a:pt x="55" y="21"/>
                    <a:pt x="55" y="22"/>
                    <a:pt x="56" y="23"/>
                  </a:cubicBezTo>
                  <a:cubicBezTo>
                    <a:pt x="57" y="25"/>
                    <a:pt x="58" y="28"/>
                    <a:pt x="58" y="3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8" name="Freeform 17"/>
            <p:cNvSpPr>
              <a:spLocks/>
            </p:cNvSpPr>
            <p:nvPr/>
          </p:nvSpPr>
          <p:spPr bwMode="auto">
            <a:xfrm>
              <a:off x="8956125" y="5087484"/>
              <a:ext cx="427038" cy="406400"/>
            </a:xfrm>
            <a:custGeom>
              <a:avLst/>
              <a:gdLst>
                <a:gd name="T0" fmla="*/ 14 w 123"/>
                <a:gd name="T1" fmla="*/ 7 h 117"/>
                <a:gd name="T2" fmla="*/ 8 w 123"/>
                <a:gd name="T3" fmla="*/ 13 h 117"/>
                <a:gd name="T4" fmla="*/ 7 w 123"/>
                <a:gd name="T5" fmla="*/ 16 h 117"/>
                <a:gd name="T6" fmla="*/ 5 w 123"/>
                <a:gd name="T7" fmla="*/ 23 h 117"/>
                <a:gd name="T8" fmla="*/ 0 w 123"/>
                <a:gd name="T9" fmla="*/ 27 h 117"/>
                <a:gd name="T10" fmla="*/ 4 w 123"/>
                <a:gd name="T11" fmla="*/ 35 h 117"/>
                <a:gd name="T12" fmla="*/ 4 w 123"/>
                <a:gd name="T13" fmla="*/ 43 h 117"/>
                <a:gd name="T14" fmla="*/ 3 w 123"/>
                <a:gd name="T15" fmla="*/ 48 h 117"/>
                <a:gd name="T16" fmla="*/ 3 w 123"/>
                <a:gd name="T17" fmla="*/ 53 h 117"/>
                <a:gd name="T18" fmla="*/ 4 w 123"/>
                <a:gd name="T19" fmla="*/ 57 h 117"/>
                <a:gd name="T20" fmla="*/ 1 w 123"/>
                <a:gd name="T21" fmla="*/ 61 h 117"/>
                <a:gd name="T22" fmla="*/ 4 w 123"/>
                <a:gd name="T23" fmla="*/ 66 h 117"/>
                <a:gd name="T24" fmla="*/ 5 w 123"/>
                <a:gd name="T25" fmla="*/ 72 h 117"/>
                <a:gd name="T26" fmla="*/ 11 w 123"/>
                <a:gd name="T27" fmla="*/ 76 h 117"/>
                <a:gd name="T28" fmla="*/ 17 w 123"/>
                <a:gd name="T29" fmla="*/ 77 h 117"/>
                <a:gd name="T30" fmla="*/ 21 w 123"/>
                <a:gd name="T31" fmla="*/ 84 h 117"/>
                <a:gd name="T32" fmla="*/ 33 w 123"/>
                <a:gd name="T33" fmla="*/ 87 h 117"/>
                <a:gd name="T34" fmla="*/ 38 w 123"/>
                <a:gd name="T35" fmla="*/ 92 h 117"/>
                <a:gd name="T36" fmla="*/ 51 w 123"/>
                <a:gd name="T37" fmla="*/ 84 h 117"/>
                <a:gd name="T38" fmla="*/ 113 w 123"/>
                <a:gd name="T39" fmla="*/ 117 h 117"/>
                <a:gd name="T40" fmla="*/ 113 w 123"/>
                <a:gd name="T41" fmla="*/ 113 h 117"/>
                <a:gd name="T42" fmla="*/ 120 w 123"/>
                <a:gd name="T43" fmla="*/ 113 h 117"/>
                <a:gd name="T44" fmla="*/ 120 w 123"/>
                <a:gd name="T45" fmla="*/ 34 h 117"/>
                <a:gd name="T46" fmla="*/ 120 w 123"/>
                <a:gd name="T47" fmla="*/ 22 h 117"/>
                <a:gd name="T48" fmla="*/ 121 w 123"/>
                <a:gd name="T49" fmla="*/ 12 h 117"/>
                <a:gd name="T50" fmla="*/ 122 w 123"/>
                <a:gd name="T51" fmla="*/ 10 h 117"/>
                <a:gd name="T52" fmla="*/ 122 w 123"/>
                <a:gd name="T53" fmla="*/ 10 h 117"/>
                <a:gd name="T54" fmla="*/ 111 w 123"/>
                <a:gd name="T55" fmla="*/ 7 h 117"/>
                <a:gd name="T56" fmla="*/ 99 w 123"/>
                <a:gd name="T57" fmla="*/ 1 h 117"/>
                <a:gd name="T58" fmla="*/ 81 w 123"/>
                <a:gd name="T59" fmla="*/ 10 h 117"/>
                <a:gd name="T60" fmla="*/ 82 w 123"/>
                <a:gd name="T61" fmla="*/ 20 h 117"/>
                <a:gd name="T62" fmla="*/ 69 w 123"/>
                <a:gd name="T63" fmla="*/ 21 h 117"/>
                <a:gd name="T64" fmla="*/ 55 w 123"/>
                <a:gd name="T65" fmla="*/ 15 h 117"/>
                <a:gd name="T66" fmla="*/ 47 w 123"/>
                <a:gd name="T67" fmla="*/ 10 h 117"/>
                <a:gd name="T68" fmla="*/ 41 w 123"/>
                <a:gd name="T69" fmla="*/ 5 h 117"/>
                <a:gd name="T70" fmla="*/ 27 w 123"/>
                <a:gd name="T71" fmla="*/ 2 h 117"/>
                <a:gd name="T72" fmla="*/ 17 w 123"/>
                <a:gd name="T73" fmla="*/ 0 h 117"/>
                <a:gd name="T74" fmla="*/ 17 w 123"/>
                <a:gd name="T75" fmla="*/ 4 h 117"/>
                <a:gd name="T76" fmla="*/ 14 w 123"/>
                <a:gd name="T77" fmla="*/ 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3" h="117">
                  <a:moveTo>
                    <a:pt x="14" y="7"/>
                  </a:moveTo>
                  <a:cubicBezTo>
                    <a:pt x="13" y="7"/>
                    <a:pt x="9" y="12"/>
                    <a:pt x="8" y="13"/>
                  </a:cubicBezTo>
                  <a:cubicBezTo>
                    <a:pt x="7" y="13"/>
                    <a:pt x="6" y="15"/>
                    <a:pt x="7" y="16"/>
                  </a:cubicBezTo>
                  <a:cubicBezTo>
                    <a:pt x="7" y="17"/>
                    <a:pt x="7" y="20"/>
                    <a:pt x="5" y="23"/>
                  </a:cubicBezTo>
                  <a:cubicBezTo>
                    <a:pt x="4" y="25"/>
                    <a:pt x="1" y="26"/>
                    <a:pt x="0" y="27"/>
                  </a:cubicBezTo>
                  <a:cubicBezTo>
                    <a:pt x="0" y="28"/>
                    <a:pt x="2" y="31"/>
                    <a:pt x="4" y="35"/>
                  </a:cubicBezTo>
                  <a:cubicBezTo>
                    <a:pt x="6" y="38"/>
                    <a:pt x="2" y="40"/>
                    <a:pt x="4" y="43"/>
                  </a:cubicBezTo>
                  <a:cubicBezTo>
                    <a:pt x="5" y="46"/>
                    <a:pt x="4" y="47"/>
                    <a:pt x="3" y="48"/>
                  </a:cubicBezTo>
                  <a:cubicBezTo>
                    <a:pt x="2" y="50"/>
                    <a:pt x="3" y="52"/>
                    <a:pt x="3" y="53"/>
                  </a:cubicBezTo>
                  <a:cubicBezTo>
                    <a:pt x="3" y="55"/>
                    <a:pt x="5" y="57"/>
                    <a:pt x="4" y="57"/>
                  </a:cubicBezTo>
                  <a:cubicBezTo>
                    <a:pt x="4" y="58"/>
                    <a:pt x="1" y="60"/>
                    <a:pt x="1" y="61"/>
                  </a:cubicBezTo>
                  <a:cubicBezTo>
                    <a:pt x="1" y="62"/>
                    <a:pt x="3" y="63"/>
                    <a:pt x="4" y="66"/>
                  </a:cubicBezTo>
                  <a:cubicBezTo>
                    <a:pt x="6" y="69"/>
                    <a:pt x="5" y="70"/>
                    <a:pt x="5" y="72"/>
                  </a:cubicBezTo>
                  <a:cubicBezTo>
                    <a:pt x="6" y="74"/>
                    <a:pt x="9" y="76"/>
                    <a:pt x="11" y="76"/>
                  </a:cubicBezTo>
                  <a:cubicBezTo>
                    <a:pt x="13" y="76"/>
                    <a:pt x="15" y="77"/>
                    <a:pt x="17" y="77"/>
                  </a:cubicBezTo>
                  <a:cubicBezTo>
                    <a:pt x="19" y="77"/>
                    <a:pt x="20" y="80"/>
                    <a:pt x="21" y="84"/>
                  </a:cubicBezTo>
                  <a:cubicBezTo>
                    <a:pt x="22" y="84"/>
                    <a:pt x="30" y="84"/>
                    <a:pt x="33" y="87"/>
                  </a:cubicBezTo>
                  <a:cubicBezTo>
                    <a:pt x="36" y="89"/>
                    <a:pt x="38" y="92"/>
                    <a:pt x="38" y="92"/>
                  </a:cubicBezTo>
                  <a:cubicBezTo>
                    <a:pt x="51" y="84"/>
                    <a:pt x="51" y="84"/>
                    <a:pt x="51" y="84"/>
                  </a:cubicBezTo>
                  <a:cubicBezTo>
                    <a:pt x="113" y="117"/>
                    <a:pt x="113" y="117"/>
                    <a:pt x="113" y="117"/>
                  </a:cubicBezTo>
                  <a:cubicBezTo>
                    <a:pt x="113" y="113"/>
                    <a:pt x="113" y="113"/>
                    <a:pt x="113" y="113"/>
                  </a:cubicBezTo>
                  <a:cubicBezTo>
                    <a:pt x="120" y="113"/>
                    <a:pt x="120" y="113"/>
                    <a:pt x="120" y="113"/>
                  </a:cubicBezTo>
                  <a:cubicBezTo>
                    <a:pt x="120" y="113"/>
                    <a:pt x="120" y="40"/>
                    <a:pt x="120" y="34"/>
                  </a:cubicBezTo>
                  <a:cubicBezTo>
                    <a:pt x="120" y="29"/>
                    <a:pt x="118" y="25"/>
                    <a:pt x="120" y="22"/>
                  </a:cubicBezTo>
                  <a:cubicBezTo>
                    <a:pt x="123" y="19"/>
                    <a:pt x="119" y="18"/>
                    <a:pt x="121" y="12"/>
                  </a:cubicBezTo>
                  <a:cubicBezTo>
                    <a:pt x="121" y="12"/>
                    <a:pt x="122" y="11"/>
                    <a:pt x="122" y="10"/>
                  </a:cubicBezTo>
                  <a:cubicBezTo>
                    <a:pt x="122" y="10"/>
                    <a:pt x="122" y="10"/>
                    <a:pt x="122" y="10"/>
                  </a:cubicBezTo>
                  <a:cubicBezTo>
                    <a:pt x="121" y="8"/>
                    <a:pt x="118" y="8"/>
                    <a:pt x="111" y="7"/>
                  </a:cubicBezTo>
                  <a:cubicBezTo>
                    <a:pt x="104" y="6"/>
                    <a:pt x="107" y="1"/>
                    <a:pt x="99" y="1"/>
                  </a:cubicBezTo>
                  <a:cubicBezTo>
                    <a:pt x="91" y="0"/>
                    <a:pt x="81" y="7"/>
                    <a:pt x="81" y="10"/>
                  </a:cubicBezTo>
                  <a:cubicBezTo>
                    <a:pt x="81" y="13"/>
                    <a:pt x="84" y="17"/>
                    <a:pt x="82" y="20"/>
                  </a:cubicBezTo>
                  <a:cubicBezTo>
                    <a:pt x="79" y="24"/>
                    <a:pt x="73" y="24"/>
                    <a:pt x="69" y="21"/>
                  </a:cubicBezTo>
                  <a:cubicBezTo>
                    <a:pt x="65" y="17"/>
                    <a:pt x="59" y="15"/>
                    <a:pt x="55" y="15"/>
                  </a:cubicBezTo>
                  <a:cubicBezTo>
                    <a:pt x="50" y="15"/>
                    <a:pt x="46" y="12"/>
                    <a:pt x="47" y="10"/>
                  </a:cubicBezTo>
                  <a:cubicBezTo>
                    <a:pt x="47" y="7"/>
                    <a:pt x="45" y="6"/>
                    <a:pt x="41" y="5"/>
                  </a:cubicBezTo>
                  <a:cubicBezTo>
                    <a:pt x="37" y="4"/>
                    <a:pt x="34" y="1"/>
                    <a:pt x="27" y="2"/>
                  </a:cubicBezTo>
                  <a:cubicBezTo>
                    <a:pt x="23" y="3"/>
                    <a:pt x="20" y="1"/>
                    <a:pt x="17" y="0"/>
                  </a:cubicBezTo>
                  <a:cubicBezTo>
                    <a:pt x="17" y="2"/>
                    <a:pt x="17" y="3"/>
                    <a:pt x="17" y="4"/>
                  </a:cubicBezTo>
                  <a:cubicBezTo>
                    <a:pt x="17" y="7"/>
                    <a:pt x="15" y="6"/>
                    <a:pt x="14"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9" name="Freeform 18"/>
            <p:cNvSpPr>
              <a:spLocks/>
            </p:cNvSpPr>
            <p:nvPr/>
          </p:nvSpPr>
          <p:spPr bwMode="auto">
            <a:xfrm>
              <a:off x="8224288" y="5657396"/>
              <a:ext cx="79375" cy="28575"/>
            </a:xfrm>
            <a:custGeom>
              <a:avLst/>
              <a:gdLst>
                <a:gd name="T0" fmla="*/ 12 w 23"/>
                <a:gd name="T1" fmla="*/ 5 h 8"/>
                <a:gd name="T2" fmla="*/ 19 w 23"/>
                <a:gd name="T3" fmla="*/ 7 h 8"/>
                <a:gd name="T4" fmla="*/ 23 w 23"/>
                <a:gd name="T5" fmla="*/ 5 h 8"/>
                <a:gd name="T6" fmla="*/ 19 w 23"/>
                <a:gd name="T7" fmla="*/ 5 h 8"/>
                <a:gd name="T8" fmla="*/ 11 w 23"/>
                <a:gd name="T9" fmla="*/ 1 h 8"/>
                <a:gd name="T10" fmla="*/ 1 w 23"/>
                <a:gd name="T11" fmla="*/ 3 h 8"/>
                <a:gd name="T12" fmla="*/ 0 w 23"/>
                <a:gd name="T13" fmla="*/ 8 h 8"/>
                <a:gd name="T14" fmla="*/ 3 w 23"/>
                <a:gd name="T15" fmla="*/ 7 h 8"/>
                <a:gd name="T16" fmla="*/ 12 w 23"/>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8">
                  <a:moveTo>
                    <a:pt x="12" y="5"/>
                  </a:moveTo>
                  <a:cubicBezTo>
                    <a:pt x="13" y="3"/>
                    <a:pt x="16" y="6"/>
                    <a:pt x="19" y="7"/>
                  </a:cubicBezTo>
                  <a:cubicBezTo>
                    <a:pt x="21" y="7"/>
                    <a:pt x="23" y="5"/>
                    <a:pt x="23" y="5"/>
                  </a:cubicBezTo>
                  <a:cubicBezTo>
                    <a:pt x="23" y="5"/>
                    <a:pt x="23" y="5"/>
                    <a:pt x="19" y="5"/>
                  </a:cubicBezTo>
                  <a:cubicBezTo>
                    <a:pt x="15" y="4"/>
                    <a:pt x="15" y="0"/>
                    <a:pt x="11" y="1"/>
                  </a:cubicBezTo>
                  <a:cubicBezTo>
                    <a:pt x="8" y="3"/>
                    <a:pt x="6" y="3"/>
                    <a:pt x="1" y="3"/>
                  </a:cubicBezTo>
                  <a:cubicBezTo>
                    <a:pt x="1" y="4"/>
                    <a:pt x="0" y="6"/>
                    <a:pt x="0" y="8"/>
                  </a:cubicBezTo>
                  <a:cubicBezTo>
                    <a:pt x="1" y="8"/>
                    <a:pt x="2" y="7"/>
                    <a:pt x="3" y="7"/>
                  </a:cubicBezTo>
                  <a:cubicBezTo>
                    <a:pt x="5" y="7"/>
                    <a:pt x="10" y="6"/>
                    <a:pt x="12"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0" name="Freeform 19"/>
            <p:cNvSpPr>
              <a:spLocks/>
            </p:cNvSpPr>
            <p:nvPr/>
          </p:nvSpPr>
          <p:spPr bwMode="auto">
            <a:xfrm>
              <a:off x="8206825" y="5581196"/>
              <a:ext cx="166688" cy="128588"/>
            </a:xfrm>
            <a:custGeom>
              <a:avLst/>
              <a:gdLst>
                <a:gd name="T0" fmla="*/ 11 w 48"/>
                <a:gd name="T1" fmla="*/ 36 h 37"/>
                <a:gd name="T2" fmla="*/ 16 w 48"/>
                <a:gd name="T3" fmla="*/ 34 h 37"/>
                <a:gd name="T4" fmla="*/ 27 w 48"/>
                <a:gd name="T5" fmla="*/ 33 h 37"/>
                <a:gd name="T6" fmla="*/ 29 w 48"/>
                <a:gd name="T7" fmla="*/ 34 h 37"/>
                <a:gd name="T8" fmla="*/ 29 w 48"/>
                <a:gd name="T9" fmla="*/ 33 h 37"/>
                <a:gd name="T10" fmla="*/ 35 w 48"/>
                <a:gd name="T11" fmla="*/ 35 h 37"/>
                <a:gd name="T12" fmla="*/ 47 w 48"/>
                <a:gd name="T13" fmla="*/ 36 h 37"/>
                <a:gd name="T14" fmla="*/ 48 w 48"/>
                <a:gd name="T15" fmla="*/ 36 h 37"/>
                <a:gd name="T16" fmla="*/ 48 w 48"/>
                <a:gd name="T17" fmla="*/ 30 h 37"/>
                <a:gd name="T18" fmla="*/ 43 w 48"/>
                <a:gd name="T19" fmla="*/ 25 h 37"/>
                <a:gd name="T20" fmla="*/ 42 w 48"/>
                <a:gd name="T21" fmla="*/ 20 h 37"/>
                <a:gd name="T22" fmla="*/ 41 w 48"/>
                <a:gd name="T23" fmla="*/ 18 h 37"/>
                <a:gd name="T24" fmla="*/ 36 w 48"/>
                <a:gd name="T25" fmla="*/ 12 h 37"/>
                <a:gd name="T26" fmla="*/ 31 w 48"/>
                <a:gd name="T27" fmla="*/ 5 h 37"/>
                <a:gd name="T28" fmla="*/ 28 w 48"/>
                <a:gd name="T29" fmla="*/ 5 h 37"/>
                <a:gd name="T30" fmla="*/ 23 w 48"/>
                <a:gd name="T31" fmla="*/ 1 h 37"/>
                <a:gd name="T32" fmla="*/ 17 w 48"/>
                <a:gd name="T33" fmla="*/ 2 h 37"/>
                <a:gd name="T34" fmla="*/ 10 w 48"/>
                <a:gd name="T35" fmla="*/ 2 h 37"/>
                <a:gd name="T36" fmla="*/ 5 w 48"/>
                <a:gd name="T37" fmla="*/ 6 h 37"/>
                <a:gd name="T38" fmla="*/ 5 w 48"/>
                <a:gd name="T39" fmla="*/ 6 h 37"/>
                <a:gd name="T40" fmla="*/ 3 w 48"/>
                <a:gd name="T41" fmla="*/ 12 h 37"/>
                <a:gd name="T42" fmla="*/ 6 w 48"/>
                <a:gd name="T43" fmla="*/ 24 h 37"/>
                <a:gd name="T44" fmla="*/ 6 w 48"/>
                <a:gd name="T45" fmla="*/ 25 h 37"/>
                <a:gd name="T46" fmla="*/ 16 w 48"/>
                <a:gd name="T47" fmla="*/ 23 h 37"/>
                <a:gd name="T48" fmla="*/ 24 w 48"/>
                <a:gd name="T49" fmla="*/ 27 h 37"/>
                <a:gd name="T50" fmla="*/ 28 w 48"/>
                <a:gd name="T51" fmla="*/ 27 h 37"/>
                <a:gd name="T52" fmla="*/ 24 w 48"/>
                <a:gd name="T53" fmla="*/ 29 h 37"/>
                <a:gd name="T54" fmla="*/ 17 w 48"/>
                <a:gd name="T55" fmla="*/ 27 h 37"/>
                <a:gd name="T56" fmla="*/ 8 w 48"/>
                <a:gd name="T57" fmla="*/ 29 h 37"/>
                <a:gd name="T58" fmla="*/ 5 w 48"/>
                <a:gd name="T59" fmla="*/ 30 h 37"/>
                <a:gd name="T60" fmla="*/ 6 w 48"/>
                <a:gd name="T61" fmla="*/ 34 h 37"/>
                <a:gd name="T62" fmla="*/ 7 w 48"/>
                <a:gd name="T63" fmla="*/ 35 h 37"/>
                <a:gd name="T64" fmla="*/ 11 w 48"/>
                <a:gd name="T6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 h="37">
                  <a:moveTo>
                    <a:pt x="11" y="36"/>
                  </a:moveTo>
                  <a:cubicBezTo>
                    <a:pt x="13" y="36"/>
                    <a:pt x="16" y="34"/>
                    <a:pt x="16" y="34"/>
                  </a:cubicBezTo>
                  <a:cubicBezTo>
                    <a:pt x="16" y="34"/>
                    <a:pt x="26" y="33"/>
                    <a:pt x="27" y="33"/>
                  </a:cubicBezTo>
                  <a:cubicBezTo>
                    <a:pt x="28" y="33"/>
                    <a:pt x="29" y="33"/>
                    <a:pt x="29" y="34"/>
                  </a:cubicBezTo>
                  <a:cubicBezTo>
                    <a:pt x="29" y="33"/>
                    <a:pt x="29" y="33"/>
                    <a:pt x="29" y="33"/>
                  </a:cubicBezTo>
                  <a:cubicBezTo>
                    <a:pt x="29" y="33"/>
                    <a:pt x="35" y="34"/>
                    <a:pt x="35" y="35"/>
                  </a:cubicBezTo>
                  <a:cubicBezTo>
                    <a:pt x="35" y="36"/>
                    <a:pt x="43" y="37"/>
                    <a:pt x="47" y="36"/>
                  </a:cubicBezTo>
                  <a:cubicBezTo>
                    <a:pt x="47" y="36"/>
                    <a:pt x="47" y="36"/>
                    <a:pt x="48" y="36"/>
                  </a:cubicBezTo>
                  <a:cubicBezTo>
                    <a:pt x="48" y="34"/>
                    <a:pt x="48" y="31"/>
                    <a:pt x="48" y="30"/>
                  </a:cubicBezTo>
                  <a:cubicBezTo>
                    <a:pt x="47" y="29"/>
                    <a:pt x="45" y="27"/>
                    <a:pt x="43" y="25"/>
                  </a:cubicBezTo>
                  <a:cubicBezTo>
                    <a:pt x="42" y="24"/>
                    <a:pt x="42" y="20"/>
                    <a:pt x="42" y="20"/>
                  </a:cubicBezTo>
                  <a:cubicBezTo>
                    <a:pt x="41" y="18"/>
                    <a:pt x="41" y="18"/>
                    <a:pt x="41" y="18"/>
                  </a:cubicBezTo>
                  <a:cubicBezTo>
                    <a:pt x="41" y="18"/>
                    <a:pt x="40" y="13"/>
                    <a:pt x="36" y="12"/>
                  </a:cubicBezTo>
                  <a:cubicBezTo>
                    <a:pt x="33" y="11"/>
                    <a:pt x="31" y="5"/>
                    <a:pt x="31" y="5"/>
                  </a:cubicBezTo>
                  <a:cubicBezTo>
                    <a:pt x="28" y="5"/>
                    <a:pt x="28" y="5"/>
                    <a:pt x="28" y="5"/>
                  </a:cubicBezTo>
                  <a:cubicBezTo>
                    <a:pt x="28" y="5"/>
                    <a:pt x="25" y="2"/>
                    <a:pt x="23" y="1"/>
                  </a:cubicBezTo>
                  <a:cubicBezTo>
                    <a:pt x="21" y="0"/>
                    <a:pt x="17" y="2"/>
                    <a:pt x="17" y="2"/>
                  </a:cubicBezTo>
                  <a:cubicBezTo>
                    <a:pt x="17" y="2"/>
                    <a:pt x="12" y="2"/>
                    <a:pt x="10" y="2"/>
                  </a:cubicBezTo>
                  <a:cubicBezTo>
                    <a:pt x="7" y="1"/>
                    <a:pt x="7" y="5"/>
                    <a:pt x="5" y="6"/>
                  </a:cubicBezTo>
                  <a:cubicBezTo>
                    <a:pt x="5" y="6"/>
                    <a:pt x="5" y="6"/>
                    <a:pt x="5" y="6"/>
                  </a:cubicBezTo>
                  <a:cubicBezTo>
                    <a:pt x="4" y="8"/>
                    <a:pt x="4" y="10"/>
                    <a:pt x="3" y="12"/>
                  </a:cubicBezTo>
                  <a:cubicBezTo>
                    <a:pt x="0" y="16"/>
                    <a:pt x="4" y="22"/>
                    <a:pt x="6" y="24"/>
                  </a:cubicBezTo>
                  <a:cubicBezTo>
                    <a:pt x="6" y="24"/>
                    <a:pt x="6" y="24"/>
                    <a:pt x="6" y="25"/>
                  </a:cubicBezTo>
                  <a:cubicBezTo>
                    <a:pt x="11" y="25"/>
                    <a:pt x="13" y="25"/>
                    <a:pt x="16" y="23"/>
                  </a:cubicBezTo>
                  <a:cubicBezTo>
                    <a:pt x="20" y="22"/>
                    <a:pt x="20" y="26"/>
                    <a:pt x="24" y="27"/>
                  </a:cubicBezTo>
                  <a:cubicBezTo>
                    <a:pt x="28" y="27"/>
                    <a:pt x="28" y="27"/>
                    <a:pt x="28" y="27"/>
                  </a:cubicBezTo>
                  <a:cubicBezTo>
                    <a:pt x="28" y="27"/>
                    <a:pt x="26" y="29"/>
                    <a:pt x="24" y="29"/>
                  </a:cubicBezTo>
                  <a:cubicBezTo>
                    <a:pt x="21" y="28"/>
                    <a:pt x="18" y="25"/>
                    <a:pt x="17" y="27"/>
                  </a:cubicBezTo>
                  <a:cubicBezTo>
                    <a:pt x="15" y="28"/>
                    <a:pt x="10" y="29"/>
                    <a:pt x="8" y="29"/>
                  </a:cubicBezTo>
                  <a:cubicBezTo>
                    <a:pt x="7" y="29"/>
                    <a:pt x="6" y="30"/>
                    <a:pt x="5" y="30"/>
                  </a:cubicBezTo>
                  <a:cubicBezTo>
                    <a:pt x="5" y="31"/>
                    <a:pt x="5" y="33"/>
                    <a:pt x="6" y="34"/>
                  </a:cubicBezTo>
                  <a:cubicBezTo>
                    <a:pt x="6" y="34"/>
                    <a:pt x="7" y="34"/>
                    <a:pt x="7" y="35"/>
                  </a:cubicBezTo>
                  <a:cubicBezTo>
                    <a:pt x="11" y="34"/>
                    <a:pt x="10" y="36"/>
                    <a:pt x="11" y="3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1" name="Freeform 20"/>
            <p:cNvSpPr>
              <a:spLocks/>
            </p:cNvSpPr>
            <p:nvPr/>
          </p:nvSpPr>
          <p:spPr bwMode="auto">
            <a:xfrm>
              <a:off x="8230638" y="5695496"/>
              <a:ext cx="76200" cy="46038"/>
            </a:xfrm>
            <a:custGeom>
              <a:avLst/>
              <a:gdLst>
                <a:gd name="T0" fmla="*/ 12 w 22"/>
                <a:gd name="T1" fmla="*/ 12 h 13"/>
                <a:gd name="T2" fmla="*/ 18 w 22"/>
                <a:gd name="T3" fmla="*/ 9 h 13"/>
                <a:gd name="T4" fmla="*/ 21 w 22"/>
                <a:gd name="T5" fmla="*/ 7 h 13"/>
                <a:gd name="T6" fmla="*/ 21 w 22"/>
                <a:gd name="T7" fmla="*/ 4 h 13"/>
                <a:gd name="T8" fmla="*/ 22 w 22"/>
                <a:gd name="T9" fmla="*/ 1 h 13"/>
                <a:gd name="T10" fmla="*/ 20 w 22"/>
                <a:gd name="T11" fmla="*/ 0 h 13"/>
                <a:gd name="T12" fmla="*/ 9 w 22"/>
                <a:gd name="T13" fmla="*/ 1 h 13"/>
                <a:gd name="T14" fmla="*/ 4 w 22"/>
                <a:gd name="T15" fmla="*/ 3 h 13"/>
                <a:gd name="T16" fmla="*/ 0 w 22"/>
                <a:gd name="T17" fmla="*/ 2 h 13"/>
                <a:gd name="T18" fmla="*/ 6 w 22"/>
                <a:gd name="T19" fmla="*/ 7 h 13"/>
                <a:gd name="T20" fmla="*/ 10 w 22"/>
                <a:gd name="T21" fmla="*/ 13 h 13"/>
                <a:gd name="T22" fmla="*/ 11 w 22"/>
                <a:gd name="T23" fmla="*/ 13 h 13"/>
                <a:gd name="T24" fmla="*/ 12 w 22"/>
                <a:gd name="T25"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3">
                  <a:moveTo>
                    <a:pt x="12" y="12"/>
                  </a:moveTo>
                  <a:cubicBezTo>
                    <a:pt x="13" y="11"/>
                    <a:pt x="17" y="8"/>
                    <a:pt x="18" y="9"/>
                  </a:cubicBezTo>
                  <a:cubicBezTo>
                    <a:pt x="19" y="9"/>
                    <a:pt x="21" y="8"/>
                    <a:pt x="21" y="7"/>
                  </a:cubicBezTo>
                  <a:cubicBezTo>
                    <a:pt x="21" y="7"/>
                    <a:pt x="19" y="4"/>
                    <a:pt x="21" y="4"/>
                  </a:cubicBezTo>
                  <a:cubicBezTo>
                    <a:pt x="22" y="3"/>
                    <a:pt x="22" y="2"/>
                    <a:pt x="22" y="1"/>
                  </a:cubicBezTo>
                  <a:cubicBezTo>
                    <a:pt x="22" y="0"/>
                    <a:pt x="21" y="0"/>
                    <a:pt x="20" y="0"/>
                  </a:cubicBezTo>
                  <a:cubicBezTo>
                    <a:pt x="19" y="0"/>
                    <a:pt x="9" y="1"/>
                    <a:pt x="9" y="1"/>
                  </a:cubicBezTo>
                  <a:cubicBezTo>
                    <a:pt x="9" y="1"/>
                    <a:pt x="6" y="3"/>
                    <a:pt x="4" y="3"/>
                  </a:cubicBezTo>
                  <a:cubicBezTo>
                    <a:pt x="3" y="3"/>
                    <a:pt x="4" y="1"/>
                    <a:pt x="0" y="2"/>
                  </a:cubicBezTo>
                  <a:cubicBezTo>
                    <a:pt x="2" y="4"/>
                    <a:pt x="2" y="5"/>
                    <a:pt x="6" y="7"/>
                  </a:cubicBezTo>
                  <a:cubicBezTo>
                    <a:pt x="11" y="8"/>
                    <a:pt x="6" y="10"/>
                    <a:pt x="10" y="13"/>
                  </a:cubicBezTo>
                  <a:cubicBezTo>
                    <a:pt x="10" y="13"/>
                    <a:pt x="10" y="13"/>
                    <a:pt x="11" y="13"/>
                  </a:cubicBezTo>
                  <a:cubicBezTo>
                    <a:pt x="11" y="13"/>
                    <a:pt x="11" y="13"/>
                    <a:pt x="12"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2" name="Freeform 21"/>
            <p:cNvSpPr>
              <a:spLocks/>
            </p:cNvSpPr>
            <p:nvPr/>
          </p:nvSpPr>
          <p:spPr bwMode="auto">
            <a:xfrm>
              <a:off x="9094238" y="5736771"/>
              <a:ext cx="344488" cy="244475"/>
            </a:xfrm>
            <a:custGeom>
              <a:avLst/>
              <a:gdLst>
                <a:gd name="T0" fmla="*/ 91 w 99"/>
                <a:gd name="T1" fmla="*/ 40 h 70"/>
                <a:gd name="T2" fmla="*/ 88 w 99"/>
                <a:gd name="T3" fmla="*/ 34 h 70"/>
                <a:gd name="T4" fmla="*/ 83 w 99"/>
                <a:gd name="T5" fmla="*/ 30 h 70"/>
                <a:gd name="T6" fmla="*/ 80 w 99"/>
                <a:gd name="T7" fmla="*/ 25 h 70"/>
                <a:gd name="T8" fmla="*/ 73 w 99"/>
                <a:gd name="T9" fmla="*/ 22 h 70"/>
                <a:gd name="T10" fmla="*/ 72 w 99"/>
                <a:gd name="T11" fmla="*/ 19 h 70"/>
                <a:gd name="T12" fmla="*/ 69 w 99"/>
                <a:gd name="T13" fmla="*/ 19 h 70"/>
                <a:gd name="T14" fmla="*/ 70 w 99"/>
                <a:gd name="T15" fmla="*/ 16 h 70"/>
                <a:gd name="T16" fmla="*/ 69 w 99"/>
                <a:gd name="T17" fmla="*/ 9 h 70"/>
                <a:gd name="T18" fmla="*/ 64 w 99"/>
                <a:gd name="T19" fmla="*/ 1 h 70"/>
                <a:gd name="T20" fmla="*/ 62 w 99"/>
                <a:gd name="T21" fmla="*/ 1 h 70"/>
                <a:gd name="T22" fmla="*/ 56 w 99"/>
                <a:gd name="T23" fmla="*/ 4 h 70"/>
                <a:gd name="T24" fmla="*/ 54 w 99"/>
                <a:gd name="T25" fmla="*/ 7 h 70"/>
                <a:gd name="T26" fmla="*/ 46 w 99"/>
                <a:gd name="T27" fmla="*/ 15 h 70"/>
                <a:gd name="T28" fmla="*/ 35 w 99"/>
                <a:gd name="T29" fmla="*/ 18 h 70"/>
                <a:gd name="T30" fmla="*/ 34 w 99"/>
                <a:gd name="T31" fmla="*/ 22 h 70"/>
                <a:gd name="T32" fmla="*/ 27 w 99"/>
                <a:gd name="T33" fmla="*/ 26 h 70"/>
                <a:gd name="T34" fmla="*/ 18 w 99"/>
                <a:gd name="T35" fmla="*/ 28 h 70"/>
                <a:gd name="T36" fmla="*/ 13 w 99"/>
                <a:gd name="T37" fmla="*/ 28 h 70"/>
                <a:gd name="T38" fmla="*/ 9 w 99"/>
                <a:gd name="T39" fmla="*/ 30 h 70"/>
                <a:gd name="T40" fmla="*/ 8 w 99"/>
                <a:gd name="T41" fmla="*/ 30 h 70"/>
                <a:gd name="T42" fmla="*/ 4 w 99"/>
                <a:gd name="T43" fmla="*/ 35 h 70"/>
                <a:gd name="T44" fmla="*/ 0 w 99"/>
                <a:gd name="T45" fmla="*/ 43 h 70"/>
                <a:gd name="T46" fmla="*/ 1 w 99"/>
                <a:gd name="T47" fmla="*/ 49 h 70"/>
                <a:gd name="T48" fmla="*/ 3 w 99"/>
                <a:gd name="T49" fmla="*/ 56 h 70"/>
                <a:gd name="T50" fmla="*/ 4 w 99"/>
                <a:gd name="T51" fmla="*/ 60 h 70"/>
                <a:gd name="T52" fmla="*/ 6 w 99"/>
                <a:gd name="T53" fmla="*/ 63 h 70"/>
                <a:gd name="T54" fmla="*/ 11 w 99"/>
                <a:gd name="T55" fmla="*/ 68 h 70"/>
                <a:gd name="T56" fmla="*/ 13 w 99"/>
                <a:gd name="T57" fmla="*/ 70 h 70"/>
                <a:gd name="T58" fmla="*/ 13 w 99"/>
                <a:gd name="T59" fmla="*/ 69 h 70"/>
                <a:gd name="T60" fmla="*/ 15 w 99"/>
                <a:gd name="T61" fmla="*/ 63 h 70"/>
                <a:gd name="T62" fmla="*/ 19 w 99"/>
                <a:gd name="T63" fmla="*/ 62 h 70"/>
                <a:gd name="T64" fmla="*/ 23 w 99"/>
                <a:gd name="T65" fmla="*/ 61 h 70"/>
                <a:gd name="T66" fmla="*/ 30 w 99"/>
                <a:gd name="T67" fmla="*/ 62 h 70"/>
                <a:gd name="T68" fmla="*/ 30 w 99"/>
                <a:gd name="T69" fmla="*/ 56 h 70"/>
                <a:gd name="T70" fmla="*/ 38 w 99"/>
                <a:gd name="T71" fmla="*/ 50 h 70"/>
                <a:gd name="T72" fmla="*/ 45 w 99"/>
                <a:gd name="T73" fmla="*/ 54 h 70"/>
                <a:gd name="T74" fmla="*/ 60 w 99"/>
                <a:gd name="T75" fmla="*/ 57 h 70"/>
                <a:gd name="T76" fmla="*/ 62 w 99"/>
                <a:gd name="T77" fmla="*/ 52 h 70"/>
                <a:gd name="T78" fmla="*/ 69 w 99"/>
                <a:gd name="T79" fmla="*/ 52 h 70"/>
                <a:gd name="T80" fmla="*/ 77 w 99"/>
                <a:gd name="T81" fmla="*/ 50 h 70"/>
                <a:gd name="T82" fmla="*/ 84 w 99"/>
                <a:gd name="T83" fmla="*/ 49 h 70"/>
                <a:gd name="T84" fmla="*/ 93 w 99"/>
                <a:gd name="T85" fmla="*/ 50 h 70"/>
                <a:gd name="T86" fmla="*/ 99 w 99"/>
                <a:gd name="T87" fmla="*/ 49 h 70"/>
                <a:gd name="T88" fmla="*/ 97 w 99"/>
                <a:gd name="T89" fmla="*/ 44 h 70"/>
                <a:gd name="T90" fmla="*/ 91 w 99"/>
                <a:gd name="T91"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9" h="70">
                  <a:moveTo>
                    <a:pt x="91" y="40"/>
                  </a:moveTo>
                  <a:cubicBezTo>
                    <a:pt x="91" y="38"/>
                    <a:pt x="91" y="37"/>
                    <a:pt x="88" y="34"/>
                  </a:cubicBezTo>
                  <a:cubicBezTo>
                    <a:pt x="85" y="32"/>
                    <a:pt x="83" y="31"/>
                    <a:pt x="83" y="30"/>
                  </a:cubicBezTo>
                  <a:cubicBezTo>
                    <a:pt x="83" y="28"/>
                    <a:pt x="82" y="28"/>
                    <a:pt x="80" y="25"/>
                  </a:cubicBezTo>
                  <a:cubicBezTo>
                    <a:pt x="77" y="22"/>
                    <a:pt x="73" y="22"/>
                    <a:pt x="73" y="22"/>
                  </a:cubicBezTo>
                  <a:cubicBezTo>
                    <a:pt x="72" y="19"/>
                    <a:pt x="72" y="19"/>
                    <a:pt x="72" y="19"/>
                  </a:cubicBezTo>
                  <a:cubicBezTo>
                    <a:pt x="69" y="19"/>
                    <a:pt x="69" y="19"/>
                    <a:pt x="69" y="19"/>
                  </a:cubicBezTo>
                  <a:cubicBezTo>
                    <a:pt x="69" y="19"/>
                    <a:pt x="67" y="17"/>
                    <a:pt x="70" y="16"/>
                  </a:cubicBezTo>
                  <a:cubicBezTo>
                    <a:pt x="73" y="14"/>
                    <a:pt x="70" y="10"/>
                    <a:pt x="69" y="9"/>
                  </a:cubicBezTo>
                  <a:cubicBezTo>
                    <a:pt x="69" y="8"/>
                    <a:pt x="65" y="2"/>
                    <a:pt x="64" y="1"/>
                  </a:cubicBezTo>
                  <a:cubicBezTo>
                    <a:pt x="63" y="1"/>
                    <a:pt x="63" y="1"/>
                    <a:pt x="62" y="1"/>
                  </a:cubicBezTo>
                  <a:cubicBezTo>
                    <a:pt x="61" y="0"/>
                    <a:pt x="57" y="2"/>
                    <a:pt x="56" y="4"/>
                  </a:cubicBezTo>
                  <a:cubicBezTo>
                    <a:pt x="54" y="5"/>
                    <a:pt x="55" y="6"/>
                    <a:pt x="54" y="7"/>
                  </a:cubicBezTo>
                  <a:cubicBezTo>
                    <a:pt x="53" y="9"/>
                    <a:pt x="49" y="12"/>
                    <a:pt x="46" y="15"/>
                  </a:cubicBezTo>
                  <a:cubicBezTo>
                    <a:pt x="43" y="19"/>
                    <a:pt x="37" y="17"/>
                    <a:pt x="35" y="18"/>
                  </a:cubicBezTo>
                  <a:cubicBezTo>
                    <a:pt x="33" y="19"/>
                    <a:pt x="36" y="21"/>
                    <a:pt x="34" y="22"/>
                  </a:cubicBezTo>
                  <a:cubicBezTo>
                    <a:pt x="33" y="23"/>
                    <a:pt x="28" y="25"/>
                    <a:pt x="27" y="26"/>
                  </a:cubicBezTo>
                  <a:cubicBezTo>
                    <a:pt x="26" y="27"/>
                    <a:pt x="20" y="26"/>
                    <a:pt x="18" y="28"/>
                  </a:cubicBezTo>
                  <a:cubicBezTo>
                    <a:pt x="17" y="31"/>
                    <a:pt x="15" y="26"/>
                    <a:pt x="13" y="28"/>
                  </a:cubicBezTo>
                  <a:cubicBezTo>
                    <a:pt x="11" y="31"/>
                    <a:pt x="9" y="31"/>
                    <a:pt x="9" y="30"/>
                  </a:cubicBezTo>
                  <a:cubicBezTo>
                    <a:pt x="8" y="30"/>
                    <a:pt x="8" y="30"/>
                    <a:pt x="8" y="30"/>
                  </a:cubicBezTo>
                  <a:cubicBezTo>
                    <a:pt x="6" y="31"/>
                    <a:pt x="4" y="33"/>
                    <a:pt x="4" y="35"/>
                  </a:cubicBezTo>
                  <a:cubicBezTo>
                    <a:pt x="3" y="38"/>
                    <a:pt x="0" y="41"/>
                    <a:pt x="0" y="43"/>
                  </a:cubicBezTo>
                  <a:cubicBezTo>
                    <a:pt x="0" y="44"/>
                    <a:pt x="1" y="46"/>
                    <a:pt x="1" y="49"/>
                  </a:cubicBezTo>
                  <a:cubicBezTo>
                    <a:pt x="1" y="52"/>
                    <a:pt x="2" y="53"/>
                    <a:pt x="3" y="56"/>
                  </a:cubicBezTo>
                  <a:cubicBezTo>
                    <a:pt x="5" y="58"/>
                    <a:pt x="4" y="60"/>
                    <a:pt x="4" y="60"/>
                  </a:cubicBezTo>
                  <a:cubicBezTo>
                    <a:pt x="4" y="60"/>
                    <a:pt x="5" y="61"/>
                    <a:pt x="6" y="63"/>
                  </a:cubicBezTo>
                  <a:cubicBezTo>
                    <a:pt x="8" y="65"/>
                    <a:pt x="11" y="67"/>
                    <a:pt x="11" y="68"/>
                  </a:cubicBezTo>
                  <a:cubicBezTo>
                    <a:pt x="12" y="69"/>
                    <a:pt x="12" y="69"/>
                    <a:pt x="13" y="70"/>
                  </a:cubicBezTo>
                  <a:cubicBezTo>
                    <a:pt x="13" y="69"/>
                    <a:pt x="13" y="69"/>
                    <a:pt x="13" y="69"/>
                  </a:cubicBezTo>
                  <a:cubicBezTo>
                    <a:pt x="15" y="66"/>
                    <a:pt x="15" y="63"/>
                    <a:pt x="15" y="63"/>
                  </a:cubicBezTo>
                  <a:cubicBezTo>
                    <a:pt x="19" y="62"/>
                    <a:pt x="19" y="62"/>
                    <a:pt x="19" y="62"/>
                  </a:cubicBezTo>
                  <a:cubicBezTo>
                    <a:pt x="23" y="61"/>
                    <a:pt x="23" y="61"/>
                    <a:pt x="23" y="61"/>
                  </a:cubicBezTo>
                  <a:cubicBezTo>
                    <a:pt x="30" y="62"/>
                    <a:pt x="30" y="62"/>
                    <a:pt x="30" y="62"/>
                  </a:cubicBezTo>
                  <a:cubicBezTo>
                    <a:pt x="30" y="56"/>
                    <a:pt x="30" y="56"/>
                    <a:pt x="30" y="56"/>
                  </a:cubicBezTo>
                  <a:cubicBezTo>
                    <a:pt x="30" y="56"/>
                    <a:pt x="35" y="50"/>
                    <a:pt x="38" y="50"/>
                  </a:cubicBezTo>
                  <a:cubicBezTo>
                    <a:pt x="42" y="50"/>
                    <a:pt x="45" y="54"/>
                    <a:pt x="45" y="54"/>
                  </a:cubicBezTo>
                  <a:cubicBezTo>
                    <a:pt x="60" y="57"/>
                    <a:pt x="60" y="57"/>
                    <a:pt x="60" y="57"/>
                  </a:cubicBezTo>
                  <a:cubicBezTo>
                    <a:pt x="60" y="57"/>
                    <a:pt x="61" y="53"/>
                    <a:pt x="62" y="52"/>
                  </a:cubicBezTo>
                  <a:cubicBezTo>
                    <a:pt x="64" y="51"/>
                    <a:pt x="67" y="53"/>
                    <a:pt x="69" y="52"/>
                  </a:cubicBezTo>
                  <a:cubicBezTo>
                    <a:pt x="71" y="51"/>
                    <a:pt x="74" y="50"/>
                    <a:pt x="77" y="50"/>
                  </a:cubicBezTo>
                  <a:cubicBezTo>
                    <a:pt x="81" y="50"/>
                    <a:pt x="82" y="51"/>
                    <a:pt x="84" y="49"/>
                  </a:cubicBezTo>
                  <a:cubicBezTo>
                    <a:pt x="85" y="46"/>
                    <a:pt x="93" y="50"/>
                    <a:pt x="93" y="50"/>
                  </a:cubicBezTo>
                  <a:cubicBezTo>
                    <a:pt x="99" y="49"/>
                    <a:pt x="99" y="49"/>
                    <a:pt x="99" y="49"/>
                  </a:cubicBezTo>
                  <a:cubicBezTo>
                    <a:pt x="97" y="44"/>
                    <a:pt x="97" y="44"/>
                    <a:pt x="97" y="44"/>
                  </a:cubicBezTo>
                  <a:cubicBezTo>
                    <a:pt x="97" y="44"/>
                    <a:pt x="91" y="41"/>
                    <a:pt x="91" y="4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3" name="Freeform 22"/>
            <p:cNvSpPr>
              <a:spLocks/>
            </p:cNvSpPr>
            <p:nvPr/>
          </p:nvSpPr>
          <p:spPr bwMode="auto">
            <a:xfrm>
              <a:off x="8768800" y="5657396"/>
              <a:ext cx="333375" cy="277813"/>
            </a:xfrm>
            <a:custGeom>
              <a:avLst/>
              <a:gdLst>
                <a:gd name="T0" fmla="*/ 59 w 96"/>
                <a:gd name="T1" fmla="*/ 58 h 80"/>
                <a:gd name="T2" fmla="*/ 64 w 96"/>
                <a:gd name="T3" fmla="*/ 57 h 80"/>
                <a:gd name="T4" fmla="*/ 69 w 96"/>
                <a:gd name="T5" fmla="*/ 61 h 80"/>
                <a:gd name="T6" fmla="*/ 73 w 96"/>
                <a:gd name="T7" fmla="*/ 58 h 80"/>
                <a:gd name="T8" fmla="*/ 78 w 96"/>
                <a:gd name="T9" fmla="*/ 46 h 80"/>
                <a:gd name="T10" fmla="*/ 82 w 96"/>
                <a:gd name="T11" fmla="*/ 41 h 80"/>
                <a:gd name="T12" fmla="*/ 83 w 96"/>
                <a:gd name="T13" fmla="*/ 36 h 80"/>
                <a:gd name="T14" fmla="*/ 85 w 96"/>
                <a:gd name="T15" fmla="*/ 31 h 80"/>
                <a:gd name="T16" fmla="*/ 90 w 96"/>
                <a:gd name="T17" fmla="*/ 22 h 80"/>
                <a:gd name="T18" fmla="*/ 95 w 96"/>
                <a:gd name="T19" fmla="*/ 20 h 80"/>
                <a:gd name="T20" fmla="*/ 94 w 96"/>
                <a:gd name="T21" fmla="*/ 15 h 80"/>
                <a:gd name="T22" fmla="*/ 91 w 96"/>
                <a:gd name="T23" fmla="*/ 12 h 80"/>
                <a:gd name="T24" fmla="*/ 91 w 96"/>
                <a:gd name="T25" fmla="*/ 7 h 80"/>
                <a:gd name="T26" fmla="*/ 88 w 96"/>
                <a:gd name="T27" fmla="*/ 4 h 80"/>
                <a:gd name="T28" fmla="*/ 85 w 96"/>
                <a:gd name="T29" fmla="*/ 2 h 80"/>
                <a:gd name="T30" fmla="*/ 80 w 96"/>
                <a:gd name="T31" fmla="*/ 7 h 80"/>
                <a:gd name="T32" fmla="*/ 73 w 96"/>
                <a:gd name="T33" fmla="*/ 6 h 80"/>
                <a:gd name="T34" fmla="*/ 63 w 96"/>
                <a:gd name="T35" fmla="*/ 6 h 80"/>
                <a:gd name="T36" fmla="*/ 57 w 96"/>
                <a:gd name="T37" fmla="*/ 9 h 80"/>
                <a:gd name="T38" fmla="*/ 49 w 96"/>
                <a:gd name="T39" fmla="*/ 9 h 80"/>
                <a:gd name="T40" fmla="*/ 43 w 96"/>
                <a:gd name="T41" fmla="*/ 6 h 80"/>
                <a:gd name="T42" fmla="*/ 36 w 96"/>
                <a:gd name="T43" fmla="*/ 8 h 80"/>
                <a:gd name="T44" fmla="*/ 32 w 96"/>
                <a:gd name="T45" fmla="*/ 4 h 80"/>
                <a:gd name="T46" fmla="*/ 25 w 96"/>
                <a:gd name="T47" fmla="*/ 2 h 80"/>
                <a:gd name="T48" fmla="*/ 20 w 96"/>
                <a:gd name="T49" fmla="*/ 3 h 80"/>
                <a:gd name="T50" fmla="*/ 13 w 96"/>
                <a:gd name="T51" fmla="*/ 3 h 80"/>
                <a:gd name="T52" fmla="*/ 11 w 96"/>
                <a:gd name="T53" fmla="*/ 10 h 80"/>
                <a:gd name="T54" fmla="*/ 8 w 96"/>
                <a:gd name="T55" fmla="*/ 16 h 80"/>
                <a:gd name="T56" fmla="*/ 7 w 96"/>
                <a:gd name="T57" fmla="*/ 17 h 80"/>
                <a:gd name="T58" fmla="*/ 8 w 96"/>
                <a:gd name="T59" fmla="*/ 23 h 80"/>
                <a:gd name="T60" fmla="*/ 7 w 96"/>
                <a:gd name="T61" fmla="*/ 34 h 80"/>
                <a:gd name="T62" fmla="*/ 4 w 96"/>
                <a:gd name="T63" fmla="*/ 39 h 80"/>
                <a:gd name="T64" fmla="*/ 0 w 96"/>
                <a:gd name="T65" fmla="*/ 45 h 80"/>
                <a:gd name="T66" fmla="*/ 1 w 96"/>
                <a:gd name="T67" fmla="*/ 54 h 80"/>
                <a:gd name="T68" fmla="*/ 3 w 96"/>
                <a:gd name="T69" fmla="*/ 60 h 80"/>
                <a:gd name="T70" fmla="*/ 3 w 96"/>
                <a:gd name="T71" fmla="*/ 60 h 80"/>
                <a:gd name="T72" fmla="*/ 15 w 96"/>
                <a:gd name="T73" fmla="*/ 63 h 80"/>
                <a:gd name="T74" fmla="*/ 23 w 96"/>
                <a:gd name="T75" fmla="*/ 72 h 80"/>
                <a:gd name="T76" fmla="*/ 27 w 96"/>
                <a:gd name="T77" fmla="*/ 79 h 80"/>
                <a:gd name="T78" fmla="*/ 35 w 96"/>
                <a:gd name="T79" fmla="*/ 77 h 80"/>
                <a:gd name="T80" fmla="*/ 46 w 96"/>
                <a:gd name="T81" fmla="*/ 76 h 80"/>
                <a:gd name="T82" fmla="*/ 47 w 96"/>
                <a:gd name="T83" fmla="*/ 76 h 80"/>
                <a:gd name="T84" fmla="*/ 50 w 96"/>
                <a:gd name="T85" fmla="*/ 67 h 80"/>
                <a:gd name="T86" fmla="*/ 59 w 96"/>
                <a:gd name="T87" fmla="*/ 5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80">
                  <a:moveTo>
                    <a:pt x="59" y="58"/>
                  </a:moveTo>
                  <a:cubicBezTo>
                    <a:pt x="60" y="58"/>
                    <a:pt x="62" y="59"/>
                    <a:pt x="64" y="57"/>
                  </a:cubicBezTo>
                  <a:cubicBezTo>
                    <a:pt x="65" y="56"/>
                    <a:pt x="69" y="59"/>
                    <a:pt x="69" y="61"/>
                  </a:cubicBezTo>
                  <a:cubicBezTo>
                    <a:pt x="70" y="64"/>
                    <a:pt x="71" y="61"/>
                    <a:pt x="73" y="58"/>
                  </a:cubicBezTo>
                  <a:cubicBezTo>
                    <a:pt x="74" y="55"/>
                    <a:pt x="78" y="47"/>
                    <a:pt x="78" y="46"/>
                  </a:cubicBezTo>
                  <a:cubicBezTo>
                    <a:pt x="78" y="44"/>
                    <a:pt x="82" y="42"/>
                    <a:pt x="82" y="41"/>
                  </a:cubicBezTo>
                  <a:cubicBezTo>
                    <a:pt x="82" y="40"/>
                    <a:pt x="82" y="37"/>
                    <a:pt x="83" y="36"/>
                  </a:cubicBezTo>
                  <a:cubicBezTo>
                    <a:pt x="84" y="36"/>
                    <a:pt x="85" y="32"/>
                    <a:pt x="85" y="31"/>
                  </a:cubicBezTo>
                  <a:cubicBezTo>
                    <a:pt x="85" y="30"/>
                    <a:pt x="89" y="23"/>
                    <a:pt x="90" y="22"/>
                  </a:cubicBezTo>
                  <a:cubicBezTo>
                    <a:pt x="91" y="22"/>
                    <a:pt x="94" y="22"/>
                    <a:pt x="95" y="20"/>
                  </a:cubicBezTo>
                  <a:cubicBezTo>
                    <a:pt x="95" y="18"/>
                    <a:pt x="96" y="15"/>
                    <a:pt x="94" y="15"/>
                  </a:cubicBezTo>
                  <a:cubicBezTo>
                    <a:pt x="93" y="14"/>
                    <a:pt x="91" y="13"/>
                    <a:pt x="91" y="12"/>
                  </a:cubicBezTo>
                  <a:cubicBezTo>
                    <a:pt x="91" y="11"/>
                    <a:pt x="91" y="9"/>
                    <a:pt x="91" y="7"/>
                  </a:cubicBezTo>
                  <a:cubicBezTo>
                    <a:pt x="89" y="7"/>
                    <a:pt x="89" y="5"/>
                    <a:pt x="88" y="4"/>
                  </a:cubicBezTo>
                  <a:cubicBezTo>
                    <a:pt x="87" y="3"/>
                    <a:pt x="87" y="2"/>
                    <a:pt x="85" y="2"/>
                  </a:cubicBezTo>
                  <a:cubicBezTo>
                    <a:pt x="84" y="3"/>
                    <a:pt x="82" y="7"/>
                    <a:pt x="80" y="7"/>
                  </a:cubicBezTo>
                  <a:cubicBezTo>
                    <a:pt x="78" y="8"/>
                    <a:pt x="74" y="7"/>
                    <a:pt x="73" y="6"/>
                  </a:cubicBezTo>
                  <a:cubicBezTo>
                    <a:pt x="72" y="5"/>
                    <a:pt x="65" y="6"/>
                    <a:pt x="63" y="6"/>
                  </a:cubicBezTo>
                  <a:cubicBezTo>
                    <a:pt x="61" y="5"/>
                    <a:pt x="59" y="8"/>
                    <a:pt x="57" y="9"/>
                  </a:cubicBezTo>
                  <a:cubicBezTo>
                    <a:pt x="55" y="10"/>
                    <a:pt x="50" y="10"/>
                    <a:pt x="49" y="9"/>
                  </a:cubicBezTo>
                  <a:cubicBezTo>
                    <a:pt x="48" y="9"/>
                    <a:pt x="44" y="6"/>
                    <a:pt x="43" y="6"/>
                  </a:cubicBezTo>
                  <a:cubicBezTo>
                    <a:pt x="41" y="6"/>
                    <a:pt x="39" y="7"/>
                    <a:pt x="36" y="8"/>
                  </a:cubicBezTo>
                  <a:cubicBezTo>
                    <a:pt x="34" y="9"/>
                    <a:pt x="33" y="5"/>
                    <a:pt x="32" y="4"/>
                  </a:cubicBezTo>
                  <a:cubicBezTo>
                    <a:pt x="30" y="2"/>
                    <a:pt x="27" y="3"/>
                    <a:pt x="25" y="2"/>
                  </a:cubicBezTo>
                  <a:cubicBezTo>
                    <a:pt x="23" y="0"/>
                    <a:pt x="22" y="4"/>
                    <a:pt x="20" y="3"/>
                  </a:cubicBezTo>
                  <a:cubicBezTo>
                    <a:pt x="19" y="3"/>
                    <a:pt x="15" y="2"/>
                    <a:pt x="13" y="3"/>
                  </a:cubicBezTo>
                  <a:cubicBezTo>
                    <a:pt x="12" y="5"/>
                    <a:pt x="12" y="9"/>
                    <a:pt x="11" y="10"/>
                  </a:cubicBezTo>
                  <a:cubicBezTo>
                    <a:pt x="10" y="11"/>
                    <a:pt x="8" y="14"/>
                    <a:pt x="8" y="16"/>
                  </a:cubicBezTo>
                  <a:cubicBezTo>
                    <a:pt x="8" y="16"/>
                    <a:pt x="7" y="17"/>
                    <a:pt x="7" y="17"/>
                  </a:cubicBezTo>
                  <a:cubicBezTo>
                    <a:pt x="7" y="19"/>
                    <a:pt x="8" y="22"/>
                    <a:pt x="8" y="23"/>
                  </a:cubicBezTo>
                  <a:cubicBezTo>
                    <a:pt x="8" y="24"/>
                    <a:pt x="9" y="32"/>
                    <a:pt x="7" y="34"/>
                  </a:cubicBezTo>
                  <a:cubicBezTo>
                    <a:pt x="5" y="36"/>
                    <a:pt x="4" y="39"/>
                    <a:pt x="4" y="39"/>
                  </a:cubicBezTo>
                  <a:cubicBezTo>
                    <a:pt x="4" y="39"/>
                    <a:pt x="1" y="41"/>
                    <a:pt x="0" y="45"/>
                  </a:cubicBezTo>
                  <a:cubicBezTo>
                    <a:pt x="0" y="48"/>
                    <a:pt x="1" y="51"/>
                    <a:pt x="1" y="54"/>
                  </a:cubicBezTo>
                  <a:cubicBezTo>
                    <a:pt x="1" y="56"/>
                    <a:pt x="2" y="58"/>
                    <a:pt x="3" y="60"/>
                  </a:cubicBezTo>
                  <a:cubicBezTo>
                    <a:pt x="3" y="60"/>
                    <a:pt x="3" y="60"/>
                    <a:pt x="3" y="60"/>
                  </a:cubicBezTo>
                  <a:cubicBezTo>
                    <a:pt x="5" y="62"/>
                    <a:pt x="11" y="63"/>
                    <a:pt x="15" y="63"/>
                  </a:cubicBezTo>
                  <a:cubicBezTo>
                    <a:pt x="19" y="64"/>
                    <a:pt x="23" y="70"/>
                    <a:pt x="23" y="72"/>
                  </a:cubicBezTo>
                  <a:cubicBezTo>
                    <a:pt x="23" y="74"/>
                    <a:pt x="25" y="78"/>
                    <a:pt x="27" y="79"/>
                  </a:cubicBezTo>
                  <a:cubicBezTo>
                    <a:pt x="29" y="80"/>
                    <a:pt x="33" y="77"/>
                    <a:pt x="35" y="77"/>
                  </a:cubicBezTo>
                  <a:cubicBezTo>
                    <a:pt x="37" y="77"/>
                    <a:pt x="44" y="77"/>
                    <a:pt x="46" y="76"/>
                  </a:cubicBezTo>
                  <a:cubicBezTo>
                    <a:pt x="46" y="75"/>
                    <a:pt x="47" y="75"/>
                    <a:pt x="47" y="76"/>
                  </a:cubicBezTo>
                  <a:cubicBezTo>
                    <a:pt x="49" y="71"/>
                    <a:pt x="50" y="67"/>
                    <a:pt x="50" y="67"/>
                  </a:cubicBezTo>
                  <a:cubicBezTo>
                    <a:pt x="50" y="67"/>
                    <a:pt x="58" y="58"/>
                    <a:pt x="59" y="5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4" name="Freeform 23"/>
            <p:cNvSpPr>
              <a:spLocks/>
            </p:cNvSpPr>
            <p:nvPr/>
          </p:nvSpPr>
          <p:spPr bwMode="auto">
            <a:xfrm>
              <a:off x="8713238" y="5698671"/>
              <a:ext cx="87313" cy="177800"/>
            </a:xfrm>
            <a:custGeom>
              <a:avLst/>
              <a:gdLst>
                <a:gd name="T0" fmla="*/ 16 w 25"/>
                <a:gd name="T1" fmla="*/ 33 h 51"/>
                <a:gd name="T2" fmla="*/ 20 w 25"/>
                <a:gd name="T3" fmla="*/ 27 h 51"/>
                <a:gd name="T4" fmla="*/ 23 w 25"/>
                <a:gd name="T5" fmla="*/ 22 h 51"/>
                <a:gd name="T6" fmla="*/ 24 w 25"/>
                <a:gd name="T7" fmla="*/ 11 h 51"/>
                <a:gd name="T8" fmla="*/ 23 w 25"/>
                <a:gd name="T9" fmla="*/ 5 h 51"/>
                <a:gd name="T10" fmla="*/ 20 w 25"/>
                <a:gd name="T11" fmla="*/ 5 h 51"/>
                <a:gd name="T12" fmla="*/ 18 w 25"/>
                <a:gd name="T13" fmla="*/ 1 h 51"/>
                <a:gd name="T14" fmla="*/ 15 w 25"/>
                <a:gd name="T15" fmla="*/ 5 h 51"/>
                <a:gd name="T16" fmla="*/ 13 w 25"/>
                <a:gd name="T17" fmla="*/ 8 h 51"/>
                <a:gd name="T18" fmla="*/ 6 w 25"/>
                <a:gd name="T19" fmla="*/ 10 h 51"/>
                <a:gd name="T20" fmla="*/ 2 w 25"/>
                <a:gd name="T21" fmla="*/ 13 h 51"/>
                <a:gd name="T22" fmla="*/ 0 w 25"/>
                <a:gd name="T23" fmla="*/ 13 h 51"/>
                <a:gd name="T24" fmla="*/ 5 w 25"/>
                <a:gd name="T25" fmla="*/ 20 h 51"/>
                <a:gd name="T26" fmla="*/ 6 w 25"/>
                <a:gd name="T27" fmla="*/ 26 h 51"/>
                <a:gd name="T28" fmla="*/ 7 w 25"/>
                <a:gd name="T29" fmla="*/ 36 h 51"/>
                <a:gd name="T30" fmla="*/ 8 w 25"/>
                <a:gd name="T31" fmla="*/ 51 h 51"/>
                <a:gd name="T32" fmla="*/ 14 w 25"/>
                <a:gd name="T33" fmla="*/ 50 h 51"/>
                <a:gd name="T34" fmla="*/ 19 w 25"/>
                <a:gd name="T35" fmla="*/ 48 h 51"/>
                <a:gd name="T36" fmla="*/ 17 w 25"/>
                <a:gd name="T37" fmla="*/ 42 h 51"/>
                <a:gd name="T38" fmla="*/ 16 w 25"/>
                <a:gd name="T39" fmla="*/ 3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51">
                  <a:moveTo>
                    <a:pt x="16" y="33"/>
                  </a:moveTo>
                  <a:cubicBezTo>
                    <a:pt x="17" y="29"/>
                    <a:pt x="20" y="27"/>
                    <a:pt x="20" y="27"/>
                  </a:cubicBezTo>
                  <a:cubicBezTo>
                    <a:pt x="20" y="27"/>
                    <a:pt x="21" y="24"/>
                    <a:pt x="23" y="22"/>
                  </a:cubicBezTo>
                  <a:cubicBezTo>
                    <a:pt x="25" y="20"/>
                    <a:pt x="24" y="12"/>
                    <a:pt x="24" y="11"/>
                  </a:cubicBezTo>
                  <a:cubicBezTo>
                    <a:pt x="24" y="10"/>
                    <a:pt x="23" y="7"/>
                    <a:pt x="23" y="5"/>
                  </a:cubicBezTo>
                  <a:cubicBezTo>
                    <a:pt x="22" y="6"/>
                    <a:pt x="21" y="6"/>
                    <a:pt x="20" y="5"/>
                  </a:cubicBezTo>
                  <a:cubicBezTo>
                    <a:pt x="18" y="4"/>
                    <a:pt x="20" y="2"/>
                    <a:pt x="18" y="1"/>
                  </a:cubicBezTo>
                  <a:cubicBezTo>
                    <a:pt x="15" y="0"/>
                    <a:pt x="14" y="3"/>
                    <a:pt x="15" y="5"/>
                  </a:cubicBezTo>
                  <a:cubicBezTo>
                    <a:pt x="15" y="7"/>
                    <a:pt x="14" y="7"/>
                    <a:pt x="13" y="8"/>
                  </a:cubicBezTo>
                  <a:cubicBezTo>
                    <a:pt x="12" y="9"/>
                    <a:pt x="7" y="10"/>
                    <a:pt x="6" y="10"/>
                  </a:cubicBezTo>
                  <a:cubicBezTo>
                    <a:pt x="5" y="10"/>
                    <a:pt x="3" y="12"/>
                    <a:pt x="2" y="13"/>
                  </a:cubicBezTo>
                  <a:cubicBezTo>
                    <a:pt x="1" y="13"/>
                    <a:pt x="1" y="13"/>
                    <a:pt x="0" y="13"/>
                  </a:cubicBezTo>
                  <a:cubicBezTo>
                    <a:pt x="1" y="19"/>
                    <a:pt x="2" y="18"/>
                    <a:pt x="5" y="20"/>
                  </a:cubicBezTo>
                  <a:cubicBezTo>
                    <a:pt x="8" y="22"/>
                    <a:pt x="5" y="25"/>
                    <a:pt x="6" y="26"/>
                  </a:cubicBezTo>
                  <a:cubicBezTo>
                    <a:pt x="8" y="28"/>
                    <a:pt x="7" y="31"/>
                    <a:pt x="7" y="36"/>
                  </a:cubicBezTo>
                  <a:cubicBezTo>
                    <a:pt x="8" y="38"/>
                    <a:pt x="8" y="45"/>
                    <a:pt x="8" y="51"/>
                  </a:cubicBezTo>
                  <a:cubicBezTo>
                    <a:pt x="10" y="50"/>
                    <a:pt x="12" y="50"/>
                    <a:pt x="14" y="50"/>
                  </a:cubicBezTo>
                  <a:cubicBezTo>
                    <a:pt x="16" y="50"/>
                    <a:pt x="18" y="47"/>
                    <a:pt x="19" y="48"/>
                  </a:cubicBezTo>
                  <a:cubicBezTo>
                    <a:pt x="18" y="46"/>
                    <a:pt x="17" y="44"/>
                    <a:pt x="17" y="42"/>
                  </a:cubicBezTo>
                  <a:cubicBezTo>
                    <a:pt x="17" y="39"/>
                    <a:pt x="16" y="36"/>
                    <a:pt x="16"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5" name="Freeform 24"/>
            <p:cNvSpPr>
              <a:spLocks/>
            </p:cNvSpPr>
            <p:nvPr/>
          </p:nvSpPr>
          <p:spPr bwMode="auto">
            <a:xfrm>
              <a:off x="8689425" y="5741534"/>
              <a:ext cx="50800" cy="141288"/>
            </a:xfrm>
            <a:custGeom>
              <a:avLst/>
              <a:gdLst>
                <a:gd name="T0" fmla="*/ 13 w 15"/>
                <a:gd name="T1" fmla="*/ 14 h 41"/>
                <a:gd name="T2" fmla="*/ 12 w 15"/>
                <a:gd name="T3" fmla="*/ 8 h 41"/>
                <a:gd name="T4" fmla="*/ 7 w 15"/>
                <a:gd name="T5" fmla="*/ 1 h 41"/>
                <a:gd name="T6" fmla="*/ 1 w 15"/>
                <a:gd name="T7" fmla="*/ 0 h 41"/>
                <a:gd name="T8" fmla="*/ 0 w 15"/>
                <a:gd name="T9" fmla="*/ 0 h 41"/>
                <a:gd name="T10" fmla="*/ 2 w 15"/>
                <a:gd name="T11" fmla="*/ 5 h 41"/>
                <a:gd name="T12" fmla="*/ 4 w 15"/>
                <a:gd name="T13" fmla="*/ 10 h 41"/>
                <a:gd name="T14" fmla="*/ 4 w 15"/>
                <a:gd name="T15" fmla="*/ 21 h 41"/>
                <a:gd name="T16" fmla="*/ 6 w 15"/>
                <a:gd name="T17" fmla="*/ 32 h 41"/>
                <a:gd name="T18" fmla="*/ 9 w 15"/>
                <a:gd name="T19" fmla="*/ 41 h 41"/>
                <a:gd name="T20" fmla="*/ 11 w 15"/>
                <a:gd name="T21" fmla="*/ 40 h 41"/>
                <a:gd name="T22" fmla="*/ 15 w 15"/>
                <a:gd name="T23" fmla="*/ 39 h 41"/>
                <a:gd name="T24" fmla="*/ 14 w 15"/>
                <a:gd name="T25" fmla="*/ 24 h 41"/>
                <a:gd name="T26" fmla="*/ 13 w 15"/>
                <a:gd name="T27" fmla="*/ 1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41">
                  <a:moveTo>
                    <a:pt x="13" y="14"/>
                  </a:moveTo>
                  <a:cubicBezTo>
                    <a:pt x="12" y="13"/>
                    <a:pt x="15" y="10"/>
                    <a:pt x="12" y="8"/>
                  </a:cubicBezTo>
                  <a:cubicBezTo>
                    <a:pt x="9" y="6"/>
                    <a:pt x="8" y="7"/>
                    <a:pt x="7" y="1"/>
                  </a:cubicBezTo>
                  <a:cubicBezTo>
                    <a:pt x="6" y="1"/>
                    <a:pt x="3" y="0"/>
                    <a:pt x="1" y="0"/>
                  </a:cubicBezTo>
                  <a:cubicBezTo>
                    <a:pt x="1" y="0"/>
                    <a:pt x="0" y="0"/>
                    <a:pt x="0" y="0"/>
                  </a:cubicBezTo>
                  <a:cubicBezTo>
                    <a:pt x="1" y="2"/>
                    <a:pt x="1" y="5"/>
                    <a:pt x="2" y="5"/>
                  </a:cubicBezTo>
                  <a:cubicBezTo>
                    <a:pt x="3" y="6"/>
                    <a:pt x="4" y="7"/>
                    <a:pt x="4" y="10"/>
                  </a:cubicBezTo>
                  <a:cubicBezTo>
                    <a:pt x="4" y="12"/>
                    <a:pt x="3" y="18"/>
                    <a:pt x="4" y="21"/>
                  </a:cubicBezTo>
                  <a:cubicBezTo>
                    <a:pt x="5" y="24"/>
                    <a:pt x="6" y="28"/>
                    <a:pt x="6" y="32"/>
                  </a:cubicBezTo>
                  <a:cubicBezTo>
                    <a:pt x="6" y="35"/>
                    <a:pt x="8" y="38"/>
                    <a:pt x="9" y="41"/>
                  </a:cubicBezTo>
                  <a:cubicBezTo>
                    <a:pt x="10" y="41"/>
                    <a:pt x="10" y="41"/>
                    <a:pt x="11" y="40"/>
                  </a:cubicBezTo>
                  <a:cubicBezTo>
                    <a:pt x="12" y="39"/>
                    <a:pt x="13" y="39"/>
                    <a:pt x="15" y="39"/>
                  </a:cubicBezTo>
                  <a:cubicBezTo>
                    <a:pt x="15" y="33"/>
                    <a:pt x="15" y="26"/>
                    <a:pt x="14" y="24"/>
                  </a:cubicBezTo>
                  <a:cubicBezTo>
                    <a:pt x="14" y="19"/>
                    <a:pt x="15" y="16"/>
                    <a:pt x="13"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6" name="Freeform 25"/>
            <p:cNvSpPr>
              <a:spLocks/>
            </p:cNvSpPr>
            <p:nvPr/>
          </p:nvSpPr>
          <p:spPr bwMode="auto">
            <a:xfrm>
              <a:off x="8932313" y="5681209"/>
              <a:ext cx="207963" cy="323850"/>
            </a:xfrm>
            <a:custGeom>
              <a:avLst/>
              <a:gdLst>
                <a:gd name="T0" fmla="*/ 25 w 60"/>
                <a:gd name="T1" fmla="*/ 88 h 93"/>
                <a:gd name="T2" fmla="*/ 46 w 60"/>
                <a:gd name="T3" fmla="*/ 89 h 93"/>
                <a:gd name="T4" fmla="*/ 58 w 60"/>
                <a:gd name="T5" fmla="*/ 93 h 93"/>
                <a:gd name="T6" fmla="*/ 60 w 60"/>
                <a:gd name="T7" fmla="*/ 86 h 93"/>
                <a:gd name="T8" fmla="*/ 58 w 60"/>
                <a:gd name="T9" fmla="*/ 84 h 93"/>
                <a:gd name="T10" fmla="*/ 53 w 60"/>
                <a:gd name="T11" fmla="*/ 79 h 93"/>
                <a:gd name="T12" fmla="*/ 51 w 60"/>
                <a:gd name="T13" fmla="*/ 76 h 93"/>
                <a:gd name="T14" fmla="*/ 50 w 60"/>
                <a:gd name="T15" fmla="*/ 72 h 93"/>
                <a:gd name="T16" fmla="*/ 48 w 60"/>
                <a:gd name="T17" fmla="*/ 65 h 93"/>
                <a:gd name="T18" fmla="*/ 47 w 60"/>
                <a:gd name="T19" fmla="*/ 59 h 93"/>
                <a:gd name="T20" fmla="*/ 51 w 60"/>
                <a:gd name="T21" fmla="*/ 51 h 93"/>
                <a:gd name="T22" fmla="*/ 55 w 60"/>
                <a:gd name="T23" fmla="*/ 46 h 93"/>
                <a:gd name="T24" fmla="*/ 52 w 60"/>
                <a:gd name="T25" fmla="*/ 40 h 93"/>
                <a:gd name="T26" fmla="*/ 46 w 60"/>
                <a:gd name="T27" fmla="*/ 33 h 93"/>
                <a:gd name="T28" fmla="*/ 44 w 60"/>
                <a:gd name="T29" fmla="*/ 27 h 93"/>
                <a:gd name="T30" fmla="*/ 51 w 60"/>
                <a:gd name="T31" fmla="*/ 26 h 93"/>
                <a:gd name="T32" fmla="*/ 54 w 60"/>
                <a:gd name="T33" fmla="*/ 25 h 93"/>
                <a:gd name="T34" fmla="*/ 51 w 60"/>
                <a:gd name="T35" fmla="*/ 15 h 93"/>
                <a:gd name="T36" fmla="*/ 50 w 60"/>
                <a:gd name="T37" fmla="*/ 8 h 93"/>
                <a:gd name="T38" fmla="*/ 45 w 60"/>
                <a:gd name="T39" fmla="*/ 0 h 93"/>
                <a:gd name="T40" fmla="*/ 44 w 60"/>
                <a:gd name="T41" fmla="*/ 0 h 93"/>
                <a:gd name="T42" fmla="*/ 44 w 60"/>
                <a:gd name="T43" fmla="*/ 5 h 93"/>
                <a:gd name="T44" fmla="*/ 47 w 60"/>
                <a:gd name="T45" fmla="*/ 8 h 93"/>
                <a:gd name="T46" fmla="*/ 48 w 60"/>
                <a:gd name="T47" fmla="*/ 13 h 93"/>
                <a:gd name="T48" fmla="*/ 43 w 60"/>
                <a:gd name="T49" fmla="*/ 15 h 93"/>
                <a:gd name="T50" fmla="*/ 38 w 60"/>
                <a:gd name="T51" fmla="*/ 24 h 93"/>
                <a:gd name="T52" fmla="*/ 36 w 60"/>
                <a:gd name="T53" fmla="*/ 29 h 93"/>
                <a:gd name="T54" fmla="*/ 35 w 60"/>
                <a:gd name="T55" fmla="*/ 34 h 93"/>
                <a:gd name="T56" fmla="*/ 31 w 60"/>
                <a:gd name="T57" fmla="*/ 39 h 93"/>
                <a:gd name="T58" fmla="*/ 26 w 60"/>
                <a:gd name="T59" fmla="*/ 51 h 93"/>
                <a:gd name="T60" fmla="*/ 22 w 60"/>
                <a:gd name="T61" fmla="*/ 54 h 93"/>
                <a:gd name="T62" fmla="*/ 17 w 60"/>
                <a:gd name="T63" fmla="*/ 50 h 93"/>
                <a:gd name="T64" fmla="*/ 12 w 60"/>
                <a:gd name="T65" fmla="*/ 51 h 93"/>
                <a:gd name="T66" fmla="*/ 3 w 60"/>
                <a:gd name="T67" fmla="*/ 60 h 93"/>
                <a:gd name="T68" fmla="*/ 0 w 60"/>
                <a:gd name="T69" fmla="*/ 69 h 93"/>
                <a:gd name="T70" fmla="*/ 4 w 60"/>
                <a:gd name="T71" fmla="*/ 73 h 93"/>
                <a:gd name="T72" fmla="*/ 10 w 60"/>
                <a:gd name="T73" fmla="*/ 74 h 93"/>
                <a:gd name="T74" fmla="*/ 12 w 60"/>
                <a:gd name="T75" fmla="*/ 82 h 93"/>
                <a:gd name="T76" fmla="*/ 10 w 60"/>
                <a:gd name="T77" fmla="*/ 89 h 93"/>
                <a:gd name="T78" fmla="*/ 22 w 60"/>
                <a:gd name="T79" fmla="*/ 89 h 93"/>
                <a:gd name="T80" fmla="*/ 25 w 60"/>
                <a:gd name="T81" fmla="*/ 8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93">
                  <a:moveTo>
                    <a:pt x="25" y="88"/>
                  </a:moveTo>
                  <a:cubicBezTo>
                    <a:pt x="25" y="88"/>
                    <a:pt x="44" y="89"/>
                    <a:pt x="46" y="89"/>
                  </a:cubicBezTo>
                  <a:cubicBezTo>
                    <a:pt x="49" y="88"/>
                    <a:pt x="58" y="93"/>
                    <a:pt x="58" y="93"/>
                  </a:cubicBezTo>
                  <a:cubicBezTo>
                    <a:pt x="58" y="93"/>
                    <a:pt x="58" y="88"/>
                    <a:pt x="60" y="86"/>
                  </a:cubicBezTo>
                  <a:cubicBezTo>
                    <a:pt x="59" y="85"/>
                    <a:pt x="59" y="85"/>
                    <a:pt x="58" y="84"/>
                  </a:cubicBezTo>
                  <a:cubicBezTo>
                    <a:pt x="58" y="83"/>
                    <a:pt x="55" y="81"/>
                    <a:pt x="53" y="79"/>
                  </a:cubicBezTo>
                  <a:cubicBezTo>
                    <a:pt x="52" y="77"/>
                    <a:pt x="51" y="76"/>
                    <a:pt x="51" y="76"/>
                  </a:cubicBezTo>
                  <a:cubicBezTo>
                    <a:pt x="51" y="76"/>
                    <a:pt x="52" y="74"/>
                    <a:pt x="50" y="72"/>
                  </a:cubicBezTo>
                  <a:cubicBezTo>
                    <a:pt x="49" y="69"/>
                    <a:pt x="48" y="68"/>
                    <a:pt x="48" y="65"/>
                  </a:cubicBezTo>
                  <a:cubicBezTo>
                    <a:pt x="48" y="62"/>
                    <a:pt x="47" y="60"/>
                    <a:pt x="47" y="59"/>
                  </a:cubicBezTo>
                  <a:cubicBezTo>
                    <a:pt x="47" y="57"/>
                    <a:pt x="50" y="54"/>
                    <a:pt x="51" y="51"/>
                  </a:cubicBezTo>
                  <a:cubicBezTo>
                    <a:pt x="51" y="49"/>
                    <a:pt x="53" y="47"/>
                    <a:pt x="55" y="46"/>
                  </a:cubicBezTo>
                  <a:cubicBezTo>
                    <a:pt x="54" y="44"/>
                    <a:pt x="53" y="42"/>
                    <a:pt x="52" y="40"/>
                  </a:cubicBezTo>
                  <a:cubicBezTo>
                    <a:pt x="51" y="37"/>
                    <a:pt x="49" y="36"/>
                    <a:pt x="46" y="33"/>
                  </a:cubicBezTo>
                  <a:cubicBezTo>
                    <a:pt x="43" y="30"/>
                    <a:pt x="44" y="28"/>
                    <a:pt x="44" y="27"/>
                  </a:cubicBezTo>
                  <a:cubicBezTo>
                    <a:pt x="44" y="26"/>
                    <a:pt x="48" y="26"/>
                    <a:pt x="51" y="26"/>
                  </a:cubicBezTo>
                  <a:cubicBezTo>
                    <a:pt x="54" y="26"/>
                    <a:pt x="55" y="26"/>
                    <a:pt x="54" y="25"/>
                  </a:cubicBezTo>
                  <a:cubicBezTo>
                    <a:pt x="53" y="24"/>
                    <a:pt x="51" y="19"/>
                    <a:pt x="51" y="15"/>
                  </a:cubicBezTo>
                  <a:cubicBezTo>
                    <a:pt x="51" y="11"/>
                    <a:pt x="50" y="10"/>
                    <a:pt x="50" y="8"/>
                  </a:cubicBezTo>
                  <a:cubicBezTo>
                    <a:pt x="50" y="6"/>
                    <a:pt x="47" y="0"/>
                    <a:pt x="45" y="0"/>
                  </a:cubicBezTo>
                  <a:cubicBezTo>
                    <a:pt x="45" y="0"/>
                    <a:pt x="45" y="0"/>
                    <a:pt x="44" y="0"/>
                  </a:cubicBezTo>
                  <a:cubicBezTo>
                    <a:pt x="44" y="2"/>
                    <a:pt x="44" y="4"/>
                    <a:pt x="44" y="5"/>
                  </a:cubicBezTo>
                  <a:cubicBezTo>
                    <a:pt x="44" y="6"/>
                    <a:pt x="46" y="7"/>
                    <a:pt x="47" y="8"/>
                  </a:cubicBezTo>
                  <a:cubicBezTo>
                    <a:pt x="49" y="8"/>
                    <a:pt x="48" y="11"/>
                    <a:pt x="48" y="13"/>
                  </a:cubicBezTo>
                  <a:cubicBezTo>
                    <a:pt x="47" y="15"/>
                    <a:pt x="44" y="15"/>
                    <a:pt x="43" y="15"/>
                  </a:cubicBezTo>
                  <a:cubicBezTo>
                    <a:pt x="42" y="16"/>
                    <a:pt x="38" y="23"/>
                    <a:pt x="38" y="24"/>
                  </a:cubicBezTo>
                  <a:cubicBezTo>
                    <a:pt x="38" y="25"/>
                    <a:pt x="37" y="29"/>
                    <a:pt x="36" y="29"/>
                  </a:cubicBezTo>
                  <a:cubicBezTo>
                    <a:pt x="35" y="30"/>
                    <a:pt x="35" y="33"/>
                    <a:pt x="35" y="34"/>
                  </a:cubicBezTo>
                  <a:cubicBezTo>
                    <a:pt x="35" y="35"/>
                    <a:pt x="31" y="37"/>
                    <a:pt x="31" y="39"/>
                  </a:cubicBezTo>
                  <a:cubicBezTo>
                    <a:pt x="31" y="40"/>
                    <a:pt x="27" y="48"/>
                    <a:pt x="26" y="51"/>
                  </a:cubicBezTo>
                  <a:cubicBezTo>
                    <a:pt x="24" y="54"/>
                    <a:pt x="23" y="57"/>
                    <a:pt x="22" y="54"/>
                  </a:cubicBezTo>
                  <a:cubicBezTo>
                    <a:pt x="22" y="52"/>
                    <a:pt x="18" y="49"/>
                    <a:pt x="17" y="50"/>
                  </a:cubicBezTo>
                  <a:cubicBezTo>
                    <a:pt x="15" y="52"/>
                    <a:pt x="13" y="51"/>
                    <a:pt x="12" y="51"/>
                  </a:cubicBezTo>
                  <a:cubicBezTo>
                    <a:pt x="11" y="51"/>
                    <a:pt x="3" y="60"/>
                    <a:pt x="3" y="60"/>
                  </a:cubicBezTo>
                  <a:cubicBezTo>
                    <a:pt x="3" y="60"/>
                    <a:pt x="2" y="64"/>
                    <a:pt x="0" y="69"/>
                  </a:cubicBezTo>
                  <a:cubicBezTo>
                    <a:pt x="1" y="69"/>
                    <a:pt x="2" y="71"/>
                    <a:pt x="4" y="73"/>
                  </a:cubicBezTo>
                  <a:cubicBezTo>
                    <a:pt x="5" y="75"/>
                    <a:pt x="8" y="74"/>
                    <a:pt x="10" y="74"/>
                  </a:cubicBezTo>
                  <a:cubicBezTo>
                    <a:pt x="11" y="75"/>
                    <a:pt x="12" y="81"/>
                    <a:pt x="12" y="82"/>
                  </a:cubicBezTo>
                  <a:cubicBezTo>
                    <a:pt x="12" y="84"/>
                    <a:pt x="10" y="87"/>
                    <a:pt x="10" y="89"/>
                  </a:cubicBezTo>
                  <a:cubicBezTo>
                    <a:pt x="22" y="89"/>
                    <a:pt x="22" y="89"/>
                    <a:pt x="22" y="89"/>
                  </a:cubicBezTo>
                  <a:lnTo>
                    <a:pt x="25" y="88"/>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7" name="Freeform 26"/>
            <p:cNvSpPr>
              <a:spLocks/>
            </p:cNvSpPr>
            <p:nvPr/>
          </p:nvSpPr>
          <p:spPr bwMode="auto">
            <a:xfrm>
              <a:off x="8449713" y="5751059"/>
              <a:ext cx="173038" cy="177800"/>
            </a:xfrm>
            <a:custGeom>
              <a:avLst/>
              <a:gdLst>
                <a:gd name="T0" fmla="*/ 47 w 50"/>
                <a:gd name="T1" fmla="*/ 42 h 51"/>
                <a:gd name="T2" fmla="*/ 44 w 50"/>
                <a:gd name="T3" fmla="*/ 34 h 51"/>
                <a:gd name="T4" fmla="*/ 47 w 50"/>
                <a:gd name="T5" fmla="*/ 26 h 51"/>
                <a:gd name="T6" fmla="*/ 50 w 50"/>
                <a:gd name="T7" fmla="*/ 20 h 51"/>
                <a:gd name="T8" fmla="*/ 47 w 50"/>
                <a:gd name="T9" fmla="*/ 8 h 51"/>
                <a:gd name="T10" fmla="*/ 46 w 50"/>
                <a:gd name="T11" fmla="*/ 7 h 51"/>
                <a:gd name="T12" fmla="*/ 36 w 50"/>
                <a:gd name="T13" fmla="*/ 8 h 51"/>
                <a:gd name="T14" fmla="*/ 29 w 50"/>
                <a:gd name="T15" fmla="*/ 5 h 51"/>
                <a:gd name="T16" fmla="*/ 23 w 50"/>
                <a:gd name="T17" fmla="*/ 3 h 51"/>
                <a:gd name="T18" fmla="*/ 20 w 50"/>
                <a:gd name="T19" fmla="*/ 2 h 51"/>
                <a:gd name="T20" fmla="*/ 16 w 50"/>
                <a:gd name="T21" fmla="*/ 2 h 51"/>
                <a:gd name="T22" fmla="*/ 11 w 50"/>
                <a:gd name="T23" fmla="*/ 5 h 51"/>
                <a:gd name="T24" fmla="*/ 7 w 50"/>
                <a:gd name="T25" fmla="*/ 3 h 51"/>
                <a:gd name="T26" fmla="*/ 5 w 50"/>
                <a:gd name="T27" fmla="*/ 4 h 51"/>
                <a:gd name="T28" fmla="*/ 5 w 50"/>
                <a:gd name="T29" fmla="*/ 10 h 51"/>
                <a:gd name="T30" fmla="*/ 6 w 50"/>
                <a:gd name="T31" fmla="*/ 14 h 51"/>
                <a:gd name="T32" fmla="*/ 7 w 50"/>
                <a:gd name="T33" fmla="*/ 19 h 51"/>
                <a:gd name="T34" fmla="*/ 4 w 50"/>
                <a:gd name="T35" fmla="*/ 20 h 51"/>
                <a:gd name="T36" fmla="*/ 4 w 50"/>
                <a:gd name="T37" fmla="*/ 24 h 51"/>
                <a:gd name="T38" fmla="*/ 2 w 50"/>
                <a:gd name="T39" fmla="*/ 29 h 51"/>
                <a:gd name="T40" fmla="*/ 1 w 50"/>
                <a:gd name="T41" fmla="*/ 35 h 51"/>
                <a:gd name="T42" fmla="*/ 4 w 50"/>
                <a:gd name="T43" fmla="*/ 37 h 51"/>
                <a:gd name="T44" fmla="*/ 10 w 50"/>
                <a:gd name="T45" fmla="*/ 43 h 51"/>
                <a:gd name="T46" fmla="*/ 8 w 50"/>
                <a:gd name="T47" fmla="*/ 51 h 51"/>
                <a:gd name="T48" fmla="*/ 32 w 50"/>
                <a:gd name="T49" fmla="*/ 46 h 51"/>
                <a:gd name="T50" fmla="*/ 47 w 50"/>
                <a:gd name="T51" fmla="*/ 46 h 51"/>
                <a:gd name="T52" fmla="*/ 47 w 50"/>
                <a:gd name="T53"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51">
                  <a:moveTo>
                    <a:pt x="47" y="42"/>
                  </a:moveTo>
                  <a:cubicBezTo>
                    <a:pt x="46" y="41"/>
                    <a:pt x="44" y="35"/>
                    <a:pt x="44" y="34"/>
                  </a:cubicBezTo>
                  <a:cubicBezTo>
                    <a:pt x="44" y="32"/>
                    <a:pt x="47" y="28"/>
                    <a:pt x="47" y="26"/>
                  </a:cubicBezTo>
                  <a:cubicBezTo>
                    <a:pt x="47" y="24"/>
                    <a:pt x="50" y="22"/>
                    <a:pt x="50" y="20"/>
                  </a:cubicBezTo>
                  <a:cubicBezTo>
                    <a:pt x="50" y="19"/>
                    <a:pt x="49" y="12"/>
                    <a:pt x="47" y="8"/>
                  </a:cubicBezTo>
                  <a:cubicBezTo>
                    <a:pt x="47" y="8"/>
                    <a:pt x="46" y="8"/>
                    <a:pt x="46" y="7"/>
                  </a:cubicBezTo>
                  <a:cubicBezTo>
                    <a:pt x="44" y="6"/>
                    <a:pt x="38" y="6"/>
                    <a:pt x="36" y="8"/>
                  </a:cubicBezTo>
                  <a:cubicBezTo>
                    <a:pt x="34" y="11"/>
                    <a:pt x="30" y="6"/>
                    <a:pt x="29" y="5"/>
                  </a:cubicBezTo>
                  <a:cubicBezTo>
                    <a:pt x="28" y="4"/>
                    <a:pt x="25" y="1"/>
                    <a:pt x="23" y="3"/>
                  </a:cubicBezTo>
                  <a:cubicBezTo>
                    <a:pt x="20" y="5"/>
                    <a:pt x="20" y="4"/>
                    <a:pt x="20" y="2"/>
                  </a:cubicBezTo>
                  <a:cubicBezTo>
                    <a:pt x="20" y="0"/>
                    <a:pt x="16" y="0"/>
                    <a:pt x="16" y="2"/>
                  </a:cubicBezTo>
                  <a:cubicBezTo>
                    <a:pt x="15" y="4"/>
                    <a:pt x="12" y="6"/>
                    <a:pt x="11" y="5"/>
                  </a:cubicBezTo>
                  <a:cubicBezTo>
                    <a:pt x="10" y="3"/>
                    <a:pt x="8" y="1"/>
                    <a:pt x="7" y="3"/>
                  </a:cubicBezTo>
                  <a:cubicBezTo>
                    <a:pt x="7" y="5"/>
                    <a:pt x="6" y="5"/>
                    <a:pt x="5" y="4"/>
                  </a:cubicBezTo>
                  <a:cubicBezTo>
                    <a:pt x="4" y="7"/>
                    <a:pt x="3" y="10"/>
                    <a:pt x="5" y="10"/>
                  </a:cubicBezTo>
                  <a:cubicBezTo>
                    <a:pt x="6" y="11"/>
                    <a:pt x="6" y="13"/>
                    <a:pt x="6" y="14"/>
                  </a:cubicBezTo>
                  <a:cubicBezTo>
                    <a:pt x="6" y="15"/>
                    <a:pt x="9" y="18"/>
                    <a:pt x="7" y="19"/>
                  </a:cubicBezTo>
                  <a:cubicBezTo>
                    <a:pt x="6" y="20"/>
                    <a:pt x="5" y="18"/>
                    <a:pt x="4" y="20"/>
                  </a:cubicBezTo>
                  <a:cubicBezTo>
                    <a:pt x="3" y="21"/>
                    <a:pt x="6" y="23"/>
                    <a:pt x="4" y="24"/>
                  </a:cubicBezTo>
                  <a:cubicBezTo>
                    <a:pt x="3" y="26"/>
                    <a:pt x="2" y="26"/>
                    <a:pt x="2" y="29"/>
                  </a:cubicBezTo>
                  <a:cubicBezTo>
                    <a:pt x="2" y="32"/>
                    <a:pt x="2" y="34"/>
                    <a:pt x="1" y="35"/>
                  </a:cubicBezTo>
                  <a:cubicBezTo>
                    <a:pt x="0" y="36"/>
                    <a:pt x="1" y="36"/>
                    <a:pt x="4" y="37"/>
                  </a:cubicBezTo>
                  <a:cubicBezTo>
                    <a:pt x="6" y="39"/>
                    <a:pt x="11" y="41"/>
                    <a:pt x="10" y="43"/>
                  </a:cubicBezTo>
                  <a:cubicBezTo>
                    <a:pt x="10" y="46"/>
                    <a:pt x="9" y="46"/>
                    <a:pt x="8" y="51"/>
                  </a:cubicBezTo>
                  <a:cubicBezTo>
                    <a:pt x="13" y="51"/>
                    <a:pt x="21" y="47"/>
                    <a:pt x="32" y="46"/>
                  </a:cubicBezTo>
                  <a:cubicBezTo>
                    <a:pt x="38" y="44"/>
                    <a:pt x="43" y="45"/>
                    <a:pt x="47" y="46"/>
                  </a:cubicBezTo>
                  <a:cubicBezTo>
                    <a:pt x="48" y="45"/>
                    <a:pt x="48" y="43"/>
                    <a:pt x="47" y="4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8" name="Freeform 27"/>
            <p:cNvSpPr>
              <a:spLocks/>
            </p:cNvSpPr>
            <p:nvPr/>
          </p:nvSpPr>
          <p:spPr bwMode="auto">
            <a:xfrm>
              <a:off x="8602113" y="5741534"/>
              <a:ext cx="117475" cy="179388"/>
            </a:xfrm>
            <a:custGeom>
              <a:avLst/>
              <a:gdLst>
                <a:gd name="T0" fmla="*/ 29 w 34"/>
                <a:gd name="T1" fmla="*/ 21 h 52"/>
                <a:gd name="T2" fmla="*/ 29 w 34"/>
                <a:gd name="T3" fmla="*/ 10 h 52"/>
                <a:gd name="T4" fmla="*/ 27 w 34"/>
                <a:gd name="T5" fmla="*/ 5 h 52"/>
                <a:gd name="T6" fmla="*/ 25 w 34"/>
                <a:gd name="T7" fmla="*/ 0 h 52"/>
                <a:gd name="T8" fmla="*/ 23 w 34"/>
                <a:gd name="T9" fmla="*/ 2 h 52"/>
                <a:gd name="T10" fmla="*/ 3 w 34"/>
                <a:gd name="T11" fmla="*/ 1 h 52"/>
                <a:gd name="T12" fmla="*/ 4 w 34"/>
                <a:gd name="T13" fmla="*/ 9 h 52"/>
                <a:gd name="T14" fmla="*/ 3 w 34"/>
                <a:gd name="T15" fmla="*/ 11 h 52"/>
                <a:gd name="T16" fmla="*/ 6 w 34"/>
                <a:gd name="T17" fmla="*/ 23 h 52"/>
                <a:gd name="T18" fmla="*/ 3 w 34"/>
                <a:gd name="T19" fmla="*/ 29 h 52"/>
                <a:gd name="T20" fmla="*/ 0 w 34"/>
                <a:gd name="T21" fmla="*/ 37 h 52"/>
                <a:gd name="T22" fmla="*/ 3 w 34"/>
                <a:gd name="T23" fmla="*/ 45 h 52"/>
                <a:gd name="T24" fmla="*/ 3 w 34"/>
                <a:gd name="T25" fmla="*/ 49 h 52"/>
                <a:gd name="T26" fmla="*/ 9 w 34"/>
                <a:gd name="T27" fmla="*/ 52 h 52"/>
                <a:gd name="T28" fmla="*/ 25 w 34"/>
                <a:gd name="T29" fmla="*/ 45 h 52"/>
                <a:gd name="T30" fmla="*/ 34 w 34"/>
                <a:gd name="T31" fmla="*/ 41 h 52"/>
                <a:gd name="T32" fmla="*/ 31 w 34"/>
                <a:gd name="T33" fmla="*/ 32 h 52"/>
                <a:gd name="T34" fmla="*/ 29 w 34"/>
                <a:gd name="T35" fmla="*/ 2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52">
                  <a:moveTo>
                    <a:pt x="29" y="21"/>
                  </a:moveTo>
                  <a:cubicBezTo>
                    <a:pt x="28" y="18"/>
                    <a:pt x="29" y="12"/>
                    <a:pt x="29" y="10"/>
                  </a:cubicBezTo>
                  <a:cubicBezTo>
                    <a:pt x="29" y="7"/>
                    <a:pt x="28" y="6"/>
                    <a:pt x="27" y="5"/>
                  </a:cubicBezTo>
                  <a:cubicBezTo>
                    <a:pt x="26" y="5"/>
                    <a:pt x="26" y="2"/>
                    <a:pt x="25" y="0"/>
                  </a:cubicBezTo>
                  <a:cubicBezTo>
                    <a:pt x="24" y="0"/>
                    <a:pt x="24" y="3"/>
                    <a:pt x="23" y="2"/>
                  </a:cubicBezTo>
                  <a:cubicBezTo>
                    <a:pt x="22" y="1"/>
                    <a:pt x="4" y="0"/>
                    <a:pt x="3" y="1"/>
                  </a:cubicBezTo>
                  <a:cubicBezTo>
                    <a:pt x="2" y="3"/>
                    <a:pt x="5" y="8"/>
                    <a:pt x="4" y="9"/>
                  </a:cubicBezTo>
                  <a:cubicBezTo>
                    <a:pt x="4" y="10"/>
                    <a:pt x="4" y="11"/>
                    <a:pt x="3" y="11"/>
                  </a:cubicBezTo>
                  <a:cubicBezTo>
                    <a:pt x="5" y="15"/>
                    <a:pt x="6" y="22"/>
                    <a:pt x="6" y="23"/>
                  </a:cubicBezTo>
                  <a:cubicBezTo>
                    <a:pt x="6" y="25"/>
                    <a:pt x="3" y="27"/>
                    <a:pt x="3" y="29"/>
                  </a:cubicBezTo>
                  <a:cubicBezTo>
                    <a:pt x="3" y="31"/>
                    <a:pt x="0" y="35"/>
                    <a:pt x="0" y="37"/>
                  </a:cubicBezTo>
                  <a:cubicBezTo>
                    <a:pt x="0" y="38"/>
                    <a:pt x="2" y="44"/>
                    <a:pt x="3" y="45"/>
                  </a:cubicBezTo>
                  <a:cubicBezTo>
                    <a:pt x="4" y="46"/>
                    <a:pt x="4" y="48"/>
                    <a:pt x="3" y="49"/>
                  </a:cubicBezTo>
                  <a:cubicBezTo>
                    <a:pt x="6" y="50"/>
                    <a:pt x="8" y="51"/>
                    <a:pt x="9" y="52"/>
                  </a:cubicBezTo>
                  <a:cubicBezTo>
                    <a:pt x="11" y="52"/>
                    <a:pt x="21" y="47"/>
                    <a:pt x="25" y="45"/>
                  </a:cubicBezTo>
                  <a:cubicBezTo>
                    <a:pt x="28" y="44"/>
                    <a:pt x="32" y="43"/>
                    <a:pt x="34" y="41"/>
                  </a:cubicBezTo>
                  <a:cubicBezTo>
                    <a:pt x="33" y="38"/>
                    <a:pt x="31" y="35"/>
                    <a:pt x="31" y="32"/>
                  </a:cubicBezTo>
                  <a:cubicBezTo>
                    <a:pt x="31" y="28"/>
                    <a:pt x="30" y="24"/>
                    <a:pt x="2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9" name="Freeform 28"/>
            <p:cNvSpPr>
              <a:spLocks/>
            </p:cNvSpPr>
            <p:nvPr/>
          </p:nvSpPr>
          <p:spPr bwMode="auto">
            <a:xfrm>
              <a:off x="8268738" y="5695496"/>
              <a:ext cx="211138" cy="160338"/>
            </a:xfrm>
            <a:custGeom>
              <a:avLst/>
              <a:gdLst>
                <a:gd name="T0" fmla="*/ 20 w 61"/>
                <a:gd name="T1" fmla="*/ 24 h 46"/>
                <a:gd name="T2" fmla="*/ 24 w 61"/>
                <a:gd name="T3" fmla="*/ 23 h 46"/>
                <a:gd name="T4" fmla="*/ 30 w 61"/>
                <a:gd name="T5" fmla="*/ 22 h 46"/>
                <a:gd name="T6" fmla="*/ 36 w 61"/>
                <a:gd name="T7" fmla="*/ 30 h 46"/>
                <a:gd name="T8" fmla="*/ 37 w 61"/>
                <a:gd name="T9" fmla="*/ 35 h 46"/>
                <a:gd name="T10" fmla="*/ 38 w 61"/>
                <a:gd name="T11" fmla="*/ 36 h 46"/>
                <a:gd name="T12" fmla="*/ 43 w 61"/>
                <a:gd name="T13" fmla="*/ 34 h 46"/>
                <a:gd name="T14" fmla="*/ 46 w 61"/>
                <a:gd name="T15" fmla="*/ 41 h 46"/>
                <a:gd name="T16" fmla="*/ 50 w 61"/>
                <a:gd name="T17" fmla="*/ 44 h 46"/>
                <a:gd name="T18" fmla="*/ 53 w 61"/>
                <a:gd name="T19" fmla="*/ 42 h 46"/>
                <a:gd name="T20" fmla="*/ 54 w 61"/>
                <a:gd name="T21" fmla="*/ 43 h 46"/>
                <a:gd name="T22" fmla="*/ 56 w 61"/>
                <a:gd name="T23" fmla="*/ 40 h 46"/>
                <a:gd name="T24" fmla="*/ 56 w 61"/>
                <a:gd name="T25" fmla="*/ 36 h 46"/>
                <a:gd name="T26" fmla="*/ 59 w 61"/>
                <a:gd name="T27" fmla="*/ 35 h 46"/>
                <a:gd name="T28" fmla="*/ 58 w 61"/>
                <a:gd name="T29" fmla="*/ 30 h 46"/>
                <a:gd name="T30" fmla="*/ 57 w 61"/>
                <a:gd name="T31" fmla="*/ 26 h 46"/>
                <a:gd name="T32" fmla="*/ 57 w 61"/>
                <a:gd name="T33" fmla="*/ 20 h 46"/>
                <a:gd name="T34" fmla="*/ 56 w 61"/>
                <a:gd name="T35" fmla="*/ 19 h 46"/>
                <a:gd name="T36" fmla="*/ 54 w 61"/>
                <a:gd name="T37" fmla="*/ 14 h 46"/>
                <a:gd name="T38" fmla="*/ 54 w 61"/>
                <a:gd name="T39" fmla="*/ 11 h 46"/>
                <a:gd name="T40" fmla="*/ 51 w 61"/>
                <a:gd name="T41" fmla="*/ 8 h 46"/>
                <a:gd name="T42" fmla="*/ 48 w 61"/>
                <a:gd name="T43" fmla="*/ 2 h 46"/>
                <a:gd name="T44" fmla="*/ 42 w 61"/>
                <a:gd name="T45" fmla="*/ 6 h 46"/>
                <a:gd name="T46" fmla="*/ 37 w 61"/>
                <a:gd name="T47" fmla="*/ 5 h 46"/>
                <a:gd name="T48" fmla="*/ 32 w 61"/>
                <a:gd name="T49" fmla="*/ 6 h 46"/>
                <a:gd name="T50" fmla="*/ 30 w 61"/>
                <a:gd name="T51" fmla="*/ 4 h 46"/>
                <a:gd name="T52" fmla="*/ 30 w 61"/>
                <a:gd name="T53" fmla="*/ 3 h 46"/>
                <a:gd name="T54" fmla="*/ 29 w 61"/>
                <a:gd name="T55" fmla="*/ 3 h 46"/>
                <a:gd name="T56" fmla="*/ 17 w 61"/>
                <a:gd name="T57" fmla="*/ 2 h 46"/>
                <a:gd name="T58" fmla="*/ 11 w 61"/>
                <a:gd name="T59" fmla="*/ 0 h 46"/>
                <a:gd name="T60" fmla="*/ 10 w 61"/>
                <a:gd name="T61" fmla="*/ 4 h 46"/>
                <a:gd name="T62" fmla="*/ 10 w 61"/>
                <a:gd name="T63" fmla="*/ 7 h 46"/>
                <a:gd name="T64" fmla="*/ 7 w 61"/>
                <a:gd name="T65" fmla="*/ 9 h 46"/>
                <a:gd name="T66" fmla="*/ 1 w 61"/>
                <a:gd name="T67" fmla="*/ 12 h 46"/>
                <a:gd name="T68" fmla="*/ 0 w 61"/>
                <a:gd name="T69" fmla="*/ 13 h 46"/>
                <a:gd name="T70" fmla="*/ 6 w 61"/>
                <a:gd name="T71" fmla="*/ 20 h 46"/>
                <a:gd name="T72" fmla="*/ 15 w 61"/>
                <a:gd name="T73" fmla="*/ 30 h 46"/>
                <a:gd name="T74" fmla="*/ 20 w 61"/>
                <a:gd name="T75" fmla="*/ 2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46">
                  <a:moveTo>
                    <a:pt x="20" y="24"/>
                  </a:moveTo>
                  <a:cubicBezTo>
                    <a:pt x="20" y="22"/>
                    <a:pt x="22" y="23"/>
                    <a:pt x="24" y="23"/>
                  </a:cubicBezTo>
                  <a:cubicBezTo>
                    <a:pt x="26" y="24"/>
                    <a:pt x="28" y="22"/>
                    <a:pt x="30" y="22"/>
                  </a:cubicBezTo>
                  <a:cubicBezTo>
                    <a:pt x="32" y="22"/>
                    <a:pt x="36" y="28"/>
                    <a:pt x="36" y="30"/>
                  </a:cubicBezTo>
                  <a:cubicBezTo>
                    <a:pt x="36" y="32"/>
                    <a:pt x="36" y="34"/>
                    <a:pt x="37" y="35"/>
                  </a:cubicBezTo>
                  <a:cubicBezTo>
                    <a:pt x="37" y="35"/>
                    <a:pt x="38" y="35"/>
                    <a:pt x="38" y="36"/>
                  </a:cubicBezTo>
                  <a:cubicBezTo>
                    <a:pt x="41" y="35"/>
                    <a:pt x="43" y="34"/>
                    <a:pt x="43" y="34"/>
                  </a:cubicBezTo>
                  <a:cubicBezTo>
                    <a:pt x="44" y="34"/>
                    <a:pt x="46" y="39"/>
                    <a:pt x="46" y="41"/>
                  </a:cubicBezTo>
                  <a:cubicBezTo>
                    <a:pt x="45" y="44"/>
                    <a:pt x="48" y="46"/>
                    <a:pt x="50" y="44"/>
                  </a:cubicBezTo>
                  <a:cubicBezTo>
                    <a:pt x="51" y="42"/>
                    <a:pt x="52" y="40"/>
                    <a:pt x="53" y="42"/>
                  </a:cubicBezTo>
                  <a:cubicBezTo>
                    <a:pt x="53" y="42"/>
                    <a:pt x="53" y="43"/>
                    <a:pt x="54" y="43"/>
                  </a:cubicBezTo>
                  <a:cubicBezTo>
                    <a:pt x="55" y="42"/>
                    <a:pt x="56" y="41"/>
                    <a:pt x="56" y="40"/>
                  </a:cubicBezTo>
                  <a:cubicBezTo>
                    <a:pt x="58" y="39"/>
                    <a:pt x="55" y="37"/>
                    <a:pt x="56" y="36"/>
                  </a:cubicBezTo>
                  <a:cubicBezTo>
                    <a:pt x="57" y="34"/>
                    <a:pt x="58" y="36"/>
                    <a:pt x="59" y="35"/>
                  </a:cubicBezTo>
                  <a:cubicBezTo>
                    <a:pt x="61" y="34"/>
                    <a:pt x="58" y="31"/>
                    <a:pt x="58" y="30"/>
                  </a:cubicBezTo>
                  <a:cubicBezTo>
                    <a:pt x="58" y="29"/>
                    <a:pt x="58" y="27"/>
                    <a:pt x="57" y="26"/>
                  </a:cubicBezTo>
                  <a:cubicBezTo>
                    <a:pt x="55" y="26"/>
                    <a:pt x="56" y="23"/>
                    <a:pt x="57" y="20"/>
                  </a:cubicBezTo>
                  <a:cubicBezTo>
                    <a:pt x="56" y="20"/>
                    <a:pt x="56" y="19"/>
                    <a:pt x="56" y="19"/>
                  </a:cubicBezTo>
                  <a:cubicBezTo>
                    <a:pt x="55" y="17"/>
                    <a:pt x="55" y="14"/>
                    <a:pt x="54" y="14"/>
                  </a:cubicBezTo>
                  <a:cubicBezTo>
                    <a:pt x="52" y="14"/>
                    <a:pt x="52" y="12"/>
                    <a:pt x="54" y="11"/>
                  </a:cubicBezTo>
                  <a:cubicBezTo>
                    <a:pt x="55" y="11"/>
                    <a:pt x="51" y="9"/>
                    <a:pt x="51" y="8"/>
                  </a:cubicBezTo>
                  <a:cubicBezTo>
                    <a:pt x="51" y="6"/>
                    <a:pt x="49" y="2"/>
                    <a:pt x="48" y="2"/>
                  </a:cubicBezTo>
                  <a:cubicBezTo>
                    <a:pt x="47" y="1"/>
                    <a:pt x="43" y="6"/>
                    <a:pt x="42" y="6"/>
                  </a:cubicBezTo>
                  <a:cubicBezTo>
                    <a:pt x="41" y="6"/>
                    <a:pt x="37" y="3"/>
                    <a:pt x="37" y="5"/>
                  </a:cubicBezTo>
                  <a:cubicBezTo>
                    <a:pt x="36" y="8"/>
                    <a:pt x="33" y="4"/>
                    <a:pt x="32" y="6"/>
                  </a:cubicBezTo>
                  <a:cubicBezTo>
                    <a:pt x="31" y="8"/>
                    <a:pt x="30" y="4"/>
                    <a:pt x="30" y="4"/>
                  </a:cubicBezTo>
                  <a:cubicBezTo>
                    <a:pt x="30" y="4"/>
                    <a:pt x="30" y="3"/>
                    <a:pt x="30" y="3"/>
                  </a:cubicBezTo>
                  <a:cubicBezTo>
                    <a:pt x="29" y="3"/>
                    <a:pt x="29" y="3"/>
                    <a:pt x="29" y="3"/>
                  </a:cubicBezTo>
                  <a:cubicBezTo>
                    <a:pt x="25" y="4"/>
                    <a:pt x="17" y="3"/>
                    <a:pt x="17" y="2"/>
                  </a:cubicBezTo>
                  <a:cubicBezTo>
                    <a:pt x="17" y="1"/>
                    <a:pt x="11" y="0"/>
                    <a:pt x="11" y="0"/>
                  </a:cubicBezTo>
                  <a:cubicBezTo>
                    <a:pt x="11" y="0"/>
                    <a:pt x="12" y="3"/>
                    <a:pt x="10" y="4"/>
                  </a:cubicBezTo>
                  <a:cubicBezTo>
                    <a:pt x="8" y="4"/>
                    <a:pt x="10" y="7"/>
                    <a:pt x="10" y="7"/>
                  </a:cubicBezTo>
                  <a:cubicBezTo>
                    <a:pt x="10" y="8"/>
                    <a:pt x="8" y="9"/>
                    <a:pt x="7" y="9"/>
                  </a:cubicBezTo>
                  <a:cubicBezTo>
                    <a:pt x="6" y="8"/>
                    <a:pt x="2" y="11"/>
                    <a:pt x="1" y="12"/>
                  </a:cubicBezTo>
                  <a:cubicBezTo>
                    <a:pt x="0" y="13"/>
                    <a:pt x="0" y="13"/>
                    <a:pt x="0" y="13"/>
                  </a:cubicBezTo>
                  <a:cubicBezTo>
                    <a:pt x="3" y="16"/>
                    <a:pt x="2" y="18"/>
                    <a:pt x="6" y="20"/>
                  </a:cubicBezTo>
                  <a:cubicBezTo>
                    <a:pt x="8" y="23"/>
                    <a:pt x="12" y="26"/>
                    <a:pt x="15" y="30"/>
                  </a:cubicBezTo>
                  <a:cubicBezTo>
                    <a:pt x="17" y="28"/>
                    <a:pt x="20" y="26"/>
                    <a:pt x="20" y="2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0" name="Freeform 29"/>
            <p:cNvSpPr>
              <a:spLocks/>
            </p:cNvSpPr>
            <p:nvPr/>
          </p:nvSpPr>
          <p:spPr bwMode="auto">
            <a:xfrm>
              <a:off x="8368750" y="5814559"/>
              <a:ext cx="119063" cy="114300"/>
            </a:xfrm>
            <a:custGeom>
              <a:avLst/>
              <a:gdLst>
                <a:gd name="T0" fmla="*/ 27 w 34"/>
                <a:gd name="T1" fmla="*/ 19 h 33"/>
                <a:gd name="T2" fmla="*/ 24 w 34"/>
                <a:gd name="T3" fmla="*/ 17 h 33"/>
                <a:gd name="T4" fmla="*/ 25 w 34"/>
                <a:gd name="T5" fmla="*/ 11 h 33"/>
                <a:gd name="T6" fmla="*/ 25 w 34"/>
                <a:gd name="T7" fmla="*/ 9 h 33"/>
                <a:gd name="T8" fmla="*/ 24 w 34"/>
                <a:gd name="T9" fmla="*/ 8 h 33"/>
                <a:gd name="T10" fmla="*/ 21 w 34"/>
                <a:gd name="T11" fmla="*/ 10 h 33"/>
                <a:gd name="T12" fmla="*/ 17 w 34"/>
                <a:gd name="T13" fmla="*/ 7 h 33"/>
                <a:gd name="T14" fmla="*/ 14 w 34"/>
                <a:gd name="T15" fmla="*/ 0 h 33"/>
                <a:gd name="T16" fmla="*/ 9 w 34"/>
                <a:gd name="T17" fmla="*/ 2 h 33"/>
                <a:gd name="T18" fmla="*/ 8 w 34"/>
                <a:gd name="T19" fmla="*/ 6 h 33"/>
                <a:gd name="T20" fmla="*/ 1 w 34"/>
                <a:gd name="T21" fmla="*/ 11 h 33"/>
                <a:gd name="T22" fmla="*/ 0 w 34"/>
                <a:gd name="T23" fmla="*/ 14 h 33"/>
                <a:gd name="T24" fmla="*/ 10 w 34"/>
                <a:gd name="T25" fmla="*/ 21 h 33"/>
                <a:gd name="T26" fmla="*/ 29 w 34"/>
                <a:gd name="T27" fmla="*/ 32 h 33"/>
                <a:gd name="T28" fmla="*/ 31 w 34"/>
                <a:gd name="T29" fmla="*/ 33 h 33"/>
                <a:gd name="T30" fmla="*/ 33 w 34"/>
                <a:gd name="T31" fmla="*/ 25 h 33"/>
                <a:gd name="T32" fmla="*/ 27 w 34"/>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3">
                  <a:moveTo>
                    <a:pt x="27" y="19"/>
                  </a:moveTo>
                  <a:cubicBezTo>
                    <a:pt x="24" y="18"/>
                    <a:pt x="23" y="18"/>
                    <a:pt x="24" y="17"/>
                  </a:cubicBezTo>
                  <a:cubicBezTo>
                    <a:pt x="25" y="16"/>
                    <a:pt x="25" y="14"/>
                    <a:pt x="25" y="11"/>
                  </a:cubicBezTo>
                  <a:cubicBezTo>
                    <a:pt x="25" y="10"/>
                    <a:pt x="25" y="9"/>
                    <a:pt x="25" y="9"/>
                  </a:cubicBezTo>
                  <a:cubicBezTo>
                    <a:pt x="24" y="9"/>
                    <a:pt x="24" y="8"/>
                    <a:pt x="24" y="8"/>
                  </a:cubicBezTo>
                  <a:cubicBezTo>
                    <a:pt x="23" y="6"/>
                    <a:pt x="22" y="8"/>
                    <a:pt x="21" y="10"/>
                  </a:cubicBezTo>
                  <a:cubicBezTo>
                    <a:pt x="19" y="12"/>
                    <a:pt x="16" y="10"/>
                    <a:pt x="17" y="7"/>
                  </a:cubicBezTo>
                  <a:cubicBezTo>
                    <a:pt x="17" y="5"/>
                    <a:pt x="15" y="0"/>
                    <a:pt x="14" y="0"/>
                  </a:cubicBezTo>
                  <a:cubicBezTo>
                    <a:pt x="14" y="0"/>
                    <a:pt x="12" y="1"/>
                    <a:pt x="9" y="2"/>
                  </a:cubicBezTo>
                  <a:cubicBezTo>
                    <a:pt x="9" y="3"/>
                    <a:pt x="8" y="4"/>
                    <a:pt x="8" y="6"/>
                  </a:cubicBezTo>
                  <a:cubicBezTo>
                    <a:pt x="7" y="7"/>
                    <a:pt x="3" y="10"/>
                    <a:pt x="1" y="11"/>
                  </a:cubicBezTo>
                  <a:cubicBezTo>
                    <a:pt x="1" y="11"/>
                    <a:pt x="0" y="12"/>
                    <a:pt x="0" y="14"/>
                  </a:cubicBezTo>
                  <a:cubicBezTo>
                    <a:pt x="3" y="16"/>
                    <a:pt x="7" y="18"/>
                    <a:pt x="10" y="21"/>
                  </a:cubicBezTo>
                  <a:cubicBezTo>
                    <a:pt x="16" y="25"/>
                    <a:pt x="25" y="31"/>
                    <a:pt x="29" y="32"/>
                  </a:cubicBezTo>
                  <a:cubicBezTo>
                    <a:pt x="29" y="33"/>
                    <a:pt x="30" y="33"/>
                    <a:pt x="31" y="33"/>
                  </a:cubicBezTo>
                  <a:cubicBezTo>
                    <a:pt x="32" y="28"/>
                    <a:pt x="33" y="28"/>
                    <a:pt x="33" y="25"/>
                  </a:cubicBezTo>
                  <a:cubicBezTo>
                    <a:pt x="34" y="23"/>
                    <a:pt x="29" y="21"/>
                    <a:pt x="27" y="1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1" name="Freeform 30"/>
            <p:cNvSpPr>
              <a:spLocks/>
            </p:cNvSpPr>
            <p:nvPr/>
          </p:nvSpPr>
          <p:spPr bwMode="auto">
            <a:xfrm>
              <a:off x="8321125" y="5771696"/>
              <a:ext cx="79375" cy="90488"/>
            </a:xfrm>
            <a:custGeom>
              <a:avLst/>
              <a:gdLst>
                <a:gd name="T0" fmla="*/ 22 w 23"/>
                <a:gd name="T1" fmla="*/ 18 h 26"/>
                <a:gd name="T2" fmla="*/ 22 w 23"/>
                <a:gd name="T3" fmla="*/ 13 h 26"/>
                <a:gd name="T4" fmla="*/ 21 w 23"/>
                <a:gd name="T5" fmla="*/ 8 h 26"/>
                <a:gd name="T6" fmla="*/ 15 w 23"/>
                <a:gd name="T7" fmla="*/ 0 h 26"/>
                <a:gd name="T8" fmla="*/ 9 w 23"/>
                <a:gd name="T9" fmla="*/ 1 h 26"/>
                <a:gd name="T10" fmla="*/ 5 w 23"/>
                <a:gd name="T11" fmla="*/ 2 h 26"/>
                <a:gd name="T12" fmla="*/ 0 w 23"/>
                <a:gd name="T13" fmla="*/ 8 h 26"/>
                <a:gd name="T14" fmla="*/ 1 w 23"/>
                <a:gd name="T15" fmla="*/ 11 h 26"/>
                <a:gd name="T16" fmla="*/ 7 w 23"/>
                <a:gd name="T17" fmla="*/ 21 h 26"/>
                <a:gd name="T18" fmla="*/ 14 w 23"/>
                <a:gd name="T19" fmla="*/ 26 h 26"/>
                <a:gd name="T20" fmla="*/ 15 w 23"/>
                <a:gd name="T21" fmla="*/ 23 h 26"/>
                <a:gd name="T22" fmla="*/ 22 w 23"/>
                <a:gd name="T23" fmla="*/ 1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6">
                  <a:moveTo>
                    <a:pt x="22" y="18"/>
                  </a:moveTo>
                  <a:cubicBezTo>
                    <a:pt x="22" y="16"/>
                    <a:pt x="23" y="14"/>
                    <a:pt x="22" y="13"/>
                  </a:cubicBezTo>
                  <a:cubicBezTo>
                    <a:pt x="21" y="12"/>
                    <a:pt x="21" y="10"/>
                    <a:pt x="21" y="8"/>
                  </a:cubicBezTo>
                  <a:cubicBezTo>
                    <a:pt x="21" y="6"/>
                    <a:pt x="17" y="0"/>
                    <a:pt x="15" y="0"/>
                  </a:cubicBezTo>
                  <a:cubicBezTo>
                    <a:pt x="13" y="0"/>
                    <a:pt x="11" y="2"/>
                    <a:pt x="9" y="1"/>
                  </a:cubicBezTo>
                  <a:cubicBezTo>
                    <a:pt x="7" y="1"/>
                    <a:pt x="5" y="0"/>
                    <a:pt x="5" y="2"/>
                  </a:cubicBezTo>
                  <a:cubicBezTo>
                    <a:pt x="5" y="4"/>
                    <a:pt x="2" y="6"/>
                    <a:pt x="0" y="8"/>
                  </a:cubicBezTo>
                  <a:cubicBezTo>
                    <a:pt x="0" y="9"/>
                    <a:pt x="0" y="10"/>
                    <a:pt x="1" y="11"/>
                  </a:cubicBezTo>
                  <a:cubicBezTo>
                    <a:pt x="3" y="18"/>
                    <a:pt x="4" y="19"/>
                    <a:pt x="7" y="21"/>
                  </a:cubicBezTo>
                  <a:cubicBezTo>
                    <a:pt x="8" y="22"/>
                    <a:pt x="11" y="24"/>
                    <a:pt x="14" y="26"/>
                  </a:cubicBezTo>
                  <a:cubicBezTo>
                    <a:pt x="14" y="24"/>
                    <a:pt x="15" y="23"/>
                    <a:pt x="15" y="23"/>
                  </a:cubicBezTo>
                  <a:cubicBezTo>
                    <a:pt x="17" y="22"/>
                    <a:pt x="21" y="19"/>
                    <a:pt x="22" y="1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2" name="Freeform 31"/>
            <p:cNvSpPr>
              <a:spLocks/>
            </p:cNvSpPr>
            <p:nvPr/>
          </p:nvSpPr>
          <p:spPr bwMode="auto">
            <a:xfrm>
              <a:off x="8213175" y="5254171"/>
              <a:ext cx="236538" cy="192088"/>
            </a:xfrm>
            <a:custGeom>
              <a:avLst/>
              <a:gdLst>
                <a:gd name="T0" fmla="*/ 32 w 68"/>
                <a:gd name="T1" fmla="*/ 42 h 55"/>
                <a:gd name="T2" fmla="*/ 40 w 68"/>
                <a:gd name="T3" fmla="*/ 36 h 55"/>
                <a:gd name="T4" fmla="*/ 40 w 68"/>
                <a:gd name="T5" fmla="*/ 15 h 55"/>
                <a:gd name="T6" fmla="*/ 67 w 68"/>
                <a:gd name="T7" fmla="*/ 15 h 55"/>
                <a:gd name="T8" fmla="*/ 68 w 68"/>
                <a:gd name="T9" fmla="*/ 3 h 55"/>
                <a:gd name="T10" fmla="*/ 62 w 68"/>
                <a:gd name="T11" fmla="*/ 0 h 55"/>
                <a:gd name="T12" fmla="*/ 32 w 68"/>
                <a:gd name="T13" fmla="*/ 0 h 55"/>
                <a:gd name="T14" fmla="*/ 28 w 68"/>
                <a:gd name="T15" fmla="*/ 7 h 55"/>
                <a:gd name="T16" fmla="*/ 17 w 68"/>
                <a:gd name="T17" fmla="*/ 22 h 55"/>
                <a:gd name="T18" fmla="*/ 3 w 68"/>
                <a:gd name="T19" fmla="*/ 47 h 55"/>
                <a:gd name="T20" fmla="*/ 0 w 68"/>
                <a:gd name="T21" fmla="*/ 55 h 55"/>
                <a:gd name="T22" fmla="*/ 32 w 68"/>
                <a:gd name="T23" fmla="*/ 55 h 55"/>
                <a:gd name="T24" fmla="*/ 32 w 68"/>
                <a:gd name="T25"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55">
                  <a:moveTo>
                    <a:pt x="32" y="42"/>
                  </a:moveTo>
                  <a:cubicBezTo>
                    <a:pt x="32" y="40"/>
                    <a:pt x="40" y="38"/>
                    <a:pt x="40" y="36"/>
                  </a:cubicBezTo>
                  <a:cubicBezTo>
                    <a:pt x="40" y="34"/>
                    <a:pt x="40" y="15"/>
                    <a:pt x="40" y="15"/>
                  </a:cubicBezTo>
                  <a:cubicBezTo>
                    <a:pt x="40" y="15"/>
                    <a:pt x="67" y="15"/>
                    <a:pt x="67" y="15"/>
                  </a:cubicBezTo>
                  <a:cubicBezTo>
                    <a:pt x="68" y="14"/>
                    <a:pt x="68" y="9"/>
                    <a:pt x="68" y="3"/>
                  </a:cubicBezTo>
                  <a:cubicBezTo>
                    <a:pt x="67" y="1"/>
                    <a:pt x="68" y="0"/>
                    <a:pt x="62" y="0"/>
                  </a:cubicBezTo>
                  <a:cubicBezTo>
                    <a:pt x="57" y="0"/>
                    <a:pt x="42" y="0"/>
                    <a:pt x="32" y="0"/>
                  </a:cubicBezTo>
                  <a:cubicBezTo>
                    <a:pt x="30" y="2"/>
                    <a:pt x="28" y="5"/>
                    <a:pt x="28" y="7"/>
                  </a:cubicBezTo>
                  <a:cubicBezTo>
                    <a:pt x="26" y="11"/>
                    <a:pt x="17" y="17"/>
                    <a:pt x="17" y="22"/>
                  </a:cubicBezTo>
                  <a:cubicBezTo>
                    <a:pt x="17" y="28"/>
                    <a:pt x="8" y="36"/>
                    <a:pt x="3" y="47"/>
                  </a:cubicBezTo>
                  <a:cubicBezTo>
                    <a:pt x="1" y="50"/>
                    <a:pt x="1" y="53"/>
                    <a:pt x="0" y="55"/>
                  </a:cubicBezTo>
                  <a:cubicBezTo>
                    <a:pt x="32" y="55"/>
                    <a:pt x="32" y="55"/>
                    <a:pt x="32" y="55"/>
                  </a:cubicBezTo>
                  <a:cubicBezTo>
                    <a:pt x="32" y="55"/>
                    <a:pt x="32" y="44"/>
                    <a:pt x="32" y="4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3" name="Freeform 32"/>
            <p:cNvSpPr>
              <a:spLocks/>
            </p:cNvSpPr>
            <p:nvPr/>
          </p:nvSpPr>
          <p:spPr bwMode="auto">
            <a:xfrm>
              <a:off x="8213175" y="5265284"/>
              <a:ext cx="339725" cy="371475"/>
            </a:xfrm>
            <a:custGeom>
              <a:avLst/>
              <a:gdLst>
                <a:gd name="T0" fmla="*/ 8 w 98"/>
                <a:gd name="T1" fmla="*/ 93 h 107"/>
                <a:gd name="T2" fmla="*/ 15 w 98"/>
                <a:gd name="T3" fmla="*/ 93 h 107"/>
                <a:gd name="T4" fmla="*/ 21 w 98"/>
                <a:gd name="T5" fmla="*/ 92 h 107"/>
                <a:gd name="T6" fmla="*/ 26 w 98"/>
                <a:gd name="T7" fmla="*/ 96 h 107"/>
                <a:gd name="T8" fmla="*/ 29 w 98"/>
                <a:gd name="T9" fmla="*/ 96 h 107"/>
                <a:gd name="T10" fmla="*/ 34 w 98"/>
                <a:gd name="T11" fmla="*/ 103 h 107"/>
                <a:gd name="T12" fmla="*/ 38 w 98"/>
                <a:gd name="T13" fmla="*/ 107 h 107"/>
                <a:gd name="T14" fmla="*/ 42 w 98"/>
                <a:gd name="T15" fmla="*/ 105 h 107"/>
                <a:gd name="T16" fmla="*/ 47 w 98"/>
                <a:gd name="T17" fmla="*/ 103 h 107"/>
                <a:gd name="T18" fmla="*/ 51 w 98"/>
                <a:gd name="T19" fmla="*/ 102 h 107"/>
                <a:gd name="T20" fmla="*/ 57 w 98"/>
                <a:gd name="T21" fmla="*/ 102 h 107"/>
                <a:gd name="T22" fmla="*/ 62 w 98"/>
                <a:gd name="T23" fmla="*/ 101 h 107"/>
                <a:gd name="T24" fmla="*/ 93 w 98"/>
                <a:gd name="T25" fmla="*/ 101 h 107"/>
                <a:gd name="T26" fmla="*/ 94 w 98"/>
                <a:gd name="T27" fmla="*/ 94 h 107"/>
                <a:gd name="T28" fmla="*/ 92 w 98"/>
                <a:gd name="T29" fmla="*/ 91 h 107"/>
                <a:gd name="T30" fmla="*/ 84 w 98"/>
                <a:gd name="T31" fmla="*/ 20 h 107"/>
                <a:gd name="T32" fmla="*/ 98 w 98"/>
                <a:gd name="T33" fmla="*/ 20 h 107"/>
                <a:gd name="T34" fmla="*/ 69 w 98"/>
                <a:gd name="T35" fmla="*/ 2 h 107"/>
                <a:gd name="T36" fmla="*/ 68 w 98"/>
                <a:gd name="T37" fmla="*/ 0 h 107"/>
                <a:gd name="T38" fmla="*/ 67 w 98"/>
                <a:gd name="T39" fmla="*/ 12 h 107"/>
                <a:gd name="T40" fmla="*/ 40 w 98"/>
                <a:gd name="T41" fmla="*/ 12 h 107"/>
                <a:gd name="T42" fmla="*/ 40 w 98"/>
                <a:gd name="T43" fmla="*/ 33 h 107"/>
                <a:gd name="T44" fmla="*/ 32 w 98"/>
                <a:gd name="T45" fmla="*/ 39 h 107"/>
                <a:gd name="T46" fmla="*/ 32 w 98"/>
                <a:gd name="T47" fmla="*/ 52 h 107"/>
                <a:gd name="T48" fmla="*/ 0 w 98"/>
                <a:gd name="T49" fmla="*/ 52 h 107"/>
                <a:gd name="T50" fmla="*/ 5 w 98"/>
                <a:gd name="T51" fmla="*/ 61 h 107"/>
                <a:gd name="T52" fmla="*/ 7 w 98"/>
                <a:gd name="T53" fmla="*/ 74 h 107"/>
                <a:gd name="T54" fmla="*/ 4 w 98"/>
                <a:gd name="T55" fmla="*/ 90 h 107"/>
                <a:gd name="T56" fmla="*/ 3 w 98"/>
                <a:gd name="T57" fmla="*/ 97 h 107"/>
                <a:gd name="T58" fmla="*/ 3 w 98"/>
                <a:gd name="T59" fmla="*/ 97 h 107"/>
                <a:gd name="T60" fmla="*/ 8 w 98"/>
                <a:gd name="T61" fmla="*/ 9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07">
                  <a:moveTo>
                    <a:pt x="8" y="93"/>
                  </a:moveTo>
                  <a:cubicBezTo>
                    <a:pt x="10" y="93"/>
                    <a:pt x="15" y="93"/>
                    <a:pt x="15" y="93"/>
                  </a:cubicBezTo>
                  <a:cubicBezTo>
                    <a:pt x="15" y="93"/>
                    <a:pt x="19" y="91"/>
                    <a:pt x="21" y="92"/>
                  </a:cubicBezTo>
                  <a:cubicBezTo>
                    <a:pt x="23" y="93"/>
                    <a:pt x="26" y="96"/>
                    <a:pt x="26" y="96"/>
                  </a:cubicBezTo>
                  <a:cubicBezTo>
                    <a:pt x="29" y="96"/>
                    <a:pt x="29" y="96"/>
                    <a:pt x="29" y="96"/>
                  </a:cubicBezTo>
                  <a:cubicBezTo>
                    <a:pt x="29" y="96"/>
                    <a:pt x="31" y="102"/>
                    <a:pt x="34" y="103"/>
                  </a:cubicBezTo>
                  <a:cubicBezTo>
                    <a:pt x="36" y="104"/>
                    <a:pt x="37" y="106"/>
                    <a:pt x="38" y="107"/>
                  </a:cubicBezTo>
                  <a:cubicBezTo>
                    <a:pt x="40" y="107"/>
                    <a:pt x="42" y="106"/>
                    <a:pt x="42" y="105"/>
                  </a:cubicBezTo>
                  <a:cubicBezTo>
                    <a:pt x="42" y="102"/>
                    <a:pt x="43" y="100"/>
                    <a:pt x="47" y="103"/>
                  </a:cubicBezTo>
                  <a:cubicBezTo>
                    <a:pt x="51" y="106"/>
                    <a:pt x="51" y="103"/>
                    <a:pt x="51" y="102"/>
                  </a:cubicBezTo>
                  <a:cubicBezTo>
                    <a:pt x="52" y="101"/>
                    <a:pt x="55" y="102"/>
                    <a:pt x="57" y="102"/>
                  </a:cubicBezTo>
                  <a:cubicBezTo>
                    <a:pt x="59" y="102"/>
                    <a:pt x="62" y="101"/>
                    <a:pt x="62" y="101"/>
                  </a:cubicBezTo>
                  <a:cubicBezTo>
                    <a:pt x="62" y="101"/>
                    <a:pt x="92" y="101"/>
                    <a:pt x="93" y="101"/>
                  </a:cubicBezTo>
                  <a:cubicBezTo>
                    <a:pt x="95" y="100"/>
                    <a:pt x="94" y="94"/>
                    <a:pt x="94" y="94"/>
                  </a:cubicBezTo>
                  <a:cubicBezTo>
                    <a:pt x="92" y="91"/>
                    <a:pt x="92" y="91"/>
                    <a:pt x="92" y="91"/>
                  </a:cubicBezTo>
                  <a:cubicBezTo>
                    <a:pt x="84" y="20"/>
                    <a:pt x="84" y="20"/>
                    <a:pt x="84" y="20"/>
                  </a:cubicBezTo>
                  <a:cubicBezTo>
                    <a:pt x="98" y="20"/>
                    <a:pt x="98" y="20"/>
                    <a:pt x="98" y="20"/>
                  </a:cubicBezTo>
                  <a:cubicBezTo>
                    <a:pt x="83" y="11"/>
                    <a:pt x="71" y="2"/>
                    <a:pt x="69" y="2"/>
                  </a:cubicBezTo>
                  <a:cubicBezTo>
                    <a:pt x="68" y="1"/>
                    <a:pt x="68" y="1"/>
                    <a:pt x="68" y="0"/>
                  </a:cubicBezTo>
                  <a:cubicBezTo>
                    <a:pt x="68" y="6"/>
                    <a:pt x="68" y="11"/>
                    <a:pt x="67" y="12"/>
                  </a:cubicBezTo>
                  <a:cubicBezTo>
                    <a:pt x="67" y="12"/>
                    <a:pt x="40" y="12"/>
                    <a:pt x="40" y="12"/>
                  </a:cubicBezTo>
                  <a:cubicBezTo>
                    <a:pt x="40" y="12"/>
                    <a:pt x="40" y="31"/>
                    <a:pt x="40" y="33"/>
                  </a:cubicBezTo>
                  <a:cubicBezTo>
                    <a:pt x="40" y="35"/>
                    <a:pt x="32" y="37"/>
                    <a:pt x="32" y="39"/>
                  </a:cubicBezTo>
                  <a:cubicBezTo>
                    <a:pt x="32" y="41"/>
                    <a:pt x="32" y="52"/>
                    <a:pt x="32" y="52"/>
                  </a:cubicBezTo>
                  <a:cubicBezTo>
                    <a:pt x="0" y="52"/>
                    <a:pt x="0" y="52"/>
                    <a:pt x="0" y="52"/>
                  </a:cubicBezTo>
                  <a:cubicBezTo>
                    <a:pt x="0" y="57"/>
                    <a:pt x="3" y="59"/>
                    <a:pt x="5" y="61"/>
                  </a:cubicBezTo>
                  <a:cubicBezTo>
                    <a:pt x="7" y="64"/>
                    <a:pt x="3" y="69"/>
                    <a:pt x="7" y="74"/>
                  </a:cubicBezTo>
                  <a:cubicBezTo>
                    <a:pt x="10" y="79"/>
                    <a:pt x="6" y="87"/>
                    <a:pt x="4" y="90"/>
                  </a:cubicBezTo>
                  <a:cubicBezTo>
                    <a:pt x="3" y="91"/>
                    <a:pt x="3" y="94"/>
                    <a:pt x="3" y="97"/>
                  </a:cubicBezTo>
                  <a:cubicBezTo>
                    <a:pt x="3" y="97"/>
                    <a:pt x="3" y="97"/>
                    <a:pt x="3" y="97"/>
                  </a:cubicBezTo>
                  <a:cubicBezTo>
                    <a:pt x="5" y="96"/>
                    <a:pt x="5" y="92"/>
                    <a:pt x="8" y="9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4" name="Freeform 33"/>
            <p:cNvSpPr>
              <a:spLocks/>
            </p:cNvSpPr>
            <p:nvPr/>
          </p:nvSpPr>
          <p:spPr bwMode="auto">
            <a:xfrm>
              <a:off x="8344938" y="5335134"/>
              <a:ext cx="465138" cy="436563"/>
            </a:xfrm>
            <a:custGeom>
              <a:avLst/>
              <a:gdLst>
                <a:gd name="T0" fmla="*/ 127 w 134"/>
                <a:gd name="T1" fmla="*/ 52 h 126"/>
                <a:gd name="T2" fmla="*/ 123 w 134"/>
                <a:gd name="T3" fmla="*/ 44 h 126"/>
                <a:gd name="T4" fmla="*/ 114 w 134"/>
                <a:gd name="T5" fmla="*/ 41 h 126"/>
                <a:gd name="T6" fmla="*/ 109 w 134"/>
                <a:gd name="T7" fmla="*/ 34 h 126"/>
                <a:gd name="T8" fmla="*/ 60 w 134"/>
                <a:gd name="T9" fmla="*/ 0 h 126"/>
                <a:gd name="T10" fmla="*/ 46 w 134"/>
                <a:gd name="T11" fmla="*/ 0 h 126"/>
                <a:gd name="T12" fmla="*/ 54 w 134"/>
                <a:gd name="T13" fmla="*/ 71 h 126"/>
                <a:gd name="T14" fmla="*/ 56 w 134"/>
                <a:gd name="T15" fmla="*/ 74 h 126"/>
                <a:gd name="T16" fmla="*/ 55 w 134"/>
                <a:gd name="T17" fmla="*/ 81 h 126"/>
                <a:gd name="T18" fmla="*/ 24 w 134"/>
                <a:gd name="T19" fmla="*/ 81 h 126"/>
                <a:gd name="T20" fmla="*/ 19 w 134"/>
                <a:gd name="T21" fmla="*/ 82 h 126"/>
                <a:gd name="T22" fmla="*/ 13 w 134"/>
                <a:gd name="T23" fmla="*/ 82 h 126"/>
                <a:gd name="T24" fmla="*/ 9 w 134"/>
                <a:gd name="T25" fmla="*/ 83 h 126"/>
                <a:gd name="T26" fmla="*/ 4 w 134"/>
                <a:gd name="T27" fmla="*/ 85 h 126"/>
                <a:gd name="T28" fmla="*/ 0 w 134"/>
                <a:gd name="T29" fmla="*/ 87 h 126"/>
                <a:gd name="T30" fmla="*/ 1 w 134"/>
                <a:gd name="T31" fmla="*/ 89 h 126"/>
                <a:gd name="T32" fmla="*/ 2 w 134"/>
                <a:gd name="T33" fmla="*/ 91 h 126"/>
                <a:gd name="T34" fmla="*/ 3 w 134"/>
                <a:gd name="T35" fmla="*/ 96 h 126"/>
                <a:gd name="T36" fmla="*/ 8 w 134"/>
                <a:gd name="T37" fmla="*/ 101 h 126"/>
                <a:gd name="T38" fmla="*/ 8 w 134"/>
                <a:gd name="T39" fmla="*/ 108 h 126"/>
                <a:gd name="T40" fmla="*/ 10 w 134"/>
                <a:gd name="T41" fmla="*/ 110 h 126"/>
                <a:gd name="T42" fmla="*/ 15 w 134"/>
                <a:gd name="T43" fmla="*/ 109 h 126"/>
                <a:gd name="T44" fmla="*/ 20 w 134"/>
                <a:gd name="T45" fmla="*/ 110 h 126"/>
                <a:gd name="T46" fmla="*/ 26 w 134"/>
                <a:gd name="T47" fmla="*/ 106 h 126"/>
                <a:gd name="T48" fmla="*/ 29 w 134"/>
                <a:gd name="T49" fmla="*/ 112 h 126"/>
                <a:gd name="T50" fmla="*/ 32 w 134"/>
                <a:gd name="T51" fmla="*/ 115 h 126"/>
                <a:gd name="T52" fmla="*/ 32 w 134"/>
                <a:gd name="T53" fmla="*/ 118 h 126"/>
                <a:gd name="T54" fmla="*/ 34 w 134"/>
                <a:gd name="T55" fmla="*/ 123 h 126"/>
                <a:gd name="T56" fmla="*/ 37 w 134"/>
                <a:gd name="T57" fmla="*/ 123 h 126"/>
                <a:gd name="T58" fmla="*/ 41 w 134"/>
                <a:gd name="T59" fmla="*/ 125 h 126"/>
                <a:gd name="T60" fmla="*/ 46 w 134"/>
                <a:gd name="T61" fmla="*/ 122 h 126"/>
                <a:gd name="T62" fmla="*/ 50 w 134"/>
                <a:gd name="T63" fmla="*/ 122 h 126"/>
                <a:gd name="T64" fmla="*/ 53 w 134"/>
                <a:gd name="T65" fmla="*/ 123 h 126"/>
                <a:gd name="T66" fmla="*/ 55 w 134"/>
                <a:gd name="T67" fmla="*/ 122 h 126"/>
                <a:gd name="T68" fmla="*/ 57 w 134"/>
                <a:gd name="T69" fmla="*/ 116 h 126"/>
                <a:gd name="T70" fmla="*/ 57 w 134"/>
                <a:gd name="T71" fmla="*/ 111 h 126"/>
                <a:gd name="T72" fmla="*/ 63 w 134"/>
                <a:gd name="T73" fmla="*/ 108 h 126"/>
                <a:gd name="T74" fmla="*/ 66 w 134"/>
                <a:gd name="T75" fmla="*/ 103 h 126"/>
                <a:gd name="T76" fmla="*/ 69 w 134"/>
                <a:gd name="T77" fmla="*/ 97 h 126"/>
                <a:gd name="T78" fmla="*/ 74 w 134"/>
                <a:gd name="T79" fmla="*/ 97 h 126"/>
                <a:gd name="T80" fmla="*/ 77 w 134"/>
                <a:gd name="T81" fmla="*/ 94 h 126"/>
                <a:gd name="T82" fmla="*/ 81 w 134"/>
                <a:gd name="T83" fmla="*/ 92 h 126"/>
                <a:gd name="T84" fmla="*/ 84 w 134"/>
                <a:gd name="T85" fmla="*/ 90 h 126"/>
                <a:gd name="T86" fmla="*/ 91 w 134"/>
                <a:gd name="T87" fmla="*/ 87 h 126"/>
                <a:gd name="T88" fmla="*/ 97 w 134"/>
                <a:gd name="T89" fmla="*/ 85 h 126"/>
                <a:gd name="T90" fmla="*/ 107 w 134"/>
                <a:gd name="T91" fmla="*/ 85 h 126"/>
                <a:gd name="T92" fmla="*/ 113 w 134"/>
                <a:gd name="T93" fmla="*/ 83 h 126"/>
                <a:gd name="T94" fmla="*/ 126 w 134"/>
                <a:gd name="T95" fmla="*/ 82 h 126"/>
                <a:gd name="T96" fmla="*/ 131 w 134"/>
                <a:gd name="T97" fmla="*/ 78 h 126"/>
                <a:gd name="T98" fmla="*/ 134 w 134"/>
                <a:gd name="T99" fmla="*/ 72 h 126"/>
                <a:gd name="T100" fmla="*/ 134 w 134"/>
                <a:gd name="T101" fmla="*/ 51 h 126"/>
                <a:gd name="T102" fmla="*/ 127 w 134"/>
                <a:gd name="T103" fmla="*/ 5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126">
                  <a:moveTo>
                    <a:pt x="127" y="52"/>
                  </a:moveTo>
                  <a:cubicBezTo>
                    <a:pt x="127" y="52"/>
                    <a:pt x="127" y="46"/>
                    <a:pt x="123" y="44"/>
                  </a:cubicBezTo>
                  <a:cubicBezTo>
                    <a:pt x="119" y="42"/>
                    <a:pt x="114" y="41"/>
                    <a:pt x="114" y="41"/>
                  </a:cubicBezTo>
                  <a:cubicBezTo>
                    <a:pt x="114" y="41"/>
                    <a:pt x="112" y="36"/>
                    <a:pt x="109" y="34"/>
                  </a:cubicBezTo>
                  <a:cubicBezTo>
                    <a:pt x="108" y="32"/>
                    <a:pt x="81" y="15"/>
                    <a:pt x="60" y="0"/>
                  </a:cubicBezTo>
                  <a:cubicBezTo>
                    <a:pt x="46" y="0"/>
                    <a:pt x="46" y="0"/>
                    <a:pt x="46" y="0"/>
                  </a:cubicBezTo>
                  <a:cubicBezTo>
                    <a:pt x="54" y="71"/>
                    <a:pt x="54" y="71"/>
                    <a:pt x="54" y="71"/>
                  </a:cubicBezTo>
                  <a:cubicBezTo>
                    <a:pt x="56" y="74"/>
                    <a:pt x="56" y="74"/>
                    <a:pt x="56" y="74"/>
                  </a:cubicBezTo>
                  <a:cubicBezTo>
                    <a:pt x="56" y="74"/>
                    <a:pt x="57" y="80"/>
                    <a:pt x="55" y="81"/>
                  </a:cubicBezTo>
                  <a:cubicBezTo>
                    <a:pt x="54" y="81"/>
                    <a:pt x="24" y="81"/>
                    <a:pt x="24" y="81"/>
                  </a:cubicBezTo>
                  <a:cubicBezTo>
                    <a:pt x="24" y="81"/>
                    <a:pt x="21" y="82"/>
                    <a:pt x="19" y="82"/>
                  </a:cubicBezTo>
                  <a:cubicBezTo>
                    <a:pt x="17" y="82"/>
                    <a:pt x="14" y="81"/>
                    <a:pt x="13" y="82"/>
                  </a:cubicBezTo>
                  <a:cubicBezTo>
                    <a:pt x="13" y="83"/>
                    <a:pt x="13" y="86"/>
                    <a:pt x="9" y="83"/>
                  </a:cubicBezTo>
                  <a:cubicBezTo>
                    <a:pt x="5" y="80"/>
                    <a:pt x="4" y="82"/>
                    <a:pt x="4" y="85"/>
                  </a:cubicBezTo>
                  <a:cubicBezTo>
                    <a:pt x="4" y="86"/>
                    <a:pt x="2" y="87"/>
                    <a:pt x="0" y="87"/>
                  </a:cubicBezTo>
                  <a:cubicBezTo>
                    <a:pt x="0" y="88"/>
                    <a:pt x="1" y="89"/>
                    <a:pt x="1" y="89"/>
                  </a:cubicBezTo>
                  <a:cubicBezTo>
                    <a:pt x="2" y="91"/>
                    <a:pt x="2" y="91"/>
                    <a:pt x="2" y="91"/>
                  </a:cubicBezTo>
                  <a:cubicBezTo>
                    <a:pt x="2" y="91"/>
                    <a:pt x="2" y="95"/>
                    <a:pt x="3" y="96"/>
                  </a:cubicBezTo>
                  <a:cubicBezTo>
                    <a:pt x="5" y="98"/>
                    <a:pt x="7" y="100"/>
                    <a:pt x="8" y="101"/>
                  </a:cubicBezTo>
                  <a:cubicBezTo>
                    <a:pt x="8" y="103"/>
                    <a:pt x="8" y="108"/>
                    <a:pt x="8" y="108"/>
                  </a:cubicBezTo>
                  <a:cubicBezTo>
                    <a:pt x="8" y="108"/>
                    <a:pt x="9" y="112"/>
                    <a:pt x="10" y="110"/>
                  </a:cubicBezTo>
                  <a:cubicBezTo>
                    <a:pt x="11" y="108"/>
                    <a:pt x="14" y="112"/>
                    <a:pt x="15" y="109"/>
                  </a:cubicBezTo>
                  <a:cubicBezTo>
                    <a:pt x="15" y="107"/>
                    <a:pt x="19" y="110"/>
                    <a:pt x="20" y="110"/>
                  </a:cubicBezTo>
                  <a:cubicBezTo>
                    <a:pt x="21" y="110"/>
                    <a:pt x="25" y="105"/>
                    <a:pt x="26" y="106"/>
                  </a:cubicBezTo>
                  <a:cubicBezTo>
                    <a:pt x="27" y="106"/>
                    <a:pt x="29" y="110"/>
                    <a:pt x="29" y="112"/>
                  </a:cubicBezTo>
                  <a:cubicBezTo>
                    <a:pt x="29" y="113"/>
                    <a:pt x="33" y="115"/>
                    <a:pt x="32" y="115"/>
                  </a:cubicBezTo>
                  <a:cubicBezTo>
                    <a:pt x="30" y="116"/>
                    <a:pt x="30" y="118"/>
                    <a:pt x="32" y="118"/>
                  </a:cubicBezTo>
                  <a:cubicBezTo>
                    <a:pt x="33" y="118"/>
                    <a:pt x="33" y="121"/>
                    <a:pt x="34" y="123"/>
                  </a:cubicBezTo>
                  <a:cubicBezTo>
                    <a:pt x="35" y="124"/>
                    <a:pt x="36" y="125"/>
                    <a:pt x="37" y="123"/>
                  </a:cubicBezTo>
                  <a:cubicBezTo>
                    <a:pt x="38" y="121"/>
                    <a:pt x="40" y="123"/>
                    <a:pt x="41" y="125"/>
                  </a:cubicBezTo>
                  <a:cubicBezTo>
                    <a:pt x="42" y="126"/>
                    <a:pt x="45" y="124"/>
                    <a:pt x="46" y="122"/>
                  </a:cubicBezTo>
                  <a:cubicBezTo>
                    <a:pt x="46" y="120"/>
                    <a:pt x="50" y="120"/>
                    <a:pt x="50" y="122"/>
                  </a:cubicBezTo>
                  <a:cubicBezTo>
                    <a:pt x="50" y="124"/>
                    <a:pt x="50" y="125"/>
                    <a:pt x="53" y="123"/>
                  </a:cubicBezTo>
                  <a:cubicBezTo>
                    <a:pt x="54" y="122"/>
                    <a:pt x="54" y="122"/>
                    <a:pt x="55" y="122"/>
                  </a:cubicBezTo>
                  <a:cubicBezTo>
                    <a:pt x="56" y="120"/>
                    <a:pt x="57" y="117"/>
                    <a:pt x="57" y="116"/>
                  </a:cubicBezTo>
                  <a:cubicBezTo>
                    <a:pt x="58" y="115"/>
                    <a:pt x="56" y="111"/>
                    <a:pt x="57" y="111"/>
                  </a:cubicBezTo>
                  <a:cubicBezTo>
                    <a:pt x="58" y="110"/>
                    <a:pt x="62" y="111"/>
                    <a:pt x="63" y="108"/>
                  </a:cubicBezTo>
                  <a:cubicBezTo>
                    <a:pt x="64" y="105"/>
                    <a:pt x="66" y="103"/>
                    <a:pt x="66" y="103"/>
                  </a:cubicBezTo>
                  <a:cubicBezTo>
                    <a:pt x="66" y="103"/>
                    <a:pt x="66" y="96"/>
                    <a:pt x="69" y="97"/>
                  </a:cubicBezTo>
                  <a:cubicBezTo>
                    <a:pt x="71" y="98"/>
                    <a:pt x="73" y="100"/>
                    <a:pt x="74" y="97"/>
                  </a:cubicBezTo>
                  <a:cubicBezTo>
                    <a:pt x="74" y="95"/>
                    <a:pt x="76" y="96"/>
                    <a:pt x="77" y="94"/>
                  </a:cubicBezTo>
                  <a:cubicBezTo>
                    <a:pt x="78" y="91"/>
                    <a:pt x="79" y="91"/>
                    <a:pt x="81" y="92"/>
                  </a:cubicBezTo>
                  <a:cubicBezTo>
                    <a:pt x="83" y="92"/>
                    <a:pt x="84" y="91"/>
                    <a:pt x="84" y="90"/>
                  </a:cubicBezTo>
                  <a:cubicBezTo>
                    <a:pt x="84" y="89"/>
                    <a:pt x="88" y="89"/>
                    <a:pt x="91" y="87"/>
                  </a:cubicBezTo>
                  <a:cubicBezTo>
                    <a:pt x="94" y="85"/>
                    <a:pt x="96" y="83"/>
                    <a:pt x="97" y="85"/>
                  </a:cubicBezTo>
                  <a:cubicBezTo>
                    <a:pt x="98" y="86"/>
                    <a:pt x="106" y="86"/>
                    <a:pt x="107" y="85"/>
                  </a:cubicBezTo>
                  <a:cubicBezTo>
                    <a:pt x="108" y="85"/>
                    <a:pt x="111" y="82"/>
                    <a:pt x="113" y="83"/>
                  </a:cubicBezTo>
                  <a:cubicBezTo>
                    <a:pt x="116" y="83"/>
                    <a:pt x="123" y="82"/>
                    <a:pt x="126" y="82"/>
                  </a:cubicBezTo>
                  <a:cubicBezTo>
                    <a:pt x="129" y="82"/>
                    <a:pt x="130" y="79"/>
                    <a:pt x="131" y="78"/>
                  </a:cubicBezTo>
                  <a:cubicBezTo>
                    <a:pt x="132" y="77"/>
                    <a:pt x="133" y="73"/>
                    <a:pt x="134" y="72"/>
                  </a:cubicBezTo>
                  <a:cubicBezTo>
                    <a:pt x="134" y="72"/>
                    <a:pt x="134" y="57"/>
                    <a:pt x="134" y="51"/>
                  </a:cubicBezTo>
                  <a:cubicBezTo>
                    <a:pt x="131" y="51"/>
                    <a:pt x="127" y="52"/>
                    <a:pt x="127" y="5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5" name="Freeform 34"/>
            <p:cNvSpPr>
              <a:spLocks/>
            </p:cNvSpPr>
            <p:nvPr/>
          </p:nvSpPr>
          <p:spPr bwMode="auto">
            <a:xfrm>
              <a:off x="8535438" y="5622471"/>
              <a:ext cx="230188" cy="166688"/>
            </a:xfrm>
            <a:custGeom>
              <a:avLst/>
              <a:gdLst>
                <a:gd name="T0" fmla="*/ 66 w 66"/>
                <a:gd name="T1" fmla="*/ 27 h 48"/>
                <a:gd name="T2" fmla="*/ 63 w 66"/>
                <a:gd name="T3" fmla="*/ 25 h 48"/>
                <a:gd name="T4" fmla="*/ 62 w 66"/>
                <a:gd name="T5" fmla="*/ 21 h 48"/>
                <a:gd name="T6" fmla="*/ 58 w 66"/>
                <a:gd name="T7" fmla="*/ 22 h 48"/>
                <a:gd name="T8" fmla="*/ 55 w 66"/>
                <a:gd name="T9" fmla="*/ 19 h 48"/>
                <a:gd name="T10" fmla="*/ 53 w 66"/>
                <a:gd name="T11" fmla="*/ 16 h 48"/>
                <a:gd name="T12" fmla="*/ 50 w 66"/>
                <a:gd name="T13" fmla="*/ 11 h 48"/>
                <a:gd name="T14" fmla="*/ 47 w 66"/>
                <a:gd name="T15" fmla="*/ 7 h 48"/>
                <a:gd name="T16" fmla="*/ 47 w 66"/>
                <a:gd name="T17" fmla="*/ 2 h 48"/>
                <a:gd name="T18" fmla="*/ 42 w 66"/>
                <a:gd name="T19" fmla="*/ 2 h 48"/>
                <a:gd name="T20" fmla="*/ 36 w 66"/>
                <a:gd name="T21" fmla="*/ 4 h 48"/>
                <a:gd name="T22" fmla="*/ 29 w 66"/>
                <a:gd name="T23" fmla="*/ 7 h 48"/>
                <a:gd name="T24" fmla="*/ 26 w 66"/>
                <a:gd name="T25" fmla="*/ 9 h 48"/>
                <a:gd name="T26" fmla="*/ 22 w 66"/>
                <a:gd name="T27" fmla="*/ 11 h 48"/>
                <a:gd name="T28" fmla="*/ 19 w 66"/>
                <a:gd name="T29" fmla="*/ 14 h 48"/>
                <a:gd name="T30" fmla="*/ 14 w 66"/>
                <a:gd name="T31" fmla="*/ 14 h 48"/>
                <a:gd name="T32" fmla="*/ 11 w 66"/>
                <a:gd name="T33" fmla="*/ 20 h 48"/>
                <a:gd name="T34" fmla="*/ 8 w 66"/>
                <a:gd name="T35" fmla="*/ 25 h 48"/>
                <a:gd name="T36" fmla="*/ 2 w 66"/>
                <a:gd name="T37" fmla="*/ 28 h 48"/>
                <a:gd name="T38" fmla="*/ 2 w 66"/>
                <a:gd name="T39" fmla="*/ 33 h 48"/>
                <a:gd name="T40" fmla="*/ 0 w 66"/>
                <a:gd name="T41" fmla="*/ 39 h 48"/>
                <a:gd name="T42" fmla="*/ 4 w 66"/>
                <a:gd name="T43" fmla="*/ 42 h 48"/>
                <a:gd name="T44" fmla="*/ 11 w 66"/>
                <a:gd name="T45" fmla="*/ 45 h 48"/>
                <a:gd name="T46" fmla="*/ 21 w 66"/>
                <a:gd name="T47" fmla="*/ 44 h 48"/>
                <a:gd name="T48" fmla="*/ 23 w 66"/>
                <a:gd name="T49" fmla="*/ 43 h 48"/>
                <a:gd name="T50" fmla="*/ 22 w 66"/>
                <a:gd name="T51" fmla="*/ 35 h 48"/>
                <a:gd name="T52" fmla="*/ 42 w 66"/>
                <a:gd name="T53" fmla="*/ 36 h 48"/>
                <a:gd name="T54" fmla="*/ 45 w 66"/>
                <a:gd name="T55" fmla="*/ 34 h 48"/>
                <a:gd name="T56" fmla="*/ 53 w 66"/>
                <a:gd name="T57" fmla="*/ 35 h 48"/>
                <a:gd name="T58" fmla="*/ 57 w 66"/>
                <a:gd name="T59" fmla="*/ 32 h 48"/>
                <a:gd name="T60" fmla="*/ 64 w 66"/>
                <a:gd name="T61" fmla="*/ 30 h 48"/>
                <a:gd name="T62" fmla="*/ 66 w 66"/>
                <a:gd name="T63" fmla="*/ 27 h 48"/>
                <a:gd name="T64" fmla="*/ 66 w 66"/>
                <a:gd name="T65"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48">
                  <a:moveTo>
                    <a:pt x="66" y="27"/>
                  </a:moveTo>
                  <a:cubicBezTo>
                    <a:pt x="65" y="26"/>
                    <a:pt x="63" y="25"/>
                    <a:pt x="63" y="25"/>
                  </a:cubicBezTo>
                  <a:cubicBezTo>
                    <a:pt x="62" y="25"/>
                    <a:pt x="62" y="22"/>
                    <a:pt x="62" y="21"/>
                  </a:cubicBezTo>
                  <a:cubicBezTo>
                    <a:pt x="62" y="20"/>
                    <a:pt x="59" y="22"/>
                    <a:pt x="58" y="22"/>
                  </a:cubicBezTo>
                  <a:cubicBezTo>
                    <a:pt x="57" y="21"/>
                    <a:pt x="56" y="19"/>
                    <a:pt x="55" y="19"/>
                  </a:cubicBezTo>
                  <a:cubicBezTo>
                    <a:pt x="53" y="19"/>
                    <a:pt x="53" y="17"/>
                    <a:pt x="53" y="16"/>
                  </a:cubicBezTo>
                  <a:cubicBezTo>
                    <a:pt x="53" y="14"/>
                    <a:pt x="51" y="12"/>
                    <a:pt x="50" y="11"/>
                  </a:cubicBezTo>
                  <a:cubicBezTo>
                    <a:pt x="48" y="10"/>
                    <a:pt x="48" y="7"/>
                    <a:pt x="47" y="7"/>
                  </a:cubicBezTo>
                  <a:cubicBezTo>
                    <a:pt x="46" y="6"/>
                    <a:pt x="47" y="4"/>
                    <a:pt x="47" y="2"/>
                  </a:cubicBezTo>
                  <a:cubicBezTo>
                    <a:pt x="45" y="2"/>
                    <a:pt x="42" y="2"/>
                    <a:pt x="42" y="2"/>
                  </a:cubicBezTo>
                  <a:cubicBezTo>
                    <a:pt x="41" y="0"/>
                    <a:pt x="39" y="2"/>
                    <a:pt x="36" y="4"/>
                  </a:cubicBezTo>
                  <a:cubicBezTo>
                    <a:pt x="33" y="6"/>
                    <a:pt x="29" y="6"/>
                    <a:pt x="29" y="7"/>
                  </a:cubicBezTo>
                  <a:cubicBezTo>
                    <a:pt x="29" y="8"/>
                    <a:pt x="28" y="9"/>
                    <a:pt x="26" y="9"/>
                  </a:cubicBezTo>
                  <a:cubicBezTo>
                    <a:pt x="24" y="8"/>
                    <a:pt x="23" y="8"/>
                    <a:pt x="22" y="11"/>
                  </a:cubicBezTo>
                  <a:cubicBezTo>
                    <a:pt x="21" y="13"/>
                    <a:pt x="19" y="12"/>
                    <a:pt x="19" y="14"/>
                  </a:cubicBezTo>
                  <a:cubicBezTo>
                    <a:pt x="18" y="17"/>
                    <a:pt x="16" y="15"/>
                    <a:pt x="14" y="14"/>
                  </a:cubicBezTo>
                  <a:cubicBezTo>
                    <a:pt x="11" y="13"/>
                    <a:pt x="11" y="20"/>
                    <a:pt x="11" y="20"/>
                  </a:cubicBezTo>
                  <a:cubicBezTo>
                    <a:pt x="11" y="20"/>
                    <a:pt x="9" y="22"/>
                    <a:pt x="8" y="25"/>
                  </a:cubicBezTo>
                  <a:cubicBezTo>
                    <a:pt x="7" y="28"/>
                    <a:pt x="3" y="27"/>
                    <a:pt x="2" y="28"/>
                  </a:cubicBezTo>
                  <a:cubicBezTo>
                    <a:pt x="1" y="28"/>
                    <a:pt x="3" y="32"/>
                    <a:pt x="2" y="33"/>
                  </a:cubicBezTo>
                  <a:cubicBezTo>
                    <a:pt x="2" y="34"/>
                    <a:pt x="1" y="37"/>
                    <a:pt x="0" y="39"/>
                  </a:cubicBezTo>
                  <a:cubicBezTo>
                    <a:pt x="2" y="40"/>
                    <a:pt x="4" y="41"/>
                    <a:pt x="4" y="42"/>
                  </a:cubicBezTo>
                  <a:cubicBezTo>
                    <a:pt x="5" y="43"/>
                    <a:pt x="9" y="48"/>
                    <a:pt x="11" y="45"/>
                  </a:cubicBezTo>
                  <a:cubicBezTo>
                    <a:pt x="13" y="43"/>
                    <a:pt x="19" y="43"/>
                    <a:pt x="21" y="44"/>
                  </a:cubicBezTo>
                  <a:cubicBezTo>
                    <a:pt x="22" y="46"/>
                    <a:pt x="23" y="45"/>
                    <a:pt x="23" y="43"/>
                  </a:cubicBezTo>
                  <a:cubicBezTo>
                    <a:pt x="24" y="42"/>
                    <a:pt x="21" y="37"/>
                    <a:pt x="22" y="35"/>
                  </a:cubicBezTo>
                  <a:cubicBezTo>
                    <a:pt x="23" y="34"/>
                    <a:pt x="41" y="35"/>
                    <a:pt x="42" y="36"/>
                  </a:cubicBezTo>
                  <a:cubicBezTo>
                    <a:pt x="43" y="37"/>
                    <a:pt x="43" y="33"/>
                    <a:pt x="45" y="34"/>
                  </a:cubicBezTo>
                  <a:cubicBezTo>
                    <a:pt x="48" y="34"/>
                    <a:pt x="51" y="35"/>
                    <a:pt x="53" y="35"/>
                  </a:cubicBezTo>
                  <a:cubicBezTo>
                    <a:pt x="54" y="34"/>
                    <a:pt x="56" y="32"/>
                    <a:pt x="57" y="32"/>
                  </a:cubicBezTo>
                  <a:cubicBezTo>
                    <a:pt x="58" y="32"/>
                    <a:pt x="63" y="31"/>
                    <a:pt x="64" y="30"/>
                  </a:cubicBezTo>
                  <a:cubicBezTo>
                    <a:pt x="65" y="29"/>
                    <a:pt x="66" y="29"/>
                    <a:pt x="66" y="27"/>
                  </a:cubicBezTo>
                  <a:cubicBezTo>
                    <a:pt x="66" y="27"/>
                    <a:pt x="66" y="27"/>
                    <a:pt x="66" y="2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6" name="Freeform 35"/>
            <p:cNvSpPr>
              <a:spLocks/>
            </p:cNvSpPr>
            <p:nvPr/>
          </p:nvSpPr>
          <p:spPr bwMode="auto">
            <a:xfrm>
              <a:off x="8695775" y="5379584"/>
              <a:ext cx="433388" cy="341313"/>
            </a:xfrm>
            <a:custGeom>
              <a:avLst/>
              <a:gdLst>
                <a:gd name="T0" fmla="*/ 120 w 125"/>
                <a:gd name="T1" fmla="*/ 14 h 98"/>
                <a:gd name="T2" fmla="*/ 119 w 125"/>
                <a:gd name="T3" fmla="*/ 4 h 98"/>
                <a:gd name="T4" fmla="*/ 113 w 125"/>
                <a:gd name="T5" fmla="*/ 8 h 98"/>
                <a:gd name="T6" fmla="*/ 108 w 125"/>
                <a:gd name="T7" fmla="*/ 3 h 98"/>
                <a:gd name="T8" fmla="*/ 96 w 125"/>
                <a:gd name="T9" fmla="*/ 0 h 98"/>
                <a:gd name="T10" fmla="*/ 61 w 125"/>
                <a:gd name="T11" fmla="*/ 22 h 98"/>
                <a:gd name="T12" fmla="*/ 47 w 125"/>
                <a:gd name="T13" fmla="*/ 34 h 98"/>
                <a:gd name="T14" fmla="*/ 34 w 125"/>
                <a:gd name="T15" fmla="*/ 38 h 98"/>
                <a:gd name="T16" fmla="*/ 33 w 125"/>
                <a:gd name="T17" fmla="*/ 38 h 98"/>
                <a:gd name="T18" fmla="*/ 33 w 125"/>
                <a:gd name="T19" fmla="*/ 59 h 98"/>
                <a:gd name="T20" fmla="*/ 30 w 125"/>
                <a:gd name="T21" fmla="*/ 65 h 98"/>
                <a:gd name="T22" fmla="*/ 25 w 125"/>
                <a:gd name="T23" fmla="*/ 69 h 98"/>
                <a:gd name="T24" fmla="*/ 12 w 125"/>
                <a:gd name="T25" fmla="*/ 70 h 98"/>
                <a:gd name="T26" fmla="*/ 6 w 125"/>
                <a:gd name="T27" fmla="*/ 72 h 98"/>
                <a:gd name="T28" fmla="*/ 1 w 125"/>
                <a:gd name="T29" fmla="*/ 72 h 98"/>
                <a:gd name="T30" fmla="*/ 1 w 125"/>
                <a:gd name="T31" fmla="*/ 77 h 98"/>
                <a:gd name="T32" fmla="*/ 4 w 125"/>
                <a:gd name="T33" fmla="*/ 81 h 98"/>
                <a:gd name="T34" fmla="*/ 7 w 125"/>
                <a:gd name="T35" fmla="*/ 86 h 98"/>
                <a:gd name="T36" fmla="*/ 9 w 125"/>
                <a:gd name="T37" fmla="*/ 89 h 98"/>
                <a:gd name="T38" fmla="*/ 12 w 125"/>
                <a:gd name="T39" fmla="*/ 92 h 98"/>
                <a:gd name="T40" fmla="*/ 16 w 125"/>
                <a:gd name="T41" fmla="*/ 91 h 98"/>
                <a:gd name="T42" fmla="*/ 17 w 125"/>
                <a:gd name="T43" fmla="*/ 95 h 98"/>
                <a:gd name="T44" fmla="*/ 20 w 125"/>
                <a:gd name="T45" fmla="*/ 97 h 98"/>
                <a:gd name="T46" fmla="*/ 23 w 125"/>
                <a:gd name="T47" fmla="*/ 93 h 98"/>
                <a:gd name="T48" fmla="*/ 25 w 125"/>
                <a:gd name="T49" fmla="*/ 97 h 98"/>
                <a:gd name="T50" fmla="*/ 29 w 125"/>
                <a:gd name="T51" fmla="*/ 96 h 98"/>
                <a:gd name="T52" fmla="*/ 32 w 125"/>
                <a:gd name="T53" fmla="*/ 90 h 98"/>
                <a:gd name="T54" fmla="*/ 34 w 125"/>
                <a:gd name="T55" fmla="*/ 83 h 98"/>
                <a:gd name="T56" fmla="*/ 41 w 125"/>
                <a:gd name="T57" fmla="*/ 83 h 98"/>
                <a:gd name="T58" fmla="*/ 46 w 125"/>
                <a:gd name="T59" fmla="*/ 82 h 98"/>
                <a:gd name="T60" fmla="*/ 53 w 125"/>
                <a:gd name="T61" fmla="*/ 84 h 98"/>
                <a:gd name="T62" fmla="*/ 57 w 125"/>
                <a:gd name="T63" fmla="*/ 88 h 98"/>
                <a:gd name="T64" fmla="*/ 64 w 125"/>
                <a:gd name="T65" fmla="*/ 86 h 98"/>
                <a:gd name="T66" fmla="*/ 70 w 125"/>
                <a:gd name="T67" fmla="*/ 89 h 98"/>
                <a:gd name="T68" fmla="*/ 78 w 125"/>
                <a:gd name="T69" fmla="*/ 89 h 98"/>
                <a:gd name="T70" fmla="*/ 84 w 125"/>
                <a:gd name="T71" fmla="*/ 86 h 98"/>
                <a:gd name="T72" fmla="*/ 94 w 125"/>
                <a:gd name="T73" fmla="*/ 86 h 98"/>
                <a:gd name="T74" fmla="*/ 101 w 125"/>
                <a:gd name="T75" fmla="*/ 87 h 98"/>
                <a:gd name="T76" fmla="*/ 106 w 125"/>
                <a:gd name="T77" fmla="*/ 82 h 98"/>
                <a:gd name="T78" fmla="*/ 108 w 125"/>
                <a:gd name="T79" fmla="*/ 82 h 98"/>
                <a:gd name="T80" fmla="*/ 108 w 125"/>
                <a:gd name="T81" fmla="*/ 80 h 98"/>
                <a:gd name="T82" fmla="*/ 109 w 125"/>
                <a:gd name="T83" fmla="*/ 73 h 98"/>
                <a:gd name="T84" fmla="*/ 122 w 125"/>
                <a:gd name="T85" fmla="*/ 57 h 98"/>
                <a:gd name="T86" fmla="*/ 123 w 125"/>
                <a:gd name="T87" fmla="*/ 37 h 98"/>
                <a:gd name="T88" fmla="*/ 124 w 125"/>
                <a:gd name="T89" fmla="*/ 28 h 98"/>
                <a:gd name="T90" fmla="*/ 123 w 125"/>
                <a:gd name="T91" fmla="*/ 22 h 98"/>
                <a:gd name="T92" fmla="*/ 120 w 125"/>
                <a:gd name="T93" fmla="*/ 1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5" h="98">
                  <a:moveTo>
                    <a:pt x="120" y="14"/>
                  </a:moveTo>
                  <a:cubicBezTo>
                    <a:pt x="120" y="13"/>
                    <a:pt x="119" y="8"/>
                    <a:pt x="119" y="4"/>
                  </a:cubicBezTo>
                  <a:cubicBezTo>
                    <a:pt x="113" y="8"/>
                    <a:pt x="113" y="8"/>
                    <a:pt x="113" y="8"/>
                  </a:cubicBezTo>
                  <a:cubicBezTo>
                    <a:pt x="113" y="8"/>
                    <a:pt x="111" y="5"/>
                    <a:pt x="108" y="3"/>
                  </a:cubicBezTo>
                  <a:cubicBezTo>
                    <a:pt x="104" y="0"/>
                    <a:pt x="96" y="0"/>
                    <a:pt x="96" y="0"/>
                  </a:cubicBezTo>
                  <a:cubicBezTo>
                    <a:pt x="61" y="22"/>
                    <a:pt x="61" y="22"/>
                    <a:pt x="61" y="22"/>
                  </a:cubicBezTo>
                  <a:cubicBezTo>
                    <a:pt x="47" y="34"/>
                    <a:pt x="47" y="34"/>
                    <a:pt x="47" y="34"/>
                  </a:cubicBezTo>
                  <a:cubicBezTo>
                    <a:pt x="47" y="34"/>
                    <a:pt x="37" y="37"/>
                    <a:pt x="34" y="38"/>
                  </a:cubicBezTo>
                  <a:cubicBezTo>
                    <a:pt x="34" y="38"/>
                    <a:pt x="34" y="38"/>
                    <a:pt x="33" y="38"/>
                  </a:cubicBezTo>
                  <a:cubicBezTo>
                    <a:pt x="33" y="44"/>
                    <a:pt x="33" y="59"/>
                    <a:pt x="33" y="59"/>
                  </a:cubicBezTo>
                  <a:cubicBezTo>
                    <a:pt x="32" y="60"/>
                    <a:pt x="31" y="64"/>
                    <a:pt x="30" y="65"/>
                  </a:cubicBezTo>
                  <a:cubicBezTo>
                    <a:pt x="29" y="66"/>
                    <a:pt x="28" y="69"/>
                    <a:pt x="25" y="69"/>
                  </a:cubicBezTo>
                  <a:cubicBezTo>
                    <a:pt x="22" y="69"/>
                    <a:pt x="15" y="70"/>
                    <a:pt x="12" y="70"/>
                  </a:cubicBezTo>
                  <a:cubicBezTo>
                    <a:pt x="10" y="69"/>
                    <a:pt x="7" y="72"/>
                    <a:pt x="6" y="72"/>
                  </a:cubicBezTo>
                  <a:cubicBezTo>
                    <a:pt x="5" y="72"/>
                    <a:pt x="3" y="72"/>
                    <a:pt x="1" y="72"/>
                  </a:cubicBezTo>
                  <a:cubicBezTo>
                    <a:pt x="1" y="74"/>
                    <a:pt x="0" y="76"/>
                    <a:pt x="1" y="77"/>
                  </a:cubicBezTo>
                  <a:cubicBezTo>
                    <a:pt x="2" y="77"/>
                    <a:pt x="2" y="80"/>
                    <a:pt x="4" y="81"/>
                  </a:cubicBezTo>
                  <a:cubicBezTo>
                    <a:pt x="5" y="82"/>
                    <a:pt x="7" y="84"/>
                    <a:pt x="7" y="86"/>
                  </a:cubicBezTo>
                  <a:cubicBezTo>
                    <a:pt x="7" y="87"/>
                    <a:pt x="7" y="89"/>
                    <a:pt x="9" y="89"/>
                  </a:cubicBezTo>
                  <a:cubicBezTo>
                    <a:pt x="10" y="89"/>
                    <a:pt x="11" y="91"/>
                    <a:pt x="12" y="92"/>
                  </a:cubicBezTo>
                  <a:cubicBezTo>
                    <a:pt x="13" y="92"/>
                    <a:pt x="16" y="90"/>
                    <a:pt x="16" y="91"/>
                  </a:cubicBezTo>
                  <a:cubicBezTo>
                    <a:pt x="16" y="92"/>
                    <a:pt x="16" y="95"/>
                    <a:pt x="17" y="95"/>
                  </a:cubicBezTo>
                  <a:cubicBezTo>
                    <a:pt x="17" y="95"/>
                    <a:pt x="19" y="96"/>
                    <a:pt x="20" y="97"/>
                  </a:cubicBezTo>
                  <a:cubicBezTo>
                    <a:pt x="19" y="95"/>
                    <a:pt x="20" y="92"/>
                    <a:pt x="23" y="93"/>
                  </a:cubicBezTo>
                  <a:cubicBezTo>
                    <a:pt x="25" y="94"/>
                    <a:pt x="23" y="96"/>
                    <a:pt x="25" y="97"/>
                  </a:cubicBezTo>
                  <a:cubicBezTo>
                    <a:pt x="27" y="98"/>
                    <a:pt x="29" y="97"/>
                    <a:pt x="29" y="96"/>
                  </a:cubicBezTo>
                  <a:cubicBezTo>
                    <a:pt x="29" y="94"/>
                    <a:pt x="31" y="91"/>
                    <a:pt x="32" y="90"/>
                  </a:cubicBezTo>
                  <a:cubicBezTo>
                    <a:pt x="33" y="89"/>
                    <a:pt x="33" y="85"/>
                    <a:pt x="34" y="83"/>
                  </a:cubicBezTo>
                  <a:cubicBezTo>
                    <a:pt x="36" y="82"/>
                    <a:pt x="40" y="83"/>
                    <a:pt x="41" y="83"/>
                  </a:cubicBezTo>
                  <a:cubicBezTo>
                    <a:pt x="43" y="84"/>
                    <a:pt x="44" y="80"/>
                    <a:pt x="46" y="82"/>
                  </a:cubicBezTo>
                  <a:cubicBezTo>
                    <a:pt x="48" y="83"/>
                    <a:pt x="51" y="82"/>
                    <a:pt x="53" y="84"/>
                  </a:cubicBezTo>
                  <a:cubicBezTo>
                    <a:pt x="54" y="85"/>
                    <a:pt x="55" y="89"/>
                    <a:pt x="57" y="88"/>
                  </a:cubicBezTo>
                  <a:cubicBezTo>
                    <a:pt x="60" y="87"/>
                    <a:pt x="62" y="86"/>
                    <a:pt x="64" y="86"/>
                  </a:cubicBezTo>
                  <a:cubicBezTo>
                    <a:pt x="65" y="86"/>
                    <a:pt x="69" y="89"/>
                    <a:pt x="70" y="89"/>
                  </a:cubicBezTo>
                  <a:cubicBezTo>
                    <a:pt x="71" y="90"/>
                    <a:pt x="76" y="90"/>
                    <a:pt x="78" y="89"/>
                  </a:cubicBezTo>
                  <a:cubicBezTo>
                    <a:pt x="80" y="88"/>
                    <a:pt x="82" y="85"/>
                    <a:pt x="84" y="86"/>
                  </a:cubicBezTo>
                  <a:cubicBezTo>
                    <a:pt x="86" y="86"/>
                    <a:pt x="93" y="85"/>
                    <a:pt x="94" y="86"/>
                  </a:cubicBezTo>
                  <a:cubicBezTo>
                    <a:pt x="95" y="87"/>
                    <a:pt x="99" y="88"/>
                    <a:pt x="101" y="87"/>
                  </a:cubicBezTo>
                  <a:cubicBezTo>
                    <a:pt x="103" y="87"/>
                    <a:pt x="105" y="83"/>
                    <a:pt x="106" y="82"/>
                  </a:cubicBezTo>
                  <a:cubicBezTo>
                    <a:pt x="107" y="82"/>
                    <a:pt x="107" y="82"/>
                    <a:pt x="108" y="82"/>
                  </a:cubicBezTo>
                  <a:cubicBezTo>
                    <a:pt x="108" y="81"/>
                    <a:pt x="108" y="80"/>
                    <a:pt x="108" y="80"/>
                  </a:cubicBezTo>
                  <a:cubicBezTo>
                    <a:pt x="108" y="75"/>
                    <a:pt x="109" y="77"/>
                    <a:pt x="109" y="73"/>
                  </a:cubicBezTo>
                  <a:cubicBezTo>
                    <a:pt x="110" y="68"/>
                    <a:pt x="121" y="57"/>
                    <a:pt x="122" y="57"/>
                  </a:cubicBezTo>
                  <a:cubicBezTo>
                    <a:pt x="123" y="56"/>
                    <a:pt x="123" y="39"/>
                    <a:pt x="123" y="37"/>
                  </a:cubicBezTo>
                  <a:cubicBezTo>
                    <a:pt x="123" y="34"/>
                    <a:pt x="124" y="31"/>
                    <a:pt x="124" y="28"/>
                  </a:cubicBezTo>
                  <a:cubicBezTo>
                    <a:pt x="125" y="25"/>
                    <a:pt x="123" y="25"/>
                    <a:pt x="123" y="22"/>
                  </a:cubicBezTo>
                  <a:cubicBezTo>
                    <a:pt x="123" y="19"/>
                    <a:pt x="120" y="16"/>
                    <a:pt x="120"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7" name="Freeform 36"/>
            <p:cNvSpPr>
              <a:spLocks/>
            </p:cNvSpPr>
            <p:nvPr/>
          </p:nvSpPr>
          <p:spPr bwMode="auto">
            <a:xfrm>
              <a:off x="9070425" y="5379584"/>
              <a:ext cx="277813" cy="465138"/>
            </a:xfrm>
            <a:custGeom>
              <a:avLst/>
              <a:gdLst>
                <a:gd name="T0" fmla="*/ 80 w 80"/>
                <a:gd name="T1" fmla="*/ 33 h 134"/>
                <a:gd name="T2" fmla="*/ 18 w 80"/>
                <a:gd name="T3" fmla="*/ 0 h 134"/>
                <a:gd name="T4" fmla="*/ 11 w 80"/>
                <a:gd name="T5" fmla="*/ 4 h 134"/>
                <a:gd name="T6" fmla="*/ 12 w 80"/>
                <a:gd name="T7" fmla="*/ 14 h 134"/>
                <a:gd name="T8" fmla="*/ 15 w 80"/>
                <a:gd name="T9" fmla="*/ 22 h 134"/>
                <a:gd name="T10" fmla="*/ 16 w 80"/>
                <a:gd name="T11" fmla="*/ 28 h 134"/>
                <a:gd name="T12" fmla="*/ 15 w 80"/>
                <a:gd name="T13" fmla="*/ 37 h 134"/>
                <a:gd name="T14" fmla="*/ 14 w 80"/>
                <a:gd name="T15" fmla="*/ 57 h 134"/>
                <a:gd name="T16" fmla="*/ 1 w 80"/>
                <a:gd name="T17" fmla="*/ 73 h 134"/>
                <a:gd name="T18" fmla="*/ 0 w 80"/>
                <a:gd name="T19" fmla="*/ 80 h 134"/>
                <a:gd name="T20" fmla="*/ 0 w 80"/>
                <a:gd name="T21" fmla="*/ 82 h 134"/>
                <a:gd name="T22" fmla="*/ 1 w 80"/>
                <a:gd name="T23" fmla="*/ 84 h 134"/>
                <a:gd name="T24" fmla="*/ 5 w 80"/>
                <a:gd name="T25" fmla="*/ 87 h 134"/>
                <a:gd name="T26" fmla="*/ 10 w 80"/>
                <a:gd name="T27" fmla="*/ 95 h 134"/>
                <a:gd name="T28" fmla="*/ 11 w 80"/>
                <a:gd name="T29" fmla="*/ 102 h 134"/>
                <a:gd name="T30" fmla="*/ 14 w 80"/>
                <a:gd name="T31" fmla="*/ 112 h 134"/>
                <a:gd name="T32" fmla="*/ 11 w 80"/>
                <a:gd name="T33" fmla="*/ 113 h 134"/>
                <a:gd name="T34" fmla="*/ 4 w 80"/>
                <a:gd name="T35" fmla="*/ 114 h 134"/>
                <a:gd name="T36" fmla="*/ 6 w 80"/>
                <a:gd name="T37" fmla="*/ 120 h 134"/>
                <a:gd name="T38" fmla="*/ 12 w 80"/>
                <a:gd name="T39" fmla="*/ 127 h 134"/>
                <a:gd name="T40" fmla="*/ 16 w 80"/>
                <a:gd name="T41" fmla="*/ 133 h 134"/>
                <a:gd name="T42" fmla="*/ 20 w 80"/>
                <a:gd name="T43" fmla="*/ 131 h 134"/>
                <a:gd name="T44" fmla="*/ 25 w 80"/>
                <a:gd name="T45" fmla="*/ 131 h 134"/>
                <a:gd name="T46" fmla="*/ 34 w 80"/>
                <a:gd name="T47" fmla="*/ 129 h 134"/>
                <a:gd name="T48" fmla="*/ 41 w 80"/>
                <a:gd name="T49" fmla="*/ 125 h 134"/>
                <a:gd name="T50" fmla="*/ 42 w 80"/>
                <a:gd name="T51" fmla="*/ 121 h 134"/>
                <a:gd name="T52" fmla="*/ 53 w 80"/>
                <a:gd name="T53" fmla="*/ 118 h 134"/>
                <a:gd name="T54" fmla="*/ 61 w 80"/>
                <a:gd name="T55" fmla="*/ 110 h 134"/>
                <a:gd name="T56" fmla="*/ 63 w 80"/>
                <a:gd name="T57" fmla="*/ 107 h 134"/>
                <a:gd name="T58" fmla="*/ 69 w 80"/>
                <a:gd name="T59" fmla="*/ 104 h 134"/>
                <a:gd name="T60" fmla="*/ 71 w 80"/>
                <a:gd name="T61" fmla="*/ 104 h 134"/>
                <a:gd name="T62" fmla="*/ 70 w 80"/>
                <a:gd name="T63" fmla="*/ 104 h 134"/>
                <a:gd name="T64" fmla="*/ 71 w 80"/>
                <a:gd name="T65" fmla="*/ 100 h 134"/>
                <a:gd name="T66" fmla="*/ 67 w 80"/>
                <a:gd name="T67" fmla="*/ 95 h 134"/>
                <a:gd name="T68" fmla="*/ 66 w 80"/>
                <a:gd name="T69" fmla="*/ 90 h 134"/>
                <a:gd name="T70" fmla="*/ 65 w 80"/>
                <a:gd name="T71" fmla="*/ 85 h 134"/>
                <a:gd name="T72" fmla="*/ 65 w 80"/>
                <a:gd name="T73" fmla="*/ 79 h 134"/>
                <a:gd name="T74" fmla="*/ 69 w 80"/>
                <a:gd name="T75" fmla="*/ 73 h 134"/>
                <a:gd name="T76" fmla="*/ 72 w 80"/>
                <a:gd name="T77" fmla="*/ 68 h 134"/>
                <a:gd name="T78" fmla="*/ 79 w 80"/>
                <a:gd name="T79" fmla="*/ 64 h 134"/>
                <a:gd name="T80" fmla="*/ 80 w 80"/>
                <a:gd name="T81" fmla="*/ 55 h 134"/>
                <a:gd name="T82" fmla="*/ 80 w 80"/>
                <a:gd name="T83" fmla="*/ 3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134">
                  <a:moveTo>
                    <a:pt x="80" y="33"/>
                  </a:moveTo>
                  <a:cubicBezTo>
                    <a:pt x="18" y="0"/>
                    <a:pt x="18" y="0"/>
                    <a:pt x="18" y="0"/>
                  </a:cubicBezTo>
                  <a:cubicBezTo>
                    <a:pt x="11" y="4"/>
                    <a:pt x="11" y="4"/>
                    <a:pt x="11" y="4"/>
                  </a:cubicBezTo>
                  <a:cubicBezTo>
                    <a:pt x="11" y="8"/>
                    <a:pt x="12" y="13"/>
                    <a:pt x="12" y="14"/>
                  </a:cubicBezTo>
                  <a:cubicBezTo>
                    <a:pt x="12" y="16"/>
                    <a:pt x="15" y="19"/>
                    <a:pt x="15" y="22"/>
                  </a:cubicBezTo>
                  <a:cubicBezTo>
                    <a:pt x="15" y="25"/>
                    <a:pt x="17" y="25"/>
                    <a:pt x="16" y="28"/>
                  </a:cubicBezTo>
                  <a:cubicBezTo>
                    <a:pt x="16" y="31"/>
                    <a:pt x="15" y="34"/>
                    <a:pt x="15" y="37"/>
                  </a:cubicBezTo>
                  <a:cubicBezTo>
                    <a:pt x="15" y="39"/>
                    <a:pt x="15" y="56"/>
                    <a:pt x="14" y="57"/>
                  </a:cubicBezTo>
                  <a:cubicBezTo>
                    <a:pt x="13" y="57"/>
                    <a:pt x="2" y="68"/>
                    <a:pt x="1" y="73"/>
                  </a:cubicBezTo>
                  <a:cubicBezTo>
                    <a:pt x="1" y="77"/>
                    <a:pt x="0" y="75"/>
                    <a:pt x="0" y="80"/>
                  </a:cubicBezTo>
                  <a:cubicBezTo>
                    <a:pt x="0" y="80"/>
                    <a:pt x="0" y="81"/>
                    <a:pt x="0" y="82"/>
                  </a:cubicBezTo>
                  <a:cubicBezTo>
                    <a:pt x="0" y="82"/>
                    <a:pt x="0" y="83"/>
                    <a:pt x="1" y="84"/>
                  </a:cubicBezTo>
                  <a:cubicBezTo>
                    <a:pt x="2" y="85"/>
                    <a:pt x="2" y="87"/>
                    <a:pt x="5" y="87"/>
                  </a:cubicBezTo>
                  <a:cubicBezTo>
                    <a:pt x="7" y="87"/>
                    <a:pt x="10" y="93"/>
                    <a:pt x="10" y="95"/>
                  </a:cubicBezTo>
                  <a:cubicBezTo>
                    <a:pt x="10" y="97"/>
                    <a:pt x="11" y="98"/>
                    <a:pt x="11" y="102"/>
                  </a:cubicBezTo>
                  <a:cubicBezTo>
                    <a:pt x="11" y="106"/>
                    <a:pt x="13" y="111"/>
                    <a:pt x="14" y="112"/>
                  </a:cubicBezTo>
                  <a:cubicBezTo>
                    <a:pt x="15" y="113"/>
                    <a:pt x="14" y="113"/>
                    <a:pt x="11" y="113"/>
                  </a:cubicBezTo>
                  <a:cubicBezTo>
                    <a:pt x="8" y="113"/>
                    <a:pt x="4" y="113"/>
                    <a:pt x="4" y="114"/>
                  </a:cubicBezTo>
                  <a:cubicBezTo>
                    <a:pt x="4" y="115"/>
                    <a:pt x="3" y="117"/>
                    <a:pt x="6" y="120"/>
                  </a:cubicBezTo>
                  <a:cubicBezTo>
                    <a:pt x="9" y="123"/>
                    <a:pt x="11" y="124"/>
                    <a:pt x="12" y="127"/>
                  </a:cubicBezTo>
                  <a:cubicBezTo>
                    <a:pt x="13" y="130"/>
                    <a:pt x="15" y="133"/>
                    <a:pt x="16" y="133"/>
                  </a:cubicBezTo>
                  <a:cubicBezTo>
                    <a:pt x="16" y="134"/>
                    <a:pt x="18" y="134"/>
                    <a:pt x="20" y="131"/>
                  </a:cubicBezTo>
                  <a:cubicBezTo>
                    <a:pt x="22" y="129"/>
                    <a:pt x="24" y="134"/>
                    <a:pt x="25" y="131"/>
                  </a:cubicBezTo>
                  <a:cubicBezTo>
                    <a:pt x="27" y="129"/>
                    <a:pt x="33" y="130"/>
                    <a:pt x="34" y="129"/>
                  </a:cubicBezTo>
                  <a:cubicBezTo>
                    <a:pt x="35" y="128"/>
                    <a:pt x="40" y="126"/>
                    <a:pt x="41" y="125"/>
                  </a:cubicBezTo>
                  <a:cubicBezTo>
                    <a:pt x="43" y="124"/>
                    <a:pt x="40" y="122"/>
                    <a:pt x="42" y="121"/>
                  </a:cubicBezTo>
                  <a:cubicBezTo>
                    <a:pt x="44" y="120"/>
                    <a:pt x="50" y="122"/>
                    <a:pt x="53" y="118"/>
                  </a:cubicBezTo>
                  <a:cubicBezTo>
                    <a:pt x="56" y="115"/>
                    <a:pt x="60" y="112"/>
                    <a:pt x="61" y="110"/>
                  </a:cubicBezTo>
                  <a:cubicBezTo>
                    <a:pt x="62" y="109"/>
                    <a:pt x="61" y="108"/>
                    <a:pt x="63" y="107"/>
                  </a:cubicBezTo>
                  <a:cubicBezTo>
                    <a:pt x="64" y="105"/>
                    <a:pt x="68" y="103"/>
                    <a:pt x="69" y="104"/>
                  </a:cubicBezTo>
                  <a:cubicBezTo>
                    <a:pt x="70" y="104"/>
                    <a:pt x="70" y="104"/>
                    <a:pt x="71" y="104"/>
                  </a:cubicBezTo>
                  <a:cubicBezTo>
                    <a:pt x="70" y="104"/>
                    <a:pt x="70" y="104"/>
                    <a:pt x="70" y="104"/>
                  </a:cubicBezTo>
                  <a:cubicBezTo>
                    <a:pt x="71" y="100"/>
                    <a:pt x="71" y="100"/>
                    <a:pt x="71" y="100"/>
                  </a:cubicBezTo>
                  <a:cubicBezTo>
                    <a:pt x="71" y="100"/>
                    <a:pt x="67" y="98"/>
                    <a:pt x="67" y="95"/>
                  </a:cubicBezTo>
                  <a:cubicBezTo>
                    <a:pt x="67" y="92"/>
                    <a:pt x="68" y="90"/>
                    <a:pt x="66" y="90"/>
                  </a:cubicBezTo>
                  <a:cubicBezTo>
                    <a:pt x="63" y="90"/>
                    <a:pt x="63" y="87"/>
                    <a:pt x="65" y="85"/>
                  </a:cubicBezTo>
                  <a:cubicBezTo>
                    <a:pt x="67" y="83"/>
                    <a:pt x="62" y="79"/>
                    <a:pt x="65" y="79"/>
                  </a:cubicBezTo>
                  <a:cubicBezTo>
                    <a:pt x="69" y="79"/>
                    <a:pt x="66" y="74"/>
                    <a:pt x="69" y="73"/>
                  </a:cubicBezTo>
                  <a:cubicBezTo>
                    <a:pt x="71" y="73"/>
                    <a:pt x="72" y="71"/>
                    <a:pt x="72" y="68"/>
                  </a:cubicBezTo>
                  <a:cubicBezTo>
                    <a:pt x="72" y="66"/>
                    <a:pt x="77" y="64"/>
                    <a:pt x="79" y="64"/>
                  </a:cubicBezTo>
                  <a:cubicBezTo>
                    <a:pt x="80" y="63"/>
                    <a:pt x="80" y="55"/>
                    <a:pt x="80" y="55"/>
                  </a:cubicBezTo>
                  <a:lnTo>
                    <a:pt x="80" y="33"/>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8" name="Freeform 37"/>
            <p:cNvSpPr>
              <a:spLocks/>
            </p:cNvSpPr>
            <p:nvPr/>
          </p:nvSpPr>
          <p:spPr bwMode="auto">
            <a:xfrm>
              <a:off x="9365700" y="5122409"/>
              <a:ext cx="304800" cy="306388"/>
            </a:xfrm>
            <a:custGeom>
              <a:avLst/>
              <a:gdLst>
                <a:gd name="T0" fmla="*/ 82 w 88"/>
                <a:gd name="T1" fmla="*/ 19 h 88"/>
                <a:gd name="T2" fmla="*/ 76 w 88"/>
                <a:gd name="T3" fmla="*/ 5 h 88"/>
                <a:gd name="T4" fmla="*/ 75 w 88"/>
                <a:gd name="T5" fmla="*/ 6 h 88"/>
                <a:gd name="T6" fmla="*/ 67 w 88"/>
                <a:gd name="T7" fmla="*/ 6 h 88"/>
                <a:gd name="T8" fmla="*/ 57 w 88"/>
                <a:gd name="T9" fmla="*/ 4 h 88"/>
                <a:gd name="T10" fmla="*/ 40 w 88"/>
                <a:gd name="T11" fmla="*/ 7 h 88"/>
                <a:gd name="T12" fmla="*/ 31 w 88"/>
                <a:gd name="T13" fmla="*/ 7 h 88"/>
                <a:gd name="T14" fmla="*/ 16 w 88"/>
                <a:gd name="T15" fmla="*/ 3 h 88"/>
                <a:gd name="T16" fmla="*/ 4 w 88"/>
                <a:gd name="T17" fmla="*/ 0 h 88"/>
                <a:gd name="T18" fmla="*/ 3 w 88"/>
                <a:gd name="T19" fmla="*/ 2 h 88"/>
                <a:gd name="T20" fmla="*/ 2 w 88"/>
                <a:gd name="T21" fmla="*/ 12 h 88"/>
                <a:gd name="T22" fmla="*/ 2 w 88"/>
                <a:gd name="T23" fmla="*/ 24 h 88"/>
                <a:gd name="T24" fmla="*/ 2 w 88"/>
                <a:gd name="T25" fmla="*/ 86 h 88"/>
                <a:gd name="T26" fmla="*/ 51 w 88"/>
                <a:gd name="T27" fmla="*/ 86 h 88"/>
                <a:gd name="T28" fmla="*/ 54 w 88"/>
                <a:gd name="T29" fmla="*/ 84 h 88"/>
                <a:gd name="T30" fmla="*/ 58 w 88"/>
                <a:gd name="T31" fmla="*/ 86 h 88"/>
                <a:gd name="T32" fmla="*/ 68 w 88"/>
                <a:gd name="T33" fmla="*/ 86 h 88"/>
                <a:gd name="T34" fmla="*/ 73 w 88"/>
                <a:gd name="T35" fmla="*/ 88 h 88"/>
                <a:gd name="T36" fmla="*/ 77 w 88"/>
                <a:gd name="T37" fmla="*/ 84 h 88"/>
                <a:gd name="T38" fmla="*/ 83 w 88"/>
                <a:gd name="T39" fmla="*/ 78 h 88"/>
                <a:gd name="T40" fmla="*/ 87 w 88"/>
                <a:gd name="T41" fmla="*/ 76 h 88"/>
                <a:gd name="T42" fmla="*/ 87 w 88"/>
                <a:gd name="T43" fmla="*/ 75 h 88"/>
                <a:gd name="T44" fmla="*/ 87 w 88"/>
                <a:gd name="T45" fmla="*/ 72 h 88"/>
                <a:gd name="T46" fmla="*/ 84 w 88"/>
                <a:gd name="T47" fmla="*/ 63 h 88"/>
                <a:gd name="T48" fmla="*/ 75 w 88"/>
                <a:gd name="T49" fmla="*/ 47 h 88"/>
                <a:gd name="T50" fmla="*/ 71 w 88"/>
                <a:gd name="T51" fmla="*/ 39 h 88"/>
                <a:gd name="T52" fmla="*/ 66 w 88"/>
                <a:gd name="T53" fmla="*/ 30 h 88"/>
                <a:gd name="T54" fmla="*/ 62 w 88"/>
                <a:gd name="T55" fmla="*/ 15 h 88"/>
                <a:gd name="T56" fmla="*/ 67 w 88"/>
                <a:gd name="T57" fmla="*/ 25 h 88"/>
                <a:gd name="T58" fmla="*/ 75 w 88"/>
                <a:gd name="T59" fmla="*/ 36 h 88"/>
                <a:gd name="T60" fmla="*/ 80 w 88"/>
                <a:gd name="T61" fmla="*/ 24 h 88"/>
                <a:gd name="T62" fmla="*/ 81 w 88"/>
                <a:gd name="T63" fmla="*/ 25 h 88"/>
                <a:gd name="T64" fmla="*/ 81 w 88"/>
                <a:gd name="T65" fmla="*/ 23 h 88"/>
                <a:gd name="T66" fmla="*/ 82 w 88"/>
                <a:gd name="T67" fmla="*/ 1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8">
                  <a:moveTo>
                    <a:pt x="82" y="19"/>
                  </a:moveTo>
                  <a:cubicBezTo>
                    <a:pt x="76" y="5"/>
                    <a:pt x="76" y="5"/>
                    <a:pt x="76" y="5"/>
                  </a:cubicBezTo>
                  <a:cubicBezTo>
                    <a:pt x="76" y="6"/>
                    <a:pt x="76" y="6"/>
                    <a:pt x="75" y="6"/>
                  </a:cubicBezTo>
                  <a:cubicBezTo>
                    <a:pt x="74" y="7"/>
                    <a:pt x="70" y="5"/>
                    <a:pt x="67" y="6"/>
                  </a:cubicBezTo>
                  <a:cubicBezTo>
                    <a:pt x="63" y="7"/>
                    <a:pt x="60" y="6"/>
                    <a:pt x="57" y="4"/>
                  </a:cubicBezTo>
                  <a:cubicBezTo>
                    <a:pt x="53" y="2"/>
                    <a:pt x="41" y="4"/>
                    <a:pt x="40" y="7"/>
                  </a:cubicBezTo>
                  <a:cubicBezTo>
                    <a:pt x="38" y="9"/>
                    <a:pt x="34" y="9"/>
                    <a:pt x="31" y="7"/>
                  </a:cubicBezTo>
                  <a:cubicBezTo>
                    <a:pt x="27" y="6"/>
                    <a:pt x="23" y="4"/>
                    <a:pt x="16" y="3"/>
                  </a:cubicBezTo>
                  <a:cubicBezTo>
                    <a:pt x="10" y="3"/>
                    <a:pt x="5" y="2"/>
                    <a:pt x="4" y="0"/>
                  </a:cubicBezTo>
                  <a:cubicBezTo>
                    <a:pt x="4" y="1"/>
                    <a:pt x="3" y="2"/>
                    <a:pt x="3" y="2"/>
                  </a:cubicBezTo>
                  <a:cubicBezTo>
                    <a:pt x="1" y="8"/>
                    <a:pt x="5" y="9"/>
                    <a:pt x="2" y="12"/>
                  </a:cubicBezTo>
                  <a:cubicBezTo>
                    <a:pt x="0" y="15"/>
                    <a:pt x="2" y="19"/>
                    <a:pt x="2" y="24"/>
                  </a:cubicBezTo>
                  <a:cubicBezTo>
                    <a:pt x="2" y="28"/>
                    <a:pt x="2" y="64"/>
                    <a:pt x="2" y="86"/>
                  </a:cubicBezTo>
                  <a:cubicBezTo>
                    <a:pt x="51" y="86"/>
                    <a:pt x="51" y="86"/>
                    <a:pt x="51" y="86"/>
                  </a:cubicBezTo>
                  <a:cubicBezTo>
                    <a:pt x="51" y="86"/>
                    <a:pt x="53" y="85"/>
                    <a:pt x="54" y="84"/>
                  </a:cubicBezTo>
                  <a:cubicBezTo>
                    <a:pt x="56" y="83"/>
                    <a:pt x="58" y="86"/>
                    <a:pt x="58" y="86"/>
                  </a:cubicBezTo>
                  <a:cubicBezTo>
                    <a:pt x="68" y="86"/>
                    <a:pt x="68" y="86"/>
                    <a:pt x="68" y="86"/>
                  </a:cubicBezTo>
                  <a:cubicBezTo>
                    <a:pt x="68" y="86"/>
                    <a:pt x="70" y="88"/>
                    <a:pt x="73" y="88"/>
                  </a:cubicBezTo>
                  <a:cubicBezTo>
                    <a:pt x="75" y="88"/>
                    <a:pt x="74" y="84"/>
                    <a:pt x="77" y="84"/>
                  </a:cubicBezTo>
                  <a:cubicBezTo>
                    <a:pt x="81" y="84"/>
                    <a:pt x="80" y="78"/>
                    <a:pt x="83" y="78"/>
                  </a:cubicBezTo>
                  <a:cubicBezTo>
                    <a:pt x="85" y="78"/>
                    <a:pt x="85" y="79"/>
                    <a:pt x="87" y="76"/>
                  </a:cubicBezTo>
                  <a:cubicBezTo>
                    <a:pt x="87" y="76"/>
                    <a:pt x="87" y="75"/>
                    <a:pt x="87" y="75"/>
                  </a:cubicBezTo>
                  <a:cubicBezTo>
                    <a:pt x="87" y="74"/>
                    <a:pt x="87" y="73"/>
                    <a:pt x="87" y="72"/>
                  </a:cubicBezTo>
                  <a:cubicBezTo>
                    <a:pt x="88" y="68"/>
                    <a:pt x="85" y="69"/>
                    <a:pt x="84" y="63"/>
                  </a:cubicBezTo>
                  <a:cubicBezTo>
                    <a:pt x="82" y="58"/>
                    <a:pt x="75" y="50"/>
                    <a:pt x="75" y="47"/>
                  </a:cubicBezTo>
                  <a:cubicBezTo>
                    <a:pt x="75" y="44"/>
                    <a:pt x="71" y="42"/>
                    <a:pt x="71" y="39"/>
                  </a:cubicBezTo>
                  <a:cubicBezTo>
                    <a:pt x="71" y="35"/>
                    <a:pt x="69" y="35"/>
                    <a:pt x="66" y="30"/>
                  </a:cubicBezTo>
                  <a:cubicBezTo>
                    <a:pt x="62" y="24"/>
                    <a:pt x="61" y="15"/>
                    <a:pt x="62" y="15"/>
                  </a:cubicBezTo>
                  <a:cubicBezTo>
                    <a:pt x="63" y="15"/>
                    <a:pt x="66" y="23"/>
                    <a:pt x="67" y="25"/>
                  </a:cubicBezTo>
                  <a:cubicBezTo>
                    <a:pt x="69" y="28"/>
                    <a:pt x="73" y="36"/>
                    <a:pt x="75" y="36"/>
                  </a:cubicBezTo>
                  <a:cubicBezTo>
                    <a:pt x="78" y="36"/>
                    <a:pt x="79" y="24"/>
                    <a:pt x="80" y="24"/>
                  </a:cubicBezTo>
                  <a:cubicBezTo>
                    <a:pt x="80" y="24"/>
                    <a:pt x="80" y="25"/>
                    <a:pt x="81" y="25"/>
                  </a:cubicBezTo>
                  <a:cubicBezTo>
                    <a:pt x="81" y="23"/>
                    <a:pt x="81" y="23"/>
                    <a:pt x="81" y="23"/>
                  </a:cubicBezTo>
                  <a:lnTo>
                    <a:pt x="82" y="1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9" name="Freeform 38"/>
            <p:cNvSpPr>
              <a:spLocks/>
            </p:cNvSpPr>
            <p:nvPr/>
          </p:nvSpPr>
          <p:spPr bwMode="auto">
            <a:xfrm>
              <a:off x="8935488" y="5987596"/>
              <a:ext cx="158750" cy="177800"/>
            </a:xfrm>
            <a:custGeom>
              <a:avLst/>
              <a:gdLst>
                <a:gd name="T0" fmla="*/ 23 w 46"/>
                <a:gd name="T1" fmla="*/ 48 h 51"/>
                <a:gd name="T2" fmla="*/ 24 w 46"/>
                <a:gd name="T3" fmla="*/ 42 h 51"/>
                <a:gd name="T4" fmla="*/ 29 w 46"/>
                <a:gd name="T5" fmla="*/ 38 h 51"/>
                <a:gd name="T6" fmla="*/ 33 w 46"/>
                <a:gd name="T7" fmla="*/ 34 h 51"/>
                <a:gd name="T8" fmla="*/ 37 w 46"/>
                <a:gd name="T9" fmla="*/ 39 h 51"/>
                <a:gd name="T10" fmla="*/ 43 w 46"/>
                <a:gd name="T11" fmla="*/ 40 h 51"/>
                <a:gd name="T12" fmla="*/ 46 w 46"/>
                <a:gd name="T13" fmla="*/ 30 h 51"/>
                <a:gd name="T14" fmla="*/ 44 w 46"/>
                <a:gd name="T15" fmla="*/ 22 h 51"/>
                <a:gd name="T16" fmla="*/ 42 w 46"/>
                <a:gd name="T17" fmla="*/ 16 h 51"/>
                <a:gd name="T18" fmla="*/ 43 w 46"/>
                <a:gd name="T19" fmla="*/ 9 h 51"/>
                <a:gd name="T20" fmla="*/ 35 w 46"/>
                <a:gd name="T21" fmla="*/ 9 h 51"/>
                <a:gd name="T22" fmla="*/ 36 w 46"/>
                <a:gd name="T23" fmla="*/ 1 h 51"/>
                <a:gd name="T24" fmla="*/ 24 w 46"/>
                <a:gd name="T25" fmla="*/ 0 h 51"/>
                <a:gd name="T26" fmla="*/ 23 w 46"/>
                <a:gd name="T27" fmla="*/ 1 h 51"/>
                <a:gd name="T28" fmla="*/ 22 w 46"/>
                <a:gd name="T29" fmla="*/ 11 h 51"/>
                <a:gd name="T30" fmla="*/ 11 w 46"/>
                <a:gd name="T31" fmla="*/ 12 h 51"/>
                <a:gd name="T32" fmla="*/ 8 w 46"/>
                <a:gd name="T33" fmla="*/ 12 h 51"/>
                <a:gd name="T34" fmla="*/ 6 w 46"/>
                <a:gd name="T35" fmla="*/ 14 h 51"/>
                <a:gd name="T36" fmla="*/ 9 w 46"/>
                <a:gd name="T37" fmla="*/ 18 h 51"/>
                <a:gd name="T38" fmla="*/ 5 w 46"/>
                <a:gd name="T39" fmla="*/ 21 h 51"/>
                <a:gd name="T40" fmla="*/ 2 w 46"/>
                <a:gd name="T41" fmla="*/ 26 h 51"/>
                <a:gd name="T42" fmla="*/ 6 w 46"/>
                <a:gd name="T43" fmla="*/ 33 h 51"/>
                <a:gd name="T44" fmla="*/ 11 w 46"/>
                <a:gd name="T45" fmla="*/ 41 h 51"/>
                <a:gd name="T46" fmla="*/ 19 w 46"/>
                <a:gd name="T47" fmla="*/ 51 h 51"/>
                <a:gd name="T48" fmla="*/ 23 w 46"/>
                <a:gd name="T49"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1">
                  <a:moveTo>
                    <a:pt x="23" y="48"/>
                  </a:moveTo>
                  <a:cubicBezTo>
                    <a:pt x="27" y="48"/>
                    <a:pt x="26" y="46"/>
                    <a:pt x="24" y="42"/>
                  </a:cubicBezTo>
                  <a:cubicBezTo>
                    <a:pt x="23" y="38"/>
                    <a:pt x="27" y="38"/>
                    <a:pt x="29" y="38"/>
                  </a:cubicBezTo>
                  <a:cubicBezTo>
                    <a:pt x="32" y="38"/>
                    <a:pt x="31" y="34"/>
                    <a:pt x="33" y="34"/>
                  </a:cubicBezTo>
                  <a:cubicBezTo>
                    <a:pt x="35" y="34"/>
                    <a:pt x="35" y="39"/>
                    <a:pt x="37" y="39"/>
                  </a:cubicBezTo>
                  <a:cubicBezTo>
                    <a:pt x="39" y="38"/>
                    <a:pt x="41" y="40"/>
                    <a:pt x="43" y="40"/>
                  </a:cubicBezTo>
                  <a:cubicBezTo>
                    <a:pt x="46" y="39"/>
                    <a:pt x="46" y="34"/>
                    <a:pt x="46" y="30"/>
                  </a:cubicBezTo>
                  <a:cubicBezTo>
                    <a:pt x="46" y="27"/>
                    <a:pt x="46" y="24"/>
                    <a:pt x="44" y="22"/>
                  </a:cubicBezTo>
                  <a:cubicBezTo>
                    <a:pt x="41" y="21"/>
                    <a:pt x="39" y="17"/>
                    <a:pt x="42" y="16"/>
                  </a:cubicBezTo>
                  <a:cubicBezTo>
                    <a:pt x="45" y="14"/>
                    <a:pt x="46" y="11"/>
                    <a:pt x="43" y="9"/>
                  </a:cubicBezTo>
                  <a:cubicBezTo>
                    <a:pt x="41" y="7"/>
                    <a:pt x="35" y="11"/>
                    <a:pt x="35" y="9"/>
                  </a:cubicBezTo>
                  <a:cubicBezTo>
                    <a:pt x="35" y="8"/>
                    <a:pt x="36" y="4"/>
                    <a:pt x="36" y="1"/>
                  </a:cubicBezTo>
                  <a:cubicBezTo>
                    <a:pt x="30" y="1"/>
                    <a:pt x="24" y="0"/>
                    <a:pt x="24" y="0"/>
                  </a:cubicBezTo>
                  <a:cubicBezTo>
                    <a:pt x="23" y="1"/>
                    <a:pt x="23" y="1"/>
                    <a:pt x="23" y="1"/>
                  </a:cubicBezTo>
                  <a:cubicBezTo>
                    <a:pt x="23" y="7"/>
                    <a:pt x="22" y="11"/>
                    <a:pt x="22" y="11"/>
                  </a:cubicBezTo>
                  <a:cubicBezTo>
                    <a:pt x="22" y="11"/>
                    <a:pt x="13" y="12"/>
                    <a:pt x="11" y="12"/>
                  </a:cubicBezTo>
                  <a:cubicBezTo>
                    <a:pt x="11" y="12"/>
                    <a:pt x="10" y="12"/>
                    <a:pt x="8" y="12"/>
                  </a:cubicBezTo>
                  <a:cubicBezTo>
                    <a:pt x="7" y="13"/>
                    <a:pt x="7" y="13"/>
                    <a:pt x="6" y="14"/>
                  </a:cubicBezTo>
                  <a:cubicBezTo>
                    <a:pt x="5" y="15"/>
                    <a:pt x="9" y="16"/>
                    <a:pt x="9" y="18"/>
                  </a:cubicBezTo>
                  <a:cubicBezTo>
                    <a:pt x="10" y="19"/>
                    <a:pt x="5" y="19"/>
                    <a:pt x="5" y="21"/>
                  </a:cubicBezTo>
                  <a:cubicBezTo>
                    <a:pt x="5" y="23"/>
                    <a:pt x="3" y="25"/>
                    <a:pt x="2" y="26"/>
                  </a:cubicBezTo>
                  <a:cubicBezTo>
                    <a:pt x="0" y="27"/>
                    <a:pt x="6" y="32"/>
                    <a:pt x="6" y="33"/>
                  </a:cubicBezTo>
                  <a:cubicBezTo>
                    <a:pt x="6" y="35"/>
                    <a:pt x="7" y="36"/>
                    <a:pt x="11" y="41"/>
                  </a:cubicBezTo>
                  <a:cubicBezTo>
                    <a:pt x="16" y="45"/>
                    <a:pt x="14" y="46"/>
                    <a:pt x="19" y="51"/>
                  </a:cubicBezTo>
                  <a:cubicBezTo>
                    <a:pt x="20" y="50"/>
                    <a:pt x="21" y="48"/>
                    <a:pt x="23" y="4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0" name="Freeform 39"/>
            <p:cNvSpPr>
              <a:spLocks/>
            </p:cNvSpPr>
            <p:nvPr/>
          </p:nvSpPr>
          <p:spPr bwMode="auto">
            <a:xfrm>
              <a:off x="8952950" y="5990771"/>
              <a:ext cx="61913" cy="38100"/>
            </a:xfrm>
            <a:custGeom>
              <a:avLst/>
              <a:gdLst>
                <a:gd name="T0" fmla="*/ 17 w 18"/>
                <a:gd name="T1" fmla="*/ 10 h 11"/>
                <a:gd name="T2" fmla="*/ 18 w 18"/>
                <a:gd name="T3" fmla="*/ 0 h 11"/>
                <a:gd name="T4" fmla="*/ 16 w 18"/>
                <a:gd name="T5" fmla="*/ 0 h 11"/>
                <a:gd name="T6" fmla="*/ 4 w 18"/>
                <a:gd name="T7" fmla="*/ 0 h 11"/>
                <a:gd name="T8" fmla="*/ 5 w 18"/>
                <a:gd name="T9" fmla="*/ 1 h 11"/>
                <a:gd name="T10" fmla="*/ 3 w 18"/>
                <a:gd name="T11" fmla="*/ 6 h 11"/>
                <a:gd name="T12" fmla="*/ 2 w 18"/>
                <a:gd name="T13" fmla="*/ 9 h 11"/>
                <a:gd name="T14" fmla="*/ 3 w 18"/>
                <a:gd name="T15" fmla="*/ 11 h 11"/>
                <a:gd name="T16" fmla="*/ 6 w 18"/>
                <a:gd name="T17" fmla="*/ 11 h 11"/>
                <a:gd name="T18" fmla="*/ 17 w 18"/>
                <a:gd name="T19"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1">
                  <a:moveTo>
                    <a:pt x="17" y="10"/>
                  </a:moveTo>
                  <a:cubicBezTo>
                    <a:pt x="17" y="10"/>
                    <a:pt x="18" y="6"/>
                    <a:pt x="18" y="0"/>
                  </a:cubicBezTo>
                  <a:cubicBezTo>
                    <a:pt x="16" y="0"/>
                    <a:pt x="16" y="0"/>
                    <a:pt x="16" y="0"/>
                  </a:cubicBezTo>
                  <a:cubicBezTo>
                    <a:pt x="4" y="0"/>
                    <a:pt x="4" y="0"/>
                    <a:pt x="4" y="0"/>
                  </a:cubicBezTo>
                  <a:cubicBezTo>
                    <a:pt x="5" y="0"/>
                    <a:pt x="5" y="0"/>
                    <a:pt x="5" y="1"/>
                  </a:cubicBezTo>
                  <a:cubicBezTo>
                    <a:pt x="6" y="2"/>
                    <a:pt x="5" y="5"/>
                    <a:pt x="3" y="6"/>
                  </a:cubicBezTo>
                  <a:cubicBezTo>
                    <a:pt x="0" y="7"/>
                    <a:pt x="0" y="9"/>
                    <a:pt x="2" y="9"/>
                  </a:cubicBezTo>
                  <a:cubicBezTo>
                    <a:pt x="4" y="9"/>
                    <a:pt x="3" y="10"/>
                    <a:pt x="3" y="11"/>
                  </a:cubicBezTo>
                  <a:cubicBezTo>
                    <a:pt x="5" y="11"/>
                    <a:pt x="6" y="11"/>
                    <a:pt x="6" y="11"/>
                  </a:cubicBezTo>
                  <a:cubicBezTo>
                    <a:pt x="8" y="11"/>
                    <a:pt x="17" y="10"/>
                    <a:pt x="17" y="1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1" name="Freeform 40"/>
            <p:cNvSpPr>
              <a:spLocks/>
            </p:cNvSpPr>
            <p:nvPr/>
          </p:nvSpPr>
          <p:spPr bwMode="auto">
            <a:xfrm>
              <a:off x="9000575" y="5949496"/>
              <a:ext cx="198438" cy="246063"/>
            </a:xfrm>
            <a:custGeom>
              <a:avLst/>
              <a:gdLst>
                <a:gd name="T0" fmla="*/ 16 w 57"/>
                <a:gd name="T1" fmla="*/ 67 h 71"/>
                <a:gd name="T2" fmla="*/ 21 w 57"/>
                <a:gd name="T3" fmla="*/ 67 h 71"/>
                <a:gd name="T4" fmla="*/ 28 w 57"/>
                <a:gd name="T5" fmla="*/ 68 h 71"/>
                <a:gd name="T6" fmla="*/ 31 w 57"/>
                <a:gd name="T7" fmla="*/ 67 h 71"/>
                <a:gd name="T8" fmla="*/ 36 w 57"/>
                <a:gd name="T9" fmla="*/ 63 h 71"/>
                <a:gd name="T10" fmla="*/ 39 w 57"/>
                <a:gd name="T11" fmla="*/ 57 h 71"/>
                <a:gd name="T12" fmla="*/ 40 w 57"/>
                <a:gd name="T13" fmla="*/ 43 h 71"/>
                <a:gd name="T14" fmla="*/ 47 w 57"/>
                <a:gd name="T15" fmla="*/ 35 h 71"/>
                <a:gd name="T16" fmla="*/ 52 w 57"/>
                <a:gd name="T17" fmla="*/ 18 h 71"/>
                <a:gd name="T18" fmla="*/ 55 w 57"/>
                <a:gd name="T19" fmla="*/ 9 h 71"/>
                <a:gd name="T20" fmla="*/ 57 w 57"/>
                <a:gd name="T21" fmla="*/ 1 h 71"/>
                <a:gd name="T22" fmla="*/ 57 w 57"/>
                <a:gd name="T23" fmla="*/ 1 h 71"/>
                <a:gd name="T24" fmla="*/ 50 w 57"/>
                <a:gd name="T25" fmla="*/ 0 h 71"/>
                <a:gd name="T26" fmla="*/ 46 w 57"/>
                <a:gd name="T27" fmla="*/ 1 h 71"/>
                <a:gd name="T28" fmla="*/ 42 w 57"/>
                <a:gd name="T29" fmla="*/ 2 h 71"/>
                <a:gd name="T30" fmla="*/ 40 w 57"/>
                <a:gd name="T31" fmla="*/ 8 h 71"/>
                <a:gd name="T32" fmla="*/ 38 w 57"/>
                <a:gd name="T33" fmla="*/ 16 h 71"/>
                <a:gd name="T34" fmla="*/ 26 w 57"/>
                <a:gd name="T35" fmla="*/ 12 h 71"/>
                <a:gd name="T36" fmla="*/ 17 w 57"/>
                <a:gd name="T37" fmla="*/ 12 h 71"/>
                <a:gd name="T38" fmla="*/ 16 w 57"/>
                <a:gd name="T39" fmla="*/ 20 h 71"/>
                <a:gd name="T40" fmla="*/ 24 w 57"/>
                <a:gd name="T41" fmla="*/ 20 h 71"/>
                <a:gd name="T42" fmla="*/ 23 w 57"/>
                <a:gd name="T43" fmla="*/ 27 h 71"/>
                <a:gd name="T44" fmla="*/ 25 w 57"/>
                <a:gd name="T45" fmla="*/ 33 h 71"/>
                <a:gd name="T46" fmla="*/ 27 w 57"/>
                <a:gd name="T47" fmla="*/ 41 h 71"/>
                <a:gd name="T48" fmla="*/ 24 w 57"/>
                <a:gd name="T49" fmla="*/ 51 h 71"/>
                <a:gd name="T50" fmla="*/ 18 w 57"/>
                <a:gd name="T51" fmla="*/ 50 h 71"/>
                <a:gd name="T52" fmla="*/ 14 w 57"/>
                <a:gd name="T53" fmla="*/ 45 h 71"/>
                <a:gd name="T54" fmla="*/ 10 w 57"/>
                <a:gd name="T55" fmla="*/ 49 h 71"/>
                <a:gd name="T56" fmla="*/ 5 w 57"/>
                <a:gd name="T57" fmla="*/ 53 h 71"/>
                <a:gd name="T58" fmla="*/ 4 w 57"/>
                <a:gd name="T59" fmla="*/ 59 h 71"/>
                <a:gd name="T60" fmla="*/ 0 w 57"/>
                <a:gd name="T61" fmla="*/ 62 h 71"/>
                <a:gd name="T62" fmla="*/ 1 w 57"/>
                <a:gd name="T63" fmla="*/ 62 h 71"/>
                <a:gd name="T64" fmla="*/ 8 w 57"/>
                <a:gd name="T65" fmla="*/ 71 h 71"/>
                <a:gd name="T66" fmla="*/ 16 w 57"/>
                <a:gd name="T67" fmla="*/ 6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 h="71">
                  <a:moveTo>
                    <a:pt x="16" y="67"/>
                  </a:moveTo>
                  <a:cubicBezTo>
                    <a:pt x="17" y="67"/>
                    <a:pt x="18" y="70"/>
                    <a:pt x="21" y="67"/>
                  </a:cubicBezTo>
                  <a:cubicBezTo>
                    <a:pt x="24" y="65"/>
                    <a:pt x="28" y="65"/>
                    <a:pt x="28" y="68"/>
                  </a:cubicBezTo>
                  <a:cubicBezTo>
                    <a:pt x="28" y="70"/>
                    <a:pt x="29" y="70"/>
                    <a:pt x="31" y="67"/>
                  </a:cubicBezTo>
                  <a:cubicBezTo>
                    <a:pt x="34" y="65"/>
                    <a:pt x="36" y="68"/>
                    <a:pt x="36" y="63"/>
                  </a:cubicBezTo>
                  <a:cubicBezTo>
                    <a:pt x="36" y="58"/>
                    <a:pt x="39" y="62"/>
                    <a:pt x="39" y="57"/>
                  </a:cubicBezTo>
                  <a:cubicBezTo>
                    <a:pt x="39" y="51"/>
                    <a:pt x="40" y="46"/>
                    <a:pt x="40" y="43"/>
                  </a:cubicBezTo>
                  <a:cubicBezTo>
                    <a:pt x="40" y="41"/>
                    <a:pt x="47" y="39"/>
                    <a:pt x="47" y="35"/>
                  </a:cubicBezTo>
                  <a:cubicBezTo>
                    <a:pt x="47" y="31"/>
                    <a:pt x="52" y="23"/>
                    <a:pt x="52" y="18"/>
                  </a:cubicBezTo>
                  <a:cubicBezTo>
                    <a:pt x="52" y="13"/>
                    <a:pt x="54" y="12"/>
                    <a:pt x="55" y="9"/>
                  </a:cubicBezTo>
                  <a:cubicBezTo>
                    <a:pt x="57" y="7"/>
                    <a:pt x="57" y="4"/>
                    <a:pt x="57" y="1"/>
                  </a:cubicBezTo>
                  <a:cubicBezTo>
                    <a:pt x="57" y="1"/>
                    <a:pt x="57" y="1"/>
                    <a:pt x="57" y="1"/>
                  </a:cubicBezTo>
                  <a:cubicBezTo>
                    <a:pt x="50" y="0"/>
                    <a:pt x="50" y="0"/>
                    <a:pt x="50" y="0"/>
                  </a:cubicBezTo>
                  <a:cubicBezTo>
                    <a:pt x="46" y="1"/>
                    <a:pt x="46" y="1"/>
                    <a:pt x="46" y="1"/>
                  </a:cubicBezTo>
                  <a:cubicBezTo>
                    <a:pt x="42" y="2"/>
                    <a:pt x="42" y="2"/>
                    <a:pt x="42" y="2"/>
                  </a:cubicBezTo>
                  <a:cubicBezTo>
                    <a:pt x="42" y="2"/>
                    <a:pt x="42" y="5"/>
                    <a:pt x="40" y="8"/>
                  </a:cubicBezTo>
                  <a:cubicBezTo>
                    <a:pt x="38" y="10"/>
                    <a:pt x="38" y="16"/>
                    <a:pt x="38" y="16"/>
                  </a:cubicBezTo>
                  <a:cubicBezTo>
                    <a:pt x="38" y="16"/>
                    <a:pt x="29" y="11"/>
                    <a:pt x="26" y="12"/>
                  </a:cubicBezTo>
                  <a:cubicBezTo>
                    <a:pt x="25" y="12"/>
                    <a:pt x="21" y="12"/>
                    <a:pt x="17" y="12"/>
                  </a:cubicBezTo>
                  <a:cubicBezTo>
                    <a:pt x="17" y="15"/>
                    <a:pt x="16" y="19"/>
                    <a:pt x="16" y="20"/>
                  </a:cubicBezTo>
                  <a:cubicBezTo>
                    <a:pt x="16" y="22"/>
                    <a:pt x="22" y="18"/>
                    <a:pt x="24" y="20"/>
                  </a:cubicBezTo>
                  <a:cubicBezTo>
                    <a:pt x="27" y="22"/>
                    <a:pt x="26" y="25"/>
                    <a:pt x="23" y="27"/>
                  </a:cubicBezTo>
                  <a:cubicBezTo>
                    <a:pt x="20" y="28"/>
                    <a:pt x="22" y="32"/>
                    <a:pt x="25" y="33"/>
                  </a:cubicBezTo>
                  <a:cubicBezTo>
                    <a:pt x="27" y="35"/>
                    <a:pt x="27" y="38"/>
                    <a:pt x="27" y="41"/>
                  </a:cubicBezTo>
                  <a:cubicBezTo>
                    <a:pt x="27" y="45"/>
                    <a:pt x="27" y="50"/>
                    <a:pt x="24" y="51"/>
                  </a:cubicBezTo>
                  <a:cubicBezTo>
                    <a:pt x="22" y="51"/>
                    <a:pt x="20" y="49"/>
                    <a:pt x="18" y="50"/>
                  </a:cubicBezTo>
                  <a:cubicBezTo>
                    <a:pt x="16" y="50"/>
                    <a:pt x="16" y="45"/>
                    <a:pt x="14" y="45"/>
                  </a:cubicBezTo>
                  <a:cubicBezTo>
                    <a:pt x="12" y="45"/>
                    <a:pt x="13" y="49"/>
                    <a:pt x="10" y="49"/>
                  </a:cubicBezTo>
                  <a:cubicBezTo>
                    <a:pt x="8" y="49"/>
                    <a:pt x="4" y="49"/>
                    <a:pt x="5" y="53"/>
                  </a:cubicBezTo>
                  <a:cubicBezTo>
                    <a:pt x="7" y="57"/>
                    <a:pt x="8" y="59"/>
                    <a:pt x="4" y="59"/>
                  </a:cubicBezTo>
                  <a:cubicBezTo>
                    <a:pt x="2" y="59"/>
                    <a:pt x="1" y="61"/>
                    <a:pt x="0" y="62"/>
                  </a:cubicBezTo>
                  <a:cubicBezTo>
                    <a:pt x="1" y="62"/>
                    <a:pt x="1" y="62"/>
                    <a:pt x="1" y="62"/>
                  </a:cubicBezTo>
                  <a:cubicBezTo>
                    <a:pt x="5" y="65"/>
                    <a:pt x="7" y="68"/>
                    <a:pt x="8" y="71"/>
                  </a:cubicBezTo>
                  <a:cubicBezTo>
                    <a:pt x="11" y="69"/>
                    <a:pt x="15" y="67"/>
                    <a:pt x="16" y="6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2" name="Freeform 41"/>
            <p:cNvSpPr>
              <a:spLocks/>
            </p:cNvSpPr>
            <p:nvPr/>
          </p:nvSpPr>
          <p:spPr bwMode="auto">
            <a:xfrm>
              <a:off x="9286325" y="5382759"/>
              <a:ext cx="460375" cy="573088"/>
            </a:xfrm>
            <a:custGeom>
              <a:avLst/>
              <a:gdLst>
                <a:gd name="T0" fmla="*/ 100 w 133"/>
                <a:gd name="T1" fmla="*/ 9 h 165"/>
                <a:gd name="T2" fmla="*/ 91 w 133"/>
                <a:gd name="T3" fmla="*/ 11 h 165"/>
                <a:gd name="T4" fmla="*/ 77 w 133"/>
                <a:gd name="T5" fmla="*/ 9 h 165"/>
                <a:gd name="T6" fmla="*/ 25 w 133"/>
                <a:gd name="T7" fmla="*/ 11 h 165"/>
                <a:gd name="T8" fmla="*/ 18 w 133"/>
                <a:gd name="T9" fmla="*/ 28 h 165"/>
                <a:gd name="T10" fmla="*/ 17 w 133"/>
                <a:gd name="T11" fmla="*/ 63 h 165"/>
                <a:gd name="T12" fmla="*/ 7 w 133"/>
                <a:gd name="T13" fmla="*/ 72 h 165"/>
                <a:gd name="T14" fmla="*/ 3 w 133"/>
                <a:gd name="T15" fmla="*/ 84 h 165"/>
                <a:gd name="T16" fmla="*/ 5 w 133"/>
                <a:gd name="T17" fmla="*/ 94 h 165"/>
                <a:gd name="T18" fmla="*/ 8 w 133"/>
                <a:gd name="T19" fmla="*/ 103 h 165"/>
                <a:gd name="T20" fmla="*/ 15 w 133"/>
                <a:gd name="T21" fmla="*/ 118 h 165"/>
                <a:gd name="T22" fmla="*/ 17 w 133"/>
                <a:gd name="T23" fmla="*/ 121 h 165"/>
                <a:gd name="T24" fmla="*/ 25 w 133"/>
                <a:gd name="T25" fmla="*/ 127 h 165"/>
                <a:gd name="T26" fmla="*/ 33 w 133"/>
                <a:gd name="T27" fmla="*/ 136 h 165"/>
                <a:gd name="T28" fmla="*/ 42 w 133"/>
                <a:gd name="T29" fmla="*/ 146 h 165"/>
                <a:gd name="T30" fmla="*/ 46 w 133"/>
                <a:gd name="T31" fmla="*/ 152 h 165"/>
                <a:gd name="T32" fmla="*/ 54 w 133"/>
                <a:gd name="T33" fmla="*/ 156 h 165"/>
                <a:gd name="T34" fmla="*/ 62 w 133"/>
                <a:gd name="T35" fmla="*/ 156 h 165"/>
                <a:gd name="T36" fmla="*/ 78 w 133"/>
                <a:gd name="T37" fmla="*/ 162 h 165"/>
                <a:gd name="T38" fmla="*/ 89 w 133"/>
                <a:gd name="T39" fmla="*/ 162 h 165"/>
                <a:gd name="T40" fmla="*/ 96 w 133"/>
                <a:gd name="T41" fmla="*/ 159 h 165"/>
                <a:gd name="T42" fmla="*/ 104 w 133"/>
                <a:gd name="T43" fmla="*/ 153 h 165"/>
                <a:gd name="T44" fmla="*/ 111 w 133"/>
                <a:gd name="T45" fmla="*/ 155 h 165"/>
                <a:gd name="T46" fmla="*/ 103 w 133"/>
                <a:gd name="T47" fmla="*/ 142 h 165"/>
                <a:gd name="T48" fmla="*/ 89 w 133"/>
                <a:gd name="T49" fmla="*/ 129 h 165"/>
                <a:gd name="T50" fmla="*/ 97 w 133"/>
                <a:gd name="T51" fmla="*/ 123 h 165"/>
                <a:gd name="T52" fmla="*/ 100 w 133"/>
                <a:gd name="T53" fmla="*/ 107 h 165"/>
                <a:gd name="T54" fmla="*/ 106 w 133"/>
                <a:gd name="T55" fmla="*/ 95 h 165"/>
                <a:gd name="T56" fmla="*/ 115 w 133"/>
                <a:gd name="T57" fmla="*/ 85 h 165"/>
                <a:gd name="T58" fmla="*/ 118 w 133"/>
                <a:gd name="T59" fmla="*/ 65 h 165"/>
                <a:gd name="T60" fmla="*/ 126 w 133"/>
                <a:gd name="T61" fmla="*/ 52 h 165"/>
                <a:gd name="T62" fmla="*/ 128 w 133"/>
                <a:gd name="T63" fmla="*/ 41 h 165"/>
                <a:gd name="T64" fmla="*/ 122 w 133"/>
                <a:gd name="T65" fmla="*/ 15 h 165"/>
                <a:gd name="T66" fmla="*/ 110 w 133"/>
                <a:gd name="T67" fmla="*/ 0 h 165"/>
                <a:gd name="T68" fmla="*/ 106 w 133"/>
                <a:gd name="T69" fmla="*/ 3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 h="165">
                  <a:moveTo>
                    <a:pt x="106" y="3"/>
                  </a:moveTo>
                  <a:cubicBezTo>
                    <a:pt x="103" y="3"/>
                    <a:pt x="104" y="9"/>
                    <a:pt x="100" y="9"/>
                  </a:cubicBezTo>
                  <a:cubicBezTo>
                    <a:pt x="97" y="9"/>
                    <a:pt x="98" y="13"/>
                    <a:pt x="96" y="13"/>
                  </a:cubicBezTo>
                  <a:cubicBezTo>
                    <a:pt x="93" y="13"/>
                    <a:pt x="91" y="11"/>
                    <a:pt x="91" y="11"/>
                  </a:cubicBezTo>
                  <a:cubicBezTo>
                    <a:pt x="81" y="11"/>
                    <a:pt x="81" y="11"/>
                    <a:pt x="81" y="11"/>
                  </a:cubicBezTo>
                  <a:cubicBezTo>
                    <a:pt x="81" y="11"/>
                    <a:pt x="79" y="8"/>
                    <a:pt x="77" y="9"/>
                  </a:cubicBezTo>
                  <a:cubicBezTo>
                    <a:pt x="76" y="10"/>
                    <a:pt x="74" y="11"/>
                    <a:pt x="74" y="11"/>
                  </a:cubicBezTo>
                  <a:cubicBezTo>
                    <a:pt x="25" y="11"/>
                    <a:pt x="25" y="11"/>
                    <a:pt x="25" y="11"/>
                  </a:cubicBezTo>
                  <a:cubicBezTo>
                    <a:pt x="25" y="21"/>
                    <a:pt x="25" y="28"/>
                    <a:pt x="25" y="28"/>
                  </a:cubicBezTo>
                  <a:cubicBezTo>
                    <a:pt x="18" y="28"/>
                    <a:pt x="18" y="28"/>
                    <a:pt x="18" y="28"/>
                  </a:cubicBezTo>
                  <a:cubicBezTo>
                    <a:pt x="18" y="54"/>
                    <a:pt x="18" y="54"/>
                    <a:pt x="18" y="54"/>
                  </a:cubicBezTo>
                  <a:cubicBezTo>
                    <a:pt x="18" y="54"/>
                    <a:pt x="18" y="62"/>
                    <a:pt x="17" y="63"/>
                  </a:cubicBezTo>
                  <a:cubicBezTo>
                    <a:pt x="15" y="63"/>
                    <a:pt x="10" y="65"/>
                    <a:pt x="10" y="67"/>
                  </a:cubicBezTo>
                  <a:cubicBezTo>
                    <a:pt x="10" y="70"/>
                    <a:pt x="9" y="72"/>
                    <a:pt x="7" y="72"/>
                  </a:cubicBezTo>
                  <a:cubicBezTo>
                    <a:pt x="4" y="73"/>
                    <a:pt x="7" y="78"/>
                    <a:pt x="3" y="78"/>
                  </a:cubicBezTo>
                  <a:cubicBezTo>
                    <a:pt x="0" y="78"/>
                    <a:pt x="5" y="82"/>
                    <a:pt x="3" y="84"/>
                  </a:cubicBezTo>
                  <a:cubicBezTo>
                    <a:pt x="1" y="86"/>
                    <a:pt x="1" y="89"/>
                    <a:pt x="4" y="89"/>
                  </a:cubicBezTo>
                  <a:cubicBezTo>
                    <a:pt x="6" y="89"/>
                    <a:pt x="5" y="91"/>
                    <a:pt x="5" y="94"/>
                  </a:cubicBezTo>
                  <a:cubicBezTo>
                    <a:pt x="5" y="97"/>
                    <a:pt x="9" y="99"/>
                    <a:pt x="9" y="99"/>
                  </a:cubicBezTo>
                  <a:cubicBezTo>
                    <a:pt x="8" y="103"/>
                    <a:pt x="8" y="103"/>
                    <a:pt x="8" y="103"/>
                  </a:cubicBezTo>
                  <a:cubicBezTo>
                    <a:pt x="8" y="103"/>
                    <a:pt x="14" y="109"/>
                    <a:pt x="14" y="111"/>
                  </a:cubicBezTo>
                  <a:cubicBezTo>
                    <a:pt x="15" y="112"/>
                    <a:pt x="18" y="116"/>
                    <a:pt x="15" y="118"/>
                  </a:cubicBezTo>
                  <a:cubicBezTo>
                    <a:pt x="12" y="119"/>
                    <a:pt x="14" y="121"/>
                    <a:pt x="14" y="121"/>
                  </a:cubicBezTo>
                  <a:cubicBezTo>
                    <a:pt x="17" y="121"/>
                    <a:pt x="17" y="121"/>
                    <a:pt x="17" y="121"/>
                  </a:cubicBezTo>
                  <a:cubicBezTo>
                    <a:pt x="18" y="124"/>
                    <a:pt x="18" y="124"/>
                    <a:pt x="18" y="124"/>
                  </a:cubicBezTo>
                  <a:cubicBezTo>
                    <a:pt x="18" y="124"/>
                    <a:pt x="22" y="124"/>
                    <a:pt x="25" y="127"/>
                  </a:cubicBezTo>
                  <a:cubicBezTo>
                    <a:pt x="27" y="130"/>
                    <a:pt x="28" y="130"/>
                    <a:pt x="28" y="132"/>
                  </a:cubicBezTo>
                  <a:cubicBezTo>
                    <a:pt x="28" y="133"/>
                    <a:pt x="30" y="134"/>
                    <a:pt x="33" y="136"/>
                  </a:cubicBezTo>
                  <a:cubicBezTo>
                    <a:pt x="36" y="139"/>
                    <a:pt x="36" y="140"/>
                    <a:pt x="36" y="142"/>
                  </a:cubicBezTo>
                  <a:cubicBezTo>
                    <a:pt x="36" y="143"/>
                    <a:pt x="42" y="146"/>
                    <a:pt x="42" y="146"/>
                  </a:cubicBezTo>
                  <a:cubicBezTo>
                    <a:pt x="43" y="150"/>
                    <a:pt x="43" y="150"/>
                    <a:pt x="43" y="150"/>
                  </a:cubicBezTo>
                  <a:cubicBezTo>
                    <a:pt x="44" y="151"/>
                    <a:pt x="45" y="151"/>
                    <a:pt x="46" y="152"/>
                  </a:cubicBezTo>
                  <a:cubicBezTo>
                    <a:pt x="47" y="155"/>
                    <a:pt x="49" y="156"/>
                    <a:pt x="49" y="156"/>
                  </a:cubicBezTo>
                  <a:cubicBezTo>
                    <a:pt x="49" y="156"/>
                    <a:pt x="52" y="158"/>
                    <a:pt x="54" y="156"/>
                  </a:cubicBezTo>
                  <a:cubicBezTo>
                    <a:pt x="56" y="154"/>
                    <a:pt x="58" y="157"/>
                    <a:pt x="58" y="157"/>
                  </a:cubicBezTo>
                  <a:cubicBezTo>
                    <a:pt x="58" y="157"/>
                    <a:pt x="61" y="155"/>
                    <a:pt x="62" y="156"/>
                  </a:cubicBezTo>
                  <a:cubicBezTo>
                    <a:pt x="63" y="156"/>
                    <a:pt x="68" y="160"/>
                    <a:pt x="72" y="164"/>
                  </a:cubicBezTo>
                  <a:cubicBezTo>
                    <a:pt x="72" y="163"/>
                    <a:pt x="76" y="162"/>
                    <a:pt x="78" y="162"/>
                  </a:cubicBezTo>
                  <a:cubicBezTo>
                    <a:pt x="79" y="162"/>
                    <a:pt x="82" y="165"/>
                    <a:pt x="83" y="164"/>
                  </a:cubicBezTo>
                  <a:cubicBezTo>
                    <a:pt x="83" y="163"/>
                    <a:pt x="87" y="161"/>
                    <a:pt x="89" y="162"/>
                  </a:cubicBezTo>
                  <a:cubicBezTo>
                    <a:pt x="90" y="162"/>
                    <a:pt x="93" y="163"/>
                    <a:pt x="94" y="161"/>
                  </a:cubicBezTo>
                  <a:cubicBezTo>
                    <a:pt x="94" y="160"/>
                    <a:pt x="95" y="160"/>
                    <a:pt x="96" y="159"/>
                  </a:cubicBezTo>
                  <a:cubicBezTo>
                    <a:pt x="97" y="158"/>
                    <a:pt x="97" y="158"/>
                    <a:pt x="97" y="157"/>
                  </a:cubicBezTo>
                  <a:cubicBezTo>
                    <a:pt x="98" y="156"/>
                    <a:pt x="102" y="153"/>
                    <a:pt x="104" y="153"/>
                  </a:cubicBezTo>
                  <a:cubicBezTo>
                    <a:pt x="106" y="153"/>
                    <a:pt x="108" y="153"/>
                    <a:pt x="109" y="154"/>
                  </a:cubicBezTo>
                  <a:cubicBezTo>
                    <a:pt x="109" y="154"/>
                    <a:pt x="110" y="155"/>
                    <a:pt x="111" y="155"/>
                  </a:cubicBezTo>
                  <a:cubicBezTo>
                    <a:pt x="111" y="150"/>
                    <a:pt x="112" y="148"/>
                    <a:pt x="111" y="148"/>
                  </a:cubicBezTo>
                  <a:cubicBezTo>
                    <a:pt x="109" y="148"/>
                    <a:pt x="105" y="146"/>
                    <a:pt x="103" y="142"/>
                  </a:cubicBezTo>
                  <a:cubicBezTo>
                    <a:pt x="102" y="138"/>
                    <a:pt x="97" y="135"/>
                    <a:pt x="96" y="133"/>
                  </a:cubicBezTo>
                  <a:cubicBezTo>
                    <a:pt x="95" y="130"/>
                    <a:pt x="90" y="131"/>
                    <a:pt x="89" y="129"/>
                  </a:cubicBezTo>
                  <a:cubicBezTo>
                    <a:pt x="88" y="127"/>
                    <a:pt x="90" y="127"/>
                    <a:pt x="90" y="124"/>
                  </a:cubicBezTo>
                  <a:cubicBezTo>
                    <a:pt x="90" y="122"/>
                    <a:pt x="96" y="123"/>
                    <a:pt x="97" y="123"/>
                  </a:cubicBezTo>
                  <a:cubicBezTo>
                    <a:pt x="97" y="122"/>
                    <a:pt x="98" y="117"/>
                    <a:pt x="98" y="114"/>
                  </a:cubicBezTo>
                  <a:cubicBezTo>
                    <a:pt x="98" y="111"/>
                    <a:pt x="102" y="108"/>
                    <a:pt x="100" y="107"/>
                  </a:cubicBezTo>
                  <a:cubicBezTo>
                    <a:pt x="99" y="105"/>
                    <a:pt x="102" y="105"/>
                    <a:pt x="104" y="103"/>
                  </a:cubicBezTo>
                  <a:cubicBezTo>
                    <a:pt x="106" y="102"/>
                    <a:pt x="104" y="97"/>
                    <a:pt x="106" y="95"/>
                  </a:cubicBezTo>
                  <a:cubicBezTo>
                    <a:pt x="108" y="93"/>
                    <a:pt x="110" y="89"/>
                    <a:pt x="111" y="89"/>
                  </a:cubicBezTo>
                  <a:cubicBezTo>
                    <a:pt x="113" y="89"/>
                    <a:pt x="115" y="87"/>
                    <a:pt x="115" y="85"/>
                  </a:cubicBezTo>
                  <a:cubicBezTo>
                    <a:pt x="115" y="83"/>
                    <a:pt x="118" y="79"/>
                    <a:pt x="118" y="76"/>
                  </a:cubicBezTo>
                  <a:cubicBezTo>
                    <a:pt x="117" y="72"/>
                    <a:pt x="116" y="68"/>
                    <a:pt x="118" y="65"/>
                  </a:cubicBezTo>
                  <a:cubicBezTo>
                    <a:pt x="121" y="62"/>
                    <a:pt x="122" y="59"/>
                    <a:pt x="121" y="57"/>
                  </a:cubicBezTo>
                  <a:cubicBezTo>
                    <a:pt x="121" y="54"/>
                    <a:pt x="124" y="54"/>
                    <a:pt x="126" y="52"/>
                  </a:cubicBezTo>
                  <a:cubicBezTo>
                    <a:pt x="127" y="51"/>
                    <a:pt x="130" y="50"/>
                    <a:pt x="133" y="45"/>
                  </a:cubicBezTo>
                  <a:cubicBezTo>
                    <a:pt x="131" y="43"/>
                    <a:pt x="130" y="41"/>
                    <a:pt x="128" y="41"/>
                  </a:cubicBezTo>
                  <a:cubicBezTo>
                    <a:pt x="125" y="39"/>
                    <a:pt x="124" y="34"/>
                    <a:pt x="124" y="28"/>
                  </a:cubicBezTo>
                  <a:cubicBezTo>
                    <a:pt x="124" y="22"/>
                    <a:pt x="122" y="17"/>
                    <a:pt x="122" y="15"/>
                  </a:cubicBezTo>
                  <a:cubicBezTo>
                    <a:pt x="122" y="13"/>
                    <a:pt x="118" y="8"/>
                    <a:pt x="115" y="6"/>
                  </a:cubicBezTo>
                  <a:cubicBezTo>
                    <a:pt x="112" y="5"/>
                    <a:pt x="111" y="3"/>
                    <a:pt x="110" y="0"/>
                  </a:cubicBezTo>
                  <a:cubicBezTo>
                    <a:pt x="110" y="0"/>
                    <a:pt x="110" y="1"/>
                    <a:pt x="110" y="1"/>
                  </a:cubicBezTo>
                  <a:cubicBezTo>
                    <a:pt x="108" y="4"/>
                    <a:pt x="108" y="3"/>
                    <a:pt x="106"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3" name="Freeform 42"/>
            <p:cNvSpPr>
              <a:spLocks/>
            </p:cNvSpPr>
            <p:nvPr/>
          </p:nvSpPr>
          <p:spPr bwMode="auto">
            <a:xfrm>
              <a:off x="9834013" y="5692321"/>
              <a:ext cx="55563" cy="55563"/>
            </a:xfrm>
            <a:custGeom>
              <a:avLst/>
              <a:gdLst>
                <a:gd name="T0" fmla="*/ 6 w 16"/>
                <a:gd name="T1" fmla="*/ 2 h 16"/>
                <a:gd name="T2" fmla="*/ 2 w 16"/>
                <a:gd name="T3" fmla="*/ 8 h 16"/>
                <a:gd name="T4" fmla="*/ 2 w 16"/>
                <a:gd name="T5" fmla="*/ 15 h 16"/>
                <a:gd name="T6" fmla="*/ 6 w 16"/>
                <a:gd name="T7" fmla="*/ 14 h 16"/>
                <a:gd name="T8" fmla="*/ 10 w 16"/>
                <a:gd name="T9" fmla="*/ 16 h 16"/>
                <a:gd name="T10" fmla="*/ 14 w 16"/>
                <a:gd name="T11" fmla="*/ 12 h 16"/>
                <a:gd name="T12" fmla="*/ 9 w 16"/>
                <a:gd name="T13" fmla="*/ 10 h 16"/>
                <a:gd name="T14" fmla="*/ 14 w 16"/>
                <a:gd name="T15" fmla="*/ 6 h 16"/>
                <a:gd name="T16" fmla="*/ 13 w 16"/>
                <a:gd name="T17" fmla="*/ 1 h 16"/>
                <a:gd name="T18" fmla="*/ 12 w 16"/>
                <a:gd name="T19" fmla="*/ 0 h 16"/>
                <a:gd name="T20" fmla="*/ 10 w 16"/>
                <a:gd name="T21" fmla="*/ 2 h 16"/>
                <a:gd name="T22" fmla="*/ 6 w 16"/>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6">
                  <a:moveTo>
                    <a:pt x="6" y="2"/>
                  </a:moveTo>
                  <a:cubicBezTo>
                    <a:pt x="6" y="3"/>
                    <a:pt x="4" y="6"/>
                    <a:pt x="2" y="8"/>
                  </a:cubicBezTo>
                  <a:cubicBezTo>
                    <a:pt x="0" y="10"/>
                    <a:pt x="1" y="14"/>
                    <a:pt x="2" y="15"/>
                  </a:cubicBezTo>
                  <a:cubicBezTo>
                    <a:pt x="2" y="16"/>
                    <a:pt x="5" y="15"/>
                    <a:pt x="6" y="14"/>
                  </a:cubicBezTo>
                  <a:cubicBezTo>
                    <a:pt x="8" y="14"/>
                    <a:pt x="9" y="14"/>
                    <a:pt x="10" y="16"/>
                  </a:cubicBezTo>
                  <a:cubicBezTo>
                    <a:pt x="11" y="14"/>
                    <a:pt x="12" y="13"/>
                    <a:pt x="14" y="12"/>
                  </a:cubicBezTo>
                  <a:cubicBezTo>
                    <a:pt x="12" y="11"/>
                    <a:pt x="10" y="10"/>
                    <a:pt x="9" y="10"/>
                  </a:cubicBezTo>
                  <a:cubicBezTo>
                    <a:pt x="8" y="9"/>
                    <a:pt x="12" y="7"/>
                    <a:pt x="14" y="6"/>
                  </a:cubicBezTo>
                  <a:cubicBezTo>
                    <a:pt x="16" y="6"/>
                    <a:pt x="15" y="3"/>
                    <a:pt x="13" y="1"/>
                  </a:cubicBezTo>
                  <a:cubicBezTo>
                    <a:pt x="13" y="1"/>
                    <a:pt x="13" y="1"/>
                    <a:pt x="12" y="0"/>
                  </a:cubicBezTo>
                  <a:cubicBezTo>
                    <a:pt x="11" y="1"/>
                    <a:pt x="10" y="2"/>
                    <a:pt x="10" y="2"/>
                  </a:cubicBezTo>
                  <a:cubicBezTo>
                    <a:pt x="9" y="3"/>
                    <a:pt x="8" y="2"/>
                    <a:pt x="6"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4" name="Freeform 43"/>
            <p:cNvSpPr>
              <a:spLocks/>
            </p:cNvSpPr>
            <p:nvPr/>
          </p:nvSpPr>
          <p:spPr bwMode="auto">
            <a:xfrm>
              <a:off x="9687963" y="5539921"/>
              <a:ext cx="187325" cy="163513"/>
            </a:xfrm>
            <a:custGeom>
              <a:avLst/>
              <a:gdLst>
                <a:gd name="T0" fmla="*/ 10 w 54"/>
                <a:gd name="T1" fmla="*/ 7 h 47"/>
                <a:gd name="T2" fmla="*/ 5 w 54"/>
                <a:gd name="T3" fmla="*/ 12 h 47"/>
                <a:gd name="T4" fmla="*/ 2 w 54"/>
                <a:gd name="T5" fmla="*/ 20 h 47"/>
                <a:gd name="T6" fmla="*/ 2 w 54"/>
                <a:gd name="T7" fmla="*/ 31 h 47"/>
                <a:gd name="T8" fmla="*/ 8 w 54"/>
                <a:gd name="T9" fmla="*/ 31 h 47"/>
                <a:gd name="T10" fmla="*/ 11 w 54"/>
                <a:gd name="T11" fmla="*/ 29 h 47"/>
                <a:gd name="T12" fmla="*/ 15 w 54"/>
                <a:gd name="T13" fmla="*/ 28 h 47"/>
                <a:gd name="T14" fmla="*/ 20 w 54"/>
                <a:gd name="T15" fmla="*/ 30 h 47"/>
                <a:gd name="T16" fmla="*/ 23 w 54"/>
                <a:gd name="T17" fmla="*/ 30 h 47"/>
                <a:gd name="T18" fmla="*/ 31 w 54"/>
                <a:gd name="T19" fmla="*/ 30 h 47"/>
                <a:gd name="T20" fmla="*/ 48 w 54"/>
                <a:gd name="T21" fmla="*/ 46 h 47"/>
                <a:gd name="T22" fmla="*/ 48 w 54"/>
                <a:gd name="T23" fmla="*/ 46 h 47"/>
                <a:gd name="T24" fmla="*/ 52 w 54"/>
                <a:gd name="T25" fmla="*/ 46 h 47"/>
                <a:gd name="T26" fmla="*/ 54 w 54"/>
                <a:gd name="T27" fmla="*/ 44 h 47"/>
                <a:gd name="T28" fmla="*/ 46 w 54"/>
                <a:gd name="T29" fmla="*/ 35 h 47"/>
                <a:gd name="T30" fmla="*/ 33 w 54"/>
                <a:gd name="T31" fmla="*/ 26 h 47"/>
                <a:gd name="T32" fmla="*/ 28 w 54"/>
                <a:gd name="T33" fmla="*/ 21 h 47"/>
                <a:gd name="T34" fmla="*/ 22 w 54"/>
                <a:gd name="T35" fmla="*/ 9 h 47"/>
                <a:gd name="T36" fmla="*/ 17 w 54"/>
                <a:gd name="T37" fmla="*/ 0 h 47"/>
                <a:gd name="T38" fmla="*/ 10 w 54"/>
                <a:gd name="T39" fmla="*/ 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47">
                  <a:moveTo>
                    <a:pt x="10" y="7"/>
                  </a:moveTo>
                  <a:cubicBezTo>
                    <a:pt x="8" y="9"/>
                    <a:pt x="5" y="9"/>
                    <a:pt x="5" y="12"/>
                  </a:cubicBezTo>
                  <a:cubicBezTo>
                    <a:pt x="6" y="14"/>
                    <a:pt x="5" y="17"/>
                    <a:pt x="2" y="20"/>
                  </a:cubicBezTo>
                  <a:cubicBezTo>
                    <a:pt x="0" y="23"/>
                    <a:pt x="1" y="27"/>
                    <a:pt x="2" y="31"/>
                  </a:cubicBezTo>
                  <a:cubicBezTo>
                    <a:pt x="5" y="30"/>
                    <a:pt x="8" y="30"/>
                    <a:pt x="8" y="31"/>
                  </a:cubicBezTo>
                  <a:cubicBezTo>
                    <a:pt x="10" y="32"/>
                    <a:pt x="10" y="31"/>
                    <a:pt x="11" y="29"/>
                  </a:cubicBezTo>
                  <a:cubicBezTo>
                    <a:pt x="12" y="26"/>
                    <a:pt x="13" y="26"/>
                    <a:pt x="15" y="28"/>
                  </a:cubicBezTo>
                  <a:cubicBezTo>
                    <a:pt x="16" y="29"/>
                    <a:pt x="17" y="31"/>
                    <a:pt x="20" y="30"/>
                  </a:cubicBezTo>
                  <a:cubicBezTo>
                    <a:pt x="22" y="28"/>
                    <a:pt x="22" y="29"/>
                    <a:pt x="23" y="30"/>
                  </a:cubicBezTo>
                  <a:cubicBezTo>
                    <a:pt x="24" y="30"/>
                    <a:pt x="29" y="29"/>
                    <a:pt x="31" y="30"/>
                  </a:cubicBezTo>
                  <a:cubicBezTo>
                    <a:pt x="33" y="30"/>
                    <a:pt x="48" y="46"/>
                    <a:pt x="48" y="46"/>
                  </a:cubicBezTo>
                  <a:cubicBezTo>
                    <a:pt x="48" y="46"/>
                    <a:pt x="48" y="46"/>
                    <a:pt x="48" y="46"/>
                  </a:cubicBezTo>
                  <a:cubicBezTo>
                    <a:pt x="50" y="46"/>
                    <a:pt x="51" y="47"/>
                    <a:pt x="52" y="46"/>
                  </a:cubicBezTo>
                  <a:cubicBezTo>
                    <a:pt x="52" y="46"/>
                    <a:pt x="53" y="45"/>
                    <a:pt x="54" y="44"/>
                  </a:cubicBezTo>
                  <a:cubicBezTo>
                    <a:pt x="52" y="43"/>
                    <a:pt x="49" y="40"/>
                    <a:pt x="46" y="35"/>
                  </a:cubicBezTo>
                  <a:cubicBezTo>
                    <a:pt x="41" y="29"/>
                    <a:pt x="36" y="26"/>
                    <a:pt x="33" y="26"/>
                  </a:cubicBezTo>
                  <a:cubicBezTo>
                    <a:pt x="30" y="26"/>
                    <a:pt x="30" y="21"/>
                    <a:pt x="28" y="21"/>
                  </a:cubicBezTo>
                  <a:cubicBezTo>
                    <a:pt x="26" y="21"/>
                    <a:pt x="22" y="14"/>
                    <a:pt x="22" y="9"/>
                  </a:cubicBezTo>
                  <a:cubicBezTo>
                    <a:pt x="22" y="7"/>
                    <a:pt x="20" y="3"/>
                    <a:pt x="17" y="0"/>
                  </a:cubicBezTo>
                  <a:cubicBezTo>
                    <a:pt x="14" y="5"/>
                    <a:pt x="11" y="6"/>
                    <a:pt x="10"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5" name="Freeform 44"/>
            <p:cNvSpPr>
              <a:spLocks/>
            </p:cNvSpPr>
            <p:nvPr/>
          </p:nvSpPr>
          <p:spPr bwMode="auto">
            <a:xfrm>
              <a:off x="9591125" y="5630409"/>
              <a:ext cx="420688" cy="325438"/>
            </a:xfrm>
            <a:custGeom>
              <a:avLst/>
              <a:gdLst>
                <a:gd name="T0" fmla="*/ 8 w 121"/>
                <a:gd name="T1" fmla="*/ 62 h 94"/>
                <a:gd name="T2" fmla="*/ 15 w 121"/>
                <a:gd name="T3" fmla="*/ 71 h 94"/>
                <a:gd name="T4" fmla="*/ 23 w 121"/>
                <a:gd name="T5" fmla="*/ 77 h 94"/>
                <a:gd name="T6" fmla="*/ 23 w 121"/>
                <a:gd name="T7" fmla="*/ 84 h 94"/>
                <a:gd name="T8" fmla="*/ 25 w 121"/>
                <a:gd name="T9" fmla="*/ 85 h 94"/>
                <a:gd name="T10" fmla="*/ 33 w 121"/>
                <a:gd name="T11" fmla="*/ 87 h 94"/>
                <a:gd name="T12" fmla="*/ 43 w 121"/>
                <a:gd name="T13" fmla="*/ 92 h 94"/>
                <a:gd name="T14" fmla="*/ 52 w 121"/>
                <a:gd name="T15" fmla="*/ 94 h 94"/>
                <a:gd name="T16" fmla="*/ 57 w 121"/>
                <a:gd name="T17" fmla="*/ 89 h 94"/>
                <a:gd name="T18" fmla="*/ 64 w 121"/>
                <a:gd name="T19" fmla="*/ 88 h 94"/>
                <a:gd name="T20" fmla="*/ 68 w 121"/>
                <a:gd name="T21" fmla="*/ 89 h 94"/>
                <a:gd name="T22" fmla="*/ 72 w 121"/>
                <a:gd name="T23" fmla="*/ 88 h 94"/>
                <a:gd name="T24" fmla="*/ 79 w 121"/>
                <a:gd name="T25" fmla="*/ 87 h 94"/>
                <a:gd name="T26" fmla="*/ 89 w 121"/>
                <a:gd name="T27" fmla="*/ 82 h 94"/>
                <a:gd name="T28" fmla="*/ 98 w 121"/>
                <a:gd name="T29" fmla="*/ 80 h 94"/>
                <a:gd name="T30" fmla="*/ 120 w 121"/>
                <a:gd name="T31" fmla="*/ 59 h 94"/>
                <a:gd name="T32" fmla="*/ 117 w 121"/>
                <a:gd name="T33" fmla="*/ 57 h 94"/>
                <a:gd name="T34" fmla="*/ 106 w 121"/>
                <a:gd name="T35" fmla="*/ 54 h 94"/>
                <a:gd name="T36" fmla="*/ 89 w 121"/>
                <a:gd name="T37" fmla="*/ 49 h 94"/>
                <a:gd name="T38" fmla="*/ 84 w 121"/>
                <a:gd name="T39" fmla="*/ 44 h 94"/>
                <a:gd name="T40" fmla="*/ 79 w 121"/>
                <a:gd name="T41" fmla="*/ 37 h 94"/>
                <a:gd name="T42" fmla="*/ 80 w 121"/>
                <a:gd name="T43" fmla="*/ 34 h 94"/>
                <a:gd name="T44" fmla="*/ 76 w 121"/>
                <a:gd name="T45" fmla="*/ 32 h 94"/>
                <a:gd name="T46" fmla="*/ 72 w 121"/>
                <a:gd name="T47" fmla="*/ 33 h 94"/>
                <a:gd name="T48" fmla="*/ 72 w 121"/>
                <a:gd name="T49" fmla="*/ 26 h 94"/>
                <a:gd name="T50" fmla="*/ 76 w 121"/>
                <a:gd name="T51" fmla="*/ 20 h 94"/>
                <a:gd name="T52" fmla="*/ 59 w 121"/>
                <a:gd name="T53" fmla="*/ 4 h 94"/>
                <a:gd name="T54" fmla="*/ 51 w 121"/>
                <a:gd name="T55" fmla="*/ 4 h 94"/>
                <a:gd name="T56" fmla="*/ 48 w 121"/>
                <a:gd name="T57" fmla="*/ 4 h 94"/>
                <a:gd name="T58" fmla="*/ 43 w 121"/>
                <a:gd name="T59" fmla="*/ 2 h 94"/>
                <a:gd name="T60" fmla="*/ 39 w 121"/>
                <a:gd name="T61" fmla="*/ 3 h 94"/>
                <a:gd name="T62" fmla="*/ 36 w 121"/>
                <a:gd name="T63" fmla="*/ 5 h 94"/>
                <a:gd name="T64" fmla="*/ 30 w 121"/>
                <a:gd name="T65" fmla="*/ 5 h 94"/>
                <a:gd name="T66" fmla="*/ 30 w 121"/>
                <a:gd name="T67" fmla="*/ 5 h 94"/>
                <a:gd name="T68" fmla="*/ 27 w 121"/>
                <a:gd name="T69" fmla="*/ 14 h 94"/>
                <a:gd name="T70" fmla="*/ 23 w 121"/>
                <a:gd name="T71" fmla="*/ 18 h 94"/>
                <a:gd name="T72" fmla="*/ 18 w 121"/>
                <a:gd name="T73" fmla="*/ 24 h 94"/>
                <a:gd name="T74" fmla="*/ 16 w 121"/>
                <a:gd name="T75" fmla="*/ 32 h 94"/>
                <a:gd name="T76" fmla="*/ 12 w 121"/>
                <a:gd name="T77" fmla="*/ 36 h 94"/>
                <a:gd name="T78" fmla="*/ 10 w 121"/>
                <a:gd name="T79" fmla="*/ 43 h 94"/>
                <a:gd name="T80" fmla="*/ 9 w 121"/>
                <a:gd name="T81" fmla="*/ 52 h 94"/>
                <a:gd name="T82" fmla="*/ 2 w 121"/>
                <a:gd name="T83" fmla="*/ 53 h 94"/>
                <a:gd name="T84" fmla="*/ 1 w 121"/>
                <a:gd name="T85" fmla="*/ 58 h 94"/>
                <a:gd name="T86" fmla="*/ 8 w 121"/>
                <a:gd name="T87"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1" h="94">
                  <a:moveTo>
                    <a:pt x="8" y="62"/>
                  </a:moveTo>
                  <a:cubicBezTo>
                    <a:pt x="9" y="64"/>
                    <a:pt x="14" y="67"/>
                    <a:pt x="15" y="71"/>
                  </a:cubicBezTo>
                  <a:cubicBezTo>
                    <a:pt x="17" y="75"/>
                    <a:pt x="21" y="77"/>
                    <a:pt x="23" y="77"/>
                  </a:cubicBezTo>
                  <a:cubicBezTo>
                    <a:pt x="24" y="77"/>
                    <a:pt x="23" y="79"/>
                    <a:pt x="23" y="84"/>
                  </a:cubicBezTo>
                  <a:cubicBezTo>
                    <a:pt x="24" y="84"/>
                    <a:pt x="25" y="85"/>
                    <a:pt x="25" y="85"/>
                  </a:cubicBezTo>
                  <a:cubicBezTo>
                    <a:pt x="26" y="86"/>
                    <a:pt x="32" y="85"/>
                    <a:pt x="33" y="87"/>
                  </a:cubicBezTo>
                  <a:cubicBezTo>
                    <a:pt x="35" y="88"/>
                    <a:pt x="41" y="92"/>
                    <a:pt x="43" y="92"/>
                  </a:cubicBezTo>
                  <a:cubicBezTo>
                    <a:pt x="44" y="92"/>
                    <a:pt x="51" y="93"/>
                    <a:pt x="52" y="94"/>
                  </a:cubicBezTo>
                  <a:cubicBezTo>
                    <a:pt x="53" y="94"/>
                    <a:pt x="54" y="91"/>
                    <a:pt x="57" y="89"/>
                  </a:cubicBezTo>
                  <a:cubicBezTo>
                    <a:pt x="60" y="88"/>
                    <a:pt x="64" y="87"/>
                    <a:pt x="64" y="88"/>
                  </a:cubicBezTo>
                  <a:cubicBezTo>
                    <a:pt x="65" y="89"/>
                    <a:pt x="67" y="90"/>
                    <a:pt x="68" y="89"/>
                  </a:cubicBezTo>
                  <a:cubicBezTo>
                    <a:pt x="69" y="89"/>
                    <a:pt x="70" y="89"/>
                    <a:pt x="72" y="88"/>
                  </a:cubicBezTo>
                  <a:cubicBezTo>
                    <a:pt x="75" y="88"/>
                    <a:pt x="78" y="87"/>
                    <a:pt x="79" y="87"/>
                  </a:cubicBezTo>
                  <a:cubicBezTo>
                    <a:pt x="80" y="87"/>
                    <a:pt x="84" y="82"/>
                    <a:pt x="89" y="82"/>
                  </a:cubicBezTo>
                  <a:cubicBezTo>
                    <a:pt x="94" y="82"/>
                    <a:pt x="96" y="83"/>
                    <a:pt x="98" y="80"/>
                  </a:cubicBezTo>
                  <a:cubicBezTo>
                    <a:pt x="100" y="78"/>
                    <a:pt x="118" y="60"/>
                    <a:pt x="120" y="59"/>
                  </a:cubicBezTo>
                  <a:cubicBezTo>
                    <a:pt x="121" y="58"/>
                    <a:pt x="118" y="57"/>
                    <a:pt x="117" y="57"/>
                  </a:cubicBezTo>
                  <a:cubicBezTo>
                    <a:pt x="115" y="57"/>
                    <a:pt x="111" y="57"/>
                    <a:pt x="106" y="54"/>
                  </a:cubicBezTo>
                  <a:cubicBezTo>
                    <a:pt x="100" y="52"/>
                    <a:pt x="91" y="49"/>
                    <a:pt x="89" y="49"/>
                  </a:cubicBezTo>
                  <a:cubicBezTo>
                    <a:pt x="88" y="48"/>
                    <a:pt x="85" y="45"/>
                    <a:pt x="84" y="44"/>
                  </a:cubicBezTo>
                  <a:cubicBezTo>
                    <a:pt x="83" y="43"/>
                    <a:pt x="80" y="38"/>
                    <a:pt x="79" y="37"/>
                  </a:cubicBezTo>
                  <a:cubicBezTo>
                    <a:pt x="79" y="36"/>
                    <a:pt x="79" y="35"/>
                    <a:pt x="80" y="34"/>
                  </a:cubicBezTo>
                  <a:cubicBezTo>
                    <a:pt x="79" y="32"/>
                    <a:pt x="78" y="32"/>
                    <a:pt x="76" y="32"/>
                  </a:cubicBezTo>
                  <a:cubicBezTo>
                    <a:pt x="75" y="33"/>
                    <a:pt x="72" y="34"/>
                    <a:pt x="72" y="33"/>
                  </a:cubicBezTo>
                  <a:cubicBezTo>
                    <a:pt x="71" y="32"/>
                    <a:pt x="70" y="28"/>
                    <a:pt x="72" y="26"/>
                  </a:cubicBezTo>
                  <a:cubicBezTo>
                    <a:pt x="74" y="24"/>
                    <a:pt x="76" y="20"/>
                    <a:pt x="76" y="20"/>
                  </a:cubicBezTo>
                  <a:cubicBezTo>
                    <a:pt x="76" y="20"/>
                    <a:pt x="61" y="4"/>
                    <a:pt x="59" y="4"/>
                  </a:cubicBezTo>
                  <a:cubicBezTo>
                    <a:pt x="57" y="3"/>
                    <a:pt x="52" y="4"/>
                    <a:pt x="51" y="4"/>
                  </a:cubicBezTo>
                  <a:cubicBezTo>
                    <a:pt x="50" y="3"/>
                    <a:pt x="50" y="2"/>
                    <a:pt x="48" y="4"/>
                  </a:cubicBezTo>
                  <a:cubicBezTo>
                    <a:pt x="45" y="5"/>
                    <a:pt x="44" y="3"/>
                    <a:pt x="43" y="2"/>
                  </a:cubicBezTo>
                  <a:cubicBezTo>
                    <a:pt x="41" y="0"/>
                    <a:pt x="40" y="0"/>
                    <a:pt x="39" y="3"/>
                  </a:cubicBezTo>
                  <a:cubicBezTo>
                    <a:pt x="38" y="5"/>
                    <a:pt x="38" y="6"/>
                    <a:pt x="36" y="5"/>
                  </a:cubicBezTo>
                  <a:cubicBezTo>
                    <a:pt x="36" y="4"/>
                    <a:pt x="33" y="4"/>
                    <a:pt x="30" y="5"/>
                  </a:cubicBezTo>
                  <a:cubicBezTo>
                    <a:pt x="30" y="5"/>
                    <a:pt x="30" y="5"/>
                    <a:pt x="30" y="5"/>
                  </a:cubicBezTo>
                  <a:cubicBezTo>
                    <a:pt x="30" y="8"/>
                    <a:pt x="27" y="12"/>
                    <a:pt x="27" y="14"/>
                  </a:cubicBezTo>
                  <a:cubicBezTo>
                    <a:pt x="27" y="16"/>
                    <a:pt x="25" y="18"/>
                    <a:pt x="23" y="18"/>
                  </a:cubicBezTo>
                  <a:cubicBezTo>
                    <a:pt x="22" y="18"/>
                    <a:pt x="20" y="22"/>
                    <a:pt x="18" y="24"/>
                  </a:cubicBezTo>
                  <a:cubicBezTo>
                    <a:pt x="16" y="26"/>
                    <a:pt x="18" y="31"/>
                    <a:pt x="16" y="32"/>
                  </a:cubicBezTo>
                  <a:cubicBezTo>
                    <a:pt x="14" y="34"/>
                    <a:pt x="11" y="34"/>
                    <a:pt x="12" y="36"/>
                  </a:cubicBezTo>
                  <a:cubicBezTo>
                    <a:pt x="14" y="37"/>
                    <a:pt x="10" y="40"/>
                    <a:pt x="10" y="43"/>
                  </a:cubicBezTo>
                  <a:cubicBezTo>
                    <a:pt x="10" y="46"/>
                    <a:pt x="9" y="51"/>
                    <a:pt x="9" y="52"/>
                  </a:cubicBezTo>
                  <a:cubicBezTo>
                    <a:pt x="8" y="52"/>
                    <a:pt x="2" y="51"/>
                    <a:pt x="2" y="53"/>
                  </a:cubicBezTo>
                  <a:cubicBezTo>
                    <a:pt x="2" y="56"/>
                    <a:pt x="0" y="56"/>
                    <a:pt x="1" y="58"/>
                  </a:cubicBezTo>
                  <a:cubicBezTo>
                    <a:pt x="2" y="60"/>
                    <a:pt x="7" y="59"/>
                    <a:pt x="8" y="6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6" name="Freeform 45"/>
            <p:cNvSpPr>
              <a:spLocks/>
            </p:cNvSpPr>
            <p:nvPr/>
          </p:nvSpPr>
          <p:spPr bwMode="auto">
            <a:xfrm>
              <a:off x="9657800" y="5031921"/>
              <a:ext cx="41275" cy="52388"/>
            </a:xfrm>
            <a:custGeom>
              <a:avLst/>
              <a:gdLst>
                <a:gd name="T0" fmla="*/ 10 w 12"/>
                <a:gd name="T1" fmla="*/ 6 h 15"/>
                <a:gd name="T2" fmla="*/ 6 w 12"/>
                <a:gd name="T3" fmla="*/ 0 h 15"/>
                <a:gd name="T4" fmla="*/ 6 w 12"/>
                <a:gd name="T5" fmla="*/ 1 h 15"/>
                <a:gd name="T6" fmla="*/ 0 w 12"/>
                <a:gd name="T7" fmla="*/ 13 h 15"/>
                <a:gd name="T8" fmla="*/ 4 w 12"/>
                <a:gd name="T9" fmla="*/ 15 h 15"/>
                <a:gd name="T10" fmla="*/ 10 w 12"/>
                <a:gd name="T11" fmla="*/ 6 h 15"/>
              </a:gdLst>
              <a:ahLst/>
              <a:cxnLst>
                <a:cxn ang="0">
                  <a:pos x="T0" y="T1"/>
                </a:cxn>
                <a:cxn ang="0">
                  <a:pos x="T2" y="T3"/>
                </a:cxn>
                <a:cxn ang="0">
                  <a:pos x="T4" y="T5"/>
                </a:cxn>
                <a:cxn ang="0">
                  <a:pos x="T6" y="T7"/>
                </a:cxn>
                <a:cxn ang="0">
                  <a:pos x="T8" y="T9"/>
                </a:cxn>
                <a:cxn ang="0">
                  <a:pos x="T10" y="T11"/>
                </a:cxn>
              </a:cxnLst>
              <a:rect l="0" t="0" r="r" b="b"/>
              <a:pathLst>
                <a:path w="12" h="15">
                  <a:moveTo>
                    <a:pt x="10" y="6"/>
                  </a:moveTo>
                  <a:cubicBezTo>
                    <a:pt x="11" y="5"/>
                    <a:pt x="12" y="0"/>
                    <a:pt x="6" y="0"/>
                  </a:cubicBezTo>
                  <a:cubicBezTo>
                    <a:pt x="6" y="0"/>
                    <a:pt x="6" y="1"/>
                    <a:pt x="6" y="1"/>
                  </a:cubicBezTo>
                  <a:cubicBezTo>
                    <a:pt x="6" y="3"/>
                    <a:pt x="2" y="9"/>
                    <a:pt x="0" y="13"/>
                  </a:cubicBezTo>
                  <a:cubicBezTo>
                    <a:pt x="4" y="15"/>
                    <a:pt x="4" y="15"/>
                    <a:pt x="4" y="15"/>
                  </a:cubicBezTo>
                  <a:cubicBezTo>
                    <a:pt x="6" y="11"/>
                    <a:pt x="9" y="7"/>
                    <a:pt x="10"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7" name="Freeform 46"/>
            <p:cNvSpPr>
              <a:spLocks/>
            </p:cNvSpPr>
            <p:nvPr/>
          </p:nvSpPr>
          <p:spPr bwMode="auto">
            <a:xfrm>
              <a:off x="9670500" y="4952546"/>
              <a:ext cx="192088" cy="155575"/>
            </a:xfrm>
            <a:custGeom>
              <a:avLst/>
              <a:gdLst>
                <a:gd name="T0" fmla="*/ 6 w 55"/>
                <a:gd name="T1" fmla="*/ 29 h 45"/>
                <a:gd name="T2" fmla="*/ 0 w 55"/>
                <a:gd name="T3" fmla="*/ 38 h 45"/>
                <a:gd name="T4" fmla="*/ 0 w 55"/>
                <a:gd name="T5" fmla="*/ 38 h 45"/>
                <a:gd name="T6" fmla="*/ 1 w 55"/>
                <a:gd name="T7" fmla="*/ 41 h 45"/>
                <a:gd name="T8" fmla="*/ 8 w 55"/>
                <a:gd name="T9" fmla="*/ 45 h 45"/>
                <a:gd name="T10" fmla="*/ 16 w 55"/>
                <a:gd name="T11" fmla="*/ 40 h 45"/>
                <a:gd name="T12" fmla="*/ 43 w 55"/>
                <a:gd name="T13" fmla="*/ 26 h 45"/>
                <a:gd name="T14" fmla="*/ 45 w 55"/>
                <a:gd name="T15" fmla="*/ 22 h 45"/>
                <a:gd name="T16" fmla="*/ 46 w 55"/>
                <a:gd name="T17" fmla="*/ 15 h 45"/>
                <a:gd name="T18" fmla="*/ 45 w 55"/>
                <a:gd name="T19" fmla="*/ 9 h 45"/>
                <a:gd name="T20" fmla="*/ 50 w 55"/>
                <a:gd name="T21" fmla="*/ 5 h 45"/>
                <a:gd name="T22" fmla="*/ 55 w 55"/>
                <a:gd name="T23" fmla="*/ 1 h 45"/>
                <a:gd name="T24" fmla="*/ 52 w 55"/>
                <a:gd name="T25" fmla="*/ 0 h 45"/>
                <a:gd name="T26" fmla="*/ 43 w 55"/>
                <a:gd name="T27" fmla="*/ 2 h 45"/>
                <a:gd name="T28" fmla="*/ 32 w 55"/>
                <a:gd name="T29" fmla="*/ 5 h 45"/>
                <a:gd name="T30" fmla="*/ 23 w 55"/>
                <a:gd name="T31" fmla="*/ 5 h 45"/>
                <a:gd name="T32" fmla="*/ 18 w 55"/>
                <a:gd name="T33" fmla="*/ 6 h 45"/>
                <a:gd name="T34" fmla="*/ 11 w 55"/>
                <a:gd name="T35" fmla="*/ 6 h 45"/>
                <a:gd name="T36" fmla="*/ 7 w 55"/>
                <a:gd name="T37" fmla="*/ 7 h 45"/>
                <a:gd name="T38" fmla="*/ 3 w 55"/>
                <a:gd name="T39" fmla="*/ 13 h 45"/>
                <a:gd name="T40" fmla="*/ 3 w 55"/>
                <a:gd name="T41" fmla="*/ 17 h 45"/>
                <a:gd name="T42" fmla="*/ 2 w 55"/>
                <a:gd name="T43" fmla="*/ 23 h 45"/>
                <a:gd name="T44" fmla="*/ 6 w 55"/>
                <a:gd name="T45" fmla="*/ 2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5">
                  <a:moveTo>
                    <a:pt x="6" y="29"/>
                  </a:moveTo>
                  <a:cubicBezTo>
                    <a:pt x="5" y="30"/>
                    <a:pt x="2" y="34"/>
                    <a:pt x="0" y="38"/>
                  </a:cubicBezTo>
                  <a:cubicBezTo>
                    <a:pt x="0" y="38"/>
                    <a:pt x="0" y="38"/>
                    <a:pt x="0" y="38"/>
                  </a:cubicBezTo>
                  <a:cubicBezTo>
                    <a:pt x="1" y="41"/>
                    <a:pt x="1" y="41"/>
                    <a:pt x="1" y="41"/>
                  </a:cubicBezTo>
                  <a:cubicBezTo>
                    <a:pt x="8" y="45"/>
                    <a:pt x="8" y="45"/>
                    <a:pt x="8" y="45"/>
                  </a:cubicBezTo>
                  <a:cubicBezTo>
                    <a:pt x="8" y="45"/>
                    <a:pt x="13" y="41"/>
                    <a:pt x="16" y="40"/>
                  </a:cubicBezTo>
                  <a:cubicBezTo>
                    <a:pt x="18" y="40"/>
                    <a:pt x="43" y="26"/>
                    <a:pt x="43" y="26"/>
                  </a:cubicBezTo>
                  <a:cubicBezTo>
                    <a:pt x="43" y="26"/>
                    <a:pt x="45" y="23"/>
                    <a:pt x="45" y="22"/>
                  </a:cubicBezTo>
                  <a:cubicBezTo>
                    <a:pt x="45" y="20"/>
                    <a:pt x="45" y="17"/>
                    <a:pt x="46" y="15"/>
                  </a:cubicBezTo>
                  <a:cubicBezTo>
                    <a:pt x="47" y="14"/>
                    <a:pt x="44" y="11"/>
                    <a:pt x="45" y="9"/>
                  </a:cubicBezTo>
                  <a:cubicBezTo>
                    <a:pt x="46" y="6"/>
                    <a:pt x="50" y="5"/>
                    <a:pt x="50" y="5"/>
                  </a:cubicBezTo>
                  <a:cubicBezTo>
                    <a:pt x="55" y="1"/>
                    <a:pt x="55" y="1"/>
                    <a:pt x="55" y="1"/>
                  </a:cubicBezTo>
                  <a:cubicBezTo>
                    <a:pt x="52" y="0"/>
                    <a:pt x="52" y="0"/>
                    <a:pt x="52" y="0"/>
                  </a:cubicBezTo>
                  <a:cubicBezTo>
                    <a:pt x="52" y="0"/>
                    <a:pt x="48" y="2"/>
                    <a:pt x="43" y="2"/>
                  </a:cubicBezTo>
                  <a:cubicBezTo>
                    <a:pt x="38" y="1"/>
                    <a:pt x="37" y="5"/>
                    <a:pt x="32" y="5"/>
                  </a:cubicBezTo>
                  <a:cubicBezTo>
                    <a:pt x="27" y="5"/>
                    <a:pt x="24" y="6"/>
                    <a:pt x="23" y="5"/>
                  </a:cubicBezTo>
                  <a:cubicBezTo>
                    <a:pt x="22" y="3"/>
                    <a:pt x="21" y="4"/>
                    <a:pt x="18" y="6"/>
                  </a:cubicBezTo>
                  <a:cubicBezTo>
                    <a:pt x="14" y="7"/>
                    <a:pt x="12" y="7"/>
                    <a:pt x="11" y="6"/>
                  </a:cubicBezTo>
                  <a:cubicBezTo>
                    <a:pt x="9" y="4"/>
                    <a:pt x="8" y="6"/>
                    <a:pt x="7" y="7"/>
                  </a:cubicBezTo>
                  <a:cubicBezTo>
                    <a:pt x="7" y="9"/>
                    <a:pt x="8" y="12"/>
                    <a:pt x="3" y="13"/>
                  </a:cubicBezTo>
                  <a:cubicBezTo>
                    <a:pt x="2" y="14"/>
                    <a:pt x="2" y="16"/>
                    <a:pt x="3" y="17"/>
                  </a:cubicBezTo>
                  <a:cubicBezTo>
                    <a:pt x="4" y="19"/>
                    <a:pt x="2" y="20"/>
                    <a:pt x="2" y="23"/>
                  </a:cubicBezTo>
                  <a:cubicBezTo>
                    <a:pt x="8" y="23"/>
                    <a:pt x="7" y="28"/>
                    <a:pt x="6" y="2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8" name="Freeform 47"/>
            <p:cNvSpPr>
              <a:spLocks/>
            </p:cNvSpPr>
            <p:nvPr/>
          </p:nvSpPr>
          <p:spPr bwMode="auto">
            <a:xfrm>
              <a:off x="12180338" y="4920796"/>
              <a:ext cx="107950" cy="131763"/>
            </a:xfrm>
            <a:custGeom>
              <a:avLst/>
              <a:gdLst>
                <a:gd name="T0" fmla="*/ 8 w 31"/>
                <a:gd name="T1" fmla="*/ 3 h 38"/>
                <a:gd name="T2" fmla="*/ 3 w 31"/>
                <a:gd name="T3" fmla="*/ 6 h 38"/>
                <a:gd name="T4" fmla="*/ 6 w 31"/>
                <a:gd name="T5" fmla="*/ 11 h 38"/>
                <a:gd name="T6" fmla="*/ 5 w 31"/>
                <a:gd name="T7" fmla="*/ 14 h 38"/>
                <a:gd name="T8" fmla="*/ 5 w 31"/>
                <a:gd name="T9" fmla="*/ 21 h 38"/>
                <a:gd name="T10" fmla="*/ 2 w 31"/>
                <a:gd name="T11" fmla="*/ 31 h 38"/>
                <a:gd name="T12" fmla="*/ 4 w 31"/>
                <a:gd name="T13" fmla="*/ 37 h 38"/>
                <a:gd name="T14" fmla="*/ 19 w 31"/>
                <a:gd name="T15" fmla="*/ 32 h 38"/>
                <a:gd name="T16" fmla="*/ 27 w 31"/>
                <a:gd name="T17" fmla="*/ 28 h 38"/>
                <a:gd name="T18" fmla="*/ 30 w 31"/>
                <a:gd name="T19" fmla="*/ 25 h 38"/>
                <a:gd name="T20" fmla="*/ 28 w 31"/>
                <a:gd name="T21" fmla="*/ 13 h 38"/>
                <a:gd name="T22" fmla="*/ 20 w 31"/>
                <a:gd name="T23" fmla="*/ 0 h 38"/>
                <a:gd name="T24" fmla="*/ 15 w 31"/>
                <a:gd name="T25" fmla="*/ 1 h 38"/>
                <a:gd name="T26" fmla="*/ 8 w 31"/>
                <a:gd name="T27"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8">
                  <a:moveTo>
                    <a:pt x="8" y="3"/>
                  </a:moveTo>
                  <a:cubicBezTo>
                    <a:pt x="7" y="3"/>
                    <a:pt x="5" y="5"/>
                    <a:pt x="3" y="6"/>
                  </a:cubicBezTo>
                  <a:cubicBezTo>
                    <a:pt x="4" y="8"/>
                    <a:pt x="4" y="10"/>
                    <a:pt x="6" y="11"/>
                  </a:cubicBezTo>
                  <a:cubicBezTo>
                    <a:pt x="8" y="11"/>
                    <a:pt x="8" y="15"/>
                    <a:pt x="5" y="14"/>
                  </a:cubicBezTo>
                  <a:cubicBezTo>
                    <a:pt x="3" y="13"/>
                    <a:pt x="3" y="18"/>
                    <a:pt x="5" y="21"/>
                  </a:cubicBezTo>
                  <a:cubicBezTo>
                    <a:pt x="7" y="25"/>
                    <a:pt x="0" y="29"/>
                    <a:pt x="2" y="31"/>
                  </a:cubicBezTo>
                  <a:cubicBezTo>
                    <a:pt x="4" y="33"/>
                    <a:pt x="3" y="35"/>
                    <a:pt x="4" y="37"/>
                  </a:cubicBezTo>
                  <a:cubicBezTo>
                    <a:pt x="4" y="38"/>
                    <a:pt x="14" y="36"/>
                    <a:pt x="19" y="32"/>
                  </a:cubicBezTo>
                  <a:cubicBezTo>
                    <a:pt x="23" y="27"/>
                    <a:pt x="24" y="28"/>
                    <a:pt x="27" y="28"/>
                  </a:cubicBezTo>
                  <a:cubicBezTo>
                    <a:pt x="29" y="29"/>
                    <a:pt x="31" y="27"/>
                    <a:pt x="30" y="25"/>
                  </a:cubicBezTo>
                  <a:cubicBezTo>
                    <a:pt x="29" y="23"/>
                    <a:pt x="28" y="19"/>
                    <a:pt x="28" y="13"/>
                  </a:cubicBezTo>
                  <a:cubicBezTo>
                    <a:pt x="28" y="10"/>
                    <a:pt x="24" y="4"/>
                    <a:pt x="20" y="0"/>
                  </a:cubicBezTo>
                  <a:cubicBezTo>
                    <a:pt x="18" y="1"/>
                    <a:pt x="17" y="1"/>
                    <a:pt x="15" y="1"/>
                  </a:cubicBezTo>
                  <a:cubicBezTo>
                    <a:pt x="12" y="1"/>
                    <a:pt x="9" y="1"/>
                    <a:pt x="8"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9" name="Freeform 48"/>
            <p:cNvSpPr>
              <a:spLocks/>
            </p:cNvSpPr>
            <p:nvPr/>
          </p:nvSpPr>
          <p:spPr bwMode="auto">
            <a:xfrm>
              <a:off x="11132588" y="5292271"/>
              <a:ext cx="125413" cy="163513"/>
            </a:xfrm>
            <a:custGeom>
              <a:avLst/>
              <a:gdLst>
                <a:gd name="T0" fmla="*/ 36 w 36"/>
                <a:gd name="T1" fmla="*/ 40 h 47"/>
                <a:gd name="T2" fmla="*/ 33 w 36"/>
                <a:gd name="T3" fmla="*/ 24 h 47"/>
                <a:gd name="T4" fmla="*/ 27 w 36"/>
                <a:gd name="T5" fmla="*/ 30 h 47"/>
                <a:gd name="T6" fmla="*/ 27 w 36"/>
                <a:gd name="T7" fmla="*/ 22 h 47"/>
                <a:gd name="T8" fmla="*/ 33 w 36"/>
                <a:gd name="T9" fmla="*/ 14 h 47"/>
                <a:gd name="T10" fmla="*/ 28 w 36"/>
                <a:gd name="T11" fmla="*/ 12 h 47"/>
                <a:gd name="T12" fmla="*/ 19 w 36"/>
                <a:gd name="T13" fmla="*/ 12 h 47"/>
                <a:gd name="T14" fmla="*/ 15 w 36"/>
                <a:gd name="T15" fmla="*/ 8 h 47"/>
                <a:gd name="T16" fmla="*/ 9 w 36"/>
                <a:gd name="T17" fmla="*/ 4 h 47"/>
                <a:gd name="T18" fmla="*/ 3 w 36"/>
                <a:gd name="T19" fmla="*/ 4 h 47"/>
                <a:gd name="T20" fmla="*/ 8 w 36"/>
                <a:gd name="T21" fmla="*/ 11 h 47"/>
                <a:gd name="T22" fmla="*/ 4 w 36"/>
                <a:gd name="T23" fmla="*/ 14 h 47"/>
                <a:gd name="T24" fmla="*/ 6 w 36"/>
                <a:gd name="T25" fmla="*/ 26 h 47"/>
                <a:gd name="T26" fmla="*/ 8 w 36"/>
                <a:gd name="T27" fmla="*/ 41 h 47"/>
                <a:gd name="T28" fmla="*/ 14 w 36"/>
                <a:gd name="T29" fmla="*/ 39 h 47"/>
                <a:gd name="T30" fmla="*/ 20 w 36"/>
                <a:gd name="T31" fmla="*/ 36 h 47"/>
                <a:gd name="T32" fmla="*/ 25 w 36"/>
                <a:gd name="T33" fmla="*/ 32 h 47"/>
                <a:gd name="T34" fmla="*/ 29 w 36"/>
                <a:gd name="T35" fmla="*/ 43 h 47"/>
                <a:gd name="T36" fmla="*/ 31 w 36"/>
                <a:gd name="T37" fmla="*/ 47 h 47"/>
                <a:gd name="T38" fmla="*/ 33 w 36"/>
                <a:gd name="T39" fmla="*/ 45 h 47"/>
                <a:gd name="T40" fmla="*/ 36 w 36"/>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47">
                  <a:moveTo>
                    <a:pt x="36" y="40"/>
                  </a:moveTo>
                  <a:cubicBezTo>
                    <a:pt x="34" y="32"/>
                    <a:pt x="34" y="24"/>
                    <a:pt x="33" y="24"/>
                  </a:cubicBezTo>
                  <a:cubicBezTo>
                    <a:pt x="31" y="24"/>
                    <a:pt x="29" y="31"/>
                    <a:pt x="27" y="30"/>
                  </a:cubicBezTo>
                  <a:cubicBezTo>
                    <a:pt x="24" y="30"/>
                    <a:pt x="24" y="22"/>
                    <a:pt x="27" y="22"/>
                  </a:cubicBezTo>
                  <a:cubicBezTo>
                    <a:pt x="30" y="22"/>
                    <a:pt x="33" y="16"/>
                    <a:pt x="33" y="14"/>
                  </a:cubicBezTo>
                  <a:cubicBezTo>
                    <a:pt x="33" y="12"/>
                    <a:pt x="31" y="12"/>
                    <a:pt x="28" y="12"/>
                  </a:cubicBezTo>
                  <a:cubicBezTo>
                    <a:pt x="25" y="12"/>
                    <a:pt x="19" y="12"/>
                    <a:pt x="19" y="12"/>
                  </a:cubicBezTo>
                  <a:cubicBezTo>
                    <a:pt x="19" y="12"/>
                    <a:pt x="15" y="11"/>
                    <a:pt x="15" y="8"/>
                  </a:cubicBezTo>
                  <a:cubicBezTo>
                    <a:pt x="15" y="6"/>
                    <a:pt x="13" y="4"/>
                    <a:pt x="9" y="4"/>
                  </a:cubicBezTo>
                  <a:cubicBezTo>
                    <a:pt x="6" y="4"/>
                    <a:pt x="6" y="0"/>
                    <a:pt x="3" y="4"/>
                  </a:cubicBezTo>
                  <a:cubicBezTo>
                    <a:pt x="0" y="8"/>
                    <a:pt x="9" y="8"/>
                    <a:pt x="8" y="11"/>
                  </a:cubicBezTo>
                  <a:cubicBezTo>
                    <a:pt x="7" y="14"/>
                    <a:pt x="4" y="12"/>
                    <a:pt x="4" y="14"/>
                  </a:cubicBezTo>
                  <a:cubicBezTo>
                    <a:pt x="3" y="16"/>
                    <a:pt x="4" y="23"/>
                    <a:pt x="6" y="26"/>
                  </a:cubicBezTo>
                  <a:cubicBezTo>
                    <a:pt x="7" y="29"/>
                    <a:pt x="8" y="35"/>
                    <a:pt x="8" y="41"/>
                  </a:cubicBezTo>
                  <a:cubicBezTo>
                    <a:pt x="11" y="40"/>
                    <a:pt x="12" y="39"/>
                    <a:pt x="14" y="39"/>
                  </a:cubicBezTo>
                  <a:cubicBezTo>
                    <a:pt x="16" y="39"/>
                    <a:pt x="20" y="39"/>
                    <a:pt x="20" y="36"/>
                  </a:cubicBezTo>
                  <a:cubicBezTo>
                    <a:pt x="20" y="34"/>
                    <a:pt x="23" y="32"/>
                    <a:pt x="25" y="32"/>
                  </a:cubicBezTo>
                  <a:cubicBezTo>
                    <a:pt x="27" y="33"/>
                    <a:pt x="29" y="40"/>
                    <a:pt x="29" y="43"/>
                  </a:cubicBezTo>
                  <a:cubicBezTo>
                    <a:pt x="29" y="44"/>
                    <a:pt x="30" y="46"/>
                    <a:pt x="31" y="47"/>
                  </a:cubicBezTo>
                  <a:cubicBezTo>
                    <a:pt x="32" y="46"/>
                    <a:pt x="33" y="45"/>
                    <a:pt x="33" y="45"/>
                  </a:cubicBezTo>
                  <a:cubicBezTo>
                    <a:pt x="33" y="45"/>
                    <a:pt x="34" y="41"/>
                    <a:pt x="36" y="4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0" name="Freeform 49"/>
            <p:cNvSpPr>
              <a:spLocks/>
            </p:cNvSpPr>
            <p:nvPr/>
          </p:nvSpPr>
          <p:spPr bwMode="auto">
            <a:xfrm>
              <a:off x="10597600" y="5014459"/>
              <a:ext cx="777875" cy="820738"/>
            </a:xfrm>
            <a:custGeom>
              <a:avLst/>
              <a:gdLst>
                <a:gd name="T0" fmla="*/ 158 w 224"/>
                <a:gd name="T1" fmla="*/ 94 h 236"/>
                <a:gd name="T2" fmla="*/ 157 w 224"/>
                <a:gd name="T3" fmla="*/ 84 h 236"/>
                <a:gd name="T4" fmla="*/ 169 w 224"/>
                <a:gd name="T5" fmla="*/ 88 h 236"/>
                <a:gd name="T6" fmla="*/ 182 w 224"/>
                <a:gd name="T7" fmla="*/ 92 h 236"/>
                <a:gd name="T8" fmla="*/ 181 w 224"/>
                <a:gd name="T9" fmla="*/ 102 h 236"/>
                <a:gd name="T10" fmla="*/ 187 w 224"/>
                <a:gd name="T11" fmla="*/ 104 h 236"/>
                <a:gd name="T12" fmla="*/ 191 w 224"/>
                <a:gd name="T13" fmla="*/ 119 h 236"/>
                <a:gd name="T14" fmla="*/ 195 w 224"/>
                <a:gd name="T15" fmla="*/ 102 h 236"/>
                <a:gd name="T16" fmla="*/ 204 w 224"/>
                <a:gd name="T17" fmla="*/ 93 h 236"/>
                <a:gd name="T18" fmla="*/ 212 w 224"/>
                <a:gd name="T19" fmla="*/ 77 h 236"/>
                <a:gd name="T20" fmla="*/ 222 w 224"/>
                <a:gd name="T21" fmla="*/ 74 h 236"/>
                <a:gd name="T22" fmla="*/ 223 w 224"/>
                <a:gd name="T23" fmla="*/ 65 h 236"/>
                <a:gd name="T24" fmla="*/ 215 w 224"/>
                <a:gd name="T25" fmla="*/ 57 h 236"/>
                <a:gd name="T26" fmla="*/ 201 w 224"/>
                <a:gd name="T27" fmla="*/ 58 h 236"/>
                <a:gd name="T28" fmla="*/ 191 w 224"/>
                <a:gd name="T29" fmla="*/ 65 h 236"/>
                <a:gd name="T30" fmla="*/ 183 w 224"/>
                <a:gd name="T31" fmla="*/ 70 h 236"/>
                <a:gd name="T32" fmla="*/ 176 w 224"/>
                <a:gd name="T33" fmla="*/ 78 h 236"/>
                <a:gd name="T34" fmla="*/ 163 w 224"/>
                <a:gd name="T35" fmla="*/ 76 h 236"/>
                <a:gd name="T36" fmla="*/ 158 w 224"/>
                <a:gd name="T37" fmla="*/ 67 h 236"/>
                <a:gd name="T38" fmla="*/ 155 w 224"/>
                <a:gd name="T39" fmla="*/ 79 h 236"/>
                <a:gd name="T40" fmla="*/ 130 w 224"/>
                <a:gd name="T41" fmla="*/ 76 h 236"/>
                <a:gd name="T42" fmla="*/ 118 w 224"/>
                <a:gd name="T43" fmla="*/ 73 h 236"/>
                <a:gd name="T44" fmla="*/ 106 w 224"/>
                <a:gd name="T45" fmla="*/ 66 h 236"/>
                <a:gd name="T46" fmla="*/ 95 w 224"/>
                <a:gd name="T47" fmla="*/ 60 h 236"/>
                <a:gd name="T48" fmla="*/ 100 w 224"/>
                <a:gd name="T49" fmla="*/ 48 h 236"/>
                <a:gd name="T50" fmla="*/ 92 w 224"/>
                <a:gd name="T51" fmla="*/ 41 h 236"/>
                <a:gd name="T52" fmla="*/ 82 w 224"/>
                <a:gd name="T53" fmla="*/ 30 h 236"/>
                <a:gd name="T54" fmla="*/ 89 w 224"/>
                <a:gd name="T55" fmla="*/ 23 h 236"/>
                <a:gd name="T56" fmla="*/ 84 w 224"/>
                <a:gd name="T57" fmla="*/ 9 h 236"/>
                <a:gd name="T58" fmla="*/ 76 w 224"/>
                <a:gd name="T59" fmla="*/ 0 h 236"/>
                <a:gd name="T60" fmla="*/ 70 w 224"/>
                <a:gd name="T61" fmla="*/ 6 h 236"/>
                <a:gd name="T62" fmla="*/ 50 w 224"/>
                <a:gd name="T63" fmla="*/ 7 h 236"/>
                <a:gd name="T64" fmla="*/ 47 w 224"/>
                <a:gd name="T65" fmla="*/ 19 h 236"/>
                <a:gd name="T66" fmla="*/ 56 w 224"/>
                <a:gd name="T67" fmla="*/ 30 h 236"/>
                <a:gd name="T68" fmla="*/ 50 w 224"/>
                <a:gd name="T69" fmla="*/ 42 h 236"/>
                <a:gd name="T70" fmla="*/ 41 w 224"/>
                <a:gd name="T71" fmla="*/ 50 h 236"/>
                <a:gd name="T72" fmla="*/ 32 w 224"/>
                <a:gd name="T73" fmla="*/ 63 h 236"/>
                <a:gd name="T74" fmla="*/ 22 w 224"/>
                <a:gd name="T75" fmla="*/ 69 h 236"/>
                <a:gd name="T76" fmla="*/ 10 w 224"/>
                <a:gd name="T77" fmla="*/ 76 h 236"/>
                <a:gd name="T78" fmla="*/ 18 w 224"/>
                <a:gd name="T79" fmla="*/ 90 h 236"/>
                <a:gd name="T80" fmla="*/ 15 w 224"/>
                <a:gd name="T81" fmla="*/ 99 h 236"/>
                <a:gd name="T82" fmla="*/ 0 w 224"/>
                <a:gd name="T83" fmla="*/ 104 h 236"/>
                <a:gd name="T84" fmla="*/ 7 w 224"/>
                <a:gd name="T85" fmla="*/ 112 h 236"/>
                <a:gd name="T86" fmla="*/ 5 w 224"/>
                <a:gd name="T87" fmla="*/ 116 h 236"/>
                <a:gd name="T88" fmla="*/ 30 w 224"/>
                <a:gd name="T89" fmla="*/ 122 h 236"/>
                <a:gd name="T90" fmla="*/ 35 w 224"/>
                <a:gd name="T91" fmla="*/ 126 h 236"/>
                <a:gd name="T92" fmla="*/ 36 w 224"/>
                <a:gd name="T93" fmla="*/ 147 h 236"/>
                <a:gd name="T94" fmla="*/ 47 w 224"/>
                <a:gd name="T95" fmla="*/ 183 h 236"/>
                <a:gd name="T96" fmla="*/ 63 w 224"/>
                <a:gd name="T97" fmla="*/ 220 h 236"/>
                <a:gd name="T98" fmla="*/ 78 w 224"/>
                <a:gd name="T99" fmla="*/ 230 h 236"/>
                <a:gd name="T100" fmla="*/ 89 w 224"/>
                <a:gd name="T101" fmla="*/ 217 h 236"/>
                <a:gd name="T102" fmla="*/ 93 w 224"/>
                <a:gd name="T103" fmla="*/ 201 h 236"/>
                <a:gd name="T104" fmla="*/ 95 w 224"/>
                <a:gd name="T105" fmla="*/ 178 h 236"/>
                <a:gd name="T106" fmla="*/ 106 w 224"/>
                <a:gd name="T107" fmla="*/ 165 h 236"/>
                <a:gd name="T108" fmla="*/ 131 w 224"/>
                <a:gd name="T109" fmla="*/ 143 h 236"/>
                <a:gd name="T110" fmla="*/ 146 w 224"/>
                <a:gd name="T111" fmla="*/ 126 h 236"/>
                <a:gd name="T112" fmla="*/ 162 w 224"/>
                <a:gd name="T113" fmla="*/ 121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236">
                  <a:moveTo>
                    <a:pt x="160" y="106"/>
                  </a:moveTo>
                  <a:cubicBezTo>
                    <a:pt x="158" y="103"/>
                    <a:pt x="157" y="96"/>
                    <a:pt x="158" y="94"/>
                  </a:cubicBezTo>
                  <a:cubicBezTo>
                    <a:pt x="158" y="92"/>
                    <a:pt x="161" y="94"/>
                    <a:pt x="162" y="91"/>
                  </a:cubicBezTo>
                  <a:cubicBezTo>
                    <a:pt x="163" y="88"/>
                    <a:pt x="154" y="88"/>
                    <a:pt x="157" y="84"/>
                  </a:cubicBezTo>
                  <a:cubicBezTo>
                    <a:pt x="160" y="80"/>
                    <a:pt x="160" y="84"/>
                    <a:pt x="163" y="84"/>
                  </a:cubicBezTo>
                  <a:cubicBezTo>
                    <a:pt x="167" y="84"/>
                    <a:pt x="169" y="86"/>
                    <a:pt x="169" y="88"/>
                  </a:cubicBezTo>
                  <a:cubicBezTo>
                    <a:pt x="169" y="91"/>
                    <a:pt x="173" y="92"/>
                    <a:pt x="173" y="92"/>
                  </a:cubicBezTo>
                  <a:cubicBezTo>
                    <a:pt x="173" y="92"/>
                    <a:pt x="179" y="92"/>
                    <a:pt x="182" y="92"/>
                  </a:cubicBezTo>
                  <a:cubicBezTo>
                    <a:pt x="185" y="92"/>
                    <a:pt x="187" y="92"/>
                    <a:pt x="187" y="94"/>
                  </a:cubicBezTo>
                  <a:cubicBezTo>
                    <a:pt x="187" y="96"/>
                    <a:pt x="184" y="102"/>
                    <a:pt x="181" y="102"/>
                  </a:cubicBezTo>
                  <a:cubicBezTo>
                    <a:pt x="178" y="102"/>
                    <a:pt x="178" y="110"/>
                    <a:pt x="181" y="110"/>
                  </a:cubicBezTo>
                  <a:cubicBezTo>
                    <a:pt x="183" y="111"/>
                    <a:pt x="185" y="104"/>
                    <a:pt x="187" y="104"/>
                  </a:cubicBezTo>
                  <a:cubicBezTo>
                    <a:pt x="188" y="104"/>
                    <a:pt x="188" y="112"/>
                    <a:pt x="190" y="120"/>
                  </a:cubicBezTo>
                  <a:cubicBezTo>
                    <a:pt x="190" y="119"/>
                    <a:pt x="191" y="119"/>
                    <a:pt x="191" y="119"/>
                  </a:cubicBezTo>
                  <a:cubicBezTo>
                    <a:pt x="193" y="119"/>
                    <a:pt x="192" y="112"/>
                    <a:pt x="193" y="110"/>
                  </a:cubicBezTo>
                  <a:cubicBezTo>
                    <a:pt x="194" y="108"/>
                    <a:pt x="194" y="102"/>
                    <a:pt x="195" y="102"/>
                  </a:cubicBezTo>
                  <a:cubicBezTo>
                    <a:pt x="196" y="102"/>
                    <a:pt x="201" y="104"/>
                    <a:pt x="201" y="103"/>
                  </a:cubicBezTo>
                  <a:cubicBezTo>
                    <a:pt x="201" y="101"/>
                    <a:pt x="205" y="96"/>
                    <a:pt x="204" y="93"/>
                  </a:cubicBezTo>
                  <a:cubicBezTo>
                    <a:pt x="203" y="90"/>
                    <a:pt x="206" y="87"/>
                    <a:pt x="206" y="83"/>
                  </a:cubicBezTo>
                  <a:cubicBezTo>
                    <a:pt x="206" y="80"/>
                    <a:pt x="209" y="79"/>
                    <a:pt x="212" y="77"/>
                  </a:cubicBezTo>
                  <a:cubicBezTo>
                    <a:pt x="214" y="75"/>
                    <a:pt x="218" y="72"/>
                    <a:pt x="218" y="74"/>
                  </a:cubicBezTo>
                  <a:cubicBezTo>
                    <a:pt x="219" y="75"/>
                    <a:pt x="224" y="77"/>
                    <a:pt x="222" y="74"/>
                  </a:cubicBezTo>
                  <a:cubicBezTo>
                    <a:pt x="220" y="71"/>
                    <a:pt x="220" y="69"/>
                    <a:pt x="221" y="68"/>
                  </a:cubicBezTo>
                  <a:cubicBezTo>
                    <a:pt x="222" y="68"/>
                    <a:pt x="223" y="65"/>
                    <a:pt x="223" y="65"/>
                  </a:cubicBezTo>
                  <a:cubicBezTo>
                    <a:pt x="223" y="65"/>
                    <a:pt x="219" y="64"/>
                    <a:pt x="218" y="62"/>
                  </a:cubicBezTo>
                  <a:cubicBezTo>
                    <a:pt x="218" y="60"/>
                    <a:pt x="215" y="58"/>
                    <a:pt x="215" y="57"/>
                  </a:cubicBezTo>
                  <a:cubicBezTo>
                    <a:pt x="215" y="55"/>
                    <a:pt x="213" y="56"/>
                    <a:pt x="211" y="57"/>
                  </a:cubicBezTo>
                  <a:cubicBezTo>
                    <a:pt x="209" y="59"/>
                    <a:pt x="206" y="55"/>
                    <a:pt x="201" y="58"/>
                  </a:cubicBezTo>
                  <a:cubicBezTo>
                    <a:pt x="197" y="60"/>
                    <a:pt x="196" y="62"/>
                    <a:pt x="194" y="62"/>
                  </a:cubicBezTo>
                  <a:cubicBezTo>
                    <a:pt x="193" y="62"/>
                    <a:pt x="193" y="64"/>
                    <a:pt x="191" y="65"/>
                  </a:cubicBezTo>
                  <a:cubicBezTo>
                    <a:pt x="190" y="67"/>
                    <a:pt x="188" y="69"/>
                    <a:pt x="187" y="69"/>
                  </a:cubicBezTo>
                  <a:cubicBezTo>
                    <a:pt x="186" y="69"/>
                    <a:pt x="183" y="70"/>
                    <a:pt x="183" y="70"/>
                  </a:cubicBezTo>
                  <a:cubicBezTo>
                    <a:pt x="183" y="70"/>
                    <a:pt x="186" y="75"/>
                    <a:pt x="184" y="77"/>
                  </a:cubicBezTo>
                  <a:cubicBezTo>
                    <a:pt x="183" y="80"/>
                    <a:pt x="180" y="77"/>
                    <a:pt x="176" y="78"/>
                  </a:cubicBezTo>
                  <a:cubicBezTo>
                    <a:pt x="173" y="79"/>
                    <a:pt x="171" y="77"/>
                    <a:pt x="169" y="78"/>
                  </a:cubicBezTo>
                  <a:cubicBezTo>
                    <a:pt x="166" y="78"/>
                    <a:pt x="165" y="76"/>
                    <a:pt x="163" y="76"/>
                  </a:cubicBezTo>
                  <a:cubicBezTo>
                    <a:pt x="162" y="77"/>
                    <a:pt x="160" y="74"/>
                    <a:pt x="161" y="71"/>
                  </a:cubicBezTo>
                  <a:cubicBezTo>
                    <a:pt x="161" y="68"/>
                    <a:pt x="160" y="65"/>
                    <a:pt x="158" y="67"/>
                  </a:cubicBezTo>
                  <a:cubicBezTo>
                    <a:pt x="157" y="69"/>
                    <a:pt x="155" y="68"/>
                    <a:pt x="155" y="71"/>
                  </a:cubicBezTo>
                  <a:cubicBezTo>
                    <a:pt x="155" y="74"/>
                    <a:pt x="157" y="77"/>
                    <a:pt x="155" y="79"/>
                  </a:cubicBezTo>
                  <a:cubicBezTo>
                    <a:pt x="153" y="81"/>
                    <a:pt x="143" y="82"/>
                    <a:pt x="141" y="80"/>
                  </a:cubicBezTo>
                  <a:cubicBezTo>
                    <a:pt x="139" y="79"/>
                    <a:pt x="131" y="78"/>
                    <a:pt x="130" y="76"/>
                  </a:cubicBezTo>
                  <a:cubicBezTo>
                    <a:pt x="130" y="75"/>
                    <a:pt x="127" y="72"/>
                    <a:pt x="126" y="72"/>
                  </a:cubicBezTo>
                  <a:cubicBezTo>
                    <a:pt x="124" y="72"/>
                    <a:pt x="119" y="74"/>
                    <a:pt x="118" y="73"/>
                  </a:cubicBezTo>
                  <a:cubicBezTo>
                    <a:pt x="117" y="72"/>
                    <a:pt x="114" y="69"/>
                    <a:pt x="112" y="69"/>
                  </a:cubicBezTo>
                  <a:cubicBezTo>
                    <a:pt x="109" y="69"/>
                    <a:pt x="106" y="67"/>
                    <a:pt x="106" y="66"/>
                  </a:cubicBezTo>
                  <a:cubicBezTo>
                    <a:pt x="105" y="65"/>
                    <a:pt x="100" y="64"/>
                    <a:pt x="99" y="63"/>
                  </a:cubicBezTo>
                  <a:cubicBezTo>
                    <a:pt x="98" y="61"/>
                    <a:pt x="95" y="61"/>
                    <a:pt x="95" y="60"/>
                  </a:cubicBezTo>
                  <a:cubicBezTo>
                    <a:pt x="95" y="58"/>
                    <a:pt x="96" y="55"/>
                    <a:pt x="96" y="54"/>
                  </a:cubicBezTo>
                  <a:cubicBezTo>
                    <a:pt x="96" y="52"/>
                    <a:pt x="100" y="50"/>
                    <a:pt x="100" y="48"/>
                  </a:cubicBezTo>
                  <a:cubicBezTo>
                    <a:pt x="100" y="47"/>
                    <a:pt x="97" y="45"/>
                    <a:pt x="97" y="45"/>
                  </a:cubicBezTo>
                  <a:cubicBezTo>
                    <a:pt x="97" y="45"/>
                    <a:pt x="94" y="41"/>
                    <a:pt x="92" y="41"/>
                  </a:cubicBezTo>
                  <a:cubicBezTo>
                    <a:pt x="89" y="41"/>
                    <a:pt x="87" y="36"/>
                    <a:pt x="85" y="36"/>
                  </a:cubicBezTo>
                  <a:cubicBezTo>
                    <a:pt x="83" y="36"/>
                    <a:pt x="84" y="31"/>
                    <a:pt x="82" y="30"/>
                  </a:cubicBezTo>
                  <a:cubicBezTo>
                    <a:pt x="81" y="28"/>
                    <a:pt x="82" y="24"/>
                    <a:pt x="84" y="26"/>
                  </a:cubicBezTo>
                  <a:cubicBezTo>
                    <a:pt x="86" y="28"/>
                    <a:pt x="91" y="26"/>
                    <a:pt x="89" y="23"/>
                  </a:cubicBezTo>
                  <a:cubicBezTo>
                    <a:pt x="87" y="21"/>
                    <a:pt x="85" y="18"/>
                    <a:pt x="85" y="16"/>
                  </a:cubicBezTo>
                  <a:cubicBezTo>
                    <a:pt x="85" y="15"/>
                    <a:pt x="86" y="10"/>
                    <a:pt x="84" y="9"/>
                  </a:cubicBezTo>
                  <a:cubicBezTo>
                    <a:pt x="82" y="8"/>
                    <a:pt x="80" y="6"/>
                    <a:pt x="79" y="3"/>
                  </a:cubicBezTo>
                  <a:cubicBezTo>
                    <a:pt x="79" y="1"/>
                    <a:pt x="76" y="0"/>
                    <a:pt x="76" y="0"/>
                  </a:cubicBezTo>
                  <a:cubicBezTo>
                    <a:pt x="73" y="0"/>
                    <a:pt x="73" y="0"/>
                    <a:pt x="73" y="0"/>
                  </a:cubicBezTo>
                  <a:cubicBezTo>
                    <a:pt x="73" y="0"/>
                    <a:pt x="71" y="5"/>
                    <a:pt x="70" y="6"/>
                  </a:cubicBezTo>
                  <a:cubicBezTo>
                    <a:pt x="69" y="6"/>
                    <a:pt x="64" y="7"/>
                    <a:pt x="62" y="9"/>
                  </a:cubicBezTo>
                  <a:cubicBezTo>
                    <a:pt x="60" y="10"/>
                    <a:pt x="53" y="7"/>
                    <a:pt x="50" y="7"/>
                  </a:cubicBezTo>
                  <a:cubicBezTo>
                    <a:pt x="46" y="7"/>
                    <a:pt x="44" y="10"/>
                    <a:pt x="46" y="11"/>
                  </a:cubicBezTo>
                  <a:cubicBezTo>
                    <a:pt x="47" y="12"/>
                    <a:pt x="47" y="19"/>
                    <a:pt x="47" y="19"/>
                  </a:cubicBezTo>
                  <a:cubicBezTo>
                    <a:pt x="47" y="19"/>
                    <a:pt x="49" y="27"/>
                    <a:pt x="52" y="26"/>
                  </a:cubicBezTo>
                  <a:cubicBezTo>
                    <a:pt x="55" y="26"/>
                    <a:pt x="58" y="29"/>
                    <a:pt x="56" y="30"/>
                  </a:cubicBezTo>
                  <a:cubicBezTo>
                    <a:pt x="53" y="30"/>
                    <a:pt x="52" y="33"/>
                    <a:pt x="52" y="36"/>
                  </a:cubicBezTo>
                  <a:cubicBezTo>
                    <a:pt x="51" y="38"/>
                    <a:pt x="52" y="41"/>
                    <a:pt x="50" y="42"/>
                  </a:cubicBezTo>
                  <a:cubicBezTo>
                    <a:pt x="48" y="42"/>
                    <a:pt x="46" y="43"/>
                    <a:pt x="46" y="46"/>
                  </a:cubicBezTo>
                  <a:cubicBezTo>
                    <a:pt x="46" y="50"/>
                    <a:pt x="42" y="49"/>
                    <a:pt x="41" y="50"/>
                  </a:cubicBezTo>
                  <a:cubicBezTo>
                    <a:pt x="41" y="51"/>
                    <a:pt x="39" y="58"/>
                    <a:pt x="38" y="59"/>
                  </a:cubicBezTo>
                  <a:cubicBezTo>
                    <a:pt x="37" y="60"/>
                    <a:pt x="32" y="60"/>
                    <a:pt x="32" y="63"/>
                  </a:cubicBezTo>
                  <a:cubicBezTo>
                    <a:pt x="31" y="66"/>
                    <a:pt x="29" y="69"/>
                    <a:pt x="27" y="69"/>
                  </a:cubicBezTo>
                  <a:cubicBezTo>
                    <a:pt x="26" y="68"/>
                    <a:pt x="23" y="67"/>
                    <a:pt x="22" y="69"/>
                  </a:cubicBezTo>
                  <a:cubicBezTo>
                    <a:pt x="21" y="71"/>
                    <a:pt x="17" y="68"/>
                    <a:pt x="16" y="68"/>
                  </a:cubicBezTo>
                  <a:cubicBezTo>
                    <a:pt x="15" y="69"/>
                    <a:pt x="10" y="74"/>
                    <a:pt x="10" y="76"/>
                  </a:cubicBezTo>
                  <a:cubicBezTo>
                    <a:pt x="10" y="79"/>
                    <a:pt x="15" y="79"/>
                    <a:pt x="15" y="82"/>
                  </a:cubicBezTo>
                  <a:cubicBezTo>
                    <a:pt x="14" y="85"/>
                    <a:pt x="17" y="88"/>
                    <a:pt x="18" y="90"/>
                  </a:cubicBezTo>
                  <a:cubicBezTo>
                    <a:pt x="20" y="92"/>
                    <a:pt x="22" y="95"/>
                    <a:pt x="21" y="97"/>
                  </a:cubicBezTo>
                  <a:cubicBezTo>
                    <a:pt x="20" y="99"/>
                    <a:pt x="18" y="100"/>
                    <a:pt x="15" y="99"/>
                  </a:cubicBezTo>
                  <a:cubicBezTo>
                    <a:pt x="12" y="98"/>
                    <a:pt x="12" y="100"/>
                    <a:pt x="7" y="99"/>
                  </a:cubicBezTo>
                  <a:cubicBezTo>
                    <a:pt x="2" y="98"/>
                    <a:pt x="2" y="102"/>
                    <a:pt x="0" y="104"/>
                  </a:cubicBezTo>
                  <a:cubicBezTo>
                    <a:pt x="0" y="104"/>
                    <a:pt x="0" y="105"/>
                    <a:pt x="0" y="105"/>
                  </a:cubicBezTo>
                  <a:cubicBezTo>
                    <a:pt x="2" y="107"/>
                    <a:pt x="3" y="110"/>
                    <a:pt x="7" y="112"/>
                  </a:cubicBezTo>
                  <a:cubicBezTo>
                    <a:pt x="12" y="114"/>
                    <a:pt x="16" y="109"/>
                    <a:pt x="16" y="112"/>
                  </a:cubicBezTo>
                  <a:cubicBezTo>
                    <a:pt x="16" y="116"/>
                    <a:pt x="5" y="115"/>
                    <a:pt x="5" y="116"/>
                  </a:cubicBezTo>
                  <a:cubicBezTo>
                    <a:pt x="4" y="117"/>
                    <a:pt x="16" y="131"/>
                    <a:pt x="22" y="130"/>
                  </a:cubicBezTo>
                  <a:cubicBezTo>
                    <a:pt x="28" y="129"/>
                    <a:pt x="32" y="123"/>
                    <a:pt x="30" y="122"/>
                  </a:cubicBezTo>
                  <a:cubicBezTo>
                    <a:pt x="29" y="121"/>
                    <a:pt x="31" y="117"/>
                    <a:pt x="33" y="117"/>
                  </a:cubicBezTo>
                  <a:cubicBezTo>
                    <a:pt x="34" y="118"/>
                    <a:pt x="33" y="124"/>
                    <a:pt x="35" y="126"/>
                  </a:cubicBezTo>
                  <a:cubicBezTo>
                    <a:pt x="36" y="127"/>
                    <a:pt x="36" y="130"/>
                    <a:pt x="35" y="133"/>
                  </a:cubicBezTo>
                  <a:cubicBezTo>
                    <a:pt x="34" y="136"/>
                    <a:pt x="36" y="143"/>
                    <a:pt x="36" y="147"/>
                  </a:cubicBezTo>
                  <a:cubicBezTo>
                    <a:pt x="37" y="150"/>
                    <a:pt x="39" y="156"/>
                    <a:pt x="40" y="161"/>
                  </a:cubicBezTo>
                  <a:cubicBezTo>
                    <a:pt x="41" y="167"/>
                    <a:pt x="44" y="177"/>
                    <a:pt x="47" y="183"/>
                  </a:cubicBezTo>
                  <a:cubicBezTo>
                    <a:pt x="51" y="189"/>
                    <a:pt x="53" y="201"/>
                    <a:pt x="55" y="204"/>
                  </a:cubicBezTo>
                  <a:cubicBezTo>
                    <a:pt x="57" y="206"/>
                    <a:pt x="63" y="215"/>
                    <a:pt x="63" y="220"/>
                  </a:cubicBezTo>
                  <a:cubicBezTo>
                    <a:pt x="63" y="226"/>
                    <a:pt x="69" y="233"/>
                    <a:pt x="71" y="235"/>
                  </a:cubicBezTo>
                  <a:cubicBezTo>
                    <a:pt x="73" y="236"/>
                    <a:pt x="77" y="233"/>
                    <a:pt x="78" y="230"/>
                  </a:cubicBezTo>
                  <a:cubicBezTo>
                    <a:pt x="79" y="226"/>
                    <a:pt x="85" y="225"/>
                    <a:pt x="86" y="222"/>
                  </a:cubicBezTo>
                  <a:cubicBezTo>
                    <a:pt x="86" y="219"/>
                    <a:pt x="87" y="217"/>
                    <a:pt x="89" y="217"/>
                  </a:cubicBezTo>
                  <a:cubicBezTo>
                    <a:pt x="91" y="216"/>
                    <a:pt x="91" y="214"/>
                    <a:pt x="91" y="211"/>
                  </a:cubicBezTo>
                  <a:cubicBezTo>
                    <a:pt x="91" y="208"/>
                    <a:pt x="91" y="204"/>
                    <a:pt x="93" y="201"/>
                  </a:cubicBezTo>
                  <a:cubicBezTo>
                    <a:pt x="95" y="198"/>
                    <a:pt x="96" y="191"/>
                    <a:pt x="95" y="188"/>
                  </a:cubicBezTo>
                  <a:cubicBezTo>
                    <a:pt x="93" y="185"/>
                    <a:pt x="94" y="181"/>
                    <a:pt x="95" y="178"/>
                  </a:cubicBezTo>
                  <a:cubicBezTo>
                    <a:pt x="96" y="175"/>
                    <a:pt x="96" y="171"/>
                    <a:pt x="98" y="171"/>
                  </a:cubicBezTo>
                  <a:cubicBezTo>
                    <a:pt x="100" y="171"/>
                    <a:pt x="104" y="169"/>
                    <a:pt x="106" y="165"/>
                  </a:cubicBezTo>
                  <a:cubicBezTo>
                    <a:pt x="108" y="162"/>
                    <a:pt x="116" y="158"/>
                    <a:pt x="118" y="156"/>
                  </a:cubicBezTo>
                  <a:cubicBezTo>
                    <a:pt x="121" y="154"/>
                    <a:pt x="129" y="147"/>
                    <a:pt x="131" y="143"/>
                  </a:cubicBezTo>
                  <a:cubicBezTo>
                    <a:pt x="134" y="139"/>
                    <a:pt x="140" y="137"/>
                    <a:pt x="143" y="134"/>
                  </a:cubicBezTo>
                  <a:cubicBezTo>
                    <a:pt x="147" y="131"/>
                    <a:pt x="145" y="129"/>
                    <a:pt x="146" y="126"/>
                  </a:cubicBezTo>
                  <a:cubicBezTo>
                    <a:pt x="147" y="122"/>
                    <a:pt x="157" y="121"/>
                    <a:pt x="160" y="121"/>
                  </a:cubicBezTo>
                  <a:cubicBezTo>
                    <a:pt x="161" y="121"/>
                    <a:pt x="162" y="121"/>
                    <a:pt x="162" y="121"/>
                  </a:cubicBezTo>
                  <a:cubicBezTo>
                    <a:pt x="162" y="115"/>
                    <a:pt x="161" y="109"/>
                    <a:pt x="160" y="10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1" name="Freeform 50"/>
            <p:cNvSpPr>
              <a:spLocks/>
            </p:cNvSpPr>
            <p:nvPr/>
          </p:nvSpPr>
          <p:spPr bwMode="auto">
            <a:xfrm>
              <a:off x="11132588" y="4441371"/>
              <a:ext cx="877888" cy="376238"/>
            </a:xfrm>
            <a:custGeom>
              <a:avLst/>
              <a:gdLst>
                <a:gd name="T0" fmla="*/ 235 w 253"/>
                <a:gd name="T1" fmla="*/ 46 h 108"/>
                <a:gd name="T2" fmla="*/ 219 w 253"/>
                <a:gd name="T3" fmla="*/ 45 h 108"/>
                <a:gd name="T4" fmla="*/ 220 w 253"/>
                <a:gd name="T5" fmla="*/ 36 h 108"/>
                <a:gd name="T6" fmla="*/ 221 w 253"/>
                <a:gd name="T7" fmla="*/ 23 h 108"/>
                <a:gd name="T8" fmla="*/ 204 w 253"/>
                <a:gd name="T9" fmla="*/ 21 h 108"/>
                <a:gd name="T10" fmla="*/ 191 w 253"/>
                <a:gd name="T11" fmla="*/ 28 h 108"/>
                <a:gd name="T12" fmla="*/ 170 w 253"/>
                <a:gd name="T13" fmla="*/ 30 h 108"/>
                <a:gd name="T14" fmla="*/ 155 w 253"/>
                <a:gd name="T15" fmla="*/ 24 h 108"/>
                <a:gd name="T16" fmla="*/ 143 w 253"/>
                <a:gd name="T17" fmla="*/ 19 h 108"/>
                <a:gd name="T18" fmla="*/ 128 w 253"/>
                <a:gd name="T19" fmla="*/ 18 h 108"/>
                <a:gd name="T20" fmla="*/ 115 w 253"/>
                <a:gd name="T21" fmla="*/ 19 h 108"/>
                <a:gd name="T22" fmla="*/ 109 w 253"/>
                <a:gd name="T23" fmla="*/ 8 h 108"/>
                <a:gd name="T24" fmla="*/ 95 w 253"/>
                <a:gd name="T25" fmla="*/ 4 h 108"/>
                <a:gd name="T26" fmla="*/ 84 w 253"/>
                <a:gd name="T27" fmla="*/ 0 h 108"/>
                <a:gd name="T28" fmla="*/ 77 w 253"/>
                <a:gd name="T29" fmla="*/ 6 h 108"/>
                <a:gd name="T30" fmla="*/ 77 w 253"/>
                <a:gd name="T31" fmla="*/ 16 h 108"/>
                <a:gd name="T32" fmla="*/ 70 w 253"/>
                <a:gd name="T33" fmla="*/ 24 h 108"/>
                <a:gd name="T34" fmla="*/ 58 w 253"/>
                <a:gd name="T35" fmla="*/ 23 h 108"/>
                <a:gd name="T36" fmla="*/ 48 w 253"/>
                <a:gd name="T37" fmla="*/ 16 h 108"/>
                <a:gd name="T38" fmla="*/ 31 w 253"/>
                <a:gd name="T39" fmla="*/ 15 h 108"/>
                <a:gd name="T40" fmla="*/ 21 w 253"/>
                <a:gd name="T41" fmla="*/ 21 h 108"/>
                <a:gd name="T42" fmla="*/ 7 w 253"/>
                <a:gd name="T43" fmla="*/ 28 h 108"/>
                <a:gd name="T44" fmla="*/ 0 w 253"/>
                <a:gd name="T45" fmla="*/ 31 h 108"/>
                <a:gd name="T46" fmla="*/ 6 w 253"/>
                <a:gd name="T47" fmla="*/ 39 h 108"/>
                <a:gd name="T48" fmla="*/ 20 w 253"/>
                <a:gd name="T49" fmla="*/ 48 h 108"/>
                <a:gd name="T50" fmla="*/ 24 w 253"/>
                <a:gd name="T51" fmla="*/ 63 h 108"/>
                <a:gd name="T52" fmla="*/ 41 w 253"/>
                <a:gd name="T53" fmla="*/ 74 h 108"/>
                <a:gd name="T54" fmla="*/ 52 w 253"/>
                <a:gd name="T55" fmla="*/ 81 h 108"/>
                <a:gd name="T56" fmla="*/ 63 w 253"/>
                <a:gd name="T57" fmla="*/ 96 h 108"/>
                <a:gd name="T58" fmla="*/ 92 w 253"/>
                <a:gd name="T59" fmla="*/ 97 h 108"/>
                <a:gd name="T60" fmla="*/ 115 w 253"/>
                <a:gd name="T61" fmla="*/ 103 h 108"/>
                <a:gd name="T62" fmla="*/ 130 w 253"/>
                <a:gd name="T63" fmla="*/ 108 h 108"/>
                <a:gd name="T64" fmla="*/ 162 w 253"/>
                <a:gd name="T65" fmla="*/ 100 h 108"/>
                <a:gd name="T66" fmla="*/ 186 w 253"/>
                <a:gd name="T67" fmla="*/ 86 h 108"/>
                <a:gd name="T68" fmla="*/ 192 w 253"/>
                <a:gd name="T69" fmla="*/ 75 h 108"/>
                <a:gd name="T70" fmla="*/ 217 w 253"/>
                <a:gd name="T71" fmla="*/ 70 h 108"/>
                <a:gd name="T72" fmla="*/ 234 w 253"/>
                <a:gd name="T73" fmla="*/ 59 h 108"/>
                <a:gd name="T74" fmla="*/ 253 w 253"/>
                <a:gd name="T75" fmla="*/ 5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3" h="108">
                  <a:moveTo>
                    <a:pt x="242" y="45"/>
                  </a:moveTo>
                  <a:cubicBezTo>
                    <a:pt x="240" y="42"/>
                    <a:pt x="236" y="44"/>
                    <a:pt x="235" y="46"/>
                  </a:cubicBezTo>
                  <a:cubicBezTo>
                    <a:pt x="234" y="49"/>
                    <a:pt x="232" y="45"/>
                    <a:pt x="227" y="45"/>
                  </a:cubicBezTo>
                  <a:cubicBezTo>
                    <a:pt x="222" y="45"/>
                    <a:pt x="222" y="48"/>
                    <a:pt x="219" y="45"/>
                  </a:cubicBezTo>
                  <a:cubicBezTo>
                    <a:pt x="215" y="42"/>
                    <a:pt x="220" y="40"/>
                    <a:pt x="220" y="40"/>
                  </a:cubicBezTo>
                  <a:cubicBezTo>
                    <a:pt x="220" y="36"/>
                    <a:pt x="220" y="36"/>
                    <a:pt x="220" y="36"/>
                  </a:cubicBezTo>
                  <a:cubicBezTo>
                    <a:pt x="227" y="23"/>
                    <a:pt x="227" y="23"/>
                    <a:pt x="227" y="23"/>
                  </a:cubicBezTo>
                  <a:cubicBezTo>
                    <a:pt x="225" y="23"/>
                    <a:pt x="222" y="22"/>
                    <a:pt x="221" y="23"/>
                  </a:cubicBezTo>
                  <a:cubicBezTo>
                    <a:pt x="219" y="24"/>
                    <a:pt x="214" y="23"/>
                    <a:pt x="214" y="21"/>
                  </a:cubicBezTo>
                  <a:cubicBezTo>
                    <a:pt x="213" y="20"/>
                    <a:pt x="206" y="20"/>
                    <a:pt x="204" y="21"/>
                  </a:cubicBezTo>
                  <a:cubicBezTo>
                    <a:pt x="202" y="22"/>
                    <a:pt x="198" y="24"/>
                    <a:pt x="197" y="25"/>
                  </a:cubicBezTo>
                  <a:cubicBezTo>
                    <a:pt x="197" y="27"/>
                    <a:pt x="193" y="26"/>
                    <a:pt x="191" y="28"/>
                  </a:cubicBezTo>
                  <a:cubicBezTo>
                    <a:pt x="189" y="29"/>
                    <a:pt x="181" y="29"/>
                    <a:pt x="181" y="30"/>
                  </a:cubicBezTo>
                  <a:cubicBezTo>
                    <a:pt x="180" y="31"/>
                    <a:pt x="171" y="31"/>
                    <a:pt x="170" y="30"/>
                  </a:cubicBezTo>
                  <a:cubicBezTo>
                    <a:pt x="168" y="29"/>
                    <a:pt x="161" y="30"/>
                    <a:pt x="160" y="28"/>
                  </a:cubicBezTo>
                  <a:cubicBezTo>
                    <a:pt x="159" y="26"/>
                    <a:pt x="155" y="26"/>
                    <a:pt x="155" y="24"/>
                  </a:cubicBezTo>
                  <a:cubicBezTo>
                    <a:pt x="155" y="22"/>
                    <a:pt x="149" y="22"/>
                    <a:pt x="149" y="21"/>
                  </a:cubicBezTo>
                  <a:cubicBezTo>
                    <a:pt x="148" y="19"/>
                    <a:pt x="143" y="19"/>
                    <a:pt x="143" y="19"/>
                  </a:cubicBezTo>
                  <a:cubicBezTo>
                    <a:pt x="142" y="20"/>
                    <a:pt x="137" y="18"/>
                    <a:pt x="135" y="17"/>
                  </a:cubicBezTo>
                  <a:cubicBezTo>
                    <a:pt x="134" y="17"/>
                    <a:pt x="129" y="18"/>
                    <a:pt x="128" y="18"/>
                  </a:cubicBezTo>
                  <a:cubicBezTo>
                    <a:pt x="126" y="18"/>
                    <a:pt x="124" y="21"/>
                    <a:pt x="122" y="21"/>
                  </a:cubicBezTo>
                  <a:cubicBezTo>
                    <a:pt x="120" y="21"/>
                    <a:pt x="116" y="18"/>
                    <a:pt x="115" y="19"/>
                  </a:cubicBezTo>
                  <a:cubicBezTo>
                    <a:pt x="114" y="20"/>
                    <a:pt x="111" y="17"/>
                    <a:pt x="110" y="15"/>
                  </a:cubicBezTo>
                  <a:cubicBezTo>
                    <a:pt x="109" y="14"/>
                    <a:pt x="110" y="10"/>
                    <a:pt x="109" y="8"/>
                  </a:cubicBezTo>
                  <a:cubicBezTo>
                    <a:pt x="108" y="7"/>
                    <a:pt x="103" y="7"/>
                    <a:pt x="101" y="6"/>
                  </a:cubicBezTo>
                  <a:cubicBezTo>
                    <a:pt x="99" y="5"/>
                    <a:pt x="97" y="4"/>
                    <a:pt x="95" y="4"/>
                  </a:cubicBezTo>
                  <a:cubicBezTo>
                    <a:pt x="94" y="4"/>
                    <a:pt x="91" y="3"/>
                    <a:pt x="90" y="2"/>
                  </a:cubicBezTo>
                  <a:cubicBezTo>
                    <a:pt x="89" y="2"/>
                    <a:pt x="86" y="1"/>
                    <a:pt x="84" y="0"/>
                  </a:cubicBezTo>
                  <a:cubicBezTo>
                    <a:pt x="83" y="0"/>
                    <a:pt x="82" y="2"/>
                    <a:pt x="81" y="3"/>
                  </a:cubicBezTo>
                  <a:cubicBezTo>
                    <a:pt x="80" y="4"/>
                    <a:pt x="78" y="4"/>
                    <a:pt x="77" y="6"/>
                  </a:cubicBezTo>
                  <a:cubicBezTo>
                    <a:pt x="77" y="7"/>
                    <a:pt x="73" y="8"/>
                    <a:pt x="74" y="10"/>
                  </a:cubicBezTo>
                  <a:cubicBezTo>
                    <a:pt x="74" y="11"/>
                    <a:pt x="75" y="15"/>
                    <a:pt x="77" y="16"/>
                  </a:cubicBezTo>
                  <a:cubicBezTo>
                    <a:pt x="78" y="17"/>
                    <a:pt x="77" y="20"/>
                    <a:pt x="76" y="21"/>
                  </a:cubicBezTo>
                  <a:cubicBezTo>
                    <a:pt x="76" y="22"/>
                    <a:pt x="71" y="23"/>
                    <a:pt x="70" y="24"/>
                  </a:cubicBezTo>
                  <a:cubicBezTo>
                    <a:pt x="69" y="26"/>
                    <a:pt x="66" y="24"/>
                    <a:pt x="64" y="23"/>
                  </a:cubicBezTo>
                  <a:cubicBezTo>
                    <a:pt x="62" y="21"/>
                    <a:pt x="59" y="22"/>
                    <a:pt x="58" y="23"/>
                  </a:cubicBezTo>
                  <a:cubicBezTo>
                    <a:pt x="56" y="24"/>
                    <a:pt x="52" y="21"/>
                    <a:pt x="51" y="21"/>
                  </a:cubicBezTo>
                  <a:cubicBezTo>
                    <a:pt x="50" y="20"/>
                    <a:pt x="50" y="16"/>
                    <a:pt x="48" y="16"/>
                  </a:cubicBezTo>
                  <a:cubicBezTo>
                    <a:pt x="47" y="16"/>
                    <a:pt x="39" y="15"/>
                    <a:pt x="37" y="14"/>
                  </a:cubicBezTo>
                  <a:cubicBezTo>
                    <a:pt x="35" y="14"/>
                    <a:pt x="32" y="14"/>
                    <a:pt x="31" y="15"/>
                  </a:cubicBezTo>
                  <a:cubicBezTo>
                    <a:pt x="31" y="16"/>
                    <a:pt x="27" y="16"/>
                    <a:pt x="26" y="17"/>
                  </a:cubicBezTo>
                  <a:cubicBezTo>
                    <a:pt x="25" y="19"/>
                    <a:pt x="22" y="20"/>
                    <a:pt x="21" y="21"/>
                  </a:cubicBezTo>
                  <a:cubicBezTo>
                    <a:pt x="20" y="22"/>
                    <a:pt x="16" y="22"/>
                    <a:pt x="15" y="25"/>
                  </a:cubicBezTo>
                  <a:cubicBezTo>
                    <a:pt x="14" y="27"/>
                    <a:pt x="9" y="28"/>
                    <a:pt x="7" y="28"/>
                  </a:cubicBezTo>
                  <a:cubicBezTo>
                    <a:pt x="6" y="28"/>
                    <a:pt x="2" y="29"/>
                    <a:pt x="2" y="30"/>
                  </a:cubicBezTo>
                  <a:cubicBezTo>
                    <a:pt x="2" y="31"/>
                    <a:pt x="1" y="31"/>
                    <a:pt x="0" y="31"/>
                  </a:cubicBezTo>
                  <a:cubicBezTo>
                    <a:pt x="0" y="31"/>
                    <a:pt x="0" y="31"/>
                    <a:pt x="1" y="31"/>
                  </a:cubicBezTo>
                  <a:cubicBezTo>
                    <a:pt x="2" y="37"/>
                    <a:pt x="4" y="37"/>
                    <a:pt x="6" y="39"/>
                  </a:cubicBezTo>
                  <a:cubicBezTo>
                    <a:pt x="9" y="41"/>
                    <a:pt x="11" y="43"/>
                    <a:pt x="14" y="43"/>
                  </a:cubicBezTo>
                  <a:cubicBezTo>
                    <a:pt x="16" y="43"/>
                    <a:pt x="20" y="46"/>
                    <a:pt x="20" y="48"/>
                  </a:cubicBezTo>
                  <a:cubicBezTo>
                    <a:pt x="21" y="51"/>
                    <a:pt x="23" y="53"/>
                    <a:pt x="25" y="55"/>
                  </a:cubicBezTo>
                  <a:cubicBezTo>
                    <a:pt x="26" y="56"/>
                    <a:pt x="24" y="60"/>
                    <a:pt x="24" y="63"/>
                  </a:cubicBezTo>
                  <a:cubicBezTo>
                    <a:pt x="24" y="66"/>
                    <a:pt x="21" y="66"/>
                    <a:pt x="22" y="69"/>
                  </a:cubicBezTo>
                  <a:cubicBezTo>
                    <a:pt x="24" y="72"/>
                    <a:pt x="37" y="74"/>
                    <a:pt x="41" y="74"/>
                  </a:cubicBezTo>
                  <a:cubicBezTo>
                    <a:pt x="44" y="74"/>
                    <a:pt x="45" y="77"/>
                    <a:pt x="47" y="77"/>
                  </a:cubicBezTo>
                  <a:cubicBezTo>
                    <a:pt x="49" y="78"/>
                    <a:pt x="49" y="80"/>
                    <a:pt x="52" y="81"/>
                  </a:cubicBezTo>
                  <a:cubicBezTo>
                    <a:pt x="54" y="81"/>
                    <a:pt x="57" y="83"/>
                    <a:pt x="58" y="88"/>
                  </a:cubicBezTo>
                  <a:cubicBezTo>
                    <a:pt x="59" y="92"/>
                    <a:pt x="62" y="94"/>
                    <a:pt x="63" y="96"/>
                  </a:cubicBezTo>
                  <a:cubicBezTo>
                    <a:pt x="63" y="98"/>
                    <a:pt x="69" y="96"/>
                    <a:pt x="73" y="97"/>
                  </a:cubicBezTo>
                  <a:cubicBezTo>
                    <a:pt x="77" y="97"/>
                    <a:pt x="89" y="97"/>
                    <a:pt x="92" y="97"/>
                  </a:cubicBezTo>
                  <a:cubicBezTo>
                    <a:pt x="95" y="98"/>
                    <a:pt x="103" y="97"/>
                    <a:pt x="107" y="101"/>
                  </a:cubicBezTo>
                  <a:cubicBezTo>
                    <a:pt x="111" y="104"/>
                    <a:pt x="113" y="101"/>
                    <a:pt x="115" y="103"/>
                  </a:cubicBezTo>
                  <a:cubicBezTo>
                    <a:pt x="118" y="104"/>
                    <a:pt x="120" y="105"/>
                    <a:pt x="124" y="105"/>
                  </a:cubicBezTo>
                  <a:cubicBezTo>
                    <a:pt x="127" y="104"/>
                    <a:pt x="127" y="107"/>
                    <a:pt x="130" y="108"/>
                  </a:cubicBezTo>
                  <a:cubicBezTo>
                    <a:pt x="133" y="108"/>
                    <a:pt x="137" y="104"/>
                    <a:pt x="144" y="101"/>
                  </a:cubicBezTo>
                  <a:cubicBezTo>
                    <a:pt x="151" y="97"/>
                    <a:pt x="158" y="100"/>
                    <a:pt x="162" y="100"/>
                  </a:cubicBezTo>
                  <a:cubicBezTo>
                    <a:pt x="166" y="101"/>
                    <a:pt x="172" y="99"/>
                    <a:pt x="177" y="94"/>
                  </a:cubicBezTo>
                  <a:cubicBezTo>
                    <a:pt x="181" y="89"/>
                    <a:pt x="186" y="90"/>
                    <a:pt x="186" y="86"/>
                  </a:cubicBezTo>
                  <a:cubicBezTo>
                    <a:pt x="187" y="82"/>
                    <a:pt x="182" y="80"/>
                    <a:pt x="184" y="77"/>
                  </a:cubicBezTo>
                  <a:cubicBezTo>
                    <a:pt x="186" y="73"/>
                    <a:pt x="190" y="74"/>
                    <a:pt x="192" y="75"/>
                  </a:cubicBezTo>
                  <a:cubicBezTo>
                    <a:pt x="194" y="76"/>
                    <a:pt x="200" y="77"/>
                    <a:pt x="205" y="74"/>
                  </a:cubicBezTo>
                  <a:cubicBezTo>
                    <a:pt x="210" y="70"/>
                    <a:pt x="212" y="71"/>
                    <a:pt x="217" y="70"/>
                  </a:cubicBezTo>
                  <a:cubicBezTo>
                    <a:pt x="222" y="69"/>
                    <a:pt x="221" y="66"/>
                    <a:pt x="224" y="63"/>
                  </a:cubicBezTo>
                  <a:cubicBezTo>
                    <a:pt x="227" y="60"/>
                    <a:pt x="231" y="59"/>
                    <a:pt x="234" y="59"/>
                  </a:cubicBezTo>
                  <a:cubicBezTo>
                    <a:pt x="237" y="59"/>
                    <a:pt x="241" y="56"/>
                    <a:pt x="244" y="57"/>
                  </a:cubicBezTo>
                  <a:cubicBezTo>
                    <a:pt x="248" y="58"/>
                    <a:pt x="252" y="59"/>
                    <a:pt x="253" y="56"/>
                  </a:cubicBezTo>
                  <a:cubicBezTo>
                    <a:pt x="253" y="53"/>
                    <a:pt x="245" y="48"/>
                    <a:pt x="242" y="4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2" name="Freeform 51"/>
            <p:cNvSpPr>
              <a:spLocks/>
            </p:cNvSpPr>
            <p:nvPr/>
          </p:nvSpPr>
          <p:spPr bwMode="auto">
            <a:xfrm>
              <a:off x="9653038" y="5101771"/>
              <a:ext cx="14288" cy="38100"/>
            </a:xfrm>
            <a:custGeom>
              <a:avLst/>
              <a:gdLst>
                <a:gd name="T0" fmla="*/ 2 w 4"/>
                <a:gd name="T1" fmla="*/ 0 h 11"/>
                <a:gd name="T2" fmla="*/ 0 w 4"/>
                <a:gd name="T3" fmla="*/ 6 h 11"/>
                <a:gd name="T4" fmla="*/ 3 w 4"/>
                <a:gd name="T5" fmla="*/ 11 h 11"/>
                <a:gd name="T6" fmla="*/ 4 w 4"/>
                <a:gd name="T7" fmla="*/ 2 h 11"/>
                <a:gd name="T8" fmla="*/ 4 w 4"/>
                <a:gd name="T9" fmla="*/ 0 h 11"/>
                <a:gd name="T10" fmla="*/ 2 w 4"/>
                <a:gd name="T11" fmla="*/ 0 h 11"/>
              </a:gdLst>
              <a:ahLst/>
              <a:cxnLst>
                <a:cxn ang="0">
                  <a:pos x="T0" y="T1"/>
                </a:cxn>
                <a:cxn ang="0">
                  <a:pos x="T2" y="T3"/>
                </a:cxn>
                <a:cxn ang="0">
                  <a:pos x="T4" y="T5"/>
                </a:cxn>
                <a:cxn ang="0">
                  <a:pos x="T6" y="T7"/>
                </a:cxn>
                <a:cxn ang="0">
                  <a:pos x="T8" y="T9"/>
                </a:cxn>
                <a:cxn ang="0">
                  <a:pos x="T10" y="T11"/>
                </a:cxn>
              </a:cxnLst>
              <a:rect l="0" t="0" r="r" b="b"/>
              <a:pathLst>
                <a:path w="4" h="11">
                  <a:moveTo>
                    <a:pt x="2" y="0"/>
                  </a:moveTo>
                  <a:cubicBezTo>
                    <a:pt x="1" y="1"/>
                    <a:pt x="0" y="5"/>
                    <a:pt x="0" y="6"/>
                  </a:cubicBezTo>
                  <a:cubicBezTo>
                    <a:pt x="0" y="7"/>
                    <a:pt x="1" y="9"/>
                    <a:pt x="3" y="11"/>
                  </a:cubicBezTo>
                  <a:cubicBezTo>
                    <a:pt x="4" y="8"/>
                    <a:pt x="4" y="3"/>
                    <a:pt x="4" y="2"/>
                  </a:cubicBezTo>
                  <a:cubicBezTo>
                    <a:pt x="4" y="1"/>
                    <a:pt x="4" y="1"/>
                    <a:pt x="4" y="0"/>
                  </a:cubicBezTo>
                  <a:cubicBezTo>
                    <a:pt x="3" y="0"/>
                    <a:pt x="2" y="0"/>
                    <a:pt x="2"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3" name="Freeform 52"/>
            <p:cNvSpPr>
              <a:spLocks/>
            </p:cNvSpPr>
            <p:nvPr/>
          </p:nvSpPr>
          <p:spPr bwMode="auto">
            <a:xfrm>
              <a:off x="9629225" y="5077959"/>
              <a:ext cx="41275" cy="117475"/>
            </a:xfrm>
            <a:custGeom>
              <a:avLst/>
              <a:gdLst>
                <a:gd name="T0" fmla="*/ 6 w 12"/>
                <a:gd name="T1" fmla="*/ 33 h 34"/>
                <a:gd name="T2" fmla="*/ 7 w 12"/>
                <a:gd name="T3" fmla="*/ 34 h 34"/>
                <a:gd name="T4" fmla="*/ 9 w 12"/>
                <a:gd name="T5" fmla="*/ 22 h 34"/>
                <a:gd name="T6" fmla="*/ 10 w 12"/>
                <a:gd name="T7" fmla="*/ 18 h 34"/>
                <a:gd name="T8" fmla="*/ 7 w 12"/>
                <a:gd name="T9" fmla="*/ 13 h 34"/>
                <a:gd name="T10" fmla="*/ 9 w 12"/>
                <a:gd name="T11" fmla="*/ 7 h 34"/>
                <a:gd name="T12" fmla="*/ 11 w 12"/>
                <a:gd name="T13" fmla="*/ 7 h 34"/>
                <a:gd name="T14" fmla="*/ 12 w 12"/>
                <a:gd name="T15" fmla="*/ 2 h 34"/>
                <a:gd name="T16" fmla="*/ 8 w 12"/>
                <a:gd name="T17" fmla="*/ 0 h 34"/>
                <a:gd name="T18" fmla="*/ 7 w 12"/>
                <a:gd name="T19" fmla="*/ 4 h 34"/>
                <a:gd name="T20" fmla="*/ 0 w 12"/>
                <a:gd name="T21" fmla="*/ 18 h 34"/>
                <a:gd name="T22" fmla="*/ 6 w 12"/>
                <a:gd name="T23" fmla="*/ 32 h 34"/>
                <a:gd name="T24" fmla="*/ 6 w 12"/>
                <a:gd name="T25"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34">
                  <a:moveTo>
                    <a:pt x="6" y="33"/>
                  </a:moveTo>
                  <a:cubicBezTo>
                    <a:pt x="6" y="33"/>
                    <a:pt x="6" y="34"/>
                    <a:pt x="7" y="34"/>
                  </a:cubicBezTo>
                  <a:cubicBezTo>
                    <a:pt x="7" y="29"/>
                    <a:pt x="8" y="23"/>
                    <a:pt x="9" y="22"/>
                  </a:cubicBezTo>
                  <a:cubicBezTo>
                    <a:pt x="10" y="21"/>
                    <a:pt x="10" y="20"/>
                    <a:pt x="10" y="18"/>
                  </a:cubicBezTo>
                  <a:cubicBezTo>
                    <a:pt x="8" y="16"/>
                    <a:pt x="7" y="14"/>
                    <a:pt x="7" y="13"/>
                  </a:cubicBezTo>
                  <a:cubicBezTo>
                    <a:pt x="7" y="12"/>
                    <a:pt x="8" y="8"/>
                    <a:pt x="9" y="7"/>
                  </a:cubicBezTo>
                  <a:cubicBezTo>
                    <a:pt x="9" y="7"/>
                    <a:pt x="10" y="7"/>
                    <a:pt x="11" y="7"/>
                  </a:cubicBezTo>
                  <a:cubicBezTo>
                    <a:pt x="11" y="6"/>
                    <a:pt x="12" y="4"/>
                    <a:pt x="12" y="2"/>
                  </a:cubicBezTo>
                  <a:cubicBezTo>
                    <a:pt x="8" y="0"/>
                    <a:pt x="8" y="0"/>
                    <a:pt x="8" y="0"/>
                  </a:cubicBezTo>
                  <a:cubicBezTo>
                    <a:pt x="7" y="1"/>
                    <a:pt x="7" y="3"/>
                    <a:pt x="7" y="4"/>
                  </a:cubicBezTo>
                  <a:cubicBezTo>
                    <a:pt x="6" y="8"/>
                    <a:pt x="2" y="15"/>
                    <a:pt x="0" y="18"/>
                  </a:cubicBezTo>
                  <a:cubicBezTo>
                    <a:pt x="6" y="32"/>
                    <a:pt x="6" y="32"/>
                    <a:pt x="6" y="32"/>
                  </a:cubicBezTo>
                  <a:lnTo>
                    <a:pt x="6" y="33"/>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4" name="Freeform 53"/>
            <p:cNvSpPr>
              <a:spLocks/>
            </p:cNvSpPr>
            <p:nvPr/>
          </p:nvSpPr>
          <p:spPr bwMode="auto">
            <a:xfrm>
              <a:off x="9653038" y="5077959"/>
              <a:ext cx="115888" cy="128588"/>
            </a:xfrm>
            <a:custGeom>
              <a:avLst/>
              <a:gdLst>
                <a:gd name="T0" fmla="*/ 31 w 33"/>
                <a:gd name="T1" fmla="*/ 0 h 37"/>
                <a:gd name="T2" fmla="*/ 21 w 33"/>
                <a:gd name="T3" fmla="*/ 4 h 37"/>
                <a:gd name="T4" fmla="*/ 13 w 33"/>
                <a:gd name="T5" fmla="*/ 9 h 37"/>
                <a:gd name="T6" fmla="*/ 6 w 33"/>
                <a:gd name="T7" fmla="*/ 5 h 37"/>
                <a:gd name="T8" fmla="*/ 5 w 33"/>
                <a:gd name="T9" fmla="*/ 2 h 37"/>
                <a:gd name="T10" fmla="*/ 5 w 33"/>
                <a:gd name="T11" fmla="*/ 2 h 37"/>
                <a:gd name="T12" fmla="*/ 4 w 33"/>
                <a:gd name="T13" fmla="*/ 9 h 37"/>
                <a:gd name="T14" fmla="*/ 2 w 33"/>
                <a:gd name="T15" fmla="*/ 22 h 37"/>
                <a:gd name="T16" fmla="*/ 0 w 33"/>
                <a:gd name="T17" fmla="*/ 34 h 37"/>
                <a:gd name="T18" fmla="*/ 7 w 33"/>
                <a:gd name="T19" fmla="*/ 37 h 37"/>
                <a:gd name="T20" fmla="*/ 13 w 33"/>
                <a:gd name="T21" fmla="*/ 32 h 37"/>
                <a:gd name="T22" fmla="*/ 18 w 33"/>
                <a:gd name="T23" fmla="*/ 30 h 37"/>
                <a:gd name="T24" fmla="*/ 23 w 33"/>
                <a:gd name="T25" fmla="*/ 26 h 37"/>
                <a:gd name="T26" fmla="*/ 17 w 33"/>
                <a:gd name="T27" fmla="*/ 19 h 37"/>
                <a:gd name="T28" fmla="*/ 25 w 33"/>
                <a:gd name="T29" fmla="*/ 14 h 37"/>
                <a:gd name="T30" fmla="*/ 33 w 33"/>
                <a:gd name="T31" fmla="*/ 11 h 37"/>
                <a:gd name="T32" fmla="*/ 33 w 33"/>
                <a:gd name="T33" fmla="*/ 11 h 37"/>
                <a:gd name="T34" fmla="*/ 32 w 33"/>
                <a:gd name="T35" fmla="*/ 4 h 37"/>
                <a:gd name="T36" fmla="*/ 31 w 33"/>
                <a:gd name="T3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37">
                  <a:moveTo>
                    <a:pt x="31" y="0"/>
                  </a:moveTo>
                  <a:cubicBezTo>
                    <a:pt x="26" y="2"/>
                    <a:pt x="21" y="4"/>
                    <a:pt x="21" y="4"/>
                  </a:cubicBezTo>
                  <a:cubicBezTo>
                    <a:pt x="18"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0"/>
                    <a:pt x="2" y="22"/>
                  </a:cubicBezTo>
                  <a:cubicBezTo>
                    <a:pt x="1" y="23"/>
                    <a:pt x="0" y="29"/>
                    <a:pt x="0" y="34"/>
                  </a:cubicBezTo>
                  <a:cubicBezTo>
                    <a:pt x="2" y="35"/>
                    <a:pt x="5" y="37"/>
                    <a:pt x="7" y="37"/>
                  </a:cubicBezTo>
                  <a:cubicBezTo>
                    <a:pt x="10" y="37"/>
                    <a:pt x="13" y="34"/>
                    <a:pt x="13" y="32"/>
                  </a:cubicBezTo>
                  <a:cubicBezTo>
                    <a:pt x="13" y="30"/>
                    <a:pt x="16" y="30"/>
                    <a:pt x="18" y="30"/>
                  </a:cubicBezTo>
                  <a:cubicBezTo>
                    <a:pt x="21" y="30"/>
                    <a:pt x="21" y="27"/>
                    <a:pt x="23" y="26"/>
                  </a:cubicBezTo>
                  <a:cubicBezTo>
                    <a:pt x="25" y="25"/>
                    <a:pt x="19" y="20"/>
                    <a:pt x="17" y="19"/>
                  </a:cubicBezTo>
                  <a:cubicBezTo>
                    <a:pt x="15" y="18"/>
                    <a:pt x="18" y="14"/>
                    <a:pt x="25" y="14"/>
                  </a:cubicBezTo>
                  <a:cubicBezTo>
                    <a:pt x="31" y="14"/>
                    <a:pt x="30" y="11"/>
                    <a:pt x="33" y="11"/>
                  </a:cubicBezTo>
                  <a:cubicBezTo>
                    <a:pt x="33" y="11"/>
                    <a:pt x="33" y="11"/>
                    <a:pt x="33" y="11"/>
                  </a:cubicBezTo>
                  <a:cubicBezTo>
                    <a:pt x="33" y="9"/>
                    <a:pt x="32" y="5"/>
                    <a:pt x="32" y="4"/>
                  </a:cubicBezTo>
                  <a:cubicBezTo>
                    <a:pt x="31" y="2"/>
                    <a:pt x="31" y="1"/>
                    <a:pt x="31"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5" name="Freeform 54"/>
            <p:cNvSpPr>
              <a:spLocks/>
            </p:cNvSpPr>
            <p:nvPr/>
          </p:nvSpPr>
          <p:spPr bwMode="auto">
            <a:xfrm>
              <a:off x="10626175" y="4757284"/>
              <a:ext cx="304800" cy="133350"/>
            </a:xfrm>
            <a:custGeom>
              <a:avLst/>
              <a:gdLst>
                <a:gd name="T0" fmla="*/ 82 w 88"/>
                <a:gd name="T1" fmla="*/ 7 h 38"/>
                <a:gd name="T2" fmla="*/ 74 w 88"/>
                <a:gd name="T3" fmla="*/ 5 h 38"/>
                <a:gd name="T4" fmla="*/ 53 w 88"/>
                <a:gd name="T5" fmla="*/ 4 h 38"/>
                <a:gd name="T6" fmla="*/ 43 w 88"/>
                <a:gd name="T7" fmla="*/ 1 h 38"/>
                <a:gd name="T8" fmla="*/ 34 w 88"/>
                <a:gd name="T9" fmla="*/ 4 h 38"/>
                <a:gd name="T10" fmla="*/ 27 w 88"/>
                <a:gd name="T11" fmla="*/ 5 h 38"/>
                <a:gd name="T12" fmla="*/ 16 w 88"/>
                <a:gd name="T13" fmla="*/ 5 h 38"/>
                <a:gd name="T14" fmla="*/ 11 w 88"/>
                <a:gd name="T15" fmla="*/ 11 h 38"/>
                <a:gd name="T16" fmla="*/ 9 w 88"/>
                <a:gd name="T17" fmla="*/ 15 h 38"/>
                <a:gd name="T18" fmla="*/ 12 w 88"/>
                <a:gd name="T19" fmla="*/ 18 h 38"/>
                <a:gd name="T20" fmla="*/ 18 w 88"/>
                <a:gd name="T21" fmla="*/ 18 h 38"/>
                <a:gd name="T22" fmla="*/ 29 w 88"/>
                <a:gd name="T23" fmla="*/ 23 h 38"/>
                <a:gd name="T24" fmla="*/ 26 w 88"/>
                <a:gd name="T25" fmla="*/ 27 h 38"/>
                <a:gd name="T26" fmla="*/ 18 w 88"/>
                <a:gd name="T27" fmla="*/ 28 h 38"/>
                <a:gd name="T28" fmla="*/ 6 w 88"/>
                <a:gd name="T29" fmla="*/ 30 h 38"/>
                <a:gd name="T30" fmla="*/ 1 w 88"/>
                <a:gd name="T31" fmla="*/ 35 h 38"/>
                <a:gd name="T32" fmla="*/ 12 w 88"/>
                <a:gd name="T33" fmla="*/ 35 h 38"/>
                <a:gd name="T34" fmla="*/ 19 w 88"/>
                <a:gd name="T35" fmla="*/ 36 h 38"/>
                <a:gd name="T36" fmla="*/ 26 w 88"/>
                <a:gd name="T37" fmla="*/ 37 h 38"/>
                <a:gd name="T38" fmla="*/ 37 w 88"/>
                <a:gd name="T39" fmla="*/ 36 h 38"/>
                <a:gd name="T40" fmla="*/ 38 w 88"/>
                <a:gd name="T41" fmla="*/ 32 h 38"/>
                <a:gd name="T42" fmla="*/ 41 w 88"/>
                <a:gd name="T43" fmla="*/ 30 h 38"/>
                <a:gd name="T44" fmla="*/ 46 w 88"/>
                <a:gd name="T45" fmla="*/ 27 h 38"/>
                <a:gd name="T46" fmla="*/ 51 w 88"/>
                <a:gd name="T47" fmla="*/ 26 h 38"/>
                <a:gd name="T48" fmla="*/ 56 w 88"/>
                <a:gd name="T49" fmla="*/ 27 h 38"/>
                <a:gd name="T50" fmla="*/ 61 w 88"/>
                <a:gd name="T51" fmla="*/ 24 h 38"/>
                <a:gd name="T52" fmla="*/ 68 w 88"/>
                <a:gd name="T53" fmla="*/ 22 h 38"/>
                <a:gd name="T54" fmla="*/ 74 w 88"/>
                <a:gd name="T55" fmla="*/ 19 h 38"/>
                <a:gd name="T56" fmla="*/ 80 w 88"/>
                <a:gd name="T57" fmla="*/ 15 h 38"/>
                <a:gd name="T58" fmla="*/ 88 w 88"/>
                <a:gd name="T59" fmla="*/ 11 h 38"/>
                <a:gd name="T60" fmla="*/ 88 w 88"/>
                <a:gd name="T61" fmla="*/ 10 h 38"/>
                <a:gd name="T62" fmla="*/ 82 w 88"/>
                <a:gd name="T63"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8" h="38">
                  <a:moveTo>
                    <a:pt x="82" y="7"/>
                  </a:moveTo>
                  <a:cubicBezTo>
                    <a:pt x="79" y="3"/>
                    <a:pt x="78" y="6"/>
                    <a:pt x="74" y="5"/>
                  </a:cubicBezTo>
                  <a:cubicBezTo>
                    <a:pt x="70" y="4"/>
                    <a:pt x="56" y="3"/>
                    <a:pt x="53" y="4"/>
                  </a:cubicBezTo>
                  <a:cubicBezTo>
                    <a:pt x="50" y="5"/>
                    <a:pt x="45" y="2"/>
                    <a:pt x="43" y="1"/>
                  </a:cubicBezTo>
                  <a:cubicBezTo>
                    <a:pt x="41" y="0"/>
                    <a:pt x="35" y="1"/>
                    <a:pt x="34" y="4"/>
                  </a:cubicBezTo>
                  <a:cubicBezTo>
                    <a:pt x="34" y="7"/>
                    <a:pt x="31" y="7"/>
                    <a:pt x="27" y="5"/>
                  </a:cubicBezTo>
                  <a:cubicBezTo>
                    <a:pt x="23" y="3"/>
                    <a:pt x="16" y="3"/>
                    <a:pt x="16" y="5"/>
                  </a:cubicBezTo>
                  <a:cubicBezTo>
                    <a:pt x="16" y="8"/>
                    <a:pt x="13" y="10"/>
                    <a:pt x="11" y="11"/>
                  </a:cubicBezTo>
                  <a:cubicBezTo>
                    <a:pt x="11" y="11"/>
                    <a:pt x="10" y="13"/>
                    <a:pt x="9" y="15"/>
                  </a:cubicBezTo>
                  <a:cubicBezTo>
                    <a:pt x="10" y="16"/>
                    <a:pt x="11" y="17"/>
                    <a:pt x="12" y="18"/>
                  </a:cubicBezTo>
                  <a:cubicBezTo>
                    <a:pt x="13" y="20"/>
                    <a:pt x="18" y="20"/>
                    <a:pt x="18" y="18"/>
                  </a:cubicBezTo>
                  <a:cubicBezTo>
                    <a:pt x="19" y="16"/>
                    <a:pt x="25" y="20"/>
                    <a:pt x="29" y="23"/>
                  </a:cubicBezTo>
                  <a:cubicBezTo>
                    <a:pt x="33" y="26"/>
                    <a:pt x="27" y="24"/>
                    <a:pt x="26" y="27"/>
                  </a:cubicBezTo>
                  <a:cubicBezTo>
                    <a:pt x="24" y="30"/>
                    <a:pt x="19" y="27"/>
                    <a:pt x="18" y="28"/>
                  </a:cubicBezTo>
                  <a:cubicBezTo>
                    <a:pt x="17" y="29"/>
                    <a:pt x="9" y="30"/>
                    <a:pt x="6" y="30"/>
                  </a:cubicBezTo>
                  <a:cubicBezTo>
                    <a:pt x="4" y="29"/>
                    <a:pt x="0" y="33"/>
                    <a:pt x="1" y="35"/>
                  </a:cubicBezTo>
                  <a:cubicBezTo>
                    <a:pt x="1" y="36"/>
                    <a:pt x="9" y="34"/>
                    <a:pt x="12" y="35"/>
                  </a:cubicBezTo>
                  <a:cubicBezTo>
                    <a:pt x="15" y="37"/>
                    <a:pt x="18" y="34"/>
                    <a:pt x="19" y="36"/>
                  </a:cubicBezTo>
                  <a:cubicBezTo>
                    <a:pt x="21" y="38"/>
                    <a:pt x="24" y="36"/>
                    <a:pt x="26" y="37"/>
                  </a:cubicBezTo>
                  <a:cubicBezTo>
                    <a:pt x="28" y="38"/>
                    <a:pt x="36" y="36"/>
                    <a:pt x="37" y="36"/>
                  </a:cubicBezTo>
                  <a:cubicBezTo>
                    <a:pt x="38" y="35"/>
                    <a:pt x="38" y="34"/>
                    <a:pt x="38" y="32"/>
                  </a:cubicBezTo>
                  <a:cubicBezTo>
                    <a:pt x="38" y="30"/>
                    <a:pt x="40" y="31"/>
                    <a:pt x="41" y="30"/>
                  </a:cubicBezTo>
                  <a:cubicBezTo>
                    <a:pt x="43" y="30"/>
                    <a:pt x="44" y="27"/>
                    <a:pt x="46" y="27"/>
                  </a:cubicBezTo>
                  <a:cubicBezTo>
                    <a:pt x="47" y="27"/>
                    <a:pt x="49" y="25"/>
                    <a:pt x="51" y="26"/>
                  </a:cubicBezTo>
                  <a:cubicBezTo>
                    <a:pt x="52" y="26"/>
                    <a:pt x="54" y="29"/>
                    <a:pt x="56" y="27"/>
                  </a:cubicBezTo>
                  <a:cubicBezTo>
                    <a:pt x="57" y="26"/>
                    <a:pt x="58" y="27"/>
                    <a:pt x="61" y="24"/>
                  </a:cubicBezTo>
                  <a:cubicBezTo>
                    <a:pt x="63" y="21"/>
                    <a:pt x="65" y="22"/>
                    <a:pt x="68" y="22"/>
                  </a:cubicBezTo>
                  <a:cubicBezTo>
                    <a:pt x="72" y="23"/>
                    <a:pt x="73" y="21"/>
                    <a:pt x="74" y="19"/>
                  </a:cubicBezTo>
                  <a:cubicBezTo>
                    <a:pt x="75" y="16"/>
                    <a:pt x="79" y="16"/>
                    <a:pt x="80" y="15"/>
                  </a:cubicBezTo>
                  <a:cubicBezTo>
                    <a:pt x="82" y="14"/>
                    <a:pt x="86" y="12"/>
                    <a:pt x="88" y="11"/>
                  </a:cubicBezTo>
                  <a:cubicBezTo>
                    <a:pt x="88" y="11"/>
                    <a:pt x="88" y="11"/>
                    <a:pt x="88" y="10"/>
                  </a:cubicBezTo>
                  <a:cubicBezTo>
                    <a:pt x="85" y="7"/>
                    <a:pt x="84" y="10"/>
                    <a:pt x="82"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6" name="Freeform 55"/>
            <p:cNvSpPr>
              <a:spLocks/>
            </p:cNvSpPr>
            <p:nvPr/>
          </p:nvSpPr>
          <p:spPr bwMode="auto">
            <a:xfrm>
              <a:off x="9789563" y="4739821"/>
              <a:ext cx="193675" cy="87313"/>
            </a:xfrm>
            <a:custGeom>
              <a:avLst/>
              <a:gdLst>
                <a:gd name="T0" fmla="*/ 23 w 56"/>
                <a:gd name="T1" fmla="*/ 20 h 25"/>
                <a:gd name="T2" fmla="*/ 28 w 56"/>
                <a:gd name="T3" fmla="*/ 24 h 25"/>
                <a:gd name="T4" fmla="*/ 29 w 56"/>
                <a:gd name="T5" fmla="*/ 25 h 25"/>
                <a:gd name="T6" fmla="*/ 37 w 56"/>
                <a:gd name="T7" fmla="*/ 23 h 25"/>
                <a:gd name="T8" fmla="*/ 44 w 56"/>
                <a:gd name="T9" fmla="*/ 24 h 25"/>
                <a:gd name="T10" fmla="*/ 43 w 56"/>
                <a:gd name="T11" fmla="*/ 22 h 25"/>
                <a:gd name="T12" fmla="*/ 49 w 56"/>
                <a:gd name="T13" fmla="*/ 24 h 25"/>
                <a:gd name="T14" fmla="*/ 55 w 56"/>
                <a:gd name="T15" fmla="*/ 24 h 25"/>
                <a:gd name="T16" fmla="*/ 52 w 56"/>
                <a:gd name="T17" fmla="*/ 21 h 25"/>
                <a:gd name="T18" fmla="*/ 54 w 56"/>
                <a:gd name="T19" fmla="*/ 18 h 25"/>
                <a:gd name="T20" fmla="*/ 49 w 56"/>
                <a:gd name="T21" fmla="*/ 15 h 25"/>
                <a:gd name="T22" fmla="*/ 47 w 56"/>
                <a:gd name="T23" fmla="*/ 10 h 25"/>
                <a:gd name="T24" fmla="*/ 44 w 56"/>
                <a:gd name="T25" fmla="*/ 9 h 25"/>
                <a:gd name="T26" fmla="*/ 36 w 56"/>
                <a:gd name="T27" fmla="*/ 10 h 25"/>
                <a:gd name="T28" fmla="*/ 31 w 56"/>
                <a:gd name="T29" fmla="*/ 8 h 25"/>
                <a:gd name="T30" fmla="*/ 26 w 56"/>
                <a:gd name="T31" fmla="*/ 4 h 25"/>
                <a:gd name="T32" fmla="*/ 13 w 56"/>
                <a:gd name="T33" fmla="*/ 3 h 25"/>
                <a:gd name="T34" fmla="*/ 4 w 56"/>
                <a:gd name="T35" fmla="*/ 1 h 25"/>
                <a:gd name="T36" fmla="*/ 0 w 56"/>
                <a:gd name="T37" fmla="*/ 2 h 25"/>
                <a:gd name="T38" fmla="*/ 13 w 56"/>
                <a:gd name="T39" fmla="*/ 9 h 25"/>
                <a:gd name="T40" fmla="*/ 16 w 56"/>
                <a:gd name="T41" fmla="*/ 17 h 25"/>
                <a:gd name="T42" fmla="*/ 14 w 56"/>
                <a:gd name="T43" fmla="*/ 20 h 25"/>
                <a:gd name="T44" fmla="*/ 23 w 56"/>
                <a:gd name="T45" fmla="*/ 2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6" h="25">
                  <a:moveTo>
                    <a:pt x="23" y="20"/>
                  </a:moveTo>
                  <a:cubicBezTo>
                    <a:pt x="25" y="18"/>
                    <a:pt x="26" y="21"/>
                    <a:pt x="28" y="24"/>
                  </a:cubicBezTo>
                  <a:cubicBezTo>
                    <a:pt x="28" y="24"/>
                    <a:pt x="28" y="25"/>
                    <a:pt x="29" y="25"/>
                  </a:cubicBezTo>
                  <a:cubicBezTo>
                    <a:pt x="32" y="24"/>
                    <a:pt x="34" y="23"/>
                    <a:pt x="37" y="23"/>
                  </a:cubicBezTo>
                  <a:cubicBezTo>
                    <a:pt x="39" y="23"/>
                    <a:pt x="42" y="23"/>
                    <a:pt x="44" y="24"/>
                  </a:cubicBezTo>
                  <a:cubicBezTo>
                    <a:pt x="43" y="23"/>
                    <a:pt x="43" y="22"/>
                    <a:pt x="43" y="22"/>
                  </a:cubicBezTo>
                  <a:cubicBezTo>
                    <a:pt x="44" y="21"/>
                    <a:pt x="48" y="23"/>
                    <a:pt x="49" y="24"/>
                  </a:cubicBezTo>
                  <a:cubicBezTo>
                    <a:pt x="50" y="25"/>
                    <a:pt x="54" y="25"/>
                    <a:pt x="55" y="24"/>
                  </a:cubicBezTo>
                  <a:cubicBezTo>
                    <a:pt x="56" y="23"/>
                    <a:pt x="53" y="22"/>
                    <a:pt x="52" y="21"/>
                  </a:cubicBezTo>
                  <a:cubicBezTo>
                    <a:pt x="52" y="20"/>
                    <a:pt x="53" y="19"/>
                    <a:pt x="54" y="18"/>
                  </a:cubicBezTo>
                  <a:cubicBezTo>
                    <a:pt x="52" y="17"/>
                    <a:pt x="50" y="15"/>
                    <a:pt x="49" y="15"/>
                  </a:cubicBezTo>
                  <a:cubicBezTo>
                    <a:pt x="48" y="15"/>
                    <a:pt x="48" y="10"/>
                    <a:pt x="47" y="10"/>
                  </a:cubicBezTo>
                  <a:cubicBezTo>
                    <a:pt x="45" y="10"/>
                    <a:pt x="45" y="9"/>
                    <a:pt x="44" y="9"/>
                  </a:cubicBezTo>
                  <a:cubicBezTo>
                    <a:pt x="42" y="9"/>
                    <a:pt x="37" y="9"/>
                    <a:pt x="36" y="10"/>
                  </a:cubicBezTo>
                  <a:cubicBezTo>
                    <a:pt x="34" y="11"/>
                    <a:pt x="32" y="8"/>
                    <a:pt x="31" y="8"/>
                  </a:cubicBezTo>
                  <a:cubicBezTo>
                    <a:pt x="29" y="8"/>
                    <a:pt x="27" y="6"/>
                    <a:pt x="26" y="4"/>
                  </a:cubicBezTo>
                  <a:cubicBezTo>
                    <a:pt x="25" y="3"/>
                    <a:pt x="16" y="5"/>
                    <a:pt x="13" y="3"/>
                  </a:cubicBezTo>
                  <a:cubicBezTo>
                    <a:pt x="11" y="2"/>
                    <a:pt x="6" y="0"/>
                    <a:pt x="4" y="1"/>
                  </a:cubicBezTo>
                  <a:cubicBezTo>
                    <a:pt x="3" y="1"/>
                    <a:pt x="2" y="1"/>
                    <a:pt x="0" y="2"/>
                  </a:cubicBezTo>
                  <a:cubicBezTo>
                    <a:pt x="5" y="5"/>
                    <a:pt x="12" y="4"/>
                    <a:pt x="13" y="9"/>
                  </a:cubicBezTo>
                  <a:cubicBezTo>
                    <a:pt x="14" y="15"/>
                    <a:pt x="17" y="12"/>
                    <a:pt x="16" y="17"/>
                  </a:cubicBezTo>
                  <a:cubicBezTo>
                    <a:pt x="16" y="18"/>
                    <a:pt x="15" y="19"/>
                    <a:pt x="14" y="20"/>
                  </a:cubicBezTo>
                  <a:cubicBezTo>
                    <a:pt x="18" y="20"/>
                    <a:pt x="21" y="20"/>
                    <a:pt x="23" y="2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7" name="Freeform 56"/>
            <p:cNvSpPr>
              <a:spLocks noEditPoints="1"/>
            </p:cNvSpPr>
            <p:nvPr/>
          </p:nvSpPr>
          <p:spPr bwMode="auto">
            <a:xfrm>
              <a:off x="9403800" y="4789034"/>
              <a:ext cx="523875" cy="207963"/>
            </a:xfrm>
            <a:custGeom>
              <a:avLst/>
              <a:gdLst>
                <a:gd name="T0" fmla="*/ 147 w 151"/>
                <a:gd name="T1" fmla="*/ 42 h 60"/>
                <a:gd name="T2" fmla="*/ 147 w 151"/>
                <a:gd name="T3" fmla="*/ 33 h 60"/>
                <a:gd name="T4" fmla="*/ 147 w 151"/>
                <a:gd name="T5" fmla="*/ 27 h 60"/>
                <a:gd name="T6" fmla="*/ 149 w 151"/>
                <a:gd name="T7" fmla="*/ 23 h 60"/>
                <a:gd name="T8" fmla="*/ 148 w 151"/>
                <a:gd name="T9" fmla="*/ 20 h 60"/>
                <a:gd name="T10" fmla="*/ 141 w 151"/>
                <a:gd name="T11" fmla="*/ 17 h 60"/>
                <a:gd name="T12" fmla="*/ 139 w 151"/>
                <a:gd name="T13" fmla="*/ 10 h 60"/>
                <a:gd name="T14" fmla="*/ 134 w 151"/>
                <a:gd name="T15" fmla="*/ 6 h 60"/>
                <a:gd name="T16" fmla="*/ 125 w 151"/>
                <a:gd name="T17" fmla="*/ 6 h 60"/>
                <a:gd name="T18" fmla="*/ 110 w 151"/>
                <a:gd name="T19" fmla="*/ 11 h 60"/>
                <a:gd name="T20" fmla="*/ 96 w 151"/>
                <a:gd name="T21" fmla="*/ 11 h 60"/>
                <a:gd name="T22" fmla="*/ 87 w 151"/>
                <a:gd name="T23" fmla="*/ 8 h 60"/>
                <a:gd name="T24" fmla="*/ 80 w 151"/>
                <a:gd name="T25" fmla="*/ 5 h 60"/>
                <a:gd name="T26" fmla="*/ 68 w 151"/>
                <a:gd name="T27" fmla="*/ 2 h 60"/>
                <a:gd name="T28" fmla="*/ 43 w 151"/>
                <a:gd name="T29" fmla="*/ 9 h 60"/>
                <a:gd name="T30" fmla="*/ 26 w 151"/>
                <a:gd name="T31" fmla="*/ 10 h 60"/>
                <a:gd name="T32" fmla="*/ 22 w 151"/>
                <a:gd name="T33" fmla="*/ 16 h 60"/>
                <a:gd name="T34" fmla="*/ 5 w 151"/>
                <a:gd name="T35" fmla="*/ 18 h 60"/>
                <a:gd name="T36" fmla="*/ 3 w 151"/>
                <a:gd name="T37" fmla="*/ 24 h 60"/>
                <a:gd name="T38" fmla="*/ 6 w 151"/>
                <a:gd name="T39" fmla="*/ 26 h 60"/>
                <a:gd name="T40" fmla="*/ 7 w 151"/>
                <a:gd name="T41" fmla="*/ 32 h 60"/>
                <a:gd name="T42" fmla="*/ 7 w 151"/>
                <a:gd name="T43" fmla="*/ 38 h 60"/>
                <a:gd name="T44" fmla="*/ 7 w 151"/>
                <a:gd name="T45" fmla="*/ 42 h 60"/>
                <a:gd name="T46" fmla="*/ 11 w 151"/>
                <a:gd name="T47" fmla="*/ 46 h 60"/>
                <a:gd name="T48" fmla="*/ 17 w 151"/>
                <a:gd name="T49" fmla="*/ 49 h 60"/>
                <a:gd name="T50" fmla="*/ 21 w 151"/>
                <a:gd name="T51" fmla="*/ 50 h 60"/>
                <a:gd name="T52" fmla="*/ 26 w 151"/>
                <a:gd name="T53" fmla="*/ 56 h 60"/>
                <a:gd name="T54" fmla="*/ 36 w 151"/>
                <a:gd name="T55" fmla="*/ 54 h 60"/>
                <a:gd name="T56" fmla="*/ 42 w 151"/>
                <a:gd name="T57" fmla="*/ 51 h 60"/>
                <a:gd name="T58" fmla="*/ 53 w 151"/>
                <a:gd name="T59" fmla="*/ 57 h 60"/>
                <a:gd name="T60" fmla="*/ 62 w 151"/>
                <a:gd name="T61" fmla="*/ 56 h 60"/>
                <a:gd name="T62" fmla="*/ 69 w 151"/>
                <a:gd name="T63" fmla="*/ 51 h 60"/>
                <a:gd name="T64" fmla="*/ 75 w 151"/>
                <a:gd name="T65" fmla="*/ 53 h 60"/>
                <a:gd name="T66" fmla="*/ 82 w 151"/>
                <a:gd name="T67" fmla="*/ 51 h 60"/>
                <a:gd name="T68" fmla="*/ 79 w 151"/>
                <a:gd name="T69" fmla="*/ 57 h 60"/>
                <a:gd name="T70" fmla="*/ 80 w 151"/>
                <a:gd name="T71" fmla="*/ 60 h 60"/>
                <a:gd name="T72" fmla="*/ 84 w 151"/>
                <a:gd name="T73" fmla="*/ 54 h 60"/>
                <a:gd name="T74" fmla="*/ 88 w 151"/>
                <a:gd name="T75" fmla="*/ 53 h 60"/>
                <a:gd name="T76" fmla="*/ 95 w 151"/>
                <a:gd name="T77" fmla="*/ 53 h 60"/>
                <a:gd name="T78" fmla="*/ 100 w 151"/>
                <a:gd name="T79" fmla="*/ 52 h 60"/>
                <a:gd name="T80" fmla="*/ 109 w 151"/>
                <a:gd name="T81" fmla="*/ 52 h 60"/>
                <a:gd name="T82" fmla="*/ 120 w 151"/>
                <a:gd name="T83" fmla="*/ 49 h 60"/>
                <a:gd name="T84" fmla="*/ 129 w 151"/>
                <a:gd name="T85" fmla="*/ 47 h 60"/>
                <a:gd name="T86" fmla="*/ 132 w 151"/>
                <a:gd name="T87" fmla="*/ 48 h 60"/>
                <a:gd name="T88" fmla="*/ 135 w 151"/>
                <a:gd name="T89" fmla="*/ 46 h 60"/>
                <a:gd name="T90" fmla="*/ 143 w 151"/>
                <a:gd name="T91" fmla="*/ 47 h 60"/>
                <a:gd name="T92" fmla="*/ 151 w 151"/>
                <a:gd name="T93" fmla="*/ 48 h 60"/>
                <a:gd name="T94" fmla="*/ 147 w 151"/>
                <a:gd name="T95" fmla="*/ 42 h 60"/>
                <a:gd name="T96" fmla="*/ 13 w 151"/>
                <a:gd name="T97" fmla="*/ 11 h 60"/>
                <a:gd name="T98" fmla="*/ 24 w 151"/>
                <a:gd name="T99" fmla="*/ 10 h 60"/>
                <a:gd name="T100" fmla="*/ 18 w 151"/>
                <a:gd name="T101" fmla="*/ 5 h 60"/>
                <a:gd name="T102" fmla="*/ 16 w 151"/>
                <a:gd name="T103" fmla="*/ 1 h 60"/>
                <a:gd name="T104" fmla="*/ 13 w 151"/>
                <a:gd name="T105" fmla="*/ 2 h 60"/>
                <a:gd name="T106" fmla="*/ 5 w 151"/>
                <a:gd name="T107" fmla="*/ 2 h 60"/>
                <a:gd name="T108" fmla="*/ 5 w 151"/>
                <a:gd name="T109" fmla="*/ 7 h 60"/>
                <a:gd name="T110" fmla="*/ 3 w 151"/>
                <a:gd name="T111" fmla="*/ 11 h 60"/>
                <a:gd name="T112" fmla="*/ 1 w 151"/>
                <a:gd name="T113" fmla="*/ 14 h 60"/>
                <a:gd name="T114" fmla="*/ 6 w 151"/>
                <a:gd name="T115" fmla="*/ 16 h 60"/>
                <a:gd name="T116" fmla="*/ 13 w 151"/>
                <a:gd name="T117" fmla="*/ 1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1" h="60">
                  <a:moveTo>
                    <a:pt x="147" y="42"/>
                  </a:moveTo>
                  <a:cubicBezTo>
                    <a:pt x="146" y="42"/>
                    <a:pt x="148" y="35"/>
                    <a:pt x="147" y="33"/>
                  </a:cubicBezTo>
                  <a:cubicBezTo>
                    <a:pt x="147" y="32"/>
                    <a:pt x="145" y="27"/>
                    <a:pt x="147" y="27"/>
                  </a:cubicBezTo>
                  <a:cubicBezTo>
                    <a:pt x="149" y="27"/>
                    <a:pt x="147" y="23"/>
                    <a:pt x="149" y="23"/>
                  </a:cubicBezTo>
                  <a:cubicBezTo>
                    <a:pt x="149" y="21"/>
                    <a:pt x="148" y="20"/>
                    <a:pt x="148" y="20"/>
                  </a:cubicBezTo>
                  <a:cubicBezTo>
                    <a:pt x="146" y="19"/>
                    <a:pt x="143" y="21"/>
                    <a:pt x="141" y="17"/>
                  </a:cubicBezTo>
                  <a:cubicBezTo>
                    <a:pt x="140" y="14"/>
                    <a:pt x="141" y="13"/>
                    <a:pt x="139" y="10"/>
                  </a:cubicBezTo>
                  <a:cubicBezTo>
                    <a:pt x="137" y="7"/>
                    <a:pt x="136" y="4"/>
                    <a:pt x="134" y="6"/>
                  </a:cubicBezTo>
                  <a:cubicBezTo>
                    <a:pt x="132" y="6"/>
                    <a:pt x="129" y="6"/>
                    <a:pt x="125" y="6"/>
                  </a:cubicBezTo>
                  <a:cubicBezTo>
                    <a:pt x="121" y="9"/>
                    <a:pt x="113" y="12"/>
                    <a:pt x="110" y="11"/>
                  </a:cubicBezTo>
                  <a:cubicBezTo>
                    <a:pt x="107" y="10"/>
                    <a:pt x="101" y="11"/>
                    <a:pt x="96" y="11"/>
                  </a:cubicBezTo>
                  <a:cubicBezTo>
                    <a:pt x="92" y="11"/>
                    <a:pt x="90" y="8"/>
                    <a:pt x="87" y="8"/>
                  </a:cubicBezTo>
                  <a:cubicBezTo>
                    <a:pt x="83" y="8"/>
                    <a:pt x="83" y="5"/>
                    <a:pt x="80" y="5"/>
                  </a:cubicBezTo>
                  <a:cubicBezTo>
                    <a:pt x="76" y="5"/>
                    <a:pt x="79" y="3"/>
                    <a:pt x="68" y="2"/>
                  </a:cubicBezTo>
                  <a:cubicBezTo>
                    <a:pt x="56" y="0"/>
                    <a:pt x="47" y="6"/>
                    <a:pt x="43" y="9"/>
                  </a:cubicBezTo>
                  <a:cubicBezTo>
                    <a:pt x="40" y="12"/>
                    <a:pt x="27" y="9"/>
                    <a:pt x="26" y="10"/>
                  </a:cubicBezTo>
                  <a:cubicBezTo>
                    <a:pt x="24" y="11"/>
                    <a:pt x="26" y="15"/>
                    <a:pt x="22" y="16"/>
                  </a:cubicBezTo>
                  <a:cubicBezTo>
                    <a:pt x="17" y="18"/>
                    <a:pt x="8" y="16"/>
                    <a:pt x="5" y="18"/>
                  </a:cubicBezTo>
                  <a:cubicBezTo>
                    <a:pt x="1" y="19"/>
                    <a:pt x="0" y="24"/>
                    <a:pt x="3" y="24"/>
                  </a:cubicBezTo>
                  <a:cubicBezTo>
                    <a:pt x="6" y="23"/>
                    <a:pt x="7" y="25"/>
                    <a:pt x="6" y="26"/>
                  </a:cubicBezTo>
                  <a:cubicBezTo>
                    <a:pt x="5" y="27"/>
                    <a:pt x="9" y="31"/>
                    <a:pt x="7" y="32"/>
                  </a:cubicBezTo>
                  <a:cubicBezTo>
                    <a:pt x="5" y="33"/>
                    <a:pt x="5" y="36"/>
                    <a:pt x="7" y="38"/>
                  </a:cubicBezTo>
                  <a:cubicBezTo>
                    <a:pt x="9" y="39"/>
                    <a:pt x="10" y="42"/>
                    <a:pt x="7" y="42"/>
                  </a:cubicBezTo>
                  <a:cubicBezTo>
                    <a:pt x="5" y="42"/>
                    <a:pt x="11" y="45"/>
                    <a:pt x="11" y="46"/>
                  </a:cubicBezTo>
                  <a:cubicBezTo>
                    <a:pt x="11" y="47"/>
                    <a:pt x="17" y="48"/>
                    <a:pt x="17" y="49"/>
                  </a:cubicBezTo>
                  <a:cubicBezTo>
                    <a:pt x="17" y="51"/>
                    <a:pt x="18" y="51"/>
                    <a:pt x="21" y="50"/>
                  </a:cubicBezTo>
                  <a:cubicBezTo>
                    <a:pt x="23" y="50"/>
                    <a:pt x="24" y="53"/>
                    <a:pt x="26" y="56"/>
                  </a:cubicBezTo>
                  <a:cubicBezTo>
                    <a:pt x="27" y="58"/>
                    <a:pt x="36" y="56"/>
                    <a:pt x="36" y="54"/>
                  </a:cubicBezTo>
                  <a:cubicBezTo>
                    <a:pt x="36" y="51"/>
                    <a:pt x="39" y="50"/>
                    <a:pt x="42" y="51"/>
                  </a:cubicBezTo>
                  <a:cubicBezTo>
                    <a:pt x="46" y="51"/>
                    <a:pt x="51" y="56"/>
                    <a:pt x="53" y="57"/>
                  </a:cubicBezTo>
                  <a:cubicBezTo>
                    <a:pt x="55" y="58"/>
                    <a:pt x="59" y="56"/>
                    <a:pt x="62" y="56"/>
                  </a:cubicBezTo>
                  <a:cubicBezTo>
                    <a:pt x="64" y="56"/>
                    <a:pt x="68" y="52"/>
                    <a:pt x="69" y="51"/>
                  </a:cubicBezTo>
                  <a:cubicBezTo>
                    <a:pt x="71" y="50"/>
                    <a:pt x="73" y="54"/>
                    <a:pt x="75" y="53"/>
                  </a:cubicBezTo>
                  <a:cubicBezTo>
                    <a:pt x="78" y="51"/>
                    <a:pt x="80" y="50"/>
                    <a:pt x="82" y="51"/>
                  </a:cubicBezTo>
                  <a:cubicBezTo>
                    <a:pt x="83" y="52"/>
                    <a:pt x="78" y="55"/>
                    <a:pt x="79" y="57"/>
                  </a:cubicBezTo>
                  <a:cubicBezTo>
                    <a:pt x="80" y="58"/>
                    <a:pt x="80" y="59"/>
                    <a:pt x="80" y="60"/>
                  </a:cubicBezTo>
                  <a:cubicBezTo>
                    <a:pt x="85" y="59"/>
                    <a:pt x="84" y="56"/>
                    <a:pt x="84" y="54"/>
                  </a:cubicBezTo>
                  <a:cubicBezTo>
                    <a:pt x="85" y="53"/>
                    <a:pt x="86" y="51"/>
                    <a:pt x="88" y="53"/>
                  </a:cubicBezTo>
                  <a:cubicBezTo>
                    <a:pt x="89" y="54"/>
                    <a:pt x="91" y="54"/>
                    <a:pt x="95" y="53"/>
                  </a:cubicBezTo>
                  <a:cubicBezTo>
                    <a:pt x="98" y="51"/>
                    <a:pt x="99" y="50"/>
                    <a:pt x="100" y="52"/>
                  </a:cubicBezTo>
                  <a:cubicBezTo>
                    <a:pt x="101" y="53"/>
                    <a:pt x="104" y="52"/>
                    <a:pt x="109" y="52"/>
                  </a:cubicBezTo>
                  <a:cubicBezTo>
                    <a:pt x="114" y="52"/>
                    <a:pt x="115" y="48"/>
                    <a:pt x="120" y="49"/>
                  </a:cubicBezTo>
                  <a:cubicBezTo>
                    <a:pt x="125" y="49"/>
                    <a:pt x="129" y="47"/>
                    <a:pt x="129" y="47"/>
                  </a:cubicBezTo>
                  <a:cubicBezTo>
                    <a:pt x="132" y="48"/>
                    <a:pt x="132" y="48"/>
                    <a:pt x="132" y="48"/>
                  </a:cubicBezTo>
                  <a:cubicBezTo>
                    <a:pt x="133" y="47"/>
                    <a:pt x="133" y="46"/>
                    <a:pt x="135" y="46"/>
                  </a:cubicBezTo>
                  <a:cubicBezTo>
                    <a:pt x="139" y="45"/>
                    <a:pt x="141" y="48"/>
                    <a:pt x="143" y="47"/>
                  </a:cubicBezTo>
                  <a:cubicBezTo>
                    <a:pt x="144" y="46"/>
                    <a:pt x="151" y="53"/>
                    <a:pt x="151" y="48"/>
                  </a:cubicBezTo>
                  <a:cubicBezTo>
                    <a:pt x="151" y="47"/>
                    <a:pt x="149" y="42"/>
                    <a:pt x="147" y="42"/>
                  </a:cubicBezTo>
                  <a:close/>
                  <a:moveTo>
                    <a:pt x="13" y="11"/>
                  </a:moveTo>
                  <a:cubicBezTo>
                    <a:pt x="16" y="10"/>
                    <a:pt x="23" y="12"/>
                    <a:pt x="24" y="10"/>
                  </a:cubicBezTo>
                  <a:cubicBezTo>
                    <a:pt x="26" y="9"/>
                    <a:pt x="20" y="7"/>
                    <a:pt x="18" y="5"/>
                  </a:cubicBezTo>
                  <a:cubicBezTo>
                    <a:pt x="17" y="4"/>
                    <a:pt x="16" y="3"/>
                    <a:pt x="16" y="1"/>
                  </a:cubicBezTo>
                  <a:cubicBezTo>
                    <a:pt x="15" y="2"/>
                    <a:pt x="14" y="2"/>
                    <a:pt x="13" y="2"/>
                  </a:cubicBezTo>
                  <a:cubicBezTo>
                    <a:pt x="11" y="1"/>
                    <a:pt x="6" y="1"/>
                    <a:pt x="5" y="2"/>
                  </a:cubicBezTo>
                  <a:cubicBezTo>
                    <a:pt x="4" y="2"/>
                    <a:pt x="5" y="5"/>
                    <a:pt x="5" y="7"/>
                  </a:cubicBezTo>
                  <a:cubicBezTo>
                    <a:pt x="5" y="9"/>
                    <a:pt x="3" y="10"/>
                    <a:pt x="3" y="11"/>
                  </a:cubicBezTo>
                  <a:cubicBezTo>
                    <a:pt x="3" y="12"/>
                    <a:pt x="2" y="13"/>
                    <a:pt x="1" y="14"/>
                  </a:cubicBezTo>
                  <a:cubicBezTo>
                    <a:pt x="3" y="15"/>
                    <a:pt x="4" y="16"/>
                    <a:pt x="6" y="16"/>
                  </a:cubicBezTo>
                  <a:cubicBezTo>
                    <a:pt x="9" y="16"/>
                    <a:pt x="10" y="12"/>
                    <a:pt x="13" y="1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8" name="Freeform 57"/>
            <p:cNvSpPr>
              <a:spLocks/>
            </p:cNvSpPr>
            <p:nvPr/>
          </p:nvSpPr>
          <p:spPr bwMode="auto">
            <a:xfrm>
              <a:off x="10869063" y="5001759"/>
              <a:ext cx="65088" cy="61913"/>
            </a:xfrm>
            <a:custGeom>
              <a:avLst/>
              <a:gdLst>
                <a:gd name="T0" fmla="*/ 9 w 19"/>
                <a:gd name="T1" fmla="*/ 0 h 18"/>
                <a:gd name="T2" fmla="*/ 0 w 19"/>
                <a:gd name="T3" fmla="*/ 5 h 18"/>
                <a:gd name="T4" fmla="*/ 1 w 19"/>
                <a:gd name="T5" fmla="*/ 7 h 18"/>
                <a:gd name="T6" fmla="*/ 6 w 19"/>
                <a:gd name="T7" fmla="*/ 13 h 18"/>
                <a:gd name="T8" fmla="*/ 7 w 19"/>
                <a:gd name="T9" fmla="*/ 18 h 18"/>
                <a:gd name="T10" fmla="*/ 10 w 19"/>
                <a:gd name="T11" fmla="*/ 17 h 18"/>
                <a:gd name="T12" fmla="*/ 19 w 19"/>
                <a:gd name="T13" fmla="*/ 8 h 18"/>
                <a:gd name="T14" fmla="*/ 9 w 19"/>
                <a:gd name="T15" fmla="*/ 0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8">
                  <a:moveTo>
                    <a:pt x="9" y="0"/>
                  </a:moveTo>
                  <a:cubicBezTo>
                    <a:pt x="6" y="0"/>
                    <a:pt x="1" y="3"/>
                    <a:pt x="0" y="5"/>
                  </a:cubicBezTo>
                  <a:cubicBezTo>
                    <a:pt x="1" y="6"/>
                    <a:pt x="1" y="7"/>
                    <a:pt x="1" y="7"/>
                  </a:cubicBezTo>
                  <a:cubicBezTo>
                    <a:pt x="2" y="10"/>
                    <a:pt x="4" y="12"/>
                    <a:pt x="6" y="13"/>
                  </a:cubicBezTo>
                  <a:cubicBezTo>
                    <a:pt x="8" y="14"/>
                    <a:pt x="7" y="16"/>
                    <a:pt x="7" y="18"/>
                  </a:cubicBezTo>
                  <a:cubicBezTo>
                    <a:pt x="8" y="17"/>
                    <a:pt x="10" y="17"/>
                    <a:pt x="10" y="17"/>
                  </a:cubicBezTo>
                  <a:cubicBezTo>
                    <a:pt x="13" y="17"/>
                    <a:pt x="18" y="10"/>
                    <a:pt x="19" y="8"/>
                  </a:cubicBezTo>
                  <a:cubicBezTo>
                    <a:pt x="19" y="6"/>
                    <a:pt x="12" y="0"/>
                    <a:pt x="9"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9" name="Freeform 58"/>
            <p:cNvSpPr>
              <a:spLocks/>
            </p:cNvSpPr>
            <p:nvPr/>
          </p:nvSpPr>
          <p:spPr bwMode="auto">
            <a:xfrm>
              <a:off x="12127950" y="4768396"/>
              <a:ext cx="195263" cy="180975"/>
            </a:xfrm>
            <a:custGeom>
              <a:avLst/>
              <a:gdLst>
                <a:gd name="T0" fmla="*/ 53 w 56"/>
                <a:gd name="T1" fmla="*/ 2 h 52"/>
                <a:gd name="T2" fmla="*/ 47 w 56"/>
                <a:gd name="T3" fmla="*/ 0 h 52"/>
                <a:gd name="T4" fmla="*/ 42 w 56"/>
                <a:gd name="T5" fmla="*/ 6 h 52"/>
                <a:gd name="T6" fmla="*/ 36 w 56"/>
                <a:gd name="T7" fmla="*/ 10 h 52"/>
                <a:gd name="T8" fmla="*/ 33 w 56"/>
                <a:gd name="T9" fmla="*/ 13 h 52"/>
                <a:gd name="T10" fmla="*/ 28 w 56"/>
                <a:gd name="T11" fmla="*/ 15 h 52"/>
                <a:gd name="T12" fmla="*/ 23 w 56"/>
                <a:gd name="T13" fmla="*/ 13 h 52"/>
                <a:gd name="T14" fmla="*/ 18 w 56"/>
                <a:gd name="T15" fmla="*/ 18 h 52"/>
                <a:gd name="T16" fmla="*/ 3 w 56"/>
                <a:gd name="T17" fmla="*/ 27 h 52"/>
                <a:gd name="T18" fmla="*/ 0 w 56"/>
                <a:gd name="T19" fmla="*/ 30 h 52"/>
                <a:gd name="T20" fmla="*/ 9 w 56"/>
                <a:gd name="T21" fmla="*/ 35 h 52"/>
                <a:gd name="T22" fmla="*/ 5 w 56"/>
                <a:gd name="T23" fmla="*/ 44 h 52"/>
                <a:gd name="T24" fmla="*/ 6 w 56"/>
                <a:gd name="T25" fmla="*/ 48 h 52"/>
                <a:gd name="T26" fmla="*/ 10 w 56"/>
                <a:gd name="T27" fmla="*/ 50 h 52"/>
                <a:gd name="T28" fmla="*/ 16 w 56"/>
                <a:gd name="T29" fmla="*/ 49 h 52"/>
                <a:gd name="T30" fmla="*/ 18 w 56"/>
                <a:gd name="T31" fmla="*/ 50 h 52"/>
                <a:gd name="T32" fmla="*/ 23 w 56"/>
                <a:gd name="T33" fmla="*/ 47 h 52"/>
                <a:gd name="T34" fmla="*/ 30 w 56"/>
                <a:gd name="T35" fmla="*/ 45 h 52"/>
                <a:gd name="T36" fmla="*/ 35 w 56"/>
                <a:gd name="T37" fmla="*/ 44 h 52"/>
                <a:gd name="T38" fmla="*/ 27 w 56"/>
                <a:gd name="T39" fmla="*/ 37 h 52"/>
                <a:gd name="T40" fmla="*/ 30 w 56"/>
                <a:gd name="T41" fmla="*/ 30 h 52"/>
                <a:gd name="T42" fmla="*/ 44 w 56"/>
                <a:gd name="T43" fmla="*/ 21 h 52"/>
                <a:gd name="T44" fmla="*/ 47 w 56"/>
                <a:gd name="T45" fmla="*/ 11 h 52"/>
                <a:gd name="T46" fmla="*/ 56 w 56"/>
                <a:gd name="T47" fmla="*/ 3 h 52"/>
                <a:gd name="T48" fmla="*/ 53 w 56"/>
                <a:gd name="T49"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 h="52">
                  <a:moveTo>
                    <a:pt x="53" y="2"/>
                  </a:moveTo>
                  <a:cubicBezTo>
                    <a:pt x="50" y="3"/>
                    <a:pt x="49" y="0"/>
                    <a:pt x="47" y="0"/>
                  </a:cubicBezTo>
                  <a:cubicBezTo>
                    <a:pt x="44" y="0"/>
                    <a:pt x="45" y="6"/>
                    <a:pt x="42" y="6"/>
                  </a:cubicBezTo>
                  <a:cubicBezTo>
                    <a:pt x="39" y="6"/>
                    <a:pt x="40" y="10"/>
                    <a:pt x="36" y="10"/>
                  </a:cubicBezTo>
                  <a:cubicBezTo>
                    <a:pt x="33" y="11"/>
                    <a:pt x="32" y="11"/>
                    <a:pt x="33" y="13"/>
                  </a:cubicBezTo>
                  <a:cubicBezTo>
                    <a:pt x="35" y="16"/>
                    <a:pt x="31" y="15"/>
                    <a:pt x="28" y="15"/>
                  </a:cubicBezTo>
                  <a:cubicBezTo>
                    <a:pt x="25" y="15"/>
                    <a:pt x="25" y="13"/>
                    <a:pt x="23" y="13"/>
                  </a:cubicBezTo>
                  <a:cubicBezTo>
                    <a:pt x="21" y="13"/>
                    <a:pt x="19" y="16"/>
                    <a:pt x="18" y="18"/>
                  </a:cubicBezTo>
                  <a:cubicBezTo>
                    <a:pt x="16" y="21"/>
                    <a:pt x="6" y="25"/>
                    <a:pt x="3" y="27"/>
                  </a:cubicBezTo>
                  <a:cubicBezTo>
                    <a:pt x="2" y="27"/>
                    <a:pt x="1" y="29"/>
                    <a:pt x="0" y="30"/>
                  </a:cubicBezTo>
                  <a:cubicBezTo>
                    <a:pt x="4" y="31"/>
                    <a:pt x="8" y="33"/>
                    <a:pt x="9" y="35"/>
                  </a:cubicBezTo>
                  <a:cubicBezTo>
                    <a:pt x="12" y="38"/>
                    <a:pt x="7" y="41"/>
                    <a:pt x="5" y="44"/>
                  </a:cubicBezTo>
                  <a:cubicBezTo>
                    <a:pt x="3" y="46"/>
                    <a:pt x="6" y="46"/>
                    <a:pt x="6" y="48"/>
                  </a:cubicBezTo>
                  <a:cubicBezTo>
                    <a:pt x="6" y="51"/>
                    <a:pt x="9" y="52"/>
                    <a:pt x="10" y="50"/>
                  </a:cubicBezTo>
                  <a:cubicBezTo>
                    <a:pt x="11" y="49"/>
                    <a:pt x="13" y="49"/>
                    <a:pt x="16" y="49"/>
                  </a:cubicBezTo>
                  <a:cubicBezTo>
                    <a:pt x="17" y="49"/>
                    <a:pt x="18" y="50"/>
                    <a:pt x="18" y="50"/>
                  </a:cubicBezTo>
                  <a:cubicBezTo>
                    <a:pt x="20" y="49"/>
                    <a:pt x="22" y="47"/>
                    <a:pt x="23" y="47"/>
                  </a:cubicBezTo>
                  <a:cubicBezTo>
                    <a:pt x="24" y="45"/>
                    <a:pt x="27" y="45"/>
                    <a:pt x="30" y="45"/>
                  </a:cubicBezTo>
                  <a:cubicBezTo>
                    <a:pt x="32" y="45"/>
                    <a:pt x="33" y="45"/>
                    <a:pt x="35" y="44"/>
                  </a:cubicBezTo>
                  <a:cubicBezTo>
                    <a:pt x="32" y="40"/>
                    <a:pt x="29" y="38"/>
                    <a:pt x="27" y="37"/>
                  </a:cubicBezTo>
                  <a:cubicBezTo>
                    <a:pt x="25" y="35"/>
                    <a:pt x="26" y="31"/>
                    <a:pt x="30" y="30"/>
                  </a:cubicBezTo>
                  <a:cubicBezTo>
                    <a:pt x="33" y="29"/>
                    <a:pt x="41" y="23"/>
                    <a:pt x="44" y="21"/>
                  </a:cubicBezTo>
                  <a:cubicBezTo>
                    <a:pt x="46" y="20"/>
                    <a:pt x="45" y="15"/>
                    <a:pt x="47" y="11"/>
                  </a:cubicBezTo>
                  <a:cubicBezTo>
                    <a:pt x="48" y="9"/>
                    <a:pt x="52" y="6"/>
                    <a:pt x="56" y="3"/>
                  </a:cubicBezTo>
                  <a:cubicBezTo>
                    <a:pt x="55" y="2"/>
                    <a:pt x="54" y="2"/>
                    <a:pt x="53"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0" name="Freeform 59"/>
            <p:cNvSpPr>
              <a:spLocks/>
            </p:cNvSpPr>
            <p:nvPr/>
          </p:nvSpPr>
          <p:spPr bwMode="auto">
            <a:xfrm>
              <a:off x="10927800" y="5174796"/>
              <a:ext cx="214313" cy="125413"/>
            </a:xfrm>
            <a:custGeom>
              <a:avLst/>
              <a:gdLst>
                <a:gd name="T0" fmla="*/ 61 w 62"/>
                <a:gd name="T1" fmla="*/ 23 h 36"/>
                <a:gd name="T2" fmla="*/ 59 w 62"/>
                <a:gd name="T3" fmla="*/ 23 h 36"/>
                <a:gd name="T4" fmla="*/ 48 w 62"/>
                <a:gd name="T5" fmla="*/ 21 h 36"/>
                <a:gd name="T6" fmla="*/ 33 w 62"/>
                <a:gd name="T7" fmla="*/ 15 h 36"/>
                <a:gd name="T8" fmla="*/ 16 w 62"/>
                <a:gd name="T9" fmla="*/ 3 h 36"/>
                <a:gd name="T10" fmla="*/ 10 w 62"/>
                <a:gd name="T11" fmla="*/ 1 h 36"/>
                <a:gd name="T12" fmla="*/ 5 w 62"/>
                <a:gd name="T13" fmla="*/ 3 h 36"/>
                <a:gd name="T14" fmla="*/ 1 w 62"/>
                <a:gd name="T15" fmla="*/ 8 h 36"/>
                <a:gd name="T16" fmla="*/ 0 w 62"/>
                <a:gd name="T17" fmla="*/ 14 h 36"/>
                <a:gd name="T18" fmla="*/ 4 w 62"/>
                <a:gd name="T19" fmla="*/ 17 h 36"/>
                <a:gd name="T20" fmla="*/ 11 w 62"/>
                <a:gd name="T21" fmla="*/ 20 h 36"/>
                <a:gd name="T22" fmla="*/ 17 w 62"/>
                <a:gd name="T23" fmla="*/ 23 h 36"/>
                <a:gd name="T24" fmla="*/ 23 w 62"/>
                <a:gd name="T25" fmla="*/ 27 h 36"/>
                <a:gd name="T26" fmla="*/ 31 w 62"/>
                <a:gd name="T27" fmla="*/ 26 h 36"/>
                <a:gd name="T28" fmla="*/ 35 w 62"/>
                <a:gd name="T29" fmla="*/ 30 h 36"/>
                <a:gd name="T30" fmla="*/ 46 w 62"/>
                <a:gd name="T31" fmla="*/ 34 h 36"/>
                <a:gd name="T32" fmla="*/ 60 w 62"/>
                <a:gd name="T33" fmla="*/ 33 h 36"/>
                <a:gd name="T34" fmla="*/ 60 w 62"/>
                <a:gd name="T35" fmla="*/ 25 h 36"/>
                <a:gd name="T36" fmla="*/ 61 w 62"/>
                <a:gd name="T3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6">
                  <a:moveTo>
                    <a:pt x="61" y="23"/>
                  </a:moveTo>
                  <a:cubicBezTo>
                    <a:pt x="60" y="23"/>
                    <a:pt x="59" y="23"/>
                    <a:pt x="59" y="23"/>
                  </a:cubicBezTo>
                  <a:cubicBezTo>
                    <a:pt x="54" y="23"/>
                    <a:pt x="51" y="21"/>
                    <a:pt x="48" y="21"/>
                  </a:cubicBezTo>
                  <a:cubicBezTo>
                    <a:pt x="45" y="21"/>
                    <a:pt x="36" y="18"/>
                    <a:pt x="33" y="15"/>
                  </a:cubicBezTo>
                  <a:cubicBezTo>
                    <a:pt x="29" y="12"/>
                    <a:pt x="19" y="5"/>
                    <a:pt x="16" y="3"/>
                  </a:cubicBezTo>
                  <a:cubicBezTo>
                    <a:pt x="14" y="0"/>
                    <a:pt x="10" y="0"/>
                    <a:pt x="10" y="1"/>
                  </a:cubicBezTo>
                  <a:cubicBezTo>
                    <a:pt x="10" y="3"/>
                    <a:pt x="8" y="3"/>
                    <a:pt x="5" y="3"/>
                  </a:cubicBezTo>
                  <a:cubicBezTo>
                    <a:pt x="4" y="4"/>
                    <a:pt x="1" y="6"/>
                    <a:pt x="1" y="8"/>
                  </a:cubicBezTo>
                  <a:cubicBezTo>
                    <a:pt x="1" y="9"/>
                    <a:pt x="0" y="12"/>
                    <a:pt x="0" y="14"/>
                  </a:cubicBezTo>
                  <a:cubicBezTo>
                    <a:pt x="0" y="15"/>
                    <a:pt x="3" y="15"/>
                    <a:pt x="4" y="17"/>
                  </a:cubicBezTo>
                  <a:cubicBezTo>
                    <a:pt x="5" y="18"/>
                    <a:pt x="10" y="19"/>
                    <a:pt x="11" y="20"/>
                  </a:cubicBezTo>
                  <a:cubicBezTo>
                    <a:pt x="11" y="21"/>
                    <a:pt x="14" y="23"/>
                    <a:pt x="17" y="23"/>
                  </a:cubicBezTo>
                  <a:cubicBezTo>
                    <a:pt x="19" y="23"/>
                    <a:pt x="22" y="26"/>
                    <a:pt x="23" y="27"/>
                  </a:cubicBezTo>
                  <a:cubicBezTo>
                    <a:pt x="24" y="28"/>
                    <a:pt x="29" y="26"/>
                    <a:pt x="31" y="26"/>
                  </a:cubicBezTo>
                  <a:cubicBezTo>
                    <a:pt x="32" y="26"/>
                    <a:pt x="35" y="29"/>
                    <a:pt x="35" y="30"/>
                  </a:cubicBezTo>
                  <a:cubicBezTo>
                    <a:pt x="36" y="32"/>
                    <a:pt x="44" y="33"/>
                    <a:pt x="46" y="34"/>
                  </a:cubicBezTo>
                  <a:cubicBezTo>
                    <a:pt x="48" y="36"/>
                    <a:pt x="58" y="35"/>
                    <a:pt x="60" y="33"/>
                  </a:cubicBezTo>
                  <a:cubicBezTo>
                    <a:pt x="62" y="31"/>
                    <a:pt x="60" y="28"/>
                    <a:pt x="60" y="25"/>
                  </a:cubicBezTo>
                  <a:cubicBezTo>
                    <a:pt x="60" y="24"/>
                    <a:pt x="60" y="23"/>
                    <a:pt x="61" y="2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1" name="Freeform 60"/>
            <p:cNvSpPr>
              <a:spLocks/>
            </p:cNvSpPr>
            <p:nvPr/>
          </p:nvSpPr>
          <p:spPr bwMode="auto">
            <a:xfrm>
              <a:off x="11240538" y="5230359"/>
              <a:ext cx="234950" cy="528638"/>
            </a:xfrm>
            <a:custGeom>
              <a:avLst/>
              <a:gdLst>
                <a:gd name="T0" fmla="*/ 55 w 68"/>
                <a:gd name="T1" fmla="*/ 139 h 152"/>
                <a:gd name="T2" fmla="*/ 53 w 68"/>
                <a:gd name="T3" fmla="*/ 133 h 152"/>
                <a:gd name="T4" fmla="*/ 49 w 68"/>
                <a:gd name="T5" fmla="*/ 123 h 152"/>
                <a:gd name="T6" fmla="*/ 47 w 68"/>
                <a:gd name="T7" fmla="*/ 114 h 152"/>
                <a:gd name="T8" fmla="*/ 48 w 68"/>
                <a:gd name="T9" fmla="*/ 108 h 152"/>
                <a:gd name="T10" fmla="*/ 48 w 68"/>
                <a:gd name="T11" fmla="*/ 105 h 152"/>
                <a:gd name="T12" fmla="*/ 47 w 68"/>
                <a:gd name="T13" fmla="*/ 99 h 152"/>
                <a:gd name="T14" fmla="*/ 41 w 68"/>
                <a:gd name="T15" fmla="*/ 92 h 152"/>
                <a:gd name="T16" fmla="*/ 42 w 68"/>
                <a:gd name="T17" fmla="*/ 79 h 152"/>
                <a:gd name="T18" fmla="*/ 47 w 68"/>
                <a:gd name="T19" fmla="*/ 77 h 152"/>
                <a:gd name="T20" fmla="*/ 53 w 68"/>
                <a:gd name="T21" fmla="*/ 75 h 152"/>
                <a:gd name="T22" fmla="*/ 60 w 68"/>
                <a:gd name="T23" fmla="*/ 71 h 152"/>
                <a:gd name="T24" fmla="*/ 64 w 68"/>
                <a:gd name="T25" fmla="*/ 67 h 152"/>
                <a:gd name="T26" fmla="*/ 68 w 68"/>
                <a:gd name="T27" fmla="*/ 60 h 152"/>
                <a:gd name="T28" fmla="*/ 68 w 68"/>
                <a:gd name="T29" fmla="*/ 60 h 152"/>
                <a:gd name="T30" fmla="*/ 65 w 68"/>
                <a:gd name="T31" fmla="*/ 61 h 152"/>
                <a:gd name="T32" fmla="*/ 60 w 68"/>
                <a:gd name="T33" fmla="*/ 59 h 152"/>
                <a:gd name="T34" fmla="*/ 55 w 68"/>
                <a:gd name="T35" fmla="*/ 56 h 152"/>
                <a:gd name="T36" fmla="*/ 55 w 68"/>
                <a:gd name="T37" fmla="*/ 51 h 152"/>
                <a:gd name="T38" fmla="*/ 52 w 68"/>
                <a:gd name="T39" fmla="*/ 47 h 152"/>
                <a:gd name="T40" fmla="*/ 50 w 68"/>
                <a:gd name="T41" fmla="*/ 41 h 152"/>
                <a:gd name="T42" fmla="*/ 42 w 68"/>
                <a:gd name="T43" fmla="*/ 39 h 152"/>
                <a:gd name="T44" fmla="*/ 41 w 68"/>
                <a:gd name="T45" fmla="*/ 36 h 152"/>
                <a:gd name="T46" fmla="*/ 48 w 68"/>
                <a:gd name="T47" fmla="*/ 24 h 152"/>
                <a:gd name="T48" fmla="*/ 50 w 68"/>
                <a:gd name="T49" fmla="*/ 13 h 152"/>
                <a:gd name="T50" fmla="*/ 46 w 68"/>
                <a:gd name="T51" fmla="*/ 9 h 152"/>
                <a:gd name="T52" fmla="*/ 45 w 68"/>
                <a:gd name="T53" fmla="*/ 4 h 152"/>
                <a:gd name="T54" fmla="*/ 39 w 68"/>
                <a:gd name="T55" fmla="*/ 2 h 152"/>
                <a:gd name="T56" fmla="*/ 38 w 68"/>
                <a:gd name="T57" fmla="*/ 3 h 152"/>
                <a:gd name="T58" fmla="*/ 38 w 68"/>
                <a:gd name="T59" fmla="*/ 3 h 152"/>
                <a:gd name="T60" fmla="*/ 36 w 68"/>
                <a:gd name="T61" fmla="*/ 6 h 152"/>
                <a:gd name="T62" fmla="*/ 37 w 68"/>
                <a:gd name="T63" fmla="*/ 12 h 152"/>
                <a:gd name="T64" fmla="*/ 33 w 68"/>
                <a:gd name="T65" fmla="*/ 12 h 152"/>
                <a:gd name="T66" fmla="*/ 27 w 68"/>
                <a:gd name="T67" fmla="*/ 15 h 152"/>
                <a:gd name="T68" fmla="*/ 21 w 68"/>
                <a:gd name="T69" fmla="*/ 21 h 152"/>
                <a:gd name="T70" fmla="*/ 19 w 68"/>
                <a:gd name="T71" fmla="*/ 31 h 152"/>
                <a:gd name="T72" fmla="*/ 16 w 68"/>
                <a:gd name="T73" fmla="*/ 41 h 152"/>
                <a:gd name="T74" fmla="*/ 10 w 68"/>
                <a:gd name="T75" fmla="*/ 40 h 152"/>
                <a:gd name="T76" fmla="*/ 8 w 68"/>
                <a:gd name="T77" fmla="*/ 48 h 152"/>
                <a:gd name="T78" fmla="*/ 6 w 68"/>
                <a:gd name="T79" fmla="*/ 57 h 152"/>
                <a:gd name="T80" fmla="*/ 2 w 68"/>
                <a:gd name="T81" fmla="*/ 63 h 152"/>
                <a:gd name="T82" fmla="*/ 0 w 68"/>
                <a:gd name="T83" fmla="*/ 65 h 152"/>
                <a:gd name="T84" fmla="*/ 7 w 68"/>
                <a:gd name="T85" fmla="*/ 73 h 152"/>
                <a:gd name="T86" fmla="*/ 16 w 68"/>
                <a:gd name="T87" fmla="*/ 90 h 152"/>
                <a:gd name="T88" fmla="*/ 15 w 68"/>
                <a:gd name="T89" fmla="*/ 103 h 152"/>
                <a:gd name="T90" fmla="*/ 18 w 68"/>
                <a:gd name="T91" fmla="*/ 107 h 152"/>
                <a:gd name="T92" fmla="*/ 26 w 68"/>
                <a:gd name="T93" fmla="*/ 106 h 152"/>
                <a:gd name="T94" fmla="*/ 33 w 68"/>
                <a:gd name="T95" fmla="*/ 98 h 152"/>
                <a:gd name="T96" fmla="*/ 37 w 68"/>
                <a:gd name="T97" fmla="*/ 101 h 152"/>
                <a:gd name="T98" fmla="*/ 40 w 68"/>
                <a:gd name="T99" fmla="*/ 110 h 152"/>
                <a:gd name="T100" fmla="*/ 45 w 68"/>
                <a:gd name="T101" fmla="*/ 127 h 152"/>
                <a:gd name="T102" fmla="*/ 48 w 68"/>
                <a:gd name="T103" fmla="*/ 140 h 152"/>
                <a:gd name="T104" fmla="*/ 49 w 68"/>
                <a:gd name="T105" fmla="*/ 150 h 152"/>
                <a:gd name="T106" fmla="*/ 48 w 68"/>
                <a:gd name="T107" fmla="*/ 152 h 152"/>
                <a:gd name="T108" fmla="*/ 55 w 68"/>
                <a:gd name="T109" fmla="*/ 13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8" h="152">
                  <a:moveTo>
                    <a:pt x="55" y="139"/>
                  </a:moveTo>
                  <a:cubicBezTo>
                    <a:pt x="55" y="135"/>
                    <a:pt x="53" y="135"/>
                    <a:pt x="53" y="133"/>
                  </a:cubicBezTo>
                  <a:cubicBezTo>
                    <a:pt x="53" y="130"/>
                    <a:pt x="53" y="126"/>
                    <a:pt x="49" y="123"/>
                  </a:cubicBezTo>
                  <a:cubicBezTo>
                    <a:pt x="46" y="120"/>
                    <a:pt x="45" y="116"/>
                    <a:pt x="47" y="114"/>
                  </a:cubicBezTo>
                  <a:cubicBezTo>
                    <a:pt x="48" y="113"/>
                    <a:pt x="47" y="108"/>
                    <a:pt x="48" y="108"/>
                  </a:cubicBezTo>
                  <a:cubicBezTo>
                    <a:pt x="49" y="109"/>
                    <a:pt x="50" y="106"/>
                    <a:pt x="48" y="105"/>
                  </a:cubicBezTo>
                  <a:cubicBezTo>
                    <a:pt x="46" y="104"/>
                    <a:pt x="48" y="100"/>
                    <a:pt x="47" y="99"/>
                  </a:cubicBezTo>
                  <a:cubicBezTo>
                    <a:pt x="45" y="99"/>
                    <a:pt x="41" y="93"/>
                    <a:pt x="41" y="92"/>
                  </a:cubicBezTo>
                  <a:cubicBezTo>
                    <a:pt x="41" y="90"/>
                    <a:pt x="42" y="81"/>
                    <a:pt x="42" y="79"/>
                  </a:cubicBezTo>
                  <a:cubicBezTo>
                    <a:pt x="42" y="77"/>
                    <a:pt x="46" y="77"/>
                    <a:pt x="47" y="77"/>
                  </a:cubicBezTo>
                  <a:cubicBezTo>
                    <a:pt x="48" y="77"/>
                    <a:pt x="51" y="77"/>
                    <a:pt x="53" y="75"/>
                  </a:cubicBezTo>
                  <a:cubicBezTo>
                    <a:pt x="54" y="73"/>
                    <a:pt x="59" y="72"/>
                    <a:pt x="60" y="71"/>
                  </a:cubicBezTo>
                  <a:cubicBezTo>
                    <a:pt x="61" y="69"/>
                    <a:pt x="64" y="69"/>
                    <a:pt x="64" y="67"/>
                  </a:cubicBezTo>
                  <a:cubicBezTo>
                    <a:pt x="64" y="65"/>
                    <a:pt x="68" y="60"/>
                    <a:pt x="68" y="60"/>
                  </a:cubicBezTo>
                  <a:cubicBezTo>
                    <a:pt x="68" y="60"/>
                    <a:pt x="68" y="60"/>
                    <a:pt x="68" y="60"/>
                  </a:cubicBezTo>
                  <a:cubicBezTo>
                    <a:pt x="68" y="60"/>
                    <a:pt x="67" y="60"/>
                    <a:pt x="65" y="61"/>
                  </a:cubicBezTo>
                  <a:cubicBezTo>
                    <a:pt x="61" y="63"/>
                    <a:pt x="59" y="61"/>
                    <a:pt x="60" y="59"/>
                  </a:cubicBezTo>
                  <a:cubicBezTo>
                    <a:pt x="60" y="56"/>
                    <a:pt x="57" y="56"/>
                    <a:pt x="55" y="56"/>
                  </a:cubicBezTo>
                  <a:cubicBezTo>
                    <a:pt x="53" y="56"/>
                    <a:pt x="55" y="53"/>
                    <a:pt x="55" y="51"/>
                  </a:cubicBezTo>
                  <a:cubicBezTo>
                    <a:pt x="56" y="49"/>
                    <a:pt x="55" y="48"/>
                    <a:pt x="52" y="47"/>
                  </a:cubicBezTo>
                  <a:cubicBezTo>
                    <a:pt x="50" y="47"/>
                    <a:pt x="49" y="42"/>
                    <a:pt x="50" y="41"/>
                  </a:cubicBezTo>
                  <a:cubicBezTo>
                    <a:pt x="51" y="39"/>
                    <a:pt x="45" y="38"/>
                    <a:pt x="42" y="39"/>
                  </a:cubicBezTo>
                  <a:cubicBezTo>
                    <a:pt x="40" y="41"/>
                    <a:pt x="42" y="37"/>
                    <a:pt x="41" y="36"/>
                  </a:cubicBezTo>
                  <a:cubicBezTo>
                    <a:pt x="40" y="34"/>
                    <a:pt x="44" y="28"/>
                    <a:pt x="48" y="24"/>
                  </a:cubicBezTo>
                  <a:cubicBezTo>
                    <a:pt x="51" y="21"/>
                    <a:pt x="50" y="16"/>
                    <a:pt x="50" y="13"/>
                  </a:cubicBezTo>
                  <a:cubicBezTo>
                    <a:pt x="50" y="9"/>
                    <a:pt x="48" y="9"/>
                    <a:pt x="46" y="9"/>
                  </a:cubicBezTo>
                  <a:cubicBezTo>
                    <a:pt x="45" y="9"/>
                    <a:pt x="45" y="6"/>
                    <a:pt x="45" y="4"/>
                  </a:cubicBezTo>
                  <a:cubicBezTo>
                    <a:pt x="45" y="2"/>
                    <a:pt x="41" y="0"/>
                    <a:pt x="39" y="2"/>
                  </a:cubicBezTo>
                  <a:cubicBezTo>
                    <a:pt x="39" y="2"/>
                    <a:pt x="38" y="2"/>
                    <a:pt x="38" y="3"/>
                  </a:cubicBezTo>
                  <a:cubicBezTo>
                    <a:pt x="38" y="3"/>
                    <a:pt x="38" y="3"/>
                    <a:pt x="38" y="3"/>
                  </a:cubicBezTo>
                  <a:cubicBezTo>
                    <a:pt x="38" y="3"/>
                    <a:pt x="37" y="6"/>
                    <a:pt x="36" y="6"/>
                  </a:cubicBezTo>
                  <a:cubicBezTo>
                    <a:pt x="35" y="7"/>
                    <a:pt x="35" y="9"/>
                    <a:pt x="37" y="12"/>
                  </a:cubicBezTo>
                  <a:cubicBezTo>
                    <a:pt x="39" y="15"/>
                    <a:pt x="34" y="13"/>
                    <a:pt x="33" y="12"/>
                  </a:cubicBezTo>
                  <a:cubicBezTo>
                    <a:pt x="33" y="10"/>
                    <a:pt x="29" y="13"/>
                    <a:pt x="27" y="15"/>
                  </a:cubicBezTo>
                  <a:cubicBezTo>
                    <a:pt x="24" y="17"/>
                    <a:pt x="21" y="18"/>
                    <a:pt x="21" y="21"/>
                  </a:cubicBezTo>
                  <a:cubicBezTo>
                    <a:pt x="21" y="25"/>
                    <a:pt x="18" y="28"/>
                    <a:pt x="19" y="31"/>
                  </a:cubicBezTo>
                  <a:cubicBezTo>
                    <a:pt x="20" y="34"/>
                    <a:pt x="16" y="39"/>
                    <a:pt x="16" y="41"/>
                  </a:cubicBezTo>
                  <a:cubicBezTo>
                    <a:pt x="16" y="42"/>
                    <a:pt x="11" y="40"/>
                    <a:pt x="10" y="40"/>
                  </a:cubicBezTo>
                  <a:cubicBezTo>
                    <a:pt x="9" y="40"/>
                    <a:pt x="9" y="46"/>
                    <a:pt x="8" y="48"/>
                  </a:cubicBezTo>
                  <a:cubicBezTo>
                    <a:pt x="7" y="50"/>
                    <a:pt x="8" y="57"/>
                    <a:pt x="6" y="57"/>
                  </a:cubicBezTo>
                  <a:cubicBezTo>
                    <a:pt x="4" y="57"/>
                    <a:pt x="2" y="63"/>
                    <a:pt x="2" y="63"/>
                  </a:cubicBezTo>
                  <a:cubicBezTo>
                    <a:pt x="2" y="63"/>
                    <a:pt x="1" y="64"/>
                    <a:pt x="0" y="65"/>
                  </a:cubicBezTo>
                  <a:cubicBezTo>
                    <a:pt x="1" y="69"/>
                    <a:pt x="4" y="72"/>
                    <a:pt x="7" y="73"/>
                  </a:cubicBezTo>
                  <a:cubicBezTo>
                    <a:pt x="12" y="75"/>
                    <a:pt x="15" y="85"/>
                    <a:pt x="16" y="90"/>
                  </a:cubicBezTo>
                  <a:cubicBezTo>
                    <a:pt x="18" y="95"/>
                    <a:pt x="17" y="100"/>
                    <a:pt x="15" y="103"/>
                  </a:cubicBezTo>
                  <a:cubicBezTo>
                    <a:pt x="13" y="105"/>
                    <a:pt x="16" y="106"/>
                    <a:pt x="18" y="107"/>
                  </a:cubicBezTo>
                  <a:cubicBezTo>
                    <a:pt x="21" y="108"/>
                    <a:pt x="24" y="109"/>
                    <a:pt x="26" y="106"/>
                  </a:cubicBezTo>
                  <a:cubicBezTo>
                    <a:pt x="28" y="103"/>
                    <a:pt x="32" y="101"/>
                    <a:pt x="33" y="98"/>
                  </a:cubicBezTo>
                  <a:cubicBezTo>
                    <a:pt x="34" y="95"/>
                    <a:pt x="36" y="99"/>
                    <a:pt x="37" y="101"/>
                  </a:cubicBezTo>
                  <a:cubicBezTo>
                    <a:pt x="39" y="103"/>
                    <a:pt x="40" y="106"/>
                    <a:pt x="40" y="110"/>
                  </a:cubicBezTo>
                  <a:cubicBezTo>
                    <a:pt x="41" y="114"/>
                    <a:pt x="41" y="124"/>
                    <a:pt x="45" y="127"/>
                  </a:cubicBezTo>
                  <a:cubicBezTo>
                    <a:pt x="48" y="131"/>
                    <a:pt x="49" y="138"/>
                    <a:pt x="48" y="140"/>
                  </a:cubicBezTo>
                  <a:cubicBezTo>
                    <a:pt x="47" y="143"/>
                    <a:pt x="49" y="147"/>
                    <a:pt x="49" y="150"/>
                  </a:cubicBezTo>
                  <a:cubicBezTo>
                    <a:pt x="49" y="150"/>
                    <a:pt x="48" y="151"/>
                    <a:pt x="48" y="152"/>
                  </a:cubicBezTo>
                  <a:cubicBezTo>
                    <a:pt x="51" y="152"/>
                    <a:pt x="55" y="139"/>
                    <a:pt x="55" y="13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2" name="Freeform 61"/>
            <p:cNvSpPr>
              <a:spLocks/>
            </p:cNvSpPr>
            <p:nvPr/>
          </p:nvSpPr>
          <p:spPr bwMode="auto">
            <a:xfrm>
              <a:off x="11156400" y="5241471"/>
              <a:ext cx="87313" cy="50800"/>
            </a:xfrm>
            <a:custGeom>
              <a:avLst/>
              <a:gdLst>
                <a:gd name="T0" fmla="*/ 24 w 25"/>
                <a:gd name="T1" fmla="*/ 5 h 15"/>
                <a:gd name="T2" fmla="*/ 14 w 25"/>
                <a:gd name="T3" fmla="*/ 2 h 15"/>
                <a:gd name="T4" fmla="*/ 8 w 25"/>
                <a:gd name="T5" fmla="*/ 1 h 15"/>
                <a:gd name="T6" fmla="*/ 2 w 25"/>
                <a:gd name="T7" fmla="*/ 6 h 15"/>
                <a:gd name="T8" fmla="*/ 0 w 25"/>
                <a:gd name="T9" fmla="*/ 10 h 15"/>
                <a:gd name="T10" fmla="*/ 2 w 25"/>
                <a:gd name="T11" fmla="*/ 11 h 15"/>
                <a:gd name="T12" fmla="*/ 8 w 25"/>
                <a:gd name="T13" fmla="*/ 13 h 15"/>
                <a:gd name="T14" fmla="*/ 15 w 25"/>
                <a:gd name="T15" fmla="*/ 13 h 15"/>
                <a:gd name="T16" fmla="*/ 23 w 25"/>
                <a:gd name="T17" fmla="*/ 12 h 15"/>
                <a:gd name="T18" fmla="*/ 22 w 25"/>
                <a:gd name="T19" fmla="*/ 5 h 15"/>
                <a:gd name="T20" fmla="*/ 24 w 25"/>
                <a:gd name="T2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5">
                  <a:moveTo>
                    <a:pt x="24" y="5"/>
                  </a:moveTo>
                  <a:cubicBezTo>
                    <a:pt x="19" y="0"/>
                    <a:pt x="18" y="4"/>
                    <a:pt x="14" y="2"/>
                  </a:cubicBezTo>
                  <a:cubicBezTo>
                    <a:pt x="11" y="0"/>
                    <a:pt x="9" y="0"/>
                    <a:pt x="8" y="1"/>
                  </a:cubicBezTo>
                  <a:cubicBezTo>
                    <a:pt x="6" y="2"/>
                    <a:pt x="4" y="2"/>
                    <a:pt x="2" y="6"/>
                  </a:cubicBezTo>
                  <a:cubicBezTo>
                    <a:pt x="2" y="7"/>
                    <a:pt x="1" y="9"/>
                    <a:pt x="0" y="10"/>
                  </a:cubicBezTo>
                  <a:cubicBezTo>
                    <a:pt x="1" y="11"/>
                    <a:pt x="2" y="12"/>
                    <a:pt x="2" y="11"/>
                  </a:cubicBezTo>
                  <a:cubicBezTo>
                    <a:pt x="4" y="11"/>
                    <a:pt x="5" y="13"/>
                    <a:pt x="8" y="13"/>
                  </a:cubicBezTo>
                  <a:cubicBezTo>
                    <a:pt x="10" y="12"/>
                    <a:pt x="12" y="14"/>
                    <a:pt x="15" y="13"/>
                  </a:cubicBezTo>
                  <a:cubicBezTo>
                    <a:pt x="19" y="12"/>
                    <a:pt x="22" y="15"/>
                    <a:pt x="23" y="12"/>
                  </a:cubicBezTo>
                  <a:cubicBezTo>
                    <a:pt x="25" y="10"/>
                    <a:pt x="22" y="5"/>
                    <a:pt x="22" y="5"/>
                  </a:cubicBezTo>
                  <a:cubicBezTo>
                    <a:pt x="22" y="5"/>
                    <a:pt x="23" y="5"/>
                    <a:pt x="24"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3" name="Freeform 62"/>
            <p:cNvSpPr>
              <a:spLocks/>
            </p:cNvSpPr>
            <p:nvPr/>
          </p:nvSpPr>
          <p:spPr bwMode="auto">
            <a:xfrm>
              <a:off x="11507238" y="5385934"/>
              <a:ext cx="204788" cy="431800"/>
            </a:xfrm>
            <a:custGeom>
              <a:avLst/>
              <a:gdLst>
                <a:gd name="T0" fmla="*/ 44 w 59"/>
                <a:gd name="T1" fmla="*/ 15 h 124"/>
                <a:gd name="T2" fmla="*/ 36 w 59"/>
                <a:gd name="T3" fmla="*/ 9 h 124"/>
                <a:gd name="T4" fmla="*/ 34 w 59"/>
                <a:gd name="T5" fmla="*/ 5 h 124"/>
                <a:gd name="T6" fmla="*/ 27 w 59"/>
                <a:gd name="T7" fmla="*/ 1 h 124"/>
                <a:gd name="T8" fmla="*/ 21 w 59"/>
                <a:gd name="T9" fmla="*/ 5 h 124"/>
                <a:gd name="T10" fmla="*/ 15 w 59"/>
                <a:gd name="T11" fmla="*/ 6 h 124"/>
                <a:gd name="T12" fmla="*/ 8 w 59"/>
                <a:gd name="T13" fmla="*/ 6 h 124"/>
                <a:gd name="T14" fmla="*/ 2 w 59"/>
                <a:gd name="T15" fmla="*/ 7 h 124"/>
                <a:gd name="T16" fmla="*/ 0 w 59"/>
                <a:gd name="T17" fmla="*/ 9 h 124"/>
                <a:gd name="T18" fmla="*/ 3 w 59"/>
                <a:gd name="T19" fmla="*/ 13 h 124"/>
                <a:gd name="T20" fmla="*/ 7 w 59"/>
                <a:gd name="T21" fmla="*/ 19 h 124"/>
                <a:gd name="T22" fmla="*/ 14 w 59"/>
                <a:gd name="T23" fmla="*/ 23 h 124"/>
                <a:gd name="T24" fmla="*/ 19 w 59"/>
                <a:gd name="T25" fmla="*/ 24 h 124"/>
                <a:gd name="T26" fmla="*/ 22 w 59"/>
                <a:gd name="T27" fmla="*/ 30 h 124"/>
                <a:gd name="T28" fmla="*/ 16 w 59"/>
                <a:gd name="T29" fmla="*/ 34 h 124"/>
                <a:gd name="T30" fmla="*/ 24 w 59"/>
                <a:gd name="T31" fmla="*/ 41 h 124"/>
                <a:gd name="T32" fmla="*/ 28 w 59"/>
                <a:gd name="T33" fmla="*/ 48 h 124"/>
                <a:gd name="T34" fmla="*/ 35 w 59"/>
                <a:gd name="T35" fmla="*/ 57 h 124"/>
                <a:gd name="T36" fmla="*/ 42 w 59"/>
                <a:gd name="T37" fmla="*/ 63 h 124"/>
                <a:gd name="T38" fmla="*/ 43 w 59"/>
                <a:gd name="T39" fmla="*/ 71 h 124"/>
                <a:gd name="T40" fmla="*/ 46 w 59"/>
                <a:gd name="T41" fmla="*/ 85 h 124"/>
                <a:gd name="T42" fmla="*/ 40 w 59"/>
                <a:gd name="T43" fmla="*/ 94 h 124"/>
                <a:gd name="T44" fmla="*/ 33 w 59"/>
                <a:gd name="T45" fmla="*/ 98 h 124"/>
                <a:gd name="T46" fmla="*/ 33 w 59"/>
                <a:gd name="T47" fmla="*/ 106 h 124"/>
                <a:gd name="T48" fmla="*/ 24 w 59"/>
                <a:gd name="T49" fmla="*/ 106 h 124"/>
                <a:gd name="T50" fmla="*/ 19 w 59"/>
                <a:gd name="T51" fmla="*/ 109 h 124"/>
                <a:gd name="T52" fmla="*/ 22 w 59"/>
                <a:gd name="T53" fmla="*/ 112 h 124"/>
                <a:gd name="T54" fmla="*/ 20 w 59"/>
                <a:gd name="T55" fmla="*/ 119 h 124"/>
                <a:gd name="T56" fmla="*/ 24 w 59"/>
                <a:gd name="T57" fmla="*/ 122 h 124"/>
                <a:gd name="T58" fmla="*/ 32 w 59"/>
                <a:gd name="T59" fmla="*/ 117 h 124"/>
                <a:gd name="T60" fmla="*/ 33 w 59"/>
                <a:gd name="T61" fmla="*/ 114 h 124"/>
                <a:gd name="T62" fmla="*/ 36 w 59"/>
                <a:gd name="T63" fmla="*/ 109 h 124"/>
                <a:gd name="T64" fmla="*/ 41 w 59"/>
                <a:gd name="T65" fmla="*/ 109 h 124"/>
                <a:gd name="T66" fmla="*/ 52 w 59"/>
                <a:gd name="T67" fmla="*/ 103 h 124"/>
                <a:gd name="T68" fmla="*/ 58 w 59"/>
                <a:gd name="T69" fmla="*/ 93 h 124"/>
                <a:gd name="T70" fmla="*/ 56 w 59"/>
                <a:gd name="T71" fmla="*/ 74 h 124"/>
                <a:gd name="T72" fmla="*/ 48 w 59"/>
                <a:gd name="T73" fmla="*/ 61 h 124"/>
                <a:gd name="T74" fmla="*/ 35 w 59"/>
                <a:gd name="T75" fmla="*/ 50 h 124"/>
                <a:gd name="T76" fmla="*/ 32 w 59"/>
                <a:gd name="T77" fmla="*/ 44 h 124"/>
                <a:gd name="T78" fmla="*/ 30 w 59"/>
                <a:gd name="T79" fmla="*/ 33 h 124"/>
                <a:gd name="T80" fmla="*/ 35 w 59"/>
                <a:gd name="T81" fmla="*/ 26 h 124"/>
                <a:gd name="T82" fmla="*/ 39 w 59"/>
                <a:gd name="T83" fmla="*/ 22 h 124"/>
                <a:gd name="T84" fmla="*/ 45 w 59"/>
                <a:gd name="T85" fmla="*/ 17 h 124"/>
                <a:gd name="T86" fmla="*/ 46 w 59"/>
                <a:gd name="T87" fmla="*/ 17 h 124"/>
                <a:gd name="T88" fmla="*/ 44 w 59"/>
                <a:gd name="T89" fmla="*/ 1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 h="124">
                  <a:moveTo>
                    <a:pt x="44" y="15"/>
                  </a:moveTo>
                  <a:cubicBezTo>
                    <a:pt x="42" y="15"/>
                    <a:pt x="36" y="11"/>
                    <a:pt x="36" y="9"/>
                  </a:cubicBezTo>
                  <a:cubicBezTo>
                    <a:pt x="36" y="8"/>
                    <a:pt x="39" y="5"/>
                    <a:pt x="34" y="5"/>
                  </a:cubicBezTo>
                  <a:cubicBezTo>
                    <a:pt x="29" y="4"/>
                    <a:pt x="28" y="2"/>
                    <a:pt x="27" y="1"/>
                  </a:cubicBezTo>
                  <a:cubicBezTo>
                    <a:pt x="26" y="0"/>
                    <a:pt x="22" y="3"/>
                    <a:pt x="21" y="5"/>
                  </a:cubicBezTo>
                  <a:cubicBezTo>
                    <a:pt x="19" y="8"/>
                    <a:pt x="18" y="5"/>
                    <a:pt x="15" y="6"/>
                  </a:cubicBezTo>
                  <a:cubicBezTo>
                    <a:pt x="12" y="8"/>
                    <a:pt x="10" y="4"/>
                    <a:pt x="8" y="6"/>
                  </a:cubicBezTo>
                  <a:cubicBezTo>
                    <a:pt x="7" y="8"/>
                    <a:pt x="4" y="5"/>
                    <a:pt x="2" y="7"/>
                  </a:cubicBezTo>
                  <a:cubicBezTo>
                    <a:pt x="2" y="8"/>
                    <a:pt x="1" y="8"/>
                    <a:pt x="0" y="9"/>
                  </a:cubicBezTo>
                  <a:cubicBezTo>
                    <a:pt x="1" y="10"/>
                    <a:pt x="3" y="12"/>
                    <a:pt x="3" y="13"/>
                  </a:cubicBezTo>
                  <a:cubicBezTo>
                    <a:pt x="3" y="15"/>
                    <a:pt x="7" y="16"/>
                    <a:pt x="7" y="19"/>
                  </a:cubicBezTo>
                  <a:cubicBezTo>
                    <a:pt x="7" y="21"/>
                    <a:pt x="12" y="24"/>
                    <a:pt x="14" y="23"/>
                  </a:cubicBezTo>
                  <a:cubicBezTo>
                    <a:pt x="15" y="21"/>
                    <a:pt x="19" y="20"/>
                    <a:pt x="19" y="24"/>
                  </a:cubicBezTo>
                  <a:cubicBezTo>
                    <a:pt x="20" y="28"/>
                    <a:pt x="22" y="28"/>
                    <a:pt x="22" y="30"/>
                  </a:cubicBezTo>
                  <a:cubicBezTo>
                    <a:pt x="22" y="33"/>
                    <a:pt x="17" y="31"/>
                    <a:pt x="16" y="34"/>
                  </a:cubicBezTo>
                  <a:cubicBezTo>
                    <a:pt x="15" y="36"/>
                    <a:pt x="24" y="39"/>
                    <a:pt x="24" y="41"/>
                  </a:cubicBezTo>
                  <a:cubicBezTo>
                    <a:pt x="24" y="43"/>
                    <a:pt x="27" y="46"/>
                    <a:pt x="28" y="48"/>
                  </a:cubicBezTo>
                  <a:cubicBezTo>
                    <a:pt x="29" y="51"/>
                    <a:pt x="34" y="54"/>
                    <a:pt x="35" y="57"/>
                  </a:cubicBezTo>
                  <a:cubicBezTo>
                    <a:pt x="36" y="60"/>
                    <a:pt x="40" y="62"/>
                    <a:pt x="42" y="63"/>
                  </a:cubicBezTo>
                  <a:cubicBezTo>
                    <a:pt x="43" y="65"/>
                    <a:pt x="44" y="68"/>
                    <a:pt x="43" y="71"/>
                  </a:cubicBezTo>
                  <a:cubicBezTo>
                    <a:pt x="43" y="74"/>
                    <a:pt x="43" y="80"/>
                    <a:pt x="46" y="85"/>
                  </a:cubicBezTo>
                  <a:cubicBezTo>
                    <a:pt x="49" y="89"/>
                    <a:pt x="42" y="91"/>
                    <a:pt x="40" y="94"/>
                  </a:cubicBezTo>
                  <a:cubicBezTo>
                    <a:pt x="38" y="96"/>
                    <a:pt x="39" y="100"/>
                    <a:pt x="33" y="98"/>
                  </a:cubicBezTo>
                  <a:cubicBezTo>
                    <a:pt x="27" y="97"/>
                    <a:pt x="34" y="104"/>
                    <a:pt x="33" y="106"/>
                  </a:cubicBezTo>
                  <a:cubicBezTo>
                    <a:pt x="32" y="108"/>
                    <a:pt x="24" y="104"/>
                    <a:pt x="24" y="106"/>
                  </a:cubicBezTo>
                  <a:cubicBezTo>
                    <a:pt x="24" y="107"/>
                    <a:pt x="21" y="108"/>
                    <a:pt x="19" y="109"/>
                  </a:cubicBezTo>
                  <a:cubicBezTo>
                    <a:pt x="20" y="111"/>
                    <a:pt x="21" y="111"/>
                    <a:pt x="22" y="112"/>
                  </a:cubicBezTo>
                  <a:cubicBezTo>
                    <a:pt x="24" y="113"/>
                    <a:pt x="20" y="115"/>
                    <a:pt x="20" y="119"/>
                  </a:cubicBezTo>
                  <a:cubicBezTo>
                    <a:pt x="20" y="123"/>
                    <a:pt x="23" y="124"/>
                    <a:pt x="24" y="122"/>
                  </a:cubicBezTo>
                  <a:cubicBezTo>
                    <a:pt x="25" y="121"/>
                    <a:pt x="30" y="117"/>
                    <a:pt x="32" y="117"/>
                  </a:cubicBezTo>
                  <a:cubicBezTo>
                    <a:pt x="33" y="116"/>
                    <a:pt x="32" y="114"/>
                    <a:pt x="33" y="114"/>
                  </a:cubicBezTo>
                  <a:cubicBezTo>
                    <a:pt x="35" y="114"/>
                    <a:pt x="35" y="111"/>
                    <a:pt x="36" y="109"/>
                  </a:cubicBezTo>
                  <a:cubicBezTo>
                    <a:pt x="36" y="108"/>
                    <a:pt x="38" y="108"/>
                    <a:pt x="41" y="109"/>
                  </a:cubicBezTo>
                  <a:cubicBezTo>
                    <a:pt x="43" y="109"/>
                    <a:pt x="47" y="106"/>
                    <a:pt x="52" y="103"/>
                  </a:cubicBezTo>
                  <a:cubicBezTo>
                    <a:pt x="56" y="101"/>
                    <a:pt x="56" y="100"/>
                    <a:pt x="58" y="93"/>
                  </a:cubicBezTo>
                  <a:cubicBezTo>
                    <a:pt x="59" y="85"/>
                    <a:pt x="56" y="76"/>
                    <a:pt x="56" y="74"/>
                  </a:cubicBezTo>
                  <a:cubicBezTo>
                    <a:pt x="56" y="72"/>
                    <a:pt x="50" y="61"/>
                    <a:pt x="48" y="61"/>
                  </a:cubicBezTo>
                  <a:cubicBezTo>
                    <a:pt x="46" y="61"/>
                    <a:pt x="37" y="52"/>
                    <a:pt x="35" y="50"/>
                  </a:cubicBezTo>
                  <a:cubicBezTo>
                    <a:pt x="34" y="49"/>
                    <a:pt x="34" y="46"/>
                    <a:pt x="32" y="44"/>
                  </a:cubicBezTo>
                  <a:cubicBezTo>
                    <a:pt x="29" y="42"/>
                    <a:pt x="29" y="37"/>
                    <a:pt x="30" y="33"/>
                  </a:cubicBezTo>
                  <a:cubicBezTo>
                    <a:pt x="30" y="30"/>
                    <a:pt x="36" y="29"/>
                    <a:pt x="35" y="26"/>
                  </a:cubicBezTo>
                  <a:cubicBezTo>
                    <a:pt x="35" y="24"/>
                    <a:pt x="36" y="22"/>
                    <a:pt x="39" y="22"/>
                  </a:cubicBezTo>
                  <a:cubicBezTo>
                    <a:pt x="41" y="21"/>
                    <a:pt x="44" y="19"/>
                    <a:pt x="45" y="17"/>
                  </a:cubicBezTo>
                  <a:cubicBezTo>
                    <a:pt x="45" y="17"/>
                    <a:pt x="45" y="17"/>
                    <a:pt x="46" y="17"/>
                  </a:cubicBezTo>
                  <a:cubicBezTo>
                    <a:pt x="45" y="16"/>
                    <a:pt x="44" y="16"/>
                    <a:pt x="44" y="1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4" name="Freeform 63"/>
            <p:cNvSpPr>
              <a:spLocks/>
            </p:cNvSpPr>
            <p:nvPr/>
          </p:nvSpPr>
          <p:spPr bwMode="auto">
            <a:xfrm>
              <a:off x="11507238" y="5643109"/>
              <a:ext cx="169863" cy="122238"/>
            </a:xfrm>
            <a:custGeom>
              <a:avLst/>
              <a:gdLst>
                <a:gd name="T0" fmla="*/ 24 w 49"/>
                <a:gd name="T1" fmla="*/ 32 h 35"/>
                <a:gd name="T2" fmla="*/ 33 w 49"/>
                <a:gd name="T3" fmla="*/ 32 h 35"/>
                <a:gd name="T4" fmla="*/ 33 w 49"/>
                <a:gd name="T5" fmla="*/ 24 h 35"/>
                <a:gd name="T6" fmla="*/ 40 w 49"/>
                <a:gd name="T7" fmla="*/ 20 h 35"/>
                <a:gd name="T8" fmla="*/ 46 w 49"/>
                <a:gd name="T9" fmla="*/ 11 h 35"/>
                <a:gd name="T10" fmla="*/ 43 w 49"/>
                <a:gd name="T11" fmla="*/ 1 h 35"/>
                <a:gd name="T12" fmla="*/ 37 w 49"/>
                <a:gd name="T13" fmla="*/ 2 h 35"/>
                <a:gd name="T14" fmla="*/ 32 w 49"/>
                <a:gd name="T15" fmla="*/ 4 h 35"/>
                <a:gd name="T16" fmla="*/ 29 w 49"/>
                <a:gd name="T17" fmla="*/ 6 h 35"/>
                <a:gd name="T18" fmla="*/ 25 w 49"/>
                <a:gd name="T19" fmla="*/ 2 h 35"/>
                <a:gd name="T20" fmla="*/ 14 w 49"/>
                <a:gd name="T21" fmla="*/ 2 h 35"/>
                <a:gd name="T22" fmla="*/ 3 w 49"/>
                <a:gd name="T23" fmla="*/ 8 h 35"/>
                <a:gd name="T24" fmla="*/ 3 w 49"/>
                <a:gd name="T25" fmla="*/ 15 h 35"/>
                <a:gd name="T26" fmla="*/ 4 w 49"/>
                <a:gd name="T27" fmla="*/ 21 h 35"/>
                <a:gd name="T28" fmla="*/ 4 w 49"/>
                <a:gd name="T29" fmla="*/ 21 h 35"/>
                <a:gd name="T30" fmla="*/ 6 w 49"/>
                <a:gd name="T31" fmla="*/ 28 h 35"/>
                <a:gd name="T32" fmla="*/ 11 w 49"/>
                <a:gd name="T33" fmla="*/ 29 h 35"/>
                <a:gd name="T34" fmla="*/ 12 w 49"/>
                <a:gd name="T35" fmla="*/ 34 h 35"/>
                <a:gd name="T36" fmla="*/ 18 w 49"/>
                <a:gd name="T37" fmla="*/ 34 h 35"/>
                <a:gd name="T38" fmla="*/ 19 w 49"/>
                <a:gd name="T39" fmla="*/ 35 h 35"/>
                <a:gd name="T40" fmla="*/ 24 w 49"/>
                <a:gd name="T41" fmla="*/ 3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35">
                  <a:moveTo>
                    <a:pt x="24" y="32"/>
                  </a:moveTo>
                  <a:cubicBezTo>
                    <a:pt x="24" y="30"/>
                    <a:pt x="32" y="34"/>
                    <a:pt x="33" y="32"/>
                  </a:cubicBezTo>
                  <a:cubicBezTo>
                    <a:pt x="34" y="30"/>
                    <a:pt x="27" y="23"/>
                    <a:pt x="33" y="24"/>
                  </a:cubicBezTo>
                  <a:cubicBezTo>
                    <a:pt x="39" y="26"/>
                    <a:pt x="38" y="22"/>
                    <a:pt x="40" y="20"/>
                  </a:cubicBezTo>
                  <a:cubicBezTo>
                    <a:pt x="42" y="17"/>
                    <a:pt x="49" y="15"/>
                    <a:pt x="46" y="11"/>
                  </a:cubicBezTo>
                  <a:cubicBezTo>
                    <a:pt x="44" y="7"/>
                    <a:pt x="43" y="4"/>
                    <a:pt x="43" y="1"/>
                  </a:cubicBezTo>
                  <a:cubicBezTo>
                    <a:pt x="41" y="2"/>
                    <a:pt x="39" y="2"/>
                    <a:pt x="37" y="2"/>
                  </a:cubicBezTo>
                  <a:cubicBezTo>
                    <a:pt x="36" y="1"/>
                    <a:pt x="32" y="1"/>
                    <a:pt x="32" y="4"/>
                  </a:cubicBezTo>
                  <a:cubicBezTo>
                    <a:pt x="32" y="6"/>
                    <a:pt x="29" y="7"/>
                    <a:pt x="29" y="6"/>
                  </a:cubicBezTo>
                  <a:cubicBezTo>
                    <a:pt x="30" y="4"/>
                    <a:pt x="27" y="5"/>
                    <a:pt x="25" y="2"/>
                  </a:cubicBezTo>
                  <a:cubicBezTo>
                    <a:pt x="23" y="0"/>
                    <a:pt x="17" y="3"/>
                    <a:pt x="14" y="2"/>
                  </a:cubicBezTo>
                  <a:cubicBezTo>
                    <a:pt x="11" y="1"/>
                    <a:pt x="6" y="4"/>
                    <a:pt x="3" y="8"/>
                  </a:cubicBezTo>
                  <a:cubicBezTo>
                    <a:pt x="0" y="11"/>
                    <a:pt x="3" y="11"/>
                    <a:pt x="3" y="15"/>
                  </a:cubicBezTo>
                  <a:cubicBezTo>
                    <a:pt x="3" y="18"/>
                    <a:pt x="5" y="18"/>
                    <a:pt x="4" y="21"/>
                  </a:cubicBezTo>
                  <a:cubicBezTo>
                    <a:pt x="4" y="21"/>
                    <a:pt x="4" y="21"/>
                    <a:pt x="4" y="21"/>
                  </a:cubicBezTo>
                  <a:cubicBezTo>
                    <a:pt x="7" y="23"/>
                    <a:pt x="6" y="26"/>
                    <a:pt x="6" y="28"/>
                  </a:cubicBezTo>
                  <a:cubicBezTo>
                    <a:pt x="7" y="31"/>
                    <a:pt x="10" y="29"/>
                    <a:pt x="11" y="29"/>
                  </a:cubicBezTo>
                  <a:cubicBezTo>
                    <a:pt x="13" y="29"/>
                    <a:pt x="10" y="32"/>
                    <a:pt x="12" y="34"/>
                  </a:cubicBezTo>
                  <a:cubicBezTo>
                    <a:pt x="13" y="35"/>
                    <a:pt x="17" y="32"/>
                    <a:pt x="18" y="34"/>
                  </a:cubicBezTo>
                  <a:cubicBezTo>
                    <a:pt x="18" y="35"/>
                    <a:pt x="19" y="35"/>
                    <a:pt x="19" y="35"/>
                  </a:cubicBezTo>
                  <a:cubicBezTo>
                    <a:pt x="21" y="34"/>
                    <a:pt x="24" y="33"/>
                    <a:pt x="24" y="3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5" name="Freeform 64"/>
            <p:cNvSpPr>
              <a:spLocks/>
            </p:cNvSpPr>
            <p:nvPr/>
          </p:nvSpPr>
          <p:spPr bwMode="auto">
            <a:xfrm>
              <a:off x="11451675" y="5414509"/>
              <a:ext cx="207963" cy="254000"/>
            </a:xfrm>
            <a:custGeom>
              <a:avLst/>
              <a:gdLst>
                <a:gd name="T0" fmla="*/ 40 w 60"/>
                <a:gd name="T1" fmla="*/ 33 h 73"/>
                <a:gd name="T2" fmla="*/ 32 w 60"/>
                <a:gd name="T3" fmla="*/ 26 h 73"/>
                <a:gd name="T4" fmla="*/ 38 w 60"/>
                <a:gd name="T5" fmla="*/ 22 h 73"/>
                <a:gd name="T6" fmla="*/ 35 w 60"/>
                <a:gd name="T7" fmla="*/ 16 h 73"/>
                <a:gd name="T8" fmla="*/ 30 w 60"/>
                <a:gd name="T9" fmla="*/ 15 h 73"/>
                <a:gd name="T10" fmla="*/ 23 w 60"/>
                <a:gd name="T11" fmla="*/ 11 h 73"/>
                <a:gd name="T12" fmla="*/ 19 w 60"/>
                <a:gd name="T13" fmla="*/ 5 h 73"/>
                <a:gd name="T14" fmla="*/ 16 w 60"/>
                <a:gd name="T15" fmla="*/ 1 h 73"/>
                <a:gd name="T16" fmla="*/ 13 w 60"/>
                <a:gd name="T17" fmla="*/ 1 h 73"/>
                <a:gd name="T18" fmla="*/ 12 w 60"/>
                <a:gd name="T19" fmla="*/ 5 h 73"/>
                <a:gd name="T20" fmla="*/ 11 w 60"/>
                <a:gd name="T21" fmla="*/ 11 h 73"/>
                <a:gd name="T22" fmla="*/ 7 w 60"/>
                <a:gd name="T23" fmla="*/ 7 h 73"/>
                <a:gd name="T24" fmla="*/ 3 w 60"/>
                <a:gd name="T25" fmla="*/ 14 h 73"/>
                <a:gd name="T26" fmla="*/ 0 w 60"/>
                <a:gd name="T27" fmla="*/ 16 h 73"/>
                <a:gd name="T28" fmla="*/ 2 w 60"/>
                <a:gd name="T29" fmla="*/ 18 h 73"/>
                <a:gd name="T30" fmla="*/ 2 w 60"/>
                <a:gd name="T31" fmla="*/ 24 h 73"/>
                <a:gd name="T32" fmla="*/ 8 w 60"/>
                <a:gd name="T33" fmla="*/ 26 h 73"/>
                <a:gd name="T34" fmla="*/ 7 w 60"/>
                <a:gd name="T35" fmla="*/ 35 h 73"/>
                <a:gd name="T36" fmla="*/ 5 w 60"/>
                <a:gd name="T37" fmla="*/ 41 h 73"/>
                <a:gd name="T38" fmla="*/ 12 w 60"/>
                <a:gd name="T39" fmla="*/ 38 h 73"/>
                <a:gd name="T40" fmla="*/ 18 w 60"/>
                <a:gd name="T41" fmla="*/ 38 h 73"/>
                <a:gd name="T42" fmla="*/ 23 w 60"/>
                <a:gd name="T43" fmla="*/ 37 h 73"/>
                <a:gd name="T44" fmla="*/ 31 w 60"/>
                <a:gd name="T45" fmla="*/ 36 h 73"/>
                <a:gd name="T46" fmla="*/ 37 w 60"/>
                <a:gd name="T47" fmla="*/ 42 h 73"/>
                <a:gd name="T48" fmla="*/ 38 w 60"/>
                <a:gd name="T49" fmla="*/ 52 h 73"/>
                <a:gd name="T50" fmla="*/ 43 w 60"/>
                <a:gd name="T51" fmla="*/ 60 h 73"/>
                <a:gd name="T52" fmla="*/ 42 w 60"/>
                <a:gd name="T53" fmla="*/ 69 h 73"/>
                <a:gd name="T54" fmla="*/ 45 w 60"/>
                <a:gd name="T55" fmla="*/ 72 h 73"/>
                <a:gd name="T56" fmla="*/ 48 w 60"/>
                <a:gd name="T57" fmla="*/ 70 h 73"/>
                <a:gd name="T58" fmla="*/ 53 w 60"/>
                <a:gd name="T59" fmla="*/ 68 h 73"/>
                <a:gd name="T60" fmla="*/ 59 w 60"/>
                <a:gd name="T61" fmla="*/ 67 h 73"/>
                <a:gd name="T62" fmla="*/ 59 w 60"/>
                <a:gd name="T63" fmla="*/ 63 h 73"/>
                <a:gd name="T64" fmla="*/ 58 w 60"/>
                <a:gd name="T65" fmla="*/ 55 h 73"/>
                <a:gd name="T66" fmla="*/ 51 w 60"/>
                <a:gd name="T67" fmla="*/ 49 h 73"/>
                <a:gd name="T68" fmla="*/ 44 w 60"/>
                <a:gd name="T69" fmla="*/ 40 h 73"/>
                <a:gd name="T70" fmla="*/ 40 w 60"/>
                <a:gd name="T71" fmla="*/ 3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3">
                  <a:moveTo>
                    <a:pt x="40" y="33"/>
                  </a:moveTo>
                  <a:cubicBezTo>
                    <a:pt x="40" y="31"/>
                    <a:pt x="31" y="28"/>
                    <a:pt x="32" y="26"/>
                  </a:cubicBezTo>
                  <a:cubicBezTo>
                    <a:pt x="33" y="23"/>
                    <a:pt x="38" y="25"/>
                    <a:pt x="38" y="22"/>
                  </a:cubicBezTo>
                  <a:cubicBezTo>
                    <a:pt x="38" y="20"/>
                    <a:pt x="36" y="20"/>
                    <a:pt x="35" y="16"/>
                  </a:cubicBezTo>
                  <a:cubicBezTo>
                    <a:pt x="35" y="12"/>
                    <a:pt x="31" y="13"/>
                    <a:pt x="30" y="15"/>
                  </a:cubicBezTo>
                  <a:cubicBezTo>
                    <a:pt x="28" y="16"/>
                    <a:pt x="23" y="13"/>
                    <a:pt x="23" y="11"/>
                  </a:cubicBezTo>
                  <a:cubicBezTo>
                    <a:pt x="23" y="8"/>
                    <a:pt x="19" y="7"/>
                    <a:pt x="19" y="5"/>
                  </a:cubicBezTo>
                  <a:cubicBezTo>
                    <a:pt x="19" y="4"/>
                    <a:pt x="17" y="2"/>
                    <a:pt x="16" y="1"/>
                  </a:cubicBezTo>
                  <a:cubicBezTo>
                    <a:pt x="15" y="1"/>
                    <a:pt x="13" y="1"/>
                    <a:pt x="13" y="1"/>
                  </a:cubicBezTo>
                  <a:cubicBezTo>
                    <a:pt x="12" y="0"/>
                    <a:pt x="11" y="4"/>
                    <a:pt x="12" y="5"/>
                  </a:cubicBezTo>
                  <a:cubicBezTo>
                    <a:pt x="13" y="6"/>
                    <a:pt x="14" y="12"/>
                    <a:pt x="11" y="11"/>
                  </a:cubicBezTo>
                  <a:cubicBezTo>
                    <a:pt x="9" y="11"/>
                    <a:pt x="9" y="7"/>
                    <a:pt x="7" y="7"/>
                  </a:cubicBezTo>
                  <a:cubicBezTo>
                    <a:pt x="7" y="7"/>
                    <a:pt x="3" y="12"/>
                    <a:pt x="3" y="14"/>
                  </a:cubicBezTo>
                  <a:cubicBezTo>
                    <a:pt x="3" y="15"/>
                    <a:pt x="1" y="16"/>
                    <a:pt x="0" y="16"/>
                  </a:cubicBezTo>
                  <a:cubicBezTo>
                    <a:pt x="1" y="17"/>
                    <a:pt x="2" y="18"/>
                    <a:pt x="2" y="18"/>
                  </a:cubicBezTo>
                  <a:cubicBezTo>
                    <a:pt x="3" y="19"/>
                    <a:pt x="1" y="22"/>
                    <a:pt x="2" y="24"/>
                  </a:cubicBezTo>
                  <a:cubicBezTo>
                    <a:pt x="4" y="27"/>
                    <a:pt x="7" y="23"/>
                    <a:pt x="8" y="26"/>
                  </a:cubicBezTo>
                  <a:cubicBezTo>
                    <a:pt x="9" y="30"/>
                    <a:pt x="7" y="31"/>
                    <a:pt x="7" y="35"/>
                  </a:cubicBezTo>
                  <a:cubicBezTo>
                    <a:pt x="7" y="38"/>
                    <a:pt x="5" y="38"/>
                    <a:pt x="5" y="41"/>
                  </a:cubicBezTo>
                  <a:cubicBezTo>
                    <a:pt x="6" y="44"/>
                    <a:pt x="10" y="40"/>
                    <a:pt x="12" y="38"/>
                  </a:cubicBezTo>
                  <a:cubicBezTo>
                    <a:pt x="15" y="36"/>
                    <a:pt x="17" y="37"/>
                    <a:pt x="18" y="38"/>
                  </a:cubicBezTo>
                  <a:cubicBezTo>
                    <a:pt x="19" y="39"/>
                    <a:pt x="23" y="38"/>
                    <a:pt x="23" y="37"/>
                  </a:cubicBezTo>
                  <a:cubicBezTo>
                    <a:pt x="24" y="35"/>
                    <a:pt x="29" y="34"/>
                    <a:pt x="31" y="36"/>
                  </a:cubicBezTo>
                  <a:cubicBezTo>
                    <a:pt x="33" y="38"/>
                    <a:pt x="34" y="41"/>
                    <a:pt x="37" y="42"/>
                  </a:cubicBezTo>
                  <a:cubicBezTo>
                    <a:pt x="39" y="43"/>
                    <a:pt x="35" y="51"/>
                    <a:pt x="38" y="52"/>
                  </a:cubicBezTo>
                  <a:cubicBezTo>
                    <a:pt x="40" y="52"/>
                    <a:pt x="43" y="56"/>
                    <a:pt x="43" y="60"/>
                  </a:cubicBezTo>
                  <a:cubicBezTo>
                    <a:pt x="43" y="64"/>
                    <a:pt x="45" y="66"/>
                    <a:pt x="42" y="69"/>
                  </a:cubicBezTo>
                  <a:cubicBezTo>
                    <a:pt x="44" y="70"/>
                    <a:pt x="46" y="70"/>
                    <a:pt x="45" y="72"/>
                  </a:cubicBezTo>
                  <a:cubicBezTo>
                    <a:pt x="45" y="73"/>
                    <a:pt x="48" y="72"/>
                    <a:pt x="48" y="70"/>
                  </a:cubicBezTo>
                  <a:cubicBezTo>
                    <a:pt x="48" y="67"/>
                    <a:pt x="52" y="67"/>
                    <a:pt x="53" y="68"/>
                  </a:cubicBezTo>
                  <a:cubicBezTo>
                    <a:pt x="55" y="68"/>
                    <a:pt x="57" y="68"/>
                    <a:pt x="59" y="67"/>
                  </a:cubicBezTo>
                  <a:cubicBezTo>
                    <a:pt x="59" y="65"/>
                    <a:pt x="59" y="64"/>
                    <a:pt x="59" y="63"/>
                  </a:cubicBezTo>
                  <a:cubicBezTo>
                    <a:pt x="60" y="60"/>
                    <a:pt x="59" y="57"/>
                    <a:pt x="58" y="55"/>
                  </a:cubicBezTo>
                  <a:cubicBezTo>
                    <a:pt x="56" y="54"/>
                    <a:pt x="52" y="52"/>
                    <a:pt x="51" y="49"/>
                  </a:cubicBezTo>
                  <a:cubicBezTo>
                    <a:pt x="50" y="46"/>
                    <a:pt x="45" y="43"/>
                    <a:pt x="44" y="40"/>
                  </a:cubicBezTo>
                  <a:cubicBezTo>
                    <a:pt x="43" y="38"/>
                    <a:pt x="40" y="35"/>
                    <a:pt x="40"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6" name="Freeform 65"/>
            <p:cNvSpPr>
              <a:spLocks/>
            </p:cNvSpPr>
            <p:nvPr/>
          </p:nvSpPr>
          <p:spPr bwMode="auto">
            <a:xfrm>
              <a:off x="11381825" y="5470071"/>
              <a:ext cx="225425" cy="427038"/>
            </a:xfrm>
            <a:custGeom>
              <a:avLst/>
              <a:gdLst>
                <a:gd name="T0" fmla="*/ 39 w 65"/>
                <a:gd name="T1" fmla="*/ 65 h 123"/>
                <a:gd name="T2" fmla="*/ 39 w 65"/>
                <a:gd name="T3" fmla="*/ 58 h 123"/>
                <a:gd name="T4" fmla="*/ 50 w 65"/>
                <a:gd name="T5" fmla="*/ 52 h 123"/>
                <a:gd name="T6" fmla="*/ 61 w 65"/>
                <a:gd name="T7" fmla="*/ 52 h 123"/>
                <a:gd name="T8" fmla="*/ 62 w 65"/>
                <a:gd name="T9" fmla="*/ 53 h 123"/>
                <a:gd name="T10" fmla="*/ 63 w 65"/>
                <a:gd name="T11" fmla="*/ 44 h 123"/>
                <a:gd name="T12" fmla="*/ 58 w 65"/>
                <a:gd name="T13" fmla="*/ 36 h 123"/>
                <a:gd name="T14" fmla="*/ 57 w 65"/>
                <a:gd name="T15" fmla="*/ 26 h 123"/>
                <a:gd name="T16" fmla="*/ 51 w 65"/>
                <a:gd name="T17" fmla="*/ 20 h 123"/>
                <a:gd name="T18" fmla="*/ 43 w 65"/>
                <a:gd name="T19" fmla="*/ 21 h 123"/>
                <a:gd name="T20" fmla="*/ 38 w 65"/>
                <a:gd name="T21" fmla="*/ 22 h 123"/>
                <a:gd name="T22" fmla="*/ 32 w 65"/>
                <a:gd name="T23" fmla="*/ 22 h 123"/>
                <a:gd name="T24" fmla="*/ 25 w 65"/>
                <a:gd name="T25" fmla="*/ 25 h 123"/>
                <a:gd name="T26" fmla="*/ 27 w 65"/>
                <a:gd name="T27" fmla="*/ 19 h 123"/>
                <a:gd name="T28" fmla="*/ 28 w 65"/>
                <a:gd name="T29" fmla="*/ 10 h 123"/>
                <a:gd name="T30" fmla="*/ 22 w 65"/>
                <a:gd name="T31" fmla="*/ 8 h 123"/>
                <a:gd name="T32" fmla="*/ 22 w 65"/>
                <a:gd name="T33" fmla="*/ 2 h 123"/>
                <a:gd name="T34" fmla="*/ 20 w 65"/>
                <a:gd name="T35" fmla="*/ 0 h 123"/>
                <a:gd name="T36" fmla="*/ 19 w 65"/>
                <a:gd name="T37" fmla="*/ 2 h 123"/>
                <a:gd name="T38" fmla="*/ 12 w 65"/>
                <a:gd name="T39" fmla="*/ 6 h 123"/>
                <a:gd name="T40" fmla="*/ 6 w 65"/>
                <a:gd name="T41" fmla="*/ 8 h 123"/>
                <a:gd name="T42" fmla="*/ 1 w 65"/>
                <a:gd name="T43" fmla="*/ 10 h 123"/>
                <a:gd name="T44" fmla="*/ 0 w 65"/>
                <a:gd name="T45" fmla="*/ 23 h 123"/>
                <a:gd name="T46" fmla="*/ 6 w 65"/>
                <a:gd name="T47" fmla="*/ 30 h 123"/>
                <a:gd name="T48" fmla="*/ 7 w 65"/>
                <a:gd name="T49" fmla="*/ 36 h 123"/>
                <a:gd name="T50" fmla="*/ 7 w 65"/>
                <a:gd name="T51" fmla="*/ 39 h 123"/>
                <a:gd name="T52" fmla="*/ 6 w 65"/>
                <a:gd name="T53" fmla="*/ 45 h 123"/>
                <a:gd name="T54" fmla="*/ 8 w 65"/>
                <a:gd name="T55" fmla="*/ 54 h 123"/>
                <a:gd name="T56" fmla="*/ 12 w 65"/>
                <a:gd name="T57" fmla="*/ 64 h 123"/>
                <a:gd name="T58" fmla="*/ 14 w 65"/>
                <a:gd name="T59" fmla="*/ 70 h 123"/>
                <a:gd name="T60" fmla="*/ 7 w 65"/>
                <a:gd name="T61" fmla="*/ 83 h 123"/>
                <a:gd name="T62" fmla="*/ 5 w 65"/>
                <a:gd name="T63" fmla="*/ 95 h 123"/>
                <a:gd name="T64" fmla="*/ 5 w 65"/>
                <a:gd name="T65" fmla="*/ 102 h 123"/>
                <a:gd name="T66" fmla="*/ 16 w 65"/>
                <a:gd name="T67" fmla="*/ 112 h 123"/>
                <a:gd name="T68" fmla="*/ 18 w 65"/>
                <a:gd name="T69" fmla="*/ 116 h 123"/>
                <a:gd name="T70" fmla="*/ 23 w 65"/>
                <a:gd name="T71" fmla="*/ 116 h 123"/>
                <a:gd name="T72" fmla="*/ 27 w 65"/>
                <a:gd name="T73" fmla="*/ 121 h 123"/>
                <a:gd name="T74" fmla="*/ 33 w 65"/>
                <a:gd name="T75" fmla="*/ 122 h 123"/>
                <a:gd name="T76" fmla="*/ 36 w 65"/>
                <a:gd name="T77" fmla="*/ 119 h 123"/>
                <a:gd name="T78" fmla="*/ 27 w 65"/>
                <a:gd name="T79" fmla="*/ 113 h 123"/>
                <a:gd name="T80" fmla="*/ 21 w 65"/>
                <a:gd name="T81" fmla="*/ 104 h 123"/>
                <a:gd name="T82" fmla="*/ 18 w 65"/>
                <a:gd name="T83" fmla="*/ 97 h 123"/>
                <a:gd name="T84" fmla="*/ 13 w 65"/>
                <a:gd name="T85" fmla="*/ 93 h 123"/>
                <a:gd name="T86" fmla="*/ 14 w 65"/>
                <a:gd name="T87" fmla="*/ 80 h 123"/>
                <a:gd name="T88" fmla="*/ 18 w 65"/>
                <a:gd name="T89" fmla="*/ 64 h 123"/>
                <a:gd name="T90" fmla="*/ 25 w 65"/>
                <a:gd name="T91" fmla="*/ 62 h 123"/>
                <a:gd name="T92" fmla="*/ 31 w 65"/>
                <a:gd name="T93" fmla="*/ 66 h 123"/>
                <a:gd name="T94" fmla="*/ 40 w 65"/>
                <a:gd name="T95" fmla="*/ 71 h 123"/>
                <a:gd name="T96" fmla="*/ 40 w 65"/>
                <a:gd name="T97" fmla="*/ 71 h 123"/>
                <a:gd name="T98" fmla="*/ 40 w 65"/>
                <a:gd name="T99" fmla="*/ 71 h 123"/>
                <a:gd name="T100" fmla="*/ 39 w 65"/>
                <a:gd name="T101" fmla="*/ 6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123">
                  <a:moveTo>
                    <a:pt x="39" y="65"/>
                  </a:moveTo>
                  <a:cubicBezTo>
                    <a:pt x="39" y="61"/>
                    <a:pt x="36" y="61"/>
                    <a:pt x="39" y="58"/>
                  </a:cubicBezTo>
                  <a:cubicBezTo>
                    <a:pt x="42" y="54"/>
                    <a:pt x="47" y="51"/>
                    <a:pt x="50" y="52"/>
                  </a:cubicBezTo>
                  <a:cubicBezTo>
                    <a:pt x="53" y="53"/>
                    <a:pt x="59" y="50"/>
                    <a:pt x="61" y="52"/>
                  </a:cubicBezTo>
                  <a:cubicBezTo>
                    <a:pt x="61" y="53"/>
                    <a:pt x="62" y="53"/>
                    <a:pt x="62" y="53"/>
                  </a:cubicBezTo>
                  <a:cubicBezTo>
                    <a:pt x="65" y="50"/>
                    <a:pt x="63" y="48"/>
                    <a:pt x="63" y="44"/>
                  </a:cubicBezTo>
                  <a:cubicBezTo>
                    <a:pt x="63" y="40"/>
                    <a:pt x="60" y="36"/>
                    <a:pt x="58" y="36"/>
                  </a:cubicBezTo>
                  <a:cubicBezTo>
                    <a:pt x="55" y="35"/>
                    <a:pt x="59" y="27"/>
                    <a:pt x="57" y="26"/>
                  </a:cubicBezTo>
                  <a:cubicBezTo>
                    <a:pt x="54" y="25"/>
                    <a:pt x="53" y="22"/>
                    <a:pt x="51" y="20"/>
                  </a:cubicBezTo>
                  <a:cubicBezTo>
                    <a:pt x="49" y="18"/>
                    <a:pt x="44" y="19"/>
                    <a:pt x="43" y="21"/>
                  </a:cubicBezTo>
                  <a:cubicBezTo>
                    <a:pt x="43" y="22"/>
                    <a:pt x="39" y="23"/>
                    <a:pt x="38" y="22"/>
                  </a:cubicBezTo>
                  <a:cubicBezTo>
                    <a:pt x="37" y="21"/>
                    <a:pt x="35" y="20"/>
                    <a:pt x="32" y="22"/>
                  </a:cubicBezTo>
                  <a:cubicBezTo>
                    <a:pt x="30" y="24"/>
                    <a:pt x="26" y="28"/>
                    <a:pt x="25" y="25"/>
                  </a:cubicBezTo>
                  <a:cubicBezTo>
                    <a:pt x="25" y="22"/>
                    <a:pt x="27" y="22"/>
                    <a:pt x="27" y="19"/>
                  </a:cubicBezTo>
                  <a:cubicBezTo>
                    <a:pt x="27" y="15"/>
                    <a:pt x="29" y="14"/>
                    <a:pt x="28" y="10"/>
                  </a:cubicBezTo>
                  <a:cubicBezTo>
                    <a:pt x="27" y="7"/>
                    <a:pt x="24" y="11"/>
                    <a:pt x="22" y="8"/>
                  </a:cubicBezTo>
                  <a:cubicBezTo>
                    <a:pt x="21" y="6"/>
                    <a:pt x="23" y="3"/>
                    <a:pt x="22" y="2"/>
                  </a:cubicBezTo>
                  <a:cubicBezTo>
                    <a:pt x="22" y="2"/>
                    <a:pt x="21" y="1"/>
                    <a:pt x="20" y="0"/>
                  </a:cubicBezTo>
                  <a:cubicBezTo>
                    <a:pt x="20" y="1"/>
                    <a:pt x="19" y="1"/>
                    <a:pt x="19" y="2"/>
                  </a:cubicBezTo>
                  <a:cubicBezTo>
                    <a:pt x="18" y="3"/>
                    <a:pt x="13" y="4"/>
                    <a:pt x="12" y="6"/>
                  </a:cubicBezTo>
                  <a:cubicBezTo>
                    <a:pt x="10" y="8"/>
                    <a:pt x="7" y="8"/>
                    <a:pt x="6" y="8"/>
                  </a:cubicBezTo>
                  <a:cubicBezTo>
                    <a:pt x="5" y="8"/>
                    <a:pt x="1" y="8"/>
                    <a:pt x="1" y="10"/>
                  </a:cubicBezTo>
                  <a:cubicBezTo>
                    <a:pt x="1" y="12"/>
                    <a:pt x="0" y="21"/>
                    <a:pt x="0" y="23"/>
                  </a:cubicBezTo>
                  <a:cubicBezTo>
                    <a:pt x="0" y="24"/>
                    <a:pt x="4" y="30"/>
                    <a:pt x="6" y="30"/>
                  </a:cubicBezTo>
                  <a:cubicBezTo>
                    <a:pt x="7" y="31"/>
                    <a:pt x="5" y="35"/>
                    <a:pt x="7" y="36"/>
                  </a:cubicBezTo>
                  <a:cubicBezTo>
                    <a:pt x="9" y="37"/>
                    <a:pt x="8" y="40"/>
                    <a:pt x="7" y="39"/>
                  </a:cubicBezTo>
                  <a:cubicBezTo>
                    <a:pt x="6" y="39"/>
                    <a:pt x="7" y="44"/>
                    <a:pt x="6" y="45"/>
                  </a:cubicBezTo>
                  <a:cubicBezTo>
                    <a:pt x="4" y="47"/>
                    <a:pt x="5" y="51"/>
                    <a:pt x="8" y="54"/>
                  </a:cubicBezTo>
                  <a:cubicBezTo>
                    <a:pt x="12" y="57"/>
                    <a:pt x="12" y="61"/>
                    <a:pt x="12" y="64"/>
                  </a:cubicBezTo>
                  <a:cubicBezTo>
                    <a:pt x="12" y="66"/>
                    <a:pt x="14" y="66"/>
                    <a:pt x="14" y="70"/>
                  </a:cubicBezTo>
                  <a:cubicBezTo>
                    <a:pt x="14" y="70"/>
                    <a:pt x="10" y="83"/>
                    <a:pt x="7" y="83"/>
                  </a:cubicBezTo>
                  <a:cubicBezTo>
                    <a:pt x="7" y="86"/>
                    <a:pt x="6" y="92"/>
                    <a:pt x="5" y="95"/>
                  </a:cubicBezTo>
                  <a:cubicBezTo>
                    <a:pt x="4" y="98"/>
                    <a:pt x="3" y="102"/>
                    <a:pt x="5" y="102"/>
                  </a:cubicBezTo>
                  <a:cubicBezTo>
                    <a:pt x="8" y="102"/>
                    <a:pt x="12" y="107"/>
                    <a:pt x="16" y="112"/>
                  </a:cubicBezTo>
                  <a:cubicBezTo>
                    <a:pt x="17" y="113"/>
                    <a:pt x="18" y="115"/>
                    <a:pt x="18" y="116"/>
                  </a:cubicBezTo>
                  <a:cubicBezTo>
                    <a:pt x="20" y="116"/>
                    <a:pt x="22" y="116"/>
                    <a:pt x="23" y="116"/>
                  </a:cubicBezTo>
                  <a:cubicBezTo>
                    <a:pt x="26" y="117"/>
                    <a:pt x="27" y="120"/>
                    <a:pt x="27" y="121"/>
                  </a:cubicBezTo>
                  <a:cubicBezTo>
                    <a:pt x="27" y="123"/>
                    <a:pt x="32" y="122"/>
                    <a:pt x="33" y="122"/>
                  </a:cubicBezTo>
                  <a:cubicBezTo>
                    <a:pt x="34" y="122"/>
                    <a:pt x="33" y="120"/>
                    <a:pt x="36" y="119"/>
                  </a:cubicBezTo>
                  <a:cubicBezTo>
                    <a:pt x="34" y="116"/>
                    <a:pt x="30" y="114"/>
                    <a:pt x="27" y="113"/>
                  </a:cubicBezTo>
                  <a:cubicBezTo>
                    <a:pt x="23" y="113"/>
                    <a:pt x="21" y="107"/>
                    <a:pt x="21" y="104"/>
                  </a:cubicBezTo>
                  <a:cubicBezTo>
                    <a:pt x="21" y="101"/>
                    <a:pt x="18" y="99"/>
                    <a:pt x="18" y="97"/>
                  </a:cubicBezTo>
                  <a:cubicBezTo>
                    <a:pt x="18" y="94"/>
                    <a:pt x="16" y="94"/>
                    <a:pt x="13" y="93"/>
                  </a:cubicBezTo>
                  <a:cubicBezTo>
                    <a:pt x="10" y="92"/>
                    <a:pt x="14" y="83"/>
                    <a:pt x="14" y="80"/>
                  </a:cubicBezTo>
                  <a:cubicBezTo>
                    <a:pt x="14" y="77"/>
                    <a:pt x="20" y="67"/>
                    <a:pt x="18" y="64"/>
                  </a:cubicBezTo>
                  <a:cubicBezTo>
                    <a:pt x="17" y="61"/>
                    <a:pt x="24" y="58"/>
                    <a:pt x="25" y="62"/>
                  </a:cubicBezTo>
                  <a:cubicBezTo>
                    <a:pt x="26" y="65"/>
                    <a:pt x="26" y="67"/>
                    <a:pt x="31" y="66"/>
                  </a:cubicBezTo>
                  <a:cubicBezTo>
                    <a:pt x="36" y="66"/>
                    <a:pt x="36" y="70"/>
                    <a:pt x="40" y="71"/>
                  </a:cubicBezTo>
                  <a:cubicBezTo>
                    <a:pt x="40" y="71"/>
                    <a:pt x="40" y="71"/>
                    <a:pt x="40" y="71"/>
                  </a:cubicBezTo>
                  <a:cubicBezTo>
                    <a:pt x="40" y="71"/>
                    <a:pt x="40" y="71"/>
                    <a:pt x="40" y="71"/>
                  </a:cubicBezTo>
                  <a:cubicBezTo>
                    <a:pt x="41" y="68"/>
                    <a:pt x="39" y="68"/>
                    <a:pt x="39" y="6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7" name="Freeform 66"/>
            <p:cNvSpPr>
              <a:spLocks/>
            </p:cNvSpPr>
            <p:nvPr/>
          </p:nvSpPr>
          <p:spPr bwMode="auto">
            <a:xfrm>
              <a:off x="9084713" y="4323896"/>
              <a:ext cx="269875" cy="222250"/>
            </a:xfrm>
            <a:custGeom>
              <a:avLst/>
              <a:gdLst>
                <a:gd name="T0" fmla="*/ 2 w 78"/>
                <a:gd name="T1" fmla="*/ 14 h 64"/>
                <a:gd name="T2" fmla="*/ 2 w 78"/>
                <a:gd name="T3" fmla="*/ 22 h 64"/>
                <a:gd name="T4" fmla="*/ 2 w 78"/>
                <a:gd name="T5" fmla="*/ 25 h 64"/>
                <a:gd name="T6" fmla="*/ 4 w 78"/>
                <a:gd name="T7" fmla="*/ 29 h 64"/>
                <a:gd name="T8" fmla="*/ 5 w 78"/>
                <a:gd name="T9" fmla="*/ 33 h 64"/>
                <a:gd name="T10" fmla="*/ 7 w 78"/>
                <a:gd name="T11" fmla="*/ 40 h 64"/>
                <a:gd name="T12" fmla="*/ 7 w 78"/>
                <a:gd name="T13" fmla="*/ 44 h 64"/>
                <a:gd name="T14" fmla="*/ 12 w 78"/>
                <a:gd name="T15" fmla="*/ 46 h 64"/>
                <a:gd name="T16" fmla="*/ 17 w 78"/>
                <a:gd name="T17" fmla="*/ 50 h 64"/>
                <a:gd name="T18" fmla="*/ 21 w 78"/>
                <a:gd name="T19" fmla="*/ 52 h 64"/>
                <a:gd name="T20" fmla="*/ 26 w 78"/>
                <a:gd name="T21" fmla="*/ 51 h 64"/>
                <a:gd name="T22" fmla="*/ 28 w 78"/>
                <a:gd name="T23" fmla="*/ 54 h 64"/>
                <a:gd name="T24" fmla="*/ 33 w 78"/>
                <a:gd name="T25" fmla="*/ 55 h 64"/>
                <a:gd name="T26" fmla="*/ 37 w 78"/>
                <a:gd name="T27" fmla="*/ 60 h 64"/>
                <a:gd name="T28" fmla="*/ 42 w 78"/>
                <a:gd name="T29" fmla="*/ 59 h 64"/>
                <a:gd name="T30" fmla="*/ 49 w 78"/>
                <a:gd name="T31" fmla="*/ 60 h 64"/>
                <a:gd name="T32" fmla="*/ 55 w 78"/>
                <a:gd name="T33" fmla="*/ 61 h 64"/>
                <a:gd name="T34" fmla="*/ 62 w 78"/>
                <a:gd name="T35" fmla="*/ 62 h 64"/>
                <a:gd name="T36" fmla="*/ 66 w 78"/>
                <a:gd name="T37" fmla="*/ 64 h 64"/>
                <a:gd name="T38" fmla="*/ 66 w 78"/>
                <a:gd name="T39" fmla="*/ 58 h 64"/>
                <a:gd name="T40" fmla="*/ 74 w 78"/>
                <a:gd name="T41" fmla="*/ 51 h 64"/>
                <a:gd name="T42" fmla="*/ 77 w 78"/>
                <a:gd name="T43" fmla="*/ 48 h 64"/>
                <a:gd name="T44" fmla="*/ 74 w 78"/>
                <a:gd name="T45" fmla="*/ 40 h 64"/>
                <a:gd name="T46" fmla="*/ 73 w 78"/>
                <a:gd name="T47" fmla="*/ 33 h 64"/>
                <a:gd name="T48" fmla="*/ 71 w 78"/>
                <a:gd name="T49" fmla="*/ 29 h 64"/>
                <a:gd name="T50" fmla="*/ 75 w 78"/>
                <a:gd name="T51" fmla="*/ 25 h 64"/>
                <a:gd name="T52" fmla="*/ 75 w 78"/>
                <a:gd name="T53" fmla="*/ 18 h 64"/>
                <a:gd name="T54" fmla="*/ 74 w 78"/>
                <a:gd name="T55" fmla="*/ 12 h 64"/>
                <a:gd name="T56" fmla="*/ 68 w 78"/>
                <a:gd name="T57" fmla="*/ 7 h 64"/>
                <a:gd name="T58" fmla="*/ 67 w 78"/>
                <a:gd name="T59" fmla="*/ 7 h 64"/>
                <a:gd name="T60" fmla="*/ 46 w 78"/>
                <a:gd name="T61" fmla="*/ 6 h 64"/>
                <a:gd name="T62" fmla="*/ 42 w 78"/>
                <a:gd name="T63" fmla="*/ 4 h 64"/>
                <a:gd name="T64" fmla="*/ 38 w 78"/>
                <a:gd name="T65" fmla="*/ 7 h 64"/>
                <a:gd name="T66" fmla="*/ 34 w 78"/>
                <a:gd name="T67" fmla="*/ 2 h 64"/>
                <a:gd name="T68" fmla="*/ 17 w 78"/>
                <a:gd name="T69" fmla="*/ 7 h 64"/>
                <a:gd name="T70" fmla="*/ 4 w 78"/>
                <a:gd name="T71" fmla="*/ 11 h 64"/>
                <a:gd name="T72" fmla="*/ 2 w 78"/>
                <a:gd name="T73" fmla="*/ 13 h 64"/>
                <a:gd name="T74" fmla="*/ 2 w 78"/>
                <a:gd name="T75" fmla="*/ 1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64">
                  <a:moveTo>
                    <a:pt x="2" y="14"/>
                  </a:moveTo>
                  <a:cubicBezTo>
                    <a:pt x="2" y="15"/>
                    <a:pt x="3" y="20"/>
                    <a:pt x="2" y="22"/>
                  </a:cubicBezTo>
                  <a:cubicBezTo>
                    <a:pt x="0" y="24"/>
                    <a:pt x="1" y="25"/>
                    <a:pt x="2" y="25"/>
                  </a:cubicBezTo>
                  <a:cubicBezTo>
                    <a:pt x="3" y="26"/>
                    <a:pt x="4" y="28"/>
                    <a:pt x="4" y="29"/>
                  </a:cubicBezTo>
                  <a:cubicBezTo>
                    <a:pt x="4" y="31"/>
                    <a:pt x="5" y="30"/>
                    <a:pt x="5" y="33"/>
                  </a:cubicBezTo>
                  <a:cubicBezTo>
                    <a:pt x="5" y="37"/>
                    <a:pt x="6" y="39"/>
                    <a:pt x="7" y="40"/>
                  </a:cubicBezTo>
                  <a:cubicBezTo>
                    <a:pt x="8" y="41"/>
                    <a:pt x="8" y="42"/>
                    <a:pt x="7" y="44"/>
                  </a:cubicBezTo>
                  <a:cubicBezTo>
                    <a:pt x="9" y="45"/>
                    <a:pt x="10" y="46"/>
                    <a:pt x="12" y="46"/>
                  </a:cubicBezTo>
                  <a:cubicBezTo>
                    <a:pt x="16" y="48"/>
                    <a:pt x="17" y="49"/>
                    <a:pt x="17" y="50"/>
                  </a:cubicBezTo>
                  <a:cubicBezTo>
                    <a:pt x="17" y="51"/>
                    <a:pt x="21" y="54"/>
                    <a:pt x="21" y="52"/>
                  </a:cubicBezTo>
                  <a:cubicBezTo>
                    <a:pt x="22" y="50"/>
                    <a:pt x="24" y="51"/>
                    <a:pt x="26" y="51"/>
                  </a:cubicBezTo>
                  <a:cubicBezTo>
                    <a:pt x="28" y="51"/>
                    <a:pt x="28" y="53"/>
                    <a:pt x="28" y="54"/>
                  </a:cubicBezTo>
                  <a:cubicBezTo>
                    <a:pt x="28" y="55"/>
                    <a:pt x="32" y="54"/>
                    <a:pt x="33" y="55"/>
                  </a:cubicBezTo>
                  <a:cubicBezTo>
                    <a:pt x="35" y="56"/>
                    <a:pt x="35" y="59"/>
                    <a:pt x="37" y="60"/>
                  </a:cubicBezTo>
                  <a:cubicBezTo>
                    <a:pt x="39" y="61"/>
                    <a:pt x="41" y="59"/>
                    <a:pt x="42" y="59"/>
                  </a:cubicBezTo>
                  <a:cubicBezTo>
                    <a:pt x="43" y="60"/>
                    <a:pt x="47" y="61"/>
                    <a:pt x="49" y="60"/>
                  </a:cubicBezTo>
                  <a:cubicBezTo>
                    <a:pt x="51" y="59"/>
                    <a:pt x="52" y="61"/>
                    <a:pt x="55" y="61"/>
                  </a:cubicBezTo>
                  <a:cubicBezTo>
                    <a:pt x="58" y="61"/>
                    <a:pt x="61" y="62"/>
                    <a:pt x="62" y="62"/>
                  </a:cubicBezTo>
                  <a:cubicBezTo>
                    <a:pt x="62" y="63"/>
                    <a:pt x="64" y="63"/>
                    <a:pt x="66" y="64"/>
                  </a:cubicBezTo>
                  <a:cubicBezTo>
                    <a:pt x="67" y="62"/>
                    <a:pt x="66" y="59"/>
                    <a:pt x="66" y="58"/>
                  </a:cubicBezTo>
                  <a:cubicBezTo>
                    <a:pt x="66" y="57"/>
                    <a:pt x="73" y="52"/>
                    <a:pt x="74" y="51"/>
                  </a:cubicBezTo>
                  <a:cubicBezTo>
                    <a:pt x="75" y="49"/>
                    <a:pt x="76" y="49"/>
                    <a:pt x="77" y="48"/>
                  </a:cubicBezTo>
                  <a:cubicBezTo>
                    <a:pt x="78" y="46"/>
                    <a:pt x="75" y="41"/>
                    <a:pt x="74" y="40"/>
                  </a:cubicBezTo>
                  <a:cubicBezTo>
                    <a:pt x="73" y="39"/>
                    <a:pt x="73" y="35"/>
                    <a:pt x="73" y="33"/>
                  </a:cubicBezTo>
                  <a:cubicBezTo>
                    <a:pt x="74" y="31"/>
                    <a:pt x="71" y="30"/>
                    <a:pt x="71" y="29"/>
                  </a:cubicBezTo>
                  <a:cubicBezTo>
                    <a:pt x="71" y="27"/>
                    <a:pt x="74" y="25"/>
                    <a:pt x="75" y="25"/>
                  </a:cubicBezTo>
                  <a:cubicBezTo>
                    <a:pt x="77" y="24"/>
                    <a:pt x="76" y="19"/>
                    <a:pt x="75" y="18"/>
                  </a:cubicBezTo>
                  <a:cubicBezTo>
                    <a:pt x="74" y="16"/>
                    <a:pt x="73" y="14"/>
                    <a:pt x="74" y="12"/>
                  </a:cubicBezTo>
                  <a:cubicBezTo>
                    <a:pt x="75" y="9"/>
                    <a:pt x="68" y="7"/>
                    <a:pt x="68" y="7"/>
                  </a:cubicBezTo>
                  <a:cubicBezTo>
                    <a:pt x="67" y="7"/>
                    <a:pt x="67" y="7"/>
                    <a:pt x="67" y="7"/>
                  </a:cubicBezTo>
                  <a:cubicBezTo>
                    <a:pt x="62" y="8"/>
                    <a:pt x="47" y="6"/>
                    <a:pt x="46" y="6"/>
                  </a:cubicBezTo>
                  <a:cubicBezTo>
                    <a:pt x="46" y="6"/>
                    <a:pt x="44" y="5"/>
                    <a:pt x="42" y="4"/>
                  </a:cubicBezTo>
                  <a:cubicBezTo>
                    <a:pt x="42" y="6"/>
                    <a:pt x="40" y="7"/>
                    <a:pt x="38" y="7"/>
                  </a:cubicBezTo>
                  <a:cubicBezTo>
                    <a:pt x="34" y="7"/>
                    <a:pt x="34" y="3"/>
                    <a:pt x="34" y="2"/>
                  </a:cubicBezTo>
                  <a:cubicBezTo>
                    <a:pt x="34" y="0"/>
                    <a:pt x="20" y="3"/>
                    <a:pt x="17" y="7"/>
                  </a:cubicBezTo>
                  <a:cubicBezTo>
                    <a:pt x="13" y="10"/>
                    <a:pt x="4" y="9"/>
                    <a:pt x="4" y="11"/>
                  </a:cubicBezTo>
                  <a:cubicBezTo>
                    <a:pt x="4" y="12"/>
                    <a:pt x="3" y="13"/>
                    <a:pt x="2" y="13"/>
                  </a:cubicBezTo>
                  <a:cubicBezTo>
                    <a:pt x="2" y="13"/>
                    <a:pt x="2" y="13"/>
                    <a:pt x="2"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8" name="Freeform 67"/>
            <p:cNvSpPr>
              <a:spLocks/>
            </p:cNvSpPr>
            <p:nvPr/>
          </p:nvSpPr>
          <p:spPr bwMode="auto">
            <a:xfrm>
              <a:off x="9125988" y="4681084"/>
              <a:ext cx="100013" cy="96838"/>
            </a:xfrm>
            <a:custGeom>
              <a:avLst/>
              <a:gdLst>
                <a:gd name="T0" fmla="*/ 21 w 29"/>
                <a:gd name="T1" fmla="*/ 25 h 28"/>
                <a:gd name="T2" fmla="*/ 27 w 29"/>
                <a:gd name="T3" fmla="*/ 16 h 28"/>
                <a:gd name="T4" fmla="*/ 28 w 29"/>
                <a:gd name="T5" fmla="*/ 6 h 28"/>
                <a:gd name="T6" fmla="*/ 21 w 29"/>
                <a:gd name="T7" fmla="*/ 2 h 28"/>
                <a:gd name="T8" fmla="*/ 9 w 29"/>
                <a:gd name="T9" fmla="*/ 1 h 28"/>
                <a:gd name="T10" fmla="*/ 4 w 29"/>
                <a:gd name="T11" fmla="*/ 2 h 28"/>
                <a:gd name="T12" fmla="*/ 0 w 29"/>
                <a:gd name="T13" fmla="*/ 4 h 28"/>
                <a:gd name="T14" fmla="*/ 4 w 29"/>
                <a:gd name="T15" fmla="*/ 10 h 28"/>
                <a:gd name="T16" fmla="*/ 10 w 29"/>
                <a:gd name="T17" fmla="*/ 18 h 28"/>
                <a:gd name="T18" fmla="*/ 17 w 29"/>
                <a:gd name="T19" fmla="*/ 25 h 28"/>
                <a:gd name="T20" fmla="*/ 21 w 29"/>
                <a:gd name="T21" fmla="*/ 28 h 28"/>
                <a:gd name="T22" fmla="*/ 21 w 29"/>
                <a:gd name="T23"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8">
                  <a:moveTo>
                    <a:pt x="21" y="25"/>
                  </a:moveTo>
                  <a:cubicBezTo>
                    <a:pt x="21" y="24"/>
                    <a:pt x="26" y="16"/>
                    <a:pt x="27" y="16"/>
                  </a:cubicBezTo>
                  <a:cubicBezTo>
                    <a:pt x="28" y="16"/>
                    <a:pt x="29" y="9"/>
                    <a:pt x="28" y="6"/>
                  </a:cubicBezTo>
                  <a:cubicBezTo>
                    <a:pt x="24" y="3"/>
                    <a:pt x="21" y="2"/>
                    <a:pt x="21" y="2"/>
                  </a:cubicBezTo>
                  <a:cubicBezTo>
                    <a:pt x="21" y="2"/>
                    <a:pt x="10" y="2"/>
                    <a:pt x="9" y="1"/>
                  </a:cubicBezTo>
                  <a:cubicBezTo>
                    <a:pt x="7" y="0"/>
                    <a:pt x="5" y="3"/>
                    <a:pt x="4" y="2"/>
                  </a:cubicBezTo>
                  <a:cubicBezTo>
                    <a:pt x="2" y="1"/>
                    <a:pt x="0" y="2"/>
                    <a:pt x="0" y="4"/>
                  </a:cubicBezTo>
                  <a:cubicBezTo>
                    <a:pt x="0" y="6"/>
                    <a:pt x="4" y="7"/>
                    <a:pt x="4" y="10"/>
                  </a:cubicBezTo>
                  <a:cubicBezTo>
                    <a:pt x="4" y="12"/>
                    <a:pt x="10" y="16"/>
                    <a:pt x="10" y="18"/>
                  </a:cubicBezTo>
                  <a:cubicBezTo>
                    <a:pt x="10" y="19"/>
                    <a:pt x="14" y="21"/>
                    <a:pt x="17" y="25"/>
                  </a:cubicBezTo>
                  <a:cubicBezTo>
                    <a:pt x="18" y="26"/>
                    <a:pt x="20" y="27"/>
                    <a:pt x="21" y="28"/>
                  </a:cubicBezTo>
                  <a:cubicBezTo>
                    <a:pt x="21" y="27"/>
                    <a:pt x="21" y="26"/>
                    <a:pt x="21" y="2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9" name="Freeform 68"/>
            <p:cNvSpPr>
              <a:spLocks/>
            </p:cNvSpPr>
            <p:nvPr/>
          </p:nvSpPr>
          <p:spPr bwMode="auto">
            <a:xfrm>
              <a:off x="9073600" y="4636634"/>
              <a:ext cx="149225" cy="131763"/>
            </a:xfrm>
            <a:custGeom>
              <a:avLst/>
              <a:gdLst>
                <a:gd name="T0" fmla="*/ 25 w 43"/>
                <a:gd name="T1" fmla="*/ 31 h 38"/>
                <a:gd name="T2" fmla="*/ 19 w 43"/>
                <a:gd name="T3" fmla="*/ 23 h 38"/>
                <a:gd name="T4" fmla="*/ 15 w 43"/>
                <a:gd name="T5" fmla="*/ 17 h 38"/>
                <a:gd name="T6" fmla="*/ 19 w 43"/>
                <a:gd name="T7" fmla="*/ 15 h 38"/>
                <a:gd name="T8" fmla="*/ 24 w 43"/>
                <a:gd name="T9" fmla="*/ 14 h 38"/>
                <a:gd name="T10" fmla="*/ 36 w 43"/>
                <a:gd name="T11" fmla="*/ 15 h 38"/>
                <a:gd name="T12" fmla="*/ 43 w 43"/>
                <a:gd name="T13" fmla="*/ 19 h 38"/>
                <a:gd name="T14" fmla="*/ 43 w 43"/>
                <a:gd name="T15" fmla="*/ 17 h 38"/>
                <a:gd name="T16" fmla="*/ 40 w 43"/>
                <a:gd name="T17" fmla="*/ 11 h 38"/>
                <a:gd name="T18" fmla="*/ 38 w 43"/>
                <a:gd name="T19" fmla="*/ 6 h 38"/>
                <a:gd name="T20" fmla="*/ 36 w 43"/>
                <a:gd name="T21" fmla="*/ 7 h 38"/>
                <a:gd name="T22" fmla="*/ 27 w 43"/>
                <a:gd name="T23" fmla="*/ 5 h 38"/>
                <a:gd name="T24" fmla="*/ 21 w 43"/>
                <a:gd name="T25" fmla="*/ 0 h 38"/>
                <a:gd name="T26" fmla="*/ 16 w 43"/>
                <a:gd name="T27" fmla="*/ 4 h 38"/>
                <a:gd name="T28" fmla="*/ 14 w 43"/>
                <a:gd name="T29" fmla="*/ 8 h 38"/>
                <a:gd name="T30" fmla="*/ 11 w 43"/>
                <a:gd name="T31" fmla="*/ 11 h 38"/>
                <a:gd name="T32" fmla="*/ 6 w 43"/>
                <a:gd name="T33" fmla="*/ 11 h 38"/>
                <a:gd name="T34" fmla="*/ 0 w 43"/>
                <a:gd name="T35" fmla="*/ 12 h 38"/>
                <a:gd name="T36" fmla="*/ 2 w 43"/>
                <a:gd name="T37" fmla="*/ 15 h 38"/>
                <a:gd name="T38" fmla="*/ 8 w 43"/>
                <a:gd name="T39" fmla="*/ 18 h 38"/>
                <a:gd name="T40" fmla="*/ 15 w 43"/>
                <a:gd name="T41" fmla="*/ 29 h 38"/>
                <a:gd name="T42" fmla="*/ 22 w 43"/>
                <a:gd name="T43" fmla="*/ 33 h 38"/>
                <a:gd name="T44" fmla="*/ 28 w 43"/>
                <a:gd name="T45" fmla="*/ 36 h 38"/>
                <a:gd name="T46" fmla="*/ 32 w 43"/>
                <a:gd name="T47" fmla="*/ 38 h 38"/>
                <a:gd name="T48" fmla="*/ 25 w 43"/>
                <a:gd name="T49"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38">
                  <a:moveTo>
                    <a:pt x="25" y="31"/>
                  </a:moveTo>
                  <a:cubicBezTo>
                    <a:pt x="25" y="29"/>
                    <a:pt x="19" y="25"/>
                    <a:pt x="19" y="23"/>
                  </a:cubicBezTo>
                  <a:cubicBezTo>
                    <a:pt x="19" y="20"/>
                    <a:pt x="15" y="19"/>
                    <a:pt x="15" y="17"/>
                  </a:cubicBezTo>
                  <a:cubicBezTo>
                    <a:pt x="15" y="15"/>
                    <a:pt x="17" y="14"/>
                    <a:pt x="19" y="15"/>
                  </a:cubicBezTo>
                  <a:cubicBezTo>
                    <a:pt x="20" y="16"/>
                    <a:pt x="22" y="13"/>
                    <a:pt x="24" y="14"/>
                  </a:cubicBezTo>
                  <a:cubicBezTo>
                    <a:pt x="25" y="15"/>
                    <a:pt x="36" y="15"/>
                    <a:pt x="36" y="15"/>
                  </a:cubicBezTo>
                  <a:cubicBezTo>
                    <a:pt x="36" y="15"/>
                    <a:pt x="39" y="16"/>
                    <a:pt x="43" y="19"/>
                  </a:cubicBezTo>
                  <a:cubicBezTo>
                    <a:pt x="43" y="18"/>
                    <a:pt x="43" y="17"/>
                    <a:pt x="43" y="17"/>
                  </a:cubicBezTo>
                  <a:cubicBezTo>
                    <a:pt x="42" y="15"/>
                    <a:pt x="43" y="12"/>
                    <a:pt x="40" y="11"/>
                  </a:cubicBezTo>
                  <a:cubicBezTo>
                    <a:pt x="39" y="11"/>
                    <a:pt x="39" y="8"/>
                    <a:pt x="38" y="6"/>
                  </a:cubicBezTo>
                  <a:cubicBezTo>
                    <a:pt x="37" y="7"/>
                    <a:pt x="36" y="7"/>
                    <a:pt x="36" y="7"/>
                  </a:cubicBezTo>
                  <a:cubicBezTo>
                    <a:pt x="33" y="8"/>
                    <a:pt x="29" y="7"/>
                    <a:pt x="27" y="5"/>
                  </a:cubicBezTo>
                  <a:cubicBezTo>
                    <a:pt x="26" y="4"/>
                    <a:pt x="22" y="1"/>
                    <a:pt x="21" y="0"/>
                  </a:cubicBezTo>
                  <a:cubicBezTo>
                    <a:pt x="20" y="1"/>
                    <a:pt x="17" y="3"/>
                    <a:pt x="16" y="4"/>
                  </a:cubicBezTo>
                  <a:cubicBezTo>
                    <a:pt x="14" y="4"/>
                    <a:pt x="15" y="8"/>
                    <a:pt x="14" y="8"/>
                  </a:cubicBezTo>
                  <a:cubicBezTo>
                    <a:pt x="12" y="8"/>
                    <a:pt x="11" y="10"/>
                    <a:pt x="11" y="11"/>
                  </a:cubicBezTo>
                  <a:cubicBezTo>
                    <a:pt x="11" y="12"/>
                    <a:pt x="7" y="10"/>
                    <a:pt x="6" y="11"/>
                  </a:cubicBezTo>
                  <a:cubicBezTo>
                    <a:pt x="5" y="11"/>
                    <a:pt x="2" y="12"/>
                    <a:pt x="0" y="12"/>
                  </a:cubicBezTo>
                  <a:cubicBezTo>
                    <a:pt x="1" y="14"/>
                    <a:pt x="0" y="15"/>
                    <a:pt x="2" y="15"/>
                  </a:cubicBezTo>
                  <a:cubicBezTo>
                    <a:pt x="4" y="15"/>
                    <a:pt x="8" y="15"/>
                    <a:pt x="8" y="18"/>
                  </a:cubicBezTo>
                  <a:cubicBezTo>
                    <a:pt x="8" y="21"/>
                    <a:pt x="13" y="27"/>
                    <a:pt x="15" y="29"/>
                  </a:cubicBezTo>
                  <a:cubicBezTo>
                    <a:pt x="17" y="31"/>
                    <a:pt x="21" y="31"/>
                    <a:pt x="22" y="33"/>
                  </a:cubicBezTo>
                  <a:cubicBezTo>
                    <a:pt x="22" y="35"/>
                    <a:pt x="25" y="36"/>
                    <a:pt x="28" y="36"/>
                  </a:cubicBezTo>
                  <a:cubicBezTo>
                    <a:pt x="29" y="37"/>
                    <a:pt x="31" y="37"/>
                    <a:pt x="32" y="38"/>
                  </a:cubicBezTo>
                  <a:cubicBezTo>
                    <a:pt x="29" y="34"/>
                    <a:pt x="25" y="32"/>
                    <a:pt x="25" y="3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0" name="Freeform 69"/>
            <p:cNvSpPr>
              <a:spLocks/>
            </p:cNvSpPr>
            <p:nvPr/>
          </p:nvSpPr>
          <p:spPr bwMode="auto">
            <a:xfrm>
              <a:off x="9219650" y="4774746"/>
              <a:ext cx="52388" cy="101600"/>
            </a:xfrm>
            <a:custGeom>
              <a:avLst/>
              <a:gdLst>
                <a:gd name="T0" fmla="*/ 10 w 15"/>
                <a:gd name="T1" fmla="*/ 25 h 29"/>
                <a:gd name="T2" fmla="*/ 12 w 15"/>
                <a:gd name="T3" fmla="*/ 22 h 29"/>
                <a:gd name="T4" fmla="*/ 14 w 15"/>
                <a:gd name="T5" fmla="*/ 17 h 29"/>
                <a:gd name="T6" fmla="*/ 15 w 15"/>
                <a:gd name="T7" fmla="*/ 17 h 29"/>
                <a:gd name="T8" fmla="*/ 10 w 15"/>
                <a:gd name="T9" fmla="*/ 12 h 29"/>
                <a:gd name="T10" fmla="*/ 11 w 15"/>
                <a:gd name="T11" fmla="*/ 4 h 29"/>
                <a:gd name="T12" fmla="*/ 4 w 15"/>
                <a:gd name="T13" fmla="*/ 0 h 29"/>
                <a:gd name="T14" fmla="*/ 0 w 15"/>
                <a:gd name="T15" fmla="*/ 5 h 29"/>
                <a:gd name="T16" fmla="*/ 2 w 15"/>
                <a:gd name="T17" fmla="*/ 10 h 29"/>
                <a:gd name="T18" fmla="*/ 2 w 15"/>
                <a:gd name="T19" fmla="*/ 22 h 29"/>
                <a:gd name="T20" fmla="*/ 7 w 15"/>
                <a:gd name="T21" fmla="*/ 29 h 29"/>
                <a:gd name="T22" fmla="*/ 10 w 15"/>
                <a:gd name="T23" fmla="*/ 2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9">
                  <a:moveTo>
                    <a:pt x="10" y="25"/>
                  </a:moveTo>
                  <a:cubicBezTo>
                    <a:pt x="11" y="24"/>
                    <a:pt x="10" y="23"/>
                    <a:pt x="12" y="22"/>
                  </a:cubicBezTo>
                  <a:cubicBezTo>
                    <a:pt x="13" y="20"/>
                    <a:pt x="14" y="18"/>
                    <a:pt x="14" y="17"/>
                  </a:cubicBezTo>
                  <a:cubicBezTo>
                    <a:pt x="15" y="17"/>
                    <a:pt x="15" y="17"/>
                    <a:pt x="15" y="17"/>
                  </a:cubicBezTo>
                  <a:cubicBezTo>
                    <a:pt x="12" y="15"/>
                    <a:pt x="11" y="14"/>
                    <a:pt x="10" y="12"/>
                  </a:cubicBezTo>
                  <a:cubicBezTo>
                    <a:pt x="9" y="10"/>
                    <a:pt x="10" y="6"/>
                    <a:pt x="11" y="4"/>
                  </a:cubicBezTo>
                  <a:cubicBezTo>
                    <a:pt x="9" y="3"/>
                    <a:pt x="5" y="0"/>
                    <a:pt x="4" y="0"/>
                  </a:cubicBezTo>
                  <a:cubicBezTo>
                    <a:pt x="3" y="0"/>
                    <a:pt x="1" y="3"/>
                    <a:pt x="0" y="5"/>
                  </a:cubicBezTo>
                  <a:cubicBezTo>
                    <a:pt x="3" y="7"/>
                    <a:pt x="4" y="8"/>
                    <a:pt x="2" y="10"/>
                  </a:cubicBezTo>
                  <a:cubicBezTo>
                    <a:pt x="0" y="13"/>
                    <a:pt x="0" y="20"/>
                    <a:pt x="2" y="22"/>
                  </a:cubicBezTo>
                  <a:cubicBezTo>
                    <a:pt x="4" y="24"/>
                    <a:pt x="5" y="28"/>
                    <a:pt x="7" y="29"/>
                  </a:cubicBezTo>
                  <a:cubicBezTo>
                    <a:pt x="8" y="27"/>
                    <a:pt x="8" y="25"/>
                    <a:pt x="10" y="2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1" name="Freeform 70"/>
            <p:cNvSpPr>
              <a:spLocks/>
            </p:cNvSpPr>
            <p:nvPr/>
          </p:nvSpPr>
          <p:spPr bwMode="auto">
            <a:xfrm>
              <a:off x="8959300" y="4549321"/>
              <a:ext cx="207963" cy="90488"/>
            </a:xfrm>
            <a:custGeom>
              <a:avLst/>
              <a:gdLst>
                <a:gd name="T0" fmla="*/ 51 w 60"/>
                <a:gd name="T1" fmla="*/ 2 h 26"/>
                <a:gd name="T2" fmla="*/ 43 w 60"/>
                <a:gd name="T3" fmla="*/ 0 h 26"/>
                <a:gd name="T4" fmla="*/ 42 w 60"/>
                <a:gd name="T5" fmla="*/ 3 h 26"/>
                <a:gd name="T6" fmla="*/ 35 w 60"/>
                <a:gd name="T7" fmla="*/ 4 h 26"/>
                <a:gd name="T8" fmla="*/ 31 w 60"/>
                <a:gd name="T9" fmla="*/ 7 h 26"/>
                <a:gd name="T10" fmla="*/ 27 w 60"/>
                <a:gd name="T11" fmla="*/ 12 h 26"/>
                <a:gd name="T12" fmla="*/ 24 w 60"/>
                <a:gd name="T13" fmla="*/ 14 h 26"/>
                <a:gd name="T14" fmla="*/ 16 w 60"/>
                <a:gd name="T15" fmla="*/ 16 h 26"/>
                <a:gd name="T16" fmla="*/ 11 w 60"/>
                <a:gd name="T17" fmla="*/ 16 h 26"/>
                <a:gd name="T18" fmla="*/ 7 w 60"/>
                <a:gd name="T19" fmla="*/ 17 h 26"/>
                <a:gd name="T20" fmla="*/ 2 w 60"/>
                <a:gd name="T21" fmla="*/ 15 h 26"/>
                <a:gd name="T22" fmla="*/ 1 w 60"/>
                <a:gd name="T23" fmla="*/ 20 h 26"/>
                <a:gd name="T24" fmla="*/ 5 w 60"/>
                <a:gd name="T25" fmla="*/ 22 h 26"/>
                <a:gd name="T26" fmla="*/ 10 w 60"/>
                <a:gd name="T27" fmla="*/ 23 h 26"/>
                <a:gd name="T28" fmla="*/ 15 w 60"/>
                <a:gd name="T29" fmla="*/ 21 h 26"/>
                <a:gd name="T30" fmla="*/ 22 w 60"/>
                <a:gd name="T31" fmla="*/ 20 h 26"/>
                <a:gd name="T32" fmla="*/ 23 w 60"/>
                <a:gd name="T33" fmla="*/ 24 h 26"/>
                <a:gd name="T34" fmla="*/ 30 w 60"/>
                <a:gd name="T35" fmla="*/ 25 h 26"/>
                <a:gd name="T36" fmla="*/ 39 w 60"/>
                <a:gd name="T37" fmla="*/ 26 h 26"/>
                <a:gd name="T38" fmla="*/ 46 w 60"/>
                <a:gd name="T39" fmla="*/ 24 h 26"/>
                <a:gd name="T40" fmla="*/ 52 w 60"/>
                <a:gd name="T41" fmla="*/ 22 h 26"/>
                <a:gd name="T42" fmla="*/ 52 w 60"/>
                <a:gd name="T43" fmla="*/ 22 h 26"/>
                <a:gd name="T44" fmla="*/ 53 w 60"/>
                <a:gd name="T45" fmla="*/ 20 h 26"/>
                <a:gd name="T46" fmla="*/ 54 w 60"/>
                <a:gd name="T47" fmla="*/ 17 h 26"/>
                <a:gd name="T48" fmla="*/ 55 w 60"/>
                <a:gd name="T49" fmla="*/ 14 h 26"/>
                <a:gd name="T50" fmla="*/ 59 w 60"/>
                <a:gd name="T51" fmla="*/ 12 h 26"/>
                <a:gd name="T52" fmla="*/ 60 w 60"/>
                <a:gd name="T53" fmla="*/ 9 h 26"/>
                <a:gd name="T54" fmla="*/ 57 w 60"/>
                <a:gd name="T55" fmla="*/ 3 h 26"/>
                <a:gd name="T56" fmla="*/ 51 w 60"/>
                <a:gd name="T57"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26">
                  <a:moveTo>
                    <a:pt x="51" y="2"/>
                  </a:moveTo>
                  <a:cubicBezTo>
                    <a:pt x="49" y="0"/>
                    <a:pt x="43" y="0"/>
                    <a:pt x="43" y="0"/>
                  </a:cubicBezTo>
                  <a:cubicBezTo>
                    <a:pt x="43" y="0"/>
                    <a:pt x="43" y="2"/>
                    <a:pt x="42" y="3"/>
                  </a:cubicBezTo>
                  <a:cubicBezTo>
                    <a:pt x="41" y="4"/>
                    <a:pt x="37" y="4"/>
                    <a:pt x="35" y="4"/>
                  </a:cubicBezTo>
                  <a:cubicBezTo>
                    <a:pt x="34" y="5"/>
                    <a:pt x="31" y="5"/>
                    <a:pt x="31" y="7"/>
                  </a:cubicBezTo>
                  <a:cubicBezTo>
                    <a:pt x="30" y="8"/>
                    <a:pt x="26" y="7"/>
                    <a:pt x="27" y="12"/>
                  </a:cubicBezTo>
                  <a:cubicBezTo>
                    <a:pt x="29" y="16"/>
                    <a:pt x="25" y="14"/>
                    <a:pt x="24" y="14"/>
                  </a:cubicBezTo>
                  <a:cubicBezTo>
                    <a:pt x="23" y="13"/>
                    <a:pt x="17" y="14"/>
                    <a:pt x="16" y="16"/>
                  </a:cubicBezTo>
                  <a:cubicBezTo>
                    <a:pt x="15" y="17"/>
                    <a:pt x="13" y="17"/>
                    <a:pt x="11" y="16"/>
                  </a:cubicBezTo>
                  <a:cubicBezTo>
                    <a:pt x="10" y="15"/>
                    <a:pt x="8" y="15"/>
                    <a:pt x="7" y="17"/>
                  </a:cubicBezTo>
                  <a:cubicBezTo>
                    <a:pt x="5" y="18"/>
                    <a:pt x="4" y="15"/>
                    <a:pt x="2" y="15"/>
                  </a:cubicBezTo>
                  <a:cubicBezTo>
                    <a:pt x="0" y="16"/>
                    <a:pt x="1" y="19"/>
                    <a:pt x="1" y="20"/>
                  </a:cubicBezTo>
                  <a:cubicBezTo>
                    <a:pt x="1" y="20"/>
                    <a:pt x="4" y="23"/>
                    <a:pt x="5" y="22"/>
                  </a:cubicBezTo>
                  <a:cubicBezTo>
                    <a:pt x="7" y="21"/>
                    <a:pt x="9" y="22"/>
                    <a:pt x="10" y="23"/>
                  </a:cubicBezTo>
                  <a:cubicBezTo>
                    <a:pt x="12" y="24"/>
                    <a:pt x="14" y="22"/>
                    <a:pt x="15" y="21"/>
                  </a:cubicBezTo>
                  <a:cubicBezTo>
                    <a:pt x="16" y="20"/>
                    <a:pt x="21" y="20"/>
                    <a:pt x="22" y="20"/>
                  </a:cubicBezTo>
                  <a:cubicBezTo>
                    <a:pt x="22" y="20"/>
                    <a:pt x="22" y="23"/>
                    <a:pt x="23" y="24"/>
                  </a:cubicBezTo>
                  <a:cubicBezTo>
                    <a:pt x="24" y="24"/>
                    <a:pt x="27" y="25"/>
                    <a:pt x="30" y="25"/>
                  </a:cubicBezTo>
                  <a:cubicBezTo>
                    <a:pt x="33" y="25"/>
                    <a:pt x="38" y="26"/>
                    <a:pt x="39" y="26"/>
                  </a:cubicBezTo>
                  <a:cubicBezTo>
                    <a:pt x="41" y="26"/>
                    <a:pt x="43" y="24"/>
                    <a:pt x="46" y="24"/>
                  </a:cubicBezTo>
                  <a:cubicBezTo>
                    <a:pt x="50" y="24"/>
                    <a:pt x="51" y="22"/>
                    <a:pt x="52" y="22"/>
                  </a:cubicBezTo>
                  <a:cubicBezTo>
                    <a:pt x="52" y="22"/>
                    <a:pt x="52" y="22"/>
                    <a:pt x="52" y="22"/>
                  </a:cubicBezTo>
                  <a:cubicBezTo>
                    <a:pt x="52" y="21"/>
                    <a:pt x="52" y="20"/>
                    <a:pt x="53" y="20"/>
                  </a:cubicBezTo>
                  <a:cubicBezTo>
                    <a:pt x="54" y="20"/>
                    <a:pt x="54" y="18"/>
                    <a:pt x="54" y="17"/>
                  </a:cubicBezTo>
                  <a:cubicBezTo>
                    <a:pt x="55" y="16"/>
                    <a:pt x="54" y="13"/>
                    <a:pt x="55" y="14"/>
                  </a:cubicBezTo>
                  <a:cubicBezTo>
                    <a:pt x="57" y="14"/>
                    <a:pt x="59" y="14"/>
                    <a:pt x="59" y="12"/>
                  </a:cubicBezTo>
                  <a:cubicBezTo>
                    <a:pt x="59" y="11"/>
                    <a:pt x="59" y="10"/>
                    <a:pt x="60" y="9"/>
                  </a:cubicBezTo>
                  <a:cubicBezTo>
                    <a:pt x="58" y="7"/>
                    <a:pt x="57" y="3"/>
                    <a:pt x="57" y="3"/>
                  </a:cubicBezTo>
                  <a:cubicBezTo>
                    <a:pt x="57" y="3"/>
                    <a:pt x="53" y="4"/>
                    <a:pt x="51"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2" name="Freeform 71"/>
            <p:cNvSpPr>
              <a:spLocks/>
            </p:cNvSpPr>
            <p:nvPr/>
          </p:nvSpPr>
          <p:spPr bwMode="auto">
            <a:xfrm>
              <a:off x="9140275" y="4560434"/>
              <a:ext cx="180975" cy="103188"/>
            </a:xfrm>
            <a:custGeom>
              <a:avLst/>
              <a:gdLst>
                <a:gd name="T0" fmla="*/ 50 w 52"/>
                <a:gd name="T1" fmla="*/ 6 h 30"/>
                <a:gd name="T2" fmla="*/ 48 w 52"/>
                <a:gd name="T3" fmla="*/ 4 h 30"/>
                <a:gd name="T4" fmla="*/ 43 w 52"/>
                <a:gd name="T5" fmla="*/ 3 h 30"/>
                <a:gd name="T6" fmla="*/ 36 w 52"/>
                <a:gd name="T7" fmla="*/ 0 h 30"/>
                <a:gd name="T8" fmla="*/ 29 w 52"/>
                <a:gd name="T9" fmla="*/ 5 h 30"/>
                <a:gd name="T10" fmla="*/ 20 w 52"/>
                <a:gd name="T11" fmla="*/ 8 h 30"/>
                <a:gd name="T12" fmla="*/ 9 w 52"/>
                <a:gd name="T13" fmla="*/ 8 h 30"/>
                <a:gd name="T14" fmla="*/ 8 w 52"/>
                <a:gd name="T15" fmla="*/ 6 h 30"/>
                <a:gd name="T16" fmla="*/ 7 w 52"/>
                <a:gd name="T17" fmla="*/ 9 h 30"/>
                <a:gd name="T18" fmla="*/ 3 w 52"/>
                <a:gd name="T19" fmla="*/ 11 h 30"/>
                <a:gd name="T20" fmla="*/ 2 w 52"/>
                <a:gd name="T21" fmla="*/ 14 h 30"/>
                <a:gd name="T22" fmla="*/ 1 w 52"/>
                <a:gd name="T23" fmla="*/ 17 h 30"/>
                <a:gd name="T24" fmla="*/ 0 w 52"/>
                <a:gd name="T25" fmla="*/ 19 h 30"/>
                <a:gd name="T26" fmla="*/ 2 w 52"/>
                <a:gd name="T27" fmla="*/ 22 h 30"/>
                <a:gd name="T28" fmla="*/ 2 w 52"/>
                <a:gd name="T29" fmla="*/ 22 h 30"/>
                <a:gd name="T30" fmla="*/ 8 w 52"/>
                <a:gd name="T31" fmla="*/ 27 h 30"/>
                <a:gd name="T32" fmla="*/ 17 w 52"/>
                <a:gd name="T33" fmla="*/ 29 h 30"/>
                <a:gd name="T34" fmla="*/ 28 w 52"/>
                <a:gd name="T35" fmla="*/ 26 h 30"/>
                <a:gd name="T36" fmla="*/ 31 w 52"/>
                <a:gd name="T37" fmla="*/ 27 h 30"/>
                <a:gd name="T38" fmla="*/ 33 w 52"/>
                <a:gd name="T39" fmla="*/ 27 h 30"/>
                <a:gd name="T40" fmla="*/ 38 w 52"/>
                <a:gd name="T41" fmla="*/ 24 h 30"/>
                <a:gd name="T42" fmla="*/ 46 w 52"/>
                <a:gd name="T43" fmla="*/ 12 h 30"/>
                <a:gd name="T44" fmla="*/ 51 w 52"/>
                <a:gd name="T45" fmla="*/ 8 h 30"/>
                <a:gd name="T46" fmla="*/ 50 w 52"/>
                <a:gd name="T47"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30">
                  <a:moveTo>
                    <a:pt x="50" y="6"/>
                  </a:moveTo>
                  <a:cubicBezTo>
                    <a:pt x="50" y="5"/>
                    <a:pt x="49" y="5"/>
                    <a:pt x="48" y="4"/>
                  </a:cubicBezTo>
                  <a:cubicBezTo>
                    <a:pt x="46" y="4"/>
                    <a:pt x="44" y="3"/>
                    <a:pt x="43" y="3"/>
                  </a:cubicBezTo>
                  <a:cubicBezTo>
                    <a:pt x="42" y="1"/>
                    <a:pt x="37" y="1"/>
                    <a:pt x="36" y="0"/>
                  </a:cubicBezTo>
                  <a:cubicBezTo>
                    <a:pt x="35" y="0"/>
                    <a:pt x="30" y="5"/>
                    <a:pt x="29" y="5"/>
                  </a:cubicBezTo>
                  <a:cubicBezTo>
                    <a:pt x="27" y="5"/>
                    <a:pt x="20" y="6"/>
                    <a:pt x="20" y="8"/>
                  </a:cubicBezTo>
                  <a:cubicBezTo>
                    <a:pt x="20" y="10"/>
                    <a:pt x="12" y="10"/>
                    <a:pt x="9" y="8"/>
                  </a:cubicBezTo>
                  <a:cubicBezTo>
                    <a:pt x="9" y="7"/>
                    <a:pt x="8" y="7"/>
                    <a:pt x="8" y="6"/>
                  </a:cubicBezTo>
                  <a:cubicBezTo>
                    <a:pt x="7" y="7"/>
                    <a:pt x="7" y="8"/>
                    <a:pt x="7" y="9"/>
                  </a:cubicBezTo>
                  <a:cubicBezTo>
                    <a:pt x="7" y="11"/>
                    <a:pt x="5" y="11"/>
                    <a:pt x="3" y="11"/>
                  </a:cubicBezTo>
                  <a:cubicBezTo>
                    <a:pt x="2" y="10"/>
                    <a:pt x="3" y="13"/>
                    <a:pt x="2" y="14"/>
                  </a:cubicBezTo>
                  <a:cubicBezTo>
                    <a:pt x="2" y="15"/>
                    <a:pt x="2" y="17"/>
                    <a:pt x="1" y="17"/>
                  </a:cubicBezTo>
                  <a:cubicBezTo>
                    <a:pt x="0" y="17"/>
                    <a:pt x="0" y="18"/>
                    <a:pt x="0" y="19"/>
                  </a:cubicBezTo>
                  <a:cubicBezTo>
                    <a:pt x="0" y="19"/>
                    <a:pt x="2" y="22"/>
                    <a:pt x="2" y="22"/>
                  </a:cubicBezTo>
                  <a:cubicBezTo>
                    <a:pt x="2" y="22"/>
                    <a:pt x="2" y="22"/>
                    <a:pt x="2" y="22"/>
                  </a:cubicBezTo>
                  <a:cubicBezTo>
                    <a:pt x="3" y="23"/>
                    <a:pt x="7" y="26"/>
                    <a:pt x="8" y="27"/>
                  </a:cubicBezTo>
                  <a:cubicBezTo>
                    <a:pt x="10" y="29"/>
                    <a:pt x="14" y="30"/>
                    <a:pt x="17" y="29"/>
                  </a:cubicBezTo>
                  <a:cubicBezTo>
                    <a:pt x="19" y="29"/>
                    <a:pt x="28" y="26"/>
                    <a:pt x="28" y="26"/>
                  </a:cubicBezTo>
                  <a:cubicBezTo>
                    <a:pt x="28" y="26"/>
                    <a:pt x="30" y="27"/>
                    <a:pt x="31" y="27"/>
                  </a:cubicBezTo>
                  <a:cubicBezTo>
                    <a:pt x="31" y="27"/>
                    <a:pt x="32" y="27"/>
                    <a:pt x="33" y="27"/>
                  </a:cubicBezTo>
                  <a:cubicBezTo>
                    <a:pt x="34" y="27"/>
                    <a:pt x="36" y="26"/>
                    <a:pt x="38" y="24"/>
                  </a:cubicBezTo>
                  <a:cubicBezTo>
                    <a:pt x="41" y="21"/>
                    <a:pt x="44" y="12"/>
                    <a:pt x="46" y="12"/>
                  </a:cubicBezTo>
                  <a:cubicBezTo>
                    <a:pt x="47" y="11"/>
                    <a:pt x="49" y="9"/>
                    <a:pt x="51" y="8"/>
                  </a:cubicBezTo>
                  <a:cubicBezTo>
                    <a:pt x="52" y="7"/>
                    <a:pt x="52" y="6"/>
                    <a:pt x="50"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3" name="Freeform 72"/>
            <p:cNvSpPr>
              <a:spLocks/>
            </p:cNvSpPr>
            <p:nvPr/>
          </p:nvSpPr>
          <p:spPr bwMode="auto">
            <a:xfrm>
              <a:off x="9032325" y="4473121"/>
              <a:ext cx="177800" cy="90488"/>
            </a:xfrm>
            <a:custGeom>
              <a:avLst/>
              <a:gdLst>
                <a:gd name="T0" fmla="*/ 48 w 51"/>
                <a:gd name="T1" fmla="*/ 12 h 26"/>
                <a:gd name="T2" fmla="*/ 43 w 51"/>
                <a:gd name="T3" fmla="*/ 11 h 26"/>
                <a:gd name="T4" fmla="*/ 41 w 51"/>
                <a:gd name="T5" fmla="*/ 8 h 26"/>
                <a:gd name="T6" fmla="*/ 36 w 51"/>
                <a:gd name="T7" fmla="*/ 9 h 26"/>
                <a:gd name="T8" fmla="*/ 32 w 51"/>
                <a:gd name="T9" fmla="*/ 7 h 26"/>
                <a:gd name="T10" fmla="*/ 27 w 51"/>
                <a:gd name="T11" fmla="*/ 3 h 26"/>
                <a:gd name="T12" fmla="*/ 22 w 51"/>
                <a:gd name="T13" fmla="*/ 1 h 26"/>
                <a:gd name="T14" fmla="*/ 22 w 51"/>
                <a:gd name="T15" fmla="*/ 1 h 26"/>
                <a:gd name="T16" fmla="*/ 17 w 51"/>
                <a:gd name="T17" fmla="*/ 2 h 26"/>
                <a:gd name="T18" fmla="*/ 11 w 51"/>
                <a:gd name="T19" fmla="*/ 5 h 26"/>
                <a:gd name="T20" fmla="*/ 2 w 51"/>
                <a:gd name="T21" fmla="*/ 8 h 26"/>
                <a:gd name="T22" fmla="*/ 3 w 51"/>
                <a:gd name="T23" fmla="*/ 12 h 26"/>
                <a:gd name="T24" fmla="*/ 6 w 51"/>
                <a:gd name="T25" fmla="*/ 19 h 26"/>
                <a:gd name="T26" fmla="*/ 14 w 51"/>
                <a:gd name="T27" fmla="*/ 25 h 26"/>
                <a:gd name="T28" fmla="*/ 14 w 51"/>
                <a:gd name="T29" fmla="*/ 26 h 26"/>
                <a:gd name="T30" fmla="*/ 21 w 51"/>
                <a:gd name="T31" fmla="*/ 25 h 26"/>
                <a:gd name="T32" fmla="*/ 22 w 51"/>
                <a:gd name="T33" fmla="*/ 22 h 26"/>
                <a:gd name="T34" fmla="*/ 30 w 51"/>
                <a:gd name="T35" fmla="*/ 24 h 26"/>
                <a:gd name="T36" fmla="*/ 36 w 51"/>
                <a:gd name="T37" fmla="*/ 25 h 26"/>
                <a:gd name="T38" fmla="*/ 36 w 51"/>
                <a:gd name="T39" fmla="*/ 26 h 26"/>
                <a:gd name="T40" fmla="*/ 39 w 51"/>
                <a:gd name="T41" fmla="*/ 24 h 26"/>
                <a:gd name="T42" fmla="*/ 46 w 51"/>
                <a:gd name="T43" fmla="*/ 20 h 26"/>
                <a:gd name="T44" fmla="*/ 51 w 51"/>
                <a:gd name="T45" fmla="*/ 16 h 26"/>
                <a:gd name="T46" fmla="*/ 48 w 51"/>
                <a:gd name="T4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26">
                  <a:moveTo>
                    <a:pt x="48" y="12"/>
                  </a:moveTo>
                  <a:cubicBezTo>
                    <a:pt x="47" y="11"/>
                    <a:pt x="43" y="12"/>
                    <a:pt x="43" y="11"/>
                  </a:cubicBezTo>
                  <a:cubicBezTo>
                    <a:pt x="43" y="10"/>
                    <a:pt x="43" y="8"/>
                    <a:pt x="41" y="8"/>
                  </a:cubicBezTo>
                  <a:cubicBezTo>
                    <a:pt x="39" y="8"/>
                    <a:pt x="37" y="7"/>
                    <a:pt x="36" y="9"/>
                  </a:cubicBezTo>
                  <a:cubicBezTo>
                    <a:pt x="36" y="11"/>
                    <a:pt x="32" y="8"/>
                    <a:pt x="32" y="7"/>
                  </a:cubicBezTo>
                  <a:cubicBezTo>
                    <a:pt x="32" y="6"/>
                    <a:pt x="31" y="5"/>
                    <a:pt x="27" y="3"/>
                  </a:cubicBezTo>
                  <a:cubicBezTo>
                    <a:pt x="25" y="3"/>
                    <a:pt x="24" y="2"/>
                    <a:pt x="22" y="1"/>
                  </a:cubicBezTo>
                  <a:cubicBezTo>
                    <a:pt x="22" y="1"/>
                    <a:pt x="22" y="1"/>
                    <a:pt x="22" y="1"/>
                  </a:cubicBezTo>
                  <a:cubicBezTo>
                    <a:pt x="21" y="2"/>
                    <a:pt x="19" y="0"/>
                    <a:pt x="17" y="2"/>
                  </a:cubicBezTo>
                  <a:cubicBezTo>
                    <a:pt x="16" y="3"/>
                    <a:pt x="13" y="3"/>
                    <a:pt x="11" y="5"/>
                  </a:cubicBezTo>
                  <a:cubicBezTo>
                    <a:pt x="9" y="6"/>
                    <a:pt x="5" y="7"/>
                    <a:pt x="2" y="8"/>
                  </a:cubicBezTo>
                  <a:cubicBezTo>
                    <a:pt x="0" y="8"/>
                    <a:pt x="2" y="10"/>
                    <a:pt x="3" y="12"/>
                  </a:cubicBezTo>
                  <a:cubicBezTo>
                    <a:pt x="4" y="14"/>
                    <a:pt x="4" y="18"/>
                    <a:pt x="6" y="19"/>
                  </a:cubicBezTo>
                  <a:cubicBezTo>
                    <a:pt x="7" y="20"/>
                    <a:pt x="13" y="24"/>
                    <a:pt x="14" y="25"/>
                  </a:cubicBezTo>
                  <a:cubicBezTo>
                    <a:pt x="14" y="25"/>
                    <a:pt x="14" y="25"/>
                    <a:pt x="14" y="26"/>
                  </a:cubicBezTo>
                  <a:cubicBezTo>
                    <a:pt x="16" y="26"/>
                    <a:pt x="20" y="26"/>
                    <a:pt x="21" y="25"/>
                  </a:cubicBezTo>
                  <a:cubicBezTo>
                    <a:pt x="22" y="24"/>
                    <a:pt x="22" y="22"/>
                    <a:pt x="22" y="22"/>
                  </a:cubicBezTo>
                  <a:cubicBezTo>
                    <a:pt x="22" y="22"/>
                    <a:pt x="28" y="22"/>
                    <a:pt x="30" y="24"/>
                  </a:cubicBezTo>
                  <a:cubicBezTo>
                    <a:pt x="32" y="26"/>
                    <a:pt x="36" y="25"/>
                    <a:pt x="36" y="25"/>
                  </a:cubicBezTo>
                  <a:cubicBezTo>
                    <a:pt x="36" y="25"/>
                    <a:pt x="36" y="25"/>
                    <a:pt x="36" y="26"/>
                  </a:cubicBezTo>
                  <a:cubicBezTo>
                    <a:pt x="37" y="25"/>
                    <a:pt x="38" y="24"/>
                    <a:pt x="39" y="24"/>
                  </a:cubicBezTo>
                  <a:cubicBezTo>
                    <a:pt x="41" y="23"/>
                    <a:pt x="44" y="23"/>
                    <a:pt x="46" y="20"/>
                  </a:cubicBezTo>
                  <a:cubicBezTo>
                    <a:pt x="48" y="18"/>
                    <a:pt x="49" y="17"/>
                    <a:pt x="51" y="16"/>
                  </a:cubicBezTo>
                  <a:cubicBezTo>
                    <a:pt x="50" y="15"/>
                    <a:pt x="49" y="13"/>
                    <a:pt x="48"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4" name="Freeform 73"/>
            <p:cNvSpPr>
              <a:spLocks/>
            </p:cNvSpPr>
            <p:nvPr/>
          </p:nvSpPr>
          <p:spPr bwMode="auto">
            <a:xfrm>
              <a:off x="9157738" y="4528684"/>
              <a:ext cx="155575" cy="65088"/>
            </a:xfrm>
            <a:custGeom>
              <a:avLst/>
              <a:gdLst>
                <a:gd name="T0" fmla="*/ 34 w 45"/>
                <a:gd name="T1" fmla="*/ 2 h 19"/>
                <a:gd name="T2" fmla="*/ 28 w 45"/>
                <a:gd name="T3" fmla="*/ 1 h 19"/>
                <a:gd name="T4" fmla="*/ 21 w 45"/>
                <a:gd name="T5" fmla="*/ 0 h 19"/>
                <a:gd name="T6" fmla="*/ 16 w 45"/>
                <a:gd name="T7" fmla="*/ 1 h 19"/>
                <a:gd name="T8" fmla="*/ 15 w 45"/>
                <a:gd name="T9" fmla="*/ 0 h 19"/>
                <a:gd name="T10" fmla="*/ 10 w 45"/>
                <a:gd name="T11" fmla="*/ 4 h 19"/>
                <a:gd name="T12" fmla="*/ 3 w 45"/>
                <a:gd name="T13" fmla="*/ 8 h 19"/>
                <a:gd name="T14" fmla="*/ 0 w 45"/>
                <a:gd name="T15" fmla="*/ 10 h 19"/>
                <a:gd name="T16" fmla="*/ 4 w 45"/>
                <a:gd name="T17" fmla="*/ 17 h 19"/>
                <a:gd name="T18" fmla="*/ 15 w 45"/>
                <a:gd name="T19" fmla="*/ 17 h 19"/>
                <a:gd name="T20" fmla="*/ 24 w 45"/>
                <a:gd name="T21" fmla="*/ 14 h 19"/>
                <a:gd name="T22" fmla="*/ 31 w 45"/>
                <a:gd name="T23" fmla="*/ 9 h 19"/>
                <a:gd name="T24" fmla="*/ 38 w 45"/>
                <a:gd name="T25" fmla="*/ 12 h 19"/>
                <a:gd name="T26" fmla="*/ 43 w 45"/>
                <a:gd name="T27" fmla="*/ 13 h 19"/>
                <a:gd name="T28" fmla="*/ 42 w 45"/>
                <a:gd name="T29" fmla="*/ 11 h 19"/>
                <a:gd name="T30" fmla="*/ 45 w 45"/>
                <a:gd name="T31" fmla="*/ 5 h 19"/>
                <a:gd name="T32" fmla="*/ 45 w 45"/>
                <a:gd name="T33" fmla="*/ 5 h 19"/>
                <a:gd name="T34" fmla="*/ 41 w 45"/>
                <a:gd name="T35" fmla="*/ 3 h 19"/>
                <a:gd name="T36" fmla="*/ 34 w 45"/>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19">
                  <a:moveTo>
                    <a:pt x="34" y="2"/>
                  </a:moveTo>
                  <a:cubicBezTo>
                    <a:pt x="31" y="2"/>
                    <a:pt x="30" y="0"/>
                    <a:pt x="28" y="1"/>
                  </a:cubicBezTo>
                  <a:cubicBezTo>
                    <a:pt x="26" y="2"/>
                    <a:pt x="22" y="1"/>
                    <a:pt x="21" y="0"/>
                  </a:cubicBezTo>
                  <a:cubicBezTo>
                    <a:pt x="20" y="0"/>
                    <a:pt x="18" y="2"/>
                    <a:pt x="16" y="1"/>
                  </a:cubicBezTo>
                  <a:cubicBezTo>
                    <a:pt x="16" y="1"/>
                    <a:pt x="15" y="0"/>
                    <a:pt x="15" y="0"/>
                  </a:cubicBezTo>
                  <a:cubicBezTo>
                    <a:pt x="13" y="1"/>
                    <a:pt x="12" y="2"/>
                    <a:pt x="10" y="4"/>
                  </a:cubicBezTo>
                  <a:cubicBezTo>
                    <a:pt x="8" y="7"/>
                    <a:pt x="5" y="7"/>
                    <a:pt x="3" y="8"/>
                  </a:cubicBezTo>
                  <a:cubicBezTo>
                    <a:pt x="2" y="8"/>
                    <a:pt x="1" y="9"/>
                    <a:pt x="0" y="10"/>
                  </a:cubicBezTo>
                  <a:cubicBezTo>
                    <a:pt x="1" y="12"/>
                    <a:pt x="3" y="15"/>
                    <a:pt x="4" y="17"/>
                  </a:cubicBezTo>
                  <a:cubicBezTo>
                    <a:pt x="7" y="19"/>
                    <a:pt x="15" y="19"/>
                    <a:pt x="15" y="17"/>
                  </a:cubicBezTo>
                  <a:cubicBezTo>
                    <a:pt x="15" y="15"/>
                    <a:pt x="22" y="14"/>
                    <a:pt x="24" y="14"/>
                  </a:cubicBezTo>
                  <a:cubicBezTo>
                    <a:pt x="25" y="14"/>
                    <a:pt x="30" y="9"/>
                    <a:pt x="31" y="9"/>
                  </a:cubicBezTo>
                  <a:cubicBezTo>
                    <a:pt x="32" y="10"/>
                    <a:pt x="37" y="10"/>
                    <a:pt x="38" y="12"/>
                  </a:cubicBezTo>
                  <a:cubicBezTo>
                    <a:pt x="39" y="12"/>
                    <a:pt x="41" y="13"/>
                    <a:pt x="43" y="13"/>
                  </a:cubicBezTo>
                  <a:cubicBezTo>
                    <a:pt x="42" y="13"/>
                    <a:pt x="42" y="12"/>
                    <a:pt x="42" y="11"/>
                  </a:cubicBezTo>
                  <a:cubicBezTo>
                    <a:pt x="42" y="9"/>
                    <a:pt x="44" y="6"/>
                    <a:pt x="45" y="5"/>
                  </a:cubicBezTo>
                  <a:cubicBezTo>
                    <a:pt x="45" y="5"/>
                    <a:pt x="45" y="5"/>
                    <a:pt x="45" y="5"/>
                  </a:cubicBezTo>
                  <a:cubicBezTo>
                    <a:pt x="43" y="4"/>
                    <a:pt x="41" y="4"/>
                    <a:pt x="41" y="3"/>
                  </a:cubicBezTo>
                  <a:cubicBezTo>
                    <a:pt x="40" y="3"/>
                    <a:pt x="37" y="2"/>
                    <a:pt x="34"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5" name="Freeform 74"/>
            <p:cNvSpPr>
              <a:spLocks/>
            </p:cNvSpPr>
            <p:nvPr/>
          </p:nvSpPr>
          <p:spPr bwMode="auto">
            <a:xfrm>
              <a:off x="8417963" y="4789034"/>
              <a:ext cx="104775" cy="173038"/>
            </a:xfrm>
            <a:custGeom>
              <a:avLst/>
              <a:gdLst>
                <a:gd name="T0" fmla="*/ 22 w 30"/>
                <a:gd name="T1" fmla="*/ 41 h 50"/>
                <a:gd name="T2" fmla="*/ 20 w 30"/>
                <a:gd name="T3" fmla="*/ 37 h 50"/>
                <a:gd name="T4" fmla="*/ 22 w 30"/>
                <a:gd name="T5" fmla="*/ 32 h 50"/>
                <a:gd name="T6" fmla="*/ 20 w 30"/>
                <a:gd name="T7" fmla="*/ 28 h 50"/>
                <a:gd name="T8" fmla="*/ 22 w 30"/>
                <a:gd name="T9" fmla="*/ 25 h 50"/>
                <a:gd name="T10" fmla="*/ 23 w 30"/>
                <a:gd name="T11" fmla="*/ 19 h 50"/>
                <a:gd name="T12" fmla="*/ 23 w 30"/>
                <a:gd name="T13" fmla="*/ 12 h 50"/>
                <a:gd name="T14" fmla="*/ 28 w 30"/>
                <a:gd name="T15" fmla="*/ 7 h 50"/>
                <a:gd name="T16" fmla="*/ 26 w 30"/>
                <a:gd name="T17" fmla="*/ 4 h 50"/>
                <a:gd name="T18" fmla="*/ 21 w 30"/>
                <a:gd name="T19" fmla="*/ 3 h 50"/>
                <a:gd name="T20" fmla="*/ 18 w 30"/>
                <a:gd name="T21" fmla="*/ 3 h 50"/>
                <a:gd name="T22" fmla="*/ 13 w 30"/>
                <a:gd name="T23" fmla="*/ 2 h 50"/>
                <a:gd name="T24" fmla="*/ 10 w 30"/>
                <a:gd name="T25" fmla="*/ 2 h 50"/>
                <a:gd name="T26" fmla="*/ 8 w 30"/>
                <a:gd name="T27" fmla="*/ 3 h 50"/>
                <a:gd name="T28" fmla="*/ 8 w 30"/>
                <a:gd name="T29" fmla="*/ 8 h 50"/>
                <a:gd name="T30" fmla="*/ 3 w 30"/>
                <a:gd name="T31" fmla="*/ 27 h 50"/>
                <a:gd name="T32" fmla="*/ 6 w 30"/>
                <a:gd name="T33" fmla="*/ 34 h 50"/>
                <a:gd name="T34" fmla="*/ 7 w 30"/>
                <a:gd name="T35" fmla="*/ 48 h 50"/>
                <a:gd name="T36" fmla="*/ 13 w 30"/>
                <a:gd name="T37" fmla="*/ 50 h 50"/>
                <a:gd name="T38" fmla="*/ 20 w 30"/>
                <a:gd name="T39" fmla="*/ 48 h 50"/>
                <a:gd name="T40" fmla="*/ 19 w 30"/>
                <a:gd name="T41" fmla="*/ 46 h 50"/>
                <a:gd name="T42" fmla="*/ 22 w 30"/>
                <a:gd name="T43" fmla="*/ 4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 h="50">
                  <a:moveTo>
                    <a:pt x="22" y="41"/>
                  </a:moveTo>
                  <a:cubicBezTo>
                    <a:pt x="25" y="40"/>
                    <a:pt x="21" y="38"/>
                    <a:pt x="20" y="37"/>
                  </a:cubicBezTo>
                  <a:cubicBezTo>
                    <a:pt x="19" y="36"/>
                    <a:pt x="20" y="32"/>
                    <a:pt x="22" y="32"/>
                  </a:cubicBezTo>
                  <a:cubicBezTo>
                    <a:pt x="24" y="32"/>
                    <a:pt x="22" y="30"/>
                    <a:pt x="20" y="28"/>
                  </a:cubicBezTo>
                  <a:cubicBezTo>
                    <a:pt x="17" y="26"/>
                    <a:pt x="20" y="25"/>
                    <a:pt x="22" y="25"/>
                  </a:cubicBezTo>
                  <a:cubicBezTo>
                    <a:pt x="24" y="25"/>
                    <a:pt x="21" y="21"/>
                    <a:pt x="23" y="19"/>
                  </a:cubicBezTo>
                  <a:cubicBezTo>
                    <a:pt x="25" y="17"/>
                    <a:pt x="23" y="14"/>
                    <a:pt x="23" y="12"/>
                  </a:cubicBezTo>
                  <a:cubicBezTo>
                    <a:pt x="23" y="10"/>
                    <a:pt x="25" y="10"/>
                    <a:pt x="28" y="7"/>
                  </a:cubicBezTo>
                  <a:cubicBezTo>
                    <a:pt x="30" y="5"/>
                    <a:pt x="26" y="6"/>
                    <a:pt x="26" y="4"/>
                  </a:cubicBezTo>
                  <a:cubicBezTo>
                    <a:pt x="26" y="2"/>
                    <a:pt x="23" y="2"/>
                    <a:pt x="21" y="3"/>
                  </a:cubicBezTo>
                  <a:cubicBezTo>
                    <a:pt x="19" y="5"/>
                    <a:pt x="19" y="3"/>
                    <a:pt x="18" y="3"/>
                  </a:cubicBezTo>
                  <a:cubicBezTo>
                    <a:pt x="16" y="3"/>
                    <a:pt x="13" y="4"/>
                    <a:pt x="13" y="2"/>
                  </a:cubicBezTo>
                  <a:cubicBezTo>
                    <a:pt x="13" y="0"/>
                    <a:pt x="11" y="0"/>
                    <a:pt x="10" y="2"/>
                  </a:cubicBezTo>
                  <a:cubicBezTo>
                    <a:pt x="9" y="2"/>
                    <a:pt x="9" y="3"/>
                    <a:pt x="8" y="3"/>
                  </a:cubicBezTo>
                  <a:cubicBezTo>
                    <a:pt x="7" y="5"/>
                    <a:pt x="7" y="7"/>
                    <a:pt x="8" y="8"/>
                  </a:cubicBezTo>
                  <a:cubicBezTo>
                    <a:pt x="9" y="11"/>
                    <a:pt x="6" y="24"/>
                    <a:pt x="3" y="27"/>
                  </a:cubicBezTo>
                  <a:cubicBezTo>
                    <a:pt x="0" y="31"/>
                    <a:pt x="3" y="32"/>
                    <a:pt x="6" y="34"/>
                  </a:cubicBezTo>
                  <a:cubicBezTo>
                    <a:pt x="9" y="37"/>
                    <a:pt x="7" y="46"/>
                    <a:pt x="7" y="48"/>
                  </a:cubicBezTo>
                  <a:cubicBezTo>
                    <a:pt x="7" y="50"/>
                    <a:pt x="10" y="50"/>
                    <a:pt x="13" y="50"/>
                  </a:cubicBezTo>
                  <a:cubicBezTo>
                    <a:pt x="15" y="50"/>
                    <a:pt x="18" y="49"/>
                    <a:pt x="20" y="48"/>
                  </a:cubicBezTo>
                  <a:cubicBezTo>
                    <a:pt x="19" y="47"/>
                    <a:pt x="19" y="46"/>
                    <a:pt x="19" y="46"/>
                  </a:cubicBezTo>
                  <a:cubicBezTo>
                    <a:pt x="19" y="44"/>
                    <a:pt x="19" y="41"/>
                    <a:pt x="22" y="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6" name="Freeform 75"/>
            <p:cNvSpPr>
              <a:spLocks/>
            </p:cNvSpPr>
            <p:nvPr/>
          </p:nvSpPr>
          <p:spPr bwMode="auto">
            <a:xfrm>
              <a:off x="8783088" y="4382634"/>
              <a:ext cx="114300" cy="100013"/>
            </a:xfrm>
            <a:custGeom>
              <a:avLst/>
              <a:gdLst>
                <a:gd name="T0" fmla="*/ 10 w 33"/>
                <a:gd name="T1" fmla="*/ 22 h 29"/>
                <a:gd name="T2" fmla="*/ 16 w 33"/>
                <a:gd name="T3" fmla="*/ 23 h 29"/>
                <a:gd name="T4" fmla="*/ 21 w 33"/>
                <a:gd name="T5" fmla="*/ 27 h 29"/>
                <a:gd name="T6" fmla="*/ 23 w 33"/>
                <a:gd name="T7" fmla="*/ 29 h 29"/>
                <a:gd name="T8" fmla="*/ 24 w 33"/>
                <a:gd name="T9" fmla="*/ 23 h 29"/>
                <a:gd name="T10" fmla="*/ 25 w 33"/>
                <a:gd name="T11" fmla="*/ 19 h 29"/>
                <a:gd name="T12" fmla="*/ 29 w 33"/>
                <a:gd name="T13" fmla="*/ 17 h 29"/>
                <a:gd name="T14" fmla="*/ 31 w 33"/>
                <a:gd name="T15" fmla="*/ 14 h 29"/>
                <a:gd name="T16" fmla="*/ 28 w 33"/>
                <a:gd name="T17" fmla="*/ 10 h 29"/>
                <a:gd name="T18" fmla="*/ 32 w 33"/>
                <a:gd name="T19" fmla="*/ 6 h 29"/>
                <a:gd name="T20" fmla="*/ 32 w 33"/>
                <a:gd name="T21" fmla="*/ 0 h 29"/>
                <a:gd name="T22" fmla="*/ 30 w 33"/>
                <a:gd name="T23" fmla="*/ 1 h 29"/>
                <a:gd name="T24" fmla="*/ 22 w 33"/>
                <a:gd name="T25" fmla="*/ 2 h 29"/>
                <a:gd name="T26" fmla="*/ 18 w 33"/>
                <a:gd name="T27" fmla="*/ 7 h 29"/>
                <a:gd name="T28" fmla="*/ 15 w 33"/>
                <a:gd name="T29" fmla="*/ 7 h 29"/>
                <a:gd name="T30" fmla="*/ 11 w 33"/>
                <a:gd name="T31" fmla="*/ 9 h 29"/>
                <a:gd name="T32" fmla="*/ 7 w 33"/>
                <a:gd name="T33" fmla="*/ 16 h 29"/>
                <a:gd name="T34" fmla="*/ 1 w 33"/>
                <a:gd name="T35" fmla="*/ 23 h 29"/>
                <a:gd name="T36" fmla="*/ 0 w 33"/>
                <a:gd name="T37" fmla="*/ 24 h 29"/>
                <a:gd name="T38" fmla="*/ 3 w 33"/>
                <a:gd name="T39" fmla="*/ 25 h 29"/>
                <a:gd name="T40" fmla="*/ 10 w 33"/>
                <a:gd name="T4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29">
                  <a:moveTo>
                    <a:pt x="10" y="22"/>
                  </a:moveTo>
                  <a:cubicBezTo>
                    <a:pt x="12" y="21"/>
                    <a:pt x="14" y="22"/>
                    <a:pt x="16" y="23"/>
                  </a:cubicBezTo>
                  <a:cubicBezTo>
                    <a:pt x="17" y="25"/>
                    <a:pt x="19" y="25"/>
                    <a:pt x="21" y="27"/>
                  </a:cubicBezTo>
                  <a:cubicBezTo>
                    <a:pt x="22" y="28"/>
                    <a:pt x="23" y="28"/>
                    <a:pt x="23" y="29"/>
                  </a:cubicBezTo>
                  <a:cubicBezTo>
                    <a:pt x="23" y="27"/>
                    <a:pt x="23" y="24"/>
                    <a:pt x="24" y="23"/>
                  </a:cubicBezTo>
                  <a:cubicBezTo>
                    <a:pt x="25" y="21"/>
                    <a:pt x="23" y="19"/>
                    <a:pt x="25" y="19"/>
                  </a:cubicBezTo>
                  <a:cubicBezTo>
                    <a:pt x="26" y="19"/>
                    <a:pt x="29" y="19"/>
                    <a:pt x="29" y="17"/>
                  </a:cubicBezTo>
                  <a:cubicBezTo>
                    <a:pt x="29" y="14"/>
                    <a:pt x="30" y="15"/>
                    <a:pt x="31" y="14"/>
                  </a:cubicBezTo>
                  <a:cubicBezTo>
                    <a:pt x="31" y="13"/>
                    <a:pt x="29" y="10"/>
                    <a:pt x="28" y="10"/>
                  </a:cubicBezTo>
                  <a:cubicBezTo>
                    <a:pt x="28" y="9"/>
                    <a:pt x="30" y="9"/>
                    <a:pt x="32" y="6"/>
                  </a:cubicBezTo>
                  <a:cubicBezTo>
                    <a:pt x="33" y="5"/>
                    <a:pt x="33" y="3"/>
                    <a:pt x="32" y="0"/>
                  </a:cubicBezTo>
                  <a:cubicBezTo>
                    <a:pt x="32" y="1"/>
                    <a:pt x="31" y="2"/>
                    <a:pt x="30" y="1"/>
                  </a:cubicBezTo>
                  <a:cubicBezTo>
                    <a:pt x="28" y="0"/>
                    <a:pt x="25" y="1"/>
                    <a:pt x="22" y="2"/>
                  </a:cubicBezTo>
                  <a:cubicBezTo>
                    <a:pt x="18" y="2"/>
                    <a:pt x="17" y="6"/>
                    <a:pt x="18" y="7"/>
                  </a:cubicBezTo>
                  <a:cubicBezTo>
                    <a:pt x="20" y="9"/>
                    <a:pt x="15" y="9"/>
                    <a:pt x="15" y="7"/>
                  </a:cubicBezTo>
                  <a:cubicBezTo>
                    <a:pt x="14" y="5"/>
                    <a:pt x="11" y="7"/>
                    <a:pt x="11" y="9"/>
                  </a:cubicBezTo>
                  <a:cubicBezTo>
                    <a:pt x="11" y="12"/>
                    <a:pt x="7" y="13"/>
                    <a:pt x="7" y="16"/>
                  </a:cubicBezTo>
                  <a:cubicBezTo>
                    <a:pt x="8" y="19"/>
                    <a:pt x="4" y="22"/>
                    <a:pt x="1" y="23"/>
                  </a:cubicBezTo>
                  <a:cubicBezTo>
                    <a:pt x="0" y="24"/>
                    <a:pt x="0" y="24"/>
                    <a:pt x="0" y="24"/>
                  </a:cubicBezTo>
                  <a:cubicBezTo>
                    <a:pt x="1" y="25"/>
                    <a:pt x="2" y="25"/>
                    <a:pt x="3" y="25"/>
                  </a:cubicBezTo>
                  <a:cubicBezTo>
                    <a:pt x="5" y="25"/>
                    <a:pt x="9" y="24"/>
                    <a:pt x="10" y="2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7" name="Freeform 76"/>
            <p:cNvSpPr>
              <a:spLocks/>
            </p:cNvSpPr>
            <p:nvPr/>
          </p:nvSpPr>
          <p:spPr bwMode="auto">
            <a:xfrm>
              <a:off x="8856113" y="4508046"/>
              <a:ext cx="15875" cy="26988"/>
            </a:xfrm>
            <a:custGeom>
              <a:avLst/>
              <a:gdLst>
                <a:gd name="T0" fmla="*/ 3 w 5"/>
                <a:gd name="T1" fmla="*/ 0 h 8"/>
                <a:gd name="T2" fmla="*/ 0 w 5"/>
                <a:gd name="T3" fmla="*/ 7 h 8"/>
                <a:gd name="T4" fmla="*/ 5 w 5"/>
                <a:gd name="T5" fmla="*/ 8 h 8"/>
                <a:gd name="T6" fmla="*/ 3 w 5"/>
                <a:gd name="T7" fmla="*/ 1 h 8"/>
                <a:gd name="T8" fmla="*/ 3 w 5"/>
                <a:gd name="T9" fmla="*/ 0 h 8"/>
              </a:gdLst>
              <a:ahLst/>
              <a:cxnLst>
                <a:cxn ang="0">
                  <a:pos x="T0" y="T1"/>
                </a:cxn>
                <a:cxn ang="0">
                  <a:pos x="T2" y="T3"/>
                </a:cxn>
                <a:cxn ang="0">
                  <a:pos x="T4" y="T5"/>
                </a:cxn>
                <a:cxn ang="0">
                  <a:pos x="T6" y="T7"/>
                </a:cxn>
                <a:cxn ang="0">
                  <a:pos x="T8" y="T9"/>
                </a:cxn>
              </a:cxnLst>
              <a:rect l="0" t="0" r="r" b="b"/>
              <a:pathLst>
                <a:path w="5" h="8">
                  <a:moveTo>
                    <a:pt x="3" y="0"/>
                  </a:moveTo>
                  <a:cubicBezTo>
                    <a:pt x="1" y="1"/>
                    <a:pt x="0" y="3"/>
                    <a:pt x="0" y="7"/>
                  </a:cubicBezTo>
                  <a:cubicBezTo>
                    <a:pt x="1" y="7"/>
                    <a:pt x="4" y="7"/>
                    <a:pt x="5" y="8"/>
                  </a:cubicBezTo>
                  <a:cubicBezTo>
                    <a:pt x="5" y="3"/>
                    <a:pt x="3" y="2"/>
                    <a:pt x="3" y="1"/>
                  </a:cubicBezTo>
                  <a:cubicBezTo>
                    <a:pt x="2" y="1"/>
                    <a:pt x="3" y="1"/>
                    <a:pt x="3"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8" name="Freeform 77"/>
            <p:cNvSpPr>
              <a:spLocks/>
            </p:cNvSpPr>
            <p:nvPr/>
          </p:nvSpPr>
          <p:spPr bwMode="auto">
            <a:xfrm>
              <a:off x="8762450" y="4455659"/>
              <a:ext cx="109538" cy="79375"/>
            </a:xfrm>
            <a:custGeom>
              <a:avLst/>
              <a:gdLst>
                <a:gd name="T0" fmla="*/ 1 w 32"/>
                <a:gd name="T1" fmla="*/ 6 h 23"/>
                <a:gd name="T2" fmla="*/ 4 w 32"/>
                <a:gd name="T3" fmla="*/ 9 h 23"/>
                <a:gd name="T4" fmla="*/ 8 w 32"/>
                <a:gd name="T5" fmla="*/ 12 h 23"/>
                <a:gd name="T6" fmla="*/ 13 w 32"/>
                <a:gd name="T7" fmla="*/ 15 h 23"/>
                <a:gd name="T8" fmla="*/ 16 w 32"/>
                <a:gd name="T9" fmla="*/ 18 h 23"/>
                <a:gd name="T10" fmla="*/ 19 w 32"/>
                <a:gd name="T11" fmla="*/ 16 h 23"/>
                <a:gd name="T12" fmla="*/ 21 w 32"/>
                <a:gd name="T13" fmla="*/ 20 h 23"/>
                <a:gd name="T14" fmla="*/ 26 w 32"/>
                <a:gd name="T15" fmla="*/ 22 h 23"/>
                <a:gd name="T16" fmla="*/ 27 w 32"/>
                <a:gd name="T17" fmla="*/ 22 h 23"/>
                <a:gd name="T18" fmla="*/ 30 w 32"/>
                <a:gd name="T19" fmla="*/ 15 h 23"/>
                <a:gd name="T20" fmla="*/ 31 w 32"/>
                <a:gd name="T21" fmla="*/ 13 h 23"/>
                <a:gd name="T22" fmla="*/ 29 w 32"/>
                <a:gd name="T23" fmla="*/ 8 h 23"/>
                <a:gd name="T24" fmla="*/ 29 w 32"/>
                <a:gd name="T25" fmla="*/ 8 h 23"/>
                <a:gd name="T26" fmla="*/ 27 w 32"/>
                <a:gd name="T27" fmla="*/ 6 h 23"/>
                <a:gd name="T28" fmla="*/ 22 w 32"/>
                <a:gd name="T29" fmla="*/ 2 h 23"/>
                <a:gd name="T30" fmla="*/ 16 w 32"/>
                <a:gd name="T31" fmla="*/ 1 h 23"/>
                <a:gd name="T32" fmla="*/ 9 w 32"/>
                <a:gd name="T33" fmla="*/ 4 h 23"/>
                <a:gd name="T34" fmla="*/ 6 w 32"/>
                <a:gd name="T35" fmla="*/ 3 h 23"/>
                <a:gd name="T36" fmla="*/ 0 w 32"/>
                <a:gd name="T37" fmla="*/ 5 h 23"/>
                <a:gd name="T38" fmla="*/ 1 w 32"/>
                <a:gd name="T39"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23">
                  <a:moveTo>
                    <a:pt x="1" y="6"/>
                  </a:moveTo>
                  <a:cubicBezTo>
                    <a:pt x="1" y="8"/>
                    <a:pt x="3" y="11"/>
                    <a:pt x="4" y="9"/>
                  </a:cubicBezTo>
                  <a:cubicBezTo>
                    <a:pt x="5" y="8"/>
                    <a:pt x="7" y="11"/>
                    <a:pt x="8" y="12"/>
                  </a:cubicBezTo>
                  <a:cubicBezTo>
                    <a:pt x="10" y="13"/>
                    <a:pt x="13" y="14"/>
                    <a:pt x="13" y="15"/>
                  </a:cubicBezTo>
                  <a:cubicBezTo>
                    <a:pt x="13" y="16"/>
                    <a:pt x="14" y="18"/>
                    <a:pt x="16" y="18"/>
                  </a:cubicBezTo>
                  <a:cubicBezTo>
                    <a:pt x="17" y="17"/>
                    <a:pt x="19" y="14"/>
                    <a:pt x="19" y="16"/>
                  </a:cubicBezTo>
                  <a:cubicBezTo>
                    <a:pt x="19" y="17"/>
                    <a:pt x="20" y="20"/>
                    <a:pt x="21" y="20"/>
                  </a:cubicBezTo>
                  <a:cubicBezTo>
                    <a:pt x="23" y="19"/>
                    <a:pt x="24" y="23"/>
                    <a:pt x="26" y="22"/>
                  </a:cubicBezTo>
                  <a:cubicBezTo>
                    <a:pt x="26" y="22"/>
                    <a:pt x="26" y="22"/>
                    <a:pt x="27" y="22"/>
                  </a:cubicBezTo>
                  <a:cubicBezTo>
                    <a:pt x="27" y="18"/>
                    <a:pt x="28" y="16"/>
                    <a:pt x="30" y="15"/>
                  </a:cubicBezTo>
                  <a:cubicBezTo>
                    <a:pt x="30" y="15"/>
                    <a:pt x="31" y="14"/>
                    <a:pt x="31" y="13"/>
                  </a:cubicBezTo>
                  <a:cubicBezTo>
                    <a:pt x="32" y="12"/>
                    <a:pt x="29" y="9"/>
                    <a:pt x="29" y="8"/>
                  </a:cubicBezTo>
                  <a:cubicBezTo>
                    <a:pt x="29" y="8"/>
                    <a:pt x="29" y="8"/>
                    <a:pt x="29" y="8"/>
                  </a:cubicBezTo>
                  <a:cubicBezTo>
                    <a:pt x="29" y="7"/>
                    <a:pt x="28" y="7"/>
                    <a:pt x="27" y="6"/>
                  </a:cubicBezTo>
                  <a:cubicBezTo>
                    <a:pt x="25" y="4"/>
                    <a:pt x="23" y="4"/>
                    <a:pt x="22" y="2"/>
                  </a:cubicBezTo>
                  <a:cubicBezTo>
                    <a:pt x="20" y="1"/>
                    <a:pt x="18" y="0"/>
                    <a:pt x="16" y="1"/>
                  </a:cubicBezTo>
                  <a:cubicBezTo>
                    <a:pt x="15" y="3"/>
                    <a:pt x="11" y="4"/>
                    <a:pt x="9" y="4"/>
                  </a:cubicBezTo>
                  <a:cubicBezTo>
                    <a:pt x="8" y="4"/>
                    <a:pt x="7" y="4"/>
                    <a:pt x="6" y="3"/>
                  </a:cubicBezTo>
                  <a:cubicBezTo>
                    <a:pt x="4" y="4"/>
                    <a:pt x="2" y="5"/>
                    <a:pt x="0" y="5"/>
                  </a:cubicBezTo>
                  <a:cubicBezTo>
                    <a:pt x="1" y="6"/>
                    <a:pt x="1" y="6"/>
                    <a:pt x="1"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9" name="Freeform 78"/>
            <p:cNvSpPr>
              <a:spLocks/>
            </p:cNvSpPr>
            <p:nvPr/>
          </p:nvSpPr>
          <p:spPr bwMode="auto">
            <a:xfrm>
              <a:off x="9254575" y="4569959"/>
              <a:ext cx="254000" cy="166688"/>
            </a:xfrm>
            <a:custGeom>
              <a:avLst/>
              <a:gdLst>
                <a:gd name="T0" fmla="*/ 65 w 73"/>
                <a:gd name="T1" fmla="*/ 32 h 48"/>
                <a:gd name="T2" fmla="*/ 62 w 73"/>
                <a:gd name="T3" fmla="*/ 30 h 48"/>
                <a:gd name="T4" fmla="*/ 62 w 73"/>
                <a:gd name="T5" fmla="*/ 30 h 48"/>
                <a:gd name="T6" fmla="*/ 61 w 73"/>
                <a:gd name="T7" fmla="*/ 21 h 48"/>
                <a:gd name="T8" fmla="*/ 56 w 73"/>
                <a:gd name="T9" fmla="*/ 10 h 48"/>
                <a:gd name="T10" fmla="*/ 51 w 73"/>
                <a:gd name="T11" fmla="*/ 0 h 48"/>
                <a:gd name="T12" fmla="*/ 47 w 73"/>
                <a:gd name="T13" fmla="*/ 2 h 48"/>
                <a:gd name="T14" fmla="*/ 42 w 73"/>
                <a:gd name="T15" fmla="*/ 5 h 48"/>
                <a:gd name="T16" fmla="*/ 38 w 73"/>
                <a:gd name="T17" fmla="*/ 5 h 48"/>
                <a:gd name="T18" fmla="*/ 35 w 73"/>
                <a:gd name="T19" fmla="*/ 6 h 48"/>
                <a:gd name="T20" fmla="*/ 30 w 73"/>
                <a:gd name="T21" fmla="*/ 5 h 48"/>
                <a:gd name="T22" fmla="*/ 22 w 73"/>
                <a:gd name="T23" fmla="*/ 3 h 48"/>
                <a:gd name="T24" fmla="*/ 19 w 73"/>
                <a:gd name="T25" fmla="*/ 4 h 48"/>
                <a:gd name="T26" fmla="*/ 18 w 73"/>
                <a:gd name="T27" fmla="*/ 5 h 48"/>
                <a:gd name="T28" fmla="*/ 13 w 73"/>
                <a:gd name="T29" fmla="*/ 9 h 48"/>
                <a:gd name="T30" fmla="*/ 5 w 73"/>
                <a:gd name="T31" fmla="*/ 21 h 48"/>
                <a:gd name="T32" fmla="*/ 0 w 73"/>
                <a:gd name="T33" fmla="*/ 25 h 48"/>
                <a:gd name="T34" fmla="*/ 3 w 73"/>
                <a:gd name="T35" fmla="*/ 29 h 48"/>
                <a:gd name="T36" fmla="*/ 6 w 73"/>
                <a:gd name="T37" fmla="*/ 32 h 48"/>
                <a:gd name="T38" fmla="*/ 7 w 73"/>
                <a:gd name="T39" fmla="*/ 37 h 48"/>
                <a:gd name="T40" fmla="*/ 16 w 73"/>
                <a:gd name="T41" fmla="*/ 40 h 48"/>
                <a:gd name="T42" fmla="*/ 16 w 73"/>
                <a:gd name="T43" fmla="*/ 43 h 48"/>
                <a:gd name="T44" fmla="*/ 21 w 73"/>
                <a:gd name="T45" fmla="*/ 46 h 48"/>
                <a:gd name="T46" fmla="*/ 29 w 73"/>
                <a:gd name="T47" fmla="*/ 47 h 48"/>
                <a:gd name="T48" fmla="*/ 38 w 73"/>
                <a:gd name="T49" fmla="*/ 47 h 48"/>
                <a:gd name="T50" fmla="*/ 44 w 73"/>
                <a:gd name="T51" fmla="*/ 45 h 48"/>
                <a:gd name="T52" fmla="*/ 53 w 73"/>
                <a:gd name="T53" fmla="*/ 43 h 48"/>
                <a:gd name="T54" fmla="*/ 60 w 73"/>
                <a:gd name="T55" fmla="*/ 45 h 48"/>
                <a:gd name="T56" fmla="*/ 64 w 73"/>
                <a:gd name="T57" fmla="*/ 48 h 48"/>
                <a:gd name="T58" fmla="*/ 64 w 73"/>
                <a:gd name="T59" fmla="*/ 43 h 48"/>
                <a:gd name="T60" fmla="*/ 68 w 73"/>
                <a:gd name="T61" fmla="*/ 37 h 48"/>
                <a:gd name="T62" fmla="*/ 73 w 73"/>
                <a:gd name="T63" fmla="*/ 33 h 48"/>
                <a:gd name="T64" fmla="*/ 73 w 73"/>
                <a:gd name="T65" fmla="*/ 32 h 48"/>
                <a:gd name="T66" fmla="*/ 70 w 73"/>
                <a:gd name="T67" fmla="*/ 30 h 48"/>
                <a:gd name="T68" fmla="*/ 65 w 73"/>
                <a:gd name="T69" fmla="*/ 3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48">
                  <a:moveTo>
                    <a:pt x="65" y="32"/>
                  </a:moveTo>
                  <a:cubicBezTo>
                    <a:pt x="64" y="32"/>
                    <a:pt x="61" y="31"/>
                    <a:pt x="62" y="30"/>
                  </a:cubicBezTo>
                  <a:cubicBezTo>
                    <a:pt x="62" y="30"/>
                    <a:pt x="62" y="30"/>
                    <a:pt x="62" y="30"/>
                  </a:cubicBezTo>
                  <a:cubicBezTo>
                    <a:pt x="60" y="28"/>
                    <a:pt x="60" y="22"/>
                    <a:pt x="61" y="21"/>
                  </a:cubicBezTo>
                  <a:cubicBezTo>
                    <a:pt x="63" y="19"/>
                    <a:pt x="58" y="12"/>
                    <a:pt x="56" y="10"/>
                  </a:cubicBezTo>
                  <a:cubicBezTo>
                    <a:pt x="55" y="8"/>
                    <a:pt x="53" y="4"/>
                    <a:pt x="51" y="0"/>
                  </a:cubicBezTo>
                  <a:cubicBezTo>
                    <a:pt x="49" y="1"/>
                    <a:pt x="47" y="2"/>
                    <a:pt x="47" y="2"/>
                  </a:cubicBezTo>
                  <a:cubicBezTo>
                    <a:pt x="46" y="4"/>
                    <a:pt x="44" y="5"/>
                    <a:pt x="42" y="5"/>
                  </a:cubicBezTo>
                  <a:cubicBezTo>
                    <a:pt x="41" y="5"/>
                    <a:pt x="39" y="4"/>
                    <a:pt x="38" y="5"/>
                  </a:cubicBezTo>
                  <a:cubicBezTo>
                    <a:pt x="37" y="6"/>
                    <a:pt x="35" y="7"/>
                    <a:pt x="35" y="6"/>
                  </a:cubicBezTo>
                  <a:cubicBezTo>
                    <a:pt x="34" y="5"/>
                    <a:pt x="31" y="5"/>
                    <a:pt x="30" y="5"/>
                  </a:cubicBezTo>
                  <a:cubicBezTo>
                    <a:pt x="28" y="5"/>
                    <a:pt x="23" y="3"/>
                    <a:pt x="22" y="3"/>
                  </a:cubicBezTo>
                  <a:cubicBezTo>
                    <a:pt x="21" y="3"/>
                    <a:pt x="20" y="3"/>
                    <a:pt x="19" y="4"/>
                  </a:cubicBezTo>
                  <a:cubicBezTo>
                    <a:pt x="19" y="4"/>
                    <a:pt x="19" y="5"/>
                    <a:pt x="18" y="5"/>
                  </a:cubicBezTo>
                  <a:cubicBezTo>
                    <a:pt x="16" y="6"/>
                    <a:pt x="14" y="8"/>
                    <a:pt x="13" y="9"/>
                  </a:cubicBezTo>
                  <a:cubicBezTo>
                    <a:pt x="11" y="9"/>
                    <a:pt x="8" y="18"/>
                    <a:pt x="5" y="21"/>
                  </a:cubicBezTo>
                  <a:cubicBezTo>
                    <a:pt x="3" y="23"/>
                    <a:pt x="0" y="24"/>
                    <a:pt x="0" y="25"/>
                  </a:cubicBezTo>
                  <a:cubicBezTo>
                    <a:pt x="0" y="25"/>
                    <a:pt x="3" y="28"/>
                    <a:pt x="3" y="29"/>
                  </a:cubicBezTo>
                  <a:cubicBezTo>
                    <a:pt x="3" y="31"/>
                    <a:pt x="4" y="32"/>
                    <a:pt x="6" y="32"/>
                  </a:cubicBezTo>
                  <a:cubicBezTo>
                    <a:pt x="8" y="32"/>
                    <a:pt x="6" y="37"/>
                    <a:pt x="7" y="37"/>
                  </a:cubicBezTo>
                  <a:cubicBezTo>
                    <a:pt x="8" y="37"/>
                    <a:pt x="16" y="38"/>
                    <a:pt x="16" y="40"/>
                  </a:cubicBezTo>
                  <a:cubicBezTo>
                    <a:pt x="16" y="41"/>
                    <a:pt x="17" y="42"/>
                    <a:pt x="16" y="43"/>
                  </a:cubicBezTo>
                  <a:cubicBezTo>
                    <a:pt x="18" y="44"/>
                    <a:pt x="20" y="47"/>
                    <a:pt x="21" y="46"/>
                  </a:cubicBezTo>
                  <a:cubicBezTo>
                    <a:pt x="22" y="46"/>
                    <a:pt x="28" y="47"/>
                    <a:pt x="29" y="47"/>
                  </a:cubicBezTo>
                  <a:cubicBezTo>
                    <a:pt x="31" y="47"/>
                    <a:pt x="36" y="47"/>
                    <a:pt x="38" y="47"/>
                  </a:cubicBezTo>
                  <a:cubicBezTo>
                    <a:pt x="40" y="48"/>
                    <a:pt x="42" y="47"/>
                    <a:pt x="44" y="45"/>
                  </a:cubicBezTo>
                  <a:cubicBezTo>
                    <a:pt x="45" y="43"/>
                    <a:pt x="51" y="43"/>
                    <a:pt x="53" y="43"/>
                  </a:cubicBezTo>
                  <a:cubicBezTo>
                    <a:pt x="55" y="44"/>
                    <a:pt x="59" y="44"/>
                    <a:pt x="60" y="45"/>
                  </a:cubicBezTo>
                  <a:cubicBezTo>
                    <a:pt x="60" y="46"/>
                    <a:pt x="62" y="47"/>
                    <a:pt x="64" y="48"/>
                  </a:cubicBezTo>
                  <a:cubicBezTo>
                    <a:pt x="65" y="46"/>
                    <a:pt x="64" y="45"/>
                    <a:pt x="64" y="43"/>
                  </a:cubicBezTo>
                  <a:cubicBezTo>
                    <a:pt x="65" y="41"/>
                    <a:pt x="66" y="37"/>
                    <a:pt x="68" y="37"/>
                  </a:cubicBezTo>
                  <a:cubicBezTo>
                    <a:pt x="71" y="37"/>
                    <a:pt x="73" y="37"/>
                    <a:pt x="73" y="33"/>
                  </a:cubicBezTo>
                  <a:cubicBezTo>
                    <a:pt x="73" y="32"/>
                    <a:pt x="73" y="32"/>
                    <a:pt x="73" y="32"/>
                  </a:cubicBezTo>
                  <a:cubicBezTo>
                    <a:pt x="71" y="31"/>
                    <a:pt x="70" y="30"/>
                    <a:pt x="70" y="30"/>
                  </a:cubicBezTo>
                  <a:cubicBezTo>
                    <a:pt x="69" y="30"/>
                    <a:pt x="66" y="32"/>
                    <a:pt x="65" y="3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0" name="Freeform 79"/>
            <p:cNvSpPr>
              <a:spLocks/>
            </p:cNvSpPr>
            <p:nvPr/>
          </p:nvSpPr>
          <p:spPr bwMode="auto">
            <a:xfrm>
              <a:off x="9430788" y="4566784"/>
              <a:ext cx="84138" cy="107950"/>
            </a:xfrm>
            <a:custGeom>
              <a:avLst/>
              <a:gdLst>
                <a:gd name="T0" fmla="*/ 18 w 24"/>
                <a:gd name="T1" fmla="*/ 8 h 31"/>
                <a:gd name="T2" fmla="*/ 12 w 24"/>
                <a:gd name="T3" fmla="*/ 4 h 31"/>
                <a:gd name="T4" fmla="*/ 5 w 24"/>
                <a:gd name="T5" fmla="*/ 0 h 31"/>
                <a:gd name="T6" fmla="*/ 0 w 24"/>
                <a:gd name="T7" fmla="*/ 1 h 31"/>
                <a:gd name="T8" fmla="*/ 5 w 24"/>
                <a:gd name="T9" fmla="*/ 11 h 31"/>
                <a:gd name="T10" fmla="*/ 10 w 24"/>
                <a:gd name="T11" fmla="*/ 22 h 31"/>
                <a:gd name="T12" fmla="*/ 11 w 24"/>
                <a:gd name="T13" fmla="*/ 31 h 31"/>
                <a:gd name="T14" fmla="*/ 16 w 24"/>
                <a:gd name="T15" fmla="*/ 24 h 31"/>
                <a:gd name="T16" fmla="*/ 19 w 24"/>
                <a:gd name="T17" fmla="*/ 20 h 31"/>
                <a:gd name="T18" fmla="*/ 24 w 24"/>
                <a:gd name="T19" fmla="*/ 21 h 31"/>
                <a:gd name="T20" fmla="*/ 23 w 24"/>
                <a:gd name="T21" fmla="*/ 16 h 31"/>
                <a:gd name="T22" fmla="*/ 18 w 24"/>
                <a:gd name="T23"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1">
                  <a:moveTo>
                    <a:pt x="18" y="8"/>
                  </a:moveTo>
                  <a:cubicBezTo>
                    <a:pt x="17" y="5"/>
                    <a:pt x="14" y="4"/>
                    <a:pt x="12" y="4"/>
                  </a:cubicBezTo>
                  <a:cubicBezTo>
                    <a:pt x="10" y="4"/>
                    <a:pt x="7" y="0"/>
                    <a:pt x="5" y="0"/>
                  </a:cubicBezTo>
                  <a:cubicBezTo>
                    <a:pt x="4" y="0"/>
                    <a:pt x="2" y="1"/>
                    <a:pt x="0" y="1"/>
                  </a:cubicBezTo>
                  <a:cubicBezTo>
                    <a:pt x="2" y="5"/>
                    <a:pt x="4" y="9"/>
                    <a:pt x="5" y="11"/>
                  </a:cubicBezTo>
                  <a:cubicBezTo>
                    <a:pt x="7" y="13"/>
                    <a:pt x="12" y="20"/>
                    <a:pt x="10" y="22"/>
                  </a:cubicBezTo>
                  <a:cubicBezTo>
                    <a:pt x="9" y="23"/>
                    <a:pt x="9" y="29"/>
                    <a:pt x="11" y="31"/>
                  </a:cubicBezTo>
                  <a:cubicBezTo>
                    <a:pt x="12" y="30"/>
                    <a:pt x="16" y="25"/>
                    <a:pt x="16" y="24"/>
                  </a:cubicBezTo>
                  <a:cubicBezTo>
                    <a:pt x="16" y="22"/>
                    <a:pt x="16" y="19"/>
                    <a:pt x="19" y="20"/>
                  </a:cubicBezTo>
                  <a:cubicBezTo>
                    <a:pt x="22" y="21"/>
                    <a:pt x="24" y="22"/>
                    <a:pt x="24" y="21"/>
                  </a:cubicBezTo>
                  <a:cubicBezTo>
                    <a:pt x="24" y="20"/>
                    <a:pt x="24" y="17"/>
                    <a:pt x="23" y="16"/>
                  </a:cubicBezTo>
                  <a:cubicBezTo>
                    <a:pt x="21" y="15"/>
                    <a:pt x="19" y="11"/>
                    <a:pt x="18"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1" name="Freeform 80"/>
            <p:cNvSpPr>
              <a:spLocks/>
            </p:cNvSpPr>
            <p:nvPr/>
          </p:nvSpPr>
          <p:spPr bwMode="auto">
            <a:xfrm>
              <a:off x="9303788" y="4719184"/>
              <a:ext cx="173038" cy="98425"/>
            </a:xfrm>
            <a:custGeom>
              <a:avLst/>
              <a:gdLst>
                <a:gd name="T0" fmla="*/ 39 w 50"/>
                <a:gd name="T1" fmla="*/ 0 h 28"/>
                <a:gd name="T2" fmla="*/ 30 w 50"/>
                <a:gd name="T3" fmla="*/ 2 h 28"/>
                <a:gd name="T4" fmla="*/ 24 w 50"/>
                <a:gd name="T5" fmla="*/ 4 h 28"/>
                <a:gd name="T6" fmla="*/ 15 w 50"/>
                <a:gd name="T7" fmla="*/ 4 h 28"/>
                <a:gd name="T8" fmla="*/ 7 w 50"/>
                <a:gd name="T9" fmla="*/ 3 h 28"/>
                <a:gd name="T10" fmla="*/ 2 w 50"/>
                <a:gd name="T11" fmla="*/ 0 h 28"/>
                <a:gd name="T12" fmla="*/ 2 w 50"/>
                <a:gd name="T13" fmla="*/ 1 h 28"/>
                <a:gd name="T14" fmla="*/ 2 w 50"/>
                <a:gd name="T15" fmla="*/ 7 h 28"/>
                <a:gd name="T16" fmla="*/ 4 w 50"/>
                <a:gd name="T17" fmla="*/ 12 h 28"/>
                <a:gd name="T18" fmla="*/ 1 w 50"/>
                <a:gd name="T19" fmla="*/ 15 h 28"/>
                <a:gd name="T20" fmla="*/ 1 w 50"/>
                <a:gd name="T21" fmla="*/ 19 h 28"/>
                <a:gd name="T22" fmla="*/ 6 w 50"/>
                <a:gd name="T23" fmla="*/ 24 h 28"/>
                <a:gd name="T24" fmla="*/ 7 w 50"/>
                <a:gd name="T25" fmla="*/ 26 h 28"/>
                <a:gd name="T26" fmla="*/ 18 w 50"/>
                <a:gd name="T27" fmla="*/ 26 h 28"/>
                <a:gd name="T28" fmla="*/ 27 w 50"/>
                <a:gd name="T29" fmla="*/ 28 h 28"/>
                <a:gd name="T30" fmla="*/ 30 w 50"/>
                <a:gd name="T31" fmla="*/ 26 h 28"/>
                <a:gd name="T32" fmla="*/ 34 w 50"/>
                <a:gd name="T33" fmla="*/ 24 h 28"/>
                <a:gd name="T34" fmla="*/ 34 w 50"/>
                <a:gd name="T35" fmla="*/ 22 h 28"/>
                <a:gd name="T36" fmla="*/ 42 w 50"/>
                <a:gd name="T37" fmla="*/ 22 h 28"/>
                <a:gd name="T38" fmla="*/ 45 w 50"/>
                <a:gd name="T39" fmla="*/ 21 h 28"/>
                <a:gd name="T40" fmla="*/ 44 w 50"/>
                <a:gd name="T41" fmla="*/ 19 h 28"/>
                <a:gd name="T42" fmla="*/ 42 w 50"/>
                <a:gd name="T43" fmla="*/ 13 h 28"/>
                <a:gd name="T44" fmla="*/ 49 w 50"/>
                <a:gd name="T45" fmla="*/ 6 h 28"/>
                <a:gd name="T46" fmla="*/ 50 w 50"/>
                <a:gd name="T47" fmla="*/ 5 h 28"/>
                <a:gd name="T48" fmla="*/ 46 w 50"/>
                <a:gd name="T49" fmla="*/ 2 h 28"/>
                <a:gd name="T50" fmla="*/ 39 w 50"/>
                <a:gd name="T5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28">
                  <a:moveTo>
                    <a:pt x="39" y="0"/>
                  </a:moveTo>
                  <a:cubicBezTo>
                    <a:pt x="37" y="0"/>
                    <a:pt x="31" y="0"/>
                    <a:pt x="30" y="2"/>
                  </a:cubicBezTo>
                  <a:cubicBezTo>
                    <a:pt x="28" y="4"/>
                    <a:pt x="26" y="5"/>
                    <a:pt x="24" y="4"/>
                  </a:cubicBezTo>
                  <a:cubicBezTo>
                    <a:pt x="22" y="4"/>
                    <a:pt x="17" y="4"/>
                    <a:pt x="15" y="4"/>
                  </a:cubicBezTo>
                  <a:cubicBezTo>
                    <a:pt x="14" y="4"/>
                    <a:pt x="8" y="3"/>
                    <a:pt x="7" y="3"/>
                  </a:cubicBezTo>
                  <a:cubicBezTo>
                    <a:pt x="6" y="4"/>
                    <a:pt x="4" y="1"/>
                    <a:pt x="2" y="0"/>
                  </a:cubicBezTo>
                  <a:cubicBezTo>
                    <a:pt x="2" y="0"/>
                    <a:pt x="2" y="1"/>
                    <a:pt x="2" y="1"/>
                  </a:cubicBezTo>
                  <a:cubicBezTo>
                    <a:pt x="0" y="2"/>
                    <a:pt x="0" y="5"/>
                    <a:pt x="2" y="7"/>
                  </a:cubicBezTo>
                  <a:cubicBezTo>
                    <a:pt x="3" y="8"/>
                    <a:pt x="6" y="12"/>
                    <a:pt x="4" y="12"/>
                  </a:cubicBezTo>
                  <a:cubicBezTo>
                    <a:pt x="2" y="12"/>
                    <a:pt x="1" y="14"/>
                    <a:pt x="1" y="15"/>
                  </a:cubicBezTo>
                  <a:cubicBezTo>
                    <a:pt x="2" y="16"/>
                    <a:pt x="1" y="18"/>
                    <a:pt x="1" y="19"/>
                  </a:cubicBezTo>
                  <a:cubicBezTo>
                    <a:pt x="2" y="19"/>
                    <a:pt x="6" y="23"/>
                    <a:pt x="6" y="24"/>
                  </a:cubicBezTo>
                  <a:cubicBezTo>
                    <a:pt x="6" y="25"/>
                    <a:pt x="8" y="25"/>
                    <a:pt x="7" y="26"/>
                  </a:cubicBezTo>
                  <a:cubicBezTo>
                    <a:pt x="10" y="26"/>
                    <a:pt x="17" y="26"/>
                    <a:pt x="18" y="26"/>
                  </a:cubicBezTo>
                  <a:cubicBezTo>
                    <a:pt x="20" y="27"/>
                    <a:pt x="27" y="28"/>
                    <a:pt x="27" y="28"/>
                  </a:cubicBezTo>
                  <a:cubicBezTo>
                    <a:pt x="29" y="28"/>
                    <a:pt x="30" y="27"/>
                    <a:pt x="30" y="26"/>
                  </a:cubicBezTo>
                  <a:cubicBezTo>
                    <a:pt x="29" y="25"/>
                    <a:pt x="32" y="24"/>
                    <a:pt x="34" y="24"/>
                  </a:cubicBezTo>
                  <a:cubicBezTo>
                    <a:pt x="33" y="23"/>
                    <a:pt x="33" y="22"/>
                    <a:pt x="34" y="22"/>
                  </a:cubicBezTo>
                  <a:cubicBezTo>
                    <a:pt x="35" y="21"/>
                    <a:pt x="40" y="21"/>
                    <a:pt x="42" y="22"/>
                  </a:cubicBezTo>
                  <a:cubicBezTo>
                    <a:pt x="43" y="22"/>
                    <a:pt x="44" y="22"/>
                    <a:pt x="45" y="21"/>
                  </a:cubicBezTo>
                  <a:cubicBezTo>
                    <a:pt x="45" y="20"/>
                    <a:pt x="45" y="19"/>
                    <a:pt x="44" y="19"/>
                  </a:cubicBezTo>
                  <a:cubicBezTo>
                    <a:pt x="43" y="19"/>
                    <a:pt x="41" y="14"/>
                    <a:pt x="42" y="13"/>
                  </a:cubicBezTo>
                  <a:cubicBezTo>
                    <a:pt x="44" y="13"/>
                    <a:pt x="46" y="7"/>
                    <a:pt x="49" y="6"/>
                  </a:cubicBezTo>
                  <a:cubicBezTo>
                    <a:pt x="50" y="6"/>
                    <a:pt x="50" y="5"/>
                    <a:pt x="50" y="5"/>
                  </a:cubicBezTo>
                  <a:cubicBezTo>
                    <a:pt x="48" y="4"/>
                    <a:pt x="46" y="3"/>
                    <a:pt x="46" y="2"/>
                  </a:cubicBezTo>
                  <a:cubicBezTo>
                    <a:pt x="45" y="1"/>
                    <a:pt x="41" y="1"/>
                    <a:pt x="39"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2" name="Freeform 81"/>
            <p:cNvSpPr>
              <a:spLocks/>
            </p:cNvSpPr>
            <p:nvPr/>
          </p:nvSpPr>
          <p:spPr bwMode="auto">
            <a:xfrm>
              <a:off x="9251400" y="4777921"/>
              <a:ext cx="79375" cy="55563"/>
            </a:xfrm>
            <a:custGeom>
              <a:avLst/>
              <a:gdLst>
                <a:gd name="T0" fmla="*/ 6 w 23"/>
                <a:gd name="T1" fmla="*/ 16 h 16"/>
                <a:gd name="T2" fmla="*/ 6 w 23"/>
                <a:gd name="T3" fmla="*/ 16 h 16"/>
                <a:gd name="T4" fmla="*/ 6 w 23"/>
                <a:gd name="T5" fmla="*/ 16 h 16"/>
                <a:gd name="T6" fmla="*/ 6 w 23"/>
                <a:gd name="T7" fmla="*/ 16 h 16"/>
                <a:gd name="T8" fmla="*/ 6 w 23"/>
                <a:gd name="T9" fmla="*/ 16 h 16"/>
                <a:gd name="T10" fmla="*/ 7 w 23"/>
                <a:gd name="T11" fmla="*/ 16 h 16"/>
                <a:gd name="T12" fmla="*/ 9 w 23"/>
                <a:gd name="T13" fmla="*/ 16 h 16"/>
                <a:gd name="T14" fmla="*/ 9 w 23"/>
                <a:gd name="T15" fmla="*/ 16 h 16"/>
                <a:gd name="T16" fmla="*/ 10 w 23"/>
                <a:gd name="T17" fmla="*/ 16 h 16"/>
                <a:gd name="T18" fmla="*/ 10 w 23"/>
                <a:gd name="T19" fmla="*/ 16 h 16"/>
                <a:gd name="T20" fmla="*/ 11 w 23"/>
                <a:gd name="T21" fmla="*/ 15 h 16"/>
                <a:gd name="T22" fmla="*/ 15 w 23"/>
                <a:gd name="T23" fmla="*/ 13 h 16"/>
                <a:gd name="T24" fmla="*/ 22 w 23"/>
                <a:gd name="T25" fmla="*/ 10 h 16"/>
                <a:gd name="T26" fmla="*/ 22 w 23"/>
                <a:gd name="T27" fmla="*/ 9 h 16"/>
                <a:gd name="T28" fmla="*/ 21 w 23"/>
                <a:gd name="T29" fmla="*/ 7 h 16"/>
                <a:gd name="T30" fmla="*/ 16 w 23"/>
                <a:gd name="T31" fmla="*/ 2 h 16"/>
                <a:gd name="T32" fmla="*/ 16 w 23"/>
                <a:gd name="T33" fmla="*/ 1 h 16"/>
                <a:gd name="T34" fmla="*/ 16 w 23"/>
                <a:gd name="T35" fmla="*/ 1 h 16"/>
                <a:gd name="T36" fmla="*/ 16 w 23"/>
                <a:gd name="T37" fmla="*/ 0 h 16"/>
                <a:gd name="T38" fmla="*/ 2 w 23"/>
                <a:gd name="T39" fmla="*/ 3 h 16"/>
                <a:gd name="T40" fmla="*/ 2 w 23"/>
                <a:gd name="T41" fmla="*/ 3 h 16"/>
                <a:gd name="T42" fmla="*/ 1 w 23"/>
                <a:gd name="T43" fmla="*/ 11 h 16"/>
                <a:gd name="T44" fmla="*/ 6 w 23"/>
                <a:gd name="T4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 h="16">
                  <a:moveTo>
                    <a:pt x="6" y="16"/>
                  </a:moveTo>
                  <a:cubicBezTo>
                    <a:pt x="6" y="16"/>
                    <a:pt x="6" y="16"/>
                    <a:pt x="6" y="16"/>
                  </a:cubicBezTo>
                  <a:cubicBezTo>
                    <a:pt x="6" y="16"/>
                    <a:pt x="6" y="16"/>
                    <a:pt x="6" y="16"/>
                  </a:cubicBezTo>
                  <a:cubicBezTo>
                    <a:pt x="6" y="16"/>
                    <a:pt x="6" y="16"/>
                    <a:pt x="6" y="16"/>
                  </a:cubicBezTo>
                  <a:cubicBezTo>
                    <a:pt x="6" y="16"/>
                    <a:pt x="6" y="16"/>
                    <a:pt x="6" y="16"/>
                  </a:cubicBezTo>
                  <a:cubicBezTo>
                    <a:pt x="7" y="16"/>
                    <a:pt x="7" y="16"/>
                    <a:pt x="7" y="16"/>
                  </a:cubicBezTo>
                  <a:cubicBezTo>
                    <a:pt x="7" y="16"/>
                    <a:pt x="8" y="16"/>
                    <a:pt x="9" y="16"/>
                  </a:cubicBezTo>
                  <a:cubicBezTo>
                    <a:pt x="9" y="16"/>
                    <a:pt x="9" y="16"/>
                    <a:pt x="9" y="16"/>
                  </a:cubicBezTo>
                  <a:cubicBezTo>
                    <a:pt x="10" y="16"/>
                    <a:pt x="10" y="16"/>
                    <a:pt x="10" y="16"/>
                  </a:cubicBezTo>
                  <a:cubicBezTo>
                    <a:pt x="10" y="16"/>
                    <a:pt x="10" y="16"/>
                    <a:pt x="10" y="16"/>
                  </a:cubicBezTo>
                  <a:cubicBezTo>
                    <a:pt x="10" y="15"/>
                    <a:pt x="11" y="15"/>
                    <a:pt x="11" y="15"/>
                  </a:cubicBezTo>
                  <a:cubicBezTo>
                    <a:pt x="13" y="15"/>
                    <a:pt x="14" y="13"/>
                    <a:pt x="15" y="13"/>
                  </a:cubicBezTo>
                  <a:cubicBezTo>
                    <a:pt x="16" y="14"/>
                    <a:pt x="22" y="11"/>
                    <a:pt x="22" y="10"/>
                  </a:cubicBezTo>
                  <a:cubicBezTo>
                    <a:pt x="22" y="9"/>
                    <a:pt x="22" y="9"/>
                    <a:pt x="22" y="9"/>
                  </a:cubicBezTo>
                  <a:cubicBezTo>
                    <a:pt x="23" y="8"/>
                    <a:pt x="21" y="8"/>
                    <a:pt x="21" y="7"/>
                  </a:cubicBezTo>
                  <a:cubicBezTo>
                    <a:pt x="21" y="6"/>
                    <a:pt x="17" y="2"/>
                    <a:pt x="16" y="2"/>
                  </a:cubicBezTo>
                  <a:cubicBezTo>
                    <a:pt x="16" y="2"/>
                    <a:pt x="16" y="2"/>
                    <a:pt x="16" y="1"/>
                  </a:cubicBezTo>
                  <a:cubicBezTo>
                    <a:pt x="16" y="1"/>
                    <a:pt x="16" y="1"/>
                    <a:pt x="16" y="1"/>
                  </a:cubicBezTo>
                  <a:cubicBezTo>
                    <a:pt x="16" y="1"/>
                    <a:pt x="16" y="1"/>
                    <a:pt x="16" y="0"/>
                  </a:cubicBezTo>
                  <a:cubicBezTo>
                    <a:pt x="11" y="1"/>
                    <a:pt x="2" y="3"/>
                    <a:pt x="2" y="3"/>
                  </a:cubicBezTo>
                  <a:cubicBezTo>
                    <a:pt x="2" y="3"/>
                    <a:pt x="2" y="3"/>
                    <a:pt x="2" y="3"/>
                  </a:cubicBezTo>
                  <a:cubicBezTo>
                    <a:pt x="1" y="5"/>
                    <a:pt x="0" y="9"/>
                    <a:pt x="1" y="11"/>
                  </a:cubicBezTo>
                  <a:cubicBezTo>
                    <a:pt x="2" y="13"/>
                    <a:pt x="3" y="14"/>
                    <a:pt x="6" y="1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3" name="Freeform 82"/>
            <p:cNvSpPr>
              <a:spLocks/>
            </p:cNvSpPr>
            <p:nvPr/>
          </p:nvSpPr>
          <p:spPr bwMode="auto">
            <a:xfrm>
              <a:off x="9303788" y="4420734"/>
              <a:ext cx="495300" cy="292100"/>
            </a:xfrm>
            <a:custGeom>
              <a:avLst/>
              <a:gdLst>
                <a:gd name="T0" fmla="*/ 134 w 143"/>
                <a:gd name="T1" fmla="*/ 48 h 84"/>
                <a:gd name="T2" fmla="*/ 142 w 143"/>
                <a:gd name="T3" fmla="*/ 43 h 84"/>
                <a:gd name="T4" fmla="*/ 143 w 143"/>
                <a:gd name="T5" fmla="*/ 38 h 84"/>
                <a:gd name="T6" fmla="*/ 143 w 143"/>
                <a:gd name="T7" fmla="*/ 33 h 84"/>
                <a:gd name="T8" fmla="*/ 132 w 143"/>
                <a:gd name="T9" fmla="*/ 28 h 84"/>
                <a:gd name="T10" fmla="*/ 121 w 143"/>
                <a:gd name="T11" fmla="*/ 23 h 84"/>
                <a:gd name="T12" fmla="*/ 113 w 143"/>
                <a:gd name="T13" fmla="*/ 23 h 84"/>
                <a:gd name="T14" fmla="*/ 106 w 143"/>
                <a:gd name="T15" fmla="*/ 20 h 84"/>
                <a:gd name="T16" fmla="*/ 96 w 143"/>
                <a:gd name="T17" fmla="*/ 12 h 84"/>
                <a:gd name="T18" fmla="*/ 94 w 143"/>
                <a:gd name="T19" fmla="*/ 2 h 84"/>
                <a:gd name="T20" fmla="*/ 82 w 143"/>
                <a:gd name="T21" fmla="*/ 1 h 84"/>
                <a:gd name="T22" fmla="*/ 76 w 143"/>
                <a:gd name="T23" fmla="*/ 2 h 84"/>
                <a:gd name="T24" fmla="*/ 66 w 143"/>
                <a:gd name="T25" fmla="*/ 9 h 84"/>
                <a:gd name="T26" fmla="*/ 57 w 143"/>
                <a:gd name="T27" fmla="*/ 11 h 84"/>
                <a:gd name="T28" fmla="*/ 46 w 143"/>
                <a:gd name="T29" fmla="*/ 9 h 84"/>
                <a:gd name="T30" fmla="*/ 34 w 143"/>
                <a:gd name="T31" fmla="*/ 7 h 84"/>
                <a:gd name="T32" fmla="*/ 15 w 143"/>
                <a:gd name="T33" fmla="*/ 8 h 84"/>
                <a:gd name="T34" fmla="*/ 11 w 143"/>
                <a:gd name="T35" fmla="*/ 12 h 84"/>
                <a:gd name="T36" fmla="*/ 11 w 143"/>
                <a:gd name="T37" fmla="*/ 23 h 84"/>
                <a:gd name="T38" fmla="*/ 3 w 143"/>
                <a:gd name="T39" fmla="*/ 36 h 84"/>
                <a:gd name="T40" fmla="*/ 3 w 143"/>
                <a:gd name="T41" fmla="*/ 46 h 84"/>
                <a:gd name="T42" fmla="*/ 8 w 143"/>
                <a:gd name="T43" fmla="*/ 46 h 84"/>
                <a:gd name="T44" fmla="*/ 21 w 143"/>
                <a:gd name="T45" fmla="*/ 49 h 84"/>
                <a:gd name="T46" fmla="*/ 28 w 143"/>
                <a:gd name="T47" fmla="*/ 48 h 84"/>
                <a:gd name="T48" fmla="*/ 42 w 143"/>
                <a:gd name="T49" fmla="*/ 42 h 84"/>
                <a:gd name="T50" fmla="*/ 55 w 143"/>
                <a:gd name="T51" fmla="*/ 50 h 84"/>
                <a:gd name="T52" fmla="*/ 61 w 143"/>
                <a:gd name="T53" fmla="*/ 63 h 84"/>
                <a:gd name="T54" fmla="*/ 53 w 143"/>
                <a:gd name="T55" fmla="*/ 66 h 84"/>
                <a:gd name="T56" fmla="*/ 51 w 143"/>
                <a:gd name="T57" fmla="*/ 75 h 84"/>
                <a:gd name="T58" fmla="*/ 59 w 143"/>
                <a:gd name="T59" fmla="*/ 75 h 84"/>
                <a:gd name="T60" fmla="*/ 69 w 143"/>
                <a:gd name="T61" fmla="*/ 61 h 84"/>
                <a:gd name="T62" fmla="*/ 79 w 143"/>
                <a:gd name="T63" fmla="*/ 65 h 84"/>
                <a:gd name="T64" fmla="*/ 81 w 143"/>
                <a:gd name="T65" fmla="*/ 73 h 84"/>
                <a:gd name="T66" fmla="*/ 90 w 143"/>
                <a:gd name="T67" fmla="*/ 83 h 84"/>
                <a:gd name="T68" fmla="*/ 104 w 143"/>
                <a:gd name="T69" fmla="*/ 78 h 84"/>
                <a:gd name="T70" fmla="*/ 107 w 143"/>
                <a:gd name="T71" fmla="*/ 74 h 84"/>
                <a:gd name="T72" fmla="*/ 110 w 143"/>
                <a:gd name="T73" fmla="*/ 61 h 84"/>
                <a:gd name="T74" fmla="*/ 127 w 143"/>
                <a:gd name="T75" fmla="*/ 5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84">
                  <a:moveTo>
                    <a:pt x="127" y="52"/>
                  </a:moveTo>
                  <a:cubicBezTo>
                    <a:pt x="129" y="52"/>
                    <a:pt x="132" y="48"/>
                    <a:pt x="134" y="48"/>
                  </a:cubicBezTo>
                  <a:cubicBezTo>
                    <a:pt x="135" y="48"/>
                    <a:pt x="140" y="49"/>
                    <a:pt x="140" y="48"/>
                  </a:cubicBezTo>
                  <a:cubicBezTo>
                    <a:pt x="140" y="47"/>
                    <a:pt x="142" y="44"/>
                    <a:pt x="142" y="43"/>
                  </a:cubicBezTo>
                  <a:cubicBezTo>
                    <a:pt x="141" y="43"/>
                    <a:pt x="139" y="41"/>
                    <a:pt x="140" y="40"/>
                  </a:cubicBezTo>
                  <a:cubicBezTo>
                    <a:pt x="140" y="40"/>
                    <a:pt x="143" y="40"/>
                    <a:pt x="143" y="38"/>
                  </a:cubicBezTo>
                  <a:cubicBezTo>
                    <a:pt x="143" y="37"/>
                    <a:pt x="141" y="37"/>
                    <a:pt x="141" y="36"/>
                  </a:cubicBezTo>
                  <a:cubicBezTo>
                    <a:pt x="141" y="35"/>
                    <a:pt x="143" y="34"/>
                    <a:pt x="143" y="33"/>
                  </a:cubicBezTo>
                  <a:cubicBezTo>
                    <a:pt x="143" y="31"/>
                    <a:pt x="141" y="31"/>
                    <a:pt x="138" y="30"/>
                  </a:cubicBezTo>
                  <a:cubicBezTo>
                    <a:pt x="136" y="29"/>
                    <a:pt x="134" y="29"/>
                    <a:pt x="132" y="28"/>
                  </a:cubicBezTo>
                  <a:cubicBezTo>
                    <a:pt x="129" y="27"/>
                    <a:pt x="125" y="28"/>
                    <a:pt x="125" y="27"/>
                  </a:cubicBezTo>
                  <a:cubicBezTo>
                    <a:pt x="125" y="26"/>
                    <a:pt x="122" y="24"/>
                    <a:pt x="121" y="23"/>
                  </a:cubicBezTo>
                  <a:cubicBezTo>
                    <a:pt x="121" y="22"/>
                    <a:pt x="118" y="22"/>
                    <a:pt x="117" y="23"/>
                  </a:cubicBezTo>
                  <a:cubicBezTo>
                    <a:pt x="116" y="24"/>
                    <a:pt x="114" y="24"/>
                    <a:pt x="113" y="23"/>
                  </a:cubicBezTo>
                  <a:cubicBezTo>
                    <a:pt x="111" y="23"/>
                    <a:pt x="110" y="21"/>
                    <a:pt x="109" y="22"/>
                  </a:cubicBezTo>
                  <a:cubicBezTo>
                    <a:pt x="108" y="22"/>
                    <a:pt x="105" y="22"/>
                    <a:pt x="106" y="20"/>
                  </a:cubicBezTo>
                  <a:cubicBezTo>
                    <a:pt x="106" y="18"/>
                    <a:pt x="104" y="14"/>
                    <a:pt x="102" y="14"/>
                  </a:cubicBezTo>
                  <a:cubicBezTo>
                    <a:pt x="101" y="13"/>
                    <a:pt x="97" y="14"/>
                    <a:pt x="96" y="12"/>
                  </a:cubicBezTo>
                  <a:cubicBezTo>
                    <a:pt x="96" y="11"/>
                    <a:pt x="94" y="9"/>
                    <a:pt x="95" y="8"/>
                  </a:cubicBezTo>
                  <a:cubicBezTo>
                    <a:pt x="95" y="7"/>
                    <a:pt x="94" y="3"/>
                    <a:pt x="94" y="2"/>
                  </a:cubicBezTo>
                  <a:cubicBezTo>
                    <a:pt x="93" y="0"/>
                    <a:pt x="88" y="1"/>
                    <a:pt x="87" y="1"/>
                  </a:cubicBezTo>
                  <a:cubicBezTo>
                    <a:pt x="86" y="2"/>
                    <a:pt x="83" y="1"/>
                    <a:pt x="82" y="1"/>
                  </a:cubicBezTo>
                  <a:cubicBezTo>
                    <a:pt x="80" y="2"/>
                    <a:pt x="80" y="3"/>
                    <a:pt x="78" y="3"/>
                  </a:cubicBezTo>
                  <a:cubicBezTo>
                    <a:pt x="77" y="3"/>
                    <a:pt x="76" y="3"/>
                    <a:pt x="76" y="2"/>
                  </a:cubicBezTo>
                  <a:cubicBezTo>
                    <a:pt x="74" y="3"/>
                    <a:pt x="71" y="3"/>
                    <a:pt x="71" y="3"/>
                  </a:cubicBezTo>
                  <a:cubicBezTo>
                    <a:pt x="71" y="3"/>
                    <a:pt x="66" y="7"/>
                    <a:pt x="66" y="9"/>
                  </a:cubicBezTo>
                  <a:cubicBezTo>
                    <a:pt x="66" y="10"/>
                    <a:pt x="66" y="13"/>
                    <a:pt x="64" y="11"/>
                  </a:cubicBezTo>
                  <a:cubicBezTo>
                    <a:pt x="63" y="10"/>
                    <a:pt x="58" y="10"/>
                    <a:pt x="57" y="11"/>
                  </a:cubicBezTo>
                  <a:cubicBezTo>
                    <a:pt x="56" y="12"/>
                    <a:pt x="54" y="8"/>
                    <a:pt x="52" y="9"/>
                  </a:cubicBezTo>
                  <a:cubicBezTo>
                    <a:pt x="50" y="10"/>
                    <a:pt x="47" y="8"/>
                    <a:pt x="46" y="9"/>
                  </a:cubicBezTo>
                  <a:cubicBezTo>
                    <a:pt x="46" y="10"/>
                    <a:pt x="43" y="9"/>
                    <a:pt x="41" y="8"/>
                  </a:cubicBezTo>
                  <a:cubicBezTo>
                    <a:pt x="39" y="7"/>
                    <a:pt x="35" y="8"/>
                    <a:pt x="34" y="7"/>
                  </a:cubicBezTo>
                  <a:cubicBezTo>
                    <a:pt x="32" y="5"/>
                    <a:pt x="23" y="5"/>
                    <a:pt x="20" y="5"/>
                  </a:cubicBezTo>
                  <a:cubicBezTo>
                    <a:pt x="17" y="5"/>
                    <a:pt x="16" y="7"/>
                    <a:pt x="15" y="8"/>
                  </a:cubicBezTo>
                  <a:cubicBezTo>
                    <a:pt x="13" y="10"/>
                    <a:pt x="12" y="9"/>
                    <a:pt x="10" y="9"/>
                  </a:cubicBezTo>
                  <a:cubicBezTo>
                    <a:pt x="10" y="10"/>
                    <a:pt x="11" y="11"/>
                    <a:pt x="11" y="12"/>
                  </a:cubicBezTo>
                  <a:cubicBezTo>
                    <a:pt x="12" y="13"/>
                    <a:pt x="15" y="18"/>
                    <a:pt x="14" y="20"/>
                  </a:cubicBezTo>
                  <a:cubicBezTo>
                    <a:pt x="13" y="21"/>
                    <a:pt x="12" y="21"/>
                    <a:pt x="11" y="23"/>
                  </a:cubicBezTo>
                  <a:cubicBezTo>
                    <a:pt x="10" y="24"/>
                    <a:pt x="3" y="29"/>
                    <a:pt x="3" y="30"/>
                  </a:cubicBezTo>
                  <a:cubicBezTo>
                    <a:pt x="3" y="31"/>
                    <a:pt x="4" y="35"/>
                    <a:pt x="3" y="36"/>
                  </a:cubicBezTo>
                  <a:cubicBezTo>
                    <a:pt x="2" y="37"/>
                    <a:pt x="0" y="40"/>
                    <a:pt x="0" y="42"/>
                  </a:cubicBezTo>
                  <a:cubicBezTo>
                    <a:pt x="0" y="43"/>
                    <a:pt x="2" y="45"/>
                    <a:pt x="3" y="46"/>
                  </a:cubicBezTo>
                  <a:cubicBezTo>
                    <a:pt x="4" y="46"/>
                    <a:pt x="4" y="46"/>
                    <a:pt x="5" y="47"/>
                  </a:cubicBezTo>
                  <a:cubicBezTo>
                    <a:pt x="6" y="46"/>
                    <a:pt x="7" y="46"/>
                    <a:pt x="8" y="46"/>
                  </a:cubicBezTo>
                  <a:cubicBezTo>
                    <a:pt x="9" y="46"/>
                    <a:pt x="14" y="48"/>
                    <a:pt x="16" y="48"/>
                  </a:cubicBezTo>
                  <a:cubicBezTo>
                    <a:pt x="17" y="48"/>
                    <a:pt x="20" y="48"/>
                    <a:pt x="21" y="49"/>
                  </a:cubicBezTo>
                  <a:cubicBezTo>
                    <a:pt x="21" y="50"/>
                    <a:pt x="23" y="49"/>
                    <a:pt x="24" y="48"/>
                  </a:cubicBezTo>
                  <a:cubicBezTo>
                    <a:pt x="25" y="47"/>
                    <a:pt x="27" y="48"/>
                    <a:pt x="28" y="48"/>
                  </a:cubicBezTo>
                  <a:cubicBezTo>
                    <a:pt x="30" y="48"/>
                    <a:pt x="32" y="47"/>
                    <a:pt x="33" y="45"/>
                  </a:cubicBezTo>
                  <a:cubicBezTo>
                    <a:pt x="33" y="44"/>
                    <a:pt x="41" y="42"/>
                    <a:pt x="42" y="42"/>
                  </a:cubicBezTo>
                  <a:cubicBezTo>
                    <a:pt x="44" y="42"/>
                    <a:pt x="47" y="46"/>
                    <a:pt x="49" y="46"/>
                  </a:cubicBezTo>
                  <a:cubicBezTo>
                    <a:pt x="51" y="46"/>
                    <a:pt x="54" y="47"/>
                    <a:pt x="55" y="50"/>
                  </a:cubicBezTo>
                  <a:cubicBezTo>
                    <a:pt x="56" y="53"/>
                    <a:pt x="58" y="57"/>
                    <a:pt x="60" y="58"/>
                  </a:cubicBezTo>
                  <a:cubicBezTo>
                    <a:pt x="61" y="59"/>
                    <a:pt x="61" y="62"/>
                    <a:pt x="61" y="63"/>
                  </a:cubicBezTo>
                  <a:cubicBezTo>
                    <a:pt x="61" y="64"/>
                    <a:pt x="59" y="63"/>
                    <a:pt x="56" y="62"/>
                  </a:cubicBezTo>
                  <a:cubicBezTo>
                    <a:pt x="53" y="61"/>
                    <a:pt x="53" y="64"/>
                    <a:pt x="53" y="66"/>
                  </a:cubicBezTo>
                  <a:cubicBezTo>
                    <a:pt x="53" y="67"/>
                    <a:pt x="49" y="72"/>
                    <a:pt x="48" y="73"/>
                  </a:cubicBezTo>
                  <a:cubicBezTo>
                    <a:pt x="47" y="74"/>
                    <a:pt x="50" y="75"/>
                    <a:pt x="51" y="75"/>
                  </a:cubicBezTo>
                  <a:cubicBezTo>
                    <a:pt x="52" y="75"/>
                    <a:pt x="55" y="73"/>
                    <a:pt x="56" y="73"/>
                  </a:cubicBezTo>
                  <a:cubicBezTo>
                    <a:pt x="56" y="73"/>
                    <a:pt x="57" y="74"/>
                    <a:pt x="59" y="75"/>
                  </a:cubicBezTo>
                  <a:cubicBezTo>
                    <a:pt x="58" y="71"/>
                    <a:pt x="59" y="72"/>
                    <a:pt x="62" y="69"/>
                  </a:cubicBezTo>
                  <a:cubicBezTo>
                    <a:pt x="66" y="66"/>
                    <a:pt x="66" y="62"/>
                    <a:pt x="69" y="61"/>
                  </a:cubicBezTo>
                  <a:cubicBezTo>
                    <a:pt x="72" y="60"/>
                    <a:pt x="74" y="59"/>
                    <a:pt x="78" y="60"/>
                  </a:cubicBezTo>
                  <a:cubicBezTo>
                    <a:pt x="83" y="60"/>
                    <a:pt x="76" y="63"/>
                    <a:pt x="79" y="65"/>
                  </a:cubicBezTo>
                  <a:cubicBezTo>
                    <a:pt x="82" y="67"/>
                    <a:pt x="92" y="64"/>
                    <a:pt x="92" y="67"/>
                  </a:cubicBezTo>
                  <a:cubicBezTo>
                    <a:pt x="93" y="69"/>
                    <a:pt x="81" y="72"/>
                    <a:pt x="81" y="73"/>
                  </a:cubicBezTo>
                  <a:cubicBezTo>
                    <a:pt x="82" y="74"/>
                    <a:pt x="88" y="75"/>
                    <a:pt x="90" y="76"/>
                  </a:cubicBezTo>
                  <a:cubicBezTo>
                    <a:pt x="92" y="78"/>
                    <a:pt x="89" y="81"/>
                    <a:pt x="90" y="83"/>
                  </a:cubicBezTo>
                  <a:cubicBezTo>
                    <a:pt x="91" y="84"/>
                    <a:pt x="94" y="83"/>
                    <a:pt x="96" y="81"/>
                  </a:cubicBezTo>
                  <a:cubicBezTo>
                    <a:pt x="99" y="79"/>
                    <a:pt x="101" y="80"/>
                    <a:pt x="104" y="78"/>
                  </a:cubicBezTo>
                  <a:cubicBezTo>
                    <a:pt x="107" y="76"/>
                    <a:pt x="114" y="78"/>
                    <a:pt x="115" y="76"/>
                  </a:cubicBezTo>
                  <a:cubicBezTo>
                    <a:pt x="116" y="75"/>
                    <a:pt x="113" y="74"/>
                    <a:pt x="107" y="74"/>
                  </a:cubicBezTo>
                  <a:cubicBezTo>
                    <a:pt x="101" y="75"/>
                    <a:pt x="100" y="69"/>
                    <a:pt x="100" y="68"/>
                  </a:cubicBezTo>
                  <a:cubicBezTo>
                    <a:pt x="100" y="66"/>
                    <a:pt x="107" y="61"/>
                    <a:pt x="110" y="61"/>
                  </a:cubicBezTo>
                  <a:cubicBezTo>
                    <a:pt x="114" y="61"/>
                    <a:pt x="117" y="60"/>
                    <a:pt x="121" y="58"/>
                  </a:cubicBezTo>
                  <a:cubicBezTo>
                    <a:pt x="122" y="57"/>
                    <a:pt x="125" y="57"/>
                    <a:pt x="127" y="56"/>
                  </a:cubicBezTo>
                  <a:cubicBezTo>
                    <a:pt x="127" y="55"/>
                    <a:pt x="126" y="53"/>
                    <a:pt x="127" y="5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4" name="Freeform 83"/>
            <p:cNvSpPr>
              <a:spLocks/>
            </p:cNvSpPr>
            <p:nvPr/>
          </p:nvSpPr>
          <p:spPr bwMode="auto">
            <a:xfrm>
              <a:off x="9330775" y="4274684"/>
              <a:ext cx="260350" cy="192088"/>
            </a:xfrm>
            <a:custGeom>
              <a:avLst/>
              <a:gdLst>
                <a:gd name="T0" fmla="*/ 71 w 75"/>
                <a:gd name="T1" fmla="*/ 27 h 55"/>
                <a:gd name="T2" fmla="*/ 66 w 75"/>
                <a:gd name="T3" fmla="*/ 22 h 55"/>
                <a:gd name="T4" fmla="*/ 62 w 75"/>
                <a:gd name="T5" fmla="*/ 17 h 55"/>
                <a:gd name="T6" fmla="*/ 61 w 75"/>
                <a:gd name="T7" fmla="*/ 11 h 55"/>
                <a:gd name="T8" fmla="*/ 61 w 75"/>
                <a:gd name="T9" fmla="*/ 6 h 55"/>
                <a:gd name="T10" fmla="*/ 53 w 75"/>
                <a:gd name="T11" fmla="*/ 4 h 55"/>
                <a:gd name="T12" fmla="*/ 49 w 75"/>
                <a:gd name="T13" fmla="*/ 4 h 55"/>
                <a:gd name="T14" fmla="*/ 45 w 75"/>
                <a:gd name="T15" fmla="*/ 2 h 55"/>
                <a:gd name="T16" fmla="*/ 40 w 75"/>
                <a:gd name="T17" fmla="*/ 1 h 55"/>
                <a:gd name="T18" fmla="*/ 40 w 75"/>
                <a:gd name="T19" fmla="*/ 0 h 55"/>
                <a:gd name="T20" fmla="*/ 38 w 75"/>
                <a:gd name="T21" fmla="*/ 1 h 55"/>
                <a:gd name="T22" fmla="*/ 34 w 75"/>
                <a:gd name="T23" fmla="*/ 4 h 55"/>
                <a:gd name="T24" fmla="*/ 29 w 75"/>
                <a:gd name="T25" fmla="*/ 5 h 55"/>
                <a:gd name="T26" fmla="*/ 27 w 75"/>
                <a:gd name="T27" fmla="*/ 9 h 55"/>
                <a:gd name="T28" fmla="*/ 26 w 75"/>
                <a:gd name="T29" fmla="*/ 12 h 55"/>
                <a:gd name="T30" fmla="*/ 23 w 75"/>
                <a:gd name="T31" fmla="*/ 14 h 55"/>
                <a:gd name="T32" fmla="*/ 19 w 75"/>
                <a:gd name="T33" fmla="*/ 18 h 55"/>
                <a:gd name="T34" fmla="*/ 18 w 75"/>
                <a:gd name="T35" fmla="*/ 22 h 55"/>
                <a:gd name="T36" fmla="*/ 13 w 75"/>
                <a:gd name="T37" fmla="*/ 23 h 55"/>
                <a:gd name="T38" fmla="*/ 9 w 75"/>
                <a:gd name="T39" fmla="*/ 25 h 55"/>
                <a:gd name="T40" fmla="*/ 3 w 75"/>
                <a:gd name="T41" fmla="*/ 25 h 55"/>
                <a:gd name="T42" fmla="*/ 3 w 75"/>
                <a:gd name="T43" fmla="*/ 26 h 55"/>
                <a:gd name="T44" fmla="*/ 4 w 75"/>
                <a:gd name="T45" fmla="*/ 32 h 55"/>
                <a:gd name="T46" fmla="*/ 4 w 75"/>
                <a:gd name="T47" fmla="*/ 39 h 55"/>
                <a:gd name="T48" fmla="*/ 0 w 75"/>
                <a:gd name="T49" fmla="*/ 43 h 55"/>
                <a:gd name="T50" fmla="*/ 2 w 75"/>
                <a:gd name="T51" fmla="*/ 47 h 55"/>
                <a:gd name="T52" fmla="*/ 2 w 75"/>
                <a:gd name="T53" fmla="*/ 51 h 55"/>
                <a:gd name="T54" fmla="*/ 7 w 75"/>
                <a:gd name="T55" fmla="*/ 50 h 55"/>
                <a:gd name="T56" fmla="*/ 12 w 75"/>
                <a:gd name="T57" fmla="*/ 47 h 55"/>
                <a:gd name="T58" fmla="*/ 26 w 75"/>
                <a:gd name="T59" fmla="*/ 49 h 55"/>
                <a:gd name="T60" fmla="*/ 33 w 75"/>
                <a:gd name="T61" fmla="*/ 50 h 55"/>
                <a:gd name="T62" fmla="*/ 38 w 75"/>
                <a:gd name="T63" fmla="*/ 51 h 55"/>
                <a:gd name="T64" fmla="*/ 44 w 75"/>
                <a:gd name="T65" fmla="*/ 51 h 55"/>
                <a:gd name="T66" fmla="*/ 49 w 75"/>
                <a:gd name="T67" fmla="*/ 53 h 55"/>
                <a:gd name="T68" fmla="*/ 56 w 75"/>
                <a:gd name="T69" fmla="*/ 53 h 55"/>
                <a:gd name="T70" fmla="*/ 58 w 75"/>
                <a:gd name="T71" fmla="*/ 51 h 55"/>
                <a:gd name="T72" fmla="*/ 63 w 75"/>
                <a:gd name="T73" fmla="*/ 45 h 55"/>
                <a:gd name="T74" fmla="*/ 68 w 75"/>
                <a:gd name="T75" fmla="*/ 44 h 55"/>
                <a:gd name="T76" fmla="*/ 66 w 75"/>
                <a:gd name="T77" fmla="*/ 41 h 55"/>
                <a:gd name="T78" fmla="*/ 65 w 75"/>
                <a:gd name="T79" fmla="*/ 34 h 55"/>
                <a:gd name="T80" fmla="*/ 71 w 75"/>
                <a:gd name="T81" fmla="*/ 34 h 55"/>
                <a:gd name="T82" fmla="*/ 75 w 75"/>
                <a:gd name="T83" fmla="*/ 31 h 55"/>
                <a:gd name="T84" fmla="*/ 71 w 75"/>
                <a:gd name="T85"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5" h="55">
                  <a:moveTo>
                    <a:pt x="71" y="27"/>
                  </a:moveTo>
                  <a:cubicBezTo>
                    <a:pt x="69" y="26"/>
                    <a:pt x="68" y="23"/>
                    <a:pt x="66" y="22"/>
                  </a:cubicBezTo>
                  <a:cubicBezTo>
                    <a:pt x="64" y="21"/>
                    <a:pt x="64" y="18"/>
                    <a:pt x="62" y="17"/>
                  </a:cubicBezTo>
                  <a:cubicBezTo>
                    <a:pt x="60" y="16"/>
                    <a:pt x="61" y="13"/>
                    <a:pt x="61" y="11"/>
                  </a:cubicBezTo>
                  <a:cubicBezTo>
                    <a:pt x="61" y="9"/>
                    <a:pt x="62" y="6"/>
                    <a:pt x="61" y="6"/>
                  </a:cubicBezTo>
                  <a:cubicBezTo>
                    <a:pt x="60" y="5"/>
                    <a:pt x="55" y="3"/>
                    <a:pt x="53" y="4"/>
                  </a:cubicBezTo>
                  <a:cubicBezTo>
                    <a:pt x="51" y="5"/>
                    <a:pt x="50" y="5"/>
                    <a:pt x="49" y="4"/>
                  </a:cubicBezTo>
                  <a:cubicBezTo>
                    <a:pt x="48" y="2"/>
                    <a:pt x="47" y="1"/>
                    <a:pt x="45" y="2"/>
                  </a:cubicBezTo>
                  <a:cubicBezTo>
                    <a:pt x="43" y="2"/>
                    <a:pt x="42" y="1"/>
                    <a:pt x="40" y="1"/>
                  </a:cubicBezTo>
                  <a:cubicBezTo>
                    <a:pt x="40" y="0"/>
                    <a:pt x="40" y="0"/>
                    <a:pt x="40" y="0"/>
                  </a:cubicBezTo>
                  <a:cubicBezTo>
                    <a:pt x="39" y="0"/>
                    <a:pt x="38" y="0"/>
                    <a:pt x="38" y="1"/>
                  </a:cubicBezTo>
                  <a:cubicBezTo>
                    <a:pt x="36" y="2"/>
                    <a:pt x="36" y="4"/>
                    <a:pt x="34" y="4"/>
                  </a:cubicBezTo>
                  <a:cubicBezTo>
                    <a:pt x="33" y="4"/>
                    <a:pt x="31" y="3"/>
                    <a:pt x="29" y="5"/>
                  </a:cubicBezTo>
                  <a:cubicBezTo>
                    <a:pt x="27" y="6"/>
                    <a:pt x="27" y="8"/>
                    <a:pt x="27" y="9"/>
                  </a:cubicBezTo>
                  <a:cubicBezTo>
                    <a:pt x="27" y="10"/>
                    <a:pt x="27" y="12"/>
                    <a:pt x="26" y="12"/>
                  </a:cubicBezTo>
                  <a:cubicBezTo>
                    <a:pt x="24" y="12"/>
                    <a:pt x="25" y="14"/>
                    <a:pt x="23" y="14"/>
                  </a:cubicBezTo>
                  <a:cubicBezTo>
                    <a:pt x="22" y="15"/>
                    <a:pt x="19" y="17"/>
                    <a:pt x="19" y="18"/>
                  </a:cubicBezTo>
                  <a:cubicBezTo>
                    <a:pt x="19" y="19"/>
                    <a:pt x="19" y="22"/>
                    <a:pt x="18" y="22"/>
                  </a:cubicBezTo>
                  <a:cubicBezTo>
                    <a:pt x="17" y="22"/>
                    <a:pt x="14" y="22"/>
                    <a:pt x="13" y="23"/>
                  </a:cubicBezTo>
                  <a:cubicBezTo>
                    <a:pt x="12" y="25"/>
                    <a:pt x="11" y="26"/>
                    <a:pt x="9" y="25"/>
                  </a:cubicBezTo>
                  <a:cubicBezTo>
                    <a:pt x="8" y="25"/>
                    <a:pt x="5" y="25"/>
                    <a:pt x="3" y="25"/>
                  </a:cubicBezTo>
                  <a:cubicBezTo>
                    <a:pt x="3" y="25"/>
                    <a:pt x="3" y="25"/>
                    <a:pt x="3" y="26"/>
                  </a:cubicBezTo>
                  <a:cubicBezTo>
                    <a:pt x="2" y="28"/>
                    <a:pt x="3" y="30"/>
                    <a:pt x="4" y="32"/>
                  </a:cubicBezTo>
                  <a:cubicBezTo>
                    <a:pt x="5" y="33"/>
                    <a:pt x="6" y="38"/>
                    <a:pt x="4" y="39"/>
                  </a:cubicBezTo>
                  <a:cubicBezTo>
                    <a:pt x="3" y="39"/>
                    <a:pt x="0" y="41"/>
                    <a:pt x="0" y="43"/>
                  </a:cubicBezTo>
                  <a:cubicBezTo>
                    <a:pt x="0" y="44"/>
                    <a:pt x="3" y="45"/>
                    <a:pt x="2" y="47"/>
                  </a:cubicBezTo>
                  <a:cubicBezTo>
                    <a:pt x="2" y="48"/>
                    <a:pt x="2" y="50"/>
                    <a:pt x="2" y="51"/>
                  </a:cubicBezTo>
                  <a:cubicBezTo>
                    <a:pt x="4" y="51"/>
                    <a:pt x="5" y="52"/>
                    <a:pt x="7" y="50"/>
                  </a:cubicBezTo>
                  <a:cubicBezTo>
                    <a:pt x="8" y="49"/>
                    <a:pt x="9" y="47"/>
                    <a:pt x="12" y="47"/>
                  </a:cubicBezTo>
                  <a:cubicBezTo>
                    <a:pt x="15" y="47"/>
                    <a:pt x="24" y="47"/>
                    <a:pt x="26" y="49"/>
                  </a:cubicBezTo>
                  <a:cubicBezTo>
                    <a:pt x="27" y="50"/>
                    <a:pt x="31" y="49"/>
                    <a:pt x="33" y="50"/>
                  </a:cubicBezTo>
                  <a:cubicBezTo>
                    <a:pt x="35" y="51"/>
                    <a:pt x="38" y="52"/>
                    <a:pt x="38" y="51"/>
                  </a:cubicBezTo>
                  <a:cubicBezTo>
                    <a:pt x="39" y="50"/>
                    <a:pt x="42" y="52"/>
                    <a:pt x="44" y="51"/>
                  </a:cubicBezTo>
                  <a:cubicBezTo>
                    <a:pt x="46" y="50"/>
                    <a:pt x="48" y="54"/>
                    <a:pt x="49" y="53"/>
                  </a:cubicBezTo>
                  <a:cubicBezTo>
                    <a:pt x="50" y="52"/>
                    <a:pt x="55" y="52"/>
                    <a:pt x="56" y="53"/>
                  </a:cubicBezTo>
                  <a:cubicBezTo>
                    <a:pt x="58" y="55"/>
                    <a:pt x="58" y="52"/>
                    <a:pt x="58" y="51"/>
                  </a:cubicBezTo>
                  <a:cubicBezTo>
                    <a:pt x="58" y="49"/>
                    <a:pt x="63" y="45"/>
                    <a:pt x="63" y="45"/>
                  </a:cubicBezTo>
                  <a:cubicBezTo>
                    <a:pt x="63" y="45"/>
                    <a:pt x="66" y="45"/>
                    <a:pt x="68" y="44"/>
                  </a:cubicBezTo>
                  <a:cubicBezTo>
                    <a:pt x="67" y="44"/>
                    <a:pt x="67" y="43"/>
                    <a:pt x="66" y="41"/>
                  </a:cubicBezTo>
                  <a:cubicBezTo>
                    <a:pt x="66" y="37"/>
                    <a:pt x="64" y="35"/>
                    <a:pt x="65" y="34"/>
                  </a:cubicBezTo>
                  <a:cubicBezTo>
                    <a:pt x="66" y="32"/>
                    <a:pt x="69" y="35"/>
                    <a:pt x="71" y="34"/>
                  </a:cubicBezTo>
                  <a:cubicBezTo>
                    <a:pt x="73" y="34"/>
                    <a:pt x="75" y="32"/>
                    <a:pt x="75" y="31"/>
                  </a:cubicBezTo>
                  <a:cubicBezTo>
                    <a:pt x="75" y="29"/>
                    <a:pt x="72" y="27"/>
                    <a:pt x="71" y="2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5" name="Freeform 84"/>
            <p:cNvSpPr>
              <a:spLocks/>
            </p:cNvSpPr>
            <p:nvPr/>
          </p:nvSpPr>
          <p:spPr bwMode="auto">
            <a:xfrm>
              <a:off x="9265688" y="4198484"/>
              <a:ext cx="204788" cy="96838"/>
            </a:xfrm>
            <a:custGeom>
              <a:avLst/>
              <a:gdLst>
                <a:gd name="T0" fmla="*/ 20 w 59"/>
                <a:gd name="T1" fmla="*/ 20 h 28"/>
                <a:gd name="T2" fmla="*/ 30 w 59"/>
                <a:gd name="T3" fmla="*/ 20 h 28"/>
                <a:gd name="T4" fmla="*/ 35 w 59"/>
                <a:gd name="T5" fmla="*/ 22 h 28"/>
                <a:gd name="T6" fmla="*/ 42 w 59"/>
                <a:gd name="T7" fmla="*/ 26 h 28"/>
                <a:gd name="T8" fmla="*/ 46 w 59"/>
                <a:gd name="T9" fmla="*/ 28 h 28"/>
                <a:gd name="T10" fmla="*/ 48 w 59"/>
                <a:gd name="T11" fmla="*/ 27 h 28"/>
                <a:gd name="T12" fmla="*/ 53 w 59"/>
                <a:gd name="T13" fmla="*/ 26 h 28"/>
                <a:gd name="T14" fmla="*/ 57 w 59"/>
                <a:gd name="T15" fmla="*/ 23 h 28"/>
                <a:gd name="T16" fmla="*/ 59 w 59"/>
                <a:gd name="T17" fmla="*/ 22 h 28"/>
                <a:gd name="T18" fmla="*/ 57 w 59"/>
                <a:gd name="T19" fmla="*/ 17 h 28"/>
                <a:gd name="T20" fmla="*/ 55 w 59"/>
                <a:gd name="T21" fmla="*/ 12 h 28"/>
                <a:gd name="T22" fmla="*/ 54 w 59"/>
                <a:gd name="T23" fmla="*/ 8 h 28"/>
                <a:gd name="T24" fmla="*/ 53 w 59"/>
                <a:gd name="T25" fmla="*/ 6 h 28"/>
                <a:gd name="T26" fmla="*/ 45 w 59"/>
                <a:gd name="T27" fmla="*/ 5 h 28"/>
                <a:gd name="T28" fmla="*/ 37 w 59"/>
                <a:gd name="T29" fmla="*/ 1 h 28"/>
                <a:gd name="T30" fmla="*/ 28 w 59"/>
                <a:gd name="T31" fmla="*/ 1 h 28"/>
                <a:gd name="T32" fmla="*/ 27 w 59"/>
                <a:gd name="T33" fmla="*/ 9 h 28"/>
                <a:gd name="T34" fmla="*/ 21 w 59"/>
                <a:gd name="T35" fmla="*/ 12 h 28"/>
                <a:gd name="T36" fmla="*/ 14 w 59"/>
                <a:gd name="T37" fmla="*/ 3 h 28"/>
                <a:gd name="T38" fmla="*/ 6 w 59"/>
                <a:gd name="T39" fmla="*/ 7 h 28"/>
                <a:gd name="T40" fmla="*/ 3 w 59"/>
                <a:gd name="T41" fmla="*/ 13 h 28"/>
                <a:gd name="T42" fmla="*/ 2 w 59"/>
                <a:gd name="T43" fmla="*/ 21 h 28"/>
                <a:gd name="T44" fmla="*/ 2 w 59"/>
                <a:gd name="T45" fmla="*/ 22 h 28"/>
                <a:gd name="T46" fmla="*/ 8 w 59"/>
                <a:gd name="T47" fmla="*/ 20 h 28"/>
                <a:gd name="T48" fmla="*/ 20 w 59"/>
                <a:gd name="T49"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 h="28">
                  <a:moveTo>
                    <a:pt x="20" y="20"/>
                  </a:moveTo>
                  <a:cubicBezTo>
                    <a:pt x="22" y="20"/>
                    <a:pt x="27" y="21"/>
                    <a:pt x="30" y="20"/>
                  </a:cubicBezTo>
                  <a:cubicBezTo>
                    <a:pt x="33" y="19"/>
                    <a:pt x="33" y="22"/>
                    <a:pt x="35" y="22"/>
                  </a:cubicBezTo>
                  <a:cubicBezTo>
                    <a:pt x="37" y="21"/>
                    <a:pt x="40" y="24"/>
                    <a:pt x="42" y="26"/>
                  </a:cubicBezTo>
                  <a:cubicBezTo>
                    <a:pt x="44" y="27"/>
                    <a:pt x="45" y="27"/>
                    <a:pt x="46" y="28"/>
                  </a:cubicBezTo>
                  <a:cubicBezTo>
                    <a:pt x="47" y="28"/>
                    <a:pt x="47" y="27"/>
                    <a:pt x="48" y="27"/>
                  </a:cubicBezTo>
                  <a:cubicBezTo>
                    <a:pt x="50" y="25"/>
                    <a:pt x="52" y="26"/>
                    <a:pt x="53" y="26"/>
                  </a:cubicBezTo>
                  <a:cubicBezTo>
                    <a:pt x="55" y="26"/>
                    <a:pt x="55" y="24"/>
                    <a:pt x="57" y="23"/>
                  </a:cubicBezTo>
                  <a:cubicBezTo>
                    <a:pt x="57" y="22"/>
                    <a:pt x="58" y="22"/>
                    <a:pt x="59" y="22"/>
                  </a:cubicBezTo>
                  <a:cubicBezTo>
                    <a:pt x="58" y="21"/>
                    <a:pt x="58" y="18"/>
                    <a:pt x="57" y="17"/>
                  </a:cubicBezTo>
                  <a:cubicBezTo>
                    <a:pt x="56" y="16"/>
                    <a:pt x="54" y="14"/>
                    <a:pt x="55" y="12"/>
                  </a:cubicBezTo>
                  <a:cubicBezTo>
                    <a:pt x="55" y="11"/>
                    <a:pt x="55" y="9"/>
                    <a:pt x="54" y="8"/>
                  </a:cubicBezTo>
                  <a:cubicBezTo>
                    <a:pt x="53" y="7"/>
                    <a:pt x="53" y="7"/>
                    <a:pt x="53" y="6"/>
                  </a:cubicBezTo>
                  <a:cubicBezTo>
                    <a:pt x="50" y="6"/>
                    <a:pt x="46" y="5"/>
                    <a:pt x="45" y="5"/>
                  </a:cubicBezTo>
                  <a:cubicBezTo>
                    <a:pt x="43" y="6"/>
                    <a:pt x="38" y="1"/>
                    <a:pt x="37" y="1"/>
                  </a:cubicBezTo>
                  <a:cubicBezTo>
                    <a:pt x="36" y="0"/>
                    <a:pt x="32" y="0"/>
                    <a:pt x="28" y="1"/>
                  </a:cubicBezTo>
                  <a:cubicBezTo>
                    <a:pt x="26" y="3"/>
                    <a:pt x="28" y="5"/>
                    <a:pt x="27" y="9"/>
                  </a:cubicBezTo>
                  <a:cubicBezTo>
                    <a:pt x="27" y="13"/>
                    <a:pt x="23" y="12"/>
                    <a:pt x="21" y="12"/>
                  </a:cubicBezTo>
                  <a:cubicBezTo>
                    <a:pt x="19" y="12"/>
                    <a:pt x="15" y="5"/>
                    <a:pt x="14" y="3"/>
                  </a:cubicBezTo>
                  <a:cubicBezTo>
                    <a:pt x="13" y="2"/>
                    <a:pt x="9" y="5"/>
                    <a:pt x="6" y="7"/>
                  </a:cubicBezTo>
                  <a:cubicBezTo>
                    <a:pt x="3" y="9"/>
                    <a:pt x="5" y="12"/>
                    <a:pt x="3" y="13"/>
                  </a:cubicBezTo>
                  <a:cubicBezTo>
                    <a:pt x="1" y="15"/>
                    <a:pt x="0" y="18"/>
                    <a:pt x="2" y="21"/>
                  </a:cubicBezTo>
                  <a:cubicBezTo>
                    <a:pt x="2" y="21"/>
                    <a:pt x="2" y="21"/>
                    <a:pt x="2" y="22"/>
                  </a:cubicBezTo>
                  <a:cubicBezTo>
                    <a:pt x="4" y="21"/>
                    <a:pt x="7" y="21"/>
                    <a:pt x="8" y="20"/>
                  </a:cubicBezTo>
                  <a:cubicBezTo>
                    <a:pt x="11" y="18"/>
                    <a:pt x="18" y="20"/>
                    <a:pt x="20" y="2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6" name="Freeform 85"/>
            <p:cNvSpPr>
              <a:spLocks/>
            </p:cNvSpPr>
            <p:nvPr/>
          </p:nvSpPr>
          <p:spPr bwMode="auto">
            <a:xfrm>
              <a:off x="9265688" y="4260396"/>
              <a:ext cx="158750" cy="104775"/>
            </a:xfrm>
            <a:custGeom>
              <a:avLst/>
              <a:gdLst>
                <a:gd name="T0" fmla="*/ 6 w 46"/>
                <a:gd name="T1" fmla="*/ 15 h 30"/>
                <a:gd name="T2" fmla="*/ 11 w 46"/>
                <a:gd name="T3" fmla="*/ 17 h 30"/>
                <a:gd name="T4" fmla="*/ 16 w 46"/>
                <a:gd name="T5" fmla="*/ 19 h 30"/>
                <a:gd name="T6" fmla="*/ 16 w 46"/>
                <a:gd name="T7" fmla="*/ 25 h 30"/>
                <a:gd name="T8" fmla="*/ 22 w 46"/>
                <a:gd name="T9" fmla="*/ 29 h 30"/>
                <a:gd name="T10" fmla="*/ 28 w 46"/>
                <a:gd name="T11" fmla="*/ 29 h 30"/>
                <a:gd name="T12" fmla="*/ 32 w 46"/>
                <a:gd name="T13" fmla="*/ 27 h 30"/>
                <a:gd name="T14" fmla="*/ 37 w 46"/>
                <a:gd name="T15" fmla="*/ 26 h 30"/>
                <a:gd name="T16" fmla="*/ 38 w 46"/>
                <a:gd name="T17" fmla="*/ 22 h 30"/>
                <a:gd name="T18" fmla="*/ 42 w 46"/>
                <a:gd name="T19" fmla="*/ 18 h 30"/>
                <a:gd name="T20" fmla="*/ 45 w 46"/>
                <a:gd name="T21" fmla="*/ 16 h 30"/>
                <a:gd name="T22" fmla="*/ 46 w 46"/>
                <a:gd name="T23" fmla="*/ 13 h 30"/>
                <a:gd name="T24" fmla="*/ 46 w 46"/>
                <a:gd name="T25" fmla="*/ 10 h 30"/>
                <a:gd name="T26" fmla="*/ 42 w 46"/>
                <a:gd name="T27" fmla="*/ 8 h 30"/>
                <a:gd name="T28" fmla="*/ 35 w 46"/>
                <a:gd name="T29" fmla="*/ 4 h 30"/>
                <a:gd name="T30" fmla="*/ 30 w 46"/>
                <a:gd name="T31" fmla="*/ 2 h 30"/>
                <a:gd name="T32" fmla="*/ 20 w 46"/>
                <a:gd name="T33" fmla="*/ 2 h 30"/>
                <a:gd name="T34" fmla="*/ 8 w 46"/>
                <a:gd name="T35" fmla="*/ 2 h 30"/>
                <a:gd name="T36" fmla="*/ 2 w 46"/>
                <a:gd name="T37" fmla="*/ 4 h 30"/>
                <a:gd name="T38" fmla="*/ 1 w 46"/>
                <a:gd name="T39" fmla="*/ 12 h 30"/>
                <a:gd name="T40" fmla="*/ 1 w 46"/>
                <a:gd name="T41" fmla="*/ 14 h 30"/>
                <a:gd name="T42" fmla="*/ 6 w 46"/>
                <a:gd name="T4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6" y="15"/>
                  </a:moveTo>
                  <a:cubicBezTo>
                    <a:pt x="7" y="16"/>
                    <a:pt x="10" y="17"/>
                    <a:pt x="11" y="17"/>
                  </a:cubicBezTo>
                  <a:cubicBezTo>
                    <a:pt x="12" y="16"/>
                    <a:pt x="16" y="18"/>
                    <a:pt x="16" y="19"/>
                  </a:cubicBezTo>
                  <a:cubicBezTo>
                    <a:pt x="16" y="21"/>
                    <a:pt x="15" y="25"/>
                    <a:pt x="16" y="25"/>
                  </a:cubicBezTo>
                  <a:cubicBezTo>
                    <a:pt x="16" y="25"/>
                    <a:pt x="22" y="27"/>
                    <a:pt x="22" y="29"/>
                  </a:cubicBezTo>
                  <a:cubicBezTo>
                    <a:pt x="24" y="29"/>
                    <a:pt x="27" y="29"/>
                    <a:pt x="28" y="29"/>
                  </a:cubicBezTo>
                  <a:cubicBezTo>
                    <a:pt x="30" y="30"/>
                    <a:pt x="31" y="29"/>
                    <a:pt x="32" y="27"/>
                  </a:cubicBezTo>
                  <a:cubicBezTo>
                    <a:pt x="33" y="26"/>
                    <a:pt x="36" y="26"/>
                    <a:pt x="37" y="26"/>
                  </a:cubicBezTo>
                  <a:cubicBezTo>
                    <a:pt x="38" y="26"/>
                    <a:pt x="38" y="23"/>
                    <a:pt x="38" y="22"/>
                  </a:cubicBezTo>
                  <a:cubicBezTo>
                    <a:pt x="38" y="21"/>
                    <a:pt x="41" y="19"/>
                    <a:pt x="42" y="18"/>
                  </a:cubicBezTo>
                  <a:cubicBezTo>
                    <a:pt x="44" y="18"/>
                    <a:pt x="43" y="16"/>
                    <a:pt x="45" y="16"/>
                  </a:cubicBezTo>
                  <a:cubicBezTo>
                    <a:pt x="46" y="16"/>
                    <a:pt x="46" y="14"/>
                    <a:pt x="46" y="13"/>
                  </a:cubicBezTo>
                  <a:cubicBezTo>
                    <a:pt x="46" y="12"/>
                    <a:pt x="46" y="11"/>
                    <a:pt x="46" y="10"/>
                  </a:cubicBezTo>
                  <a:cubicBezTo>
                    <a:pt x="45" y="9"/>
                    <a:pt x="44" y="9"/>
                    <a:pt x="42" y="8"/>
                  </a:cubicBezTo>
                  <a:cubicBezTo>
                    <a:pt x="40" y="6"/>
                    <a:pt x="37" y="3"/>
                    <a:pt x="35" y="4"/>
                  </a:cubicBezTo>
                  <a:cubicBezTo>
                    <a:pt x="33" y="4"/>
                    <a:pt x="33" y="1"/>
                    <a:pt x="30" y="2"/>
                  </a:cubicBezTo>
                  <a:cubicBezTo>
                    <a:pt x="27" y="3"/>
                    <a:pt x="22" y="2"/>
                    <a:pt x="20" y="2"/>
                  </a:cubicBezTo>
                  <a:cubicBezTo>
                    <a:pt x="18" y="2"/>
                    <a:pt x="11" y="0"/>
                    <a:pt x="8" y="2"/>
                  </a:cubicBezTo>
                  <a:cubicBezTo>
                    <a:pt x="7" y="3"/>
                    <a:pt x="4" y="3"/>
                    <a:pt x="2" y="4"/>
                  </a:cubicBezTo>
                  <a:cubicBezTo>
                    <a:pt x="3" y="7"/>
                    <a:pt x="3" y="10"/>
                    <a:pt x="1" y="12"/>
                  </a:cubicBezTo>
                  <a:cubicBezTo>
                    <a:pt x="0" y="14"/>
                    <a:pt x="0" y="14"/>
                    <a:pt x="1" y="14"/>
                  </a:cubicBezTo>
                  <a:cubicBezTo>
                    <a:pt x="3" y="14"/>
                    <a:pt x="6" y="14"/>
                    <a:pt x="6" y="1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7" name="Freeform 86"/>
            <p:cNvSpPr>
              <a:spLocks/>
            </p:cNvSpPr>
            <p:nvPr/>
          </p:nvSpPr>
          <p:spPr bwMode="auto">
            <a:xfrm>
              <a:off x="8865638" y="4598534"/>
              <a:ext cx="125413" cy="68263"/>
            </a:xfrm>
            <a:custGeom>
              <a:avLst/>
              <a:gdLst>
                <a:gd name="T0" fmla="*/ 32 w 36"/>
                <a:gd name="T1" fmla="*/ 8 h 20"/>
                <a:gd name="T2" fmla="*/ 28 w 36"/>
                <a:gd name="T3" fmla="*/ 6 h 20"/>
                <a:gd name="T4" fmla="*/ 28 w 36"/>
                <a:gd name="T5" fmla="*/ 2 h 20"/>
                <a:gd name="T6" fmla="*/ 23 w 36"/>
                <a:gd name="T7" fmla="*/ 0 h 20"/>
                <a:gd name="T8" fmla="*/ 18 w 36"/>
                <a:gd name="T9" fmla="*/ 0 h 20"/>
                <a:gd name="T10" fmla="*/ 11 w 36"/>
                <a:gd name="T11" fmla="*/ 1 h 20"/>
                <a:gd name="T12" fmla="*/ 10 w 36"/>
                <a:gd name="T13" fmla="*/ 2 h 20"/>
                <a:gd name="T14" fmla="*/ 6 w 36"/>
                <a:gd name="T15" fmla="*/ 5 h 20"/>
                <a:gd name="T16" fmla="*/ 1 w 36"/>
                <a:gd name="T17" fmla="*/ 12 h 20"/>
                <a:gd name="T18" fmla="*/ 2 w 36"/>
                <a:gd name="T19" fmla="*/ 14 h 20"/>
                <a:gd name="T20" fmla="*/ 5 w 36"/>
                <a:gd name="T21" fmla="*/ 15 h 20"/>
                <a:gd name="T22" fmla="*/ 7 w 36"/>
                <a:gd name="T23" fmla="*/ 19 h 20"/>
                <a:gd name="T24" fmla="*/ 7 w 36"/>
                <a:gd name="T25" fmla="*/ 19 h 20"/>
                <a:gd name="T26" fmla="*/ 14 w 36"/>
                <a:gd name="T27" fmla="*/ 18 h 20"/>
                <a:gd name="T28" fmla="*/ 18 w 36"/>
                <a:gd name="T29" fmla="*/ 13 h 20"/>
                <a:gd name="T30" fmla="*/ 22 w 36"/>
                <a:gd name="T31" fmla="*/ 18 h 20"/>
                <a:gd name="T32" fmla="*/ 24 w 36"/>
                <a:gd name="T33" fmla="*/ 15 h 20"/>
                <a:gd name="T34" fmla="*/ 27 w 36"/>
                <a:gd name="T35" fmla="*/ 14 h 20"/>
                <a:gd name="T36" fmla="*/ 31 w 36"/>
                <a:gd name="T37" fmla="*/ 13 h 20"/>
                <a:gd name="T38" fmla="*/ 33 w 36"/>
                <a:gd name="T39" fmla="*/ 12 h 20"/>
                <a:gd name="T40" fmla="*/ 35 w 36"/>
                <a:gd name="T41" fmla="*/ 10 h 20"/>
                <a:gd name="T42" fmla="*/ 36 w 36"/>
                <a:gd name="T43" fmla="*/ 8 h 20"/>
                <a:gd name="T44" fmla="*/ 32 w 36"/>
                <a:gd name="T45"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0">
                  <a:moveTo>
                    <a:pt x="32" y="8"/>
                  </a:moveTo>
                  <a:cubicBezTo>
                    <a:pt x="31" y="9"/>
                    <a:pt x="28" y="6"/>
                    <a:pt x="28" y="6"/>
                  </a:cubicBezTo>
                  <a:cubicBezTo>
                    <a:pt x="28" y="5"/>
                    <a:pt x="28" y="3"/>
                    <a:pt x="28" y="2"/>
                  </a:cubicBezTo>
                  <a:cubicBezTo>
                    <a:pt x="27" y="2"/>
                    <a:pt x="25" y="1"/>
                    <a:pt x="23" y="0"/>
                  </a:cubicBezTo>
                  <a:cubicBezTo>
                    <a:pt x="21" y="0"/>
                    <a:pt x="20" y="0"/>
                    <a:pt x="18" y="0"/>
                  </a:cubicBezTo>
                  <a:cubicBezTo>
                    <a:pt x="17" y="1"/>
                    <a:pt x="13" y="1"/>
                    <a:pt x="11" y="1"/>
                  </a:cubicBezTo>
                  <a:cubicBezTo>
                    <a:pt x="11" y="1"/>
                    <a:pt x="11" y="2"/>
                    <a:pt x="10" y="2"/>
                  </a:cubicBezTo>
                  <a:cubicBezTo>
                    <a:pt x="8" y="2"/>
                    <a:pt x="6" y="4"/>
                    <a:pt x="6" y="5"/>
                  </a:cubicBezTo>
                  <a:cubicBezTo>
                    <a:pt x="6" y="7"/>
                    <a:pt x="2" y="9"/>
                    <a:pt x="1" y="12"/>
                  </a:cubicBezTo>
                  <a:cubicBezTo>
                    <a:pt x="0" y="15"/>
                    <a:pt x="0" y="16"/>
                    <a:pt x="2" y="14"/>
                  </a:cubicBezTo>
                  <a:cubicBezTo>
                    <a:pt x="3" y="12"/>
                    <a:pt x="5" y="13"/>
                    <a:pt x="5" y="15"/>
                  </a:cubicBezTo>
                  <a:cubicBezTo>
                    <a:pt x="5" y="16"/>
                    <a:pt x="8" y="17"/>
                    <a:pt x="7" y="19"/>
                  </a:cubicBezTo>
                  <a:cubicBezTo>
                    <a:pt x="7" y="19"/>
                    <a:pt x="7" y="19"/>
                    <a:pt x="7" y="19"/>
                  </a:cubicBezTo>
                  <a:cubicBezTo>
                    <a:pt x="9" y="19"/>
                    <a:pt x="13" y="18"/>
                    <a:pt x="14" y="18"/>
                  </a:cubicBezTo>
                  <a:cubicBezTo>
                    <a:pt x="15" y="18"/>
                    <a:pt x="17" y="13"/>
                    <a:pt x="18" y="13"/>
                  </a:cubicBezTo>
                  <a:cubicBezTo>
                    <a:pt x="18" y="12"/>
                    <a:pt x="20" y="16"/>
                    <a:pt x="22" y="18"/>
                  </a:cubicBezTo>
                  <a:cubicBezTo>
                    <a:pt x="24" y="20"/>
                    <a:pt x="24" y="17"/>
                    <a:pt x="24" y="15"/>
                  </a:cubicBezTo>
                  <a:cubicBezTo>
                    <a:pt x="24" y="14"/>
                    <a:pt x="26" y="13"/>
                    <a:pt x="27" y="14"/>
                  </a:cubicBezTo>
                  <a:cubicBezTo>
                    <a:pt x="28" y="14"/>
                    <a:pt x="31" y="14"/>
                    <a:pt x="31" y="13"/>
                  </a:cubicBezTo>
                  <a:cubicBezTo>
                    <a:pt x="31" y="11"/>
                    <a:pt x="32" y="12"/>
                    <a:pt x="33" y="12"/>
                  </a:cubicBezTo>
                  <a:cubicBezTo>
                    <a:pt x="34" y="12"/>
                    <a:pt x="35" y="10"/>
                    <a:pt x="35" y="10"/>
                  </a:cubicBezTo>
                  <a:cubicBezTo>
                    <a:pt x="36" y="8"/>
                    <a:pt x="36" y="8"/>
                    <a:pt x="36" y="8"/>
                  </a:cubicBezTo>
                  <a:cubicBezTo>
                    <a:pt x="35" y="8"/>
                    <a:pt x="33" y="7"/>
                    <a:pt x="32"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8" name="Freeform 87"/>
            <p:cNvSpPr>
              <a:spLocks/>
            </p:cNvSpPr>
            <p:nvPr/>
          </p:nvSpPr>
          <p:spPr bwMode="auto">
            <a:xfrm>
              <a:off x="8862463" y="4330246"/>
              <a:ext cx="249238" cy="280988"/>
            </a:xfrm>
            <a:custGeom>
              <a:avLst/>
              <a:gdLst>
                <a:gd name="T0" fmla="*/ 9 w 72"/>
                <a:gd name="T1" fmla="*/ 21 h 81"/>
                <a:gd name="T2" fmla="*/ 5 w 72"/>
                <a:gd name="T3" fmla="*/ 25 h 81"/>
                <a:gd name="T4" fmla="*/ 8 w 72"/>
                <a:gd name="T5" fmla="*/ 29 h 81"/>
                <a:gd name="T6" fmla="*/ 6 w 72"/>
                <a:gd name="T7" fmla="*/ 32 h 81"/>
                <a:gd name="T8" fmla="*/ 2 w 72"/>
                <a:gd name="T9" fmla="*/ 34 h 81"/>
                <a:gd name="T10" fmla="*/ 1 w 72"/>
                <a:gd name="T11" fmla="*/ 38 h 81"/>
                <a:gd name="T12" fmla="*/ 0 w 72"/>
                <a:gd name="T13" fmla="*/ 44 h 81"/>
                <a:gd name="T14" fmla="*/ 2 w 72"/>
                <a:gd name="T15" fmla="*/ 49 h 81"/>
                <a:gd name="T16" fmla="*/ 1 w 72"/>
                <a:gd name="T17" fmla="*/ 52 h 81"/>
                <a:gd name="T18" fmla="*/ 3 w 72"/>
                <a:gd name="T19" fmla="*/ 59 h 81"/>
                <a:gd name="T20" fmla="*/ 5 w 72"/>
                <a:gd name="T21" fmla="*/ 60 h 81"/>
                <a:gd name="T22" fmla="*/ 10 w 72"/>
                <a:gd name="T23" fmla="*/ 62 h 81"/>
                <a:gd name="T24" fmla="*/ 14 w 72"/>
                <a:gd name="T25" fmla="*/ 64 h 81"/>
                <a:gd name="T26" fmla="*/ 16 w 72"/>
                <a:gd name="T27" fmla="*/ 66 h 81"/>
                <a:gd name="T28" fmla="*/ 13 w 72"/>
                <a:gd name="T29" fmla="*/ 73 h 81"/>
                <a:gd name="T30" fmla="*/ 12 w 72"/>
                <a:gd name="T31" fmla="*/ 78 h 81"/>
                <a:gd name="T32" fmla="*/ 19 w 72"/>
                <a:gd name="T33" fmla="*/ 77 h 81"/>
                <a:gd name="T34" fmla="*/ 24 w 72"/>
                <a:gd name="T35" fmla="*/ 77 h 81"/>
                <a:gd name="T36" fmla="*/ 29 w 72"/>
                <a:gd name="T37" fmla="*/ 79 h 81"/>
                <a:gd name="T38" fmla="*/ 30 w 72"/>
                <a:gd name="T39" fmla="*/ 78 h 81"/>
                <a:gd name="T40" fmla="*/ 35 w 72"/>
                <a:gd name="T41" fmla="*/ 80 h 81"/>
                <a:gd name="T42" fmla="*/ 39 w 72"/>
                <a:gd name="T43" fmla="*/ 79 h 81"/>
                <a:gd name="T44" fmla="*/ 44 w 72"/>
                <a:gd name="T45" fmla="*/ 79 h 81"/>
                <a:gd name="T46" fmla="*/ 52 w 72"/>
                <a:gd name="T47" fmla="*/ 77 h 81"/>
                <a:gd name="T48" fmla="*/ 55 w 72"/>
                <a:gd name="T49" fmla="*/ 75 h 81"/>
                <a:gd name="T50" fmla="*/ 59 w 72"/>
                <a:gd name="T51" fmla="*/ 70 h 81"/>
                <a:gd name="T52" fmla="*/ 63 w 72"/>
                <a:gd name="T53" fmla="*/ 66 h 81"/>
                <a:gd name="T54" fmla="*/ 55 w 72"/>
                <a:gd name="T55" fmla="*/ 60 h 81"/>
                <a:gd name="T56" fmla="*/ 52 w 72"/>
                <a:gd name="T57" fmla="*/ 53 h 81"/>
                <a:gd name="T58" fmla="*/ 51 w 72"/>
                <a:gd name="T59" fmla="*/ 49 h 81"/>
                <a:gd name="T60" fmla="*/ 60 w 72"/>
                <a:gd name="T61" fmla="*/ 46 h 81"/>
                <a:gd name="T62" fmla="*/ 66 w 72"/>
                <a:gd name="T63" fmla="*/ 43 h 81"/>
                <a:gd name="T64" fmla="*/ 71 w 72"/>
                <a:gd name="T65" fmla="*/ 42 h 81"/>
                <a:gd name="T66" fmla="*/ 71 w 72"/>
                <a:gd name="T67" fmla="*/ 38 h 81"/>
                <a:gd name="T68" fmla="*/ 69 w 72"/>
                <a:gd name="T69" fmla="*/ 31 h 81"/>
                <a:gd name="T70" fmla="*/ 68 w 72"/>
                <a:gd name="T71" fmla="*/ 27 h 81"/>
                <a:gd name="T72" fmla="*/ 66 w 72"/>
                <a:gd name="T73" fmla="*/ 23 h 81"/>
                <a:gd name="T74" fmla="*/ 66 w 72"/>
                <a:gd name="T75" fmla="*/ 20 h 81"/>
                <a:gd name="T76" fmla="*/ 66 w 72"/>
                <a:gd name="T77" fmla="*/ 12 h 81"/>
                <a:gd name="T78" fmla="*/ 66 w 72"/>
                <a:gd name="T79" fmla="*/ 11 h 81"/>
                <a:gd name="T80" fmla="*/ 65 w 72"/>
                <a:gd name="T81" fmla="*/ 10 h 81"/>
                <a:gd name="T82" fmla="*/ 60 w 72"/>
                <a:gd name="T83" fmla="*/ 7 h 81"/>
                <a:gd name="T84" fmla="*/ 61 w 72"/>
                <a:gd name="T85" fmla="*/ 2 h 81"/>
                <a:gd name="T86" fmla="*/ 54 w 72"/>
                <a:gd name="T87" fmla="*/ 4 h 81"/>
                <a:gd name="T88" fmla="*/ 45 w 72"/>
                <a:gd name="T89" fmla="*/ 10 h 81"/>
                <a:gd name="T90" fmla="*/ 41 w 72"/>
                <a:gd name="T91" fmla="*/ 7 h 81"/>
                <a:gd name="T92" fmla="*/ 38 w 72"/>
                <a:gd name="T93" fmla="*/ 5 h 81"/>
                <a:gd name="T94" fmla="*/ 32 w 72"/>
                <a:gd name="T95" fmla="*/ 2 h 81"/>
                <a:gd name="T96" fmla="*/ 31 w 72"/>
                <a:gd name="T97" fmla="*/ 0 h 81"/>
                <a:gd name="T98" fmla="*/ 28 w 72"/>
                <a:gd name="T99" fmla="*/ 0 h 81"/>
                <a:gd name="T100" fmla="*/ 21 w 72"/>
                <a:gd name="T101" fmla="*/ 0 h 81"/>
                <a:gd name="T102" fmla="*/ 22 w 72"/>
                <a:gd name="T103" fmla="*/ 4 h 81"/>
                <a:gd name="T104" fmla="*/ 25 w 72"/>
                <a:gd name="T105" fmla="*/ 10 h 81"/>
                <a:gd name="T106" fmla="*/ 21 w 72"/>
                <a:gd name="T107" fmla="*/ 14 h 81"/>
                <a:gd name="T108" fmla="*/ 15 w 72"/>
                <a:gd name="T109" fmla="*/ 13 h 81"/>
                <a:gd name="T110" fmla="*/ 9 w 72"/>
                <a:gd name="T111" fmla="*/ 14 h 81"/>
                <a:gd name="T112" fmla="*/ 9 w 72"/>
                <a:gd name="T113" fmla="*/ 15 h 81"/>
                <a:gd name="T114" fmla="*/ 9 w 72"/>
                <a:gd name="T115"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 h="81">
                  <a:moveTo>
                    <a:pt x="9" y="21"/>
                  </a:moveTo>
                  <a:cubicBezTo>
                    <a:pt x="7" y="24"/>
                    <a:pt x="5" y="24"/>
                    <a:pt x="5" y="25"/>
                  </a:cubicBezTo>
                  <a:cubicBezTo>
                    <a:pt x="6" y="25"/>
                    <a:pt x="8" y="28"/>
                    <a:pt x="8" y="29"/>
                  </a:cubicBezTo>
                  <a:cubicBezTo>
                    <a:pt x="7" y="30"/>
                    <a:pt x="6" y="29"/>
                    <a:pt x="6" y="32"/>
                  </a:cubicBezTo>
                  <a:cubicBezTo>
                    <a:pt x="6" y="34"/>
                    <a:pt x="3" y="34"/>
                    <a:pt x="2" y="34"/>
                  </a:cubicBezTo>
                  <a:cubicBezTo>
                    <a:pt x="0" y="34"/>
                    <a:pt x="2" y="36"/>
                    <a:pt x="1" y="38"/>
                  </a:cubicBezTo>
                  <a:cubicBezTo>
                    <a:pt x="0" y="39"/>
                    <a:pt x="0" y="43"/>
                    <a:pt x="0" y="44"/>
                  </a:cubicBezTo>
                  <a:cubicBezTo>
                    <a:pt x="0" y="45"/>
                    <a:pt x="3" y="48"/>
                    <a:pt x="2" y="49"/>
                  </a:cubicBezTo>
                  <a:cubicBezTo>
                    <a:pt x="2" y="50"/>
                    <a:pt x="0" y="51"/>
                    <a:pt x="1" y="52"/>
                  </a:cubicBezTo>
                  <a:cubicBezTo>
                    <a:pt x="1" y="53"/>
                    <a:pt x="3" y="54"/>
                    <a:pt x="3" y="59"/>
                  </a:cubicBezTo>
                  <a:cubicBezTo>
                    <a:pt x="4" y="59"/>
                    <a:pt x="5" y="59"/>
                    <a:pt x="5" y="60"/>
                  </a:cubicBezTo>
                  <a:cubicBezTo>
                    <a:pt x="6" y="61"/>
                    <a:pt x="8" y="62"/>
                    <a:pt x="10" y="62"/>
                  </a:cubicBezTo>
                  <a:cubicBezTo>
                    <a:pt x="12" y="62"/>
                    <a:pt x="13" y="64"/>
                    <a:pt x="14" y="64"/>
                  </a:cubicBezTo>
                  <a:cubicBezTo>
                    <a:pt x="15" y="63"/>
                    <a:pt x="18" y="64"/>
                    <a:pt x="16" y="66"/>
                  </a:cubicBezTo>
                  <a:cubicBezTo>
                    <a:pt x="14" y="68"/>
                    <a:pt x="13" y="71"/>
                    <a:pt x="13" y="73"/>
                  </a:cubicBezTo>
                  <a:cubicBezTo>
                    <a:pt x="12" y="74"/>
                    <a:pt x="12" y="76"/>
                    <a:pt x="12" y="78"/>
                  </a:cubicBezTo>
                  <a:cubicBezTo>
                    <a:pt x="14" y="78"/>
                    <a:pt x="18" y="78"/>
                    <a:pt x="19" y="77"/>
                  </a:cubicBezTo>
                  <a:cubicBezTo>
                    <a:pt x="21" y="77"/>
                    <a:pt x="22" y="77"/>
                    <a:pt x="24" y="77"/>
                  </a:cubicBezTo>
                  <a:cubicBezTo>
                    <a:pt x="26" y="78"/>
                    <a:pt x="28" y="79"/>
                    <a:pt x="29" y="79"/>
                  </a:cubicBezTo>
                  <a:cubicBezTo>
                    <a:pt x="29" y="79"/>
                    <a:pt x="29" y="78"/>
                    <a:pt x="30" y="78"/>
                  </a:cubicBezTo>
                  <a:cubicBezTo>
                    <a:pt x="32" y="78"/>
                    <a:pt x="33" y="81"/>
                    <a:pt x="35" y="80"/>
                  </a:cubicBezTo>
                  <a:cubicBezTo>
                    <a:pt x="36" y="78"/>
                    <a:pt x="38" y="78"/>
                    <a:pt x="39" y="79"/>
                  </a:cubicBezTo>
                  <a:cubicBezTo>
                    <a:pt x="41" y="80"/>
                    <a:pt x="43" y="80"/>
                    <a:pt x="44" y="79"/>
                  </a:cubicBezTo>
                  <a:cubicBezTo>
                    <a:pt x="45" y="77"/>
                    <a:pt x="51" y="76"/>
                    <a:pt x="52" y="77"/>
                  </a:cubicBezTo>
                  <a:cubicBezTo>
                    <a:pt x="53" y="77"/>
                    <a:pt x="57" y="79"/>
                    <a:pt x="55" y="75"/>
                  </a:cubicBezTo>
                  <a:cubicBezTo>
                    <a:pt x="54" y="70"/>
                    <a:pt x="58" y="71"/>
                    <a:pt x="59" y="70"/>
                  </a:cubicBezTo>
                  <a:cubicBezTo>
                    <a:pt x="59" y="68"/>
                    <a:pt x="64" y="67"/>
                    <a:pt x="63" y="66"/>
                  </a:cubicBezTo>
                  <a:cubicBezTo>
                    <a:pt x="62" y="65"/>
                    <a:pt x="56" y="61"/>
                    <a:pt x="55" y="60"/>
                  </a:cubicBezTo>
                  <a:cubicBezTo>
                    <a:pt x="53" y="59"/>
                    <a:pt x="53" y="55"/>
                    <a:pt x="52" y="53"/>
                  </a:cubicBezTo>
                  <a:cubicBezTo>
                    <a:pt x="51" y="51"/>
                    <a:pt x="49" y="49"/>
                    <a:pt x="51" y="49"/>
                  </a:cubicBezTo>
                  <a:cubicBezTo>
                    <a:pt x="54" y="48"/>
                    <a:pt x="58" y="47"/>
                    <a:pt x="60" y="46"/>
                  </a:cubicBezTo>
                  <a:cubicBezTo>
                    <a:pt x="62" y="44"/>
                    <a:pt x="65" y="44"/>
                    <a:pt x="66" y="43"/>
                  </a:cubicBezTo>
                  <a:cubicBezTo>
                    <a:pt x="68" y="41"/>
                    <a:pt x="70" y="43"/>
                    <a:pt x="71" y="42"/>
                  </a:cubicBezTo>
                  <a:cubicBezTo>
                    <a:pt x="71" y="41"/>
                    <a:pt x="72" y="39"/>
                    <a:pt x="71" y="38"/>
                  </a:cubicBezTo>
                  <a:cubicBezTo>
                    <a:pt x="70" y="37"/>
                    <a:pt x="69" y="35"/>
                    <a:pt x="69" y="31"/>
                  </a:cubicBezTo>
                  <a:cubicBezTo>
                    <a:pt x="69" y="28"/>
                    <a:pt x="68" y="29"/>
                    <a:pt x="68" y="27"/>
                  </a:cubicBezTo>
                  <a:cubicBezTo>
                    <a:pt x="68" y="26"/>
                    <a:pt x="67" y="24"/>
                    <a:pt x="66" y="23"/>
                  </a:cubicBezTo>
                  <a:cubicBezTo>
                    <a:pt x="65" y="23"/>
                    <a:pt x="64" y="22"/>
                    <a:pt x="66" y="20"/>
                  </a:cubicBezTo>
                  <a:cubicBezTo>
                    <a:pt x="67" y="18"/>
                    <a:pt x="66" y="13"/>
                    <a:pt x="66" y="12"/>
                  </a:cubicBezTo>
                  <a:cubicBezTo>
                    <a:pt x="66" y="11"/>
                    <a:pt x="66" y="11"/>
                    <a:pt x="66" y="11"/>
                  </a:cubicBezTo>
                  <a:cubicBezTo>
                    <a:pt x="65" y="11"/>
                    <a:pt x="65" y="10"/>
                    <a:pt x="65" y="10"/>
                  </a:cubicBezTo>
                  <a:cubicBezTo>
                    <a:pt x="65" y="8"/>
                    <a:pt x="63" y="7"/>
                    <a:pt x="60" y="7"/>
                  </a:cubicBezTo>
                  <a:cubicBezTo>
                    <a:pt x="57" y="7"/>
                    <a:pt x="62" y="4"/>
                    <a:pt x="61" y="2"/>
                  </a:cubicBezTo>
                  <a:cubicBezTo>
                    <a:pt x="60" y="1"/>
                    <a:pt x="57" y="5"/>
                    <a:pt x="54" y="4"/>
                  </a:cubicBezTo>
                  <a:cubicBezTo>
                    <a:pt x="51" y="3"/>
                    <a:pt x="47" y="8"/>
                    <a:pt x="45" y="10"/>
                  </a:cubicBezTo>
                  <a:cubicBezTo>
                    <a:pt x="42" y="12"/>
                    <a:pt x="39" y="9"/>
                    <a:pt x="41" y="7"/>
                  </a:cubicBezTo>
                  <a:cubicBezTo>
                    <a:pt x="43" y="4"/>
                    <a:pt x="41" y="4"/>
                    <a:pt x="38" y="5"/>
                  </a:cubicBezTo>
                  <a:cubicBezTo>
                    <a:pt x="35" y="6"/>
                    <a:pt x="32" y="5"/>
                    <a:pt x="32" y="2"/>
                  </a:cubicBezTo>
                  <a:cubicBezTo>
                    <a:pt x="32" y="2"/>
                    <a:pt x="32" y="1"/>
                    <a:pt x="31" y="0"/>
                  </a:cubicBezTo>
                  <a:cubicBezTo>
                    <a:pt x="30" y="1"/>
                    <a:pt x="29" y="1"/>
                    <a:pt x="28" y="0"/>
                  </a:cubicBezTo>
                  <a:cubicBezTo>
                    <a:pt x="27" y="0"/>
                    <a:pt x="24" y="0"/>
                    <a:pt x="21" y="0"/>
                  </a:cubicBezTo>
                  <a:cubicBezTo>
                    <a:pt x="22" y="1"/>
                    <a:pt x="23" y="2"/>
                    <a:pt x="22" y="4"/>
                  </a:cubicBezTo>
                  <a:cubicBezTo>
                    <a:pt x="21" y="6"/>
                    <a:pt x="23" y="7"/>
                    <a:pt x="25" y="10"/>
                  </a:cubicBezTo>
                  <a:cubicBezTo>
                    <a:pt x="26" y="13"/>
                    <a:pt x="21" y="12"/>
                    <a:pt x="21" y="14"/>
                  </a:cubicBezTo>
                  <a:cubicBezTo>
                    <a:pt x="21" y="16"/>
                    <a:pt x="17" y="14"/>
                    <a:pt x="15" y="13"/>
                  </a:cubicBezTo>
                  <a:cubicBezTo>
                    <a:pt x="14" y="12"/>
                    <a:pt x="9" y="13"/>
                    <a:pt x="9" y="14"/>
                  </a:cubicBezTo>
                  <a:cubicBezTo>
                    <a:pt x="9" y="14"/>
                    <a:pt x="9" y="15"/>
                    <a:pt x="9" y="15"/>
                  </a:cubicBezTo>
                  <a:cubicBezTo>
                    <a:pt x="10" y="18"/>
                    <a:pt x="10" y="20"/>
                    <a:pt x="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9" name="Freeform 88"/>
            <p:cNvSpPr>
              <a:spLocks/>
            </p:cNvSpPr>
            <p:nvPr/>
          </p:nvSpPr>
          <p:spPr bwMode="auto">
            <a:xfrm>
              <a:off x="9268863" y="3649209"/>
              <a:ext cx="295275" cy="469900"/>
            </a:xfrm>
            <a:custGeom>
              <a:avLst/>
              <a:gdLst>
                <a:gd name="T0" fmla="*/ 72 w 85"/>
                <a:gd name="T1" fmla="*/ 113 h 135"/>
                <a:gd name="T2" fmla="*/ 84 w 85"/>
                <a:gd name="T3" fmla="*/ 102 h 135"/>
                <a:gd name="T4" fmla="*/ 82 w 85"/>
                <a:gd name="T5" fmla="*/ 96 h 135"/>
                <a:gd name="T6" fmla="*/ 72 w 85"/>
                <a:gd name="T7" fmla="*/ 88 h 135"/>
                <a:gd name="T8" fmla="*/ 77 w 85"/>
                <a:gd name="T9" fmla="*/ 83 h 135"/>
                <a:gd name="T10" fmla="*/ 72 w 85"/>
                <a:gd name="T11" fmla="*/ 79 h 135"/>
                <a:gd name="T12" fmla="*/ 74 w 85"/>
                <a:gd name="T13" fmla="*/ 75 h 135"/>
                <a:gd name="T14" fmla="*/ 70 w 85"/>
                <a:gd name="T15" fmla="*/ 72 h 135"/>
                <a:gd name="T16" fmla="*/ 71 w 85"/>
                <a:gd name="T17" fmla="*/ 70 h 135"/>
                <a:gd name="T18" fmla="*/ 70 w 85"/>
                <a:gd name="T19" fmla="*/ 64 h 135"/>
                <a:gd name="T20" fmla="*/ 73 w 85"/>
                <a:gd name="T21" fmla="*/ 59 h 135"/>
                <a:gd name="T22" fmla="*/ 65 w 85"/>
                <a:gd name="T23" fmla="*/ 47 h 135"/>
                <a:gd name="T24" fmla="*/ 68 w 85"/>
                <a:gd name="T25" fmla="*/ 42 h 135"/>
                <a:gd name="T26" fmla="*/ 73 w 85"/>
                <a:gd name="T27" fmla="*/ 36 h 135"/>
                <a:gd name="T28" fmla="*/ 67 w 85"/>
                <a:gd name="T29" fmla="*/ 30 h 135"/>
                <a:gd name="T30" fmla="*/ 62 w 85"/>
                <a:gd name="T31" fmla="*/ 27 h 135"/>
                <a:gd name="T32" fmla="*/ 61 w 85"/>
                <a:gd name="T33" fmla="*/ 23 h 135"/>
                <a:gd name="T34" fmla="*/ 62 w 85"/>
                <a:gd name="T35" fmla="*/ 19 h 135"/>
                <a:gd name="T36" fmla="*/ 65 w 85"/>
                <a:gd name="T37" fmla="*/ 16 h 135"/>
                <a:gd name="T38" fmla="*/ 67 w 85"/>
                <a:gd name="T39" fmla="*/ 13 h 135"/>
                <a:gd name="T40" fmla="*/ 67 w 85"/>
                <a:gd name="T41" fmla="*/ 9 h 135"/>
                <a:gd name="T42" fmla="*/ 58 w 85"/>
                <a:gd name="T43" fmla="*/ 3 h 135"/>
                <a:gd name="T44" fmla="*/ 52 w 85"/>
                <a:gd name="T45" fmla="*/ 3 h 135"/>
                <a:gd name="T46" fmla="*/ 44 w 85"/>
                <a:gd name="T47" fmla="*/ 5 h 135"/>
                <a:gd name="T48" fmla="*/ 39 w 85"/>
                <a:gd name="T49" fmla="*/ 10 h 135"/>
                <a:gd name="T50" fmla="*/ 37 w 85"/>
                <a:gd name="T51" fmla="*/ 17 h 135"/>
                <a:gd name="T52" fmla="*/ 34 w 85"/>
                <a:gd name="T53" fmla="*/ 22 h 135"/>
                <a:gd name="T54" fmla="*/ 29 w 85"/>
                <a:gd name="T55" fmla="*/ 21 h 135"/>
                <a:gd name="T56" fmla="*/ 23 w 85"/>
                <a:gd name="T57" fmla="*/ 20 h 135"/>
                <a:gd name="T58" fmla="*/ 14 w 85"/>
                <a:gd name="T59" fmla="*/ 20 h 135"/>
                <a:gd name="T60" fmla="*/ 6 w 85"/>
                <a:gd name="T61" fmla="*/ 13 h 135"/>
                <a:gd name="T62" fmla="*/ 0 w 85"/>
                <a:gd name="T63" fmla="*/ 17 h 135"/>
                <a:gd name="T64" fmla="*/ 9 w 85"/>
                <a:gd name="T65" fmla="*/ 24 h 135"/>
                <a:gd name="T66" fmla="*/ 21 w 85"/>
                <a:gd name="T67" fmla="*/ 31 h 135"/>
                <a:gd name="T68" fmla="*/ 21 w 85"/>
                <a:gd name="T69" fmla="*/ 38 h 135"/>
                <a:gd name="T70" fmla="*/ 23 w 85"/>
                <a:gd name="T71" fmla="*/ 45 h 135"/>
                <a:gd name="T72" fmla="*/ 23 w 85"/>
                <a:gd name="T73" fmla="*/ 52 h 135"/>
                <a:gd name="T74" fmla="*/ 24 w 85"/>
                <a:gd name="T75" fmla="*/ 57 h 135"/>
                <a:gd name="T76" fmla="*/ 25 w 85"/>
                <a:gd name="T77" fmla="*/ 61 h 135"/>
                <a:gd name="T78" fmla="*/ 32 w 85"/>
                <a:gd name="T79" fmla="*/ 63 h 135"/>
                <a:gd name="T80" fmla="*/ 34 w 85"/>
                <a:gd name="T81" fmla="*/ 69 h 135"/>
                <a:gd name="T82" fmla="*/ 33 w 85"/>
                <a:gd name="T83" fmla="*/ 72 h 135"/>
                <a:gd name="T84" fmla="*/ 29 w 85"/>
                <a:gd name="T85" fmla="*/ 76 h 135"/>
                <a:gd name="T86" fmla="*/ 20 w 85"/>
                <a:gd name="T87" fmla="*/ 84 h 135"/>
                <a:gd name="T88" fmla="*/ 16 w 85"/>
                <a:gd name="T89" fmla="*/ 88 h 135"/>
                <a:gd name="T90" fmla="*/ 11 w 85"/>
                <a:gd name="T91" fmla="*/ 92 h 135"/>
                <a:gd name="T92" fmla="*/ 6 w 85"/>
                <a:gd name="T93" fmla="*/ 95 h 135"/>
                <a:gd name="T94" fmla="*/ 2 w 85"/>
                <a:gd name="T95" fmla="*/ 100 h 135"/>
                <a:gd name="T96" fmla="*/ 3 w 85"/>
                <a:gd name="T97" fmla="*/ 104 h 135"/>
                <a:gd name="T98" fmla="*/ 3 w 85"/>
                <a:gd name="T99" fmla="*/ 110 h 135"/>
                <a:gd name="T100" fmla="*/ 5 w 85"/>
                <a:gd name="T101" fmla="*/ 119 h 135"/>
                <a:gd name="T102" fmla="*/ 3 w 85"/>
                <a:gd name="T103" fmla="*/ 127 h 135"/>
                <a:gd name="T104" fmla="*/ 10 w 85"/>
                <a:gd name="T105" fmla="*/ 130 h 135"/>
                <a:gd name="T106" fmla="*/ 15 w 85"/>
                <a:gd name="T107" fmla="*/ 133 h 135"/>
                <a:gd name="T108" fmla="*/ 24 w 85"/>
                <a:gd name="T109" fmla="*/ 135 h 135"/>
                <a:gd name="T110" fmla="*/ 49 w 85"/>
                <a:gd name="T111" fmla="*/ 129 h 135"/>
                <a:gd name="T112" fmla="*/ 56 w 85"/>
                <a:gd name="T113" fmla="*/ 128 h 135"/>
                <a:gd name="T114" fmla="*/ 60 w 85"/>
                <a:gd name="T115" fmla="*/ 123 h 135"/>
                <a:gd name="T116" fmla="*/ 72 w 85"/>
                <a:gd name="T117" fmla="*/ 113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 h="135">
                  <a:moveTo>
                    <a:pt x="72" y="113"/>
                  </a:moveTo>
                  <a:cubicBezTo>
                    <a:pt x="74" y="109"/>
                    <a:pt x="83" y="106"/>
                    <a:pt x="84" y="102"/>
                  </a:cubicBezTo>
                  <a:cubicBezTo>
                    <a:pt x="85" y="100"/>
                    <a:pt x="85" y="99"/>
                    <a:pt x="82" y="96"/>
                  </a:cubicBezTo>
                  <a:cubicBezTo>
                    <a:pt x="79" y="92"/>
                    <a:pt x="72" y="90"/>
                    <a:pt x="72" y="88"/>
                  </a:cubicBezTo>
                  <a:cubicBezTo>
                    <a:pt x="71" y="86"/>
                    <a:pt x="77" y="86"/>
                    <a:pt x="77" y="83"/>
                  </a:cubicBezTo>
                  <a:cubicBezTo>
                    <a:pt x="76" y="81"/>
                    <a:pt x="74" y="81"/>
                    <a:pt x="72" y="79"/>
                  </a:cubicBezTo>
                  <a:cubicBezTo>
                    <a:pt x="71" y="77"/>
                    <a:pt x="74" y="76"/>
                    <a:pt x="74" y="75"/>
                  </a:cubicBezTo>
                  <a:cubicBezTo>
                    <a:pt x="73" y="74"/>
                    <a:pt x="70" y="74"/>
                    <a:pt x="70" y="72"/>
                  </a:cubicBezTo>
                  <a:cubicBezTo>
                    <a:pt x="69" y="71"/>
                    <a:pt x="72" y="71"/>
                    <a:pt x="71" y="70"/>
                  </a:cubicBezTo>
                  <a:cubicBezTo>
                    <a:pt x="71" y="69"/>
                    <a:pt x="69" y="66"/>
                    <a:pt x="70" y="64"/>
                  </a:cubicBezTo>
                  <a:cubicBezTo>
                    <a:pt x="72" y="62"/>
                    <a:pt x="76" y="64"/>
                    <a:pt x="73" y="59"/>
                  </a:cubicBezTo>
                  <a:cubicBezTo>
                    <a:pt x="70" y="54"/>
                    <a:pt x="66" y="48"/>
                    <a:pt x="65" y="47"/>
                  </a:cubicBezTo>
                  <a:cubicBezTo>
                    <a:pt x="64" y="45"/>
                    <a:pt x="66" y="43"/>
                    <a:pt x="68" y="42"/>
                  </a:cubicBezTo>
                  <a:cubicBezTo>
                    <a:pt x="69" y="41"/>
                    <a:pt x="73" y="38"/>
                    <a:pt x="73" y="36"/>
                  </a:cubicBezTo>
                  <a:cubicBezTo>
                    <a:pt x="73" y="35"/>
                    <a:pt x="68" y="31"/>
                    <a:pt x="67" y="30"/>
                  </a:cubicBezTo>
                  <a:cubicBezTo>
                    <a:pt x="66" y="30"/>
                    <a:pt x="63" y="30"/>
                    <a:pt x="62" y="27"/>
                  </a:cubicBezTo>
                  <a:cubicBezTo>
                    <a:pt x="61" y="25"/>
                    <a:pt x="60" y="24"/>
                    <a:pt x="61" y="23"/>
                  </a:cubicBezTo>
                  <a:cubicBezTo>
                    <a:pt x="62" y="21"/>
                    <a:pt x="62" y="20"/>
                    <a:pt x="62" y="19"/>
                  </a:cubicBezTo>
                  <a:cubicBezTo>
                    <a:pt x="62" y="17"/>
                    <a:pt x="65" y="18"/>
                    <a:pt x="65" y="16"/>
                  </a:cubicBezTo>
                  <a:cubicBezTo>
                    <a:pt x="65" y="15"/>
                    <a:pt x="66" y="14"/>
                    <a:pt x="67" y="13"/>
                  </a:cubicBezTo>
                  <a:cubicBezTo>
                    <a:pt x="67" y="12"/>
                    <a:pt x="67" y="10"/>
                    <a:pt x="67" y="9"/>
                  </a:cubicBezTo>
                  <a:cubicBezTo>
                    <a:pt x="66" y="7"/>
                    <a:pt x="60" y="6"/>
                    <a:pt x="58" y="3"/>
                  </a:cubicBezTo>
                  <a:cubicBezTo>
                    <a:pt x="57" y="0"/>
                    <a:pt x="53" y="2"/>
                    <a:pt x="52" y="3"/>
                  </a:cubicBezTo>
                  <a:cubicBezTo>
                    <a:pt x="51" y="5"/>
                    <a:pt x="44" y="3"/>
                    <a:pt x="44" y="5"/>
                  </a:cubicBezTo>
                  <a:cubicBezTo>
                    <a:pt x="44" y="7"/>
                    <a:pt x="39" y="8"/>
                    <a:pt x="39" y="10"/>
                  </a:cubicBezTo>
                  <a:cubicBezTo>
                    <a:pt x="39" y="13"/>
                    <a:pt x="41" y="18"/>
                    <a:pt x="37" y="17"/>
                  </a:cubicBezTo>
                  <a:cubicBezTo>
                    <a:pt x="34" y="17"/>
                    <a:pt x="36" y="19"/>
                    <a:pt x="34" y="22"/>
                  </a:cubicBezTo>
                  <a:cubicBezTo>
                    <a:pt x="32" y="25"/>
                    <a:pt x="32" y="20"/>
                    <a:pt x="29" y="21"/>
                  </a:cubicBezTo>
                  <a:cubicBezTo>
                    <a:pt x="27" y="21"/>
                    <a:pt x="24" y="18"/>
                    <a:pt x="23" y="20"/>
                  </a:cubicBezTo>
                  <a:cubicBezTo>
                    <a:pt x="22" y="22"/>
                    <a:pt x="18" y="21"/>
                    <a:pt x="14" y="20"/>
                  </a:cubicBezTo>
                  <a:cubicBezTo>
                    <a:pt x="11" y="19"/>
                    <a:pt x="9" y="14"/>
                    <a:pt x="6" y="13"/>
                  </a:cubicBezTo>
                  <a:cubicBezTo>
                    <a:pt x="4" y="13"/>
                    <a:pt x="1" y="15"/>
                    <a:pt x="0" y="17"/>
                  </a:cubicBezTo>
                  <a:cubicBezTo>
                    <a:pt x="3" y="19"/>
                    <a:pt x="5" y="22"/>
                    <a:pt x="9" y="24"/>
                  </a:cubicBezTo>
                  <a:cubicBezTo>
                    <a:pt x="13" y="26"/>
                    <a:pt x="21" y="28"/>
                    <a:pt x="21" y="31"/>
                  </a:cubicBezTo>
                  <a:cubicBezTo>
                    <a:pt x="20" y="33"/>
                    <a:pt x="19" y="37"/>
                    <a:pt x="21" y="38"/>
                  </a:cubicBezTo>
                  <a:cubicBezTo>
                    <a:pt x="23" y="39"/>
                    <a:pt x="21" y="44"/>
                    <a:pt x="23" y="45"/>
                  </a:cubicBezTo>
                  <a:cubicBezTo>
                    <a:pt x="25" y="47"/>
                    <a:pt x="24" y="52"/>
                    <a:pt x="23" y="52"/>
                  </a:cubicBezTo>
                  <a:cubicBezTo>
                    <a:pt x="21" y="52"/>
                    <a:pt x="23" y="55"/>
                    <a:pt x="24" y="57"/>
                  </a:cubicBezTo>
                  <a:cubicBezTo>
                    <a:pt x="25" y="57"/>
                    <a:pt x="25" y="59"/>
                    <a:pt x="25" y="61"/>
                  </a:cubicBezTo>
                  <a:cubicBezTo>
                    <a:pt x="28" y="61"/>
                    <a:pt x="30" y="62"/>
                    <a:pt x="32" y="63"/>
                  </a:cubicBezTo>
                  <a:cubicBezTo>
                    <a:pt x="35" y="65"/>
                    <a:pt x="34" y="67"/>
                    <a:pt x="34" y="69"/>
                  </a:cubicBezTo>
                  <a:cubicBezTo>
                    <a:pt x="35" y="72"/>
                    <a:pt x="35" y="73"/>
                    <a:pt x="33" y="72"/>
                  </a:cubicBezTo>
                  <a:cubicBezTo>
                    <a:pt x="31" y="71"/>
                    <a:pt x="30" y="72"/>
                    <a:pt x="29" y="76"/>
                  </a:cubicBezTo>
                  <a:cubicBezTo>
                    <a:pt x="28" y="79"/>
                    <a:pt x="23" y="84"/>
                    <a:pt x="20" y="84"/>
                  </a:cubicBezTo>
                  <a:cubicBezTo>
                    <a:pt x="18" y="84"/>
                    <a:pt x="18" y="87"/>
                    <a:pt x="16" y="88"/>
                  </a:cubicBezTo>
                  <a:cubicBezTo>
                    <a:pt x="13" y="88"/>
                    <a:pt x="11" y="89"/>
                    <a:pt x="11" y="92"/>
                  </a:cubicBezTo>
                  <a:cubicBezTo>
                    <a:pt x="12" y="94"/>
                    <a:pt x="8" y="95"/>
                    <a:pt x="6" y="95"/>
                  </a:cubicBezTo>
                  <a:cubicBezTo>
                    <a:pt x="4" y="95"/>
                    <a:pt x="4" y="99"/>
                    <a:pt x="2" y="100"/>
                  </a:cubicBezTo>
                  <a:cubicBezTo>
                    <a:pt x="0" y="101"/>
                    <a:pt x="1" y="102"/>
                    <a:pt x="3" y="104"/>
                  </a:cubicBezTo>
                  <a:cubicBezTo>
                    <a:pt x="4" y="107"/>
                    <a:pt x="3" y="108"/>
                    <a:pt x="3" y="110"/>
                  </a:cubicBezTo>
                  <a:cubicBezTo>
                    <a:pt x="4" y="112"/>
                    <a:pt x="7" y="115"/>
                    <a:pt x="5" y="119"/>
                  </a:cubicBezTo>
                  <a:cubicBezTo>
                    <a:pt x="3" y="123"/>
                    <a:pt x="1" y="128"/>
                    <a:pt x="3" y="127"/>
                  </a:cubicBezTo>
                  <a:cubicBezTo>
                    <a:pt x="4" y="127"/>
                    <a:pt x="8" y="131"/>
                    <a:pt x="10" y="130"/>
                  </a:cubicBezTo>
                  <a:cubicBezTo>
                    <a:pt x="12" y="130"/>
                    <a:pt x="13" y="134"/>
                    <a:pt x="15" y="133"/>
                  </a:cubicBezTo>
                  <a:cubicBezTo>
                    <a:pt x="17" y="132"/>
                    <a:pt x="17" y="135"/>
                    <a:pt x="24" y="135"/>
                  </a:cubicBezTo>
                  <a:cubicBezTo>
                    <a:pt x="30" y="135"/>
                    <a:pt x="44" y="129"/>
                    <a:pt x="49" y="129"/>
                  </a:cubicBezTo>
                  <a:cubicBezTo>
                    <a:pt x="52" y="129"/>
                    <a:pt x="54" y="129"/>
                    <a:pt x="56" y="128"/>
                  </a:cubicBezTo>
                  <a:cubicBezTo>
                    <a:pt x="57" y="127"/>
                    <a:pt x="58" y="125"/>
                    <a:pt x="60" y="123"/>
                  </a:cubicBezTo>
                  <a:cubicBezTo>
                    <a:pt x="63" y="120"/>
                    <a:pt x="70" y="118"/>
                    <a:pt x="72" y="1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0" name="Freeform 89"/>
            <p:cNvSpPr>
              <a:spLocks/>
            </p:cNvSpPr>
            <p:nvPr/>
          </p:nvSpPr>
          <p:spPr bwMode="auto">
            <a:xfrm>
              <a:off x="9643513" y="5116059"/>
              <a:ext cx="590550" cy="471488"/>
            </a:xfrm>
            <a:custGeom>
              <a:avLst/>
              <a:gdLst>
                <a:gd name="T0" fmla="*/ 102 w 170"/>
                <a:gd name="T1" fmla="*/ 29 h 136"/>
                <a:gd name="T2" fmla="*/ 87 w 170"/>
                <a:gd name="T3" fmla="*/ 27 h 136"/>
                <a:gd name="T4" fmla="*/ 78 w 170"/>
                <a:gd name="T5" fmla="*/ 24 h 136"/>
                <a:gd name="T6" fmla="*/ 59 w 170"/>
                <a:gd name="T7" fmla="*/ 10 h 136"/>
                <a:gd name="T8" fmla="*/ 43 w 170"/>
                <a:gd name="T9" fmla="*/ 0 h 136"/>
                <a:gd name="T10" fmla="*/ 36 w 170"/>
                <a:gd name="T11" fmla="*/ 0 h 136"/>
                <a:gd name="T12" fmla="*/ 28 w 170"/>
                <a:gd name="T13" fmla="*/ 3 h 136"/>
                <a:gd name="T14" fmla="*/ 20 w 170"/>
                <a:gd name="T15" fmla="*/ 8 h 136"/>
                <a:gd name="T16" fmla="*/ 26 w 170"/>
                <a:gd name="T17" fmla="*/ 15 h 136"/>
                <a:gd name="T18" fmla="*/ 21 w 170"/>
                <a:gd name="T19" fmla="*/ 19 h 136"/>
                <a:gd name="T20" fmla="*/ 16 w 170"/>
                <a:gd name="T21" fmla="*/ 21 h 136"/>
                <a:gd name="T22" fmla="*/ 10 w 170"/>
                <a:gd name="T23" fmla="*/ 26 h 136"/>
                <a:gd name="T24" fmla="*/ 2 w 170"/>
                <a:gd name="T25" fmla="*/ 22 h 136"/>
                <a:gd name="T26" fmla="*/ 1 w 170"/>
                <a:gd name="T27" fmla="*/ 25 h 136"/>
                <a:gd name="T28" fmla="*/ 1 w 170"/>
                <a:gd name="T29" fmla="*/ 27 h 136"/>
                <a:gd name="T30" fmla="*/ 2 w 170"/>
                <a:gd name="T31" fmla="*/ 36 h 136"/>
                <a:gd name="T32" fmla="*/ 8 w 170"/>
                <a:gd name="T33" fmla="*/ 44 h 136"/>
                <a:gd name="T34" fmla="*/ 20 w 170"/>
                <a:gd name="T35" fmla="*/ 62 h 136"/>
                <a:gd name="T36" fmla="*/ 26 w 170"/>
                <a:gd name="T37" fmla="*/ 71 h 136"/>
                <a:gd name="T38" fmla="*/ 33 w 170"/>
                <a:gd name="T39" fmla="*/ 80 h 136"/>
                <a:gd name="T40" fmla="*/ 36 w 170"/>
                <a:gd name="T41" fmla="*/ 89 h 136"/>
                <a:gd name="T42" fmla="*/ 42 w 170"/>
                <a:gd name="T43" fmla="*/ 102 h 136"/>
                <a:gd name="T44" fmla="*/ 51 w 170"/>
                <a:gd name="T45" fmla="*/ 113 h 136"/>
                <a:gd name="T46" fmla="*/ 59 w 170"/>
                <a:gd name="T47" fmla="*/ 125 h 136"/>
                <a:gd name="T48" fmla="*/ 61 w 170"/>
                <a:gd name="T49" fmla="*/ 131 h 136"/>
                <a:gd name="T50" fmla="*/ 64 w 170"/>
                <a:gd name="T51" fmla="*/ 136 h 136"/>
                <a:gd name="T52" fmla="*/ 68 w 170"/>
                <a:gd name="T53" fmla="*/ 134 h 136"/>
                <a:gd name="T54" fmla="*/ 68 w 170"/>
                <a:gd name="T55" fmla="*/ 130 h 136"/>
                <a:gd name="T56" fmla="*/ 71 w 170"/>
                <a:gd name="T57" fmla="*/ 127 h 136"/>
                <a:gd name="T58" fmla="*/ 77 w 170"/>
                <a:gd name="T59" fmla="*/ 128 h 136"/>
                <a:gd name="T60" fmla="*/ 87 w 170"/>
                <a:gd name="T61" fmla="*/ 129 h 136"/>
                <a:gd name="T62" fmla="*/ 98 w 170"/>
                <a:gd name="T63" fmla="*/ 130 h 136"/>
                <a:gd name="T64" fmla="*/ 104 w 170"/>
                <a:gd name="T65" fmla="*/ 128 h 136"/>
                <a:gd name="T66" fmla="*/ 116 w 170"/>
                <a:gd name="T67" fmla="*/ 117 h 136"/>
                <a:gd name="T68" fmla="*/ 132 w 170"/>
                <a:gd name="T69" fmla="*/ 117 h 136"/>
                <a:gd name="T70" fmla="*/ 164 w 170"/>
                <a:gd name="T71" fmla="*/ 106 h 136"/>
                <a:gd name="T72" fmla="*/ 170 w 170"/>
                <a:gd name="T73" fmla="*/ 89 h 136"/>
                <a:gd name="T74" fmla="*/ 166 w 170"/>
                <a:gd name="T75" fmla="*/ 83 h 136"/>
                <a:gd name="T76" fmla="*/ 145 w 170"/>
                <a:gd name="T77" fmla="*/ 81 h 136"/>
                <a:gd name="T78" fmla="*/ 139 w 170"/>
                <a:gd name="T79" fmla="*/ 73 h 136"/>
                <a:gd name="T80" fmla="*/ 136 w 170"/>
                <a:gd name="T81" fmla="*/ 67 h 136"/>
                <a:gd name="T82" fmla="*/ 129 w 170"/>
                <a:gd name="T83" fmla="*/ 63 h 136"/>
                <a:gd name="T84" fmla="*/ 125 w 170"/>
                <a:gd name="T85" fmla="*/ 54 h 136"/>
                <a:gd name="T86" fmla="*/ 121 w 170"/>
                <a:gd name="T87" fmla="*/ 45 h 136"/>
                <a:gd name="T88" fmla="*/ 113 w 170"/>
                <a:gd name="T89" fmla="*/ 36 h 136"/>
                <a:gd name="T90" fmla="*/ 112 w 170"/>
                <a:gd name="T91" fmla="*/ 32 h 136"/>
                <a:gd name="T92" fmla="*/ 106 w 170"/>
                <a:gd name="T93" fmla="*/ 32 h 136"/>
                <a:gd name="T94" fmla="*/ 102 w 170"/>
                <a:gd name="T95" fmla="*/ 2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 h="136">
                  <a:moveTo>
                    <a:pt x="102" y="29"/>
                  </a:moveTo>
                  <a:cubicBezTo>
                    <a:pt x="102" y="29"/>
                    <a:pt x="89" y="27"/>
                    <a:pt x="87" y="27"/>
                  </a:cubicBezTo>
                  <a:cubicBezTo>
                    <a:pt x="86" y="27"/>
                    <a:pt x="81" y="26"/>
                    <a:pt x="78" y="24"/>
                  </a:cubicBezTo>
                  <a:cubicBezTo>
                    <a:pt x="75" y="21"/>
                    <a:pt x="61" y="11"/>
                    <a:pt x="59" y="10"/>
                  </a:cubicBezTo>
                  <a:cubicBezTo>
                    <a:pt x="56" y="8"/>
                    <a:pt x="46" y="1"/>
                    <a:pt x="43" y="0"/>
                  </a:cubicBezTo>
                  <a:cubicBezTo>
                    <a:pt x="40" y="0"/>
                    <a:pt x="40" y="0"/>
                    <a:pt x="36" y="0"/>
                  </a:cubicBezTo>
                  <a:cubicBezTo>
                    <a:pt x="33" y="0"/>
                    <a:pt x="34" y="3"/>
                    <a:pt x="28" y="3"/>
                  </a:cubicBezTo>
                  <a:cubicBezTo>
                    <a:pt x="21" y="3"/>
                    <a:pt x="18" y="7"/>
                    <a:pt x="20" y="8"/>
                  </a:cubicBezTo>
                  <a:cubicBezTo>
                    <a:pt x="22" y="9"/>
                    <a:pt x="28" y="14"/>
                    <a:pt x="26" y="15"/>
                  </a:cubicBezTo>
                  <a:cubicBezTo>
                    <a:pt x="24" y="16"/>
                    <a:pt x="24" y="19"/>
                    <a:pt x="21" y="19"/>
                  </a:cubicBezTo>
                  <a:cubicBezTo>
                    <a:pt x="19" y="19"/>
                    <a:pt x="16" y="19"/>
                    <a:pt x="16" y="21"/>
                  </a:cubicBezTo>
                  <a:cubicBezTo>
                    <a:pt x="16" y="23"/>
                    <a:pt x="13" y="26"/>
                    <a:pt x="10" y="26"/>
                  </a:cubicBezTo>
                  <a:cubicBezTo>
                    <a:pt x="8" y="26"/>
                    <a:pt x="4" y="24"/>
                    <a:pt x="2" y="22"/>
                  </a:cubicBezTo>
                  <a:cubicBezTo>
                    <a:pt x="1" y="25"/>
                    <a:pt x="1" y="25"/>
                    <a:pt x="1" y="25"/>
                  </a:cubicBezTo>
                  <a:cubicBezTo>
                    <a:pt x="1" y="27"/>
                    <a:pt x="1" y="27"/>
                    <a:pt x="1" y="27"/>
                  </a:cubicBezTo>
                  <a:cubicBezTo>
                    <a:pt x="1" y="28"/>
                    <a:pt x="0" y="35"/>
                    <a:pt x="2" y="36"/>
                  </a:cubicBezTo>
                  <a:cubicBezTo>
                    <a:pt x="4" y="37"/>
                    <a:pt x="5" y="40"/>
                    <a:pt x="8" y="44"/>
                  </a:cubicBezTo>
                  <a:cubicBezTo>
                    <a:pt x="12" y="48"/>
                    <a:pt x="20" y="59"/>
                    <a:pt x="20" y="62"/>
                  </a:cubicBezTo>
                  <a:cubicBezTo>
                    <a:pt x="20" y="65"/>
                    <a:pt x="21" y="68"/>
                    <a:pt x="26" y="71"/>
                  </a:cubicBezTo>
                  <a:cubicBezTo>
                    <a:pt x="31" y="74"/>
                    <a:pt x="31" y="78"/>
                    <a:pt x="33" y="80"/>
                  </a:cubicBezTo>
                  <a:cubicBezTo>
                    <a:pt x="36" y="82"/>
                    <a:pt x="35" y="84"/>
                    <a:pt x="36" y="89"/>
                  </a:cubicBezTo>
                  <a:cubicBezTo>
                    <a:pt x="36" y="94"/>
                    <a:pt x="38" y="100"/>
                    <a:pt x="42" y="102"/>
                  </a:cubicBezTo>
                  <a:cubicBezTo>
                    <a:pt x="46" y="105"/>
                    <a:pt x="49" y="108"/>
                    <a:pt x="51" y="113"/>
                  </a:cubicBezTo>
                  <a:cubicBezTo>
                    <a:pt x="53" y="118"/>
                    <a:pt x="56" y="122"/>
                    <a:pt x="59" y="125"/>
                  </a:cubicBezTo>
                  <a:cubicBezTo>
                    <a:pt x="61" y="128"/>
                    <a:pt x="60" y="129"/>
                    <a:pt x="61" y="131"/>
                  </a:cubicBezTo>
                  <a:cubicBezTo>
                    <a:pt x="62" y="132"/>
                    <a:pt x="63" y="134"/>
                    <a:pt x="64" y="136"/>
                  </a:cubicBezTo>
                  <a:cubicBezTo>
                    <a:pt x="66" y="135"/>
                    <a:pt x="68" y="134"/>
                    <a:pt x="68" y="134"/>
                  </a:cubicBezTo>
                  <a:cubicBezTo>
                    <a:pt x="68" y="133"/>
                    <a:pt x="67" y="131"/>
                    <a:pt x="68" y="130"/>
                  </a:cubicBezTo>
                  <a:cubicBezTo>
                    <a:pt x="68" y="129"/>
                    <a:pt x="70" y="127"/>
                    <a:pt x="71" y="127"/>
                  </a:cubicBezTo>
                  <a:cubicBezTo>
                    <a:pt x="72" y="126"/>
                    <a:pt x="74" y="128"/>
                    <a:pt x="77" y="128"/>
                  </a:cubicBezTo>
                  <a:cubicBezTo>
                    <a:pt x="80" y="127"/>
                    <a:pt x="86" y="128"/>
                    <a:pt x="87" y="129"/>
                  </a:cubicBezTo>
                  <a:cubicBezTo>
                    <a:pt x="88" y="129"/>
                    <a:pt x="96" y="129"/>
                    <a:pt x="98" y="130"/>
                  </a:cubicBezTo>
                  <a:cubicBezTo>
                    <a:pt x="100" y="132"/>
                    <a:pt x="102" y="131"/>
                    <a:pt x="104" y="128"/>
                  </a:cubicBezTo>
                  <a:cubicBezTo>
                    <a:pt x="105" y="125"/>
                    <a:pt x="115" y="118"/>
                    <a:pt x="116" y="117"/>
                  </a:cubicBezTo>
                  <a:cubicBezTo>
                    <a:pt x="117" y="117"/>
                    <a:pt x="128" y="117"/>
                    <a:pt x="132" y="117"/>
                  </a:cubicBezTo>
                  <a:cubicBezTo>
                    <a:pt x="136" y="116"/>
                    <a:pt x="163" y="107"/>
                    <a:pt x="164" y="106"/>
                  </a:cubicBezTo>
                  <a:cubicBezTo>
                    <a:pt x="165" y="105"/>
                    <a:pt x="170" y="91"/>
                    <a:pt x="170" y="89"/>
                  </a:cubicBezTo>
                  <a:cubicBezTo>
                    <a:pt x="170" y="88"/>
                    <a:pt x="168" y="83"/>
                    <a:pt x="166" y="83"/>
                  </a:cubicBezTo>
                  <a:cubicBezTo>
                    <a:pt x="164" y="84"/>
                    <a:pt x="147" y="82"/>
                    <a:pt x="145" y="81"/>
                  </a:cubicBezTo>
                  <a:cubicBezTo>
                    <a:pt x="145" y="81"/>
                    <a:pt x="140" y="77"/>
                    <a:pt x="139" y="73"/>
                  </a:cubicBezTo>
                  <a:cubicBezTo>
                    <a:pt x="138" y="72"/>
                    <a:pt x="137" y="69"/>
                    <a:pt x="136" y="67"/>
                  </a:cubicBezTo>
                  <a:cubicBezTo>
                    <a:pt x="134" y="68"/>
                    <a:pt x="131" y="67"/>
                    <a:pt x="129" y="63"/>
                  </a:cubicBezTo>
                  <a:cubicBezTo>
                    <a:pt x="128" y="62"/>
                    <a:pt x="124" y="56"/>
                    <a:pt x="125" y="54"/>
                  </a:cubicBezTo>
                  <a:cubicBezTo>
                    <a:pt x="127" y="52"/>
                    <a:pt x="124" y="48"/>
                    <a:pt x="121" y="45"/>
                  </a:cubicBezTo>
                  <a:cubicBezTo>
                    <a:pt x="119" y="43"/>
                    <a:pt x="114" y="39"/>
                    <a:pt x="113" y="36"/>
                  </a:cubicBezTo>
                  <a:cubicBezTo>
                    <a:pt x="113" y="35"/>
                    <a:pt x="113" y="34"/>
                    <a:pt x="112" y="32"/>
                  </a:cubicBezTo>
                  <a:cubicBezTo>
                    <a:pt x="106" y="32"/>
                    <a:pt x="106" y="32"/>
                    <a:pt x="106" y="32"/>
                  </a:cubicBezTo>
                  <a:lnTo>
                    <a:pt x="102" y="2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1" name="Freeform 90"/>
            <p:cNvSpPr>
              <a:spLocks/>
            </p:cNvSpPr>
            <p:nvPr/>
          </p:nvSpPr>
          <p:spPr bwMode="auto">
            <a:xfrm>
              <a:off x="10129288" y="5335134"/>
              <a:ext cx="222250" cy="249238"/>
            </a:xfrm>
            <a:custGeom>
              <a:avLst/>
              <a:gdLst>
                <a:gd name="T0" fmla="*/ 32 w 64"/>
                <a:gd name="T1" fmla="*/ 1 h 72"/>
                <a:gd name="T2" fmla="*/ 32 w 64"/>
                <a:gd name="T3" fmla="*/ 7 h 72"/>
                <a:gd name="T4" fmla="*/ 27 w 64"/>
                <a:gd name="T5" fmla="*/ 14 h 72"/>
                <a:gd name="T6" fmla="*/ 24 w 64"/>
                <a:gd name="T7" fmla="*/ 20 h 72"/>
                <a:gd name="T8" fmla="*/ 26 w 64"/>
                <a:gd name="T9" fmla="*/ 20 h 72"/>
                <a:gd name="T10" fmla="*/ 30 w 64"/>
                <a:gd name="T11" fmla="*/ 26 h 72"/>
                <a:gd name="T12" fmla="*/ 24 w 64"/>
                <a:gd name="T13" fmla="*/ 43 h 72"/>
                <a:gd name="T14" fmla="*/ 0 w 64"/>
                <a:gd name="T15" fmla="*/ 51 h 72"/>
                <a:gd name="T16" fmla="*/ 10 w 64"/>
                <a:gd name="T17" fmla="*/ 72 h 72"/>
                <a:gd name="T18" fmla="*/ 12 w 64"/>
                <a:gd name="T19" fmla="*/ 71 h 72"/>
                <a:gd name="T20" fmla="*/ 25 w 64"/>
                <a:gd name="T21" fmla="*/ 68 h 72"/>
                <a:gd name="T22" fmla="*/ 28 w 64"/>
                <a:gd name="T23" fmla="*/ 62 h 72"/>
                <a:gd name="T24" fmla="*/ 37 w 64"/>
                <a:gd name="T25" fmla="*/ 61 h 72"/>
                <a:gd name="T26" fmla="*/ 42 w 64"/>
                <a:gd name="T27" fmla="*/ 53 h 72"/>
                <a:gd name="T28" fmla="*/ 47 w 64"/>
                <a:gd name="T29" fmla="*/ 51 h 72"/>
                <a:gd name="T30" fmla="*/ 50 w 64"/>
                <a:gd name="T31" fmla="*/ 40 h 72"/>
                <a:gd name="T32" fmla="*/ 56 w 64"/>
                <a:gd name="T33" fmla="*/ 35 h 72"/>
                <a:gd name="T34" fmla="*/ 63 w 64"/>
                <a:gd name="T35" fmla="*/ 26 h 72"/>
                <a:gd name="T36" fmla="*/ 62 w 64"/>
                <a:gd name="T37" fmla="*/ 22 h 72"/>
                <a:gd name="T38" fmla="*/ 55 w 64"/>
                <a:gd name="T39" fmla="*/ 13 h 72"/>
                <a:gd name="T40" fmla="*/ 42 w 64"/>
                <a:gd name="T41" fmla="*/ 8 h 72"/>
                <a:gd name="T42" fmla="*/ 38 w 64"/>
                <a:gd name="T43" fmla="*/ 0 h 72"/>
                <a:gd name="T44" fmla="*/ 35 w 64"/>
                <a:gd name="T45" fmla="*/ 1 h 72"/>
                <a:gd name="T46" fmla="*/ 32 w 64"/>
                <a:gd name="T47" fmla="*/ 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72">
                  <a:moveTo>
                    <a:pt x="32" y="1"/>
                  </a:moveTo>
                  <a:cubicBezTo>
                    <a:pt x="32" y="7"/>
                    <a:pt x="32" y="7"/>
                    <a:pt x="32" y="7"/>
                  </a:cubicBezTo>
                  <a:cubicBezTo>
                    <a:pt x="27" y="14"/>
                    <a:pt x="27" y="14"/>
                    <a:pt x="27" y="14"/>
                  </a:cubicBezTo>
                  <a:cubicBezTo>
                    <a:pt x="24" y="20"/>
                    <a:pt x="24" y="20"/>
                    <a:pt x="24" y="20"/>
                  </a:cubicBezTo>
                  <a:cubicBezTo>
                    <a:pt x="25" y="20"/>
                    <a:pt x="25" y="21"/>
                    <a:pt x="26" y="20"/>
                  </a:cubicBezTo>
                  <a:cubicBezTo>
                    <a:pt x="28" y="20"/>
                    <a:pt x="30" y="25"/>
                    <a:pt x="30" y="26"/>
                  </a:cubicBezTo>
                  <a:cubicBezTo>
                    <a:pt x="30" y="28"/>
                    <a:pt x="25" y="42"/>
                    <a:pt x="24" y="43"/>
                  </a:cubicBezTo>
                  <a:cubicBezTo>
                    <a:pt x="23" y="44"/>
                    <a:pt x="9" y="48"/>
                    <a:pt x="0" y="51"/>
                  </a:cubicBezTo>
                  <a:cubicBezTo>
                    <a:pt x="2" y="56"/>
                    <a:pt x="6" y="64"/>
                    <a:pt x="10" y="72"/>
                  </a:cubicBezTo>
                  <a:cubicBezTo>
                    <a:pt x="10" y="71"/>
                    <a:pt x="11" y="71"/>
                    <a:pt x="12" y="71"/>
                  </a:cubicBezTo>
                  <a:cubicBezTo>
                    <a:pt x="16" y="68"/>
                    <a:pt x="21" y="69"/>
                    <a:pt x="25" y="68"/>
                  </a:cubicBezTo>
                  <a:cubicBezTo>
                    <a:pt x="28" y="67"/>
                    <a:pt x="25" y="65"/>
                    <a:pt x="28" y="62"/>
                  </a:cubicBezTo>
                  <a:cubicBezTo>
                    <a:pt x="31" y="60"/>
                    <a:pt x="35" y="61"/>
                    <a:pt x="37" y="61"/>
                  </a:cubicBezTo>
                  <a:cubicBezTo>
                    <a:pt x="38" y="60"/>
                    <a:pt x="39" y="54"/>
                    <a:pt x="42" y="53"/>
                  </a:cubicBezTo>
                  <a:cubicBezTo>
                    <a:pt x="44" y="52"/>
                    <a:pt x="47" y="53"/>
                    <a:pt x="47" y="51"/>
                  </a:cubicBezTo>
                  <a:cubicBezTo>
                    <a:pt x="47" y="48"/>
                    <a:pt x="47" y="40"/>
                    <a:pt x="50" y="40"/>
                  </a:cubicBezTo>
                  <a:cubicBezTo>
                    <a:pt x="52" y="39"/>
                    <a:pt x="56" y="37"/>
                    <a:pt x="56" y="35"/>
                  </a:cubicBezTo>
                  <a:cubicBezTo>
                    <a:pt x="56" y="34"/>
                    <a:pt x="61" y="29"/>
                    <a:pt x="63" y="26"/>
                  </a:cubicBezTo>
                  <a:cubicBezTo>
                    <a:pt x="64" y="23"/>
                    <a:pt x="64" y="22"/>
                    <a:pt x="62" y="22"/>
                  </a:cubicBezTo>
                  <a:cubicBezTo>
                    <a:pt x="60" y="21"/>
                    <a:pt x="56" y="15"/>
                    <a:pt x="55" y="13"/>
                  </a:cubicBezTo>
                  <a:cubicBezTo>
                    <a:pt x="54" y="11"/>
                    <a:pt x="48" y="12"/>
                    <a:pt x="42" y="8"/>
                  </a:cubicBezTo>
                  <a:cubicBezTo>
                    <a:pt x="40" y="6"/>
                    <a:pt x="38" y="3"/>
                    <a:pt x="38" y="0"/>
                  </a:cubicBezTo>
                  <a:cubicBezTo>
                    <a:pt x="35" y="1"/>
                    <a:pt x="35" y="1"/>
                    <a:pt x="35" y="1"/>
                  </a:cubicBezTo>
                  <a:lnTo>
                    <a:pt x="32" y="1"/>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2" name="Freeform 91"/>
            <p:cNvSpPr>
              <a:spLocks/>
            </p:cNvSpPr>
            <p:nvPr/>
          </p:nvSpPr>
          <p:spPr bwMode="auto">
            <a:xfrm>
              <a:off x="10091188" y="5303384"/>
              <a:ext cx="34925" cy="49213"/>
            </a:xfrm>
            <a:custGeom>
              <a:avLst/>
              <a:gdLst>
                <a:gd name="T0" fmla="*/ 7 w 10"/>
                <a:gd name="T1" fmla="*/ 13 h 14"/>
                <a:gd name="T2" fmla="*/ 7 w 10"/>
                <a:gd name="T3" fmla="*/ 11 h 14"/>
                <a:gd name="T4" fmla="*/ 6 w 10"/>
                <a:gd name="T5" fmla="*/ 1 h 14"/>
                <a:gd name="T6" fmla="*/ 1 w 10"/>
                <a:gd name="T7" fmla="*/ 9 h 14"/>
                <a:gd name="T8" fmla="*/ 0 w 10"/>
                <a:gd name="T9" fmla="*/ 9 h 14"/>
                <a:gd name="T10" fmla="*/ 7 w 10"/>
                <a:gd name="T11" fmla="*/ 13 h 14"/>
              </a:gdLst>
              <a:ahLst/>
              <a:cxnLst>
                <a:cxn ang="0">
                  <a:pos x="T0" y="T1"/>
                </a:cxn>
                <a:cxn ang="0">
                  <a:pos x="T2" y="T3"/>
                </a:cxn>
                <a:cxn ang="0">
                  <a:pos x="T4" y="T5"/>
                </a:cxn>
                <a:cxn ang="0">
                  <a:pos x="T6" y="T7"/>
                </a:cxn>
                <a:cxn ang="0">
                  <a:pos x="T8" y="T9"/>
                </a:cxn>
                <a:cxn ang="0">
                  <a:pos x="T10" y="T11"/>
                </a:cxn>
              </a:cxnLst>
              <a:rect l="0" t="0" r="r" b="b"/>
              <a:pathLst>
                <a:path w="10" h="14">
                  <a:moveTo>
                    <a:pt x="7" y="13"/>
                  </a:moveTo>
                  <a:cubicBezTo>
                    <a:pt x="7" y="13"/>
                    <a:pt x="7" y="12"/>
                    <a:pt x="7" y="11"/>
                  </a:cubicBezTo>
                  <a:cubicBezTo>
                    <a:pt x="9" y="9"/>
                    <a:pt x="10" y="2"/>
                    <a:pt x="6" y="1"/>
                  </a:cubicBezTo>
                  <a:cubicBezTo>
                    <a:pt x="3" y="0"/>
                    <a:pt x="1" y="7"/>
                    <a:pt x="1" y="9"/>
                  </a:cubicBezTo>
                  <a:cubicBezTo>
                    <a:pt x="1" y="9"/>
                    <a:pt x="1" y="9"/>
                    <a:pt x="0" y="9"/>
                  </a:cubicBezTo>
                  <a:cubicBezTo>
                    <a:pt x="2" y="13"/>
                    <a:pt x="5" y="14"/>
                    <a:pt x="7"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3" name="Freeform 92"/>
            <p:cNvSpPr>
              <a:spLocks/>
            </p:cNvSpPr>
            <p:nvPr/>
          </p:nvSpPr>
          <p:spPr bwMode="auto">
            <a:xfrm>
              <a:off x="10126113" y="5297034"/>
              <a:ext cx="134938" cy="106363"/>
            </a:xfrm>
            <a:custGeom>
              <a:avLst/>
              <a:gdLst>
                <a:gd name="T0" fmla="*/ 6 w 39"/>
                <a:gd name="T1" fmla="*/ 29 h 31"/>
                <a:gd name="T2" fmla="*/ 25 w 39"/>
                <a:gd name="T3" fmla="*/ 31 h 31"/>
                <a:gd name="T4" fmla="*/ 28 w 39"/>
                <a:gd name="T5" fmla="*/ 25 h 31"/>
                <a:gd name="T6" fmla="*/ 33 w 39"/>
                <a:gd name="T7" fmla="*/ 18 h 31"/>
                <a:gd name="T8" fmla="*/ 33 w 39"/>
                <a:gd name="T9" fmla="*/ 12 h 31"/>
                <a:gd name="T10" fmla="*/ 36 w 39"/>
                <a:gd name="T11" fmla="*/ 12 h 31"/>
                <a:gd name="T12" fmla="*/ 39 w 39"/>
                <a:gd name="T13" fmla="*/ 11 h 31"/>
                <a:gd name="T14" fmla="*/ 36 w 39"/>
                <a:gd name="T15" fmla="*/ 1 h 31"/>
                <a:gd name="T16" fmla="*/ 27 w 39"/>
                <a:gd name="T17" fmla="*/ 11 h 31"/>
                <a:gd name="T18" fmla="*/ 12 w 39"/>
                <a:gd name="T19" fmla="*/ 19 h 31"/>
                <a:gd name="T20" fmla="*/ 2 w 39"/>
                <a:gd name="T21" fmla="*/ 21 h 31"/>
                <a:gd name="T22" fmla="*/ 0 w 39"/>
                <a:gd name="T23" fmla="*/ 21 h 31"/>
                <a:gd name="T24" fmla="*/ 6 w 39"/>
                <a:gd name="T25"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31">
                  <a:moveTo>
                    <a:pt x="6" y="29"/>
                  </a:moveTo>
                  <a:cubicBezTo>
                    <a:pt x="7" y="30"/>
                    <a:pt x="20" y="31"/>
                    <a:pt x="25" y="31"/>
                  </a:cubicBezTo>
                  <a:cubicBezTo>
                    <a:pt x="28" y="25"/>
                    <a:pt x="28" y="25"/>
                    <a:pt x="28" y="25"/>
                  </a:cubicBezTo>
                  <a:cubicBezTo>
                    <a:pt x="33" y="18"/>
                    <a:pt x="33" y="18"/>
                    <a:pt x="33" y="18"/>
                  </a:cubicBezTo>
                  <a:cubicBezTo>
                    <a:pt x="33" y="12"/>
                    <a:pt x="33" y="12"/>
                    <a:pt x="33" y="12"/>
                  </a:cubicBezTo>
                  <a:cubicBezTo>
                    <a:pt x="36" y="12"/>
                    <a:pt x="36" y="12"/>
                    <a:pt x="36" y="12"/>
                  </a:cubicBezTo>
                  <a:cubicBezTo>
                    <a:pt x="39" y="11"/>
                    <a:pt x="39" y="11"/>
                    <a:pt x="39" y="11"/>
                  </a:cubicBezTo>
                  <a:cubicBezTo>
                    <a:pt x="37" y="6"/>
                    <a:pt x="37" y="1"/>
                    <a:pt x="36" y="1"/>
                  </a:cubicBezTo>
                  <a:cubicBezTo>
                    <a:pt x="35" y="0"/>
                    <a:pt x="29" y="7"/>
                    <a:pt x="27" y="11"/>
                  </a:cubicBezTo>
                  <a:cubicBezTo>
                    <a:pt x="24" y="16"/>
                    <a:pt x="18" y="20"/>
                    <a:pt x="12" y="19"/>
                  </a:cubicBezTo>
                  <a:cubicBezTo>
                    <a:pt x="6" y="17"/>
                    <a:pt x="4" y="20"/>
                    <a:pt x="2" y="21"/>
                  </a:cubicBezTo>
                  <a:cubicBezTo>
                    <a:pt x="2" y="21"/>
                    <a:pt x="1" y="21"/>
                    <a:pt x="0" y="21"/>
                  </a:cubicBezTo>
                  <a:cubicBezTo>
                    <a:pt x="1" y="25"/>
                    <a:pt x="6" y="29"/>
                    <a:pt x="6" y="2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4" name="Freeform 93"/>
            <p:cNvSpPr>
              <a:spLocks noEditPoints="1"/>
            </p:cNvSpPr>
            <p:nvPr/>
          </p:nvSpPr>
          <p:spPr bwMode="auto">
            <a:xfrm>
              <a:off x="11445325" y="5870121"/>
              <a:ext cx="544513" cy="166688"/>
            </a:xfrm>
            <a:custGeom>
              <a:avLst/>
              <a:gdLst>
                <a:gd name="T0" fmla="*/ 29 w 157"/>
                <a:gd name="T1" fmla="*/ 17 h 48"/>
                <a:gd name="T2" fmla="*/ 22 w 157"/>
                <a:gd name="T3" fmla="*/ 9 h 48"/>
                <a:gd name="T4" fmla="*/ 19 w 157"/>
                <a:gd name="T5" fmla="*/ 5 h 48"/>
                <a:gd name="T6" fmla="*/ 18 w 157"/>
                <a:gd name="T7" fmla="*/ 4 h 48"/>
                <a:gd name="T8" fmla="*/ 15 w 157"/>
                <a:gd name="T9" fmla="*/ 7 h 48"/>
                <a:gd name="T10" fmla="*/ 9 w 157"/>
                <a:gd name="T11" fmla="*/ 6 h 48"/>
                <a:gd name="T12" fmla="*/ 5 w 157"/>
                <a:gd name="T13" fmla="*/ 1 h 48"/>
                <a:gd name="T14" fmla="*/ 0 w 157"/>
                <a:gd name="T15" fmla="*/ 1 h 48"/>
                <a:gd name="T16" fmla="*/ 3 w 157"/>
                <a:gd name="T17" fmla="*/ 13 h 48"/>
                <a:gd name="T18" fmla="*/ 11 w 157"/>
                <a:gd name="T19" fmla="*/ 29 h 48"/>
                <a:gd name="T20" fmla="*/ 19 w 157"/>
                <a:gd name="T21" fmla="*/ 36 h 48"/>
                <a:gd name="T22" fmla="*/ 34 w 157"/>
                <a:gd name="T23" fmla="*/ 44 h 48"/>
                <a:gd name="T24" fmla="*/ 29 w 157"/>
                <a:gd name="T25" fmla="*/ 33 h 48"/>
                <a:gd name="T26" fmla="*/ 29 w 157"/>
                <a:gd name="T27" fmla="*/ 17 h 48"/>
                <a:gd name="T28" fmla="*/ 150 w 157"/>
                <a:gd name="T29" fmla="*/ 8 h 48"/>
                <a:gd name="T30" fmla="*/ 143 w 157"/>
                <a:gd name="T31" fmla="*/ 6 h 48"/>
                <a:gd name="T32" fmla="*/ 136 w 157"/>
                <a:gd name="T33" fmla="*/ 0 h 48"/>
                <a:gd name="T34" fmla="*/ 129 w 157"/>
                <a:gd name="T35" fmla="*/ 8 h 48"/>
                <a:gd name="T36" fmla="*/ 125 w 157"/>
                <a:gd name="T37" fmla="*/ 14 h 48"/>
                <a:gd name="T38" fmla="*/ 123 w 157"/>
                <a:gd name="T39" fmla="*/ 16 h 48"/>
                <a:gd name="T40" fmla="*/ 123 w 157"/>
                <a:gd name="T41" fmla="*/ 20 h 48"/>
                <a:gd name="T42" fmla="*/ 118 w 157"/>
                <a:gd name="T43" fmla="*/ 22 h 48"/>
                <a:gd name="T44" fmla="*/ 114 w 157"/>
                <a:gd name="T45" fmla="*/ 17 h 48"/>
                <a:gd name="T46" fmla="*/ 114 w 157"/>
                <a:gd name="T47" fmla="*/ 17 h 48"/>
                <a:gd name="T48" fmla="*/ 106 w 157"/>
                <a:gd name="T49" fmla="*/ 28 h 48"/>
                <a:gd name="T50" fmla="*/ 95 w 157"/>
                <a:gd name="T51" fmla="*/ 31 h 48"/>
                <a:gd name="T52" fmla="*/ 90 w 157"/>
                <a:gd name="T53" fmla="*/ 42 h 48"/>
                <a:gd name="T54" fmla="*/ 78 w 157"/>
                <a:gd name="T55" fmla="*/ 39 h 48"/>
                <a:gd name="T56" fmla="*/ 80 w 157"/>
                <a:gd name="T57" fmla="*/ 44 h 48"/>
                <a:gd name="T58" fmla="*/ 87 w 157"/>
                <a:gd name="T59" fmla="*/ 47 h 48"/>
                <a:gd name="T60" fmla="*/ 97 w 157"/>
                <a:gd name="T61" fmla="*/ 46 h 48"/>
                <a:gd name="T62" fmla="*/ 105 w 157"/>
                <a:gd name="T63" fmla="*/ 43 h 48"/>
                <a:gd name="T64" fmla="*/ 113 w 157"/>
                <a:gd name="T65" fmla="*/ 44 h 48"/>
                <a:gd name="T66" fmla="*/ 120 w 157"/>
                <a:gd name="T67" fmla="*/ 39 h 48"/>
                <a:gd name="T68" fmla="*/ 122 w 157"/>
                <a:gd name="T69" fmla="*/ 32 h 48"/>
                <a:gd name="T70" fmla="*/ 127 w 157"/>
                <a:gd name="T71" fmla="*/ 25 h 48"/>
                <a:gd name="T72" fmla="*/ 140 w 157"/>
                <a:gd name="T73" fmla="*/ 19 h 48"/>
                <a:gd name="T74" fmla="*/ 143 w 157"/>
                <a:gd name="T75" fmla="*/ 21 h 48"/>
                <a:gd name="T76" fmla="*/ 148 w 157"/>
                <a:gd name="T77" fmla="*/ 16 h 48"/>
                <a:gd name="T78" fmla="*/ 156 w 157"/>
                <a:gd name="T79" fmla="*/ 13 h 48"/>
                <a:gd name="T80" fmla="*/ 150 w 157"/>
                <a:gd name="T81" fmla="*/ 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7" h="48">
                  <a:moveTo>
                    <a:pt x="29" y="17"/>
                  </a:moveTo>
                  <a:cubicBezTo>
                    <a:pt x="29" y="12"/>
                    <a:pt x="24" y="12"/>
                    <a:pt x="22" y="9"/>
                  </a:cubicBezTo>
                  <a:cubicBezTo>
                    <a:pt x="21" y="5"/>
                    <a:pt x="19" y="7"/>
                    <a:pt x="19" y="5"/>
                  </a:cubicBezTo>
                  <a:cubicBezTo>
                    <a:pt x="18" y="5"/>
                    <a:pt x="18" y="4"/>
                    <a:pt x="18" y="4"/>
                  </a:cubicBezTo>
                  <a:cubicBezTo>
                    <a:pt x="15" y="5"/>
                    <a:pt x="16" y="7"/>
                    <a:pt x="15" y="7"/>
                  </a:cubicBezTo>
                  <a:cubicBezTo>
                    <a:pt x="14" y="7"/>
                    <a:pt x="9" y="8"/>
                    <a:pt x="9" y="6"/>
                  </a:cubicBezTo>
                  <a:cubicBezTo>
                    <a:pt x="9" y="5"/>
                    <a:pt x="8" y="2"/>
                    <a:pt x="5" y="1"/>
                  </a:cubicBezTo>
                  <a:cubicBezTo>
                    <a:pt x="4" y="1"/>
                    <a:pt x="2" y="1"/>
                    <a:pt x="0" y="1"/>
                  </a:cubicBezTo>
                  <a:cubicBezTo>
                    <a:pt x="2" y="5"/>
                    <a:pt x="3" y="10"/>
                    <a:pt x="3" y="13"/>
                  </a:cubicBezTo>
                  <a:cubicBezTo>
                    <a:pt x="3" y="18"/>
                    <a:pt x="10" y="26"/>
                    <a:pt x="11" y="29"/>
                  </a:cubicBezTo>
                  <a:cubicBezTo>
                    <a:pt x="12" y="32"/>
                    <a:pt x="14" y="33"/>
                    <a:pt x="19" y="36"/>
                  </a:cubicBezTo>
                  <a:cubicBezTo>
                    <a:pt x="23" y="40"/>
                    <a:pt x="32" y="45"/>
                    <a:pt x="34" y="44"/>
                  </a:cubicBezTo>
                  <a:cubicBezTo>
                    <a:pt x="36" y="43"/>
                    <a:pt x="31" y="35"/>
                    <a:pt x="29" y="33"/>
                  </a:cubicBezTo>
                  <a:cubicBezTo>
                    <a:pt x="26" y="30"/>
                    <a:pt x="28" y="23"/>
                    <a:pt x="29" y="17"/>
                  </a:cubicBezTo>
                  <a:close/>
                  <a:moveTo>
                    <a:pt x="150" y="8"/>
                  </a:moveTo>
                  <a:cubicBezTo>
                    <a:pt x="148" y="9"/>
                    <a:pt x="143" y="8"/>
                    <a:pt x="143" y="6"/>
                  </a:cubicBezTo>
                  <a:cubicBezTo>
                    <a:pt x="143" y="4"/>
                    <a:pt x="139" y="0"/>
                    <a:pt x="136" y="0"/>
                  </a:cubicBezTo>
                  <a:cubicBezTo>
                    <a:pt x="133" y="0"/>
                    <a:pt x="130" y="6"/>
                    <a:pt x="129" y="8"/>
                  </a:cubicBezTo>
                  <a:cubicBezTo>
                    <a:pt x="129" y="10"/>
                    <a:pt x="125" y="10"/>
                    <a:pt x="125" y="14"/>
                  </a:cubicBezTo>
                  <a:cubicBezTo>
                    <a:pt x="125" y="15"/>
                    <a:pt x="124" y="15"/>
                    <a:pt x="123" y="16"/>
                  </a:cubicBezTo>
                  <a:cubicBezTo>
                    <a:pt x="124" y="19"/>
                    <a:pt x="124" y="21"/>
                    <a:pt x="123" y="20"/>
                  </a:cubicBezTo>
                  <a:cubicBezTo>
                    <a:pt x="121" y="20"/>
                    <a:pt x="121" y="22"/>
                    <a:pt x="118" y="22"/>
                  </a:cubicBezTo>
                  <a:cubicBezTo>
                    <a:pt x="117" y="22"/>
                    <a:pt x="116" y="20"/>
                    <a:pt x="114" y="17"/>
                  </a:cubicBezTo>
                  <a:cubicBezTo>
                    <a:pt x="114" y="17"/>
                    <a:pt x="114" y="17"/>
                    <a:pt x="114" y="17"/>
                  </a:cubicBezTo>
                  <a:cubicBezTo>
                    <a:pt x="112" y="17"/>
                    <a:pt x="107" y="23"/>
                    <a:pt x="106" y="28"/>
                  </a:cubicBezTo>
                  <a:cubicBezTo>
                    <a:pt x="106" y="32"/>
                    <a:pt x="101" y="31"/>
                    <a:pt x="95" y="31"/>
                  </a:cubicBezTo>
                  <a:cubicBezTo>
                    <a:pt x="88" y="32"/>
                    <a:pt x="91" y="39"/>
                    <a:pt x="90" y="42"/>
                  </a:cubicBezTo>
                  <a:cubicBezTo>
                    <a:pt x="88" y="44"/>
                    <a:pt x="81" y="39"/>
                    <a:pt x="78" y="39"/>
                  </a:cubicBezTo>
                  <a:cubicBezTo>
                    <a:pt x="78" y="41"/>
                    <a:pt x="79" y="44"/>
                    <a:pt x="80" y="44"/>
                  </a:cubicBezTo>
                  <a:cubicBezTo>
                    <a:pt x="82" y="44"/>
                    <a:pt x="85" y="48"/>
                    <a:pt x="87" y="47"/>
                  </a:cubicBezTo>
                  <a:cubicBezTo>
                    <a:pt x="89" y="46"/>
                    <a:pt x="94" y="47"/>
                    <a:pt x="97" y="46"/>
                  </a:cubicBezTo>
                  <a:cubicBezTo>
                    <a:pt x="100" y="45"/>
                    <a:pt x="101" y="43"/>
                    <a:pt x="105" y="43"/>
                  </a:cubicBezTo>
                  <a:cubicBezTo>
                    <a:pt x="110" y="43"/>
                    <a:pt x="108" y="47"/>
                    <a:pt x="113" y="44"/>
                  </a:cubicBezTo>
                  <a:cubicBezTo>
                    <a:pt x="118" y="42"/>
                    <a:pt x="121" y="44"/>
                    <a:pt x="120" y="39"/>
                  </a:cubicBezTo>
                  <a:cubicBezTo>
                    <a:pt x="120" y="35"/>
                    <a:pt x="123" y="35"/>
                    <a:pt x="122" y="32"/>
                  </a:cubicBezTo>
                  <a:cubicBezTo>
                    <a:pt x="122" y="29"/>
                    <a:pt x="128" y="31"/>
                    <a:pt x="127" y="25"/>
                  </a:cubicBezTo>
                  <a:cubicBezTo>
                    <a:pt x="127" y="19"/>
                    <a:pt x="136" y="19"/>
                    <a:pt x="140" y="19"/>
                  </a:cubicBezTo>
                  <a:cubicBezTo>
                    <a:pt x="140" y="19"/>
                    <a:pt x="142" y="20"/>
                    <a:pt x="143" y="21"/>
                  </a:cubicBezTo>
                  <a:cubicBezTo>
                    <a:pt x="146" y="19"/>
                    <a:pt x="150" y="18"/>
                    <a:pt x="148" y="16"/>
                  </a:cubicBezTo>
                  <a:cubicBezTo>
                    <a:pt x="146" y="14"/>
                    <a:pt x="155" y="16"/>
                    <a:pt x="156" y="13"/>
                  </a:cubicBezTo>
                  <a:cubicBezTo>
                    <a:pt x="157" y="10"/>
                    <a:pt x="152" y="8"/>
                    <a:pt x="150"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5" name="Freeform 94"/>
            <p:cNvSpPr>
              <a:spLocks/>
            </p:cNvSpPr>
            <p:nvPr/>
          </p:nvSpPr>
          <p:spPr bwMode="auto">
            <a:xfrm>
              <a:off x="11840613" y="5925684"/>
              <a:ext cx="34925" cy="20638"/>
            </a:xfrm>
            <a:custGeom>
              <a:avLst/>
              <a:gdLst>
                <a:gd name="T0" fmla="*/ 4 w 10"/>
                <a:gd name="T1" fmla="*/ 6 h 6"/>
                <a:gd name="T2" fmla="*/ 9 w 10"/>
                <a:gd name="T3" fmla="*/ 4 h 6"/>
                <a:gd name="T4" fmla="*/ 9 w 10"/>
                <a:gd name="T5" fmla="*/ 0 h 6"/>
                <a:gd name="T6" fmla="*/ 5 w 10"/>
                <a:gd name="T7" fmla="*/ 2 h 6"/>
                <a:gd name="T8" fmla="*/ 0 w 10"/>
                <a:gd name="T9" fmla="*/ 1 h 6"/>
                <a:gd name="T10" fmla="*/ 4 w 10"/>
                <a:gd name="T11" fmla="*/ 6 h 6"/>
              </a:gdLst>
              <a:ahLst/>
              <a:cxnLst>
                <a:cxn ang="0">
                  <a:pos x="T0" y="T1"/>
                </a:cxn>
                <a:cxn ang="0">
                  <a:pos x="T2" y="T3"/>
                </a:cxn>
                <a:cxn ang="0">
                  <a:pos x="T4" y="T5"/>
                </a:cxn>
                <a:cxn ang="0">
                  <a:pos x="T6" y="T7"/>
                </a:cxn>
                <a:cxn ang="0">
                  <a:pos x="T8" y="T9"/>
                </a:cxn>
                <a:cxn ang="0">
                  <a:pos x="T10" y="T11"/>
                </a:cxn>
              </a:cxnLst>
              <a:rect l="0" t="0" r="r" b="b"/>
              <a:pathLst>
                <a:path w="10" h="6">
                  <a:moveTo>
                    <a:pt x="4" y="6"/>
                  </a:moveTo>
                  <a:cubicBezTo>
                    <a:pt x="7" y="6"/>
                    <a:pt x="7" y="4"/>
                    <a:pt x="9" y="4"/>
                  </a:cubicBezTo>
                  <a:cubicBezTo>
                    <a:pt x="10" y="5"/>
                    <a:pt x="10" y="3"/>
                    <a:pt x="9" y="0"/>
                  </a:cubicBezTo>
                  <a:cubicBezTo>
                    <a:pt x="8" y="0"/>
                    <a:pt x="5" y="0"/>
                    <a:pt x="5" y="2"/>
                  </a:cubicBezTo>
                  <a:cubicBezTo>
                    <a:pt x="5" y="4"/>
                    <a:pt x="2" y="1"/>
                    <a:pt x="0" y="1"/>
                  </a:cubicBezTo>
                  <a:cubicBezTo>
                    <a:pt x="2" y="4"/>
                    <a:pt x="3" y="6"/>
                    <a:pt x="4"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6" name="Freeform 95"/>
            <p:cNvSpPr>
              <a:spLocks/>
            </p:cNvSpPr>
            <p:nvPr/>
          </p:nvSpPr>
          <p:spPr bwMode="auto">
            <a:xfrm>
              <a:off x="9760988" y="4946196"/>
              <a:ext cx="274638" cy="266700"/>
            </a:xfrm>
            <a:custGeom>
              <a:avLst/>
              <a:gdLst>
                <a:gd name="T0" fmla="*/ 66 w 79"/>
                <a:gd name="T1" fmla="*/ 70 h 77"/>
                <a:gd name="T2" fmla="*/ 70 w 79"/>
                <a:gd name="T3" fmla="*/ 67 h 77"/>
                <a:gd name="T4" fmla="*/ 75 w 79"/>
                <a:gd name="T5" fmla="*/ 70 h 77"/>
                <a:gd name="T6" fmla="*/ 79 w 79"/>
                <a:gd name="T7" fmla="*/ 68 h 77"/>
                <a:gd name="T8" fmla="*/ 74 w 79"/>
                <a:gd name="T9" fmla="*/ 62 h 77"/>
                <a:gd name="T10" fmla="*/ 71 w 79"/>
                <a:gd name="T11" fmla="*/ 56 h 77"/>
                <a:gd name="T12" fmla="*/ 72 w 79"/>
                <a:gd name="T13" fmla="*/ 51 h 77"/>
                <a:gd name="T14" fmla="*/ 68 w 79"/>
                <a:gd name="T15" fmla="*/ 46 h 77"/>
                <a:gd name="T16" fmla="*/ 59 w 79"/>
                <a:gd name="T17" fmla="*/ 40 h 77"/>
                <a:gd name="T18" fmla="*/ 55 w 79"/>
                <a:gd name="T19" fmla="*/ 36 h 77"/>
                <a:gd name="T20" fmla="*/ 54 w 79"/>
                <a:gd name="T21" fmla="*/ 28 h 77"/>
                <a:gd name="T22" fmla="*/ 58 w 79"/>
                <a:gd name="T23" fmla="*/ 22 h 77"/>
                <a:gd name="T24" fmla="*/ 59 w 79"/>
                <a:gd name="T25" fmla="*/ 17 h 77"/>
                <a:gd name="T26" fmla="*/ 55 w 79"/>
                <a:gd name="T27" fmla="*/ 14 h 77"/>
                <a:gd name="T28" fmla="*/ 51 w 79"/>
                <a:gd name="T29" fmla="*/ 10 h 77"/>
                <a:gd name="T30" fmla="*/ 48 w 79"/>
                <a:gd name="T31" fmla="*/ 3 h 77"/>
                <a:gd name="T32" fmla="*/ 40 w 79"/>
                <a:gd name="T33" fmla="*/ 2 h 77"/>
                <a:gd name="T34" fmla="*/ 32 w 79"/>
                <a:gd name="T35" fmla="*/ 1 h 77"/>
                <a:gd name="T36" fmla="*/ 29 w 79"/>
                <a:gd name="T37" fmla="*/ 3 h 77"/>
                <a:gd name="T38" fmla="*/ 29 w 79"/>
                <a:gd name="T39" fmla="*/ 3 h 77"/>
                <a:gd name="T40" fmla="*/ 24 w 79"/>
                <a:gd name="T41" fmla="*/ 7 h 77"/>
                <a:gd name="T42" fmla="*/ 19 w 79"/>
                <a:gd name="T43" fmla="*/ 11 h 77"/>
                <a:gd name="T44" fmla="*/ 20 w 79"/>
                <a:gd name="T45" fmla="*/ 17 h 77"/>
                <a:gd name="T46" fmla="*/ 19 w 79"/>
                <a:gd name="T47" fmla="*/ 24 h 77"/>
                <a:gd name="T48" fmla="*/ 17 w 79"/>
                <a:gd name="T49" fmla="*/ 28 h 77"/>
                <a:gd name="T50" fmla="*/ 0 w 79"/>
                <a:gd name="T51" fmla="*/ 38 h 77"/>
                <a:gd name="T52" fmla="*/ 1 w 79"/>
                <a:gd name="T53" fmla="*/ 42 h 77"/>
                <a:gd name="T54" fmla="*/ 2 w 79"/>
                <a:gd name="T55" fmla="*/ 49 h 77"/>
                <a:gd name="T56" fmla="*/ 9 w 79"/>
                <a:gd name="T57" fmla="*/ 49 h 77"/>
                <a:gd name="T58" fmla="*/ 25 w 79"/>
                <a:gd name="T59" fmla="*/ 59 h 77"/>
                <a:gd name="T60" fmla="*/ 44 w 79"/>
                <a:gd name="T61" fmla="*/ 73 h 77"/>
                <a:gd name="T62" fmla="*/ 53 w 79"/>
                <a:gd name="T63" fmla="*/ 76 h 77"/>
                <a:gd name="T64" fmla="*/ 63 w 79"/>
                <a:gd name="T65" fmla="*/ 77 h 77"/>
                <a:gd name="T66" fmla="*/ 66 w 79"/>
                <a:gd name="T67"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7">
                  <a:moveTo>
                    <a:pt x="66" y="70"/>
                  </a:moveTo>
                  <a:cubicBezTo>
                    <a:pt x="67" y="69"/>
                    <a:pt x="67" y="67"/>
                    <a:pt x="70" y="67"/>
                  </a:cubicBezTo>
                  <a:cubicBezTo>
                    <a:pt x="72" y="67"/>
                    <a:pt x="73" y="68"/>
                    <a:pt x="75" y="70"/>
                  </a:cubicBezTo>
                  <a:cubicBezTo>
                    <a:pt x="76" y="69"/>
                    <a:pt x="77" y="69"/>
                    <a:pt x="79" y="68"/>
                  </a:cubicBezTo>
                  <a:cubicBezTo>
                    <a:pt x="76" y="66"/>
                    <a:pt x="74" y="63"/>
                    <a:pt x="74" y="62"/>
                  </a:cubicBezTo>
                  <a:cubicBezTo>
                    <a:pt x="74" y="59"/>
                    <a:pt x="72" y="58"/>
                    <a:pt x="71" y="56"/>
                  </a:cubicBezTo>
                  <a:cubicBezTo>
                    <a:pt x="71" y="55"/>
                    <a:pt x="73" y="52"/>
                    <a:pt x="72" y="51"/>
                  </a:cubicBezTo>
                  <a:cubicBezTo>
                    <a:pt x="71" y="50"/>
                    <a:pt x="70" y="47"/>
                    <a:pt x="68" y="46"/>
                  </a:cubicBezTo>
                  <a:cubicBezTo>
                    <a:pt x="66" y="46"/>
                    <a:pt x="59" y="42"/>
                    <a:pt x="59" y="40"/>
                  </a:cubicBezTo>
                  <a:cubicBezTo>
                    <a:pt x="59" y="38"/>
                    <a:pt x="57" y="36"/>
                    <a:pt x="55" y="36"/>
                  </a:cubicBezTo>
                  <a:cubicBezTo>
                    <a:pt x="54" y="35"/>
                    <a:pt x="53" y="29"/>
                    <a:pt x="54" y="28"/>
                  </a:cubicBezTo>
                  <a:cubicBezTo>
                    <a:pt x="56" y="28"/>
                    <a:pt x="56" y="22"/>
                    <a:pt x="58" y="22"/>
                  </a:cubicBezTo>
                  <a:cubicBezTo>
                    <a:pt x="59" y="22"/>
                    <a:pt x="58" y="19"/>
                    <a:pt x="59" y="17"/>
                  </a:cubicBezTo>
                  <a:cubicBezTo>
                    <a:pt x="59" y="15"/>
                    <a:pt x="57" y="14"/>
                    <a:pt x="55" y="14"/>
                  </a:cubicBezTo>
                  <a:cubicBezTo>
                    <a:pt x="54" y="14"/>
                    <a:pt x="51" y="12"/>
                    <a:pt x="51" y="10"/>
                  </a:cubicBezTo>
                  <a:cubicBezTo>
                    <a:pt x="51" y="8"/>
                    <a:pt x="48" y="4"/>
                    <a:pt x="48" y="3"/>
                  </a:cubicBezTo>
                  <a:cubicBezTo>
                    <a:pt x="48" y="8"/>
                    <a:pt x="41" y="1"/>
                    <a:pt x="40" y="2"/>
                  </a:cubicBezTo>
                  <a:cubicBezTo>
                    <a:pt x="38" y="3"/>
                    <a:pt x="36" y="0"/>
                    <a:pt x="32" y="1"/>
                  </a:cubicBezTo>
                  <a:cubicBezTo>
                    <a:pt x="30" y="1"/>
                    <a:pt x="30" y="2"/>
                    <a:pt x="29" y="3"/>
                  </a:cubicBezTo>
                  <a:cubicBezTo>
                    <a:pt x="29" y="3"/>
                    <a:pt x="29" y="3"/>
                    <a:pt x="29" y="3"/>
                  </a:cubicBezTo>
                  <a:cubicBezTo>
                    <a:pt x="24" y="7"/>
                    <a:pt x="24" y="7"/>
                    <a:pt x="24" y="7"/>
                  </a:cubicBezTo>
                  <a:cubicBezTo>
                    <a:pt x="24" y="7"/>
                    <a:pt x="20" y="8"/>
                    <a:pt x="19" y="11"/>
                  </a:cubicBezTo>
                  <a:cubicBezTo>
                    <a:pt x="18" y="13"/>
                    <a:pt x="21" y="16"/>
                    <a:pt x="20" y="17"/>
                  </a:cubicBezTo>
                  <a:cubicBezTo>
                    <a:pt x="19" y="19"/>
                    <a:pt x="19" y="22"/>
                    <a:pt x="19" y="24"/>
                  </a:cubicBezTo>
                  <a:cubicBezTo>
                    <a:pt x="19" y="25"/>
                    <a:pt x="17" y="28"/>
                    <a:pt x="17" y="28"/>
                  </a:cubicBezTo>
                  <a:cubicBezTo>
                    <a:pt x="17" y="28"/>
                    <a:pt x="8" y="34"/>
                    <a:pt x="0" y="38"/>
                  </a:cubicBezTo>
                  <a:cubicBezTo>
                    <a:pt x="0" y="39"/>
                    <a:pt x="0" y="40"/>
                    <a:pt x="1" y="42"/>
                  </a:cubicBezTo>
                  <a:cubicBezTo>
                    <a:pt x="1" y="43"/>
                    <a:pt x="2" y="47"/>
                    <a:pt x="2" y="49"/>
                  </a:cubicBezTo>
                  <a:cubicBezTo>
                    <a:pt x="6" y="49"/>
                    <a:pt x="6" y="49"/>
                    <a:pt x="9" y="49"/>
                  </a:cubicBezTo>
                  <a:cubicBezTo>
                    <a:pt x="12" y="50"/>
                    <a:pt x="22" y="57"/>
                    <a:pt x="25" y="59"/>
                  </a:cubicBezTo>
                  <a:cubicBezTo>
                    <a:pt x="27" y="60"/>
                    <a:pt x="41" y="70"/>
                    <a:pt x="44" y="73"/>
                  </a:cubicBezTo>
                  <a:cubicBezTo>
                    <a:pt x="47" y="75"/>
                    <a:pt x="52" y="76"/>
                    <a:pt x="53" y="76"/>
                  </a:cubicBezTo>
                  <a:cubicBezTo>
                    <a:pt x="55" y="76"/>
                    <a:pt x="59" y="77"/>
                    <a:pt x="63" y="77"/>
                  </a:cubicBezTo>
                  <a:cubicBezTo>
                    <a:pt x="64" y="74"/>
                    <a:pt x="65" y="71"/>
                    <a:pt x="66" y="7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7" name="Freeform 96"/>
            <p:cNvSpPr>
              <a:spLocks/>
            </p:cNvSpPr>
            <p:nvPr/>
          </p:nvSpPr>
          <p:spPr bwMode="auto">
            <a:xfrm>
              <a:off x="9980063" y="5177971"/>
              <a:ext cx="52388" cy="49213"/>
            </a:xfrm>
            <a:custGeom>
              <a:avLst/>
              <a:gdLst>
                <a:gd name="T0" fmla="*/ 5 w 15"/>
                <a:gd name="T1" fmla="*/ 11 h 14"/>
                <a:gd name="T2" fmla="*/ 9 w 15"/>
                <a:gd name="T3" fmla="*/ 14 h 14"/>
                <a:gd name="T4" fmla="*/ 15 w 15"/>
                <a:gd name="T5" fmla="*/ 14 h 14"/>
                <a:gd name="T6" fmla="*/ 11 w 15"/>
                <a:gd name="T7" fmla="*/ 4 h 14"/>
                <a:gd name="T8" fmla="*/ 12 w 15"/>
                <a:gd name="T9" fmla="*/ 3 h 14"/>
                <a:gd name="T10" fmla="*/ 7 w 15"/>
                <a:gd name="T11" fmla="*/ 0 h 14"/>
                <a:gd name="T12" fmla="*/ 3 w 15"/>
                <a:gd name="T13" fmla="*/ 3 h 14"/>
                <a:gd name="T14" fmla="*/ 0 w 15"/>
                <a:gd name="T15" fmla="*/ 10 h 14"/>
                <a:gd name="T16" fmla="*/ 5 w 15"/>
                <a:gd name="T17"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4">
                  <a:moveTo>
                    <a:pt x="5" y="11"/>
                  </a:moveTo>
                  <a:cubicBezTo>
                    <a:pt x="9" y="14"/>
                    <a:pt x="9" y="14"/>
                    <a:pt x="9" y="14"/>
                  </a:cubicBezTo>
                  <a:cubicBezTo>
                    <a:pt x="15" y="14"/>
                    <a:pt x="15" y="14"/>
                    <a:pt x="15" y="14"/>
                  </a:cubicBezTo>
                  <a:cubicBezTo>
                    <a:pt x="14" y="11"/>
                    <a:pt x="11" y="6"/>
                    <a:pt x="11" y="4"/>
                  </a:cubicBezTo>
                  <a:cubicBezTo>
                    <a:pt x="11" y="4"/>
                    <a:pt x="12" y="3"/>
                    <a:pt x="12" y="3"/>
                  </a:cubicBezTo>
                  <a:cubicBezTo>
                    <a:pt x="10" y="1"/>
                    <a:pt x="9" y="0"/>
                    <a:pt x="7" y="0"/>
                  </a:cubicBezTo>
                  <a:cubicBezTo>
                    <a:pt x="4" y="0"/>
                    <a:pt x="4" y="2"/>
                    <a:pt x="3" y="3"/>
                  </a:cubicBezTo>
                  <a:cubicBezTo>
                    <a:pt x="2" y="4"/>
                    <a:pt x="1" y="7"/>
                    <a:pt x="0" y="10"/>
                  </a:cubicBezTo>
                  <a:cubicBezTo>
                    <a:pt x="2" y="10"/>
                    <a:pt x="5" y="11"/>
                    <a:pt x="5" y="1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8" name="Freeform 97"/>
            <p:cNvSpPr>
              <a:spLocks noEditPoints="1"/>
            </p:cNvSpPr>
            <p:nvPr/>
          </p:nvSpPr>
          <p:spPr bwMode="auto">
            <a:xfrm>
              <a:off x="8552900" y="4473121"/>
              <a:ext cx="409575" cy="344488"/>
            </a:xfrm>
            <a:custGeom>
              <a:avLst/>
              <a:gdLst>
                <a:gd name="T0" fmla="*/ 103 w 118"/>
                <a:gd name="T1" fmla="*/ 23 h 99"/>
                <a:gd name="T2" fmla="*/ 99 w 118"/>
                <a:gd name="T3" fmla="*/ 21 h 99"/>
                <a:gd name="T4" fmla="*/ 94 w 118"/>
                <a:gd name="T5" fmla="*/ 19 h 99"/>
                <a:gd name="T6" fmla="*/ 86 w 118"/>
                <a:gd name="T7" fmla="*/ 17 h 99"/>
                <a:gd name="T8" fmla="*/ 81 w 118"/>
                <a:gd name="T9" fmla="*/ 15 h 99"/>
                <a:gd name="T10" fmla="*/ 79 w 118"/>
                <a:gd name="T11" fmla="*/ 11 h 99"/>
                <a:gd name="T12" fmla="*/ 76 w 118"/>
                <a:gd name="T13" fmla="*/ 13 h 99"/>
                <a:gd name="T14" fmla="*/ 73 w 118"/>
                <a:gd name="T15" fmla="*/ 10 h 99"/>
                <a:gd name="T16" fmla="*/ 68 w 118"/>
                <a:gd name="T17" fmla="*/ 7 h 99"/>
                <a:gd name="T18" fmla="*/ 64 w 118"/>
                <a:gd name="T19" fmla="*/ 4 h 99"/>
                <a:gd name="T20" fmla="*/ 61 w 118"/>
                <a:gd name="T21" fmla="*/ 1 h 99"/>
                <a:gd name="T22" fmla="*/ 60 w 118"/>
                <a:gd name="T23" fmla="*/ 0 h 99"/>
                <a:gd name="T24" fmla="*/ 58 w 118"/>
                <a:gd name="T25" fmla="*/ 0 h 99"/>
                <a:gd name="T26" fmla="*/ 54 w 118"/>
                <a:gd name="T27" fmla="*/ 7 h 99"/>
                <a:gd name="T28" fmla="*/ 45 w 118"/>
                <a:gd name="T29" fmla="*/ 13 h 99"/>
                <a:gd name="T30" fmla="*/ 40 w 118"/>
                <a:gd name="T31" fmla="*/ 19 h 99"/>
                <a:gd name="T32" fmla="*/ 30 w 118"/>
                <a:gd name="T33" fmla="*/ 15 h 99"/>
                <a:gd name="T34" fmla="*/ 25 w 118"/>
                <a:gd name="T35" fmla="*/ 18 h 99"/>
                <a:gd name="T36" fmla="*/ 26 w 118"/>
                <a:gd name="T37" fmla="*/ 27 h 99"/>
                <a:gd name="T38" fmla="*/ 19 w 118"/>
                <a:gd name="T39" fmla="*/ 27 h 99"/>
                <a:gd name="T40" fmla="*/ 14 w 118"/>
                <a:gd name="T41" fmla="*/ 24 h 99"/>
                <a:gd name="T42" fmla="*/ 7 w 118"/>
                <a:gd name="T43" fmla="*/ 25 h 99"/>
                <a:gd name="T44" fmla="*/ 2 w 118"/>
                <a:gd name="T45" fmla="*/ 29 h 99"/>
                <a:gd name="T46" fmla="*/ 3 w 118"/>
                <a:gd name="T47" fmla="*/ 34 h 99"/>
                <a:gd name="T48" fmla="*/ 13 w 118"/>
                <a:gd name="T49" fmla="*/ 37 h 99"/>
                <a:gd name="T50" fmla="*/ 20 w 118"/>
                <a:gd name="T51" fmla="*/ 39 h 99"/>
                <a:gd name="T52" fmla="*/ 23 w 118"/>
                <a:gd name="T53" fmla="*/ 43 h 99"/>
                <a:gd name="T54" fmla="*/ 29 w 118"/>
                <a:gd name="T55" fmla="*/ 50 h 99"/>
                <a:gd name="T56" fmla="*/ 31 w 118"/>
                <a:gd name="T57" fmla="*/ 56 h 99"/>
                <a:gd name="T58" fmla="*/ 30 w 118"/>
                <a:gd name="T59" fmla="*/ 66 h 99"/>
                <a:gd name="T60" fmla="*/ 26 w 118"/>
                <a:gd name="T61" fmla="*/ 80 h 99"/>
                <a:gd name="T62" fmla="*/ 26 w 118"/>
                <a:gd name="T63" fmla="*/ 80 h 99"/>
                <a:gd name="T64" fmla="*/ 30 w 118"/>
                <a:gd name="T65" fmla="*/ 82 h 99"/>
                <a:gd name="T66" fmla="*/ 38 w 118"/>
                <a:gd name="T67" fmla="*/ 86 h 99"/>
                <a:gd name="T68" fmla="*/ 45 w 118"/>
                <a:gd name="T69" fmla="*/ 86 h 99"/>
                <a:gd name="T70" fmla="*/ 48 w 118"/>
                <a:gd name="T71" fmla="*/ 86 h 99"/>
                <a:gd name="T72" fmla="*/ 58 w 118"/>
                <a:gd name="T73" fmla="*/ 89 h 99"/>
                <a:gd name="T74" fmla="*/ 66 w 118"/>
                <a:gd name="T75" fmla="*/ 89 h 99"/>
                <a:gd name="T76" fmla="*/ 66 w 118"/>
                <a:gd name="T77" fmla="*/ 87 h 99"/>
                <a:gd name="T78" fmla="*/ 72 w 118"/>
                <a:gd name="T79" fmla="*/ 79 h 99"/>
                <a:gd name="T80" fmla="*/ 87 w 118"/>
                <a:gd name="T81" fmla="*/ 82 h 99"/>
                <a:gd name="T82" fmla="*/ 96 w 118"/>
                <a:gd name="T83" fmla="*/ 79 h 99"/>
                <a:gd name="T84" fmla="*/ 101 w 118"/>
                <a:gd name="T85" fmla="*/ 76 h 99"/>
                <a:gd name="T86" fmla="*/ 102 w 118"/>
                <a:gd name="T87" fmla="*/ 73 h 99"/>
                <a:gd name="T88" fmla="*/ 99 w 118"/>
                <a:gd name="T89" fmla="*/ 72 h 99"/>
                <a:gd name="T90" fmla="*/ 97 w 118"/>
                <a:gd name="T91" fmla="*/ 68 h 99"/>
                <a:gd name="T92" fmla="*/ 94 w 118"/>
                <a:gd name="T93" fmla="*/ 64 h 99"/>
                <a:gd name="T94" fmla="*/ 96 w 118"/>
                <a:gd name="T95" fmla="*/ 62 h 99"/>
                <a:gd name="T96" fmla="*/ 98 w 118"/>
                <a:gd name="T97" fmla="*/ 59 h 99"/>
                <a:gd name="T98" fmla="*/ 97 w 118"/>
                <a:gd name="T99" fmla="*/ 55 h 99"/>
                <a:gd name="T100" fmla="*/ 95 w 118"/>
                <a:gd name="T101" fmla="*/ 51 h 99"/>
                <a:gd name="T102" fmla="*/ 92 w 118"/>
                <a:gd name="T103" fmla="*/ 50 h 99"/>
                <a:gd name="T104" fmla="*/ 91 w 118"/>
                <a:gd name="T105" fmla="*/ 48 h 99"/>
                <a:gd name="T106" fmla="*/ 96 w 118"/>
                <a:gd name="T107" fmla="*/ 41 h 99"/>
                <a:gd name="T108" fmla="*/ 100 w 118"/>
                <a:gd name="T109" fmla="*/ 38 h 99"/>
                <a:gd name="T110" fmla="*/ 102 w 118"/>
                <a:gd name="T111" fmla="*/ 32 h 99"/>
                <a:gd name="T112" fmla="*/ 105 w 118"/>
                <a:gd name="T113" fmla="*/ 25 h 99"/>
                <a:gd name="T114" fmla="*/ 103 w 118"/>
                <a:gd name="T115" fmla="*/ 23 h 99"/>
                <a:gd name="T116" fmla="*/ 116 w 118"/>
                <a:gd name="T117" fmla="*/ 83 h 99"/>
                <a:gd name="T118" fmla="*/ 111 w 118"/>
                <a:gd name="T119" fmla="*/ 87 h 99"/>
                <a:gd name="T120" fmla="*/ 114 w 118"/>
                <a:gd name="T121" fmla="*/ 98 h 99"/>
                <a:gd name="T122" fmla="*/ 116 w 118"/>
                <a:gd name="T123" fmla="*/ 8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8" h="99">
                  <a:moveTo>
                    <a:pt x="103" y="23"/>
                  </a:moveTo>
                  <a:cubicBezTo>
                    <a:pt x="102" y="23"/>
                    <a:pt x="101" y="21"/>
                    <a:pt x="99" y="21"/>
                  </a:cubicBezTo>
                  <a:cubicBezTo>
                    <a:pt x="97" y="21"/>
                    <a:pt x="95" y="20"/>
                    <a:pt x="94" y="19"/>
                  </a:cubicBezTo>
                  <a:cubicBezTo>
                    <a:pt x="93" y="17"/>
                    <a:pt x="87" y="17"/>
                    <a:pt x="86" y="17"/>
                  </a:cubicBezTo>
                  <a:cubicBezTo>
                    <a:pt x="84" y="18"/>
                    <a:pt x="83" y="14"/>
                    <a:pt x="81" y="15"/>
                  </a:cubicBezTo>
                  <a:cubicBezTo>
                    <a:pt x="80" y="15"/>
                    <a:pt x="79" y="12"/>
                    <a:pt x="79" y="11"/>
                  </a:cubicBezTo>
                  <a:cubicBezTo>
                    <a:pt x="79" y="9"/>
                    <a:pt x="77" y="12"/>
                    <a:pt x="76" y="13"/>
                  </a:cubicBezTo>
                  <a:cubicBezTo>
                    <a:pt x="74" y="13"/>
                    <a:pt x="73" y="11"/>
                    <a:pt x="73" y="10"/>
                  </a:cubicBezTo>
                  <a:cubicBezTo>
                    <a:pt x="73" y="9"/>
                    <a:pt x="70" y="8"/>
                    <a:pt x="68" y="7"/>
                  </a:cubicBezTo>
                  <a:cubicBezTo>
                    <a:pt x="67" y="6"/>
                    <a:pt x="65" y="3"/>
                    <a:pt x="64" y="4"/>
                  </a:cubicBezTo>
                  <a:cubicBezTo>
                    <a:pt x="63" y="6"/>
                    <a:pt x="61" y="3"/>
                    <a:pt x="61" y="1"/>
                  </a:cubicBezTo>
                  <a:cubicBezTo>
                    <a:pt x="61" y="1"/>
                    <a:pt x="61" y="1"/>
                    <a:pt x="60" y="0"/>
                  </a:cubicBezTo>
                  <a:cubicBezTo>
                    <a:pt x="60" y="0"/>
                    <a:pt x="59" y="0"/>
                    <a:pt x="58" y="0"/>
                  </a:cubicBezTo>
                  <a:cubicBezTo>
                    <a:pt x="56" y="0"/>
                    <a:pt x="53" y="3"/>
                    <a:pt x="54" y="7"/>
                  </a:cubicBezTo>
                  <a:cubicBezTo>
                    <a:pt x="54" y="12"/>
                    <a:pt x="50" y="13"/>
                    <a:pt x="45" y="13"/>
                  </a:cubicBezTo>
                  <a:cubicBezTo>
                    <a:pt x="40" y="13"/>
                    <a:pt x="42" y="17"/>
                    <a:pt x="40" y="19"/>
                  </a:cubicBezTo>
                  <a:cubicBezTo>
                    <a:pt x="38" y="20"/>
                    <a:pt x="31" y="18"/>
                    <a:pt x="30" y="15"/>
                  </a:cubicBezTo>
                  <a:cubicBezTo>
                    <a:pt x="29" y="13"/>
                    <a:pt x="23" y="15"/>
                    <a:pt x="25" y="18"/>
                  </a:cubicBezTo>
                  <a:cubicBezTo>
                    <a:pt x="28" y="21"/>
                    <a:pt x="28" y="26"/>
                    <a:pt x="26" y="27"/>
                  </a:cubicBezTo>
                  <a:cubicBezTo>
                    <a:pt x="25" y="28"/>
                    <a:pt x="21" y="25"/>
                    <a:pt x="19" y="27"/>
                  </a:cubicBezTo>
                  <a:cubicBezTo>
                    <a:pt x="17" y="28"/>
                    <a:pt x="17" y="25"/>
                    <a:pt x="14" y="24"/>
                  </a:cubicBezTo>
                  <a:cubicBezTo>
                    <a:pt x="12" y="23"/>
                    <a:pt x="11" y="25"/>
                    <a:pt x="7" y="25"/>
                  </a:cubicBezTo>
                  <a:cubicBezTo>
                    <a:pt x="2" y="25"/>
                    <a:pt x="0" y="27"/>
                    <a:pt x="2" y="29"/>
                  </a:cubicBezTo>
                  <a:cubicBezTo>
                    <a:pt x="3" y="31"/>
                    <a:pt x="1" y="32"/>
                    <a:pt x="3" y="34"/>
                  </a:cubicBezTo>
                  <a:cubicBezTo>
                    <a:pt x="4" y="35"/>
                    <a:pt x="9" y="35"/>
                    <a:pt x="13" y="37"/>
                  </a:cubicBezTo>
                  <a:cubicBezTo>
                    <a:pt x="17" y="39"/>
                    <a:pt x="18" y="38"/>
                    <a:pt x="20" y="39"/>
                  </a:cubicBezTo>
                  <a:cubicBezTo>
                    <a:pt x="22" y="41"/>
                    <a:pt x="23" y="40"/>
                    <a:pt x="23" y="43"/>
                  </a:cubicBezTo>
                  <a:cubicBezTo>
                    <a:pt x="23" y="46"/>
                    <a:pt x="25" y="49"/>
                    <a:pt x="29" y="50"/>
                  </a:cubicBezTo>
                  <a:cubicBezTo>
                    <a:pt x="33" y="51"/>
                    <a:pt x="30" y="53"/>
                    <a:pt x="31" y="56"/>
                  </a:cubicBezTo>
                  <a:cubicBezTo>
                    <a:pt x="33" y="58"/>
                    <a:pt x="30" y="62"/>
                    <a:pt x="30" y="66"/>
                  </a:cubicBezTo>
                  <a:cubicBezTo>
                    <a:pt x="31" y="69"/>
                    <a:pt x="28" y="79"/>
                    <a:pt x="26" y="80"/>
                  </a:cubicBezTo>
                  <a:cubicBezTo>
                    <a:pt x="26" y="80"/>
                    <a:pt x="26" y="80"/>
                    <a:pt x="26" y="80"/>
                  </a:cubicBezTo>
                  <a:cubicBezTo>
                    <a:pt x="28" y="81"/>
                    <a:pt x="30" y="82"/>
                    <a:pt x="30" y="82"/>
                  </a:cubicBezTo>
                  <a:cubicBezTo>
                    <a:pt x="32" y="84"/>
                    <a:pt x="36" y="85"/>
                    <a:pt x="38" y="86"/>
                  </a:cubicBezTo>
                  <a:cubicBezTo>
                    <a:pt x="41" y="88"/>
                    <a:pt x="45" y="87"/>
                    <a:pt x="45" y="86"/>
                  </a:cubicBezTo>
                  <a:cubicBezTo>
                    <a:pt x="45" y="84"/>
                    <a:pt x="47" y="85"/>
                    <a:pt x="48" y="86"/>
                  </a:cubicBezTo>
                  <a:cubicBezTo>
                    <a:pt x="50" y="88"/>
                    <a:pt x="55" y="88"/>
                    <a:pt x="58" y="89"/>
                  </a:cubicBezTo>
                  <a:cubicBezTo>
                    <a:pt x="60" y="89"/>
                    <a:pt x="63" y="89"/>
                    <a:pt x="66" y="89"/>
                  </a:cubicBezTo>
                  <a:cubicBezTo>
                    <a:pt x="66" y="88"/>
                    <a:pt x="66" y="88"/>
                    <a:pt x="66" y="87"/>
                  </a:cubicBezTo>
                  <a:cubicBezTo>
                    <a:pt x="64" y="82"/>
                    <a:pt x="68" y="80"/>
                    <a:pt x="72" y="79"/>
                  </a:cubicBezTo>
                  <a:cubicBezTo>
                    <a:pt x="76" y="78"/>
                    <a:pt x="85" y="81"/>
                    <a:pt x="87" y="82"/>
                  </a:cubicBezTo>
                  <a:cubicBezTo>
                    <a:pt x="89" y="84"/>
                    <a:pt x="92" y="83"/>
                    <a:pt x="96" y="79"/>
                  </a:cubicBezTo>
                  <a:cubicBezTo>
                    <a:pt x="98" y="77"/>
                    <a:pt x="100" y="76"/>
                    <a:pt x="101" y="76"/>
                  </a:cubicBezTo>
                  <a:cubicBezTo>
                    <a:pt x="102" y="75"/>
                    <a:pt x="102" y="74"/>
                    <a:pt x="102" y="73"/>
                  </a:cubicBezTo>
                  <a:cubicBezTo>
                    <a:pt x="103" y="72"/>
                    <a:pt x="100" y="72"/>
                    <a:pt x="99" y="72"/>
                  </a:cubicBezTo>
                  <a:cubicBezTo>
                    <a:pt x="97" y="72"/>
                    <a:pt x="96" y="70"/>
                    <a:pt x="97" y="68"/>
                  </a:cubicBezTo>
                  <a:cubicBezTo>
                    <a:pt x="98" y="66"/>
                    <a:pt x="96" y="66"/>
                    <a:pt x="94" y="64"/>
                  </a:cubicBezTo>
                  <a:cubicBezTo>
                    <a:pt x="93" y="62"/>
                    <a:pt x="95" y="62"/>
                    <a:pt x="96" y="62"/>
                  </a:cubicBezTo>
                  <a:cubicBezTo>
                    <a:pt x="97" y="61"/>
                    <a:pt x="99" y="59"/>
                    <a:pt x="98" y="59"/>
                  </a:cubicBezTo>
                  <a:cubicBezTo>
                    <a:pt x="97" y="58"/>
                    <a:pt x="96" y="57"/>
                    <a:pt x="97" y="55"/>
                  </a:cubicBezTo>
                  <a:cubicBezTo>
                    <a:pt x="98" y="53"/>
                    <a:pt x="95" y="52"/>
                    <a:pt x="95" y="51"/>
                  </a:cubicBezTo>
                  <a:cubicBezTo>
                    <a:pt x="95" y="49"/>
                    <a:pt x="93" y="48"/>
                    <a:pt x="92" y="50"/>
                  </a:cubicBezTo>
                  <a:cubicBezTo>
                    <a:pt x="90" y="52"/>
                    <a:pt x="90" y="51"/>
                    <a:pt x="91" y="48"/>
                  </a:cubicBezTo>
                  <a:cubicBezTo>
                    <a:pt x="92" y="45"/>
                    <a:pt x="96" y="43"/>
                    <a:pt x="96" y="41"/>
                  </a:cubicBezTo>
                  <a:cubicBezTo>
                    <a:pt x="96" y="40"/>
                    <a:pt x="98" y="38"/>
                    <a:pt x="100" y="38"/>
                  </a:cubicBezTo>
                  <a:cubicBezTo>
                    <a:pt x="102" y="38"/>
                    <a:pt x="101" y="34"/>
                    <a:pt x="102" y="32"/>
                  </a:cubicBezTo>
                  <a:cubicBezTo>
                    <a:pt x="102" y="30"/>
                    <a:pt x="103" y="27"/>
                    <a:pt x="105" y="25"/>
                  </a:cubicBezTo>
                  <a:cubicBezTo>
                    <a:pt x="107" y="23"/>
                    <a:pt x="104" y="22"/>
                    <a:pt x="103" y="23"/>
                  </a:cubicBezTo>
                  <a:close/>
                  <a:moveTo>
                    <a:pt x="116" y="83"/>
                  </a:moveTo>
                  <a:cubicBezTo>
                    <a:pt x="115" y="83"/>
                    <a:pt x="114" y="85"/>
                    <a:pt x="111" y="87"/>
                  </a:cubicBezTo>
                  <a:cubicBezTo>
                    <a:pt x="108" y="89"/>
                    <a:pt x="111" y="99"/>
                    <a:pt x="114" y="98"/>
                  </a:cubicBezTo>
                  <a:cubicBezTo>
                    <a:pt x="118" y="98"/>
                    <a:pt x="117" y="83"/>
                    <a:pt x="116" y="8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9" name="Freeform 98"/>
            <p:cNvSpPr>
              <a:spLocks/>
            </p:cNvSpPr>
            <p:nvPr/>
          </p:nvSpPr>
          <p:spPr bwMode="auto">
            <a:xfrm>
              <a:off x="6155775" y="5647871"/>
              <a:ext cx="65088" cy="33338"/>
            </a:xfrm>
            <a:custGeom>
              <a:avLst/>
              <a:gdLst>
                <a:gd name="T0" fmla="*/ 19 w 19"/>
                <a:gd name="T1" fmla="*/ 4 h 10"/>
                <a:gd name="T2" fmla="*/ 10 w 19"/>
                <a:gd name="T3" fmla="*/ 2 h 10"/>
                <a:gd name="T4" fmla="*/ 6 w 19"/>
                <a:gd name="T5" fmla="*/ 0 h 10"/>
                <a:gd name="T6" fmla="*/ 6 w 19"/>
                <a:gd name="T7" fmla="*/ 0 h 10"/>
                <a:gd name="T8" fmla="*/ 0 w 19"/>
                <a:gd name="T9" fmla="*/ 5 h 10"/>
                <a:gd name="T10" fmla="*/ 16 w 19"/>
                <a:gd name="T11" fmla="*/ 10 h 10"/>
                <a:gd name="T12" fmla="*/ 19 w 19"/>
                <a:gd name="T13" fmla="*/ 9 h 10"/>
                <a:gd name="T14" fmla="*/ 19 w 19"/>
                <a:gd name="T15" fmla="*/ 4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0">
                  <a:moveTo>
                    <a:pt x="19" y="4"/>
                  </a:moveTo>
                  <a:cubicBezTo>
                    <a:pt x="17" y="2"/>
                    <a:pt x="14" y="4"/>
                    <a:pt x="10" y="2"/>
                  </a:cubicBezTo>
                  <a:cubicBezTo>
                    <a:pt x="9" y="1"/>
                    <a:pt x="8" y="0"/>
                    <a:pt x="6" y="0"/>
                  </a:cubicBezTo>
                  <a:cubicBezTo>
                    <a:pt x="6" y="0"/>
                    <a:pt x="6" y="0"/>
                    <a:pt x="6" y="0"/>
                  </a:cubicBezTo>
                  <a:cubicBezTo>
                    <a:pt x="5" y="0"/>
                    <a:pt x="3" y="2"/>
                    <a:pt x="0" y="5"/>
                  </a:cubicBezTo>
                  <a:cubicBezTo>
                    <a:pt x="3" y="7"/>
                    <a:pt x="13" y="10"/>
                    <a:pt x="16" y="10"/>
                  </a:cubicBezTo>
                  <a:cubicBezTo>
                    <a:pt x="17" y="10"/>
                    <a:pt x="18" y="9"/>
                    <a:pt x="19" y="9"/>
                  </a:cubicBezTo>
                  <a:cubicBezTo>
                    <a:pt x="19" y="6"/>
                    <a:pt x="19" y="4"/>
                    <a:pt x="19" y="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0" name="Freeform 99"/>
            <p:cNvSpPr>
              <a:spLocks/>
            </p:cNvSpPr>
            <p:nvPr/>
          </p:nvSpPr>
          <p:spPr bwMode="auto">
            <a:xfrm>
              <a:off x="6176413" y="5595484"/>
              <a:ext cx="173038" cy="93663"/>
            </a:xfrm>
            <a:custGeom>
              <a:avLst/>
              <a:gdLst>
                <a:gd name="T0" fmla="*/ 21 w 50"/>
                <a:gd name="T1" fmla="*/ 24 h 27"/>
                <a:gd name="T2" fmla="*/ 24 w 50"/>
                <a:gd name="T3" fmla="*/ 19 h 27"/>
                <a:gd name="T4" fmla="*/ 32 w 50"/>
                <a:gd name="T5" fmla="*/ 15 h 27"/>
                <a:gd name="T6" fmla="*/ 40 w 50"/>
                <a:gd name="T7" fmla="*/ 14 h 27"/>
                <a:gd name="T8" fmla="*/ 50 w 50"/>
                <a:gd name="T9" fmla="*/ 10 h 27"/>
                <a:gd name="T10" fmla="*/ 41 w 50"/>
                <a:gd name="T11" fmla="*/ 3 h 27"/>
                <a:gd name="T12" fmla="*/ 23 w 50"/>
                <a:gd name="T13" fmla="*/ 3 h 27"/>
                <a:gd name="T14" fmla="*/ 8 w 50"/>
                <a:gd name="T15" fmla="*/ 4 h 27"/>
                <a:gd name="T16" fmla="*/ 8 w 50"/>
                <a:gd name="T17" fmla="*/ 4 h 27"/>
                <a:gd name="T18" fmla="*/ 4 w 50"/>
                <a:gd name="T19" fmla="*/ 9 h 27"/>
                <a:gd name="T20" fmla="*/ 0 w 50"/>
                <a:gd name="T21" fmla="*/ 15 h 27"/>
                <a:gd name="T22" fmla="*/ 4 w 50"/>
                <a:gd name="T23" fmla="*/ 17 h 27"/>
                <a:gd name="T24" fmla="*/ 13 w 50"/>
                <a:gd name="T25" fmla="*/ 19 h 27"/>
                <a:gd name="T26" fmla="*/ 13 w 50"/>
                <a:gd name="T27" fmla="*/ 24 h 27"/>
                <a:gd name="T28" fmla="*/ 15 w 50"/>
                <a:gd name="T29" fmla="*/ 24 h 27"/>
                <a:gd name="T30" fmla="*/ 16 w 50"/>
                <a:gd name="T31" fmla="*/ 27 h 27"/>
                <a:gd name="T32" fmla="*/ 19 w 50"/>
                <a:gd name="T33" fmla="*/ 26 h 27"/>
                <a:gd name="T34" fmla="*/ 21 w 50"/>
                <a:gd name="T35"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27">
                  <a:moveTo>
                    <a:pt x="21" y="24"/>
                  </a:moveTo>
                  <a:cubicBezTo>
                    <a:pt x="21" y="23"/>
                    <a:pt x="19" y="19"/>
                    <a:pt x="24" y="19"/>
                  </a:cubicBezTo>
                  <a:cubicBezTo>
                    <a:pt x="28" y="19"/>
                    <a:pt x="32" y="18"/>
                    <a:pt x="32" y="15"/>
                  </a:cubicBezTo>
                  <a:cubicBezTo>
                    <a:pt x="33" y="12"/>
                    <a:pt x="39" y="14"/>
                    <a:pt x="40" y="14"/>
                  </a:cubicBezTo>
                  <a:cubicBezTo>
                    <a:pt x="41" y="13"/>
                    <a:pt x="46" y="10"/>
                    <a:pt x="50" y="10"/>
                  </a:cubicBezTo>
                  <a:cubicBezTo>
                    <a:pt x="50" y="6"/>
                    <a:pt x="44" y="7"/>
                    <a:pt x="41" y="3"/>
                  </a:cubicBezTo>
                  <a:cubicBezTo>
                    <a:pt x="37" y="0"/>
                    <a:pt x="28" y="1"/>
                    <a:pt x="23" y="3"/>
                  </a:cubicBezTo>
                  <a:cubicBezTo>
                    <a:pt x="19" y="5"/>
                    <a:pt x="13" y="1"/>
                    <a:pt x="8" y="4"/>
                  </a:cubicBezTo>
                  <a:cubicBezTo>
                    <a:pt x="8" y="4"/>
                    <a:pt x="8" y="4"/>
                    <a:pt x="8" y="4"/>
                  </a:cubicBezTo>
                  <a:cubicBezTo>
                    <a:pt x="7" y="5"/>
                    <a:pt x="6" y="7"/>
                    <a:pt x="4" y="9"/>
                  </a:cubicBezTo>
                  <a:cubicBezTo>
                    <a:pt x="1" y="11"/>
                    <a:pt x="2" y="14"/>
                    <a:pt x="0" y="15"/>
                  </a:cubicBezTo>
                  <a:cubicBezTo>
                    <a:pt x="2" y="15"/>
                    <a:pt x="3" y="16"/>
                    <a:pt x="4" y="17"/>
                  </a:cubicBezTo>
                  <a:cubicBezTo>
                    <a:pt x="8" y="19"/>
                    <a:pt x="11" y="17"/>
                    <a:pt x="13" y="19"/>
                  </a:cubicBezTo>
                  <a:cubicBezTo>
                    <a:pt x="13" y="19"/>
                    <a:pt x="13" y="21"/>
                    <a:pt x="13" y="24"/>
                  </a:cubicBezTo>
                  <a:cubicBezTo>
                    <a:pt x="13" y="23"/>
                    <a:pt x="14" y="23"/>
                    <a:pt x="15" y="24"/>
                  </a:cubicBezTo>
                  <a:cubicBezTo>
                    <a:pt x="16" y="25"/>
                    <a:pt x="16" y="26"/>
                    <a:pt x="16" y="27"/>
                  </a:cubicBezTo>
                  <a:cubicBezTo>
                    <a:pt x="19" y="26"/>
                    <a:pt x="19" y="26"/>
                    <a:pt x="19" y="26"/>
                  </a:cubicBezTo>
                  <a:cubicBezTo>
                    <a:pt x="19" y="26"/>
                    <a:pt x="21" y="25"/>
                    <a:pt x="21" y="2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1" name="Freeform 100"/>
            <p:cNvSpPr>
              <a:spLocks/>
            </p:cNvSpPr>
            <p:nvPr/>
          </p:nvSpPr>
          <p:spPr bwMode="auto">
            <a:xfrm>
              <a:off x="5401713" y="5101771"/>
              <a:ext cx="850900" cy="528638"/>
            </a:xfrm>
            <a:custGeom>
              <a:avLst/>
              <a:gdLst>
                <a:gd name="T0" fmla="*/ 214 w 245"/>
                <a:gd name="T1" fmla="*/ 142 h 152"/>
                <a:gd name="T2" fmla="*/ 211 w 245"/>
                <a:gd name="T3" fmla="*/ 128 h 152"/>
                <a:gd name="T4" fmla="*/ 231 w 245"/>
                <a:gd name="T5" fmla="*/ 123 h 152"/>
                <a:gd name="T6" fmla="*/ 238 w 245"/>
                <a:gd name="T7" fmla="*/ 115 h 152"/>
                <a:gd name="T8" fmla="*/ 244 w 245"/>
                <a:gd name="T9" fmla="*/ 99 h 152"/>
                <a:gd name="T10" fmla="*/ 224 w 245"/>
                <a:gd name="T11" fmla="*/ 98 h 152"/>
                <a:gd name="T12" fmla="*/ 212 w 245"/>
                <a:gd name="T13" fmla="*/ 114 h 152"/>
                <a:gd name="T14" fmla="*/ 200 w 245"/>
                <a:gd name="T15" fmla="*/ 121 h 152"/>
                <a:gd name="T16" fmla="*/ 172 w 245"/>
                <a:gd name="T17" fmla="*/ 121 h 152"/>
                <a:gd name="T18" fmla="*/ 159 w 245"/>
                <a:gd name="T19" fmla="*/ 102 h 152"/>
                <a:gd name="T20" fmla="*/ 159 w 245"/>
                <a:gd name="T21" fmla="*/ 64 h 152"/>
                <a:gd name="T22" fmla="*/ 156 w 245"/>
                <a:gd name="T23" fmla="*/ 59 h 152"/>
                <a:gd name="T24" fmla="*/ 143 w 245"/>
                <a:gd name="T25" fmla="*/ 50 h 152"/>
                <a:gd name="T26" fmla="*/ 133 w 245"/>
                <a:gd name="T27" fmla="*/ 33 h 152"/>
                <a:gd name="T28" fmla="*/ 112 w 245"/>
                <a:gd name="T29" fmla="*/ 33 h 152"/>
                <a:gd name="T30" fmla="*/ 100 w 245"/>
                <a:gd name="T31" fmla="*/ 23 h 152"/>
                <a:gd name="T32" fmla="*/ 86 w 245"/>
                <a:gd name="T33" fmla="*/ 8 h 152"/>
                <a:gd name="T34" fmla="*/ 71 w 245"/>
                <a:gd name="T35" fmla="*/ 12 h 152"/>
                <a:gd name="T36" fmla="*/ 27 w 245"/>
                <a:gd name="T37" fmla="*/ 5 h 152"/>
                <a:gd name="T38" fmla="*/ 0 w 245"/>
                <a:gd name="T39" fmla="*/ 2 h 152"/>
                <a:gd name="T40" fmla="*/ 11 w 245"/>
                <a:gd name="T41" fmla="*/ 25 h 152"/>
                <a:gd name="T42" fmla="*/ 25 w 245"/>
                <a:gd name="T43" fmla="*/ 43 h 152"/>
                <a:gd name="T44" fmla="*/ 28 w 245"/>
                <a:gd name="T45" fmla="*/ 51 h 152"/>
                <a:gd name="T46" fmla="*/ 39 w 245"/>
                <a:gd name="T47" fmla="*/ 67 h 152"/>
                <a:gd name="T48" fmla="*/ 57 w 245"/>
                <a:gd name="T49" fmla="*/ 85 h 152"/>
                <a:gd name="T50" fmla="*/ 59 w 245"/>
                <a:gd name="T51" fmla="*/ 76 h 152"/>
                <a:gd name="T52" fmla="*/ 50 w 245"/>
                <a:gd name="T53" fmla="*/ 66 h 152"/>
                <a:gd name="T54" fmla="*/ 36 w 245"/>
                <a:gd name="T55" fmla="*/ 43 h 152"/>
                <a:gd name="T56" fmla="*/ 31 w 245"/>
                <a:gd name="T57" fmla="*/ 30 h 152"/>
                <a:gd name="T58" fmla="*/ 20 w 245"/>
                <a:gd name="T59" fmla="*/ 21 h 152"/>
                <a:gd name="T60" fmla="*/ 20 w 245"/>
                <a:gd name="T61" fmla="*/ 8 h 152"/>
                <a:gd name="T62" fmla="*/ 27 w 245"/>
                <a:gd name="T63" fmla="*/ 11 h 152"/>
                <a:gd name="T64" fmla="*/ 34 w 245"/>
                <a:gd name="T65" fmla="*/ 22 h 152"/>
                <a:gd name="T66" fmla="*/ 39 w 245"/>
                <a:gd name="T67" fmla="*/ 34 h 152"/>
                <a:gd name="T68" fmla="*/ 52 w 245"/>
                <a:gd name="T69" fmla="*/ 43 h 152"/>
                <a:gd name="T70" fmla="*/ 61 w 245"/>
                <a:gd name="T71" fmla="*/ 53 h 152"/>
                <a:gd name="T72" fmla="*/ 68 w 245"/>
                <a:gd name="T73" fmla="*/ 64 h 152"/>
                <a:gd name="T74" fmla="*/ 91 w 245"/>
                <a:gd name="T75" fmla="*/ 89 h 152"/>
                <a:gd name="T76" fmla="*/ 95 w 245"/>
                <a:gd name="T77" fmla="*/ 104 h 152"/>
                <a:gd name="T78" fmla="*/ 99 w 245"/>
                <a:gd name="T79" fmla="*/ 116 h 152"/>
                <a:gd name="T80" fmla="*/ 123 w 245"/>
                <a:gd name="T81" fmla="*/ 128 h 152"/>
                <a:gd name="T82" fmla="*/ 157 w 245"/>
                <a:gd name="T83" fmla="*/ 144 h 152"/>
                <a:gd name="T84" fmla="*/ 188 w 245"/>
                <a:gd name="T85" fmla="*/ 145 h 152"/>
                <a:gd name="T86" fmla="*/ 204 w 245"/>
                <a:gd name="T87" fmla="*/ 1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5" h="152">
                  <a:moveTo>
                    <a:pt x="204" y="143"/>
                  </a:moveTo>
                  <a:cubicBezTo>
                    <a:pt x="204" y="143"/>
                    <a:pt x="213" y="144"/>
                    <a:pt x="214" y="142"/>
                  </a:cubicBezTo>
                  <a:cubicBezTo>
                    <a:pt x="215" y="140"/>
                    <a:pt x="208" y="135"/>
                    <a:pt x="208" y="134"/>
                  </a:cubicBezTo>
                  <a:cubicBezTo>
                    <a:pt x="209" y="134"/>
                    <a:pt x="210" y="128"/>
                    <a:pt x="211" y="128"/>
                  </a:cubicBezTo>
                  <a:cubicBezTo>
                    <a:pt x="212" y="128"/>
                    <a:pt x="225" y="129"/>
                    <a:pt x="226" y="128"/>
                  </a:cubicBezTo>
                  <a:cubicBezTo>
                    <a:pt x="226" y="128"/>
                    <a:pt x="229" y="124"/>
                    <a:pt x="231" y="123"/>
                  </a:cubicBezTo>
                  <a:cubicBezTo>
                    <a:pt x="232" y="123"/>
                    <a:pt x="233" y="124"/>
                    <a:pt x="235" y="126"/>
                  </a:cubicBezTo>
                  <a:cubicBezTo>
                    <a:pt x="237" y="124"/>
                    <a:pt x="238" y="119"/>
                    <a:pt x="238" y="115"/>
                  </a:cubicBezTo>
                  <a:cubicBezTo>
                    <a:pt x="239" y="110"/>
                    <a:pt x="237" y="108"/>
                    <a:pt x="240" y="106"/>
                  </a:cubicBezTo>
                  <a:cubicBezTo>
                    <a:pt x="242" y="103"/>
                    <a:pt x="245" y="103"/>
                    <a:pt x="244" y="99"/>
                  </a:cubicBezTo>
                  <a:cubicBezTo>
                    <a:pt x="243" y="95"/>
                    <a:pt x="240" y="99"/>
                    <a:pt x="237" y="97"/>
                  </a:cubicBezTo>
                  <a:cubicBezTo>
                    <a:pt x="234" y="96"/>
                    <a:pt x="232" y="97"/>
                    <a:pt x="224" y="98"/>
                  </a:cubicBezTo>
                  <a:cubicBezTo>
                    <a:pt x="217" y="99"/>
                    <a:pt x="214" y="102"/>
                    <a:pt x="214" y="107"/>
                  </a:cubicBezTo>
                  <a:cubicBezTo>
                    <a:pt x="214" y="112"/>
                    <a:pt x="212" y="110"/>
                    <a:pt x="212" y="114"/>
                  </a:cubicBezTo>
                  <a:cubicBezTo>
                    <a:pt x="212" y="119"/>
                    <a:pt x="206" y="119"/>
                    <a:pt x="206" y="122"/>
                  </a:cubicBezTo>
                  <a:cubicBezTo>
                    <a:pt x="207" y="124"/>
                    <a:pt x="202" y="122"/>
                    <a:pt x="200" y="121"/>
                  </a:cubicBezTo>
                  <a:cubicBezTo>
                    <a:pt x="199" y="120"/>
                    <a:pt x="184" y="125"/>
                    <a:pt x="181" y="125"/>
                  </a:cubicBezTo>
                  <a:cubicBezTo>
                    <a:pt x="179" y="125"/>
                    <a:pt x="175" y="121"/>
                    <a:pt x="172" y="121"/>
                  </a:cubicBezTo>
                  <a:cubicBezTo>
                    <a:pt x="169" y="121"/>
                    <a:pt x="168" y="116"/>
                    <a:pt x="168" y="112"/>
                  </a:cubicBezTo>
                  <a:cubicBezTo>
                    <a:pt x="167" y="109"/>
                    <a:pt x="162" y="105"/>
                    <a:pt x="159" y="102"/>
                  </a:cubicBezTo>
                  <a:cubicBezTo>
                    <a:pt x="157" y="99"/>
                    <a:pt x="156" y="91"/>
                    <a:pt x="156" y="86"/>
                  </a:cubicBezTo>
                  <a:cubicBezTo>
                    <a:pt x="156" y="81"/>
                    <a:pt x="155" y="73"/>
                    <a:pt x="159" y="64"/>
                  </a:cubicBezTo>
                  <a:cubicBezTo>
                    <a:pt x="159" y="63"/>
                    <a:pt x="159" y="61"/>
                    <a:pt x="159" y="60"/>
                  </a:cubicBezTo>
                  <a:cubicBezTo>
                    <a:pt x="158" y="60"/>
                    <a:pt x="157" y="59"/>
                    <a:pt x="156" y="59"/>
                  </a:cubicBezTo>
                  <a:cubicBezTo>
                    <a:pt x="153" y="59"/>
                    <a:pt x="146" y="55"/>
                    <a:pt x="145" y="55"/>
                  </a:cubicBezTo>
                  <a:cubicBezTo>
                    <a:pt x="144" y="55"/>
                    <a:pt x="144" y="52"/>
                    <a:pt x="143" y="50"/>
                  </a:cubicBezTo>
                  <a:cubicBezTo>
                    <a:pt x="141" y="49"/>
                    <a:pt x="142" y="45"/>
                    <a:pt x="141" y="44"/>
                  </a:cubicBezTo>
                  <a:cubicBezTo>
                    <a:pt x="139" y="43"/>
                    <a:pt x="135" y="39"/>
                    <a:pt x="133" y="33"/>
                  </a:cubicBezTo>
                  <a:cubicBezTo>
                    <a:pt x="132" y="28"/>
                    <a:pt x="122" y="25"/>
                    <a:pt x="119" y="25"/>
                  </a:cubicBezTo>
                  <a:cubicBezTo>
                    <a:pt x="115" y="25"/>
                    <a:pt x="113" y="32"/>
                    <a:pt x="112" y="33"/>
                  </a:cubicBezTo>
                  <a:cubicBezTo>
                    <a:pt x="112" y="33"/>
                    <a:pt x="105" y="29"/>
                    <a:pt x="103" y="28"/>
                  </a:cubicBezTo>
                  <a:cubicBezTo>
                    <a:pt x="101" y="27"/>
                    <a:pt x="100" y="25"/>
                    <a:pt x="100" y="23"/>
                  </a:cubicBezTo>
                  <a:cubicBezTo>
                    <a:pt x="100" y="20"/>
                    <a:pt x="96" y="17"/>
                    <a:pt x="95" y="16"/>
                  </a:cubicBezTo>
                  <a:cubicBezTo>
                    <a:pt x="94" y="16"/>
                    <a:pt x="86" y="8"/>
                    <a:pt x="86" y="8"/>
                  </a:cubicBezTo>
                  <a:cubicBezTo>
                    <a:pt x="73" y="8"/>
                    <a:pt x="73" y="8"/>
                    <a:pt x="73" y="8"/>
                  </a:cubicBezTo>
                  <a:cubicBezTo>
                    <a:pt x="71" y="12"/>
                    <a:pt x="71" y="12"/>
                    <a:pt x="71" y="12"/>
                  </a:cubicBezTo>
                  <a:cubicBezTo>
                    <a:pt x="48" y="12"/>
                    <a:pt x="48" y="12"/>
                    <a:pt x="48" y="12"/>
                  </a:cubicBezTo>
                  <a:cubicBezTo>
                    <a:pt x="48" y="12"/>
                    <a:pt x="30" y="5"/>
                    <a:pt x="27" y="5"/>
                  </a:cubicBezTo>
                  <a:cubicBezTo>
                    <a:pt x="24" y="4"/>
                    <a:pt x="18" y="0"/>
                    <a:pt x="18" y="0"/>
                  </a:cubicBezTo>
                  <a:cubicBezTo>
                    <a:pt x="0" y="2"/>
                    <a:pt x="0" y="2"/>
                    <a:pt x="0" y="2"/>
                  </a:cubicBezTo>
                  <a:cubicBezTo>
                    <a:pt x="1" y="4"/>
                    <a:pt x="2" y="6"/>
                    <a:pt x="4" y="9"/>
                  </a:cubicBezTo>
                  <a:cubicBezTo>
                    <a:pt x="8" y="14"/>
                    <a:pt x="10" y="22"/>
                    <a:pt x="11" y="25"/>
                  </a:cubicBezTo>
                  <a:cubicBezTo>
                    <a:pt x="11" y="27"/>
                    <a:pt x="16" y="30"/>
                    <a:pt x="21" y="33"/>
                  </a:cubicBezTo>
                  <a:cubicBezTo>
                    <a:pt x="25" y="35"/>
                    <a:pt x="25" y="42"/>
                    <a:pt x="25" y="43"/>
                  </a:cubicBezTo>
                  <a:cubicBezTo>
                    <a:pt x="24" y="45"/>
                    <a:pt x="19" y="42"/>
                    <a:pt x="18" y="44"/>
                  </a:cubicBezTo>
                  <a:cubicBezTo>
                    <a:pt x="18" y="45"/>
                    <a:pt x="25" y="52"/>
                    <a:pt x="28" y="51"/>
                  </a:cubicBezTo>
                  <a:cubicBezTo>
                    <a:pt x="31" y="51"/>
                    <a:pt x="32" y="53"/>
                    <a:pt x="37" y="57"/>
                  </a:cubicBezTo>
                  <a:cubicBezTo>
                    <a:pt x="41" y="61"/>
                    <a:pt x="41" y="65"/>
                    <a:pt x="39" y="67"/>
                  </a:cubicBezTo>
                  <a:cubicBezTo>
                    <a:pt x="37" y="68"/>
                    <a:pt x="43" y="71"/>
                    <a:pt x="49" y="75"/>
                  </a:cubicBezTo>
                  <a:cubicBezTo>
                    <a:pt x="54" y="79"/>
                    <a:pt x="57" y="83"/>
                    <a:pt x="57" y="85"/>
                  </a:cubicBezTo>
                  <a:cubicBezTo>
                    <a:pt x="58" y="87"/>
                    <a:pt x="60" y="85"/>
                    <a:pt x="61" y="83"/>
                  </a:cubicBezTo>
                  <a:cubicBezTo>
                    <a:pt x="62" y="80"/>
                    <a:pt x="59" y="79"/>
                    <a:pt x="59" y="76"/>
                  </a:cubicBezTo>
                  <a:cubicBezTo>
                    <a:pt x="59" y="73"/>
                    <a:pt x="55" y="74"/>
                    <a:pt x="52" y="73"/>
                  </a:cubicBezTo>
                  <a:cubicBezTo>
                    <a:pt x="50" y="73"/>
                    <a:pt x="53" y="68"/>
                    <a:pt x="50" y="66"/>
                  </a:cubicBezTo>
                  <a:cubicBezTo>
                    <a:pt x="48" y="64"/>
                    <a:pt x="46" y="59"/>
                    <a:pt x="45" y="55"/>
                  </a:cubicBezTo>
                  <a:cubicBezTo>
                    <a:pt x="44" y="51"/>
                    <a:pt x="39" y="47"/>
                    <a:pt x="36" y="43"/>
                  </a:cubicBezTo>
                  <a:cubicBezTo>
                    <a:pt x="34" y="38"/>
                    <a:pt x="32" y="35"/>
                    <a:pt x="30" y="34"/>
                  </a:cubicBezTo>
                  <a:cubicBezTo>
                    <a:pt x="28" y="33"/>
                    <a:pt x="32" y="31"/>
                    <a:pt x="31" y="30"/>
                  </a:cubicBezTo>
                  <a:cubicBezTo>
                    <a:pt x="29" y="28"/>
                    <a:pt x="27" y="28"/>
                    <a:pt x="25" y="27"/>
                  </a:cubicBezTo>
                  <a:cubicBezTo>
                    <a:pt x="22" y="26"/>
                    <a:pt x="20" y="24"/>
                    <a:pt x="20" y="21"/>
                  </a:cubicBezTo>
                  <a:cubicBezTo>
                    <a:pt x="20" y="18"/>
                    <a:pt x="18" y="11"/>
                    <a:pt x="17" y="9"/>
                  </a:cubicBezTo>
                  <a:cubicBezTo>
                    <a:pt x="17" y="7"/>
                    <a:pt x="19" y="7"/>
                    <a:pt x="20" y="8"/>
                  </a:cubicBezTo>
                  <a:cubicBezTo>
                    <a:pt x="21" y="9"/>
                    <a:pt x="22" y="10"/>
                    <a:pt x="23" y="9"/>
                  </a:cubicBezTo>
                  <a:cubicBezTo>
                    <a:pt x="24" y="9"/>
                    <a:pt x="27" y="9"/>
                    <a:pt x="27" y="11"/>
                  </a:cubicBezTo>
                  <a:cubicBezTo>
                    <a:pt x="28" y="13"/>
                    <a:pt x="31" y="11"/>
                    <a:pt x="33" y="12"/>
                  </a:cubicBezTo>
                  <a:cubicBezTo>
                    <a:pt x="34" y="13"/>
                    <a:pt x="30" y="14"/>
                    <a:pt x="34" y="22"/>
                  </a:cubicBezTo>
                  <a:cubicBezTo>
                    <a:pt x="39" y="31"/>
                    <a:pt x="36" y="26"/>
                    <a:pt x="36" y="32"/>
                  </a:cubicBezTo>
                  <a:cubicBezTo>
                    <a:pt x="36" y="37"/>
                    <a:pt x="39" y="35"/>
                    <a:pt x="39" y="34"/>
                  </a:cubicBezTo>
                  <a:cubicBezTo>
                    <a:pt x="40" y="33"/>
                    <a:pt x="43" y="35"/>
                    <a:pt x="45" y="38"/>
                  </a:cubicBezTo>
                  <a:cubicBezTo>
                    <a:pt x="47" y="41"/>
                    <a:pt x="52" y="41"/>
                    <a:pt x="52" y="43"/>
                  </a:cubicBezTo>
                  <a:cubicBezTo>
                    <a:pt x="52" y="45"/>
                    <a:pt x="53" y="48"/>
                    <a:pt x="56" y="48"/>
                  </a:cubicBezTo>
                  <a:cubicBezTo>
                    <a:pt x="59" y="49"/>
                    <a:pt x="59" y="52"/>
                    <a:pt x="61" y="53"/>
                  </a:cubicBezTo>
                  <a:cubicBezTo>
                    <a:pt x="63" y="53"/>
                    <a:pt x="64" y="55"/>
                    <a:pt x="63" y="57"/>
                  </a:cubicBezTo>
                  <a:cubicBezTo>
                    <a:pt x="62" y="60"/>
                    <a:pt x="63" y="62"/>
                    <a:pt x="68" y="64"/>
                  </a:cubicBezTo>
                  <a:cubicBezTo>
                    <a:pt x="73" y="66"/>
                    <a:pt x="70" y="66"/>
                    <a:pt x="74" y="70"/>
                  </a:cubicBezTo>
                  <a:cubicBezTo>
                    <a:pt x="78" y="73"/>
                    <a:pt x="89" y="86"/>
                    <a:pt x="91" y="89"/>
                  </a:cubicBezTo>
                  <a:cubicBezTo>
                    <a:pt x="94" y="92"/>
                    <a:pt x="95" y="95"/>
                    <a:pt x="95" y="98"/>
                  </a:cubicBezTo>
                  <a:cubicBezTo>
                    <a:pt x="96" y="100"/>
                    <a:pt x="94" y="101"/>
                    <a:pt x="95" y="104"/>
                  </a:cubicBezTo>
                  <a:cubicBezTo>
                    <a:pt x="96" y="106"/>
                    <a:pt x="92" y="105"/>
                    <a:pt x="93" y="106"/>
                  </a:cubicBezTo>
                  <a:cubicBezTo>
                    <a:pt x="93" y="108"/>
                    <a:pt x="95" y="116"/>
                    <a:pt x="99" y="116"/>
                  </a:cubicBezTo>
                  <a:cubicBezTo>
                    <a:pt x="103" y="117"/>
                    <a:pt x="107" y="122"/>
                    <a:pt x="111" y="124"/>
                  </a:cubicBezTo>
                  <a:cubicBezTo>
                    <a:pt x="114" y="127"/>
                    <a:pt x="119" y="126"/>
                    <a:pt x="123" y="128"/>
                  </a:cubicBezTo>
                  <a:cubicBezTo>
                    <a:pt x="128" y="130"/>
                    <a:pt x="132" y="134"/>
                    <a:pt x="139" y="136"/>
                  </a:cubicBezTo>
                  <a:cubicBezTo>
                    <a:pt x="146" y="138"/>
                    <a:pt x="153" y="141"/>
                    <a:pt x="157" y="144"/>
                  </a:cubicBezTo>
                  <a:cubicBezTo>
                    <a:pt x="162" y="147"/>
                    <a:pt x="167" y="146"/>
                    <a:pt x="174" y="143"/>
                  </a:cubicBezTo>
                  <a:cubicBezTo>
                    <a:pt x="180" y="141"/>
                    <a:pt x="185" y="144"/>
                    <a:pt x="188" y="145"/>
                  </a:cubicBezTo>
                  <a:cubicBezTo>
                    <a:pt x="190" y="146"/>
                    <a:pt x="194" y="149"/>
                    <a:pt x="197" y="152"/>
                  </a:cubicBezTo>
                  <a:cubicBezTo>
                    <a:pt x="200" y="148"/>
                    <a:pt x="203" y="143"/>
                    <a:pt x="204" y="14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2" name="Freeform 101"/>
            <p:cNvSpPr>
              <a:spLocks/>
            </p:cNvSpPr>
            <p:nvPr/>
          </p:nvSpPr>
          <p:spPr bwMode="auto">
            <a:xfrm>
              <a:off x="6085925" y="5546271"/>
              <a:ext cx="117475" cy="119063"/>
            </a:xfrm>
            <a:custGeom>
              <a:avLst/>
              <a:gdLst>
                <a:gd name="T0" fmla="*/ 30 w 34"/>
                <a:gd name="T1" fmla="*/ 23 h 34"/>
                <a:gd name="T2" fmla="*/ 34 w 34"/>
                <a:gd name="T3" fmla="*/ 18 h 34"/>
                <a:gd name="T4" fmla="*/ 31 w 34"/>
                <a:gd name="T5" fmla="*/ 16 h 34"/>
                <a:gd name="T6" fmla="*/ 27 w 34"/>
                <a:gd name="T7" fmla="*/ 17 h 34"/>
                <a:gd name="T8" fmla="*/ 27 w 34"/>
                <a:gd name="T9" fmla="*/ 0 h 34"/>
                <a:gd name="T10" fmla="*/ 14 w 34"/>
                <a:gd name="T11" fmla="*/ 0 h 34"/>
                <a:gd name="T12" fmla="*/ 11 w 34"/>
                <a:gd name="T13" fmla="*/ 6 h 34"/>
                <a:gd name="T14" fmla="*/ 17 w 34"/>
                <a:gd name="T15" fmla="*/ 14 h 34"/>
                <a:gd name="T16" fmla="*/ 7 w 34"/>
                <a:gd name="T17" fmla="*/ 15 h 34"/>
                <a:gd name="T18" fmla="*/ 0 w 34"/>
                <a:gd name="T19" fmla="*/ 24 h 34"/>
                <a:gd name="T20" fmla="*/ 9 w 34"/>
                <a:gd name="T21" fmla="*/ 32 h 34"/>
                <a:gd name="T22" fmla="*/ 20 w 34"/>
                <a:gd name="T23" fmla="*/ 34 h 34"/>
                <a:gd name="T24" fmla="*/ 20 w 34"/>
                <a:gd name="T25" fmla="*/ 34 h 34"/>
                <a:gd name="T26" fmla="*/ 26 w 34"/>
                <a:gd name="T27" fmla="*/ 29 h 34"/>
                <a:gd name="T28" fmla="*/ 30 w 34"/>
                <a:gd name="T29" fmla="*/ 2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34">
                  <a:moveTo>
                    <a:pt x="30" y="23"/>
                  </a:moveTo>
                  <a:cubicBezTo>
                    <a:pt x="32" y="21"/>
                    <a:pt x="33" y="19"/>
                    <a:pt x="34" y="18"/>
                  </a:cubicBezTo>
                  <a:cubicBezTo>
                    <a:pt x="32" y="20"/>
                    <a:pt x="31" y="18"/>
                    <a:pt x="31" y="16"/>
                  </a:cubicBezTo>
                  <a:cubicBezTo>
                    <a:pt x="27" y="17"/>
                    <a:pt x="27" y="17"/>
                    <a:pt x="27" y="17"/>
                  </a:cubicBezTo>
                  <a:cubicBezTo>
                    <a:pt x="27" y="0"/>
                    <a:pt x="27" y="0"/>
                    <a:pt x="27" y="0"/>
                  </a:cubicBezTo>
                  <a:cubicBezTo>
                    <a:pt x="24" y="1"/>
                    <a:pt x="15" y="0"/>
                    <a:pt x="14" y="0"/>
                  </a:cubicBezTo>
                  <a:cubicBezTo>
                    <a:pt x="13" y="0"/>
                    <a:pt x="12" y="6"/>
                    <a:pt x="11" y="6"/>
                  </a:cubicBezTo>
                  <a:cubicBezTo>
                    <a:pt x="11" y="7"/>
                    <a:pt x="18" y="12"/>
                    <a:pt x="17" y="14"/>
                  </a:cubicBezTo>
                  <a:cubicBezTo>
                    <a:pt x="16" y="16"/>
                    <a:pt x="7" y="15"/>
                    <a:pt x="7" y="15"/>
                  </a:cubicBezTo>
                  <a:cubicBezTo>
                    <a:pt x="6" y="15"/>
                    <a:pt x="3" y="20"/>
                    <a:pt x="0" y="24"/>
                  </a:cubicBezTo>
                  <a:cubicBezTo>
                    <a:pt x="4" y="27"/>
                    <a:pt x="7" y="30"/>
                    <a:pt x="9" y="32"/>
                  </a:cubicBezTo>
                  <a:cubicBezTo>
                    <a:pt x="12" y="34"/>
                    <a:pt x="18" y="31"/>
                    <a:pt x="20" y="34"/>
                  </a:cubicBezTo>
                  <a:cubicBezTo>
                    <a:pt x="20" y="34"/>
                    <a:pt x="20" y="34"/>
                    <a:pt x="20" y="34"/>
                  </a:cubicBezTo>
                  <a:cubicBezTo>
                    <a:pt x="23" y="31"/>
                    <a:pt x="25" y="29"/>
                    <a:pt x="26" y="29"/>
                  </a:cubicBezTo>
                  <a:cubicBezTo>
                    <a:pt x="28" y="28"/>
                    <a:pt x="26" y="26"/>
                    <a:pt x="30" y="2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3" name="Freeform 102"/>
            <p:cNvSpPr>
              <a:spLocks/>
            </p:cNvSpPr>
            <p:nvPr/>
          </p:nvSpPr>
          <p:spPr bwMode="auto">
            <a:xfrm>
              <a:off x="6179588" y="5528809"/>
              <a:ext cx="38100" cy="76200"/>
            </a:xfrm>
            <a:custGeom>
              <a:avLst/>
              <a:gdLst>
                <a:gd name="T0" fmla="*/ 2 w 11"/>
                <a:gd name="T1" fmla="*/ 5 h 22"/>
                <a:gd name="T2" fmla="*/ 0 w 11"/>
                <a:gd name="T3" fmla="*/ 5 h 22"/>
                <a:gd name="T4" fmla="*/ 0 w 11"/>
                <a:gd name="T5" fmla="*/ 22 h 22"/>
                <a:gd name="T6" fmla="*/ 4 w 11"/>
                <a:gd name="T7" fmla="*/ 21 h 22"/>
                <a:gd name="T8" fmla="*/ 7 w 11"/>
                <a:gd name="T9" fmla="*/ 17 h 22"/>
                <a:gd name="T10" fmla="*/ 9 w 11"/>
                <a:gd name="T11" fmla="*/ 4 h 22"/>
                <a:gd name="T12" fmla="*/ 11 w 11"/>
                <a:gd name="T13" fmla="*/ 3 h 22"/>
                <a:gd name="T14" fmla="*/ 7 w 11"/>
                <a:gd name="T15" fmla="*/ 0 h 22"/>
                <a:gd name="T16" fmla="*/ 2 w 11"/>
                <a:gd name="T1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2">
                  <a:moveTo>
                    <a:pt x="2" y="5"/>
                  </a:moveTo>
                  <a:cubicBezTo>
                    <a:pt x="1" y="5"/>
                    <a:pt x="1" y="5"/>
                    <a:pt x="0" y="5"/>
                  </a:cubicBezTo>
                  <a:cubicBezTo>
                    <a:pt x="0" y="22"/>
                    <a:pt x="0" y="22"/>
                    <a:pt x="0" y="22"/>
                  </a:cubicBezTo>
                  <a:cubicBezTo>
                    <a:pt x="4" y="21"/>
                    <a:pt x="4" y="21"/>
                    <a:pt x="4" y="21"/>
                  </a:cubicBezTo>
                  <a:cubicBezTo>
                    <a:pt x="4" y="20"/>
                    <a:pt x="5" y="18"/>
                    <a:pt x="7" y="17"/>
                  </a:cubicBezTo>
                  <a:cubicBezTo>
                    <a:pt x="10" y="15"/>
                    <a:pt x="5" y="5"/>
                    <a:pt x="9" y="4"/>
                  </a:cubicBezTo>
                  <a:cubicBezTo>
                    <a:pt x="9" y="4"/>
                    <a:pt x="10" y="3"/>
                    <a:pt x="11" y="3"/>
                  </a:cubicBezTo>
                  <a:cubicBezTo>
                    <a:pt x="9" y="1"/>
                    <a:pt x="8" y="0"/>
                    <a:pt x="7" y="0"/>
                  </a:cubicBezTo>
                  <a:cubicBezTo>
                    <a:pt x="5" y="1"/>
                    <a:pt x="2" y="5"/>
                    <a:pt x="2"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4" name="Freeform 103"/>
            <p:cNvSpPr>
              <a:spLocks/>
            </p:cNvSpPr>
            <p:nvPr/>
          </p:nvSpPr>
          <p:spPr bwMode="auto">
            <a:xfrm>
              <a:off x="6589163" y="5476421"/>
              <a:ext cx="82550" cy="69850"/>
            </a:xfrm>
            <a:custGeom>
              <a:avLst/>
              <a:gdLst>
                <a:gd name="T0" fmla="*/ 11 w 24"/>
                <a:gd name="T1" fmla="*/ 2 h 20"/>
                <a:gd name="T2" fmla="*/ 17 w 24"/>
                <a:gd name="T3" fmla="*/ 13 h 20"/>
                <a:gd name="T4" fmla="*/ 1 w 24"/>
                <a:gd name="T5" fmla="*/ 16 h 20"/>
                <a:gd name="T6" fmla="*/ 11 w 24"/>
                <a:gd name="T7" fmla="*/ 18 h 20"/>
                <a:gd name="T8" fmla="*/ 22 w 24"/>
                <a:gd name="T9" fmla="*/ 20 h 20"/>
                <a:gd name="T10" fmla="*/ 24 w 24"/>
                <a:gd name="T11" fmla="*/ 4 h 20"/>
                <a:gd name="T12" fmla="*/ 11 w 24"/>
                <a:gd name="T13" fmla="*/ 2 h 20"/>
              </a:gdLst>
              <a:ahLst/>
              <a:cxnLst>
                <a:cxn ang="0">
                  <a:pos x="T0" y="T1"/>
                </a:cxn>
                <a:cxn ang="0">
                  <a:pos x="T2" y="T3"/>
                </a:cxn>
                <a:cxn ang="0">
                  <a:pos x="T4" y="T5"/>
                </a:cxn>
                <a:cxn ang="0">
                  <a:pos x="T6" y="T7"/>
                </a:cxn>
                <a:cxn ang="0">
                  <a:pos x="T8" y="T9"/>
                </a:cxn>
                <a:cxn ang="0">
                  <a:pos x="T10" y="T11"/>
                </a:cxn>
                <a:cxn ang="0">
                  <a:pos x="T12" y="T13"/>
                </a:cxn>
              </a:cxnLst>
              <a:rect l="0" t="0" r="r" b="b"/>
              <a:pathLst>
                <a:path w="24" h="20">
                  <a:moveTo>
                    <a:pt x="11" y="2"/>
                  </a:moveTo>
                  <a:cubicBezTo>
                    <a:pt x="8" y="4"/>
                    <a:pt x="17" y="10"/>
                    <a:pt x="17" y="13"/>
                  </a:cubicBezTo>
                  <a:cubicBezTo>
                    <a:pt x="17" y="16"/>
                    <a:pt x="2" y="12"/>
                    <a:pt x="1" y="16"/>
                  </a:cubicBezTo>
                  <a:cubicBezTo>
                    <a:pt x="0" y="18"/>
                    <a:pt x="6" y="20"/>
                    <a:pt x="11" y="18"/>
                  </a:cubicBezTo>
                  <a:cubicBezTo>
                    <a:pt x="16" y="17"/>
                    <a:pt x="20" y="18"/>
                    <a:pt x="22" y="20"/>
                  </a:cubicBezTo>
                  <a:cubicBezTo>
                    <a:pt x="23" y="14"/>
                    <a:pt x="23" y="8"/>
                    <a:pt x="24" y="4"/>
                  </a:cubicBezTo>
                  <a:cubicBezTo>
                    <a:pt x="20" y="3"/>
                    <a:pt x="14" y="0"/>
                    <a:pt x="11"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5" name="Freeform 104"/>
            <p:cNvSpPr>
              <a:spLocks/>
            </p:cNvSpPr>
            <p:nvPr/>
          </p:nvSpPr>
          <p:spPr bwMode="auto">
            <a:xfrm>
              <a:off x="6665363" y="5487534"/>
              <a:ext cx="96838" cy="61913"/>
            </a:xfrm>
            <a:custGeom>
              <a:avLst/>
              <a:gdLst>
                <a:gd name="T0" fmla="*/ 11 w 28"/>
                <a:gd name="T1" fmla="*/ 13 h 18"/>
                <a:gd name="T2" fmla="*/ 28 w 28"/>
                <a:gd name="T3" fmla="*/ 10 h 18"/>
                <a:gd name="T4" fmla="*/ 6 w 28"/>
                <a:gd name="T5" fmla="*/ 1 h 18"/>
                <a:gd name="T6" fmla="*/ 2 w 28"/>
                <a:gd name="T7" fmla="*/ 1 h 18"/>
                <a:gd name="T8" fmla="*/ 0 w 28"/>
                <a:gd name="T9" fmla="*/ 17 h 18"/>
                <a:gd name="T10" fmla="*/ 1 w 28"/>
                <a:gd name="T11" fmla="*/ 17 h 18"/>
                <a:gd name="T12" fmla="*/ 11 w 28"/>
                <a:gd name="T13" fmla="*/ 13 h 18"/>
              </a:gdLst>
              <a:ahLst/>
              <a:cxnLst>
                <a:cxn ang="0">
                  <a:pos x="T0" y="T1"/>
                </a:cxn>
                <a:cxn ang="0">
                  <a:pos x="T2" y="T3"/>
                </a:cxn>
                <a:cxn ang="0">
                  <a:pos x="T4" y="T5"/>
                </a:cxn>
                <a:cxn ang="0">
                  <a:pos x="T6" y="T7"/>
                </a:cxn>
                <a:cxn ang="0">
                  <a:pos x="T8" y="T9"/>
                </a:cxn>
                <a:cxn ang="0">
                  <a:pos x="T10" y="T11"/>
                </a:cxn>
                <a:cxn ang="0">
                  <a:pos x="T12" y="T13"/>
                </a:cxn>
              </a:cxnLst>
              <a:rect l="0" t="0" r="r" b="b"/>
              <a:pathLst>
                <a:path w="28" h="18">
                  <a:moveTo>
                    <a:pt x="11" y="13"/>
                  </a:moveTo>
                  <a:cubicBezTo>
                    <a:pt x="17" y="11"/>
                    <a:pt x="28" y="15"/>
                    <a:pt x="28" y="10"/>
                  </a:cubicBezTo>
                  <a:cubicBezTo>
                    <a:pt x="28" y="5"/>
                    <a:pt x="11" y="0"/>
                    <a:pt x="6" y="1"/>
                  </a:cubicBezTo>
                  <a:cubicBezTo>
                    <a:pt x="5" y="2"/>
                    <a:pt x="4" y="2"/>
                    <a:pt x="2" y="1"/>
                  </a:cubicBezTo>
                  <a:cubicBezTo>
                    <a:pt x="1" y="5"/>
                    <a:pt x="1" y="11"/>
                    <a:pt x="0" y="17"/>
                  </a:cubicBezTo>
                  <a:cubicBezTo>
                    <a:pt x="1" y="17"/>
                    <a:pt x="1" y="17"/>
                    <a:pt x="1" y="17"/>
                  </a:cubicBezTo>
                  <a:cubicBezTo>
                    <a:pt x="4" y="18"/>
                    <a:pt x="5" y="16"/>
                    <a:pt x="11"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6" name="Freeform 105"/>
            <p:cNvSpPr>
              <a:spLocks/>
            </p:cNvSpPr>
            <p:nvPr/>
          </p:nvSpPr>
          <p:spPr bwMode="auto">
            <a:xfrm>
              <a:off x="6227213" y="5630409"/>
              <a:ext cx="122238" cy="120650"/>
            </a:xfrm>
            <a:custGeom>
              <a:avLst/>
              <a:gdLst>
                <a:gd name="T0" fmla="*/ 19 w 35"/>
                <a:gd name="T1" fmla="*/ 33 h 35"/>
                <a:gd name="T2" fmla="*/ 27 w 35"/>
                <a:gd name="T3" fmla="*/ 34 h 35"/>
                <a:gd name="T4" fmla="*/ 31 w 35"/>
                <a:gd name="T5" fmla="*/ 35 h 35"/>
                <a:gd name="T6" fmla="*/ 30 w 35"/>
                <a:gd name="T7" fmla="*/ 33 h 35"/>
                <a:gd name="T8" fmla="*/ 32 w 35"/>
                <a:gd name="T9" fmla="*/ 23 h 35"/>
                <a:gd name="T10" fmla="*/ 33 w 35"/>
                <a:gd name="T11" fmla="*/ 9 h 35"/>
                <a:gd name="T12" fmla="*/ 35 w 35"/>
                <a:gd name="T13" fmla="*/ 1 h 35"/>
                <a:gd name="T14" fmla="*/ 35 w 35"/>
                <a:gd name="T15" fmla="*/ 0 h 35"/>
                <a:gd name="T16" fmla="*/ 25 w 35"/>
                <a:gd name="T17" fmla="*/ 4 h 35"/>
                <a:gd name="T18" fmla="*/ 17 w 35"/>
                <a:gd name="T19" fmla="*/ 5 h 35"/>
                <a:gd name="T20" fmla="*/ 9 w 35"/>
                <a:gd name="T21" fmla="*/ 9 h 35"/>
                <a:gd name="T22" fmla="*/ 6 w 35"/>
                <a:gd name="T23" fmla="*/ 14 h 35"/>
                <a:gd name="T24" fmla="*/ 4 w 35"/>
                <a:gd name="T25" fmla="*/ 16 h 35"/>
                <a:gd name="T26" fmla="*/ 1 w 35"/>
                <a:gd name="T27" fmla="*/ 17 h 35"/>
                <a:gd name="T28" fmla="*/ 2 w 35"/>
                <a:gd name="T29" fmla="*/ 20 h 35"/>
                <a:gd name="T30" fmla="*/ 12 w 35"/>
                <a:gd name="T31" fmla="*/ 30 h 35"/>
                <a:gd name="T32" fmla="*/ 14 w 35"/>
                <a:gd name="T33" fmla="*/ 33 h 35"/>
                <a:gd name="T34" fmla="*/ 19 w 35"/>
                <a:gd name="T3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5">
                  <a:moveTo>
                    <a:pt x="19" y="33"/>
                  </a:moveTo>
                  <a:cubicBezTo>
                    <a:pt x="21" y="34"/>
                    <a:pt x="25" y="33"/>
                    <a:pt x="27" y="34"/>
                  </a:cubicBezTo>
                  <a:cubicBezTo>
                    <a:pt x="28" y="35"/>
                    <a:pt x="29" y="35"/>
                    <a:pt x="31" y="35"/>
                  </a:cubicBezTo>
                  <a:cubicBezTo>
                    <a:pt x="30" y="34"/>
                    <a:pt x="30" y="33"/>
                    <a:pt x="30" y="33"/>
                  </a:cubicBezTo>
                  <a:cubicBezTo>
                    <a:pt x="28" y="31"/>
                    <a:pt x="31" y="26"/>
                    <a:pt x="32" y="23"/>
                  </a:cubicBezTo>
                  <a:cubicBezTo>
                    <a:pt x="33" y="19"/>
                    <a:pt x="31" y="11"/>
                    <a:pt x="33" y="9"/>
                  </a:cubicBezTo>
                  <a:cubicBezTo>
                    <a:pt x="35" y="7"/>
                    <a:pt x="34" y="6"/>
                    <a:pt x="35" y="1"/>
                  </a:cubicBezTo>
                  <a:cubicBezTo>
                    <a:pt x="35" y="0"/>
                    <a:pt x="35" y="0"/>
                    <a:pt x="35" y="0"/>
                  </a:cubicBezTo>
                  <a:cubicBezTo>
                    <a:pt x="31" y="0"/>
                    <a:pt x="26" y="3"/>
                    <a:pt x="25" y="4"/>
                  </a:cubicBezTo>
                  <a:cubicBezTo>
                    <a:pt x="24" y="4"/>
                    <a:pt x="18" y="2"/>
                    <a:pt x="17" y="5"/>
                  </a:cubicBezTo>
                  <a:cubicBezTo>
                    <a:pt x="17" y="8"/>
                    <a:pt x="13" y="9"/>
                    <a:pt x="9" y="9"/>
                  </a:cubicBezTo>
                  <a:cubicBezTo>
                    <a:pt x="4" y="9"/>
                    <a:pt x="6" y="13"/>
                    <a:pt x="6" y="14"/>
                  </a:cubicBezTo>
                  <a:cubicBezTo>
                    <a:pt x="6" y="15"/>
                    <a:pt x="4" y="16"/>
                    <a:pt x="4" y="16"/>
                  </a:cubicBezTo>
                  <a:cubicBezTo>
                    <a:pt x="1" y="17"/>
                    <a:pt x="1" y="17"/>
                    <a:pt x="1" y="17"/>
                  </a:cubicBezTo>
                  <a:cubicBezTo>
                    <a:pt x="0" y="18"/>
                    <a:pt x="0" y="19"/>
                    <a:pt x="2" y="20"/>
                  </a:cubicBezTo>
                  <a:cubicBezTo>
                    <a:pt x="5" y="22"/>
                    <a:pt x="9" y="28"/>
                    <a:pt x="12" y="30"/>
                  </a:cubicBezTo>
                  <a:cubicBezTo>
                    <a:pt x="13" y="30"/>
                    <a:pt x="14" y="32"/>
                    <a:pt x="14" y="33"/>
                  </a:cubicBezTo>
                  <a:cubicBezTo>
                    <a:pt x="16" y="33"/>
                    <a:pt x="18" y="33"/>
                    <a:pt x="19"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7" name="Freeform 106"/>
            <p:cNvSpPr>
              <a:spLocks/>
            </p:cNvSpPr>
            <p:nvPr/>
          </p:nvSpPr>
          <p:spPr bwMode="auto">
            <a:xfrm>
              <a:off x="6606625" y="5908221"/>
              <a:ext cx="1114425" cy="1138238"/>
            </a:xfrm>
            <a:custGeom>
              <a:avLst/>
              <a:gdLst>
                <a:gd name="T0" fmla="*/ 180 w 321"/>
                <a:gd name="T1" fmla="*/ 304 h 328"/>
                <a:gd name="T2" fmla="*/ 185 w 321"/>
                <a:gd name="T3" fmla="*/ 306 h 328"/>
                <a:gd name="T4" fmla="*/ 206 w 321"/>
                <a:gd name="T5" fmla="*/ 270 h 328"/>
                <a:gd name="T6" fmla="*/ 219 w 321"/>
                <a:gd name="T7" fmla="*/ 244 h 328"/>
                <a:gd name="T8" fmla="*/ 240 w 321"/>
                <a:gd name="T9" fmla="*/ 232 h 328"/>
                <a:gd name="T10" fmla="*/ 265 w 321"/>
                <a:gd name="T11" fmla="*/ 225 h 328"/>
                <a:gd name="T12" fmla="*/ 275 w 321"/>
                <a:gd name="T13" fmla="*/ 206 h 328"/>
                <a:gd name="T14" fmla="*/ 283 w 321"/>
                <a:gd name="T15" fmla="*/ 188 h 328"/>
                <a:gd name="T16" fmla="*/ 286 w 321"/>
                <a:gd name="T17" fmla="*/ 151 h 328"/>
                <a:gd name="T18" fmla="*/ 292 w 321"/>
                <a:gd name="T19" fmla="*/ 147 h 328"/>
                <a:gd name="T20" fmla="*/ 317 w 321"/>
                <a:gd name="T21" fmla="*/ 112 h 328"/>
                <a:gd name="T22" fmla="*/ 290 w 321"/>
                <a:gd name="T23" fmla="*/ 74 h 328"/>
                <a:gd name="T24" fmla="*/ 240 w 321"/>
                <a:gd name="T25" fmla="*/ 68 h 328"/>
                <a:gd name="T26" fmla="*/ 211 w 321"/>
                <a:gd name="T27" fmla="*/ 53 h 328"/>
                <a:gd name="T28" fmla="*/ 208 w 321"/>
                <a:gd name="T29" fmla="*/ 47 h 328"/>
                <a:gd name="T30" fmla="*/ 188 w 321"/>
                <a:gd name="T31" fmla="*/ 43 h 328"/>
                <a:gd name="T32" fmla="*/ 184 w 321"/>
                <a:gd name="T33" fmla="*/ 9 h 328"/>
                <a:gd name="T34" fmla="*/ 158 w 321"/>
                <a:gd name="T35" fmla="*/ 23 h 328"/>
                <a:gd name="T36" fmla="*/ 136 w 321"/>
                <a:gd name="T37" fmla="*/ 27 h 328"/>
                <a:gd name="T38" fmla="*/ 118 w 321"/>
                <a:gd name="T39" fmla="*/ 28 h 328"/>
                <a:gd name="T40" fmla="*/ 112 w 321"/>
                <a:gd name="T41" fmla="*/ 1 h 328"/>
                <a:gd name="T42" fmla="*/ 92 w 321"/>
                <a:gd name="T43" fmla="*/ 12 h 328"/>
                <a:gd name="T44" fmla="*/ 76 w 321"/>
                <a:gd name="T45" fmla="*/ 11 h 328"/>
                <a:gd name="T46" fmla="*/ 86 w 321"/>
                <a:gd name="T47" fmla="*/ 23 h 328"/>
                <a:gd name="T48" fmla="*/ 75 w 321"/>
                <a:gd name="T49" fmla="*/ 33 h 328"/>
                <a:gd name="T50" fmla="*/ 60 w 321"/>
                <a:gd name="T51" fmla="*/ 35 h 328"/>
                <a:gd name="T52" fmla="*/ 34 w 321"/>
                <a:gd name="T53" fmla="*/ 30 h 328"/>
                <a:gd name="T54" fmla="*/ 32 w 321"/>
                <a:gd name="T55" fmla="*/ 42 h 328"/>
                <a:gd name="T56" fmla="*/ 33 w 321"/>
                <a:gd name="T57" fmla="*/ 77 h 328"/>
                <a:gd name="T58" fmla="*/ 9 w 321"/>
                <a:gd name="T59" fmla="*/ 86 h 328"/>
                <a:gd name="T60" fmla="*/ 1 w 321"/>
                <a:gd name="T61" fmla="*/ 103 h 328"/>
                <a:gd name="T62" fmla="*/ 11 w 321"/>
                <a:gd name="T63" fmla="*/ 120 h 328"/>
                <a:gd name="T64" fmla="*/ 27 w 321"/>
                <a:gd name="T65" fmla="*/ 122 h 328"/>
                <a:gd name="T66" fmla="*/ 47 w 321"/>
                <a:gd name="T67" fmla="*/ 131 h 328"/>
                <a:gd name="T68" fmla="*/ 71 w 321"/>
                <a:gd name="T69" fmla="*/ 124 h 328"/>
                <a:gd name="T70" fmla="*/ 88 w 321"/>
                <a:gd name="T71" fmla="*/ 146 h 328"/>
                <a:gd name="T72" fmla="*/ 107 w 321"/>
                <a:gd name="T73" fmla="*/ 154 h 328"/>
                <a:gd name="T74" fmla="*/ 112 w 321"/>
                <a:gd name="T75" fmla="*/ 173 h 328"/>
                <a:gd name="T76" fmla="*/ 133 w 321"/>
                <a:gd name="T77" fmla="*/ 189 h 328"/>
                <a:gd name="T78" fmla="*/ 130 w 321"/>
                <a:gd name="T79" fmla="*/ 209 h 328"/>
                <a:gd name="T80" fmla="*/ 142 w 321"/>
                <a:gd name="T81" fmla="*/ 226 h 328"/>
                <a:gd name="T82" fmla="*/ 158 w 321"/>
                <a:gd name="T83" fmla="*/ 240 h 328"/>
                <a:gd name="T84" fmla="*/ 164 w 321"/>
                <a:gd name="T85" fmla="*/ 267 h 328"/>
                <a:gd name="T86" fmla="*/ 134 w 321"/>
                <a:gd name="T87" fmla="*/ 296 h 328"/>
                <a:gd name="T88" fmla="*/ 146 w 321"/>
                <a:gd name="T89" fmla="*/ 304 h 328"/>
                <a:gd name="T90" fmla="*/ 165 w 321"/>
                <a:gd name="T91" fmla="*/ 3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1" h="328">
                  <a:moveTo>
                    <a:pt x="170" y="324"/>
                  </a:moveTo>
                  <a:cubicBezTo>
                    <a:pt x="175" y="320"/>
                    <a:pt x="174" y="318"/>
                    <a:pt x="176" y="314"/>
                  </a:cubicBezTo>
                  <a:cubicBezTo>
                    <a:pt x="178" y="310"/>
                    <a:pt x="176" y="308"/>
                    <a:pt x="180" y="304"/>
                  </a:cubicBezTo>
                  <a:cubicBezTo>
                    <a:pt x="184" y="301"/>
                    <a:pt x="180" y="298"/>
                    <a:pt x="185" y="296"/>
                  </a:cubicBezTo>
                  <a:cubicBezTo>
                    <a:pt x="190" y="293"/>
                    <a:pt x="189" y="298"/>
                    <a:pt x="185" y="303"/>
                  </a:cubicBezTo>
                  <a:cubicBezTo>
                    <a:pt x="181" y="308"/>
                    <a:pt x="180" y="310"/>
                    <a:pt x="185" y="306"/>
                  </a:cubicBezTo>
                  <a:cubicBezTo>
                    <a:pt x="191" y="302"/>
                    <a:pt x="193" y="296"/>
                    <a:pt x="196" y="290"/>
                  </a:cubicBezTo>
                  <a:cubicBezTo>
                    <a:pt x="199" y="284"/>
                    <a:pt x="201" y="282"/>
                    <a:pt x="204" y="281"/>
                  </a:cubicBezTo>
                  <a:cubicBezTo>
                    <a:pt x="206" y="281"/>
                    <a:pt x="206" y="274"/>
                    <a:pt x="206" y="270"/>
                  </a:cubicBezTo>
                  <a:cubicBezTo>
                    <a:pt x="206" y="265"/>
                    <a:pt x="204" y="261"/>
                    <a:pt x="206" y="258"/>
                  </a:cubicBezTo>
                  <a:cubicBezTo>
                    <a:pt x="208" y="255"/>
                    <a:pt x="206" y="252"/>
                    <a:pt x="209" y="252"/>
                  </a:cubicBezTo>
                  <a:cubicBezTo>
                    <a:pt x="211" y="252"/>
                    <a:pt x="215" y="248"/>
                    <a:pt x="219" y="244"/>
                  </a:cubicBezTo>
                  <a:cubicBezTo>
                    <a:pt x="223" y="240"/>
                    <a:pt x="225" y="240"/>
                    <a:pt x="229" y="240"/>
                  </a:cubicBezTo>
                  <a:cubicBezTo>
                    <a:pt x="234" y="239"/>
                    <a:pt x="231" y="238"/>
                    <a:pt x="234" y="237"/>
                  </a:cubicBezTo>
                  <a:cubicBezTo>
                    <a:pt x="237" y="236"/>
                    <a:pt x="238" y="234"/>
                    <a:pt x="240" y="232"/>
                  </a:cubicBezTo>
                  <a:cubicBezTo>
                    <a:pt x="242" y="231"/>
                    <a:pt x="249" y="233"/>
                    <a:pt x="253" y="233"/>
                  </a:cubicBezTo>
                  <a:cubicBezTo>
                    <a:pt x="258" y="233"/>
                    <a:pt x="261" y="233"/>
                    <a:pt x="261" y="230"/>
                  </a:cubicBezTo>
                  <a:cubicBezTo>
                    <a:pt x="261" y="228"/>
                    <a:pt x="263" y="225"/>
                    <a:pt x="265" y="225"/>
                  </a:cubicBezTo>
                  <a:cubicBezTo>
                    <a:pt x="268" y="225"/>
                    <a:pt x="269" y="225"/>
                    <a:pt x="269" y="221"/>
                  </a:cubicBezTo>
                  <a:cubicBezTo>
                    <a:pt x="269" y="218"/>
                    <a:pt x="270" y="215"/>
                    <a:pt x="272" y="214"/>
                  </a:cubicBezTo>
                  <a:cubicBezTo>
                    <a:pt x="274" y="212"/>
                    <a:pt x="274" y="209"/>
                    <a:pt x="275" y="206"/>
                  </a:cubicBezTo>
                  <a:cubicBezTo>
                    <a:pt x="276" y="204"/>
                    <a:pt x="278" y="205"/>
                    <a:pt x="278" y="202"/>
                  </a:cubicBezTo>
                  <a:cubicBezTo>
                    <a:pt x="278" y="199"/>
                    <a:pt x="279" y="195"/>
                    <a:pt x="279" y="192"/>
                  </a:cubicBezTo>
                  <a:cubicBezTo>
                    <a:pt x="279" y="190"/>
                    <a:pt x="282" y="190"/>
                    <a:pt x="283" y="188"/>
                  </a:cubicBezTo>
                  <a:cubicBezTo>
                    <a:pt x="285" y="186"/>
                    <a:pt x="282" y="184"/>
                    <a:pt x="284" y="178"/>
                  </a:cubicBezTo>
                  <a:cubicBezTo>
                    <a:pt x="286" y="172"/>
                    <a:pt x="284" y="167"/>
                    <a:pt x="284" y="162"/>
                  </a:cubicBezTo>
                  <a:cubicBezTo>
                    <a:pt x="284" y="157"/>
                    <a:pt x="284" y="152"/>
                    <a:pt x="286" y="151"/>
                  </a:cubicBezTo>
                  <a:cubicBezTo>
                    <a:pt x="288" y="149"/>
                    <a:pt x="287" y="148"/>
                    <a:pt x="286" y="147"/>
                  </a:cubicBezTo>
                  <a:cubicBezTo>
                    <a:pt x="284" y="147"/>
                    <a:pt x="286" y="145"/>
                    <a:pt x="287" y="145"/>
                  </a:cubicBezTo>
                  <a:cubicBezTo>
                    <a:pt x="288" y="145"/>
                    <a:pt x="290" y="148"/>
                    <a:pt x="292" y="147"/>
                  </a:cubicBezTo>
                  <a:cubicBezTo>
                    <a:pt x="294" y="145"/>
                    <a:pt x="296" y="139"/>
                    <a:pt x="298" y="134"/>
                  </a:cubicBezTo>
                  <a:cubicBezTo>
                    <a:pt x="300" y="129"/>
                    <a:pt x="304" y="129"/>
                    <a:pt x="306" y="128"/>
                  </a:cubicBezTo>
                  <a:cubicBezTo>
                    <a:pt x="309" y="127"/>
                    <a:pt x="314" y="121"/>
                    <a:pt x="317" y="112"/>
                  </a:cubicBezTo>
                  <a:cubicBezTo>
                    <a:pt x="321" y="104"/>
                    <a:pt x="317" y="95"/>
                    <a:pt x="316" y="89"/>
                  </a:cubicBezTo>
                  <a:cubicBezTo>
                    <a:pt x="314" y="83"/>
                    <a:pt x="312" y="84"/>
                    <a:pt x="309" y="84"/>
                  </a:cubicBezTo>
                  <a:cubicBezTo>
                    <a:pt x="305" y="85"/>
                    <a:pt x="298" y="84"/>
                    <a:pt x="290" y="74"/>
                  </a:cubicBezTo>
                  <a:cubicBezTo>
                    <a:pt x="281" y="64"/>
                    <a:pt x="272" y="65"/>
                    <a:pt x="266" y="67"/>
                  </a:cubicBezTo>
                  <a:cubicBezTo>
                    <a:pt x="260" y="68"/>
                    <a:pt x="254" y="64"/>
                    <a:pt x="250" y="63"/>
                  </a:cubicBezTo>
                  <a:cubicBezTo>
                    <a:pt x="246" y="62"/>
                    <a:pt x="242" y="67"/>
                    <a:pt x="240" y="68"/>
                  </a:cubicBezTo>
                  <a:cubicBezTo>
                    <a:pt x="237" y="69"/>
                    <a:pt x="241" y="64"/>
                    <a:pt x="241" y="60"/>
                  </a:cubicBezTo>
                  <a:cubicBezTo>
                    <a:pt x="241" y="57"/>
                    <a:pt x="230" y="52"/>
                    <a:pt x="222" y="49"/>
                  </a:cubicBezTo>
                  <a:cubicBezTo>
                    <a:pt x="214" y="46"/>
                    <a:pt x="211" y="47"/>
                    <a:pt x="211" y="53"/>
                  </a:cubicBezTo>
                  <a:cubicBezTo>
                    <a:pt x="211" y="58"/>
                    <a:pt x="207" y="51"/>
                    <a:pt x="205" y="57"/>
                  </a:cubicBezTo>
                  <a:cubicBezTo>
                    <a:pt x="202" y="62"/>
                    <a:pt x="198" y="58"/>
                    <a:pt x="201" y="57"/>
                  </a:cubicBezTo>
                  <a:cubicBezTo>
                    <a:pt x="204" y="55"/>
                    <a:pt x="207" y="51"/>
                    <a:pt x="208" y="47"/>
                  </a:cubicBezTo>
                  <a:cubicBezTo>
                    <a:pt x="209" y="44"/>
                    <a:pt x="196" y="41"/>
                    <a:pt x="191" y="43"/>
                  </a:cubicBezTo>
                  <a:cubicBezTo>
                    <a:pt x="187" y="45"/>
                    <a:pt x="190" y="51"/>
                    <a:pt x="186" y="49"/>
                  </a:cubicBezTo>
                  <a:cubicBezTo>
                    <a:pt x="183" y="47"/>
                    <a:pt x="186" y="43"/>
                    <a:pt x="188" y="43"/>
                  </a:cubicBezTo>
                  <a:cubicBezTo>
                    <a:pt x="191" y="43"/>
                    <a:pt x="194" y="37"/>
                    <a:pt x="196" y="33"/>
                  </a:cubicBezTo>
                  <a:cubicBezTo>
                    <a:pt x="198" y="29"/>
                    <a:pt x="193" y="28"/>
                    <a:pt x="190" y="24"/>
                  </a:cubicBezTo>
                  <a:cubicBezTo>
                    <a:pt x="187" y="21"/>
                    <a:pt x="187" y="10"/>
                    <a:pt x="184" y="9"/>
                  </a:cubicBezTo>
                  <a:cubicBezTo>
                    <a:pt x="181" y="12"/>
                    <a:pt x="176" y="18"/>
                    <a:pt x="175" y="22"/>
                  </a:cubicBezTo>
                  <a:cubicBezTo>
                    <a:pt x="173" y="27"/>
                    <a:pt x="171" y="24"/>
                    <a:pt x="166" y="25"/>
                  </a:cubicBezTo>
                  <a:cubicBezTo>
                    <a:pt x="162" y="27"/>
                    <a:pt x="159" y="25"/>
                    <a:pt x="158" y="23"/>
                  </a:cubicBezTo>
                  <a:cubicBezTo>
                    <a:pt x="157" y="21"/>
                    <a:pt x="152" y="23"/>
                    <a:pt x="149" y="23"/>
                  </a:cubicBezTo>
                  <a:cubicBezTo>
                    <a:pt x="146" y="22"/>
                    <a:pt x="148" y="26"/>
                    <a:pt x="146" y="28"/>
                  </a:cubicBezTo>
                  <a:cubicBezTo>
                    <a:pt x="144" y="29"/>
                    <a:pt x="138" y="25"/>
                    <a:pt x="136" y="27"/>
                  </a:cubicBezTo>
                  <a:cubicBezTo>
                    <a:pt x="134" y="30"/>
                    <a:pt x="133" y="27"/>
                    <a:pt x="132" y="29"/>
                  </a:cubicBezTo>
                  <a:cubicBezTo>
                    <a:pt x="131" y="31"/>
                    <a:pt x="128" y="30"/>
                    <a:pt x="127" y="31"/>
                  </a:cubicBezTo>
                  <a:cubicBezTo>
                    <a:pt x="126" y="32"/>
                    <a:pt x="122" y="33"/>
                    <a:pt x="118" y="28"/>
                  </a:cubicBezTo>
                  <a:cubicBezTo>
                    <a:pt x="114" y="24"/>
                    <a:pt x="114" y="16"/>
                    <a:pt x="116" y="14"/>
                  </a:cubicBezTo>
                  <a:cubicBezTo>
                    <a:pt x="118" y="13"/>
                    <a:pt x="118" y="9"/>
                    <a:pt x="116" y="7"/>
                  </a:cubicBezTo>
                  <a:cubicBezTo>
                    <a:pt x="113" y="6"/>
                    <a:pt x="116" y="1"/>
                    <a:pt x="112" y="1"/>
                  </a:cubicBezTo>
                  <a:cubicBezTo>
                    <a:pt x="109" y="0"/>
                    <a:pt x="109" y="4"/>
                    <a:pt x="107" y="5"/>
                  </a:cubicBezTo>
                  <a:cubicBezTo>
                    <a:pt x="105" y="6"/>
                    <a:pt x="100" y="10"/>
                    <a:pt x="97" y="9"/>
                  </a:cubicBezTo>
                  <a:cubicBezTo>
                    <a:pt x="95" y="9"/>
                    <a:pt x="92" y="10"/>
                    <a:pt x="92" y="12"/>
                  </a:cubicBezTo>
                  <a:cubicBezTo>
                    <a:pt x="92" y="15"/>
                    <a:pt x="89" y="14"/>
                    <a:pt x="89" y="12"/>
                  </a:cubicBezTo>
                  <a:cubicBezTo>
                    <a:pt x="88" y="10"/>
                    <a:pt x="83" y="11"/>
                    <a:pt x="82" y="10"/>
                  </a:cubicBezTo>
                  <a:cubicBezTo>
                    <a:pt x="80" y="8"/>
                    <a:pt x="73" y="9"/>
                    <a:pt x="76" y="11"/>
                  </a:cubicBezTo>
                  <a:cubicBezTo>
                    <a:pt x="79" y="12"/>
                    <a:pt x="79" y="14"/>
                    <a:pt x="79" y="17"/>
                  </a:cubicBezTo>
                  <a:cubicBezTo>
                    <a:pt x="79" y="19"/>
                    <a:pt x="82" y="18"/>
                    <a:pt x="82" y="22"/>
                  </a:cubicBezTo>
                  <a:cubicBezTo>
                    <a:pt x="82" y="25"/>
                    <a:pt x="84" y="23"/>
                    <a:pt x="86" y="23"/>
                  </a:cubicBezTo>
                  <a:cubicBezTo>
                    <a:pt x="87" y="23"/>
                    <a:pt x="87" y="25"/>
                    <a:pt x="85" y="26"/>
                  </a:cubicBezTo>
                  <a:cubicBezTo>
                    <a:pt x="82" y="26"/>
                    <a:pt x="81" y="28"/>
                    <a:pt x="80" y="30"/>
                  </a:cubicBezTo>
                  <a:cubicBezTo>
                    <a:pt x="79" y="33"/>
                    <a:pt x="77" y="31"/>
                    <a:pt x="75" y="33"/>
                  </a:cubicBezTo>
                  <a:cubicBezTo>
                    <a:pt x="73" y="35"/>
                    <a:pt x="71" y="37"/>
                    <a:pt x="69" y="36"/>
                  </a:cubicBezTo>
                  <a:cubicBezTo>
                    <a:pt x="68" y="35"/>
                    <a:pt x="67" y="36"/>
                    <a:pt x="65" y="37"/>
                  </a:cubicBezTo>
                  <a:cubicBezTo>
                    <a:pt x="63" y="38"/>
                    <a:pt x="63" y="37"/>
                    <a:pt x="60" y="35"/>
                  </a:cubicBezTo>
                  <a:cubicBezTo>
                    <a:pt x="58" y="33"/>
                    <a:pt x="57" y="30"/>
                    <a:pt x="54" y="27"/>
                  </a:cubicBezTo>
                  <a:cubicBezTo>
                    <a:pt x="52" y="27"/>
                    <a:pt x="48" y="29"/>
                    <a:pt x="46" y="29"/>
                  </a:cubicBezTo>
                  <a:cubicBezTo>
                    <a:pt x="43" y="29"/>
                    <a:pt x="34" y="28"/>
                    <a:pt x="34" y="30"/>
                  </a:cubicBezTo>
                  <a:cubicBezTo>
                    <a:pt x="33" y="31"/>
                    <a:pt x="35" y="34"/>
                    <a:pt x="36" y="34"/>
                  </a:cubicBezTo>
                  <a:cubicBezTo>
                    <a:pt x="37" y="34"/>
                    <a:pt x="41" y="35"/>
                    <a:pt x="38" y="37"/>
                  </a:cubicBezTo>
                  <a:cubicBezTo>
                    <a:pt x="35" y="40"/>
                    <a:pt x="32" y="37"/>
                    <a:pt x="32" y="42"/>
                  </a:cubicBezTo>
                  <a:cubicBezTo>
                    <a:pt x="32" y="47"/>
                    <a:pt x="39" y="50"/>
                    <a:pt x="37" y="55"/>
                  </a:cubicBezTo>
                  <a:cubicBezTo>
                    <a:pt x="37" y="57"/>
                    <a:pt x="36" y="63"/>
                    <a:pt x="36" y="66"/>
                  </a:cubicBezTo>
                  <a:cubicBezTo>
                    <a:pt x="36" y="68"/>
                    <a:pt x="35" y="76"/>
                    <a:pt x="33" y="77"/>
                  </a:cubicBezTo>
                  <a:cubicBezTo>
                    <a:pt x="30" y="77"/>
                    <a:pt x="29" y="75"/>
                    <a:pt x="26" y="77"/>
                  </a:cubicBezTo>
                  <a:cubicBezTo>
                    <a:pt x="23" y="80"/>
                    <a:pt x="19" y="78"/>
                    <a:pt x="16" y="81"/>
                  </a:cubicBezTo>
                  <a:cubicBezTo>
                    <a:pt x="13" y="83"/>
                    <a:pt x="9" y="82"/>
                    <a:pt x="9" y="86"/>
                  </a:cubicBezTo>
                  <a:cubicBezTo>
                    <a:pt x="9" y="89"/>
                    <a:pt x="5" y="90"/>
                    <a:pt x="6" y="93"/>
                  </a:cubicBezTo>
                  <a:cubicBezTo>
                    <a:pt x="7" y="96"/>
                    <a:pt x="5" y="95"/>
                    <a:pt x="3" y="97"/>
                  </a:cubicBezTo>
                  <a:cubicBezTo>
                    <a:pt x="0" y="100"/>
                    <a:pt x="3" y="101"/>
                    <a:pt x="1" y="103"/>
                  </a:cubicBezTo>
                  <a:cubicBezTo>
                    <a:pt x="0" y="104"/>
                    <a:pt x="2" y="107"/>
                    <a:pt x="4" y="110"/>
                  </a:cubicBezTo>
                  <a:cubicBezTo>
                    <a:pt x="5" y="112"/>
                    <a:pt x="7" y="114"/>
                    <a:pt x="7" y="116"/>
                  </a:cubicBezTo>
                  <a:cubicBezTo>
                    <a:pt x="7" y="119"/>
                    <a:pt x="9" y="120"/>
                    <a:pt x="11" y="120"/>
                  </a:cubicBezTo>
                  <a:cubicBezTo>
                    <a:pt x="13" y="119"/>
                    <a:pt x="11" y="124"/>
                    <a:pt x="15" y="124"/>
                  </a:cubicBezTo>
                  <a:cubicBezTo>
                    <a:pt x="19" y="124"/>
                    <a:pt x="23" y="125"/>
                    <a:pt x="24" y="123"/>
                  </a:cubicBezTo>
                  <a:cubicBezTo>
                    <a:pt x="25" y="121"/>
                    <a:pt x="27" y="119"/>
                    <a:pt x="27" y="122"/>
                  </a:cubicBezTo>
                  <a:cubicBezTo>
                    <a:pt x="27" y="125"/>
                    <a:pt x="27" y="134"/>
                    <a:pt x="29" y="133"/>
                  </a:cubicBezTo>
                  <a:cubicBezTo>
                    <a:pt x="32" y="132"/>
                    <a:pt x="37" y="132"/>
                    <a:pt x="40" y="133"/>
                  </a:cubicBezTo>
                  <a:cubicBezTo>
                    <a:pt x="42" y="134"/>
                    <a:pt x="45" y="133"/>
                    <a:pt x="47" y="131"/>
                  </a:cubicBezTo>
                  <a:cubicBezTo>
                    <a:pt x="48" y="130"/>
                    <a:pt x="50" y="130"/>
                    <a:pt x="54" y="128"/>
                  </a:cubicBezTo>
                  <a:cubicBezTo>
                    <a:pt x="57" y="126"/>
                    <a:pt x="60" y="123"/>
                    <a:pt x="63" y="123"/>
                  </a:cubicBezTo>
                  <a:cubicBezTo>
                    <a:pt x="66" y="123"/>
                    <a:pt x="71" y="121"/>
                    <a:pt x="71" y="124"/>
                  </a:cubicBezTo>
                  <a:cubicBezTo>
                    <a:pt x="70" y="126"/>
                    <a:pt x="69" y="135"/>
                    <a:pt x="73" y="140"/>
                  </a:cubicBezTo>
                  <a:cubicBezTo>
                    <a:pt x="77" y="144"/>
                    <a:pt x="79" y="146"/>
                    <a:pt x="83" y="145"/>
                  </a:cubicBezTo>
                  <a:cubicBezTo>
                    <a:pt x="86" y="145"/>
                    <a:pt x="86" y="147"/>
                    <a:pt x="88" y="146"/>
                  </a:cubicBezTo>
                  <a:cubicBezTo>
                    <a:pt x="91" y="146"/>
                    <a:pt x="89" y="149"/>
                    <a:pt x="92" y="149"/>
                  </a:cubicBezTo>
                  <a:cubicBezTo>
                    <a:pt x="94" y="149"/>
                    <a:pt x="98" y="150"/>
                    <a:pt x="98" y="152"/>
                  </a:cubicBezTo>
                  <a:cubicBezTo>
                    <a:pt x="98" y="155"/>
                    <a:pt x="106" y="153"/>
                    <a:pt x="107" y="154"/>
                  </a:cubicBezTo>
                  <a:cubicBezTo>
                    <a:pt x="109" y="156"/>
                    <a:pt x="111" y="157"/>
                    <a:pt x="110" y="160"/>
                  </a:cubicBezTo>
                  <a:cubicBezTo>
                    <a:pt x="110" y="163"/>
                    <a:pt x="114" y="165"/>
                    <a:pt x="112" y="166"/>
                  </a:cubicBezTo>
                  <a:cubicBezTo>
                    <a:pt x="109" y="167"/>
                    <a:pt x="112" y="169"/>
                    <a:pt x="112" y="173"/>
                  </a:cubicBezTo>
                  <a:cubicBezTo>
                    <a:pt x="113" y="176"/>
                    <a:pt x="116" y="177"/>
                    <a:pt x="121" y="177"/>
                  </a:cubicBezTo>
                  <a:cubicBezTo>
                    <a:pt x="127" y="176"/>
                    <a:pt x="128" y="177"/>
                    <a:pt x="128" y="181"/>
                  </a:cubicBezTo>
                  <a:cubicBezTo>
                    <a:pt x="128" y="184"/>
                    <a:pt x="132" y="185"/>
                    <a:pt x="133" y="189"/>
                  </a:cubicBezTo>
                  <a:cubicBezTo>
                    <a:pt x="134" y="192"/>
                    <a:pt x="131" y="196"/>
                    <a:pt x="132" y="199"/>
                  </a:cubicBezTo>
                  <a:cubicBezTo>
                    <a:pt x="132" y="201"/>
                    <a:pt x="131" y="203"/>
                    <a:pt x="129" y="204"/>
                  </a:cubicBezTo>
                  <a:cubicBezTo>
                    <a:pt x="131" y="207"/>
                    <a:pt x="131" y="208"/>
                    <a:pt x="130" y="209"/>
                  </a:cubicBezTo>
                  <a:cubicBezTo>
                    <a:pt x="127" y="210"/>
                    <a:pt x="132" y="213"/>
                    <a:pt x="131" y="219"/>
                  </a:cubicBezTo>
                  <a:cubicBezTo>
                    <a:pt x="130" y="224"/>
                    <a:pt x="130" y="225"/>
                    <a:pt x="135" y="225"/>
                  </a:cubicBezTo>
                  <a:cubicBezTo>
                    <a:pt x="141" y="225"/>
                    <a:pt x="140" y="227"/>
                    <a:pt x="142" y="226"/>
                  </a:cubicBezTo>
                  <a:cubicBezTo>
                    <a:pt x="144" y="225"/>
                    <a:pt x="147" y="230"/>
                    <a:pt x="148" y="233"/>
                  </a:cubicBezTo>
                  <a:cubicBezTo>
                    <a:pt x="148" y="235"/>
                    <a:pt x="151" y="242"/>
                    <a:pt x="152" y="242"/>
                  </a:cubicBezTo>
                  <a:cubicBezTo>
                    <a:pt x="153" y="242"/>
                    <a:pt x="155" y="239"/>
                    <a:pt x="158" y="240"/>
                  </a:cubicBezTo>
                  <a:cubicBezTo>
                    <a:pt x="161" y="241"/>
                    <a:pt x="158" y="251"/>
                    <a:pt x="158" y="255"/>
                  </a:cubicBezTo>
                  <a:cubicBezTo>
                    <a:pt x="160" y="254"/>
                    <a:pt x="162" y="254"/>
                    <a:pt x="163" y="255"/>
                  </a:cubicBezTo>
                  <a:cubicBezTo>
                    <a:pt x="164" y="256"/>
                    <a:pt x="165" y="265"/>
                    <a:pt x="164" y="267"/>
                  </a:cubicBezTo>
                  <a:cubicBezTo>
                    <a:pt x="164" y="269"/>
                    <a:pt x="158" y="271"/>
                    <a:pt x="155" y="273"/>
                  </a:cubicBezTo>
                  <a:cubicBezTo>
                    <a:pt x="152" y="275"/>
                    <a:pt x="144" y="282"/>
                    <a:pt x="141" y="287"/>
                  </a:cubicBezTo>
                  <a:cubicBezTo>
                    <a:pt x="139" y="291"/>
                    <a:pt x="136" y="293"/>
                    <a:pt x="134" y="296"/>
                  </a:cubicBezTo>
                  <a:cubicBezTo>
                    <a:pt x="135" y="296"/>
                    <a:pt x="135" y="296"/>
                    <a:pt x="136" y="296"/>
                  </a:cubicBezTo>
                  <a:cubicBezTo>
                    <a:pt x="138" y="295"/>
                    <a:pt x="140" y="295"/>
                    <a:pt x="143" y="298"/>
                  </a:cubicBezTo>
                  <a:cubicBezTo>
                    <a:pt x="146" y="301"/>
                    <a:pt x="145" y="304"/>
                    <a:pt x="146" y="304"/>
                  </a:cubicBezTo>
                  <a:cubicBezTo>
                    <a:pt x="148" y="303"/>
                    <a:pt x="149" y="299"/>
                    <a:pt x="151" y="302"/>
                  </a:cubicBezTo>
                  <a:cubicBezTo>
                    <a:pt x="153" y="305"/>
                    <a:pt x="159" y="308"/>
                    <a:pt x="160" y="309"/>
                  </a:cubicBezTo>
                  <a:cubicBezTo>
                    <a:pt x="161" y="311"/>
                    <a:pt x="165" y="312"/>
                    <a:pt x="165" y="316"/>
                  </a:cubicBezTo>
                  <a:cubicBezTo>
                    <a:pt x="165" y="318"/>
                    <a:pt x="164" y="323"/>
                    <a:pt x="166" y="328"/>
                  </a:cubicBezTo>
                  <a:cubicBezTo>
                    <a:pt x="167" y="326"/>
                    <a:pt x="168" y="325"/>
                    <a:pt x="170" y="324"/>
                  </a:cubicBezTo>
                  <a:close/>
                </a:path>
              </a:pathLst>
            </a:custGeom>
            <a:solidFill>
              <a:schemeClr val="tx2"/>
            </a:solid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8" name="Freeform 107"/>
            <p:cNvSpPr>
              <a:spLocks/>
            </p:cNvSpPr>
            <p:nvPr/>
          </p:nvSpPr>
          <p:spPr bwMode="auto">
            <a:xfrm>
              <a:off x="7043188" y="6932159"/>
              <a:ext cx="139700" cy="153988"/>
            </a:xfrm>
            <a:custGeom>
              <a:avLst/>
              <a:gdLst>
                <a:gd name="T0" fmla="*/ 39 w 40"/>
                <a:gd name="T1" fmla="*/ 21 h 44"/>
                <a:gd name="T2" fmla="*/ 34 w 40"/>
                <a:gd name="T3" fmla="*/ 14 h 44"/>
                <a:gd name="T4" fmla="*/ 25 w 40"/>
                <a:gd name="T5" fmla="*/ 7 h 44"/>
                <a:gd name="T6" fmla="*/ 20 w 40"/>
                <a:gd name="T7" fmla="*/ 9 h 44"/>
                <a:gd name="T8" fmla="*/ 17 w 40"/>
                <a:gd name="T9" fmla="*/ 3 h 44"/>
                <a:gd name="T10" fmla="*/ 10 w 40"/>
                <a:gd name="T11" fmla="*/ 1 h 44"/>
                <a:gd name="T12" fmla="*/ 8 w 40"/>
                <a:gd name="T13" fmla="*/ 1 h 44"/>
                <a:gd name="T14" fmla="*/ 5 w 40"/>
                <a:gd name="T15" fmla="*/ 5 h 44"/>
                <a:gd name="T16" fmla="*/ 2 w 40"/>
                <a:gd name="T17" fmla="*/ 19 h 44"/>
                <a:gd name="T18" fmla="*/ 0 w 40"/>
                <a:gd name="T19" fmla="*/ 29 h 44"/>
                <a:gd name="T20" fmla="*/ 3 w 40"/>
                <a:gd name="T21" fmla="*/ 34 h 44"/>
                <a:gd name="T22" fmla="*/ 2 w 40"/>
                <a:gd name="T23" fmla="*/ 38 h 44"/>
                <a:gd name="T24" fmla="*/ 5 w 40"/>
                <a:gd name="T25" fmla="*/ 39 h 44"/>
                <a:gd name="T26" fmla="*/ 15 w 40"/>
                <a:gd name="T27" fmla="*/ 42 h 44"/>
                <a:gd name="T28" fmla="*/ 22 w 40"/>
                <a:gd name="T29" fmla="*/ 42 h 44"/>
                <a:gd name="T30" fmla="*/ 34 w 40"/>
                <a:gd name="T31" fmla="*/ 40 h 44"/>
                <a:gd name="T32" fmla="*/ 40 w 40"/>
                <a:gd name="T33" fmla="*/ 33 h 44"/>
                <a:gd name="T34" fmla="*/ 39 w 40"/>
                <a:gd name="T35" fmla="*/ 2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39" y="21"/>
                  </a:moveTo>
                  <a:cubicBezTo>
                    <a:pt x="39" y="17"/>
                    <a:pt x="35" y="16"/>
                    <a:pt x="34" y="14"/>
                  </a:cubicBezTo>
                  <a:cubicBezTo>
                    <a:pt x="33" y="13"/>
                    <a:pt x="27" y="10"/>
                    <a:pt x="25" y="7"/>
                  </a:cubicBezTo>
                  <a:cubicBezTo>
                    <a:pt x="23" y="4"/>
                    <a:pt x="22" y="8"/>
                    <a:pt x="20" y="9"/>
                  </a:cubicBezTo>
                  <a:cubicBezTo>
                    <a:pt x="19" y="9"/>
                    <a:pt x="20" y="6"/>
                    <a:pt x="17" y="3"/>
                  </a:cubicBezTo>
                  <a:cubicBezTo>
                    <a:pt x="14" y="0"/>
                    <a:pt x="12" y="0"/>
                    <a:pt x="10" y="1"/>
                  </a:cubicBezTo>
                  <a:cubicBezTo>
                    <a:pt x="9" y="1"/>
                    <a:pt x="9" y="1"/>
                    <a:pt x="8" y="1"/>
                  </a:cubicBezTo>
                  <a:cubicBezTo>
                    <a:pt x="6" y="2"/>
                    <a:pt x="5" y="4"/>
                    <a:pt x="5" y="5"/>
                  </a:cubicBezTo>
                  <a:cubicBezTo>
                    <a:pt x="5" y="9"/>
                    <a:pt x="3" y="12"/>
                    <a:pt x="2" y="19"/>
                  </a:cubicBezTo>
                  <a:cubicBezTo>
                    <a:pt x="2" y="25"/>
                    <a:pt x="0" y="24"/>
                    <a:pt x="0" y="29"/>
                  </a:cubicBezTo>
                  <a:cubicBezTo>
                    <a:pt x="0" y="34"/>
                    <a:pt x="2" y="34"/>
                    <a:pt x="3" y="34"/>
                  </a:cubicBezTo>
                  <a:cubicBezTo>
                    <a:pt x="3" y="35"/>
                    <a:pt x="2" y="36"/>
                    <a:pt x="2" y="38"/>
                  </a:cubicBezTo>
                  <a:cubicBezTo>
                    <a:pt x="3" y="38"/>
                    <a:pt x="3" y="39"/>
                    <a:pt x="5" y="39"/>
                  </a:cubicBezTo>
                  <a:cubicBezTo>
                    <a:pt x="8" y="39"/>
                    <a:pt x="12" y="40"/>
                    <a:pt x="15" y="42"/>
                  </a:cubicBezTo>
                  <a:cubicBezTo>
                    <a:pt x="19" y="44"/>
                    <a:pt x="18" y="41"/>
                    <a:pt x="22" y="42"/>
                  </a:cubicBezTo>
                  <a:cubicBezTo>
                    <a:pt x="25" y="42"/>
                    <a:pt x="30" y="43"/>
                    <a:pt x="34" y="40"/>
                  </a:cubicBezTo>
                  <a:cubicBezTo>
                    <a:pt x="37" y="39"/>
                    <a:pt x="38" y="36"/>
                    <a:pt x="40" y="33"/>
                  </a:cubicBezTo>
                  <a:cubicBezTo>
                    <a:pt x="38" y="28"/>
                    <a:pt x="39" y="23"/>
                    <a:pt x="3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9" name="Freeform 108"/>
            <p:cNvSpPr>
              <a:spLocks noEditPoints="1"/>
            </p:cNvSpPr>
            <p:nvPr/>
          </p:nvSpPr>
          <p:spPr bwMode="auto">
            <a:xfrm>
              <a:off x="6612975" y="6674984"/>
              <a:ext cx="566738" cy="1119188"/>
            </a:xfrm>
            <a:custGeom>
              <a:avLst/>
              <a:gdLst>
                <a:gd name="T0" fmla="*/ 46 w 163"/>
                <a:gd name="T1" fmla="*/ 305 h 322"/>
                <a:gd name="T2" fmla="*/ 43 w 163"/>
                <a:gd name="T3" fmla="*/ 298 h 322"/>
                <a:gd name="T4" fmla="*/ 40 w 163"/>
                <a:gd name="T5" fmla="*/ 320 h 322"/>
                <a:gd name="T6" fmla="*/ 57 w 163"/>
                <a:gd name="T7" fmla="*/ 321 h 322"/>
                <a:gd name="T8" fmla="*/ 62 w 163"/>
                <a:gd name="T9" fmla="*/ 315 h 322"/>
                <a:gd name="T10" fmla="*/ 156 w 163"/>
                <a:gd name="T11" fmla="*/ 34 h 322"/>
                <a:gd name="T12" fmla="*/ 152 w 163"/>
                <a:gd name="T13" fmla="*/ 46 h 322"/>
                <a:gd name="T14" fmla="*/ 138 w 163"/>
                <a:gd name="T15" fmla="*/ 51 h 322"/>
                <a:gd name="T16" fmla="*/ 123 w 163"/>
                <a:gd name="T17" fmla="*/ 48 h 322"/>
                <a:gd name="T18" fmla="*/ 132 w 163"/>
                <a:gd name="T19" fmla="*/ 32 h 322"/>
                <a:gd name="T20" fmla="*/ 108 w 163"/>
                <a:gd name="T21" fmla="*/ 20 h 322"/>
                <a:gd name="T22" fmla="*/ 88 w 163"/>
                <a:gd name="T23" fmla="*/ 3 h 322"/>
                <a:gd name="T24" fmla="*/ 75 w 163"/>
                <a:gd name="T25" fmla="*/ 8 h 322"/>
                <a:gd name="T26" fmla="*/ 59 w 163"/>
                <a:gd name="T27" fmla="*/ 4 h 322"/>
                <a:gd name="T28" fmla="*/ 51 w 163"/>
                <a:gd name="T29" fmla="*/ 19 h 322"/>
                <a:gd name="T30" fmla="*/ 42 w 163"/>
                <a:gd name="T31" fmla="*/ 32 h 322"/>
                <a:gd name="T32" fmla="*/ 43 w 163"/>
                <a:gd name="T33" fmla="*/ 46 h 322"/>
                <a:gd name="T34" fmla="*/ 35 w 163"/>
                <a:gd name="T35" fmla="*/ 56 h 322"/>
                <a:gd name="T36" fmla="*/ 30 w 163"/>
                <a:gd name="T37" fmla="*/ 68 h 322"/>
                <a:gd name="T38" fmla="*/ 26 w 163"/>
                <a:gd name="T39" fmla="*/ 82 h 322"/>
                <a:gd name="T40" fmla="*/ 29 w 163"/>
                <a:gd name="T41" fmla="*/ 99 h 322"/>
                <a:gd name="T42" fmla="*/ 29 w 163"/>
                <a:gd name="T43" fmla="*/ 113 h 322"/>
                <a:gd name="T44" fmla="*/ 26 w 163"/>
                <a:gd name="T45" fmla="*/ 129 h 322"/>
                <a:gd name="T46" fmla="*/ 20 w 163"/>
                <a:gd name="T47" fmla="*/ 147 h 322"/>
                <a:gd name="T48" fmla="*/ 18 w 163"/>
                <a:gd name="T49" fmla="*/ 155 h 322"/>
                <a:gd name="T50" fmla="*/ 15 w 163"/>
                <a:gd name="T51" fmla="*/ 166 h 322"/>
                <a:gd name="T52" fmla="*/ 15 w 163"/>
                <a:gd name="T53" fmla="*/ 177 h 322"/>
                <a:gd name="T54" fmla="*/ 13 w 163"/>
                <a:gd name="T55" fmla="*/ 194 h 322"/>
                <a:gd name="T56" fmla="*/ 15 w 163"/>
                <a:gd name="T57" fmla="*/ 204 h 322"/>
                <a:gd name="T58" fmla="*/ 19 w 163"/>
                <a:gd name="T59" fmla="*/ 212 h 322"/>
                <a:gd name="T60" fmla="*/ 17 w 163"/>
                <a:gd name="T61" fmla="*/ 219 h 322"/>
                <a:gd name="T62" fmla="*/ 15 w 163"/>
                <a:gd name="T63" fmla="*/ 231 h 322"/>
                <a:gd name="T64" fmla="*/ 9 w 163"/>
                <a:gd name="T65" fmla="*/ 242 h 322"/>
                <a:gd name="T66" fmla="*/ 6 w 163"/>
                <a:gd name="T67" fmla="*/ 254 h 322"/>
                <a:gd name="T68" fmla="*/ 2 w 163"/>
                <a:gd name="T69" fmla="*/ 267 h 322"/>
                <a:gd name="T70" fmla="*/ 11 w 163"/>
                <a:gd name="T71" fmla="*/ 274 h 322"/>
                <a:gd name="T72" fmla="*/ 15 w 163"/>
                <a:gd name="T73" fmla="*/ 287 h 322"/>
                <a:gd name="T74" fmla="*/ 34 w 163"/>
                <a:gd name="T75" fmla="*/ 289 h 322"/>
                <a:gd name="T76" fmla="*/ 37 w 163"/>
                <a:gd name="T77" fmla="*/ 283 h 322"/>
                <a:gd name="T78" fmla="*/ 38 w 163"/>
                <a:gd name="T79" fmla="*/ 269 h 322"/>
                <a:gd name="T80" fmla="*/ 47 w 163"/>
                <a:gd name="T81" fmla="*/ 260 h 322"/>
                <a:gd name="T82" fmla="*/ 62 w 163"/>
                <a:gd name="T83" fmla="*/ 243 h 322"/>
                <a:gd name="T84" fmla="*/ 56 w 163"/>
                <a:gd name="T85" fmla="*/ 233 h 322"/>
                <a:gd name="T86" fmla="*/ 64 w 163"/>
                <a:gd name="T87" fmla="*/ 214 h 322"/>
                <a:gd name="T88" fmla="*/ 68 w 163"/>
                <a:gd name="T89" fmla="*/ 204 h 322"/>
                <a:gd name="T90" fmla="*/ 73 w 163"/>
                <a:gd name="T91" fmla="*/ 193 h 322"/>
                <a:gd name="T92" fmla="*/ 78 w 163"/>
                <a:gd name="T93" fmla="*/ 192 h 322"/>
                <a:gd name="T94" fmla="*/ 75 w 163"/>
                <a:gd name="T95" fmla="*/ 188 h 322"/>
                <a:gd name="T96" fmla="*/ 70 w 163"/>
                <a:gd name="T97" fmla="*/ 179 h 322"/>
                <a:gd name="T98" fmla="*/ 82 w 163"/>
                <a:gd name="T99" fmla="*/ 175 h 322"/>
                <a:gd name="T100" fmla="*/ 92 w 163"/>
                <a:gd name="T101" fmla="*/ 163 h 322"/>
                <a:gd name="T102" fmla="*/ 95 w 163"/>
                <a:gd name="T103" fmla="*/ 154 h 322"/>
                <a:gd name="T104" fmla="*/ 131 w 163"/>
                <a:gd name="T105" fmla="*/ 145 h 322"/>
                <a:gd name="T106" fmla="*/ 135 w 163"/>
                <a:gd name="T107" fmla="*/ 129 h 322"/>
                <a:gd name="T108" fmla="*/ 129 w 163"/>
                <a:gd name="T109" fmla="*/ 118 h 322"/>
                <a:gd name="T110" fmla="*/ 126 w 163"/>
                <a:gd name="T111" fmla="*/ 112 h 322"/>
                <a:gd name="T112" fmla="*/ 124 w 163"/>
                <a:gd name="T113" fmla="*/ 103 h 322"/>
                <a:gd name="T114" fmla="*/ 129 w 163"/>
                <a:gd name="T115" fmla="*/ 79 h 322"/>
                <a:gd name="T116" fmla="*/ 153 w 163"/>
                <a:gd name="T117" fmla="*/ 52 h 322"/>
                <a:gd name="T118" fmla="*/ 161 w 163"/>
                <a:gd name="T119" fmla="*/ 34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 h="322">
                  <a:moveTo>
                    <a:pt x="62" y="315"/>
                  </a:moveTo>
                  <a:cubicBezTo>
                    <a:pt x="58" y="315"/>
                    <a:pt x="49" y="307"/>
                    <a:pt x="46" y="305"/>
                  </a:cubicBezTo>
                  <a:cubicBezTo>
                    <a:pt x="44" y="303"/>
                    <a:pt x="46" y="301"/>
                    <a:pt x="42" y="301"/>
                  </a:cubicBezTo>
                  <a:cubicBezTo>
                    <a:pt x="39" y="302"/>
                    <a:pt x="41" y="299"/>
                    <a:pt x="43" y="298"/>
                  </a:cubicBezTo>
                  <a:cubicBezTo>
                    <a:pt x="45" y="297"/>
                    <a:pt x="42" y="294"/>
                    <a:pt x="40" y="293"/>
                  </a:cubicBezTo>
                  <a:cubicBezTo>
                    <a:pt x="40" y="298"/>
                    <a:pt x="39" y="320"/>
                    <a:pt x="40" y="320"/>
                  </a:cubicBezTo>
                  <a:cubicBezTo>
                    <a:pt x="42" y="320"/>
                    <a:pt x="51" y="319"/>
                    <a:pt x="54" y="321"/>
                  </a:cubicBezTo>
                  <a:cubicBezTo>
                    <a:pt x="55" y="321"/>
                    <a:pt x="56" y="322"/>
                    <a:pt x="57" y="321"/>
                  </a:cubicBezTo>
                  <a:cubicBezTo>
                    <a:pt x="59" y="319"/>
                    <a:pt x="65" y="320"/>
                    <a:pt x="67" y="318"/>
                  </a:cubicBezTo>
                  <a:cubicBezTo>
                    <a:pt x="70" y="316"/>
                    <a:pt x="67" y="316"/>
                    <a:pt x="62" y="315"/>
                  </a:cubicBezTo>
                  <a:close/>
                  <a:moveTo>
                    <a:pt x="161" y="34"/>
                  </a:moveTo>
                  <a:cubicBezTo>
                    <a:pt x="160" y="33"/>
                    <a:pt x="158" y="33"/>
                    <a:pt x="156" y="34"/>
                  </a:cubicBezTo>
                  <a:cubicBezTo>
                    <a:pt x="156" y="34"/>
                    <a:pt x="156" y="34"/>
                    <a:pt x="156" y="34"/>
                  </a:cubicBezTo>
                  <a:cubicBezTo>
                    <a:pt x="156" y="38"/>
                    <a:pt x="154" y="46"/>
                    <a:pt x="152" y="46"/>
                  </a:cubicBezTo>
                  <a:cubicBezTo>
                    <a:pt x="149" y="46"/>
                    <a:pt x="147" y="50"/>
                    <a:pt x="145" y="49"/>
                  </a:cubicBezTo>
                  <a:cubicBezTo>
                    <a:pt x="143" y="49"/>
                    <a:pt x="141" y="52"/>
                    <a:pt x="138" y="51"/>
                  </a:cubicBezTo>
                  <a:cubicBezTo>
                    <a:pt x="136" y="49"/>
                    <a:pt x="132" y="51"/>
                    <a:pt x="131" y="50"/>
                  </a:cubicBezTo>
                  <a:cubicBezTo>
                    <a:pt x="129" y="49"/>
                    <a:pt x="123" y="50"/>
                    <a:pt x="123" y="48"/>
                  </a:cubicBezTo>
                  <a:cubicBezTo>
                    <a:pt x="123" y="47"/>
                    <a:pt x="126" y="47"/>
                    <a:pt x="126" y="43"/>
                  </a:cubicBezTo>
                  <a:cubicBezTo>
                    <a:pt x="126" y="39"/>
                    <a:pt x="133" y="34"/>
                    <a:pt x="132" y="32"/>
                  </a:cubicBezTo>
                  <a:cubicBezTo>
                    <a:pt x="131" y="30"/>
                    <a:pt x="119" y="27"/>
                    <a:pt x="117" y="25"/>
                  </a:cubicBezTo>
                  <a:cubicBezTo>
                    <a:pt x="115" y="22"/>
                    <a:pt x="113" y="21"/>
                    <a:pt x="108" y="20"/>
                  </a:cubicBezTo>
                  <a:cubicBezTo>
                    <a:pt x="103" y="20"/>
                    <a:pt x="103" y="17"/>
                    <a:pt x="99" y="15"/>
                  </a:cubicBezTo>
                  <a:cubicBezTo>
                    <a:pt x="96" y="12"/>
                    <a:pt x="90" y="6"/>
                    <a:pt x="88" y="3"/>
                  </a:cubicBezTo>
                  <a:cubicBezTo>
                    <a:pt x="85" y="3"/>
                    <a:pt x="81" y="2"/>
                    <a:pt x="80" y="3"/>
                  </a:cubicBezTo>
                  <a:cubicBezTo>
                    <a:pt x="79" y="5"/>
                    <a:pt x="77" y="11"/>
                    <a:pt x="75" y="8"/>
                  </a:cubicBezTo>
                  <a:cubicBezTo>
                    <a:pt x="74" y="5"/>
                    <a:pt x="70" y="5"/>
                    <a:pt x="66" y="4"/>
                  </a:cubicBezTo>
                  <a:cubicBezTo>
                    <a:pt x="62" y="4"/>
                    <a:pt x="63" y="0"/>
                    <a:pt x="59" y="4"/>
                  </a:cubicBezTo>
                  <a:cubicBezTo>
                    <a:pt x="57" y="6"/>
                    <a:pt x="55" y="8"/>
                    <a:pt x="53" y="9"/>
                  </a:cubicBezTo>
                  <a:cubicBezTo>
                    <a:pt x="53" y="13"/>
                    <a:pt x="52" y="17"/>
                    <a:pt x="51" y="19"/>
                  </a:cubicBezTo>
                  <a:cubicBezTo>
                    <a:pt x="50" y="20"/>
                    <a:pt x="42" y="24"/>
                    <a:pt x="42" y="26"/>
                  </a:cubicBezTo>
                  <a:cubicBezTo>
                    <a:pt x="42" y="28"/>
                    <a:pt x="43" y="30"/>
                    <a:pt x="42" y="32"/>
                  </a:cubicBezTo>
                  <a:cubicBezTo>
                    <a:pt x="40" y="33"/>
                    <a:pt x="45" y="39"/>
                    <a:pt x="42" y="40"/>
                  </a:cubicBezTo>
                  <a:cubicBezTo>
                    <a:pt x="40" y="42"/>
                    <a:pt x="44" y="44"/>
                    <a:pt x="43" y="46"/>
                  </a:cubicBezTo>
                  <a:cubicBezTo>
                    <a:pt x="41" y="47"/>
                    <a:pt x="38" y="48"/>
                    <a:pt x="38" y="50"/>
                  </a:cubicBezTo>
                  <a:cubicBezTo>
                    <a:pt x="38" y="51"/>
                    <a:pt x="38" y="55"/>
                    <a:pt x="35" y="56"/>
                  </a:cubicBezTo>
                  <a:cubicBezTo>
                    <a:pt x="33" y="57"/>
                    <a:pt x="32" y="61"/>
                    <a:pt x="32" y="64"/>
                  </a:cubicBezTo>
                  <a:cubicBezTo>
                    <a:pt x="32" y="66"/>
                    <a:pt x="28" y="64"/>
                    <a:pt x="30" y="68"/>
                  </a:cubicBezTo>
                  <a:cubicBezTo>
                    <a:pt x="31" y="71"/>
                    <a:pt x="32" y="75"/>
                    <a:pt x="30" y="76"/>
                  </a:cubicBezTo>
                  <a:cubicBezTo>
                    <a:pt x="27" y="77"/>
                    <a:pt x="28" y="82"/>
                    <a:pt x="26" y="82"/>
                  </a:cubicBezTo>
                  <a:cubicBezTo>
                    <a:pt x="25" y="82"/>
                    <a:pt x="24" y="88"/>
                    <a:pt x="26" y="91"/>
                  </a:cubicBezTo>
                  <a:cubicBezTo>
                    <a:pt x="28" y="94"/>
                    <a:pt x="29" y="96"/>
                    <a:pt x="29" y="99"/>
                  </a:cubicBezTo>
                  <a:cubicBezTo>
                    <a:pt x="29" y="102"/>
                    <a:pt x="32" y="103"/>
                    <a:pt x="31" y="106"/>
                  </a:cubicBezTo>
                  <a:cubicBezTo>
                    <a:pt x="30" y="109"/>
                    <a:pt x="30" y="112"/>
                    <a:pt x="29" y="113"/>
                  </a:cubicBezTo>
                  <a:cubicBezTo>
                    <a:pt x="27" y="114"/>
                    <a:pt x="28" y="118"/>
                    <a:pt x="26" y="119"/>
                  </a:cubicBezTo>
                  <a:cubicBezTo>
                    <a:pt x="24" y="120"/>
                    <a:pt x="28" y="127"/>
                    <a:pt x="26" y="129"/>
                  </a:cubicBezTo>
                  <a:cubicBezTo>
                    <a:pt x="25" y="130"/>
                    <a:pt x="20" y="131"/>
                    <a:pt x="20" y="137"/>
                  </a:cubicBezTo>
                  <a:cubicBezTo>
                    <a:pt x="20" y="142"/>
                    <a:pt x="21" y="145"/>
                    <a:pt x="20" y="147"/>
                  </a:cubicBezTo>
                  <a:cubicBezTo>
                    <a:pt x="20" y="149"/>
                    <a:pt x="23" y="149"/>
                    <a:pt x="22" y="152"/>
                  </a:cubicBezTo>
                  <a:cubicBezTo>
                    <a:pt x="22" y="155"/>
                    <a:pt x="18" y="153"/>
                    <a:pt x="18" y="155"/>
                  </a:cubicBezTo>
                  <a:cubicBezTo>
                    <a:pt x="18" y="157"/>
                    <a:pt x="19" y="161"/>
                    <a:pt x="17" y="161"/>
                  </a:cubicBezTo>
                  <a:cubicBezTo>
                    <a:pt x="16" y="161"/>
                    <a:pt x="15" y="163"/>
                    <a:pt x="15" y="166"/>
                  </a:cubicBezTo>
                  <a:cubicBezTo>
                    <a:pt x="15" y="170"/>
                    <a:pt x="13" y="170"/>
                    <a:pt x="13" y="172"/>
                  </a:cubicBezTo>
                  <a:cubicBezTo>
                    <a:pt x="13" y="173"/>
                    <a:pt x="15" y="175"/>
                    <a:pt x="15" y="177"/>
                  </a:cubicBezTo>
                  <a:cubicBezTo>
                    <a:pt x="15" y="179"/>
                    <a:pt x="16" y="186"/>
                    <a:pt x="14" y="186"/>
                  </a:cubicBezTo>
                  <a:cubicBezTo>
                    <a:pt x="12" y="186"/>
                    <a:pt x="12" y="193"/>
                    <a:pt x="13" y="194"/>
                  </a:cubicBezTo>
                  <a:cubicBezTo>
                    <a:pt x="14" y="195"/>
                    <a:pt x="14" y="197"/>
                    <a:pt x="14" y="199"/>
                  </a:cubicBezTo>
                  <a:cubicBezTo>
                    <a:pt x="13" y="200"/>
                    <a:pt x="17" y="202"/>
                    <a:pt x="15" y="204"/>
                  </a:cubicBezTo>
                  <a:cubicBezTo>
                    <a:pt x="13" y="206"/>
                    <a:pt x="14" y="209"/>
                    <a:pt x="17" y="208"/>
                  </a:cubicBezTo>
                  <a:cubicBezTo>
                    <a:pt x="20" y="207"/>
                    <a:pt x="21" y="212"/>
                    <a:pt x="19" y="212"/>
                  </a:cubicBezTo>
                  <a:cubicBezTo>
                    <a:pt x="16" y="212"/>
                    <a:pt x="13" y="212"/>
                    <a:pt x="15" y="213"/>
                  </a:cubicBezTo>
                  <a:cubicBezTo>
                    <a:pt x="18" y="215"/>
                    <a:pt x="20" y="217"/>
                    <a:pt x="17" y="219"/>
                  </a:cubicBezTo>
                  <a:cubicBezTo>
                    <a:pt x="13" y="220"/>
                    <a:pt x="16" y="222"/>
                    <a:pt x="15" y="225"/>
                  </a:cubicBezTo>
                  <a:cubicBezTo>
                    <a:pt x="15" y="228"/>
                    <a:pt x="18" y="230"/>
                    <a:pt x="15" y="231"/>
                  </a:cubicBezTo>
                  <a:cubicBezTo>
                    <a:pt x="13" y="232"/>
                    <a:pt x="16" y="236"/>
                    <a:pt x="13" y="237"/>
                  </a:cubicBezTo>
                  <a:cubicBezTo>
                    <a:pt x="9" y="237"/>
                    <a:pt x="12" y="240"/>
                    <a:pt x="9" y="242"/>
                  </a:cubicBezTo>
                  <a:cubicBezTo>
                    <a:pt x="7" y="244"/>
                    <a:pt x="12" y="247"/>
                    <a:pt x="10" y="248"/>
                  </a:cubicBezTo>
                  <a:cubicBezTo>
                    <a:pt x="7" y="250"/>
                    <a:pt x="9" y="254"/>
                    <a:pt x="6" y="254"/>
                  </a:cubicBezTo>
                  <a:cubicBezTo>
                    <a:pt x="4" y="254"/>
                    <a:pt x="2" y="257"/>
                    <a:pt x="2" y="259"/>
                  </a:cubicBezTo>
                  <a:cubicBezTo>
                    <a:pt x="2" y="261"/>
                    <a:pt x="0" y="264"/>
                    <a:pt x="2" y="267"/>
                  </a:cubicBezTo>
                  <a:cubicBezTo>
                    <a:pt x="4" y="269"/>
                    <a:pt x="2" y="271"/>
                    <a:pt x="4" y="272"/>
                  </a:cubicBezTo>
                  <a:cubicBezTo>
                    <a:pt x="5" y="273"/>
                    <a:pt x="12" y="271"/>
                    <a:pt x="11" y="274"/>
                  </a:cubicBezTo>
                  <a:cubicBezTo>
                    <a:pt x="10" y="277"/>
                    <a:pt x="10" y="283"/>
                    <a:pt x="12" y="283"/>
                  </a:cubicBezTo>
                  <a:cubicBezTo>
                    <a:pt x="13" y="283"/>
                    <a:pt x="13" y="287"/>
                    <a:pt x="15" y="287"/>
                  </a:cubicBezTo>
                  <a:cubicBezTo>
                    <a:pt x="17" y="287"/>
                    <a:pt x="26" y="286"/>
                    <a:pt x="30" y="287"/>
                  </a:cubicBezTo>
                  <a:cubicBezTo>
                    <a:pt x="31" y="287"/>
                    <a:pt x="33" y="288"/>
                    <a:pt x="34" y="289"/>
                  </a:cubicBezTo>
                  <a:cubicBezTo>
                    <a:pt x="36" y="288"/>
                    <a:pt x="41" y="291"/>
                    <a:pt x="42" y="290"/>
                  </a:cubicBezTo>
                  <a:cubicBezTo>
                    <a:pt x="43" y="289"/>
                    <a:pt x="37" y="284"/>
                    <a:pt x="37" y="283"/>
                  </a:cubicBezTo>
                  <a:cubicBezTo>
                    <a:pt x="37" y="281"/>
                    <a:pt x="36" y="278"/>
                    <a:pt x="36" y="277"/>
                  </a:cubicBezTo>
                  <a:cubicBezTo>
                    <a:pt x="36" y="275"/>
                    <a:pt x="36" y="271"/>
                    <a:pt x="38" y="269"/>
                  </a:cubicBezTo>
                  <a:cubicBezTo>
                    <a:pt x="41" y="267"/>
                    <a:pt x="41" y="266"/>
                    <a:pt x="42" y="266"/>
                  </a:cubicBezTo>
                  <a:cubicBezTo>
                    <a:pt x="44" y="266"/>
                    <a:pt x="47" y="264"/>
                    <a:pt x="47" y="260"/>
                  </a:cubicBezTo>
                  <a:cubicBezTo>
                    <a:pt x="47" y="256"/>
                    <a:pt x="49" y="254"/>
                    <a:pt x="53" y="251"/>
                  </a:cubicBezTo>
                  <a:cubicBezTo>
                    <a:pt x="57" y="248"/>
                    <a:pt x="63" y="245"/>
                    <a:pt x="62" y="243"/>
                  </a:cubicBezTo>
                  <a:cubicBezTo>
                    <a:pt x="62" y="242"/>
                    <a:pt x="64" y="237"/>
                    <a:pt x="64" y="236"/>
                  </a:cubicBezTo>
                  <a:cubicBezTo>
                    <a:pt x="64" y="234"/>
                    <a:pt x="58" y="234"/>
                    <a:pt x="56" y="233"/>
                  </a:cubicBezTo>
                  <a:cubicBezTo>
                    <a:pt x="54" y="233"/>
                    <a:pt x="47" y="228"/>
                    <a:pt x="50" y="221"/>
                  </a:cubicBezTo>
                  <a:cubicBezTo>
                    <a:pt x="54" y="215"/>
                    <a:pt x="61" y="214"/>
                    <a:pt x="64" y="214"/>
                  </a:cubicBezTo>
                  <a:cubicBezTo>
                    <a:pt x="66" y="213"/>
                    <a:pt x="64" y="210"/>
                    <a:pt x="65" y="209"/>
                  </a:cubicBezTo>
                  <a:cubicBezTo>
                    <a:pt x="67" y="208"/>
                    <a:pt x="68" y="206"/>
                    <a:pt x="68" y="204"/>
                  </a:cubicBezTo>
                  <a:cubicBezTo>
                    <a:pt x="68" y="201"/>
                    <a:pt x="68" y="196"/>
                    <a:pt x="71" y="196"/>
                  </a:cubicBezTo>
                  <a:cubicBezTo>
                    <a:pt x="74" y="195"/>
                    <a:pt x="75" y="193"/>
                    <a:pt x="73" y="193"/>
                  </a:cubicBezTo>
                  <a:cubicBezTo>
                    <a:pt x="71" y="192"/>
                    <a:pt x="70" y="190"/>
                    <a:pt x="73" y="190"/>
                  </a:cubicBezTo>
                  <a:cubicBezTo>
                    <a:pt x="77" y="189"/>
                    <a:pt x="75" y="192"/>
                    <a:pt x="78" y="192"/>
                  </a:cubicBezTo>
                  <a:cubicBezTo>
                    <a:pt x="80" y="192"/>
                    <a:pt x="84" y="188"/>
                    <a:pt x="81" y="186"/>
                  </a:cubicBezTo>
                  <a:cubicBezTo>
                    <a:pt x="78" y="184"/>
                    <a:pt x="77" y="187"/>
                    <a:pt x="75" y="188"/>
                  </a:cubicBezTo>
                  <a:cubicBezTo>
                    <a:pt x="74" y="188"/>
                    <a:pt x="73" y="185"/>
                    <a:pt x="71" y="185"/>
                  </a:cubicBezTo>
                  <a:cubicBezTo>
                    <a:pt x="69" y="185"/>
                    <a:pt x="70" y="181"/>
                    <a:pt x="70" y="179"/>
                  </a:cubicBezTo>
                  <a:cubicBezTo>
                    <a:pt x="69" y="178"/>
                    <a:pt x="68" y="174"/>
                    <a:pt x="69" y="172"/>
                  </a:cubicBezTo>
                  <a:cubicBezTo>
                    <a:pt x="71" y="170"/>
                    <a:pt x="77" y="175"/>
                    <a:pt x="82" y="175"/>
                  </a:cubicBezTo>
                  <a:cubicBezTo>
                    <a:pt x="88" y="176"/>
                    <a:pt x="92" y="173"/>
                    <a:pt x="92" y="171"/>
                  </a:cubicBezTo>
                  <a:cubicBezTo>
                    <a:pt x="92" y="169"/>
                    <a:pt x="89" y="165"/>
                    <a:pt x="92" y="163"/>
                  </a:cubicBezTo>
                  <a:cubicBezTo>
                    <a:pt x="95" y="161"/>
                    <a:pt x="93" y="160"/>
                    <a:pt x="92" y="157"/>
                  </a:cubicBezTo>
                  <a:cubicBezTo>
                    <a:pt x="91" y="154"/>
                    <a:pt x="93" y="153"/>
                    <a:pt x="95" y="154"/>
                  </a:cubicBezTo>
                  <a:cubicBezTo>
                    <a:pt x="96" y="155"/>
                    <a:pt x="107" y="155"/>
                    <a:pt x="115" y="153"/>
                  </a:cubicBezTo>
                  <a:cubicBezTo>
                    <a:pt x="124" y="151"/>
                    <a:pt x="130" y="148"/>
                    <a:pt x="131" y="145"/>
                  </a:cubicBezTo>
                  <a:cubicBezTo>
                    <a:pt x="131" y="143"/>
                    <a:pt x="137" y="137"/>
                    <a:pt x="138" y="135"/>
                  </a:cubicBezTo>
                  <a:cubicBezTo>
                    <a:pt x="139" y="133"/>
                    <a:pt x="138" y="130"/>
                    <a:pt x="135" y="129"/>
                  </a:cubicBezTo>
                  <a:cubicBezTo>
                    <a:pt x="131" y="129"/>
                    <a:pt x="131" y="125"/>
                    <a:pt x="133" y="122"/>
                  </a:cubicBezTo>
                  <a:cubicBezTo>
                    <a:pt x="135" y="120"/>
                    <a:pt x="132" y="118"/>
                    <a:pt x="129" y="118"/>
                  </a:cubicBezTo>
                  <a:cubicBezTo>
                    <a:pt x="125" y="117"/>
                    <a:pt x="120" y="115"/>
                    <a:pt x="123" y="112"/>
                  </a:cubicBezTo>
                  <a:cubicBezTo>
                    <a:pt x="125" y="111"/>
                    <a:pt x="125" y="111"/>
                    <a:pt x="126" y="112"/>
                  </a:cubicBezTo>
                  <a:cubicBezTo>
                    <a:pt x="126" y="110"/>
                    <a:pt x="127" y="109"/>
                    <a:pt x="127" y="108"/>
                  </a:cubicBezTo>
                  <a:cubicBezTo>
                    <a:pt x="126" y="108"/>
                    <a:pt x="124" y="108"/>
                    <a:pt x="124" y="103"/>
                  </a:cubicBezTo>
                  <a:cubicBezTo>
                    <a:pt x="124" y="98"/>
                    <a:pt x="126" y="99"/>
                    <a:pt x="126" y="93"/>
                  </a:cubicBezTo>
                  <a:cubicBezTo>
                    <a:pt x="127" y="86"/>
                    <a:pt x="129" y="83"/>
                    <a:pt x="129" y="79"/>
                  </a:cubicBezTo>
                  <a:cubicBezTo>
                    <a:pt x="129" y="76"/>
                    <a:pt x="135" y="72"/>
                    <a:pt x="139" y="66"/>
                  </a:cubicBezTo>
                  <a:cubicBezTo>
                    <a:pt x="142" y="61"/>
                    <a:pt x="150" y="54"/>
                    <a:pt x="153" y="52"/>
                  </a:cubicBezTo>
                  <a:cubicBezTo>
                    <a:pt x="156" y="50"/>
                    <a:pt x="162" y="48"/>
                    <a:pt x="162" y="46"/>
                  </a:cubicBezTo>
                  <a:cubicBezTo>
                    <a:pt x="163" y="44"/>
                    <a:pt x="162" y="35"/>
                    <a:pt x="161" y="3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0" name="Freeform 109"/>
            <p:cNvSpPr>
              <a:spLocks/>
            </p:cNvSpPr>
            <p:nvPr/>
          </p:nvSpPr>
          <p:spPr bwMode="auto">
            <a:xfrm>
              <a:off x="6554238" y="6551159"/>
              <a:ext cx="246063" cy="1263650"/>
            </a:xfrm>
            <a:custGeom>
              <a:avLst/>
              <a:gdLst>
                <a:gd name="T0" fmla="*/ 28 w 71"/>
                <a:gd name="T1" fmla="*/ 310 h 364"/>
                <a:gd name="T2" fmla="*/ 19 w 71"/>
                <a:gd name="T3" fmla="*/ 295 h 364"/>
                <a:gd name="T4" fmla="*/ 26 w 71"/>
                <a:gd name="T5" fmla="*/ 278 h 364"/>
                <a:gd name="T6" fmla="*/ 32 w 71"/>
                <a:gd name="T7" fmla="*/ 261 h 364"/>
                <a:gd name="T8" fmla="*/ 36 w 71"/>
                <a:gd name="T9" fmla="*/ 248 h 364"/>
                <a:gd name="T10" fmla="*/ 31 w 71"/>
                <a:gd name="T11" fmla="*/ 235 h 364"/>
                <a:gd name="T12" fmla="*/ 32 w 71"/>
                <a:gd name="T13" fmla="*/ 213 h 364"/>
                <a:gd name="T14" fmla="*/ 34 w 71"/>
                <a:gd name="T15" fmla="*/ 197 h 364"/>
                <a:gd name="T16" fmla="*/ 37 w 71"/>
                <a:gd name="T17" fmla="*/ 183 h 364"/>
                <a:gd name="T18" fmla="*/ 43 w 71"/>
                <a:gd name="T19" fmla="*/ 155 h 364"/>
                <a:gd name="T20" fmla="*/ 46 w 71"/>
                <a:gd name="T21" fmla="*/ 135 h 364"/>
                <a:gd name="T22" fmla="*/ 47 w 71"/>
                <a:gd name="T23" fmla="*/ 112 h 364"/>
                <a:gd name="T24" fmla="*/ 52 w 71"/>
                <a:gd name="T25" fmla="*/ 92 h 364"/>
                <a:gd name="T26" fmla="*/ 59 w 71"/>
                <a:gd name="T27" fmla="*/ 76 h 364"/>
                <a:gd name="T28" fmla="*/ 68 w 71"/>
                <a:gd name="T29" fmla="*/ 55 h 364"/>
                <a:gd name="T30" fmla="*/ 63 w 71"/>
                <a:gd name="T31" fmla="*/ 38 h 364"/>
                <a:gd name="T32" fmla="*/ 59 w 71"/>
                <a:gd name="T33" fmla="*/ 18 h 364"/>
                <a:gd name="T34" fmla="*/ 50 w 71"/>
                <a:gd name="T35" fmla="*/ 2 h 364"/>
                <a:gd name="T36" fmla="*/ 45 w 71"/>
                <a:gd name="T37" fmla="*/ 17 h 364"/>
                <a:gd name="T38" fmla="*/ 44 w 71"/>
                <a:gd name="T39" fmla="*/ 54 h 364"/>
                <a:gd name="T40" fmla="*/ 37 w 71"/>
                <a:gd name="T41" fmla="*/ 91 h 364"/>
                <a:gd name="T42" fmla="*/ 33 w 71"/>
                <a:gd name="T43" fmla="*/ 117 h 364"/>
                <a:gd name="T44" fmla="*/ 29 w 71"/>
                <a:gd name="T45" fmla="*/ 150 h 364"/>
                <a:gd name="T46" fmla="*/ 18 w 71"/>
                <a:gd name="T47" fmla="*/ 179 h 364"/>
                <a:gd name="T48" fmla="*/ 17 w 71"/>
                <a:gd name="T49" fmla="*/ 204 h 364"/>
                <a:gd name="T50" fmla="*/ 11 w 71"/>
                <a:gd name="T51" fmla="*/ 228 h 364"/>
                <a:gd name="T52" fmla="*/ 22 w 71"/>
                <a:gd name="T53" fmla="*/ 215 h 364"/>
                <a:gd name="T54" fmla="*/ 24 w 71"/>
                <a:gd name="T55" fmla="*/ 229 h 364"/>
                <a:gd name="T56" fmla="*/ 21 w 71"/>
                <a:gd name="T57" fmla="*/ 244 h 364"/>
                <a:gd name="T58" fmla="*/ 17 w 71"/>
                <a:gd name="T59" fmla="*/ 255 h 364"/>
                <a:gd name="T60" fmla="*/ 16 w 71"/>
                <a:gd name="T61" fmla="*/ 253 h 364"/>
                <a:gd name="T62" fmla="*/ 10 w 71"/>
                <a:gd name="T63" fmla="*/ 255 h 364"/>
                <a:gd name="T64" fmla="*/ 1 w 71"/>
                <a:gd name="T65" fmla="*/ 267 h 364"/>
                <a:gd name="T66" fmla="*/ 11 w 71"/>
                <a:gd name="T67" fmla="*/ 268 h 364"/>
                <a:gd name="T68" fmla="*/ 17 w 71"/>
                <a:gd name="T69" fmla="*/ 278 h 364"/>
                <a:gd name="T70" fmla="*/ 7 w 71"/>
                <a:gd name="T71" fmla="*/ 280 h 364"/>
                <a:gd name="T72" fmla="*/ 8 w 71"/>
                <a:gd name="T73" fmla="*/ 286 h 364"/>
                <a:gd name="T74" fmla="*/ 3 w 71"/>
                <a:gd name="T75" fmla="*/ 294 h 364"/>
                <a:gd name="T76" fmla="*/ 10 w 71"/>
                <a:gd name="T77" fmla="*/ 297 h 364"/>
                <a:gd name="T78" fmla="*/ 11 w 71"/>
                <a:gd name="T79" fmla="*/ 305 h 364"/>
                <a:gd name="T80" fmla="*/ 6 w 71"/>
                <a:gd name="T81" fmla="*/ 315 h 364"/>
                <a:gd name="T82" fmla="*/ 16 w 71"/>
                <a:gd name="T83" fmla="*/ 317 h 364"/>
                <a:gd name="T84" fmla="*/ 20 w 71"/>
                <a:gd name="T85" fmla="*/ 320 h 364"/>
                <a:gd name="T86" fmla="*/ 15 w 71"/>
                <a:gd name="T87" fmla="*/ 330 h 364"/>
                <a:gd name="T88" fmla="*/ 28 w 71"/>
                <a:gd name="T89" fmla="*/ 330 h 364"/>
                <a:gd name="T90" fmla="*/ 19 w 71"/>
                <a:gd name="T91" fmla="*/ 337 h 364"/>
                <a:gd name="T92" fmla="*/ 30 w 71"/>
                <a:gd name="T93" fmla="*/ 335 h 364"/>
                <a:gd name="T94" fmla="*/ 18 w 71"/>
                <a:gd name="T95" fmla="*/ 344 h 364"/>
                <a:gd name="T96" fmla="*/ 28 w 71"/>
                <a:gd name="T97" fmla="*/ 345 h 364"/>
                <a:gd name="T98" fmla="*/ 45 w 71"/>
                <a:gd name="T99" fmla="*/ 329 h 364"/>
                <a:gd name="T100" fmla="*/ 50 w 71"/>
                <a:gd name="T101" fmla="*/ 338 h 364"/>
                <a:gd name="T102" fmla="*/ 43 w 71"/>
                <a:gd name="T103" fmla="*/ 341 h 364"/>
                <a:gd name="T104" fmla="*/ 35 w 71"/>
                <a:gd name="T105" fmla="*/ 347 h 364"/>
                <a:gd name="T106" fmla="*/ 41 w 71"/>
                <a:gd name="T107" fmla="*/ 359 h 364"/>
                <a:gd name="T108" fmla="*/ 52 w 71"/>
                <a:gd name="T109" fmla="*/ 357 h 364"/>
                <a:gd name="T110" fmla="*/ 64 w 71"/>
                <a:gd name="T111" fmla="*/ 358 h 364"/>
                <a:gd name="T112" fmla="*/ 57 w 71"/>
                <a:gd name="T113" fmla="*/ 356 h 364"/>
                <a:gd name="T114" fmla="*/ 50 w 71"/>
                <a:gd name="T115" fmla="*/ 326 h 364"/>
                <a:gd name="T116" fmla="*/ 32 w 71"/>
                <a:gd name="T117" fmla="*/ 323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1" h="364">
                  <a:moveTo>
                    <a:pt x="32" y="323"/>
                  </a:moveTo>
                  <a:cubicBezTo>
                    <a:pt x="30" y="323"/>
                    <a:pt x="30" y="319"/>
                    <a:pt x="29" y="319"/>
                  </a:cubicBezTo>
                  <a:cubicBezTo>
                    <a:pt x="27" y="319"/>
                    <a:pt x="27" y="313"/>
                    <a:pt x="28" y="310"/>
                  </a:cubicBezTo>
                  <a:cubicBezTo>
                    <a:pt x="29" y="307"/>
                    <a:pt x="22" y="309"/>
                    <a:pt x="21" y="308"/>
                  </a:cubicBezTo>
                  <a:cubicBezTo>
                    <a:pt x="19" y="307"/>
                    <a:pt x="21" y="305"/>
                    <a:pt x="19" y="303"/>
                  </a:cubicBezTo>
                  <a:cubicBezTo>
                    <a:pt x="17" y="300"/>
                    <a:pt x="19" y="297"/>
                    <a:pt x="19" y="295"/>
                  </a:cubicBezTo>
                  <a:cubicBezTo>
                    <a:pt x="19" y="293"/>
                    <a:pt x="21" y="290"/>
                    <a:pt x="23" y="290"/>
                  </a:cubicBezTo>
                  <a:cubicBezTo>
                    <a:pt x="26" y="290"/>
                    <a:pt x="24" y="286"/>
                    <a:pt x="27" y="284"/>
                  </a:cubicBezTo>
                  <a:cubicBezTo>
                    <a:pt x="29" y="283"/>
                    <a:pt x="24" y="280"/>
                    <a:pt x="26" y="278"/>
                  </a:cubicBezTo>
                  <a:cubicBezTo>
                    <a:pt x="29" y="276"/>
                    <a:pt x="26" y="273"/>
                    <a:pt x="30" y="273"/>
                  </a:cubicBezTo>
                  <a:cubicBezTo>
                    <a:pt x="33" y="272"/>
                    <a:pt x="30" y="268"/>
                    <a:pt x="32" y="267"/>
                  </a:cubicBezTo>
                  <a:cubicBezTo>
                    <a:pt x="35" y="266"/>
                    <a:pt x="32" y="264"/>
                    <a:pt x="32" y="261"/>
                  </a:cubicBezTo>
                  <a:cubicBezTo>
                    <a:pt x="33" y="258"/>
                    <a:pt x="30" y="256"/>
                    <a:pt x="34" y="255"/>
                  </a:cubicBezTo>
                  <a:cubicBezTo>
                    <a:pt x="37" y="253"/>
                    <a:pt x="35" y="251"/>
                    <a:pt x="32" y="249"/>
                  </a:cubicBezTo>
                  <a:cubicBezTo>
                    <a:pt x="30" y="248"/>
                    <a:pt x="33" y="248"/>
                    <a:pt x="36" y="248"/>
                  </a:cubicBezTo>
                  <a:cubicBezTo>
                    <a:pt x="38" y="248"/>
                    <a:pt x="37" y="243"/>
                    <a:pt x="34" y="244"/>
                  </a:cubicBezTo>
                  <a:cubicBezTo>
                    <a:pt x="31" y="245"/>
                    <a:pt x="30" y="242"/>
                    <a:pt x="32" y="240"/>
                  </a:cubicBezTo>
                  <a:cubicBezTo>
                    <a:pt x="34" y="238"/>
                    <a:pt x="30" y="236"/>
                    <a:pt x="31" y="235"/>
                  </a:cubicBezTo>
                  <a:cubicBezTo>
                    <a:pt x="31" y="233"/>
                    <a:pt x="31" y="231"/>
                    <a:pt x="30" y="230"/>
                  </a:cubicBezTo>
                  <a:cubicBezTo>
                    <a:pt x="29" y="229"/>
                    <a:pt x="29" y="222"/>
                    <a:pt x="31" y="222"/>
                  </a:cubicBezTo>
                  <a:cubicBezTo>
                    <a:pt x="33" y="222"/>
                    <a:pt x="32" y="215"/>
                    <a:pt x="32" y="213"/>
                  </a:cubicBezTo>
                  <a:cubicBezTo>
                    <a:pt x="32" y="211"/>
                    <a:pt x="30" y="209"/>
                    <a:pt x="30" y="208"/>
                  </a:cubicBezTo>
                  <a:cubicBezTo>
                    <a:pt x="30" y="206"/>
                    <a:pt x="32" y="206"/>
                    <a:pt x="32" y="202"/>
                  </a:cubicBezTo>
                  <a:cubicBezTo>
                    <a:pt x="32" y="199"/>
                    <a:pt x="33" y="197"/>
                    <a:pt x="34" y="197"/>
                  </a:cubicBezTo>
                  <a:cubicBezTo>
                    <a:pt x="36" y="197"/>
                    <a:pt x="35" y="193"/>
                    <a:pt x="35" y="191"/>
                  </a:cubicBezTo>
                  <a:cubicBezTo>
                    <a:pt x="35" y="189"/>
                    <a:pt x="39" y="191"/>
                    <a:pt x="39" y="188"/>
                  </a:cubicBezTo>
                  <a:cubicBezTo>
                    <a:pt x="40" y="185"/>
                    <a:pt x="37" y="185"/>
                    <a:pt x="37" y="183"/>
                  </a:cubicBezTo>
                  <a:cubicBezTo>
                    <a:pt x="38" y="181"/>
                    <a:pt x="37" y="178"/>
                    <a:pt x="37" y="173"/>
                  </a:cubicBezTo>
                  <a:cubicBezTo>
                    <a:pt x="37" y="167"/>
                    <a:pt x="42" y="166"/>
                    <a:pt x="43" y="165"/>
                  </a:cubicBezTo>
                  <a:cubicBezTo>
                    <a:pt x="45" y="163"/>
                    <a:pt x="41" y="156"/>
                    <a:pt x="43" y="155"/>
                  </a:cubicBezTo>
                  <a:cubicBezTo>
                    <a:pt x="45" y="154"/>
                    <a:pt x="44" y="150"/>
                    <a:pt x="46" y="149"/>
                  </a:cubicBezTo>
                  <a:cubicBezTo>
                    <a:pt x="47" y="148"/>
                    <a:pt x="47" y="145"/>
                    <a:pt x="48" y="142"/>
                  </a:cubicBezTo>
                  <a:cubicBezTo>
                    <a:pt x="49" y="139"/>
                    <a:pt x="46" y="138"/>
                    <a:pt x="46" y="135"/>
                  </a:cubicBezTo>
                  <a:cubicBezTo>
                    <a:pt x="46" y="132"/>
                    <a:pt x="45" y="130"/>
                    <a:pt x="43" y="127"/>
                  </a:cubicBezTo>
                  <a:cubicBezTo>
                    <a:pt x="41" y="124"/>
                    <a:pt x="42" y="118"/>
                    <a:pt x="43" y="118"/>
                  </a:cubicBezTo>
                  <a:cubicBezTo>
                    <a:pt x="45" y="118"/>
                    <a:pt x="44" y="113"/>
                    <a:pt x="47" y="112"/>
                  </a:cubicBezTo>
                  <a:cubicBezTo>
                    <a:pt x="49" y="111"/>
                    <a:pt x="48" y="107"/>
                    <a:pt x="47" y="104"/>
                  </a:cubicBezTo>
                  <a:cubicBezTo>
                    <a:pt x="45" y="100"/>
                    <a:pt x="49" y="102"/>
                    <a:pt x="49" y="100"/>
                  </a:cubicBezTo>
                  <a:cubicBezTo>
                    <a:pt x="49" y="97"/>
                    <a:pt x="50" y="93"/>
                    <a:pt x="52" y="92"/>
                  </a:cubicBezTo>
                  <a:cubicBezTo>
                    <a:pt x="55" y="91"/>
                    <a:pt x="55" y="87"/>
                    <a:pt x="55" y="86"/>
                  </a:cubicBezTo>
                  <a:cubicBezTo>
                    <a:pt x="55" y="84"/>
                    <a:pt x="58" y="83"/>
                    <a:pt x="60" y="82"/>
                  </a:cubicBezTo>
                  <a:cubicBezTo>
                    <a:pt x="61" y="80"/>
                    <a:pt x="57" y="78"/>
                    <a:pt x="59" y="76"/>
                  </a:cubicBezTo>
                  <a:cubicBezTo>
                    <a:pt x="62" y="75"/>
                    <a:pt x="57" y="69"/>
                    <a:pt x="59" y="68"/>
                  </a:cubicBezTo>
                  <a:cubicBezTo>
                    <a:pt x="60" y="66"/>
                    <a:pt x="59" y="64"/>
                    <a:pt x="59" y="62"/>
                  </a:cubicBezTo>
                  <a:cubicBezTo>
                    <a:pt x="59" y="60"/>
                    <a:pt x="67" y="56"/>
                    <a:pt x="68" y="55"/>
                  </a:cubicBezTo>
                  <a:cubicBezTo>
                    <a:pt x="69" y="53"/>
                    <a:pt x="70" y="49"/>
                    <a:pt x="70" y="45"/>
                  </a:cubicBezTo>
                  <a:cubicBezTo>
                    <a:pt x="68" y="47"/>
                    <a:pt x="65" y="48"/>
                    <a:pt x="65" y="47"/>
                  </a:cubicBezTo>
                  <a:cubicBezTo>
                    <a:pt x="64" y="45"/>
                    <a:pt x="65" y="40"/>
                    <a:pt x="63" y="38"/>
                  </a:cubicBezTo>
                  <a:cubicBezTo>
                    <a:pt x="61" y="36"/>
                    <a:pt x="62" y="32"/>
                    <a:pt x="60" y="31"/>
                  </a:cubicBezTo>
                  <a:cubicBezTo>
                    <a:pt x="58" y="30"/>
                    <a:pt x="55" y="25"/>
                    <a:pt x="57" y="24"/>
                  </a:cubicBezTo>
                  <a:cubicBezTo>
                    <a:pt x="59" y="23"/>
                    <a:pt x="57" y="20"/>
                    <a:pt x="59" y="18"/>
                  </a:cubicBezTo>
                  <a:cubicBezTo>
                    <a:pt x="61" y="17"/>
                    <a:pt x="58" y="17"/>
                    <a:pt x="56" y="14"/>
                  </a:cubicBezTo>
                  <a:cubicBezTo>
                    <a:pt x="53" y="11"/>
                    <a:pt x="57" y="7"/>
                    <a:pt x="54" y="5"/>
                  </a:cubicBezTo>
                  <a:cubicBezTo>
                    <a:pt x="51" y="3"/>
                    <a:pt x="51" y="0"/>
                    <a:pt x="50" y="2"/>
                  </a:cubicBezTo>
                  <a:cubicBezTo>
                    <a:pt x="49" y="3"/>
                    <a:pt x="49" y="7"/>
                    <a:pt x="47" y="8"/>
                  </a:cubicBezTo>
                  <a:cubicBezTo>
                    <a:pt x="46" y="8"/>
                    <a:pt x="46" y="9"/>
                    <a:pt x="45" y="9"/>
                  </a:cubicBezTo>
                  <a:cubicBezTo>
                    <a:pt x="45" y="11"/>
                    <a:pt x="44" y="15"/>
                    <a:pt x="45" y="17"/>
                  </a:cubicBezTo>
                  <a:cubicBezTo>
                    <a:pt x="46" y="19"/>
                    <a:pt x="47" y="32"/>
                    <a:pt x="46" y="37"/>
                  </a:cubicBezTo>
                  <a:cubicBezTo>
                    <a:pt x="45" y="42"/>
                    <a:pt x="44" y="46"/>
                    <a:pt x="43" y="49"/>
                  </a:cubicBezTo>
                  <a:cubicBezTo>
                    <a:pt x="41" y="52"/>
                    <a:pt x="45" y="53"/>
                    <a:pt x="44" y="54"/>
                  </a:cubicBezTo>
                  <a:cubicBezTo>
                    <a:pt x="42" y="55"/>
                    <a:pt x="43" y="59"/>
                    <a:pt x="43" y="65"/>
                  </a:cubicBezTo>
                  <a:cubicBezTo>
                    <a:pt x="43" y="70"/>
                    <a:pt x="39" y="80"/>
                    <a:pt x="39" y="83"/>
                  </a:cubicBezTo>
                  <a:cubicBezTo>
                    <a:pt x="39" y="86"/>
                    <a:pt x="37" y="88"/>
                    <a:pt x="37" y="91"/>
                  </a:cubicBezTo>
                  <a:cubicBezTo>
                    <a:pt x="37" y="95"/>
                    <a:pt x="35" y="97"/>
                    <a:pt x="33" y="98"/>
                  </a:cubicBezTo>
                  <a:cubicBezTo>
                    <a:pt x="31" y="100"/>
                    <a:pt x="37" y="105"/>
                    <a:pt x="36" y="108"/>
                  </a:cubicBezTo>
                  <a:cubicBezTo>
                    <a:pt x="36" y="111"/>
                    <a:pt x="33" y="112"/>
                    <a:pt x="33" y="117"/>
                  </a:cubicBezTo>
                  <a:cubicBezTo>
                    <a:pt x="35" y="123"/>
                    <a:pt x="33" y="132"/>
                    <a:pt x="33" y="134"/>
                  </a:cubicBezTo>
                  <a:cubicBezTo>
                    <a:pt x="33" y="136"/>
                    <a:pt x="31" y="136"/>
                    <a:pt x="32" y="140"/>
                  </a:cubicBezTo>
                  <a:cubicBezTo>
                    <a:pt x="32" y="144"/>
                    <a:pt x="29" y="145"/>
                    <a:pt x="29" y="150"/>
                  </a:cubicBezTo>
                  <a:cubicBezTo>
                    <a:pt x="28" y="155"/>
                    <a:pt x="24" y="163"/>
                    <a:pt x="23" y="167"/>
                  </a:cubicBezTo>
                  <a:cubicBezTo>
                    <a:pt x="21" y="171"/>
                    <a:pt x="21" y="173"/>
                    <a:pt x="19" y="173"/>
                  </a:cubicBezTo>
                  <a:cubicBezTo>
                    <a:pt x="17" y="173"/>
                    <a:pt x="16" y="176"/>
                    <a:pt x="18" y="179"/>
                  </a:cubicBezTo>
                  <a:cubicBezTo>
                    <a:pt x="19" y="183"/>
                    <a:pt x="17" y="186"/>
                    <a:pt x="19" y="190"/>
                  </a:cubicBezTo>
                  <a:cubicBezTo>
                    <a:pt x="21" y="193"/>
                    <a:pt x="20" y="194"/>
                    <a:pt x="19" y="198"/>
                  </a:cubicBezTo>
                  <a:cubicBezTo>
                    <a:pt x="18" y="201"/>
                    <a:pt x="17" y="201"/>
                    <a:pt x="17" y="204"/>
                  </a:cubicBezTo>
                  <a:cubicBezTo>
                    <a:pt x="17" y="208"/>
                    <a:pt x="14" y="210"/>
                    <a:pt x="16" y="214"/>
                  </a:cubicBezTo>
                  <a:cubicBezTo>
                    <a:pt x="17" y="218"/>
                    <a:pt x="17" y="219"/>
                    <a:pt x="15" y="219"/>
                  </a:cubicBezTo>
                  <a:cubicBezTo>
                    <a:pt x="13" y="219"/>
                    <a:pt x="12" y="222"/>
                    <a:pt x="11" y="228"/>
                  </a:cubicBezTo>
                  <a:cubicBezTo>
                    <a:pt x="11" y="233"/>
                    <a:pt x="11" y="233"/>
                    <a:pt x="15" y="233"/>
                  </a:cubicBezTo>
                  <a:cubicBezTo>
                    <a:pt x="20" y="233"/>
                    <a:pt x="16" y="218"/>
                    <a:pt x="19" y="218"/>
                  </a:cubicBezTo>
                  <a:cubicBezTo>
                    <a:pt x="21" y="218"/>
                    <a:pt x="19" y="216"/>
                    <a:pt x="22" y="215"/>
                  </a:cubicBezTo>
                  <a:cubicBezTo>
                    <a:pt x="25" y="215"/>
                    <a:pt x="22" y="218"/>
                    <a:pt x="24" y="218"/>
                  </a:cubicBezTo>
                  <a:cubicBezTo>
                    <a:pt x="26" y="219"/>
                    <a:pt x="27" y="220"/>
                    <a:pt x="25" y="222"/>
                  </a:cubicBezTo>
                  <a:cubicBezTo>
                    <a:pt x="22" y="224"/>
                    <a:pt x="25" y="227"/>
                    <a:pt x="24" y="229"/>
                  </a:cubicBezTo>
                  <a:cubicBezTo>
                    <a:pt x="23" y="231"/>
                    <a:pt x="21" y="233"/>
                    <a:pt x="22" y="235"/>
                  </a:cubicBezTo>
                  <a:cubicBezTo>
                    <a:pt x="23" y="237"/>
                    <a:pt x="21" y="237"/>
                    <a:pt x="20" y="240"/>
                  </a:cubicBezTo>
                  <a:cubicBezTo>
                    <a:pt x="20" y="243"/>
                    <a:pt x="22" y="244"/>
                    <a:pt x="21" y="244"/>
                  </a:cubicBezTo>
                  <a:cubicBezTo>
                    <a:pt x="20" y="245"/>
                    <a:pt x="22" y="247"/>
                    <a:pt x="21" y="248"/>
                  </a:cubicBezTo>
                  <a:cubicBezTo>
                    <a:pt x="19" y="248"/>
                    <a:pt x="20" y="250"/>
                    <a:pt x="21" y="252"/>
                  </a:cubicBezTo>
                  <a:cubicBezTo>
                    <a:pt x="22" y="255"/>
                    <a:pt x="19" y="253"/>
                    <a:pt x="17" y="255"/>
                  </a:cubicBezTo>
                  <a:cubicBezTo>
                    <a:pt x="15" y="256"/>
                    <a:pt x="19" y="258"/>
                    <a:pt x="18" y="260"/>
                  </a:cubicBezTo>
                  <a:cubicBezTo>
                    <a:pt x="16" y="262"/>
                    <a:pt x="14" y="259"/>
                    <a:pt x="12" y="258"/>
                  </a:cubicBezTo>
                  <a:cubicBezTo>
                    <a:pt x="11" y="257"/>
                    <a:pt x="14" y="255"/>
                    <a:pt x="16" y="253"/>
                  </a:cubicBezTo>
                  <a:cubicBezTo>
                    <a:pt x="18" y="251"/>
                    <a:pt x="14" y="246"/>
                    <a:pt x="12" y="247"/>
                  </a:cubicBezTo>
                  <a:cubicBezTo>
                    <a:pt x="9" y="248"/>
                    <a:pt x="14" y="251"/>
                    <a:pt x="14" y="253"/>
                  </a:cubicBezTo>
                  <a:cubicBezTo>
                    <a:pt x="14" y="256"/>
                    <a:pt x="10" y="253"/>
                    <a:pt x="10" y="255"/>
                  </a:cubicBezTo>
                  <a:cubicBezTo>
                    <a:pt x="10" y="258"/>
                    <a:pt x="7" y="257"/>
                    <a:pt x="5" y="259"/>
                  </a:cubicBezTo>
                  <a:cubicBezTo>
                    <a:pt x="4" y="260"/>
                    <a:pt x="8" y="262"/>
                    <a:pt x="6" y="262"/>
                  </a:cubicBezTo>
                  <a:cubicBezTo>
                    <a:pt x="4" y="263"/>
                    <a:pt x="1" y="265"/>
                    <a:pt x="1" y="267"/>
                  </a:cubicBezTo>
                  <a:cubicBezTo>
                    <a:pt x="1" y="269"/>
                    <a:pt x="3" y="269"/>
                    <a:pt x="3" y="268"/>
                  </a:cubicBezTo>
                  <a:cubicBezTo>
                    <a:pt x="3" y="266"/>
                    <a:pt x="6" y="265"/>
                    <a:pt x="7" y="268"/>
                  </a:cubicBezTo>
                  <a:cubicBezTo>
                    <a:pt x="7" y="270"/>
                    <a:pt x="9" y="268"/>
                    <a:pt x="11" y="268"/>
                  </a:cubicBezTo>
                  <a:cubicBezTo>
                    <a:pt x="14" y="269"/>
                    <a:pt x="13" y="272"/>
                    <a:pt x="12" y="272"/>
                  </a:cubicBezTo>
                  <a:cubicBezTo>
                    <a:pt x="10" y="272"/>
                    <a:pt x="9" y="275"/>
                    <a:pt x="9" y="277"/>
                  </a:cubicBezTo>
                  <a:cubicBezTo>
                    <a:pt x="10" y="280"/>
                    <a:pt x="15" y="277"/>
                    <a:pt x="17" y="278"/>
                  </a:cubicBezTo>
                  <a:cubicBezTo>
                    <a:pt x="19" y="279"/>
                    <a:pt x="18" y="282"/>
                    <a:pt x="17" y="281"/>
                  </a:cubicBezTo>
                  <a:cubicBezTo>
                    <a:pt x="16" y="280"/>
                    <a:pt x="13" y="278"/>
                    <a:pt x="12" y="280"/>
                  </a:cubicBezTo>
                  <a:cubicBezTo>
                    <a:pt x="10" y="282"/>
                    <a:pt x="8" y="281"/>
                    <a:pt x="7" y="280"/>
                  </a:cubicBezTo>
                  <a:cubicBezTo>
                    <a:pt x="5" y="280"/>
                    <a:pt x="0" y="283"/>
                    <a:pt x="2" y="285"/>
                  </a:cubicBezTo>
                  <a:cubicBezTo>
                    <a:pt x="3" y="286"/>
                    <a:pt x="3" y="288"/>
                    <a:pt x="5" y="288"/>
                  </a:cubicBezTo>
                  <a:cubicBezTo>
                    <a:pt x="6" y="288"/>
                    <a:pt x="8" y="287"/>
                    <a:pt x="8" y="286"/>
                  </a:cubicBezTo>
                  <a:cubicBezTo>
                    <a:pt x="9" y="284"/>
                    <a:pt x="12" y="283"/>
                    <a:pt x="12" y="286"/>
                  </a:cubicBezTo>
                  <a:cubicBezTo>
                    <a:pt x="12" y="289"/>
                    <a:pt x="8" y="288"/>
                    <a:pt x="8" y="290"/>
                  </a:cubicBezTo>
                  <a:cubicBezTo>
                    <a:pt x="7" y="291"/>
                    <a:pt x="6" y="293"/>
                    <a:pt x="3" y="294"/>
                  </a:cubicBezTo>
                  <a:cubicBezTo>
                    <a:pt x="1" y="296"/>
                    <a:pt x="3" y="299"/>
                    <a:pt x="5" y="298"/>
                  </a:cubicBezTo>
                  <a:cubicBezTo>
                    <a:pt x="7" y="297"/>
                    <a:pt x="5" y="300"/>
                    <a:pt x="7" y="300"/>
                  </a:cubicBezTo>
                  <a:cubicBezTo>
                    <a:pt x="10" y="301"/>
                    <a:pt x="10" y="299"/>
                    <a:pt x="10" y="297"/>
                  </a:cubicBezTo>
                  <a:cubicBezTo>
                    <a:pt x="9" y="295"/>
                    <a:pt x="11" y="291"/>
                    <a:pt x="13" y="293"/>
                  </a:cubicBezTo>
                  <a:cubicBezTo>
                    <a:pt x="15" y="295"/>
                    <a:pt x="12" y="297"/>
                    <a:pt x="12" y="299"/>
                  </a:cubicBezTo>
                  <a:cubicBezTo>
                    <a:pt x="12" y="301"/>
                    <a:pt x="11" y="303"/>
                    <a:pt x="11" y="305"/>
                  </a:cubicBezTo>
                  <a:cubicBezTo>
                    <a:pt x="11" y="307"/>
                    <a:pt x="8" y="306"/>
                    <a:pt x="9" y="308"/>
                  </a:cubicBezTo>
                  <a:cubicBezTo>
                    <a:pt x="9" y="310"/>
                    <a:pt x="4" y="309"/>
                    <a:pt x="6" y="310"/>
                  </a:cubicBezTo>
                  <a:cubicBezTo>
                    <a:pt x="8" y="312"/>
                    <a:pt x="5" y="314"/>
                    <a:pt x="6" y="315"/>
                  </a:cubicBezTo>
                  <a:cubicBezTo>
                    <a:pt x="7" y="316"/>
                    <a:pt x="8" y="313"/>
                    <a:pt x="10" y="314"/>
                  </a:cubicBezTo>
                  <a:cubicBezTo>
                    <a:pt x="12" y="315"/>
                    <a:pt x="12" y="315"/>
                    <a:pt x="14" y="314"/>
                  </a:cubicBezTo>
                  <a:cubicBezTo>
                    <a:pt x="17" y="313"/>
                    <a:pt x="18" y="316"/>
                    <a:pt x="16" y="317"/>
                  </a:cubicBezTo>
                  <a:cubicBezTo>
                    <a:pt x="13" y="317"/>
                    <a:pt x="11" y="320"/>
                    <a:pt x="12" y="320"/>
                  </a:cubicBezTo>
                  <a:cubicBezTo>
                    <a:pt x="13" y="321"/>
                    <a:pt x="16" y="319"/>
                    <a:pt x="17" y="321"/>
                  </a:cubicBezTo>
                  <a:cubicBezTo>
                    <a:pt x="18" y="323"/>
                    <a:pt x="19" y="323"/>
                    <a:pt x="20" y="320"/>
                  </a:cubicBezTo>
                  <a:cubicBezTo>
                    <a:pt x="20" y="318"/>
                    <a:pt x="24" y="320"/>
                    <a:pt x="25" y="322"/>
                  </a:cubicBezTo>
                  <a:cubicBezTo>
                    <a:pt x="25" y="324"/>
                    <a:pt x="20" y="325"/>
                    <a:pt x="18" y="325"/>
                  </a:cubicBezTo>
                  <a:cubicBezTo>
                    <a:pt x="15" y="324"/>
                    <a:pt x="13" y="327"/>
                    <a:pt x="15" y="330"/>
                  </a:cubicBezTo>
                  <a:cubicBezTo>
                    <a:pt x="17" y="332"/>
                    <a:pt x="19" y="330"/>
                    <a:pt x="21" y="328"/>
                  </a:cubicBezTo>
                  <a:cubicBezTo>
                    <a:pt x="23" y="326"/>
                    <a:pt x="33" y="326"/>
                    <a:pt x="33" y="328"/>
                  </a:cubicBezTo>
                  <a:cubicBezTo>
                    <a:pt x="34" y="330"/>
                    <a:pt x="29" y="329"/>
                    <a:pt x="28" y="330"/>
                  </a:cubicBezTo>
                  <a:cubicBezTo>
                    <a:pt x="28" y="331"/>
                    <a:pt x="24" y="332"/>
                    <a:pt x="23" y="331"/>
                  </a:cubicBezTo>
                  <a:cubicBezTo>
                    <a:pt x="23" y="329"/>
                    <a:pt x="19" y="331"/>
                    <a:pt x="19" y="334"/>
                  </a:cubicBezTo>
                  <a:cubicBezTo>
                    <a:pt x="19" y="336"/>
                    <a:pt x="16" y="336"/>
                    <a:pt x="19" y="337"/>
                  </a:cubicBezTo>
                  <a:cubicBezTo>
                    <a:pt x="22" y="338"/>
                    <a:pt x="21" y="333"/>
                    <a:pt x="26" y="334"/>
                  </a:cubicBezTo>
                  <a:cubicBezTo>
                    <a:pt x="31" y="334"/>
                    <a:pt x="34" y="329"/>
                    <a:pt x="36" y="332"/>
                  </a:cubicBezTo>
                  <a:cubicBezTo>
                    <a:pt x="37" y="335"/>
                    <a:pt x="31" y="337"/>
                    <a:pt x="30" y="335"/>
                  </a:cubicBezTo>
                  <a:cubicBezTo>
                    <a:pt x="28" y="334"/>
                    <a:pt x="25" y="337"/>
                    <a:pt x="25" y="339"/>
                  </a:cubicBezTo>
                  <a:cubicBezTo>
                    <a:pt x="26" y="342"/>
                    <a:pt x="20" y="339"/>
                    <a:pt x="17" y="338"/>
                  </a:cubicBezTo>
                  <a:cubicBezTo>
                    <a:pt x="14" y="338"/>
                    <a:pt x="15" y="341"/>
                    <a:pt x="18" y="344"/>
                  </a:cubicBezTo>
                  <a:cubicBezTo>
                    <a:pt x="20" y="346"/>
                    <a:pt x="22" y="343"/>
                    <a:pt x="25" y="345"/>
                  </a:cubicBezTo>
                  <a:cubicBezTo>
                    <a:pt x="28" y="347"/>
                    <a:pt x="28" y="349"/>
                    <a:pt x="30" y="347"/>
                  </a:cubicBezTo>
                  <a:cubicBezTo>
                    <a:pt x="32" y="345"/>
                    <a:pt x="30" y="346"/>
                    <a:pt x="28" y="345"/>
                  </a:cubicBezTo>
                  <a:cubicBezTo>
                    <a:pt x="27" y="344"/>
                    <a:pt x="28" y="341"/>
                    <a:pt x="32" y="342"/>
                  </a:cubicBezTo>
                  <a:cubicBezTo>
                    <a:pt x="35" y="344"/>
                    <a:pt x="39" y="341"/>
                    <a:pt x="38" y="337"/>
                  </a:cubicBezTo>
                  <a:cubicBezTo>
                    <a:pt x="37" y="332"/>
                    <a:pt x="41" y="330"/>
                    <a:pt x="45" y="329"/>
                  </a:cubicBezTo>
                  <a:cubicBezTo>
                    <a:pt x="49" y="328"/>
                    <a:pt x="47" y="332"/>
                    <a:pt x="44" y="333"/>
                  </a:cubicBezTo>
                  <a:cubicBezTo>
                    <a:pt x="41" y="334"/>
                    <a:pt x="40" y="335"/>
                    <a:pt x="43" y="338"/>
                  </a:cubicBezTo>
                  <a:cubicBezTo>
                    <a:pt x="45" y="340"/>
                    <a:pt x="48" y="336"/>
                    <a:pt x="50" y="338"/>
                  </a:cubicBezTo>
                  <a:cubicBezTo>
                    <a:pt x="52" y="340"/>
                    <a:pt x="46" y="340"/>
                    <a:pt x="46" y="341"/>
                  </a:cubicBezTo>
                  <a:cubicBezTo>
                    <a:pt x="45" y="343"/>
                    <a:pt x="49" y="346"/>
                    <a:pt x="46" y="347"/>
                  </a:cubicBezTo>
                  <a:cubicBezTo>
                    <a:pt x="43" y="349"/>
                    <a:pt x="44" y="341"/>
                    <a:pt x="43" y="341"/>
                  </a:cubicBezTo>
                  <a:cubicBezTo>
                    <a:pt x="41" y="340"/>
                    <a:pt x="39" y="341"/>
                    <a:pt x="41" y="346"/>
                  </a:cubicBezTo>
                  <a:cubicBezTo>
                    <a:pt x="43" y="350"/>
                    <a:pt x="39" y="346"/>
                    <a:pt x="37" y="344"/>
                  </a:cubicBezTo>
                  <a:cubicBezTo>
                    <a:pt x="35" y="342"/>
                    <a:pt x="33" y="345"/>
                    <a:pt x="35" y="347"/>
                  </a:cubicBezTo>
                  <a:cubicBezTo>
                    <a:pt x="37" y="349"/>
                    <a:pt x="31" y="347"/>
                    <a:pt x="31" y="350"/>
                  </a:cubicBezTo>
                  <a:cubicBezTo>
                    <a:pt x="31" y="354"/>
                    <a:pt x="33" y="351"/>
                    <a:pt x="37" y="352"/>
                  </a:cubicBezTo>
                  <a:cubicBezTo>
                    <a:pt x="40" y="352"/>
                    <a:pt x="38" y="357"/>
                    <a:pt x="41" y="359"/>
                  </a:cubicBezTo>
                  <a:cubicBezTo>
                    <a:pt x="43" y="361"/>
                    <a:pt x="41" y="353"/>
                    <a:pt x="44" y="353"/>
                  </a:cubicBezTo>
                  <a:cubicBezTo>
                    <a:pt x="46" y="352"/>
                    <a:pt x="44" y="358"/>
                    <a:pt x="49" y="360"/>
                  </a:cubicBezTo>
                  <a:cubicBezTo>
                    <a:pt x="55" y="362"/>
                    <a:pt x="50" y="359"/>
                    <a:pt x="52" y="357"/>
                  </a:cubicBezTo>
                  <a:cubicBezTo>
                    <a:pt x="55" y="355"/>
                    <a:pt x="58" y="363"/>
                    <a:pt x="61" y="363"/>
                  </a:cubicBezTo>
                  <a:cubicBezTo>
                    <a:pt x="63" y="364"/>
                    <a:pt x="61" y="360"/>
                    <a:pt x="59" y="358"/>
                  </a:cubicBezTo>
                  <a:cubicBezTo>
                    <a:pt x="58" y="356"/>
                    <a:pt x="61" y="357"/>
                    <a:pt x="64" y="358"/>
                  </a:cubicBezTo>
                  <a:cubicBezTo>
                    <a:pt x="67" y="359"/>
                    <a:pt x="69" y="359"/>
                    <a:pt x="69" y="357"/>
                  </a:cubicBezTo>
                  <a:cubicBezTo>
                    <a:pt x="70" y="356"/>
                    <a:pt x="70" y="356"/>
                    <a:pt x="71" y="357"/>
                  </a:cubicBezTo>
                  <a:cubicBezTo>
                    <a:pt x="68" y="355"/>
                    <a:pt x="59" y="356"/>
                    <a:pt x="57" y="356"/>
                  </a:cubicBezTo>
                  <a:cubicBezTo>
                    <a:pt x="56" y="356"/>
                    <a:pt x="57" y="334"/>
                    <a:pt x="57" y="329"/>
                  </a:cubicBezTo>
                  <a:cubicBezTo>
                    <a:pt x="57" y="329"/>
                    <a:pt x="57" y="329"/>
                    <a:pt x="57" y="329"/>
                  </a:cubicBezTo>
                  <a:cubicBezTo>
                    <a:pt x="54" y="329"/>
                    <a:pt x="49" y="330"/>
                    <a:pt x="50" y="326"/>
                  </a:cubicBezTo>
                  <a:cubicBezTo>
                    <a:pt x="50" y="326"/>
                    <a:pt x="51" y="325"/>
                    <a:pt x="51" y="325"/>
                  </a:cubicBezTo>
                  <a:cubicBezTo>
                    <a:pt x="50" y="324"/>
                    <a:pt x="48" y="323"/>
                    <a:pt x="47" y="323"/>
                  </a:cubicBezTo>
                  <a:cubicBezTo>
                    <a:pt x="43" y="322"/>
                    <a:pt x="34" y="323"/>
                    <a:pt x="32" y="32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1" name="Freeform 110"/>
            <p:cNvSpPr>
              <a:spLocks/>
            </p:cNvSpPr>
            <p:nvPr/>
          </p:nvSpPr>
          <p:spPr bwMode="auto">
            <a:xfrm>
              <a:off x="6919363" y="6606721"/>
              <a:ext cx="246063" cy="249238"/>
            </a:xfrm>
            <a:custGeom>
              <a:avLst/>
              <a:gdLst>
                <a:gd name="T0" fmla="*/ 68 w 71"/>
                <a:gd name="T1" fmla="*/ 39 h 72"/>
                <a:gd name="T2" fmla="*/ 62 w 71"/>
                <a:gd name="T3" fmla="*/ 41 h 72"/>
                <a:gd name="T4" fmla="*/ 58 w 71"/>
                <a:gd name="T5" fmla="*/ 32 h 72"/>
                <a:gd name="T6" fmla="*/ 52 w 71"/>
                <a:gd name="T7" fmla="*/ 25 h 72"/>
                <a:gd name="T8" fmla="*/ 45 w 71"/>
                <a:gd name="T9" fmla="*/ 24 h 72"/>
                <a:gd name="T10" fmla="*/ 41 w 71"/>
                <a:gd name="T11" fmla="*/ 18 h 72"/>
                <a:gd name="T12" fmla="*/ 40 w 71"/>
                <a:gd name="T13" fmla="*/ 8 h 72"/>
                <a:gd name="T14" fmla="*/ 39 w 71"/>
                <a:gd name="T15" fmla="*/ 3 h 72"/>
                <a:gd name="T16" fmla="*/ 38 w 71"/>
                <a:gd name="T17" fmla="*/ 4 h 72"/>
                <a:gd name="T18" fmla="*/ 30 w 71"/>
                <a:gd name="T19" fmla="*/ 1 h 72"/>
                <a:gd name="T20" fmla="*/ 21 w 71"/>
                <a:gd name="T21" fmla="*/ 2 h 72"/>
                <a:gd name="T22" fmla="*/ 11 w 71"/>
                <a:gd name="T23" fmla="*/ 3 h 72"/>
                <a:gd name="T24" fmla="*/ 5 w 71"/>
                <a:gd name="T25" fmla="*/ 11 h 72"/>
                <a:gd name="T26" fmla="*/ 3 w 71"/>
                <a:gd name="T27" fmla="*/ 23 h 72"/>
                <a:gd name="T28" fmla="*/ 0 w 71"/>
                <a:gd name="T29" fmla="*/ 23 h 72"/>
                <a:gd name="T30" fmla="*/ 11 w 71"/>
                <a:gd name="T31" fmla="*/ 35 h 72"/>
                <a:gd name="T32" fmla="*/ 20 w 71"/>
                <a:gd name="T33" fmla="*/ 40 h 72"/>
                <a:gd name="T34" fmla="*/ 29 w 71"/>
                <a:gd name="T35" fmla="*/ 45 h 72"/>
                <a:gd name="T36" fmla="*/ 44 w 71"/>
                <a:gd name="T37" fmla="*/ 52 h 72"/>
                <a:gd name="T38" fmla="*/ 38 w 71"/>
                <a:gd name="T39" fmla="*/ 63 h 72"/>
                <a:gd name="T40" fmla="*/ 35 w 71"/>
                <a:gd name="T41" fmla="*/ 68 h 72"/>
                <a:gd name="T42" fmla="*/ 43 w 71"/>
                <a:gd name="T43" fmla="*/ 70 h 72"/>
                <a:gd name="T44" fmla="*/ 50 w 71"/>
                <a:gd name="T45" fmla="*/ 71 h 72"/>
                <a:gd name="T46" fmla="*/ 57 w 71"/>
                <a:gd name="T47" fmla="*/ 69 h 72"/>
                <a:gd name="T48" fmla="*/ 64 w 71"/>
                <a:gd name="T49" fmla="*/ 66 h 72"/>
                <a:gd name="T50" fmla="*/ 68 w 71"/>
                <a:gd name="T51" fmla="*/ 54 h 72"/>
                <a:gd name="T52" fmla="*/ 68 w 71"/>
                <a:gd name="T53" fmla="*/ 3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1" h="72">
                  <a:moveTo>
                    <a:pt x="68" y="39"/>
                  </a:moveTo>
                  <a:cubicBezTo>
                    <a:pt x="65" y="38"/>
                    <a:pt x="63" y="41"/>
                    <a:pt x="62" y="41"/>
                  </a:cubicBezTo>
                  <a:cubicBezTo>
                    <a:pt x="61" y="41"/>
                    <a:pt x="58" y="34"/>
                    <a:pt x="58" y="32"/>
                  </a:cubicBezTo>
                  <a:cubicBezTo>
                    <a:pt x="57" y="29"/>
                    <a:pt x="54" y="24"/>
                    <a:pt x="52" y="25"/>
                  </a:cubicBezTo>
                  <a:cubicBezTo>
                    <a:pt x="50" y="26"/>
                    <a:pt x="51" y="24"/>
                    <a:pt x="45" y="24"/>
                  </a:cubicBezTo>
                  <a:cubicBezTo>
                    <a:pt x="40" y="24"/>
                    <a:pt x="40" y="23"/>
                    <a:pt x="41" y="18"/>
                  </a:cubicBezTo>
                  <a:cubicBezTo>
                    <a:pt x="42" y="12"/>
                    <a:pt x="37" y="9"/>
                    <a:pt x="40" y="8"/>
                  </a:cubicBezTo>
                  <a:cubicBezTo>
                    <a:pt x="41" y="7"/>
                    <a:pt x="41" y="6"/>
                    <a:pt x="39" y="3"/>
                  </a:cubicBezTo>
                  <a:cubicBezTo>
                    <a:pt x="39" y="4"/>
                    <a:pt x="38" y="4"/>
                    <a:pt x="38" y="4"/>
                  </a:cubicBezTo>
                  <a:cubicBezTo>
                    <a:pt x="36" y="4"/>
                    <a:pt x="34" y="1"/>
                    <a:pt x="30" y="1"/>
                  </a:cubicBezTo>
                  <a:cubicBezTo>
                    <a:pt x="27" y="1"/>
                    <a:pt x="23" y="0"/>
                    <a:pt x="21" y="2"/>
                  </a:cubicBezTo>
                  <a:cubicBezTo>
                    <a:pt x="19" y="3"/>
                    <a:pt x="14" y="1"/>
                    <a:pt x="11" y="3"/>
                  </a:cubicBezTo>
                  <a:cubicBezTo>
                    <a:pt x="8" y="5"/>
                    <a:pt x="5" y="9"/>
                    <a:pt x="5" y="11"/>
                  </a:cubicBezTo>
                  <a:cubicBezTo>
                    <a:pt x="5" y="12"/>
                    <a:pt x="4" y="23"/>
                    <a:pt x="3" y="23"/>
                  </a:cubicBezTo>
                  <a:cubicBezTo>
                    <a:pt x="2" y="23"/>
                    <a:pt x="1" y="23"/>
                    <a:pt x="0" y="23"/>
                  </a:cubicBezTo>
                  <a:cubicBezTo>
                    <a:pt x="2" y="26"/>
                    <a:pt x="8" y="32"/>
                    <a:pt x="11" y="35"/>
                  </a:cubicBezTo>
                  <a:cubicBezTo>
                    <a:pt x="15" y="37"/>
                    <a:pt x="15" y="40"/>
                    <a:pt x="20" y="40"/>
                  </a:cubicBezTo>
                  <a:cubicBezTo>
                    <a:pt x="25" y="41"/>
                    <a:pt x="27" y="42"/>
                    <a:pt x="29" y="45"/>
                  </a:cubicBezTo>
                  <a:cubicBezTo>
                    <a:pt x="31" y="47"/>
                    <a:pt x="43" y="50"/>
                    <a:pt x="44" y="52"/>
                  </a:cubicBezTo>
                  <a:cubicBezTo>
                    <a:pt x="45" y="54"/>
                    <a:pt x="38" y="59"/>
                    <a:pt x="38" y="63"/>
                  </a:cubicBezTo>
                  <a:cubicBezTo>
                    <a:pt x="38" y="67"/>
                    <a:pt x="35" y="67"/>
                    <a:pt x="35" y="68"/>
                  </a:cubicBezTo>
                  <a:cubicBezTo>
                    <a:pt x="35" y="70"/>
                    <a:pt x="41" y="69"/>
                    <a:pt x="43" y="70"/>
                  </a:cubicBezTo>
                  <a:cubicBezTo>
                    <a:pt x="44" y="71"/>
                    <a:pt x="48" y="69"/>
                    <a:pt x="50" y="71"/>
                  </a:cubicBezTo>
                  <a:cubicBezTo>
                    <a:pt x="53" y="72"/>
                    <a:pt x="55" y="69"/>
                    <a:pt x="57" y="69"/>
                  </a:cubicBezTo>
                  <a:cubicBezTo>
                    <a:pt x="59" y="70"/>
                    <a:pt x="61" y="66"/>
                    <a:pt x="64" y="66"/>
                  </a:cubicBezTo>
                  <a:cubicBezTo>
                    <a:pt x="66" y="66"/>
                    <a:pt x="68" y="58"/>
                    <a:pt x="68" y="54"/>
                  </a:cubicBezTo>
                  <a:cubicBezTo>
                    <a:pt x="67" y="51"/>
                    <a:pt x="71" y="41"/>
                    <a:pt x="68" y="3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2" name="Freeform 111"/>
            <p:cNvSpPr>
              <a:spLocks/>
            </p:cNvSpPr>
            <p:nvPr/>
          </p:nvSpPr>
          <p:spPr bwMode="auto">
            <a:xfrm>
              <a:off x="6270075" y="5744709"/>
              <a:ext cx="93663" cy="73025"/>
            </a:xfrm>
            <a:custGeom>
              <a:avLst/>
              <a:gdLst>
                <a:gd name="T0" fmla="*/ 26 w 27"/>
                <a:gd name="T1" fmla="*/ 17 h 21"/>
                <a:gd name="T2" fmla="*/ 27 w 27"/>
                <a:gd name="T3" fmla="*/ 12 h 21"/>
                <a:gd name="T4" fmla="*/ 19 w 27"/>
                <a:gd name="T5" fmla="*/ 2 h 21"/>
                <a:gd name="T6" fmla="*/ 15 w 27"/>
                <a:gd name="T7" fmla="*/ 1 h 21"/>
                <a:gd name="T8" fmla="*/ 7 w 27"/>
                <a:gd name="T9" fmla="*/ 0 h 21"/>
                <a:gd name="T10" fmla="*/ 2 w 27"/>
                <a:gd name="T11" fmla="*/ 0 h 21"/>
                <a:gd name="T12" fmla="*/ 2 w 27"/>
                <a:gd name="T13" fmla="*/ 3 h 21"/>
                <a:gd name="T14" fmla="*/ 4 w 27"/>
                <a:gd name="T15" fmla="*/ 10 h 21"/>
                <a:gd name="T16" fmla="*/ 9 w 27"/>
                <a:gd name="T17" fmla="*/ 9 h 21"/>
                <a:gd name="T18" fmla="*/ 12 w 27"/>
                <a:gd name="T19" fmla="*/ 12 h 21"/>
                <a:gd name="T20" fmla="*/ 18 w 27"/>
                <a:gd name="T21" fmla="*/ 17 h 21"/>
                <a:gd name="T22" fmla="*/ 23 w 27"/>
                <a:gd name="T23" fmla="*/ 21 h 21"/>
                <a:gd name="T24" fmla="*/ 24 w 27"/>
                <a:gd name="T25" fmla="*/ 21 h 21"/>
                <a:gd name="T26" fmla="*/ 26 w 27"/>
                <a:gd name="T2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1">
                  <a:moveTo>
                    <a:pt x="26" y="17"/>
                  </a:moveTo>
                  <a:cubicBezTo>
                    <a:pt x="25" y="16"/>
                    <a:pt x="25" y="14"/>
                    <a:pt x="27" y="12"/>
                  </a:cubicBezTo>
                  <a:cubicBezTo>
                    <a:pt x="24" y="9"/>
                    <a:pt x="21" y="4"/>
                    <a:pt x="19" y="2"/>
                  </a:cubicBezTo>
                  <a:cubicBezTo>
                    <a:pt x="17" y="2"/>
                    <a:pt x="16" y="2"/>
                    <a:pt x="15" y="1"/>
                  </a:cubicBezTo>
                  <a:cubicBezTo>
                    <a:pt x="13" y="0"/>
                    <a:pt x="9" y="1"/>
                    <a:pt x="7" y="0"/>
                  </a:cubicBezTo>
                  <a:cubicBezTo>
                    <a:pt x="6" y="0"/>
                    <a:pt x="4" y="0"/>
                    <a:pt x="2" y="0"/>
                  </a:cubicBezTo>
                  <a:cubicBezTo>
                    <a:pt x="3" y="1"/>
                    <a:pt x="3" y="2"/>
                    <a:pt x="2" y="3"/>
                  </a:cubicBezTo>
                  <a:cubicBezTo>
                    <a:pt x="0" y="4"/>
                    <a:pt x="0" y="8"/>
                    <a:pt x="4" y="10"/>
                  </a:cubicBezTo>
                  <a:cubicBezTo>
                    <a:pt x="8" y="11"/>
                    <a:pt x="7" y="9"/>
                    <a:pt x="9" y="9"/>
                  </a:cubicBezTo>
                  <a:cubicBezTo>
                    <a:pt x="11" y="9"/>
                    <a:pt x="10" y="12"/>
                    <a:pt x="12" y="12"/>
                  </a:cubicBezTo>
                  <a:cubicBezTo>
                    <a:pt x="14" y="12"/>
                    <a:pt x="18" y="14"/>
                    <a:pt x="18" y="17"/>
                  </a:cubicBezTo>
                  <a:cubicBezTo>
                    <a:pt x="18" y="20"/>
                    <a:pt x="19" y="21"/>
                    <a:pt x="23" y="21"/>
                  </a:cubicBezTo>
                  <a:cubicBezTo>
                    <a:pt x="23" y="21"/>
                    <a:pt x="24" y="21"/>
                    <a:pt x="24" y="21"/>
                  </a:cubicBezTo>
                  <a:cubicBezTo>
                    <a:pt x="25" y="19"/>
                    <a:pt x="26" y="18"/>
                    <a:pt x="26" y="1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3" name="Freeform 112"/>
            <p:cNvSpPr>
              <a:spLocks/>
            </p:cNvSpPr>
            <p:nvPr/>
          </p:nvSpPr>
          <p:spPr bwMode="auto">
            <a:xfrm>
              <a:off x="6352625" y="5779634"/>
              <a:ext cx="163513" cy="79375"/>
            </a:xfrm>
            <a:custGeom>
              <a:avLst/>
              <a:gdLst>
                <a:gd name="T0" fmla="*/ 42 w 47"/>
                <a:gd name="T1" fmla="*/ 7 h 23"/>
                <a:gd name="T2" fmla="*/ 31 w 47"/>
                <a:gd name="T3" fmla="*/ 1 h 23"/>
                <a:gd name="T4" fmla="*/ 20 w 47"/>
                <a:gd name="T5" fmla="*/ 6 h 23"/>
                <a:gd name="T6" fmla="*/ 7 w 47"/>
                <a:gd name="T7" fmla="*/ 5 h 23"/>
                <a:gd name="T8" fmla="*/ 3 w 47"/>
                <a:gd name="T9" fmla="*/ 2 h 23"/>
                <a:gd name="T10" fmla="*/ 2 w 47"/>
                <a:gd name="T11" fmla="*/ 7 h 23"/>
                <a:gd name="T12" fmla="*/ 0 w 47"/>
                <a:gd name="T13" fmla="*/ 11 h 23"/>
                <a:gd name="T14" fmla="*/ 11 w 47"/>
                <a:gd name="T15" fmla="*/ 16 h 23"/>
                <a:gd name="T16" fmla="*/ 17 w 47"/>
                <a:gd name="T17" fmla="*/ 20 h 23"/>
                <a:gd name="T18" fmla="*/ 23 w 47"/>
                <a:gd name="T19" fmla="*/ 18 h 23"/>
                <a:gd name="T20" fmla="*/ 21 w 47"/>
                <a:gd name="T21" fmla="*/ 14 h 23"/>
                <a:gd name="T22" fmla="*/ 25 w 47"/>
                <a:gd name="T23" fmla="*/ 10 h 23"/>
                <a:gd name="T24" fmla="*/ 34 w 47"/>
                <a:gd name="T25" fmla="*/ 7 h 23"/>
                <a:gd name="T26" fmla="*/ 36 w 47"/>
                <a:gd name="T27" fmla="*/ 13 h 23"/>
                <a:gd name="T28" fmla="*/ 41 w 47"/>
                <a:gd name="T29" fmla="*/ 21 h 23"/>
                <a:gd name="T30" fmla="*/ 46 w 47"/>
                <a:gd name="T31" fmla="*/ 16 h 23"/>
                <a:gd name="T32" fmla="*/ 47 w 47"/>
                <a:gd name="T33" fmla="*/ 13 h 23"/>
                <a:gd name="T34" fmla="*/ 42 w 47"/>
                <a:gd name="T35"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23">
                  <a:moveTo>
                    <a:pt x="42" y="7"/>
                  </a:moveTo>
                  <a:cubicBezTo>
                    <a:pt x="40" y="3"/>
                    <a:pt x="34" y="3"/>
                    <a:pt x="31" y="1"/>
                  </a:cubicBezTo>
                  <a:cubicBezTo>
                    <a:pt x="28" y="0"/>
                    <a:pt x="24" y="2"/>
                    <a:pt x="20" y="6"/>
                  </a:cubicBezTo>
                  <a:cubicBezTo>
                    <a:pt x="16" y="10"/>
                    <a:pt x="10" y="7"/>
                    <a:pt x="7" y="5"/>
                  </a:cubicBezTo>
                  <a:cubicBezTo>
                    <a:pt x="6" y="5"/>
                    <a:pt x="4" y="3"/>
                    <a:pt x="3" y="2"/>
                  </a:cubicBezTo>
                  <a:cubicBezTo>
                    <a:pt x="1" y="4"/>
                    <a:pt x="1" y="6"/>
                    <a:pt x="2" y="7"/>
                  </a:cubicBezTo>
                  <a:cubicBezTo>
                    <a:pt x="2" y="8"/>
                    <a:pt x="1" y="9"/>
                    <a:pt x="0" y="11"/>
                  </a:cubicBezTo>
                  <a:cubicBezTo>
                    <a:pt x="4" y="12"/>
                    <a:pt x="9" y="13"/>
                    <a:pt x="11" y="16"/>
                  </a:cubicBezTo>
                  <a:cubicBezTo>
                    <a:pt x="13" y="19"/>
                    <a:pt x="15" y="17"/>
                    <a:pt x="17" y="20"/>
                  </a:cubicBezTo>
                  <a:cubicBezTo>
                    <a:pt x="18" y="23"/>
                    <a:pt x="22" y="20"/>
                    <a:pt x="23" y="18"/>
                  </a:cubicBezTo>
                  <a:cubicBezTo>
                    <a:pt x="24" y="16"/>
                    <a:pt x="21" y="16"/>
                    <a:pt x="21" y="14"/>
                  </a:cubicBezTo>
                  <a:cubicBezTo>
                    <a:pt x="20" y="12"/>
                    <a:pt x="24" y="13"/>
                    <a:pt x="25" y="10"/>
                  </a:cubicBezTo>
                  <a:cubicBezTo>
                    <a:pt x="26" y="7"/>
                    <a:pt x="31" y="6"/>
                    <a:pt x="34" y="7"/>
                  </a:cubicBezTo>
                  <a:cubicBezTo>
                    <a:pt x="36" y="8"/>
                    <a:pt x="38" y="10"/>
                    <a:pt x="36" y="13"/>
                  </a:cubicBezTo>
                  <a:cubicBezTo>
                    <a:pt x="34" y="15"/>
                    <a:pt x="38" y="18"/>
                    <a:pt x="41" y="21"/>
                  </a:cubicBezTo>
                  <a:cubicBezTo>
                    <a:pt x="43" y="19"/>
                    <a:pt x="45" y="16"/>
                    <a:pt x="46" y="16"/>
                  </a:cubicBezTo>
                  <a:cubicBezTo>
                    <a:pt x="47" y="15"/>
                    <a:pt x="47" y="14"/>
                    <a:pt x="47" y="13"/>
                  </a:cubicBezTo>
                  <a:cubicBezTo>
                    <a:pt x="46" y="12"/>
                    <a:pt x="44" y="10"/>
                    <a:pt x="42"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4" name="Freeform 113"/>
            <p:cNvSpPr>
              <a:spLocks/>
            </p:cNvSpPr>
            <p:nvPr/>
          </p:nvSpPr>
          <p:spPr bwMode="auto">
            <a:xfrm>
              <a:off x="6463750" y="5698671"/>
              <a:ext cx="336550" cy="476250"/>
            </a:xfrm>
            <a:custGeom>
              <a:avLst/>
              <a:gdLst>
                <a:gd name="T0" fmla="*/ 15 w 97"/>
                <a:gd name="T1" fmla="*/ 100 h 137"/>
                <a:gd name="T2" fmla="*/ 21 w 97"/>
                <a:gd name="T3" fmla="*/ 100 h 137"/>
                <a:gd name="T4" fmla="*/ 27 w 97"/>
                <a:gd name="T5" fmla="*/ 104 h 137"/>
                <a:gd name="T6" fmla="*/ 28 w 97"/>
                <a:gd name="T7" fmla="*/ 105 h 137"/>
                <a:gd name="T8" fmla="*/ 35 w 97"/>
                <a:gd name="T9" fmla="*/ 104 h 137"/>
                <a:gd name="T10" fmla="*/ 39 w 97"/>
                <a:gd name="T11" fmla="*/ 111 h 137"/>
                <a:gd name="T12" fmla="*/ 44 w 97"/>
                <a:gd name="T13" fmla="*/ 116 h 137"/>
                <a:gd name="T14" fmla="*/ 47 w 97"/>
                <a:gd name="T15" fmla="*/ 121 h 137"/>
                <a:gd name="T16" fmla="*/ 57 w 97"/>
                <a:gd name="T17" fmla="*/ 122 h 137"/>
                <a:gd name="T18" fmla="*/ 61 w 97"/>
                <a:gd name="T19" fmla="*/ 122 h 137"/>
                <a:gd name="T20" fmla="*/ 67 w 97"/>
                <a:gd name="T21" fmla="*/ 121 h 137"/>
                <a:gd name="T22" fmla="*/ 73 w 97"/>
                <a:gd name="T23" fmla="*/ 126 h 137"/>
                <a:gd name="T24" fmla="*/ 68 w 97"/>
                <a:gd name="T25" fmla="*/ 133 h 137"/>
                <a:gd name="T26" fmla="*/ 73 w 97"/>
                <a:gd name="T27" fmla="*/ 137 h 137"/>
                <a:gd name="T28" fmla="*/ 74 w 97"/>
                <a:gd name="T29" fmla="*/ 137 h 137"/>
                <a:gd name="T30" fmla="*/ 77 w 97"/>
                <a:gd name="T31" fmla="*/ 126 h 137"/>
                <a:gd name="T32" fmla="*/ 78 w 97"/>
                <a:gd name="T33" fmla="*/ 115 h 137"/>
                <a:gd name="T34" fmla="*/ 73 w 97"/>
                <a:gd name="T35" fmla="*/ 102 h 137"/>
                <a:gd name="T36" fmla="*/ 79 w 97"/>
                <a:gd name="T37" fmla="*/ 97 h 137"/>
                <a:gd name="T38" fmla="*/ 77 w 97"/>
                <a:gd name="T39" fmla="*/ 94 h 137"/>
                <a:gd name="T40" fmla="*/ 75 w 97"/>
                <a:gd name="T41" fmla="*/ 90 h 137"/>
                <a:gd name="T42" fmla="*/ 87 w 97"/>
                <a:gd name="T43" fmla="*/ 89 h 137"/>
                <a:gd name="T44" fmla="*/ 96 w 97"/>
                <a:gd name="T45" fmla="*/ 86 h 137"/>
                <a:gd name="T46" fmla="*/ 95 w 97"/>
                <a:gd name="T47" fmla="*/ 82 h 137"/>
                <a:gd name="T48" fmla="*/ 95 w 97"/>
                <a:gd name="T49" fmla="*/ 76 h 137"/>
                <a:gd name="T50" fmla="*/ 92 w 97"/>
                <a:gd name="T51" fmla="*/ 70 h 137"/>
                <a:gd name="T52" fmla="*/ 94 w 97"/>
                <a:gd name="T53" fmla="*/ 55 h 137"/>
                <a:gd name="T54" fmla="*/ 84 w 97"/>
                <a:gd name="T55" fmla="*/ 52 h 137"/>
                <a:gd name="T56" fmla="*/ 73 w 97"/>
                <a:gd name="T57" fmla="*/ 47 h 137"/>
                <a:gd name="T58" fmla="*/ 59 w 97"/>
                <a:gd name="T59" fmla="*/ 46 h 137"/>
                <a:gd name="T60" fmla="*/ 54 w 97"/>
                <a:gd name="T61" fmla="*/ 36 h 137"/>
                <a:gd name="T62" fmla="*/ 51 w 97"/>
                <a:gd name="T63" fmla="*/ 30 h 137"/>
                <a:gd name="T64" fmla="*/ 47 w 97"/>
                <a:gd name="T65" fmla="*/ 29 h 137"/>
                <a:gd name="T66" fmla="*/ 48 w 97"/>
                <a:gd name="T67" fmla="*/ 25 h 137"/>
                <a:gd name="T68" fmla="*/ 49 w 97"/>
                <a:gd name="T69" fmla="*/ 19 h 137"/>
                <a:gd name="T70" fmla="*/ 56 w 97"/>
                <a:gd name="T71" fmla="*/ 10 h 137"/>
                <a:gd name="T72" fmla="*/ 59 w 97"/>
                <a:gd name="T73" fmla="*/ 8 h 137"/>
                <a:gd name="T74" fmla="*/ 61 w 97"/>
                <a:gd name="T75" fmla="*/ 7 h 137"/>
                <a:gd name="T76" fmla="*/ 63 w 97"/>
                <a:gd name="T77" fmla="*/ 2 h 137"/>
                <a:gd name="T78" fmla="*/ 54 w 97"/>
                <a:gd name="T79" fmla="*/ 6 h 137"/>
                <a:gd name="T80" fmla="*/ 47 w 97"/>
                <a:gd name="T81" fmla="*/ 10 h 137"/>
                <a:gd name="T82" fmla="*/ 39 w 97"/>
                <a:gd name="T83" fmla="*/ 12 h 137"/>
                <a:gd name="T84" fmla="*/ 36 w 97"/>
                <a:gd name="T85" fmla="*/ 12 h 137"/>
                <a:gd name="T86" fmla="*/ 28 w 97"/>
                <a:gd name="T87" fmla="*/ 19 h 137"/>
                <a:gd name="T88" fmla="*/ 25 w 97"/>
                <a:gd name="T89" fmla="*/ 26 h 137"/>
                <a:gd name="T90" fmla="*/ 17 w 97"/>
                <a:gd name="T91" fmla="*/ 36 h 137"/>
                <a:gd name="T92" fmla="*/ 15 w 97"/>
                <a:gd name="T93" fmla="*/ 36 h 137"/>
                <a:gd name="T94" fmla="*/ 14 w 97"/>
                <a:gd name="T95" fmla="*/ 39 h 137"/>
                <a:gd name="T96" fmla="*/ 9 w 97"/>
                <a:gd name="T97" fmla="*/ 44 h 137"/>
                <a:gd name="T98" fmla="*/ 11 w 97"/>
                <a:gd name="T99" fmla="*/ 46 h 137"/>
                <a:gd name="T100" fmla="*/ 13 w 97"/>
                <a:gd name="T101" fmla="*/ 53 h 137"/>
                <a:gd name="T102" fmla="*/ 13 w 97"/>
                <a:gd name="T103" fmla="*/ 57 h 137"/>
                <a:gd name="T104" fmla="*/ 14 w 97"/>
                <a:gd name="T105" fmla="*/ 70 h 137"/>
                <a:gd name="T106" fmla="*/ 13 w 97"/>
                <a:gd name="T107" fmla="*/ 77 h 137"/>
                <a:gd name="T108" fmla="*/ 6 w 97"/>
                <a:gd name="T109" fmla="*/ 82 h 137"/>
                <a:gd name="T110" fmla="*/ 2 w 97"/>
                <a:gd name="T111" fmla="*/ 87 h 137"/>
                <a:gd name="T112" fmla="*/ 0 w 97"/>
                <a:gd name="T113" fmla="*/ 90 h 137"/>
                <a:gd name="T114" fmla="*/ 10 w 97"/>
                <a:gd name="T115" fmla="*/ 96 h 137"/>
                <a:gd name="T116" fmla="*/ 15 w 97"/>
                <a:gd name="T117" fmla="*/ 10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7" h="137">
                  <a:moveTo>
                    <a:pt x="15" y="100"/>
                  </a:moveTo>
                  <a:cubicBezTo>
                    <a:pt x="18" y="101"/>
                    <a:pt x="21" y="101"/>
                    <a:pt x="21" y="100"/>
                  </a:cubicBezTo>
                  <a:cubicBezTo>
                    <a:pt x="22" y="99"/>
                    <a:pt x="24" y="101"/>
                    <a:pt x="27" y="104"/>
                  </a:cubicBezTo>
                  <a:cubicBezTo>
                    <a:pt x="27" y="104"/>
                    <a:pt x="27" y="104"/>
                    <a:pt x="28" y="105"/>
                  </a:cubicBezTo>
                  <a:cubicBezTo>
                    <a:pt x="30" y="104"/>
                    <a:pt x="33" y="104"/>
                    <a:pt x="35" y="104"/>
                  </a:cubicBezTo>
                  <a:cubicBezTo>
                    <a:pt x="37" y="106"/>
                    <a:pt x="36" y="111"/>
                    <a:pt x="39" y="111"/>
                  </a:cubicBezTo>
                  <a:cubicBezTo>
                    <a:pt x="42" y="111"/>
                    <a:pt x="45" y="114"/>
                    <a:pt x="44" y="116"/>
                  </a:cubicBezTo>
                  <a:cubicBezTo>
                    <a:pt x="44" y="118"/>
                    <a:pt x="48" y="119"/>
                    <a:pt x="47" y="121"/>
                  </a:cubicBezTo>
                  <a:cubicBezTo>
                    <a:pt x="47" y="124"/>
                    <a:pt x="56" y="123"/>
                    <a:pt x="57" y="122"/>
                  </a:cubicBezTo>
                  <a:cubicBezTo>
                    <a:pt x="58" y="121"/>
                    <a:pt x="60" y="121"/>
                    <a:pt x="61" y="122"/>
                  </a:cubicBezTo>
                  <a:cubicBezTo>
                    <a:pt x="63" y="123"/>
                    <a:pt x="65" y="121"/>
                    <a:pt x="67" y="121"/>
                  </a:cubicBezTo>
                  <a:cubicBezTo>
                    <a:pt x="68" y="122"/>
                    <a:pt x="74" y="124"/>
                    <a:pt x="73" y="126"/>
                  </a:cubicBezTo>
                  <a:cubicBezTo>
                    <a:pt x="71" y="128"/>
                    <a:pt x="68" y="131"/>
                    <a:pt x="68" y="133"/>
                  </a:cubicBezTo>
                  <a:cubicBezTo>
                    <a:pt x="69" y="134"/>
                    <a:pt x="72" y="135"/>
                    <a:pt x="73" y="137"/>
                  </a:cubicBezTo>
                  <a:cubicBezTo>
                    <a:pt x="73" y="137"/>
                    <a:pt x="73" y="137"/>
                    <a:pt x="74" y="137"/>
                  </a:cubicBezTo>
                  <a:cubicBezTo>
                    <a:pt x="76" y="136"/>
                    <a:pt x="77" y="128"/>
                    <a:pt x="77" y="126"/>
                  </a:cubicBezTo>
                  <a:cubicBezTo>
                    <a:pt x="77" y="123"/>
                    <a:pt x="78" y="117"/>
                    <a:pt x="78" y="115"/>
                  </a:cubicBezTo>
                  <a:cubicBezTo>
                    <a:pt x="80" y="110"/>
                    <a:pt x="73" y="107"/>
                    <a:pt x="73" y="102"/>
                  </a:cubicBezTo>
                  <a:cubicBezTo>
                    <a:pt x="73" y="97"/>
                    <a:pt x="76" y="100"/>
                    <a:pt x="79" y="97"/>
                  </a:cubicBezTo>
                  <a:cubicBezTo>
                    <a:pt x="82" y="95"/>
                    <a:pt x="78" y="94"/>
                    <a:pt x="77" y="94"/>
                  </a:cubicBezTo>
                  <a:cubicBezTo>
                    <a:pt x="76" y="94"/>
                    <a:pt x="74" y="91"/>
                    <a:pt x="75" y="90"/>
                  </a:cubicBezTo>
                  <a:cubicBezTo>
                    <a:pt x="75" y="88"/>
                    <a:pt x="84" y="89"/>
                    <a:pt x="87" y="89"/>
                  </a:cubicBezTo>
                  <a:cubicBezTo>
                    <a:pt x="90" y="89"/>
                    <a:pt x="96" y="86"/>
                    <a:pt x="96" y="86"/>
                  </a:cubicBezTo>
                  <a:cubicBezTo>
                    <a:pt x="96" y="85"/>
                    <a:pt x="97" y="83"/>
                    <a:pt x="95" y="82"/>
                  </a:cubicBezTo>
                  <a:cubicBezTo>
                    <a:pt x="92" y="80"/>
                    <a:pt x="93" y="78"/>
                    <a:pt x="95" y="76"/>
                  </a:cubicBezTo>
                  <a:cubicBezTo>
                    <a:pt x="97" y="74"/>
                    <a:pt x="94" y="72"/>
                    <a:pt x="92" y="70"/>
                  </a:cubicBezTo>
                  <a:cubicBezTo>
                    <a:pt x="90" y="67"/>
                    <a:pt x="91" y="59"/>
                    <a:pt x="94" y="55"/>
                  </a:cubicBezTo>
                  <a:cubicBezTo>
                    <a:pt x="96" y="51"/>
                    <a:pt x="89" y="52"/>
                    <a:pt x="84" y="52"/>
                  </a:cubicBezTo>
                  <a:cubicBezTo>
                    <a:pt x="80" y="53"/>
                    <a:pt x="76" y="51"/>
                    <a:pt x="73" y="47"/>
                  </a:cubicBezTo>
                  <a:cubicBezTo>
                    <a:pt x="70" y="44"/>
                    <a:pt x="66" y="46"/>
                    <a:pt x="59" y="46"/>
                  </a:cubicBezTo>
                  <a:cubicBezTo>
                    <a:pt x="52" y="46"/>
                    <a:pt x="54" y="39"/>
                    <a:pt x="54" y="36"/>
                  </a:cubicBezTo>
                  <a:cubicBezTo>
                    <a:pt x="54" y="33"/>
                    <a:pt x="51" y="32"/>
                    <a:pt x="51" y="30"/>
                  </a:cubicBezTo>
                  <a:cubicBezTo>
                    <a:pt x="51" y="28"/>
                    <a:pt x="49" y="28"/>
                    <a:pt x="47" y="29"/>
                  </a:cubicBezTo>
                  <a:cubicBezTo>
                    <a:pt x="45" y="29"/>
                    <a:pt x="47" y="26"/>
                    <a:pt x="48" y="25"/>
                  </a:cubicBezTo>
                  <a:cubicBezTo>
                    <a:pt x="49" y="23"/>
                    <a:pt x="49" y="22"/>
                    <a:pt x="49" y="19"/>
                  </a:cubicBezTo>
                  <a:cubicBezTo>
                    <a:pt x="49" y="16"/>
                    <a:pt x="54" y="13"/>
                    <a:pt x="56" y="10"/>
                  </a:cubicBezTo>
                  <a:cubicBezTo>
                    <a:pt x="57" y="9"/>
                    <a:pt x="58" y="9"/>
                    <a:pt x="59" y="8"/>
                  </a:cubicBezTo>
                  <a:cubicBezTo>
                    <a:pt x="59" y="7"/>
                    <a:pt x="60" y="7"/>
                    <a:pt x="61" y="7"/>
                  </a:cubicBezTo>
                  <a:cubicBezTo>
                    <a:pt x="64" y="6"/>
                    <a:pt x="66" y="4"/>
                    <a:pt x="63" y="2"/>
                  </a:cubicBezTo>
                  <a:cubicBezTo>
                    <a:pt x="59" y="0"/>
                    <a:pt x="57" y="5"/>
                    <a:pt x="54" y="6"/>
                  </a:cubicBezTo>
                  <a:cubicBezTo>
                    <a:pt x="50" y="6"/>
                    <a:pt x="49" y="9"/>
                    <a:pt x="47" y="10"/>
                  </a:cubicBezTo>
                  <a:cubicBezTo>
                    <a:pt x="44" y="11"/>
                    <a:pt x="39" y="10"/>
                    <a:pt x="39" y="12"/>
                  </a:cubicBezTo>
                  <a:cubicBezTo>
                    <a:pt x="39" y="15"/>
                    <a:pt x="38" y="12"/>
                    <a:pt x="36" y="12"/>
                  </a:cubicBezTo>
                  <a:cubicBezTo>
                    <a:pt x="33" y="11"/>
                    <a:pt x="28" y="16"/>
                    <a:pt x="28" y="19"/>
                  </a:cubicBezTo>
                  <a:cubicBezTo>
                    <a:pt x="28" y="21"/>
                    <a:pt x="29" y="24"/>
                    <a:pt x="25" y="26"/>
                  </a:cubicBezTo>
                  <a:cubicBezTo>
                    <a:pt x="21" y="29"/>
                    <a:pt x="19" y="34"/>
                    <a:pt x="17" y="36"/>
                  </a:cubicBezTo>
                  <a:cubicBezTo>
                    <a:pt x="17" y="36"/>
                    <a:pt x="16" y="36"/>
                    <a:pt x="15" y="36"/>
                  </a:cubicBezTo>
                  <a:cubicBezTo>
                    <a:pt x="15" y="37"/>
                    <a:pt x="15" y="38"/>
                    <a:pt x="14" y="39"/>
                  </a:cubicBezTo>
                  <a:cubicBezTo>
                    <a:pt x="13" y="39"/>
                    <a:pt x="11" y="42"/>
                    <a:pt x="9" y="44"/>
                  </a:cubicBezTo>
                  <a:cubicBezTo>
                    <a:pt x="10" y="45"/>
                    <a:pt x="11" y="46"/>
                    <a:pt x="11" y="46"/>
                  </a:cubicBezTo>
                  <a:cubicBezTo>
                    <a:pt x="14" y="49"/>
                    <a:pt x="12" y="51"/>
                    <a:pt x="13" y="53"/>
                  </a:cubicBezTo>
                  <a:cubicBezTo>
                    <a:pt x="14" y="54"/>
                    <a:pt x="14" y="56"/>
                    <a:pt x="13" y="57"/>
                  </a:cubicBezTo>
                  <a:cubicBezTo>
                    <a:pt x="12" y="58"/>
                    <a:pt x="13" y="68"/>
                    <a:pt x="14" y="70"/>
                  </a:cubicBezTo>
                  <a:cubicBezTo>
                    <a:pt x="16" y="71"/>
                    <a:pt x="14" y="73"/>
                    <a:pt x="13" y="77"/>
                  </a:cubicBezTo>
                  <a:cubicBezTo>
                    <a:pt x="11" y="80"/>
                    <a:pt x="9" y="82"/>
                    <a:pt x="6" y="82"/>
                  </a:cubicBezTo>
                  <a:cubicBezTo>
                    <a:pt x="3" y="82"/>
                    <a:pt x="3" y="87"/>
                    <a:pt x="2" y="87"/>
                  </a:cubicBezTo>
                  <a:cubicBezTo>
                    <a:pt x="1" y="87"/>
                    <a:pt x="1" y="89"/>
                    <a:pt x="0" y="90"/>
                  </a:cubicBezTo>
                  <a:cubicBezTo>
                    <a:pt x="3" y="93"/>
                    <a:pt x="9" y="96"/>
                    <a:pt x="10" y="96"/>
                  </a:cubicBezTo>
                  <a:cubicBezTo>
                    <a:pt x="12" y="96"/>
                    <a:pt x="13" y="98"/>
                    <a:pt x="15" y="10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5" name="Freeform 114"/>
            <p:cNvSpPr>
              <a:spLocks/>
            </p:cNvSpPr>
            <p:nvPr/>
          </p:nvSpPr>
          <p:spPr bwMode="auto">
            <a:xfrm>
              <a:off x="6727275" y="6327321"/>
              <a:ext cx="344488" cy="390525"/>
            </a:xfrm>
            <a:custGeom>
              <a:avLst/>
              <a:gdLst>
                <a:gd name="T0" fmla="*/ 98 w 99"/>
                <a:gd name="T1" fmla="*/ 68 h 112"/>
                <a:gd name="T2" fmla="*/ 93 w 99"/>
                <a:gd name="T3" fmla="*/ 60 h 112"/>
                <a:gd name="T4" fmla="*/ 86 w 99"/>
                <a:gd name="T5" fmla="*/ 56 h 112"/>
                <a:gd name="T6" fmla="*/ 77 w 99"/>
                <a:gd name="T7" fmla="*/ 52 h 112"/>
                <a:gd name="T8" fmla="*/ 77 w 99"/>
                <a:gd name="T9" fmla="*/ 45 h 112"/>
                <a:gd name="T10" fmla="*/ 75 w 99"/>
                <a:gd name="T11" fmla="*/ 39 h 112"/>
                <a:gd name="T12" fmla="*/ 72 w 99"/>
                <a:gd name="T13" fmla="*/ 33 h 112"/>
                <a:gd name="T14" fmla="*/ 63 w 99"/>
                <a:gd name="T15" fmla="*/ 31 h 112"/>
                <a:gd name="T16" fmla="*/ 57 w 99"/>
                <a:gd name="T17" fmla="*/ 28 h 112"/>
                <a:gd name="T18" fmla="*/ 53 w 99"/>
                <a:gd name="T19" fmla="*/ 25 h 112"/>
                <a:gd name="T20" fmla="*/ 48 w 99"/>
                <a:gd name="T21" fmla="*/ 24 h 112"/>
                <a:gd name="T22" fmla="*/ 38 w 99"/>
                <a:gd name="T23" fmla="*/ 19 h 112"/>
                <a:gd name="T24" fmla="*/ 36 w 99"/>
                <a:gd name="T25" fmla="*/ 3 h 112"/>
                <a:gd name="T26" fmla="*/ 28 w 99"/>
                <a:gd name="T27" fmla="*/ 2 h 112"/>
                <a:gd name="T28" fmla="*/ 19 w 99"/>
                <a:gd name="T29" fmla="*/ 7 h 112"/>
                <a:gd name="T30" fmla="*/ 12 w 99"/>
                <a:gd name="T31" fmla="*/ 10 h 112"/>
                <a:gd name="T32" fmla="*/ 5 w 99"/>
                <a:gd name="T33" fmla="*/ 12 h 112"/>
                <a:gd name="T34" fmla="*/ 2 w 99"/>
                <a:gd name="T35" fmla="*/ 11 h 112"/>
                <a:gd name="T36" fmla="*/ 8 w 99"/>
                <a:gd name="T37" fmla="*/ 23 h 112"/>
                <a:gd name="T38" fmla="*/ 5 w 99"/>
                <a:gd name="T39" fmla="*/ 27 h 112"/>
                <a:gd name="T40" fmla="*/ 6 w 99"/>
                <a:gd name="T41" fmla="*/ 38 h 112"/>
                <a:gd name="T42" fmla="*/ 4 w 99"/>
                <a:gd name="T43" fmla="*/ 45 h 112"/>
                <a:gd name="T44" fmla="*/ 2 w 99"/>
                <a:gd name="T45" fmla="*/ 52 h 112"/>
                <a:gd name="T46" fmla="*/ 5 w 99"/>
                <a:gd name="T47" fmla="*/ 56 h 112"/>
                <a:gd name="T48" fmla="*/ 1 w 99"/>
                <a:gd name="T49" fmla="*/ 62 h 112"/>
                <a:gd name="T50" fmla="*/ 0 w 99"/>
                <a:gd name="T51" fmla="*/ 65 h 112"/>
                <a:gd name="T52" fmla="*/ 4 w 99"/>
                <a:gd name="T53" fmla="*/ 69 h 112"/>
                <a:gd name="T54" fmla="*/ 6 w 99"/>
                <a:gd name="T55" fmla="*/ 78 h 112"/>
                <a:gd name="T56" fmla="*/ 9 w 99"/>
                <a:gd name="T57" fmla="*/ 82 h 112"/>
                <a:gd name="T58" fmla="*/ 7 w 99"/>
                <a:gd name="T59" fmla="*/ 88 h 112"/>
                <a:gd name="T60" fmla="*/ 10 w 99"/>
                <a:gd name="T61" fmla="*/ 95 h 112"/>
                <a:gd name="T62" fmla="*/ 13 w 99"/>
                <a:gd name="T63" fmla="*/ 102 h 112"/>
                <a:gd name="T64" fmla="*/ 15 w 99"/>
                <a:gd name="T65" fmla="*/ 111 h 112"/>
                <a:gd name="T66" fmla="*/ 26 w 99"/>
                <a:gd name="T67" fmla="*/ 104 h 112"/>
                <a:gd name="T68" fmla="*/ 33 w 99"/>
                <a:gd name="T69" fmla="*/ 104 h 112"/>
                <a:gd name="T70" fmla="*/ 42 w 99"/>
                <a:gd name="T71" fmla="*/ 108 h 112"/>
                <a:gd name="T72" fmla="*/ 47 w 99"/>
                <a:gd name="T73" fmla="*/ 103 h 112"/>
                <a:gd name="T74" fmla="*/ 58 w 99"/>
                <a:gd name="T75" fmla="*/ 103 h 112"/>
                <a:gd name="T76" fmla="*/ 60 w 99"/>
                <a:gd name="T77" fmla="*/ 91 h 112"/>
                <a:gd name="T78" fmla="*/ 66 w 99"/>
                <a:gd name="T79" fmla="*/ 83 h 112"/>
                <a:gd name="T80" fmla="*/ 76 w 99"/>
                <a:gd name="T81" fmla="*/ 82 h 112"/>
                <a:gd name="T82" fmla="*/ 85 w 99"/>
                <a:gd name="T83" fmla="*/ 81 h 112"/>
                <a:gd name="T84" fmla="*/ 93 w 99"/>
                <a:gd name="T85" fmla="*/ 84 h 112"/>
                <a:gd name="T86" fmla="*/ 97 w 99"/>
                <a:gd name="T87" fmla="*/ 78 h 112"/>
                <a:gd name="T88" fmla="*/ 98 w 99"/>
                <a:gd name="T89" fmla="*/ 6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 h="112">
                  <a:moveTo>
                    <a:pt x="98" y="68"/>
                  </a:moveTo>
                  <a:cubicBezTo>
                    <a:pt x="97" y="64"/>
                    <a:pt x="93" y="63"/>
                    <a:pt x="93" y="60"/>
                  </a:cubicBezTo>
                  <a:cubicBezTo>
                    <a:pt x="93" y="56"/>
                    <a:pt x="92" y="55"/>
                    <a:pt x="86" y="56"/>
                  </a:cubicBezTo>
                  <a:cubicBezTo>
                    <a:pt x="81" y="56"/>
                    <a:pt x="78" y="55"/>
                    <a:pt x="77" y="52"/>
                  </a:cubicBezTo>
                  <a:cubicBezTo>
                    <a:pt x="77" y="48"/>
                    <a:pt x="74" y="46"/>
                    <a:pt x="77" y="45"/>
                  </a:cubicBezTo>
                  <a:cubicBezTo>
                    <a:pt x="79" y="44"/>
                    <a:pt x="75" y="42"/>
                    <a:pt x="75" y="39"/>
                  </a:cubicBezTo>
                  <a:cubicBezTo>
                    <a:pt x="76" y="36"/>
                    <a:pt x="74" y="35"/>
                    <a:pt x="72" y="33"/>
                  </a:cubicBezTo>
                  <a:cubicBezTo>
                    <a:pt x="71" y="32"/>
                    <a:pt x="63" y="34"/>
                    <a:pt x="63" y="31"/>
                  </a:cubicBezTo>
                  <a:cubicBezTo>
                    <a:pt x="63" y="29"/>
                    <a:pt x="59" y="28"/>
                    <a:pt x="57" y="28"/>
                  </a:cubicBezTo>
                  <a:cubicBezTo>
                    <a:pt x="54" y="28"/>
                    <a:pt x="56" y="25"/>
                    <a:pt x="53" y="25"/>
                  </a:cubicBezTo>
                  <a:cubicBezTo>
                    <a:pt x="51" y="26"/>
                    <a:pt x="51" y="24"/>
                    <a:pt x="48" y="24"/>
                  </a:cubicBezTo>
                  <a:cubicBezTo>
                    <a:pt x="44" y="25"/>
                    <a:pt x="42" y="23"/>
                    <a:pt x="38" y="19"/>
                  </a:cubicBezTo>
                  <a:cubicBezTo>
                    <a:pt x="34" y="14"/>
                    <a:pt x="35" y="5"/>
                    <a:pt x="36" y="3"/>
                  </a:cubicBezTo>
                  <a:cubicBezTo>
                    <a:pt x="36" y="0"/>
                    <a:pt x="31" y="2"/>
                    <a:pt x="28" y="2"/>
                  </a:cubicBezTo>
                  <a:cubicBezTo>
                    <a:pt x="25" y="2"/>
                    <a:pt x="22" y="5"/>
                    <a:pt x="19" y="7"/>
                  </a:cubicBezTo>
                  <a:cubicBezTo>
                    <a:pt x="15" y="9"/>
                    <a:pt x="13" y="9"/>
                    <a:pt x="12" y="10"/>
                  </a:cubicBezTo>
                  <a:cubicBezTo>
                    <a:pt x="10" y="12"/>
                    <a:pt x="7" y="13"/>
                    <a:pt x="5" y="12"/>
                  </a:cubicBezTo>
                  <a:cubicBezTo>
                    <a:pt x="4" y="12"/>
                    <a:pt x="3" y="11"/>
                    <a:pt x="2" y="11"/>
                  </a:cubicBezTo>
                  <a:cubicBezTo>
                    <a:pt x="3" y="15"/>
                    <a:pt x="7" y="20"/>
                    <a:pt x="8" y="23"/>
                  </a:cubicBezTo>
                  <a:cubicBezTo>
                    <a:pt x="9" y="25"/>
                    <a:pt x="6" y="26"/>
                    <a:pt x="5" y="27"/>
                  </a:cubicBezTo>
                  <a:cubicBezTo>
                    <a:pt x="4" y="28"/>
                    <a:pt x="6" y="36"/>
                    <a:pt x="6" y="38"/>
                  </a:cubicBezTo>
                  <a:cubicBezTo>
                    <a:pt x="6" y="40"/>
                    <a:pt x="3" y="44"/>
                    <a:pt x="4" y="45"/>
                  </a:cubicBezTo>
                  <a:cubicBezTo>
                    <a:pt x="6" y="46"/>
                    <a:pt x="2" y="50"/>
                    <a:pt x="2" y="52"/>
                  </a:cubicBezTo>
                  <a:cubicBezTo>
                    <a:pt x="2" y="54"/>
                    <a:pt x="5" y="54"/>
                    <a:pt x="5" y="56"/>
                  </a:cubicBezTo>
                  <a:cubicBezTo>
                    <a:pt x="5" y="57"/>
                    <a:pt x="3" y="61"/>
                    <a:pt x="1" y="62"/>
                  </a:cubicBezTo>
                  <a:cubicBezTo>
                    <a:pt x="0" y="63"/>
                    <a:pt x="0" y="64"/>
                    <a:pt x="0" y="65"/>
                  </a:cubicBezTo>
                  <a:cubicBezTo>
                    <a:pt x="1" y="65"/>
                    <a:pt x="1" y="67"/>
                    <a:pt x="4" y="69"/>
                  </a:cubicBezTo>
                  <a:cubicBezTo>
                    <a:pt x="7" y="71"/>
                    <a:pt x="3" y="75"/>
                    <a:pt x="6" y="78"/>
                  </a:cubicBezTo>
                  <a:cubicBezTo>
                    <a:pt x="8" y="81"/>
                    <a:pt x="11" y="81"/>
                    <a:pt x="9" y="82"/>
                  </a:cubicBezTo>
                  <a:cubicBezTo>
                    <a:pt x="7" y="84"/>
                    <a:pt x="9" y="87"/>
                    <a:pt x="7" y="88"/>
                  </a:cubicBezTo>
                  <a:cubicBezTo>
                    <a:pt x="5" y="89"/>
                    <a:pt x="8" y="94"/>
                    <a:pt x="10" y="95"/>
                  </a:cubicBezTo>
                  <a:cubicBezTo>
                    <a:pt x="12" y="96"/>
                    <a:pt x="11" y="100"/>
                    <a:pt x="13" y="102"/>
                  </a:cubicBezTo>
                  <a:cubicBezTo>
                    <a:pt x="15" y="104"/>
                    <a:pt x="14" y="109"/>
                    <a:pt x="15" y="111"/>
                  </a:cubicBezTo>
                  <a:cubicBezTo>
                    <a:pt x="16" y="112"/>
                    <a:pt x="22" y="108"/>
                    <a:pt x="26" y="104"/>
                  </a:cubicBezTo>
                  <a:cubicBezTo>
                    <a:pt x="30" y="100"/>
                    <a:pt x="29" y="104"/>
                    <a:pt x="33" y="104"/>
                  </a:cubicBezTo>
                  <a:cubicBezTo>
                    <a:pt x="37" y="105"/>
                    <a:pt x="41" y="105"/>
                    <a:pt x="42" y="108"/>
                  </a:cubicBezTo>
                  <a:cubicBezTo>
                    <a:pt x="44" y="111"/>
                    <a:pt x="46" y="105"/>
                    <a:pt x="47" y="103"/>
                  </a:cubicBezTo>
                  <a:cubicBezTo>
                    <a:pt x="48" y="102"/>
                    <a:pt x="56" y="104"/>
                    <a:pt x="58" y="103"/>
                  </a:cubicBezTo>
                  <a:cubicBezTo>
                    <a:pt x="59" y="103"/>
                    <a:pt x="60" y="92"/>
                    <a:pt x="60" y="91"/>
                  </a:cubicBezTo>
                  <a:cubicBezTo>
                    <a:pt x="60" y="89"/>
                    <a:pt x="63" y="85"/>
                    <a:pt x="66" y="83"/>
                  </a:cubicBezTo>
                  <a:cubicBezTo>
                    <a:pt x="69" y="81"/>
                    <a:pt x="74" y="83"/>
                    <a:pt x="76" y="82"/>
                  </a:cubicBezTo>
                  <a:cubicBezTo>
                    <a:pt x="78" y="80"/>
                    <a:pt x="82" y="81"/>
                    <a:pt x="85" y="81"/>
                  </a:cubicBezTo>
                  <a:cubicBezTo>
                    <a:pt x="89" y="81"/>
                    <a:pt x="91" y="84"/>
                    <a:pt x="93" y="84"/>
                  </a:cubicBezTo>
                  <a:cubicBezTo>
                    <a:pt x="95" y="84"/>
                    <a:pt x="97" y="81"/>
                    <a:pt x="97" y="78"/>
                  </a:cubicBezTo>
                  <a:cubicBezTo>
                    <a:pt x="96" y="75"/>
                    <a:pt x="99" y="71"/>
                    <a:pt x="98" y="6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6" name="Freeform 115"/>
            <p:cNvSpPr>
              <a:spLocks/>
            </p:cNvSpPr>
            <p:nvPr/>
          </p:nvSpPr>
          <p:spPr bwMode="auto">
            <a:xfrm>
              <a:off x="6393900" y="6060621"/>
              <a:ext cx="365125" cy="520700"/>
            </a:xfrm>
            <a:custGeom>
              <a:avLst/>
              <a:gdLst>
                <a:gd name="T0" fmla="*/ 96 w 105"/>
                <a:gd name="T1" fmla="*/ 143 h 150"/>
                <a:gd name="T2" fmla="*/ 96 w 105"/>
                <a:gd name="T3" fmla="*/ 142 h 150"/>
                <a:gd name="T4" fmla="*/ 97 w 105"/>
                <a:gd name="T5" fmla="*/ 139 h 150"/>
                <a:gd name="T6" fmla="*/ 101 w 105"/>
                <a:gd name="T7" fmla="*/ 133 h 150"/>
                <a:gd name="T8" fmla="*/ 98 w 105"/>
                <a:gd name="T9" fmla="*/ 129 h 150"/>
                <a:gd name="T10" fmla="*/ 100 w 105"/>
                <a:gd name="T11" fmla="*/ 122 h 150"/>
                <a:gd name="T12" fmla="*/ 102 w 105"/>
                <a:gd name="T13" fmla="*/ 115 h 150"/>
                <a:gd name="T14" fmla="*/ 101 w 105"/>
                <a:gd name="T15" fmla="*/ 104 h 150"/>
                <a:gd name="T16" fmla="*/ 104 w 105"/>
                <a:gd name="T17" fmla="*/ 100 h 150"/>
                <a:gd name="T18" fmla="*/ 98 w 105"/>
                <a:gd name="T19" fmla="*/ 88 h 150"/>
                <a:gd name="T20" fmla="*/ 90 w 105"/>
                <a:gd name="T21" fmla="*/ 89 h 150"/>
                <a:gd name="T22" fmla="*/ 88 w 105"/>
                <a:gd name="T23" fmla="*/ 78 h 150"/>
                <a:gd name="T24" fmla="*/ 85 w 105"/>
                <a:gd name="T25" fmla="*/ 79 h 150"/>
                <a:gd name="T26" fmla="*/ 76 w 105"/>
                <a:gd name="T27" fmla="*/ 80 h 150"/>
                <a:gd name="T28" fmla="*/ 72 w 105"/>
                <a:gd name="T29" fmla="*/ 76 h 150"/>
                <a:gd name="T30" fmla="*/ 68 w 105"/>
                <a:gd name="T31" fmla="*/ 72 h 150"/>
                <a:gd name="T32" fmla="*/ 65 w 105"/>
                <a:gd name="T33" fmla="*/ 66 h 150"/>
                <a:gd name="T34" fmla="*/ 62 w 105"/>
                <a:gd name="T35" fmla="*/ 59 h 150"/>
                <a:gd name="T36" fmla="*/ 64 w 105"/>
                <a:gd name="T37" fmla="*/ 53 h 150"/>
                <a:gd name="T38" fmla="*/ 67 w 105"/>
                <a:gd name="T39" fmla="*/ 49 h 150"/>
                <a:gd name="T40" fmla="*/ 70 w 105"/>
                <a:gd name="T41" fmla="*/ 42 h 150"/>
                <a:gd name="T42" fmla="*/ 77 w 105"/>
                <a:gd name="T43" fmla="*/ 37 h 150"/>
                <a:gd name="T44" fmla="*/ 87 w 105"/>
                <a:gd name="T45" fmla="*/ 33 h 150"/>
                <a:gd name="T46" fmla="*/ 93 w 105"/>
                <a:gd name="T47" fmla="*/ 33 h 150"/>
                <a:gd name="T48" fmla="*/ 88 w 105"/>
                <a:gd name="T49" fmla="*/ 29 h 150"/>
                <a:gd name="T50" fmla="*/ 93 w 105"/>
                <a:gd name="T51" fmla="*/ 22 h 150"/>
                <a:gd name="T52" fmla="*/ 87 w 105"/>
                <a:gd name="T53" fmla="*/ 17 h 150"/>
                <a:gd name="T54" fmla="*/ 81 w 105"/>
                <a:gd name="T55" fmla="*/ 18 h 150"/>
                <a:gd name="T56" fmla="*/ 77 w 105"/>
                <a:gd name="T57" fmla="*/ 18 h 150"/>
                <a:gd name="T58" fmla="*/ 67 w 105"/>
                <a:gd name="T59" fmla="*/ 17 h 150"/>
                <a:gd name="T60" fmla="*/ 64 w 105"/>
                <a:gd name="T61" fmla="*/ 12 h 150"/>
                <a:gd name="T62" fmla="*/ 59 w 105"/>
                <a:gd name="T63" fmla="*/ 7 h 150"/>
                <a:gd name="T64" fmla="*/ 55 w 105"/>
                <a:gd name="T65" fmla="*/ 0 h 150"/>
                <a:gd name="T66" fmla="*/ 48 w 105"/>
                <a:gd name="T67" fmla="*/ 1 h 150"/>
                <a:gd name="T68" fmla="*/ 49 w 105"/>
                <a:gd name="T69" fmla="*/ 6 h 150"/>
                <a:gd name="T70" fmla="*/ 45 w 105"/>
                <a:gd name="T71" fmla="*/ 15 h 150"/>
                <a:gd name="T72" fmla="*/ 29 w 105"/>
                <a:gd name="T73" fmla="*/ 23 h 150"/>
                <a:gd name="T74" fmla="*/ 22 w 105"/>
                <a:gd name="T75" fmla="*/ 36 h 150"/>
                <a:gd name="T76" fmla="*/ 16 w 105"/>
                <a:gd name="T77" fmla="*/ 36 h 150"/>
                <a:gd name="T78" fmla="*/ 10 w 105"/>
                <a:gd name="T79" fmla="*/ 35 h 150"/>
                <a:gd name="T80" fmla="*/ 10 w 105"/>
                <a:gd name="T81" fmla="*/ 31 h 150"/>
                <a:gd name="T82" fmla="*/ 9 w 105"/>
                <a:gd name="T83" fmla="*/ 26 h 150"/>
                <a:gd name="T84" fmla="*/ 2 w 105"/>
                <a:gd name="T85" fmla="*/ 33 h 150"/>
                <a:gd name="T86" fmla="*/ 5 w 105"/>
                <a:gd name="T87" fmla="*/ 44 h 150"/>
                <a:gd name="T88" fmla="*/ 2 w 105"/>
                <a:gd name="T89" fmla="*/ 47 h 150"/>
                <a:gd name="T90" fmla="*/ 11 w 105"/>
                <a:gd name="T91" fmla="*/ 54 h 150"/>
                <a:gd name="T92" fmla="*/ 19 w 105"/>
                <a:gd name="T93" fmla="*/ 65 h 150"/>
                <a:gd name="T94" fmla="*/ 25 w 105"/>
                <a:gd name="T95" fmla="*/ 77 h 150"/>
                <a:gd name="T96" fmla="*/ 37 w 105"/>
                <a:gd name="T97" fmla="*/ 101 h 150"/>
                <a:gd name="T98" fmla="*/ 42 w 105"/>
                <a:gd name="T99" fmla="*/ 111 h 150"/>
                <a:gd name="T100" fmla="*/ 45 w 105"/>
                <a:gd name="T101" fmla="*/ 118 h 150"/>
                <a:gd name="T102" fmla="*/ 58 w 105"/>
                <a:gd name="T103" fmla="*/ 127 h 150"/>
                <a:gd name="T104" fmla="*/ 81 w 105"/>
                <a:gd name="T105" fmla="*/ 141 h 150"/>
                <a:gd name="T106" fmla="*/ 91 w 105"/>
                <a:gd name="T107" fmla="*/ 149 h 150"/>
                <a:gd name="T108" fmla="*/ 91 w 105"/>
                <a:gd name="T109" fmla="*/ 150 h 150"/>
                <a:gd name="T110" fmla="*/ 93 w 105"/>
                <a:gd name="T111" fmla="*/ 149 h 150"/>
                <a:gd name="T112" fmla="*/ 96 w 105"/>
                <a:gd name="T113" fmla="*/ 14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5" h="150">
                  <a:moveTo>
                    <a:pt x="96" y="143"/>
                  </a:moveTo>
                  <a:cubicBezTo>
                    <a:pt x="96" y="142"/>
                    <a:pt x="96" y="142"/>
                    <a:pt x="96" y="142"/>
                  </a:cubicBezTo>
                  <a:cubicBezTo>
                    <a:pt x="96" y="141"/>
                    <a:pt x="96" y="140"/>
                    <a:pt x="97" y="139"/>
                  </a:cubicBezTo>
                  <a:cubicBezTo>
                    <a:pt x="99" y="138"/>
                    <a:pt x="101" y="134"/>
                    <a:pt x="101" y="133"/>
                  </a:cubicBezTo>
                  <a:cubicBezTo>
                    <a:pt x="101" y="131"/>
                    <a:pt x="98" y="131"/>
                    <a:pt x="98" y="129"/>
                  </a:cubicBezTo>
                  <a:cubicBezTo>
                    <a:pt x="98" y="127"/>
                    <a:pt x="102" y="123"/>
                    <a:pt x="100" y="122"/>
                  </a:cubicBezTo>
                  <a:cubicBezTo>
                    <a:pt x="99" y="121"/>
                    <a:pt x="102" y="117"/>
                    <a:pt x="102" y="115"/>
                  </a:cubicBezTo>
                  <a:cubicBezTo>
                    <a:pt x="102" y="113"/>
                    <a:pt x="100" y="105"/>
                    <a:pt x="101" y="104"/>
                  </a:cubicBezTo>
                  <a:cubicBezTo>
                    <a:pt x="102" y="103"/>
                    <a:pt x="105" y="102"/>
                    <a:pt x="104" y="100"/>
                  </a:cubicBezTo>
                  <a:cubicBezTo>
                    <a:pt x="103" y="97"/>
                    <a:pt x="99" y="92"/>
                    <a:pt x="98" y="88"/>
                  </a:cubicBezTo>
                  <a:cubicBezTo>
                    <a:pt x="95" y="88"/>
                    <a:pt x="92" y="88"/>
                    <a:pt x="90" y="89"/>
                  </a:cubicBezTo>
                  <a:cubicBezTo>
                    <a:pt x="88" y="90"/>
                    <a:pt x="88" y="81"/>
                    <a:pt x="88" y="78"/>
                  </a:cubicBezTo>
                  <a:cubicBezTo>
                    <a:pt x="88" y="75"/>
                    <a:pt x="86" y="77"/>
                    <a:pt x="85" y="79"/>
                  </a:cubicBezTo>
                  <a:cubicBezTo>
                    <a:pt x="84" y="81"/>
                    <a:pt x="80" y="80"/>
                    <a:pt x="76" y="80"/>
                  </a:cubicBezTo>
                  <a:cubicBezTo>
                    <a:pt x="72" y="80"/>
                    <a:pt x="74" y="75"/>
                    <a:pt x="72" y="76"/>
                  </a:cubicBezTo>
                  <a:cubicBezTo>
                    <a:pt x="70" y="76"/>
                    <a:pt x="68" y="75"/>
                    <a:pt x="68" y="72"/>
                  </a:cubicBezTo>
                  <a:cubicBezTo>
                    <a:pt x="68" y="70"/>
                    <a:pt x="66" y="68"/>
                    <a:pt x="65" y="66"/>
                  </a:cubicBezTo>
                  <a:cubicBezTo>
                    <a:pt x="63" y="63"/>
                    <a:pt x="61" y="60"/>
                    <a:pt x="62" y="59"/>
                  </a:cubicBezTo>
                  <a:cubicBezTo>
                    <a:pt x="64" y="57"/>
                    <a:pt x="61" y="56"/>
                    <a:pt x="64" y="53"/>
                  </a:cubicBezTo>
                  <a:cubicBezTo>
                    <a:pt x="66" y="51"/>
                    <a:pt x="68" y="52"/>
                    <a:pt x="67" y="49"/>
                  </a:cubicBezTo>
                  <a:cubicBezTo>
                    <a:pt x="66" y="46"/>
                    <a:pt x="70" y="45"/>
                    <a:pt x="70" y="42"/>
                  </a:cubicBezTo>
                  <a:cubicBezTo>
                    <a:pt x="70" y="38"/>
                    <a:pt x="74" y="39"/>
                    <a:pt x="77" y="37"/>
                  </a:cubicBezTo>
                  <a:cubicBezTo>
                    <a:pt x="80" y="34"/>
                    <a:pt x="84" y="36"/>
                    <a:pt x="87" y="33"/>
                  </a:cubicBezTo>
                  <a:cubicBezTo>
                    <a:pt x="89" y="31"/>
                    <a:pt x="91" y="33"/>
                    <a:pt x="93" y="33"/>
                  </a:cubicBezTo>
                  <a:cubicBezTo>
                    <a:pt x="92" y="31"/>
                    <a:pt x="89" y="30"/>
                    <a:pt x="88" y="29"/>
                  </a:cubicBezTo>
                  <a:cubicBezTo>
                    <a:pt x="88" y="27"/>
                    <a:pt x="91" y="24"/>
                    <a:pt x="93" y="22"/>
                  </a:cubicBezTo>
                  <a:cubicBezTo>
                    <a:pt x="94" y="20"/>
                    <a:pt x="88" y="18"/>
                    <a:pt x="87" y="17"/>
                  </a:cubicBezTo>
                  <a:cubicBezTo>
                    <a:pt x="85" y="17"/>
                    <a:pt x="83" y="19"/>
                    <a:pt x="81" y="18"/>
                  </a:cubicBezTo>
                  <a:cubicBezTo>
                    <a:pt x="80" y="17"/>
                    <a:pt x="78" y="17"/>
                    <a:pt x="77" y="18"/>
                  </a:cubicBezTo>
                  <a:cubicBezTo>
                    <a:pt x="76" y="19"/>
                    <a:pt x="67" y="20"/>
                    <a:pt x="67" y="17"/>
                  </a:cubicBezTo>
                  <a:cubicBezTo>
                    <a:pt x="68" y="15"/>
                    <a:pt x="64" y="14"/>
                    <a:pt x="64" y="12"/>
                  </a:cubicBezTo>
                  <a:cubicBezTo>
                    <a:pt x="65" y="10"/>
                    <a:pt x="62" y="7"/>
                    <a:pt x="59" y="7"/>
                  </a:cubicBezTo>
                  <a:cubicBezTo>
                    <a:pt x="56" y="7"/>
                    <a:pt x="57" y="2"/>
                    <a:pt x="55" y="0"/>
                  </a:cubicBezTo>
                  <a:cubicBezTo>
                    <a:pt x="53" y="0"/>
                    <a:pt x="50" y="0"/>
                    <a:pt x="48" y="1"/>
                  </a:cubicBezTo>
                  <a:cubicBezTo>
                    <a:pt x="50" y="4"/>
                    <a:pt x="51" y="5"/>
                    <a:pt x="49" y="6"/>
                  </a:cubicBezTo>
                  <a:cubicBezTo>
                    <a:pt x="47" y="8"/>
                    <a:pt x="49" y="9"/>
                    <a:pt x="45" y="15"/>
                  </a:cubicBezTo>
                  <a:cubicBezTo>
                    <a:pt x="41" y="20"/>
                    <a:pt x="33" y="22"/>
                    <a:pt x="29" y="23"/>
                  </a:cubicBezTo>
                  <a:cubicBezTo>
                    <a:pt x="26" y="24"/>
                    <a:pt x="24" y="31"/>
                    <a:pt x="22" y="36"/>
                  </a:cubicBezTo>
                  <a:cubicBezTo>
                    <a:pt x="20" y="41"/>
                    <a:pt x="18" y="39"/>
                    <a:pt x="16" y="36"/>
                  </a:cubicBezTo>
                  <a:cubicBezTo>
                    <a:pt x="14" y="33"/>
                    <a:pt x="12" y="37"/>
                    <a:pt x="10" y="35"/>
                  </a:cubicBezTo>
                  <a:cubicBezTo>
                    <a:pt x="8" y="32"/>
                    <a:pt x="9" y="32"/>
                    <a:pt x="10" y="31"/>
                  </a:cubicBezTo>
                  <a:cubicBezTo>
                    <a:pt x="11" y="30"/>
                    <a:pt x="10" y="28"/>
                    <a:pt x="9" y="26"/>
                  </a:cubicBezTo>
                  <a:cubicBezTo>
                    <a:pt x="6" y="27"/>
                    <a:pt x="3" y="31"/>
                    <a:pt x="2" y="33"/>
                  </a:cubicBezTo>
                  <a:cubicBezTo>
                    <a:pt x="0" y="36"/>
                    <a:pt x="4" y="42"/>
                    <a:pt x="5" y="44"/>
                  </a:cubicBezTo>
                  <a:cubicBezTo>
                    <a:pt x="5" y="47"/>
                    <a:pt x="3" y="45"/>
                    <a:pt x="2" y="47"/>
                  </a:cubicBezTo>
                  <a:cubicBezTo>
                    <a:pt x="2" y="49"/>
                    <a:pt x="8" y="51"/>
                    <a:pt x="11" y="54"/>
                  </a:cubicBezTo>
                  <a:cubicBezTo>
                    <a:pt x="14" y="56"/>
                    <a:pt x="16" y="62"/>
                    <a:pt x="19" y="65"/>
                  </a:cubicBezTo>
                  <a:cubicBezTo>
                    <a:pt x="22" y="67"/>
                    <a:pt x="22" y="70"/>
                    <a:pt x="25" y="77"/>
                  </a:cubicBezTo>
                  <a:cubicBezTo>
                    <a:pt x="28" y="84"/>
                    <a:pt x="33" y="96"/>
                    <a:pt x="37" y="101"/>
                  </a:cubicBezTo>
                  <a:cubicBezTo>
                    <a:pt x="41" y="106"/>
                    <a:pt x="43" y="110"/>
                    <a:pt x="42" y="111"/>
                  </a:cubicBezTo>
                  <a:cubicBezTo>
                    <a:pt x="41" y="112"/>
                    <a:pt x="42" y="116"/>
                    <a:pt x="45" y="118"/>
                  </a:cubicBezTo>
                  <a:cubicBezTo>
                    <a:pt x="48" y="120"/>
                    <a:pt x="50" y="123"/>
                    <a:pt x="58" y="127"/>
                  </a:cubicBezTo>
                  <a:cubicBezTo>
                    <a:pt x="65" y="131"/>
                    <a:pt x="79" y="138"/>
                    <a:pt x="81" y="141"/>
                  </a:cubicBezTo>
                  <a:cubicBezTo>
                    <a:pt x="83" y="145"/>
                    <a:pt x="89" y="148"/>
                    <a:pt x="91" y="149"/>
                  </a:cubicBezTo>
                  <a:cubicBezTo>
                    <a:pt x="91" y="149"/>
                    <a:pt x="91" y="150"/>
                    <a:pt x="91" y="150"/>
                  </a:cubicBezTo>
                  <a:cubicBezTo>
                    <a:pt x="92" y="150"/>
                    <a:pt x="92" y="149"/>
                    <a:pt x="93" y="149"/>
                  </a:cubicBezTo>
                  <a:cubicBezTo>
                    <a:pt x="95" y="148"/>
                    <a:pt x="95" y="144"/>
                    <a:pt x="96" y="14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7" name="Freeform 116"/>
            <p:cNvSpPr>
              <a:spLocks/>
            </p:cNvSpPr>
            <p:nvPr/>
          </p:nvSpPr>
          <p:spPr bwMode="auto">
            <a:xfrm>
              <a:off x="6620913" y="5712959"/>
              <a:ext cx="387350" cy="327025"/>
            </a:xfrm>
            <a:custGeom>
              <a:avLst/>
              <a:gdLst>
                <a:gd name="T0" fmla="*/ 11 w 112"/>
                <a:gd name="T1" fmla="*/ 6 h 94"/>
                <a:gd name="T2" fmla="*/ 4 w 112"/>
                <a:gd name="T3" fmla="*/ 15 h 94"/>
                <a:gd name="T4" fmla="*/ 3 w 112"/>
                <a:gd name="T5" fmla="*/ 21 h 94"/>
                <a:gd name="T6" fmla="*/ 2 w 112"/>
                <a:gd name="T7" fmla="*/ 25 h 94"/>
                <a:gd name="T8" fmla="*/ 6 w 112"/>
                <a:gd name="T9" fmla="*/ 26 h 94"/>
                <a:gd name="T10" fmla="*/ 9 w 112"/>
                <a:gd name="T11" fmla="*/ 32 h 94"/>
                <a:gd name="T12" fmla="*/ 14 w 112"/>
                <a:gd name="T13" fmla="*/ 42 h 94"/>
                <a:gd name="T14" fmla="*/ 28 w 112"/>
                <a:gd name="T15" fmla="*/ 43 h 94"/>
                <a:gd name="T16" fmla="*/ 39 w 112"/>
                <a:gd name="T17" fmla="*/ 48 h 94"/>
                <a:gd name="T18" fmla="*/ 49 w 112"/>
                <a:gd name="T19" fmla="*/ 51 h 94"/>
                <a:gd name="T20" fmla="*/ 47 w 112"/>
                <a:gd name="T21" fmla="*/ 66 h 94"/>
                <a:gd name="T22" fmla="*/ 50 w 112"/>
                <a:gd name="T23" fmla="*/ 72 h 94"/>
                <a:gd name="T24" fmla="*/ 50 w 112"/>
                <a:gd name="T25" fmla="*/ 78 h 94"/>
                <a:gd name="T26" fmla="*/ 51 w 112"/>
                <a:gd name="T27" fmla="*/ 82 h 94"/>
                <a:gd name="T28" fmla="*/ 50 w 112"/>
                <a:gd name="T29" fmla="*/ 83 h 94"/>
                <a:gd name="T30" fmla="*/ 56 w 112"/>
                <a:gd name="T31" fmla="*/ 91 h 94"/>
                <a:gd name="T32" fmla="*/ 61 w 112"/>
                <a:gd name="T33" fmla="*/ 93 h 94"/>
                <a:gd name="T34" fmla="*/ 65 w 112"/>
                <a:gd name="T35" fmla="*/ 92 h 94"/>
                <a:gd name="T36" fmla="*/ 71 w 112"/>
                <a:gd name="T37" fmla="*/ 89 h 94"/>
                <a:gd name="T38" fmla="*/ 76 w 112"/>
                <a:gd name="T39" fmla="*/ 86 h 94"/>
                <a:gd name="T40" fmla="*/ 81 w 112"/>
                <a:gd name="T41" fmla="*/ 82 h 94"/>
                <a:gd name="T42" fmla="*/ 82 w 112"/>
                <a:gd name="T43" fmla="*/ 79 h 94"/>
                <a:gd name="T44" fmla="*/ 78 w 112"/>
                <a:gd name="T45" fmla="*/ 78 h 94"/>
                <a:gd name="T46" fmla="*/ 75 w 112"/>
                <a:gd name="T47" fmla="*/ 73 h 94"/>
                <a:gd name="T48" fmla="*/ 72 w 112"/>
                <a:gd name="T49" fmla="*/ 67 h 94"/>
                <a:gd name="T50" fmla="*/ 78 w 112"/>
                <a:gd name="T51" fmla="*/ 66 h 94"/>
                <a:gd name="T52" fmla="*/ 85 w 112"/>
                <a:gd name="T53" fmla="*/ 68 h 94"/>
                <a:gd name="T54" fmla="*/ 88 w 112"/>
                <a:gd name="T55" fmla="*/ 68 h 94"/>
                <a:gd name="T56" fmla="*/ 93 w 112"/>
                <a:gd name="T57" fmla="*/ 65 h 94"/>
                <a:gd name="T58" fmla="*/ 103 w 112"/>
                <a:gd name="T59" fmla="*/ 61 h 94"/>
                <a:gd name="T60" fmla="*/ 105 w 112"/>
                <a:gd name="T61" fmla="*/ 58 h 94"/>
                <a:gd name="T62" fmla="*/ 100 w 112"/>
                <a:gd name="T63" fmla="*/ 52 h 94"/>
                <a:gd name="T64" fmla="*/ 101 w 112"/>
                <a:gd name="T65" fmla="*/ 48 h 94"/>
                <a:gd name="T66" fmla="*/ 105 w 112"/>
                <a:gd name="T67" fmla="*/ 44 h 94"/>
                <a:gd name="T68" fmla="*/ 106 w 112"/>
                <a:gd name="T69" fmla="*/ 39 h 94"/>
                <a:gd name="T70" fmla="*/ 109 w 112"/>
                <a:gd name="T71" fmla="*/ 34 h 94"/>
                <a:gd name="T72" fmla="*/ 112 w 112"/>
                <a:gd name="T73" fmla="*/ 30 h 94"/>
                <a:gd name="T74" fmla="*/ 100 w 112"/>
                <a:gd name="T75" fmla="*/ 29 h 94"/>
                <a:gd name="T76" fmla="*/ 102 w 112"/>
                <a:gd name="T77" fmla="*/ 22 h 94"/>
                <a:gd name="T78" fmla="*/ 90 w 112"/>
                <a:gd name="T79" fmla="*/ 18 h 94"/>
                <a:gd name="T80" fmla="*/ 91 w 112"/>
                <a:gd name="T81" fmla="*/ 13 h 94"/>
                <a:gd name="T82" fmla="*/ 85 w 112"/>
                <a:gd name="T83" fmla="*/ 11 h 94"/>
                <a:gd name="T84" fmla="*/ 69 w 112"/>
                <a:gd name="T85" fmla="*/ 17 h 94"/>
                <a:gd name="T86" fmla="*/ 54 w 112"/>
                <a:gd name="T87" fmla="*/ 12 h 94"/>
                <a:gd name="T88" fmla="*/ 43 w 112"/>
                <a:gd name="T89" fmla="*/ 11 h 94"/>
                <a:gd name="T90" fmla="*/ 37 w 112"/>
                <a:gd name="T91" fmla="*/ 4 h 94"/>
                <a:gd name="T92" fmla="*/ 30 w 112"/>
                <a:gd name="T93" fmla="*/ 0 h 94"/>
                <a:gd name="T94" fmla="*/ 28 w 112"/>
                <a:gd name="T95" fmla="*/ 5 h 94"/>
                <a:gd name="T96" fmla="*/ 17 w 112"/>
                <a:gd name="T97" fmla="*/ 11 h 94"/>
                <a:gd name="T98" fmla="*/ 20 w 112"/>
                <a:gd name="T99" fmla="*/ 23 h 94"/>
                <a:gd name="T100" fmla="*/ 11 w 112"/>
                <a:gd name="T101" fmla="*/ 20 h 94"/>
                <a:gd name="T102" fmla="*/ 15 w 112"/>
                <a:gd name="T103" fmla="*/ 10 h 94"/>
                <a:gd name="T104" fmla="*/ 14 w 112"/>
                <a:gd name="T105" fmla="*/ 4 h 94"/>
                <a:gd name="T106" fmla="*/ 11 w 112"/>
                <a:gd name="T107"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2" h="94">
                  <a:moveTo>
                    <a:pt x="11" y="6"/>
                  </a:moveTo>
                  <a:cubicBezTo>
                    <a:pt x="9" y="9"/>
                    <a:pt x="4" y="12"/>
                    <a:pt x="4" y="15"/>
                  </a:cubicBezTo>
                  <a:cubicBezTo>
                    <a:pt x="4" y="18"/>
                    <a:pt x="4" y="19"/>
                    <a:pt x="3" y="21"/>
                  </a:cubicBezTo>
                  <a:cubicBezTo>
                    <a:pt x="2" y="22"/>
                    <a:pt x="0" y="25"/>
                    <a:pt x="2" y="25"/>
                  </a:cubicBezTo>
                  <a:cubicBezTo>
                    <a:pt x="4" y="24"/>
                    <a:pt x="6" y="24"/>
                    <a:pt x="6" y="26"/>
                  </a:cubicBezTo>
                  <a:cubicBezTo>
                    <a:pt x="6" y="28"/>
                    <a:pt x="9" y="29"/>
                    <a:pt x="9" y="32"/>
                  </a:cubicBezTo>
                  <a:cubicBezTo>
                    <a:pt x="9" y="35"/>
                    <a:pt x="7" y="42"/>
                    <a:pt x="14" y="42"/>
                  </a:cubicBezTo>
                  <a:cubicBezTo>
                    <a:pt x="21" y="42"/>
                    <a:pt x="25" y="40"/>
                    <a:pt x="28" y="43"/>
                  </a:cubicBezTo>
                  <a:cubicBezTo>
                    <a:pt x="31" y="47"/>
                    <a:pt x="35" y="49"/>
                    <a:pt x="39" y="48"/>
                  </a:cubicBezTo>
                  <a:cubicBezTo>
                    <a:pt x="44" y="48"/>
                    <a:pt x="51" y="47"/>
                    <a:pt x="49" y="51"/>
                  </a:cubicBezTo>
                  <a:cubicBezTo>
                    <a:pt x="46" y="55"/>
                    <a:pt x="45" y="63"/>
                    <a:pt x="47" y="66"/>
                  </a:cubicBezTo>
                  <a:cubicBezTo>
                    <a:pt x="49" y="68"/>
                    <a:pt x="52" y="70"/>
                    <a:pt x="50" y="72"/>
                  </a:cubicBezTo>
                  <a:cubicBezTo>
                    <a:pt x="48" y="74"/>
                    <a:pt x="47" y="76"/>
                    <a:pt x="50" y="78"/>
                  </a:cubicBezTo>
                  <a:cubicBezTo>
                    <a:pt x="52" y="79"/>
                    <a:pt x="51" y="81"/>
                    <a:pt x="51" y="82"/>
                  </a:cubicBezTo>
                  <a:cubicBezTo>
                    <a:pt x="51" y="82"/>
                    <a:pt x="51" y="82"/>
                    <a:pt x="50" y="83"/>
                  </a:cubicBezTo>
                  <a:cubicBezTo>
                    <a:pt x="53" y="86"/>
                    <a:pt x="54" y="89"/>
                    <a:pt x="56" y="91"/>
                  </a:cubicBezTo>
                  <a:cubicBezTo>
                    <a:pt x="59" y="93"/>
                    <a:pt x="59" y="94"/>
                    <a:pt x="61" y="93"/>
                  </a:cubicBezTo>
                  <a:cubicBezTo>
                    <a:pt x="63" y="92"/>
                    <a:pt x="64" y="91"/>
                    <a:pt x="65" y="92"/>
                  </a:cubicBezTo>
                  <a:cubicBezTo>
                    <a:pt x="67" y="93"/>
                    <a:pt x="69" y="91"/>
                    <a:pt x="71" y="89"/>
                  </a:cubicBezTo>
                  <a:cubicBezTo>
                    <a:pt x="73" y="87"/>
                    <a:pt x="75" y="89"/>
                    <a:pt x="76" y="86"/>
                  </a:cubicBezTo>
                  <a:cubicBezTo>
                    <a:pt x="77" y="84"/>
                    <a:pt x="78" y="82"/>
                    <a:pt x="81" y="82"/>
                  </a:cubicBezTo>
                  <a:cubicBezTo>
                    <a:pt x="83" y="81"/>
                    <a:pt x="83" y="79"/>
                    <a:pt x="82" y="79"/>
                  </a:cubicBezTo>
                  <a:cubicBezTo>
                    <a:pt x="80" y="79"/>
                    <a:pt x="78" y="81"/>
                    <a:pt x="78" y="78"/>
                  </a:cubicBezTo>
                  <a:cubicBezTo>
                    <a:pt x="78" y="74"/>
                    <a:pt x="75" y="75"/>
                    <a:pt x="75" y="73"/>
                  </a:cubicBezTo>
                  <a:cubicBezTo>
                    <a:pt x="75" y="70"/>
                    <a:pt x="75" y="68"/>
                    <a:pt x="72" y="67"/>
                  </a:cubicBezTo>
                  <a:cubicBezTo>
                    <a:pt x="69" y="65"/>
                    <a:pt x="76" y="64"/>
                    <a:pt x="78" y="66"/>
                  </a:cubicBezTo>
                  <a:cubicBezTo>
                    <a:pt x="79" y="67"/>
                    <a:pt x="84" y="66"/>
                    <a:pt x="85" y="68"/>
                  </a:cubicBezTo>
                  <a:cubicBezTo>
                    <a:pt x="85" y="70"/>
                    <a:pt x="88" y="71"/>
                    <a:pt x="88" y="68"/>
                  </a:cubicBezTo>
                  <a:cubicBezTo>
                    <a:pt x="88" y="66"/>
                    <a:pt x="91" y="65"/>
                    <a:pt x="93" y="65"/>
                  </a:cubicBezTo>
                  <a:cubicBezTo>
                    <a:pt x="96" y="66"/>
                    <a:pt x="101" y="62"/>
                    <a:pt x="103" y="61"/>
                  </a:cubicBezTo>
                  <a:cubicBezTo>
                    <a:pt x="104" y="61"/>
                    <a:pt x="105" y="59"/>
                    <a:pt x="105" y="58"/>
                  </a:cubicBezTo>
                  <a:cubicBezTo>
                    <a:pt x="104" y="56"/>
                    <a:pt x="101" y="53"/>
                    <a:pt x="100" y="52"/>
                  </a:cubicBezTo>
                  <a:cubicBezTo>
                    <a:pt x="98" y="50"/>
                    <a:pt x="101" y="50"/>
                    <a:pt x="101" y="48"/>
                  </a:cubicBezTo>
                  <a:cubicBezTo>
                    <a:pt x="101" y="45"/>
                    <a:pt x="101" y="44"/>
                    <a:pt x="105" y="44"/>
                  </a:cubicBezTo>
                  <a:cubicBezTo>
                    <a:pt x="108" y="43"/>
                    <a:pt x="108" y="41"/>
                    <a:pt x="106" y="39"/>
                  </a:cubicBezTo>
                  <a:cubicBezTo>
                    <a:pt x="104" y="38"/>
                    <a:pt x="107" y="35"/>
                    <a:pt x="109" y="34"/>
                  </a:cubicBezTo>
                  <a:cubicBezTo>
                    <a:pt x="110" y="33"/>
                    <a:pt x="111" y="32"/>
                    <a:pt x="112" y="30"/>
                  </a:cubicBezTo>
                  <a:cubicBezTo>
                    <a:pt x="108" y="29"/>
                    <a:pt x="102" y="29"/>
                    <a:pt x="100" y="29"/>
                  </a:cubicBezTo>
                  <a:cubicBezTo>
                    <a:pt x="97" y="29"/>
                    <a:pt x="102" y="25"/>
                    <a:pt x="102" y="22"/>
                  </a:cubicBezTo>
                  <a:cubicBezTo>
                    <a:pt x="102" y="19"/>
                    <a:pt x="94" y="19"/>
                    <a:pt x="90" y="18"/>
                  </a:cubicBezTo>
                  <a:cubicBezTo>
                    <a:pt x="87" y="17"/>
                    <a:pt x="88" y="14"/>
                    <a:pt x="91" y="13"/>
                  </a:cubicBezTo>
                  <a:cubicBezTo>
                    <a:pt x="95" y="13"/>
                    <a:pt x="89" y="11"/>
                    <a:pt x="85" y="11"/>
                  </a:cubicBezTo>
                  <a:cubicBezTo>
                    <a:pt x="80" y="12"/>
                    <a:pt x="73" y="15"/>
                    <a:pt x="69" y="17"/>
                  </a:cubicBezTo>
                  <a:cubicBezTo>
                    <a:pt x="65" y="19"/>
                    <a:pt x="58" y="11"/>
                    <a:pt x="54" y="12"/>
                  </a:cubicBezTo>
                  <a:cubicBezTo>
                    <a:pt x="49" y="14"/>
                    <a:pt x="43" y="14"/>
                    <a:pt x="43" y="11"/>
                  </a:cubicBezTo>
                  <a:cubicBezTo>
                    <a:pt x="44" y="7"/>
                    <a:pt x="42" y="4"/>
                    <a:pt x="37" y="4"/>
                  </a:cubicBezTo>
                  <a:cubicBezTo>
                    <a:pt x="33" y="5"/>
                    <a:pt x="34" y="0"/>
                    <a:pt x="30" y="0"/>
                  </a:cubicBezTo>
                  <a:cubicBezTo>
                    <a:pt x="27" y="0"/>
                    <a:pt x="30" y="4"/>
                    <a:pt x="28" y="5"/>
                  </a:cubicBezTo>
                  <a:cubicBezTo>
                    <a:pt x="26" y="6"/>
                    <a:pt x="18" y="8"/>
                    <a:pt x="17" y="11"/>
                  </a:cubicBezTo>
                  <a:cubicBezTo>
                    <a:pt x="17" y="15"/>
                    <a:pt x="21" y="20"/>
                    <a:pt x="20" y="23"/>
                  </a:cubicBezTo>
                  <a:cubicBezTo>
                    <a:pt x="18" y="26"/>
                    <a:pt x="13" y="24"/>
                    <a:pt x="11" y="20"/>
                  </a:cubicBezTo>
                  <a:cubicBezTo>
                    <a:pt x="10" y="17"/>
                    <a:pt x="16" y="12"/>
                    <a:pt x="15" y="10"/>
                  </a:cubicBezTo>
                  <a:cubicBezTo>
                    <a:pt x="14" y="8"/>
                    <a:pt x="13" y="6"/>
                    <a:pt x="14" y="4"/>
                  </a:cubicBezTo>
                  <a:cubicBezTo>
                    <a:pt x="13" y="5"/>
                    <a:pt x="12" y="5"/>
                    <a:pt x="11" y="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8" name="Freeform 117"/>
            <p:cNvSpPr>
              <a:spLocks/>
            </p:cNvSpPr>
            <p:nvPr/>
          </p:nvSpPr>
          <p:spPr bwMode="auto">
            <a:xfrm>
              <a:off x="7054300" y="5879646"/>
              <a:ext cx="117475" cy="125413"/>
            </a:xfrm>
            <a:custGeom>
              <a:avLst/>
              <a:gdLst>
                <a:gd name="T0" fmla="*/ 8 w 34"/>
                <a:gd name="T1" fmla="*/ 7 h 36"/>
                <a:gd name="T2" fmla="*/ 5 w 34"/>
                <a:gd name="T3" fmla="*/ 11 h 36"/>
                <a:gd name="T4" fmla="*/ 1 w 34"/>
                <a:gd name="T5" fmla="*/ 18 h 36"/>
                <a:gd name="T6" fmla="*/ 8 w 34"/>
                <a:gd name="T7" fmla="*/ 26 h 36"/>
                <a:gd name="T8" fmla="*/ 13 w 34"/>
                <a:gd name="T9" fmla="*/ 35 h 36"/>
                <a:gd name="T10" fmla="*/ 17 w 34"/>
                <a:gd name="T11" fmla="*/ 36 h 36"/>
                <a:gd name="T12" fmla="*/ 20 w 34"/>
                <a:gd name="T13" fmla="*/ 31 h 36"/>
                <a:gd name="T14" fmla="*/ 29 w 34"/>
                <a:gd name="T15" fmla="*/ 31 h 36"/>
                <a:gd name="T16" fmla="*/ 30 w 34"/>
                <a:gd name="T17" fmla="*/ 32 h 36"/>
                <a:gd name="T18" fmla="*/ 32 w 34"/>
                <a:gd name="T19" fmla="*/ 28 h 36"/>
                <a:gd name="T20" fmla="*/ 31 w 34"/>
                <a:gd name="T21" fmla="*/ 17 h 36"/>
                <a:gd name="T22" fmla="*/ 33 w 34"/>
                <a:gd name="T23" fmla="*/ 8 h 36"/>
                <a:gd name="T24" fmla="*/ 34 w 34"/>
                <a:gd name="T25" fmla="*/ 4 h 36"/>
                <a:gd name="T26" fmla="*/ 26 w 34"/>
                <a:gd name="T27" fmla="*/ 2 h 36"/>
                <a:gd name="T28" fmla="*/ 16 w 34"/>
                <a:gd name="T29" fmla="*/ 2 h 36"/>
                <a:gd name="T30" fmla="*/ 10 w 34"/>
                <a:gd name="T31" fmla="*/ 2 h 36"/>
                <a:gd name="T32" fmla="*/ 9 w 34"/>
                <a:gd name="T33" fmla="*/ 2 h 36"/>
                <a:gd name="T34" fmla="*/ 8 w 34"/>
                <a:gd name="T35"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36">
                  <a:moveTo>
                    <a:pt x="8" y="7"/>
                  </a:moveTo>
                  <a:cubicBezTo>
                    <a:pt x="9" y="10"/>
                    <a:pt x="7" y="11"/>
                    <a:pt x="5" y="11"/>
                  </a:cubicBezTo>
                  <a:cubicBezTo>
                    <a:pt x="2" y="11"/>
                    <a:pt x="3" y="17"/>
                    <a:pt x="1" y="18"/>
                  </a:cubicBezTo>
                  <a:cubicBezTo>
                    <a:pt x="0" y="19"/>
                    <a:pt x="7" y="23"/>
                    <a:pt x="8" y="26"/>
                  </a:cubicBezTo>
                  <a:cubicBezTo>
                    <a:pt x="9" y="28"/>
                    <a:pt x="11" y="32"/>
                    <a:pt x="13" y="35"/>
                  </a:cubicBezTo>
                  <a:cubicBezTo>
                    <a:pt x="14" y="36"/>
                    <a:pt x="16" y="36"/>
                    <a:pt x="17" y="36"/>
                  </a:cubicBezTo>
                  <a:cubicBezTo>
                    <a:pt x="19" y="34"/>
                    <a:pt x="17" y="30"/>
                    <a:pt x="20" y="31"/>
                  </a:cubicBezTo>
                  <a:cubicBezTo>
                    <a:pt x="23" y="31"/>
                    <a:pt x="28" y="29"/>
                    <a:pt x="29" y="31"/>
                  </a:cubicBezTo>
                  <a:cubicBezTo>
                    <a:pt x="29" y="31"/>
                    <a:pt x="30" y="32"/>
                    <a:pt x="30" y="32"/>
                  </a:cubicBezTo>
                  <a:cubicBezTo>
                    <a:pt x="31" y="30"/>
                    <a:pt x="32" y="29"/>
                    <a:pt x="32" y="28"/>
                  </a:cubicBezTo>
                  <a:cubicBezTo>
                    <a:pt x="33" y="27"/>
                    <a:pt x="33" y="21"/>
                    <a:pt x="31" y="17"/>
                  </a:cubicBezTo>
                  <a:cubicBezTo>
                    <a:pt x="30" y="14"/>
                    <a:pt x="31" y="9"/>
                    <a:pt x="33" y="8"/>
                  </a:cubicBezTo>
                  <a:cubicBezTo>
                    <a:pt x="33" y="8"/>
                    <a:pt x="34" y="6"/>
                    <a:pt x="34" y="4"/>
                  </a:cubicBezTo>
                  <a:cubicBezTo>
                    <a:pt x="32" y="3"/>
                    <a:pt x="29" y="2"/>
                    <a:pt x="26" y="2"/>
                  </a:cubicBezTo>
                  <a:cubicBezTo>
                    <a:pt x="22" y="2"/>
                    <a:pt x="18" y="4"/>
                    <a:pt x="16" y="2"/>
                  </a:cubicBezTo>
                  <a:cubicBezTo>
                    <a:pt x="14" y="0"/>
                    <a:pt x="12" y="0"/>
                    <a:pt x="10" y="2"/>
                  </a:cubicBezTo>
                  <a:cubicBezTo>
                    <a:pt x="10" y="2"/>
                    <a:pt x="9" y="2"/>
                    <a:pt x="9" y="2"/>
                  </a:cubicBezTo>
                  <a:cubicBezTo>
                    <a:pt x="8" y="4"/>
                    <a:pt x="8" y="6"/>
                    <a:pt x="8"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9" name="Freeform 118"/>
            <p:cNvSpPr>
              <a:spLocks/>
            </p:cNvSpPr>
            <p:nvPr/>
          </p:nvSpPr>
          <p:spPr bwMode="auto">
            <a:xfrm>
              <a:off x="6960638" y="5817734"/>
              <a:ext cx="138113" cy="204788"/>
            </a:xfrm>
            <a:custGeom>
              <a:avLst/>
              <a:gdLst>
                <a:gd name="T0" fmla="*/ 11 w 40"/>
                <a:gd name="T1" fmla="*/ 4 h 59"/>
                <a:gd name="T2" fmla="*/ 8 w 40"/>
                <a:gd name="T3" fmla="*/ 9 h 59"/>
                <a:gd name="T4" fmla="*/ 7 w 40"/>
                <a:gd name="T5" fmla="*/ 14 h 59"/>
                <a:gd name="T6" fmla="*/ 3 w 40"/>
                <a:gd name="T7" fmla="*/ 18 h 59"/>
                <a:gd name="T8" fmla="*/ 2 w 40"/>
                <a:gd name="T9" fmla="*/ 22 h 59"/>
                <a:gd name="T10" fmla="*/ 7 w 40"/>
                <a:gd name="T11" fmla="*/ 28 h 59"/>
                <a:gd name="T12" fmla="*/ 10 w 40"/>
                <a:gd name="T13" fmla="*/ 27 h 59"/>
                <a:gd name="T14" fmla="*/ 14 w 40"/>
                <a:gd name="T15" fmla="*/ 33 h 59"/>
                <a:gd name="T16" fmla="*/ 14 w 40"/>
                <a:gd name="T17" fmla="*/ 40 h 59"/>
                <a:gd name="T18" fmla="*/ 16 w 40"/>
                <a:gd name="T19" fmla="*/ 54 h 59"/>
                <a:gd name="T20" fmla="*/ 25 w 40"/>
                <a:gd name="T21" fmla="*/ 57 h 59"/>
                <a:gd name="T22" fmla="*/ 30 w 40"/>
                <a:gd name="T23" fmla="*/ 55 h 59"/>
                <a:gd name="T24" fmla="*/ 34 w 40"/>
                <a:gd name="T25" fmla="*/ 53 h 59"/>
                <a:gd name="T26" fmla="*/ 40 w 40"/>
                <a:gd name="T27" fmla="*/ 53 h 59"/>
                <a:gd name="T28" fmla="*/ 35 w 40"/>
                <a:gd name="T29" fmla="*/ 44 h 59"/>
                <a:gd name="T30" fmla="*/ 28 w 40"/>
                <a:gd name="T31" fmla="*/ 36 h 59"/>
                <a:gd name="T32" fmla="*/ 32 w 40"/>
                <a:gd name="T33" fmla="*/ 29 h 59"/>
                <a:gd name="T34" fmla="*/ 35 w 40"/>
                <a:gd name="T35" fmla="*/ 25 h 59"/>
                <a:gd name="T36" fmla="*/ 36 w 40"/>
                <a:gd name="T37" fmla="*/ 20 h 59"/>
                <a:gd name="T38" fmla="*/ 29 w 40"/>
                <a:gd name="T39" fmla="*/ 14 h 59"/>
                <a:gd name="T40" fmla="*/ 25 w 40"/>
                <a:gd name="T41" fmla="*/ 9 h 59"/>
                <a:gd name="T42" fmla="*/ 17 w 40"/>
                <a:gd name="T43" fmla="*/ 2 h 59"/>
                <a:gd name="T44" fmla="*/ 14 w 40"/>
                <a:gd name="T45" fmla="*/ 0 h 59"/>
                <a:gd name="T46" fmla="*/ 11 w 40"/>
                <a:gd name="T47"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59">
                  <a:moveTo>
                    <a:pt x="11" y="4"/>
                  </a:moveTo>
                  <a:cubicBezTo>
                    <a:pt x="9" y="5"/>
                    <a:pt x="6" y="8"/>
                    <a:pt x="8" y="9"/>
                  </a:cubicBezTo>
                  <a:cubicBezTo>
                    <a:pt x="10" y="11"/>
                    <a:pt x="10" y="13"/>
                    <a:pt x="7" y="14"/>
                  </a:cubicBezTo>
                  <a:cubicBezTo>
                    <a:pt x="3" y="14"/>
                    <a:pt x="3" y="15"/>
                    <a:pt x="3" y="18"/>
                  </a:cubicBezTo>
                  <a:cubicBezTo>
                    <a:pt x="3" y="20"/>
                    <a:pt x="0" y="20"/>
                    <a:pt x="2" y="22"/>
                  </a:cubicBezTo>
                  <a:cubicBezTo>
                    <a:pt x="3" y="23"/>
                    <a:pt x="6" y="26"/>
                    <a:pt x="7" y="28"/>
                  </a:cubicBezTo>
                  <a:cubicBezTo>
                    <a:pt x="8" y="27"/>
                    <a:pt x="9" y="26"/>
                    <a:pt x="10" y="27"/>
                  </a:cubicBezTo>
                  <a:cubicBezTo>
                    <a:pt x="14" y="27"/>
                    <a:pt x="11" y="32"/>
                    <a:pt x="14" y="33"/>
                  </a:cubicBezTo>
                  <a:cubicBezTo>
                    <a:pt x="16" y="35"/>
                    <a:pt x="16" y="39"/>
                    <a:pt x="14" y="40"/>
                  </a:cubicBezTo>
                  <a:cubicBezTo>
                    <a:pt x="12" y="42"/>
                    <a:pt x="12" y="50"/>
                    <a:pt x="16" y="54"/>
                  </a:cubicBezTo>
                  <a:cubicBezTo>
                    <a:pt x="20" y="59"/>
                    <a:pt x="24" y="58"/>
                    <a:pt x="25" y="57"/>
                  </a:cubicBezTo>
                  <a:cubicBezTo>
                    <a:pt x="26" y="56"/>
                    <a:pt x="29" y="57"/>
                    <a:pt x="30" y="55"/>
                  </a:cubicBezTo>
                  <a:cubicBezTo>
                    <a:pt x="31" y="53"/>
                    <a:pt x="32" y="56"/>
                    <a:pt x="34" y="53"/>
                  </a:cubicBezTo>
                  <a:cubicBezTo>
                    <a:pt x="35" y="52"/>
                    <a:pt x="38" y="53"/>
                    <a:pt x="40" y="53"/>
                  </a:cubicBezTo>
                  <a:cubicBezTo>
                    <a:pt x="38" y="50"/>
                    <a:pt x="36" y="46"/>
                    <a:pt x="35" y="44"/>
                  </a:cubicBezTo>
                  <a:cubicBezTo>
                    <a:pt x="34" y="41"/>
                    <a:pt x="27" y="37"/>
                    <a:pt x="28" y="36"/>
                  </a:cubicBezTo>
                  <a:cubicBezTo>
                    <a:pt x="30" y="35"/>
                    <a:pt x="29" y="29"/>
                    <a:pt x="32" y="29"/>
                  </a:cubicBezTo>
                  <a:cubicBezTo>
                    <a:pt x="34" y="29"/>
                    <a:pt x="36" y="28"/>
                    <a:pt x="35" y="25"/>
                  </a:cubicBezTo>
                  <a:cubicBezTo>
                    <a:pt x="35" y="24"/>
                    <a:pt x="35" y="22"/>
                    <a:pt x="36" y="20"/>
                  </a:cubicBezTo>
                  <a:cubicBezTo>
                    <a:pt x="34" y="20"/>
                    <a:pt x="31" y="14"/>
                    <a:pt x="29" y="14"/>
                  </a:cubicBezTo>
                  <a:cubicBezTo>
                    <a:pt x="27" y="14"/>
                    <a:pt x="24" y="12"/>
                    <a:pt x="25" y="9"/>
                  </a:cubicBezTo>
                  <a:cubicBezTo>
                    <a:pt x="25" y="6"/>
                    <a:pt x="20" y="5"/>
                    <a:pt x="17" y="2"/>
                  </a:cubicBezTo>
                  <a:cubicBezTo>
                    <a:pt x="16" y="1"/>
                    <a:pt x="15" y="1"/>
                    <a:pt x="14" y="0"/>
                  </a:cubicBezTo>
                  <a:cubicBezTo>
                    <a:pt x="13" y="2"/>
                    <a:pt x="12" y="3"/>
                    <a:pt x="11" y="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0" name="Freeform 119"/>
            <p:cNvSpPr>
              <a:spLocks/>
            </p:cNvSpPr>
            <p:nvPr/>
          </p:nvSpPr>
          <p:spPr bwMode="auto">
            <a:xfrm>
              <a:off x="7157488" y="5893934"/>
              <a:ext cx="87313" cy="107950"/>
            </a:xfrm>
            <a:custGeom>
              <a:avLst/>
              <a:gdLst>
                <a:gd name="T0" fmla="*/ 1 w 25"/>
                <a:gd name="T1" fmla="*/ 13 h 31"/>
                <a:gd name="T2" fmla="*/ 2 w 25"/>
                <a:gd name="T3" fmla="*/ 24 h 31"/>
                <a:gd name="T4" fmla="*/ 0 w 25"/>
                <a:gd name="T5" fmla="*/ 28 h 31"/>
                <a:gd name="T6" fmla="*/ 7 w 25"/>
                <a:gd name="T7" fmla="*/ 29 h 31"/>
                <a:gd name="T8" fmla="*/ 16 w 25"/>
                <a:gd name="T9" fmla="*/ 26 h 31"/>
                <a:gd name="T10" fmla="*/ 25 w 25"/>
                <a:gd name="T11" fmla="*/ 13 h 31"/>
                <a:gd name="T12" fmla="*/ 25 w 25"/>
                <a:gd name="T13" fmla="*/ 13 h 31"/>
                <a:gd name="T14" fmla="*/ 11 w 25"/>
                <a:gd name="T15" fmla="*/ 2 h 31"/>
                <a:gd name="T16" fmla="*/ 4 w 25"/>
                <a:gd name="T17" fmla="*/ 0 h 31"/>
                <a:gd name="T18" fmla="*/ 3 w 25"/>
                <a:gd name="T19" fmla="*/ 4 h 31"/>
                <a:gd name="T20" fmla="*/ 1 w 25"/>
                <a:gd name="T21" fmla="*/ 1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31">
                  <a:moveTo>
                    <a:pt x="1" y="13"/>
                  </a:moveTo>
                  <a:cubicBezTo>
                    <a:pt x="3" y="17"/>
                    <a:pt x="3" y="23"/>
                    <a:pt x="2" y="24"/>
                  </a:cubicBezTo>
                  <a:cubicBezTo>
                    <a:pt x="2" y="25"/>
                    <a:pt x="1" y="26"/>
                    <a:pt x="0" y="28"/>
                  </a:cubicBezTo>
                  <a:cubicBezTo>
                    <a:pt x="1" y="29"/>
                    <a:pt x="3" y="30"/>
                    <a:pt x="7" y="29"/>
                  </a:cubicBezTo>
                  <a:cubicBezTo>
                    <a:pt x="12" y="28"/>
                    <a:pt x="14" y="31"/>
                    <a:pt x="16" y="26"/>
                  </a:cubicBezTo>
                  <a:cubicBezTo>
                    <a:pt x="17" y="22"/>
                    <a:pt x="22" y="16"/>
                    <a:pt x="25" y="13"/>
                  </a:cubicBezTo>
                  <a:cubicBezTo>
                    <a:pt x="25" y="13"/>
                    <a:pt x="25" y="13"/>
                    <a:pt x="25" y="13"/>
                  </a:cubicBezTo>
                  <a:cubicBezTo>
                    <a:pt x="22" y="11"/>
                    <a:pt x="16" y="3"/>
                    <a:pt x="11" y="2"/>
                  </a:cubicBezTo>
                  <a:cubicBezTo>
                    <a:pt x="9" y="2"/>
                    <a:pt x="7" y="1"/>
                    <a:pt x="4" y="0"/>
                  </a:cubicBezTo>
                  <a:cubicBezTo>
                    <a:pt x="4" y="2"/>
                    <a:pt x="3" y="4"/>
                    <a:pt x="3" y="4"/>
                  </a:cubicBezTo>
                  <a:cubicBezTo>
                    <a:pt x="1" y="5"/>
                    <a:pt x="0" y="10"/>
                    <a:pt x="1"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1" name="Freeform 120"/>
            <p:cNvSpPr>
              <a:spLocks/>
            </p:cNvSpPr>
            <p:nvPr/>
          </p:nvSpPr>
          <p:spPr bwMode="auto">
            <a:xfrm>
              <a:off x="6305000" y="5382759"/>
              <a:ext cx="298450" cy="104775"/>
            </a:xfrm>
            <a:custGeom>
              <a:avLst/>
              <a:gdLst>
                <a:gd name="T0" fmla="*/ 69 w 86"/>
                <a:gd name="T1" fmla="*/ 19 h 30"/>
                <a:gd name="T2" fmla="*/ 31 w 86"/>
                <a:gd name="T3" fmla="*/ 3 h 30"/>
                <a:gd name="T4" fmla="*/ 2 w 86"/>
                <a:gd name="T5" fmla="*/ 13 h 30"/>
                <a:gd name="T6" fmla="*/ 16 w 86"/>
                <a:gd name="T7" fmla="*/ 7 h 30"/>
                <a:gd name="T8" fmla="*/ 24 w 86"/>
                <a:gd name="T9" fmla="*/ 10 h 30"/>
                <a:gd name="T10" fmla="*/ 37 w 86"/>
                <a:gd name="T11" fmla="*/ 13 h 30"/>
                <a:gd name="T12" fmla="*/ 54 w 86"/>
                <a:gd name="T13" fmla="*/ 22 h 30"/>
                <a:gd name="T14" fmla="*/ 58 w 86"/>
                <a:gd name="T15" fmla="*/ 28 h 30"/>
                <a:gd name="T16" fmla="*/ 84 w 86"/>
                <a:gd name="T17" fmla="*/ 28 h 30"/>
                <a:gd name="T18" fmla="*/ 69 w 86"/>
                <a:gd name="T19" fmla="*/ 1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30">
                  <a:moveTo>
                    <a:pt x="69" y="19"/>
                  </a:moveTo>
                  <a:cubicBezTo>
                    <a:pt x="64" y="19"/>
                    <a:pt x="47" y="7"/>
                    <a:pt x="31" y="3"/>
                  </a:cubicBezTo>
                  <a:cubicBezTo>
                    <a:pt x="14" y="0"/>
                    <a:pt x="0" y="11"/>
                    <a:pt x="2" y="13"/>
                  </a:cubicBezTo>
                  <a:cubicBezTo>
                    <a:pt x="4" y="16"/>
                    <a:pt x="12" y="10"/>
                    <a:pt x="16" y="7"/>
                  </a:cubicBezTo>
                  <a:cubicBezTo>
                    <a:pt x="20" y="4"/>
                    <a:pt x="23" y="8"/>
                    <a:pt x="24" y="10"/>
                  </a:cubicBezTo>
                  <a:cubicBezTo>
                    <a:pt x="24" y="12"/>
                    <a:pt x="29" y="13"/>
                    <a:pt x="37" y="13"/>
                  </a:cubicBezTo>
                  <a:cubicBezTo>
                    <a:pt x="46" y="13"/>
                    <a:pt x="47" y="20"/>
                    <a:pt x="54" y="22"/>
                  </a:cubicBezTo>
                  <a:cubicBezTo>
                    <a:pt x="62" y="24"/>
                    <a:pt x="54" y="27"/>
                    <a:pt x="58" y="28"/>
                  </a:cubicBezTo>
                  <a:cubicBezTo>
                    <a:pt x="62" y="30"/>
                    <a:pt x="83" y="30"/>
                    <a:pt x="84" y="28"/>
                  </a:cubicBezTo>
                  <a:cubicBezTo>
                    <a:pt x="86" y="26"/>
                    <a:pt x="75" y="19"/>
                    <a:pt x="69" y="1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2" name="Freeform 121"/>
            <p:cNvSpPr>
              <a:spLocks/>
            </p:cNvSpPr>
            <p:nvPr/>
          </p:nvSpPr>
          <p:spPr bwMode="auto">
            <a:xfrm>
              <a:off x="6474863" y="5522459"/>
              <a:ext cx="68263" cy="34925"/>
            </a:xfrm>
            <a:custGeom>
              <a:avLst/>
              <a:gdLst>
                <a:gd name="T0" fmla="*/ 2 w 20"/>
                <a:gd name="T1" fmla="*/ 3 h 10"/>
                <a:gd name="T2" fmla="*/ 19 w 20"/>
                <a:gd name="T3" fmla="*/ 6 h 10"/>
                <a:gd name="T4" fmla="*/ 2 w 20"/>
                <a:gd name="T5" fmla="*/ 3 h 10"/>
              </a:gdLst>
              <a:ahLst/>
              <a:cxnLst>
                <a:cxn ang="0">
                  <a:pos x="T0" y="T1"/>
                </a:cxn>
                <a:cxn ang="0">
                  <a:pos x="T2" y="T3"/>
                </a:cxn>
                <a:cxn ang="0">
                  <a:pos x="T4" y="T5"/>
                </a:cxn>
              </a:cxnLst>
              <a:rect l="0" t="0" r="r" b="b"/>
              <a:pathLst>
                <a:path w="20" h="10">
                  <a:moveTo>
                    <a:pt x="2" y="3"/>
                  </a:moveTo>
                  <a:cubicBezTo>
                    <a:pt x="4" y="6"/>
                    <a:pt x="17" y="10"/>
                    <a:pt x="19" y="6"/>
                  </a:cubicBezTo>
                  <a:cubicBezTo>
                    <a:pt x="20" y="3"/>
                    <a:pt x="0" y="0"/>
                    <a:pt x="2"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3" name="Freeform 122"/>
            <p:cNvSpPr>
              <a:spLocks/>
            </p:cNvSpPr>
            <p:nvPr/>
          </p:nvSpPr>
          <p:spPr bwMode="auto">
            <a:xfrm>
              <a:off x="6790775" y="5519284"/>
              <a:ext cx="61913" cy="33338"/>
            </a:xfrm>
            <a:custGeom>
              <a:avLst/>
              <a:gdLst>
                <a:gd name="T0" fmla="*/ 3 w 18"/>
                <a:gd name="T1" fmla="*/ 5 h 10"/>
                <a:gd name="T2" fmla="*/ 16 w 18"/>
                <a:gd name="T3" fmla="*/ 5 h 10"/>
                <a:gd name="T4" fmla="*/ 3 w 18"/>
                <a:gd name="T5" fmla="*/ 5 h 10"/>
              </a:gdLst>
              <a:ahLst/>
              <a:cxnLst>
                <a:cxn ang="0">
                  <a:pos x="T0" y="T1"/>
                </a:cxn>
                <a:cxn ang="0">
                  <a:pos x="T2" y="T3"/>
                </a:cxn>
                <a:cxn ang="0">
                  <a:pos x="T4" y="T5"/>
                </a:cxn>
              </a:cxnLst>
              <a:rect l="0" t="0" r="r" b="b"/>
              <a:pathLst>
                <a:path w="18" h="10">
                  <a:moveTo>
                    <a:pt x="3" y="5"/>
                  </a:moveTo>
                  <a:cubicBezTo>
                    <a:pt x="6" y="10"/>
                    <a:pt x="15" y="7"/>
                    <a:pt x="16" y="5"/>
                  </a:cubicBezTo>
                  <a:cubicBezTo>
                    <a:pt x="18" y="2"/>
                    <a:pt x="0" y="0"/>
                    <a:pt x="3"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4" name="Freeform 123"/>
            <p:cNvSpPr>
              <a:spLocks/>
            </p:cNvSpPr>
            <p:nvPr/>
          </p:nvSpPr>
          <p:spPr bwMode="auto">
            <a:xfrm>
              <a:off x="6405013" y="6011409"/>
              <a:ext cx="166688" cy="192088"/>
            </a:xfrm>
            <a:custGeom>
              <a:avLst/>
              <a:gdLst>
                <a:gd name="T0" fmla="*/ 44 w 48"/>
                <a:gd name="T1" fmla="*/ 14 h 55"/>
                <a:gd name="T2" fmla="*/ 38 w 48"/>
                <a:gd name="T3" fmla="*/ 10 h 55"/>
                <a:gd name="T4" fmla="*/ 32 w 48"/>
                <a:gd name="T5" fmla="*/ 10 h 55"/>
                <a:gd name="T6" fmla="*/ 27 w 48"/>
                <a:gd name="T7" fmla="*/ 6 h 55"/>
                <a:gd name="T8" fmla="*/ 17 w 48"/>
                <a:gd name="T9" fmla="*/ 0 h 55"/>
                <a:gd name="T10" fmla="*/ 17 w 48"/>
                <a:gd name="T11" fmla="*/ 2 h 55"/>
                <a:gd name="T12" fmla="*/ 12 w 48"/>
                <a:gd name="T13" fmla="*/ 4 h 55"/>
                <a:gd name="T14" fmla="*/ 9 w 48"/>
                <a:gd name="T15" fmla="*/ 10 h 55"/>
                <a:gd name="T16" fmla="*/ 6 w 48"/>
                <a:gd name="T17" fmla="*/ 15 h 55"/>
                <a:gd name="T18" fmla="*/ 3 w 48"/>
                <a:gd name="T19" fmla="*/ 19 h 55"/>
                <a:gd name="T20" fmla="*/ 2 w 48"/>
                <a:gd name="T21" fmla="*/ 25 h 55"/>
                <a:gd name="T22" fmla="*/ 1 w 48"/>
                <a:gd name="T23" fmla="*/ 30 h 55"/>
                <a:gd name="T24" fmla="*/ 6 w 48"/>
                <a:gd name="T25" fmla="*/ 34 h 55"/>
                <a:gd name="T26" fmla="*/ 10 w 48"/>
                <a:gd name="T27" fmla="*/ 35 h 55"/>
                <a:gd name="T28" fmla="*/ 6 w 48"/>
                <a:gd name="T29" fmla="*/ 40 h 55"/>
                <a:gd name="T30" fmla="*/ 6 w 48"/>
                <a:gd name="T31" fmla="*/ 40 h 55"/>
                <a:gd name="T32" fmla="*/ 7 w 48"/>
                <a:gd name="T33" fmla="*/ 45 h 55"/>
                <a:gd name="T34" fmla="*/ 7 w 48"/>
                <a:gd name="T35" fmla="*/ 49 h 55"/>
                <a:gd name="T36" fmla="*/ 13 w 48"/>
                <a:gd name="T37" fmla="*/ 50 h 55"/>
                <a:gd name="T38" fmla="*/ 19 w 48"/>
                <a:gd name="T39" fmla="*/ 50 h 55"/>
                <a:gd name="T40" fmla="*/ 26 w 48"/>
                <a:gd name="T41" fmla="*/ 37 h 55"/>
                <a:gd name="T42" fmla="*/ 42 w 48"/>
                <a:gd name="T43" fmla="*/ 29 h 55"/>
                <a:gd name="T44" fmla="*/ 46 w 48"/>
                <a:gd name="T45" fmla="*/ 20 h 55"/>
                <a:gd name="T46" fmla="*/ 44 w 48"/>
                <a:gd name="T47"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55">
                  <a:moveTo>
                    <a:pt x="44" y="14"/>
                  </a:moveTo>
                  <a:cubicBezTo>
                    <a:pt x="41" y="11"/>
                    <a:pt x="39" y="9"/>
                    <a:pt x="38" y="10"/>
                  </a:cubicBezTo>
                  <a:cubicBezTo>
                    <a:pt x="38" y="11"/>
                    <a:pt x="35" y="11"/>
                    <a:pt x="32" y="10"/>
                  </a:cubicBezTo>
                  <a:cubicBezTo>
                    <a:pt x="30" y="8"/>
                    <a:pt x="29" y="6"/>
                    <a:pt x="27" y="6"/>
                  </a:cubicBezTo>
                  <a:cubicBezTo>
                    <a:pt x="26" y="6"/>
                    <a:pt x="20" y="3"/>
                    <a:pt x="17" y="0"/>
                  </a:cubicBezTo>
                  <a:cubicBezTo>
                    <a:pt x="17" y="1"/>
                    <a:pt x="17" y="1"/>
                    <a:pt x="17" y="2"/>
                  </a:cubicBezTo>
                  <a:cubicBezTo>
                    <a:pt x="18" y="3"/>
                    <a:pt x="15" y="4"/>
                    <a:pt x="12" y="4"/>
                  </a:cubicBezTo>
                  <a:cubicBezTo>
                    <a:pt x="9" y="5"/>
                    <a:pt x="9" y="8"/>
                    <a:pt x="9" y="10"/>
                  </a:cubicBezTo>
                  <a:cubicBezTo>
                    <a:pt x="9" y="13"/>
                    <a:pt x="7" y="13"/>
                    <a:pt x="6" y="15"/>
                  </a:cubicBezTo>
                  <a:cubicBezTo>
                    <a:pt x="5" y="18"/>
                    <a:pt x="6" y="18"/>
                    <a:pt x="3" y="19"/>
                  </a:cubicBezTo>
                  <a:cubicBezTo>
                    <a:pt x="1" y="21"/>
                    <a:pt x="0" y="23"/>
                    <a:pt x="2" y="25"/>
                  </a:cubicBezTo>
                  <a:cubicBezTo>
                    <a:pt x="3" y="27"/>
                    <a:pt x="2" y="29"/>
                    <a:pt x="1" y="30"/>
                  </a:cubicBezTo>
                  <a:cubicBezTo>
                    <a:pt x="1" y="32"/>
                    <a:pt x="3" y="32"/>
                    <a:pt x="6" y="34"/>
                  </a:cubicBezTo>
                  <a:cubicBezTo>
                    <a:pt x="8" y="37"/>
                    <a:pt x="9" y="33"/>
                    <a:pt x="10" y="35"/>
                  </a:cubicBezTo>
                  <a:cubicBezTo>
                    <a:pt x="11" y="37"/>
                    <a:pt x="9" y="40"/>
                    <a:pt x="6" y="40"/>
                  </a:cubicBezTo>
                  <a:cubicBezTo>
                    <a:pt x="6" y="40"/>
                    <a:pt x="6" y="40"/>
                    <a:pt x="6" y="40"/>
                  </a:cubicBezTo>
                  <a:cubicBezTo>
                    <a:pt x="7" y="42"/>
                    <a:pt x="8" y="44"/>
                    <a:pt x="7" y="45"/>
                  </a:cubicBezTo>
                  <a:cubicBezTo>
                    <a:pt x="6" y="46"/>
                    <a:pt x="5" y="46"/>
                    <a:pt x="7" y="49"/>
                  </a:cubicBezTo>
                  <a:cubicBezTo>
                    <a:pt x="9" y="51"/>
                    <a:pt x="11" y="47"/>
                    <a:pt x="13" y="50"/>
                  </a:cubicBezTo>
                  <a:cubicBezTo>
                    <a:pt x="15" y="53"/>
                    <a:pt x="17" y="55"/>
                    <a:pt x="19" y="50"/>
                  </a:cubicBezTo>
                  <a:cubicBezTo>
                    <a:pt x="21" y="45"/>
                    <a:pt x="23" y="38"/>
                    <a:pt x="26" y="37"/>
                  </a:cubicBezTo>
                  <a:cubicBezTo>
                    <a:pt x="30" y="36"/>
                    <a:pt x="38" y="34"/>
                    <a:pt x="42" y="29"/>
                  </a:cubicBezTo>
                  <a:cubicBezTo>
                    <a:pt x="46" y="23"/>
                    <a:pt x="44" y="22"/>
                    <a:pt x="46" y="20"/>
                  </a:cubicBezTo>
                  <a:cubicBezTo>
                    <a:pt x="48" y="19"/>
                    <a:pt x="47" y="18"/>
                    <a:pt x="44"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5" name="Freeform 124"/>
            <p:cNvSpPr>
              <a:spLocks noEditPoints="1"/>
            </p:cNvSpPr>
            <p:nvPr/>
          </p:nvSpPr>
          <p:spPr bwMode="auto">
            <a:xfrm>
              <a:off x="6644725" y="2847521"/>
              <a:ext cx="1708150" cy="1277938"/>
            </a:xfrm>
            <a:custGeom>
              <a:avLst/>
              <a:gdLst>
                <a:gd name="T0" fmla="*/ 432 w 492"/>
                <a:gd name="T1" fmla="*/ 43 h 368"/>
                <a:gd name="T2" fmla="*/ 396 w 492"/>
                <a:gd name="T3" fmla="*/ 59 h 368"/>
                <a:gd name="T4" fmla="*/ 394 w 492"/>
                <a:gd name="T5" fmla="*/ 37 h 368"/>
                <a:gd name="T6" fmla="*/ 352 w 492"/>
                <a:gd name="T7" fmla="*/ 34 h 368"/>
                <a:gd name="T8" fmla="*/ 393 w 492"/>
                <a:gd name="T9" fmla="*/ 28 h 368"/>
                <a:gd name="T10" fmla="*/ 389 w 492"/>
                <a:gd name="T11" fmla="*/ 12 h 368"/>
                <a:gd name="T12" fmla="*/ 333 w 492"/>
                <a:gd name="T13" fmla="*/ 1 h 368"/>
                <a:gd name="T14" fmla="*/ 280 w 492"/>
                <a:gd name="T15" fmla="*/ 8 h 368"/>
                <a:gd name="T16" fmla="*/ 240 w 492"/>
                <a:gd name="T17" fmla="*/ 8 h 368"/>
                <a:gd name="T18" fmla="*/ 207 w 492"/>
                <a:gd name="T19" fmla="*/ 23 h 368"/>
                <a:gd name="T20" fmla="*/ 199 w 492"/>
                <a:gd name="T21" fmla="*/ 27 h 368"/>
                <a:gd name="T22" fmla="*/ 176 w 492"/>
                <a:gd name="T23" fmla="*/ 34 h 368"/>
                <a:gd name="T24" fmla="*/ 154 w 492"/>
                <a:gd name="T25" fmla="*/ 42 h 368"/>
                <a:gd name="T26" fmla="*/ 116 w 492"/>
                <a:gd name="T27" fmla="*/ 34 h 368"/>
                <a:gd name="T28" fmla="*/ 95 w 492"/>
                <a:gd name="T29" fmla="*/ 50 h 368"/>
                <a:gd name="T30" fmla="*/ 62 w 492"/>
                <a:gd name="T31" fmla="*/ 71 h 368"/>
                <a:gd name="T32" fmla="*/ 0 w 492"/>
                <a:gd name="T33" fmla="*/ 102 h 368"/>
                <a:gd name="T34" fmla="*/ 40 w 492"/>
                <a:gd name="T35" fmla="*/ 113 h 368"/>
                <a:gd name="T36" fmla="*/ 11 w 492"/>
                <a:gd name="T37" fmla="*/ 123 h 368"/>
                <a:gd name="T38" fmla="*/ 35 w 492"/>
                <a:gd name="T39" fmla="*/ 139 h 368"/>
                <a:gd name="T40" fmla="*/ 67 w 492"/>
                <a:gd name="T41" fmla="*/ 137 h 368"/>
                <a:gd name="T42" fmla="*/ 116 w 492"/>
                <a:gd name="T43" fmla="*/ 151 h 368"/>
                <a:gd name="T44" fmla="*/ 140 w 492"/>
                <a:gd name="T45" fmla="*/ 183 h 368"/>
                <a:gd name="T46" fmla="*/ 144 w 492"/>
                <a:gd name="T47" fmla="*/ 212 h 368"/>
                <a:gd name="T48" fmla="*/ 174 w 492"/>
                <a:gd name="T49" fmla="*/ 223 h 368"/>
                <a:gd name="T50" fmla="*/ 171 w 492"/>
                <a:gd name="T51" fmla="*/ 234 h 368"/>
                <a:gd name="T52" fmla="*/ 166 w 492"/>
                <a:gd name="T53" fmla="*/ 254 h 368"/>
                <a:gd name="T54" fmla="*/ 161 w 492"/>
                <a:gd name="T55" fmla="*/ 279 h 368"/>
                <a:gd name="T56" fmla="*/ 168 w 492"/>
                <a:gd name="T57" fmla="*/ 311 h 368"/>
                <a:gd name="T58" fmla="*/ 183 w 492"/>
                <a:gd name="T59" fmla="*/ 331 h 368"/>
                <a:gd name="T60" fmla="*/ 204 w 492"/>
                <a:gd name="T61" fmla="*/ 356 h 368"/>
                <a:gd name="T62" fmla="*/ 236 w 492"/>
                <a:gd name="T63" fmla="*/ 368 h 368"/>
                <a:gd name="T64" fmla="*/ 245 w 492"/>
                <a:gd name="T65" fmla="*/ 336 h 368"/>
                <a:gd name="T66" fmla="*/ 259 w 492"/>
                <a:gd name="T67" fmla="*/ 321 h 368"/>
                <a:gd name="T68" fmla="*/ 260 w 492"/>
                <a:gd name="T69" fmla="*/ 305 h 368"/>
                <a:gd name="T70" fmla="*/ 274 w 492"/>
                <a:gd name="T71" fmla="*/ 295 h 368"/>
                <a:gd name="T72" fmla="*/ 286 w 492"/>
                <a:gd name="T73" fmla="*/ 292 h 368"/>
                <a:gd name="T74" fmla="*/ 329 w 492"/>
                <a:gd name="T75" fmla="*/ 264 h 368"/>
                <a:gd name="T76" fmla="*/ 356 w 492"/>
                <a:gd name="T77" fmla="*/ 256 h 368"/>
                <a:gd name="T78" fmla="*/ 411 w 492"/>
                <a:gd name="T79" fmla="*/ 232 h 368"/>
                <a:gd name="T80" fmla="*/ 381 w 492"/>
                <a:gd name="T81" fmla="*/ 226 h 368"/>
                <a:gd name="T82" fmla="*/ 412 w 492"/>
                <a:gd name="T83" fmla="*/ 228 h 368"/>
                <a:gd name="T84" fmla="*/ 405 w 492"/>
                <a:gd name="T85" fmla="*/ 200 h 368"/>
                <a:gd name="T86" fmla="*/ 390 w 492"/>
                <a:gd name="T87" fmla="*/ 186 h 368"/>
                <a:gd name="T88" fmla="*/ 425 w 492"/>
                <a:gd name="T89" fmla="*/ 182 h 368"/>
                <a:gd name="T90" fmla="*/ 434 w 492"/>
                <a:gd name="T91" fmla="*/ 164 h 368"/>
                <a:gd name="T92" fmla="*/ 430 w 492"/>
                <a:gd name="T93" fmla="*/ 138 h 368"/>
                <a:gd name="T94" fmla="*/ 420 w 492"/>
                <a:gd name="T95" fmla="*/ 127 h 368"/>
                <a:gd name="T96" fmla="*/ 424 w 492"/>
                <a:gd name="T97" fmla="*/ 116 h 368"/>
                <a:gd name="T98" fmla="*/ 412 w 492"/>
                <a:gd name="T99" fmla="*/ 110 h 368"/>
                <a:gd name="T100" fmla="*/ 445 w 492"/>
                <a:gd name="T101" fmla="*/ 76 h 368"/>
                <a:gd name="T102" fmla="*/ 437 w 492"/>
                <a:gd name="T103" fmla="*/ 67 h 368"/>
                <a:gd name="T104" fmla="*/ 446 w 492"/>
                <a:gd name="T105" fmla="*/ 58 h 368"/>
                <a:gd name="T106" fmla="*/ 492 w 492"/>
                <a:gd name="T107" fmla="*/ 42 h 368"/>
                <a:gd name="T108" fmla="*/ 162 w 492"/>
                <a:gd name="T109" fmla="*/ 235 h 368"/>
                <a:gd name="T110" fmla="*/ 154 w 492"/>
                <a:gd name="T111" fmla="*/ 245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92" h="368">
                  <a:moveTo>
                    <a:pt x="465" y="34"/>
                  </a:moveTo>
                  <a:cubicBezTo>
                    <a:pt x="456" y="34"/>
                    <a:pt x="449" y="36"/>
                    <a:pt x="448" y="42"/>
                  </a:cubicBezTo>
                  <a:cubicBezTo>
                    <a:pt x="448" y="48"/>
                    <a:pt x="437" y="41"/>
                    <a:pt x="432" y="43"/>
                  </a:cubicBezTo>
                  <a:cubicBezTo>
                    <a:pt x="427" y="45"/>
                    <a:pt x="430" y="38"/>
                    <a:pt x="425" y="40"/>
                  </a:cubicBezTo>
                  <a:cubicBezTo>
                    <a:pt x="420" y="42"/>
                    <a:pt x="415" y="48"/>
                    <a:pt x="409" y="51"/>
                  </a:cubicBezTo>
                  <a:cubicBezTo>
                    <a:pt x="403" y="53"/>
                    <a:pt x="399" y="59"/>
                    <a:pt x="396" y="59"/>
                  </a:cubicBezTo>
                  <a:cubicBezTo>
                    <a:pt x="392" y="60"/>
                    <a:pt x="403" y="48"/>
                    <a:pt x="409" y="43"/>
                  </a:cubicBezTo>
                  <a:cubicBezTo>
                    <a:pt x="415" y="37"/>
                    <a:pt x="412" y="30"/>
                    <a:pt x="404" y="31"/>
                  </a:cubicBezTo>
                  <a:cubicBezTo>
                    <a:pt x="396" y="32"/>
                    <a:pt x="398" y="37"/>
                    <a:pt x="394" y="37"/>
                  </a:cubicBezTo>
                  <a:cubicBezTo>
                    <a:pt x="389" y="38"/>
                    <a:pt x="369" y="49"/>
                    <a:pt x="368" y="46"/>
                  </a:cubicBezTo>
                  <a:cubicBezTo>
                    <a:pt x="367" y="42"/>
                    <a:pt x="385" y="37"/>
                    <a:pt x="385" y="35"/>
                  </a:cubicBezTo>
                  <a:cubicBezTo>
                    <a:pt x="384" y="33"/>
                    <a:pt x="362" y="33"/>
                    <a:pt x="352" y="34"/>
                  </a:cubicBezTo>
                  <a:cubicBezTo>
                    <a:pt x="342" y="36"/>
                    <a:pt x="325" y="41"/>
                    <a:pt x="324" y="38"/>
                  </a:cubicBezTo>
                  <a:cubicBezTo>
                    <a:pt x="324" y="36"/>
                    <a:pt x="345" y="32"/>
                    <a:pt x="355" y="30"/>
                  </a:cubicBezTo>
                  <a:cubicBezTo>
                    <a:pt x="366" y="29"/>
                    <a:pt x="385" y="31"/>
                    <a:pt x="393" y="28"/>
                  </a:cubicBezTo>
                  <a:cubicBezTo>
                    <a:pt x="401" y="24"/>
                    <a:pt x="413" y="24"/>
                    <a:pt x="415" y="22"/>
                  </a:cubicBezTo>
                  <a:cubicBezTo>
                    <a:pt x="418" y="19"/>
                    <a:pt x="406" y="15"/>
                    <a:pt x="400" y="16"/>
                  </a:cubicBezTo>
                  <a:cubicBezTo>
                    <a:pt x="395" y="16"/>
                    <a:pt x="389" y="15"/>
                    <a:pt x="389" y="12"/>
                  </a:cubicBezTo>
                  <a:cubicBezTo>
                    <a:pt x="390" y="9"/>
                    <a:pt x="381" y="9"/>
                    <a:pt x="380" y="7"/>
                  </a:cubicBezTo>
                  <a:cubicBezTo>
                    <a:pt x="379" y="4"/>
                    <a:pt x="361" y="6"/>
                    <a:pt x="357" y="4"/>
                  </a:cubicBezTo>
                  <a:cubicBezTo>
                    <a:pt x="353" y="1"/>
                    <a:pt x="342" y="0"/>
                    <a:pt x="333" y="1"/>
                  </a:cubicBezTo>
                  <a:cubicBezTo>
                    <a:pt x="323" y="2"/>
                    <a:pt x="304" y="1"/>
                    <a:pt x="299" y="2"/>
                  </a:cubicBezTo>
                  <a:cubicBezTo>
                    <a:pt x="295" y="2"/>
                    <a:pt x="292" y="4"/>
                    <a:pt x="288" y="4"/>
                  </a:cubicBezTo>
                  <a:cubicBezTo>
                    <a:pt x="284" y="3"/>
                    <a:pt x="277" y="5"/>
                    <a:pt x="280" y="8"/>
                  </a:cubicBezTo>
                  <a:cubicBezTo>
                    <a:pt x="284" y="12"/>
                    <a:pt x="273" y="14"/>
                    <a:pt x="274" y="11"/>
                  </a:cubicBezTo>
                  <a:cubicBezTo>
                    <a:pt x="275" y="7"/>
                    <a:pt x="265" y="5"/>
                    <a:pt x="262" y="8"/>
                  </a:cubicBezTo>
                  <a:cubicBezTo>
                    <a:pt x="258" y="11"/>
                    <a:pt x="242" y="5"/>
                    <a:pt x="240" y="8"/>
                  </a:cubicBezTo>
                  <a:cubicBezTo>
                    <a:pt x="237" y="11"/>
                    <a:pt x="219" y="10"/>
                    <a:pt x="213" y="11"/>
                  </a:cubicBezTo>
                  <a:cubicBezTo>
                    <a:pt x="208" y="12"/>
                    <a:pt x="222" y="16"/>
                    <a:pt x="221" y="18"/>
                  </a:cubicBezTo>
                  <a:cubicBezTo>
                    <a:pt x="221" y="21"/>
                    <a:pt x="203" y="18"/>
                    <a:pt x="207" y="23"/>
                  </a:cubicBezTo>
                  <a:cubicBezTo>
                    <a:pt x="211" y="27"/>
                    <a:pt x="222" y="30"/>
                    <a:pt x="228" y="36"/>
                  </a:cubicBezTo>
                  <a:cubicBezTo>
                    <a:pt x="233" y="41"/>
                    <a:pt x="223" y="38"/>
                    <a:pt x="217" y="34"/>
                  </a:cubicBezTo>
                  <a:cubicBezTo>
                    <a:pt x="211" y="30"/>
                    <a:pt x="203" y="31"/>
                    <a:pt x="199" y="27"/>
                  </a:cubicBezTo>
                  <a:cubicBezTo>
                    <a:pt x="195" y="23"/>
                    <a:pt x="181" y="20"/>
                    <a:pt x="178" y="22"/>
                  </a:cubicBezTo>
                  <a:cubicBezTo>
                    <a:pt x="173" y="25"/>
                    <a:pt x="187" y="30"/>
                    <a:pt x="187" y="33"/>
                  </a:cubicBezTo>
                  <a:cubicBezTo>
                    <a:pt x="187" y="37"/>
                    <a:pt x="178" y="33"/>
                    <a:pt x="176" y="34"/>
                  </a:cubicBezTo>
                  <a:cubicBezTo>
                    <a:pt x="174" y="35"/>
                    <a:pt x="166" y="26"/>
                    <a:pt x="161" y="26"/>
                  </a:cubicBezTo>
                  <a:cubicBezTo>
                    <a:pt x="157" y="26"/>
                    <a:pt x="161" y="30"/>
                    <a:pt x="161" y="36"/>
                  </a:cubicBezTo>
                  <a:cubicBezTo>
                    <a:pt x="161" y="42"/>
                    <a:pt x="151" y="46"/>
                    <a:pt x="154" y="42"/>
                  </a:cubicBezTo>
                  <a:cubicBezTo>
                    <a:pt x="157" y="37"/>
                    <a:pt x="155" y="27"/>
                    <a:pt x="150" y="25"/>
                  </a:cubicBezTo>
                  <a:cubicBezTo>
                    <a:pt x="145" y="23"/>
                    <a:pt x="132" y="29"/>
                    <a:pt x="125" y="29"/>
                  </a:cubicBezTo>
                  <a:cubicBezTo>
                    <a:pt x="119" y="29"/>
                    <a:pt x="110" y="31"/>
                    <a:pt x="116" y="34"/>
                  </a:cubicBezTo>
                  <a:cubicBezTo>
                    <a:pt x="121" y="37"/>
                    <a:pt x="115" y="39"/>
                    <a:pt x="110" y="36"/>
                  </a:cubicBezTo>
                  <a:cubicBezTo>
                    <a:pt x="105" y="32"/>
                    <a:pt x="89" y="36"/>
                    <a:pt x="92" y="38"/>
                  </a:cubicBezTo>
                  <a:cubicBezTo>
                    <a:pt x="96" y="41"/>
                    <a:pt x="97" y="47"/>
                    <a:pt x="95" y="50"/>
                  </a:cubicBezTo>
                  <a:cubicBezTo>
                    <a:pt x="92" y="53"/>
                    <a:pt x="86" y="47"/>
                    <a:pt x="79" y="48"/>
                  </a:cubicBezTo>
                  <a:cubicBezTo>
                    <a:pt x="73" y="48"/>
                    <a:pt x="41" y="64"/>
                    <a:pt x="43" y="68"/>
                  </a:cubicBezTo>
                  <a:cubicBezTo>
                    <a:pt x="45" y="72"/>
                    <a:pt x="58" y="68"/>
                    <a:pt x="62" y="71"/>
                  </a:cubicBezTo>
                  <a:cubicBezTo>
                    <a:pt x="67" y="73"/>
                    <a:pt x="61" y="82"/>
                    <a:pt x="56" y="86"/>
                  </a:cubicBezTo>
                  <a:cubicBezTo>
                    <a:pt x="51" y="89"/>
                    <a:pt x="31" y="86"/>
                    <a:pt x="31" y="90"/>
                  </a:cubicBezTo>
                  <a:cubicBezTo>
                    <a:pt x="30" y="94"/>
                    <a:pt x="0" y="95"/>
                    <a:pt x="0" y="102"/>
                  </a:cubicBezTo>
                  <a:cubicBezTo>
                    <a:pt x="0" y="105"/>
                    <a:pt x="1" y="107"/>
                    <a:pt x="5" y="108"/>
                  </a:cubicBezTo>
                  <a:cubicBezTo>
                    <a:pt x="9" y="109"/>
                    <a:pt x="14" y="107"/>
                    <a:pt x="18" y="112"/>
                  </a:cubicBezTo>
                  <a:cubicBezTo>
                    <a:pt x="22" y="116"/>
                    <a:pt x="33" y="116"/>
                    <a:pt x="40" y="113"/>
                  </a:cubicBezTo>
                  <a:cubicBezTo>
                    <a:pt x="47" y="110"/>
                    <a:pt x="53" y="114"/>
                    <a:pt x="52" y="118"/>
                  </a:cubicBezTo>
                  <a:cubicBezTo>
                    <a:pt x="52" y="122"/>
                    <a:pt x="36" y="116"/>
                    <a:pt x="31" y="120"/>
                  </a:cubicBezTo>
                  <a:cubicBezTo>
                    <a:pt x="26" y="123"/>
                    <a:pt x="10" y="120"/>
                    <a:pt x="11" y="123"/>
                  </a:cubicBezTo>
                  <a:cubicBezTo>
                    <a:pt x="12" y="127"/>
                    <a:pt x="19" y="126"/>
                    <a:pt x="26" y="127"/>
                  </a:cubicBezTo>
                  <a:cubicBezTo>
                    <a:pt x="32" y="128"/>
                    <a:pt x="26" y="131"/>
                    <a:pt x="26" y="134"/>
                  </a:cubicBezTo>
                  <a:cubicBezTo>
                    <a:pt x="26" y="136"/>
                    <a:pt x="29" y="136"/>
                    <a:pt x="35" y="139"/>
                  </a:cubicBezTo>
                  <a:cubicBezTo>
                    <a:pt x="42" y="142"/>
                    <a:pt x="52" y="144"/>
                    <a:pt x="48" y="140"/>
                  </a:cubicBezTo>
                  <a:cubicBezTo>
                    <a:pt x="45" y="137"/>
                    <a:pt x="55" y="137"/>
                    <a:pt x="57" y="139"/>
                  </a:cubicBezTo>
                  <a:cubicBezTo>
                    <a:pt x="58" y="141"/>
                    <a:pt x="63" y="136"/>
                    <a:pt x="67" y="137"/>
                  </a:cubicBezTo>
                  <a:cubicBezTo>
                    <a:pt x="72" y="139"/>
                    <a:pt x="73" y="133"/>
                    <a:pt x="77" y="135"/>
                  </a:cubicBezTo>
                  <a:cubicBezTo>
                    <a:pt x="81" y="138"/>
                    <a:pt x="97" y="139"/>
                    <a:pt x="103" y="142"/>
                  </a:cubicBezTo>
                  <a:cubicBezTo>
                    <a:pt x="109" y="145"/>
                    <a:pt x="116" y="146"/>
                    <a:pt x="116" y="151"/>
                  </a:cubicBezTo>
                  <a:cubicBezTo>
                    <a:pt x="115" y="155"/>
                    <a:pt x="121" y="159"/>
                    <a:pt x="127" y="161"/>
                  </a:cubicBezTo>
                  <a:cubicBezTo>
                    <a:pt x="133" y="164"/>
                    <a:pt x="135" y="170"/>
                    <a:pt x="134" y="174"/>
                  </a:cubicBezTo>
                  <a:cubicBezTo>
                    <a:pt x="134" y="178"/>
                    <a:pt x="141" y="181"/>
                    <a:pt x="140" y="183"/>
                  </a:cubicBezTo>
                  <a:cubicBezTo>
                    <a:pt x="139" y="185"/>
                    <a:pt x="140" y="188"/>
                    <a:pt x="144" y="192"/>
                  </a:cubicBezTo>
                  <a:cubicBezTo>
                    <a:pt x="148" y="195"/>
                    <a:pt x="137" y="198"/>
                    <a:pt x="140" y="202"/>
                  </a:cubicBezTo>
                  <a:cubicBezTo>
                    <a:pt x="143" y="205"/>
                    <a:pt x="136" y="211"/>
                    <a:pt x="144" y="212"/>
                  </a:cubicBezTo>
                  <a:cubicBezTo>
                    <a:pt x="151" y="214"/>
                    <a:pt x="150" y="207"/>
                    <a:pt x="156" y="207"/>
                  </a:cubicBezTo>
                  <a:cubicBezTo>
                    <a:pt x="162" y="207"/>
                    <a:pt x="156" y="212"/>
                    <a:pt x="159" y="215"/>
                  </a:cubicBezTo>
                  <a:cubicBezTo>
                    <a:pt x="162" y="218"/>
                    <a:pt x="168" y="218"/>
                    <a:pt x="174" y="223"/>
                  </a:cubicBezTo>
                  <a:cubicBezTo>
                    <a:pt x="180" y="228"/>
                    <a:pt x="176" y="230"/>
                    <a:pt x="171" y="226"/>
                  </a:cubicBezTo>
                  <a:cubicBezTo>
                    <a:pt x="165" y="222"/>
                    <a:pt x="150" y="223"/>
                    <a:pt x="150" y="224"/>
                  </a:cubicBezTo>
                  <a:cubicBezTo>
                    <a:pt x="150" y="226"/>
                    <a:pt x="167" y="236"/>
                    <a:pt x="171" y="234"/>
                  </a:cubicBezTo>
                  <a:cubicBezTo>
                    <a:pt x="175" y="233"/>
                    <a:pt x="181" y="240"/>
                    <a:pt x="178" y="243"/>
                  </a:cubicBezTo>
                  <a:cubicBezTo>
                    <a:pt x="176" y="245"/>
                    <a:pt x="177" y="251"/>
                    <a:pt x="177" y="254"/>
                  </a:cubicBezTo>
                  <a:cubicBezTo>
                    <a:pt x="176" y="257"/>
                    <a:pt x="170" y="254"/>
                    <a:pt x="166" y="254"/>
                  </a:cubicBezTo>
                  <a:cubicBezTo>
                    <a:pt x="163" y="255"/>
                    <a:pt x="160" y="256"/>
                    <a:pt x="160" y="260"/>
                  </a:cubicBezTo>
                  <a:cubicBezTo>
                    <a:pt x="160" y="264"/>
                    <a:pt x="154" y="267"/>
                    <a:pt x="153" y="272"/>
                  </a:cubicBezTo>
                  <a:cubicBezTo>
                    <a:pt x="153" y="277"/>
                    <a:pt x="158" y="277"/>
                    <a:pt x="161" y="279"/>
                  </a:cubicBezTo>
                  <a:cubicBezTo>
                    <a:pt x="164" y="281"/>
                    <a:pt x="155" y="282"/>
                    <a:pt x="155" y="286"/>
                  </a:cubicBezTo>
                  <a:cubicBezTo>
                    <a:pt x="155" y="290"/>
                    <a:pt x="163" y="296"/>
                    <a:pt x="166" y="298"/>
                  </a:cubicBezTo>
                  <a:cubicBezTo>
                    <a:pt x="169" y="299"/>
                    <a:pt x="166" y="307"/>
                    <a:pt x="168" y="311"/>
                  </a:cubicBezTo>
                  <a:cubicBezTo>
                    <a:pt x="169" y="315"/>
                    <a:pt x="173" y="310"/>
                    <a:pt x="172" y="316"/>
                  </a:cubicBezTo>
                  <a:cubicBezTo>
                    <a:pt x="172" y="321"/>
                    <a:pt x="176" y="321"/>
                    <a:pt x="176" y="324"/>
                  </a:cubicBezTo>
                  <a:cubicBezTo>
                    <a:pt x="177" y="327"/>
                    <a:pt x="184" y="326"/>
                    <a:pt x="183" y="331"/>
                  </a:cubicBezTo>
                  <a:cubicBezTo>
                    <a:pt x="181" y="335"/>
                    <a:pt x="185" y="338"/>
                    <a:pt x="186" y="340"/>
                  </a:cubicBezTo>
                  <a:cubicBezTo>
                    <a:pt x="188" y="343"/>
                    <a:pt x="194" y="347"/>
                    <a:pt x="195" y="350"/>
                  </a:cubicBezTo>
                  <a:cubicBezTo>
                    <a:pt x="197" y="353"/>
                    <a:pt x="200" y="357"/>
                    <a:pt x="204" y="356"/>
                  </a:cubicBezTo>
                  <a:cubicBezTo>
                    <a:pt x="209" y="355"/>
                    <a:pt x="209" y="359"/>
                    <a:pt x="212" y="358"/>
                  </a:cubicBezTo>
                  <a:cubicBezTo>
                    <a:pt x="216" y="358"/>
                    <a:pt x="221" y="360"/>
                    <a:pt x="222" y="362"/>
                  </a:cubicBezTo>
                  <a:cubicBezTo>
                    <a:pt x="223" y="365"/>
                    <a:pt x="233" y="367"/>
                    <a:pt x="236" y="368"/>
                  </a:cubicBezTo>
                  <a:cubicBezTo>
                    <a:pt x="239" y="368"/>
                    <a:pt x="239" y="363"/>
                    <a:pt x="242" y="362"/>
                  </a:cubicBezTo>
                  <a:cubicBezTo>
                    <a:pt x="244" y="360"/>
                    <a:pt x="243" y="350"/>
                    <a:pt x="246" y="349"/>
                  </a:cubicBezTo>
                  <a:cubicBezTo>
                    <a:pt x="248" y="348"/>
                    <a:pt x="247" y="337"/>
                    <a:pt x="245" y="336"/>
                  </a:cubicBezTo>
                  <a:cubicBezTo>
                    <a:pt x="243" y="335"/>
                    <a:pt x="244" y="332"/>
                    <a:pt x="249" y="332"/>
                  </a:cubicBezTo>
                  <a:cubicBezTo>
                    <a:pt x="255" y="333"/>
                    <a:pt x="253" y="328"/>
                    <a:pt x="255" y="327"/>
                  </a:cubicBezTo>
                  <a:cubicBezTo>
                    <a:pt x="258" y="326"/>
                    <a:pt x="257" y="321"/>
                    <a:pt x="259" y="321"/>
                  </a:cubicBezTo>
                  <a:cubicBezTo>
                    <a:pt x="261" y="320"/>
                    <a:pt x="260" y="317"/>
                    <a:pt x="259" y="315"/>
                  </a:cubicBezTo>
                  <a:cubicBezTo>
                    <a:pt x="257" y="313"/>
                    <a:pt x="259" y="312"/>
                    <a:pt x="262" y="311"/>
                  </a:cubicBezTo>
                  <a:cubicBezTo>
                    <a:pt x="265" y="311"/>
                    <a:pt x="264" y="307"/>
                    <a:pt x="260" y="305"/>
                  </a:cubicBezTo>
                  <a:cubicBezTo>
                    <a:pt x="257" y="304"/>
                    <a:pt x="258" y="300"/>
                    <a:pt x="262" y="302"/>
                  </a:cubicBezTo>
                  <a:cubicBezTo>
                    <a:pt x="265" y="305"/>
                    <a:pt x="268" y="303"/>
                    <a:pt x="266" y="300"/>
                  </a:cubicBezTo>
                  <a:cubicBezTo>
                    <a:pt x="264" y="297"/>
                    <a:pt x="269" y="296"/>
                    <a:pt x="274" y="295"/>
                  </a:cubicBezTo>
                  <a:cubicBezTo>
                    <a:pt x="279" y="295"/>
                    <a:pt x="281" y="292"/>
                    <a:pt x="280" y="288"/>
                  </a:cubicBezTo>
                  <a:cubicBezTo>
                    <a:pt x="279" y="285"/>
                    <a:pt x="286" y="285"/>
                    <a:pt x="284" y="288"/>
                  </a:cubicBezTo>
                  <a:cubicBezTo>
                    <a:pt x="283" y="291"/>
                    <a:pt x="284" y="295"/>
                    <a:pt x="286" y="292"/>
                  </a:cubicBezTo>
                  <a:cubicBezTo>
                    <a:pt x="288" y="290"/>
                    <a:pt x="293" y="292"/>
                    <a:pt x="301" y="289"/>
                  </a:cubicBezTo>
                  <a:cubicBezTo>
                    <a:pt x="309" y="287"/>
                    <a:pt x="317" y="280"/>
                    <a:pt x="319" y="274"/>
                  </a:cubicBezTo>
                  <a:cubicBezTo>
                    <a:pt x="321" y="267"/>
                    <a:pt x="330" y="268"/>
                    <a:pt x="329" y="264"/>
                  </a:cubicBezTo>
                  <a:cubicBezTo>
                    <a:pt x="328" y="260"/>
                    <a:pt x="330" y="258"/>
                    <a:pt x="336" y="261"/>
                  </a:cubicBezTo>
                  <a:cubicBezTo>
                    <a:pt x="342" y="264"/>
                    <a:pt x="338" y="259"/>
                    <a:pt x="344" y="259"/>
                  </a:cubicBezTo>
                  <a:cubicBezTo>
                    <a:pt x="351" y="259"/>
                    <a:pt x="350" y="256"/>
                    <a:pt x="356" y="256"/>
                  </a:cubicBezTo>
                  <a:cubicBezTo>
                    <a:pt x="363" y="256"/>
                    <a:pt x="379" y="253"/>
                    <a:pt x="385" y="248"/>
                  </a:cubicBezTo>
                  <a:cubicBezTo>
                    <a:pt x="391" y="244"/>
                    <a:pt x="403" y="240"/>
                    <a:pt x="408" y="237"/>
                  </a:cubicBezTo>
                  <a:cubicBezTo>
                    <a:pt x="413" y="233"/>
                    <a:pt x="414" y="231"/>
                    <a:pt x="411" y="232"/>
                  </a:cubicBezTo>
                  <a:cubicBezTo>
                    <a:pt x="408" y="234"/>
                    <a:pt x="401" y="234"/>
                    <a:pt x="397" y="233"/>
                  </a:cubicBezTo>
                  <a:cubicBezTo>
                    <a:pt x="392" y="232"/>
                    <a:pt x="384" y="228"/>
                    <a:pt x="379" y="231"/>
                  </a:cubicBezTo>
                  <a:cubicBezTo>
                    <a:pt x="373" y="234"/>
                    <a:pt x="377" y="227"/>
                    <a:pt x="381" y="226"/>
                  </a:cubicBezTo>
                  <a:cubicBezTo>
                    <a:pt x="386" y="225"/>
                    <a:pt x="384" y="223"/>
                    <a:pt x="383" y="218"/>
                  </a:cubicBezTo>
                  <a:cubicBezTo>
                    <a:pt x="381" y="213"/>
                    <a:pt x="390" y="217"/>
                    <a:pt x="394" y="222"/>
                  </a:cubicBezTo>
                  <a:cubicBezTo>
                    <a:pt x="398" y="227"/>
                    <a:pt x="405" y="230"/>
                    <a:pt x="412" y="228"/>
                  </a:cubicBezTo>
                  <a:cubicBezTo>
                    <a:pt x="418" y="226"/>
                    <a:pt x="412" y="221"/>
                    <a:pt x="414" y="217"/>
                  </a:cubicBezTo>
                  <a:cubicBezTo>
                    <a:pt x="417" y="214"/>
                    <a:pt x="395" y="203"/>
                    <a:pt x="393" y="199"/>
                  </a:cubicBezTo>
                  <a:cubicBezTo>
                    <a:pt x="392" y="195"/>
                    <a:pt x="399" y="198"/>
                    <a:pt x="405" y="200"/>
                  </a:cubicBezTo>
                  <a:cubicBezTo>
                    <a:pt x="412" y="203"/>
                    <a:pt x="413" y="195"/>
                    <a:pt x="413" y="192"/>
                  </a:cubicBezTo>
                  <a:cubicBezTo>
                    <a:pt x="413" y="188"/>
                    <a:pt x="400" y="188"/>
                    <a:pt x="394" y="192"/>
                  </a:cubicBezTo>
                  <a:cubicBezTo>
                    <a:pt x="388" y="195"/>
                    <a:pt x="382" y="187"/>
                    <a:pt x="390" y="186"/>
                  </a:cubicBezTo>
                  <a:cubicBezTo>
                    <a:pt x="398" y="185"/>
                    <a:pt x="391" y="182"/>
                    <a:pt x="393" y="180"/>
                  </a:cubicBezTo>
                  <a:cubicBezTo>
                    <a:pt x="396" y="177"/>
                    <a:pt x="406" y="187"/>
                    <a:pt x="411" y="185"/>
                  </a:cubicBezTo>
                  <a:cubicBezTo>
                    <a:pt x="416" y="183"/>
                    <a:pt x="420" y="185"/>
                    <a:pt x="425" y="182"/>
                  </a:cubicBezTo>
                  <a:cubicBezTo>
                    <a:pt x="429" y="178"/>
                    <a:pt x="417" y="175"/>
                    <a:pt x="414" y="172"/>
                  </a:cubicBezTo>
                  <a:cubicBezTo>
                    <a:pt x="411" y="168"/>
                    <a:pt x="427" y="170"/>
                    <a:pt x="432" y="170"/>
                  </a:cubicBezTo>
                  <a:cubicBezTo>
                    <a:pt x="437" y="170"/>
                    <a:pt x="438" y="163"/>
                    <a:pt x="434" y="164"/>
                  </a:cubicBezTo>
                  <a:cubicBezTo>
                    <a:pt x="430" y="166"/>
                    <a:pt x="417" y="160"/>
                    <a:pt x="419" y="155"/>
                  </a:cubicBezTo>
                  <a:cubicBezTo>
                    <a:pt x="422" y="151"/>
                    <a:pt x="427" y="156"/>
                    <a:pt x="433" y="153"/>
                  </a:cubicBezTo>
                  <a:cubicBezTo>
                    <a:pt x="439" y="150"/>
                    <a:pt x="434" y="138"/>
                    <a:pt x="430" y="138"/>
                  </a:cubicBezTo>
                  <a:cubicBezTo>
                    <a:pt x="425" y="138"/>
                    <a:pt x="415" y="137"/>
                    <a:pt x="415" y="135"/>
                  </a:cubicBezTo>
                  <a:cubicBezTo>
                    <a:pt x="415" y="133"/>
                    <a:pt x="407" y="131"/>
                    <a:pt x="409" y="129"/>
                  </a:cubicBezTo>
                  <a:cubicBezTo>
                    <a:pt x="412" y="126"/>
                    <a:pt x="415" y="131"/>
                    <a:pt x="420" y="127"/>
                  </a:cubicBezTo>
                  <a:cubicBezTo>
                    <a:pt x="426" y="123"/>
                    <a:pt x="437" y="128"/>
                    <a:pt x="442" y="127"/>
                  </a:cubicBezTo>
                  <a:cubicBezTo>
                    <a:pt x="447" y="126"/>
                    <a:pt x="440" y="117"/>
                    <a:pt x="437" y="119"/>
                  </a:cubicBezTo>
                  <a:cubicBezTo>
                    <a:pt x="434" y="120"/>
                    <a:pt x="425" y="121"/>
                    <a:pt x="424" y="116"/>
                  </a:cubicBezTo>
                  <a:cubicBezTo>
                    <a:pt x="423" y="111"/>
                    <a:pt x="433" y="116"/>
                    <a:pt x="435" y="113"/>
                  </a:cubicBezTo>
                  <a:cubicBezTo>
                    <a:pt x="437" y="111"/>
                    <a:pt x="421" y="105"/>
                    <a:pt x="419" y="110"/>
                  </a:cubicBezTo>
                  <a:cubicBezTo>
                    <a:pt x="416" y="115"/>
                    <a:pt x="408" y="113"/>
                    <a:pt x="412" y="110"/>
                  </a:cubicBezTo>
                  <a:cubicBezTo>
                    <a:pt x="417" y="107"/>
                    <a:pt x="418" y="99"/>
                    <a:pt x="417" y="95"/>
                  </a:cubicBezTo>
                  <a:cubicBezTo>
                    <a:pt x="417" y="91"/>
                    <a:pt x="433" y="91"/>
                    <a:pt x="432" y="84"/>
                  </a:cubicBezTo>
                  <a:cubicBezTo>
                    <a:pt x="430" y="78"/>
                    <a:pt x="439" y="76"/>
                    <a:pt x="445" y="76"/>
                  </a:cubicBezTo>
                  <a:cubicBezTo>
                    <a:pt x="450" y="76"/>
                    <a:pt x="445" y="69"/>
                    <a:pt x="439" y="70"/>
                  </a:cubicBezTo>
                  <a:cubicBezTo>
                    <a:pt x="434" y="71"/>
                    <a:pt x="429" y="76"/>
                    <a:pt x="426" y="74"/>
                  </a:cubicBezTo>
                  <a:cubicBezTo>
                    <a:pt x="423" y="72"/>
                    <a:pt x="432" y="67"/>
                    <a:pt x="437" y="67"/>
                  </a:cubicBezTo>
                  <a:cubicBezTo>
                    <a:pt x="442" y="67"/>
                    <a:pt x="453" y="67"/>
                    <a:pt x="457" y="65"/>
                  </a:cubicBezTo>
                  <a:cubicBezTo>
                    <a:pt x="461" y="62"/>
                    <a:pt x="450" y="60"/>
                    <a:pt x="442" y="61"/>
                  </a:cubicBezTo>
                  <a:cubicBezTo>
                    <a:pt x="435" y="62"/>
                    <a:pt x="435" y="59"/>
                    <a:pt x="446" y="58"/>
                  </a:cubicBezTo>
                  <a:cubicBezTo>
                    <a:pt x="458" y="58"/>
                    <a:pt x="456" y="56"/>
                    <a:pt x="464" y="55"/>
                  </a:cubicBezTo>
                  <a:cubicBezTo>
                    <a:pt x="472" y="54"/>
                    <a:pt x="469" y="51"/>
                    <a:pt x="474" y="50"/>
                  </a:cubicBezTo>
                  <a:cubicBezTo>
                    <a:pt x="479" y="50"/>
                    <a:pt x="492" y="45"/>
                    <a:pt x="492" y="42"/>
                  </a:cubicBezTo>
                  <a:cubicBezTo>
                    <a:pt x="492" y="39"/>
                    <a:pt x="474" y="34"/>
                    <a:pt x="465" y="34"/>
                  </a:cubicBezTo>
                  <a:close/>
                  <a:moveTo>
                    <a:pt x="169" y="241"/>
                  </a:moveTo>
                  <a:cubicBezTo>
                    <a:pt x="169" y="237"/>
                    <a:pt x="164" y="240"/>
                    <a:pt x="162" y="235"/>
                  </a:cubicBezTo>
                  <a:cubicBezTo>
                    <a:pt x="160" y="231"/>
                    <a:pt x="148" y="229"/>
                    <a:pt x="146" y="232"/>
                  </a:cubicBezTo>
                  <a:cubicBezTo>
                    <a:pt x="146" y="234"/>
                    <a:pt x="142" y="236"/>
                    <a:pt x="145" y="239"/>
                  </a:cubicBezTo>
                  <a:cubicBezTo>
                    <a:pt x="148" y="243"/>
                    <a:pt x="150" y="241"/>
                    <a:pt x="154" y="245"/>
                  </a:cubicBezTo>
                  <a:cubicBezTo>
                    <a:pt x="158" y="248"/>
                    <a:pt x="168" y="245"/>
                    <a:pt x="169" y="2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6" name="Freeform 125"/>
            <p:cNvSpPr>
              <a:spLocks noEditPoints="1"/>
            </p:cNvSpPr>
            <p:nvPr/>
          </p:nvSpPr>
          <p:spPr bwMode="auto">
            <a:xfrm>
              <a:off x="4725438" y="2871334"/>
              <a:ext cx="2487613" cy="1917700"/>
            </a:xfrm>
            <a:custGeom>
              <a:avLst/>
              <a:gdLst>
                <a:gd name="T0" fmla="*/ 146 w 717"/>
                <a:gd name="T1" fmla="*/ 487 h 552"/>
                <a:gd name="T2" fmla="*/ 135 w 717"/>
                <a:gd name="T3" fmla="*/ 162 h 552"/>
                <a:gd name="T4" fmla="*/ 276 w 717"/>
                <a:gd name="T5" fmla="*/ 179 h 552"/>
                <a:gd name="T6" fmla="*/ 183 w 717"/>
                <a:gd name="T7" fmla="*/ 191 h 552"/>
                <a:gd name="T8" fmla="*/ 275 w 717"/>
                <a:gd name="T9" fmla="*/ 238 h 552"/>
                <a:gd name="T10" fmla="*/ 169 w 717"/>
                <a:gd name="T11" fmla="*/ 138 h 552"/>
                <a:gd name="T12" fmla="*/ 148 w 717"/>
                <a:gd name="T13" fmla="*/ 132 h 552"/>
                <a:gd name="T14" fmla="*/ 263 w 717"/>
                <a:gd name="T15" fmla="*/ 152 h 552"/>
                <a:gd name="T16" fmla="*/ 212 w 717"/>
                <a:gd name="T17" fmla="*/ 102 h 552"/>
                <a:gd name="T18" fmla="*/ 294 w 717"/>
                <a:gd name="T19" fmla="*/ 85 h 552"/>
                <a:gd name="T20" fmla="*/ 297 w 717"/>
                <a:gd name="T21" fmla="*/ 115 h 552"/>
                <a:gd name="T22" fmla="*/ 299 w 717"/>
                <a:gd name="T23" fmla="*/ 132 h 552"/>
                <a:gd name="T24" fmla="*/ 387 w 717"/>
                <a:gd name="T25" fmla="*/ 105 h 552"/>
                <a:gd name="T26" fmla="*/ 351 w 717"/>
                <a:gd name="T27" fmla="*/ 165 h 552"/>
                <a:gd name="T28" fmla="*/ 490 w 717"/>
                <a:gd name="T29" fmla="*/ 156 h 552"/>
                <a:gd name="T30" fmla="*/ 414 w 717"/>
                <a:gd name="T31" fmla="*/ 108 h 552"/>
                <a:gd name="T32" fmla="*/ 426 w 717"/>
                <a:gd name="T33" fmla="*/ 59 h 552"/>
                <a:gd name="T34" fmla="*/ 418 w 717"/>
                <a:gd name="T35" fmla="*/ 47 h 552"/>
                <a:gd name="T36" fmla="*/ 452 w 717"/>
                <a:gd name="T37" fmla="*/ 86 h 552"/>
                <a:gd name="T38" fmla="*/ 498 w 717"/>
                <a:gd name="T39" fmla="*/ 128 h 552"/>
                <a:gd name="T40" fmla="*/ 567 w 717"/>
                <a:gd name="T41" fmla="*/ 62 h 552"/>
                <a:gd name="T42" fmla="*/ 542 w 717"/>
                <a:gd name="T43" fmla="*/ 6 h 552"/>
                <a:gd name="T44" fmla="*/ 406 w 717"/>
                <a:gd name="T45" fmla="*/ 32 h 552"/>
                <a:gd name="T46" fmla="*/ 445 w 717"/>
                <a:gd name="T47" fmla="*/ 314 h 552"/>
                <a:gd name="T48" fmla="*/ 590 w 717"/>
                <a:gd name="T49" fmla="*/ 242 h 552"/>
                <a:gd name="T50" fmla="*/ 532 w 717"/>
                <a:gd name="T51" fmla="*/ 194 h 552"/>
                <a:gd name="T52" fmla="*/ 445 w 717"/>
                <a:gd name="T53" fmla="*/ 178 h 552"/>
                <a:gd name="T54" fmla="*/ 502 w 717"/>
                <a:gd name="T55" fmla="*/ 220 h 552"/>
                <a:gd name="T56" fmla="*/ 525 w 717"/>
                <a:gd name="T57" fmla="*/ 292 h 552"/>
                <a:gd name="T58" fmla="*/ 606 w 717"/>
                <a:gd name="T59" fmla="*/ 298 h 552"/>
                <a:gd name="T60" fmla="*/ 487 w 717"/>
                <a:gd name="T61" fmla="*/ 171 h 552"/>
                <a:gd name="T62" fmla="*/ 687 w 717"/>
                <a:gd name="T63" fmla="*/ 457 h 552"/>
                <a:gd name="T64" fmla="*/ 78 w 717"/>
                <a:gd name="T65" fmla="*/ 448 h 552"/>
                <a:gd name="T66" fmla="*/ 585 w 717"/>
                <a:gd name="T67" fmla="*/ 489 h 552"/>
                <a:gd name="T68" fmla="*/ 687 w 717"/>
                <a:gd name="T69" fmla="*/ 434 h 552"/>
                <a:gd name="T70" fmla="*/ 638 w 717"/>
                <a:gd name="T71" fmla="*/ 399 h 552"/>
                <a:gd name="T72" fmla="*/ 602 w 717"/>
                <a:gd name="T73" fmla="*/ 376 h 552"/>
                <a:gd name="T74" fmla="*/ 544 w 717"/>
                <a:gd name="T75" fmla="*/ 330 h 552"/>
                <a:gd name="T76" fmla="*/ 519 w 717"/>
                <a:gd name="T77" fmla="*/ 387 h 552"/>
                <a:gd name="T78" fmla="*/ 475 w 717"/>
                <a:gd name="T79" fmla="*/ 440 h 552"/>
                <a:gd name="T80" fmla="*/ 384 w 717"/>
                <a:gd name="T81" fmla="*/ 375 h 552"/>
                <a:gd name="T82" fmla="*/ 413 w 717"/>
                <a:gd name="T83" fmla="*/ 307 h 552"/>
                <a:gd name="T84" fmla="*/ 463 w 717"/>
                <a:gd name="T85" fmla="*/ 276 h 552"/>
                <a:gd name="T86" fmla="*/ 454 w 717"/>
                <a:gd name="T87" fmla="*/ 242 h 552"/>
                <a:gd name="T88" fmla="*/ 413 w 717"/>
                <a:gd name="T89" fmla="*/ 245 h 552"/>
                <a:gd name="T90" fmla="*/ 383 w 717"/>
                <a:gd name="T91" fmla="*/ 193 h 552"/>
                <a:gd name="T92" fmla="*/ 369 w 717"/>
                <a:gd name="T93" fmla="*/ 208 h 552"/>
                <a:gd name="T94" fmla="*/ 362 w 717"/>
                <a:gd name="T95" fmla="*/ 259 h 552"/>
                <a:gd name="T96" fmla="*/ 351 w 717"/>
                <a:gd name="T97" fmla="*/ 248 h 552"/>
                <a:gd name="T98" fmla="*/ 285 w 717"/>
                <a:gd name="T99" fmla="*/ 248 h 552"/>
                <a:gd name="T100" fmla="*/ 191 w 717"/>
                <a:gd name="T101" fmla="*/ 242 h 552"/>
                <a:gd name="T102" fmla="*/ 69 w 717"/>
                <a:gd name="T103" fmla="*/ 243 h 552"/>
                <a:gd name="T104" fmla="*/ 33 w 717"/>
                <a:gd name="T105" fmla="*/ 243 h 552"/>
                <a:gd name="T106" fmla="*/ 90 w 717"/>
                <a:gd name="T107" fmla="*/ 419 h 552"/>
                <a:gd name="T108" fmla="*/ 129 w 717"/>
                <a:gd name="T109" fmla="*/ 469 h 552"/>
                <a:gd name="T110" fmla="*/ 444 w 717"/>
                <a:gd name="T111" fmla="*/ 491 h 552"/>
                <a:gd name="T112" fmla="*/ 500 w 717"/>
                <a:gd name="T113" fmla="*/ 546 h 552"/>
                <a:gd name="T114" fmla="*/ 617 w 717"/>
                <a:gd name="T115" fmla="*/ 515 h 552"/>
                <a:gd name="T116" fmla="*/ 173 w 717"/>
                <a:gd name="T117" fmla="*/ 290 h 552"/>
                <a:gd name="T118" fmla="*/ 172 w 717"/>
                <a:gd name="T119" fmla="*/ 279 h 552"/>
                <a:gd name="T120" fmla="*/ 359 w 717"/>
                <a:gd name="T121" fmla="*/ 468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7" h="552">
                  <a:moveTo>
                    <a:pt x="141" y="484"/>
                  </a:moveTo>
                  <a:cubicBezTo>
                    <a:pt x="139" y="481"/>
                    <a:pt x="133" y="482"/>
                    <a:pt x="132" y="479"/>
                  </a:cubicBezTo>
                  <a:cubicBezTo>
                    <a:pt x="131" y="477"/>
                    <a:pt x="126" y="469"/>
                    <a:pt x="123" y="469"/>
                  </a:cubicBezTo>
                  <a:cubicBezTo>
                    <a:pt x="120" y="469"/>
                    <a:pt x="116" y="469"/>
                    <a:pt x="112" y="467"/>
                  </a:cubicBezTo>
                  <a:cubicBezTo>
                    <a:pt x="109" y="464"/>
                    <a:pt x="106" y="464"/>
                    <a:pt x="104" y="465"/>
                  </a:cubicBezTo>
                  <a:cubicBezTo>
                    <a:pt x="101" y="467"/>
                    <a:pt x="106" y="467"/>
                    <a:pt x="106" y="469"/>
                  </a:cubicBezTo>
                  <a:cubicBezTo>
                    <a:pt x="106" y="471"/>
                    <a:pt x="108" y="472"/>
                    <a:pt x="110" y="472"/>
                  </a:cubicBezTo>
                  <a:cubicBezTo>
                    <a:pt x="112" y="471"/>
                    <a:pt x="113" y="476"/>
                    <a:pt x="115" y="476"/>
                  </a:cubicBezTo>
                  <a:cubicBezTo>
                    <a:pt x="118" y="476"/>
                    <a:pt x="118" y="479"/>
                    <a:pt x="121" y="479"/>
                  </a:cubicBezTo>
                  <a:cubicBezTo>
                    <a:pt x="123" y="479"/>
                    <a:pt x="124" y="482"/>
                    <a:pt x="125" y="484"/>
                  </a:cubicBezTo>
                  <a:cubicBezTo>
                    <a:pt x="126" y="486"/>
                    <a:pt x="129" y="484"/>
                    <a:pt x="129" y="486"/>
                  </a:cubicBezTo>
                  <a:cubicBezTo>
                    <a:pt x="129" y="487"/>
                    <a:pt x="132" y="488"/>
                    <a:pt x="133" y="490"/>
                  </a:cubicBezTo>
                  <a:cubicBezTo>
                    <a:pt x="138" y="491"/>
                    <a:pt x="142" y="491"/>
                    <a:pt x="145" y="490"/>
                  </a:cubicBezTo>
                  <a:cubicBezTo>
                    <a:pt x="146" y="489"/>
                    <a:pt x="146" y="488"/>
                    <a:pt x="146" y="487"/>
                  </a:cubicBezTo>
                  <a:cubicBezTo>
                    <a:pt x="148" y="485"/>
                    <a:pt x="144" y="486"/>
                    <a:pt x="141" y="484"/>
                  </a:cubicBezTo>
                  <a:close/>
                  <a:moveTo>
                    <a:pt x="135" y="200"/>
                  </a:moveTo>
                  <a:cubicBezTo>
                    <a:pt x="142" y="202"/>
                    <a:pt x="142" y="213"/>
                    <a:pt x="147" y="213"/>
                  </a:cubicBezTo>
                  <a:cubicBezTo>
                    <a:pt x="150" y="213"/>
                    <a:pt x="147" y="210"/>
                    <a:pt x="152" y="210"/>
                  </a:cubicBezTo>
                  <a:cubicBezTo>
                    <a:pt x="157" y="210"/>
                    <a:pt x="156" y="207"/>
                    <a:pt x="160" y="208"/>
                  </a:cubicBezTo>
                  <a:cubicBezTo>
                    <a:pt x="164" y="208"/>
                    <a:pt x="168" y="206"/>
                    <a:pt x="168" y="201"/>
                  </a:cubicBezTo>
                  <a:cubicBezTo>
                    <a:pt x="168" y="196"/>
                    <a:pt x="171" y="195"/>
                    <a:pt x="175" y="194"/>
                  </a:cubicBezTo>
                  <a:cubicBezTo>
                    <a:pt x="179" y="193"/>
                    <a:pt x="176" y="187"/>
                    <a:pt x="182" y="186"/>
                  </a:cubicBezTo>
                  <a:cubicBezTo>
                    <a:pt x="188" y="184"/>
                    <a:pt x="204" y="177"/>
                    <a:pt x="207" y="175"/>
                  </a:cubicBezTo>
                  <a:cubicBezTo>
                    <a:pt x="210" y="173"/>
                    <a:pt x="204" y="170"/>
                    <a:pt x="197" y="166"/>
                  </a:cubicBezTo>
                  <a:cubicBezTo>
                    <a:pt x="191" y="162"/>
                    <a:pt x="186" y="161"/>
                    <a:pt x="181" y="164"/>
                  </a:cubicBezTo>
                  <a:cubicBezTo>
                    <a:pt x="176" y="168"/>
                    <a:pt x="180" y="161"/>
                    <a:pt x="176" y="163"/>
                  </a:cubicBezTo>
                  <a:cubicBezTo>
                    <a:pt x="172" y="164"/>
                    <a:pt x="161" y="160"/>
                    <a:pt x="160" y="158"/>
                  </a:cubicBezTo>
                  <a:cubicBezTo>
                    <a:pt x="158" y="156"/>
                    <a:pt x="139" y="162"/>
                    <a:pt x="135" y="162"/>
                  </a:cubicBezTo>
                  <a:cubicBezTo>
                    <a:pt x="130" y="162"/>
                    <a:pt x="135" y="167"/>
                    <a:pt x="138" y="169"/>
                  </a:cubicBezTo>
                  <a:cubicBezTo>
                    <a:pt x="141" y="172"/>
                    <a:pt x="130" y="180"/>
                    <a:pt x="132" y="181"/>
                  </a:cubicBezTo>
                  <a:cubicBezTo>
                    <a:pt x="135" y="183"/>
                    <a:pt x="130" y="188"/>
                    <a:pt x="125" y="194"/>
                  </a:cubicBezTo>
                  <a:cubicBezTo>
                    <a:pt x="120" y="199"/>
                    <a:pt x="129" y="199"/>
                    <a:pt x="135" y="200"/>
                  </a:cubicBezTo>
                  <a:close/>
                  <a:moveTo>
                    <a:pt x="314" y="230"/>
                  </a:moveTo>
                  <a:cubicBezTo>
                    <a:pt x="316" y="227"/>
                    <a:pt x="325" y="235"/>
                    <a:pt x="325" y="229"/>
                  </a:cubicBezTo>
                  <a:cubicBezTo>
                    <a:pt x="325" y="224"/>
                    <a:pt x="315" y="221"/>
                    <a:pt x="311" y="219"/>
                  </a:cubicBezTo>
                  <a:cubicBezTo>
                    <a:pt x="306" y="216"/>
                    <a:pt x="305" y="217"/>
                    <a:pt x="298" y="212"/>
                  </a:cubicBezTo>
                  <a:cubicBezTo>
                    <a:pt x="291" y="207"/>
                    <a:pt x="300" y="205"/>
                    <a:pt x="295" y="201"/>
                  </a:cubicBezTo>
                  <a:cubicBezTo>
                    <a:pt x="290" y="197"/>
                    <a:pt x="288" y="186"/>
                    <a:pt x="291" y="183"/>
                  </a:cubicBezTo>
                  <a:cubicBezTo>
                    <a:pt x="295" y="179"/>
                    <a:pt x="299" y="174"/>
                    <a:pt x="293" y="171"/>
                  </a:cubicBezTo>
                  <a:cubicBezTo>
                    <a:pt x="286" y="169"/>
                    <a:pt x="276" y="173"/>
                    <a:pt x="277" y="175"/>
                  </a:cubicBezTo>
                  <a:cubicBezTo>
                    <a:pt x="278" y="176"/>
                    <a:pt x="287" y="181"/>
                    <a:pt x="287" y="183"/>
                  </a:cubicBezTo>
                  <a:cubicBezTo>
                    <a:pt x="287" y="185"/>
                    <a:pt x="279" y="177"/>
                    <a:pt x="276" y="179"/>
                  </a:cubicBezTo>
                  <a:cubicBezTo>
                    <a:pt x="273" y="181"/>
                    <a:pt x="270" y="175"/>
                    <a:pt x="267" y="179"/>
                  </a:cubicBezTo>
                  <a:cubicBezTo>
                    <a:pt x="265" y="183"/>
                    <a:pt x="270" y="195"/>
                    <a:pt x="273" y="199"/>
                  </a:cubicBezTo>
                  <a:cubicBezTo>
                    <a:pt x="275" y="202"/>
                    <a:pt x="270" y="202"/>
                    <a:pt x="268" y="203"/>
                  </a:cubicBezTo>
                  <a:cubicBezTo>
                    <a:pt x="265" y="204"/>
                    <a:pt x="264" y="193"/>
                    <a:pt x="262" y="189"/>
                  </a:cubicBezTo>
                  <a:cubicBezTo>
                    <a:pt x="259" y="185"/>
                    <a:pt x="247" y="180"/>
                    <a:pt x="247" y="183"/>
                  </a:cubicBezTo>
                  <a:cubicBezTo>
                    <a:pt x="246" y="186"/>
                    <a:pt x="254" y="186"/>
                    <a:pt x="253" y="190"/>
                  </a:cubicBezTo>
                  <a:cubicBezTo>
                    <a:pt x="252" y="194"/>
                    <a:pt x="247" y="188"/>
                    <a:pt x="243" y="191"/>
                  </a:cubicBezTo>
                  <a:cubicBezTo>
                    <a:pt x="239" y="194"/>
                    <a:pt x="240" y="192"/>
                    <a:pt x="241" y="189"/>
                  </a:cubicBezTo>
                  <a:cubicBezTo>
                    <a:pt x="242" y="185"/>
                    <a:pt x="235" y="182"/>
                    <a:pt x="228" y="183"/>
                  </a:cubicBezTo>
                  <a:cubicBezTo>
                    <a:pt x="221" y="183"/>
                    <a:pt x="225" y="188"/>
                    <a:pt x="223" y="190"/>
                  </a:cubicBezTo>
                  <a:cubicBezTo>
                    <a:pt x="221" y="192"/>
                    <a:pt x="210" y="189"/>
                    <a:pt x="217" y="188"/>
                  </a:cubicBezTo>
                  <a:cubicBezTo>
                    <a:pt x="223" y="186"/>
                    <a:pt x="221" y="182"/>
                    <a:pt x="218" y="178"/>
                  </a:cubicBezTo>
                  <a:cubicBezTo>
                    <a:pt x="216" y="174"/>
                    <a:pt x="209" y="179"/>
                    <a:pt x="198" y="183"/>
                  </a:cubicBezTo>
                  <a:cubicBezTo>
                    <a:pt x="187" y="187"/>
                    <a:pt x="182" y="191"/>
                    <a:pt x="183" y="191"/>
                  </a:cubicBezTo>
                  <a:cubicBezTo>
                    <a:pt x="184" y="192"/>
                    <a:pt x="185" y="194"/>
                    <a:pt x="181" y="197"/>
                  </a:cubicBezTo>
                  <a:cubicBezTo>
                    <a:pt x="176" y="201"/>
                    <a:pt x="181" y="204"/>
                    <a:pt x="184" y="204"/>
                  </a:cubicBezTo>
                  <a:cubicBezTo>
                    <a:pt x="188" y="204"/>
                    <a:pt x="185" y="207"/>
                    <a:pt x="188" y="208"/>
                  </a:cubicBezTo>
                  <a:cubicBezTo>
                    <a:pt x="190" y="209"/>
                    <a:pt x="203" y="203"/>
                    <a:pt x="207" y="205"/>
                  </a:cubicBezTo>
                  <a:cubicBezTo>
                    <a:pt x="210" y="208"/>
                    <a:pt x="186" y="209"/>
                    <a:pt x="186" y="214"/>
                  </a:cubicBezTo>
                  <a:cubicBezTo>
                    <a:pt x="186" y="218"/>
                    <a:pt x="199" y="220"/>
                    <a:pt x="209" y="219"/>
                  </a:cubicBezTo>
                  <a:cubicBezTo>
                    <a:pt x="219" y="217"/>
                    <a:pt x="237" y="220"/>
                    <a:pt x="237" y="222"/>
                  </a:cubicBezTo>
                  <a:cubicBezTo>
                    <a:pt x="237" y="225"/>
                    <a:pt x="225" y="224"/>
                    <a:pt x="216" y="224"/>
                  </a:cubicBezTo>
                  <a:cubicBezTo>
                    <a:pt x="207" y="224"/>
                    <a:pt x="192" y="226"/>
                    <a:pt x="192" y="229"/>
                  </a:cubicBezTo>
                  <a:cubicBezTo>
                    <a:pt x="193" y="232"/>
                    <a:pt x="194" y="232"/>
                    <a:pt x="203" y="237"/>
                  </a:cubicBezTo>
                  <a:cubicBezTo>
                    <a:pt x="213" y="241"/>
                    <a:pt x="222" y="235"/>
                    <a:pt x="222" y="241"/>
                  </a:cubicBezTo>
                  <a:cubicBezTo>
                    <a:pt x="222" y="247"/>
                    <a:pt x="227" y="248"/>
                    <a:pt x="239" y="249"/>
                  </a:cubicBezTo>
                  <a:cubicBezTo>
                    <a:pt x="252" y="249"/>
                    <a:pt x="258" y="243"/>
                    <a:pt x="264" y="243"/>
                  </a:cubicBezTo>
                  <a:cubicBezTo>
                    <a:pt x="270" y="244"/>
                    <a:pt x="273" y="242"/>
                    <a:pt x="275" y="238"/>
                  </a:cubicBezTo>
                  <a:cubicBezTo>
                    <a:pt x="278" y="234"/>
                    <a:pt x="281" y="236"/>
                    <a:pt x="281" y="239"/>
                  </a:cubicBezTo>
                  <a:cubicBezTo>
                    <a:pt x="282" y="241"/>
                    <a:pt x="290" y="240"/>
                    <a:pt x="292" y="242"/>
                  </a:cubicBezTo>
                  <a:cubicBezTo>
                    <a:pt x="296" y="247"/>
                    <a:pt x="311" y="245"/>
                    <a:pt x="317" y="242"/>
                  </a:cubicBezTo>
                  <a:cubicBezTo>
                    <a:pt x="323" y="240"/>
                    <a:pt x="315" y="232"/>
                    <a:pt x="312" y="235"/>
                  </a:cubicBezTo>
                  <a:cubicBezTo>
                    <a:pt x="309" y="239"/>
                    <a:pt x="306" y="237"/>
                    <a:pt x="306" y="235"/>
                  </a:cubicBezTo>
                  <a:cubicBezTo>
                    <a:pt x="305" y="233"/>
                    <a:pt x="311" y="232"/>
                    <a:pt x="314" y="230"/>
                  </a:cubicBezTo>
                  <a:close/>
                  <a:moveTo>
                    <a:pt x="178" y="142"/>
                  </a:moveTo>
                  <a:cubicBezTo>
                    <a:pt x="184" y="143"/>
                    <a:pt x="191" y="137"/>
                    <a:pt x="191" y="134"/>
                  </a:cubicBezTo>
                  <a:cubicBezTo>
                    <a:pt x="190" y="130"/>
                    <a:pt x="175" y="142"/>
                    <a:pt x="178" y="142"/>
                  </a:cubicBezTo>
                  <a:close/>
                  <a:moveTo>
                    <a:pt x="148" y="132"/>
                  </a:moveTo>
                  <a:cubicBezTo>
                    <a:pt x="151" y="133"/>
                    <a:pt x="148" y="138"/>
                    <a:pt x="151" y="137"/>
                  </a:cubicBezTo>
                  <a:cubicBezTo>
                    <a:pt x="154" y="135"/>
                    <a:pt x="155" y="135"/>
                    <a:pt x="157" y="135"/>
                  </a:cubicBezTo>
                  <a:cubicBezTo>
                    <a:pt x="161" y="137"/>
                    <a:pt x="162" y="133"/>
                    <a:pt x="163" y="132"/>
                  </a:cubicBezTo>
                  <a:cubicBezTo>
                    <a:pt x="165" y="130"/>
                    <a:pt x="165" y="138"/>
                    <a:pt x="169" y="138"/>
                  </a:cubicBezTo>
                  <a:cubicBezTo>
                    <a:pt x="173" y="138"/>
                    <a:pt x="172" y="129"/>
                    <a:pt x="176" y="132"/>
                  </a:cubicBezTo>
                  <a:cubicBezTo>
                    <a:pt x="179" y="134"/>
                    <a:pt x="181" y="131"/>
                    <a:pt x="181" y="128"/>
                  </a:cubicBezTo>
                  <a:cubicBezTo>
                    <a:pt x="182" y="126"/>
                    <a:pt x="182" y="122"/>
                    <a:pt x="186" y="121"/>
                  </a:cubicBezTo>
                  <a:cubicBezTo>
                    <a:pt x="190" y="120"/>
                    <a:pt x="187" y="125"/>
                    <a:pt x="188" y="128"/>
                  </a:cubicBezTo>
                  <a:cubicBezTo>
                    <a:pt x="191" y="133"/>
                    <a:pt x="196" y="128"/>
                    <a:pt x="196" y="126"/>
                  </a:cubicBezTo>
                  <a:cubicBezTo>
                    <a:pt x="196" y="124"/>
                    <a:pt x="203" y="125"/>
                    <a:pt x="202" y="123"/>
                  </a:cubicBezTo>
                  <a:cubicBezTo>
                    <a:pt x="202" y="120"/>
                    <a:pt x="204" y="120"/>
                    <a:pt x="202" y="117"/>
                  </a:cubicBezTo>
                  <a:cubicBezTo>
                    <a:pt x="201" y="114"/>
                    <a:pt x="205" y="115"/>
                    <a:pt x="207" y="113"/>
                  </a:cubicBezTo>
                  <a:cubicBezTo>
                    <a:pt x="209" y="110"/>
                    <a:pt x="204" y="112"/>
                    <a:pt x="201" y="109"/>
                  </a:cubicBezTo>
                  <a:cubicBezTo>
                    <a:pt x="197" y="106"/>
                    <a:pt x="196" y="110"/>
                    <a:pt x="196" y="112"/>
                  </a:cubicBezTo>
                  <a:cubicBezTo>
                    <a:pt x="196" y="114"/>
                    <a:pt x="189" y="113"/>
                    <a:pt x="185" y="111"/>
                  </a:cubicBezTo>
                  <a:cubicBezTo>
                    <a:pt x="181" y="110"/>
                    <a:pt x="176" y="116"/>
                    <a:pt x="171" y="119"/>
                  </a:cubicBezTo>
                  <a:cubicBezTo>
                    <a:pt x="165" y="122"/>
                    <a:pt x="165" y="127"/>
                    <a:pt x="159" y="126"/>
                  </a:cubicBezTo>
                  <a:cubicBezTo>
                    <a:pt x="154" y="126"/>
                    <a:pt x="146" y="131"/>
                    <a:pt x="148" y="132"/>
                  </a:cubicBezTo>
                  <a:close/>
                  <a:moveTo>
                    <a:pt x="204" y="130"/>
                  </a:moveTo>
                  <a:cubicBezTo>
                    <a:pt x="199" y="130"/>
                    <a:pt x="199" y="135"/>
                    <a:pt x="205" y="135"/>
                  </a:cubicBezTo>
                  <a:cubicBezTo>
                    <a:pt x="211" y="135"/>
                    <a:pt x="213" y="137"/>
                    <a:pt x="204" y="137"/>
                  </a:cubicBezTo>
                  <a:cubicBezTo>
                    <a:pt x="196" y="137"/>
                    <a:pt x="193" y="144"/>
                    <a:pt x="198" y="142"/>
                  </a:cubicBezTo>
                  <a:cubicBezTo>
                    <a:pt x="204" y="141"/>
                    <a:pt x="211" y="141"/>
                    <a:pt x="207" y="142"/>
                  </a:cubicBezTo>
                  <a:cubicBezTo>
                    <a:pt x="202" y="144"/>
                    <a:pt x="191" y="145"/>
                    <a:pt x="192" y="147"/>
                  </a:cubicBezTo>
                  <a:cubicBezTo>
                    <a:pt x="193" y="148"/>
                    <a:pt x="198" y="148"/>
                    <a:pt x="203" y="150"/>
                  </a:cubicBezTo>
                  <a:cubicBezTo>
                    <a:pt x="207" y="152"/>
                    <a:pt x="210" y="153"/>
                    <a:pt x="214" y="149"/>
                  </a:cubicBezTo>
                  <a:cubicBezTo>
                    <a:pt x="217" y="145"/>
                    <a:pt x="222" y="141"/>
                    <a:pt x="220" y="146"/>
                  </a:cubicBezTo>
                  <a:cubicBezTo>
                    <a:pt x="218" y="152"/>
                    <a:pt x="226" y="148"/>
                    <a:pt x="235" y="147"/>
                  </a:cubicBezTo>
                  <a:cubicBezTo>
                    <a:pt x="245" y="147"/>
                    <a:pt x="234" y="153"/>
                    <a:pt x="224" y="154"/>
                  </a:cubicBezTo>
                  <a:cubicBezTo>
                    <a:pt x="214" y="154"/>
                    <a:pt x="216" y="159"/>
                    <a:pt x="223" y="161"/>
                  </a:cubicBezTo>
                  <a:cubicBezTo>
                    <a:pt x="231" y="163"/>
                    <a:pt x="248" y="156"/>
                    <a:pt x="252" y="152"/>
                  </a:cubicBezTo>
                  <a:cubicBezTo>
                    <a:pt x="256" y="148"/>
                    <a:pt x="259" y="154"/>
                    <a:pt x="263" y="152"/>
                  </a:cubicBezTo>
                  <a:cubicBezTo>
                    <a:pt x="267" y="149"/>
                    <a:pt x="275" y="152"/>
                    <a:pt x="281" y="150"/>
                  </a:cubicBezTo>
                  <a:cubicBezTo>
                    <a:pt x="288" y="149"/>
                    <a:pt x="289" y="136"/>
                    <a:pt x="284" y="134"/>
                  </a:cubicBezTo>
                  <a:cubicBezTo>
                    <a:pt x="279" y="132"/>
                    <a:pt x="279" y="137"/>
                    <a:pt x="275" y="137"/>
                  </a:cubicBezTo>
                  <a:cubicBezTo>
                    <a:pt x="272" y="138"/>
                    <a:pt x="269" y="133"/>
                    <a:pt x="266" y="130"/>
                  </a:cubicBezTo>
                  <a:cubicBezTo>
                    <a:pt x="263" y="127"/>
                    <a:pt x="265" y="120"/>
                    <a:pt x="260" y="121"/>
                  </a:cubicBezTo>
                  <a:cubicBezTo>
                    <a:pt x="256" y="122"/>
                    <a:pt x="246" y="129"/>
                    <a:pt x="252" y="130"/>
                  </a:cubicBezTo>
                  <a:cubicBezTo>
                    <a:pt x="258" y="131"/>
                    <a:pt x="256" y="134"/>
                    <a:pt x="253" y="135"/>
                  </a:cubicBezTo>
                  <a:cubicBezTo>
                    <a:pt x="249" y="137"/>
                    <a:pt x="260" y="139"/>
                    <a:pt x="259" y="142"/>
                  </a:cubicBezTo>
                  <a:cubicBezTo>
                    <a:pt x="257" y="144"/>
                    <a:pt x="241" y="142"/>
                    <a:pt x="240" y="138"/>
                  </a:cubicBezTo>
                  <a:cubicBezTo>
                    <a:pt x="239" y="135"/>
                    <a:pt x="227" y="128"/>
                    <a:pt x="221" y="130"/>
                  </a:cubicBezTo>
                  <a:cubicBezTo>
                    <a:pt x="216" y="131"/>
                    <a:pt x="218" y="125"/>
                    <a:pt x="213" y="125"/>
                  </a:cubicBezTo>
                  <a:cubicBezTo>
                    <a:pt x="207" y="125"/>
                    <a:pt x="209" y="130"/>
                    <a:pt x="204" y="130"/>
                  </a:cubicBezTo>
                  <a:close/>
                  <a:moveTo>
                    <a:pt x="223" y="104"/>
                  </a:moveTo>
                  <a:cubicBezTo>
                    <a:pt x="224" y="100"/>
                    <a:pt x="211" y="101"/>
                    <a:pt x="212" y="102"/>
                  </a:cubicBezTo>
                  <a:cubicBezTo>
                    <a:pt x="214" y="105"/>
                    <a:pt x="221" y="109"/>
                    <a:pt x="223" y="104"/>
                  </a:cubicBezTo>
                  <a:close/>
                  <a:moveTo>
                    <a:pt x="252" y="103"/>
                  </a:moveTo>
                  <a:cubicBezTo>
                    <a:pt x="257" y="102"/>
                    <a:pt x="255" y="98"/>
                    <a:pt x="247" y="99"/>
                  </a:cubicBezTo>
                  <a:cubicBezTo>
                    <a:pt x="240" y="100"/>
                    <a:pt x="227" y="100"/>
                    <a:pt x="227" y="106"/>
                  </a:cubicBezTo>
                  <a:cubicBezTo>
                    <a:pt x="227" y="110"/>
                    <a:pt x="229" y="112"/>
                    <a:pt x="238" y="113"/>
                  </a:cubicBezTo>
                  <a:cubicBezTo>
                    <a:pt x="246" y="114"/>
                    <a:pt x="253" y="106"/>
                    <a:pt x="249" y="106"/>
                  </a:cubicBezTo>
                  <a:cubicBezTo>
                    <a:pt x="245" y="106"/>
                    <a:pt x="248" y="103"/>
                    <a:pt x="252" y="103"/>
                  </a:cubicBezTo>
                  <a:close/>
                  <a:moveTo>
                    <a:pt x="235" y="96"/>
                  </a:moveTo>
                  <a:cubicBezTo>
                    <a:pt x="238" y="97"/>
                    <a:pt x="242" y="93"/>
                    <a:pt x="244" y="95"/>
                  </a:cubicBezTo>
                  <a:cubicBezTo>
                    <a:pt x="247" y="97"/>
                    <a:pt x="258" y="99"/>
                    <a:pt x="258" y="93"/>
                  </a:cubicBezTo>
                  <a:cubicBezTo>
                    <a:pt x="258" y="87"/>
                    <a:pt x="244" y="87"/>
                    <a:pt x="240" y="89"/>
                  </a:cubicBezTo>
                  <a:cubicBezTo>
                    <a:pt x="237" y="91"/>
                    <a:pt x="221" y="92"/>
                    <a:pt x="225" y="95"/>
                  </a:cubicBezTo>
                  <a:cubicBezTo>
                    <a:pt x="228" y="97"/>
                    <a:pt x="231" y="94"/>
                    <a:pt x="235" y="96"/>
                  </a:cubicBezTo>
                  <a:close/>
                  <a:moveTo>
                    <a:pt x="294" y="85"/>
                  </a:moveTo>
                  <a:cubicBezTo>
                    <a:pt x="299" y="82"/>
                    <a:pt x="306" y="87"/>
                    <a:pt x="305" y="90"/>
                  </a:cubicBezTo>
                  <a:cubicBezTo>
                    <a:pt x="304" y="93"/>
                    <a:pt x="291" y="89"/>
                    <a:pt x="292" y="92"/>
                  </a:cubicBezTo>
                  <a:cubicBezTo>
                    <a:pt x="293" y="93"/>
                    <a:pt x="294" y="97"/>
                    <a:pt x="303" y="95"/>
                  </a:cubicBezTo>
                  <a:cubicBezTo>
                    <a:pt x="311" y="92"/>
                    <a:pt x="318" y="94"/>
                    <a:pt x="324" y="99"/>
                  </a:cubicBezTo>
                  <a:cubicBezTo>
                    <a:pt x="330" y="103"/>
                    <a:pt x="335" y="105"/>
                    <a:pt x="339" y="100"/>
                  </a:cubicBezTo>
                  <a:cubicBezTo>
                    <a:pt x="343" y="96"/>
                    <a:pt x="334" y="95"/>
                    <a:pt x="336" y="92"/>
                  </a:cubicBezTo>
                  <a:cubicBezTo>
                    <a:pt x="337" y="88"/>
                    <a:pt x="330" y="86"/>
                    <a:pt x="326" y="86"/>
                  </a:cubicBezTo>
                  <a:cubicBezTo>
                    <a:pt x="322" y="86"/>
                    <a:pt x="321" y="79"/>
                    <a:pt x="318" y="80"/>
                  </a:cubicBezTo>
                  <a:cubicBezTo>
                    <a:pt x="314" y="82"/>
                    <a:pt x="312" y="84"/>
                    <a:pt x="312" y="79"/>
                  </a:cubicBezTo>
                  <a:cubicBezTo>
                    <a:pt x="312" y="75"/>
                    <a:pt x="294" y="74"/>
                    <a:pt x="289" y="76"/>
                  </a:cubicBezTo>
                  <a:cubicBezTo>
                    <a:pt x="284" y="78"/>
                    <a:pt x="290" y="88"/>
                    <a:pt x="294" y="85"/>
                  </a:cubicBezTo>
                  <a:close/>
                  <a:moveTo>
                    <a:pt x="297" y="115"/>
                  </a:moveTo>
                  <a:cubicBezTo>
                    <a:pt x="300" y="111"/>
                    <a:pt x="285" y="100"/>
                    <a:pt x="285" y="105"/>
                  </a:cubicBezTo>
                  <a:cubicBezTo>
                    <a:pt x="284" y="110"/>
                    <a:pt x="294" y="119"/>
                    <a:pt x="297" y="115"/>
                  </a:cubicBezTo>
                  <a:close/>
                  <a:moveTo>
                    <a:pt x="343" y="68"/>
                  </a:moveTo>
                  <a:cubicBezTo>
                    <a:pt x="346" y="64"/>
                    <a:pt x="328" y="60"/>
                    <a:pt x="333" y="64"/>
                  </a:cubicBezTo>
                  <a:cubicBezTo>
                    <a:pt x="335" y="66"/>
                    <a:pt x="341" y="72"/>
                    <a:pt x="343" y="68"/>
                  </a:cubicBezTo>
                  <a:close/>
                  <a:moveTo>
                    <a:pt x="303" y="149"/>
                  </a:moveTo>
                  <a:cubicBezTo>
                    <a:pt x="305" y="146"/>
                    <a:pt x="298" y="140"/>
                    <a:pt x="295" y="145"/>
                  </a:cubicBezTo>
                  <a:cubicBezTo>
                    <a:pt x="293" y="150"/>
                    <a:pt x="300" y="152"/>
                    <a:pt x="303" y="149"/>
                  </a:cubicBezTo>
                  <a:close/>
                  <a:moveTo>
                    <a:pt x="343" y="124"/>
                  </a:moveTo>
                  <a:cubicBezTo>
                    <a:pt x="343" y="128"/>
                    <a:pt x="335" y="123"/>
                    <a:pt x="328" y="121"/>
                  </a:cubicBezTo>
                  <a:cubicBezTo>
                    <a:pt x="322" y="118"/>
                    <a:pt x="326" y="126"/>
                    <a:pt x="331" y="130"/>
                  </a:cubicBezTo>
                  <a:cubicBezTo>
                    <a:pt x="336" y="134"/>
                    <a:pt x="328" y="132"/>
                    <a:pt x="321" y="128"/>
                  </a:cubicBezTo>
                  <a:cubicBezTo>
                    <a:pt x="315" y="123"/>
                    <a:pt x="315" y="131"/>
                    <a:pt x="319" y="133"/>
                  </a:cubicBezTo>
                  <a:cubicBezTo>
                    <a:pt x="322" y="136"/>
                    <a:pt x="318" y="139"/>
                    <a:pt x="314" y="134"/>
                  </a:cubicBezTo>
                  <a:cubicBezTo>
                    <a:pt x="309" y="128"/>
                    <a:pt x="307" y="122"/>
                    <a:pt x="300" y="122"/>
                  </a:cubicBezTo>
                  <a:cubicBezTo>
                    <a:pt x="294" y="121"/>
                    <a:pt x="297" y="128"/>
                    <a:pt x="299" y="132"/>
                  </a:cubicBezTo>
                  <a:cubicBezTo>
                    <a:pt x="303" y="136"/>
                    <a:pt x="306" y="137"/>
                    <a:pt x="312" y="140"/>
                  </a:cubicBezTo>
                  <a:cubicBezTo>
                    <a:pt x="318" y="144"/>
                    <a:pt x="327" y="139"/>
                    <a:pt x="331" y="140"/>
                  </a:cubicBezTo>
                  <a:cubicBezTo>
                    <a:pt x="336" y="141"/>
                    <a:pt x="327" y="147"/>
                    <a:pt x="330" y="150"/>
                  </a:cubicBezTo>
                  <a:cubicBezTo>
                    <a:pt x="333" y="154"/>
                    <a:pt x="340" y="151"/>
                    <a:pt x="346" y="151"/>
                  </a:cubicBezTo>
                  <a:cubicBezTo>
                    <a:pt x="352" y="150"/>
                    <a:pt x="350" y="147"/>
                    <a:pt x="353" y="144"/>
                  </a:cubicBezTo>
                  <a:cubicBezTo>
                    <a:pt x="357" y="142"/>
                    <a:pt x="350" y="142"/>
                    <a:pt x="352" y="136"/>
                  </a:cubicBezTo>
                  <a:cubicBezTo>
                    <a:pt x="355" y="130"/>
                    <a:pt x="344" y="120"/>
                    <a:pt x="343" y="124"/>
                  </a:cubicBezTo>
                  <a:close/>
                  <a:moveTo>
                    <a:pt x="358" y="103"/>
                  </a:moveTo>
                  <a:cubicBezTo>
                    <a:pt x="364" y="103"/>
                    <a:pt x="368" y="102"/>
                    <a:pt x="372" y="100"/>
                  </a:cubicBezTo>
                  <a:cubicBezTo>
                    <a:pt x="377" y="99"/>
                    <a:pt x="370" y="99"/>
                    <a:pt x="373" y="94"/>
                  </a:cubicBezTo>
                  <a:cubicBezTo>
                    <a:pt x="376" y="90"/>
                    <a:pt x="365" y="90"/>
                    <a:pt x="365" y="91"/>
                  </a:cubicBezTo>
                  <a:cubicBezTo>
                    <a:pt x="364" y="93"/>
                    <a:pt x="350" y="83"/>
                    <a:pt x="348" y="86"/>
                  </a:cubicBezTo>
                  <a:cubicBezTo>
                    <a:pt x="346" y="89"/>
                    <a:pt x="353" y="103"/>
                    <a:pt x="358" y="103"/>
                  </a:cubicBezTo>
                  <a:close/>
                  <a:moveTo>
                    <a:pt x="387" y="105"/>
                  </a:moveTo>
                  <a:cubicBezTo>
                    <a:pt x="386" y="103"/>
                    <a:pt x="359" y="106"/>
                    <a:pt x="364" y="109"/>
                  </a:cubicBezTo>
                  <a:cubicBezTo>
                    <a:pt x="371" y="114"/>
                    <a:pt x="388" y="107"/>
                    <a:pt x="387" y="105"/>
                  </a:cubicBezTo>
                  <a:close/>
                  <a:moveTo>
                    <a:pt x="383" y="157"/>
                  </a:moveTo>
                  <a:cubicBezTo>
                    <a:pt x="390" y="156"/>
                    <a:pt x="386" y="149"/>
                    <a:pt x="379" y="143"/>
                  </a:cubicBezTo>
                  <a:cubicBezTo>
                    <a:pt x="372" y="138"/>
                    <a:pt x="356" y="149"/>
                    <a:pt x="359" y="151"/>
                  </a:cubicBezTo>
                  <a:cubicBezTo>
                    <a:pt x="362" y="154"/>
                    <a:pt x="377" y="157"/>
                    <a:pt x="383" y="157"/>
                  </a:cubicBezTo>
                  <a:close/>
                  <a:moveTo>
                    <a:pt x="337" y="207"/>
                  </a:moveTo>
                  <a:cubicBezTo>
                    <a:pt x="345" y="212"/>
                    <a:pt x="343" y="203"/>
                    <a:pt x="352" y="203"/>
                  </a:cubicBezTo>
                  <a:cubicBezTo>
                    <a:pt x="361" y="203"/>
                    <a:pt x="361" y="189"/>
                    <a:pt x="362" y="183"/>
                  </a:cubicBezTo>
                  <a:cubicBezTo>
                    <a:pt x="364" y="178"/>
                    <a:pt x="355" y="178"/>
                    <a:pt x="357" y="182"/>
                  </a:cubicBezTo>
                  <a:cubicBezTo>
                    <a:pt x="360" y="186"/>
                    <a:pt x="357" y="190"/>
                    <a:pt x="356" y="185"/>
                  </a:cubicBezTo>
                  <a:cubicBezTo>
                    <a:pt x="356" y="181"/>
                    <a:pt x="349" y="185"/>
                    <a:pt x="346" y="181"/>
                  </a:cubicBezTo>
                  <a:cubicBezTo>
                    <a:pt x="344" y="178"/>
                    <a:pt x="354" y="178"/>
                    <a:pt x="357" y="173"/>
                  </a:cubicBezTo>
                  <a:cubicBezTo>
                    <a:pt x="359" y="168"/>
                    <a:pt x="349" y="169"/>
                    <a:pt x="351" y="165"/>
                  </a:cubicBezTo>
                  <a:cubicBezTo>
                    <a:pt x="354" y="162"/>
                    <a:pt x="335" y="166"/>
                    <a:pt x="341" y="168"/>
                  </a:cubicBezTo>
                  <a:cubicBezTo>
                    <a:pt x="346" y="170"/>
                    <a:pt x="341" y="173"/>
                    <a:pt x="336" y="169"/>
                  </a:cubicBezTo>
                  <a:cubicBezTo>
                    <a:pt x="331" y="166"/>
                    <a:pt x="317" y="172"/>
                    <a:pt x="322" y="176"/>
                  </a:cubicBezTo>
                  <a:cubicBezTo>
                    <a:pt x="326" y="179"/>
                    <a:pt x="338" y="174"/>
                    <a:pt x="331" y="183"/>
                  </a:cubicBezTo>
                  <a:cubicBezTo>
                    <a:pt x="324" y="192"/>
                    <a:pt x="321" y="180"/>
                    <a:pt x="315" y="181"/>
                  </a:cubicBezTo>
                  <a:cubicBezTo>
                    <a:pt x="309" y="183"/>
                    <a:pt x="311" y="190"/>
                    <a:pt x="321" y="193"/>
                  </a:cubicBezTo>
                  <a:cubicBezTo>
                    <a:pt x="331" y="196"/>
                    <a:pt x="330" y="201"/>
                    <a:pt x="337" y="207"/>
                  </a:cubicBezTo>
                  <a:close/>
                  <a:moveTo>
                    <a:pt x="396" y="150"/>
                  </a:moveTo>
                  <a:cubicBezTo>
                    <a:pt x="398" y="157"/>
                    <a:pt x="401" y="152"/>
                    <a:pt x="405" y="155"/>
                  </a:cubicBezTo>
                  <a:cubicBezTo>
                    <a:pt x="409" y="158"/>
                    <a:pt x="415" y="159"/>
                    <a:pt x="418" y="156"/>
                  </a:cubicBezTo>
                  <a:cubicBezTo>
                    <a:pt x="421" y="154"/>
                    <a:pt x="423" y="152"/>
                    <a:pt x="424" y="154"/>
                  </a:cubicBezTo>
                  <a:cubicBezTo>
                    <a:pt x="426" y="158"/>
                    <a:pt x="433" y="159"/>
                    <a:pt x="451" y="159"/>
                  </a:cubicBezTo>
                  <a:cubicBezTo>
                    <a:pt x="468" y="159"/>
                    <a:pt x="463" y="152"/>
                    <a:pt x="468" y="155"/>
                  </a:cubicBezTo>
                  <a:cubicBezTo>
                    <a:pt x="473" y="158"/>
                    <a:pt x="485" y="158"/>
                    <a:pt x="490" y="156"/>
                  </a:cubicBezTo>
                  <a:cubicBezTo>
                    <a:pt x="495" y="155"/>
                    <a:pt x="497" y="148"/>
                    <a:pt x="497" y="144"/>
                  </a:cubicBezTo>
                  <a:cubicBezTo>
                    <a:pt x="497" y="140"/>
                    <a:pt x="458" y="137"/>
                    <a:pt x="452" y="140"/>
                  </a:cubicBezTo>
                  <a:cubicBezTo>
                    <a:pt x="445" y="144"/>
                    <a:pt x="434" y="139"/>
                    <a:pt x="429" y="142"/>
                  </a:cubicBezTo>
                  <a:cubicBezTo>
                    <a:pt x="423" y="144"/>
                    <a:pt x="425" y="138"/>
                    <a:pt x="416" y="138"/>
                  </a:cubicBezTo>
                  <a:cubicBezTo>
                    <a:pt x="406" y="137"/>
                    <a:pt x="416" y="132"/>
                    <a:pt x="418" y="130"/>
                  </a:cubicBezTo>
                  <a:cubicBezTo>
                    <a:pt x="420" y="128"/>
                    <a:pt x="403" y="122"/>
                    <a:pt x="397" y="124"/>
                  </a:cubicBezTo>
                  <a:cubicBezTo>
                    <a:pt x="390" y="125"/>
                    <a:pt x="386" y="122"/>
                    <a:pt x="380" y="119"/>
                  </a:cubicBezTo>
                  <a:cubicBezTo>
                    <a:pt x="373" y="116"/>
                    <a:pt x="356" y="117"/>
                    <a:pt x="359" y="122"/>
                  </a:cubicBezTo>
                  <a:cubicBezTo>
                    <a:pt x="362" y="125"/>
                    <a:pt x="382" y="133"/>
                    <a:pt x="385" y="129"/>
                  </a:cubicBezTo>
                  <a:cubicBezTo>
                    <a:pt x="387" y="125"/>
                    <a:pt x="392" y="133"/>
                    <a:pt x="395" y="137"/>
                  </a:cubicBezTo>
                  <a:cubicBezTo>
                    <a:pt x="398" y="141"/>
                    <a:pt x="393" y="143"/>
                    <a:pt x="396" y="150"/>
                  </a:cubicBezTo>
                  <a:close/>
                  <a:moveTo>
                    <a:pt x="414" y="108"/>
                  </a:moveTo>
                  <a:cubicBezTo>
                    <a:pt x="407" y="104"/>
                    <a:pt x="399" y="111"/>
                    <a:pt x="406" y="114"/>
                  </a:cubicBezTo>
                  <a:cubicBezTo>
                    <a:pt x="412" y="116"/>
                    <a:pt x="420" y="111"/>
                    <a:pt x="414" y="108"/>
                  </a:cubicBezTo>
                  <a:close/>
                  <a:moveTo>
                    <a:pt x="362" y="68"/>
                  </a:moveTo>
                  <a:cubicBezTo>
                    <a:pt x="368" y="70"/>
                    <a:pt x="365" y="74"/>
                    <a:pt x="370" y="76"/>
                  </a:cubicBezTo>
                  <a:cubicBezTo>
                    <a:pt x="376" y="79"/>
                    <a:pt x="392" y="73"/>
                    <a:pt x="394" y="77"/>
                  </a:cubicBezTo>
                  <a:cubicBezTo>
                    <a:pt x="395" y="81"/>
                    <a:pt x="377" y="81"/>
                    <a:pt x="380" y="84"/>
                  </a:cubicBezTo>
                  <a:cubicBezTo>
                    <a:pt x="382" y="86"/>
                    <a:pt x="392" y="90"/>
                    <a:pt x="391" y="92"/>
                  </a:cubicBezTo>
                  <a:cubicBezTo>
                    <a:pt x="390" y="94"/>
                    <a:pt x="408" y="100"/>
                    <a:pt x="410" y="98"/>
                  </a:cubicBezTo>
                  <a:cubicBezTo>
                    <a:pt x="412" y="95"/>
                    <a:pt x="417" y="96"/>
                    <a:pt x="421" y="97"/>
                  </a:cubicBezTo>
                  <a:cubicBezTo>
                    <a:pt x="426" y="99"/>
                    <a:pt x="426" y="86"/>
                    <a:pt x="430" y="88"/>
                  </a:cubicBezTo>
                  <a:cubicBezTo>
                    <a:pt x="433" y="91"/>
                    <a:pt x="432" y="84"/>
                    <a:pt x="438" y="82"/>
                  </a:cubicBezTo>
                  <a:cubicBezTo>
                    <a:pt x="443" y="79"/>
                    <a:pt x="451" y="79"/>
                    <a:pt x="451" y="77"/>
                  </a:cubicBezTo>
                  <a:cubicBezTo>
                    <a:pt x="452" y="75"/>
                    <a:pt x="450" y="73"/>
                    <a:pt x="443" y="73"/>
                  </a:cubicBezTo>
                  <a:cubicBezTo>
                    <a:pt x="437" y="74"/>
                    <a:pt x="433" y="72"/>
                    <a:pt x="436" y="68"/>
                  </a:cubicBezTo>
                  <a:cubicBezTo>
                    <a:pt x="438" y="64"/>
                    <a:pt x="428" y="63"/>
                    <a:pt x="432" y="61"/>
                  </a:cubicBezTo>
                  <a:cubicBezTo>
                    <a:pt x="436" y="58"/>
                    <a:pt x="425" y="55"/>
                    <a:pt x="426" y="59"/>
                  </a:cubicBezTo>
                  <a:cubicBezTo>
                    <a:pt x="427" y="63"/>
                    <a:pt x="420" y="59"/>
                    <a:pt x="419" y="56"/>
                  </a:cubicBezTo>
                  <a:cubicBezTo>
                    <a:pt x="418" y="52"/>
                    <a:pt x="403" y="50"/>
                    <a:pt x="394" y="42"/>
                  </a:cubicBezTo>
                  <a:cubicBezTo>
                    <a:pt x="384" y="33"/>
                    <a:pt x="374" y="39"/>
                    <a:pt x="380" y="40"/>
                  </a:cubicBezTo>
                  <a:cubicBezTo>
                    <a:pt x="385" y="41"/>
                    <a:pt x="385" y="44"/>
                    <a:pt x="380" y="43"/>
                  </a:cubicBezTo>
                  <a:cubicBezTo>
                    <a:pt x="376" y="43"/>
                    <a:pt x="367" y="44"/>
                    <a:pt x="375" y="47"/>
                  </a:cubicBezTo>
                  <a:cubicBezTo>
                    <a:pt x="382" y="49"/>
                    <a:pt x="374" y="51"/>
                    <a:pt x="368" y="51"/>
                  </a:cubicBezTo>
                  <a:cubicBezTo>
                    <a:pt x="362" y="51"/>
                    <a:pt x="362" y="58"/>
                    <a:pt x="370" y="59"/>
                  </a:cubicBezTo>
                  <a:cubicBezTo>
                    <a:pt x="377" y="61"/>
                    <a:pt x="372" y="65"/>
                    <a:pt x="365" y="63"/>
                  </a:cubicBezTo>
                  <a:cubicBezTo>
                    <a:pt x="359" y="62"/>
                    <a:pt x="357" y="65"/>
                    <a:pt x="362" y="68"/>
                  </a:cubicBezTo>
                  <a:close/>
                  <a:moveTo>
                    <a:pt x="406" y="32"/>
                  </a:moveTo>
                  <a:cubicBezTo>
                    <a:pt x="411" y="29"/>
                    <a:pt x="415" y="31"/>
                    <a:pt x="410" y="33"/>
                  </a:cubicBezTo>
                  <a:cubicBezTo>
                    <a:pt x="406" y="36"/>
                    <a:pt x="407" y="37"/>
                    <a:pt x="413" y="37"/>
                  </a:cubicBezTo>
                  <a:cubicBezTo>
                    <a:pt x="420" y="36"/>
                    <a:pt x="411" y="38"/>
                    <a:pt x="411" y="42"/>
                  </a:cubicBezTo>
                  <a:cubicBezTo>
                    <a:pt x="411" y="46"/>
                    <a:pt x="418" y="43"/>
                    <a:pt x="418" y="47"/>
                  </a:cubicBezTo>
                  <a:cubicBezTo>
                    <a:pt x="419" y="51"/>
                    <a:pt x="434" y="52"/>
                    <a:pt x="439" y="48"/>
                  </a:cubicBezTo>
                  <a:cubicBezTo>
                    <a:pt x="443" y="43"/>
                    <a:pt x="442" y="49"/>
                    <a:pt x="441" y="52"/>
                  </a:cubicBezTo>
                  <a:cubicBezTo>
                    <a:pt x="441" y="54"/>
                    <a:pt x="463" y="57"/>
                    <a:pt x="464" y="53"/>
                  </a:cubicBezTo>
                  <a:cubicBezTo>
                    <a:pt x="465" y="50"/>
                    <a:pt x="468" y="51"/>
                    <a:pt x="473" y="52"/>
                  </a:cubicBezTo>
                  <a:cubicBezTo>
                    <a:pt x="477" y="53"/>
                    <a:pt x="498" y="48"/>
                    <a:pt x="498" y="44"/>
                  </a:cubicBezTo>
                  <a:cubicBezTo>
                    <a:pt x="499" y="40"/>
                    <a:pt x="505" y="46"/>
                    <a:pt x="498" y="51"/>
                  </a:cubicBezTo>
                  <a:cubicBezTo>
                    <a:pt x="492" y="56"/>
                    <a:pt x="478" y="55"/>
                    <a:pt x="472" y="57"/>
                  </a:cubicBezTo>
                  <a:cubicBezTo>
                    <a:pt x="466" y="58"/>
                    <a:pt x="476" y="63"/>
                    <a:pt x="482" y="67"/>
                  </a:cubicBezTo>
                  <a:cubicBezTo>
                    <a:pt x="488" y="72"/>
                    <a:pt x="474" y="69"/>
                    <a:pt x="468" y="63"/>
                  </a:cubicBezTo>
                  <a:cubicBezTo>
                    <a:pt x="463" y="57"/>
                    <a:pt x="450" y="57"/>
                    <a:pt x="443" y="58"/>
                  </a:cubicBezTo>
                  <a:cubicBezTo>
                    <a:pt x="436" y="58"/>
                    <a:pt x="438" y="71"/>
                    <a:pt x="443" y="71"/>
                  </a:cubicBezTo>
                  <a:cubicBezTo>
                    <a:pt x="448" y="71"/>
                    <a:pt x="453" y="72"/>
                    <a:pt x="458" y="80"/>
                  </a:cubicBezTo>
                  <a:cubicBezTo>
                    <a:pt x="463" y="88"/>
                    <a:pt x="474" y="86"/>
                    <a:pt x="474" y="90"/>
                  </a:cubicBezTo>
                  <a:cubicBezTo>
                    <a:pt x="474" y="93"/>
                    <a:pt x="460" y="87"/>
                    <a:pt x="452" y="86"/>
                  </a:cubicBezTo>
                  <a:cubicBezTo>
                    <a:pt x="445" y="84"/>
                    <a:pt x="432" y="89"/>
                    <a:pt x="432" y="95"/>
                  </a:cubicBezTo>
                  <a:cubicBezTo>
                    <a:pt x="431" y="100"/>
                    <a:pt x="443" y="100"/>
                    <a:pt x="451" y="95"/>
                  </a:cubicBezTo>
                  <a:cubicBezTo>
                    <a:pt x="459" y="91"/>
                    <a:pt x="453" y="97"/>
                    <a:pt x="449" y="100"/>
                  </a:cubicBezTo>
                  <a:cubicBezTo>
                    <a:pt x="445" y="104"/>
                    <a:pt x="458" y="107"/>
                    <a:pt x="458" y="111"/>
                  </a:cubicBezTo>
                  <a:cubicBezTo>
                    <a:pt x="458" y="115"/>
                    <a:pt x="449" y="114"/>
                    <a:pt x="448" y="110"/>
                  </a:cubicBezTo>
                  <a:cubicBezTo>
                    <a:pt x="447" y="106"/>
                    <a:pt x="443" y="102"/>
                    <a:pt x="434" y="103"/>
                  </a:cubicBezTo>
                  <a:cubicBezTo>
                    <a:pt x="425" y="103"/>
                    <a:pt x="427" y="110"/>
                    <a:pt x="433" y="110"/>
                  </a:cubicBezTo>
                  <a:cubicBezTo>
                    <a:pt x="438" y="111"/>
                    <a:pt x="439" y="115"/>
                    <a:pt x="432" y="115"/>
                  </a:cubicBezTo>
                  <a:cubicBezTo>
                    <a:pt x="426" y="115"/>
                    <a:pt x="411" y="120"/>
                    <a:pt x="416" y="124"/>
                  </a:cubicBezTo>
                  <a:cubicBezTo>
                    <a:pt x="421" y="128"/>
                    <a:pt x="439" y="124"/>
                    <a:pt x="442" y="127"/>
                  </a:cubicBezTo>
                  <a:cubicBezTo>
                    <a:pt x="446" y="129"/>
                    <a:pt x="454" y="130"/>
                    <a:pt x="457" y="127"/>
                  </a:cubicBezTo>
                  <a:cubicBezTo>
                    <a:pt x="459" y="124"/>
                    <a:pt x="466" y="125"/>
                    <a:pt x="473" y="125"/>
                  </a:cubicBezTo>
                  <a:cubicBezTo>
                    <a:pt x="480" y="125"/>
                    <a:pt x="482" y="127"/>
                    <a:pt x="485" y="129"/>
                  </a:cubicBezTo>
                  <a:cubicBezTo>
                    <a:pt x="488" y="132"/>
                    <a:pt x="494" y="131"/>
                    <a:pt x="498" y="128"/>
                  </a:cubicBezTo>
                  <a:cubicBezTo>
                    <a:pt x="502" y="125"/>
                    <a:pt x="502" y="125"/>
                    <a:pt x="507" y="125"/>
                  </a:cubicBezTo>
                  <a:cubicBezTo>
                    <a:pt x="512" y="125"/>
                    <a:pt x="513" y="122"/>
                    <a:pt x="510" y="118"/>
                  </a:cubicBezTo>
                  <a:cubicBezTo>
                    <a:pt x="508" y="114"/>
                    <a:pt x="502" y="121"/>
                    <a:pt x="501" y="118"/>
                  </a:cubicBezTo>
                  <a:cubicBezTo>
                    <a:pt x="500" y="115"/>
                    <a:pt x="494" y="114"/>
                    <a:pt x="484" y="115"/>
                  </a:cubicBezTo>
                  <a:cubicBezTo>
                    <a:pt x="474" y="117"/>
                    <a:pt x="478" y="109"/>
                    <a:pt x="484" y="110"/>
                  </a:cubicBezTo>
                  <a:cubicBezTo>
                    <a:pt x="491" y="112"/>
                    <a:pt x="499" y="112"/>
                    <a:pt x="506" y="110"/>
                  </a:cubicBezTo>
                  <a:cubicBezTo>
                    <a:pt x="512" y="108"/>
                    <a:pt x="507" y="105"/>
                    <a:pt x="507" y="102"/>
                  </a:cubicBezTo>
                  <a:cubicBezTo>
                    <a:pt x="507" y="99"/>
                    <a:pt x="515" y="101"/>
                    <a:pt x="522" y="101"/>
                  </a:cubicBezTo>
                  <a:cubicBezTo>
                    <a:pt x="528" y="101"/>
                    <a:pt x="538" y="91"/>
                    <a:pt x="538" y="84"/>
                  </a:cubicBezTo>
                  <a:cubicBezTo>
                    <a:pt x="538" y="78"/>
                    <a:pt x="524" y="80"/>
                    <a:pt x="517" y="80"/>
                  </a:cubicBezTo>
                  <a:cubicBezTo>
                    <a:pt x="509" y="80"/>
                    <a:pt x="521" y="74"/>
                    <a:pt x="535" y="75"/>
                  </a:cubicBezTo>
                  <a:cubicBezTo>
                    <a:pt x="548" y="76"/>
                    <a:pt x="542" y="70"/>
                    <a:pt x="545" y="68"/>
                  </a:cubicBezTo>
                  <a:cubicBezTo>
                    <a:pt x="547" y="66"/>
                    <a:pt x="554" y="70"/>
                    <a:pt x="560" y="69"/>
                  </a:cubicBezTo>
                  <a:cubicBezTo>
                    <a:pt x="567" y="67"/>
                    <a:pt x="563" y="62"/>
                    <a:pt x="567" y="62"/>
                  </a:cubicBezTo>
                  <a:cubicBezTo>
                    <a:pt x="570" y="62"/>
                    <a:pt x="578" y="57"/>
                    <a:pt x="593" y="48"/>
                  </a:cubicBezTo>
                  <a:cubicBezTo>
                    <a:pt x="607" y="40"/>
                    <a:pt x="619" y="42"/>
                    <a:pt x="619" y="37"/>
                  </a:cubicBezTo>
                  <a:cubicBezTo>
                    <a:pt x="620" y="32"/>
                    <a:pt x="599" y="37"/>
                    <a:pt x="595" y="36"/>
                  </a:cubicBezTo>
                  <a:cubicBezTo>
                    <a:pt x="592" y="34"/>
                    <a:pt x="610" y="30"/>
                    <a:pt x="614" y="31"/>
                  </a:cubicBezTo>
                  <a:cubicBezTo>
                    <a:pt x="619" y="32"/>
                    <a:pt x="624" y="31"/>
                    <a:pt x="639" y="24"/>
                  </a:cubicBezTo>
                  <a:cubicBezTo>
                    <a:pt x="654" y="17"/>
                    <a:pt x="647" y="15"/>
                    <a:pt x="641" y="16"/>
                  </a:cubicBezTo>
                  <a:cubicBezTo>
                    <a:pt x="635" y="17"/>
                    <a:pt x="628" y="15"/>
                    <a:pt x="629" y="11"/>
                  </a:cubicBezTo>
                  <a:cubicBezTo>
                    <a:pt x="629" y="7"/>
                    <a:pt x="620" y="11"/>
                    <a:pt x="619" y="9"/>
                  </a:cubicBezTo>
                  <a:cubicBezTo>
                    <a:pt x="619" y="7"/>
                    <a:pt x="610" y="8"/>
                    <a:pt x="601" y="11"/>
                  </a:cubicBezTo>
                  <a:cubicBezTo>
                    <a:pt x="592" y="15"/>
                    <a:pt x="600" y="8"/>
                    <a:pt x="604" y="6"/>
                  </a:cubicBezTo>
                  <a:cubicBezTo>
                    <a:pt x="608" y="5"/>
                    <a:pt x="581" y="6"/>
                    <a:pt x="576" y="3"/>
                  </a:cubicBezTo>
                  <a:cubicBezTo>
                    <a:pt x="571" y="0"/>
                    <a:pt x="566" y="8"/>
                    <a:pt x="562" y="4"/>
                  </a:cubicBezTo>
                  <a:cubicBezTo>
                    <a:pt x="558" y="0"/>
                    <a:pt x="547" y="3"/>
                    <a:pt x="548" y="7"/>
                  </a:cubicBezTo>
                  <a:cubicBezTo>
                    <a:pt x="549" y="10"/>
                    <a:pt x="546" y="10"/>
                    <a:pt x="542" y="6"/>
                  </a:cubicBezTo>
                  <a:cubicBezTo>
                    <a:pt x="538" y="3"/>
                    <a:pt x="529" y="7"/>
                    <a:pt x="522" y="6"/>
                  </a:cubicBezTo>
                  <a:cubicBezTo>
                    <a:pt x="514" y="5"/>
                    <a:pt x="518" y="12"/>
                    <a:pt x="509" y="8"/>
                  </a:cubicBezTo>
                  <a:cubicBezTo>
                    <a:pt x="501" y="5"/>
                    <a:pt x="492" y="6"/>
                    <a:pt x="495" y="7"/>
                  </a:cubicBezTo>
                  <a:cubicBezTo>
                    <a:pt x="497" y="8"/>
                    <a:pt x="494" y="11"/>
                    <a:pt x="491" y="10"/>
                  </a:cubicBezTo>
                  <a:cubicBezTo>
                    <a:pt x="487" y="8"/>
                    <a:pt x="484" y="10"/>
                    <a:pt x="486" y="13"/>
                  </a:cubicBezTo>
                  <a:cubicBezTo>
                    <a:pt x="487" y="17"/>
                    <a:pt x="472" y="12"/>
                    <a:pt x="472" y="16"/>
                  </a:cubicBezTo>
                  <a:cubicBezTo>
                    <a:pt x="472" y="20"/>
                    <a:pt x="467" y="22"/>
                    <a:pt x="463" y="19"/>
                  </a:cubicBezTo>
                  <a:cubicBezTo>
                    <a:pt x="458" y="15"/>
                    <a:pt x="445" y="14"/>
                    <a:pt x="449" y="17"/>
                  </a:cubicBezTo>
                  <a:cubicBezTo>
                    <a:pt x="453" y="21"/>
                    <a:pt x="437" y="19"/>
                    <a:pt x="441" y="22"/>
                  </a:cubicBezTo>
                  <a:cubicBezTo>
                    <a:pt x="445" y="25"/>
                    <a:pt x="436" y="28"/>
                    <a:pt x="436" y="26"/>
                  </a:cubicBezTo>
                  <a:cubicBezTo>
                    <a:pt x="436" y="24"/>
                    <a:pt x="427" y="21"/>
                    <a:pt x="423" y="24"/>
                  </a:cubicBezTo>
                  <a:cubicBezTo>
                    <a:pt x="420" y="27"/>
                    <a:pt x="418" y="31"/>
                    <a:pt x="417" y="29"/>
                  </a:cubicBezTo>
                  <a:cubicBezTo>
                    <a:pt x="415" y="27"/>
                    <a:pt x="407" y="28"/>
                    <a:pt x="400" y="31"/>
                  </a:cubicBezTo>
                  <a:cubicBezTo>
                    <a:pt x="392" y="33"/>
                    <a:pt x="401" y="36"/>
                    <a:pt x="406" y="32"/>
                  </a:cubicBezTo>
                  <a:close/>
                  <a:moveTo>
                    <a:pt x="496" y="340"/>
                  </a:moveTo>
                  <a:cubicBezTo>
                    <a:pt x="498" y="340"/>
                    <a:pt x="503" y="331"/>
                    <a:pt x="497" y="331"/>
                  </a:cubicBezTo>
                  <a:cubicBezTo>
                    <a:pt x="490" y="332"/>
                    <a:pt x="492" y="341"/>
                    <a:pt x="496" y="340"/>
                  </a:cubicBezTo>
                  <a:close/>
                  <a:moveTo>
                    <a:pt x="464" y="332"/>
                  </a:moveTo>
                  <a:cubicBezTo>
                    <a:pt x="470" y="336"/>
                    <a:pt x="478" y="326"/>
                    <a:pt x="478" y="323"/>
                  </a:cubicBezTo>
                  <a:cubicBezTo>
                    <a:pt x="477" y="321"/>
                    <a:pt x="457" y="328"/>
                    <a:pt x="464" y="332"/>
                  </a:cubicBezTo>
                  <a:close/>
                  <a:moveTo>
                    <a:pt x="490" y="313"/>
                  </a:moveTo>
                  <a:cubicBezTo>
                    <a:pt x="491" y="309"/>
                    <a:pt x="478" y="308"/>
                    <a:pt x="479" y="304"/>
                  </a:cubicBezTo>
                  <a:cubicBezTo>
                    <a:pt x="479" y="300"/>
                    <a:pt x="467" y="297"/>
                    <a:pt x="463" y="295"/>
                  </a:cubicBezTo>
                  <a:cubicBezTo>
                    <a:pt x="459" y="292"/>
                    <a:pt x="453" y="291"/>
                    <a:pt x="453" y="287"/>
                  </a:cubicBezTo>
                  <a:cubicBezTo>
                    <a:pt x="453" y="283"/>
                    <a:pt x="445" y="286"/>
                    <a:pt x="444" y="292"/>
                  </a:cubicBezTo>
                  <a:cubicBezTo>
                    <a:pt x="444" y="299"/>
                    <a:pt x="440" y="297"/>
                    <a:pt x="442" y="303"/>
                  </a:cubicBezTo>
                  <a:cubicBezTo>
                    <a:pt x="444" y="310"/>
                    <a:pt x="434" y="311"/>
                    <a:pt x="435" y="314"/>
                  </a:cubicBezTo>
                  <a:cubicBezTo>
                    <a:pt x="436" y="317"/>
                    <a:pt x="441" y="314"/>
                    <a:pt x="445" y="314"/>
                  </a:cubicBezTo>
                  <a:cubicBezTo>
                    <a:pt x="450" y="314"/>
                    <a:pt x="444" y="320"/>
                    <a:pt x="450" y="320"/>
                  </a:cubicBezTo>
                  <a:cubicBezTo>
                    <a:pt x="454" y="321"/>
                    <a:pt x="461" y="316"/>
                    <a:pt x="463" y="313"/>
                  </a:cubicBezTo>
                  <a:cubicBezTo>
                    <a:pt x="465" y="310"/>
                    <a:pt x="468" y="309"/>
                    <a:pt x="473" y="312"/>
                  </a:cubicBezTo>
                  <a:cubicBezTo>
                    <a:pt x="478" y="316"/>
                    <a:pt x="489" y="316"/>
                    <a:pt x="490" y="313"/>
                  </a:cubicBezTo>
                  <a:close/>
                  <a:moveTo>
                    <a:pt x="606" y="281"/>
                  </a:moveTo>
                  <a:cubicBezTo>
                    <a:pt x="611" y="282"/>
                    <a:pt x="611" y="287"/>
                    <a:pt x="618" y="293"/>
                  </a:cubicBezTo>
                  <a:cubicBezTo>
                    <a:pt x="625" y="298"/>
                    <a:pt x="626" y="295"/>
                    <a:pt x="627" y="291"/>
                  </a:cubicBezTo>
                  <a:cubicBezTo>
                    <a:pt x="628" y="287"/>
                    <a:pt x="635" y="290"/>
                    <a:pt x="635" y="286"/>
                  </a:cubicBezTo>
                  <a:cubicBezTo>
                    <a:pt x="635" y="282"/>
                    <a:pt x="641" y="277"/>
                    <a:pt x="645" y="276"/>
                  </a:cubicBezTo>
                  <a:cubicBezTo>
                    <a:pt x="650" y="274"/>
                    <a:pt x="642" y="270"/>
                    <a:pt x="636" y="270"/>
                  </a:cubicBezTo>
                  <a:cubicBezTo>
                    <a:pt x="630" y="270"/>
                    <a:pt x="629" y="266"/>
                    <a:pt x="629" y="264"/>
                  </a:cubicBezTo>
                  <a:cubicBezTo>
                    <a:pt x="629" y="261"/>
                    <a:pt x="619" y="255"/>
                    <a:pt x="615" y="256"/>
                  </a:cubicBezTo>
                  <a:cubicBezTo>
                    <a:pt x="611" y="257"/>
                    <a:pt x="605" y="252"/>
                    <a:pt x="601" y="251"/>
                  </a:cubicBezTo>
                  <a:cubicBezTo>
                    <a:pt x="596" y="251"/>
                    <a:pt x="589" y="247"/>
                    <a:pt x="590" y="242"/>
                  </a:cubicBezTo>
                  <a:cubicBezTo>
                    <a:pt x="591" y="237"/>
                    <a:pt x="599" y="244"/>
                    <a:pt x="601" y="240"/>
                  </a:cubicBezTo>
                  <a:cubicBezTo>
                    <a:pt x="603" y="236"/>
                    <a:pt x="592" y="238"/>
                    <a:pt x="592" y="235"/>
                  </a:cubicBezTo>
                  <a:cubicBezTo>
                    <a:pt x="591" y="232"/>
                    <a:pt x="594" y="234"/>
                    <a:pt x="596" y="232"/>
                  </a:cubicBezTo>
                  <a:cubicBezTo>
                    <a:pt x="599" y="230"/>
                    <a:pt x="595" y="226"/>
                    <a:pt x="592" y="225"/>
                  </a:cubicBezTo>
                  <a:cubicBezTo>
                    <a:pt x="590" y="224"/>
                    <a:pt x="589" y="228"/>
                    <a:pt x="586" y="228"/>
                  </a:cubicBezTo>
                  <a:cubicBezTo>
                    <a:pt x="584" y="228"/>
                    <a:pt x="586" y="224"/>
                    <a:pt x="588" y="221"/>
                  </a:cubicBezTo>
                  <a:cubicBezTo>
                    <a:pt x="590" y="219"/>
                    <a:pt x="580" y="216"/>
                    <a:pt x="575" y="217"/>
                  </a:cubicBezTo>
                  <a:cubicBezTo>
                    <a:pt x="571" y="219"/>
                    <a:pt x="570" y="216"/>
                    <a:pt x="570" y="214"/>
                  </a:cubicBezTo>
                  <a:cubicBezTo>
                    <a:pt x="570" y="211"/>
                    <a:pt x="562" y="214"/>
                    <a:pt x="559" y="216"/>
                  </a:cubicBezTo>
                  <a:cubicBezTo>
                    <a:pt x="557" y="218"/>
                    <a:pt x="553" y="214"/>
                    <a:pt x="557" y="213"/>
                  </a:cubicBezTo>
                  <a:cubicBezTo>
                    <a:pt x="560" y="213"/>
                    <a:pt x="564" y="210"/>
                    <a:pt x="563" y="207"/>
                  </a:cubicBezTo>
                  <a:cubicBezTo>
                    <a:pt x="562" y="204"/>
                    <a:pt x="553" y="203"/>
                    <a:pt x="551" y="207"/>
                  </a:cubicBezTo>
                  <a:cubicBezTo>
                    <a:pt x="549" y="211"/>
                    <a:pt x="542" y="203"/>
                    <a:pt x="542" y="200"/>
                  </a:cubicBezTo>
                  <a:cubicBezTo>
                    <a:pt x="542" y="196"/>
                    <a:pt x="530" y="199"/>
                    <a:pt x="532" y="194"/>
                  </a:cubicBezTo>
                  <a:cubicBezTo>
                    <a:pt x="533" y="189"/>
                    <a:pt x="519" y="187"/>
                    <a:pt x="515" y="187"/>
                  </a:cubicBezTo>
                  <a:cubicBezTo>
                    <a:pt x="511" y="187"/>
                    <a:pt x="505" y="190"/>
                    <a:pt x="506" y="194"/>
                  </a:cubicBezTo>
                  <a:cubicBezTo>
                    <a:pt x="507" y="198"/>
                    <a:pt x="502" y="196"/>
                    <a:pt x="501" y="192"/>
                  </a:cubicBezTo>
                  <a:cubicBezTo>
                    <a:pt x="500" y="188"/>
                    <a:pt x="491" y="196"/>
                    <a:pt x="488" y="196"/>
                  </a:cubicBezTo>
                  <a:cubicBezTo>
                    <a:pt x="485" y="196"/>
                    <a:pt x="489" y="186"/>
                    <a:pt x="488" y="183"/>
                  </a:cubicBezTo>
                  <a:cubicBezTo>
                    <a:pt x="487" y="180"/>
                    <a:pt x="484" y="179"/>
                    <a:pt x="482" y="173"/>
                  </a:cubicBezTo>
                  <a:cubicBezTo>
                    <a:pt x="480" y="168"/>
                    <a:pt x="469" y="170"/>
                    <a:pt x="467" y="173"/>
                  </a:cubicBezTo>
                  <a:cubicBezTo>
                    <a:pt x="464" y="176"/>
                    <a:pt x="454" y="175"/>
                    <a:pt x="450" y="180"/>
                  </a:cubicBezTo>
                  <a:cubicBezTo>
                    <a:pt x="445" y="185"/>
                    <a:pt x="450" y="190"/>
                    <a:pt x="452" y="192"/>
                  </a:cubicBezTo>
                  <a:cubicBezTo>
                    <a:pt x="454" y="194"/>
                    <a:pt x="445" y="196"/>
                    <a:pt x="448" y="199"/>
                  </a:cubicBezTo>
                  <a:cubicBezTo>
                    <a:pt x="451" y="202"/>
                    <a:pt x="456" y="201"/>
                    <a:pt x="456" y="205"/>
                  </a:cubicBezTo>
                  <a:cubicBezTo>
                    <a:pt x="457" y="210"/>
                    <a:pt x="445" y="204"/>
                    <a:pt x="443" y="200"/>
                  </a:cubicBezTo>
                  <a:cubicBezTo>
                    <a:pt x="441" y="196"/>
                    <a:pt x="443" y="193"/>
                    <a:pt x="441" y="190"/>
                  </a:cubicBezTo>
                  <a:cubicBezTo>
                    <a:pt x="438" y="187"/>
                    <a:pt x="441" y="183"/>
                    <a:pt x="445" y="178"/>
                  </a:cubicBezTo>
                  <a:cubicBezTo>
                    <a:pt x="450" y="173"/>
                    <a:pt x="453" y="174"/>
                    <a:pt x="453" y="171"/>
                  </a:cubicBezTo>
                  <a:cubicBezTo>
                    <a:pt x="453" y="168"/>
                    <a:pt x="433" y="168"/>
                    <a:pt x="422" y="179"/>
                  </a:cubicBezTo>
                  <a:cubicBezTo>
                    <a:pt x="410" y="190"/>
                    <a:pt x="413" y="204"/>
                    <a:pt x="414" y="207"/>
                  </a:cubicBezTo>
                  <a:cubicBezTo>
                    <a:pt x="415" y="210"/>
                    <a:pt x="425" y="208"/>
                    <a:pt x="431" y="210"/>
                  </a:cubicBezTo>
                  <a:cubicBezTo>
                    <a:pt x="437" y="212"/>
                    <a:pt x="434" y="214"/>
                    <a:pt x="430" y="214"/>
                  </a:cubicBezTo>
                  <a:cubicBezTo>
                    <a:pt x="425" y="213"/>
                    <a:pt x="417" y="211"/>
                    <a:pt x="417" y="215"/>
                  </a:cubicBezTo>
                  <a:cubicBezTo>
                    <a:pt x="418" y="218"/>
                    <a:pt x="427" y="224"/>
                    <a:pt x="433" y="222"/>
                  </a:cubicBezTo>
                  <a:cubicBezTo>
                    <a:pt x="439" y="221"/>
                    <a:pt x="439" y="221"/>
                    <a:pt x="441" y="224"/>
                  </a:cubicBezTo>
                  <a:cubicBezTo>
                    <a:pt x="444" y="227"/>
                    <a:pt x="451" y="226"/>
                    <a:pt x="457" y="227"/>
                  </a:cubicBezTo>
                  <a:cubicBezTo>
                    <a:pt x="464" y="227"/>
                    <a:pt x="472" y="230"/>
                    <a:pt x="475" y="230"/>
                  </a:cubicBezTo>
                  <a:cubicBezTo>
                    <a:pt x="478" y="230"/>
                    <a:pt x="482" y="228"/>
                    <a:pt x="483" y="226"/>
                  </a:cubicBezTo>
                  <a:cubicBezTo>
                    <a:pt x="484" y="225"/>
                    <a:pt x="498" y="229"/>
                    <a:pt x="502" y="229"/>
                  </a:cubicBezTo>
                  <a:cubicBezTo>
                    <a:pt x="506" y="229"/>
                    <a:pt x="503" y="225"/>
                    <a:pt x="501" y="224"/>
                  </a:cubicBezTo>
                  <a:cubicBezTo>
                    <a:pt x="498" y="223"/>
                    <a:pt x="499" y="218"/>
                    <a:pt x="502" y="220"/>
                  </a:cubicBezTo>
                  <a:cubicBezTo>
                    <a:pt x="506" y="222"/>
                    <a:pt x="511" y="223"/>
                    <a:pt x="512" y="226"/>
                  </a:cubicBezTo>
                  <a:cubicBezTo>
                    <a:pt x="513" y="229"/>
                    <a:pt x="516" y="227"/>
                    <a:pt x="516" y="230"/>
                  </a:cubicBezTo>
                  <a:cubicBezTo>
                    <a:pt x="517" y="232"/>
                    <a:pt x="528" y="235"/>
                    <a:pt x="528" y="238"/>
                  </a:cubicBezTo>
                  <a:cubicBezTo>
                    <a:pt x="529" y="241"/>
                    <a:pt x="517" y="242"/>
                    <a:pt x="520" y="245"/>
                  </a:cubicBezTo>
                  <a:cubicBezTo>
                    <a:pt x="524" y="247"/>
                    <a:pt x="529" y="242"/>
                    <a:pt x="533" y="241"/>
                  </a:cubicBezTo>
                  <a:cubicBezTo>
                    <a:pt x="537" y="241"/>
                    <a:pt x="537" y="251"/>
                    <a:pt x="540" y="249"/>
                  </a:cubicBezTo>
                  <a:cubicBezTo>
                    <a:pt x="545" y="247"/>
                    <a:pt x="548" y="251"/>
                    <a:pt x="553" y="257"/>
                  </a:cubicBezTo>
                  <a:cubicBezTo>
                    <a:pt x="557" y="263"/>
                    <a:pt x="552" y="269"/>
                    <a:pt x="553" y="271"/>
                  </a:cubicBezTo>
                  <a:cubicBezTo>
                    <a:pt x="553" y="273"/>
                    <a:pt x="561" y="272"/>
                    <a:pt x="566" y="270"/>
                  </a:cubicBezTo>
                  <a:cubicBezTo>
                    <a:pt x="570" y="267"/>
                    <a:pt x="575" y="273"/>
                    <a:pt x="578" y="276"/>
                  </a:cubicBezTo>
                  <a:cubicBezTo>
                    <a:pt x="582" y="279"/>
                    <a:pt x="565" y="285"/>
                    <a:pt x="566" y="282"/>
                  </a:cubicBezTo>
                  <a:cubicBezTo>
                    <a:pt x="568" y="279"/>
                    <a:pt x="557" y="270"/>
                    <a:pt x="546" y="274"/>
                  </a:cubicBezTo>
                  <a:cubicBezTo>
                    <a:pt x="536" y="278"/>
                    <a:pt x="543" y="284"/>
                    <a:pt x="544" y="288"/>
                  </a:cubicBezTo>
                  <a:cubicBezTo>
                    <a:pt x="545" y="291"/>
                    <a:pt x="535" y="295"/>
                    <a:pt x="525" y="292"/>
                  </a:cubicBezTo>
                  <a:cubicBezTo>
                    <a:pt x="515" y="288"/>
                    <a:pt x="518" y="294"/>
                    <a:pt x="514" y="294"/>
                  </a:cubicBezTo>
                  <a:cubicBezTo>
                    <a:pt x="510" y="294"/>
                    <a:pt x="506" y="300"/>
                    <a:pt x="510" y="304"/>
                  </a:cubicBezTo>
                  <a:cubicBezTo>
                    <a:pt x="513" y="308"/>
                    <a:pt x="521" y="304"/>
                    <a:pt x="528" y="305"/>
                  </a:cubicBezTo>
                  <a:cubicBezTo>
                    <a:pt x="534" y="305"/>
                    <a:pt x="535" y="307"/>
                    <a:pt x="535" y="303"/>
                  </a:cubicBezTo>
                  <a:cubicBezTo>
                    <a:pt x="536" y="300"/>
                    <a:pt x="543" y="301"/>
                    <a:pt x="548" y="302"/>
                  </a:cubicBezTo>
                  <a:cubicBezTo>
                    <a:pt x="552" y="303"/>
                    <a:pt x="551" y="310"/>
                    <a:pt x="557" y="311"/>
                  </a:cubicBezTo>
                  <a:cubicBezTo>
                    <a:pt x="563" y="311"/>
                    <a:pt x="558" y="317"/>
                    <a:pt x="562" y="321"/>
                  </a:cubicBezTo>
                  <a:cubicBezTo>
                    <a:pt x="565" y="325"/>
                    <a:pt x="576" y="323"/>
                    <a:pt x="581" y="327"/>
                  </a:cubicBezTo>
                  <a:cubicBezTo>
                    <a:pt x="585" y="331"/>
                    <a:pt x="603" y="340"/>
                    <a:pt x="606" y="337"/>
                  </a:cubicBezTo>
                  <a:cubicBezTo>
                    <a:pt x="609" y="333"/>
                    <a:pt x="590" y="317"/>
                    <a:pt x="585" y="315"/>
                  </a:cubicBezTo>
                  <a:cubicBezTo>
                    <a:pt x="579" y="314"/>
                    <a:pt x="590" y="312"/>
                    <a:pt x="597" y="317"/>
                  </a:cubicBezTo>
                  <a:cubicBezTo>
                    <a:pt x="604" y="323"/>
                    <a:pt x="614" y="325"/>
                    <a:pt x="619" y="319"/>
                  </a:cubicBezTo>
                  <a:cubicBezTo>
                    <a:pt x="624" y="312"/>
                    <a:pt x="614" y="314"/>
                    <a:pt x="614" y="310"/>
                  </a:cubicBezTo>
                  <a:cubicBezTo>
                    <a:pt x="614" y="305"/>
                    <a:pt x="611" y="298"/>
                    <a:pt x="606" y="298"/>
                  </a:cubicBezTo>
                  <a:cubicBezTo>
                    <a:pt x="601" y="298"/>
                    <a:pt x="588" y="288"/>
                    <a:pt x="593" y="286"/>
                  </a:cubicBezTo>
                  <a:cubicBezTo>
                    <a:pt x="598" y="284"/>
                    <a:pt x="591" y="281"/>
                    <a:pt x="595" y="277"/>
                  </a:cubicBezTo>
                  <a:cubicBezTo>
                    <a:pt x="599" y="273"/>
                    <a:pt x="602" y="281"/>
                    <a:pt x="606" y="281"/>
                  </a:cubicBezTo>
                  <a:close/>
                  <a:moveTo>
                    <a:pt x="531" y="264"/>
                  </a:moveTo>
                  <a:cubicBezTo>
                    <a:pt x="535" y="264"/>
                    <a:pt x="535" y="257"/>
                    <a:pt x="532" y="254"/>
                  </a:cubicBezTo>
                  <a:cubicBezTo>
                    <a:pt x="530" y="251"/>
                    <a:pt x="526" y="251"/>
                    <a:pt x="522" y="251"/>
                  </a:cubicBezTo>
                  <a:cubicBezTo>
                    <a:pt x="518" y="251"/>
                    <a:pt x="511" y="257"/>
                    <a:pt x="515" y="264"/>
                  </a:cubicBezTo>
                  <a:cubicBezTo>
                    <a:pt x="518" y="270"/>
                    <a:pt x="527" y="265"/>
                    <a:pt x="531" y="264"/>
                  </a:cubicBezTo>
                  <a:close/>
                  <a:moveTo>
                    <a:pt x="487" y="171"/>
                  </a:moveTo>
                  <a:cubicBezTo>
                    <a:pt x="484" y="176"/>
                    <a:pt x="491" y="176"/>
                    <a:pt x="492" y="181"/>
                  </a:cubicBezTo>
                  <a:cubicBezTo>
                    <a:pt x="492" y="187"/>
                    <a:pt x="499" y="189"/>
                    <a:pt x="504" y="185"/>
                  </a:cubicBezTo>
                  <a:cubicBezTo>
                    <a:pt x="509" y="182"/>
                    <a:pt x="523" y="186"/>
                    <a:pt x="523" y="182"/>
                  </a:cubicBezTo>
                  <a:cubicBezTo>
                    <a:pt x="523" y="178"/>
                    <a:pt x="508" y="171"/>
                    <a:pt x="503" y="172"/>
                  </a:cubicBezTo>
                  <a:cubicBezTo>
                    <a:pt x="497" y="173"/>
                    <a:pt x="489" y="167"/>
                    <a:pt x="487" y="171"/>
                  </a:cubicBezTo>
                  <a:close/>
                  <a:moveTo>
                    <a:pt x="620" y="475"/>
                  </a:moveTo>
                  <a:cubicBezTo>
                    <a:pt x="621" y="478"/>
                    <a:pt x="642" y="486"/>
                    <a:pt x="642" y="483"/>
                  </a:cubicBezTo>
                  <a:cubicBezTo>
                    <a:pt x="643" y="479"/>
                    <a:pt x="620" y="473"/>
                    <a:pt x="620" y="475"/>
                  </a:cubicBezTo>
                  <a:close/>
                  <a:moveTo>
                    <a:pt x="711" y="496"/>
                  </a:moveTo>
                  <a:cubicBezTo>
                    <a:pt x="709" y="499"/>
                    <a:pt x="707" y="494"/>
                    <a:pt x="710" y="492"/>
                  </a:cubicBezTo>
                  <a:cubicBezTo>
                    <a:pt x="713" y="490"/>
                    <a:pt x="710" y="489"/>
                    <a:pt x="707" y="490"/>
                  </a:cubicBezTo>
                  <a:cubicBezTo>
                    <a:pt x="704" y="492"/>
                    <a:pt x="705" y="484"/>
                    <a:pt x="708" y="482"/>
                  </a:cubicBezTo>
                  <a:cubicBezTo>
                    <a:pt x="710" y="481"/>
                    <a:pt x="701" y="478"/>
                    <a:pt x="701" y="481"/>
                  </a:cubicBezTo>
                  <a:cubicBezTo>
                    <a:pt x="701" y="483"/>
                    <a:pt x="695" y="482"/>
                    <a:pt x="694" y="479"/>
                  </a:cubicBezTo>
                  <a:cubicBezTo>
                    <a:pt x="693" y="477"/>
                    <a:pt x="689" y="476"/>
                    <a:pt x="690" y="474"/>
                  </a:cubicBezTo>
                  <a:cubicBezTo>
                    <a:pt x="692" y="473"/>
                    <a:pt x="685" y="472"/>
                    <a:pt x="684" y="475"/>
                  </a:cubicBezTo>
                  <a:cubicBezTo>
                    <a:pt x="683" y="478"/>
                    <a:pt x="681" y="473"/>
                    <a:pt x="685" y="469"/>
                  </a:cubicBezTo>
                  <a:cubicBezTo>
                    <a:pt x="688" y="465"/>
                    <a:pt x="687" y="462"/>
                    <a:pt x="691" y="460"/>
                  </a:cubicBezTo>
                  <a:cubicBezTo>
                    <a:pt x="694" y="458"/>
                    <a:pt x="690" y="456"/>
                    <a:pt x="687" y="457"/>
                  </a:cubicBezTo>
                  <a:cubicBezTo>
                    <a:pt x="683" y="459"/>
                    <a:pt x="674" y="472"/>
                    <a:pt x="674" y="475"/>
                  </a:cubicBezTo>
                  <a:cubicBezTo>
                    <a:pt x="674" y="479"/>
                    <a:pt x="674" y="483"/>
                    <a:pt x="670" y="483"/>
                  </a:cubicBezTo>
                  <a:cubicBezTo>
                    <a:pt x="667" y="483"/>
                    <a:pt x="663" y="486"/>
                    <a:pt x="666" y="488"/>
                  </a:cubicBezTo>
                  <a:cubicBezTo>
                    <a:pt x="668" y="490"/>
                    <a:pt x="659" y="495"/>
                    <a:pt x="663" y="498"/>
                  </a:cubicBezTo>
                  <a:cubicBezTo>
                    <a:pt x="666" y="499"/>
                    <a:pt x="671" y="497"/>
                    <a:pt x="676" y="497"/>
                  </a:cubicBezTo>
                  <a:cubicBezTo>
                    <a:pt x="680" y="498"/>
                    <a:pt x="683" y="498"/>
                    <a:pt x="687" y="495"/>
                  </a:cubicBezTo>
                  <a:cubicBezTo>
                    <a:pt x="691" y="493"/>
                    <a:pt x="691" y="498"/>
                    <a:pt x="694" y="497"/>
                  </a:cubicBezTo>
                  <a:cubicBezTo>
                    <a:pt x="698" y="497"/>
                    <a:pt x="692" y="500"/>
                    <a:pt x="693" y="503"/>
                  </a:cubicBezTo>
                  <a:cubicBezTo>
                    <a:pt x="693" y="506"/>
                    <a:pt x="697" y="502"/>
                    <a:pt x="699" y="500"/>
                  </a:cubicBezTo>
                  <a:cubicBezTo>
                    <a:pt x="702" y="499"/>
                    <a:pt x="706" y="500"/>
                    <a:pt x="704" y="502"/>
                  </a:cubicBezTo>
                  <a:cubicBezTo>
                    <a:pt x="703" y="505"/>
                    <a:pt x="712" y="507"/>
                    <a:pt x="714" y="503"/>
                  </a:cubicBezTo>
                  <a:cubicBezTo>
                    <a:pt x="717" y="500"/>
                    <a:pt x="712" y="494"/>
                    <a:pt x="711" y="496"/>
                  </a:cubicBezTo>
                  <a:close/>
                  <a:moveTo>
                    <a:pt x="66" y="431"/>
                  </a:moveTo>
                  <a:cubicBezTo>
                    <a:pt x="60" y="434"/>
                    <a:pt x="75" y="450"/>
                    <a:pt x="78" y="448"/>
                  </a:cubicBezTo>
                  <a:cubicBezTo>
                    <a:pt x="81" y="447"/>
                    <a:pt x="75" y="440"/>
                    <a:pt x="75" y="436"/>
                  </a:cubicBezTo>
                  <a:cubicBezTo>
                    <a:pt x="75" y="432"/>
                    <a:pt x="73" y="427"/>
                    <a:pt x="66" y="431"/>
                  </a:cubicBezTo>
                  <a:close/>
                  <a:moveTo>
                    <a:pt x="654" y="512"/>
                  </a:moveTo>
                  <a:cubicBezTo>
                    <a:pt x="651" y="512"/>
                    <a:pt x="653" y="509"/>
                    <a:pt x="654" y="507"/>
                  </a:cubicBezTo>
                  <a:cubicBezTo>
                    <a:pt x="654" y="505"/>
                    <a:pt x="648" y="507"/>
                    <a:pt x="648" y="510"/>
                  </a:cubicBezTo>
                  <a:cubicBezTo>
                    <a:pt x="648" y="512"/>
                    <a:pt x="644" y="513"/>
                    <a:pt x="644" y="514"/>
                  </a:cubicBezTo>
                  <a:cubicBezTo>
                    <a:pt x="644" y="519"/>
                    <a:pt x="644" y="516"/>
                    <a:pt x="641" y="518"/>
                  </a:cubicBezTo>
                  <a:cubicBezTo>
                    <a:pt x="638" y="519"/>
                    <a:pt x="627" y="518"/>
                    <a:pt x="626" y="515"/>
                  </a:cubicBezTo>
                  <a:cubicBezTo>
                    <a:pt x="626" y="513"/>
                    <a:pt x="618" y="512"/>
                    <a:pt x="618" y="508"/>
                  </a:cubicBezTo>
                  <a:cubicBezTo>
                    <a:pt x="617" y="505"/>
                    <a:pt x="613" y="504"/>
                    <a:pt x="617" y="500"/>
                  </a:cubicBezTo>
                  <a:cubicBezTo>
                    <a:pt x="620" y="496"/>
                    <a:pt x="616" y="494"/>
                    <a:pt x="613" y="497"/>
                  </a:cubicBezTo>
                  <a:cubicBezTo>
                    <a:pt x="610" y="500"/>
                    <a:pt x="608" y="496"/>
                    <a:pt x="612" y="494"/>
                  </a:cubicBezTo>
                  <a:cubicBezTo>
                    <a:pt x="616" y="493"/>
                    <a:pt x="624" y="491"/>
                    <a:pt x="620" y="484"/>
                  </a:cubicBezTo>
                  <a:cubicBezTo>
                    <a:pt x="616" y="477"/>
                    <a:pt x="592" y="486"/>
                    <a:pt x="585" y="489"/>
                  </a:cubicBezTo>
                  <a:cubicBezTo>
                    <a:pt x="579" y="493"/>
                    <a:pt x="571" y="504"/>
                    <a:pt x="568" y="504"/>
                  </a:cubicBezTo>
                  <a:cubicBezTo>
                    <a:pt x="565" y="504"/>
                    <a:pt x="574" y="498"/>
                    <a:pt x="575" y="496"/>
                  </a:cubicBezTo>
                  <a:cubicBezTo>
                    <a:pt x="577" y="494"/>
                    <a:pt x="575" y="491"/>
                    <a:pt x="577" y="492"/>
                  </a:cubicBezTo>
                  <a:cubicBezTo>
                    <a:pt x="579" y="493"/>
                    <a:pt x="584" y="485"/>
                    <a:pt x="588" y="482"/>
                  </a:cubicBezTo>
                  <a:cubicBezTo>
                    <a:pt x="592" y="479"/>
                    <a:pt x="596" y="482"/>
                    <a:pt x="596" y="479"/>
                  </a:cubicBezTo>
                  <a:cubicBezTo>
                    <a:pt x="597" y="477"/>
                    <a:pt x="599" y="475"/>
                    <a:pt x="602" y="472"/>
                  </a:cubicBezTo>
                  <a:cubicBezTo>
                    <a:pt x="606" y="469"/>
                    <a:pt x="649" y="470"/>
                    <a:pt x="653" y="470"/>
                  </a:cubicBezTo>
                  <a:cubicBezTo>
                    <a:pt x="657" y="470"/>
                    <a:pt x="665" y="464"/>
                    <a:pt x="667" y="461"/>
                  </a:cubicBezTo>
                  <a:cubicBezTo>
                    <a:pt x="669" y="457"/>
                    <a:pt x="672" y="457"/>
                    <a:pt x="678" y="458"/>
                  </a:cubicBezTo>
                  <a:cubicBezTo>
                    <a:pt x="684" y="458"/>
                    <a:pt x="687" y="453"/>
                    <a:pt x="689" y="451"/>
                  </a:cubicBezTo>
                  <a:cubicBezTo>
                    <a:pt x="692" y="449"/>
                    <a:pt x="691" y="448"/>
                    <a:pt x="689" y="447"/>
                  </a:cubicBezTo>
                  <a:cubicBezTo>
                    <a:pt x="686" y="447"/>
                    <a:pt x="684" y="445"/>
                    <a:pt x="686" y="445"/>
                  </a:cubicBezTo>
                  <a:cubicBezTo>
                    <a:pt x="689" y="445"/>
                    <a:pt x="690" y="443"/>
                    <a:pt x="691" y="440"/>
                  </a:cubicBezTo>
                  <a:cubicBezTo>
                    <a:pt x="692" y="437"/>
                    <a:pt x="690" y="438"/>
                    <a:pt x="687" y="434"/>
                  </a:cubicBezTo>
                  <a:cubicBezTo>
                    <a:pt x="683" y="430"/>
                    <a:pt x="682" y="435"/>
                    <a:pt x="678" y="435"/>
                  </a:cubicBezTo>
                  <a:cubicBezTo>
                    <a:pt x="675" y="435"/>
                    <a:pt x="681" y="430"/>
                    <a:pt x="678" y="429"/>
                  </a:cubicBezTo>
                  <a:cubicBezTo>
                    <a:pt x="675" y="427"/>
                    <a:pt x="670" y="428"/>
                    <a:pt x="665" y="432"/>
                  </a:cubicBezTo>
                  <a:cubicBezTo>
                    <a:pt x="661" y="435"/>
                    <a:pt x="661" y="432"/>
                    <a:pt x="658" y="435"/>
                  </a:cubicBezTo>
                  <a:cubicBezTo>
                    <a:pt x="654" y="439"/>
                    <a:pt x="654" y="433"/>
                    <a:pt x="656" y="432"/>
                  </a:cubicBezTo>
                  <a:cubicBezTo>
                    <a:pt x="657" y="430"/>
                    <a:pt x="659" y="432"/>
                    <a:pt x="660" y="430"/>
                  </a:cubicBezTo>
                  <a:cubicBezTo>
                    <a:pt x="662" y="428"/>
                    <a:pt x="664" y="430"/>
                    <a:pt x="668" y="427"/>
                  </a:cubicBezTo>
                  <a:cubicBezTo>
                    <a:pt x="672" y="425"/>
                    <a:pt x="675" y="426"/>
                    <a:pt x="677" y="424"/>
                  </a:cubicBezTo>
                  <a:cubicBezTo>
                    <a:pt x="678" y="422"/>
                    <a:pt x="675" y="419"/>
                    <a:pt x="671" y="420"/>
                  </a:cubicBezTo>
                  <a:cubicBezTo>
                    <a:pt x="667" y="421"/>
                    <a:pt x="664" y="415"/>
                    <a:pt x="662" y="417"/>
                  </a:cubicBezTo>
                  <a:cubicBezTo>
                    <a:pt x="659" y="418"/>
                    <a:pt x="660" y="414"/>
                    <a:pt x="657" y="416"/>
                  </a:cubicBezTo>
                  <a:cubicBezTo>
                    <a:pt x="654" y="417"/>
                    <a:pt x="652" y="415"/>
                    <a:pt x="651" y="412"/>
                  </a:cubicBezTo>
                  <a:cubicBezTo>
                    <a:pt x="650" y="408"/>
                    <a:pt x="642" y="403"/>
                    <a:pt x="637" y="401"/>
                  </a:cubicBezTo>
                  <a:cubicBezTo>
                    <a:pt x="633" y="400"/>
                    <a:pt x="636" y="397"/>
                    <a:pt x="638" y="399"/>
                  </a:cubicBezTo>
                  <a:cubicBezTo>
                    <a:pt x="641" y="401"/>
                    <a:pt x="644" y="397"/>
                    <a:pt x="645" y="396"/>
                  </a:cubicBezTo>
                  <a:cubicBezTo>
                    <a:pt x="646" y="394"/>
                    <a:pt x="643" y="392"/>
                    <a:pt x="642" y="392"/>
                  </a:cubicBezTo>
                  <a:cubicBezTo>
                    <a:pt x="640" y="392"/>
                    <a:pt x="640" y="390"/>
                    <a:pt x="641" y="388"/>
                  </a:cubicBezTo>
                  <a:cubicBezTo>
                    <a:pt x="641" y="386"/>
                    <a:pt x="636" y="384"/>
                    <a:pt x="635" y="382"/>
                  </a:cubicBezTo>
                  <a:cubicBezTo>
                    <a:pt x="635" y="380"/>
                    <a:pt x="632" y="379"/>
                    <a:pt x="632" y="377"/>
                  </a:cubicBezTo>
                  <a:cubicBezTo>
                    <a:pt x="632" y="376"/>
                    <a:pt x="629" y="373"/>
                    <a:pt x="629" y="371"/>
                  </a:cubicBezTo>
                  <a:cubicBezTo>
                    <a:pt x="629" y="369"/>
                    <a:pt x="624" y="365"/>
                    <a:pt x="624" y="362"/>
                  </a:cubicBezTo>
                  <a:cubicBezTo>
                    <a:pt x="624" y="360"/>
                    <a:pt x="621" y="358"/>
                    <a:pt x="620" y="355"/>
                  </a:cubicBezTo>
                  <a:cubicBezTo>
                    <a:pt x="619" y="352"/>
                    <a:pt x="617" y="353"/>
                    <a:pt x="616" y="358"/>
                  </a:cubicBezTo>
                  <a:cubicBezTo>
                    <a:pt x="615" y="362"/>
                    <a:pt x="611" y="362"/>
                    <a:pt x="612" y="363"/>
                  </a:cubicBezTo>
                  <a:cubicBezTo>
                    <a:pt x="615" y="366"/>
                    <a:pt x="613" y="366"/>
                    <a:pt x="611" y="368"/>
                  </a:cubicBezTo>
                  <a:cubicBezTo>
                    <a:pt x="610" y="370"/>
                    <a:pt x="612" y="372"/>
                    <a:pt x="610" y="372"/>
                  </a:cubicBezTo>
                  <a:cubicBezTo>
                    <a:pt x="607" y="372"/>
                    <a:pt x="608" y="378"/>
                    <a:pt x="607" y="376"/>
                  </a:cubicBezTo>
                  <a:cubicBezTo>
                    <a:pt x="605" y="373"/>
                    <a:pt x="602" y="374"/>
                    <a:pt x="602" y="376"/>
                  </a:cubicBezTo>
                  <a:cubicBezTo>
                    <a:pt x="602" y="379"/>
                    <a:pt x="596" y="381"/>
                    <a:pt x="594" y="381"/>
                  </a:cubicBezTo>
                  <a:cubicBezTo>
                    <a:pt x="592" y="381"/>
                    <a:pt x="592" y="376"/>
                    <a:pt x="590" y="377"/>
                  </a:cubicBezTo>
                  <a:cubicBezTo>
                    <a:pt x="588" y="379"/>
                    <a:pt x="588" y="373"/>
                    <a:pt x="585" y="373"/>
                  </a:cubicBezTo>
                  <a:cubicBezTo>
                    <a:pt x="582" y="374"/>
                    <a:pt x="580" y="373"/>
                    <a:pt x="581" y="371"/>
                  </a:cubicBezTo>
                  <a:cubicBezTo>
                    <a:pt x="582" y="368"/>
                    <a:pt x="576" y="367"/>
                    <a:pt x="578" y="365"/>
                  </a:cubicBezTo>
                  <a:cubicBezTo>
                    <a:pt x="580" y="363"/>
                    <a:pt x="577" y="361"/>
                    <a:pt x="577" y="356"/>
                  </a:cubicBezTo>
                  <a:cubicBezTo>
                    <a:pt x="576" y="351"/>
                    <a:pt x="579" y="351"/>
                    <a:pt x="579" y="349"/>
                  </a:cubicBezTo>
                  <a:cubicBezTo>
                    <a:pt x="579" y="347"/>
                    <a:pt x="577" y="347"/>
                    <a:pt x="575" y="349"/>
                  </a:cubicBezTo>
                  <a:cubicBezTo>
                    <a:pt x="573" y="350"/>
                    <a:pt x="573" y="347"/>
                    <a:pt x="571" y="347"/>
                  </a:cubicBezTo>
                  <a:cubicBezTo>
                    <a:pt x="568" y="347"/>
                    <a:pt x="561" y="347"/>
                    <a:pt x="561" y="344"/>
                  </a:cubicBezTo>
                  <a:cubicBezTo>
                    <a:pt x="561" y="340"/>
                    <a:pt x="558" y="342"/>
                    <a:pt x="557" y="339"/>
                  </a:cubicBezTo>
                  <a:cubicBezTo>
                    <a:pt x="556" y="336"/>
                    <a:pt x="553" y="338"/>
                    <a:pt x="553" y="336"/>
                  </a:cubicBezTo>
                  <a:cubicBezTo>
                    <a:pt x="553" y="334"/>
                    <a:pt x="552" y="333"/>
                    <a:pt x="550" y="333"/>
                  </a:cubicBezTo>
                  <a:cubicBezTo>
                    <a:pt x="548" y="333"/>
                    <a:pt x="547" y="330"/>
                    <a:pt x="544" y="330"/>
                  </a:cubicBezTo>
                  <a:cubicBezTo>
                    <a:pt x="541" y="330"/>
                    <a:pt x="538" y="332"/>
                    <a:pt x="536" y="333"/>
                  </a:cubicBezTo>
                  <a:cubicBezTo>
                    <a:pt x="535" y="333"/>
                    <a:pt x="530" y="330"/>
                    <a:pt x="529" y="331"/>
                  </a:cubicBezTo>
                  <a:cubicBezTo>
                    <a:pt x="527" y="333"/>
                    <a:pt x="527" y="331"/>
                    <a:pt x="522" y="329"/>
                  </a:cubicBezTo>
                  <a:cubicBezTo>
                    <a:pt x="518" y="328"/>
                    <a:pt x="512" y="328"/>
                    <a:pt x="512" y="329"/>
                  </a:cubicBezTo>
                  <a:cubicBezTo>
                    <a:pt x="511" y="331"/>
                    <a:pt x="508" y="331"/>
                    <a:pt x="508" y="335"/>
                  </a:cubicBezTo>
                  <a:cubicBezTo>
                    <a:pt x="509" y="339"/>
                    <a:pt x="513" y="338"/>
                    <a:pt x="514" y="341"/>
                  </a:cubicBezTo>
                  <a:cubicBezTo>
                    <a:pt x="514" y="343"/>
                    <a:pt x="512" y="342"/>
                    <a:pt x="512" y="345"/>
                  </a:cubicBezTo>
                  <a:cubicBezTo>
                    <a:pt x="511" y="347"/>
                    <a:pt x="509" y="347"/>
                    <a:pt x="509" y="348"/>
                  </a:cubicBezTo>
                  <a:cubicBezTo>
                    <a:pt x="509" y="350"/>
                    <a:pt x="511" y="350"/>
                    <a:pt x="512" y="353"/>
                  </a:cubicBezTo>
                  <a:cubicBezTo>
                    <a:pt x="512" y="356"/>
                    <a:pt x="514" y="356"/>
                    <a:pt x="515" y="360"/>
                  </a:cubicBezTo>
                  <a:cubicBezTo>
                    <a:pt x="515" y="364"/>
                    <a:pt x="513" y="364"/>
                    <a:pt x="512" y="364"/>
                  </a:cubicBezTo>
                  <a:cubicBezTo>
                    <a:pt x="510" y="365"/>
                    <a:pt x="512" y="367"/>
                    <a:pt x="509" y="370"/>
                  </a:cubicBezTo>
                  <a:cubicBezTo>
                    <a:pt x="507" y="372"/>
                    <a:pt x="505" y="376"/>
                    <a:pt x="507" y="377"/>
                  </a:cubicBezTo>
                  <a:cubicBezTo>
                    <a:pt x="509" y="379"/>
                    <a:pt x="516" y="382"/>
                    <a:pt x="519" y="387"/>
                  </a:cubicBezTo>
                  <a:cubicBezTo>
                    <a:pt x="522" y="392"/>
                    <a:pt x="521" y="399"/>
                    <a:pt x="520" y="405"/>
                  </a:cubicBezTo>
                  <a:cubicBezTo>
                    <a:pt x="520" y="410"/>
                    <a:pt x="514" y="411"/>
                    <a:pt x="509" y="416"/>
                  </a:cubicBezTo>
                  <a:cubicBezTo>
                    <a:pt x="505" y="420"/>
                    <a:pt x="500" y="420"/>
                    <a:pt x="498" y="420"/>
                  </a:cubicBezTo>
                  <a:cubicBezTo>
                    <a:pt x="496" y="420"/>
                    <a:pt x="497" y="424"/>
                    <a:pt x="500" y="428"/>
                  </a:cubicBezTo>
                  <a:cubicBezTo>
                    <a:pt x="503" y="431"/>
                    <a:pt x="501" y="432"/>
                    <a:pt x="502" y="436"/>
                  </a:cubicBezTo>
                  <a:cubicBezTo>
                    <a:pt x="504" y="439"/>
                    <a:pt x="502" y="442"/>
                    <a:pt x="504" y="445"/>
                  </a:cubicBezTo>
                  <a:cubicBezTo>
                    <a:pt x="507" y="449"/>
                    <a:pt x="505" y="450"/>
                    <a:pt x="503" y="452"/>
                  </a:cubicBezTo>
                  <a:cubicBezTo>
                    <a:pt x="500" y="455"/>
                    <a:pt x="504" y="453"/>
                    <a:pt x="504" y="456"/>
                  </a:cubicBezTo>
                  <a:cubicBezTo>
                    <a:pt x="504" y="459"/>
                    <a:pt x="503" y="458"/>
                    <a:pt x="500" y="456"/>
                  </a:cubicBezTo>
                  <a:cubicBezTo>
                    <a:pt x="498" y="454"/>
                    <a:pt x="496" y="459"/>
                    <a:pt x="496" y="461"/>
                  </a:cubicBezTo>
                  <a:cubicBezTo>
                    <a:pt x="496" y="463"/>
                    <a:pt x="490" y="458"/>
                    <a:pt x="489" y="458"/>
                  </a:cubicBezTo>
                  <a:cubicBezTo>
                    <a:pt x="488" y="459"/>
                    <a:pt x="489" y="455"/>
                    <a:pt x="486" y="453"/>
                  </a:cubicBezTo>
                  <a:cubicBezTo>
                    <a:pt x="483" y="450"/>
                    <a:pt x="481" y="450"/>
                    <a:pt x="481" y="447"/>
                  </a:cubicBezTo>
                  <a:cubicBezTo>
                    <a:pt x="481" y="445"/>
                    <a:pt x="475" y="443"/>
                    <a:pt x="475" y="440"/>
                  </a:cubicBezTo>
                  <a:cubicBezTo>
                    <a:pt x="475" y="437"/>
                    <a:pt x="476" y="430"/>
                    <a:pt x="474" y="428"/>
                  </a:cubicBezTo>
                  <a:cubicBezTo>
                    <a:pt x="473" y="426"/>
                    <a:pt x="474" y="423"/>
                    <a:pt x="475" y="422"/>
                  </a:cubicBezTo>
                  <a:cubicBezTo>
                    <a:pt x="476" y="420"/>
                    <a:pt x="474" y="417"/>
                    <a:pt x="471" y="417"/>
                  </a:cubicBezTo>
                  <a:cubicBezTo>
                    <a:pt x="468" y="417"/>
                    <a:pt x="463" y="415"/>
                    <a:pt x="459" y="416"/>
                  </a:cubicBezTo>
                  <a:cubicBezTo>
                    <a:pt x="454" y="416"/>
                    <a:pt x="452" y="415"/>
                    <a:pt x="450" y="414"/>
                  </a:cubicBezTo>
                  <a:cubicBezTo>
                    <a:pt x="449" y="413"/>
                    <a:pt x="445" y="410"/>
                    <a:pt x="439" y="409"/>
                  </a:cubicBezTo>
                  <a:cubicBezTo>
                    <a:pt x="434" y="407"/>
                    <a:pt x="431" y="405"/>
                    <a:pt x="431" y="403"/>
                  </a:cubicBezTo>
                  <a:cubicBezTo>
                    <a:pt x="430" y="401"/>
                    <a:pt x="425" y="400"/>
                    <a:pt x="423" y="399"/>
                  </a:cubicBezTo>
                  <a:cubicBezTo>
                    <a:pt x="422" y="397"/>
                    <a:pt x="417" y="396"/>
                    <a:pt x="415" y="396"/>
                  </a:cubicBezTo>
                  <a:cubicBezTo>
                    <a:pt x="413" y="397"/>
                    <a:pt x="407" y="392"/>
                    <a:pt x="404" y="392"/>
                  </a:cubicBezTo>
                  <a:cubicBezTo>
                    <a:pt x="401" y="392"/>
                    <a:pt x="393" y="395"/>
                    <a:pt x="392" y="396"/>
                  </a:cubicBezTo>
                  <a:cubicBezTo>
                    <a:pt x="391" y="396"/>
                    <a:pt x="392" y="393"/>
                    <a:pt x="393" y="392"/>
                  </a:cubicBezTo>
                  <a:cubicBezTo>
                    <a:pt x="394" y="390"/>
                    <a:pt x="390" y="385"/>
                    <a:pt x="390" y="382"/>
                  </a:cubicBezTo>
                  <a:cubicBezTo>
                    <a:pt x="389" y="378"/>
                    <a:pt x="387" y="374"/>
                    <a:pt x="384" y="375"/>
                  </a:cubicBezTo>
                  <a:cubicBezTo>
                    <a:pt x="380" y="375"/>
                    <a:pt x="376" y="373"/>
                    <a:pt x="375" y="372"/>
                  </a:cubicBezTo>
                  <a:cubicBezTo>
                    <a:pt x="374" y="372"/>
                    <a:pt x="374" y="362"/>
                    <a:pt x="374" y="357"/>
                  </a:cubicBezTo>
                  <a:cubicBezTo>
                    <a:pt x="375" y="353"/>
                    <a:pt x="380" y="347"/>
                    <a:pt x="380" y="344"/>
                  </a:cubicBezTo>
                  <a:cubicBezTo>
                    <a:pt x="380" y="341"/>
                    <a:pt x="383" y="340"/>
                    <a:pt x="386" y="339"/>
                  </a:cubicBezTo>
                  <a:cubicBezTo>
                    <a:pt x="388" y="339"/>
                    <a:pt x="386" y="333"/>
                    <a:pt x="389" y="333"/>
                  </a:cubicBezTo>
                  <a:cubicBezTo>
                    <a:pt x="392" y="333"/>
                    <a:pt x="392" y="332"/>
                    <a:pt x="392" y="329"/>
                  </a:cubicBezTo>
                  <a:cubicBezTo>
                    <a:pt x="393" y="327"/>
                    <a:pt x="396" y="329"/>
                    <a:pt x="394" y="327"/>
                  </a:cubicBezTo>
                  <a:cubicBezTo>
                    <a:pt x="392" y="325"/>
                    <a:pt x="394" y="325"/>
                    <a:pt x="398" y="325"/>
                  </a:cubicBezTo>
                  <a:cubicBezTo>
                    <a:pt x="402" y="325"/>
                    <a:pt x="408" y="323"/>
                    <a:pt x="407" y="319"/>
                  </a:cubicBezTo>
                  <a:cubicBezTo>
                    <a:pt x="406" y="315"/>
                    <a:pt x="396" y="318"/>
                    <a:pt x="396" y="315"/>
                  </a:cubicBezTo>
                  <a:cubicBezTo>
                    <a:pt x="396" y="311"/>
                    <a:pt x="382" y="311"/>
                    <a:pt x="383" y="309"/>
                  </a:cubicBezTo>
                  <a:cubicBezTo>
                    <a:pt x="384" y="307"/>
                    <a:pt x="397" y="311"/>
                    <a:pt x="401" y="312"/>
                  </a:cubicBezTo>
                  <a:cubicBezTo>
                    <a:pt x="406" y="314"/>
                    <a:pt x="407" y="314"/>
                    <a:pt x="411" y="314"/>
                  </a:cubicBezTo>
                  <a:cubicBezTo>
                    <a:pt x="415" y="314"/>
                    <a:pt x="412" y="309"/>
                    <a:pt x="413" y="307"/>
                  </a:cubicBezTo>
                  <a:cubicBezTo>
                    <a:pt x="413" y="305"/>
                    <a:pt x="421" y="310"/>
                    <a:pt x="425" y="309"/>
                  </a:cubicBezTo>
                  <a:cubicBezTo>
                    <a:pt x="429" y="308"/>
                    <a:pt x="433" y="299"/>
                    <a:pt x="436" y="297"/>
                  </a:cubicBezTo>
                  <a:cubicBezTo>
                    <a:pt x="440" y="295"/>
                    <a:pt x="436" y="293"/>
                    <a:pt x="430" y="293"/>
                  </a:cubicBezTo>
                  <a:cubicBezTo>
                    <a:pt x="423" y="294"/>
                    <a:pt x="420" y="291"/>
                    <a:pt x="416" y="288"/>
                  </a:cubicBezTo>
                  <a:cubicBezTo>
                    <a:pt x="412" y="286"/>
                    <a:pt x="413" y="284"/>
                    <a:pt x="417" y="284"/>
                  </a:cubicBezTo>
                  <a:cubicBezTo>
                    <a:pt x="420" y="284"/>
                    <a:pt x="429" y="292"/>
                    <a:pt x="433" y="292"/>
                  </a:cubicBezTo>
                  <a:cubicBezTo>
                    <a:pt x="436" y="292"/>
                    <a:pt x="442" y="285"/>
                    <a:pt x="445" y="283"/>
                  </a:cubicBezTo>
                  <a:cubicBezTo>
                    <a:pt x="448" y="281"/>
                    <a:pt x="442" y="280"/>
                    <a:pt x="440" y="278"/>
                  </a:cubicBezTo>
                  <a:cubicBezTo>
                    <a:pt x="438" y="277"/>
                    <a:pt x="443" y="276"/>
                    <a:pt x="446" y="276"/>
                  </a:cubicBezTo>
                  <a:cubicBezTo>
                    <a:pt x="449" y="276"/>
                    <a:pt x="450" y="278"/>
                    <a:pt x="451" y="280"/>
                  </a:cubicBezTo>
                  <a:cubicBezTo>
                    <a:pt x="453" y="281"/>
                    <a:pt x="458" y="279"/>
                    <a:pt x="460" y="279"/>
                  </a:cubicBezTo>
                  <a:cubicBezTo>
                    <a:pt x="463" y="279"/>
                    <a:pt x="460" y="275"/>
                    <a:pt x="456" y="273"/>
                  </a:cubicBezTo>
                  <a:cubicBezTo>
                    <a:pt x="451" y="271"/>
                    <a:pt x="456" y="268"/>
                    <a:pt x="457" y="271"/>
                  </a:cubicBezTo>
                  <a:cubicBezTo>
                    <a:pt x="458" y="273"/>
                    <a:pt x="461" y="273"/>
                    <a:pt x="463" y="276"/>
                  </a:cubicBezTo>
                  <a:cubicBezTo>
                    <a:pt x="465" y="280"/>
                    <a:pt x="466" y="277"/>
                    <a:pt x="469" y="276"/>
                  </a:cubicBezTo>
                  <a:cubicBezTo>
                    <a:pt x="473" y="275"/>
                    <a:pt x="475" y="272"/>
                    <a:pt x="477" y="270"/>
                  </a:cubicBezTo>
                  <a:cubicBezTo>
                    <a:pt x="479" y="268"/>
                    <a:pt x="479" y="271"/>
                    <a:pt x="481" y="267"/>
                  </a:cubicBezTo>
                  <a:cubicBezTo>
                    <a:pt x="484" y="264"/>
                    <a:pt x="480" y="261"/>
                    <a:pt x="478" y="259"/>
                  </a:cubicBezTo>
                  <a:cubicBezTo>
                    <a:pt x="475" y="256"/>
                    <a:pt x="478" y="254"/>
                    <a:pt x="475" y="253"/>
                  </a:cubicBezTo>
                  <a:cubicBezTo>
                    <a:pt x="472" y="251"/>
                    <a:pt x="471" y="249"/>
                    <a:pt x="475" y="249"/>
                  </a:cubicBezTo>
                  <a:cubicBezTo>
                    <a:pt x="479" y="250"/>
                    <a:pt x="481" y="249"/>
                    <a:pt x="483" y="247"/>
                  </a:cubicBezTo>
                  <a:cubicBezTo>
                    <a:pt x="485" y="244"/>
                    <a:pt x="478" y="244"/>
                    <a:pt x="481" y="242"/>
                  </a:cubicBezTo>
                  <a:cubicBezTo>
                    <a:pt x="484" y="240"/>
                    <a:pt x="481" y="238"/>
                    <a:pt x="478" y="238"/>
                  </a:cubicBezTo>
                  <a:cubicBezTo>
                    <a:pt x="475" y="238"/>
                    <a:pt x="472" y="237"/>
                    <a:pt x="472" y="234"/>
                  </a:cubicBezTo>
                  <a:cubicBezTo>
                    <a:pt x="472" y="231"/>
                    <a:pt x="466" y="233"/>
                    <a:pt x="463" y="231"/>
                  </a:cubicBezTo>
                  <a:cubicBezTo>
                    <a:pt x="460" y="230"/>
                    <a:pt x="452" y="230"/>
                    <a:pt x="450" y="230"/>
                  </a:cubicBezTo>
                  <a:cubicBezTo>
                    <a:pt x="449" y="231"/>
                    <a:pt x="448" y="238"/>
                    <a:pt x="451" y="238"/>
                  </a:cubicBezTo>
                  <a:cubicBezTo>
                    <a:pt x="454" y="238"/>
                    <a:pt x="456" y="241"/>
                    <a:pt x="454" y="242"/>
                  </a:cubicBezTo>
                  <a:cubicBezTo>
                    <a:pt x="451" y="243"/>
                    <a:pt x="454" y="246"/>
                    <a:pt x="452" y="245"/>
                  </a:cubicBezTo>
                  <a:cubicBezTo>
                    <a:pt x="450" y="245"/>
                    <a:pt x="448" y="244"/>
                    <a:pt x="447" y="249"/>
                  </a:cubicBezTo>
                  <a:cubicBezTo>
                    <a:pt x="446" y="254"/>
                    <a:pt x="446" y="255"/>
                    <a:pt x="443" y="257"/>
                  </a:cubicBezTo>
                  <a:cubicBezTo>
                    <a:pt x="440" y="259"/>
                    <a:pt x="442" y="252"/>
                    <a:pt x="440" y="252"/>
                  </a:cubicBezTo>
                  <a:cubicBezTo>
                    <a:pt x="437" y="252"/>
                    <a:pt x="436" y="258"/>
                    <a:pt x="438" y="258"/>
                  </a:cubicBezTo>
                  <a:cubicBezTo>
                    <a:pt x="441" y="259"/>
                    <a:pt x="441" y="261"/>
                    <a:pt x="441" y="263"/>
                  </a:cubicBezTo>
                  <a:cubicBezTo>
                    <a:pt x="442" y="266"/>
                    <a:pt x="438" y="264"/>
                    <a:pt x="436" y="267"/>
                  </a:cubicBezTo>
                  <a:cubicBezTo>
                    <a:pt x="434" y="270"/>
                    <a:pt x="434" y="266"/>
                    <a:pt x="431" y="264"/>
                  </a:cubicBezTo>
                  <a:cubicBezTo>
                    <a:pt x="429" y="262"/>
                    <a:pt x="426" y="258"/>
                    <a:pt x="426" y="255"/>
                  </a:cubicBezTo>
                  <a:cubicBezTo>
                    <a:pt x="426" y="253"/>
                    <a:pt x="427" y="252"/>
                    <a:pt x="429" y="252"/>
                  </a:cubicBezTo>
                  <a:cubicBezTo>
                    <a:pt x="431" y="251"/>
                    <a:pt x="429" y="250"/>
                    <a:pt x="429" y="246"/>
                  </a:cubicBezTo>
                  <a:cubicBezTo>
                    <a:pt x="429" y="243"/>
                    <a:pt x="427" y="244"/>
                    <a:pt x="424" y="241"/>
                  </a:cubicBezTo>
                  <a:cubicBezTo>
                    <a:pt x="421" y="237"/>
                    <a:pt x="418" y="237"/>
                    <a:pt x="416" y="239"/>
                  </a:cubicBezTo>
                  <a:cubicBezTo>
                    <a:pt x="415" y="241"/>
                    <a:pt x="416" y="244"/>
                    <a:pt x="413" y="245"/>
                  </a:cubicBezTo>
                  <a:cubicBezTo>
                    <a:pt x="411" y="246"/>
                    <a:pt x="412" y="251"/>
                    <a:pt x="410" y="251"/>
                  </a:cubicBezTo>
                  <a:cubicBezTo>
                    <a:pt x="408" y="252"/>
                    <a:pt x="409" y="242"/>
                    <a:pt x="407" y="242"/>
                  </a:cubicBezTo>
                  <a:cubicBezTo>
                    <a:pt x="405" y="241"/>
                    <a:pt x="405" y="239"/>
                    <a:pt x="408" y="238"/>
                  </a:cubicBezTo>
                  <a:cubicBezTo>
                    <a:pt x="411" y="238"/>
                    <a:pt x="412" y="235"/>
                    <a:pt x="410" y="235"/>
                  </a:cubicBezTo>
                  <a:cubicBezTo>
                    <a:pt x="408" y="235"/>
                    <a:pt x="404" y="232"/>
                    <a:pt x="402" y="232"/>
                  </a:cubicBezTo>
                  <a:cubicBezTo>
                    <a:pt x="400" y="231"/>
                    <a:pt x="398" y="235"/>
                    <a:pt x="396" y="233"/>
                  </a:cubicBezTo>
                  <a:cubicBezTo>
                    <a:pt x="394" y="232"/>
                    <a:pt x="396" y="228"/>
                    <a:pt x="396" y="226"/>
                  </a:cubicBezTo>
                  <a:cubicBezTo>
                    <a:pt x="397" y="224"/>
                    <a:pt x="399" y="227"/>
                    <a:pt x="401" y="225"/>
                  </a:cubicBezTo>
                  <a:cubicBezTo>
                    <a:pt x="403" y="222"/>
                    <a:pt x="396" y="222"/>
                    <a:pt x="396" y="220"/>
                  </a:cubicBezTo>
                  <a:cubicBezTo>
                    <a:pt x="396" y="217"/>
                    <a:pt x="391" y="216"/>
                    <a:pt x="389" y="215"/>
                  </a:cubicBezTo>
                  <a:cubicBezTo>
                    <a:pt x="387" y="214"/>
                    <a:pt x="390" y="210"/>
                    <a:pt x="389" y="208"/>
                  </a:cubicBezTo>
                  <a:cubicBezTo>
                    <a:pt x="388" y="206"/>
                    <a:pt x="382" y="201"/>
                    <a:pt x="379" y="201"/>
                  </a:cubicBezTo>
                  <a:cubicBezTo>
                    <a:pt x="376" y="202"/>
                    <a:pt x="375" y="197"/>
                    <a:pt x="377" y="198"/>
                  </a:cubicBezTo>
                  <a:cubicBezTo>
                    <a:pt x="379" y="198"/>
                    <a:pt x="380" y="197"/>
                    <a:pt x="383" y="193"/>
                  </a:cubicBezTo>
                  <a:cubicBezTo>
                    <a:pt x="386" y="190"/>
                    <a:pt x="386" y="189"/>
                    <a:pt x="384" y="188"/>
                  </a:cubicBezTo>
                  <a:cubicBezTo>
                    <a:pt x="382" y="187"/>
                    <a:pt x="381" y="185"/>
                    <a:pt x="385" y="185"/>
                  </a:cubicBezTo>
                  <a:cubicBezTo>
                    <a:pt x="388" y="186"/>
                    <a:pt x="395" y="188"/>
                    <a:pt x="397" y="186"/>
                  </a:cubicBezTo>
                  <a:cubicBezTo>
                    <a:pt x="399" y="185"/>
                    <a:pt x="406" y="174"/>
                    <a:pt x="409" y="171"/>
                  </a:cubicBezTo>
                  <a:cubicBezTo>
                    <a:pt x="411" y="167"/>
                    <a:pt x="407" y="166"/>
                    <a:pt x="400" y="167"/>
                  </a:cubicBezTo>
                  <a:cubicBezTo>
                    <a:pt x="394" y="168"/>
                    <a:pt x="392" y="165"/>
                    <a:pt x="387" y="164"/>
                  </a:cubicBezTo>
                  <a:cubicBezTo>
                    <a:pt x="382" y="164"/>
                    <a:pt x="372" y="165"/>
                    <a:pt x="370" y="167"/>
                  </a:cubicBezTo>
                  <a:cubicBezTo>
                    <a:pt x="369" y="168"/>
                    <a:pt x="373" y="170"/>
                    <a:pt x="372" y="172"/>
                  </a:cubicBezTo>
                  <a:cubicBezTo>
                    <a:pt x="372" y="173"/>
                    <a:pt x="369" y="170"/>
                    <a:pt x="367" y="171"/>
                  </a:cubicBezTo>
                  <a:cubicBezTo>
                    <a:pt x="366" y="172"/>
                    <a:pt x="368" y="174"/>
                    <a:pt x="367" y="180"/>
                  </a:cubicBezTo>
                  <a:cubicBezTo>
                    <a:pt x="367" y="187"/>
                    <a:pt x="369" y="187"/>
                    <a:pt x="370" y="189"/>
                  </a:cubicBezTo>
                  <a:cubicBezTo>
                    <a:pt x="372" y="192"/>
                    <a:pt x="372" y="195"/>
                    <a:pt x="372" y="199"/>
                  </a:cubicBezTo>
                  <a:cubicBezTo>
                    <a:pt x="372" y="203"/>
                    <a:pt x="368" y="202"/>
                    <a:pt x="367" y="203"/>
                  </a:cubicBezTo>
                  <a:cubicBezTo>
                    <a:pt x="366" y="204"/>
                    <a:pt x="370" y="206"/>
                    <a:pt x="369" y="208"/>
                  </a:cubicBezTo>
                  <a:cubicBezTo>
                    <a:pt x="369" y="211"/>
                    <a:pt x="365" y="207"/>
                    <a:pt x="363" y="207"/>
                  </a:cubicBezTo>
                  <a:cubicBezTo>
                    <a:pt x="361" y="208"/>
                    <a:pt x="359" y="214"/>
                    <a:pt x="361" y="216"/>
                  </a:cubicBezTo>
                  <a:cubicBezTo>
                    <a:pt x="363" y="218"/>
                    <a:pt x="364" y="218"/>
                    <a:pt x="362" y="220"/>
                  </a:cubicBezTo>
                  <a:cubicBezTo>
                    <a:pt x="361" y="222"/>
                    <a:pt x="359" y="226"/>
                    <a:pt x="363" y="229"/>
                  </a:cubicBezTo>
                  <a:cubicBezTo>
                    <a:pt x="367" y="232"/>
                    <a:pt x="375" y="232"/>
                    <a:pt x="379" y="235"/>
                  </a:cubicBezTo>
                  <a:cubicBezTo>
                    <a:pt x="383" y="237"/>
                    <a:pt x="377" y="236"/>
                    <a:pt x="379" y="239"/>
                  </a:cubicBezTo>
                  <a:cubicBezTo>
                    <a:pt x="381" y="242"/>
                    <a:pt x="376" y="243"/>
                    <a:pt x="377" y="245"/>
                  </a:cubicBezTo>
                  <a:cubicBezTo>
                    <a:pt x="377" y="248"/>
                    <a:pt x="378" y="246"/>
                    <a:pt x="380" y="242"/>
                  </a:cubicBezTo>
                  <a:cubicBezTo>
                    <a:pt x="383" y="239"/>
                    <a:pt x="384" y="244"/>
                    <a:pt x="384" y="247"/>
                  </a:cubicBezTo>
                  <a:cubicBezTo>
                    <a:pt x="384" y="250"/>
                    <a:pt x="381" y="248"/>
                    <a:pt x="379" y="252"/>
                  </a:cubicBezTo>
                  <a:cubicBezTo>
                    <a:pt x="376" y="255"/>
                    <a:pt x="374" y="256"/>
                    <a:pt x="371" y="255"/>
                  </a:cubicBezTo>
                  <a:cubicBezTo>
                    <a:pt x="367" y="254"/>
                    <a:pt x="369" y="260"/>
                    <a:pt x="371" y="263"/>
                  </a:cubicBezTo>
                  <a:cubicBezTo>
                    <a:pt x="372" y="266"/>
                    <a:pt x="370" y="267"/>
                    <a:pt x="366" y="266"/>
                  </a:cubicBezTo>
                  <a:cubicBezTo>
                    <a:pt x="362" y="265"/>
                    <a:pt x="360" y="262"/>
                    <a:pt x="362" y="259"/>
                  </a:cubicBezTo>
                  <a:cubicBezTo>
                    <a:pt x="364" y="256"/>
                    <a:pt x="366" y="253"/>
                    <a:pt x="363" y="253"/>
                  </a:cubicBezTo>
                  <a:cubicBezTo>
                    <a:pt x="361" y="253"/>
                    <a:pt x="356" y="253"/>
                    <a:pt x="354" y="250"/>
                  </a:cubicBezTo>
                  <a:cubicBezTo>
                    <a:pt x="352" y="248"/>
                    <a:pt x="355" y="249"/>
                    <a:pt x="360" y="249"/>
                  </a:cubicBezTo>
                  <a:cubicBezTo>
                    <a:pt x="365" y="250"/>
                    <a:pt x="361" y="246"/>
                    <a:pt x="364" y="246"/>
                  </a:cubicBezTo>
                  <a:cubicBezTo>
                    <a:pt x="368" y="246"/>
                    <a:pt x="370" y="248"/>
                    <a:pt x="373" y="245"/>
                  </a:cubicBezTo>
                  <a:cubicBezTo>
                    <a:pt x="376" y="243"/>
                    <a:pt x="371" y="238"/>
                    <a:pt x="369" y="239"/>
                  </a:cubicBezTo>
                  <a:cubicBezTo>
                    <a:pt x="366" y="239"/>
                    <a:pt x="362" y="241"/>
                    <a:pt x="362" y="238"/>
                  </a:cubicBezTo>
                  <a:cubicBezTo>
                    <a:pt x="362" y="236"/>
                    <a:pt x="367" y="237"/>
                    <a:pt x="369" y="237"/>
                  </a:cubicBezTo>
                  <a:cubicBezTo>
                    <a:pt x="371" y="236"/>
                    <a:pt x="368" y="233"/>
                    <a:pt x="364" y="234"/>
                  </a:cubicBezTo>
                  <a:cubicBezTo>
                    <a:pt x="361" y="235"/>
                    <a:pt x="358" y="235"/>
                    <a:pt x="355" y="232"/>
                  </a:cubicBezTo>
                  <a:cubicBezTo>
                    <a:pt x="352" y="229"/>
                    <a:pt x="347" y="227"/>
                    <a:pt x="346" y="234"/>
                  </a:cubicBezTo>
                  <a:cubicBezTo>
                    <a:pt x="345" y="241"/>
                    <a:pt x="340" y="237"/>
                    <a:pt x="338" y="240"/>
                  </a:cubicBezTo>
                  <a:cubicBezTo>
                    <a:pt x="336" y="242"/>
                    <a:pt x="340" y="244"/>
                    <a:pt x="345" y="244"/>
                  </a:cubicBezTo>
                  <a:cubicBezTo>
                    <a:pt x="350" y="244"/>
                    <a:pt x="353" y="248"/>
                    <a:pt x="351" y="248"/>
                  </a:cubicBezTo>
                  <a:cubicBezTo>
                    <a:pt x="349" y="248"/>
                    <a:pt x="350" y="252"/>
                    <a:pt x="347" y="250"/>
                  </a:cubicBezTo>
                  <a:cubicBezTo>
                    <a:pt x="345" y="249"/>
                    <a:pt x="342" y="250"/>
                    <a:pt x="344" y="253"/>
                  </a:cubicBezTo>
                  <a:cubicBezTo>
                    <a:pt x="346" y="255"/>
                    <a:pt x="343" y="256"/>
                    <a:pt x="344" y="258"/>
                  </a:cubicBezTo>
                  <a:cubicBezTo>
                    <a:pt x="344" y="260"/>
                    <a:pt x="340" y="258"/>
                    <a:pt x="336" y="258"/>
                  </a:cubicBezTo>
                  <a:cubicBezTo>
                    <a:pt x="332" y="257"/>
                    <a:pt x="325" y="259"/>
                    <a:pt x="320" y="260"/>
                  </a:cubicBezTo>
                  <a:cubicBezTo>
                    <a:pt x="315" y="261"/>
                    <a:pt x="310" y="259"/>
                    <a:pt x="308" y="257"/>
                  </a:cubicBezTo>
                  <a:cubicBezTo>
                    <a:pt x="306" y="254"/>
                    <a:pt x="303" y="255"/>
                    <a:pt x="299" y="255"/>
                  </a:cubicBezTo>
                  <a:cubicBezTo>
                    <a:pt x="296" y="255"/>
                    <a:pt x="297" y="251"/>
                    <a:pt x="292" y="251"/>
                  </a:cubicBezTo>
                  <a:cubicBezTo>
                    <a:pt x="287" y="251"/>
                    <a:pt x="288" y="247"/>
                    <a:pt x="288" y="245"/>
                  </a:cubicBezTo>
                  <a:cubicBezTo>
                    <a:pt x="287" y="242"/>
                    <a:pt x="278" y="243"/>
                    <a:pt x="275" y="245"/>
                  </a:cubicBezTo>
                  <a:cubicBezTo>
                    <a:pt x="271" y="247"/>
                    <a:pt x="265" y="246"/>
                    <a:pt x="263" y="250"/>
                  </a:cubicBezTo>
                  <a:cubicBezTo>
                    <a:pt x="261" y="254"/>
                    <a:pt x="265" y="254"/>
                    <a:pt x="267" y="254"/>
                  </a:cubicBezTo>
                  <a:cubicBezTo>
                    <a:pt x="269" y="254"/>
                    <a:pt x="269" y="250"/>
                    <a:pt x="274" y="251"/>
                  </a:cubicBezTo>
                  <a:cubicBezTo>
                    <a:pt x="279" y="252"/>
                    <a:pt x="283" y="246"/>
                    <a:pt x="285" y="248"/>
                  </a:cubicBezTo>
                  <a:cubicBezTo>
                    <a:pt x="287" y="250"/>
                    <a:pt x="276" y="254"/>
                    <a:pt x="272" y="255"/>
                  </a:cubicBezTo>
                  <a:cubicBezTo>
                    <a:pt x="267" y="256"/>
                    <a:pt x="268" y="260"/>
                    <a:pt x="272" y="266"/>
                  </a:cubicBezTo>
                  <a:cubicBezTo>
                    <a:pt x="277" y="273"/>
                    <a:pt x="270" y="269"/>
                    <a:pt x="270" y="272"/>
                  </a:cubicBezTo>
                  <a:cubicBezTo>
                    <a:pt x="270" y="275"/>
                    <a:pt x="262" y="271"/>
                    <a:pt x="265" y="270"/>
                  </a:cubicBezTo>
                  <a:cubicBezTo>
                    <a:pt x="269" y="269"/>
                    <a:pt x="267" y="266"/>
                    <a:pt x="265" y="264"/>
                  </a:cubicBezTo>
                  <a:cubicBezTo>
                    <a:pt x="262" y="261"/>
                    <a:pt x="260" y="264"/>
                    <a:pt x="260" y="261"/>
                  </a:cubicBezTo>
                  <a:cubicBezTo>
                    <a:pt x="261" y="259"/>
                    <a:pt x="258" y="261"/>
                    <a:pt x="255" y="259"/>
                  </a:cubicBezTo>
                  <a:cubicBezTo>
                    <a:pt x="253" y="257"/>
                    <a:pt x="251" y="256"/>
                    <a:pt x="248" y="258"/>
                  </a:cubicBezTo>
                  <a:cubicBezTo>
                    <a:pt x="245" y="259"/>
                    <a:pt x="241" y="259"/>
                    <a:pt x="233" y="260"/>
                  </a:cubicBezTo>
                  <a:cubicBezTo>
                    <a:pt x="226" y="261"/>
                    <a:pt x="212" y="261"/>
                    <a:pt x="209" y="259"/>
                  </a:cubicBezTo>
                  <a:cubicBezTo>
                    <a:pt x="207" y="256"/>
                    <a:pt x="216" y="252"/>
                    <a:pt x="219" y="252"/>
                  </a:cubicBezTo>
                  <a:cubicBezTo>
                    <a:pt x="221" y="253"/>
                    <a:pt x="220" y="249"/>
                    <a:pt x="216" y="246"/>
                  </a:cubicBezTo>
                  <a:cubicBezTo>
                    <a:pt x="211" y="243"/>
                    <a:pt x="202" y="241"/>
                    <a:pt x="202" y="243"/>
                  </a:cubicBezTo>
                  <a:cubicBezTo>
                    <a:pt x="203" y="245"/>
                    <a:pt x="197" y="243"/>
                    <a:pt x="191" y="242"/>
                  </a:cubicBezTo>
                  <a:cubicBezTo>
                    <a:pt x="184" y="241"/>
                    <a:pt x="183" y="238"/>
                    <a:pt x="179" y="238"/>
                  </a:cubicBezTo>
                  <a:cubicBezTo>
                    <a:pt x="175" y="238"/>
                    <a:pt x="168" y="237"/>
                    <a:pt x="163" y="233"/>
                  </a:cubicBezTo>
                  <a:cubicBezTo>
                    <a:pt x="158" y="229"/>
                    <a:pt x="146" y="230"/>
                    <a:pt x="145" y="234"/>
                  </a:cubicBezTo>
                  <a:cubicBezTo>
                    <a:pt x="144" y="237"/>
                    <a:pt x="140" y="237"/>
                    <a:pt x="136" y="237"/>
                  </a:cubicBezTo>
                  <a:cubicBezTo>
                    <a:pt x="132" y="237"/>
                    <a:pt x="138" y="233"/>
                    <a:pt x="136" y="232"/>
                  </a:cubicBezTo>
                  <a:cubicBezTo>
                    <a:pt x="134" y="231"/>
                    <a:pt x="136" y="226"/>
                    <a:pt x="133" y="226"/>
                  </a:cubicBezTo>
                  <a:cubicBezTo>
                    <a:pt x="131" y="225"/>
                    <a:pt x="128" y="237"/>
                    <a:pt x="123" y="237"/>
                  </a:cubicBezTo>
                  <a:cubicBezTo>
                    <a:pt x="117" y="237"/>
                    <a:pt x="115" y="224"/>
                    <a:pt x="110" y="221"/>
                  </a:cubicBezTo>
                  <a:cubicBezTo>
                    <a:pt x="106" y="218"/>
                    <a:pt x="102" y="217"/>
                    <a:pt x="106" y="222"/>
                  </a:cubicBezTo>
                  <a:cubicBezTo>
                    <a:pt x="109" y="227"/>
                    <a:pt x="102" y="224"/>
                    <a:pt x="103" y="227"/>
                  </a:cubicBezTo>
                  <a:cubicBezTo>
                    <a:pt x="103" y="230"/>
                    <a:pt x="97" y="234"/>
                    <a:pt x="97" y="232"/>
                  </a:cubicBezTo>
                  <a:cubicBezTo>
                    <a:pt x="97" y="230"/>
                    <a:pt x="93" y="228"/>
                    <a:pt x="89" y="233"/>
                  </a:cubicBezTo>
                  <a:cubicBezTo>
                    <a:pt x="85" y="238"/>
                    <a:pt x="82" y="238"/>
                    <a:pt x="81" y="236"/>
                  </a:cubicBezTo>
                  <a:cubicBezTo>
                    <a:pt x="81" y="234"/>
                    <a:pt x="68" y="241"/>
                    <a:pt x="69" y="243"/>
                  </a:cubicBezTo>
                  <a:cubicBezTo>
                    <a:pt x="69" y="245"/>
                    <a:pt x="67" y="246"/>
                    <a:pt x="64" y="246"/>
                  </a:cubicBezTo>
                  <a:cubicBezTo>
                    <a:pt x="60" y="246"/>
                    <a:pt x="63" y="243"/>
                    <a:pt x="66" y="242"/>
                  </a:cubicBezTo>
                  <a:cubicBezTo>
                    <a:pt x="69" y="240"/>
                    <a:pt x="77" y="234"/>
                    <a:pt x="81" y="233"/>
                  </a:cubicBezTo>
                  <a:cubicBezTo>
                    <a:pt x="85" y="232"/>
                    <a:pt x="94" y="229"/>
                    <a:pt x="94" y="227"/>
                  </a:cubicBezTo>
                  <a:cubicBezTo>
                    <a:pt x="94" y="225"/>
                    <a:pt x="90" y="226"/>
                    <a:pt x="87" y="226"/>
                  </a:cubicBezTo>
                  <a:cubicBezTo>
                    <a:pt x="84" y="225"/>
                    <a:pt x="79" y="229"/>
                    <a:pt x="74" y="231"/>
                  </a:cubicBezTo>
                  <a:cubicBezTo>
                    <a:pt x="69" y="233"/>
                    <a:pt x="64" y="232"/>
                    <a:pt x="65" y="235"/>
                  </a:cubicBezTo>
                  <a:cubicBezTo>
                    <a:pt x="67" y="238"/>
                    <a:pt x="61" y="235"/>
                    <a:pt x="59" y="237"/>
                  </a:cubicBezTo>
                  <a:cubicBezTo>
                    <a:pt x="58" y="239"/>
                    <a:pt x="56" y="236"/>
                    <a:pt x="58" y="235"/>
                  </a:cubicBezTo>
                  <a:cubicBezTo>
                    <a:pt x="59" y="234"/>
                    <a:pt x="53" y="232"/>
                    <a:pt x="53" y="234"/>
                  </a:cubicBezTo>
                  <a:cubicBezTo>
                    <a:pt x="53" y="235"/>
                    <a:pt x="52" y="236"/>
                    <a:pt x="48" y="236"/>
                  </a:cubicBezTo>
                  <a:cubicBezTo>
                    <a:pt x="44" y="236"/>
                    <a:pt x="39" y="239"/>
                    <a:pt x="42" y="242"/>
                  </a:cubicBezTo>
                  <a:cubicBezTo>
                    <a:pt x="45" y="244"/>
                    <a:pt x="47" y="245"/>
                    <a:pt x="46" y="246"/>
                  </a:cubicBezTo>
                  <a:cubicBezTo>
                    <a:pt x="44" y="248"/>
                    <a:pt x="40" y="242"/>
                    <a:pt x="33" y="243"/>
                  </a:cubicBezTo>
                  <a:cubicBezTo>
                    <a:pt x="27" y="244"/>
                    <a:pt x="15" y="236"/>
                    <a:pt x="15" y="234"/>
                  </a:cubicBezTo>
                  <a:cubicBezTo>
                    <a:pt x="15" y="233"/>
                    <a:pt x="6" y="234"/>
                    <a:pt x="0" y="233"/>
                  </a:cubicBezTo>
                  <a:cubicBezTo>
                    <a:pt x="0" y="356"/>
                    <a:pt x="0" y="356"/>
                    <a:pt x="0" y="356"/>
                  </a:cubicBezTo>
                  <a:cubicBezTo>
                    <a:pt x="0" y="356"/>
                    <a:pt x="3" y="359"/>
                    <a:pt x="4" y="357"/>
                  </a:cubicBezTo>
                  <a:cubicBezTo>
                    <a:pt x="5" y="356"/>
                    <a:pt x="7" y="358"/>
                    <a:pt x="11" y="356"/>
                  </a:cubicBezTo>
                  <a:cubicBezTo>
                    <a:pt x="16" y="354"/>
                    <a:pt x="17" y="358"/>
                    <a:pt x="17" y="360"/>
                  </a:cubicBezTo>
                  <a:cubicBezTo>
                    <a:pt x="17" y="362"/>
                    <a:pt x="23" y="365"/>
                    <a:pt x="25" y="368"/>
                  </a:cubicBezTo>
                  <a:cubicBezTo>
                    <a:pt x="27" y="371"/>
                    <a:pt x="29" y="374"/>
                    <a:pt x="31" y="372"/>
                  </a:cubicBezTo>
                  <a:cubicBezTo>
                    <a:pt x="34" y="370"/>
                    <a:pt x="39" y="369"/>
                    <a:pt x="39" y="366"/>
                  </a:cubicBezTo>
                  <a:cubicBezTo>
                    <a:pt x="39" y="363"/>
                    <a:pt x="50" y="363"/>
                    <a:pt x="50" y="367"/>
                  </a:cubicBezTo>
                  <a:cubicBezTo>
                    <a:pt x="50" y="371"/>
                    <a:pt x="61" y="376"/>
                    <a:pt x="67" y="386"/>
                  </a:cubicBezTo>
                  <a:cubicBezTo>
                    <a:pt x="73" y="397"/>
                    <a:pt x="72" y="400"/>
                    <a:pt x="81" y="403"/>
                  </a:cubicBezTo>
                  <a:cubicBezTo>
                    <a:pt x="90" y="407"/>
                    <a:pt x="90" y="409"/>
                    <a:pt x="89" y="412"/>
                  </a:cubicBezTo>
                  <a:cubicBezTo>
                    <a:pt x="88" y="415"/>
                    <a:pt x="94" y="417"/>
                    <a:pt x="90" y="419"/>
                  </a:cubicBezTo>
                  <a:cubicBezTo>
                    <a:pt x="89" y="420"/>
                    <a:pt x="87" y="422"/>
                    <a:pt x="85" y="423"/>
                  </a:cubicBezTo>
                  <a:cubicBezTo>
                    <a:pt x="85" y="425"/>
                    <a:pt x="87" y="426"/>
                    <a:pt x="88" y="427"/>
                  </a:cubicBezTo>
                  <a:cubicBezTo>
                    <a:pt x="90" y="429"/>
                    <a:pt x="84" y="429"/>
                    <a:pt x="86" y="431"/>
                  </a:cubicBezTo>
                  <a:cubicBezTo>
                    <a:pt x="88" y="432"/>
                    <a:pt x="86" y="435"/>
                    <a:pt x="88" y="437"/>
                  </a:cubicBezTo>
                  <a:cubicBezTo>
                    <a:pt x="89" y="439"/>
                    <a:pt x="93" y="438"/>
                    <a:pt x="95" y="436"/>
                  </a:cubicBezTo>
                  <a:cubicBezTo>
                    <a:pt x="97" y="435"/>
                    <a:pt x="98" y="438"/>
                    <a:pt x="96" y="441"/>
                  </a:cubicBezTo>
                  <a:cubicBezTo>
                    <a:pt x="95" y="444"/>
                    <a:pt x="98" y="446"/>
                    <a:pt x="100" y="444"/>
                  </a:cubicBezTo>
                  <a:cubicBezTo>
                    <a:pt x="101" y="442"/>
                    <a:pt x="105" y="447"/>
                    <a:pt x="106" y="448"/>
                  </a:cubicBezTo>
                  <a:cubicBezTo>
                    <a:pt x="108" y="449"/>
                    <a:pt x="110" y="451"/>
                    <a:pt x="107" y="451"/>
                  </a:cubicBezTo>
                  <a:cubicBezTo>
                    <a:pt x="104" y="451"/>
                    <a:pt x="105" y="456"/>
                    <a:pt x="107" y="456"/>
                  </a:cubicBezTo>
                  <a:cubicBezTo>
                    <a:pt x="109" y="456"/>
                    <a:pt x="108" y="459"/>
                    <a:pt x="108" y="460"/>
                  </a:cubicBezTo>
                  <a:cubicBezTo>
                    <a:pt x="108" y="462"/>
                    <a:pt x="115" y="464"/>
                    <a:pt x="117" y="464"/>
                  </a:cubicBezTo>
                  <a:cubicBezTo>
                    <a:pt x="119" y="463"/>
                    <a:pt x="121" y="465"/>
                    <a:pt x="122" y="467"/>
                  </a:cubicBezTo>
                  <a:cubicBezTo>
                    <a:pt x="123" y="469"/>
                    <a:pt x="128" y="470"/>
                    <a:pt x="129" y="469"/>
                  </a:cubicBezTo>
                  <a:cubicBezTo>
                    <a:pt x="131" y="468"/>
                    <a:pt x="132" y="471"/>
                    <a:pt x="132" y="474"/>
                  </a:cubicBezTo>
                  <a:cubicBezTo>
                    <a:pt x="133" y="476"/>
                    <a:pt x="136" y="475"/>
                    <a:pt x="138" y="475"/>
                  </a:cubicBezTo>
                  <a:cubicBezTo>
                    <a:pt x="141" y="475"/>
                    <a:pt x="142" y="478"/>
                    <a:pt x="143" y="477"/>
                  </a:cubicBezTo>
                  <a:cubicBezTo>
                    <a:pt x="146" y="476"/>
                    <a:pt x="147" y="481"/>
                    <a:pt x="149" y="485"/>
                  </a:cubicBezTo>
                  <a:cubicBezTo>
                    <a:pt x="371" y="484"/>
                    <a:pt x="371" y="484"/>
                    <a:pt x="371" y="484"/>
                  </a:cubicBezTo>
                  <a:cubicBezTo>
                    <a:pt x="371" y="484"/>
                    <a:pt x="371" y="478"/>
                    <a:pt x="374" y="480"/>
                  </a:cubicBezTo>
                  <a:cubicBezTo>
                    <a:pt x="376" y="482"/>
                    <a:pt x="374" y="485"/>
                    <a:pt x="377" y="486"/>
                  </a:cubicBezTo>
                  <a:cubicBezTo>
                    <a:pt x="380" y="487"/>
                    <a:pt x="382" y="489"/>
                    <a:pt x="384" y="488"/>
                  </a:cubicBezTo>
                  <a:cubicBezTo>
                    <a:pt x="386" y="488"/>
                    <a:pt x="389" y="485"/>
                    <a:pt x="391" y="489"/>
                  </a:cubicBezTo>
                  <a:cubicBezTo>
                    <a:pt x="394" y="492"/>
                    <a:pt x="396" y="489"/>
                    <a:pt x="398" y="491"/>
                  </a:cubicBezTo>
                  <a:cubicBezTo>
                    <a:pt x="400" y="493"/>
                    <a:pt x="403" y="495"/>
                    <a:pt x="405" y="493"/>
                  </a:cubicBezTo>
                  <a:cubicBezTo>
                    <a:pt x="407" y="490"/>
                    <a:pt x="413" y="493"/>
                    <a:pt x="417" y="494"/>
                  </a:cubicBezTo>
                  <a:cubicBezTo>
                    <a:pt x="420" y="491"/>
                    <a:pt x="424" y="484"/>
                    <a:pt x="427" y="484"/>
                  </a:cubicBezTo>
                  <a:cubicBezTo>
                    <a:pt x="432" y="484"/>
                    <a:pt x="443" y="485"/>
                    <a:pt x="444" y="491"/>
                  </a:cubicBezTo>
                  <a:cubicBezTo>
                    <a:pt x="445" y="498"/>
                    <a:pt x="452" y="492"/>
                    <a:pt x="453" y="498"/>
                  </a:cubicBezTo>
                  <a:cubicBezTo>
                    <a:pt x="453" y="502"/>
                    <a:pt x="458" y="506"/>
                    <a:pt x="457" y="509"/>
                  </a:cubicBezTo>
                  <a:cubicBezTo>
                    <a:pt x="459" y="510"/>
                    <a:pt x="460" y="511"/>
                    <a:pt x="462" y="512"/>
                  </a:cubicBezTo>
                  <a:cubicBezTo>
                    <a:pt x="464" y="511"/>
                    <a:pt x="470" y="512"/>
                    <a:pt x="474" y="514"/>
                  </a:cubicBezTo>
                  <a:cubicBezTo>
                    <a:pt x="479" y="515"/>
                    <a:pt x="487" y="511"/>
                    <a:pt x="489" y="517"/>
                  </a:cubicBezTo>
                  <a:cubicBezTo>
                    <a:pt x="492" y="524"/>
                    <a:pt x="497" y="528"/>
                    <a:pt x="492" y="529"/>
                  </a:cubicBezTo>
                  <a:cubicBezTo>
                    <a:pt x="487" y="529"/>
                    <a:pt x="481" y="522"/>
                    <a:pt x="482" y="526"/>
                  </a:cubicBezTo>
                  <a:cubicBezTo>
                    <a:pt x="482" y="530"/>
                    <a:pt x="479" y="528"/>
                    <a:pt x="479" y="533"/>
                  </a:cubicBezTo>
                  <a:cubicBezTo>
                    <a:pt x="479" y="539"/>
                    <a:pt x="476" y="546"/>
                    <a:pt x="473" y="546"/>
                  </a:cubicBezTo>
                  <a:cubicBezTo>
                    <a:pt x="473" y="546"/>
                    <a:pt x="473" y="546"/>
                    <a:pt x="473" y="546"/>
                  </a:cubicBezTo>
                  <a:cubicBezTo>
                    <a:pt x="473" y="548"/>
                    <a:pt x="473" y="550"/>
                    <a:pt x="474" y="552"/>
                  </a:cubicBezTo>
                  <a:cubicBezTo>
                    <a:pt x="477" y="550"/>
                    <a:pt x="481" y="547"/>
                    <a:pt x="484" y="547"/>
                  </a:cubicBezTo>
                  <a:cubicBezTo>
                    <a:pt x="490" y="547"/>
                    <a:pt x="491" y="550"/>
                    <a:pt x="495" y="548"/>
                  </a:cubicBezTo>
                  <a:cubicBezTo>
                    <a:pt x="498" y="545"/>
                    <a:pt x="499" y="544"/>
                    <a:pt x="500" y="546"/>
                  </a:cubicBezTo>
                  <a:cubicBezTo>
                    <a:pt x="500" y="546"/>
                    <a:pt x="500" y="547"/>
                    <a:pt x="500" y="547"/>
                  </a:cubicBezTo>
                  <a:cubicBezTo>
                    <a:pt x="501" y="546"/>
                    <a:pt x="502" y="545"/>
                    <a:pt x="502" y="545"/>
                  </a:cubicBezTo>
                  <a:cubicBezTo>
                    <a:pt x="502" y="544"/>
                    <a:pt x="502" y="543"/>
                    <a:pt x="502" y="542"/>
                  </a:cubicBezTo>
                  <a:cubicBezTo>
                    <a:pt x="498" y="542"/>
                    <a:pt x="497" y="542"/>
                    <a:pt x="496" y="540"/>
                  </a:cubicBezTo>
                  <a:cubicBezTo>
                    <a:pt x="494" y="536"/>
                    <a:pt x="507" y="533"/>
                    <a:pt x="512" y="534"/>
                  </a:cubicBezTo>
                  <a:cubicBezTo>
                    <a:pt x="518" y="534"/>
                    <a:pt x="521" y="530"/>
                    <a:pt x="523" y="533"/>
                  </a:cubicBezTo>
                  <a:cubicBezTo>
                    <a:pt x="527" y="530"/>
                    <a:pt x="533" y="525"/>
                    <a:pt x="534" y="525"/>
                  </a:cubicBezTo>
                  <a:cubicBezTo>
                    <a:pt x="536" y="525"/>
                    <a:pt x="562" y="524"/>
                    <a:pt x="562" y="524"/>
                  </a:cubicBezTo>
                  <a:cubicBezTo>
                    <a:pt x="562" y="524"/>
                    <a:pt x="571" y="519"/>
                    <a:pt x="572" y="514"/>
                  </a:cubicBezTo>
                  <a:cubicBezTo>
                    <a:pt x="573" y="509"/>
                    <a:pt x="579" y="497"/>
                    <a:pt x="582" y="500"/>
                  </a:cubicBezTo>
                  <a:cubicBezTo>
                    <a:pt x="585" y="502"/>
                    <a:pt x="592" y="500"/>
                    <a:pt x="593" y="503"/>
                  </a:cubicBezTo>
                  <a:cubicBezTo>
                    <a:pt x="593" y="505"/>
                    <a:pt x="590" y="513"/>
                    <a:pt x="599" y="525"/>
                  </a:cubicBezTo>
                  <a:cubicBezTo>
                    <a:pt x="603" y="523"/>
                    <a:pt x="606" y="521"/>
                    <a:pt x="608" y="522"/>
                  </a:cubicBezTo>
                  <a:cubicBezTo>
                    <a:pt x="611" y="522"/>
                    <a:pt x="616" y="517"/>
                    <a:pt x="617" y="515"/>
                  </a:cubicBezTo>
                  <a:cubicBezTo>
                    <a:pt x="619" y="512"/>
                    <a:pt x="621" y="517"/>
                    <a:pt x="618" y="518"/>
                  </a:cubicBezTo>
                  <a:cubicBezTo>
                    <a:pt x="615" y="519"/>
                    <a:pt x="620" y="521"/>
                    <a:pt x="625" y="521"/>
                  </a:cubicBezTo>
                  <a:cubicBezTo>
                    <a:pt x="630" y="521"/>
                    <a:pt x="623" y="523"/>
                    <a:pt x="619" y="523"/>
                  </a:cubicBezTo>
                  <a:cubicBezTo>
                    <a:pt x="615" y="522"/>
                    <a:pt x="614" y="523"/>
                    <a:pt x="609" y="528"/>
                  </a:cubicBezTo>
                  <a:cubicBezTo>
                    <a:pt x="604" y="533"/>
                    <a:pt x="605" y="534"/>
                    <a:pt x="608" y="537"/>
                  </a:cubicBezTo>
                  <a:cubicBezTo>
                    <a:pt x="611" y="539"/>
                    <a:pt x="614" y="538"/>
                    <a:pt x="618" y="535"/>
                  </a:cubicBezTo>
                  <a:cubicBezTo>
                    <a:pt x="622" y="532"/>
                    <a:pt x="622" y="528"/>
                    <a:pt x="626" y="528"/>
                  </a:cubicBezTo>
                  <a:cubicBezTo>
                    <a:pt x="630" y="529"/>
                    <a:pt x="640" y="525"/>
                    <a:pt x="645" y="523"/>
                  </a:cubicBezTo>
                  <a:cubicBezTo>
                    <a:pt x="649" y="522"/>
                    <a:pt x="646" y="521"/>
                    <a:pt x="646" y="519"/>
                  </a:cubicBezTo>
                  <a:cubicBezTo>
                    <a:pt x="646" y="517"/>
                    <a:pt x="654" y="517"/>
                    <a:pt x="657" y="515"/>
                  </a:cubicBezTo>
                  <a:cubicBezTo>
                    <a:pt x="660" y="513"/>
                    <a:pt x="656" y="512"/>
                    <a:pt x="654" y="512"/>
                  </a:cubicBezTo>
                  <a:close/>
                  <a:moveTo>
                    <a:pt x="190" y="281"/>
                  </a:moveTo>
                  <a:cubicBezTo>
                    <a:pt x="185" y="287"/>
                    <a:pt x="183" y="288"/>
                    <a:pt x="179" y="287"/>
                  </a:cubicBezTo>
                  <a:cubicBezTo>
                    <a:pt x="174" y="286"/>
                    <a:pt x="171" y="288"/>
                    <a:pt x="173" y="290"/>
                  </a:cubicBezTo>
                  <a:cubicBezTo>
                    <a:pt x="176" y="292"/>
                    <a:pt x="176" y="293"/>
                    <a:pt x="171" y="294"/>
                  </a:cubicBezTo>
                  <a:cubicBezTo>
                    <a:pt x="166" y="295"/>
                    <a:pt x="163" y="299"/>
                    <a:pt x="161" y="299"/>
                  </a:cubicBezTo>
                  <a:cubicBezTo>
                    <a:pt x="159" y="298"/>
                    <a:pt x="169" y="291"/>
                    <a:pt x="166" y="289"/>
                  </a:cubicBezTo>
                  <a:cubicBezTo>
                    <a:pt x="164" y="287"/>
                    <a:pt x="157" y="292"/>
                    <a:pt x="157" y="295"/>
                  </a:cubicBezTo>
                  <a:cubicBezTo>
                    <a:pt x="157" y="297"/>
                    <a:pt x="152" y="297"/>
                    <a:pt x="150" y="297"/>
                  </a:cubicBezTo>
                  <a:cubicBezTo>
                    <a:pt x="147" y="297"/>
                    <a:pt x="143" y="294"/>
                    <a:pt x="146" y="294"/>
                  </a:cubicBezTo>
                  <a:cubicBezTo>
                    <a:pt x="149" y="294"/>
                    <a:pt x="147" y="291"/>
                    <a:pt x="151" y="289"/>
                  </a:cubicBezTo>
                  <a:cubicBezTo>
                    <a:pt x="154" y="288"/>
                    <a:pt x="150" y="286"/>
                    <a:pt x="151" y="284"/>
                  </a:cubicBezTo>
                  <a:cubicBezTo>
                    <a:pt x="152" y="283"/>
                    <a:pt x="160" y="286"/>
                    <a:pt x="160" y="283"/>
                  </a:cubicBezTo>
                  <a:cubicBezTo>
                    <a:pt x="160" y="280"/>
                    <a:pt x="152" y="278"/>
                    <a:pt x="150" y="280"/>
                  </a:cubicBezTo>
                  <a:cubicBezTo>
                    <a:pt x="147" y="281"/>
                    <a:pt x="141" y="285"/>
                    <a:pt x="134" y="282"/>
                  </a:cubicBezTo>
                  <a:cubicBezTo>
                    <a:pt x="132" y="281"/>
                    <a:pt x="152" y="279"/>
                    <a:pt x="156" y="276"/>
                  </a:cubicBezTo>
                  <a:cubicBezTo>
                    <a:pt x="159" y="273"/>
                    <a:pt x="174" y="269"/>
                    <a:pt x="175" y="272"/>
                  </a:cubicBezTo>
                  <a:cubicBezTo>
                    <a:pt x="177" y="275"/>
                    <a:pt x="167" y="277"/>
                    <a:pt x="172" y="279"/>
                  </a:cubicBezTo>
                  <a:cubicBezTo>
                    <a:pt x="176" y="282"/>
                    <a:pt x="184" y="280"/>
                    <a:pt x="185" y="277"/>
                  </a:cubicBezTo>
                  <a:cubicBezTo>
                    <a:pt x="187" y="275"/>
                    <a:pt x="194" y="275"/>
                    <a:pt x="190" y="281"/>
                  </a:cubicBezTo>
                  <a:close/>
                  <a:moveTo>
                    <a:pt x="235" y="338"/>
                  </a:moveTo>
                  <a:cubicBezTo>
                    <a:pt x="229" y="343"/>
                    <a:pt x="230" y="342"/>
                    <a:pt x="225" y="343"/>
                  </a:cubicBezTo>
                  <a:cubicBezTo>
                    <a:pt x="220" y="343"/>
                    <a:pt x="224" y="348"/>
                    <a:pt x="218" y="349"/>
                  </a:cubicBezTo>
                  <a:cubicBezTo>
                    <a:pt x="212" y="349"/>
                    <a:pt x="198" y="350"/>
                    <a:pt x="196" y="346"/>
                  </a:cubicBezTo>
                  <a:cubicBezTo>
                    <a:pt x="196" y="345"/>
                    <a:pt x="204" y="346"/>
                    <a:pt x="204" y="344"/>
                  </a:cubicBezTo>
                  <a:cubicBezTo>
                    <a:pt x="205" y="341"/>
                    <a:pt x="207" y="338"/>
                    <a:pt x="211" y="338"/>
                  </a:cubicBezTo>
                  <a:cubicBezTo>
                    <a:pt x="214" y="338"/>
                    <a:pt x="214" y="333"/>
                    <a:pt x="208" y="330"/>
                  </a:cubicBezTo>
                  <a:cubicBezTo>
                    <a:pt x="202" y="327"/>
                    <a:pt x="217" y="325"/>
                    <a:pt x="220" y="330"/>
                  </a:cubicBezTo>
                  <a:cubicBezTo>
                    <a:pt x="223" y="334"/>
                    <a:pt x="229" y="338"/>
                    <a:pt x="232" y="334"/>
                  </a:cubicBezTo>
                  <a:cubicBezTo>
                    <a:pt x="235" y="331"/>
                    <a:pt x="254" y="322"/>
                    <a:pt x="254" y="326"/>
                  </a:cubicBezTo>
                  <a:cubicBezTo>
                    <a:pt x="254" y="331"/>
                    <a:pt x="240" y="333"/>
                    <a:pt x="235" y="338"/>
                  </a:cubicBezTo>
                  <a:close/>
                  <a:moveTo>
                    <a:pt x="359" y="468"/>
                  </a:moveTo>
                  <a:cubicBezTo>
                    <a:pt x="355" y="468"/>
                    <a:pt x="359" y="458"/>
                    <a:pt x="352" y="454"/>
                  </a:cubicBezTo>
                  <a:cubicBezTo>
                    <a:pt x="344" y="449"/>
                    <a:pt x="340" y="440"/>
                    <a:pt x="340" y="436"/>
                  </a:cubicBezTo>
                  <a:cubicBezTo>
                    <a:pt x="340" y="431"/>
                    <a:pt x="347" y="429"/>
                    <a:pt x="350" y="433"/>
                  </a:cubicBezTo>
                  <a:cubicBezTo>
                    <a:pt x="353" y="436"/>
                    <a:pt x="357" y="451"/>
                    <a:pt x="360" y="455"/>
                  </a:cubicBezTo>
                  <a:cubicBezTo>
                    <a:pt x="362" y="460"/>
                    <a:pt x="362" y="468"/>
                    <a:pt x="359" y="46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7" name="Freeform 126"/>
            <p:cNvSpPr>
              <a:spLocks noEditPoints="1"/>
            </p:cNvSpPr>
            <p:nvPr/>
          </p:nvSpPr>
          <p:spPr bwMode="auto">
            <a:xfrm>
              <a:off x="3968200" y="3593646"/>
              <a:ext cx="2835275" cy="1747838"/>
            </a:xfrm>
            <a:custGeom>
              <a:avLst/>
              <a:gdLst>
                <a:gd name="T0" fmla="*/ 249 w 817"/>
                <a:gd name="T1" fmla="*/ 164 h 503"/>
                <a:gd name="T2" fmla="*/ 218 w 817"/>
                <a:gd name="T3" fmla="*/ 25 h 503"/>
                <a:gd name="T4" fmla="*/ 132 w 817"/>
                <a:gd name="T5" fmla="*/ 15 h 503"/>
                <a:gd name="T6" fmla="*/ 96 w 817"/>
                <a:gd name="T7" fmla="*/ 8 h 503"/>
                <a:gd name="T8" fmla="*/ 66 w 817"/>
                <a:gd name="T9" fmla="*/ 15 h 503"/>
                <a:gd name="T10" fmla="*/ 13 w 817"/>
                <a:gd name="T11" fmla="*/ 42 h 503"/>
                <a:gd name="T12" fmla="*/ 50 w 817"/>
                <a:gd name="T13" fmla="*/ 74 h 503"/>
                <a:gd name="T14" fmla="*/ 12 w 817"/>
                <a:gd name="T15" fmla="*/ 76 h 503"/>
                <a:gd name="T16" fmla="*/ 42 w 817"/>
                <a:gd name="T17" fmla="*/ 97 h 503"/>
                <a:gd name="T18" fmla="*/ 30 w 817"/>
                <a:gd name="T19" fmla="*/ 113 h 503"/>
                <a:gd name="T20" fmla="*/ 32 w 817"/>
                <a:gd name="T21" fmla="*/ 156 h 503"/>
                <a:gd name="T22" fmla="*/ 68 w 817"/>
                <a:gd name="T23" fmla="*/ 168 h 503"/>
                <a:gd name="T24" fmla="*/ 72 w 817"/>
                <a:gd name="T25" fmla="*/ 192 h 503"/>
                <a:gd name="T26" fmla="*/ 60 w 817"/>
                <a:gd name="T27" fmla="*/ 205 h 503"/>
                <a:gd name="T28" fmla="*/ 104 w 817"/>
                <a:gd name="T29" fmla="*/ 178 h 503"/>
                <a:gd name="T30" fmla="*/ 123 w 817"/>
                <a:gd name="T31" fmla="*/ 152 h 503"/>
                <a:gd name="T32" fmla="*/ 136 w 817"/>
                <a:gd name="T33" fmla="*/ 143 h 503"/>
                <a:gd name="T34" fmla="*/ 161 w 817"/>
                <a:gd name="T35" fmla="*/ 154 h 503"/>
                <a:gd name="T36" fmla="*/ 177 w 817"/>
                <a:gd name="T37" fmla="*/ 144 h 503"/>
                <a:gd name="T38" fmla="*/ 196 w 817"/>
                <a:gd name="T39" fmla="*/ 152 h 503"/>
                <a:gd name="T40" fmla="*/ 242 w 817"/>
                <a:gd name="T41" fmla="*/ 166 h 503"/>
                <a:gd name="T42" fmla="*/ 267 w 817"/>
                <a:gd name="T43" fmla="*/ 177 h 503"/>
                <a:gd name="T44" fmla="*/ 268 w 817"/>
                <a:gd name="T45" fmla="*/ 187 h 503"/>
                <a:gd name="T46" fmla="*/ 277 w 817"/>
                <a:gd name="T47" fmla="*/ 188 h 503"/>
                <a:gd name="T48" fmla="*/ 285 w 817"/>
                <a:gd name="T49" fmla="*/ 196 h 503"/>
                <a:gd name="T50" fmla="*/ 282 w 817"/>
                <a:gd name="T51" fmla="*/ 214 h 503"/>
                <a:gd name="T52" fmla="*/ 300 w 817"/>
                <a:gd name="T53" fmla="*/ 214 h 503"/>
                <a:gd name="T54" fmla="*/ 10 w 817"/>
                <a:gd name="T55" fmla="*/ 223 h 503"/>
                <a:gd name="T56" fmla="*/ 127 w 817"/>
                <a:gd name="T57" fmla="*/ 171 h 503"/>
                <a:gd name="T58" fmla="*/ 126 w 817"/>
                <a:gd name="T59" fmla="*/ 183 h 503"/>
                <a:gd name="T60" fmla="*/ 17 w 817"/>
                <a:gd name="T61" fmla="*/ 156 h 503"/>
                <a:gd name="T62" fmla="*/ 780 w 817"/>
                <a:gd name="T63" fmla="*/ 316 h 503"/>
                <a:gd name="T64" fmla="*/ 720 w 817"/>
                <a:gd name="T65" fmla="*/ 337 h 503"/>
                <a:gd name="T66" fmla="*/ 691 w 817"/>
                <a:gd name="T67" fmla="*/ 338 h 503"/>
                <a:gd name="T68" fmla="*/ 660 w 817"/>
                <a:gd name="T69" fmla="*/ 336 h 503"/>
                <a:gd name="T70" fmla="*/ 680 w 817"/>
                <a:gd name="T71" fmla="*/ 304 h 503"/>
                <a:gd name="T72" fmla="*/ 643 w 817"/>
                <a:gd name="T73" fmla="*/ 292 h 503"/>
                <a:gd name="T74" fmla="*/ 616 w 817"/>
                <a:gd name="T75" fmla="*/ 283 h 503"/>
                <a:gd name="T76" fmla="*/ 367 w 817"/>
                <a:gd name="T77" fmla="*/ 277 h 503"/>
                <a:gd name="T78" fmla="*/ 363 w 817"/>
                <a:gd name="T79" fmla="*/ 282 h 503"/>
                <a:gd name="T80" fmla="*/ 357 w 817"/>
                <a:gd name="T81" fmla="*/ 311 h 503"/>
                <a:gd name="T82" fmla="*/ 366 w 817"/>
                <a:gd name="T83" fmla="*/ 384 h 503"/>
                <a:gd name="T84" fmla="*/ 397 w 817"/>
                <a:gd name="T85" fmla="*/ 421 h 503"/>
                <a:gd name="T86" fmla="*/ 461 w 817"/>
                <a:gd name="T87" fmla="*/ 446 h 503"/>
                <a:gd name="T88" fmla="*/ 516 w 817"/>
                <a:gd name="T89" fmla="*/ 462 h 503"/>
                <a:gd name="T90" fmla="*/ 558 w 817"/>
                <a:gd name="T91" fmla="*/ 489 h 503"/>
                <a:gd name="T92" fmla="*/ 583 w 817"/>
                <a:gd name="T93" fmla="*/ 470 h 503"/>
                <a:gd name="T94" fmla="*/ 614 w 817"/>
                <a:gd name="T95" fmla="*/ 460 h 503"/>
                <a:gd name="T96" fmla="*/ 634 w 817"/>
                <a:gd name="T97" fmla="*/ 458 h 503"/>
                <a:gd name="T98" fmla="*/ 673 w 817"/>
                <a:gd name="T99" fmla="*/ 460 h 503"/>
                <a:gd name="T100" fmla="*/ 701 w 817"/>
                <a:gd name="T101" fmla="*/ 499 h 503"/>
                <a:gd name="T102" fmla="*/ 709 w 817"/>
                <a:gd name="T103" fmla="*/ 434 h 503"/>
                <a:gd name="T104" fmla="*/ 739 w 817"/>
                <a:gd name="T105" fmla="*/ 408 h 503"/>
                <a:gd name="T106" fmla="*/ 735 w 817"/>
                <a:gd name="T107" fmla="*/ 384 h 503"/>
                <a:gd name="T108" fmla="*/ 748 w 817"/>
                <a:gd name="T109" fmla="*/ 386 h 503"/>
                <a:gd name="T110" fmla="*/ 775 w 817"/>
                <a:gd name="T111" fmla="*/ 356 h 503"/>
                <a:gd name="T112" fmla="*/ 786 w 817"/>
                <a:gd name="T113" fmla="*/ 339 h 503"/>
                <a:gd name="T114" fmla="*/ 811 w 817"/>
                <a:gd name="T115" fmla="*/ 295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7" h="503">
                  <a:moveTo>
                    <a:pt x="307" y="204"/>
                  </a:moveTo>
                  <a:cubicBezTo>
                    <a:pt x="308" y="201"/>
                    <a:pt x="308" y="199"/>
                    <a:pt x="299" y="195"/>
                  </a:cubicBezTo>
                  <a:cubicBezTo>
                    <a:pt x="290" y="192"/>
                    <a:pt x="291" y="189"/>
                    <a:pt x="285" y="178"/>
                  </a:cubicBezTo>
                  <a:cubicBezTo>
                    <a:pt x="279" y="168"/>
                    <a:pt x="268" y="163"/>
                    <a:pt x="268" y="159"/>
                  </a:cubicBezTo>
                  <a:cubicBezTo>
                    <a:pt x="268" y="155"/>
                    <a:pt x="257" y="155"/>
                    <a:pt x="257" y="158"/>
                  </a:cubicBezTo>
                  <a:cubicBezTo>
                    <a:pt x="257" y="161"/>
                    <a:pt x="252" y="162"/>
                    <a:pt x="249" y="164"/>
                  </a:cubicBezTo>
                  <a:cubicBezTo>
                    <a:pt x="247" y="166"/>
                    <a:pt x="245" y="163"/>
                    <a:pt x="243" y="160"/>
                  </a:cubicBezTo>
                  <a:cubicBezTo>
                    <a:pt x="241" y="157"/>
                    <a:pt x="235" y="154"/>
                    <a:pt x="235" y="152"/>
                  </a:cubicBezTo>
                  <a:cubicBezTo>
                    <a:pt x="235" y="150"/>
                    <a:pt x="234" y="146"/>
                    <a:pt x="229" y="148"/>
                  </a:cubicBezTo>
                  <a:cubicBezTo>
                    <a:pt x="225" y="150"/>
                    <a:pt x="223" y="148"/>
                    <a:pt x="222" y="149"/>
                  </a:cubicBezTo>
                  <a:cubicBezTo>
                    <a:pt x="221" y="151"/>
                    <a:pt x="218" y="148"/>
                    <a:pt x="218" y="148"/>
                  </a:cubicBezTo>
                  <a:cubicBezTo>
                    <a:pt x="218" y="25"/>
                    <a:pt x="218" y="25"/>
                    <a:pt x="218" y="25"/>
                  </a:cubicBezTo>
                  <a:cubicBezTo>
                    <a:pt x="216" y="25"/>
                    <a:pt x="215" y="25"/>
                    <a:pt x="214" y="24"/>
                  </a:cubicBezTo>
                  <a:cubicBezTo>
                    <a:pt x="209" y="22"/>
                    <a:pt x="201" y="19"/>
                    <a:pt x="197" y="20"/>
                  </a:cubicBezTo>
                  <a:cubicBezTo>
                    <a:pt x="193" y="21"/>
                    <a:pt x="185" y="22"/>
                    <a:pt x="182" y="20"/>
                  </a:cubicBezTo>
                  <a:cubicBezTo>
                    <a:pt x="179" y="19"/>
                    <a:pt x="175" y="18"/>
                    <a:pt x="169" y="18"/>
                  </a:cubicBezTo>
                  <a:cubicBezTo>
                    <a:pt x="163" y="19"/>
                    <a:pt x="160" y="15"/>
                    <a:pt x="152" y="13"/>
                  </a:cubicBezTo>
                  <a:cubicBezTo>
                    <a:pt x="145" y="12"/>
                    <a:pt x="134" y="14"/>
                    <a:pt x="132" y="15"/>
                  </a:cubicBezTo>
                  <a:cubicBezTo>
                    <a:pt x="129" y="16"/>
                    <a:pt x="130" y="12"/>
                    <a:pt x="127" y="13"/>
                  </a:cubicBezTo>
                  <a:cubicBezTo>
                    <a:pt x="123" y="13"/>
                    <a:pt x="126" y="11"/>
                    <a:pt x="124" y="8"/>
                  </a:cubicBezTo>
                  <a:cubicBezTo>
                    <a:pt x="122" y="6"/>
                    <a:pt x="113" y="8"/>
                    <a:pt x="110" y="9"/>
                  </a:cubicBezTo>
                  <a:cubicBezTo>
                    <a:pt x="107" y="9"/>
                    <a:pt x="106" y="7"/>
                    <a:pt x="106" y="5"/>
                  </a:cubicBezTo>
                  <a:cubicBezTo>
                    <a:pt x="106" y="4"/>
                    <a:pt x="103" y="4"/>
                    <a:pt x="102" y="6"/>
                  </a:cubicBezTo>
                  <a:cubicBezTo>
                    <a:pt x="101" y="9"/>
                    <a:pt x="97" y="9"/>
                    <a:pt x="96" y="8"/>
                  </a:cubicBezTo>
                  <a:cubicBezTo>
                    <a:pt x="94" y="6"/>
                    <a:pt x="99" y="6"/>
                    <a:pt x="99" y="4"/>
                  </a:cubicBezTo>
                  <a:cubicBezTo>
                    <a:pt x="99" y="2"/>
                    <a:pt x="94" y="1"/>
                    <a:pt x="93" y="1"/>
                  </a:cubicBezTo>
                  <a:cubicBezTo>
                    <a:pt x="91" y="0"/>
                    <a:pt x="88" y="3"/>
                    <a:pt x="84" y="6"/>
                  </a:cubicBezTo>
                  <a:cubicBezTo>
                    <a:pt x="81" y="9"/>
                    <a:pt x="75" y="9"/>
                    <a:pt x="72" y="9"/>
                  </a:cubicBezTo>
                  <a:cubicBezTo>
                    <a:pt x="68" y="8"/>
                    <a:pt x="64" y="9"/>
                    <a:pt x="64" y="11"/>
                  </a:cubicBezTo>
                  <a:cubicBezTo>
                    <a:pt x="64" y="13"/>
                    <a:pt x="68" y="13"/>
                    <a:pt x="66" y="15"/>
                  </a:cubicBezTo>
                  <a:cubicBezTo>
                    <a:pt x="63" y="18"/>
                    <a:pt x="63" y="12"/>
                    <a:pt x="60" y="15"/>
                  </a:cubicBezTo>
                  <a:cubicBezTo>
                    <a:pt x="58" y="17"/>
                    <a:pt x="50" y="17"/>
                    <a:pt x="48" y="17"/>
                  </a:cubicBezTo>
                  <a:cubicBezTo>
                    <a:pt x="47" y="16"/>
                    <a:pt x="41" y="23"/>
                    <a:pt x="39" y="25"/>
                  </a:cubicBezTo>
                  <a:cubicBezTo>
                    <a:pt x="37" y="26"/>
                    <a:pt x="40" y="28"/>
                    <a:pt x="35" y="33"/>
                  </a:cubicBezTo>
                  <a:cubicBezTo>
                    <a:pt x="31" y="38"/>
                    <a:pt x="18" y="37"/>
                    <a:pt x="15" y="37"/>
                  </a:cubicBezTo>
                  <a:cubicBezTo>
                    <a:pt x="12" y="37"/>
                    <a:pt x="14" y="40"/>
                    <a:pt x="13" y="42"/>
                  </a:cubicBezTo>
                  <a:cubicBezTo>
                    <a:pt x="12" y="44"/>
                    <a:pt x="15" y="46"/>
                    <a:pt x="22" y="48"/>
                  </a:cubicBezTo>
                  <a:cubicBezTo>
                    <a:pt x="29" y="50"/>
                    <a:pt x="34" y="60"/>
                    <a:pt x="35" y="62"/>
                  </a:cubicBezTo>
                  <a:cubicBezTo>
                    <a:pt x="36" y="64"/>
                    <a:pt x="45" y="62"/>
                    <a:pt x="49" y="62"/>
                  </a:cubicBezTo>
                  <a:cubicBezTo>
                    <a:pt x="52" y="63"/>
                    <a:pt x="48" y="68"/>
                    <a:pt x="51" y="69"/>
                  </a:cubicBezTo>
                  <a:cubicBezTo>
                    <a:pt x="54" y="71"/>
                    <a:pt x="59" y="69"/>
                    <a:pt x="60" y="71"/>
                  </a:cubicBezTo>
                  <a:cubicBezTo>
                    <a:pt x="61" y="74"/>
                    <a:pt x="54" y="71"/>
                    <a:pt x="50" y="74"/>
                  </a:cubicBezTo>
                  <a:cubicBezTo>
                    <a:pt x="47" y="76"/>
                    <a:pt x="45" y="78"/>
                    <a:pt x="43" y="76"/>
                  </a:cubicBezTo>
                  <a:cubicBezTo>
                    <a:pt x="42" y="74"/>
                    <a:pt x="36" y="75"/>
                    <a:pt x="33" y="75"/>
                  </a:cubicBezTo>
                  <a:cubicBezTo>
                    <a:pt x="30" y="76"/>
                    <a:pt x="33" y="72"/>
                    <a:pt x="33" y="70"/>
                  </a:cubicBezTo>
                  <a:cubicBezTo>
                    <a:pt x="33" y="68"/>
                    <a:pt x="29" y="67"/>
                    <a:pt x="23" y="70"/>
                  </a:cubicBezTo>
                  <a:cubicBezTo>
                    <a:pt x="17" y="74"/>
                    <a:pt x="19" y="72"/>
                    <a:pt x="19" y="75"/>
                  </a:cubicBezTo>
                  <a:cubicBezTo>
                    <a:pt x="18" y="78"/>
                    <a:pt x="15" y="73"/>
                    <a:pt x="12" y="76"/>
                  </a:cubicBezTo>
                  <a:cubicBezTo>
                    <a:pt x="8" y="78"/>
                    <a:pt x="2" y="80"/>
                    <a:pt x="1" y="82"/>
                  </a:cubicBezTo>
                  <a:cubicBezTo>
                    <a:pt x="0" y="84"/>
                    <a:pt x="9" y="86"/>
                    <a:pt x="12" y="87"/>
                  </a:cubicBezTo>
                  <a:cubicBezTo>
                    <a:pt x="16" y="87"/>
                    <a:pt x="8" y="90"/>
                    <a:pt x="11" y="90"/>
                  </a:cubicBezTo>
                  <a:cubicBezTo>
                    <a:pt x="14" y="91"/>
                    <a:pt x="13" y="94"/>
                    <a:pt x="17" y="96"/>
                  </a:cubicBezTo>
                  <a:cubicBezTo>
                    <a:pt x="22" y="99"/>
                    <a:pt x="32" y="96"/>
                    <a:pt x="34" y="96"/>
                  </a:cubicBezTo>
                  <a:cubicBezTo>
                    <a:pt x="37" y="96"/>
                    <a:pt x="39" y="100"/>
                    <a:pt x="42" y="97"/>
                  </a:cubicBezTo>
                  <a:cubicBezTo>
                    <a:pt x="44" y="95"/>
                    <a:pt x="52" y="89"/>
                    <a:pt x="56" y="92"/>
                  </a:cubicBezTo>
                  <a:cubicBezTo>
                    <a:pt x="60" y="96"/>
                    <a:pt x="51" y="95"/>
                    <a:pt x="53" y="98"/>
                  </a:cubicBezTo>
                  <a:cubicBezTo>
                    <a:pt x="56" y="100"/>
                    <a:pt x="58" y="106"/>
                    <a:pt x="54" y="108"/>
                  </a:cubicBezTo>
                  <a:cubicBezTo>
                    <a:pt x="50" y="111"/>
                    <a:pt x="47" y="109"/>
                    <a:pt x="45" y="109"/>
                  </a:cubicBezTo>
                  <a:cubicBezTo>
                    <a:pt x="42" y="109"/>
                    <a:pt x="44" y="113"/>
                    <a:pt x="40" y="116"/>
                  </a:cubicBezTo>
                  <a:cubicBezTo>
                    <a:pt x="37" y="118"/>
                    <a:pt x="34" y="113"/>
                    <a:pt x="30" y="113"/>
                  </a:cubicBezTo>
                  <a:cubicBezTo>
                    <a:pt x="26" y="113"/>
                    <a:pt x="27" y="118"/>
                    <a:pt x="27" y="121"/>
                  </a:cubicBezTo>
                  <a:cubicBezTo>
                    <a:pt x="27" y="124"/>
                    <a:pt x="20" y="121"/>
                    <a:pt x="19" y="127"/>
                  </a:cubicBezTo>
                  <a:cubicBezTo>
                    <a:pt x="17" y="133"/>
                    <a:pt x="10" y="128"/>
                    <a:pt x="15" y="134"/>
                  </a:cubicBezTo>
                  <a:cubicBezTo>
                    <a:pt x="19" y="140"/>
                    <a:pt x="19" y="136"/>
                    <a:pt x="22" y="139"/>
                  </a:cubicBezTo>
                  <a:cubicBezTo>
                    <a:pt x="26" y="141"/>
                    <a:pt x="18" y="146"/>
                    <a:pt x="22" y="147"/>
                  </a:cubicBezTo>
                  <a:cubicBezTo>
                    <a:pt x="25" y="147"/>
                    <a:pt x="29" y="154"/>
                    <a:pt x="32" y="156"/>
                  </a:cubicBezTo>
                  <a:cubicBezTo>
                    <a:pt x="34" y="158"/>
                    <a:pt x="38" y="155"/>
                    <a:pt x="41" y="155"/>
                  </a:cubicBezTo>
                  <a:cubicBezTo>
                    <a:pt x="45" y="154"/>
                    <a:pt x="43" y="149"/>
                    <a:pt x="45" y="151"/>
                  </a:cubicBezTo>
                  <a:cubicBezTo>
                    <a:pt x="48" y="153"/>
                    <a:pt x="51" y="159"/>
                    <a:pt x="49" y="160"/>
                  </a:cubicBezTo>
                  <a:cubicBezTo>
                    <a:pt x="47" y="162"/>
                    <a:pt x="48" y="166"/>
                    <a:pt x="48" y="168"/>
                  </a:cubicBezTo>
                  <a:cubicBezTo>
                    <a:pt x="48" y="171"/>
                    <a:pt x="56" y="170"/>
                    <a:pt x="57" y="167"/>
                  </a:cubicBezTo>
                  <a:cubicBezTo>
                    <a:pt x="57" y="165"/>
                    <a:pt x="64" y="164"/>
                    <a:pt x="68" y="168"/>
                  </a:cubicBezTo>
                  <a:cubicBezTo>
                    <a:pt x="71" y="172"/>
                    <a:pt x="73" y="173"/>
                    <a:pt x="73" y="170"/>
                  </a:cubicBezTo>
                  <a:cubicBezTo>
                    <a:pt x="73" y="167"/>
                    <a:pt x="76" y="163"/>
                    <a:pt x="76" y="166"/>
                  </a:cubicBezTo>
                  <a:cubicBezTo>
                    <a:pt x="76" y="168"/>
                    <a:pt x="79" y="169"/>
                    <a:pt x="85" y="167"/>
                  </a:cubicBezTo>
                  <a:cubicBezTo>
                    <a:pt x="90" y="164"/>
                    <a:pt x="88" y="167"/>
                    <a:pt x="85" y="170"/>
                  </a:cubicBezTo>
                  <a:cubicBezTo>
                    <a:pt x="81" y="175"/>
                    <a:pt x="85" y="182"/>
                    <a:pt x="82" y="183"/>
                  </a:cubicBezTo>
                  <a:cubicBezTo>
                    <a:pt x="79" y="184"/>
                    <a:pt x="77" y="191"/>
                    <a:pt x="72" y="192"/>
                  </a:cubicBezTo>
                  <a:cubicBezTo>
                    <a:pt x="68" y="192"/>
                    <a:pt x="60" y="201"/>
                    <a:pt x="59" y="202"/>
                  </a:cubicBezTo>
                  <a:cubicBezTo>
                    <a:pt x="58" y="204"/>
                    <a:pt x="48" y="200"/>
                    <a:pt x="46" y="204"/>
                  </a:cubicBezTo>
                  <a:cubicBezTo>
                    <a:pt x="45" y="208"/>
                    <a:pt x="39" y="211"/>
                    <a:pt x="40" y="212"/>
                  </a:cubicBezTo>
                  <a:cubicBezTo>
                    <a:pt x="42" y="214"/>
                    <a:pt x="50" y="209"/>
                    <a:pt x="50" y="207"/>
                  </a:cubicBezTo>
                  <a:cubicBezTo>
                    <a:pt x="50" y="205"/>
                    <a:pt x="51" y="206"/>
                    <a:pt x="53" y="207"/>
                  </a:cubicBezTo>
                  <a:cubicBezTo>
                    <a:pt x="54" y="209"/>
                    <a:pt x="58" y="206"/>
                    <a:pt x="60" y="205"/>
                  </a:cubicBezTo>
                  <a:cubicBezTo>
                    <a:pt x="61" y="204"/>
                    <a:pt x="64" y="204"/>
                    <a:pt x="65" y="204"/>
                  </a:cubicBezTo>
                  <a:cubicBezTo>
                    <a:pt x="67" y="204"/>
                    <a:pt x="68" y="202"/>
                    <a:pt x="73" y="201"/>
                  </a:cubicBezTo>
                  <a:cubicBezTo>
                    <a:pt x="77" y="201"/>
                    <a:pt x="76" y="199"/>
                    <a:pt x="77" y="197"/>
                  </a:cubicBezTo>
                  <a:cubicBezTo>
                    <a:pt x="78" y="194"/>
                    <a:pt x="90" y="189"/>
                    <a:pt x="92" y="188"/>
                  </a:cubicBezTo>
                  <a:cubicBezTo>
                    <a:pt x="94" y="188"/>
                    <a:pt x="93" y="184"/>
                    <a:pt x="95" y="184"/>
                  </a:cubicBezTo>
                  <a:cubicBezTo>
                    <a:pt x="98" y="184"/>
                    <a:pt x="101" y="181"/>
                    <a:pt x="104" y="178"/>
                  </a:cubicBezTo>
                  <a:cubicBezTo>
                    <a:pt x="107" y="176"/>
                    <a:pt x="108" y="177"/>
                    <a:pt x="110" y="176"/>
                  </a:cubicBezTo>
                  <a:cubicBezTo>
                    <a:pt x="112" y="175"/>
                    <a:pt x="111" y="171"/>
                    <a:pt x="113" y="170"/>
                  </a:cubicBezTo>
                  <a:cubicBezTo>
                    <a:pt x="115" y="170"/>
                    <a:pt x="117" y="168"/>
                    <a:pt x="117" y="166"/>
                  </a:cubicBezTo>
                  <a:cubicBezTo>
                    <a:pt x="117" y="164"/>
                    <a:pt x="111" y="164"/>
                    <a:pt x="111" y="163"/>
                  </a:cubicBezTo>
                  <a:cubicBezTo>
                    <a:pt x="110" y="162"/>
                    <a:pt x="115" y="157"/>
                    <a:pt x="117" y="157"/>
                  </a:cubicBezTo>
                  <a:cubicBezTo>
                    <a:pt x="119" y="157"/>
                    <a:pt x="122" y="155"/>
                    <a:pt x="123" y="152"/>
                  </a:cubicBezTo>
                  <a:cubicBezTo>
                    <a:pt x="123" y="149"/>
                    <a:pt x="126" y="149"/>
                    <a:pt x="128" y="146"/>
                  </a:cubicBezTo>
                  <a:cubicBezTo>
                    <a:pt x="130" y="144"/>
                    <a:pt x="130" y="142"/>
                    <a:pt x="132" y="142"/>
                  </a:cubicBezTo>
                  <a:cubicBezTo>
                    <a:pt x="134" y="141"/>
                    <a:pt x="137" y="138"/>
                    <a:pt x="139" y="137"/>
                  </a:cubicBezTo>
                  <a:cubicBezTo>
                    <a:pt x="142" y="135"/>
                    <a:pt x="139" y="139"/>
                    <a:pt x="144" y="139"/>
                  </a:cubicBezTo>
                  <a:cubicBezTo>
                    <a:pt x="149" y="139"/>
                    <a:pt x="148" y="143"/>
                    <a:pt x="144" y="142"/>
                  </a:cubicBezTo>
                  <a:cubicBezTo>
                    <a:pt x="140" y="140"/>
                    <a:pt x="139" y="140"/>
                    <a:pt x="136" y="143"/>
                  </a:cubicBezTo>
                  <a:cubicBezTo>
                    <a:pt x="132" y="146"/>
                    <a:pt x="135" y="147"/>
                    <a:pt x="132" y="151"/>
                  </a:cubicBezTo>
                  <a:cubicBezTo>
                    <a:pt x="130" y="154"/>
                    <a:pt x="130" y="156"/>
                    <a:pt x="133" y="157"/>
                  </a:cubicBezTo>
                  <a:cubicBezTo>
                    <a:pt x="136" y="157"/>
                    <a:pt x="133" y="159"/>
                    <a:pt x="130" y="160"/>
                  </a:cubicBezTo>
                  <a:cubicBezTo>
                    <a:pt x="127" y="161"/>
                    <a:pt x="129" y="163"/>
                    <a:pt x="133" y="163"/>
                  </a:cubicBezTo>
                  <a:cubicBezTo>
                    <a:pt x="137" y="163"/>
                    <a:pt x="144" y="157"/>
                    <a:pt x="149" y="154"/>
                  </a:cubicBezTo>
                  <a:cubicBezTo>
                    <a:pt x="155" y="151"/>
                    <a:pt x="159" y="154"/>
                    <a:pt x="161" y="154"/>
                  </a:cubicBezTo>
                  <a:cubicBezTo>
                    <a:pt x="162" y="153"/>
                    <a:pt x="159" y="150"/>
                    <a:pt x="161" y="149"/>
                  </a:cubicBezTo>
                  <a:cubicBezTo>
                    <a:pt x="163" y="149"/>
                    <a:pt x="159" y="148"/>
                    <a:pt x="157" y="145"/>
                  </a:cubicBezTo>
                  <a:cubicBezTo>
                    <a:pt x="156" y="141"/>
                    <a:pt x="159" y="143"/>
                    <a:pt x="160" y="141"/>
                  </a:cubicBezTo>
                  <a:cubicBezTo>
                    <a:pt x="161" y="138"/>
                    <a:pt x="163" y="139"/>
                    <a:pt x="165" y="140"/>
                  </a:cubicBezTo>
                  <a:cubicBezTo>
                    <a:pt x="166" y="142"/>
                    <a:pt x="169" y="139"/>
                    <a:pt x="170" y="143"/>
                  </a:cubicBezTo>
                  <a:cubicBezTo>
                    <a:pt x="172" y="146"/>
                    <a:pt x="174" y="142"/>
                    <a:pt x="177" y="144"/>
                  </a:cubicBezTo>
                  <a:cubicBezTo>
                    <a:pt x="180" y="146"/>
                    <a:pt x="176" y="146"/>
                    <a:pt x="173" y="147"/>
                  </a:cubicBezTo>
                  <a:cubicBezTo>
                    <a:pt x="170" y="147"/>
                    <a:pt x="172" y="151"/>
                    <a:pt x="174" y="149"/>
                  </a:cubicBezTo>
                  <a:cubicBezTo>
                    <a:pt x="176" y="148"/>
                    <a:pt x="178" y="146"/>
                    <a:pt x="180" y="148"/>
                  </a:cubicBezTo>
                  <a:cubicBezTo>
                    <a:pt x="183" y="150"/>
                    <a:pt x="183" y="149"/>
                    <a:pt x="185" y="148"/>
                  </a:cubicBezTo>
                  <a:cubicBezTo>
                    <a:pt x="187" y="146"/>
                    <a:pt x="187" y="148"/>
                    <a:pt x="187" y="149"/>
                  </a:cubicBezTo>
                  <a:cubicBezTo>
                    <a:pt x="187" y="151"/>
                    <a:pt x="191" y="151"/>
                    <a:pt x="196" y="152"/>
                  </a:cubicBezTo>
                  <a:cubicBezTo>
                    <a:pt x="201" y="153"/>
                    <a:pt x="211" y="152"/>
                    <a:pt x="214" y="151"/>
                  </a:cubicBezTo>
                  <a:cubicBezTo>
                    <a:pt x="216" y="151"/>
                    <a:pt x="215" y="155"/>
                    <a:pt x="221" y="156"/>
                  </a:cubicBezTo>
                  <a:cubicBezTo>
                    <a:pt x="226" y="157"/>
                    <a:pt x="228" y="151"/>
                    <a:pt x="231" y="153"/>
                  </a:cubicBezTo>
                  <a:cubicBezTo>
                    <a:pt x="233" y="155"/>
                    <a:pt x="231" y="156"/>
                    <a:pt x="229" y="158"/>
                  </a:cubicBezTo>
                  <a:cubicBezTo>
                    <a:pt x="227" y="160"/>
                    <a:pt x="231" y="160"/>
                    <a:pt x="233" y="161"/>
                  </a:cubicBezTo>
                  <a:cubicBezTo>
                    <a:pt x="235" y="162"/>
                    <a:pt x="240" y="163"/>
                    <a:pt x="242" y="166"/>
                  </a:cubicBezTo>
                  <a:cubicBezTo>
                    <a:pt x="245" y="168"/>
                    <a:pt x="246" y="170"/>
                    <a:pt x="252" y="173"/>
                  </a:cubicBezTo>
                  <a:cubicBezTo>
                    <a:pt x="257" y="176"/>
                    <a:pt x="252" y="166"/>
                    <a:pt x="256" y="169"/>
                  </a:cubicBezTo>
                  <a:cubicBezTo>
                    <a:pt x="261" y="173"/>
                    <a:pt x="259" y="169"/>
                    <a:pt x="263" y="173"/>
                  </a:cubicBezTo>
                  <a:cubicBezTo>
                    <a:pt x="266" y="176"/>
                    <a:pt x="265" y="171"/>
                    <a:pt x="264" y="166"/>
                  </a:cubicBezTo>
                  <a:cubicBezTo>
                    <a:pt x="262" y="161"/>
                    <a:pt x="265" y="164"/>
                    <a:pt x="267" y="167"/>
                  </a:cubicBezTo>
                  <a:cubicBezTo>
                    <a:pt x="268" y="169"/>
                    <a:pt x="268" y="174"/>
                    <a:pt x="267" y="177"/>
                  </a:cubicBezTo>
                  <a:cubicBezTo>
                    <a:pt x="266" y="180"/>
                    <a:pt x="261" y="178"/>
                    <a:pt x="261" y="176"/>
                  </a:cubicBezTo>
                  <a:cubicBezTo>
                    <a:pt x="262" y="174"/>
                    <a:pt x="256" y="175"/>
                    <a:pt x="256" y="177"/>
                  </a:cubicBezTo>
                  <a:cubicBezTo>
                    <a:pt x="256" y="180"/>
                    <a:pt x="260" y="185"/>
                    <a:pt x="262" y="185"/>
                  </a:cubicBezTo>
                  <a:cubicBezTo>
                    <a:pt x="265" y="186"/>
                    <a:pt x="263" y="190"/>
                    <a:pt x="265" y="191"/>
                  </a:cubicBezTo>
                  <a:cubicBezTo>
                    <a:pt x="267" y="191"/>
                    <a:pt x="267" y="196"/>
                    <a:pt x="269" y="195"/>
                  </a:cubicBezTo>
                  <a:cubicBezTo>
                    <a:pt x="270" y="195"/>
                    <a:pt x="270" y="189"/>
                    <a:pt x="268" y="187"/>
                  </a:cubicBezTo>
                  <a:cubicBezTo>
                    <a:pt x="266" y="184"/>
                    <a:pt x="267" y="181"/>
                    <a:pt x="269" y="181"/>
                  </a:cubicBezTo>
                  <a:cubicBezTo>
                    <a:pt x="271" y="182"/>
                    <a:pt x="269" y="186"/>
                    <a:pt x="270" y="187"/>
                  </a:cubicBezTo>
                  <a:cubicBezTo>
                    <a:pt x="271" y="188"/>
                    <a:pt x="273" y="186"/>
                    <a:pt x="275" y="184"/>
                  </a:cubicBezTo>
                  <a:cubicBezTo>
                    <a:pt x="278" y="183"/>
                    <a:pt x="274" y="179"/>
                    <a:pt x="275" y="177"/>
                  </a:cubicBezTo>
                  <a:cubicBezTo>
                    <a:pt x="276" y="174"/>
                    <a:pt x="279" y="178"/>
                    <a:pt x="280" y="182"/>
                  </a:cubicBezTo>
                  <a:cubicBezTo>
                    <a:pt x="281" y="186"/>
                    <a:pt x="277" y="186"/>
                    <a:pt x="277" y="188"/>
                  </a:cubicBezTo>
                  <a:cubicBezTo>
                    <a:pt x="277" y="190"/>
                    <a:pt x="274" y="189"/>
                    <a:pt x="273" y="190"/>
                  </a:cubicBezTo>
                  <a:cubicBezTo>
                    <a:pt x="272" y="191"/>
                    <a:pt x="272" y="198"/>
                    <a:pt x="274" y="198"/>
                  </a:cubicBezTo>
                  <a:cubicBezTo>
                    <a:pt x="275" y="198"/>
                    <a:pt x="276" y="192"/>
                    <a:pt x="277" y="195"/>
                  </a:cubicBezTo>
                  <a:cubicBezTo>
                    <a:pt x="278" y="198"/>
                    <a:pt x="281" y="191"/>
                    <a:pt x="282" y="194"/>
                  </a:cubicBezTo>
                  <a:cubicBezTo>
                    <a:pt x="283" y="197"/>
                    <a:pt x="287" y="200"/>
                    <a:pt x="289" y="200"/>
                  </a:cubicBezTo>
                  <a:cubicBezTo>
                    <a:pt x="290" y="199"/>
                    <a:pt x="288" y="196"/>
                    <a:pt x="285" y="196"/>
                  </a:cubicBezTo>
                  <a:cubicBezTo>
                    <a:pt x="283" y="196"/>
                    <a:pt x="283" y="191"/>
                    <a:pt x="286" y="191"/>
                  </a:cubicBezTo>
                  <a:cubicBezTo>
                    <a:pt x="288" y="191"/>
                    <a:pt x="292" y="197"/>
                    <a:pt x="292" y="199"/>
                  </a:cubicBezTo>
                  <a:cubicBezTo>
                    <a:pt x="292" y="201"/>
                    <a:pt x="290" y="201"/>
                    <a:pt x="288" y="203"/>
                  </a:cubicBezTo>
                  <a:cubicBezTo>
                    <a:pt x="286" y="206"/>
                    <a:pt x="283" y="200"/>
                    <a:pt x="281" y="200"/>
                  </a:cubicBezTo>
                  <a:cubicBezTo>
                    <a:pt x="279" y="200"/>
                    <a:pt x="281" y="204"/>
                    <a:pt x="282" y="206"/>
                  </a:cubicBezTo>
                  <a:cubicBezTo>
                    <a:pt x="283" y="209"/>
                    <a:pt x="279" y="212"/>
                    <a:pt x="282" y="214"/>
                  </a:cubicBezTo>
                  <a:cubicBezTo>
                    <a:pt x="285" y="216"/>
                    <a:pt x="284" y="213"/>
                    <a:pt x="285" y="211"/>
                  </a:cubicBezTo>
                  <a:cubicBezTo>
                    <a:pt x="285" y="210"/>
                    <a:pt x="288" y="212"/>
                    <a:pt x="289" y="213"/>
                  </a:cubicBezTo>
                  <a:cubicBezTo>
                    <a:pt x="291" y="214"/>
                    <a:pt x="291" y="210"/>
                    <a:pt x="291" y="209"/>
                  </a:cubicBezTo>
                  <a:cubicBezTo>
                    <a:pt x="291" y="207"/>
                    <a:pt x="294" y="208"/>
                    <a:pt x="295" y="210"/>
                  </a:cubicBezTo>
                  <a:cubicBezTo>
                    <a:pt x="297" y="212"/>
                    <a:pt x="297" y="208"/>
                    <a:pt x="299" y="208"/>
                  </a:cubicBezTo>
                  <a:cubicBezTo>
                    <a:pt x="301" y="208"/>
                    <a:pt x="300" y="212"/>
                    <a:pt x="300" y="214"/>
                  </a:cubicBezTo>
                  <a:cubicBezTo>
                    <a:pt x="300" y="216"/>
                    <a:pt x="303" y="212"/>
                    <a:pt x="303" y="214"/>
                  </a:cubicBezTo>
                  <a:cubicBezTo>
                    <a:pt x="303" y="215"/>
                    <a:pt x="303" y="215"/>
                    <a:pt x="303" y="215"/>
                  </a:cubicBezTo>
                  <a:cubicBezTo>
                    <a:pt x="305" y="214"/>
                    <a:pt x="307" y="212"/>
                    <a:pt x="308" y="211"/>
                  </a:cubicBezTo>
                  <a:cubicBezTo>
                    <a:pt x="312" y="209"/>
                    <a:pt x="306" y="207"/>
                    <a:pt x="307" y="204"/>
                  </a:cubicBezTo>
                  <a:close/>
                  <a:moveTo>
                    <a:pt x="6" y="229"/>
                  </a:moveTo>
                  <a:cubicBezTo>
                    <a:pt x="10" y="227"/>
                    <a:pt x="12" y="225"/>
                    <a:pt x="10" y="223"/>
                  </a:cubicBezTo>
                  <a:cubicBezTo>
                    <a:pt x="8" y="221"/>
                    <a:pt x="3" y="231"/>
                    <a:pt x="6" y="229"/>
                  </a:cubicBezTo>
                  <a:close/>
                  <a:moveTo>
                    <a:pt x="36" y="213"/>
                  </a:moveTo>
                  <a:cubicBezTo>
                    <a:pt x="32" y="212"/>
                    <a:pt x="22" y="218"/>
                    <a:pt x="25" y="219"/>
                  </a:cubicBezTo>
                  <a:cubicBezTo>
                    <a:pt x="28" y="219"/>
                    <a:pt x="29" y="216"/>
                    <a:pt x="32" y="216"/>
                  </a:cubicBezTo>
                  <a:cubicBezTo>
                    <a:pt x="35" y="216"/>
                    <a:pt x="40" y="215"/>
                    <a:pt x="36" y="213"/>
                  </a:cubicBezTo>
                  <a:close/>
                  <a:moveTo>
                    <a:pt x="127" y="171"/>
                  </a:moveTo>
                  <a:cubicBezTo>
                    <a:pt x="127" y="169"/>
                    <a:pt x="124" y="169"/>
                    <a:pt x="120" y="174"/>
                  </a:cubicBezTo>
                  <a:cubicBezTo>
                    <a:pt x="117" y="178"/>
                    <a:pt x="114" y="180"/>
                    <a:pt x="113" y="182"/>
                  </a:cubicBezTo>
                  <a:cubicBezTo>
                    <a:pt x="113" y="184"/>
                    <a:pt x="109" y="181"/>
                    <a:pt x="107" y="184"/>
                  </a:cubicBezTo>
                  <a:cubicBezTo>
                    <a:pt x="106" y="186"/>
                    <a:pt x="108" y="192"/>
                    <a:pt x="111" y="190"/>
                  </a:cubicBezTo>
                  <a:cubicBezTo>
                    <a:pt x="113" y="188"/>
                    <a:pt x="113" y="190"/>
                    <a:pt x="115" y="190"/>
                  </a:cubicBezTo>
                  <a:cubicBezTo>
                    <a:pt x="117" y="190"/>
                    <a:pt x="124" y="185"/>
                    <a:pt x="126" y="183"/>
                  </a:cubicBezTo>
                  <a:cubicBezTo>
                    <a:pt x="127" y="180"/>
                    <a:pt x="123" y="179"/>
                    <a:pt x="122" y="178"/>
                  </a:cubicBezTo>
                  <a:cubicBezTo>
                    <a:pt x="122" y="176"/>
                    <a:pt x="126" y="176"/>
                    <a:pt x="128" y="175"/>
                  </a:cubicBezTo>
                  <a:cubicBezTo>
                    <a:pt x="130" y="174"/>
                    <a:pt x="126" y="173"/>
                    <a:pt x="127" y="171"/>
                  </a:cubicBezTo>
                  <a:close/>
                  <a:moveTo>
                    <a:pt x="13" y="150"/>
                  </a:moveTo>
                  <a:cubicBezTo>
                    <a:pt x="13" y="147"/>
                    <a:pt x="5" y="150"/>
                    <a:pt x="6" y="153"/>
                  </a:cubicBezTo>
                  <a:cubicBezTo>
                    <a:pt x="7" y="155"/>
                    <a:pt x="14" y="157"/>
                    <a:pt x="17" y="156"/>
                  </a:cubicBezTo>
                  <a:cubicBezTo>
                    <a:pt x="20" y="155"/>
                    <a:pt x="21" y="152"/>
                    <a:pt x="19" y="151"/>
                  </a:cubicBezTo>
                  <a:cubicBezTo>
                    <a:pt x="17" y="149"/>
                    <a:pt x="13" y="153"/>
                    <a:pt x="13" y="150"/>
                  </a:cubicBezTo>
                  <a:close/>
                  <a:moveTo>
                    <a:pt x="811" y="295"/>
                  </a:moveTo>
                  <a:cubicBezTo>
                    <a:pt x="810" y="292"/>
                    <a:pt x="803" y="294"/>
                    <a:pt x="800" y="292"/>
                  </a:cubicBezTo>
                  <a:cubicBezTo>
                    <a:pt x="797" y="289"/>
                    <a:pt x="791" y="301"/>
                    <a:pt x="790" y="306"/>
                  </a:cubicBezTo>
                  <a:cubicBezTo>
                    <a:pt x="789" y="311"/>
                    <a:pt x="780" y="316"/>
                    <a:pt x="780" y="316"/>
                  </a:cubicBezTo>
                  <a:cubicBezTo>
                    <a:pt x="780" y="316"/>
                    <a:pt x="754" y="317"/>
                    <a:pt x="752" y="317"/>
                  </a:cubicBezTo>
                  <a:cubicBezTo>
                    <a:pt x="751" y="317"/>
                    <a:pt x="745" y="322"/>
                    <a:pt x="741" y="325"/>
                  </a:cubicBezTo>
                  <a:cubicBezTo>
                    <a:pt x="741" y="325"/>
                    <a:pt x="742" y="325"/>
                    <a:pt x="742" y="325"/>
                  </a:cubicBezTo>
                  <a:cubicBezTo>
                    <a:pt x="744" y="330"/>
                    <a:pt x="735" y="333"/>
                    <a:pt x="726" y="333"/>
                  </a:cubicBezTo>
                  <a:cubicBezTo>
                    <a:pt x="723" y="333"/>
                    <a:pt x="721" y="333"/>
                    <a:pt x="720" y="334"/>
                  </a:cubicBezTo>
                  <a:cubicBezTo>
                    <a:pt x="720" y="335"/>
                    <a:pt x="720" y="336"/>
                    <a:pt x="720" y="337"/>
                  </a:cubicBezTo>
                  <a:cubicBezTo>
                    <a:pt x="720" y="337"/>
                    <a:pt x="719" y="338"/>
                    <a:pt x="718" y="339"/>
                  </a:cubicBezTo>
                  <a:cubicBezTo>
                    <a:pt x="716" y="342"/>
                    <a:pt x="705" y="347"/>
                    <a:pt x="699" y="350"/>
                  </a:cubicBezTo>
                  <a:cubicBezTo>
                    <a:pt x="692" y="354"/>
                    <a:pt x="683" y="352"/>
                    <a:pt x="683" y="347"/>
                  </a:cubicBezTo>
                  <a:cubicBezTo>
                    <a:pt x="683" y="341"/>
                    <a:pt x="688" y="342"/>
                    <a:pt x="689" y="345"/>
                  </a:cubicBezTo>
                  <a:cubicBezTo>
                    <a:pt x="690" y="346"/>
                    <a:pt x="691" y="345"/>
                    <a:pt x="692" y="344"/>
                  </a:cubicBezTo>
                  <a:cubicBezTo>
                    <a:pt x="691" y="342"/>
                    <a:pt x="691" y="340"/>
                    <a:pt x="691" y="338"/>
                  </a:cubicBezTo>
                  <a:cubicBezTo>
                    <a:pt x="689" y="337"/>
                    <a:pt x="692" y="329"/>
                    <a:pt x="688" y="327"/>
                  </a:cubicBezTo>
                  <a:cubicBezTo>
                    <a:pt x="684" y="326"/>
                    <a:pt x="679" y="333"/>
                    <a:pt x="680" y="329"/>
                  </a:cubicBezTo>
                  <a:cubicBezTo>
                    <a:pt x="680" y="324"/>
                    <a:pt x="687" y="320"/>
                    <a:pt x="683" y="314"/>
                  </a:cubicBezTo>
                  <a:cubicBezTo>
                    <a:pt x="679" y="308"/>
                    <a:pt x="672" y="308"/>
                    <a:pt x="670" y="313"/>
                  </a:cubicBezTo>
                  <a:cubicBezTo>
                    <a:pt x="669" y="317"/>
                    <a:pt x="664" y="315"/>
                    <a:pt x="662" y="319"/>
                  </a:cubicBezTo>
                  <a:cubicBezTo>
                    <a:pt x="660" y="322"/>
                    <a:pt x="659" y="330"/>
                    <a:pt x="660" y="336"/>
                  </a:cubicBezTo>
                  <a:cubicBezTo>
                    <a:pt x="661" y="342"/>
                    <a:pt x="660" y="344"/>
                    <a:pt x="654" y="348"/>
                  </a:cubicBezTo>
                  <a:cubicBezTo>
                    <a:pt x="649" y="351"/>
                    <a:pt x="646" y="343"/>
                    <a:pt x="648" y="332"/>
                  </a:cubicBezTo>
                  <a:cubicBezTo>
                    <a:pt x="650" y="325"/>
                    <a:pt x="654" y="318"/>
                    <a:pt x="650" y="318"/>
                  </a:cubicBezTo>
                  <a:cubicBezTo>
                    <a:pt x="646" y="318"/>
                    <a:pt x="655" y="310"/>
                    <a:pt x="662" y="308"/>
                  </a:cubicBezTo>
                  <a:cubicBezTo>
                    <a:pt x="670" y="306"/>
                    <a:pt x="679" y="307"/>
                    <a:pt x="679" y="305"/>
                  </a:cubicBezTo>
                  <a:cubicBezTo>
                    <a:pt x="679" y="304"/>
                    <a:pt x="679" y="304"/>
                    <a:pt x="680" y="304"/>
                  </a:cubicBezTo>
                  <a:cubicBezTo>
                    <a:pt x="678" y="303"/>
                    <a:pt x="677" y="302"/>
                    <a:pt x="675" y="301"/>
                  </a:cubicBezTo>
                  <a:cubicBezTo>
                    <a:pt x="675" y="301"/>
                    <a:pt x="675" y="302"/>
                    <a:pt x="674" y="302"/>
                  </a:cubicBezTo>
                  <a:cubicBezTo>
                    <a:pt x="671" y="304"/>
                    <a:pt x="672" y="299"/>
                    <a:pt x="667" y="299"/>
                  </a:cubicBezTo>
                  <a:cubicBezTo>
                    <a:pt x="661" y="299"/>
                    <a:pt x="656" y="304"/>
                    <a:pt x="652" y="302"/>
                  </a:cubicBezTo>
                  <a:cubicBezTo>
                    <a:pt x="648" y="299"/>
                    <a:pt x="650" y="297"/>
                    <a:pt x="646" y="297"/>
                  </a:cubicBezTo>
                  <a:cubicBezTo>
                    <a:pt x="642" y="297"/>
                    <a:pt x="649" y="289"/>
                    <a:pt x="643" y="292"/>
                  </a:cubicBezTo>
                  <a:cubicBezTo>
                    <a:pt x="637" y="296"/>
                    <a:pt x="629" y="303"/>
                    <a:pt x="625" y="300"/>
                  </a:cubicBezTo>
                  <a:cubicBezTo>
                    <a:pt x="621" y="296"/>
                    <a:pt x="617" y="301"/>
                    <a:pt x="614" y="298"/>
                  </a:cubicBezTo>
                  <a:cubicBezTo>
                    <a:pt x="612" y="295"/>
                    <a:pt x="624" y="287"/>
                    <a:pt x="630" y="288"/>
                  </a:cubicBezTo>
                  <a:cubicBezTo>
                    <a:pt x="632" y="288"/>
                    <a:pt x="633" y="287"/>
                    <a:pt x="635" y="286"/>
                  </a:cubicBezTo>
                  <a:cubicBezTo>
                    <a:pt x="631" y="285"/>
                    <a:pt x="625" y="282"/>
                    <a:pt x="623" y="285"/>
                  </a:cubicBezTo>
                  <a:cubicBezTo>
                    <a:pt x="621" y="287"/>
                    <a:pt x="618" y="285"/>
                    <a:pt x="616" y="283"/>
                  </a:cubicBezTo>
                  <a:cubicBezTo>
                    <a:pt x="614" y="281"/>
                    <a:pt x="612" y="284"/>
                    <a:pt x="609" y="281"/>
                  </a:cubicBezTo>
                  <a:cubicBezTo>
                    <a:pt x="607" y="277"/>
                    <a:pt x="604" y="280"/>
                    <a:pt x="602" y="280"/>
                  </a:cubicBezTo>
                  <a:cubicBezTo>
                    <a:pt x="600" y="281"/>
                    <a:pt x="598" y="279"/>
                    <a:pt x="595" y="278"/>
                  </a:cubicBezTo>
                  <a:cubicBezTo>
                    <a:pt x="592" y="277"/>
                    <a:pt x="594" y="274"/>
                    <a:pt x="592" y="272"/>
                  </a:cubicBezTo>
                  <a:cubicBezTo>
                    <a:pt x="589" y="270"/>
                    <a:pt x="589" y="276"/>
                    <a:pt x="589" y="276"/>
                  </a:cubicBezTo>
                  <a:cubicBezTo>
                    <a:pt x="367" y="277"/>
                    <a:pt x="367" y="277"/>
                    <a:pt x="367" y="277"/>
                  </a:cubicBezTo>
                  <a:cubicBezTo>
                    <a:pt x="368" y="277"/>
                    <a:pt x="368" y="277"/>
                    <a:pt x="368" y="278"/>
                  </a:cubicBezTo>
                  <a:cubicBezTo>
                    <a:pt x="371" y="281"/>
                    <a:pt x="369" y="283"/>
                    <a:pt x="370" y="286"/>
                  </a:cubicBezTo>
                  <a:cubicBezTo>
                    <a:pt x="371" y="290"/>
                    <a:pt x="370" y="294"/>
                    <a:pt x="367" y="294"/>
                  </a:cubicBezTo>
                  <a:cubicBezTo>
                    <a:pt x="364" y="294"/>
                    <a:pt x="364" y="291"/>
                    <a:pt x="366" y="290"/>
                  </a:cubicBezTo>
                  <a:cubicBezTo>
                    <a:pt x="368" y="289"/>
                    <a:pt x="367" y="285"/>
                    <a:pt x="365" y="285"/>
                  </a:cubicBezTo>
                  <a:cubicBezTo>
                    <a:pt x="364" y="285"/>
                    <a:pt x="363" y="284"/>
                    <a:pt x="363" y="282"/>
                  </a:cubicBezTo>
                  <a:cubicBezTo>
                    <a:pt x="360" y="283"/>
                    <a:pt x="356" y="283"/>
                    <a:pt x="351" y="282"/>
                  </a:cubicBezTo>
                  <a:cubicBezTo>
                    <a:pt x="351" y="282"/>
                    <a:pt x="351" y="283"/>
                    <a:pt x="351" y="283"/>
                  </a:cubicBezTo>
                  <a:cubicBezTo>
                    <a:pt x="351" y="285"/>
                    <a:pt x="352" y="290"/>
                    <a:pt x="355" y="294"/>
                  </a:cubicBezTo>
                  <a:cubicBezTo>
                    <a:pt x="358" y="297"/>
                    <a:pt x="356" y="300"/>
                    <a:pt x="359" y="301"/>
                  </a:cubicBezTo>
                  <a:cubicBezTo>
                    <a:pt x="361" y="303"/>
                    <a:pt x="361" y="304"/>
                    <a:pt x="359" y="304"/>
                  </a:cubicBezTo>
                  <a:cubicBezTo>
                    <a:pt x="356" y="303"/>
                    <a:pt x="358" y="306"/>
                    <a:pt x="357" y="311"/>
                  </a:cubicBezTo>
                  <a:cubicBezTo>
                    <a:pt x="356" y="316"/>
                    <a:pt x="356" y="327"/>
                    <a:pt x="356" y="331"/>
                  </a:cubicBezTo>
                  <a:cubicBezTo>
                    <a:pt x="355" y="334"/>
                    <a:pt x="351" y="340"/>
                    <a:pt x="354" y="343"/>
                  </a:cubicBezTo>
                  <a:cubicBezTo>
                    <a:pt x="356" y="347"/>
                    <a:pt x="358" y="352"/>
                    <a:pt x="356" y="356"/>
                  </a:cubicBezTo>
                  <a:cubicBezTo>
                    <a:pt x="355" y="361"/>
                    <a:pt x="355" y="364"/>
                    <a:pt x="357" y="367"/>
                  </a:cubicBezTo>
                  <a:cubicBezTo>
                    <a:pt x="359" y="370"/>
                    <a:pt x="358" y="376"/>
                    <a:pt x="360" y="377"/>
                  </a:cubicBezTo>
                  <a:cubicBezTo>
                    <a:pt x="362" y="379"/>
                    <a:pt x="364" y="381"/>
                    <a:pt x="366" y="384"/>
                  </a:cubicBezTo>
                  <a:cubicBezTo>
                    <a:pt x="368" y="388"/>
                    <a:pt x="369" y="386"/>
                    <a:pt x="370" y="389"/>
                  </a:cubicBezTo>
                  <a:cubicBezTo>
                    <a:pt x="370" y="392"/>
                    <a:pt x="370" y="393"/>
                    <a:pt x="373" y="394"/>
                  </a:cubicBezTo>
                  <a:cubicBezTo>
                    <a:pt x="376" y="395"/>
                    <a:pt x="374" y="398"/>
                    <a:pt x="374" y="400"/>
                  </a:cubicBezTo>
                  <a:cubicBezTo>
                    <a:pt x="374" y="402"/>
                    <a:pt x="378" y="405"/>
                    <a:pt x="383" y="409"/>
                  </a:cubicBezTo>
                  <a:cubicBezTo>
                    <a:pt x="387" y="413"/>
                    <a:pt x="383" y="417"/>
                    <a:pt x="387" y="417"/>
                  </a:cubicBezTo>
                  <a:cubicBezTo>
                    <a:pt x="390" y="417"/>
                    <a:pt x="393" y="419"/>
                    <a:pt x="397" y="421"/>
                  </a:cubicBezTo>
                  <a:cubicBezTo>
                    <a:pt x="400" y="423"/>
                    <a:pt x="401" y="422"/>
                    <a:pt x="403" y="422"/>
                  </a:cubicBezTo>
                  <a:cubicBezTo>
                    <a:pt x="406" y="423"/>
                    <a:pt x="410" y="428"/>
                    <a:pt x="411" y="431"/>
                  </a:cubicBezTo>
                  <a:cubicBezTo>
                    <a:pt x="411" y="433"/>
                    <a:pt x="412" y="434"/>
                    <a:pt x="413" y="436"/>
                  </a:cubicBezTo>
                  <a:cubicBezTo>
                    <a:pt x="431" y="434"/>
                    <a:pt x="431" y="434"/>
                    <a:pt x="431" y="434"/>
                  </a:cubicBezTo>
                  <a:cubicBezTo>
                    <a:pt x="431" y="434"/>
                    <a:pt x="437" y="438"/>
                    <a:pt x="440" y="439"/>
                  </a:cubicBezTo>
                  <a:cubicBezTo>
                    <a:pt x="443" y="439"/>
                    <a:pt x="461" y="446"/>
                    <a:pt x="461" y="446"/>
                  </a:cubicBezTo>
                  <a:cubicBezTo>
                    <a:pt x="484" y="446"/>
                    <a:pt x="484" y="446"/>
                    <a:pt x="484" y="446"/>
                  </a:cubicBezTo>
                  <a:cubicBezTo>
                    <a:pt x="486" y="442"/>
                    <a:pt x="486" y="442"/>
                    <a:pt x="486" y="442"/>
                  </a:cubicBezTo>
                  <a:cubicBezTo>
                    <a:pt x="499" y="442"/>
                    <a:pt x="499" y="442"/>
                    <a:pt x="499" y="442"/>
                  </a:cubicBezTo>
                  <a:cubicBezTo>
                    <a:pt x="499" y="442"/>
                    <a:pt x="507" y="450"/>
                    <a:pt x="508" y="450"/>
                  </a:cubicBezTo>
                  <a:cubicBezTo>
                    <a:pt x="509" y="451"/>
                    <a:pt x="513" y="454"/>
                    <a:pt x="513" y="457"/>
                  </a:cubicBezTo>
                  <a:cubicBezTo>
                    <a:pt x="513" y="459"/>
                    <a:pt x="514" y="461"/>
                    <a:pt x="516" y="462"/>
                  </a:cubicBezTo>
                  <a:cubicBezTo>
                    <a:pt x="518" y="463"/>
                    <a:pt x="525" y="467"/>
                    <a:pt x="525" y="467"/>
                  </a:cubicBezTo>
                  <a:cubicBezTo>
                    <a:pt x="526" y="466"/>
                    <a:pt x="528" y="459"/>
                    <a:pt x="532" y="459"/>
                  </a:cubicBezTo>
                  <a:cubicBezTo>
                    <a:pt x="535" y="459"/>
                    <a:pt x="545" y="462"/>
                    <a:pt x="546" y="467"/>
                  </a:cubicBezTo>
                  <a:cubicBezTo>
                    <a:pt x="548" y="473"/>
                    <a:pt x="552" y="477"/>
                    <a:pt x="554" y="478"/>
                  </a:cubicBezTo>
                  <a:cubicBezTo>
                    <a:pt x="555" y="479"/>
                    <a:pt x="554" y="483"/>
                    <a:pt x="556" y="484"/>
                  </a:cubicBezTo>
                  <a:cubicBezTo>
                    <a:pt x="557" y="486"/>
                    <a:pt x="557" y="489"/>
                    <a:pt x="558" y="489"/>
                  </a:cubicBezTo>
                  <a:cubicBezTo>
                    <a:pt x="559" y="489"/>
                    <a:pt x="566" y="493"/>
                    <a:pt x="569" y="493"/>
                  </a:cubicBezTo>
                  <a:cubicBezTo>
                    <a:pt x="570" y="493"/>
                    <a:pt x="571" y="494"/>
                    <a:pt x="572" y="494"/>
                  </a:cubicBezTo>
                  <a:cubicBezTo>
                    <a:pt x="573" y="488"/>
                    <a:pt x="566" y="487"/>
                    <a:pt x="570" y="484"/>
                  </a:cubicBezTo>
                  <a:cubicBezTo>
                    <a:pt x="575" y="481"/>
                    <a:pt x="570" y="478"/>
                    <a:pt x="572" y="476"/>
                  </a:cubicBezTo>
                  <a:cubicBezTo>
                    <a:pt x="574" y="475"/>
                    <a:pt x="578" y="474"/>
                    <a:pt x="578" y="471"/>
                  </a:cubicBezTo>
                  <a:cubicBezTo>
                    <a:pt x="578" y="469"/>
                    <a:pt x="580" y="469"/>
                    <a:pt x="583" y="470"/>
                  </a:cubicBezTo>
                  <a:cubicBezTo>
                    <a:pt x="586" y="470"/>
                    <a:pt x="591" y="465"/>
                    <a:pt x="591" y="463"/>
                  </a:cubicBezTo>
                  <a:cubicBezTo>
                    <a:pt x="590" y="461"/>
                    <a:pt x="591" y="461"/>
                    <a:pt x="595" y="461"/>
                  </a:cubicBezTo>
                  <a:cubicBezTo>
                    <a:pt x="598" y="462"/>
                    <a:pt x="597" y="458"/>
                    <a:pt x="600" y="458"/>
                  </a:cubicBezTo>
                  <a:cubicBezTo>
                    <a:pt x="602" y="459"/>
                    <a:pt x="603" y="460"/>
                    <a:pt x="604" y="459"/>
                  </a:cubicBezTo>
                  <a:cubicBezTo>
                    <a:pt x="604" y="457"/>
                    <a:pt x="606" y="457"/>
                    <a:pt x="608" y="459"/>
                  </a:cubicBezTo>
                  <a:cubicBezTo>
                    <a:pt x="609" y="462"/>
                    <a:pt x="614" y="462"/>
                    <a:pt x="614" y="460"/>
                  </a:cubicBezTo>
                  <a:cubicBezTo>
                    <a:pt x="615" y="457"/>
                    <a:pt x="617" y="460"/>
                    <a:pt x="620" y="462"/>
                  </a:cubicBezTo>
                  <a:cubicBezTo>
                    <a:pt x="622" y="465"/>
                    <a:pt x="623" y="464"/>
                    <a:pt x="626" y="464"/>
                  </a:cubicBezTo>
                  <a:cubicBezTo>
                    <a:pt x="630" y="464"/>
                    <a:pt x="630" y="463"/>
                    <a:pt x="630" y="461"/>
                  </a:cubicBezTo>
                  <a:cubicBezTo>
                    <a:pt x="630" y="459"/>
                    <a:pt x="634" y="466"/>
                    <a:pt x="637" y="466"/>
                  </a:cubicBezTo>
                  <a:cubicBezTo>
                    <a:pt x="640" y="467"/>
                    <a:pt x="638" y="464"/>
                    <a:pt x="635" y="462"/>
                  </a:cubicBezTo>
                  <a:cubicBezTo>
                    <a:pt x="633" y="460"/>
                    <a:pt x="636" y="459"/>
                    <a:pt x="634" y="458"/>
                  </a:cubicBezTo>
                  <a:cubicBezTo>
                    <a:pt x="631" y="456"/>
                    <a:pt x="636" y="454"/>
                    <a:pt x="641" y="454"/>
                  </a:cubicBezTo>
                  <a:cubicBezTo>
                    <a:pt x="645" y="454"/>
                    <a:pt x="645" y="455"/>
                    <a:pt x="646" y="453"/>
                  </a:cubicBezTo>
                  <a:cubicBezTo>
                    <a:pt x="648" y="450"/>
                    <a:pt x="649" y="453"/>
                    <a:pt x="649" y="455"/>
                  </a:cubicBezTo>
                  <a:cubicBezTo>
                    <a:pt x="649" y="457"/>
                    <a:pt x="656" y="454"/>
                    <a:pt x="660" y="454"/>
                  </a:cubicBezTo>
                  <a:cubicBezTo>
                    <a:pt x="664" y="454"/>
                    <a:pt x="667" y="457"/>
                    <a:pt x="668" y="459"/>
                  </a:cubicBezTo>
                  <a:cubicBezTo>
                    <a:pt x="668" y="461"/>
                    <a:pt x="671" y="462"/>
                    <a:pt x="673" y="460"/>
                  </a:cubicBezTo>
                  <a:cubicBezTo>
                    <a:pt x="676" y="458"/>
                    <a:pt x="678" y="455"/>
                    <a:pt x="681" y="458"/>
                  </a:cubicBezTo>
                  <a:cubicBezTo>
                    <a:pt x="683" y="460"/>
                    <a:pt x="686" y="463"/>
                    <a:pt x="689" y="466"/>
                  </a:cubicBezTo>
                  <a:cubicBezTo>
                    <a:pt x="692" y="469"/>
                    <a:pt x="687" y="473"/>
                    <a:pt x="689" y="476"/>
                  </a:cubicBezTo>
                  <a:cubicBezTo>
                    <a:pt x="691" y="478"/>
                    <a:pt x="689" y="481"/>
                    <a:pt x="692" y="484"/>
                  </a:cubicBezTo>
                  <a:cubicBezTo>
                    <a:pt x="696" y="486"/>
                    <a:pt x="693" y="491"/>
                    <a:pt x="696" y="492"/>
                  </a:cubicBezTo>
                  <a:cubicBezTo>
                    <a:pt x="698" y="493"/>
                    <a:pt x="701" y="497"/>
                    <a:pt x="701" y="499"/>
                  </a:cubicBezTo>
                  <a:cubicBezTo>
                    <a:pt x="701" y="501"/>
                    <a:pt x="707" y="503"/>
                    <a:pt x="707" y="500"/>
                  </a:cubicBezTo>
                  <a:cubicBezTo>
                    <a:pt x="707" y="497"/>
                    <a:pt x="710" y="493"/>
                    <a:pt x="711" y="490"/>
                  </a:cubicBezTo>
                  <a:cubicBezTo>
                    <a:pt x="711" y="488"/>
                    <a:pt x="709" y="477"/>
                    <a:pt x="706" y="474"/>
                  </a:cubicBezTo>
                  <a:cubicBezTo>
                    <a:pt x="704" y="471"/>
                    <a:pt x="707" y="470"/>
                    <a:pt x="704" y="467"/>
                  </a:cubicBezTo>
                  <a:cubicBezTo>
                    <a:pt x="701" y="463"/>
                    <a:pt x="699" y="456"/>
                    <a:pt x="699" y="451"/>
                  </a:cubicBezTo>
                  <a:cubicBezTo>
                    <a:pt x="700" y="446"/>
                    <a:pt x="706" y="437"/>
                    <a:pt x="709" y="434"/>
                  </a:cubicBezTo>
                  <a:cubicBezTo>
                    <a:pt x="712" y="431"/>
                    <a:pt x="715" y="433"/>
                    <a:pt x="716" y="430"/>
                  </a:cubicBezTo>
                  <a:cubicBezTo>
                    <a:pt x="717" y="427"/>
                    <a:pt x="720" y="424"/>
                    <a:pt x="723" y="424"/>
                  </a:cubicBezTo>
                  <a:cubicBezTo>
                    <a:pt x="725" y="424"/>
                    <a:pt x="727" y="424"/>
                    <a:pt x="727" y="422"/>
                  </a:cubicBezTo>
                  <a:cubicBezTo>
                    <a:pt x="728" y="420"/>
                    <a:pt x="731" y="417"/>
                    <a:pt x="736" y="416"/>
                  </a:cubicBezTo>
                  <a:cubicBezTo>
                    <a:pt x="741" y="415"/>
                    <a:pt x="738" y="413"/>
                    <a:pt x="737" y="411"/>
                  </a:cubicBezTo>
                  <a:cubicBezTo>
                    <a:pt x="735" y="408"/>
                    <a:pt x="738" y="406"/>
                    <a:pt x="739" y="408"/>
                  </a:cubicBezTo>
                  <a:cubicBezTo>
                    <a:pt x="740" y="409"/>
                    <a:pt x="742" y="409"/>
                    <a:pt x="744" y="408"/>
                  </a:cubicBezTo>
                  <a:cubicBezTo>
                    <a:pt x="746" y="407"/>
                    <a:pt x="750" y="403"/>
                    <a:pt x="746" y="403"/>
                  </a:cubicBezTo>
                  <a:cubicBezTo>
                    <a:pt x="742" y="403"/>
                    <a:pt x="741" y="402"/>
                    <a:pt x="744" y="401"/>
                  </a:cubicBezTo>
                  <a:cubicBezTo>
                    <a:pt x="746" y="400"/>
                    <a:pt x="744" y="395"/>
                    <a:pt x="741" y="395"/>
                  </a:cubicBezTo>
                  <a:cubicBezTo>
                    <a:pt x="738" y="395"/>
                    <a:pt x="739" y="393"/>
                    <a:pt x="741" y="391"/>
                  </a:cubicBezTo>
                  <a:cubicBezTo>
                    <a:pt x="743" y="389"/>
                    <a:pt x="738" y="386"/>
                    <a:pt x="735" y="384"/>
                  </a:cubicBezTo>
                  <a:cubicBezTo>
                    <a:pt x="733" y="383"/>
                    <a:pt x="737" y="382"/>
                    <a:pt x="739" y="382"/>
                  </a:cubicBezTo>
                  <a:cubicBezTo>
                    <a:pt x="740" y="381"/>
                    <a:pt x="739" y="373"/>
                    <a:pt x="740" y="371"/>
                  </a:cubicBezTo>
                  <a:cubicBezTo>
                    <a:pt x="741" y="369"/>
                    <a:pt x="744" y="369"/>
                    <a:pt x="743" y="371"/>
                  </a:cubicBezTo>
                  <a:cubicBezTo>
                    <a:pt x="741" y="373"/>
                    <a:pt x="740" y="376"/>
                    <a:pt x="742" y="379"/>
                  </a:cubicBezTo>
                  <a:cubicBezTo>
                    <a:pt x="744" y="382"/>
                    <a:pt x="745" y="384"/>
                    <a:pt x="744" y="388"/>
                  </a:cubicBezTo>
                  <a:cubicBezTo>
                    <a:pt x="743" y="393"/>
                    <a:pt x="745" y="392"/>
                    <a:pt x="748" y="386"/>
                  </a:cubicBezTo>
                  <a:cubicBezTo>
                    <a:pt x="750" y="381"/>
                    <a:pt x="751" y="376"/>
                    <a:pt x="749" y="376"/>
                  </a:cubicBezTo>
                  <a:cubicBezTo>
                    <a:pt x="747" y="375"/>
                    <a:pt x="747" y="370"/>
                    <a:pt x="749" y="372"/>
                  </a:cubicBezTo>
                  <a:cubicBezTo>
                    <a:pt x="751" y="375"/>
                    <a:pt x="752" y="375"/>
                    <a:pt x="755" y="372"/>
                  </a:cubicBezTo>
                  <a:cubicBezTo>
                    <a:pt x="758" y="369"/>
                    <a:pt x="761" y="363"/>
                    <a:pt x="759" y="362"/>
                  </a:cubicBezTo>
                  <a:cubicBezTo>
                    <a:pt x="757" y="361"/>
                    <a:pt x="760" y="359"/>
                    <a:pt x="764" y="360"/>
                  </a:cubicBezTo>
                  <a:cubicBezTo>
                    <a:pt x="767" y="360"/>
                    <a:pt x="775" y="357"/>
                    <a:pt x="775" y="356"/>
                  </a:cubicBezTo>
                  <a:cubicBezTo>
                    <a:pt x="777" y="353"/>
                    <a:pt x="763" y="358"/>
                    <a:pt x="763" y="356"/>
                  </a:cubicBezTo>
                  <a:cubicBezTo>
                    <a:pt x="763" y="354"/>
                    <a:pt x="772" y="352"/>
                    <a:pt x="776" y="352"/>
                  </a:cubicBezTo>
                  <a:cubicBezTo>
                    <a:pt x="780" y="352"/>
                    <a:pt x="778" y="346"/>
                    <a:pt x="780" y="349"/>
                  </a:cubicBezTo>
                  <a:cubicBezTo>
                    <a:pt x="782" y="351"/>
                    <a:pt x="784" y="350"/>
                    <a:pt x="787" y="349"/>
                  </a:cubicBezTo>
                  <a:cubicBezTo>
                    <a:pt x="789" y="348"/>
                    <a:pt x="787" y="344"/>
                    <a:pt x="785" y="343"/>
                  </a:cubicBezTo>
                  <a:cubicBezTo>
                    <a:pt x="782" y="342"/>
                    <a:pt x="787" y="340"/>
                    <a:pt x="786" y="339"/>
                  </a:cubicBezTo>
                  <a:cubicBezTo>
                    <a:pt x="785" y="337"/>
                    <a:pt x="788" y="331"/>
                    <a:pt x="791" y="330"/>
                  </a:cubicBezTo>
                  <a:cubicBezTo>
                    <a:pt x="794" y="329"/>
                    <a:pt x="793" y="327"/>
                    <a:pt x="796" y="327"/>
                  </a:cubicBezTo>
                  <a:cubicBezTo>
                    <a:pt x="798" y="327"/>
                    <a:pt x="799" y="324"/>
                    <a:pt x="801" y="321"/>
                  </a:cubicBezTo>
                  <a:cubicBezTo>
                    <a:pt x="804" y="319"/>
                    <a:pt x="808" y="325"/>
                    <a:pt x="811" y="322"/>
                  </a:cubicBezTo>
                  <a:cubicBezTo>
                    <a:pt x="813" y="320"/>
                    <a:pt x="815" y="319"/>
                    <a:pt x="817" y="317"/>
                  </a:cubicBezTo>
                  <a:cubicBezTo>
                    <a:pt x="808" y="305"/>
                    <a:pt x="811" y="297"/>
                    <a:pt x="811" y="295"/>
                  </a:cubicBezTo>
                  <a:close/>
                </a:path>
              </a:pathLst>
            </a:custGeom>
            <a:solidFill>
              <a:schemeClr val="accent1"/>
            </a:solid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8" name="Freeform 127"/>
            <p:cNvSpPr>
              <a:spLocks noEditPoints="1"/>
            </p:cNvSpPr>
            <p:nvPr/>
          </p:nvSpPr>
          <p:spPr bwMode="auto">
            <a:xfrm>
              <a:off x="8429075" y="4736646"/>
              <a:ext cx="357188" cy="257175"/>
            </a:xfrm>
            <a:custGeom>
              <a:avLst/>
              <a:gdLst>
                <a:gd name="T0" fmla="*/ 102 w 103"/>
                <a:gd name="T1" fmla="*/ 13 h 74"/>
                <a:gd name="T2" fmla="*/ 94 w 103"/>
                <a:gd name="T3" fmla="*/ 13 h 74"/>
                <a:gd name="T4" fmla="*/ 84 w 103"/>
                <a:gd name="T5" fmla="*/ 10 h 74"/>
                <a:gd name="T6" fmla="*/ 81 w 103"/>
                <a:gd name="T7" fmla="*/ 10 h 74"/>
                <a:gd name="T8" fmla="*/ 74 w 103"/>
                <a:gd name="T9" fmla="*/ 10 h 74"/>
                <a:gd name="T10" fmla="*/ 66 w 103"/>
                <a:gd name="T11" fmla="*/ 6 h 74"/>
                <a:gd name="T12" fmla="*/ 62 w 103"/>
                <a:gd name="T13" fmla="*/ 4 h 74"/>
                <a:gd name="T14" fmla="*/ 48 w 103"/>
                <a:gd name="T15" fmla="*/ 3 h 74"/>
                <a:gd name="T16" fmla="*/ 21 w 103"/>
                <a:gd name="T17" fmla="*/ 2 h 74"/>
                <a:gd name="T18" fmla="*/ 12 w 103"/>
                <a:gd name="T19" fmla="*/ 0 h 74"/>
                <a:gd name="T20" fmla="*/ 5 w 103"/>
                <a:gd name="T21" fmla="*/ 4 h 74"/>
                <a:gd name="T22" fmla="*/ 3 w 103"/>
                <a:gd name="T23" fmla="*/ 10 h 74"/>
                <a:gd name="T24" fmla="*/ 5 w 103"/>
                <a:gd name="T25" fmla="*/ 18 h 74"/>
                <a:gd name="T26" fmla="*/ 7 w 103"/>
                <a:gd name="T27" fmla="*/ 17 h 74"/>
                <a:gd name="T28" fmla="*/ 10 w 103"/>
                <a:gd name="T29" fmla="*/ 17 h 74"/>
                <a:gd name="T30" fmla="*/ 15 w 103"/>
                <a:gd name="T31" fmla="*/ 18 h 74"/>
                <a:gd name="T32" fmla="*/ 18 w 103"/>
                <a:gd name="T33" fmla="*/ 18 h 74"/>
                <a:gd name="T34" fmla="*/ 23 w 103"/>
                <a:gd name="T35" fmla="*/ 19 h 74"/>
                <a:gd name="T36" fmla="*/ 25 w 103"/>
                <a:gd name="T37" fmla="*/ 22 h 74"/>
                <a:gd name="T38" fmla="*/ 20 w 103"/>
                <a:gd name="T39" fmla="*/ 27 h 74"/>
                <a:gd name="T40" fmla="*/ 20 w 103"/>
                <a:gd name="T41" fmla="*/ 34 h 74"/>
                <a:gd name="T42" fmla="*/ 19 w 103"/>
                <a:gd name="T43" fmla="*/ 40 h 74"/>
                <a:gd name="T44" fmla="*/ 17 w 103"/>
                <a:gd name="T45" fmla="*/ 43 h 74"/>
                <a:gd name="T46" fmla="*/ 19 w 103"/>
                <a:gd name="T47" fmla="*/ 47 h 74"/>
                <a:gd name="T48" fmla="*/ 17 w 103"/>
                <a:gd name="T49" fmla="*/ 52 h 74"/>
                <a:gd name="T50" fmla="*/ 19 w 103"/>
                <a:gd name="T51" fmla="*/ 56 h 74"/>
                <a:gd name="T52" fmla="*/ 16 w 103"/>
                <a:gd name="T53" fmla="*/ 61 h 74"/>
                <a:gd name="T54" fmla="*/ 17 w 103"/>
                <a:gd name="T55" fmla="*/ 63 h 74"/>
                <a:gd name="T56" fmla="*/ 21 w 103"/>
                <a:gd name="T57" fmla="*/ 64 h 74"/>
                <a:gd name="T58" fmla="*/ 31 w 103"/>
                <a:gd name="T59" fmla="*/ 73 h 74"/>
                <a:gd name="T60" fmla="*/ 33 w 103"/>
                <a:gd name="T61" fmla="*/ 70 h 74"/>
                <a:gd name="T62" fmla="*/ 37 w 103"/>
                <a:gd name="T63" fmla="*/ 70 h 74"/>
                <a:gd name="T64" fmla="*/ 45 w 103"/>
                <a:gd name="T65" fmla="*/ 67 h 74"/>
                <a:gd name="T66" fmla="*/ 55 w 103"/>
                <a:gd name="T67" fmla="*/ 67 h 74"/>
                <a:gd name="T68" fmla="*/ 61 w 103"/>
                <a:gd name="T69" fmla="*/ 64 h 74"/>
                <a:gd name="T70" fmla="*/ 67 w 103"/>
                <a:gd name="T71" fmla="*/ 60 h 74"/>
                <a:gd name="T72" fmla="*/ 70 w 103"/>
                <a:gd name="T73" fmla="*/ 54 h 74"/>
                <a:gd name="T74" fmla="*/ 76 w 103"/>
                <a:gd name="T75" fmla="*/ 48 h 74"/>
                <a:gd name="T76" fmla="*/ 76 w 103"/>
                <a:gd name="T77" fmla="*/ 36 h 74"/>
                <a:gd name="T78" fmla="*/ 83 w 103"/>
                <a:gd name="T79" fmla="*/ 28 h 74"/>
                <a:gd name="T80" fmla="*/ 90 w 103"/>
                <a:gd name="T81" fmla="*/ 24 h 74"/>
                <a:gd name="T82" fmla="*/ 99 w 103"/>
                <a:gd name="T83" fmla="*/ 20 h 74"/>
                <a:gd name="T84" fmla="*/ 102 w 103"/>
                <a:gd name="T85" fmla="*/ 13 h 74"/>
                <a:gd name="T86" fmla="*/ 103 w 103"/>
                <a:gd name="T87" fmla="*/ 39 h 74"/>
                <a:gd name="T88" fmla="*/ 96 w 103"/>
                <a:gd name="T89" fmla="*/ 41 h 74"/>
                <a:gd name="T90" fmla="*/ 103 w 103"/>
                <a:gd name="T91" fmla="*/ 3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74">
                  <a:moveTo>
                    <a:pt x="102" y="13"/>
                  </a:moveTo>
                  <a:cubicBezTo>
                    <a:pt x="99" y="13"/>
                    <a:pt x="96" y="13"/>
                    <a:pt x="94" y="13"/>
                  </a:cubicBezTo>
                  <a:cubicBezTo>
                    <a:pt x="91" y="12"/>
                    <a:pt x="86" y="12"/>
                    <a:pt x="84" y="10"/>
                  </a:cubicBezTo>
                  <a:cubicBezTo>
                    <a:pt x="83" y="9"/>
                    <a:pt x="81" y="8"/>
                    <a:pt x="81" y="10"/>
                  </a:cubicBezTo>
                  <a:cubicBezTo>
                    <a:pt x="81" y="11"/>
                    <a:pt x="77" y="12"/>
                    <a:pt x="74" y="10"/>
                  </a:cubicBezTo>
                  <a:cubicBezTo>
                    <a:pt x="72" y="9"/>
                    <a:pt x="68" y="8"/>
                    <a:pt x="66" y="6"/>
                  </a:cubicBezTo>
                  <a:cubicBezTo>
                    <a:pt x="66" y="6"/>
                    <a:pt x="64" y="5"/>
                    <a:pt x="62" y="4"/>
                  </a:cubicBezTo>
                  <a:cubicBezTo>
                    <a:pt x="59" y="5"/>
                    <a:pt x="53" y="2"/>
                    <a:pt x="48" y="3"/>
                  </a:cubicBezTo>
                  <a:cubicBezTo>
                    <a:pt x="43" y="3"/>
                    <a:pt x="28" y="2"/>
                    <a:pt x="21" y="2"/>
                  </a:cubicBezTo>
                  <a:cubicBezTo>
                    <a:pt x="15" y="3"/>
                    <a:pt x="15" y="0"/>
                    <a:pt x="12" y="0"/>
                  </a:cubicBezTo>
                  <a:cubicBezTo>
                    <a:pt x="8" y="0"/>
                    <a:pt x="10" y="4"/>
                    <a:pt x="5" y="4"/>
                  </a:cubicBezTo>
                  <a:cubicBezTo>
                    <a:pt x="0" y="4"/>
                    <a:pt x="0" y="7"/>
                    <a:pt x="3" y="10"/>
                  </a:cubicBezTo>
                  <a:cubicBezTo>
                    <a:pt x="5" y="11"/>
                    <a:pt x="5" y="15"/>
                    <a:pt x="5" y="18"/>
                  </a:cubicBezTo>
                  <a:cubicBezTo>
                    <a:pt x="6" y="18"/>
                    <a:pt x="6" y="17"/>
                    <a:pt x="7" y="17"/>
                  </a:cubicBezTo>
                  <a:cubicBezTo>
                    <a:pt x="8" y="15"/>
                    <a:pt x="10" y="15"/>
                    <a:pt x="10" y="17"/>
                  </a:cubicBezTo>
                  <a:cubicBezTo>
                    <a:pt x="10" y="19"/>
                    <a:pt x="13" y="18"/>
                    <a:pt x="15" y="18"/>
                  </a:cubicBezTo>
                  <a:cubicBezTo>
                    <a:pt x="16" y="18"/>
                    <a:pt x="16" y="20"/>
                    <a:pt x="18" y="18"/>
                  </a:cubicBezTo>
                  <a:cubicBezTo>
                    <a:pt x="20" y="17"/>
                    <a:pt x="23" y="17"/>
                    <a:pt x="23" y="19"/>
                  </a:cubicBezTo>
                  <a:cubicBezTo>
                    <a:pt x="23" y="21"/>
                    <a:pt x="27" y="20"/>
                    <a:pt x="25" y="22"/>
                  </a:cubicBezTo>
                  <a:cubicBezTo>
                    <a:pt x="22" y="25"/>
                    <a:pt x="20" y="25"/>
                    <a:pt x="20" y="27"/>
                  </a:cubicBezTo>
                  <a:cubicBezTo>
                    <a:pt x="20" y="29"/>
                    <a:pt x="22" y="32"/>
                    <a:pt x="20" y="34"/>
                  </a:cubicBezTo>
                  <a:cubicBezTo>
                    <a:pt x="18" y="36"/>
                    <a:pt x="21" y="40"/>
                    <a:pt x="19" y="40"/>
                  </a:cubicBezTo>
                  <a:cubicBezTo>
                    <a:pt x="17" y="40"/>
                    <a:pt x="14" y="41"/>
                    <a:pt x="17" y="43"/>
                  </a:cubicBezTo>
                  <a:cubicBezTo>
                    <a:pt x="19" y="45"/>
                    <a:pt x="21" y="47"/>
                    <a:pt x="19" y="47"/>
                  </a:cubicBezTo>
                  <a:cubicBezTo>
                    <a:pt x="17" y="47"/>
                    <a:pt x="16" y="51"/>
                    <a:pt x="17" y="52"/>
                  </a:cubicBezTo>
                  <a:cubicBezTo>
                    <a:pt x="18" y="53"/>
                    <a:pt x="22" y="55"/>
                    <a:pt x="19" y="56"/>
                  </a:cubicBezTo>
                  <a:cubicBezTo>
                    <a:pt x="16" y="56"/>
                    <a:pt x="16" y="59"/>
                    <a:pt x="16" y="61"/>
                  </a:cubicBezTo>
                  <a:cubicBezTo>
                    <a:pt x="16" y="61"/>
                    <a:pt x="16" y="62"/>
                    <a:pt x="17" y="63"/>
                  </a:cubicBezTo>
                  <a:cubicBezTo>
                    <a:pt x="18" y="63"/>
                    <a:pt x="20" y="63"/>
                    <a:pt x="21" y="64"/>
                  </a:cubicBezTo>
                  <a:cubicBezTo>
                    <a:pt x="24" y="65"/>
                    <a:pt x="26" y="74"/>
                    <a:pt x="31" y="73"/>
                  </a:cubicBezTo>
                  <a:cubicBezTo>
                    <a:pt x="33" y="73"/>
                    <a:pt x="32" y="71"/>
                    <a:pt x="33" y="70"/>
                  </a:cubicBezTo>
                  <a:cubicBezTo>
                    <a:pt x="34" y="69"/>
                    <a:pt x="35" y="70"/>
                    <a:pt x="37" y="70"/>
                  </a:cubicBezTo>
                  <a:cubicBezTo>
                    <a:pt x="39" y="70"/>
                    <a:pt x="40" y="67"/>
                    <a:pt x="45" y="67"/>
                  </a:cubicBezTo>
                  <a:cubicBezTo>
                    <a:pt x="49" y="67"/>
                    <a:pt x="52" y="67"/>
                    <a:pt x="55" y="67"/>
                  </a:cubicBezTo>
                  <a:cubicBezTo>
                    <a:pt x="58" y="67"/>
                    <a:pt x="60" y="66"/>
                    <a:pt x="61" y="64"/>
                  </a:cubicBezTo>
                  <a:cubicBezTo>
                    <a:pt x="61" y="62"/>
                    <a:pt x="64" y="60"/>
                    <a:pt x="67" y="60"/>
                  </a:cubicBezTo>
                  <a:cubicBezTo>
                    <a:pt x="70" y="59"/>
                    <a:pt x="70" y="56"/>
                    <a:pt x="70" y="54"/>
                  </a:cubicBezTo>
                  <a:cubicBezTo>
                    <a:pt x="70" y="52"/>
                    <a:pt x="76" y="49"/>
                    <a:pt x="76" y="48"/>
                  </a:cubicBezTo>
                  <a:cubicBezTo>
                    <a:pt x="76" y="46"/>
                    <a:pt x="73" y="41"/>
                    <a:pt x="76" y="36"/>
                  </a:cubicBezTo>
                  <a:cubicBezTo>
                    <a:pt x="79" y="31"/>
                    <a:pt x="83" y="31"/>
                    <a:pt x="83" y="28"/>
                  </a:cubicBezTo>
                  <a:cubicBezTo>
                    <a:pt x="83" y="26"/>
                    <a:pt x="86" y="25"/>
                    <a:pt x="90" y="24"/>
                  </a:cubicBezTo>
                  <a:cubicBezTo>
                    <a:pt x="94" y="24"/>
                    <a:pt x="95" y="21"/>
                    <a:pt x="99" y="20"/>
                  </a:cubicBezTo>
                  <a:cubicBezTo>
                    <a:pt x="102" y="19"/>
                    <a:pt x="103" y="16"/>
                    <a:pt x="102" y="13"/>
                  </a:cubicBezTo>
                  <a:close/>
                  <a:moveTo>
                    <a:pt x="103" y="39"/>
                  </a:moveTo>
                  <a:cubicBezTo>
                    <a:pt x="102" y="35"/>
                    <a:pt x="94" y="40"/>
                    <a:pt x="96" y="41"/>
                  </a:cubicBezTo>
                  <a:cubicBezTo>
                    <a:pt x="99" y="44"/>
                    <a:pt x="103" y="43"/>
                    <a:pt x="103" y="3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9" name="Freeform 128"/>
            <p:cNvSpPr>
              <a:spLocks/>
            </p:cNvSpPr>
            <p:nvPr/>
          </p:nvSpPr>
          <p:spPr bwMode="auto">
            <a:xfrm>
              <a:off x="9052963" y="4625521"/>
              <a:ext cx="93663" cy="52388"/>
            </a:xfrm>
            <a:custGeom>
              <a:avLst/>
              <a:gdLst>
                <a:gd name="T0" fmla="*/ 0 w 27"/>
                <a:gd name="T1" fmla="*/ 13 h 15"/>
                <a:gd name="T2" fmla="*/ 5 w 27"/>
                <a:gd name="T3" fmla="*/ 13 h 15"/>
                <a:gd name="T4" fmla="*/ 6 w 27"/>
                <a:gd name="T5" fmla="*/ 15 h 15"/>
                <a:gd name="T6" fmla="*/ 12 w 27"/>
                <a:gd name="T7" fmla="*/ 14 h 15"/>
                <a:gd name="T8" fmla="*/ 17 w 27"/>
                <a:gd name="T9" fmla="*/ 14 h 15"/>
                <a:gd name="T10" fmla="*/ 20 w 27"/>
                <a:gd name="T11" fmla="*/ 11 h 15"/>
                <a:gd name="T12" fmla="*/ 22 w 27"/>
                <a:gd name="T13" fmla="*/ 7 h 15"/>
                <a:gd name="T14" fmla="*/ 27 w 27"/>
                <a:gd name="T15" fmla="*/ 3 h 15"/>
                <a:gd name="T16" fmla="*/ 25 w 27"/>
                <a:gd name="T17" fmla="*/ 0 h 15"/>
                <a:gd name="T18" fmla="*/ 19 w 27"/>
                <a:gd name="T19" fmla="*/ 2 h 15"/>
                <a:gd name="T20" fmla="*/ 12 w 27"/>
                <a:gd name="T21" fmla="*/ 4 h 15"/>
                <a:gd name="T22" fmla="*/ 3 w 27"/>
                <a:gd name="T23" fmla="*/ 3 h 15"/>
                <a:gd name="T24" fmla="*/ 0 w 27"/>
                <a:gd name="T25" fmla="*/ 3 h 15"/>
                <a:gd name="T26" fmla="*/ 0 w 27"/>
                <a:gd name="T27"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5">
                  <a:moveTo>
                    <a:pt x="0" y="13"/>
                  </a:moveTo>
                  <a:cubicBezTo>
                    <a:pt x="2" y="12"/>
                    <a:pt x="4" y="12"/>
                    <a:pt x="5" y="13"/>
                  </a:cubicBezTo>
                  <a:cubicBezTo>
                    <a:pt x="6" y="13"/>
                    <a:pt x="6" y="14"/>
                    <a:pt x="6" y="15"/>
                  </a:cubicBezTo>
                  <a:cubicBezTo>
                    <a:pt x="8" y="15"/>
                    <a:pt x="11" y="14"/>
                    <a:pt x="12" y="14"/>
                  </a:cubicBezTo>
                  <a:cubicBezTo>
                    <a:pt x="13" y="13"/>
                    <a:pt x="17" y="15"/>
                    <a:pt x="17" y="14"/>
                  </a:cubicBezTo>
                  <a:cubicBezTo>
                    <a:pt x="17" y="13"/>
                    <a:pt x="18" y="11"/>
                    <a:pt x="20" y="11"/>
                  </a:cubicBezTo>
                  <a:cubicBezTo>
                    <a:pt x="21" y="11"/>
                    <a:pt x="20" y="7"/>
                    <a:pt x="22" y="7"/>
                  </a:cubicBezTo>
                  <a:cubicBezTo>
                    <a:pt x="23" y="6"/>
                    <a:pt x="27" y="3"/>
                    <a:pt x="27" y="3"/>
                  </a:cubicBezTo>
                  <a:cubicBezTo>
                    <a:pt x="27" y="3"/>
                    <a:pt x="25" y="0"/>
                    <a:pt x="25" y="0"/>
                  </a:cubicBezTo>
                  <a:cubicBezTo>
                    <a:pt x="24" y="0"/>
                    <a:pt x="23" y="2"/>
                    <a:pt x="19" y="2"/>
                  </a:cubicBezTo>
                  <a:cubicBezTo>
                    <a:pt x="16" y="2"/>
                    <a:pt x="14" y="4"/>
                    <a:pt x="12" y="4"/>
                  </a:cubicBezTo>
                  <a:cubicBezTo>
                    <a:pt x="11" y="4"/>
                    <a:pt x="6" y="3"/>
                    <a:pt x="3" y="3"/>
                  </a:cubicBezTo>
                  <a:cubicBezTo>
                    <a:pt x="2" y="3"/>
                    <a:pt x="1" y="3"/>
                    <a:pt x="0" y="3"/>
                  </a:cubicBezTo>
                  <a:cubicBezTo>
                    <a:pt x="0" y="5"/>
                    <a:pt x="0" y="9"/>
                    <a:pt x="0"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0" name="Freeform 129"/>
            <p:cNvSpPr>
              <a:spLocks noEditPoints="1"/>
            </p:cNvSpPr>
            <p:nvPr/>
          </p:nvSpPr>
          <p:spPr bwMode="auto">
            <a:xfrm>
              <a:off x="9243463" y="4803321"/>
              <a:ext cx="177800" cy="222250"/>
            </a:xfrm>
            <a:custGeom>
              <a:avLst/>
              <a:gdLst>
                <a:gd name="T0" fmla="*/ 51 w 51"/>
                <a:gd name="T1" fmla="*/ 0 h 64"/>
                <a:gd name="T2" fmla="*/ 47 w 51"/>
                <a:gd name="T3" fmla="*/ 2 h 64"/>
                <a:gd name="T4" fmla="*/ 44 w 51"/>
                <a:gd name="T5" fmla="*/ 4 h 64"/>
                <a:gd name="T6" fmla="*/ 35 w 51"/>
                <a:gd name="T7" fmla="*/ 2 h 64"/>
                <a:gd name="T8" fmla="*/ 24 w 51"/>
                <a:gd name="T9" fmla="*/ 2 h 64"/>
                <a:gd name="T10" fmla="*/ 24 w 51"/>
                <a:gd name="T11" fmla="*/ 3 h 64"/>
                <a:gd name="T12" fmla="*/ 17 w 51"/>
                <a:gd name="T13" fmla="*/ 6 h 64"/>
                <a:gd name="T14" fmla="*/ 13 w 51"/>
                <a:gd name="T15" fmla="*/ 8 h 64"/>
                <a:gd name="T16" fmla="*/ 7 w 51"/>
                <a:gd name="T17" fmla="*/ 9 h 64"/>
                <a:gd name="T18" fmla="*/ 5 w 51"/>
                <a:gd name="T19" fmla="*/ 14 h 64"/>
                <a:gd name="T20" fmla="*/ 3 w 51"/>
                <a:gd name="T21" fmla="*/ 17 h 64"/>
                <a:gd name="T22" fmla="*/ 0 w 51"/>
                <a:gd name="T23" fmla="*/ 21 h 64"/>
                <a:gd name="T24" fmla="*/ 1 w 51"/>
                <a:gd name="T25" fmla="*/ 21 h 64"/>
                <a:gd name="T26" fmla="*/ 5 w 51"/>
                <a:gd name="T27" fmla="*/ 28 h 64"/>
                <a:gd name="T28" fmla="*/ 11 w 51"/>
                <a:gd name="T29" fmla="*/ 30 h 64"/>
                <a:gd name="T30" fmla="*/ 18 w 51"/>
                <a:gd name="T31" fmla="*/ 33 h 64"/>
                <a:gd name="T32" fmla="*/ 9 w 51"/>
                <a:gd name="T33" fmla="*/ 33 h 64"/>
                <a:gd name="T34" fmla="*/ 11 w 51"/>
                <a:gd name="T35" fmla="*/ 40 h 64"/>
                <a:gd name="T36" fmla="*/ 15 w 51"/>
                <a:gd name="T37" fmla="*/ 46 h 64"/>
                <a:gd name="T38" fmla="*/ 23 w 51"/>
                <a:gd name="T39" fmla="*/ 49 h 64"/>
                <a:gd name="T40" fmla="*/ 21 w 51"/>
                <a:gd name="T41" fmla="*/ 41 h 64"/>
                <a:gd name="T42" fmla="*/ 27 w 51"/>
                <a:gd name="T43" fmla="*/ 41 h 64"/>
                <a:gd name="T44" fmla="*/ 23 w 51"/>
                <a:gd name="T45" fmla="*/ 38 h 64"/>
                <a:gd name="T46" fmla="*/ 26 w 51"/>
                <a:gd name="T47" fmla="*/ 36 h 64"/>
                <a:gd name="T48" fmla="*/ 32 w 51"/>
                <a:gd name="T49" fmla="*/ 36 h 64"/>
                <a:gd name="T50" fmla="*/ 29 w 51"/>
                <a:gd name="T51" fmla="*/ 29 h 64"/>
                <a:gd name="T52" fmla="*/ 23 w 51"/>
                <a:gd name="T53" fmla="*/ 29 h 64"/>
                <a:gd name="T54" fmla="*/ 25 w 51"/>
                <a:gd name="T55" fmla="*/ 25 h 64"/>
                <a:gd name="T56" fmla="*/ 19 w 51"/>
                <a:gd name="T57" fmla="*/ 16 h 64"/>
                <a:gd name="T58" fmla="*/ 23 w 51"/>
                <a:gd name="T59" fmla="*/ 14 h 64"/>
                <a:gd name="T60" fmla="*/ 29 w 51"/>
                <a:gd name="T61" fmla="*/ 15 h 64"/>
                <a:gd name="T62" fmla="*/ 31 w 51"/>
                <a:gd name="T63" fmla="*/ 9 h 64"/>
                <a:gd name="T64" fmla="*/ 36 w 51"/>
                <a:gd name="T65" fmla="*/ 10 h 64"/>
                <a:gd name="T66" fmla="*/ 42 w 51"/>
                <a:gd name="T67" fmla="*/ 7 h 64"/>
                <a:gd name="T68" fmla="*/ 47 w 51"/>
                <a:gd name="T69" fmla="*/ 10 h 64"/>
                <a:gd name="T70" fmla="*/ 49 w 51"/>
                <a:gd name="T71" fmla="*/ 7 h 64"/>
                <a:gd name="T72" fmla="*/ 51 w 51"/>
                <a:gd name="T73" fmla="*/ 3 h 64"/>
                <a:gd name="T74" fmla="*/ 51 w 51"/>
                <a:gd name="T75" fmla="*/ 0 h 64"/>
                <a:gd name="T76" fmla="*/ 44 w 51"/>
                <a:gd name="T77" fmla="*/ 60 h 64"/>
                <a:gd name="T78" fmla="*/ 31 w 51"/>
                <a:gd name="T79" fmla="*/ 59 h 64"/>
                <a:gd name="T80" fmla="*/ 26 w 51"/>
                <a:gd name="T81" fmla="*/ 61 h 64"/>
                <a:gd name="T82" fmla="*/ 38 w 51"/>
                <a:gd name="T83" fmla="*/ 64 h 64"/>
                <a:gd name="T84" fmla="*/ 49 w 51"/>
                <a:gd name="T85" fmla="*/ 60 h 64"/>
                <a:gd name="T86" fmla="*/ 44 w 51"/>
                <a:gd name="T8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 h="64">
                  <a:moveTo>
                    <a:pt x="51" y="0"/>
                  </a:moveTo>
                  <a:cubicBezTo>
                    <a:pt x="49" y="0"/>
                    <a:pt x="46" y="1"/>
                    <a:pt x="47" y="2"/>
                  </a:cubicBezTo>
                  <a:cubicBezTo>
                    <a:pt x="47" y="3"/>
                    <a:pt x="46" y="4"/>
                    <a:pt x="44" y="4"/>
                  </a:cubicBezTo>
                  <a:cubicBezTo>
                    <a:pt x="44" y="4"/>
                    <a:pt x="37" y="3"/>
                    <a:pt x="35" y="2"/>
                  </a:cubicBezTo>
                  <a:cubicBezTo>
                    <a:pt x="34" y="2"/>
                    <a:pt x="27" y="2"/>
                    <a:pt x="24" y="2"/>
                  </a:cubicBezTo>
                  <a:cubicBezTo>
                    <a:pt x="24" y="2"/>
                    <a:pt x="24" y="2"/>
                    <a:pt x="24" y="3"/>
                  </a:cubicBezTo>
                  <a:cubicBezTo>
                    <a:pt x="24" y="4"/>
                    <a:pt x="18" y="7"/>
                    <a:pt x="17" y="6"/>
                  </a:cubicBezTo>
                  <a:cubicBezTo>
                    <a:pt x="16" y="6"/>
                    <a:pt x="15" y="8"/>
                    <a:pt x="13" y="8"/>
                  </a:cubicBezTo>
                  <a:cubicBezTo>
                    <a:pt x="11" y="9"/>
                    <a:pt x="8" y="8"/>
                    <a:pt x="7" y="9"/>
                  </a:cubicBezTo>
                  <a:cubicBezTo>
                    <a:pt x="7" y="10"/>
                    <a:pt x="6" y="12"/>
                    <a:pt x="5" y="14"/>
                  </a:cubicBezTo>
                  <a:cubicBezTo>
                    <a:pt x="3" y="15"/>
                    <a:pt x="4" y="16"/>
                    <a:pt x="3" y="17"/>
                  </a:cubicBezTo>
                  <a:cubicBezTo>
                    <a:pt x="1" y="17"/>
                    <a:pt x="1" y="19"/>
                    <a:pt x="0" y="21"/>
                  </a:cubicBezTo>
                  <a:cubicBezTo>
                    <a:pt x="0" y="21"/>
                    <a:pt x="1" y="21"/>
                    <a:pt x="1" y="21"/>
                  </a:cubicBezTo>
                  <a:cubicBezTo>
                    <a:pt x="3" y="22"/>
                    <a:pt x="5" y="25"/>
                    <a:pt x="5" y="28"/>
                  </a:cubicBezTo>
                  <a:cubicBezTo>
                    <a:pt x="5" y="31"/>
                    <a:pt x="9" y="32"/>
                    <a:pt x="11" y="30"/>
                  </a:cubicBezTo>
                  <a:cubicBezTo>
                    <a:pt x="13" y="28"/>
                    <a:pt x="18" y="31"/>
                    <a:pt x="18" y="33"/>
                  </a:cubicBezTo>
                  <a:cubicBezTo>
                    <a:pt x="18" y="34"/>
                    <a:pt x="12" y="31"/>
                    <a:pt x="9" y="33"/>
                  </a:cubicBezTo>
                  <a:cubicBezTo>
                    <a:pt x="6" y="36"/>
                    <a:pt x="12" y="38"/>
                    <a:pt x="11" y="40"/>
                  </a:cubicBezTo>
                  <a:cubicBezTo>
                    <a:pt x="10" y="43"/>
                    <a:pt x="12" y="46"/>
                    <a:pt x="15" y="46"/>
                  </a:cubicBezTo>
                  <a:cubicBezTo>
                    <a:pt x="18" y="46"/>
                    <a:pt x="21" y="50"/>
                    <a:pt x="23" y="49"/>
                  </a:cubicBezTo>
                  <a:cubicBezTo>
                    <a:pt x="24" y="49"/>
                    <a:pt x="21" y="42"/>
                    <a:pt x="21" y="41"/>
                  </a:cubicBezTo>
                  <a:cubicBezTo>
                    <a:pt x="22" y="40"/>
                    <a:pt x="25" y="43"/>
                    <a:pt x="27" y="41"/>
                  </a:cubicBezTo>
                  <a:cubicBezTo>
                    <a:pt x="29" y="39"/>
                    <a:pt x="26" y="38"/>
                    <a:pt x="23" y="38"/>
                  </a:cubicBezTo>
                  <a:cubicBezTo>
                    <a:pt x="21" y="38"/>
                    <a:pt x="23" y="34"/>
                    <a:pt x="26" y="36"/>
                  </a:cubicBezTo>
                  <a:cubicBezTo>
                    <a:pt x="29" y="38"/>
                    <a:pt x="30" y="36"/>
                    <a:pt x="32" y="36"/>
                  </a:cubicBezTo>
                  <a:cubicBezTo>
                    <a:pt x="33" y="35"/>
                    <a:pt x="34" y="30"/>
                    <a:pt x="29" y="29"/>
                  </a:cubicBezTo>
                  <a:cubicBezTo>
                    <a:pt x="25" y="28"/>
                    <a:pt x="25" y="32"/>
                    <a:pt x="23" y="29"/>
                  </a:cubicBezTo>
                  <a:cubicBezTo>
                    <a:pt x="20" y="26"/>
                    <a:pt x="25" y="27"/>
                    <a:pt x="25" y="25"/>
                  </a:cubicBezTo>
                  <a:cubicBezTo>
                    <a:pt x="25" y="22"/>
                    <a:pt x="21" y="19"/>
                    <a:pt x="19" y="16"/>
                  </a:cubicBezTo>
                  <a:cubicBezTo>
                    <a:pt x="17" y="13"/>
                    <a:pt x="22" y="12"/>
                    <a:pt x="23" y="14"/>
                  </a:cubicBezTo>
                  <a:cubicBezTo>
                    <a:pt x="24" y="16"/>
                    <a:pt x="27" y="15"/>
                    <a:pt x="29" y="15"/>
                  </a:cubicBezTo>
                  <a:cubicBezTo>
                    <a:pt x="31" y="14"/>
                    <a:pt x="27" y="10"/>
                    <a:pt x="31" y="9"/>
                  </a:cubicBezTo>
                  <a:cubicBezTo>
                    <a:pt x="34" y="7"/>
                    <a:pt x="34" y="10"/>
                    <a:pt x="36" y="10"/>
                  </a:cubicBezTo>
                  <a:cubicBezTo>
                    <a:pt x="37" y="11"/>
                    <a:pt x="38" y="7"/>
                    <a:pt x="42" y="7"/>
                  </a:cubicBezTo>
                  <a:cubicBezTo>
                    <a:pt x="44" y="7"/>
                    <a:pt x="45" y="8"/>
                    <a:pt x="47" y="10"/>
                  </a:cubicBezTo>
                  <a:cubicBezTo>
                    <a:pt x="48" y="9"/>
                    <a:pt x="49" y="8"/>
                    <a:pt x="49" y="7"/>
                  </a:cubicBezTo>
                  <a:cubicBezTo>
                    <a:pt x="49" y="6"/>
                    <a:pt x="51" y="5"/>
                    <a:pt x="51" y="3"/>
                  </a:cubicBezTo>
                  <a:cubicBezTo>
                    <a:pt x="51" y="2"/>
                    <a:pt x="51" y="1"/>
                    <a:pt x="51" y="0"/>
                  </a:cubicBezTo>
                  <a:close/>
                  <a:moveTo>
                    <a:pt x="44" y="60"/>
                  </a:moveTo>
                  <a:cubicBezTo>
                    <a:pt x="42" y="59"/>
                    <a:pt x="34" y="61"/>
                    <a:pt x="31" y="59"/>
                  </a:cubicBezTo>
                  <a:cubicBezTo>
                    <a:pt x="29" y="56"/>
                    <a:pt x="24" y="60"/>
                    <a:pt x="26" y="61"/>
                  </a:cubicBezTo>
                  <a:cubicBezTo>
                    <a:pt x="29" y="61"/>
                    <a:pt x="34" y="64"/>
                    <a:pt x="38" y="64"/>
                  </a:cubicBezTo>
                  <a:cubicBezTo>
                    <a:pt x="43" y="64"/>
                    <a:pt x="49" y="62"/>
                    <a:pt x="49" y="60"/>
                  </a:cubicBezTo>
                  <a:cubicBezTo>
                    <a:pt x="49" y="59"/>
                    <a:pt x="46" y="61"/>
                    <a:pt x="44" y="6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1" name="Freeform 130"/>
            <p:cNvSpPr>
              <a:spLocks/>
            </p:cNvSpPr>
            <p:nvPr/>
          </p:nvSpPr>
          <p:spPr bwMode="auto">
            <a:xfrm>
              <a:off x="9573663" y="4993821"/>
              <a:ext cx="73025" cy="46038"/>
            </a:xfrm>
            <a:custGeom>
              <a:avLst/>
              <a:gdLst>
                <a:gd name="T0" fmla="*/ 14 w 21"/>
                <a:gd name="T1" fmla="*/ 8 h 13"/>
                <a:gd name="T2" fmla="*/ 19 w 21"/>
                <a:gd name="T3" fmla="*/ 3 h 13"/>
                <a:gd name="T4" fmla="*/ 18 w 21"/>
                <a:gd name="T5" fmla="*/ 2 h 13"/>
                <a:gd name="T6" fmla="*/ 7 w 21"/>
                <a:gd name="T7" fmla="*/ 5 h 13"/>
                <a:gd name="T8" fmla="*/ 3 w 21"/>
                <a:gd name="T9" fmla="*/ 11 h 13"/>
                <a:gd name="T10" fmla="*/ 14 w 21"/>
                <a:gd name="T11" fmla="*/ 8 h 13"/>
              </a:gdLst>
              <a:ahLst/>
              <a:cxnLst>
                <a:cxn ang="0">
                  <a:pos x="T0" y="T1"/>
                </a:cxn>
                <a:cxn ang="0">
                  <a:pos x="T2" y="T3"/>
                </a:cxn>
                <a:cxn ang="0">
                  <a:pos x="T4" y="T5"/>
                </a:cxn>
                <a:cxn ang="0">
                  <a:pos x="T6" y="T7"/>
                </a:cxn>
                <a:cxn ang="0">
                  <a:pos x="T8" y="T9"/>
                </a:cxn>
                <a:cxn ang="0">
                  <a:pos x="T10" y="T11"/>
                </a:cxn>
              </a:cxnLst>
              <a:rect l="0" t="0" r="r" b="b"/>
              <a:pathLst>
                <a:path w="21" h="13">
                  <a:moveTo>
                    <a:pt x="14" y="8"/>
                  </a:moveTo>
                  <a:cubicBezTo>
                    <a:pt x="14" y="7"/>
                    <a:pt x="16" y="4"/>
                    <a:pt x="19" y="3"/>
                  </a:cubicBezTo>
                  <a:cubicBezTo>
                    <a:pt x="21" y="2"/>
                    <a:pt x="20" y="0"/>
                    <a:pt x="18" y="2"/>
                  </a:cubicBezTo>
                  <a:cubicBezTo>
                    <a:pt x="17" y="3"/>
                    <a:pt x="12" y="5"/>
                    <a:pt x="7" y="5"/>
                  </a:cubicBezTo>
                  <a:cubicBezTo>
                    <a:pt x="2" y="5"/>
                    <a:pt x="0" y="9"/>
                    <a:pt x="3" y="11"/>
                  </a:cubicBezTo>
                  <a:cubicBezTo>
                    <a:pt x="8" y="13"/>
                    <a:pt x="14" y="10"/>
                    <a:pt x="14" y="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2" name="Freeform 131"/>
            <p:cNvSpPr>
              <a:spLocks/>
            </p:cNvSpPr>
            <p:nvPr/>
          </p:nvSpPr>
          <p:spPr bwMode="auto">
            <a:xfrm>
              <a:off x="8011563" y="3827009"/>
              <a:ext cx="301625" cy="152400"/>
            </a:xfrm>
            <a:custGeom>
              <a:avLst/>
              <a:gdLst>
                <a:gd name="T0" fmla="*/ 73 w 87"/>
                <a:gd name="T1" fmla="*/ 31 h 44"/>
                <a:gd name="T2" fmla="*/ 79 w 87"/>
                <a:gd name="T3" fmla="*/ 26 h 44"/>
                <a:gd name="T4" fmla="*/ 86 w 87"/>
                <a:gd name="T5" fmla="*/ 20 h 44"/>
                <a:gd name="T6" fmla="*/ 81 w 87"/>
                <a:gd name="T7" fmla="*/ 14 h 44"/>
                <a:gd name="T8" fmla="*/ 77 w 87"/>
                <a:gd name="T9" fmla="*/ 10 h 44"/>
                <a:gd name="T10" fmla="*/ 76 w 87"/>
                <a:gd name="T11" fmla="*/ 5 h 44"/>
                <a:gd name="T12" fmla="*/ 70 w 87"/>
                <a:gd name="T13" fmla="*/ 5 h 44"/>
                <a:gd name="T14" fmla="*/ 62 w 87"/>
                <a:gd name="T15" fmla="*/ 1 h 44"/>
                <a:gd name="T16" fmla="*/ 61 w 87"/>
                <a:gd name="T17" fmla="*/ 6 h 44"/>
                <a:gd name="T18" fmla="*/ 57 w 87"/>
                <a:gd name="T19" fmla="*/ 7 h 44"/>
                <a:gd name="T20" fmla="*/ 53 w 87"/>
                <a:gd name="T21" fmla="*/ 7 h 44"/>
                <a:gd name="T22" fmla="*/ 49 w 87"/>
                <a:gd name="T23" fmla="*/ 7 h 44"/>
                <a:gd name="T24" fmla="*/ 45 w 87"/>
                <a:gd name="T25" fmla="*/ 6 h 44"/>
                <a:gd name="T26" fmla="*/ 39 w 87"/>
                <a:gd name="T27" fmla="*/ 10 h 44"/>
                <a:gd name="T28" fmla="*/ 36 w 87"/>
                <a:gd name="T29" fmla="*/ 8 h 44"/>
                <a:gd name="T30" fmla="*/ 32 w 87"/>
                <a:gd name="T31" fmla="*/ 11 h 44"/>
                <a:gd name="T32" fmla="*/ 31 w 87"/>
                <a:gd name="T33" fmla="*/ 14 h 44"/>
                <a:gd name="T34" fmla="*/ 26 w 87"/>
                <a:gd name="T35" fmla="*/ 17 h 44"/>
                <a:gd name="T36" fmla="*/ 24 w 87"/>
                <a:gd name="T37" fmla="*/ 10 h 44"/>
                <a:gd name="T38" fmla="*/ 12 w 87"/>
                <a:gd name="T39" fmla="*/ 2 h 44"/>
                <a:gd name="T40" fmla="*/ 13 w 87"/>
                <a:gd name="T41" fmla="*/ 7 h 44"/>
                <a:gd name="T42" fmla="*/ 10 w 87"/>
                <a:gd name="T43" fmla="*/ 6 h 44"/>
                <a:gd name="T44" fmla="*/ 5 w 87"/>
                <a:gd name="T45" fmla="*/ 8 h 44"/>
                <a:gd name="T46" fmla="*/ 1 w 87"/>
                <a:gd name="T47" fmla="*/ 14 h 44"/>
                <a:gd name="T48" fmla="*/ 8 w 87"/>
                <a:gd name="T49" fmla="*/ 16 h 44"/>
                <a:gd name="T50" fmla="*/ 18 w 87"/>
                <a:gd name="T51" fmla="*/ 16 h 44"/>
                <a:gd name="T52" fmla="*/ 17 w 87"/>
                <a:gd name="T53" fmla="*/ 20 h 44"/>
                <a:gd name="T54" fmla="*/ 12 w 87"/>
                <a:gd name="T55" fmla="*/ 22 h 44"/>
                <a:gd name="T56" fmla="*/ 3 w 87"/>
                <a:gd name="T57" fmla="*/ 24 h 44"/>
                <a:gd name="T58" fmla="*/ 15 w 87"/>
                <a:gd name="T59" fmla="*/ 25 h 44"/>
                <a:gd name="T60" fmla="*/ 18 w 87"/>
                <a:gd name="T61" fmla="*/ 28 h 44"/>
                <a:gd name="T62" fmla="*/ 20 w 87"/>
                <a:gd name="T63" fmla="*/ 30 h 44"/>
                <a:gd name="T64" fmla="*/ 17 w 87"/>
                <a:gd name="T65" fmla="*/ 34 h 44"/>
                <a:gd name="T66" fmla="*/ 13 w 87"/>
                <a:gd name="T67" fmla="*/ 37 h 44"/>
                <a:gd name="T68" fmla="*/ 24 w 87"/>
                <a:gd name="T69" fmla="*/ 36 h 44"/>
                <a:gd name="T70" fmla="*/ 38 w 87"/>
                <a:gd name="T71" fmla="*/ 42 h 44"/>
                <a:gd name="T72" fmla="*/ 52 w 87"/>
                <a:gd name="T73" fmla="*/ 39 h 44"/>
                <a:gd name="T74" fmla="*/ 62 w 87"/>
                <a:gd name="T75" fmla="*/ 35 h 44"/>
                <a:gd name="T76" fmla="*/ 73 w 87"/>
                <a:gd name="T77" fmla="*/ 3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7" h="44">
                  <a:moveTo>
                    <a:pt x="73" y="31"/>
                  </a:moveTo>
                  <a:cubicBezTo>
                    <a:pt x="78" y="31"/>
                    <a:pt x="77" y="26"/>
                    <a:pt x="79" y="26"/>
                  </a:cubicBezTo>
                  <a:cubicBezTo>
                    <a:pt x="81" y="26"/>
                    <a:pt x="84" y="23"/>
                    <a:pt x="86" y="20"/>
                  </a:cubicBezTo>
                  <a:cubicBezTo>
                    <a:pt x="87" y="18"/>
                    <a:pt x="84" y="14"/>
                    <a:pt x="81" y="14"/>
                  </a:cubicBezTo>
                  <a:cubicBezTo>
                    <a:pt x="79" y="14"/>
                    <a:pt x="76" y="11"/>
                    <a:pt x="77" y="10"/>
                  </a:cubicBezTo>
                  <a:cubicBezTo>
                    <a:pt x="78" y="8"/>
                    <a:pt x="75" y="6"/>
                    <a:pt x="76" y="5"/>
                  </a:cubicBezTo>
                  <a:cubicBezTo>
                    <a:pt x="76" y="3"/>
                    <a:pt x="72" y="5"/>
                    <a:pt x="70" y="5"/>
                  </a:cubicBezTo>
                  <a:cubicBezTo>
                    <a:pt x="68" y="6"/>
                    <a:pt x="64" y="0"/>
                    <a:pt x="62" y="1"/>
                  </a:cubicBezTo>
                  <a:cubicBezTo>
                    <a:pt x="61" y="2"/>
                    <a:pt x="62" y="5"/>
                    <a:pt x="61" y="6"/>
                  </a:cubicBezTo>
                  <a:cubicBezTo>
                    <a:pt x="61" y="8"/>
                    <a:pt x="57" y="5"/>
                    <a:pt x="57" y="7"/>
                  </a:cubicBezTo>
                  <a:cubicBezTo>
                    <a:pt x="57" y="8"/>
                    <a:pt x="55" y="8"/>
                    <a:pt x="53" y="7"/>
                  </a:cubicBezTo>
                  <a:cubicBezTo>
                    <a:pt x="52" y="5"/>
                    <a:pt x="49" y="6"/>
                    <a:pt x="49" y="7"/>
                  </a:cubicBezTo>
                  <a:cubicBezTo>
                    <a:pt x="49" y="9"/>
                    <a:pt x="47" y="8"/>
                    <a:pt x="45" y="6"/>
                  </a:cubicBezTo>
                  <a:cubicBezTo>
                    <a:pt x="42" y="4"/>
                    <a:pt x="39" y="8"/>
                    <a:pt x="39" y="10"/>
                  </a:cubicBezTo>
                  <a:cubicBezTo>
                    <a:pt x="40" y="11"/>
                    <a:pt x="38" y="12"/>
                    <a:pt x="36" y="8"/>
                  </a:cubicBezTo>
                  <a:cubicBezTo>
                    <a:pt x="34" y="4"/>
                    <a:pt x="31" y="8"/>
                    <a:pt x="32" y="11"/>
                  </a:cubicBezTo>
                  <a:cubicBezTo>
                    <a:pt x="34" y="13"/>
                    <a:pt x="33" y="15"/>
                    <a:pt x="31" y="14"/>
                  </a:cubicBezTo>
                  <a:cubicBezTo>
                    <a:pt x="30" y="13"/>
                    <a:pt x="27" y="15"/>
                    <a:pt x="26" y="17"/>
                  </a:cubicBezTo>
                  <a:cubicBezTo>
                    <a:pt x="25" y="18"/>
                    <a:pt x="21" y="12"/>
                    <a:pt x="24" y="10"/>
                  </a:cubicBezTo>
                  <a:cubicBezTo>
                    <a:pt x="27" y="9"/>
                    <a:pt x="15" y="2"/>
                    <a:pt x="12" y="2"/>
                  </a:cubicBezTo>
                  <a:cubicBezTo>
                    <a:pt x="8" y="2"/>
                    <a:pt x="11" y="5"/>
                    <a:pt x="13" y="7"/>
                  </a:cubicBezTo>
                  <a:cubicBezTo>
                    <a:pt x="15" y="8"/>
                    <a:pt x="11" y="8"/>
                    <a:pt x="10" y="6"/>
                  </a:cubicBezTo>
                  <a:cubicBezTo>
                    <a:pt x="9" y="5"/>
                    <a:pt x="6" y="6"/>
                    <a:pt x="5" y="8"/>
                  </a:cubicBezTo>
                  <a:cubicBezTo>
                    <a:pt x="3" y="11"/>
                    <a:pt x="1" y="12"/>
                    <a:pt x="1" y="14"/>
                  </a:cubicBezTo>
                  <a:cubicBezTo>
                    <a:pt x="0" y="15"/>
                    <a:pt x="5" y="17"/>
                    <a:pt x="8" y="16"/>
                  </a:cubicBezTo>
                  <a:cubicBezTo>
                    <a:pt x="12" y="14"/>
                    <a:pt x="16" y="14"/>
                    <a:pt x="18" y="16"/>
                  </a:cubicBezTo>
                  <a:cubicBezTo>
                    <a:pt x="20" y="17"/>
                    <a:pt x="15" y="18"/>
                    <a:pt x="17" y="20"/>
                  </a:cubicBezTo>
                  <a:cubicBezTo>
                    <a:pt x="19" y="21"/>
                    <a:pt x="17" y="22"/>
                    <a:pt x="12" y="22"/>
                  </a:cubicBezTo>
                  <a:cubicBezTo>
                    <a:pt x="8" y="21"/>
                    <a:pt x="2" y="23"/>
                    <a:pt x="3" y="24"/>
                  </a:cubicBezTo>
                  <a:cubicBezTo>
                    <a:pt x="4" y="26"/>
                    <a:pt x="15" y="23"/>
                    <a:pt x="15" y="25"/>
                  </a:cubicBezTo>
                  <a:cubicBezTo>
                    <a:pt x="15" y="26"/>
                    <a:pt x="15" y="29"/>
                    <a:pt x="18" y="28"/>
                  </a:cubicBezTo>
                  <a:cubicBezTo>
                    <a:pt x="21" y="26"/>
                    <a:pt x="19" y="30"/>
                    <a:pt x="20" y="30"/>
                  </a:cubicBezTo>
                  <a:cubicBezTo>
                    <a:pt x="22" y="31"/>
                    <a:pt x="21" y="34"/>
                    <a:pt x="17" y="34"/>
                  </a:cubicBezTo>
                  <a:cubicBezTo>
                    <a:pt x="14" y="34"/>
                    <a:pt x="12" y="35"/>
                    <a:pt x="13" y="37"/>
                  </a:cubicBezTo>
                  <a:cubicBezTo>
                    <a:pt x="15" y="39"/>
                    <a:pt x="20" y="37"/>
                    <a:pt x="24" y="36"/>
                  </a:cubicBezTo>
                  <a:cubicBezTo>
                    <a:pt x="28" y="35"/>
                    <a:pt x="33" y="40"/>
                    <a:pt x="38" y="42"/>
                  </a:cubicBezTo>
                  <a:cubicBezTo>
                    <a:pt x="43" y="44"/>
                    <a:pt x="51" y="41"/>
                    <a:pt x="52" y="39"/>
                  </a:cubicBezTo>
                  <a:cubicBezTo>
                    <a:pt x="53" y="36"/>
                    <a:pt x="60" y="37"/>
                    <a:pt x="62" y="35"/>
                  </a:cubicBezTo>
                  <a:cubicBezTo>
                    <a:pt x="65" y="34"/>
                    <a:pt x="68" y="32"/>
                    <a:pt x="73" y="3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3" name="Freeform 132"/>
            <p:cNvSpPr>
              <a:spLocks/>
            </p:cNvSpPr>
            <p:nvPr/>
          </p:nvSpPr>
          <p:spPr bwMode="auto">
            <a:xfrm>
              <a:off x="8397325" y="4315959"/>
              <a:ext cx="128588" cy="142875"/>
            </a:xfrm>
            <a:custGeom>
              <a:avLst/>
              <a:gdLst>
                <a:gd name="T0" fmla="*/ 33 w 37"/>
                <a:gd name="T1" fmla="*/ 13 h 41"/>
                <a:gd name="T2" fmla="*/ 30 w 37"/>
                <a:gd name="T3" fmla="*/ 11 h 41"/>
                <a:gd name="T4" fmla="*/ 25 w 37"/>
                <a:gd name="T5" fmla="*/ 12 h 41"/>
                <a:gd name="T6" fmla="*/ 20 w 37"/>
                <a:gd name="T7" fmla="*/ 11 h 41"/>
                <a:gd name="T8" fmla="*/ 22 w 37"/>
                <a:gd name="T9" fmla="*/ 6 h 41"/>
                <a:gd name="T10" fmla="*/ 24 w 37"/>
                <a:gd name="T11" fmla="*/ 2 h 41"/>
                <a:gd name="T12" fmla="*/ 23 w 37"/>
                <a:gd name="T13" fmla="*/ 1 h 41"/>
                <a:gd name="T14" fmla="*/ 15 w 37"/>
                <a:gd name="T15" fmla="*/ 3 h 41"/>
                <a:gd name="T16" fmla="*/ 19 w 37"/>
                <a:gd name="T17" fmla="*/ 7 h 41"/>
                <a:gd name="T18" fmla="*/ 13 w 37"/>
                <a:gd name="T19" fmla="*/ 10 h 41"/>
                <a:gd name="T20" fmla="*/ 4 w 37"/>
                <a:gd name="T21" fmla="*/ 10 h 41"/>
                <a:gd name="T22" fmla="*/ 5 w 37"/>
                <a:gd name="T23" fmla="*/ 16 h 41"/>
                <a:gd name="T24" fmla="*/ 9 w 37"/>
                <a:gd name="T25" fmla="*/ 22 h 41"/>
                <a:gd name="T26" fmla="*/ 7 w 37"/>
                <a:gd name="T27" fmla="*/ 29 h 41"/>
                <a:gd name="T28" fmla="*/ 1 w 37"/>
                <a:gd name="T29" fmla="*/ 34 h 41"/>
                <a:gd name="T30" fmla="*/ 9 w 37"/>
                <a:gd name="T31" fmla="*/ 41 h 41"/>
                <a:gd name="T32" fmla="*/ 23 w 37"/>
                <a:gd name="T33" fmla="*/ 35 h 41"/>
                <a:gd name="T34" fmla="*/ 33 w 37"/>
                <a:gd name="T35" fmla="*/ 33 h 41"/>
                <a:gd name="T36" fmla="*/ 33 w 37"/>
                <a:gd name="T37" fmla="*/ 14 h 41"/>
                <a:gd name="T38" fmla="*/ 33 w 37"/>
                <a:gd name="T39" fmla="*/ 1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1">
                  <a:moveTo>
                    <a:pt x="33" y="13"/>
                  </a:moveTo>
                  <a:cubicBezTo>
                    <a:pt x="32" y="12"/>
                    <a:pt x="31" y="11"/>
                    <a:pt x="30" y="11"/>
                  </a:cubicBezTo>
                  <a:cubicBezTo>
                    <a:pt x="27" y="7"/>
                    <a:pt x="26" y="10"/>
                    <a:pt x="25" y="12"/>
                  </a:cubicBezTo>
                  <a:cubicBezTo>
                    <a:pt x="25" y="14"/>
                    <a:pt x="22" y="11"/>
                    <a:pt x="20" y="11"/>
                  </a:cubicBezTo>
                  <a:cubicBezTo>
                    <a:pt x="19" y="11"/>
                    <a:pt x="21" y="7"/>
                    <a:pt x="22" y="6"/>
                  </a:cubicBezTo>
                  <a:cubicBezTo>
                    <a:pt x="23" y="6"/>
                    <a:pt x="24" y="4"/>
                    <a:pt x="24" y="2"/>
                  </a:cubicBezTo>
                  <a:cubicBezTo>
                    <a:pt x="24" y="2"/>
                    <a:pt x="24" y="2"/>
                    <a:pt x="23" y="1"/>
                  </a:cubicBezTo>
                  <a:cubicBezTo>
                    <a:pt x="20" y="0"/>
                    <a:pt x="15" y="0"/>
                    <a:pt x="15" y="3"/>
                  </a:cubicBezTo>
                  <a:cubicBezTo>
                    <a:pt x="15" y="6"/>
                    <a:pt x="19" y="5"/>
                    <a:pt x="19" y="7"/>
                  </a:cubicBezTo>
                  <a:cubicBezTo>
                    <a:pt x="19" y="9"/>
                    <a:pt x="15" y="8"/>
                    <a:pt x="13" y="10"/>
                  </a:cubicBezTo>
                  <a:cubicBezTo>
                    <a:pt x="10" y="12"/>
                    <a:pt x="7" y="9"/>
                    <a:pt x="4" y="10"/>
                  </a:cubicBezTo>
                  <a:cubicBezTo>
                    <a:pt x="1" y="12"/>
                    <a:pt x="7" y="13"/>
                    <a:pt x="5" y="16"/>
                  </a:cubicBezTo>
                  <a:cubicBezTo>
                    <a:pt x="3" y="19"/>
                    <a:pt x="5" y="19"/>
                    <a:pt x="9" y="22"/>
                  </a:cubicBezTo>
                  <a:cubicBezTo>
                    <a:pt x="12" y="25"/>
                    <a:pt x="7" y="26"/>
                    <a:pt x="7" y="29"/>
                  </a:cubicBezTo>
                  <a:cubicBezTo>
                    <a:pt x="7" y="32"/>
                    <a:pt x="2" y="32"/>
                    <a:pt x="1" y="34"/>
                  </a:cubicBezTo>
                  <a:cubicBezTo>
                    <a:pt x="0" y="36"/>
                    <a:pt x="5" y="41"/>
                    <a:pt x="9" y="41"/>
                  </a:cubicBezTo>
                  <a:cubicBezTo>
                    <a:pt x="12" y="41"/>
                    <a:pt x="19" y="39"/>
                    <a:pt x="23" y="35"/>
                  </a:cubicBezTo>
                  <a:cubicBezTo>
                    <a:pt x="27" y="31"/>
                    <a:pt x="29" y="35"/>
                    <a:pt x="33" y="33"/>
                  </a:cubicBezTo>
                  <a:cubicBezTo>
                    <a:pt x="37" y="31"/>
                    <a:pt x="34" y="17"/>
                    <a:pt x="33" y="14"/>
                  </a:cubicBezTo>
                  <a:cubicBezTo>
                    <a:pt x="33" y="14"/>
                    <a:pt x="33" y="13"/>
                    <a:pt x="33" y="1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4" name="Freeform 133"/>
            <p:cNvSpPr>
              <a:spLocks noEditPoints="1"/>
            </p:cNvSpPr>
            <p:nvPr/>
          </p:nvSpPr>
          <p:spPr bwMode="auto">
            <a:xfrm>
              <a:off x="8462413" y="4163559"/>
              <a:ext cx="282575" cy="354013"/>
            </a:xfrm>
            <a:custGeom>
              <a:avLst/>
              <a:gdLst>
                <a:gd name="T0" fmla="*/ 5 w 81"/>
                <a:gd name="T1" fmla="*/ 46 h 102"/>
                <a:gd name="T2" fmla="*/ 1 w 81"/>
                <a:gd name="T3" fmla="*/ 55 h 102"/>
                <a:gd name="T4" fmla="*/ 11 w 81"/>
                <a:gd name="T5" fmla="*/ 55 h 102"/>
                <a:gd name="T6" fmla="*/ 20 w 81"/>
                <a:gd name="T7" fmla="*/ 53 h 102"/>
                <a:gd name="T8" fmla="*/ 81 w 81"/>
                <a:gd name="T9" fmla="*/ 74 h 102"/>
                <a:gd name="T10" fmla="*/ 68 w 81"/>
                <a:gd name="T11" fmla="*/ 69 h 102"/>
                <a:gd name="T12" fmla="*/ 65 w 81"/>
                <a:gd name="T13" fmla="*/ 60 h 102"/>
                <a:gd name="T14" fmla="*/ 54 w 81"/>
                <a:gd name="T15" fmla="*/ 41 h 102"/>
                <a:gd name="T16" fmla="*/ 41 w 81"/>
                <a:gd name="T17" fmla="*/ 35 h 102"/>
                <a:gd name="T18" fmla="*/ 50 w 81"/>
                <a:gd name="T19" fmla="*/ 16 h 102"/>
                <a:gd name="T20" fmla="*/ 33 w 81"/>
                <a:gd name="T21" fmla="*/ 13 h 102"/>
                <a:gd name="T22" fmla="*/ 40 w 81"/>
                <a:gd name="T23" fmla="*/ 1 h 102"/>
                <a:gd name="T24" fmla="*/ 28 w 81"/>
                <a:gd name="T25" fmla="*/ 5 h 102"/>
                <a:gd name="T26" fmla="*/ 19 w 81"/>
                <a:gd name="T27" fmla="*/ 17 h 102"/>
                <a:gd name="T28" fmla="*/ 12 w 81"/>
                <a:gd name="T29" fmla="*/ 17 h 102"/>
                <a:gd name="T30" fmla="*/ 15 w 81"/>
                <a:gd name="T31" fmla="*/ 28 h 102"/>
                <a:gd name="T32" fmla="*/ 13 w 81"/>
                <a:gd name="T33" fmla="*/ 37 h 102"/>
                <a:gd name="T34" fmla="*/ 22 w 81"/>
                <a:gd name="T35" fmla="*/ 40 h 102"/>
                <a:gd name="T36" fmla="*/ 27 w 81"/>
                <a:gd name="T37" fmla="*/ 40 h 102"/>
                <a:gd name="T38" fmla="*/ 36 w 81"/>
                <a:gd name="T39" fmla="*/ 47 h 102"/>
                <a:gd name="T40" fmla="*/ 39 w 81"/>
                <a:gd name="T41" fmla="*/ 54 h 102"/>
                <a:gd name="T42" fmla="*/ 41 w 81"/>
                <a:gd name="T43" fmla="*/ 64 h 102"/>
                <a:gd name="T44" fmla="*/ 30 w 81"/>
                <a:gd name="T45" fmla="*/ 66 h 102"/>
                <a:gd name="T46" fmla="*/ 32 w 81"/>
                <a:gd name="T47" fmla="*/ 74 h 102"/>
                <a:gd name="T48" fmla="*/ 28 w 81"/>
                <a:gd name="T49" fmla="*/ 83 h 102"/>
                <a:gd name="T50" fmla="*/ 41 w 81"/>
                <a:gd name="T51" fmla="*/ 85 h 102"/>
                <a:gd name="T52" fmla="*/ 33 w 81"/>
                <a:gd name="T53" fmla="*/ 88 h 102"/>
                <a:gd name="T54" fmla="*/ 28 w 81"/>
                <a:gd name="T55" fmla="*/ 97 h 102"/>
                <a:gd name="T56" fmla="*/ 38 w 81"/>
                <a:gd name="T57" fmla="*/ 95 h 102"/>
                <a:gd name="T58" fmla="*/ 50 w 81"/>
                <a:gd name="T59" fmla="*/ 92 h 102"/>
                <a:gd name="T60" fmla="*/ 66 w 81"/>
                <a:gd name="T61" fmla="*/ 92 h 102"/>
                <a:gd name="T62" fmla="*/ 73 w 81"/>
                <a:gd name="T63" fmla="*/ 86 h 102"/>
                <a:gd name="T64" fmla="*/ 81 w 81"/>
                <a:gd name="T65" fmla="*/ 74 h 102"/>
                <a:gd name="T66" fmla="*/ 14 w 81"/>
                <a:gd name="T67"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02">
                  <a:moveTo>
                    <a:pt x="16" y="44"/>
                  </a:moveTo>
                  <a:cubicBezTo>
                    <a:pt x="12" y="41"/>
                    <a:pt x="9" y="46"/>
                    <a:pt x="5" y="46"/>
                  </a:cubicBezTo>
                  <a:cubicBezTo>
                    <a:pt x="5" y="48"/>
                    <a:pt x="4" y="50"/>
                    <a:pt x="3" y="50"/>
                  </a:cubicBezTo>
                  <a:cubicBezTo>
                    <a:pt x="2" y="51"/>
                    <a:pt x="0" y="55"/>
                    <a:pt x="1" y="55"/>
                  </a:cubicBezTo>
                  <a:cubicBezTo>
                    <a:pt x="3" y="55"/>
                    <a:pt x="6" y="58"/>
                    <a:pt x="6" y="56"/>
                  </a:cubicBezTo>
                  <a:cubicBezTo>
                    <a:pt x="7" y="54"/>
                    <a:pt x="8" y="51"/>
                    <a:pt x="11" y="55"/>
                  </a:cubicBezTo>
                  <a:cubicBezTo>
                    <a:pt x="12" y="55"/>
                    <a:pt x="13" y="56"/>
                    <a:pt x="14" y="57"/>
                  </a:cubicBezTo>
                  <a:cubicBezTo>
                    <a:pt x="14" y="55"/>
                    <a:pt x="18" y="55"/>
                    <a:pt x="20" y="53"/>
                  </a:cubicBezTo>
                  <a:cubicBezTo>
                    <a:pt x="22" y="51"/>
                    <a:pt x="19" y="47"/>
                    <a:pt x="16" y="44"/>
                  </a:cubicBezTo>
                  <a:close/>
                  <a:moveTo>
                    <a:pt x="81" y="74"/>
                  </a:moveTo>
                  <a:cubicBezTo>
                    <a:pt x="81" y="70"/>
                    <a:pt x="73" y="67"/>
                    <a:pt x="72" y="69"/>
                  </a:cubicBezTo>
                  <a:cubicBezTo>
                    <a:pt x="71" y="71"/>
                    <a:pt x="69" y="71"/>
                    <a:pt x="68" y="69"/>
                  </a:cubicBezTo>
                  <a:cubicBezTo>
                    <a:pt x="67" y="67"/>
                    <a:pt x="69" y="65"/>
                    <a:pt x="68" y="65"/>
                  </a:cubicBezTo>
                  <a:cubicBezTo>
                    <a:pt x="67" y="64"/>
                    <a:pt x="65" y="61"/>
                    <a:pt x="65" y="60"/>
                  </a:cubicBezTo>
                  <a:cubicBezTo>
                    <a:pt x="66" y="59"/>
                    <a:pt x="63" y="51"/>
                    <a:pt x="59" y="50"/>
                  </a:cubicBezTo>
                  <a:cubicBezTo>
                    <a:pt x="55" y="49"/>
                    <a:pt x="55" y="44"/>
                    <a:pt x="54" y="41"/>
                  </a:cubicBezTo>
                  <a:cubicBezTo>
                    <a:pt x="53" y="38"/>
                    <a:pt x="51" y="39"/>
                    <a:pt x="49" y="37"/>
                  </a:cubicBezTo>
                  <a:cubicBezTo>
                    <a:pt x="47" y="34"/>
                    <a:pt x="43" y="35"/>
                    <a:pt x="41" y="35"/>
                  </a:cubicBezTo>
                  <a:cubicBezTo>
                    <a:pt x="40" y="35"/>
                    <a:pt x="41" y="32"/>
                    <a:pt x="44" y="30"/>
                  </a:cubicBezTo>
                  <a:cubicBezTo>
                    <a:pt x="47" y="28"/>
                    <a:pt x="50" y="18"/>
                    <a:pt x="50" y="16"/>
                  </a:cubicBezTo>
                  <a:cubicBezTo>
                    <a:pt x="50" y="14"/>
                    <a:pt x="38" y="14"/>
                    <a:pt x="36" y="15"/>
                  </a:cubicBezTo>
                  <a:cubicBezTo>
                    <a:pt x="33" y="17"/>
                    <a:pt x="31" y="14"/>
                    <a:pt x="33" y="13"/>
                  </a:cubicBezTo>
                  <a:cubicBezTo>
                    <a:pt x="35" y="12"/>
                    <a:pt x="39" y="8"/>
                    <a:pt x="39" y="6"/>
                  </a:cubicBezTo>
                  <a:cubicBezTo>
                    <a:pt x="39" y="4"/>
                    <a:pt x="42" y="3"/>
                    <a:pt x="40" y="1"/>
                  </a:cubicBezTo>
                  <a:cubicBezTo>
                    <a:pt x="38" y="0"/>
                    <a:pt x="38" y="3"/>
                    <a:pt x="37" y="5"/>
                  </a:cubicBezTo>
                  <a:cubicBezTo>
                    <a:pt x="35" y="6"/>
                    <a:pt x="32" y="5"/>
                    <a:pt x="28" y="5"/>
                  </a:cubicBezTo>
                  <a:cubicBezTo>
                    <a:pt x="24" y="4"/>
                    <a:pt x="23" y="9"/>
                    <a:pt x="23" y="11"/>
                  </a:cubicBezTo>
                  <a:cubicBezTo>
                    <a:pt x="23" y="14"/>
                    <a:pt x="19" y="15"/>
                    <a:pt x="19" y="17"/>
                  </a:cubicBezTo>
                  <a:cubicBezTo>
                    <a:pt x="20" y="19"/>
                    <a:pt x="18" y="20"/>
                    <a:pt x="17" y="19"/>
                  </a:cubicBezTo>
                  <a:cubicBezTo>
                    <a:pt x="16" y="18"/>
                    <a:pt x="15" y="16"/>
                    <a:pt x="12" y="17"/>
                  </a:cubicBezTo>
                  <a:cubicBezTo>
                    <a:pt x="10" y="19"/>
                    <a:pt x="15" y="22"/>
                    <a:pt x="18" y="22"/>
                  </a:cubicBezTo>
                  <a:cubicBezTo>
                    <a:pt x="21" y="23"/>
                    <a:pt x="16" y="25"/>
                    <a:pt x="15" y="28"/>
                  </a:cubicBezTo>
                  <a:cubicBezTo>
                    <a:pt x="15" y="31"/>
                    <a:pt x="19" y="30"/>
                    <a:pt x="20" y="32"/>
                  </a:cubicBezTo>
                  <a:cubicBezTo>
                    <a:pt x="20" y="35"/>
                    <a:pt x="13" y="35"/>
                    <a:pt x="13" y="37"/>
                  </a:cubicBezTo>
                  <a:cubicBezTo>
                    <a:pt x="13" y="40"/>
                    <a:pt x="17" y="36"/>
                    <a:pt x="19" y="35"/>
                  </a:cubicBezTo>
                  <a:cubicBezTo>
                    <a:pt x="20" y="34"/>
                    <a:pt x="18" y="41"/>
                    <a:pt x="22" y="40"/>
                  </a:cubicBezTo>
                  <a:cubicBezTo>
                    <a:pt x="26" y="40"/>
                    <a:pt x="25" y="34"/>
                    <a:pt x="27" y="34"/>
                  </a:cubicBezTo>
                  <a:cubicBezTo>
                    <a:pt x="28" y="34"/>
                    <a:pt x="26" y="37"/>
                    <a:pt x="27" y="40"/>
                  </a:cubicBezTo>
                  <a:cubicBezTo>
                    <a:pt x="28" y="42"/>
                    <a:pt x="24" y="46"/>
                    <a:pt x="24" y="48"/>
                  </a:cubicBezTo>
                  <a:cubicBezTo>
                    <a:pt x="25" y="49"/>
                    <a:pt x="33" y="49"/>
                    <a:pt x="36" y="47"/>
                  </a:cubicBezTo>
                  <a:cubicBezTo>
                    <a:pt x="39" y="44"/>
                    <a:pt x="40" y="47"/>
                    <a:pt x="38" y="49"/>
                  </a:cubicBezTo>
                  <a:cubicBezTo>
                    <a:pt x="36" y="51"/>
                    <a:pt x="37" y="53"/>
                    <a:pt x="39" y="54"/>
                  </a:cubicBezTo>
                  <a:cubicBezTo>
                    <a:pt x="42" y="55"/>
                    <a:pt x="42" y="55"/>
                    <a:pt x="41" y="57"/>
                  </a:cubicBezTo>
                  <a:cubicBezTo>
                    <a:pt x="40" y="59"/>
                    <a:pt x="41" y="62"/>
                    <a:pt x="41" y="64"/>
                  </a:cubicBezTo>
                  <a:cubicBezTo>
                    <a:pt x="40" y="66"/>
                    <a:pt x="33" y="66"/>
                    <a:pt x="33" y="65"/>
                  </a:cubicBezTo>
                  <a:cubicBezTo>
                    <a:pt x="32" y="63"/>
                    <a:pt x="29" y="64"/>
                    <a:pt x="30" y="66"/>
                  </a:cubicBezTo>
                  <a:cubicBezTo>
                    <a:pt x="31" y="67"/>
                    <a:pt x="27" y="69"/>
                    <a:pt x="28" y="71"/>
                  </a:cubicBezTo>
                  <a:cubicBezTo>
                    <a:pt x="28" y="72"/>
                    <a:pt x="32" y="72"/>
                    <a:pt x="32" y="74"/>
                  </a:cubicBezTo>
                  <a:cubicBezTo>
                    <a:pt x="32" y="76"/>
                    <a:pt x="29" y="78"/>
                    <a:pt x="25" y="79"/>
                  </a:cubicBezTo>
                  <a:cubicBezTo>
                    <a:pt x="20" y="81"/>
                    <a:pt x="26" y="84"/>
                    <a:pt x="28" y="83"/>
                  </a:cubicBezTo>
                  <a:cubicBezTo>
                    <a:pt x="30" y="81"/>
                    <a:pt x="29" y="84"/>
                    <a:pt x="33" y="84"/>
                  </a:cubicBezTo>
                  <a:cubicBezTo>
                    <a:pt x="36" y="84"/>
                    <a:pt x="37" y="86"/>
                    <a:pt x="41" y="85"/>
                  </a:cubicBezTo>
                  <a:cubicBezTo>
                    <a:pt x="44" y="84"/>
                    <a:pt x="44" y="85"/>
                    <a:pt x="42" y="87"/>
                  </a:cubicBezTo>
                  <a:cubicBezTo>
                    <a:pt x="39" y="89"/>
                    <a:pt x="35" y="87"/>
                    <a:pt x="33" y="88"/>
                  </a:cubicBezTo>
                  <a:cubicBezTo>
                    <a:pt x="30" y="89"/>
                    <a:pt x="21" y="99"/>
                    <a:pt x="23" y="101"/>
                  </a:cubicBezTo>
                  <a:cubicBezTo>
                    <a:pt x="24" y="102"/>
                    <a:pt x="25" y="99"/>
                    <a:pt x="28" y="97"/>
                  </a:cubicBezTo>
                  <a:cubicBezTo>
                    <a:pt x="32" y="96"/>
                    <a:pt x="32" y="98"/>
                    <a:pt x="34" y="99"/>
                  </a:cubicBezTo>
                  <a:cubicBezTo>
                    <a:pt x="36" y="99"/>
                    <a:pt x="36" y="95"/>
                    <a:pt x="38" y="95"/>
                  </a:cubicBezTo>
                  <a:cubicBezTo>
                    <a:pt x="40" y="95"/>
                    <a:pt x="41" y="94"/>
                    <a:pt x="44" y="94"/>
                  </a:cubicBezTo>
                  <a:cubicBezTo>
                    <a:pt x="47" y="95"/>
                    <a:pt x="49" y="94"/>
                    <a:pt x="50" y="92"/>
                  </a:cubicBezTo>
                  <a:cubicBezTo>
                    <a:pt x="52" y="91"/>
                    <a:pt x="55" y="95"/>
                    <a:pt x="57" y="94"/>
                  </a:cubicBezTo>
                  <a:cubicBezTo>
                    <a:pt x="58" y="93"/>
                    <a:pt x="63" y="92"/>
                    <a:pt x="66" y="92"/>
                  </a:cubicBezTo>
                  <a:cubicBezTo>
                    <a:pt x="68" y="92"/>
                    <a:pt x="75" y="89"/>
                    <a:pt x="77" y="88"/>
                  </a:cubicBezTo>
                  <a:cubicBezTo>
                    <a:pt x="79" y="86"/>
                    <a:pt x="76" y="86"/>
                    <a:pt x="73" y="86"/>
                  </a:cubicBezTo>
                  <a:cubicBezTo>
                    <a:pt x="71" y="86"/>
                    <a:pt x="71" y="84"/>
                    <a:pt x="74" y="81"/>
                  </a:cubicBezTo>
                  <a:cubicBezTo>
                    <a:pt x="76" y="79"/>
                    <a:pt x="80" y="77"/>
                    <a:pt x="81" y="74"/>
                  </a:cubicBezTo>
                  <a:close/>
                  <a:moveTo>
                    <a:pt x="9" y="14"/>
                  </a:moveTo>
                  <a:cubicBezTo>
                    <a:pt x="12" y="14"/>
                    <a:pt x="16" y="8"/>
                    <a:pt x="14" y="7"/>
                  </a:cubicBezTo>
                  <a:cubicBezTo>
                    <a:pt x="13" y="5"/>
                    <a:pt x="7" y="14"/>
                    <a:pt x="9"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5" name="Freeform 134"/>
            <p:cNvSpPr>
              <a:spLocks noEditPoints="1"/>
            </p:cNvSpPr>
            <p:nvPr/>
          </p:nvSpPr>
          <p:spPr bwMode="auto">
            <a:xfrm>
              <a:off x="8462413" y="4163559"/>
              <a:ext cx="282575" cy="354013"/>
            </a:xfrm>
            <a:custGeom>
              <a:avLst/>
              <a:gdLst>
                <a:gd name="T0" fmla="*/ 5 w 81"/>
                <a:gd name="T1" fmla="*/ 46 h 102"/>
                <a:gd name="T2" fmla="*/ 1 w 81"/>
                <a:gd name="T3" fmla="*/ 55 h 102"/>
                <a:gd name="T4" fmla="*/ 11 w 81"/>
                <a:gd name="T5" fmla="*/ 55 h 102"/>
                <a:gd name="T6" fmla="*/ 20 w 81"/>
                <a:gd name="T7" fmla="*/ 53 h 102"/>
                <a:gd name="T8" fmla="*/ 81 w 81"/>
                <a:gd name="T9" fmla="*/ 74 h 102"/>
                <a:gd name="T10" fmla="*/ 68 w 81"/>
                <a:gd name="T11" fmla="*/ 69 h 102"/>
                <a:gd name="T12" fmla="*/ 65 w 81"/>
                <a:gd name="T13" fmla="*/ 60 h 102"/>
                <a:gd name="T14" fmla="*/ 54 w 81"/>
                <a:gd name="T15" fmla="*/ 41 h 102"/>
                <a:gd name="T16" fmla="*/ 41 w 81"/>
                <a:gd name="T17" fmla="*/ 35 h 102"/>
                <a:gd name="T18" fmla="*/ 50 w 81"/>
                <a:gd name="T19" fmla="*/ 16 h 102"/>
                <a:gd name="T20" fmla="*/ 33 w 81"/>
                <a:gd name="T21" fmla="*/ 13 h 102"/>
                <a:gd name="T22" fmla="*/ 40 w 81"/>
                <a:gd name="T23" fmla="*/ 1 h 102"/>
                <a:gd name="T24" fmla="*/ 28 w 81"/>
                <a:gd name="T25" fmla="*/ 5 h 102"/>
                <a:gd name="T26" fmla="*/ 19 w 81"/>
                <a:gd name="T27" fmla="*/ 17 h 102"/>
                <a:gd name="T28" fmla="*/ 12 w 81"/>
                <a:gd name="T29" fmla="*/ 17 h 102"/>
                <a:gd name="T30" fmla="*/ 15 w 81"/>
                <a:gd name="T31" fmla="*/ 28 h 102"/>
                <a:gd name="T32" fmla="*/ 13 w 81"/>
                <a:gd name="T33" fmla="*/ 37 h 102"/>
                <a:gd name="T34" fmla="*/ 22 w 81"/>
                <a:gd name="T35" fmla="*/ 40 h 102"/>
                <a:gd name="T36" fmla="*/ 27 w 81"/>
                <a:gd name="T37" fmla="*/ 40 h 102"/>
                <a:gd name="T38" fmla="*/ 36 w 81"/>
                <a:gd name="T39" fmla="*/ 47 h 102"/>
                <a:gd name="T40" fmla="*/ 39 w 81"/>
                <a:gd name="T41" fmla="*/ 54 h 102"/>
                <a:gd name="T42" fmla="*/ 41 w 81"/>
                <a:gd name="T43" fmla="*/ 64 h 102"/>
                <a:gd name="T44" fmla="*/ 30 w 81"/>
                <a:gd name="T45" fmla="*/ 66 h 102"/>
                <a:gd name="T46" fmla="*/ 32 w 81"/>
                <a:gd name="T47" fmla="*/ 74 h 102"/>
                <a:gd name="T48" fmla="*/ 28 w 81"/>
                <a:gd name="T49" fmla="*/ 83 h 102"/>
                <a:gd name="T50" fmla="*/ 41 w 81"/>
                <a:gd name="T51" fmla="*/ 85 h 102"/>
                <a:gd name="T52" fmla="*/ 33 w 81"/>
                <a:gd name="T53" fmla="*/ 88 h 102"/>
                <a:gd name="T54" fmla="*/ 28 w 81"/>
                <a:gd name="T55" fmla="*/ 97 h 102"/>
                <a:gd name="T56" fmla="*/ 38 w 81"/>
                <a:gd name="T57" fmla="*/ 95 h 102"/>
                <a:gd name="T58" fmla="*/ 50 w 81"/>
                <a:gd name="T59" fmla="*/ 92 h 102"/>
                <a:gd name="T60" fmla="*/ 66 w 81"/>
                <a:gd name="T61" fmla="*/ 92 h 102"/>
                <a:gd name="T62" fmla="*/ 73 w 81"/>
                <a:gd name="T63" fmla="*/ 86 h 102"/>
                <a:gd name="T64" fmla="*/ 81 w 81"/>
                <a:gd name="T65" fmla="*/ 74 h 102"/>
                <a:gd name="T66" fmla="*/ 14 w 81"/>
                <a:gd name="T67"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02">
                  <a:moveTo>
                    <a:pt x="16" y="44"/>
                  </a:moveTo>
                  <a:cubicBezTo>
                    <a:pt x="12" y="41"/>
                    <a:pt x="9" y="46"/>
                    <a:pt x="5" y="46"/>
                  </a:cubicBezTo>
                  <a:cubicBezTo>
                    <a:pt x="5" y="48"/>
                    <a:pt x="4" y="50"/>
                    <a:pt x="3" y="50"/>
                  </a:cubicBezTo>
                  <a:cubicBezTo>
                    <a:pt x="2" y="51"/>
                    <a:pt x="0" y="55"/>
                    <a:pt x="1" y="55"/>
                  </a:cubicBezTo>
                  <a:cubicBezTo>
                    <a:pt x="3" y="55"/>
                    <a:pt x="6" y="58"/>
                    <a:pt x="6" y="56"/>
                  </a:cubicBezTo>
                  <a:cubicBezTo>
                    <a:pt x="7" y="54"/>
                    <a:pt x="8" y="51"/>
                    <a:pt x="11" y="55"/>
                  </a:cubicBezTo>
                  <a:cubicBezTo>
                    <a:pt x="12" y="55"/>
                    <a:pt x="13" y="56"/>
                    <a:pt x="14" y="57"/>
                  </a:cubicBezTo>
                  <a:cubicBezTo>
                    <a:pt x="14" y="55"/>
                    <a:pt x="18" y="55"/>
                    <a:pt x="20" y="53"/>
                  </a:cubicBezTo>
                  <a:cubicBezTo>
                    <a:pt x="22" y="51"/>
                    <a:pt x="19" y="47"/>
                    <a:pt x="16" y="44"/>
                  </a:cubicBezTo>
                  <a:close/>
                  <a:moveTo>
                    <a:pt x="81" y="74"/>
                  </a:moveTo>
                  <a:cubicBezTo>
                    <a:pt x="81" y="70"/>
                    <a:pt x="73" y="67"/>
                    <a:pt x="72" y="69"/>
                  </a:cubicBezTo>
                  <a:cubicBezTo>
                    <a:pt x="71" y="71"/>
                    <a:pt x="69" y="71"/>
                    <a:pt x="68" y="69"/>
                  </a:cubicBezTo>
                  <a:cubicBezTo>
                    <a:pt x="67" y="67"/>
                    <a:pt x="69" y="65"/>
                    <a:pt x="68" y="65"/>
                  </a:cubicBezTo>
                  <a:cubicBezTo>
                    <a:pt x="67" y="64"/>
                    <a:pt x="65" y="61"/>
                    <a:pt x="65" y="60"/>
                  </a:cubicBezTo>
                  <a:cubicBezTo>
                    <a:pt x="66" y="59"/>
                    <a:pt x="63" y="51"/>
                    <a:pt x="59" y="50"/>
                  </a:cubicBezTo>
                  <a:cubicBezTo>
                    <a:pt x="55" y="49"/>
                    <a:pt x="55" y="44"/>
                    <a:pt x="54" y="41"/>
                  </a:cubicBezTo>
                  <a:cubicBezTo>
                    <a:pt x="53" y="38"/>
                    <a:pt x="51" y="39"/>
                    <a:pt x="49" y="37"/>
                  </a:cubicBezTo>
                  <a:cubicBezTo>
                    <a:pt x="47" y="34"/>
                    <a:pt x="43" y="35"/>
                    <a:pt x="41" y="35"/>
                  </a:cubicBezTo>
                  <a:cubicBezTo>
                    <a:pt x="40" y="35"/>
                    <a:pt x="41" y="32"/>
                    <a:pt x="44" y="30"/>
                  </a:cubicBezTo>
                  <a:cubicBezTo>
                    <a:pt x="47" y="28"/>
                    <a:pt x="50" y="18"/>
                    <a:pt x="50" y="16"/>
                  </a:cubicBezTo>
                  <a:cubicBezTo>
                    <a:pt x="50" y="14"/>
                    <a:pt x="38" y="14"/>
                    <a:pt x="36" y="15"/>
                  </a:cubicBezTo>
                  <a:cubicBezTo>
                    <a:pt x="33" y="17"/>
                    <a:pt x="31" y="14"/>
                    <a:pt x="33" y="13"/>
                  </a:cubicBezTo>
                  <a:cubicBezTo>
                    <a:pt x="35" y="12"/>
                    <a:pt x="39" y="8"/>
                    <a:pt x="39" y="6"/>
                  </a:cubicBezTo>
                  <a:cubicBezTo>
                    <a:pt x="39" y="4"/>
                    <a:pt x="42" y="3"/>
                    <a:pt x="40" y="1"/>
                  </a:cubicBezTo>
                  <a:cubicBezTo>
                    <a:pt x="38" y="0"/>
                    <a:pt x="38" y="3"/>
                    <a:pt x="37" y="5"/>
                  </a:cubicBezTo>
                  <a:cubicBezTo>
                    <a:pt x="35" y="6"/>
                    <a:pt x="32" y="5"/>
                    <a:pt x="28" y="5"/>
                  </a:cubicBezTo>
                  <a:cubicBezTo>
                    <a:pt x="24" y="4"/>
                    <a:pt x="23" y="9"/>
                    <a:pt x="23" y="11"/>
                  </a:cubicBezTo>
                  <a:cubicBezTo>
                    <a:pt x="23" y="14"/>
                    <a:pt x="19" y="15"/>
                    <a:pt x="19" y="17"/>
                  </a:cubicBezTo>
                  <a:cubicBezTo>
                    <a:pt x="20" y="19"/>
                    <a:pt x="18" y="20"/>
                    <a:pt x="17" y="19"/>
                  </a:cubicBezTo>
                  <a:cubicBezTo>
                    <a:pt x="16" y="18"/>
                    <a:pt x="15" y="16"/>
                    <a:pt x="12" y="17"/>
                  </a:cubicBezTo>
                  <a:cubicBezTo>
                    <a:pt x="10" y="19"/>
                    <a:pt x="15" y="22"/>
                    <a:pt x="18" y="22"/>
                  </a:cubicBezTo>
                  <a:cubicBezTo>
                    <a:pt x="21" y="23"/>
                    <a:pt x="16" y="25"/>
                    <a:pt x="15" y="28"/>
                  </a:cubicBezTo>
                  <a:cubicBezTo>
                    <a:pt x="15" y="31"/>
                    <a:pt x="19" y="30"/>
                    <a:pt x="20" y="32"/>
                  </a:cubicBezTo>
                  <a:cubicBezTo>
                    <a:pt x="20" y="35"/>
                    <a:pt x="13" y="35"/>
                    <a:pt x="13" y="37"/>
                  </a:cubicBezTo>
                  <a:cubicBezTo>
                    <a:pt x="13" y="40"/>
                    <a:pt x="17" y="36"/>
                    <a:pt x="19" y="35"/>
                  </a:cubicBezTo>
                  <a:cubicBezTo>
                    <a:pt x="20" y="34"/>
                    <a:pt x="18" y="41"/>
                    <a:pt x="22" y="40"/>
                  </a:cubicBezTo>
                  <a:cubicBezTo>
                    <a:pt x="26" y="40"/>
                    <a:pt x="25" y="34"/>
                    <a:pt x="27" y="34"/>
                  </a:cubicBezTo>
                  <a:cubicBezTo>
                    <a:pt x="28" y="34"/>
                    <a:pt x="26" y="37"/>
                    <a:pt x="27" y="40"/>
                  </a:cubicBezTo>
                  <a:cubicBezTo>
                    <a:pt x="28" y="42"/>
                    <a:pt x="24" y="46"/>
                    <a:pt x="24" y="48"/>
                  </a:cubicBezTo>
                  <a:cubicBezTo>
                    <a:pt x="25" y="49"/>
                    <a:pt x="33" y="49"/>
                    <a:pt x="36" y="47"/>
                  </a:cubicBezTo>
                  <a:cubicBezTo>
                    <a:pt x="39" y="44"/>
                    <a:pt x="40" y="47"/>
                    <a:pt x="38" y="49"/>
                  </a:cubicBezTo>
                  <a:cubicBezTo>
                    <a:pt x="36" y="51"/>
                    <a:pt x="37" y="53"/>
                    <a:pt x="39" y="54"/>
                  </a:cubicBezTo>
                  <a:cubicBezTo>
                    <a:pt x="42" y="55"/>
                    <a:pt x="42" y="55"/>
                    <a:pt x="41" y="57"/>
                  </a:cubicBezTo>
                  <a:cubicBezTo>
                    <a:pt x="40" y="59"/>
                    <a:pt x="41" y="62"/>
                    <a:pt x="41" y="64"/>
                  </a:cubicBezTo>
                  <a:cubicBezTo>
                    <a:pt x="40" y="66"/>
                    <a:pt x="33" y="66"/>
                    <a:pt x="33" y="65"/>
                  </a:cubicBezTo>
                  <a:cubicBezTo>
                    <a:pt x="32" y="63"/>
                    <a:pt x="29" y="64"/>
                    <a:pt x="30" y="66"/>
                  </a:cubicBezTo>
                  <a:cubicBezTo>
                    <a:pt x="31" y="67"/>
                    <a:pt x="27" y="69"/>
                    <a:pt x="28" y="71"/>
                  </a:cubicBezTo>
                  <a:cubicBezTo>
                    <a:pt x="28" y="72"/>
                    <a:pt x="32" y="72"/>
                    <a:pt x="32" y="74"/>
                  </a:cubicBezTo>
                  <a:cubicBezTo>
                    <a:pt x="32" y="76"/>
                    <a:pt x="29" y="78"/>
                    <a:pt x="25" y="79"/>
                  </a:cubicBezTo>
                  <a:cubicBezTo>
                    <a:pt x="20" y="81"/>
                    <a:pt x="26" y="84"/>
                    <a:pt x="28" y="83"/>
                  </a:cubicBezTo>
                  <a:cubicBezTo>
                    <a:pt x="30" y="81"/>
                    <a:pt x="29" y="84"/>
                    <a:pt x="33" y="84"/>
                  </a:cubicBezTo>
                  <a:cubicBezTo>
                    <a:pt x="36" y="84"/>
                    <a:pt x="37" y="86"/>
                    <a:pt x="41" y="85"/>
                  </a:cubicBezTo>
                  <a:cubicBezTo>
                    <a:pt x="44" y="84"/>
                    <a:pt x="44" y="85"/>
                    <a:pt x="42" y="87"/>
                  </a:cubicBezTo>
                  <a:cubicBezTo>
                    <a:pt x="39" y="89"/>
                    <a:pt x="35" y="87"/>
                    <a:pt x="33" y="88"/>
                  </a:cubicBezTo>
                  <a:cubicBezTo>
                    <a:pt x="30" y="89"/>
                    <a:pt x="21" y="99"/>
                    <a:pt x="23" y="101"/>
                  </a:cubicBezTo>
                  <a:cubicBezTo>
                    <a:pt x="24" y="102"/>
                    <a:pt x="25" y="99"/>
                    <a:pt x="28" y="97"/>
                  </a:cubicBezTo>
                  <a:cubicBezTo>
                    <a:pt x="32" y="96"/>
                    <a:pt x="32" y="98"/>
                    <a:pt x="34" y="99"/>
                  </a:cubicBezTo>
                  <a:cubicBezTo>
                    <a:pt x="36" y="99"/>
                    <a:pt x="36" y="95"/>
                    <a:pt x="38" y="95"/>
                  </a:cubicBezTo>
                  <a:cubicBezTo>
                    <a:pt x="40" y="95"/>
                    <a:pt x="41" y="94"/>
                    <a:pt x="44" y="94"/>
                  </a:cubicBezTo>
                  <a:cubicBezTo>
                    <a:pt x="47" y="95"/>
                    <a:pt x="49" y="94"/>
                    <a:pt x="50" y="92"/>
                  </a:cubicBezTo>
                  <a:cubicBezTo>
                    <a:pt x="52" y="91"/>
                    <a:pt x="55" y="95"/>
                    <a:pt x="57" y="94"/>
                  </a:cubicBezTo>
                  <a:cubicBezTo>
                    <a:pt x="58" y="93"/>
                    <a:pt x="63" y="92"/>
                    <a:pt x="66" y="92"/>
                  </a:cubicBezTo>
                  <a:cubicBezTo>
                    <a:pt x="68" y="92"/>
                    <a:pt x="75" y="89"/>
                    <a:pt x="77" y="88"/>
                  </a:cubicBezTo>
                  <a:cubicBezTo>
                    <a:pt x="79" y="86"/>
                    <a:pt x="76" y="86"/>
                    <a:pt x="73" y="86"/>
                  </a:cubicBezTo>
                  <a:cubicBezTo>
                    <a:pt x="71" y="86"/>
                    <a:pt x="71" y="84"/>
                    <a:pt x="74" y="81"/>
                  </a:cubicBezTo>
                  <a:cubicBezTo>
                    <a:pt x="76" y="79"/>
                    <a:pt x="80" y="77"/>
                    <a:pt x="81" y="74"/>
                  </a:cubicBezTo>
                  <a:close/>
                  <a:moveTo>
                    <a:pt x="9" y="14"/>
                  </a:moveTo>
                  <a:cubicBezTo>
                    <a:pt x="12" y="14"/>
                    <a:pt x="16" y="8"/>
                    <a:pt x="14" y="7"/>
                  </a:cubicBezTo>
                  <a:cubicBezTo>
                    <a:pt x="13" y="5"/>
                    <a:pt x="7" y="14"/>
                    <a:pt x="9"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6" name="Freeform 135"/>
            <p:cNvSpPr>
              <a:spLocks noEditPoints="1"/>
            </p:cNvSpPr>
            <p:nvPr/>
          </p:nvSpPr>
          <p:spPr bwMode="auto">
            <a:xfrm>
              <a:off x="8914850" y="4212771"/>
              <a:ext cx="134938" cy="128588"/>
            </a:xfrm>
            <a:custGeom>
              <a:avLst/>
              <a:gdLst>
                <a:gd name="T0" fmla="*/ 20 w 39"/>
                <a:gd name="T1" fmla="*/ 14 h 37"/>
                <a:gd name="T2" fmla="*/ 20 w 39"/>
                <a:gd name="T3" fmla="*/ 8 h 37"/>
                <a:gd name="T4" fmla="*/ 21 w 39"/>
                <a:gd name="T5" fmla="*/ 1 h 37"/>
                <a:gd name="T6" fmla="*/ 15 w 39"/>
                <a:gd name="T7" fmla="*/ 4 h 37"/>
                <a:gd name="T8" fmla="*/ 10 w 39"/>
                <a:gd name="T9" fmla="*/ 7 h 37"/>
                <a:gd name="T10" fmla="*/ 10 w 39"/>
                <a:gd name="T11" fmla="*/ 11 h 37"/>
                <a:gd name="T12" fmla="*/ 6 w 39"/>
                <a:gd name="T13" fmla="*/ 8 h 37"/>
                <a:gd name="T14" fmla="*/ 2 w 39"/>
                <a:gd name="T15" fmla="*/ 14 h 37"/>
                <a:gd name="T16" fmla="*/ 2 w 39"/>
                <a:gd name="T17" fmla="*/ 23 h 37"/>
                <a:gd name="T18" fmla="*/ 5 w 39"/>
                <a:gd name="T19" fmla="*/ 30 h 37"/>
                <a:gd name="T20" fmla="*/ 6 w 39"/>
                <a:gd name="T21" fmla="*/ 34 h 37"/>
                <a:gd name="T22" fmla="*/ 13 w 39"/>
                <a:gd name="T23" fmla="*/ 34 h 37"/>
                <a:gd name="T24" fmla="*/ 16 w 39"/>
                <a:gd name="T25" fmla="*/ 34 h 37"/>
                <a:gd name="T26" fmla="*/ 13 w 39"/>
                <a:gd name="T27" fmla="*/ 30 h 37"/>
                <a:gd name="T28" fmla="*/ 17 w 39"/>
                <a:gd name="T29" fmla="*/ 31 h 37"/>
                <a:gd name="T30" fmla="*/ 23 w 39"/>
                <a:gd name="T31" fmla="*/ 31 h 37"/>
                <a:gd name="T32" fmla="*/ 20 w 39"/>
                <a:gd name="T33" fmla="*/ 26 h 37"/>
                <a:gd name="T34" fmla="*/ 17 w 39"/>
                <a:gd name="T35" fmla="*/ 25 h 37"/>
                <a:gd name="T36" fmla="*/ 19 w 39"/>
                <a:gd name="T37" fmla="*/ 20 h 37"/>
                <a:gd name="T38" fmla="*/ 24 w 39"/>
                <a:gd name="T39" fmla="*/ 18 h 37"/>
                <a:gd name="T40" fmla="*/ 20 w 39"/>
                <a:gd name="T41" fmla="*/ 14 h 37"/>
                <a:gd name="T42" fmla="*/ 38 w 39"/>
                <a:gd name="T43" fmla="*/ 21 h 37"/>
                <a:gd name="T44" fmla="*/ 35 w 39"/>
                <a:gd name="T45" fmla="*/ 23 h 37"/>
                <a:gd name="T46" fmla="*/ 33 w 39"/>
                <a:gd name="T47" fmla="*/ 21 h 37"/>
                <a:gd name="T48" fmla="*/ 27 w 39"/>
                <a:gd name="T49" fmla="*/ 23 h 37"/>
                <a:gd name="T50" fmla="*/ 30 w 39"/>
                <a:gd name="T51" fmla="*/ 31 h 37"/>
                <a:gd name="T52" fmla="*/ 28 w 39"/>
                <a:gd name="T53" fmla="*/ 33 h 37"/>
                <a:gd name="T54" fmla="*/ 30 w 39"/>
                <a:gd name="T55" fmla="*/ 36 h 37"/>
                <a:gd name="T56" fmla="*/ 36 w 39"/>
                <a:gd name="T57" fmla="*/ 30 h 37"/>
                <a:gd name="T58" fmla="*/ 38 w 39"/>
                <a:gd name="T59"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 h="37">
                  <a:moveTo>
                    <a:pt x="20" y="14"/>
                  </a:moveTo>
                  <a:cubicBezTo>
                    <a:pt x="19" y="13"/>
                    <a:pt x="18" y="9"/>
                    <a:pt x="20" y="8"/>
                  </a:cubicBezTo>
                  <a:cubicBezTo>
                    <a:pt x="21" y="7"/>
                    <a:pt x="22" y="2"/>
                    <a:pt x="21" y="1"/>
                  </a:cubicBezTo>
                  <a:cubicBezTo>
                    <a:pt x="19" y="0"/>
                    <a:pt x="15" y="1"/>
                    <a:pt x="15" y="4"/>
                  </a:cubicBezTo>
                  <a:cubicBezTo>
                    <a:pt x="14" y="8"/>
                    <a:pt x="11" y="6"/>
                    <a:pt x="10" y="7"/>
                  </a:cubicBezTo>
                  <a:cubicBezTo>
                    <a:pt x="9" y="8"/>
                    <a:pt x="12" y="9"/>
                    <a:pt x="10" y="11"/>
                  </a:cubicBezTo>
                  <a:cubicBezTo>
                    <a:pt x="9" y="12"/>
                    <a:pt x="8" y="8"/>
                    <a:pt x="6" y="8"/>
                  </a:cubicBezTo>
                  <a:cubicBezTo>
                    <a:pt x="3" y="8"/>
                    <a:pt x="3" y="12"/>
                    <a:pt x="2" y="14"/>
                  </a:cubicBezTo>
                  <a:cubicBezTo>
                    <a:pt x="0" y="16"/>
                    <a:pt x="1" y="20"/>
                    <a:pt x="2" y="23"/>
                  </a:cubicBezTo>
                  <a:cubicBezTo>
                    <a:pt x="2" y="26"/>
                    <a:pt x="6" y="28"/>
                    <a:pt x="5" y="30"/>
                  </a:cubicBezTo>
                  <a:cubicBezTo>
                    <a:pt x="4" y="31"/>
                    <a:pt x="5" y="33"/>
                    <a:pt x="6" y="34"/>
                  </a:cubicBezTo>
                  <a:cubicBezTo>
                    <a:pt x="9" y="34"/>
                    <a:pt x="12" y="34"/>
                    <a:pt x="13" y="34"/>
                  </a:cubicBezTo>
                  <a:cubicBezTo>
                    <a:pt x="14" y="35"/>
                    <a:pt x="15" y="35"/>
                    <a:pt x="16" y="34"/>
                  </a:cubicBezTo>
                  <a:cubicBezTo>
                    <a:pt x="15" y="33"/>
                    <a:pt x="13" y="31"/>
                    <a:pt x="13" y="30"/>
                  </a:cubicBezTo>
                  <a:cubicBezTo>
                    <a:pt x="13" y="28"/>
                    <a:pt x="16" y="29"/>
                    <a:pt x="17" y="31"/>
                  </a:cubicBezTo>
                  <a:cubicBezTo>
                    <a:pt x="19" y="32"/>
                    <a:pt x="23" y="33"/>
                    <a:pt x="23" y="31"/>
                  </a:cubicBezTo>
                  <a:cubicBezTo>
                    <a:pt x="23" y="30"/>
                    <a:pt x="22" y="25"/>
                    <a:pt x="20" y="26"/>
                  </a:cubicBezTo>
                  <a:cubicBezTo>
                    <a:pt x="18" y="27"/>
                    <a:pt x="17" y="26"/>
                    <a:pt x="17" y="25"/>
                  </a:cubicBezTo>
                  <a:cubicBezTo>
                    <a:pt x="16" y="24"/>
                    <a:pt x="18" y="22"/>
                    <a:pt x="19" y="20"/>
                  </a:cubicBezTo>
                  <a:cubicBezTo>
                    <a:pt x="19" y="18"/>
                    <a:pt x="23" y="19"/>
                    <a:pt x="24" y="18"/>
                  </a:cubicBezTo>
                  <a:cubicBezTo>
                    <a:pt x="24" y="16"/>
                    <a:pt x="21" y="14"/>
                    <a:pt x="20" y="14"/>
                  </a:cubicBezTo>
                  <a:close/>
                  <a:moveTo>
                    <a:pt x="38" y="21"/>
                  </a:moveTo>
                  <a:cubicBezTo>
                    <a:pt x="37" y="20"/>
                    <a:pt x="36" y="23"/>
                    <a:pt x="35" y="23"/>
                  </a:cubicBezTo>
                  <a:cubicBezTo>
                    <a:pt x="34" y="23"/>
                    <a:pt x="33" y="18"/>
                    <a:pt x="33" y="21"/>
                  </a:cubicBezTo>
                  <a:cubicBezTo>
                    <a:pt x="32" y="24"/>
                    <a:pt x="30" y="20"/>
                    <a:pt x="27" y="23"/>
                  </a:cubicBezTo>
                  <a:cubicBezTo>
                    <a:pt x="25" y="27"/>
                    <a:pt x="29" y="30"/>
                    <a:pt x="30" y="31"/>
                  </a:cubicBezTo>
                  <a:cubicBezTo>
                    <a:pt x="32" y="32"/>
                    <a:pt x="30" y="33"/>
                    <a:pt x="28" y="33"/>
                  </a:cubicBezTo>
                  <a:cubicBezTo>
                    <a:pt x="26" y="32"/>
                    <a:pt x="27" y="36"/>
                    <a:pt x="30" y="36"/>
                  </a:cubicBezTo>
                  <a:cubicBezTo>
                    <a:pt x="33" y="37"/>
                    <a:pt x="36" y="31"/>
                    <a:pt x="36" y="30"/>
                  </a:cubicBezTo>
                  <a:cubicBezTo>
                    <a:pt x="36" y="28"/>
                    <a:pt x="39" y="22"/>
                    <a:pt x="38"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7" name="Freeform 136"/>
            <p:cNvSpPr>
              <a:spLocks noEditPoints="1"/>
            </p:cNvSpPr>
            <p:nvPr/>
          </p:nvSpPr>
          <p:spPr bwMode="auto">
            <a:xfrm>
              <a:off x="9008513" y="3701596"/>
              <a:ext cx="346075" cy="611188"/>
            </a:xfrm>
            <a:custGeom>
              <a:avLst/>
              <a:gdLst>
                <a:gd name="T0" fmla="*/ 98 w 100"/>
                <a:gd name="T1" fmla="*/ 37 h 176"/>
                <a:gd name="T2" fmla="*/ 96 w 100"/>
                <a:gd name="T3" fmla="*/ 23 h 176"/>
                <a:gd name="T4" fmla="*/ 84 w 100"/>
                <a:gd name="T5" fmla="*/ 9 h 176"/>
                <a:gd name="T6" fmla="*/ 70 w 100"/>
                <a:gd name="T7" fmla="*/ 8 h 176"/>
                <a:gd name="T8" fmla="*/ 56 w 100"/>
                <a:gd name="T9" fmla="*/ 8 h 176"/>
                <a:gd name="T10" fmla="*/ 48 w 100"/>
                <a:gd name="T11" fmla="*/ 16 h 176"/>
                <a:gd name="T12" fmla="*/ 40 w 100"/>
                <a:gd name="T13" fmla="*/ 26 h 176"/>
                <a:gd name="T14" fmla="*/ 34 w 100"/>
                <a:gd name="T15" fmla="*/ 37 h 176"/>
                <a:gd name="T16" fmla="*/ 26 w 100"/>
                <a:gd name="T17" fmla="*/ 43 h 176"/>
                <a:gd name="T18" fmla="*/ 20 w 100"/>
                <a:gd name="T19" fmla="*/ 60 h 176"/>
                <a:gd name="T20" fmla="*/ 22 w 100"/>
                <a:gd name="T21" fmla="*/ 69 h 176"/>
                <a:gd name="T22" fmla="*/ 9 w 100"/>
                <a:gd name="T23" fmla="*/ 75 h 176"/>
                <a:gd name="T24" fmla="*/ 8 w 100"/>
                <a:gd name="T25" fmla="*/ 91 h 176"/>
                <a:gd name="T26" fmla="*/ 13 w 100"/>
                <a:gd name="T27" fmla="*/ 104 h 176"/>
                <a:gd name="T28" fmla="*/ 10 w 100"/>
                <a:gd name="T29" fmla="*/ 112 h 176"/>
                <a:gd name="T30" fmla="*/ 5 w 100"/>
                <a:gd name="T31" fmla="*/ 122 h 176"/>
                <a:gd name="T32" fmla="*/ 2 w 100"/>
                <a:gd name="T33" fmla="*/ 134 h 176"/>
                <a:gd name="T34" fmla="*/ 0 w 100"/>
                <a:gd name="T35" fmla="*/ 134 h 176"/>
                <a:gd name="T36" fmla="*/ 6 w 100"/>
                <a:gd name="T37" fmla="*/ 150 h 176"/>
                <a:gd name="T38" fmla="*/ 12 w 100"/>
                <a:gd name="T39" fmla="*/ 164 h 176"/>
                <a:gd name="T40" fmla="*/ 14 w 100"/>
                <a:gd name="T41" fmla="*/ 174 h 176"/>
                <a:gd name="T42" fmla="*/ 24 w 100"/>
                <a:gd name="T43" fmla="*/ 169 h 176"/>
                <a:gd name="T44" fmla="*/ 33 w 100"/>
                <a:gd name="T45" fmla="*/ 166 h 176"/>
                <a:gd name="T46" fmla="*/ 40 w 100"/>
                <a:gd name="T47" fmla="*/ 164 h 176"/>
                <a:gd name="T48" fmla="*/ 42 w 100"/>
                <a:gd name="T49" fmla="*/ 156 h 176"/>
                <a:gd name="T50" fmla="*/ 43 w 100"/>
                <a:gd name="T51" fmla="*/ 139 h 176"/>
                <a:gd name="T52" fmla="*/ 55 w 100"/>
                <a:gd name="T53" fmla="*/ 128 h 176"/>
                <a:gd name="T54" fmla="*/ 52 w 100"/>
                <a:gd name="T55" fmla="*/ 113 h 176"/>
                <a:gd name="T56" fmla="*/ 45 w 100"/>
                <a:gd name="T57" fmla="*/ 102 h 176"/>
                <a:gd name="T58" fmla="*/ 51 w 100"/>
                <a:gd name="T59" fmla="*/ 88 h 176"/>
                <a:gd name="T60" fmla="*/ 60 w 100"/>
                <a:gd name="T61" fmla="*/ 78 h 176"/>
                <a:gd name="T62" fmla="*/ 80 w 100"/>
                <a:gd name="T63" fmla="*/ 65 h 176"/>
                <a:gd name="T64" fmla="*/ 82 w 100"/>
                <a:gd name="T65" fmla="*/ 50 h 176"/>
                <a:gd name="T66" fmla="*/ 96 w 100"/>
                <a:gd name="T67" fmla="*/ 45 h 176"/>
                <a:gd name="T68" fmla="*/ 99 w 100"/>
                <a:gd name="T69" fmla="*/ 42 h 176"/>
                <a:gd name="T70" fmla="*/ 53 w 100"/>
                <a:gd name="T71" fmla="*/ 1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6">
                  <a:moveTo>
                    <a:pt x="99" y="42"/>
                  </a:moveTo>
                  <a:cubicBezTo>
                    <a:pt x="98" y="40"/>
                    <a:pt x="96" y="37"/>
                    <a:pt x="98" y="37"/>
                  </a:cubicBezTo>
                  <a:cubicBezTo>
                    <a:pt x="99" y="37"/>
                    <a:pt x="100" y="32"/>
                    <a:pt x="98" y="30"/>
                  </a:cubicBezTo>
                  <a:cubicBezTo>
                    <a:pt x="96" y="29"/>
                    <a:pt x="98" y="24"/>
                    <a:pt x="96" y="23"/>
                  </a:cubicBezTo>
                  <a:cubicBezTo>
                    <a:pt x="94" y="22"/>
                    <a:pt x="95" y="18"/>
                    <a:pt x="96" y="16"/>
                  </a:cubicBezTo>
                  <a:cubicBezTo>
                    <a:pt x="96" y="13"/>
                    <a:pt x="88" y="11"/>
                    <a:pt x="84" y="9"/>
                  </a:cubicBezTo>
                  <a:cubicBezTo>
                    <a:pt x="80" y="7"/>
                    <a:pt x="78" y="4"/>
                    <a:pt x="75" y="2"/>
                  </a:cubicBezTo>
                  <a:cubicBezTo>
                    <a:pt x="71" y="0"/>
                    <a:pt x="70" y="5"/>
                    <a:pt x="70" y="8"/>
                  </a:cubicBezTo>
                  <a:cubicBezTo>
                    <a:pt x="70" y="11"/>
                    <a:pt x="67" y="11"/>
                    <a:pt x="65" y="9"/>
                  </a:cubicBezTo>
                  <a:cubicBezTo>
                    <a:pt x="62" y="8"/>
                    <a:pt x="60" y="9"/>
                    <a:pt x="56" y="8"/>
                  </a:cubicBezTo>
                  <a:cubicBezTo>
                    <a:pt x="53" y="6"/>
                    <a:pt x="54" y="11"/>
                    <a:pt x="54" y="14"/>
                  </a:cubicBezTo>
                  <a:cubicBezTo>
                    <a:pt x="54" y="16"/>
                    <a:pt x="51" y="16"/>
                    <a:pt x="48" y="16"/>
                  </a:cubicBezTo>
                  <a:cubicBezTo>
                    <a:pt x="46" y="16"/>
                    <a:pt x="42" y="18"/>
                    <a:pt x="42" y="21"/>
                  </a:cubicBezTo>
                  <a:cubicBezTo>
                    <a:pt x="42" y="23"/>
                    <a:pt x="39" y="25"/>
                    <a:pt x="40" y="26"/>
                  </a:cubicBezTo>
                  <a:cubicBezTo>
                    <a:pt x="41" y="28"/>
                    <a:pt x="39" y="29"/>
                    <a:pt x="38" y="30"/>
                  </a:cubicBezTo>
                  <a:cubicBezTo>
                    <a:pt x="36" y="32"/>
                    <a:pt x="35" y="35"/>
                    <a:pt x="34" y="37"/>
                  </a:cubicBezTo>
                  <a:cubicBezTo>
                    <a:pt x="33" y="38"/>
                    <a:pt x="34" y="40"/>
                    <a:pt x="32" y="41"/>
                  </a:cubicBezTo>
                  <a:cubicBezTo>
                    <a:pt x="30" y="43"/>
                    <a:pt x="27" y="42"/>
                    <a:pt x="26" y="43"/>
                  </a:cubicBezTo>
                  <a:cubicBezTo>
                    <a:pt x="25" y="44"/>
                    <a:pt x="26" y="47"/>
                    <a:pt x="26" y="50"/>
                  </a:cubicBezTo>
                  <a:cubicBezTo>
                    <a:pt x="25" y="53"/>
                    <a:pt x="23" y="57"/>
                    <a:pt x="20" y="60"/>
                  </a:cubicBezTo>
                  <a:cubicBezTo>
                    <a:pt x="18" y="63"/>
                    <a:pt x="21" y="64"/>
                    <a:pt x="22" y="64"/>
                  </a:cubicBezTo>
                  <a:cubicBezTo>
                    <a:pt x="23" y="65"/>
                    <a:pt x="23" y="67"/>
                    <a:pt x="22" y="69"/>
                  </a:cubicBezTo>
                  <a:cubicBezTo>
                    <a:pt x="21" y="71"/>
                    <a:pt x="18" y="70"/>
                    <a:pt x="17" y="69"/>
                  </a:cubicBezTo>
                  <a:cubicBezTo>
                    <a:pt x="15" y="69"/>
                    <a:pt x="11" y="71"/>
                    <a:pt x="9" y="75"/>
                  </a:cubicBezTo>
                  <a:cubicBezTo>
                    <a:pt x="7" y="79"/>
                    <a:pt x="7" y="81"/>
                    <a:pt x="8" y="83"/>
                  </a:cubicBezTo>
                  <a:cubicBezTo>
                    <a:pt x="9" y="85"/>
                    <a:pt x="6" y="87"/>
                    <a:pt x="8" y="91"/>
                  </a:cubicBezTo>
                  <a:cubicBezTo>
                    <a:pt x="10" y="95"/>
                    <a:pt x="7" y="95"/>
                    <a:pt x="8" y="98"/>
                  </a:cubicBezTo>
                  <a:cubicBezTo>
                    <a:pt x="8" y="102"/>
                    <a:pt x="13" y="101"/>
                    <a:pt x="13" y="104"/>
                  </a:cubicBezTo>
                  <a:cubicBezTo>
                    <a:pt x="13" y="107"/>
                    <a:pt x="12" y="108"/>
                    <a:pt x="10" y="108"/>
                  </a:cubicBezTo>
                  <a:cubicBezTo>
                    <a:pt x="8" y="108"/>
                    <a:pt x="9" y="111"/>
                    <a:pt x="10" y="112"/>
                  </a:cubicBezTo>
                  <a:cubicBezTo>
                    <a:pt x="12" y="113"/>
                    <a:pt x="12" y="118"/>
                    <a:pt x="11" y="120"/>
                  </a:cubicBezTo>
                  <a:cubicBezTo>
                    <a:pt x="10" y="121"/>
                    <a:pt x="5" y="120"/>
                    <a:pt x="5" y="122"/>
                  </a:cubicBezTo>
                  <a:cubicBezTo>
                    <a:pt x="6" y="124"/>
                    <a:pt x="4" y="127"/>
                    <a:pt x="4" y="128"/>
                  </a:cubicBezTo>
                  <a:cubicBezTo>
                    <a:pt x="4" y="130"/>
                    <a:pt x="4" y="135"/>
                    <a:pt x="2" y="134"/>
                  </a:cubicBezTo>
                  <a:cubicBezTo>
                    <a:pt x="2" y="133"/>
                    <a:pt x="1" y="133"/>
                    <a:pt x="0" y="133"/>
                  </a:cubicBezTo>
                  <a:cubicBezTo>
                    <a:pt x="0" y="133"/>
                    <a:pt x="0" y="134"/>
                    <a:pt x="0" y="134"/>
                  </a:cubicBezTo>
                  <a:cubicBezTo>
                    <a:pt x="0" y="137"/>
                    <a:pt x="1" y="140"/>
                    <a:pt x="3" y="142"/>
                  </a:cubicBezTo>
                  <a:cubicBezTo>
                    <a:pt x="6" y="144"/>
                    <a:pt x="4" y="147"/>
                    <a:pt x="6" y="150"/>
                  </a:cubicBezTo>
                  <a:cubicBezTo>
                    <a:pt x="9" y="153"/>
                    <a:pt x="8" y="156"/>
                    <a:pt x="10" y="158"/>
                  </a:cubicBezTo>
                  <a:cubicBezTo>
                    <a:pt x="13" y="160"/>
                    <a:pt x="13" y="161"/>
                    <a:pt x="12" y="164"/>
                  </a:cubicBezTo>
                  <a:cubicBezTo>
                    <a:pt x="11" y="166"/>
                    <a:pt x="14" y="166"/>
                    <a:pt x="14" y="167"/>
                  </a:cubicBezTo>
                  <a:cubicBezTo>
                    <a:pt x="14" y="169"/>
                    <a:pt x="14" y="173"/>
                    <a:pt x="14" y="174"/>
                  </a:cubicBezTo>
                  <a:cubicBezTo>
                    <a:pt x="15" y="176"/>
                    <a:pt x="17" y="174"/>
                    <a:pt x="21" y="174"/>
                  </a:cubicBezTo>
                  <a:cubicBezTo>
                    <a:pt x="24" y="174"/>
                    <a:pt x="24" y="172"/>
                    <a:pt x="24" y="169"/>
                  </a:cubicBezTo>
                  <a:cubicBezTo>
                    <a:pt x="24" y="167"/>
                    <a:pt x="26" y="168"/>
                    <a:pt x="26" y="167"/>
                  </a:cubicBezTo>
                  <a:cubicBezTo>
                    <a:pt x="27" y="165"/>
                    <a:pt x="30" y="165"/>
                    <a:pt x="33" y="166"/>
                  </a:cubicBezTo>
                  <a:cubicBezTo>
                    <a:pt x="36" y="167"/>
                    <a:pt x="37" y="165"/>
                    <a:pt x="37" y="162"/>
                  </a:cubicBezTo>
                  <a:cubicBezTo>
                    <a:pt x="38" y="160"/>
                    <a:pt x="39" y="163"/>
                    <a:pt x="40" y="164"/>
                  </a:cubicBezTo>
                  <a:cubicBezTo>
                    <a:pt x="41" y="164"/>
                    <a:pt x="44" y="159"/>
                    <a:pt x="45" y="156"/>
                  </a:cubicBezTo>
                  <a:cubicBezTo>
                    <a:pt x="46" y="153"/>
                    <a:pt x="45" y="153"/>
                    <a:pt x="42" y="156"/>
                  </a:cubicBezTo>
                  <a:cubicBezTo>
                    <a:pt x="39" y="160"/>
                    <a:pt x="41" y="153"/>
                    <a:pt x="42" y="151"/>
                  </a:cubicBezTo>
                  <a:cubicBezTo>
                    <a:pt x="43" y="148"/>
                    <a:pt x="43" y="141"/>
                    <a:pt x="43" y="139"/>
                  </a:cubicBezTo>
                  <a:cubicBezTo>
                    <a:pt x="44" y="138"/>
                    <a:pt x="44" y="135"/>
                    <a:pt x="48" y="135"/>
                  </a:cubicBezTo>
                  <a:cubicBezTo>
                    <a:pt x="51" y="134"/>
                    <a:pt x="56" y="130"/>
                    <a:pt x="55" y="128"/>
                  </a:cubicBezTo>
                  <a:cubicBezTo>
                    <a:pt x="54" y="126"/>
                    <a:pt x="60" y="123"/>
                    <a:pt x="60" y="121"/>
                  </a:cubicBezTo>
                  <a:cubicBezTo>
                    <a:pt x="60" y="120"/>
                    <a:pt x="54" y="114"/>
                    <a:pt x="52" y="113"/>
                  </a:cubicBezTo>
                  <a:cubicBezTo>
                    <a:pt x="50" y="112"/>
                    <a:pt x="46" y="113"/>
                    <a:pt x="46" y="111"/>
                  </a:cubicBezTo>
                  <a:cubicBezTo>
                    <a:pt x="47" y="110"/>
                    <a:pt x="46" y="105"/>
                    <a:pt x="45" y="102"/>
                  </a:cubicBezTo>
                  <a:cubicBezTo>
                    <a:pt x="45" y="100"/>
                    <a:pt x="48" y="97"/>
                    <a:pt x="48" y="94"/>
                  </a:cubicBezTo>
                  <a:cubicBezTo>
                    <a:pt x="48" y="92"/>
                    <a:pt x="48" y="89"/>
                    <a:pt x="51" y="88"/>
                  </a:cubicBezTo>
                  <a:cubicBezTo>
                    <a:pt x="53" y="87"/>
                    <a:pt x="51" y="85"/>
                    <a:pt x="54" y="85"/>
                  </a:cubicBezTo>
                  <a:cubicBezTo>
                    <a:pt x="57" y="84"/>
                    <a:pt x="57" y="80"/>
                    <a:pt x="60" y="78"/>
                  </a:cubicBezTo>
                  <a:cubicBezTo>
                    <a:pt x="63" y="77"/>
                    <a:pt x="63" y="76"/>
                    <a:pt x="68" y="74"/>
                  </a:cubicBezTo>
                  <a:cubicBezTo>
                    <a:pt x="72" y="72"/>
                    <a:pt x="79" y="67"/>
                    <a:pt x="80" y="65"/>
                  </a:cubicBezTo>
                  <a:cubicBezTo>
                    <a:pt x="81" y="62"/>
                    <a:pt x="76" y="59"/>
                    <a:pt x="79" y="57"/>
                  </a:cubicBezTo>
                  <a:cubicBezTo>
                    <a:pt x="83" y="54"/>
                    <a:pt x="80" y="51"/>
                    <a:pt x="82" y="50"/>
                  </a:cubicBezTo>
                  <a:cubicBezTo>
                    <a:pt x="85" y="49"/>
                    <a:pt x="86" y="48"/>
                    <a:pt x="87" y="46"/>
                  </a:cubicBezTo>
                  <a:cubicBezTo>
                    <a:pt x="89" y="44"/>
                    <a:pt x="92" y="46"/>
                    <a:pt x="96" y="45"/>
                  </a:cubicBezTo>
                  <a:cubicBezTo>
                    <a:pt x="97" y="45"/>
                    <a:pt x="99" y="45"/>
                    <a:pt x="100" y="46"/>
                  </a:cubicBezTo>
                  <a:cubicBezTo>
                    <a:pt x="100" y="44"/>
                    <a:pt x="100" y="42"/>
                    <a:pt x="99" y="42"/>
                  </a:cubicBezTo>
                  <a:close/>
                  <a:moveTo>
                    <a:pt x="59" y="146"/>
                  </a:moveTo>
                  <a:cubicBezTo>
                    <a:pt x="54" y="146"/>
                    <a:pt x="52" y="155"/>
                    <a:pt x="53" y="157"/>
                  </a:cubicBezTo>
                  <a:cubicBezTo>
                    <a:pt x="54" y="158"/>
                    <a:pt x="63" y="146"/>
                    <a:pt x="59" y="14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8" name="Freeform 137"/>
            <p:cNvSpPr>
              <a:spLocks noEditPoints="1"/>
            </p:cNvSpPr>
            <p:nvPr/>
          </p:nvSpPr>
          <p:spPr bwMode="auto">
            <a:xfrm>
              <a:off x="9292675" y="4131809"/>
              <a:ext cx="177800" cy="87313"/>
            </a:xfrm>
            <a:custGeom>
              <a:avLst/>
              <a:gdLst>
                <a:gd name="T0" fmla="*/ 47 w 51"/>
                <a:gd name="T1" fmla="*/ 7 h 25"/>
                <a:gd name="T2" fmla="*/ 49 w 51"/>
                <a:gd name="T3" fmla="*/ 2 h 25"/>
                <a:gd name="T4" fmla="*/ 47 w 51"/>
                <a:gd name="T5" fmla="*/ 3 h 25"/>
                <a:gd name="T6" fmla="*/ 32 w 51"/>
                <a:gd name="T7" fmla="*/ 1 h 25"/>
                <a:gd name="T8" fmla="*/ 17 w 51"/>
                <a:gd name="T9" fmla="*/ 4 h 25"/>
                <a:gd name="T10" fmla="*/ 12 w 51"/>
                <a:gd name="T11" fmla="*/ 9 h 25"/>
                <a:gd name="T12" fmla="*/ 14 w 51"/>
                <a:gd name="T13" fmla="*/ 14 h 25"/>
                <a:gd name="T14" fmla="*/ 19 w 51"/>
                <a:gd name="T15" fmla="*/ 16 h 25"/>
                <a:gd name="T16" fmla="*/ 20 w 51"/>
                <a:gd name="T17" fmla="*/ 20 h 25"/>
                <a:gd name="T18" fmla="*/ 20 w 51"/>
                <a:gd name="T19" fmla="*/ 20 h 25"/>
                <a:gd name="T20" fmla="*/ 29 w 51"/>
                <a:gd name="T21" fmla="*/ 20 h 25"/>
                <a:gd name="T22" fmla="*/ 37 w 51"/>
                <a:gd name="T23" fmla="*/ 24 h 25"/>
                <a:gd name="T24" fmla="*/ 45 w 51"/>
                <a:gd name="T25" fmla="*/ 25 h 25"/>
                <a:gd name="T26" fmla="*/ 45 w 51"/>
                <a:gd name="T27" fmla="*/ 23 h 25"/>
                <a:gd name="T28" fmla="*/ 47 w 51"/>
                <a:gd name="T29" fmla="*/ 20 h 25"/>
                <a:gd name="T30" fmla="*/ 45 w 51"/>
                <a:gd name="T31" fmla="*/ 16 h 25"/>
                <a:gd name="T32" fmla="*/ 45 w 51"/>
                <a:gd name="T33" fmla="*/ 11 h 25"/>
                <a:gd name="T34" fmla="*/ 47 w 51"/>
                <a:gd name="T35" fmla="*/ 7 h 25"/>
                <a:gd name="T36" fmla="*/ 5 w 51"/>
                <a:gd name="T37" fmla="*/ 13 h 25"/>
                <a:gd name="T38" fmla="*/ 2 w 51"/>
                <a:gd name="T39" fmla="*/ 20 h 25"/>
                <a:gd name="T40" fmla="*/ 10 w 51"/>
                <a:gd name="T41" fmla="*/ 14 h 25"/>
                <a:gd name="T42" fmla="*/ 5 w 51"/>
                <a:gd name="T43" fmla="*/ 13 h 25"/>
                <a:gd name="T44" fmla="*/ 9 w 51"/>
                <a:gd name="T45" fmla="*/ 9 h 25"/>
                <a:gd name="T46" fmla="*/ 4 w 51"/>
                <a:gd name="T47" fmla="*/ 10 h 25"/>
                <a:gd name="T48" fmla="*/ 9 w 51"/>
                <a:gd name="T4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25">
                  <a:moveTo>
                    <a:pt x="47" y="7"/>
                  </a:moveTo>
                  <a:cubicBezTo>
                    <a:pt x="48" y="5"/>
                    <a:pt x="51" y="4"/>
                    <a:pt x="49" y="2"/>
                  </a:cubicBezTo>
                  <a:cubicBezTo>
                    <a:pt x="49" y="2"/>
                    <a:pt x="48" y="2"/>
                    <a:pt x="47" y="3"/>
                  </a:cubicBezTo>
                  <a:cubicBezTo>
                    <a:pt x="44" y="3"/>
                    <a:pt x="36" y="0"/>
                    <a:pt x="32" y="1"/>
                  </a:cubicBezTo>
                  <a:cubicBezTo>
                    <a:pt x="28" y="2"/>
                    <a:pt x="19" y="2"/>
                    <a:pt x="17" y="4"/>
                  </a:cubicBezTo>
                  <a:cubicBezTo>
                    <a:pt x="15" y="6"/>
                    <a:pt x="10" y="7"/>
                    <a:pt x="12" y="9"/>
                  </a:cubicBezTo>
                  <a:cubicBezTo>
                    <a:pt x="14" y="10"/>
                    <a:pt x="12" y="11"/>
                    <a:pt x="14" y="14"/>
                  </a:cubicBezTo>
                  <a:cubicBezTo>
                    <a:pt x="15" y="16"/>
                    <a:pt x="16" y="17"/>
                    <a:pt x="19" y="16"/>
                  </a:cubicBezTo>
                  <a:cubicBezTo>
                    <a:pt x="21" y="16"/>
                    <a:pt x="23" y="17"/>
                    <a:pt x="20" y="20"/>
                  </a:cubicBezTo>
                  <a:cubicBezTo>
                    <a:pt x="20" y="20"/>
                    <a:pt x="20" y="20"/>
                    <a:pt x="20" y="20"/>
                  </a:cubicBezTo>
                  <a:cubicBezTo>
                    <a:pt x="24" y="19"/>
                    <a:pt x="28" y="19"/>
                    <a:pt x="29" y="20"/>
                  </a:cubicBezTo>
                  <a:cubicBezTo>
                    <a:pt x="30" y="20"/>
                    <a:pt x="35" y="25"/>
                    <a:pt x="37" y="24"/>
                  </a:cubicBezTo>
                  <a:cubicBezTo>
                    <a:pt x="38" y="24"/>
                    <a:pt x="42" y="25"/>
                    <a:pt x="45" y="25"/>
                  </a:cubicBezTo>
                  <a:cubicBezTo>
                    <a:pt x="44" y="24"/>
                    <a:pt x="44" y="23"/>
                    <a:pt x="45" y="23"/>
                  </a:cubicBezTo>
                  <a:cubicBezTo>
                    <a:pt x="46" y="22"/>
                    <a:pt x="48" y="22"/>
                    <a:pt x="47" y="20"/>
                  </a:cubicBezTo>
                  <a:cubicBezTo>
                    <a:pt x="46" y="18"/>
                    <a:pt x="45" y="18"/>
                    <a:pt x="45" y="16"/>
                  </a:cubicBezTo>
                  <a:cubicBezTo>
                    <a:pt x="45" y="14"/>
                    <a:pt x="44" y="13"/>
                    <a:pt x="45" y="11"/>
                  </a:cubicBezTo>
                  <a:cubicBezTo>
                    <a:pt x="45" y="10"/>
                    <a:pt x="46" y="9"/>
                    <a:pt x="47" y="7"/>
                  </a:cubicBezTo>
                  <a:close/>
                  <a:moveTo>
                    <a:pt x="5" y="13"/>
                  </a:moveTo>
                  <a:cubicBezTo>
                    <a:pt x="1" y="14"/>
                    <a:pt x="0" y="20"/>
                    <a:pt x="2" y="20"/>
                  </a:cubicBezTo>
                  <a:cubicBezTo>
                    <a:pt x="4" y="20"/>
                    <a:pt x="9" y="16"/>
                    <a:pt x="10" y="14"/>
                  </a:cubicBezTo>
                  <a:cubicBezTo>
                    <a:pt x="12" y="13"/>
                    <a:pt x="10" y="12"/>
                    <a:pt x="5" y="13"/>
                  </a:cubicBezTo>
                  <a:close/>
                  <a:moveTo>
                    <a:pt x="9" y="9"/>
                  </a:moveTo>
                  <a:cubicBezTo>
                    <a:pt x="10" y="8"/>
                    <a:pt x="2" y="8"/>
                    <a:pt x="4" y="10"/>
                  </a:cubicBezTo>
                  <a:cubicBezTo>
                    <a:pt x="5" y="11"/>
                    <a:pt x="8" y="11"/>
                    <a:pt x="9" y="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9" name="Freeform 138"/>
            <p:cNvSpPr>
              <a:spLocks/>
            </p:cNvSpPr>
            <p:nvPr/>
          </p:nvSpPr>
          <p:spPr bwMode="auto">
            <a:xfrm>
              <a:off x="9614938" y="5914571"/>
              <a:ext cx="225425" cy="271463"/>
            </a:xfrm>
            <a:custGeom>
              <a:avLst/>
              <a:gdLst>
                <a:gd name="T0" fmla="*/ 58 w 65"/>
                <a:gd name="T1" fmla="*/ 18 h 78"/>
                <a:gd name="T2" fmla="*/ 61 w 65"/>
                <a:gd name="T3" fmla="*/ 12 h 78"/>
                <a:gd name="T4" fmla="*/ 65 w 65"/>
                <a:gd name="T5" fmla="*/ 6 h 78"/>
                <a:gd name="T6" fmla="*/ 61 w 65"/>
                <a:gd name="T7" fmla="*/ 7 h 78"/>
                <a:gd name="T8" fmla="*/ 57 w 65"/>
                <a:gd name="T9" fmla="*/ 6 h 78"/>
                <a:gd name="T10" fmla="*/ 50 w 65"/>
                <a:gd name="T11" fmla="*/ 7 h 78"/>
                <a:gd name="T12" fmla="*/ 45 w 65"/>
                <a:gd name="T13" fmla="*/ 12 h 78"/>
                <a:gd name="T14" fmla="*/ 36 w 65"/>
                <a:gd name="T15" fmla="*/ 10 h 78"/>
                <a:gd name="T16" fmla="*/ 26 w 65"/>
                <a:gd name="T17" fmla="*/ 5 h 78"/>
                <a:gd name="T18" fmla="*/ 18 w 65"/>
                <a:gd name="T19" fmla="*/ 3 h 78"/>
                <a:gd name="T20" fmla="*/ 14 w 65"/>
                <a:gd name="T21" fmla="*/ 1 h 78"/>
                <a:gd name="T22" fmla="*/ 9 w 65"/>
                <a:gd name="T23" fmla="*/ 0 h 78"/>
                <a:gd name="T24" fmla="*/ 2 w 65"/>
                <a:gd name="T25" fmla="*/ 4 h 78"/>
                <a:gd name="T26" fmla="*/ 1 w 65"/>
                <a:gd name="T27" fmla="*/ 6 h 78"/>
                <a:gd name="T28" fmla="*/ 5 w 65"/>
                <a:gd name="T29" fmla="*/ 9 h 78"/>
                <a:gd name="T30" fmla="*/ 6 w 65"/>
                <a:gd name="T31" fmla="*/ 15 h 78"/>
                <a:gd name="T32" fmla="*/ 9 w 65"/>
                <a:gd name="T33" fmla="*/ 18 h 78"/>
                <a:gd name="T34" fmla="*/ 9 w 65"/>
                <a:gd name="T35" fmla="*/ 24 h 78"/>
                <a:gd name="T36" fmla="*/ 3 w 65"/>
                <a:gd name="T37" fmla="*/ 34 h 78"/>
                <a:gd name="T38" fmla="*/ 1 w 65"/>
                <a:gd name="T39" fmla="*/ 39 h 78"/>
                <a:gd name="T40" fmla="*/ 6 w 65"/>
                <a:gd name="T41" fmla="*/ 42 h 78"/>
                <a:gd name="T42" fmla="*/ 1 w 65"/>
                <a:gd name="T43" fmla="*/ 47 h 78"/>
                <a:gd name="T44" fmla="*/ 0 w 65"/>
                <a:gd name="T45" fmla="*/ 48 h 78"/>
                <a:gd name="T46" fmla="*/ 31 w 65"/>
                <a:gd name="T47" fmla="*/ 64 h 78"/>
                <a:gd name="T48" fmla="*/ 30 w 65"/>
                <a:gd name="T49" fmla="*/ 69 h 78"/>
                <a:gd name="T50" fmla="*/ 44 w 65"/>
                <a:gd name="T51" fmla="*/ 78 h 78"/>
                <a:gd name="T52" fmla="*/ 52 w 65"/>
                <a:gd name="T53" fmla="*/ 61 h 78"/>
                <a:gd name="T54" fmla="*/ 57 w 65"/>
                <a:gd name="T55" fmla="*/ 57 h 78"/>
                <a:gd name="T56" fmla="*/ 61 w 65"/>
                <a:gd name="T57" fmla="*/ 54 h 78"/>
                <a:gd name="T58" fmla="*/ 62 w 65"/>
                <a:gd name="T59" fmla="*/ 53 h 78"/>
                <a:gd name="T60" fmla="*/ 58 w 65"/>
                <a:gd name="T61" fmla="*/ 47 h 78"/>
                <a:gd name="T62" fmla="*/ 58 w 65"/>
                <a:gd name="T63" fmla="*/ 1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 h="78">
                  <a:moveTo>
                    <a:pt x="58" y="18"/>
                  </a:moveTo>
                  <a:cubicBezTo>
                    <a:pt x="61" y="12"/>
                    <a:pt x="61" y="12"/>
                    <a:pt x="61" y="12"/>
                  </a:cubicBezTo>
                  <a:cubicBezTo>
                    <a:pt x="65" y="6"/>
                    <a:pt x="65" y="6"/>
                    <a:pt x="65" y="6"/>
                  </a:cubicBezTo>
                  <a:cubicBezTo>
                    <a:pt x="63" y="7"/>
                    <a:pt x="62" y="7"/>
                    <a:pt x="61" y="7"/>
                  </a:cubicBezTo>
                  <a:cubicBezTo>
                    <a:pt x="60" y="8"/>
                    <a:pt x="58" y="7"/>
                    <a:pt x="57" y="6"/>
                  </a:cubicBezTo>
                  <a:cubicBezTo>
                    <a:pt x="57" y="5"/>
                    <a:pt x="53" y="6"/>
                    <a:pt x="50" y="7"/>
                  </a:cubicBezTo>
                  <a:cubicBezTo>
                    <a:pt x="47" y="9"/>
                    <a:pt x="46" y="12"/>
                    <a:pt x="45" y="12"/>
                  </a:cubicBezTo>
                  <a:cubicBezTo>
                    <a:pt x="44" y="11"/>
                    <a:pt x="37" y="10"/>
                    <a:pt x="36" y="10"/>
                  </a:cubicBezTo>
                  <a:cubicBezTo>
                    <a:pt x="34" y="10"/>
                    <a:pt x="28" y="6"/>
                    <a:pt x="26" y="5"/>
                  </a:cubicBezTo>
                  <a:cubicBezTo>
                    <a:pt x="25" y="3"/>
                    <a:pt x="19" y="4"/>
                    <a:pt x="18" y="3"/>
                  </a:cubicBezTo>
                  <a:cubicBezTo>
                    <a:pt x="17" y="2"/>
                    <a:pt x="14" y="2"/>
                    <a:pt x="14" y="1"/>
                  </a:cubicBezTo>
                  <a:cubicBezTo>
                    <a:pt x="13" y="0"/>
                    <a:pt x="11" y="0"/>
                    <a:pt x="9" y="0"/>
                  </a:cubicBezTo>
                  <a:cubicBezTo>
                    <a:pt x="7" y="0"/>
                    <a:pt x="3" y="3"/>
                    <a:pt x="2" y="4"/>
                  </a:cubicBezTo>
                  <a:cubicBezTo>
                    <a:pt x="2" y="5"/>
                    <a:pt x="2" y="5"/>
                    <a:pt x="1" y="6"/>
                  </a:cubicBezTo>
                  <a:cubicBezTo>
                    <a:pt x="5" y="9"/>
                    <a:pt x="5" y="9"/>
                    <a:pt x="5" y="9"/>
                  </a:cubicBezTo>
                  <a:cubicBezTo>
                    <a:pt x="6" y="15"/>
                    <a:pt x="6" y="15"/>
                    <a:pt x="6" y="15"/>
                  </a:cubicBezTo>
                  <a:cubicBezTo>
                    <a:pt x="9" y="18"/>
                    <a:pt x="9" y="18"/>
                    <a:pt x="9" y="18"/>
                  </a:cubicBezTo>
                  <a:cubicBezTo>
                    <a:pt x="9" y="18"/>
                    <a:pt x="9" y="21"/>
                    <a:pt x="9" y="24"/>
                  </a:cubicBezTo>
                  <a:cubicBezTo>
                    <a:pt x="8" y="28"/>
                    <a:pt x="5" y="32"/>
                    <a:pt x="3" y="34"/>
                  </a:cubicBezTo>
                  <a:cubicBezTo>
                    <a:pt x="3" y="34"/>
                    <a:pt x="2" y="36"/>
                    <a:pt x="1" y="39"/>
                  </a:cubicBezTo>
                  <a:cubicBezTo>
                    <a:pt x="4" y="40"/>
                    <a:pt x="6" y="41"/>
                    <a:pt x="6" y="42"/>
                  </a:cubicBezTo>
                  <a:cubicBezTo>
                    <a:pt x="6" y="44"/>
                    <a:pt x="1" y="43"/>
                    <a:pt x="1" y="47"/>
                  </a:cubicBezTo>
                  <a:cubicBezTo>
                    <a:pt x="1" y="47"/>
                    <a:pt x="1" y="47"/>
                    <a:pt x="0" y="48"/>
                  </a:cubicBezTo>
                  <a:cubicBezTo>
                    <a:pt x="31" y="64"/>
                    <a:pt x="31" y="64"/>
                    <a:pt x="31" y="64"/>
                  </a:cubicBezTo>
                  <a:cubicBezTo>
                    <a:pt x="30" y="69"/>
                    <a:pt x="30" y="69"/>
                    <a:pt x="30" y="69"/>
                  </a:cubicBezTo>
                  <a:cubicBezTo>
                    <a:pt x="30" y="69"/>
                    <a:pt x="37" y="74"/>
                    <a:pt x="44" y="78"/>
                  </a:cubicBezTo>
                  <a:cubicBezTo>
                    <a:pt x="47" y="71"/>
                    <a:pt x="51" y="62"/>
                    <a:pt x="52" y="61"/>
                  </a:cubicBezTo>
                  <a:cubicBezTo>
                    <a:pt x="54" y="58"/>
                    <a:pt x="55" y="59"/>
                    <a:pt x="57" y="57"/>
                  </a:cubicBezTo>
                  <a:cubicBezTo>
                    <a:pt x="58" y="55"/>
                    <a:pt x="59" y="58"/>
                    <a:pt x="61" y="54"/>
                  </a:cubicBezTo>
                  <a:cubicBezTo>
                    <a:pt x="62" y="54"/>
                    <a:pt x="62" y="53"/>
                    <a:pt x="62" y="53"/>
                  </a:cubicBezTo>
                  <a:cubicBezTo>
                    <a:pt x="58" y="47"/>
                    <a:pt x="58" y="47"/>
                    <a:pt x="58" y="47"/>
                  </a:cubicBezTo>
                  <a:lnTo>
                    <a:pt x="58" y="18"/>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0" name="Freeform 139"/>
            <p:cNvSpPr>
              <a:spLocks/>
            </p:cNvSpPr>
            <p:nvPr/>
          </p:nvSpPr>
          <p:spPr bwMode="auto">
            <a:xfrm>
              <a:off x="9494288" y="5935209"/>
              <a:ext cx="152400" cy="157163"/>
            </a:xfrm>
            <a:custGeom>
              <a:avLst/>
              <a:gdLst>
                <a:gd name="T0" fmla="*/ 41 w 44"/>
                <a:gd name="T1" fmla="*/ 9 h 45"/>
                <a:gd name="T2" fmla="*/ 40 w 44"/>
                <a:gd name="T3" fmla="*/ 3 h 45"/>
                <a:gd name="T4" fmla="*/ 36 w 44"/>
                <a:gd name="T5" fmla="*/ 0 h 45"/>
                <a:gd name="T6" fmla="*/ 34 w 44"/>
                <a:gd name="T7" fmla="*/ 2 h 45"/>
                <a:gd name="T8" fmla="*/ 29 w 44"/>
                <a:gd name="T9" fmla="*/ 3 h 45"/>
                <a:gd name="T10" fmla="*/ 23 w 44"/>
                <a:gd name="T11" fmla="*/ 5 h 45"/>
                <a:gd name="T12" fmla="*/ 18 w 44"/>
                <a:gd name="T13" fmla="*/ 3 h 45"/>
                <a:gd name="T14" fmla="*/ 12 w 44"/>
                <a:gd name="T15" fmla="*/ 5 h 45"/>
                <a:gd name="T16" fmla="*/ 11 w 44"/>
                <a:gd name="T17" fmla="*/ 12 h 45"/>
                <a:gd name="T18" fmla="*/ 14 w 44"/>
                <a:gd name="T19" fmla="*/ 16 h 45"/>
                <a:gd name="T20" fmla="*/ 11 w 44"/>
                <a:gd name="T21" fmla="*/ 20 h 45"/>
                <a:gd name="T22" fmla="*/ 8 w 44"/>
                <a:gd name="T23" fmla="*/ 22 h 45"/>
                <a:gd name="T24" fmla="*/ 5 w 44"/>
                <a:gd name="T25" fmla="*/ 26 h 45"/>
                <a:gd name="T26" fmla="*/ 3 w 44"/>
                <a:gd name="T27" fmla="*/ 32 h 45"/>
                <a:gd name="T28" fmla="*/ 1 w 44"/>
                <a:gd name="T29" fmla="*/ 39 h 45"/>
                <a:gd name="T30" fmla="*/ 0 w 44"/>
                <a:gd name="T31" fmla="*/ 45 h 45"/>
                <a:gd name="T32" fmla="*/ 4 w 44"/>
                <a:gd name="T33" fmla="*/ 44 h 45"/>
                <a:gd name="T34" fmla="*/ 12 w 44"/>
                <a:gd name="T35" fmla="*/ 42 h 45"/>
                <a:gd name="T36" fmla="*/ 19 w 44"/>
                <a:gd name="T37" fmla="*/ 41 h 45"/>
                <a:gd name="T38" fmla="*/ 25 w 44"/>
                <a:gd name="T39" fmla="*/ 32 h 45"/>
                <a:gd name="T40" fmla="*/ 36 w 44"/>
                <a:gd name="T41" fmla="*/ 33 h 45"/>
                <a:gd name="T42" fmla="*/ 38 w 44"/>
                <a:gd name="T43" fmla="*/ 28 h 45"/>
                <a:gd name="T44" fmla="*/ 44 w 44"/>
                <a:gd name="T45" fmla="*/ 18 h 45"/>
                <a:gd name="T46" fmla="*/ 44 w 44"/>
                <a:gd name="T47" fmla="*/ 12 h 45"/>
                <a:gd name="T48" fmla="*/ 41 w 44"/>
                <a:gd name="T49" fmla="*/ 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45">
                  <a:moveTo>
                    <a:pt x="41" y="9"/>
                  </a:moveTo>
                  <a:cubicBezTo>
                    <a:pt x="40" y="3"/>
                    <a:pt x="40" y="3"/>
                    <a:pt x="40" y="3"/>
                  </a:cubicBezTo>
                  <a:cubicBezTo>
                    <a:pt x="36" y="0"/>
                    <a:pt x="36" y="0"/>
                    <a:pt x="36" y="0"/>
                  </a:cubicBezTo>
                  <a:cubicBezTo>
                    <a:pt x="35" y="1"/>
                    <a:pt x="34" y="1"/>
                    <a:pt x="34" y="2"/>
                  </a:cubicBezTo>
                  <a:cubicBezTo>
                    <a:pt x="33" y="4"/>
                    <a:pt x="30" y="3"/>
                    <a:pt x="29" y="3"/>
                  </a:cubicBezTo>
                  <a:cubicBezTo>
                    <a:pt x="27" y="2"/>
                    <a:pt x="23" y="4"/>
                    <a:pt x="23" y="5"/>
                  </a:cubicBezTo>
                  <a:cubicBezTo>
                    <a:pt x="22" y="6"/>
                    <a:pt x="19" y="3"/>
                    <a:pt x="18" y="3"/>
                  </a:cubicBezTo>
                  <a:cubicBezTo>
                    <a:pt x="16" y="3"/>
                    <a:pt x="12" y="5"/>
                    <a:pt x="12" y="5"/>
                  </a:cubicBezTo>
                  <a:cubicBezTo>
                    <a:pt x="12" y="5"/>
                    <a:pt x="11" y="10"/>
                    <a:pt x="11" y="12"/>
                  </a:cubicBezTo>
                  <a:cubicBezTo>
                    <a:pt x="11" y="14"/>
                    <a:pt x="14" y="14"/>
                    <a:pt x="14" y="16"/>
                  </a:cubicBezTo>
                  <a:cubicBezTo>
                    <a:pt x="14" y="17"/>
                    <a:pt x="11" y="19"/>
                    <a:pt x="11" y="20"/>
                  </a:cubicBezTo>
                  <a:cubicBezTo>
                    <a:pt x="11" y="21"/>
                    <a:pt x="10" y="21"/>
                    <a:pt x="8" y="22"/>
                  </a:cubicBezTo>
                  <a:cubicBezTo>
                    <a:pt x="6" y="22"/>
                    <a:pt x="6" y="25"/>
                    <a:pt x="5" y="26"/>
                  </a:cubicBezTo>
                  <a:cubicBezTo>
                    <a:pt x="3" y="27"/>
                    <a:pt x="4" y="30"/>
                    <a:pt x="3" y="32"/>
                  </a:cubicBezTo>
                  <a:cubicBezTo>
                    <a:pt x="2" y="34"/>
                    <a:pt x="1" y="37"/>
                    <a:pt x="1" y="39"/>
                  </a:cubicBezTo>
                  <a:cubicBezTo>
                    <a:pt x="1" y="41"/>
                    <a:pt x="1" y="44"/>
                    <a:pt x="0" y="45"/>
                  </a:cubicBezTo>
                  <a:cubicBezTo>
                    <a:pt x="2" y="45"/>
                    <a:pt x="3" y="45"/>
                    <a:pt x="4" y="44"/>
                  </a:cubicBezTo>
                  <a:cubicBezTo>
                    <a:pt x="6" y="43"/>
                    <a:pt x="12" y="42"/>
                    <a:pt x="12" y="42"/>
                  </a:cubicBezTo>
                  <a:cubicBezTo>
                    <a:pt x="19" y="41"/>
                    <a:pt x="19" y="41"/>
                    <a:pt x="19" y="41"/>
                  </a:cubicBezTo>
                  <a:cubicBezTo>
                    <a:pt x="21" y="37"/>
                    <a:pt x="23" y="33"/>
                    <a:pt x="25" y="32"/>
                  </a:cubicBezTo>
                  <a:cubicBezTo>
                    <a:pt x="28" y="32"/>
                    <a:pt x="33" y="32"/>
                    <a:pt x="36" y="33"/>
                  </a:cubicBezTo>
                  <a:cubicBezTo>
                    <a:pt x="37" y="30"/>
                    <a:pt x="38" y="28"/>
                    <a:pt x="38" y="28"/>
                  </a:cubicBezTo>
                  <a:cubicBezTo>
                    <a:pt x="40" y="26"/>
                    <a:pt x="43" y="22"/>
                    <a:pt x="44" y="18"/>
                  </a:cubicBezTo>
                  <a:cubicBezTo>
                    <a:pt x="44" y="15"/>
                    <a:pt x="44" y="12"/>
                    <a:pt x="44" y="12"/>
                  </a:cubicBezTo>
                  <a:lnTo>
                    <a:pt x="41" y="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1" name="Freeform 140"/>
            <p:cNvSpPr>
              <a:spLocks/>
            </p:cNvSpPr>
            <p:nvPr/>
          </p:nvSpPr>
          <p:spPr bwMode="auto">
            <a:xfrm>
              <a:off x="10246763" y="4674734"/>
              <a:ext cx="493713" cy="287338"/>
            </a:xfrm>
            <a:custGeom>
              <a:avLst/>
              <a:gdLst>
                <a:gd name="T0" fmla="*/ 138 w 142"/>
                <a:gd name="T1" fmla="*/ 47 h 83"/>
                <a:gd name="T2" fmla="*/ 127 w 142"/>
                <a:gd name="T3" fmla="*/ 42 h 83"/>
                <a:gd name="T4" fmla="*/ 121 w 142"/>
                <a:gd name="T5" fmla="*/ 42 h 83"/>
                <a:gd name="T6" fmla="*/ 113 w 142"/>
                <a:gd name="T7" fmla="*/ 40 h 83"/>
                <a:gd name="T8" fmla="*/ 105 w 142"/>
                <a:gd name="T9" fmla="*/ 46 h 83"/>
                <a:gd name="T10" fmla="*/ 101 w 142"/>
                <a:gd name="T11" fmla="*/ 47 h 83"/>
                <a:gd name="T12" fmla="*/ 94 w 142"/>
                <a:gd name="T13" fmla="*/ 43 h 83"/>
                <a:gd name="T14" fmla="*/ 87 w 142"/>
                <a:gd name="T15" fmla="*/ 41 h 83"/>
                <a:gd name="T16" fmla="*/ 83 w 142"/>
                <a:gd name="T17" fmla="*/ 33 h 83"/>
                <a:gd name="T18" fmla="*/ 81 w 142"/>
                <a:gd name="T19" fmla="*/ 25 h 83"/>
                <a:gd name="T20" fmla="*/ 75 w 142"/>
                <a:gd name="T21" fmla="*/ 21 h 83"/>
                <a:gd name="T22" fmla="*/ 59 w 142"/>
                <a:gd name="T23" fmla="*/ 20 h 83"/>
                <a:gd name="T24" fmla="*/ 48 w 142"/>
                <a:gd name="T25" fmla="*/ 21 h 83"/>
                <a:gd name="T26" fmla="*/ 39 w 142"/>
                <a:gd name="T27" fmla="*/ 10 h 83"/>
                <a:gd name="T28" fmla="*/ 36 w 142"/>
                <a:gd name="T29" fmla="*/ 14 h 83"/>
                <a:gd name="T30" fmla="*/ 27 w 142"/>
                <a:gd name="T31" fmla="*/ 12 h 83"/>
                <a:gd name="T32" fmla="*/ 26 w 142"/>
                <a:gd name="T33" fmla="*/ 1 h 83"/>
                <a:gd name="T34" fmla="*/ 22 w 142"/>
                <a:gd name="T35" fmla="*/ 13 h 83"/>
                <a:gd name="T36" fmla="*/ 21 w 142"/>
                <a:gd name="T37" fmla="*/ 0 h 83"/>
                <a:gd name="T38" fmla="*/ 1 w 142"/>
                <a:gd name="T39" fmla="*/ 5 h 83"/>
                <a:gd name="T40" fmla="*/ 0 w 142"/>
                <a:gd name="T41" fmla="*/ 41 h 83"/>
                <a:gd name="T42" fmla="*/ 0 w 142"/>
                <a:gd name="T43" fmla="*/ 41 h 83"/>
                <a:gd name="T44" fmla="*/ 5 w 142"/>
                <a:gd name="T45" fmla="*/ 42 h 83"/>
                <a:gd name="T46" fmla="*/ 8 w 142"/>
                <a:gd name="T47" fmla="*/ 39 h 83"/>
                <a:gd name="T48" fmla="*/ 14 w 142"/>
                <a:gd name="T49" fmla="*/ 34 h 83"/>
                <a:gd name="T50" fmla="*/ 17 w 142"/>
                <a:gd name="T51" fmla="*/ 31 h 83"/>
                <a:gd name="T52" fmla="*/ 20 w 142"/>
                <a:gd name="T53" fmla="*/ 30 h 83"/>
                <a:gd name="T54" fmla="*/ 26 w 142"/>
                <a:gd name="T55" fmla="*/ 31 h 83"/>
                <a:gd name="T56" fmla="*/ 32 w 142"/>
                <a:gd name="T57" fmla="*/ 33 h 83"/>
                <a:gd name="T58" fmla="*/ 35 w 142"/>
                <a:gd name="T59" fmla="*/ 42 h 83"/>
                <a:gd name="T60" fmla="*/ 47 w 142"/>
                <a:gd name="T61" fmla="*/ 43 h 83"/>
                <a:gd name="T62" fmla="*/ 50 w 142"/>
                <a:gd name="T63" fmla="*/ 48 h 83"/>
                <a:gd name="T64" fmla="*/ 54 w 142"/>
                <a:gd name="T65" fmla="*/ 55 h 83"/>
                <a:gd name="T66" fmla="*/ 62 w 142"/>
                <a:gd name="T67" fmla="*/ 61 h 83"/>
                <a:gd name="T68" fmla="*/ 71 w 142"/>
                <a:gd name="T69" fmla="*/ 66 h 83"/>
                <a:gd name="T70" fmla="*/ 79 w 142"/>
                <a:gd name="T71" fmla="*/ 72 h 83"/>
                <a:gd name="T72" fmla="*/ 86 w 142"/>
                <a:gd name="T73" fmla="*/ 74 h 83"/>
                <a:gd name="T74" fmla="*/ 87 w 142"/>
                <a:gd name="T75" fmla="*/ 80 h 83"/>
                <a:gd name="T76" fmla="*/ 88 w 142"/>
                <a:gd name="T77" fmla="*/ 79 h 83"/>
                <a:gd name="T78" fmla="*/ 94 w 142"/>
                <a:gd name="T79" fmla="*/ 82 h 83"/>
                <a:gd name="T80" fmla="*/ 98 w 142"/>
                <a:gd name="T81" fmla="*/ 83 h 83"/>
                <a:gd name="T82" fmla="*/ 101 w 142"/>
                <a:gd name="T83" fmla="*/ 75 h 83"/>
                <a:gd name="T84" fmla="*/ 100 w 142"/>
                <a:gd name="T85" fmla="*/ 68 h 83"/>
                <a:gd name="T86" fmla="*/ 95 w 142"/>
                <a:gd name="T87" fmla="*/ 61 h 83"/>
                <a:gd name="T88" fmla="*/ 103 w 142"/>
                <a:gd name="T89" fmla="*/ 59 h 83"/>
                <a:gd name="T90" fmla="*/ 105 w 142"/>
                <a:gd name="T91" fmla="*/ 54 h 83"/>
                <a:gd name="T92" fmla="*/ 109 w 142"/>
                <a:gd name="T93" fmla="*/ 50 h 83"/>
                <a:gd name="T94" fmla="*/ 115 w 142"/>
                <a:gd name="T95" fmla="*/ 48 h 83"/>
                <a:gd name="T96" fmla="*/ 121 w 142"/>
                <a:gd name="T97" fmla="*/ 47 h 83"/>
                <a:gd name="T98" fmla="*/ 118 w 142"/>
                <a:gd name="T99" fmla="*/ 54 h 83"/>
                <a:gd name="T100" fmla="*/ 127 w 142"/>
                <a:gd name="T101" fmla="*/ 52 h 83"/>
                <a:gd name="T102" fmla="*/ 135 w 142"/>
                <a:gd name="T103" fmla="*/ 51 h 83"/>
                <a:gd name="T104" fmla="*/ 138 w 142"/>
                <a:gd name="T105" fmla="*/ 4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2" h="83">
                  <a:moveTo>
                    <a:pt x="138" y="47"/>
                  </a:moveTo>
                  <a:cubicBezTo>
                    <a:pt x="134" y="44"/>
                    <a:pt x="128" y="40"/>
                    <a:pt x="127" y="42"/>
                  </a:cubicBezTo>
                  <a:cubicBezTo>
                    <a:pt x="127" y="44"/>
                    <a:pt x="122" y="44"/>
                    <a:pt x="121" y="42"/>
                  </a:cubicBezTo>
                  <a:cubicBezTo>
                    <a:pt x="119" y="40"/>
                    <a:pt x="118" y="38"/>
                    <a:pt x="113" y="40"/>
                  </a:cubicBezTo>
                  <a:cubicBezTo>
                    <a:pt x="108" y="42"/>
                    <a:pt x="105" y="44"/>
                    <a:pt x="105" y="46"/>
                  </a:cubicBezTo>
                  <a:cubicBezTo>
                    <a:pt x="105" y="48"/>
                    <a:pt x="101" y="50"/>
                    <a:pt x="101" y="47"/>
                  </a:cubicBezTo>
                  <a:cubicBezTo>
                    <a:pt x="101" y="45"/>
                    <a:pt x="97" y="44"/>
                    <a:pt x="94" y="43"/>
                  </a:cubicBezTo>
                  <a:cubicBezTo>
                    <a:pt x="92" y="43"/>
                    <a:pt x="88" y="44"/>
                    <a:pt x="87" y="41"/>
                  </a:cubicBezTo>
                  <a:cubicBezTo>
                    <a:pt x="87" y="39"/>
                    <a:pt x="83" y="36"/>
                    <a:pt x="83" y="33"/>
                  </a:cubicBezTo>
                  <a:cubicBezTo>
                    <a:pt x="83" y="30"/>
                    <a:pt x="84" y="26"/>
                    <a:pt x="81" y="25"/>
                  </a:cubicBezTo>
                  <a:cubicBezTo>
                    <a:pt x="79" y="25"/>
                    <a:pt x="77" y="21"/>
                    <a:pt x="75" y="21"/>
                  </a:cubicBezTo>
                  <a:cubicBezTo>
                    <a:pt x="73" y="21"/>
                    <a:pt x="60" y="21"/>
                    <a:pt x="59" y="20"/>
                  </a:cubicBezTo>
                  <a:cubicBezTo>
                    <a:pt x="57" y="19"/>
                    <a:pt x="49" y="23"/>
                    <a:pt x="48" y="21"/>
                  </a:cubicBezTo>
                  <a:cubicBezTo>
                    <a:pt x="48" y="19"/>
                    <a:pt x="42" y="13"/>
                    <a:pt x="39" y="10"/>
                  </a:cubicBezTo>
                  <a:cubicBezTo>
                    <a:pt x="38" y="12"/>
                    <a:pt x="38" y="13"/>
                    <a:pt x="36" y="14"/>
                  </a:cubicBezTo>
                  <a:cubicBezTo>
                    <a:pt x="30" y="18"/>
                    <a:pt x="25" y="17"/>
                    <a:pt x="27" y="12"/>
                  </a:cubicBezTo>
                  <a:cubicBezTo>
                    <a:pt x="28" y="7"/>
                    <a:pt x="29" y="1"/>
                    <a:pt x="26" y="1"/>
                  </a:cubicBezTo>
                  <a:cubicBezTo>
                    <a:pt x="23" y="1"/>
                    <a:pt x="25" y="12"/>
                    <a:pt x="22" y="13"/>
                  </a:cubicBezTo>
                  <a:cubicBezTo>
                    <a:pt x="20" y="13"/>
                    <a:pt x="19" y="5"/>
                    <a:pt x="21" y="0"/>
                  </a:cubicBezTo>
                  <a:cubicBezTo>
                    <a:pt x="1" y="5"/>
                    <a:pt x="1" y="5"/>
                    <a:pt x="1" y="5"/>
                  </a:cubicBezTo>
                  <a:cubicBezTo>
                    <a:pt x="0" y="41"/>
                    <a:pt x="0" y="41"/>
                    <a:pt x="0" y="41"/>
                  </a:cubicBezTo>
                  <a:cubicBezTo>
                    <a:pt x="0" y="41"/>
                    <a:pt x="0" y="41"/>
                    <a:pt x="0" y="41"/>
                  </a:cubicBezTo>
                  <a:cubicBezTo>
                    <a:pt x="2" y="42"/>
                    <a:pt x="4" y="42"/>
                    <a:pt x="5" y="42"/>
                  </a:cubicBezTo>
                  <a:cubicBezTo>
                    <a:pt x="8" y="43"/>
                    <a:pt x="8" y="40"/>
                    <a:pt x="8" y="39"/>
                  </a:cubicBezTo>
                  <a:cubicBezTo>
                    <a:pt x="8" y="37"/>
                    <a:pt x="12" y="34"/>
                    <a:pt x="14" y="34"/>
                  </a:cubicBezTo>
                  <a:cubicBezTo>
                    <a:pt x="16" y="35"/>
                    <a:pt x="16" y="31"/>
                    <a:pt x="17" y="31"/>
                  </a:cubicBezTo>
                  <a:cubicBezTo>
                    <a:pt x="18" y="31"/>
                    <a:pt x="19" y="31"/>
                    <a:pt x="20" y="30"/>
                  </a:cubicBezTo>
                  <a:cubicBezTo>
                    <a:pt x="21" y="28"/>
                    <a:pt x="25" y="30"/>
                    <a:pt x="26" y="31"/>
                  </a:cubicBezTo>
                  <a:cubicBezTo>
                    <a:pt x="27" y="32"/>
                    <a:pt x="30" y="33"/>
                    <a:pt x="32" y="33"/>
                  </a:cubicBezTo>
                  <a:cubicBezTo>
                    <a:pt x="34" y="34"/>
                    <a:pt x="35" y="40"/>
                    <a:pt x="35" y="42"/>
                  </a:cubicBezTo>
                  <a:cubicBezTo>
                    <a:pt x="35" y="43"/>
                    <a:pt x="45" y="43"/>
                    <a:pt x="47" y="43"/>
                  </a:cubicBezTo>
                  <a:cubicBezTo>
                    <a:pt x="48" y="43"/>
                    <a:pt x="48" y="46"/>
                    <a:pt x="50" y="48"/>
                  </a:cubicBezTo>
                  <a:cubicBezTo>
                    <a:pt x="52" y="51"/>
                    <a:pt x="53" y="53"/>
                    <a:pt x="54" y="55"/>
                  </a:cubicBezTo>
                  <a:cubicBezTo>
                    <a:pt x="54" y="57"/>
                    <a:pt x="60" y="59"/>
                    <a:pt x="62" y="61"/>
                  </a:cubicBezTo>
                  <a:cubicBezTo>
                    <a:pt x="63" y="63"/>
                    <a:pt x="68" y="65"/>
                    <a:pt x="71" y="66"/>
                  </a:cubicBezTo>
                  <a:cubicBezTo>
                    <a:pt x="74" y="68"/>
                    <a:pt x="77" y="72"/>
                    <a:pt x="79" y="72"/>
                  </a:cubicBezTo>
                  <a:cubicBezTo>
                    <a:pt x="81" y="72"/>
                    <a:pt x="86" y="74"/>
                    <a:pt x="86" y="74"/>
                  </a:cubicBezTo>
                  <a:cubicBezTo>
                    <a:pt x="87" y="80"/>
                    <a:pt x="87" y="80"/>
                    <a:pt x="87" y="80"/>
                  </a:cubicBezTo>
                  <a:cubicBezTo>
                    <a:pt x="87" y="80"/>
                    <a:pt x="88" y="80"/>
                    <a:pt x="88" y="79"/>
                  </a:cubicBezTo>
                  <a:cubicBezTo>
                    <a:pt x="91" y="79"/>
                    <a:pt x="92" y="82"/>
                    <a:pt x="94" y="82"/>
                  </a:cubicBezTo>
                  <a:cubicBezTo>
                    <a:pt x="95" y="82"/>
                    <a:pt x="97" y="82"/>
                    <a:pt x="98" y="83"/>
                  </a:cubicBezTo>
                  <a:cubicBezTo>
                    <a:pt x="98" y="79"/>
                    <a:pt x="99" y="76"/>
                    <a:pt x="101" y="75"/>
                  </a:cubicBezTo>
                  <a:cubicBezTo>
                    <a:pt x="103" y="73"/>
                    <a:pt x="100" y="70"/>
                    <a:pt x="100" y="68"/>
                  </a:cubicBezTo>
                  <a:cubicBezTo>
                    <a:pt x="100" y="65"/>
                    <a:pt x="95" y="64"/>
                    <a:pt x="95" y="61"/>
                  </a:cubicBezTo>
                  <a:cubicBezTo>
                    <a:pt x="96" y="59"/>
                    <a:pt x="100" y="60"/>
                    <a:pt x="103" y="59"/>
                  </a:cubicBezTo>
                  <a:cubicBezTo>
                    <a:pt x="105" y="58"/>
                    <a:pt x="103" y="54"/>
                    <a:pt x="105" y="54"/>
                  </a:cubicBezTo>
                  <a:cubicBezTo>
                    <a:pt x="107" y="54"/>
                    <a:pt x="108" y="52"/>
                    <a:pt x="109" y="50"/>
                  </a:cubicBezTo>
                  <a:cubicBezTo>
                    <a:pt x="110" y="48"/>
                    <a:pt x="113" y="50"/>
                    <a:pt x="115" y="48"/>
                  </a:cubicBezTo>
                  <a:cubicBezTo>
                    <a:pt x="117" y="47"/>
                    <a:pt x="120" y="46"/>
                    <a:pt x="121" y="47"/>
                  </a:cubicBezTo>
                  <a:cubicBezTo>
                    <a:pt x="121" y="48"/>
                    <a:pt x="119" y="52"/>
                    <a:pt x="118" y="54"/>
                  </a:cubicBezTo>
                  <a:cubicBezTo>
                    <a:pt x="121" y="54"/>
                    <a:pt x="126" y="53"/>
                    <a:pt x="127" y="52"/>
                  </a:cubicBezTo>
                  <a:cubicBezTo>
                    <a:pt x="128" y="51"/>
                    <a:pt x="133" y="54"/>
                    <a:pt x="135" y="51"/>
                  </a:cubicBezTo>
                  <a:cubicBezTo>
                    <a:pt x="136" y="48"/>
                    <a:pt x="142" y="50"/>
                    <a:pt x="138" y="4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2" name="Freeform 141"/>
            <p:cNvSpPr>
              <a:spLocks noEditPoints="1"/>
            </p:cNvSpPr>
            <p:nvPr/>
          </p:nvSpPr>
          <p:spPr bwMode="auto">
            <a:xfrm>
              <a:off x="8827538" y="3058659"/>
              <a:ext cx="725488" cy="1143000"/>
            </a:xfrm>
            <a:custGeom>
              <a:avLst/>
              <a:gdLst>
                <a:gd name="T0" fmla="*/ 198 w 209"/>
                <a:gd name="T1" fmla="*/ 172 h 329"/>
                <a:gd name="T2" fmla="*/ 198 w 209"/>
                <a:gd name="T3" fmla="*/ 162 h 329"/>
                <a:gd name="T4" fmla="*/ 187 w 209"/>
                <a:gd name="T5" fmla="*/ 160 h 329"/>
                <a:gd name="T6" fmla="*/ 174 w 209"/>
                <a:gd name="T7" fmla="*/ 160 h 329"/>
                <a:gd name="T8" fmla="*/ 167 w 209"/>
                <a:gd name="T9" fmla="*/ 159 h 329"/>
                <a:gd name="T10" fmla="*/ 155 w 209"/>
                <a:gd name="T11" fmla="*/ 162 h 329"/>
                <a:gd name="T12" fmla="*/ 145 w 209"/>
                <a:gd name="T13" fmla="*/ 173 h 329"/>
                <a:gd name="T14" fmla="*/ 145 w 209"/>
                <a:gd name="T15" fmla="*/ 161 h 329"/>
                <a:gd name="T16" fmla="*/ 131 w 209"/>
                <a:gd name="T17" fmla="*/ 169 h 329"/>
                <a:gd name="T18" fmla="*/ 124 w 209"/>
                <a:gd name="T19" fmla="*/ 172 h 329"/>
                <a:gd name="T20" fmla="*/ 118 w 209"/>
                <a:gd name="T21" fmla="*/ 170 h 329"/>
                <a:gd name="T22" fmla="*/ 107 w 209"/>
                <a:gd name="T23" fmla="*/ 179 h 329"/>
                <a:gd name="T24" fmla="*/ 100 w 209"/>
                <a:gd name="T25" fmla="*/ 185 h 329"/>
                <a:gd name="T26" fmla="*/ 93 w 209"/>
                <a:gd name="T27" fmla="*/ 188 h 329"/>
                <a:gd name="T28" fmla="*/ 80 w 209"/>
                <a:gd name="T29" fmla="*/ 191 h 329"/>
                <a:gd name="T30" fmla="*/ 76 w 209"/>
                <a:gd name="T31" fmla="*/ 198 h 329"/>
                <a:gd name="T32" fmla="*/ 92 w 209"/>
                <a:gd name="T33" fmla="*/ 199 h 329"/>
                <a:gd name="T34" fmla="*/ 80 w 209"/>
                <a:gd name="T35" fmla="*/ 208 h 329"/>
                <a:gd name="T36" fmla="*/ 62 w 209"/>
                <a:gd name="T37" fmla="*/ 227 h 329"/>
                <a:gd name="T38" fmla="*/ 50 w 209"/>
                <a:gd name="T39" fmla="*/ 243 h 329"/>
                <a:gd name="T40" fmla="*/ 40 w 209"/>
                <a:gd name="T41" fmla="*/ 257 h 329"/>
                <a:gd name="T42" fmla="*/ 27 w 209"/>
                <a:gd name="T43" fmla="*/ 266 h 329"/>
                <a:gd name="T44" fmla="*/ 12 w 209"/>
                <a:gd name="T45" fmla="*/ 275 h 329"/>
                <a:gd name="T46" fmla="*/ 5 w 209"/>
                <a:gd name="T47" fmla="*/ 288 h 329"/>
                <a:gd name="T48" fmla="*/ 2 w 209"/>
                <a:gd name="T49" fmla="*/ 302 h 329"/>
                <a:gd name="T50" fmla="*/ 9 w 209"/>
                <a:gd name="T51" fmla="*/ 307 h 329"/>
                <a:gd name="T52" fmla="*/ 7 w 209"/>
                <a:gd name="T53" fmla="*/ 313 h 329"/>
                <a:gd name="T54" fmla="*/ 15 w 209"/>
                <a:gd name="T55" fmla="*/ 326 h 329"/>
                <a:gd name="T56" fmla="*/ 47 w 209"/>
                <a:gd name="T57" fmla="*/ 310 h 329"/>
                <a:gd name="T58" fmla="*/ 56 w 209"/>
                <a:gd name="T59" fmla="*/ 313 h 329"/>
                <a:gd name="T60" fmla="*/ 62 w 209"/>
                <a:gd name="T61" fmla="*/ 293 h 329"/>
                <a:gd name="T62" fmla="*/ 60 w 209"/>
                <a:gd name="T63" fmla="*/ 268 h 329"/>
                <a:gd name="T64" fmla="*/ 74 w 209"/>
                <a:gd name="T65" fmla="*/ 249 h 329"/>
                <a:gd name="T66" fmla="*/ 84 w 209"/>
                <a:gd name="T67" fmla="*/ 226 h 329"/>
                <a:gd name="T68" fmla="*/ 94 w 209"/>
                <a:gd name="T69" fmla="*/ 206 h 329"/>
                <a:gd name="T70" fmla="*/ 117 w 209"/>
                <a:gd name="T71" fmla="*/ 194 h 329"/>
                <a:gd name="T72" fmla="*/ 133 w 209"/>
                <a:gd name="T73" fmla="*/ 183 h 329"/>
                <a:gd name="T74" fmla="*/ 161 w 209"/>
                <a:gd name="T75" fmla="*/ 192 h 329"/>
                <a:gd name="T76" fmla="*/ 179 w 209"/>
                <a:gd name="T77" fmla="*/ 173 h 329"/>
                <a:gd name="T78" fmla="*/ 198 w 209"/>
                <a:gd name="T79" fmla="*/ 181 h 329"/>
                <a:gd name="T80" fmla="*/ 58 w 209"/>
                <a:gd name="T81" fmla="*/ 23 h 329"/>
                <a:gd name="T82" fmla="*/ 78 w 209"/>
                <a:gd name="T83" fmla="*/ 35 h 329"/>
                <a:gd name="T84" fmla="*/ 93 w 209"/>
                <a:gd name="T85" fmla="*/ 38 h 329"/>
                <a:gd name="T86" fmla="*/ 94 w 209"/>
                <a:gd name="T87" fmla="*/ 49 h 329"/>
                <a:gd name="T88" fmla="*/ 80 w 209"/>
                <a:gd name="T89" fmla="*/ 61 h 329"/>
                <a:gd name="T90" fmla="*/ 96 w 209"/>
                <a:gd name="T91" fmla="*/ 68 h 329"/>
                <a:gd name="T92" fmla="*/ 114 w 209"/>
                <a:gd name="T93" fmla="*/ 37 h 329"/>
                <a:gd name="T94" fmla="*/ 130 w 209"/>
                <a:gd name="T95" fmla="*/ 45 h 329"/>
                <a:gd name="T96" fmla="*/ 151 w 209"/>
                <a:gd name="T97" fmla="*/ 53 h 329"/>
                <a:gd name="T98" fmla="*/ 144 w 209"/>
                <a:gd name="T99" fmla="*/ 42 h 329"/>
                <a:gd name="T100" fmla="*/ 126 w 209"/>
                <a:gd name="T101" fmla="*/ 27 h 329"/>
                <a:gd name="T102" fmla="*/ 108 w 209"/>
                <a:gd name="T103" fmla="*/ 18 h 329"/>
                <a:gd name="T104" fmla="*/ 91 w 209"/>
                <a:gd name="T105" fmla="*/ 8 h 329"/>
                <a:gd name="T106" fmla="*/ 84 w 209"/>
                <a:gd name="T107" fmla="*/ 18 h 329"/>
                <a:gd name="T108" fmla="*/ 67 w 209"/>
                <a:gd name="T109" fmla="*/ 17 h 329"/>
                <a:gd name="T110" fmla="*/ 57 w 209"/>
                <a:gd name="T111" fmla="*/ 13 h 329"/>
                <a:gd name="T112" fmla="*/ 51 w 209"/>
                <a:gd name="T113" fmla="*/ 38 h 329"/>
                <a:gd name="T114" fmla="*/ 51 w 209"/>
                <a:gd name="T115" fmla="*/ 38 h 329"/>
                <a:gd name="T116" fmla="*/ 119 w 209"/>
                <a:gd name="T117" fmla="*/ 18 h 329"/>
                <a:gd name="T118" fmla="*/ 167 w 209"/>
                <a:gd name="T119" fmla="*/ 17 h 329"/>
                <a:gd name="T120" fmla="*/ 146 w 209"/>
                <a:gd name="T121" fmla="*/ 6 h 329"/>
                <a:gd name="T122" fmla="*/ 127 w 209"/>
                <a:gd name="T123" fmla="*/ 5 h 329"/>
                <a:gd name="T124" fmla="*/ 113 w 209"/>
                <a:gd name="T125" fmla="*/ 7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9" h="329">
                  <a:moveTo>
                    <a:pt x="202" y="176"/>
                  </a:moveTo>
                  <a:cubicBezTo>
                    <a:pt x="202" y="178"/>
                    <a:pt x="199" y="177"/>
                    <a:pt x="199" y="175"/>
                  </a:cubicBezTo>
                  <a:cubicBezTo>
                    <a:pt x="199" y="174"/>
                    <a:pt x="194" y="172"/>
                    <a:pt x="193" y="171"/>
                  </a:cubicBezTo>
                  <a:cubicBezTo>
                    <a:pt x="193" y="171"/>
                    <a:pt x="196" y="171"/>
                    <a:pt x="198" y="172"/>
                  </a:cubicBezTo>
                  <a:cubicBezTo>
                    <a:pt x="199" y="173"/>
                    <a:pt x="201" y="172"/>
                    <a:pt x="203" y="170"/>
                  </a:cubicBezTo>
                  <a:cubicBezTo>
                    <a:pt x="205" y="168"/>
                    <a:pt x="208" y="170"/>
                    <a:pt x="208" y="168"/>
                  </a:cubicBezTo>
                  <a:cubicBezTo>
                    <a:pt x="209" y="166"/>
                    <a:pt x="205" y="165"/>
                    <a:pt x="204" y="164"/>
                  </a:cubicBezTo>
                  <a:cubicBezTo>
                    <a:pt x="203" y="163"/>
                    <a:pt x="201" y="161"/>
                    <a:pt x="198" y="162"/>
                  </a:cubicBezTo>
                  <a:cubicBezTo>
                    <a:pt x="195" y="162"/>
                    <a:pt x="195" y="161"/>
                    <a:pt x="194" y="160"/>
                  </a:cubicBezTo>
                  <a:cubicBezTo>
                    <a:pt x="192" y="158"/>
                    <a:pt x="188" y="161"/>
                    <a:pt x="188" y="164"/>
                  </a:cubicBezTo>
                  <a:cubicBezTo>
                    <a:pt x="188" y="167"/>
                    <a:pt x="185" y="167"/>
                    <a:pt x="186" y="165"/>
                  </a:cubicBezTo>
                  <a:cubicBezTo>
                    <a:pt x="187" y="163"/>
                    <a:pt x="184" y="161"/>
                    <a:pt x="187" y="160"/>
                  </a:cubicBezTo>
                  <a:cubicBezTo>
                    <a:pt x="189" y="160"/>
                    <a:pt x="188" y="156"/>
                    <a:pt x="183" y="156"/>
                  </a:cubicBezTo>
                  <a:cubicBezTo>
                    <a:pt x="179" y="155"/>
                    <a:pt x="177" y="159"/>
                    <a:pt x="178" y="160"/>
                  </a:cubicBezTo>
                  <a:cubicBezTo>
                    <a:pt x="179" y="161"/>
                    <a:pt x="175" y="167"/>
                    <a:pt x="173" y="167"/>
                  </a:cubicBezTo>
                  <a:cubicBezTo>
                    <a:pt x="172" y="167"/>
                    <a:pt x="174" y="162"/>
                    <a:pt x="174" y="160"/>
                  </a:cubicBezTo>
                  <a:cubicBezTo>
                    <a:pt x="173" y="157"/>
                    <a:pt x="172" y="159"/>
                    <a:pt x="169" y="163"/>
                  </a:cubicBezTo>
                  <a:cubicBezTo>
                    <a:pt x="165" y="166"/>
                    <a:pt x="163" y="170"/>
                    <a:pt x="161" y="170"/>
                  </a:cubicBezTo>
                  <a:cubicBezTo>
                    <a:pt x="159" y="171"/>
                    <a:pt x="159" y="167"/>
                    <a:pt x="162" y="165"/>
                  </a:cubicBezTo>
                  <a:cubicBezTo>
                    <a:pt x="165" y="163"/>
                    <a:pt x="165" y="159"/>
                    <a:pt x="167" y="159"/>
                  </a:cubicBezTo>
                  <a:cubicBezTo>
                    <a:pt x="169" y="159"/>
                    <a:pt x="169" y="156"/>
                    <a:pt x="166" y="156"/>
                  </a:cubicBezTo>
                  <a:cubicBezTo>
                    <a:pt x="164" y="155"/>
                    <a:pt x="163" y="158"/>
                    <a:pt x="162" y="159"/>
                  </a:cubicBezTo>
                  <a:cubicBezTo>
                    <a:pt x="161" y="160"/>
                    <a:pt x="156" y="158"/>
                    <a:pt x="156" y="159"/>
                  </a:cubicBezTo>
                  <a:cubicBezTo>
                    <a:pt x="156" y="160"/>
                    <a:pt x="154" y="160"/>
                    <a:pt x="155" y="162"/>
                  </a:cubicBezTo>
                  <a:cubicBezTo>
                    <a:pt x="156" y="163"/>
                    <a:pt x="154" y="165"/>
                    <a:pt x="153" y="163"/>
                  </a:cubicBezTo>
                  <a:cubicBezTo>
                    <a:pt x="152" y="161"/>
                    <a:pt x="149" y="162"/>
                    <a:pt x="148" y="165"/>
                  </a:cubicBezTo>
                  <a:cubicBezTo>
                    <a:pt x="146" y="167"/>
                    <a:pt x="144" y="167"/>
                    <a:pt x="146" y="168"/>
                  </a:cubicBezTo>
                  <a:cubicBezTo>
                    <a:pt x="147" y="169"/>
                    <a:pt x="147" y="172"/>
                    <a:pt x="145" y="173"/>
                  </a:cubicBezTo>
                  <a:cubicBezTo>
                    <a:pt x="143" y="173"/>
                    <a:pt x="144" y="167"/>
                    <a:pt x="142" y="167"/>
                  </a:cubicBezTo>
                  <a:cubicBezTo>
                    <a:pt x="140" y="168"/>
                    <a:pt x="141" y="164"/>
                    <a:pt x="144" y="164"/>
                  </a:cubicBezTo>
                  <a:cubicBezTo>
                    <a:pt x="146" y="164"/>
                    <a:pt x="148" y="161"/>
                    <a:pt x="148" y="160"/>
                  </a:cubicBezTo>
                  <a:cubicBezTo>
                    <a:pt x="147" y="159"/>
                    <a:pt x="145" y="159"/>
                    <a:pt x="145" y="161"/>
                  </a:cubicBezTo>
                  <a:cubicBezTo>
                    <a:pt x="145" y="163"/>
                    <a:pt x="141" y="162"/>
                    <a:pt x="138" y="162"/>
                  </a:cubicBezTo>
                  <a:cubicBezTo>
                    <a:pt x="135" y="162"/>
                    <a:pt x="136" y="166"/>
                    <a:pt x="139" y="167"/>
                  </a:cubicBezTo>
                  <a:cubicBezTo>
                    <a:pt x="142" y="169"/>
                    <a:pt x="138" y="171"/>
                    <a:pt x="137" y="169"/>
                  </a:cubicBezTo>
                  <a:cubicBezTo>
                    <a:pt x="135" y="168"/>
                    <a:pt x="132" y="168"/>
                    <a:pt x="131" y="169"/>
                  </a:cubicBezTo>
                  <a:cubicBezTo>
                    <a:pt x="129" y="170"/>
                    <a:pt x="135" y="172"/>
                    <a:pt x="135" y="173"/>
                  </a:cubicBezTo>
                  <a:cubicBezTo>
                    <a:pt x="135" y="174"/>
                    <a:pt x="132" y="172"/>
                    <a:pt x="131" y="173"/>
                  </a:cubicBezTo>
                  <a:cubicBezTo>
                    <a:pt x="131" y="174"/>
                    <a:pt x="127" y="172"/>
                    <a:pt x="127" y="170"/>
                  </a:cubicBezTo>
                  <a:cubicBezTo>
                    <a:pt x="127" y="168"/>
                    <a:pt x="121" y="171"/>
                    <a:pt x="124" y="172"/>
                  </a:cubicBezTo>
                  <a:cubicBezTo>
                    <a:pt x="127" y="172"/>
                    <a:pt x="126" y="174"/>
                    <a:pt x="126" y="177"/>
                  </a:cubicBezTo>
                  <a:cubicBezTo>
                    <a:pt x="126" y="180"/>
                    <a:pt x="123" y="178"/>
                    <a:pt x="124" y="175"/>
                  </a:cubicBezTo>
                  <a:cubicBezTo>
                    <a:pt x="124" y="173"/>
                    <a:pt x="121" y="173"/>
                    <a:pt x="119" y="175"/>
                  </a:cubicBezTo>
                  <a:cubicBezTo>
                    <a:pt x="117" y="176"/>
                    <a:pt x="119" y="172"/>
                    <a:pt x="118" y="170"/>
                  </a:cubicBezTo>
                  <a:cubicBezTo>
                    <a:pt x="117" y="168"/>
                    <a:pt x="115" y="170"/>
                    <a:pt x="113" y="171"/>
                  </a:cubicBezTo>
                  <a:cubicBezTo>
                    <a:pt x="110" y="171"/>
                    <a:pt x="109" y="171"/>
                    <a:pt x="111" y="173"/>
                  </a:cubicBezTo>
                  <a:cubicBezTo>
                    <a:pt x="112" y="175"/>
                    <a:pt x="112" y="177"/>
                    <a:pt x="110" y="177"/>
                  </a:cubicBezTo>
                  <a:cubicBezTo>
                    <a:pt x="108" y="176"/>
                    <a:pt x="107" y="177"/>
                    <a:pt x="107" y="179"/>
                  </a:cubicBezTo>
                  <a:cubicBezTo>
                    <a:pt x="108" y="180"/>
                    <a:pt x="105" y="181"/>
                    <a:pt x="104" y="179"/>
                  </a:cubicBezTo>
                  <a:cubicBezTo>
                    <a:pt x="104" y="177"/>
                    <a:pt x="100" y="178"/>
                    <a:pt x="99" y="180"/>
                  </a:cubicBezTo>
                  <a:cubicBezTo>
                    <a:pt x="98" y="182"/>
                    <a:pt x="94" y="183"/>
                    <a:pt x="95" y="185"/>
                  </a:cubicBezTo>
                  <a:cubicBezTo>
                    <a:pt x="95" y="187"/>
                    <a:pt x="98" y="184"/>
                    <a:pt x="100" y="185"/>
                  </a:cubicBezTo>
                  <a:cubicBezTo>
                    <a:pt x="102" y="185"/>
                    <a:pt x="100" y="187"/>
                    <a:pt x="101" y="188"/>
                  </a:cubicBezTo>
                  <a:cubicBezTo>
                    <a:pt x="102" y="189"/>
                    <a:pt x="102" y="191"/>
                    <a:pt x="100" y="190"/>
                  </a:cubicBezTo>
                  <a:cubicBezTo>
                    <a:pt x="99" y="188"/>
                    <a:pt x="96" y="188"/>
                    <a:pt x="96" y="190"/>
                  </a:cubicBezTo>
                  <a:cubicBezTo>
                    <a:pt x="96" y="193"/>
                    <a:pt x="94" y="190"/>
                    <a:pt x="93" y="188"/>
                  </a:cubicBezTo>
                  <a:cubicBezTo>
                    <a:pt x="91" y="186"/>
                    <a:pt x="90" y="191"/>
                    <a:pt x="88" y="190"/>
                  </a:cubicBezTo>
                  <a:cubicBezTo>
                    <a:pt x="87" y="189"/>
                    <a:pt x="91" y="185"/>
                    <a:pt x="90" y="184"/>
                  </a:cubicBezTo>
                  <a:cubicBezTo>
                    <a:pt x="89" y="182"/>
                    <a:pt x="88" y="185"/>
                    <a:pt x="85" y="187"/>
                  </a:cubicBezTo>
                  <a:cubicBezTo>
                    <a:pt x="83" y="190"/>
                    <a:pt x="79" y="190"/>
                    <a:pt x="80" y="191"/>
                  </a:cubicBezTo>
                  <a:cubicBezTo>
                    <a:pt x="81" y="193"/>
                    <a:pt x="77" y="193"/>
                    <a:pt x="77" y="196"/>
                  </a:cubicBezTo>
                  <a:cubicBezTo>
                    <a:pt x="76" y="198"/>
                    <a:pt x="70" y="199"/>
                    <a:pt x="67" y="201"/>
                  </a:cubicBezTo>
                  <a:cubicBezTo>
                    <a:pt x="63" y="203"/>
                    <a:pt x="68" y="204"/>
                    <a:pt x="70" y="201"/>
                  </a:cubicBezTo>
                  <a:cubicBezTo>
                    <a:pt x="72" y="199"/>
                    <a:pt x="72" y="200"/>
                    <a:pt x="76" y="198"/>
                  </a:cubicBezTo>
                  <a:cubicBezTo>
                    <a:pt x="79" y="196"/>
                    <a:pt x="82" y="195"/>
                    <a:pt x="83" y="195"/>
                  </a:cubicBezTo>
                  <a:cubicBezTo>
                    <a:pt x="85" y="196"/>
                    <a:pt x="87" y="197"/>
                    <a:pt x="88" y="195"/>
                  </a:cubicBezTo>
                  <a:cubicBezTo>
                    <a:pt x="90" y="193"/>
                    <a:pt x="92" y="193"/>
                    <a:pt x="93" y="194"/>
                  </a:cubicBezTo>
                  <a:cubicBezTo>
                    <a:pt x="95" y="196"/>
                    <a:pt x="91" y="197"/>
                    <a:pt x="92" y="199"/>
                  </a:cubicBezTo>
                  <a:cubicBezTo>
                    <a:pt x="94" y="201"/>
                    <a:pt x="90" y="202"/>
                    <a:pt x="90" y="200"/>
                  </a:cubicBezTo>
                  <a:cubicBezTo>
                    <a:pt x="90" y="198"/>
                    <a:pt x="88" y="197"/>
                    <a:pt x="87" y="198"/>
                  </a:cubicBezTo>
                  <a:cubicBezTo>
                    <a:pt x="86" y="200"/>
                    <a:pt x="85" y="202"/>
                    <a:pt x="83" y="202"/>
                  </a:cubicBezTo>
                  <a:cubicBezTo>
                    <a:pt x="82" y="202"/>
                    <a:pt x="80" y="205"/>
                    <a:pt x="80" y="208"/>
                  </a:cubicBezTo>
                  <a:cubicBezTo>
                    <a:pt x="80" y="210"/>
                    <a:pt x="77" y="208"/>
                    <a:pt x="77" y="210"/>
                  </a:cubicBezTo>
                  <a:cubicBezTo>
                    <a:pt x="77" y="213"/>
                    <a:pt x="73" y="217"/>
                    <a:pt x="70" y="220"/>
                  </a:cubicBezTo>
                  <a:cubicBezTo>
                    <a:pt x="66" y="223"/>
                    <a:pt x="69" y="224"/>
                    <a:pt x="68" y="226"/>
                  </a:cubicBezTo>
                  <a:cubicBezTo>
                    <a:pt x="67" y="228"/>
                    <a:pt x="63" y="226"/>
                    <a:pt x="62" y="227"/>
                  </a:cubicBezTo>
                  <a:cubicBezTo>
                    <a:pt x="61" y="228"/>
                    <a:pt x="63" y="233"/>
                    <a:pt x="61" y="235"/>
                  </a:cubicBezTo>
                  <a:cubicBezTo>
                    <a:pt x="59" y="236"/>
                    <a:pt x="61" y="238"/>
                    <a:pt x="61" y="240"/>
                  </a:cubicBezTo>
                  <a:cubicBezTo>
                    <a:pt x="61" y="242"/>
                    <a:pt x="56" y="239"/>
                    <a:pt x="56" y="241"/>
                  </a:cubicBezTo>
                  <a:cubicBezTo>
                    <a:pt x="56" y="243"/>
                    <a:pt x="52" y="242"/>
                    <a:pt x="50" y="243"/>
                  </a:cubicBezTo>
                  <a:cubicBezTo>
                    <a:pt x="49" y="243"/>
                    <a:pt x="53" y="246"/>
                    <a:pt x="55" y="248"/>
                  </a:cubicBezTo>
                  <a:cubicBezTo>
                    <a:pt x="57" y="249"/>
                    <a:pt x="53" y="251"/>
                    <a:pt x="52" y="249"/>
                  </a:cubicBezTo>
                  <a:cubicBezTo>
                    <a:pt x="52" y="247"/>
                    <a:pt x="49" y="250"/>
                    <a:pt x="45" y="251"/>
                  </a:cubicBezTo>
                  <a:cubicBezTo>
                    <a:pt x="42" y="253"/>
                    <a:pt x="43" y="256"/>
                    <a:pt x="40" y="257"/>
                  </a:cubicBezTo>
                  <a:cubicBezTo>
                    <a:pt x="37" y="257"/>
                    <a:pt x="38" y="261"/>
                    <a:pt x="36" y="263"/>
                  </a:cubicBezTo>
                  <a:cubicBezTo>
                    <a:pt x="34" y="264"/>
                    <a:pt x="35" y="259"/>
                    <a:pt x="32" y="259"/>
                  </a:cubicBezTo>
                  <a:cubicBezTo>
                    <a:pt x="29" y="259"/>
                    <a:pt x="29" y="261"/>
                    <a:pt x="31" y="264"/>
                  </a:cubicBezTo>
                  <a:cubicBezTo>
                    <a:pt x="33" y="266"/>
                    <a:pt x="28" y="264"/>
                    <a:pt x="27" y="266"/>
                  </a:cubicBezTo>
                  <a:cubicBezTo>
                    <a:pt x="25" y="269"/>
                    <a:pt x="20" y="268"/>
                    <a:pt x="19" y="269"/>
                  </a:cubicBezTo>
                  <a:cubicBezTo>
                    <a:pt x="18" y="271"/>
                    <a:pt x="22" y="271"/>
                    <a:pt x="23" y="273"/>
                  </a:cubicBezTo>
                  <a:cubicBezTo>
                    <a:pt x="24" y="274"/>
                    <a:pt x="19" y="273"/>
                    <a:pt x="16" y="273"/>
                  </a:cubicBezTo>
                  <a:cubicBezTo>
                    <a:pt x="14" y="272"/>
                    <a:pt x="14" y="276"/>
                    <a:pt x="12" y="275"/>
                  </a:cubicBezTo>
                  <a:cubicBezTo>
                    <a:pt x="10" y="275"/>
                    <a:pt x="7" y="278"/>
                    <a:pt x="8" y="279"/>
                  </a:cubicBezTo>
                  <a:cubicBezTo>
                    <a:pt x="10" y="281"/>
                    <a:pt x="7" y="281"/>
                    <a:pt x="5" y="280"/>
                  </a:cubicBezTo>
                  <a:cubicBezTo>
                    <a:pt x="4" y="279"/>
                    <a:pt x="2" y="282"/>
                    <a:pt x="2" y="284"/>
                  </a:cubicBezTo>
                  <a:cubicBezTo>
                    <a:pt x="1" y="286"/>
                    <a:pt x="5" y="287"/>
                    <a:pt x="5" y="288"/>
                  </a:cubicBezTo>
                  <a:cubicBezTo>
                    <a:pt x="5" y="289"/>
                    <a:pt x="2" y="290"/>
                    <a:pt x="4" y="291"/>
                  </a:cubicBezTo>
                  <a:cubicBezTo>
                    <a:pt x="6" y="291"/>
                    <a:pt x="4" y="293"/>
                    <a:pt x="3" y="294"/>
                  </a:cubicBezTo>
                  <a:cubicBezTo>
                    <a:pt x="1" y="294"/>
                    <a:pt x="1" y="296"/>
                    <a:pt x="3" y="297"/>
                  </a:cubicBezTo>
                  <a:cubicBezTo>
                    <a:pt x="4" y="299"/>
                    <a:pt x="0" y="300"/>
                    <a:pt x="2" y="302"/>
                  </a:cubicBezTo>
                  <a:cubicBezTo>
                    <a:pt x="4" y="305"/>
                    <a:pt x="6" y="302"/>
                    <a:pt x="6" y="304"/>
                  </a:cubicBezTo>
                  <a:cubicBezTo>
                    <a:pt x="7" y="306"/>
                    <a:pt x="10" y="304"/>
                    <a:pt x="12" y="301"/>
                  </a:cubicBezTo>
                  <a:cubicBezTo>
                    <a:pt x="15" y="299"/>
                    <a:pt x="16" y="304"/>
                    <a:pt x="14" y="304"/>
                  </a:cubicBezTo>
                  <a:cubicBezTo>
                    <a:pt x="11" y="304"/>
                    <a:pt x="9" y="305"/>
                    <a:pt x="9" y="307"/>
                  </a:cubicBezTo>
                  <a:cubicBezTo>
                    <a:pt x="10" y="309"/>
                    <a:pt x="6" y="309"/>
                    <a:pt x="6" y="306"/>
                  </a:cubicBezTo>
                  <a:cubicBezTo>
                    <a:pt x="6" y="304"/>
                    <a:pt x="2" y="307"/>
                    <a:pt x="3" y="309"/>
                  </a:cubicBezTo>
                  <a:cubicBezTo>
                    <a:pt x="5" y="311"/>
                    <a:pt x="3" y="312"/>
                    <a:pt x="3" y="314"/>
                  </a:cubicBezTo>
                  <a:cubicBezTo>
                    <a:pt x="3" y="315"/>
                    <a:pt x="6" y="315"/>
                    <a:pt x="7" y="313"/>
                  </a:cubicBezTo>
                  <a:cubicBezTo>
                    <a:pt x="9" y="311"/>
                    <a:pt x="11" y="311"/>
                    <a:pt x="12" y="313"/>
                  </a:cubicBezTo>
                  <a:cubicBezTo>
                    <a:pt x="13" y="315"/>
                    <a:pt x="10" y="314"/>
                    <a:pt x="10" y="317"/>
                  </a:cubicBezTo>
                  <a:cubicBezTo>
                    <a:pt x="10" y="319"/>
                    <a:pt x="8" y="317"/>
                    <a:pt x="6" y="319"/>
                  </a:cubicBezTo>
                  <a:cubicBezTo>
                    <a:pt x="5" y="321"/>
                    <a:pt x="12" y="325"/>
                    <a:pt x="15" y="326"/>
                  </a:cubicBezTo>
                  <a:cubicBezTo>
                    <a:pt x="17" y="326"/>
                    <a:pt x="19" y="329"/>
                    <a:pt x="24" y="328"/>
                  </a:cubicBezTo>
                  <a:cubicBezTo>
                    <a:pt x="29" y="328"/>
                    <a:pt x="38" y="319"/>
                    <a:pt x="39" y="317"/>
                  </a:cubicBezTo>
                  <a:cubicBezTo>
                    <a:pt x="40" y="316"/>
                    <a:pt x="43" y="317"/>
                    <a:pt x="45" y="316"/>
                  </a:cubicBezTo>
                  <a:cubicBezTo>
                    <a:pt x="47" y="315"/>
                    <a:pt x="45" y="311"/>
                    <a:pt x="47" y="310"/>
                  </a:cubicBezTo>
                  <a:cubicBezTo>
                    <a:pt x="48" y="310"/>
                    <a:pt x="49" y="314"/>
                    <a:pt x="50" y="315"/>
                  </a:cubicBezTo>
                  <a:cubicBezTo>
                    <a:pt x="51" y="315"/>
                    <a:pt x="52" y="316"/>
                    <a:pt x="52" y="318"/>
                  </a:cubicBezTo>
                  <a:cubicBezTo>
                    <a:pt x="53" y="318"/>
                    <a:pt x="54" y="318"/>
                    <a:pt x="54" y="319"/>
                  </a:cubicBezTo>
                  <a:cubicBezTo>
                    <a:pt x="56" y="320"/>
                    <a:pt x="56" y="315"/>
                    <a:pt x="56" y="313"/>
                  </a:cubicBezTo>
                  <a:cubicBezTo>
                    <a:pt x="56" y="312"/>
                    <a:pt x="58" y="309"/>
                    <a:pt x="57" y="307"/>
                  </a:cubicBezTo>
                  <a:cubicBezTo>
                    <a:pt x="57" y="305"/>
                    <a:pt x="62" y="306"/>
                    <a:pt x="63" y="305"/>
                  </a:cubicBezTo>
                  <a:cubicBezTo>
                    <a:pt x="64" y="303"/>
                    <a:pt x="64" y="298"/>
                    <a:pt x="62" y="297"/>
                  </a:cubicBezTo>
                  <a:cubicBezTo>
                    <a:pt x="61" y="296"/>
                    <a:pt x="60" y="293"/>
                    <a:pt x="62" y="293"/>
                  </a:cubicBezTo>
                  <a:cubicBezTo>
                    <a:pt x="64" y="293"/>
                    <a:pt x="65" y="292"/>
                    <a:pt x="65" y="289"/>
                  </a:cubicBezTo>
                  <a:cubicBezTo>
                    <a:pt x="65" y="286"/>
                    <a:pt x="60" y="287"/>
                    <a:pt x="60" y="283"/>
                  </a:cubicBezTo>
                  <a:cubicBezTo>
                    <a:pt x="59" y="280"/>
                    <a:pt x="62" y="280"/>
                    <a:pt x="60" y="276"/>
                  </a:cubicBezTo>
                  <a:cubicBezTo>
                    <a:pt x="58" y="272"/>
                    <a:pt x="61" y="270"/>
                    <a:pt x="60" y="268"/>
                  </a:cubicBezTo>
                  <a:cubicBezTo>
                    <a:pt x="59" y="266"/>
                    <a:pt x="59" y="264"/>
                    <a:pt x="61" y="260"/>
                  </a:cubicBezTo>
                  <a:cubicBezTo>
                    <a:pt x="63" y="256"/>
                    <a:pt x="67" y="254"/>
                    <a:pt x="69" y="254"/>
                  </a:cubicBezTo>
                  <a:cubicBezTo>
                    <a:pt x="70" y="255"/>
                    <a:pt x="73" y="256"/>
                    <a:pt x="74" y="254"/>
                  </a:cubicBezTo>
                  <a:cubicBezTo>
                    <a:pt x="75" y="252"/>
                    <a:pt x="75" y="250"/>
                    <a:pt x="74" y="249"/>
                  </a:cubicBezTo>
                  <a:cubicBezTo>
                    <a:pt x="73" y="249"/>
                    <a:pt x="70" y="248"/>
                    <a:pt x="72" y="245"/>
                  </a:cubicBezTo>
                  <a:cubicBezTo>
                    <a:pt x="75" y="242"/>
                    <a:pt x="77" y="238"/>
                    <a:pt x="78" y="235"/>
                  </a:cubicBezTo>
                  <a:cubicBezTo>
                    <a:pt x="78" y="232"/>
                    <a:pt x="77" y="229"/>
                    <a:pt x="78" y="228"/>
                  </a:cubicBezTo>
                  <a:cubicBezTo>
                    <a:pt x="79" y="227"/>
                    <a:pt x="82" y="228"/>
                    <a:pt x="84" y="226"/>
                  </a:cubicBezTo>
                  <a:cubicBezTo>
                    <a:pt x="86" y="225"/>
                    <a:pt x="85" y="223"/>
                    <a:pt x="86" y="222"/>
                  </a:cubicBezTo>
                  <a:cubicBezTo>
                    <a:pt x="87" y="220"/>
                    <a:pt x="88" y="217"/>
                    <a:pt x="90" y="215"/>
                  </a:cubicBezTo>
                  <a:cubicBezTo>
                    <a:pt x="91" y="214"/>
                    <a:pt x="93" y="213"/>
                    <a:pt x="92" y="211"/>
                  </a:cubicBezTo>
                  <a:cubicBezTo>
                    <a:pt x="91" y="210"/>
                    <a:pt x="94" y="208"/>
                    <a:pt x="94" y="206"/>
                  </a:cubicBezTo>
                  <a:cubicBezTo>
                    <a:pt x="94" y="203"/>
                    <a:pt x="98" y="201"/>
                    <a:pt x="100" y="201"/>
                  </a:cubicBezTo>
                  <a:cubicBezTo>
                    <a:pt x="103" y="201"/>
                    <a:pt x="106" y="201"/>
                    <a:pt x="106" y="199"/>
                  </a:cubicBezTo>
                  <a:cubicBezTo>
                    <a:pt x="106" y="196"/>
                    <a:pt x="105" y="191"/>
                    <a:pt x="108" y="193"/>
                  </a:cubicBezTo>
                  <a:cubicBezTo>
                    <a:pt x="112" y="194"/>
                    <a:pt x="114" y="193"/>
                    <a:pt x="117" y="194"/>
                  </a:cubicBezTo>
                  <a:cubicBezTo>
                    <a:pt x="119" y="196"/>
                    <a:pt x="122" y="196"/>
                    <a:pt x="122" y="193"/>
                  </a:cubicBezTo>
                  <a:cubicBezTo>
                    <a:pt x="122" y="190"/>
                    <a:pt x="123" y="185"/>
                    <a:pt x="127" y="187"/>
                  </a:cubicBezTo>
                  <a:cubicBezTo>
                    <a:pt x="127" y="187"/>
                    <a:pt x="127" y="187"/>
                    <a:pt x="127" y="187"/>
                  </a:cubicBezTo>
                  <a:cubicBezTo>
                    <a:pt x="128" y="185"/>
                    <a:pt x="131" y="183"/>
                    <a:pt x="133" y="183"/>
                  </a:cubicBezTo>
                  <a:cubicBezTo>
                    <a:pt x="136" y="184"/>
                    <a:pt x="138" y="189"/>
                    <a:pt x="141" y="190"/>
                  </a:cubicBezTo>
                  <a:cubicBezTo>
                    <a:pt x="145" y="191"/>
                    <a:pt x="149" y="192"/>
                    <a:pt x="150" y="190"/>
                  </a:cubicBezTo>
                  <a:cubicBezTo>
                    <a:pt x="151" y="188"/>
                    <a:pt x="154" y="191"/>
                    <a:pt x="156" y="191"/>
                  </a:cubicBezTo>
                  <a:cubicBezTo>
                    <a:pt x="159" y="190"/>
                    <a:pt x="159" y="195"/>
                    <a:pt x="161" y="192"/>
                  </a:cubicBezTo>
                  <a:cubicBezTo>
                    <a:pt x="163" y="189"/>
                    <a:pt x="161" y="187"/>
                    <a:pt x="164" y="187"/>
                  </a:cubicBezTo>
                  <a:cubicBezTo>
                    <a:pt x="168" y="188"/>
                    <a:pt x="166" y="183"/>
                    <a:pt x="166" y="180"/>
                  </a:cubicBezTo>
                  <a:cubicBezTo>
                    <a:pt x="166" y="178"/>
                    <a:pt x="171" y="177"/>
                    <a:pt x="171" y="175"/>
                  </a:cubicBezTo>
                  <a:cubicBezTo>
                    <a:pt x="171" y="173"/>
                    <a:pt x="178" y="175"/>
                    <a:pt x="179" y="173"/>
                  </a:cubicBezTo>
                  <a:cubicBezTo>
                    <a:pt x="180" y="172"/>
                    <a:pt x="184" y="170"/>
                    <a:pt x="185" y="173"/>
                  </a:cubicBezTo>
                  <a:cubicBezTo>
                    <a:pt x="187" y="176"/>
                    <a:pt x="193" y="177"/>
                    <a:pt x="194" y="179"/>
                  </a:cubicBezTo>
                  <a:cubicBezTo>
                    <a:pt x="194" y="180"/>
                    <a:pt x="194" y="182"/>
                    <a:pt x="194" y="183"/>
                  </a:cubicBezTo>
                  <a:cubicBezTo>
                    <a:pt x="195" y="182"/>
                    <a:pt x="196" y="181"/>
                    <a:pt x="198" y="181"/>
                  </a:cubicBezTo>
                  <a:cubicBezTo>
                    <a:pt x="200" y="181"/>
                    <a:pt x="202" y="178"/>
                    <a:pt x="204" y="178"/>
                  </a:cubicBezTo>
                  <a:cubicBezTo>
                    <a:pt x="206" y="179"/>
                    <a:pt x="208" y="178"/>
                    <a:pt x="208" y="175"/>
                  </a:cubicBezTo>
                  <a:cubicBezTo>
                    <a:pt x="206" y="174"/>
                    <a:pt x="203" y="174"/>
                    <a:pt x="202" y="176"/>
                  </a:cubicBezTo>
                  <a:close/>
                  <a:moveTo>
                    <a:pt x="58" y="23"/>
                  </a:moveTo>
                  <a:cubicBezTo>
                    <a:pt x="62" y="24"/>
                    <a:pt x="55" y="28"/>
                    <a:pt x="54" y="31"/>
                  </a:cubicBezTo>
                  <a:cubicBezTo>
                    <a:pt x="53" y="35"/>
                    <a:pt x="59" y="38"/>
                    <a:pt x="62" y="40"/>
                  </a:cubicBezTo>
                  <a:cubicBezTo>
                    <a:pt x="65" y="43"/>
                    <a:pt x="71" y="42"/>
                    <a:pt x="73" y="41"/>
                  </a:cubicBezTo>
                  <a:cubicBezTo>
                    <a:pt x="76" y="39"/>
                    <a:pt x="75" y="34"/>
                    <a:pt x="78" y="35"/>
                  </a:cubicBezTo>
                  <a:cubicBezTo>
                    <a:pt x="81" y="35"/>
                    <a:pt x="79" y="32"/>
                    <a:pt x="82" y="31"/>
                  </a:cubicBezTo>
                  <a:cubicBezTo>
                    <a:pt x="84" y="30"/>
                    <a:pt x="85" y="33"/>
                    <a:pt x="83" y="36"/>
                  </a:cubicBezTo>
                  <a:cubicBezTo>
                    <a:pt x="80" y="38"/>
                    <a:pt x="86" y="38"/>
                    <a:pt x="89" y="35"/>
                  </a:cubicBezTo>
                  <a:cubicBezTo>
                    <a:pt x="93" y="32"/>
                    <a:pt x="93" y="35"/>
                    <a:pt x="93" y="38"/>
                  </a:cubicBezTo>
                  <a:cubicBezTo>
                    <a:pt x="92" y="41"/>
                    <a:pt x="85" y="39"/>
                    <a:pt x="83" y="42"/>
                  </a:cubicBezTo>
                  <a:cubicBezTo>
                    <a:pt x="81" y="45"/>
                    <a:pt x="74" y="43"/>
                    <a:pt x="70" y="46"/>
                  </a:cubicBezTo>
                  <a:cubicBezTo>
                    <a:pt x="67" y="50"/>
                    <a:pt x="73" y="50"/>
                    <a:pt x="78" y="49"/>
                  </a:cubicBezTo>
                  <a:cubicBezTo>
                    <a:pt x="82" y="48"/>
                    <a:pt x="91" y="48"/>
                    <a:pt x="94" y="49"/>
                  </a:cubicBezTo>
                  <a:cubicBezTo>
                    <a:pt x="97" y="49"/>
                    <a:pt x="92" y="50"/>
                    <a:pt x="86" y="50"/>
                  </a:cubicBezTo>
                  <a:cubicBezTo>
                    <a:pt x="81" y="50"/>
                    <a:pt x="79" y="52"/>
                    <a:pt x="80" y="53"/>
                  </a:cubicBezTo>
                  <a:cubicBezTo>
                    <a:pt x="80" y="55"/>
                    <a:pt x="72" y="52"/>
                    <a:pt x="72" y="55"/>
                  </a:cubicBezTo>
                  <a:cubicBezTo>
                    <a:pt x="71" y="58"/>
                    <a:pt x="79" y="60"/>
                    <a:pt x="80" y="61"/>
                  </a:cubicBezTo>
                  <a:cubicBezTo>
                    <a:pt x="81" y="63"/>
                    <a:pt x="86" y="62"/>
                    <a:pt x="88" y="62"/>
                  </a:cubicBezTo>
                  <a:cubicBezTo>
                    <a:pt x="89" y="63"/>
                    <a:pt x="84" y="65"/>
                    <a:pt x="84" y="65"/>
                  </a:cubicBezTo>
                  <a:cubicBezTo>
                    <a:pt x="83" y="66"/>
                    <a:pt x="89" y="68"/>
                    <a:pt x="90" y="69"/>
                  </a:cubicBezTo>
                  <a:cubicBezTo>
                    <a:pt x="91" y="71"/>
                    <a:pt x="96" y="70"/>
                    <a:pt x="96" y="68"/>
                  </a:cubicBezTo>
                  <a:cubicBezTo>
                    <a:pt x="95" y="65"/>
                    <a:pt x="99" y="55"/>
                    <a:pt x="105" y="53"/>
                  </a:cubicBezTo>
                  <a:cubicBezTo>
                    <a:pt x="110" y="51"/>
                    <a:pt x="107" y="50"/>
                    <a:pt x="108" y="46"/>
                  </a:cubicBezTo>
                  <a:cubicBezTo>
                    <a:pt x="109" y="43"/>
                    <a:pt x="113" y="46"/>
                    <a:pt x="112" y="43"/>
                  </a:cubicBezTo>
                  <a:cubicBezTo>
                    <a:pt x="110" y="41"/>
                    <a:pt x="111" y="40"/>
                    <a:pt x="114" y="37"/>
                  </a:cubicBezTo>
                  <a:cubicBezTo>
                    <a:pt x="118" y="33"/>
                    <a:pt x="120" y="36"/>
                    <a:pt x="124" y="34"/>
                  </a:cubicBezTo>
                  <a:cubicBezTo>
                    <a:pt x="128" y="32"/>
                    <a:pt x="130" y="35"/>
                    <a:pt x="126" y="36"/>
                  </a:cubicBezTo>
                  <a:cubicBezTo>
                    <a:pt x="122" y="36"/>
                    <a:pt x="124" y="40"/>
                    <a:pt x="127" y="42"/>
                  </a:cubicBezTo>
                  <a:cubicBezTo>
                    <a:pt x="130" y="43"/>
                    <a:pt x="127" y="44"/>
                    <a:pt x="130" y="45"/>
                  </a:cubicBezTo>
                  <a:cubicBezTo>
                    <a:pt x="132" y="45"/>
                    <a:pt x="132" y="49"/>
                    <a:pt x="128" y="52"/>
                  </a:cubicBezTo>
                  <a:cubicBezTo>
                    <a:pt x="125" y="56"/>
                    <a:pt x="129" y="56"/>
                    <a:pt x="136" y="54"/>
                  </a:cubicBezTo>
                  <a:cubicBezTo>
                    <a:pt x="143" y="51"/>
                    <a:pt x="139" y="56"/>
                    <a:pt x="141" y="58"/>
                  </a:cubicBezTo>
                  <a:cubicBezTo>
                    <a:pt x="142" y="60"/>
                    <a:pt x="148" y="56"/>
                    <a:pt x="151" y="53"/>
                  </a:cubicBezTo>
                  <a:cubicBezTo>
                    <a:pt x="154" y="50"/>
                    <a:pt x="158" y="50"/>
                    <a:pt x="158" y="48"/>
                  </a:cubicBezTo>
                  <a:cubicBezTo>
                    <a:pt x="157" y="46"/>
                    <a:pt x="154" y="46"/>
                    <a:pt x="152" y="47"/>
                  </a:cubicBezTo>
                  <a:cubicBezTo>
                    <a:pt x="149" y="48"/>
                    <a:pt x="143" y="47"/>
                    <a:pt x="145" y="45"/>
                  </a:cubicBezTo>
                  <a:cubicBezTo>
                    <a:pt x="147" y="43"/>
                    <a:pt x="147" y="42"/>
                    <a:pt x="144" y="42"/>
                  </a:cubicBezTo>
                  <a:cubicBezTo>
                    <a:pt x="141" y="43"/>
                    <a:pt x="135" y="41"/>
                    <a:pt x="138" y="40"/>
                  </a:cubicBezTo>
                  <a:cubicBezTo>
                    <a:pt x="140" y="39"/>
                    <a:pt x="136" y="35"/>
                    <a:pt x="133" y="35"/>
                  </a:cubicBezTo>
                  <a:cubicBezTo>
                    <a:pt x="131" y="36"/>
                    <a:pt x="131" y="33"/>
                    <a:pt x="132" y="31"/>
                  </a:cubicBezTo>
                  <a:cubicBezTo>
                    <a:pt x="132" y="29"/>
                    <a:pt x="124" y="28"/>
                    <a:pt x="126" y="27"/>
                  </a:cubicBezTo>
                  <a:cubicBezTo>
                    <a:pt x="127" y="27"/>
                    <a:pt x="123" y="25"/>
                    <a:pt x="122" y="26"/>
                  </a:cubicBezTo>
                  <a:cubicBezTo>
                    <a:pt x="121" y="28"/>
                    <a:pt x="119" y="27"/>
                    <a:pt x="119" y="25"/>
                  </a:cubicBezTo>
                  <a:cubicBezTo>
                    <a:pt x="119" y="23"/>
                    <a:pt x="113" y="24"/>
                    <a:pt x="111" y="24"/>
                  </a:cubicBezTo>
                  <a:cubicBezTo>
                    <a:pt x="109" y="24"/>
                    <a:pt x="110" y="19"/>
                    <a:pt x="108" y="18"/>
                  </a:cubicBezTo>
                  <a:cubicBezTo>
                    <a:pt x="106" y="16"/>
                    <a:pt x="103" y="21"/>
                    <a:pt x="101" y="20"/>
                  </a:cubicBezTo>
                  <a:cubicBezTo>
                    <a:pt x="100" y="20"/>
                    <a:pt x="103" y="17"/>
                    <a:pt x="103" y="15"/>
                  </a:cubicBezTo>
                  <a:cubicBezTo>
                    <a:pt x="104" y="13"/>
                    <a:pt x="96" y="10"/>
                    <a:pt x="95" y="12"/>
                  </a:cubicBezTo>
                  <a:cubicBezTo>
                    <a:pt x="94" y="14"/>
                    <a:pt x="93" y="9"/>
                    <a:pt x="91" y="8"/>
                  </a:cubicBezTo>
                  <a:cubicBezTo>
                    <a:pt x="89" y="8"/>
                    <a:pt x="90" y="12"/>
                    <a:pt x="89" y="12"/>
                  </a:cubicBezTo>
                  <a:cubicBezTo>
                    <a:pt x="87" y="12"/>
                    <a:pt x="85" y="14"/>
                    <a:pt x="88" y="16"/>
                  </a:cubicBezTo>
                  <a:cubicBezTo>
                    <a:pt x="90" y="18"/>
                    <a:pt x="93" y="27"/>
                    <a:pt x="93" y="28"/>
                  </a:cubicBezTo>
                  <a:cubicBezTo>
                    <a:pt x="92" y="29"/>
                    <a:pt x="84" y="22"/>
                    <a:pt x="84" y="18"/>
                  </a:cubicBezTo>
                  <a:cubicBezTo>
                    <a:pt x="83" y="14"/>
                    <a:pt x="79" y="11"/>
                    <a:pt x="78" y="14"/>
                  </a:cubicBezTo>
                  <a:cubicBezTo>
                    <a:pt x="77" y="16"/>
                    <a:pt x="74" y="17"/>
                    <a:pt x="75" y="20"/>
                  </a:cubicBezTo>
                  <a:cubicBezTo>
                    <a:pt x="76" y="23"/>
                    <a:pt x="73" y="24"/>
                    <a:pt x="73" y="22"/>
                  </a:cubicBezTo>
                  <a:cubicBezTo>
                    <a:pt x="73" y="19"/>
                    <a:pt x="68" y="17"/>
                    <a:pt x="67" y="17"/>
                  </a:cubicBezTo>
                  <a:cubicBezTo>
                    <a:pt x="65" y="17"/>
                    <a:pt x="71" y="15"/>
                    <a:pt x="74" y="14"/>
                  </a:cubicBezTo>
                  <a:cubicBezTo>
                    <a:pt x="76" y="13"/>
                    <a:pt x="71" y="11"/>
                    <a:pt x="69" y="13"/>
                  </a:cubicBezTo>
                  <a:cubicBezTo>
                    <a:pt x="67" y="14"/>
                    <a:pt x="64" y="12"/>
                    <a:pt x="62" y="14"/>
                  </a:cubicBezTo>
                  <a:cubicBezTo>
                    <a:pt x="61" y="16"/>
                    <a:pt x="59" y="14"/>
                    <a:pt x="57" y="13"/>
                  </a:cubicBezTo>
                  <a:cubicBezTo>
                    <a:pt x="54" y="13"/>
                    <a:pt x="52" y="17"/>
                    <a:pt x="50" y="16"/>
                  </a:cubicBezTo>
                  <a:cubicBezTo>
                    <a:pt x="48" y="15"/>
                    <a:pt x="47" y="20"/>
                    <a:pt x="50" y="24"/>
                  </a:cubicBezTo>
                  <a:cubicBezTo>
                    <a:pt x="53" y="28"/>
                    <a:pt x="55" y="23"/>
                    <a:pt x="58" y="23"/>
                  </a:cubicBezTo>
                  <a:close/>
                  <a:moveTo>
                    <a:pt x="51" y="38"/>
                  </a:moveTo>
                  <a:cubicBezTo>
                    <a:pt x="53" y="38"/>
                    <a:pt x="55" y="42"/>
                    <a:pt x="57" y="42"/>
                  </a:cubicBezTo>
                  <a:cubicBezTo>
                    <a:pt x="58" y="42"/>
                    <a:pt x="54" y="37"/>
                    <a:pt x="52" y="35"/>
                  </a:cubicBezTo>
                  <a:cubicBezTo>
                    <a:pt x="49" y="32"/>
                    <a:pt x="49" y="30"/>
                    <a:pt x="46" y="31"/>
                  </a:cubicBezTo>
                  <a:cubicBezTo>
                    <a:pt x="43" y="32"/>
                    <a:pt x="49" y="37"/>
                    <a:pt x="51" y="38"/>
                  </a:cubicBezTo>
                  <a:close/>
                  <a:moveTo>
                    <a:pt x="108" y="9"/>
                  </a:moveTo>
                  <a:cubicBezTo>
                    <a:pt x="109" y="10"/>
                    <a:pt x="105" y="10"/>
                    <a:pt x="107" y="12"/>
                  </a:cubicBezTo>
                  <a:cubicBezTo>
                    <a:pt x="112" y="17"/>
                    <a:pt x="133" y="11"/>
                    <a:pt x="136" y="13"/>
                  </a:cubicBezTo>
                  <a:cubicBezTo>
                    <a:pt x="139" y="14"/>
                    <a:pt x="119" y="16"/>
                    <a:pt x="119" y="18"/>
                  </a:cubicBezTo>
                  <a:cubicBezTo>
                    <a:pt x="120" y="21"/>
                    <a:pt x="137" y="22"/>
                    <a:pt x="138" y="21"/>
                  </a:cubicBezTo>
                  <a:cubicBezTo>
                    <a:pt x="140" y="20"/>
                    <a:pt x="142" y="24"/>
                    <a:pt x="148" y="24"/>
                  </a:cubicBezTo>
                  <a:cubicBezTo>
                    <a:pt x="154" y="25"/>
                    <a:pt x="153" y="22"/>
                    <a:pt x="157" y="22"/>
                  </a:cubicBezTo>
                  <a:cubicBezTo>
                    <a:pt x="161" y="22"/>
                    <a:pt x="167" y="20"/>
                    <a:pt x="167" y="17"/>
                  </a:cubicBezTo>
                  <a:cubicBezTo>
                    <a:pt x="168" y="15"/>
                    <a:pt x="180" y="12"/>
                    <a:pt x="178" y="8"/>
                  </a:cubicBezTo>
                  <a:cubicBezTo>
                    <a:pt x="177" y="4"/>
                    <a:pt x="166" y="7"/>
                    <a:pt x="163" y="5"/>
                  </a:cubicBezTo>
                  <a:cubicBezTo>
                    <a:pt x="159" y="4"/>
                    <a:pt x="152" y="2"/>
                    <a:pt x="151" y="4"/>
                  </a:cubicBezTo>
                  <a:cubicBezTo>
                    <a:pt x="149" y="7"/>
                    <a:pt x="147" y="7"/>
                    <a:pt x="146" y="6"/>
                  </a:cubicBezTo>
                  <a:cubicBezTo>
                    <a:pt x="145" y="5"/>
                    <a:pt x="147" y="0"/>
                    <a:pt x="142" y="1"/>
                  </a:cubicBezTo>
                  <a:cubicBezTo>
                    <a:pt x="136" y="3"/>
                    <a:pt x="141" y="8"/>
                    <a:pt x="140" y="9"/>
                  </a:cubicBezTo>
                  <a:cubicBezTo>
                    <a:pt x="139" y="10"/>
                    <a:pt x="134" y="8"/>
                    <a:pt x="134" y="5"/>
                  </a:cubicBezTo>
                  <a:cubicBezTo>
                    <a:pt x="133" y="3"/>
                    <a:pt x="128" y="8"/>
                    <a:pt x="127" y="5"/>
                  </a:cubicBezTo>
                  <a:cubicBezTo>
                    <a:pt x="126" y="2"/>
                    <a:pt x="120" y="0"/>
                    <a:pt x="118" y="0"/>
                  </a:cubicBezTo>
                  <a:cubicBezTo>
                    <a:pt x="117" y="0"/>
                    <a:pt x="120" y="2"/>
                    <a:pt x="119" y="4"/>
                  </a:cubicBezTo>
                  <a:cubicBezTo>
                    <a:pt x="118" y="5"/>
                    <a:pt x="114" y="2"/>
                    <a:pt x="113" y="2"/>
                  </a:cubicBezTo>
                  <a:cubicBezTo>
                    <a:pt x="112" y="2"/>
                    <a:pt x="114" y="5"/>
                    <a:pt x="113" y="7"/>
                  </a:cubicBezTo>
                  <a:cubicBezTo>
                    <a:pt x="113" y="8"/>
                    <a:pt x="110" y="2"/>
                    <a:pt x="107" y="2"/>
                  </a:cubicBezTo>
                  <a:cubicBezTo>
                    <a:pt x="105" y="2"/>
                    <a:pt x="106" y="5"/>
                    <a:pt x="104" y="5"/>
                  </a:cubicBezTo>
                  <a:cubicBezTo>
                    <a:pt x="102" y="5"/>
                    <a:pt x="106" y="8"/>
                    <a:pt x="108" y="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3" name="Freeform 142"/>
            <p:cNvSpPr>
              <a:spLocks/>
            </p:cNvSpPr>
            <p:nvPr/>
          </p:nvSpPr>
          <p:spPr bwMode="auto">
            <a:xfrm>
              <a:off x="13932938" y="3973059"/>
              <a:ext cx="93663" cy="34925"/>
            </a:xfrm>
            <a:custGeom>
              <a:avLst/>
              <a:gdLst>
                <a:gd name="T0" fmla="*/ 12 w 27"/>
                <a:gd name="T1" fmla="*/ 1 h 10"/>
                <a:gd name="T2" fmla="*/ 2 w 27"/>
                <a:gd name="T3" fmla="*/ 4 h 10"/>
                <a:gd name="T4" fmla="*/ 17 w 27"/>
                <a:gd name="T5" fmla="*/ 7 h 10"/>
                <a:gd name="T6" fmla="*/ 27 w 27"/>
                <a:gd name="T7" fmla="*/ 6 h 10"/>
                <a:gd name="T8" fmla="*/ 12 w 27"/>
                <a:gd name="T9" fmla="*/ 1 h 10"/>
              </a:gdLst>
              <a:ahLst/>
              <a:cxnLst>
                <a:cxn ang="0">
                  <a:pos x="T0" y="T1"/>
                </a:cxn>
                <a:cxn ang="0">
                  <a:pos x="T2" y="T3"/>
                </a:cxn>
                <a:cxn ang="0">
                  <a:pos x="T4" y="T5"/>
                </a:cxn>
                <a:cxn ang="0">
                  <a:pos x="T6" y="T7"/>
                </a:cxn>
                <a:cxn ang="0">
                  <a:pos x="T8" y="T9"/>
                </a:cxn>
              </a:cxnLst>
              <a:rect l="0" t="0" r="r" b="b"/>
              <a:pathLst>
                <a:path w="27" h="10">
                  <a:moveTo>
                    <a:pt x="12" y="1"/>
                  </a:moveTo>
                  <a:cubicBezTo>
                    <a:pt x="10" y="2"/>
                    <a:pt x="0" y="1"/>
                    <a:pt x="2" y="4"/>
                  </a:cubicBezTo>
                  <a:cubicBezTo>
                    <a:pt x="4" y="6"/>
                    <a:pt x="13" y="5"/>
                    <a:pt x="17" y="7"/>
                  </a:cubicBezTo>
                  <a:cubicBezTo>
                    <a:pt x="21" y="10"/>
                    <a:pt x="27" y="8"/>
                    <a:pt x="27" y="6"/>
                  </a:cubicBezTo>
                  <a:cubicBezTo>
                    <a:pt x="27" y="4"/>
                    <a:pt x="14" y="0"/>
                    <a:pt x="12" y="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4" name="Freeform 143"/>
            <p:cNvSpPr>
              <a:spLocks noEditPoints="1"/>
            </p:cNvSpPr>
            <p:nvPr/>
          </p:nvSpPr>
          <p:spPr bwMode="auto">
            <a:xfrm>
              <a:off x="12277175" y="4677909"/>
              <a:ext cx="479425" cy="479425"/>
            </a:xfrm>
            <a:custGeom>
              <a:avLst/>
              <a:gdLst>
                <a:gd name="T0" fmla="*/ 122 w 138"/>
                <a:gd name="T1" fmla="*/ 17 h 138"/>
                <a:gd name="T2" fmla="*/ 100 w 138"/>
                <a:gd name="T3" fmla="*/ 6 h 138"/>
                <a:gd name="T4" fmla="*/ 97 w 138"/>
                <a:gd name="T5" fmla="*/ 22 h 138"/>
                <a:gd name="T6" fmla="*/ 87 w 138"/>
                <a:gd name="T7" fmla="*/ 29 h 138"/>
                <a:gd name="T8" fmla="*/ 85 w 138"/>
                <a:gd name="T9" fmla="*/ 40 h 138"/>
                <a:gd name="T10" fmla="*/ 94 w 138"/>
                <a:gd name="T11" fmla="*/ 38 h 138"/>
                <a:gd name="T12" fmla="*/ 96 w 138"/>
                <a:gd name="T13" fmla="*/ 31 h 138"/>
                <a:gd name="T14" fmla="*/ 113 w 138"/>
                <a:gd name="T15" fmla="*/ 32 h 138"/>
                <a:gd name="T16" fmla="*/ 129 w 138"/>
                <a:gd name="T17" fmla="*/ 23 h 138"/>
                <a:gd name="T18" fmla="*/ 130 w 138"/>
                <a:gd name="T19" fmla="*/ 15 h 138"/>
                <a:gd name="T20" fmla="*/ 85 w 138"/>
                <a:gd name="T21" fmla="*/ 58 h 138"/>
                <a:gd name="T22" fmla="*/ 76 w 138"/>
                <a:gd name="T23" fmla="*/ 77 h 138"/>
                <a:gd name="T24" fmla="*/ 64 w 138"/>
                <a:gd name="T25" fmla="*/ 80 h 138"/>
                <a:gd name="T26" fmla="*/ 53 w 138"/>
                <a:gd name="T27" fmla="*/ 94 h 138"/>
                <a:gd name="T28" fmla="*/ 38 w 138"/>
                <a:gd name="T29" fmla="*/ 97 h 138"/>
                <a:gd name="T30" fmla="*/ 14 w 138"/>
                <a:gd name="T31" fmla="*/ 107 h 138"/>
                <a:gd name="T32" fmla="*/ 22 w 138"/>
                <a:gd name="T33" fmla="*/ 110 h 138"/>
                <a:gd name="T34" fmla="*/ 46 w 138"/>
                <a:gd name="T35" fmla="*/ 112 h 138"/>
                <a:gd name="T36" fmla="*/ 58 w 138"/>
                <a:gd name="T37" fmla="*/ 106 h 138"/>
                <a:gd name="T38" fmla="*/ 71 w 138"/>
                <a:gd name="T39" fmla="*/ 104 h 138"/>
                <a:gd name="T40" fmla="*/ 82 w 138"/>
                <a:gd name="T41" fmla="*/ 100 h 138"/>
                <a:gd name="T42" fmla="*/ 91 w 138"/>
                <a:gd name="T43" fmla="*/ 87 h 138"/>
                <a:gd name="T44" fmla="*/ 101 w 138"/>
                <a:gd name="T45" fmla="*/ 66 h 138"/>
                <a:gd name="T46" fmla="*/ 87 w 138"/>
                <a:gd name="T47" fmla="*/ 47 h 138"/>
                <a:gd name="T48" fmla="*/ 27 w 138"/>
                <a:gd name="T49" fmla="*/ 111 h 138"/>
                <a:gd name="T50" fmla="*/ 30 w 138"/>
                <a:gd name="T51" fmla="*/ 120 h 138"/>
                <a:gd name="T52" fmla="*/ 42 w 138"/>
                <a:gd name="T53" fmla="*/ 110 h 138"/>
                <a:gd name="T54" fmla="*/ 18 w 138"/>
                <a:gd name="T55" fmla="*/ 119 h 138"/>
                <a:gd name="T56" fmla="*/ 5 w 138"/>
                <a:gd name="T57" fmla="*/ 116 h 138"/>
                <a:gd name="T58" fmla="*/ 6 w 138"/>
                <a:gd name="T59" fmla="*/ 119 h 138"/>
                <a:gd name="T60" fmla="*/ 11 w 138"/>
                <a:gd name="T61" fmla="*/ 137 h 138"/>
                <a:gd name="T62" fmla="*/ 18 w 138"/>
                <a:gd name="T63"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8" h="138">
                  <a:moveTo>
                    <a:pt x="130" y="15"/>
                  </a:moveTo>
                  <a:cubicBezTo>
                    <a:pt x="129" y="13"/>
                    <a:pt x="126" y="16"/>
                    <a:pt x="122" y="17"/>
                  </a:cubicBezTo>
                  <a:cubicBezTo>
                    <a:pt x="119" y="17"/>
                    <a:pt x="108" y="8"/>
                    <a:pt x="105" y="4"/>
                  </a:cubicBezTo>
                  <a:cubicBezTo>
                    <a:pt x="102" y="0"/>
                    <a:pt x="97" y="3"/>
                    <a:pt x="100" y="6"/>
                  </a:cubicBezTo>
                  <a:cubicBezTo>
                    <a:pt x="102" y="9"/>
                    <a:pt x="99" y="10"/>
                    <a:pt x="99" y="15"/>
                  </a:cubicBezTo>
                  <a:cubicBezTo>
                    <a:pt x="99" y="19"/>
                    <a:pt x="96" y="19"/>
                    <a:pt x="97" y="22"/>
                  </a:cubicBezTo>
                  <a:cubicBezTo>
                    <a:pt x="97" y="25"/>
                    <a:pt x="93" y="24"/>
                    <a:pt x="90" y="25"/>
                  </a:cubicBezTo>
                  <a:cubicBezTo>
                    <a:pt x="87" y="25"/>
                    <a:pt x="90" y="28"/>
                    <a:pt x="87" y="29"/>
                  </a:cubicBezTo>
                  <a:cubicBezTo>
                    <a:pt x="84" y="31"/>
                    <a:pt x="84" y="33"/>
                    <a:pt x="85" y="34"/>
                  </a:cubicBezTo>
                  <a:cubicBezTo>
                    <a:pt x="87" y="35"/>
                    <a:pt x="86" y="38"/>
                    <a:pt x="85" y="40"/>
                  </a:cubicBezTo>
                  <a:cubicBezTo>
                    <a:pt x="85" y="42"/>
                    <a:pt x="88" y="41"/>
                    <a:pt x="90" y="39"/>
                  </a:cubicBezTo>
                  <a:cubicBezTo>
                    <a:pt x="91" y="36"/>
                    <a:pt x="93" y="40"/>
                    <a:pt x="94" y="38"/>
                  </a:cubicBezTo>
                  <a:cubicBezTo>
                    <a:pt x="94" y="35"/>
                    <a:pt x="89" y="34"/>
                    <a:pt x="89" y="32"/>
                  </a:cubicBezTo>
                  <a:cubicBezTo>
                    <a:pt x="89" y="29"/>
                    <a:pt x="93" y="32"/>
                    <a:pt x="96" y="31"/>
                  </a:cubicBezTo>
                  <a:cubicBezTo>
                    <a:pt x="99" y="30"/>
                    <a:pt x="104" y="31"/>
                    <a:pt x="108" y="34"/>
                  </a:cubicBezTo>
                  <a:cubicBezTo>
                    <a:pt x="111" y="37"/>
                    <a:pt x="112" y="36"/>
                    <a:pt x="113" y="32"/>
                  </a:cubicBezTo>
                  <a:cubicBezTo>
                    <a:pt x="114" y="28"/>
                    <a:pt x="119" y="26"/>
                    <a:pt x="125" y="26"/>
                  </a:cubicBezTo>
                  <a:cubicBezTo>
                    <a:pt x="130" y="26"/>
                    <a:pt x="131" y="24"/>
                    <a:pt x="129" y="23"/>
                  </a:cubicBezTo>
                  <a:cubicBezTo>
                    <a:pt x="127" y="21"/>
                    <a:pt x="138" y="15"/>
                    <a:pt x="138" y="13"/>
                  </a:cubicBezTo>
                  <a:cubicBezTo>
                    <a:pt x="138" y="11"/>
                    <a:pt x="132" y="17"/>
                    <a:pt x="130" y="15"/>
                  </a:cubicBezTo>
                  <a:close/>
                  <a:moveTo>
                    <a:pt x="87" y="47"/>
                  </a:moveTo>
                  <a:cubicBezTo>
                    <a:pt x="84" y="49"/>
                    <a:pt x="83" y="56"/>
                    <a:pt x="85" y="58"/>
                  </a:cubicBezTo>
                  <a:cubicBezTo>
                    <a:pt x="88" y="60"/>
                    <a:pt x="81" y="64"/>
                    <a:pt x="81" y="69"/>
                  </a:cubicBezTo>
                  <a:cubicBezTo>
                    <a:pt x="81" y="73"/>
                    <a:pt x="77" y="73"/>
                    <a:pt x="76" y="77"/>
                  </a:cubicBezTo>
                  <a:cubicBezTo>
                    <a:pt x="76" y="80"/>
                    <a:pt x="73" y="79"/>
                    <a:pt x="69" y="82"/>
                  </a:cubicBezTo>
                  <a:cubicBezTo>
                    <a:pt x="65" y="85"/>
                    <a:pt x="63" y="82"/>
                    <a:pt x="64" y="80"/>
                  </a:cubicBezTo>
                  <a:cubicBezTo>
                    <a:pt x="65" y="78"/>
                    <a:pt x="57" y="81"/>
                    <a:pt x="58" y="86"/>
                  </a:cubicBezTo>
                  <a:cubicBezTo>
                    <a:pt x="58" y="91"/>
                    <a:pt x="51" y="92"/>
                    <a:pt x="53" y="94"/>
                  </a:cubicBezTo>
                  <a:cubicBezTo>
                    <a:pt x="54" y="97"/>
                    <a:pt x="47" y="98"/>
                    <a:pt x="48" y="96"/>
                  </a:cubicBezTo>
                  <a:cubicBezTo>
                    <a:pt x="48" y="94"/>
                    <a:pt x="43" y="95"/>
                    <a:pt x="38" y="97"/>
                  </a:cubicBezTo>
                  <a:cubicBezTo>
                    <a:pt x="32" y="99"/>
                    <a:pt x="29" y="95"/>
                    <a:pt x="26" y="98"/>
                  </a:cubicBezTo>
                  <a:cubicBezTo>
                    <a:pt x="23" y="101"/>
                    <a:pt x="18" y="106"/>
                    <a:pt x="14" y="107"/>
                  </a:cubicBezTo>
                  <a:cubicBezTo>
                    <a:pt x="10" y="108"/>
                    <a:pt x="12" y="113"/>
                    <a:pt x="14" y="112"/>
                  </a:cubicBezTo>
                  <a:cubicBezTo>
                    <a:pt x="17" y="110"/>
                    <a:pt x="21" y="112"/>
                    <a:pt x="22" y="110"/>
                  </a:cubicBezTo>
                  <a:cubicBezTo>
                    <a:pt x="24" y="108"/>
                    <a:pt x="36" y="105"/>
                    <a:pt x="43" y="105"/>
                  </a:cubicBezTo>
                  <a:cubicBezTo>
                    <a:pt x="50" y="104"/>
                    <a:pt x="46" y="108"/>
                    <a:pt x="46" y="112"/>
                  </a:cubicBezTo>
                  <a:cubicBezTo>
                    <a:pt x="46" y="116"/>
                    <a:pt x="52" y="115"/>
                    <a:pt x="56" y="111"/>
                  </a:cubicBezTo>
                  <a:cubicBezTo>
                    <a:pt x="59" y="108"/>
                    <a:pt x="61" y="108"/>
                    <a:pt x="58" y="106"/>
                  </a:cubicBezTo>
                  <a:cubicBezTo>
                    <a:pt x="56" y="104"/>
                    <a:pt x="59" y="102"/>
                    <a:pt x="61" y="105"/>
                  </a:cubicBezTo>
                  <a:cubicBezTo>
                    <a:pt x="63" y="108"/>
                    <a:pt x="69" y="108"/>
                    <a:pt x="71" y="104"/>
                  </a:cubicBezTo>
                  <a:cubicBezTo>
                    <a:pt x="73" y="100"/>
                    <a:pt x="74" y="105"/>
                    <a:pt x="77" y="104"/>
                  </a:cubicBezTo>
                  <a:cubicBezTo>
                    <a:pt x="80" y="104"/>
                    <a:pt x="81" y="97"/>
                    <a:pt x="82" y="100"/>
                  </a:cubicBezTo>
                  <a:cubicBezTo>
                    <a:pt x="82" y="102"/>
                    <a:pt x="86" y="102"/>
                    <a:pt x="89" y="99"/>
                  </a:cubicBezTo>
                  <a:cubicBezTo>
                    <a:pt x="92" y="95"/>
                    <a:pt x="90" y="90"/>
                    <a:pt x="91" y="87"/>
                  </a:cubicBezTo>
                  <a:cubicBezTo>
                    <a:pt x="93" y="84"/>
                    <a:pt x="95" y="78"/>
                    <a:pt x="93" y="75"/>
                  </a:cubicBezTo>
                  <a:cubicBezTo>
                    <a:pt x="91" y="71"/>
                    <a:pt x="98" y="69"/>
                    <a:pt x="101" y="66"/>
                  </a:cubicBezTo>
                  <a:cubicBezTo>
                    <a:pt x="104" y="63"/>
                    <a:pt x="97" y="49"/>
                    <a:pt x="97" y="45"/>
                  </a:cubicBezTo>
                  <a:cubicBezTo>
                    <a:pt x="97" y="40"/>
                    <a:pt x="89" y="46"/>
                    <a:pt x="87" y="47"/>
                  </a:cubicBezTo>
                  <a:close/>
                  <a:moveTo>
                    <a:pt x="34" y="109"/>
                  </a:moveTo>
                  <a:cubicBezTo>
                    <a:pt x="33" y="112"/>
                    <a:pt x="31" y="111"/>
                    <a:pt x="27" y="111"/>
                  </a:cubicBezTo>
                  <a:cubicBezTo>
                    <a:pt x="23" y="112"/>
                    <a:pt x="23" y="121"/>
                    <a:pt x="26" y="122"/>
                  </a:cubicBezTo>
                  <a:cubicBezTo>
                    <a:pt x="28" y="123"/>
                    <a:pt x="29" y="123"/>
                    <a:pt x="30" y="120"/>
                  </a:cubicBezTo>
                  <a:cubicBezTo>
                    <a:pt x="31" y="117"/>
                    <a:pt x="35" y="116"/>
                    <a:pt x="37" y="117"/>
                  </a:cubicBezTo>
                  <a:cubicBezTo>
                    <a:pt x="39" y="119"/>
                    <a:pt x="42" y="114"/>
                    <a:pt x="42" y="110"/>
                  </a:cubicBezTo>
                  <a:cubicBezTo>
                    <a:pt x="42" y="107"/>
                    <a:pt x="35" y="107"/>
                    <a:pt x="34" y="109"/>
                  </a:cubicBezTo>
                  <a:close/>
                  <a:moveTo>
                    <a:pt x="18" y="119"/>
                  </a:moveTo>
                  <a:cubicBezTo>
                    <a:pt x="18" y="116"/>
                    <a:pt x="13" y="117"/>
                    <a:pt x="12" y="114"/>
                  </a:cubicBezTo>
                  <a:cubicBezTo>
                    <a:pt x="12" y="112"/>
                    <a:pt x="9" y="114"/>
                    <a:pt x="5" y="116"/>
                  </a:cubicBezTo>
                  <a:cubicBezTo>
                    <a:pt x="2" y="119"/>
                    <a:pt x="0" y="119"/>
                    <a:pt x="2" y="122"/>
                  </a:cubicBezTo>
                  <a:cubicBezTo>
                    <a:pt x="3" y="124"/>
                    <a:pt x="5" y="122"/>
                    <a:pt x="6" y="119"/>
                  </a:cubicBezTo>
                  <a:cubicBezTo>
                    <a:pt x="7" y="117"/>
                    <a:pt x="10" y="123"/>
                    <a:pt x="8" y="128"/>
                  </a:cubicBezTo>
                  <a:cubicBezTo>
                    <a:pt x="5" y="132"/>
                    <a:pt x="8" y="138"/>
                    <a:pt x="11" y="137"/>
                  </a:cubicBezTo>
                  <a:cubicBezTo>
                    <a:pt x="13" y="137"/>
                    <a:pt x="16" y="128"/>
                    <a:pt x="20" y="124"/>
                  </a:cubicBezTo>
                  <a:cubicBezTo>
                    <a:pt x="23" y="119"/>
                    <a:pt x="18" y="121"/>
                    <a:pt x="18" y="11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5" name="Freeform 144"/>
            <p:cNvSpPr>
              <a:spLocks noEditPoints="1"/>
            </p:cNvSpPr>
            <p:nvPr/>
          </p:nvSpPr>
          <p:spPr bwMode="auto">
            <a:xfrm>
              <a:off x="10754763" y="4385809"/>
              <a:ext cx="1676400" cy="1163638"/>
            </a:xfrm>
            <a:custGeom>
              <a:avLst/>
              <a:gdLst>
                <a:gd name="T0" fmla="*/ 459 w 483"/>
                <a:gd name="T1" fmla="*/ 63 h 335"/>
                <a:gd name="T2" fmla="*/ 435 w 483"/>
                <a:gd name="T3" fmla="*/ 45 h 335"/>
                <a:gd name="T4" fmla="*/ 416 w 483"/>
                <a:gd name="T5" fmla="*/ 19 h 335"/>
                <a:gd name="T6" fmla="*/ 388 w 483"/>
                <a:gd name="T7" fmla="*/ 1 h 335"/>
                <a:gd name="T8" fmla="*/ 369 w 483"/>
                <a:gd name="T9" fmla="*/ 15 h 335"/>
                <a:gd name="T10" fmla="*/ 353 w 483"/>
                <a:gd name="T11" fmla="*/ 39 h 335"/>
                <a:gd name="T12" fmla="*/ 329 w 483"/>
                <a:gd name="T13" fmla="*/ 52 h 335"/>
                <a:gd name="T14" fmla="*/ 344 w 483"/>
                <a:gd name="T15" fmla="*/ 62 h 335"/>
                <a:gd name="T16" fmla="*/ 343 w 483"/>
                <a:gd name="T17" fmla="*/ 75 h 335"/>
                <a:gd name="T18" fmla="*/ 301 w 483"/>
                <a:gd name="T19" fmla="*/ 91 h 335"/>
                <a:gd name="T20" fmla="*/ 271 w 483"/>
                <a:gd name="T21" fmla="*/ 116 h 335"/>
                <a:gd name="T22" fmla="*/ 224 w 483"/>
                <a:gd name="T23" fmla="*/ 119 h 335"/>
                <a:gd name="T24" fmla="*/ 172 w 483"/>
                <a:gd name="T25" fmla="*/ 112 h 335"/>
                <a:gd name="T26" fmla="*/ 150 w 483"/>
                <a:gd name="T27" fmla="*/ 90 h 335"/>
                <a:gd name="T28" fmla="*/ 129 w 483"/>
                <a:gd name="T29" fmla="*/ 64 h 335"/>
                <a:gd name="T30" fmla="*/ 109 w 483"/>
                <a:gd name="T31" fmla="*/ 47 h 335"/>
                <a:gd name="T32" fmla="*/ 98 w 483"/>
                <a:gd name="T33" fmla="*/ 54 h 335"/>
                <a:gd name="T34" fmla="*/ 79 w 483"/>
                <a:gd name="T35" fmla="*/ 69 h 335"/>
                <a:gd name="T36" fmla="*/ 63 w 483"/>
                <a:gd name="T37" fmla="*/ 87 h 335"/>
                <a:gd name="T38" fmla="*/ 55 w 483"/>
                <a:gd name="T39" fmla="*/ 107 h 335"/>
                <a:gd name="T40" fmla="*/ 37 w 483"/>
                <a:gd name="T41" fmla="*/ 126 h 335"/>
                <a:gd name="T42" fmla="*/ 14 w 483"/>
                <a:gd name="T43" fmla="*/ 133 h 335"/>
                <a:gd name="T44" fmla="*/ 0 w 483"/>
                <a:gd name="T45" fmla="*/ 143 h 335"/>
                <a:gd name="T46" fmla="*/ 10 w 483"/>
                <a:gd name="T47" fmla="*/ 166 h 335"/>
                <a:gd name="T48" fmla="*/ 28 w 483"/>
                <a:gd name="T49" fmla="*/ 182 h 335"/>
                <a:gd name="T50" fmla="*/ 42 w 483"/>
                <a:gd name="T51" fmla="*/ 177 h 335"/>
                <a:gd name="T52" fmla="*/ 40 w 483"/>
                <a:gd name="T53" fmla="*/ 197 h 335"/>
                <a:gd name="T54" fmla="*/ 40 w 483"/>
                <a:gd name="T55" fmla="*/ 217 h 335"/>
                <a:gd name="T56" fmla="*/ 55 w 483"/>
                <a:gd name="T57" fmla="*/ 230 h 335"/>
                <a:gd name="T58" fmla="*/ 98 w 483"/>
                <a:gd name="T59" fmla="*/ 248 h 335"/>
                <a:gd name="T60" fmla="*/ 116 w 483"/>
                <a:gd name="T61" fmla="*/ 252 h 335"/>
                <a:gd name="T62" fmla="*/ 130 w 483"/>
                <a:gd name="T63" fmla="*/ 248 h 335"/>
                <a:gd name="T64" fmla="*/ 149 w 483"/>
                <a:gd name="T65" fmla="*/ 243 h 335"/>
                <a:gd name="T66" fmla="*/ 173 w 483"/>
                <a:gd name="T67" fmla="*/ 243 h 335"/>
                <a:gd name="T68" fmla="*/ 186 w 483"/>
                <a:gd name="T69" fmla="*/ 252 h 335"/>
                <a:gd name="T70" fmla="*/ 182 w 483"/>
                <a:gd name="T71" fmla="*/ 282 h 335"/>
                <a:gd name="T72" fmla="*/ 195 w 483"/>
                <a:gd name="T73" fmla="*/ 299 h 335"/>
                <a:gd name="T74" fmla="*/ 212 w 483"/>
                <a:gd name="T75" fmla="*/ 307 h 335"/>
                <a:gd name="T76" fmla="*/ 225 w 483"/>
                <a:gd name="T77" fmla="*/ 294 h 335"/>
                <a:gd name="T78" fmla="*/ 251 w 483"/>
                <a:gd name="T79" fmla="*/ 293 h 335"/>
                <a:gd name="T80" fmla="*/ 267 w 483"/>
                <a:gd name="T81" fmla="*/ 303 h 335"/>
                <a:gd name="T82" fmla="*/ 280 w 483"/>
                <a:gd name="T83" fmla="*/ 314 h 335"/>
                <a:gd name="T84" fmla="*/ 317 w 483"/>
                <a:gd name="T85" fmla="*/ 295 h 335"/>
                <a:gd name="T86" fmla="*/ 345 w 483"/>
                <a:gd name="T87" fmla="*/ 280 h 335"/>
                <a:gd name="T88" fmla="*/ 359 w 483"/>
                <a:gd name="T89" fmla="*/ 263 h 335"/>
                <a:gd name="T90" fmla="*/ 373 w 483"/>
                <a:gd name="T91" fmla="*/ 246 h 335"/>
                <a:gd name="T92" fmla="*/ 376 w 483"/>
                <a:gd name="T93" fmla="*/ 231 h 335"/>
                <a:gd name="T94" fmla="*/ 372 w 483"/>
                <a:gd name="T95" fmla="*/ 219 h 335"/>
                <a:gd name="T96" fmla="*/ 370 w 483"/>
                <a:gd name="T97" fmla="*/ 207 h 335"/>
                <a:gd name="T98" fmla="*/ 360 w 483"/>
                <a:gd name="T99" fmla="*/ 180 h 335"/>
                <a:gd name="T100" fmla="*/ 382 w 483"/>
                <a:gd name="T101" fmla="*/ 168 h 335"/>
                <a:gd name="T102" fmla="*/ 354 w 483"/>
                <a:gd name="T103" fmla="*/ 160 h 335"/>
                <a:gd name="T104" fmla="*/ 365 w 483"/>
                <a:gd name="T105" fmla="*/ 137 h 335"/>
                <a:gd name="T106" fmla="*/ 378 w 483"/>
                <a:gd name="T107" fmla="*/ 149 h 335"/>
                <a:gd name="T108" fmla="*/ 414 w 483"/>
                <a:gd name="T109" fmla="*/ 128 h 335"/>
                <a:gd name="T110" fmla="*/ 432 w 483"/>
                <a:gd name="T111" fmla="*/ 120 h 335"/>
                <a:gd name="T112" fmla="*/ 452 w 483"/>
                <a:gd name="T113" fmla="*/ 113 h 335"/>
                <a:gd name="T114" fmla="*/ 454 w 483"/>
                <a:gd name="T115" fmla="*/ 91 h 335"/>
                <a:gd name="T116" fmla="*/ 476 w 483"/>
                <a:gd name="T117" fmla="*/ 77 h 335"/>
                <a:gd name="T118" fmla="*/ 368 w 483"/>
                <a:gd name="T119" fmla="*/ 299 h 335"/>
                <a:gd name="T120" fmla="*/ 271 w 483"/>
                <a:gd name="T121" fmla="*/ 32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 h="335">
                  <a:moveTo>
                    <a:pt x="480" y="60"/>
                  </a:moveTo>
                  <a:cubicBezTo>
                    <a:pt x="480" y="56"/>
                    <a:pt x="475" y="57"/>
                    <a:pt x="474" y="58"/>
                  </a:cubicBezTo>
                  <a:cubicBezTo>
                    <a:pt x="472" y="59"/>
                    <a:pt x="467" y="58"/>
                    <a:pt x="466" y="61"/>
                  </a:cubicBezTo>
                  <a:cubicBezTo>
                    <a:pt x="464" y="64"/>
                    <a:pt x="462" y="62"/>
                    <a:pt x="459" y="63"/>
                  </a:cubicBezTo>
                  <a:cubicBezTo>
                    <a:pt x="455" y="63"/>
                    <a:pt x="451" y="62"/>
                    <a:pt x="451" y="60"/>
                  </a:cubicBezTo>
                  <a:cubicBezTo>
                    <a:pt x="451" y="57"/>
                    <a:pt x="449" y="55"/>
                    <a:pt x="449" y="53"/>
                  </a:cubicBezTo>
                  <a:cubicBezTo>
                    <a:pt x="449" y="50"/>
                    <a:pt x="446" y="51"/>
                    <a:pt x="443" y="49"/>
                  </a:cubicBezTo>
                  <a:cubicBezTo>
                    <a:pt x="441" y="47"/>
                    <a:pt x="436" y="45"/>
                    <a:pt x="435" y="45"/>
                  </a:cubicBezTo>
                  <a:cubicBezTo>
                    <a:pt x="434" y="46"/>
                    <a:pt x="432" y="43"/>
                    <a:pt x="427" y="42"/>
                  </a:cubicBezTo>
                  <a:cubicBezTo>
                    <a:pt x="423" y="42"/>
                    <a:pt x="424" y="40"/>
                    <a:pt x="424" y="38"/>
                  </a:cubicBezTo>
                  <a:cubicBezTo>
                    <a:pt x="425" y="36"/>
                    <a:pt x="421" y="31"/>
                    <a:pt x="420" y="28"/>
                  </a:cubicBezTo>
                  <a:cubicBezTo>
                    <a:pt x="420" y="25"/>
                    <a:pt x="417" y="25"/>
                    <a:pt x="416" y="19"/>
                  </a:cubicBezTo>
                  <a:cubicBezTo>
                    <a:pt x="414" y="13"/>
                    <a:pt x="411" y="14"/>
                    <a:pt x="412" y="11"/>
                  </a:cubicBezTo>
                  <a:cubicBezTo>
                    <a:pt x="412" y="8"/>
                    <a:pt x="408" y="7"/>
                    <a:pt x="407" y="5"/>
                  </a:cubicBezTo>
                  <a:cubicBezTo>
                    <a:pt x="405" y="4"/>
                    <a:pt x="400" y="4"/>
                    <a:pt x="397" y="3"/>
                  </a:cubicBezTo>
                  <a:cubicBezTo>
                    <a:pt x="393" y="1"/>
                    <a:pt x="391" y="2"/>
                    <a:pt x="388" y="1"/>
                  </a:cubicBezTo>
                  <a:cubicBezTo>
                    <a:pt x="384" y="0"/>
                    <a:pt x="377" y="2"/>
                    <a:pt x="376" y="2"/>
                  </a:cubicBezTo>
                  <a:cubicBezTo>
                    <a:pt x="375" y="2"/>
                    <a:pt x="369" y="1"/>
                    <a:pt x="366" y="5"/>
                  </a:cubicBezTo>
                  <a:cubicBezTo>
                    <a:pt x="362" y="10"/>
                    <a:pt x="365" y="10"/>
                    <a:pt x="366" y="10"/>
                  </a:cubicBezTo>
                  <a:cubicBezTo>
                    <a:pt x="368" y="10"/>
                    <a:pt x="369" y="14"/>
                    <a:pt x="369" y="15"/>
                  </a:cubicBezTo>
                  <a:cubicBezTo>
                    <a:pt x="369" y="17"/>
                    <a:pt x="366" y="19"/>
                    <a:pt x="365" y="19"/>
                  </a:cubicBezTo>
                  <a:cubicBezTo>
                    <a:pt x="364" y="20"/>
                    <a:pt x="361" y="25"/>
                    <a:pt x="360" y="27"/>
                  </a:cubicBezTo>
                  <a:cubicBezTo>
                    <a:pt x="360" y="29"/>
                    <a:pt x="356" y="34"/>
                    <a:pt x="356" y="35"/>
                  </a:cubicBezTo>
                  <a:cubicBezTo>
                    <a:pt x="357" y="37"/>
                    <a:pt x="354" y="39"/>
                    <a:pt x="353" y="39"/>
                  </a:cubicBezTo>
                  <a:cubicBezTo>
                    <a:pt x="351" y="39"/>
                    <a:pt x="347" y="42"/>
                    <a:pt x="345" y="43"/>
                  </a:cubicBezTo>
                  <a:cubicBezTo>
                    <a:pt x="344" y="43"/>
                    <a:pt x="338" y="42"/>
                    <a:pt x="337" y="41"/>
                  </a:cubicBezTo>
                  <a:cubicBezTo>
                    <a:pt x="337" y="40"/>
                    <a:pt x="336" y="40"/>
                    <a:pt x="336" y="39"/>
                  </a:cubicBezTo>
                  <a:cubicBezTo>
                    <a:pt x="329" y="52"/>
                    <a:pt x="329" y="52"/>
                    <a:pt x="329" y="52"/>
                  </a:cubicBezTo>
                  <a:cubicBezTo>
                    <a:pt x="329" y="56"/>
                    <a:pt x="329" y="56"/>
                    <a:pt x="329" y="56"/>
                  </a:cubicBezTo>
                  <a:cubicBezTo>
                    <a:pt x="329" y="56"/>
                    <a:pt x="324" y="58"/>
                    <a:pt x="328" y="61"/>
                  </a:cubicBezTo>
                  <a:cubicBezTo>
                    <a:pt x="331" y="64"/>
                    <a:pt x="331" y="61"/>
                    <a:pt x="336" y="61"/>
                  </a:cubicBezTo>
                  <a:cubicBezTo>
                    <a:pt x="341" y="61"/>
                    <a:pt x="343" y="65"/>
                    <a:pt x="344" y="62"/>
                  </a:cubicBezTo>
                  <a:cubicBezTo>
                    <a:pt x="345" y="60"/>
                    <a:pt x="349" y="58"/>
                    <a:pt x="351" y="61"/>
                  </a:cubicBezTo>
                  <a:cubicBezTo>
                    <a:pt x="354" y="64"/>
                    <a:pt x="362" y="69"/>
                    <a:pt x="362" y="72"/>
                  </a:cubicBezTo>
                  <a:cubicBezTo>
                    <a:pt x="361" y="75"/>
                    <a:pt x="357" y="74"/>
                    <a:pt x="353" y="73"/>
                  </a:cubicBezTo>
                  <a:cubicBezTo>
                    <a:pt x="350" y="72"/>
                    <a:pt x="346" y="75"/>
                    <a:pt x="343" y="75"/>
                  </a:cubicBezTo>
                  <a:cubicBezTo>
                    <a:pt x="340" y="75"/>
                    <a:pt x="336" y="76"/>
                    <a:pt x="333" y="79"/>
                  </a:cubicBezTo>
                  <a:cubicBezTo>
                    <a:pt x="330" y="82"/>
                    <a:pt x="331" y="85"/>
                    <a:pt x="326" y="86"/>
                  </a:cubicBezTo>
                  <a:cubicBezTo>
                    <a:pt x="321" y="87"/>
                    <a:pt x="319" y="86"/>
                    <a:pt x="314" y="90"/>
                  </a:cubicBezTo>
                  <a:cubicBezTo>
                    <a:pt x="309" y="93"/>
                    <a:pt x="303" y="92"/>
                    <a:pt x="301" y="91"/>
                  </a:cubicBezTo>
                  <a:cubicBezTo>
                    <a:pt x="299" y="90"/>
                    <a:pt x="295" y="89"/>
                    <a:pt x="293" y="93"/>
                  </a:cubicBezTo>
                  <a:cubicBezTo>
                    <a:pt x="291" y="96"/>
                    <a:pt x="296" y="98"/>
                    <a:pt x="295" y="102"/>
                  </a:cubicBezTo>
                  <a:cubicBezTo>
                    <a:pt x="295" y="106"/>
                    <a:pt x="290" y="105"/>
                    <a:pt x="286" y="110"/>
                  </a:cubicBezTo>
                  <a:cubicBezTo>
                    <a:pt x="281" y="115"/>
                    <a:pt x="275" y="117"/>
                    <a:pt x="271" y="116"/>
                  </a:cubicBezTo>
                  <a:cubicBezTo>
                    <a:pt x="267" y="116"/>
                    <a:pt x="260" y="113"/>
                    <a:pt x="253" y="117"/>
                  </a:cubicBezTo>
                  <a:cubicBezTo>
                    <a:pt x="246" y="120"/>
                    <a:pt x="242" y="124"/>
                    <a:pt x="239" y="124"/>
                  </a:cubicBezTo>
                  <a:cubicBezTo>
                    <a:pt x="236" y="123"/>
                    <a:pt x="236" y="120"/>
                    <a:pt x="233" y="121"/>
                  </a:cubicBezTo>
                  <a:cubicBezTo>
                    <a:pt x="229" y="121"/>
                    <a:pt x="227" y="120"/>
                    <a:pt x="224" y="119"/>
                  </a:cubicBezTo>
                  <a:cubicBezTo>
                    <a:pt x="222" y="117"/>
                    <a:pt x="220" y="120"/>
                    <a:pt x="216" y="117"/>
                  </a:cubicBezTo>
                  <a:cubicBezTo>
                    <a:pt x="212" y="113"/>
                    <a:pt x="204" y="114"/>
                    <a:pt x="201" y="113"/>
                  </a:cubicBezTo>
                  <a:cubicBezTo>
                    <a:pt x="198" y="113"/>
                    <a:pt x="186" y="113"/>
                    <a:pt x="182" y="113"/>
                  </a:cubicBezTo>
                  <a:cubicBezTo>
                    <a:pt x="178" y="112"/>
                    <a:pt x="172" y="114"/>
                    <a:pt x="172" y="112"/>
                  </a:cubicBezTo>
                  <a:cubicBezTo>
                    <a:pt x="171" y="110"/>
                    <a:pt x="168" y="108"/>
                    <a:pt x="167" y="104"/>
                  </a:cubicBezTo>
                  <a:cubicBezTo>
                    <a:pt x="166" y="99"/>
                    <a:pt x="163" y="97"/>
                    <a:pt x="161" y="97"/>
                  </a:cubicBezTo>
                  <a:cubicBezTo>
                    <a:pt x="158" y="96"/>
                    <a:pt x="158" y="94"/>
                    <a:pt x="156" y="93"/>
                  </a:cubicBezTo>
                  <a:cubicBezTo>
                    <a:pt x="154" y="93"/>
                    <a:pt x="153" y="90"/>
                    <a:pt x="150" y="90"/>
                  </a:cubicBezTo>
                  <a:cubicBezTo>
                    <a:pt x="146" y="90"/>
                    <a:pt x="133" y="88"/>
                    <a:pt x="131" y="85"/>
                  </a:cubicBezTo>
                  <a:cubicBezTo>
                    <a:pt x="130" y="82"/>
                    <a:pt x="133" y="82"/>
                    <a:pt x="133" y="79"/>
                  </a:cubicBezTo>
                  <a:cubicBezTo>
                    <a:pt x="133" y="76"/>
                    <a:pt x="135" y="72"/>
                    <a:pt x="134" y="71"/>
                  </a:cubicBezTo>
                  <a:cubicBezTo>
                    <a:pt x="132" y="69"/>
                    <a:pt x="130" y="67"/>
                    <a:pt x="129" y="64"/>
                  </a:cubicBezTo>
                  <a:cubicBezTo>
                    <a:pt x="129" y="62"/>
                    <a:pt x="125" y="59"/>
                    <a:pt x="123" y="59"/>
                  </a:cubicBezTo>
                  <a:cubicBezTo>
                    <a:pt x="120" y="59"/>
                    <a:pt x="118" y="57"/>
                    <a:pt x="115" y="55"/>
                  </a:cubicBezTo>
                  <a:cubicBezTo>
                    <a:pt x="113" y="53"/>
                    <a:pt x="111" y="53"/>
                    <a:pt x="110" y="47"/>
                  </a:cubicBezTo>
                  <a:cubicBezTo>
                    <a:pt x="109" y="47"/>
                    <a:pt x="109" y="47"/>
                    <a:pt x="109" y="47"/>
                  </a:cubicBezTo>
                  <a:cubicBezTo>
                    <a:pt x="108" y="46"/>
                    <a:pt x="107" y="46"/>
                    <a:pt x="106" y="46"/>
                  </a:cubicBezTo>
                  <a:cubicBezTo>
                    <a:pt x="106" y="46"/>
                    <a:pt x="105" y="46"/>
                    <a:pt x="104" y="45"/>
                  </a:cubicBezTo>
                  <a:cubicBezTo>
                    <a:pt x="103" y="47"/>
                    <a:pt x="101" y="48"/>
                    <a:pt x="101" y="50"/>
                  </a:cubicBezTo>
                  <a:cubicBezTo>
                    <a:pt x="101" y="52"/>
                    <a:pt x="100" y="54"/>
                    <a:pt x="98" y="54"/>
                  </a:cubicBezTo>
                  <a:cubicBezTo>
                    <a:pt x="95" y="54"/>
                    <a:pt x="93" y="56"/>
                    <a:pt x="93" y="60"/>
                  </a:cubicBezTo>
                  <a:cubicBezTo>
                    <a:pt x="92" y="65"/>
                    <a:pt x="95" y="65"/>
                    <a:pt x="94" y="67"/>
                  </a:cubicBezTo>
                  <a:cubicBezTo>
                    <a:pt x="93" y="69"/>
                    <a:pt x="88" y="71"/>
                    <a:pt x="86" y="70"/>
                  </a:cubicBezTo>
                  <a:cubicBezTo>
                    <a:pt x="85" y="69"/>
                    <a:pt x="81" y="69"/>
                    <a:pt x="79" y="69"/>
                  </a:cubicBezTo>
                  <a:cubicBezTo>
                    <a:pt x="76" y="69"/>
                    <a:pt x="74" y="65"/>
                    <a:pt x="73" y="69"/>
                  </a:cubicBezTo>
                  <a:cubicBezTo>
                    <a:pt x="73" y="73"/>
                    <a:pt x="67" y="83"/>
                    <a:pt x="68" y="85"/>
                  </a:cubicBezTo>
                  <a:cubicBezTo>
                    <a:pt x="70" y="86"/>
                    <a:pt x="71" y="88"/>
                    <a:pt x="68" y="88"/>
                  </a:cubicBezTo>
                  <a:cubicBezTo>
                    <a:pt x="66" y="88"/>
                    <a:pt x="64" y="88"/>
                    <a:pt x="63" y="87"/>
                  </a:cubicBezTo>
                  <a:cubicBezTo>
                    <a:pt x="61" y="86"/>
                    <a:pt x="58" y="88"/>
                    <a:pt x="55" y="88"/>
                  </a:cubicBezTo>
                  <a:cubicBezTo>
                    <a:pt x="54" y="88"/>
                    <a:pt x="49" y="91"/>
                    <a:pt x="50" y="91"/>
                  </a:cubicBezTo>
                  <a:cubicBezTo>
                    <a:pt x="52" y="92"/>
                    <a:pt x="52" y="97"/>
                    <a:pt x="52" y="98"/>
                  </a:cubicBezTo>
                  <a:cubicBezTo>
                    <a:pt x="52" y="100"/>
                    <a:pt x="56" y="106"/>
                    <a:pt x="55" y="107"/>
                  </a:cubicBezTo>
                  <a:cubicBezTo>
                    <a:pt x="55" y="109"/>
                    <a:pt x="51" y="111"/>
                    <a:pt x="51" y="113"/>
                  </a:cubicBezTo>
                  <a:cubicBezTo>
                    <a:pt x="51" y="116"/>
                    <a:pt x="52" y="118"/>
                    <a:pt x="51" y="118"/>
                  </a:cubicBezTo>
                  <a:cubicBezTo>
                    <a:pt x="49" y="119"/>
                    <a:pt x="45" y="121"/>
                    <a:pt x="43" y="122"/>
                  </a:cubicBezTo>
                  <a:cubicBezTo>
                    <a:pt x="42" y="123"/>
                    <a:pt x="38" y="123"/>
                    <a:pt x="37" y="126"/>
                  </a:cubicBezTo>
                  <a:cubicBezTo>
                    <a:pt x="36" y="128"/>
                    <a:pt x="35" y="130"/>
                    <a:pt x="31" y="129"/>
                  </a:cubicBezTo>
                  <a:cubicBezTo>
                    <a:pt x="28" y="129"/>
                    <a:pt x="26" y="128"/>
                    <a:pt x="24" y="131"/>
                  </a:cubicBezTo>
                  <a:cubicBezTo>
                    <a:pt x="21" y="134"/>
                    <a:pt x="20" y="133"/>
                    <a:pt x="19" y="134"/>
                  </a:cubicBezTo>
                  <a:cubicBezTo>
                    <a:pt x="17" y="136"/>
                    <a:pt x="15" y="133"/>
                    <a:pt x="14" y="133"/>
                  </a:cubicBezTo>
                  <a:cubicBezTo>
                    <a:pt x="12" y="132"/>
                    <a:pt x="10" y="134"/>
                    <a:pt x="9" y="134"/>
                  </a:cubicBezTo>
                  <a:cubicBezTo>
                    <a:pt x="7" y="134"/>
                    <a:pt x="6" y="137"/>
                    <a:pt x="4" y="137"/>
                  </a:cubicBezTo>
                  <a:cubicBezTo>
                    <a:pt x="3" y="138"/>
                    <a:pt x="1" y="137"/>
                    <a:pt x="1" y="139"/>
                  </a:cubicBezTo>
                  <a:cubicBezTo>
                    <a:pt x="1" y="141"/>
                    <a:pt x="1" y="142"/>
                    <a:pt x="0" y="143"/>
                  </a:cubicBezTo>
                  <a:cubicBezTo>
                    <a:pt x="0" y="143"/>
                    <a:pt x="0" y="143"/>
                    <a:pt x="0" y="143"/>
                  </a:cubicBezTo>
                  <a:cubicBezTo>
                    <a:pt x="1" y="150"/>
                    <a:pt x="1" y="150"/>
                    <a:pt x="1" y="150"/>
                  </a:cubicBezTo>
                  <a:cubicBezTo>
                    <a:pt x="1" y="150"/>
                    <a:pt x="8" y="153"/>
                    <a:pt x="9" y="155"/>
                  </a:cubicBezTo>
                  <a:cubicBezTo>
                    <a:pt x="9" y="158"/>
                    <a:pt x="10" y="166"/>
                    <a:pt x="10" y="166"/>
                  </a:cubicBezTo>
                  <a:cubicBezTo>
                    <a:pt x="10" y="166"/>
                    <a:pt x="10" y="166"/>
                    <a:pt x="10" y="166"/>
                  </a:cubicBezTo>
                  <a:cubicBezTo>
                    <a:pt x="13" y="169"/>
                    <a:pt x="17" y="171"/>
                    <a:pt x="17" y="172"/>
                  </a:cubicBezTo>
                  <a:cubicBezTo>
                    <a:pt x="17" y="173"/>
                    <a:pt x="18" y="177"/>
                    <a:pt x="22" y="178"/>
                  </a:cubicBezTo>
                  <a:cubicBezTo>
                    <a:pt x="24" y="179"/>
                    <a:pt x="26" y="181"/>
                    <a:pt x="28" y="182"/>
                  </a:cubicBezTo>
                  <a:cubicBezTo>
                    <a:pt x="28" y="181"/>
                    <a:pt x="28" y="181"/>
                    <a:pt x="28" y="181"/>
                  </a:cubicBezTo>
                  <a:cubicBezTo>
                    <a:pt x="31" y="181"/>
                    <a:pt x="31" y="181"/>
                    <a:pt x="31" y="181"/>
                  </a:cubicBezTo>
                  <a:cubicBezTo>
                    <a:pt x="31" y="181"/>
                    <a:pt x="32" y="181"/>
                    <a:pt x="33" y="182"/>
                  </a:cubicBezTo>
                  <a:cubicBezTo>
                    <a:pt x="34" y="180"/>
                    <a:pt x="39" y="177"/>
                    <a:pt x="42" y="177"/>
                  </a:cubicBezTo>
                  <a:cubicBezTo>
                    <a:pt x="45" y="177"/>
                    <a:pt x="52" y="183"/>
                    <a:pt x="52" y="185"/>
                  </a:cubicBezTo>
                  <a:cubicBezTo>
                    <a:pt x="51" y="187"/>
                    <a:pt x="46" y="194"/>
                    <a:pt x="43" y="194"/>
                  </a:cubicBezTo>
                  <a:cubicBezTo>
                    <a:pt x="43" y="194"/>
                    <a:pt x="41" y="194"/>
                    <a:pt x="40" y="195"/>
                  </a:cubicBezTo>
                  <a:cubicBezTo>
                    <a:pt x="40" y="196"/>
                    <a:pt x="40" y="197"/>
                    <a:pt x="40" y="197"/>
                  </a:cubicBezTo>
                  <a:cubicBezTo>
                    <a:pt x="40" y="199"/>
                    <a:pt x="42" y="202"/>
                    <a:pt x="44" y="204"/>
                  </a:cubicBezTo>
                  <a:cubicBezTo>
                    <a:pt x="46" y="207"/>
                    <a:pt x="41" y="209"/>
                    <a:pt x="39" y="207"/>
                  </a:cubicBezTo>
                  <a:cubicBezTo>
                    <a:pt x="37" y="205"/>
                    <a:pt x="36" y="209"/>
                    <a:pt x="37" y="211"/>
                  </a:cubicBezTo>
                  <a:cubicBezTo>
                    <a:pt x="39" y="212"/>
                    <a:pt x="38" y="217"/>
                    <a:pt x="40" y="217"/>
                  </a:cubicBezTo>
                  <a:cubicBezTo>
                    <a:pt x="42" y="217"/>
                    <a:pt x="44" y="222"/>
                    <a:pt x="47" y="222"/>
                  </a:cubicBezTo>
                  <a:cubicBezTo>
                    <a:pt x="49" y="222"/>
                    <a:pt x="52" y="226"/>
                    <a:pt x="52" y="226"/>
                  </a:cubicBezTo>
                  <a:cubicBezTo>
                    <a:pt x="52" y="226"/>
                    <a:pt x="55" y="228"/>
                    <a:pt x="55" y="229"/>
                  </a:cubicBezTo>
                  <a:cubicBezTo>
                    <a:pt x="55" y="230"/>
                    <a:pt x="55" y="230"/>
                    <a:pt x="55" y="230"/>
                  </a:cubicBezTo>
                  <a:cubicBezTo>
                    <a:pt x="58" y="230"/>
                    <a:pt x="60" y="230"/>
                    <a:pt x="60" y="228"/>
                  </a:cubicBezTo>
                  <a:cubicBezTo>
                    <a:pt x="60" y="227"/>
                    <a:pt x="64" y="227"/>
                    <a:pt x="66" y="230"/>
                  </a:cubicBezTo>
                  <a:cubicBezTo>
                    <a:pt x="69" y="232"/>
                    <a:pt x="79" y="239"/>
                    <a:pt x="83" y="242"/>
                  </a:cubicBezTo>
                  <a:cubicBezTo>
                    <a:pt x="86" y="245"/>
                    <a:pt x="95" y="248"/>
                    <a:pt x="98" y="248"/>
                  </a:cubicBezTo>
                  <a:cubicBezTo>
                    <a:pt x="101" y="248"/>
                    <a:pt x="104" y="250"/>
                    <a:pt x="109" y="250"/>
                  </a:cubicBezTo>
                  <a:cubicBezTo>
                    <a:pt x="109" y="250"/>
                    <a:pt x="110" y="250"/>
                    <a:pt x="111" y="250"/>
                  </a:cubicBezTo>
                  <a:cubicBezTo>
                    <a:pt x="111" y="249"/>
                    <a:pt x="112" y="249"/>
                    <a:pt x="113" y="248"/>
                  </a:cubicBezTo>
                  <a:cubicBezTo>
                    <a:pt x="115" y="246"/>
                    <a:pt x="116" y="249"/>
                    <a:pt x="116" y="252"/>
                  </a:cubicBezTo>
                  <a:cubicBezTo>
                    <a:pt x="115" y="253"/>
                    <a:pt x="116" y="255"/>
                    <a:pt x="116" y="256"/>
                  </a:cubicBezTo>
                  <a:cubicBezTo>
                    <a:pt x="117" y="255"/>
                    <a:pt x="118" y="253"/>
                    <a:pt x="118" y="252"/>
                  </a:cubicBezTo>
                  <a:cubicBezTo>
                    <a:pt x="120" y="248"/>
                    <a:pt x="122" y="248"/>
                    <a:pt x="124" y="247"/>
                  </a:cubicBezTo>
                  <a:cubicBezTo>
                    <a:pt x="125" y="246"/>
                    <a:pt x="127" y="246"/>
                    <a:pt x="130" y="248"/>
                  </a:cubicBezTo>
                  <a:cubicBezTo>
                    <a:pt x="134" y="250"/>
                    <a:pt x="135" y="246"/>
                    <a:pt x="140" y="251"/>
                  </a:cubicBezTo>
                  <a:cubicBezTo>
                    <a:pt x="141" y="250"/>
                    <a:pt x="142" y="250"/>
                    <a:pt x="142" y="250"/>
                  </a:cubicBezTo>
                  <a:cubicBezTo>
                    <a:pt x="143" y="250"/>
                    <a:pt x="145" y="248"/>
                    <a:pt x="146" y="246"/>
                  </a:cubicBezTo>
                  <a:cubicBezTo>
                    <a:pt x="148" y="245"/>
                    <a:pt x="148" y="243"/>
                    <a:pt x="149" y="243"/>
                  </a:cubicBezTo>
                  <a:cubicBezTo>
                    <a:pt x="151" y="243"/>
                    <a:pt x="152" y="241"/>
                    <a:pt x="156" y="239"/>
                  </a:cubicBezTo>
                  <a:cubicBezTo>
                    <a:pt x="161" y="236"/>
                    <a:pt x="164" y="240"/>
                    <a:pt x="166" y="238"/>
                  </a:cubicBezTo>
                  <a:cubicBezTo>
                    <a:pt x="168" y="237"/>
                    <a:pt x="170" y="236"/>
                    <a:pt x="170" y="238"/>
                  </a:cubicBezTo>
                  <a:cubicBezTo>
                    <a:pt x="170" y="239"/>
                    <a:pt x="173" y="241"/>
                    <a:pt x="173" y="243"/>
                  </a:cubicBezTo>
                  <a:cubicBezTo>
                    <a:pt x="174" y="245"/>
                    <a:pt x="177" y="246"/>
                    <a:pt x="178" y="246"/>
                  </a:cubicBezTo>
                  <a:cubicBezTo>
                    <a:pt x="178" y="245"/>
                    <a:pt x="179" y="245"/>
                    <a:pt x="179" y="245"/>
                  </a:cubicBezTo>
                  <a:cubicBezTo>
                    <a:pt x="181" y="243"/>
                    <a:pt x="185" y="245"/>
                    <a:pt x="185" y="247"/>
                  </a:cubicBezTo>
                  <a:cubicBezTo>
                    <a:pt x="185" y="249"/>
                    <a:pt x="185" y="252"/>
                    <a:pt x="186" y="252"/>
                  </a:cubicBezTo>
                  <a:cubicBezTo>
                    <a:pt x="188" y="252"/>
                    <a:pt x="190" y="252"/>
                    <a:pt x="190" y="256"/>
                  </a:cubicBezTo>
                  <a:cubicBezTo>
                    <a:pt x="190" y="259"/>
                    <a:pt x="191" y="264"/>
                    <a:pt x="188" y="267"/>
                  </a:cubicBezTo>
                  <a:cubicBezTo>
                    <a:pt x="184" y="271"/>
                    <a:pt x="180" y="277"/>
                    <a:pt x="181" y="279"/>
                  </a:cubicBezTo>
                  <a:cubicBezTo>
                    <a:pt x="182" y="280"/>
                    <a:pt x="180" y="284"/>
                    <a:pt x="182" y="282"/>
                  </a:cubicBezTo>
                  <a:cubicBezTo>
                    <a:pt x="185" y="281"/>
                    <a:pt x="191" y="282"/>
                    <a:pt x="190" y="284"/>
                  </a:cubicBezTo>
                  <a:cubicBezTo>
                    <a:pt x="189" y="285"/>
                    <a:pt x="190" y="290"/>
                    <a:pt x="192" y="290"/>
                  </a:cubicBezTo>
                  <a:cubicBezTo>
                    <a:pt x="195" y="291"/>
                    <a:pt x="196" y="292"/>
                    <a:pt x="195" y="294"/>
                  </a:cubicBezTo>
                  <a:cubicBezTo>
                    <a:pt x="195" y="296"/>
                    <a:pt x="193" y="299"/>
                    <a:pt x="195" y="299"/>
                  </a:cubicBezTo>
                  <a:cubicBezTo>
                    <a:pt x="197" y="299"/>
                    <a:pt x="200" y="299"/>
                    <a:pt x="200" y="302"/>
                  </a:cubicBezTo>
                  <a:cubicBezTo>
                    <a:pt x="199" y="304"/>
                    <a:pt x="201" y="306"/>
                    <a:pt x="205" y="304"/>
                  </a:cubicBezTo>
                  <a:cubicBezTo>
                    <a:pt x="207" y="303"/>
                    <a:pt x="208" y="303"/>
                    <a:pt x="208" y="303"/>
                  </a:cubicBezTo>
                  <a:cubicBezTo>
                    <a:pt x="210" y="303"/>
                    <a:pt x="210" y="307"/>
                    <a:pt x="212" y="307"/>
                  </a:cubicBezTo>
                  <a:cubicBezTo>
                    <a:pt x="215" y="308"/>
                    <a:pt x="214" y="302"/>
                    <a:pt x="213" y="301"/>
                  </a:cubicBezTo>
                  <a:cubicBezTo>
                    <a:pt x="212" y="300"/>
                    <a:pt x="213" y="296"/>
                    <a:pt x="214" y="297"/>
                  </a:cubicBezTo>
                  <a:cubicBezTo>
                    <a:pt x="215" y="298"/>
                    <a:pt x="218" y="297"/>
                    <a:pt x="219" y="295"/>
                  </a:cubicBezTo>
                  <a:cubicBezTo>
                    <a:pt x="221" y="293"/>
                    <a:pt x="224" y="296"/>
                    <a:pt x="225" y="294"/>
                  </a:cubicBezTo>
                  <a:cubicBezTo>
                    <a:pt x="227" y="292"/>
                    <a:pt x="229" y="296"/>
                    <a:pt x="232" y="294"/>
                  </a:cubicBezTo>
                  <a:cubicBezTo>
                    <a:pt x="235" y="293"/>
                    <a:pt x="236" y="296"/>
                    <a:pt x="238" y="293"/>
                  </a:cubicBezTo>
                  <a:cubicBezTo>
                    <a:pt x="239" y="291"/>
                    <a:pt x="243" y="288"/>
                    <a:pt x="244" y="289"/>
                  </a:cubicBezTo>
                  <a:cubicBezTo>
                    <a:pt x="245" y="290"/>
                    <a:pt x="246" y="292"/>
                    <a:pt x="251" y="293"/>
                  </a:cubicBezTo>
                  <a:cubicBezTo>
                    <a:pt x="256" y="293"/>
                    <a:pt x="253" y="296"/>
                    <a:pt x="253" y="297"/>
                  </a:cubicBezTo>
                  <a:cubicBezTo>
                    <a:pt x="253" y="299"/>
                    <a:pt x="259" y="303"/>
                    <a:pt x="261" y="303"/>
                  </a:cubicBezTo>
                  <a:cubicBezTo>
                    <a:pt x="261" y="304"/>
                    <a:pt x="262" y="304"/>
                    <a:pt x="263" y="305"/>
                  </a:cubicBezTo>
                  <a:cubicBezTo>
                    <a:pt x="264" y="304"/>
                    <a:pt x="267" y="305"/>
                    <a:pt x="267" y="303"/>
                  </a:cubicBezTo>
                  <a:cubicBezTo>
                    <a:pt x="268" y="301"/>
                    <a:pt x="271" y="302"/>
                    <a:pt x="272" y="304"/>
                  </a:cubicBezTo>
                  <a:cubicBezTo>
                    <a:pt x="273" y="305"/>
                    <a:pt x="274" y="306"/>
                    <a:pt x="276" y="304"/>
                  </a:cubicBezTo>
                  <a:cubicBezTo>
                    <a:pt x="279" y="302"/>
                    <a:pt x="280" y="306"/>
                    <a:pt x="279" y="307"/>
                  </a:cubicBezTo>
                  <a:cubicBezTo>
                    <a:pt x="277" y="308"/>
                    <a:pt x="278" y="312"/>
                    <a:pt x="280" y="314"/>
                  </a:cubicBezTo>
                  <a:cubicBezTo>
                    <a:pt x="283" y="316"/>
                    <a:pt x="283" y="313"/>
                    <a:pt x="283" y="311"/>
                  </a:cubicBezTo>
                  <a:cubicBezTo>
                    <a:pt x="282" y="308"/>
                    <a:pt x="286" y="306"/>
                    <a:pt x="294" y="304"/>
                  </a:cubicBezTo>
                  <a:cubicBezTo>
                    <a:pt x="301" y="301"/>
                    <a:pt x="309" y="296"/>
                    <a:pt x="310" y="295"/>
                  </a:cubicBezTo>
                  <a:cubicBezTo>
                    <a:pt x="310" y="293"/>
                    <a:pt x="315" y="297"/>
                    <a:pt x="317" y="295"/>
                  </a:cubicBezTo>
                  <a:cubicBezTo>
                    <a:pt x="320" y="293"/>
                    <a:pt x="329" y="293"/>
                    <a:pt x="331" y="293"/>
                  </a:cubicBezTo>
                  <a:cubicBezTo>
                    <a:pt x="334" y="293"/>
                    <a:pt x="334" y="290"/>
                    <a:pt x="336" y="288"/>
                  </a:cubicBezTo>
                  <a:cubicBezTo>
                    <a:pt x="339" y="286"/>
                    <a:pt x="338" y="285"/>
                    <a:pt x="341" y="285"/>
                  </a:cubicBezTo>
                  <a:cubicBezTo>
                    <a:pt x="344" y="284"/>
                    <a:pt x="345" y="281"/>
                    <a:pt x="345" y="280"/>
                  </a:cubicBezTo>
                  <a:cubicBezTo>
                    <a:pt x="345" y="278"/>
                    <a:pt x="351" y="278"/>
                    <a:pt x="351" y="276"/>
                  </a:cubicBezTo>
                  <a:cubicBezTo>
                    <a:pt x="351" y="275"/>
                    <a:pt x="355" y="274"/>
                    <a:pt x="355" y="272"/>
                  </a:cubicBezTo>
                  <a:cubicBezTo>
                    <a:pt x="355" y="271"/>
                    <a:pt x="357" y="271"/>
                    <a:pt x="358" y="269"/>
                  </a:cubicBezTo>
                  <a:cubicBezTo>
                    <a:pt x="359" y="268"/>
                    <a:pt x="358" y="264"/>
                    <a:pt x="359" y="263"/>
                  </a:cubicBezTo>
                  <a:cubicBezTo>
                    <a:pt x="361" y="263"/>
                    <a:pt x="359" y="260"/>
                    <a:pt x="358" y="259"/>
                  </a:cubicBezTo>
                  <a:cubicBezTo>
                    <a:pt x="358" y="258"/>
                    <a:pt x="362" y="258"/>
                    <a:pt x="364" y="257"/>
                  </a:cubicBezTo>
                  <a:cubicBezTo>
                    <a:pt x="366" y="255"/>
                    <a:pt x="367" y="253"/>
                    <a:pt x="368" y="251"/>
                  </a:cubicBezTo>
                  <a:cubicBezTo>
                    <a:pt x="368" y="249"/>
                    <a:pt x="371" y="247"/>
                    <a:pt x="373" y="246"/>
                  </a:cubicBezTo>
                  <a:cubicBezTo>
                    <a:pt x="374" y="246"/>
                    <a:pt x="375" y="242"/>
                    <a:pt x="375" y="240"/>
                  </a:cubicBezTo>
                  <a:cubicBezTo>
                    <a:pt x="374" y="237"/>
                    <a:pt x="377" y="238"/>
                    <a:pt x="376" y="237"/>
                  </a:cubicBezTo>
                  <a:cubicBezTo>
                    <a:pt x="374" y="236"/>
                    <a:pt x="376" y="233"/>
                    <a:pt x="379" y="232"/>
                  </a:cubicBezTo>
                  <a:cubicBezTo>
                    <a:pt x="382" y="231"/>
                    <a:pt x="378" y="230"/>
                    <a:pt x="376" y="231"/>
                  </a:cubicBezTo>
                  <a:cubicBezTo>
                    <a:pt x="374" y="232"/>
                    <a:pt x="373" y="227"/>
                    <a:pt x="371" y="229"/>
                  </a:cubicBezTo>
                  <a:cubicBezTo>
                    <a:pt x="370" y="231"/>
                    <a:pt x="366" y="228"/>
                    <a:pt x="369" y="227"/>
                  </a:cubicBezTo>
                  <a:cubicBezTo>
                    <a:pt x="371" y="227"/>
                    <a:pt x="375" y="224"/>
                    <a:pt x="377" y="223"/>
                  </a:cubicBezTo>
                  <a:cubicBezTo>
                    <a:pt x="379" y="223"/>
                    <a:pt x="374" y="219"/>
                    <a:pt x="372" y="219"/>
                  </a:cubicBezTo>
                  <a:cubicBezTo>
                    <a:pt x="370" y="219"/>
                    <a:pt x="367" y="214"/>
                    <a:pt x="365" y="214"/>
                  </a:cubicBezTo>
                  <a:cubicBezTo>
                    <a:pt x="363" y="214"/>
                    <a:pt x="367" y="212"/>
                    <a:pt x="369" y="213"/>
                  </a:cubicBezTo>
                  <a:cubicBezTo>
                    <a:pt x="372" y="215"/>
                    <a:pt x="375" y="216"/>
                    <a:pt x="377" y="215"/>
                  </a:cubicBezTo>
                  <a:cubicBezTo>
                    <a:pt x="378" y="214"/>
                    <a:pt x="372" y="209"/>
                    <a:pt x="370" y="207"/>
                  </a:cubicBezTo>
                  <a:cubicBezTo>
                    <a:pt x="368" y="206"/>
                    <a:pt x="370" y="203"/>
                    <a:pt x="368" y="202"/>
                  </a:cubicBezTo>
                  <a:cubicBezTo>
                    <a:pt x="367" y="201"/>
                    <a:pt x="364" y="195"/>
                    <a:pt x="363" y="193"/>
                  </a:cubicBezTo>
                  <a:cubicBezTo>
                    <a:pt x="362" y="190"/>
                    <a:pt x="357" y="189"/>
                    <a:pt x="356" y="188"/>
                  </a:cubicBezTo>
                  <a:cubicBezTo>
                    <a:pt x="355" y="186"/>
                    <a:pt x="356" y="182"/>
                    <a:pt x="360" y="180"/>
                  </a:cubicBezTo>
                  <a:cubicBezTo>
                    <a:pt x="364" y="179"/>
                    <a:pt x="362" y="176"/>
                    <a:pt x="364" y="176"/>
                  </a:cubicBezTo>
                  <a:cubicBezTo>
                    <a:pt x="365" y="176"/>
                    <a:pt x="367" y="176"/>
                    <a:pt x="368" y="173"/>
                  </a:cubicBezTo>
                  <a:cubicBezTo>
                    <a:pt x="369" y="170"/>
                    <a:pt x="372" y="172"/>
                    <a:pt x="373" y="170"/>
                  </a:cubicBezTo>
                  <a:cubicBezTo>
                    <a:pt x="374" y="169"/>
                    <a:pt x="380" y="169"/>
                    <a:pt x="382" y="168"/>
                  </a:cubicBezTo>
                  <a:cubicBezTo>
                    <a:pt x="384" y="166"/>
                    <a:pt x="380" y="162"/>
                    <a:pt x="378" y="162"/>
                  </a:cubicBezTo>
                  <a:cubicBezTo>
                    <a:pt x="375" y="163"/>
                    <a:pt x="372" y="162"/>
                    <a:pt x="370" y="159"/>
                  </a:cubicBezTo>
                  <a:cubicBezTo>
                    <a:pt x="368" y="156"/>
                    <a:pt x="363" y="164"/>
                    <a:pt x="359" y="166"/>
                  </a:cubicBezTo>
                  <a:cubicBezTo>
                    <a:pt x="355" y="168"/>
                    <a:pt x="353" y="163"/>
                    <a:pt x="354" y="160"/>
                  </a:cubicBezTo>
                  <a:cubicBezTo>
                    <a:pt x="355" y="157"/>
                    <a:pt x="351" y="157"/>
                    <a:pt x="346" y="157"/>
                  </a:cubicBezTo>
                  <a:cubicBezTo>
                    <a:pt x="340" y="157"/>
                    <a:pt x="342" y="147"/>
                    <a:pt x="346" y="147"/>
                  </a:cubicBezTo>
                  <a:cubicBezTo>
                    <a:pt x="349" y="147"/>
                    <a:pt x="354" y="150"/>
                    <a:pt x="356" y="144"/>
                  </a:cubicBezTo>
                  <a:cubicBezTo>
                    <a:pt x="358" y="138"/>
                    <a:pt x="360" y="143"/>
                    <a:pt x="365" y="137"/>
                  </a:cubicBezTo>
                  <a:cubicBezTo>
                    <a:pt x="369" y="132"/>
                    <a:pt x="375" y="129"/>
                    <a:pt x="379" y="132"/>
                  </a:cubicBezTo>
                  <a:cubicBezTo>
                    <a:pt x="383" y="135"/>
                    <a:pt x="374" y="140"/>
                    <a:pt x="373" y="143"/>
                  </a:cubicBezTo>
                  <a:cubicBezTo>
                    <a:pt x="372" y="146"/>
                    <a:pt x="374" y="147"/>
                    <a:pt x="372" y="149"/>
                  </a:cubicBezTo>
                  <a:cubicBezTo>
                    <a:pt x="370" y="152"/>
                    <a:pt x="373" y="152"/>
                    <a:pt x="378" y="149"/>
                  </a:cubicBezTo>
                  <a:cubicBezTo>
                    <a:pt x="382" y="146"/>
                    <a:pt x="388" y="143"/>
                    <a:pt x="392" y="141"/>
                  </a:cubicBezTo>
                  <a:cubicBezTo>
                    <a:pt x="394" y="140"/>
                    <a:pt x="395" y="140"/>
                    <a:pt x="396" y="140"/>
                  </a:cubicBezTo>
                  <a:cubicBezTo>
                    <a:pt x="397" y="139"/>
                    <a:pt x="398" y="137"/>
                    <a:pt x="399" y="137"/>
                  </a:cubicBezTo>
                  <a:cubicBezTo>
                    <a:pt x="402" y="135"/>
                    <a:pt x="412" y="131"/>
                    <a:pt x="414" y="128"/>
                  </a:cubicBezTo>
                  <a:cubicBezTo>
                    <a:pt x="415" y="126"/>
                    <a:pt x="417" y="123"/>
                    <a:pt x="419" y="123"/>
                  </a:cubicBezTo>
                  <a:cubicBezTo>
                    <a:pt x="421" y="123"/>
                    <a:pt x="421" y="125"/>
                    <a:pt x="424" y="125"/>
                  </a:cubicBezTo>
                  <a:cubicBezTo>
                    <a:pt x="427" y="125"/>
                    <a:pt x="431" y="126"/>
                    <a:pt x="429" y="123"/>
                  </a:cubicBezTo>
                  <a:cubicBezTo>
                    <a:pt x="428" y="121"/>
                    <a:pt x="429" y="121"/>
                    <a:pt x="432" y="120"/>
                  </a:cubicBezTo>
                  <a:cubicBezTo>
                    <a:pt x="436" y="120"/>
                    <a:pt x="435" y="116"/>
                    <a:pt x="438" y="116"/>
                  </a:cubicBezTo>
                  <a:cubicBezTo>
                    <a:pt x="441" y="116"/>
                    <a:pt x="440" y="110"/>
                    <a:pt x="443" y="110"/>
                  </a:cubicBezTo>
                  <a:cubicBezTo>
                    <a:pt x="445" y="110"/>
                    <a:pt x="446" y="113"/>
                    <a:pt x="449" y="112"/>
                  </a:cubicBezTo>
                  <a:cubicBezTo>
                    <a:pt x="450" y="112"/>
                    <a:pt x="451" y="112"/>
                    <a:pt x="452" y="113"/>
                  </a:cubicBezTo>
                  <a:cubicBezTo>
                    <a:pt x="452" y="112"/>
                    <a:pt x="453" y="112"/>
                    <a:pt x="453" y="111"/>
                  </a:cubicBezTo>
                  <a:cubicBezTo>
                    <a:pt x="453" y="108"/>
                    <a:pt x="454" y="105"/>
                    <a:pt x="453" y="104"/>
                  </a:cubicBezTo>
                  <a:cubicBezTo>
                    <a:pt x="452" y="101"/>
                    <a:pt x="453" y="99"/>
                    <a:pt x="452" y="97"/>
                  </a:cubicBezTo>
                  <a:cubicBezTo>
                    <a:pt x="452" y="95"/>
                    <a:pt x="452" y="91"/>
                    <a:pt x="454" y="91"/>
                  </a:cubicBezTo>
                  <a:cubicBezTo>
                    <a:pt x="456" y="91"/>
                    <a:pt x="458" y="86"/>
                    <a:pt x="460" y="88"/>
                  </a:cubicBezTo>
                  <a:cubicBezTo>
                    <a:pt x="463" y="90"/>
                    <a:pt x="467" y="90"/>
                    <a:pt x="467" y="88"/>
                  </a:cubicBezTo>
                  <a:cubicBezTo>
                    <a:pt x="467" y="86"/>
                    <a:pt x="471" y="86"/>
                    <a:pt x="471" y="83"/>
                  </a:cubicBezTo>
                  <a:cubicBezTo>
                    <a:pt x="472" y="80"/>
                    <a:pt x="475" y="79"/>
                    <a:pt x="476" y="77"/>
                  </a:cubicBezTo>
                  <a:cubicBezTo>
                    <a:pt x="477" y="74"/>
                    <a:pt x="478" y="68"/>
                    <a:pt x="480" y="66"/>
                  </a:cubicBezTo>
                  <a:cubicBezTo>
                    <a:pt x="483" y="65"/>
                    <a:pt x="480" y="64"/>
                    <a:pt x="480" y="60"/>
                  </a:cubicBezTo>
                  <a:close/>
                  <a:moveTo>
                    <a:pt x="364" y="285"/>
                  </a:moveTo>
                  <a:cubicBezTo>
                    <a:pt x="361" y="295"/>
                    <a:pt x="367" y="299"/>
                    <a:pt x="368" y="299"/>
                  </a:cubicBezTo>
                  <a:cubicBezTo>
                    <a:pt x="370" y="297"/>
                    <a:pt x="380" y="277"/>
                    <a:pt x="378" y="274"/>
                  </a:cubicBezTo>
                  <a:cubicBezTo>
                    <a:pt x="376" y="271"/>
                    <a:pt x="366" y="276"/>
                    <a:pt x="364" y="285"/>
                  </a:cubicBezTo>
                  <a:close/>
                  <a:moveTo>
                    <a:pt x="279" y="317"/>
                  </a:moveTo>
                  <a:cubicBezTo>
                    <a:pt x="276" y="317"/>
                    <a:pt x="268" y="322"/>
                    <a:pt x="271" y="328"/>
                  </a:cubicBezTo>
                  <a:cubicBezTo>
                    <a:pt x="274" y="335"/>
                    <a:pt x="284" y="330"/>
                    <a:pt x="284" y="328"/>
                  </a:cubicBezTo>
                  <a:cubicBezTo>
                    <a:pt x="285" y="325"/>
                    <a:pt x="289" y="320"/>
                    <a:pt x="289" y="318"/>
                  </a:cubicBezTo>
                  <a:cubicBezTo>
                    <a:pt x="288" y="316"/>
                    <a:pt x="282" y="317"/>
                    <a:pt x="279" y="317"/>
                  </a:cubicBezTo>
                  <a:close/>
                </a:path>
              </a:pathLst>
            </a:custGeom>
            <a:solidFill>
              <a:schemeClr val="tx1"/>
            </a:solid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6" name="Freeform 145"/>
            <p:cNvSpPr>
              <a:spLocks noEditPoints="1"/>
            </p:cNvSpPr>
            <p:nvPr/>
          </p:nvSpPr>
          <p:spPr bwMode="auto">
            <a:xfrm>
              <a:off x="11931100" y="5528809"/>
              <a:ext cx="269875" cy="376238"/>
            </a:xfrm>
            <a:custGeom>
              <a:avLst/>
              <a:gdLst>
                <a:gd name="T0" fmla="*/ 41 w 78"/>
                <a:gd name="T1" fmla="*/ 42 h 108"/>
                <a:gd name="T2" fmla="*/ 51 w 78"/>
                <a:gd name="T3" fmla="*/ 49 h 108"/>
                <a:gd name="T4" fmla="*/ 53 w 78"/>
                <a:gd name="T5" fmla="*/ 56 h 108"/>
                <a:gd name="T6" fmla="*/ 57 w 78"/>
                <a:gd name="T7" fmla="*/ 59 h 108"/>
                <a:gd name="T8" fmla="*/ 61 w 78"/>
                <a:gd name="T9" fmla="*/ 69 h 108"/>
                <a:gd name="T10" fmla="*/ 63 w 78"/>
                <a:gd name="T11" fmla="*/ 67 h 108"/>
                <a:gd name="T12" fmla="*/ 67 w 78"/>
                <a:gd name="T13" fmla="*/ 63 h 108"/>
                <a:gd name="T14" fmla="*/ 65 w 78"/>
                <a:gd name="T15" fmla="*/ 53 h 108"/>
                <a:gd name="T16" fmla="*/ 56 w 78"/>
                <a:gd name="T17" fmla="*/ 46 h 108"/>
                <a:gd name="T18" fmla="*/ 50 w 78"/>
                <a:gd name="T19" fmla="*/ 39 h 108"/>
                <a:gd name="T20" fmla="*/ 39 w 78"/>
                <a:gd name="T21" fmla="*/ 37 h 108"/>
                <a:gd name="T22" fmla="*/ 35 w 78"/>
                <a:gd name="T23" fmla="*/ 30 h 108"/>
                <a:gd name="T24" fmla="*/ 40 w 78"/>
                <a:gd name="T25" fmla="*/ 19 h 108"/>
                <a:gd name="T26" fmla="*/ 40 w 78"/>
                <a:gd name="T27" fmla="*/ 5 h 108"/>
                <a:gd name="T28" fmla="*/ 39 w 78"/>
                <a:gd name="T29" fmla="*/ 3 h 108"/>
                <a:gd name="T30" fmla="*/ 27 w 78"/>
                <a:gd name="T31" fmla="*/ 2 h 108"/>
                <a:gd name="T32" fmla="*/ 25 w 78"/>
                <a:gd name="T33" fmla="*/ 20 h 108"/>
                <a:gd name="T34" fmla="*/ 21 w 78"/>
                <a:gd name="T35" fmla="*/ 20 h 108"/>
                <a:gd name="T36" fmla="*/ 24 w 78"/>
                <a:gd name="T37" fmla="*/ 30 h 108"/>
                <a:gd name="T38" fmla="*/ 26 w 78"/>
                <a:gd name="T39" fmla="*/ 37 h 108"/>
                <a:gd name="T40" fmla="*/ 34 w 78"/>
                <a:gd name="T41" fmla="*/ 39 h 108"/>
                <a:gd name="T42" fmla="*/ 41 w 78"/>
                <a:gd name="T43" fmla="*/ 42 h 108"/>
                <a:gd name="T44" fmla="*/ 26 w 78"/>
                <a:gd name="T45" fmla="*/ 44 h 108"/>
                <a:gd name="T46" fmla="*/ 34 w 78"/>
                <a:gd name="T47" fmla="*/ 52 h 108"/>
                <a:gd name="T48" fmla="*/ 26 w 78"/>
                <a:gd name="T49" fmla="*/ 44 h 108"/>
                <a:gd name="T50" fmla="*/ 39 w 78"/>
                <a:gd name="T51" fmla="*/ 67 h 108"/>
                <a:gd name="T52" fmla="*/ 44 w 78"/>
                <a:gd name="T53" fmla="*/ 64 h 108"/>
                <a:gd name="T54" fmla="*/ 44 w 78"/>
                <a:gd name="T55" fmla="*/ 71 h 108"/>
                <a:gd name="T56" fmla="*/ 45 w 78"/>
                <a:gd name="T57" fmla="*/ 80 h 108"/>
                <a:gd name="T58" fmla="*/ 54 w 78"/>
                <a:gd name="T59" fmla="*/ 67 h 108"/>
                <a:gd name="T60" fmla="*/ 51 w 78"/>
                <a:gd name="T61" fmla="*/ 65 h 108"/>
                <a:gd name="T62" fmla="*/ 39 w 78"/>
                <a:gd name="T63" fmla="*/ 56 h 108"/>
                <a:gd name="T64" fmla="*/ 39 w 78"/>
                <a:gd name="T65" fmla="*/ 67 h 108"/>
                <a:gd name="T66" fmla="*/ 11 w 78"/>
                <a:gd name="T67" fmla="*/ 71 h 108"/>
                <a:gd name="T68" fmla="*/ 1 w 78"/>
                <a:gd name="T69" fmla="*/ 85 h 108"/>
                <a:gd name="T70" fmla="*/ 15 w 78"/>
                <a:gd name="T71" fmla="*/ 71 h 108"/>
                <a:gd name="T72" fmla="*/ 18 w 78"/>
                <a:gd name="T73" fmla="*/ 63 h 108"/>
                <a:gd name="T74" fmla="*/ 11 w 78"/>
                <a:gd name="T75" fmla="*/ 71 h 108"/>
                <a:gd name="T76" fmla="*/ 54 w 78"/>
                <a:gd name="T77" fmla="*/ 76 h 108"/>
                <a:gd name="T78" fmla="*/ 59 w 78"/>
                <a:gd name="T79" fmla="*/ 72 h 108"/>
                <a:gd name="T80" fmla="*/ 54 w 78"/>
                <a:gd name="T81" fmla="*/ 76 h 108"/>
                <a:gd name="T82" fmla="*/ 75 w 78"/>
                <a:gd name="T83" fmla="*/ 95 h 108"/>
                <a:gd name="T84" fmla="*/ 73 w 78"/>
                <a:gd name="T85" fmla="*/ 77 h 108"/>
                <a:gd name="T86" fmla="*/ 67 w 78"/>
                <a:gd name="T87" fmla="*/ 76 h 108"/>
                <a:gd name="T88" fmla="*/ 63 w 78"/>
                <a:gd name="T89" fmla="*/ 81 h 108"/>
                <a:gd name="T90" fmla="*/ 58 w 78"/>
                <a:gd name="T91" fmla="*/ 84 h 108"/>
                <a:gd name="T92" fmla="*/ 51 w 78"/>
                <a:gd name="T93" fmla="*/ 83 h 108"/>
                <a:gd name="T94" fmla="*/ 42 w 78"/>
                <a:gd name="T95" fmla="*/ 88 h 108"/>
                <a:gd name="T96" fmla="*/ 39 w 78"/>
                <a:gd name="T97" fmla="*/ 96 h 108"/>
                <a:gd name="T98" fmla="*/ 46 w 78"/>
                <a:gd name="T99" fmla="*/ 93 h 108"/>
                <a:gd name="T100" fmla="*/ 52 w 78"/>
                <a:gd name="T101" fmla="*/ 90 h 108"/>
                <a:gd name="T102" fmla="*/ 58 w 78"/>
                <a:gd name="T103" fmla="*/ 104 h 108"/>
                <a:gd name="T104" fmla="*/ 67 w 78"/>
                <a:gd name="T105" fmla="*/ 108 h 108"/>
                <a:gd name="T106" fmla="*/ 66 w 78"/>
                <a:gd name="T107" fmla="*/ 98 h 108"/>
                <a:gd name="T108" fmla="*/ 75 w 78"/>
                <a:gd name="T109" fmla="*/ 9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 h="108">
                  <a:moveTo>
                    <a:pt x="41" y="42"/>
                  </a:moveTo>
                  <a:cubicBezTo>
                    <a:pt x="46" y="41"/>
                    <a:pt x="52" y="47"/>
                    <a:pt x="51" y="49"/>
                  </a:cubicBezTo>
                  <a:cubicBezTo>
                    <a:pt x="50" y="51"/>
                    <a:pt x="51" y="58"/>
                    <a:pt x="53" y="56"/>
                  </a:cubicBezTo>
                  <a:cubicBezTo>
                    <a:pt x="55" y="54"/>
                    <a:pt x="59" y="56"/>
                    <a:pt x="57" y="59"/>
                  </a:cubicBezTo>
                  <a:cubicBezTo>
                    <a:pt x="54" y="63"/>
                    <a:pt x="60" y="66"/>
                    <a:pt x="61" y="69"/>
                  </a:cubicBezTo>
                  <a:cubicBezTo>
                    <a:pt x="61" y="73"/>
                    <a:pt x="64" y="70"/>
                    <a:pt x="63" y="67"/>
                  </a:cubicBezTo>
                  <a:cubicBezTo>
                    <a:pt x="63" y="64"/>
                    <a:pt x="64" y="65"/>
                    <a:pt x="67" y="63"/>
                  </a:cubicBezTo>
                  <a:cubicBezTo>
                    <a:pt x="70" y="60"/>
                    <a:pt x="67" y="57"/>
                    <a:pt x="65" y="53"/>
                  </a:cubicBezTo>
                  <a:cubicBezTo>
                    <a:pt x="63" y="49"/>
                    <a:pt x="56" y="50"/>
                    <a:pt x="56" y="46"/>
                  </a:cubicBezTo>
                  <a:cubicBezTo>
                    <a:pt x="56" y="43"/>
                    <a:pt x="50" y="41"/>
                    <a:pt x="50" y="39"/>
                  </a:cubicBezTo>
                  <a:cubicBezTo>
                    <a:pt x="50" y="37"/>
                    <a:pt x="43" y="35"/>
                    <a:pt x="39" y="37"/>
                  </a:cubicBezTo>
                  <a:cubicBezTo>
                    <a:pt x="35" y="40"/>
                    <a:pt x="38" y="33"/>
                    <a:pt x="35" y="30"/>
                  </a:cubicBezTo>
                  <a:cubicBezTo>
                    <a:pt x="32" y="27"/>
                    <a:pt x="37" y="22"/>
                    <a:pt x="40" y="19"/>
                  </a:cubicBezTo>
                  <a:cubicBezTo>
                    <a:pt x="44" y="15"/>
                    <a:pt x="39" y="8"/>
                    <a:pt x="40" y="5"/>
                  </a:cubicBezTo>
                  <a:cubicBezTo>
                    <a:pt x="40" y="3"/>
                    <a:pt x="40" y="2"/>
                    <a:pt x="39" y="3"/>
                  </a:cubicBezTo>
                  <a:cubicBezTo>
                    <a:pt x="37" y="4"/>
                    <a:pt x="30" y="0"/>
                    <a:pt x="27" y="2"/>
                  </a:cubicBezTo>
                  <a:cubicBezTo>
                    <a:pt x="24" y="4"/>
                    <a:pt x="27" y="19"/>
                    <a:pt x="25" y="20"/>
                  </a:cubicBezTo>
                  <a:cubicBezTo>
                    <a:pt x="24" y="22"/>
                    <a:pt x="22" y="18"/>
                    <a:pt x="21" y="20"/>
                  </a:cubicBezTo>
                  <a:cubicBezTo>
                    <a:pt x="21" y="22"/>
                    <a:pt x="22" y="30"/>
                    <a:pt x="24" y="30"/>
                  </a:cubicBezTo>
                  <a:cubicBezTo>
                    <a:pt x="25" y="30"/>
                    <a:pt x="27" y="33"/>
                    <a:pt x="26" y="37"/>
                  </a:cubicBezTo>
                  <a:cubicBezTo>
                    <a:pt x="25" y="40"/>
                    <a:pt x="29" y="41"/>
                    <a:pt x="34" y="39"/>
                  </a:cubicBezTo>
                  <a:cubicBezTo>
                    <a:pt x="38" y="38"/>
                    <a:pt x="37" y="42"/>
                    <a:pt x="41" y="42"/>
                  </a:cubicBezTo>
                  <a:close/>
                  <a:moveTo>
                    <a:pt x="26" y="44"/>
                  </a:moveTo>
                  <a:cubicBezTo>
                    <a:pt x="27" y="47"/>
                    <a:pt x="28" y="54"/>
                    <a:pt x="34" y="52"/>
                  </a:cubicBezTo>
                  <a:cubicBezTo>
                    <a:pt x="39" y="51"/>
                    <a:pt x="25" y="41"/>
                    <a:pt x="26" y="44"/>
                  </a:cubicBezTo>
                  <a:close/>
                  <a:moveTo>
                    <a:pt x="39" y="67"/>
                  </a:moveTo>
                  <a:cubicBezTo>
                    <a:pt x="40" y="67"/>
                    <a:pt x="43" y="67"/>
                    <a:pt x="44" y="64"/>
                  </a:cubicBezTo>
                  <a:cubicBezTo>
                    <a:pt x="44" y="62"/>
                    <a:pt x="46" y="69"/>
                    <a:pt x="44" y="71"/>
                  </a:cubicBezTo>
                  <a:cubicBezTo>
                    <a:pt x="42" y="73"/>
                    <a:pt x="42" y="79"/>
                    <a:pt x="45" y="80"/>
                  </a:cubicBezTo>
                  <a:cubicBezTo>
                    <a:pt x="49" y="80"/>
                    <a:pt x="55" y="69"/>
                    <a:pt x="54" y="67"/>
                  </a:cubicBezTo>
                  <a:cubicBezTo>
                    <a:pt x="53" y="65"/>
                    <a:pt x="50" y="68"/>
                    <a:pt x="51" y="65"/>
                  </a:cubicBezTo>
                  <a:cubicBezTo>
                    <a:pt x="52" y="63"/>
                    <a:pt x="42" y="55"/>
                    <a:pt x="39" y="56"/>
                  </a:cubicBezTo>
                  <a:cubicBezTo>
                    <a:pt x="35" y="57"/>
                    <a:pt x="36" y="67"/>
                    <a:pt x="39" y="67"/>
                  </a:cubicBezTo>
                  <a:close/>
                  <a:moveTo>
                    <a:pt x="11" y="71"/>
                  </a:moveTo>
                  <a:cubicBezTo>
                    <a:pt x="8" y="76"/>
                    <a:pt x="0" y="83"/>
                    <a:pt x="1" y="85"/>
                  </a:cubicBezTo>
                  <a:cubicBezTo>
                    <a:pt x="2" y="87"/>
                    <a:pt x="11" y="74"/>
                    <a:pt x="15" y="71"/>
                  </a:cubicBezTo>
                  <a:cubicBezTo>
                    <a:pt x="20" y="68"/>
                    <a:pt x="19" y="65"/>
                    <a:pt x="18" y="63"/>
                  </a:cubicBezTo>
                  <a:cubicBezTo>
                    <a:pt x="16" y="60"/>
                    <a:pt x="15" y="67"/>
                    <a:pt x="11" y="71"/>
                  </a:cubicBezTo>
                  <a:close/>
                  <a:moveTo>
                    <a:pt x="54" y="76"/>
                  </a:moveTo>
                  <a:cubicBezTo>
                    <a:pt x="54" y="78"/>
                    <a:pt x="61" y="75"/>
                    <a:pt x="59" y="72"/>
                  </a:cubicBezTo>
                  <a:cubicBezTo>
                    <a:pt x="58" y="70"/>
                    <a:pt x="53" y="74"/>
                    <a:pt x="54" y="76"/>
                  </a:cubicBezTo>
                  <a:close/>
                  <a:moveTo>
                    <a:pt x="75" y="95"/>
                  </a:moveTo>
                  <a:cubicBezTo>
                    <a:pt x="78" y="91"/>
                    <a:pt x="73" y="83"/>
                    <a:pt x="73" y="77"/>
                  </a:cubicBezTo>
                  <a:cubicBezTo>
                    <a:pt x="73" y="71"/>
                    <a:pt x="65" y="73"/>
                    <a:pt x="67" y="76"/>
                  </a:cubicBezTo>
                  <a:cubicBezTo>
                    <a:pt x="69" y="80"/>
                    <a:pt x="63" y="77"/>
                    <a:pt x="63" y="81"/>
                  </a:cubicBezTo>
                  <a:cubicBezTo>
                    <a:pt x="62" y="84"/>
                    <a:pt x="58" y="81"/>
                    <a:pt x="58" y="84"/>
                  </a:cubicBezTo>
                  <a:cubicBezTo>
                    <a:pt x="58" y="87"/>
                    <a:pt x="53" y="84"/>
                    <a:pt x="51" y="83"/>
                  </a:cubicBezTo>
                  <a:cubicBezTo>
                    <a:pt x="49" y="81"/>
                    <a:pt x="45" y="87"/>
                    <a:pt x="42" y="88"/>
                  </a:cubicBezTo>
                  <a:cubicBezTo>
                    <a:pt x="38" y="89"/>
                    <a:pt x="36" y="97"/>
                    <a:pt x="39" y="96"/>
                  </a:cubicBezTo>
                  <a:cubicBezTo>
                    <a:pt x="41" y="96"/>
                    <a:pt x="43" y="92"/>
                    <a:pt x="46" y="93"/>
                  </a:cubicBezTo>
                  <a:cubicBezTo>
                    <a:pt x="49" y="93"/>
                    <a:pt x="48" y="90"/>
                    <a:pt x="52" y="90"/>
                  </a:cubicBezTo>
                  <a:cubicBezTo>
                    <a:pt x="56" y="91"/>
                    <a:pt x="53" y="103"/>
                    <a:pt x="58" y="104"/>
                  </a:cubicBezTo>
                  <a:cubicBezTo>
                    <a:pt x="64" y="105"/>
                    <a:pt x="64" y="108"/>
                    <a:pt x="67" y="108"/>
                  </a:cubicBezTo>
                  <a:cubicBezTo>
                    <a:pt x="69" y="108"/>
                    <a:pt x="66" y="101"/>
                    <a:pt x="66" y="98"/>
                  </a:cubicBezTo>
                  <a:cubicBezTo>
                    <a:pt x="67" y="96"/>
                    <a:pt x="72" y="98"/>
                    <a:pt x="75" y="9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7" name="Freeform 146"/>
            <p:cNvSpPr>
              <a:spLocks noEditPoints="1"/>
            </p:cNvSpPr>
            <p:nvPr/>
          </p:nvSpPr>
          <p:spPr bwMode="auto">
            <a:xfrm>
              <a:off x="12596263" y="6136821"/>
              <a:ext cx="277813" cy="225425"/>
            </a:xfrm>
            <a:custGeom>
              <a:avLst/>
              <a:gdLst>
                <a:gd name="T0" fmla="*/ 73 w 80"/>
                <a:gd name="T1" fmla="*/ 60 h 65"/>
                <a:gd name="T2" fmla="*/ 68 w 80"/>
                <a:gd name="T3" fmla="*/ 54 h 65"/>
                <a:gd name="T4" fmla="*/ 60 w 80"/>
                <a:gd name="T5" fmla="*/ 51 h 65"/>
                <a:gd name="T6" fmla="*/ 54 w 80"/>
                <a:gd name="T7" fmla="*/ 40 h 65"/>
                <a:gd name="T8" fmla="*/ 52 w 80"/>
                <a:gd name="T9" fmla="*/ 33 h 65"/>
                <a:gd name="T10" fmla="*/ 54 w 80"/>
                <a:gd name="T11" fmla="*/ 28 h 65"/>
                <a:gd name="T12" fmla="*/ 38 w 80"/>
                <a:gd name="T13" fmla="*/ 19 h 65"/>
                <a:gd name="T14" fmla="*/ 6 w 80"/>
                <a:gd name="T15" fmla="*/ 2 h 65"/>
                <a:gd name="T16" fmla="*/ 0 w 80"/>
                <a:gd name="T17" fmla="*/ 0 h 65"/>
                <a:gd name="T18" fmla="*/ 0 w 80"/>
                <a:gd name="T19" fmla="*/ 51 h 65"/>
                <a:gd name="T20" fmla="*/ 9 w 80"/>
                <a:gd name="T21" fmla="*/ 54 h 65"/>
                <a:gd name="T22" fmla="*/ 18 w 80"/>
                <a:gd name="T23" fmla="*/ 48 h 65"/>
                <a:gd name="T24" fmla="*/ 23 w 80"/>
                <a:gd name="T25" fmla="*/ 42 h 65"/>
                <a:gd name="T26" fmla="*/ 40 w 80"/>
                <a:gd name="T27" fmla="*/ 46 h 65"/>
                <a:gd name="T28" fmla="*/ 58 w 80"/>
                <a:gd name="T29" fmla="*/ 62 h 65"/>
                <a:gd name="T30" fmla="*/ 75 w 80"/>
                <a:gd name="T31" fmla="*/ 65 h 65"/>
                <a:gd name="T32" fmla="*/ 73 w 80"/>
                <a:gd name="T33" fmla="*/ 60 h 65"/>
                <a:gd name="T34" fmla="*/ 77 w 80"/>
                <a:gd name="T35" fmla="*/ 23 h 65"/>
                <a:gd name="T36" fmla="*/ 60 w 80"/>
                <a:gd name="T37" fmla="*/ 24 h 65"/>
                <a:gd name="T38" fmla="*/ 73 w 80"/>
                <a:gd name="T39"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0" h="65">
                  <a:moveTo>
                    <a:pt x="73" y="60"/>
                  </a:moveTo>
                  <a:cubicBezTo>
                    <a:pt x="72" y="59"/>
                    <a:pt x="67" y="56"/>
                    <a:pt x="68" y="54"/>
                  </a:cubicBezTo>
                  <a:cubicBezTo>
                    <a:pt x="68" y="53"/>
                    <a:pt x="63" y="53"/>
                    <a:pt x="60" y="51"/>
                  </a:cubicBezTo>
                  <a:cubicBezTo>
                    <a:pt x="56" y="49"/>
                    <a:pt x="57" y="42"/>
                    <a:pt x="54" y="40"/>
                  </a:cubicBezTo>
                  <a:cubicBezTo>
                    <a:pt x="50" y="38"/>
                    <a:pt x="48" y="33"/>
                    <a:pt x="52" y="33"/>
                  </a:cubicBezTo>
                  <a:cubicBezTo>
                    <a:pt x="56" y="34"/>
                    <a:pt x="57" y="31"/>
                    <a:pt x="54" y="28"/>
                  </a:cubicBezTo>
                  <a:cubicBezTo>
                    <a:pt x="50" y="25"/>
                    <a:pt x="38" y="24"/>
                    <a:pt x="38" y="19"/>
                  </a:cubicBezTo>
                  <a:cubicBezTo>
                    <a:pt x="37" y="15"/>
                    <a:pt x="16" y="4"/>
                    <a:pt x="6" y="2"/>
                  </a:cubicBezTo>
                  <a:cubicBezTo>
                    <a:pt x="4" y="2"/>
                    <a:pt x="2" y="1"/>
                    <a:pt x="0" y="0"/>
                  </a:cubicBezTo>
                  <a:cubicBezTo>
                    <a:pt x="0" y="51"/>
                    <a:pt x="0" y="51"/>
                    <a:pt x="0" y="51"/>
                  </a:cubicBezTo>
                  <a:cubicBezTo>
                    <a:pt x="2" y="52"/>
                    <a:pt x="5" y="54"/>
                    <a:pt x="9" y="54"/>
                  </a:cubicBezTo>
                  <a:cubicBezTo>
                    <a:pt x="19" y="54"/>
                    <a:pt x="17" y="48"/>
                    <a:pt x="18" y="48"/>
                  </a:cubicBezTo>
                  <a:cubicBezTo>
                    <a:pt x="20" y="48"/>
                    <a:pt x="21" y="45"/>
                    <a:pt x="23" y="42"/>
                  </a:cubicBezTo>
                  <a:cubicBezTo>
                    <a:pt x="25" y="40"/>
                    <a:pt x="35" y="42"/>
                    <a:pt x="40" y="46"/>
                  </a:cubicBezTo>
                  <a:cubicBezTo>
                    <a:pt x="46" y="50"/>
                    <a:pt x="52" y="63"/>
                    <a:pt x="58" y="62"/>
                  </a:cubicBezTo>
                  <a:cubicBezTo>
                    <a:pt x="63" y="61"/>
                    <a:pt x="69" y="65"/>
                    <a:pt x="75" y="65"/>
                  </a:cubicBezTo>
                  <a:cubicBezTo>
                    <a:pt x="80" y="65"/>
                    <a:pt x="75" y="61"/>
                    <a:pt x="73" y="60"/>
                  </a:cubicBezTo>
                  <a:close/>
                  <a:moveTo>
                    <a:pt x="77" y="23"/>
                  </a:moveTo>
                  <a:cubicBezTo>
                    <a:pt x="71" y="26"/>
                    <a:pt x="60" y="21"/>
                    <a:pt x="60" y="24"/>
                  </a:cubicBezTo>
                  <a:cubicBezTo>
                    <a:pt x="60" y="26"/>
                    <a:pt x="67" y="30"/>
                    <a:pt x="73" y="30"/>
                  </a:cubicBezTo>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8" name="Freeform 147"/>
            <p:cNvSpPr>
              <a:spLocks noEditPoints="1"/>
            </p:cNvSpPr>
            <p:nvPr/>
          </p:nvSpPr>
          <p:spPr bwMode="auto">
            <a:xfrm>
              <a:off x="12596263" y="6136821"/>
              <a:ext cx="277813" cy="225425"/>
            </a:xfrm>
            <a:custGeom>
              <a:avLst/>
              <a:gdLst>
                <a:gd name="T0" fmla="*/ 73 w 80"/>
                <a:gd name="T1" fmla="*/ 60 h 65"/>
                <a:gd name="T2" fmla="*/ 68 w 80"/>
                <a:gd name="T3" fmla="*/ 54 h 65"/>
                <a:gd name="T4" fmla="*/ 60 w 80"/>
                <a:gd name="T5" fmla="*/ 51 h 65"/>
                <a:gd name="T6" fmla="*/ 54 w 80"/>
                <a:gd name="T7" fmla="*/ 40 h 65"/>
                <a:gd name="T8" fmla="*/ 52 w 80"/>
                <a:gd name="T9" fmla="*/ 33 h 65"/>
                <a:gd name="T10" fmla="*/ 54 w 80"/>
                <a:gd name="T11" fmla="*/ 28 h 65"/>
                <a:gd name="T12" fmla="*/ 38 w 80"/>
                <a:gd name="T13" fmla="*/ 19 h 65"/>
                <a:gd name="T14" fmla="*/ 6 w 80"/>
                <a:gd name="T15" fmla="*/ 2 h 65"/>
                <a:gd name="T16" fmla="*/ 0 w 80"/>
                <a:gd name="T17" fmla="*/ 0 h 65"/>
                <a:gd name="T18" fmla="*/ 0 w 80"/>
                <a:gd name="T19" fmla="*/ 51 h 65"/>
                <a:gd name="T20" fmla="*/ 9 w 80"/>
                <a:gd name="T21" fmla="*/ 54 h 65"/>
                <a:gd name="T22" fmla="*/ 18 w 80"/>
                <a:gd name="T23" fmla="*/ 48 h 65"/>
                <a:gd name="T24" fmla="*/ 23 w 80"/>
                <a:gd name="T25" fmla="*/ 42 h 65"/>
                <a:gd name="T26" fmla="*/ 40 w 80"/>
                <a:gd name="T27" fmla="*/ 46 h 65"/>
                <a:gd name="T28" fmla="*/ 58 w 80"/>
                <a:gd name="T29" fmla="*/ 62 h 65"/>
                <a:gd name="T30" fmla="*/ 75 w 80"/>
                <a:gd name="T31" fmla="*/ 65 h 65"/>
                <a:gd name="T32" fmla="*/ 73 w 80"/>
                <a:gd name="T33" fmla="*/ 60 h 65"/>
                <a:gd name="T34" fmla="*/ 77 w 80"/>
                <a:gd name="T35" fmla="*/ 23 h 65"/>
                <a:gd name="T36" fmla="*/ 60 w 80"/>
                <a:gd name="T37" fmla="*/ 24 h 65"/>
                <a:gd name="T38" fmla="*/ 73 w 80"/>
                <a:gd name="T39"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0" h="65">
                  <a:moveTo>
                    <a:pt x="73" y="60"/>
                  </a:moveTo>
                  <a:cubicBezTo>
                    <a:pt x="72" y="59"/>
                    <a:pt x="67" y="56"/>
                    <a:pt x="68" y="54"/>
                  </a:cubicBezTo>
                  <a:cubicBezTo>
                    <a:pt x="68" y="53"/>
                    <a:pt x="63" y="53"/>
                    <a:pt x="60" y="51"/>
                  </a:cubicBezTo>
                  <a:cubicBezTo>
                    <a:pt x="56" y="49"/>
                    <a:pt x="57" y="42"/>
                    <a:pt x="54" y="40"/>
                  </a:cubicBezTo>
                  <a:cubicBezTo>
                    <a:pt x="50" y="38"/>
                    <a:pt x="48" y="33"/>
                    <a:pt x="52" y="33"/>
                  </a:cubicBezTo>
                  <a:cubicBezTo>
                    <a:pt x="56" y="34"/>
                    <a:pt x="57" y="31"/>
                    <a:pt x="54" y="28"/>
                  </a:cubicBezTo>
                  <a:cubicBezTo>
                    <a:pt x="50" y="25"/>
                    <a:pt x="38" y="24"/>
                    <a:pt x="38" y="19"/>
                  </a:cubicBezTo>
                  <a:cubicBezTo>
                    <a:pt x="37" y="15"/>
                    <a:pt x="16" y="4"/>
                    <a:pt x="6" y="2"/>
                  </a:cubicBezTo>
                  <a:cubicBezTo>
                    <a:pt x="4" y="2"/>
                    <a:pt x="2" y="1"/>
                    <a:pt x="0" y="0"/>
                  </a:cubicBezTo>
                  <a:cubicBezTo>
                    <a:pt x="0" y="51"/>
                    <a:pt x="0" y="51"/>
                    <a:pt x="0" y="51"/>
                  </a:cubicBezTo>
                  <a:cubicBezTo>
                    <a:pt x="2" y="52"/>
                    <a:pt x="5" y="54"/>
                    <a:pt x="9" y="54"/>
                  </a:cubicBezTo>
                  <a:cubicBezTo>
                    <a:pt x="19" y="54"/>
                    <a:pt x="17" y="48"/>
                    <a:pt x="18" y="48"/>
                  </a:cubicBezTo>
                  <a:cubicBezTo>
                    <a:pt x="20" y="48"/>
                    <a:pt x="21" y="45"/>
                    <a:pt x="23" y="42"/>
                  </a:cubicBezTo>
                  <a:cubicBezTo>
                    <a:pt x="25" y="40"/>
                    <a:pt x="35" y="42"/>
                    <a:pt x="40" y="46"/>
                  </a:cubicBezTo>
                  <a:cubicBezTo>
                    <a:pt x="46" y="50"/>
                    <a:pt x="52" y="63"/>
                    <a:pt x="58" y="62"/>
                  </a:cubicBezTo>
                  <a:cubicBezTo>
                    <a:pt x="63" y="61"/>
                    <a:pt x="69" y="65"/>
                    <a:pt x="75" y="65"/>
                  </a:cubicBezTo>
                  <a:cubicBezTo>
                    <a:pt x="80" y="65"/>
                    <a:pt x="75" y="61"/>
                    <a:pt x="73" y="60"/>
                  </a:cubicBezTo>
                  <a:close/>
                  <a:moveTo>
                    <a:pt x="77" y="23"/>
                  </a:moveTo>
                  <a:cubicBezTo>
                    <a:pt x="71" y="26"/>
                    <a:pt x="60" y="21"/>
                    <a:pt x="60" y="24"/>
                  </a:cubicBezTo>
                  <a:cubicBezTo>
                    <a:pt x="60" y="26"/>
                    <a:pt x="67" y="30"/>
                    <a:pt x="73" y="30"/>
                  </a:cubicBezTo>
                </a:path>
              </a:pathLst>
            </a:custGeom>
            <a:grpFill/>
            <a:ln w="3175" cap="flat">
              <a:solidFill>
                <a:schemeClr val="bg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uk-UA"/>
            </a:p>
          </p:txBody>
        </p:sp>
        <p:sp>
          <p:nvSpPr>
            <p:cNvPr id="149" name="Freeform 148"/>
            <p:cNvSpPr>
              <a:spLocks/>
            </p:cNvSpPr>
            <p:nvPr/>
          </p:nvSpPr>
          <p:spPr bwMode="auto">
            <a:xfrm>
              <a:off x="10910338" y="5785984"/>
              <a:ext cx="61913" cy="114300"/>
            </a:xfrm>
            <a:custGeom>
              <a:avLst/>
              <a:gdLst>
                <a:gd name="T0" fmla="*/ 4 w 18"/>
                <a:gd name="T1" fmla="*/ 0 h 33"/>
                <a:gd name="T2" fmla="*/ 2 w 18"/>
                <a:gd name="T3" fmla="*/ 8 h 33"/>
                <a:gd name="T4" fmla="*/ 1 w 18"/>
                <a:gd name="T5" fmla="*/ 18 h 33"/>
                <a:gd name="T6" fmla="*/ 5 w 18"/>
                <a:gd name="T7" fmla="*/ 30 h 33"/>
                <a:gd name="T8" fmla="*/ 17 w 18"/>
                <a:gd name="T9" fmla="*/ 19 h 33"/>
                <a:gd name="T10" fmla="*/ 4 w 18"/>
                <a:gd name="T11" fmla="*/ 0 h 33"/>
              </a:gdLst>
              <a:ahLst/>
              <a:cxnLst>
                <a:cxn ang="0">
                  <a:pos x="T0" y="T1"/>
                </a:cxn>
                <a:cxn ang="0">
                  <a:pos x="T2" y="T3"/>
                </a:cxn>
                <a:cxn ang="0">
                  <a:pos x="T4" y="T5"/>
                </a:cxn>
                <a:cxn ang="0">
                  <a:pos x="T6" y="T7"/>
                </a:cxn>
                <a:cxn ang="0">
                  <a:pos x="T8" y="T9"/>
                </a:cxn>
                <a:cxn ang="0">
                  <a:pos x="T10" y="T11"/>
                </a:cxn>
              </a:cxnLst>
              <a:rect l="0" t="0" r="r" b="b"/>
              <a:pathLst>
                <a:path w="18" h="33">
                  <a:moveTo>
                    <a:pt x="4" y="0"/>
                  </a:moveTo>
                  <a:cubicBezTo>
                    <a:pt x="2" y="0"/>
                    <a:pt x="3" y="4"/>
                    <a:pt x="2" y="8"/>
                  </a:cubicBezTo>
                  <a:cubicBezTo>
                    <a:pt x="0" y="11"/>
                    <a:pt x="1" y="14"/>
                    <a:pt x="1" y="18"/>
                  </a:cubicBezTo>
                  <a:cubicBezTo>
                    <a:pt x="2" y="23"/>
                    <a:pt x="1" y="28"/>
                    <a:pt x="5" y="30"/>
                  </a:cubicBezTo>
                  <a:cubicBezTo>
                    <a:pt x="10" y="33"/>
                    <a:pt x="17" y="25"/>
                    <a:pt x="17" y="19"/>
                  </a:cubicBezTo>
                  <a:cubicBezTo>
                    <a:pt x="18" y="12"/>
                    <a:pt x="6" y="0"/>
                    <a:pt x="4"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0" name="Freeform 149"/>
            <p:cNvSpPr>
              <a:spLocks/>
            </p:cNvSpPr>
            <p:nvPr/>
          </p:nvSpPr>
          <p:spPr bwMode="auto">
            <a:xfrm>
              <a:off x="9872113" y="6384471"/>
              <a:ext cx="207963" cy="409575"/>
            </a:xfrm>
            <a:custGeom>
              <a:avLst/>
              <a:gdLst>
                <a:gd name="T0" fmla="*/ 51 w 60"/>
                <a:gd name="T1" fmla="*/ 3 h 118"/>
                <a:gd name="T2" fmla="*/ 48 w 60"/>
                <a:gd name="T3" fmla="*/ 6 h 118"/>
                <a:gd name="T4" fmla="*/ 47 w 60"/>
                <a:gd name="T5" fmla="*/ 12 h 118"/>
                <a:gd name="T6" fmla="*/ 42 w 60"/>
                <a:gd name="T7" fmla="*/ 15 h 118"/>
                <a:gd name="T8" fmla="*/ 38 w 60"/>
                <a:gd name="T9" fmla="*/ 19 h 118"/>
                <a:gd name="T10" fmla="*/ 38 w 60"/>
                <a:gd name="T11" fmla="*/ 23 h 118"/>
                <a:gd name="T12" fmla="*/ 32 w 60"/>
                <a:gd name="T13" fmla="*/ 28 h 118"/>
                <a:gd name="T14" fmla="*/ 20 w 60"/>
                <a:gd name="T15" fmla="*/ 34 h 118"/>
                <a:gd name="T16" fmla="*/ 10 w 60"/>
                <a:gd name="T17" fmla="*/ 36 h 118"/>
                <a:gd name="T18" fmla="*/ 7 w 60"/>
                <a:gd name="T19" fmla="*/ 46 h 118"/>
                <a:gd name="T20" fmla="*/ 8 w 60"/>
                <a:gd name="T21" fmla="*/ 61 h 118"/>
                <a:gd name="T22" fmla="*/ 6 w 60"/>
                <a:gd name="T23" fmla="*/ 77 h 118"/>
                <a:gd name="T24" fmla="*/ 3 w 60"/>
                <a:gd name="T25" fmla="*/ 96 h 118"/>
                <a:gd name="T26" fmla="*/ 8 w 60"/>
                <a:gd name="T27" fmla="*/ 112 h 118"/>
                <a:gd name="T28" fmla="*/ 22 w 60"/>
                <a:gd name="T29" fmla="*/ 115 h 118"/>
                <a:gd name="T30" fmla="*/ 31 w 60"/>
                <a:gd name="T31" fmla="*/ 112 h 118"/>
                <a:gd name="T32" fmla="*/ 42 w 60"/>
                <a:gd name="T33" fmla="*/ 78 h 118"/>
                <a:gd name="T34" fmla="*/ 51 w 60"/>
                <a:gd name="T35" fmla="*/ 47 h 118"/>
                <a:gd name="T36" fmla="*/ 53 w 60"/>
                <a:gd name="T37" fmla="*/ 38 h 118"/>
                <a:gd name="T38" fmla="*/ 55 w 60"/>
                <a:gd name="T39" fmla="*/ 33 h 118"/>
                <a:gd name="T40" fmla="*/ 59 w 60"/>
                <a:gd name="T41" fmla="*/ 32 h 118"/>
                <a:gd name="T42" fmla="*/ 56 w 60"/>
                <a:gd name="T43" fmla="*/ 17 h 118"/>
                <a:gd name="T44" fmla="*/ 51 w 60"/>
                <a:gd name="T45"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118">
                  <a:moveTo>
                    <a:pt x="51" y="3"/>
                  </a:moveTo>
                  <a:cubicBezTo>
                    <a:pt x="50" y="0"/>
                    <a:pt x="49" y="5"/>
                    <a:pt x="48" y="6"/>
                  </a:cubicBezTo>
                  <a:cubicBezTo>
                    <a:pt x="47" y="7"/>
                    <a:pt x="46" y="10"/>
                    <a:pt x="47" y="12"/>
                  </a:cubicBezTo>
                  <a:cubicBezTo>
                    <a:pt x="47" y="13"/>
                    <a:pt x="44" y="15"/>
                    <a:pt x="42" y="15"/>
                  </a:cubicBezTo>
                  <a:cubicBezTo>
                    <a:pt x="40" y="15"/>
                    <a:pt x="37" y="16"/>
                    <a:pt x="38" y="19"/>
                  </a:cubicBezTo>
                  <a:cubicBezTo>
                    <a:pt x="39" y="21"/>
                    <a:pt x="36" y="21"/>
                    <a:pt x="38" y="23"/>
                  </a:cubicBezTo>
                  <a:cubicBezTo>
                    <a:pt x="39" y="25"/>
                    <a:pt x="35" y="28"/>
                    <a:pt x="32" y="28"/>
                  </a:cubicBezTo>
                  <a:cubicBezTo>
                    <a:pt x="28" y="28"/>
                    <a:pt x="24" y="34"/>
                    <a:pt x="20" y="34"/>
                  </a:cubicBezTo>
                  <a:cubicBezTo>
                    <a:pt x="17" y="33"/>
                    <a:pt x="13" y="36"/>
                    <a:pt x="10" y="36"/>
                  </a:cubicBezTo>
                  <a:cubicBezTo>
                    <a:pt x="7" y="35"/>
                    <a:pt x="9" y="42"/>
                    <a:pt x="7" y="46"/>
                  </a:cubicBezTo>
                  <a:cubicBezTo>
                    <a:pt x="4" y="51"/>
                    <a:pt x="6" y="56"/>
                    <a:pt x="8" y="61"/>
                  </a:cubicBezTo>
                  <a:cubicBezTo>
                    <a:pt x="10" y="66"/>
                    <a:pt x="12" y="70"/>
                    <a:pt x="6" y="77"/>
                  </a:cubicBezTo>
                  <a:cubicBezTo>
                    <a:pt x="0" y="84"/>
                    <a:pt x="1" y="92"/>
                    <a:pt x="3" y="96"/>
                  </a:cubicBezTo>
                  <a:cubicBezTo>
                    <a:pt x="5" y="101"/>
                    <a:pt x="5" y="108"/>
                    <a:pt x="8" y="112"/>
                  </a:cubicBezTo>
                  <a:cubicBezTo>
                    <a:pt x="11" y="115"/>
                    <a:pt x="20" y="118"/>
                    <a:pt x="22" y="115"/>
                  </a:cubicBezTo>
                  <a:cubicBezTo>
                    <a:pt x="25" y="113"/>
                    <a:pt x="28" y="116"/>
                    <a:pt x="31" y="112"/>
                  </a:cubicBezTo>
                  <a:cubicBezTo>
                    <a:pt x="33" y="109"/>
                    <a:pt x="38" y="90"/>
                    <a:pt x="42" y="78"/>
                  </a:cubicBezTo>
                  <a:cubicBezTo>
                    <a:pt x="46" y="66"/>
                    <a:pt x="52" y="50"/>
                    <a:pt x="51" y="47"/>
                  </a:cubicBezTo>
                  <a:cubicBezTo>
                    <a:pt x="51" y="44"/>
                    <a:pt x="54" y="42"/>
                    <a:pt x="53" y="38"/>
                  </a:cubicBezTo>
                  <a:cubicBezTo>
                    <a:pt x="51" y="34"/>
                    <a:pt x="53" y="30"/>
                    <a:pt x="55" y="33"/>
                  </a:cubicBezTo>
                  <a:cubicBezTo>
                    <a:pt x="56" y="36"/>
                    <a:pt x="59" y="36"/>
                    <a:pt x="59" y="32"/>
                  </a:cubicBezTo>
                  <a:cubicBezTo>
                    <a:pt x="60" y="28"/>
                    <a:pt x="57" y="22"/>
                    <a:pt x="56" y="17"/>
                  </a:cubicBezTo>
                  <a:cubicBezTo>
                    <a:pt x="56" y="11"/>
                    <a:pt x="51" y="6"/>
                    <a:pt x="51"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1" name="Freeform 150"/>
            <p:cNvSpPr>
              <a:spLocks noEditPoints="1"/>
            </p:cNvSpPr>
            <p:nvPr/>
          </p:nvSpPr>
          <p:spPr bwMode="auto">
            <a:xfrm>
              <a:off x="9865763" y="5511346"/>
              <a:ext cx="333375" cy="204788"/>
            </a:xfrm>
            <a:custGeom>
              <a:avLst/>
              <a:gdLst>
                <a:gd name="T0" fmla="*/ 68 w 96"/>
                <a:gd name="T1" fmla="*/ 3 h 59"/>
                <a:gd name="T2" fmla="*/ 52 w 96"/>
                <a:gd name="T3" fmla="*/ 3 h 59"/>
                <a:gd name="T4" fmla="*/ 40 w 96"/>
                <a:gd name="T5" fmla="*/ 14 h 59"/>
                <a:gd name="T6" fmla="*/ 34 w 96"/>
                <a:gd name="T7" fmla="*/ 16 h 59"/>
                <a:gd name="T8" fmla="*/ 23 w 96"/>
                <a:gd name="T9" fmla="*/ 15 h 59"/>
                <a:gd name="T10" fmla="*/ 13 w 96"/>
                <a:gd name="T11" fmla="*/ 14 h 59"/>
                <a:gd name="T12" fmla="*/ 7 w 96"/>
                <a:gd name="T13" fmla="*/ 13 h 59"/>
                <a:gd name="T14" fmla="*/ 4 w 96"/>
                <a:gd name="T15" fmla="*/ 16 h 59"/>
                <a:gd name="T16" fmla="*/ 4 w 96"/>
                <a:gd name="T17" fmla="*/ 20 h 59"/>
                <a:gd name="T18" fmla="*/ 0 w 96"/>
                <a:gd name="T19" fmla="*/ 22 h 59"/>
                <a:gd name="T20" fmla="*/ 1 w 96"/>
                <a:gd name="T21" fmla="*/ 27 h 59"/>
                <a:gd name="T22" fmla="*/ 3 w 96"/>
                <a:gd name="T23" fmla="*/ 40 h 59"/>
                <a:gd name="T24" fmla="*/ 6 w 96"/>
                <a:gd name="T25" fmla="*/ 52 h 59"/>
                <a:gd name="T26" fmla="*/ 20 w 96"/>
                <a:gd name="T27" fmla="*/ 50 h 59"/>
                <a:gd name="T28" fmla="*/ 31 w 96"/>
                <a:gd name="T29" fmla="*/ 47 h 59"/>
                <a:gd name="T30" fmla="*/ 40 w 96"/>
                <a:gd name="T31" fmla="*/ 42 h 59"/>
                <a:gd name="T32" fmla="*/ 48 w 96"/>
                <a:gd name="T33" fmla="*/ 41 h 59"/>
                <a:gd name="T34" fmla="*/ 54 w 96"/>
                <a:gd name="T35" fmla="*/ 37 h 59"/>
                <a:gd name="T36" fmla="*/ 71 w 96"/>
                <a:gd name="T37" fmla="*/ 31 h 59"/>
                <a:gd name="T38" fmla="*/ 79 w 96"/>
                <a:gd name="T39" fmla="*/ 23 h 59"/>
                <a:gd name="T40" fmla="*/ 86 w 96"/>
                <a:gd name="T41" fmla="*/ 21 h 59"/>
                <a:gd name="T42" fmla="*/ 76 w 96"/>
                <a:gd name="T43" fmla="*/ 0 h 59"/>
                <a:gd name="T44" fmla="*/ 68 w 96"/>
                <a:gd name="T45" fmla="*/ 3 h 59"/>
                <a:gd name="T46" fmla="*/ 88 w 96"/>
                <a:gd name="T47" fmla="*/ 56 h 59"/>
                <a:gd name="T48" fmla="*/ 96 w 96"/>
                <a:gd name="T49" fmla="*/ 54 h 59"/>
                <a:gd name="T50" fmla="*/ 88 w 96"/>
                <a:gd name="T51" fmla="*/ 5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6" h="59">
                  <a:moveTo>
                    <a:pt x="68" y="3"/>
                  </a:moveTo>
                  <a:cubicBezTo>
                    <a:pt x="64" y="3"/>
                    <a:pt x="53" y="3"/>
                    <a:pt x="52" y="3"/>
                  </a:cubicBezTo>
                  <a:cubicBezTo>
                    <a:pt x="51" y="4"/>
                    <a:pt x="41" y="11"/>
                    <a:pt x="40" y="14"/>
                  </a:cubicBezTo>
                  <a:cubicBezTo>
                    <a:pt x="38" y="17"/>
                    <a:pt x="36" y="18"/>
                    <a:pt x="34" y="16"/>
                  </a:cubicBezTo>
                  <a:cubicBezTo>
                    <a:pt x="32" y="15"/>
                    <a:pt x="24" y="15"/>
                    <a:pt x="23" y="15"/>
                  </a:cubicBezTo>
                  <a:cubicBezTo>
                    <a:pt x="22" y="14"/>
                    <a:pt x="16" y="13"/>
                    <a:pt x="13" y="14"/>
                  </a:cubicBezTo>
                  <a:cubicBezTo>
                    <a:pt x="10" y="14"/>
                    <a:pt x="8" y="12"/>
                    <a:pt x="7" y="13"/>
                  </a:cubicBezTo>
                  <a:cubicBezTo>
                    <a:pt x="6" y="13"/>
                    <a:pt x="4" y="15"/>
                    <a:pt x="4" y="16"/>
                  </a:cubicBezTo>
                  <a:cubicBezTo>
                    <a:pt x="3" y="17"/>
                    <a:pt x="4" y="19"/>
                    <a:pt x="4" y="20"/>
                  </a:cubicBezTo>
                  <a:cubicBezTo>
                    <a:pt x="4" y="20"/>
                    <a:pt x="2" y="21"/>
                    <a:pt x="0" y="22"/>
                  </a:cubicBezTo>
                  <a:cubicBezTo>
                    <a:pt x="1" y="24"/>
                    <a:pt x="1" y="26"/>
                    <a:pt x="1" y="27"/>
                  </a:cubicBezTo>
                  <a:cubicBezTo>
                    <a:pt x="0" y="30"/>
                    <a:pt x="1" y="36"/>
                    <a:pt x="3" y="40"/>
                  </a:cubicBezTo>
                  <a:cubicBezTo>
                    <a:pt x="6" y="44"/>
                    <a:pt x="5" y="50"/>
                    <a:pt x="6" y="52"/>
                  </a:cubicBezTo>
                  <a:cubicBezTo>
                    <a:pt x="7" y="53"/>
                    <a:pt x="16" y="53"/>
                    <a:pt x="20" y="50"/>
                  </a:cubicBezTo>
                  <a:cubicBezTo>
                    <a:pt x="25" y="47"/>
                    <a:pt x="28" y="47"/>
                    <a:pt x="31" y="47"/>
                  </a:cubicBezTo>
                  <a:cubicBezTo>
                    <a:pt x="34" y="47"/>
                    <a:pt x="39" y="44"/>
                    <a:pt x="40" y="42"/>
                  </a:cubicBezTo>
                  <a:cubicBezTo>
                    <a:pt x="41" y="41"/>
                    <a:pt x="46" y="41"/>
                    <a:pt x="48" y="41"/>
                  </a:cubicBezTo>
                  <a:cubicBezTo>
                    <a:pt x="50" y="41"/>
                    <a:pt x="52" y="39"/>
                    <a:pt x="54" y="37"/>
                  </a:cubicBezTo>
                  <a:cubicBezTo>
                    <a:pt x="56" y="35"/>
                    <a:pt x="63" y="34"/>
                    <a:pt x="71" y="31"/>
                  </a:cubicBezTo>
                  <a:cubicBezTo>
                    <a:pt x="79" y="29"/>
                    <a:pt x="77" y="25"/>
                    <a:pt x="79" y="23"/>
                  </a:cubicBezTo>
                  <a:cubicBezTo>
                    <a:pt x="80" y="21"/>
                    <a:pt x="82" y="22"/>
                    <a:pt x="86" y="21"/>
                  </a:cubicBezTo>
                  <a:cubicBezTo>
                    <a:pt x="82" y="13"/>
                    <a:pt x="78" y="5"/>
                    <a:pt x="76" y="0"/>
                  </a:cubicBezTo>
                  <a:cubicBezTo>
                    <a:pt x="72" y="1"/>
                    <a:pt x="69" y="2"/>
                    <a:pt x="68" y="3"/>
                  </a:cubicBezTo>
                  <a:close/>
                  <a:moveTo>
                    <a:pt x="88" y="56"/>
                  </a:moveTo>
                  <a:cubicBezTo>
                    <a:pt x="90" y="59"/>
                    <a:pt x="95" y="55"/>
                    <a:pt x="96" y="54"/>
                  </a:cubicBezTo>
                  <a:cubicBezTo>
                    <a:pt x="96" y="53"/>
                    <a:pt x="84" y="53"/>
                    <a:pt x="88" y="5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2" name="Freeform 151"/>
            <p:cNvSpPr>
              <a:spLocks noEditPoints="1"/>
            </p:cNvSpPr>
            <p:nvPr/>
          </p:nvSpPr>
          <p:spPr bwMode="auto">
            <a:xfrm>
              <a:off x="11808863" y="6359071"/>
              <a:ext cx="1146175" cy="1022350"/>
            </a:xfrm>
            <a:custGeom>
              <a:avLst/>
              <a:gdLst>
                <a:gd name="T0" fmla="*/ 326 w 330"/>
                <a:gd name="T1" fmla="*/ 128 h 294"/>
                <a:gd name="T2" fmla="*/ 312 w 330"/>
                <a:gd name="T3" fmla="*/ 114 h 294"/>
                <a:gd name="T4" fmla="*/ 302 w 330"/>
                <a:gd name="T5" fmla="*/ 100 h 294"/>
                <a:gd name="T6" fmla="*/ 293 w 330"/>
                <a:gd name="T7" fmla="*/ 89 h 294"/>
                <a:gd name="T8" fmla="*/ 269 w 330"/>
                <a:gd name="T9" fmla="*/ 66 h 294"/>
                <a:gd name="T10" fmla="*/ 262 w 330"/>
                <a:gd name="T11" fmla="*/ 38 h 294"/>
                <a:gd name="T12" fmla="*/ 247 w 330"/>
                <a:gd name="T13" fmla="*/ 24 h 294"/>
                <a:gd name="T14" fmla="*/ 235 w 330"/>
                <a:gd name="T15" fmla="*/ 7 h 294"/>
                <a:gd name="T16" fmla="*/ 231 w 330"/>
                <a:gd name="T17" fmla="*/ 37 h 294"/>
                <a:gd name="T18" fmla="*/ 212 w 330"/>
                <a:gd name="T19" fmla="*/ 55 h 294"/>
                <a:gd name="T20" fmla="*/ 189 w 330"/>
                <a:gd name="T21" fmla="*/ 42 h 294"/>
                <a:gd name="T22" fmla="*/ 185 w 330"/>
                <a:gd name="T23" fmla="*/ 25 h 294"/>
                <a:gd name="T24" fmla="*/ 191 w 330"/>
                <a:gd name="T25" fmla="*/ 12 h 294"/>
                <a:gd name="T26" fmla="*/ 179 w 330"/>
                <a:gd name="T27" fmla="*/ 14 h 294"/>
                <a:gd name="T28" fmla="*/ 158 w 330"/>
                <a:gd name="T29" fmla="*/ 10 h 294"/>
                <a:gd name="T30" fmla="*/ 138 w 330"/>
                <a:gd name="T31" fmla="*/ 23 h 294"/>
                <a:gd name="T32" fmla="*/ 131 w 330"/>
                <a:gd name="T33" fmla="*/ 37 h 294"/>
                <a:gd name="T34" fmla="*/ 119 w 330"/>
                <a:gd name="T35" fmla="*/ 31 h 294"/>
                <a:gd name="T36" fmla="*/ 105 w 330"/>
                <a:gd name="T37" fmla="*/ 33 h 294"/>
                <a:gd name="T38" fmla="*/ 94 w 330"/>
                <a:gd name="T39" fmla="*/ 39 h 294"/>
                <a:gd name="T40" fmla="*/ 87 w 330"/>
                <a:gd name="T41" fmla="*/ 53 h 294"/>
                <a:gd name="T42" fmla="*/ 75 w 330"/>
                <a:gd name="T43" fmla="*/ 54 h 294"/>
                <a:gd name="T44" fmla="*/ 49 w 330"/>
                <a:gd name="T45" fmla="*/ 79 h 294"/>
                <a:gd name="T46" fmla="*/ 24 w 330"/>
                <a:gd name="T47" fmla="*/ 87 h 294"/>
                <a:gd name="T48" fmla="*/ 9 w 330"/>
                <a:gd name="T49" fmla="*/ 93 h 294"/>
                <a:gd name="T50" fmla="*/ 4 w 330"/>
                <a:gd name="T51" fmla="*/ 121 h 294"/>
                <a:gd name="T52" fmla="*/ 6 w 330"/>
                <a:gd name="T53" fmla="*/ 133 h 294"/>
                <a:gd name="T54" fmla="*/ 15 w 330"/>
                <a:gd name="T55" fmla="*/ 162 h 294"/>
                <a:gd name="T56" fmla="*/ 16 w 330"/>
                <a:gd name="T57" fmla="*/ 198 h 294"/>
                <a:gd name="T58" fmla="*/ 40 w 330"/>
                <a:gd name="T59" fmla="*/ 210 h 294"/>
                <a:gd name="T60" fmla="*/ 74 w 330"/>
                <a:gd name="T61" fmla="*/ 200 h 294"/>
                <a:gd name="T62" fmla="*/ 112 w 330"/>
                <a:gd name="T63" fmla="*/ 186 h 294"/>
                <a:gd name="T64" fmla="*/ 156 w 330"/>
                <a:gd name="T65" fmla="*/ 183 h 294"/>
                <a:gd name="T66" fmla="*/ 171 w 330"/>
                <a:gd name="T67" fmla="*/ 192 h 294"/>
                <a:gd name="T68" fmla="*/ 187 w 330"/>
                <a:gd name="T69" fmla="*/ 205 h 294"/>
                <a:gd name="T70" fmla="*/ 198 w 330"/>
                <a:gd name="T71" fmla="*/ 203 h 294"/>
                <a:gd name="T72" fmla="*/ 205 w 330"/>
                <a:gd name="T73" fmla="*/ 207 h 294"/>
                <a:gd name="T74" fmla="*/ 217 w 330"/>
                <a:gd name="T75" fmla="*/ 226 h 294"/>
                <a:gd name="T76" fmla="*/ 245 w 330"/>
                <a:gd name="T77" fmla="*/ 246 h 294"/>
                <a:gd name="T78" fmla="*/ 260 w 330"/>
                <a:gd name="T79" fmla="*/ 244 h 294"/>
                <a:gd name="T80" fmla="*/ 270 w 330"/>
                <a:gd name="T81" fmla="*/ 249 h 294"/>
                <a:gd name="T82" fmla="*/ 298 w 330"/>
                <a:gd name="T83" fmla="*/ 236 h 294"/>
                <a:gd name="T84" fmla="*/ 316 w 330"/>
                <a:gd name="T85" fmla="*/ 190 h 294"/>
                <a:gd name="T86" fmla="*/ 327 w 330"/>
                <a:gd name="T87" fmla="*/ 163 h 294"/>
                <a:gd name="T88" fmla="*/ 149 w 330"/>
                <a:gd name="T89" fmla="*/ 8 h 294"/>
                <a:gd name="T90" fmla="*/ 189 w 330"/>
                <a:gd name="T91" fmla="*/ 219 h 294"/>
                <a:gd name="T92" fmla="*/ 270 w 330"/>
                <a:gd name="T93" fmla="*/ 269 h 294"/>
                <a:gd name="T94" fmla="*/ 271 w 330"/>
                <a:gd name="T95" fmla="*/ 293 h 294"/>
                <a:gd name="T96" fmla="*/ 282 w 330"/>
                <a:gd name="T97" fmla="*/ 287 h 294"/>
                <a:gd name="T98" fmla="*/ 270 w 330"/>
                <a:gd name="T99" fmla="*/ 269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30" h="294">
                  <a:moveTo>
                    <a:pt x="328" y="148"/>
                  </a:moveTo>
                  <a:cubicBezTo>
                    <a:pt x="329" y="147"/>
                    <a:pt x="327" y="141"/>
                    <a:pt x="326" y="142"/>
                  </a:cubicBezTo>
                  <a:cubicBezTo>
                    <a:pt x="325" y="143"/>
                    <a:pt x="325" y="133"/>
                    <a:pt x="326" y="128"/>
                  </a:cubicBezTo>
                  <a:cubicBezTo>
                    <a:pt x="327" y="124"/>
                    <a:pt x="326" y="124"/>
                    <a:pt x="324" y="127"/>
                  </a:cubicBezTo>
                  <a:cubicBezTo>
                    <a:pt x="321" y="129"/>
                    <a:pt x="319" y="122"/>
                    <a:pt x="318" y="121"/>
                  </a:cubicBezTo>
                  <a:cubicBezTo>
                    <a:pt x="318" y="119"/>
                    <a:pt x="315" y="114"/>
                    <a:pt x="312" y="114"/>
                  </a:cubicBezTo>
                  <a:cubicBezTo>
                    <a:pt x="309" y="115"/>
                    <a:pt x="311" y="110"/>
                    <a:pt x="308" y="111"/>
                  </a:cubicBezTo>
                  <a:cubicBezTo>
                    <a:pt x="305" y="111"/>
                    <a:pt x="305" y="107"/>
                    <a:pt x="305" y="102"/>
                  </a:cubicBezTo>
                  <a:cubicBezTo>
                    <a:pt x="306" y="98"/>
                    <a:pt x="303" y="101"/>
                    <a:pt x="302" y="100"/>
                  </a:cubicBezTo>
                  <a:cubicBezTo>
                    <a:pt x="301" y="98"/>
                    <a:pt x="300" y="99"/>
                    <a:pt x="298" y="100"/>
                  </a:cubicBezTo>
                  <a:cubicBezTo>
                    <a:pt x="296" y="101"/>
                    <a:pt x="295" y="96"/>
                    <a:pt x="296" y="95"/>
                  </a:cubicBezTo>
                  <a:cubicBezTo>
                    <a:pt x="296" y="93"/>
                    <a:pt x="295" y="91"/>
                    <a:pt x="293" y="89"/>
                  </a:cubicBezTo>
                  <a:cubicBezTo>
                    <a:pt x="290" y="87"/>
                    <a:pt x="290" y="85"/>
                    <a:pt x="290" y="83"/>
                  </a:cubicBezTo>
                  <a:cubicBezTo>
                    <a:pt x="290" y="80"/>
                    <a:pt x="275" y="73"/>
                    <a:pt x="271" y="72"/>
                  </a:cubicBezTo>
                  <a:cubicBezTo>
                    <a:pt x="268" y="71"/>
                    <a:pt x="271" y="68"/>
                    <a:pt x="269" y="66"/>
                  </a:cubicBezTo>
                  <a:cubicBezTo>
                    <a:pt x="268" y="65"/>
                    <a:pt x="267" y="60"/>
                    <a:pt x="267" y="57"/>
                  </a:cubicBezTo>
                  <a:cubicBezTo>
                    <a:pt x="267" y="53"/>
                    <a:pt x="262" y="51"/>
                    <a:pt x="263" y="48"/>
                  </a:cubicBezTo>
                  <a:cubicBezTo>
                    <a:pt x="263" y="45"/>
                    <a:pt x="261" y="42"/>
                    <a:pt x="262" y="38"/>
                  </a:cubicBezTo>
                  <a:cubicBezTo>
                    <a:pt x="262" y="35"/>
                    <a:pt x="256" y="34"/>
                    <a:pt x="256" y="32"/>
                  </a:cubicBezTo>
                  <a:cubicBezTo>
                    <a:pt x="256" y="30"/>
                    <a:pt x="253" y="32"/>
                    <a:pt x="250" y="32"/>
                  </a:cubicBezTo>
                  <a:cubicBezTo>
                    <a:pt x="247" y="32"/>
                    <a:pt x="247" y="28"/>
                    <a:pt x="247" y="24"/>
                  </a:cubicBezTo>
                  <a:cubicBezTo>
                    <a:pt x="248" y="20"/>
                    <a:pt x="246" y="13"/>
                    <a:pt x="244" y="11"/>
                  </a:cubicBezTo>
                  <a:cubicBezTo>
                    <a:pt x="241" y="9"/>
                    <a:pt x="241" y="2"/>
                    <a:pt x="240" y="1"/>
                  </a:cubicBezTo>
                  <a:cubicBezTo>
                    <a:pt x="239" y="0"/>
                    <a:pt x="234" y="5"/>
                    <a:pt x="235" y="7"/>
                  </a:cubicBezTo>
                  <a:cubicBezTo>
                    <a:pt x="235" y="10"/>
                    <a:pt x="234" y="12"/>
                    <a:pt x="233" y="14"/>
                  </a:cubicBezTo>
                  <a:cubicBezTo>
                    <a:pt x="231" y="15"/>
                    <a:pt x="234" y="21"/>
                    <a:pt x="232" y="23"/>
                  </a:cubicBezTo>
                  <a:cubicBezTo>
                    <a:pt x="229" y="25"/>
                    <a:pt x="231" y="32"/>
                    <a:pt x="231" y="37"/>
                  </a:cubicBezTo>
                  <a:cubicBezTo>
                    <a:pt x="230" y="41"/>
                    <a:pt x="230" y="46"/>
                    <a:pt x="228" y="49"/>
                  </a:cubicBezTo>
                  <a:cubicBezTo>
                    <a:pt x="226" y="52"/>
                    <a:pt x="226" y="57"/>
                    <a:pt x="222" y="59"/>
                  </a:cubicBezTo>
                  <a:cubicBezTo>
                    <a:pt x="217" y="60"/>
                    <a:pt x="212" y="57"/>
                    <a:pt x="212" y="55"/>
                  </a:cubicBezTo>
                  <a:cubicBezTo>
                    <a:pt x="212" y="52"/>
                    <a:pt x="207" y="51"/>
                    <a:pt x="205" y="51"/>
                  </a:cubicBezTo>
                  <a:cubicBezTo>
                    <a:pt x="202" y="52"/>
                    <a:pt x="201" y="48"/>
                    <a:pt x="197" y="45"/>
                  </a:cubicBezTo>
                  <a:cubicBezTo>
                    <a:pt x="193" y="42"/>
                    <a:pt x="190" y="46"/>
                    <a:pt x="189" y="42"/>
                  </a:cubicBezTo>
                  <a:cubicBezTo>
                    <a:pt x="187" y="39"/>
                    <a:pt x="186" y="38"/>
                    <a:pt x="183" y="36"/>
                  </a:cubicBezTo>
                  <a:cubicBezTo>
                    <a:pt x="180" y="34"/>
                    <a:pt x="181" y="34"/>
                    <a:pt x="184" y="32"/>
                  </a:cubicBezTo>
                  <a:cubicBezTo>
                    <a:pt x="187" y="30"/>
                    <a:pt x="186" y="28"/>
                    <a:pt x="185" y="25"/>
                  </a:cubicBezTo>
                  <a:cubicBezTo>
                    <a:pt x="183" y="23"/>
                    <a:pt x="186" y="24"/>
                    <a:pt x="190" y="22"/>
                  </a:cubicBezTo>
                  <a:cubicBezTo>
                    <a:pt x="193" y="20"/>
                    <a:pt x="190" y="17"/>
                    <a:pt x="192" y="16"/>
                  </a:cubicBezTo>
                  <a:cubicBezTo>
                    <a:pt x="195" y="15"/>
                    <a:pt x="194" y="13"/>
                    <a:pt x="191" y="12"/>
                  </a:cubicBezTo>
                  <a:cubicBezTo>
                    <a:pt x="188" y="12"/>
                    <a:pt x="189" y="15"/>
                    <a:pt x="188" y="16"/>
                  </a:cubicBezTo>
                  <a:cubicBezTo>
                    <a:pt x="187" y="16"/>
                    <a:pt x="186" y="11"/>
                    <a:pt x="185" y="11"/>
                  </a:cubicBezTo>
                  <a:cubicBezTo>
                    <a:pt x="184" y="11"/>
                    <a:pt x="180" y="16"/>
                    <a:pt x="179" y="14"/>
                  </a:cubicBezTo>
                  <a:cubicBezTo>
                    <a:pt x="177" y="11"/>
                    <a:pt x="167" y="9"/>
                    <a:pt x="163" y="9"/>
                  </a:cubicBezTo>
                  <a:cubicBezTo>
                    <a:pt x="159" y="8"/>
                    <a:pt x="158" y="3"/>
                    <a:pt x="155" y="4"/>
                  </a:cubicBezTo>
                  <a:cubicBezTo>
                    <a:pt x="153" y="5"/>
                    <a:pt x="156" y="7"/>
                    <a:pt x="158" y="10"/>
                  </a:cubicBezTo>
                  <a:cubicBezTo>
                    <a:pt x="161" y="12"/>
                    <a:pt x="150" y="14"/>
                    <a:pt x="146" y="13"/>
                  </a:cubicBezTo>
                  <a:cubicBezTo>
                    <a:pt x="143" y="12"/>
                    <a:pt x="147" y="16"/>
                    <a:pt x="144" y="16"/>
                  </a:cubicBezTo>
                  <a:cubicBezTo>
                    <a:pt x="141" y="16"/>
                    <a:pt x="140" y="21"/>
                    <a:pt x="138" y="23"/>
                  </a:cubicBezTo>
                  <a:cubicBezTo>
                    <a:pt x="136" y="26"/>
                    <a:pt x="137" y="27"/>
                    <a:pt x="135" y="29"/>
                  </a:cubicBezTo>
                  <a:cubicBezTo>
                    <a:pt x="132" y="30"/>
                    <a:pt x="132" y="32"/>
                    <a:pt x="135" y="36"/>
                  </a:cubicBezTo>
                  <a:cubicBezTo>
                    <a:pt x="138" y="39"/>
                    <a:pt x="134" y="39"/>
                    <a:pt x="131" y="37"/>
                  </a:cubicBezTo>
                  <a:cubicBezTo>
                    <a:pt x="128" y="34"/>
                    <a:pt x="126" y="34"/>
                    <a:pt x="126" y="37"/>
                  </a:cubicBezTo>
                  <a:cubicBezTo>
                    <a:pt x="126" y="40"/>
                    <a:pt x="123" y="39"/>
                    <a:pt x="123" y="35"/>
                  </a:cubicBezTo>
                  <a:cubicBezTo>
                    <a:pt x="124" y="32"/>
                    <a:pt x="120" y="33"/>
                    <a:pt x="119" y="31"/>
                  </a:cubicBezTo>
                  <a:cubicBezTo>
                    <a:pt x="118" y="29"/>
                    <a:pt x="114" y="26"/>
                    <a:pt x="112" y="26"/>
                  </a:cubicBezTo>
                  <a:cubicBezTo>
                    <a:pt x="110" y="27"/>
                    <a:pt x="110" y="29"/>
                    <a:pt x="107" y="29"/>
                  </a:cubicBezTo>
                  <a:cubicBezTo>
                    <a:pt x="105" y="29"/>
                    <a:pt x="105" y="30"/>
                    <a:pt x="105" y="33"/>
                  </a:cubicBezTo>
                  <a:cubicBezTo>
                    <a:pt x="105" y="35"/>
                    <a:pt x="101" y="33"/>
                    <a:pt x="99" y="33"/>
                  </a:cubicBezTo>
                  <a:cubicBezTo>
                    <a:pt x="96" y="33"/>
                    <a:pt x="99" y="36"/>
                    <a:pt x="97" y="37"/>
                  </a:cubicBezTo>
                  <a:cubicBezTo>
                    <a:pt x="96" y="37"/>
                    <a:pt x="96" y="39"/>
                    <a:pt x="94" y="39"/>
                  </a:cubicBezTo>
                  <a:cubicBezTo>
                    <a:pt x="91" y="39"/>
                    <a:pt x="92" y="44"/>
                    <a:pt x="92" y="47"/>
                  </a:cubicBezTo>
                  <a:cubicBezTo>
                    <a:pt x="92" y="50"/>
                    <a:pt x="88" y="46"/>
                    <a:pt x="86" y="47"/>
                  </a:cubicBezTo>
                  <a:cubicBezTo>
                    <a:pt x="84" y="47"/>
                    <a:pt x="87" y="50"/>
                    <a:pt x="87" y="53"/>
                  </a:cubicBezTo>
                  <a:cubicBezTo>
                    <a:pt x="88" y="56"/>
                    <a:pt x="86" y="55"/>
                    <a:pt x="85" y="57"/>
                  </a:cubicBezTo>
                  <a:cubicBezTo>
                    <a:pt x="84" y="58"/>
                    <a:pt x="82" y="53"/>
                    <a:pt x="82" y="51"/>
                  </a:cubicBezTo>
                  <a:cubicBezTo>
                    <a:pt x="82" y="48"/>
                    <a:pt x="79" y="50"/>
                    <a:pt x="75" y="54"/>
                  </a:cubicBezTo>
                  <a:cubicBezTo>
                    <a:pt x="72" y="57"/>
                    <a:pt x="76" y="62"/>
                    <a:pt x="75" y="63"/>
                  </a:cubicBezTo>
                  <a:cubicBezTo>
                    <a:pt x="74" y="64"/>
                    <a:pt x="67" y="70"/>
                    <a:pt x="63" y="75"/>
                  </a:cubicBezTo>
                  <a:cubicBezTo>
                    <a:pt x="60" y="79"/>
                    <a:pt x="52" y="77"/>
                    <a:pt x="49" y="79"/>
                  </a:cubicBezTo>
                  <a:cubicBezTo>
                    <a:pt x="47" y="81"/>
                    <a:pt x="44" y="79"/>
                    <a:pt x="41" y="81"/>
                  </a:cubicBezTo>
                  <a:cubicBezTo>
                    <a:pt x="39" y="83"/>
                    <a:pt x="34" y="87"/>
                    <a:pt x="34" y="85"/>
                  </a:cubicBezTo>
                  <a:cubicBezTo>
                    <a:pt x="33" y="82"/>
                    <a:pt x="27" y="84"/>
                    <a:pt x="24" y="87"/>
                  </a:cubicBezTo>
                  <a:cubicBezTo>
                    <a:pt x="21" y="90"/>
                    <a:pt x="17" y="92"/>
                    <a:pt x="14" y="92"/>
                  </a:cubicBezTo>
                  <a:cubicBezTo>
                    <a:pt x="11" y="93"/>
                    <a:pt x="11" y="97"/>
                    <a:pt x="10" y="98"/>
                  </a:cubicBezTo>
                  <a:cubicBezTo>
                    <a:pt x="9" y="99"/>
                    <a:pt x="9" y="95"/>
                    <a:pt x="9" y="93"/>
                  </a:cubicBezTo>
                  <a:cubicBezTo>
                    <a:pt x="9" y="92"/>
                    <a:pt x="6" y="95"/>
                    <a:pt x="5" y="99"/>
                  </a:cubicBezTo>
                  <a:cubicBezTo>
                    <a:pt x="4" y="103"/>
                    <a:pt x="8" y="104"/>
                    <a:pt x="5" y="108"/>
                  </a:cubicBezTo>
                  <a:cubicBezTo>
                    <a:pt x="3" y="112"/>
                    <a:pt x="0" y="116"/>
                    <a:pt x="4" y="121"/>
                  </a:cubicBezTo>
                  <a:cubicBezTo>
                    <a:pt x="8" y="126"/>
                    <a:pt x="10" y="129"/>
                    <a:pt x="8" y="132"/>
                  </a:cubicBezTo>
                  <a:cubicBezTo>
                    <a:pt x="7" y="134"/>
                    <a:pt x="5" y="127"/>
                    <a:pt x="4" y="128"/>
                  </a:cubicBezTo>
                  <a:cubicBezTo>
                    <a:pt x="3" y="129"/>
                    <a:pt x="7" y="132"/>
                    <a:pt x="6" y="133"/>
                  </a:cubicBezTo>
                  <a:cubicBezTo>
                    <a:pt x="5" y="135"/>
                    <a:pt x="1" y="127"/>
                    <a:pt x="0" y="129"/>
                  </a:cubicBezTo>
                  <a:cubicBezTo>
                    <a:pt x="0" y="131"/>
                    <a:pt x="8" y="143"/>
                    <a:pt x="8" y="147"/>
                  </a:cubicBezTo>
                  <a:cubicBezTo>
                    <a:pt x="9" y="152"/>
                    <a:pt x="16" y="156"/>
                    <a:pt x="15" y="162"/>
                  </a:cubicBezTo>
                  <a:cubicBezTo>
                    <a:pt x="15" y="169"/>
                    <a:pt x="21" y="179"/>
                    <a:pt x="22" y="181"/>
                  </a:cubicBezTo>
                  <a:cubicBezTo>
                    <a:pt x="23" y="182"/>
                    <a:pt x="20" y="187"/>
                    <a:pt x="21" y="192"/>
                  </a:cubicBezTo>
                  <a:cubicBezTo>
                    <a:pt x="21" y="196"/>
                    <a:pt x="19" y="198"/>
                    <a:pt x="16" y="198"/>
                  </a:cubicBezTo>
                  <a:cubicBezTo>
                    <a:pt x="13" y="198"/>
                    <a:pt x="15" y="203"/>
                    <a:pt x="18" y="203"/>
                  </a:cubicBezTo>
                  <a:cubicBezTo>
                    <a:pt x="21" y="204"/>
                    <a:pt x="20" y="206"/>
                    <a:pt x="24" y="209"/>
                  </a:cubicBezTo>
                  <a:cubicBezTo>
                    <a:pt x="28" y="211"/>
                    <a:pt x="37" y="210"/>
                    <a:pt x="40" y="210"/>
                  </a:cubicBezTo>
                  <a:cubicBezTo>
                    <a:pt x="43" y="210"/>
                    <a:pt x="44" y="206"/>
                    <a:pt x="48" y="205"/>
                  </a:cubicBezTo>
                  <a:cubicBezTo>
                    <a:pt x="52" y="205"/>
                    <a:pt x="51" y="204"/>
                    <a:pt x="53" y="202"/>
                  </a:cubicBezTo>
                  <a:cubicBezTo>
                    <a:pt x="55" y="199"/>
                    <a:pt x="65" y="200"/>
                    <a:pt x="74" y="200"/>
                  </a:cubicBezTo>
                  <a:cubicBezTo>
                    <a:pt x="84" y="201"/>
                    <a:pt x="88" y="198"/>
                    <a:pt x="89" y="194"/>
                  </a:cubicBezTo>
                  <a:cubicBezTo>
                    <a:pt x="90" y="191"/>
                    <a:pt x="97" y="190"/>
                    <a:pt x="100" y="188"/>
                  </a:cubicBezTo>
                  <a:cubicBezTo>
                    <a:pt x="102" y="185"/>
                    <a:pt x="105" y="185"/>
                    <a:pt x="112" y="186"/>
                  </a:cubicBezTo>
                  <a:cubicBezTo>
                    <a:pt x="119" y="186"/>
                    <a:pt x="125" y="182"/>
                    <a:pt x="130" y="180"/>
                  </a:cubicBezTo>
                  <a:cubicBezTo>
                    <a:pt x="134" y="179"/>
                    <a:pt x="142" y="179"/>
                    <a:pt x="146" y="178"/>
                  </a:cubicBezTo>
                  <a:cubicBezTo>
                    <a:pt x="151" y="177"/>
                    <a:pt x="151" y="184"/>
                    <a:pt x="156" y="183"/>
                  </a:cubicBezTo>
                  <a:cubicBezTo>
                    <a:pt x="161" y="183"/>
                    <a:pt x="163" y="185"/>
                    <a:pt x="166" y="184"/>
                  </a:cubicBezTo>
                  <a:cubicBezTo>
                    <a:pt x="168" y="184"/>
                    <a:pt x="168" y="186"/>
                    <a:pt x="170" y="187"/>
                  </a:cubicBezTo>
                  <a:cubicBezTo>
                    <a:pt x="173" y="187"/>
                    <a:pt x="173" y="189"/>
                    <a:pt x="171" y="192"/>
                  </a:cubicBezTo>
                  <a:cubicBezTo>
                    <a:pt x="169" y="194"/>
                    <a:pt x="175" y="194"/>
                    <a:pt x="178" y="198"/>
                  </a:cubicBezTo>
                  <a:cubicBezTo>
                    <a:pt x="181" y="203"/>
                    <a:pt x="178" y="204"/>
                    <a:pt x="180" y="207"/>
                  </a:cubicBezTo>
                  <a:cubicBezTo>
                    <a:pt x="182" y="211"/>
                    <a:pt x="183" y="210"/>
                    <a:pt x="187" y="205"/>
                  </a:cubicBezTo>
                  <a:cubicBezTo>
                    <a:pt x="190" y="200"/>
                    <a:pt x="194" y="203"/>
                    <a:pt x="195" y="199"/>
                  </a:cubicBezTo>
                  <a:cubicBezTo>
                    <a:pt x="195" y="195"/>
                    <a:pt x="199" y="190"/>
                    <a:pt x="201" y="192"/>
                  </a:cubicBezTo>
                  <a:cubicBezTo>
                    <a:pt x="204" y="194"/>
                    <a:pt x="200" y="195"/>
                    <a:pt x="198" y="203"/>
                  </a:cubicBezTo>
                  <a:cubicBezTo>
                    <a:pt x="196" y="212"/>
                    <a:pt x="194" y="207"/>
                    <a:pt x="193" y="210"/>
                  </a:cubicBezTo>
                  <a:cubicBezTo>
                    <a:pt x="192" y="212"/>
                    <a:pt x="201" y="213"/>
                    <a:pt x="201" y="209"/>
                  </a:cubicBezTo>
                  <a:cubicBezTo>
                    <a:pt x="201" y="205"/>
                    <a:pt x="202" y="203"/>
                    <a:pt x="205" y="207"/>
                  </a:cubicBezTo>
                  <a:cubicBezTo>
                    <a:pt x="208" y="210"/>
                    <a:pt x="203" y="214"/>
                    <a:pt x="204" y="215"/>
                  </a:cubicBezTo>
                  <a:cubicBezTo>
                    <a:pt x="205" y="217"/>
                    <a:pt x="208" y="215"/>
                    <a:pt x="210" y="215"/>
                  </a:cubicBezTo>
                  <a:cubicBezTo>
                    <a:pt x="213" y="215"/>
                    <a:pt x="217" y="222"/>
                    <a:pt x="217" y="226"/>
                  </a:cubicBezTo>
                  <a:cubicBezTo>
                    <a:pt x="216" y="230"/>
                    <a:pt x="215" y="233"/>
                    <a:pt x="221" y="236"/>
                  </a:cubicBezTo>
                  <a:cubicBezTo>
                    <a:pt x="227" y="240"/>
                    <a:pt x="225" y="240"/>
                    <a:pt x="229" y="240"/>
                  </a:cubicBezTo>
                  <a:cubicBezTo>
                    <a:pt x="234" y="240"/>
                    <a:pt x="243" y="244"/>
                    <a:pt x="245" y="246"/>
                  </a:cubicBezTo>
                  <a:cubicBezTo>
                    <a:pt x="248" y="248"/>
                    <a:pt x="254" y="244"/>
                    <a:pt x="255" y="240"/>
                  </a:cubicBezTo>
                  <a:cubicBezTo>
                    <a:pt x="257" y="236"/>
                    <a:pt x="261" y="240"/>
                    <a:pt x="259" y="241"/>
                  </a:cubicBezTo>
                  <a:cubicBezTo>
                    <a:pt x="256" y="243"/>
                    <a:pt x="260" y="246"/>
                    <a:pt x="260" y="244"/>
                  </a:cubicBezTo>
                  <a:cubicBezTo>
                    <a:pt x="260" y="241"/>
                    <a:pt x="262" y="239"/>
                    <a:pt x="262" y="242"/>
                  </a:cubicBezTo>
                  <a:cubicBezTo>
                    <a:pt x="263" y="245"/>
                    <a:pt x="267" y="245"/>
                    <a:pt x="268" y="247"/>
                  </a:cubicBezTo>
                  <a:cubicBezTo>
                    <a:pt x="269" y="249"/>
                    <a:pt x="270" y="251"/>
                    <a:pt x="270" y="249"/>
                  </a:cubicBezTo>
                  <a:cubicBezTo>
                    <a:pt x="270" y="247"/>
                    <a:pt x="271" y="245"/>
                    <a:pt x="274" y="244"/>
                  </a:cubicBezTo>
                  <a:cubicBezTo>
                    <a:pt x="277" y="243"/>
                    <a:pt x="279" y="241"/>
                    <a:pt x="282" y="239"/>
                  </a:cubicBezTo>
                  <a:cubicBezTo>
                    <a:pt x="285" y="236"/>
                    <a:pt x="297" y="236"/>
                    <a:pt x="298" y="236"/>
                  </a:cubicBezTo>
                  <a:cubicBezTo>
                    <a:pt x="300" y="236"/>
                    <a:pt x="300" y="225"/>
                    <a:pt x="301" y="220"/>
                  </a:cubicBezTo>
                  <a:cubicBezTo>
                    <a:pt x="302" y="214"/>
                    <a:pt x="306" y="213"/>
                    <a:pt x="307" y="207"/>
                  </a:cubicBezTo>
                  <a:cubicBezTo>
                    <a:pt x="308" y="201"/>
                    <a:pt x="314" y="190"/>
                    <a:pt x="316" y="190"/>
                  </a:cubicBezTo>
                  <a:cubicBezTo>
                    <a:pt x="317" y="189"/>
                    <a:pt x="320" y="188"/>
                    <a:pt x="321" y="184"/>
                  </a:cubicBezTo>
                  <a:cubicBezTo>
                    <a:pt x="321" y="181"/>
                    <a:pt x="325" y="177"/>
                    <a:pt x="325" y="173"/>
                  </a:cubicBezTo>
                  <a:cubicBezTo>
                    <a:pt x="325" y="169"/>
                    <a:pt x="327" y="164"/>
                    <a:pt x="327" y="163"/>
                  </a:cubicBezTo>
                  <a:cubicBezTo>
                    <a:pt x="326" y="162"/>
                    <a:pt x="325" y="158"/>
                    <a:pt x="328" y="155"/>
                  </a:cubicBezTo>
                  <a:cubicBezTo>
                    <a:pt x="330" y="152"/>
                    <a:pt x="327" y="149"/>
                    <a:pt x="328" y="148"/>
                  </a:cubicBezTo>
                  <a:close/>
                  <a:moveTo>
                    <a:pt x="149" y="8"/>
                  </a:moveTo>
                  <a:cubicBezTo>
                    <a:pt x="149" y="6"/>
                    <a:pt x="136" y="8"/>
                    <a:pt x="139" y="11"/>
                  </a:cubicBezTo>
                  <a:cubicBezTo>
                    <a:pt x="141" y="12"/>
                    <a:pt x="150" y="10"/>
                    <a:pt x="149" y="8"/>
                  </a:cubicBezTo>
                  <a:close/>
                  <a:moveTo>
                    <a:pt x="189" y="219"/>
                  </a:moveTo>
                  <a:cubicBezTo>
                    <a:pt x="191" y="221"/>
                    <a:pt x="198" y="220"/>
                    <a:pt x="199" y="218"/>
                  </a:cubicBezTo>
                  <a:cubicBezTo>
                    <a:pt x="200" y="215"/>
                    <a:pt x="188" y="218"/>
                    <a:pt x="189" y="219"/>
                  </a:cubicBezTo>
                  <a:close/>
                  <a:moveTo>
                    <a:pt x="270" y="269"/>
                  </a:moveTo>
                  <a:cubicBezTo>
                    <a:pt x="265" y="269"/>
                    <a:pt x="258" y="264"/>
                    <a:pt x="256" y="265"/>
                  </a:cubicBezTo>
                  <a:cubicBezTo>
                    <a:pt x="254" y="265"/>
                    <a:pt x="263" y="278"/>
                    <a:pt x="260" y="281"/>
                  </a:cubicBezTo>
                  <a:cubicBezTo>
                    <a:pt x="258" y="284"/>
                    <a:pt x="267" y="293"/>
                    <a:pt x="271" y="293"/>
                  </a:cubicBezTo>
                  <a:cubicBezTo>
                    <a:pt x="274" y="294"/>
                    <a:pt x="273" y="290"/>
                    <a:pt x="275" y="290"/>
                  </a:cubicBezTo>
                  <a:cubicBezTo>
                    <a:pt x="278" y="290"/>
                    <a:pt x="277" y="288"/>
                    <a:pt x="277" y="286"/>
                  </a:cubicBezTo>
                  <a:cubicBezTo>
                    <a:pt x="277" y="284"/>
                    <a:pt x="280" y="288"/>
                    <a:pt x="282" y="287"/>
                  </a:cubicBezTo>
                  <a:cubicBezTo>
                    <a:pt x="284" y="286"/>
                    <a:pt x="281" y="278"/>
                    <a:pt x="284" y="278"/>
                  </a:cubicBezTo>
                  <a:cubicBezTo>
                    <a:pt x="287" y="278"/>
                    <a:pt x="285" y="269"/>
                    <a:pt x="284" y="266"/>
                  </a:cubicBezTo>
                  <a:cubicBezTo>
                    <a:pt x="283" y="263"/>
                    <a:pt x="275" y="268"/>
                    <a:pt x="270" y="26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3" name="Freeform 152"/>
            <p:cNvSpPr>
              <a:spLocks noEditPoints="1"/>
            </p:cNvSpPr>
            <p:nvPr/>
          </p:nvSpPr>
          <p:spPr bwMode="auto">
            <a:xfrm>
              <a:off x="13309050" y="7086146"/>
              <a:ext cx="349250" cy="415925"/>
            </a:xfrm>
            <a:custGeom>
              <a:avLst/>
              <a:gdLst>
                <a:gd name="T0" fmla="*/ 62 w 101"/>
                <a:gd name="T1" fmla="*/ 58 h 120"/>
                <a:gd name="T2" fmla="*/ 56 w 101"/>
                <a:gd name="T3" fmla="*/ 60 h 120"/>
                <a:gd name="T4" fmla="*/ 48 w 101"/>
                <a:gd name="T5" fmla="*/ 57 h 120"/>
                <a:gd name="T6" fmla="*/ 44 w 101"/>
                <a:gd name="T7" fmla="*/ 64 h 120"/>
                <a:gd name="T8" fmla="*/ 37 w 101"/>
                <a:gd name="T9" fmla="*/ 75 h 120"/>
                <a:gd name="T10" fmla="*/ 15 w 101"/>
                <a:gd name="T11" fmla="*/ 90 h 120"/>
                <a:gd name="T12" fmla="*/ 5 w 101"/>
                <a:gd name="T13" fmla="*/ 99 h 120"/>
                <a:gd name="T14" fmla="*/ 3 w 101"/>
                <a:gd name="T15" fmla="*/ 108 h 120"/>
                <a:gd name="T16" fmla="*/ 10 w 101"/>
                <a:gd name="T17" fmla="*/ 111 h 120"/>
                <a:gd name="T18" fmla="*/ 16 w 101"/>
                <a:gd name="T19" fmla="*/ 114 h 120"/>
                <a:gd name="T20" fmla="*/ 31 w 101"/>
                <a:gd name="T21" fmla="*/ 110 h 120"/>
                <a:gd name="T22" fmla="*/ 36 w 101"/>
                <a:gd name="T23" fmla="*/ 101 h 120"/>
                <a:gd name="T24" fmla="*/ 40 w 101"/>
                <a:gd name="T25" fmla="*/ 93 h 120"/>
                <a:gd name="T26" fmla="*/ 49 w 101"/>
                <a:gd name="T27" fmla="*/ 87 h 120"/>
                <a:gd name="T28" fmla="*/ 52 w 101"/>
                <a:gd name="T29" fmla="*/ 83 h 120"/>
                <a:gd name="T30" fmla="*/ 57 w 101"/>
                <a:gd name="T31" fmla="*/ 75 h 120"/>
                <a:gd name="T32" fmla="*/ 63 w 101"/>
                <a:gd name="T33" fmla="*/ 65 h 120"/>
                <a:gd name="T34" fmla="*/ 62 w 101"/>
                <a:gd name="T35" fmla="*/ 58 h 120"/>
                <a:gd name="T36" fmla="*/ 11 w 101"/>
                <a:gd name="T37" fmla="*/ 120 h 120"/>
                <a:gd name="T38" fmla="*/ 14 w 101"/>
                <a:gd name="T39" fmla="*/ 116 h 120"/>
                <a:gd name="T40" fmla="*/ 11 w 101"/>
                <a:gd name="T41" fmla="*/ 120 h 120"/>
                <a:gd name="T42" fmla="*/ 91 w 101"/>
                <a:gd name="T43" fmla="*/ 29 h 120"/>
                <a:gd name="T44" fmla="*/ 83 w 101"/>
                <a:gd name="T45" fmla="*/ 29 h 120"/>
                <a:gd name="T46" fmla="*/ 79 w 101"/>
                <a:gd name="T47" fmla="*/ 24 h 120"/>
                <a:gd name="T48" fmla="*/ 75 w 101"/>
                <a:gd name="T49" fmla="*/ 17 h 120"/>
                <a:gd name="T50" fmla="*/ 75 w 101"/>
                <a:gd name="T51" fmla="*/ 22 h 120"/>
                <a:gd name="T52" fmla="*/ 72 w 101"/>
                <a:gd name="T53" fmla="*/ 20 h 120"/>
                <a:gd name="T54" fmla="*/ 69 w 101"/>
                <a:gd name="T55" fmla="*/ 15 h 120"/>
                <a:gd name="T56" fmla="*/ 66 w 101"/>
                <a:gd name="T57" fmla="*/ 8 h 120"/>
                <a:gd name="T58" fmla="*/ 56 w 101"/>
                <a:gd name="T59" fmla="*/ 0 h 120"/>
                <a:gd name="T60" fmla="*/ 58 w 101"/>
                <a:gd name="T61" fmla="*/ 9 h 120"/>
                <a:gd name="T62" fmla="*/ 64 w 101"/>
                <a:gd name="T63" fmla="*/ 14 h 120"/>
                <a:gd name="T64" fmla="*/ 68 w 101"/>
                <a:gd name="T65" fmla="*/ 21 h 120"/>
                <a:gd name="T66" fmla="*/ 67 w 101"/>
                <a:gd name="T67" fmla="*/ 33 h 120"/>
                <a:gd name="T68" fmla="*/ 61 w 101"/>
                <a:gd name="T69" fmla="*/ 40 h 120"/>
                <a:gd name="T70" fmla="*/ 71 w 101"/>
                <a:gd name="T71" fmla="*/ 50 h 120"/>
                <a:gd name="T72" fmla="*/ 69 w 101"/>
                <a:gd name="T73" fmla="*/ 63 h 120"/>
                <a:gd name="T74" fmla="*/ 76 w 101"/>
                <a:gd name="T75" fmla="*/ 64 h 120"/>
                <a:gd name="T76" fmla="*/ 85 w 101"/>
                <a:gd name="T77" fmla="*/ 51 h 120"/>
                <a:gd name="T78" fmla="*/ 88 w 101"/>
                <a:gd name="T79" fmla="*/ 43 h 120"/>
                <a:gd name="T80" fmla="*/ 93 w 101"/>
                <a:gd name="T81" fmla="*/ 41 h 120"/>
                <a:gd name="T82" fmla="*/ 96 w 101"/>
                <a:gd name="T83" fmla="*/ 36 h 120"/>
                <a:gd name="T84" fmla="*/ 99 w 101"/>
                <a:gd name="T85" fmla="*/ 29 h 120"/>
                <a:gd name="T86" fmla="*/ 91 w 101"/>
                <a:gd name="T87" fmla="*/ 29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120">
                  <a:moveTo>
                    <a:pt x="62" y="58"/>
                  </a:moveTo>
                  <a:cubicBezTo>
                    <a:pt x="60" y="56"/>
                    <a:pt x="59" y="59"/>
                    <a:pt x="56" y="60"/>
                  </a:cubicBezTo>
                  <a:cubicBezTo>
                    <a:pt x="53" y="61"/>
                    <a:pt x="51" y="54"/>
                    <a:pt x="48" y="57"/>
                  </a:cubicBezTo>
                  <a:cubicBezTo>
                    <a:pt x="45" y="60"/>
                    <a:pt x="48" y="61"/>
                    <a:pt x="44" y="64"/>
                  </a:cubicBezTo>
                  <a:cubicBezTo>
                    <a:pt x="40" y="67"/>
                    <a:pt x="42" y="68"/>
                    <a:pt x="37" y="75"/>
                  </a:cubicBezTo>
                  <a:cubicBezTo>
                    <a:pt x="33" y="82"/>
                    <a:pt x="17" y="86"/>
                    <a:pt x="15" y="90"/>
                  </a:cubicBezTo>
                  <a:cubicBezTo>
                    <a:pt x="13" y="93"/>
                    <a:pt x="5" y="97"/>
                    <a:pt x="5" y="99"/>
                  </a:cubicBezTo>
                  <a:cubicBezTo>
                    <a:pt x="5" y="102"/>
                    <a:pt x="0" y="104"/>
                    <a:pt x="3" y="108"/>
                  </a:cubicBezTo>
                  <a:cubicBezTo>
                    <a:pt x="5" y="111"/>
                    <a:pt x="8" y="109"/>
                    <a:pt x="10" y="111"/>
                  </a:cubicBezTo>
                  <a:cubicBezTo>
                    <a:pt x="12" y="114"/>
                    <a:pt x="15" y="112"/>
                    <a:pt x="16" y="114"/>
                  </a:cubicBezTo>
                  <a:cubicBezTo>
                    <a:pt x="17" y="116"/>
                    <a:pt x="25" y="116"/>
                    <a:pt x="31" y="110"/>
                  </a:cubicBezTo>
                  <a:cubicBezTo>
                    <a:pt x="37" y="105"/>
                    <a:pt x="34" y="102"/>
                    <a:pt x="36" y="101"/>
                  </a:cubicBezTo>
                  <a:cubicBezTo>
                    <a:pt x="38" y="100"/>
                    <a:pt x="39" y="95"/>
                    <a:pt x="40" y="93"/>
                  </a:cubicBezTo>
                  <a:cubicBezTo>
                    <a:pt x="42" y="90"/>
                    <a:pt x="43" y="87"/>
                    <a:pt x="49" y="87"/>
                  </a:cubicBezTo>
                  <a:cubicBezTo>
                    <a:pt x="55" y="87"/>
                    <a:pt x="52" y="86"/>
                    <a:pt x="52" y="83"/>
                  </a:cubicBezTo>
                  <a:cubicBezTo>
                    <a:pt x="51" y="80"/>
                    <a:pt x="57" y="79"/>
                    <a:pt x="57" y="75"/>
                  </a:cubicBezTo>
                  <a:cubicBezTo>
                    <a:pt x="57" y="71"/>
                    <a:pt x="65" y="68"/>
                    <a:pt x="63" y="65"/>
                  </a:cubicBezTo>
                  <a:cubicBezTo>
                    <a:pt x="62" y="62"/>
                    <a:pt x="65" y="60"/>
                    <a:pt x="62" y="58"/>
                  </a:cubicBezTo>
                  <a:close/>
                  <a:moveTo>
                    <a:pt x="11" y="120"/>
                  </a:moveTo>
                  <a:cubicBezTo>
                    <a:pt x="12" y="120"/>
                    <a:pt x="16" y="119"/>
                    <a:pt x="14" y="116"/>
                  </a:cubicBezTo>
                  <a:cubicBezTo>
                    <a:pt x="11" y="113"/>
                    <a:pt x="8" y="119"/>
                    <a:pt x="11" y="120"/>
                  </a:cubicBezTo>
                  <a:close/>
                  <a:moveTo>
                    <a:pt x="91" y="29"/>
                  </a:moveTo>
                  <a:cubicBezTo>
                    <a:pt x="90" y="32"/>
                    <a:pt x="87" y="29"/>
                    <a:pt x="83" y="29"/>
                  </a:cubicBezTo>
                  <a:cubicBezTo>
                    <a:pt x="80" y="29"/>
                    <a:pt x="79" y="27"/>
                    <a:pt x="79" y="24"/>
                  </a:cubicBezTo>
                  <a:cubicBezTo>
                    <a:pt x="79" y="21"/>
                    <a:pt x="78" y="17"/>
                    <a:pt x="75" y="17"/>
                  </a:cubicBezTo>
                  <a:cubicBezTo>
                    <a:pt x="72" y="18"/>
                    <a:pt x="76" y="21"/>
                    <a:pt x="75" y="22"/>
                  </a:cubicBezTo>
                  <a:cubicBezTo>
                    <a:pt x="74" y="23"/>
                    <a:pt x="73" y="20"/>
                    <a:pt x="72" y="20"/>
                  </a:cubicBezTo>
                  <a:cubicBezTo>
                    <a:pt x="70" y="20"/>
                    <a:pt x="69" y="18"/>
                    <a:pt x="69" y="15"/>
                  </a:cubicBezTo>
                  <a:cubicBezTo>
                    <a:pt x="69" y="11"/>
                    <a:pt x="66" y="12"/>
                    <a:pt x="66" y="8"/>
                  </a:cubicBezTo>
                  <a:cubicBezTo>
                    <a:pt x="66" y="3"/>
                    <a:pt x="59" y="0"/>
                    <a:pt x="56" y="0"/>
                  </a:cubicBezTo>
                  <a:cubicBezTo>
                    <a:pt x="52" y="0"/>
                    <a:pt x="56" y="7"/>
                    <a:pt x="58" y="9"/>
                  </a:cubicBezTo>
                  <a:cubicBezTo>
                    <a:pt x="60" y="11"/>
                    <a:pt x="64" y="13"/>
                    <a:pt x="64" y="14"/>
                  </a:cubicBezTo>
                  <a:cubicBezTo>
                    <a:pt x="64" y="16"/>
                    <a:pt x="66" y="20"/>
                    <a:pt x="68" y="21"/>
                  </a:cubicBezTo>
                  <a:cubicBezTo>
                    <a:pt x="71" y="22"/>
                    <a:pt x="67" y="28"/>
                    <a:pt x="67" y="33"/>
                  </a:cubicBezTo>
                  <a:cubicBezTo>
                    <a:pt x="67" y="38"/>
                    <a:pt x="63" y="37"/>
                    <a:pt x="61" y="40"/>
                  </a:cubicBezTo>
                  <a:cubicBezTo>
                    <a:pt x="58" y="43"/>
                    <a:pt x="67" y="47"/>
                    <a:pt x="71" y="50"/>
                  </a:cubicBezTo>
                  <a:cubicBezTo>
                    <a:pt x="75" y="53"/>
                    <a:pt x="68" y="61"/>
                    <a:pt x="69" y="63"/>
                  </a:cubicBezTo>
                  <a:cubicBezTo>
                    <a:pt x="70" y="64"/>
                    <a:pt x="72" y="65"/>
                    <a:pt x="76" y="64"/>
                  </a:cubicBezTo>
                  <a:cubicBezTo>
                    <a:pt x="80" y="63"/>
                    <a:pt x="82" y="54"/>
                    <a:pt x="85" y="51"/>
                  </a:cubicBezTo>
                  <a:cubicBezTo>
                    <a:pt x="88" y="49"/>
                    <a:pt x="86" y="45"/>
                    <a:pt x="88" y="43"/>
                  </a:cubicBezTo>
                  <a:cubicBezTo>
                    <a:pt x="89" y="41"/>
                    <a:pt x="91" y="41"/>
                    <a:pt x="93" y="41"/>
                  </a:cubicBezTo>
                  <a:cubicBezTo>
                    <a:pt x="95" y="41"/>
                    <a:pt x="94" y="36"/>
                    <a:pt x="96" y="36"/>
                  </a:cubicBezTo>
                  <a:cubicBezTo>
                    <a:pt x="99" y="36"/>
                    <a:pt x="98" y="33"/>
                    <a:pt x="99" y="29"/>
                  </a:cubicBezTo>
                  <a:cubicBezTo>
                    <a:pt x="101" y="25"/>
                    <a:pt x="93" y="27"/>
                    <a:pt x="91" y="2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4" name="Freeform 153"/>
            <p:cNvSpPr>
              <a:spLocks/>
            </p:cNvSpPr>
            <p:nvPr/>
          </p:nvSpPr>
          <p:spPr bwMode="auto">
            <a:xfrm>
              <a:off x="10149925" y="4771571"/>
              <a:ext cx="400050" cy="254000"/>
            </a:xfrm>
            <a:custGeom>
              <a:avLst/>
              <a:gdLst>
                <a:gd name="T0" fmla="*/ 114 w 115"/>
                <a:gd name="T1" fmla="*/ 46 h 73"/>
                <a:gd name="T2" fmla="*/ 107 w 115"/>
                <a:gd name="T3" fmla="*/ 44 h 73"/>
                <a:gd name="T4" fmla="*/ 99 w 115"/>
                <a:gd name="T5" fmla="*/ 38 h 73"/>
                <a:gd name="T6" fmla="*/ 90 w 115"/>
                <a:gd name="T7" fmla="*/ 33 h 73"/>
                <a:gd name="T8" fmla="*/ 82 w 115"/>
                <a:gd name="T9" fmla="*/ 27 h 73"/>
                <a:gd name="T10" fmla="*/ 78 w 115"/>
                <a:gd name="T11" fmla="*/ 20 h 73"/>
                <a:gd name="T12" fmla="*/ 75 w 115"/>
                <a:gd name="T13" fmla="*/ 15 h 73"/>
                <a:gd name="T14" fmla="*/ 63 w 115"/>
                <a:gd name="T15" fmla="*/ 14 h 73"/>
                <a:gd name="T16" fmla="*/ 60 w 115"/>
                <a:gd name="T17" fmla="*/ 5 h 73"/>
                <a:gd name="T18" fmla="*/ 54 w 115"/>
                <a:gd name="T19" fmla="*/ 3 h 73"/>
                <a:gd name="T20" fmla="*/ 48 w 115"/>
                <a:gd name="T21" fmla="*/ 2 h 73"/>
                <a:gd name="T22" fmla="*/ 45 w 115"/>
                <a:gd name="T23" fmla="*/ 3 h 73"/>
                <a:gd name="T24" fmla="*/ 42 w 115"/>
                <a:gd name="T25" fmla="*/ 6 h 73"/>
                <a:gd name="T26" fmla="*/ 36 w 115"/>
                <a:gd name="T27" fmla="*/ 11 h 73"/>
                <a:gd name="T28" fmla="*/ 33 w 115"/>
                <a:gd name="T29" fmla="*/ 14 h 73"/>
                <a:gd name="T30" fmla="*/ 28 w 115"/>
                <a:gd name="T31" fmla="*/ 13 h 73"/>
                <a:gd name="T32" fmla="*/ 22 w 115"/>
                <a:gd name="T33" fmla="*/ 12 h 73"/>
                <a:gd name="T34" fmla="*/ 12 w 115"/>
                <a:gd name="T35" fmla="*/ 4 h 73"/>
                <a:gd name="T36" fmla="*/ 4 w 115"/>
                <a:gd name="T37" fmla="*/ 9 h 73"/>
                <a:gd name="T38" fmla="*/ 8 w 115"/>
                <a:gd name="T39" fmla="*/ 7 h 73"/>
                <a:gd name="T40" fmla="*/ 14 w 115"/>
                <a:gd name="T41" fmla="*/ 14 h 73"/>
                <a:gd name="T42" fmla="*/ 18 w 115"/>
                <a:gd name="T43" fmla="*/ 19 h 73"/>
                <a:gd name="T44" fmla="*/ 10 w 115"/>
                <a:gd name="T45" fmla="*/ 21 h 73"/>
                <a:gd name="T46" fmla="*/ 2 w 115"/>
                <a:gd name="T47" fmla="*/ 21 h 73"/>
                <a:gd name="T48" fmla="*/ 4 w 115"/>
                <a:gd name="T49" fmla="*/ 28 h 73"/>
                <a:gd name="T50" fmla="*/ 4 w 115"/>
                <a:gd name="T51" fmla="*/ 33 h 73"/>
                <a:gd name="T52" fmla="*/ 9 w 115"/>
                <a:gd name="T53" fmla="*/ 34 h 73"/>
                <a:gd name="T54" fmla="*/ 11 w 115"/>
                <a:gd name="T55" fmla="*/ 41 h 73"/>
                <a:gd name="T56" fmla="*/ 11 w 115"/>
                <a:gd name="T57" fmla="*/ 52 h 73"/>
                <a:gd name="T58" fmla="*/ 17 w 115"/>
                <a:gd name="T59" fmla="*/ 50 h 73"/>
                <a:gd name="T60" fmla="*/ 24 w 115"/>
                <a:gd name="T61" fmla="*/ 45 h 73"/>
                <a:gd name="T62" fmla="*/ 30 w 115"/>
                <a:gd name="T63" fmla="*/ 45 h 73"/>
                <a:gd name="T64" fmla="*/ 39 w 115"/>
                <a:gd name="T65" fmla="*/ 45 h 73"/>
                <a:gd name="T66" fmla="*/ 45 w 115"/>
                <a:gd name="T67" fmla="*/ 48 h 73"/>
                <a:gd name="T68" fmla="*/ 49 w 115"/>
                <a:gd name="T69" fmla="*/ 49 h 73"/>
                <a:gd name="T70" fmla="*/ 56 w 115"/>
                <a:gd name="T71" fmla="*/ 52 h 73"/>
                <a:gd name="T72" fmla="*/ 60 w 115"/>
                <a:gd name="T73" fmla="*/ 54 h 73"/>
                <a:gd name="T74" fmla="*/ 65 w 115"/>
                <a:gd name="T75" fmla="*/ 59 h 73"/>
                <a:gd name="T76" fmla="*/ 71 w 115"/>
                <a:gd name="T77" fmla="*/ 60 h 73"/>
                <a:gd name="T78" fmla="*/ 72 w 115"/>
                <a:gd name="T79" fmla="*/ 70 h 73"/>
                <a:gd name="T80" fmla="*/ 74 w 115"/>
                <a:gd name="T81" fmla="*/ 70 h 73"/>
                <a:gd name="T82" fmla="*/ 80 w 115"/>
                <a:gd name="T83" fmla="*/ 71 h 73"/>
                <a:gd name="T84" fmla="*/ 87 w 115"/>
                <a:gd name="T85" fmla="*/ 69 h 73"/>
                <a:gd name="T86" fmla="*/ 98 w 115"/>
                <a:gd name="T87" fmla="*/ 62 h 73"/>
                <a:gd name="T88" fmla="*/ 103 w 115"/>
                <a:gd name="T89" fmla="*/ 54 h 73"/>
                <a:gd name="T90" fmla="*/ 109 w 115"/>
                <a:gd name="T91" fmla="*/ 50 h 73"/>
                <a:gd name="T92" fmla="*/ 115 w 115"/>
                <a:gd name="T93" fmla="*/ 52 h 73"/>
                <a:gd name="T94" fmla="*/ 114 w 115"/>
                <a:gd name="T95" fmla="*/ 4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5" h="73">
                  <a:moveTo>
                    <a:pt x="114" y="46"/>
                  </a:moveTo>
                  <a:cubicBezTo>
                    <a:pt x="114" y="46"/>
                    <a:pt x="109" y="44"/>
                    <a:pt x="107" y="44"/>
                  </a:cubicBezTo>
                  <a:cubicBezTo>
                    <a:pt x="105" y="44"/>
                    <a:pt x="102" y="40"/>
                    <a:pt x="99" y="38"/>
                  </a:cubicBezTo>
                  <a:cubicBezTo>
                    <a:pt x="96" y="37"/>
                    <a:pt x="91" y="35"/>
                    <a:pt x="90" y="33"/>
                  </a:cubicBezTo>
                  <a:cubicBezTo>
                    <a:pt x="88" y="31"/>
                    <a:pt x="82" y="29"/>
                    <a:pt x="82" y="27"/>
                  </a:cubicBezTo>
                  <a:cubicBezTo>
                    <a:pt x="81" y="25"/>
                    <a:pt x="80" y="23"/>
                    <a:pt x="78" y="20"/>
                  </a:cubicBezTo>
                  <a:cubicBezTo>
                    <a:pt x="76" y="18"/>
                    <a:pt x="76" y="15"/>
                    <a:pt x="75" y="15"/>
                  </a:cubicBezTo>
                  <a:cubicBezTo>
                    <a:pt x="73" y="15"/>
                    <a:pt x="63" y="15"/>
                    <a:pt x="63" y="14"/>
                  </a:cubicBezTo>
                  <a:cubicBezTo>
                    <a:pt x="63" y="12"/>
                    <a:pt x="62" y="6"/>
                    <a:pt x="60" y="5"/>
                  </a:cubicBezTo>
                  <a:cubicBezTo>
                    <a:pt x="58" y="5"/>
                    <a:pt x="55" y="4"/>
                    <a:pt x="54" y="3"/>
                  </a:cubicBezTo>
                  <a:cubicBezTo>
                    <a:pt x="53" y="2"/>
                    <a:pt x="49" y="0"/>
                    <a:pt x="48" y="2"/>
                  </a:cubicBezTo>
                  <a:cubicBezTo>
                    <a:pt x="47" y="3"/>
                    <a:pt x="46" y="3"/>
                    <a:pt x="45" y="3"/>
                  </a:cubicBezTo>
                  <a:cubicBezTo>
                    <a:pt x="44" y="3"/>
                    <a:pt x="44" y="7"/>
                    <a:pt x="42" y="6"/>
                  </a:cubicBezTo>
                  <a:cubicBezTo>
                    <a:pt x="40" y="6"/>
                    <a:pt x="36" y="9"/>
                    <a:pt x="36" y="11"/>
                  </a:cubicBezTo>
                  <a:cubicBezTo>
                    <a:pt x="36" y="12"/>
                    <a:pt x="36" y="15"/>
                    <a:pt x="33" y="14"/>
                  </a:cubicBezTo>
                  <a:cubicBezTo>
                    <a:pt x="32" y="14"/>
                    <a:pt x="30" y="14"/>
                    <a:pt x="28" y="13"/>
                  </a:cubicBezTo>
                  <a:cubicBezTo>
                    <a:pt x="27" y="13"/>
                    <a:pt x="25" y="15"/>
                    <a:pt x="22" y="12"/>
                  </a:cubicBezTo>
                  <a:cubicBezTo>
                    <a:pt x="19" y="8"/>
                    <a:pt x="15" y="4"/>
                    <a:pt x="12" y="4"/>
                  </a:cubicBezTo>
                  <a:cubicBezTo>
                    <a:pt x="10" y="4"/>
                    <a:pt x="2" y="4"/>
                    <a:pt x="4" y="9"/>
                  </a:cubicBezTo>
                  <a:cubicBezTo>
                    <a:pt x="5" y="8"/>
                    <a:pt x="6" y="7"/>
                    <a:pt x="8" y="7"/>
                  </a:cubicBezTo>
                  <a:cubicBezTo>
                    <a:pt x="13" y="8"/>
                    <a:pt x="11" y="14"/>
                    <a:pt x="14" y="14"/>
                  </a:cubicBezTo>
                  <a:cubicBezTo>
                    <a:pt x="17" y="15"/>
                    <a:pt x="21" y="19"/>
                    <a:pt x="18" y="19"/>
                  </a:cubicBezTo>
                  <a:cubicBezTo>
                    <a:pt x="15" y="19"/>
                    <a:pt x="12" y="22"/>
                    <a:pt x="10" y="21"/>
                  </a:cubicBezTo>
                  <a:cubicBezTo>
                    <a:pt x="7" y="20"/>
                    <a:pt x="3" y="18"/>
                    <a:pt x="2" y="21"/>
                  </a:cubicBezTo>
                  <a:cubicBezTo>
                    <a:pt x="1" y="24"/>
                    <a:pt x="0" y="28"/>
                    <a:pt x="4" y="28"/>
                  </a:cubicBezTo>
                  <a:cubicBezTo>
                    <a:pt x="8" y="27"/>
                    <a:pt x="7" y="30"/>
                    <a:pt x="4" y="33"/>
                  </a:cubicBezTo>
                  <a:cubicBezTo>
                    <a:pt x="2" y="35"/>
                    <a:pt x="8" y="32"/>
                    <a:pt x="9" y="34"/>
                  </a:cubicBezTo>
                  <a:cubicBezTo>
                    <a:pt x="9" y="37"/>
                    <a:pt x="12" y="37"/>
                    <a:pt x="11" y="41"/>
                  </a:cubicBezTo>
                  <a:cubicBezTo>
                    <a:pt x="10" y="43"/>
                    <a:pt x="10" y="48"/>
                    <a:pt x="11" y="52"/>
                  </a:cubicBezTo>
                  <a:cubicBezTo>
                    <a:pt x="13" y="52"/>
                    <a:pt x="16" y="51"/>
                    <a:pt x="17" y="50"/>
                  </a:cubicBezTo>
                  <a:cubicBezTo>
                    <a:pt x="18" y="49"/>
                    <a:pt x="22" y="45"/>
                    <a:pt x="24" y="45"/>
                  </a:cubicBezTo>
                  <a:cubicBezTo>
                    <a:pt x="26" y="45"/>
                    <a:pt x="29" y="46"/>
                    <a:pt x="30" y="45"/>
                  </a:cubicBezTo>
                  <a:cubicBezTo>
                    <a:pt x="31" y="43"/>
                    <a:pt x="38" y="43"/>
                    <a:pt x="39" y="45"/>
                  </a:cubicBezTo>
                  <a:cubicBezTo>
                    <a:pt x="41" y="46"/>
                    <a:pt x="44" y="48"/>
                    <a:pt x="45" y="48"/>
                  </a:cubicBezTo>
                  <a:cubicBezTo>
                    <a:pt x="46" y="48"/>
                    <a:pt x="47" y="50"/>
                    <a:pt x="49" y="49"/>
                  </a:cubicBezTo>
                  <a:cubicBezTo>
                    <a:pt x="51" y="49"/>
                    <a:pt x="56" y="50"/>
                    <a:pt x="56" y="52"/>
                  </a:cubicBezTo>
                  <a:cubicBezTo>
                    <a:pt x="56" y="53"/>
                    <a:pt x="58" y="54"/>
                    <a:pt x="60" y="54"/>
                  </a:cubicBezTo>
                  <a:cubicBezTo>
                    <a:pt x="61" y="54"/>
                    <a:pt x="63" y="59"/>
                    <a:pt x="65" y="59"/>
                  </a:cubicBezTo>
                  <a:cubicBezTo>
                    <a:pt x="67" y="59"/>
                    <a:pt x="71" y="59"/>
                    <a:pt x="71" y="60"/>
                  </a:cubicBezTo>
                  <a:cubicBezTo>
                    <a:pt x="71" y="61"/>
                    <a:pt x="71" y="67"/>
                    <a:pt x="72" y="70"/>
                  </a:cubicBezTo>
                  <a:cubicBezTo>
                    <a:pt x="73" y="69"/>
                    <a:pt x="73" y="69"/>
                    <a:pt x="74" y="70"/>
                  </a:cubicBezTo>
                  <a:cubicBezTo>
                    <a:pt x="75" y="70"/>
                    <a:pt x="79" y="69"/>
                    <a:pt x="80" y="71"/>
                  </a:cubicBezTo>
                  <a:cubicBezTo>
                    <a:pt x="80" y="73"/>
                    <a:pt x="87" y="72"/>
                    <a:pt x="87" y="69"/>
                  </a:cubicBezTo>
                  <a:cubicBezTo>
                    <a:pt x="86" y="65"/>
                    <a:pt x="97" y="65"/>
                    <a:pt x="98" y="62"/>
                  </a:cubicBezTo>
                  <a:cubicBezTo>
                    <a:pt x="99" y="59"/>
                    <a:pt x="100" y="53"/>
                    <a:pt x="103" y="54"/>
                  </a:cubicBezTo>
                  <a:cubicBezTo>
                    <a:pt x="105" y="55"/>
                    <a:pt x="107" y="50"/>
                    <a:pt x="109" y="50"/>
                  </a:cubicBezTo>
                  <a:cubicBezTo>
                    <a:pt x="111" y="50"/>
                    <a:pt x="113" y="52"/>
                    <a:pt x="115" y="52"/>
                  </a:cubicBezTo>
                  <a:lnTo>
                    <a:pt x="114" y="46"/>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5" name="Freeform 154"/>
            <p:cNvSpPr>
              <a:spLocks/>
            </p:cNvSpPr>
            <p:nvPr/>
          </p:nvSpPr>
          <p:spPr bwMode="auto">
            <a:xfrm>
              <a:off x="9907038" y="4865234"/>
              <a:ext cx="552450" cy="465138"/>
            </a:xfrm>
            <a:custGeom>
              <a:avLst/>
              <a:gdLst>
                <a:gd name="T0" fmla="*/ 155 w 159"/>
                <a:gd name="T1" fmla="*/ 116 h 134"/>
                <a:gd name="T2" fmla="*/ 151 w 159"/>
                <a:gd name="T3" fmla="*/ 107 h 134"/>
                <a:gd name="T4" fmla="*/ 143 w 159"/>
                <a:gd name="T5" fmla="*/ 100 h 134"/>
                <a:gd name="T6" fmla="*/ 137 w 159"/>
                <a:gd name="T7" fmla="*/ 93 h 134"/>
                <a:gd name="T8" fmla="*/ 145 w 159"/>
                <a:gd name="T9" fmla="*/ 82 h 134"/>
                <a:gd name="T10" fmla="*/ 138 w 159"/>
                <a:gd name="T11" fmla="*/ 77 h 134"/>
                <a:gd name="T12" fmla="*/ 136 w 159"/>
                <a:gd name="T13" fmla="*/ 68 h 134"/>
                <a:gd name="T14" fmla="*/ 136 w 159"/>
                <a:gd name="T15" fmla="*/ 60 h 134"/>
                <a:gd name="T16" fmla="*/ 137 w 159"/>
                <a:gd name="T17" fmla="*/ 53 h 134"/>
                <a:gd name="T18" fmla="*/ 140 w 159"/>
                <a:gd name="T19" fmla="*/ 46 h 134"/>
                <a:gd name="T20" fmla="*/ 142 w 159"/>
                <a:gd name="T21" fmla="*/ 43 h 134"/>
                <a:gd name="T22" fmla="*/ 141 w 159"/>
                <a:gd name="T23" fmla="*/ 33 h 134"/>
                <a:gd name="T24" fmla="*/ 135 w 159"/>
                <a:gd name="T25" fmla="*/ 32 h 134"/>
                <a:gd name="T26" fmla="*/ 130 w 159"/>
                <a:gd name="T27" fmla="*/ 27 h 134"/>
                <a:gd name="T28" fmla="*/ 126 w 159"/>
                <a:gd name="T29" fmla="*/ 25 h 134"/>
                <a:gd name="T30" fmla="*/ 119 w 159"/>
                <a:gd name="T31" fmla="*/ 22 h 134"/>
                <a:gd name="T32" fmla="*/ 115 w 159"/>
                <a:gd name="T33" fmla="*/ 21 h 134"/>
                <a:gd name="T34" fmla="*/ 109 w 159"/>
                <a:gd name="T35" fmla="*/ 18 h 134"/>
                <a:gd name="T36" fmla="*/ 100 w 159"/>
                <a:gd name="T37" fmla="*/ 18 h 134"/>
                <a:gd name="T38" fmla="*/ 94 w 159"/>
                <a:gd name="T39" fmla="*/ 18 h 134"/>
                <a:gd name="T40" fmla="*/ 87 w 159"/>
                <a:gd name="T41" fmla="*/ 23 h 134"/>
                <a:gd name="T42" fmla="*/ 81 w 159"/>
                <a:gd name="T43" fmla="*/ 25 h 134"/>
                <a:gd name="T44" fmla="*/ 80 w 159"/>
                <a:gd name="T45" fmla="*/ 29 h 134"/>
                <a:gd name="T46" fmla="*/ 63 w 159"/>
                <a:gd name="T47" fmla="*/ 33 h 134"/>
                <a:gd name="T48" fmla="*/ 48 w 159"/>
                <a:gd name="T49" fmla="*/ 24 h 134"/>
                <a:gd name="T50" fmla="*/ 38 w 159"/>
                <a:gd name="T51" fmla="*/ 14 h 134"/>
                <a:gd name="T52" fmla="*/ 33 w 159"/>
                <a:gd name="T53" fmla="*/ 10 h 134"/>
                <a:gd name="T54" fmla="*/ 31 w 159"/>
                <a:gd name="T55" fmla="*/ 3 h 134"/>
                <a:gd name="T56" fmla="*/ 15 w 159"/>
                <a:gd name="T57" fmla="*/ 10 h 134"/>
                <a:gd name="T58" fmla="*/ 10 w 159"/>
                <a:gd name="T59" fmla="*/ 7 h 134"/>
                <a:gd name="T60" fmla="*/ 5 w 159"/>
                <a:gd name="T61" fmla="*/ 1 h 134"/>
                <a:gd name="T62" fmla="*/ 2 w 159"/>
                <a:gd name="T63" fmla="*/ 5 h 134"/>
                <a:gd name="T64" fmla="*/ 2 w 159"/>
                <a:gd name="T65" fmla="*/ 11 h 134"/>
                <a:gd name="T66" fmla="*/ 2 w 159"/>
                <a:gd name="T67" fmla="*/ 20 h 134"/>
                <a:gd name="T68" fmla="*/ 6 w 159"/>
                <a:gd name="T69" fmla="*/ 26 h 134"/>
                <a:gd name="T70" fmla="*/ 9 w 159"/>
                <a:gd name="T71" fmla="*/ 33 h 134"/>
                <a:gd name="T72" fmla="*/ 13 w 159"/>
                <a:gd name="T73" fmla="*/ 37 h 134"/>
                <a:gd name="T74" fmla="*/ 17 w 159"/>
                <a:gd name="T75" fmla="*/ 40 h 134"/>
                <a:gd name="T76" fmla="*/ 16 w 159"/>
                <a:gd name="T77" fmla="*/ 45 h 134"/>
                <a:gd name="T78" fmla="*/ 12 w 159"/>
                <a:gd name="T79" fmla="*/ 51 h 134"/>
                <a:gd name="T80" fmla="*/ 13 w 159"/>
                <a:gd name="T81" fmla="*/ 59 h 134"/>
                <a:gd name="T82" fmla="*/ 17 w 159"/>
                <a:gd name="T83" fmla="*/ 63 h 134"/>
                <a:gd name="T84" fmla="*/ 26 w 159"/>
                <a:gd name="T85" fmla="*/ 69 h 134"/>
                <a:gd name="T86" fmla="*/ 30 w 159"/>
                <a:gd name="T87" fmla="*/ 74 h 134"/>
                <a:gd name="T88" fmla="*/ 29 w 159"/>
                <a:gd name="T89" fmla="*/ 79 h 134"/>
                <a:gd name="T90" fmla="*/ 32 w 159"/>
                <a:gd name="T91" fmla="*/ 85 h 134"/>
                <a:gd name="T92" fmla="*/ 37 w 159"/>
                <a:gd name="T93" fmla="*/ 91 h 134"/>
                <a:gd name="T94" fmla="*/ 39 w 159"/>
                <a:gd name="T95" fmla="*/ 91 h 134"/>
                <a:gd name="T96" fmla="*/ 42 w 159"/>
                <a:gd name="T97" fmla="*/ 90 h 134"/>
                <a:gd name="T98" fmla="*/ 48 w 159"/>
                <a:gd name="T99" fmla="*/ 90 h 134"/>
                <a:gd name="T100" fmla="*/ 56 w 159"/>
                <a:gd name="T101" fmla="*/ 102 h 134"/>
                <a:gd name="T102" fmla="*/ 61 w 159"/>
                <a:gd name="T103" fmla="*/ 110 h 134"/>
                <a:gd name="T104" fmla="*/ 70 w 159"/>
                <a:gd name="T105" fmla="*/ 114 h 134"/>
                <a:gd name="T106" fmla="*/ 89 w 159"/>
                <a:gd name="T107" fmla="*/ 121 h 134"/>
                <a:gd name="T108" fmla="*/ 102 w 159"/>
                <a:gd name="T109" fmla="*/ 118 h 134"/>
                <a:gd name="T110" fmla="*/ 108 w 159"/>
                <a:gd name="T111" fmla="*/ 128 h 134"/>
                <a:gd name="T112" fmla="*/ 136 w 159"/>
                <a:gd name="T113" fmla="*/ 134 h 134"/>
                <a:gd name="T114" fmla="*/ 144 w 159"/>
                <a:gd name="T115" fmla="*/ 134 h 134"/>
                <a:gd name="T116" fmla="*/ 144 w 159"/>
                <a:gd name="T117" fmla="*/ 132 h 134"/>
                <a:gd name="T118" fmla="*/ 149 w 159"/>
                <a:gd name="T119" fmla="*/ 124 h 134"/>
                <a:gd name="T120" fmla="*/ 157 w 159"/>
                <a:gd name="T121" fmla="*/ 122 h 134"/>
                <a:gd name="T122" fmla="*/ 155 w 159"/>
                <a:gd name="T123" fmla="*/ 11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 h="134">
                  <a:moveTo>
                    <a:pt x="155" y="116"/>
                  </a:moveTo>
                  <a:cubicBezTo>
                    <a:pt x="153" y="115"/>
                    <a:pt x="155" y="109"/>
                    <a:pt x="151" y="107"/>
                  </a:cubicBezTo>
                  <a:cubicBezTo>
                    <a:pt x="147" y="105"/>
                    <a:pt x="144" y="103"/>
                    <a:pt x="143" y="100"/>
                  </a:cubicBezTo>
                  <a:cubicBezTo>
                    <a:pt x="142" y="98"/>
                    <a:pt x="137" y="95"/>
                    <a:pt x="137" y="93"/>
                  </a:cubicBezTo>
                  <a:cubicBezTo>
                    <a:pt x="138" y="91"/>
                    <a:pt x="147" y="85"/>
                    <a:pt x="145" y="82"/>
                  </a:cubicBezTo>
                  <a:cubicBezTo>
                    <a:pt x="144" y="78"/>
                    <a:pt x="138" y="79"/>
                    <a:pt x="138" y="77"/>
                  </a:cubicBezTo>
                  <a:cubicBezTo>
                    <a:pt x="137" y="76"/>
                    <a:pt x="138" y="72"/>
                    <a:pt x="136" y="68"/>
                  </a:cubicBezTo>
                  <a:cubicBezTo>
                    <a:pt x="135" y="65"/>
                    <a:pt x="138" y="62"/>
                    <a:pt x="136" y="60"/>
                  </a:cubicBezTo>
                  <a:cubicBezTo>
                    <a:pt x="135" y="58"/>
                    <a:pt x="137" y="54"/>
                    <a:pt x="137" y="53"/>
                  </a:cubicBezTo>
                  <a:cubicBezTo>
                    <a:pt x="138" y="51"/>
                    <a:pt x="141" y="50"/>
                    <a:pt x="140" y="46"/>
                  </a:cubicBezTo>
                  <a:cubicBezTo>
                    <a:pt x="140" y="44"/>
                    <a:pt x="141" y="43"/>
                    <a:pt x="142" y="43"/>
                  </a:cubicBezTo>
                  <a:cubicBezTo>
                    <a:pt x="141" y="40"/>
                    <a:pt x="141" y="34"/>
                    <a:pt x="141" y="33"/>
                  </a:cubicBezTo>
                  <a:cubicBezTo>
                    <a:pt x="141" y="32"/>
                    <a:pt x="137" y="32"/>
                    <a:pt x="135" y="32"/>
                  </a:cubicBezTo>
                  <a:cubicBezTo>
                    <a:pt x="133" y="32"/>
                    <a:pt x="131" y="27"/>
                    <a:pt x="130" y="27"/>
                  </a:cubicBezTo>
                  <a:cubicBezTo>
                    <a:pt x="128" y="27"/>
                    <a:pt x="126" y="26"/>
                    <a:pt x="126" y="25"/>
                  </a:cubicBezTo>
                  <a:cubicBezTo>
                    <a:pt x="126" y="23"/>
                    <a:pt x="121" y="22"/>
                    <a:pt x="119" y="22"/>
                  </a:cubicBezTo>
                  <a:cubicBezTo>
                    <a:pt x="117" y="23"/>
                    <a:pt x="116" y="21"/>
                    <a:pt x="115" y="21"/>
                  </a:cubicBezTo>
                  <a:cubicBezTo>
                    <a:pt x="114" y="21"/>
                    <a:pt x="111" y="19"/>
                    <a:pt x="109" y="18"/>
                  </a:cubicBezTo>
                  <a:cubicBezTo>
                    <a:pt x="108" y="16"/>
                    <a:pt x="101" y="16"/>
                    <a:pt x="100" y="18"/>
                  </a:cubicBezTo>
                  <a:cubicBezTo>
                    <a:pt x="99" y="19"/>
                    <a:pt x="96" y="18"/>
                    <a:pt x="94" y="18"/>
                  </a:cubicBezTo>
                  <a:cubicBezTo>
                    <a:pt x="92" y="18"/>
                    <a:pt x="88" y="22"/>
                    <a:pt x="87" y="23"/>
                  </a:cubicBezTo>
                  <a:cubicBezTo>
                    <a:pt x="86" y="24"/>
                    <a:pt x="83" y="25"/>
                    <a:pt x="81" y="25"/>
                  </a:cubicBezTo>
                  <a:cubicBezTo>
                    <a:pt x="81" y="27"/>
                    <a:pt x="81" y="28"/>
                    <a:pt x="80" y="29"/>
                  </a:cubicBezTo>
                  <a:cubicBezTo>
                    <a:pt x="79" y="31"/>
                    <a:pt x="70" y="32"/>
                    <a:pt x="63" y="33"/>
                  </a:cubicBezTo>
                  <a:cubicBezTo>
                    <a:pt x="56" y="33"/>
                    <a:pt x="56" y="24"/>
                    <a:pt x="48" y="24"/>
                  </a:cubicBezTo>
                  <a:cubicBezTo>
                    <a:pt x="43" y="24"/>
                    <a:pt x="39" y="19"/>
                    <a:pt x="38" y="14"/>
                  </a:cubicBezTo>
                  <a:cubicBezTo>
                    <a:pt x="35" y="13"/>
                    <a:pt x="32" y="11"/>
                    <a:pt x="33" y="10"/>
                  </a:cubicBezTo>
                  <a:cubicBezTo>
                    <a:pt x="33" y="9"/>
                    <a:pt x="35" y="1"/>
                    <a:pt x="31" y="3"/>
                  </a:cubicBezTo>
                  <a:cubicBezTo>
                    <a:pt x="27" y="5"/>
                    <a:pt x="22" y="11"/>
                    <a:pt x="15" y="10"/>
                  </a:cubicBezTo>
                  <a:cubicBezTo>
                    <a:pt x="8" y="9"/>
                    <a:pt x="13" y="8"/>
                    <a:pt x="10" y="7"/>
                  </a:cubicBezTo>
                  <a:cubicBezTo>
                    <a:pt x="6" y="5"/>
                    <a:pt x="8" y="1"/>
                    <a:pt x="5" y="1"/>
                  </a:cubicBezTo>
                  <a:cubicBezTo>
                    <a:pt x="1" y="0"/>
                    <a:pt x="4" y="5"/>
                    <a:pt x="2" y="5"/>
                  </a:cubicBezTo>
                  <a:cubicBezTo>
                    <a:pt x="0" y="5"/>
                    <a:pt x="2" y="10"/>
                    <a:pt x="2" y="11"/>
                  </a:cubicBezTo>
                  <a:cubicBezTo>
                    <a:pt x="3" y="13"/>
                    <a:pt x="1" y="20"/>
                    <a:pt x="2" y="20"/>
                  </a:cubicBezTo>
                  <a:cubicBezTo>
                    <a:pt x="4" y="20"/>
                    <a:pt x="6" y="25"/>
                    <a:pt x="6" y="26"/>
                  </a:cubicBezTo>
                  <a:cubicBezTo>
                    <a:pt x="6" y="27"/>
                    <a:pt x="9" y="31"/>
                    <a:pt x="9" y="33"/>
                  </a:cubicBezTo>
                  <a:cubicBezTo>
                    <a:pt x="9" y="35"/>
                    <a:pt x="12" y="37"/>
                    <a:pt x="13" y="37"/>
                  </a:cubicBezTo>
                  <a:cubicBezTo>
                    <a:pt x="15" y="37"/>
                    <a:pt x="17" y="38"/>
                    <a:pt x="17" y="40"/>
                  </a:cubicBezTo>
                  <a:cubicBezTo>
                    <a:pt x="16" y="42"/>
                    <a:pt x="17" y="45"/>
                    <a:pt x="16" y="45"/>
                  </a:cubicBezTo>
                  <a:cubicBezTo>
                    <a:pt x="14" y="45"/>
                    <a:pt x="14" y="51"/>
                    <a:pt x="12" y="51"/>
                  </a:cubicBezTo>
                  <a:cubicBezTo>
                    <a:pt x="11" y="52"/>
                    <a:pt x="12" y="58"/>
                    <a:pt x="13" y="59"/>
                  </a:cubicBezTo>
                  <a:cubicBezTo>
                    <a:pt x="15" y="59"/>
                    <a:pt x="17" y="61"/>
                    <a:pt x="17" y="63"/>
                  </a:cubicBezTo>
                  <a:cubicBezTo>
                    <a:pt x="17" y="65"/>
                    <a:pt x="24" y="69"/>
                    <a:pt x="26" y="69"/>
                  </a:cubicBezTo>
                  <a:cubicBezTo>
                    <a:pt x="28" y="70"/>
                    <a:pt x="29" y="73"/>
                    <a:pt x="30" y="74"/>
                  </a:cubicBezTo>
                  <a:cubicBezTo>
                    <a:pt x="31" y="75"/>
                    <a:pt x="29" y="78"/>
                    <a:pt x="29" y="79"/>
                  </a:cubicBezTo>
                  <a:cubicBezTo>
                    <a:pt x="30" y="81"/>
                    <a:pt x="32" y="82"/>
                    <a:pt x="32" y="85"/>
                  </a:cubicBezTo>
                  <a:cubicBezTo>
                    <a:pt x="32" y="86"/>
                    <a:pt x="34" y="89"/>
                    <a:pt x="37" y="91"/>
                  </a:cubicBezTo>
                  <a:cubicBezTo>
                    <a:pt x="37" y="91"/>
                    <a:pt x="38" y="91"/>
                    <a:pt x="39" y="91"/>
                  </a:cubicBezTo>
                  <a:cubicBezTo>
                    <a:pt x="41" y="91"/>
                    <a:pt x="41" y="88"/>
                    <a:pt x="42" y="90"/>
                  </a:cubicBezTo>
                  <a:cubicBezTo>
                    <a:pt x="44" y="91"/>
                    <a:pt x="46" y="90"/>
                    <a:pt x="48" y="90"/>
                  </a:cubicBezTo>
                  <a:cubicBezTo>
                    <a:pt x="50" y="89"/>
                    <a:pt x="54" y="98"/>
                    <a:pt x="56" y="102"/>
                  </a:cubicBezTo>
                  <a:cubicBezTo>
                    <a:pt x="58" y="106"/>
                    <a:pt x="58" y="108"/>
                    <a:pt x="61" y="110"/>
                  </a:cubicBezTo>
                  <a:cubicBezTo>
                    <a:pt x="63" y="111"/>
                    <a:pt x="67" y="110"/>
                    <a:pt x="70" y="114"/>
                  </a:cubicBezTo>
                  <a:cubicBezTo>
                    <a:pt x="74" y="118"/>
                    <a:pt x="84" y="121"/>
                    <a:pt x="89" y="121"/>
                  </a:cubicBezTo>
                  <a:cubicBezTo>
                    <a:pt x="93" y="122"/>
                    <a:pt x="96" y="117"/>
                    <a:pt x="102" y="118"/>
                  </a:cubicBezTo>
                  <a:cubicBezTo>
                    <a:pt x="107" y="119"/>
                    <a:pt x="106" y="126"/>
                    <a:pt x="108" y="128"/>
                  </a:cubicBezTo>
                  <a:cubicBezTo>
                    <a:pt x="110" y="131"/>
                    <a:pt x="132" y="133"/>
                    <a:pt x="136" y="134"/>
                  </a:cubicBezTo>
                  <a:cubicBezTo>
                    <a:pt x="137" y="134"/>
                    <a:pt x="141" y="134"/>
                    <a:pt x="144" y="134"/>
                  </a:cubicBezTo>
                  <a:cubicBezTo>
                    <a:pt x="144" y="134"/>
                    <a:pt x="144" y="133"/>
                    <a:pt x="144" y="132"/>
                  </a:cubicBezTo>
                  <a:cubicBezTo>
                    <a:pt x="144" y="129"/>
                    <a:pt x="147" y="125"/>
                    <a:pt x="149" y="124"/>
                  </a:cubicBezTo>
                  <a:cubicBezTo>
                    <a:pt x="152" y="123"/>
                    <a:pt x="154" y="122"/>
                    <a:pt x="157" y="122"/>
                  </a:cubicBezTo>
                  <a:cubicBezTo>
                    <a:pt x="159" y="122"/>
                    <a:pt x="157" y="117"/>
                    <a:pt x="155" y="11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6" name="Freeform 155"/>
            <p:cNvSpPr>
              <a:spLocks noEditPoints="1"/>
            </p:cNvSpPr>
            <p:nvPr/>
          </p:nvSpPr>
          <p:spPr bwMode="auto">
            <a:xfrm>
              <a:off x="9980063" y="4312784"/>
              <a:ext cx="1135063" cy="534988"/>
            </a:xfrm>
            <a:custGeom>
              <a:avLst/>
              <a:gdLst>
                <a:gd name="T0" fmla="*/ 316 w 327"/>
                <a:gd name="T1" fmla="*/ 64 h 154"/>
                <a:gd name="T2" fmla="*/ 305 w 327"/>
                <a:gd name="T3" fmla="*/ 53 h 154"/>
                <a:gd name="T4" fmla="*/ 284 w 327"/>
                <a:gd name="T5" fmla="*/ 50 h 154"/>
                <a:gd name="T6" fmla="*/ 265 w 327"/>
                <a:gd name="T7" fmla="*/ 36 h 154"/>
                <a:gd name="T8" fmla="*/ 243 w 327"/>
                <a:gd name="T9" fmla="*/ 12 h 154"/>
                <a:gd name="T10" fmla="*/ 220 w 327"/>
                <a:gd name="T11" fmla="*/ 21 h 154"/>
                <a:gd name="T12" fmla="*/ 215 w 327"/>
                <a:gd name="T13" fmla="*/ 15 h 154"/>
                <a:gd name="T14" fmla="*/ 203 w 327"/>
                <a:gd name="T15" fmla="*/ 14 h 154"/>
                <a:gd name="T16" fmla="*/ 197 w 327"/>
                <a:gd name="T17" fmla="*/ 2 h 154"/>
                <a:gd name="T18" fmla="*/ 169 w 327"/>
                <a:gd name="T19" fmla="*/ 7 h 154"/>
                <a:gd name="T20" fmla="*/ 137 w 327"/>
                <a:gd name="T21" fmla="*/ 14 h 154"/>
                <a:gd name="T22" fmla="*/ 121 w 327"/>
                <a:gd name="T23" fmla="*/ 22 h 154"/>
                <a:gd name="T24" fmla="*/ 118 w 327"/>
                <a:gd name="T25" fmla="*/ 33 h 154"/>
                <a:gd name="T26" fmla="*/ 121 w 327"/>
                <a:gd name="T27" fmla="*/ 43 h 154"/>
                <a:gd name="T28" fmla="*/ 112 w 327"/>
                <a:gd name="T29" fmla="*/ 49 h 154"/>
                <a:gd name="T30" fmla="*/ 100 w 327"/>
                <a:gd name="T31" fmla="*/ 48 h 154"/>
                <a:gd name="T32" fmla="*/ 80 w 327"/>
                <a:gd name="T33" fmla="*/ 50 h 154"/>
                <a:gd name="T34" fmla="*/ 65 w 327"/>
                <a:gd name="T35" fmla="*/ 50 h 154"/>
                <a:gd name="T36" fmla="*/ 44 w 327"/>
                <a:gd name="T37" fmla="*/ 41 h 154"/>
                <a:gd name="T38" fmla="*/ 25 w 327"/>
                <a:gd name="T39" fmla="*/ 47 h 154"/>
                <a:gd name="T40" fmla="*/ 18 w 327"/>
                <a:gd name="T41" fmla="*/ 60 h 154"/>
                <a:gd name="T42" fmla="*/ 2 w 327"/>
                <a:gd name="T43" fmla="*/ 63 h 154"/>
                <a:gd name="T44" fmla="*/ 0 w 327"/>
                <a:gd name="T45" fmla="*/ 74 h 154"/>
                <a:gd name="T46" fmla="*/ 12 w 327"/>
                <a:gd name="T47" fmla="*/ 81 h 154"/>
                <a:gd name="T48" fmla="*/ 20 w 327"/>
                <a:gd name="T49" fmla="*/ 95 h 154"/>
                <a:gd name="T50" fmla="*/ 41 w 327"/>
                <a:gd name="T51" fmla="*/ 90 h 154"/>
                <a:gd name="T52" fmla="*/ 46 w 327"/>
                <a:gd name="T53" fmla="*/ 107 h 154"/>
                <a:gd name="T54" fmla="*/ 31 w 327"/>
                <a:gd name="T55" fmla="*/ 117 h 154"/>
                <a:gd name="T56" fmla="*/ 46 w 327"/>
                <a:gd name="T57" fmla="*/ 132 h 154"/>
                <a:gd name="T58" fmla="*/ 53 w 327"/>
                <a:gd name="T59" fmla="*/ 141 h 154"/>
                <a:gd name="T60" fmla="*/ 77 w 327"/>
                <a:gd name="T61" fmla="*/ 145 h 154"/>
                <a:gd name="T62" fmla="*/ 99 w 327"/>
                <a:gd name="T63" fmla="*/ 103 h 154"/>
                <a:gd name="T64" fmla="*/ 111 w 327"/>
                <a:gd name="T65" fmla="*/ 104 h 154"/>
                <a:gd name="T66" fmla="*/ 136 w 327"/>
                <a:gd name="T67" fmla="*/ 124 h 154"/>
                <a:gd name="T68" fmla="*/ 160 w 327"/>
                <a:gd name="T69" fmla="*/ 137 h 154"/>
                <a:gd name="T70" fmla="*/ 178 w 327"/>
                <a:gd name="T71" fmla="*/ 151 h 154"/>
                <a:gd name="T72" fmla="*/ 195 w 327"/>
                <a:gd name="T73" fmla="*/ 143 h 154"/>
                <a:gd name="T74" fmla="*/ 213 w 327"/>
                <a:gd name="T75" fmla="*/ 133 h 154"/>
                <a:gd name="T76" fmla="*/ 239 w 327"/>
                <a:gd name="T77" fmla="*/ 132 h 154"/>
                <a:gd name="T78" fmla="*/ 274 w 327"/>
                <a:gd name="T79" fmla="*/ 138 h 154"/>
                <a:gd name="T80" fmla="*/ 275 w 327"/>
                <a:gd name="T81" fmla="*/ 119 h 154"/>
                <a:gd name="T82" fmla="*/ 286 w 327"/>
                <a:gd name="T83" fmla="*/ 108 h 154"/>
                <a:gd name="T84" fmla="*/ 296 w 327"/>
                <a:gd name="T85" fmla="*/ 90 h 154"/>
                <a:gd name="T86" fmla="*/ 317 w 327"/>
                <a:gd name="T87" fmla="*/ 88 h 154"/>
                <a:gd name="T88" fmla="*/ 324 w 327"/>
                <a:gd name="T89" fmla="*/ 71 h 154"/>
                <a:gd name="T90" fmla="*/ 122 w 327"/>
                <a:gd name="T91" fmla="*/ 98 h 154"/>
                <a:gd name="T92" fmla="*/ 257 w 327"/>
                <a:gd name="T93" fmla="*/ 97 h 154"/>
                <a:gd name="T94" fmla="*/ 224 w 327"/>
                <a:gd name="T95" fmla="*/ 97 h 154"/>
                <a:gd name="T96" fmla="*/ 257 w 327"/>
                <a:gd name="T97" fmla="*/ 9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7" h="154">
                  <a:moveTo>
                    <a:pt x="325" y="63"/>
                  </a:moveTo>
                  <a:cubicBezTo>
                    <a:pt x="325" y="61"/>
                    <a:pt x="324" y="62"/>
                    <a:pt x="323" y="63"/>
                  </a:cubicBezTo>
                  <a:cubicBezTo>
                    <a:pt x="321" y="63"/>
                    <a:pt x="318" y="64"/>
                    <a:pt x="316" y="64"/>
                  </a:cubicBezTo>
                  <a:cubicBezTo>
                    <a:pt x="315" y="64"/>
                    <a:pt x="312" y="62"/>
                    <a:pt x="312" y="60"/>
                  </a:cubicBezTo>
                  <a:cubicBezTo>
                    <a:pt x="312" y="59"/>
                    <a:pt x="312" y="57"/>
                    <a:pt x="310" y="57"/>
                  </a:cubicBezTo>
                  <a:cubicBezTo>
                    <a:pt x="309" y="57"/>
                    <a:pt x="307" y="57"/>
                    <a:pt x="305" y="53"/>
                  </a:cubicBezTo>
                  <a:cubicBezTo>
                    <a:pt x="304" y="50"/>
                    <a:pt x="302" y="50"/>
                    <a:pt x="300" y="49"/>
                  </a:cubicBezTo>
                  <a:cubicBezTo>
                    <a:pt x="299" y="48"/>
                    <a:pt x="294" y="51"/>
                    <a:pt x="292" y="51"/>
                  </a:cubicBezTo>
                  <a:cubicBezTo>
                    <a:pt x="290" y="52"/>
                    <a:pt x="287" y="51"/>
                    <a:pt x="284" y="50"/>
                  </a:cubicBezTo>
                  <a:cubicBezTo>
                    <a:pt x="282" y="50"/>
                    <a:pt x="280" y="45"/>
                    <a:pt x="278" y="46"/>
                  </a:cubicBezTo>
                  <a:cubicBezTo>
                    <a:pt x="276" y="46"/>
                    <a:pt x="275" y="51"/>
                    <a:pt x="273" y="51"/>
                  </a:cubicBezTo>
                  <a:cubicBezTo>
                    <a:pt x="272" y="51"/>
                    <a:pt x="268" y="41"/>
                    <a:pt x="265" y="36"/>
                  </a:cubicBezTo>
                  <a:cubicBezTo>
                    <a:pt x="262" y="31"/>
                    <a:pt x="256" y="21"/>
                    <a:pt x="250" y="19"/>
                  </a:cubicBezTo>
                  <a:cubicBezTo>
                    <a:pt x="245" y="17"/>
                    <a:pt x="247" y="14"/>
                    <a:pt x="248" y="13"/>
                  </a:cubicBezTo>
                  <a:cubicBezTo>
                    <a:pt x="249" y="11"/>
                    <a:pt x="245" y="11"/>
                    <a:pt x="243" y="12"/>
                  </a:cubicBezTo>
                  <a:cubicBezTo>
                    <a:pt x="240" y="13"/>
                    <a:pt x="238" y="16"/>
                    <a:pt x="235" y="16"/>
                  </a:cubicBezTo>
                  <a:cubicBezTo>
                    <a:pt x="233" y="17"/>
                    <a:pt x="229" y="21"/>
                    <a:pt x="227" y="20"/>
                  </a:cubicBezTo>
                  <a:cubicBezTo>
                    <a:pt x="224" y="19"/>
                    <a:pt x="223" y="23"/>
                    <a:pt x="220" y="21"/>
                  </a:cubicBezTo>
                  <a:cubicBezTo>
                    <a:pt x="218" y="19"/>
                    <a:pt x="223" y="18"/>
                    <a:pt x="223" y="16"/>
                  </a:cubicBezTo>
                  <a:cubicBezTo>
                    <a:pt x="223" y="14"/>
                    <a:pt x="220" y="17"/>
                    <a:pt x="219" y="16"/>
                  </a:cubicBezTo>
                  <a:cubicBezTo>
                    <a:pt x="218" y="15"/>
                    <a:pt x="215" y="13"/>
                    <a:pt x="215" y="15"/>
                  </a:cubicBezTo>
                  <a:cubicBezTo>
                    <a:pt x="215" y="17"/>
                    <a:pt x="213" y="16"/>
                    <a:pt x="213" y="15"/>
                  </a:cubicBezTo>
                  <a:cubicBezTo>
                    <a:pt x="213" y="13"/>
                    <a:pt x="211" y="11"/>
                    <a:pt x="210" y="13"/>
                  </a:cubicBezTo>
                  <a:cubicBezTo>
                    <a:pt x="209" y="14"/>
                    <a:pt x="204" y="15"/>
                    <a:pt x="203" y="14"/>
                  </a:cubicBezTo>
                  <a:cubicBezTo>
                    <a:pt x="202" y="13"/>
                    <a:pt x="203" y="12"/>
                    <a:pt x="204" y="10"/>
                  </a:cubicBezTo>
                  <a:cubicBezTo>
                    <a:pt x="204" y="9"/>
                    <a:pt x="202" y="7"/>
                    <a:pt x="202" y="5"/>
                  </a:cubicBezTo>
                  <a:cubicBezTo>
                    <a:pt x="202" y="3"/>
                    <a:pt x="199" y="1"/>
                    <a:pt x="197" y="2"/>
                  </a:cubicBezTo>
                  <a:cubicBezTo>
                    <a:pt x="195" y="2"/>
                    <a:pt x="193" y="2"/>
                    <a:pt x="191" y="1"/>
                  </a:cubicBezTo>
                  <a:cubicBezTo>
                    <a:pt x="189" y="0"/>
                    <a:pt x="181" y="1"/>
                    <a:pt x="181" y="3"/>
                  </a:cubicBezTo>
                  <a:cubicBezTo>
                    <a:pt x="180" y="5"/>
                    <a:pt x="171" y="6"/>
                    <a:pt x="169" y="7"/>
                  </a:cubicBezTo>
                  <a:cubicBezTo>
                    <a:pt x="167" y="8"/>
                    <a:pt x="160" y="9"/>
                    <a:pt x="158" y="9"/>
                  </a:cubicBezTo>
                  <a:cubicBezTo>
                    <a:pt x="155" y="9"/>
                    <a:pt x="153" y="12"/>
                    <a:pt x="149" y="12"/>
                  </a:cubicBezTo>
                  <a:cubicBezTo>
                    <a:pt x="146" y="12"/>
                    <a:pt x="140" y="12"/>
                    <a:pt x="137" y="14"/>
                  </a:cubicBezTo>
                  <a:cubicBezTo>
                    <a:pt x="134" y="16"/>
                    <a:pt x="130" y="14"/>
                    <a:pt x="128" y="15"/>
                  </a:cubicBezTo>
                  <a:cubicBezTo>
                    <a:pt x="125" y="16"/>
                    <a:pt x="122" y="15"/>
                    <a:pt x="121" y="15"/>
                  </a:cubicBezTo>
                  <a:cubicBezTo>
                    <a:pt x="120" y="16"/>
                    <a:pt x="120" y="20"/>
                    <a:pt x="121" y="22"/>
                  </a:cubicBezTo>
                  <a:cubicBezTo>
                    <a:pt x="122" y="24"/>
                    <a:pt x="128" y="25"/>
                    <a:pt x="128" y="26"/>
                  </a:cubicBezTo>
                  <a:cubicBezTo>
                    <a:pt x="129" y="27"/>
                    <a:pt x="123" y="27"/>
                    <a:pt x="120" y="27"/>
                  </a:cubicBezTo>
                  <a:cubicBezTo>
                    <a:pt x="117" y="28"/>
                    <a:pt x="118" y="31"/>
                    <a:pt x="118" y="33"/>
                  </a:cubicBezTo>
                  <a:cubicBezTo>
                    <a:pt x="119" y="35"/>
                    <a:pt x="115" y="36"/>
                    <a:pt x="113" y="37"/>
                  </a:cubicBezTo>
                  <a:cubicBezTo>
                    <a:pt x="111" y="38"/>
                    <a:pt x="113" y="41"/>
                    <a:pt x="115" y="41"/>
                  </a:cubicBezTo>
                  <a:cubicBezTo>
                    <a:pt x="118" y="41"/>
                    <a:pt x="119" y="43"/>
                    <a:pt x="121" y="43"/>
                  </a:cubicBezTo>
                  <a:cubicBezTo>
                    <a:pt x="123" y="43"/>
                    <a:pt x="123" y="47"/>
                    <a:pt x="123" y="49"/>
                  </a:cubicBezTo>
                  <a:cubicBezTo>
                    <a:pt x="123" y="51"/>
                    <a:pt x="121" y="52"/>
                    <a:pt x="118" y="52"/>
                  </a:cubicBezTo>
                  <a:cubicBezTo>
                    <a:pt x="115" y="52"/>
                    <a:pt x="114" y="50"/>
                    <a:pt x="112" y="49"/>
                  </a:cubicBezTo>
                  <a:cubicBezTo>
                    <a:pt x="110" y="49"/>
                    <a:pt x="111" y="53"/>
                    <a:pt x="109" y="53"/>
                  </a:cubicBezTo>
                  <a:cubicBezTo>
                    <a:pt x="108" y="54"/>
                    <a:pt x="108" y="51"/>
                    <a:pt x="105" y="51"/>
                  </a:cubicBezTo>
                  <a:cubicBezTo>
                    <a:pt x="103" y="51"/>
                    <a:pt x="101" y="50"/>
                    <a:pt x="100" y="48"/>
                  </a:cubicBezTo>
                  <a:cubicBezTo>
                    <a:pt x="99" y="46"/>
                    <a:pt x="94" y="46"/>
                    <a:pt x="92" y="48"/>
                  </a:cubicBezTo>
                  <a:cubicBezTo>
                    <a:pt x="90" y="50"/>
                    <a:pt x="89" y="49"/>
                    <a:pt x="88" y="48"/>
                  </a:cubicBezTo>
                  <a:cubicBezTo>
                    <a:pt x="86" y="46"/>
                    <a:pt x="80" y="48"/>
                    <a:pt x="80" y="50"/>
                  </a:cubicBezTo>
                  <a:cubicBezTo>
                    <a:pt x="79" y="52"/>
                    <a:pt x="75" y="53"/>
                    <a:pt x="72" y="51"/>
                  </a:cubicBezTo>
                  <a:cubicBezTo>
                    <a:pt x="69" y="49"/>
                    <a:pt x="68" y="48"/>
                    <a:pt x="68" y="51"/>
                  </a:cubicBezTo>
                  <a:cubicBezTo>
                    <a:pt x="68" y="53"/>
                    <a:pt x="65" y="51"/>
                    <a:pt x="65" y="50"/>
                  </a:cubicBezTo>
                  <a:cubicBezTo>
                    <a:pt x="65" y="48"/>
                    <a:pt x="61" y="45"/>
                    <a:pt x="59" y="44"/>
                  </a:cubicBezTo>
                  <a:cubicBezTo>
                    <a:pt x="57" y="43"/>
                    <a:pt x="50" y="43"/>
                    <a:pt x="49" y="41"/>
                  </a:cubicBezTo>
                  <a:cubicBezTo>
                    <a:pt x="49" y="40"/>
                    <a:pt x="45" y="39"/>
                    <a:pt x="44" y="41"/>
                  </a:cubicBezTo>
                  <a:cubicBezTo>
                    <a:pt x="43" y="44"/>
                    <a:pt x="41" y="42"/>
                    <a:pt x="39" y="41"/>
                  </a:cubicBezTo>
                  <a:cubicBezTo>
                    <a:pt x="38" y="40"/>
                    <a:pt x="35" y="42"/>
                    <a:pt x="33" y="43"/>
                  </a:cubicBezTo>
                  <a:cubicBezTo>
                    <a:pt x="32" y="44"/>
                    <a:pt x="27" y="47"/>
                    <a:pt x="25" y="47"/>
                  </a:cubicBezTo>
                  <a:cubicBezTo>
                    <a:pt x="22" y="47"/>
                    <a:pt x="24" y="50"/>
                    <a:pt x="21" y="51"/>
                  </a:cubicBezTo>
                  <a:cubicBezTo>
                    <a:pt x="17" y="51"/>
                    <a:pt x="18" y="54"/>
                    <a:pt x="18" y="55"/>
                  </a:cubicBezTo>
                  <a:cubicBezTo>
                    <a:pt x="19" y="56"/>
                    <a:pt x="21" y="59"/>
                    <a:pt x="18" y="60"/>
                  </a:cubicBezTo>
                  <a:cubicBezTo>
                    <a:pt x="15" y="61"/>
                    <a:pt x="14" y="56"/>
                    <a:pt x="11" y="55"/>
                  </a:cubicBezTo>
                  <a:cubicBezTo>
                    <a:pt x="9" y="53"/>
                    <a:pt x="7" y="55"/>
                    <a:pt x="7" y="58"/>
                  </a:cubicBezTo>
                  <a:cubicBezTo>
                    <a:pt x="7" y="60"/>
                    <a:pt x="4" y="60"/>
                    <a:pt x="2" y="63"/>
                  </a:cubicBezTo>
                  <a:cubicBezTo>
                    <a:pt x="1" y="65"/>
                    <a:pt x="5" y="65"/>
                    <a:pt x="5" y="66"/>
                  </a:cubicBezTo>
                  <a:cubicBezTo>
                    <a:pt x="5" y="68"/>
                    <a:pt x="3" y="69"/>
                    <a:pt x="2" y="69"/>
                  </a:cubicBezTo>
                  <a:cubicBezTo>
                    <a:pt x="1" y="69"/>
                    <a:pt x="0" y="73"/>
                    <a:pt x="0" y="74"/>
                  </a:cubicBezTo>
                  <a:cubicBezTo>
                    <a:pt x="1" y="75"/>
                    <a:pt x="5" y="75"/>
                    <a:pt x="5" y="77"/>
                  </a:cubicBezTo>
                  <a:cubicBezTo>
                    <a:pt x="5" y="80"/>
                    <a:pt x="4" y="82"/>
                    <a:pt x="6" y="81"/>
                  </a:cubicBezTo>
                  <a:cubicBezTo>
                    <a:pt x="8" y="81"/>
                    <a:pt x="11" y="81"/>
                    <a:pt x="12" y="81"/>
                  </a:cubicBezTo>
                  <a:cubicBezTo>
                    <a:pt x="13" y="81"/>
                    <a:pt x="14" y="84"/>
                    <a:pt x="17" y="87"/>
                  </a:cubicBezTo>
                  <a:cubicBezTo>
                    <a:pt x="19" y="90"/>
                    <a:pt x="21" y="91"/>
                    <a:pt x="18" y="92"/>
                  </a:cubicBezTo>
                  <a:cubicBezTo>
                    <a:pt x="16" y="92"/>
                    <a:pt x="17" y="94"/>
                    <a:pt x="20" y="95"/>
                  </a:cubicBezTo>
                  <a:cubicBezTo>
                    <a:pt x="21" y="96"/>
                    <a:pt x="22" y="96"/>
                    <a:pt x="22" y="97"/>
                  </a:cubicBezTo>
                  <a:cubicBezTo>
                    <a:pt x="23" y="97"/>
                    <a:pt x="23" y="96"/>
                    <a:pt x="24" y="96"/>
                  </a:cubicBezTo>
                  <a:cubicBezTo>
                    <a:pt x="28" y="92"/>
                    <a:pt x="35" y="89"/>
                    <a:pt x="41" y="90"/>
                  </a:cubicBezTo>
                  <a:cubicBezTo>
                    <a:pt x="46" y="92"/>
                    <a:pt x="51" y="89"/>
                    <a:pt x="53" y="93"/>
                  </a:cubicBezTo>
                  <a:cubicBezTo>
                    <a:pt x="56" y="96"/>
                    <a:pt x="53" y="102"/>
                    <a:pt x="54" y="105"/>
                  </a:cubicBezTo>
                  <a:cubicBezTo>
                    <a:pt x="55" y="107"/>
                    <a:pt x="50" y="107"/>
                    <a:pt x="46" y="107"/>
                  </a:cubicBezTo>
                  <a:cubicBezTo>
                    <a:pt x="43" y="106"/>
                    <a:pt x="35" y="108"/>
                    <a:pt x="36" y="110"/>
                  </a:cubicBezTo>
                  <a:cubicBezTo>
                    <a:pt x="37" y="112"/>
                    <a:pt x="40" y="117"/>
                    <a:pt x="35" y="115"/>
                  </a:cubicBezTo>
                  <a:cubicBezTo>
                    <a:pt x="30" y="112"/>
                    <a:pt x="28" y="117"/>
                    <a:pt x="31" y="117"/>
                  </a:cubicBezTo>
                  <a:cubicBezTo>
                    <a:pt x="34" y="117"/>
                    <a:pt x="37" y="121"/>
                    <a:pt x="37" y="123"/>
                  </a:cubicBezTo>
                  <a:cubicBezTo>
                    <a:pt x="37" y="125"/>
                    <a:pt x="37" y="130"/>
                    <a:pt x="40" y="129"/>
                  </a:cubicBezTo>
                  <a:cubicBezTo>
                    <a:pt x="42" y="128"/>
                    <a:pt x="42" y="132"/>
                    <a:pt x="46" y="132"/>
                  </a:cubicBezTo>
                  <a:cubicBezTo>
                    <a:pt x="49" y="132"/>
                    <a:pt x="52" y="133"/>
                    <a:pt x="49" y="136"/>
                  </a:cubicBezTo>
                  <a:cubicBezTo>
                    <a:pt x="47" y="139"/>
                    <a:pt x="51" y="148"/>
                    <a:pt x="52" y="146"/>
                  </a:cubicBezTo>
                  <a:cubicBezTo>
                    <a:pt x="53" y="145"/>
                    <a:pt x="52" y="142"/>
                    <a:pt x="53" y="141"/>
                  </a:cubicBezTo>
                  <a:cubicBezTo>
                    <a:pt x="51" y="136"/>
                    <a:pt x="59" y="136"/>
                    <a:pt x="61" y="136"/>
                  </a:cubicBezTo>
                  <a:cubicBezTo>
                    <a:pt x="64" y="136"/>
                    <a:pt x="68" y="140"/>
                    <a:pt x="71" y="144"/>
                  </a:cubicBezTo>
                  <a:cubicBezTo>
                    <a:pt x="74" y="148"/>
                    <a:pt x="77" y="145"/>
                    <a:pt x="77" y="145"/>
                  </a:cubicBezTo>
                  <a:cubicBezTo>
                    <a:pt x="78" y="109"/>
                    <a:pt x="78" y="109"/>
                    <a:pt x="78" y="109"/>
                  </a:cubicBezTo>
                  <a:cubicBezTo>
                    <a:pt x="98" y="104"/>
                    <a:pt x="98" y="104"/>
                    <a:pt x="98" y="104"/>
                  </a:cubicBezTo>
                  <a:cubicBezTo>
                    <a:pt x="98" y="104"/>
                    <a:pt x="99" y="103"/>
                    <a:pt x="99" y="103"/>
                  </a:cubicBezTo>
                  <a:cubicBezTo>
                    <a:pt x="101" y="99"/>
                    <a:pt x="105" y="102"/>
                    <a:pt x="106" y="103"/>
                  </a:cubicBezTo>
                  <a:cubicBezTo>
                    <a:pt x="107" y="104"/>
                    <a:pt x="107" y="99"/>
                    <a:pt x="109" y="99"/>
                  </a:cubicBezTo>
                  <a:cubicBezTo>
                    <a:pt x="112" y="99"/>
                    <a:pt x="109" y="104"/>
                    <a:pt x="111" y="104"/>
                  </a:cubicBezTo>
                  <a:cubicBezTo>
                    <a:pt x="113" y="104"/>
                    <a:pt x="117" y="110"/>
                    <a:pt x="116" y="114"/>
                  </a:cubicBezTo>
                  <a:cubicBezTo>
                    <a:pt x="119" y="117"/>
                    <a:pt x="125" y="123"/>
                    <a:pt x="125" y="125"/>
                  </a:cubicBezTo>
                  <a:cubicBezTo>
                    <a:pt x="126" y="127"/>
                    <a:pt x="134" y="123"/>
                    <a:pt x="136" y="124"/>
                  </a:cubicBezTo>
                  <a:cubicBezTo>
                    <a:pt x="137" y="125"/>
                    <a:pt x="150" y="125"/>
                    <a:pt x="152" y="125"/>
                  </a:cubicBezTo>
                  <a:cubicBezTo>
                    <a:pt x="154" y="125"/>
                    <a:pt x="156" y="129"/>
                    <a:pt x="158" y="129"/>
                  </a:cubicBezTo>
                  <a:cubicBezTo>
                    <a:pt x="161" y="130"/>
                    <a:pt x="160" y="134"/>
                    <a:pt x="160" y="137"/>
                  </a:cubicBezTo>
                  <a:cubicBezTo>
                    <a:pt x="160" y="140"/>
                    <a:pt x="164" y="143"/>
                    <a:pt x="164" y="145"/>
                  </a:cubicBezTo>
                  <a:cubicBezTo>
                    <a:pt x="165" y="148"/>
                    <a:pt x="169" y="147"/>
                    <a:pt x="171" y="147"/>
                  </a:cubicBezTo>
                  <a:cubicBezTo>
                    <a:pt x="174" y="148"/>
                    <a:pt x="178" y="149"/>
                    <a:pt x="178" y="151"/>
                  </a:cubicBezTo>
                  <a:cubicBezTo>
                    <a:pt x="178" y="154"/>
                    <a:pt x="182" y="152"/>
                    <a:pt x="182" y="150"/>
                  </a:cubicBezTo>
                  <a:cubicBezTo>
                    <a:pt x="182" y="148"/>
                    <a:pt x="185" y="146"/>
                    <a:pt x="190" y="144"/>
                  </a:cubicBezTo>
                  <a:cubicBezTo>
                    <a:pt x="192" y="143"/>
                    <a:pt x="194" y="143"/>
                    <a:pt x="195" y="143"/>
                  </a:cubicBezTo>
                  <a:cubicBezTo>
                    <a:pt x="196" y="141"/>
                    <a:pt x="197" y="139"/>
                    <a:pt x="197" y="139"/>
                  </a:cubicBezTo>
                  <a:cubicBezTo>
                    <a:pt x="199" y="138"/>
                    <a:pt x="202" y="136"/>
                    <a:pt x="202" y="133"/>
                  </a:cubicBezTo>
                  <a:cubicBezTo>
                    <a:pt x="202" y="131"/>
                    <a:pt x="209" y="131"/>
                    <a:pt x="213" y="133"/>
                  </a:cubicBezTo>
                  <a:cubicBezTo>
                    <a:pt x="217" y="135"/>
                    <a:pt x="220" y="135"/>
                    <a:pt x="220" y="132"/>
                  </a:cubicBezTo>
                  <a:cubicBezTo>
                    <a:pt x="221" y="129"/>
                    <a:pt x="227" y="128"/>
                    <a:pt x="229" y="129"/>
                  </a:cubicBezTo>
                  <a:cubicBezTo>
                    <a:pt x="231" y="130"/>
                    <a:pt x="236" y="133"/>
                    <a:pt x="239" y="132"/>
                  </a:cubicBezTo>
                  <a:cubicBezTo>
                    <a:pt x="242" y="131"/>
                    <a:pt x="256" y="132"/>
                    <a:pt x="260" y="133"/>
                  </a:cubicBezTo>
                  <a:cubicBezTo>
                    <a:pt x="264" y="134"/>
                    <a:pt x="265" y="131"/>
                    <a:pt x="268" y="135"/>
                  </a:cubicBezTo>
                  <a:cubicBezTo>
                    <a:pt x="270" y="138"/>
                    <a:pt x="271" y="135"/>
                    <a:pt x="274" y="138"/>
                  </a:cubicBezTo>
                  <a:cubicBezTo>
                    <a:pt x="274" y="137"/>
                    <a:pt x="274" y="136"/>
                    <a:pt x="274" y="134"/>
                  </a:cubicBezTo>
                  <a:cubicBezTo>
                    <a:pt x="274" y="132"/>
                    <a:pt x="278" y="130"/>
                    <a:pt x="278" y="128"/>
                  </a:cubicBezTo>
                  <a:cubicBezTo>
                    <a:pt x="279" y="127"/>
                    <a:pt x="275" y="121"/>
                    <a:pt x="275" y="119"/>
                  </a:cubicBezTo>
                  <a:cubicBezTo>
                    <a:pt x="275" y="118"/>
                    <a:pt x="275" y="113"/>
                    <a:pt x="273" y="112"/>
                  </a:cubicBezTo>
                  <a:cubicBezTo>
                    <a:pt x="272" y="112"/>
                    <a:pt x="277" y="109"/>
                    <a:pt x="278" y="109"/>
                  </a:cubicBezTo>
                  <a:cubicBezTo>
                    <a:pt x="281" y="109"/>
                    <a:pt x="284" y="107"/>
                    <a:pt x="286" y="108"/>
                  </a:cubicBezTo>
                  <a:cubicBezTo>
                    <a:pt x="287" y="109"/>
                    <a:pt x="289" y="109"/>
                    <a:pt x="291" y="109"/>
                  </a:cubicBezTo>
                  <a:cubicBezTo>
                    <a:pt x="294" y="109"/>
                    <a:pt x="293" y="107"/>
                    <a:pt x="291" y="106"/>
                  </a:cubicBezTo>
                  <a:cubicBezTo>
                    <a:pt x="290" y="104"/>
                    <a:pt x="296" y="94"/>
                    <a:pt x="296" y="90"/>
                  </a:cubicBezTo>
                  <a:cubicBezTo>
                    <a:pt x="297" y="86"/>
                    <a:pt x="299" y="90"/>
                    <a:pt x="302" y="90"/>
                  </a:cubicBezTo>
                  <a:cubicBezTo>
                    <a:pt x="304" y="90"/>
                    <a:pt x="308" y="90"/>
                    <a:pt x="309" y="91"/>
                  </a:cubicBezTo>
                  <a:cubicBezTo>
                    <a:pt x="311" y="92"/>
                    <a:pt x="316" y="90"/>
                    <a:pt x="317" y="88"/>
                  </a:cubicBezTo>
                  <a:cubicBezTo>
                    <a:pt x="318" y="86"/>
                    <a:pt x="315" y="86"/>
                    <a:pt x="316" y="81"/>
                  </a:cubicBezTo>
                  <a:cubicBezTo>
                    <a:pt x="316" y="77"/>
                    <a:pt x="318" y="75"/>
                    <a:pt x="321" y="75"/>
                  </a:cubicBezTo>
                  <a:cubicBezTo>
                    <a:pt x="323" y="75"/>
                    <a:pt x="324" y="73"/>
                    <a:pt x="324" y="71"/>
                  </a:cubicBezTo>
                  <a:cubicBezTo>
                    <a:pt x="324" y="69"/>
                    <a:pt x="326" y="68"/>
                    <a:pt x="327" y="66"/>
                  </a:cubicBezTo>
                  <a:cubicBezTo>
                    <a:pt x="326" y="65"/>
                    <a:pt x="326" y="64"/>
                    <a:pt x="325" y="63"/>
                  </a:cubicBezTo>
                  <a:close/>
                  <a:moveTo>
                    <a:pt x="122" y="98"/>
                  </a:moveTo>
                  <a:cubicBezTo>
                    <a:pt x="121" y="99"/>
                    <a:pt x="112" y="96"/>
                    <a:pt x="111" y="95"/>
                  </a:cubicBezTo>
                  <a:cubicBezTo>
                    <a:pt x="110" y="93"/>
                    <a:pt x="124" y="95"/>
                    <a:pt x="122" y="98"/>
                  </a:cubicBezTo>
                  <a:close/>
                  <a:moveTo>
                    <a:pt x="257" y="97"/>
                  </a:moveTo>
                  <a:cubicBezTo>
                    <a:pt x="250" y="97"/>
                    <a:pt x="236" y="93"/>
                    <a:pt x="230" y="100"/>
                  </a:cubicBezTo>
                  <a:cubicBezTo>
                    <a:pt x="224" y="106"/>
                    <a:pt x="228" y="110"/>
                    <a:pt x="225" y="110"/>
                  </a:cubicBezTo>
                  <a:cubicBezTo>
                    <a:pt x="222" y="111"/>
                    <a:pt x="221" y="100"/>
                    <a:pt x="224" y="97"/>
                  </a:cubicBezTo>
                  <a:cubicBezTo>
                    <a:pt x="228" y="94"/>
                    <a:pt x="238" y="92"/>
                    <a:pt x="245" y="94"/>
                  </a:cubicBezTo>
                  <a:cubicBezTo>
                    <a:pt x="252" y="96"/>
                    <a:pt x="264" y="92"/>
                    <a:pt x="265" y="93"/>
                  </a:cubicBezTo>
                  <a:cubicBezTo>
                    <a:pt x="267" y="93"/>
                    <a:pt x="264" y="97"/>
                    <a:pt x="257" y="9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7" name="Freeform 156"/>
            <p:cNvSpPr>
              <a:spLocks noEditPoints="1"/>
            </p:cNvSpPr>
            <p:nvPr/>
          </p:nvSpPr>
          <p:spPr bwMode="auto">
            <a:xfrm>
              <a:off x="9230763" y="3006271"/>
              <a:ext cx="4768850" cy="1820863"/>
            </a:xfrm>
            <a:custGeom>
              <a:avLst/>
              <a:gdLst>
                <a:gd name="T0" fmla="*/ 423 w 1374"/>
                <a:gd name="T1" fmla="*/ 141 h 524"/>
                <a:gd name="T2" fmla="*/ 587 w 1374"/>
                <a:gd name="T3" fmla="*/ 17 h 524"/>
                <a:gd name="T4" fmla="*/ 481 w 1374"/>
                <a:gd name="T5" fmla="*/ 147 h 524"/>
                <a:gd name="T6" fmla="*/ 664 w 1374"/>
                <a:gd name="T7" fmla="*/ 42 h 524"/>
                <a:gd name="T8" fmla="*/ 1003 w 1374"/>
                <a:gd name="T9" fmla="*/ 107 h 524"/>
                <a:gd name="T10" fmla="*/ 1035 w 1374"/>
                <a:gd name="T11" fmla="*/ 118 h 524"/>
                <a:gd name="T12" fmla="*/ 985 w 1374"/>
                <a:gd name="T13" fmla="*/ 471 h 524"/>
                <a:gd name="T14" fmla="*/ 1349 w 1374"/>
                <a:gd name="T15" fmla="*/ 234 h 524"/>
                <a:gd name="T16" fmla="*/ 1232 w 1374"/>
                <a:gd name="T17" fmla="*/ 193 h 524"/>
                <a:gd name="T18" fmla="*/ 1136 w 1374"/>
                <a:gd name="T19" fmla="*/ 197 h 524"/>
                <a:gd name="T20" fmla="*/ 1015 w 1374"/>
                <a:gd name="T21" fmla="*/ 164 h 524"/>
                <a:gd name="T22" fmla="*/ 964 w 1374"/>
                <a:gd name="T23" fmla="*/ 168 h 524"/>
                <a:gd name="T24" fmla="*/ 869 w 1374"/>
                <a:gd name="T25" fmla="*/ 158 h 524"/>
                <a:gd name="T26" fmla="*/ 830 w 1374"/>
                <a:gd name="T27" fmla="*/ 144 h 524"/>
                <a:gd name="T28" fmla="*/ 727 w 1374"/>
                <a:gd name="T29" fmla="*/ 128 h 524"/>
                <a:gd name="T30" fmla="*/ 751 w 1374"/>
                <a:gd name="T31" fmla="*/ 106 h 524"/>
                <a:gd name="T32" fmla="*/ 686 w 1374"/>
                <a:gd name="T33" fmla="*/ 79 h 524"/>
                <a:gd name="T34" fmla="*/ 631 w 1374"/>
                <a:gd name="T35" fmla="*/ 93 h 524"/>
                <a:gd name="T36" fmla="*/ 550 w 1374"/>
                <a:gd name="T37" fmla="*/ 110 h 524"/>
                <a:gd name="T38" fmla="*/ 535 w 1374"/>
                <a:gd name="T39" fmla="*/ 132 h 524"/>
                <a:gd name="T40" fmla="*/ 469 w 1374"/>
                <a:gd name="T41" fmla="*/ 160 h 524"/>
                <a:gd name="T42" fmla="*/ 445 w 1374"/>
                <a:gd name="T43" fmla="*/ 180 h 524"/>
                <a:gd name="T44" fmla="*/ 448 w 1374"/>
                <a:gd name="T45" fmla="*/ 208 h 524"/>
                <a:gd name="T46" fmla="*/ 426 w 1374"/>
                <a:gd name="T47" fmla="*/ 231 h 524"/>
                <a:gd name="T48" fmla="*/ 423 w 1374"/>
                <a:gd name="T49" fmla="*/ 146 h 524"/>
                <a:gd name="T50" fmla="*/ 387 w 1374"/>
                <a:gd name="T51" fmla="*/ 206 h 524"/>
                <a:gd name="T52" fmla="*/ 323 w 1374"/>
                <a:gd name="T53" fmla="*/ 207 h 524"/>
                <a:gd name="T54" fmla="*/ 229 w 1374"/>
                <a:gd name="T55" fmla="*/ 223 h 524"/>
                <a:gd name="T56" fmla="*/ 201 w 1374"/>
                <a:gd name="T57" fmla="*/ 235 h 524"/>
                <a:gd name="T58" fmla="*/ 138 w 1374"/>
                <a:gd name="T59" fmla="*/ 263 h 524"/>
                <a:gd name="T60" fmla="*/ 107 w 1374"/>
                <a:gd name="T61" fmla="*/ 230 h 524"/>
                <a:gd name="T62" fmla="*/ 103 w 1374"/>
                <a:gd name="T63" fmla="*/ 194 h 524"/>
                <a:gd name="T64" fmla="*/ 79 w 1374"/>
                <a:gd name="T65" fmla="*/ 227 h 524"/>
                <a:gd name="T66" fmla="*/ 67 w 1374"/>
                <a:gd name="T67" fmla="*/ 313 h 524"/>
                <a:gd name="T68" fmla="*/ 67 w 1374"/>
                <a:gd name="T69" fmla="*/ 360 h 524"/>
                <a:gd name="T70" fmla="*/ 99 w 1374"/>
                <a:gd name="T71" fmla="*/ 410 h 524"/>
                <a:gd name="T72" fmla="*/ 159 w 1374"/>
                <a:gd name="T73" fmla="*/ 437 h 524"/>
                <a:gd name="T74" fmla="*/ 140 w 1374"/>
                <a:gd name="T75" fmla="*/ 481 h 524"/>
                <a:gd name="T76" fmla="*/ 224 w 1374"/>
                <a:gd name="T77" fmla="*/ 522 h 524"/>
                <a:gd name="T78" fmla="*/ 218 w 1374"/>
                <a:gd name="T79" fmla="*/ 445 h 524"/>
                <a:gd name="T80" fmla="*/ 281 w 1374"/>
                <a:gd name="T81" fmla="*/ 426 h 524"/>
                <a:gd name="T82" fmla="*/ 329 w 1374"/>
                <a:gd name="T83" fmla="*/ 413 h 524"/>
                <a:gd name="T84" fmla="*/ 418 w 1374"/>
                <a:gd name="T85" fmla="*/ 381 h 524"/>
                <a:gd name="T86" fmla="*/ 481 w 1374"/>
                <a:gd name="T87" fmla="*/ 412 h 524"/>
                <a:gd name="T88" fmla="*/ 555 w 1374"/>
                <a:gd name="T89" fmla="*/ 441 h 524"/>
                <a:gd name="T90" fmla="*/ 625 w 1374"/>
                <a:gd name="T91" fmla="*/ 419 h 524"/>
                <a:gd name="T92" fmla="*/ 703 w 1374"/>
                <a:gd name="T93" fmla="*/ 437 h 524"/>
                <a:gd name="T94" fmla="*/ 804 w 1374"/>
                <a:gd name="T95" fmla="*/ 416 h 524"/>
                <a:gd name="T96" fmla="*/ 882 w 1374"/>
                <a:gd name="T97" fmla="*/ 446 h 524"/>
                <a:gd name="T98" fmla="*/ 892 w 1374"/>
                <a:gd name="T99" fmla="*/ 501 h 524"/>
                <a:gd name="T100" fmla="*/ 975 w 1374"/>
                <a:gd name="T101" fmla="*/ 403 h 524"/>
                <a:gd name="T102" fmla="*/ 935 w 1374"/>
                <a:gd name="T103" fmla="*/ 375 h 524"/>
                <a:gd name="T104" fmla="*/ 1060 w 1374"/>
                <a:gd name="T105" fmla="*/ 331 h 524"/>
                <a:gd name="T106" fmla="*/ 1129 w 1374"/>
                <a:gd name="T107" fmla="*/ 300 h 524"/>
                <a:gd name="T108" fmla="*/ 1137 w 1374"/>
                <a:gd name="T109" fmla="*/ 325 h 524"/>
                <a:gd name="T110" fmla="*/ 1125 w 1374"/>
                <a:gd name="T111" fmla="*/ 395 h 524"/>
                <a:gd name="T112" fmla="*/ 1168 w 1374"/>
                <a:gd name="T113" fmla="*/ 325 h 524"/>
                <a:gd name="T114" fmla="*/ 1285 w 1374"/>
                <a:gd name="T115" fmla="*/ 292 h 524"/>
                <a:gd name="T116" fmla="*/ 1297 w 1374"/>
                <a:gd name="T117" fmla="*/ 243 h 524"/>
                <a:gd name="T118" fmla="*/ 1351 w 1374"/>
                <a:gd name="T119" fmla="*/ 253 h 524"/>
                <a:gd name="T120" fmla="*/ 709 w 1374"/>
                <a:gd name="T121" fmla="*/ 401 h 524"/>
                <a:gd name="T122" fmla="*/ 286 w 1374"/>
                <a:gd name="T123" fmla="*/ 179 h 524"/>
                <a:gd name="T124" fmla="*/ 346 w 1374"/>
                <a:gd name="T125" fmla="*/ 91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4" h="524">
                  <a:moveTo>
                    <a:pt x="21" y="378"/>
                  </a:moveTo>
                  <a:cubicBezTo>
                    <a:pt x="20" y="378"/>
                    <a:pt x="17" y="377"/>
                    <a:pt x="16" y="376"/>
                  </a:cubicBezTo>
                  <a:cubicBezTo>
                    <a:pt x="16" y="375"/>
                    <a:pt x="13" y="375"/>
                    <a:pt x="11" y="375"/>
                  </a:cubicBezTo>
                  <a:cubicBezTo>
                    <a:pt x="12" y="376"/>
                    <a:pt x="12" y="376"/>
                    <a:pt x="13" y="377"/>
                  </a:cubicBezTo>
                  <a:cubicBezTo>
                    <a:pt x="14" y="379"/>
                    <a:pt x="8" y="379"/>
                    <a:pt x="10" y="381"/>
                  </a:cubicBezTo>
                  <a:cubicBezTo>
                    <a:pt x="12" y="383"/>
                    <a:pt x="6" y="383"/>
                    <a:pt x="6" y="381"/>
                  </a:cubicBezTo>
                  <a:cubicBezTo>
                    <a:pt x="6" y="379"/>
                    <a:pt x="1" y="380"/>
                    <a:pt x="1" y="381"/>
                  </a:cubicBezTo>
                  <a:cubicBezTo>
                    <a:pt x="1" y="382"/>
                    <a:pt x="1" y="383"/>
                    <a:pt x="0" y="383"/>
                  </a:cubicBezTo>
                  <a:cubicBezTo>
                    <a:pt x="2" y="384"/>
                    <a:pt x="4" y="385"/>
                    <a:pt x="4" y="385"/>
                  </a:cubicBezTo>
                  <a:cubicBezTo>
                    <a:pt x="5" y="385"/>
                    <a:pt x="20" y="387"/>
                    <a:pt x="25" y="386"/>
                  </a:cubicBezTo>
                  <a:cubicBezTo>
                    <a:pt x="25" y="385"/>
                    <a:pt x="26" y="382"/>
                    <a:pt x="26" y="380"/>
                  </a:cubicBezTo>
                  <a:cubicBezTo>
                    <a:pt x="26" y="379"/>
                    <a:pt x="22" y="377"/>
                    <a:pt x="21" y="378"/>
                  </a:cubicBezTo>
                  <a:close/>
                  <a:moveTo>
                    <a:pt x="411" y="144"/>
                  </a:moveTo>
                  <a:cubicBezTo>
                    <a:pt x="414" y="144"/>
                    <a:pt x="423" y="142"/>
                    <a:pt x="423" y="141"/>
                  </a:cubicBezTo>
                  <a:cubicBezTo>
                    <a:pt x="424" y="139"/>
                    <a:pt x="420" y="137"/>
                    <a:pt x="415" y="137"/>
                  </a:cubicBezTo>
                  <a:cubicBezTo>
                    <a:pt x="409" y="137"/>
                    <a:pt x="408" y="143"/>
                    <a:pt x="411" y="144"/>
                  </a:cubicBezTo>
                  <a:close/>
                  <a:moveTo>
                    <a:pt x="587" y="22"/>
                  </a:moveTo>
                  <a:cubicBezTo>
                    <a:pt x="591" y="24"/>
                    <a:pt x="590" y="25"/>
                    <a:pt x="585" y="25"/>
                  </a:cubicBezTo>
                  <a:cubicBezTo>
                    <a:pt x="580" y="25"/>
                    <a:pt x="576" y="27"/>
                    <a:pt x="579" y="28"/>
                  </a:cubicBezTo>
                  <a:cubicBezTo>
                    <a:pt x="582" y="29"/>
                    <a:pt x="581" y="32"/>
                    <a:pt x="586" y="33"/>
                  </a:cubicBezTo>
                  <a:cubicBezTo>
                    <a:pt x="591" y="34"/>
                    <a:pt x="596" y="30"/>
                    <a:pt x="596" y="27"/>
                  </a:cubicBezTo>
                  <a:cubicBezTo>
                    <a:pt x="595" y="24"/>
                    <a:pt x="613" y="22"/>
                    <a:pt x="618" y="20"/>
                  </a:cubicBezTo>
                  <a:cubicBezTo>
                    <a:pt x="623" y="19"/>
                    <a:pt x="615" y="14"/>
                    <a:pt x="620" y="14"/>
                  </a:cubicBezTo>
                  <a:cubicBezTo>
                    <a:pt x="625" y="13"/>
                    <a:pt x="623" y="11"/>
                    <a:pt x="617" y="10"/>
                  </a:cubicBezTo>
                  <a:cubicBezTo>
                    <a:pt x="610" y="9"/>
                    <a:pt x="613" y="4"/>
                    <a:pt x="611" y="2"/>
                  </a:cubicBezTo>
                  <a:cubicBezTo>
                    <a:pt x="609" y="0"/>
                    <a:pt x="608" y="4"/>
                    <a:pt x="599" y="6"/>
                  </a:cubicBezTo>
                  <a:cubicBezTo>
                    <a:pt x="591" y="7"/>
                    <a:pt x="587" y="10"/>
                    <a:pt x="590" y="11"/>
                  </a:cubicBezTo>
                  <a:cubicBezTo>
                    <a:pt x="593" y="13"/>
                    <a:pt x="590" y="17"/>
                    <a:pt x="587" y="17"/>
                  </a:cubicBezTo>
                  <a:cubicBezTo>
                    <a:pt x="583" y="16"/>
                    <a:pt x="582" y="20"/>
                    <a:pt x="587" y="22"/>
                  </a:cubicBezTo>
                  <a:close/>
                  <a:moveTo>
                    <a:pt x="599" y="29"/>
                  </a:moveTo>
                  <a:cubicBezTo>
                    <a:pt x="599" y="31"/>
                    <a:pt x="592" y="34"/>
                    <a:pt x="594" y="36"/>
                  </a:cubicBezTo>
                  <a:cubicBezTo>
                    <a:pt x="596" y="38"/>
                    <a:pt x="598" y="37"/>
                    <a:pt x="600" y="38"/>
                  </a:cubicBezTo>
                  <a:cubicBezTo>
                    <a:pt x="602" y="38"/>
                    <a:pt x="603" y="44"/>
                    <a:pt x="608" y="43"/>
                  </a:cubicBezTo>
                  <a:cubicBezTo>
                    <a:pt x="612" y="42"/>
                    <a:pt x="624" y="48"/>
                    <a:pt x="631" y="48"/>
                  </a:cubicBezTo>
                  <a:cubicBezTo>
                    <a:pt x="637" y="48"/>
                    <a:pt x="638" y="42"/>
                    <a:pt x="636" y="42"/>
                  </a:cubicBezTo>
                  <a:cubicBezTo>
                    <a:pt x="634" y="42"/>
                    <a:pt x="636" y="38"/>
                    <a:pt x="640" y="33"/>
                  </a:cubicBezTo>
                  <a:cubicBezTo>
                    <a:pt x="643" y="27"/>
                    <a:pt x="628" y="23"/>
                    <a:pt x="628" y="28"/>
                  </a:cubicBezTo>
                  <a:cubicBezTo>
                    <a:pt x="628" y="32"/>
                    <a:pt x="623" y="27"/>
                    <a:pt x="622" y="24"/>
                  </a:cubicBezTo>
                  <a:cubicBezTo>
                    <a:pt x="620" y="21"/>
                    <a:pt x="599" y="26"/>
                    <a:pt x="599" y="29"/>
                  </a:cubicBezTo>
                  <a:close/>
                  <a:moveTo>
                    <a:pt x="481" y="147"/>
                  </a:moveTo>
                  <a:cubicBezTo>
                    <a:pt x="484" y="149"/>
                    <a:pt x="487" y="148"/>
                    <a:pt x="487" y="145"/>
                  </a:cubicBezTo>
                  <a:cubicBezTo>
                    <a:pt x="486" y="141"/>
                    <a:pt x="478" y="146"/>
                    <a:pt x="481" y="147"/>
                  </a:cubicBezTo>
                  <a:close/>
                  <a:moveTo>
                    <a:pt x="581" y="5"/>
                  </a:moveTo>
                  <a:cubicBezTo>
                    <a:pt x="582" y="2"/>
                    <a:pt x="566" y="3"/>
                    <a:pt x="570" y="7"/>
                  </a:cubicBezTo>
                  <a:cubicBezTo>
                    <a:pt x="571" y="8"/>
                    <a:pt x="580" y="9"/>
                    <a:pt x="581" y="5"/>
                  </a:cubicBezTo>
                  <a:close/>
                  <a:moveTo>
                    <a:pt x="1280" y="178"/>
                  </a:moveTo>
                  <a:cubicBezTo>
                    <a:pt x="1285" y="180"/>
                    <a:pt x="1288" y="175"/>
                    <a:pt x="1292" y="177"/>
                  </a:cubicBezTo>
                  <a:cubicBezTo>
                    <a:pt x="1296" y="180"/>
                    <a:pt x="1305" y="176"/>
                    <a:pt x="1309" y="176"/>
                  </a:cubicBezTo>
                  <a:cubicBezTo>
                    <a:pt x="1313" y="175"/>
                    <a:pt x="1311" y="170"/>
                    <a:pt x="1300" y="169"/>
                  </a:cubicBezTo>
                  <a:cubicBezTo>
                    <a:pt x="1289" y="167"/>
                    <a:pt x="1275" y="175"/>
                    <a:pt x="1280" y="178"/>
                  </a:cubicBezTo>
                  <a:close/>
                  <a:moveTo>
                    <a:pt x="636" y="62"/>
                  </a:moveTo>
                  <a:cubicBezTo>
                    <a:pt x="640" y="64"/>
                    <a:pt x="650" y="60"/>
                    <a:pt x="657" y="60"/>
                  </a:cubicBezTo>
                  <a:cubicBezTo>
                    <a:pt x="665" y="60"/>
                    <a:pt x="685" y="55"/>
                    <a:pt x="685" y="51"/>
                  </a:cubicBezTo>
                  <a:cubicBezTo>
                    <a:pt x="686" y="47"/>
                    <a:pt x="678" y="47"/>
                    <a:pt x="675" y="44"/>
                  </a:cubicBezTo>
                  <a:cubicBezTo>
                    <a:pt x="672" y="41"/>
                    <a:pt x="665" y="44"/>
                    <a:pt x="663" y="46"/>
                  </a:cubicBezTo>
                  <a:cubicBezTo>
                    <a:pt x="661" y="49"/>
                    <a:pt x="660" y="47"/>
                    <a:pt x="664" y="42"/>
                  </a:cubicBezTo>
                  <a:cubicBezTo>
                    <a:pt x="669" y="38"/>
                    <a:pt x="660" y="34"/>
                    <a:pt x="659" y="37"/>
                  </a:cubicBezTo>
                  <a:cubicBezTo>
                    <a:pt x="659" y="40"/>
                    <a:pt x="651" y="37"/>
                    <a:pt x="651" y="40"/>
                  </a:cubicBezTo>
                  <a:cubicBezTo>
                    <a:pt x="651" y="43"/>
                    <a:pt x="648" y="44"/>
                    <a:pt x="648" y="46"/>
                  </a:cubicBezTo>
                  <a:cubicBezTo>
                    <a:pt x="648" y="49"/>
                    <a:pt x="642" y="45"/>
                    <a:pt x="642" y="51"/>
                  </a:cubicBezTo>
                  <a:cubicBezTo>
                    <a:pt x="642" y="57"/>
                    <a:pt x="633" y="60"/>
                    <a:pt x="636" y="62"/>
                  </a:cubicBezTo>
                  <a:close/>
                  <a:moveTo>
                    <a:pt x="943" y="111"/>
                  </a:moveTo>
                  <a:cubicBezTo>
                    <a:pt x="946" y="113"/>
                    <a:pt x="948" y="115"/>
                    <a:pt x="949" y="117"/>
                  </a:cubicBezTo>
                  <a:cubicBezTo>
                    <a:pt x="951" y="118"/>
                    <a:pt x="958" y="116"/>
                    <a:pt x="961" y="115"/>
                  </a:cubicBezTo>
                  <a:cubicBezTo>
                    <a:pt x="964" y="114"/>
                    <a:pt x="964" y="119"/>
                    <a:pt x="969" y="116"/>
                  </a:cubicBezTo>
                  <a:cubicBezTo>
                    <a:pt x="973" y="113"/>
                    <a:pt x="978" y="115"/>
                    <a:pt x="983" y="115"/>
                  </a:cubicBezTo>
                  <a:cubicBezTo>
                    <a:pt x="988" y="115"/>
                    <a:pt x="982" y="108"/>
                    <a:pt x="983" y="105"/>
                  </a:cubicBezTo>
                  <a:cubicBezTo>
                    <a:pt x="983" y="103"/>
                    <a:pt x="989" y="104"/>
                    <a:pt x="987" y="107"/>
                  </a:cubicBezTo>
                  <a:cubicBezTo>
                    <a:pt x="985" y="109"/>
                    <a:pt x="990" y="115"/>
                    <a:pt x="997" y="114"/>
                  </a:cubicBezTo>
                  <a:cubicBezTo>
                    <a:pt x="1005" y="114"/>
                    <a:pt x="999" y="109"/>
                    <a:pt x="1003" y="107"/>
                  </a:cubicBezTo>
                  <a:cubicBezTo>
                    <a:pt x="1007" y="106"/>
                    <a:pt x="1006" y="104"/>
                    <a:pt x="1001" y="100"/>
                  </a:cubicBezTo>
                  <a:cubicBezTo>
                    <a:pt x="995" y="97"/>
                    <a:pt x="988" y="99"/>
                    <a:pt x="983" y="97"/>
                  </a:cubicBezTo>
                  <a:cubicBezTo>
                    <a:pt x="978" y="95"/>
                    <a:pt x="972" y="95"/>
                    <a:pt x="972" y="100"/>
                  </a:cubicBezTo>
                  <a:cubicBezTo>
                    <a:pt x="972" y="105"/>
                    <a:pt x="962" y="94"/>
                    <a:pt x="957" y="93"/>
                  </a:cubicBezTo>
                  <a:cubicBezTo>
                    <a:pt x="951" y="91"/>
                    <a:pt x="935" y="107"/>
                    <a:pt x="943" y="111"/>
                  </a:cubicBezTo>
                  <a:close/>
                  <a:moveTo>
                    <a:pt x="993" y="142"/>
                  </a:moveTo>
                  <a:cubicBezTo>
                    <a:pt x="997" y="141"/>
                    <a:pt x="990" y="133"/>
                    <a:pt x="982" y="132"/>
                  </a:cubicBezTo>
                  <a:cubicBezTo>
                    <a:pt x="975" y="131"/>
                    <a:pt x="968" y="137"/>
                    <a:pt x="969" y="138"/>
                  </a:cubicBezTo>
                  <a:cubicBezTo>
                    <a:pt x="971" y="141"/>
                    <a:pt x="988" y="143"/>
                    <a:pt x="993" y="142"/>
                  </a:cubicBezTo>
                  <a:close/>
                  <a:moveTo>
                    <a:pt x="974" y="126"/>
                  </a:moveTo>
                  <a:cubicBezTo>
                    <a:pt x="974" y="122"/>
                    <a:pt x="961" y="127"/>
                    <a:pt x="966" y="129"/>
                  </a:cubicBezTo>
                  <a:cubicBezTo>
                    <a:pt x="969" y="130"/>
                    <a:pt x="974" y="130"/>
                    <a:pt x="974" y="126"/>
                  </a:cubicBezTo>
                  <a:close/>
                  <a:moveTo>
                    <a:pt x="1015" y="111"/>
                  </a:moveTo>
                  <a:cubicBezTo>
                    <a:pt x="1021" y="112"/>
                    <a:pt x="1024" y="117"/>
                    <a:pt x="1035" y="118"/>
                  </a:cubicBezTo>
                  <a:cubicBezTo>
                    <a:pt x="1046" y="118"/>
                    <a:pt x="1054" y="116"/>
                    <a:pt x="1054" y="114"/>
                  </a:cubicBezTo>
                  <a:cubicBezTo>
                    <a:pt x="1054" y="112"/>
                    <a:pt x="1044" y="108"/>
                    <a:pt x="1041" y="110"/>
                  </a:cubicBezTo>
                  <a:cubicBezTo>
                    <a:pt x="1038" y="112"/>
                    <a:pt x="1035" y="107"/>
                    <a:pt x="1032" y="108"/>
                  </a:cubicBezTo>
                  <a:cubicBezTo>
                    <a:pt x="1028" y="109"/>
                    <a:pt x="1022" y="109"/>
                    <a:pt x="1021" y="106"/>
                  </a:cubicBezTo>
                  <a:cubicBezTo>
                    <a:pt x="1019" y="102"/>
                    <a:pt x="1012" y="111"/>
                    <a:pt x="1015" y="111"/>
                  </a:cubicBezTo>
                  <a:close/>
                  <a:moveTo>
                    <a:pt x="991" y="416"/>
                  </a:moveTo>
                  <a:cubicBezTo>
                    <a:pt x="988" y="410"/>
                    <a:pt x="995" y="403"/>
                    <a:pt x="990" y="399"/>
                  </a:cubicBezTo>
                  <a:cubicBezTo>
                    <a:pt x="985" y="396"/>
                    <a:pt x="987" y="388"/>
                    <a:pt x="985" y="390"/>
                  </a:cubicBezTo>
                  <a:cubicBezTo>
                    <a:pt x="982" y="391"/>
                    <a:pt x="985" y="398"/>
                    <a:pt x="981" y="398"/>
                  </a:cubicBezTo>
                  <a:cubicBezTo>
                    <a:pt x="977" y="399"/>
                    <a:pt x="981" y="402"/>
                    <a:pt x="979" y="407"/>
                  </a:cubicBezTo>
                  <a:cubicBezTo>
                    <a:pt x="978" y="412"/>
                    <a:pt x="980" y="419"/>
                    <a:pt x="982" y="423"/>
                  </a:cubicBezTo>
                  <a:cubicBezTo>
                    <a:pt x="984" y="427"/>
                    <a:pt x="979" y="450"/>
                    <a:pt x="981" y="454"/>
                  </a:cubicBezTo>
                  <a:cubicBezTo>
                    <a:pt x="983" y="458"/>
                    <a:pt x="978" y="474"/>
                    <a:pt x="980" y="476"/>
                  </a:cubicBezTo>
                  <a:cubicBezTo>
                    <a:pt x="983" y="480"/>
                    <a:pt x="981" y="472"/>
                    <a:pt x="985" y="471"/>
                  </a:cubicBezTo>
                  <a:cubicBezTo>
                    <a:pt x="989" y="470"/>
                    <a:pt x="989" y="476"/>
                    <a:pt x="992" y="477"/>
                  </a:cubicBezTo>
                  <a:cubicBezTo>
                    <a:pt x="994" y="478"/>
                    <a:pt x="993" y="469"/>
                    <a:pt x="990" y="470"/>
                  </a:cubicBezTo>
                  <a:cubicBezTo>
                    <a:pt x="988" y="470"/>
                    <a:pt x="986" y="464"/>
                    <a:pt x="985" y="460"/>
                  </a:cubicBezTo>
                  <a:cubicBezTo>
                    <a:pt x="984" y="457"/>
                    <a:pt x="987" y="452"/>
                    <a:pt x="987" y="447"/>
                  </a:cubicBezTo>
                  <a:cubicBezTo>
                    <a:pt x="987" y="443"/>
                    <a:pt x="993" y="443"/>
                    <a:pt x="997" y="446"/>
                  </a:cubicBezTo>
                  <a:cubicBezTo>
                    <a:pt x="1000" y="450"/>
                    <a:pt x="1001" y="448"/>
                    <a:pt x="999" y="445"/>
                  </a:cubicBezTo>
                  <a:cubicBezTo>
                    <a:pt x="998" y="442"/>
                    <a:pt x="993" y="423"/>
                    <a:pt x="991" y="416"/>
                  </a:cubicBezTo>
                  <a:close/>
                  <a:moveTo>
                    <a:pt x="233" y="205"/>
                  </a:moveTo>
                  <a:cubicBezTo>
                    <a:pt x="239" y="210"/>
                    <a:pt x="245" y="202"/>
                    <a:pt x="248" y="201"/>
                  </a:cubicBezTo>
                  <a:cubicBezTo>
                    <a:pt x="251" y="201"/>
                    <a:pt x="246" y="198"/>
                    <a:pt x="241" y="196"/>
                  </a:cubicBezTo>
                  <a:cubicBezTo>
                    <a:pt x="235" y="195"/>
                    <a:pt x="228" y="200"/>
                    <a:pt x="233" y="205"/>
                  </a:cubicBezTo>
                  <a:close/>
                  <a:moveTo>
                    <a:pt x="1372" y="245"/>
                  </a:moveTo>
                  <a:cubicBezTo>
                    <a:pt x="1370" y="244"/>
                    <a:pt x="1362" y="239"/>
                    <a:pt x="1360" y="237"/>
                  </a:cubicBezTo>
                  <a:cubicBezTo>
                    <a:pt x="1358" y="234"/>
                    <a:pt x="1349" y="233"/>
                    <a:pt x="1349" y="234"/>
                  </a:cubicBezTo>
                  <a:cubicBezTo>
                    <a:pt x="1349" y="235"/>
                    <a:pt x="1346" y="234"/>
                    <a:pt x="1345" y="232"/>
                  </a:cubicBezTo>
                  <a:cubicBezTo>
                    <a:pt x="1345" y="231"/>
                    <a:pt x="1335" y="230"/>
                    <a:pt x="1335" y="232"/>
                  </a:cubicBezTo>
                  <a:cubicBezTo>
                    <a:pt x="1335" y="234"/>
                    <a:pt x="1337" y="234"/>
                    <a:pt x="1338" y="236"/>
                  </a:cubicBezTo>
                  <a:cubicBezTo>
                    <a:pt x="1340" y="238"/>
                    <a:pt x="1337" y="239"/>
                    <a:pt x="1337" y="241"/>
                  </a:cubicBezTo>
                  <a:cubicBezTo>
                    <a:pt x="1338" y="243"/>
                    <a:pt x="1334" y="240"/>
                    <a:pt x="1332" y="239"/>
                  </a:cubicBezTo>
                  <a:cubicBezTo>
                    <a:pt x="1331" y="237"/>
                    <a:pt x="1331" y="233"/>
                    <a:pt x="1332" y="230"/>
                  </a:cubicBezTo>
                  <a:cubicBezTo>
                    <a:pt x="1332" y="228"/>
                    <a:pt x="1329" y="228"/>
                    <a:pt x="1329" y="226"/>
                  </a:cubicBezTo>
                  <a:cubicBezTo>
                    <a:pt x="1328" y="224"/>
                    <a:pt x="1318" y="219"/>
                    <a:pt x="1313" y="217"/>
                  </a:cubicBezTo>
                  <a:cubicBezTo>
                    <a:pt x="1309" y="215"/>
                    <a:pt x="1303" y="213"/>
                    <a:pt x="1301" y="211"/>
                  </a:cubicBezTo>
                  <a:cubicBezTo>
                    <a:pt x="1300" y="209"/>
                    <a:pt x="1292" y="208"/>
                    <a:pt x="1289" y="205"/>
                  </a:cubicBezTo>
                  <a:cubicBezTo>
                    <a:pt x="1285" y="202"/>
                    <a:pt x="1272" y="196"/>
                    <a:pt x="1266" y="196"/>
                  </a:cubicBezTo>
                  <a:cubicBezTo>
                    <a:pt x="1260" y="195"/>
                    <a:pt x="1262" y="192"/>
                    <a:pt x="1259" y="193"/>
                  </a:cubicBezTo>
                  <a:cubicBezTo>
                    <a:pt x="1256" y="193"/>
                    <a:pt x="1244" y="193"/>
                    <a:pt x="1240" y="192"/>
                  </a:cubicBezTo>
                  <a:cubicBezTo>
                    <a:pt x="1236" y="191"/>
                    <a:pt x="1235" y="194"/>
                    <a:pt x="1232" y="193"/>
                  </a:cubicBezTo>
                  <a:cubicBezTo>
                    <a:pt x="1230" y="192"/>
                    <a:pt x="1216" y="187"/>
                    <a:pt x="1214" y="189"/>
                  </a:cubicBezTo>
                  <a:cubicBezTo>
                    <a:pt x="1212" y="191"/>
                    <a:pt x="1213" y="194"/>
                    <a:pt x="1211" y="194"/>
                  </a:cubicBezTo>
                  <a:cubicBezTo>
                    <a:pt x="1210" y="195"/>
                    <a:pt x="1211" y="197"/>
                    <a:pt x="1215" y="200"/>
                  </a:cubicBezTo>
                  <a:cubicBezTo>
                    <a:pt x="1219" y="204"/>
                    <a:pt x="1217" y="207"/>
                    <a:pt x="1213" y="208"/>
                  </a:cubicBezTo>
                  <a:cubicBezTo>
                    <a:pt x="1210" y="210"/>
                    <a:pt x="1204" y="207"/>
                    <a:pt x="1202" y="204"/>
                  </a:cubicBezTo>
                  <a:cubicBezTo>
                    <a:pt x="1200" y="201"/>
                    <a:pt x="1195" y="203"/>
                    <a:pt x="1194" y="199"/>
                  </a:cubicBezTo>
                  <a:cubicBezTo>
                    <a:pt x="1193" y="195"/>
                    <a:pt x="1196" y="195"/>
                    <a:pt x="1198" y="197"/>
                  </a:cubicBezTo>
                  <a:cubicBezTo>
                    <a:pt x="1200" y="199"/>
                    <a:pt x="1204" y="197"/>
                    <a:pt x="1204" y="195"/>
                  </a:cubicBezTo>
                  <a:cubicBezTo>
                    <a:pt x="1204" y="192"/>
                    <a:pt x="1198" y="190"/>
                    <a:pt x="1194" y="191"/>
                  </a:cubicBezTo>
                  <a:cubicBezTo>
                    <a:pt x="1190" y="191"/>
                    <a:pt x="1188" y="196"/>
                    <a:pt x="1184" y="198"/>
                  </a:cubicBezTo>
                  <a:cubicBezTo>
                    <a:pt x="1181" y="200"/>
                    <a:pt x="1166" y="197"/>
                    <a:pt x="1164" y="196"/>
                  </a:cubicBezTo>
                  <a:cubicBezTo>
                    <a:pt x="1163" y="194"/>
                    <a:pt x="1142" y="196"/>
                    <a:pt x="1140" y="197"/>
                  </a:cubicBezTo>
                  <a:cubicBezTo>
                    <a:pt x="1138" y="199"/>
                    <a:pt x="1139" y="204"/>
                    <a:pt x="1138" y="205"/>
                  </a:cubicBezTo>
                  <a:cubicBezTo>
                    <a:pt x="1137" y="205"/>
                    <a:pt x="1136" y="198"/>
                    <a:pt x="1136" y="197"/>
                  </a:cubicBezTo>
                  <a:cubicBezTo>
                    <a:pt x="1136" y="196"/>
                    <a:pt x="1134" y="195"/>
                    <a:pt x="1130" y="195"/>
                  </a:cubicBezTo>
                  <a:cubicBezTo>
                    <a:pt x="1126" y="195"/>
                    <a:pt x="1124" y="195"/>
                    <a:pt x="1126" y="193"/>
                  </a:cubicBezTo>
                  <a:cubicBezTo>
                    <a:pt x="1127" y="191"/>
                    <a:pt x="1124" y="190"/>
                    <a:pt x="1127" y="188"/>
                  </a:cubicBezTo>
                  <a:cubicBezTo>
                    <a:pt x="1130" y="186"/>
                    <a:pt x="1122" y="180"/>
                    <a:pt x="1114" y="176"/>
                  </a:cubicBezTo>
                  <a:cubicBezTo>
                    <a:pt x="1106" y="173"/>
                    <a:pt x="1088" y="175"/>
                    <a:pt x="1084" y="177"/>
                  </a:cubicBezTo>
                  <a:cubicBezTo>
                    <a:pt x="1079" y="178"/>
                    <a:pt x="1069" y="178"/>
                    <a:pt x="1065" y="178"/>
                  </a:cubicBezTo>
                  <a:cubicBezTo>
                    <a:pt x="1060" y="178"/>
                    <a:pt x="1064" y="176"/>
                    <a:pt x="1063" y="174"/>
                  </a:cubicBezTo>
                  <a:cubicBezTo>
                    <a:pt x="1061" y="172"/>
                    <a:pt x="1054" y="169"/>
                    <a:pt x="1053" y="171"/>
                  </a:cubicBezTo>
                  <a:cubicBezTo>
                    <a:pt x="1052" y="173"/>
                    <a:pt x="1050" y="171"/>
                    <a:pt x="1050" y="169"/>
                  </a:cubicBezTo>
                  <a:cubicBezTo>
                    <a:pt x="1050" y="168"/>
                    <a:pt x="1042" y="166"/>
                    <a:pt x="1039" y="166"/>
                  </a:cubicBezTo>
                  <a:cubicBezTo>
                    <a:pt x="1037" y="167"/>
                    <a:pt x="1035" y="164"/>
                    <a:pt x="1039" y="164"/>
                  </a:cubicBezTo>
                  <a:cubicBezTo>
                    <a:pt x="1042" y="164"/>
                    <a:pt x="1048" y="164"/>
                    <a:pt x="1045" y="160"/>
                  </a:cubicBezTo>
                  <a:cubicBezTo>
                    <a:pt x="1043" y="157"/>
                    <a:pt x="1021" y="155"/>
                    <a:pt x="1019" y="156"/>
                  </a:cubicBezTo>
                  <a:cubicBezTo>
                    <a:pt x="1017" y="157"/>
                    <a:pt x="1019" y="160"/>
                    <a:pt x="1015" y="164"/>
                  </a:cubicBezTo>
                  <a:cubicBezTo>
                    <a:pt x="1010" y="168"/>
                    <a:pt x="1005" y="165"/>
                    <a:pt x="1006" y="163"/>
                  </a:cubicBezTo>
                  <a:cubicBezTo>
                    <a:pt x="1007" y="161"/>
                    <a:pt x="1012" y="161"/>
                    <a:pt x="1012" y="159"/>
                  </a:cubicBezTo>
                  <a:cubicBezTo>
                    <a:pt x="1012" y="157"/>
                    <a:pt x="1004" y="158"/>
                    <a:pt x="1003" y="157"/>
                  </a:cubicBezTo>
                  <a:cubicBezTo>
                    <a:pt x="1002" y="155"/>
                    <a:pt x="1005" y="154"/>
                    <a:pt x="1008" y="154"/>
                  </a:cubicBezTo>
                  <a:cubicBezTo>
                    <a:pt x="1011" y="155"/>
                    <a:pt x="1016" y="156"/>
                    <a:pt x="1016" y="154"/>
                  </a:cubicBezTo>
                  <a:cubicBezTo>
                    <a:pt x="1016" y="153"/>
                    <a:pt x="1013" y="153"/>
                    <a:pt x="1008" y="152"/>
                  </a:cubicBezTo>
                  <a:cubicBezTo>
                    <a:pt x="1003" y="151"/>
                    <a:pt x="992" y="149"/>
                    <a:pt x="986" y="149"/>
                  </a:cubicBezTo>
                  <a:cubicBezTo>
                    <a:pt x="980" y="150"/>
                    <a:pt x="977" y="147"/>
                    <a:pt x="974" y="147"/>
                  </a:cubicBezTo>
                  <a:cubicBezTo>
                    <a:pt x="970" y="146"/>
                    <a:pt x="970" y="148"/>
                    <a:pt x="972" y="150"/>
                  </a:cubicBezTo>
                  <a:cubicBezTo>
                    <a:pt x="973" y="152"/>
                    <a:pt x="969" y="153"/>
                    <a:pt x="965" y="153"/>
                  </a:cubicBezTo>
                  <a:cubicBezTo>
                    <a:pt x="961" y="152"/>
                    <a:pt x="955" y="155"/>
                    <a:pt x="957" y="158"/>
                  </a:cubicBezTo>
                  <a:cubicBezTo>
                    <a:pt x="960" y="161"/>
                    <a:pt x="962" y="157"/>
                    <a:pt x="964" y="158"/>
                  </a:cubicBezTo>
                  <a:cubicBezTo>
                    <a:pt x="966" y="159"/>
                    <a:pt x="959" y="161"/>
                    <a:pt x="962" y="162"/>
                  </a:cubicBezTo>
                  <a:cubicBezTo>
                    <a:pt x="964" y="164"/>
                    <a:pt x="964" y="166"/>
                    <a:pt x="964" y="168"/>
                  </a:cubicBezTo>
                  <a:cubicBezTo>
                    <a:pt x="964" y="169"/>
                    <a:pt x="959" y="170"/>
                    <a:pt x="958" y="168"/>
                  </a:cubicBezTo>
                  <a:cubicBezTo>
                    <a:pt x="956" y="166"/>
                    <a:pt x="953" y="167"/>
                    <a:pt x="950" y="167"/>
                  </a:cubicBezTo>
                  <a:cubicBezTo>
                    <a:pt x="947" y="167"/>
                    <a:pt x="944" y="169"/>
                    <a:pt x="948" y="169"/>
                  </a:cubicBezTo>
                  <a:cubicBezTo>
                    <a:pt x="951" y="169"/>
                    <a:pt x="952" y="172"/>
                    <a:pt x="948" y="172"/>
                  </a:cubicBezTo>
                  <a:cubicBezTo>
                    <a:pt x="943" y="173"/>
                    <a:pt x="944" y="168"/>
                    <a:pt x="941" y="168"/>
                  </a:cubicBezTo>
                  <a:cubicBezTo>
                    <a:pt x="938" y="169"/>
                    <a:pt x="932" y="166"/>
                    <a:pt x="929" y="166"/>
                  </a:cubicBezTo>
                  <a:cubicBezTo>
                    <a:pt x="926" y="166"/>
                    <a:pt x="924" y="169"/>
                    <a:pt x="920" y="169"/>
                  </a:cubicBezTo>
                  <a:cubicBezTo>
                    <a:pt x="915" y="170"/>
                    <a:pt x="909" y="167"/>
                    <a:pt x="907" y="165"/>
                  </a:cubicBezTo>
                  <a:cubicBezTo>
                    <a:pt x="906" y="162"/>
                    <a:pt x="905" y="162"/>
                    <a:pt x="903" y="164"/>
                  </a:cubicBezTo>
                  <a:cubicBezTo>
                    <a:pt x="901" y="167"/>
                    <a:pt x="901" y="172"/>
                    <a:pt x="899" y="173"/>
                  </a:cubicBezTo>
                  <a:cubicBezTo>
                    <a:pt x="896" y="173"/>
                    <a:pt x="896" y="178"/>
                    <a:pt x="893" y="179"/>
                  </a:cubicBezTo>
                  <a:cubicBezTo>
                    <a:pt x="891" y="180"/>
                    <a:pt x="891" y="177"/>
                    <a:pt x="888" y="177"/>
                  </a:cubicBezTo>
                  <a:cubicBezTo>
                    <a:pt x="886" y="178"/>
                    <a:pt x="877" y="169"/>
                    <a:pt x="876" y="166"/>
                  </a:cubicBezTo>
                  <a:cubicBezTo>
                    <a:pt x="876" y="164"/>
                    <a:pt x="871" y="159"/>
                    <a:pt x="869" y="158"/>
                  </a:cubicBezTo>
                  <a:cubicBezTo>
                    <a:pt x="868" y="157"/>
                    <a:pt x="871" y="157"/>
                    <a:pt x="872" y="158"/>
                  </a:cubicBezTo>
                  <a:cubicBezTo>
                    <a:pt x="874" y="160"/>
                    <a:pt x="876" y="160"/>
                    <a:pt x="878" y="159"/>
                  </a:cubicBezTo>
                  <a:cubicBezTo>
                    <a:pt x="880" y="158"/>
                    <a:pt x="880" y="154"/>
                    <a:pt x="877" y="154"/>
                  </a:cubicBezTo>
                  <a:cubicBezTo>
                    <a:pt x="873" y="153"/>
                    <a:pt x="875" y="151"/>
                    <a:pt x="876" y="150"/>
                  </a:cubicBezTo>
                  <a:cubicBezTo>
                    <a:pt x="878" y="150"/>
                    <a:pt x="873" y="145"/>
                    <a:pt x="875" y="145"/>
                  </a:cubicBezTo>
                  <a:cubicBezTo>
                    <a:pt x="876" y="144"/>
                    <a:pt x="876" y="142"/>
                    <a:pt x="873" y="142"/>
                  </a:cubicBezTo>
                  <a:cubicBezTo>
                    <a:pt x="870" y="142"/>
                    <a:pt x="868" y="139"/>
                    <a:pt x="868" y="138"/>
                  </a:cubicBezTo>
                  <a:cubicBezTo>
                    <a:pt x="867" y="137"/>
                    <a:pt x="856" y="136"/>
                    <a:pt x="857" y="138"/>
                  </a:cubicBezTo>
                  <a:cubicBezTo>
                    <a:pt x="857" y="140"/>
                    <a:pt x="853" y="139"/>
                    <a:pt x="854" y="138"/>
                  </a:cubicBezTo>
                  <a:cubicBezTo>
                    <a:pt x="854" y="136"/>
                    <a:pt x="850" y="137"/>
                    <a:pt x="845" y="135"/>
                  </a:cubicBezTo>
                  <a:cubicBezTo>
                    <a:pt x="839" y="134"/>
                    <a:pt x="839" y="130"/>
                    <a:pt x="838" y="130"/>
                  </a:cubicBezTo>
                  <a:cubicBezTo>
                    <a:pt x="836" y="130"/>
                    <a:pt x="836" y="135"/>
                    <a:pt x="834" y="134"/>
                  </a:cubicBezTo>
                  <a:cubicBezTo>
                    <a:pt x="831" y="133"/>
                    <a:pt x="828" y="135"/>
                    <a:pt x="830" y="138"/>
                  </a:cubicBezTo>
                  <a:cubicBezTo>
                    <a:pt x="831" y="141"/>
                    <a:pt x="830" y="142"/>
                    <a:pt x="830" y="144"/>
                  </a:cubicBezTo>
                  <a:cubicBezTo>
                    <a:pt x="829" y="147"/>
                    <a:pt x="828" y="146"/>
                    <a:pt x="825" y="145"/>
                  </a:cubicBezTo>
                  <a:cubicBezTo>
                    <a:pt x="822" y="144"/>
                    <a:pt x="822" y="147"/>
                    <a:pt x="815" y="146"/>
                  </a:cubicBezTo>
                  <a:cubicBezTo>
                    <a:pt x="808" y="144"/>
                    <a:pt x="805" y="146"/>
                    <a:pt x="804" y="144"/>
                  </a:cubicBezTo>
                  <a:cubicBezTo>
                    <a:pt x="803" y="141"/>
                    <a:pt x="801" y="141"/>
                    <a:pt x="801" y="143"/>
                  </a:cubicBezTo>
                  <a:cubicBezTo>
                    <a:pt x="801" y="145"/>
                    <a:pt x="790" y="144"/>
                    <a:pt x="790" y="141"/>
                  </a:cubicBezTo>
                  <a:cubicBezTo>
                    <a:pt x="789" y="139"/>
                    <a:pt x="791" y="138"/>
                    <a:pt x="793" y="138"/>
                  </a:cubicBezTo>
                  <a:cubicBezTo>
                    <a:pt x="794" y="137"/>
                    <a:pt x="791" y="136"/>
                    <a:pt x="786" y="136"/>
                  </a:cubicBezTo>
                  <a:cubicBezTo>
                    <a:pt x="780" y="137"/>
                    <a:pt x="776" y="133"/>
                    <a:pt x="771" y="134"/>
                  </a:cubicBezTo>
                  <a:cubicBezTo>
                    <a:pt x="765" y="135"/>
                    <a:pt x="752" y="136"/>
                    <a:pt x="751" y="137"/>
                  </a:cubicBezTo>
                  <a:cubicBezTo>
                    <a:pt x="749" y="137"/>
                    <a:pt x="752" y="141"/>
                    <a:pt x="749" y="141"/>
                  </a:cubicBezTo>
                  <a:cubicBezTo>
                    <a:pt x="747" y="141"/>
                    <a:pt x="749" y="136"/>
                    <a:pt x="748" y="133"/>
                  </a:cubicBezTo>
                  <a:cubicBezTo>
                    <a:pt x="748" y="130"/>
                    <a:pt x="744" y="130"/>
                    <a:pt x="744" y="132"/>
                  </a:cubicBezTo>
                  <a:cubicBezTo>
                    <a:pt x="745" y="134"/>
                    <a:pt x="738" y="135"/>
                    <a:pt x="736" y="133"/>
                  </a:cubicBezTo>
                  <a:cubicBezTo>
                    <a:pt x="734" y="132"/>
                    <a:pt x="731" y="130"/>
                    <a:pt x="727" y="128"/>
                  </a:cubicBezTo>
                  <a:cubicBezTo>
                    <a:pt x="722" y="127"/>
                    <a:pt x="716" y="132"/>
                    <a:pt x="717" y="134"/>
                  </a:cubicBezTo>
                  <a:cubicBezTo>
                    <a:pt x="719" y="135"/>
                    <a:pt x="722" y="134"/>
                    <a:pt x="722" y="135"/>
                  </a:cubicBezTo>
                  <a:cubicBezTo>
                    <a:pt x="723" y="137"/>
                    <a:pt x="713" y="136"/>
                    <a:pt x="713" y="138"/>
                  </a:cubicBezTo>
                  <a:cubicBezTo>
                    <a:pt x="713" y="139"/>
                    <a:pt x="703" y="142"/>
                    <a:pt x="700" y="142"/>
                  </a:cubicBezTo>
                  <a:cubicBezTo>
                    <a:pt x="692" y="143"/>
                    <a:pt x="691" y="143"/>
                    <a:pt x="687" y="146"/>
                  </a:cubicBezTo>
                  <a:cubicBezTo>
                    <a:pt x="683" y="149"/>
                    <a:pt x="686" y="143"/>
                    <a:pt x="689" y="141"/>
                  </a:cubicBezTo>
                  <a:cubicBezTo>
                    <a:pt x="692" y="138"/>
                    <a:pt x="695" y="139"/>
                    <a:pt x="697" y="137"/>
                  </a:cubicBezTo>
                  <a:cubicBezTo>
                    <a:pt x="698" y="134"/>
                    <a:pt x="701" y="135"/>
                    <a:pt x="705" y="134"/>
                  </a:cubicBezTo>
                  <a:cubicBezTo>
                    <a:pt x="710" y="133"/>
                    <a:pt x="710" y="131"/>
                    <a:pt x="712" y="130"/>
                  </a:cubicBezTo>
                  <a:cubicBezTo>
                    <a:pt x="714" y="129"/>
                    <a:pt x="719" y="127"/>
                    <a:pt x="720" y="125"/>
                  </a:cubicBezTo>
                  <a:cubicBezTo>
                    <a:pt x="721" y="122"/>
                    <a:pt x="732" y="119"/>
                    <a:pt x="734" y="119"/>
                  </a:cubicBezTo>
                  <a:cubicBezTo>
                    <a:pt x="736" y="119"/>
                    <a:pt x="737" y="115"/>
                    <a:pt x="738" y="115"/>
                  </a:cubicBezTo>
                  <a:cubicBezTo>
                    <a:pt x="739" y="115"/>
                    <a:pt x="745" y="112"/>
                    <a:pt x="747" y="111"/>
                  </a:cubicBezTo>
                  <a:cubicBezTo>
                    <a:pt x="750" y="110"/>
                    <a:pt x="751" y="108"/>
                    <a:pt x="751" y="106"/>
                  </a:cubicBezTo>
                  <a:cubicBezTo>
                    <a:pt x="751" y="104"/>
                    <a:pt x="748" y="105"/>
                    <a:pt x="748" y="103"/>
                  </a:cubicBezTo>
                  <a:cubicBezTo>
                    <a:pt x="747" y="102"/>
                    <a:pt x="749" y="103"/>
                    <a:pt x="752" y="102"/>
                  </a:cubicBezTo>
                  <a:cubicBezTo>
                    <a:pt x="754" y="101"/>
                    <a:pt x="752" y="98"/>
                    <a:pt x="750" y="98"/>
                  </a:cubicBezTo>
                  <a:cubicBezTo>
                    <a:pt x="748" y="99"/>
                    <a:pt x="751" y="96"/>
                    <a:pt x="749" y="94"/>
                  </a:cubicBezTo>
                  <a:cubicBezTo>
                    <a:pt x="747" y="92"/>
                    <a:pt x="744" y="96"/>
                    <a:pt x="744" y="93"/>
                  </a:cubicBezTo>
                  <a:cubicBezTo>
                    <a:pt x="744" y="91"/>
                    <a:pt x="743" y="88"/>
                    <a:pt x="742" y="87"/>
                  </a:cubicBezTo>
                  <a:cubicBezTo>
                    <a:pt x="741" y="85"/>
                    <a:pt x="738" y="89"/>
                    <a:pt x="735" y="87"/>
                  </a:cubicBezTo>
                  <a:cubicBezTo>
                    <a:pt x="732" y="85"/>
                    <a:pt x="723" y="83"/>
                    <a:pt x="723" y="84"/>
                  </a:cubicBezTo>
                  <a:cubicBezTo>
                    <a:pt x="723" y="85"/>
                    <a:pt x="719" y="83"/>
                    <a:pt x="718" y="84"/>
                  </a:cubicBezTo>
                  <a:cubicBezTo>
                    <a:pt x="717" y="85"/>
                    <a:pt x="711" y="85"/>
                    <a:pt x="708" y="84"/>
                  </a:cubicBezTo>
                  <a:cubicBezTo>
                    <a:pt x="706" y="83"/>
                    <a:pt x="703" y="85"/>
                    <a:pt x="703" y="87"/>
                  </a:cubicBezTo>
                  <a:cubicBezTo>
                    <a:pt x="703" y="89"/>
                    <a:pt x="695" y="88"/>
                    <a:pt x="693" y="88"/>
                  </a:cubicBezTo>
                  <a:cubicBezTo>
                    <a:pt x="692" y="88"/>
                    <a:pt x="699" y="81"/>
                    <a:pt x="699" y="80"/>
                  </a:cubicBezTo>
                  <a:cubicBezTo>
                    <a:pt x="699" y="79"/>
                    <a:pt x="686" y="81"/>
                    <a:pt x="686" y="79"/>
                  </a:cubicBezTo>
                  <a:cubicBezTo>
                    <a:pt x="685" y="78"/>
                    <a:pt x="679" y="78"/>
                    <a:pt x="676" y="78"/>
                  </a:cubicBezTo>
                  <a:cubicBezTo>
                    <a:pt x="674" y="78"/>
                    <a:pt x="676" y="77"/>
                    <a:pt x="679" y="77"/>
                  </a:cubicBezTo>
                  <a:cubicBezTo>
                    <a:pt x="681" y="77"/>
                    <a:pt x="683" y="75"/>
                    <a:pt x="686" y="74"/>
                  </a:cubicBezTo>
                  <a:cubicBezTo>
                    <a:pt x="689" y="74"/>
                    <a:pt x="688" y="73"/>
                    <a:pt x="687" y="71"/>
                  </a:cubicBezTo>
                  <a:cubicBezTo>
                    <a:pt x="686" y="69"/>
                    <a:pt x="683" y="70"/>
                    <a:pt x="680" y="69"/>
                  </a:cubicBezTo>
                  <a:cubicBezTo>
                    <a:pt x="678" y="69"/>
                    <a:pt x="674" y="67"/>
                    <a:pt x="672" y="67"/>
                  </a:cubicBezTo>
                  <a:cubicBezTo>
                    <a:pt x="669" y="67"/>
                    <a:pt x="667" y="69"/>
                    <a:pt x="661" y="70"/>
                  </a:cubicBezTo>
                  <a:cubicBezTo>
                    <a:pt x="656" y="71"/>
                    <a:pt x="655" y="75"/>
                    <a:pt x="652" y="76"/>
                  </a:cubicBezTo>
                  <a:cubicBezTo>
                    <a:pt x="649" y="78"/>
                    <a:pt x="644" y="83"/>
                    <a:pt x="647" y="83"/>
                  </a:cubicBezTo>
                  <a:cubicBezTo>
                    <a:pt x="649" y="84"/>
                    <a:pt x="648" y="85"/>
                    <a:pt x="648" y="87"/>
                  </a:cubicBezTo>
                  <a:cubicBezTo>
                    <a:pt x="649" y="88"/>
                    <a:pt x="647" y="89"/>
                    <a:pt x="644" y="88"/>
                  </a:cubicBezTo>
                  <a:cubicBezTo>
                    <a:pt x="641" y="88"/>
                    <a:pt x="632" y="88"/>
                    <a:pt x="632" y="90"/>
                  </a:cubicBezTo>
                  <a:cubicBezTo>
                    <a:pt x="632" y="92"/>
                    <a:pt x="637" y="93"/>
                    <a:pt x="637" y="94"/>
                  </a:cubicBezTo>
                  <a:cubicBezTo>
                    <a:pt x="637" y="95"/>
                    <a:pt x="633" y="94"/>
                    <a:pt x="631" y="93"/>
                  </a:cubicBezTo>
                  <a:cubicBezTo>
                    <a:pt x="629" y="92"/>
                    <a:pt x="625" y="92"/>
                    <a:pt x="624" y="94"/>
                  </a:cubicBezTo>
                  <a:cubicBezTo>
                    <a:pt x="623" y="96"/>
                    <a:pt x="620" y="96"/>
                    <a:pt x="619" y="95"/>
                  </a:cubicBezTo>
                  <a:cubicBezTo>
                    <a:pt x="618" y="95"/>
                    <a:pt x="615" y="96"/>
                    <a:pt x="613" y="96"/>
                  </a:cubicBezTo>
                  <a:cubicBezTo>
                    <a:pt x="612" y="95"/>
                    <a:pt x="617" y="92"/>
                    <a:pt x="616" y="91"/>
                  </a:cubicBezTo>
                  <a:cubicBezTo>
                    <a:pt x="614" y="90"/>
                    <a:pt x="609" y="91"/>
                    <a:pt x="608" y="93"/>
                  </a:cubicBezTo>
                  <a:cubicBezTo>
                    <a:pt x="607" y="95"/>
                    <a:pt x="604" y="92"/>
                    <a:pt x="603" y="92"/>
                  </a:cubicBezTo>
                  <a:cubicBezTo>
                    <a:pt x="601" y="93"/>
                    <a:pt x="600" y="94"/>
                    <a:pt x="597" y="95"/>
                  </a:cubicBezTo>
                  <a:cubicBezTo>
                    <a:pt x="595" y="96"/>
                    <a:pt x="591" y="94"/>
                    <a:pt x="590" y="96"/>
                  </a:cubicBezTo>
                  <a:cubicBezTo>
                    <a:pt x="589" y="98"/>
                    <a:pt x="594" y="98"/>
                    <a:pt x="595" y="99"/>
                  </a:cubicBezTo>
                  <a:cubicBezTo>
                    <a:pt x="595" y="100"/>
                    <a:pt x="582" y="100"/>
                    <a:pt x="581" y="101"/>
                  </a:cubicBezTo>
                  <a:cubicBezTo>
                    <a:pt x="581" y="102"/>
                    <a:pt x="576" y="102"/>
                    <a:pt x="571" y="102"/>
                  </a:cubicBezTo>
                  <a:cubicBezTo>
                    <a:pt x="566" y="103"/>
                    <a:pt x="568" y="105"/>
                    <a:pt x="564" y="106"/>
                  </a:cubicBezTo>
                  <a:cubicBezTo>
                    <a:pt x="559" y="107"/>
                    <a:pt x="557" y="107"/>
                    <a:pt x="556" y="109"/>
                  </a:cubicBezTo>
                  <a:cubicBezTo>
                    <a:pt x="555" y="111"/>
                    <a:pt x="551" y="112"/>
                    <a:pt x="550" y="110"/>
                  </a:cubicBezTo>
                  <a:cubicBezTo>
                    <a:pt x="548" y="108"/>
                    <a:pt x="544" y="111"/>
                    <a:pt x="547" y="111"/>
                  </a:cubicBezTo>
                  <a:cubicBezTo>
                    <a:pt x="549" y="111"/>
                    <a:pt x="547" y="113"/>
                    <a:pt x="545" y="113"/>
                  </a:cubicBezTo>
                  <a:cubicBezTo>
                    <a:pt x="544" y="112"/>
                    <a:pt x="540" y="115"/>
                    <a:pt x="542" y="115"/>
                  </a:cubicBezTo>
                  <a:cubicBezTo>
                    <a:pt x="545" y="115"/>
                    <a:pt x="546" y="116"/>
                    <a:pt x="545" y="118"/>
                  </a:cubicBezTo>
                  <a:cubicBezTo>
                    <a:pt x="544" y="119"/>
                    <a:pt x="539" y="116"/>
                    <a:pt x="538" y="117"/>
                  </a:cubicBezTo>
                  <a:cubicBezTo>
                    <a:pt x="537" y="119"/>
                    <a:pt x="540" y="120"/>
                    <a:pt x="542" y="120"/>
                  </a:cubicBezTo>
                  <a:cubicBezTo>
                    <a:pt x="544" y="120"/>
                    <a:pt x="545" y="121"/>
                    <a:pt x="546" y="123"/>
                  </a:cubicBezTo>
                  <a:cubicBezTo>
                    <a:pt x="546" y="124"/>
                    <a:pt x="541" y="122"/>
                    <a:pt x="540" y="123"/>
                  </a:cubicBezTo>
                  <a:cubicBezTo>
                    <a:pt x="539" y="124"/>
                    <a:pt x="540" y="125"/>
                    <a:pt x="543" y="125"/>
                  </a:cubicBezTo>
                  <a:cubicBezTo>
                    <a:pt x="545" y="125"/>
                    <a:pt x="543" y="126"/>
                    <a:pt x="545" y="128"/>
                  </a:cubicBezTo>
                  <a:cubicBezTo>
                    <a:pt x="545" y="128"/>
                    <a:pt x="546" y="128"/>
                    <a:pt x="546" y="128"/>
                  </a:cubicBezTo>
                  <a:cubicBezTo>
                    <a:pt x="547" y="130"/>
                    <a:pt x="545" y="130"/>
                    <a:pt x="545" y="132"/>
                  </a:cubicBezTo>
                  <a:cubicBezTo>
                    <a:pt x="545" y="133"/>
                    <a:pt x="543" y="134"/>
                    <a:pt x="543" y="132"/>
                  </a:cubicBezTo>
                  <a:cubicBezTo>
                    <a:pt x="543" y="131"/>
                    <a:pt x="536" y="131"/>
                    <a:pt x="535" y="132"/>
                  </a:cubicBezTo>
                  <a:cubicBezTo>
                    <a:pt x="534" y="134"/>
                    <a:pt x="533" y="135"/>
                    <a:pt x="531" y="133"/>
                  </a:cubicBezTo>
                  <a:cubicBezTo>
                    <a:pt x="530" y="132"/>
                    <a:pt x="525" y="134"/>
                    <a:pt x="519" y="134"/>
                  </a:cubicBezTo>
                  <a:cubicBezTo>
                    <a:pt x="513" y="134"/>
                    <a:pt x="501" y="135"/>
                    <a:pt x="498" y="136"/>
                  </a:cubicBezTo>
                  <a:cubicBezTo>
                    <a:pt x="496" y="137"/>
                    <a:pt x="493" y="141"/>
                    <a:pt x="496" y="144"/>
                  </a:cubicBezTo>
                  <a:cubicBezTo>
                    <a:pt x="498" y="147"/>
                    <a:pt x="496" y="148"/>
                    <a:pt x="496" y="149"/>
                  </a:cubicBezTo>
                  <a:cubicBezTo>
                    <a:pt x="496" y="151"/>
                    <a:pt x="503" y="155"/>
                    <a:pt x="507" y="155"/>
                  </a:cubicBezTo>
                  <a:cubicBezTo>
                    <a:pt x="511" y="156"/>
                    <a:pt x="514" y="160"/>
                    <a:pt x="511" y="163"/>
                  </a:cubicBezTo>
                  <a:cubicBezTo>
                    <a:pt x="509" y="166"/>
                    <a:pt x="502" y="162"/>
                    <a:pt x="498" y="159"/>
                  </a:cubicBezTo>
                  <a:cubicBezTo>
                    <a:pt x="493" y="155"/>
                    <a:pt x="483" y="154"/>
                    <a:pt x="479" y="154"/>
                  </a:cubicBezTo>
                  <a:cubicBezTo>
                    <a:pt x="476" y="154"/>
                    <a:pt x="478" y="151"/>
                    <a:pt x="474" y="151"/>
                  </a:cubicBezTo>
                  <a:cubicBezTo>
                    <a:pt x="469" y="151"/>
                    <a:pt x="465" y="155"/>
                    <a:pt x="468" y="155"/>
                  </a:cubicBezTo>
                  <a:cubicBezTo>
                    <a:pt x="471" y="155"/>
                    <a:pt x="473" y="155"/>
                    <a:pt x="472" y="156"/>
                  </a:cubicBezTo>
                  <a:cubicBezTo>
                    <a:pt x="470" y="158"/>
                    <a:pt x="473" y="157"/>
                    <a:pt x="476" y="159"/>
                  </a:cubicBezTo>
                  <a:cubicBezTo>
                    <a:pt x="480" y="160"/>
                    <a:pt x="473" y="163"/>
                    <a:pt x="469" y="160"/>
                  </a:cubicBezTo>
                  <a:cubicBezTo>
                    <a:pt x="466" y="158"/>
                    <a:pt x="462" y="160"/>
                    <a:pt x="461" y="162"/>
                  </a:cubicBezTo>
                  <a:cubicBezTo>
                    <a:pt x="460" y="164"/>
                    <a:pt x="465" y="169"/>
                    <a:pt x="471" y="170"/>
                  </a:cubicBezTo>
                  <a:cubicBezTo>
                    <a:pt x="478" y="171"/>
                    <a:pt x="476" y="173"/>
                    <a:pt x="479" y="174"/>
                  </a:cubicBezTo>
                  <a:cubicBezTo>
                    <a:pt x="482" y="175"/>
                    <a:pt x="480" y="176"/>
                    <a:pt x="478" y="177"/>
                  </a:cubicBezTo>
                  <a:cubicBezTo>
                    <a:pt x="476" y="177"/>
                    <a:pt x="471" y="174"/>
                    <a:pt x="468" y="172"/>
                  </a:cubicBezTo>
                  <a:cubicBezTo>
                    <a:pt x="465" y="170"/>
                    <a:pt x="456" y="173"/>
                    <a:pt x="455" y="171"/>
                  </a:cubicBezTo>
                  <a:cubicBezTo>
                    <a:pt x="453" y="169"/>
                    <a:pt x="456" y="167"/>
                    <a:pt x="454" y="165"/>
                  </a:cubicBezTo>
                  <a:cubicBezTo>
                    <a:pt x="452" y="164"/>
                    <a:pt x="454" y="161"/>
                    <a:pt x="456" y="157"/>
                  </a:cubicBezTo>
                  <a:cubicBezTo>
                    <a:pt x="458" y="154"/>
                    <a:pt x="456" y="148"/>
                    <a:pt x="453" y="147"/>
                  </a:cubicBezTo>
                  <a:cubicBezTo>
                    <a:pt x="450" y="147"/>
                    <a:pt x="450" y="150"/>
                    <a:pt x="450" y="151"/>
                  </a:cubicBezTo>
                  <a:cubicBezTo>
                    <a:pt x="451" y="152"/>
                    <a:pt x="451" y="156"/>
                    <a:pt x="448" y="159"/>
                  </a:cubicBezTo>
                  <a:cubicBezTo>
                    <a:pt x="446" y="162"/>
                    <a:pt x="439" y="162"/>
                    <a:pt x="439" y="164"/>
                  </a:cubicBezTo>
                  <a:cubicBezTo>
                    <a:pt x="439" y="166"/>
                    <a:pt x="434" y="168"/>
                    <a:pt x="436" y="169"/>
                  </a:cubicBezTo>
                  <a:cubicBezTo>
                    <a:pt x="437" y="171"/>
                    <a:pt x="444" y="178"/>
                    <a:pt x="445" y="180"/>
                  </a:cubicBezTo>
                  <a:cubicBezTo>
                    <a:pt x="446" y="182"/>
                    <a:pt x="439" y="190"/>
                    <a:pt x="440" y="194"/>
                  </a:cubicBezTo>
                  <a:cubicBezTo>
                    <a:pt x="441" y="198"/>
                    <a:pt x="439" y="200"/>
                    <a:pt x="440" y="202"/>
                  </a:cubicBezTo>
                  <a:cubicBezTo>
                    <a:pt x="442" y="204"/>
                    <a:pt x="445" y="202"/>
                    <a:pt x="447" y="203"/>
                  </a:cubicBezTo>
                  <a:cubicBezTo>
                    <a:pt x="448" y="204"/>
                    <a:pt x="452" y="202"/>
                    <a:pt x="456" y="201"/>
                  </a:cubicBezTo>
                  <a:cubicBezTo>
                    <a:pt x="460" y="200"/>
                    <a:pt x="468" y="205"/>
                    <a:pt x="471" y="206"/>
                  </a:cubicBezTo>
                  <a:cubicBezTo>
                    <a:pt x="474" y="208"/>
                    <a:pt x="473" y="210"/>
                    <a:pt x="474" y="212"/>
                  </a:cubicBezTo>
                  <a:cubicBezTo>
                    <a:pt x="476" y="215"/>
                    <a:pt x="471" y="215"/>
                    <a:pt x="471" y="218"/>
                  </a:cubicBezTo>
                  <a:cubicBezTo>
                    <a:pt x="471" y="222"/>
                    <a:pt x="480" y="223"/>
                    <a:pt x="480" y="224"/>
                  </a:cubicBezTo>
                  <a:cubicBezTo>
                    <a:pt x="480" y="225"/>
                    <a:pt x="474" y="225"/>
                    <a:pt x="471" y="224"/>
                  </a:cubicBezTo>
                  <a:cubicBezTo>
                    <a:pt x="468" y="223"/>
                    <a:pt x="468" y="219"/>
                    <a:pt x="467" y="219"/>
                  </a:cubicBezTo>
                  <a:cubicBezTo>
                    <a:pt x="466" y="218"/>
                    <a:pt x="469" y="215"/>
                    <a:pt x="469" y="213"/>
                  </a:cubicBezTo>
                  <a:cubicBezTo>
                    <a:pt x="469" y="210"/>
                    <a:pt x="466" y="209"/>
                    <a:pt x="465" y="208"/>
                  </a:cubicBezTo>
                  <a:cubicBezTo>
                    <a:pt x="464" y="206"/>
                    <a:pt x="462" y="204"/>
                    <a:pt x="460" y="204"/>
                  </a:cubicBezTo>
                  <a:cubicBezTo>
                    <a:pt x="458" y="205"/>
                    <a:pt x="450" y="205"/>
                    <a:pt x="448" y="208"/>
                  </a:cubicBezTo>
                  <a:cubicBezTo>
                    <a:pt x="445" y="210"/>
                    <a:pt x="448" y="216"/>
                    <a:pt x="449" y="219"/>
                  </a:cubicBezTo>
                  <a:cubicBezTo>
                    <a:pt x="451" y="222"/>
                    <a:pt x="442" y="226"/>
                    <a:pt x="443" y="228"/>
                  </a:cubicBezTo>
                  <a:cubicBezTo>
                    <a:pt x="443" y="231"/>
                    <a:pt x="440" y="232"/>
                    <a:pt x="437" y="234"/>
                  </a:cubicBezTo>
                  <a:cubicBezTo>
                    <a:pt x="433" y="236"/>
                    <a:pt x="429" y="237"/>
                    <a:pt x="429" y="240"/>
                  </a:cubicBezTo>
                  <a:cubicBezTo>
                    <a:pt x="429" y="243"/>
                    <a:pt x="425" y="242"/>
                    <a:pt x="422" y="240"/>
                  </a:cubicBezTo>
                  <a:cubicBezTo>
                    <a:pt x="420" y="239"/>
                    <a:pt x="416" y="241"/>
                    <a:pt x="413" y="241"/>
                  </a:cubicBezTo>
                  <a:cubicBezTo>
                    <a:pt x="409" y="241"/>
                    <a:pt x="409" y="238"/>
                    <a:pt x="406" y="239"/>
                  </a:cubicBezTo>
                  <a:cubicBezTo>
                    <a:pt x="403" y="240"/>
                    <a:pt x="402" y="237"/>
                    <a:pt x="402" y="235"/>
                  </a:cubicBezTo>
                  <a:cubicBezTo>
                    <a:pt x="403" y="233"/>
                    <a:pt x="406" y="235"/>
                    <a:pt x="407" y="236"/>
                  </a:cubicBezTo>
                  <a:cubicBezTo>
                    <a:pt x="407" y="238"/>
                    <a:pt x="409" y="237"/>
                    <a:pt x="411" y="236"/>
                  </a:cubicBezTo>
                  <a:cubicBezTo>
                    <a:pt x="414" y="235"/>
                    <a:pt x="413" y="238"/>
                    <a:pt x="416" y="238"/>
                  </a:cubicBezTo>
                  <a:cubicBezTo>
                    <a:pt x="419" y="238"/>
                    <a:pt x="418" y="236"/>
                    <a:pt x="420" y="236"/>
                  </a:cubicBezTo>
                  <a:cubicBezTo>
                    <a:pt x="423" y="237"/>
                    <a:pt x="423" y="236"/>
                    <a:pt x="422" y="234"/>
                  </a:cubicBezTo>
                  <a:cubicBezTo>
                    <a:pt x="421" y="233"/>
                    <a:pt x="424" y="232"/>
                    <a:pt x="426" y="231"/>
                  </a:cubicBezTo>
                  <a:cubicBezTo>
                    <a:pt x="427" y="231"/>
                    <a:pt x="427" y="228"/>
                    <a:pt x="428" y="227"/>
                  </a:cubicBezTo>
                  <a:cubicBezTo>
                    <a:pt x="430" y="226"/>
                    <a:pt x="429" y="225"/>
                    <a:pt x="430" y="225"/>
                  </a:cubicBezTo>
                  <a:cubicBezTo>
                    <a:pt x="432" y="224"/>
                    <a:pt x="433" y="222"/>
                    <a:pt x="434" y="222"/>
                  </a:cubicBezTo>
                  <a:cubicBezTo>
                    <a:pt x="436" y="222"/>
                    <a:pt x="437" y="219"/>
                    <a:pt x="436" y="218"/>
                  </a:cubicBezTo>
                  <a:cubicBezTo>
                    <a:pt x="435" y="217"/>
                    <a:pt x="436" y="213"/>
                    <a:pt x="438" y="213"/>
                  </a:cubicBezTo>
                  <a:cubicBezTo>
                    <a:pt x="439" y="212"/>
                    <a:pt x="439" y="211"/>
                    <a:pt x="438" y="210"/>
                  </a:cubicBezTo>
                  <a:cubicBezTo>
                    <a:pt x="437" y="209"/>
                    <a:pt x="431" y="205"/>
                    <a:pt x="432" y="203"/>
                  </a:cubicBezTo>
                  <a:cubicBezTo>
                    <a:pt x="432" y="201"/>
                    <a:pt x="431" y="196"/>
                    <a:pt x="431" y="195"/>
                  </a:cubicBezTo>
                  <a:cubicBezTo>
                    <a:pt x="432" y="193"/>
                    <a:pt x="432" y="189"/>
                    <a:pt x="431" y="187"/>
                  </a:cubicBezTo>
                  <a:cubicBezTo>
                    <a:pt x="431" y="185"/>
                    <a:pt x="433" y="183"/>
                    <a:pt x="433" y="179"/>
                  </a:cubicBezTo>
                  <a:cubicBezTo>
                    <a:pt x="434" y="175"/>
                    <a:pt x="429" y="171"/>
                    <a:pt x="427" y="169"/>
                  </a:cubicBezTo>
                  <a:cubicBezTo>
                    <a:pt x="424" y="168"/>
                    <a:pt x="426" y="166"/>
                    <a:pt x="429" y="163"/>
                  </a:cubicBezTo>
                  <a:cubicBezTo>
                    <a:pt x="433" y="161"/>
                    <a:pt x="433" y="152"/>
                    <a:pt x="433" y="150"/>
                  </a:cubicBezTo>
                  <a:cubicBezTo>
                    <a:pt x="433" y="148"/>
                    <a:pt x="426" y="146"/>
                    <a:pt x="423" y="146"/>
                  </a:cubicBezTo>
                  <a:cubicBezTo>
                    <a:pt x="420" y="147"/>
                    <a:pt x="410" y="146"/>
                    <a:pt x="408" y="146"/>
                  </a:cubicBezTo>
                  <a:cubicBezTo>
                    <a:pt x="405" y="145"/>
                    <a:pt x="404" y="148"/>
                    <a:pt x="403" y="150"/>
                  </a:cubicBezTo>
                  <a:cubicBezTo>
                    <a:pt x="402" y="153"/>
                    <a:pt x="399" y="156"/>
                    <a:pt x="398" y="162"/>
                  </a:cubicBezTo>
                  <a:cubicBezTo>
                    <a:pt x="396" y="167"/>
                    <a:pt x="390" y="169"/>
                    <a:pt x="387" y="170"/>
                  </a:cubicBezTo>
                  <a:cubicBezTo>
                    <a:pt x="384" y="171"/>
                    <a:pt x="382" y="175"/>
                    <a:pt x="384" y="177"/>
                  </a:cubicBezTo>
                  <a:cubicBezTo>
                    <a:pt x="385" y="179"/>
                    <a:pt x="387" y="177"/>
                    <a:pt x="388" y="178"/>
                  </a:cubicBezTo>
                  <a:cubicBezTo>
                    <a:pt x="389" y="179"/>
                    <a:pt x="388" y="184"/>
                    <a:pt x="387" y="184"/>
                  </a:cubicBezTo>
                  <a:cubicBezTo>
                    <a:pt x="386" y="185"/>
                    <a:pt x="389" y="187"/>
                    <a:pt x="387" y="188"/>
                  </a:cubicBezTo>
                  <a:cubicBezTo>
                    <a:pt x="385" y="189"/>
                    <a:pt x="383" y="192"/>
                    <a:pt x="384" y="194"/>
                  </a:cubicBezTo>
                  <a:cubicBezTo>
                    <a:pt x="385" y="195"/>
                    <a:pt x="391" y="196"/>
                    <a:pt x="393" y="197"/>
                  </a:cubicBezTo>
                  <a:cubicBezTo>
                    <a:pt x="396" y="199"/>
                    <a:pt x="395" y="201"/>
                    <a:pt x="397" y="204"/>
                  </a:cubicBezTo>
                  <a:cubicBezTo>
                    <a:pt x="399" y="206"/>
                    <a:pt x="401" y="205"/>
                    <a:pt x="402" y="206"/>
                  </a:cubicBezTo>
                  <a:cubicBezTo>
                    <a:pt x="403" y="208"/>
                    <a:pt x="398" y="214"/>
                    <a:pt x="397" y="214"/>
                  </a:cubicBezTo>
                  <a:cubicBezTo>
                    <a:pt x="395" y="214"/>
                    <a:pt x="389" y="208"/>
                    <a:pt x="387" y="206"/>
                  </a:cubicBezTo>
                  <a:cubicBezTo>
                    <a:pt x="385" y="205"/>
                    <a:pt x="378" y="203"/>
                    <a:pt x="374" y="201"/>
                  </a:cubicBezTo>
                  <a:cubicBezTo>
                    <a:pt x="370" y="199"/>
                    <a:pt x="367" y="199"/>
                    <a:pt x="363" y="196"/>
                  </a:cubicBezTo>
                  <a:cubicBezTo>
                    <a:pt x="359" y="194"/>
                    <a:pt x="356" y="192"/>
                    <a:pt x="349" y="193"/>
                  </a:cubicBezTo>
                  <a:cubicBezTo>
                    <a:pt x="341" y="193"/>
                    <a:pt x="336" y="191"/>
                    <a:pt x="334" y="191"/>
                  </a:cubicBezTo>
                  <a:cubicBezTo>
                    <a:pt x="331" y="192"/>
                    <a:pt x="332" y="189"/>
                    <a:pt x="328" y="187"/>
                  </a:cubicBezTo>
                  <a:cubicBezTo>
                    <a:pt x="324" y="185"/>
                    <a:pt x="321" y="182"/>
                    <a:pt x="318" y="184"/>
                  </a:cubicBezTo>
                  <a:cubicBezTo>
                    <a:pt x="316" y="185"/>
                    <a:pt x="317" y="190"/>
                    <a:pt x="321" y="190"/>
                  </a:cubicBezTo>
                  <a:cubicBezTo>
                    <a:pt x="324" y="191"/>
                    <a:pt x="322" y="193"/>
                    <a:pt x="326" y="193"/>
                  </a:cubicBezTo>
                  <a:cubicBezTo>
                    <a:pt x="330" y="192"/>
                    <a:pt x="332" y="194"/>
                    <a:pt x="332" y="196"/>
                  </a:cubicBezTo>
                  <a:cubicBezTo>
                    <a:pt x="331" y="199"/>
                    <a:pt x="333" y="201"/>
                    <a:pt x="335" y="203"/>
                  </a:cubicBezTo>
                  <a:cubicBezTo>
                    <a:pt x="337" y="205"/>
                    <a:pt x="336" y="207"/>
                    <a:pt x="333" y="207"/>
                  </a:cubicBezTo>
                  <a:cubicBezTo>
                    <a:pt x="330" y="207"/>
                    <a:pt x="326" y="208"/>
                    <a:pt x="327" y="210"/>
                  </a:cubicBezTo>
                  <a:cubicBezTo>
                    <a:pt x="329" y="212"/>
                    <a:pt x="326" y="213"/>
                    <a:pt x="323" y="212"/>
                  </a:cubicBezTo>
                  <a:cubicBezTo>
                    <a:pt x="320" y="211"/>
                    <a:pt x="322" y="208"/>
                    <a:pt x="323" y="207"/>
                  </a:cubicBezTo>
                  <a:cubicBezTo>
                    <a:pt x="324" y="206"/>
                    <a:pt x="320" y="204"/>
                    <a:pt x="318" y="203"/>
                  </a:cubicBezTo>
                  <a:cubicBezTo>
                    <a:pt x="316" y="203"/>
                    <a:pt x="308" y="209"/>
                    <a:pt x="306" y="210"/>
                  </a:cubicBezTo>
                  <a:cubicBezTo>
                    <a:pt x="304" y="210"/>
                    <a:pt x="298" y="208"/>
                    <a:pt x="292" y="210"/>
                  </a:cubicBezTo>
                  <a:cubicBezTo>
                    <a:pt x="287" y="211"/>
                    <a:pt x="287" y="215"/>
                    <a:pt x="285" y="215"/>
                  </a:cubicBezTo>
                  <a:cubicBezTo>
                    <a:pt x="283" y="215"/>
                    <a:pt x="276" y="216"/>
                    <a:pt x="274" y="214"/>
                  </a:cubicBezTo>
                  <a:cubicBezTo>
                    <a:pt x="272" y="213"/>
                    <a:pt x="274" y="212"/>
                    <a:pt x="276" y="212"/>
                  </a:cubicBezTo>
                  <a:cubicBezTo>
                    <a:pt x="279" y="212"/>
                    <a:pt x="279" y="211"/>
                    <a:pt x="278" y="210"/>
                  </a:cubicBezTo>
                  <a:cubicBezTo>
                    <a:pt x="277" y="208"/>
                    <a:pt x="280" y="205"/>
                    <a:pt x="280" y="204"/>
                  </a:cubicBezTo>
                  <a:cubicBezTo>
                    <a:pt x="280" y="203"/>
                    <a:pt x="270" y="206"/>
                    <a:pt x="269" y="207"/>
                  </a:cubicBezTo>
                  <a:cubicBezTo>
                    <a:pt x="267" y="209"/>
                    <a:pt x="269" y="211"/>
                    <a:pt x="267" y="212"/>
                  </a:cubicBezTo>
                  <a:cubicBezTo>
                    <a:pt x="266" y="213"/>
                    <a:pt x="266" y="210"/>
                    <a:pt x="264" y="210"/>
                  </a:cubicBezTo>
                  <a:cubicBezTo>
                    <a:pt x="262" y="209"/>
                    <a:pt x="248" y="212"/>
                    <a:pt x="245" y="215"/>
                  </a:cubicBezTo>
                  <a:cubicBezTo>
                    <a:pt x="243" y="218"/>
                    <a:pt x="238" y="218"/>
                    <a:pt x="238" y="220"/>
                  </a:cubicBezTo>
                  <a:cubicBezTo>
                    <a:pt x="238" y="222"/>
                    <a:pt x="231" y="222"/>
                    <a:pt x="229" y="223"/>
                  </a:cubicBezTo>
                  <a:cubicBezTo>
                    <a:pt x="226" y="224"/>
                    <a:pt x="228" y="229"/>
                    <a:pt x="227" y="231"/>
                  </a:cubicBezTo>
                  <a:cubicBezTo>
                    <a:pt x="226" y="234"/>
                    <a:pt x="216" y="233"/>
                    <a:pt x="213" y="233"/>
                  </a:cubicBezTo>
                  <a:cubicBezTo>
                    <a:pt x="210" y="233"/>
                    <a:pt x="209" y="227"/>
                    <a:pt x="207" y="227"/>
                  </a:cubicBezTo>
                  <a:cubicBezTo>
                    <a:pt x="204" y="227"/>
                    <a:pt x="206" y="223"/>
                    <a:pt x="207" y="222"/>
                  </a:cubicBezTo>
                  <a:cubicBezTo>
                    <a:pt x="207" y="220"/>
                    <a:pt x="209" y="222"/>
                    <a:pt x="212" y="220"/>
                  </a:cubicBezTo>
                  <a:cubicBezTo>
                    <a:pt x="215" y="218"/>
                    <a:pt x="218" y="221"/>
                    <a:pt x="219" y="219"/>
                  </a:cubicBezTo>
                  <a:cubicBezTo>
                    <a:pt x="221" y="218"/>
                    <a:pt x="215" y="215"/>
                    <a:pt x="214" y="212"/>
                  </a:cubicBezTo>
                  <a:cubicBezTo>
                    <a:pt x="214" y="209"/>
                    <a:pt x="208" y="208"/>
                    <a:pt x="204" y="209"/>
                  </a:cubicBezTo>
                  <a:cubicBezTo>
                    <a:pt x="201" y="210"/>
                    <a:pt x="197" y="209"/>
                    <a:pt x="194" y="208"/>
                  </a:cubicBezTo>
                  <a:cubicBezTo>
                    <a:pt x="192" y="206"/>
                    <a:pt x="192" y="210"/>
                    <a:pt x="196" y="211"/>
                  </a:cubicBezTo>
                  <a:cubicBezTo>
                    <a:pt x="199" y="212"/>
                    <a:pt x="197" y="215"/>
                    <a:pt x="198" y="216"/>
                  </a:cubicBezTo>
                  <a:cubicBezTo>
                    <a:pt x="199" y="218"/>
                    <a:pt x="197" y="222"/>
                    <a:pt x="195" y="225"/>
                  </a:cubicBezTo>
                  <a:cubicBezTo>
                    <a:pt x="193" y="228"/>
                    <a:pt x="194" y="228"/>
                    <a:pt x="198" y="228"/>
                  </a:cubicBezTo>
                  <a:cubicBezTo>
                    <a:pt x="201" y="228"/>
                    <a:pt x="201" y="232"/>
                    <a:pt x="201" y="235"/>
                  </a:cubicBezTo>
                  <a:cubicBezTo>
                    <a:pt x="201" y="238"/>
                    <a:pt x="198" y="239"/>
                    <a:pt x="198" y="241"/>
                  </a:cubicBezTo>
                  <a:cubicBezTo>
                    <a:pt x="198" y="244"/>
                    <a:pt x="195" y="240"/>
                    <a:pt x="195" y="241"/>
                  </a:cubicBezTo>
                  <a:cubicBezTo>
                    <a:pt x="194" y="242"/>
                    <a:pt x="193" y="241"/>
                    <a:pt x="192" y="239"/>
                  </a:cubicBezTo>
                  <a:cubicBezTo>
                    <a:pt x="192" y="237"/>
                    <a:pt x="187" y="238"/>
                    <a:pt x="184" y="237"/>
                  </a:cubicBezTo>
                  <a:cubicBezTo>
                    <a:pt x="181" y="237"/>
                    <a:pt x="180" y="238"/>
                    <a:pt x="179" y="240"/>
                  </a:cubicBezTo>
                  <a:cubicBezTo>
                    <a:pt x="178" y="242"/>
                    <a:pt x="174" y="243"/>
                    <a:pt x="172" y="243"/>
                  </a:cubicBezTo>
                  <a:cubicBezTo>
                    <a:pt x="170" y="243"/>
                    <a:pt x="166" y="247"/>
                    <a:pt x="164" y="249"/>
                  </a:cubicBezTo>
                  <a:cubicBezTo>
                    <a:pt x="162" y="250"/>
                    <a:pt x="162" y="253"/>
                    <a:pt x="165" y="256"/>
                  </a:cubicBezTo>
                  <a:cubicBezTo>
                    <a:pt x="168" y="258"/>
                    <a:pt x="168" y="260"/>
                    <a:pt x="168" y="262"/>
                  </a:cubicBezTo>
                  <a:cubicBezTo>
                    <a:pt x="168" y="263"/>
                    <a:pt x="160" y="263"/>
                    <a:pt x="158" y="261"/>
                  </a:cubicBezTo>
                  <a:cubicBezTo>
                    <a:pt x="157" y="260"/>
                    <a:pt x="152" y="259"/>
                    <a:pt x="150" y="259"/>
                  </a:cubicBezTo>
                  <a:cubicBezTo>
                    <a:pt x="148" y="260"/>
                    <a:pt x="143" y="254"/>
                    <a:pt x="141" y="254"/>
                  </a:cubicBezTo>
                  <a:cubicBezTo>
                    <a:pt x="138" y="254"/>
                    <a:pt x="137" y="257"/>
                    <a:pt x="136" y="258"/>
                  </a:cubicBezTo>
                  <a:cubicBezTo>
                    <a:pt x="135" y="260"/>
                    <a:pt x="137" y="260"/>
                    <a:pt x="138" y="263"/>
                  </a:cubicBezTo>
                  <a:cubicBezTo>
                    <a:pt x="140" y="266"/>
                    <a:pt x="144" y="266"/>
                    <a:pt x="146" y="266"/>
                  </a:cubicBezTo>
                  <a:cubicBezTo>
                    <a:pt x="148" y="266"/>
                    <a:pt x="148" y="269"/>
                    <a:pt x="147" y="271"/>
                  </a:cubicBezTo>
                  <a:cubicBezTo>
                    <a:pt x="146" y="272"/>
                    <a:pt x="142" y="273"/>
                    <a:pt x="141" y="272"/>
                  </a:cubicBezTo>
                  <a:cubicBezTo>
                    <a:pt x="140" y="270"/>
                    <a:pt x="135" y="272"/>
                    <a:pt x="135" y="270"/>
                  </a:cubicBezTo>
                  <a:cubicBezTo>
                    <a:pt x="134" y="268"/>
                    <a:pt x="131" y="265"/>
                    <a:pt x="127" y="266"/>
                  </a:cubicBezTo>
                  <a:cubicBezTo>
                    <a:pt x="123" y="266"/>
                    <a:pt x="123" y="264"/>
                    <a:pt x="123" y="261"/>
                  </a:cubicBezTo>
                  <a:cubicBezTo>
                    <a:pt x="123" y="258"/>
                    <a:pt x="121" y="256"/>
                    <a:pt x="121" y="255"/>
                  </a:cubicBezTo>
                  <a:cubicBezTo>
                    <a:pt x="121" y="254"/>
                    <a:pt x="119" y="251"/>
                    <a:pt x="121" y="250"/>
                  </a:cubicBezTo>
                  <a:cubicBezTo>
                    <a:pt x="123" y="249"/>
                    <a:pt x="122" y="247"/>
                    <a:pt x="122" y="245"/>
                  </a:cubicBezTo>
                  <a:cubicBezTo>
                    <a:pt x="122" y="243"/>
                    <a:pt x="119" y="240"/>
                    <a:pt x="116" y="240"/>
                  </a:cubicBezTo>
                  <a:cubicBezTo>
                    <a:pt x="113" y="240"/>
                    <a:pt x="113" y="237"/>
                    <a:pt x="111" y="237"/>
                  </a:cubicBezTo>
                  <a:cubicBezTo>
                    <a:pt x="108" y="236"/>
                    <a:pt x="103" y="232"/>
                    <a:pt x="103" y="230"/>
                  </a:cubicBezTo>
                  <a:cubicBezTo>
                    <a:pt x="103" y="228"/>
                    <a:pt x="99" y="228"/>
                    <a:pt x="100" y="227"/>
                  </a:cubicBezTo>
                  <a:cubicBezTo>
                    <a:pt x="101" y="227"/>
                    <a:pt x="104" y="228"/>
                    <a:pt x="107" y="230"/>
                  </a:cubicBezTo>
                  <a:cubicBezTo>
                    <a:pt x="109" y="232"/>
                    <a:pt x="112" y="234"/>
                    <a:pt x="118" y="235"/>
                  </a:cubicBezTo>
                  <a:cubicBezTo>
                    <a:pt x="123" y="235"/>
                    <a:pt x="126" y="238"/>
                    <a:pt x="132" y="239"/>
                  </a:cubicBezTo>
                  <a:cubicBezTo>
                    <a:pt x="138" y="240"/>
                    <a:pt x="142" y="241"/>
                    <a:pt x="151" y="242"/>
                  </a:cubicBezTo>
                  <a:cubicBezTo>
                    <a:pt x="160" y="243"/>
                    <a:pt x="171" y="234"/>
                    <a:pt x="174" y="232"/>
                  </a:cubicBezTo>
                  <a:cubicBezTo>
                    <a:pt x="176" y="229"/>
                    <a:pt x="173" y="224"/>
                    <a:pt x="173" y="222"/>
                  </a:cubicBezTo>
                  <a:cubicBezTo>
                    <a:pt x="173" y="220"/>
                    <a:pt x="169" y="220"/>
                    <a:pt x="169" y="219"/>
                  </a:cubicBezTo>
                  <a:cubicBezTo>
                    <a:pt x="168" y="217"/>
                    <a:pt x="165" y="215"/>
                    <a:pt x="162" y="215"/>
                  </a:cubicBezTo>
                  <a:cubicBezTo>
                    <a:pt x="158" y="215"/>
                    <a:pt x="158" y="211"/>
                    <a:pt x="155" y="211"/>
                  </a:cubicBezTo>
                  <a:cubicBezTo>
                    <a:pt x="152" y="211"/>
                    <a:pt x="151" y="210"/>
                    <a:pt x="143" y="205"/>
                  </a:cubicBezTo>
                  <a:cubicBezTo>
                    <a:pt x="136" y="200"/>
                    <a:pt x="126" y="197"/>
                    <a:pt x="125" y="198"/>
                  </a:cubicBezTo>
                  <a:cubicBezTo>
                    <a:pt x="123" y="199"/>
                    <a:pt x="122" y="199"/>
                    <a:pt x="121" y="197"/>
                  </a:cubicBezTo>
                  <a:cubicBezTo>
                    <a:pt x="119" y="195"/>
                    <a:pt x="117" y="196"/>
                    <a:pt x="115" y="197"/>
                  </a:cubicBezTo>
                  <a:cubicBezTo>
                    <a:pt x="113" y="199"/>
                    <a:pt x="111" y="196"/>
                    <a:pt x="107" y="197"/>
                  </a:cubicBezTo>
                  <a:cubicBezTo>
                    <a:pt x="104" y="198"/>
                    <a:pt x="102" y="195"/>
                    <a:pt x="103" y="194"/>
                  </a:cubicBezTo>
                  <a:cubicBezTo>
                    <a:pt x="104" y="193"/>
                    <a:pt x="109" y="194"/>
                    <a:pt x="109" y="192"/>
                  </a:cubicBezTo>
                  <a:cubicBezTo>
                    <a:pt x="109" y="190"/>
                    <a:pt x="107" y="192"/>
                    <a:pt x="103" y="190"/>
                  </a:cubicBezTo>
                  <a:cubicBezTo>
                    <a:pt x="100" y="188"/>
                    <a:pt x="98" y="189"/>
                    <a:pt x="98" y="191"/>
                  </a:cubicBezTo>
                  <a:cubicBezTo>
                    <a:pt x="97" y="193"/>
                    <a:pt x="94" y="192"/>
                    <a:pt x="93" y="191"/>
                  </a:cubicBezTo>
                  <a:cubicBezTo>
                    <a:pt x="93" y="191"/>
                    <a:pt x="92" y="191"/>
                    <a:pt x="92" y="190"/>
                  </a:cubicBezTo>
                  <a:cubicBezTo>
                    <a:pt x="92" y="193"/>
                    <a:pt x="90" y="194"/>
                    <a:pt x="88" y="193"/>
                  </a:cubicBezTo>
                  <a:cubicBezTo>
                    <a:pt x="86" y="193"/>
                    <a:pt x="84" y="196"/>
                    <a:pt x="82" y="196"/>
                  </a:cubicBezTo>
                  <a:cubicBezTo>
                    <a:pt x="79" y="196"/>
                    <a:pt x="77" y="199"/>
                    <a:pt x="76" y="201"/>
                  </a:cubicBezTo>
                  <a:cubicBezTo>
                    <a:pt x="76" y="203"/>
                    <a:pt x="73" y="202"/>
                    <a:pt x="73" y="204"/>
                  </a:cubicBezTo>
                  <a:cubicBezTo>
                    <a:pt x="73" y="205"/>
                    <a:pt x="73" y="206"/>
                    <a:pt x="72" y="208"/>
                  </a:cubicBezTo>
                  <a:cubicBezTo>
                    <a:pt x="71" y="209"/>
                    <a:pt x="72" y="210"/>
                    <a:pt x="73" y="212"/>
                  </a:cubicBezTo>
                  <a:cubicBezTo>
                    <a:pt x="74" y="215"/>
                    <a:pt x="77" y="215"/>
                    <a:pt x="78" y="215"/>
                  </a:cubicBezTo>
                  <a:cubicBezTo>
                    <a:pt x="79" y="216"/>
                    <a:pt x="84" y="220"/>
                    <a:pt x="84" y="221"/>
                  </a:cubicBezTo>
                  <a:cubicBezTo>
                    <a:pt x="84" y="223"/>
                    <a:pt x="80" y="226"/>
                    <a:pt x="79" y="227"/>
                  </a:cubicBezTo>
                  <a:cubicBezTo>
                    <a:pt x="77" y="228"/>
                    <a:pt x="75" y="230"/>
                    <a:pt x="76" y="232"/>
                  </a:cubicBezTo>
                  <a:cubicBezTo>
                    <a:pt x="77" y="233"/>
                    <a:pt x="81" y="239"/>
                    <a:pt x="84" y="244"/>
                  </a:cubicBezTo>
                  <a:cubicBezTo>
                    <a:pt x="87" y="249"/>
                    <a:pt x="83" y="247"/>
                    <a:pt x="81" y="249"/>
                  </a:cubicBezTo>
                  <a:cubicBezTo>
                    <a:pt x="80" y="251"/>
                    <a:pt x="82" y="254"/>
                    <a:pt x="82" y="255"/>
                  </a:cubicBezTo>
                  <a:cubicBezTo>
                    <a:pt x="83" y="256"/>
                    <a:pt x="80" y="256"/>
                    <a:pt x="81" y="257"/>
                  </a:cubicBezTo>
                  <a:cubicBezTo>
                    <a:pt x="81" y="259"/>
                    <a:pt x="84" y="259"/>
                    <a:pt x="85" y="260"/>
                  </a:cubicBezTo>
                  <a:cubicBezTo>
                    <a:pt x="85" y="261"/>
                    <a:pt x="82" y="262"/>
                    <a:pt x="83" y="264"/>
                  </a:cubicBezTo>
                  <a:cubicBezTo>
                    <a:pt x="85" y="266"/>
                    <a:pt x="87" y="266"/>
                    <a:pt x="88" y="268"/>
                  </a:cubicBezTo>
                  <a:cubicBezTo>
                    <a:pt x="88" y="271"/>
                    <a:pt x="82" y="271"/>
                    <a:pt x="83" y="273"/>
                  </a:cubicBezTo>
                  <a:cubicBezTo>
                    <a:pt x="83" y="275"/>
                    <a:pt x="90" y="277"/>
                    <a:pt x="93" y="281"/>
                  </a:cubicBezTo>
                  <a:cubicBezTo>
                    <a:pt x="96" y="284"/>
                    <a:pt x="96" y="285"/>
                    <a:pt x="95" y="287"/>
                  </a:cubicBezTo>
                  <a:cubicBezTo>
                    <a:pt x="94" y="291"/>
                    <a:pt x="85" y="294"/>
                    <a:pt x="83" y="298"/>
                  </a:cubicBezTo>
                  <a:cubicBezTo>
                    <a:pt x="81" y="303"/>
                    <a:pt x="74" y="305"/>
                    <a:pt x="71" y="308"/>
                  </a:cubicBezTo>
                  <a:cubicBezTo>
                    <a:pt x="69" y="310"/>
                    <a:pt x="68" y="312"/>
                    <a:pt x="67" y="313"/>
                  </a:cubicBezTo>
                  <a:cubicBezTo>
                    <a:pt x="68" y="313"/>
                    <a:pt x="70" y="313"/>
                    <a:pt x="70" y="312"/>
                  </a:cubicBezTo>
                  <a:cubicBezTo>
                    <a:pt x="72" y="311"/>
                    <a:pt x="74" y="316"/>
                    <a:pt x="75" y="317"/>
                  </a:cubicBezTo>
                  <a:cubicBezTo>
                    <a:pt x="77" y="319"/>
                    <a:pt x="81" y="317"/>
                    <a:pt x="82" y="319"/>
                  </a:cubicBezTo>
                  <a:cubicBezTo>
                    <a:pt x="84" y="320"/>
                    <a:pt x="81" y="320"/>
                    <a:pt x="79" y="320"/>
                  </a:cubicBezTo>
                  <a:cubicBezTo>
                    <a:pt x="76" y="320"/>
                    <a:pt x="75" y="321"/>
                    <a:pt x="71" y="323"/>
                  </a:cubicBezTo>
                  <a:cubicBezTo>
                    <a:pt x="68" y="324"/>
                    <a:pt x="68" y="325"/>
                    <a:pt x="67" y="326"/>
                  </a:cubicBezTo>
                  <a:cubicBezTo>
                    <a:pt x="69" y="328"/>
                    <a:pt x="66" y="329"/>
                    <a:pt x="65" y="331"/>
                  </a:cubicBezTo>
                  <a:cubicBezTo>
                    <a:pt x="64" y="333"/>
                    <a:pt x="63" y="334"/>
                    <a:pt x="63" y="335"/>
                  </a:cubicBezTo>
                  <a:cubicBezTo>
                    <a:pt x="62" y="337"/>
                    <a:pt x="63" y="338"/>
                    <a:pt x="63" y="340"/>
                  </a:cubicBezTo>
                  <a:cubicBezTo>
                    <a:pt x="63" y="342"/>
                    <a:pt x="64" y="342"/>
                    <a:pt x="65" y="344"/>
                  </a:cubicBezTo>
                  <a:cubicBezTo>
                    <a:pt x="66" y="346"/>
                    <a:pt x="64" y="346"/>
                    <a:pt x="63" y="347"/>
                  </a:cubicBezTo>
                  <a:cubicBezTo>
                    <a:pt x="62" y="348"/>
                    <a:pt x="62" y="350"/>
                    <a:pt x="64" y="351"/>
                  </a:cubicBezTo>
                  <a:cubicBezTo>
                    <a:pt x="65" y="352"/>
                    <a:pt x="65" y="354"/>
                    <a:pt x="65" y="355"/>
                  </a:cubicBezTo>
                  <a:cubicBezTo>
                    <a:pt x="64" y="357"/>
                    <a:pt x="66" y="359"/>
                    <a:pt x="67" y="360"/>
                  </a:cubicBezTo>
                  <a:cubicBezTo>
                    <a:pt x="69" y="361"/>
                    <a:pt x="68" y="365"/>
                    <a:pt x="69" y="366"/>
                  </a:cubicBezTo>
                  <a:cubicBezTo>
                    <a:pt x="71" y="366"/>
                    <a:pt x="72" y="367"/>
                    <a:pt x="74" y="367"/>
                  </a:cubicBezTo>
                  <a:cubicBezTo>
                    <a:pt x="76" y="366"/>
                    <a:pt x="77" y="367"/>
                    <a:pt x="78" y="369"/>
                  </a:cubicBezTo>
                  <a:cubicBezTo>
                    <a:pt x="79" y="370"/>
                    <a:pt x="80" y="370"/>
                    <a:pt x="82" y="369"/>
                  </a:cubicBezTo>
                  <a:cubicBezTo>
                    <a:pt x="84" y="368"/>
                    <a:pt x="89" y="370"/>
                    <a:pt x="90" y="371"/>
                  </a:cubicBezTo>
                  <a:cubicBezTo>
                    <a:pt x="91" y="371"/>
                    <a:pt x="90" y="374"/>
                    <a:pt x="90" y="376"/>
                  </a:cubicBezTo>
                  <a:cubicBezTo>
                    <a:pt x="90" y="378"/>
                    <a:pt x="89" y="381"/>
                    <a:pt x="91" y="382"/>
                  </a:cubicBezTo>
                  <a:cubicBezTo>
                    <a:pt x="93" y="383"/>
                    <a:pt x="93" y="386"/>
                    <a:pt x="95" y="387"/>
                  </a:cubicBezTo>
                  <a:cubicBezTo>
                    <a:pt x="97" y="388"/>
                    <a:pt x="98" y="391"/>
                    <a:pt x="100" y="392"/>
                  </a:cubicBezTo>
                  <a:cubicBezTo>
                    <a:pt x="101" y="392"/>
                    <a:pt x="104" y="394"/>
                    <a:pt x="104" y="396"/>
                  </a:cubicBezTo>
                  <a:cubicBezTo>
                    <a:pt x="104" y="397"/>
                    <a:pt x="102" y="399"/>
                    <a:pt x="100" y="399"/>
                  </a:cubicBezTo>
                  <a:cubicBezTo>
                    <a:pt x="98" y="400"/>
                    <a:pt x="95" y="397"/>
                    <a:pt x="94" y="399"/>
                  </a:cubicBezTo>
                  <a:cubicBezTo>
                    <a:pt x="93" y="400"/>
                    <a:pt x="95" y="402"/>
                    <a:pt x="95" y="406"/>
                  </a:cubicBezTo>
                  <a:cubicBezTo>
                    <a:pt x="96" y="410"/>
                    <a:pt x="97" y="410"/>
                    <a:pt x="99" y="410"/>
                  </a:cubicBezTo>
                  <a:cubicBezTo>
                    <a:pt x="101" y="410"/>
                    <a:pt x="101" y="409"/>
                    <a:pt x="103" y="408"/>
                  </a:cubicBezTo>
                  <a:cubicBezTo>
                    <a:pt x="104" y="408"/>
                    <a:pt x="107" y="409"/>
                    <a:pt x="108" y="408"/>
                  </a:cubicBezTo>
                  <a:cubicBezTo>
                    <a:pt x="109" y="408"/>
                    <a:pt x="114" y="407"/>
                    <a:pt x="115" y="409"/>
                  </a:cubicBezTo>
                  <a:cubicBezTo>
                    <a:pt x="115" y="410"/>
                    <a:pt x="116" y="414"/>
                    <a:pt x="116" y="415"/>
                  </a:cubicBezTo>
                  <a:cubicBezTo>
                    <a:pt x="115" y="416"/>
                    <a:pt x="117" y="418"/>
                    <a:pt x="117" y="419"/>
                  </a:cubicBezTo>
                  <a:cubicBezTo>
                    <a:pt x="118" y="421"/>
                    <a:pt x="122" y="420"/>
                    <a:pt x="123" y="421"/>
                  </a:cubicBezTo>
                  <a:cubicBezTo>
                    <a:pt x="125" y="421"/>
                    <a:pt x="127" y="425"/>
                    <a:pt x="127" y="427"/>
                  </a:cubicBezTo>
                  <a:cubicBezTo>
                    <a:pt x="126" y="429"/>
                    <a:pt x="129" y="429"/>
                    <a:pt x="130" y="429"/>
                  </a:cubicBezTo>
                  <a:cubicBezTo>
                    <a:pt x="131" y="428"/>
                    <a:pt x="132" y="430"/>
                    <a:pt x="134" y="430"/>
                  </a:cubicBezTo>
                  <a:cubicBezTo>
                    <a:pt x="135" y="431"/>
                    <a:pt x="137" y="431"/>
                    <a:pt x="138" y="430"/>
                  </a:cubicBezTo>
                  <a:cubicBezTo>
                    <a:pt x="139" y="429"/>
                    <a:pt x="142" y="429"/>
                    <a:pt x="142" y="430"/>
                  </a:cubicBezTo>
                  <a:cubicBezTo>
                    <a:pt x="143" y="431"/>
                    <a:pt x="146" y="433"/>
                    <a:pt x="146" y="434"/>
                  </a:cubicBezTo>
                  <a:cubicBezTo>
                    <a:pt x="146" y="435"/>
                    <a:pt x="150" y="434"/>
                    <a:pt x="153" y="435"/>
                  </a:cubicBezTo>
                  <a:cubicBezTo>
                    <a:pt x="155" y="436"/>
                    <a:pt x="157" y="436"/>
                    <a:pt x="159" y="437"/>
                  </a:cubicBezTo>
                  <a:cubicBezTo>
                    <a:pt x="162" y="438"/>
                    <a:pt x="164" y="438"/>
                    <a:pt x="164" y="440"/>
                  </a:cubicBezTo>
                  <a:cubicBezTo>
                    <a:pt x="164" y="441"/>
                    <a:pt x="162" y="442"/>
                    <a:pt x="162" y="443"/>
                  </a:cubicBezTo>
                  <a:cubicBezTo>
                    <a:pt x="162" y="444"/>
                    <a:pt x="164" y="444"/>
                    <a:pt x="164" y="445"/>
                  </a:cubicBezTo>
                  <a:cubicBezTo>
                    <a:pt x="164" y="447"/>
                    <a:pt x="161" y="447"/>
                    <a:pt x="161" y="447"/>
                  </a:cubicBezTo>
                  <a:cubicBezTo>
                    <a:pt x="160" y="448"/>
                    <a:pt x="162" y="450"/>
                    <a:pt x="163" y="450"/>
                  </a:cubicBezTo>
                  <a:cubicBezTo>
                    <a:pt x="163" y="451"/>
                    <a:pt x="161" y="454"/>
                    <a:pt x="161" y="455"/>
                  </a:cubicBezTo>
                  <a:cubicBezTo>
                    <a:pt x="161" y="456"/>
                    <a:pt x="156" y="455"/>
                    <a:pt x="155" y="455"/>
                  </a:cubicBezTo>
                  <a:cubicBezTo>
                    <a:pt x="153" y="455"/>
                    <a:pt x="150" y="459"/>
                    <a:pt x="148" y="459"/>
                  </a:cubicBezTo>
                  <a:cubicBezTo>
                    <a:pt x="147" y="460"/>
                    <a:pt x="148" y="462"/>
                    <a:pt x="148" y="463"/>
                  </a:cubicBezTo>
                  <a:cubicBezTo>
                    <a:pt x="152" y="462"/>
                    <a:pt x="156" y="462"/>
                    <a:pt x="156" y="463"/>
                  </a:cubicBezTo>
                  <a:cubicBezTo>
                    <a:pt x="157" y="464"/>
                    <a:pt x="148" y="468"/>
                    <a:pt x="146" y="469"/>
                  </a:cubicBezTo>
                  <a:cubicBezTo>
                    <a:pt x="145" y="469"/>
                    <a:pt x="150" y="472"/>
                    <a:pt x="149" y="473"/>
                  </a:cubicBezTo>
                  <a:cubicBezTo>
                    <a:pt x="149" y="475"/>
                    <a:pt x="144" y="475"/>
                    <a:pt x="145" y="478"/>
                  </a:cubicBezTo>
                  <a:cubicBezTo>
                    <a:pt x="145" y="481"/>
                    <a:pt x="143" y="481"/>
                    <a:pt x="140" y="481"/>
                  </a:cubicBezTo>
                  <a:cubicBezTo>
                    <a:pt x="138" y="481"/>
                    <a:pt x="137" y="483"/>
                    <a:pt x="138" y="483"/>
                  </a:cubicBezTo>
                  <a:cubicBezTo>
                    <a:pt x="139" y="484"/>
                    <a:pt x="139" y="487"/>
                    <a:pt x="144" y="488"/>
                  </a:cubicBezTo>
                  <a:cubicBezTo>
                    <a:pt x="150" y="490"/>
                    <a:pt x="155" y="495"/>
                    <a:pt x="159" y="499"/>
                  </a:cubicBezTo>
                  <a:cubicBezTo>
                    <a:pt x="160" y="500"/>
                    <a:pt x="161" y="500"/>
                    <a:pt x="161" y="501"/>
                  </a:cubicBezTo>
                  <a:cubicBezTo>
                    <a:pt x="163" y="500"/>
                    <a:pt x="164" y="500"/>
                    <a:pt x="165" y="500"/>
                  </a:cubicBezTo>
                  <a:cubicBezTo>
                    <a:pt x="167" y="499"/>
                    <a:pt x="172" y="501"/>
                    <a:pt x="174" y="502"/>
                  </a:cubicBezTo>
                  <a:cubicBezTo>
                    <a:pt x="177" y="504"/>
                    <a:pt x="186" y="502"/>
                    <a:pt x="187" y="503"/>
                  </a:cubicBezTo>
                  <a:cubicBezTo>
                    <a:pt x="188" y="505"/>
                    <a:pt x="190" y="507"/>
                    <a:pt x="192" y="507"/>
                  </a:cubicBezTo>
                  <a:cubicBezTo>
                    <a:pt x="193" y="507"/>
                    <a:pt x="195" y="510"/>
                    <a:pt x="197" y="509"/>
                  </a:cubicBezTo>
                  <a:cubicBezTo>
                    <a:pt x="198" y="508"/>
                    <a:pt x="203" y="508"/>
                    <a:pt x="205" y="508"/>
                  </a:cubicBezTo>
                  <a:cubicBezTo>
                    <a:pt x="206" y="508"/>
                    <a:pt x="206" y="509"/>
                    <a:pt x="208" y="509"/>
                  </a:cubicBezTo>
                  <a:cubicBezTo>
                    <a:pt x="209" y="509"/>
                    <a:pt x="209" y="514"/>
                    <a:pt x="210" y="514"/>
                  </a:cubicBezTo>
                  <a:cubicBezTo>
                    <a:pt x="211" y="514"/>
                    <a:pt x="215" y="517"/>
                    <a:pt x="218" y="518"/>
                  </a:cubicBezTo>
                  <a:cubicBezTo>
                    <a:pt x="220" y="518"/>
                    <a:pt x="223" y="522"/>
                    <a:pt x="224" y="522"/>
                  </a:cubicBezTo>
                  <a:cubicBezTo>
                    <a:pt x="225" y="522"/>
                    <a:pt x="227" y="524"/>
                    <a:pt x="227" y="522"/>
                  </a:cubicBezTo>
                  <a:cubicBezTo>
                    <a:pt x="228" y="520"/>
                    <a:pt x="231" y="521"/>
                    <a:pt x="232" y="518"/>
                  </a:cubicBezTo>
                  <a:cubicBezTo>
                    <a:pt x="228" y="513"/>
                    <a:pt x="223" y="507"/>
                    <a:pt x="223" y="504"/>
                  </a:cubicBezTo>
                  <a:cubicBezTo>
                    <a:pt x="223" y="500"/>
                    <a:pt x="225" y="497"/>
                    <a:pt x="220" y="493"/>
                  </a:cubicBezTo>
                  <a:cubicBezTo>
                    <a:pt x="215" y="489"/>
                    <a:pt x="221" y="486"/>
                    <a:pt x="224" y="482"/>
                  </a:cubicBezTo>
                  <a:cubicBezTo>
                    <a:pt x="227" y="478"/>
                    <a:pt x="234" y="476"/>
                    <a:pt x="238" y="473"/>
                  </a:cubicBezTo>
                  <a:cubicBezTo>
                    <a:pt x="238" y="472"/>
                    <a:pt x="237" y="472"/>
                    <a:pt x="236" y="471"/>
                  </a:cubicBezTo>
                  <a:cubicBezTo>
                    <a:pt x="233" y="470"/>
                    <a:pt x="232" y="468"/>
                    <a:pt x="234" y="468"/>
                  </a:cubicBezTo>
                  <a:cubicBezTo>
                    <a:pt x="237" y="467"/>
                    <a:pt x="235" y="466"/>
                    <a:pt x="233" y="463"/>
                  </a:cubicBezTo>
                  <a:cubicBezTo>
                    <a:pt x="230" y="460"/>
                    <a:pt x="229" y="457"/>
                    <a:pt x="228" y="457"/>
                  </a:cubicBezTo>
                  <a:cubicBezTo>
                    <a:pt x="227" y="457"/>
                    <a:pt x="224" y="457"/>
                    <a:pt x="222" y="457"/>
                  </a:cubicBezTo>
                  <a:cubicBezTo>
                    <a:pt x="220" y="458"/>
                    <a:pt x="221" y="456"/>
                    <a:pt x="221" y="453"/>
                  </a:cubicBezTo>
                  <a:cubicBezTo>
                    <a:pt x="221" y="451"/>
                    <a:pt x="217" y="451"/>
                    <a:pt x="216" y="450"/>
                  </a:cubicBezTo>
                  <a:cubicBezTo>
                    <a:pt x="216" y="449"/>
                    <a:pt x="217" y="445"/>
                    <a:pt x="218" y="445"/>
                  </a:cubicBezTo>
                  <a:cubicBezTo>
                    <a:pt x="219" y="445"/>
                    <a:pt x="221" y="444"/>
                    <a:pt x="221" y="442"/>
                  </a:cubicBezTo>
                  <a:cubicBezTo>
                    <a:pt x="221" y="441"/>
                    <a:pt x="217" y="441"/>
                    <a:pt x="218" y="439"/>
                  </a:cubicBezTo>
                  <a:cubicBezTo>
                    <a:pt x="220" y="436"/>
                    <a:pt x="223" y="436"/>
                    <a:pt x="223" y="434"/>
                  </a:cubicBezTo>
                  <a:cubicBezTo>
                    <a:pt x="223" y="431"/>
                    <a:pt x="225" y="429"/>
                    <a:pt x="227" y="431"/>
                  </a:cubicBezTo>
                  <a:cubicBezTo>
                    <a:pt x="230" y="432"/>
                    <a:pt x="231" y="437"/>
                    <a:pt x="234" y="436"/>
                  </a:cubicBezTo>
                  <a:cubicBezTo>
                    <a:pt x="237" y="435"/>
                    <a:pt x="235" y="432"/>
                    <a:pt x="234" y="431"/>
                  </a:cubicBezTo>
                  <a:cubicBezTo>
                    <a:pt x="234" y="430"/>
                    <a:pt x="233" y="427"/>
                    <a:pt x="237" y="427"/>
                  </a:cubicBezTo>
                  <a:cubicBezTo>
                    <a:pt x="240" y="426"/>
                    <a:pt x="238" y="423"/>
                    <a:pt x="241" y="423"/>
                  </a:cubicBezTo>
                  <a:cubicBezTo>
                    <a:pt x="243" y="423"/>
                    <a:pt x="248" y="420"/>
                    <a:pt x="249" y="419"/>
                  </a:cubicBezTo>
                  <a:cubicBezTo>
                    <a:pt x="251" y="418"/>
                    <a:pt x="254" y="416"/>
                    <a:pt x="255" y="417"/>
                  </a:cubicBezTo>
                  <a:cubicBezTo>
                    <a:pt x="257" y="418"/>
                    <a:pt x="259" y="420"/>
                    <a:pt x="260" y="417"/>
                  </a:cubicBezTo>
                  <a:cubicBezTo>
                    <a:pt x="261" y="415"/>
                    <a:pt x="265" y="416"/>
                    <a:pt x="265" y="417"/>
                  </a:cubicBezTo>
                  <a:cubicBezTo>
                    <a:pt x="266" y="419"/>
                    <a:pt x="273" y="419"/>
                    <a:pt x="275" y="420"/>
                  </a:cubicBezTo>
                  <a:cubicBezTo>
                    <a:pt x="277" y="421"/>
                    <a:pt x="281" y="424"/>
                    <a:pt x="281" y="426"/>
                  </a:cubicBezTo>
                  <a:cubicBezTo>
                    <a:pt x="281" y="427"/>
                    <a:pt x="284" y="429"/>
                    <a:pt x="284" y="427"/>
                  </a:cubicBezTo>
                  <a:cubicBezTo>
                    <a:pt x="284" y="424"/>
                    <a:pt x="285" y="425"/>
                    <a:pt x="288" y="427"/>
                  </a:cubicBezTo>
                  <a:cubicBezTo>
                    <a:pt x="291" y="429"/>
                    <a:pt x="295" y="428"/>
                    <a:pt x="296" y="426"/>
                  </a:cubicBezTo>
                  <a:cubicBezTo>
                    <a:pt x="296" y="424"/>
                    <a:pt x="302" y="422"/>
                    <a:pt x="304" y="424"/>
                  </a:cubicBezTo>
                  <a:cubicBezTo>
                    <a:pt x="305" y="425"/>
                    <a:pt x="306" y="426"/>
                    <a:pt x="308" y="424"/>
                  </a:cubicBezTo>
                  <a:cubicBezTo>
                    <a:pt x="310" y="422"/>
                    <a:pt x="315" y="422"/>
                    <a:pt x="316" y="424"/>
                  </a:cubicBezTo>
                  <a:cubicBezTo>
                    <a:pt x="317" y="426"/>
                    <a:pt x="319" y="427"/>
                    <a:pt x="321" y="427"/>
                  </a:cubicBezTo>
                  <a:cubicBezTo>
                    <a:pt x="324" y="427"/>
                    <a:pt x="324" y="430"/>
                    <a:pt x="325" y="429"/>
                  </a:cubicBezTo>
                  <a:cubicBezTo>
                    <a:pt x="327" y="429"/>
                    <a:pt x="326" y="425"/>
                    <a:pt x="328" y="425"/>
                  </a:cubicBezTo>
                  <a:cubicBezTo>
                    <a:pt x="330" y="426"/>
                    <a:pt x="331" y="428"/>
                    <a:pt x="334" y="428"/>
                  </a:cubicBezTo>
                  <a:cubicBezTo>
                    <a:pt x="337" y="428"/>
                    <a:pt x="339" y="427"/>
                    <a:pt x="339" y="425"/>
                  </a:cubicBezTo>
                  <a:cubicBezTo>
                    <a:pt x="339" y="423"/>
                    <a:pt x="339" y="419"/>
                    <a:pt x="337" y="419"/>
                  </a:cubicBezTo>
                  <a:cubicBezTo>
                    <a:pt x="335" y="419"/>
                    <a:pt x="334" y="417"/>
                    <a:pt x="331" y="417"/>
                  </a:cubicBezTo>
                  <a:cubicBezTo>
                    <a:pt x="329" y="417"/>
                    <a:pt x="327" y="414"/>
                    <a:pt x="329" y="413"/>
                  </a:cubicBezTo>
                  <a:cubicBezTo>
                    <a:pt x="331" y="412"/>
                    <a:pt x="335" y="411"/>
                    <a:pt x="334" y="409"/>
                  </a:cubicBezTo>
                  <a:cubicBezTo>
                    <a:pt x="334" y="407"/>
                    <a:pt x="333" y="404"/>
                    <a:pt x="336" y="403"/>
                  </a:cubicBezTo>
                  <a:cubicBezTo>
                    <a:pt x="339" y="403"/>
                    <a:pt x="345" y="403"/>
                    <a:pt x="344" y="402"/>
                  </a:cubicBezTo>
                  <a:cubicBezTo>
                    <a:pt x="344" y="401"/>
                    <a:pt x="338" y="400"/>
                    <a:pt x="337" y="398"/>
                  </a:cubicBezTo>
                  <a:cubicBezTo>
                    <a:pt x="336" y="396"/>
                    <a:pt x="336" y="392"/>
                    <a:pt x="337" y="391"/>
                  </a:cubicBezTo>
                  <a:cubicBezTo>
                    <a:pt x="338" y="391"/>
                    <a:pt x="341" y="392"/>
                    <a:pt x="344" y="391"/>
                  </a:cubicBezTo>
                  <a:cubicBezTo>
                    <a:pt x="346" y="390"/>
                    <a:pt x="350" y="392"/>
                    <a:pt x="353" y="390"/>
                  </a:cubicBezTo>
                  <a:cubicBezTo>
                    <a:pt x="356" y="388"/>
                    <a:pt x="362" y="388"/>
                    <a:pt x="365" y="388"/>
                  </a:cubicBezTo>
                  <a:cubicBezTo>
                    <a:pt x="369" y="388"/>
                    <a:pt x="371" y="385"/>
                    <a:pt x="374" y="385"/>
                  </a:cubicBezTo>
                  <a:cubicBezTo>
                    <a:pt x="376" y="385"/>
                    <a:pt x="383" y="384"/>
                    <a:pt x="385" y="383"/>
                  </a:cubicBezTo>
                  <a:cubicBezTo>
                    <a:pt x="387" y="382"/>
                    <a:pt x="396" y="381"/>
                    <a:pt x="397" y="379"/>
                  </a:cubicBezTo>
                  <a:cubicBezTo>
                    <a:pt x="397" y="377"/>
                    <a:pt x="405" y="376"/>
                    <a:pt x="407" y="377"/>
                  </a:cubicBezTo>
                  <a:cubicBezTo>
                    <a:pt x="409" y="378"/>
                    <a:pt x="411" y="378"/>
                    <a:pt x="413" y="378"/>
                  </a:cubicBezTo>
                  <a:cubicBezTo>
                    <a:pt x="415" y="377"/>
                    <a:pt x="418" y="379"/>
                    <a:pt x="418" y="381"/>
                  </a:cubicBezTo>
                  <a:cubicBezTo>
                    <a:pt x="418" y="383"/>
                    <a:pt x="420" y="385"/>
                    <a:pt x="420" y="386"/>
                  </a:cubicBezTo>
                  <a:cubicBezTo>
                    <a:pt x="419" y="388"/>
                    <a:pt x="418" y="389"/>
                    <a:pt x="419" y="390"/>
                  </a:cubicBezTo>
                  <a:cubicBezTo>
                    <a:pt x="420" y="391"/>
                    <a:pt x="425" y="390"/>
                    <a:pt x="426" y="389"/>
                  </a:cubicBezTo>
                  <a:cubicBezTo>
                    <a:pt x="427" y="387"/>
                    <a:pt x="429" y="389"/>
                    <a:pt x="429" y="391"/>
                  </a:cubicBezTo>
                  <a:cubicBezTo>
                    <a:pt x="429" y="392"/>
                    <a:pt x="431" y="393"/>
                    <a:pt x="431" y="391"/>
                  </a:cubicBezTo>
                  <a:cubicBezTo>
                    <a:pt x="431" y="389"/>
                    <a:pt x="434" y="391"/>
                    <a:pt x="435" y="392"/>
                  </a:cubicBezTo>
                  <a:cubicBezTo>
                    <a:pt x="436" y="393"/>
                    <a:pt x="439" y="390"/>
                    <a:pt x="439" y="392"/>
                  </a:cubicBezTo>
                  <a:cubicBezTo>
                    <a:pt x="439" y="394"/>
                    <a:pt x="434" y="395"/>
                    <a:pt x="436" y="397"/>
                  </a:cubicBezTo>
                  <a:cubicBezTo>
                    <a:pt x="439" y="399"/>
                    <a:pt x="440" y="395"/>
                    <a:pt x="443" y="396"/>
                  </a:cubicBezTo>
                  <a:cubicBezTo>
                    <a:pt x="445" y="397"/>
                    <a:pt x="449" y="393"/>
                    <a:pt x="451" y="392"/>
                  </a:cubicBezTo>
                  <a:cubicBezTo>
                    <a:pt x="454" y="392"/>
                    <a:pt x="456" y="389"/>
                    <a:pt x="459" y="388"/>
                  </a:cubicBezTo>
                  <a:cubicBezTo>
                    <a:pt x="461" y="387"/>
                    <a:pt x="465" y="387"/>
                    <a:pt x="464" y="389"/>
                  </a:cubicBezTo>
                  <a:cubicBezTo>
                    <a:pt x="463" y="390"/>
                    <a:pt x="461" y="393"/>
                    <a:pt x="466" y="395"/>
                  </a:cubicBezTo>
                  <a:cubicBezTo>
                    <a:pt x="472" y="397"/>
                    <a:pt x="478" y="407"/>
                    <a:pt x="481" y="412"/>
                  </a:cubicBezTo>
                  <a:cubicBezTo>
                    <a:pt x="484" y="417"/>
                    <a:pt x="488" y="427"/>
                    <a:pt x="489" y="427"/>
                  </a:cubicBezTo>
                  <a:cubicBezTo>
                    <a:pt x="491" y="427"/>
                    <a:pt x="492" y="422"/>
                    <a:pt x="494" y="422"/>
                  </a:cubicBezTo>
                  <a:cubicBezTo>
                    <a:pt x="496" y="421"/>
                    <a:pt x="498" y="426"/>
                    <a:pt x="500" y="426"/>
                  </a:cubicBezTo>
                  <a:cubicBezTo>
                    <a:pt x="503" y="427"/>
                    <a:pt x="506" y="428"/>
                    <a:pt x="508" y="427"/>
                  </a:cubicBezTo>
                  <a:cubicBezTo>
                    <a:pt x="510" y="427"/>
                    <a:pt x="515" y="424"/>
                    <a:pt x="516" y="425"/>
                  </a:cubicBezTo>
                  <a:cubicBezTo>
                    <a:pt x="518" y="426"/>
                    <a:pt x="520" y="426"/>
                    <a:pt x="521" y="429"/>
                  </a:cubicBezTo>
                  <a:cubicBezTo>
                    <a:pt x="523" y="433"/>
                    <a:pt x="525" y="433"/>
                    <a:pt x="526" y="433"/>
                  </a:cubicBezTo>
                  <a:cubicBezTo>
                    <a:pt x="528" y="433"/>
                    <a:pt x="528" y="435"/>
                    <a:pt x="528" y="436"/>
                  </a:cubicBezTo>
                  <a:cubicBezTo>
                    <a:pt x="528" y="438"/>
                    <a:pt x="531" y="440"/>
                    <a:pt x="532" y="440"/>
                  </a:cubicBezTo>
                  <a:cubicBezTo>
                    <a:pt x="534" y="440"/>
                    <a:pt x="537" y="439"/>
                    <a:pt x="539" y="439"/>
                  </a:cubicBezTo>
                  <a:cubicBezTo>
                    <a:pt x="540" y="438"/>
                    <a:pt x="541" y="437"/>
                    <a:pt x="541" y="439"/>
                  </a:cubicBezTo>
                  <a:cubicBezTo>
                    <a:pt x="542" y="440"/>
                    <a:pt x="544" y="443"/>
                    <a:pt x="545" y="443"/>
                  </a:cubicBezTo>
                  <a:cubicBezTo>
                    <a:pt x="547" y="443"/>
                    <a:pt x="549" y="444"/>
                    <a:pt x="550" y="443"/>
                  </a:cubicBezTo>
                  <a:cubicBezTo>
                    <a:pt x="550" y="442"/>
                    <a:pt x="554" y="441"/>
                    <a:pt x="555" y="441"/>
                  </a:cubicBezTo>
                  <a:cubicBezTo>
                    <a:pt x="557" y="441"/>
                    <a:pt x="562" y="440"/>
                    <a:pt x="563" y="438"/>
                  </a:cubicBezTo>
                  <a:cubicBezTo>
                    <a:pt x="564" y="435"/>
                    <a:pt x="568" y="435"/>
                    <a:pt x="569" y="434"/>
                  </a:cubicBezTo>
                  <a:cubicBezTo>
                    <a:pt x="570" y="433"/>
                    <a:pt x="573" y="432"/>
                    <a:pt x="574" y="430"/>
                  </a:cubicBezTo>
                  <a:cubicBezTo>
                    <a:pt x="575" y="429"/>
                    <a:pt x="579" y="429"/>
                    <a:pt x="579" y="428"/>
                  </a:cubicBezTo>
                  <a:cubicBezTo>
                    <a:pt x="580" y="427"/>
                    <a:pt x="583" y="427"/>
                    <a:pt x="585" y="427"/>
                  </a:cubicBezTo>
                  <a:cubicBezTo>
                    <a:pt x="587" y="428"/>
                    <a:pt x="595" y="429"/>
                    <a:pt x="596" y="429"/>
                  </a:cubicBezTo>
                  <a:cubicBezTo>
                    <a:pt x="598" y="429"/>
                    <a:pt x="598" y="433"/>
                    <a:pt x="599" y="434"/>
                  </a:cubicBezTo>
                  <a:cubicBezTo>
                    <a:pt x="600" y="434"/>
                    <a:pt x="604" y="437"/>
                    <a:pt x="606" y="436"/>
                  </a:cubicBezTo>
                  <a:cubicBezTo>
                    <a:pt x="607" y="435"/>
                    <a:pt x="610" y="434"/>
                    <a:pt x="612" y="436"/>
                  </a:cubicBezTo>
                  <a:cubicBezTo>
                    <a:pt x="614" y="437"/>
                    <a:pt x="617" y="439"/>
                    <a:pt x="618" y="437"/>
                  </a:cubicBezTo>
                  <a:cubicBezTo>
                    <a:pt x="619" y="436"/>
                    <a:pt x="624" y="435"/>
                    <a:pt x="624" y="434"/>
                  </a:cubicBezTo>
                  <a:cubicBezTo>
                    <a:pt x="625" y="433"/>
                    <a:pt x="626" y="430"/>
                    <a:pt x="625" y="429"/>
                  </a:cubicBezTo>
                  <a:cubicBezTo>
                    <a:pt x="623" y="428"/>
                    <a:pt x="622" y="424"/>
                    <a:pt x="622" y="423"/>
                  </a:cubicBezTo>
                  <a:cubicBezTo>
                    <a:pt x="621" y="421"/>
                    <a:pt x="625" y="420"/>
                    <a:pt x="625" y="419"/>
                  </a:cubicBezTo>
                  <a:cubicBezTo>
                    <a:pt x="626" y="417"/>
                    <a:pt x="628" y="417"/>
                    <a:pt x="629" y="416"/>
                  </a:cubicBezTo>
                  <a:cubicBezTo>
                    <a:pt x="630" y="415"/>
                    <a:pt x="631" y="413"/>
                    <a:pt x="632" y="413"/>
                  </a:cubicBezTo>
                  <a:cubicBezTo>
                    <a:pt x="634" y="414"/>
                    <a:pt x="637" y="415"/>
                    <a:pt x="638" y="415"/>
                  </a:cubicBezTo>
                  <a:cubicBezTo>
                    <a:pt x="639" y="416"/>
                    <a:pt x="642" y="417"/>
                    <a:pt x="643" y="417"/>
                  </a:cubicBezTo>
                  <a:cubicBezTo>
                    <a:pt x="645" y="417"/>
                    <a:pt x="647" y="418"/>
                    <a:pt x="649" y="419"/>
                  </a:cubicBezTo>
                  <a:cubicBezTo>
                    <a:pt x="651" y="420"/>
                    <a:pt x="656" y="420"/>
                    <a:pt x="657" y="421"/>
                  </a:cubicBezTo>
                  <a:cubicBezTo>
                    <a:pt x="658" y="423"/>
                    <a:pt x="657" y="427"/>
                    <a:pt x="658" y="428"/>
                  </a:cubicBezTo>
                  <a:cubicBezTo>
                    <a:pt x="659" y="430"/>
                    <a:pt x="662" y="433"/>
                    <a:pt x="663" y="432"/>
                  </a:cubicBezTo>
                  <a:cubicBezTo>
                    <a:pt x="664" y="431"/>
                    <a:pt x="668" y="434"/>
                    <a:pt x="670" y="434"/>
                  </a:cubicBezTo>
                  <a:cubicBezTo>
                    <a:pt x="672" y="434"/>
                    <a:pt x="674" y="431"/>
                    <a:pt x="676" y="431"/>
                  </a:cubicBezTo>
                  <a:cubicBezTo>
                    <a:pt x="677" y="431"/>
                    <a:pt x="682" y="430"/>
                    <a:pt x="683" y="430"/>
                  </a:cubicBezTo>
                  <a:cubicBezTo>
                    <a:pt x="685" y="431"/>
                    <a:pt x="690" y="433"/>
                    <a:pt x="691" y="432"/>
                  </a:cubicBezTo>
                  <a:cubicBezTo>
                    <a:pt x="691" y="432"/>
                    <a:pt x="696" y="432"/>
                    <a:pt x="697" y="434"/>
                  </a:cubicBezTo>
                  <a:cubicBezTo>
                    <a:pt x="697" y="435"/>
                    <a:pt x="703" y="435"/>
                    <a:pt x="703" y="437"/>
                  </a:cubicBezTo>
                  <a:cubicBezTo>
                    <a:pt x="703" y="439"/>
                    <a:pt x="707" y="439"/>
                    <a:pt x="708" y="441"/>
                  </a:cubicBezTo>
                  <a:cubicBezTo>
                    <a:pt x="709" y="443"/>
                    <a:pt x="716" y="442"/>
                    <a:pt x="718" y="443"/>
                  </a:cubicBezTo>
                  <a:cubicBezTo>
                    <a:pt x="719" y="444"/>
                    <a:pt x="728" y="444"/>
                    <a:pt x="729" y="443"/>
                  </a:cubicBezTo>
                  <a:cubicBezTo>
                    <a:pt x="729" y="442"/>
                    <a:pt x="737" y="442"/>
                    <a:pt x="739" y="441"/>
                  </a:cubicBezTo>
                  <a:cubicBezTo>
                    <a:pt x="741" y="439"/>
                    <a:pt x="745" y="440"/>
                    <a:pt x="745" y="438"/>
                  </a:cubicBezTo>
                  <a:cubicBezTo>
                    <a:pt x="746" y="437"/>
                    <a:pt x="750" y="435"/>
                    <a:pt x="752" y="434"/>
                  </a:cubicBezTo>
                  <a:cubicBezTo>
                    <a:pt x="754" y="433"/>
                    <a:pt x="761" y="433"/>
                    <a:pt x="762" y="434"/>
                  </a:cubicBezTo>
                  <a:cubicBezTo>
                    <a:pt x="762" y="436"/>
                    <a:pt x="767" y="437"/>
                    <a:pt x="769" y="436"/>
                  </a:cubicBezTo>
                  <a:cubicBezTo>
                    <a:pt x="771" y="435"/>
                    <a:pt x="776" y="436"/>
                    <a:pt x="776" y="438"/>
                  </a:cubicBezTo>
                  <a:cubicBezTo>
                    <a:pt x="777" y="439"/>
                    <a:pt x="783" y="440"/>
                    <a:pt x="784" y="440"/>
                  </a:cubicBezTo>
                  <a:cubicBezTo>
                    <a:pt x="786" y="439"/>
                    <a:pt x="790" y="436"/>
                    <a:pt x="792" y="436"/>
                  </a:cubicBezTo>
                  <a:cubicBezTo>
                    <a:pt x="793" y="436"/>
                    <a:pt x="796" y="434"/>
                    <a:pt x="795" y="432"/>
                  </a:cubicBezTo>
                  <a:cubicBezTo>
                    <a:pt x="795" y="431"/>
                    <a:pt x="799" y="426"/>
                    <a:pt x="799" y="424"/>
                  </a:cubicBezTo>
                  <a:cubicBezTo>
                    <a:pt x="800" y="422"/>
                    <a:pt x="803" y="417"/>
                    <a:pt x="804" y="416"/>
                  </a:cubicBezTo>
                  <a:cubicBezTo>
                    <a:pt x="805" y="416"/>
                    <a:pt x="808" y="414"/>
                    <a:pt x="808" y="412"/>
                  </a:cubicBezTo>
                  <a:cubicBezTo>
                    <a:pt x="808" y="411"/>
                    <a:pt x="807" y="407"/>
                    <a:pt x="805" y="407"/>
                  </a:cubicBezTo>
                  <a:cubicBezTo>
                    <a:pt x="804" y="407"/>
                    <a:pt x="801" y="407"/>
                    <a:pt x="805" y="402"/>
                  </a:cubicBezTo>
                  <a:cubicBezTo>
                    <a:pt x="808" y="398"/>
                    <a:pt x="814" y="399"/>
                    <a:pt x="815" y="399"/>
                  </a:cubicBezTo>
                  <a:cubicBezTo>
                    <a:pt x="816" y="399"/>
                    <a:pt x="823" y="397"/>
                    <a:pt x="827" y="398"/>
                  </a:cubicBezTo>
                  <a:cubicBezTo>
                    <a:pt x="830" y="399"/>
                    <a:pt x="832" y="398"/>
                    <a:pt x="836" y="400"/>
                  </a:cubicBezTo>
                  <a:cubicBezTo>
                    <a:pt x="839" y="401"/>
                    <a:pt x="844" y="401"/>
                    <a:pt x="846" y="402"/>
                  </a:cubicBezTo>
                  <a:cubicBezTo>
                    <a:pt x="847" y="404"/>
                    <a:pt x="851" y="405"/>
                    <a:pt x="851" y="408"/>
                  </a:cubicBezTo>
                  <a:cubicBezTo>
                    <a:pt x="850" y="411"/>
                    <a:pt x="853" y="410"/>
                    <a:pt x="855" y="416"/>
                  </a:cubicBezTo>
                  <a:cubicBezTo>
                    <a:pt x="856" y="422"/>
                    <a:pt x="859" y="422"/>
                    <a:pt x="859" y="425"/>
                  </a:cubicBezTo>
                  <a:cubicBezTo>
                    <a:pt x="860" y="428"/>
                    <a:pt x="864" y="433"/>
                    <a:pt x="863" y="435"/>
                  </a:cubicBezTo>
                  <a:cubicBezTo>
                    <a:pt x="863" y="437"/>
                    <a:pt x="862" y="439"/>
                    <a:pt x="866" y="439"/>
                  </a:cubicBezTo>
                  <a:cubicBezTo>
                    <a:pt x="871" y="440"/>
                    <a:pt x="873" y="443"/>
                    <a:pt x="874" y="442"/>
                  </a:cubicBezTo>
                  <a:cubicBezTo>
                    <a:pt x="875" y="442"/>
                    <a:pt x="880" y="444"/>
                    <a:pt x="882" y="446"/>
                  </a:cubicBezTo>
                  <a:cubicBezTo>
                    <a:pt x="885" y="448"/>
                    <a:pt x="888" y="447"/>
                    <a:pt x="888" y="450"/>
                  </a:cubicBezTo>
                  <a:cubicBezTo>
                    <a:pt x="888" y="452"/>
                    <a:pt x="890" y="454"/>
                    <a:pt x="890" y="457"/>
                  </a:cubicBezTo>
                  <a:cubicBezTo>
                    <a:pt x="890" y="459"/>
                    <a:pt x="894" y="460"/>
                    <a:pt x="898" y="460"/>
                  </a:cubicBezTo>
                  <a:cubicBezTo>
                    <a:pt x="901" y="459"/>
                    <a:pt x="903" y="461"/>
                    <a:pt x="905" y="458"/>
                  </a:cubicBezTo>
                  <a:cubicBezTo>
                    <a:pt x="906" y="455"/>
                    <a:pt x="911" y="456"/>
                    <a:pt x="913" y="455"/>
                  </a:cubicBezTo>
                  <a:cubicBezTo>
                    <a:pt x="914" y="454"/>
                    <a:pt x="919" y="453"/>
                    <a:pt x="919" y="457"/>
                  </a:cubicBezTo>
                  <a:cubicBezTo>
                    <a:pt x="919" y="461"/>
                    <a:pt x="922" y="462"/>
                    <a:pt x="919" y="463"/>
                  </a:cubicBezTo>
                  <a:cubicBezTo>
                    <a:pt x="917" y="465"/>
                    <a:pt x="916" y="471"/>
                    <a:pt x="915" y="474"/>
                  </a:cubicBezTo>
                  <a:cubicBezTo>
                    <a:pt x="914" y="476"/>
                    <a:pt x="911" y="477"/>
                    <a:pt x="910" y="480"/>
                  </a:cubicBezTo>
                  <a:cubicBezTo>
                    <a:pt x="910" y="483"/>
                    <a:pt x="906" y="483"/>
                    <a:pt x="906" y="485"/>
                  </a:cubicBezTo>
                  <a:cubicBezTo>
                    <a:pt x="906" y="487"/>
                    <a:pt x="902" y="487"/>
                    <a:pt x="899" y="485"/>
                  </a:cubicBezTo>
                  <a:cubicBezTo>
                    <a:pt x="897" y="483"/>
                    <a:pt x="895" y="488"/>
                    <a:pt x="893" y="488"/>
                  </a:cubicBezTo>
                  <a:cubicBezTo>
                    <a:pt x="891" y="488"/>
                    <a:pt x="891" y="492"/>
                    <a:pt x="891" y="494"/>
                  </a:cubicBezTo>
                  <a:cubicBezTo>
                    <a:pt x="892" y="496"/>
                    <a:pt x="891" y="498"/>
                    <a:pt x="892" y="501"/>
                  </a:cubicBezTo>
                  <a:cubicBezTo>
                    <a:pt x="893" y="502"/>
                    <a:pt x="892" y="505"/>
                    <a:pt x="892" y="508"/>
                  </a:cubicBezTo>
                  <a:cubicBezTo>
                    <a:pt x="895" y="506"/>
                    <a:pt x="898" y="505"/>
                    <a:pt x="899" y="505"/>
                  </a:cubicBezTo>
                  <a:cubicBezTo>
                    <a:pt x="902" y="505"/>
                    <a:pt x="905" y="510"/>
                    <a:pt x="908" y="510"/>
                  </a:cubicBezTo>
                  <a:cubicBezTo>
                    <a:pt x="912" y="510"/>
                    <a:pt x="927" y="500"/>
                    <a:pt x="927" y="498"/>
                  </a:cubicBezTo>
                  <a:cubicBezTo>
                    <a:pt x="927" y="497"/>
                    <a:pt x="936" y="488"/>
                    <a:pt x="940" y="484"/>
                  </a:cubicBezTo>
                  <a:cubicBezTo>
                    <a:pt x="944" y="479"/>
                    <a:pt x="950" y="473"/>
                    <a:pt x="952" y="468"/>
                  </a:cubicBezTo>
                  <a:cubicBezTo>
                    <a:pt x="953" y="465"/>
                    <a:pt x="959" y="459"/>
                    <a:pt x="960" y="456"/>
                  </a:cubicBezTo>
                  <a:cubicBezTo>
                    <a:pt x="962" y="454"/>
                    <a:pt x="963" y="454"/>
                    <a:pt x="965" y="448"/>
                  </a:cubicBezTo>
                  <a:cubicBezTo>
                    <a:pt x="968" y="443"/>
                    <a:pt x="968" y="428"/>
                    <a:pt x="969" y="427"/>
                  </a:cubicBezTo>
                  <a:cubicBezTo>
                    <a:pt x="970" y="426"/>
                    <a:pt x="969" y="424"/>
                    <a:pt x="970" y="422"/>
                  </a:cubicBezTo>
                  <a:cubicBezTo>
                    <a:pt x="972" y="421"/>
                    <a:pt x="971" y="418"/>
                    <a:pt x="973" y="416"/>
                  </a:cubicBezTo>
                  <a:cubicBezTo>
                    <a:pt x="976" y="414"/>
                    <a:pt x="975" y="413"/>
                    <a:pt x="975" y="411"/>
                  </a:cubicBezTo>
                  <a:cubicBezTo>
                    <a:pt x="974" y="410"/>
                    <a:pt x="975" y="406"/>
                    <a:pt x="974" y="405"/>
                  </a:cubicBezTo>
                  <a:cubicBezTo>
                    <a:pt x="974" y="404"/>
                    <a:pt x="974" y="403"/>
                    <a:pt x="975" y="403"/>
                  </a:cubicBezTo>
                  <a:cubicBezTo>
                    <a:pt x="977" y="402"/>
                    <a:pt x="974" y="400"/>
                    <a:pt x="972" y="399"/>
                  </a:cubicBezTo>
                  <a:cubicBezTo>
                    <a:pt x="970" y="398"/>
                    <a:pt x="968" y="397"/>
                    <a:pt x="967" y="395"/>
                  </a:cubicBezTo>
                  <a:cubicBezTo>
                    <a:pt x="967" y="392"/>
                    <a:pt x="964" y="390"/>
                    <a:pt x="961" y="390"/>
                  </a:cubicBezTo>
                  <a:cubicBezTo>
                    <a:pt x="958" y="390"/>
                    <a:pt x="954" y="388"/>
                    <a:pt x="954" y="390"/>
                  </a:cubicBezTo>
                  <a:cubicBezTo>
                    <a:pt x="955" y="392"/>
                    <a:pt x="954" y="393"/>
                    <a:pt x="953" y="393"/>
                  </a:cubicBezTo>
                  <a:cubicBezTo>
                    <a:pt x="951" y="393"/>
                    <a:pt x="951" y="394"/>
                    <a:pt x="949" y="396"/>
                  </a:cubicBezTo>
                  <a:cubicBezTo>
                    <a:pt x="948" y="398"/>
                    <a:pt x="942" y="399"/>
                    <a:pt x="945" y="396"/>
                  </a:cubicBezTo>
                  <a:cubicBezTo>
                    <a:pt x="947" y="394"/>
                    <a:pt x="944" y="394"/>
                    <a:pt x="944" y="392"/>
                  </a:cubicBezTo>
                  <a:cubicBezTo>
                    <a:pt x="945" y="389"/>
                    <a:pt x="947" y="387"/>
                    <a:pt x="944" y="388"/>
                  </a:cubicBezTo>
                  <a:cubicBezTo>
                    <a:pt x="941" y="390"/>
                    <a:pt x="941" y="394"/>
                    <a:pt x="939" y="394"/>
                  </a:cubicBezTo>
                  <a:cubicBezTo>
                    <a:pt x="937" y="395"/>
                    <a:pt x="937" y="388"/>
                    <a:pt x="938" y="386"/>
                  </a:cubicBezTo>
                  <a:cubicBezTo>
                    <a:pt x="939" y="384"/>
                    <a:pt x="934" y="386"/>
                    <a:pt x="929" y="386"/>
                  </a:cubicBezTo>
                  <a:cubicBezTo>
                    <a:pt x="924" y="385"/>
                    <a:pt x="925" y="382"/>
                    <a:pt x="929" y="380"/>
                  </a:cubicBezTo>
                  <a:cubicBezTo>
                    <a:pt x="933" y="378"/>
                    <a:pt x="933" y="376"/>
                    <a:pt x="935" y="375"/>
                  </a:cubicBezTo>
                  <a:cubicBezTo>
                    <a:pt x="937" y="374"/>
                    <a:pt x="942" y="370"/>
                    <a:pt x="945" y="369"/>
                  </a:cubicBezTo>
                  <a:cubicBezTo>
                    <a:pt x="948" y="367"/>
                    <a:pt x="949" y="365"/>
                    <a:pt x="949" y="363"/>
                  </a:cubicBezTo>
                  <a:cubicBezTo>
                    <a:pt x="950" y="361"/>
                    <a:pt x="956" y="358"/>
                    <a:pt x="961" y="354"/>
                  </a:cubicBezTo>
                  <a:cubicBezTo>
                    <a:pt x="966" y="350"/>
                    <a:pt x="968" y="348"/>
                    <a:pt x="970" y="345"/>
                  </a:cubicBezTo>
                  <a:cubicBezTo>
                    <a:pt x="971" y="343"/>
                    <a:pt x="978" y="339"/>
                    <a:pt x="979" y="338"/>
                  </a:cubicBezTo>
                  <a:cubicBezTo>
                    <a:pt x="979" y="336"/>
                    <a:pt x="988" y="331"/>
                    <a:pt x="994" y="330"/>
                  </a:cubicBezTo>
                  <a:cubicBezTo>
                    <a:pt x="1000" y="329"/>
                    <a:pt x="1009" y="330"/>
                    <a:pt x="1011" y="332"/>
                  </a:cubicBezTo>
                  <a:cubicBezTo>
                    <a:pt x="1013" y="334"/>
                    <a:pt x="1014" y="333"/>
                    <a:pt x="1015" y="332"/>
                  </a:cubicBezTo>
                  <a:cubicBezTo>
                    <a:pt x="1016" y="331"/>
                    <a:pt x="1019" y="331"/>
                    <a:pt x="1023" y="332"/>
                  </a:cubicBezTo>
                  <a:cubicBezTo>
                    <a:pt x="1027" y="332"/>
                    <a:pt x="1028" y="330"/>
                    <a:pt x="1031" y="331"/>
                  </a:cubicBezTo>
                  <a:cubicBezTo>
                    <a:pt x="1033" y="331"/>
                    <a:pt x="1036" y="332"/>
                    <a:pt x="1037" y="329"/>
                  </a:cubicBezTo>
                  <a:cubicBezTo>
                    <a:pt x="1039" y="325"/>
                    <a:pt x="1047" y="326"/>
                    <a:pt x="1049" y="327"/>
                  </a:cubicBezTo>
                  <a:cubicBezTo>
                    <a:pt x="1050" y="329"/>
                    <a:pt x="1052" y="330"/>
                    <a:pt x="1055" y="329"/>
                  </a:cubicBezTo>
                  <a:cubicBezTo>
                    <a:pt x="1057" y="327"/>
                    <a:pt x="1057" y="331"/>
                    <a:pt x="1060" y="331"/>
                  </a:cubicBezTo>
                  <a:cubicBezTo>
                    <a:pt x="1063" y="332"/>
                    <a:pt x="1061" y="334"/>
                    <a:pt x="1059" y="334"/>
                  </a:cubicBezTo>
                  <a:cubicBezTo>
                    <a:pt x="1056" y="334"/>
                    <a:pt x="1053" y="335"/>
                    <a:pt x="1056" y="337"/>
                  </a:cubicBezTo>
                  <a:cubicBezTo>
                    <a:pt x="1059" y="338"/>
                    <a:pt x="1062" y="335"/>
                    <a:pt x="1064" y="335"/>
                  </a:cubicBezTo>
                  <a:cubicBezTo>
                    <a:pt x="1066" y="336"/>
                    <a:pt x="1070" y="336"/>
                    <a:pt x="1073" y="334"/>
                  </a:cubicBezTo>
                  <a:cubicBezTo>
                    <a:pt x="1076" y="332"/>
                    <a:pt x="1076" y="336"/>
                    <a:pt x="1078" y="334"/>
                  </a:cubicBezTo>
                  <a:cubicBezTo>
                    <a:pt x="1080" y="332"/>
                    <a:pt x="1085" y="332"/>
                    <a:pt x="1087" y="332"/>
                  </a:cubicBezTo>
                  <a:cubicBezTo>
                    <a:pt x="1089" y="332"/>
                    <a:pt x="1087" y="329"/>
                    <a:pt x="1083" y="329"/>
                  </a:cubicBezTo>
                  <a:cubicBezTo>
                    <a:pt x="1080" y="329"/>
                    <a:pt x="1080" y="327"/>
                    <a:pt x="1083" y="323"/>
                  </a:cubicBezTo>
                  <a:cubicBezTo>
                    <a:pt x="1086" y="318"/>
                    <a:pt x="1091" y="315"/>
                    <a:pt x="1095" y="312"/>
                  </a:cubicBezTo>
                  <a:cubicBezTo>
                    <a:pt x="1098" y="309"/>
                    <a:pt x="1101" y="311"/>
                    <a:pt x="1101" y="309"/>
                  </a:cubicBezTo>
                  <a:cubicBezTo>
                    <a:pt x="1101" y="307"/>
                    <a:pt x="1102" y="301"/>
                    <a:pt x="1105" y="301"/>
                  </a:cubicBezTo>
                  <a:cubicBezTo>
                    <a:pt x="1107" y="301"/>
                    <a:pt x="1114" y="302"/>
                    <a:pt x="1118" y="300"/>
                  </a:cubicBezTo>
                  <a:cubicBezTo>
                    <a:pt x="1122" y="298"/>
                    <a:pt x="1122" y="302"/>
                    <a:pt x="1123" y="302"/>
                  </a:cubicBezTo>
                  <a:cubicBezTo>
                    <a:pt x="1125" y="303"/>
                    <a:pt x="1127" y="299"/>
                    <a:pt x="1129" y="300"/>
                  </a:cubicBezTo>
                  <a:cubicBezTo>
                    <a:pt x="1131" y="301"/>
                    <a:pt x="1126" y="304"/>
                    <a:pt x="1125" y="308"/>
                  </a:cubicBezTo>
                  <a:cubicBezTo>
                    <a:pt x="1124" y="311"/>
                    <a:pt x="1128" y="310"/>
                    <a:pt x="1130" y="311"/>
                  </a:cubicBezTo>
                  <a:cubicBezTo>
                    <a:pt x="1132" y="312"/>
                    <a:pt x="1127" y="313"/>
                    <a:pt x="1128" y="314"/>
                  </a:cubicBezTo>
                  <a:cubicBezTo>
                    <a:pt x="1128" y="315"/>
                    <a:pt x="1132" y="315"/>
                    <a:pt x="1137" y="310"/>
                  </a:cubicBezTo>
                  <a:cubicBezTo>
                    <a:pt x="1143" y="305"/>
                    <a:pt x="1147" y="303"/>
                    <a:pt x="1151" y="303"/>
                  </a:cubicBezTo>
                  <a:cubicBezTo>
                    <a:pt x="1154" y="304"/>
                    <a:pt x="1152" y="300"/>
                    <a:pt x="1152" y="296"/>
                  </a:cubicBezTo>
                  <a:cubicBezTo>
                    <a:pt x="1153" y="291"/>
                    <a:pt x="1163" y="289"/>
                    <a:pt x="1166" y="291"/>
                  </a:cubicBezTo>
                  <a:cubicBezTo>
                    <a:pt x="1170" y="292"/>
                    <a:pt x="1169" y="293"/>
                    <a:pt x="1166" y="293"/>
                  </a:cubicBezTo>
                  <a:cubicBezTo>
                    <a:pt x="1163" y="292"/>
                    <a:pt x="1160" y="295"/>
                    <a:pt x="1160" y="299"/>
                  </a:cubicBezTo>
                  <a:cubicBezTo>
                    <a:pt x="1160" y="303"/>
                    <a:pt x="1157" y="304"/>
                    <a:pt x="1159" y="306"/>
                  </a:cubicBezTo>
                  <a:cubicBezTo>
                    <a:pt x="1160" y="307"/>
                    <a:pt x="1156" y="308"/>
                    <a:pt x="1156" y="309"/>
                  </a:cubicBezTo>
                  <a:cubicBezTo>
                    <a:pt x="1156" y="311"/>
                    <a:pt x="1156" y="312"/>
                    <a:pt x="1154" y="313"/>
                  </a:cubicBezTo>
                  <a:cubicBezTo>
                    <a:pt x="1152" y="314"/>
                    <a:pt x="1144" y="314"/>
                    <a:pt x="1143" y="317"/>
                  </a:cubicBezTo>
                  <a:cubicBezTo>
                    <a:pt x="1143" y="321"/>
                    <a:pt x="1139" y="321"/>
                    <a:pt x="1137" y="325"/>
                  </a:cubicBezTo>
                  <a:cubicBezTo>
                    <a:pt x="1135" y="329"/>
                    <a:pt x="1127" y="331"/>
                    <a:pt x="1122" y="338"/>
                  </a:cubicBezTo>
                  <a:cubicBezTo>
                    <a:pt x="1117" y="346"/>
                    <a:pt x="1109" y="346"/>
                    <a:pt x="1109" y="347"/>
                  </a:cubicBezTo>
                  <a:cubicBezTo>
                    <a:pt x="1109" y="349"/>
                    <a:pt x="1103" y="349"/>
                    <a:pt x="1101" y="349"/>
                  </a:cubicBezTo>
                  <a:cubicBezTo>
                    <a:pt x="1099" y="349"/>
                    <a:pt x="1103" y="354"/>
                    <a:pt x="1099" y="359"/>
                  </a:cubicBezTo>
                  <a:cubicBezTo>
                    <a:pt x="1094" y="364"/>
                    <a:pt x="1091" y="370"/>
                    <a:pt x="1091" y="377"/>
                  </a:cubicBezTo>
                  <a:cubicBezTo>
                    <a:pt x="1091" y="384"/>
                    <a:pt x="1094" y="403"/>
                    <a:pt x="1096" y="407"/>
                  </a:cubicBezTo>
                  <a:cubicBezTo>
                    <a:pt x="1098" y="410"/>
                    <a:pt x="1096" y="419"/>
                    <a:pt x="1098" y="421"/>
                  </a:cubicBezTo>
                  <a:cubicBezTo>
                    <a:pt x="1100" y="422"/>
                    <a:pt x="1099" y="425"/>
                    <a:pt x="1100" y="426"/>
                  </a:cubicBezTo>
                  <a:cubicBezTo>
                    <a:pt x="1101" y="427"/>
                    <a:pt x="1106" y="422"/>
                    <a:pt x="1109" y="419"/>
                  </a:cubicBezTo>
                  <a:cubicBezTo>
                    <a:pt x="1112" y="417"/>
                    <a:pt x="1111" y="416"/>
                    <a:pt x="1113" y="415"/>
                  </a:cubicBezTo>
                  <a:cubicBezTo>
                    <a:pt x="1115" y="413"/>
                    <a:pt x="1114" y="408"/>
                    <a:pt x="1114" y="406"/>
                  </a:cubicBezTo>
                  <a:cubicBezTo>
                    <a:pt x="1115" y="405"/>
                    <a:pt x="1119" y="404"/>
                    <a:pt x="1120" y="403"/>
                  </a:cubicBezTo>
                  <a:cubicBezTo>
                    <a:pt x="1121" y="401"/>
                    <a:pt x="1124" y="402"/>
                    <a:pt x="1126" y="401"/>
                  </a:cubicBezTo>
                  <a:cubicBezTo>
                    <a:pt x="1128" y="401"/>
                    <a:pt x="1126" y="397"/>
                    <a:pt x="1125" y="395"/>
                  </a:cubicBezTo>
                  <a:cubicBezTo>
                    <a:pt x="1125" y="392"/>
                    <a:pt x="1130" y="389"/>
                    <a:pt x="1133" y="387"/>
                  </a:cubicBezTo>
                  <a:cubicBezTo>
                    <a:pt x="1136" y="385"/>
                    <a:pt x="1139" y="389"/>
                    <a:pt x="1143" y="386"/>
                  </a:cubicBezTo>
                  <a:cubicBezTo>
                    <a:pt x="1146" y="383"/>
                    <a:pt x="1142" y="379"/>
                    <a:pt x="1141" y="378"/>
                  </a:cubicBezTo>
                  <a:cubicBezTo>
                    <a:pt x="1140" y="376"/>
                    <a:pt x="1144" y="369"/>
                    <a:pt x="1147" y="368"/>
                  </a:cubicBezTo>
                  <a:cubicBezTo>
                    <a:pt x="1149" y="367"/>
                    <a:pt x="1151" y="370"/>
                    <a:pt x="1153" y="368"/>
                  </a:cubicBezTo>
                  <a:cubicBezTo>
                    <a:pt x="1155" y="365"/>
                    <a:pt x="1151" y="362"/>
                    <a:pt x="1149" y="362"/>
                  </a:cubicBezTo>
                  <a:cubicBezTo>
                    <a:pt x="1148" y="362"/>
                    <a:pt x="1147" y="356"/>
                    <a:pt x="1151" y="353"/>
                  </a:cubicBezTo>
                  <a:cubicBezTo>
                    <a:pt x="1155" y="350"/>
                    <a:pt x="1153" y="350"/>
                    <a:pt x="1151" y="349"/>
                  </a:cubicBezTo>
                  <a:cubicBezTo>
                    <a:pt x="1148" y="348"/>
                    <a:pt x="1148" y="349"/>
                    <a:pt x="1146" y="349"/>
                  </a:cubicBezTo>
                  <a:cubicBezTo>
                    <a:pt x="1144" y="349"/>
                    <a:pt x="1141" y="345"/>
                    <a:pt x="1145" y="341"/>
                  </a:cubicBezTo>
                  <a:cubicBezTo>
                    <a:pt x="1148" y="337"/>
                    <a:pt x="1151" y="337"/>
                    <a:pt x="1151" y="334"/>
                  </a:cubicBezTo>
                  <a:cubicBezTo>
                    <a:pt x="1152" y="330"/>
                    <a:pt x="1156" y="325"/>
                    <a:pt x="1157" y="324"/>
                  </a:cubicBezTo>
                  <a:cubicBezTo>
                    <a:pt x="1158" y="322"/>
                    <a:pt x="1163" y="324"/>
                    <a:pt x="1164" y="323"/>
                  </a:cubicBezTo>
                  <a:cubicBezTo>
                    <a:pt x="1166" y="323"/>
                    <a:pt x="1166" y="327"/>
                    <a:pt x="1168" y="325"/>
                  </a:cubicBezTo>
                  <a:cubicBezTo>
                    <a:pt x="1170" y="323"/>
                    <a:pt x="1173" y="317"/>
                    <a:pt x="1176" y="317"/>
                  </a:cubicBezTo>
                  <a:cubicBezTo>
                    <a:pt x="1178" y="317"/>
                    <a:pt x="1177" y="321"/>
                    <a:pt x="1177" y="324"/>
                  </a:cubicBezTo>
                  <a:cubicBezTo>
                    <a:pt x="1178" y="327"/>
                    <a:pt x="1180" y="323"/>
                    <a:pt x="1185" y="320"/>
                  </a:cubicBezTo>
                  <a:cubicBezTo>
                    <a:pt x="1190" y="316"/>
                    <a:pt x="1201" y="317"/>
                    <a:pt x="1205" y="318"/>
                  </a:cubicBezTo>
                  <a:cubicBezTo>
                    <a:pt x="1208" y="320"/>
                    <a:pt x="1209" y="324"/>
                    <a:pt x="1211" y="323"/>
                  </a:cubicBezTo>
                  <a:cubicBezTo>
                    <a:pt x="1214" y="323"/>
                    <a:pt x="1211" y="319"/>
                    <a:pt x="1214" y="319"/>
                  </a:cubicBezTo>
                  <a:cubicBezTo>
                    <a:pt x="1217" y="318"/>
                    <a:pt x="1222" y="315"/>
                    <a:pt x="1226" y="312"/>
                  </a:cubicBezTo>
                  <a:cubicBezTo>
                    <a:pt x="1230" y="309"/>
                    <a:pt x="1229" y="311"/>
                    <a:pt x="1231" y="309"/>
                  </a:cubicBezTo>
                  <a:cubicBezTo>
                    <a:pt x="1233" y="306"/>
                    <a:pt x="1235" y="307"/>
                    <a:pt x="1235" y="306"/>
                  </a:cubicBezTo>
                  <a:cubicBezTo>
                    <a:pt x="1236" y="304"/>
                    <a:pt x="1241" y="301"/>
                    <a:pt x="1249" y="300"/>
                  </a:cubicBezTo>
                  <a:cubicBezTo>
                    <a:pt x="1256" y="298"/>
                    <a:pt x="1266" y="293"/>
                    <a:pt x="1265" y="291"/>
                  </a:cubicBezTo>
                  <a:cubicBezTo>
                    <a:pt x="1265" y="290"/>
                    <a:pt x="1268" y="289"/>
                    <a:pt x="1269" y="291"/>
                  </a:cubicBezTo>
                  <a:cubicBezTo>
                    <a:pt x="1269" y="292"/>
                    <a:pt x="1272" y="292"/>
                    <a:pt x="1276" y="293"/>
                  </a:cubicBezTo>
                  <a:cubicBezTo>
                    <a:pt x="1280" y="293"/>
                    <a:pt x="1282" y="295"/>
                    <a:pt x="1285" y="292"/>
                  </a:cubicBezTo>
                  <a:cubicBezTo>
                    <a:pt x="1288" y="289"/>
                    <a:pt x="1284" y="288"/>
                    <a:pt x="1284" y="285"/>
                  </a:cubicBezTo>
                  <a:cubicBezTo>
                    <a:pt x="1285" y="283"/>
                    <a:pt x="1279" y="280"/>
                    <a:pt x="1280" y="278"/>
                  </a:cubicBezTo>
                  <a:cubicBezTo>
                    <a:pt x="1280" y="275"/>
                    <a:pt x="1276" y="269"/>
                    <a:pt x="1274" y="270"/>
                  </a:cubicBezTo>
                  <a:cubicBezTo>
                    <a:pt x="1273" y="271"/>
                    <a:pt x="1270" y="269"/>
                    <a:pt x="1270" y="267"/>
                  </a:cubicBezTo>
                  <a:cubicBezTo>
                    <a:pt x="1270" y="265"/>
                    <a:pt x="1269" y="263"/>
                    <a:pt x="1267" y="264"/>
                  </a:cubicBezTo>
                  <a:cubicBezTo>
                    <a:pt x="1265" y="266"/>
                    <a:pt x="1261" y="265"/>
                    <a:pt x="1260" y="263"/>
                  </a:cubicBezTo>
                  <a:cubicBezTo>
                    <a:pt x="1260" y="261"/>
                    <a:pt x="1265" y="259"/>
                    <a:pt x="1268" y="261"/>
                  </a:cubicBezTo>
                  <a:cubicBezTo>
                    <a:pt x="1272" y="262"/>
                    <a:pt x="1271" y="264"/>
                    <a:pt x="1273" y="265"/>
                  </a:cubicBezTo>
                  <a:cubicBezTo>
                    <a:pt x="1274" y="266"/>
                    <a:pt x="1279" y="265"/>
                    <a:pt x="1282" y="264"/>
                  </a:cubicBezTo>
                  <a:cubicBezTo>
                    <a:pt x="1284" y="263"/>
                    <a:pt x="1291" y="261"/>
                    <a:pt x="1292" y="259"/>
                  </a:cubicBezTo>
                  <a:cubicBezTo>
                    <a:pt x="1294" y="256"/>
                    <a:pt x="1292" y="256"/>
                    <a:pt x="1295" y="254"/>
                  </a:cubicBezTo>
                  <a:cubicBezTo>
                    <a:pt x="1297" y="253"/>
                    <a:pt x="1295" y="251"/>
                    <a:pt x="1293" y="250"/>
                  </a:cubicBezTo>
                  <a:cubicBezTo>
                    <a:pt x="1291" y="249"/>
                    <a:pt x="1292" y="246"/>
                    <a:pt x="1294" y="246"/>
                  </a:cubicBezTo>
                  <a:cubicBezTo>
                    <a:pt x="1296" y="246"/>
                    <a:pt x="1295" y="243"/>
                    <a:pt x="1297" y="243"/>
                  </a:cubicBezTo>
                  <a:cubicBezTo>
                    <a:pt x="1298" y="243"/>
                    <a:pt x="1298" y="244"/>
                    <a:pt x="1301" y="243"/>
                  </a:cubicBezTo>
                  <a:cubicBezTo>
                    <a:pt x="1304" y="242"/>
                    <a:pt x="1301" y="245"/>
                    <a:pt x="1300" y="247"/>
                  </a:cubicBezTo>
                  <a:cubicBezTo>
                    <a:pt x="1299" y="249"/>
                    <a:pt x="1302" y="251"/>
                    <a:pt x="1303" y="253"/>
                  </a:cubicBezTo>
                  <a:cubicBezTo>
                    <a:pt x="1303" y="254"/>
                    <a:pt x="1308" y="254"/>
                    <a:pt x="1311" y="253"/>
                  </a:cubicBezTo>
                  <a:cubicBezTo>
                    <a:pt x="1314" y="251"/>
                    <a:pt x="1323" y="255"/>
                    <a:pt x="1324" y="257"/>
                  </a:cubicBezTo>
                  <a:cubicBezTo>
                    <a:pt x="1324" y="259"/>
                    <a:pt x="1326" y="262"/>
                    <a:pt x="1329" y="264"/>
                  </a:cubicBezTo>
                  <a:cubicBezTo>
                    <a:pt x="1333" y="266"/>
                    <a:pt x="1337" y="265"/>
                    <a:pt x="1337" y="267"/>
                  </a:cubicBezTo>
                  <a:cubicBezTo>
                    <a:pt x="1338" y="269"/>
                    <a:pt x="1340" y="269"/>
                    <a:pt x="1342" y="269"/>
                  </a:cubicBezTo>
                  <a:cubicBezTo>
                    <a:pt x="1344" y="269"/>
                    <a:pt x="1345" y="271"/>
                    <a:pt x="1347" y="269"/>
                  </a:cubicBezTo>
                  <a:cubicBezTo>
                    <a:pt x="1348" y="268"/>
                    <a:pt x="1349" y="270"/>
                    <a:pt x="1351" y="269"/>
                  </a:cubicBezTo>
                  <a:cubicBezTo>
                    <a:pt x="1353" y="267"/>
                    <a:pt x="1347" y="266"/>
                    <a:pt x="1347" y="264"/>
                  </a:cubicBezTo>
                  <a:cubicBezTo>
                    <a:pt x="1348" y="263"/>
                    <a:pt x="1350" y="265"/>
                    <a:pt x="1351" y="265"/>
                  </a:cubicBezTo>
                  <a:cubicBezTo>
                    <a:pt x="1353" y="265"/>
                    <a:pt x="1351" y="261"/>
                    <a:pt x="1352" y="261"/>
                  </a:cubicBezTo>
                  <a:cubicBezTo>
                    <a:pt x="1353" y="261"/>
                    <a:pt x="1352" y="254"/>
                    <a:pt x="1351" y="253"/>
                  </a:cubicBezTo>
                  <a:cubicBezTo>
                    <a:pt x="1350" y="253"/>
                    <a:pt x="1351" y="250"/>
                    <a:pt x="1353" y="252"/>
                  </a:cubicBezTo>
                  <a:cubicBezTo>
                    <a:pt x="1356" y="254"/>
                    <a:pt x="1360" y="254"/>
                    <a:pt x="1363" y="254"/>
                  </a:cubicBezTo>
                  <a:cubicBezTo>
                    <a:pt x="1365" y="254"/>
                    <a:pt x="1363" y="252"/>
                    <a:pt x="1361" y="252"/>
                  </a:cubicBezTo>
                  <a:cubicBezTo>
                    <a:pt x="1359" y="252"/>
                    <a:pt x="1361" y="250"/>
                    <a:pt x="1362" y="251"/>
                  </a:cubicBezTo>
                  <a:cubicBezTo>
                    <a:pt x="1364" y="252"/>
                    <a:pt x="1367" y="253"/>
                    <a:pt x="1367" y="252"/>
                  </a:cubicBezTo>
                  <a:cubicBezTo>
                    <a:pt x="1367" y="250"/>
                    <a:pt x="1368" y="247"/>
                    <a:pt x="1371" y="247"/>
                  </a:cubicBezTo>
                  <a:cubicBezTo>
                    <a:pt x="1373" y="247"/>
                    <a:pt x="1374" y="246"/>
                    <a:pt x="1372" y="245"/>
                  </a:cubicBezTo>
                  <a:close/>
                  <a:moveTo>
                    <a:pt x="709" y="401"/>
                  </a:moveTo>
                  <a:cubicBezTo>
                    <a:pt x="702" y="407"/>
                    <a:pt x="688" y="409"/>
                    <a:pt x="688" y="414"/>
                  </a:cubicBezTo>
                  <a:cubicBezTo>
                    <a:pt x="688" y="419"/>
                    <a:pt x="672" y="421"/>
                    <a:pt x="671" y="419"/>
                  </a:cubicBezTo>
                  <a:cubicBezTo>
                    <a:pt x="669" y="417"/>
                    <a:pt x="683" y="416"/>
                    <a:pt x="686" y="409"/>
                  </a:cubicBezTo>
                  <a:cubicBezTo>
                    <a:pt x="689" y="402"/>
                    <a:pt x="701" y="398"/>
                    <a:pt x="707" y="389"/>
                  </a:cubicBezTo>
                  <a:cubicBezTo>
                    <a:pt x="712" y="382"/>
                    <a:pt x="715" y="372"/>
                    <a:pt x="718" y="373"/>
                  </a:cubicBezTo>
                  <a:cubicBezTo>
                    <a:pt x="720" y="373"/>
                    <a:pt x="716" y="395"/>
                    <a:pt x="709" y="401"/>
                  </a:cubicBezTo>
                  <a:close/>
                  <a:moveTo>
                    <a:pt x="739" y="122"/>
                  </a:moveTo>
                  <a:cubicBezTo>
                    <a:pt x="738" y="124"/>
                    <a:pt x="733" y="124"/>
                    <a:pt x="734" y="126"/>
                  </a:cubicBezTo>
                  <a:cubicBezTo>
                    <a:pt x="737" y="129"/>
                    <a:pt x="749" y="127"/>
                    <a:pt x="749" y="123"/>
                  </a:cubicBezTo>
                  <a:cubicBezTo>
                    <a:pt x="749" y="119"/>
                    <a:pt x="740" y="120"/>
                    <a:pt x="739" y="122"/>
                  </a:cubicBezTo>
                  <a:close/>
                  <a:moveTo>
                    <a:pt x="275" y="141"/>
                  </a:moveTo>
                  <a:cubicBezTo>
                    <a:pt x="275" y="143"/>
                    <a:pt x="273" y="145"/>
                    <a:pt x="269" y="145"/>
                  </a:cubicBezTo>
                  <a:cubicBezTo>
                    <a:pt x="264" y="145"/>
                    <a:pt x="271" y="148"/>
                    <a:pt x="272" y="150"/>
                  </a:cubicBezTo>
                  <a:cubicBezTo>
                    <a:pt x="272" y="153"/>
                    <a:pt x="267" y="151"/>
                    <a:pt x="267" y="155"/>
                  </a:cubicBezTo>
                  <a:cubicBezTo>
                    <a:pt x="267" y="159"/>
                    <a:pt x="258" y="155"/>
                    <a:pt x="257" y="160"/>
                  </a:cubicBezTo>
                  <a:cubicBezTo>
                    <a:pt x="256" y="166"/>
                    <a:pt x="261" y="165"/>
                    <a:pt x="265" y="165"/>
                  </a:cubicBezTo>
                  <a:cubicBezTo>
                    <a:pt x="269" y="165"/>
                    <a:pt x="263" y="169"/>
                    <a:pt x="266" y="171"/>
                  </a:cubicBezTo>
                  <a:cubicBezTo>
                    <a:pt x="269" y="173"/>
                    <a:pt x="271" y="172"/>
                    <a:pt x="269" y="168"/>
                  </a:cubicBezTo>
                  <a:cubicBezTo>
                    <a:pt x="267" y="164"/>
                    <a:pt x="279" y="170"/>
                    <a:pt x="276" y="173"/>
                  </a:cubicBezTo>
                  <a:cubicBezTo>
                    <a:pt x="272" y="176"/>
                    <a:pt x="281" y="178"/>
                    <a:pt x="286" y="179"/>
                  </a:cubicBezTo>
                  <a:cubicBezTo>
                    <a:pt x="291" y="179"/>
                    <a:pt x="307" y="182"/>
                    <a:pt x="307" y="179"/>
                  </a:cubicBezTo>
                  <a:cubicBezTo>
                    <a:pt x="307" y="176"/>
                    <a:pt x="301" y="174"/>
                    <a:pt x="296" y="169"/>
                  </a:cubicBezTo>
                  <a:cubicBezTo>
                    <a:pt x="291" y="164"/>
                    <a:pt x="287" y="155"/>
                    <a:pt x="293" y="152"/>
                  </a:cubicBezTo>
                  <a:cubicBezTo>
                    <a:pt x="299" y="148"/>
                    <a:pt x="294" y="146"/>
                    <a:pt x="300" y="142"/>
                  </a:cubicBezTo>
                  <a:cubicBezTo>
                    <a:pt x="305" y="138"/>
                    <a:pt x="302" y="134"/>
                    <a:pt x="307" y="134"/>
                  </a:cubicBezTo>
                  <a:cubicBezTo>
                    <a:pt x="311" y="133"/>
                    <a:pt x="306" y="129"/>
                    <a:pt x="311" y="128"/>
                  </a:cubicBezTo>
                  <a:cubicBezTo>
                    <a:pt x="316" y="128"/>
                    <a:pt x="317" y="122"/>
                    <a:pt x="316" y="121"/>
                  </a:cubicBezTo>
                  <a:cubicBezTo>
                    <a:pt x="315" y="119"/>
                    <a:pt x="321" y="121"/>
                    <a:pt x="324" y="118"/>
                  </a:cubicBezTo>
                  <a:cubicBezTo>
                    <a:pt x="326" y="115"/>
                    <a:pt x="332" y="117"/>
                    <a:pt x="334" y="113"/>
                  </a:cubicBezTo>
                  <a:cubicBezTo>
                    <a:pt x="336" y="109"/>
                    <a:pt x="364" y="100"/>
                    <a:pt x="379" y="96"/>
                  </a:cubicBezTo>
                  <a:cubicBezTo>
                    <a:pt x="394" y="93"/>
                    <a:pt x="405" y="86"/>
                    <a:pt x="400" y="82"/>
                  </a:cubicBezTo>
                  <a:cubicBezTo>
                    <a:pt x="394" y="78"/>
                    <a:pt x="379" y="83"/>
                    <a:pt x="375" y="87"/>
                  </a:cubicBezTo>
                  <a:cubicBezTo>
                    <a:pt x="371" y="90"/>
                    <a:pt x="366" y="88"/>
                    <a:pt x="362" y="90"/>
                  </a:cubicBezTo>
                  <a:cubicBezTo>
                    <a:pt x="358" y="92"/>
                    <a:pt x="350" y="94"/>
                    <a:pt x="346" y="91"/>
                  </a:cubicBezTo>
                  <a:cubicBezTo>
                    <a:pt x="342" y="88"/>
                    <a:pt x="337" y="94"/>
                    <a:pt x="334" y="94"/>
                  </a:cubicBezTo>
                  <a:cubicBezTo>
                    <a:pt x="331" y="94"/>
                    <a:pt x="327" y="97"/>
                    <a:pt x="324" y="97"/>
                  </a:cubicBezTo>
                  <a:cubicBezTo>
                    <a:pt x="321" y="97"/>
                    <a:pt x="314" y="99"/>
                    <a:pt x="314" y="101"/>
                  </a:cubicBezTo>
                  <a:cubicBezTo>
                    <a:pt x="313" y="103"/>
                    <a:pt x="307" y="103"/>
                    <a:pt x="307" y="105"/>
                  </a:cubicBezTo>
                  <a:cubicBezTo>
                    <a:pt x="307" y="108"/>
                    <a:pt x="303" y="110"/>
                    <a:pt x="301" y="108"/>
                  </a:cubicBezTo>
                  <a:cubicBezTo>
                    <a:pt x="298" y="105"/>
                    <a:pt x="295" y="110"/>
                    <a:pt x="299" y="113"/>
                  </a:cubicBezTo>
                  <a:cubicBezTo>
                    <a:pt x="302" y="116"/>
                    <a:pt x="292" y="116"/>
                    <a:pt x="294" y="118"/>
                  </a:cubicBezTo>
                  <a:cubicBezTo>
                    <a:pt x="296" y="120"/>
                    <a:pt x="291" y="121"/>
                    <a:pt x="292" y="123"/>
                  </a:cubicBezTo>
                  <a:cubicBezTo>
                    <a:pt x="293" y="126"/>
                    <a:pt x="288" y="126"/>
                    <a:pt x="285" y="127"/>
                  </a:cubicBezTo>
                  <a:cubicBezTo>
                    <a:pt x="281" y="128"/>
                    <a:pt x="279" y="132"/>
                    <a:pt x="284" y="133"/>
                  </a:cubicBezTo>
                  <a:cubicBezTo>
                    <a:pt x="288" y="133"/>
                    <a:pt x="281" y="134"/>
                    <a:pt x="282" y="137"/>
                  </a:cubicBezTo>
                  <a:cubicBezTo>
                    <a:pt x="282" y="141"/>
                    <a:pt x="274" y="138"/>
                    <a:pt x="275" y="1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8" name="Freeform 157"/>
            <p:cNvSpPr>
              <a:spLocks noEditPoints="1"/>
            </p:cNvSpPr>
            <p:nvPr/>
          </p:nvSpPr>
          <p:spPr bwMode="auto">
            <a:xfrm>
              <a:off x="9230763" y="3006271"/>
              <a:ext cx="4768850" cy="1820863"/>
            </a:xfrm>
            <a:custGeom>
              <a:avLst/>
              <a:gdLst>
                <a:gd name="T0" fmla="*/ 423 w 1374"/>
                <a:gd name="T1" fmla="*/ 141 h 524"/>
                <a:gd name="T2" fmla="*/ 587 w 1374"/>
                <a:gd name="T3" fmla="*/ 17 h 524"/>
                <a:gd name="T4" fmla="*/ 481 w 1374"/>
                <a:gd name="T5" fmla="*/ 147 h 524"/>
                <a:gd name="T6" fmla="*/ 664 w 1374"/>
                <a:gd name="T7" fmla="*/ 42 h 524"/>
                <a:gd name="T8" fmla="*/ 1003 w 1374"/>
                <a:gd name="T9" fmla="*/ 107 h 524"/>
                <a:gd name="T10" fmla="*/ 1035 w 1374"/>
                <a:gd name="T11" fmla="*/ 118 h 524"/>
                <a:gd name="T12" fmla="*/ 985 w 1374"/>
                <a:gd name="T13" fmla="*/ 471 h 524"/>
                <a:gd name="T14" fmla="*/ 1349 w 1374"/>
                <a:gd name="T15" fmla="*/ 234 h 524"/>
                <a:gd name="T16" fmla="*/ 1232 w 1374"/>
                <a:gd name="T17" fmla="*/ 193 h 524"/>
                <a:gd name="T18" fmla="*/ 1136 w 1374"/>
                <a:gd name="T19" fmla="*/ 197 h 524"/>
                <a:gd name="T20" fmla="*/ 1015 w 1374"/>
                <a:gd name="T21" fmla="*/ 164 h 524"/>
                <a:gd name="T22" fmla="*/ 964 w 1374"/>
                <a:gd name="T23" fmla="*/ 168 h 524"/>
                <a:gd name="T24" fmla="*/ 869 w 1374"/>
                <a:gd name="T25" fmla="*/ 158 h 524"/>
                <a:gd name="T26" fmla="*/ 830 w 1374"/>
                <a:gd name="T27" fmla="*/ 144 h 524"/>
                <a:gd name="T28" fmla="*/ 727 w 1374"/>
                <a:gd name="T29" fmla="*/ 128 h 524"/>
                <a:gd name="T30" fmla="*/ 751 w 1374"/>
                <a:gd name="T31" fmla="*/ 106 h 524"/>
                <a:gd name="T32" fmla="*/ 686 w 1374"/>
                <a:gd name="T33" fmla="*/ 79 h 524"/>
                <a:gd name="T34" fmla="*/ 631 w 1374"/>
                <a:gd name="T35" fmla="*/ 93 h 524"/>
                <a:gd name="T36" fmla="*/ 550 w 1374"/>
                <a:gd name="T37" fmla="*/ 110 h 524"/>
                <a:gd name="T38" fmla="*/ 535 w 1374"/>
                <a:gd name="T39" fmla="*/ 132 h 524"/>
                <a:gd name="T40" fmla="*/ 469 w 1374"/>
                <a:gd name="T41" fmla="*/ 160 h 524"/>
                <a:gd name="T42" fmla="*/ 445 w 1374"/>
                <a:gd name="T43" fmla="*/ 180 h 524"/>
                <a:gd name="T44" fmla="*/ 448 w 1374"/>
                <a:gd name="T45" fmla="*/ 208 h 524"/>
                <a:gd name="T46" fmla="*/ 426 w 1374"/>
                <a:gd name="T47" fmla="*/ 231 h 524"/>
                <a:gd name="T48" fmla="*/ 423 w 1374"/>
                <a:gd name="T49" fmla="*/ 146 h 524"/>
                <a:gd name="T50" fmla="*/ 387 w 1374"/>
                <a:gd name="T51" fmla="*/ 206 h 524"/>
                <a:gd name="T52" fmla="*/ 323 w 1374"/>
                <a:gd name="T53" fmla="*/ 207 h 524"/>
                <a:gd name="T54" fmla="*/ 229 w 1374"/>
                <a:gd name="T55" fmla="*/ 223 h 524"/>
                <a:gd name="T56" fmla="*/ 201 w 1374"/>
                <a:gd name="T57" fmla="*/ 235 h 524"/>
                <a:gd name="T58" fmla="*/ 138 w 1374"/>
                <a:gd name="T59" fmla="*/ 263 h 524"/>
                <a:gd name="T60" fmla="*/ 107 w 1374"/>
                <a:gd name="T61" fmla="*/ 230 h 524"/>
                <a:gd name="T62" fmla="*/ 103 w 1374"/>
                <a:gd name="T63" fmla="*/ 194 h 524"/>
                <a:gd name="T64" fmla="*/ 79 w 1374"/>
                <a:gd name="T65" fmla="*/ 227 h 524"/>
                <a:gd name="T66" fmla="*/ 67 w 1374"/>
                <a:gd name="T67" fmla="*/ 313 h 524"/>
                <a:gd name="T68" fmla="*/ 67 w 1374"/>
                <a:gd name="T69" fmla="*/ 360 h 524"/>
                <a:gd name="T70" fmla="*/ 99 w 1374"/>
                <a:gd name="T71" fmla="*/ 410 h 524"/>
                <a:gd name="T72" fmla="*/ 159 w 1374"/>
                <a:gd name="T73" fmla="*/ 437 h 524"/>
                <a:gd name="T74" fmla="*/ 140 w 1374"/>
                <a:gd name="T75" fmla="*/ 481 h 524"/>
                <a:gd name="T76" fmla="*/ 224 w 1374"/>
                <a:gd name="T77" fmla="*/ 522 h 524"/>
                <a:gd name="T78" fmla="*/ 218 w 1374"/>
                <a:gd name="T79" fmla="*/ 445 h 524"/>
                <a:gd name="T80" fmla="*/ 281 w 1374"/>
                <a:gd name="T81" fmla="*/ 426 h 524"/>
                <a:gd name="T82" fmla="*/ 329 w 1374"/>
                <a:gd name="T83" fmla="*/ 413 h 524"/>
                <a:gd name="T84" fmla="*/ 418 w 1374"/>
                <a:gd name="T85" fmla="*/ 381 h 524"/>
                <a:gd name="T86" fmla="*/ 481 w 1374"/>
                <a:gd name="T87" fmla="*/ 412 h 524"/>
                <a:gd name="T88" fmla="*/ 555 w 1374"/>
                <a:gd name="T89" fmla="*/ 441 h 524"/>
                <a:gd name="T90" fmla="*/ 625 w 1374"/>
                <a:gd name="T91" fmla="*/ 419 h 524"/>
                <a:gd name="T92" fmla="*/ 703 w 1374"/>
                <a:gd name="T93" fmla="*/ 437 h 524"/>
                <a:gd name="T94" fmla="*/ 804 w 1374"/>
                <a:gd name="T95" fmla="*/ 416 h 524"/>
                <a:gd name="T96" fmla="*/ 882 w 1374"/>
                <a:gd name="T97" fmla="*/ 446 h 524"/>
                <a:gd name="T98" fmla="*/ 892 w 1374"/>
                <a:gd name="T99" fmla="*/ 501 h 524"/>
                <a:gd name="T100" fmla="*/ 975 w 1374"/>
                <a:gd name="T101" fmla="*/ 403 h 524"/>
                <a:gd name="T102" fmla="*/ 935 w 1374"/>
                <a:gd name="T103" fmla="*/ 375 h 524"/>
                <a:gd name="T104" fmla="*/ 1060 w 1374"/>
                <a:gd name="T105" fmla="*/ 331 h 524"/>
                <a:gd name="T106" fmla="*/ 1129 w 1374"/>
                <a:gd name="T107" fmla="*/ 300 h 524"/>
                <a:gd name="T108" fmla="*/ 1137 w 1374"/>
                <a:gd name="T109" fmla="*/ 325 h 524"/>
                <a:gd name="T110" fmla="*/ 1125 w 1374"/>
                <a:gd name="T111" fmla="*/ 395 h 524"/>
                <a:gd name="T112" fmla="*/ 1168 w 1374"/>
                <a:gd name="T113" fmla="*/ 325 h 524"/>
                <a:gd name="T114" fmla="*/ 1285 w 1374"/>
                <a:gd name="T115" fmla="*/ 292 h 524"/>
                <a:gd name="T116" fmla="*/ 1297 w 1374"/>
                <a:gd name="T117" fmla="*/ 243 h 524"/>
                <a:gd name="T118" fmla="*/ 1351 w 1374"/>
                <a:gd name="T119" fmla="*/ 253 h 524"/>
                <a:gd name="T120" fmla="*/ 709 w 1374"/>
                <a:gd name="T121" fmla="*/ 401 h 524"/>
                <a:gd name="T122" fmla="*/ 286 w 1374"/>
                <a:gd name="T123" fmla="*/ 179 h 524"/>
                <a:gd name="T124" fmla="*/ 346 w 1374"/>
                <a:gd name="T125" fmla="*/ 91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4" h="524">
                  <a:moveTo>
                    <a:pt x="21" y="378"/>
                  </a:moveTo>
                  <a:cubicBezTo>
                    <a:pt x="20" y="378"/>
                    <a:pt x="17" y="377"/>
                    <a:pt x="16" y="376"/>
                  </a:cubicBezTo>
                  <a:cubicBezTo>
                    <a:pt x="16" y="375"/>
                    <a:pt x="13" y="375"/>
                    <a:pt x="11" y="375"/>
                  </a:cubicBezTo>
                  <a:cubicBezTo>
                    <a:pt x="12" y="376"/>
                    <a:pt x="12" y="376"/>
                    <a:pt x="13" y="377"/>
                  </a:cubicBezTo>
                  <a:cubicBezTo>
                    <a:pt x="14" y="379"/>
                    <a:pt x="8" y="379"/>
                    <a:pt x="10" y="381"/>
                  </a:cubicBezTo>
                  <a:cubicBezTo>
                    <a:pt x="12" y="383"/>
                    <a:pt x="6" y="383"/>
                    <a:pt x="6" y="381"/>
                  </a:cubicBezTo>
                  <a:cubicBezTo>
                    <a:pt x="6" y="379"/>
                    <a:pt x="1" y="380"/>
                    <a:pt x="1" y="381"/>
                  </a:cubicBezTo>
                  <a:cubicBezTo>
                    <a:pt x="1" y="382"/>
                    <a:pt x="1" y="383"/>
                    <a:pt x="0" y="383"/>
                  </a:cubicBezTo>
                  <a:cubicBezTo>
                    <a:pt x="2" y="384"/>
                    <a:pt x="4" y="385"/>
                    <a:pt x="4" y="385"/>
                  </a:cubicBezTo>
                  <a:cubicBezTo>
                    <a:pt x="5" y="385"/>
                    <a:pt x="20" y="387"/>
                    <a:pt x="25" y="386"/>
                  </a:cubicBezTo>
                  <a:cubicBezTo>
                    <a:pt x="25" y="385"/>
                    <a:pt x="26" y="382"/>
                    <a:pt x="26" y="380"/>
                  </a:cubicBezTo>
                  <a:cubicBezTo>
                    <a:pt x="26" y="379"/>
                    <a:pt x="22" y="377"/>
                    <a:pt x="21" y="378"/>
                  </a:cubicBezTo>
                  <a:close/>
                  <a:moveTo>
                    <a:pt x="411" y="144"/>
                  </a:moveTo>
                  <a:cubicBezTo>
                    <a:pt x="414" y="144"/>
                    <a:pt x="423" y="142"/>
                    <a:pt x="423" y="141"/>
                  </a:cubicBezTo>
                  <a:cubicBezTo>
                    <a:pt x="424" y="139"/>
                    <a:pt x="420" y="137"/>
                    <a:pt x="415" y="137"/>
                  </a:cubicBezTo>
                  <a:cubicBezTo>
                    <a:pt x="409" y="137"/>
                    <a:pt x="408" y="143"/>
                    <a:pt x="411" y="144"/>
                  </a:cubicBezTo>
                  <a:close/>
                  <a:moveTo>
                    <a:pt x="587" y="22"/>
                  </a:moveTo>
                  <a:cubicBezTo>
                    <a:pt x="591" y="24"/>
                    <a:pt x="590" y="25"/>
                    <a:pt x="585" y="25"/>
                  </a:cubicBezTo>
                  <a:cubicBezTo>
                    <a:pt x="580" y="25"/>
                    <a:pt x="576" y="27"/>
                    <a:pt x="579" y="28"/>
                  </a:cubicBezTo>
                  <a:cubicBezTo>
                    <a:pt x="582" y="29"/>
                    <a:pt x="581" y="32"/>
                    <a:pt x="586" y="33"/>
                  </a:cubicBezTo>
                  <a:cubicBezTo>
                    <a:pt x="591" y="34"/>
                    <a:pt x="596" y="30"/>
                    <a:pt x="596" y="27"/>
                  </a:cubicBezTo>
                  <a:cubicBezTo>
                    <a:pt x="595" y="24"/>
                    <a:pt x="613" y="22"/>
                    <a:pt x="618" y="20"/>
                  </a:cubicBezTo>
                  <a:cubicBezTo>
                    <a:pt x="623" y="19"/>
                    <a:pt x="615" y="14"/>
                    <a:pt x="620" y="14"/>
                  </a:cubicBezTo>
                  <a:cubicBezTo>
                    <a:pt x="625" y="13"/>
                    <a:pt x="623" y="11"/>
                    <a:pt x="617" y="10"/>
                  </a:cubicBezTo>
                  <a:cubicBezTo>
                    <a:pt x="610" y="9"/>
                    <a:pt x="613" y="4"/>
                    <a:pt x="611" y="2"/>
                  </a:cubicBezTo>
                  <a:cubicBezTo>
                    <a:pt x="609" y="0"/>
                    <a:pt x="608" y="4"/>
                    <a:pt x="599" y="6"/>
                  </a:cubicBezTo>
                  <a:cubicBezTo>
                    <a:pt x="591" y="7"/>
                    <a:pt x="587" y="10"/>
                    <a:pt x="590" y="11"/>
                  </a:cubicBezTo>
                  <a:cubicBezTo>
                    <a:pt x="593" y="13"/>
                    <a:pt x="590" y="17"/>
                    <a:pt x="587" y="17"/>
                  </a:cubicBezTo>
                  <a:cubicBezTo>
                    <a:pt x="583" y="16"/>
                    <a:pt x="582" y="20"/>
                    <a:pt x="587" y="22"/>
                  </a:cubicBezTo>
                  <a:close/>
                  <a:moveTo>
                    <a:pt x="599" y="29"/>
                  </a:moveTo>
                  <a:cubicBezTo>
                    <a:pt x="599" y="31"/>
                    <a:pt x="592" y="34"/>
                    <a:pt x="594" y="36"/>
                  </a:cubicBezTo>
                  <a:cubicBezTo>
                    <a:pt x="596" y="38"/>
                    <a:pt x="598" y="37"/>
                    <a:pt x="600" y="38"/>
                  </a:cubicBezTo>
                  <a:cubicBezTo>
                    <a:pt x="602" y="38"/>
                    <a:pt x="603" y="44"/>
                    <a:pt x="608" y="43"/>
                  </a:cubicBezTo>
                  <a:cubicBezTo>
                    <a:pt x="612" y="42"/>
                    <a:pt x="624" y="48"/>
                    <a:pt x="631" y="48"/>
                  </a:cubicBezTo>
                  <a:cubicBezTo>
                    <a:pt x="637" y="48"/>
                    <a:pt x="638" y="42"/>
                    <a:pt x="636" y="42"/>
                  </a:cubicBezTo>
                  <a:cubicBezTo>
                    <a:pt x="634" y="42"/>
                    <a:pt x="636" y="38"/>
                    <a:pt x="640" y="33"/>
                  </a:cubicBezTo>
                  <a:cubicBezTo>
                    <a:pt x="643" y="27"/>
                    <a:pt x="628" y="23"/>
                    <a:pt x="628" y="28"/>
                  </a:cubicBezTo>
                  <a:cubicBezTo>
                    <a:pt x="628" y="32"/>
                    <a:pt x="623" y="27"/>
                    <a:pt x="622" y="24"/>
                  </a:cubicBezTo>
                  <a:cubicBezTo>
                    <a:pt x="620" y="21"/>
                    <a:pt x="599" y="26"/>
                    <a:pt x="599" y="29"/>
                  </a:cubicBezTo>
                  <a:close/>
                  <a:moveTo>
                    <a:pt x="481" y="147"/>
                  </a:moveTo>
                  <a:cubicBezTo>
                    <a:pt x="484" y="149"/>
                    <a:pt x="487" y="148"/>
                    <a:pt x="487" y="145"/>
                  </a:cubicBezTo>
                  <a:cubicBezTo>
                    <a:pt x="486" y="141"/>
                    <a:pt x="478" y="146"/>
                    <a:pt x="481" y="147"/>
                  </a:cubicBezTo>
                  <a:close/>
                  <a:moveTo>
                    <a:pt x="581" y="5"/>
                  </a:moveTo>
                  <a:cubicBezTo>
                    <a:pt x="582" y="2"/>
                    <a:pt x="566" y="3"/>
                    <a:pt x="570" y="7"/>
                  </a:cubicBezTo>
                  <a:cubicBezTo>
                    <a:pt x="571" y="8"/>
                    <a:pt x="580" y="9"/>
                    <a:pt x="581" y="5"/>
                  </a:cubicBezTo>
                  <a:close/>
                  <a:moveTo>
                    <a:pt x="1280" y="178"/>
                  </a:moveTo>
                  <a:cubicBezTo>
                    <a:pt x="1285" y="180"/>
                    <a:pt x="1288" y="175"/>
                    <a:pt x="1292" y="177"/>
                  </a:cubicBezTo>
                  <a:cubicBezTo>
                    <a:pt x="1296" y="180"/>
                    <a:pt x="1305" y="176"/>
                    <a:pt x="1309" y="176"/>
                  </a:cubicBezTo>
                  <a:cubicBezTo>
                    <a:pt x="1313" y="175"/>
                    <a:pt x="1311" y="170"/>
                    <a:pt x="1300" y="169"/>
                  </a:cubicBezTo>
                  <a:cubicBezTo>
                    <a:pt x="1289" y="167"/>
                    <a:pt x="1275" y="175"/>
                    <a:pt x="1280" y="178"/>
                  </a:cubicBezTo>
                  <a:close/>
                  <a:moveTo>
                    <a:pt x="636" y="62"/>
                  </a:moveTo>
                  <a:cubicBezTo>
                    <a:pt x="640" y="64"/>
                    <a:pt x="650" y="60"/>
                    <a:pt x="657" y="60"/>
                  </a:cubicBezTo>
                  <a:cubicBezTo>
                    <a:pt x="665" y="60"/>
                    <a:pt x="685" y="55"/>
                    <a:pt x="685" y="51"/>
                  </a:cubicBezTo>
                  <a:cubicBezTo>
                    <a:pt x="686" y="47"/>
                    <a:pt x="678" y="47"/>
                    <a:pt x="675" y="44"/>
                  </a:cubicBezTo>
                  <a:cubicBezTo>
                    <a:pt x="672" y="41"/>
                    <a:pt x="665" y="44"/>
                    <a:pt x="663" y="46"/>
                  </a:cubicBezTo>
                  <a:cubicBezTo>
                    <a:pt x="661" y="49"/>
                    <a:pt x="660" y="47"/>
                    <a:pt x="664" y="42"/>
                  </a:cubicBezTo>
                  <a:cubicBezTo>
                    <a:pt x="669" y="38"/>
                    <a:pt x="660" y="34"/>
                    <a:pt x="659" y="37"/>
                  </a:cubicBezTo>
                  <a:cubicBezTo>
                    <a:pt x="659" y="40"/>
                    <a:pt x="651" y="37"/>
                    <a:pt x="651" y="40"/>
                  </a:cubicBezTo>
                  <a:cubicBezTo>
                    <a:pt x="651" y="43"/>
                    <a:pt x="648" y="44"/>
                    <a:pt x="648" y="46"/>
                  </a:cubicBezTo>
                  <a:cubicBezTo>
                    <a:pt x="648" y="49"/>
                    <a:pt x="642" y="45"/>
                    <a:pt x="642" y="51"/>
                  </a:cubicBezTo>
                  <a:cubicBezTo>
                    <a:pt x="642" y="57"/>
                    <a:pt x="633" y="60"/>
                    <a:pt x="636" y="62"/>
                  </a:cubicBezTo>
                  <a:close/>
                  <a:moveTo>
                    <a:pt x="943" y="111"/>
                  </a:moveTo>
                  <a:cubicBezTo>
                    <a:pt x="946" y="113"/>
                    <a:pt x="948" y="115"/>
                    <a:pt x="949" y="117"/>
                  </a:cubicBezTo>
                  <a:cubicBezTo>
                    <a:pt x="951" y="118"/>
                    <a:pt x="958" y="116"/>
                    <a:pt x="961" y="115"/>
                  </a:cubicBezTo>
                  <a:cubicBezTo>
                    <a:pt x="964" y="114"/>
                    <a:pt x="964" y="119"/>
                    <a:pt x="969" y="116"/>
                  </a:cubicBezTo>
                  <a:cubicBezTo>
                    <a:pt x="973" y="113"/>
                    <a:pt x="978" y="115"/>
                    <a:pt x="983" y="115"/>
                  </a:cubicBezTo>
                  <a:cubicBezTo>
                    <a:pt x="988" y="115"/>
                    <a:pt x="982" y="108"/>
                    <a:pt x="983" y="105"/>
                  </a:cubicBezTo>
                  <a:cubicBezTo>
                    <a:pt x="983" y="103"/>
                    <a:pt x="989" y="104"/>
                    <a:pt x="987" y="107"/>
                  </a:cubicBezTo>
                  <a:cubicBezTo>
                    <a:pt x="985" y="109"/>
                    <a:pt x="990" y="115"/>
                    <a:pt x="997" y="114"/>
                  </a:cubicBezTo>
                  <a:cubicBezTo>
                    <a:pt x="1005" y="114"/>
                    <a:pt x="999" y="109"/>
                    <a:pt x="1003" y="107"/>
                  </a:cubicBezTo>
                  <a:cubicBezTo>
                    <a:pt x="1007" y="106"/>
                    <a:pt x="1006" y="104"/>
                    <a:pt x="1001" y="100"/>
                  </a:cubicBezTo>
                  <a:cubicBezTo>
                    <a:pt x="995" y="97"/>
                    <a:pt x="988" y="99"/>
                    <a:pt x="983" y="97"/>
                  </a:cubicBezTo>
                  <a:cubicBezTo>
                    <a:pt x="978" y="95"/>
                    <a:pt x="972" y="95"/>
                    <a:pt x="972" y="100"/>
                  </a:cubicBezTo>
                  <a:cubicBezTo>
                    <a:pt x="972" y="105"/>
                    <a:pt x="962" y="94"/>
                    <a:pt x="957" y="93"/>
                  </a:cubicBezTo>
                  <a:cubicBezTo>
                    <a:pt x="951" y="91"/>
                    <a:pt x="935" y="107"/>
                    <a:pt x="943" y="111"/>
                  </a:cubicBezTo>
                  <a:close/>
                  <a:moveTo>
                    <a:pt x="993" y="142"/>
                  </a:moveTo>
                  <a:cubicBezTo>
                    <a:pt x="997" y="141"/>
                    <a:pt x="990" y="133"/>
                    <a:pt x="982" y="132"/>
                  </a:cubicBezTo>
                  <a:cubicBezTo>
                    <a:pt x="975" y="131"/>
                    <a:pt x="968" y="137"/>
                    <a:pt x="969" y="138"/>
                  </a:cubicBezTo>
                  <a:cubicBezTo>
                    <a:pt x="971" y="141"/>
                    <a:pt x="988" y="143"/>
                    <a:pt x="993" y="142"/>
                  </a:cubicBezTo>
                  <a:close/>
                  <a:moveTo>
                    <a:pt x="974" y="126"/>
                  </a:moveTo>
                  <a:cubicBezTo>
                    <a:pt x="974" y="122"/>
                    <a:pt x="961" y="127"/>
                    <a:pt x="966" y="129"/>
                  </a:cubicBezTo>
                  <a:cubicBezTo>
                    <a:pt x="969" y="130"/>
                    <a:pt x="974" y="130"/>
                    <a:pt x="974" y="126"/>
                  </a:cubicBezTo>
                  <a:close/>
                  <a:moveTo>
                    <a:pt x="1015" y="111"/>
                  </a:moveTo>
                  <a:cubicBezTo>
                    <a:pt x="1021" y="112"/>
                    <a:pt x="1024" y="117"/>
                    <a:pt x="1035" y="118"/>
                  </a:cubicBezTo>
                  <a:cubicBezTo>
                    <a:pt x="1046" y="118"/>
                    <a:pt x="1054" y="116"/>
                    <a:pt x="1054" y="114"/>
                  </a:cubicBezTo>
                  <a:cubicBezTo>
                    <a:pt x="1054" y="112"/>
                    <a:pt x="1044" y="108"/>
                    <a:pt x="1041" y="110"/>
                  </a:cubicBezTo>
                  <a:cubicBezTo>
                    <a:pt x="1038" y="112"/>
                    <a:pt x="1035" y="107"/>
                    <a:pt x="1032" y="108"/>
                  </a:cubicBezTo>
                  <a:cubicBezTo>
                    <a:pt x="1028" y="109"/>
                    <a:pt x="1022" y="109"/>
                    <a:pt x="1021" y="106"/>
                  </a:cubicBezTo>
                  <a:cubicBezTo>
                    <a:pt x="1019" y="102"/>
                    <a:pt x="1012" y="111"/>
                    <a:pt x="1015" y="111"/>
                  </a:cubicBezTo>
                  <a:close/>
                  <a:moveTo>
                    <a:pt x="991" y="416"/>
                  </a:moveTo>
                  <a:cubicBezTo>
                    <a:pt x="988" y="410"/>
                    <a:pt x="995" y="403"/>
                    <a:pt x="990" y="399"/>
                  </a:cubicBezTo>
                  <a:cubicBezTo>
                    <a:pt x="985" y="396"/>
                    <a:pt x="987" y="388"/>
                    <a:pt x="985" y="390"/>
                  </a:cubicBezTo>
                  <a:cubicBezTo>
                    <a:pt x="982" y="391"/>
                    <a:pt x="985" y="398"/>
                    <a:pt x="981" y="398"/>
                  </a:cubicBezTo>
                  <a:cubicBezTo>
                    <a:pt x="977" y="399"/>
                    <a:pt x="981" y="402"/>
                    <a:pt x="979" y="407"/>
                  </a:cubicBezTo>
                  <a:cubicBezTo>
                    <a:pt x="978" y="412"/>
                    <a:pt x="980" y="419"/>
                    <a:pt x="982" y="423"/>
                  </a:cubicBezTo>
                  <a:cubicBezTo>
                    <a:pt x="984" y="427"/>
                    <a:pt x="979" y="450"/>
                    <a:pt x="981" y="454"/>
                  </a:cubicBezTo>
                  <a:cubicBezTo>
                    <a:pt x="983" y="458"/>
                    <a:pt x="978" y="474"/>
                    <a:pt x="980" y="476"/>
                  </a:cubicBezTo>
                  <a:cubicBezTo>
                    <a:pt x="983" y="480"/>
                    <a:pt x="981" y="472"/>
                    <a:pt x="985" y="471"/>
                  </a:cubicBezTo>
                  <a:cubicBezTo>
                    <a:pt x="989" y="470"/>
                    <a:pt x="989" y="476"/>
                    <a:pt x="992" y="477"/>
                  </a:cubicBezTo>
                  <a:cubicBezTo>
                    <a:pt x="994" y="478"/>
                    <a:pt x="993" y="469"/>
                    <a:pt x="990" y="470"/>
                  </a:cubicBezTo>
                  <a:cubicBezTo>
                    <a:pt x="988" y="470"/>
                    <a:pt x="986" y="464"/>
                    <a:pt x="985" y="460"/>
                  </a:cubicBezTo>
                  <a:cubicBezTo>
                    <a:pt x="984" y="457"/>
                    <a:pt x="987" y="452"/>
                    <a:pt x="987" y="447"/>
                  </a:cubicBezTo>
                  <a:cubicBezTo>
                    <a:pt x="987" y="443"/>
                    <a:pt x="993" y="443"/>
                    <a:pt x="997" y="446"/>
                  </a:cubicBezTo>
                  <a:cubicBezTo>
                    <a:pt x="1000" y="450"/>
                    <a:pt x="1001" y="448"/>
                    <a:pt x="999" y="445"/>
                  </a:cubicBezTo>
                  <a:cubicBezTo>
                    <a:pt x="998" y="442"/>
                    <a:pt x="993" y="423"/>
                    <a:pt x="991" y="416"/>
                  </a:cubicBezTo>
                  <a:close/>
                  <a:moveTo>
                    <a:pt x="233" y="205"/>
                  </a:moveTo>
                  <a:cubicBezTo>
                    <a:pt x="239" y="210"/>
                    <a:pt x="245" y="202"/>
                    <a:pt x="248" y="201"/>
                  </a:cubicBezTo>
                  <a:cubicBezTo>
                    <a:pt x="251" y="201"/>
                    <a:pt x="246" y="198"/>
                    <a:pt x="241" y="196"/>
                  </a:cubicBezTo>
                  <a:cubicBezTo>
                    <a:pt x="235" y="195"/>
                    <a:pt x="228" y="200"/>
                    <a:pt x="233" y="205"/>
                  </a:cubicBezTo>
                  <a:close/>
                  <a:moveTo>
                    <a:pt x="1372" y="245"/>
                  </a:moveTo>
                  <a:cubicBezTo>
                    <a:pt x="1370" y="244"/>
                    <a:pt x="1362" y="239"/>
                    <a:pt x="1360" y="237"/>
                  </a:cubicBezTo>
                  <a:cubicBezTo>
                    <a:pt x="1358" y="234"/>
                    <a:pt x="1349" y="233"/>
                    <a:pt x="1349" y="234"/>
                  </a:cubicBezTo>
                  <a:cubicBezTo>
                    <a:pt x="1349" y="235"/>
                    <a:pt x="1346" y="234"/>
                    <a:pt x="1345" y="232"/>
                  </a:cubicBezTo>
                  <a:cubicBezTo>
                    <a:pt x="1345" y="231"/>
                    <a:pt x="1335" y="230"/>
                    <a:pt x="1335" y="232"/>
                  </a:cubicBezTo>
                  <a:cubicBezTo>
                    <a:pt x="1335" y="234"/>
                    <a:pt x="1337" y="234"/>
                    <a:pt x="1338" y="236"/>
                  </a:cubicBezTo>
                  <a:cubicBezTo>
                    <a:pt x="1340" y="238"/>
                    <a:pt x="1337" y="239"/>
                    <a:pt x="1337" y="241"/>
                  </a:cubicBezTo>
                  <a:cubicBezTo>
                    <a:pt x="1338" y="243"/>
                    <a:pt x="1334" y="240"/>
                    <a:pt x="1332" y="239"/>
                  </a:cubicBezTo>
                  <a:cubicBezTo>
                    <a:pt x="1331" y="237"/>
                    <a:pt x="1331" y="233"/>
                    <a:pt x="1332" y="230"/>
                  </a:cubicBezTo>
                  <a:cubicBezTo>
                    <a:pt x="1332" y="228"/>
                    <a:pt x="1329" y="228"/>
                    <a:pt x="1329" y="226"/>
                  </a:cubicBezTo>
                  <a:cubicBezTo>
                    <a:pt x="1328" y="224"/>
                    <a:pt x="1318" y="219"/>
                    <a:pt x="1313" y="217"/>
                  </a:cubicBezTo>
                  <a:cubicBezTo>
                    <a:pt x="1309" y="215"/>
                    <a:pt x="1303" y="213"/>
                    <a:pt x="1301" y="211"/>
                  </a:cubicBezTo>
                  <a:cubicBezTo>
                    <a:pt x="1300" y="209"/>
                    <a:pt x="1292" y="208"/>
                    <a:pt x="1289" y="205"/>
                  </a:cubicBezTo>
                  <a:cubicBezTo>
                    <a:pt x="1285" y="202"/>
                    <a:pt x="1272" y="196"/>
                    <a:pt x="1266" y="196"/>
                  </a:cubicBezTo>
                  <a:cubicBezTo>
                    <a:pt x="1260" y="195"/>
                    <a:pt x="1262" y="192"/>
                    <a:pt x="1259" y="193"/>
                  </a:cubicBezTo>
                  <a:cubicBezTo>
                    <a:pt x="1256" y="193"/>
                    <a:pt x="1244" y="193"/>
                    <a:pt x="1240" y="192"/>
                  </a:cubicBezTo>
                  <a:cubicBezTo>
                    <a:pt x="1236" y="191"/>
                    <a:pt x="1235" y="194"/>
                    <a:pt x="1232" y="193"/>
                  </a:cubicBezTo>
                  <a:cubicBezTo>
                    <a:pt x="1230" y="192"/>
                    <a:pt x="1216" y="187"/>
                    <a:pt x="1214" y="189"/>
                  </a:cubicBezTo>
                  <a:cubicBezTo>
                    <a:pt x="1212" y="191"/>
                    <a:pt x="1213" y="194"/>
                    <a:pt x="1211" y="194"/>
                  </a:cubicBezTo>
                  <a:cubicBezTo>
                    <a:pt x="1210" y="195"/>
                    <a:pt x="1211" y="197"/>
                    <a:pt x="1215" y="200"/>
                  </a:cubicBezTo>
                  <a:cubicBezTo>
                    <a:pt x="1219" y="204"/>
                    <a:pt x="1217" y="207"/>
                    <a:pt x="1213" y="208"/>
                  </a:cubicBezTo>
                  <a:cubicBezTo>
                    <a:pt x="1210" y="210"/>
                    <a:pt x="1204" y="207"/>
                    <a:pt x="1202" y="204"/>
                  </a:cubicBezTo>
                  <a:cubicBezTo>
                    <a:pt x="1200" y="201"/>
                    <a:pt x="1195" y="203"/>
                    <a:pt x="1194" y="199"/>
                  </a:cubicBezTo>
                  <a:cubicBezTo>
                    <a:pt x="1193" y="195"/>
                    <a:pt x="1196" y="195"/>
                    <a:pt x="1198" y="197"/>
                  </a:cubicBezTo>
                  <a:cubicBezTo>
                    <a:pt x="1200" y="199"/>
                    <a:pt x="1204" y="197"/>
                    <a:pt x="1204" y="195"/>
                  </a:cubicBezTo>
                  <a:cubicBezTo>
                    <a:pt x="1204" y="192"/>
                    <a:pt x="1198" y="190"/>
                    <a:pt x="1194" y="191"/>
                  </a:cubicBezTo>
                  <a:cubicBezTo>
                    <a:pt x="1190" y="191"/>
                    <a:pt x="1188" y="196"/>
                    <a:pt x="1184" y="198"/>
                  </a:cubicBezTo>
                  <a:cubicBezTo>
                    <a:pt x="1181" y="200"/>
                    <a:pt x="1166" y="197"/>
                    <a:pt x="1164" y="196"/>
                  </a:cubicBezTo>
                  <a:cubicBezTo>
                    <a:pt x="1163" y="194"/>
                    <a:pt x="1142" y="196"/>
                    <a:pt x="1140" y="197"/>
                  </a:cubicBezTo>
                  <a:cubicBezTo>
                    <a:pt x="1138" y="199"/>
                    <a:pt x="1139" y="204"/>
                    <a:pt x="1138" y="205"/>
                  </a:cubicBezTo>
                  <a:cubicBezTo>
                    <a:pt x="1137" y="205"/>
                    <a:pt x="1136" y="198"/>
                    <a:pt x="1136" y="197"/>
                  </a:cubicBezTo>
                  <a:cubicBezTo>
                    <a:pt x="1136" y="196"/>
                    <a:pt x="1134" y="195"/>
                    <a:pt x="1130" y="195"/>
                  </a:cubicBezTo>
                  <a:cubicBezTo>
                    <a:pt x="1126" y="195"/>
                    <a:pt x="1124" y="195"/>
                    <a:pt x="1126" y="193"/>
                  </a:cubicBezTo>
                  <a:cubicBezTo>
                    <a:pt x="1127" y="191"/>
                    <a:pt x="1124" y="190"/>
                    <a:pt x="1127" y="188"/>
                  </a:cubicBezTo>
                  <a:cubicBezTo>
                    <a:pt x="1130" y="186"/>
                    <a:pt x="1122" y="180"/>
                    <a:pt x="1114" y="176"/>
                  </a:cubicBezTo>
                  <a:cubicBezTo>
                    <a:pt x="1106" y="173"/>
                    <a:pt x="1088" y="175"/>
                    <a:pt x="1084" y="177"/>
                  </a:cubicBezTo>
                  <a:cubicBezTo>
                    <a:pt x="1079" y="178"/>
                    <a:pt x="1069" y="178"/>
                    <a:pt x="1065" y="178"/>
                  </a:cubicBezTo>
                  <a:cubicBezTo>
                    <a:pt x="1060" y="178"/>
                    <a:pt x="1064" y="176"/>
                    <a:pt x="1063" y="174"/>
                  </a:cubicBezTo>
                  <a:cubicBezTo>
                    <a:pt x="1061" y="172"/>
                    <a:pt x="1054" y="169"/>
                    <a:pt x="1053" y="171"/>
                  </a:cubicBezTo>
                  <a:cubicBezTo>
                    <a:pt x="1052" y="173"/>
                    <a:pt x="1050" y="171"/>
                    <a:pt x="1050" y="169"/>
                  </a:cubicBezTo>
                  <a:cubicBezTo>
                    <a:pt x="1050" y="168"/>
                    <a:pt x="1042" y="166"/>
                    <a:pt x="1039" y="166"/>
                  </a:cubicBezTo>
                  <a:cubicBezTo>
                    <a:pt x="1037" y="167"/>
                    <a:pt x="1035" y="164"/>
                    <a:pt x="1039" y="164"/>
                  </a:cubicBezTo>
                  <a:cubicBezTo>
                    <a:pt x="1042" y="164"/>
                    <a:pt x="1048" y="164"/>
                    <a:pt x="1045" y="160"/>
                  </a:cubicBezTo>
                  <a:cubicBezTo>
                    <a:pt x="1043" y="157"/>
                    <a:pt x="1021" y="155"/>
                    <a:pt x="1019" y="156"/>
                  </a:cubicBezTo>
                  <a:cubicBezTo>
                    <a:pt x="1017" y="157"/>
                    <a:pt x="1019" y="160"/>
                    <a:pt x="1015" y="164"/>
                  </a:cubicBezTo>
                  <a:cubicBezTo>
                    <a:pt x="1010" y="168"/>
                    <a:pt x="1005" y="165"/>
                    <a:pt x="1006" y="163"/>
                  </a:cubicBezTo>
                  <a:cubicBezTo>
                    <a:pt x="1007" y="161"/>
                    <a:pt x="1012" y="161"/>
                    <a:pt x="1012" y="159"/>
                  </a:cubicBezTo>
                  <a:cubicBezTo>
                    <a:pt x="1012" y="157"/>
                    <a:pt x="1004" y="158"/>
                    <a:pt x="1003" y="157"/>
                  </a:cubicBezTo>
                  <a:cubicBezTo>
                    <a:pt x="1002" y="155"/>
                    <a:pt x="1005" y="154"/>
                    <a:pt x="1008" y="154"/>
                  </a:cubicBezTo>
                  <a:cubicBezTo>
                    <a:pt x="1011" y="155"/>
                    <a:pt x="1016" y="156"/>
                    <a:pt x="1016" y="154"/>
                  </a:cubicBezTo>
                  <a:cubicBezTo>
                    <a:pt x="1016" y="153"/>
                    <a:pt x="1013" y="153"/>
                    <a:pt x="1008" y="152"/>
                  </a:cubicBezTo>
                  <a:cubicBezTo>
                    <a:pt x="1003" y="151"/>
                    <a:pt x="992" y="149"/>
                    <a:pt x="986" y="149"/>
                  </a:cubicBezTo>
                  <a:cubicBezTo>
                    <a:pt x="980" y="150"/>
                    <a:pt x="977" y="147"/>
                    <a:pt x="974" y="147"/>
                  </a:cubicBezTo>
                  <a:cubicBezTo>
                    <a:pt x="970" y="146"/>
                    <a:pt x="970" y="148"/>
                    <a:pt x="972" y="150"/>
                  </a:cubicBezTo>
                  <a:cubicBezTo>
                    <a:pt x="973" y="152"/>
                    <a:pt x="969" y="153"/>
                    <a:pt x="965" y="153"/>
                  </a:cubicBezTo>
                  <a:cubicBezTo>
                    <a:pt x="961" y="152"/>
                    <a:pt x="955" y="155"/>
                    <a:pt x="957" y="158"/>
                  </a:cubicBezTo>
                  <a:cubicBezTo>
                    <a:pt x="960" y="161"/>
                    <a:pt x="962" y="157"/>
                    <a:pt x="964" y="158"/>
                  </a:cubicBezTo>
                  <a:cubicBezTo>
                    <a:pt x="966" y="159"/>
                    <a:pt x="959" y="161"/>
                    <a:pt x="962" y="162"/>
                  </a:cubicBezTo>
                  <a:cubicBezTo>
                    <a:pt x="964" y="164"/>
                    <a:pt x="964" y="166"/>
                    <a:pt x="964" y="168"/>
                  </a:cubicBezTo>
                  <a:cubicBezTo>
                    <a:pt x="964" y="169"/>
                    <a:pt x="959" y="170"/>
                    <a:pt x="958" y="168"/>
                  </a:cubicBezTo>
                  <a:cubicBezTo>
                    <a:pt x="956" y="166"/>
                    <a:pt x="953" y="167"/>
                    <a:pt x="950" y="167"/>
                  </a:cubicBezTo>
                  <a:cubicBezTo>
                    <a:pt x="947" y="167"/>
                    <a:pt x="944" y="169"/>
                    <a:pt x="948" y="169"/>
                  </a:cubicBezTo>
                  <a:cubicBezTo>
                    <a:pt x="951" y="169"/>
                    <a:pt x="952" y="172"/>
                    <a:pt x="948" y="172"/>
                  </a:cubicBezTo>
                  <a:cubicBezTo>
                    <a:pt x="943" y="173"/>
                    <a:pt x="944" y="168"/>
                    <a:pt x="941" y="168"/>
                  </a:cubicBezTo>
                  <a:cubicBezTo>
                    <a:pt x="938" y="169"/>
                    <a:pt x="932" y="166"/>
                    <a:pt x="929" y="166"/>
                  </a:cubicBezTo>
                  <a:cubicBezTo>
                    <a:pt x="926" y="166"/>
                    <a:pt x="924" y="169"/>
                    <a:pt x="920" y="169"/>
                  </a:cubicBezTo>
                  <a:cubicBezTo>
                    <a:pt x="915" y="170"/>
                    <a:pt x="909" y="167"/>
                    <a:pt x="907" y="165"/>
                  </a:cubicBezTo>
                  <a:cubicBezTo>
                    <a:pt x="906" y="162"/>
                    <a:pt x="905" y="162"/>
                    <a:pt x="903" y="164"/>
                  </a:cubicBezTo>
                  <a:cubicBezTo>
                    <a:pt x="901" y="167"/>
                    <a:pt x="901" y="172"/>
                    <a:pt x="899" y="173"/>
                  </a:cubicBezTo>
                  <a:cubicBezTo>
                    <a:pt x="896" y="173"/>
                    <a:pt x="896" y="178"/>
                    <a:pt x="893" y="179"/>
                  </a:cubicBezTo>
                  <a:cubicBezTo>
                    <a:pt x="891" y="180"/>
                    <a:pt x="891" y="177"/>
                    <a:pt x="888" y="177"/>
                  </a:cubicBezTo>
                  <a:cubicBezTo>
                    <a:pt x="886" y="178"/>
                    <a:pt x="877" y="169"/>
                    <a:pt x="876" y="166"/>
                  </a:cubicBezTo>
                  <a:cubicBezTo>
                    <a:pt x="876" y="164"/>
                    <a:pt x="871" y="159"/>
                    <a:pt x="869" y="158"/>
                  </a:cubicBezTo>
                  <a:cubicBezTo>
                    <a:pt x="868" y="157"/>
                    <a:pt x="871" y="157"/>
                    <a:pt x="872" y="158"/>
                  </a:cubicBezTo>
                  <a:cubicBezTo>
                    <a:pt x="874" y="160"/>
                    <a:pt x="876" y="160"/>
                    <a:pt x="878" y="159"/>
                  </a:cubicBezTo>
                  <a:cubicBezTo>
                    <a:pt x="880" y="158"/>
                    <a:pt x="880" y="154"/>
                    <a:pt x="877" y="154"/>
                  </a:cubicBezTo>
                  <a:cubicBezTo>
                    <a:pt x="873" y="153"/>
                    <a:pt x="875" y="151"/>
                    <a:pt x="876" y="150"/>
                  </a:cubicBezTo>
                  <a:cubicBezTo>
                    <a:pt x="878" y="150"/>
                    <a:pt x="873" y="145"/>
                    <a:pt x="875" y="145"/>
                  </a:cubicBezTo>
                  <a:cubicBezTo>
                    <a:pt x="876" y="144"/>
                    <a:pt x="876" y="142"/>
                    <a:pt x="873" y="142"/>
                  </a:cubicBezTo>
                  <a:cubicBezTo>
                    <a:pt x="870" y="142"/>
                    <a:pt x="868" y="139"/>
                    <a:pt x="868" y="138"/>
                  </a:cubicBezTo>
                  <a:cubicBezTo>
                    <a:pt x="867" y="137"/>
                    <a:pt x="856" y="136"/>
                    <a:pt x="857" y="138"/>
                  </a:cubicBezTo>
                  <a:cubicBezTo>
                    <a:pt x="857" y="140"/>
                    <a:pt x="853" y="139"/>
                    <a:pt x="854" y="138"/>
                  </a:cubicBezTo>
                  <a:cubicBezTo>
                    <a:pt x="854" y="136"/>
                    <a:pt x="850" y="137"/>
                    <a:pt x="845" y="135"/>
                  </a:cubicBezTo>
                  <a:cubicBezTo>
                    <a:pt x="839" y="134"/>
                    <a:pt x="839" y="130"/>
                    <a:pt x="838" y="130"/>
                  </a:cubicBezTo>
                  <a:cubicBezTo>
                    <a:pt x="836" y="130"/>
                    <a:pt x="836" y="135"/>
                    <a:pt x="834" y="134"/>
                  </a:cubicBezTo>
                  <a:cubicBezTo>
                    <a:pt x="831" y="133"/>
                    <a:pt x="828" y="135"/>
                    <a:pt x="830" y="138"/>
                  </a:cubicBezTo>
                  <a:cubicBezTo>
                    <a:pt x="831" y="141"/>
                    <a:pt x="830" y="142"/>
                    <a:pt x="830" y="144"/>
                  </a:cubicBezTo>
                  <a:cubicBezTo>
                    <a:pt x="829" y="147"/>
                    <a:pt x="828" y="146"/>
                    <a:pt x="825" y="145"/>
                  </a:cubicBezTo>
                  <a:cubicBezTo>
                    <a:pt x="822" y="144"/>
                    <a:pt x="822" y="147"/>
                    <a:pt x="815" y="146"/>
                  </a:cubicBezTo>
                  <a:cubicBezTo>
                    <a:pt x="808" y="144"/>
                    <a:pt x="805" y="146"/>
                    <a:pt x="804" y="144"/>
                  </a:cubicBezTo>
                  <a:cubicBezTo>
                    <a:pt x="803" y="141"/>
                    <a:pt x="801" y="141"/>
                    <a:pt x="801" y="143"/>
                  </a:cubicBezTo>
                  <a:cubicBezTo>
                    <a:pt x="801" y="145"/>
                    <a:pt x="790" y="144"/>
                    <a:pt x="790" y="141"/>
                  </a:cubicBezTo>
                  <a:cubicBezTo>
                    <a:pt x="789" y="139"/>
                    <a:pt x="791" y="138"/>
                    <a:pt x="793" y="138"/>
                  </a:cubicBezTo>
                  <a:cubicBezTo>
                    <a:pt x="794" y="137"/>
                    <a:pt x="791" y="136"/>
                    <a:pt x="786" y="136"/>
                  </a:cubicBezTo>
                  <a:cubicBezTo>
                    <a:pt x="780" y="137"/>
                    <a:pt x="776" y="133"/>
                    <a:pt x="771" y="134"/>
                  </a:cubicBezTo>
                  <a:cubicBezTo>
                    <a:pt x="765" y="135"/>
                    <a:pt x="752" y="136"/>
                    <a:pt x="751" y="137"/>
                  </a:cubicBezTo>
                  <a:cubicBezTo>
                    <a:pt x="749" y="137"/>
                    <a:pt x="752" y="141"/>
                    <a:pt x="749" y="141"/>
                  </a:cubicBezTo>
                  <a:cubicBezTo>
                    <a:pt x="747" y="141"/>
                    <a:pt x="749" y="136"/>
                    <a:pt x="748" y="133"/>
                  </a:cubicBezTo>
                  <a:cubicBezTo>
                    <a:pt x="748" y="130"/>
                    <a:pt x="744" y="130"/>
                    <a:pt x="744" y="132"/>
                  </a:cubicBezTo>
                  <a:cubicBezTo>
                    <a:pt x="745" y="134"/>
                    <a:pt x="738" y="135"/>
                    <a:pt x="736" y="133"/>
                  </a:cubicBezTo>
                  <a:cubicBezTo>
                    <a:pt x="734" y="132"/>
                    <a:pt x="731" y="130"/>
                    <a:pt x="727" y="128"/>
                  </a:cubicBezTo>
                  <a:cubicBezTo>
                    <a:pt x="722" y="127"/>
                    <a:pt x="716" y="132"/>
                    <a:pt x="717" y="134"/>
                  </a:cubicBezTo>
                  <a:cubicBezTo>
                    <a:pt x="719" y="135"/>
                    <a:pt x="722" y="134"/>
                    <a:pt x="722" y="135"/>
                  </a:cubicBezTo>
                  <a:cubicBezTo>
                    <a:pt x="723" y="137"/>
                    <a:pt x="713" y="136"/>
                    <a:pt x="713" y="138"/>
                  </a:cubicBezTo>
                  <a:cubicBezTo>
                    <a:pt x="713" y="139"/>
                    <a:pt x="703" y="142"/>
                    <a:pt x="700" y="142"/>
                  </a:cubicBezTo>
                  <a:cubicBezTo>
                    <a:pt x="692" y="143"/>
                    <a:pt x="691" y="143"/>
                    <a:pt x="687" y="146"/>
                  </a:cubicBezTo>
                  <a:cubicBezTo>
                    <a:pt x="683" y="149"/>
                    <a:pt x="686" y="143"/>
                    <a:pt x="689" y="141"/>
                  </a:cubicBezTo>
                  <a:cubicBezTo>
                    <a:pt x="692" y="138"/>
                    <a:pt x="695" y="139"/>
                    <a:pt x="697" y="137"/>
                  </a:cubicBezTo>
                  <a:cubicBezTo>
                    <a:pt x="698" y="134"/>
                    <a:pt x="701" y="135"/>
                    <a:pt x="705" y="134"/>
                  </a:cubicBezTo>
                  <a:cubicBezTo>
                    <a:pt x="710" y="133"/>
                    <a:pt x="710" y="131"/>
                    <a:pt x="712" y="130"/>
                  </a:cubicBezTo>
                  <a:cubicBezTo>
                    <a:pt x="714" y="129"/>
                    <a:pt x="719" y="127"/>
                    <a:pt x="720" y="125"/>
                  </a:cubicBezTo>
                  <a:cubicBezTo>
                    <a:pt x="721" y="122"/>
                    <a:pt x="732" y="119"/>
                    <a:pt x="734" y="119"/>
                  </a:cubicBezTo>
                  <a:cubicBezTo>
                    <a:pt x="736" y="119"/>
                    <a:pt x="737" y="115"/>
                    <a:pt x="738" y="115"/>
                  </a:cubicBezTo>
                  <a:cubicBezTo>
                    <a:pt x="739" y="115"/>
                    <a:pt x="745" y="112"/>
                    <a:pt x="747" y="111"/>
                  </a:cubicBezTo>
                  <a:cubicBezTo>
                    <a:pt x="750" y="110"/>
                    <a:pt x="751" y="108"/>
                    <a:pt x="751" y="106"/>
                  </a:cubicBezTo>
                  <a:cubicBezTo>
                    <a:pt x="751" y="104"/>
                    <a:pt x="748" y="105"/>
                    <a:pt x="748" y="103"/>
                  </a:cubicBezTo>
                  <a:cubicBezTo>
                    <a:pt x="747" y="102"/>
                    <a:pt x="749" y="103"/>
                    <a:pt x="752" y="102"/>
                  </a:cubicBezTo>
                  <a:cubicBezTo>
                    <a:pt x="754" y="101"/>
                    <a:pt x="752" y="98"/>
                    <a:pt x="750" y="98"/>
                  </a:cubicBezTo>
                  <a:cubicBezTo>
                    <a:pt x="748" y="99"/>
                    <a:pt x="751" y="96"/>
                    <a:pt x="749" y="94"/>
                  </a:cubicBezTo>
                  <a:cubicBezTo>
                    <a:pt x="747" y="92"/>
                    <a:pt x="744" y="96"/>
                    <a:pt x="744" y="93"/>
                  </a:cubicBezTo>
                  <a:cubicBezTo>
                    <a:pt x="744" y="91"/>
                    <a:pt x="743" y="88"/>
                    <a:pt x="742" y="87"/>
                  </a:cubicBezTo>
                  <a:cubicBezTo>
                    <a:pt x="741" y="85"/>
                    <a:pt x="738" y="89"/>
                    <a:pt x="735" y="87"/>
                  </a:cubicBezTo>
                  <a:cubicBezTo>
                    <a:pt x="732" y="85"/>
                    <a:pt x="723" y="83"/>
                    <a:pt x="723" y="84"/>
                  </a:cubicBezTo>
                  <a:cubicBezTo>
                    <a:pt x="723" y="85"/>
                    <a:pt x="719" y="83"/>
                    <a:pt x="718" y="84"/>
                  </a:cubicBezTo>
                  <a:cubicBezTo>
                    <a:pt x="717" y="85"/>
                    <a:pt x="711" y="85"/>
                    <a:pt x="708" y="84"/>
                  </a:cubicBezTo>
                  <a:cubicBezTo>
                    <a:pt x="706" y="83"/>
                    <a:pt x="703" y="85"/>
                    <a:pt x="703" y="87"/>
                  </a:cubicBezTo>
                  <a:cubicBezTo>
                    <a:pt x="703" y="89"/>
                    <a:pt x="695" y="88"/>
                    <a:pt x="693" y="88"/>
                  </a:cubicBezTo>
                  <a:cubicBezTo>
                    <a:pt x="692" y="88"/>
                    <a:pt x="699" y="81"/>
                    <a:pt x="699" y="80"/>
                  </a:cubicBezTo>
                  <a:cubicBezTo>
                    <a:pt x="699" y="79"/>
                    <a:pt x="686" y="81"/>
                    <a:pt x="686" y="79"/>
                  </a:cubicBezTo>
                  <a:cubicBezTo>
                    <a:pt x="685" y="78"/>
                    <a:pt x="679" y="78"/>
                    <a:pt x="676" y="78"/>
                  </a:cubicBezTo>
                  <a:cubicBezTo>
                    <a:pt x="674" y="78"/>
                    <a:pt x="676" y="77"/>
                    <a:pt x="679" y="77"/>
                  </a:cubicBezTo>
                  <a:cubicBezTo>
                    <a:pt x="681" y="77"/>
                    <a:pt x="683" y="75"/>
                    <a:pt x="686" y="74"/>
                  </a:cubicBezTo>
                  <a:cubicBezTo>
                    <a:pt x="689" y="74"/>
                    <a:pt x="688" y="73"/>
                    <a:pt x="687" y="71"/>
                  </a:cubicBezTo>
                  <a:cubicBezTo>
                    <a:pt x="686" y="69"/>
                    <a:pt x="683" y="70"/>
                    <a:pt x="680" y="69"/>
                  </a:cubicBezTo>
                  <a:cubicBezTo>
                    <a:pt x="678" y="69"/>
                    <a:pt x="674" y="67"/>
                    <a:pt x="672" y="67"/>
                  </a:cubicBezTo>
                  <a:cubicBezTo>
                    <a:pt x="669" y="67"/>
                    <a:pt x="667" y="69"/>
                    <a:pt x="661" y="70"/>
                  </a:cubicBezTo>
                  <a:cubicBezTo>
                    <a:pt x="656" y="71"/>
                    <a:pt x="655" y="75"/>
                    <a:pt x="652" y="76"/>
                  </a:cubicBezTo>
                  <a:cubicBezTo>
                    <a:pt x="649" y="78"/>
                    <a:pt x="644" y="83"/>
                    <a:pt x="647" y="83"/>
                  </a:cubicBezTo>
                  <a:cubicBezTo>
                    <a:pt x="649" y="84"/>
                    <a:pt x="648" y="85"/>
                    <a:pt x="648" y="87"/>
                  </a:cubicBezTo>
                  <a:cubicBezTo>
                    <a:pt x="649" y="88"/>
                    <a:pt x="647" y="89"/>
                    <a:pt x="644" y="88"/>
                  </a:cubicBezTo>
                  <a:cubicBezTo>
                    <a:pt x="641" y="88"/>
                    <a:pt x="632" y="88"/>
                    <a:pt x="632" y="90"/>
                  </a:cubicBezTo>
                  <a:cubicBezTo>
                    <a:pt x="632" y="92"/>
                    <a:pt x="637" y="93"/>
                    <a:pt x="637" y="94"/>
                  </a:cubicBezTo>
                  <a:cubicBezTo>
                    <a:pt x="637" y="95"/>
                    <a:pt x="633" y="94"/>
                    <a:pt x="631" y="93"/>
                  </a:cubicBezTo>
                  <a:cubicBezTo>
                    <a:pt x="629" y="92"/>
                    <a:pt x="625" y="92"/>
                    <a:pt x="624" y="94"/>
                  </a:cubicBezTo>
                  <a:cubicBezTo>
                    <a:pt x="623" y="96"/>
                    <a:pt x="620" y="96"/>
                    <a:pt x="619" y="95"/>
                  </a:cubicBezTo>
                  <a:cubicBezTo>
                    <a:pt x="618" y="95"/>
                    <a:pt x="615" y="96"/>
                    <a:pt x="613" y="96"/>
                  </a:cubicBezTo>
                  <a:cubicBezTo>
                    <a:pt x="612" y="95"/>
                    <a:pt x="617" y="92"/>
                    <a:pt x="616" y="91"/>
                  </a:cubicBezTo>
                  <a:cubicBezTo>
                    <a:pt x="614" y="90"/>
                    <a:pt x="609" y="91"/>
                    <a:pt x="608" y="93"/>
                  </a:cubicBezTo>
                  <a:cubicBezTo>
                    <a:pt x="607" y="95"/>
                    <a:pt x="604" y="92"/>
                    <a:pt x="603" y="92"/>
                  </a:cubicBezTo>
                  <a:cubicBezTo>
                    <a:pt x="601" y="93"/>
                    <a:pt x="600" y="94"/>
                    <a:pt x="597" y="95"/>
                  </a:cubicBezTo>
                  <a:cubicBezTo>
                    <a:pt x="595" y="96"/>
                    <a:pt x="591" y="94"/>
                    <a:pt x="590" y="96"/>
                  </a:cubicBezTo>
                  <a:cubicBezTo>
                    <a:pt x="589" y="98"/>
                    <a:pt x="594" y="98"/>
                    <a:pt x="595" y="99"/>
                  </a:cubicBezTo>
                  <a:cubicBezTo>
                    <a:pt x="595" y="100"/>
                    <a:pt x="582" y="100"/>
                    <a:pt x="581" y="101"/>
                  </a:cubicBezTo>
                  <a:cubicBezTo>
                    <a:pt x="581" y="102"/>
                    <a:pt x="576" y="102"/>
                    <a:pt x="571" y="102"/>
                  </a:cubicBezTo>
                  <a:cubicBezTo>
                    <a:pt x="566" y="103"/>
                    <a:pt x="568" y="105"/>
                    <a:pt x="564" y="106"/>
                  </a:cubicBezTo>
                  <a:cubicBezTo>
                    <a:pt x="559" y="107"/>
                    <a:pt x="557" y="107"/>
                    <a:pt x="556" y="109"/>
                  </a:cubicBezTo>
                  <a:cubicBezTo>
                    <a:pt x="555" y="111"/>
                    <a:pt x="551" y="112"/>
                    <a:pt x="550" y="110"/>
                  </a:cubicBezTo>
                  <a:cubicBezTo>
                    <a:pt x="548" y="108"/>
                    <a:pt x="544" y="111"/>
                    <a:pt x="547" y="111"/>
                  </a:cubicBezTo>
                  <a:cubicBezTo>
                    <a:pt x="549" y="111"/>
                    <a:pt x="547" y="113"/>
                    <a:pt x="545" y="113"/>
                  </a:cubicBezTo>
                  <a:cubicBezTo>
                    <a:pt x="544" y="112"/>
                    <a:pt x="540" y="115"/>
                    <a:pt x="542" y="115"/>
                  </a:cubicBezTo>
                  <a:cubicBezTo>
                    <a:pt x="545" y="115"/>
                    <a:pt x="546" y="116"/>
                    <a:pt x="545" y="118"/>
                  </a:cubicBezTo>
                  <a:cubicBezTo>
                    <a:pt x="544" y="119"/>
                    <a:pt x="539" y="116"/>
                    <a:pt x="538" y="117"/>
                  </a:cubicBezTo>
                  <a:cubicBezTo>
                    <a:pt x="537" y="119"/>
                    <a:pt x="540" y="120"/>
                    <a:pt x="542" y="120"/>
                  </a:cubicBezTo>
                  <a:cubicBezTo>
                    <a:pt x="544" y="120"/>
                    <a:pt x="545" y="121"/>
                    <a:pt x="546" y="123"/>
                  </a:cubicBezTo>
                  <a:cubicBezTo>
                    <a:pt x="546" y="124"/>
                    <a:pt x="541" y="122"/>
                    <a:pt x="540" y="123"/>
                  </a:cubicBezTo>
                  <a:cubicBezTo>
                    <a:pt x="539" y="124"/>
                    <a:pt x="540" y="125"/>
                    <a:pt x="543" y="125"/>
                  </a:cubicBezTo>
                  <a:cubicBezTo>
                    <a:pt x="545" y="125"/>
                    <a:pt x="543" y="126"/>
                    <a:pt x="545" y="128"/>
                  </a:cubicBezTo>
                  <a:cubicBezTo>
                    <a:pt x="545" y="128"/>
                    <a:pt x="546" y="128"/>
                    <a:pt x="546" y="128"/>
                  </a:cubicBezTo>
                  <a:cubicBezTo>
                    <a:pt x="547" y="130"/>
                    <a:pt x="545" y="130"/>
                    <a:pt x="545" y="132"/>
                  </a:cubicBezTo>
                  <a:cubicBezTo>
                    <a:pt x="545" y="133"/>
                    <a:pt x="543" y="134"/>
                    <a:pt x="543" y="132"/>
                  </a:cubicBezTo>
                  <a:cubicBezTo>
                    <a:pt x="543" y="131"/>
                    <a:pt x="536" y="131"/>
                    <a:pt x="535" y="132"/>
                  </a:cubicBezTo>
                  <a:cubicBezTo>
                    <a:pt x="534" y="134"/>
                    <a:pt x="533" y="135"/>
                    <a:pt x="531" y="133"/>
                  </a:cubicBezTo>
                  <a:cubicBezTo>
                    <a:pt x="530" y="132"/>
                    <a:pt x="525" y="134"/>
                    <a:pt x="519" y="134"/>
                  </a:cubicBezTo>
                  <a:cubicBezTo>
                    <a:pt x="513" y="134"/>
                    <a:pt x="501" y="135"/>
                    <a:pt x="498" y="136"/>
                  </a:cubicBezTo>
                  <a:cubicBezTo>
                    <a:pt x="496" y="137"/>
                    <a:pt x="493" y="141"/>
                    <a:pt x="496" y="144"/>
                  </a:cubicBezTo>
                  <a:cubicBezTo>
                    <a:pt x="498" y="147"/>
                    <a:pt x="496" y="148"/>
                    <a:pt x="496" y="149"/>
                  </a:cubicBezTo>
                  <a:cubicBezTo>
                    <a:pt x="496" y="151"/>
                    <a:pt x="503" y="155"/>
                    <a:pt x="507" y="155"/>
                  </a:cubicBezTo>
                  <a:cubicBezTo>
                    <a:pt x="511" y="156"/>
                    <a:pt x="514" y="160"/>
                    <a:pt x="511" y="163"/>
                  </a:cubicBezTo>
                  <a:cubicBezTo>
                    <a:pt x="509" y="166"/>
                    <a:pt x="502" y="162"/>
                    <a:pt x="498" y="159"/>
                  </a:cubicBezTo>
                  <a:cubicBezTo>
                    <a:pt x="493" y="155"/>
                    <a:pt x="483" y="154"/>
                    <a:pt x="479" y="154"/>
                  </a:cubicBezTo>
                  <a:cubicBezTo>
                    <a:pt x="476" y="154"/>
                    <a:pt x="478" y="151"/>
                    <a:pt x="474" y="151"/>
                  </a:cubicBezTo>
                  <a:cubicBezTo>
                    <a:pt x="469" y="151"/>
                    <a:pt x="465" y="155"/>
                    <a:pt x="468" y="155"/>
                  </a:cubicBezTo>
                  <a:cubicBezTo>
                    <a:pt x="471" y="155"/>
                    <a:pt x="473" y="155"/>
                    <a:pt x="472" y="156"/>
                  </a:cubicBezTo>
                  <a:cubicBezTo>
                    <a:pt x="470" y="158"/>
                    <a:pt x="473" y="157"/>
                    <a:pt x="476" y="159"/>
                  </a:cubicBezTo>
                  <a:cubicBezTo>
                    <a:pt x="480" y="160"/>
                    <a:pt x="473" y="163"/>
                    <a:pt x="469" y="160"/>
                  </a:cubicBezTo>
                  <a:cubicBezTo>
                    <a:pt x="466" y="158"/>
                    <a:pt x="462" y="160"/>
                    <a:pt x="461" y="162"/>
                  </a:cubicBezTo>
                  <a:cubicBezTo>
                    <a:pt x="460" y="164"/>
                    <a:pt x="465" y="169"/>
                    <a:pt x="471" y="170"/>
                  </a:cubicBezTo>
                  <a:cubicBezTo>
                    <a:pt x="478" y="171"/>
                    <a:pt x="476" y="173"/>
                    <a:pt x="479" y="174"/>
                  </a:cubicBezTo>
                  <a:cubicBezTo>
                    <a:pt x="482" y="175"/>
                    <a:pt x="480" y="176"/>
                    <a:pt x="478" y="177"/>
                  </a:cubicBezTo>
                  <a:cubicBezTo>
                    <a:pt x="476" y="177"/>
                    <a:pt x="471" y="174"/>
                    <a:pt x="468" y="172"/>
                  </a:cubicBezTo>
                  <a:cubicBezTo>
                    <a:pt x="465" y="170"/>
                    <a:pt x="456" y="173"/>
                    <a:pt x="455" y="171"/>
                  </a:cubicBezTo>
                  <a:cubicBezTo>
                    <a:pt x="453" y="169"/>
                    <a:pt x="456" y="167"/>
                    <a:pt x="454" y="165"/>
                  </a:cubicBezTo>
                  <a:cubicBezTo>
                    <a:pt x="452" y="164"/>
                    <a:pt x="454" y="161"/>
                    <a:pt x="456" y="157"/>
                  </a:cubicBezTo>
                  <a:cubicBezTo>
                    <a:pt x="458" y="154"/>
                    <a:pt x="456" y="148"/>
                    <a:pt x="453" y="147"/>
                  </a:cubicBezTo>
                  <a:cubicBezTo>
                    <a:pt x="450" y="147"/>
                    <a:pt x="450" y="150"/>
                    <a:pt x="450" y="151"/>
                  </a:cubicBezTo>
                  <a:cubicBezTo>
                    <a:pt x="451" y="152"/>
                    <a:pt x="451" y="156"/>
                    <a:pt x="448" y="159"/>
                  </a:cubicBezTo>
                  <a:cubicBezTo>
                    <a:pt x="446" y="162"/>
                    <a:pt x="439" y="162"/>
                    <a:pt x="439" y="164"/>
                  </a:cubicBezTo>
                  <a:cubicBezTo>
                    <a:pt x="439" y="166"/>
                    <a:pt x="434" y="168"/>
                    <a:pt x="436" y="169"/>
                  </a:cubicBezTo>
                  <a:cubicBezTo>
                    <a:pt x="437" y="171"/>
                    <a:pt x="444" y="178"/>
                    <a:pt x="445" y="180"/>
                  </a:cubicBezTo>
                  <a:cubicBezTo>
                    <a:pt x="446" y="182"/>
                    <a:pt x="439" y="190"/>
                    <a:pt x="440" y="194"/>
                  </a:cubicBezTo>
                  <a:cubicBezTo>
                    <a:pt x="441" y="198"/>
                    <a:pt x="439" y="200"/>
                    <a:pt x="440" y="202"/>
                  </a:cubicBezTo>
                  <a:cubicBezTo>
                    <a:pt x="442" y="204"/>
                    <a:pt x="445" y="202"/>
                    <a:pt x="447" y="203"/>
                  </a:cubicBezTo>
                  <a:cubicBezTo>
                    <a:pt x="448" y="204"/>
                    <a:pt x="452" y="202"/>
                    <a:pt x="456" y="201"/>
                  </a:cubicBezTo>
                  <a:cubicBezTo>
                    <a:pt x="460" y="200"/>
                    <a:pt x="468" y="205"/>
                    <a:pt x="471" y="206"/>
                  </a:cubicBezTo>
                  <a:cubicBezTo>
                    <a:pt x="474" y="208"/>
                    <a:pt x="473" y="210"/>
                    <a:pt x="474" y="212"/>
                  </a:cubicBezTo>
                  <a:cubicBezTo>
                    <a:pt x="476" y="215"/>
                    <a:pt x="471" y="215"/>
                    <a:pt x="471" y="218"/>
                  </a:cubicBezTo>
                  <a:cubicBezTo>
                    <a:pt x="471" y="222"/>
                    <a:pt x="480" y="223"/>
                    <a:pt x="480" y="224"/>
                  </a:cubicBezTo>
                  <a:cubicBezTo>
                    <a:pt x="480" y="225"/>
                    <a:pt x="474" y="225"/>
                    <a:pt x="471" y="224"/>
                  </a:cubicBezTo>
                  <a:cubicBezTo>
                    <a:pt x="468" y="223"/>
                    <a:pt x="468" y="219"/>
                    <a:pt x="467" y="219"/>
                  </a:cubicBezTo>
                  <a:cubicBezTo>
                    <a:pt x="466" y="218"/>
                    <a:pt x="469" y="215"/>
                    <a:pt x="469" y="213"/>
                  </a:cubicBezTo>
                  <a:cubicBezTo>
                    <a:pt x="469" y="210"/>
                    <a:pt x="466" y="209"/>
                    <a:pt x="465" y="208"/>
                  </a:cubicBezTo>
                  <a:cubicBezTo>
                    <a:pt x="464" y="206"/>
                    <a:pt x="462" y="204"/>
                    <a:pt x="460" y="204"/>
                  </a:cubicBezTo>
                  <a:cubicBezTo>
                    <a:pt x="458" y="205"/>
                    <a:pt x="450" y="205"/>
                    <a:pt x="448" y="208"/>
                  </a:cubicBezTo>
                  <a:cubicBezTo>
                    <a:pt x="445" y="210"/>
                    <a:pt x="448" y="216"/>
                    <a:pt x="449" y="219"/>
                  </a:cubicBezTo>
                  <a:cubicBezTo>
                    <a:pt x="451" y="222"/>
                    <a:pt x="442" y="226"/>
                    <a:pt x="443" y="228"/>
                  </a:cubicBezTo>
                  <a:cubicBezTo>
                    <a:pt x="443" y="231"/>
                    <a:pt x="440" y="232"/>
                    <a:pt x="437" y="234"/>
                  </a:cubicBezTo>
                  <a:cubicBezTo>
                    <a:pt x="433" y="236"/>
                    <a:pt x="429" y="237"/>
                    <a:pt x="429" y="240"/>
                  </a:cubicBezTo>
                  <a:cubicBezTo>
                    <a:pt x="429" y="243"/>
                    <a:pt x="425" y="242"/>
                    <a:pt x="422" y="240"/>
                  </a:cubicBezTo>
                  <a:cubicBezTo>
                    <a:pt x="420" y="239"/>
                    <a:pt x="416" y="241"/>
                    <a:pt x="413" y="241"/>
                  </a:cubicBezTo>
                  <a:cubicBezTo>
                    <a:pt x="409" y="241"/>
                    <a:pt x="409" y="238"/>
                    <a:pt x="406" y="239"/>
                  </a:cubicBezTo>
                  <a:cubicBezTo>
                    <a:pt x="403" y="240"/>
                    <a:pt x="402" y="237"/>
                    <a:pt x="402" y="235"/>
                  </a:cubicBezTo>
                  <a:cubicBezTo>
                    <a:pt x="403" y="233"/>
                    <a:pt x="406" y="235"/>
                    <a:pt x="407" y="236"/>
                  </a:cubicBezTo>
                  <a:cubicBezTo>
                    <a:pt x="407" y="238"/>
                    <a:pt x="409" y="237"/>
                    <a:pt x="411" y="236"/>
                  </a:cubicBezTo>
                  <a:cubicBezTo>
                    <a:pt x="414" y="235"/>
                    <a:pt x="413" y="238"/>
                    <a:pt x="416" y="238"/>
                  </a:cubicBezTo>
                  <a:cubicBezTo>
                    <a:pt x="419" y="238"/>
                    <a:pt x="418" y="236"/>
                    <a:pt x="420" y="236"/>
                  </a:cubicBezTo>
                  <a:cubicBezTo>
                    <a:pt x="423" y="237"/>
                    <a:pt x="423" y="236"/>
                    <a:pt x="422" y="234"/>
                  </a:cubicBezTo>
                  <a:cubicBezTo>
                    <a:pt x="421" y="233"/>
                    <a:pt x="424" y="232"/>
                    <a:pt x="426" y="231"/>
                  </a:cubicBezTo>
                  <a:cubicBezTo>
                    <a:pt x="427" y="231"/>
                    <a:pt x="427" y="228"/>
                    <a:pt x="428" y="227"/>
                  </a:cubicBezTo>
                  <a:cubicBezTo>
                    <a:pt x="430" y="226"/>
                    <a:pt x="429" y="225"/>
                    <a:pt x="430" y="225"/>
                  </a:cubicBezTo>
                  <a:cubicBezTo>
                    <a:pt x="432" y="224"/>
                    <a:pt x="433" y="222"/>
                    <a:pt x="434" y="222"/>
                  </a:cubicBezTo>
                  <a:cubicBezTo>
                    <a:pt x="436" y="222"/>
                    <a:pt x="437" y="219"/>
                    <a:pt x="436" y="218"/>
                  </a:cubicBezTo>
                  <a:cubicBezTo>
                    <a:pt x="435" y="217"/>
                    <a:pt x="436" y="213"/>
                    <a:pt x="438" y="213"/>
                  </a:cubicBezTo>
                  <a:cubicBezTo>
                    <a:pt x="439" y="212"/>
                    <a:pt x="439" y="211"/>
                    <a:pt x="438" y="210"/>
                  </a:cubicBezTo>
                  <a:cubicBezTo>
                    <a:pt x="437" y="209"/>
                    <a:pt x="431" y="205"/>
                    <a:pt x="432" y="203"/>
                  </a:cubicBezTo>
                  <a:cubicBezTo>
                    <a:pt x="432" y="201"/>
                    <a:pt x="431" y="196"/>
                    <a:pt x="431" y="195"/>
                  </a:cubicBezTo>
                  <a:cubicBezTo>
                    <a:pt x="432" y="193"/>
                    <a:pt x="432" y="189"/>
                    <a:pt x="431" y="187"/>
                  </a:cubicBezTo>
                  <a:cubicBezTo>
                    <a:pt x="431" y="185"/>
                    <a:pt x="433" y="183"/>
                    <a:pt x="433" y="179"/>
                  </a:cubicBezTo>
                  <a:cubicBezTo>
                    <a:pt x="434" y="175"/>
                    <a:pt x="429" y="171"/>
                    <a:pt x="427" y="169"/>
                  </a:cubicBezTo>
                  <a:cubicBezTo>
                    <a:pt x="424" y="168"/>
                    <a:pt x="426" y="166"/>
                    <a:pt x="429" y="163"/>
                  </a:cubicBezTo>
                  <a:cubicBezTo>
                    <a:pt x="433" y="161"/>
                    <a:pt x="433" y="152"/>
                    <a:pt x="433" y="150"/>
                  </a:cubicBezTo>
                  <a:cubicBezTo>
                    <a:pt x="433" y="148"/>
                    <a:pt x="426" y="146"/>
                    <a:pt x="423" y="146"/>
                  </a:cubicBezTo>
                  <a:cubicBezTo>
                    <a:pt x="420" y="147"/>
                    <a:pt x="410" y="146"/>
                    <a:pt x="408" y="146"/>
                  </a:cubicBezTo>
                  <a:cubicBezTo>
                    <a:pt x="405" y="145"/>
                    <a:pt x="404" y="148"/>
                    <a:pt x="403" y="150"/>
                  </a:cubicBezTo>
                  <a:cubicBezTo>
                    <a:pt x="402" y="153"/>
                    <a:pt x="399" y="156"/>
                    <a:pt x="398" y="162"/>
                  </a:cubicBezTo>
                  <a:cubicBezTo>
                    <a:pt x="396" y="167"/>
                    <a:pt x="390" y="169"/>
                    <a:pt x="387" y="170"/>
                  </a:cubicBezTo>
                  <a:cubicBezTo>
                    <a:pt x="384" y="171"/>
                    <a:pt x="382" y="175"/>
                    <a:pt x="384" y="177"/>
                  </a:cubicBezTo>
                  <a:cubicBezTo>
                    <a:pt x="385" y="179"/>
                    <a:pt x="387" y="177"/>
                    <a:pt x="388" y="178"/>
                  </a:cubicBezTo>
                  <a:cubicBezTo>
                    <a:pt x="389" y="179"/>
                    <a:pt x="388" y="184"/>
                    <a:pt x="387" y="184"/>
                  </a:cubicBezTo>
                  <a:cubicBezTo>
                    <a:pt x="386" y="185"/>
                    <a:pt x="389" y="187"/>
                    <a:pt x="387" y="188"/>
                  </a:cubicBezTo>
                  <a:cubicBezTo>
                    <a:pt x="385" y="189"/>
                    <a:pt x="383" y="192"/>
                    <a:pt x="384" y="194"/>
                  </a:cubicBezTo>
                  <a:cubicBezTo>
                    <a:pt x="385" y="195"/>
                    <a:pt x="391" y="196"/>
                    <a:pt x="393" y="197"/>
                  </a:cubicBezTo>
                  <a:cubicBezTo>
                    <a:pt x="396" y="199"/>
                    <a:pt x="395" y="201"/>
                    <a:pt x="397" y="204"/>
                  </a:cubicBezTo>
                  <a:cubicBezTo>
                    <a:pt x="399" y="206"/>
                    <a:pt x="401" y="205"/>
                    <a:pt x="402" y="206"/>
                  </a:cubicBezTo>
                  <a:cubicBezTo>
                    <a:pt x="403" y="208"/>
                    <a:pt x="398" y="214"/>
                    <a:pt x="397" y="214"/>
                  </a:cubicBezTo>
                  <a:cubicBezTo>
                    <a:pt x="395" y="214"/>
                    <a:pt x="389" y="208"/>
                    <a:pt x="387" y="206"/>
                  </a:cubicBezTo>
                  <a:cubicBezTo>
                    <a:pt x="385" y="205"/>
                    <a:pt x="378" y="203"/>
                    <a:pt x="374" y="201"/>
                  </a:cubicBezTo>
                  <a:cubicBezTo>
                    <a:pt x="370" y="199"/>
                    <a:pt x="367" y="199"/>
                    <a:pt x="363" y="196"/>
                  </a:cubicBezTo>
                  <a:cubicBezTo>
                    <a:pt x="359" y="194"/>
                    <a:pt x="356" y="192"/>
                    <a:pt x="349" y="193"/>
                  </a:cubicBezTo>
                  <a:cubicBezTo>
                    <a:pt x="341" y="193"/>
                    <a:pt x="336" y="191"/>
                    <a:pt x="334" y="191"/>
                  </a:cubicBezTo>
                  <a:cubicBezTo>
                    <a:pt x="331" y="192"/>
                    <a:pt x="332" y="189"/>
                    <a:pt x="328" y="187"/>
                  </a:cubicBezTo>
                  <a:cubicBezTo>
                    <a:pt x="324" y="185"/>
                    <a:pt x="321" y="182"/>
                    <a:pt x="318" y="184"/>
                  </a:cubicBezTo>
                  <a:cubicBezTo>
                    <a:pt x="316" y="185"/>
                    <a:pt x="317" y="190"/>
                    <a:pt x="321" y="190"/>
                  </a:cubicBezTo>
                  <a:cubicBezTo>
                    <a:pt x="324" y="191"/>
                    <a:pt x="322" y="193"/>
                    <a:pt x="326" y="193"/>
                  </a:cubicBezTo>
                  <a:cubicBezTo>
                    <a:pt x="330" y="192"/>
                    <a:pt x="332" y="194"/>
                    <a:pt x="332" y="196"/>
                  </a:cubicBezTo>
                  <a:cubicBezTo>
                    <a:pt x="331" y="199"/>
                    <a:pt x="333" y="201"/>
                    <a:pt x="335" y="203"/>
                  </a:cubicBezTo>
                  <a:cubicBezTo>
                    <a:pt x="337" y="205"/>
                    <a:pt x="336" y="207"/>
                    <a:pt x="333" y="207"/>
                  </a:cubicBezTo>
                  <a:cubicBezTo>
                    <a:pt x="330" y="207"/>
                    <a:pt x="326" y="208"/>
                    <a:pt x="327" y="210"/>
                  </a:cubicBezTo>
                  <a:cubicBezTo>
                    <a:pt x="329" y="212"/>
                    <a:pt x="326" y="213"/>
                    <a:pt x="323" y="212"/>
                  </a:cubicBezTo>
                  <a:cubicBezTo>
                    <a:pt x="320" y="211"/>
                    <a:pt x="322" y="208"/>
                    <a:pt x="323" y="207"/>
                  </a:cubicBezTo>
                  <a:cubicBezTo>
                    <a:pt x="324" y="206"/>
                    <a:pt x="320" y="204"/>
                    <a:pt x="318" y="203"/>
                  </a:cubicBezTo>
                  <a:cubicBezTo>
                    <a:pt x="316" y="203"/>
                    <a:pt x="308" y="209"/>
                    <a:pt x="306" y="210"/>
                  </a:cubicBezTo>
                  <a:cubicBezTo>
                    <a:pt x="304" y="210"/>
                    <a:pt x="298" y="208"/>
                    <a:pt x="292" y="210"/>
                  </a:cubicBezTo>
                  <a:cubicBezTo>
                    <a:pt x="287" y="211"/>
                    <a:pt x="287" y="215"/>
                    <a:pt x="285" y="215"/>
                  </a:cubicBezTo>
                  <a:cubicBezTo>
                    <a:pt x="283" y="215"/>
                    <a:pt x="276" y="216"/>
                    <a:pt x="274" y="214"/>
                  </a:cubicBezTo>
                  <a:cubicBezTo>
                    <a:pt x="272" y="213"/>
                    <a:pt x="274" y="212"/>
                    <a:pt x="276" y="212"/>
                  </a:cubicBezTo>
                  <a:cubicBezTo>
                    <a:pt x="279" y="212"/>
                    <a:pt x="279" y="211"/>
                    <a:pt x="278" y="210"/>
                  </a:cubicBezTo>
                  <a:cubicBezTo>
                    <a:pt x="277" y="208"/>
                    <a:pt x="280" y="205"/>
                    <a:pt x="280" y="204"/>
                  </a:cubicBezTo>
                  <a:cubicBezTo>
                    <a:pt x="280" y="203"/>
                    <a:pt x="270" y="206"/>
                    <a:pt x="269" y="207"/>
                  </a:cubicBezTo>
                  <a:cubicBezTo>
                    <a:pt x="267" y="209"/>
                    <a:pt x="269" y="211"/>
                    <a:pt x="267" y="212"/>
                  </a:cubicBezTo>
                  <a:cubicBezTo>
                    <a:pt x="266" y="213"/>
                    <a:pt x="266" y="210"/>
                    <a:pt x="264" y="210"/>
                  </a:cubicBezTo>
                  <a:cubicBezTo>
                    <a:pt x="262" y="209"/>
                    <a:pt x="248" y="212"/>
                    <a:pt x="245" y="215"/>
                  </a:cubicBezTo>
                  <a:cubicBezTo>
                    <a:pt x="243" y="218"/>
                    <a:pt x="238" y="218"/>
                    <a:pt x="238" y="220"/>
                  </a:cubicBezTo>
                  <a:cubicBezTo>
                    <a:pt x="238" y="222"/>
                    <a:pt x="231" y="222"/>
                    <a:pt x="229" y="223"/>
                  </a:cubicBezTo>
                  <a:cubicBezTo>
                    <a:pt x="226" y="224"/>
                    <a:pt x="228" y="229"/>
                    <a:pt x="227" y="231"/>
                  </a:cubicBezTo>
                  <a:cubicBezTo>
                    <a:pt x="226" y="234"/>
                    <a:pt x="216" y="233"/>
                    <a:pt x="213" y="233"/>
                  </a:cubicBezTo>
                  <a:cubicBezTo>
                    <a:pt x="210" y="233"/>
                    <a:pt x="209" y="227"/>
                    <a:pt x="207" y="227"/>
                  </a:cubicBezTo>
                  <a:cubicBezTo>
                    <a:pt x="204" y="227"/>
                    <a:pt x="206" y="223"/>
                    <a:pt x="207" y="222"/>
                  </a:cubicBezTo>
                  <a:cubicBezTo>
                    <a:pt x="207" y="220"/>
                    <a:pt x="209" y="222"/>
                    <a:pt x="212" y="220"/>
                  </a:cubicBezTo>
                  <a:cubicBezTo>
                    <a:pt x="215" y="218"/>
                    <a:pt x="218" y="221"/>
                    <a:pt x="219" y="219"/>
                  </a:cubicBezTo>
                  <a:cubicBezTo>
                    <a:pt x="221" y="218"/>
                    <a:pt x="215" y="215"/>
                    <a:pt x="214" y="212"/>
                  </a:cubicBezTo>
                  <a:cubicBezTo>
                    <a:pt x="214" y="209"/>
                    <a:pt x="208" y="208"/>
                    <a:pt x="204" y="209"/>
                  </a:cubicBezTo>
                  <a:cubicBezTo>
                    <a:pt x="201" y="210"/>
                    <a:pt x="197" y="209"/>
                    <a:pt x="194" y="208"/>
                  </a:cubicBezTo>
                  <a:cubicBezTo>
                    <a:pt x="192" y="206"/>
                    <a:pt x="192" y="210"/>
                    <a:pt x="196" y="211"/>
                  </a:cubicBezTo>
                  <a:cubicBezTo>
                    <a:pt x="199" y="212"/>
                    <a:pt x="197" y="215"/>
                    <a:pt x="198" y="216"/>
                  </a:cubicBezTo>
                  <a:cubicBezTo>
                    <a:pt x="199" y="218"/>
                    <a:pt x="197" y="222"/>
                    <a:pt x="195" y="225"/>
                  </a:cubicBezTo>
                  <a:cubicBezTo>
                    <a:pt x="193" y="228"/>
                    <a:pt x="194" y="228"/>
                    <a:pt x="198" y="228"/>
                  </a:cubicBezTo>
                  <a:cubicBezTo>
                    <a:pt x="201" y="228"/>
                    <a:pt x="201" y="232"/>
                    <a:pt x="201" y="235"/>
                  </a:cubicBezTo>
                  <a:cubicBezTo>
                    <a:pt x="201" y="238"/>
                    <a:pt x="198" y="239"/>
                    <a:pt x="198" y="241"/>
                  </a:cubicBezTo>
                  <a:cubicBezTo>
                    <a:pt x="198" y="244"/>
                    <a:pt x="195" y="240"/>
                    <a:pt x="195" y="241"/>
                  </a:cubicBezTo>
                  <a:cubicBezTo>
                    <a:pt x="194" y="242"/>
                    <a:pt x="193" y="241"/>
                    <a:pt x="192" y="239"/>
                  </a:cubicBezTo>
                  <a:cubicBezTo>
                    <a:pt x="192" y="237"/>
                    <a:pt x="187" y="238"/>
                    <a:pt x="184" y="237"/>
                  </a:cubicBezTo>
                  <a:cubicBezTo>
                    <a:pt x="181" y="237"/>
                    <a:pt x="180" y="238"/>
                    <a:pt x="179" y="240"/>
                  </a:cubicBezTo>
                  <a:cubicBezTo>
                    <a:pt x="178" y="242"/>
                    <a:pt x="174" y="243"/>
                    <a:pt x="172" y="243"/>
                  </a:cubicBezTo>
                  <a:cubicBezTo>
                    <a:pt x="170" y="243"/>
                    <a:pt x="166" y="247"/>
                    <a:pt x="164" y="249"/>
                  </a:cubicBezTo>
                  <a:cubicBezTo>
                    <a:pt x="162" y="250"/>
                    <a:pt x="162" y="253"/>
                    <a:pt x="165" y="256"/>
                  </a:cubicBezTo>
                  <a:cubicBezTo>
                    <a:pt x="168" y="258"/>
                    <a:pt x="168" y="260"/>
                    <a:pt x="168" y="262"/>
                  </a:cubicBezTo>
                  <a:cubicBezTo>
                    <a:pt x="168" y="263"/>
                    <a:pt x="160" y="263"/>
                    <a:pt x="158" y="261"/>
                  </a:cubicBezTo>
                  <a:cubicBezTo>
                    <a:pt x="157" y="260"/>
                    <a:pt x="152" y="259"/>
                    <a:pt x="150" y="259"/>
                  </a:cubicBezTo>
                  <a:cubicBezTo>
                    <a:pt x="148" y="260"/>
                    <a:pt x="143" y="254"/>
                    <a:pt x="141" y="254"/>
                  </a:cubicBezTo>
                  <a:cubicBezTo>
                    <a:pt x="138" y="254"/>
                    <a:pt x="137" y="257"/>
                    <a:pt x="136" y="258"/>
                  </a:cubicBezTo>
                  <a:cubicBezTo>
                    <a:pt x="135" y="260"/>
                    <a:pt x="137" y="260"/>
                    <a:pt x="138" y="263"/>
                  </a:cubicBezTo>
                  <a:cubicBezTo>
                    <a:pt x="140" y="266"/>
                    <a:pt x="144" y="266"/>
                    <a:pt x="146" y="266"/>
                  </a:cubicBezTo>
                  <a:cubicBezTo>
                    <a:pt x="148" y="266"/>
                    <a:pt x="148" y="269"/>
                    <a:pt x="147" y="271"/>
                  </a:cubicBezTo>
                  <a:cubicBezTo>
                    <a:pt x="146" y="272"/>
                    <a:pt x="142" y="273"/>
                    <a:pt x="141" y="272"/>
                  </a:cubicBezTo>
                  <a:cubicBezTo>
                    <a:pt x="140" y="270"/>
                    <a:pt x="135" y="272"/>
                    <a:pt x="135" y="270"/>
                  </a:cubicBezTo>
                  <a:cubicBezTo>
                    <a:pt x="134" y="268"/>
                    <a:pt x="131" y="265"/>
                    <a:pt x="127" y="266"/>
                  </a:cubicBezTo>
                  <a:cubicBezTo>
                    <a:pt x="123" y="266"/>
                    <a:pt x="123" y="264"/>
                    <a:pt x="123" y="261"/>
                  </a:cubicBezTo>
                  <a:cubicBezTo>
                    <a:pt x="123" y="258"/>
                    <a:pt x="121" y="256"/>
                    <a:pt x="121" y="255"/>
                  </a:cubicBezTo>
                  <a:cubicBezTo>
                    <a:pt x="121" y="254"/>
                    <a:pt x="119" y="251"/>
                    <a:pt x="121" y="250"/>
                  </a:cubicBezTo>
                  <a:cubicBezTo>
                    <a:pt x="123" y="249"/>
                    <a:pt x="122" y="247"/>
                    <a:pt x="122" y="245"/>
                  </a:cubicBezTo>
                  <a:cubicBezTo>
                    <a:pt x="122" y="243"/>
                    <a:pt x="119" y="240"/>
                    <a:pt x="116" y="240"/>
                  </a:cubicBezTo>
                  <a:cubicBezTo>
                    <a:pt x="113" y="240"/>
                    <a:pt x="113" y="237"/>
                    <a:pt x="111" y="237"/>
                  </a:cubicBezTo>
                  <a:cubicBezTo>
                    <a:pt x="108" y="236"/>
                    <a:pt x="103" y="232"/>
                    <a:pt x="103" y="230"/>
                  </a:cubicBezTo>
                  <a:cubicBezTo>
                    <a:pt x="103" y="228"/>
                    <a:pt x="99" y="228"/>
                    <a:pt x="100" y="227"/>
                  </a:cubicBezTo>
                  <a:cubicBezTo>
                    <a:pt x="101" y="227"/>
                    <a:pt x="104" y="228"/>
                    <a:pt x="107" y="230"/>
                  </a:cubicBezTo>
                  <a:cubicBezTo>
                    <a:pt x="109" y="232"/>
                    <a:pt x="112" y="234"/>
                    <a:pt x="118" y="235"/>
                  </a:cubicBezTo>
                  <a:cubicBezTo>
                    <a:pt x="123" y="235"/>
                    <a:pt x="126" y="238"/>
                    <a:pt x="132" y="239"/>
                  </a:cubicBezTo>
                  <a:cubicBezTo>
                    <a:pt x="138" y="240"/>
                    <a:pt x="142" y="241"/>
                    <a:pt x="151" y="242"/>
                  </a:cubicBezTo>
                  <a:cubicBezTo>
                    <a:pt x="160" y="243"/>
                    <a:pt x="171" y="234"/>
                    <a:pt x="174" y="232"/>
                  </a:cubicBezTo>
                  <a:cubicBezTo>
                    <a:pt x="176" y="229"/>
                    <a:pt x="173" y="224"/>
                    <a:pt x="173" y="222"/>
                  </a:cubicBezTo>
                  <a:cubicBezTo>
                    <a:pt x="173" y="220"/>
                    <a:pt x="169" y="220"/>
                    <a:pt x="169" y="219"/>
                  </a:cubicBezTo>
                  <a:cubicBezTo>
                    <a:pt x="168" y="217"/>
                    <a:pt x="165" y="215"/>
                    <a:pt x="162" y="215"/>
                  </a:cubicBezTo>
                  <a:cubicBezTo>
                    <a:pt x="158" y="215"/>
                    <a:pt x="158" y="211"/>
                    <a:pt x="155" y="211"/>
                  </a:cubicBezTo>
                  <a:cubicBezTo>
                    <a:pt x="152" y="211"/>
                    <a:pt x="151" y="210"/>
                    <a:pt x="143" y="205"/>
                  </a:cubicBezTo>
                  <a:cubicBezTo>
                    <a:pt x="136" y="200"/>
                    <a:pt x="126" y="197"/>
                    <a:pt x="125" y="198"/>
                  </a:cubicBezTo>
                  <a:cubicBezTo>
                    <a:pt x="123" y="199"/>
                    <a:pt x="122" y="199"/>
                    <a:pt x="121" y="197"/>
                  </a:cubicBezTo>
                  <a:cubicBezTo>
                    <a:pt x="119" y="195"/>
                    <a:pt x="117" y="196"/>
                    <a:pt x="115" y="197"/>
                  </a:cubicBezTo>
                  <a:cubicBezTo>
                    <a:pt x="113" y="199"/>
                    <a:pt x="111" y="196"/>
                    <a:pt x="107" y="197"/>
                  </a:cubicBezTo>
                  <a:cubicBezTo>
                    <a:pt x="104" y="198"/>
                    <a:pt x="102" y="195"/>
                    <a:pt x="103" y="194"/>
                  </a:cubicBezTo>
                  <a:cubicBezTo>
                    <a:pt x="104" y="193"/>
                    <a:pt x="109" y="194"/>
                    <a:pt x="109" y="192"/>
                  </a:cubicBezTo>
                  <a:cubicBezTo>
                    <a:pt x="109" y="190"/>
                    <a:pt x="107" y="192"/>
                    <a:pt x="103" y="190"/>
                  </a:cubicBezTo>
                  <a:cubicBezTo>
                    <a:pt x="100" y="188"/>
                    <a:pt x="98" y="189"/>
                    <a:pt x="98" y="191"/>
                  </a:cubicBezTo>
                  <a:cubicBezTo>
                    <a:pt x="97" y="193"/>
                    <a:pt x="94" y="192"/>
                    <a:pt x="93" y="191"/>
                  </a:cubicBezTo>
                  <a:cubicBezTo>
                    <a:pt x="93" y="191"/>
                    <a:pt x="92" y="191"/>
                    <a:pt x="92" y="190"/>
                  </a:cubicBezTo>
                  <a:cubicBezTo>
                    <a:pt x="92" y="193"/>
                    <a:pt x="90" y="194"/>
                    <a:pt x="88" y="193"/>
                  </a:cubicBezTo>
                  <a:cubicBezTo>
                    <a:pt x="86" y="193"/>
                    <a:pt x="84" y="196"/>
                    <a:pt x="82" y="196"/>
                  </a:cubicBezTo>
                  <a:cubicBezTo>
                    <a:pt x="79" y="196"/>
                    <a:pt x="77" y="199"/>
                    <a:pt x="76" y="201"/>
                  </a:cubicBezTo>
                  <a:cubicBezTo>
                    <a:pt x="76" y="203"/>
                    <a:pt x="73" y="202"/>
                    <a:pt x="73" y="204"/>
                  </a:cubicBezTo>
                  <a:cubicBezTo>
                    <a:pt x="73" y="205"/>
                    <a:pt x="73" y="206"/>
                    <a:pt x="72" y="208"/>
                  </a:cubicBezTo>
                  <a:cubicBezTo>
                    <a:pt x="71" y="209"/>
                    <a:pt x="72" y="210"/>
                    <a:pt x="73" y="212"/>
                  </a:cubicBezTo>
                  <a:cubicBezTo>
                    <a:pt x="74" y="215"/>
                    <a:pt x="77" y="215"/>
                    <a:pt x="78" y="215"/>
                  </a:cubicBezTo>
                  <a:cubicBezTo>
                    <a:pt x="79" y="216"/>
                    <a:pt x="84" y="220"/>
                    <a:pt x="84" y="221"/>
                  </a:cubicBezTo>
                  <a:cubicBezTo>
                    <a:pt x="84" y="223"/>
                    <a:pt x="80" y="226"/>
                    <a:pt x="79" y="227"/>
                  </a:cubicBezTo>
                  <a:cubicBezTo>
                    <a:pt x="77" y="228"/>
                    <a:pt x="75" y="230"/>
                    <a:pt x="76" y="232"/>
                  </a:cubicBezTo>
                  <a:cubicBezTo>
                    <a:pt x="77" y="233"/>
                    <a:pt x="81" y="239"/>
                    <a:pt x="84" y="244"/>
                  </a:cubicBezTo>
                  <a:cubicBezTo>
                    <a:pt x="87" y="249"/>
                    <a:pt x="83" y="247"/>
                    <a:pt x="81" y="249"/>
                  </a:cubicBezTo>
                  <a:cubicBezTo>
                    <a:pt x="80" y="251"/>
                    <a:pt x="82" y="254"/>
                    <a:pt x="82" y="255"/>
                  </a:cubicBezTo>
                  <a:cubicBezTo>
                    <a:pt x="83" y="256"/>
                    <a:pt x="80" y="256"/>
                    <a:pt x="81" y="257"/>
                  </a:cubicBezTo>
                  <a:cubicBezTo>
                    <a:pt x="81" y="259"/>
                    <a:pt x="84" y="259"/>
                    <a:pt x="85" y="260"/>
                  </a:cubicBezTo>
                  <a:cubicBezTo>
                    <a:pt x="85" y="261"/>
                    <a:pt x="82" y="262"/>
                    <a:pt x="83" y="264"/>
                  </a:cubicBezTo>
                  <a:cubicBezTo>
                    <a:pt x="85" y="266"/>
                    <a:pt x="87" y="266"/>
                    <a:pt x="88" y="268"/>
                  </a:cubicBezTo>
                  <a:cubicBezTo>
                    <a:pt x="88" y="271"/>
                    <a:pt x="82" y="271"/>
                    <a:pt x="83" y="273"/>
                  </a:cubicBezTo>
                  <a:cubicBezTo>
                    <a:pt x="83" y="275"/>
                    <a:pt x="90" y="277"/>
                    <a:pt x="93" y="281"/>
                  </a:cubicBezTo>
                  <a:cubicBezTo>
                    <a:pt x="96" y="284"/>
                    <a:pt x="96" y="285"/>
                    <a:pt x="95" y="287"/>
                  </a:cubicBezTo>
                  <a:cubicBezTo>
                    <a:pt x="94" y="291"/>
                    <a:pt x="85" y="294"/>
                    <a:pt x="83" y="298"/>
                  </a:cubicBezTo>
                  <a:cubicBezTo>
                    <a:pt x="81" y="303"/>
                    <a:pt x="74" y="305"/>
                    <a:pt x="71" y="308"/>
                  </a:cubicBezTo>
                  <a:cubicBezTo>
                    <a:pt x="69" y="310"/>
                    <a:pt x="68" y="312"/>
                    <a:pt x="67" y="313"/>
                  </a:cubicBezTo>
                  <a:cubicBezTo>
                    <a:pt x="68" y="313"/>
                    <a:pt x="70" y="313"/>
                    <a:pt x="70" y="312"/>
                  </a:cubicBezTo>
                  <a:cubicBezTo>
                    <a:pt x="72" y="311"/>
                    <a:pt x="74" y="316"/>
                    <a:pt x="75" y="317"/>
                  </a:cubicBezTo>
                  <a:cubicBezTo>
                    <a:pt x="77" y="319"/>
                    <a:pt x="81" y="317"/>
                    <a:pt x="82" y="319"/>
                  </a:cubicBezTo>
                  <a:cubicBezTo>
                    <a:pt x="84" y="320"/>
                    <a:pt x="81" y="320"/>
                    <a:pt x="79" y="320"/>
                  </a:cubicBezTo>
                  <a:cubicBezTo>
                    <a:pt x="76" y="320"/>
                    <a:pt x="75" y="321"/>
                    <a:pt x="71" y="323"/>
                  </a:cubicBezTo>
                  <a:cubicBezTo>
                    <a:pt x="68" y="324"/>
                    <a:pt x="68" y="325"/>
                    <a:pt x="67" y="326"/>
                  </a:cubicBezTo>
                  <a:cubicBezTo>
                    <a:pt x="69" y="328"/>
                    <a:pt x="66" y="329"/>
                    <a:pt x="65" y="331"/>
                  </a:cubicBezTo>
                  <a:cubicBezTo>
                    <a:pt x="64" y="333"/>
                    <a:pt x="63" y="334"/>
                    <a:pt x="63" y="335"/>
                  </a:cubicBezTo>
                  <a:cubicBezTo>
                    <a:pt x="62" y="337"/>
                    <a:pt x="63" y="338"/>
                    <a:pt x="63" y="340"/>
                  </a:cubicBezTo>
                  <a:cubicBezTo>
                    <a:pt x="63" y="342"/>
                    <a:pt x="64" y="342"/>
                    <a:pt x="65" y="344"/>
                  </a:cubicBezTo>
                  <a:cubicBezTo>
                    <a:pt x="66" y="346"/>
                    <a:pt x="64" y="346"/>
                    <a:pt x="63" y="347"/>
                  </a:cubicBezTo>
                  <a:cubicBezTo>
                    <a:pt x="62" y="348"/>
                    <a:pt x="62" y="350"/>
                    <a:pt x="64" y="351"/>
                  </a:cubicBezTo>
                  <a:cubicBezTo>
                    <a:pt x="65" y="352"/>
                    <a:pt x="65" y="354"/>
                    <a:pt x="65" y="355"/>
                  </a:cubicBezTo>
                  <a:cubicBezTo>
                    <a:pt x="64" y="357"/>
                    <a:pt x="66" y="359"/>
                    <a:pt x="67" y="360"/>
                  </a:cubicBezTo>
                  <a:cubicBezTo>
                    <a:pt x="69" y="361"/>
                    <a:pt x="68" y="365"/>
                    <a:pt x="69" y="366"/>
                  </a:cubicBezTo>
                  <a:cubicBezTo>
                    <a:pt x="71" y="366"/>
                    <a:pt x="72" y="367"/>
                    <a:pt x="74" y="367"/>
                  </a:cubicBezTo>
                  <a:cubicBezTo>
                    <a:pt x="76" y="366"/>
                    <a:pt x="77" y="367"/>
                    <a:pt x="78" y="369"/>
                  </a:cubicBezTo>
                  <a:cubicBezTo>
                    <a:pt x="79" y="370"/>
                    <a:pt x="80" y="370"/>
                    <a:pt x="82" y="369"/>
                  </a:cubicBezTo>
                  <a:cubicBezTo>
                    <a:pt x="84" y="368"/>
                    <a:pt x="89" y="370"/>
                    <a:pt x="90" y="371"/>
                  </a:cubicBezTo>
                  <a:cubicBezTo>
                    <a:pt x="91" y="371"/>
                    <a:pt x="90" y="374"/>
                    <a:pt x="90" y="376"/>
                  </a:cubicBezTo>
                  <a:cubicBezTo>
                    <a:pt x="90" y="378"/>
                    <a:pt x="89" y="381"/>
                    <a:pt x="91" y="382"/>
                  </a:cubicBezTo>
                  <a:cubicBezTo>
                    <a:pt x="93" y="383"/>
                    <a:pt x="93" y="386"/>
                    <a:pt x="95" y="387"/>
                  </a:cubicBezTo>
                  <a:cubicBezTo>
                    <a:pt x="97" y="388"/>
                    <a:pt x="98" y="391"/>
                    <a:pt x="100" y="392"/>
                  </a:cubicBezTo>
                  <a:cubicBezTo>
                    <a:pt x="101" y="392"/>
                    <a:pt x="104" y="394"/>
                    <a:pt x="104" y="396"/>
                  </a:cubicBezTo>
                  <a:cubicBezTo>
                    <a:pt x="104" y="397"/>
                    <a:pt x="102" y="399"/>
                    <a:pt x="100" y="399"/>
                  </a:cubicBezTo>
                  <a:cubicBezTo>
                    <a:pt x="98" y="400"/>
                    <a:pt x="95" y="397"/>
                    <a:pt x="94" y="399"/>
                  </a:cubicBezTo>
                  <a:cubicBezTo>
                    <a:pt x="93" y="400"/>
                    <a:pt x="95" y="402"/>
                    <a:pt x="95" y="406"/>
                  </a:cubicBezTo>
                  <a:cubicBezTo>
                    <a:pt x="96" y="410"/>
                    <a:pt x="97" y="410"/>
                    <a:pt x="99" y="410"/>
                  </a:cubicBezTo>
                  <a:cubicBezTo>
                    <a:pt x="101" y="410"/>
                    <a:pt x="101" y="409"/>
                    <a:pt x="103" y="408"/>
                  </a:cubicBezTo>
                  <a:cubicBezTo>
                    <a:pt x="104" y="408"/>
                    <a:pt x="107" y="409"/>
                    <a:pt x="108" y="408"/>
                  </a:cubicBezTo>
                  <a:cubicBezTo>
                    <a:pt x="109" y="408"/>
                    <a:pt x="114" y="407"/>
                    <a:pt x="115" y="409"/>
                  </a:cubicBezTo>
                  <a:cubicBezTo>
                    <a:pt x="115" y="410"/>
                    <a:pt x="116" y="414"/>
                    <a:pt x="116" y="415"/>
                  </a:cubicBezTo>
                  <a:cubicBezTo>
                    <a:pt x="115" y="416"/>
                    <a:pt x="117" y="418"/>
                    <a:pt x="117" y="419"/>
                  </a:cubicBezTo>
                  <a:cubicBezTo>
                    <a:pt x="118" y="421"/>
                    <a:pt x="122" y="420"/>
                    <a:pt x="123" y="421"/>
                  </a:cubicBezTo>
                  <a:cubicBezTo>
                    <a:pt x="125" y="421"/>
                    <a:pt x="127" y="425"/>
                    <a:pt x="127" y="427"/>
                  </a:cubicBezTo>
                  <a:cubicBezTo>
                    <a:pt x="126" y="429"/>
                    <a:pt x="129" y="429"/>
                    <a:pt x="130" y="429"/>
                  </a:cubicBezTo>
                  <a:cubicBezTo>
                    <a:pt x="131" y="428"/>
                    <a:pt x="132" y="430"/>
                    <a:pt x="134" y="430"/>
                  </a:cubicBezTo>
                  <a:cubicBezTo>
                    <a:pt x="135" y="431"/>
                    <a:pt x="137" y="431"/>
                    <a:pt x="138" y="430"/>
                  </a:cubicBezTo>
                  <a:cubicBezTo>
                    <a:pt x="139" y="429"/>
                    <a:pt x="142" y="429"/>
                    <a:pt x="142" y="430"/>
                  </a:cubicBezTo>
                  <a:cubicBezTo>
                    <a:pt x="143" y="431"/>
                    <a:pt x="146" y="433"/>
                    <a:pt x="146" y="434"/>
                  </a:cubicBezTo>
                  <a:cubicBezTo>
                    <a:pt x="146" y="435"/>
                    <a:pt x="150" y="434"/>
                    <a:pt x="153" y="435"/>
                  </a:cubicBezTo>
                  <a:cubicBezTo>
                    <a:pt x="155" y="436"/>
                    <a:pt x="157" y="436"/>
                    <a:pt x="159" y="437"/>
                  </a:cubicBezTo>
                  <a:cubicBezTo>
                    <a:pt x="162" y="438"/>
                    <a:pt x="164" y="438"/>
                    <a:pt x="164" y="440"/>
                  </a:cubicBezTo>
                  <a:cubicBezTo>
                    <a:pt x="164" y="441"/>
                    <a:pt x="162" y="442"/>
                    <a:pt x="162" y="443"/>
                  </a:cubicBezTo>
                  <a:cubicBezTo>
                    <a:pt x="162" y="444"/>
                    <a:pt x="164" y="444"/>
                    <a:pt x="164" y="445"/>
                  </a:cubicBezTo>
                  <a:cubicBezTo>
                    <a:pt x="164" y="447"/>
                    <a:pt x="161" y="447"/>
                    <a:pt x="161" y="447"/>
                  </a:cubicBezTo>
                  <a:cubicBezTo>
                    <a:pt x="160" y="448"/>
                    <a:pt x="162" y="450"/>
                    <a:pt x="163" y="450"/>
                  </a:cubicBezTo>
                  <a:cubicBezTo>
                    <a:pt x="163" y="451"/>
                    <a:pt x="161" y="454"/>
                    <a:pt x="161" y="455"/>
                  </a:cubicBezTo>
                  <a:cubicBezTo>
                    <a:pt x="161" y="456"/>
                    <a:pt x="156" y="455"/>
                    <a:pt x="155" y="455"/>
                  </a:cubicBezTo>
                  <a:cubicBezTo>
                    <a:pt x="153" y="455"/>
                    <a:pt x="150" y="459"/>
                    <a:pt x="148" y="459"/>
                  </a:cubicBezTo>
                  <a:cubicBezTo>
                    <a:pt x="147" y="460"/>
                    <a:pt x="148" y="462"/>
                    <a:pt x="148" y="463"/>
                  </a:cubicBezTo>
                  <a:cubicBezTo>
                    <a:pt x="152" y="462"/>
                    <a:pt x="156" y="462"/>
                    <a:pt x="156" y="463"/>
                  </a:cubicBezTo>
                  <a:cubicBezTo>
                    <a:pt x="157" y="464"/>
                    <a:pt x="148" y="468"/>
                    <a:pt x="146" y="469"/>
                  </a:cubicBezTo>
                  <a:cubicBezTo>
                    <a:pt x="145" y="469"/>
                    <a:pt x="150" y="472"/>
                    <a:pt x="149" y="473"/>
                  </a:cubicBezTo>
                  <a:cubicBezTo>
                    <a:pt x="149" y="475"/>
                    <a:pt x="144" y="475"/>
                    <a:pt x="145" y="478"/>
                  </a:cubicBezTo>
                  <a:cubicBezTo>
                    <a:pt x="145" y="481"/>
                    <a:pt x="143" y="481"/>
                    <a:pt x="140" y="481"/>
                  </a:cubicBezTo>
                  <a:cubicBezTo>
                    <a:pt x="138" y="481"/>
                    <a:pt x="137" y="483"/>
                    <a:pt x="138" y="483"/>
                  </a:cubicBezTo>
                  <a:cubicBezTo>
                    <a:pt x="139" y="484"/>
                    <a:pt x="139" y="487"/>
                    <a:pt x="144" y="488"/>
                  </a:cubicBezTo>
                  <a:cubicBezTo>
                    <a:pt x="150" y="490"/>
                    <a:pt x="155" y="495"/>
                    <a:pt x="159" y="499"/>
                  </a:cubicBezTo>
                  <a:cubicBezTo>
                    <a:pt x="160" y="500"/>
                    <a:pt x="161" y="500"/>
                    <a:pt x="161" y="501"/>
                  </a:cubicBezTo>
                  <a:cubicBezTo>
                    <a:pt x="163" y="500"/>
                    <a:pt x="164" y="500"/>
                    <a:pt x="165" y="500"/>
                  </a:cubicBezTo>
                  <a:cubicBezTo>
                    <a:pt x="167" y="499"/>
                    <a:pt x="172" y="501"/>
                    <a:pt x="174" y="502"/>
                  </a:cubicBezTo>
                  <a:cubicBezTo>
                    <a:pt x="177" y="504"/>
                    <a:pt x="186" y="502"/>
                    <a:pt x="187" y="503"/>
                  </a:cubicBezTo>
                  <a:cubicBezTo>
                    <a:pt x="188" y="505"/>
                    <a:pt x="190" y="507"/>
                    <a:pt x="192" y="507"/>
                  </a:cubicBezTo>
                  <a:cubicBezTo>
                    <a:pt x="193" y="507"/>
                    <a:pt x="195" y="510"/>
                    <a:pt x="197" y="509"/>
                  </a:cubicBezTo>
                  <a:cubicBezTo>
                    <a:pt x="198" y="508"/>
                    <a:pt x="203" y="508"/>
                    <a:pt x="205" y="508"/>
                  </a:cubicBezTo>
                  <a:cubicBezTo>
                    <a:pt x="206" y="508"/>
                    <a:pt x="206" y="509"/>
                    <a:pt x="208" y="509"/>
                  </a:cubicBezTo>
                  <a:cubicBezTo>
                    <a:pt x="209" y="509"/>
                    <a:pt x="209" y="514"/>
                    <a:pt x="210" y="514"/>
                  </a:cubicBezTo>
                  <a:cubicBezTo>
                    <a:pt x="211" y="514"/>
                    <a:pt x="215" y="517"/>
                    <a:pt x="218" y="518"/>
                  </a:cubicBezTo>
                  <a:cubicBezTo>
                    <a:pt x="220" y="518"/>
                    <a:pt x="223" y="522"/>
                    <a:pt x="224" y="522"/>
                  </a:cubicBezTo>
                  <a:cubicBezTo>
                    <a:pt x="225" y="522"/>
                    <a:pt x="227" y="524"/>
                    <a:pt x="227" y="522"/>
                  </a:cubicBezTo>
                  <a:cubicBezTo>
                    <a:pt x="228" y="520"/>
                    <a:pt x="231" y="521"/>
                    <a:pt x="232" y="518"/>
                  </a:cubicBezTo>
                  <a:cubicBezTo>
                    <a:pt x="228" y="513"/>
                    <a:pt x="223" y="507"/>
                    <a:pt x="223" y="504"/>
                  </a:cubicBezTo>
                  <a:cubicBezTo>
                    <a:pt x="223" y="500"/>
                    <a:pt x="225" y="497"/>
                    <a:pt x="220" y="493"/>
                  </a:cubicBezTo>
                  <a:cubicBezTo>
                    <a:pt x="215" y="489"/>
                    <a:pt x="221" y="486"/>
                    <a:pt x="224" y="482"/>
                  </a:cubicBezTo>
                  <a:cubicBezTo>
                    <a:pt x="227" y="478"/>
                    <a:pt x="234" y="476"/>
                    <a:pt x="238" y="473"/>
                  </a:cubicBezTo>
                  <a:cubicBezTo>
                    <a:pt x="238" y="472"/>
                    <a:pt x="237" y="472"/>
                    <a:pt x="236" y="471"/>
                  </a:cubicBezTo>
                  <a:cubicBezTo>
                    <a:pt x="233" y="470"/>
                    <a:pt x="232" y="468"/>
                    <a:pt x="234" y="468"/>
                  </a:cubicBezTo>
                  <a:cubicBezTo>
                    <a:pt x="237" y="467"/>
                    <a:pt x="235" y="466"/>
                    <a:pt x="233" y="463"/>
                  </a:cubicBezTo>
                  <a:cubicBezTo>
                    <a:pt x="230" y="460"/>
                    <a:pt x="229" y="457"/>
                    <a:pt x="228" y="457"/>
                  </a:cubicBezTo>
                  <a:cubicBezTo>
                    <a:pt x="227" y="457"/>
                    <a:pt x="224" y="457"/>
                    <a:pt x="222" y="457"/>
                  </a:cubicBezTo>
                  <a:cubicBezTo>
                    <a:pt x="220" y="458"/>
                    <a:pt x="221" y="456"/>
                    <a:pt x="221" y="453"/>
                  </a:cubicBezTo>
                  <a:cubicBezTo>
                    <a:pt x="221" y="451"/>
                    <a:pt x="217" y="451"/>
                    <a:pt x="216" y="450"/>
                  </a:cubicBezTo>
                  <a:cubicBezTo>
                    <a:pt x="216" y="449"/>
                    <a:pt x="217" y="445"/>
                    <a:pt x="218" y="445"/>
                  </a:cubicBezTo>
                  <a:cubicBezTo>
                    <a:pt x="219" y="445"/>
                    <a:pt x="221" y="444"/>
                    <a:pt x="221" y="442"/>
                  </a:cubicBezTo>
                  <a:cubicBezTo>
                    <a:pt x="221" y="441"/>
                    <a:pt x="217" y="441"/>
                    <a:pt x="218" y="439"/>
                  </a:cubicBezTo>
                  <a:cubicBezTo>
                    <a:pt x="220" y="436"/>
                    <a:pt x="223" y="436"/>
                    <a:pt x="223" y="434"/>
                  </a:cubicBezTo>
                  <a:cubicBezTo>
                    <a:pt x="223" y="431"/>
                    <a:pt x="225" y="429"/>
                    <a:pt x="227" y="431"/>
                  </a:cubicBezTo>
                  <a:cubicBezTo>
                    <a:pt x="230" y="432"/>
                    <a:pt x="231" y="437"/>
                    <a:pt x="234" y="436"/>
                  </a:cubicBezTo>
                  <a:cubicBezTo>
                    <a:pt x="237" y="435"/>
                    <a:pt x="235" y="432"/>
                    <a:pt x="234" y="431"/>
                  </a:cubicBezTo>
                  <a:cubicBezTo>
                    <a:pt x="234" y="430"/>
                    <a:pt x="233" y="427"/>
                    <a:pt x="237" y="427"/>
                  </a:cubicBezTo>
                  <a:cubicBezTo>
                    <a:pt x="240" y="426"/>
                    <a:pt x="238" y="423"/>
                    <a:pt x="241" y="423"/>
                  </a:cubicBezTo>
                  <a:cubicBezTo>
                    <a:pt x="243" y="423"/>
                    <a:pt x="248" y="420"/>
                    <a:pt x="249" y="419"/>
                  </a:cubicBezTo>
                  <a:cubicBezTo>
                    <a:pt x="251" y="418"/>
                    <a:pt x="254" y="416"/>
                    <a:pt x="255" y="417"/>
                  </a:cubicBezTo>
                  <a:cubicBezTo>
                    <a:pt x="257" y="418"/>
                    <a:pt x="259" y="420"/>
                    <a:pt x="260" y="417"/>
                  </a:cubicBezTo>
                  <a:cubicBezTo>
                    <a:pt x="261" y="415"/>
                    <a:pt x="265" y="416"/>
                    <a:pt x="265" y="417"/>
                  </a:cubicBezTo>
                  <a:cubicBezTo>
                    <a:pt x="266" y="419"/>
                    <a:pt x="273" y="419"/>
                    <a:pt x="275" y="420"/>
                  </a:cubicBezTo>
                  <a:cubicBezTo>
                    <a:pt x="277" y="421"/>
                    <a:pt x="281" y="424"/>
                    <a:pt x="281" y="426"/>
                  </a:cubicBezTo>
                  <a:cubicBezTo>
                    <a:pt x="281" y="427"/>
                    <a:pt x="284" y="429"/>
                    <a:pt x="284" y="427"/>
                  </a:cubicBezTo>
                  <a:cubicBezTo>
                    <a:pt x="284" y="424"/>
                    <a:pt x="285" y="425"/>
                    <a:pt x="288" y="427"/>
                  </a:cubicBezTo>
                  <a:cubicBezTo>
                    <a:pt x="291" y="429"/>
                    <a:pt x="295" y="428"/>
                    <a:pt x="296" y="426"/>
                  </a:cubicBezTo>
                  <a:cubicBezTo>
                    <a:pt x="296" y="424"/>
                    <a:pt x="302" y="422"/>
                    <a:pt x="304" y="424"/>
                  </a:cubicBezTo>
                  <a:cubicBezTo>
                    <a:pt x="305" y="425"/>
                    <a:pt x="306" y="426"/>
                    <a:pt x="308" y="424"/>
                  </a:cubicBezTo>
                  <a:cubicBezTo>
                    <a:pt x="310" y="422"/>
                    <a:pt x="315" y="422"/>
                    <a:pt x="316" y="424"/>
                  </a:cubicBezTo>
                  <a:cubicBezTo>
                    <a:pt x="317" y="426"/>
                    <a:pt x="319" y="427"/>
                    <a:pt x="321" y="427"/>
                  </a:cubicBezTo>
                  <a:cubicBezTo>
                    <a:pt x="324" y="427"/>
                    <a:pt x="324" y="430"/>
                    <a:pt x="325" y="429"/>
                  </a:cubicBezTo>
                  <a:cubicBezTo>
                    <a:pt x="327" y="429"/>
                    <a:pt x="326" y="425"/>
                    <a:pt x="328" y="425"/>
                  </a:cubicBezTo>
                  <a:cubicBezTo>
                    <a:pt x="330" y="426"/>
                    <a:pt x="331" y="428"/>
                    <a:pt x="334" y="428"/>
                  </a:cubicBezTo>
                  <a:cubicBezTo>
                    <a:pt x="337" y="428"/>
                    <a:pt x="339" y="427"/>
                    <a:pt x="339" y="425"/>
                  </a:cubicBezTo>
                  <a:cubicBezTo>
                    <a:pt x="339" y="423"/>
                    <a:pt x="339" y="419"/>
                    <a:pt x="337" y="419"/>
                  </a:cubicBezTo>
                  <a:cubicBezTo>
                    <a:pt x="335" y="419"/>
                    <a:pt x="334" y="417"/>
                    <a:pt x="331" y="417"/>
                  </a:cubicBezTo>
                  <a:cubicBezTo>
                    <a:pt x="329" y="417"/>
                    <a:pt x="327" y="414"/>
                    <a:pt x="329" y="413"/>
                  </a:cubicBezTo>
                  <a:cubicBezTo>
                    <a:pt x="331" y="412"/>
                    <a:pt x="335" y="411"/>
                    <a:pt x="334" y="409"/>
                  </a:cubicBezTo>
                  <a:cubicBezTo>
                    <a:pt x="334" y="407"/>
                    <a:pt x="333" y="404"/>
                    <a:pt x="336" y="403"/>
                  </a:cubicBezTo>
                  <a:cubicBezTo>
                    <a:pt x="339" y="403"/>
                    <a:pt x="345" y="403"/>
                    <a:pt x="344" y="402"/>
                  </a:cubicBezTo>
                  <a:cubicBezTo>
                    <a:pt x="344" y="401"/>
                    <a:pt x="338" y="400"/>
                    <a:pt x="337" y="398"/>
                  </a:cubicBezTo>
                  <a:cubicBezTo>
                    <a:pt x="336" y="396"/>
                    <a:pt x="336" y="392"/>
                    <a:pt x="337" y="391"/>
                  </a:cubicBezTo>
                  <a:cubicBezTo>
                    <a:pt x="338" y="391"/>
                    <a:pt x="341" y="392"/>
                    <a:pt x="344" y="391"/>
                  </a:cubicBezTo>
                  <a:cubicBezTo>
                    <a:pt x="346" y="390"/>
                    <a:pt x="350" y="392"/>
                    <a:pt x="353" y="390"/>
                  </a:cubicBezTo>
                  <a:cubicBezTo>
                    <a:pt x="356" y="388"/>
                    <a:pt x="362" y="388"/>
                    <a:pt x="365" y="388"/>
                  </a:cubicBezTo>
                  <a:cubicBezTo>
                    <a:pt x="369" y="388"/>
                    <a:pt x="371" y="385"/>
                    <a:pt x="374" y="385"/>
                  </a:cubicBezTo>
                  <a:cubicBezTo>
                    <a:pt x="376" y="385"/>
                    <a:pt x="383" y="384"/>
                    <a:pt x="385" y="383"/>
                  </a:cubicBezTo>
                  <a:cubicBezTo>
                    <a:pt x="387" y="382"/>
                    <a:pt x="396" y="381"/>
                    <a:pt x="397" y="379"/>
                  </a:cubicBezTo>
                  <a:cubicBezTo>
                    <a:pt x="397" y="377"/>
                    <a:pt x="405" y="376"/>
                    <a:pt x="407" y="377"/>
                  </a:cubicBezTo>
                  <a:cubicBezTo>
                    <a:pt x="409" y="378"/>
                    <a:pt x="411" y="378"/>
                    <a:pt x="413" y="378"/>
                  </a:cubicBezTo>
                  <a:cubicBezTo>
                    <a:pt x="415" y="377"/>
                    <a:pt x="418" y="379"/>
                    <a:pt x="418" y="381"/>
                  </a:cubicBezTo>
                  <a:cubicBezTo>
                    <a:pt x="418" y="383"/>
                    <a:pt x="420" y="385"/>
                    <a:pt x="420" y="386"/>
                  </a:cubicBezTo>
                  <a:cubicBezTo>
                    <a:pt x="419" y="388"/>
                    <a:pt x="418" y="389"/>
                    <a:pt x="419" y="390"/>
                  </a:cubicBezTo>
                  <a:cubicBezTo>
                    <a:pt x="420" y="391"/>
                    <a:pt x="425" y="390"/>
                    <a:pt x="426" y="389"/>
                  </a:cubicBezTo>
                  <a:cubicBezTo>
                    <a:pt x="427" y="387"/>
                    <a:pt x="429" y="389"/>
                    <a:pt x="429" y="391"/>
                  </a:cubicBezTo>
                  <a:cubicBezTo>
                    <a:pt x="429" y="392"/>
                    <a:pt x="431" y="393"/>
                    <a:pt x="431" y="391"/>
                  </a:cubicBezTo>
                  <a:cubicBezTo>
                    <a:pt x="431" y="389"/>
                    <a:pt x="434" y="391"/>
                    <a:pt x="435" y="392"/>
                  </a:cubicBezTo>
                  <a:cubicBezTo>
                    <a:pt x="436" y="393"/>
                    <a:pt x="439" y="390"/>
                    <a:pt x="439" y="392"/>
                  </a:cubicBezTo>
                  <a:cubicBezTo>
                    <a:pt x="439" y="394"/>
                    <a:pt x="434" y="395"/>
                    <a:pt x="436" y="397"/>
                  </a:cubicBezTo>
                  <a:cubicBezTo>
                    <a:pt x="439" y="399"/>
                    <a:pt x="440" y="395"/>
                    <a:pt x="443" y="396"/>
                  </a:cubicBezTo>
                  <a:cubicBezTo>
                    <a:pt x="445" y="397"/>
                    <a:pt x="449" y="393"/>
                    <a:pt x="451" y="392"/>
                  </a:cubicBezTo>
                  <a:cubicBezTo>
                    <a:pt x="454" y="392"/>
                    <a:pt x="456" y="389"/>
                    <a:pt x="459" y="388"/>
                  </a:cubicBezTo>
                  <a:cubicBezTo>
                    <a:pt x="461" y="387"/>
                    <a:pt x="465" y="387"/>
                    <a:pt x="464" y="389"/>
                  </a:cubicBezTo>
                  <a:cubicBezTo>
                    <a:pt x="463" y="390"/>
                    <a:pt x="461" y="393"/>
                    <a:pt x="466" y="395"/>
                  </a:cubicBezTo>
                  <a:cubicBezTo>
                    <a:pt x="472" y="397"/>
                    <a:pt x="478" y="407"/>
                    <a:pt x="481" y="412"/>
                  </a:cubicBezTo>
                  <a:cubicBezTo>
                    <a:pt x="484" y="417"/>
                    <a:pt x="488" y="427"/>
                    <a:pt x="489" y="427"/>
                  </a:cubicBezTo>
                  <a:cubicBezTo>
                    <a:pt x="491" y="427"/>
                    <a:pt x="492" y="422"/>
                    <a:pt x="494" y="422"/>
                  </a:cubicBezTo>
                  <a:cubicBezTo>
                    <a:pt x="496" y="421"/>
                    <a:pt x="498" y="426"/>
                    <a:pt x="500" y="426"/>
                  </a:cubicBezTo>
                  <a:cubicBezTo>
                    <a:pt x="503" y="427"/>
                    <a:pt x="506" y="428"/>
                    <a:pt x="508" y="427"/>
                  </a:cubicBezTo>
                  <a:cubicBezTo>
                    <a:pt x="510" y="427"/>
                    <a:pt x="515" y="424"/>
                    <a:pt x="516" y="425"/>
                  </a:cubicBezTo>
                  <a:cubicBezTo>
                    <a:pt x="518" y="426"/>
                    <a:pt x="520" y="426"/>
                    <a:pt x="521" y="429"/>
                  </a:cubicBezTo>
                  <a:cubicBezTo>
                    <a:pt x="523" y="433"/>
                    <a:pt x="525" y="433"/>
                    <a:pt x="526" y="433"/>
                  </a:cubicBezTo>
                  <a:cubicBezTo>
                    <a:pt x="528" y="433"/>
                    <a:pt x="528" y="435"/>
                    <a:pt x="528" y="436"/>
                  </a:cubicBezTo>
                  <a:cubicBezTo>
                    <a:pt x="528" y="438"/>
                    <a:pt x="531" y="440"/>
                    <a:pt x="532" y="440"/>
                  </a:cubicBezTo>
                  <a:cubicBezTo>
                    <a:pt x="534" y="440"/>
                    <a:pt x="537" y="439"/>
                    <a:pt x="539" y="439"/>
                  </a:cubicBezTo>
                  <a:cubicBezTo>
                    <a:pt x="540" y="438"/>
                    <a:pt x="541" y="437"/>
                    <a:pt x="541" y="439"/>
                  </a:cubicBezTo>
                  <a:cubicBezTo>
                    <a:pt x="542" y="440"/>
                    <a:pt x="544" y="443"/>
                    <a:pt x="545" y="443"/>
                  </a:cubicBezTo>
                  <a:cubicBezTo>
                    <a:pt x="547" y="443"/>
                    <a:pt x="549" y="444"/>
                    <a:pt x="550" y="443"/>
                  </a:cubicBezTo>
                  <a:cubicBezTo>
                    <a:pt x="550" y="442"/>
                    <a:pt x="554" y="441"/>
                    <a:pt x="555" y="441"/>
                  </a:cubicBezTo>
                  <a:cubicBezTo>
                    <a:pt x="557" y="441"/>
                    <a:pt x="562" y="440"/>
                    <a:pt x="563" y="438"/>
                  </a:cubicBezTo>
                  <a:cubicBezTo>
                    <a:pt x="564" y="435"/>
                    <a:pt x="568" y="435"/>
                    <a:pt x="569" y="434"/>
                  </a:cubicBezTo>
                  <a:cubicBezTo>
                    <a:pt x="570" y="433"/>
                    <a:pt x="573" y="432"/>
                    <a:pt x="574" y="430"/>
                  </a:cubicBezTo>
                  <a:cubicBezTo>
                    <a:pt x="575" y="429"/>
                    <a:pt x="579" y="429"/>
                    <a:pt x="579" y="428"/>
                  </a:cubicBezTo>
                  <a:cubicBezTo>
                    <a:pt x="580" y="427"/>
                    <a:pt x="583" y="427"/>
                    <a:pt x="585" y="427"/>
                  </a:cubicBezTo>
                  <a:cubicBezTo>
                    <a:pt x="587" y="428"/>
                    <a:pt x="595" y="429"/>
                    <a:pt x="596" y="429"/>
                  </a:cubicBezTo>
                  <a:cubicBezTo>
                    <a:pt x="598" y="429"/>
                    <a:pt x="598" y="433"/>
                    <a:pt x="599" y="434"/>
                  </a:cubicBezTo>
                  <a:cubicBezTo>
                    <a:pt x="600" y="434"/>
                    <a:pt x="604" y="437"/>
                    <a:pt x="606" y="436"/>
                  </a:cubicBezTo>
                  <a:cubicBezTo>
                    <a:pt x="607" y="435"/>
                    <a:pt x="610" y="434"/>
                    <a:pt x="612" y="436"/>
                  </a:cubicBezTo>
                  <a:cubicBezTo>
                    <a:pt x="614" y="437"/>
                    <a:pt x="617" y="439"/>
                    <a:pt x="618" y="437"/>
                  </a:cubicBezTo>
                  <a:cubicBezTo>
                    <a:pt x="619" y="436"/>
                    <a:pt x="624" y="435"/>
                    <a:pt x="624" y="434"/>
                  </a:cubicBezTo>
                  <a:cubicBezTo>
                    <a:pt x="625" y="433"/>
                    <a:pt x="626" y="430"/>
                    <a:pt x="625" y="429"/>
                  </a:cubicBezTo>
                  <a:cubicBezTo>
                    <a:pt x="623" y="428"/>
                    <a:pt x="622" y="424"/>
                    <a:pt x="622" y="423"/>
                  </a:cubicBezTo>
                  <a:cubicBezTo>
                    <a:pt x="621" y="421"/>
                    <a:pt x="625" y="420"/>
                    <a:pt x="625" y="419"/>
                  </a:cubicBezTo>
                  <a:cubicBezTo>
                    <a:pt x="626" y="417"/>
                    <a:pt x="628" y="417"/>
                    <a:pt x="629" y="416"/>
                  </a:cubicBezTo>
                  <a:cubicBezTo>
                    <a:pt x="630" y="415"/>
                    <a:pt x="631" y="413"/>
                    <a:pt x="632" y="413"/>
                  </a:cubicBezTo>
                  <a:cubicBezTo>
                    <a:pt x="634" y="414"/>
                    <a:pt x="637" y="415"/>
                    <a:pt x="638" y="415"/>
                  </a:cubicBezTo>
                  <a:cubicBezTo>
                    <a:pt x="639" y="416"/>
                    <a:pt x="642" y="417"/>
                    <a:pt x="643" y="417"/>
                  </a:cubicBezTo>
                  <a:cubicBezTo>
                    <a:pt x="645" y="417"/>
                    <a:pt x="647" y="418"/>
                    <a:pt x="649" y="419"/>
                  </a:cubicBezTo>
                  <a:cubicBezTo>
                    <a:pt x="651" y="420"/>
                    <a:pt x="656" y="420"/>
                    <a:pt x="657" y="421"/>
                  </a:cubicBezTo>
                  <a:cubicBezTo>
                    <a:pt x="658" y="423"/>
                    <a:pt x="657" y="427"/>
                    <a:pt x="658" y="428"/>
                  </a:cubicBezTo>
                  <a:cubicBezTo>
                    <a:pt x="659" y="430"/>
                    <a:pt x="662" y="433"/>
                    <a:pt x="663" y="432"/>
                  </a:cubicBezTo>
                  <a:cubicBezTo>
                    <a:pt x="664" y="431"/>
                    <a:pt x="668" y="434"/>
                    <a:pt x="670" y="434"/>
                  </a:cubicBezTo>
                  <a:cubicBezTo>
                    <a:pt x="672" y="434"/>
                    <a:pt x="674" y="431"/>
                    <a:pt x="676" y="431"/>
                  </a:cubicBezTo>
                  <a:cubicBezTo>
                    <a:pt x="677" y="431"/>
                    <a:pt x="682" y="430"/>
                    <a:pt x="683" y="430"/>
                  </a:cubicBezTo>
                  <a:cubicBezTo>
                    <a:pt x="685" y="431"/>
                    <a:pt x="690" y="433"/>
                    <a:pt x="691" y="432"/>
                  </a:cubicBezTo>
                  <a:cubicBezTo>
                    <a:pt x="691" y="432"/>
                    <a:pt x="696" y="432"/>
                    <a:pt x="697" y="434"/>
                  </a:cubicBezTo>
                  <a:cubicBezTo>
                    <a:pt x="697" y="435"/>
                    <a:pt x="703" y="435"/>
                    <a:pt x="703" y="437"/>
                  </a:cubicBezTo>
                  <a:cubicBezTo>
                    <a:pt x="703" y="439"/>
                    <a:pt x="707" y="439"/>
                    <a:pt x="708" y="441"/>
                  </a:cubicBezTo>
                  <a:cubicBezTo>
                    <a:pt x="709" y="443"/>
                    <a:pt x="716" y="442"/>
                    <a:pt x="718" y="443"/>
                  </a:cubicBezTo>
                  <a:cubicBezTo>
                    <a:pt x="719" y="444"/>
                    <a:pt x="728" y="444"/>
                    <a:pt x="729" y="443"/>
                  </a:cubicBezTo>
                  <a:cubicBezTo>
                    <a:pt x="729" y="442"/>
                    <a:pt x="737" y="442"/>
                    <a:pt x="739" y="441"/>
                  </a:cubicBezTo>
                  <a:cubicBezTo>
                    <a:pt x="741" y="439"/>
                    <a:pt x="745" y="440"/>
                    <a:pt x="745" y="438"/>
                  </a:cubicBezTo>
                  <a:cubicBezTo>
                    <a:pt x="746" y="437"/>
                    <a:pt x="750" y="435"/>
                    <a:pt x="752" y="434"/>
                  </a:cubicBezTo>
                  <a:cubicBezTo>
                    <a:pt x="754" y="433"/>
                    <a:pt x="761" y="433"/>
                    <a:pt x="762" y="434"/>
                  </a:cubicBezTo>
                  <a:cubicBezTo>
                    <a:pt x="762" y="436"/>
                    <a:pt x="767" y="437"/>
                    <a:pt x="769" y="436"/>
                  </a:cubicBezTo>
                  <a:cubicBezTo>
                    <a:pt x="771" y="435"/>
                    <a:pt x="776" y="436"/>
                    <a:pt x="776" y="438"/>
                  </a:cubicBezTo>
                  <a:cubicBezTo>
                    <a:pt x="777" y="439"/>
                    <a:pt x="783" y="440"/>
                    <a:pt x="784" y="440"/>
                  </a:cubicBezTo>
                  <a:cubicBezTo>
                    <a:pt x="786" y="439"/>
                    <a:pt x="790" y="436"/>
                    <a:pt x="792" y="436"/>
                  </a:cubicBezTo>
                  <a:cubicBezTo>
                    <a:pt x="793" y="436"/>
                    <a:pt x="796" y="434"/>
                    <a:pt x="795" y="432"/>
                  </a:cubicBezTo>
                  <a:cubicBezTo>
                    <a:pt x="795" y="431"/>
                    <a:pt x="799" y="426"/>
                    <a:pt x="799" y="424"/>
                  </a:cubicBezTo>
                  <a:cubicBezTo>
                    <a:pt x="800" y="422"/>
                    <a:pt x="803" y="417"/>
                    <a:pt x="804" y="416"/>
                  </a:cubicBezTo>
                  <a:cubicBezTo>
                    <a:pt x="805" y="416"/>
                    <a:pt x="808" y="414"/>
                    <a:pt x="808" y="412"/>
                  </a:cubicBezTo>
                  <a:cubicBezTo>
                    <a:pt x="808" y="411"/>
                    <a:pt x="807" y="407"/>
                    <a:pt x="805" y="407"/>
                  </a:cubicBezTo>
                  <a:cubicBezTo>
                    <a:pt x="804" y="407"/>
                    <a:pt x="801" y="407"/>
                    <a:pt x="805" y="402"/>
                  </a:cubicBezTo>
                  <a:cubicBezTo>
                    <a:pt x="808" y="398"/>
                    <a:pt x="814" y="399"/>
                    <a:pt x="815" y="399"/>
                  </a:cubicBezTo>
                  <a:cubicBezTo>
                    <a:pt x="816" y="399"/>
                    <a:pt x="823" y="397"/>
                    <a:pt x="827" y="398"/>
                  </a:cubicBezTo>
                  <a:cubicBezTo>
                    <a:pt x="830" y="399"/>
                    <a:pt x="832" y="398"/>
                    <a:pt x="836" y="400"/>
                  </a:cubicBezTo>
                  <a:cubicBezTo>
                    <a:pt x="839" y="401"/>
                    <a:pt x="844" y="401"/>
                    <a:pt x="846" y="402"/>
                  </a:cubicBezTo>
                  <a:cubicBezTo>
                    <a:pt x="847" y="404"/>
                    <a:pt x="851" y="405"/>
                    <a:pt x="851" y="408"/>
                  </a:cubicBezTo>
                  <a:cubicBezTo>
                    <a:pt x="850" y="411"/>
                    <a:pt x="853" y="410"/>
                    <a:pt x="855" y="416"/>
                  </a:cubicBezTo>
                  <a:cubicBezTo>
                    <a:pt x="856" y="422"/>
                    <a:pt x="859" y="422"/>
                    <a:pt x="859" y="425"/>
                  </a:cubicBezTo>
                  <a:cubicBezTo>
                    <a:pt x="860" y="428"/>
                    <a:pt x="864" y="433"/>
                    <a:pt x="863" y="435"/>
                  </a:cubicBezTo>
                  <a:cubicBezTo>
                    <a:pt x="863" y="437"/>
                    <a:pt x="862" y="439"/>
                    <a:pt x="866" y="439"/>
                  </a:cubicBezTo>
                  <a:cubicBezTo>
                    <a:pt x="871" y="440"/>
                    <a:pt x="873" y="443"/>
                    <a:pt x="874" y="442"/>
                  </a:cubicBezTo>
                  <a:cubicBezTo>
                    <a:pt x="875" y="442"/>
                    <a:pt x="880" y="444"/>
                    <a:pt x="882" y="446"/>
                  </a:cubicBezTo>
                  <a:cubicBezTo>
                    <a:pt x="885" y="448"/>
                    <a:pt x="888" y="447"/>
                    <a:pt x="888" y="450"/>
                  </a:cubicBezTo>
                  <a:cubicBezTo>
                    <a:pt x="888" y="452"/>
                    <a:pt x="890" y="454"/>
                    <a:pt x="890" y="457"/>
                  </a:cubicBezTo>
                  <a:cubicBezTo>
                    <a:pt x="890" y="459"/>
                    <a:pt x="894" y="460"/>
                    <a:pt x="898" y="460"/>
                  </a:cubicBezTo>
                  <a:cubicBezTo>
                    <a:pt x="901" y="459"/>
                    <a:pt x="903" y="461"/>
                    <a:pt x="905" y="458"/>
                  </a:cubicBezTo>
                  <a:cubicBezTo>
                    <a:pt x="906" y="455"/>
                    <a:pt x="911" y="456"/>
                    <a:pt x="913" y="455"/>
                  </a:cubicBezTo>
                  <a:cubicBezTo>
                    <a:pt x="914" y="454"/>
                    <a:pt x="919" y="453"/>
                    <a:pt x="919" y="457"/>
                  </a:cubicBezTo>
                  <a:cubicBezTo>
                    <a:pt x="919" y="461"/>
                    <a:pt x="922" y="462"/>
                    <a:pt x="919" y="463"/>
                  </a:cubicBezTo>
                  <a:cubicBezTo>
                    <a:pt x="917" y="465"/>
                    <a:pt x="916" y="471"/>
                    <a:pt x="915" y="474"/>
                  </a:cubicBezTo>
                  <a:cubicBezTo>
                    <a:pt x="914" y="476"/>
                    <a:pt x="911" y="477"/>
                    <a:pt x="910" y="480"/>
                  </a:cubicBezTo>
                  <a:cubicBezTo>
                    <a:pt x="910" y="483"/>
                    <a:pt x="906" y="483"/>
                    <a:pt x="906" y="485"/>
                  </a:cubicBezTo>
                  <a:cubicBezTo>
                    <a:pt x="906" y="487"/>
                    <a:pt x="902" y="487"/>
                    <a:pt x="899" y="485"/>
                  </a:cubicBezTo>
                  <a:cubicBezTo>
                    <a:pt x="897" y="483"/>
                    <a:pt x="895" y="488"/>
                    <a:pt x="893" y="488"/>
                  </a:cubicBezTo>
                  <a:cubicBezTo>
                    <a:pt x="891" y="488"/>
                    <a:pt x="891" y="492"/>
                    <a:pt x="891" y="494"/>
                  </a:cubicBezTo>
                  <a:cubicBezTo>
                    <a:pt x="892" y="496"/>
                    <a:pt x="891" y="498"/>
                    <a:pt x="892" y="501"/>
                  </a:cubicBezTo>
                  <a:cubicBezTo>
                    <a:pt x="893" y="502"/>
                    <a:pt x="892" y="505"/>
                    <a:pt x="892" y="508"/>
                  </a:cubicBezTo>
                  <a:cubicBezTo>
                    <a:pt x="895" y="506"/>
                    <a:pt x="898" y="505"/>
                    <a:pt x="899" y="505"/>
                  </a:cubicBezTo>
                  <a:cubicBezTo>
                    <a:pt x="902" y="505"/>
                    <a:pt x="905" y="510"/>
                    <a:pt x="908" y="510"/>
                  </a:cubicBezTo>
                  <a:cubicBezTo>
                    <a:pt x="912" y="510"/>
                    <a:pt x="927" y="500"/>
                    <a:pt x="927" y="498"/>
                  </a:cubicBezTo>
                  <a:cubicBezTo>
                    <a:pt x="927" y="497"/>
                    <a:pt x="936" y="488"/>
                    <a:pt x="940" y="484"/>
                  </a:cubicBezTo>
                  <a:cubicBezTo>
                    <a:pt x="944" y="479"/>
                    <a:pt x="950" y="473"/>
                    <a:pt x="952" y="468"/>
                  </a:cubicBezTo>
                  <a:cubicBezTo>
                    <a:pt x="953" y="465"/>
                    <a:pt x="959" y="459"/>
                    <a:pt x="960" y="456"/>
                  </a:cubicBezTo>
                  <a:cubicBezTo>
                    <a:pt x="962" y="454"/>
                    <a:pt x="963" y="454"/>
                    <a:pt x="965" y="448"/>
                  </a:cubicBezTo>
                  <a:cubicBezTo>
                    <a:pt x="968" y="443"/>
                    <a:pt x="968" y="428"/>
                    <a:pt x="969" y="427"/>
                  </a:cubicBezTo>
                  <a:cubicBezTo>
                    <a:pt x="970" y="426"/>
                    <a:pt x="969" y="424"/>
                    <a:pt x="970" y="422"/>
                  </a:cubicBezTo>
                  <a:cubicBezTo>
                    <a:pt x="972" y="421"/>
                    <a:pt x="971" y="418"/>
                    <a:pt x="973" y="416"/>
                  </a:cubicBezTo>
                  <a:cubicBezTo>
                    <a:pt x="976" y="414"/>
                    <a:pt x="975" y="413"/>
                    <a:pt x="975" y="411"/>
                  </a:cubicBezTo>
                  <a:cubicBezTo>
                    <a:pt x="974" y="410"/>
                    <a:pt x="975" y="406"/>
                    <a:pt x="974" y="405"/>
                  </a:cubicBezTo>
                  <a:cubicBezTo>
                    <a:pt x="974" y="404"/>
                    <a:pt x="974" y="403"/>
                    <a:pt x="975" y="403"/>
                  </a:cubicBezTo>
                  <a:cubicBezTo>
                    <a:pt x="977" y="402"/>
                    <a:pt x="974" y="400"/>
                    <a:pt x="972" y="399"/>
                  </a:cubicBezTo>
                  <a:cubicBezTo>
                    <a:pt x="970" y="398"/>
                    <a:pt x="968" y="397"/>
                    <a:pt x="967" y="395"/>
                  </a:cubicBezTo>
                  <a:cubicBezTo>
                    <a:pt x="967" y="392"/>
                    <a:pt x="964" y="390"/>
                    <a:pt x="961" y="390"/>
                  </a:cubicBezTo>
                  <a:cubicBezTo>
                    <a:pt x="958" y="390"/>
                    <a:pt x="954" y="388"/>
                    <a:pt x="954" y="390"/>
                  </a:cubicBezTo>
                  <a:cubicBezTo>
                    <a:pt x="955" y="392"/>
                    <a:pt x="954" y="393"/>
                    <a:pt x="953" y="393"/>
                  </a:cubicBezTo>
                  <a:cubicBezTo>
                    <a:pt x="951" y="393"/>
                    <a:pt x="951" y="394"/>
                    <a:pt x="949" y="396"/>
                  </a:cubicBezTo>
                  <a:cubicBezTo>
                    <a:pt x="948" y="398"/>
                    <a:pt x="942" y="399"/>
                    <a:pt x="945" y="396"/>
                  </a:cubicBezTo>
                  <a:cubicBezTo>
                    <a:pt x="947" y="394"/>
                    <a:pt x="944" y="394"/>
                    <a:pt x="944" y="392"/>
                  </a:cubicBezTo>
                  <a:cubicBezTo>
                    <a:pt x="945" y="389"/>
                    <a:pt x="947" y="387"/>
                    <a:pt x="944" y="388"/>
                  </a:cubicBezTo>
                  <a:cubicBezTo>
                    <a:pt x="941" y="390"/>
                    <a:pt x="941" y="394"/>
                    <a:pt x="939" y="394"/>
                  </a:cubicBezTo>
                  <a:cubicBezTo>
                    <a:pt x="937" y="395"/>
                    <a:pt x="937" y="388"/>
                    <a:pt x="938" y="386"/>
                  </a:cubicBezTo>
                  <a:cubicBezTo>
                    <a:pt x="939" y="384"/>
                    <a:pt x="934" y="386"/>
                    <a:pt x="929" y="386"/>
                  </a:cubicBezTo>
                  <a:cubicBezTo>
                    <a:pt x="924" y="385"/>
                    <a:pt x="925" y="382"/>
                    <a:pt x="929" y="380"/>
                  </a:cubicBezTo>
                  <a:cubicBezTo>
                    <a:pt x="933" y="378"/>
                    <a:pt x="933" y="376"/>
                    <a:pt x="935" y="375"/>
                  </a:cubicBezTo>
                  <a:cubicBezTo>
                    <a:pt x="937" y="374"/>
                    <a:pt x="942" y="370"/>
                    <a:pt x="945" y="369"/>
                  </a:cubicBezTo>
                  <a:cubicBezTo>
                    <a:pt x="948" y="367"/>
                    <a:pt x="949" y="365"/>
                    <a:pt x="949" y="363"/>
                  </a:cubicBezTo>
                  <a:cubicBezTo>
                    <a:pt x="950" y="361"/>
                    <a:pt x="956" y="358"/>
                    <a:pt x="961" y="354"/>
                  </a:cubicBezTo>
                  <a:cubicBezTo>
                    <a:pt x="966" y="350"/>
                    <a:pt x="968" y="348"/>
                    <a:pt x="970" y="345"/>
                  </a:cubicBezTo>
                  <a:cubicBezTo>
                    <a:pt x="971" y="343"/>
                    <a:pt x="978" y="339"/>
                    <a:pt x="979" y="338"/>
                  </a:cubicBezTo>
                  <a:cubicBezTo>
                    <a:pt x="979" y="336"/>
                    <a:pt x="988" y="331"/>
                    <a:pt x="994" y="330"/>
                  </a:cubicBezTo>
                  <a:cubicBezTo>
                    <a:pt x="1000" y="329"/>
                    <a:pt x="1009" y="330"/>
                    <a:pt x="1011" y="332"/>
                  </a:cubicBezTo>
                  <a:cubicBezTo>
                    <a:pt x="1013" y="334"/>
                    <a:pt x="1014" y="333"/>
                    <a:pt x="1015" y="332"/>
                  </a:cubicBezTo>
                  <a:cubicBezTo>
                    <a:pt x="1016" y="331"/>
                    <a:pt x="1019" y="331"/>
                    <a:pt x="1023" y="332"/>
                  </a:cubicBezTo>
                  <a:cubicBezTo>
                    <a:pt x="1027" y="332"/>
                    <a:pt x="1028" y="330"/>
                    <a:pt x="1031" y="331"/>
                  </a:cubicBezTo>
                  <a:cubicBezTo>
                    <a:pt x="1033" y="331"/>
                    <a:pt x="1036" y="332"/>
                    <a:pt x="1037" y="329"/>
                  </a:cubicBezTo>
                  <a:cubicBezTo>
                    <a:pt x="1039" y="325"/>
                    <a:pt x="1047" y="326"/>
                    <a:pt x="1049" y="327"/>
                  </a:cubicBezTo>
                  <a:cubicBezTo>
                    <a:pt x="1050" y="329"/>
                    <a:pt x="1052" y="330"/>
                    <a:pt x="1055" y="329"/>
                  </a:cubicBezTo>
                  <a:cubicBezTo>
                    <a:pt x="1057" y="327"/>
                    <a:pt x="1057" y="331"/>
                    <a:pt x="1060" y="331"/>
                  </a:cubicBezTo>
                  <a:cubicBezTo>
                    <a:pt x="1063" y="332"/>
                    <a:pt x="1061" y="334"/>
                    <a:pt x="1059" y="334"/>
                  </a:cubicBezTo>
                  <a:cubicBezTo>
                    <a:pt x="1056" y="334"/>
                    <a:pt x="1053" y="335"/>
                    <a:pt x="1056" y="337"/>
                  </a:cubicBezTo>
                  <a:cubicBezTo>
                    <a:pt x="1059" y="338"/>
                    <a:pt x="1062" y="335"/>
                    <a:pt x="1064" y="335"/>
                  </a:cubicBezTo>
                  <a:cubicBezTo>
                    <a:pt x="1066" y="336"/>
                    <a:pt x="1070" y="336"/>
                    <a:pt x="1073" y="334"/>
                  </a:cubicBezTo>
                  <a:cubicBezTo>
                    <a:pt x="1076" y="332"/>
                    <a:pt x="1076" y="336"/>
                    <a:pt x="1078" y="334"/>
                  </a:cubicBezTo>
                  <a:cubicBezTo>
                    <a:pt x="1080" y="332"/>
                    <a:pt x="1085" y="332"/>
                    <a:pt x="1087" y="332"/>
                  </a:cubicBezTo>
                  <a:cubicBezTo>
                    <a:pt x="1089" y="332"/>
                    <a:pt x="1087" y="329"/>
                    <a:pt x="1083" y="329"/>
                  </a:cubicBezTo>
                  <a:cubicBezTo>
                    <a:pt x="1080" y="329"/>
                    <a:pt x="1080" y="327"/>
                    <a:pt x="1083" y="323"/>
                  </a:cubicBezTo>
                  <a:cubicBezTo>
                    <a:pt x="1086" y="318"/>
                    <a:pt x="1091" y="315"/>
                    <a:pt x="1095" y="312"/>
                  </a:cubicBezTo>
                  <a:cubicBezTo>
                    <a:pt x="1098" y="309"/>
                    <a:pt x="1101" y="311"/>
                    <a:pt x="1101" y="309"/>
                  </a:cubicBezTo>
                  <a:cubicBezTo>
                    <a:pt x="1101" y="307"/>
                    <a:pt x="1102" y="301"/>
                    <a:pt x="1105" y="301"/>
                  </a:cubicBezTo>
                  <a:cubicBezTo>
                    <a:pt x="1107" y="301"/>
                    <a:pt x="1114" y="302"/>
                    <a:pt x="1118" y="300"/>
                  </a:cubicBezTo>
                  <a:cubicBezTo>
                    <a:pt x="1122" y="298"/>
                    <a:pt x="1122" y="302"/>
                    <a:pt x="1123" y="302"/>
                  </a:cubicBezTo>
                  <a:cubicBezTo>
                    <a:pt x="1125" y="303"/>
                    <a:pt x="1127" y="299"/>
                    <a:pt x="1129" y="300"/>
                  </a:cubicBezTo>
                  <a:cubicBezTo>
                    <a:pt x="1131" y="301"/>
                    <a:pt x="1126" y="304"/>
                    <a:pt x="1125" y="308"/>
                  </a:cubicBezTo>
                  <a:cubicBezTo>
                    <a:pt x="1124" y="311"/>
                    <a:pt x="1128" y="310"/>
                    <a:pt x="1130" y="311"/>
                  </a:cubicBezTo>
                  <a:cubicBezTo>
                    <a:pt x="1132" y="312"/>
                    <a:pt x="1127" y="313"/>
                    <a:pt x="1128" y="314"/>
                  </a:cubicBezTo>
                  <a:cubicBezTo>
                    <a:pt x="1128" y="315"/>
                    <a:pt x="1132" y="315"/>
                    <a:pt x="1137" y="310"/>
                  </a:cubicBezTo>
                  <a:cubicBezTo>
                    <a:pt x="1143" y="305"/>
                    <a:pt x="1147" y="303"/>
                    <a:pt x="1151" y="303"/>
                  </a:cubicBezTo>
                  <a:cubicBezTo>
                    <a:pt x="1154" y="304"/>
                    <a:pt x="1152" y="300"/>
                    <a:pt x="1152" y="296"/>
                  </a:cubicBezTo>
                  <a:cubicBezTo>
                    <a:pt x="1153" y="291"/>
                    <a:pt x="1163" y="289"/>
                    <a:pt x="1166" y="291"/>
                  </a:cubicBezTo>
                  <a:cubicBezTo>
                    <a:pt x="1170" y="292"/>
                    <a:pt x="1169" y="293"/>
                    <a:pt x="1166" y="293"/>
                  </a:cubicBezTo>
                  <a:cubicBezTo>
                    <a:pt x="1163" y="292"/>
                    <a:pt x="1160" y="295"/>
                    <a:pt x="1160" y="299"/>
                  </a:cubicBezTo>
                  <a:cubicBezTo>
                    <a:pt x="1160" y="303"/>
                    <a:pt x="1157" y="304"/>
                    <a:pt x="1159" y="306"/>
                  </a:cubicBezTo>
                  <a:cubicBezTo>
                    <a:pt x="1160" y="307"/>
                    <a:pt x="1156" y="308"/>
                    <a:pt x="1156" y="309"/>
                  </a:cubicBezTo>
                  <a:cubicBezTo>
                    <a:pt x="1156" y="311"/>
                    <a:pt x="1156" y="312"/>
                    <a:pt x="1154" y="313"/>
                  </a:cubicBezTo>
                  <a:cubicBezTo>
                    <a:pt x="1152" y="314"/>
                    <a:pt x="1144" y="314"/>
                    <a:pt x="1143" y="317"/>
                  </a:cubicBezTo>
                  <a:cubicBezTo>
                    <a:pt x="1143" y="321"/>
                    <a:pt x="1139" y="321"/>
                    <a:pt x="1137" y="325"/>
                  </a:cubicBezTo>
                  <a:cubicBezTo>
                    <a:pt x="1135" y="329"/>
                    <a:pt x="1127" y="331"/>
                    <a:pt x="1122" y="338"/>
                  </a:cubicBezTo>
                  <a:cubicBezTo>
                    <a:pt x="1117" y="346"/>
                    <a:pt x="1109" y="346"/>
                    <a:pt x="1109" y="347"/>
                  </a:cubicBezTo>
                  <a:cubicBezTo>
                    <a:pt x="1109" y="349"/>
                    <a:pt x="1103" y="349"/>
                    <a:pt x="1101" y="349"/>
                  </a:cubicBezTo>
                  <a:cubicBezTo>
                    <a:pt x="1099" y="349"/>
                    <a:pt x="1103" y="354"/>
                    <a:pt x="1099" y="359"/>
                  </a:cubicBezTo>
                  <a:cubicBezTo>
                    <a:pt x="1094" y="364"/>
                    <a:pt x="1091" y="370"/>
                    <a:pt x="1091" y="377"/>
                  </a:cubicBezTo>
                  <a:cubicBezTo>
                    <a:pt x="1091" y="384"/>
                    <a:pt x="1094" y="403"/>
                    <a:pt x="1096" y="407"/>
                  </a:cubicBezTo>
                  <a:cubicBezTo>
                    <a:pt x="1098" y="410"/>
                    <a:pt x="1096" y="419"/>
                    <a:pt x="1098" y="421"/>
                  </a:cubicBezTo>
                  <a:cubicBezTo>
                    <a:pt x="1100" y="422"/>
                    <a:pt x="1099" y="425"/>
                    <a:pt x="1100" y="426"/>
                  </a:cubicBezTo>
                  <a:cubicBezTo>
                    <a:pt x="1101" y="427"/>
                    <a:pt x="1106" y="422"/>
                    <a:pt x="1109" y="419"/>
                  </a:cubicBezTo>
                  <a:cubicBezTo>
                    <a:pt x="1112" y="417"/>
                    <a:pt x="1111" y="416"/>
                    <a:pt x="1113" y="415"/>
                  </a:cubicBezTo>
                  <a:cubicBezTo>
                    <a:pt x="1115" y="413"/>
                    <a:pt x="1114" y="408"/>
                    <a:pt x="1114" y="406"/>
                  </a:cubicBezTo>
                  <a:cubicBezTo>
                    <a:pt x="1115" y="405"/>
                    <a:pt x="1119" y="404"/>
                    <a:pt x="1120" y="403"/>
                  </a:cubicBezTo>
                  <a:cubicBezTo>
                    <a:pt x="1121" y="401"/>
                    <a:pt x="1124" y="402"/>
                    <a:pt x="1126" y="401"/>
                  </a:cubicBezTo>
                  <a:cubicBezTo>
                    <a:pt x="1128" y="401"/>
                    <a:pt x="1126" y="397"/>
                    <a:pt x="1125" y="395"/>
                  </a:cubicBezTo>
                  <a:cubicBezTo>
                    <a:pt x="1125" y="392"/>
                    <a:pt x="1130" y="389"/>
                    <a:pt x="1133" y="387"/>
                  </a:cubicBezTo>
                  <a:cubicBezTo>
                    <a:pt x="1136" y="385"/>
                    <a:pt x="1139" y="389"/>
                    <a:pt x="1143" y="386"/>
                  </a:cubicBezTo>
                  <a:cubicBezTo>
                    <a:pt x="1146" y="383"/>
                    <a:pt x="1142" y="379"/>
                    <a:pt x="1141" y="378"/>
                  </a:cubicBezTo>
                  <a:cubicBezTo>
                    <a:pt x="1140" y="376"/>
                    <a:pt x="1144" y="369"/>
                    <a:pt x="1147" y="368"/>
                  </a:cubicBezTo>
                  <a:cubicBezTo>
                    <a:pt x="1149" y="367"/>
                    <a:pt x="1151" y="370"/>
                    <a:pt x="1153" y="368"/>
                  </a:cubicBezTo>
                  <a:cubicBezTo>
                    <a:pt x="1155" y="365"/>
                    <a:pt x="1151" y="362"/>
                    <a:pt x="1149" y="362"/>
                  </a:cubicBezTo>
                  <a:cubicBezTo>
                    <a:pt x="1148" y="362"/>
                    <a:pt x="1147" y="356"/>
                    <a:pt x="1151" y="353"/>
                  </a:cubicBezTo>
                  <a:cubicBezTo>
                    <a:pt x="1155" y="350"/>
                    <a:pt x="1153" y="350"/>
                    <a:pt x="1151" y="349"/>
                  </a:cubicBezTo>
                  <a:cubicBezTo>
                    <a:pt x="1148" y="348"/>
                    <a:pt x="1148" y="349"/>
                    <a:pt x="1146" y="349"/>
                  </a:cubicBezTo>
                  <a:cubicBezTo>
                    <a:pt x="1144" y="349"/>
                    <a:pt x="1141" y="345"/>
                    <a:pt x="1145" y="341"/>
                  </a:cubicBezTo>
                  <a:cubicBezTo>
                    <a:pt x="1148" y="337"/>
                    <a:pt x="1151" y="337"/>
                    <a:pt x="1151" y="334"/>
                  </a:cubicBezTo>
                  <a:cubicBezTo>
                    <a:pt x="1152" y="330"/>
                    <a:pt x="1156" y="325"/>
                    <a:pt x="1157" y="324"/>
                  </a:cubicBezTo>
                  <a:cubicBezTo>
                    <a:pt x="1158" y="322"/>
                    <a:pt x="1163" y="324"/>
                    <a:pt x="1164" y="323"/>
                  </a:cubicBezTo>
                  <a:cubicBezTo>
                    <a:pt x="1166" y="323"/>
                    <a:pt x="1166" y="327"/>
                    <a:pt x="1168" y="325"/>
                  </a:cubicBezTo>
                  <a:cubicBezTo>
                    <a:pt x="1170" y="323"/>
                    <a:pt x="1173" y="317"/>
                    <a:pt x="1176" y="317"/>
                  </a:cubicBezTo>
                  <a:cubicBezTo>
                    <a:pt x="1178" y="317"/>
                    <a:pt x="1177" y="321"/>
                    <a:pt x="1177" y="324"/>
                  </a:cubicBezTo>
                  <a:cubicBezTo>
                    <a:pt x="1178" y="327"/>
                    <a:pt x="1180" y="323"/>
                    <a:pt x="1185" y="320"/>
                  </a:cubicBezTo>
                  <a:cubicBezTo>
                    <a:pt x="1190" y="316"/>
                    <a:pt x="1201" y="317"/>
                    <a:pt x="1205" y="318"/>
                  </a:cubicBezTo>
                  <a:cubicBezTo>
                    <a:pt x="1208" y="320"/>
                    <a:pt x="1209" y="324"/>
                    <a:pt x="1211" y="323"/>
                  </a:cubicBezTo>
                  <a:cubicBezTo>
                    <a:pt x="1214" y="323"/>
                    <a:pt x="1211" y="319"/>
                    <a:pt x="1214" y="319"/>
                  </a:cubicBezTo>
                  <a:cubicBezTo>
                    <a:pt x="1217" y="318"/>
                    <a:pt x="1222" y="315"/>
                    <a:pt x="1226" y="312"/>
                  </a:cubicBezTo>
                  <a:cubicBezTo>
                    <a:pt x="1230" y="309"/>
                    <a:pt x="1229" y="311"/>
                    <a:pt x="1231" y="309"/>
                  </a:cubicBezTo>
                  <a:cubicBezTo>
                    <a:pt x="1233" y="306"/>
                    <a:pt x="1235" y="307"/>
                    <a:pt x="1235" y="306"/>
                  </a:cubicBezTo>
                  <a:cubicBezTo>
                    <a:pt x="1236" y="304"/>
                    <a:pt x="1241" y="301"/>
                    <a:pt x="1249" y="300"/>
                  </a:cubicBezTo>
                  <a:cubicBezTo>
                    <a:pt x="1256" y="298"/>
                    <a:pt x="1266" y="293"/>
                    <a:pt x="1265" y="291"/>
                  </a:cubicBezTo>
                  <a:cubicBezTo>
                    <a:pt x="1265" y="290"/>
                    <a:pt x="1268" y="289"/>
                    <a:pt x="1269" y="291"/>
                  </a:cubicBezTo>
                  <a:cubicBezTo>
                    <a:pt x="1269" y="292"/>
                    <a:pt x="1272" y="292"/>
                    <a:pt x="1276" y="293"/>
                  </a:cubicBezTo>
                  <a:cubicBezTo>
                    <a:pt x="1280" y="293"/>
                    <a:pt x="1282" y="295"/>
                    <a:pt x="1285" y="292"/>
                  </a:cubicBezTo>
                  <a:cubicBezTo>
                    <a:pt x="1288" y="289"/>
                    <a:pt x="1284" y="288"/>
                    <a:pt x="1284" y="285"/>
                  </a:cubicBezTo>
                  <a:cubicBezTo>
                    <a:pt x="1285" y="283"/>
                    <a:pt x="1279" y="280"/>
                    <a:pt x="1280" y="278"/>
                  </a:cubicBezTo>
                  <a:cubicBezTo>
                    <a:pt x="1280" y="275"/>
                    <a:pt x="1276" y="269"/>
                    <a:pt x="1274" y="270"/>
                  </a:cubicBezTo>
                  <a:cubicBezTo>
                    <a:pt x="1273" y="271"/>
                    <a:pt x="1270" y="269"/>
                    <a:pt x="1270" y="267"/>
                  </a:cubicBezTo>
                  <a:cubicBezTo>
                    <a:pt x="1270" y="265"/>
                    <a:pt x="1269" y="263"/>
                    <a:pt x="1267" y="264"/>
                  </a:cubicBezTo>
                  <a:cubicBezTo>
                    <a:pt x="1265" y="266"/>
                    <a:pt x="1261" y="265"/>
                    <a:pt x="1260" y="263"/>
                  </a:cubicBezTo>
                  <a:cubicBezTo>
                    <a:pt x="1260" y="261"/>
                    <a:pt x="1265" y="259"/>
                    <a:pt x="1268" y="261"/>
                  </a:cubicBezTo>
                  <a:cubicBezTo>
                    <a:pt x="1272" y="262"/>
                    <a:pt x="1271" y="264"/>
                    <a:pt x="1273" y="265"/>
                  </a:cubicBezTo>
                  <a:cubicBezTo>
                    <a:pt x="1274" y="266"/>
                    <a:pt x="1279" y="265"/>
                    <a:pt x="1282" y="264"/>
                  </a:cubicBezTo>
                  <a:cubicBezTo>
                    <a:pt x="1284" y="263"/>
                    <a:pt x="1291" y="261"/>
                    <a:pt x="1292" y="259"/>
                  </a:cubicBezTo>
                  <a:cubicBezTo>
                    <a:pt x="1294" y="256"/>
                    <a:pt x="1292" y="256"/>
                    <a:pt x="1295" y="254"/>
                  </a:cubicBezTo>
                  <a:cubicBezTo>
                    <a:pt x="1297" y="253"/>
                    <a:pt x="1295" y="251"/>
                    <a:pt x="1293" y="250"/>
                  </a:cubicBezTo>
                  <a:cubicBezTo>
                    <a:pt x="1291" y="249"/>
                    <a:pt x="1292" y="246"/>
                    <a:pt x="1294" y="246"/>
                  </a:cubicBezTo>
                  <a:cubicBezTo>
                    <a:pt x="1296" y="246"/>
                    <a:pt x="1295" y="243"/>
                    <a:pt x="1297" y="243"/>
                  </a:cubicBezTo>
                  <a:cubicBezTo>
                    <a:pt x="1298" y="243"/>
                    <a:pt x="1298" y="244"/>
                    <a:pt x="1301" y="243"/>
                  </a:cubicBezTo>
                  <a:cubicBezTo>
                    <a:pt x="1304" y="242"/>
                    <a:pt x="1301" y="245"/>
                    <a:pt x="1300" y="247"/>
                  </a:cubicBezTo>
                  <a:cubicBezTo>
                    <a:pt x="1299" y="249"/>
                    <a:pt x="1302" y="251"/>
                    <a:pt x="1303" y="253"/>
                  </a:cubicBezTo>
                  <a:cubicBezTo>
                    <a:pt x="1303" y="254"/>
                    <a:pt x="1308" y="254"/>
                    <a:pt x="1311" y="253"/>
                  </a:cubicBezTo>
                  <a:cubicBezTo>
                    <a:pt x="1314" y="251"/>
                    <a:pt x="1323" y="255"/>
                    <a:pt x="1324" y="257"/>
                  </a:cubicBezTo>
                  <a:cubicBezTo>
                    <a:pt x="1324" y="259"/>
                    <a:pt x="1326" y="262"/>
                    <a:pt x="1329" y="264"/>
                  </a:cubicBezTo>
                  <a:cubicBezTo>
                    <a:pt x="1333" y="266"/>
                    <a:pt x="1337" y="265"/>
                    <a:pt x="1337" y="267"/>
                  </a:cubicBezTo>
                  <a:cubicBezTo>
                    <a:pt x="1338" y="269"/>
                    <a:pt x="1340" y="269"/>
                    <a:pt x="1342" y="269"/>
                  </a:cubicBezTo>
                  <a:cubicBezTo>
                    <a:pt x="1344" y="269"/>
                    <a:pt x="1345" y="271"/>
                    <a:pt x="1347" y="269"/>
                  </a:cubicBezTo>
                  <a:cubicBezTo>
                    <a:pt x="1348" y="268"/>
                    <a:pt x="1349" y="270"/>
                    <a:pt x="1351" y="269"/>
                  </a:cubicBezTo>
                  <a:cubicBezTo>
                    <a:pt x="1353" y="267"/>
                    <a:pt x="1347" y="266"/>
                    <a:pt x="1347" y="264"/>
                  </a:cubicBezTo>
                  <a:cubicBezTo>
                    <a:pt x="1348" y="263"/>
                    <a:pt x="1350" y="265"/>
                    <a:pt x="1351" y="265"/>
                  </a:cubicBezTo>
                  <a:cubicBezTo>
                    <a:pt x="1353" y="265"/>
                    <a:pt x="1351" y="261"/>
                    <a:pt x="1352" y="261"/>
                  </a:cubicBezTo>
                  <a:cubicBezTo>
                    <a:pt x="1353" y="261"/>
                    <a:pt x="1352" y="254"/>
                    <a:pt x="1351" y="253"/>
                  </a:cubicBezTo>
                  <a:cubicBezTo>
                    <a:pt x="1350" y="253"/>
                    <a:pt x="1351" y="250"/>
                    <a:pt x="1353" y="252"/>
                  </a:cubicBezTo>
                  <a:cubicBezTo>
                    <a:pt x="1356" y="254"/>
                    <a:pt x="1360" y="254"/>
                    <a:pt x="1363" y="254"/>
                  </a:cubicBezTo>
                  <a:cubicBezTo>
                    <a:pt x="1365" y="254"/>
                    <a:pt x="1363" y="252"/>
                    <a:pt x="1361" y="252"/>
                  </a:cubicBezTo>
                  <a:cubicBezTo>
                    <a:pt x="1359" y="252"/>
                    <a:pt x="1361" y="250"/>
                    <a:pt x="1362" y="251"/>
                  </a:cubicBezTo>
                  <a:cubicBezTo>
                    <a:pt x="1364" y="252"/>
                    <a:pt x="1367" y="253"/>
                    <a:pt x="1367" y="252"/>
                  </a:cubicBezTo>
                  <a:cubicBezTo>
                    <a:pt x="1367" y="250"/>
                    <a:pt x="1368" y="247"/>
                    <a:pt x="1371" y="247"/>
                  </a:cubicBezTo>
                  <a:cubicBezTo>
                    <a:pt x="1373" y="247"/>
                    <a:pt x="1374" y="246"/>
                    <a:pt x="1372" y="245"/>
                  </a:cubicBezTo>
                  <a:close/>
                  <a:moveTo>
                    <a:pt x="709" y="401"/>
                  </a:moveTo>
                  <a:cubicBezTo>
                    <a:pt x="702" y="407"/>
                    <a:pt x="688" y="409"/>
                    <a:pt x="688" y="414"/>
                  </a:cubicBezTo>
                  <a:cubicBezTo>
                    <a:pt x="688" y="419"/>
                    <a:pt x="672" y="421"/>
                    <a:pt x="671" y="419"/>
                  </a:cubicBezTo>
                  <a:cubicBezTo>
                    <a:pt x="669" y="417"/>
                    <a:pt x="683" y="416"/>
                    <a:pt x="686" y="409"/>
                  </a:cubicBezTo>
                  <a:cubicBezTo>
                    <a:pt x="689" y="402"/>
                    <a:pt x="701" y="398"/>
                    <a:pt x="707" y="389"/>
                  </a:cubicBezTo>
                  <a:cubicBezTo>
                    <a:pt x="712" y="382"/>
                    <a:pt x="715" y="372"/>
                    <a:pt x="718" y="373"/>
                  </a:cubicBezTo>
                  <a:cubicBezTo>
                    <a:pt x="720" y="373"/>
                    <a:pt x="716" y="395"/>
                    <a:pt x="709" y="401"/>
                  </a:cubicBezTo>
                  <a:close/>
                  <a:moveTo>
                    <a:pt x="739" y="122"/>
                  </a:moveTo>
                  <a:cubicBezTo>
                    <a:pt x="738" y="124"/>
                    <a:pt x="733" y="124"/>
                    <a:pt x="734" y="126"/>
                  </a:cubicBezTo>
                  <a:cubicBezTo>
                    <a:pt x="737" y="129"/>
                    <a:pt x="749" y="127"/>
                    <a:pt x="749" y="123"/>
                  </a:cubicBezTo>
                  <a:cubicBezTo>
                    <a:pt x="749" y="119"/>
                    <a:pt x="740" y="120"/>
                    <a:pt x="739" y="122"/>
                  </a:cubicBezTo>
                  <a:close/>
                  <a:moveTo>
                    <a:pt x="275" y="141"/>
                  </a:moveTo>
                  <a:cubicBezTo>
                    <a:pt x="275" y="143"/>
                    <a:pt x="273" y="145"/>
                    <a:pt x="269" y="145"/>
                  </a:cubicBezTo>
                  <a:cubicBezTo>
                    <a:pt x="264" y="145"/>
                    <a:pt x="271" y="148"/>
                    <a:pt x="272" y="150"/>
                  </a:cubicBezTo>
                  <a:cubicBezTo>
                    <a:pt x="272" y="153"/>
                    <a:pt x="267" y="151"/>
                    <a:pt x="267" y="155"/>
                  </a:cubicBezTo>
                  <a:cubicBezTo>
                    <a:pt x="267" y="159"/>
                    <a:pt x="258" y="155"/>
                    <a:pt x="257" y="160"/>
                  </a:cubicBezTo>
                  <a:cubicBezTo>
                    <a:pt x="256" y="166"/>
                    <a:pt x="261" y="165"/>
                    <a:pt x="265" y="165"/>
                  </a:cubicBezTo>
                  <a:cubicBezTo>
                    <a:pt x="269" y="165"/>
                    <a:pt x="263" y="169"/>
                    <a:pt x="266" y="171"/>
                  </a:cubicBezTo>
                  <a:cubicBezTo>
                    <a:pt x="269" y="173"/>
                    <a:pt x="271" y="172"/>
                    <a:pt x="269" y="168"/>
                  </a:cubicBezTo>
                  <a:cubicBezTo>
                    <a:pt x="267" y="164"/>
                    <a:pt x="279" y="170"/>
                    <a:pt x="276" y="173"/>
                  </a:cubicBezTo>
                  <a:cubicBezTo>
                    <a:pt x="272" y="176"/>
                    <a:pt x="281" y="178"/>
                    <a:pt x="286" y="179"/>
                  </a:cubicBezTo>
                  <a:cubicBezTo>
                    <a:pt x="291" y="179"/>
                    <a:pt x="307" y="182"/>
                    <a:pt x="307" y="179"/>
                  </a:cubicBezTo>
                  <a:cubicBezTo>
                    <a:pt x="307" y="176"/>
                    <a:pt x="301" y="174"/>
                    <a:pt x="296" y="169"/>
                  </a:cubicBezTo>
                  <a:cubicBezTo>
                    <a:pt x="291" y="164"/>
                    <a:pt x="287" y="155"/>
                    <a:pt x="293" y="152"/>
                  </a:cubicBezTo>
                  <a:cubicBezTo>
                    <a:pt x="299" y="148"/>
                    <a:pt x="294" y="146"/>
                    <a:pt x="300" y="142"/>
                  </a:cubicBezTo>
                  <a:cubicBezTo>
                    <a:pt x="305" y="138"/>
                    <a:pt x="302" y="134"/>
                    <a:pt x="307" y="134"/>
                  </a:cubicBezTo>
                  <a:cubicBezTo>
                    <a:pt x="311" y="133"/>
                    <a:pt x="306" y="129"/>
                    <a:pt x="311" y="128"/>
                  </a:cubicBezTo>
                  <a:cubicBezTo>
                    <a:pt x="316" y="128"/>
                    <a:pt x="317" y="122"/>
                    <a:pt x="316" y="121"/>
                  </a:cubicBezTo>
                  <a:cubicBezTo>
                    <a:pt x="315" y="119"/>
                    <a:pt x="321" y="121"/>
                    <a:pt x="324" y="118"/>
                  </a:cubicBezTo>
                  <a:cubicBezTo>
                    <a:pt x="326" y="115"/>
                    <a:pt x="332" y="117"/>
                    <a:pt x="334" y="113"/>
                  </a:cubicBezTo>
                  <a:cubicBezTo>
                    <a:pt x="336" y="109"/>
                    <a:pt x="364" y="100"/>
                    <a:pt x="379" y="96"/>
                  </a:cubicBezTo>
                  <a:cubicBezTo>
                    <a:pt x="394" y="93"/>
                    <a:pt x="405" y="86"/>
                    <a:pt x="400" y="82"/>
                  </a:cubicBezTo>
                  <a:cubicBezTo>
                    <a:pt x="394" y="78"/>
                    <a:pt x="379" y="83"/>
                    <a:pt x="375" y="87"/>
                  </a:cubicBezTo>
                  <a:cubicBezTo>
                    <a:pt x="371" y="90"/>
                    <a:pt x="366" y="88"/>
                    <a:pt x="362" y="90"/>
                  </a:cubicBezTo>
                  <a:cubicBezTo>
                    <a:pt x="358" y="92"/>
                    <a:pt x="350" y="94"/>
                    <a:pt x="346" y="91"/>
                  </a:cubicBezTo>
                  <a:cubicBezTo>
                    <a:pt x="342" y="88"/>
                    <a:pt x="337" y="94"/>
                    <a:pt x="334" y="94"/>
                  </a:cubicBezTo>
                  <a:cubicBezTo>
                    <a:pt x="331" y="94"/>
                    <a:pt x="327" y="97"/>
                    <a:pt x="324" y="97"/>
                  </a:cubicBezTo>
                  <a:cubicBezTo>
                    <a:pt x="321" y="97"/>
                    <a:pt x="314" y="99"/>
                    <a:pt x="314" y="101"/>
                  </a:cubicBezTo>
                  <a:cubicBezTo>
                    <a:pt x="313" y="103"/>
                    <a:pt x="307" y="103"/>
                    <a:pt x="307" y="105"/>
                  </a:cubicBezTo>
                  <a:cubicBezTo>
                    <a:pt x="307" y="108"/>
                    <a:pt x="303" y="110"/>
                    <a:pt x="301" y="108"/>
                  </a:cubicBezTo>
                  <a:cubicBezTo>
                    <a:pt x="298" y="105"/>
                    <a:pt x="295" y="110"/>
                    <a:pt x="299" y="113"/>
                  </a:cubicBezTo>
                  <a:cubicBezTo>
                    <a:pt x="302" y="116"/>
                    <a:pt x="292" y="116"/>
                    <a:pt x="294" y="118"/>
                  </a:cubicBezTo>
                  <a:cubicBezTo>
                    <a:pt x="296" y="120"/>
                    <a:pt x="291" y="121"/>
                    <a:pt x="292" y="123"/>
                  </a:cubicBezTo>
                  <a:cubicBezTo>
                    <a:pt x="293" y="126"/>
                    <a:pt x="288" y="126"/>
                    <a:pt x="285" y="127"/>
                  </a:cubicBezTo>
                  <a:cubicBezTo>
                    <a:pt x="281" y="128"/>
                    <a:pt x="279" y="132"/>
                    <a:pt x="284" y="133"/>
                  </a:cubicBezTo>
                  <a:cubicBezTo>
                    <a:pt x="288" y="133"/>
                    <a:pt x="281" y="134"/>
                    <a:pt x="282" y="137"/>
                  </a:cubicBezTo>
                  <a:cubicBezTo>
                    <a:pt x="282" y="141"/>
                    <a:pt x="274" y="138"/>
                    <a:pt x="275" y="14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9" name="Freeform 158"/>
            <p:cNvSpPr>
              <a:spLocks/>
            </p:cNvSpPr>
            <p:nvPr/>
          </p:nvSpPr>
          <p:spPr bwMode="auto">
            <a:xfrm>
              <a:off x="9029150" y="5897109"/>
              <a:ext cx="512763" cy="534988"/>
            </a:xfrm>
            <a:custGeom>
              <a:avLst/>
              <a:gdLst>
                <a:gd name="T0" fmla="*/ 132 w 148"/>
                <a:gd name="T1" fmla="*/ 72 h 154"/>
                <a:gd name="T2" fmla="*/ 132 w 148"/>
                <a:gd name="T3" fmla="*/ 67 h 154"/>
                <a:gd name="T4" fmla="*/ 130 w 148"/>
                <a:gd name="T5" fmla="*/ 64 h 154"/>
                <a:gd name="T6" fmla="*/ 133 w 148"/>
                <a:gd name="T7" fmla="*/ 57 h 154"/>
                <a:gd name="T8" fmla="*/ 135 w 148"/>
                <a:gd name="T9" fmla="*/ 50 h 154"/>
                <a:gd name="T10" fmla="*/ 139 w 148"/>
                <a:gd name="T11" fmla="*/ 37 h 154"/>
                <a:gd name="T12" fmla="*/ 145 w 148"/>
                <a:gd name="T13" fmla="*/ 31 h 154"/>
                <a:gd name="T14" fmla="*/ 145 w 148"/>
                <a:gd name="T15" fmla="*/ 23 h 154"/>
                <a:gd name="T16" fmla="*/ 146 w 148"/>
                <a:gd name="T17" fmla="*/ 16 h 154"/>
                <a:gd name="T18" fmla="*/ 132 w 148"/>
                <a:gd name="T19" fmla="*/ 9 h 154"/>
                <a:gd name="T20" fmla="*/ 123 w 148"/>
                <a:gd name="T21" fmla="*/ 8 h 154"/>
                <a:gd name="T22" fmla="*/ 117 w 148"/>
                <a:gd name="T23" fmla="*/ 2 h 154"/>
                <a:gd name="T24" fmla="*/ 112 w 148"/>
                <a:gd name="T25" fmla="*/ 4 h 154"/>
                <a:gd name="T26" fmla="*/ 96 w 148"/>
                <a:gd name="T27" fmla="*/ 4 h 154"/>
                <a:gd name="T28" fmla="*/ 81 w 148"/>
                <a:gd name="T29" fmla="*/ 6 h 154"/>
                <a:gd name="T30" fmla="*/ 64 w 148"/>
                <a:gd name="T31" fmla="*/ 8 h 154"/>
                <a:gd name="T32" fmla="*/ 49 w 148"/>
                <a:gd name="T33" fmla="*/ 10 h 154"/>
                <a:gd name="T34" fmla="*/ 47 w 148"/>
                <a:gd name="T35" fmla="*/ 24 h 154"/>
                <a:gd name="T36" fmla="*/ 39 w 148"/>
                <a:gd name="T37" fmla="*/ 50 h 154"/>
                <a:gd name="T38" fmla="*/ 31 w 148"/>
                <a:gd name="T39" fmla="*/ 72 h 154"/>
                <a:gd name="T40" fmla="*/ 23 w 148"/>
                <a:gd name="T41" fmla="*/ 82 h 154"/>
                <a:gd name="T42" fmla="*/ 13 w 148"/>
                <a:gd name="T43" fmla="*/ 82 h 154"/>
                <a:gd name="T44" fmla="*/ 0 w 148"/>
                <a:gd name="T45" fmla="*/ 86 h 154"/>
                <a:gd name="T46" fmla="*/ 3 w 148"/>
                <a:gd name="T47" fmla="*/ 96 h 154"/>
                <a:gd name="T48" fmla="*/ 34 w 148"/>
                <a:gd name="T49" fmla="*/ 93 h 154"/>
                <a:gd name="T50" fmla="*/ 38 w 148"/>
                <a:gd name="T51" fmla="*/ 106 h 154"/>
                <a:gd name="T52" fmla="*/ 55 w 148"/>
                <a:gd name="T53" fmla="*/ 109 h 154"/>
                <a:gd name="T54" fmla="*/ 64 w 148"/>
                <a:gd name="T55" fmla="*/ 102 h 154"/>
                <a:gd name="T56" fmla="*/ 73 w 148"/>
                <a:gd name="T57" fmla="*/ 105 h 154"/>
                <a:gd name="T58" fmla="*/ 74 w 148"/>
                <a:gd name="T59" fmla="*/ 123 h 154"/>
                <a:gd name="T60" fmla="*/ 78 w 148"/>
                <a:gd name="T61" fmla="*/ 136 h 154"/>
                <a:gd name="T62" fmla="*/ 89 w 148"/>
                <a:gd name="T63" fmla="*/ 133 h 154"/>
                <a:gd name="T64" fmla="*/ 93 w 148"/>
                <a:gd name="T65" fmla="*/ 135 h 154"/>
                <a:gd name="T66" fmla="*/ 101 w 148"/>
                <a:gd name="T67" fmla="*/ 137 h 154"/>
                <a:gd name="T68" fmla="*/ 110 w 148"/>
                <a:gd name="T69" fmla="*/ 143 h 154"/>
                <a:gd name="T70" fmla="*/ 116 w 148"/>
                <a:gd name="T71" fmla="*/ 140 h 154"/>
                <a:gd name="T72" fmla="*/ 127 w 148"/>
                <a:gd name="T73" fmla="*/ 146 h 154"/>
                <a:gd name="T74" fmla="*/ 135 w 148"/>
                <a:gd name="T75" fmla="*/ 153 h 154"/>
                <a:gd name="T76" fmla="*/ 136 w 148"/>
                <a:gd name="T77" fmla="*/ 144 h 154"/>
                <a:gd name="T78" fmla="*/ 125 w 148"/>
                <a:gd name="T79" fmla="*/ 139 h 154"/>
                <a:gd name="T80" fmla="*/ 127 w 148"/>
                <a:gd name="T81" fmla="*/ 123 h 154"/>
                <a:gd name="T82" fmla="*/ 130 w 148"/>
                <a:gd name="T83" fmla="*/ 113 h 154"/>
                <a:gd name="T84" fmla="*/ 140 w 148"/>
                <a:gd name="T85" fmla="*/ 111 h 154"/>
                <a:gd name="T86" fmla="*/ 135 w 148"/>
                <a:gd name="T87" fmla="*/ 10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8" h="154">
                  <a:moveTo>
                    <a:pt x="135" y="102"/>
                  </a:moveTo>
                  <a:cubicBezTo>
                    <a:pt x="131" y="100"/>
                    <a:pt x="130" y="73"/>
                    <a:pt x="132" y="72"/>
                  </a:cubicBezTo>
                  <a:cubicBezTo>
                    <a:pt x="132" y="72"/>
                    <a:pt x="132" y="72"/>
                    <a:pt x="132" y="73"/>
                  </a:cubicBezTo>
                  <a:cubicBezTo>
                    <a:pt x="132" y="67"/>
                    <a:pt x="132" y="67"/>
                    <a:pt x="132" y="67"/>
                  </a:cubicBezTo>
                  <a:cubicBezTo>
                    <a:pt x="132" y="67"/>
                    <a:pt x="132" y="67"/>
                    <a:pt x="131" y="66"/>
                  </a:cubicBezTo>
                  <a:cubicBezTo>
                    <a:pt x="131" y="66"/>
                    <a:pt x="130" y="66"/>
                    <a:pt x="130" y="64"/>
                  </a:cubicBezTo>
                  <a:cubicBezTo>
                    <a:pt x="130" y="62"/>
                    <a:pt x="132" y="62"/>
                    <a:pt x="132" y="62"/>
                  </a:cubicBezTo>
                  <a:cubicBezTo>
                    <a:pt x="132" y="62"/>
                    <a:pt x="131" y="57"/>
                    <a:pt x="133" y="57"/>
                  </a:cubicBezTo>
                  <a:cubicBezTo>
                    <a:pt x="134" y="57"/>
                    <a:pt x="134" y="56"/>
                    <a:pt x="134" y="56"/>
                  </a:cubicBezTo>
                  <a:cubicBezTo>
                    <a:pt x="135" y="55"/>
                    <a:pt x="135" y="52"/>
                    <a:pt x="135" y="50"/>
                  </a:cubicBezTo>
                  <a:cubicBezTo>
                    <a:pt x="135" y="48"/>
                    <a:pt x="136" y="45"/>
                    <a:pt x="137" y="43"/>
                  </a:cubicBezTo>
                  <a:cubicBezTo>
                    <a:pt x="138" y="41"/>
                    <a:pt x="137" y="38"/>
                    <a:pt x="139" y="37"/>
                  </a:cubicBezTo>
                  <a:cubicBezTo>
                    <a:pt x="140" y="36"/>
                    <a:pt x="140" y="33"/>
                    <a:pt x="142" y="33"/>
                  </a:cubicBezTo>
                  <a:cubicBezTo>
                    <a:pt x="144" y="32"/>
                    <a:pt x="145" y="32"/>
                    <a:pt x="145" y="31"/>
                  </a:cubicBezTo>
                  <a:cubicBezTo>
                    <a:pt x="145" y="30"/>
                    <a:pt x="148" y="28"/>
                    <a:pt x="148" y="27"/>
                  </a:cubicBezTo>
                  <a:cubicBezTo>
                    <a:pt x="148" y="25"/>
                    <a:pt x="145" y="25"/>
                    <a:pt x="145" y="23"/>
                  </a:cubicBezTo>
                  <a:cubicBezTo>
                    <a:pt x="145" y="21"/>
                    <a:pt x="146" y="16"/>
                    <a:pt x="146" y="16"/>
                  </a:cubicBezTo>
                  <a:cubicBezTo>
                    <a:pt x="146" y="16"/>
                    <a:pt x="146" y="16"/>
                    <a:pt x="146" y="16"/>
                  </a:cubicBezTo>
                  <a:cubicBezTo>
                    <a:pt x="142" y="12"/>
                    <a:pt x="137" y="8"/>
                    <a:pt x="136" y="8"/>
                  </a:cubicBezTo>
                  <a:cubicBezTo>
                    <a:pt x="135" y="7"/>
                    <a:pt x="132" y="9"/>
                    <a:pt x="132" y="9"/>
                  </a:cubicBezTo>
                  <a:cubicBezTo>
                    <a:pt x="132" y="9"/>
                    <a:pt x="130" y="6"/>
                    <a:pt x="128" y="8"/>
                  </a:cubicBezTo>
                  <a:cubicBezTo>
                    <a:pt x="126" y="10"/>
                    <a:pt x="123" y="8"/>
                    <a:pt x="123" y="8"/>
                  </a:cubicBezTo>
                  <a:cubicBezTo>
                    <a:pt x="123" y="8"/>
                    <a:pt x="121" y="7"/>
                    <a:pt x="120" y="4"/>
                  </a:cubicBezTo>
                  <a:cubicBezTo>
                    <a:pt x="119" y="3"/>
                    <a:pt x="118" y="3"/>
                    <a:pt x="117" y="2"/>
                  </a:cubicBezTo>
                  <a:cubicBezTo>
                    <a:pt x="118" y="3"/>
                    <a:pt x="118" y="3"/>
                    <a:pt x="118" y="3"/>
                  </a:cubicBezTo>
                  <a:cubicBezTo>
                    <a:pt x="112" y="4"/>
                    <a:pt x="112" y="4"/>
                    <a:pt x="112" y="4"/>
                  </a:cubicBezTo>
                  <a:cubicBezTo>
                    <a:pt x="112" y="4"/>
                    <a:pt x="104" y="0"/>
                    <a:pt x="103" y="3"/>
                  </a:cubicBezTo>
                  <a:cubicBezTo>
                    <a:pt x="101" y="5"/>
                    <a:pt x="100" y="4"/>
                    <a:pt x="96" y="4"/>
                  </a:cubicBezTo>
                  <a:cubicBezTo>
                    <a:pt x="93" y="4"/>
                    <a:pt x="90" y="5"/>
                    <a:pt x="88" y="6"/>
                  </a:cubicBezTo>
                  <a:cubicBezTo>
                    <a:pt x="86" y="7"/>
                    <a:pt x="83" y="5"/>
                    <a:pt x="81" y="6"/>
                  </a:cubicBezTo>
                  <a:cubicBezTo>
                    <a:pt x="80" y="7"/>
                    <a:pt x="79" y="11"/>
                    <a:pt x="79" y="11"/>
                  </a:cubicBezTo>
                  <a:cubicBezTo>
                    <a:pt x="64" y="8"/>
                    <a:pt x="64" y="8"/>
                    <a:pt x="64" y="8"/>
                  </a:cubicBezTo>
                  <a:cubicBezTo>
                    <a:pt x="64" y="8"/>
                    <a:pt x="61" y="4"/>
                    <a:pt x="57" y="4"/>
                  </a:cubicBezTo>
                  <a:cubicBezTo>
                    <a:pt x="54" y="4"/>
                    <a:pt x="49" y="10"/>
                    <a:pt x="49" y="10"/>
                  </a:cubicBezTo>
                  <a:cubicBezTo>
                    <a:pt x="49" y="16"/>
                    <a:pt x="49" y="16"/>
                    <a:pt x="49" y="16"/>
                  </a:cubicBezTo>
                  <a:cubicBezTo>
                    <a:pt x="49" y="19"/>
                    <a:pt x="49" y="22"/>
                    <a:pt x="47" y="24"/>
                  </a:cubicBezTo>
                  <a:cubicBezTo>
                    <a:pt x="46" y="27"/>
                    <a:pt x="44" y="28"/>
                    <a:pt x="44" y="33"/>
                  </a:cubicBezTo>
                  <a:cubicBezTo>
                    <a:pt x="44" y="38"/>
                    <a:pt x="39" y="46"/>
                    <a:pt x="39" y="50"/>
                  </a:cubicBezTo>
                  <a:cubicBezTo>
                    <a:pt x="39" y="54"/>
                    <a:pt x="32" y="56"/>
                    <a:pt x="32" y="58"/>
                  </a:cubicBezTo>
                  <a:cubicBezTo>
                    <a:pt x="32" y="61"/>
                    <a:pt x="31" y="66"/>
                    <a:pt x="31" y="72"/>
                  </a:cubicBezTo>
                  <a:cubicBezTo>
                    <a:pt x="31" y="77"/>
                    <a:pt x="28" y="73"/>
                    <a:pt x="28" y="78"/>
                  </a:cubicBezTo>
                  <a:cubicBezTo>
                    <a:pt x="28" y="83"/>
                    <a:pt x="26" y="80"/>
                    <a:pt x="23" y="82"/>
                  </a:cubicBezTo>
                  <a:cubicBezTo>
                    <a:pt x="21" y="85"/>
                    <a:pt x="20" y="85"/>
                    <a:pt x="20" y="83"/>
                  </a:cubicBezTo>
                  <a:cubicBezTo>
                    <a:pt x="20" y="80"/>
                    <a:pt x="16" y="80"/>
                    <a:pt x="13" y="82"/>
                  </a:cubicBezTo>
                  <a:cubicBezTo>
                    <a:pt x="10" y="85"/>
                    <a:pt x="9" y="82"/>
                    <a:pt x="8" y="82"/>
                  </a:cubicBezTo>
                  <a:cubicBezTo>
                    <a:pt x="7" y="82"/>
                    <a:pt x="3" y="84"/>
                    <a:pt x="0" y="86"/>
                  </a:cubicBezTo>
                  <a:cubicBezTo>
                    <a:pt x="2" y="89"/>
                    <a:pt x="2" y="92"/>
                    <a:pt x="3" y="95"/>
                  </a:cubicBezTo>
                  <a:cubicBezTo>
                    <a:pt x="3" y="95"/>
                    <a:pt x="3" y="95"/>
                    <a:pt x="3" y="96"/>
                  </a:cubicBezTo>
                  <a:cubicBezTo>
                    <a:pt x="5" y="94"/>
                    <a:pt x="7" y="93"/>
                    <a:pt x="8" y="93"/>
                  </a:cubicBezTo>
                  <a:cubicBezTo>
                    <a:pt x="10" y="93"/>
                    <a:pt x="34" y="93"/>
                    <a:pt x="34" y="93"/>
                  </a:cubicBezTo>
                  <a:cubicBezTo>
                    <a:pt x="34" y="93"/>
                    <a:pt x="36" y="97"/>
                    <a:pt x="35" y="100"/>
                  </a:cubicBezTo>
                  <a:cubicBezTo>
                    <a:pt x="35" y="103"/>
                    <a:pt x="37" y="102"/>
                    <a:pt x="38" y="106"/>
                  </a:cubicBezTo>
                  <a:cubicBezTo>
                    <a:pt x="40" y="110"/>
                    <a:pt x="42" y="112"/>
                    <a:pt x="45" y="111"/>
                  </a:cubicBezTo>
                  <a:cubicBezTo>
                    <a:pt x="49" y="110"/>
                    <a:pt x="53" y="109"/>
                    <a:pt x="55" y="109"/>
                  </a:cubicBezTo>
                  <a:cubicBezTo>
                    <a:pt x="56" y="110"/>
                    <a:pt x="56" y="103"/>
                    <a:pt x="58" y="102"/>
                  </a:cubicBezTo>
                  <a:cubicBezTo>
                    <a:pt x="60" y="101"/>
                    <a:pt x="64" y="102"/>
                    <a:pt x="64" y="102"/>
                  </a:cubicBezTo>
                  <a:cubicBezTo>
                    <a:pt x="64" y="102"/>
                    <a:pt x="64" y="104"/>
                    <a:pt x="68" y="104"/>
                  </a:cubicBezTo>
                  <a:cubicBezTo>
                    <a:pt x="72" y="104"/>
                    <a:pt x="73" y="103"/>
                    <a:pt x="73" y="105"/>
                  </a:cubicBezTo>
                  <a:cubicBezTo>
                    <a:pt x="73" y="108"/>
                    <a:pt x="74" y="111"/>
                    <a:pt x="75" y="112"/>
                  </a:cubicBezTo>
                  <a:cubicBezTo>
                    <a:pt x="76" y="113"/>
                    <a:pt x="72" y="122"/>
                    <a:pt x="74" y="123"/>
                  </a:cubicBezTo>
                  <a:cubicBezTo>
                    <a:pt x="76" y="124"/>
                    <a:pt x="78" y="128"/>
                    <a:pt x="78" y="129"/>
                  </a:cubicBezTo>
                  <a:cubicBezTo>
                    <a:pt x="77" y="131"/>
                    <a:pt x="76" y="135"/>
                    <a:pt x="78" y="136"/>
                  </a:cubicBezTo>
                  <a:cubicBezTo>
                    <a:pt x="79" y="136"/>
                    <a:pt x="79" y="134"/>
                    <a:pt x="82" y="134"/>
                  </a:cubicBezTo>
                  <a:cubicBezTo>
                    <a:pt x="84" y="134"/>
                    <a:pt x="87" y="134"/>
                    <a:pt x="89" y="133"/>
                  </a:cubicBezTo>
                  <a:cubicBezTo>
                    <a:pt x="90" y="133"/>
                    <a:pt x="91" y="133"/>
                    <a:pt x="91" y="133"/>
                  </a:cubicBezTo>
                  <a:cubicBezTo>
                    <a:pt x="93" y="134"/>
                    <a:pt x="93" y="135"/>
                    <a:pt x="93" y="135"/>
                  </a:cubicBezTo>
                  <a:cubicBezTo>
                    <a:pt x="93" y="135"/>
                    <a:pt x="94" y="138"/>
                    <a:pt x="96" y="137"/>
                  </a:cubicBezTo>
                  <a:cubicBezTo>
                    <a:pt x="97" y="136"/>
                    <a:pt x="101" y="135"/>
                    <a:pt x="101" y="137"/>
                  </a:cubicBezTo>
                  <a:cubicBezTo>
                    <a:pt x="100" y="138"/>
                    <a:pt x="102" y="141"/>
                    <a:pt x="103" y="140"/>
                  </a:cubicBezTo>
                  <a:cubicBezTo>
                    <a:pt x="104" y="140"/>
                    <a:pt x="108" y="143"/>
                    <a:pt x="110" y="143"/>
                  </a:cubicBezTo>
                  <a:cubicBezTo>
                    <a:pt x="112" y="143"/>
                    <a:pt x="113" y="143"/>
                    <a:pt x="113" y="142"/>
                  </a:cubicBezTo>
                  <a:cubicBezTo>
                    <a:pt x="113" y="140"/>
                    <a:pt x="115" y="139"/>
                    <a:pt x="116" y="140"/>
                  </a:cubicBezTo>
                  <a:cubicBezTo>
                    <a:pt x="117" y="142"/>
                    <a:pt x="119" y="145"/>
                    <a:pt x="120" y="145"/>
                  </a:cubicBezTo>
                  <a:cubicBezTo>
                    <a:pt x="122" y="145"/>
                    <a:pt x="127" y="145"/>
                    <a:pt x="127" y="146"/>
                  </a:cubicBezTo>
                  <a:cubicBezTo>
                    <a:pt x="127" y="148"/>
                    <a:pt x="128" y="152"/>
                    <a:pt x="130" y="153"/>
                  </a:cubicBezTo>
                  <a:cubicBezTo>
                    <a:pt x="132" y="154"/>
                    <a:pt x="135" y="153"/>
                    <a:pt x="135" y="153"/>
                  </a:cubicBezTo>
                  <a:cubicBezTo>
                    <a:pt x="135" y="153"/>
                    <a:pt x="137" y="152"/>
                    <a:pt x="137" y="149"/>
                  </a:cubicBezTo>
                  <a:cubicBezTo>
                    <a:pt x="137" y="147"/>
                    <a:pt x="137" y="144"/>
                    <a:pt x="136" y="144"/>
                  </a:cubicBezTo>
                  <a:cubicBezTo>
                    <a:pt x="135" y="144"/>
                    <a:pt x="133" y="146"/>
                    <a:pt x="130" y="145"/>
                  </a:cubicBezTo>
                  <a:cubicBezTo>
                    <a:pt x="128" y="145"/>
                    <a:pt x="126" y="140"/>
                    <a:pt x="125" y="139"/>
                  </a:cubicBezTo>
                  <a:cubicBezTo>
                    <a:pt x="124" y="138"/>
                    <a:pt x="127" y="134"/>
                    <a:pt x="127" y="132"/>
                  </a:cubicBezTo>
                  <a:cubicBezTo>
                    <a:pt x="127" y="129"/>
                    <a:pt x="129" y="123"/>
                    <a:pt x="127" y="123"/>
                  </a:cubicBezTo>
                  <a:cubicBezTo>
                    <a:pt x="126" y="122"/>
                    <a:pt x="127" y="120"/>
                    <a:pt x="128" y="118"/>
                  </a:cubicBezTo>
                  <a:cubicBezTo>
                    <a:pt x="130" y="117"/>
                    <a:pt x="128" y="113"/>
                    <a:pt x="130" y="113"/>
                  </a:cubicBezTo>
                  <a:cubicBezTo>
                    <a:pt x="133" y="113"/>
                    <a:pt x="139" y="113"/>
                    <a:pt x="140" y="112"/>
                  </a:cubicBezTo>
                  <a:cubicBezTo>
                    <a:pt x="140" y="111"/>
                    <a:pt x="140" y="111"/>
                    <a:pt x="140" y="111"/>
                  </a:cubicBezTo>
                  <a:cubicBezTo>
                    <a:pt x="141" y="111"/>
                    <a:pt x="141" y="110"/>
                    <a:pt x="141" y="110"/>
                  </a:cubicBezTo>
                  <a:cubicBezTo>
                    <a:pt x="139" y="107"/>
                    <a:pt x="137" y="103"/>
                    <a:pt x="135" y="10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0" name="Freeform 159"/>
            <p:cNvSpPr>
              <a:spLocks/>
            </p:cNvSpPr>
            <p:nvPr/>
          </p:nvSpPr>
          <p:spPr bwMode="auto">
            <a:xfrm>
              <a:off x="9483175" y="6119359"/>
              <a:ext cx="46038" cy="58738"/>
            </a:xfrm>
            <a:custGeom>
              <a:avLst/>
              <a:gdLst>
                <a:gd name="T0" fmla="*/ 1 w 13"/>
                <a:gd name="T1" fmla="*/ 9 h 17"/>
                <a:gd name="T2" fmla="*/ 3 w 13"/>
                <a:gd name="T3" fmla="*/ 17 h 17"/>
                <a:gd name="T4" fmla="*/ 7 w 13"/>
                <a:gd name="T5" fmla="*/ 15 h 17"/>
                <a:gd name="T6" fmla="*/ 13 w 13"/>
                <a:gd name="T7" fmla="*/ 6 h 17"/>
                <a:gd name="T8" fmla="*/ 11 w 13"/>
                <a:gd name="T9" fmla="*/ 4 h 17"/>
                <a:gd name="T10" fmla="*/ 11 w 13"/>
                <a:gd name="T11" fmla="*/ 0 h 17"/>
                <a:gd name="T12" fmla="*/ 7 w 13"/>
                <a:gd name="T13" fmla="*/ 0 h 17"/>
                <a:gd name="T14" fmla="*/ 3 w 13"/>
                <a:gd name="T15" fmla="*/ 3 h 17"/>
                <a:gd name="T16" fmla="*/ 0 w 13"/>
                <a:gd name="T17" fmla="*/ 2 h 17"/>
                <a:gd name="T18" fmla="*/ 1 w 13"/>
                <a:gd name="T19" fmla="*/ 3 h 17"/>
                <a:gd name="T20" fmla="*/ 1 w 13"/>
                <a:gd name="T21"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7">
                  <a:moveTo>
                    <a:pt x="1" y="9"/>
                  </a:moveTo>
                  <a:cubicBezTo>
                    <a:pt x="2" y="10"/>
                    <a:pt x="3" y="13"/>
                    <a:pt x="3" y="17"/>
                  </a:cubicBezTo>
                  <a:cubicBezTo>
                    <a:pt x="5" y="16"/>
                    <a:pt x="6" y="15"/>
                    <a:pt x="7" y="15"/>
                  </a:cubicBezTo>
                  <a:cubicBezTo>
                    <a:pt x="9" y="14"/>
                    <a:pt x="13" y="6"/>
                    <a:pt x="13" y="6"/>
                  </a:cubicBezTo>
                  <a:cubicBezTo>
                    <a:pt x="11" y="4"/>
                    <a:pt x="11" y="4"/>
                    <a:pt x="11" y="4"/>
                  </a:cubicBezTo>
                  <a:cubicBezTo>
                    <a:pt x="11" y="4"/>
                    <a:pt x="11" y="3"/>
                    <a:pt x="11" y="0"/>
                  </a:cubicBezTo>
                  <a:cubicBezTo>
                    <a:pt x="9" y="0"/>
                    <a:pt x="7" y="0"/>
                    <a:pt x="7" y="0"/>
                  </a:cubicBezTo>
                  <a:cubicBezTo>
                    <a:pt x="7" y="0"/>
                    <a:pt x="8" y="4"/>
                    <a:pt x="3" y="3"/>
                  </a:cubicBezTo>
                  <a:cubicBezTo>
                    <a:pt x="2" y="3"/>
                    <a:pt x="1" y="3"/>
                    <a:pt x="0" y="2"/>
                  </a:cubicBezTo>
                  <a:cubicBezTo>
                    <a:pt x="1" y="3"/>
                    <a:pt x="1" y="3"/>
                    <a:pt x="1" y="3"/>
                  </a:cubicBezTo>
                  <a:lnTo>
                    <a:pt x="1" y="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1" name="Freeform 160"/>
            <p:cNvSpPr>
              <a:spLocks/>
            </p:cNvSpPr>
            <p:nvPr/>
          </p:nvSpPr>
          <p:spPr bwMode="auto">
            <a:xfrm>
              <a:off x="9514925" y="6352721"/>
              <a:ext cx="295275" cy="476250"/>
            </a:xfrm>
            <a:custGeom>
              <a:avLst/>
              <a:gdLst>
                <a:gd name="T0" fmla="*/ 85 w 85"/>
                <a:gd name="T1" fmla="*/ 35 h 137"/>
                <a:gd name="T2" fmla="*/ 83 w 85"/>
                <a:gd name="T3" fmla="*/ 19 h 137"/>
                <a:gd name="T4" fmla="*/ 82 w 85"/>
                <a:gd name="T5" fmla="*/ 0 h 137"/>
                <a:gd name="T6" fmla="*/ 82 w 85"/>
                <a:gd name="T7" fmla="*/ 0 h 137"/>
                <a:gd name="T8" fmla="*/ 73 w 85"/>
                <a:gd name="T9" fmla="*/ 4 h 137"/>
                <a:gd name="T10" fmla="*/ 68 w 85"/>
                <a:gd name="T11" fmla="*/ 6 h 137"/>
                <a:gd name="T12" fmla="*/ 63 w 85"/>
                <a:gd name="T13" fmla="*/ 5 h 137"/>
                <a:gd name="T14" fmla="*/ 60 w 85"/>
                <a:gd name="T15" fmla="*/ 8 h 137"/>
                <a:gd name="T16" fmla="*/ 55 w 85"/>
                <a:gd name="T17" fmla="*/ 9 h 137"/>
                <a:gd name="T18" fmla="*/ 49 w 85"/>
                <a:gd name="T19" fmla="*/ 10 h 137"/>
                <a:gd name="T20" fmla="*/ 46 w 85"/>
                <a:gd name="T21" fmla="*/ 7 h 137"/>
                <a:gd name="T22" fmla="*/ 41 w 85"/>
                <a:gd name="T23" fmla="*/ 8 h 137"/>
                <a:gd name="T24" fmla="*/ 37 w 85"/>
                <a:gd name="T25" fmla="*/ 8 h 137"/>
                <a:gd name="T26" fmla="*/ 36 w 85"/>
                <a:gd name="T27" fmla="*/ 11 h 137"/>
                <a:gd name="T28" fmla="*/ 40 w 85"/>
                <a:gd name="T29" fmla="*/ 28 h 137"/>
                <a:gd name="T30" fmla="*/ 44 w 85"/>
                <a:gd name="T31" fmla="*/ 32 h 137"/>
                <a:gd name="T32" fmla="*/ 45 w 85"/>
                <a:gd name="T33" fmla="*/ 41 h 137"/>
                <a:gd name="T34" fmla="*/ 40 w 85"/>
                <a:gd name="T35" fmla="*/ 46 h 137"/>
                <a:gd name="T36" fmla="*/ 39 w 85"/>
                <a:gd name="T37" fmla="*/ 53 h 137"/>
                <a:gd name="T38" fmla="*/ 32 w 85"/>
                <a:gd name="T39" fmla="*/ 43 h 137"/>
                <a:gd name="T40" fmla="*/ 34 w 85"/>
                <a:gd name="T41" fmla="*/ 33 h 137"/>
                <a:gd name="T42" fmla="*/ 27 w 85"/>
                <a:gd name="T43" fmla="*/ 32 h 137"/>
                <a:gd name="T44" fmla="*/ 22 w 85"/>
                <a:gd name="T45" fmla="*/ 28 h 137"/>
                <a:gd name="T46" fmla="*/ 0 w 85"/>
                <a:gd name="T47" fmla="*/ 36 h 137"/>
                <a:gd name="T48" fmla="*/ 1 w 85"/>
                <a:gd name="T49" fmla="*/ 42 h 137"/>
                <a:gd name="T50" fmla="*/ 1 w 85"/>
                <a:gd name="T51" fmla="*/ 42 h 137"/>
                <a:gd name="T52" fmla="*/ 2 w 85"/>
                <a:gd name="T53" fmla="*/ 45 h 137"/>
                <a:gd name="T54" fmla="*/ 12 w 85"/>
                <a:gd name="T55" fmla="*/ 47 h 137"/>
                <a:gd name="T56" fmla="*/ 22 w 85"/>
                <a:gd name="T57" fmla="*/ 51 h 137"/>
                <a:gd name="T58" fmla="*/ 22 w 85"/>
                <a:gd name="T59" fmla="*/ 63 h 137"/>
                <a:gd name="T60" fmla="*/ 20 w 85"/>
                <a:gd name="T61" fmla="*/ 70 h 137"/>
                <a:gd name="T62" fmla="*/ 22 w 85"/>
                <a:gd name="T63" fmla="*/ 76 h 137"/>
                <a:gd name="T64" fmla="*/ 18 w 85"/>
                <a:gd name="T65" fmla="*/ 82 h 137"/>
                <a:gd name="T66" fmla="*/ 16 w 85"/>
                <a:gd name="T67" fmla="*/ 90 h 137"/>
                <a:gd name="T68" fmla="*/ 8 w 85"/>
                <a:gd name="T69" fmla="*/ 98 h 137"/>
                <a:gd name="T70" fmla="*/ 8 w 85"/>
                <a:gd name="T71" fmla="*/ 98 h 137"/>
                <a:gd name="T72" fmla="*/ 13 w 85"/>
                <a:gd name="T73" fmla="*/ 113 h 137"/>
                <a:gd name="T74" fmla="*/ 14 w 85"/>
                <a:gd name="T75" fmla="*/ 128 h 137"/>
                <a:gd name="T76" fmla="*/ 15 w 85"/>
                <a:gd name="T77" fmla="*/ 137 h 137"/>
                <a:gd name="T78" fmla="*/ 21 w 85"/>
                <a:gd name="T79" fmla="*/ 137 h 137"/>
                <a:gd name="T80" fmla="*/ 21 w 85"/>
                <a:gd name="T81" fmla="*/ 133 h 137"/>
                <a:gd name="T82" fmla="*/ 18 w 85"/>
                <a:gd name="T83" fmla="*/ 130 h 137"/>
                <a:gd name="T84" fmla="*/ 30 w 85"/>
                <a:gd name="T85" fmla="*/ 121 h 137"/>
                <a:gd name="T86" fmla="*/ 40 w 85"/>
                <a:gd name="T87" fmla="*/ 114 h 137"/>
                <a:gd name="T88" fmla="*/ 41 w 85"/>
                <a:gd name="T89" fmla="*/ 103 h 137"/>
                <a:gd name="T90" fmla="*/ 40 w 85"/>
                <a:gd name="T91" fmla="*/ 92 h 137"/>
                <a:gd name="T92" fmla="*/ 36 w 85"/>
                <a:gd name="T93" fmla="*/ 82 h 137"/>
                <a:gd name="T94" fmla="*/ 37 w 85"/>
                <a:gd name="T95" fmla="*/ 76 h 137"/>
                <a:gd name="T96" fmla="*/ 41 w 85"/>
                <a:gd name="T97" fmla="*/ 72 h 137"/>
                <a:gd name="T98" fmla="*/ 48 w 85"/>
                <a:gd name="T99" fmla="*/ 68 h 137"/>
                <a:gd name="T100" fmla="*/ 56 w 85"/>
                <a:gd name="T101" fmla="*/ 58 h 137"/>
                <a:gd name="T102" fmla="*/ 72 w 85"/>
                <a:gd name="T103" fmla="*/ 52 h 137"/>
                <a:gd name="T104" fmla="*/ 85 w 85"/>
                <a:gd name="T105" fmla="*/ 3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5" h="137">
                  <a:moveTo>
                    <a:pt x="85" y="35"/>
                  </a:moveTo>
                  <a:cubicBezTo>
                    <a:pt x="84" y="33"/>
                    <a:pt x="82" y="23"/>
                    <a:pt x="83" y="19"/>
                  </a:cubicBezTo>
                  <a:cubicBezTo>
                    <a:pt x="83" y="15"/>
                    <a:pt x="82" y="5"/>
                    <a:pt x="82" y="0"/>
                  </a:cubicBezTo>
                  <a:cubicBezTo>
                    <a:pt x="82" y="0"/>
                    <a:pt x="82" y="0"/>
                    <a:pt x="82" y="0"/>
                  </a:cubicBezTo>
                  <a:cubicBezTo>
                    <a:pt x="78" y="1"/>
                    <a:pt x="74" y="3"/>
                    <a:pt x="73" y="4"/>
                  </a:cubicBezTo>
                  <a:cubicBezTo>
                    <a:pt x="73" y="6"/>
                    <a:pt x="69" y="4"/>
                    <a:pt x="68" y="6"/>
                  </a:cubicBezTo>
                  <a:cubicBezTo>
                    <a:pt x="66" y="7"/>
                    <a:pt x="64" y="6"/>
                    <a:pt x="63" y="5"/>
                  </a:cubicBezTo>
                  <a:cubicBezTo>
                    <a:pt x="61" y="5"/>
                    <a:pt x="60" y="7"/>
                    <a:pt x="60" y="8"/>
                  </a:cubicBezTo>
                  <a:cubicBezTo>
                    <a:pt x="60" y="10"/>
                    <a:pt x="57" y="9"/>
                    <a:pt x="55" y="9"/>
                  </a:cubicBezTo>
                  <a:cubicBezTo>
                    <a:pt x="54" y="9"/>
                    <a:pt x="50" y="10"/>
                    <a:pt x="49" y="10"/>
                  </a:cubicBezTo>
                  <a:cubicBezTo>
                    <a:pt x="47" y="10"/>
                    <a:pt x="48" y="8"/>
                    <a:pt x="46" y="7"/>
                  </a:cubicBezTo>
                  <a:cubicBezTo>
                    <a:pt x="44" y="7"/>
                    <a:pt x="42" y="8"/>
                    <a:pt x="41" y="8"/>
                  </a:cubicBezTo>
                  <a:cubicBezTo>
                    <a:pt x="40" y="8"/>
                    <a:pt x="38" y="8"/>
                    <a:pt x="37" y="8"/>
                  </a:cubicBezTo>
                  <a:cubicBezTo>
                    <a:pt x="37" y="9"/>
                    <a:pt x="36" y="10"/>
                    <a:pt x="36" y="11"/>
                  </a:cubicBezTo>
                  <a:cubicBezTo>
                    <a:pt x="35" y="15"/>
                    <a:pt x="39" y="24"/>
                    <a:pt x="40" y="28"/>
                  </a:cubicBezTo>
                  <a:cubicBezTo>
                    <a:pt x="41" y="29"/>
                    <a:pt x="43" y="31"/>
                    <a:pt x="44" y="32"/>
                  </a:cubicBezTo>
                  <a:cubicBezTo>
                    <a:pt x="47" y="35"/>
                    <a:pt x="44" y="35"/>
                    <a:pt x="45" y="41"/>
                  </a:cubicBezTo>
                  <a:cubicBezTo>
                    <a:pt x="45" y="46"/>
                    <a:pt x="42" y="44"/>
                    <a:pt x="40" y="46"/>
                  </a:cubicBezTo>
                  <a:cubicBezTo>
                    <a:pt x="38" y="48"/>
                    <a:pt x="40" y="52"/>
                    <a:pt x="39" y="53"/>
                  </a:cubicBezTo>
                  <a:cubicBezTo>
                    <a:pt x="39" y="54"/>
                    <a:pt x="33" y="45"/>
                    <a:pt x="32" y="43"/>
                  </a:cubicBezTo>
                  <a:cubicBezTo>
                    <a:pt x="32" y="42"/>
                    <a:pt x="34" y="36"/>
                    <a:pt x="34" y="33"/>
                  </a:cubicBezTo>
                  <a:cubicBezTo>
                    <a:pt x="33" y="30"/>
                    <a:pt x="29" y="32"/>
                    <a:pt x="27" y="32"/>
                  </a:cubicBezTo>
                  <a:cubicBezTo>
                    <a:pt x="26" y="32"/>
                    <a:pt x="23" y="28"/>
                    <a:pt x="22" y="28"/>
                  </a:cubicBezTo>
                  <a:cubicBezTo>
                    <a:pt x="21" y="28"/>
                    <a:pt x="0" y="36"/>
                    <a:pt x="0" y="36"/>
                  </a:cubicBezTo>
                  <a:cubicBezTo>
                    <a:pt x="1" y="42"/>
                    <a:pt x="1" y="42"/>
                    <a:pt x="1" y="42"/>
                  </a:cubicBezTo>
                  <a:cubicBezTo>
                    <a:pt x="1" y="42"/>
                    <a:pt x="1" y="42"/>
                    <a:pt x="1" y="42"/>
                  </a:cubicBezTo>
                  <a:cubicBezTo>
                    <a:pt x="2" y="45"/>
                    <a:pt x="2" y="45"/>
                    <a:pt x="2" y="45"/>
                  </a:cubicBezTo>
                  <a:cubicBezTo>
                    <a:pt x="2" y="45"/>
                    <a:pt x="9" y="45"/>
                    <a:pt x="12" y="47"/>
                  </a:cubicBezTo>
                  <a:cubicBezTo>
                    <a:pt x="15" y="49"/>
                    <a:pt x="20" y="50"/>
                    <a:pt x="22" y="51"/>
                  </a:cubicBezTo>
                  <a:cubicBezTo>
                    <a:pt x="23" y="51"/>
                    <a:pt x="22" y="59"/>
                    <a:pt x="22" y="63"/>
                  </a:cubicBezTo>
                  <a:cubicBezTo>
                    <a:pt x="22" y="67"/>
                    <a:pt x="18" y="68"/>
                    <a:pt x="20" y="70"/>
                  </a:cubicBezTo>
                  <a:cubicBezTo>
                    <a:pt x="22" y="72"/>
                    <a:pt x="21" y="76"/>
                    <a:pt x="22" y="76"/>
                  </a:cubicBezTo>
                  <a:cubicBezTo>
                    <a:pt x="24" y="77"/>
                    <a:pt x="20" y="81"/>
                    <a:pt x="18" y="82"/>
                  </a:cubicBezTo>
                  <a:cubicBezTo>
                    <a:pt x="16" y="83"/>
                    <a:pt x="18" y="87"/>
                    <a:pt x="16" y="90"/>
                  </a:cubicBezTo>
                  <a:cubicBezTo>
                    <a:pt x="14" y="92"/>
                    <a:pt x="10" y="96"/>
                    <a:pt x="8" y="98"/>
                  </a:cubicBezTo>
                  <a:cubicBezTo>
                    <a:pt x="8" y="98"/>
                    <a:pt x="8" y="98"/>
                    <a:pt x="8" y="98"/>
                  </a:cubicBezTo>
                  <a:cubicBezTo>
                    <a:pt x="9" y="100"/>
                    <a:pt x="11" y="112"/>
                    <a:pt x="13" y="113"/>
                  </a:cubicBezTo>
                  <a:cubicBezTo>
                    <a:pt x="15" y="115"/>
                    <a:pt x="14" y="127"/>
                    <a:pt x="14" y="128"/>
                  </a:cubicBezTo>
                  <a:cubicBezTo>
                    <a:pt x="13" y="129"/>
                    <a:pt x="15" y="137"/>
                    <a:pt x="15" y="137"/>
                  </a:cubicBezTo>
                  <a:cubicBezTo>
                    <a:pt x="15" y="137"/>
                    <a:pt x="18" y="137"/>
                    <a:pt x="21" y="137"/>
                  </a:cubicBezTo>
                  <a:cubicBezTo>
                    <a:pt x="21" y="135"/>
                    <a:pt x="21" y="134"/>
                    <a:pt x="21" y="133"/>
                  </a:cubicBezTo>
                  <a:cubicBezTo>
                    <a:pt x="21" y="129"/>
                    <a:pt x="19" y="132"/>
                    <a:pt x="18" y="130"/>
                  </a:cubicBezTo>
                  <a:cubicBezTo>
                    <a:pt x="17" y="127"/>
                    <a:pt x="24" y="123"/>
                    <a:pt x="30" y="121"/>
                  </a:cubicBezTo>
                  <a:cubicBezTo>
                    <a:pt x="37" y="118"/>
                    <a:pt x="40" y="117"/>
                    <a:pt x="40" y="114"/>
                  </a:cubicBezTo>
                  <a:cubicBezTo>
                    <a:pt x="41" y="112"/>
                    <a:pt x="40" y="105"/>
                    <a:pt x="41" y="103"/>
                  </a:cubicBezTo>
                  <a:cubicBezTo>
                    <a:pt x="42" y="100"/>
                    <a:pt x="41" y="98"/>
                    <a:pt x="40" y="92"/>
                  </a:cubicBezTo>
                  <a:cubicBezTo>
                    <a:pt x="39" y="87"/>
                    <a:pt x="37" y="86"/>
                    <a:pt x="36" y="82"/>
                  </a:cubicBezTo>
                  <a:cubicBezTo>
                    <a:pt x="35" y="79"/>
                    <a:pt x="35" y="76"/>
                    <a:pt x="37" y="76"/>
                  </a:cubicBezTo>
                  <a:cubicBezTo>
                    <a:pt x="39" y="76"/>
                    <a:pt x="39" y="75"/>
                    <a:pt x="41" y="72"/>
                  </a:cubicBezTo>
                  <a:cubicBezTo>
                    <a:pt x="43" y="69"/>
                    <a:pt x="44" y="70"/>
                    <a:pt x="48" y="68"/>
                  </a:cubicBezTo>
                  <a:cubicBezTo>
                    <a:pt x="51" y="65"/>
                    <a:pt x="51" y="62"/>
                    <a:pt x="56" y="58"/>
                  </a:cubicBezTo>
                  <a:cubicBezTo>
                    <a:pt x="61" y="54"/>
                    <a:pt x="67" y="55"/>
                    <a:pt x="72" y="52"/>
                  </a:cubicBezTo>
                  <a:cubicBezTo>
                    <a:pt x="77" y="49"/>
                    <a:pt x="85" y="37"/>
                    <a:pt x="85" y="3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2" name="Freeform 161"/>
            <p:cNvSpPr>
              <a:spLocks/>
            </p:cNvSpPr>
            <p:nvPr/>
          </p:nvSpPr>
          <p:spPr bwMode="auto">
            <a:xfrm>
              <a:off x="9494288" y="6078084"/>
              <a:ext cx="304800" cy="309563"/>
            </a:xfrm>
            <a:custGeom>
              <a:avLst/>
              <a:gdLst>
                <a:gd name="T0" fmla="*/ 82 w 88"/>
                <a:gd name="T1" fmla="*/ 71 h 89"/>
                <a:gd name="T2" fmla="*/ 79 w 88"/>
                <a:gd name="T3" fmla="*/ 63 h 89"/>
                <a:gd name="T4" fmla="*/ 78 w 88"/>
                <a:gd name="T5" fmla="*/ 56 h 89"/>
                <a:gd name="T6" fmla="*/ 80 w 88"/>
                <a:gd name="T7" fmla="*/ 50 h 89"/>
                <a:gd name="T8" fmla="*/ 75 w 88"/>
                <a:gd name="T9" fmla="*/ 44 h 89"/>
                <a:gd name="T10" fmla="*/ 79 w 88"/>
                <a:gd name="T11" fmla="*/ 31 h 89"/>
                <a:gd name="T12" fmla="*/ 65 w 88"/>
                <a:gd name="T13" fmla="*/ 22 h 89"/>
                <a:gd name="T14" fmla="*/ 66 w 88"/>
                <a:gd name="T15" fmla="*/ 17 h 89"/>
                <a:gd name="T16" fmla="*/ 35 w 88"/>
                <a:gd name="T17" fmla="*/ 1 h 89"/>
                <a:gd name="T18" fmla="*/ 32 w 88"/>
                <a:gd name="T19" fmla="*/ 8 h 89"/>
                <a:gd name="T20" fmla="*/ 32 w 88"/>
                <a:gd name="T21" fmla="*/ 13 h 89"/>
                <a:gd name="T22" fmla="*/ 19 w 88"/>
                <a:gd name="T23" fmla="*/ 13 h 89"/>
                <a:gd name="T24" fmla="*/ 19 w 88"/>
                <a:gd name="T25" fmla="*/ 0 h 89"/>
                <a:gd name="T26" fmla="*/ 12 w 88"/>
                <a:gd name="T27" fmla="*/ 1 h 89"/>
                <a:gd name="T28" fmla="*/ 9 w 88"/>
                <a:gd name="T29" fmla="*/ 2 h 89"/>
                <a:gd name="T30" fmla="*/ 10 w 88"/>
                <a:gd name="T31" fmla="*/ 5 h 89"/>
                <a:gd name="T32" fmla="*/ 11 w 88"/>
                <a:gd name="T33" fmla="*/ 11 h 89"/>
                <a:gd name="T34" fmla="*/ 8 w 88"/>
                <a:gd name="T35" fmla="*/ 12 h 89"/>
                <a:gd name="T36" fmla="*/ 8 w 88"/>
                <a:gd name="T37" fmla="*/ 16 h 89"/>
                <a:gd name="T38" fmla="*/ 10 w 88"/>
                <a:gd name="T39" fmla="*/ 18 h 89"/>
                <a:gd name="T40" fmla="*/ 4 w 88"/>
                <a:gd name="T41" fmla="*/ 27 h 89"/>
                <a:gd name="T42" fmla="*/ 0 w 88"/>
                <a:gd name="T43" fmla="*/ 29 h 89"/>
                <a:gd name="T44" fmla="*/ 5 w 88"/>
                <a:gd name="T45" fmla="*/ 44 h 89"/>
                <a:gd name="T46" fmla="*/ 9 w 88"/>
                <a:gd name="T47" fmla="*/ 55 h 89"/>
                <a:gd name="T48" fmla="*/ 11 w 88"/>
                <a:gd name="T49" fmla="*/ 61 h 89"/>
                <a:gd name="T50" fmla="*/ 7 w 88"/>
                <a:gd name="T51" fmla="*/ 58 h 89"/>
                <a:gd name="T52" fmla="*/ 6 w 88"/>
                <a:gd name="T53" fmla="*/ 59 h 89"/>
                <a:gd name="T54" fmla="*/ 6 w 88"/>
                <a:gd name="T55" fmla="*/ 60 h 89"/>
                <a:gd name="T56" fmla="*/ 12 w 88"/>
                <a:gd name="T57" fmla="*/ 63 h 89"/>
                <a:gd name="T58" fmla="*/ 19 w 88"/>
                <a:gd name="T59" fmla="*/ 66 h 89"/>
                <a:gd name="T60" fmla="*/ 30 w 88"/>
                <a:gd name="T61" fmla="*/ 70 h 89"/>
                <a:gd name="T62" fmla="*/ 30 w 88"/>
                <a:gd name="T63" fmla="*/ 71 h 89"/>
                <a:gd name="T64" fmla="*/ 36 w 88"/>
                <a:gd name="T65" fmla="*/ 71 h 89"/>
                <a:gd name="T66" fmla="*/ 37 w 88"/>
                <a:gd name="T67" fmla="*/ 71 h 89"/>
                <a:gd name="T68" fmla="*/ 43 w 88"/>
                <a:gd name="T69" fmla="*/ 87 h 89"/>
                <a:gd name="T70" fmla="*/ 47 w 88"/>
                <a:gd name="T71" fmla="*/ 87 h 89"/>
                <a:gd name="T72" fmla="*/ 52 w 88"/>
                <a:gd name="T73" fmla="*/ 86 h 89"/>
                <a:gd name="T74" fmla="*/ 55 w 88"/>
                <a:gd name="T75" fmla="*/ 89 h 89"/>
                <a:gd name="T76" fmla="*/ 61 w 88"/>
                <a:gd name="T77" fmla="*/ 88 h 89"/>
                <a:gd name="T78" fmla="*/ 66 w 88"/>
                <a:gd name="T79" fmla="*/ 87 h 89"/>
                <a:gd name="T80" fmla="*/ 69 w 88"/>
                <a:gd name="T81" fmla="*/ 84 h 89"/>
                <a:gd name="T82" fmla="*/ 74 w 88"/>
                <a:gd name="T83" fmla="*/ 85 h 89"/>
                <a:gd name="T84" fmla="*/ 79 w 88"/>
                <a:gd name="T85" fmla="*/ 83 h 89"/>
                <a:gd name="T86" fmla="*/ 88 w 88"/>
                <a:gd name="T87" fmla="*/ 79 h 89"/>
                <a:gd name="T88" fmla="*/ 82 w 88"/>
                <a:gd name="T89" fmla="*/ 7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 h="89">
                  <a:moveTo>
                    <a:pt x="82" y="71"/>
                  </a:moveTo>
                  <a:cubicBezTo>
                    <a:pt x="82" y="66"/>
                    <a:pt x="79" y="66"/>
                    <a:pt x="79" y="63"/>
                  </a:cubicBezTo>
                  <a:cubicBezTo>
                    <a:pt x="79" y="60"/>
                    <a:pt x="79" y="57"/>
                    <a:pt x="78" y="56"/>
                  </a:cubicBezTo>
                  <a:cubicBezTo>
                    <a:pt x="77" y="56"/>
                    <a:pt x="78" y="53"/>
                    <a:pt x="80" y="50"/>
                  </a:cubicBezTo>
                  <a:cubicBezTo>
                    <a:pt x="82" y="47"/>
                    <a:pt x="76" y="47"/>
                    <a:pt x="75" y="44"/>
                  </a:cubicBezTo>
                  <a:cubicBezTo>
                    <a:pt x="75" y="42"/>
                    <a:pt x="77" y="37"/>
                    <a:pt x="79" y="31"/>
                  </a:cubicBezTo>
                  <a:cubicBezTo>
                    <a:pt x="72" y="27"/>
                    <a:pt x="65" y="22"/>
                    <a:pt x="65" y="22"/>
                  </a:cubicBezTo>
                  <a:cubicBezTo>
                    <a:pt x="66" y="17"/>
                    <a:pt x="66" y="17"/>
                    <a:pt x="66" y="17"/>
                  </a:cubicBezTo>
                  <a:cubicBezTo>
                    <a:pt x="35" y="1"/>
                    <a:pt x="35" y="1"/>
                    <a:pt x="35" y="1"/>
                  </a:cubicBezTo>
                  <a:cubicBezTo>
                    <a:pt x="35" y="4"/>
                    <a:pt x="34" y="7"/>
                    <a:pt x="32" y="8"/>
                  </a:cubicBezTo>
                  <a:cubicBezTo>
                    <a:pt x="29" y="9"/>
                    <a:pt x="35" y="13"/>
                    <a:pt x="32" y="13"/>
                  </a:cubicBezTo>
                  <a:cubicBezTo>
                    <a:pt x="29" y="14"/>
                    <a:pt x="23" y="11"/>
                    <a:pt x="19" y="13"/>
                  </a:cubicBezTo>
                  <a:cubicBezTo>
                    <a:pt x="16" y="14"/>
                    <a:pt x="17" y="7"/>
                    <a:pt x="19" y="0"/>
                  </a:cubicBezTo>
                  <a:cubicBezTo>
                    <a:pt x="12" y="1"/>
                    <a:pt x="12" y="1"/>
                    <a:pt x="12" y="1"/>
                  </a:cubicBezTo>
                  <a:cubicBezTo>
                    <a:pt x="12" y="1"/>
                    <a:pt x="11" y="1"/>
                    <a:pt x="9" y="2"/>
                  </a:cubicBezTo>
                  <a:cubicBezTo>
                    <a:pt x="10" y="5"/>
                    <a:pt x="10" y="5"/>
                    <a:pt x="10" y="5"/>
                  </a:cubicBezTo>
                  <a:cubicBezTo>
                    <a:pt x="10" y="5"/>
                    <a:pt x="12" y="9"/>
                    <a:pt x="11" y="11"/>
                  </a:cubicBezTo>
                  <a:cubicBezTo>
                    <a:pt x="11" y="12"/>
                    <a:pt x="9" y="12"/>
                    <a:pt x="8" y="12"/>
                  </a:cubicBezTo>
                  <a:cubicBezTo>
                    <a:pt x="8" y="15"/>
                    <a:pt x="8" y="16"/>
                    <a:pt x="8" y="16"/>
                  </a:cubicBezTo>
                  <a:cubicBezTo>
                    <a:pt x="10" y="18"/>
                    <a:pt x="10" y="18"/>
                    <a:pt x="10" y="18"/>
                  </a:cubicBezTo>
                  <a:cubicBezTo>
                    <a:pt x="10" y="18"/>
                    <a:pt x="6" y="26"/>
                    <a:pt x="4" y="27"/>
                  </a:cubicBezTo>
                  <a:cubicBezTo>
                    <a:pt x="3" y="27"/>
                    <a:pt x="2" y="28"/>
                    <a:pt x="0" y="29"/>
                  </a:cubicBezTo>
                  <a:cubicBezTo>
                    <a:pt x="2" y="35"/>
                    <a:pt x="3" y="42"/>
                    <a:pt x="5" y="44"/>
                  </a:cubicBezTo>
                  <a:cubicBezTo>
                    <a:pt x="9" y="48"/>
                    <a:pt x="9" y="52"/>
                    <a:pt x="9" y="55"/>
                  </a:cubicBezTo>
                  <a:cubicBezTo>
                    <a:pt x="10" y="57"/>
                    <a:pt x="14" y="60"/>
                    <a:pt x="11" y="61"/>
                  </a:cubicBezTo>
                  <a:cubicBezTo>
                    <a:pt x="10" y="62"/>
                    <a:pt x="8" y="60"/>
                    <a:pt x="7" y="58"/>
                  </a:cubicBezTo>
                  <a:cubicBezTo>
                    <a:pt x="7" y="58"/>
                    <a:pt x="7" y="59"/>
                    <a:pt x="6" y="59"/>
                  </a:cubicBezTo>
                  <a:cubicBezTo>
                    <a:pt x="6" y="59"/>
                    <a:pt x="6" y="59"/>
                    <a:pt x="6" y="60"/>
                  </a:cubicBezTo>
                  <a:cubicBezTo>
                    <a:pt x="8" y="61"/>
                    <a:pt x="11" y="63"/>
                    <a:pt x="12" y="63"/>
                  </a:cubicBezTo>
                  <a:cubicBezTo>
                    <a:pt x="14" y="63"/>
                    <a:pt x="17" y="65"/>
                    <a:pt x="19" y="66"/>
                  </a:cubicBezTo>
                  <a:cubicBezTo>
                    <a:pt x="21" y="66"/>
                    <a:pt x="29" y="69"/>
                    <a:pt x="30" y="70"/>
                  </a:cubicBezTo>
                  <a:cubicBezTo>
                    <a:pt x="30" y="71"/>
                    <a:pt x="30" y="71"/>
                    <a:pt x="30" y="71"/>
                  </a:cubicBezTo>
                  <a:cubicBezTo>
                    <a:pt x="32" y="71"/>
                    <a:pt x="34" y="71"/>
                    <a:pt x="36" y="71"/>
                  </a:cubicBezTo>
                  <a:cubicBezTo>
                    <a:pt x="36" y="71"/>
                    <a:pt x="36" y="71"/>
                    <a:pt x="37" y="71"/>
                  </a:cubicBezTo>
                  <a:cubicBezTo>
                    <a:pt x="39" y="71"/>
                    <a:pt x="43" y="81"/>
                    <a:pt x="43" y="87"/>
                  </a:cubicBezTo>
                  <a:cubicBezTo>
                    <a:pt x="44" y="87"/>
                    <a:pt x="46" y="87"/>
                    <a:pt x="47" y="87"/>
                  </a:cubicBezTo>
                  <a:cubicBezTo>
                    <a:pt x="48" y="87"/>
                    <a:pt x="50" y="86"/>
                    <a:pt x="52" y="86"/>
                  </a:cubicBezTo>
                  <a:cubicBezTo>
                    <a:pt x="54" y="87"/>
                    <a:pt x="53" y="89"/>
                    <a:pt x="55" y="89"/>
                  </a:cubicBezTo>
                  <a:cubicBezTo>
                    <a:pt x="56" y="89"/>
                    <a:pt x="60" y="88"/>
                    <a:pt x="61" y="88"/>
                  </a:cubicBezTo>
                  <a:cubicBezTo>
                    <a:pt x="63" y="88"/>
                    <a:pt x="66" y="89"/>
                    <a:pt x="66" y="87"/>
                  </a:cubicBezTo>
                  <a:cubicBezTo>
                    <a:pt x="66" y="86"/>
                    <a:pt x="67" y="84"/>
                    <a:pt x="69" y="84"/>
                  </a:cubicBezTo>
                  <a:cubicBezTo>
                    <a:pt x="70" y="85"/>
                    <a:pt x="72" y="86"/>
                    <a:pt x="74" y="85"/>
                  </a:cubicBezTo>
                  <a:cubicBezTo>
                    <a:pt x="75" y="83"/>
                    <a:pt x="79" y="85"/>
                    <a:pt x="79" y="83"/>
                  </a:cubicBezTo>
                  <a:cubicBezTo>
                    <a:pt x="80" y="82"/>
                    <a:pt x="84" y="80"/>
                    <a:pt x="88" y="79"/>
                  </a:cubicBezTo>
                  <a:cubicBezTo>
                    <a:pt x="88" y="74"/>
                    <a:pt x="82" y="76"/>
                    <a:pt x="82" y="7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3" name="Freeform 162"/>
            <p:cNvSpPr>
              <a:spLocks/>
            </p:cNvSpPr>
            <p:nvPr/>
          </p:nvSpPr>
          <p:spPr bwMode="auto">
            <a:xfrm>
              <a:off x="9584775" y="6324146"/>
              <a:ext cx="93663" cy="215900"/>
            </a:xfrm>
            <a:custGeom>
              <a:avLst/>
              <a:gdLst>
                <a:gd name="T0" fmla="*/ 24 w 27"/>
                <a:gd name="T1" fmla="*/ 40 h 62"/>
                <a:gd name="T2" fmla="*/ 20 w 27"/>
                <a:gd name="T3" fmla="*/ 36 h 62"/>
                <a:gd name="T4" fmla="*/ 19 w 27"/>
                <a:gd name="T5" fmla="*/ 37 h 62"/>
                <a:gd name="T6" fmla="*/ 11 w 27"/>
                <a:gd name="T7" fmla="*/ 25 h 62"/>
                <a:gd name="T8" fmla="*/ 11 w 27"/>
                <a:gd name="T9" fmla="*/ 11 h 62"/>
                <a:gd name="T10" fmla="*/ 10 w 27"/>
                <a:gd name="T11" fmla="*/ 0 h 62"/>
                <a:gd name="T12" fmla="*/ 4 w 27"/>
                <a:gd name="T13" fmla="*/ 0 h 62"/>
                <a:gd name="T14" fmla="*/ 7 w 27"/>
                <a:gd name="T15" fmla="*/ 8 h 62"/>
                <a:gd name="T16" fmla="*/ 4 w 27"/>
                <a:gd name="T17" fmla="*/ 10 h 62"/>
                <a:gd name="T18" fmla="*/ 5 w 27"/>
                <a:gd name="T19" fmla="*/ 23 h 62"/>
                <a:gd name="T20" fmla="*/ 2 w 27"/>
                <a:gd name="T21" fmla="*/ 25 h 62"/>
                <a:gd name="T22" fmla="*/ 0 w 27"/>
                <a:gd name="T23" fmla="*/ 33 h 62"/>
                <a:gd name="T24" fmla="*/ 2 w 27"/>
                <a:gd name="T25" fmla="*/ 36 h 62"/>
                <a:gd name="T26" fmla="*/ 2 w 27"/>
                <a:gd name="T27" fmla="*/ 36 h 62"/>
                <a:gd name="T28" fmla="*/ 7 w 27"/>
                <a:gd name="T29" fmla="*/ 40 h 62"/>
                <a:gd name="T30" fmla="*/ 14 w 27"/>
                <a:gd name="T31" fmla="*/ 41 h 62"/>
                <a:gd name="T32" fmla="*/ 12 w 27"/>
                <a:gd name="T33" fmla="*/ 51 h 62"/>
                <a:gd name="T34" fmla="*/ 19 w 27"/>
                <a:gd name="T35" fmla="*/ 61 h 62"/>
                <a:gd name="T36" fmla="*/ 20 w 27"/>
                <a:gd name="T37" fmla="*/ 54 h 62"/>
                <a:gd name="T38" fmla="*/ 25 w 27"/>
                <a:gd name="T39" fmla="*/ 49 h 62"/>
                <a:gd name="T40" fmla="*/ 24 w 27"/>
                <a:gd name="T41"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2">
                  <a:moveTo>
                    <a:pt x="24" y="40"/>
                  </a:moveTo>
                  <a:cubicBezTo>
                    <a:pt x="23" y="39"/>
                    <a:pt x="21" y="37"/>
                    <a:pt x="20" y="36"/>
                  </a:cubicBezTo>
                  <a:cubicBezTo>
                    <a:pt x="20" y="36"/>
                    <a:pt x="20" y="37"/>
                    <a:pt x="19" y="37"/>
                  </a:cubicBezTo>
                  <a:cubicBezTo>
                    <a:pt x="17" y="40"/>
                    <a:pt x="11" y="31"/>
                    <a:pt x="11" y="25"/>
                  </a:cubicBezTo>
                  <a:cubicBezTo>
                    <a:pt x="10" y="19"/>
                    <a:pt x="14" y="16"/>
                    <a:pt x="11" y="11"/>
                  </a:cubicBezTo>
                  <a:cubicBezTo>
                    <a:pt x="9" y="6"/>
                    <a:pt x="8" y="1"/>
                    <a:pt x="10" y="0"/>
                  </a:cubicBezTo>
                  <a:cubicBezTo>
                    <a:pt x="8" y="0"/>
                    <a:pt x="6" y="0"/>
                    <a:pt x="4" y="0"/>
                  </a:cubicBezTo>
                  <a:cubicBezTo>
                    <a:pt x="5" y="2"/>
                    <a:pt x="7" y="7"/>
                    <a:pt x="7" y="8"/>
                  </a:cubicBezTo>
                  <a:cubicBezTo>
                    <a:pt x="7" y="10"/>
                    <a:pt x="5" y="8"/>
                    <a:pt x="4" y="10"/>
                  </a:cubicBezTo>
                  <a:cubicBezTo>
                    <a:pt x="4" y="12"/>
                    <a:pt x="3" y="21"/>
                    <a:pt x="5" y="23"/>
                  </a:cubicBezTo>
                  <a:cubicBezTo>
                    <a:pt x="7" y="24"/>
                    <a:pt x="2" y="23"/>
                    <a:pt x="2" y="25"/>
                  </a:cubicBezTo>
                  <a:cubicBezTo>
                    <a:pt x="2" y="26"/>
                    <a:pt x="1" y="32"/>
                    <a:pt x="0" y="33"/>
                  </a:cubicBezTo>
                  <a:cubicBezTo>
                    <a:pt x="0" y="33"/>
                    <a:pt x="1" y="34"/>
                    <a:pt x="2" y="36"/>
                  </a:cubicBezTo>
                  <a:cubicBezTo>
                    <a:pt x="2" y="36"/>
                    <a:pt x="2" y="36"/>
                    <a:pt x="2" y="36"/>
                  </a:cubicBezTo>
                  <a:cubicBezTo>
                    <a:pt x="3" y="36"/>
                    <a:pt x="6" y="40"/>
                    <a:pt x="7" y="40"/>
                  </a:cubicBezTo>
                  <a:cubicBezTo>
                    <a:pt x="9" y="40"/>
                    <a:pt x="13" y="38"/>
                    <a:pt x="14" y="41"/>
                  </a:cubicBezTo>
                  <a:cubicBezTo>
                    <a:pt x="14" y="44"/>
                    <a:pt x="12" y="50"/>
                    <a:pt x="12" y="51"/>
                  </a:cubicBezTo>
                  <a:cubicBezTo>
                    <a:pt x="13" y="53"/>
                    <a:pt x="19" y="62"/>
                    <a:pt x="19" y="61"/>
                  </a:cubicBezTo>
                  <a:cubicBezTo>
                    <a:pt x="20" y="60"/>
                    <a:pt x="18" y="56"/>
                    <a:pt x="20" y="54"/>
                  </a:cubicBezTo>
                  <a:cubicBezTo>
                    <a:pt x="22" y="52"/>
                    <a:pt x="25" y="54"/>
                    <a:pt x="25" y="49"/>
                  </a:cubicBezTo>
                  <a:cubicBezTo>
                    <a:pt x="24" y="43"/>
                    <a:pt x="27" y="43"/>
                    <a:pt x="24" y="4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4" name="Freeform 163"/>
            <p:cNvSpPr>
              <a:spLocks/>
            </p:cNvSpPr>
            <p:nvPr/>
          </p:nvSpPr>
          <p:spPr bwMode="auto">
            <a:xfrm>
              <a:off x="10576963" y="4833484"/>
              <a:ext cx="211138" cy="146050"/>
            </a:xfrm>
            <a:custGeom>
              <a:avLst/>
              <a:gdLst>
                <a:gd name="T0" fmla="*/ 50 w 61"/>
                <a:gd name="T1" fmla="*/ 34 h 42"/>
                <a:gd name="T2" fmla="*/ 53 w 61"/>
                <a:gd name="T3" fmla="*/ 36 h 42"/>
                <a:gd name="T4" fmla="*/ 59 w 61"/>
                <a:gd name="T5" fmla="*/ 38 h 42"/>
                <a:gd name="T6" fmla="*/ 61 w 61"/>
                <a:gd name="T7" fmla="*/ 37 h 42"/>
                <a:gd name="T8" fmla="*/ 60 w 61"/>
                <a:gd name="T9" fmla="*/ 26 h 42"/>
                <a:gd name="T10" fmla="*/ 52 w 61"/>
                <a:gd name="T11" fmla="*/ 21 h 42"/>
                <a:gd name="T12" fmla="*/ 51 w 61"/>
                <a:gd name="T13" fmla="*/ 14 h 42"/>
                <a:gd name="T14" fmla="*/ 40 w 61"/>
                <a:gd name="T15" fmla="*/ 15 h 42"/>
                <a:gd name="T16" fmla="*/ 33 w 61"/>
                <a:gd name="T17" fmla="*/ 14 h 42"/>
                <a:gd name="T18" fmla="*/ 26 w 61"/>
                <a:gd name="T19" fmla="*/ 13 h 42"/>
                <a:gd name="T20" fmla="*/ 15 w 61"/>
                <a:gd name="T21" fmla="*/ 13 h 42"/>
                <a:gd name="T22" fmla="*/ 20 w 61"/>
                <a:gd name="T23" fmla="*/ 8 h 42"/>
                <a:gd name="T24" fmla="*/ 23 w 61"/>
                <a:gd name="T25" fmla="*/ 8 h 42"/>
                <a:gd name="T26" fmla="*/ 26 w 61"/>
                <a:gd name="T27" fmla="*/ 1 h 42"/>
                <a:gd name="T28" fmla="*/ 20 w 61"/>
                <a:gd name="T29" fmla="*/ 2 h 42"/>
                <a:gd name="T30" fmla="*/ 14 w 61"/>
                <a:gd name="T31" fmla="*/ 4 h 42"/>
                <a:gd name="T32" fmla="*/ 10 w 61"/>
                <a:gd name="T33" fmla="*/ 8 h 42"/>
                <a:gd name="T34" fmla="*/ 8 w 61"/>
                <a:gd name="T35" fmla="*/ 13 h 42"/>
                <a:gd name="T36" fmla="*/ 0 w 61"/>
                <a:gd name="T37" fmla="*/ 15 h 42"/>
                <a:gd name="T38" fmla="*/ 5 w 61"/>
                <a:gd name="T39" fmla="*/ 22 h 42"/>
                <a:gd name="T40" fmla="*/ 6 w 61"/>
                <a:gd name="T41" fmla="*/ 29 h 42"/>
                <a:gd name="T42" fmla="*/ 3 w 61"/>
                <a:gd name="T43" fmla="*/ 37 h 42"/>
                <a:gd name="T44" fmla="*/ 6 w 61"/>
                <a:gd name="T45" fmla="*/ 38 h 42"/>
                <a:gd name="T46" fmla="*/ 15 w 61"/>
                <a:gd name="T47" fmla="*/ 35 h 42"/>
                <a:gd name="T48" fmla="*/ 22 w 61"/>
                <a:gd name="T49" fmla="*/ 32 h 42"/>
                <a:gd name="T50" fmla="*/ 30 w 61"/>
                <a:gd name="T51" fmla="*/ 25 h 42"/>
                <a:gd name="T52" fmla="*/ 33 w 61"/>
                <a:gd name="T53" fmla="*/ 31 h 42"/>
                <a:gd name="T54" fmla="*/ 33 w 61"/>
                <a:gd name="T55" fmla="*/ 41 h 42"/>
                <a:gd name="T56" fmla="*/ 37 w 61"/>
                <a:gd name="T57" fmla="*/ 41 h 42"/>
                <a:gd name="T58" fmla="*/ 41 w 61"/>
                <a:gd name="T59" fmla="*/ 40 h 42"/>
                <a:gd name="T60" fmla="*/ 50 w 61"/>
                <a:gd name="T6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 h="42">
                  <a:moveTo>
                    <a:pt x="50" y="34"/>
                  </a:moveTo>
                  <a:cubicBezTo>
                    <a:pt x="52" y="35"/>
                    <a:pt x="51" y="36"/>
                    <a:pt x="53" y="36"/>
                  </a:cubicBezTo>
                  <a:cubicBezTo>
                    <a:pt x="54" y="36"/>
                    <a:pt x="57" y="36"/>
                    <a:pt x="59" y="38"/>
                  </a:cubicBezTo>
                  <a:cubicBezTo>
                    <a:pt x="60" y="37"/>
                    <a:pt x="61" y="37"/>
                    <a:pt x="61" y="37"/>
                  </a:cubicBezTo>
                  <a:cubicBezTo>
                    <a:pt x="61" y="37"/>
                    <a:pt x="60" y="29"/>
                    <a:pt x="60" y="26"/>
                  </a:cubicBezTo>
                  <a:cubicBezTo>
                    <a:pt x="59" y="24"/>
                    <a:pt x="52" y="21"/>
                    <a:pt x="52" y="21"/>
                  </a:cubicBezTo>
                  <a:cubicBezTo>
                    <a:pt x="51" y="14"/>
                    <a:pt x="51" y="14"/>
                    <a:pt x="51" y="14"/>
                  </a:cubicBezTo>
                  <a:cubicBezTo>
                    <a:pt x="51" y="14"/>
                    <a:pt x="42" y="16"/>
                    <a:pt x="40" y="15"/>
                  </a:cubicBezTo>
                  <a:cubicBezTo>
                    <a:pt x="38" y="14"/>
                    <a:pt x="35" y="16"/>
                    <a:pt x="33" y="14"/>
                  </a:cubicBezTo>
                  <a:cubicBezTo>
                    <a:pt x="32" y="12"/>
                    <a:pt x="29" y="15"/>
                    <a:pt x="26" y="13"/>
                  </a:cubicBezTo>
                  <a:cubicBezTo>
                    <a:pt x="23" y="12"/>
                    <a:pt x="15" y="14"/>
                    <a:pt x="15" y="13"/>
                  </a:cubicBezTo>
                  <a:cubicBezTo>
                    <a:pt x="14" y="11"/>
                    <a:pt x="18" y="7"/>
                    <a:pt x="20" y="8"/>
                  </a:cubicBezTo>
                  <a:cubicBezTo>
                    <a:pt x="21" y="8"/>
                    <a:pt x="22" y="8"/>
                    <a:pt x="23" y="8"/>
                  </a:cubicBezTo>
                  <a:cubicBezTo>
                    <a:pt x="24" y="6"/>
                    <a:pt x="26" y="2"/>
                    <a:pt x="26" y="1"/>
                  </a:cubicBezTo>
                  <a:cubicBezTo>
                    <a:pt x="25" y="0"/>
                    <a:pt x="22" y="1"/>
                    <a:pt x="20" y="2"/>
                  </a:cubicBezTo>
                  <a:cubicBezTo>
                    <a:pt x="18" y="4"/>
                    <a:pt x="15" y="2"/>
                    <a:pt x="14" y="4"/>
                  </a:cubicBezTo>
                  <a:cubicBezTo>
                    <a:pt x="13" y="6"/>
                    <a:pt x="12" y="8"/>
                    <a:pt x="10" y="8"/>
                  </a:cubicBezTo>
                  <a:cubicBezTo>
                    <a:pt x="8" y="8"/>
                    <a:pt x="10" y="12"/>
                    <a:pt x="8" y="13"/>
                  </a:cubicBezTo>
                  <a:cubicBezTo>
                    <a:pt x="5" y="14"/>
                    <a:pt x="1" y="13"/>
                    <a:pt x="0" y="15"/>
                  </a:cubicBezTo>
                  <a:cubicBezTo>
                    <a:pt x="0" y="18"/>
                    <a:pt x="5" y="19"/>
                    <a:pt x="5" y="22"/>
                  </a:cubicBezTo>
                  <a:cubicBezTo>
                    <a:pt x="5" y="24"/>
                    <a:pt x="8" y="27"/>
                    <a:pt x="6" y="29"/>
                  </a:cubicBezTo>
                  <a:cubicBezTo>
                    <a:pt x="4" y="30"/>
                    <a:pt x="3" y="33"/>
                    <a:pt x="3" y="37"/>
                  </a:cubicBezTo>
                  <a:cubicBezTo>
                    <a:pt x="4" y="38"/>
                    <a:pt x="6" y="39"/>
                    <a:pt x="6" y="38"/>
                  </a:cubicBezTo>
                  <a:cubicBezTo>
                    <a:pt x="8" y="35"/>
                    <a:pt x="15" y="38"/>
                    <a:pt x="15" y="35"/>
                  </a:cubicBezTo>
                  <a:cubicBezTo>
                    <a:pt x="15" y="33"/>
                    <a:pt x="22" y="34"/>
                    <a:pt x="22" y="32"/>
                  </a:cubicBezTo>
                  <a:cubicBezTo>
                    <a:pt x="22" y="29"/>
                    <a:pt x="27" y="24"/>
                    <a:pt x="30" y="25"/>
                  </a:cubicBezTo>
                  <a:cubicBezTo>
                    <a:pt x="32" y="25"/>
                    <a:pt x="29" y="30"/>
                    <a:pt x="33" y="31"/>
                  </a:cubicBezTo>
                  <a:cubicBezTo>
                    <a:pt x="36" y="33"/>
                    <a:pt x="31" y="39"/>
                    <a:pt x="33" y="41"/>
                  </a:cubicBezTo>
                  <a:cubicBezTo>
                    <a:pt x="34" y="42"/>
                    <a:pt x="35" y="41"/>
                    <a:pt x="37" y="41"/>
                  </a:cubicBezTo>
                  <a:cubicBezTo>
                    <a:pt x="38" y="41"/>
                    <a:pt x="40" y="40"/>
                    <a:pt x="41" y="40"/>
                  </a:cubicBezTo>
                  <a:cubicBezTo>
                    <a:pt x="44" y="37"/>
                    <a:pt x="49" y="33"/>
                    <a:pt x="50" y="3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5" name="Freeform 164"/>
            <p:cNvSpPr>
              <a:spLocks/>
            </p:cNvSpPr>
            <p:nvPr/>
          </p:nvSpPr>
          <p:spPr bwMode="auto">
            <a:xfrm>
              <a:off x="6484388" y="5324021"/>
              <a:ext cx="25400" cy="52388"/>
            </a:xfrm>
            <a:custGeom>
              <a:avLst/>
              <a:gdLst>
                <a:gd name="T0" fmla="*/ 6 w 7"/>
                <a:gd name="T1" fmla="*/ 14 h 15"/>
                <a:gd name="T2" fmla="*/ 3 w 7"/>
                <a:gd name="T3" fmla="*/ 11 h 15"/>
                <a:gd name="T4" fmla="*/ 0 w 7"/>
                <a:gd name="T5" fmla="*/ 5 h 15"/>
                <a:gd name="T6" fmla="*/ 3 w 7"/>
                <a:gd name="T7" fmla="*/ 3 h 15"/>
                <a:gd name="T8" fmla="*/ 4 w 7"/>
                <a:gd name="T9" fmla="*/ 9 h 15"/>
                <a:gd name="T10" fmla="*/ 6 w 7"/>
                <a:gd name="T11" fmla="*/ 14 h 15"/>
              </a:gdLst>
              <a:ahLst/>
              <a:cxnLst>
                <a:cxn ang="0">
                  <a:pos x="T0" y="T1"/>
                </a:cxn>
                <a:cxn ang="0">
                  <a:pos x="T2" y="T3"/>
                </a:cxn>
                <a:cxn ang="0">
                  <a:pos x="T4" y="T5"/>
                </a:cxn>
                <a:cxn ang="0">
                  <a:pos x="T6" y="T7"/>
                </a:cxn>
                <a:cxn ang="0">
                  <a:pos x="T8" y="T9"/>
                </a:cxn>
                <a:cxn ang="0">
                  <a:pos x="T10" y="T11"/>
                </a:cxn>
              </a:cxnLst>
              <a:rect l="0" t="0" r="r" b="b"/>
              <a:pathLst>
                <a:path w="7" h="15">
                  <a:moveTo>
                    <a:pt x="6" y="14"/>
                  </a:moveTo>
                  <a:cubicBezTo>
                    <a:pt x="6" y="15"/>
                    <a:pt x="3" y="12"/>
                    <a:pt x="3" y="11"/>
                  </a:cubicBezTo>
                  <a:cubicBezTo>
                    <a:pt x="3" y="9"/>
                    <a:pt x="0" y="8"/>
                    <a:pt x="0" y="5"/>
                  </a:cubicBezTo>
                  <a:cubicBezTo>
                    <a:pt x="0" y="2"/>
                    <a:pt x="1" y="0"/>
                    <a:pt x="3" y="3"/>
                  </a:cubicBezTo>
                  <a:cubicBezTo>
                    <a:pt x="5" y="6"/>
                    <a:pt x="4" y="8"/>
                    <a:pt x="4" y="9"/>
                  </a:cubicBezTo>
                  <a:cubicBezTo>
                    <a:pt x="4" y="10"/>
                    <a:pt x="7" y="12"/>
                    <a:pt x="6"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6" name="Freeform 165"/>
            <p:cNvSpPr>
              <a:spLocks/>
            </p:cNvSpPr>
            <p:nvPr/>
          </p:nvSpPr>
          <p:spPr bwMode="auto">
            <a:xfrm>
              <a:off x="6946350" y="5747884"/>
              <a:ext cx="31750" cy="28575"/>
            </a:xfrm>
            <a:custGeom>
              <a:avLst/>
              <a:gdLst>
                <a:gd name="T0" fmla="*/ 2 w 9"/>
                <a:gd name="T1" fmla="*/ 7 h 8"/>
                <a:gd name="T2" fmla="*/ 1 w 9"/>
                <a:gd name="T3" fmla="*/ 3 h 8"/>
                <a:gd name="T4" fmla="*/ 7 w 9"/>
                <a:gd name="T5" fmla="*/ 1 h 8"/>
                <a:gd name="T6" fmla="*/ 8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0" y="6"/>
                    <a:pt x="3" y="4"/>
                    <a:pt x="1" y="3"/>
                  </a:cubicBezTo>
                  <a:cubicBezTo>
                    <a:pt x="0" y="2"/>
                    <a:pt x="5" y="0"/>
                    <a:pt x="7" y="1"/>
                  </a:cubicBezTo>
                  <a:cubicBezTo>
                    <a:pt x="9" y="3"/>
                    <a:pt x="9" y="5"/>
                    <a:pt x="8" y="6"/>
                  </a:cubicBezTo>
                  <a:cubicBezTo>
                    <a:pt x="6" y="7"/>
                    <a:pt x="2" y="8"/>
                    <a:pt x="2"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7" name="Freeform 166"/>
            <p:cNvSpPr>
              <a:spLocks/>
            </p:cNvSpPr>
            <p:nvPr/>
          </p:nvSpPr>
          <p:spPr bwMode="auto">
            <a:xfrm>
              <a:off x="9889575" y="4820784"/>
              <a:ext cx="93663" cy="79375"/>
            </a:xfrm>
            <a:custGeom>
              <a:avLst/>
              <a:gdLst>
                <a:gd name="T0" fmla="*/ 25 w 27"/>
                <a:gd name="T1" fmla="*/ 18 h 23"/>
                <a:gd name="T2" fmla="*/ 20 w 27"/>
                <a:gd name="T3" fmla="*/ 12 h 23"/>
                <a:gd name="T4" fmla="*/ 17 w 27"/>
                <a:gd name="T5" fmla="*/ 5 h 23"/>
                <a:gd name="T6" fmla="*/ 15 w 27"/>
                <a:gd name="T7" fmla="*/ 1 h 23"/>
                <a:gd name="T8" fmla="*/ 8 w 27"/>
                <a:gd name="T9" fmla="*/ 0 h 23"/>
                <a:gd name="T10" fmla="*/ 0 w 27"/>
                <a:gd name="T11" fmla="*/ 2 h 23"/>
                <a:gd name="T12" fmla="*/ 1 w 27"/>
                <a:gd name="T13" fmla="*/ 8 h 23"/>
                <a:gd name="T14" fmla="*/ 8 w 27"/>
                <a:gd name="T15" fmla="*/ 11 h 23"/>
                <a:gd name="T16" fmla="*/ 9 w 27"/>
                <a:gd name="T17" fmla="*/ 14 h 23"/>
                <a:gd name="T18" fmla="*/ 10 w 27"/>
                <a:gd name="T19" fmla="*/ 14 h 23"/>
                <a:gd name="T20" fmla="*/ 12 w 27"/>
                <a:gd name="T21" fmla="*/ 15 h 23"/>
                <a:gd name="T22" fmla="*/ 16 w 27"/>
                <a:gd name="T23" fmla="*/ 17 h 23"/>
                <a:gd name="T24" fmla="*/ 20 w 27"/>
                <a:gd name="T25" fmla="*/ 19 h 23"/>
                <a:gd name="T26" fmla="*/ 21 w 27"/>
                <a:gd name="T27" fmla="*/ 23 h 23"/>
                <a:gd name="T28" fmla="*/ 27 w 27"/>
                <a:gd name="T29" fmla="*/ 22 h 23"/>
                <a:gd name="T30" fmla="*/ 25 w 27"/>
                <a:gd name="T31"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3">
                  <a:moveTo>
                    <a:pt x="25" y="18"/>
                  </a:moveTo>
                  <a:cubicBezTo>
                    <a:pt x="25" y="16"/>
                    <a:pt x="20" y="14"/>
                    <a:pt x="20" y="12"/>
                  </a:cubicBezTo>
                  <a:cubicBezTo>
                    <a:pt x="20" y="10"/>
                    <a:pt x="17" y="7"/>
                    <a:pt x="17" y="5"/>
                  </a:cubicBezTo>
                  <a:cubicBezTo>
                    <a:pt x="17" y="4"/>
                    <a:pt x="16" y="2"/>
                    <a:pt x="15" y="1"/>
                  </a:cubicBezTo>
                  <a:cubicBezTo>
                    <a:pt x="13" y="0"/>
                    <a:pt x="10" y="0"/>
                    <a:pt x="8" y="0"/>
                  </a:cubicBezTo>
                  <a:cubicBezTo>
                    <a:pt x="5" y="0"/>
                    <a:pt x="3" y="1"/>
                    <a:pt x="0" y="2"/>
                  </a:cubicBezTo>
                  <a:cubicBezTo>
                    <a:pt x="1" y="4"/>
                    <a:pt x="0" y="5"/>
                    <a:pt x="1" y="8"/>
                  </a:cubicBezTo>
                  <a:cubicBezTo>
                    <a:pt x="3" y="12"/>
                    <a:pt x="6" y="10"/>
                    <a:pt x="8" y="11"/>
                  </a:cubicBezTo>
                  <a:cubicBezTo>
                    <a:pt x="8" y="11"/>
                    <a:pt x="9" y="12"/>
                    <a:pt x="9" y="14"/>
                  </a:cubicBezTo>
                  <a:cubicBezTo>
                    <a:pt x="9" y="14"/>
                    <a:pt x="9" y="14"/>
                    <a:pt x="10" y="14"/>
                  </a:cubicBezTo>
                  <a:cubicBezTo>
                    <a:pt x="11" y="14"/>
                    <a:pt x="12" y="15"/>
                    <a:pt x="12" y="15"/>
                  </a:cubicBezTo>
                  <a:cubicBezTo>
                    <a:pt x="14" y="16"/>
                    <a:pt x="15" y="17"/>
                    <a:pt x="16" y="17"/>
                  </a:cubicBezTo>
                  <a:cubicBezTo>
                    <a:pt x="17" y="18"/>
                    <a:pt x="18" y="16"/>
                    <a:pt x="20" y="19"/>
                  </a:cubicBezTo>
                  <a:cubicBezTo>
                    <a:pt x="21" y="21"/>
                    <a:pt x="22" y="21"/>
                    <a:pt x="21" y="23"/>
                  </a:cubicBezTo>
                  <a:cubicBezTo>
                    <a:pt x="23" y="23"/>
                    <a:pt x="25" y="23"/>
                    <a:pt x="27" y="22"/>
                  </a:cubicBezTo>
                  <a:cubicBezTo>
                    <a:pt x="26" y="20"/>
                    <a:pt x="25" y="19"/>
                    <a:pt x="25" y="1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8" name="Freeform 167"/>
            <p:cNvSpPr>
              <a:spLocks noEditPoints="1"/>
            </p:cNvSpPr>
            <p:nvPr/>
          </p:nvSpPr>
          <p:spPr bwMode="auto">
            <a:xfrm>
              <a:off x="9930850" y="4803321"/>
              <a:ext cx="139700" cy="111125"/>
            </a:xfrm>
            <a:custGeom>
              <a:avLst/>
              <a:gdLst>
                <a:gd name="T0" fmla="*/ 38 w 40"/>
                <a:gd name="T1" fmla="*/ 10 h 32"/>
                <a:gd name="T2" fmla="*/ 30 w 40"/>
                <a:gd name="T3" fmla="*/ 1 h 32"/>
                <a:gd name="T4" fmla="*/ 25 w 40"/>
                <a:gd name="T5" fmla="*/ 5 h 32"/>
                <a:gd name="T6" fmla="*/ 22 w 40"/>
                <a:gd name="T7" fmla="*/ 5 h 32"/>
                <a:gd name="T8" fmla="*/ 16 w 40"/>
                <a:gd name="T9" fmla="*/ 1 h 32"/>
                <a:gd name="T10" fmla="*/ 13 w 40"/>
                <a:gd name="T11" fmla="*/ 0 h 32"/>
                <a:gd name="T12" fmla="*/ 11 w 40"/>
                <a:gd name="T13" fmla="*/ 3 h 32"/>
                <a:gd name="T14" fmla="*/ 14 w 40"/>
                <a:gd name="T15" fmla="*/ 6 h 32"/>
                <a:gd name="T16" fmla="*/ 8 w 40"/>
                <a:gd name="T17" fmla="*/ 6 h 32"/>
                <a:gd name="T18" fmla="*/ 2 w 40"/>
                <a:gd name="T19" fmla="*/ 4 h 32"/>
                <a:gd name="T20" fmla="*/ 5 w 40"/>
                <a:gd name="T21" fmla="*/ 10 h 32"/>
                <a:gd name="T22" fmla="*/ 8 w 40"/>
                <a:gd name="T23" fmla="*/ 17 h 32"/>
                <a:gd name="T24" fmla="*/ 13 w 40"/>
                <a:gd name="T25" fmla="*/ 23 h 32"/>
                <a:gd name="T26" fmla="*/ 15 w 40"/>
                <a:gd name="T27" fmla="*/ 27 h 32"/>
                <a:gd name="T28" fmla="*/ 24 w 40"/>
                <a:gd name="T29" fmla="*/ 21 h 32"/>
                <a:gd name="T30" fmla="*/ 26 w 40"/>
                <a:gd name="T31" fmla="*/ 28 h 32"/>
                <a:gd name="T32" fmla="*/ 31 w 40"/>
                <a:gd name="T33" fmla="*/ 32 h 32"/>
                <a:gd name="T34" fmla="*/ 33 w 40"/>
                <a:gd name="T35" fmla="*/ 28 h 32"/>
                <a:gd name="T36" fmla="*/ 38 w 40"/>
                <a:gd name="T37" fmla="*/ 10 h 32"/>
                <a:gd name="T38" fmla="*/ 4 w 40"/>
                <a:gd name="T39" fmla="*/ 22 h 32"/>
                <a:gd name="T40" fmla="*/ 0 w 40"/>
                <a:gd name="T41" fmla="*/ 20 h 32"/>
                <a:gd name="T42" fmla="*/ 3 w 40"/>
                <a:gd name="T43" fmla="*/ 25 h 32"/>
                <a:gd name="T44" fmla="*/ 8 w 40"/>
                <a:gd name="T45" fmla="*/ 28 h 32"/>
                <a:gd name="T46" fmla="*/ 9 w 40"/>
                <a:gd name="T47" fmla="*/ 28 h 32"/>
                <a:gd name="T48" fmla="*/ 8 w 40"/>
                <a:gd name="T49" fmla="*/ 24 h 32"/>
                <a:gd name="T50" fmla="*/ 4 w 40"/>
                <a:gd name="T51" fmla="*/ 2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0" h="32">
                  <a:moveTo>
                    <a:pt x="38" y="10"/>
                  </a:moveTo>
                  <a:cubicBezTo>
                    <a:pt x="37" y="9"/>
                    <a:pt x="34" y="5"/>
                    <a:pt x="30" y="1"/>
                  </a:cubicBezTo>
                  <a:cubicBezTo>
                    <a:pt x="29" y="4"/>
                    <a:pt x="26" y="3"/>
                    <a:pt x="25" y="5"/>
                  </a:cubicBezTo>
                  <a:cubicBezTo>
                    <a:pt x="25" y="7"/>
                    <a:pt x="23" y="5"/>
                    <a:pt x="22" y="5"/>
                  </a:cubicBezTo>
                  <a:cubicBezTo>
                    <a:pt x="21" y="5"/>
                    <a:pt x="18" y="1"/>
                    <a:pt x="16" y="1"/>
                  </a:cubicBezTo>
                  <a:cubicBezTo>
                    <a:pt x="15" y="1"/>
                    <a:pt x="14" y="0"/>
                    <a:pt x="13" y="0"/>
                  </a:cubicBezTo>
                  <a:cubicBezTo>
                    <a:pt x="12" y="1"/>
                    <a:pt x="11" y="2"/>
                    <a:pt x="11" y="3"/>
                  </a:cubicBezTo>
                  <a:cubicBezTo>
                    <a:pt x="12" y="4"/>
                    <a:pt x="15" y="5"/>
                    <a:pt x="14" y="6"/>
                  </a:cubicBezTo>
                  <a:cubicBezTo>
                    <a:pt x="13" y="7"/>
                    <a:pt x="9" y="7"/>
                    <a:pt x="8" y="6"/>
                  </a:cubicBezTo>
                  <a:cubicBezTo>
                    <a:pt x="7" y="5"/>
                    <a:pt x="3" y="3"/>
                    <a:pt x="2" y="4"/>
                  </a:cubicBezTo>
                  <a:cubicBezTo>
                    <a:pt x="2" y="5"/>
                    <a:pt x="6" y="9"/>
                    <a:pt x="5" y="10"/>
                  </a:cubicBezTo>
                  <a:cubicBezTo>
                    <a:pt x="5" y="12"/>
                    <a:pt x="8" y="15"/>
                    <a:pt x="8" y="17"/>
                  </a:cubicBezTo>
                  <a:cubicBezTo>
                    <a:pt x="8" y="19"/>
                    <a:pt x="13" y="21"/>
                    <a:pt x="13" y="23"/>
                  </a:cubicBezTo>
                  <a:cubicBezTo>
                    <a:pt x="13" y="24"/>
                    <a:pt x="14" y="25"/>
                    <a:pt x="15" y="27"/>
                  </a:cubicBezTo>
                  <a:cubicBezTo>
                    <a:pt x="18" y="25"/>
                    <a:pt x="22" y="22"/>
                    <a:pt x="24" y="21"/>
                  </a:cubicBezTo>
                  <a:cubicBezTo>
                    <a:pt x="28" y="19"/>
                    <a:pt x="26" y="27"/>
                    <a:pt x="26" y="28"/>
                  </a:cubicBezTo>
                  <a:cubicBezTo>
                    <a:pt x="25" y="29"/>
                    <a:pt x="28" y="31"/>
                    <a:pt x="31" y="32"/>
                  </a:cubicBezTo>
                  <a:cubicBezTo>
                    <a:pt x="31" y="31"/>
                    <a:pt x="32" y="29"/>
                    <a:pt x="33" y="28"/>
                  </a:cubicBezTo>
                  <a:cubicBezTo>
                    <a:pt x="37" y="23"/>
                    <a:pt x="40" y="15"/>
                    <a:pt x="38" y="10"/>
                  </a:cubicBezTo>
                  <a:close/>
                  <a:moveTo>
                    <a:pt x="4" y="22"/>
                  </a:moveTo>
                  <a:cubicBezTo>
                    <a:pt x="3" y="22"/>
                    <a:pt x="2" y="21"/>
                    <a:pt x="0" y="20"/>
                  </a:cubicBezTo>
                  <a:cubicBezTo>
                    <a:pt x="0" y="22"/>
                    <a:pt x="0" y="24"/>
                    <a:pt x="3" y="25"/>
                  </a:cubicBezTo>
                  <a:cubicBezTo>
                    <a:pt x="6" y="26"/>
                    <a:pt x="1" y="27"/>
                    <a:pt x="8" y="28"/>
                  </a:cubicBezTo>
                  <a:cubicBezTo>
                    <a:pt x="8" y="28"/>
                    <a:pt x="9" y="28"/>
                    <a:pt x="9" y="28"/>
                  </a:cubicBezTo>
                  <a:cubicBezTo>
                    <a:pt x="10" y="26"/>
                    <a:pt x="9" y="26"/>
                    <a:pt x="8" y="24"/>
                  </a:cubicBezTo>
                  <a:cubicBezTo>
                    <a:pt x="6" y="21"/>
                    <a:pt x="5" y="23"/>
                    <a:pt x="4" y="2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9" name="Freeform 168"/>
            <p:cNvSpPr>
              <a:spLocks/>
            </p:cNvSpPr>
            <p:nvPr/>
          </p:nvSpPr>
          <p:spPr bwMode="auto">
            <a:xfrm>
              <a:off x="10375350" y="4917621"/>
              <a:ext cx="400050" cy="288925"/>
            </a:xfrm>
            <a:custGeom>
              <a:avLst/>
              <a:gdLst>
                <a:gd name="T0" fmla="*/ 111 w 115"/>
                <a:gd name="T1" fmla="*/ 12 h 83"/>
                <a:gd name="T2" fmla="*/ 108 w 115"/>
                <a:gd name="T3" fmla="*/ 10 h 83"/>
                <a:gd name="T4" fmla="*/ 99 w 115"/>
                <a:gd name="T5" fmla="*/ 16 h 83"/>
                <a:gd name="T6" fmla="*/ 95 w 115"/>
                <a:gd name="T7" fmla="*/ 17 h 83"/>
                <a:gd name="T8" fmla="*/ 91 w 115"/>
                <a:gd name="T9" fmla="*/ 17 h 83"/>
                <a:gd name="T10" fmla="*/ 91 w 115"/>
                <a:gd name="T11" fmla="*/ 7 h 83"/>
                <a:gd name="T12" fmla="*/ 88 w 115"/>
                <a:gd name="T13" fmla="*/ 1 h 83"/>
                <a:gd name="T14" fmla="*/ 80 w 115"/>
                <a:gd name="T15" fmla="*/ 8 h 83"/>
                <a:gd name="T16" fmla="*/ 73 w 115"/>
                <a:gd name="T17" fmla="*/ 11 h 83"/>
                <a:gd name="T18" fmla="*/ 64 w 115"/>
                <a:gd name="T19" fmla="*/ 14 h 83"/>
                <a:gd name="T20" fmla="*/ 57 w 115"/>
                <a:gd name="T21" fmla="*/ 12 h 83"/>
                <a:gd name="T22" fmla="*/ 51 w 115"/>
                <a:gd name="T23" fmla="*/ 9 h 83"/>
                <a:gd name="T24" fmla="*/ 44 w 115"/>
                <a:gd name="T25" fmla="*/ 8 h 83"/>
                <a:gd name="T26" fmla="*/ 38 w 115"/>
                <a:gd name="T27" fmla="*/ 12 h 83"/>
                <a:gd name="T28" fmla="*/ 33 w 115"/>
                <a:gd name="T29" fmla="*/ 20 h 83"/>
                <a:gd name="T30" fmla="*/ 22 w 115"/>
                <a:gd name="T31" fmla="*/ 27 h 83"/>
                <a:gd name="T32" fmla="*/ 15 w 115"/>
                <a:gd name="T33" fmla="*/ 29 h 83"/>
                <a:gd name="T34" fmla="*/ 9 w 115"/>
                <a:gd name="T35" fmla="*/ 28 h 83"/>
                <a:gd name="T36" fmla="*/ 5 w 115"/>
                <a:gd name="T37" fmla="*/ 31 h 83"/>
                <a:gd name="T38" fmla="*/ 2 w 115"/>
                <a:gd name="T39" fmla="*/ 38 h 83"/>
                <a:gd name="T40" fmla="*/ 1 w 115"/>
                <a:gd name="T41" fmla="*/ 45 h 83"/>
                <a:gd name="T42" fmla="*/ 1 w 115"/>
                <a:gd name="T43" fmla="*/ 53 h 83"/>
                <a:gd name="T44" fmla="*/ 3 w 115"/>
                <a:gd name="T45" fmla="*/ 62 h 83"/>
                <a:gd name="T46" fmla="*/ 10 w 115"/>
                <a:gd name="T47" fmla="*/ 67 h 83"/>
                <a:gd name="T48" fmla="*/ 2 w 115"/>
                <a:gd name="T49" fmla="*/ 78 h 83"/>
                <a:gd name="T50" fmla="*/ 4 w 115"/>
                <a:gd name="T51" fmla="*/ 81 h 83"/>
                <a:gd name="T52" fmla="*/ 16 w 115"/>
                <a:gd name="T53" fmla="*/ 82 h 83"/>
                <a:gd name="T54" fmla="*/ 49 w 115"/>
                <a:gd name="T55" fmla="*/ 78 h 83"/>
                <a:gd name="T56" fmla="*/ 48 w 115"/>
                <a:gd name="T57" fmla="*/ 70 h 83"/>
                <a:gd name="T58" fmla="*/ 54 w 115"/>
                <a:gd name="T59" fmla="*/ 66 h 83"/>
                <a:gd name="T60" fmla="*/ 60 w 115"/>
                <a:gd name="T61" fmla="*/ 65 h 83"/>
                <a:gd name="T62" fmla="*/ 68 w 115"/>
                <a:gd name="T63" fmla="*/ 62 h 83"/>
                <a:gd name="T64" fmla="*/ 72 w 115"/>
                <a:gd name="T65" fmla="*/ 58 h 83"/>
                <a:gd name="T66" fmla="*/ 75 w 115"/>
                <a:gd name="T67" fmla="*/ 50 h 83"/>
                <a:gd name="T68" fmla="*/ 80 w 115"/>
                <a:gd name="T69" fmla="*/ 46 h 83"/>
                <a:gd name="T70" fmla="*/ 78 w 115"/>
                <a:gd name="T71" fmla="*/ 41 h 83"/>
                <a:gd name="T72" fmla="*/ 87 w 115"/>
                <a:gd name="T73" fmla="*/ 41 h 83"/>
                <a:gd name="T74" fmla="*/ 87 w 115"/>
                <a:gd name="T75" fmla="*/ 35 h 83"/>
                <a:gd name="T76" fmla="*/ 91 w 115"/>
                <a:gd name="T77" fmla="*/ 29 h 83"/>
                <a:gd name="T78" fmla="*/ 90 w 115"/>
                <a:gd name="T79" fmla="*/ 25 h 83"/>
                <a:gd name="T80" fmla="*/ 91 w 115"/>
                <a:gd name="T81" fmla="*/ 20 h 83"/>
                <a:gd name="T82" fmla="*/ 92 w 115"/>
                <a:gd name="T83" fmla="*/ 20 h 83"/>
                <a:gd name="T84" fmla="*/ 96 w 115"/>
                <a:gd name="T85" fmla="*/ 19 h 83"/>
                <a:gd name="T86" fmla="*/ 107 w 115"/>
                <a:gd name="T87" fmla="*/ 15 h 83"/>
                <a:gd name="T88" fmla="*/ 115 w 115"/>
                <a:gd name="T89" fmla="*/ 13 h 83"/>
                <a:gd name="T90" fmla="*/ 111 w 115"/>
                <a:gd name="T91" fmla="*/ 1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83">
                  <a:moveTo>
                    <a:pt x="111" y="12"/>
                  </a:moveTo>
                  <a:cubicBezTo>
                    <a:pt x="109" y="12"/>
                    <a:pt x="110" y="11"/>
                    <a:pt x="108" y="10"/>
                  </a:cubicBezTo>
                  <a:cubicBezTo>
                    <a:pt x="107" y="9"/>
                    <a:pt x="102" y="13"/>
                    <a:pt x="99" y="16"/>
                  </a:cubicBezTo>
                  <a:cubicBezTo>
                    <a:pt x="98" y="16"/>
                    <a:pt x="96" y="17"/>
                    <a:pt x="95" y="17"/>
                  </a:cubicBezTo>
                  <a:cubicBezTo>
                    <a:pt x="93" y="17"/>
                    <a:pt x="92" y="18"/>
                    <a:pt x="91" y="17"/>
                  </a:cubicBezTo>
                  <a:cubicBezTo>
                    <a:pt x="89" y="15"/>
                    <a:pt x="94" y="9"/>
                    <a:pt x="91" y="7"/>
                  </a:cubicBezTo>
                  <a:cubicBezTo>
                    <a:pt x="87" y="6"/>
                    <a:pt x="90" y="1"/>
                    <a:pt x="88" y="1"/>
                  </a:cubicBezTo>
                  <a:cubicBezTo>
                    <a:pt x="85" y="0"/>
                    <a:pt x="80" y="5"/>
                    <a:pt x="80" y="8"/>
                  </a:cubicBezTo>
                  <a:cubicBezTo>
                    <a:pt x="80" y="10"/>
                    <a:pt x="73" y="9"/>
                    <a:pt x="73" y="11"/>
                  </a:cubicBezTo>
                  <a:cubicBezTo>
                    <a:pt x="73" y="14"/>
                    <a:pt x="66" y="11"/>
                    <a:pt x="64" y="14"/>
                  </a:cubicBezTo>
                  <a:cubicBezTo>
                    <a:pt x="63" y="16"/>
                    <a:pt x="60" y="12"/>
                    <a:pt x="57" y="12"/>
                  </a:cubicBezTo>
                  <a:cubicBezTo>
                    <a:pt x="55" y="12"/>
                    <a:pt x="54" y="9"/>
                    <a:pt x="51" y="9"/>
                  </a:cubicBezTo>
                  <a:cubicBezTo>
                    <a:pt x="48" y="10"/>
                    <a:pt x="46" y="9"/>
                    <a:pt x="44" y="8"/>
                  </a:cubicBezTo>
                  <a:cubicBezTo>
                    <a:pt x="42" y="8"/>
                    <a:pt x="40" y="13"/>
                    <a:pt x="38" y="12"/>
                  </a:cubicBezTo>
                  <a:cubicBezTo>
                    <a:pt x="35" y="11"/>
                    <a:pt x="34" y="17"/>
                    <a:pt x="33" y="20"/>
                  </a:cubicBezTo>
                  <a:cubicBezTo>
                    <a:pt x="32" y="23"/>
                    <a:pt x="21" y="23"/>
                    <a:pt x="22" y="27"/>
                  </a:cubicBezTo>
                  <a:cubicBezTo>
                    <a:pt x="22" y="30"/>
                    <a:pt x="15" y="31"/>
                    <a:pt x="15" y="29"/>
                  </a:cubicBezTo>
                  <a:cubicBezTo>
                    <a:pt x="14" y="27"/>
                    <a:pt x="10" y="28"/>
                    <a:pt x="9" y="28"/>
                  </a:cubicBezTo>
                  <a:cubicBezTo>
                    <a:pt x="8" y="27"/>
                    <a:pt x="5" y="28"/>
                    <a:pt x="5" y="31"/>
                  </a:cubicBezTo>
                  <a:cubicBezTo>
                    <a:pt x="6" y="35"/>
                    <a:pt x="3" y="36"/>
                    <a:pt x="2" y="38"/>
                  </a:cubicBezTo>
                  <a:cubicBezTo>
                    <a:pt x="2" y="39"/>
                    <a:pt x="0" y="43"/>
                    <a:pt x="1" y="45"/>
                  </a:cubicBezTo>
                  <a:cubicBezTo>
                    <a:pt x="3" y="47"/>
                    <a:pt x="0" y="50"/>
                    <a:pt x="1" y="53"/>
                  </a:cubicBezTo>
                  <a:cubicBezTo>
                    <a:pt x="3" y="57"/>
                    <a:pt x="2" y="61"/>
                    <a:pt x="3" y="62"/>
                  </a:cubicBezTo>
                  <a:cubicBezTo>
                    <a:pt x="3" y="64"/>
                    <a:pt x="9" y="63"/>
                    <a:pt x="10" y="67"/>
                  </a:cubicBezTo>
                  <a:cubicBezTo>
                    <a:pt x="12" y="70"/>
                    <a:pt x="3" y="76"/>
                    <a:pt x="2" y="78"/>
                  </a:cubicBezTo>
                  <a:cubicBezTo>
                    <a:pt x="2" y="79"/>
                    <a:pt x="3" y="80"/>
                    <a:pt x="4" y="81"/>
                  </a:cubicBezTo>
                  <a:cubicBezTo>
                    <a:pt x="7" y="81"/>
                    <a:pt x="12" y="81"/>
                    <a:pt x="16" y="82"/>
                  </a:cubicBezTo>
                  <a:cubicBezTo>
                    <a:pt x="21" y="83"/>
                    <a:pt x="48" y="79"/>
                    <a:pt x="49" y="78"/>
                  </a:cubicBezTo>
                  <a:cubicBezTo>
                    <a:pt x="49" y="77"/>
                    <a:pt x="48" y="71"/>
                    <a:pt x="48" y="70"/>
                  </a:cubicBezTo>
                  <a:cubicBezTo>
                    <a:pt x="48" y="69"/>
                    <a:pt x="51" y="66"/>
                    <a:pt x="54" y="66"/>
                  </a:cubicBezTo>
                  <a:cubicBezTo>
                    <a:pt x="57" y="66"/>
                    <a:pt x="60" y="67"/>
                    <a:pt x="60" y="65"/>
                  </a:cubicBezTo>
                  <a:cubicBezTo>
                    <a:pt x="60" y="63"/>
                    <a:pt x="68" y="60"/>
                    <a:pt x="68" y="62"/>
                  </a:cubicBezTo>
                  <a:cubicBezTo>
                    <a:pt x="69" y="64"/>
                    <a:pt x="72" y="63"/>
                    <a:pt x="72" y="58"/>
                  </a:cubicBezTo>
                  <a:cubicBezTo>
                    <a:pt x="72" y="54"/>
                    <a:pt x="72" y="50"/>
                    <a:pt x="75" y="50"/>
                  </a:cubicBezTo>
                  <a:cubicBezTo>
                    <a:pt x="78" y="50"/>
                    <a:pt x="80" y="48"/>
                    <a:pt x="80" y="46"/>
                  </a:cubicBezTo>
                  <a:cubicBezTo>
                    <a:pt x="80" y="45"/>
                    <a:pt x="77" y="42"/>
                    <a:pt x="78" y="41"/>
                  </a:cubicBezTo>
                  <a:cubicBezTo>
                    <a:pt x="78" y="40"/>
                    <a:pt x="86" y="44"/>
                    <a:pt x="87" y="41"/>
                  </a:cubicBezTo>
                  <a:cubicBezTo>
                    <a:pt x="88" y="39"/>
                    <a:pt x="86" y="37"/>
                    <a:pt x="87" y="35"/>
                  </a:cubicBezTo>
                  <a:cubicBezTo>
                    <a:pt x="88" y="33"/>
                    <a:pt x="91" y="31"/>
                    <a:pt x="91" y="29"/>
                  </a:cubicBezTo>
                  <a:cubicBezTo>
                    <a:pt x="91" y="27"/>
                    <a:pt x="91" y="26"/>
                    <a:pt x="90" y="25"/>
                  </a:cubicBezTo>
                  <a:cubicBezTo>
                    <a:pt x="88" y="23"/>
                    <a:pt x="89" y="21"/>
                    <a:pt x="91" y="20"/>
                  </a:cubicBezTo>
                  <a:cubicBezTo>
                    <a:pt x="91" y="20"/>
                    <a:pt x="92" y="20"/>
                    <a:pt x="92" y="20"/>
                  </a:cubicBezTo>
                  <a:cubicBezTo>
                    <a:pt x="94" y="20"/>
                    <a:pt x="95" y="19"/>
                    <a:pt x="96" y="19"/>
                  </a:cubicBezTo>
                  <a:cubicBezTo>
                    <a:pt x="99" y="16"/>
                    <a:pt x="105" y="15"/>
                    <a:pt x="107" y="15"/>
                  </a:cubicBezTo>
                  <a:cubicBezTo>
                    <a:pt x="109" y="16"/>
                    <a:pt x="113" y="15"/>
                    <a:pt x="115" y="13"/>
                  </a:cubicBezTo>
                  <a:cubicBezTo>
                    <a:pt x="114" y="12"/>
                    <a:pt x="112" y="12"/>
                    <a:pt x="111"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0" name="Freeform 169"/>
            <p:cNvSpPr>
              <a:spLocks/>
            </p:cNvSpPr>
            <p:nvPr/>
          </p:nvSpPr>
          <p:spPr bwMode="auto">
            <a:xfrm>
              <a:off x="10389638" y="4962071"/>
              <a:ext cx="461963" cy="417513"/>
            </a:xfrm>
            <a:custGeom>
              <a:avLst/>
              <a:gdLst>
                <a:gd name="T0" fmla="*/ 122 w 133"/>
                <a:gd name="T1" fmla="*/ 6 h 120"/>
                <a:gd name="T2" fmla="*/ 113 w 133"/>
                <a:gd name="T3" fmla="*/ 1 h 120"/>
                <a:gd name="T4" fmla="*/ 103 w 133"/>
                <a:gd name="T5" fmla="*/ 2 h 120"/>
                <a:gd name="T6" fmla="*/ 88 w 133"/>
                <a:gd name="T7" fmla="*/ 7 h 120"/>
                <a:gd name="T8" fmla="*/ 86 w 133"/>
                <a:gd name="T9" fmla="*/ 12 h 120"/>
                <a:gd name="T10" fmla="*/ 83 w 133"/>
                <a:gd name="T11" fmla="*/ 22 h 120"/>
                <a:gd name="T12" fmla="*/ 74 w 133"/>
                <a:gd name="T13" fmla="*/ 28 h 120"/>
                <a:gd name="T14" fmla="*/ 71 w 133"/>
                <a:gd name="T15" fmla="*/ 37 h 120"/>
                <a:gd name="T16" fmla="*/ 64 w 133"/>
                <a:gd name="T17" fmla="*/ 49 h 120"/>
                <a:gd name="T18" fmla="*/ 50 w 133"/>
                <a:gd name="T19" fmla="*/ 53 h 120"/>
                <a:gd name="T20" fmla="*/ 45 w 133"/>
                <a:gd name="T21" fmla="*/ 65 h 120"/>
                <a:gd name="T22" fmla="*/ 0 w 133"/>
                <a:gd name="T23" fmla="*/ 68 h 120"/>
                <a:gd name="T24" fmla="*/ 12 w 133"/>
                <a:gd name="T25" fmla="*/ 79 h 120"/>
                <a:gd name="T26" fmla="*/ 18 w 133"/>
                <a:gd name="T27" fmla="*/ 94 h 120"/>
                <a:gd name="T28" fmla="*/ 5 w 133"/>
                <a:gd name="T29" fmla="*/ 104 h 120"/>
                <a:gd name="T30" fmla="*/ 20 w 133"/>
                <a:gd name="T31" fmla="*/ 105 h 120"/>
                <a:gd name="T32" fmla="*/ 40 w 133"/>
                <a:gd name="T33" fmla="*/ 104 h 120"/>
                <a:gd name="T34" fmla="*/ 50 w 133"/>
                <a:gd name="T35" fmla="*/ 111 h 120"/>
                <a:gd name="T36" fmla="*/ 58 w 133"/>
                <a:gd name="T37" fmla="*/ 119 h 120"/>
                <a:gd name="T38" fmla="*/ 60 w 133"/>
                <a:gd name="T39" fmla="*/ 119 h 120"/>
                <a:gd name="T40" fmla="*/ 75 w 133"/>
                <a:gd name="T41" fmla="*/ 114 h 120"/>
                <a:gd name="T42" fmla="*/ 78 w 133"/>
                <a:gd name="T43" fmla="*/ 105 h 120"/>
                <a:gd name="T44" fmla="*/ 70 w 133"/>
                <a:gd name="T45" fmla="*/ 91 h 120"/>
                <a:gd name="T46" fmla="*/ 82 w 133"/>
                <a:gd name="T47" fmla="*/ 84 h 120"/>
                <a:gd name="T48" fmla="*/ 92 w 133"/>
                <a:gd name="T49" fmla="*/ 78 h 120"/>
                <a:gd name="T50" fmla="*/ 101 w 133"/>
                <a:gd name="T51" fmla="*/ 65 h 120"/>
                <a:gd name="T52" fmla="*/ 110 w 133"/>
                <a:gd name="T53" fmla="*/ 57 h 120"/>
                <a:gd name="T54" fmla="*/ 116 w 133"/>
                <a:gd name="T55" fmla="*/ 45 h 120"/>
                <a:gd name="T56" fmla="*/ 107 w 133"/>
                <a:gd name="T57" fmla="*/ 34 h 120"/>
                <a:gd name="T58" fmla="*/ 110 w 133"/>
                <a:gd name="T59" fmla="*/ 22 h 120"/>
                <a:gd name="T60" fmla="*/ 130 w 133"/>
                <a:gd name="T61" fmla="*/ 21 h 120"/>
                <a:gd name="T62" fmla="*/ 127 w 133"/>
                <a:gd name="T63" fmla="*/ 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3" h="120">
                  <a:moveTo>
                    <a:pt x="127" y="12"/>
                  </a:moveTo>
                  <a:cubicBezTo>
                    <a:pt x="123" y="11"/>
                    <a:pt x="122" y="7"/>
                    <a:pt x="122" y="6"/>
                  </a:cubicBezTo>
                  <a:cubicBezTo>
                    <a:pt x="122" y="5"/>
                    <a:pt x="118" y="3"/>
                    <a:pt x="115" y="0"/>
                  </a:cubicBezTo>
                  <a:cubicBezTo>
                    <a:pt x="115" y="0"/>
                    <a:pt x="114" y="1"/>
                    <a:pt x="113" y="1"/>
                  </a:cubicBezTo>
                  <a:cubicBezTo>
                    <a:pt x="112" y="0"/>
                    <a:pt x="112" y="0"/>
                    <a:pt x="111" y="0"/>
                  </a:cubicBezTo>
                  <a:cubicBezTo>
                    <a:pt x="109" y="2"/>
                    <a:pt x="105" y="3"/>
                    <a:pt x="103" y="2"/>
                  </a:cubicBezTo>
                  <a:cubicBezTo>
                    <a:pt x="101" y="2"/>
                    <a:pt x="95" y="3"/>
                    <a:pt x="92" y="6"/>
                  </a:cubicBezTo>
                  <a:cubicBezTo>
                    <a:pt x="91" y="6"/>
                    <a:pt x="90" y="7"/>
                    <a:pt x="88" y="7"/>
                  </a:cubicBezTo>
                  <a:cubicBezTo>
                    <a:pt x="88" y="7"/>
                    <a:pt x="87" y="7"/>
                    <a:pt x="87" y="7"/>
                  </a:cubicBezTo>
                  <a:cubicBezTo>
                    <a:pt x="85" y="8"/>
                    <a:pt x="84" y="10"/>
                    <a:pt x="86" y="12"/>
                  </a:cubicBezTo>
                  <a:cubicBezTo>
                    <a:pt x="87" y="13"/>
                    <a:pt x="87" y="14"/>
                    <a:pt x="87" y="16"/>
                  </a:cubicBezTo>
                  <a:cubicBezTo>
                    <a:pt x="87" y="18"/>
                    <a:pt x="84" y="20"/>
                    <a:pt x="83" y="22"/>
                  </a:cubicBezTo>
                  <a:cubicBezTo>
                    <a:pt x="82" y="24"/>
                    <a:pt x="84" y="26"/>
                    <a:pt x="83" y="28"/>
                  </a:cubicBezTo>
                  <a:cubicBezTo>
                    <a:pt x="82" y="31"/>
                    <a:pt x="74" y="27"/>
                    <a:pt x="74" y="28"/>
                  </a:cubicBezTo>
                  <a:cubicBezTo>
                    <a:pt x="73" y="29"/>
                    <a:pt x="76" y="32"/>
                    <a:pt x="76" y="33"/>
                  </a:cubicBezTo>
                  <a:cubicBezTo>
                    <a:pt x="76" y="35"/>
                    <a:pt x="74" y="37"/>
                    <a:pt x="71" y="37"/>
                  </a:cubicBezTo>
                  <a:cubicBezTo>
                    <a:pt x="68" y="37"/>
                    <a:pt x="68" y="41"/>
                    <a:pt x="68" y="45"/>
                  </a:cubicBezTo>
                  <a:cubicBezTo>
                    <a:pt x="68" y="50"/>
                    <a:pt x="65" y="51"/>
                    <a:pt x="64" y="49"/>
                  </a:cubicBezTo>
                  <a:cubicBezTo>
                    <a:pt x="64" y="47"/>
                    <a:pt x="56" y="50"/>
                    <a:pt x="56" y="52"/>
                  </a:cubicBezTo>
                  <a:cubicBezTo>
                    <a:pt x="56" y="54"/>
                    <a:pt x="53" y="53"/>
                    <a:pt x="50" y="53"/>
                  </a:cubicBezTo>
                  <a:cubicBezTo>
                    <a:pt x="47" y="53"/>
                    <a:pt x="44" y="56"/>
                    <a:pt x="44" y="57"/>
                  </a:cubicBezTo>
                  <a:cubicBezTo>
                    <a:pt x="44" y="58"/>
                    <a:pt x="45" y="64"/>
                    <a:pt x="45" y="65"/>
                  </a:cubicBezTo>
                  <a:cubicBezTo>
                    <a:pt x="44" y="66"/>
                    <a:pt x="17" y="70"/>
                    <a:pt x="12" y="69"/>
                  </a:cubicBezTo>
                  <a:cubicBezTo>
                    <a:pt x="8" y="68"/>
                    <a:pt x="3" y="68"/>
                    <a:pt x="0" y="68"/>
                  </a:cubicBezTo>
                  <a:cubicBezTo>
                    <a:pt x="1" y="69"/>
                    <a:pt x="3" y="71"/>
                    <a:pt x="4" y="72"/>
                  </a:cubicBezTo>
                  <a:cubicBezTo>
                    <a:pt x="5" y="75"/>
                    <a:pt x="8" y="77"/>
                    <a:pt x="12" y="79"/>
                  </a:cubicBezTo>
                  <a:cubicBezTo>
                    <a:pt x="16" y="81"/>
                    <a:pt x="14" y="87"/>
                    <a:pt x="16" y="88"/>
                  </a:cubicBezTo>
                  <a:cubicBezTo>
                    <a:pt x="18" y="89"/>
                    <a:pt x="20" y="94"/>
                    <a:pt x="18" y="94"/>
                  </a:cubicBezTo>
                  <a:cubicBezTo>
                    <a:pt x="15" y="94"/>
                    <a:pt x="13" y="95"/>
                    <a:pt x="10" y="96"/>
                  </a:cubicBezTo>
                  <a:cubicBezTo>
                    <a:pt x="8" y="97"/>
                    <a:pt x="5" y="101"/>
                    <a:pt x="5" y="104"/>
                  </a:cubicBezTo>
                  <a:cubicBezTo>
                    <a:pt x="5" y="105"/>
                    <a:pt x="5" y="106"/>
                    <a:pt x="5" y="106"/>
                  </a:cubicBezTo>
                  <a:cubicBezTo>
                    <a:pt x="12" y="107"/>
                    <a:pt x="20" y="106"/>
                    <a:pt x="20" y="105"/>
                  </a:cubicBezTo>
                  <a:cubicBezTo>
                    <a:pt x="22" y="104"/>
                    <a:pt x="25" y="103"/>
                    <a:pt x="27" y="104"/>
                  </a:cubicBezTo>
                  <a:cubicBezTo>
                    <a:pt x="28" y="106"/>
                    <a:pt x="36" y="106"/>
                    <a:pt x="40" y="104"/>
                  </a:cubicBezTo>
                  <a:cubicBezTo>
                    <a:pt x="43" y="102"/>
                    <a:pt x="46" y="104"/>
                    <a:pt x="46" y="106"/>
                  </a:cubicBezTo>
                  <a:cubicBezTo>
                    <a:pt x="46" y="108"/>
                    <a:pt x="48" y="109"/>
                    <a:pt x="50" y="111"/>
                  </a:cubicBezTo>
                  <a:cubicBezTo>
                    <a:pt x="51" y="112"/>
                    <a:pt x="50" y="114"/>
                    <a:pt x="51" y="116"/>
                  </a:cubicBezTo>
                  <a:cubicBezTo>
                    <a:pt x="52" y="118"/>
                    <a:pt x="55" y="118"/>
                    <a:pt x="58" y="119"/>
                  </a:cubicBezTo>
                  <a:cubicBezTo>
                    <a:pt x="59" y="119"/>
                    <a:pt x="59" y="120"/>
                    <a:pt x="60" y="120"/>
                  </a:cubicBezTo>
                  <a:cubicBezTo>
                    <a:pt x="60" y="120"/>
                    <a:pt x="60" y="119"/>
                    <a:pt x="60" y="119"/>
                  </a:cubicBezTo>
                  <a:cubicBezTo>
                    <a:pt x="62" y="117"/>
                    <a:pt x="62" y="113"/>
                    <a:pt x="67" y="114"/>
                  </a:cubicBezTo>
                  <a:cubicBezTo>
                    <a:pt x="72" y="115"/>
                    <a:pt x="72" y="113"/>
                    <a:pt x="75" y="114"/>
                  </a:cubicBezTo>
                  <a:cubicBezTo>
                    <a:pt x="78" y="115"/>
                    <a:pt x="80" y="114"/>
                    <a:pt x="81" y="112"/>
                  </a:cubicBezTo>
                  <a:cubicBezTo>
                    <a:pt x="82" y="110"/>
                    <a:pt x="80" y="107"/>
                    <a:pt x="78" y="105"/>
                  </a:cubicBezTo>
                  <a:cubicBezTo>
                    <a:pt x="77" y="103"/>
                    <a:pt x="74" y="100"/>
                    <a:pt x="75" y="97"/>
                  </a:cubicBezTo>
                  <a:cubicBezTo>
                    <a:pt x="75" y="94"/>
                    <a:pt x="70" y="94"/>
                    <a:pt x="70" y="91"/>
                  </a:cubicBezTo>
                  <a:cubicBezTo>
                    <a:pt x="70" y="89"/>
                    <a:pt x="75" y="84"/>
                    <a:pt x="76" y="83"/>
                  </a:cubicBezTo>
                  <a:cubicBezTo>
                    <a:pt x="77" y="83"/>
                    <a:pt x="81" y="86"/>
                    <a:pt x="82" y="84"/>
                  </a:cubicBezTo>
                  <a:cubicBezTo>
                    <a:pt x="83" y="82"/>
                    <a:pt x="86" y="83"/>
                    <a:pt x="87" y="84"/>
                  </a:cubicBezTo>
                  <a:cubicBezTo>
                    <a:pt x="89" y="84"/>
                    <a:pt x="91" y="81"/>
                    <a:pt x="92" y="78"/>
                  </a:cubicBezTo>
                  <a:cubicBezTo>
                    <a:pt x="92" y="75"/>
                    <a:pt x="97" y="75"/>
                    <a:pt x="98" y="74"/>
                  </a:cubicBezTo>
                  <a:cubicBezTo>
                    <a:pt x="99" y="73"/>
                    <a:pt x="101" y="66"/>
                    <a:pt x="101" y="65"/>
                  </a:cubicBezTo>
                  <a:cubicBezTo>
                    <a:pt x="102" y="64"/>
                    <a:pt x="106" y="65"/>
                    <a:pt x="106" y="61"/>
                  </a:cubicBezTo>
                  <a:cubicBezTo>
                    <a:pt x="106" y="58"/>
                    <a:pt x="108" y="57"/>
                    <a:pt x="110" y="57"/>
                  </a:cubicBezTo>
                  <a:cubicBezTo>
                    <a:pt x="112" y="56"/>
                    <a:pt x="111" y="53"/>
                    <a:pt x="112" y="51"/>
                  </a:cubicBezTo>
                  <a:cubicBezTo>
                    <a:pt x="112" y="48"/>
                    <a:pt x="113" y="45"/>
                    <a:pt x="116" y="45"/>
                  </a:cubicBezTo>
                  <a:cubicBezTo>
                    <a:pt x="118" y="44"/>
                    <a:pt x="115" y="41"/>
                    <a:pt x="112" y="41"/>
                  </a:cubicBezTo>
                  <a:cubicBezTo>
                    <a:pt x="109" y="42"/>
                    <a:pt x="107" y="34"/>
                    <a:pt x="107" y="34"/>
                  </a:cubicBezTo>
                  <a:cubicBezTo>
                    <a:pt x="107" y="34"/>
                    <a:pt x="107" y="27"/>
                    <a:pt x="106" y="26"/>
                  </a:cubicBezTo>
                  <a:cubicBezTo>
                    <a:pt x="104" y="25"/>
                    <a:pt x="106" y="22"/>
                    <a:pt x="110" y="22"/>
                  </a:cubicBezTo>
                  <a:cubicBezTo>
                    <a:pt x="113" y="22"/>
                    <a:pt x="120" y="25"/>
                    <a:pt x="122" y="24"/>
                  </a:cubicBezTo>
                  <a:cubicBezTo>
                    <a:pt x="124" y="22"/>
                    <a:pt x="129" y="21"/>
                    <a:pt x="130" y="21"/>
                  </a:cubicBezTo>
                  <a:cubicBezTo>
                    <a:pt x="131" y="20"/>
                    <a:pt x="132" y="17"/>
                    <a:pt x="133" y="16"/>
                  </a:cubicBezTo>
                  <a:cubicBezTo>
                    <a:pt x="131" y="15"/>
                    <a:pt x="129" y="13"/>
                    <a:pt x="127"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1" name="Freeform 170"/>
            <p:cNvSpPr>
              <a:spLocks noEditPoints="1"/>
            </p:cNvSpPr>
            <p:nvPr/>
          </p:nvSpPr>
          <p:spPr bwMode="auto">
            <a:xfrm>
              <a:off x="11313563" y="5893934"/>
              <a:ext cx="1282700" cy="465138"/>
            </a:xfrm>
            <a:custGeom>
              <a:avLst/>
              <a:gdLst>
                <a:gd name="T0" fmla="*/ 198 w 370"/>
                <a:gd name="T1" fmla="*/ 95 h 134"/>
                <a:gd name="T2" fmla="*/ 207 w 370"/>
                <a:gd name="T3" fmla="*/ 76 h 134"/>
                <a:gd name="T4" fmla="*/ 219 w 370"/>
                <a:gd name="T5" fmla="*/ 78 h 134"/>
                <a:gd name="T6" fmla="*/ 227 w 370"/>
                <a:gd name="T7" fmla="*/ 54 h 134"/>
                <a:gd name="T8" fmla="*/ 227 w 370"/>
                <a:gd name="T9" fmla="*/ 45 h 134"/>
                <a:gd name="T10" fmla="*/ 212 w 370"/>
                <a:gd name="T11" fmla="*/ 37 h 134"/>
                <a:gd name="T12" fmla="*/ 190 w 370"/>
                <a:gd name="T13" fmla="*/ 69 h 134"/>
                <a:gd name="T14" fmla="*/ 88 w 370"/>
                <a:gd name="T15" fmla="*/ 75 h 134"/>
                <a:gd name="T16" fmla="*/ 85 w 370"/>
                <a:gd name="T17" fmla="*/ 61 h 134"/>
                <a:gd name="T18" fmla="*/ 82 w 370"/>
                <a:gd name="T19" fmla="*/ 67 h 134"/>
                <a:gd name="T20" fmla="*/ 68 w 370"/>
                <a:gd name="T21" fmla="*/ 50 h 134"/>
                <a:gd name="T22" fmla="*/ 56 w 370"/>
                <a:gd name="T23" fmla="*/ 35 h 134"/>
                <a:gd name="T24" fmla="*/ 37 w 370"/>
                <a:gd name="T25" fmla="*/ 23 h 134"/>
                <a:gd name="T26" fmla="*/ 2 w 370"/>
                <a:gd name="T27" fmla="*/ 3 h 134"/>
                <a:gd name="T28" fmla="*/ 32 w 370"/>
                <a:gd name="T29" fmla="*/ 46 h 134"/>
                <a:gd name="T30" fmla="*/ 71 w 370"/>
                <a:gd name="T31" fmla="*/ 91 h 134"/>
                <a:gd name="T32" fmla="*/ 86 w 370"/>
                <a:gd name="T33" fmla="*/ 83 h 134"/>
                <a:gd name="T34" fmla="*/ 266 w 370"/>
                <a:gd name="T35" fmla="*/ 37 h 134"/>
                <a:gd name="T36" fmla="*/ 268 w 370"/>
                <a:gd name="T37" fmla="*/ 45 h 134"/>
                <a:gd name="T38" fmla="*/ 249 w 370"/>
                <a:gd name="T39" fmla="*/ 75 h 134"/>
                <a:gd name="T40" fmla="*/ 198 w 370"/>
                <a:gd name="T41" fmla="*/ 119 h 134"/>
                <a:gd name="T42" fmla="*/ 230 w 370"/>
                <a:gd name="T43" fmla="*/ 115 h 134"/>
                <a:gd name="T44" fmla="*/ 276 w 370"/>
                <a:gd name="T45" fmla="*/ 76 h 134"/>
                <a:gd name="T46" fmla="*/ 155 w 370"/>
                <a:gd name="T47" fmla="*/ 112 h 134"/>
                <a:gd name="T48" fmla="*/ 140 w 370"/>
                <a:gd name="T49" fmla="*/ 105 h 134"/>
                <a:gd name="T50" fmla="*/ 87 w 370"/>
                <a:gd name="T51" fmla="*/ 98 h 134"/>
                <a:gd name="T52" fmla="*/ 94 w 370"/>
                <a:gd name="T53" fmla="*/ 108 h 134"/>
                <a:gd name="T54" fmla="*/ 143 w 370"/>
                <a:gd name="T55" fmla="*/ 117 h 134"/>
                <a:gd name="T56" fmla="*/ 155 w 370"/>
                <a:gd name="T57" fmla="*/ 112 h 134"/>
                <a:gd name="T58" fmla="*/ 322 w 370"/>
                <a:gd name="T59" fmla="*/ 75 h 134"/>
                <a:gd name="T60" fmla="*/ 289 w 370"/>
                <a:gd name="T61" fmla="*/ 58 h 134"/>
                <a:gd name="T62" fmla="*/ 310 w 370"/>
                <a:gd name="T63" fmla="*/ 66 h 134"/>
                <a:gd name="T64" fmla="*/ 298 w 370"/>
                <a:gd name="T65" fmla="*/ 71 h 134"/>
                <a:gd name="T66" fmla="*/ 317 w 370"/>
                <a:gd name="T67" fmla="*/ 81 h 134"/>
                <a:gd name="T68" fmla="*/ 351 w 370"/>
                <a:gd name="T69" fmla="*/ 102 h 134"/>
                <a:gd name="T70" fmla="*/ 362 w 370"/>
                <a:gd name="T71" fmla="*/ 114 h 134"/>
                <a:gd name="T72" fmla="*/ 343 w 370"/>
                <a:gd name="T73" fmla="*/ 61 h 134"/>
                <a:gd name="T74" fmla="*/ 236 w 370"/>
                <a:gd name="T75" fmla="*/ 124 h 134"/>
                <a:gd name="T76" fmla="*/ 239 w 370"/>
                <a:gd name="T77" fmla="*/ 126 h 134"/>
                <a:gd name="T78" fmla="*/ 242 w 370"/>
                <a:gd name="T79" fmla="*/ 123 h 134"/>
                <a:gd name="T80" fmla="*/ 178 w 370"/>
                <a:gd name="T81" fmla="*/ 47 h 134"/>
                <a:gd name="T82" fmla="*/ 182 w 370"/>
                <a:gd name="T83" fmla="*/ 27 h 134"/>
                <a:gd name="T84" fmla="*/ 181 w 370"/>
                <a:gd name="T85" fmla="*/ 14 h 134"/>
                <a:gd name="T86" fmla="*/ 160 w 370"/>
                <a:gd name="T87" fmla="*/ 25 h 134"/>
                <a:gd name="T88" fmla="*/ 143 w 370"/>
                <a:gd name="T89" fmla="*/ 36 h 134"/>
                <a:gd name="T90" fmla="*/ 118 w 370"/>
                <a:gd name="T91" fmla="*/ 37 h 134"/>
                <a:gd name="T92" fmla="*/ 110 w 370"/>
                <a:gd name="T93" fmla="*/ 43 h 134"/>
                <a:gd name="T94" fmla="*/ 128 w 370"/>
                <a:gd name="T95" fmla="*/ 73 h 134"/>
                <a:gd name="T96" fmla="*/ 156 w 370"/>
                <a:gd name="T97" fmla="*/ 79 h 134"/>
                <a:gd name="T98" fmla="*/ 191 w 370"/>
                <a:gd name="T99" fmla="*/ 126 h 134"/>
                <a:gd name="T100" fmla="*/ 191 w 370"/>
                <a:gd name="T101" fmla="*/ 126 h 134"/>
                <a:gd name="T102" fmla="*/ 168 w 370"/>
                <a:gd name="T103" fmla="*/ 120 h 134"/>
                <a:gd name="T104" fmla="*/ 179 w 370"/>
                <a:gd name="T105" fmla="*/ 11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0" h="134">
                  <a:moveTo>
                    <a:pt x="195" y="77"/>
                  </a:moveTo>
                  <a:cubicBezTo>
                    <a:pt x="199" y="77"/>
                    <a:pt x="198" y="82"/>
                    <a:pt x="198" y="85"/>
                  </a:cubicBezTo>
                  <a:cubicBezTo>
                    <a:pt x="197" y="89"/>
                    <a:pt x="195" y="96"/>
                    <a:pt x="198" y="95"/>
                  </a:cubicBezTo>
                  <a:cubicBezTo>
                    <a:pt x="202" y="93"/>
                    <a:pt x="205" y="89"/>
                    <a:pt x="203" y="87"/>
                  </a:cubicBezTo>
                  <a:cubicBezTo>
                    <a:pt x="200" y="85"/>
                    <a:pt x="201" y="75"/>
                    <a:pt x="202" y="72"/>
                  </a:cubicBezTo>
                  <a:cubicBezTo>
                    <a:pt x="203" y="70"/>
                    <a:pt x="209" y="71"/>
                    <a:pt x="207" y="76"/>
                  </a:cubicBezTo>
                  <a:cubicBezTo>
                    <a:pt x="205" y="80"/>
                    <a:pt x="211" y="79"/>
                    <a:pt x="211" y="84"/>
                  </a:cubicBezTo>
                  <a:cubicBezTo>
                    <a:pt x="211" y="88"/>
                    <a:pt x="214" y="86"/>
                    <a:pt x="218" y="85"/>
                  </a:cubicBezTo>
                  <a:cubicBezTo>
                    <a:pt x="222" y="83"/>
                    <a:pt x="221" y="81"/>
                    <a:pt x="219" y="78"/>
                  </a:cubicBezTo>
                  <a:cubicBezTo>
                    <a:pt x="216" y="76"/>
                    <a:pt x="221" y="71"/>
                    <a:pt x="217" y="69"/>
                  </a:cubicBezTo>
                  <a:cubicBezTo>
                    <a:pt x="213" y="67"/>
                    <a:pt x="211" y="63"/>
                    <a:pt x="214" y="62"/>
                  </a:cubicBezTo>
                  <a:cubicBezTo>
                    <a:pt x="218" y="62"/>
                    <a:pt x="228" y="56"/>
                    <a:pt x="227" y="54"/>
                  </a:cubicBezTo>
                  <a:cubicBezTo>
                    <a:pt x="225" y="51"/>
                    <a:pt x="211" y="54"/>
                    <a:pt x="210" y="58"/>
                  </a:cubicBezTo>
                  <a:cubicBezTo>
                    <a:pt x="209" y="63"/>
                    <a:pt x="199" y="58"/>
                    <a:pt x="200" y="51"/>
                  </a:cubicBezTo>
                  <a:cubicBezTo>
                    <a:pt x="201" y="43"/>
                    <a:pt x="221" y="42"/>
                    <a:pt x="227" y="45"/>
                  </a:cubicBezTo>
                  <a:cubicBezTo>
                    <a:pt x="232" y="47"/>
                    <a:pt x="239" y="40"/>
                    <a:pt x="241" y="36"/>
                  </a:cubicBezTo>
                  <a:cubicBezTo>
                    <a:pt x="243" y="32"/>
                    <a:pt x="236" y="37"/>
                    <a:pt x="232" y="40"/>
                  </a:cubicBezTo>
                  <a:cubicBezTo>
                    <a:pt x="228" y="42"/>
                    <a:pt x="217" y="39"/>
                    <a:pt x="212" y="37"/>
                  </a:cubicBezTo>
                  <a:cubicBezTo>
                    <a:pt x="207" y="36"/>
                    <a:pt x="207" y="41"/>
                    <a:pt x="202" y="41"/>
                  </a:cubicBezTo>
                  <a:cubicBezTo>
                    <a:pt x="198" y="42"/>
                    <a:pt x="199" y="52"/>
                    <a:pt x="197" y="53"/>
                  </a:cubicBezTo>
                  <a:cubicBezTo>
                    <a:pt x="194" y="55"/>
                    <a:pt x="194" y="62"/>
                    <a:pt x="190" y="69"/>
                  </a:cubicBezTo>
                  <a:cubicBezTo>
                    <a:pt x="186" y="76"/>
                    <a:pt x="192" y="77"/>
                    <a:pt x="195" y="77"/>
                  </a:cubicBezTo>
                  <a:close/>
                  <a:moveTo>
                    <a:pt x="86" y="83"/>
                  </a:moveTo>
                  <a:cubicBezTo>
                    <a:pt x="86" y="80"/>
                    <a:pt x="88" y="76"/>
                    <a:pt x="88" y="75"/>
                  </a:cubicBezTo>
                  <a:cubicBezTo>
                    <a:pt x="88" y="73"/>
                    <a:pt x="89" y="72"/>
                    <a:pt x="91" y="73"/>
                  </a:cubicBezTo>
                  <a:cubicBezTo>
                    <a:pt x="93" y="73"/>
                    <a:pt x="93" y="68"/>
                    <a:pt x="91" y="68"/>
                  </a:cubicBezTo>
                  <a:cubicBezTo>
                    <a:pt x="90" y="67"/>
                    <a:pt x="89" y="61"/>
                    <a:pt x="85" y="61"/>
                  </a:cubicBezTo>
                  <a:cubicBezTo>
                    <a:pt x="81" y="61"/>
                    <a:pt x="81" y="65"/>
                    <a:pt x="84" y="65"/>
                  </a:cubicBezTo>
                  <a:cubicBezTo>
                    <a:pt x="86" y="65"/>
                    <a:pt x="87" y="67"/>
                    <a:pt x="87" y="69"/>
                  </a:cubicBezTo>
                  <a:cubicBezTo>
                    <a:pt x="86" y="71"/>
                    <a:pt x="85" y="67"/>
                    <a:pt x="82" y="67"/>
                  </a:cubicBezTo>
                  <a:cubicBezTo>
                    <a:pt x="78" y="68"/>
                    <a:pt x="81" y="63"/>
                    <a:pt x="77" y="63"/>
                  </a:cubicBezTo>
                  <a:cubicBezTo>
                    <a:pt x="73" y="63"/>
                    <a:pt x="74" y="56"/>
                    <a:pt x="70" y="56"/>
                  </a:cubicBezTo>
                  <a:cubicBezTo>
                    <a:pt x="66" y="56"/>
                    <a:pt x="65" y="53"/>
                    <a:pt x="68" y="50"/>
                  </a:cubicBezTo>
                  <a:cubicBezTo>
                    <a:pt x="71" y="48"/>
                    <a:pt x="64" y="46"/>
                    <a:pt x="64" y="43"/>
                  </a:cubicBezTo>
                  <a:cubicBezTo>
                    <a:pt x="64" y="40"/>
                    <a:pt x="60" y="42"/>
                    <a:pt x="60" y="39"/>
                  </a:cubicBezTo>
                  <a:cubicBezTo>
                    <a:pt x="60" y="37"/>
                    <a:pt x="58" y="38"/>
                    <a:pt x="56" y="35"/>
                  </a:cubicBezTo>
                  <a:cubicBezTo>
                    <a:pt x="53" y="32"/>
                    <a:pt x="52" y="35"/>
                    <a:pt x="51" y="33"/>
                  </a:cubicBezTo>
                  <a:cubicBezTo>
                    <a:pt x="49" y="31"/>
                    <a:pt x="46" y="30"/>
                    <a:pt x="44" y="30"/>
                  </a:cubicBezTo>
                  <a:cubicBezTo>
                    <a:pt x="43" y="31"/>
                    <a:pt x="39" y="27"/>
                    <a:pt x="37" y="23"/>
                  </a:cubicBezTo>
                  <a:cubicBezTo>
                    <a:pt x="36" y="20"/>
                    <a:pt x="25" y="15"/>
                    <a:pt x="24" y="11"/>
                  </a:cubicBezTo>
                  <a:cubicBezTo>
                    <a:pt x="22" y="7"/>
                    <a:pt x="19" y="6"/>
                    <a:pt x="12" y="6"/>
                  </a:cubicBezTo>
                  <a:cubicBezTo>
                    <a:pt x="6" y="6"/>
                    <a:pt x="3" y="0"/>
                    <a:pt x="2" y="3"/>
                  </a:cubicBezTo>
                  <a:cubicBezTo>
                    <a:pt x="0" y="7"/>
                    <a:pt x="9" y="16"/>
                    <a:pt x="13" y="18"/>
                  </a:cubicBezTo>
                  <a:cubicBezTo>
                    <a:pt x="17" y="21"/>
                    <a:pt x="19" y="29"/>
                    <a:pt x="24" y="30"/>
                  </a:cubicBezTo>
                  <a:cubicBezTo>
                    <a:pt x="28" y="30"/>
                    <a:pt x="29" y="45"/>
                    <a:pt x="32" y="46"/>
                  </a:cubicBezTo>
                  <a:cubicBezTo>
                    <a:pt x="36" y="46"/>
                    <a:pt x="44" y="58"/>
                    <a:pt x="45" y="64"/>
                  </a:cubicBezTo>
                  <a:cubicBezTo>
                    <a:pt x="46" y="71"/>
                    <a:pt x="54" y="74"/>
                    <a:pt x="57" y="78"/>
                  </a:cubicBezTo>
                  <a:cubicBezTo>
                    <a:pt x="59" y="83"/>
                    <a:pt x="70" y="89"/>
                    <a:pt x="71" y="91"/>
                  </a:cubicBezTo>
                  <a:cubicBezTo>
                    <a:pt x="72" y="93"/>
                    <a:pt x="74" y="97"/>
                    <a:pt x="75" y="95"/>
                  </a:cubicBezTo>
                  <a:cubicBezTo>
                    <a:pt x="76" y="93"/>
                    <a:pt x="81" y="95"/>
                    <a:pt x="84" y="95"/>
                  </a:cubicBezTo>
                  <a:cubicBezTo>
                    <a:pt x="86" y="95"/>
                    <a:pt x="87" y="86"/>
                    <a:pt x="86" y="83"/>
                  </a:cubicBezTo>
                  <a:close/>
                  <a:moveTo>
                    <a:pt x="268" y="45"/>
                  </a:moveTo>
                  <a:cubicBezTo>
                    <a:pt x="273" y="46"/>
                    <a:pt x="271" y="42"/>
                    <a:pt x="271" y="39"/>
                  </a:cubicBezTo>
                  <a:cubicBezTo>
                    <a:pt x="271" y="36"/>
                    <a:pt x="266" y="39"/>
                    <a:pt x="266" y="37"/>
                  </a:cubicBezTo>
                  <a:cubicBezTo>
                    <a:pt x="266" y="35"/>
                    <a:pt x="265" y="29"/>
                    <a:pt x="261" y="34"/>
                  </a:cubicBezTo>
                  <a:cubicBezTo>
                    <a:pt x="257" y="39"/>
                    <a:pt x="262" y="52"/>
                    <a:pt x="265" y="51"/>
                  </a:cubicBezTo>
                  <a:cubicBezTo>
                    <a:pt x="268" y="51"/>
                    <a:pt x="263" y="45"/>
                    <a:pt x="268" y="45"/>
                  </a:cubicBezTo>
                  <a:close/>
                  <a:moveTo>
                    <a:pt x="249" y="75"/>
                  </a:moveTo>
                  <a:cubicBezTo>
                    <a:pt x="250" y="79"/>
                    <a:pt x="256" y="81"/>
                    <a:pt x="258" y="77"/>
                  </a:cubicBezTo>
                  <a:cubicBezTo>
                    <a:pt x="260" y="74"/>
                    <a:pt x="248" y="70"/>
                    <a:pt x="249" y="75"/>
                  </a:cubicBezTo>
                  <a:close/>
                  <a:moveTo>
                    <a:pt x="230" y="115"/>
                  </a:moveTo>
                  <a:cubicBezTo>
                    <a:pt x="223" y="114"/>
                    <a:pt x="219" y="119"/>
                    <a:pt x="213" y="116"/>
                  </a:cubicBezTo>
                  <a:cubicBezTo>
                    <a:pt x="206" y="114"/>
                    <a:pt x="197" y="116"/>
                    <a:pt x="198" y="119"/>
                  </a:cubicBezTo>
                  <a:cubicBezTo>
                    <a:pt x="199" y="120"/>
                    <a:pt x="204" y="121"/>
                    <a:pt x="211" y="121"/>
                  </a:cubicBezTo>
                  <a:cubicBezTo>
                    <a:pt x="217" y="121"/>
                    <a:pt x="223" y="118"/>
                    <a:pt x="227" y="117"/>
                  </a:cubicBezTo>
                  <a:cubicBezTo>
                    <a:pt x="232" y="117"/>
                    <a:pt x="236" y="116"/>
                    <a:pt x="230" y="115"/>
                  </a:cubicBezTo>
                  <a:close/>
                  <a:moveTo>
                    <a:pt x="281" y="71"/>
                  </a:moveTo>
                  <a:cubicBezTo>
                    <a:pt x="275" y="70"/>
                    <a:pt x="264" y="71"/>
                    <a:pt x="265" y="74"/>
                  </a:cubicBezTo>
                  <a:cubicBezTo>
                    <a:pt x="266" y="77"/>
                    <a:pt x="271" y="76"/>
                    <a:pt x="276" y="76"/>
                  </a:cubicBezTo>
                  <a:cubicBezTo>
                    <a:pt x="281" y="76"/>
                    <a:pt x="284" y="80"/>
                    <a:pt x="286" y="80"/>
                  </a:cubicBezTo>
                  <a:cubicBezTo>
                    <a:pt x="289" y="80"/>
                    <a:pt x="287" y="73"/>
                    <a:pt x="281" y="71"/>
                  </a:cubicBezTo>
                  <a:close/>
                  <a:moveTo>
                    <a:pt x="155" y="112"/>
                  </a:moveTo>
                  <a:cubicBezTo>
                    <a:pt x="155" y="110"/>
                    <a:pt x="146" y="112"/>
                    <a:pt x="141" y="110"/>
                  </a:cubicBezTo>
                  <a:cubicBezTo>
                    <a:pt x="137" y="108"/>
                    <a:pt x="146" y="107"/>
                    <a:pt x="149" y="105"/>
                  </a:cubicBezTo>
                  <a:cubicBezTo>
                    <a:pt x="153" y="103"/>
                    <a:pt x="148" y="102"/>
                    <a:pt x="140" y="105"/>
                  </a:cubicBezTo>
                  <a:cubicBezTo>
                    <a:pt x="132" y="107"/>
                    <a:pt x="124" y="99"/>
                    <a:pt x="123" y="103"/>
                  </a:cubicBezTo>
                  <a:cubicBezTo>
                    <a:pt x="123" y="106"/>
                    <a:pt x="110" y="101"/>
                    <a:pt x="106" y="99"/>
                  </a:cubicBezTo>
                  <a:cubicBezTo>
                    <a:pt x="103" y="96"/>
                    <a:pt x="90" y="93"/>
                    <a:pt x="87" y="98"/>
                  </a:cubicBezTo>
                  <a:cubicBezTo>
                    <a:pt x="85" y="102"/>
                    <a:pt x="83" y="98"/>
                    <a:pt x="84" y="103"/>
                  </a:cubicBezTo>
                  <a:cubicBezTo>
                    <a:pt x="84" y="105"/>
                    <a:pt x="87" y="104"/>
                    <a:pt x="90" y="104"/>
                  </a:cubicBezTo>
                  <a:cubicBezTo>
                    <a:pt x="92" y="104"/>
                    <a:pt x="91" y="108"/>
                    <a:pt x="94" y="108"/>
                  </a:cubicBezTo>
                  <a:cubicBezTo>
                    <a:pt x="97" y="109"/>
                    <a:pt x="107" y="112"/>
                    <a:pt x="108" y="110"/>
                  </a:cubicBezTo>
                  <a:cubicBezTo>
                    <a:pt x="109" y="107"/>
                    <a:pt x="119" y="110"/>
                    <a:pt x="123" y="113"/>
                  </a:cubicBezTo>
                  <a:cubicBezTo>
                    <a:pt x="128" y="117"/>
                    <a:pt x="139" y="117"/>
                    <a:pt x="143" y="117"/>
                  </a:cubicBezTo>
                  <a:cubicBezTo>
                    <a:pt x="148" y="116"/>
                    <a:pt x="152" y="119"/>
                    <a:pt x="154" y="117"/>
                  </a:cubicBezTo>
                  <a:cubicBezTo>
                    <a:pt x="156" y="115"/>
                    <a:pt x="159" y="121"/>
                    <a:pt x="164" y="117"/>
                  </a:cubicBezTo>
                  <a:cubicBezTo>
                    <a:pt x="168" y="114"/>
                    <a:pt x="156" y="115"/>
                    <a:pt x="155" y="112"/>
                  </a:cubicBezTo>
                  <a:close/>
                  <a:moveTo>
                    <a:pt x="343" y="61"/>
                  </a:moveTo>
                  <a:cubicBezTo>
                    <a:pt x="339" y="61"/>
                    <a:pt x="339" y="67"/>
                    <a:pt x="335" y="67"/>
                  </a:cubicBezTo>
                  <a:cubicBezTo>
                    <a:pt x="332" y="67"/>
                    <a:pt x="328" y="73"/>
                    <a:pt x="322" y="75"/>
                  </a:cubicBezTo>
                  <a:cubicBezTo>
                    <a:pt x="317" y="77"/>
                    <a:pt x="316" y="59"/>
                    <a:pt x="314" y="55"/>
                  </a:cubicBezTo>
                  <a:cubicBezTo>
                    <a:pt x="311" y="52"/>
                    <a:pt x="297" y="49"/>
                    <a:pt x="295" y="53"/>
                  </a:cubicBezTo>
                  <a:cubicBezTo>
                    <a:pt x="294" y="57"/>
                    <a:pt x="289" y="55"/>
                    <a:pt x="289" y="58"/>
                  </a:cubicBezTo>
                  <a:cubicBezTo>
                    <a:pt x="288" y="61"/>
                    <a:pt x="290" y="60"/>
                    <a:pt x="293" y="60"/>
                  </a:cubicBezTo>
                  <a:cubicBezTo>
                    <a:pt x="296" y="60"/>
                    <a:pt x="296" y="63"/>
                    <a:pt x="297" y="66"/>
                  </a:cubicBezTo>
                  <a:cubicBezTo>
                    <a:pt x="299" y="69"/>
                    <a:pt x="307" y="67"/>
                    <a:pt x="310" y="66"/>
                  </a:cubicBezTo>
                  <a:cubicBezTo>
                    <a:pt x="313" y="66"/>
                    <a:pt x="314" y="70"/>
                    <a:pt x="310" y="69"/>
                  </a:cubicBezTo>
                  <a:cubicBezTo>
                    <a:pt x="305" y="67"/>
                    <a:pt x="305" y="71"/>
                    <a:pt x="303" y="70"/>
                  </a:cubicBezTo>
                  <a:cubicBezTo>
                    <a:pt x="300" y="69"/>
                    <a:pt x="296" y="70"/>
                    <a:pt x="298" y="71"/>
                  </a:cubicBezTo>
                  <a:cubicBezTo>
                    <a:pt x="300" y="73"/>
                    <a:pt x="303" y="75"/>
                    <a:pt x="303" y="78"/>
                  </a:cubicBezTo>
                  <a:cubicBezTo>
                    <a:pt x="303" y="82"/>
                    <a:pt x="308" y="81"/>
                    <a:pt x="308" y="78"/>
                  </a:cubicBezTo>
                  <a:cubicBezTo>
                    <a:pt x="308" y="75"/>
                    <a:pt x="311" y="79"/>
                    <a:pt x="317" y="81"/>
                  </a:cubicBezTo>
                  <a:cubicBezTo>
                    <a:pt x="322" y="82"/>
                    <a:pt x="318" y="84"/>
                    <a:pt x="324" y="85"/>
                  </a:cubicBezTo>
                  <a:cubicBezTo>
                    <a:pt x="329" y="85"/>
                    <a:pt x="342" y="89"/>
                    <a:pt x="346" y="92"/>
                  </a:cubicBezTo>
                  <a:cubicBezTo>
                    <a:pt x="351" y="96"/>
                    <a:pt x="348" y="98"/>
                    <a:pt x="351" y="102"/>
                  </a:cubicBezTo>
                  <a:cubicBezTo>
                    <a:pt x="354" y="105"/>
                    <a:pt x="355" y="109"/>
                    <a:pt x="351" y="109"/>
                  </a:cubicBezTo>
                  <a:cubicBezTo>
                    <a:pt x="346" y="109"/>
                    <a:pt x="342" y="113"/>
                    <a:pt x="343" y="115"/>
                  </a:cubicBezTo>
                  <a:cubicBezTo>
                    <a:pt x="344" y="117"/>
                    <a:pt x="358" y="114"/>
                    <a:pt x="362" y="114"/>
                  </a:cubicBezTo>
                  <a:cubicBezTo>
                    <a:pt x="364" y="114"/>
                    <a:pt x="366" y="118"/>
                    <a:pt x="370" y="121"/>
                  </a:cubicBezTo>
                  <a:cubicBezTo>
                    <a:pt x="370" y="70"/>
                    <a:pt x="370" y="70"/>
                    <a:pt x="370" y="70"/>
                  </a:cubicBezTo>
                  <a:cubicBezTo>
                    <a:pt x="360" y="67"/>
                    <a:pt x="346" y="60"/>
                    <a:pt x="343" y="61"/>
                  </a:cubicBezTo>
                  <a:close/>
                  <a:moveTo>
                    <a:pt x="240" y="121"/>
                  </a:moveTo>
                  <a:cubicBezTo>
                    <a:pt x="239" y="121"/>
                    <a:pt x="238" y="122"/>
                    <a:pt x="237" y="122"/>
                  </a:cubicBezTo>
                  <a:cubicBezTo>
                    <a:pt x="237" y="123"/>
                    <a:pt x="236" y="124"/>
                    <a:pt x="236" y="124"/>
                  </a:cubicBezTo>
                  <a:cubicBezTo>
                    <a:pt x="235" y="125"/>
                    <a:pt x="234" y="124"/>
                    <a:pt x="233" y="123"/>
                  </a:cubicBezTo>
                  <a:cubicBezTo>
                    <a:pt x="229" y="125"/>
                    <a:pt x="226" y="130"/>
                    <a:pt x="229" y="132"/>
                  </a:cubicBezTo>
                  <a:cubicBezTo>
                    <a:pt x="232" y="133"/>
                    <a:pt x="237" y="129"/>
                    <a:pt x="239" y="126"/>
                  </a:cubicBezTo>
                  <a:cubicBezTo>
                    <a:pt x="240" y="126"/>
                    <a:pt x="240" y="125"/>
                    <a:pt x="241" y="125"/>
                  </a:cubicBezTo>
                  <a:cubicBezTo>
                    <a:pt x="241" y="124"/>
                    <a:pt x="241" y="124"/>
                    <a:pt x="241" y="124"/>
                  </a:cubicBezTo>
                  <a:cubicBezTo>
                    <a:pt x="242" y="124"/>
                    <a:pt x="242" y="124"/>
                    <a:pt x="242" y="123"/>
                  </a:cubicBezTo>
                  <a:cubicBezTo>
                    <a:pt x="241" y="122"/>
                    <a:pt x="240" y="121"/>
                    <a:pt x="240" y="121"/>
                  </a:cubicBezTo>
                  <a:close/>
                  <a:moveTo>
                    <a:pt x="174" y="60"/>
                  </a:moveTo>
                  <a:cubicBezTo>
                    <a:pt x="178" y="57"/>
                    <a:pt x="179" y="52"/>
                    <a:pt x="178" y="47"/>
                  </a:cubicBezTo>
                  <a:cubicBezTo>
                    <a:pt x="178" y="42"/>
                    <a:pt x="189" y="42"/>
                    <a:pt x="190" y="40"/>
                  </a:cubicBezTo>
                  <a:cubicBezTo>
                    <a:pt x="192" y="38"/>
                    <a:pt x="188" y="35"/>
                    <a:pt x="185" y="34"/>
                  </a:cubicBezTo>
                  <a:cubicBezTo>
                    <a:pt x="182" y="32"/>
                    <a:pt x="184" y="29"/>
                    <a:pt x="182" y="27"/>
                  </a:cubicBezTo>
                  <a:cubicBezTo>
                    <a:pt x="180" y="26"/>
                    <a:pt x="177" y="21"/>
                    <a:pt x="180" y="20"/>
                  </a:cubicBezTo>
                  <a:cubicBezTo>
                    <a:pt x="183" y="20"/>
                    <a:pt x="178" y="16"/>
                    <a:pt x="180" y="14"/>
                  </a:cubicBezTo>
                  <a:cubicBezTo>
                    <a:pt x="181" y="14"/>
                    <a:pt x="181" y="14"/>
                    <a:pt x="181" y="14"/>
                  </a:cubicBezTo>
                  <a:cubicBezTo>
                    <a:pt x="180" y="13"/>
                    <a:pt x="178" y="12"/>
                    <a:pt x="178" y="12"/>
                  </a:cubicBezTo>
                  <a:cubicBezTo>
                    <a:pt x="174" y="12"/>
                    <a:pt x="165" y="12"/>
                    <a:pt x="165" y="18"/>
                  </a:cubicBezTo>
                  <a:cubicBezTo>
                    <a:pt x="166" y="24"/>
                    <a:pt x="160" y="22"/>
                    <a:pt x="160" y="25"/>
                  </a:cubicBezTo>
                  <a:cubicBezTo>
                    <a:pt x="161" y="28"/>
                    <a:pt x="158" y="28"/>
                    <a:pt x="158" y="32"/>
                  </a:cubicBezTo>
                  <a:cubicBezTo>
                    <a:pt x="159" y="37"/>
                    <a:pt x="156" y="35"/>
                    <a:pt x="151" y="37"/>
                  </a:cubicBezTo>
                  <a:cubicBezTo>
                    <a:pt x="146" y="40"/>
                    <a:pt x="148" y="36"/>
                    <a:pt x="143" y="36"/>
                  </a:cubicBezTo>
                  <a:cubicBezTo>
                    <a:pt x="139" y="36"/>
                    <a:pt x="138" y="38"/>
                    <a:pt x="135" y="39"/>
                  </a:cubicBezTo>
                  <a:cubicBezTo>
                    <a:pt x="132" y="40"/>
                    <a:pt x="127" y="39"/>
                    <a:pt x="125" y="40"/>
                  </a:cubicBezTo>
                  <a:cubicBezTo>
                    <a:pt x="123" y="41"/>
                    <a:pt x="120" y="37"/>
                    <a:pt x="118" y="37"/>
                  </a:cubicBezTo>
                  <a:cubicBezTo>
                    <a:pt x="117" y="37"/>
                    <a:pt x="116" y="34"/>
                    <a:pt x="116" y="32"/>
                  </a:cubicBezTo>
                  <a:cubicBezTo>
                    <a:pt x="115" y="32"/>
                    <a:pt x="115" y="31"/>
                    <a:pt x="115" y="32"/>
                  </a:cubicBezTo>
                  <a:cubicBezTo>
                    <a:pt x="112" y="32"/>
                    <a:pt x="107" y="40"/>
                    <a:pt x="110" y="43"/>
                  </a:cubicBezTo>
                  <a:cubicBezTo>
                    <a:pt x="113" y="46"/>
                    <a:pt x="112" y="51"/>
                    <a:pt x="114" y="54"/>
                  </a:cubicBezTo>
                  <a:cubicBezTo>
                    <a:pt x="115" y="56"/>
                    <a:pt x="121" y="57"/>
                    <a:pt x="121" y="62"/>
                  </a:cubicBezTo>
                  <a:cubicBezTo>
                    <a:pt x="121" y="67"/>
                    <a:pt x="125" y="75"/>
                    <a:pt x="128" y="73"/>
                  </a:cubicBezTo>
                  <a:cubicBezTo>
                    <a:pt x="131" y="71"/>
                    <a:pt x="134" y="74"/>
                    <a:pt x="135" y="76"/>
                  </a:cubicBezTo>
                  <a:cubicBezTo>
                    <a:pt x="136" y="78"/>
                    <a:pt x="143" y="74"/>
                    <a:pt x="145" y="75"/>
                  </a:cubicBezTo>
                  <a:cubicBezTo>
                    <a:pt x="148" y="75"/>
                    <a:pt x="155" y="76"/>
                    <a:pt x="156" y="79"/>
                  </a:cubicBezTo>
                  <a:cubicBezTo>
                    <a:pt x="156" y="82"/>
                    <a:pt x="163" y="79"/>
                    <a:pt x="167" y="77"/>
                  </a:cubicBezTo>
                  <a:cubicBezTo>
                    <a:pt x="172" y="76"/>
                    <a:pt x="169" y="62"/>
                    <a:pt x="174" y="60"/>
                  </a:cubicBezTo>
                  <a:close/>
                  <a:moveTo>
                    <a:pt x="191" y="126"/>
                  </a:moveTo>
                  <a:cubicBezTo>
                    <a:pt x="193" y="128"/>
                    <a:pt x="197" y="128"/>
                    <a:pt x="198" y="130"/>
                  </a:cubicBezTo>
                  <a:cubicBezTo>
                    <a:pt x="200" y="131"/>
                    <a:pt x="206" y="134"/>
                    <a:pt x="206" y="130"/>
                  </a:cubicBezTo>
                  <a:cubicBezTo>
                    <a:pt x="206" y="126"/>
                    <a:pt x="190" y="124"/>
                    <a:pt x="191" y="126"/>
                  </a:cubicBezTo>
                  <a:close/>
                  <a:moveTo>
                    <a:pt x="179" y="115"/>
                  </a:moveTo>
                  <a:cubicBezTo>
                    <a:pt x="178" y="117"/>
                    <a:pt x="174" y="117"/>
                    <a:pt x="172" y="115"/>
                  </a:cubicBezTo>
                  <a:cubicBezTo>
                    <a:pt x="170" y="114"/>
                    <a:pt x="167" y="118"/>
                    <a:pt x="168" y="120"/>
                  </a:cubicBezTo>
                  <a:cubicBezTo>
                    <a:pt x="169" y="121"/>
                    <a:pt x="174" y="124"/>
                    <a:pt x="180" y="122"/>
                  </a:cubicBezTo>
                  <a:cubicBezTo>
                    <a:pt x="186" y="119"/>
                    <a:pt x="190" y="121"/>
                    <a:pt x="191" y="118"/>
                  </a:cubicBezTo>
                  <a:cubicBezTo>
                    <a:pt x="193" y="115"/>
                    <a:pt x="180" y="112"/>
                    <a:pt x="179" y="11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2" name="Freeform 171"/>
            <p:cNvSpPr>
              <a:spLocks noEditPoints="1"/>
            </p:cNvSpPr>
            <p:nvPr/>
          </p:nvSpPr>
          <p:spPr bwMode="auto">
            <a:xfrm>
              <a:off x="12121600" y="6289221"/>
              <a:ext cx="93663" cy="38100"/>
            </a:xfrm>
            <a:custGeom>
              <a:avLst/>
              <a:gdLst>
                <a:gd name="T0" fmla="*/ 3 w 27"/>
                <a:gd name="T1" fmla="*/ 8 h 11"/>
                <a:gd name="T2" fmla="*/ 0 w 27"/>
                <a:gd name="T3" fmla="*/ 9 h 11"/>
                <a:gd name="T4" fmla="*/ 3 w 27"/>
                <a:gd name="T5" fmla="*/ 10 h 11"/>
                <a:gd name="T6" fmla="*/ 4 w 27"/>
                <a:gd name="T7" fmla="*/ 8 h 11"/>
                <a:gd name="T8" fmla="*/ 3 w 27"/>
                <a:gd name="T9" fmla="*/ 8 h 11"/>
                <a:gd name="T10" fmla="*/ 3 w 27"/>
                <a:gd name="T11" fmla="*/ 8 h 11"/>
                <a:gd name="T12" fmla="*/ 14 w 27"/>
                <a:gd name="T13" fmla="*/ 2 h 11"/>
                <a:gd name="T14" fmla="*/ 7 w 27"/>
                <a:gd name="T15" fmla="*/ 6 h 11"/>
                <a:gd name="T16" fmla="*/ 7 w 27"/>
                <a:gd name="T17" fmla="*/ 7 h 11"/>
                <a:gd name="T18" fmla="*/ 9 w 27"/>
                <a:gd name="T19" fmla="*/ 9 h 11"/>
                <a:gd name="T20" fmla="*/ 26 w 27"/>
                <a:gd name="T21" fmla="*/ 2 h 11"/>
                <a:gd name="T22" fmla="*/ 14 w 27"/>
                <a:gd name="T2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11">
                  <a:moveTo>
                    <a:pt x="3" y="8"/>
                  </a:moveTo>
                  <a:cubicBezTo>
                    <a:pt x="2" y="8"/>
                    <a:pt x="1" y="8"/>
                    <a:pt x="0" y="9"/>
                  </a:cubicBezTo>
                  <a:cubicBezTo>
                    <a:pt x="1" y="10"/>
                    <a:pt x="2" y="11"/>
                    <a:pt x="3" y="10"/>
                  </a:cubicBezTo>
                  <a:cubicBezTo>
                    <a:pt x="3" y="10"/>
                    <a:pt x="4" y="9"/>
                    <a:pt x="4" y="8"/>
                  </a:cubicBezTo>
                  <a:cubicBezTo>
                    <a:pt x="4" y="8"/>
                    <a:pt x="3" y="8"/>
                    <a:pt x="3" y="8"/>
                  </a:cubicBezTo>
                  <a:cubicBezTo>
                    <a:pt x="3" y="8"/>
                    <a:pt x="3" y="8"/>
                    <a:pt x="3" y="8"/>
                  </a:cubicBezTo>
                  <a:close/>
                  <a:moveTo>
                    <a:pt x="14" y="2"/>
                  </a:moveTo>
                  <a:cubicBezTo>
                    <a:pt x="11" y="2"/>
                    <a:pt x="10" y="4"/>
                    <a:pt x="7" y="6"/>
                  </a:cubicBezTo>
                  <a:cubicBezTo>
                    <a:pt x="7" y="6"/>
                    <a:pt x="7" y="7"/>
                    <a:pt x="7" y="7"/>
                  </a:cubicBezTo>
                  <a:cubicBezTo>
                    <a:pt x="7" y="7"/>
                    <a:pt x="8" y="8"/>
                    <a:pt x="9" y="9"/>
                  </a:cubicBezTo>
                  <a:cubicBezTo>
                    <a:pt x="14" y="7"/>
                    <a:pt x="25" y="3"/>
                    <a:pt x="26" y="2"/>
                  </a:cubicBezTo>
                  <a:cubicBezTo>
                    <a:pt x="27" y="0"/>
                    <a:pt x="19" y="2"/>
                    <a:pt x="14"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3" name="Freeform 172"/>
            <p:cNvSpPr>
              <a:spLocks noEditPoints="1"/>
            </p:cNvSpPr>
            <p:nvPr/>
          </p:nvSpPr>
          <p:spPr bwMode="auto">
            <a:xfrm>
              <a:off x="8876750" y="4619171"/>
              <a:ext cx="322263" cy="350838"/>
            </a:xfrm>
            <a:custGeom>
              <a:avLst/>
              <a:gdLst>
                <a:gd name="T0" fmla="*/ 65 w 93"/>
                <a:gd name="T1" fmla="*/ 88 h 101"/>
                <a:gd name="T2" fmla="*/ 55 w 93"/>
                <a:gd name="T3" fmla="*/ 88 h 101"/>
                <a:gd name="T4" fmla="*/ 48 w 93"/>
                <a:gd name="T5" fmla="*/ 91 h 101"/>
                <a:gd name="T6" fmla="*/ 56 w 93"/>
                <a:gd name="T7" fmla="*/ 96 h 101"/>
                <a:gd name="T8" fmla="*/ 66 w 93"/>
                <a:gd name="T9" fmla="*/ 101 h 101"/>
                <a:gd name="T10" fmla="*/ 68 w 93"/>
                <a:gd name="T11" fmla="*/ 96 h 101"/>
                <a:gd name="T12" fmla="*/ 71 w 93"/>
                <a:gd name="T13" fmla="*/ 88 h 101"/>
                <a:gd name="T14" fmla="*/ 65 w 93"/>
                <a:gd name="T15" fmla="*/ 88 h 101"/>
                <a:gd name="T16" fmla="*/ 19 w 93"/>
                <a:gd name="T17" fmla="*/ 61 h 101"/>
                <a:gd name="T18" fmla="*/ 13 w 93"/>
                <a:gd name="T19" fmla="*/ 62 h 101"/>
                <a:gd name="T20" fmla="*/ 16 w 93"/>
                <a:gd name="T21" fmla="*/ 73 h 101"/>
                <a:gd name="T22" fmla="*/ 19 w 93"/>
                <a:gd name="T23" fmla="*/ 80 h 101"/>
                <a:gd name="T24" fmla="*/ 25 w 93"/>
                <a:gd name="T25" fmla="*/ 77 h 101"/>
                <a:gd name="T26" fmla="*/ 26 w 93"/>
                <a:gd name="T27" fmla="*/ 64 h 101"/>
                <a:gd name="T28" fmla="*/ 19 w 93"/>
                <a:gd name="T29" fmla="*/ 61 h 101"/>
                <a:gd name="T30" fmla="*/ 77 w 93"/>
                <a:gd name="T31" fmla="*/ 57 h 101"/>
                <a:gd name="T32" fmla="*/ 71 w 93"/>
                <a:gd name="T33" fmla="*/ 52 h 101"/>
                <a:gd name="T34" fmla="*/ 58 w 93"/>
                <a:gd name="T35" fmla="*/ 39 h 101"/>
                <a:gd name="T36" fmla="*/ 47 w 93"/>
                <a:gd name="T37" fmla="*/ 28 h 101"/>
                <a:gd name="T38" fmla="*/ 47 w 93"/>
                <a:gd name="T39" fmla="*/ 20 h 101"/>
                <a:gd name="T40" fmla="*/ 51 w 93"/>
                <a:gd name="T41" fmla="*/ 15 h 101"/>
                <a:gd name="T42" fmla="*/ 51 w 93"/>
                <a:gd name="T43" fmla="*/ 5 h 101"/>
                <a:gd name="T44" fmla="*/ 47 w 93"/>
                <a:gd name="T45" fmla="*/ 4 h 101"/>
                <a:gd name="T46" fmla="*/ 46 w 93"/>
                <a:gd name="T47" fmla="*/ 0 h 101"/>
                <a:gd name="T48" fmla="*/ 39 w 93"/>
                <a:gd name="T49" fmla="*/ 1 h 101"/>
                <a:gd name="T50" fmla="*/ 34 w 93"/>
                <a:gd name="T51" fmla="*/ 3 h 101"/>
                <a:gd name="T52" fmla="*/ 33 w 93"/>
                <a:gd name="T53" fmla="*/ 2 h 101"/>
                <a:gd name="T54" fmla="*/ 32 w 93"/>
                <a:gd name="T55" fmla="*/ 4 h 101"/>
                <a:gd name="T56" fmla="*/ 30 w 93"/>
                <a:gd name="T57" fmla="*/ 6 h 101"/>
                <a:gd name="T58" fmla="*/ 28 w 93"/>
                <a:gd name="T59" fmla="*/ 7 h 101"/>
                <a:gd name="T60" fmla="*/ 24 w 93"/>
                <a:gd name="T61" fmla="*/ 8 h 101"/>
                <a:gd name="T62" fmla="*/ 21 w 93"/>
                <a:gd name="T63" fmla="*/ 9 h 101"/>
                <a:gd name="T64" fmla="*/ 19 w 93"/>
                <a:gd name="T65" fmla="*/ 12 h 101"/>
                <a:gd name="T66" fmla="*/ 15 w 93"/>
                <a:gd name="T67" fmla="*/ 7 h 101"/>
                <a:gd name="T68" fmla="*/ 11 w 93"/>
                <a:gd name="T69" fmla="*/ 12 h 101"/>
                <a:gd name="T70" fmla="*/ 4 w 93"/>
                <a:gd name="T71" fmla="*/ 13 h 101"/>
                <a:gd name="T72" fmla="*/ 5 w 93"/>
                <a:gd name="T73" fmla="*/ 17 h 101"/>
                <a:gd name="T74" fmla="*/ 3 w 93"/>
                <a:gd name="T75" fmla="*/ 20 h 101"/>
                <a:gd name="T76" fmla="*/ 1 w 93"/>
                <a:gd name="T77" fmla="*/ 22 h 101"/>
                <a:gd name="T78" fmla="*/ 4 w 93"/>
                <a:gd name="T79" fmla="*/ 26 h 101"/>
                <a:gd name="T80" fmla="*/ 6 w 93"/>
                <a:gd name="T81" fmla="*/ 30 h 101"/>
                <a:gd name="T82" fmla="*/ 9 w 93"/>
                <a:gd name="T83" fmla="*/ 31 h 101"/>
                <a:gd name="T84" fmla="*/ 8 w 93"/>
                <a:gd name="T85" fmla="*/ 34 h 101"/>
                <a:gd name="T86" fmla="*/ 12 w 93"/>
                <a:gd name="T87" fmla="*/ 33 h 101"/>
                <a:gd name="T88" fmla="*/ 18 w 93"/>
                <a:gd name="T89" fmla="*/ 28 h 101"/>
                <a:gd name="T90" fmla="*/ 29 w 93"/>
                <a:gd name="T91" fmla="*/ 33 h 101"/>
                <a:gd name="T92" fmla="*/ 32 w 93"/>
                <a:gd name="T93" fmla="*/ 37 h 101"/>
                <a:gd name="T94" fmla="*/ 39 w 93"/>
                <a:gd name="T95" fmla="*/ 47 h 101"/>
                <a:gd name="T96" fmla="*/ 50 w 93"/>
                <a:gd name="T97" fmla="*/ 57 h 101"/>
                <a:gd name="T98" fmla="*/ 58 w 93"/>
                <a:gd name="T99" fmla="*/ 60 h 101"/>
                <a:gd name="T100" fmla="*/ 65 w 93"/>
                <a:gd name="T101" fmla="*/ 65 h 101"/>
                <a:gd name="T102" fmla="*/ 71 w 93"/>
                <a:gd name="T103" fmla="*/ 69 h 101"/>
                <a:gd name="T104" fmla="*/ 73 w 93"/>
                <a:gd name="T105" fmla="*/ 74 h 101"/>
                <a:gd name="T106" fmla="*/ 74 w 93"/>
                <a:gd name="T107" fmla="*/ 83 h 101"/>
                <a:gd name="T108" fmla="*/ 74 w 93"/>
                <a:gd name="T109" fmla="*/ 89 h 101"/>
                <a:gd name="T110" fmla="*/ 78 w 93"/>
                <a:gd name="T111" fmla="*/ 82 h 101"/>
                <a:gd name="T112" fmla="*/ 83 w 93"/>
                <a:gd name="T113" fmla="*/ 78 h 101"/>
                <a:gd name="T114" fmla="*/ 79 w 93"/>
                <a:gd name="T115" fmla="*/ 71 h 101"/>
                <a:gd name="T116" fmla="*/ 87 w 93"/>
                <a:gd name="T117" fmla="*/ 68 h 101"/>
                <a:gd name="T118" fmla="*/ 93 w 93"/>
                <a:gd name="T119" fmla="*/ 68 h 101"/>
                <a:gd name="T120" fmla="*/ 77 w 93"/>
                <a:gd name="T121" fmla="*/ 5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3" h="101">
                  <a:moveTo>
                    <a:pt x="65" y="88"/>
                  </a:moveTo>
                  <a:cubicBezTo>
                    <a:pt x="60" y="89"/>
                    <a:pt x="58" y="89"/>
                    <a:pt x="55" y="88"/>
                  </a:cubicBezTo>
                  <a:cubicBezTo>
                    <a:pt x="52" y="86"/>
                    <a:pt x="47" y="89"/>
                    <a:pt x="48" y="91"/>
                  </a:cubicBezTo>
                  <a:cubicBezTo>
                    <a:pt x="49" y="92"/>
                    <a:pt x="50" y="94"/>
                    <a:pt x="56" y="96"/>
                  </a:cubicBezTo>
                  <a:cubicBezTo>
                    <a:pt x="62" y="97"/>
                    <a:pt x="63" y="101"/>
                    <a:pt x="66" y="101"/>
                  </a:cubicBezTo>
                  <a:cubicBezTo>
                    <a:pt x="68" y="101"/>
                    <a:pt x="68" y="99"/>
                    <a:pt x="68" y="96"/>
                  </a:cubicBezTo>
                  <a:cubicBezTo>
                    <a:pt x="67" y="93"/>
                    <a:pt x="71" y="89"/>
                    <a:pt x="71" y="88"/>
                  </a:cubicBezTo>
                  <a:cubicBezTo>
                    <a:pt x="71" y="88"/>
                    <a:pt x="69" y="87"/>
                    <a:pt x="65" y="88"/>
                  </a:cubicBezTo>
                  <a:close/>
                  <a:moveTo>
                    <a:pt x="19" y="61"/>
                  </a:moveTo>
                  <a:cubicBezTo>
                    <a:pt x="16" y="63"/>
                    <a:pt x="14" y="60"/>
                    <a:pt x="13" y="62"/>
                  </a:cubicBezTo>
                  <a:cubicBezTo>
                    <a:pt x="11" y="65"/>
                    <a:pt x="17" y="68"/>
                    <a:pt x="16" y="73"/>
                  </a:cubicBezTo>
                  <a:cubicBezTo>
                    <a:pt x="15" y="77"/>
                    <a:pt x="16" y="83"/>
                    <a:pt x="19" y="80"/>
                  </a:cubicBezTo>
                  <a:cubicBezTo>
                    <a:pt x="22" y="78"/>
                    <a:pt x="23" y="79"/>
                    <a:pt x="25" y="77"/>
                  </a:cubicBezTo>
                  <a:cubicBezTo>
                    <a:pt x="26" y="75"/>
                    <a:pt x="25" y="67"/>
                    <a:pt x="26" y="64"/>
                  </a:cubicBezTo>
                  <a:cubicBezTo>
                    <a:pt x="27" y="60"/>
                    <a:pt x="21" y="59"/>
                    <a:pt x="19" y="61"/>
                  </a:cubicBezTo>
                  <a:close/>
                  <a:moveTo>
                    <a:pt x="77" y="57"/>
                  </a:moveTo>
                  <a:cubicBezTo>
                    <a:pt x="74" y="55"/>
                    <a:pt x="76" y="52"/>
                    <a:pt x="71" y="52"/>
                  </a:cubicBezTo>
                  <a:cubicBezTo>
                    <a:pt x="66" y="53"/>
                    <a:pt x="60" y="46"/>
                    <a:pt x="58" y="39"/>
                  </a:cubicBezTo>
                  <a:cubicBezTo>
                    <a:pt x="57" y="32"/>
                    <a:pt x="49" y="32"/>
                    <a:pt x="47" y="28"/>
                  </a:cubicBezTo>
                  <a:cubicBezTo>
                    <a:pt x="45" y="24"/>
                    <a:pt x="49" y="23"/>
                    <a:pt x="47" y="20"/>
                  </a:cubicBezTo>
                  <a:cubicBezTo>
                    <a:pt x="46" y="18"/>
                    <a:pt x="48" y="16"/>
                    <a:pt x="51" y="15"/>
                  </a:cubicBezTo>
                  <a:cubicBezTo>
                    <a:pt x="51" y="11"/>
                    <a:pt x="51" y="7"/>
                    <a:pt x="51" y="5"/>
                  </a:cubicBezTo>
                  <a:cubicBezTo>
                    <a:pt x="49" y="4"/>
                    <a:pt x="48" y="4"/>
                    <a:pt x="47" y="4"/>
                  </a:cubicBezTo>
                  <a:cubicBezTo>
                    <a:pt x="46" y="3"/>
                    <a:pt x="46" y="0"/>
                    <a:pt x="46" y="0"/>
                  </a:cubicBezTo>
                  <a:cubicBezTo>
                    <a:pt x="45" y="0"/>
                    <a:pt x="40" y="0"/>
                    <a:pt x="39" y="1"/>
                  </a:cubicBezTo>
                  <a:cubicBezTo>
                    <a:pt x="38" y="2"/>
                    <a:pt x="36" y="4"/>
                    <a:pt x="34" y="3"/>
                  </a:cubicBezTo>
                  <a:cubicBezTo>
                    <a:pt x="34" y="3"/>
                    <a:pt x="33" y="2"/>
                    <a:pt x="33" y="2"/>
                  </a:cubicBezTo>
                  <a:cubicBezTo>
                    <a:pt x="32" y="4"/>
                    <a:pt x="32" y="4"/>
                    <a:pt x="32" y="4"/>
                  </a:cubicBezTo>
                  <a:cubicBezTo>
                    <a:pt x="32" y="4"/>
                    <a:pt x="31" y="6"/>
                    <a:pt x="30" y="6"/>
                  </a:cubicBezTo>
                  <a:cubicBezTo>
                    <a:pt x="29" y="6"/>
                    <a:pt x="28" y="5"/>
                    <a:pt x="28" y="7"/>
                  </a:cubicBezTo>
                  <a:cubicBezTo>
                    <a:pt x="28" y="8"/>
                    <a:pt x="25" y="8"/>
                    <a:pt x="24" y="8"/>
                  </a:cubicBezTo>
                  <a:cubicBezTo>
                    <a:pt x="23" y="7"/>
                    <a:pt x="21" y="8"/>
                    <a:pt x="21" y="9"/>
                  </a:cubicBezTo>
                  <a:cubicBezTo>
                    <a:pt x="21" y="11"/>
                    <a:pt x="21" y="14"/>
                    <a:pt x="19" y="12"/>
                  </a:cubicBezTo>
                  <a:cubicBezTo>
                    <a:pt x="17" y="10"/>
                    <a:pt x="15" y="6"/>
                    <a:pt x="15" y="7"/>
                  </a:cubicBezTo>
                  <a:cubicBezTo>
                    <a:pt x="14" y="7"/>
                    <a:pt x="12" y="12"/>
                    <a:pt x="11" y="12"/>
                  </a:cubicBezTo>
                  <a:cubicBezTo>
                    <a:pt x="10" y="12"/>
                    <a:pt x="6" y="13"/>
                    <a:pt x="4" y="13"/>
                  </a:cubicBezTo>
                  <a:cubicBezTo>
                    <a:pt x="3" y="15"/>
                    <a:pt x="4" y="16"/>
                    <a:pt x="5" y="17"/>
                  </a:cubicBezTo>
                  <a:cubicBezTo>
                    <a:pt x="6" y="17"/>
                    <a:pt x="4" y="19"/>
                    <a:pt x="3" y="20"/>
                  </a:cubicBezTo>
                  <a:cubicBezTo>
                    <a:pt x="2" y="20"/>
                    <a:pt x="0" y="20"/>
                    <a:pt x="1" y="22"/>
                  </a:cubicBezTo>
                  <a:cubicBezTo>
                    <a:pt x="3" y="24"/>
                    <a:pt x="5" y="24"/>
                    <a:pt x="4" y="26"/>
                  </a:cubicBezTo>
                  <a:cubicBezTo>
                    <a:pt x="3" y="28"/>
                    <a:pt x="4" y="30"/>
                    <a:pt x="6" y="30"/>
                  </a:cubicBezTo>
                  <a:cubicBezTo>
                    <a:pt x="7" y="30"/>
                    <a:pt x="10" y="30"/>
                    <a:pt x="9" y="31"/>
                  </a:cubicBezTo>
                  <a:cubicBezTo>
                    <a:pt x="9" y="32"/>
                    <a:pt x="9" y="33"/>
                    <a:pt x="8" y="34"/>
                  </a:cubicBezTo>
                  <a:cubicBezTo>
                    <a:pt x="10" y="33"/>
                    <a:pt x="11" y="33"/>
                    <a:pt x="12" y="33"/>
                  </a:cubicBezTo>
                  <a:cubicBezTo>
                    <a:pt x="15" y="31"/>
                    <a:pt x="14" y="29"/>
                    <a:pt x="18" y="28"/>
                  </a:cubicBezTo>
                  <a:cubicBezTo>
                    <a:pt x="22" y="27"/>
                    <a:pt x="28" y="30"/>
                    <a:pt x="29" y="33"/>
                  </a:cubicBezTo>
                  <a:cubicBezTo>
                    <a:pt x="31" y="35"/>
                    <a:pt x="31" y="35"/>
                    <a:pt x="32" y="37"/>
                  </a:cubicBezTo>
                  <a:cubicBezTo>
                    <a:pt x="32" y="39"/>
                    <a:pt x="34" y="43"/>
                    <a:pt x="39" y="47"/>
                  </a:cubicBezTo>
                  <a:cubicBezTo>
                    <a:pt x="45" y="51"/>
                    <a:pt x="47" y="55"/>
                    <a:pt x="50" y="57"/>
                  </a:cubicBezTo>
                  <a:cubicBezTo>
                    <a:pt x="53" y="58"/>
                    <a:pt x="56" y="58"/>
                    <a:pt x="58" y="60"/>
                  </a:cubicBezTo>
                  <a:cubicBezTo>
                    <a:pt x="60" y="62"/>
                    <a:pt x="62" y="63"/>
                    <a:pt x="65" y="65"/>
                  </a:cubicBezTo>
                  <a:cubicBezTo>
                    <a:pt x="68" y="66"/>
                    <a:pt x="68" y="69"/>
                    <a:pt x="71" y="69"/>
                  </a:cubicBezTo>
                  <a:cubicBezTo>
                    <a:pt x="73" y="70"/>
                    <a:pt x="72" y="72"/>
                    <a:pt x="73" y="74"/>
                  </a:cubicBezTo>
                  <a:cubicBezTo>
                    <a:pt x="75" y="76"/>
                    <a:pt x="75" y="80"/>
                    <a:pt x="74" y="83"/>
                  </a:cubicBezTo>
                  <a:cubicBezTo>
                    <a:pt x="72" y="85"/>
                    <a:pt x="73" y="89"/>
                    <a:pt x="74" y="89"/>
                  </a:cubicBezTo>
                  <a:cubicBezTo>
                    <a:pt x="75" y="89"/>
                    <a:pt x="78" y="85"/>
                    <a:pt x="78" y="82"/>
                  </a:cubicBezTo>
                  <a:cubicBezTo>
                    <a:pt x="78" y="80"/>
                    <a:pt x="81" y="80"/>
                    <a:pt x="83" y="78"/>
                  </a:cubicBezTo>
                  <a:cubicBezTo>
                    <a:pt x="85" y="75"/>
                    <a:pt x="80" y="75"/>
                    <a:pt x="79" y="71"/>
                  </a:cubicBezTo>
                  <a:cubicBezTo>
                    <a:pt x="78" y="68"/>
                    <a:pt x="83" y="65"/>
                    <a:pt x="87" y="68"/>
                  </a:cubicBezTo>
                  <a:cubicBezTo>
                    <a:pt x="91" y="71"/>
                    <a:pt x="93" y="72"/>
                    <a:pt x="93" y="68"/>
                  </a:cubicBezTo>
                  <a:cubicBezTo>
                    <a:pt x="93" y="64"/>
                    <a:pt x="80" y="59"/>
                    <a:pt x="77" y="5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4" name="Freeform 173"/>
            <p:cNvSpPr>
              <a:spLocks/>
            </p:cNvSpPr>
            <p:nvPr/>
          </p:nvSpPr>
          <p:spPr bwMode="auto">
            <a:xfrm>
              <a:off x="9199013" y="4747759"/>
              <a:ext cx="34925" cy="44450"/>
            </a:xfrm>
            <a:custGeom>
              <a:avLst/>
              <a:gdLst>
                <a:gd name="T0" fmla="*/ 3 w 10"/>
                <a:gd name="T1" fmla="*/ 0 h 13"/>
                <a:gd name="T2" fmla="*/ 0 w 10"/>
                <a:gd name="T3" fmla="*/ 6 h 13"/>
                <a:gd name="T4" fmla="*/ 0 w 10"/>
                <a:gd name="T5" fmla="*/ 9 h 13"/>
                <a:gd name="T6" fmla="*/ 6 w 10"/>
                <a:gd name="T7" fmla="*/ 13 h 13"/>
                <a:gd name="T8" fmla="*/ 6 w 10"/>
                <a:gd name="T9" fmla="*/ 13 h 13"/>
                <a:gd name="T10" fmla="*/ 10 w 10"/>
                <a:gd name="T11" fmla="*/ 8 h 13"/>
                <a:gd name="T12" fmla="*/ 3 w 10"/>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3" y="0"/>
                  </a:moveTo>
                  <a:cubicBezTo>
                    <a:pt x="2" y="3"/>
                    <a:pt x="0" y="6"/>
                    <a:pt x="0" y="6"/>
                  </a:cubicBezTo>
                  <a:cubicBezTo>
                    <a:pt x="0" y="7"/>
                    <a:pt x="0" y="8"/>
                    <a:pt x="0" y="9"/>
                  </a:cubicBezTo>
                  <a:cubicBezTo>
                    <a:pt x="2" y="11"/>
                    <a:pt x="4" y="12"/>
                    <a:pt x="6" y="13"/>
                  </a:cubicBezTo>
                  <a:cubicBezTo>
                    <a:pt x="6" y="13"/>
                    <a:pt x="6" y="13"/>
                    <a:pt x="6" y="13"/>
                  </a:cubicBezTo>
                  <a:cubicBezTo>
                    <a:pt x="7" y="11"/>
                    <a:pt x="8" y="8"/>
                    <a:pt x="10" y="8"/>
                  </a:cubicBezTo>
                  <a:cubicBezTo>
                    <a:pt x="8" y="5"/>
                    <a:pt x="5" y="2"/>
                    <a:pt x="3"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5" name="Freeform 174"/>
            <p:cNvSpPr>
              <a:spLocks/>
            </p:cNvSpPr>
            <p:nvPr/>
          </p:nvSpPr>
          <p:spPr bwMode="auto">
            <a:xfrm>
              <a:off x="9205363" y="4650921"/>
              <a:ext cx="119063" cy="138113"/>
            </a:xfrm>
            <a:custGeom>
              <a:avLst/>
              <a:gdLst>
                <a:gd name="T0" fmla="*/ 30 w 34"/>
                <a:gd name="T1" fmla="*/ 27 h 40"/>
                <a:gd name="T2" fmla="*/ 30 w 34"/>
                <a:gd name="T3" fmla="*/ 21 h 40"/>
                <a:gd name="T4" fmla="*/ 30 w 34"/>
                <a:gd name="T5" fmla="*/ 17 h 40"/>
                <a:gd name="T6" fmla="*/ 21 w 34"/>
                <a:gd name="T7" fmla="*/ 14 h 40"/>
                <a:gd name="T8" fmla="*/ 20 w 34"/>
                <a:gd name="T9" fmla="*/ 9 h 40"/>
                <a:gd name="T10" fmla="*/ 17 w 34"/>
                <a:gd name="T11" fmla="*/ 6 h 40"/>
                <a:gd name="T12" fmla="*/ 14 w 34"/>
                <a:gd name="T13" fmla="*/ 2 h 40"/>
                <a:gd name="T14" fmla="*/ 14 w 34"/>
                <a:gd name="T15" fmla="*/ 1 h 40"/>
                <a:gd name="T16" fmla="*/ 12 w 34"/>
                <a:gd name="T17" fmla="*/ 1 h 40"/>
                <a:gd name="T18" fmla="*/ 9 w 34"/>
                <a:gd name="T19" fmla="*/ 0 h 40"/>
                <a:gd name="T20" fmla="*/ 0 w 34"/>
                <a:gd name="T21" fmla="*/ 2 h 40"/>
                <a:gd name="T22" fmla="*/ 2 w 34"/>
                <a:gd name="T23" fmla="*/ 7 h 40"/>
                <a:gd name="T24" fmla="*/ 5 w 34"/>
                <a:gd name="T25" fmla="*/ 13 h 40"/>
                <a:gd name="T26" fmla="*/ 4 w 34"/>
                <a:gd name="T27" fmla="*/ 25 h 40"/>
                <a:gd name="T28" fmla="*/ 1 w 34"/>
                <a:gd name="T29" fmla="*/ 28 h 40"/>
                <a:gd name="T30" fmla="*/ 8 w 34"/>
                <a:gd name="T31" fmla="*/ 36 h 40"/>
                <a:gd name="T32" fmla="*/ 8 w 34"/>
                <a:gd name="T33" fmla="*/ 36 h 40"/>
                <a:gd name="T34" fmla="*/ 15 w 34"/>
                <a:gd name="T35" fmla="*/ 40 h 40"/>
                <a:gd name="T36" fmla="*/ 29 w 34"/>
                <a:gd name="T37" fmla="*/ 37 h 40"/>
                <a:gd name="T38" fmla="*/ 29 w 34"/>
                <a:gd name="T39" fmla="*/ 35 h 40"/>
                <a:gd name="T40" fmla="*/ 32 w 34"/>
                <a:gd name="T41" fmla="*/ 32 h 40"/>
                <a:gd name="T42" fmla="*/ 30 w 34"/>
                <a:gd name="T43"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40">
                  <a:moveTo>
                    <a:pt x="30" y="27"/>
                  </a:moveTo>
                  <a:cubicBezTo>
                    <a:pt x="28" y="25"/>
                    <a:pt x="28" y="22"/>
                    <a:pt x="30" y="21"/>
                  </a:cubicBezTo>
                  <a:cubicBezTo>
                    <a:pt x="31" y="20"/>
                    <a:pt x="30" y="18"/>
                    <a:pt x="30" y="17"/>
                  </a:cubicBezTo>
                  <a:cubicBezTo>
                    <a:pt x="30" y="15"/>
                    <a:pt x="22" y="14"/>
                    <a:pt x="21" y="14"/>
                  </a:cubicBezTo>
                  <a:cubicBezTo>
                    <a:pt x="20" y="14"/>
                    <a:pt x="22" y="9"/>
                    <a:pt x="20" y="9"/>
                  </a:cubicBezTo>
                  <a:cubicBezTo>
                    <a:pt x="18" y="9"/>
                    <a:pt x="17" y="8"/>
                    <a:pt x="17" y="6"/>
                  </a:cubicBezTo>
                  <a:cubicBezTo>
                    <a:pt x="17" y="5"/>
                    <a:pt x="14" y="2"/>
                    <a:pt x="14" y="2"/>
                  </a:cubicBezTo>
                  <a:cubicBezTo>
                    <a:pt x="14" y="1"/>
                    <a:pt x="14" y="1"/>
                    <a:pt x="14" y="1"/>
                  </a:cubicBezTo>
                  <a:cubicBezTo>
                    <a:pt x="13" y="1"/>
                    <a:pt x="12" y="1"/>
                    <a:pt x="12" y="1"/>
                  </a:cubicBezTo>
                  <a:cubicBezTo>
                    <a:pt x="11" y="1"/>
                    <a:pt x="9" y="0"/>
                    <a:pt x="9" y="0"/>
                  </a:cubicBezTo>
                  <a:cubicBezTo>
                    <a:pt x="9" y="0"/>
                    <a:pt x="4" y="1"/>
                    <a:pt x="0" y="2"/>
                  </a:cubicBezTo>
                  <a:cubicBezTo>
                    <a:pt x="1" y="4"/>
                    <a:pt x="1" y="7"/>
                    <a:pt x="2" y="7"/>
                  </a:cubicBezTo>
                  <a:cubicBezTo>
                    <a:pt x="5" y="8"/>
                    <a:pt x="4" y="11"/>
                    <a:pt x="5" y="13"/>
                  </a:cubicBezTo>
                  <a:cubicBezTo>
                    <a:pt x="6" y="15"/>
                    <a:pt x="6" y="25"/>
                    <a:pt x="4" y="25"/>
                  </a:cubicBezTo>
                  <a:cubicBezTo>
                    <a:pt x="4" y="25"/>
                    <a:pt x="3" y="27"/>
                    <a:pt x="1" y="28"/>
                  </a:cubicBezTo>
                  <a:cubicBezTo>
                    <a:pt x="3" y="30"/>
                    <a:pt x="6" y="33"/>
                    <a:pt x="8" y="36"/>
                  </a:cubicBezTo>
                  <a:cubicBezTo>
                    <a:pt x="8" y="36"/>
                    <a:pt x="8" y="36"/>
                    <a:pt x="8" y="36"/>
                  </a:cubicBezTo>
                  <a:cubicBezTo>
                    <a:pt x="10" y="36"/>
                    <a:pt x="15" y="40"/>
                    <a:pt x="15" y="40"/>
                  </a:cubicBezTo>
                  <a:cubicBezTo>
                    <a:pt x="15" y="40"/>
                    <a:pt x="24" y="38"/>
                    <a:pt x="29" y="37"/>
                  </a:cubicBezTo>
                  <a:cubicBezTo>
                    <a:pt x="29" y="36"/>
                    <a:pt x="29" y="35"/>
                    <a:pt x="29" y="35"/>
                  </a:cubicBezTo>
                  <a:cubicBezTo>
                    <a:pt x="29" y="34"/>
                    <a:pt x="30" y="32"/>
                    <a:pt x="32" y="32"/>
                  </a:cubicBezTo>
                  <a:cubicBezTo>
                    <a:pt x="34" y="32"/>
                    <a:pt x="31" y="28"/>
                    <a:pt x="30" y="2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176" name="Group 175"/>
          <p:cNvGrpSpPr/>
          <p:nvPr/>
        </p:nvGrpSpPr>
        <p:grpSpPr>
          <a:xfrm>
            <a:off x="1538869" y="3538841"/>
            <a:ext cx="4114800" cy="954107"/>
            <a:chOff x="1538869" y="3538841"/>
            <a:chExt cx="4114800" cy="954107"/>
          </a:xfrm>
        </p:grpSpPr>
        <p:sp>
          <p:nvSpPr>
            <p:cNvPr id="223" name="Oval 222"/>
            <p:cNvSpPr/>
            <p:nvPr/>
          </p:nvSpPr>
          <p:spPr>
            <a:xfrm>
              <a:off x="1538869" y="3538841"/>
              <a:ext cx="914400" cy="9144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24" name="TextBox 223"/>
            <p:cNvSpPr txBox="1"/>
            <p:nvPr/>
          </p:nvSpPr>
          <p:spPr>
            <a:xfrm>
              <a:off x="2729438" y="3538841"/>
              <a:ext cx="2924231" cy="954107"/>
            </a:xfrm>
            <a:prstGeom prst="rect">
              <a:avLst/>
            </a:prstGeom>
            <a:noFill/>
          </p:spPr>
          <p:txBody>
            <a:bodyPr wrap="square" rtlCol="0">
              <a:spAutoFit/>
            </a:bodyPr>
            <a:lstStyle/>
            <a:p>
              <a:r>
                <a:rPr lang="en-US" sz="3600">
                  <a:latin typeface="+mj-lt"/>
                </a:rPr>
                <a:t>usa</a:t>
              </a:r>
              <a:r>
                <a:rPr lang="en-US" sz="2000">
                  <a:solidFill>
                    <a:schemeClr val="tx2"/>
                  </a:solidFill>
                </a:rPr>
                <a:t> - </a:t>
              </a:r>
              <a:r>
                <a:rPr lang="da-DK" sz="2000">
                  <a:solidFill>
                    <a:schemeClr val="tx2"/>
                  </a:solidFill>
                </a:rPr>
                <a:t>Lorem ipsum dolor sit amet</a:t>
              </a:r>
              <a:endParaRPr lang="uk-UA" sz="3600">
                <a:latin typeface="+mj-lt"/>
              </a:endParaRPr>
            </a:p>
          </p:txBody>
        </p:sp>
        <p:sp>
          <p:nvSpPr>
            <p:cNvPr id="178" name="TextBox 177"/>
            <p:cNvSpPr txBox="1"/>
            <p:nvPr/>
          </p:nvSpPr>
          <p:spPr>
            <a:xfrm>
              <a:off x="1538869" y="3795986"/>
              <a:ext cx="914400" cy="400110"/>
            </a:xfrm>
            <a:prstGeom prst="rect">
              <a:avLst/>
            </a:prstGeom>
            <a:noFill/>
          </p:spPr>
          <p:txBody>
            <a:bodyPr wrap="square" rtlCol="0">
              <a:spAutoFit/>
            </a:bodyPr>
            <a:lstStyle/>
            <a:p>
              <a:pPr algn="ctr"/>
              <a:r>
                <a:rPr lang="en-US" sz="2000">
                  <a:solidFill>
                    <a:schemeClr val="bg1"/>
                  </a:solidFill>
                </a:rPr>
                <a:t>$5.3k</a:t>
              </a:r>
              <a:endParaRPr lang="uk-UA" sz="2000">
                <a:solidFill>
                  <a:schemeClr val="bg1"/>
                </a:solidFill>
              </a:endParaRPr>
            </a:p>
          </p:txBody>
        </p:sp>
      </p:grpSp>
      <p:grpSp>
        <p:nvGrpSpPr>
          <p:cNvPr id="177" name="Group 176"/>
          <p:cNvGrpSpPr/>
          <p:nvPr/>
        </p:nvGrpSpPr>
        <p:grpSpPr>
          <a:xfrm>
            <a:off x="1538869" y="5019245"/>
            <a:ext cx="4114800" cy="954925"/>
            <a:chOff x="1538869" y="5019245"/>
            <a:chExt cx="4114800" cy="954925"/>
          </a:xfrm>
        </p:grpSpPr>
        <p:sp>
          <p:nvSpPr>
            <p:cNvPr id="212" name="Oval 211"/>
            <p:cNvSpPr/>
            <p:nvPr/>
          </p:nvSpPr>
          <p:spPr>
            <a:xfrm>
              <a:off x="1538869" y="5019245"/>
              <a:ext cx="914400" cy="914400"/>
            </a:xfrm>
            <a:prstGeom prst="ellipse">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25" name="TextBox 224"/>
            <p:cNvSpPr txBox="1"/>
            <p:nvPr/>
          </p:nvSpPr>
          <p:spPr>
            <a:xfrm>
              <a:off x="1538869" y="5276390"/>
              <a:ext cx="914400" cy="400110"/>
            </a:xfrm>
            <a:prstGeom prst="rect">
              <a:avLst/>
            </a:prstGeom>
            <a:noFill/>
          </p:spPr>
          <p:txBody>
            <a:bodyPr wrap="square" rtlCol="0">
              <a:spAutoFit/>
            </a:bodyPr>
            <a:lstStyle/>
            <a:p>
              <a:pPr algn="ctr"/>
              <a:r>
                <a:rPr lang="en-US" sz="2000">
                  <a:solidFill>
                    <a:schemeClr val="bg1"/>
                  </a:solidFill>
                </a:rPr>
                <a:t>$3.3k</a:t>
              </a:r>
              <a:endParaRPr lang="uk-UA" sz="2000">
                <a:solidFill>
                  <a:schemeClr val="bg1"/>
                </a:solidFill>
              </a:endParaRPr>
            </a:p>
          </p:txBody>
        </p:sp>
        <p:sp>
          <p:nvSpPr>
            <p:cNvPr id="227" name="TextBox 226"/>
            <p:cNvSpPr txBox="1"/>
            <p:nvPr/>
          </p:nvSpPr>
          <p:spPr>
            <a:xfrm>
              <a:off x="2729438" y="5020063"/>
              <a:ext cx="2924231" cy="954107"/>
            </a:xfrm>
            <a:prstGeom prst="rect">
              <a:avLst/>
            </a:prstGeom>
            <a:noFill/>
          </p:spPr>
          <p:txBody>
            <a:bodyPr wrap="square" rtlCol="0">
              <a:spAutoFit/>
            </a:bodyPr>
            <a:lstStyle/>
            <a:p>
              <a:r>
                <a:rPr lang="en-US" sz="3600">
                  <a:latin typeface="+mj-lt"/>
                </a:rPr>
                <a:t>brazil</a:t>
              </a:r>
              <a:r>
                <a:rPr lang="en-US" sz="2000">
                  <a:solidFill>
                    <a:schemeClr val="tx2"/>
                  </a:solidFill>
                </a:rPr>
                <a:t> - </a:t>
              </a:r>
              <a:r>
                <a:rPr lang="da-DK" sz="2000">
                  <a:solidFill>
                    <a:schemeClr val="tx2"/>
                  </a:solidFill>
                </a:rPr>
                <a:t>Lorem ipsum dolor sit amet</a:t>
              </a:r>
              <a:endParaRPr lang="uk-UA" sz="3600">
                <a:latin typeface="+mj-lt"/>
              </a:endParaRPr>
            </a:p>
          </p:txBody>
        </p:sp>
      </p:grpSp>
      <p:grpSp>
        <p:nvGrpSpPr>
          <p:cNvPr id="179" name="Group 178"/>
          <p:cNvGrpSpPr/>
          <p:nvPr/>
        </p:nvGrpSpPr>
        <p:grpSpPr>
          <a:xfrm>
            <a:off x="1538869" y="6499649"/>
            <a:ext cx="4114800" cy="954107"/>
            <a:chOff x="1538869" y="6499649"/>
            <a:chExt cx="4114800" cy="954107"/>
          </a:xfrm>
        </p:grpSpPr>
        <p:sp>
          <p:nvSpPr>
            <p:cNvPr id="218" name="Oval 217"/>
            <p:cNvSpPr/>
            <p:nvPr/>
          </p:nvSpPr>
          <p:spPr>
            <a:xfrm>
              <a:off x="1538869" y="6499649"/>
              <a:ext cx="914400" cy="9144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26" name="TextBox 225"/>
            <p:cNvSpPr txBox="1"/>
            <p:nvPr/>
          </p:nvSpPr>
          <p:spPr>
            <a:xfrm>
              <a:off x="1538869" y="6756794"/>
              <a:ext cx="914400" cy="400110"/>
            </a:xfrm>
            <a:prstGeom prst="rect">
              <a:avLst/>
            </a:prstGeom>
            <a:noFill/>
          </p:spPr>
          <p:txBody>
            <a:bodyPr wrap="square" rtlCol="0">
              <a:spAutoFit/>
            </a:bodyPr>
            <a:lstStyle/>
            <a:p>
              <a:pPr algn="ctr"/>
              <a:r>
                <a:rPr lang="en-US" sz="2000">
                  <a:solidFill>
                    <a:schemeClr val="bg1"/>
                  </a:solidFill>
                </a:rPr>
                <a:t>$1.3k</a:t>
              </a:r>
              <a:endParaRPr lang="uk-UA" sz="2000">
                <a:solidFill>
                  <a:schemeClr val="bg1"/>
                </a:solidFill>
              </a:endParaRPr>
            </a:p>
          </p:txBody>
        </p:sp>
        <p:sp>
          <p:nvSpPr>
            <p:cNvPr id="228" name="TextBox 227"/>
            <p:cNvSpPr txBox="1"/>
            <p:nvPr/>
          </p:nvSpPr>
          <p:spPr>
            <a:xfrm>
              <a:off x="2729438" y="6499649"/>
              <a:ext cx="2924231" cy="954107"/>
            </a:xfrm>
            <a:prstGeom prst="rect">
              <a:avLst/>
            </a:prstGeom>
            <a:noFill/>
          </p:spPr>
          <p:txBody>
            <a:bodyPr wrap="square" rtlCol="0">
              <a:spAutoFit/>
            </a:bodyPr>
            <a:lstStyle/>
            <a:p>
              <a:r>
                <a:rPr lang="en-US" sz="3600">
                  <a:latin typeface="+mj-lt"/>
                </a:rPr>
                <a:t>china</a:t>
              </a:r>
              <a:r>
                <a:rPr lang="en-US" sz="2000">
                  <a:solidFill>
                    <a:schemeClr val="tx2"/>
                  </a:solidFill>
                </a:rPr>
                <a:t> - </a:t>
              </a:r>
              <a:r>
                <a:rPr lang="da-DK" sz="2000">
                  <a:solidFill>
                    <a:schemeClr val="tx2"/>
                  </a:solidFill>
                </a:rPr>
                <a:t>Lorem ipsum dolor sit amet</a:t>
              </a:r>
              <a:endParaRPr lang="uk-UA" sz="3600">
                <a:latin typeface="+mj-lt"/>
              </a:endParaRPr>
            </a:p>
          </p:txBody>
        </p:sp>
      </p:grpSp>
    </p:spTree>
    <p:extLst>
      <p:ext uri="{BB962C8B-B14F-4D97-AF65-F5344CB8AC3E}">
        <p14:creationId xmlns:p14="http://schemas.microsoft.com/office/powerpoint/2010/main" val="46765002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76"/>
                                        </p:tgtEl>
                                        <p:attrNameLst>
                                          <p:attrName>style.visibility</p:attrName>
                                        </p:attrNameLst>
                                      </p:cBhvr>
                                      <p:to>
                                        <p:strVal val="visible"/>
                                      </p:to>
                                    </p:set>
                                    <p:animEffect transition="in" filter="fade">
                                      <p:cBhvr>
                                        <p:cTn id="13" dur="1250"/>
                                        <p:tgtEl>
                                          <p:spTgt spid="176"/>
                                        </p:tgtEl>
                                      </p:cBhvr>
                                    </p:animEffect>
                                    <p:anim calcmode="lin" valueType="num">
                                      <p:cBhvr>
                                        <p:cTn id="14" dur="1250" fill="hold"/>
                                        <p:tgtEl>
                                          <p:spTgt spid="176"/>
                                        </p:tgtEl>
                                        <p:attrNameLst>
                                          <p:attrName>ppt_x</p:attrName>
                                        </p:attrNameLst>
                                      </p:cBhvr>
                                      <p:tavLst>
                                        <p:tav tm="0">
                                          <p:val>
                                            <p:strVal val="#ppt_x"/>
                                          </p:val>
                                        </p:tav>
                                        <p:tav tm="100000">
                                          <p:val>
                                            <p:strVal val="#ppt_x"/>
                                          </p:val>
                                        </p:tav>
                                      </p:tavLst>
                                    </p:anim>
                                    <p:anim calcmode="lin" valueType="num">
                                      <p:cBhvr>
                                        <p:cTn id="15" dur="1125" decel="100000" fill="hold"/>
                                        <p:tgtEl>
                                          <p:spTgt spid="17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7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77"/>
                                        </p:tgtEl>
                                        <p:attrNameLst>
                                          <p:attrName>style.visibility</p:attrName>
                                        </p:attrNameLst>
                                      </p:cBhvr>
                                      <p:to>
                                        <p:strVal val="visible"/>
                                      </p:to>
                                    </p:set>
                                    <p:animEffect transition="in" filter="fade">
                                      <p:cBhvr>
                                        <p:cTn id="19" dur="1250"/>
                                        <p:tgtEl>
                                          <p:spTgt spid="177"/>
                                        </p:tgtEl>
                                      </p:cBhvr>
                                    </p:animEffect>
                                    <p:anim calcmode="lin" valueType="num">
                                      <p:cBhvr>
                                        <p:cTn id="20" dur="1250" fill="hold"/>
                                        <p:tgtEl>
                                          <p:spTgt spid="177"/>
                                        </p:tgtEl>
                                        <p:attrNameLst>
                                          <p:attrName>ppt_x</p:attrName>
                                        </p:attrNameLst>
                                      </p:cBhvr>
                                      <p:tavLst>
                                        <p:tav tm="0">
                                          <p:val>
                                            <p:strVal val="#ppt_x"/>
                                          </p:val>
                                        </p:tav>
                                        <p:tav tm="100000">
                                          <p:val>
                                            <p:strVal val="#ppt_x"/>
                                          </p:val>
                                        </p:tav>
                                      </p:tavLst>
                                    </p:anim>
                                    <p:anim calcmode="lin" valueType="num">
                                      <p:cBhvr>
                                        <p:cTn id="21" dur="1125" decel="100000" fill="hold"/>
                                        <p:tgtEl>
                                          <p:spTgt spid="17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77"/>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79"/>
                                        </p:tgtEl>
                                        <p:attrNameLst>
                                          <p:attrName>style.visibility</p:attrName>
                                        </p:attrNameLst>
                                      </p:cBhvr>
                                      <p:to>
                                        <p:strVal val="visible"/>
                                      </p:to>
                                    </p:set>
                                    <p:animEffect transition="in" filter="fade">
                                      <p:cBhvr>
                                        <p:cTn id="25" dur="1250"/>
                                        <p:tgtEl>
                                          <p:spTgt spid="179"/>
                                        </p:tgtEl>
                                      </p:cBhvr>
                                    </p:animEffect>
                                    <p:anim calcmode="lin" valueType="num">
                                      <p:cBhvr>
                                        <p:cTn id="26" dur="1250" fill="hold"/>
                                        <p:tgtEl>
                                          <p:spTgt spid="179"/>
                                        </p:tgtEl>
                                        <p:attrNameLst>
                                          <p:attrName>ppt_x</p:attrName>
                                        </p:attrNameLst>
                                      </p:cBhvr>
                                      <p:tavLst>
                                        <p:tav tm="0">
                                          <p:val>
                                            <p:strVal val="#ppt_x"/>
                                          </p:val>
                                        </p:tav>
                                        <p:tav tm="100000">
                                          <p:val>
                                            <p:strVal val="#ppt_x"/>
                                          </p:val>
                                        </p:tav>
                                      </p:tavLst>
                                    </p:anim>
                                    <p:anim calcmode="lin" valueType="num">
                                      <p:cBhvr>
                                        <p:cTn id="27" dur="1125" decel="100000" fill="hold"/>
                                        <p:tgtEl>
                                          <p:spTgt spid="179"/>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7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world map</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201</a:t>
            </a:fld>
            <a:endParaRPr/>
          </a:p>
        </p:txBody>
      </p:sp>
      <p:grpSp>
        <p:nvGrpSpPr>
          <p:cNvPr id="4" name="Group 3"/>
          <p:cNvGrpSpPr/>
          <p:nvPr/>
        </p:nvGrpSpPr>
        <p:grpSpPr>
          <a:xfrm>
            <a:off x="1648435" y="2524790"/>
            <a:ext cx="7194543" cy="2848507"/>
            <a:chOff x="1648435" y="2524790"/>
            <a:chExt cx="7194543" cy="2848507"/>
          </a:xfrm>
        </p:grpSpPr>
        <p:grpSp>
          <p:nvGrpSpPr>
            <p:cNvPr id="6" name="Group 5"/>
            <p:cNvGrpSpPr/>
            <p:nvPr/>
          </p:nvGrpSpPr>
          <p:grpSpPr>
            <a:xfrm>
              <a:off x="1648435" y="2524790"/>
              <a:ext cx="3093703" cy="2848507"/>
              <a:chOff x="1113525" y="2524790"/>
              <a:chExt cx="3093703" cy="2848507"/>
            </a:xfrm>
            <a:solidFill>
              <a:schemeClr val="accent2"/>
            </a:solidFill>
          </p:grpSpPr>
          <p:sp>
            <p:nvSpPr>
              <p:cNvPr id="12" name="Freeform 99"/>
              <p:cNvSpPr>
                <a:spLocks/>
              </p:cNvSpPr>
              <p:nvPr/>
            </p:nvSpPr>
            <p:spPr bwMode="auto">
              <a:xfrm>
                <a:off x="3199201" y="5171994"/>
                <a:ext cx="62056" cy="31785"/>
              </a:xfrm>
              <a:custGeom>
                <a:avLst/>
                <a:gdLst>
                  <a:gd name="T0" fmla="*/ 19 w 19"/>
                  <a:gd name="T1" fmla="*/ 4 h 10"/>
                  <a:gd name="T2" fmla="*/ 10 w 19"/>
                  <a:gd name="T3" fmla="*/ 2 h 10"/>
                  <a:gd name="T4" fmla="*/ 6 w 19"/>
                  <a:gd name="T5" fmla="*/ 0 h 10"/>
                  <a:gd name="T6" fmla="*/ 6 w 19"/>
                  <a:gd name="T7" fmla="*/ 0 h 10"/>
                  <a:gd name="T8" fmla="*/ 0 w 19"/>
                  <a:gd name="T9" fmla="*/ 5 h 10"/>
                  <a:gd name="T10" fmla="*/ 16 w 19"/>
                  <a:gd name="T11" fmla="*/ 10 h 10"/>
                  <a:gd name="T12" fmla="*/ 19 w 19"/>
                  <a:gd name="T13" fmla="*/ 9 h 10"/>
                  <a:gd name="T14" fmla="*/ 19 w 19"/>
                  <a:gd name="T15" fmla="*/ 4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0">
                    <a:moveTo>
                      <a:pt x="19" y="4"/>
                    </a:moveTo>
                    <a:cubicBezTo>
                      <a:pt x="17" y="2"/>
                      <a:pt x="14" y="4"/>
                      <a:pt x="10" y="2"/>
                    </a:cubicBezTo>
                    <a:cubicBezTo>
                      <a:pt x="9" y="1"/>
                      <a:pt x="8" y="0"/>
                      <a:pt x="6" y="0"/>
                    </a:cubicBezTo>
                    <a:cubicBezTo>
                      <a:pt x="6" y="0"/>
                      <a:pt x="6" y="0"/>
                      <a:pt x="6" y="0"/>
                    </a:cubicBezTo>
                    <a:cubicBezTo>
                      <a:pt x="5" y="0"/>
                      <a:pt x="3" y="2"/>
                      <a:pt x="0" y="5"/>
                    </a:cubicBezTo>
                    <a:cubicBezTo>
                      <a:pt x="3" y="7"/>
                      <a:pt x="13" y="10"/>
                      <a:pt x="16" y="10"/>
                    </a:cubicBezTo>
                    <a:cubicBezTo>
                      <a:pt x="17" y="10"/>
                      <a:pt x="18" y="9"/>
                      <a:pt x="19" y="9"/>
                    </a:cubicBezTo>
                    <a:cubicBezTo>
                      <a:pt x="19" y="6"/>
                      <a:pt x="19" y="4"/>
                      <a:pt x="19" y="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 name="Freeform 100"/>
              <p:cNvSpPr>
                <a:spLocks/>
              </p:cNvSpPr>
              <p:nvPr/>
            </p:nvSpPr>
            <p:spPr bwMode="auto">
              <a:xfrm>
                <a:off x="3218878" y="5122047"/>
                <a:ext cx="164978" cy="89300"/>
              </a:xfrm>
              <a:custGeom>
                <a:avLst/>
                <a:gdLst>
                  <a:gd name="T0" fmla="*/ 21 w 50"/>
                  <a:gd name="T1" fmla="*/ 24 h 27"/>
                  <a:gd name="T2" fmla="*/ 24 w 50"/>
                  <a:gd name="T3" fmla="*/ 19 h 27"/>
                  <a:gd name="T4" fmla="*/ 32 w 50"/>
                  <a:gd name="T5" fmla="*/ 15 h 27"/>
                  <a:gd name="T6" fmla="*/ 40 w 50"/>
                  <a:gd name="T7" fmla="*/ 14 h 27"/>
                  <a:gd name="T8" fmla="*/ 50 w 50"/>
                  <a:gd name="T9" fmla="*/ 10 h 27"/>
                  <a:gd name="T10" fmla="*/ 41 w 50"/>
                  <a:gd name="T11" fmla="*/ 3 h 27"/>
                  <a:gd name="T12" fmla="*/ 23 w 50"/>
                  <a:gd name="T13" fmla="*/ 3 h 27"/>
                  <a:gd name="T14" fmla="*/ 8 w 50"/>
                  <a:gd name="T15" fmla="*/ 4 h 27"/>
                  <a:gd name="T16" fmla="*/ 8 w 50"/>
                  <a:gd name="T17" fmla="*/ 4 h 27"/>
                  <a:gd name="T18" fmla="*/ 4 w 50"/>
                  <a:gd name="T19" fmla="*/ 9 h 27"/>
                  <a:gd name="T20" fmla="*/ 0 w 50"/>
                  <a:gd name="T21" fmla="*/ 15 h 27"/>
                  <a:gd name="T22" fmla="*/ 4 w 50"/>
                  <a:gd name="T23" fmla="*/ 17 h 27"/>
                  <a:gd name="T24" fmla="*/ 13 w 50"/>
                  <a:gd name="T25" fmla="*/ 19 h 27"/>
                  <a:gd name="T26" fmla="*/ 13 w 50"/>
                  <a:gd name="T27" fmla="*/ 24 h 27"/>
                  <a:gd name="T28" fmla="*/ 15 w 50"/>
                  <a:gd name="T29" fmla="*/ 24 h 27"/>
                  <a:gd name="T30" fmla="*/ 16 w 50"/>
                  <a:gd name="T31" fmla="*/ 27 h 27"/>
                  <a:gd name="T32" fmla="*/ 19 w 50"/>
                  <a:gd name="T33" fmla="*/ 26 h 27"/>
                  <a:gd name="T34" fmla="*/ 21 w 50"/>
                  <a:gd name="T35"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27">
                    <a:moveTo>
                      <a:pt x="21" y="24"/>
                    </a:moveTo>
                    <a:cubicBezTo>
                      <a:pt x="21" y="23"/>
                      <a:pt x="19" y="19"/>
                      <a:pt x="24" y="19"/>
                    </a:cubicBezTo>
                    <a:cubicBezTo>
                      <a:pt x="28" y="19"/>
                      <a:pt x="32" y="18"/>
                      <a:pt x="32" y="15"/>
                    </a:cubicBezTo>
                    <a:cubicBezTo>
                      <a:pt x="33" y="12"/>
                      <a:pt x="39" y="14"/>
                      <a:pt x="40" y="14"/>
                    </a:cubicBezTo>
                    <a:cubicBezTo>
                      <a:pt x="41" y="13"/>
                      <a:pt x="46" y="10"/>
                      <a:pt x="50" y="10"/>
                    </a:cubicBezTo>
                    <a:cubicBezTo>
                      <a:pt x="50" y="6"/>
                      <a:pt x="44" y="7"/>
                      <a:pt x="41" y="3"/>
                    </a:cubicBezTo>
                    <a:cubicBezTo>
                      <a:pt x="37" y="0"/>
                      <a:pt x="28" y="1"/>
                      <a:pt x="23" y="3"/>
                    </a:cubicBezTo>
                    <a:cubicBezTo>
                      <a:pt x="19" y="5"/>
                      <a:pt x="13" y="1"/>
                      <a:pt x="8" y="4"/>
                    </a:cubicBezTo>
                    <a:cubicBezTo>
                      <a:pt x="8" y="4"/>
                      <a:pt x="8" y="4"/>
                      <a:pt x="8" y="4"/>
                    </a:cubicBezTo>
                    <a:cubicBezTo>
                      <a:pt x="7" y="5"/>
                      <a:pt x="6" y="7"/>
                      <a:pt x="4" y="9"/>
                    </a:cubicBezTo>
                    <a:cubicBezTo>
                      <a:pt x="1" y="11"/>
                      <a:pt x="2" y="14"/>
                      <a:pt x="0" y="15"/>
                    </a:cubicBezTo>
                    <a:cubicBezTo>
                      <a:pt x="2" y="15"/>
                      <a:pt x="3" y="16"/>
                      <a:pt x="4" y="17"/>
                    </a:cubicBezTo>
                    <a:cubicBezTo>
                      <a:pt x="8" y="19"/>
                      <a:pt x="11" y="17"/>
                      <a:pt x="13" y="19"/>
                    </a:cubicBezTo>
                    <a:cubicBezTo>
                      <a:pt x="13" y="19"/>
                      <a:pt x="13" y="21"/>
                      <a:pt x="13" y="24"/>
                    </a:cubicBezTo>
                    <a:cubicBezTo>
                      <a:pt x="13" y="23"/>
                      <a:pt x="14" y="23"/>
                      <a:pt x="15" y="24"/>
                    </a:cubicBezTo>
                    <a:cubicBezTo>
                      <a:pt x="16" y="25"/>
                      <a:pt x="16" y="26"/>
                      <a:pt x="16" y="27"/>
                    </a:cubicBezTo>
                    <a:cubicBezTo>
                      <a:pt x="19" y="26"/>
                      <a:pt x="19" y="26"/>
                      <a:pt x="19" y="26"/>
                    </a:cubicBezTo>
                    <a:cubicBezTo>
                      <a:pt x="19" y="26"/>
                      <a:pt x="21" y="25"/>
                      <a:pt x="21" y="2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 name="Freeform 101"/>
              <p:cNvSpPr>
                <a:spLocks/>
              </p:cNvSpPr>
              <p:nvPr/>
            </p:nvSpPr>
            <p:spPr bwMode="auto">
              <a:xfrm>
                <a:off x="2480264" y="4651332"/>
                <a:ext cx="811264" cy="504014"/>
              </a:xfrm>
              <a:custGeom>
                <a:avLst/>
                <a:gdLst>
                  <a:gd name="T0" fmla="*/ 214 w 245"/>
                  <a:gd name="T1" fmla="*/ 142 h 152"/>
                  <a:gd name="T2" fmla="*/ 211 w 245"/>
                  <a:gd name="T3" fmla="*/ 128 h 152"/>
                  <a:gd name="T4" fmla="*/ 231 w 245"/>
                  <a:gd name="T5" fmla="*/ 123 h 152"/>
                  <a:gd name="T6" fmla="*/ 238 w 245"/>
                  <a:gd name="T7" fmla="*/ 115 h 152"/>
                  <a:gd name="T8" fmla="*/ 244 w 245"/>
                  <a:gd name="T9" fmla="*/ 99 h 152"/>
                  <a:gd name="T10" fmla="*/ 224 w 245"/>
                  <a:gd name="T11" fmla="*/ 98 h 152"/>
                  <a:gd name="T12" fmla="*/ 212 w 245"/>
                  <a:gd name="T13" fmla="*/ 114 h 152"/>
                  <a:gd name="T14" fmla="*/ 200 w 245"/>
                  <a:gd name="T15" fmla="*/ 121 h 152"/>
                  <a:gd name="T16" fmla="*/ 172 w 245"/>
                  <a:gd name="T17" fmla="*/ 121 h 152"/>
                  <a:gd name="T18" fmla="*/ 159 w 245"/>
                  <a:gd name="T19" fmla="*/ 102 h 152"/>
                  <a:gd name="T20" fmla="*/ 159 w 245"/>
                  <a:gd name="T21" fmla="*/ 64 h 152"/>
                  <a:gd name="T22" fmla="*/ 156 w 245"/>
                  <a:gd name="T23" fmla="*/ 59 h 152"/>
                  <a:gd name="T24" fmla="*/ 143 w 245"/>
                  <a:gd name="T25" fmla="*/ 50 h 152"/>
                  <a:gd name="T26" fmla="*/ 133 w 245"/>
                  <a:gd name="T27" fmla="*/ 33 h 152"/>
                  <a:gd name="T28" fmla="*/ 112 w 245"/>
                  <a:gd name="T29" fmla="*/ 33 h 152"/>
                  <a:gd name="T30" fmla="*/ 100 w 245"/>
                  <a:gd name="T31" fmla="*/ 23 h 152"/>
                  <a:gd name="T32" fmla="*/ 86 w 245"/>
                  <a:gd name="T33" fmla="*/ 8 h 152"/>
                  <a:gd name="T34" fmla="*/ 71 w 245"/>
                  <a:gd name="T35" fmla="*/ 12 h 152"/>
                  <a:gd name="T36" fmla="*/ 27 w 245"/>
                  <a:gd name="T37" fmla="*/ 5 h 152"/>
                  <a:gd name="T38" fmla="*/ 0 w 245"/>
                  <a:gd name="T39" fmla="*/ 2 h 152"/>
                  <a:gd name="T40" fmla="*/ 11 w 245"/>
                  <a:gd name="T41" fmla="*/ 25 h 152"/>
                  <a:gd name="T42" fmla="*/ 25 w 245"/>
                  <a:gd name="T43" fmla="*/ 43 h 152"/>
                  <a:gd name="T44" fmla="*/ 28 w 245"/>
                  <a:gd name="T45" fmla="*/ 51 h 152"/>
                  <a:gd name="T46" fmla="*/ 39 w 245"/>
                  <a:gd name="T47" fmla="*/ 67 h 152"/>
                  <a:gd name="T48" fmla="*/ 57 w 245"/>
                  <a:gd name="T49" fmla="*/ 85 h 152"/>
                  <a:gd name="T50" fmla="*/ 59 w 245"/>
                  <a:gd name="T51" fmla="*/ 76 h 152"/>
                  <a:gd name="T52" fmla="*/ 50 w 245"/>
                  <a:gd name="T53" fmla="*/ 66 h 152"/>
                  <a:gd name="T54" fmla="*/ 36 w 245"/>
                  <a:gd name="T55" fmla="*/ 43 h 152"/>
                  <a:gd name="T56" fmla="*/ 31 w 245"/>
                  <a:gd name="T57" fmla="*/ 30 h 152"/>
                  <a:gd name="T58" fmla="*/ 20 w 245"/>
                  <a:gd name="T59" fmla="*/ 21 h 152"/>
                  <a:gd name="T60" fmla="*/ 20 w 245"/>
                  <a:gd name="T61" fmla="*/ 8 h 152"/>
                  <a:gd name="T62" fmla="*/ 27 w 245"/>
                  <a:gd name="T63" fmla="*/ 11 h 152"/>
                  <a:gd name="T64" fmla="*/ 34 w 245"/>
                  <a:gd name="T65" fmla="*/ 22 h 152"/>
                  <a:gd name="T66" fmla="*/ 39 w 245"/>
                  <a:gd name="T67" fmla="*/ 34 h 152"/>
                  <a:gd name="T68" fmla="*/ 52 w 245"/>
                  <a:gd name="T69" fmla="*/ 43 h 152"/>
                  <a:gd name="T70" fmla="*/ 61 w 245"/>
                  <a:gd name="T71" fmla="*/ 53 h 152"/>
                  <a:gd name="T72" fmla="*/ 68 w 245"/>
                  <a:gd name="T73" fmla="*/ 64 h 152"/>
                  <a:gd name="T74" fmla="*/ 91 w 245"/>
                  <a:gd name="T75" fmla="*/ 89 h 152"/>
                  <a:gd name="T76" fmla="*/ 95 w 245"/>
                  <a:gd name="T77" fmla="*/ 104 h 152"/>
                  <a:gd name="T78" fmla="*/ 99 w 245"/>
                  <a:gd name="T79" fmla="*/ 116 h 152"/>
                  <a:gd name="T80" fmla="*/ 123 w 245"/>
                  <a:gd name="T81" fmla="*/ 128 h 152"/>
                  <a:gd name="T82" fmla="*/ 157 w 245"/>
                  <a:gd name="T83" fmla="*/ 144 h 152"/>
                  <a:gd name="T84" fmla="*/ 188 w 245"/>
                  <a:gd name="T85" fmla="*/ 145 h 152"/>
                  <a:gd name="T86" fmla="*/ 204 w 245"/>
                  <a:gd name="T87" fmla="*/ 1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5" h="152">
                    <a:moveTo>
                      <a:pt x="204" y="143"/>
                    </a:moveTo>
                    <a:cubicBezTo>
                      <a:pt x="204" y="143"/>
                      <a:pt x="213" y="144"/>
                      <a:pt x="214" y="142"/>
                    </a:cubicBezTo>
                    <a:cubicBezTo>
                      <a:pt x="215" y="140"/>
                      <a:pt x="208" y="135"/>
                      <a:pt x="208" y="134"/>
                    </a:cubicBezTo>
                    <a:cubicBezTo>
                      <a:pt x="209" y="134"/>
                      <a:pt x="210" y="128"/>
                      <a:pt x="211" y="128"/>
                    </a:cubicBezTo>
                    <a:cubicBezTo>
                      <a:pt x="212" y="128"/>
                      <a:pt x="225" y="129"/>
                      <a:pt x="226" y="128"/>
                    </a:cubicBezTo>
                    <a:cubicBezTo>
                      <a:pt x="226" y="128"/>
                      <a:pt x="229" y="124"/>
                      <a:pt x="231" y="123"/>
                    </a:cubicBezTo>
                    <a:cubicBezTo>
                      <a:pt x="232" y="123"/>
                      <a:pt x="233" y="124"/>
                      <a:pt x="235" y="126"/>
                    </a:cubicBezTo>
                    <a:cubicBezTo>
                      <a:pt x="237" y="124"/>
                      <a:pt x="238" y="119"/>
                      <a:pt x="238" y="115"/>
                    </a:cubicBezTo>
                    <a:cubicBezTo>
                      <a:pt x="239" y="110"/>
                      <a:pt x="237" y="108"/>
                      <a:pt x="240" y="106"/>
                    </a:cubicBezTo>
                    <a:cubicBezTo>
                      <a:pt x="242" y="103"/>
                      <a:pt x="245" y="103"/>
                      <a:pt x="244" y="99"/>
                    </a:cubicBezTo>
                    <a:cubicBezTo>
                      <a:pt x="243" y="95"/>
                      <a:pt x="240" y="99"/>
                      <a:pt x="237" y="97"/>
                    </a:cubicBezTo>
                    <a:cubicBezTo>
                      <a:pt x="234" y="96"/>
                      <a:pt x="232" y="97"/>
                      <a:pt x="224" y="98"/>
                    </a:cubicBezTo>
                    <a:cubicBezTo>
                      <a:pt x="217" y="99"/>
                      <a:pt x="214" y="102"/>
                      <a:pt x="214" y="107"/>
                    </a:cubicBezTo>
                    <a:cubicBezTo>
                      <a:pt x="214" y="112"/>
                      <a:pt x="212" y="110"/>
                      <a:pt x="212" y="114"/>
                    </a:cubicBezTo>
                    <a:cubicBezTo>
                      <a:pt x="212" y="119"/>
                      <a:pt x="206" y="119"/>
                      <a:pt x="206" y="122"/>
                    </a:cubicBezTo>
                    <a:cubicBezTo>
                      <a:pt x="207" y="124"/>
                      <a:pt x="202" y="122"/>
                      <a:pt x="200" y="121"/>
                    </a:cubicBezTo>
                    <a:cubicBezTo>
                      <a:pt x="199" y="120"/>
                      <a:pt x="184" y="125"/>
                      <a:pt x="181" y="125"/>
                    </a:cubicBezTo>
                    <a:cubicBezTo>
                      <a:pt x="179" y="125"/>
                      <a:pt x="175" y="121"/>
                      <a:pt x="172" y="121"/>
                    </a:cubicBezTo>
                    <a:cubicBezTo>
                      <a:pt x="169" y="121"/>
                      <a:pt x="168" y="116"/>
                      <a:pt x="168" y="112"/>
                    </a:cubicBezTo>
                    <a:cubicBezTo>
                      <a:pt x="167" y="109"/>
                      <a:pt x="162" y="105"/>
                      <a:pt x="159" y="102"/>
                    </a:cubicBezTo>
                    <a:cubicBezTo>
                      <a:pt x="157" y="99"/>
                      <a:pt x="156" y="91"/>
                      <a:pt x="156" y="86"/>
                    </a:cubicBezTo>
                    <a:cubicBezTo>
                      <a:pt x="156" y="81"/>
                      <a:pt x="155" y="73"/>
                      <a:pt x="159" y="64"/>
                    </a:cubicBezTo>
                    <a:cubicBezTo>
                      <a:pt x="159" y="63"/>
                      <a:pt x="159" y="61"/>
                      <a:pt x="159" y="60"/>
                    </a:cubicBezTo>
                    <a:cubicBezTo>
                      <a:pt x="158" y="60"/>
                      <a:pt x="157" y="59"/>
                      <a:pt x="156" y="59"/>
                    </a:cubicBezTo>
                    <a:cubicBezTo>
                      <a:pt x="153" y="59"/>
                      <a:pt x="146" y="55"/>
                      <a:pt x="145" y="55"/>
                    </a:cubicBezTo>
                    <a:cubicBezTo>
                      <a:pt x="144" y="55"/>
                      <a:pt x="144" y="52"/>
                      <a:pt x="143" y="50"/>
                    </a:cubicBezTo>
                    <a:cubicBezTo>
                      <a:pt x="141" y="49"/>
                      <a:pt x="142" y="45"/>
                      <a:pt x="141" y="44"/>
                    </a:cubicBezTo>
                    <a:cubicBezTo>
                      <a:pt x="139" y="43"/>
                      <a:pt x="135" y="39"/>
                      <a:pt x="133" y="33"/>
                    </a:cubicBezTo>
                    <a:cubicBezTo>
                      <a:pt x="132" y="28"/>
                      <a:pt x="122" y="25"/>
                      <a:pt x="119" y="25"/>
                    </a:cubicBezTo>
                    <a:cubicBezTo>
                      <a:pt x="115" y="25"/>
                      <a:pt x="113" y="32"/>
                      <a:pt x="112" y="33"/>
                    </a:cubicBezTo>
                    <a:cubicBezTo>
                      <a:pt x="112" y="33"/>
                      <a:pt x="105" y="29"/>
                      <a:pt x="103" y="28"/>
                    </a:cubicBezTo>
                    <a:cubicBezTo>
                      <a:pt x="101" y="27"/>
                      <a:pt x="100" y="25"/>
                      <a:pt x="100" y="23"/>
                    </a:cubicBezTo>
                    <a:cubicBezTo>
                      <a:pt x="100" y="20"/>
                      <a:pt x="96" y="17"/>
                      <a:pt x="95" y="16"/>
                    </a:cubicBezTo>
                    <a:cubicBezTo>
                      <a:pt x="94" y="16"/>
                      <a:pt x="86" y="8"/>
                      <a:pt x="86" y="8"/>
                    </a:cubicBezTo>
                    <a:cubicBezTo>
                      <a:pt x="73" y="8"/>
                      <a:pt x="73" y="8"/>
                      <a:pt x="73" y="8"/>
                    </a:cubicBezTo>
                    <a:cubicBezTo>
                      <a:pt x="71" y="12"/>
                      <a:pt x="71" y="12"/>
                      <a:pt x="71" y="12"/>
                    </a:cubicBezTo>
                    <a:cubicBezTo>
                      <a:pt x="48" y="12"/>
                      <a:pt x="48" y="12"/>
                      <a:pt x="48" y="12"/>
                    </a:cubicBezTo>
                    <a:cubicBezTo>
                      <a:pt x="48" y="12"/>
                      <a:pt x="30" y="5"/>
                      <a:pt x="27" y="5"/>
                    </a:cubicBezTo>
                    <a:cubicBezTo>
                      <a:pt x="24" y="4"/>
                      <a:pt x="18" y="0"/>
                      <a:pt x="18" y="0"/>
                    </a:cubicBezTo>
                    <a:cubicBezTo>
                      <a:pt x="0" y="2"/>
                      <a:pt x="0" y="2"/>
                      <a:pt x="0" y="2"/>
                    </a:cubicBezTo>
                    <a:cubicBezTo>
                      <a:pt x="1" y="4"/>
                      <a:pt x="2" y="6"/>
                      <a:pt x="4" y="9"/>
                    </a:cubicBezTo>
                    <a:cubicBezTo>
                      <a:pt x="8" y="14"/>
                      <a:pt x="10" y="22"/>
                      <a:pt x="11" y="25"/>
                    </a:cubicBezTo>
                    <a:cubicBezTo>
                      <a:pt x="11" y="27"/>
                      <a:pt x="16" y="30"/>
                      <a:pt x="21" y="33"/>
                    </a:cubicBezTo>
                    <a:cubicBezTo>
                      <a:pt x="25" y="35"/>
                      <a:pt x="25" y="42"/>
                      <a:pt x="25" y="43"/>
                    </a:cubicBezTo>
                    <a:cubicBezTo>
                      <a:pt x="24" y="45"/>
                      <a:pt x="19" y="42"/>
                      <a:pt x="18" y="44"/>
                    </a:cubicBezTo>
                    <a:cubicBezTo>
                      <a:pt x="18" y="45"/>
                      <a:pt x="25" y="52"/>
                      <a:pt x="28" y="51"/>
                    </a:cubicBezTo>
                    <a:cubicBezTo>
                      <a:pt x="31" y="51"/>
                      <a:pt x="32" y="53"/>
                      <a:pt x="37" y="57"/>
                    </a:cubicBezTo>
                    <a:cubicBezTo>
                      <a:pt x="41" y="61"/>
                      <a:pt x="41" y="65"/>
                      <a:pt x="39" y="67"/>
                    </a:cubicBezTo>
                    <a:cubicBezTo>
                      <a:pt x="37" y="68"/>
                      <a:pt x="43" y="71"/>
                      <a:pt x="49" y="75"/>
                    </a:cubicBezTo>
                    <a:cubicBezTo>
                      <a:pt x="54" y="79"/>
                      <a:pt x="57" y="83"/>
                      <a:pt x="57" y="85"/>
                    </a:cubicBezTo>
                    <a:cubicBezTo>
                      <a:pt x="58" y="87"/>
                      <a:pt x="60" y="85"/>
                      <a:pt x="61" y="83"/>
                    </a:cubicBezTo>
                    <a:cubicBezTo>
                      <a:pt x="62" y="80"/>
                      <a:pt x="59" y="79"/>
                      <a:pt x="59" y="76"/>
                    </a:cubicBezTo>
                    <a:cubicBezTo>
                      <a:pt x="59" y="73"/>
                      <a:pt x="55" y="74"/>
                      <a:pt x="52" y="73"/>
                    </a:cubicBezTo>
                    <a:cubicBezTo>
                      <a:pt x="50" y="73"/>
                      <a:pt x="53" y="68"/>
                      <a:pt x="50" y="66"/>
                    </a:cubicBezTo>
                    <a:cubicBezTo>
                      <a:pt x="48" y="64"/>
                      <a:pt x="46" y="59"/>
                      <a:pt x="45" y="55"/>
                    </a:cubicBezTo>
                    <a:cubicBezTo>
                      <a:pt x="44" y="51"/>
                      <a:pt x="39" y="47"/>
                      <a:pt x="36" y="43"/>
                    </a:cubicBezTo>
                    <a:cubicBezTo>
                      <a:pt x="34" y="38"/>
                      <a:pt x="32" y="35"/>
                      <a:pt x="30" y="34"/>
                    </a:cubicBezTo>
                    <a:cubicBezTo>
                      <a:pt x="28" y="33"/>
                      <a:pt x="32" y="31"/>
                      <a:pt x="31" y="30"/>
                    </a:cubicBezTo>
                    <a:cubicBezTo>
                      <a:pt x="29" y="28"/>
                      <a:pt x="27" y="28"/>
                      <a:pt x="25" y="27"/>
                    </a:cubicBezTo>
                    <a:cubicBezTo>
                      <a:pt x="22" y="26"/>
                      <a:pt x="20" y="24"/>
                      <a:pt x="20" y="21"/>
                    </a:cubicBezTo>
                    <a:cubicBezTo>
                      <a:pt x="20" y="18"/>
                      <a:pt x="18" y="11"/>
                      <a:pt x="17" y="9"/>
                    </a:cubicBezTo>
                    <a:cubicBezTo>
                      <a:pt x="17" y="7"/>
                      <a:pt x="19" y="7"/>
                      <a:pt x="20" y="8"/>
                    </a:cubicBezTo>
                    <a:cubicBezTo>
                      <a:pt x="21" y="9"/>
                      <a:pt x="22" y="10"/>
                      <a:pt x="23" y="9"/>
                    </a:cubicBezTo>
                    <a:cubicBezTo>
                      <a:pt x="24" y="9"/>
                      <a:pt x="27" y="9"/>
                      <a:pt x="27" y="11"/>
                    </a:cubicBezTo>
                    <a:cubicBezTo>
                      <a:pt x="28" y="13"/>
                      <a:pt x="31" y="11"/>
                      <a:pt x="33" y="12"/>
                    </a:cubicBezTo>
                    <a:cubicBezTo>
                      <a:pt x="34" y="13"/>
                      <a:pt x="30" y="14"/>
                      <a:pt x="34" y="22"/>
                    </a:cubicBezTo>
                    <a:cubicBezTo>
                      <a:pt x="39" y="31"/>
                      <a:pt x="36" y="26"/>
                      <a:pt x="36" y="32"/>
                    </a:cubicBezTo>
                    <a:cubicBezTo>
                      <a:pt x="36" y="37"/>
                      <a:pt x="39" y="35"/>
                      <a:pt x="39" y="34"/>
                    </a:cubicBezTo>
                    <a:cubicBezTo>
                      <a:pt x="40" y="33"/>
                      <a:pt x="43" y="35"/>
                      <a:pt x="45" y="38"/>
                    </a:cubicBezTo>
                    <a:cubicBezTo>
                      <a:pt x="47" y="41"/>
                      <a:pt x="52" y="41"/>
                      <a:pt x="52" y="43"/>
                    </a:cubicBezTo>
                    <a:cubicBezTo>
                      <a:pt x="52" y="45"/>
                      <a:pt x="53" y="48"/>
                      <a:pt x="56" y="48"/>
                    </a:cubicBezTo>
                    <a:cubicBezTo>
                      <a:pt x="59" y="49"/>
                      <a:pt x="59" y="52"/>
                      <a:pt x="61" y="53"/>
                    </a:cubicBezTo>
                    <a:cubicBezTo>
                      <a:pt x="63" y="53"/>
                      <a:pt x="64" y="55"/>
                      <a:pt x="63" y="57"/>
                    </a:cubicBezTo>
                    <a:cubicBezTo>
                      <a:pt x="62" y="60"/>
                      <a:pt x="63" y="62"/>
                      <a:pt x="68" y="64"/>
                    </a:cubicBezTo>
                    <a:cubicBezTo>
                      <a:pt x="73" y="66"/>
                      <a:pt x="70" y="66"/>
                      <a:pt x="74" y="70"/>
                    </a:cubicBezTo>
                    <a:cubicBezTo>
                      <a:pt x="78" y="73"/>
                      <a:pt x="89" y="86"/>
                      <a:pt x="91" y="89"/>
                    </a:cubicBezTo>
                    <a:cubicBezTo>
                      <a:pt x="94" y="92"/>
                      <a:pt x="95" y="95"/>
                      <a:pt x="95" y="98"/>
                    </a:cubicBezTo>
                    <a:cubicBezTo>
                      <a:pt x="96" y="100"/>
                      <a:pt x="94" y="101"/>
                      <a:pt x="95" y="104"/>
                    </a:cubicBezTo>
                    <a:cubicBezTo>
                      <a:pt x="96" y="106"/>
                      <a:pt x="92" y="105"/>
                      <a:pt x="93" y="106"/>
                    </a:cubicBezTo>
                    <a:cubicBezTo>
                      <a:pt x="93" y="108"/>
                      <a:pt x="95" y="116"/>
                      <a:pt x="99" y="116"/>
                    </a:cubicBezTo>
                    <a:cubicBezTo>
                      <a:pt x="103" y="117"/>
                      <a:pt x="107" y="122"/>
                      <a:pt x="111" y="124"/>
                    </a:cubicBezTo>
                    <a:cubicBezTo>
                      <a:pt x="114" y="127"/>
                      <a:pt x="119" y="126"/>
                      <a:pt x="123" y="128"/>
                    </a:cubicBezTo>
                    <a:cubicBezTo>
                      <a:pt x="128" y="130"/>
                      <a:pt x="132" y="134"/>
                      <a:pt x="139" y="136"/>
                    </a:cubicBezTo>
                    <a:cubicBezTo>
                      <a:pt x="146" y="138"/>
                      <a:pt x="153" y="141"/>
                      <a:pt x="157" y="144"/>
                    </a:cubicBezTo>
                    <a:cubicBezTo>
                      <a:pt x="162" y="147"/>
                      <a:pt x="167" y="146"/>
                      <a:pt x="174" y="143"/>
                    </a:cubicBezTo>
                    <a:cubicBezTo>
                      <a:pt x="180" y="141"/>
                      <a:pt x="185" y="144"/>
                      <a:pt x="188" y="145"/>
                    </a:cubicBezTo>
                    <a:cubicBezTo>
                      <a:pt x="190" y="146"/>
                      <a:pt x="194" y="149"/>
                      <a:pt x="197" y="152"/>
                    </a:cubicBezTo>
                    <a:cubicBezTo>
                      <a:pt x="200" y="148"/>
                      <a:pt x="203" y="143"/>
                      <a:pt x="204" y="14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 name="Freeform 103"/>
              <p:cNvSpPr>
                <a:spLocks/>
              </p:cNvSpPr>
              <p:nvPr/>
            </p:nvSpPr>
            <p:spPr bwMode="auto">
              <a:xfrm>
                <a:off x="3221905" y="5058478"/>
                <a:ext cx="36325" cy="72651"/>
              </a:xfrm>
              <a:custGeom>
                <a:avLst/>
                <a:gdLst>
                  <a:gd name="T0" fmla="*/ 2 w 11"/>
                  <a:gd name="T1" fmla="*/ 5 h 22"/>
                  <a:gd name="T2" fmla="*/ 0 w 11"/>
                  <a:gd name="T3" fmla="*/ 5 h 22"/>
                  <a:gd name="T4" fmla="*/ 0 w 11"/>
                  <a:gd name="T5" fmla="*/ 22 h 22"/>
                  <a:gd name="T6" fmla="*/ 4 w 11"/>
                  <a:gd name="T7" fmla="*/ 21 h 22"/>
                  <a:gd name="T8" fmla="*/ 7 w 11"/>
                  <a:gd name="T9" fmla="*/ 17 h 22"/>
                  <a:gd name="T10" fmla="*/ 9 w 11"/>
                  <a:gd name="T11" fmla="*/ 4 h 22"/>
                  <a:gd name="T12" fmla="*/ 11 w 11"/>
                  <a:gd name="T13" fmla="*/ 3 h 22"/>
                  <a:gd name="T14" fmla="*/ 7 w 11"/>
                  <a:gd name="T15" fmla="*/ 0 h 22"/>
                  <a:gd name="T16" fmla="*/ 2 w 11"/>
                  <a:gd name="T1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2">
                    <a:moveTo>
                      <a:pt x="2" y="5"/>
                    </a:moveTo>
                    <a:cubicBezTo>
                      <a:pt x="1" y="5"/>
                      <a:pt x="1" y="5"/>
                      <a:pt x="0" y="5"/>
                    </a:cubicBezTo>
                    <a:cubicBezTo>
                      <a:pt x="0" y="22"/>
                      <a:pt x="0" y="22"/>
                      <a:pt x="0" y="22"/>
                    </a:cubicBezTo>
                    <a:cubicBezTo>
                      <a:pt x="4" y="21"/>
                      <a:pt x="4" y="21"/>
                      <a:pt x="4" y="21"/>
                    </a:cubicBezTo>
                    <a:cubicBezTo>
                      <a:pt x="4" y="20"/>
                      <a:pt x="5" y="18"/>
                      <a:pt x="7" y="17"/>
                    </a:cubicBezTo>
                    <a:cubicBezTo>
                      <a:pt x="10" y="15"/>
                      <a:pt x="5" y="5"/>
                      <a:pt x="9" y="4"/>
                    </a:cubicBezTo>
                    <a:cubicBezTo>
                      <a:pt x="9" y="4"/>
                      <a:pt x="10" y="3"/>
                      <a:pt x="11" y="3"/>
                    </a:cubicBezTo>
                    <a:cubicBezTo>
                      <a:pt x="9" y="1"/>
                      <a:pt x="8" y="0"/>
                      <a:pt x="7" y="0"/>
                    </a:cubicBezTo>
                    <a:cubicBezTo>
                      <a:pt x="5" y="1"/>
                      <a:pt x="2" y="5"/>
                      <a:pt x="2" y="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 name="Freeform 104"/>
              <p:cNvSpPr>
                <a:spLocks/>
              </p:cNvSpPr>
              <p:nvPr/>
            </p:nvSpPr>
            <p:spPr bwMode="auto">
              <a:xfrm>
                <a:off x="3612401" y="5008530"/>
                <a:ext cx="78705" cy="66596"/>
              </a:xfrm>
              <a:custGeom>
                <a:avLst/>
                <a:gdLst>
                  <a:gd name="T0" fmla="*/ 11 w 24"/>
                  <a:gd name="T1" fmla="*/ 2 h 20"/>
                  <a:gd name="T2" fmla="*/ 17 w 24"/>
                  <a:gd name="T3" fmla="*/ 13 h 20"/>
                  <a:gd name="T4" fmla="*/ 1 w 24"/>
                  <a:gd name="T5" fmla="*/ 16 h 20"/>
                  <a:gd name="T6" fmla="*/ 11 w 24"/>
                  <a:gd name="T7" fmla="*/ 18 h 20"/>
                  <a:gd name="T8" fmla="*/ 22 w 24"/>
                  <a:gd name="T9" fmla="*/ 20 h 20"/>
                  <a:gd name="T10" fmla="*/ 24 w 24"/>
                  <a:gd name="T11" fmla="*/ 4 h 20"/>
                  <a:gd name="T12" fmla="*/ 11 w 24"/>
                  <a:gd name="T13" fmla="*/ 2 h 20"/>
                </a:gdLst>
                <a:ahLst/>
                <a:cxnLst>
                  <a:cxn ang="0">
                    <a:pos x="T0" y="T1"/>
                  </a:cxn>
                  <a:cxn ang="0">
                    <a:pos x="T2" y="T3"/>
                  </a:cxn>
                  <a:cxn ang="0">
                    <a:pos x="T4" y="T5"/>
                  </a:cxn>
                  <a:cxn ang="0">
                    <a:pos x="T6" y="T7"/>
                  </a:cxn>
                  <a:cxn ang="0">
                    <a:pos x="T8" y="T9"/>
                  </a:cxn>
                  <a:cxn ang="0">
                    <a:pos x="T10" y="T11"/>
                  </a:cxn>
                  <a:cxn ang="0">
                    <a:pos x="T12" y="T13"/>
                  </a:cxn>
                </a:cxnLst>
                <a:rect l="0" t="0" r="r" b="b"/>
                <a:pathLst>
                  <a:path w="24" h="20">
                    <a:moveTo>
                      <a:pt x="11" y="2"/>
                    </a:moveTo>
                    <a:cubicBezTo>
                      <a:pt x="8" y="4"/>
                      <a:pt x="17" y="10"/>
                      <a:pt x="17" y="13"/>
                    </a:cubicBezTo>
                    <a:cubicBezTo>
                      <a:pt x="17" y="16"/>
                      <a:pt x="2" y="12"/>
                      <a:pt x="1" y="16"/>
                    </a:cubicBezTo>
                    <a:cubicBezTo>
                      <a:pt x="0" y="18"/>
                      <a:pt x="6" y="20"/>
                      <a:pt x="11" y="18"/>
                    </a:cubicBezTo>
                    <a:cubicBezTo>
                      <a:pt x="16" y="17"/>
                      <a:pt x="20" y="18"/>
                      <a:pt x="22" y="20"/>
                    </a:cubicBezTo>
                    <a:cubicBezTo>
                      <a:pt x="23" y="14"/>
                      <a:pt x="23" y="8"/>
                      <a:pt x="24" y="4"/>
                    </a:cubicBezTo>
                    <a:cubicBezTo>
                      <a:pt x="20" y="3"/>
                      <a:pt x="14" y="0"/>
                      <a:pt x="11"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 name="Freeform 105"/>
              <p:cNvSpPr>
                <a:spLocks/>
              </p:cNvSpPr>
              <p:nvPr/>
            </p:nvSpPr>
            <p:spPr bwMode="auto">
              <a:xfrm>
                <a:off x="3685052" y="5019126"/>
                <a:ext cx="92327" cy="59029"/>
              </a:xfrm>
              <a:custGeom>
                <a:avLst/>
                <a:gdLst>
                  <a:gd name="T0" fmla="*/ 11 w 28"/>
                  <a:gd name="T1" fmla="*/ 13 h 18"/>
                  <a:gd name="T2" fmla="*/ 28 w 28"/>
                  <a:gd name="T3" fmla="*/ 10 h 18"/>
                  <a:gd name="T4" fmla="*/ 6 w 28"/>
                  <a:gd name="T5" fmla="*/ 1 h 18"/>
                  <a:gd name="T6" fmla="*/ 2 w 28"/>
                  <a:gd name="T7" fmla="*/ 1 h 18"/>
                  <a:gd name="T8" fmla="*/ 0 w 28"/>
                  <a:gd name="T9" fmla="*/ 17 h 18"/>
                  <a:gd name="T10" fmla="*/ 1 w 28"/>
                  <a:gd name="T11" fmla="*/ 17 h 18"/>
                  <a:gd name="T12" fmla="*/ 11 w 28"/>
                  <a:gd name="T13" fmla="*/ 13 h 18"/>
                </a:gdLst>
                <a:ahLst/>
                <a:cxnLst>
                  <a:cxn ang="0">
                    <a:pos x="T0" y="T1"/>
                  </a:cxn>
                  <a:cxn ang="0">
                    <a:pos x="T2" y="T3"/>
                  </a:cxn>
                  <a:cxn ang="0">
                    <a:pos x="T4" y="T5"/>
                  </a:cxn>
                  <a:cxn ang="0">
                    <a:pos x="T6" y="T7"/>
                  </a:cxn>
                  <a:cxn ang="0">
                    <a:pos x="T8" y="T9"/>
                  </a:cxn>
                  <a:cxn ang="0">
                    <a:pos x="T10" y="T11"/>
                  </a:cxn>
                  <a:cxn ang="0">
                    <a:pos x="T12" y="T13"/>
                  </a:cxn>
                </a:cxnLst>
                <a:rect l="0" t="0" r="r" b="b"/>
                <a:pathLst>
                  <a:path w="28" h="18">
                    <a:moveTo>
                      <a:pt x="11" y="13"/>
                    </a:moveTo>
                    <a:cubicBezTo>
                      <a:pt x="17" y="11"/>
                      <a:pt x="28" y="15"/>
                      <a:pt x="28" y="10"/>
                    </a:cubicBezTo>
                    <a:cubicBezTo>
                      <a:pt x="28" y="5"/>
                      <a:pt x="11" y="0"/>
                      <a:pt x="6" y="1"/>
                    </a:cubicBezTo>
                    <a:cubicBezTo>
                      <a:pt x="5" y="2"/>
                      <a:pt x="4" y="2"/>
                      <a:pt x="2" y="1"/>
                    </a:cubicBezTo>
                    <a:cubicBezTo>
                      <a:pt x="1" y="5"/>
                      <a:pt x="1" y="11"/>
                      <a:pt x="0" y="17"/>
                    </a:cubicBezTo>
                    <a:cubicBezTo>
                      <a:pt x="1" y="17"/>
                      <a:pt x="1" y="17"/>
                      <a:pt x="1" y="17"/>
                    </a:cubicBezTo>
                    <a:cubicBezTo>
                      <a:pt x="4" y="18"/>
                      <a:pt x="5" y="16"/>
                      <a:pt x="11" y="1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8" name="Freeform 106"/>
              <p:cNvSpPr>
                <a:spLocks/>
              </p:cNvSpPr>
              <p:nvPr/>
            </p:nvSpPr>
            <p:spPr bwMode="auto">
              <a:xfrm>
                <a:off x="3267311" y="5155345"/>
                <a:ext cx="116544" cy="115030"/>
              </a:xfrm>
              <a:custGeom>
                <a:avLst/>
                <a:gdLst>
                  <a:gd name="T0" fmla="*/ 19 w 35"/>
                  <a:gd name="T1" fmla="*/ 33 h 35"/>
                  <a:gd name="T2" fmla="*/ 27 w 35"/>
                  <a:gd name="T3" fmla="*/ 34 h 35"/>
                  <a:gd name="T4" fmla="*/ 31 w 35"/>
                  <a:gd name="T5" fmla="*/ 35 h 35"/>
                  <a:gd name="T6" fmla="*/ 30 w 35"/>
                  <a:gd name="T7" fmla="*/ 33 h 35"/>
                  <a:gd name="T8" fmla="*/ 32 w 35"/>
                  <a:gd name="T9" fmla="*/ 23 h 35"/>
                  <a:gd name="T10" fmla="*/ 33 w 35"/>
                  <a:gd name="T11" fmla="*/ 9 h 35"/>
                  <a:gd name="T12" fmla="*/ 35 w 35"/>
                  <a:gd name="T13" fmla="*/ 1 h 35"/>
                  <a:gd name="T14" fmla="*/ 35 w 35"/>
                  <a:gd name="T15" fmla="*/ 0 h 35"/>
                  <a:gd name="T16" fmla="*/ 25 w 35"/>
                  <a:gd name="T17" fmla="*/ 4 h 35"/>
                  <a:gd name="T18" fmla="*/ 17 w 35"/>
                  <a:gd name="T19" fmla="*/ 5 h 35"/>
                  <a:gd name="T20" fmla="*/ 9 w 35"/>
                  <a:gd name="T21" fmla="*/ 9 h 35"/>
                  <a:gd name="T22" fmla="*/ 6 w 35"/>
                  <a:gd name="T23" fmla="*/ 14 h 35"/>
                  <a:gd name="T24" fmla="*/ 4 w 35"/>
                  <a:gd name="T25" fmla="*/ 16 h 35"/>
                  <a:gd name="T26" fmla="*/ 1 w 35"/>
                  <a:gd name="T27" fmla="*/ 17 h 35"/>
                  <a:gd name="T28" fmla="*/ 2 w 35"/>
                  <a:gd name="T29" fmla="*/ 20 h 35"/>
                  <a:gd name="T30" fmla="*/ 12 w 35"/>
                  <a:gd name="T31" fmla="*/ 30 h 35"/>
                  <a:gd name="T32" fmla="*/ 14 w 35"/>
                  <a:gd name="T33" fmla="*/ 33 h 35"/>
                  <a:gd name="T34" fmla="*/ 19 w 35"/>
                  <a:gd name="T3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5">
                    <a:moveTo>
                      <a:pt x="19" y="33"/>
                    </a:moveTo>
                    <a:cubicBezTo>
                      <a:pt x="21" y="34"/>
                      <a:pt x="25" y="33"/>
                      <a:pt x="27" y="34"/>
                    </a:cubicBezTo>
                    <a:cubicBezTo>
                      <a:pt x="28" y="35"/>
                      <a:pt x="29" y="35"/>
                      <a:pt x="31" y="35"/>
                    </a:cubicBezTo>
                    <a:cubicBezTo>
                      <a:pt x="30" y="34"/>
                      <a:pt x="30" y="33"/>
                      <a:pt x="30" y="33"/>
                    </a:cubicBezTo>
                    <a:cubicBezTo>
                      <a:pt x="28" y="31"/>
                      <a:pt x="31" y="26"/>
                      <a:pt x="32" y="23"/>
                    </a:cubicBezTo>
                    <a:cubicBezTo>
                      <a:pt x="33" y="19"/>
                      <a:pt x="31" y="11"/>
                      <a:pt x="33" y="9"/>
                    </a:cubicBezTo>
                    <a:cubicBezTo>
                      <a:pt x="35" y="7"/>
                      <a:pt x="34" y="6"/>
                      <a:pt x="35" y="1"/>
                    </a:cubicBezTo>
                    <a:cubicBezTo>
                      <a:pt x="35" y="0"/>
                      <a:pt x="35" y="0"/>
                      <a:pt x="35" y="0"/>
                    </a:cubicBezTo>
                    <a:cubicBezTo>
                      <a:pt x="31" y="0"/>
                      <a:pt x="26" y="3"/>
                      <a:pt x="25" y="4"/>
                    </a:cubicBezTo>
                    <a:cubicBezTo>
                      <a:pt x="24" y="4"/>
                      <a:pt x="18" y="2"/>
                      <a:pt x="17" y="5"/>
                    </a:cubicBezTo>
                    <a:cubicBezTo>
                      <a:pt x="17" y="8"/>
                      <a:pt x="13" y="9"/>
                      <a:pt x="9" y="9"/>
                    </a:cubicBezTo>
                    <a:cubicBezTo>
                      <a:pt x="4" y="9"/>
                      <a:pt x="6" y="13"/>
                      <a:pt x="6" y="14"/>
                    </a:cubicBezTo>
                    <a:cubicBezTo>
                      <a:pt x="6" y="15"/>
                      <a:pt x="4" y="16"/>
                      <a:pt x="4" y="16"/>
                    </a:cubicBezTo>
                    <a:cubicBezTo>
                      <a:pt x="1" y="17"/>
                      <a:pt x="1" y="17"/>
                      <a:pt x="1" y="17"/>
                    </a:cubicBezTo>
                    <a:cubicBezTo>
                      <a:pt x="0" y="18"/>
                      <a:pt x="0" y="19"/>
                      <a:pt x="2" y="20"/>
                    </a:cubicBezTo>
                    <a:cubicBezTo>
                      <a:pt x="5" y="22"/>
                      <a:pt x="9" y="28"/>
                      <a:pt x="12" y="30"/>
                    </a:cubicBezTo>
                    <a:cubicBezTo>
                      <a:pt x="13" y="30"/>
                      <a:pt x="14" y="32"/>
                      <a:pt x="14" y="33"/>
                    </a:cubicBezTo>
                    <a:cubicBezTo>
                      <a:pt x="16" y="33"/>
                      <a:pt x="18" y="33"/>
                      <a:pt x="19" y="3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9" name="Freeform 112"/>
              <p:cNvSpPr>
                <a:spLocks/>
              </p:cNvSpPr>
              <p:nvPr/>
            </p:nvSpPr>
            <p:spPr bwMode="auto">
              <a:xfrm>
                <a:off x="3308177" y="5264321"/>
                <a:ext cx="89300" cy="69623"/>
              </a:xfrm>
              <a:custGeom>
                <a:avLst/>
                <a:gdLst>
                  <a:gd name="T0" fmla="*/ 26 w 27"/>
                  <a:gd name="T1" fmla="*/ 17 h 21"/>
                  <a:gd name="T2" fmla="*/ 27 w 27"/>
                  <a:gd name="T3" fmla="*/ 12 h 21"/>
                  <a:gd name="T4" fmla="*/ 19 w 27"/>
                  <a:gd name="T5" fmla="*/ 2 h 21"/>
                  <a:gd name="T6" fmla="*/ 15 w 27"/>
                  <a:gd name="T7" fmla="*/ 1 h 21"/>
                  <a:gd name="T8" fmla="*/ 7 w 27"/>
                  <a:gd name="T9" fmla="*/ 0 h 21"/>
                  <a:gd name="T10" fmla="*/ 2 w 27"/>
                  <a:gd name="T11" fmla="*/ 0 h 21"/>
                  <a:gd name="T12" fmla="*/ 2 w 27"/>
                  <a:gd name="T13" fmla="*/ 3 h 21"/>
                  <a:gd name="T14" fmla="*/ 4 w 27"/>
                  <a:gd name="T15" fmla="*/ 10 h 21"/>
                  <a:gd name="T16" fmla="*/ 9 w 27"/>
                  <a:gd name="T17" fmla="*/ 9 h 21"/>
                  <a:gd name="T18" fmla="*/ 12 w 27"/>
                  <a:gd name="T19" fmla="*/ 12 h 21"/>
                  <a:gd name="T20" fmla="*/ 18 w 27"/>
                  <a:gd name="T21" fmla="*/ 17 h 21"/>
                  <a:gd name="T22" fmla="*/ 23 w 27"/>
                  <a:gd name="T23" fmla="*/ 21 h 21"/>
                  <a:gd name="T24" fmla="*/ 24 w 27"/>
                  <a:gd name="T25" fmla="*/ 21 h 21"/>
                  <a:gd name="T26" fmla="*/ 26 w 27"/>
                  <a:gd name="T2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1">
                    <a:moveTo>
                      <a:pt x="26" y="17"/>
                    </a:moveTo>
                    <a:cubicBezTo>
                      <a:pt x="25" y="16"/>
                      <a:pt x="25" y="14"/>
                      <a:pt x="27" y="12"/>
                    </a:cubicBezTo>
                    <a:cubicBezTo>
                      <a:pt x="24" y="9"/>
                      <a:pt x="21" y="4"/>
                      <a:pt x="19" y="2"/>
                    </a:cubicBezTo>
                    <a:cubicBezTo>
                      <a:pt x="17" y="2"/>
                      <a:pt x="16" y="2"/>
                      <a:pt x="15" y="1"/>
                    </a:cubicBezTo>
                    <a:cubicBezTo>
                      <a:pt x="13" y="0"/>
                      <a:pt x="9" y="1"/>
                      <a:pt x="7" y="0"/>
                    </a:cubicBezTo>
                    <a:cubicBezTo>
                      <a:pt x="6" y="0"/>
                      <a:pt x="4" y="0"/>
                      <a:pt x="2" y="0"/>
                    </a:cubicBezTo>
                    <a:cubicBezTo>
                      <a:pt x="3" y="1"/>
                      <a:pt x="3" y="2"/>
                      <a:pt x="2" y="3"/>
                    </a:cubicBezTo>
                    <a:cubicBezTo>
                      <a:pt x="0" y="4"/>
                      <a:pt x="0" y="8"/>
                      <a:pt x="4" y="10"/>
                    </a:cubicBezTo>
                    <a:cubicBezTo>
                      <a:pt x="8" y="11"/>
                      <a:pt x="7" y="9"/>
                      <a:pt x="9" y="9"/>
                    </a:cubicBezTo>
                    <a:cubicBezTo>
                      <a:pt x="11" y="9"/>
                      <a:pt x="10" y="12"/>
                      <a:pt x="12" y="12"/>
                    </a:cubicBezTo>
                    <a:cubicBezTo>
                      <a:pt x="14" y="12"/>
                      <a:pt x="18" y="14"/>
                      <a:pt x="18" y="17"/>
                    </a:cubicBezTo>
                    <a:cubicBezTo>
                      <a:pt x="18" y="20"/>
                      <a:pt x="19" y="21"/>
                      <a:pt x="23" y="21"/>
                    </a:cubicBezTo>
                    <a:cubicBezTo>
                      <a:pt x="23" y="21"/>
                      <a:pt x="24" y="21"/>
                      <a:pt x="24" y="21"/>
                    </a:cubicBezTo>
                    <a:cubicBezTo>
                      <a:pt x="25" y="19"/>
                      <a:pt x="26" y="18"/>
                      <a:pt x="26" y="1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0" name="Freeform 113"/>
              <p:cNvSpPr>
                <a:spLocks/>
              </p:cNvSpPr>
              <p:nvPr/>
            </p:nvSpPr>
            <p:spPr bwMode="auto">
              <a:xfrm>
                <a:off x="3386881" y="5297619"/>
                <a:ext cx="155896" cy="75678"/>
              </a:xfrm>
              <a:custGeom>
                <a:avLst/>
                <a:gdLst>
                  <a:gd name="T0" fmla="*/ 42 w 47"/>
                  <a:gd name="T1" fmla="*/ 7 h 23"/>
                  <a:gd name="T2" fmla="*/ 31 w 47"/>
                  <a:gd name="T3" fmla="*/ 1 h 23"/>
                  <a:gd name="T4" fmla="*/ 20 w 47"/>
                  <a:gd name="T5" fmla="*/ 6 h 23"/>
                  <a:gd name="T6" fmla="*/ 7 w 47"/>
                  <a:gd name="T7" fmla="*/ 5 h 23"/>
                  <a:gd name="T8" fmla="*/ 3 w 47"/>
                  <a:gd name="T9" fmla="*/ 2 h 23"/>
                  <a:gd name="T10" fmla="*/ 2 w 47"/>
                  <a:gd name="T11" fmla="*/ 7 h 23"/>
                  <a:gd name="T12" fmla="*/ 0 w 47"/>
                  <a:gd name="T13" fmla="*/ 11 h 23"/>
                  <a:gd name="T14" fmla="*/ 11 w 47"/>
                  <a:gd name="T15" fmla="*/ 16 h 23"/>
                  <a:gd name="T16" fmla="*/ 17 w 47"/>
                  <a:gd name="T17" fmla="*/ 20 h 23"/>
                  <a:gd name="T18" fmla="*/ 23 w 47"/>
                  <a:gd name="T19" fmla="*/ 18 h 23"/>
                  <a:gd name="T20" fmla="*/ 21 w 47"/>
                  <a:gd name="T21" fmla="*/ 14 h 23"/>
                  <a:gd name="T22" fmla="*/ 25 w 47"/>
                  <a:gd name="T23" fmla="*/ 10 h 23"/>
                  <a:gd name="T24" fmla="*/ 34 w 47"/>
                  <a:gd name="T25" fmla="*/ 7 h 23"/>
                  <a:gd name="T26" fmla="*/ 36 w 47"/>
                  <a:gd name="T27" fmla="*/ 13 h 23"/>
                  <a:gd name="T28" fmla="*/ 41 w 47"/>
                  <a:gd name="T29" fmla="*/ 21 h 23"/>
                  <a:gd name="T30" fmla="*/ 46 w 47"/>
                  <a:gd name="T31" fmla="*/ 16 h 23"/>
                  <a:gd name="T32" fmla="*/ 47 w 47"/>
                  <a:gd name="T33" fmla="*/ 13 h 23"/>
                  <a:gd name="T34" fmla="*/ 42 w 47"/>
                  <a:gd name="T35"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23">
                    <a:moveTo>
                      <a:pt x="42" y="7"/>
                    </a:moveTo>
                    <a:cubicBezTo>
                      <a:pt x="40" y="3"/>
                      <a:pt x="34" y="3"/>
                      <a:pt x="31" y="1"/>
                    </a:cubicBezTo>
                    <a:cubicBezTo>
                      <a:pt x="28" y="0"/>
                      <a:pt x="24" y="2"/>
                      <a:pt x="20" y="6"/>
                    </a:cubicBezTo>
                    <a:cubicBezTo>
                      <a:pt x="16" y="10"/>
                      <a:pt x="10" y="7"/>
                      <a:pt x="7" y="5"/>
                    </a:cubicBezTo>
                    <a:cubicBezTo>
                      <a:pt x="6" y="5"/>
                      <a:pt x="4" y="3"/>
                      <a:pt x="3" y="2"/>
                    </a:cubicBezTo>
                    <a:cubicBezTo>
                      <a:pt x="1" y="4"/>
                      <a:pt x="1" y="6"/>
                      <a:pt x="2" y="7"/>
                    </a:cubicBezTo>
                    <a:cubicBezTo>
                      <a:pt x="2" y="8"/>
                      <a:pt x="1" y="9"/>
                      <a:pt x="0" y="11"/>
                    </a:cubicBezTo>
                    <a:cubicBezTo>
                      <a:pt x="4" y="12"/>
                      <a:pt x="9" y="13"/>
                      <a:pt x="11" y="16"/>
                    </a:cubicBezTo>
                    <a:cubicBezTo>
                      <a:pt x="13" y="19"/>
                      <a:pt x="15" y="17"/>
                      <a:pt x="17" y="20"/>
                    </a:cubicBezTo>
                    <a:cubicBezTo>
                      <a:pt x="18" y="23"/>
                      <a:pt x="22" y="20"/>
                      <a:pt x="23" y="18"/>
                    </a:cubicBezTo>
                    <a:cubicBezTo>
                      <a:pt x="24" y="16"/>
                      <a:pt x="21" y="16"/>
                      <a:pt x="21" y="14"/>
                    </a:cubicBezTo>
                    <a:cubicBezTo>
                      <a:pt x="20" y="12"/>
                      <a:pt x="24" y="13"/>
                      <a:pt x="25" y="10"/>
                    </a:cubicBezTo>
                    <a:cubicBezTo>
                      <a:pt x="26" y="7"/>
                      <a:pt x="31" y="6"/>
                      <a:pt x="34" y="7"/>
                    </a:cubicBezTo>
                    <a:cubicBezTo>
                      <a:pt x="36" y="8"/>
                      <a:pt x="38" y="10"/>
                      <a:pt x="36" y="13"/>
                    </a:cubicBezTo>
                    <a:cubicBezTo>
                      <a:pt x="34" y="15"/>
                      <a:pt x="38" y="18"/>
                      <a:pt x="41" y="21"/>
                    </a:cubicBezTo>
                    <a:cubicBezTo>
                      <a:pt x="43" y="19"/>
                      <a:pt x="45" y="16"/>
                      <a:pt x="46" y="16"/>
                    </a:cubicBezTo>
                    <a:cubicBezTo>
                      <a:pt x="47" y="15"/>
                      <a:pt x="47" y="14"/>
                      <a:pt x="47" y="13"/>
                    </a:cubicBezTo>
                    <a:cubicBezTo>
                      <a:pt x="46" y="12"/>
                      <a:pt x="44" y="10"/>
                      <a:pt x="42"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1" name="Freeform 122"/>
              <p:cNvSpPr>
                <a:spLocks/>
              </p:cNvSpPr>
              <p:nvPr/>
            </p:nvSpPr>
            <p:spPr bwMode="auto">
              <a:xfrm>
                <a:off x="3503425" y="5052424"/>
                <a:ext cx="65083" cy="33298"/>
              </a:xfrm>
              <a:custGeom>
                <a:avLst/>
                <a:gdLst>
                  <a:gd name="T0" fmla="*/ 2 w 20"/>
                  <a:gd name="T1" fmla="*/ 3 h 10"/>
                  <a:gd name="T2" fmla="*/ 19 w 20"/>
                  <a:gd name="T3" fmla="*/ 6 h 10"/>
                  <a:gd name="T4" fmla="*/ 2 w 20"/>
                  <a:gd name="T5" fmla="*/ 3 h 10"/>
                </a:gdLst>
                <a:ahLst/>
                <a:cxnLst>
                  <a:cxn ang="0">
                    <a:pos x="T0" y="T1"/>
                  </a:cxn>
                  <a:cxn ang="0">
                    <a:pos x="T2" y="T3"/>
                  </a:cxn>
                  <a:cxn ang="0">
                    <a:pos x="T4" y="T5"/>
                  </a:cxn>
                </a:cxnLst>
                <a:rect l="0" t="0" r="r" b="b"/>
                <a:pathLst>
                  <a:path w="20" h="10">
                    <a:moveTo>
                      <a:pt x="2" y="3"/>
                    </a:moveTo>
                    <a:cubicBezTo>
                      <a:pt x="4" y="6"/>
                      <a:pt x="17" y="10"/>
                      <a:pt x="19" y="6"/>
                    </a:cubicBezTo>
                    <a:cubicBezTo>
                      <a:pt x="20" y="3"/>
                      <a:pt x="0" y="0"/>
                      <a:pt x="2"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2" name="Freeform 126"/>
              <p:cNvSpPr>
                <a:spLocks noEditPoints="1"/>
              </p:cNvSpPr>
              <p:nvPr/>
            </p:nvSpPr>
            <p:spPr bwMode="auto">
              <a:xfrm>
                <a:off x="1835490" y="2524790"/>
                <a:ext cx="2371738" cy="1828372"/>
              </a:xfrm>
              <a:custGeom>
                <a:avLst/>
                <a:gdLst>
                  <a:gd name="T0" fmla="*/ 146 w 717"/>
                  <a:gd name="T1" fmla="*/ 487 h 552"/>
                  <a:gd name="T2" fmla="*/ 135 w 717"/>
                  <a:gd name="T3" fmla="*/ 162 h 552"/>
                  <a:gd name="T4" fmla="*/ 276 w 717"/>
                  <a:gd name="T5" fmla="*/ 179 h 552"/>
                  <a:gd name="T6" fmla="*/ 183 w 717"/>
                  <a:gd name="T7" fmla="*/ 191 h 552"/>
                  <a:gd name="T8" fmla="*/ 275 w 717"/>
                  <a:gd name="T9" fmla="*/ 238 h 552"/>
                  <a:gd name="T10" fmla="*/ 169 w 717"/>
                  <a:gd name="T11" fmla="*/ 138 h 552"/>
                  <a:gd name="T12" fmla="*/ 148 w 717"/>
                  <a:gd name="T13" fmla="*/ 132 h 552"/>
                  <a:gd name="T14" fmla="*/ 263 w 717"/>
                  <a:gd name="T15" fmla="*/ 152 h 552"/>
                  <a:gd name="T16" fmla="*/ 212 w 717"/>
                  <a:gd name="T17" fmla="*/ 102 h 552"/>
                  <a:gd name="T18" fmla="*/ 294 w 717"/>
                  <a:gd name="T19" fmla="*/ 85 h 552"/>
                  <a:gd name="T20" fmla="*/ 297 w 717"/>
                  <a:gd name="T21" fmla="*/ 115 h 552"/>
                  <a:gd name="T22" fmla="*/ 299 w 717"/>
                  <a:gd name="T23" fmla="*/ 132 h 552"/>
                  <a:gd name="T24" fmla="*/ 387 w 717"/>
                  <a:gd name="T25" fmla="*/ 105 h 552"/>
                  <a:gd name="T26" fmla="*/ 351 w 717"/>
                  <a:gd name="T27" fmla="*/ 165 h 552"/>
                  <a:gd name="T28" fmla="*/ 490 w 717"/>
                  <a:gd name="T29" fmla="*/ 156 h 552"/>
                  <a:gd name="T30" fmla="*/ 414 w 717"/>
                  <a:gd name="T31" fmla="*/ 108 h 552"/>
                  <a:gd name="T32" fmla="*/ 426 w 717"/>
                  <a:gd name="T33" fmla="*/ 59 h 552"/>
                  <a:gd name="T34" fmla="*/ 418 w 717"/>
                  <a:gd name="T35" fmla="*/ 47 h 552"/>
                  <a:gd name="T36" fmla="*/ 452 w 717"/>
                  <a:gd name="T37" fmla="*/ 86 h 552"/>
                  <a:gd name="T38" fmla="*/ 498 w 717"/>
                  <a:gd name="T39" fmla="*/ 128 h 552"/>
                  <a:gd name="T40" fmla="*/ 567 w 717"/>
                  <a:gd name="T41" fmla="*/ 62 h 552"/>
                  <a:gd name="T42" fmla="*/ 542 w 717"/>
                  <a:gd name="T43" fmla="*/ 6 h 552"/>
                  <a:gd name="T44" fmla="*/ 406 w 717"/>
                  <a:gd name="T45" fmla="*/ 32 h 552"/>
                  <a:gd name="T46" fmla="*/ 445 w 717"/>
                  <a:gd name="T47" fmla="*/ 314 h 552"/>
                  <a:gd name="T48" fmla="*/ 590 w 717"/>
                  <a:gd name="T49" fmla="*/ 242 h 552"/>
                  <a:gd name="T50" fmla="*/ 532 w 717"/>
                  <a:gd name="T51" fmla="*/ 194 h 552"/>
                  <a:gd name="T52" fmla="*/ 445 w 717"/>
                  <a:gd name="T53" fmla="*/ 178 h 552"/>
                  <a:gd name="T54" fmla="*/ 502 w 717"/>
                  <a:gd name="T55" fmla="*/ 220 h 552"/>
                  <a:gd name="T56" fmla="*/ 525 w 717"/>
                  <a:gd name="T57" fmla="*/ 292 h 552"/>
                  <a:gd name="T58" fmla="*/ 606 w 717"/>
                  <a:gd name="T59" fmla="*/ 298 h 552"/>
                  <a:gd name="T60" fmla="*/ 487 w 717"/>
                  <a:gd name="T61" fmla="*/ 171 h 552"/>
                  <a:gd name="T62" fmla="*/ 687 w 717"/>
                  <a:gd name="T63" fmla="*/ 457 h 552"/>
                  <a:gd name="T64" fmla="*/ 78 w 717"/>
                  <a:gd name="T65" fmla="*/ 448 h 552"/>
                  <a:gd name="T66" fmla="*/ 585 w 717"/>
                  <a:gd name="T67" fmla="*/ 489 h 552"/>
                  <a:gd name="T68" fmla="*/ 687 w 717"/>
                  <a:gd name="T69" fmla="*/ 434 h 552"/>
                  <a:gd name="T70" fmla="*/ 638 w 717"/>
                  <a:gd name="T71" fmla="*/ 399 h 552"/>
                  <a:gd name="T72" fmla="*/ 602 w 717"/>
                  <a:gd name="T73" fmla="*/ 376 h 552"/>
                  <a:gd name="T74" fmla="*/ 544 w 717"/>
                  <a:gd name="T75" fmla="*/ 330 h 552"/>
                  <a:gd name="T76" fmla="*/ 519 w 717"/>
                  <a:gd name="T77" fmla="*/ 387 h 552"/>
                  <a:gd name="T78" fmla="*/ 475 w 717"/>
                  <a:gd name="T79" fmla="*/ 440 h 552"/>
                  <a:gd name="T80" fmla="*/ 384 w 717"/>
                  <a:gd name="T81" fmla="*/ 375 h 552"/>
                  <a:gd name="T82" fmla="*/ 413 w 717"/>
                  <a:gd name="T83" fmla="*/ 307 h 552"/>
                  <a:gd name="T84" fmla="*/ 463 w 717"/>
                  <a:gd name="T85" fmla="*/ 276 h 552"/>
                  <a:gd name="T86" fmla="*/ 454 w 717"/>
                  <a:gd name="T87" fmla="*/ 242 h 552"/>
                  <a:gd name="T88" fmla="*/ 413 w 717"/>
                  <a:gd name="T89" fmla="*/ 245 h 552"/>
                  <a:gd name="T90" fmla="*/ 383 w 717"/>
                  <a:gd name="T91" fmla="*/ 193 h 552"/>
                  <a:gd name="T92" fmla="*/ 369 w 717"/>
                  <a:gd name="T93" fmla="*/ 208 h 552"/>
                  <a:gd name="T94" fmla="*/ 362 w 717"/>
                  <a:gd name="T95" fmla="*/ 259 h 552"/>
                  <a:gd name="T96" fmla="*/ 351 w 717"/>
                  <a:gd name="T97" fmla="*/ 248 h 552"/>
                  <a:gd name="T98" fmla="*/ 285 w 717"/>
                  <a:gd name="T99" fmla="*/ 248 h 552"/>
                  <a:gd name="T100" fmla="*/ 191 w 717"/>
                  <a:gd name="T101" fmla="*/ 242 h 552"/>
                  <a:gd name="T102" fmla="*/ 69 w 717"/>
                  <a:gd name="T103" fmla="*/ 243 h 552"/>
                  <a:gd name="T104" fmla="*/ 33 w 717"/>
                  <a:gd name="T105" fmla="*/ 243 h 552"/>
                  <a:gd name="T106" fmla="*/ 90 w 717"/>
                  <a:gd name="T107" fmla="*/ 419 h 552"/>
                  <a:gd name="T108" fmla="*/ 129 w 717"/>
                  <a:gd name="T109" fmla="*/ 469 h 552"/>
                  <a:gd name="T110" fmla="*/ 444 w 717"/>
                  <a:gd name="T111" fmla="*/ 491 h 552"/>
                  <a:gd name="T112" fmla="*/ 500 w 717"/>
                  <a:gd name="T113" fmla="*/ 546 h 552"/>
                  <a:gd name="T114" fmla="*/ 617 w 717"/>
                  <a:gd name="T115" fmla="*/ 515 h 552"/>
                  <a:gd name="T116" fmla="*/ 173 w 717"/>
                  <a:gd name="T117" fmla="*/ 290 h 552"/>
                  <a:gd name="T118" fmla="*/ 172 w 717"/>
                  <a:gd name="T119" fmla="*/ 279 h 552"/>
                  <a:gd name="T120" fmla="*/ 359 w 717"/>
                  <a:gd name="T121" fmla="*/ 468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7" h="552">
                    <a:moveTo>
                      <a:pt x="141" y="484"/>
                    </a:moveTo>
                    <a:cubicBezTo>
                      <a:pt x="139" y="481"/>
                      <a:pt x="133" y="482"/>
                      <a:pt x="132" y="479"/>
                    </a:cubicBezTo>
                    <a:cubicBezTo>
                      <a:pt x="131" y="477"/>
                      <a:pt x="126" y="469"/>
                      <a:pt x="123" y="469"/>
                    </a:cubicBezTo>
                    <a:cubicBezTo>
                      <a:pt x="120" y="469"/>
                      <a:pt x="116" y="469"/>
                      <a:pt x="112" y="467"/>
                    </a:cubicBezTo>
                    <a:cubicBezTo>
                      <a:pt x="109" y="464"/>
                      <a:pt x="106" y="464"/>
                      <a:pt x="104" y="465"/>
                    </a:cubicBezTo>
                    <a:cubicBezTo>
                      <a:pt x="101" y="467"/>
                      <a:pt x="106" y="467"/>
                      <a:pt x="106" y="469"/>
                    </a:cubicBezTo>
                    <a:cubicBezTo>
                      <a:pt x="106" y="471"/>
                      <a:pt x="108" y="472"/>
                      <a:pt x="110" y="472"/>
                    </a:cubicBezTo>
                    <a:cubicBezTo>
                      <a:pt x="112" y="471"/>
                      <a:pt x="113" y="476"/>
                      <a:pt x="115" y="476"/>
                    </a:cubicBezTo>
                    <a:cubicBezTo>
                      <a:pt x="118" y="476"/>
                      <a:pt x="118" y="479"/>
                      <a:pt x="121" y="479"/>
                    </a:cubicBezTo>
                    <a:cubicBezTo>
                      <a:pt x="123" y="479"/>
                      <a:pt x="124" y="482"/>
                      <a:pt x="125" y="484"/>
                    </a:cubicBezTo>
                    <a:cubicBezTo>
                      <a:pt x="126" y="486"/>
                      <a:pt x="129" y="484"/>
                      <a:pt x="129" y="486"/>
                    </a:cubicBezTo>
                    <a:cubicBezTo>
                      <a:pt x="129" y="487"/>
                      <a:pt x="132" y="488"/>
                      <a:pt x="133" y="490"/>
                    </a:cubicBezTo>
                    <a:cubicBezTo>
                      <a:pt x="138" y="491"/>
                      <a:pt x="142" y="491"/>
                      <a:pt x="145" y="490"/>
                    </a:cubicBezTo>
                    <a:cubicBezTo>
                      <a:pt x="146" y="489"/>
                      <a:pt x="146" y="488"/>
                      <a:pt x="146" y="487"/>
                    </a:cubicBezTo>
                    <a:cubicBezTo>
                      <a:pt x="148" y="485"/>
                      <a:pt x="144" y="486"/>
                      <a:pt x="141" y="484"/>
                    </a:cubicBezTo>
                    <a:close/>
                    <a:moveTo>
                      <a:pt x="135" y="200"/>
                    </a:moveTo>
                    <a:cubicBezTo>
                      <a:pt x="142" y="202"/>
                      <a:pt x="142" y="213"/>
                      <a:pt x="147" y="213"/>
                    </a:cubicBezTo>
                    <a:cubicBezTo>
                      <a:pt x="150" y="213"/>
                      <a:pt x="147" y="210"/>
                      <a:pt x="152" y="210"/>
                    </a:cubicBezTo>
                    <a:cubicBezTo>
                      <a:pt x="157" y="210"/>
                      <a:pt x="156" y="207"/>
                      <a:pt x="160" y="208"/>
                    </a:cubicBezTo>
                    <a:cubicBezTo>
                      <a:pt x="164" y="208"/>
                      <a:pt x="168" y="206"/>
                      <a:pt x="168" y="201"/>
                    </a:cubicBezTo>
                    <a:cubicBezTo>
                      <a:pt x="168" y="196"/>
                      <a:pt x="171" y="195"/>
                      <a:pt x="175" y="194"/>
                    </a:cubicBezTo>
                    <a:cubicBezTo>
                      <a:pt x="179" y="193"/>
                      <a:pt x="176" y="187"/>
                      <a:pt x="182" y="186"/>
                    </a:cubicBezTo>
                    <a:cubicBezTo>
                      <a:pt x="188" y="184"/>
                      <a:pt x="204" y="177"/>
                      <a:pt x="207" y="175"/>
                    </a:cubicBezTo>
                    <a:cubicBezTo>
                      <a:pt x="210" y="173"/>
                      <a:pt x="204" y="170"/>
                      <a:pt x="197" y="166"/>
                    </a:cubicBezTo>
                    <a:cubicBezTo>
                      <a:pt x="191" y="162"/>
                      <a:pt x="186" y="161"/>
                      <a:pt x="181" y="164"/>
                    </a:cubicBezTo>
                    <a:cubicBezTo>
                      <a:pt x="176" y="168"/>
                      <a:pt x="180" y="161"/>
                      <a:pt x="176" y="163"/>
                    </a:cubicBezTo>
                    <a:cubicBezTo>
                      <a:pt x="172" y="164"/>
                      <a:pt x="161" y="160"/>
                      <a:pt x="160" y="158"/>
                    </a:cubicBezTo>
                    <a:cubicBezTo>
                      <a:pt x="158" y="156"/>
                      <a:pt x="139" y="162"/>
                      <a:pt x="135" y="162"/>
                    </a:cubicBezTo>
                    <a:cubicBezTo>
                      <a:pt x="130" y="162"/>
                      <a:pt x="135" y="167"/>
                      <a:pt x="138" y="169"/>
                    </a:cubicBezTo>
                    <a:cubicBezTo>
                      <a:pt x="141" y="172"/>
                      <a:pt x="130" y="180"/>
                      <a:pt x="132" y="181"/>
                    </a:cubicBezTo>
                    <a:cubicBezTo>
                      <a:pt x="135" y="183"/>
                      <a:pt x="130" y="188"/>
                      <a:pt x="125" y="194"/>
                    </a:cubicBezTo>
                    <a:cubicBezTo>
                      <a:pt x="120" y="199"/>
                      <a:pt x="129" y="199"/>
                      <a:pt x="135" y="200"/>
                    </a:cubicBezTo>
                    <a:close/>
                    <a:moveTo>
                      <a:pt x="314" y="230"/>
                    </a:moveTo>
                    <a:cubicBezTo>
                      <a:pt x="316" y="227"/>
                      <a:pt x="325" y="235"/>
                      <a:pt x="325" y="229"/>
                    </a:cubicBezTo>
                    <a:cubicBezTo>
                      <a:pt x="325" y="224"/>
                      <a:pt x="315" y="221"/>
                      <a:pt x="311" y="219"/>
                    </a:cubicBezTo>
                    <a:cubicBezTo>
                      <a:pt x="306" y="216"/>
                      <a:pt x="305" y="217"/>
                      <a:pt x="298" y="212"/>
                    </a:cubicBezTo>
                    <a:cubicBezTo>
                      <a:pt x="291" y="207"/>
                      <a:pt x="300" y="205"/>
                      <a:pt x="295" y="201"/>
                    </a:cubicBezTo>
                    <a:cubicBezTo>
                      <a:pt x="290" y="197"/>
                      <a:pt x="288" y="186"/>
                      <a:pt x="291" y="183"/>
                    </a:cubicBezTo>
                    <a:cubicBezTo>
                      <a:pt x="295" y="179"/>
                      <a:pt x="299" y="174"/>
                      <a:pt x="293" y="171"/>
                    </a:cubicBezTo>
                    <a:cubicBezTo>
                      <a:pt x="286" y="169"/>
                      <a:pt x="276" y="173"/>
                      <a:pt x="277" y="175"/>
                    </a:cubicBezTo>
                    <a:cubicBezTo>
                      <a:pt x="278" y="176"/>
                      <a:pt x="287" y="181"/>
                      <a:pt x="287" y="183"/>
                    </a:cubicBezTo>
                    <a:cubicBezTo>
                      <a:pt x="287" y="185"/>
                      <a:pt x="279" y="177"/>
                      <a:pt x="276" y="179"/>
                    </a:cubicBezTo>
                    <a:cubicBezTo>
                      <a:pt x="273" y="181"/>
                      <a:pt x="270" y="175"/>
                      <a:pt x="267" y="179"/>
                    </a:cubicBezTo>
                    <a:cubicBezTo>
                      <a:pt x="265" y="183"/>
                      <a:pt x="270" y="195"/>
                      <a:pt x="273" y="199"/>
                    </a:cubicBezTo>
                    <a:cubicBezTo>
                      <a:pt x="275" y="202"/>
                      <a:pt x="270" y="202"/>
                      <a:pt x="268" y="203"/>
                    </a:cubicBezTo>
                    <a:cubicBezTo>
                      <a:pt x="265" y="204"/>
                      <a:pt x="264" y="193"/>
                      <a:pt x="262" y="189"/>
                    </a:cubicBezTo>
                    <a:cubicBezTo>
                      <a:pt x="259" y="185"/>
                      <a:pt x="247" y="180"/>
                      <a:pt x="247" y="183"/>
                    </a:cubicBezTo>
                    <a:cubicBezTo>
                      <a:pt x="246" y="186"/>
                      <a:pt x="254" y="186"/>
                      <a:pt x="253" y="190"/>
                    </a:cubicBezTo>
                    <a:cubicBezTo>
                      <a:pt x="252" y="194"/>
                      <a:pt x="247" y="188"/>
                      <a:pt x="243" y="191"/>
                    </a:cubicBezTo>
                    <a:cubicBezTo>
                      <a:pt x="239" y="194"/>
                      <a:pt x="240" y="192"/>
                      <a:pt x="241" y="189"/>
                    </a:cubicBezTo>
                    <a:cubicBezTo>
                      <a:pt x="242" y="185"/>
                      <a:pt x="235" y="182"/>
                      <a:pt x="228" y="183"/>
                    </a:cubicBezTo>
                    <a:cubicBezTo>
                      <a:pt x="221" y="183"/>
                      <a:pt x="225" y="188"/>
                      <a:pt x="223" y="190"/>
                    </a:cubicBezTo>
                    <a:cubicBezTo>
                      <a:pt x="221" y="192"/>
                      <a:pt x="210" y="189"/>
                      <a:pt x="217" y="188"/>
                    </a:cubicBezTo>
                    <a:cubicBezTo>
                      <a:pt x="223" y="186"/>
                      <a:pt x="221" y="182"/>
                      <a:pt x="218" y="178"/>
                    </a:cubicBezTo>
                    <a:cubicBezTo>
                      <a:pt x="216" y="174"/>
                      <a:pt x="209" y="179"/>
                      <a:pt x="198" y="183"/>
                    </a:cubicBezTo>
                    <a:cubicBezTo>
                      <a:pt x="187" y="187"/>
                      <a:pt x="182" y="191"/>
                      <a:pt x="183" y="191"/>
                    </a:cubicBezTo>
                    <a:cubicBezTo>
                      <a:pt x="184" y="192"/>
                      <a:pt x="185" y="194"/>
                      <a:pt x="181" y="197"/>
                    </a:cubicBezTo>
                    <a:cubicBezTo>
                      <a:pt x="176" y="201"/>
                      <a:pt x="181" y="204"/>
                      <a:pt x="184" y="204"/>
                    </a:cubicBezTo>
                    <a:cubicBezTo>
                      <a:pt x="188" y="204"/>
                      <a:pt x="185" y="207"/>
                      <a:pt x="188" y="208"/>
                    </a:cubicBezTo>
                    <a:cubicBezTo>
                      <a:pt x="190" y="209"/>
                      <a:pt x="203" y="203"/>
                      <a:pt x="207" y="205"/>
                    </a:cubicBezTo>
                    <a:cubicBezTo>
                      <a:pt x="210" y="208"/>
                      <a:pt x="186" y="209"/>
                      <a:pt x="186" y="214"/>
                    </a:cubicBezTo>
                    <a:cubicBezTo>
                      <a:pt x="186" y="218"/>
                      <a:pt x="199" y="220"/>
                      <a:pt x="209" y="219"/>
                    </a:cubicBezTo>
                    <a:cubicBezTo>
                      <a:pt x="219" y="217"/>
                      <a:pt x="237" y="220"/>
                      <a:pt x="237" y="222"/>
                    </a:cubicBezTo>
                    <a:cubicBezTo>
                      <a:pt x="237" y="225"/>
                      <a:pt x="225" y="224"/>
                      <a:pt x="216" y="224"/>
                    </a:cubicBezTo>
                    <a:cubicBezTo>
                      <a:pt x="207" y="224"/>
                      <a:pt x="192" y="226"/>
                      <a:pt x="192" y="229"/>
                    </a:cubicBezTo>
                    <a:cubicBezTo>
                      <a:pt x="193" y="232"/>
                      <a:pt x="194" y="232"/>
                      <a:pt x="203" y="237"/>
                    </a:cubicBezTo>
                    <a:cubicBezTo>
                      <a:pt x="213" y="241"/>
                      <a:pt x="222" y="235"/>
                      <a:pt x="222" y="241"/>
                    </a:cubicBezTo>
                    <a:cubicBezTo>
                      <a:pt x="222" y="247"/>
                      <a:pt x="227" y="248"/>
                      <a:pt x="239" y="249"/>
                    </a:cubicBezTo>
                    <a:cubicBezTo>
                      <a:pt x="252" y="249"/>
                      <a:pt x="258" y="243"/>
                      <a:pt x="264" y="243"/>
                    </a:cubicBezTo>
                    <a:cubicBezTo>
                      <a:pt x="270" y="244"/>
                      <a:pt x="273" y="242"/>
                      <a:pt x="275" y="238"/>
                    </a:cubicBezTo>
                    <a:cubicBezTo>
                      <a:pt x="278" y="234"/>
                      <a:pt x="281" y="236"/>
                      <a:pt x="281" y="239"/>
                    </a:cubicBezTo>
                    <a:cubicBezTo>
                      <a:pt x="282" y="241"/>
                      <a:pt x="290" y="240"/>
                      <a:pt x="292" y="242"/>
                    </a:cubicBezTo>
                    <a:cubicBezTo>
                      <a:pt x="296" y="247"/>
                      <a:pt x="311" y="245"/>
                      <a:pt x="317" y="242"/>
                    </a:cubicBezTo>
                    <a:cubicBezTo>
                      <a:pt x="323" y="240"/>
                      <a:pt x="315" y="232"/>
                      <a:pt x="312" y="235"/>
                    </a:cubicBezTo>
                    <a:cubicBezTo>
                      <a:pt x="309" y="239"/>
                      <a:pt x="306" y="237"/>
                      <a:pt x="306" y="235"/>
                    </a:cubicBezTo>
                    <a:cubicBezTo>
                      <a:pt x="305" y="233"/>
                      <a:pt x="311" y="232"/>
                      <a:pt x="314" y="230"/>
                    </a:cubicBezTo>
                    <a:close/>
                    <a:moveTo>
                      <a:pt x="178" y="142"/>
                    </a:moveTo>
                    <a:cubicBezTo>
                      <a:pt x="184" y="143"/>
                      <a:pt x="191" y="137"/>
                      <a:pt x="191" y="134"/>
                    </a:cubicBezTo>
                    <a:cubicBezTo>
                      <a:pt x="190" y="130"/>
                      <a:pt x="175" y="142"/>
                      <a:pt x="178" y="142"/>
                    </a:cubicBezTo>
                    <a:close/>
                    <a:moveTo>
                      <a:pt x="148" y="132"/>
                    </a:moveTo>
                    <a:cubicBezTo>
                      <a:pt x="151" y="133"/>
                      <a:pt x="148" y="138"/>
                      <a:pt x="151" y="137"/>
                    </a:cubicBezTo>
                    <a:cubicBezTo>
                      <a:pt x="154" y="135"/>
                      <a:pt x="155" y="135"/>
                      <a:pt x="157" y="135"/>
                    </a:cubicBezTo>
                    <a:cubicBezTo>
                      <a:pt x="161" y="137"/>
                      <a:pt x="162" y="133"/>
                      <a:pt x="163" y="132"/>
                    </a:cubicBezTo>
                    <a:cubicBezTo>
                      <a:pt x="165" y="130"/>
                      <a:pt x="165" y="138"/>
                      <a:pt x="169" y="138"/>
                    </a:cubicBezTo>
                    <a:cubicBezTo>
                      <a:pt x="173" y="138"/>
                      <a:pt x="172" y="129"/>
                      <a:pt x="176" y="132"/>
                    </a:cubicBezTo>
                    <a:cubicBezTo>
                      <a:pt x="179" y="134"/>
                      <a:pt x="181" y="131"/>
                      <a:pt x="181" y="128"/>
                    </a:cubicBezTo>
                    <a:cubicBezTo>
                      <a:pt x="182" y="126"/>
                      <a:pt x="182" y="122"/>
                      <a:pt x="186" y="121"/>
                    </a:cubicBezTo>
                    <a:cubicBezTo>
                      <a:pt x="190" y="120"/>
                      <a:pt x="187" y="125"/>
                      <a:pt x="188" y="128"/>
                    </a:cubicBezTo>
                    <a:cubicBezTo>
                      <a:pt x="191" y="133"/>
                      <a:pt x="196" y="128"/>
                      <a:pt x="196" y="126"/>
                    </a:cubicBezTo>
                    <a:cubicBezTo>
                      <a:pt x="196" y="124"/>
                      <a:pt x="203" y="125"/>
                      <a:pt x="202" y="123"/>
                    </a:cubicBezTo>
                    <a:cubicBezTo>
                      <a:pt x="202" y="120"/>
                      <a:pt x="204" y="120"/>
                      <a:pt x="202" y="117"/>
                    </a:cubicBezTo>
                    <a:cubicBezTo>
                      <a:pt x="201" y="114"/>
                      <a:pt x="205" y="115"/>
                      <a:pt x="207" y="113"/>
                    </a:cubicBezTo>
                    <a:cubicBezTo>
                      <a:pt x="209" y="110"/>
                      <a:pt x="204" y="112"/>
                      <a:pt x="201" y="109"/>
                    </a:cubicBezTo>
                    <a:cubicBezTo>
                      <a:pt x="197" y="106"/>
                      <a:pt x="196" y="110"/>
                      <a:pt x="196" y="112"/>
                    </a:cubicBezTo>
                    <a:cubicBezTo>
                      <a:pt x="196" y="114"/>
                      <a:pt x="189" y="113"/>
                      <a:pt x="185" y="111"/>
                    </a:cubicBezTo>
                    <a:cubicBezTo>
                      <a:pt x="181" y="110"/>
                      <a:pt x="176" y="116"/>
                      <a:pt x="171" y="119"/>
                    </a:cubicBezTo>
                    <a:cubicBezTo>
                      <a:pt x="165" y="122"/>
                      <a:pt x="165" y="127"/>
                      <a:pt x="159" y="126"/>
                    </a:cubicBezTo>
                    <a:cubicBezTo>
                      <a:pt x="154" y="126"/>
                      <a:pt x="146" y="131"/>
                      <a:pt x="148" y="132"/>
                    </a:cubicBezTo>
                    <a:close/>
                    <a:moveTo>
                      <a:pt x="204" y="130"/>
                    </a:moveTo>
                    <a:cubicBezTo>
                      <a:pt x="199" y="130"/>
                      <a:pt x="199" y="135"/>
                      <a:pt x="205" y="135"/>
                    </a:cubicBezTo>
                    <a:cubicBezTo>
                      <a:pt x="211" y="135"/>
                      <a:pt x="213" y="137"/>
                      <a:pt x="204" y="137"/>
                    </a:cubicBezTo>
                    <a:cubicBezTo>
                      <a:pt x="196" y="137"/>
                      <a:pt x="193" y="144"/>
                      <a:pt x="198" y="142"/>
                    </a:cubicBezTo>
                    <a:cubicBezTo>
                      <a:pt x="204" y="141"/>
                      <a:pt x="211" y="141"/>
                      <a:pt x="207" y="142"/>
                    </a:cubicBezTo>
                    <a:cubicBezTo>
                      <a:pt x="202" y="144"/>
                      <a:pt x="191" y="145"/>
                      <a:pt x="192" y="147"/>
                    </a:cubicBezTo>
                    <a:cubicBezTo>
                      <a:pt x="193" y="148"/>
                      <a:pt x="198" y="148"/>
                      <a:pt x="203" y="150"/>
                    </a:cubicBezTo>
                    <a:cubicBezTo>
                      <a:pt x="207" y="152"/>
                      <a:pt x="210" y="153"/>
                      <a:pt x="214" y="149"/>
                    </a:cubicBezTo>
                    <a:cubicBezTo>
                      <a:pt x="217" y="145"/>
                      <a:pt x="222" y="141"/>
                      <a:pt x="220" y="146"/>
                    </a:cubicBezTo>
                    <a:cubicBezTo>
                      <a:pt x="218" y="152"/>
                      <a:pt x="226" y="148"/>
                      <a:pt x="235" y="147"/>
                    </a:cubicBezTo>
                    <a:cubicBezTo>
                      <a:pt x="245" y="147"/>
                      <a:pt x="234" y="153"/>
                      <a:pt x="224" y="154"/>
                    </a:cubicBezTo>
                    <a:cubicBezTo>
                      <a:pt x="214" y="154"/>
                      <a:pt x="216" y="159"/>
                      <a:pt x="223" y="161"/>
                    </a:cubicBezTo>
                    <a:cubicBezTo>
                      <a:pt x="231" y="163"/>
                      <a:pt x="248" y="156"/>
                      <a:pt x="252" y="152"/>
                    </a:cubicBezTo>
                    <a:cubicBezTo>
                      <a:pt x="256" y="148"/>
                      <a:pt x="259" y="154"/>
                      <a:pt x="263" y="152"/>
                    </a:cubicBezTo>
                    <a:cubicBezTo>
                      <a:pt x="267" y="149"/>
                      <a:pt x="275" y="152"/>
                      <a:pt x="281" y="150"/>
                    </a:cubicBezTo>
                    <a:cubicBezTo>
                      <a:pt x="288" y="149"/>
                      <a:pt x="289" y="136"/>
                      <a:pt x="284" y="134"/>
                    </a:cubicBezTo>
                    <a:cubicBezTo>
                      <a:pt x="279" y="132"/>
                      <a:pt x="279" y="137"/>
                      <a:pt x="275" y="137"/>
                    </a:cubicBezTo>
                    <a:cubicBezTo>
                      <a:pt x="272" y="138"/>
                      <a:pt x="269" y="133"/>
                      <a:pt x="266" y="130"/>
                    </a:cubicBezTo>
                    <a:cubicBezTo>
                      <a:pt x="263" y="127"/>
                      <a:pt x="265" y="120"/>
                      <a:pt x="260" y="121"/>
                    </a:cubicBezTo>
                    <a:cubicBezTo>
                      <a:pt x="256" y="122"/>
                      <a:pt x="246" y="129"/>
                      <a:pt x="252" y="130"/>
                    </a:cubicBezTo>
                    <a:cubicBezTo>
                      <a:pt x="258" y="131"/>
                      <a:pt x="256" y="134"/>
                      <a:pt x="253" y="135"/>
                    </a:cubicBezTo>
                    <a:cubicBezTo>
                      <a:pt x="249" y="137"/>
                      <a:pt x="260" y="139"/>
                      <a:pt x="259" y="142"/>
                    </a:cubicBezTo>
                    <a:cubicBezTo>
                      <a:pt x="257" y="144"/>
                      <a:pt x="241" y="142"/>
                      <a:pt x="240" y="138"/>
                    </a:cubicBezTo>
                    <a:cubicBezTo>
                      <a:pt x="239" y="135"/>
                      <a:pt x="227" y="128"/>
                      <a:pt x="221" y="130"/>
                    </a:cubicBezTo>
                    <a:cubicBezTo>
                      <a:pt x="216" y="131"/>
                      <a:pt x="218" y="125"/>
                      <a:pt x="213" y="125"/>
                    </a:cubicBezTo>
                    <a:cubicBezTo>
                      <a:pt x="207" y="125"/>
                      <a:pt x="209" y="130"/>
                      <a:pt x="204" y="130"/>
                    </a:cubicBezTo>
                    <a:close/>
                    <a:moveTo>
                      <a:pt x="223" y="104"/>
                    </a:moveTo>
                    <a:cubicBezTo>
                      <a:pt x="224" y="100"/>
                      <a:pt x="211" y="101"/>
                      <a:pt x="212" y="102"/>
                    </a:cubicBezTo>
                    <a:cubicBezTo>
                      <a:pt x="214" y="105"/>
                      <a:pt x="221" y="109"/>
                      <a:pt x="223" y="104"/>
                    </a:cubicBezTo>
                    <a:close/>
                    <a:moveTo>
                      <a:pt x="252" y="103"/>
                    </a:moveTo>
                    <a:cubicBezTo>
                      <a:pt x="257" y="102"/>
                      <a:pt x="255" y="98"/>
                      <a:pt x="247" y="99"/>
                    </a:cubicBezTo>
                    <a:cubicBezTo>
                      <a:pt x="240" y="100"/>
                      <a:pt x="227" y="100"/>
                      <a:pt x="227" y="106"/>
                    </a:cubicBezTo>
                    <a:cubicBezTo>
                      <a:pt x="227" y="110"/>
                      <a:pt x="229" y="112"/>
                      <a:pt x="238" y="113"/>
                    </a:cubicBezTo>
                    <a:cubicBezTo>
                      <a:pt x="246" y="114"/>
                      <a:pt x="253" y="106"/>
                      <a:pt x="249" y="106"/>
                    </a:cubicBezTo>
                    <a:cubicBezTo>
                      <a:pt x="245" y="106"/>
                      <a:pt x="248" y="103"/>
                      <a:pt x="252" y="103"/>
                    </a:cubicBezTo>
                    <a:close/>
                    <a:moveTo>
                      <a:pt x="235" y="96"/>
                    </a:moveTo>
                    <a:cubicBezTo>
                      <a:pt x="238" y="97"/>
                      <a:pt x="242" y="93"/>
                      <a:pt x="244" y="95"/>
                    </a:cubicBezTo>
                    <a:cubicBezTo>
                      <a:pt x="247" y="97"/>
                      <a:pt x="258" y="99"/>
                      <a:pt x="258" y="93"/>
                    </a:cubicBezTo>
                    <a:cubicBezTo>
                      <a:pt x="258" y="87"/>
                      <a:pt x="244" y="87"/>
                      <a:pt x="240" y="89"/>
                    </a:cubicBezTo>
                    <a:cubicBezTo>
                      <a:pt x="237" y="91"/>
                      <a:pt x="221" y="92"/>
                      <a:pt x="225" y="95"/>
                    </a:cubicBezTo>
                    <a:cubicBezTo>
                      <a:pt x="228" y="97"/>
                      <a:pt x="231" y="94"/>
                      <a:pt x="235" y="96"/>
                    </a:cubicBezTo>
                    <a:close/>
                    <a:moveTo>
                      <a:pt x="294" y="85"/>
                    </a:moveTo>
                    <a:cubicBezTo>
                      <a:pt x="299" y="82"/>
                      <a:pt x="306" y="87"/>
                      <a:pt x="305" y="90"/>
                    </a:cubicBezTo>
                    <a:cubicBezTo>
                      <a:pt x="304" y="93"/>
                      <a:pt x="291" y="89"/>
                      <a:pt x="292" y="92"/>
                    </a:cubicBezTo>
                    <a:cubicBezTo>
                      <a:pt x="293" y="93"/>
                      <a:pt x="294" y="97"/>
                      <a:pt x="303" y="95"/>
                    </a:cubicBezTo>
                    <a:cubicBezTo>
                      <a:pt x="311" y="92"/>
                      <a:pt x="318" y="94"/>
                      <a:pt x="324" y="99"/>
                    </a:cubicBezTo>
                    <a:cubicBezTo>
                      <a:pt x="330" y="103"/>
                      <a:pt x="335" y="105"/>
                      <a:pt x="339" y="100"/>
                    </a:cubicBezTo>
                    <a:cubicBezTo>
                      <a:pt x="343" y="96"/>
                      <a:pt x="334" y="95"/>
                      <a:pt x="336" y="92"/>
                    </a:cubicBezTo>
                    <a:cubicBezTo>
                      <a:pt x="337" y="88"/>
                      <a:pt x="330" y="86"/>
                      <a:pt x="326" y="86"/>
                    </a:cubicBezTo>
                    <a:cubicBezTo>
                      <a:pt x="322" y="86"/>
                      <a:pt x="321" y="79"/>
                      <a:pt x="318" y="80"/>
                    </a:cubicBezTo>
                    <a:cubicBezTo>
                      <a:pt x="314" y="82"/>
                      <a:pt x="312" y="84"/>
                      <a:pt x="312" y="79"/>
                    </a:cubicBezTo>
                    <a:cubicBezTo>
                      <a:pt x="312" y="75"/>
                      <a:pt x="294" y="74"/>
                      <a:pt x="289" y="76"/>
                    </a:cubicBezTo>
                    <a:cubicBezTo>
                      <a:pt x="284" y="78"/>
                      <a:pt x="290" y="88"/>
                      <a:pt x="294" y="85"/>
                    </a:cubicBezTo>
                    <a:close/>
                    <a:moveTo>
                      <a:pt x="297" y="115"/>
                    </a:moveTo>
                    <a:cubicBezTo>
                      <a:pt x="300" y="111"/>
                      <a:pt x="285" y="100"/>
                      <a:pt x="285" y="105"/>
                    </a:cubicBezTo>
                    <a:cubicBezTo>
                      <a:pt x="284" y="110"/>
                      <a:pt x="294" y="119"/>
                      <a:pt x="297" y="115"/>
                    </a:cubicBezTo>
                    <a:close/>
                    <a:moveTo>
                      <a:pt x="343" y="68"/>
                    </a:moveTo>
                    <a:cubicBezTo>
                      <a:pt x="346" y="64"/>
                      <a:pt x="328" y="60"/>
                      <a:pt x="333" y="64"/>
                    </a:cubicBezTo>
                    <a:cubicBezTo>
                      <a:pt x="335" y="66"/>
                      <a:pt x="341" y="72"/>
                      <a:pt x="343" y="68"/>
                    </a:cubicBezTo>
                    <a:close/>
                    <a:moveTo>
                      <a:pt x="303" y="149"/>
                    </a:moveTo>
                    <a:cubicBezTo>
                      <a:pt x="305" y="146"/>
                      <a:pt x="298" y="140"/>
                      <a:pt x="295" y="145"/>
                    </a:cubicBezTo>
                    <a:cubicBezTo>
                      <a:pt x="293" y="150"/>
                      <a:pt x="300" y="152"/>
                      <a:pt x="303" y="149"/>
                    </a:cubicBezTo>
                    <a:close/>
                    <a:moveTo>
                      <a:pt x="343" y="124"/>
                    </a:moveTo>
                    <a:cubicBezTo>
                      <a:pt x="343" y="128"/>
                      <a:pt x="335" y="123"/>
                      <a:pt x="328" y="121"/>
                    </a:cubicBezTo>
                    <a:cubicBezTo>
                      <a:pt x="322" y="118"/>
                      <a:pt x="326" y="126"/>
                      <a:pt x="331" y="130"/>
                    </a:cubicBezTo>
                    <a:cubicBezTo>
                      <a:pt x="336" y="134"/>
                      <a:pt x="328" y="132"/>
                      <a:pt x="321" y="128"/>
                    </a:cubicBezTo>
                    <a:cubicBezTo>
                      <a:pt x="315" y="123"/>
                      <a:pt x="315" y="131"/>
                      <a:pt x="319" y="133"/>
                    </a:cubicBezTo>
                    <a:cubicBezTo>
                      <a:pt x="322" y="136"/>
                      <a:pt x="318" y="139"/>
                      <a:pt x="314" y="134"/>
                    </a:cubicBezTo>
                    <a:cubicBezTo>
                      <a:pt x="309" y="128"/>
                      <a:pt x="307" y="122"/>
                      <a:pt x="300" y="122"/>
                    </a:cubicBezTo>
                    <a:cubicBezTo>
                      <a:pt x="294" y="121"/>
                      <a:pt x="297" y="128"/>
                      <a:pt x="299" y="132"/>
                    </a:cubicBezTo>
                    <a:cubicBezTo>
                      <a:pt x="303" y="136"/>
                      <a:pt x="306" y="137"/>
                      <a:pt x="312" y="140"/>
                    </a:cubicBezTo>
                    <a:cubicBezTo>
                      <a:pt x="318" y="144"/>
                      <a:pt x="327" y="139"/>
                      <a:pt x="331" y="140"/>
                    </a:cubicBezTo>
                    <a:cubicBezTo>
                      <a:pt x="336" y="141"/>
                      <a:pt x="327" y="147"/>
                      <a:pt x="330" y="150"/>
                    </a:cubicBezTo>
                    <a:cubicBezTo>
                      <a:pt x="333" y="154"/>
                      <a:pt x="340" y="151"/>
                      <a:pt x="346" y="151"/>
                    </a:cubicBezTo>
                    <a:cubicBezTo>
                      <a:pt x="352" y="150"/>
                      <a:pt x="350" y="147"/>
                      <a:pt x="353" y="144"/>
                    </a:cubicBezTo>
                    <a:cubicBezTo>
                      <a:pt x="357" y="142"/>
                      <a:pt x="350" y="142"/>
                      <a:pt x="352" y="136"/>
                    </a:cubicBezTo>
                    <a:cubicBezTo>
                      <a:pt x="355" y="130"/>
                      <a:pt x="344" y="120"/>
                      <a:pt x="343" y="124"/>
                    </a:cubicBezTo>
                    <a:close/>
                    <a:moveTo>
                      <a:pt x="358" y="103"/>
                    </a:moveTo>
                    <a:cubicBezTo>
                      <a:pt x="364" y="103"/>
                      <a:pt x="368" y="102"/>
                      <a:pt x="372" y="100"/>
                    </a:cubicBezTo>
                    <a:cubicBezTo>
                      <a:pt x="377" y="99"/>
                      <a:pt x="370" y="99"/>
                      <a:pt x="373" y="94"/>
                    </a:cubicBezTo>
                    <a:cubicBezTo>
                      <a:pt x="376" y="90"/>
                      <a:pt x="365" y="90"/>
                      <a:pt x="365" y="91"/>
                    </a:cubicBezTo>
                    <a:cubicBezTo>
                      <a:pt x="364" y="93"/>
                      <a:pt x="350" y="83"/>
                      <a:pt x="348" y="86"/>
                    </a:cubicBezTo>
                    <a:cubicBezTo>
                      <a:pt x="346" y="89"/>
                      <a:pt x="353" y="103"/>
                      <a:pt x="358" y="103"/>
                    </a:cubicBezTo>
                    <a:close/>
                    <a:moveTo>
                      <a:pt x="387" y="105"/>
                    </a:moveTo>
                    <a:cubicBezTo>
                      <a:pt x="386" y="103"/>
                      <a:pt x="359" y="106"/>
                      <a:pt x="364" y="109"/>
                    </a:cubicBezTo>
                    <a:cubicBezTo>
                      <a:pt x="371" y="114"/>
                      <a:pt x="388" y="107"/>
                      <a:pt x="387" y="105"/>
                    </a:cubicBezTo>
                    <a:close/>
                    <a:moveTo>
                      <a:pt x="383" y="157"/>
                    </a:moveTo>
                    <a:cubicBezTo>
                      <a:pt x="390" y="156"/>
                      <a:pt x="386" y="149"/>
                      <a:pt x="379" y="143"/>
                    </a:cubicBezTo>
                    <a:cubicBezTo>
                      <a:pt x="372" y="138"/>
                      <a:pt x="356" y="149"/>
                      <a:pt x="359" y="151"/>
                    </a:cubicBezTo>
                    <a:cubicBezTo>
                      <a:pt x="362" y="154"/>
                      <a:pt x="377" y="157"/>
                      <a:pt x="383" y="157"/>
                    </a:cubicBezTo>
                    <a:close/>
                    <a:moveTo>
                      <a:pt x="337" y="207"/>
                    </a:moveTo>
                    <a:cubicBezTo>
                      <a:pt x="345" y="212"/>
                      <a:pt x="343" y="203"/>
                      <a:pt x="352" y="203"/>
                    </a:cubicBezTo>
                    <a:cubicBezTo>
                      <a:pt x="361" y="203"/>
                      <a:pt x="361" y="189"/>
                      <a:pt x="362" y="183"/>
                    </a:cubicBezTo>
                    <a:cubicBezTo>
                      <a:pt x="364" y="178"/>
                      <a:pt x="355" y="178"/>
                      <a:pt x="357" y="182"/>
                    </a:cubicBezTo>
                    <a:cubicBezTo>
                      <a:pt x="360" y="186"/>
                      <a:pt x="357" y="190"/>
                      <a:pt x="356" y="185"/>
                    </a:cubicBezTo>
                    <a:cubicBezTo>
                      <a:pt x="356" y="181"/>
                      <a:pt x="349" y="185"/>
                      <a:pt x="346" y="181"/>
                    </a:cubicBezTo>
                    <a:cubicBezTo>
                      <a:pt x="344" y="178"/>
                      <a:pt x="354" y="178"/>
                      <a:pt x="357" y="173"/>
                    </a:cubicBezTo>
                    <a:cubicBezTo>
                      <a:pt x="359" y="168"/>
                      <a:pt x="349" y="169"/>
                      <a:pt x="351" y="165"/>
                    </a:cubicBezTo>
                    <a:cubicBezTo>
                      <a:pt x="354" y="162"/>
                      <a:pt x="335" y="166"/>
                      <a:pt x="341" y="168"/>
                    </a:cubicBezTo>
                    <a:cubicBezTo>
                      <a:pt x="346" y="170"/>
                      <a:pt x="341" y="173"/>
                      <a:pt x="336" y="169"/>
                    </a:cubicBezTo>
                    <a:cubicBezTo>
                      <a:pt x="331" y="166"/>
                      <a:pt x="317" y="172"/>
                      <a:pt x="322" y="176"/>
                    </a:cubicBezTo>
                    <a:cubicBezTo>
                      <a:pt x="326" y="179"/>
                      <a:pt x="338" y="174"/>
                      <a:pt x="331" y="183"/>
                    </a:cubicBezTo>
                    <a:cubicBezTo>
                      <a:pt x="324" y="192"/>
                      <a:pt x="321" y="180"/>
                      <a:pt x="315" y="181"/>
                    </a:cubicBezTo>
                    <a:cubicBezTo>
                      <a:pt x="309" y="183"/>
                      <a:pt x="311" y="190"/>
                      <a:pt x="321" y="193"/>
                    </a:cubicBezTo>
                    <a:cubicBezTo>
                      <a:pt x="331" y="196"/>
                      <a:pt x="330" y="201"/>
                      <a:pt x="337" y="207"/>
                    </a:cubicBezTo>
                    <a:close/>
                    <a:moveTo>
                      <a:pt x="396" y="150"/>
                    </a:moveTo>
                    <a:cubicBezTo>
                      <a:pt x="398" y="157"/>
                      <a:pt x="401" y="152"/>
                      <a:pt x="405" y="155"/>
                    </a:cubicBezTo>
                    <a:cubicBezTo>
                      <a:pt x="409" y="158"/>
                      <a:pt x="415" y="159"/>
                      <a:pt x="418" y="156"/>
                    </a:cubicBezTo>
                    <a:cubicBezTo>
                      <a:pt x="421" y="154"/>
                      <a:pt x="423" y="152"/>
                      <a:pt x="424" y="154"/>
                    </a:cubicBezTo>
                    <a:cubicBezTo>
                      <a:pt x="426" y="158"/>
                      <a:pt x="433" y="159"/>
                      <a:pt x="451" y="159"/>
                    </a:cubicBezTo>
                    <a:cubicBezTo>
                      <a:pt x="468" y="159"/>
                      <a:pt x="463" y="152"/>
                      <a:pt x="468" y="155"/>
                    </a:cubicBezTo>
                    <a:cubicBezTo>
                      <a:pt x="473" y="158"/>
                      <a:pt x="485" y="158"/>
                      <a:pt x="490" y="156"/>
                    </a:cubicBezTo>
                    <a:cubicBezTo>
                      <a:pt x="495" y="155"/>
                      <a:pt x="497" y="148"/>
                      <a:pt x="497" y="144"/>
                    </a:cubicBezTo>
                    <a:cubicBezTo>
                      <a:pt x="497" y="140"/>
                      <a:pt x="458" y="137"/>
                      <a:pt x="452" y="140"/>
                    </a:cubicBezTo>
                    <a:cubicBezTo>
                      <a:pt x="445" y="144"/>
                      <a:pt x="434" y="139"/>
                      <a:pt x="429" y="142"/>
                    </a:cubicBezTo>
                    <a:cubicBezTo>
                      <a:pt x="423" y="144"/>
                      <a:pt x="425" y="138"/>
                      <a:pt x="416" y="138"/>
                    </a:cubicBezTo>
                    <a:cubicBezTo>
                      <a:pt x="406" y="137"/>
                      <a:pt x="416" y="132"/>
                      <a:pt x="418" y="130"/>
                    </a:cubicBezTo>
                    <a:cubicBezTo>
                      <a:pt x="420" y="128"/>
                      <a:pt x="403" y="122"/>
                      <a:pt x="397" y="124"/>
                    </a:cubicBezTo>
                    <a:cubicBezTo>
                      <a:pt x="390" y="125"/>
                      <a:pt x="386" y="122"/>
                      <a:pt x="380" y="119"/>
                    </a:cubicBezTo>
                    <a:cubicBezTo>
                      <a:pt x="373" y="116"/>
                      <a:pt x="356" y="117"/>
                      <a:pt x="359" y="122"/>
                    </a:cubicBezTo>
                    <a:cubicBezTo>
                      <a:pt x="362" y="125"/>
                      <a:pt x="382" y="133"/>
                      <a:pt x="385" y="129"/>
                    </a:cubicBezTo>
                    <a:cubicBezTo>
                      <a:pt x="387" y="125"/>
                      <a:pt x="392" y="133"/>
                      <a:pt x="395" y="137"/>
                    </a:cubicBezTo>
                    <a:cubicBezTo>
                      <a:pt x="398" y="141"/>
                      <a:pt x="393" y="143"/>
                      <a:pt x="396" y="150"/>
                    </a:cubicBezTo>
                    <a:close/>
                    <a:moveTo>
                      <a:pt x="414" y="108"/>
                    </a:moveTo>
                    <a:cubicBezTo>
                      <a:pt x="407" y="104"/>
                      <a:pt x="399" y="111"/>
                      <a:pt x="406" y="114"/>
                    </a:cubicBezTo>
                    <a:cubicBezTo>
                      <a:pt x="412" y="116"/>
                      <a:pt x="420" y="111"/>
                      <a:pt x="414" y="108"/>
                    </a:cubicBezTo>
                    <a:close/>
                    <a:moveTo>
                      <a:pt x="362" y="68"/>
                    </a:moveTo>
                    <a:cubicBezTo>
                      <a:pt x="368" y="70"/>
                      <a:pt x="365" y="74"/>
                      <a:pt x="370" y="76"/>
                    </a:cubicBezTo>
                    <a:cubicBezTo>
                      <a:pt x="376" y="79"/>
                      <a:pt x="392" y="73"/>
                      <a:pt x="394" y="77"/>
                    </a:cubicBezTo>
                    <a:cubicBezTo>
                      <a:pt x="395" y="81"/>
                      <a:pt x="377" y="81"/>
                      <a:pt x="380" y="84"/>
                    </a:cubicBezTo>
                    <a:cubicBezTo>
                      <a:pt x="382" y="86"/>
                      <a:pt x="392" y="90"/>
                      <a:pt x="391" y="92"/>
                    </a:cubicBezTo>
                    <a:cubicBezTo>
                      <a:pt x="390" y="94"/>
                      <a:pt x="408" y="100"/>
                      <a:pt x="410" y="98"/>
                    </a:cubicBezTo>
                    <a:cubicBezTo>
                      <a:pt x="412" y="95"/>
                      <a:pt x="417" y="96"/>
                      <a:pt x="421" y="97"/>
                    </a:cubicBezTo>
                    <a:cubicBezTo>
                      <a:pt x="426" y="99"/>
                      <a:pt x="426" y="86"/>
                      <a:pt x="430" y="88"/>
                    </a:cubicBezTo>
                    <a:cubicBezTo>
                      <a:pt x="433" y="91"/>
                      <a:pt x="432" y="84"/>
                      <a:pt x="438" y="82"/>
                    </a:cubicBezTo>
                    <a:cubicBezTo>
                      <a:pt x="443" y="79"/>
                      <a:pt x="451" y="79"/>
                      <a:pt x="451" y="77"/>
                    </a:cubicBezTo>
                    <a:cubicBezTo>
                      <a:pt x="452" y="75"/>
                      <a:pt x="450" y="73"/>
                      <a:pt x="443" y="73"/>
                    </a:cubicBezTo>
                    <a:cubicBezTo>
                      <a:pt x="437" y="74"/>
                      <a:pt x="433" y="72"/>
                      <a:pt x="436" y="68"/>
                    </a:cubicBezTo>
                    <a:cubicBezTo>
                      <a:pt x="438" y="64"/>
                      <a:pt x="428" y="63"/>
                      <a:pt x="432" y="61"/>
                    </a:cubicBezTo>
                    <a:cubicBezTo>
                      <a:pt x="436" y="58"/>
                      <a:pt x="425" y="55"/>
                      <a:pt x="426" y="59"/>
                    </a:cubicBezTo>
                    <a:cubicBezTo>
                      <a:pt x="427" y="63"/>
                      <a:pt x="420" y="59"/>
                      <a:pt x="419" y="56"/>
                    </a:cubicBezTo>
                    <a:cubicBezTo>
                      <a:pt x="418" y="52"/>
                      <a:pt x="403" y="50"/>
                      <a:pt x="394" y="42"/>
                    </a:cubicBezTo>
                    <a:cubicBezTo>
                      <a:pt x="384" y="33"/>
                      <a:pt x="374" y="39"/>
                      <a:pt x="380" y="40"/>
                    </a:cubicBezTo>
                    <a:cubicBezTo>
                      <a:pt x="385" y="41"/>
                      <a:pt x="385" y="44"/>
                      <a:pt x="380" y="43"/>
                    </a:cubicBezTo>
                    <a:cubicBezTo>
                      <a:pt x="376" y="43"/>
                      <a:pt x="367" y="44"/>
                      <a:pt x="375" y="47"/>
                    </a:cubicBezTo>
                    <a:cubicBezTo>
                      <a:pt x="382" y="49"/>
                      <a:pt x="374" y="51"/>
                      <a:pt x="368" y="51"/>
                    </a:cubicBezTo>
                    <a:cubicBezTo>
                      <a:pt x="362" y="51"/>
                      <a:pt x="362" y="58"/>
                      <a:pt x="370" y="59"/>
                    </a:cubicBezTo>
                    <a:cubicBezTo>
                      <a:pt x="377" y="61"/>
                      <a:pt x="372" y="65"/>
                      <a:pt x="365" y="63"/>
                    </a:cubicBezTo>
                    <a:cubicBezTo>
                      <a:pt x="359" y="62"/>
                      <a:pt x="357" y="65"/>
                      <a:pt x="362" y="68"/>
                    </a:cubicBezTo>
                    <a:close/>
                    <a:moveTo>
                      <a:pt x="406" y="32"/>
                    </a:moveTo>
                    <a:cubicBezTo>
                      <a:pt x="411" y="29"/>
                      <a:pt x="415" y="31"/>
                      <a:pt x="410" y="33"/>
                    </a:cubicBezTo>
                    <a:cubicBezTo>
                      <a:pt x="406" y="36"/>
                      <a:pt x="407" y="37"/>
                      <a:pt x="413" y="37"/>
                    </a:cubicBezTo>
                    <a:cubicBezTo>
                      <a:pt x="420" y="36"/>
                      <a:pt x="411" y="38"/>
                      <a:pt x="411" y="42"/>
                    </a:cubicBezTo>
                    <a:cubicBezTo>
                      <a:pt x="411" y="46"/>
                      <a:pt x="418" y="43"/>
                      <a:pt x="418" y="47"/>
                    </a:cubicBezTo>
                    <a:cubicBezTo>
                      <a:pt x="419" y="51"/>
                      <a:pt x="434" y="52"/>
                      <a:pt x="439" y="48"/>
                    </a:cubicBezTo>
                    <a:cubicBezTo>
                      <a:pt x="443" y="43"/>
                      <a:pt x="442" y="49"/>
                      <a:pt x="441" y="52"/>
                    </a:cubicBezTo>
                    <a:cubicBezTo>
                      <a:pt x="441" y="54"/>
                      <a:pt x="463" y="57"/>
                      <a:pt x="464" y="53"/>
                    </a:cubicBezTo>
                    <a:cubicBezTo>
                      <a:pt x="465" y="50"/>
                      <a:pt x="468" y="51"/>
                      <a:pt x="473" y="52"/>
                    </a:cubicBezTo>
                    <a:cubicBezTo>
                      <a:pt x="477" y="53"/>
                      <a:pt x="498" y="48"/>
                      <a:pt x="498" y="44"/>
                    </a:cubicBezTo>
                    <a:cubicBezTo>
                      <a:pt x="499" y="40"/>
                      <a:pt x="505" y="46"/>
                      <a:pt x="498" y="51"/>
                    </a:cubicBezTo>
                    <a:cubicBezTo>
                      <a:pt x="492" y="56"/>
                      <a:pt x="478" y="55"/>
                      <a:pt x="472" y="57"/>
                    </a:cubicBezTo>
                    <a:cubicBezTo>
                      <a:pt x="466" y="58"/>
                      <a:pt x="476" y="63"/>
                      <a:pt x="482" y="67"/>
                    </a:cubicBezTo>
                    <a:cubicBezTo>
                      <a:pt x="488" y="72"/>
                      <a:pt x="474" y="69"/>
                      <a:pt x="468" y="63"/>
                    </a:cubicBezTo>
                    <a:cubicBezTo>
                      <a:pt x="463" y="57"/>
                      <a:pt x="450" y="57"/>
                      <a:pt x="443" y="58"/>
                    </a:cubicBezTo>
                    <a:cubicBezTo>
                      <a:pt x="436" y="58"/>
                      <a:pt x="438" y="71"/>
                      <a:pt x="443" y="71"/>
                    </a:cubicBezTo>
                    <a:cubicBezTo>
                      <a:pt x="448" y="71"/>
                      <a:pt x="453" y="72"/>
                      <a:pt x="458" y="80"/>
                    </a:cubicBezTo>
                    <a:cubicBezTo>
                      <a:pt x="463" y="88"/>
                      <a:pt x="474" y="86"/>
                      <a:pt x="474" y="90"/>
                    </a:cubicBezTo>
                    <a:cubicBezTo>
                      <a:pt x="474" y="93"/>
                      <a:pt x="460" y="87"/>
                      <a:pt x="452" y="86"/>
                    </a:cubicBezTo>
                    <a:cubicBezTo>
                      <a:pt x="445" y="84"/>
                      <a:pt x="432" y="89"/>
                      <a:pt x="432" y="95"/>
                    </a:cubicBezTo>
                    <a:cubicBezTo>
                      <a:pt x="431" y="100"/>
                      <a:pt x="443" y="100"/>
                      <a:pt x="451" y="95"/>
                    </a:cubicBezTo>
                    <a:cubicBezTo>
                      <a:pt x="459" y="91"/>
                      <a:pt x="453" y="97"/>
                      <a:pt x="449" y="100"/>
                    </a:cubicBezTo>
                    <a:cubicBezTo>
                      <a:pt x="445" y="104"/>
                      <a:pt x="458" y="107"/>
                      <a:pt x="458" y="111"/>
                    </a:cubicBezTo>
                    <a:cubicBezTo>
                      <a:pt x="458" y="115"/>
                      <a:pt x="449" y="114"/>
                      <a:pt x="448" y="110"/>
                    </a:cubicBezTo>
                    <a:cubicBezTo>
                      <a:pt x="447" y="106"/>
                      <a:pt x="443" y="102"/>
                      <a:pt x="434" y="103"/>
                    </a:cubicBezTo>
                    <a:cubicBezTo>
                      <a:pt x="425" y="103"/>
                      <a:pt x="427" y="110"/>
                      <a:pt x="433" y="110"/>
                    </a:cubicBezTo>
                    <a:cubicBezTo>
                      <a:pt x="438" y="111"/>
                      <a:pt x="439" y="115"/>
                      <a:pt x="432" y="115"/>
                    </a:cubicBezTo>
                    <a:cubicBezTo>
                      <a:pt x="426" y="115"/>
                      <a:pt x="411" y="120"/>
                      <a:pt x="416" y="124"/>
                    </a:cubicBezTo>
                    <a:cubicBezTo>
                      <a:pt x="421" y="128"/>
                      <a:pt x="439" y="124"/>
                      <a:pt x="442" y="127"/>
                    </a:cubicBezTo>
                    <a:cubicBezTo>
                      <a:pt x="446" y="129"/>
                      <a:pt x="454" y="130"/>
                      <a:pt x="457" y="127"/>
                    </a:cubicBezTo>
                    <a:cubicBezTo>
                      <a:pt x="459" y="124"/>
                      <a:pt x="466" y="125"/>
                      <a:pt x="473" y="125"/>
                    </a:cubicBezTo>
                    <a:cubicBezTo>
                      <a:pt x="480" y="125"/>
                      <a:pt x="482" y="127"/>
                      <a:pt x="485" y="129"/>
                    </a:cubicBezTo>
                    <a:cubicBezTo>
                      <a:pt x="488" y="132"/>
                      <a:pt x="494" y="131"/>
                      <a:pt x="498" y="128"/>
                    </a:cubicBezTo>
                    <a:cubicBezTo>
                      <a:pt x="502" y="125"/>
                      <a:pt x="502" y="125"/>
                      <a:pt x="507" y="125"/>
                    </a:cubicBezTo>
                    <a:cubicBezTo>
                      <a:pt x="512" y="125"/>
                      <a:pt x="513" y="122"/>
                      <a:pt x="510" y="118"/>
                    </a:cubicBezTo>
                    <a:cubicBezTo>
                      <a:pt x="508" y="114"/>
                      <a:pt x="502" y="121"/>
                      <a:pt x="501" y="118"/>
                    </a:cubicBezTo>
                    <a:cubicBezTo>
                      <a:pt x="500" y="115"/>
                      <a:pt x="494" y="114"/>
                      <a:pt x="484" y="115"/>
                    </a:cubicBezTo>
                    <a:cubicBezTo>
                      <a:pt x="474" y="117"/>
                      <a:pt x="478" y="109"/>
                      <a:pt x="484" y="110"/>
                    </a:cubicBezTo>
                    <a:cubicBezTo>
                      <a:pt x="491" y="112"/>
                      <a:pt x="499" y="112"/>
                      <a:pt x="506" y="110"/>
                    </a:cubicBezTo>
                    <a:cubicBezTo>
                      <a:pt x="512" y="108"/>
                      <a:pt x="507" y="105"/>
                      <a:pt x="507" y="102"/>
                    </a:cubicBezTo>
                    <a:cubicBezTo>
                      <a:pt x="507" y="99"/>
                      <a:pt x="515" y="101"/>
                      <a:pt x="522" y="101"/>
                    </a:cubicBezTo>
                    <a:cubicBezTo>
                      <a:pt x="528" y="101"/>
                      <a:pt x="538" y="91"/>
                      <a:pt x="538" y="84"/>
                    </a:cubicBezTo>
                    <a:cubicBezTo>
                      <a:pt x="538" y="78"/>
                      <a:pt x="524" y="80"/>
                      <a:pt x="517" y="80"/>
                    </a:cubicBezTo>
                    <a:cubicBezTo>
                      <a:pt x="509" y="80"/>
                      <a:pt x="521" y="74"/>
                      <a:pt x="535" y="75"/>
                    </a:cubicBezTo>
                    <a:cubicBezTo>
                      <a:pt x="548" y="76"/>
                      <a:pt x="542" y="70"/>
                      <a:pt x="545" y="68"/>
                    </a:cubicBezTo>
                    <a:cubicBezTo>
                      <a:pt x="547" y="66"/>
                      <a:pt x="554" y="70"/>
                      <a:pt x="560" y="69"/>
                    </a:cubicBezTo>
                    <a:cubicBezTo>
                      <a:pt x="567" y="67"/>
                      <a:pt x="563" y="62"/>
                      <a:pt x="567" y="62"/>
                    </a:cubicBezTo>
                    <a:cubicBezTo>
                      <a:pt x="570" y="62"/>
                      <a:pt x="578" y="57"/>
                      <a:pt x="593" y="48"/>
                    </a:cubicBezTo>
                    <a:cubicBezTo>
                      <a:pt x="607" y="40"/>
                      <a:pt x="619" y="42"/>
                      <a:pt x="619" y="37"/>
                    </a:cubicBezTo>
                    <a:cubicBezTo>
                      <a:pt x="620" y="32"/>
                      <a:pt x="599" y="37"/>
                      <a:pt x="595" y="36"/>
                    </a:cubicBezTo>
                    <a:cubicBezTo>
                      <a:pt x="592" y="34"/>
                      <a:pt x="610" y="30"/>
                      <a:pt x="614" y="31"/>
                    </a:cubicBezTo>
                    <a:cubicBezTo>
                      <a:pt x="619" y="32"/>
                      <a:pt x="624" y="31"/>
                      <a:pt x="639" y="24"/>
                    </a:cubicBezTo>
                    <a:cubicBezTo>
                      <a:pt x="654" y="17"/>
                      <a:pt x="647" y="15"/>
                      <a:pt x="641" y="16"/>
                    </a:cubicBezTo>
                    <a:cubicBezTo>
                      <a:pt x="635" y="17"/>
                      <a:pt x="628" y="15"/>
                      <a:pt x="629" y="11"/>
                    </a:cubicBezTo>
                    <a:cubicBezTo>
                      <a:pt x="629" y="7"/>
                      <a:pt x="620" y="11"/>
                      <a:pt x="619" y="9"/>
                    </a:cubicBezTo>
                    <a:cubicBezTo>
                      <a:pt x="619" y="7"/>
                      <a:pt x="610" y="8"/>
                      <a:pt x="601" y="11"/>
                    </a:cubicBezTo>
                    <a:cubicBezTo>
                      <a:pt x="592" y="15"/>
                      <a:pt x="600" y="8"/>
                      <a:pt x="604" y="6"/>
                    </a:cubicBezTo>
                    <a:cubicBezTo>
                      <a:pt x="608" y="5"/>
                      <a:pt x="581" y="6"/>
                      <a:pt x="576" y="3"/>
                    </a:cubicBezTo>
                    <a:cubicBezTo>
                      <a:pt x="571" y="0"/>
                      <a:pt x="566" y="8"/>
                      <a:pt x="562" y="4"/>
                    </a:cubicBezTo>
                    <a:cubicBezTo>
                      <a:pt x="558" y="0"/>
                      <a:pt x="547" y="3"/>
                      <a:pt x="548" y="7"/>
                    </a:cubicBezTo>
                    <a:cubicBezTo>
                      <a:pt x="549" y="10"/>
                      <a:pt x="546" y="10"/>
                      <a:pt x="542" y="6"/>
                    </a:cubicBezTo>
                    <a:cubicBezTo>
                      <a:pt x="538" y="3"/>
                      <a:pt x="529" y="7"/>
                      <a:pt x="522" y="6"/>
                    </a:cubicBezTo>
                    <a:cubicBezTo>
                      <a:pt x="514" y="5"/>
                      <a:pt x="518" y="12"/>
                      <a:pt x="509" y="8"/>
                    </a:cubicBezTo>
                    <a:cubicBezTo>
                      <a:pt x="501" y="5"/>
                      <a:pt x="492" y="6"/>
                      <a:pt x="495" y="7"/>
                    </a:cubicBezTo>
                    <a:cubicBezTo>
                      <a:pt x="497" y="8"/>
                      <a:pt x="494" y="11"/>
                      <a:pt x="491" y="10"/>
                    </a:cubicBezTo>
                    <a:cubicBezTo>
                      <a:pt x="487" y="8"/>
                      <a:pt x="484" y="10"/>
                      <a:pt x="486" y="13"/>
                    </a:cubicBezTo>
                    <a:cubicBezTo>
                      <a:pt x="487" y="17"/>
                      <a:pt x="472" y="12"/>
                      <a:pt x="472" y="16"/>
                    </a:cubicBezTo>
                    <a:cubicBezTo>
                      <a:pt x="472" y="20"/>
                      <a:pt x="467" y="22"/>
                      <a:pt x="463" y="19"/>
                    </a:cubicBezTo>
                    <a:cubicBezTo>
                      <a:pt x="458" y="15"/>
                      <a:pt x="445" y="14"/>
                      <a:pt x="449" y="17"/>
                    </a:cubicBezTo>
                    <a:cubicBezTo>
                      <a:pt x="453" y="21"/>
                      <a:pt x="437" y="19"/>
                      <a:pt x="441" y="22"/>
                    </a:cubicBezTo>
                    <a:cubicBezTo>
                      <a:pt x="445" y="25"/>
                      <a:pt x="436" y="28"/>
                      <a:pt x="436" y="26"/>
                    </a:cubicBezTo>
                    <a:cubicBezTo>
                      <a:pt x="436" y="24"/>
                      <a:pt x="427" y="21"/>
                      <a:pt x="423" y="24"/>
                    </a:cubicBezTo>
                    <a:cubicBezTo>
                      <a:pt x="420" y="27"/>
                      <a:pt x="418" y="31"/>
                      <a:pt x="417" y="29"/>
                    </a:cubicBezTo>
                    <a:cubicBezTo>
                      <a:pt x="415" y="27"/>
                      <a:pt x="407" y="28"/>
                      <a:pt x="400" y="31"/>
                    </a:cubicBezTo>
                    <a:cubicBezTo>
                      <a:pt x="392" y="33"/>
                      <a:pt x="401" y="36"/>
                      <a:pt x="406" y="32"/>
                    </a:cubicBezTo>
                    <a:close/>
                    <a:moveTo>
                      <a:pt x="496" y="340"/>
                    </a:moveTo>
                    <a:cubicBezTo>
                      <a:pt x="498" y="340"/>
                      <a:pt x="503" y="331"/>
                      <a:pt x="497" y="331"/>
                    </a:cubicBezTo>
                    <a:cubicBezTo>
                      <a:pt x="490" y="332"/>
                      <a:pt x="492" y="341"/>
                      <a:pt x="496" y="340"/>
                    </a:cubicBezTo>
                    <a:close/>
                    <a:moveTo>
                      <a:pt x="464" y="332"/>
                    </a:moveTo>
                    <a:cubicBezTo>
                      <a:pt x="470" y="336"/>
                      <a:pt x="478" y="326"/>
                      <a:pt x="478" y="323"/>
                    </a:cubicBezTo>
                    <a:cubicBezTo>
                      <a:pt x="477" y="321"/>
                      <a:pt x="457" y="328"/>
                      <a:pt x="464" y="332"/>
                    </a:cubicBezTo>
                    <a:close/>
                    <a:moveTo>
                      <a:pt x="490" y="313"/>
                    </a:moveTo>
                    <a:cubicBezTo>
                      <a:pt x="491" y="309"/>
                      <a:pt x="478" y="308"/>
                      <a:pt x="479" y="304"/>
                    </a:cubicBezTo>
                    <a:cubicBezTo>
                      <a:pt x="479" y="300"/>
                      <a:pt x="467" y="297"/>
                      <a:pt x="463" y="295"/>
                    </a:cubicBezTo>
                    <a:cubicBezTo>
                      <a:pt x="459" y="292"/>
                      <a:pt x="453" y="291"/>
                      <a:pt x="453" y="287"/>
                    </a:cubicBezTo>
                    <a:cubicBezTo>
                      <a:pt x="453" y="283"/>
                      <a:pt x="445" y="286"/>
                      <a:pt x="444" y="292"/>
                    </a:cubicBezTo>
                    <a:cubicBezTo>
                      <a:pt x="444" y="299"/>
                      <a:pt x="440" y="297"/>
                      <a:pt x="442" y="303"/>
                    </a:cubicBezTo>
                    <a:cubicBezTo>
                      <a:pt x="444" y="310"/>
                      <a:pt x="434" y="311"/>
                      <a:pt x="435" y="314"/>
                    </a:cubicBezTo>
                    <a:cubicBezTo>
                      <a:pt x="436" y="317"/>
                      <a:pt x="441" y="314"/>
                      <a:pt x="445" y="314"/>
                    </a:cubicBezTo>
                    <a:cubicBezTo>
                      <a:pt x="450" y="314"/>
                      <a:pt x="444" y="320"/>
                      <a:pt x="450" y="320"/>
                    </a:cubicBezTo>
                    <a:cubicBezTo>
                      <a:pt x="454" y="321"/>
                      <a:pt x="461" y="316"/>
                      <a:pt x="463" y="313"/>
                    </a:cubicBezTo>
                    <a:cubicBezTo>
                      <a:pt x="465" y="310"/>
                      <a:pt x="468" y="309"/>
                      <a:pt x="473" y="312"/>
                    </a:cubicBezTo>
                    <a:cubicBezTo>
                      <a:pt x="478" y="316"/>
                      <a:pt x="489" y="316"/>
                      <a:pt x="490" y="313"/>
                    </a:cubicBezTo>
                    <a:close/>
                    <a:moveTo>
                      <a:pt x="606" y="281"/>
                    </a:moveTo>
                    <a:cubicBezTo>
                      <a:pt x="611" y="282"/>
                      <a:pt x="611" y="287"/>
                      <a:pt x="618" y="293"/>
                    </a:cubicBezTo>
                    <a:cubicBezTo>
                      <a:pt x="625" y="298"/>
                      <a:pt x="626" y="295"/>
                      <a:pt x="627" y="291"/>
                    </a:cubicBezTo>
                    <a:cubicBezTo>
                      <a:pt x="628" y="287"/>
                      <a:pt x="635" y="290"/>
                      <a:pt x="635" y="286"/>
                    </a:cubicBezTo>
                    <a:cubicBezTo>
                      <a:pt x="635" y="282"/>
                      <a:pt x="641" y="277"/>
                      <a:pt x="645" y="276"/>
                    </a:cubicBezTo>
                    <a:cubicBezTo>
                      <a:pt x="650" y="274"/>
                      <a:pt x="642" y="270"/>
                      <a:pt x="636" y="270"/>
                    </a:cubicBezTo>
                    <a:cubicBezTo>
                      <a:pt x="630" y="270"/>
                      <a:pt x="629" y="266"/>
                      <a:pt x="629" y="264"/>
                    </a:cubicBezTo>
                    <a:cubicBezTo>
                      <a:pt x="629" y="261"/>
                      <a:pt x="619" y="255"/>
                      <a:pt x="615" y="256"/>
                    </a:cubicBezTo>
                    <a:cubicBezTo>
                      <a:pt x="611" y="257"/>
                      <a:pt x="605" y="252"/>
                      <a:pt x="601" y="251"/>
                    </a:cubicBezTo>
                    <a:cubicBezTo>
                      <a:pt x="596" y="251"/>
                      <a:pt x="589" y="247"/>
                      <a:pt x="590" y="242"/>
                    </a:cubicBezTo>
                    <a:cubicBezTo>
                      <a:pt x="591" y="237"/>
                      <a:pt x="599" y="244"/>
                      <a:pt x="601" y="240"/>
                    </a:cubicBezTo>
                    <a:cubicBezTo>
                      <a:pt x="603" y="236"/>
                      <a:pt x="592" y="238"/>
                      <a:pt x="592" y="235"/>
                    </a:cubicBezTo>
                    <a:cubicBezTo>
                      <a:pt x="591" y="232"/>
                      <a:pt x="594" y="234"/>
                      <a:pt x="596" y="232"/>
                    </a:cubicBezTo>
                    <a:cubicBezTo>
                      <a:pt x="599" y="230"/>
                      <a:pt x="595" y="226"/>
                      <a:pt x="592" y="225"/>
                    </a:cubicBezTo>
                    <a:cubicBezTo>
                      <a:pt x="590" y="224"/>
                      <a:pt x="589" y="228"/>
                      <a:pt x="586" y="228"/>
                    </a:cubicBezTo>
                    <a:cubicBezTo>
                      <a:pt x="584" y="228"/>
                      <a:pt x="586" y="224"/>
                      <a:pt x="588" y="221"/>
                    </a:cubicBezTo>
                    <a:cubicBezTo>
                      <a:pt x="590" y="219"/>
                      <a:pt x="580" y="216"/>
                      <a:pt x="575" y="217"/>
                    </a:cubicBezTo>
                    <a:cubicBezTo>
                      <a:pt x="571" y="219"/>
                      <a:pt x="570" y="216"/>
                      <a:pt x="570" y="214"/>
                    </a:cubicBezTo>
                    <a:cubicBezTo>
                      <a:pt x="570" y="211"/>
                      <a:pt x="562" y="214"/>
                      <a:pt x="559" y="216"/>
                    </a:cubicBezTo>
                    <a:cubicBezTo>
                      <a:pt x="557" y="218"/>
                      <a:pt x="553" y="214"/>
                      <a:pt x="557" y="213"/>
                    </a:cubicBezTo>
                    <a:cubicBezTo>
                      <a:pt x="560" y="213"/>
                      <a:pt x="564" y="210"/>
                      <a:pt x="563" y="207"/>
                    </a:cubicBezTo>
                    <a:cubicBezTo>
                      <a:pt x="562" y="204"/>
                      <a:pt x="553" y="203"/>
                      <a:pt x="551" y="207"/>
                    </a:cubicBezTo>
                    <a:cubicBezTo>
                      <a:pt x="549" y="211"/>
                      <a:pt x="542" y="203"/>
                      <a:pt x="542" y="200"/>
                    </a:cubicBezTo>
                    <a:cubicBezTo>
                      <a:pt x="542" y="196"/>
                      <a:pt x="530" y="199"/>
                      <a:pt x="532" y="194"/>
                    </a:cubicBezTo>
                    <a:cubicBezTo>
                      <a:pt x="533" y="189"/>
                      <a:pt x="519" y="187"/>
                      <a:pt x="515" y="187"/>
                    </a:cubicBezTo>
                    <a:cubicBezTo>
                      <a:pt x="511" y="187"/>
                      <a:pt x="505" y="190"/>
                      <a:pt x="506" y="194"/>
                    </a:cubicBezTo>
                    <a:cubicBezTo>
                      <a:pt x="507" y="198"/>
                      <a:pt x="502" y="196"/>
                      <a:pt x="501" y="192"/>
                    </a:cubicBezTo>
                    <a:cubicBezTo>
                      <a:pt x="500" y="188"/>
                      <a:pt x="491" y="196"/>
                      <a:pt x="488" y="196"/>
                    </a:cubicBezTo>
                    <a:cubicBezTo>
                      <a:pt x="485" y="196"/>
                      <a:pt x="489" y="186"/>
                      <a:pt x="488" y="183"/>
                    </a:cubicBezTo>
                    <a:cubicBezTo>
                      <a:pt x="487" y="180"/>
                      <a:pt x="484" y="179"/>
                      <a:pt x="482" y="173"/>
                    </a:cubicBezTo>
                    <a:cubicBezTo>
                      <a:pt x="480" y="168"/>
                      <a:pt x="469" y="170"/>
                      <a:pt x="467" y="173"/>
                    </a:cubicBezTo>
                    <a:cubicBezTo>
                      <a:pt x="464" y="176"/>
                      <a:pt x="454" y="175"/>
                      <a:pt x="450" y="180"/>
                    </a:cubicBezTo>
                    <a:cubicBezTo>
                      <a:pt x="445" y="185"/>
                      <a:pt x="450" y="190"/>
                      <a:pt x="452" y="192"/>
                    </a:cubicBezTo>
                    <a:cubicBezTo>
                      <a:pt x="454" y="194"/>
                      <a:pt x="445" y="196"/>
                      <a:pt x="448" y="199"/>
                    </a:cubicBezTo>
                    <a:cubicBezTo>
                      <a:pt x="451" y="202"/>
                      <a:pt x="456" y="201"/>
                      <a:pt x="456" y="205"/>
                    </a:cubicBezTo>
                    <a:cubicBezTo>
                      <a:pt x="457" y="210"/>
                      <a:pt x="445" y="204"/>
                      <a:pt x="443" y="200"/>
                    </a:cubicBezTo>
                    <a:cubicBezTo>
                      <a:pt x="441" y="196"/>
                      <a:pt x="443" y="193"/>
                      <a:pt x="441" y="190"/>
                    </a:cubicBezTo>
                    <a:cubicBezTo>
                      <a:pt x="438" y="187"/>
                      <a:pt x="441" y="183"/>
                      <a:pt x="445" y="178"/>
                    </a:cubicBezTo>
                    <a:cubicBezTo>
                      <a:pt x="450" y="173"/>
                      <a:pt x="453" y="174"/>
                      <a:pt x="453" y="171"/>
                    </a:cubicBezTo>
                    <a:cubicBezTo>
                      <a:pt x="453" y="168"/>
                      <a:pt x="433" y="168"/>
                      <a:pt x="422" y="179"/>
                    </a:cubicBezTo>
                    <a:cubicBezTo>
                      <a:pt x="410" y="190"/>
                      <a:pt x="413" y="204"/>
                      <a:pt x="414" y="207"/>
                    </a:cubicBezTo>
                    <a:cubicBezTo>
                      <a:pt x="415" y="210"/>
                      <a:pt x="425" y="208"/>
                      <a:pt x="431" y="210"/>
                    </a:cubicBezTo>
                    <a:cubicBezTo>
                      <a:pt x="437" y="212"/>
                      <a:pt x="434" y="214"/>
                      <a:pt x="430" y="214"/>
                    </a:cubicBezTo>
                    <a:cubicBezTo>
                      <a:pt x="425" y="213"/>
                      <a:pt x="417" y="211"/>
                      <a:pt x="417" y="215"/>
                    </a:cubicBezTo>
                    <a:cubicBezTo>
                      <a:pt x="418" y="218"/>
                      <a:pt x="427" y="224"/>
                      <a:pt x="433" y="222"/>
                    </a:cubicBezTo>
                    <a:cubicBezTo>
                      <a:pt x="439" y="221"/>
                      <a:pt x="439" y="221"/>
                      <a:pt x="441" y="224"/>
                    </a:cubicBezTo>
                    <a:cubicBezTo>
                      <a:pt x="444" y="227"/>
                      <a:pt x="451" y="226"/>
                      <a:pt x="457" y="227"/>
                    </a:cubicBezTo>
                    <a:cubicBezTo>
                      <a:pt x="464" y="227"/>
                      <a:pt x="472" y="230"/>
                      <a:pt x="475" y="230"/>
                    </a:cubicBezTo>
                    <a:cubicBezTo>
                      <a:pt x="478" y="230"/>
                      <a:pt x="482" y="228"/>
                      <a:pt x="483" y="226"/>
                    </a:cubicBezTo>
                    <a:cubicBezTo>
                      <a:pt x="484" y="225"/>
                      <a:pt x="498" y="229"/>
                      <a:pt x="502" y="229"/>
                    </a:cubicBezTo>
                    <a:cubicBezTo>
                      <a:pt x="506" y="229"/>
                      <a:pt x="503" y="225"/>
                      <a:pt x="501" y="224"/>
                    </a:cubicBezTo>
                    <a:cubicBezTo>
                      <a:pt x="498" y="223"/>
                      <a:pt x="499" y="218"/>
                      <a:pt x="502" y="220"/>
                    </a:cubicBezTo>
                    <a:cubicBezTo>
                      <a:pt x="506" y="222"/>
                      <a:pt x="511" y="223"/>
                      <a:pt x="512" y="226"/>
                    </a:cubicBezTo>
                    <a:cubicBezTo>
                      <a:pt x="513" y="229"/>
                      <a:pt x="516" y="227"/>
                      <a:pt x="516" y="230"/>
                    </a:cubicBezTo>
                    <a:cubicBezTo>
                      <a:pt x="517" y="232"/>
                      <a:pt x="528" y="235"/>
                      <a:pt x="528" y="238"/>
                    </a:cubicBezTo>
                    <a:cubicBezTo>
                      <a:pt x="529" y="241"/>
                      <a:pt x="517" y="242"/>
                      <a:pt x="520" y="245"/>
                    </a:cubicBezTo>
                    <a:cubicBezTo>
                      <a:pt x="524" y="247"/>
                      <a:pt x="529" y="242"/>
                      <a:pt x="533" y="241"/>
                    </a:cubicBezTo>
                    <a:cubicBezTo>
                      <a:pt x="537" y="241"/>
                      <a:pt x="537" y="251"/>
                      <a:pt x="540" y="249"/>
                    </a:cubicBezTo>
                    <a:cubicBezTo>
                      <a:pt x="545" y="247"/>
                      <a:pt x="548" y="251"/>
                      <a:pt x="553" y="257"/>
                    </a:cubicBezTo>
                    <a:cubicBezTo>
                      <a:pt x="557" y="263"/>
                      <a:pt x="552" y="269"/>
                      <a:pt x="553" y="271"/>
                    </a:cubicBezTo>
                    <a:cubicBezTo>
                      <a:pt x="553" y="273"/>
                      <a:pt x="561" y="272"/>
                      <a:pt x="566" y="270"/>
                    </a:cubicBezTo>
                    <a:cubicBezTo>
                      <a:pt x="570" y="267"/>
                      <a:pt x="575" y="273"/>
                      <a:pt x="578" y="276"/>
                    </a:cubicBezTo>
                    <a:cubicBezTo>
                      <a:pt x="582" y="279"/>
                      <a:pt x="565" y="285"/>
                      <a:pt x="566" y="282"/>
                    </a:cubicBezTo>
                    <a:cubicBezTo>
                      <a:pt x="568" y="279"/>
                      <a:pt x="557" y="270"/>
                      <a:pt x="546" y="274"/>
                    </a:cubicBezTo>
                    <a:cubicBezTo>
                      <a:pt x="536" y="278"/>
                      <a:pt x="543" y="284"/>
                      <a:pt x="544" y="288"/>
                    </a:cubicBezTo>
                    <a:cubicBezTo>
                      <a:pt x="545" y="291"/>
                      <a:pt x="535" y="295"/>
                      <a:pt x="525" y="292"/>
                    </a:cubicBezTo>
                    <a:cubicBezTo>
                      <a:pt x="515" y="288"/>
                      <a:pt x="518" y="294"/>
                      <a:pt x="514" y="294"/>
                    </a:cubicBezTo>
                    <a:cubicBezTo>
                      <a:pt x="510" y="294"/>
                      <a:pt x="506" y="300"/>
                      <a:pt x="510" y="304"/>
                    </a:cubicBezTo>
                    <a:cubicBezTo>
                      <a:pt x="513" y="308"/>
                      <a:pt x="521" y="304"/>
                      <a:pt x="528" y="305"/>
                    </a:cubicBezTo>
                    <a:cubicBezTo>
                      <a:pt x="534" y="305"/>
                      <a:pt x="535" y="307"/>
                      <a:pt x="535" y="303"/>
                    </a:cubicBezTo>
                    <a:cubicBezTo>
                      <a:pt x="536" y="300"/>
                      <a:pt x="543" y="301"/>
                      <a:pt x="548" y="302"/>
                    </a:cubicBezTo>
                    <a:cubicBezTo>
                      <a:pt x="552" y="303"/>
                      <a:pt x="551" y="310"/>
                      <a:pt x="557" y="311"/>
                    </a:cubicBezTo>
                    <a:cubicBezTo>
                      <a:pt x="563" y="311"/>
                      <a:pt x="558" y="317"/>
                      <a:pt x="562" y="321"/>
                    </a:cubicBezTo>
                    <a:cubicBezTo>
                      <a:pt x="565" y="325"/>
                      <a:pt x="576" y="323"/>
                      <a:pt x="581" y="327"/>
                    </a:cubicBezTo>
                    <a:cubicBezTo>
                      <a:pt x="585" y="331"/>
                      <a:pt x="603" y="340"/>
                      <a:pt x="606" y="337"/>
                    </a:cubicBezTo>
                    <a:cubicBezTo>
                      <a:pt x="609" y="333"/>
                      <a:pt x="590" y="317"/>
                      <a:pt x="585" y="315"/>
                    </a:cubicBezTo>
                    <a:cubicBezTo>
                      <a:pt x="579" y="314"/>
                      <a:pt x="590" y="312"/>
                      <a:pt x="597" y="317"/>
                    </a:cubicBezTo>
                    <a:cubicBezTo>
                      <a:pt x="604" y="323"/>
                      <a:pt x="614" y="325"/>
                      <a:pt x="619" y="319"/>
                    </a:cubicBezTo>
                    <a:cubicBezTo>
                      <a:pt x="624" y="312"/>
                      <a:pt x="614" y="314"/>
                      <a:pt x="614" y="310"/>
                    </a:cubicBezTo>
                    <a:cubicBezTo>
                      <a:pt x="614" y="305"/>
                      <a:pt x="611" y="298"/>
                      <a:pt x="606" y="298"/>
                    </a:cubicBezTo>
                    <a:cubicBezTo>
                      <a:pt x="601" y="298"/>
                      <a:pt x="588" y="288"/>
                      <a:pt x="593" y="286"/>
                    </a:cubicBezTo>
                    <a:cubicBezTo>
                      <a:pt x="598" y="284"/>
                      <a:pt x="591" y="281"/>
                      <a:pt x="595" y="277"/>
                    </a:cubicBezTo>
                    <a:cubicBezTo>
                      <a:pt x="599" y="273"/>
                      <a:pt x="602" y="281"/>
                      <a:pt x="606" y="281"/>
                    </a:cubicBezTo>
                    <a:close/>
                    <a:moveTo>
                      <a:pt x="531" y="264"/>
                    </a:moveTo>
                    <a:cubicBezTo>
                      <a:pt x="535" y="264"/>
                      <a:pt x="535" y="257"/>
                      <a:pt x="532" y="254"/>
                    </a:cubicBezTo>
                    <a:cubicBezTo>
                      <a:pt x="530" y="251"/>
                      <a:pt x="526" y="251"/>
                      <a:pt x="522" y="251"/>
                    </a:cubicBezTo>
                    <a:cubicBezTo>
                      <a:pt x="518" y="251"/>
                      <a:pt x="511" y="257"/>
                      <a:pt x="515" y="264"/>
                    </a:cubicBezTo>
                    <a:cubicBezTo>
                      <a:pt x="518" y="270"/>
                      <a:pt x="527" y="265"/>
                      <a:pt x="531" y="264"/>
                    </a:cubicBezTo>
                    <a:close/>
                    <a:moveTo>
                      <a:pt x="487" y="171"/>
                    </a:moveTo>
                    <a:cubicBezTo>
                      <a:pt x="484" y="176"/>
                      <a:pt x="491" y="176"/>
                      <a:pt x="492" y="181"/>
                    </a:cubicBezTo>
                    <a:cubicBezTo>
                      <a:pt x="492" y="187"/>
                      <a:pt x="499" y="189"/>
                      <a:pt x="504" y="185"/>
                    </a:cubicBezTo>
                    <a:cubicBezTo>
                      <a:pt x="509" y="182"/>
                      <a:pt x="523" y="186"/>
                      <a:pt x="523" y="182"/>
                    </a:cubicBezTo>
                    <a:cubicBezTo>
                      <a:pt x="523" y="178"/>
                      <a:pt x="508" y="171"/>
                      <a:pt x="503" y="172"/>
                    </a:cubicBezTo>
                    <a:cubicBezTo>
                      <a:pt x="497" y="173"/>
                      <a:pt x="489" y="167"/>
                      <a:pt x="487" y="171"/>
                    </a:cubicBezTo>
                    <a:close/>
                    <a:moveTo>
                      <a:pt x="620" y="475"/>
                    </a:moveTo>
                    <a:cubicBezTo>
                      <a:pt x="621" y="478"/>
                      <a:pt x="642" y="486"/>
                      <a:pt x="642" y="483"/>
                    </a:cubicBezTo>
                    <a:cubicBezTo>
                      <a:pt x="643" y="479"/>
                      <a:pt x="620" y="473"/>
                      <a:pt x="620" y="475"/>
                    </a:cubicBezTo>
                    <a:close/>
                    <a:moveTo>
                      <a:pt x="711" y="496"/>
                    </a:moveTo>
                    <a:cubicBezTo>
                      <a:pt x="709" y="499"/>
                      <a:pt x="707" y="494"/>
                      <a:pt x="710" y="492"/>
                    </a:cubicBezTo>
                    <a:cubicBezTo>
                      <a:pt x="713" y="490"/>
                      <a:pt x="710" y="489"/>
                      <a:pt x="707" y="490"/>
                    </a:cubicBezTo>
                    <a:cubicBezTo>
                      <a:pt x="704" y="492"/>
                      <a:pt x="705" y="484"/>
                      <a:pt x="708" y="482"/>
                    </a:cubicBezTo>
                    <a:cubicBezTo>
                      <a:pt x="710" y="481"/>
                      <a:pt x="701" y="478"/>
                      <a:pt x="701" y="481"/>
                    </a:cubicBezTo>
                    <a:cubicBezTo>
                      <a:pt x="701" y="483"/>
                      <a:pt x="695" y="482"/>
                      <a:pt x="694" y="479"/>
                    </a:cubicBezTo>
                    <a:cubicBezTo>
                      <a:pt x="693" y="477"/>
                      <a:pt x="689" y="476"/>
                      <a:pt x="690" y="474"/>
                    </a:cubicBezTo>
                    <a:cubicBezTo>
                      <a:pt x="692" y="473"/>
                      <a:pt x="685" y="472"/>
                      <a:pt x="684" y="475"/>
                    </a:cubicBezTo>
                    <a:cubicBezTo>
                      <a:pt x="683" y="478"/>
                      <a:pt x="681" y="473"/>
                      <a:pt x="685" y="469"/>
                    </a:cubicBezTo>
                    <a:cubicBezTo>
                      <a:pt x="688" y="465"/>
                      <a:pt x="687" y="462"/>
                      <a:pt x="691" y="460"/>
                    </a:cubicBezTo>
                    <a:cubicBezTo>
                      <a:pt x="694" y="458"/>
                      <a:pt x="690" y="456"/>
                      <a:pt x="687" y="457"/>
                    </a:cubicBezTo>
                    <a:cubicBezTo>
                      <a:pt x="683" y="459"/>
                      <a:pt x="674" y="472"/>
                      <a:pt x="674" y="475"/>
                    </a:cubicBezTo>
                    <a:cubicBezTo>
                      <a:pt x="674" y="479"/>
                      <a:pt x="674" y="483"/>
                      <a:pt x="670" y="483"/>
                    </a:cubicBezTo>
                    <a:cubicBezTo>
                      <a:pt x="667" y="483"/>
                      <a:pt x="663" y="486"/>
                      <a:pt x="666" y="488"/>
                    </a:cubicBezTo>
                    <a:cubicBezTo>
                      <a:pt x="668" y="490"/>
                      <a:pt x="659" y="495"/>
                      <a:pt x="663" y="498"/>
                    </a:cubicBezTo>
                    <a:cubicBezTo>
                      <a:pt x="666" y="499"/>
                      <a:pt x="671" y="497"/>
                      <a:pt x="676" y="497"/>
                    </a:cubicBezTo>
                    <a:cubicBezTo>
                      <a:pt x="680" y="498"/>
                      <a:pt x="683" y="498"/>
                      <a:pt x="687" y="495"/>
                    </a:cubicBezTo>
                    <a:cubicBezTo>
                      <a:pt x="691" y="493"/>
                      <a:pt x="691" y="498"/>
                      <a:pt x="694" y="497"/>
                    </a:cubicBezTo>
                    <a:cubicBezTo>
                      <a:pt x="698" y="497"/>
                      <a:pt x="692" y="500"/>
                      <a:pt x="693" y="503"/>
                    </a:cubicBezTo>
                    <a:cubicBezTo>
                      <a:pt x="693" y="506"/>
                      <a:pt x="697" y="502"/>
                      <a:pt x="699" y="500"/>
                    </a:cubicBezTo>
                    <a:cubicBezTo>
                      <a:pt x="702" y="499"/>
                      <a:pt x="706" y="500"/>
                      <a:pt x="704" y="502"/>
                    </a:cubicBezTo>
                    <a:cubicBezTo>
                      <a:pt x="703" y="505"/>
                      <a:pt x="712" y="507"/>
                      <a:pt x="714" y="503"/>
                    </a:cubicBezTo>
                    <a:cubicBezTo>
                      <a:pt x="717" y="500"/>
                      <a:pt x="712" y="494"/>
                      <a:pt x="711" y="496"/>
                    </a:cubicBezTo>
                    <a:close/>
                    <a:moveTo>
                      <a:pt x="66" y="431"/>
                    </a:moveTo>
                    <a:cubicBezTo>
                      <a:pt x="60" y="434"/>
                      <a:pt x="75" y="450"/>
                      <a:pt x="78" y="448"/>
                    </a:cubicBezTo>
                    <a:cubicBezTo>
                      <a:pt x="81" y="447"/>
                      <a:pt x="75" y="440"/>
                      <a:pt x="75" y="436"/>
                    </a:cubicBezTo>
                    <a:cubicBezTo>
                      <a:pt x="75" y="432"/>
                      <a:pt x="73" y="427"/>
                      <a:pt x="66" y="431"/>
                    </a:cubicBezTo>
                    <a:close/>
                    <a:moveTo>
                      <a:pt x="654" y="512"/>
                    </a:moveTo>
                    <a:cubicBezTo>
                      <a:pt x="651" y="512"/>
                      <a:pt x="653" y="509"/>
                      <a:pt x="654" y="507"/>
                    </a:cubicBezTo>
                    <a:cubicBezTo>
                      <a:pt x="654" y="505"/>
                      <a:pt x="648" y="507"/>
                      <a:pt x="648" y="510"/>
                    </a:cubicBezTo>
                    <a:cubicBezTo>
                      <a:pt x="648" y="512"/>
                      <a:pt x="644" y="513"/>
                      <a:pt x="644" y="514"/>
                    </a:cubicBezTo>
                    <a:cubicBezTo>
                      <a:pt x="644" y="519"/>
                      <a:pt x="644" y="516"/>
                      <a:pt x="641" y="518"/>
                    </a:cubicBezTo>
                    <a:cubicBezTo>
                      <a:pt x="638" y="519"/>
                      <a:pt x="627" y="518"/>
                      <a:pt x="626" y="515"/>
                    </a:cubicBezTo>
                    <a:cubicBezTo>
                      <a:pt x="626" y="513"/>
                      <a:pt x="618" y="512"/>
                      <a:pt x="618" y="508"/>
                    </a:cubicBezTo>
                    <a:cubicBezTo>
                      <a:pt x="617" y="505"/>
                      <a:pt x="613" y="504"/>
                      <a:pt x="617" y="500"/>
                    </a:cubicBezTo>
                    <a:cubicBezTo>
                      <a:pt x="620" y="496"/>
                      <a:pt x="616" y="494"/>
                      <a:pt x="613" y="497"/>
                    </a:cubicBezTo>
                    <a:cubicBezTo>
                      <a:pt x="610" y="500"/>
                      <a:pt x="608" y="496"/>
                      <a:pt x="612" y="494"/>
                    </a:cubicBezTo>
                    <a:cubicBezTo>
                      <a:pt x="616" y="493"/>
                      <a:pt x="624" y="491"/>
                      <a:pt x="620" y="484"/>
                    </a:cubicBezTo>
                    <a:cubicBezTo>
                      <a:pt x="616" y="477"/>
                      <a:pt x="592" y="486"/>
                      <a:pt x="585" y="489"/>
                    </a:cubicBezTo>
                    <a:cubicBezTo>
                      <a:pt x="579" y="493"/>
                      <a:pt x="571" y="504"/>
                      <a:pt x="568" y="504"/>
                    </a:cubicBezTo>
                    <a:cubicBezTo>
                      <a:pt x="565" y="504"/>
                      <a:pt x="574" y="498"/>
                      <a:pt x="575" y="496"/>
                    </a:cubicBezTo>
                    <a:cubicBezTo>
                      <a:pt x="577" y="494"/>
                      <a:pt x="575" y="491"/>
                      <a:pt x="577" y="492"/>
                    </a:cubicBezTo>
                    <a:cubicBezTo>
                      <a:pt x="579" y="493"/>
                      <a:pt x="584" y="485"/>
                      <a:pt x="588" y="482"/>
                    </a:cubicBezTo>
                    <a:cubicBezTo>
                      <a:pt x="592" y="479"/>
                      <a:pt x="596" y="482"/>
                      <a:pt x="596" y="479"/>
                    </a:cubicBezTo>
                    <a:cubicBezTo>
                      <a:pt x="597" y="477"/>
                      <a:pt x="599" y="475"/>
                      <a:pt x="602" y="472"/>
                    </a:cubicBezTo>
                    <a:cubicBezTo>
                      <a:pt x="606" y="469"/>
                      <a:pt x="649" y="470"/>
                      <a:pt x="653" y="470"/>
                    </a:cubicBezTo>
                    <a:cubicBezTo>
                      <a:pt x="657" y="470"/>
                      <a:pt x="665" y="464"/>
                      <a:pt x="667" y="461"/>
                    </a:cubicBezTo>
                    <a:cubicBezTo>
                      <a:pt x="669" y="457"/>
                      <a:pt x="672" y="457"/>
                      <a:pt x="678" y="458"/>
                    </a:cubicBezTo>
                    <a:cubicBezTo>
                      <a:pt x="684" y="458"/>
                      <a:pt x="687" y="453"/>
                      <a:pt x="689" y="451"/>
                    </a:cubicBezTo>
                    <a:cubicBezTo>
                      <a:pt x="692" y="449"/>
                      <a:pt x="691" y="448"/>
                      <a:pt x="689" y="447"/>
                    </a:cubicBezTo>
                    <a:cubicBezTo>
                      <a:pt x="686" y="447"/>
                      <a:pt x="684" y="445"/>
                      <a:pt x="686" y="445"/>
                    </a:cubicBezTo>
                    <a:cubicBezTo>
                      <a:pt x="689" y="445"/>
                      <a:pt x="690" y="443"/>
                      <a:pt x="691" y="440"/>
                    </a:cubicBezTo>
                    <a:cubicBezTo>
                      <a:pt x="692" y="437"/>
                      <a:pt x="690" y="438"/>
                      <a:pt x="687" y="434"/>
                    </a:cubicBezTo>
                    <a:cubicBezTo>
                      <a:pt x="683" y="430"/>
                      <a:pt x="682" y="435"/>
                      <a:pt x="678" y="435"/>
                    </a:cubicBezTo>
                    <a:cubicBezTo>
                      <a:pt x="675" y="435"/>
                      <a:pt x="681" y="430"/>
                      <a:pt x="678" y="429"/>
                    </a:cubicBezTo>
                    <a:cubicBezTo>
                      <a:pt x="675" y="427"/>
                      <a:pt x="670" y="428"/>
                      <a:pt x="665" y="432"/>
                    </a:cubicBezTo>
                    <a:cubicBezTo>
                      <a:pt x="661" y="435"/>
                      <a:pt x="661" y="432"/>
                      <a:pt x="658" y="435"/>
                    </a:cubicBezTo>
                    <a:cubicBezTo>
                      <a:pt x="654" y="439"/>
                      <a:pt x="654" y="433"/>
                      <a:pt x="656" y="432"/>
                    </a:cubicBezTo>
                    <a:cubicBezTo>
                      <a:pt x="657" y="430"/>
                      <a:pt x="659" y="432"/>
                      <a:pt x="660" y="430"/>
                    </a:cubicBezTo>
                    <a:cubicBezTo>
                      <a:pt x="662" y="428"/>
                      <a:pt x="664" y="430"/>
                      <a:pt x="668" y="427"/>
                    </a:cubicBezTo>
                    <a:cubicBezTo>
                      <a:pt x="672" y="425"/>
                      <a:pt x="675" y="426"/>
                      <a:pt x="677" y="424"/>
                    </a:cubicBezTo>
                    <a:cubicBezTo>
                      <a:pt x="678" y="422"/>
                      <a:pt x="675" y="419"/>
                      <a:pt x="671" y="420"/>
                    </a:cubicBezTo>
                    <a:cubicBezTo>
                      <a:pt x="667" y="421"/>
                      <a:pt x="664" y="415"/>
                      <a:pt x="662" y="417"/>
                    </a:cubicBezTo>
                    <a:cubicBezTo>
                      <a:pt x="659" y="418"/>
                      <a:pt x="660" y="414"/>
                      <a:pt x="657" y="416"/>
                    </a:cubicBezTo>
                    <a:cubicBezTo>
                      <a:pt x="654" y="417"/>
                      <a:pt x="652" y="415"/>
                      <a:pt x="651" y="412"/>
                    </a:cubicBezTo>
                    <a:cubicBezTo>
                      <a:pt x="650" y="408"/>
                      <a:pt x="642" y="403"/>
                      <a:pt x="637" y="401"/>
                    </a:cubicBezTo>
                    <a:cubicBezTo>
                      <a:pt x="633" y="400"/>
                      <a:pt x="636" y="397"/>
                      <a:pt x="638" y="399"/>
                    </a:cubicBezTo>
                    <a:cubicBezTo>
                      <a:pt x="641" y="401"/>
                      <a:pt x="644" y="397"/>
                      <a:pt x="645" y="396"/>
                    </a:cubicBezTo>
                    <a:cubicBezTo>
                      <a:pt x="646" y="394"/>
                      <a:pt x="643" y="392"/>
                      <a:pt x="642" y="392"/>
                    </a:cubicBezTo>
                    <a:cubicBezTo>
                      <a:pt x="640" y="392"/>
                      <a:pt x="640" y="390"/>
                      <a:pt x="641" y="388"/>
                    </a:cubicBezTo>
                    <a:cubicBezTo>
                      <a:pt x="641" y="386"/>
                      <a:pt x="636" y="384"/>
                      <a:pt x="635" y="382"/>
                    </a:cubicBezTo>
                    <a:cubicBezTo>
                      <a:pt x="635" y="380"/>
                      <a:pt x="632" y="379"/>
                      <a:pt x="632" y="377"/>
                    </a:cubicBezTo>
                    <a:cubicBezTo>
                      <a:pt x="632" y="376"/>
                      <a:pt x="629" y="373"/>
                      <a:pt x="629" y="371"/>
                    </a:cubicBezTo>
                    <a:cubicBezTo>
                      <a:pt x="629" y="369"/>
                      <a:pt x="624" y="365"/>
                      <a:pt x="624" y="362"/>
                    </a:cubicBezTo>
                    <a:cubicBezTo>
                      <a:pt x="624" y="360"/>
                      <a:pt x="621" y="358"/>
                      <a:pt x="620" y="355"/>
                    </a:cubicBezTo>
                    <a:cubicBezTo>
                      <a:pt x="619" y="352"/>
                      <a:pt x="617" y="353"/>
                      <a:pt x="616" y="358"/>
                    </a:cubicBezTo>
                    <a:cubicBezTo>
                      <a:pt x="615" y="362"/>
                      <a:pt x="611" y="362"/>
                      <a:pt x="612" y="363"/>
                    </a:cubicBezTo>
                    <a:cubicBezTo>
                      <a:pt x="615" y="366"/>
                      <a:pt x="613" y="366"/>
                      <a:pt x="611" y="368"/>
                    </a:cubicBezTo>
                    <a:cubicBezTo>
                      <a:pt x="610" y="370"/>
                      <a:pt x="612" y="372"/>
                      <a:pt x="610" y="372"/>
                    </a:cubicBezTo>
                    <a:cubicBezTo>
                      <a:pt x="607" y="372"/>
                      <a:pt x="608" y="378"/>
                      <a:pt x="607" y="376"/>
                    </a:cubicBezTo>
                    <a:cubicBezTo>
                      <a:pt x="605" y="373"/>
                      <a:pt x="602" y="374"/>
                      <a:pt x="602" y="376"/>
                    </a:cubicBezTo>
                    <a:cubicBezTo>
                      <a:pt x="602" y="379"/>
                      <a:pt x="596" y="381"/>
                      <a:pt x="594" y="381"/>
                    </a:cubicBezTo>
                    <a:cubicBezTo>
                      <a:pt x="592" y="381"/>
                      <a:pt x="592" y="376"/>
                      <a:pt x="590" y="377"/>
                    </a:cubicBezTo>
                    <a:cubicBezTo>
                      <a:pt x="588" y="379"/>
                      <a:pt x="588" y="373"/>
                      <a:pt x="585" y="373"/>
                    </a:cubicBezTo>
                    <a:cubicBezTo>
                      <a:pt x="582" y="374"/>
                      <a:pt x="580" y="373"/>
                      <a:pt x="581" y="371"/>
                    </a:cubicBezTo>
                    <a:cubicBezTo>
                      <a:pt x="582" y="368"/>
                      <a:pt x="576" y="367"/>
                      <a:pt x="578" y="365"/>
                    </a:cubicBezTo>
                    <a:cubicBezTo>
                      <a:pt x="580" y="363"/>
                      <a:pt x="577" y="361"/>
                      <a:pt x="577" y="356"/>
                    </a:cubicBezTo>
                    <a:cubicBezTo>
                      <a:pt x="576" y="351"/>
                      <a:pt x="579" y="351"/>
                      <a:pt x="579" y="349"/>
                    </a:cubicBezTo>
                    <a:cubicBezTo>
                      <a:pt x="579" y="347"/>
                      <a:pt x="577" y="347"/>
                      <a:pt x="575" y="349"/>
                    </a:cubicBezTo>
                    <a:cubicBezTo>
                      <a:pt x="573" y="350"/>
                      <a:pt x="573" y="347"/>
                      <a:pt x="571" y="347"/>
                    </a:cubicBezTo>
                    <a:cubicBezTo>
                      <a:pt x="568" y="347"/>
                      <a:pt x="561" y="347"/>
                      <a:pt x="561" y="344"/>
                    </a:cubicBezTo>
                    <a:cubicBezTo>
                      <a:pt x="561" y="340"/>
                      <a:pt x="558" y="342"/>
                      <a:pt x="557" y="339"/>
                    </a:cubicBezTo>
                    <a:cubicBezTo>
                      <a:pt x="556" y="336"/>
                      <a:pt x="553" y="338"/>
                      <a:pt x="553" y="336"/>
                    </a:cubicBezTo>
                    <a:cubicBezTo>
                      <a:pt x="553" y="334"/>
                      <a:pt x="552" y="333"/>
                      <a:pt x="550" y="333"/>
                    </a:cubicBezTo>
                    <a:cubicBezTo>
                      <a:pt x="548" y="333"/>
                      <a:pt x="547" y="330"/>
                      <a:pt x="544" y="330"/>
                    </a:cubicBezTo>
                    <a:cubicBezTo>
                      <a:pt x="541" y="330"/>
                      <a:pt x="538" y="332"/>
                      <a:pt x="536" y="333"/>
                    </a:cubicBezTo>
                    <a:cubicBezTo>
                      <a:pt x="535" y="333"/>
                      <a:pt x="530" y="330"/>
                      <a:pt x="529" y="331"/>
                    </a:cubicBezTo>
                    <a:cubicBezTo>
                      <a:pt x="527" y="333"/>
                      <a:pt x="527" y="331"/>
                      <a:pt x="522" y="329"/>
                    </a:cubicBezTo>
                    <a:cubicBezTo>
                      <a:pt x="518" y="328"/>
                      <a:pt x="512" y="328"/>
                      <a:pt x="512" y="329"/>
                    </a:cubicBezTo>
                    <a:cubicBezTo>
                      <a:pt x="511" y="331"/>
                      <a:pt x="508" y="331"/>
                      <a:pt x="508" y="335"/>
                    </a:cubicBezTo>
                    <a:cubicBezTo>
                      <a:pt x="509" y="339"/>
                      <a:pt x="513" y="338"/>
                      <a:pt x="514" y="341"/>
                    </a:cubicBezTo>
                    <a:cubicBezTo>
                      <a:pt x="514" y="343"/>
                      <a:pt x="512" y="342"/>
                      <a:pt x="512" y="345"/>
                    </a:cubicBezTo>
                    <a:cubicBezTo>
                      <a:pt x="511" y="347"/>
                      <a:pt x="509" y="347"/>
                      <a:pt x="509" y="348"/>
                    </a:cubicBezTo>
                    <a:cubicBezTo>
                      <a:pt x="509" y="350"/>
                      <a:pt x="511" y="350"/>
                      <a:pt x="512" y="353"/>
                    </a:cubicBezTo>
                    <a:cubicBezTo>
                      <a:pt x="512" y="356"/>
                      <a:pt x="514" y="356"/>
                      <a:pt x="515" y="360"/>
                    </a:cubicBezTo>
                    <a:cubicBezTo>
                      <a:pt x="515" y="364"/>
                      <a:pt x="513" y="364"/>
                      <a:pt x="512" y="364"/>
                    </a:cubicBezTo>
                    <a:cubicBezTo>
                      <a:pt x="510" y="365"/>
                      <a:pt x="512" y="367"/>
                      <a:pt x="509" y="370"/>
                    </a:cubicBezTo>
                    <a:cubicBezTo>
                      <a:pt x="507" y="372"/>
                      <a:pt x="505" y="376"/>
                      <a:pt x="507" y="377"/>
                    </a:cubicBezTo>
                    <a:cubicBezTo>
                      <a:pt x="509" y="379"/>
                      <a:pt x="516" y="382"/>
                      <a:pt x="519" y="387"/>
                    </a:cubicBezTo>
                    <a:cubicBezTo>
                      <a:pt x="522" y="392"/>
                      <a:pt x="521" y="399"/>
                      <a:pt x="520" y="405"/>
                    </a:cubicBezTo>
                    <a:cubicBezTo>
                      <a:pt x="520" y="410"/>
                      <a:pt x="514" y="411"/>
                      <a:pt x="509" y="416"/>
                    </a:cubicBezTo>
                    <a:cubicBezTo>
                      <a:pt x="505" y="420"/>
                      <a:pt x="500" y="420"/>
                      <a:pt x="498" y="420"/>
                    </a:cubicBezTo>
                    <a:cubicBezTo>
                      <a:pt x="496" y="420"/>
                      <a:pt x="497" y="424"/>
                      <a:pt x="500" y="428"/>
                    </a:cubicBezTo>
                    <a:cubicBezTo>
                      <a:pt x="503" y="431"/>
                      <a:pt x="501" y="432"/>
                      <a:pt x="502" y="436"/>
                    </a:cubicBezTo>
                    <a:cubicBezTo>
                      <a:pt x="504" y="439"/>
                      <a:pt x="502" y="442"/>
                      <a:pt x="504" y="445"/>
                    </a:cubicBezTo>
                    <a:cubicBezTo>
                      <a:pt x="507" y="449"/>
                      <a:pt x="505" y="450"/>
                      <a:pt x="503" y="452"/>
                    </a:cubicBezTo>
                    <a:cubicBezTo>
                      <a:pt x="500" y="455"/>
                      <a:pt x="504" y="453"/>
                      <a:pt x="504" y="456"/>
                    </a:cubicBezTo>
                    <a:cubicBezTo>
                      <a:pt x="504" y="459"/>
                      <a:pt x="503" y="458"/>
                      <a:pt x="500" y="456"/>
                    </a:cubicBezTo>
                    <a:cubicBezTo>
                      <a:pt x="498" y="454"/>
                      <a:pt x="496" y="459"/>
                      <a:pt x="496" y="461"/>
                    </a:cubicBezTo>
                    <a:cubicBezTo>
                      <a:pt x="496" y="463"/>
                      <a:pt x="490" y="458"/>
                      <a:pt x="489" y="458"/>
                    </a:cubicBezTo>
                    <a:cubicBezTo>
                      <a:pt x="488" y="459"/>
                      <a:pt x="489" y="455"/>
                      <a:pt x="486" y="453"/>
                    </a:cubicBezTo>
                    <a:cubicBezTo>
                      <a:pt x="483" y="450"/>
                      <a:pt x="481" y="450"/>
                      <a:pt x="481" y="447"/>
                    </a:cubicBezTo>
                    <a:cubicBezTo>
                      <a:pt x="481" y="445"/>
                      <a:pt x="475" y="443"/>
                      <a:pt x="475" y="440"/>
                    </a:cubicBezTo>
                    <a:cubicBezTo>
                      <a:pt x="475" y="437"/>
                      <a:pt x="476" y="430"/>
                      <a:pt x="474" y="428"/>
                    </a:cubicBezTo>
                    <a:cubicBezTo>
                      <a:pt x="473" y="426"/>
                      <a:pt x="474" y="423"/>
                      <a:pt x="475" y="422"/>
                    </a:cubicBezTo>
                    <a:cubicBezTo>
                      <a:pt x="476" y="420"/>
                      <a:pt x="474" y="417"/>
                      <a:pt x="471" y="417"/>
                    </a:cubicBezTo>
                    <a:cubicBezTo>
                      <a:pt x="468" y="417"/>
                      <a:pt x="463" y="415"/>
                      <a:pt x="459" y="416"/>
                    </a:cubicBezTo>
                    <a:cubicBezTo>
                      <a:pt x="454" y="416"/>
                      <a:pt x="452" y="415"/>
                      <a:pt x="450" y="414"/>
                    </a:cubicBezTo>
                    <a:cubicBezTo>
                      <a:pt x="449" y="413"/>
                      <a:pt x="445" y="410"/>
                      <a:pt x="439" y="409"/>
                    </a:cubicBezTo>
                    <a:cubicBezTo>
                      <a:pt x="434" y="407"/>
                      <a:pt x="431" y="405"/>
                      <a:pt x="431" y="403"/>
                    </a:cubicBezTo>
                    <a:cubicBezTo>
                      <a:pt x="430" y="401"/>
                      <a:pt x="425" y="400"/>
                      <a:pt x="423" y="399"/>
                    </a:cubicBezTo>
                    <a:cubicBezTo>
                      <a:pt x="422" y="397"/>
                      <a:pt x="417" y="396"/>
                      <a:pt x="415" y="396"/>
                    </a:cubicBezTo>
                    <a:cubicBezTo>
                      <a:pt x="413" y="397"/>
                      <a:pt x="407" y="392"/>
                      <a:pt x="404" y="392"/>
                    </a:cubicBezTo>
                    <a:cubicBezTo>
                      <a:pt x="401" y="392"/>
                      <a:pt x="393" y="395"/>
                      <a:pt x="392" y="396"/>
                    </a:cubicBezTo>
                    <a:cubicBezTo>
                      <a:pt x="391" y="396"/>
                      <a:pt x="392" y="393"/>
                      <a:pt x="393" y="392"/>
                    </a:cubicBezTo>
                    <a:cubicBezTo>
                      <a:pt x="394" y="390"/>
                      <a:pt x="390" y="385"/>
                      <a:pt x="390" y="382"/>
                    </a:cubicBezTo>
                    <a:cubicBezTo>
                      <a:pt x="389" y="378"/>
                      <a:pt x="387" y="374"/>
                      <a:pt x="384" y="375"/>
                    </a:cubicBezTo>
                    <a:cubicBezTo>
                      <a:pt x="380" y="375"/>
                      <a:pt x="376" y="373"/>
                      <a:pt x="375" y="372"/>
                    </a:cubicBezTo>
                    <a:cubicBezTo>
                      <a:pt x="374" y="372"/>
                      <a:pt x="374" y="362"/>
                      <a:pt x="374" y="357"/>
                    </a:cubicBezTo>
                    <a:cubicBezTo>
                      <a:pt x="375" y="353"/>
                      <a:pt x="380" y="347"/>
                      <a:pt x="380" y="344"/>
                    </a:cubicBezTo>
                    <a:cubicBezTo>
                      <a:pt x="380" y="341"/>
                      <a:pt x="383" y="340"/>
                      <a:pt x="386" y="339"/>
                    </a:cubicBezTo>
                    <a:cubicBezTo>
                      <a:pt x="388" y="339"/>
                      <a:pt x="386" y="333"/>
                      <a:pt x="389" y="333"/>
                    </a:cubicBezTo>
                    <a:cubicBezTo>
                      <a:pt x="392" y="333"/>
                      <a:pt x="392" y="332"/>
                      <a:pt x="392" y="329"/>
                    </a:cubicBezTo>
                    <a:cubicBezTo>
                      <a:pt x="393" y="327"/>
                      <a:pt x="396" y="329"/>
                      <a:pt x="394" y="327"/>
                    </a:cubicBezTo>
                    <a:cubicBezTo>
                      <a:pt x="392" y="325"/>
                      <a:pt x="394" y="325"/>
                      <a:pt x="398" y="325"/>
                    </a:cubicBezTo>
                    <a:cubicBezTo>
                      <a:pt x="402" y="325"/>
                      <a:pt x="408" y="323"/>
                      <a:pt x="407" y="319"/>
                    </a:cubicBezTo>
                    <a:cubicBezTo>
                      <a:pt x="406" y="315"/>
                      <a:pt x="396" y="318"/>
                      <a:pt x="396" y="315"/>
                    </a:cubicBezTo>
                    <a:cubicBezTo>
                      <a:pt x="396" y="311"/>
                      <a:pt x="382" y="311"/>
                      <a:pt x="383" y="309"/>
                    </a:cubicBezTo>
                    <a:cubicBezTo>
                      <a:pt x="384" y="307"/>
                      <a:pt x="397" y="311"/>
                      <a:pt x="401" y="312"/>
                    </a:cubicBezTo>
                    <a:cubicBezTo>
                      <a:pt x="406" y="314"/>
                      <a:pt x="407" y="314"/>
                      <a:pt x="411" y="314"/>
                    </a:cubicBezTo>
                    <a:cubicBezTo>
                      <a:pt x="415" y="314"/>
                      <a:pt x="412" y="309"/>
                      <a:pt x="413" y="307"/>
                    </a:cubicBezTo>
                    <a:cubicBezTo>
                      <a:pt x="413" y="305"/>
                      <a:pt x="421" y="310"/>
                      <a:pt x="425" y="309"/>
                    </a:cubicBezTo>
                    <a:cubicBezTo>
                      <a:pt x="429" y="308"/>
                      <a:pt x="433" y="299"/>
                      <a:pt x="436" y="297"/>
                    </a:cubicBezTo>
                    <a:cubicBezTo>
                      <a:pt x="440" y="295"/>
                      <a:pt x="436" y="293"/>
                      <a:pt x="430" y="293"/>
                    </a:cubicBezTo>
                    <a:cubicBezTo>
                      <a:pt x="423" y="294"/>
                      <a:pt x="420" y="291"/>
                      <a:pt x="416" y="288"/>
                    </a:cubicBezTo>
                    <a:cubicBezTo>
                      <a:pt x="412" y="286"/>
                      <a:pt x="413" y="284"/>
                      <a:pt x="417" y="284"/>
                    </a:cubicBezTo>
                    <a:cubicBezTo>
                      <a:pt x="420" y="284"/>
                      <a:pt x="429" y="292"/>
                      <a:pt x="433" y="292"/>
                    </a:cubicBezTo>
                    <a:cubicBezTo>
                      <a:pt x="436" y="292"/>
                      <a:pt x="442" y="285"/>
                      <a:pt x="445" y="283"/>
                    </a:cubicBezTo>
                    <a:cubicBezTo>
                      <a:pt x="448" y="281"/>
                      <a:pt x="442" y="280"/>
                      <a:pt x="440" y="278"/>
                    </a:cubicBezTo>
                    <a:cubicBezTo>
                      <a:pt x="438" y="277"/>
                      <a:pt x="443" y="276"/>
                      <a:pt x="446" y="276"/>
                    </a:cubicBezTo>
                    <a:cubicBezTo>
                      <a:pt x="449" y="276"/>
                      <a:pt x="450" y="278"/>
                      <a:pt x="451" y="280"/>
                    </a:cubicBezTo>
                    <a:cubicBezTo>
                      <a:pt x="453" y="281"/>
                      <a:pt x="458" y="279"/>
                      <a:pt x="460" y="279"/>
                    </a:cubicBezTo>
                    <a:cubicBezTo>
                      <a:pt x="463" y="279"/>
                      <a:pt x="460" y="275"/>
                      <a:pt x="456" y="273"/>
                    </a:cubicBezTo>
                    <a:cubicBezTo>
                      <a:pt x="451" y="271"/>
                      <a:pt x="456" y="268"/>
                      <a:pt x="457" y="271"/>
                    </a:cubicBezTo>
                    <a:cubicBezTo>
                      <a:pt x="458" y="273"/>
                      <a:pt x="461" y="273"/>
                      <a:pt x="463" y="276"/>
                    </a:cubicBezTo>
                    <a:cubicBezTo>
                      <a:pt x="465" y="280"/>
                      <a:pt x="466" y="277"/>
                      <a:pt x="469" y="276"/>
                    </a:cubicBezTo>
                    <a:cubicBezTo>
                      <a:pt x="473" y="275"/>
                      <a:pt x="475" y="272"/>
                      <a:pt x="477" y="270"/>
                    </a:cubicBezTo>
                    <a:cubicBezTo>
                      <a:pt x="479" y="268"/>
                      <a:pt x="479" y="271"/>
                      <a:pt x="481" y="267"/>
                    </a:cubicBezTo>
                    <a:cubicBezTo>
                      <a:pt x="484" y="264"/>
                      <a:pt x="480" y="261"/>
                      <a:pt x="478" y="259"/>
                    </a:cubicBezTo>
                    <a:cubicBezTo>
                      <a:pt x="475" y="256"/>
                      <a:pt x="478" y="254"/>
                      <a:pt x="475" y="253"/>
                    </a:cubicBezTo>
                    <a:cubicBezTo>
                      <a:pt x="472" y="251"/>
                      <a:pt x="471" y="249"/>
                      <a:pt x="475" y="249"/>
                    </a:cubicBezTo>
                    <a:cubicBezTo>
                      <a:pt x="479" y="250"/>
                      <a:pt x="481" y="249"/>
                      <a:pt x="483" y="247"/>
                    </a:cubicBezTo>
                    <a:cubicBezTo>
                      <a:pt x="485" y="244"/>
                      <a:pt x="478" y="244"/>
                      <a:pt x="481" y="242"/>
                    </a:cubicBezTo>
                    <a:cubicBezTo>
                      <a:pt x="484" y="240"/>
                      <a:pt x="481" y="238"/>
                      <a:pt x="478" y="238"/>
                    </a:cubicBezTo>
                    <a:cubicBezTo>
                      <a:pt x="475" y="238"/>
                      <a:pt x="472" y="237"/>
                      <a:pt x="472" y="234"/>
                    </a:cubicBezTo>
                    <a:cubicBezTo>
                      <a:pt x="472" y="231"/>
                      <a:pt x="466" y="233"/>
                      <a:pt x="463" y="231"/>
                    </a:cubicBezTo>
                    <a:cubicBezTo>
                      <a:pt x="460" y="230"/>
                      <a:pt x="452" y="230"/>
                      <a:pt x="450" y="230"/>
                    </a:cubicBezTo>
                    <a:cubicBezTo>
                      <a:pt x="449" y="231"/>
                      <a:pt x="448" y="238"/>
                      <a:pt x="451" y="238"/>
                    </a:cubicBezTo>
                    <a:cubicBezTo>
                      <a:pt x="454" y="238"/>
                      <a:pt x="456" y="241"/>
                      <a:pt x="454" y="242"/>
                    </a:cubicBezTo>
                    <a:cubicBezTo>
                      <a:pt x="451" y="243"/>
                      <a:pt x="454" y="246"/>
                      <a:pt x="452" y="245"/>
                    </a:cubicBezTo>
                    <a:cubicBezTo>
                      <a:pt x="450" y="245"/>
                      <a:pt x="448" y="244"/>
                      <a:pt x="447" y="249"/>
                    </a:cubicBezTo>
                    <a:cubicBezTo>
                      <a:pt x="446" y="254"/>
                      <a:pt x="446" y="255"/>
                      <a:pt x="443" y="257"/>
                    </a:cubicBezTo>
                    <a:cubicBezTo>
                      <a:pt x="440" y="259"/>
                      <a:pt x="442" y="252"/>
                      <a:pt x="440" y="252"/>
                    </a:cubicBezTo>
                    <a:cubicBezTo>
                      <a:pt x="437" y="252"/>
                      <a:pt x="436" y="258"/>
                      <a:pt x="438" y="258"/>
                    </a:cubicBezTo>
                    <a:cubicBezTo>
                      <a:pt x="441" y="259"/>
                      <a:pt x="441" y="261"/>
                      <a:pt x="441" y="263"/>
                    </a:cubicBezTo>
                    <a:cubicBezTo>
                      <a:pt x="442" y="266"/>
                      <a:pt x="438" y="264"/>
                      <a:pt x="436" y="267"/>
                    </a:cubicBezTo>
                    <a:cubicBezTo>
                      <a:pt x="434" y="270"/>
                      <a:pt x="434" y="266"/>
                      <a:pt x="431" y="264"/>
                    </a:cubicBezTo>
                    <a:cubicBezTo>
                      <a:pt x="429" y="262"/>
                      <a:pt x="426" y="258"/>
                      <a:pt x="426" y="255"/>
                    </a:cubicBezTo>
                    <a:cubicBezTo>
                      <a:pt x="426" y="253"/>
                      <a:pt x="427" y="252"/>
                      <a:pt x="429" y="252"/>
                    </a:cubicBezTo>
                    <a:cubicBezTo>
                      <a:pt x="431" y="251"/>
                      <a:pt x="429" y="250"/>
                      <a:pt x="429" y="246"/>
                    </a:cubicBezTo>
                    <a:cubicBezTo>
                      <a:pt x="429" y="243"/>
                      <a:pt x="427" y="244"/>
                      <a:pt x="424" y="241"/>
                    </a:cubicBezTo>
                    <a:cubicBezTo>
                      <a:pt x="421" y="237"/>
                      <a:pt x="418" y="237"/>
                      <a:pt x="416" y="239"/>
                    </a:cubicBezTo>
                    <a:cubicBezTo>
                      <a:pt x="415" y="241"/>
                      <a:pt x="416" y="244"/>
                      <a:pt x="413" y="245"/>
                    </a:cubicBezTo>
                    <a:cubicBezTo>
                      <a:pt x="411" y="246"/>
                      <a:pt x="412" y="251"/>
                      <a:pt x="410" y="251"/>
                    </a:cubicBezTo>
                    <a:cubicBezTo>
                      <a:pt x="408" y="252"/>
                      <a:pt x="409" y="242"/>
                      <a:pt x="407" y="242"/>
                    </a:cubicBezTo>
                    <a:cubicBezTo>
                      <a:pt x="405" y="241"/>
                      <a:pt x="405" y="239"/>
                      <a:pt x="408" y="238"/>
                    </a:cubicBezTo>
                    <a:cubicBezTo>
                      <a:pt x="411" y="238"/>
                      <a:pt x="412" y="235"/>
                      <a:pt x="410" y="235"/>
                    </a:cubicBezTo>
                    <a:cubicBezTo>
                      <a:pt x="408" y="235"/>
                      <a:pt x="404" y="232"/>
                      <a:pt x="402" y="232"/>
                    </a:cubicBezTo>
                    <a:cubicBezTo>
                      <a:pt x="400" y="231"/>
                      <a:pt x="398" y="235"/>
                      <a:pt x="396" y="233"/>
                    </a:cubicBezTo>
                    <a:cubicBezTo>
                      <a:pt x="394" y="232"/>
                      <a:pt x="396" y="228"/>
                      <a:pt x="396" y="226"/>
                    </a:cubicBezTo>
                    <a:cubicBezTo>
                      <a:pt x="397" y="224"/>
                      <a:pt x="399" y="227"/>
                      <a:pt x="401" y="225"/>
                    </a:cubicBezTo>
                    <a:cubicBezTo>
                      <a:pt x="403" y="222"/>
                      <a:pt x="396" y="222"/>
                      <a:pt x="396" y="220"/>
                    </a:cubicBezTo>
                    <a:cubicBezTo>
                      <a:pt x="396" y="217"/>
                      <a:pt x="391" y="216"/>
                      <a:pt x="389" y="215"/>
                    </a:cubicBezTo>
                    <a:cubicBezTo>
                      <a:pt x="387" y="214"/>
                      <a:pt x="390" y="210"/>
                      <a:pt x="389" y="208"/>
                    </a:cubicBezTo>
                    <a:cubicBezTo>
                      <a:pt x="388" y="206"/>
                      <a:pt x="382" y="201"/>
                      <a:pt x="379" y="201"/>
                    </a:cubicBezTo>
                    <a:cubicBezTo>
                      <a:pt x="376" y="202"/>
                      <a:pt x="375" y="197"/>
                      <a:pt x="377" y="198"/>
                    </a:cubicBezTo>
                    <a:cubicBezTo>
                      <a:pt x="379" y="198"/>
                      <a:pt x="380" y="197"/>
                      <a:pt x="383" y="193"/>
                    </a:cubicBezTo>
                    <a:cubicBezTo>
                      <a:pt x="386" y="190"/>
                      <a:pt x="386" y="189"/>
                      <a:pt x="384" y="188"/>
                    </a:cubicBezTo>
                    <a:cubicBezTo>
                      <a:pt x="382" y="187"/>
                      <a:pt x="381" y="185"/>
                      <a:pt x="385" y="185"/>
                    </a:cubicBezTo>
                    <a:cubicBezTo>
                      <a:pt x="388" y="186"/>
                      <a:pt x="395" y="188"/>
                      <a:pt x="397" y="186"/>
                    </a:cubicBezTo>
                    <a:cubicBezTo>
                      <a:pt x="399" y="185"/>
                      <a:pt x="406" y="174"/>
                      <a:pt x="409" y="171"/>
                    </a:cubicBezTo>
                    <a:cubicBezTo>
                      <a:pt x="411" y="167"/>
                      <a:pt x="407" y="166"/>
                      <a:pt x="400" y="167"/>
                    </a:cubicBezTo>
                    <a:cubicBezTo>
                      <a:pt x="394" y="168"/>
                      <a:pt x="392" y="165"/>
                      <a:pt x="387" y="164"/>
                    </a:cubicBezTo>
                    <a:cubicBezTo>
                      <a:pt x="382" y="164"/>
                      <a:pt x="372" y="165"/>
                      <a:pt x="370" y="167"/>
                    </a:cubicBezTo>
                    <a:cubicBezTo>
                      <a:pt x="369" y="168"/>
                      <a:pt x="373" y="170"/>
                      <a:pt x="372" y="172"/>
                    </a:cubicBezTo>
                    <a:cubicBezTo>
                      <a:pt x="372" y="173"/>
                      <a:pt x="369" y="170"/>
                      <a:pt x="367" y="171"/>
                    </a:cubicBezTo>
                    <a:cubicBezTo>
                      <a:pt x="366" y="172"/>
                      <a:pt x="368" y="174"/>
                      <a:pt x="367" y="180"/>
                    </a:cubicBezTo>
                    <a:cubicBezTo>
                      <a:pt x="367" y="187"/>
                      <a:pt x="369" y="187"/>
                      <a:pt x="370" y="189"/>
                    </a:cubicBezTo>
                    <a:cubicBezTo>
                      <a:pt x="372" y="192"/>
                      <a:pt x="372" y="195"/>
                      <a:pt x="372" y="199"/>
                    </a:cubicBezTo>
                    <a:cubicBezTo>
                      <a:pt x="372" y="203"/>
                      <a:pt x="368" y="202"/>
                      <a:pt x="367" y="203"/>
                    </a:cubicBezTo>
                    <a:cubicBezTo>
                      <a:pt x="366" y="204"/>
                      <a:pt x="370" y="206"/>
                      <a:pt x="369" y="208"/>
                    </a:cubicBezTo>
                    <a:cubicBezTo>
                      <a:pt x="369" y="211"/>
                      <a:pt x="365" y="207"/>
                      <a:pt x="363" y="207"/>
                    </a:cubicBezTo>
                    <a:cubicBezTo>
                      <a:pt x="361" y="208"/>
                      <a:pt x="359" y="214"/>
                      <a:pt x="361" y="216"/>
                    </a:cubicBezTo>
                    <a:cubicBezTo>
                      <a:pt x="363" y="218"/>
                      <a:pt x="364" y="218"/>
                      <a:pt x="362" y="220"/>
                    </a:cubicBezTo>
                    <a:cubicBezTo>
                      <a:pt x="361" y="222"/>
                      <a:pt x="359" y="226"/>
                      <a:pt x="363" y="229"/>
                    </a:cubicBezTo>
                    <a:cubicBezTo>
                      <a:pt x="367" y="232"/>
                      <a:pt x="375" y="232"/>
                      <a:pt x="379" y="235"/>
                    </a:cubicBezTo>
                    <a:cubicBezTo>
                      <a:pt x="383" y="237"/>
                      <a:pt x="377" y="236"/>
                      <a:pt x="379" y="239"/>
                    </a:cubicBezTo>
                    <a:cubicBezTo>
                      <a:pt x="381" y="242"/>
                      <a:pt x="376" y="243"/>
                      <a:pt x="377" y="245"/>
                    </a:cubicBezTo>
                    <a:cubicBezTo>
                      <a:pt x="377" y="248"/>
                      <a:pt x="378" y="246"/>
                      <a:pt x="380" y="242"/>
                    </a:cubicBezTo>
                    <a:cubicBezTo>
                      <a:pt x="383" y="239"/>
                      <a:pt x="384" y="244"/>
                      <a:pt x="384" y="247"/>
                    </a:cubicBezTo>
                    <a:cubicBezTo>
                      <a:pt x="384" y="250"/>
                      <a:pt x="381" y="248"/>
                      <a:pt x="379" y="252"/>
                    </a:cubicBezTo>
                    <a:cubicBezTo>
                      <a:pt x="376" y="255"/>
                      <a:pt x="374" y="256"/>
                      <a:pt x="371" y="255"/>
                    </a:cubicBezTo>
                    <a:cubicBezTo>
                      <a:pt x="367" y="254"/>
                      <a:pt x="369" y="260"/>
                      <a:pt x="371" y="263"/>
                    </a:cubicBezTo>
                    <a:cubicBezTo>
                      <a:pt x="372" y="266"/>
                      <a:pt x="370" y="267"/>
                      <a:pt x="366" y="266"/>
                    </a:cubicBezTo>
                    <a:cubicBezTo>
                      <a:pt x="362" y="265"/>
                      <a:pt x="360" y="262"/>
                      <a:pt x="362" y="259"/>
                    </a:cubicBezTo>
                    <a:cubicBezTo>
                      <a:pt x="364" y="256"/>
                      <a:pt x="366" y="253"/>
                      <a:pt x="363" y="253"/>
                    </a:cubicBezTo>
                    <a:cubicBezTo>
                      <a:pt x="361" y="253"/>
                      <a:pt x="356" y="253"/>
                      <a:pt x="354" y="250"/>
                    </a:cubicBezTo>
                    <a:cubicBezTo>
                      <a:pt x="352" y="248"/>
                      <a:pt x="355" y="249"/>
                      <a:pt x="360" y="249"/>
                    </a:cubicBezTo>
                    <a:cubicBezTo>
                      <a:pt x="365" y="250"/>
                      <a:pt x="361" y="246"/>
                      <a:pt x="364" y="246"/>
                    </a:cubicBezTo>
                    <a:cubicBezTo>
                      <a:pt x="368" y="246"/>
                      <a:pt x="370" y="248"/>
                      <a:pt x="373" y="245"/>
                    </a:cubicBezTo>
                    <a:cubicBezTo>
                      <a:pt x="376" y="243"/>
                      <a:pt x="371" y="238"/>
                      <a:pt x="369" y="239"/>
                    </a:cubicBezTo>
                    <a:cubicBezTo>
                      <a:pt x="366" y="239"/>
                      <a:pt x="362" y="241"/>
                      <a:pt x="362" y="238"/>
                    </a:cubicBezTo>
                    <a:cubicBezTo>
                      <a:pt x="362" y="236"/>
                      <a:pt x="367" y="237"/>
                      <a:pt x="369" y="237"/>
                    </a:cubicBezTo>
                    <a:cubicBezTo>
                      <a:pt x="371" y="236"/>
                      <a:pt x="368" y="233"/>
                      <a:pt x="364" y="234"/>
                    </a:cubicBezTo>
                    <a:cubicBezTo>
                      <a:pt x="361" y="235"/>
                      <a:pt x="358" y="235"/>
                      <a:pt x="355" y="232"/>
                    </a:cubicBezTo>
                    <a:cubicBezTo>
                      <a:pt x="352" y="229"/>
                      <a:pt x="347" y="227"/>
                      <a:pt x="346" y="234"/>
                    </a:cubicBezTo>
                    <a:cubicBezTo>
                      <a:pt x="345" y="241"/>
                      <a:pt x="340" y="237"/>
                      <a:pt x="338" y="240"/>
                    </a:cubicBezTo>
                    <a:cubicBezTo>
                      <a:pt x="336" y="242"/>
                      <a:pt x="340" y="244"/>
                      <a:pt x="345" y="244"/>
                    </a:cubicBezTo>
                    <a:cubicBezTo>
                      <a:pt x="350" y="244"/>
                      <a:pt x="353" y="248"/>
                      <a:pt x="351" y="248"/>
                    </a:cubicBezTo>
                    <a:cubicBezTo>
                      <a:pt x="349" y="248"/>
                      <a:pt x="350" y="252"/>
                      <a:pt x="347" y="250"/>
                    </a:cubicBezTo>
                    <a:cubicBezTo>
                      <a:pt x="345" y="249"/>
                      <a:pt x="342" y="250"/>
                      <a:pt x="344" y="253"/>
                    </a:cubicBezTo>
                    <a:cubicBezTo>
                      <a:pt x="346" y="255"/>
                      <a:pt x="343" y="256"/>
                      <a:pt x="344" y="258"/>
                    </a:cubicBezTo>
                    <a:cubicBezTo>
                      <a:pt x="344" y="260"/>
                      <a:pt x="340" y="258"/>
                      <a:pt x="336" y="258"/>
                    </a:cubicBezTo>
                    <a:cubicBezTo>
                      <a:pt x="332" y="257"/>
                      <a:pt x="325" y="259"/>
                      <a:pt x="320" y="260"/>
                    </a:cubicBezTo>
                    <a:cubicBezTo>
                      <a:pt x="315" y="261"/>
                      <a:pt x="310" y="259"/>
                      <a:pt x="308" y="257"/>
                    </a:cubicBezTo>
                    <a:cubicBezTo>
                      <a:pt x="306" y="254"/>
                      <a:pt x="303" y="255"/>
                      <a:pt x="299" y="255"/>
                    </a:cubicBezTo>
                    <a:cubicBezTo>
                      <a:pt x="296" y="255"/>
                      <a:pt x="297" y="251"/>
                      <a:pt x="292" y="251"/>
                    </a:cubicBezTo>
                    <a:cubicBezTo>
                      <a:pt x="287" y="251"/>
                      <a:pt x="288" y="247"/>
                      <a:pt x="288" y="245"/>
                    </a:cubicBezTo>
                    <a:cubicBezTo>
                      <a:pt x="287" y="242"/>
                      <a:pt x="278" y="243"/>
                      <a:pt x="275" y="245"/>
                    </a:cubicBezTo>
                    <a:cubicBezTo>
                      <a:pt x="271" y="247"/>
                      <a:pt x="265" y="246"/>
                      <a:pt x="263" y="250"/>
                    </a:cubicBezTo>
                    <a:cubicBezTo>
                      <a:pt x="261" y="254"/>
                      <a:pt x="265" y="254"/>
                      <a:pt x="267" y="254"/>
                    </a:cubicBezTo>
                    <a:cubicBezTo>
                      <a:pt x="269" y="254"/>
                      <a:pt x="269" y="250"/>
                      <a:pt x="274" y="251"/>
                    </a:cubicBezTo>
                    <a:cubicBezTo>
                      <a:pt x="279" y="252"/>
                      <a:pt x="283" y="246"/>
                      <a:pt x="285" y="248"/>
                    </a:cubicBezTo>
                    <a:cubicBezTo>
                      <a:pt x="287" y="250"/>
                      <a:pt x="276" y="254"/>
                      <a:pt x="272" y="255"/>
                    </a:cubicBezTo>
                    <a:cubicBezTo>
                      <a:pt x="267" y="256"/>
                      <a:pt x="268" y="260"/>
                      <a:pt x="272" y="266"/>
                    </a:cubicBezTo>
                    <a:cubicBezTo>
                      <a:pt x="277" y="273"/>
                      <a:pt x="270" y="269"/>
                      <a:pt x="270" y="272"/>
                    </a:cubicBezTo>
                    <a:cubicBezTo>
                      <a:pt x="270" y="275"/>
                      <a:pt x="262" y="271"/>
                      <a:pt x="265" y="270"/>
                    </a:cubicBezTo>
                    <a:cubicBezTo>
                      <a:pt x="269" y="269"/>
                      <a:pt x="267" y="266"/>
                      <a:pt x="265" y="264"/>
                    </a:cubicBezTo>
                    <a:cubicBezTo>
                      <a:pt x="262" y="261"/>
                      <a:pt x="260" y="264"/>
                      <a:pt x="260" y="261"/>
                    </a:cubicBezTo>
                    <a:cubicBezTo>
                      <a:pt x="261" y="259"/>
                      <a:pt x="258" y="261"/>
                      <a:pt x="255" y="259"/>
                    </a:cubicBezTo>
                    <a:cubicBezTo>
                      <a:pt x="253" y="257"/>
                      <a:pt x="251" y="256"/>
                      <a:pt x="248" y="258"/>
                    </a:cubicBezTo>
                    <a:cubicBezTo>
                      <a:pt x="245" y="259"/>
                      <a:pt x="241" y="259"/>
                      <a:pt x="233" y="260"/>
                    </a:cubicBezTo>
                    <a:cubicBezTo>
                      <a:pt x="226" y="261"/>
                      <a:pt x="212" y="261"/>
                      <a:pt x="209" y="259"/>
                    </a:cubicBezTo>
                    <a:cubicBezTo>
                      <a:pt x="207" y="256"/>
                      <a:pt x="216" y="252"/>
                      <a:pt x="219" y="252"/>
                    </a:cubicBezTo>
                    <a:cubicBezTo>
                      <a:pt x="221" y="253"/>
                      <a:pt x="220" y="249"/>
                      <a:pt x="216" y="246"/>
                    </a:cubicBezTo>
                    <a:cubicBezTo>
                      <a:pt x="211" y="243"/>
                      <a:pt x="202" y="241"/>
                      <a:pt x="202" y="243"/>
                    </a:cubicBezTo>
                    <a:cubicBezTo>
                      <a:pt x="203" y="245"/>
                      <a:pt x="197" y="243"/>
                      <a:pt x="191" y="242"/>
                    </a:cubicBezTo>
                    <a:cubicBezTo>
                      <a:pt x="184" y="241"/>
                      <a:pt x="183" y="238"/>
                      <a:pt x="179" y="238"/>
                    </a:cubicBezTo>
                    <a:cubicBezTo>
                      <a:pt x="175" y="238"/>
                      <a:pt x="168" y="237"/>
                      <a:pt x="163" y="233"/>
                    </a:cubicBezTo>
                    <a:cubicBezTo>
                      <a:pt x="158" y="229"/>
                      <a:pt x="146" y="230"/>
                      <a:pt x="145" y="234"/>
                    </a:cubicBezTo>
                    <a:cubicBezTo>
                      <a:pt x="144" y="237"/>
                      <a:pt x="140" y="237"/>
                      <a:pt x="136" y="237"/>
                    </a:cubicBezTo>
                    <a:cubicBezTo>
                      <a:pt x="132" y="237"/>
                      <a:pt x="138" y="233"/>
                      <a:pt x="136" y="232"/>
                    </a:cubicBezTo>
                    <a:cubicBezTo>
                      <a:pt x="134" y="231"/>
                      <a:pt x="136" y="226"/>
                      <a:pt x="133" y="226"/>
                    </a:cubicBezTo>
                    <a:cubicBezTo>
                      <a:pt x="131" y="225"/>
                      <a:pt x="128" y="237"/>
                      <a:pt x="123" y="237"/>
                    </a:cubicBezTo>
                    <a:cubicBezTo>
                      <a:pt x="117" y="237"/>
                      <a:pt x="115" y="224"/>
                      <a:pt x="110" y="221"/>
                    </a:cubicBezTo>
                    <a:cubicBezTo>
                      <a:pt x="106" y="218"/>
                      <a:pt x="102" y="217"/>
                      <a:pt x="106" y="222"/>
                    </a:cubicBezTo>
                    <a:cubicBezTo>
                      <a:pt x="109" y="227"/>
                      <a:pt x="102" y="224"/>
                      <a:pt x="103" y="227"/>
                    </a:cubicBezTo>
                    <a:cubicBezTo>
                      <a:pt x="103" y="230"/>
                      <a:pt x="97" y="234"/>
                      <a:pt x="97" y="232"/>
                    </a:cubicBezTo>
                    <a:cubicBezTo>
                      <a:pt x="97" y="230"/>
                      <a:pt x="93" y="228"/>
                      <a:pt x="89" y="233"/>
                    </a:cubicBezTo>
                    <a:cubicBezTo>
                      <a:pt x="85" y="238"/>
                      <a:pt x="82" y="238"/>
                      <a:pt x="81" y="236"/>
                    </a:cubicBezTo>
                    <a:cubicBezTo>
                      <a:pt x="81" y="234"/>
                      <a:pt x="68" y="241"/>
                      <a:pt x="69" y="243"/>
                    </a:cubicBezTo>
                    <a:cubicBezTo>
                      <a:pt x="69" y="245"/>
                      <a:pt x="67" y="246"/>
                      <a:pt x="64" y="246"/>
                    </a:cubicBezTo>
                    <a:cubicBezTo>
                      <a:pt x="60" y="246"/>
                      <a:pt x="63" y="243"/>
                      <a:pt x="66" y="242"/>
                    </a:cubicBezTo>
                    <a:cubicBezTo>
                      <a:pt x="69" y="240"/>
                      <a:pt x="77" y="234"/>
                      <a:pt x="81" y="233"/>
                    </a:cubicBezTo>
                    <a:cubicBezTo>
                      <a:pt x="85" y="232"/>
                      <a:pt x="94" y="229"/>
                      <a:pt x="94" y="227"/>
                    </a:cubicBezTo>
                    <a:cubicBezTo>
                      <a:pt x="94" y="225"/>
                      <a:pt x="90" y="226"/>
                      <a:pt x="87" y="226"/>
                    </a:cubicBezTo>
                    <a:cubicBezTo>
                      <a:pt x="84" y="225"/>
                      <a:pt x="79" y="229"/>
                      <a:pt x="74" y="231"/>
                    </a:cubicBezTo>
                    <a:cubicBezTo>
                      <a:pt x="69" y="233"/>
                      <a:pt x="64" y="232"/>
                      <a:pt x="65" y="235"/>
                    </a:cubicBezTo>
                    <a:cubicBezTo>
                      <a:pt x="67" y="238"/>
                      <a:pt x="61" y="235"/>
                      <a:pt x="59" y="237"/>
                    </a:cubicBezTo>
                    <a:cubicBezTo>
                      <a:pt x="58" y="239"/>
                      <a:pt x="56" y="236"/>
                      <a:pt x="58" y="235"/>
                    </a:cubicBezTo>
                    <a:cubicBezTo>
                      <a:pt x="59" y="234"/>
                      <a:pt x="53" y="232"/>
                      <a:pt x="53" y="234"/>
                    </a:cubicBezTo>
                    <a:cubicBezTo>
                      <a:pt x="53" y="235"/>
                      <a:pt x="52" y="236"/>
                      <a:pt x="48" y="236"/>
                    </a:cubicBezTo>
                    <a:cubicBezTo>
                      <a:pt x="44" y="236"/>
                      <a:pt x="39" y="239"/>
                      <a:pt x="42" y="242"/>
                    </a:cubicBezTo>
                    <a:cubicBezTo>
                      <a:pt x="45" y="244"/>
                      <a:pt x="47" y="245"/>
                      <a:pt x="46" y="246"/>
                    </a:cubicBezTo>
                    <a:cubicBezTo>
                      <a:pt x="44" y="248"/>
                      <a:pt x="40" y="242"/>
                      <a:pt x="33" y="243"/>
                    </a:cubicBezTo>
                    <a:cubicBezTo>
                      <a:pt x="27" y="244"/>
                      <a:pt x="15" y="236"/>
                      <a:pt x="15" y="234"/>
                    </a:cubicBezTo>
                    <a:cubicBezTo>
                      <a:pt x="15" y="233"/>
                      <a:pt x="6" y="234"/>
                      <a:pt x="0" y="233"/>
                    </a:cubicBezTo>
                    <a:cubicBezTo>
                      <a:pt x="0" y="356"/>
                      <a:pt x="0" y="356"/>
                      <a:pt x="0" y="356"/>
                    </a:cubicBezTo>
                    <a:cubicBezTo>
                      <a:pt x="0" y="356"/>
                      <a:pt x="3" y="359"/>
                      <a:pt x="4" y="357"/>
                    </a:cubicBezTo>
                    <a:cubicBezTo>
                      <a:pt x="5" y="356"/>
                      <a:pt x="7" y="358"/>
                      <a:pt x="11" y="356"/>
                    </a:cubicBezTo>
                    <a:cubicBezTo>
                      <a:pt x="16" y="354"/>
                      <a:pt x="17" y="358"/>
                      <a:pt x="17" y="360"/>
                    </a:cubicBezTo>
                    <a:cubicBezTo>
                      <a:pt x="17" y="362"/>
                      <a:pt x="23" y="365"/>
                      <a:pt x="25" y="368"/>
                    </a:cubicBezTo>
                    <a:cubicBezTo>
                      <a:pt x="27" y="371"/>
                      <a:pt x="29" y="374"/>
                      <a:pt x="31" y="372"/>
                    </a:cubicBezTo>
                    <a:cubicBezTo>
                      <a:pt x="34" y="370"/>
                      <a:pt x="39" y="369"/>
                      <a:pt x="39" y="366"/>
                    </a:cubicBezTo>
                    <a:cubicBezTo>
                      <a:pt x="39" y="363"/>
                      <a:pt x="50" y="363"/>
                      <a:pt x="50" y="367"/>
                    </a:cubicBezTo>
                    <a:cubicBezTo>
                      <a:pt x="50" y="371"/>
                      <a:pt x="61" y="376"/>
                      <a:pt x="67" y="386"/>
                    </a:cubicBezTo>
                    <a:cubicBezTo>
                      <a:pt x="73" y="397"/>
                      <a:pt x="72" y="400"/>
                      <a:pt x="81" y="403"/>
                    </a:cubicBezTo>
                    <a:cubicBezTo>
                      <a:pt x="90" y="407"/>
                      <a:pt x="90" y="409"/>
                      <a:pt x="89" y="412"/>
                    </a:cubicBezTo>
                    <a:cubicBezTo>
                      <a:pt x="88" y="415"/>
                      <a:pt x="94" y="417"/>
                      <a:pt x="90" y="419"/>
                    </a:cubicBezTo>
                    <a:cubicBezTo>
                      <a:pt x="89" y="420"/>
                      <a:pt x="87" y="422"/>
                      <a:pt x="85" y="423"/>
                    </a:cubicBezTo>
                    <a:cubicBezTo>
                      <a:pt x="85" y="425"/>
                      <a:pt x="87" y="426"/>
                      <a:pt x="88" y="427"/>
                    </a:cubicBezTo>
                    <a:cubicBezTo>
                      <a:pt x="90" y="429"/>
                      <a:pt x="84" y="429"/>
                      <a:pt x="86" y="431"/>
                    </a:cubicBezTo>
                    <a:cubicBezTo>
                      <a:pt x="88" y="432"/>
                      <a:pt x="86" y="435"/>
                      <a:pt x="88" y="437"/>
                    </a:cubicBezTo>
                    <a:cubicBezTo>
                      <a:pt x="89" y="439"/>
                      <a:pt x="93" y="438"/>
                      <a:pt x="95" y="436"/>
                    </a:cubicBezTo>
                    <a:cubicBezTo>
                      <a:pt x="97" y="435"/>
                      <a:pt x="98" y="438"/>
                      <a:pt x="96" y="441"/>
                    </a:cubicBezTo>
                    <a:cubicBezTo>
                      <a:pt x="95" y="444"/>
                      <a:pt x="98" y="446"/>
                      <a:pt x="100" y="444"/>
                    </a:cubicBezTo>
                    <a:cubicBezTo>
                      <a:pt x="101" y="442"/>
                      <a:pt x="105" y="447"/>
                      <a:pt x="106" y="448"/>
                    </a:cubicBezTo>
                    <a:cubicBezTo>
                      <a:pt x="108" y="449"/>
                      <a:pt x="110" y="451"/>
                      <a:pt x="107" y="451"/>
                    </a:cubicBezTo>
                    <a:cubicBezTo>
                      <a:pt x="104" y="451"/>
                      <a:pt x="105" y="456"/>
                      <a:pt x="107" y="456"/>
                    </a:cubicBezTo>
                    <a:cubicBezTo>
                      <a:pt x="109" y="456"/>
                      <a:pt x="108" y="459"/>
                      <a:pt x="108" y="460"/>
                    </a:cubicBezTo>
                    <a:cubicBezTo>
                      <a:pt x="108" y="462"/>
                      <a:pt x="115" y="464"/>
                      <a:pt x="117" y="464"/>
                    </a:cubicBezTo>
                    <a:cubicBezTo>
                      <a:pt x="119" y="463"/>
                      <a:pt x="121" y="465"/>
                      <a:pt x="122" y="467"/>
                    </a:cubicBezTo>
                    <a:cubicBezTo>
                      <a:pt x="123" y="469"/>
                      <a:pt x="128" y="470"/>
                      <a:pt x="129" y="469"/>
                    </a:cubicBezTo>
                    <a:cubicBezTo>
                      <a:pt x="131" y="468"/>
                      <a:pt x="132" y="471"/>
                      <a:pt x="132" y="474"/>
                    </a:cubicBezTo>
                    <a:cubicBezTo>
                      <a:pt x="133" y="476"/>
                      <a:pt x="136" y="475"/>
                      <a:pt x="138" y="475"/>
                    </a:cubicBezTo>
                    <a:cubicBezTo>
                      <a:pt x="141" y="475"/>
                      <a:pt x="142" y="478"/>
                      <a:pt x="143" y="477"/>
                    </a:cubicBezTo>
                    <a:cubicBezTo>
                      <a:pt x="146" y="476"/>
                      <a:pt x="147" y="481"/>
                      <a:pt x="149" y="485"/>
                    </a:cubicBezTo>
                    <a:cubicBezTo>
                      <a:pt x="371" y="484"/>
                      <a:pt x="371" y="484"/>
                      <a:pt x="371" y="484"/>
                    </a:cubicBezTo>
                    <a:cubicBezTo>
                      <a:pt x="371" y="484"/>
                      <a:pt x="371" y="478"/>
                      <a:pt x="374" y="480"/>
                    </a:cubicBezTo>
                    <a:cubicBezTo>
                      <a:pt x="376" y="482"/>
                      <a:pt x="374" y="485"/>
                      <a:pt x="377" y="486"/>
                    </a:cubicBezTo>
                    <a:cubicBezTo>
                      <a:pt x="380" y="487"/>
                      <a:pt x="382" y="489"/>
                      <a:pt x="384" y="488"/>
                    </a:cubicBezTo>
                    <a:cubicBezTo>
                      <a:pt x="386" y="488"/>
                      <a:pt x="389" y="485"/>
                      <a:pt x="391" y="489"/>
                    </a:cubicBezTo>
                    <a:cubicBezTo>
                      <a:pt x="394" y="492"/>
                      <a:pt x="396" y="489"/>
                      <a:pt x="398" y="491"/>
                    </a:cubicBezTo>
                    <a:cubicBezTo>
                      <a:pt x="400" y="493"/>
                      <a:pt x="403" y="495"/>
                      <a:pt x="405" y="493"/>
                    </a:cubicBezTo>
                    <a:cubicBezTo>
                      <a:pt x="407" y="490"/>
                      <a:pt x="413" y="493"/>
                      <a:pt x="417" y="494"/>
                    </a:cubicBezTo>
                    <a:cubicBezTo>
                      <a:pt x="420" y="491"/>
                      <a:pt x="424" y="484"/>
                      <a:pt x="427" y="484"/>
                    </a:cubicBezTo>
                    <a:cubicBezTo>
                      <a:pt x="432" y="484"/>
                      <a:pt x="443" y="485"/>
                      <a:pt x="444" y="491"/>
                    </a:cubicBezTo>
                    <a:cubicBezTo>
                      <a:pt x="445" y="498"/>
                      <a:pt x="452" y="492"/>
                      <a:pt x="453" y="498"/>
                    </a:cubicBezTo>
                    <a:cubicBezTo>
                      <a:pt x="453" y="502"/>
                      <a:pt x="458" y="506"/>
                      <a:pt x="457" y="509"/>
                    </a:cubicBezTo>
                    <a:cubicBezTo>
                      <a:pt x="459" y="510"/>
                      <a:pt x="460" y="511"/>
                      <a:pt x="462" y="512"/>
                    </a:cubicBezTo>
                    <a:cubicBezTo>
                      <a:pt x="464" y="511"/>
                      <a:pt x="470" y="512"/>
                      <a:pt x="474" y="514"/>
                    </a:cubicBezTo>
                    <a:cubicBezTo>
                      <a:pt x="479" y="515"/>
                      <a:pt x="487" y="511"/>
                      <a:pt x="489" y="517"/>
                    </a:cubicBezTo>
                    <a:cubicBezTo>
                      <a:pt x="492" y="524"/>
                      <a:pt x="497" y="528"/>
                      <a:pt x="492" y="529"/>
                    </a:cubicBezTo>
                    <a:cubicBezTo>
                      <a:pt x="487" y="529"/>
                      <a:pt x="481" y="522"/>
                      <a:pt x="482" y="526"/>
                    </a:cubicBezTo>
                    <a:cubicBezTo>
                      <a:pt x="482" y="530"/>
                      <a:pt x="479" y="528"/>
                      <a:pt x="479" y="533"/>
                    </a:cubicBezTo>
                    <a:cubicBezTo>
                      <a:pt x="479" y="539"/>
                      <a:pt x="476" y="546"/>
                      <a:pt x="473" y="546"/>
                    </a:cubicBezTo>
                    <a:cubicBezTo>
                      <a:pt x="473" y="546"/>
                      <a:pt x="473" y="546"/>
                      <a:pt x="473" y="546"/>
                    </a:cubicBezTo>
                    <a:cubicBezTo>
                      <a:pt x="473" y="548"/>
                      <a:pt x="473" y="550"/>
                      <a:pt x="474" y="552"/>
                    </a:cubicBezTo>
                    <a:cubicBezTo>
                      <a:pt x="477" y="550"/>
                      <a:pt x="481" y="547"/>
                      <a:pt x="484" y="547"/>
                    </a:cubicBezTo>
                    <a:cubicBezTo>
                      <a:pt x="490" y="547"/>
                      <a:pt x="491" y="550"/>
                      <a:pt x="495" y="548"/>
                    </a:cubicBezTo>
                    <a:cubicBezTo>
                      <a:pt x="498" y="545"/>
                      <a:pt x="499" y="544"/>
                      <a:pt x="500" y="546"/>
                    </a:cubicBezTo>
                    <a:cubicBezTo>
                      <a:pt x="500" y="546"/>
                      <a:pt x="500" y="547"/>
                      <a:pt x="500" y="547"/>
                    </a:cubicBezTo>
                    <a:cubicBezTo>
                      <a:pt x="501" y="546"/>
                      <a:pt x="502" y="545"/>
                      <a:pt x="502" y="545"/>
                    </a:cubicBezTo>
                    <a:cubicBezTo>
                      <a:pt x="502" y="544"/>
                      <a:pt x="502" y="543"/>
                      <a:pt x="502" y="542"/>
                    </a:cubicBezTo>
                    <a:cubicBezTo>
                      <a:pt x="498" y="542"/>
                      <a:pt x="497" y="542"/>
                      <a:pt x="496" y="540"/>
                    </a:cubicBezTo>
                    <a:cubicBezTo>
                      <a:pt x="494" y="536"/>
                      <a:pt x="507" y="533"/>
                      <a:pt x="512" y="534"/>
                    </a:cubicBezTo>
                    <a:cubicBezTo>
                      <a:pt x="518" y="534"/>
                      <a:pt x="521" y="530"/>
                      <a:pt x="523" y="533"/>
                    </a:cubicBezTo>
                    <a:cubicBezTo>
                      <a:pt x="527" y="530"/>
                      <a:pt x="533" y="525"/>
                      <a:pt x="534" y="525"/>
                    </a:cubicBezTo>
                    <a:cubicBezTo>
                      <a:pt x="536" y="525"/>
                      <a:pt x="562" y="524"/>
                      <a:pt x="562" y="524"/>
                    </a:cubicBezTo>
                    <a:cubicBezTo>
                      <a:pt x="562" y="524"/>
                      <a:pt x="571" y="519"/>
                      <a:pt x="572" y="514"/>
                    </a:cubicBezTo>
                    <a:cubicBezTo>
                      <a:pt x="573" y="509"/>
                      <a:pt x="579" y="497"/>
                      <a:pt x="582" y="500"/>
                    </a:cubicBezTo>
                    <a:cubicBezTo>
                      <a:pt x="585" y="502"/>
                      <a:pt x="592" y="500"/>
                      <a:pt x="593" y="503"/>
                    </a:cubicBezTo>
                    <a:cubicBezTo>
                      <a:pt x="593" y="505"/>
                      <a:pt x="590" y="513"/>
                      <a:pt x="599" y="525"/>
                    </a:cubicBezTo>
                    <a:cubicBezTo>
                      <a:pt x="603" y="523"/>
                      <a:pt x="606" y="521"/>
                      <a:pt x="608" y="522"/>
                    </a:cubicBezTo>
                    <a:cubicBezTo>
                      <a:pt x="611" y="522"/>
                      <a:pt x="616" y="517"/>
                      <a:pt x="617" y="515"/>
                    </a:cubicBezTo>
                    <a:cubicBezTo>
                      <a:pt x="619" y="512"/>
                      <a:pt x="621" y="517"/>
                      <a:pt x="618" y="518"/>
                    </a:cubicBezTo>
                    <a:cubicBezTo>
                      <a:pt x="615" y="519"/>
                      <a:pt x="620" y="521"/>
                      <a:pt x="625" y="521"/>
                    </a:cubicBezTo>
                    <a:cubicBezTo>
                      <a:pt x="630" y="521"/>
                      <a:pt x="623" y="523"/>
                      <a:pt x="619" y="523"/>
                    </a:cubicBezTo>
                    <a:cubicBezTo>
                      <a:pt x="615" y="522"/>
                      <a:pt x="614" y="523"/>
                      <a:pt x="609" y="528"/>
                    </a:cubicBezTo>
                    <a:cubicBezTo>
                      <a:pt x="604" y="533"/>
                      <a:pt x="605" y="534"/>
                      <a:pt x="608" y="537"/>
                    </a:cubicBezTo>
                    <a:cubicBezTo>
                      <a:pt x="611" y="539"/>
                      <a:pt x="614" y="538"/>
                      <a:pt x="618" y="535"/>
                    </a:cubicBezTo>
                    <a:cubicBezTo>
                      <a:pt x="622" y="532"/>
                      <a:pt x="622" y="528"/>
                      <a:pt x="626" y="528"/>
                    </a:cubicBezTo>
                    <a:cubicBezTo>
                      <a:pt x="630" y="529"/>
                      <a:pt x="640" y="525"/>
                      <a:pt x="645" y="523"/>
                    </a:cubicBezTo>
                    <a:cubicBezTo>
                      <a:pt x="649" y="522"/>
                      <a:pt x="646" y="521"/>
                      <a:pt x="646" y="519"/>
                    </a:cubicBezTo>
                    <a:cubicBezTo>
                      <a:pt x="646" y="517"/>
                      <a:pt x="654" y="517"/>
                      <a:pt x="657" y="515"/>
                    </a:cubicBezTo>
                    <a:cubicBezTo>
                      <a:pt x="660" y="513"/>
                      <a:pt x="656" y="512"/>
                      <a:pt x="654" y="512"/>
                    </a:cubicBezTo>
                    <a:close/>
                    <a:moveTo>
                      <a:pt x="190" y="281"/>
                    </a:moveTo>
                    <a:cubicBezTo>
                      <a:pt x="185" y="287"/>
                      <a:pt x="183" y="288"/>
                      <a:pt x="179" y="287"/>
                    </a:cubicBezTo>
                    <a:cubicBezTo>
                      <a:pt x="174" y="286"/>
                      <a:pt x="171" y="288"/>
                      <a:pt x="173" y="290"/>
                    </a:cubicBezTo>
                    <a:cubicBezTo>
                      <a:pt x="176" y="292"/>
                      <a:pt x="176" y="293"/>
                      <a:pt x="171" y="294"/>
                    </a:cubicBezTo>
                    <a:cubicBezTo>
                      <a:pt x="166" y="295"/>
                      <a:pt x="163" y="299"/>
                      <a:pt x="161" y="299"/>
                    </a:cubicBezTo>
                    <a:cubicBezTo>
                      <a:pt x="159" y="298"/>
                      <a:pt x="169" y="291"/>
                      <a:pt x="166" y="289"/>
                    </a:cubicBezTo>
                    <a:cubicBezTo>
                      <a:pt x="164" y="287"/>
                      <a:pt x="157" y="292"/>
                      <a:pt x="157" y="295"/>
                    </a:cubicBezTo>
                    <a:cubicBezTo>
                      <a:pt x="157" y="297"/>
                      <a:pt x="152" y="297"/>
                      <a:pt x="150" y="297"/>
                    </a:cubicBezTo>
                    <a:cubicBezTo>
                      <a:pt x="147" y="297"/>
                      <a:pt x="143" y="294"/>
                      <a:pt x="146" y="294"/>
                    </a:cubicBezTo>
                    <a:cubicBezTo>
                      <a:pt x="149" y="294"/>
                      <a:pt x="147" y="291"/>
                      <a:pt x="151" y="289"/>
                    </a:cubicBezTo>
                    <a:cubicBezTo>
                      <a:pt x="154" y="288"/>
                      <a:pt x="150" y="286"/>
                      <a:pt x="151" y="284"/>
                    </a:cubicBezTo>
                    <a:cubicBezTo>
                      <a:pt x="152" y="283"/>
                      <a:pt x="160" y="286"/>
                      <a:pt x="160" y="283"/>
                    </a:cubicBezTo>
                    <a:cubicBezTo>
                      <a:pt x="160" y="280"/>
                      <a:pt x="152" y="278"/>
                      <a:pt x="150" y="280"/>
                    </a:cubicBezTo>
                    <a:cubicBezTo>
                      <a:pt x="147" y="281"/>
                      <a:pt x="141" y="285"/>
                      <a:pt x="134" y="282"/>
                    </a:cubicBezTo>
                    <a:cubicBezTo>
                      <a:pt x="132" y="281"/>
                      <a:pt x="152" y="279"/>
                      <a:pt x="156" y="276"/>
                    </a:cubicBezTo>
                    <a:cubicBezTo>
                      <a:pt x="159" y="273"/>
                      <a:pt x="174" y="269"/>
                      <a:pt x="175" y="272"/>
                    </a:cubicBezTo>
                    <a:cubicBezTo>
                      <a:pt x="177" y="275"/>
                      <a:pt x="167" y="277"/>
                      <a:pt x="172" y="279"/>
                    </a:cubicBezTo>
                    <a:cubicBezTo>
                      <a:pt x="176" y="282"/>
                      <a:pt x="184" y="280"/>
                      <a:pt x="185" y="277"/>
                    </a:cubicBezTo>
                    <a:cubicBezTo>
                      <a:pt x="187" y="275"/>
                      <a:pt x="194" y="275"/>
                      <a:pt x="190" y="281"/>
                    </a:cubicBezTo>
                    <a:close/>
                    <a:moveTo>
                      <a:pt x="235" y="338"/>
                    </a:moveTo>
                    <a:cubicBezTo>
                      <a:pt x="229" y="343"/>
                      <a:pt x="230" y="342"/>
                      <a:pt x="225" y="343"/>
                    </a:cubicBezTo>
                    <a:cubicBezTo>
                      <a:pt x="220" y="343"/>
                      <a:pt x="224" y="348"/>
                      <a:pt x="218" y="349"/>
                    </a:cubicBezTo>
                    <a:cubicBezTo>
                      <a:pt x="212" y="349"/>
                      <a:pt x="198" y="350"/>
                      <a:pt x="196" y="346"/>
                    </a:cubicBezTo>
                    <a:cubicBezTo>
                      <a:pt x="196" y="345"/>
                      <a:pt x="204" y="346"/>
                      <a:pt x="204" y="344"/>
                    </a:cubicBezTo>
                    <a:cubicBezTo>
                      <a:pt x="205" y="341"/>
                      <a:pt x="207" y="338"/>
                      <a:pt x="211" y="338"/>
                    </a:cubicBezTo>
                    <a:cubicBezTo>
                      <a:pt x="214" y="338"/>
                      <a:pt x="214" y="333"/>
                      <a:pt x="208" y="330"/>
                    </a:cubicBezTo>
                    <a:cubicBezTo>
                      <a:pt x="202" y="327"/>
                      <a:pt x="217" y="325"/>
                      <a:pt x="220" y="330"/>
                    </a:cubicBezTo>
                    <a:cubicBezTo>
                      <a:pt x="223" y="334"/>
                      <a:pt x="229" y="338"/>
                      <a:pt x="232" y="334"/>
                    </a:cubicBezTo>
                    <a:cubicBezTo>
                      <a:pt x="235" y="331"/>
                      <a:pt x="254" y="322"/>
                      <a:pt x="254" y="326"/>
                    </a:cubicBezTo>
                    <a:cubicBezTo>
                      <a:pt x="254" y="331"/>
                      <a:pt x="240" y="333"/>
                      <a:pt x="235" y="338"/>
                    </a:cubicBezTo>
                    <a:close/>
                    <a:moveTo>
                      <a:pt x="359" y="468"/>
                    </a:moveTo>
                    <a:cubicBezTo>
                      <a:pt x="355" y="468"/>
                      <a:pt x="359" y="458"/>
                      <a:pt x="352" y="454"/>
                    </a:cubicBezTo>
                    <a:cubicBezTo>
                      <a:pt x="344" y="449"/>
                      <a:pt x="340" y="440"/>
                      <a:pt x="340" y="436"/>
                    </a:cubicBezTo>
                    <a:cubicBezTo>
                      <a:pt x="340" y="431"/>
                      <a:pt x="347" y="429"/>
                      <a:pt x="350" y="433"/>
                    </a:cubicBezTo>
                    <a:cubicBezTo>
                      <a:pt x="353" y="436"/>
                      <a:pt x="357" y="451"/>
                      <a:pt x="360" y="455"/>
                    </a:cubicBezTo>
                    <a:cubicBezTo>
                      <a:pt x="362" y="460"/>
                      <a:pt x="362" y="468"/>
                      <a:pt x="359" y="46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3" name="Freeform 127"/>
              <p:cNvSpPr>
                <a:spLocks noEditPoints="1"/>
              </p:cNvSpPr>
              <p:nvPr/>
            </p:nvSpPr>
            <p:spPr bwMode="auto">
              <a:xfrm>
                <a:off x="1113525" y="3213456"/>
                <a:ext cx="2703205" cy="1666422"/>
              </a:xfrm>
              <a:custGeom>
                <a:avLst/>
                <a:gdLst>
                  <a:gd name="T0" fmla="*/ 249 w 817"/>
                  <a:gd name="T1" fmla="*/ 164 h 503"/>
                  <a:gd name="T2" fmla="*/ 218 w 817"/>
                  <a:gd name="T3" fmla="*/ 25 h 503"/>
                  <a:gd name="T4" fmla="*/ 132 w 817"/>
                  <a:gd name="T5" fmla="*/ 15 h 503"/>
                  <a:gd name="T6" fmla="*/ 96 w 817"/>
                  <a:gd name="T7" fmla="*/ 8 h 503"/>
                  <a:gd name="T8" fmla="*/ 66 w 817"/>
                  <a:gd name="T9" fmla="*/ 15 h 503"/>
                  <a:gd name="T10" fmla="*/ 13 w 817"/>
                  <a:gd name="T11" fmla="*/ 42 h 503"/>
                  <a:gd name="T12" fmla="*/ 50 w 817"/>
                  <a:gd name="T13" fmla="*/ 74 h 503"/>
                  <a:gd name="T14" fmla="*/ 12 w 817"/>
                  <a:gd name="T15" fmla="*/ 76 h 503"/>
                  <a:gd name="T16" fmla="*/ 42 w 817"/>
                  <a:gd name="T17" fmla="*/ 97 h 503"/>
                  <a:gd name="T18" fmla="*/ 30 w 817"/>
                  <a:gd name="T19" fmla="*/ 113 h 503"/>
                  <a:gd name="T20" fmla="*/ 32 w 817"/>
                  <a:gd name="T21" fmla="*/ 156 h 503"/>
                  <a:gd name="T22" fmla="*/ 68 w 817"/>
                  <a:gd name="T23" fmla="*/ 168 h 503"/>
                  <a:gd name="T24" fmla="*/ 72 w 817"/>
                  <a:gd name="T25" fmla="*/ 192 h 503"/>
                  <a:gd name="T26" fmla="*/ 60 w 817"/>
                  <a:gd name="T27" fmla="*/ 205 h 503"/>
                  <a:gd name="T28" fmla="*/ 104 w 817"/>
                  <a:gd name="T29" fmla="*/ 178 h 503"/>
                  <a:gd name="T30" fmla="*/ 123 w 817"/>
                  <a:gd name="T31" fmla="*/ 152 h 503"/>
                  <a:gd name="T32" fmla="*/ 136 w 817"/>
                  <a:gd name="T33" fmla="*/ 143 h 503"/>
                  <a:gd name="T34" fmla="*/ 161 w 817"/>
                  <a:gd name="T35" fmla="*/ 154 h 503"/>
                  <a:gd name="T36" fmla="*/ 177 w 817"/>
                  <a:gd name="T37" fmla="*/ 144 h 503"/>
                  <a:gd name="T38" fmla="*/ 196 w 817"/>
                  <a:gd name="T39" fmla="*/ 152 h 503"/>
                  <a:gd name="T40" fmla="*/ 242 w 817"/>
                  <a:gd name="T41" fmla="*/ 166 h 503"/>
                  <a:gd name="T42" fmla="*/ 267 w 817"/>
                  <a:gd name="T43" fmla="*/ 177 h 503"/>
                  <a:gd name="T44" fmla="*/ 268 w 817"/>
                  <a:gd name="T45" fmla="*/ 187 h 503"/>
                  <a:gd name="T46" fmla="*/ 277 w 817"/>
                  <a:gd name="T47" fmla="*/ 188 h 503"/>
                  <a:gd name="T48" fmla="*/ 285 w 817"/>
                  <a:gd name="T49" fmla="*/ 196 h 503"/>
                  <a:gd name="T50" fmla="*/ 282 w 817"/>
                  <a:gd name="T51" fmla="*/ 214 h 503"/>
                  <a:gd name="T52" fmla="*/ 300 w 817"/>
                  <a:gd name="T53" fmla="*/ 214 h 503"/>
                  <a:gd name="T54" fmla="*/ 10 w 817"/>
                  <a:gd name="T55" fmla="*/ 223 h 503"/>
                  <a:gd name="T56" fmla="*/ 127 w 817"/>
                  <a:gd name="T57" fmla="*/ 171 h 503"/>
                  <a:gd name="T58" fmla="*/ 126 w 817"/>
                  <a:gd name="T59" fmla="*/ 183 h 503"/>
                  <a:gd name="T60" fmla="*/ 17 w 817"/>
                  <a:gd name="T61" fmla="*/ 156 h 503"/>
                  <a:gd name="T62" fmla="*/ 780 w 817"/>
                  <a:gd name="T63" fmla="*/ 316 h 503"/>
                  <a:gd name="T64" fmla="*/ 720 w 817"/>
                  <a:gd name="T65" fmla="*/ 337 h 503"/>
                  <a:gd name="T66" fmla="*/ 691 w 817"/>
                  <a:gd name="T67" fmla="*/ 338 h 503"/>
                  <a:gd name="T68" fmla="*/ 660 w 817"/>
                  <a:gd name="T69" fmla="*/ 336 h 503"/>
                  <a:gd name="T70" fmla="*/ 680 w 817"/>
                  <a:gd name="T71" fmla="*/ 304 h 503"/>
                  <a:gd name="T72" fmla="*/ 643 w 817"/>
                  <a:gd name="T73" fmla="*/ 292 h 503"/>
                  <a:gd name="T74" fmla="*/ 616 w 817"/>
                  <a:gd name="T75" fmla="*/ 283 h 503"/>
                  <a:gd name="T76" fmla="*/ 367 w 817"/>
                  <a:gd name="T77" fmla="*/ 277 h 503"/>
                  <a:gd name="T78" fmla="*/ 363 w 817"/>
                  <a:gd name="T79" fmla="*/ 282 h 503"/>
                  <a:gd name="T80" fmla="*/ 357 w 817"/>
                  <a:gd name="T81" fmla="*/ 311 h 503"/>
                  <a:gd name="T82" fmla="*/ 366 w 817"/>
                  <a:gd name="T83" fmla="*/ 384 h 503"/>
                  <a:gd name="T84" fmla="*/ 397 w 817"/>
                  <a:gd name="T85" fmla="*/ 421 h 503"/>
                  <a:gd name="T86" fmla="*/ 461 w 817"/>
                  <a:gd name="T87" fmla="*/ 446 h 503"/>
                  <a:gd name="T88" fmla="*/ 516 w 817"/>
                  <a:gd name="T89" fmla="*/ 462 h 503"/>
                  <a:gd name="T90" fmla="*/ 558 w 817"/>
                  <a:gd name="T91" fmla="*/ 489 h 503"/>
                  <a:gd name="T92" fmla="*/ 583 w 817"/>
                  <a:gd name="T93" fmla="*/ 470 h 503"/>
                  <a:gd name="T94" fmla="*/ 614 w 817"/>
                  <a:gd name="T95" fmla="*/ 460 h 503"/>
                  <a:gd name="T96" fmla="*/ 634 w 817"/>
                  <a:gd name="T97" fmla="*/ 458 h 503"/>
                  <a:gd name="T98" fmla="*/ 673 w 817"/>
                  <a:gd name="T99" fmla="*/ 460 h 503"/>
                  <a:gd name="T100" fmla="*/ 701 w 817"/>
                  <a:gd name="T101" fmla="*/ 499 h 503"/>
                  <a:gd name="T102" fmla="*/ 709 w 817"/>
                  <a:gd name="T103" fmla="*/ 434 h 503"/>
                  <a:gd name="T104" fmla="*/ 739 w 817"/>
                  <a:gd name="T105" fmla="*/ 408 h 503"/>
                  <a:gd name="T106" fmla="*/ 735 w 817"/>
                  <a:gd name="T107" fmla="*/ 384 h 503"/>
                  <a:gd name="T108" fmla="*/ 748 w 817"/>
                  <a:gd name="T109" fmla="*/ 386 h 503"/>
                  <a:gd name="T110" fmla="*/ 775 w 817"/>
                  <a:gd name="T111" fmla="*/ 356 h 503"/>
                  <a:gd name="T112" fmla="*/ 786 w 817"/>
                  <a:gd name="T113" fmla="*/ 339 h 503"/>
                  <a:gd name="T114" fmla="*/ 811 w 817"/>
                  <a:gd name="T115" fmla="*/ 295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7" h="503">
                    <a:moveTo>
                      <a:pt x="307" y="204"/>
                    </a:moveTo>
                    <a:cubicBezTo>
                      <a:pt x="308" y="201"/>
                      <a:pt x="308" y="199"/>
                      <a:pt x="299" y="195"/>
                    </a:cubicBezTo>
                    <a:cubicBezTo>
                      <a:pt x="290" y="192"/>
                      <a:pt x="291" y="189"/>
                      <a:pt x="285" y="178"/>
                    </a:cubicBezTo>
                    <a:cubicBezTo>
                      <a:pt x="279" y="168"/>
                      <a:pt x="268" y="163"/>
                      <a:pt x="268" y="159"/>
                    </a:cubicBezTo>
                    <a:cubicBezTo>
                      <a:pt x="268" y="155"/>
                      <a:pt x="257" y="155"/>
                      <a:pt x="257" y="158"/>
                    </a:cubicBezTo>
                    <a:cubicBezTo>
                      <a:pt x="257" y="161"/>
                      <a:pt x="252" y="162"/>
                      <a:pt x="249" y="164"/>
                    </a:cubicBezTo>
                    <a:cubicBezTo>
                      <a:pt x="247" y="166"/>
                      <a:pt x="245" y="163"/>
                      <a:pt x="243" y="160"/>
                    </a:cubicBezTo>
                    <a:cubicBezTo>
                      <a:pt x="241" y="157"/>
                      <a:pt x="235" y="154"/>
                      <a:pt x="235" y="152"/>
                    </a:cubicBezTo>
                    <a:cubicBezTo>
                      <a:pt x="235" y="150"/>
                      <a:pt x="234" y="146"/>
                      <a:pt x="229" y="148"/>
                    </a:cubicBezTo>
                    <a:cubicBezTo>
                      <a:pt x="225" y="150"/>
                      <a:pt x="223" y="148"/>
                      <a:pt x="222" y="149"/>
                    </a:cubicBezTo>
                    <a:cubicBezTo>
                      <a:pt x="221" y="151"/>
                      <a:pt x="218" y="148"/>
                      <a:pt x="218" y="148"/>
                    </a:cubicBezTo>
                    <a:cubicBezTo>
                      <a:pt x="218" y="25"/>
                      <a:pt x="218" y="25"/>
                      <a:pt x="218" y="25"/>
                    </a:cubicBezTo>
                    <a:cubicBezTo>
                      <a:pt x="216" y="25"/>
                      <a:pt x="215" y="25"/>
                      <a:pt x="214" y="24"/>
                    </a:cubicBezTo>
                    <a:cubicBezTo>
                      <a:pt x="209" y="22"/>
                      <a:pt x="201" y="19"/>
                      <a:pt x="197" y="20"/>
                    </a:cubicBezTo>
                    <a:cubicBezTo>
                      <a:pt x="193" y="21"/>
                      <a:pt x="185" y="22"/>
                      <a:pt x="182" y="20"/>
                    </a:cubicBezTo>
                    <a:cubicBezTo>
                      <a:pt x="179" y="19"/>
                      <a:pt x="175" y="18"/>
                      <a:pt x="169" y="18"/>
                    </a:cubicBezTo>
                    <a:cubicBezTo>
                      <a:pt x="163" y="19"/>
                      <a:pt x="160" y="15"/>
                      <a:pt x="152" y="13"/>
                    </a:cubicBezTo>
                    <a:cubicBezTo>
                      <a:pt x="145" y="12"/>
                      <a:pt x="134" y="14"/>
                      <a:pt x="132" y="15"/>
                    </a:cubicBezTo>
                    <a:cubicBezTo>
                      <a:pt x="129" y="16"/>
                      <a:pt x="130" y="12"/>
                      <a:pt x="127" y="13"/>
                    </a:cubicBezTo>
                    <a:cubicBezTo>
                      <a:pt x="123" y="13"/>
                      <a:pt x="126" y="11"/>
                      <a:pt x="124" y="8"/>
                    </a:cubicBezTo>
                    <a:cubicBezTo>
                      <a:pt x="122" y="6"/>
                      <a:pt x="113" y="8"/>
                      <a:pt x="110" y="9"/>
                    </a:cubicBezTo>
                    <a:cubicBezTo>
                      <a:pt x="107" y="9"/>
                      <a:pt x="106" y="7"/>
                      <a:pt x="106" y="5"/>
                    </a:cubicBezTo>
                    <a:cubicBezTo>
                      <a:pt x="106" y="4"/>
                      <a:pt x="103" y="4"/>
                      <a:pt x="102" y="6"/>
                    </a:cubicBezTo>
                    <a:cubicBezTo>
                      <a:pt x="101" y="9"/>
                      <a:pt x="97" y="9"/>
                      <a:pt x="96" y="8"/>
                    </a:cubicBezTo>
                    <a:cubicBezTo>
                      <a:pt x="94" y="6"/>
                      <a:pt x="99" y="6"/>
                      <a:pt x="99" y="4"/>
                    </a:cubicBezTo>
                    <a:cubicBezTo>
                      <a:pt x="99" y="2"/>
                      <a:pt x="94" y="1"/>
                      <a:pt x="93" y="1"/>
                    </a:cubicBezTo>
                    <a:cubicBezTo>
                      <a:pt x="91" y="0"/>
                      <a:pt x="88" y="3"/>
                      <a:pt x="84" y="6"/>
                    </a:cubicBezTo>
                    <a:cubicBezTo>
                      <a:pt x="81" y="9"/>
                      <a:pt x="75" y="9"/>
                      <a:pt x="72" y="9"/>
                    </a:cubicBezTo>
                    <a:cubicBezTo>
                      <a:pt x="68" y="8"/>
                      <a:pt x="64" y="9"/>
                      <a:pt x="64" y="11"/>
                    </a:cubicBezTo>
                    <a:cubicBezTo>
                      <a:pt x="64" y="13"/>
                      <a:pt x="68" y="13"/>
                      <a:pt x="66" y="15"/>
                    </a:cubicBezTo>
                    <a:cubicBezTo>
                      <a:pt x="63" y="18"/>
                      <a:pt x="63" y="12"/>
                      <a:pt x="60" y="15"/>
                    </a:cubicBezTo>
                    <a:cubicBezTo>
                      <a:pt x="58" y="17"/>
                      <a:pt x="50" y="17"/>
                      <a:pt x="48" y="17"/>
                    </a:cubicBezTo>
                    <a:cubicBezTo>
                      <a:pt x="47" y="16"/>
                      <a:pt x="41" y="23"/>
                      <a:pt x="39" y="25"/>
                    </a:cubicBezTo>
                    <a:cubicBezTo>
                      <a:pt x="37" y="26"/>
                      <a:pt x="40" y="28"/>
                      <a:pt x="35" y="33"/>
                    </a:cubicBezTo>
                    <a:cubicBezTo>
                      <a:pt x="31" y="38"/>
                      <a:pt x="18" y="37"/>
                      <a:pt x="15" y="37"/>
                    </a:cubicBezTo>
                    <a:cubicBezTo>
                      <a:pt x="12" y="37"/>
                      <a:pt x="14" y="40"/>
                      <a:pt x="13" y="42"/>
                    </a:cubicBezTo>
                    <a:cubicBezTo>
                      <a:pt x="12" y="44"/>
                      <a:pt x="15" y="46"/>
                      <a:pt x="22" y="48"/>
                    </a:cubicBezTo>
                    <a:cubicBezTo>
                      <a:pt x="29" y="50"/>
                      <a:pt x="34" y="60"/>
                      <a:pt x="35" y="62"/>
                    </a:cubicBezTo>
                    <a:cubicBezTo>
                      <a:pt x="36" y="64"/>
                      <a:pt x="45" y="62"/>
                      <a:pt x="49" y="62"/>
                    </a:cubicBezTo>
                    <a:cubicBezTo>
                      <a:pt x="52" y="63"/>
                      <a:pt x="48" y="68"/>
                      <a:pt x="51" y="69"/>
                    </a:cubicBezTo>
                    <a:cubicBezTo>
                      <a:pt x="54" y="71"/>
                      <a:pt x="59" y="69"/>
                      <a:pt x="60" y="71"/>
                    </a:cubicBezTo>
                    <a:cubicBezTo>
                      <a:pt x="61" y="74"/>
                      <a:pt x="54" y="71"/>
                      <a:pt x="50" y="74"/>
                    </a:cubicBezTo>
                    <a:cubicBezTo>
                      <a:pt x="47" y="76"/>
                      <a:pt x="45" y="78"/>
                      <a:pt x="43" y="76"/>
                    </a:cubicBezTo>
                    <a:cubicBezTo>
                      <a:pt x="42" y="74"/>
                      <a:pt x="36" y="75"/>
                      <a:pt x="33" y="75"/>
                    </a:cubicBezTo>
                    <a:cubicBezTo>
                      <a:pt x="30" y="76"/>
                      <a:pt x="33" y="72"/>
                      <a:pt x="33" y="70"/>
                    </a:cubicBezTo>
                    <a:cubicBezTo>
                      <a:pt x="33" y="68"/>
                      <a:pt x="29" y="67"/>
                      <a:pt x="23" y="70"/>
                    </a:cubicBezTo>
                    <a:cubicBezTo>
                      <a:pt x="17" y="74"/>
                      <a:pt x="19" y="72"/>
                      <a:pt x="19" y="75"/>
                    </a:cubicBezTo>
                    <a:cubicBezTo>
                      <a:pt x="18" y="78"/>
                      <a:pt x="15" y="73"/>
                      <a:pt x="12" y="76"/>
                    </a:cubicBezTo>
                    <a:cubicBezTo>
                      <a:pt x="8" y="78"/>
                      <a:pt x="2" y="80"/>
                      <a:pt x="1" y="82"/>
                    </a:cubicBezTo>
                    <a:cubicBezTo>
                      <a:pt x="0" y="84"/>
                      <a:pt x="9" y="86"/>
                      <a:pt x="12" y="87"/>
                    </a:cubicBezTo>
                    <a:cubicBezTo>
                      <a:pt x="16" y="87"/>
                      <a:pt x="8" y="90"/>
                      <a:pt x="11" y="90"/>
                    </a:cubicBezTo>
                    <a:cubicBezTo>
                      <a:pt x="14" y="91"/>
                      <a:pt x="13" y="94"/>
                      <a:pt x="17" y="96"/>
                    </a:cubicBezTo>
                    <a:cubicBezTo>
                      <a:pt x="22" y="99"/>
                      <a:pt x="32" y="96"/>
                      <a:pt x="34" y="96"/>
                    </a:cubicBezTo>
                    <a:cubicBezTo>
                      <a:pt x="37" y="96"/>
                      <a:pt x="39" y="100"/>
                      <a:pt x="42" y="97"/>
                    </a:cubicBezTo>
                    <a:cubicBezTo>
                      <a:pt x="44" y="95"/>
                      <a:pt x="52" y="89"/>
                      <a:pt x="56" y="92"/>
                    </a:cubicBezTo>
                    <a:cubicBezTo>
                      <a:pt x="60" y="96"/>
                      <a:pt x="51" y="95"/>
                      <a:pt x="53" y="98"/>
                    </a:cubicBezTo>
                    <a:cubicBezTo>
                      <a:pt x="56" y="100"/>
                      <a:pt x="58" y="106"/>
                      <a:pt x="54" y="108"/>
                    </a:cubicBezTo>
                    <a:cubicBezTo>
                      <a:pt x="50" y="111"/>
                      <a:pt x="47" y="109"/>
                      <a:pt x="45" y="109"/>
                    </a:cubicBezTo>
                    <a:cubicBezTo>
                      <a:pt x="42" y="109"/>
                      <a:pt x="44" y="113"/>
                      <a:pt x="40" y="116"/>
                    </a:cubicBezTo>
                    <a:cubicBezTo>
                      <a:pt x="37" y="118"/>
                      <a:pt x="34" y="113"/>
                      <a:pt x="30" y="113"/>
                    </a:cubicBezTo>
                    <a:cubicBezTo>
                      <a:pt x="26" y="113"/>
                      <a:pt x="27" y="118"/>
                      <a:pt x="27" y="121"/>
                    </a:cubicBezTo>
                    <a:cubicBezTo>
                      <a:pt x="27" y="124"/>
                      <a:pt x="20" y="121"/>
                      <a:pt x="19" y="127"/>
                    </a:cubicBezTo>
                    <a:cubicBezTo>
                      <a:pt x="17" y="133"/>
                      <a:pt x="10" y="128"/>
                      <a:pt x="15" y="134"/>
                    </a:cubicBezTo>
                    <a:cubicBezTo>
                      <a:pt x="19" y="140"/>
                      <a:pt x="19" y="136"/>
                      <a:pt x="22" y="139"/>
                    </a:cubicBezTo>
                    <a:cubicBezTo>
                      <a:pt x="26" y="141"/>
                      <a:pt x="18" y="146"/>
                      <a:pt x="22" y="147"/>
                    </a:cubicBezTo>
                    <a:cubicBezTo>
                      <a:pt x="25" y="147"/>
                      <a:pt x="29" y="154"/>
                      <a:pt x="32" y="156"/>
                    </a:cubicBezTo>
                    <a:cubicBezTo>
                      <a:pt x="34" y="158"/>
                      <a:pt x="38" y="155"/>
                      <a:pt x="41" y="155"/>
                    </a:cubicBezTo>
                    <a:cubicBezTo>
                      <a:pt x="45" y="154"/>
                      <a:pt x="43" y="149"/>
                      <a:pt x="45" y="151"/>
                    </a:cubicBezTo>
                    <a:cubicBezTo>
                      <a:pt x="48" y="153"/>
                      <a:pt x="51" y="159"/>
                      <a:pt x="49" y="160"/>
                    </a:cubicBezTo>
                    <a:cubicBezTo>
                      <a:pt x="47" y="162"/>
                      <a:pt x="48" y="166"/>
                      <a:pt x="48" y="168"/>
                    </a:cubicBezTo>
                    <a:cubicBezTo>
                      <a:pt x="48" y="171"/>
                      <a:pt x="56" y="170"/>
                      <a:pt x="57" y="167"/>
                    </a:cubicBezTo>
                    <a:cubicBezTo>
                      <a:pt x="57" y="165"/>
                      <a:pt x="64" y="164"/>
                      <a:pt x="68" y="168"/>
                    </a:cubicBezTo>
                    <a:cubicBezTo>
                      <a:pt x="71" y="172"/>
                      <a:pt x="73" y="173"/>
                      <a:pt x="73" y="170"/>
                    </a:cubicBezTo>
                    <a:cubicBezTo>
                      <a:pt x="73" y="167"/>
                      <a:pt x="76" y="163"/>
                      <a:pt x="76" y="166"/>
                    </a:cubicBezTo>
                    <a:cubicBezTo>
                      <a:pt x="76" y="168"/>
                      <a:pt x="79" y="169"/>
                      <a:pt x="85" y="167"/>
                    </a:cubicBezTo>
                    <a:cubicBezTo>
                      <a:pt x="90" y="164"/>
                      <a:pt x="88" y="167"/>
                      <a:pt x="85" y="170"/>
                    </a:cubicBezTo>
                    <a:cubicBezTo>
                      <a:pt x="81" y="175"/>
                      <a:pt x="85" y="182"/>
                      <a:pt x="82" y="183"/>
                    </a:cubicBezTo>
                    <a:cubicBezTo>
                      <a:pt x="79" y="184"/>
                      <a:pt x="77" y="191"/>
                      <a:pt x="72" y="192"/>
                    </a:cubicBezTo>
                    <a:cubicBezTo>
                      <a:pt x="68" y="192"/>
                      <a:pt x="60" y="201"/>
                      <a:pt x="59" y="202"/>
                    </a:cubicBezTo>
                    <a:cubicBezTo>
                      <a:pt x="58" y="204"/>
                      <a:pt x="48" y="200"/>
                      <a:pt x="46" y="204"/>
                    </a:cubicBezTo>
                    <a:cubicBezTo>
                      <a:pt x="45" y="208"/>
                      <a:pt x="39" y="211"/>
                      <a:pt x="40" y="212"/>
                    </a:cubicBezTo>
                    <a:cubicBezTo>
                      <a:pt x="42" y="214"/>
                      <a:pt x="50" y="209"/>
                      <a:pt x="50" y="207"/>
                    </a:cubicBezTo>
                    <a:cubicBezTo>
                      <a:pt x="50" y="205"/>
                      <a:pt x="51" y="206"/>
                      <a:pt x="53" y="207"/>
                    </a:cubicBezTo>
                    <a:cubicBezTo>
                      <a:pt x="54" y="209"/>
                      <a:pt x="58" y="206"/>
                      <a:pt x="60" y="205"/>
                    </a:cubicBezTo>
                    <a:cubicBezTo>
                      <a:pt x="61" y="204"/>
                      <a:pt x="64" y="204"/>
                      <a:pt x="65" y="204"/>
                    </a:cubicBezTo>
                    <a:cubicBezTo>
                      <a:pt x="67" y="204"/>
                      <a:pt x="68" y="202"/>
                      <a:pt x="73" y="201"/>
                    </a:cubicBezTo>
                    <a:cubicBezTo>
                      <a:pt x="77" y="201"/>
                      <a:pt x="76" y="199"/>
                      <a:pt x="77" y="197"/>
                    </a:cubicBezTo>
                    <a:cubicBezTo>
                      <a:pt x="78" y="194"/>
                      <a:pt x="90" y="189"/>
                      <a:pt x="92" y="188"/>
                    </a:cubicBezTo>
                    <a:cubicBezTo>
                      <a:pt x="94" y="188"/>
                      <a:pt x="93" y="184"/>
                      <a:pt x="95" y="184"/>
                    </a:cubicBezTo>
                    <a:cubicBezTo>
                      <a:pt x="98" y="184"/>
                      <a:pt x="101" y="181"/>
                      <a:pt x="104" y="178"/>
                    </a:cubicBezTo>
                    <a:cubicBezTo>
                      <a:pt x="107" y="176"/>
                      <a:pt x="108" y="177"/>
                      <a:pt x="110" y="176"/>
                    </a:cubicBezTo>
                    <a:cubicBezTo>
                      <a:pt x="112" y="175"/>
                      <a:pt x="111" y="171"/>
                      <a:pt x="113" y="170"/>
                    </a:cubicBezTo>
                    <a:cubicBezTo>
                      <a:pt x="115" y="170"/>
                      <a:pt x="117" y="168"/>
                      <a:pt x="117" y="166"/>
                    </a:cubicBezTo>
                    <a:cubicBezTo>
                      <a:pt x="117" y="164"/>
                      <a:pt x="111" y="164"/>
                      <a:pt x="111" y="163"/>
                    </a:cubicBezTo>
                    <a:cubicBezTo>
                      <a:pt x="110" y="162"/>
                      <a:pt x="115" y="157"/>
                      <a:pt x="117" y="157"/>
                    </a:cubicBezTo>
                    <a:cubicBezTo>
                      <a:pt x="119" y="157"/>
                      <a:pt x="122" y="155"/>
                      <a:pt x="123" y="152"/>
                    </a:cubicBezTo>
                    <a:cubicBezTo>
                      <a:pt x="123" y="149"/>
                      <a:pt x="126" y="149"/>
                      <a:pt x="128" y="146"/>
                    </a:cubicBezTo>
                    <a:cubicBezTo>
                      <a:pt x="130" y="144"/>
                      <a:pt x="130" y="142"/>
                      <a:pt x="132" y="142"/>
                    </a:cubicBezTo>
                    <a:cubicBezTo>
                      <a:pt x="134" y="141"/>
                      <a:pt x="137" y="138"/>
                      <a:pt x="139" y="137"/>
                    </a:cubicBezTo>
                    <a:cubicBezTo>
                      <a:pt x="142" y="135"/>
                      <a:pt x="139" y="139"/>
                      <a:pt x="144" y="139"/>
                    </a:cubicBezTo>
                    <a:cubicBezTo>
                      <a:pt x="149" y="139"/>
                      <a:pt x="148" y="143"/>
                      <a:pt x="144" y="142"/>
                    </a:cubicBezTo>
                    <a:cubicBezTo>
                      <a:pt x="140" y="140"/>
                      <a:pt x="139" y="140"/>
                      <a:pt x="136" y="143"/>
                    </a:cubicBezTo>
                    <a:cubicBezTo>
                      <a:pt x="132" y="146"/>
                      <a:pt x="135" y="147"/>
                      <a:pt x="132" y="151"/>
                    </a:cubicBezTo>
                    <a:cubicBezTo>
                      <a:pt x="130" y="154"/>
                      <a:pt x="130" y="156"/>
                      <a:pt x="133" y="157"/>
                    </a:cubicBezTo>
                    <a:cubicBezTo>
                      <a:pt x="136" y="157"/>
                      <a:pt x="133" y="159"/>
                      <a:pt x="130" y="160"/>
                    </a:cubicBezTo>
                    <a:cubicBezTo>
                      <a:pt x="127" y="161"/>
                      <a:pt x="129" y="163"/>
                      <a:pt x="133" y="163"/>
                    </a:cubicBezTo>
                    <a:cubicBezTo>
                      <a:pt x="137" y="163"/>
                      <a:pt x="144" y="157"/>
                      <a:pt x="149" y="154"/>
                    </a:cubicBezTo>
                    <a:cubicBezTo>
                      <a:pt x="155" y="151"/>
                      <a:pt x="159" y="154"/>
                      <a:pt x="161" y="154"/>
                    </a:cubicBezTo>
                    <a:cubicBezTo>
                      <a:pt x="162" y="153"/>
                      <a:pt x="159" y="150"/>
                      <a:pt x="161" y="149"/>
                    </a:cubicBezTo>
                    <a:cubicBezTo>
                      <a:pt x="163" y="149"/>
                      <a:pt x="159" y="148"/>
                      <a:pt x="157" y="145"/>
                    </a:cubicBezTo>
                    <a:cubicBezTo>
                      <a:pt x="156" y="141"/>
                      <a:pt x="159" y="143"/>
                      <a:pt x="160" y="141"/>
                    </a:cubicBezTo>
                    <a:cubicBezTo>
                      <a:pt x="161" y="138"/>
                      <a:pt x="163" y="139"/>
                      <a:pt x="165" y="140"/>
                    </a:cubicBezTo>
                    <a:cubicBezTo>
                      <a:pt x="166" y="142"/>
                      <a:pt x="169" y="139"/>
                      <a:pt x="170" y="143"/>
                    </a:cubicBezTo>
                    <a:cubicBezTo>
                      <a:pt x="172" y="146"/>
                      <a:pt x="174" y="142"/>
                      <a:pt x="177" y="144"/>
                    </a:cubicBezTo>
                    <a:cubicBezTo>
                      <a:pt x="180" y="146"/>
                      <a:pt x="176" y="146"/>
                      <a:pt x="173" y="147"/>
                    </a:cubicBezTo>
                    <a:cubicBezTo>
                      <a:pt x="170" y="147"/>
                      <a:pt x="172" y="151"/>
                      <a:pt x="174" y="149"/>
                    </a:cubicBezTo>
                    <a:cubicBezTo>
                      <a:pt x="176" y="148"/>
                      <a:pt x="178" y="146"/>
                      <a:pt x="180" y="148"/>
                    </a:cubicBezTo>
                    <a:cubicBezTo>
                      <a:pt x="183" y="150"/>
                      <a:pt x="183" y="149"/>
                      <a:pt x="185" y="148"/>
                    </a:cubicBezTo>
                    <a:cubicBezTo>
                      <a:pt x="187" y="146"/>
                      <a:pt x="187" y="148"/>
                      <a:pt x="187" y="149"/>
                    </a:cubicBezTo>
                    <a:cubicBezTo>
                      <a:pt x="187" y="151"/>
                      <a:pt x="191" y="151"/>
                      <a:pt x="196" y="152"/>
                    </a:cubicBezTo>
                    <a:cubicBezTo>
                      <a:pt x="201" y="153"/>
                      <a:pt x="211" y="152"/>
                      <a:pt x="214" y="151"/>
                    </a:cubicBezTo>
                    <a:cubicBezTo>
                      <a:pt x="216" y="151"/>
                      <a:pt x="215" y="155"/>
                      <a:pt x="221" y="156"/>
                    </a:cubicBezTo>
                    <a:cubicBezTo>
                      <a:pt x="226" y="157"/>
                      <a:pt x="228" y="151"/>
                      <a:pt x="231" y="153"/>
                    </a:cubicBezTo>
                    <a:cubicBezTo>
                      <a:pt x="233" y="155"/>
                      <a:pt x="231" y="156"/>
                      <a:pt x="229" y="158"/>
                    </a:cubicBezTo>
                    <a:cubicBezTo>
                      <a:pt x="227" y="160"/>
                      <a:pt x="231" y="160"/>
                      <a:pt x="233" y="161"/>
                    </a:cubicBezTo>
                    <a:cubicBezTo>
                      <a:pt x="235" y="162"/>
                      <a:pt x="240" y="163"/>
                      <a:pt x="242" y="166"/>
                    </a:cubicBezTo>
                    <a:cubicBezTo>
                      <a:pt x="245" y="168"/>
                      <a:pt x="246" y="170"/>
                      <a:pt x="252" y="173"/>
                    </a:cubicBezTo>
                    <a:cubicBezTo>
                      <a:pt x="257" y="176"/>
                      <a:pt x="252" y="166"/>
                      <a:pt x="256" y="169"/>
                    </a:cubicBezTo>
                    <a:cubicBezTo>
                      <a:pt x="261" y="173"/>
                      <a:pt x="259" y="169"/>
                      <a:pt x="263" y="173"/>
                    </a:cubicBezTo>
                    <a:cubicBezTo>
                      <a:pt x="266" y="176"/>
                      <a:pt x="265" y="171"/>
                      <a:pt x="264" y="166"/>
                    </a:cubicBezTo>
                    <a:cubicBezTo>
                      <a:pt x="262" y="161"/>
                      <a:pt x="265" y="164"/>
                      <a:pt x="267" y="167"/>
                    </a:cubicBezTo>
                    <a:cubicBezTo>
                      <a:pt x="268" y="169"/>
                      <a:pt x="268" y="174"/>
                      <a:pt x="267" y="177"/>
                    </a:cubicBezTo>
                    <a:cubicBezTo>
                      <a:pt x="266" y="180"/>
                      <a:pt x="261" y="178"/>
                      <a:pt x="261" y="176"/>
                    </a:cubicBezTo>
                    <a:cubicBezTo>
                      <a:pt x="262" y="174"/>
                      <a:pt x="256" y="175"/>
                      <a:pt x="256" y="177"/>
                    </a:cubicBezTo>
                    <a:cubicBezTo>
                      <a:pt x="256" y="180"/>
                      <a:pt x="260" y="185"/>
                      <a:pt x="262" y="185"/>
                    </a:cubicBezTo>
                    <a:cubicBezTo>
                      <a:pt x="265" y="186"/>
                      <a:pt x="263" y="190"/>
                      <a:pt x="265" y="191"/>
                    </a:cubicBezTo>
                    <a:cubicBezTo>
                      <a:pt x="267" y="191"/>
                      <a:pt x="267" y="196"/>
                      <a:pt x="269" y="195"/>
                    </a:cubicBezTo>
                    <a:cubicBezTo>
                      <a:pt x="270" y="195"/>
                      <a:pt x="270" y="189"/>
                      <a:pt x="268" y="187"/>
                    </a:cubicBezTo>
                    <a:cubicBezTo>
                      <a:pt x="266" y="184"/>
                      <a:pt x="267" y="181"/>
                      <a:pt x="269" y="181"/>
                    </a:cubicBezTo>
                    <a:cubicBezTo>
                      <a:pt x="271" y="182"/>
                      <a:pt x="269" y="186"/>
                      <a:pt x="270" y="187"/>
                    </a:cubicBezTo>
                    <a:cubicBezTo>
                      <a:pt x="271" y="188"/>
                      <a:pt x="273" y="186"/>
                      <a:pt x="275" y="184"/>
                    </a:cubicBezTo>
                    <a:cubicBezTo>
                      <a:pt x="278" y="183"/>
                      <a:pt x="274" y="179"/>
                      <a:pt x="275" y="177"/>
                    </a:cubicBezTo>
                    <a:cubicBezTo>
                      <a:pt x="276" y="174"/>
                      <a:pt x="279" y="178"/>
                      <a:pt x="280" y="182"/>
                    </a:cubicBezTo>
                    <a:cubicBezTo>
                      <a:pt x="281" y="186"/>
                      <a:pt x="277" y="186"/>
                      <a:pt x="277" y="188"/>
                    </a:cubicBezTo>
                    <a:cubicBezTo>
                      <a:pt x="277" y="190"/>
                      <a:pt x="274" y="189"/>
                      <a:pt x="273" y="190"/>
                    </a:cubicBezTo>
                    <a:cubicBezTo>
                      <a:pt x="272" y="191"/>
                      <a:pt x="272" y="198"/>
                      <a:pt x="274" y="198"/>
                    </a:cubicBezTo>
                    <a:cubicBezTo>
                      <a:pt x="275" y="198"/>
                      <a:pt x="276" y="192"/>
                      <a:pt x="277" y="195"/>
                    </a:cubicBezTo>
                    <a:cubicBezTo>
                      <a:pt x="278" y="198"/>
                      <a:pt x="281" y="191"/>
                      <a:pt x="282" y="194"/>
                    </a:cubicBezTo>
                    <a:cubicBezTo>
                      <a:pt x="283" y="197"/>
                      <a:pt x="287" y="200"/>
                      <a:pt x="289" y="200"/>
                    </a:cubicBezTo>
                    <a:cubicBezTo>
                      <a:pt x="290" y="199"/>
                      <a:pt x="288" y="196"/>
                      <a:pt x="285" y="196"/>
                    </a:cubicBezTo>
                    <a:cubicBezTo>
                      <a:pt x="283" y="196"/>
                      <a:pt x="283" y="191"/>
                      <a:pt x="286" y="191"/>
                    </a:cubicBezTo>
                    <a:cubicBezTo>
                      <a:pt x="288" y="191"/>
                      <a:pt x="292" y="197"/>
                      <a:pt x="292" y="199"/>
                    </a:cubicBezTo>
                    <a:cubicBezTo>
                      <a:pt x="292" y="201"/>
                      <a:pt x="290" y="201"/>
                      <a:pt x="288" y="203"/>
                    </a:cubicBezTo>
                    <a:cubicBezTo>
                      <a:pt x="286" y="206"/>
                      <a:pt x="283" y="200"/>
                      <a:pt x="281" y="200"/>
                    </a:cubicBezTo>
                    <a:cubicBezTo>
                      <a:pt x="279" y="200"/>
                      <a:pt x="281" y="204"/>
                      <a:pt x="282" y="206"/>
                    </a:cubicBezTo>
                    <a:cubicBezTo>
                      <a:pt x="283" y="209"/>
                      <a:pt x="279" y="212"/>
                      <a:pt x="282" y="214"/>
                    </a:cubicBezTo>
                    <a:cubicBezTo>
                      <a:pt x="285" y="216"/>
                      <a:pt x="284" y="213"/>
                      <a:pt x="285" y="211"/>
                    </a:cubicBezTo>
                    <a:cubicBezTo>
                      <a:pt x="285" y="210"/>
                      <a:pt x="288" y="212"/>
                      <a:pt x="289" y="213"/>
                    </a:cubicBezTo>
                    <a:cubicBezTo>
                      <a:pt x="291" y="214"/>
                      <a:pt x="291" y="210"/>
                      <a:pt x="291" y="209"/>
                    </a:cubicBezTo>
                    <a:cubicBezTo>
                      <a:pt x="291" y="207"/>
                      <a:pt x="294" y="208"/>
                      <a:pt x="295" y="210"/>
                    </a:cubicBezTo>
                    <a:cubicBezTo>
                      <a:pt x="297" y="212"/>
                      <a:pt x="297" y="208"/>
                      <a:pt x="299" y="208"/>
                    </a:cubicBezTo>
                    <a:cubicBezTo>
                      <a:pt x="301" y="208"/>
                      <a:pt x="300" y="212"/>
                      <a:pt x="300" y="214"/>
                    </a:cubicBezTo>
                    <a:cubicBezTo>
                      <a:pt x="300" y="216"/>
                      <a:pt x="303" y="212"/>
                      <a:pt x="303" y="214"/>
                    </a:cubicBezTo>
                    <a:cubicBezTo>
                      <a:pt x="303" y="215"/>
                      <a:pt x="303" y="215"/>
                      <a:pt x="303" y="215"/>
                    </a:cubicBezTo>
                    <a:cubicBezTo>
                      <a:pt x="305" y="214"/>
                      <a:pt x="307" y="212"/>
                      <a:pt x="308" y="211"/>
                    </a:cubicBezTo>
                    <a:cubicBezTo>
                      <a:pt x="312" y="209"/>
                      <a:pt x="306" y="207"/>
                      <a:pt x="307" y="204"/>
                    </a:cubicBezTo>
                    <a:close/>
                    <a:moveTo>
                      <a:pt x="6" y="229"/>
                    </a:moveTo>
                    <a:cubicBezTo>
                      <a:pt x="10" y="227"/>
                      <a:pt x="12" y="225"/>
                      <a:pt x="10" y="223"/>
                    </a:cubicBezTo>
                    <a:cubicBezTo>
                      <a:pt x="8" y="221"/>
                      <a:pt x="3" y="231"/>
                      <a:pt x="6" y="229"/>
                    </a:cubicBezTo>
                    <a:close/>
                    <a:moveTo>
                      <a:pt x="36" y="213"/>
                    </a:moveTo>
                    <a:cubicBezTo>
                      <a:pt x="32" y="212"/>
                      <a:pt x="22" y="218"/>
                      <a:pt x="25" y="219"/>
                    </a:cubicBezTo>
                    <a:cubicBezTo>
                      <a:pt x="28" y="219"/>
                      <a:pt x="29" y="216"/>
                      <a:pt x="32" y="216"/>
                    </a:cubicBezTo>
                    <a:cubicBezTo>
                      <a:pt x="35" y="216"/>
                      <a:pt x="40" y="215"/>
                      <a:pt x="36" y="213"/>
                    </a:cubicBezTo>
                    <a:close/>
                    <a:moveTo>
                      <a:pt x="127" y="171"/>
                    </a:moveTo>
                    <a:cubicBezTo>
                      <a:pt x="127" y="169"/>
                      <a:pt x="124" y="169"/>
                      <a:pt x="120" y="174"/>
                    </a:cubicBezTo>
                    <a:cubicBezTo>
                      <a:pt x="117" y="178"/>
                      <a:pt x="114" y="180"/>
                      <a:pt x="113" y="182"/>
                    </a:cubicBezTo>
                    <a:cubicBezTo>
                      <a:pt x="113" y="184"/>
                      <a:pt x="109" y="181"/>
                      <a:pt x="107" y="184"/>
                    </a:cubicBezTo>
                    <a:cubicBezTo>
                      <a:pt x="106" y="186"/>
                      <a:pt x="108" y="192"/>
                      <a:pt x="111" y="190"/>
                    </a:cubicBezTo>
                    <a:cubicBezTo>
                      <a:pt x="113" y="188"/>
                      <a:pt x="113" y="190"/>
                      <a:pt x="115" y="190"/>
                    </a:cubicBezTo>
                    <a:cubicBezTo>
                      <a:pt x="117" y="190"/>
                      <a:pt x="124" y="185"/>
                      <a:pt x="126" y="183"/>
                    </a:cubicBezTo>
                    <a:cubicBezTo>
                      <a:pt x="127" y="180"/>
                      <a:pt x="123" y="179"/>
                      <a:pt x="122" y="178"/>
                    </a:cubicBezTo>
                    <a:cubicBezTo>
                      <a:pt x="122" y="176"/>
                      <a:pt x="126" y="176"/>
                      <a:pt x="128" y="175"/>
                    </a:cubicBezTo>
                    <a:cubicBezTo>
                      <a:pt x="130" y="174"/>
                      <a:pt x="126" y="173"/>
                      <a:pt x="127" y="171"/>
                    </a:cubicBezTo>
                    <a:close/>
                    <a:moveTo>
                      <a:pt x="13" y="150"/>
                    </a:moveTo>
                    <a:cubicBezTo>
                      <a:pt x="13" y="147"/>
                      <a:pt x="5" y="150"/>
                      <a:pt x="6" y="153"/>
                    </a:cubicBezTo>
                    <a:cubicBezTo>
                      <a:pt x="7" y="155"/>
                      <a:pt x="14" y="157"/>
                      <a:pt x="17" y="156"/>
                    </a:cubicBezTo>
                    <a:cubicBezTo>
                      <a:pt x="20" y="155"/>
                      <a:pt x="21" y="152"/>
                      <a:pt x="19" y="151"/>
                    </a:cubicBezTo>
                    <a:cubicBezTo>
                      <a:pt x="17" y="149"/>
                      <a:pt x="13" y="153"/>
                      <a:pt x="13" y="150"/>
                    </a:cubicBezTo>
                    <a:close/>
                    <a:moveTo>
                      <a:pt x="811" y="295"/>
                    </a:moveTo>
                    <a:cubicBezTo>
                      <a:pt x="810" y="292"/>
                      <a:pt x="803" y="294"/>
                      <a:pt x="800" y="292"/>
                    </a:cubicBezTo>
                    <a:cubicBezTo>
                      <a:pt x="797" y="289"/>
                      <a:pt x="791" y="301"/>
                      <a:pt x="790" y="306"/>
                    </a:cubicBezTo>
                    <a:cubicBezTo>
                      <a:pt x="789" y="311"/>
                      <a:pt x="780" y="316"/>
                      <a:pt x="780" y="316"/>
                    </a:cubicBezTo>
                    <a:cubicBezTo>
                      <a:pt x="780" y="316"/>
                      <a:pt x="754" y="317"/>
                      <a:pt x="752" y="317"/>
                    </a:cubicBezTo>
                    <a:cubicBezTo>
                      <a:pt x="751" y="317"/>
                      <a:pt x="745" y="322"/>
                      <a:pt x="741" y="325"/>
                    </a:cubicBezTo>
                    <a:cubicBezTo>
                      <a:pt x="741" y="325"/>
                      <a:pt x="742" y="325"/>
                      <a:pt x="742" y="325"/>
                    </a:cubicBezTo>
                    <a:cubicBezTo>
                      <a:pt x="744" y="330"/>
                      <a:pt x="735" y="333"/>
                      <a:pt x="726" y="333"/>
                    </a:cubicBezTo>
                    <a:cubicBezTo>
                      <a:pt x="723" y="333"/>
                      <a:pt x="721" y="333"/>
                      <a:pt x="720" y="334"/>
                    </a:cubicBezTo>
                    <a:cubicBezTo>
                      <a:pt x="720" y="335"/>
                      <a:pt x="720" y="336"/>
                      <a:pt x="720" y="337"/>
                    </a:cubicBezTo>
                    <a:cubicBezTo>
                      <a:pt x="720" y="337"/>
                      <a:pt x="719" y="338"/>
                      <a:pt x="718" y="339"/>
                    </a:cubicBezTo>
                    <a:cubicBezTo>
                      <a:pt x="716" y="342"/>
                      <a:pt x="705" y="347"/>
                      <a:pt x="699" y="350"/>
                    </a:cubicBezTo>
                    <a:cubicBezTo>
                      <a:pt x="692" y="354"/>
                      <a:pt x="683" y="352"/>
                      <a:pt x="683" y="347"/>
                    </a:cubicBezTo>
                    <a:cubicBezTo>
                      <a:pt x="683" y="341"/>
                      <a:pt x="688" y="342"/>
                      <a:pt x="689" y="345"/>
                    </a:cubicBezTo>
                    <a:cubicBezTo>
                      <a:pt x="690" y="346"/>
                      <a:pt x="691" y="345"/>
                      <a:pt x="692" y="344"/>
                    </a:cubicBezTo>
                    <a:cubicBezTo>
                      <a:pt x="691" y="342"/>
                      <a:pt x="691" y="340"/>
                      <a:pt x="691" y="338"/>
                    </a:cubicBezTo>
                    <a:cubicBezTo>
                      <a:pt x="689" y="337"/>
                      <a:pt x="692" y="329"/>
                      <a:pt x="688" y="327"/>
                    </a:cubicBezTo>
                    <a:cubicBezTo>
                      <a:pt x="684" y="326"/>
                      <a:pt x="679" y="333"/>
                      <a:pt x="680" y="329"/>
                    </a:cubicBezTo>
                    <a:cubicBezTo>
                      <a:pt x="680" y="324"/>
                      <a:pt x="687" y="320"/>
                      <a:pt x="683" y="314"/>
                    </a:cubicBezTo>
                    <a:cubicBezTo>
                      <a:pt x="679" y="308"/>
                      <a:pt x="672" y="308"/>
                      <a:pt x="670" y="313"/>
                    </a:cubicBezTo>
                    <a:cubicBezTo>
                      <a:pt x="669" y="317"/>
                      <a:pt x="664" y="315"/>
                      <a:pt x="662" y="319"/>
                    </a:cubicBezTo>
                    <a:cubicBezTo>
                      <a:pt x="660" y="322"/>
                      <a:pt x="659" y="330"/>
                      <a:pt x="660" y="336"/>
                    </a:cubicBezTo>
                    <a:cubicBezTo>
                      <a:pt x="661" y="342"/>
                      <a:pt x="660" y="344"/>
                      <a:pt x="654" y="348"/>
                    </a:cubicBezTo>
                    <a:cubicBezTo>
                      <a:pt x="649" y="351"/>
                      <a:pt x="646" y="343"/>
                      <a:pt x="648" y="332"/>
                    </a:cubicBezTo>
                    <a:cubicBezTo>
                      <a:pt x="650" y="325"/>
                      <a:pt x="654" y="318"/>
                      <a:pt x="650" y="318"/>
                    </a:cubicBezTo>
                    <a:cubicBezTo>
                      <a:pt x="646" y="318"/>
                      <a:pt x="655" y="310"/>
                      <a:pt x="662" y="308"/>
                    </a:cubicBezTo>
                    <a:cubicBezTo>
                      <a:pt x="670" y="306"/>
                      <a:pt x="679" y="307"/>
                      <a:pt x="679" y="305"/>
                    </a:cubicBezTo>
                    <a:cubicBezTo>
                      <a:pt x="679" y="304"/>
                      <a:pt x="679" y="304"/>
                      <a:pt x="680" y="304"/>
                    </a:cubicBezTo>
                    <a:cubicBezTo>
                      <a:pt x="678" y="303"/>
                      <a:pt x="677" y="302"/>
                      <a:pt x="675" y="301"/>
                    </a:cubicBezTo>
                    <a:cubicBezTo>
                      <a:pt x="675" y="301"/>
                      <a:pt x="675" y="302"/>
                      <a:pt x="674" y="302"/>
                    </a:cubicBezTo>
                    <a:cubicBezTo>
                      <a:pt x="671" y="304"/>
                      <a:pt x="672" y="299"/>
                      <a:pt x="667" y="299"/>
                    </a:cubicBezTo>
                    <a:cubicBezTo>
                      <a:pt x="661" y="299"/>
                      <a:pt x="656" y="304"/>
                      <a:pt x="652" y="302"/>
                    </a:cubicBezTo>
                    <a:cubicBezTo>
                      <a:pt x="648" y="299"/>
                      <a:pt x="650" y="297"/>
                      <a:pt x="646" y="297"/>
                    </a:cubicBezTo>
                    <a:cubicBezTo>
                      <a:pt x="642" y="297"/>
                      <a:pt x="649" y="289"/>
                      <a:pt x="643" y="292"/>
                    </a:cubicBezTo>
                    <a:cubicBezTo>
                      <a:pt x="637" y="296"/>
                      <a:pt x="629" y="303"/>
                      <a:pt x="625" y="300"/>
                    </a:cubicBezTo>
                    <a:cubicBezTo>
                      <a:pt x="621" y="296"/>
                      <a:pt x="617" y="301"/>
                      <a:pt x="614" y="298"/>
                    </a:cubicBezTo>
                    <a:cubicBezTo>
                      <a:pt x="612" y="295"/>
                      <a:pt x="624" y="287"/>
                      <a:pt x="630" y="288"/>
                    </a:cubicBezTo>
                    <a:cubicBezTo>
                      <a:pt x="632" y="288"/>
                      <a:pt x="633" y="287"/>
                      <a:pt x="635" y="286"/>
                    </a:cubicBezTo>
                    <a:cubicBezTo>
                      <a:pt x="631" y="285"/>
                      <a:pt x="625" y="282"/>
                      <a:pt x="623" y="285"/>
                    </a:cubicBezTo>
                    <a:cubicBezTo>
                      <a:pt x="621" y="287"/>
                      <a:pt x="618" y="285"/>
                      <a:pt x="616" y="283"/>
                    </a:cubicBezTo>
                    <a:cubicBezTo>
                      <a:pt x="614" y="281"/>
                      <a:pt x="612" y="284"/>
                      <a:pt x="609" y="281"/>
                    </a:cubicBezTo>
                    <a:cubicBezTo>
                      <a:pt x="607" y="277"/>
                      <a:pt x="604" y="280"/>
                      <a:pt x="602" y="280"/>
                    </a:cubicBezTo>
                    <a:cubicBezTo>
                      <a:pt x="600" y="281"/>
                      <a:pt x="598" y="279"/>
                      <a:pt x="595" y="278"/>
                    </a:cubicBezTo>
                    <a:cubicBezTo>
                      <a:pt x="592" y="277"/>
                      <a:pt x="594" y="274"/>
                      <a:pt x="592" y="272"/>
                    </a:cubicBezTo>
                    <a:cubicBezTo>
                      <a:pt x="589" y="270"/>
                      <a:pt x="589" y="276"/>
                      <a:pt x="589" y="276"/>
                    </a:cubicBezTo>
                    <a:cubicBezTo>
                      <a:pt x="367" y="277"/>
                      <a:pt x="367" y="277"/>
                      <a:pt x="367" y="277"/>
                    </a:cubicBezTo>
                    <a:cubicBezTo>
                      <a:pt x="368" y="277"/>
                      <a:pt x="368" y="277"/>
                      <a:pt x="368" y="278"/>
                    </a:cubicBezTo>
                    <a:cubicBezTo>
                      <a:pt x="371" y="281"/>
                      <a:pt x="369" y="283"/>
                      <a:pt x="370" y="286"/>
                    </a:cubicBezTo>
                    <a:cubicBezTo>
                      <a:pt x="371" y="290"/>
                      <a:pt x="370" y="294"/>
                      <a:pt x="367" y="294"/>
                    </a:cubicBezTo>
                    <a:cubicBezTo>
                      <a:pt x="364" y="294"/>
                      <a:pt x="364" y="291"/>
                      <a:pt x="366" y="290"/>
                    </a:cubicBezTo>
                    <a:cubicBezTo>
                      <a:pt x="368" y="289"/>
                      <a:pt x="367" y="285"/>
                      <a:pt x="365" y="285"/>
                    </a:cubicBezTo>
                    <a:cubicBezTo>
                      <a:pt x="364" y="285"/>
                      <a:pt x="363" y="284"/>
                      <a:pt x="363" y="282"/>
                    </a:cubicBezTo>
                    <a:cubicBezTo>
                      <a:pt x="360" y="283"/>
                      <a:pt x="356" y="283"/>
                      <a:pt x="351" y="282"/>
                    </a:cubicBezTo>
                    <a:cubicBezTo>
                      <a:pt x="351" y="282"/>
                      <a:pt x="351" y="283"/>
                      <a:pt x="351" y="283"/>
                    </a:cubicBezTo>
                    <a:cubicBezTo>
                      <a:pt x="351" y="285"/>
                      <a:pt x="352" y="290"/>
                      <a:pt x="355" y="294"/>
                    </a:cubicBezTo>
                    <a:cubicBezTo>
                      <a:pt x="358" y="297"/>
                      <a:pt x="356" y="300"/>
                      <a:pt x="359" y="301"/>
                    </a:cubicBezTo>
                    <a:cubicBezTo>
                      <a:pt x="361" y="303"/>
                      <a:pt x="361" y="304"/>
                      <a:pt x="359" y="304"/>
                    </a:cubicBezTo>
                    <a:cubicBezTo>
                      <a:pt x="356" y="303"/>
                      <a:pt x="358" y="306"/>
                      <a:pt x="357" y="311"/>
                    </a:cubicBezTo>
                    <a:cubicBezTo>
                      <a:pt x="356" y="316"/>
                      <a:pt x="356" y="327"/>
                      <a:pt x="356" y="331"/>
                    </a:cubicBezTo>
                    <a:cubicBezTo>
                      <a:pt x="355" y="334"/>
                      <a:pt x="351" y="340"/>
                      <a:pt x="354" y="343"/>
                    </a:cubicBezTo>
                    <a:cubicBezTo>
                      <a:pt x="356" y="347"/>
                      <a:pt x="358" y="352"/>
                      <a:pt x="356" y="356"/>
                    </a:cubicBezTo>
                    <a:cubicBezTo>
                      <a:pt x="355" y="361"/>
                      <a:pt x="355" y="364"/>
                      <a:pt x="357" y="367"/>
                    </a:cubicBezTo>
                    <a:cubicBezTo>
                      <a:pt x="359" y="370"/>
                      <a:pt x="358" y="376"/>
                      <a:pt x="360" y="377"/>
                    </a:cubicBezTo>
                    <a:cubicBezTo>
                      <a:pt x="362" y="379"/>
                      <a:pt x="364" y="381"/>
                      <a:pt x="366" y="384"/>
                    </a:cubicBezTo>
                    <a:cubicBezTo>
                      <a:pt x="368" y="388"/>
                      <a:pt x="369" y="386"/>
                      <a:pt x="370" y="389"/>
                    </a:cubicBezTo>
                    <a:cubicBezTo>
                      <a:pt x="370" y="392"/>
                      <a:pt x="370" y="393"/>
                      <a:pt x="373" y="394"/>
                    </a:cubicBezTo>
                    <a:cubicBezTo>
                      <a:pt x="376" y="395"/>
                      <a:pt x="374" y="398"/>
                      <a:pt x="374" y="400"/>
                    </a:cubicBezTo>
                    <a:cubicBezTo>
                      <a:pt x="374" y="402"/>
                      <a:pt x="378" y="405"/>
                      <a:pt x="383" y="409"/>
                    </a:cubicBezTo>
                    <a:cubicBezTo>
                      <a:pt x="387" y="413"/>
                      <a:pt x="383" y="417"/>
                      <a:pt x="387" y="417"/>
                    </a:cubicBezTo>
                    <a:cubicBezTo>
                      <a:pt x="390" y="417"/>
                      <a:pt x="393" y="419"/>
                      <a:pt x="397" y="421"/>
                    </a:cubicBezTo>
                    <a:cubicBezTo>
                      <a:pt x="400" y="423"/>
                      <a:pt x="401" y="422"/>
                      <a:pt x="403" y="422"/>
                    </a:cubicBezTo>
                    <a:cubicBezTo>
                      <a:pt x="406" y="423"/>
                      <a:pt x="410" y="428"/>
                      <a:pt x="411" y="431"/>
                    </a:cubicBezTo>
                    <a:cubicBezTo>
                      <a:pt x="411" y="433"/>
                      <a:pt x="412" y="434"/>
                      <a:pt x="413" y="436"/>
                    </a:cubicBezTo>
                    <a:cubicBezTo>
                      <a:pt x="431" y="434"/>
                      <a:pt x="431" y="434"/>
                      <a:pt x="431" y="434"/>
                    </a:cubicBezTo>
                    <a:cubicBezTo>
                      <a:pt x="431" y="434"/>
                      <a:pt x="437" y="438"/>
                      <a:pt x="440" y="439"/>
                    </a:cubicBezTo>
                    <a:cubicBezTo>
                      <a:pt x="443" y="439"/>
                      <a:pt x="461" y="446"/>
                      <a:pt x="461" y="446"/>
                    </a:cubicBezTo>
                    <a:cubicBezTo>
                      <a:pt x="484" y="446"/>
                      <a:pt x="484" y="446"/>
                      <a:pt x="484" y="446"/>
                    </a:cubicBezTo>
                    <a:cubicBezTo>
                      <a:pt x="486" y="442"/>
                      <a:pt x="486" y="442"/>
                      <a:pt x="486" y="442"/>
                    </a:cubicBezTo>
                    <a:cubicBezTo>
                      <a:pt x="499" y="442"/>
                      <a:pt x="499" y="442"/>
                      <a:pt x="499" y="442"/>
                    </a:cubicBezTo>
                    <a:cubicBezTo>
                      <a:pt x="499" y="442"/>
                      <a:pt x="507" y="450"/>
                      <a:pt x="508" y="450"/>
                    </a:cubicBezTo>
                    <a:cubicBezTo>
                      <a:pt x="509" y="451"/>
                      <a:pt x="513" y="454"/>
                      <a:pt x="513" y="457"/>
                    </a:cubicBezTo>
                    <a:cubicBezTo>
                      <a:pt x="513" y="459"/>
                      <a:pt x="514" y="461"/>
                      <a:pt x="516" y="462"/>
                    </a:cubicBezTo>
                    <a:cubicBezTo>
                      <a:pt x="518" y="463"/>
                      <a:pt x="525" y="467"/>
                      <a:pt x="525" y="467"/>
                    </a:cubicBezTo>
                    <a:cubicBezTo>
                      <a:pt x="526" y="466"/>
                      <a:pt x="528" y="459"/>
                      <a:pt x="532" y="459"/>
                    </a:cubicBezTo>
                    <a:cubicBezTo>
                      <a:pt x="535" y="459"/>
                      <a:pt x="545" y="462"/>
                      <a:pt x="546" y="467"/>
                    </a:cubicBezTo>
                    <a:cubicBezTo>
                      <a:pt x="548" y="473"/>
                      <a:pt x="552" y="477"/>
                      <a:pt x="554" y="478"/>
                    </a:cubicBezTo>
                    <a:cubicBezTo>
                      <a:pt x="555" y="479"/>
                      <a:pt x="554" y="483"/>
                      <a:pt x="556" y="484"/>
                    </a:cubicBezTo>
                    <a:cubicBezTo>
                      <a:pt x="557" y="486"/>
                      <a:pt x="557" y="489"/>
                      <a:pt x="558" y="489"/>
                    </a:cubicBezTo>
                    <a:cubicBezTo>
                      <a:pt x="559" y="489"/>
                      <a:pt x="566" y="493"/>
                      <a:pt x="569" y="493"/>
                    </a:cubicBezTo>
                    <a:cubicBezTo>
                      <a:pt x="570" y="493"/>
                      <a:pt x="571" y="494"/>
                      <a:pt x="572" y="494"/>
                    </a:cubicBezTo>
                    <a:cubicBezTo>
                      <a:pt x="573" y="488"/>
                      <a:pt x="566" y="487"/>
                      <a:pt x="570" y="484"/>
                    </a:cubicBezTo>
                    <a:cubicBezTo>
                      <a:pt x="575" y="481"/>
                      <a:pt x="570" y="478"/>
                      <a:pt x="572" y="476"/>
                    </a:cubicBezTo>
                    <a:cubicBezTo>
                      <a:pt x="574" y="475"/>
                      <a:pt x="578" y="474"/>
                      <a:pt x="578" y="471"/>
                    </a:cubicBezTo>
                    <a:cubicBezTo>
                      <a:pt x="578" y="469"/>
                      <a:pt x="580" y="469"/>
                      <a:pt x="583" y="470"/>
                    </a:cubicBezTo>
                    <a:cubicBezTo>
                      <a:pt x="586" y="470"/>
                      <a:pt x="591" y="465"/>
                      <a:pt x="591" y="463"/>
                    </a:cubicBezTo>
                    <a:cubicBezTo>
                      <a:pt x="590" y="461"/>
                      <a:pt x="591" y="461"/>
                      <a:pt x="595" y="461"/>
                    </a:cubicBezTo>
                    <a:cubicBezTo>
                      <a:pt x="598" y="462"/>
                      <a:pt x="597" y="458"/>
                      <a:pt x="600" y="458"/>
                    </a:cubicBezTo>
                    <a:cubicBezTo>
                      <a:pt x="602" y="459"/>
                      <a:pt x="603" y="460"/>
                      <a:pt x="604" y="459"/>
                    </a:cubicBezTo>
                    <a:cubicBezTo>
                      <a:pt x="604" y="457"/>
                      <a:pt x="606" y="457"/>
                      <a:pt x="608" y="459"/>
                    </a:cubicBezTo>
                    <a:cubicBezTo>
                      <a:pt x="609" y="462"/>
                      <a:pt x="614" y="462"/>
                      <a:pt x="614" y="460"/>
                    </a:cubicBezTo>
                    <a:cubicBezTo>
                      <a:pt x="615" y="457"/>
                      <a:pt x="617" y="460"/>
                      <a:pt x="620" y="462"/>
                    </a:cubicBezTo>
                    <a:cubicBezTo>
                      <a:pt x="622" y="465"/>
                      <a:pt x="623" y="464"/>
                      <a:pt x="626" y="464"/>
                    </a:cubicBezTo>
                    <a:cubicBezTo>
                      <a:pt x="630" y="464"/>
                      <a:pt x="630" y="463"/>
                      <a:pt x="630" y="461"/>
                    </a:cubicBezTo>
                    <a:cubicBezTo>
                      <a:pt x="630" y="459"/>
                      <a:pt x="634" y="466"/>
                      <a:pt x="637" y="466"/>
                    </a:cubicBezTo>
                    <a:cubicBezTo>
                      <a:pt x="640" y="467"/>
                      <a:pt x="638" y="464"/>
                      <a:pt x="635" y="462"/>
                    </a:cubicBezTo>
                    <a:cubicBezTo>
                      <a:pt x="633" y="460"/>
                      <a:pt x="636" y="459"/>
                      <a:pt x="634" y="458"/>
                    </a:cubicBezTo>
                    <a:cubicBezTo>
                      <a:pt x="631" y="456"/>
                      <a:pt x="636" y="454"/>
                      <a:pt x="641" y="454"/>
                    </a:cubicBezTo>
                    <a:cubicBezTo>
                      <a:pt x="645" y="454"/>
                      <a:pt x="645" y="455"/>
                      <a:pt x="646" y="453"/>
                    </a:cubicBezTo>
                    <a:cubicBezTo>
                      <a:pt x="648" y="450"/>
                      <a:pt x="649" y="453"/>
                      <a:pt x="649" y="455"/>
                    </a:cubicBezTo>
                    <a:cubicBezTo>
                      <a:pt x="649" y="457"/>
                      <a:pt x="656" y="454"/>
                      <a:pt x="660" y="454"/>
                    </a:cubicBezTo>
                    <a:cubicBezTo>
                      <a:pt x="664" y="454"/>
                      <a:pt x="667" y="457"/>
                      <a:pt x="668" y="459"/>
                    </a:cubicBezTo>
                    <a:cubicBezTo>
                      <a:pt x="668" y="461"/>
                      <a:pt x="671" y="462"/>
                      <a:pt x="673" y="460"/>
                    </a:cubicBezTo>
                    <a:cubicBezTo>
                      <a:pt x="676" y="458"/>
                      <a:pt x="678" y="455"/>
                      <a:pt x="681" y="458"/>
                    </a:cubicBezTo>
                    <a:cubicBezTo>
                      <a:pt x="683" y="460"/>
                      <a:pt x="686" y="463"/>
                      <a:pt x="689" y="466"/>
                    </a:cubicBezTo>
                    <a:cubicBezTo>
                      <a:pt x="692" y="469"/>
                      <a:pt x="687" y="473"/>
                      <a:pt x="689" y="476"/>
                    </a:cubicBezTo>
                    <a:cubicBezTo>
                      <a:pt x="691" y="478"/>
                      <a:pt x="689" y="481"/>
                      <a:pt x="692" y="484"/>
                    </a:cubicBezTo>
                    <a:cubicBezTo>
                      <a:pt x="696" y="486"/>
                      <a:pt x="693" y="491"/>
                      <a:pt x="696" y="492"/>
                    </a:cubicBezTo>
                    <a:cubicBezTo>
                      <a:pt x="698" y="493"/>
                      <a:pt x="701" y="497"/>
                      <a:pt x="701" y="499"/>
                    </a:cubicBezTo>
                    <a:cubicBezTo>
                      <a:pt x="701" y="501"/>
                      <a:pt x="707" y="503"/>
                      <a:pt x="707" y="500"/>
                    </a:cubicBezTo>
                    <a:cubicBezTo>
                      <a:pt x="707" y="497"/>
                      <a:pt x="710" y="493"/>
                      <a:pt x="711" y="490"/>
                    </a:cubicBezTo>
                    <a:cubicBezTo>
                      <a:pt x="711" y="488"/>
                      <a:pt x="709" y="477"/>
                      <a:pt x="706" y="474"/>
                    </a:cubicBezTo>
                    <a:cubicBezTo>
                      <a:pt x="704" y="471"/>
                      <a:pt x="707" y="470"/>
                      <a:pt x="704" y="467"/>
                    </a:cubicBezTo>
                    <a:cubicBezTo>
                      <a:pt x="701" y="463"/>
                      <a:pt x="699" y="456"/>
                      <a:pt x="699" y="451"/>
                    </a:cubicBezTo>
                    <a:cubicBezTo>
                      <a:pt x="700" y="446"/>
                      <a:pt x="706" y="437"/>
                      <a:pt x="709" y="434"/>
                    </a:cubicBezTo>
                    <a:cubicBezTo>
                      <a:pt x="712" y="431"/>
                      <a:pt x="715" y="433"/>
                      <a:pt x="716" y="430"/>
                    </a:cubicBezTo>
                    <a:cubicBezTo>
                      <a:pt x="717" y="427"/>
                      <a:pt x="720" y="424"/>
                      <a:pt x="723" y="424"/>
                    </a:cubicBezTo>
                    <a:cubicBezTo>
                      <a:pt x="725" y="424"/>
                      <a:pt x="727" y="424"/>
                      <a:pt x="727" y="422"/>
                    </a:cubicBezTo>
                    <a:cubicBezTo>
                      <a:pt x="728" y="420"/>
                      <a:pt x="731" y="417"/>
                      <a:pt x="736" y="416"/>
                    </a:cubicBezTo>
                    <a:cubicBezTo>
                      <a:pt x="741" y="415"/>
                      <a:pt x="738" y="413"/>
                      <a:pt x="737" y="411"/>
                    </a:cubicBezTo>
                    <a:cubicBezTo>
                      <a:pt x="735" y="408"/>
                      <a:pt x="738" y="406"/>
                      <a:pt x="739" y="408"/>
                    </a:cubicBezTo>
                    <a:cubicBezTo>
                      <a:pt x="740" y="409"/>
                      <a:pt x="742" y="409"/>
                      <a:pt x="744" y="408"/>
                    </a:cubicBezTo>
                    <a:cubicBezTo>
                      <a:pt x="746" y="407"/>
                      <a:pt x="750" y="403"/>
                      <a:pt x="746" y="403"/>
                    </a:cubicBezTo>
                    <a:cubicBezTo>
                      <a:pt x="742" y="403"/>
                      <a:pt x="741" y="402"/>
                      <a:pt x="744" y="401"/>
                    </a:cubicBezTo>
                    <a:cubicBezTo>
                      <a:pt x="746" y="400"/>
                      <a:pt x="744" y="395"/>
                      <a:pt x="741" y="395"/>
                    </a:cubicBezTo>
                    <a:cubicBezTo>
                      <a:pt x="738" y="395"/>
                      <a:pt x="739" y="393"/>
                      <a:pt x="741" y="391"/>
                    </a:cubicBezTo>
                    <a:cubicBezTo>
                      <a:pt x="743" y="389"/>
                      <a:pt x="738" y="386"/>
                      <a:pt x="735" y="384"/>
                    </a:cubicBezTo>
                    <a:cubicBezTo>
                      <a:pt x="733" y="383"/>
                      <a:pt x="737" y="382"/>
                      <a:pt x="739" y="382"/>
                    </a:cubicBezTo>
                    <a:cubicBezTo>
                      <a:pt x="740" y="381"/>
                      <a:pt x="739" y="373"/>
                      <a:pt x="740" y="371"/>
                    </a:cubicBezTo>
                    <a:cubicBezTo>
                      <a:pt x="741" y="369"/>
                      <a:pt x="744" y="369"/>
                      <a:pt x="743" y="371"/>
                    </a:cubicBezTo>
                    <a:cubicBezTo>
                      <a:pt x="741" y="373"/>
                      <a:pt x="740" y="376"/>
                      <a:pt x="742" y="379"/>
                    </a:cubicBezTo>
                    <a:cubicBezTo>
                      <a:pt x="744" y="382"/>
                      <a:pt x="745" y="384"/>
                      <a:pt x="744" y="388"/>
                    </a:cubicBezTo>
                    <a:cubicBezTo>
                      <a:pt x="743" y="393"/>
                      <a:pt x="745" y="392"/>
                      <a:pt x="748" y="386"/>
                    </a:cubicBezTo>
                    <a:cubicBezTo>
                      <a:pt x="750" y="381"/>
                      <a:pt x="751" y="376"/>
                      <a:pt x="749" y="376"/>
                    </a:cubicBezTo>
                    <a:cubicBezTo>
                      <a:pt x="747" y="375"/>
                      <a:pt x="747" y="370"/>
                      <a:pt x="749" y="372"/>
                    </a:cubicBezTo>
                    <a:cubicBezTo>
                      <a:pt x="751" y="375"/>
                      <a:pt x="752" y="375"/>
                      <a:pt x="755" y="372"/>
                    </a:cubicBezTo>
                    <a:cubicBezTo>
                      <a:pt x="758" y="369"/>
                      <a:pt x="761" y="363"/>
                      <a:pt x="759" y="362"/>
                    </a:cubicBezTo>
                    <a:cubicBezTo>
                      <a:pt x="757" y="361"/>
                      <a:pt x="760" y="359"/>
                      <a:pt x="764" y="360"/>
                    </a:cubicBezTo>
                    <a:cubicBezTo>
                      <a:pt x="767" y="360"/>
                      <a:pt x="775" y="357"/>
                      <a:pt x="775" y="356"/>
                    </a:cubicBezTo>
                    <a:cubicBezTo>
                      <a:pt x="777" y="353"/>
                      <a:pt x="763" y="358"/>
                      <a:pt x="763" y="356"/>
                    </a:cubicBezTo>
                    <a:cubicBezTo>
                      <a:pt x="763" y="354"/>
                      <a:pt x="772" y="352"/>
                      <a:pt x="776" y="352"/>
                    </a:cubicBezTo>
                    <a:cubicBezTo>
                      <a:pt x="780" y="352"/>
                      <a:pt x="778" y="346"/>
                      <a:pt x="780" y="349"/>
                    </a:cubicBezTo>
                    <a:cubicBezTo>
                      <a:pt x="782" y="351"/>
                      <a:pt x="784" y="350"/>
                      <a:pt x="787" y="349"/>
                    </a:cubicBezTo>
                    <a:cubicBezTo>
                      <a:pt x="789" y="348"/>
                      <a:pt x="787" y="344"/>
                      <a:pt x="785" y="343"/>
                    </a:cubicBezTo>
                    <a:cubicBezTo>
                      <a:pt x="782" y="342"/>
                      <a:pt x="787" y="340"/>
                      <a:pt x="786" y="339"/>
                    </a:cubicBezTo>
                    <a:cubicBezTo>
                      <a:pt x="785" y="337"/>
                      <a:pt x="788" y="331"/>
                      <a:pt x="791" y="330"/>
                    </a:cubicBezTo>
                    <a:cubicBezTo>
                      <a:pt x="794" y="329"/>
                      <a:pt x="793" y="327"/>
                      <a:pt x="796" y="327"/>
                    </a:cubicBezTo>
                    <a:cubicBezTo>
                      <a:pt x="798" y="327"/>
                      <a:pt x="799" y="324"/>
                      <a:pt x="801" y="321"/>
                    </a:cubicBezTo>
                    <a:cubicBezTo>
                      <a:pt x="804" y="319"/>
                      <a:pt x="808" y="325"/>
                      <a:pt x="811" y="322"/>
                    </a:cubicBezTo>
                    <a:cubicBezTo>
                      <a:pt x="813" y="320"/>
                      <a:pt x="815" y="319"/>
                      <a:pt x="817" y="317"/>
                    </a:cubicBezTo>
                    <a:cubicBezTo>
                      <a:pt x="808" y="305"/>
                      <a:pt x="811" y="297"/>
                      <a:pt x="811" y="29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4" name="Freeform 165"/>
              <p:cNvSpPr>
                <a:spLocks/>
              </p:cNvSpPr>
              <p:nvPr/>
            </p:nvSpPr>
            <p:spPr bwMode="auto">
              <a:xfrm>
                <a:off x="3512507" y="4863229"/>
                <a:ext cx="24217" cy="49948"/>
              </a:xfrm>
              <a:custGeom>
                <a:avLst/>
                <a:gdLst>
                  <a:gd name="T0" fmla="*/ 6 w 7"/>
                  <a:gd name="T1" fmla="*/ 14 h 15"/>
                  <a:gd name="T2" fmla="*/ 3 w 7"/>
                  <a:gd name="T3" fmla="*/ 11 h 15"/>
                  <a:gd name="T4" fmla="*/ 0 w 7"/>
                  <a:gd name="T5" fmla="*/ 5 h 15"/>
                  <a:gd name="T6" fmla="*/ 3 w 7"/>
                  <a:gd name="T7" fmla="*/ 3 h 15"/>
                  <a:gd name="T8" fmla="*/ 4 w 7"/>
                  <a:gd name="T9" fmla="*/ 9 h 15"/>
                  <a:gd name="T10" fmla="*/ 6 w 7"/>
                  <a:gd name="T11" fmla="*/ 14 h 15"/>
                </a:gdLst>
                <a:ahLst/>
                <a:cxnLst>
                  <a:cxn ang="0">
                    <a:pos x="T0" y="T1"/>
                  </a:cxn>
                  <a:cxn ang="0">
                    <a:pos x="T2" y="T3"/>
                  </a:cxn>
                  <a:cxn ang="0">
                    <a:pos x="T4" y="T5"/>
                  </a:cxn>
                  <a:cxn ang="0">
                    <a:pos x="T6" y="T7"/>
                  </a:cxn>
                  <a:cxn ang="0">
                    <a:pos x="T8" y="T9"/>
                  </a:cxn>
                  <a:cxn ang="0">
                    <a:pos x="T10" y="T11"/>
                  </a:cxn>
                </a:cxnLst>
                <a:rect l="0" t="0" r="r" b="b"/>
                <a:pathLst>
                  <a:path w="7" h="15">
                    <a:moveTo>
                      <a:pt x="6" y="14"/>
                    </a:moveTo>
                    <a:cubicBezTo>
                      <a:pt x="6" y="15"/>
                      <a:pt x="3" y="12"/>
                      <a:pt x="3" y="11"/>
                    </a:cubicBezTo>
                    <a:cubicBezTo>
                      <a:pt x="3" y="9"/>
                      <a:pt x="0" y="8"/>
                      <a:pt x="0" y="5"/>
                    </a:cubicBezTo>
                    <a:cubicBezTo>
                      <a:pt x="0" y="2"/>
                      <a:pt x="1" y="0"/>
                      <a:pt x="3" y="3"/>
                    </a:cubicBezTo>
                    <a:cubicBezTo>
                      <a:pt x="5" y="6"/>
                      <a:pt x="4" y="8"/>
                      <a:pt x="4" y="9"/>
                    </a:cubicBezTo>
                    <a:cubicBezTo>
                      <a:pt x="4" y="10"/>
                      <a:pt x="7" y="12"/>
                      <a:pt x="6"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97" name="Group 96"/>
            <p:cNvGrpSpPr/>
            <p:nvPr/>
          </p:nvGrpSpPr>
          <p:grpSpPr>
            <a:xfrm>
              <a:off x="5126696" y="2600350"/>
              <a:ext cx="3716282" cy="2300668"/>
              <a:chOff x="2057400" y="6126480"/>
              <a:chExt cx="3716282" cy="2300668"/>
            </a:xfrm>
          </p:grpSpPr>
          <p:sp>
            <p:nvSpPr>
              <p:cNvPr id="98" name="TextBox 97"/>
              <p:cNvSpPr txBox="1"/>
              <p:nvPr/>
            </p:nvSpPr>
            <p:spPr>
              <a:xfrm>
                <a:off x="2057400" y="6126480"/>
                <a:ext cx="3716282" cy="646331"/>
              </a:xfrm>
              <a:prstGeom prst="rect">
                <a:avLst/>
              </a:prstGeom>
              <a:noFill/>
            </p:spPr>
            <p:txBody>
              <a:bodyPr wrap="square" rtlCol="0">
                <a:spAutoFit/>
              </a:bodyPr>
              <a:lstStyle/>
              <a:p>
                <a:r>
                  <a:rPr lang="en-US" sz="3600">
                    <a:latin typeface="+mj-lt"/>
                  </a:rPr>
                  <a:t>north america</a:t>
                </a:r>
                <a:endParaRPr lang="uk-UA" sz="3600">
                  <a:latin typeface="+mj-lt"/>
                </a:endParaRPr>
              </a:p>
            </p:txBody>
          </p:sp>
          <p:grpSp>
            <p:nvGrpSpPr>
              <p:cNvPr id="99" name="Group 98"/>
              <p:cNvGrpSpPr/>
              <p:nvPr/>
            </p:nvGrpSpPr>
            <p:grpSpPr>
              <a:xfrm>
                <a:off x="2286000" y="7070531"/>
                <a:ext cx="2494416" cy="1356617"/>
                <a:chOff x="2209800" y="7185484"/>
                <a:chExt cx="2494416" cy="1356617"/>
              </a:xfrm>
            </p:grpSpPr>
            <p:sp>
              <p:nvSpPr>
                <p:cNvPr id="100" name="Freeform 103"/>
                <p:cNvSpPr>
                  <a:spLocks noEditPoints="1"/>
                </p:cNvSpPr>
                <p:nvPr/>
              </p:nvSpPr>
              <p:spPr bwMode="auto">
                <a:xfrm>
                  <a:off x="2209800" y="7185484"/>
                  <a:ext cx="495673"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01" name="Freeform 104"/>
                <p:cNvSpPr>
                  <a:spLocks noEditPoints="1"/>
                </p:cNvSpPr>
                <p:nvPr/>
              </p:nvSpPr>
              <p:spPr bwMode="auto">
                <a:xfrm>
                  <a:off x="2209800" y="8046428"/>
                  <a:ext cx="484901"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02" name="Rectangle 101"/>
                <p:cNvSpPr/>
                <p:nvPr/>
              </p:nvSpPr>
              <p:spPr>
                <a:xfrm>
                  <a:off x="2972560" y="7185484"/>
                  <a:ext cx="1731656"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55%</a:t>
                  </a:r>
                  <a:endParaRPr lang="uk-UA" sz="2000" b="1">
                    <a:solidFill>
                      <a:schemeClr val="bg1"/>
                    </a:solidFill>
                    <a:latin typeface="+mj-lt"/>
                  </a:endParaRPr>
                </a:p>
              </p:txBody>
            </p:sp>
            <p:sp>
              <p:nvSpPr>
                <p:cNvPr id="103" name="Rectangle 102"/>
                <p:cNvSpPr/>
                <p:nvPr/>
              </p:nvSpPr>
              <p:spPr>
                <a:xfrm>
                  <a:off x="2972560" y="8046427"/>
                  <a:ext cx="1294640"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45%</a:t>
                  </a:r>
                  <a:endParaRPr lang="uk-UA" sz="2000" b="1">
                    <a:solidFill>
                      <a:schemeClr val="bg1"/>
                    </a:solidFill>
                    <a:latin typeface="+mj-lt"/>
                  </a:endParaRPr>
                </a:p>
              </p:txBody>
            </p:sp>
          </p:grpSp>
        </p:grpSp>
      </p:grpSp>
      <p:grpSp>
        <p:nvGrpSpPr>
          <p:cNvPr id="5" name="Group 4"/>
          <p:cNvGrpSpPr/>
          <p:nvPr/>
        </p:nvGrpSpPr>
        <p:grpSpPr>
          <a:xfrm>
            <a:off x="9333108" y="2426427"/>
            <a:ext cx="8109642" cy="3505200"/>
            <a:chOff x="9333108" y="2426427"/>
            <a:chExt cx="8109642" cy="3505200"/>
          </a:xfrm>
        </p:grpSpPr>
        <p:grpSp>
          <p:nvGrpSpPr>
            <p:cNvPr id="88" name="Group 87"/>
            <p:cNvGrpSpPr/>
            <p:nvPr/>
          </p:nvGrpSpPr>
          <p:grpSpPr>
            <a:xfrm>
              <a:off x="9333108" y="2426427"/>
              <a:ext cx="4117975" cy="3505200"/>
              <a:chOff x="8294173" y="2426427"/>
              <a:chExt cx="4117975" cy="3505200"/>
            </a:xfrm>
            <a:solidFill>
              <a:schemeClr val="accent2"/>
            </a:solidFill>
          </p:grpSpPr>
          <p:sp>
            <p:nvSpPr>
              <p:cNvPr id="89" name="Freeform 5"/>
              <p:cNvSpPr>
                <a:spLocks/>
              </p:cNvSpPr>
              <p:nvPr/>
            </p:nvSpPr>
            <p:spPr bwMode="auto">
              <a:xfrm>
                <a:off x="8870435" y="3529739"/>
                <a:ext cx="641350" cy="339725"/>
              </a:xfrm>
              <a:custGeom>
                <a:avLst/>
                <a:gdLst>
                  <a:gd name="T0" fmla="*/ 159 w 404"/>
                  <a:gd name="T1" fmla="*/ 15 h 214"/>
                  <a:gd name="T2" fmla="*/ 166 w 404"/>
                  <a:gd name="T3" fmla="*/ 8 h 214"/>
                  <a:gd name="T4" fmla="*/ 170 w 404"/>
                  <a:gd name="T5" fmla="*/ 18 h 214"/>
                  <a:gd name="T6" fmla="*/ 186 w 404"/>
                  <a:gd name="T7" fmla="*/ 31 h 214"/>
                  <a:gd name="T8" fmla="*/ 192 w 404"/>
                  <a:gd name="T9" fmla="*/ 43 h 214"/>
                  <a:gd name="T10" fmla="*/ 209 w 404"/>
                  <a:gd name="T11" fmla="*/ 46 h 214"/>
                  <a:gd name="T12" fmla="*/ 226 w 404"/>
                  <a:gd name="T13" fmla="*/ 54 h 214"/>
                  <a:gd name="T14" fmla="*/ 231 w 404"/>
                  <a:gd name="T15" fmla="*/ 65 h 214"/>
                  <a:gd name="T16" fmla="*/ 237 w 404"/>
                  <a:gd name="T17" fmla="*/ 71 h 214"/>
                  <a:gd name="T18" fmla="*/ 269 w 404"/>
                  <a:gd name="T19" fmla="*/ 74 h 214"/>
                  <a:gd name="T20" fmla="*/ 271 w 404"/>
                  <a:gd name="T21" fmla="*/ 79 h 214"/>
                  <a:gd name="T22" fmla="*/ 272 w 404"/>
                  <a:gd name="T23" fmla="*/ 94 h 214"/>
                  <a:gd name="T24" fmla="*/ 290 w 404"/>
                  <a:gd name="T25" fmla="*/ 91 h 214"/>
                  <a:gd name="T26" fmla="*/ 295 w 404"/>
                  <a:gd name="T27" fmla="*/ 89 h 214"/>
                  <a:gd name="T28" fmla="*/ 302 w 404"/>
                  <a:gd name="T29" fmla="*/ 88 h 214"/>
                  <a:gd name="T30" fmla="*/ 311 w 404"/>
                  <a:gd name="T31" fmla="*/ 80 h 214"/>
                  <a:gd name="T32" fmla="*/ 312 w 404"/>
                  <a:gd name="T33" fmla="*/ 75 h 214"/>
                  <a:gd name="T34" fmla="*/ 324 w 404"/>
                  <a:gd name="T35" fmla="*/ 71 h 214"/>
                  <a:gd name="T36" fmla="*/ 347 w 404"/>
                  <a:gd name="T37" fmla="*/ 84 h 214"/>
                  <a:gd name="T38" fmla="*/ 365 w 404"/>
                  <a:gd name="T39" fmla="*/ 88 h 214"/>
                  <a:gd name="T40" fmla="*/ 375 w 404"/>
                  <a:gd name="T41" fmla="*/ 86 h 214"/>
                  <a:gd name="T42" fmla="*/ 386 w 404"/>
                  <a:gd name="T43" fmla="*/ 83 h 214"/>
                  <a:gd name="T44" fmla="*/ 401 w 404"/>
                  <a:gd name="T45" fmla="*/ 96 h 214"/>
                  <a:gd name="T46" fmla="*/ 399 w 404"/>
                  <a:gd name="T47" fmla="*/ 115 h 214"/>
                  <a:gd name="T48" fmla="*/ 393 w 404"/>
                  <a:gd name="T49" fmla="*/ 141 h 214"/>
                  <a:gd name="T50" fmla="*/ 403 w 404"/>
                  <a:gd name="T51" fmla="*/ 151 h 214"/>
                  <a:gd name="T52" fmla="*/ 386 w 404"/>
                  <a:gd name="T53" fmla="*/ 168 h 214"/>
                  <a:gd name="T54" fmla="*/ 384 w 404"/>
                  <a:gd name="T55" fmla="*/ 179 h 214"/>
                  <a:gd name="T56" fmla="*/ 389 w 404"/>
                  <a:gd name="T57" fmla="*/ 195 h 214"/>
                  <a:gd name="T58" fmla="*/ 349 w 404"/>
                  <a:gd name="T59" fmla="*/ 211 h 214"/>
                  <a:gd name="T60" fmla="*/ 305 w 404"/>
                  <a:gd name="T61" fmla="*/ 213 h 214"/>
                  <a:gd name="T62" fmla="*/ 302 w 404"/>
                  <a:gd name="T63" fmla="*/ 205 h 214"/>
                  <a:gd name="T64" fmla="*/ 294 w 404"/>
                  <a:gd name="T65" fmla="*/ 209 h 214"/>
                  <a:gd name="T66" fmla="*/ 297 w 404"/>
                  <a:gd name="T67" fmla="*/ 211 h 214"/>
                  <a:gd name="T68" fmla="*/ 287 w 404"/>
                  <a:gd name="T69" fmla="*/ 208 h 214"/>
                  <a:gd name="T70" fmla="*/ 282 w 404"/>
                  <a:gd name="T71" fmla="*/ 200 h 214"/>
                  <a:gd name="T72" fmla="*/ 270 w 404"/>
                  <a:gd name="T73" fmla="*/ 201 h 214"/>
                  <a:gd name="T74" fmla="*/ 249 w 404"/>
                  <a:gd name="T75" fmla="*/ 196 h 214"/>
                  <a:gd name="T76" fmla="*/ 242 w 404"/>
                  <a:gd name="T77" fmla="*/ 199 h 214"/>
                  <a:gd name="T78" fmla="*/ 267 w 404"/>
                  <a:gd name="T79" fmla="*/ 203 h 214"/>
                  <a:gd name="T80" fmla="*/ 259 w 404"/>
                  <a:gd name="T81" fmla="*/ 204 h 214"/>
                  <a:gd name="T82" fmla="*/ 275 w 404"/>
                  <a:gd name="T83" fmla="*/ 211 h 214"/>
                  <a:gd name="T84" fmla="*/ 159 w 404"/>
                  <a:gd name="T85" fmla="*/ 171 h 214"/>
                  <a:gd name="T86" fmla="*/ 85 w 404"/>
                  <a:gd name="T87" fmla="*/ 160 h 214"/>
                  <a:gd name="T88" fmla="*/ 46 w 404"/>
                  <a:gd name="T89" fmla="*/ 146 h 214"/>
                  <a:gd name="T90" fmla="*/ 0 w 404"/>
                  <a:gd name="T91" fmla="*/ 116 h 214"/>
                  <a:gd name="T92" fmla="*/ 9 w 404"/>
                  <a:gd name="T93" fmla="*/ 100 h 214"/>
                  <a:gd name="T94" fmla="*/ 32 w 404"/>
                  <a:gd name="T95" fmla="*/ 78 h 214"/>
                  <a:gd name="T96" fmla="*/ 55 w 404"/>
                  <a:gd name="T97" fmla="*/ 73 h 214"/>
                  <a:gd name="T98" fmla="*/ 60 w 404"/>
                  <a:gd name="T99" fmla="*/ 66 h 214"/>
                  <a:gd name="T100" fmla="*/ 96 w 404"/>
                  <a:gd name="T101" fmla="*/ 38 h 214"/>
                  <a:gd name="T102" fmla="*/ 92 w 404"/>
                  <a:gd name="T103" fmla="*/ 29 h 214"/>
                  <a:gd name="T104" fmla="*/ 85 w 404"/>
                  <a:gd name="T105" fmla="*/ 24 h 214"/>
                  <a:gd name="T106" fmla="*/ 86 w 404"/>
                  <a:gd name="T107" fmla="*/ 14 h 214"/>
                  <a:gd name="T108" fmla="*/ 94 w 404"/>
                  <a:gd name="T109" fmla="*/ 13 h 214"/>
                  <a:gd name="T110" fmla="*/ 109 w 404"/>
                  <a:gd name="T111" fmla="*/ 6 h 214"/>
                  <a:gd name="T112" fmla="*/ 119 w 404"/>
                  <a:gd name="T113" fmla="*/ 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04" h="214">
                    <a:moveTo>
                      <a:pt x="122" y="5"/>
                    </a:moveTo>
                    <a:lnTo>
                      <a:pt x="132" y="6"/>
                    </a:lnTo>
                    <a:lnTo>
                      <a:pt x="137" y="9"/>
                    </a:lnTo>
                    <a:lnTo>
                      <a:pt x="146" y="10"/>
                    </a:lnTo>
                    <a:lnTo>
                      <a:pt x="150" y="13"/>
                    </a:lnTo>
                    <a:lnTo>
                      <a:pt x="159" y="15"/>
                    </a:lnTo>
                    <a:lnTo>
                      <a:pt x="160" y="14"/>
                    </a:lnTo>
                    <a:lnTo>
                      <a:pt x="162" y="9"/>
                    </a:lnTo>
                    <a:lnTo>
                      <a:pt x="164" y="8"/>
                    </a:lnTo>
                    <a:lnTo>
                      <a:pt x="165" y="8"/>
                    </a:lnTo>
                    <a:lnTo>
                      <a:pt x="166" y="8"/>
                    </a:lnTo>
                    <a:lnTo>
                      <a:pt x="166" y="8"/>
                    </a:lnTo>
                    <a:lnTo>
                      <a:pt x="167" y="9"/>
                    </a:lnTo>
                    <a:lnTo>
                      <a:pt x="169" y="11"/>
                    </a:lnTo>
                    <a:lnTo>
                      <a:pt x="169" y="13"/>
                    </a:lnTo>
                    <a:lnTo>
                      <a:pt x="169" y="14"/>
                    </a:lnTo>
                    <a:lnTo>
                      <a:pt x="169" y="16"/>
                    </a:lnTo>
                    <a:lnTo>
                      <a:pt x="170" y="18"/>
                    </a:lnTo>
                    <a:lnTo>
                      <a:pt x="176" y="18"/>
                    </a:lnTo>
                    <a:lnTo>
                      <a:pt x="179" y="19"/>
                    </a:lnTo>
                    <a:lnTo>
                      <a:pt x="180" y="21"/>
                    </a:lnTo>
                    <a:lnTo>
                      <a:pt x="180" y="26"/>
                    </a:lnTo>
                    <a:lnTo>
                      <a:pt x="181" y="28"/>
                    </a:lnTo>
                    <a:lnTo>
                      <a:pt x="186" y="31"/>
                    </a:lnTo>
                    <a:lnTo>
                      <a:pt x="187" y="33"/>
                    </a:lnTo>
                    <a:lnTo>
                      <a:pt x="189" y="35"/>
                    </a:lnTo>
                    <a:lnTo>
                      <a:pt x="190" y="38"/>
                    </a:lnTo>
                    <a:lnTo>
                      <a:pt x="190" y="40"/>
                    </a:lnTo>
                    <a:lnTo>
                      <a:pt x="190" y="41"/>
                    </a:lnTo>
                    <a:lnTo>
                      <a:pt x="192" y="43"/>
                    </a:lnTo>
                    <a:lnTo>
                      <a:pt x="194" y="43"/>
                    </a:lnTo>
                    <a:lnTo>
                      <a:pt x="196" y="41"/>
                    </a:lnTo>
                    <a:lnTo>
                      <a:pt x="197" y="40"/>
                    </a:lnTo>
                    <a:lnTo>
                      <a:pt x="200" y="40"/>
                    </a:lnTo>
                    <a:lnTo>
                      <a:pt x="205" y="43"/>
                    </a:lnTo>
                    <a:lnTo>
                      <a:pt x="209" y="46"/>
                    </a:lnTo>
                    <a:lnTo>
                      <a:pt x="211" y="51"/>
                    </a:lnTo>
                    <a:lnTo>
                      <a:pt x="212" y="56"/>
                    </a:lnTo>
                    <a:lnTo>
                      <a:pt x="215" y="56"/>
                    </a:lnTo>
                    <a:lnTo>
                      <a:pt x="222" y="56"/>
                    </a:lnTo>
                    <a:lnTo>
                      <a:pt x="225" y="55"/>
                    </a:lnTo>
                    <a:lnTo>
                      <a:pt x="226" y="54"/>
                    </a:lnTo>
                    <a:lnTo>
                      <a:pt x="227" y="54"/>
                    </a:lnTo>
                    <a:lnTo>
                      <a:pt x="229" y="56"/>
                    </a:lnTo>
                    <a:lnTo>
                      <a:pt x="229" y="59"/>
                    </a:lnTo>
                    <a:lnTo>
                      <a:pt x="229" y="61"/>
                    </a:lnTo>
                    <a:lnTo>
                      <a:pt x="227" y="64"/>
                    </a:lnTo>
                    <a:lnTo>
                      <a:pt x="231" y="65"/>
                    </a:lnTo>
                    <a:lnTo>
                      <a:pt x="235" y="66"/>
                    </a:lnTo>
                    <a:lnTo>
                      <a:pt x="235" y="66"/>
                    </a:lnTo>
                    <a:lnTo>
                      <a:pt x="236" y="68"/>
                    </a:lnTo>
                    <a:lnTo>
                      <a:pt x="237" y="69"/>
                    </a:lnTo>
                    <a:lnTo>
                      <a:pt x="237" y="70"/>
                    </a:lnTo>
                    <a:lnTo>
                      <a:pt x="237" y="71"/>
                    </a:lnTo>
                    <a:lnTo>
                      <a:pt x="239" y="70"/>
                    </a:lnTo>
                    <a:lnTo>
                      <a:pt x="242" y="70"/>
                    </a:lnTo>
                    <a:lnTo>
                      <a:pt x="247" y="70"/>
                    </a:lnTo>
                    <a:lnTo>
                      <a:pt x="260" y="74"/>
                    </a:lnTo>
                    <a:lnTo>
                      <a:pt x="267" y="74"/>
                    </a:lnTo>
                    <a:lnTo>
                      <a:pt x="269" y="74"/>
                    </a:lnTo>
                    <a:lnTo>
                      <a:pt x="270" y="75"/>
                    </a:lnTo>
                    <a:lnTo>
                      <a:pt x="270" y="76"/>
                    </a:lnTo>
                    <a:lnTo>
                      <a:pt x="270" y="76"/>
                    </a:lnTo>
                    <a:lnTo>
                      <a:pt x="270" y="76"/>
                    </a:lnTo>
                    <a:lnTo>
                      <a:pt x="270" y="76"/>
                    </a:lnTo>
                    <a:lnTo>
                      <a:pt x="271" y="79"/>
                    </a:lnTo>
                    <a:lnTo>
                      <a:pt x="270" y="81"/>
                    </a:lnTo>
                    <a:lnTo>
                      <a:pt x="270" y="83"/>
                    </a:lnTo>
                    <a:lnTo>
                      <a:pt x="270" y="85"/>
                    </a:lnTo>
                    <a:lnTo>
                      <a:pt x="270" y="88"/>
                    </a:lnTo>
                    <a:lnTo>
                      <a:pt x="272" y="91"/>
                    </a:lnTo>
                    <a:lnTo>
                      <a:pt x="272" y="94"/>
                    </a:lnTo>
                    <a:lnTo>
                      <a:pt x="271" y="96"/>
                    </a:lnTo>
                    <a:lnTo>
                      <a:pt x="276" y="96"/>
                    </a:lnTo>
                    <a:lnTo>
                      <a:pt x="279" y="95"/>
                    </a:lnTo>
                    <a:lnTo>
                      <a:pt x="281" y="93"/>
                    </a:lnTo>
                    <a:lnTo>
                      <a:pt x="289" y="91"/>
                    </a:lnTo>
                    <a:lnTo>
                      <a:pt x="290" y="91"/>
                    </a:lnTo>
                    <a:lnTo>
                      <a:pt x="292" y="93"/>
                    </a:lnTo>
                    <a:lnTo>
                      <a:pt x="294" y="93"/>
                    </a:lnTo>
                    <a:lnTo>
                      <a:pt x="294" y="91"/>
                    </a:lnTo>
                    <a:lnTo>
                      <a:pt x="294" y="91"/>
                    </a:lnTo>
                    <a:lnTo>
                      <a:pt x="294" y="90"/>
                    </a:lnTo>
                    <a:lnTo>
                      <a:pt x="295" y="89"/>
                    </a:lnTo>
                    <a:lnTo>
                      <a:pt x="296" y="89"/>
                    </a:lnTo>
                    <a:lnTo>
                      <a:pt x="297" y="89"/>
                    </a:lnTo>
                    <a:lnTo>
                      <a:pt x="299" y="90"/>
                    </a:lnTo>
                    <a:lnTo>
                      <a:pt x="300" y="90"/>
                    </a:lnTo>
                    <a:lnTo>
                      <a:pt x="300" y="88"/>
                    </a:lnTo>
                    <a:lnTo>
                      <a:pt x="302" y="88"/>
                    </a:lnTo>
                    <a:lnTo>
                      <a:pt x="304" y="86"/>
                    </a:lnTo>
                    <a:lnTo>
                      <a:pt x="306" y="86"/>
                    </a:lnTo>
                    <a:lnTo>
                      <a:pt x="307" y="85"/>
                    </a:lnTo>
                    <a:lnTo>
                      <a:pt x="309" y="83"/>
                    </a:lnTo>
                    <a:lnTo>
                      <a:pt x="310" y="81"/>
                    </a:lnTo>
                    <a:lnTo>
                      <a:pt x="311" y="80"/>
                    </a:lnTo>
                    <a:lnTo>
                      <a:pt x="312" y="80"/>
                    </a:lnTo>
                    <a:lnTo>
                      <a:pt x="314" y="80"/>
                    </a:lnTo>
                    <a:lnTo>
                      <a:pt x="315" y="78"/>
                    </a:lnTo>
                    <a:lnTo>
                      <a:pt x="315" y="78"/>
                    </a:lnTo>
                    <a:lnTo>
                      <a:pt x="312" y="76"/>
                    </a:lnTo>
                    <a:lnTo>
                      <a:pt x="312" y="75"/>
                    </a:lnTo>
                    <a:lnTo>
                      <a:pt x="312" y="73"/>
                    </a:lnTo>
                    <a:lnTo>
                      <a:pt x="312" y="71"/>
                    </a:lnTo>
                    <a:lnTo>
                      <a:pt x="314" y="71"/>
                    </a:lnTo>
                    <a:lnTo>
                      <a:pt x="316" y="71"/>
                    </a:lnTo>
                    <a:lnTo>
                      <a:pt x="321" y="71"/>
                    </a:lnTo>
                    <a:lnTo>
                      <a:pt x="324" y="71"/>
                    </a:lnTo>
                    <a:lnTo>
                      <a:pt x="332" y="70"/>
                    </a:lnTo>
                    <a:lnTo>
                      <a:pt x="336" y="70"/>
                    </a:lnTo>
                    <a:lnTo>
                      <a:pt x="339" y="73"/>
                    </a:lnTo>
                    <a:lnTo>
                      <a:pt x="341" y="79"/>
                    </a:lnTo>
                    <a:lnTo>
                      <a:pt x="344" y="81"/>
                    </a:lnTo>
                    <a:lnTo>
                      <a:pt x="347" y="84"/>
                    </a:lnTo>
                    <a:lnTo>
                      <a:pt x="350" y="86"/>
                    </a:lnTo>
                    <a:lnTo>
                      <a:pt x="351" y="91"/>
                    </a:lnTo>
                    <a:lnTo>
                      <a:pt x="359" y="86"/>
                    </a:lnTo>
                    <a:lnTo>
                      <a:pt x="361" y="86"/>
                    </a:lnTo>
                    <a:lnTo>
                      <a:pt x="363" y="86"/>
                    </a:lnTo>
                    <a:lnTo>
                      <a:pt x="365" y="88"/>
                    </a:lnTo>
                    <a:lnTo>
                      <a:pt x="366" y="88"/>
                    </a:lnTo>
                    <a:lnTo>
                      <a:pt x="368" y="88"/>
                    </a:lnTo>
                    <a:lnTo>
                      <a:pt x="369" y="86"/>
                    </a:lnTo>
                    <a:lnTo>
                      <a:pt x="370" y="85"/>
                    </a:lnTo>
                    <a:lnTo>
                      <a:pt x="373" y="85"/>
                    </a:lnTo>
                    <a:lnTo>
                      <a:pt x="375" y="86"/>
                    </a:lnTo>
                    <a:lnTo>
                      <a:pt x="378" y="86"/>
                    </a:lnTo>
                    <a:lnTo>
                      <a:pt x="379" y="85"/>
                    </a:lnTo>
                    <a:lnTo>
                      <a:pt x="380" y="83"/>
                    </a:lnTo>
                    <a:lnTo>
                      <a:pt x="381" y="81"/>
                    </a:lnTo>
                    <a:lnTo>
                      <a:pt x="384" y="81"/>
                    </a:lnTo>
                    <a:lnTo>
                      <a:pt x="386" y="83"/>
                    </a:lnTo>
                    <a:lnTo>
                      <a:pt x="388" y="86"/>
                    </a:lnTo>
                    <a:lnTo>
                      <a:pt x="389" y="89"/>
                    </a:lnTo>
                    <a:lnTo>
                      <a:pt x="390" y="89"/>
                    </a:lnTo>
                    <a:lnTo>
                      <a:pt x="393" y="90"/>
                    </a:lnTo>
                    <a:lnTo>
                      <a:pt x="394" y="90"/>
                    </a:lnTo>
                    <a:lnTo>
                      <a:pt x="401" y="96"/>
                    </a:lnTo>
                    <a:lnTo>
                      <a:pt x="404" y="98"/>
                    </a:lnTo>
                    <a:lnTo>
                      <a:pt x="403" y="100"/>
                    </a:lnTo>
                    <a:lnTo>
                      <a:pt x="400" y="108"/>
                    </a:lnTo>
                    <a:lnTo>
                      <a:pt x="399" y="111"/>
                    </a:lnTo>
                    <a:lnTo>
                      <a:pt x="400" y="114"/>
                    </a:lnTo>
                    <a:lnTo>
                      <a:pt x="399" y="115"/>
                    </a:lnTo>
                    <a:lnTo>
                      <a:pt x="398" y="118"/>
                    </a:lnTo>
                    <a:lnTo>
                      <a:pt x="396" y="119"/>
                    </a:lnTo>
                    <a:lnTo>
                      <a:pt x="396" y="123"/>
                    </a:lnTo>
                    <a:lnTo>
                      <a:pt x="396" y="129"/>
                    </a:lnTo>
                    <a:lnTo>
                      <a:pt x="396" y="131"/>
                    </a:lnTo>
                    <a:lnTo>
                      <a:pt x="393" y="141"/>
                    </a:lnTo>
                    <a:lnTo>
                      <a:pt x="391" y="146"/>
                    </a:lnTo>
                    <a:lnTo>
                      <a:pt x="394" y="150"/>
                    </a:lnTo>
                    <a:lnTo>
                      <a:pt x="395" y="151"/>
                    </a:lnTo>
                    <a:lnTo>
                      <a:pt x="399" y="149"/>
                    </a:lnTo>
                    <a:lnTo>
                      <a:pt x="401" y="150"/>
                    </a:lnTo>
                    <a:lnTo>
                      <a:pt x="403" y="151"/>
                    </a:lnTo>
                    <a:lnTo>
                      <a:pt x="404" y="154"/>
                    </a:lnTo>
                    <a:lnTo>
                      <a:pt x="404" y="156"/>
                    </a:lnTo>
                    <a:lnTo>
                      <a:pt x="404" y="158"/>
                    </a:lnTo>
                    <a:lnTo>
                      <a:pt x="401" y="161"/>
                    </a:lnTo>
                    <a:lnTo>
                      <a:pt x="388" y="168"/>
                    </a:lnTo>
                    <a:lnTo>
                      <a:pt x="386" y="168"/>
                    </a:lnTo>
                    <a:lnTo>
                      <a:pt x="386" y="166"/>
                    </a:lnTo>
                    <a:lnTo>
                      <a:pt x="385" y="163"/>
                    </a:lnTo>
                    <a:lnTo>
                      <a:pt x="380" y="171"/>
                    </a:lnTo>
                    <a:lnTo>
                      <a:pt x="379" y="175"/>
                    </a:lnTo>
                    <a:lnTo>
                      <a:pt x="383" y="178"/>
                    </a:lnTo>
                    <a:lnTo>
                      <a:pt x="384" y="179"/>
                    </a:lnTo>
                    <a:lnTo>
                      <a:pt x="390" y="184"/>
                    </a:lnTo>
                    <a:lnTo>
                      <a:pt x="394" y="185"/>
                    </a:lnTo>
                    <a:lnTo>
                      <a:pt x="394" y="186"/>
                    </a:lnTo>
                    <a:lnTo>
                      <a:pt x="394" y="189"/>
                    </a:lnTo>
                    <a:lnTo>
                      <a:pt x="393" y="193"/>
                    </a:lnTo>
                    <a:lnTo>
                      <a:pt x="389" y="195"/>
                    </a:lnTo>
                    <a:lnTo>
                      <a:pt x="378" y="201"/>
                    </a:lnTo>
                    <a:lnTo>
                      <a:pt x="374" y="205"/>
                    </a:lnTo>
                    <a:lnTo>
                      <a:pt x="374" y="208"/>
                    </a:lnTo>
                    <a:lnTo>
                      <a:pt x="378" y="210"/>
                    </a:lnTo>
                    <a:lnTo>
                      <a:pt x="371" y="211"/>
                    </a:lnTo>
                    <a:lnTo>
                      <a:pt x="349" y="211"/>
                    </a:lnTo>
                    <a:lnTo>
                      <a:pt x="342" y="210"/>
                    </a:lnTo>
                    <a:lnTo>
                      <a:pt x="341" y="210"/>
                    </a:lnTo>
                    <a:lnTo>
                      <a:pt x="339" y="211"/>
                    </a:lnTo>
                    <a:lnTo>
                      <a:pt x="325" y="213"/>
                    </a:lnTo>
                    <a:lnTo>
                      <a:pt x="309" y="211"/>
                    </a:lnTo>
                    <a:lnTo>
                      <a:pt x="305" y="213"/>
                    </a:lnTo>
                    <a:lnTo>
                      <a:pt x="302" y="213"/>
                    </a:lnTo>
                    <a:lnTo>
                      <a:pt x="300" y="211"/>
                    </a:lnTo>
                    <a:lnTo>
                      <a:pt x="300" y="211"/>
                    </a:lnTo>
                    <a:lnTo>
                      <a:pt x="304" y="210"/>
                    </a:lnTo>
                    <a:lnTo>
                      <a:pt x="304" y="208"/>
                    </a:lnTo>
                    <a:lnTo>
                      <a:pt x="302" y="205"/>
                    </a:lnTo>
                    <a:lnTo>
                      <a:pt x="299" y="203"/>
                    </a:lnTo>
                    <a:lnTo>
                      <a:pt x="300" y="204"/>
                    </a:lnTo>
                    <a:lnTo>
                      <a:pt x="301" y="206"/>
                    </a:lnTo>
                    <a:lnTo>
                      <a:pt x="302" y="209"/>
                    </a:lnTo>
                    <a:lnTo>
                      <a:pt x="296" y="209"/>
                    </a:lnTo>
                    <a:lnTo>
                      <a:pt x="294" y="209"/>
                    </a:lnTo>
                    <a:lnTo>
                      <a:pt x="291" y="210"/>
                    </a:lnTo>
                    <a:lnTo>
                      <a:pt x="292" y="210"/>
                    </a:lnTo>
                    <a:lnTo>
                      <a:pt x="294" y="210"/>
                    </a:lnTo>
                    <a:lnTo>
                      <a:pt x="295" y="210"/>
                    </a:lnTo>
                    <a:lnTo>
                      <a:pt x="297" y="210"/>
                    </a:lnTo>
                    <a:lnTo>
                      <a:pt x="297" y="211"/>
                    </a:lnTo>
                    <a:lnTo>
                      <a:pt x="294" y="213"/>
                    </a:lnTo>
                    <a:lnTo>
                      <a:pt x="290" y="213"/>
                    </a:lnTo>
                    <a:lnTo>
                      <a:pt x="286" y="211"/>
                    </a:lnTo>
                    <a:lnTo>
                      <a:pt x="285" y="206"/>
                    </a:lnTo>
                    <a:lnTo>
                      <a:pt x="286" y="208"/>
                    </a:lnTo>
                    <a:lnTo>
                      <a:pt x="287" y="208"/>
                    </a:lnTo>
                    <a:lnTo>
                      <a:pt x="290" y="205"/>
                    </a:lnTo>
                    <a:lnTo>
                      <a:pt x="290" y="204"/>
                    </a:lnTo>
                    <a:lnTo>
                      <a:pt x="286" y="203"/>
                    </a:lnTo>
                    <a:lnTo>
                      <a:pt x="284" y="199"/>
                    </a:lnTo>
                    <a:lnTo>
                      <a:pt x="281" y="198"/>
                    </a:lnTo>
                    <a:lnTo>
                      <a:pt x="282" y="200"/>
                    </a:lnTo>
                    <a:lnTo>
                      <a:pt x="282" y="203"/>
                    </a:lnTo>
                    <a:lnTo>
                      <a:pt x="284" y="204"/>
                    </a:lnTo>
                    <a:lnTo>
                      <a:pt x="282" y="205"/>
                    </a:lnTo>
                    <a:lnTo>
                      <a:pt x="280" y="204"/>
                    </a:lnTo>
                    <a:lnTo>
                      <a:pt x="274" y="203"/>
                    </a:lnTo>
                    <a:lnTo>
                      <a:pt x="270" y="201"/>
                    </a:lnTo>
                    <a:lnTo>
                      <a:pt x="267" y="196"/>
                    </a:lnTo>
                    <a:lnTo>
                      <a:pt x="266" y="196"/>
                    </a:lnTo>
                    <a:lnTo>
                      <a:pt x="264" y="195"/>
                    </a:lnTo>
                    <a:lnTo>
                      <a:pt x="259" y="195"/>
                    </a:lnTo>
                    <a:lnTo>
                      <a:pt x="256" y="195"/>
                    </a:lnTo>
                    <a:lnTo>
                      <a:pt x="249" y="196"/>
                    </a:lnTo>
                    <a:lnTo>
                      <a:pt x="240" y="198"/>
                    </a:lnTo>
                    <a:lnTo>
                      <a:pt x="237" y="198"/>
                    </a:lnTo>
                    <a:lnTo>
                      <a:pt x="239" y="199"/>
                    </a:lnTo>
                    <a:lnTo>
                      <a:pt x="240" y="200"/>
                    </a:lnTo>
                    <a:lnTo>
                      <a:pt x="241" y="200"/>
                    </a:lnTo>
                    <a:lnTo>
                      <a:pt x="242" y="199"/>
                    </a:lnTo>
                    <a:lnTo>
                      <a:pt x="247" y="200"/>
                    </a:lnTo>
                    <a:lnTo>
                      <a:pt x="260" y="198"/>
                    </a:lnTo>
                    <a:lnTo>
                      <a:pt x="262" y="199"/>
                    </a:lnTo>
                    <a:lnTo>
                      <a:pt x="264" y="199"/>
                    </a:lnTo>
                    <a:lnTo>
                      <a:pt x="265" y="200"/>
                    </a:lnTo>
                    <a:lnTo>
                      <a:pt x="267" y="203"/>
                    </a:lnTo>
                    <a:lnTo>
                      <a:pt x="269" y="204"/>
                    </a:lnTo>
                    <a:lnTo>
                      <a:pt x="269" y="205"/>
                    </a:lnTo>
                    <a:lnTo>
                      <a:pt x="266" y="205"/>
                    </a:lnTo>
                    <a:lnTo>
                      <a:pt x="264" y="204"/>
                    </a:lnTo>
                    <a:lnTo>
                      <a:pt x="259" y="203"/>
                    </a:lnTo>
                    <a:lnTo>
                      <a:pt x="259" y="204"/>
                    </a:lnTo>
                    <a:lnTo>
                      <a:pt x="272" y="206"/>
                    </a:lnTo>
                    <a:lnTo>
                      <a:pt x="280" y="209"/>
                    </a:lnTo>
                    <a:lnTo>
                      <a:pt x="282" y="211"/>
                    </a:lnTo>
                    <a:lnTo>
                      <a:pt x="282" y="214"/>
                    </a:lnTo>
                    <a:lnTo>
                      <a:pt x="279" y="214"/>
                    </a:lnTo>
                    <a:lnTo>
                      <a:pt x="275" y="211"/>
                    </a:lnTo>
                    <a:lnTo>
                      <a:pt x="274" y="210"/>
                    </a:lnTo>
                    <a:lnTo>
                      <a:pt x="271" y="209"/>
                    </a:lnTo>
                    <a:lnTo>
                      <a:pt x="227" y="203"/>
                    </a:lnTo>
                    <a:lnTo>
                      <a:pt x="221" y="200"/>
                    </a:lnTo>
                    <a:lnTo>
                      <a:pt x="179" y="183"/>
                    </a:lnTo>
                    <a:lnTo>
                      <a:pt x="159" y="171"/>
                    </a:lnTo>
                    <a:lnTo>
                      <a:pt x="147" y="166"/>
                    </a:lnTo>
                    <a:lnTo>
                      <a:pt x="135" y="164"/>
                    </a:lnTo>
                    <a:lnTo>
                      <a:pt x="129" y="164"/>
                    </a:lnTo>
                    <a:lnTo>
                      <a:pt x="125" y="164"/>
                    </a:lnTo>
                    <a:lnTo>
                      <a:pt x="97" y="164"/>
                    </a:lnTo>
                    <a:lnTo>
                      <a:pt x="85" y="160"/>
                    </a:lnTo>
                    <a:lnTo>
                      <a:pt x="59" y="159"/>
                    </a:lnTo>
                    <a:lnTo>
                      <a:pt x="52" y="160"/>
                    </a:lnTo>
                    <a:lnTo>
                      <a:pt x="51" y="159"/>
                    </a:lnTo>
                    <a:lnTo>
                      <a:pt x="50" y="151"/>
                    </a:lnTo>
                    <a:lnTo>
                      <a:pt x="47" y="149"/>
                    </a:lnTo>
                    <a:lnTo>
                      <a:pt x="46" y="146"/>
                    </a:lnTo>
                    <a:lnTo>
                      <a:pt x="44" y="145"/>
                    </a:lnTo>
                    <a:lnTo>
                      <a:pt x="39" y="141"/>
                    </a:lnTo>
                    <a:lnTo>
                      <a:pt x="27" y="136"/>
                    </a:lnTo>
                    <a:lnTo>
                      <a:pt x="19" y="131"/>
                    </a:lnTo>
                    <a:lnTo>
                      <a:pt x="2" y="124"/>
                    </a:lnTo>
                    <a:lnTo>
                      <a:pt x="0" y="116"/>
                    </a:lnTo>
                    <a:lnTo>
                      <a:pt x="0" y="113"/>
                    </a:lnTo>
                    <a:lnTo>
                      <a:pt x="0" y="110"/>
                    </a:lnTo>
                    <a:lnTo>
                      <a:pt x="1" y="108"/>
                    </a:lnTo>
                    <a:lnTo>
                      <a:pt x="2" y="105"/>
                    </a:lnTo>
                    <a:lnTo>
                      <a:pt x="4" y="103"/>
                    </a:lnTo>
                    <a:lnTo>
                      <a:pt x="9" y="100"/>
                    </a:lnTo>
                    <a:lnTo>
                      <a:pt x="11" y="99"/>
                    </a:lnTo>
                    <a:lnTo>
                      <a:pt x="12" y="96"/>
                    </a:lnTo>
                    <a:lnTo>
                      <a:pt x="14" y="94"/>
                    </a:lnTo>
                    <a:lnTo>
                      <a:pt x="15" y="91"/>
                    </a:lnTo>
                    <a:lnTo>
                      <a:pt x="17" y="89"/>
                    </a:lnTo>
                    <a:lnTo>
                      <a:pt x="32" y="78"/>
                    </a:lnTo>
                    <a:lnTo>
                      <a:pt x="36" y="74"/>
                    </a:lnTo>
                    <a:lnTo>
                      <a:pt x="39" y="73"/>
                    </a:lnTo>
                    <a:lnTo>
                      <a:pt x="45" y="69"/>
                    </a:lnTo>
                    <a:lnTo>
                      <a:pt x="47" y="69"/>
                    </a:lnTo>
                    <a:lnTo>
                      <a:pt x="51" y="70"/>
                    </a:lnTo>
                    <a:lnTo>
                      <a:pt x="55" y="73"/>
                    </a:lnTo>
                    <a:lnTo>
                      <a:pt x="57" y="74"/>
                    </a:lnTo>
                    <a:lnTo>
                      <a:pt x="60" y="73"/>
                    </a:lnTo>
                    <a:lnTo>
                      <a:pt x="60" y="71"/>
                    </a:lnTo>
                    <a:lnTo>
                      <a:pt x="59" y="69"/>
                    </a:lnTo>
                    <a:lnTo>
                      <a:pt x="59" y="68"/>
                    </a:lnTo>
                    <a:lnTo>
                      <a:pt x="60" y="66"/>
                    </a:lnTo>
                    <a:lnTo>
                      <a:pt x="66" y="53"/>
                    </a:lnTo>
                    <a:lnTo>
                      <a:pt x="70" y="49"/>
                    </a:lnTo>
                    <a:lnTo>
                      <a:pt x="74" y="46"/>
                    </a:lnTo>
                    <a:lnTo>
                      <a:pt x="77" y="44"/>
                    </a:lnTo>
                    <a:lnTo>
                      <a:pt x="96" y="39"/>
                    </a:lnTo>
                    <a:lnTo>
                      <a:pt x="96" y="38"/>
                    </a:lnTo>
                    <a:lnTo>
                      <a:pt x="96" y="35"/>
                    </a:lnTo>
                    <a:lnTo>
                      <a:pt x="96" y="34"/>
                    </a:lnTo>
                    <a:lnTo>
                      <a:pt x="94" y="34"/>
                    </a:lnTo>
                    <a:lnTo>
                      <a:pt x="94" y="33"/>
                    </a:lnTo>
                    <a:lnTo>
                      <a:pt x="92" y="31"/>
                    </a:lnTo>
                    <a:lnTo>
                      <a:pt x="92" y="29"/>
                    </a:lnTo>
                    <a:lnTo>
                      <a:pt x="92" y="28"/>
                    </a:lnTo>
                    <a:lnTo>
                      <a:pt x="91" y="26"/>
                    </a:lnTo>
                    <a:lnTo>
                      <a:pt x="91" y="26"/>
                    </a:lnTo>
                    <a:lnTo>
                      <a:pt x="90" y="25"/>
                    </a:lnTo>
                    <a:lnTo>
                      <a:pt x="89" y="24"/>
                    </a:lnTo>
                    <a:lnTo>
                      <a:pt x="85" y="24"/>
                    </a:lnTo>
                    <a:lnTo>
                      <a:pt x="84" y="21"/>
                    </a:lnTo>
                    <a:lnTo>
                      <a:pt x="85" y="20"/>
                    </a:lnTo>
                    <a:lnTo>
                      <a:pt x="86" y="19"/>
                    </a:lnTo>
                    <a:lnTo>
                      <a:pt x="87" y="18"/>
                    </a:lnTo>
                    <a:lnTo>
                      <a:pt x="87" y="15"/>
                    </a:lnTo>
                    <a:lnTo>
                      <a:pt x="86" y="14"/>
                    </a:lnTo>
                    <a:lnTo>
                      <a:pt x="85" y="11"/>
                    </a:lnTo>
                    <a:lnTo>
                      <a:pt x="86" y="9"/>
                    </a:lnTo>
                    <a:lnTo>
                      <a:pt x="89" y="8"/>
                    </a:lnTo>
                    <a:lnTo>
                      <a:pt x="91" y="8"/>
                    </a:lnTo>
                    <a:lnTo>
                      <a:pt x="92" y="9"/>
                    </a:lnTo>
                    <a:lnTo>
                      <a:pt x="94" y="13"/>
                    </a:lnTo>
                    <a:lnTo>
                      <a:pt x="95" y="10"/>
                    </a:lnTo>
                    <a:lnTo>
                      <a:pt x="100" y="5"/>
                    </a:lnTo>
                    <a:lnTo>
                      <a:pt x="102" y="4"/>
                    </a:lnTo>
                    <a:lnTo>
                      <a:pt x="105" y="4"/>
                    </a:lnTo>
                    <a:lnTo>
                      <a:pt x="107" y="5"/>
                    </a:lnTo>
                    <a:lnTo>
                      <a:pt x="109" y="6"/>
                    </a:lnTo>
                    <a:lnTo>
                      <a:pt x="111" y="5"/>
                    </a:lnTo>
                    <a:lnTo>
                      <a:pt x="115" y="1"/>
                    </a:lnTo>
                    <a:lnTo>
                      <a:pt x="116" y="0"/>
                    </a:lnTo>
                    <a:lnTo>
                      <a:pt x="117" y="4"/>
                    </a:lnTo>
                    <a:lnTo>
                      <a:pt x="117" y="3"/>
                    </a:lnTo>
                    <a:lnTo>
                      <a:pt x="119" y="3"/>
                    </a:lnTo>
                    <a:lnTo>
                      <a:pt x="122" y="5"/>
                    </a:lnTo>
                    <a:lnTo>
                      <a:pt x="122" y="5"/>
                    </a:lnTo>
                    <a:close/>
                  </a:path>
                </a:pathLst>
              </a:custGeom>
              <a:grpFill/>
              <a:ln w="3175"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90" name="Freeform 6"/>
              <p:cNvSpPr>
                <a:spLocks noEditPoints="1"/>
              </p:cNvSpPr>
              <p:nvPr/>
            </p:nvSpPr>
            <p:spPr bwMode="auto">
              <a:xfrm>
                <a:off x="10845285" y="4653689"/>
                <a:ext cx="1566863" cy="674687"/>
              </a:xfrm>
              <a:custGeom>
                <a:avLst/>
                <a:gdLst>
                  <a:gd name="T0" fmla="*/ 124 w 987"/>
                  <a:gd name="T1" fmla="*/ 268 h 425"/>
                  <a:gd name="T2" fmla="*/ 238 w 987"/>
                  <a:gd name="T3" fmla="*/ 390 h 425"/>
                  <a:gd name="T4" fmla="*/ 228 w 987"/>
                  <a:gd name="T5" fmla="*/ 370 h 425"/>
                  <a:gd name="T6" fmla="*/ 254 w 987"/>
                  <a:gd name="T7" fmla="*/ 417 h 425"/>
                  <a:gd name="T8" fmla="*/ 924 w 987"/>
                  <a:gd name="T9" fmla="*/ 158 h 425"/>
                  <a:gd name="T10" fmla="*/ 909 w 987"/>
                  <a:gd name="T11" fmla="*/ 111 h 425"/>
                  <a:gd name="T12" fmla="*/ 864 w 987"/>
                  <a:gd name="T13" fmla="*/ 72 h 425"/>
                  <a:gd name="T14" fmla="*/ 793 w 987"/>
                  <a:gd name="T15" fmla="*/ 37 h 425"/>
                  <a:gd name="T16" fmla="*/ 723 w 987"/>
                  <a:gd name="T17" fmla="*/ 21 h 425"/>
                  <a:gd name="T18" fmla="*/ 660 w 987"/>
                  <a:gd name="T19" fmla="*/ 21 h 425"/>
                  <a:gd name="T20" fmla="*/ 624 w 987"/>
                  <a:gd name="T21" fmla="*/ 11 h 425"/>
                  <a:gd name="T22" fmla="*/ 567 w 987"/>
                  <a:gd name="T23" fmla="*/ 0 h 425"/>
                  <a:gd name="T24" fmla="*/ 529 w 987"/>
                  <a:gd name="T25" fmla="*/ 36 h 425"/>
                  <a:gd name="T26" fmla="*/ 503 w 987"/>
                  <a:gd name="T27" fmla="*/ 56 h 425"/>
                  <a:gd name="T28" fmla="*/ 371 w 987"/>
                  <a:gd name="T29" fmla="*/ 131 h 425"/>
                  <a:gd name="T30" fmla="*/ 249 w 987"/>
                  <a:gd name="T31" fmla="*/ 167 h 425"/>
                  <a:gd name="T32" fmla="*/ 190 w 987"/>
                  <a:gd name="T33" fmla="*/ 116 h 425"/>
                  <a:gd name="T34" fmla="*/ 183 w 987"/>
                  <a:gd name="T35" fmla="*/ 145 h 425"/>
                  <a:gd name="T36" fmla="*/ 124 w 987"/>
                  <a:gd name="T37" fmla="*/ 142 h 425"/>
                  <a:gd name="T38" fmla="*/ 130 w 987"/>
                  <a:gd name="T39" fmla="*/ 107 h 425"/>
                  <a:gd name="T40" fmla="*/ 105 w 987"/>
                  <a:gd name="T41" fmla="*/ 111 h 425"/>
                  <a:gd name="T42" fmla="*/ 65 w 987"/>
                  <a:gd name="T43" fmla="*/ 58 h 425"/>
                  <a:gd name="T44" fmla="*/ 18 w 987"/>
                  <a:gd name="T45" fmla="*/ 70 h 425"/>
                  <a:gd name="T46" fmla="*/ 21 w 987"/>
                  <a:gd name="T47" fmla="*/ 185 h 425"/>
                  <a:gd name="T48" fmla="*/ 9 w 987"/>
                  <a:gd name="T49" fmla="*/ 278 h 425"/>
                  <a:gd name="T50" fmla="*/ 91 w 987"/>
                  <a:gd name="T51" fmla="*/ 270 h 425"/>
                  <a:gd name="T52" fmla="*/ 118 w 987"/>
                  <a:gd name="T53" fmla="*/ 258 h 425"/>
                  <a:gd name="T54" fmla="*/ 141 w 987"/>
                  <a:gd name="T55" fmla="*/ 263 h 425"/>
                  <a:gd name="T56" fmla="*/ 158 w 987"/>
                  <a:gd name="T57" fmla="*/ 275 h 425"/>
                  <a:gd name="T58" fmla="*/ 219 w 987"/>
                  <a:gd name="T59" fmla="*/ 277 h 425"/>
                  <a:gd name="T60" fmla="*/ 241 w 987"/>
                  <a:gd name="T61" fmla="*/ 310 h 425"/>
                  <a:gd name="T62" fmla="*/ 250 w 987"/>
                  <a:gd name="T63" fmla="*/ 327 h 425"/>
                  <a:gd name="T64" fmla="*/ 279 w 987"/>
                  <a:gd name="T65" fmla="*/ 351 h 425"/>
                  <a:gd name="T66" fmla="*/ 314 w 987"/>
                  <a:gd name="T67" fmla="*/ 346 h 425"/>
                  <a:gd name="T68" fmla="*/ 314 w 987"/>
                  <a:gd name="T69" fmla="*/ 315 h 425"/>
                  <a:gd name="T70" fmla="*/ 340 w 987"/>
                  <a:gd name="T71" fmla="*/ 327 h 425"/>
                  <a:gd name="T72" fmla="*/ 349 w 987"/>
                  <a:gd name="T73" fmla="*/ 352 h 425"/>
                  <a:gd name="T74" fmla="*/ 373 w 987"/>
                  <a:gd name="T75" fmla="*/ 408 h 425"/>
                  <a:gd name="T76" fmla="*/ 454 w 987"/>
                  <a:gd name="T77" fmla="*/ 411 h 425"/>
                  <a:gd name="T78" fmla="*/ 482 w 987"/>
                  <a:gd name="T79" fmla="*/ 376 h 425"/>
                  <a:gd name="T80" fmla="*/ 437 w 987"/>
                  <a:gd name="T81" fmla="*/ 273 h 425"/>
                  <a:gd name="T82" fmla="*/ 517 w 987"/>
                  <a:gd name="T83" fmla="*/ 201 h 425"/>
                  <a:gd name="T84" fmla="*/ 533 w 987"/>
                  <a:gd name="T85" fmla="*/ 171 h 425"/>
                  <a:gd name="T86" fmla="*/ 552 w 987"/>
                  <a:gd name="T87" fmla="*/ 131 h 425"/>
                  <a:gd name="T88" fmla="*/ 577 w 987"/>
                  <a:gd name="T89" fmla="*/ 117 h 425"/>
                  <a:gd name="T90" fmla="*/ 633 w 987"/>
                  <a:gd name="T91" fmla="*/ 98 h 425"/>
                  <a:gd name="T92" fmla="*/ 657 w 987"/>
                  <a:gd name="T93" fmla="*/ 75 h 425"/>
                  <a:gd name="T94" fmla="*/ 650 w 987"/>
                  <a:gd name="T95" fmla="*/ 96 h 425"/>
                  <a:gd name="T96" fmla="*/ 722 w 987"/>
                  <a:gd name="T97" fmla="*/ 132 h 425"/>
                  <a:gd name="T98" fmla="*/ 758 w 987"/>
                  <a:gd name="T99" fmla="*/ 158 h 425"/>
                  <a:gd name="T100" fmla="*/ 782 w 987"/>
                  <a:gd name="T101" fmla="*/ 186 h 425"/>
                  <a:gd name="T102" fmla="*/ 798 w 987"/>
                  <a:gd name="T103" fmla="*/ 168 h 425"/>
                  <a:gd name="T104" fmla="*/ 807 w 987"/>
                  <a:gd name="T105" fmla="*/ 173 h 425"/>
                  <a:gd name="T106" fmla="*/ 822 w 987"/>
                  <a:gd name="T107" fmla="*/ 163 h 425"/>
                  <a:gd name="T108" fmla="*/ 839 w 987"/>
                  <a:gd name="T109" fmla="*/ 197 h 425"/>
                  <a:gd name="T110" fmla="*/ 850 w 987"/>
                  <a:gd name="T111" fmla="*/ 205 h 425"/>
                  <a:gd name="T112" fmla="*/ 815 w 987"/>
                  <a:gd name="T113" fmla="*/ 182 h 425"/>
                  <a:gd name="T114" fmla="*/ 797 w 987"/>
                  <a:gd name="T115" fmla="*/ 208 h 425"/>
                  <a:gd name="T116" fmla="*/ 787 w 987"/>
                  <a:gd name="T117" fmla="*/ 270 h 425"/>
                  <a:gd name="T118" fmla="*/ 827 w 987"/>
                  <a:gd name="T119" fmla="*/ 322 h 425"/>
                  <a:gd name="T120" fmla="*/ 857 w 987"/>
                  <a:gd name="T121" fmla="*/ 348 h 425"/>
                  <a:gd name="T122" fmla="*/ 907 w 987"/>
                  <a:gd name="T123" fmla="*/ 298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87" h="425">
                    <a:moveTo>
                      <a:pt x="155" y="285"/>
                    </a:moveTo>
                    <a:lnTo>
                      <a:pt x="155" y="285"/>
                    </a:lnTo>
                    <a:lnTo>
                      <a:pt x="155" y="285"/>
                    </a:lnTo>
                    <a:lnTo>
                      <a:pt x="155" y="285"/>
                    </a:lnTo>
                    <a:close/>
                    <a:moveTo>
                      <a:pt x="138" y="276"/>
                    </a:moveTo>
                    <a:lnTo>
                      <a:pt x="134" y="275"/>
                    </a:lnTo>
                    <a:lnTo>
                      <a:pt x="131" y="273"/>
                    </a:lnTo>
                    <a:lnTo>
                      <a:pt x="126" y="276"/>
                    </a:lnTo>
                    <a:lnTo>
                      <a:pt x="125" y="277"/>
                    </a:lnTo>
                    <a:lnTo>
                      <a:pt x="126" y="280"/>
                    </a:lnTo>
                    <a:lnTo>
                      <a:pt x="128" y="281"/>
                    </a:lnTo>
                    <a:lnTo>
                      <a:pt x="131" y="281"/>
                    </a:lnTo>
                    <a:lnTo>
                      <a:pt x="133" y="281"/>
                    </a:lnTo>
                    <a:lnTo>
                      <a:pt x="138" y="283"/>
                    </a:lnTo>
                    <a:lnTo>
                      <a:pt x="136" y="281"/>
                    </a:lnTo>
                    <a:lnTo>
                      <a:pt x="135" y="281"/>
                    </a:lnTo>
                    <a:lnTo>
                      <a:pt x="135" y="278"/>
                    </a:lnTo>
                    <a:lnTo>
                      <a:pt x="136" y="278"/>
                    </a:lnTo>
                    <a:lnTo>
                      <a:pt x="139" y="278"/>
                    </a:lnTo>
                    <a:lnTo>
                      <a:pt x="143" y="278"/>
                    </a:lnTo>
                    <a:lnTo>
                      <a:pt x="141" y="277"/>
                    </a:lnTo>
                    <a:lnTo>
                      <a:pt x="138" y="276"/>
                    </a:lnTo>
                    <a:close/>
                    <a:moveTo>
                      <a:pt x="125" y="273"/>
                    </a:moveTo>
                    <a:lnTo>
                      <a:pt x="120" y="271"/>
                    </a:lnTo>
                    <a:lnTo>
                      <a:pt x="120" y="270"/>
                    </a:lnTo>
                    <a:lnTo>
                      <a:pt x="123" y="270"/>
                    </a:lnTo>
                    <a:lnTo>
                      <a:pt x="124" y="268"/>
                    </a:lnTo>
                    <a:lnTo>
                      <a:pt x="124" y="267"/>
                    </a:lnTo>
                    <a:lnTo>
                      <a:pt x="121" y="266"/>
                    </a:lnTo>
                    <a:lnTo>
                      <a:pt x="118" y="265"/>
                    </a:lnTo>
                    <a:lnTo>
                      <a:pt x="110" y="272"/>
                    </a:lnTo>
                    <a:lnTo>
                      <a:pt x="106" y="272"/>
                    </a:lnTo>
                    <a:lnTo>
                      <a:pt x="105" y="272"/>
                    </a:lnTo>
                    <a:lnTo>
                      <a:pt x="106" y="273"/>
                    </a:lnTo>
                    <a:lnTo>
                      <a:pt x="109" y="276"/>
                    </a:lnTo>
                    <a:lnTo>
                      <a:pt x="111" y="278"/>
                    </a:lnTo>
                    <a:lnTo>
                      <a:pt x="113" y="280"/>
                    </a:lnTo>
                    <a:lnTo>
                      <a:pt x="116" y="278"/>
                    </a:lnTo>
                    <a:lnTo>
                      <a:pt x="121" y="275"/>
                    </a:lnTo>
                    <a:lnTo>
                      <a:pt x="125" y="273"/>
                    </a:lnTo>
                    <a:close/>
                    <a:moveTo>
                      <a:pt x="254" y="405"/>
                    </a:moveTo>
                    <a:lnTo>
                      <a:pt x="249" y="406"/>
                    </a:lnTo>
                    <a:lnTo>
                      <a:pt x="246" y="406"/>
                    </a:lnTo>
                    <a:lnTo>
                      <a:pt x="245" y="406"/>
                    </a:lnTo>
                    <a:lnTo>
                      <a:pt x="244" y="406"/>
                    </a:lnTo>
                    <a:lnTo>
                      <a:pt x="243" y="406"/>
                    </a:lnTo>
                    <a:lnTo>
                      <a:pt x="243" y="405"/>
                    </a:lnTo>
                    <a:lnTo>
                      <a:pt x="241" y="403"/>
                    </a:lnTo>
                    <a:lnTo>
                      <a:pt x="241" y="401"/>
                    </a:lnTo>
                    <a:lnTo>
                      <a:pt x="238" y="398"/>
                    </a:lnTo>
                    <a:lnTo>
                      <a:pt x="236" y="397"/>
                    </a:lnTo>
                    <a:lnTo>
                      <a:pt x="236" y="396"/>
                    </a:lnTo>
                    <a:lnTo>
                      <a:pt x="238" y="391"/>
                    </a:lnTo>
                    <a:lnTo>
                      <a:pt x="238" y="390"/>
                    </a:lnTo>
                    <a:lnTo>
                      <a:pt x="243" y="387"/>
                    </a:lnTo>
                    <a:lnTo>
                      <a:pt x="244" y="386"/>
                    </a:lnTo>
                    <a:lnTo>
                      <a:pt x="243" y="383"/>
                    </a:lnTo>
                    <a:lnTo>
                      <a:pt x="243" y="383"/>
                    </a:lnTo>
                    <a:lnTo>
                      <a:pt x="241" y="382"/>
                    </a:lnTo>
                    <a:lnTo>
                      <a:pt x="240" y="382"/>
                    </a:lnTo>
                    <a:lnTo>
                      <a:pt x="239" y="382"/>
                    </a:lnTo>
                    <a:lnTo>
                      <a:pt x="238" y="382"/>
                    </a:lnTo>
                    <a:lnTo>
                      <a:pt x="238" y="382"/>
                    </a:lnTo>
                    <a:lnTo>
                      <a:pt x="238" y="381"/>
                    </a:lnTo>
                    <a:lnTo>
                      <a:pt x="238" y="380"/>
                    </a:lnTo>
                    <a:lnTo>
                      <a:pt x="238" y="380"/>
                    </a:lnTo>
                    <a:lnTo>
                      <a:pt x="235" y="377"/>
                    </a:lnTo>
                    <a:lnTo>
                      <a:pt x="235" y="377"/>
                    </a:lnTo>
                    <a:lnTo>
                      <a:pt x="235" y="376"/>
                    </a:lnTo>
                    <a:lnTo>
                      <a:pt x="230" y="365"/>
                    </a:lnTo>
                    <a:lnTo>
                      <a:pt x="230" y="365"/>
                    </a:lnTo>
                    <a:lnTo>
                      <a:pt x="229" y="365"/>
                    </a:lnTo>
                    <a:lnTo>
                      <a:pt x="229" y="366"/>
                    </a:lnTo>
                    <a:lnTo>
                      <a:pt x="229" y="366"/>
                    </a:lnTo>
                    <a:lnTo>
                      <a:pt x="228" y="366"/>
                    </a:lnTo>
                    <a:lnTo>
                      <a:pt x="228" y="365"/>
                    </a:lnTo>
                    <a:lnTo>
                      <a:pt x="226" y="366"/>
                    </a:lnTo>
                    <a:lnTo>
                      <a:pt x="228" y="367"/>
                    </a:lnTo>
                    <a:lnTo>
                      <a:pt x="228" y="368"/>
                    </a:lnTo>
                    <a:lnTo>
                      <a:pt x="229" y="370"/>
                    </a:lnTo>
                    <a:lnTo>
                      <a:pt x="228" y="370"/>
                    </a:lnTo>
                    <a:lnTo>
                      <a:pt x="226" y="370"/>
                    </a:lnTo>
                    <a:lnTo>
                      <a:pt x="225" y="371"/>
                    </a:lnTo>
                    <a:lnTo>
                      <a:pt x="221" y="375"/>
                    </a:lnTo>
                    <a:lnTo>
                      <a:pt x="218" y="375"/>
                    </a:lnTo>
                    <a:lnTo>
                      <a:pt x="216" y="376"/>
                    </a:lnTo>
                    <a:lnTo>
                      <a:pt x="216" y="378"/>
                    </a:lnTo>
                    <a:lnTo>
                      <a:pt x="216" y="380"/>
                    </a:lnTo>
                    <a:lnTo>
                      <a:pt x="216" y="381"/>
                    </a:lnTo>
                    <a:lnTo>
                      <a:pt x="215" y="382"/>
                    </a:lnTo>
                    <a:lnTo>
                      <a:pt x="215" y="383"/>
                    </a:lnTo>
                    <a:lnTo>
                      <a:pt x="214" y="387"/>
                    </a:lnTo>
                    <a:lnTo>
                      <a:pt x="214" y="387"/>
                    </a:lnTo>
                    <a:lnTo>
                      <a:pt x="213" y="388"/>
                    </a:lnTo>
                    <a:lnTo>
                      <a:pt x="209" y="388"/>
                    </a:lnTo>
                    <a:lnTo>
                      <a:pt x="208" y="388"/>
                    </a:lnTo>
                    <a:lnTo>
                      <a:pt x="210" y="393"/>
                    </a:lnTo>
                    <a:lnTo>
                      <a:pt x="210" y="393"/>
                    </a:lnTo>
                    <a:lnTo>
                      <a:pt x="211" y="395"/>
                    </a:lnTo>
                    <a:lnTo>
                      <a:pt x="216" y="402"/>
                    </a:lnTo>
                    <a:lnTo>
                      <a:pt x="224" y="407"/>
                    </a:lnTo>
                    <a:lnTo>
                      <a:pt x="228" y="410"/>
                    </a:lnTo>
                    <a:lnTo>
                      <a:pt x="231" y="413"/>
                    </a:lnTo>
                    <a:lnTo>
                      <a:pt x="234" y="415"/>
                    </a:lnTo>
                    <a:lnTo>
                      <a:pt x="236" y="415"/>
                    </a:lnTo>
                    <a:lnTo>
                      <a:pt x="244" y="415"/>
                    </a:lnTo>
                    <a:lnTo>
                      <a:pt x="250" y="418"/>
                    </a:lnTo>
                    <a:lnTo>
                      <a:pt x="254" y="417"/>
                    </a:lnTo>
                    <a:lnTo>
                      <a:pt x="258" y="416"/>
                    </a:lnTo>
                    <a:lnTo>
                      <a:pt x="260" y="415"/>
                    </a:lnTo>
                    <a:lnTo>
                      <a:pt x="255" y="406"/>
                    </a:lnTo>
                    <a:lnTo>
                      <a:pt x="254" y="405"/>
                    </a:lnTo>
                    <a:close/>
                    <a:moveTo>
                      <a:pt x="985" y="238"/>
                    </a:moveTo>
                    <a:lnTo>
                      <a:pt x="984" y="237"/>
                    </a:lnTo>
                    <a:lnTo>
                      <a:pt x="982" y="236"/>
                    </a:lnTo>
                    <a:lnTo>
                      <a:pt x="980" y="235"/>
                    </a:lnTo>
                    <a:lnTo>
                      <a:pt x="979" y="232"/>
                    </a:lnTo>
                    <a:lnTo>
                      <a:pt x="978" y="228"/>
                    </a:lnTo>
                    <a:lnTo>
                      <a:pt x="973" y="216"/>
                    </a:lnTo>
                    <a:lnTo>
                      <a:pt x="967" y="207"/>
                    </a:lnTo>
                    <a:lnTo>
                      <a:pt x="960" y="200"/>
                    </a:lnTo>
                    <a:lnTo>
                      <a:pt x="957" y="192"/>
                    </a:lnTo>
                    <a:lnTo>
                      <a:pt x="955" y="191"/>
                    </a:lnTo>
                    <a:lnTo>
                      <a:pt x="953" y="190"/>
                    </a:lnTo>
                    <a:lnTo>
                      <a:pt x="950" y="190"/>
                    </a:lnTo>
                    <a:lnTo>
                      <a:pt x="948" y="190"/>
                    </a:lnTo>
                    <a:lnTo>
                      <a:pt x="947" y="187"/>
                    </a:lnTo>
                    <a:lnTo>
                      <a:pt x="944" y="181"/>
                    </a:lnTo>
                    <a:lnTo>
                      <a:pt x="942" y="170"/>
                    </a:lnTo>
                    <a:lnTo>
                      <a:pt x="938" y="165"/>
                    </a:lnTo>
                    <a:lnTo>
                      <a:pt x="935" y="160"/>
                    </a:lnTo>
                    <a:lnTo>
                      <a:pt x="933" y="158"/>
                    </a:lnTo>
                    <a:lnTo>
                      <a:pt x="930" y="158"/>
                    </a:lnTo>
                    <a:lnTo>
                      <a:pt x="925" y="158"/>
                    </a:lnTo>
                    <a:lnTo>
                      <a:pt x="924" y="158"/>
                    </a:lnTo>
                    <a:lnTo>
                      <a:pt x="924" y="155"/>
                    </a:lnTo>
                    <a:lnTo>
                      <a:pt x="924" y="150"/>
                    </a:lnTo>
                    <a:lnTo>
                      <a:pt x="930" y="142"/>
                    </a:lnTo>
                    <a:lnTo>
                      <a:pt x="932" y="137"/>
                    </a:lnTo>
                    <a:lnTo>
                      <a:pt x="932" y="135"/>
                    </a:lnTo>
                    <a:lnTo>
                      <a:pt x="930" y="133"/>
                    </a:lnTo>
                    <a:lnTo>
                      <a:pt x="930" y="132"/>
                    </a:lnTo>
                    <a:lnTo>
                      <a:pt x="933" y="130"/>
                    </a:lnTo>
                    <a:lnTo>
                      <a:pt x="935" y="128"/>
                    </a:lnTo>
                    <a:lnTo>
                      <a:pt x="938" y="128"/>
                    </a:lnTo>
                    <a:lnTo>
                      <a:pt x="939" y="127"/>
                    </a:lnTo>
                    <a:lnTo>
                      <a:pt x="940" y="125"/>
                    </a:lnTo>
                    <a:lnTo>
                      <a:pt x="939" y="125"/>
                    </a:lnTo>
                    <a:lnTo>
                      <a:pt x="938" y="123"/>
                    </a:lnTo>
                    <a:lnTo>
                      <a:pt x="937" y="123"/>
                    </a:lnTo>
                    <a:lnTo>
                      <a:pt x="937" y="122"/>
                    </a:lnTo>
                    <a:lnTo>
                      <a:pt x="933" y="125"/>
                    </a:lnTo>
                    <a:lnTo>
                      <a:pt x="928" y="126"/>
                    </a:lnTo>
                    <a:lnTo>
                      <a:pt x="923" y="126"/>
                    </a:lnTo>
                    <a:lnTo>
                      <a:pt x="919" y="123"/>
                    </a:lnTo>
                    <a:lnTo>
                      <a:pt x="914" y="121"/>
                    </a:lnTo>
                    <a:lnTo>
                      <a:pt x="913" y="118"/>
                    </a:lnTo>
                    <a:lnTo>
                      <a:pt x="913" y="117"/>
                    </a:lnTo>
                    <a:lnTo>
                      <a:pt x="913" y="115"/>
                    </a:lnTo>
                    <a:lnTo>
                      <a:pt x="913" y="113"/>
                    </a:lnTo>
                    <a:lnTo>
                      <a:pt x="913" y="111"/>
                    </a:lnTo>
                    <a:lnTo>
                      <a:pt x="909" y="111"/>
                    </a:lnTo>
                    <a:lnTo>
                      <a:pt x="910" y="112"/>
                    </a:lnTo>
                    <a:lnTo>
                      <a:pt x="907" y="111"/>
                    </a:lnTo>
                    <a:lnTo>
                      <a:pt x="903" y="105"/>
                    </a:lnTo>
                    <a:lnTo>
                      <a:pt x="899" y="103"/>
                    </a:lnTo>
                    <a:lnTo>
                      <a:pt x="899" y="102"/>
                    </a:lnTo>
                    <a:lnTo>
                      <a:pt x="897" y="101"/>
                    </a:lnTo>
                    <a:lnTo>
                      <a:pt x="894" y="98"/>
                    </a:lnTo>
                    <a:lnTo>
                      <a:pt x="894" y="100"/>
                    </a:lnTo>
                    <a:lnTo>
                      <a:pt x="894" y="101"/>
                    </a:lnTo>
                    <a:lnTo>
                      <a:pt x="895" y="102"/>
                    </a:lnTo>
                    <a:lnTo>
                      <a:pt x="897" y="103"/>
                    </a:lnTo>
                    <a:lnTo>
                      <a:pt x="898" y="105"/>
                    </a:lnTo>
                    <a:lnTo>
                      <a:pt x="894" y="103"/>
                    </a:lnTo>
                    <a:lnTo>
                      <a:pt x="890" y="101"/>
                    </a:lnTo>
                    <a:lnTo>
                      <a:pt x="885" y="97"/>
                    </a:lnTo>
                    <a:lnTo>
                      <a:pt x="884" y="93"/>
                    </a:lnTo>
                    <a:lnTo>
                      <a:pt x="883" y="93"/>
                    </a:lnTo>
                    <a:lnTo>
                      <a:pt x="883" y="95"/>
                    </a:lnTo>
                    <a:lnTo>
                      <a:pt x="882" y="95"/>
                    </a:lnTo>
                    <a:lnTo>
                      <a:pt x="875" y="87"/>
                    </a:lnTo>
                    <a:lnTo>
                      <a:pt x="874" y="85"/>
                    </a:lnTo>
                    <a:lnTo>
                      <a:pt x="874" y="81"/>
                    </a:lnTo>
                    <a:lnTo>
                      <a:pt x="873" y="80"/>
                    </a:lnTo>
                    <a:lnTo>
                      <a:pt x="870" y="78"/>
                    </a:lnTo>
                    <a:lnTo>
                      <a:pt x="869" y="77"/>
                    </a:lnTo>
                    <a:lnTo>
                      <a:pt x="868" y="75"/>
                    </a:lnTo>
                    <a:lnTo>
                      <a:pt x="864" y="72"/>
                    </a:lnTo>
                    <a:lnTo>
                      <a:pt x="864" y="72"/>
                    </a:lnTo>
                    <a:lnTo>
                      <a:pt x="864" y="70"/>
                    </a:lnTo>
                    <a:lnTo>
                      <a:pt x="863" y="70"/>
                    </a:lnTo>
                    <a:lnTo>
                      <a:pt x="854" y="62"/>
                    </a:lnTo>
                    <a:lnTo>
                      <a:pt x="852" y="58"/>
                    </a:lnTo>
                    <a:lnTo>
                      <a:pt x="850" y="58"/>
                    </a:lnTo>
                    <a:lnTo>
                      <a:pt x="850" y="62"/>
                    </a:lnTo>
                    <a:lnTo>
                      <a:pt x="852" y="63"/>
                    </a:lnTo>
                    <a:lnTo>
                      <a:pt x="854" y="67"/>
                    </a:lnTo>
                    <a:lnTo>
                      <a:pt x="844" y="60"/>
                    </a:lnTo>
                    <a:lnTo>
                      <a:pt x="842" y="58"/>
                    </a:lnTo>
                    <a:lnTo>
                      <a:pt x="839" y="57"/>
                    </a:lnTo>
                    <a:lnTo>
                      <a:pt x="833" y="48"/>
                    </a:lnTo>
                    <a:lnTo>
                      <a:pt x="829" y="50"/>
                    </a:lnTo>
                    <a:lnTo>
                      <a:pt x="828" y="47"/>
                    </a:lnTo>
                    <a:lnTo>
                      <a:pt x="824" y="45"/>
                    </a:lnTo>
                    <a:lnTo>
                      <a:pt x="823" y="42"/>
                    </a:lnTo>
                    <a:lnTo>
                      <a:pt x="820" y="41"/>
                    </a:lnTo>
                    <a:lnTo>
                      <a:pt x="818" y="41"/>
                    </a:lnTo>
                    <a:lnTo>
                      <a:pt x="812" y="41"/>
                    </a:lnTo>
                    <a:lnTo>
                      <a:pt x="808" y="38"/>
                    </a:lnTo>
                    <a:lnTo>
                      <a:pt x="804" y="38"/>
                    </a:lnTo>
                    <a:lnTo>
                      <a:pt x="803" y="38"/>
                    </a:lnTo>
                    <a:lnTo>
                      <a:pt x="800" y="38"/>
                    </a:lnTo>
                    <a:lnTo>
                      <a:pt x="798" y="37"/>
                    </a:lnTo>
                    <a:lnTo>
                      <a:pt x="797" y="37"/>
                    </a:lnTo>
                    <a:lnTo>
                      <a:pt x="793" y="37"/>
                    </a:lnTo>
                    <a:lnTo>
                      <a:pt x="792" y="37"/>
                    </a:lnTo>
                    <a:lnTo>
                      <a:pt x="789" y="36"/>
                    </a:lnTo>
                    <a:lnTo>
                      <a:pt x="784" y="33"/>
                    </a:lnTo>
                    <a:lnTo>
                      <a:pt x="783" y="33"/>
                    </a:lnTo>
                    <a:lnTo>
                      <a:pt x="782" y="33"/>
                    </a:lnTo>
                    <a:lnTo>
                      <a:pt x="779" y="33"/>
                    </a:lnTo>
                    <a:lnTo>
                      <a:pt x="779" y="33"/>
                    </a:lnTo>
                    <a:lnTo>
                      <a:pt x="774" y="32"/>
                    </a:lnTo>
                    <a:lnTo>
                      <a:pt x="773" y="31"/>
                    </a:lnTo>
                    <a:lnTo>
                      <a:pt x="768" y="30"/>
                    </a:lnTo>
                    <a:lnTo>
                      <a:pt x="765" y="30"/>
                    </a:lnTo>
                    <a:lnTo>
                      <a:pt x="760" y="27"/>
                    </a:lnTo>
                    <a:lnTo>
                      <a:pt x="759" y="27"/>
                    </a:lnTo>
                    <a:lnTo>
                      <a:pt x="755" y="25"/>
                    </a:lnTo>
                    <a:lnTo>
                      <a:pt x="749" y="23"/>
                    </a:lnTo>
                    <a:lnTo>
                      <a:pt x="747" y="22"/>
                    </a:lnTo>
                    <a:lnTo>
                      <a:pt x="748" y="21"/>
                    </a:lnTo>
                    <a:lnTo>
                      <a:pt x="748" y="20"/>
                    </a:lnTo>
                    <a:lnTo>
                      <a:pt x="745" y="20"/>
                    </a:lnTo>
                    <a:lnTo>
                      <a:pt x="739" y="20"/>
                    </a:lnTo>
                    <a:lnTo>
                      <a:pt x="737" y="18"/>
                    </a:lnTo>
                    <a:lnTo>
                      <a:pt x="733" y="17"/>
                    </a:lnTo>
                    <a:lnTo>
                      <a:pt x="730" y="17"/>
                    </a:lnTo>
                    <a:lnTo>
                      <a:pt x="729" y="17"/>
                    </a:lnTo>
                    <a:lnTo>
                      <a:pt x="727" y="20"/>
                    </a:lnTo>
                    <a:lnTo>
                      <a:pt x="725" y="21"/>
                    </a:lnTo>
                    <a:lnTo>
                      <a:pt x="723" y="21"/>
                    </a:lnTo>
                    <a:lnTo>
                      <a:pt x="719" y="20"/>
                    </a:lnTo>
                    <a:lnTo>
                      <a:pt x="717" y="18"/>
                    </a:lnTo>
                    <a:lnTo>
                      <a:pt x="709" y="20"/>
                    </a:lnTo>
                    <a:lnTo>
                      <a:pt x="708" y="20"/>
                    </a:lnTo>
                    <a:lnTo>
                      <a:pt x="705" y="17"/>
                    </a:lnTo>
                    <a:lnTo>
                      <a:pt x="703" y="17"/>
                    </a:lnTo>
                    <a:lnTo>
                      <a:pt x="702" y="17"/>
                    </a:lnTo>
                    <a:lnTo>
                      <a:pt x="700" y="18"/>
                    </a:lnTo>
                    <a:lnTo>
                      <a:pt x="699" y="20"/>
                    </a:lnTo>
                    <a:lnTo>
                      <a:pt x="697" y="18"/>
                    </a:lnTo>
                    <a:lnTo>
                      <a:pt x="695" y="18"/>
                    </a:lnTo>
                    <a:lnTo>
                      <a:pt x="689" y="23"/>
                    </a:lnTo>
                    <a:lnTo>
                      <a:pt x="688" y="21"/>
                    </a:lnTo>
                    <a:lnTo>
                      <a:pt x="685" y="22"/>
                    </a:lnTo>
                    <a:lnTo>
                      <a:pt x="682" y="26"/>
                    </a:lnTo>
                    <a:lnTo>
                      <a:pt x="680" y="25"/>
                    </a:lnTo>
                    <a:lnTo>
                      <a:pt x="678" y="25"/>
                    </a:lnTo>
                    <a:lnTo>
                      <a:pt x="675" y="25"/>
                    </a:lnTo>
                    <a:lnTo>
                      <a:pt x="675" y="25"/>
                    </a:lnTo>
                    <a:lnTo>
                      <a:pt x="674" y="23"/>
                    </a:lnTo>
                    <a:lnTo>
                      <a:pt x="674" y="22"/>
                    </a:lnTo>
                    <a:lnTo>
                      <a:pt x="672" y="21"/>
                    </a:lnTo>
                    <a:lnTo>
                      <a:pt x="670" y="21"/>
                    </a:lnTo>
                    <a:lnTo>
                      <a:pt x="668" y="21"/>
                    </a:lnTo>
                    <a:lnTo>
                      <a:pt x="664" y="21"/>
                    </a:lnTo>
                    <a:lnTo>
                      <a:pt x="662" y="21"/>
                    </a:lnTo>
                    <a:lnTo>
                      <a:pt x="660" y="21"/>
                    </a:lnTo>
                    <a:lnTo>
                      <a:pt x="659" y="23"/>
                    </a:lnTo>
                    <a:lnTo>
                      <a:pt x="658" y="25"/>
                    </a:lnTo>
                    <a:lnTo>
                      <a:pt x="657" y="25"/>
                    </a:lnTo>
                    <a:lnTo>
                      <a:pt x="654" y="23"/>
                    </a:lnTo>
                    <a:lnTo>
                      <a:pt x="652" y="23"/>
                    </a:lnTo>
                    <a:lnTo>
                      <a:pt x="649" y="25"/>
                    </a:lnTo>
                    <a:lnTo>
                      <a:pt x="648" y="22"/>
                    </a:lnTo>
                    <a:lnTo>
                      <a:pt x="648" y="12"/>
                    </a:lnTo>
                    <a:lnTo>
                      <a:pt x="648" y="11"/>
                    </a:lnTo>
                    <a:lnTo>
                      <a:pt x="650" y="10"/>
                    </a:lnTo>
                    <a:lnTo>
                      <a:pt x="655" y="7"/>
                    </a:lnTo>
                    <a:lnTo>
                      <a:pt x="657" y="8"/>
                    </a:lnTo>
                    <a:lnTo>
                      <a:pt x="658" y="8"/>
                    </a:lnTo>
                    <a:lnTo>
                      <a:pt x="659" y="8"/>
                    </a:lnTo>
                    <a:lnTo>
                      <a:pt x="659" y="7"/>
                    </a:lnTo>
                    <a:lnTo>
                      <a:pt x="664" y="5"/>
                    </a:lnTo>
                    <a:lnTo>
                      <a:pt x="659" y="3"/>
                    </a:lnTo>
                    <a:lnTo>
                      <a:pt x="654" y="3"/>
                    </a:lnTo>
                    <a:lnTo>
                      <a:pt x="648" y="5"/>
                    </a:lnTo>
                    <a:lnTo>
                      <a:pt x="644" y="7"/>
                    </a:lnTo>
                    <a:lnTo>
                      <a:pt x="642" y="6"/>
                    </a:lnTo>
                    <a:lnTo>
                      <a:pt x="639" y="7"/>
                    </a:lnTo>
                    <a:lnTo>
                      <a:pt x="637" y="7"/>
                    </a:lnTo>
                    <a:lnTo>
                      <a:pt x="634" y="6"/>
                    </a:lnTo>
                    <a:lnTo>
                      <a:pt x="633" y="6"/>
                    </a:lnTo>
                    <a:lnTo>
                      <a:pt x="630" y="10"/>
                    </a:lnTo>
                    <a:lnTo>
                      <a:pt x="624" y="11"/>
                    </a:lnTo>
                    <a:lnTo>
                      <a:pt x="617" y="10"/>
                    </a:lnTo>
                    <a:lnTo>
                      <a:pt x="610" y="8"/>
                    </a:lnTo>
                    <a:lnTo>
                      <a:pt x="605" y="7"/>
                    </a:lnTo>
                    <a:lnTo>
                      <a:pt x="588" y="7"/>
                    </a:lnTo>
                    <a:lnTo>
                      <a:pt x="584" y="5"/>
                    </a:lnTo>
                    <a:lnTo>
                      <a:pt x="584" y="5"/>
                    </a:lnTo>
                    <a:lnTo>
                      <a:pt x="583" y="6"/>
                    </a:lnTo>
                    <a:lnTo>
                      <a:pt x="582" y="5"/>
                    </a:lnTo>
                    <a:lnTo>
                      <a:pt x="580" y="3"/>
                    </a:lnTo>
                    <a:lnTo>
                      <a:pt x="579" y="7"/>
                    </a:lnTo>
                    <a:lnTo>
                      <a:pt x="579" y="8"/>
                    </a:lnTo>
                    <a:lnTo>
                      <a:pt x="575" y="7"/>
                    </a:lnTo>
                    <a:lnTo>
                      <a:pt x="574" y="7"/>
                    </a:lnTo>
                    <a:lnTo>
                      <a:pt x="574" y="6"/>
                    </a:lnTo>
                    <a:lnTo>
                      <a:pt x="573" y="6"/>
                    </a:lnTo>
                    <a:lnTo>
                      <a:pt x="572" y="7"/>
                    </a:lnTo>
                    <a:lnTo>
                      <a:pt x="572" y="8"/>
                    </a:lnTo>
                    <a:lnTo>
                      <a:pt x="572" y="8"/>
                    </a:lnTo>
                    <a:lnTo>
                      <a:pt x="570" y="8"/>
                    </a:lnTo>
                    <a:lnTo>
                      <a:pt x="569" y="7"/>
                    </a:lnTo>
                    <a:lnTo>
                      <a:pt x="569" y="7"/>
                    </a:lnTo>
                    <a:lnTo>
                      <a:pt x="568" y="7"/>
                    </a:lnTo>
                    <a:lnTo>
                      <a:pt x="568" y="6"/>
                    </a:lnTo>
                    <a:lnTo>
                      <a:pt x="569" y="5"/>
                    </a:lnTo>
                    <a:lnTo>
                      <a:pt x="569" y="3"/>
                    </a:lnTo>
                    <a:lnTo>
                      <a:pt x="568" y="2"/>
                    </a:lnTo>
                    <a:lnTo>
                      <a:pt x="567" y="0"/>
                    </a:lnTo>
                    <a:lnTo>
                      <a:pt x="560" y="5"/>
                    </a:lnTo>
                    <a:lnTo>
                      <a:pt x="559" y="6"/>
                    </a:lnTo>
                    <a:lnTo>
                      <a:pt x="558" y="5"/>
                    </a:lnTo>
                    <a:lnTo>
                      <a:pt x="555" y="5"/>
                    </a:lnTo>
                    <a:lnTo>
                      <a:pt x="553" y="6"/>
                    </a:lnTo>
                    <a:lnTo>
                      <a:pt x="552" y="7"/>
                    </a:lnTo>
                    <a:lnTo>
                      <a:pt x="552" y="8"/>
                    </a:lnTo>
                    <a:lnTo>
                      <a:pt x="548" y="10"/>
                    </a:lnTo>
                    <a:lnTo>
                      <a:pt x="547" y="12"/>
                    </a:lnTo>
                    <a:lnTo>
                      <a:pt x="547" y="12"/>
                    </a:lnTo>
                    <a:lnTo>
                      <a:pt x="545" y="12"/>
                    </a:lnTo>
                    <a:lnTo>
                      <a:pt x="544" y="13"/>
                    </a:lnTo>
                    <a:lnTo>
                      <a:pt x="544" y="15"/>
                    </a:lnTo>
                    <a:lnTo>
                      <a:pt x="545" y="15"/>
                    </a:lnTo>
                    <a:lnTo>
                      <a:pt x="547" y="15"/>
                    </a:lnTo>
                    <a:lnTo>
                      <a:pt x="549" y="13"/>
                    </a:lnTo>
                    <a:lnTo>
                      <a:pt x="548" y="15"/>
                    </a:lnTo>
                    <a:lnTo>
                      <a:pt x="543" y="25"/>
                    </a:lnTo>
                    <a:lnTo>
                      <a:pt x="540" y="28"/>
                    </a:lnTo>
                    <a:lnTo>
                      <a:pt x="539" y="28"/>
                    </a:lnTo>
                    <a:lnTo>
                      <a:pt x="538" y="28"/>
                    </a:lnTo>
                    <a:lnTo>
                      <a:pt x="538" y="30"/>
                    </a:lnTo>
                    <a:lnTo>
                      <a:pt x="538" y="30"/>
                    </a:lnTo>
                    <a:lnTo>
                      <a:pt x="537" y="31"/>
                    </a:lnTo>
                    <a:lnTo>
                      <a:pt x="537" y="32"/>
                    </a:lnTo>
                    <a:lnTo>
                      <a:pt x="534" y="33"/>
                    </a:lnTo>
                    <a:lnTo>
                      <a:pt x="529" y="36"/>
                    </a:lnTo>
                    <a:lnTo>
                      <a:pt x="528" y="38"/>
                    </a:lnTo>
                    <a:lnTo>
                      <a:pt x="525" y="41"/>
                    </a:lnTo>
                    <a:lnTo>
                      <a:pt x="527" y="43"/>
                    </a:lnTo>
                    <a:lnTo>
                      <a:pt x="528" y="46"/>
                    </a:lnTo>
                    <a:lnTo>
                      <a:pt x="528" y="50"/>
                    </a:lnTo>
                    <a:lnTo>
                      <a:pt x="527" y="48"/>
                    </a:lnTo>
                    <a:lnTo>
                      <a:pt x="525" y="47"/>
                    </a:lnTo>
                    <a:lnTo>
                      <a:pt x="523" y="46"/>
                    </a:lnTo>
                    <a:lnTo>
                      <a:pt x="520" y="46"/>
                    </a:lnTo>
                    <a:lnTo>
                      <a:pt x="517" y="45"/>
                    </a:lnTo>
                    <a:lnTo>
                      <a:pt x="515" y="45"/>
                    </a:lnTo>
                    <a:lnTo>
                      <a:pt x="515" y="46"/>
                    </a:lnTo>
                    <a:lnTo>
                      <a:pt x="514" y="47"/>
                    </a:lnTo>
                    <a:lnTo>
                      <a:pt x="514" y="47"/>
                    </a:lnTo>
                    <a:lnTo>
                      <a:pt x="513" y="46"/>
                    </a:lnTo>
                    <a:lnTo>
                      <a:pt x="514" y="48"/>
                    </a:lnTo>
                    <a:lnTo>
                      <a:pt x="514" y="51"/>
                    </a:lnTo>
                    <a:lnTo>
                      <a:pt x="515" y="52"/>
                    </a:lnTo>
                    <a:lnTo>
                      <a:pt x="512" y="50"/>
                    </a:lnTo>
                    <a:lnTo>
                      <a:pt x="510" y="52"/>
                    </a:lnTo>
                    <a:lnTo>
                      <a:pt x="510" y="55"/>
                    </a:lnTo>
                    <a:lnTo>
                      <a:pt x="509" y="58"/>
                    </a:lnTo>
                    <a:lnTo>
                      <a:pt x="508" y="60"/>
                    </a:lnTo>
                    <a:lnTo>
                      <a:pt x="507" y="60"/>
                    </a:lnTo>
                    <a:lnTo>
                      <a:pt x="505" y="58"/>
                    </a:lnTo>
                    <a:lnTo>
                      <a:pt x="504" y="57"/>
                    </a:lnTo>
                    <a:lnTo>
                      <a:pt x="503" y="56"/>
                    </a:lnTo>
                    <a:lnTo>
                      <a:pt x="503" y="50"/>
                    </a:lnTo>
                    <a:lnTo>
                      <a:pt x="499" y="52"/>
                    </a:lnTo>
                    <a:lnTo>
                      <a:pt x="494" y="57"/>
                    </a:lnTo>
                    <a:lnTo>
                      <a:pt x="490" y="62"/>
                    </a:lnTo>
                    <a:lnTo>
                      <a:pt x="488" y="67"/>
                    </a:lnTo>
                    <a:lnTo>
                      <a:pt x="479" y="76"/>
                    </a:lnTo>
                    <a:lnTo>
                      <a:pt x="474" y="78"/>
                    </a:lnTo>
                    <a:lnTo>
                      <a:pt x="469" y="82"/>
                    </a:lnTo>
                    <a:lnTo>
                      <a:pt x="463" y="83"/>
                    </a:lnTo>
                    <a:lnTo>
                      <a:pt x="458" y="85"/>
                    </a:lnTo>
                    <a:lnTo>
                      <a:pt x="457" y="86"/>
                    </a:lnTo>
                    <a:lnTo>
                      <a:pt x="450" y="90"/>
                    </a:lnTo>
                    <a:lnTo>
                      <a:pt x="449" y="91"/>
                    </a:lnTo>
                    <a:lnTo>
                      <a:pt x="435" y="93"/>
                    </a:lnTo>
                    <a:lnTo>
                      <a:pt x="414" y="102"/>
                    </a:lnTo>
                    <a:lnTo>
                      <a:pt x="408" y="106"/>
                    </a:lnTo>
                    <a:lnTo>
                      <a:pt x="393" y="115"/>
                    </a:lnTo>
                    <a:lnTo>
                      <a:pt x="390" y="116"/>
                    </a:lnTo>
                    <a:lnTo>
                      <a:pt x="388" y="117"/>
                    </a:lnTo>
                    <a:lnTo>
                      <a:pt x="383" y="123"/>
                    </a:lnTo>
                    <a:lnTo>
                      <a:pt x="376" y="126"/>
                    </a:lnTo>
                    <a:lnTo>
                      <a:pt x="376" y="126"/>
                    </a:lnTo>
                    <a:lnTo>
                      <a:pt x="375" y="127"/>
                    </a:lnTo>
                    <a:lnTo>
                      <a:pt x="374" y="128"/>
                    </a:lnTo>
                    <a:lnTo>
                      <a:pt x="374" y="130"/>
                    </a:lnTo>
                    <a:lnTo>
                      <a:pt x="373" y="130"/>
                    </a:lnTo>
                    <a:lnTo>
                      <a:pt x="371" y="131"/>
                    </a:lnTo>
                    <a:lnTo>
                      <a:pt x="370" y="133"/>
                    </a:lnTo>
                    <a:lnTo>
                      <a:pt x="368" y="138"/>
                    </a:lnTo>
                    <a:lnTo>
                      <a:pt x="366" y="140"/>
                    </a:lnTo>
                    <a:lnTo>
                      <a:pt x="364" y="142"/>
                    </a:lnTo>
                    <a:lnTo>
                      <a:pt x="361" y="143"/>
                    </a:lnTo>
                    <a:lnTo>
                      <a:pt x="360" y="145"/>
                    </a:lnTo>
                    <a:lnTo>
                      <a:pt x="353" y="146"/>
                    </a:lnTo>
                    <a:lnTo>
                      <a:pt x="330" y="157"/>
                    </a:lnTo>
                    <a:lnTo>
                      <a:pt x="326" y="157"/>
                    </a:lnTo>
                    <a:lnTo>
                      <a:pt x="325" y="158"/>
                    </a:lnTo>
                    <a:lnTo>
                      <a:pt x="324" y="160"/>
                    </a:lnTo>
                    <a:lnTo>
                      <a:pt x="323" y="161"/>
                    </a:lnTo>
                    <a:lnTo>
                      <a:pt x="321" y="160"/>
                    </a:lnTo>
                    <a:lnTo>
                      <a:pt x="315" y="162"/>
                    </a:lnTo>
                    <a:lnTo>
                      <a:pt x="309" y="165"/>
                    </a:lnTo>
                    <a:lnTo>
                      <a:pt x="298" y="166"/>
                    </a:lnTo>
                    <a:lnTo>
                      <a:pt x="281" y="168"/>
                    </a:lnTo>
                    <a:lnTo>
                      <a:pt x="279" y="168"/>
                    </a:lnTo>
                    <a:lnTo>
                      <a:pt x="276" y="168"/>
                    </a:lnTo>
                    <a:lnTo>
                      <a:pt x="273" y="167"/>
                    </a:lnTo>
                    <a:lnTo>
                      <a:pt x="269" y="167"/>
                    </a:lnTo>
                    <a:lnTo>
                      <a:pt x="266" y="168"/>
                    </a:lnTo>
                    <a:lnTo>
                      <a:pt x="256" y="167"/>
                    </a:lnTo>
                    <a:lnTo>
                      <a:pt x="254" y="168"/>
                    </a:lnTo>
                    <a:lnTo>
                      <a:pt x="251" y="168"/>
                    </a:lnTo>
                    <a:lnTo>
                      <a:pt x="250" y="168"/>
                    </a:lnTo>
                    <a:lnTo>
                      <a:pt x="249" y="167"/>
                    </a:lnTo>
                    <a:lnTo>
                      <a:pt x="248" y="166"/>
                    </a:lnTo>
                    <a:lnTo>
                      <a:pt x="246" y="166"/>
                    </a:lnTo>
                    <a:lnTo>
                      <a:pt x="244" y="165"/>
                    </a:lnTo>
                    <a:lnTo>
                      <a:pt x="241" y="162"/>
                    </a:lnTo>
                    <a:lnTo>
                      <a:pt x="241" y="161"/>
                    </a:lnTo>
                    <a:lnTo>
                      <a:pt x="238" y="160"/>
                    </a:lnTo>
                    <a:lnTo>
                      <a:pt x="230" y="152"/>
                    </a:lnTo>
                    <a:lnTo>
                      <a:pt x="219" y="140"/>
                    </a:lnTo>
                    <a:lnTo>
                      <a:pt x="216" y="138"/>
                    </a:lnTo>
                    <a:lnTo>
                      <a:pt x="215" y="137"/>
                    </a:lnTo>
                    <a:lnTo>
                      <a:pt x="211" y="132"/>
                    </a:lnTo>
                    <a:lnTo>
                      <a:pt x="210" y="131"/>
                    </a:lnTo>
                    <a:lnTo>
                      <a:pt x="204" y="130"/>
                    </a:lnTo>
                    <a:lnTo>
                      <a:pt x="203" y="128"/>
                    </a:lnTo>
                    <a:lnTo>
                      <a:pt x="198" y="128"/>
                    </a:lnTo>
                    <a:lnTo>
                      <a:pt x="196" y="128"/>
                    </a:lnTo>
                    <a:lnTo>
                      <a:pt x="195" y="128"/>
                    </a:lnTo>
                    <a:lnTo>
                      <a:pt x="194" y="127"/>
                    </a:lnTo>
                    <a:lnTo>
                      <a:pt x="193" y="123"/>
                    </a:lnTo>
                    <a:lnTo>
                      <a:pt x="191" y="122"/>
                    </a:lnTo>
                    <a:lnTo>
                      <a:pt x="191" y="121"/>
                    </a:lnTo>
                    <a:lnTo>
                      <a:pt x="193" y="121"/>
                    </a:lnTo>
                    <a:lnTo>
                      <a:pt x="194" y="121"/>
                    </a:lnTo>
                    <a:lnTo>
                      <a:pt x="195" y="121"/>
                    </a:lnTo>
                    <a:lnTo>
                      <a:pt x="195" y="118"/>
                    </a:lnTo>
                    <a:lnTo>
                      <a:pt x="195" y="118"/>
                    </a:lnTo>
                    <a:lnTo>
                      <a:pt x="190" y="116"/>
                    </a:lnTo>
                    <a:lnTo>
                      <a:pt x="186" y="111"/>
                    </a:lnTo>
                    <a:lnTo>
                      <a:pt x="184" y="110"/>
                    </a:lnTo>
                    <a:lnTo>
                      <a:pt x="180" y="110"/>
                    </a:lnTo>
                    <a:lnTo>
                      <a:pt x="179" y="112"/>
                    </a:lnTo>
                    <a:lnTo>
                      <a:pt x="181" y="113"/>
                    </a:lnTo>
                    <a:lnTo>
                      <a:pt x="188" y="116"/>
                    </a:lnTo>
                    <a:lnTo>
                      <a:pt x="185" y="117"/>
                    </a:lnTo>
                    <a:lnTo>
                      <a:pt x="181" y="117"/>
                    </a:lnTo>
                    <a:lnTo>
                      <a:pt x="178" y="117"/>
                    </a:lnTo>
                    <a:lnTo>
                      <a:pt x="175" y="117"/>
                    </a:lnTo>
                    <a:lnTo>
                      <a:pt x="175" y="118"/>
                    </a:lnTo>
                    <a:lnTo>
                      <a:pt x="179" y="121"/>
                    </a:lnTo>
                    <a:lnTo>
                      <a:pt x="181" y="122"/>
                    </a:lnTo>
                    <a:lnTo>
                      <a:pt x="184" y="123"/>
                    </a:lnTo>
                    <a:lnTo>
                      <a:pt x="185" y="125"/>
                    </a:lnTo>
                    <a:lnTo>
                      <a:pt x="193" y="133"/>
                    </a:lnTo>
                    <a:lnTo>
                      <a:pt x="204" y="138"/>
                    </a:lnTo>
                    <a:lnTo>
                      <a:pt x="205" y="145"/>
                    </a:lnTo>
                    <a:lnTo>
                      <a:pt x="205" y="148"/>
                    </a:lnTo>
                    <a:lnTo>
                      <a:pt x="201" y="150"/>
                    </a:lnTo>
                    <a:lnTo>
                      <a:pt x="191" y="146"/>
                    </a:lnTo>
                    <a:lnTo>
                      <a:pt x="190" y="147"/>
                    </a:lnTo>
                    <a:lnTo>
                      <a:pt x="189" y="148"/>
                    </a:lnTo>
                    <a:lnTo>
                      <a:pt x="188" y="147"/>
                    </a:lnTo>
                    <a:lnTo>
                      <a:pt x="185" y="146"/>
                    </a:lnTo>
                    <a:lnTo>
                      <a:pt x="185" y="145"/>
                    </a:lnTo>
                    <a:lnTo>
                      <a:pt x="183" y="145"/>
                    </a:lnTo>
                    <a:lnTo>
                      <a:pt x="181" y="145"/>
                    </a:lnTo>
                    <a:lnTo>
                      <a:pt x="180" y="146"/>
                    </a:lnTo>
                    <a:lnTo>
                      <a:pt x="180" y="147"/>
                    </a:lnTo>
                    <a:lnTo>
                      <a:pt x="179" y="150"/>
                    </a:lnTo>
                    <a:lnTo>
                      <a:pt x="176" y="151"/>
                    </a:lnTo>
                    <a:lnTo>
                      <a:pt x="174" y="152"/>
                    </a:lnTo>
                    <a:lnTo>
                      <a:pt x="171" y="152"/>
                    </a:lnTo>
                    <a:lnTo>
                      <a:pt x="170" y="151"/>
                    </a:lnTo>
                    <a:lnTo>
                      <a:pt x="168" y="150"/>
                    </a:lnTo>
                    <a:lnTo>
                      <a:pt x="164" y="151"/>
                    </a:lnTo>
                    <a:lnTo>
                      <a:pt x="156" y="153"/>
                    </a:lnTo>
                    <a:lnTo>
                      <a:pt x="153" y="153"/>
                    </a:lnTo>
                    <a:lnTo>
                      <a:pt x="151" y="155"/>
                    </a:lnTo>
                    <a:lnTo>
                      <a:pt x="150" y="155"/>
                    </a:lnTo>
                    <a:lnTo>
                      <a:pt x="150" y="153"/>
                    </a:lnTo>
                    <a:lnTo>
                      <a:pt x="149" y="152"/>
                    </a:lnTo>
                    <a:lnTo>
                      <a:pt x="149" y="152"/>
                    </a:lnTo>
                    <a:lnTo>
                      <a:pt x="148" y="151"/>
                    </a:lnTo>
                    <a:lnTo>
                      <a:pt x="145" y="147"/>
                    </a:lnTo>
                    <a:lnTo>
                      <a:pt x="145" y="146"/>
                    </a:lnTo>
                    <a:lnTo>
                      <a:pt x="143" y="145"/>
                    </a:lnTo>
                    <a:lnTo>
                      <a:pt x="136" y="143"/>
                    </a:lnTo>
                    <a:lnTo>
                      <a:pt x="134" y="146"/>
                    </a:lnTo>
                    <a:lnTo>
                      <a:pt x="130" y="146"/>
                    </a:lnTo>
                    <a:lnTo>
                      <a:pt x="125" y="143"/>
                    </a:lnTo>
                    <a:lnTo>
                      <a:pt x="123" y="141"/>
                    </a:lnTo>
                    <a:lnTo>
                      <a:pt x="124" y="142"/>
                    </a:lnTo>
                    <a:lnTo>
                      <a:pt x="124" y="142"/>
                    </a:lnTo>
                    <a:lnTo>
                      <a:pt x="124" y="142"/>
                    </a:lnTo>
                    <a:lnTo>
                      <a:pt x="125" y="142"/>
                    </a:lnTo>
                    <a:lnTo>
                      <a:pt x="125" y="131"/>
                    </a:lnTo>
                    <a:lnTo>
                      <a:pt x="124" y="130"/>
                    </a:lnTo>
                    <a:lnTo>
                      <a:pt x="120" y="128"/>
                    </a:lnTo>
                    <a:lnTo>
                      <a:pt x="119" y="126"/>
                    </a:lnTo>
                    <a:lnTo>
                      <a:pt x="121" y="126"/>
                    </a:lnTo>
                    <a:lnTo>
                      <a:pt x="123" y="126"/>
                    </a:lnTo>
                    <a:lnTo>
                      <a:pt x="123" y="125"/>
                    </a:lnTo>
                    <a:lnTo>
                      <a:pt x="121" y="123"/>
                    </a:lnTo>
                    <a:lnTo>
                      <a:pt x="120" y="121"/>
                    </a:lnTo>
                    <a:lnTo>
                      <a:pt x="120" y="117"/>
                    </a:lnTo>
                    <a:lnTo>
                      <a:pt x="123" y="116"/>
                    </a:lnTo>
                    <a:lnTo>
                      <a:pt x="126" y="116"/>
                    </a:lnTo>
                    <a:lnTo>
                      <a:pt x="129" y="117"/>
                    </a:lnTo>
                    <a:lnTo>
                      <a:pt x="135" y="120"/>
                    </a:lnTo>
                    <a:lnTo>
                      <a:pt x="135" y="117"/>
                    </a:lnTo>
                    <a:lnTo>
                      <a:pt x="135" y="112"/>
                    </a:lnTo>
                    <a:lnTo>
                      <a:pt x="135" y="110"/>
                    </a:lnTo>
                    <a:lnTo>
                      <a:pt x="134" y="110"/>
                    </a:lnTo>
                    <a:lnTo>
                      <a:pt x="134" y="111"/>
                    </a:lnTo>
                    <a:lnTo>
                      <a:pt x="133" y="111"/>
                    </a:lnTo>
                    <a:lnTo>
                      <a:pt x="131" y="111"/>
                    </a:lnTo>
                    <a:lnTo>
                      <a:pt x="131" y="110"/>
                    </a:lnTo>
                    <a:lnTo>
                      <a:pt x="130" y="108"/>
                    </a:lnTo>
                    <a:lnTo>
                      <a:pt x="130" y="107"/>
                    </a:lnTo>
                    <a:lnTo>
                      <a:pt x="129" y="107"/>
                    </a:lnTo>
                    <a:lnTo>
                      <a:pt x="129" y="107"/>
                    </a:lnTo>
                    <a:lnTo>
                      <a:pt x="129" y="107"/>
                    </a:lnTo>
                    <a:lnTo>
                      <a:pt x="129" y="108"/>
                    </a:lnTo>
                    <a:lnTo>
                      <a:pt x="128" y="107"/>
                    </a:lnTo>
                    <a:lnTo>
                      <a:pt x="126" y="108"/>
                    </a:lnTo>
                    <a:lnTo>
                      <a:pt x="126" y="110"/>
                    </a:lnTo>
                    <a:lnTo>
                      <a:pt x="126" y="111"/>
                    </a:lnTo>
                    <a:lnTo>
                      <a:pt x="126" y="112"/>
                    </a:lnTo>
                    <a:lnTo>
                      <a:pt x="125" y="112"/>
                    </a:lnTo>
                    <a:lnTo>
                      <a:pt x="124" y="111"/>
                    </a:lnTo>
                    <a:lnTo>
                      <a:pt x="124" y="108"/>
                    </a:lnTo>
                    <a:lnTo>
                      <a:pt x="123" y="108"/>
                    </a:lnTo>
                    <a:lnTo>
                      <a:pt x="123" y="111"/>
                    </a:lnTo>
                    <a:lnTo>
                      <a:pt x="123" y="113"/>
                    </a:lnTo>
                    <a:lnTo>
                      <a:pt x="121" y="115"/>
                    </a:lnTo>
                    <a:lnTo>
                      <a:pt x="119" y="113"/>
                    </a:lnTo>
                    <a:lnTo>
                      <a:pt x="118" y="112"/>
                    </a:lnTo>
                    <a:lnTo>
                      <a:pt x="118" y="111"/>
                    </a:lnTo>
                    <a:lnTo>
                      <a:pt x="116" y="108"/>
                    </a:lnTo>
                    <a:lnTo>
                      <a:pt x="114" y="108"/>
                    </a:lnTo>
                    <a:lnTo>
                      <a:pt x="116" y="111"/>
                    </a:lnTo>
                    <a:lnTo>
                      <a:pt x="115" y="112"/>
                    </a:lnTo>
                    <a:lnTo>
                      <a:pt x="114" y="112"/>
                    </a:lnTo>
                    <a:lnTo>
                      <a:pt x="113" y="115"/>
                    </a:lnTo>
                    <a:lnTo>
                      <a:pt x="111" y="115"/>
                    </a:lnTo>
                    <a:lnTo>
                      <a:pt x="105" y="111"/>
                    </a:lnTo>
                    <a:lnTo>
                      <a:pt x="104" y="110"/>
                    </a:lnTo>
                    <a:lnTo>
                      <a:pt x="103" y="107"/>
                    </a:lnTo>
                    <a:lnTo>
                      <a:pt x="101" y="106"/>
                    </a:lnTo>
                    <a:lnTo>
                      <a:pt x="100" y="103"/>
                    </a:lnTo>
                    <a:lnTo>
                      <a:pt x="99" y="102"/>
                    </a:lnTo>
                    <a:lnTo>
                      <a:pt x="98" y="103"/>
                    </a:lnTo>
                    <a:lnTo>
                      <a:pt x="96" y="102"/>
                    </a:lnTo>
                    <a:lnTo>
                      <a:pt x="96" y="102"/>
                    </a:lnTo>
                    <a:lnTo>
                      <a:pt x="98" y="101"/>
                    </a:lnTo>
                    <a:lnTo>
                      <a:pt x="98" y="98"/>
                    </a:lnTo>
                    <a:lnTo>
                      <a:pt x="101" y="98"/>
                    </a:lnTo>
                    <a:lnTo>
                      <a:pt x="104" y="97"/>
                    </a:lnTo>
                    <a:lnTo>
                      <a:pt x="104" y="95"/>
                    </a:lnTo>
                    <a:lnTo>
                      <a:pt x="103" y="93"/>
                    </a:lnTo>
                    <a:lnTo>
                      <a:pt x="100" y="92"/>
                    </a:lnTo>
                    <a:lnTo>
                      <a:pt x="99" y="91"/>
                    </a:lnTo>
                    <a:lnTo>
                      <a:pt x="98" y="88"/>
                    </a:lnTo>
                    <a:lnTo>
                      <a:pt x="99" y="87"/>
                    </a:lnTo>
                    <a:lnTo>
                      <a:pt x="103" y="78"/>
                    </a:lnTo>
                    <a:lnTo>
                      <a:pt x="103" y="76"/>
                    </a:lnTo>
                    <a:lnTo>
                      <a:pt x="103" y="73"/>
                    </a:lnTo>
                    <a:lnTo>
                      <a:pt x="99" y="77"/>
                    </a:lnTo>
                    <a:lnTo>
                      <a:pt x="93" y="73"/>
                    </a:lnTo>
                    <a:lnTo>
                      <a:pt x="81" y="65"/>
                    </a:lnTo>
                    <a:lnTo>
                      <a:pt x="64" y="53"/>
                    </a:lnTo>
                    <a:lnTo>
                      <a:pt x="63" y="52"/>
                    </a:lnTo>
                    <a:lnTo>
                      <a:pt x="65" y="58"/>
                    </a:lnTo>
                    <a:lnTo>
                      <a:pt x="64" y="58"/>
                    </a:lnTo>
                    <a:lnTo>
                      <a:pt x="60" y="57"/>
                    </a:lnTo>
                    <a:lnTo>
                      <a:pt x="58" y="57"/>
                    </a:lnTo>
                    <a:lnTo>
                      <a:pt x="58" y="60"/>
                    </a:lnTo>
                    <a:lnTo>
                      <a:pt x="56" y="66"/>
                    </a:lnTo>
                    <a:lnTo>
                      <a:pt x="56" y="68"/>
                    </a:lnTo>
                    <a:lnTo>
                      <a:pt x="54" y="68"/>
                    </a:lnTo>
                    <a:lnTo>
                      <a:pt x="50" y="68"/>
                    </a:lnTo>
                    <a:lnTo>
                      <a:pt x="48" y="67"/>
                    </a:lnTo>
                    <a:lnTo>
                      <a:pt x="46" y="67"/>
                    </a:lnTo>
                    <a:lnTo>
                      <a:pt x="44" y="65"/>
                    </a:lnTo>
                    <a:lnTo>
                      <a:pt x="41" y="61"/>
                    </a:lnTo>
                    <a:lnTo>
                      <a:pt x="40" y="60"/>
                    </a:lnTo>
                    <a:lnTo>
                      <a:pt x="39" y="61"/>
                    </a:lnTo>
                    <a:lnTo>
                      <a:pt x="36" y="60"/>
                    </a:lnTo>
                    <a:lnTo>
                      <a:pt x="29" y="55"/>
                    </a:lnTo>
                    <a:lnTo>
                      <a:pt x="19" y="51"/>
                    </a:lnTo>
                    <a:lnTo>
                      <a:pt x="16" y="52"/>
                    </a:lnTo>
                    <a:lnTo>
                      <a:pt x="14" y="55"/>
                    </a:lnTo>
                    <a:lnTo>
                      <a:pt x="11" y="57"/>
                    </a:lnTo>
                    <a:lnTo>
                      <a:pt x="11" y="60"/>
                    </a:lnTo>
                    <a:lnTo>
                      <a:pt x="14" y="63"/>
                    </a:lnTo>
                    <a:lnTo>
                      <a:pt x="15" y="67"/>
                    </a:lnTo>
                    <a:lnTo>
                      <a:pt x="16" y="68"/>
                    </a:lnTo>
                    <a:lnTo>
                      <a:pt x="18" y="68"/>
                    </a:lnTo>
                    <a:lnTo>
                      <a:pt x="18" y="68"/>
                    </a:lnTo>
                    <a:lnTo>
                      <a:pt x="18" y="70"/>
                    </a:lnTo>
                    <a:lnTo>
                      <a:pt x="15" y="72"/>
                    </a:lnTo>
                    <a:lnTo>
                      <a:pt x="6" y="73"/>
                    </a:lnTo>
                    <a:lnTo>
                      <a:pt x="4" y="75"/>
                    </a:lnTo>
                    <a:lnTo>
                      <a:pt x="3" y="77"/>
                    </a:lnTo>
                    <a:lnTo>
                      <a:pt x="3" y="81"/>
                    </a:lnTo>
                    <a:lnTo>
                      <a:pt x="4" y="95"/>
                    </a:lnTo>
                    <a:lnTo>
                      <a:pt x="5" y="115"/>
                    </a:lnTo>
                    <a:lnTo>
                      <a:pt x="9" y="145"/>
                    </a:lnTo>
                    <a:lnTo>
                      <a:pt x="13" y="142"/>
                    </a:lnTo>
                    <a:lnTo>
                      <a:pt x="15" y="142"/>
                    </a:lnTo>
                    <a:lnTo>
                      <a:pt x="16" y="142"/>
                    </a:lnTo>
                    <a:lnTo>
                      <a:pt x="16" y="143"/>
                    </a:lnTo>
                    <a:lnTo>
                      <a:pt x="18" y="145"/>
                    </a:lnTo>
                    <a:lnTo>
                      <a:pt x="18" y="146"/>
                    </a:lnTo>
                    <a:lnTo>
                      <a:pt x="19" y="146"/>
                    </a:lnTo>
                    <a:lnTo>
                      <a:pt x="23" y="148"/>
                    </a:lnTo>
                    <a:lnTo>
                      <a:pt x="31" y="153"/>
                    </a:lnTo>
                    <a:lnTo>
                      <a:pt x="39" y="155"/>
                    </a:lnTo>
                    <a:lnTo>
                      <a:pt x="41" y="156"/>
                    </a:lnTo>
                    <a:lnTo>
                      <a:pt x="46" y="163"/>
                    </a:lnTo>
                    <a:lnTo>
                      <a:pt x="48" y="165"/>
                    </a:lnTo>
                    <a:lnTo>
                      <a:pt x="45" y="168"/>
                    </a:lnTo>
                    <a:lnTo>
                      <a:pt x="40" y="172"/>
                    </a:lnTo>
                    <a:lnTo>
                      <a:pt x="24" y="181"/>
                    </a:lnTo>
                    <a:lnTo>
                      <a:pt x="21" y="182"/>
                    </a:lnTo>
                    <a:lnTo>
                      <a:pt x="20" y="185"/>
                    </a:lnTo>
                    <a:lnTo>
                      <a:pt x="21" y="185"/>
                    </a:lnTo>
                    <a:lnTo>
                      <a:pt x="23" y="186"/>
                    </a:lnTo>
                    <a:lnTo>
                      <a:pt x="23" y="188"/>
                    </a:lnTo>
                    <a:lnTo>
                      <a:pt x="21" y="190"/>
                    </a:lnTo>
                    <a:lnTo>
                      <a:pt x="16" y="193"/>
                    </a:lnTo>
                    <a:lnTo>
                      <a:pt x="15" y="196"/>
                    </a:lnTo>
                    <a:lnTo>
                      <a:pt x="15" y="198"/>
                    </a:lnTo>
                    <a:lnTo>
                      <a:pt x="16" y="200"/>
                    </a:lnTo>
                    <a:lnTo>
                      <a:pt x="18" y="202"/>
                    </a:lnTo>
                    <a:lnTo>
                      <a:pt x="24" y="207"/>
                    </a:lnTo>
                    <a:lnTo>
                      <a:pt x="26" y="211"/>
                    </a:lnTo>
                    <a:lnTo>
                      <a:pt x="29" y="216"/>
                    </a:lnTo>
                    <a:lnTo>
                      <a:pt x="31" y="221"/>
                    </a:lnTo>
                    <a:lnTo>
                      <a:pt x="33" y="232"/>
                    </a:lnTo>
                    <a:lnTo>
                      <a:pt x="33" y="238"/>
                    </a:lnTo>
                    <a:lnTo>
                      <a:pt x="31" y="243"/>
                    </a:lnTo>
                    <a:lnTo>
                      <a:pt x="29" y="248"/>
                    </a:lnTo>
                    <a:lnTo>
                      <a:pt x="24" y="251"/>
                    </a:lnTo>
                    <a:lnTo>
                      <a:pt x="20" y="252"/>
                    </a:lnTo>
                    <a:lnTo>
                      <a:pt x="15" y="256"/>
                    </a:lnTo>
                    <a:lnTo>
                      <a:pt x="9" y="263"/>
                    </a:lnTo>
                    <a:lnTo>
                      <a:pt x="1" y="268"/>
                    </a:lnTo>
                    <a:lnTo>
                      <a:pt x="0" y="270"/>
                    </a:lnTo>
                    <a:lnTo>
                      <a:pt x="0" y="271"/>
                    </a:lnTo>
                    <a:lnTo>
                      <a:pt x="1" y="273"/>
                    </a:lnTo>
                    <a:lnTo>
                      <a:pt x="6" y="276"/>
                    </a:lnTo>
                    <a:lnTo>
                      <a:pt x="8" y="276"/>
                    </a:lnTo>
                    <a:lnTo>
                      <a:pt x="9" y="278"/>
                    </a:lnTo>
                    <a:lnTo>
                      <a:pt x="10" y="280"/>
                    </a:lnTo>
                    <a:lnTo>
                      <a:pt x="11" y="280"/>
                    </a:lnTo>
                    <a:lnTo>
                      <a:pt x="13" y="278"/>
                    </a:lnTo>
                    <a:lnTo>
                      <a:pt x="15" y="278"/>
                    </a:lnTo>
                    <a:lnTo>
                      <a:pt x="18" y="280"/>
                    </a:lnTo>
                    <a:lnTo>
                      <a:pt x="19" y="281"/>
                    </a:lnTo>
                    <a:lnTo>
                      <a:pt x="20" y="286"/>
                    </a:lnTo>
                    <a:lnTo>
                      <a:pt x="31" y="305"/>
                    </a:lnTo>
                    <a:lnTo>
                      <a:pt x="30" y="312"/>
                    </a:lnTo>
                    <a:lnTo>
                      <a:pt x="30" y="316"/>
                    </a:lnTo>
                    <a:lnTo>
                      <a:pt x="34" y="318"/>
                    </a:lnTo>
                    <a:lnTo>
                      <a:pt x="35" y="316"/>
                    </a:lnTo>
                    <a:lnTo>
                      <a:pt x="35" y="313"/>
                    </a:lnTo>
                    <a:lnTo>
                      <a:pt x="38" y="311"/>
                    </a:lnTo>
                    <a:lnTo>
                      <a:pt x="38" y="310"/>
                    </a:lnTo>
                    <a:lnTo>
                      <a:pt x="33" y="300"/>
                    </a:lnTo>
                    <a:lnTo>
                      <a:pt x="31" y="292"/>
                    </a:lnTo>
                    <a:lnTo>
                      <a:pt x="31" y="285"/>
                    </a:lnTo>
                    <a:lnTo>
                      <a:pt x="33" y="278"/>
                    </a:lnTo>
                    <a:lnTo>
                      <a:pt x="36" y="275"/>
                    </a:lnTo>
                    <a:lnTo>
                      <a:pt x="41" y="271"/>
                    </a:lnTo>
                    <a:lnTo>
                      <a:pt x="53" y="267"/>
                    </a:lnTo>
                    <a:lnTo>
                      <a:pt x="59" y="265"/>
                    </a:lnTo>
                    <a:lnTo>
                      <a:pt x="66" y="265"/>
                    </a:lnTo>
                    <a:lnTo>
                      <a:pt x="73" y="266"/>
                    </a:lnTo>
                    <a:lnTo>
                      <a:pt x="84" y="268"/>
                    </a:lnTo>
                    <a:lnTo>
                      <a:pt x="91" y="270"/>
                    </a:lnTo>
                    <a:lnTo>
                      <a:pt x="95" y="270"/>
                    </a:lnTo>
                    <a:lnTo>
                      <a:pt x="96" y="270"/>
                    </a:lnTo>
                    <a:lnTo>
                      <a:pt x="98" y="270"/>
                    </a:lnTo>
                    <a:lnTo>
                      <a:pt x="101" y="268"/>
                    </a:lnTo>
                    <a:lnTo>
                      <a:pt x="100" y="267"/>
                    </a:lnTo>
                    <a:lnTo>
                      <a:pt x="100" y="266"/>
                    </a:lnTo>
                    <a:lnTo>
                      <a:pt x="99" y="265"/>
                    </a:lnTo>
                    <a:lnTo>
                      <a:pt x="99" y="265"/>
                    </a:lnTo>
                    <a:lnTo>
                      <a:pt x="99" y="263"/>
                    </a:lnTo>
                    <a:lnTo>
                      <a:pt x="101" y="261"/>
                    </a:lnTo>
                    <a:lnTo>
                      <a:pt x="101" y="260"/>
                    </a:lnTo>
                    <a:lnTo>
                      <a:pt x="103" y="257"/>
                    </a:lnTo>
                    <a:lnTo>
                      <a:pt x="104" y="256"/>
                    </a:lnTo>
                    <a:lnTo>
                      <a:pt x="104" y="257"/>
                    </a:lnTo>
                    <a:lnTo>
                      <a:pt x="104" y="258"/>
                    </a:lnTo>
                    <a:lnTo>
                      <a:pt x="105" y="260"/>
                    </a:lnTo>
                    <a:lnTo>
                      <a:pt x="106" y="260"/>
                    </a:lnTo>
                    <a:lnTo>
                      <a:pt x="106" y="261"/>
                    </a:lnTo>
                    <a:lnTo>
                      <a:pt x="104" y="262"/>
                    </a:lnTo>
                    <a:lnTo>
                      <a:pt x="104" y="265"/>
                    </a:lnTo>
                    <a:lnTo>
                      <a:pt x="106" y="266"/>
                    </a:lnTo>
                    <a:lnTo>
                      <a:pt x="110" y="267"/>
                    </a:lnTo>
                    <a:lnTo>
                      <a:pt x="111" y="266"/>
                    </a:lnTo>
                    <a:lnTo>
                      <a:pt x="116" y="263"/>
                    </a:lnTo>
                    <a:lnTo>
                      <a:pt x="119" y="262"/>
                    </a:lnTo>
                    <a:lnTo>
                      <a:pt x="119" y="261"/>
                    </a:lnTo>
                    <a:lnTo>
                      <a:pt x="118" y="258"/>
                    </a:lnTo>
                    <a:lnTo>
                      <a:pt x="118" y="258"/>
                    </a:lnTo>
                    <a:lnTo>
                      <a:pt x="120" y="258"/>
                    </a:lnTo>
                    <a:lnTo>
                      <a:pt x="124" y="258"/>
                    </a:lnTo>
                    <a:lnTo>
                      <a:pt x="126" y="257"/>
                    </a:lnTo>
                    <a:lnTo>
                      <a:pt x="129" y="256"/>
                    </a:lnTo>
                    <a:lnTo>
                      <a:pt x="129" y="260"/>
                    </a:lnTo>
                    <a:lnTo>
                      <a:pt x="130" y="261"/>
                    </a:lnTo>
                    <a:lnTo>
                      <a:pt x="133" y="262"/>
                    </a:lnTo>
                    <a:lnTo>
                      <a:pt x="136" y="262"/>
                    </a:lnTo>
                    <a:lnTo>
                      <a:pt x="136" y="261"/>
                    </a:lnTo>
                    <a:lnTo>
                      <a:pt x="138" y="256"/>
                    </a:lnTo>
                    <a:lnTo>
                      <a:pt x="139" y="255"/>
                    </a:lnTo>
                    <a:lnTo>
                      <a:pt x="141" y="255"/>
                    </a:lnTo>
                    <a:lnTo>
                      <a:pt x="145" y="255"/>
                    </a:lnTo>
                    <a:lnTo>
                      <a:pt x="143" y="255"/>
                    </a:lnTo>
                    <a:lnTo>
                      <a:pt x="141" y="256"/>
                    </a:lnTo>
                    <a:lnTo>
                      <a:pt x="141" y="258"/>
                    </a:lnTo>
                    <a:lnTo>
                      <a:pt x="143" y="261"/>
                    </a:lnTo>
                    <a:lnTo>
                      <a:pt x="141" y="261"/>
                    </a:lnTo>
                    <a:lnTo>
                      <a:pt x="141" y="260"/>
                    </a:lnTo>
                    <a:lnTo>
                      <a:pt x="141" y="260"/>
                    </a:lnTo>
                    <a:lnTo>
                      <a:pt x="141" y="260"/>
                    </a:lnTo>
                    <a:lnTo>
                      <a:pt x="140" y="261"/>
                    </a:lnTo>
                    <a:lnTo>
                      <a:pt x="140" y="261"/>
                    </a:lnTo>
                    <a:lnTo>
                      <a:pt x="140" y="262"/>
                    </a:lnTo>
                    <a:lnTo>
                      <a:pt x="141" y="262"/>
                    </a:lnTo>
                    <a:lnTo>
                      <a:pt x="141" y="263"/>
                    </a:lnTo>
                    <a:lnTo>
                      <a:pt x="140" y="266"/>
                    </a:lnTo>
                    <a:lnTo>
                      <a:pt x="141" y="268"/>
                    </a:lnTo>
                    <a:lnTo>
                      <a:pt x="143" y="273"/>
                    </a:lnTo>
                    <a:lnTo>
                      <a:pt x="143" y="273"/>
                    </a:lnTo>
                    <a:lnTo>
                      <a:pt x="141" y="275"/>
                    </a:lnTo>
                    <a:lnTo>
                      <a:pt x="141" y="275"/>
                    </a:lnTo>
                    <a:lnTo>
                      <a:pt x="141" y="276"/>
                    </a:lnTo>
                    <a:lnTo>
                      <a:pt x="143" y="276"/>
                    </a:lnTo>
                    <a:lnTo>
                      <a:pt x="145" y="278"/>
                    </a:lnTo>
                    <a:lnTo>
                      <a:pt x="146" y="278"/>
                    </a:lnTo>
                    <a:lnTo>
                      <a:pt x="149" y="278"/>
                    </a:lnTo>
                    <a:lnTo>
                      <a:pt x="151" y="276"/>
                    </a:lnTo>
                    <a:lnTo>
                      <a:pt x="154" y="276"/>
                    </a:lnTo>
                    <a:lnTo>
                      <a:pt x="154" y="277"/>
                    </a:lnTo>
                    <a:lnTo>
                      <a:pt x="153" y="277"/>
                    </a:lnTo>
                    <a:lnTo>
                      <a:pt x="153" y="278"/>
                    </a:lnTo>
                    <a:lnTo>
                      <a:pt x="153" y="278"/>
                    </a:lnTo>
                    <a:lnTo>
                      <a:pt x="153" y="281"/>
                    </a:lnTo>
                    <a:lnTo>
                      <a:pt x="154" y="280"/>
                    </a:lnTo>
                    <a:lnTo>
                      <a:pt x="154" y="281"/>
                    </a:lnTo>
                    <a:lnTo>
                      <a:pt x="153" y="285"/>
                    </a:lnTo>
                    <a:lnTo>
                      <a:pt x="154" y="285"/>
                    </a:lnTo>
                    <a:lnTo>
                      <a:pt x="154" y="283"/>
                    </a:lnTo>
                    <a:lnTo>
                      <a:pt x="154" y="283"/>
                    </a:lnTo>
                    <a:lnTo>
                      <a:pt x="154" y="285"/>
                    </a:lnTo>
                    <a:lnTo>
                      <a:pt x="155" y="285"/>
                    </a:lnTo>
                    <a:lnTo>
                      <a:pt x="158" y="275"/>
                    </a:lnTo>
                    <a:lnTo>
                      <a:pt x="158" y="272"/>
                    </a:lnTo>
                    <a:lnTo>
                      <a:pt x="159" y="272"/>
                    </a:lnTo>
                    <a:lnTo>
                      <a:pt x="163" y="273"/>
                    </a:lnTo>
                    <a:lnTo>
                      <a:pt x="168" y="275"/>
                    </a:lnTo>
                    <a:lnTo>
                      <a:pt x="173" y="275"/>
                    </a:lnTo>
                    <a:lnTo>
                      <a:pt x="175" y="272"/>
                    </a:lnTo>
                    <a:lnTo>
                      <a:pt x="179" y="275"/>
                    </a:lnTo>
                    <a:lnTo>
                      <a:pt x="181" y="276"/>
                    </a:lnTo>
                    <a:lnTo>
                      <a:pt x="183" y="276"/>
                    </a:lnTo>
                    <a:lnTo>
                      <a:pt x="184" y="273"/>
                    </a:lnTo>
                    <a:lnTo>
                      <a:pt x="185" y="271"/>
                    </a:lnTo>
                    <a:lnTo>
                      <a:pt x="188" y="270"/>
                    </a:lnTo>
                    <a:lnTo>
                      <a:pt x="189" y="268"/>
                    </a:lnTo>
                    <a:lnTo>
                      <a:pt x="186" y="273"/>
                    </a:lnTo>
                    <a:lnTo>
                      <a:pt x="186" y="276"/>
                    </a:lnTo>
                    <a:lnTo>
                      <a:pt x="188" y="277"/>
                    </a:lnTo>
                    <a:lnTo>
                      <a:pt x="190" y="277"/>
                    </a:lnTo>
                    <a:lnTo>
                      <a:pt x="198" y="278"/>
                    </a:lnTo>
                    <a:lnTo>
                      <a:pt x="199" y="280"/>
                    </a:lnTo>
                    <a:lnTo>
                      <a:pt x="213" y="283"/>
                    </a:lnTo>
                    <a:lnTo>
                      <a:pt x="216" y="285"/>
                    </a:lnTo>
                    <a:lnTo>
                      <a:pt x="216" y="285"/>
                    </a:lnTo>
                    <a:lnTo>
                      <a:pt x="218" y="283"/>
                    </a:lnTo>
                    <a:lnTo>
                      <a:pt x="220" y="281"/>
                    </a:lnTo>
                    <a:lnTo>
                      <a:pt x="221" y="278"/>
                    </a:lnTo>
                    <a:lnTo>
                      <a:pt x="219" y="278"/>
                    </a:lnTo>
                    <a:lnTo>
                      <a:pt x="219" y="277"/>
                    </a:lnTo>
                    <a:lnTo>
                      <a:pt x="219" y="275"/>
                    </a:lnTo>
                    <a:lnTo>
                      <a:pt x="220" y="273"/>
                    </a:lnTo>
                    <a:lnTo>
                      <a:pt x="220" y="273"/>
                    </a:lnTo>
                    <a:lnTo>
                      <a:pt x="221" y="276"/>
                    </a:lnTo>
                    <a:lnTo>
                      <a:pt x="223" y="278"/>
                    </a:lnTo>
                    <a:lnTo>
                      <a:pt x="228" y="283"/>
                    </a:lnTo>
                    <a:lnTo>
                      <a:pt x="234" y="293"/>
                    </a:lnTo>
                    <a:lnTo>
                      <a:pt x="233" y="292"/>
                    </a:lnTo>
                    <a:lnTo>
                      <a:pt x="233" y="292"/>
                    </a:lnTo>
                    <a:lnTo>
                      <a:pt x="231" y="292"/>
                    </a:lnTo>
                    <a:lnTo>
                      <a:pt x="230" y="292"/>
                    </a:lnTo>
                    <a:lnTo>
                      <a:pt x="230" y="293"/>
                    </a:lnTo>
                    <a:lnTo>
                      <a:pt x="229" y="293"/>
                    </a:lnTo>
                    <a:lnTo>
                      <a:pt x="228" y="293"/>
                    </a:lnTo>
                    <a:lnTo>
                      <a:pt x="226" y="292"/>
                    </a:lnTo>
                    <a:lnTo>
                      <a:pt x="226" y="293"/>
                    </a:lnTo>
                    <a:lnTo>
                      <a:pt x="229" y="295"/>
                    </a:lnTo>
                    <a:lnTo>
                      <a:pt x="229" y="297"/>
                    </a:lnTo>
                    <a:lnTo>
                      <a:pt x="229" y="300"/>
                    </a:lnTo>
                    <a:lnTo>
                      <a:pt x="231" y="301"/>
                    </a:lnTo>
                    <a:lnTo>
                      <a:pt x="231" y="300"/>
                    </a:lnTo>
                    <a:lnTo>
                      <a:pt x="231" y="298"/>
                    </a:lnTo>
                    <a:lnTo>
                      <a:pt x="231" y="296"/>
                    </a:lnTo>
                    <a:lnTo>
                      <a:pt x="233" y="297"/>
                    </a:lnTo>
                    <a:lnTo>
                      <a:pt x="236" y="303"/>
                    </a:lnTo>
                    <a:lnTo>
                      <a:pt x="240" y="308"/>
                    </a:lnTo>
                    <a:lnTo>
                      <a:pt x="241" y="310"/>
                    </a:lnTo>
                    <a:lnTo>
                      <a:pt x="241" y="311"/>
                    </a:lnTo>
                    <a:lnTo>
                      <a:pt x="243" y="312"/>
                    </a:lnTo>
                    <a:lnTo>
                      <a:pt x="243" y="312"/>
                    </a:lnTo>
                    <a:lnTo>
                      <a:pt x="244" y="313"/>
                    </a:lnTo>
                    <a:lnTo>
                      <a:pt x="245" y="312"/>
                    </a:lnTo>
                    <a:lnTo>
                      <a:pt x="245" y="311"/>
                    </a:lnTo>
                    <a:lnTo>
                      <a:pt x="244" y="308"/>
                    </a:lnTo>
                    <a:lnTo>
                      <a:pt x="244" y="307"/>
                    </a:lnTo>
                    <a:lnTo>
                      <a:pt x="244" y="306"/>
                    </a:lnTo>
                    <a:lnTo>
                      <a:pt x="245" y="307"/>
                    </a:lnTo>
                    <a:lnTo>
                      <a:pt x="246" y="306"/>
                    </a:lnTo>
                    <a:lnTo>
                      <a:pt x="246" y="307"/>
                    </a:lnTo>
                    <a:lnTo>
                      <a:pt x="246" y="310"/>
                    </a:lnTo>
                    <a:lnTo>
                      <a:pt x="246" y="311"/>
                    </a:lnTo>
                    <a:lnTo>
                      <a:pt x="249" y="313"/>
                    </a:lnTo>
                    <a:lnTo>
                      <a:pt x="249" y="315"/>
                    </a:lnTo>
                    <a:lnTo>
                      <a:pt x="250" y="316"/>
                    </a:lnTo>
                    <a:lnTo>
                      <a:pt x="246" y="315"/>
                    </a:lnTo>
                    <a:lnTo>
                      <a:pt x="246" y="317"/>
                    </a:lnTo>
                    <a:lnTo>
                      <a:pt x="246" y="320"/>
                    </a:lnTo>
                    <a:lnTo>
                      <a:pt x="246" y="322"/>
                    </a:lnTo>
                    <a:lnTo>
                      <a:pt x="249" y="322"/>
                    </a:lnTo>
                    <a:lnTo>
                      <a:pt x="250" y="322"/>
                    </a:lnTo>
                    <a:lnTo>
                      <a:pt x="250" y="323"/>
                    </a:lnTo>
                    <a:lnTo>
                      <a:pt x="249" y="325"/>
                    </a:lnTo>
                    <a:lnTo>
                      <a:pt x="249" y="326"/>
                    </a:lnTo>
                    <a:lnTo>
                      <a:pt x="250" y="327"/>
                    </a:lnTo>
                    <a:lnTo>
                      <a:pt x="251" y="327"/>
                    </a:lnTo>
                    <a:lnTo>
                      <a:pt x="251" y="326"/>
                    </a:lnTo>
                    <a:lnTo>
                      <a:pt x="253" y="326"/>
                    </a:lnTo>
                    <a:lnTo>
                      <a:pt x="254" y="326"/>
                    </a:lnTo>
                    <a:lnTo>
                      <a:pt x="255" y="327"/>
                    </a:lnTo>
                    <a:lnTo>
                      <a:pt x="255" y="328"/>
                    </a:lnTo>
                    <a:lnTo>
                      <a:pt x="254" y="331"/>
                    </a:lnTo>
                    <a:lnTo>
                      <a:pt x="253" y="333"/>
                    </a:lnTo>
                    <a:lnTo>
                      <a:pt x="253" y="336"/>
                    </a:lnTo>
                    <a:lnTo>
                      <a:pt x="254" y="337"/>
                    </a:lnTo>
                    <a:lnTo>
                      <a:pt x="255" y="338"/>
                    </a:lnTo>
                    <a:lnTo>
                      <a:pt x="256" y="340"/>
                    </a:lnTo>
                    <a:lnTo>
                      <a:pt x="255" y="342"/>
                    </a:lnTo>
                    <a:lnTo>
                      <a:pt x="256" y="343"/>
                    </a:lnTo>
                    <a:lnTo>
                      <a:pt x="258" y="343"/>
                    </a:lnTo>
                    <a:lnTo>
                      <a:pt x="261" y="346"/>
                    </a:lnTo>
                    <a:lnTo>
                      <a:pt x="261" y="343"/>
                    </a:lnTo>
                    <a:lnTo>
                      <a:pt x="264" y="342"/>
                    </a:lnTo>
                    <a:lnTo>
                      <a:pt x="270" y="343"/>
                    </a:lnTo>
                    <a:lnTo>
                      <a:pt x="269" y="346"/>
                    </a:lnTo>
                    <a:lnTo>
                      <a:pt x="265" y="347"/>
                    </a:lnTo>
                    <a:lnTo>
                      <a:pt x="264" y="348"/>
                    </a:lnTo>
                    <a:lnTo>
                      <a:pt x="265" y="351"/>
                    </a:lnTo>
                    <a:lnTo>
                      <a:pt x="269" y="352"/>
                    </a:lnTo>
                    <a:lnTo>
                      <a:pt x="274" y="352"/>
                    </a:lnTo>
                    <a:lnTo>
                      <a:pt x="278" y="351"/>
                    </a:lnTo>
                    <a:lnTo>
                      <a:pt x="279" y="351"/>
                    </a:lnTo>
                    <a:lnTo>
                      <a:pt x="280" y="352"/>
                    </a:lnTo>
                    <a:lnTo>
                      <a:pt x="281" y="353"/>
                    </a:lnTo>
                    <a:lnTo>
                      <a:pt x="283" y="356"/>
                    </a:lnTo>
                    <a:lnTo>
                      <a:pt x="286" y="355"/>
                    </a:lnTo>
                    <a:lnTo>
                      <a:pt x="301" y="357"/>
                    </a:lnTo>
                    <a:lnTo>
                      <a:pt x="305" y="357"/>
                    </a:lnTo>
                    <a:lnTo>
                      <a:pt x="308" y="357"/>
                    </a:lnTo>
                    <a:lnTo>
                      <a:pt x="308" y="360"/>
                    </a:lnTo>
                    <a:lnTo>
                      <a:pt x="309" y="360"/>
                    </a:lnTo>
                    <a:lnTo>
                      <a:pt x="315" y="362"/>
                    </a:lnTo>
                    <a:lnTo>
                      <a:pt x="316" y="363"/>
                    </a:lnTo>
                    <a:lnTo>
                      <a:pt x="318" y="363"/>
                    </a:lnTo>
                    <a:lnTo>
                      <a:pt x="319" y="362"/>
                    </a:lnTo>
                    <a:lnTo>
                      <a:pt x="320" y="360"/>
                    </a:lnTo>
                    <a:lnTo>
                      <a:pt x="321" y="360"/>
                    </a:lnTo>
                    <a:lnTo>
                      <a:pt x="321" y="357"/>
                    </a:lnTo>
                    <a:lnTo>
                      <a:pt x="321" y="356"/>
                    </a:lnTo>
                    <a:lnTo>
                      <a:pt x="320" y="355"/>
                    </a:lnTo>
                    <a:lnTo>
                      <a:pt x="320" y="347"/>
                    </a:lnTo>
                    <a:lnTo>
                      <a:pt x="320" y="346"/>
                    </a:lnTo>
                    <a:lnTo>
                      <a:pt x="318" y="346"/>
                    </a:lnTo>
                    <a:lnTo>
                      <a:pt x="315" y="348"/>
                    </a:lnTo>
                    <a:lnTo>
                      <a:pt x="314" y="348"/>
                    </a:lnTo>
                    <a:lnTo>
                      <a:pt x="313" y="347"/>
                    </a:lnTo>
                    <a:lnTo>
                      <a:pt x="311" y="345"/>
                    </a:lnTo>
                    <a:lnTo>
                      <a:pt x="313" y="346"/>
                    </a:lnTo>
                    <a:lnTo>
                      <a:pt x="314" y="346"/>
                    </a:lnTo>
                    <a:lnTo>
                      <a:pt x="316" y="345"/>
                    </a:lnTo>
                    <a:lnTo>
                      <a:pt x="314" y="341"/>
                    </a:lnTo>
                    <a:lnTo>
                      <a:pt x="313" y="341"/>
                    </a:lnTo>
                    <a:lnTo>
                      <a:pt x="311" y="340"/>
                    </a:lnTo>
                    <a:lnTo>
                      <a:pt x="311" y="338"/>
                    </a:lnTo>
                    <a:lnTo>
                      <a:pt x="314" y="338"/>
                    </a:lnTo>
                    <a:lnTo>
                      <a:pt x="315" y="338"/>
                    </a:lnTo>
                    <a:lnTo>
                      <a:pt x="315" y="340"/>
                    </a:lnTo>
                    <a:lnTo>
                      <a:pt x="315" y="341"/>
                    </a:lnTo>
                    <a:lnTo>
                      <a:pt x="315" y="341"/>
                    </a:lnTo>
                    <a:lnTo>
                      <a:pt x="315" y="342"/>
                    </a:lnTo>
                    <a:lnTo>
                      <a:pt x="316" y="343"/>
                    </a:lnTo>
                    <a:lnTo>
                      <a:pt x="319" y="341"/>
                    </a:lnTo>
                    <a:lnTo>
                      <a:pt x="323" y="336"/>
                    </a:lnTo>
                    <a:lnTo>
                      <a:pt x="324" y="332"/>
                    </a:lnTo>
                    <a:lnTo>
                      <a:pt x="320" y="326"/>
                    </a:lnTo>
                    <a:lnTo>
                      <a:pt x="320" y="326"/>
                    </a:lnTo>
                    <a:lnTo>
                      <a:pt x="321" y="325"/>
                    </a:lnTo>
                    <a:lnTo>
                      <a:pt x="321" y="322"/>
                    </a:lnTo>
                    <a:lnTo>
                      <a:pt x="320" y="322"/>
                    </a:lnTo>
                    <a:lnTo>
                      <a:pt x="318" y="321"/>
                    </a:lnTo>
                    <a:lnTo>
                      <a:pt x="314" y="318"/>
                    </a:lnTo>
                    <a:lnTo>
                      <a:pt x="314" y="317"/>
                    </a:lnTo>
                    <a:lnTo>
                      <a:pt x="316" y="317"/>
                    </a:lnTo>
                    <a:lnTo>
                      <a:pt x="315" y="316"/>
                    </a:lnTo>
                    <a:lnTo>
                      <a:pt x="315" y="315"/>
                    </a:lnTo>
                    <a:lnTo>
                      <a:pt x="314" y="315"/>
                    </a:lnTo>
                    <a:lnTo>
                      <a:pt x="316" y="315"/>
                    </a:lnTo>
                    <a:lnTo>
                      <a:pt x="318" y="317"/>
                    </a:lnTo>
                    <a:lnTo>
                      <a:pt x="318" y="320"/>
                    </a:lnTo>
                    <a:lnTo>
                      <a:pt x="323" y="321"/>
                    </a:lnTo>
                    <a:lnTo>
                      <a:pt x="325" y="321"/>
                    </a:lnTo>
                    <a:lnTo>
                      <a:pt x="326" y="322"/>
                    </a:lnTo>
                    <a:lnTo>
                      <a:pt x="329" y="322"/>
                    </a:lnTo>
                    <a:lnTo>
                      <a:pt x="336" y="322"/>
                    </a:lnTo>
                    <a:lnTo>
                      <a:pt x="336" y="321"/>
                    </a:lnTo>
                    <a:lnTo>
                      <a:pt x="334" y="320"/>
                    </a:lnTo>
                    <a:lnTo>
                      <a:pt x="334" y="320"/>
                    </a:lnTo>
                    <a:lnTo>
                      <a:pt x="333" y="318"/>
                    </a:lnTo>
                    <a:lnTo>
                      <a:pt x="333" y="316"/>
                    </a:lnTo>
                    <a:lnTo>
                      <a:pt x="333" y="316"/>
                    </a:lnTo>
                    <a:lnTo>
                      <a:pt x="335" y="320"/>
                    </a:lnTo>
                    <a:lnTo>
                      <a:pt x="338" y="317"/>
                    </a:lnTo>
                    <a:lnTo>
                      <a:pt x="340" y="310"/>
                    </a:lnTo>
                    <a:lnTo>
                      <a:pt x="341" y="320"/>
                    </a:lnTo>
                    <a:lnTo>
                      <a:pt x="343" y="325"/>
                    </a:lnTo>
                    <a:lnTo>
                      <a:pt x="346" y="322"/>
                    </a:lnTo>
                    <a:lnTo>
                      <a:pt x="348" y="322"/>
                    </a:lnTo>
                    <a:lnTo>
                      <a:pt x="348" y="323"/>
                    </a:lnTo>
                    <a:lnTo>
                      <a:pt x="346" y="325"/>
                    </a:lnTo>
                    <a:lnTo>
                      <a:pt x="345" y="326"/>
                    </a:lnTo>
                    <a:lnTo>
                      <a:pt x="343" y="326"/>
                    </a:lnTo>
                    <a:lnTo>
                      <a:pt x="341" y="326"/>
                    </a:lnTo>
                    <a:lnTo>
                      <a:pt x="340" y="327"/>
                    </a:lnTo>
                    <a:lnTo>
                      <a:pt x="339" y="328"/>
                    </a:lnTo>
                    <a:lnTo>
                      <a:pt x="339" y="328"/>
                    </a:lnTo>
                    <a:lnTo>
                      <a:pt x="338" y="330"/>
                    </a:lnTo>
                    <a:lnTo>
                      <a:pt x="338" y="332"/>
                    </a:lnTo>
                    <a:lnTo>
                      <a:pt x="339" y="335"/>
                    </a:lnTo>
                    <a:lnTo>
                      <a:pt x="343" y="335"/>
                    </a:lnTo>
                    <a:lnTo>
                      <a:pt x="343" y="336"/>
                    </a:lnTo>
                    <a:lnTo>
                      <a:pt x="343" y="336"/>
                    </a:lnTo>
                    <a:lnTo>
                      <a:pt x="343" y="336"/>
                    </a:lnTo>
                    <a:lnTo>
                      <a:pt x="341" y="336"/>
                    </a:lnTo>
                    <a:lnTo>
                      <a:pt x="343" y="337"/>
                    </a:lnTo>
                    <a:lnTo>
                      <a:pt x="344" y="337"/>
                    </a:lnTo>
                    <a:lnTo>
                      <a:pt x="346" y="337"/>
                    </a:lnTo>
                    <a:lnTo>
                      <a:pt x="348" y="337"/>
                    </a:lnTo>
                    <a:lnTo>
                      <a:pt x="345" y="342"/>
                    </a:lnTo>
                    <a:lnTo>
                      <a:pt x="345" y="343"/>
                    </a:lnTo>
                    <a:lnTo>
                      <a:pt x="346" y="343"/>
                    </a:lnTo>
                    <a:lnTo>
                      <a:pt x="349" y="345"/>
                    </a:lnTo>
                    <a:lnTo>
                      <a:pt x="351" y="346"/>
                    </a:lnTo>
                    <a:lnTo>
                      <a:pt x="353" y="347"/>
                    </a:lnTo>
                    <a:lnTo>
                      <a:pt x="350" y="346"/>
                    </a:lnTo>
                    <a:lnTo>
                      <a:pt x="349" y="347"/>
                    </a:lnTo>
                    <a:lnTo>
                      <a:pt x="348" y="348"/>
                    </a:lnTo>
                    <a:lnTo>
                      <a:pt x="346" y="350"/>
                    </a:lnTo>
                    <a:lnTo>
                      <a:pt x="346" y="351"/>
                    </a:lnTo>
                    <a:lnTo>
                      <a:pt x="348" y="352"/>
                    </a:lnTo>
                    <a:lnTo>
                      <a:pt x="349" y="352"/>
                    </a:lnTo>
                    <a:lnTo>
                      <a:pt x="350" y="353"/>
                    </a:lnTo>
                    <a:lnTo>
                      <a:pt x="359" y="360"/>
                    </a:lnTo>
                    <a:lnTo>
                      <a:pt x="359" y="361"/>
                    </a:lnTo>
                    <a:lnTo>
                      <a:pt x="358" y="361"/>
                    </a:lnTo>
                    <a:lnTo>
                      <a:pt x="358" y="362"/>
                    </a:lnTo>
                    <a:lnTo>
                      <a:pt x="360" y="363"/>
                    </a:lnTo>
                    <a:lnTo>
                      <a:pt x="363" y="366"/>
                    </a:lnTo>
                    <a:lnTo>
                      <a:pt x="364" y="367"/>
                    </a:lnTo>
                    <a:lnTo>
                      <a:pt x="364" y="370"/>
                    </a:lnTo>
                    <a:lnTo>
                      <a:pt x="364" y="371"/>
                    </a:lnTo>
                    <a:lnTo>
                      <a:pt x="364" y="373"/>
                    </a:lnTo>
                    <a:lnTo>
                      <a:pt x="364" y="375"/>
                    </a:lnTo>
                    <a:lnTo>
                      <a:pt x="361" y="376"/>
                    </a:lnTo>
                    <a:lnTo>
                      <a:pt x="363" y="377"/>
                    </a:lnTo>
                    <a:lnTo>
                      <a:pt x="364" y="378"/>
                    </a:lnTo>
                    <a:lnTo>
                      <a:pt x="364" y="378"/>
                    </a:lnTo>
                    <a:lnTo>
                      <a:pt x="371" y="385"/>
                    </a:lnTo>
                    <a:lnTo>
                      <a:pt x="371" y="386"/>
                    </a:lnTo>
                    <a:lnTo>
                      <a:pt x="370" y="391"/>
                    </a:lnTo>
                    <a:lnTo>
                      <a:pt x="371" y="395"/>
                    </a:lnTo>
                    <a:lnTo>
                      <a:pt x="375" y="397"/>
                    </a:lnTo>
                    <a:lnTo>
                      <a:pt x="376" y="400"/>
                    </a:lnTo>
                    <a:lnTo>
                      <a:pt x="376" y="402"/>
                    </a:lnTo>
                    <a:lnTo>
                      <a:pt x="376" y="405"/>
                    </a:lnTo>
                    <a:lnTo>
                      <a:pt x="375" y="406"/>
                    </a:lnTo>
                    <a:lnTo>
                      <a:pt x="374" y="407"/>
                    </a:lnTo>
                    <a:lnTo>
                      <a:pt x="373" y="408"/>
                    </a:lnTo>
                    <a:lnTo>
                      <a:pt x="373" y="410"/>
                    </a:lnTo>
                    <a:lnTo>
                      <a:pt x="374" y="413"/>
                    </a:lnTo>
                    <a:lnTo>
                      <a:pt x="373" y="415"/>
                    </a:lnTo>
                    <a:lnTo>
                      <a:pt x="373" y="415"/>
                    </a:lnTo>
                    <a:lnTo>
                      <a:pt x="371" y="416"/>
                    </a:lnTo>
                    <a:lnTo>
                      <a:pt x="371" y="417"/>
                    </a:lnTo>
                    <a:lnTo>
                      <a:pt x="374" y="418"/>
                    </a:lnTo>
                    <a:lnTo>
                      <a:pt x="375" y="418"/>
                    </a:lnTo>
                    <a:lnTo>
                      <a:pt x="376" y="418"/>
                    </a:lnTo>
                    <a:lnTo>
                      <a:pt x="378" y="420"/>
                    </a:lnTo>
                    <a:lnTo>
                      <a:pt x="379" y="420"/>
                    </a:lnTo>
                    <a:lnTo>
                      <a:pt x="381" y="423"/>
                    </a:lnTo>
                    <a:lnTo>
                      <a:pt x="384" y="425"/>
                    </a:lnTo>
                    <a:lnTo>
                      <a:pt x="386" y="422"/>
                    </a:lnTo>
                    <a:lnTo>
                      <a:pt x="388" y="422"/>
                    </a:lnTo>
                    <a:lnTo>
                      <a:pt x="388" y="423"/>
                    </a:lnTo>
                    <a:lnTo>
                      <a:pt x="389" y="423"/>
                    </a:lnTo>
                    <a:lnTo>
                      <a:pt x="390" y="423"/>
                    </a:lnTo>
                    <a:lnTo>
                      <a:pt x="390" y="422"/>
                    </a:lnTo>
                    <a:lnTo>
                      <a:pt x="391" y="422"/>
                    </a:lnTo>
                    <a:lnTo>
                      <a:pt x="395" y="422"/>
                    </a:lnTo>
                    <a:lnTo>
                      <a:pt x="409" y="421"/>
                    </a:lnTo>
                    <a:lnTo>
                      <a:pt x="428" y="415"/>
                    </a:lnTo>
                    <a:lnTo>
                      <a:pt x="448" y="411"/>
                    </a:lnTo>
                    <a:lnTo>
                      <a:pt x="450" y="411"/>
                    </a:lnTo>
                    <a:lnTo>
                      <a:pt x="453" y="411"/>
                    </a:lnTo>
                    <a:lnTo>
                      <a:pt x="454" y="411"/>
                    </a:lnTo>
                    <a:lnTo>
                      <a:pt x="455" y="410"/>
                    </a:lnTo>
                    <a:lnTo>
                      <a:pt x="455" y="410"/>
                    </a:lnTo>
                    <a:lnTo>
                      <a:pt x="455" y="408"/>
                    </a:lnTo>
                    <a:lnTo>
                      <a:pt x="457" y="406"/>
                    </a:lnTo>
                    <a:lnTo>
                      <a:pt x="458" y="405"/>
                    </a:lnTo>
                    <a:lnTo>
                      <a:pt x="459" y="405"/>
                    </a:lnTo>
                    <a:lnTo>
                      <a:pt x="460" y="403"/>
                    </a:lnTo>
                    <a:lnTo>
                      <a:pt x="460" y="402"/>
                    </a:lnTo>
                    <a:lnTo>
                      <a:pt x="460" y="401"/>
                    </a:lnTo>
                    <a:lnTo>
                      <a:pt x="462" y="400"/>
                    </a:lnTo>
                    <a:lnTo>
                      <a:pt x="463" y="400"/>
                    </a:lnTo>
                    <a:lnTo>
                      <a:pt x="464" y="398"/>
                    </a:lnTo>
                    <a:lnTo>
                      <a:pt x="468" y="398"/>
                    </a:lnTo>
                    <a:lnTo>
                      <a:pt x="469" y="396"/>
                    </a:lnTo>
                    <a:lnTo>
                      <a:pt x="465" y="392"/>
                    </a:lnTo>
                    <a:lnTo>
                      <a:pt x="465" y="387"/>
                    </a:lnTo>
                    <a:lnTo>
                      <a:pt x="469" y="383"/>
                    </a:lnTo>
                    <a:lnTo>
                      <a:pt x="482" y="378"/>
                    </a:lnTo>
                    <a:lnTo>
                      <a:pt x="480" y="377"/>
                    </a:lnTo>
                    <a:lnTo>
                      <a:pt x="479" y="378"/>
                    </a:lnTo>
                    <a:lnTo>
                      <a:pt x="477" y="380"/>
                    </a:lnTo>
                    <a:lnTo>
                      <a:pt x="475" y="380"/>
                    </a:lnTo>
                    <a:lnTo>
                      <a:pt x="473" y="381"/>
                    </a:lnTo>
                    <a:lnTo>
                      <a:pt x="473" y="380"/>
                    </a:lnTo>
                    <a:lnTo>
                      <a:pt x="478" y="377"/>
                    </a:lnTo>
                    <a:lnTo>
                      <a:pt x="480" y="376"/>
                    </a:lnTo>
                    <a:lnTo>
                      <a:pt x="482" y="376"/>
                    </a:lnTo>
                    <a:lnTo>
                      <a:pt x="483" y="377"/>
                    </a:lnTo>
                    <a:lnTo>
                      <a:pt x="488" y="378"/>
                    </a:lnTo>
                    <a:lnTo>
                      <a:pt x="489" y="378"/>
                    </a:lnTo>
                    <a:lnTo>
                      <a:pt x="492" y="377"/>
                    </a:lnTo>
                    <a:lnTo>
                      <a:pt x="502" y="377"/>
                    </a:lnTo>
                    <a:lnTo>
                      <a:pt x="513" y="371"/>
                    </a:lnTo>
                    <a:lnTo>
                      <a:pt x="514" y="371"/>
                    </a:lnTo>
                    <a:lnTo>
                      <a:pt x="519" y="370"/>
                    </a:lnTo>
                    <a:lnTo>
                      <a:pt x="520" y="370"/>
                    </a:lnTo>
                    <a:lnTo>
                      <a:pt x="522" y="368"/>
                    </a:lnTo>
                    <a:lnTo>
                      <a:pt x="524" y="361"/>
                    </a:lnTo>
                    <a:lnTo>
                      <a:pt x="524" y="358"/>
                    </a:lnTo>
                    <a:lnTo>
                      <a:pt x="522" y="353"/>
                    </a:lnTo>
                    <a:lnTo>
                      <a:pt x="513" y="340"/>
                    </a:lnTo>
                    <a:lnTo>
                      <a:pt x="495" y="322"/>
                    </a:lnTo>
                    <a:lnTo>
                      <a:pt x="484" y="313"/>
                    </a:lnTo>
                    <a:lnTo>
                      <a:pt x="467" y="302"/>
                    </a:lnTo>
                    <a:lnTo>
                      <a:pt x="464" y="298"/>
                    </a:lnTo>
                    <a:lnTo>
                      <a:pt x="462" y="291"/>
                    </a:lnTo>
                    <a:lnTo>
                      <a:pt x="458" y="286"/>
                    </a:lnTo>
                    <a:lnTo>
                      <a:pt x="452" y="285"/>
                    </a:lnTo>
                    <a:lnTo>
                      <a:pt x="449" y="283"/>
                    </a:lnTo>
                    <a:lnTo>
                      <a:pt x="443" y="281"/>
                    </a:lnTo>
                    <a:lnTo>
                      <a:pt x="440" y="281"/>
                    </a:lnTo>
                    <a:lnTo>
                      <a:pt x="439" y="280"/>
                    </a:lnTo>
                    <a:lnTo>
                      <a:pt x="438" y="276"/>
                    </a:lnTo>
                    <a:lnTo>
                      <a:pt x="437" y="273"/>
                    </a:lnTo>
                    <a:lnTo>
                      <a:pt x="433" y="272"/>
                    </a:lnTo>
                    <a:lnTo>
                      <a:pt x="434" y="270"/>
                    </a:lnTo>
                    <a:lnTo>
                      <a:pt x="434" y="268"/>
                    </a:lnTo>
                    <a:lnTo>
                      <a:pt x="433" y="252"/>
                    </a:lnTo>
                    <a:lnTo>
                      <a:pt x="433" y="248"/>
                    </a:lnTo>
                    <a:lnTo>
                      <a:pt x="443" y="237"/>
                    </a:lnTo>
                    <a:lnTo>
                      <a:pt x="445" y="235"/>
                    </a:lnTo>
                    <a:lnTo>
                      <a:pt x="447" y="233"/>
                    </a:lnTo>
                    <a:lnTo>
                      <a:pt x="447" y="233"/>
                    </a:lnTo>
                    <a:lnTo>
                      <a:pt x="447" y="232"/>
                    </a:lnTo>
                    <a:lnTo>
                      <a:pt x="448" y="232"/>
                    </a:lnTo>
                    <a:lnTo>
                      <a:pt x="447" y="232"/>
                    </a:lnTo>
                    <a:lnTo>
                      <a:pt x="448" y="233"/>
                    </a:lnTo>
                    <a:lnTo>
                      <a:pt x="450" y="235"/>
                    </a:lnTo>
                    <a:lnTo>
                      <a:pt x="455" y="236"/>
                    </a:lnTo>
                    <a:lnTo>
                      <a:pt x="457" y="235"/>
                    </a:lnTo>
                    <a:lnTo>
                      <a:pt x="459" y="233"/>
                    </a:lnTo>
                    <a:lnTo>
                      <a:pt x="460" y="232"/>
                    </a:lnTo>
                    <a:lnTo>
                      <a:pt x="462" y="233"/>
                    </a:lnTo>
                    <a:lnTo>
                      <a:pt x="464" y="233"/>
                    </a:lnTo>
                    <a:lnTo>
                      <a:pt x="465" y="233"/>
                    </a:lnTo>
                    <a:lnTo>
                      <a:pt x="473" y="232"/>
                    </a:lnTo>
                    <a:lnTo>
                      <a:pt x="478" y="230"/>
                    </a:lnTo>
                    <a:lnTo>
                      <a:pt x="489" y="222"/>
                    </a:lnTo>
                    <a:lnTo>
                      <a:pt x="495" y="217"/>
                    </a:lnTo>
                    <a:lnTo>
                      <a:pt x="513" y="203"/>
                    </a:lnTo>
                    <a:lnTo>
                      <a:pt x="517" y="201"/>
                    </a:lnTo>
                    <a:lnTo>
                      <a:pt x="517" y="200"/>
                    </a:lnTo>
                    <a:lnTo>
                      <a:pt x="518" y="198"/>
                    </a:lnTo>
                    <a:lnTo>
                      <a:pt x="519" y="196"/>
                    </a:lnTo>
                    <a:lnTo>
                      <a:pt x="519" y="195"/>
                    </a:lnTo>
                    <a:lnTo>
                      <a:pt x="522" y="195"/>
                    </a:lnTo>
                    <a:lnTo>
                      <a:pt x="522" y="193"/>
                    </a:lnTo>
                    <a:lnTo>
                      <a:pt x="524" y="191"/>
                    </a:lnTo>
                    <a:lnTo>
                      <a:pt x="525" y="191"/>
                    </a:lnTo>
                    <a:lnTo>
                      <a:pt x="527" y="190"/>
                    </a:lnTo>
                    <a:lnTo>
                      <a:pt x="528" y="190"/>
                    </a:lnTo>
                    <a:lnTo>
                      <a:pt x="528" y="188"/>
                    </a:lnTo>
                    <a:lnTo>
                      <a:pt x="528" y="187"/>
                    </a:lnTo>
                    <a:lnTo>
                      <a:pt x="529" y="187"/>
                    </a:lnTo>
                    <a:lnTo>
                      <a:pt x="538" y="182"/>
                    </a:lnTo>
                    <a:lnTo>
                      <a:pt x="540" y="182"/>
                    </a:lnTo>
                    <a:lnTo>
                      <a:pt x="540" y="181"/>
                    </a:lnTo>
                    <a:lnTo>
                      <a:pt x="543" y="178"/>
                    </a:lnTo>
                    <a:lnTo>
                      <a:pt x="548" y="176"/>
                    </a:lnTo>
                    <a:lnTo>
                      <a:pt x="548" y="175"/>
                    </a:lnTo>
                    <a:lnTo>
                      <a:pt x="548" y="175"/>
                    </a:lnTo>
                    <a:lnTo>
                      <a:pt x="548" y="175"/>
                    </a:lnTo>
                    <a:lnTo>
                      <a:pt x="547" y="175"/>
                    </a:lnTo>
                    <a:lnTo>
                      <a:pt x="548" y="173"/>
                    </a:lnTo>
                    <a:lnTo>
                      <a:pt x="548" y="173"/>
                    </a:lnTo>
                    <a:lnTo>
                      <a:pt x="548" y="172"/>
                    </a:lnTo>
                    <a:lnTo>
                      <a:pt x="544" y="172"/>
                    </a:lnTo>
                    <a:lnTo>
                      <a:pt x="533" y="171"/>
                    </a:lnTo>
                    <a:lnTo>
                      <a:pt x="533" y="170"/>
                    </a:lnTo>
                    <a:lnTo>
                      <a:pt x="538" y="167"/>
                    </a:lnTo>
                    <a:lnTo>
                      <a:pt x="539" y="166"/>
                    </a:lnTo>
                    <a:lnTo>
                      <a:pt x="539" y="166"/>
                    </a:lnTo>
                    <a:lnTo>
                      <a:pt x="539" y="165"/>
                    </a:lnTo>
                    <a:lnTo>
                      <a:pt x="539" y="165"/>
                    </a:lnTo>
                    <a:lnTo>
                      <a:pt x="542" y="163"/>
                    </a:lnTo>
                    <a:lnTo>
                      <a:pt x="543" y="162"/>
                    </a:lnTo>
                    <a:lnTo>
                      <a:pt x="544" y="162"/>
                    </a:lnTo>
                    <a:lnTo>
                      <a:pt x="545" y="161"/>
                    </a:lnTo>
                    <a:lnTo>
                      <a:pt x="545" y="160"/>
                    </a:lnTo>
                    <a:lnTo>
                      <a:pt x="547" y="158"/>
                    </a:lnTo>
                    <a:lnTo>
                      <a:pt x="547" y="156"/>
                    </a:lnTo>
                    <a:lnTo>
                      <a:pt x="547" y="156"/>
                    </a:lnTo>
                    <a:lnTo>
                      <a:pt x="547" y="155"/>
                    </a:lnTo>
                    <a:lnTo>
                      <a:pt x="547" y="153"/>
                    </a:lnTo>
                    <a:lnTo>
                      <a:pt x="547" y="153"/>
                    </a:lnTo>
                    <a:lnTo>
                      <a:pt x="547" y="152"/>
                    </a:lnTo>
                    <a:lnTo>
                      <a:pt x="545" y="152"/>
                    </a:lnTo>
                    <a:lnTo>
                      <a:pt x="545" y="151"/>
                    </a:lnTo>
                    <a:lnTo>
                      <a:pt x="543" y="142"/>
                    </a:lnTo>
                    <a:lnTo>
                      <a:pt x="544" y="138"/>
                    </a:lnTo>
                    <a:lnTo>
                      <a:pt x="544" y="136"/>
                    </a:lnTo>
                    <a:lnTo>
                      <a:pt x="547" y="133"/>
                    </a:lnTo>
                    <a:lnTo>
                      <a:pt x="549" y="131"/>
                    </a:lnTo>
                    <a:lnTo>
                      <a:pt x="552" y="132"/>
                    </a:lnTo>
                    <a:lnTo>
                      <a:pt x="552" y="131"/>
                    </a:lnTo>
                    <a:lnTo>
                      <a:pt x="552" y="130"/>
                    </a:lnTo>
                    <a:lnTo>
                      <a:pt x="550" y="130"/>
                    </a:lnTo>
                    <a:lnTo>
                      <a:pt x="550" y="128"/>
                    </a:lnTo>
                    <a:lnTo>
                      <a:pt x="552" y="128"/>
                    </a:lnTo>
                    <a:lnTo>
                      <a:pt x="552" y="128"/>
                    </a:lnTo>
                    <a:lnTo>
                      <a:pt x="553" y="128"/>
                    </a:lnTo>
                    <a:lnTo>
                      <a:pt x="553" y="130"/>
                    </a:lnTo>
                    <a:lnTo>
                      <a:pt x="554" y="128"/>
                    </a:lnTo>
                    <a:lnTo>
                      <a:pt x="555" y="128"/>
                    </a:lnTo>
                    <a:lnTo>
                      <a:pt x="557" y="130"/>
                    </a:lnTo>
                    <a:lnTo>
                      <a:pt x="559" y="130"/>
                    </a:lnTo>
                    <a:lnTo>
                      <a:pt x="559" y="128"/>
                    </a:lnTo>
                    <a:lnTo>
                      <a:pt x="558" y="127"/>
                    </a:lnTo>
                    <a:lnTo>
                      <a:pt x="560" y="126"/>
                    </a:lnTo>
                    <a:lnTo>
                      <a:pt x="568" y="123"/>
                    </a:lnTo>
                    <a:lnTo>
                      <a:pt x="572" y="125"/>
                    </a:lnTo>
                    <a:lnTo>
                      <a:pt x="574" y="122"/>
                    </a:lnTo>
                    <a:lnTo>
                      <a:pt x="574" y="118"/>
                    </a:lnTo>
                    <a:lnTo>
                      <a:pt x="573" y="115"/>
                    </a:lnTo>
                    <a:lnTo>
                      <a:pt x="573" y="115"/>
                    </a:lnTo>
                    <a:lnTo>
                      <a:pt x="573" y="113"/>
                    </a:lnTo>
                    <a:lnTo>
                      <a:pt x="573" y="113"/>
                    </a:lnTo>
                    <a:lnTo>
                      <a:pt x="573" y="112"/>
                    </a:lnTo>
                    <a:lnTo>
                      <a:pt x="572" y="111"/>
                    </a:lnTo>
                    <a:lnTo>
                      <a:pt x="573" y="111"/>
                    </a:lnTo>
                    <a:lnTo>
                      <a:pt x="574" y="115"/>
                    </a:lnTo>
                    <a:lnTo>
                      <a:pt x="577" y="117"/>
                    </a:lnTo>
                    <a:lnTo>
                      <a:pt x="579" y="120"/>
                    </a:lnTo>
                    <a:lnTo>
                      <a:pt x="582" y="121"/>
                    </a:lnTo>
                    <a:lnTo>
                      <a:pt x="582" y="118"/>
                    </a:lnTo>
                    <a:lnTo>
                      <a:pt x="578" y="115"/>
                    </a:lnTo>
                    <a:lnTo>
                      <a:pt x="579" y="113"/>
                    </a:lnTo>
                    <a:lnTo>
                      <a:pt x="580" y="112"/>
                    </a:lnTo>
                    <a:lnTo>
                      <a:pt x="579" y="111"/>
                    </a:lnTo>
                    <a:lnTo>
                      <a:pt x="579" y="110"/>
                    </a:lnTo>
                    <a:lnTo>
                      <a:pt x="584" y="106"/>
                    </a:lnTo>
                    <a:lnTo>
                      <a:pt x="584" y="106"/>
                    </a:lnTo>
                    <a:lnTo>
                      <a:pt x="585" y="105"/>
                    </a:lnTo>
                    <a:lnTo>
                      <a:pt x="585" y="105"/>
                    </a:lnTo>
                    <a:lnTo>
                      <a:pt x="585" y="103"/>
                    </a:lnTo>
                    <a:lnTo>
                      <a:pt x="587" y="103"/>
                    </a:lnTo>
                    <a:lnTo>
                      <a:pt x="588" y="102"/>
                    </a:lnTo>
                    <a:lnTo>
                      <a:pt x="590" y="102"/>
                    </a:lnTo>
                    <a:lnTo>
                      <a:pt x="593" y="101"/>
                    </a:lnTo>
                    <a:lnTo>
                      <a:pt x="594" y="100"/>
                    </a:lnTo>
                    <a:lnTo>
                      <a:pt x="595" y="100"/>
                    </a:lnTo>
                    <a:lnTo>
                      <a:pt x="598" y="101"/>
                    </a:lnTo>
                    <a:lnTo>
                      <a:pt x="600" y="98"/>
                    </a:lnTo>
                    <a:lnTo>
                      <a:pt x="610" y="98"/>
                    </a:lnTo>
                    <a:lnTo>
                      <a:pt x="614" y="97"/>
                    </a:lnTo>
                    <a:lnTo>
                      <a:pt x="614" y="98"/>
                    </a:lnTo>
                    <a:lnTo>
                      <a:pt x="615" y="98"/>
                    </a:lnTo>
                    <a:lnTo>
                      <a:pt x="619" y="97"/>
                    </a:lnTo>
                    <a:lnTo>
                      <a:pt x="633" y="98"/>
                    </a:lnTo>
                    <a:lnTo>
                      <a:pt x="635" y="97"/>
                    </a:lnTo>
                    <a:lnTo>
                      <a:pt x="637" y="95"/>
                    </a:lnTo>
                    <a:lnTo>
                      <a:pt x="637" y="95"/>
                    </a:lnTo>
                    <a:lnTo>
                      <a:pt x="638" y="96"/>
                    </a:lnTo>
                    <a:lnTo>
                      <a:pt x="638" y="97"/>
                    </a:lnTo>
                    <a:lnTo>
                      <a:pt x="643" y="97"/>
                    </a:lnTo>
                    <a:lnTo>
                      <a:pt x="643" y="98"/>
                    </a:lnTo>
                    <a:lnTo>
                      <a:pt x="647" y="98"/>
                    </a:lnTo>
                    <a:lnTo>
                      <a:pt x="648" y="96"/>
                    </a:lnTo>
                    <a:lnTo>
                      <a:pt x="649" y="93"/>
                    </a:lnTo>
                    <a:lnTo>
                      <a:pt x="650" y="91"/>
                    </a:lnTo>
                    <a:lnTo>
                      <a:pt x="649" y="87"/>
                    </a:lnTo>
                    <a:lnTo>
                      <a:pt x="648" y="86"/>
                    </a:lnTo>
                    <a:lnTo>
                      <a:pt x="645" y="86"/>
                    </a:lnTo>
                    <a:lnTo>
                      <a:pt x="644" y="85"/>
                    </a:lnTo>
                    <a:lnTo>
                      <a:pt x="644" y="83"/>
                    </a:lnTo>
                    <a:lnTo>
                      <a:pt x="645" y="83"/>
                    </a:lnTo>
                    <a:lnTo>
                      <a:pt x="647" y="82"/>
                    </a:lnTo>
                    <a:lnTo>
                      <a:pt x="648" y="82"/>
                    </a:lnTo>
                    <a:lnTo>
                      <a:pt x="649" y="82"/>
                    </a:lnTo>
                    <a:lnTo>
                      <a:pt x="650" y="81"/>
                    </a:lnTo>
                    <a:lnTo>
                      <a:pt x="650" y="80"/>
                    </a:lnTo>
                    <a:lnTo>
                      <a:pt x="650" y="80"/>
                    </a:lnTo>
                    <a:lnTo>
                      <a:pt x="652" y="78"/>
                    </a:lnTo>
                    <a:lnTo>
                      <a:pt x="654" y="76"/>
                    </a:lnTo>
                    <a:lnTo>
                      <a:pt x="654" y="75"/>
                    </a:lnTo>
                    <a:lnTo>
                      <a:pt x="657" y="75"/>
                    </a:lnTo>
                    <a:lnTo>
                      <a:pt x="657" y="75"/>
                    </a:lnTo>
                    <a:lnTo>
                      <a:pt x="657" y="76"/>
                    </a:lnTo>
                    <a:lnTo>
                      <a:pt x="659" y="77"/>
                    </a:lnTo>
                    <a:lnTo>
                      <a:pt x="659" y="76"/>
                    </a:lnTo>
                    <a:lnTo>
                      <a:pt x="662" y="73"/>
                    </a:lnTo>
                    <a:lnTo>
                      <a:pt x="662" y="72"/>
                    </a:lnTo>
                    <a:lnTo>
                      <a:pt x="663" y="72"/>
                    </a:lnTo>
                    <a:lnTo>
                      <a:pt x="665" y="72"/>
                    </a:lnTo>
                    <a:lnTo>
                      <a:pt x="667" y="71"/>
                    </a:lnTo>
                    <a:lnTo>
                      <a:pt x="667" y="72"/>
                    </a:lnTo>
                    <a:lnTo>
                      <a:pt x="664" y="73"/>
                    </a:lnTo>
                    <a:lnTo>
                      <a:pt x="662" y="75"/>
                    </a:lnTo>
                    <a:lnTo>
                      <a:pt x="659" y="77"/>
                    </a:lnTo>
                    <a:lnTo>
                      <a:pt x="658" y="77"/>
                    </a:lnTo>
                    <a:lnTo>
                      <a:pt x="655" y="76"/>
                    </a:lnTo>
                    <a:lnTo>
                      <a:pt x="654" y="76"/>
                    </a:lnTo>
                    <a:lnTo>
                      <a:pt x="654" y="78"/>
                    </a:lnTo>
                    <a:lnTo>
                      <a:pt x="652" y="81"/>
                    </a:lnTo>
                    <a:lnTo>
                      <a:pt x="649" y="83"/>
                    </a:lnTo>
                    <a:lnTo>
                      <a:pt x="647" y="83"/>
                    </a:lnTo>
                    <a:lnTo>
                      <a:pt x="647" y="85"/>
                    </a:lnTo>
                    <a:lnTo>
                      <a:pt x="649" y="85"/>
                    </a:lnTo>
                    <a:lnTo>
                      <a:pt x="650" y="86"/>
                    </a:lnTo>
                    <a:lnTo>
                      <a:pt x="652" y="90"/>
                    </a:lnTo>
                    <a:lnTo>
                      <a:pt x="652" y="92"/>
                    </a:lnTo>
                    <a:lnTo>
                      <a:pt x="652" y="95"/>
                    </a:lnTo>
                    <a:lnTo>
                      <a:pt x="650" y="96"/>
                    </a:lnTo>
                    <a:lnTo>
                      <a:pt x="650" y="96"/>
                    </a:lnTo>
                    <a:lnTo>
                      <a:pt x="650" y="98"/>
                    </a:lnTo>
                    <a:lnTo>
                      <a:pt x="652" y="98"/>
                    </a:lnTo>
                    <a:lnTo>
                      <a:pt x="657" y="101"/>
                    </a:lnTo>
                    <a:lnTo>
                      <a:pt x="665" y="102"/>
                    </a:lnTo>
                    <a:lnTo>
                      <a:pt x="688" y="112"/>
                    </a:lnTo>
                    <a:lnTo>
                      <a:pt x="689" y="115"/>
                    </a:lnTo>
                    <a:lnTo>
                      <a:pt x="690" y="117"/>
                    </a:lnTo>
                    <a:lnTo>
                      <a:pt x="692" y="120"/>
                    </a:lnTo>
                    <a:lnTo>
                      <a:pt x="695" y="123"/>
                    </a:lnTo>
                    <a:lnTo>
                      <a:pt x="697" y="123"/>
                    </a:lnTo>
                    <a:lnTo>
                      <a:pt x="699" y="123"/>
                    </a:lnTo>
                    <a:lnTo>
                      <a:pt x="702" y="122"/>
                    </a:lnTo>
                    <a:lnTo>
                      <a:pt x="703" y="120"/>
                    </a:lnTo>
                    <a:lnTo>
                      <a:pt x="702" y="117"/>
                    </a:lnTo>
                    <a:lnTo>
                      <a:pt x="700" y="115"/>
                    </a:lnTo>
                    <a:lnTo>
                      <a:pt x="703" y="116"/>
                    </a:lnTo>
                    <a:lnTo>
                      <a:pt x="704" y="118"/>
                    </a:lnTo>
                    <a:lnTo>
                      <a:pt x="705" y="120"/>
                    </a:lnTo>
                    <a:lnTo>
                      <a:pt x="708" y="120"/>
                    </a:lnTo>
                    <a:lnTo>
                      <a:pt x="708" y="121"/>
                    </a:lnTo>
                    <a:lnTo>
                      <a:pt x="707" y="121"/>
                    </a:lnTo>
                    <a:lnTo>
                      <a:pt x="707" y="122"/>
                    </a:lnTo>
                    <a:lnTo>
                      <a:pt x="710" y="125"/>
                    </a:lnTo>
                    <a:lnTo>
                      <a:pt x="714" y="131"/>
                    </a:lnTo>
                    <a:lnTo>
                      <a:pt x="718" y="133"/>
                    </a:lnTo>
                    <a:lnTo>
                      <a:pt x="722" y="132"/>
                    </a:lnTo>
                    <a:lnTo>
                      <a:pt x="728" y="138"/>
                    </a:lnTo>
                    <a:lnTo>
                      <a:pt x="730" y="135"/>
                    </a:lnTo>
                    <a:lnTo>
                      <a:pt x="733" y="136"/>
                    </a:lnTo>
                    <a:lnTo>
                      <a:pt x="733" y="133"/>
                    </a:lnTo>
                    <a:lnTo>
                      <a:pt x="732" y="130"/>
                    </a:lnTo>
                    <a:lnTo>
                      <a:pt x="732" y="127"/>
                    </a:lnTo>
                    <a:lnTo>
                      <a:pt x="733" y="127"/>
                    </a:lnTo>
                    <a:lnTo>
                      <a:pt x="734" y="130"/>
                    </a:lnTo>
                    <a:lnTo>
                      <a:pt x="734" y="133"/>
                    </a:lnTo>
                    <a:lnTo>
                      <a:pt x="734" y="136"/>
                    </a:lnTo>
                    <a:lnTo>
                      <a:pt x="732" y="138"/>
                    </a:lnTo>
                    <a:lnTo>
                      <a:pt x="734" y="142"/>
                    </a:lnTo>
                    <a:lnTo>
                      <a:pt x="735" y="145"/>
                    </a:lnTo>
                    <a:lnTo>
                      <a:pt x="737" y="145"/>
                    </a:lnTo>
                    <a:lnTo>
                      <a:pt x="738" y="145"/>
                    </a:lnTo>
                    <a:lnTo>
                      <a:pt x="739" y="143"/>
                    </a:lnTo>
                    <a:lnTo>
                      <a:pt x="740" y="143"/>
                    </a:lnTo>
                    <a:lnTo>
                      <a:pt x="742" y="145"/>
                    </a:lnTo>
                    <a:lnTo>
                      <a:pt x="742" y="143"/>
                    </a:lnTo>
                    <a:lnTo>
                      <a:pt x="743" y="143"/>
                    </a:lnTo>
                    <a:lnTo>
                      <a:pt x="744" y="143"/>
                    </a:lnTo>
                    <a:lnTo>
                      <a:pt x="743" y="143"/>
                    </a:lnTo>
                    <a:lnTo>
                      <a:pt x="743" y="147"/>
                    </a:lnTo>
                    <a:lnTo>
                      <a:pt x="753" y="148"/>
                    </a:lnTo>
                    <a:lnTo>
                      <a:pt x="754" y="155"/>
                    </a:lnTo>
                    <a:lnTo>
                      <a:pt x="754" y="156"/>
                    </a:lnTo>
                    <a:lnTo>
                      <a:pt x="758" y="158"/>
                    </a:lnTo>
                    <a:lnTo>
                      <a:pt x="755" y="158"/>
                    </a:lnTo>
                    <a:lnTo>
                      <a:pt x="754" y="158"/>
                    </a:lnTo>
                    <a:lnTo>
                      <a:pt x="752" y="158"/>
                    </a:lnTo>
                    <a:lnTo>
                      <a:pt x="749" y="158"/>
                    </a:lnTo>
                    <a:lnTo>
                      <a:pt x="752" y="161"/>
                    </a:lnTo>
                    <a:lnTo>
                      <a:pt x="758" y="166"/>
                    </a:lnTo>
                    <a:lnTo>
                      <a:pt x="759" y="170"/>
                    </a:lnTo>
                    <a:lnTo>
                      <a:pt x="758" y="175"/>
                    </a:lnTo>
                    <a:lnTo>
                      <a:pt x="758" y="177"/>
                    </a:lnTo>
                    <a:lnTo>
                      <a:pt x="759" y="180"/>
                    </a:lnTo>
                    <a:lnTo>
                      <a:pt x="762" y="181"/>
                    </a:lnTo>
                    <a:lnTo>
                      <a:pt x="763" y="183"/>
                    </a:lnTo>
                    <a:lnTo>
                      <a:pt x="763" y="181"/>
                    </a:lnTo>
                    <a:lnTo>
                      <a:pt x="763" y="180"/>
                    </a:lnTo>
                    <a:lnTo>
                      <a:pt x="763" y="180"/>
                    </a:lnTo>
                    <a:lnTo>
                      <a:pt x="764" y="178"/>
                    </a:lnTo>
                    <a:lnTo>
                      <a:pt x="765" y="180"/>
                    </a:lnTo>
                    <a:lnTo>
                      <a:pt x="767" y="183"/>
                    </a:lnTo>
                    <a:lnTo>
                      <a:pt x="767" y="186"/>
                    </a:lnTo>
                    <a:lnTo>
                      <a:pt x="767" y="188"/>
                    </a:lnTo>
                    <a:lnTo>
                      <a:pt x="768" y="188"/>
                    </a:lnTo>
                    <a:lnTo>
                      <a:pt x="773" y="193"/>
                    </a:lnTo>
                    <a:lnTo>
                      <a:pt x="774" y="193"/>
                    </a:lnTo>
                    <a:lnTo>
                      <a:pt x="775" y="195"/>
                    </a:lnTo>
                    <a:lnTo>
                      <a:pt x="777" y="195"/>
                    </a:lnTo>
                    <a:lnTo>
                      <a:pt x="778" y="196"/>
                    </a:lnTo>
                    <a:lnTo>
                      <a:pt x="782" y="186"/>
                    </a:lnTo>
                    <a:lnTo>
                      <a:pt x="780" y="183"/>
                    </a:lnTo>
                    <a:lnTo>
                      <a:pt x="777" y="181"/>
                    </a:lnTo>
                    <a:lnTo>
                      <a:pt x="774" y="173"/>
                    </a:lnTo>
                    <a:lnTo>
                      <a:pt x="770" y="166"/>
                    </a:lnTo>
                    <a:lnTo>
                      <a:pt x="770" y="161"/>
                    </a:lnTo>
                    <a:lnTo>
                      <a:pt x="772" y="161"/>
                    </a:lnTo>
                    <a:lnTo>
                      <a:pt x="772" y="165"/>
                    </a:lnTo>
                    <a:lnTo>
                      <a:pt x="773" y="165"/>
                    </a:lnTo>
                    <a:lnTo>
                      <a:pt x="773" y="163"/>
                    </a:lnTo>
                    <a:lnTo>
                      <a:pt x="774" y="163"/>
                    </a:lnTo>
                    <a:lnTo>
                      <a:pt x="774" y="165"/>
                    </a:lnTo>
                    <a:lnTo>
                      <a:pt x="773" y="166"/>
                    </a:lnTo>
                    <a:lnTo>
                      <a:pt x="775" y="168"/>
                    </a:lnTo>
                    <a:lnTo>
                      <a:pt x="778" y="178"/>
                    </a:lnTo>
                    <a:lnTo>
                      <a:pt x="779" y="181"/>
                    </a:lnTo>
                    <a:lnTo>
                      <a:pt x="782" y="180"/>
                    </a:lnTo>
                    <a:lnTo>
                      <a:pt x="784" y="177"/>
                    </a:lnTo>
                    <a:lnTo>
                      <a:pt x="787" y="173"/>
                    </a:lnTo>
                    <a:lnTo>
                      <a:pt x="787" y="171"/>
                    </a:lnTo>
                    <a:lnTo>
                      <a:pt x="788" y="170"/>
                    </a:lnTo>
                    <a:lnTo>
                      <a:pt x="789" y="175"/>
                    </a:lnTo>
                    <a:lnTo>
                      <a:pt x="792" y="177"/>
                    </a:lnTo>
                    <a:lnTo>
                      <a:pt x="794" y="176"/>
                    </a:lnTo>
                    <a:lnTo>
                      <a:pt x="795" y="171"/>
                    </a:lnTo>
                    <a:lnTo>
                      <a:pt x="797" y="171"/>
                    </a:lnTo>
                    <a:lnTo>
                      <a:pt x="797" y="170"/>
                    </a:lnTo>
                    <a:lnTo>
                      <a:pt x="798" y="168"/>
                    </a:lnTo>
                    <a:lnTo>
                      <a:pt x="797" y="167"/>
                    </a:lnTo>
                    <a:lnTo>
                      <a:pt x="799" y="167"/>
                    </a:lnTo>
                    <a:lnTo>
                      <a:pt x="799" y="168"/>
                    </a:lnTo>
                    <a:lnTo>
                      <a:pt x="798" y="172"/>
                    </a:lnTo>
                    <a:lnTo>
                      <a:pt x="798" y="173"/>
                    </a:lnTo>
                    <a:lnTo>
                      <a:pt x="797" y="173"/>
                    </a:lnTo>
                    <a:lnTo>
                      <a:pt x="797" y="173"/>
                    </a:lnTo>
                    <a:lnTo>
                      <a:pt x="797" y="175"/>
                    </a:lnTo>
                    <a:lnTo>
                      <a:pt x="798" y="176"/>
                    </a:lnTo>
                    <a:lnTo>
                      <a:pt x="799" y="176"/>
                    </a:lnTo>
                    <a:lnTo>
                      <a:pt x="800" y="176"/>
                    </a:lnTo>
                    <a:lnTo>
                      <a:pt x="800" y="177"/>
                    </a:lnTo>
                    <a:lnTo>
                      <a:pt x="802" y="177"/>
                    </a:lnTo>
                    <a:lnTo>
                      <a:pt x="803" y="177"/>
                    </a:lnTo>
                    <a:lnTo>
                      <a:pt x="803" y="176"/>
                    </a:lnTo>
                    <a:lnTo>
                      <a:pt x="803" y="175"/>
                    </a:lnTo>
                    <a:lnTo>
                      <a:pt x="802" y="173"/>
                    </a:lnTo>
                    <a:lnTo>
                      <a:pt x="802" y="171"/>
                    </a:lnTo>
                    <a:lnTo>
                      <a:pt x="803" y="168"/>
                    </a:lnTo>
                    <a:lnTo>
                      <a:pt x="803" y="166"/>
                    </a:lnTo>
                    <a:lnTo>
                      <a:pt x="802" y="165"/>
                    </a:lnTo>
                    <a:lnTo>
                      <a:pt x="800" y="163"/>
                    </a:lnTo>
                    <a:lnTo>
                      <a:pt x="799" y="162"/>
                    </a:lnTo>
                    <a:lnTo>
                      <a:pt x="800" y="160"/>
                    </a:lnTo>
                    <a:lnTo>
                      <a:pt x="802" y="160"/>
                    </a:lnTo>
                    <a:lnTo>
                      <a:pt x="805" y="168"/>
                    </a:lnTo>
                    <a:lnTo>
                      <a:pt x="807" y="173"/>
                    </a:lnTo>
                    <a:lnTo>
                      <a:pt x="807" y="178"/>
                    </a:lnTo>
                    <a:lnTo>
                      <a:pt x="805" y="178"/>
                    </a:lnTo>
                    <a:lnTo>
                      <a:pt x="805" y="178"/>
                    </a:lnTo>
                    <a:lnTo>
                      <a:pt x="804" y="177"/>
                    </a:lnTo>
                    <a:lnTo>
                      <a:pt x="800" y="180"/>
                    </a:lnTo>
                    <a:lnTo>
                      <a:pt x="799" y="181"/>
                    </a:lnTo>
                    <a:lnTo>
                      <a:pt x="799" y="182"/>
                    </a:lnTo>
                    <a:lnTo>
                      <a:pt x="799" y="185"/>
                    </a:lnTo>
                    <a:lnTo>
                      <a:pt x="799" y="186"/>
                    </a:lnTo>
                    <a:lnTo>
                      <a:pt x="802" y="186"/>
                    </a:lnTo>
                    <a:lnTo>
                      <a:pt x="804" y="185"/>
                    </a:lnTo>
                    <a:lnTo>
                      <a:pt x="807" y="183"/>
                    </a:lnTo>
                    <a:lnTo>
                      <a:pt x="809" y="181"/>
                    </a:lnTo>
                    <a:lnTo>
                      <a:pt x="810" y="178"/>
                    </a:lnTo>
                    <a:lnTo>
                      <a:pt x="810" y="175"/>
                    </a:lnTo>
                    <a:lnTo>
                      <a:pt x="812" y="172"/>
                    </a:lnTo>
                    <a:lnTo>
                      <a:pt x="814" y="171"/>
                    </a:lnTo>
                    <a:lnTo>
                      <a:pt x="817" y="171"/>
                    </a:lnTo>
                    <a:lnTo>
                      <a:pt x="818" y="172"/>
                    </a:lnTo>
                    <a:lnTo>
                      <a:pt x="820" y="173"/>
                    </a:lnTo>
                    <a:lnTo>
                      <a:pt x="824" y="178"/>
                    </a:lnTo>
                    <a:lnTo>
                      <a:pt x="825" y="178"/>
                    </a:lnTo>
                    <a:lnTo>
                      <a:pt x="825" y="177"/>
                    </a:lnTo>
                    <a:lnTo>
                      <a:pt x="825" y="176"/>
                    </a:lnTo>
                    <a:lnTo>
                      <a:pt x="823" y="170"/>
                    </a:lnTo>
                    <a:lnTo>
                      <a:pt x="822" y="168"/>
                    </a:lnTo>
                    <a:lnTo>
                      <a:pt x="822" y="163"/>
                    </a:lnTo>
                    <a:lnTo>
                      <a:pt x="822" y="163"/>
                    </a:lnTo>
                    <a:lnTo>
                      <a:pt x="820" y="162"/>
                    </a:lnTo>
                    <a:lnTo>
                      <a:pt x="818" y="162"/>
                    </a:lnTo>
                    <a:lnTo>
                      <a:pt x="817" y="160"/>
                    </a:lnTo>
                    <a:lnTo>
                      <a:pt x="817" y="156"/>
                    </a:lnTo>
                    <a:lnTo>
                      <a:pt x="815" y="155"/>
                    </a:lnTo>
                    <a:lnTo>
                      <a:pt x="818" y="155"/>
                    </a:lnTo>
                    <a:lnTo>
                      <a:pt x="818" y="156"/>
                    </a:lnTo>
                    <a:lnTo>
                      <a:pt x="819" y="158"/>
                    </a:lnTo>
                    <a:lnTo>
                      <a:pt x="819" y="160"/>
                    </a:lnTo>
                    <a:lnTo>
                      <a:pt x="822" y="161"/>
                    </a:lnTo>
                    <a:lnTo>
                      <a:pt x="823" y="161"/>
                    </a:lnTo>
                    <a:lnTo>
                      <a:pt x="824" y="162"/>
                    </a:lnTo>
                    <a:lnTo>
                      <a:pt x="824" y="163"/>
                    </a:lnTo>
                    <a:lnTo>
                      <a:pt x="824" y="165"/>
                    </a:lnTo>
                    <a:lnTo>
                      <a:pt x="823" y="166"/>
                    </a:lnTo>
                    <a:lnTo>
                      <a:pt x="823" y="168"/>
                    </a:lnTo>
                    <a:lnTo>
                      <a:pt x="824" y="171"/>
                    </a:lnTo>
                    <a:lnTo>
                      <a:pt x="825" y="172"/>
                    </a:lnTo>
                    <a:lnTo>
                      <a:pt x="828" y="175"/>
                    </a:lnTo>
                    <a:lnTo>
                      <a:pt x="830" y="176"/>
                    </a:lnTo>
                    <a:lnTo>
                      <a:pt x="832" y="177"/>
                    </a:lnTo>
                    <a:lnTo>
                      <a:pt x="829" y="180"/>
                    </a:lnTo>
                    <a:lnTo>
                      <a:pt x="832" y="185"/>
                    </a:lnTo>
                    <a:lnTo>
                      <a:pt x="835" y="191"/>
                    </a:lnTo>
                    <a:lnTo>
                      <a:pt x="837" y="195"/>
                    </a:lnTo>
                    <a:lnTo>
                      <a:pt x="839" y="197"/>
                    </a:lnTo>
                    <a:lnTo>
                      <a:pt x="842" y="200"/>
                    </a:lnTo>
                    <a:lnTo>
                      <a:pt x="845" y="201"/>
                    </a:lnTo>
                    <a:lnTo>
                      <a:pt x="860" y="202"/>
                    </a:lnTo>
                    <a:lnTo>
                      <a:pt x="863" y="203"/>
                    </a:lnTo>
                    <a:lnTo>
                      <a:pt x="865" y="205"/>
                    </a:lnTo>
                    <a:lnTo>
                      <a:pt x="874" y="213"/>
                    </a:lnTo>
                    <a:lnTo>
                      <a:pt x="878" y="213"/>
                    </a:lnTo>
                    <a:lnTo>
                      <a:pt x="884" y="220"/>
                    </a:lnTo>
                    <a:lnTo>
                      <a:pt x="889" y="220"/>
                    </a:lnTo>
                    <a:lnTo>
                      <a:pt x="888" y="222"/>
                    </a:lnTo>
                    <a:lnTo>
                      <a:pt x="885" y="223"/>
                    </a:lnTo>
                    <a:lnTo>
                      <a:pt x="883" y="222"/>
                    </a:lnTo>
                    <a:lnTo>
                      <a:pt x="880" y="221"/>
                    </a:lnTo>
                    <a:lnTo>
                      <a:pt x="880" y="218"/>
                    </a:lnTo>
                    <a:lnTo>
                      <a:pt x="878" y="216"/>
                    </a:lnTo>
                    <a:lnTo>
                      <a:pt x="877" y="215"/>
                    </a:lnTo>
                    <a:lnTo>
                      <a:pt x="875" y="216"/>
                    </a:lnTo>
                    <a:lnTo>
                      <a:pt x="873" y="216"/>
                    </a:lnTo>
                    <a:lnTo>
                      <a:pt x="872" y="215"/>
                    </a:lnTo>
                    <a:lnTo>
                      <a:pt x="872" y="213"/>
                    </a:lnTo>
                    <a:lnTo>
                      <a:pt x="870" y="211"/>
                    </a:lnTo>
                    <a:lnTo>
                      <a:pt x="869" y="210"/>
                    </a:lnTo>
                    <a:lnTo>
                      <a:pt x="865" y="207"/>
                    </a:lnTo>
                    <a:lnTo>
                      <a:pt x="863" y="205"/>
                    </a:lnTo>
                    <a:lnTo>
                      <a:pt x="858" y="203"/>
                    </a:lnTo>
                    <a:lnTo>
                      <a:pt x="849" y="202"/>
                    </a:lnTo>
                    <a:lnTo>
                      <a:pt x="850" y="205"/>
                    </a:lnTo>
                    <a:lnTo>
                      <a:pt x="853" y="206"/>
                    </a:lnTo>
                    <a:lnTo>
                      <a:pt x="855" y="207"/>
                    </a:lnTo>
                    <a:lnTo>
                      <a:pt x="858" y="207"/>
                    </a:lnTo>
                    <a:lnTo>
                      <a:pt x="858" y="208"/>
                    </a:lnTo>
                    <a:lnTo>
                      <a:pt x="855" y="208"/>
                    </a:lnTo>
                    <a:lnTo>
                      <a:pt x="854" y="208"/>
                    </a:lnTo>
                    <a:lnTo>
                      <a:pt x="853" y="208"/>
                    </a:lnTo>
                    <a:lnTo>
                      <a:pt x="852" y="207"/>
                    </a:lnTo>
                    <a:lnTo>
                      <a:pt x="850" y="206"/>
                    </a:lnTo>
                    <a:lnTo>
                      <a:pt x="848" y="206"/>
                    </a:lnTo>
                    <a:lnTo>
                      <a:pt x="847" y="206"/>
                    </a:lnTo>
                    <a:lnTo>
                      <a:pt x="845" y="207"/>
                    </a:lnTo>
                    <a:lnTo>
                      <a:pt x="843" y="206"/>
                    </a:lnTo>
                    <a:lnTo>
                      <a:pt x="840" y="205"/>
                    </a:lnTo>
                    <a:lnTo>
                      <a:pt x="839" y="203"/>
                    </a:lnTo>
                    <a:lnTo>
                      <a:pt x="835" y="195"/>
                    </a:lnTo>
                    <a:lnTo>
                      <a:pt x="834" y="192"/>
                    </a:lnTo>
                    <a:lnTo>
                      <a:pt x="832" y="192"/>
                    </a:lnTo>
                    <a:lnTo>
                      <a:pt x="829" y="192"/>
                    </a:lnTo>
                    <a:lnTo>
                      <a:pt x="827" y="191"/>
                    </a:lnTo>
                    <a:lnTo>
                      <a:pt x="823" y="190"/>
                    </a:lnTo>
                    <a:lnTo>
                      <a:pt x="822" y="188"/>
                    </a:lnTo>
                    <a:lnTo>
                      <a:pt x="820" y="187"/>
                    </a:lnTo>
                    <a:lnTo>
                      <a:pt x="819" y="181"/>
                    </a:lnTo>
                    <a:lnTo>
                      <a:pt x="819" y="181"/>
                    </a:lnTo>
                    <a:lnTo>
                      <a:pt x="817" y="181"/>
                    </a:lnTo>
                    <a:lnTo>
                      <a:pt x="815" y="182"/>
                    </a:lnTo>
                    <a:lnTo>
                      <a:pt x="815" y="182"/>
                    </a:lnTo>
                    <a:lnTo>
                      <a:pt x="815" y="186"/>
                    </a:lnTo>
                    <a:lnTo>
                      <a:pt x="815" y="187"/>
                    </a:lnTo>
                    <a:lnTo>
                      <a:pt x="814" y="188"/>
                    </a:lnTo>
                    <a:lnTo>
                      <a:pt x="812" y="192"/>
                    </a:lnTo>
                    <a:lnTo>
                      <a:pt x="812" y="192"/>
                    </a:lnTo>
                    <a:lnTo>
                      <a:pt x="812" y="195"/>
                    </a:lnTo>
                    <a:lnTo>
                      <a:pt x="812" y="200"/>
                    </a:lnTo>
                    <a:lnTo>
                      <a:pt x="812" y="200"/>
                    </a:lnTo>
                    <a:lnTo>
                      <a:pt x="810" y="202"/>
                    </a:lnTo>
                    <a:lnTo>
                      <a:pt x="810" y="203"/>
                    </a:lnTo>
                    <a:lnTo>
                      <a:pt x="808" y="203"/>
                    </a:lnTo>
                    <a:lnTo>
                      <a:pt x="807" y="205"/>
                    </a:lnTo>
                    <a:lnTo>
                      <a:pt x="804" y="203"/>
                    </a:lnTo>
                    <a:lnTo>
                      <a:pt x="803" y="203"/>
                    </a:lnTo>
                    <a:lnTo>
                      <a:pt x="802" y="202"/>
                    </a:lnTo>
                    <a:lnTo>
                      <a:pt x="800" y="201"/>
                    </a:lnTo>
                    <a:lnTo>
                      <a:pt x="799" y="202"/>
                    </a:lnTo>
                    <a:lnTo>
                      <a:pt x="799" y="202"/>
                    </a:lnTo>
                    <a:lnTo>
                      <a:pt x="798" y="203"/>
                    </a:lnTo>
                    <a:lnTo>
                      <a:pt x="798" y="203"/>
                    </a:lnTo>
                    <a:lnTo>
                      <a:pt x="799" y="205"/>
                    </a:lnTo>
                    <a:lnTo>
                      <a:pt x="799" y="205"/>
                    </a:lnTo>
                    <a:lnTo>
                      <a:pt x="800" y="206"/>
                    </a:lnTo>
                    <a:lnTo>
                      <a:pt x="800" y="207"/>
                    </a:lnTo>
                    <a:lnTo>
                      <a:pt x="798" y="208"/>
                    </a:lnTo>
                    <a:lnTo>
                      <a:pt x="797" y="208"/>
                    </a:lnTo>
                    <a:lnTo>
                      <a:pt x="793" y="208"/>
                    </a:lnTo>
                    <a:lnTo>
                      <a:pt x="793" y="210"/>
                    </a:lnTo>
                    <a:lnTo>
                      <a:pt x="794" y="211"/>
                    </a:lnTo>
                    <a:lnTo>
                      <a:pt x="800" y="216"/>
                    </a:lnTo>
                    <a:lnTo>
                      <a:pt x="802" y="217"/>
                    </a:lnTo>
                    <a:lnTo>
                      <a:pt x="804" y="218"/>
                    </a:lnTo>
                    <a:lnTo>
                      <a:pt x="805" y="221"/>
                    </a:lnTo>
                    <a:lnTo>
                      <a:pt x="805" y="223"/>
                    </a:lnTo>
                    <a:lnTo>
                      <a:pt x="804" y="230"/>
                    </a:lnTo>
                    <a:lnTo>
                      <a:pt x="799" y="237"/>
                    </a:lnTo>
                    <a:lnTo>
                      <a:pt x="793" y="241"/>
                    </a:lnTo>
                    <a:lnTo>
                      <a:pt x="788" y="238"/>
                    </a:lnTo>
                    <a:lnTo>
                      <a:pt x="785" y="241"/>
                    </a:lnTo>
                    <a:lnTo>
                      <a:pt x="783" y="241"/>
                    </a:lnTo>
                    <a:lnTo>
                      <a:pt x="780" y="241"/>
                    </a:lnTo>
                    <a:lnTo>
                      <a:pt x="778" y="236"/>
                    </a:lnTo>
                    <a:lnTo>
                      <a:pt x="777" y="237"/>
                    </a:lnTo>
                    <a:lnTo>
                      <a:pt x="774" y="240"/>
                    </a:lnTo>
                    <a:lnTo>
                      <a:pt x="774" y="243"/>
                    </a:lnTo>
                    <a:lnTo>
                      <a:pt x="775" y="245"/>
                    </a:lnTo>
                    <a:lnTo>
                      <a:pt x="778" y="250"/>
                    </a:lnTo>
                    <a:lnTo>
                      <a:pt x="779" y="252"/>
                    </a:lnTo>
                    <a:lnTo>
                      <a:pt x="779" y="253"/>
                    </a:lnTo>
                    <a:lnTo>
                      <a:pt x="779" y="256"/>
                    </a:lnTo>
                    <a:lnTo>
                      <a:pt x="780" y="261"/>
                    </a:lnTo>
                    <a:lnTo>
                      <a:pt x="783" y="266"/>
                    </a:lnTo>
                    <a:lnTo>
                      <a:pt x="787" y="270"/>
                    </a:lnTo>
                    <a:lnTo>
                      <a:pt x="792" y="273"/>
                    </a:lnTo>
                    <a:lnTo>
                      <a:pt x="795" y="277"/>
                    </a:lnTo>
                    <a:lnTo>
                      <a:pt x="798" y="282"/>
                    </a:lnTo>
                    <a:lnTo>
                      <a:pt x="799" y="285"/>
                    </a:lnTo>
                    <a:lnTo>
                      <a:pt x="804" y="291"/>
                    </a:lnTo>
                    <a:lnTo>
                      <a:pt x="805" y="293"/>
                    </a:lnTo>
                    <a:lnTo>
                      <a:pt x="807" y="296"/>
                    </a:lnTo>
                    <a:lnTo>
                      <a:pt x="805" y="298"/>
                    </a:lnTo>
                    <a:lnTo>
                      <a:pt x="804" y="302"/>
                    </a:lnTo>
                    <a:lnTo>
                      <a:pt x="805" y="302"/>
                    </a:lnTo>
                    <a:lnTo>
                      <a:pt x="808" y="303"/>
                    </a:lnTo>
                    <a:lnTo>
                      <a:pt x="808" y="305"/>
                    </a:lnTo>
                    <a:lnTo>
                      <a:pt x="808" y="306"/>
                    </a:lnTo>
                    <a:lnTo>
                      <a:pt x="812" y="306"/>
                    </a:lnTo>
                    <a:lnTo>
                      <a:pt x="814" y="308"/>
                    </a:lnTo>
                    <a:lnTo>
                      <a:pt x="818" y="312"/>
                    </a:lnTo>
                    <a:lnTo>
                      <a:pt x="820" y="313"/>
                    </a:lnTo>
                    <a:lnTo>
                      <a:pt x="820" y="315"/>
                    </a:lnTo>
                    <a:lnTo>
                      <a:pt x="822" y="316"/>
                    </a:lnTo>
                    <a:lnTo>
                      <a:pt x="822" y="318"/>
                    </a:lnTo>
                    <a:lnTo>
                      <a:pt x="822" y="320"/>
                    </a:lnTo>
                    <a:lnTo>
                      <a:pt x="822" y="321"/>
                    </a:lnTo>
                    <a:lnTo>
                      <a:pt x="823" y="323"/>
                    </a:lnTo>
                    <a:lnTo>
                      <a:pt x="823" y="320"/>
                    </a:lnTo>
                    <a:lnTo>
                      <a:pt x="824" y="318"/>
                    </a:lnTo>
                    <a:lnTo>
                      <a:pt x="825" y="320"/>
                    </a:lnTo>
                    <a:lnTo>
                      <a:pt x="827" y="322"/>
                    </a:lnTo>
                    <a:lnTo>
                      <a:pt x="828" y="328"/>
                    </a:lnTo>
                    <a:lnTo>
                      <a:pt x="828" y="330"/>
                    </a:lnTo>
                    <a:lnTo>
                      <a:pt x="829" y="327"/>
                    </a:lnTo>
                    <a:lnTo>
                      <a:pt x="829" y="327"/>
                    </a:lnTo>
                    <a:lnTo>
                      <a:pt x="832" y="330"/>
                    </a:lnTo>
                    <a:lnTo>
                      <a:pt x="832" y="331"/>
                    </a:lnTo>
                    <a:lnTo>
                      <a:pt x="833" y="332"/>
                    </a:lnTo>
                    <a:lnTo>
                      <a:pt x="835" y="332"/>
                    </a:lnTo>
                    <a:lnTo>
                      <a:pt x="835" y="335"/>
                    </a:lnTo>
                    <a:lnTo>
                      <a:pt x="837" y="336"/>
                    </a:lnTo>
                    <a:lnTo>
                      <a:pt x="837" y="336"/>
                    </a:lnTo>
                    <a:lnTo>
                      <a:pt x="839" y="337"/>
                    </a:lnTo>
                    <a:lnTo>
                      <a:pt x="842" y="340"/>
                    </a:lnTo>
                    <a:lnTo>
                      <a:pt x="847" y="343"/>
                    </a:lnTo>
                    <a:lnTo>
                      <a:pt x="848" y="343"/>
                    </a:lnTo>
                    <a:lnTo>
                      <a:pt x="849" y="342"/>
                    </a:lnTo>
                    <a:lnTo>
                      <a:pt x="850" y="342"/>
                    </a:lnTo>
                    <a:lnTo>
                      <a:pt x="853" y="345"/>
                    </a:lnTo>
                    <a:lnTo>
                      <a:pt x="852" y="345"/>
                    </a:lnTo>
                    <a:lnTo>
                      <a:pt x="852" y="346"/>
                    </a:lnTo>
                    <a:lnTo>
                      <a:pt x="852" y="347"/>
                    </a:lnTo>
                    <a:lnTo>
                      <a:pt x="853" y="347"/>
                    </a:lnTo>
                    <a:lnTo>
                      <a:pt x="854" y="347"/>
                    </a:lnTo>
                    <a:lnTo>
                      <a:pt x="854" y="346"/>
                    </a:lnTo>
                    <a:lnTo>
                      <a:pt x="854" y="346"/>
                    </a:lnTo>
                    <a:lnTo>
                      <a:pt x="855" y="347"/>
                    </a:lnTo>
                    <a:lnTo>
                      <a:pt x="857" y="348"/>
                    </a:lnTo>
                    <a:lnTo>
                      <a:pt x="857" y="350"/>
                    </a:lnTo>
                    <a:lnTo>
                      <a:pt x="855" y="352"/>
                    </a:lnTo>
                    <a:lnTo>
                      <a:pt x="855" y="353"/>
                    </a:lnTo>
                    <a:lnTo>
                      <a:pt x="857" y="356"/>
                    </a:lnTo>
                    <a:lnTo>
                      <a:pt x="858" y="357"/>
                    </a:lnTo>
                    <a:lnTo>
                      <a:pt x="860" y="358"/>
                    </a:lnTo>
                    <a:lnTo>
                      <a:pt x="869" y="366"/>
                    </a:lnTo>
                    <a:lnTo>
                      <a:pt x="874" y="370"/>
                    </a:lnTo>
                    <a:lnTo>
                      <a:pt x="878" y="371"/>
                    </a:lnTo>
                    <a:lnTo>
                      <a:pt x="882" y="348"/>
                    </a:lnTo>
                    <a:lnTo>
                      <a:pt x="887" y="330"/>
                    </a:lnTo>
                    <a:lnTo>
                      <a:pt x="890" y="330"/>
                    </a:lnTo>
                    <a:lnTo>
                      <a:pt x="894" y="328"/>
                    </a:lnTo>
                    <a:lnTo>
                      <a:pt x="897" y="327"/>
                    </a:lnTo>
                    <a:lnTo>
                      <a:pt x="899" y="323"/>
                    </a:lnTo>
                    <a:lnTo>
                      <a:pt x="900" y="320"/>
                    </a:lnTo>
                    <a:lnTo>
                      <a:pt x="899" y="316"/>
                    </a:lnTo>
                    <a:lnTo>
                      <a:pt x="894" y="308"/>
                    </a:lnTo>
                    <a:lnTo>
                      <a:pt x="893" y="303"/>
                    </a:lnTo>
                    <a:lnTo>
                      <a:pt x="892" y="297"/>
                    </a:lnTo>
                    <a:lnTo>
                      <a:pt x="892" y="291"/>
                    </a:lnTo>
                    <a:lnTo>
                      <a:pt x="895" y="288"/>
                    </a:lnTo>
                    <a:lnTo>
                      <a:pt x="897" y="288"/>
                    </a:lnTo>
                    <a:lnTo>
                      <a:pt x="907" y="295"/>
                    </a:lnTo>
                    <a:lnTo>
                      <a:pt x="908" y="296"/>
                    </a:lnTo>
                    <a:lnTo>
                      <a:pt x="908" y="297"/>
                    </a:lnTo>
                    <a:lnTo>
                      <a:pt x="907" y="298"/>
                    </a:lnTo>
                    <a:lnTo>
                      <a:pt x="908" y="300"/>
                    </a:lnTo>
                    <a:lnTo>
                      <a:pt x="908" y="300"/>
                    </a:lnTo>
                    <a:lnTo>
                      <a:pt x="909" y="300"/>
                    </a:lnTo>
                    <a:lnTo>
                      <a:pt x="910" y="300"/>
                    </a:lnTo>
                    <a:lnTo>
                      <a:pt x="915" y="306"/>
                    </a:lnTo>
                    <a:lnTo>
                      <a:pt x="917" y="307"/>
                    </a:lnTo>
                    <a:lnTo>
                      <a:pt x="919" y="316"/>
                    </a:lnTo>
                    <a:lnTo>
                      <a:pt x="922" y="317"/>
                    </a:lnTo>
                    <a:lnTo>
                      <a:pt x="925" y="317"/>
                    </a:lnTo>
                    <a:lnTo>
                      <a:pt x="929" y="313"/>
                    </a:lnTo>
                    <a:lnTo>
                      <a:pt x="935" y="305"/>
                    </a:lnTo>
                    <a:lnTo>
                      <a:pt x="958" y="288"/>
                    </a:lnTo>
                    <a:lnTo>
                      <a:pt x="962" y="283"/>
                    </a:lnTo>
                    <a:lnTo>
                      <a:pt x="960" y="280"/>
                    </a:lnTo>
                    <a:lnTo>
                      <a:pt x="957" y="277"/>
                    </a:lnTo>
                    <a:lnTo>
                      <a:pt x="954" y="272"/>
                    </a:lnTo>
                    <a:lnTo>
                      <a:pt x="954" y="271"/>
                    </a:lnTo>
                    <a:lnTo>
                      <a:pt x="959" y="263"/>
                    </a:lnTo>
                    <a:lnTo>
                      <a:pt x="962" y="253"/>
                    </a:lnTo>
                    <a:lnTo>
                      <a:pt x="965" y="250"/>
                    </a:lnTo>
                    <a:lnTo>
                      <a:pt x="969" y="247"/>
                    </a:lnTo>
                    <a:lnTo>
                      <a:pt x="975" y="245"/>
                    </a:lnTo>
                    <a:lnTo>
                      <a:pt x="980" y="242"/>
                    </a:lnTo>
                    <a:lnTo>
                      <a:pt x="987" y="242"/>
                    </a:lnTo>
                    <a:lnTo>
                      <a:pt x="987" y="241"/>
                    </a:lnTo>
                    <a:lnTo>
                      <a:pt x="985" y="238"/>
                    </a:lnTo>
                    <a:close/>
                  </a:path>
                </a:pathLst>
              </a:custGeom>
              <a:grpFill/>
              <a:ln w="3175"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91" name="Freeform 7"/>
              <p:cNvSpPr>
                <a:spLocks noEditPoints="1"/>
              </p:cNvSpPr>
              <p:nvPr/>
            </p:nvSpPr>
            <p:spPr bwMode="auto">
              <a:xfrm>
                <a:off x="9527660" y="3297964"/>
                <a:ext cx="1165225" cy="1162050"/>
              </a:xfrm>
              <a:custGeom>
                <a:avLst/>
                <a:gdLst>
                  <a:gd name="T0" fmla="*/ 686 w 734"/>
                  <a:gd name="T1" fmla="*/ 6 h 732"/>
                  <a:gd name="T2" fmla="*/ 665 w 734"/>
                  <a:gd name="T3" fmla="*/ 14 h 732"/>
                  <a:gd name="T4" fmla="*/ 640 w 734"/>
                  <a:gd name="T5" fmla="*/ 35 h 732"/>
                  <a:gd name="T6" fmla="*/ 611 w 734"/>
                  <a:gd name="T7" fmla="*/ 45 h 732"/>
                  <a:gd name="T8" fmla="*/ 575 w 734"/>
                  <a:gd name="T9" fmla="*/ 47 h 732"/>
                  <a:gd name="T10" fmla="*/ 556 w 734"/>
                  <a:gd name="T11" fmla="*/ 55 h 732"/>
                  <a:gd name="T12" fmla="*/ 517 w 734"/>
                  <a:gd name="T13" fmla="*/ 79 h 732"/>
                  <a:gd name="T14" fmla="*/ 467 w 734"/>
                  <a:gd name="T15" fmla="*/ 57 h 732"/>
                  <a:gd name="T16" fmla="*/ 421 w 734"/>
                  <a:gd name="T17" fmla="*/ 77 h 732"/>
                  <a:gd name="T18" fmla="*/ 404 w 734"/>
                  <a:gd name="T19" fmla="*/ 117 h 732"/>
                  <a:gd name="T20" fmla="*/ 379 w 734"/>
                  <a:gd name="T21" fmla="*/ 150 h 732"/>
                  <a:gd name="T22" fmla="*/ 346 w 734"/>
                  <a:gd name="T23" fmla="*/ 187 h 732"/>
                  <a:gd name="T24" fmla="*/ 316 w 734"/>
                  <a:gd name="T25" fmla="*/ 206 h 732"/>
                  <a:gd name="T26" fmla="*/ 290 w 734"/>
                  <a:gd name="T27" fmla="*/ 212 h 732"/>
                  <a:gd name="T28" fmla="*/ 242 w 734"/>
                  <a:gd name="T29" fmla="*/ 205 h 732"/>
                  <a:gd name="T30" fmla="*/ 189 w 734"/>
                  <a:gd name="T31" fmla="*/ 242 h 732"/>
                  <a:gd name="T32" fmla="*/ 150 w 734"/>
                  <a:gd name="T33" fmla="*/ 280 h 732"/>
                  <a:gd name="T34" fmla="*/ 142 w 734"/>
                  <a:gd name="T35" fmla="*/ 326 h 732"/>
                  <a:gd name="T36" fmla="*/ 122 w 734"/>
                  <a:gd name="T37" fmla="*/ 364 h 732"/>
                  <a:gd name="T38" fmla="*/ 50 w 734"/>
                  <a:gd name="T39" fmla="*/ 395 h 732"/>
                  <a:gd name="T40" fmla="*/ 17 w 734"/>
                  <a:gd name="T41" fmla="*/ 367 h 732"/>
                  <a:gd name="T42" fmla="*/ 31 w 734"/>
                  <a:gd name="T43" fmla="*/ 414 h 732"/>
                  <a:gd name="T44" fmla="*/ 65 w 734"/>
                  <a:gd name="T45" fmla="*/ 447 h 732"/>
                  <a:gd name="T46" fmla="*/ 102 w 734"/>
                  <a:gd name="T47" fmla="*/ 476 h 732"/>
                  <a:gd name="T48" fmla="*/ 201 w 734"/>
                  <a:gd name="T49" fmla="*/ 570 h 732"/>
                  <a:gd name="T50" fmla="*/ 304 w 734"/>
                  <a:gd name="T51" fmla="*/ 651 h 732"/>
                  <a:gd name="T52" fmla="*/ 381 w 734"/>
                  <a:gd name="T53" fmla="*/ 676 h 732"/>
                  <a:gd name="T54" fmla="*/ 554 w 734"/>
                  <a:gd name="T55" fmla="*/ 691 h 732"/>
                  <a:gd name="T56" fmla="*/ 593 w 734"/>
                  <a:gd name="T57" fmla="*/ 705 h 732"/>
                  <a:gd name="T58" fmla="*/ 619 w 734"/>
                  <a:gd name="T59" fmla="*/ 725 h 732"/>
                  <a:gd name="T60" fmla="*/ 663 w 734"/>
                  <a:gd name="T61" fmla="*/ 730 h 732"/>
                  <a:gd name="T62" fmla="*/ 685 w 734"/>
                  <a:gd name="T63" fmla="*/ 695 h 732"/>
                  <a:gd name="T64" fmla="*/ 670 w 734"/>
                  <a:gd name="T65" fmla="*/ 587 h 732"/>
                  <a:gd name="T66" fmla="*/ 671 w 734"/>
                  <a:gd name="T67" fmla="*/ 537 h 732"/>
                  <a:gd name="T68" fmla="*/ 658 w 734"/>
                  <a:gd name="T69" fmla="*/ 531 h 732"/>
                  <a:gd name="T70" fmla="*/ 658 w 734"/>
                  <a:gd name="T71" fmla="*/ 505 h 732"/>
                  <a:gd name="T72" fmla="*/ 670 w 734"/>
                  <a:gd name="T73" fmla="*/ 487 h 732"/>
                  <a:gd name="T74" fmla="*/ 678 w 734"/>
                  <a:gd name="T75" fmla="*/ 452 h 732"/>
                  <a:gd name="T76" fmla="*/ 660 w 734"/>
                  <a:gd name="T77" fmla="*/ 432 h 732"/>
                  <a:gd name="T78" fmla="*/ 681 w 734"/>
                  <a:gd name="T79" fmla="*/ 394 h 732"/>
                  <a:gd name="T80" fmla="*/ 689 w 734"/>
                  <a:gd name="T81" fmla="*/ 384 h 732"/>
                  <a:gd name="T82" fmla="*/ 684 w 734"/>
                  <a:gd name="T83" fmla="*/ 437 h 732"/>
                  <a:gd name="T84" fmla="*/ 693 w 734"/>
                  <a:gd name="T85" fmla="*/ 414 h 732"/>
                  <a:gd name="T86" fmla="*/ 700 w 734"/>
                  <a:gd name="T87" fmla="*/ 170 h 732"/>
                  <a:gd name="T88" fmla="*/ 703 w 734"/>
                  <a:gd name="T89" fmla="*/ 42 h 732"/>
                  <a:gd name="T90" fmla="*/ 700 w 734"/>
                  <a:gd name="T91" fmla="*/ 20 h 732"/>
                  <a:gd name="T92" fmla="*/ 705 w 734"/>
                  <a:gd name="T93" fmla="*/ 37 h 732"/>
                  <a:gd name="T94" fmla="*/ 723 w 734"/>
                  <a:gd name="T95" fmla="*/ 11 h 732"/>
                  <a:gd name="T96" fmla="*/ 235 w 734"/>
                  <a:gd name="T97" fmla="*/ 511 h 732"/>
                  <a:gd name="T98" fmla="*/ 187 w 734"/>
                  <a:gd name="T99" fmla="*/ 485 h 732"/>
                  <a:gd name="T100" fmla="*/ 222 w 734"/>
                  <a:gd name="T101" fmla="*/ 461 h 732"/>
                  <a:gd name="T102" fmla="*/ 257 w 734"/>
                  <a:gd name="T103" fmla="*/ 489 h 732"/>
                  <a:gd name="T104" fmla="*/ 472 w 734"/>
                  <a:gd name="T105" fmla="*/ 686 h 732"/>
                  <a:gd name="T106" fmla="*/ 371 w 734"/>
                  <a:gd name="T107" fmla="*/ 662 h 732"/>
                  <a:gd name="T108" fmla="*/ 317 w 734"/>
                  <a:gd name="T109" fmla="*/ 594 h 732"/>
                  <a:gd name="T110" fmla="*/ 311 w 734"/>
                  <a:gd name="T111" fmla="*/ 574 h 732"/>
                  <a:gd name="T112" fmla="*/ 311 w 734"/>
                  <a:gd name="T113" fmla="*/ 520 h 732"/>
                  <a:gd name="T114" fmla="*/ 364 w 734"/>
                  <a:gd name="T115" fmla="*/ 529 h 732"/>
                  <a:gd name="T116" fmla="*/ 427 w 734"/>
                  <a:gd name="T117" fmla="*/ 571 h 732"/>
                  <a:gd name="T118" fmla="*/ 477 w 734"/>
                  <a:gd name="T119" fmla="*/ 622 h 732"/>
                  <a:gd name="T120" fmla="*/ 499 w 734"/>
                  <a:gd name="T121" fmla="*/ 647 h 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34" h="732">
                    <a:moveTo>
                      <a:pt x="725" y="4"/>
                    </a:moveTo>
                    <a:lnTo>
                      <a:pt x="724" y="4"/>
                    </a:lnTo>
                    <a:lnTo>
                      <a:pt x="719" y="6"/>
                    </a:lnTo>
                    <a:lnTo>
                      <a:pt x="711" y="6"/>
                    </a:lnTo>
                    <a:lnTo>
                      <a:pt x="711" y="6"/>
                    </a:lnTo>
                    <a:lnTo>
                      <a:pt x="709" y="6"/>
                    </a:lnTo>
                    <a:lnTo>
                      <a:pt x="708" y="5"/>
                    </a:lnTo>
                    <a:lnTo>
                      <a:pt x="708" y="4"/>
                    </a:lnTo>
                    <a:lnTo>
                      <a:pt x="710" y="4"/>
                    </a:lnTo>
                    <a:lnTo>
                      <a:pt x="703" y="2"/>
                    </a:lnTo>
                    <a:lnTo>
                      <a:pt x="700" y="4"/>
                    </a:lnTo>
                    <a:lnTo>
                      <a:pt x="698" y="5"/>
                    </a:lnTo>
                    <a:lnTo>
                      <a:pt x="696" y="2"/>
                    </a:lnTo>
                    <a:lnTo>
                      <a:pt x="695" y="2"/>
                    </a:lnTo>
                    <a:lnTo>
                      <a:pt x="693" y="1"/>
                    </a:lnTo>
                    <a:lnTo>
                      <a:pt x="690" y="0"/>
                    </a:lnTo>
                    <a:lnTo>
                      <a:pt x="689" y="2"/>
                    </a:lnTo>
                    <a:lnTo>
                      <a:pt x="686" y="6"/>
                    </a:lnTo>
                    <a:lnTo>
                      <a:pt x="684" y="7"/>
                    </a:lnTo>
                    <a:lnTo>
                      <a:pt x="680" y="9"/>
                    </a:lnTo>
                    <a:lnTo>
                      <a:pt x="678" y="7"/>
                    </a:lnTo>
                    <a:lnTo>
                      <a:pt x="676" y="5"/>
                    </a:lnTo>
                    <a:lnTo>
                      <a:pt x="675" y="4"/>
                    </a:lnTo>
                    <a:lnTo>
                      <a:pt x="673" y="4"/>
                    </a:lnTo>
                    <a:lnTo>
                      <a:pt x="671" y="4"/>
                    </a:lnTo>
                    <a:lnTo>
                      <a:pt x="670" y="5"/>
                    </a:lnTo>
                    <a:lnTo>
                      <a:pt x="671" y="6"/>
                    </a:lnTo>
                    <a:lnTo>
                      <a:pt x="671" y="7"/>
                    </a:lnTo>
                    <a:lnTo>
                      <a:pt x="671" y="9"/>
                    </a:lnTo>
                    <a:lnTo>
                      <a:pt x="671" y="11"/>
                    </a:lnTo>
                    <a:lnTo>
                      <a:pt x="669" y="10"/>
                    </a:lnTo>
                    <a:lnTo>
                      <a:pt x="669" y="11"/>
                    </a:lnTo>
                    <a:lnTo>
                      <a:pt x="669" y="12"/>
                    </a:lnTo>
                    <a:lnTo>
                      <a:pt x="669" y="15"/>
                    </a:lnTo>
                    <a:lnTo>
                      <a:pt x="668" y="15"/>
                    </a:lnTo>
                    <a:lnTo>
                      <a:pt x="665" y="14"/>
                    </a:lnTo>
                    <a:lnTo>
                      <a:pt x="666" y="15"/>
                    </a:lnTo>
                    <a:lnTo>
                      <a:pt x="666" y="16"/>
                    </a:lnTo>
                    <a:lnTo>
                      <a:pt x="666" y="16"/>
                    </a:lnTo>
                    <a:lnTo>
                      <a:pt x="665" y="17"/>
                    </a:lnTo>
                    <a:lnTo>
                      <a:pt x="660" y="21"/>
                    </a:lnTo>
                    <a:lnTo>
                      <a:pt x="656" y="22"/>
                    </a:lnTo>
                    <a:lnTo>
                      <a:pt x="656" y="24"/>
                    </a:lnTo>
                    <a:lnTo>
                      <a:pt x="656" y="26"/>
                    </a:lnTo>
                    <a:lnTo>
                      <a:pt x="655" y="29"/>
                    </a:lnTo>
                    <a:lnTo>
                      <a:pt x="654" y="29"/>
                    </a:lnTo>
                    <a:lnTo>
                      <a:pt x="653" y="27"/>
                    </a:lnTo>
                    <a:lnTo>
                      <a:pt x="650" y="26"/>
                    </a:lnTo>
                    <a:lnTo>
                      <a:pt x="646" y="26"/>
                    </a:lnTo>
                    <a:lnTo>
                      <a:pt x="643" y="27"/>
                    </a:lnTo>
                    <a:lnTo>
                      <a:pt x="640" y="29"/>
                    </a:lnTo>
                    <a:lnTo>
                      <a:pt x="639" y="31"/>
                    </a:lnTo>
                    <a:lnTo>
                      <a:pt x="641" y="35"/>
                    </a:lnTo>
                    <a:lnTo>
                      <a:pt x="640" y="35"/>
                    </a:lnTo>
                    <a:lnTo>
                      <a:pt x="639" y="34"/>
                    </a:lnTo>
                    <a:lnTo>
                      <a:pt x="638" y="34"/>
                    </a:lnTo>
                    <a:lnTo>
                      <a:pt x="636" y="34"/>
                    </a:lnTo>
                    <a:lnTo>
                      <a:pt x="634" y="34"/>
                    </a:lnTo>
                    <a:lnTo>
                      <a:pt x="635" y="36"/>
                    </a:lnTo>
                    <a:lnTo>
                      <a:pt x="631" y="37"/>
                    </a:lnTo>
                    <a:lnTo>
                      <a:pt x="623" y="39"/>
                    </a:lnTo>
                    <a:lnTo>
                      <a:pt x="624" y="41"/>
                    </a:lnTo>
                    <a:lnTo>
                      <a:pt x="624" y="41"/>
                    </a:lnTo>
                    <a:lnTo>
                      <a:pt x="625" y="42"/>
                    </a:lnTo>
                    <a:lnTo>
                      <a:pt x="623" y="42"/>
                    </a:lnTo>
                    <a:lnTo>
                      <a:pt x="619" y="44"/>
                    </a:lnTo>
                    <a:lnTo>
                      <a:pt x="616" y="45"/>
                    </a:lnTo>
                    <a:lnTo>
                      <a:pt x="615" y="47"/>
                    </a:lnTo>
                    <a:lnTo>
                      <a:pt x="614" y="46"/>
                    </a:lnTo>
                    <a:lnTo>
                      <a:pt x="613" y="46"/>
                    </a:lnTo>
                    <a:lnTo>
                      <a:pt x="613" y="46"/>
                    </a:lnTo>
                    <a:lnTo>
                      <a:pt x="611" y="45"/>
                    </a:lnTo>
                    <a:lnTo>
                      <a:pt x="613" y="46"/>
                    </a:lnTo>
                    <a:lnTo>
                      <a:pt x="613" y="47"/>
                    </a:lnTo>
                    <a:lnTo>
                      <a:pt x="610" y="47"/>
                    </a:lnTo>
                    <a:lnTo>
                      <a:pt x="608" y="45"/>
                    </a:lnTo>
                    <a:lnTo>
                      <a:pt x="605" y="44"/>
                    </a:lnTo>
                    <a:lnTo>
                      <a:pt x="605" y="47"/>
                    </a:lnTo>
                    <a:lnTo>
                      <a:pt x="605" y="49"/>
                    </a:lnTo>
                    <a:lnTo>
                      <a:pt x="606" y="50"/>
                    </a:lnTo>
                    <a:lnTo>
                      <a:pt x="590" y="52"/>
                    </a:lnTo>
                    <a:lnTo>
                      <a:pt x="586" y="52"/>
                    </a:lnTo>
                    <a:lnTo>
                      <a:pt x="586" y="51"/>
                    </a:lnTo>
                    <a:lnTo>
                      <a:pt x="585" y="50"/>
                    </a:lnTo>
                    <a:lnTo>
                      <a:pt x="582" y="50"/>
                    </a:lnTo>
                    <a:lnTo>
                      <a:pt x="581" y="50"/>
                    </a:lnTo>
                    <a:lnTo>
                      <a:pt x="580" y="50"/>
                    </a:lnTo>
                    <a:lnTo>
                      <a:pt x="580" y="49"/>
                    </a:lnTo>
                    <a:lnTo>
                      <a:pt x="576" y="47"/>
                    </a:lnTo>
                    <a:lnTo>
                      <a:pt x="575" y="47"/>
                    </a:lnTo>
                    <a:lnTo>
                      <a:pt x="574" y="49"/>
                    </a:lnTo>
                    <a:lnTo>
                      <a:pt x="575" y="52"/>
                    </a:lnTo>
                    <a:lnTo>
                      <a:pt x="576" y="54"/>
                    </a:lnTo>
                    <a:lnTo>
                      <a:pt x="577" y="55"/>
                    </a:lnTo>
                    <a:lnTo>
                      <a:pt x="577" y="56"/>
                    </a:lnTo>
                    <a:lnTo>
                      <a:pt x="577" y="57"/>
                    </a:lnTo>
                    <a:lnTo>
                      <a:pt x="576" y="57"/>
                    </a:lnTo>
                    <a:lnTo>
                      <a:pt x="575" y="57"/>
                    </a:lnTo>
                    <a:lnTo>
                      <a:pt x="574" y="56"/>
                    </a:lnTo>
                    <a:lnTo>
                      <a:pt x="572" y="57"/>
                    </a:lnTo>
                    <a:lnTo>
                      <a:pt x="571" y="57"/>
                    </a:lnTo>
                    <a:lnTo>
                      <a:pt x="571" y="59"/>
                    </a:lnTo>
                    <a:lnTo>
                      <a:pt x="570" y="60"/>
                    </a:lnTo>
                    <a:lnTo>
                      <a:pt x="566" y="61"/>
                    </a:lnTo>
                    <a:lnTo>
                      <a:pt x="564" y="61"/>
                    </a:lnTo>
                    <a:lnTo>
                      <a:pt x="562" y="60"/>
                    </a:lnTo>
                    <a:lnTo>
                      <a:pt x="557" y="56"/>
                    </a:lnTo>
                    <a:lnTo>
                      <a:pt x="556" y="55"/>
                    </a:lnTo>
                    <a:lnTo>
                      <a:pt x="555" y="55"/>
                    </a:lnTo>
                    <a:lnTo>
                      <a:pt x="552" y="54"/>
                    </a:lnTo>
                    <a:lnTo>
                      <a:pt x="550" y="55"/>
                    </a:lnTo>
                    <a:lnTo>
                      <a:pt x="550" y="56"/>
                    </a:lnTo>
                    <a:lnTo>
                      <a:pt x="551" y="64"/>
                    </a:lnTo>
                    <a:lnTo>
                      <a:pt x="550" y="67"/>
                    </a:lnTo>
                    <a:lnTo>
                      <a:pt x="547" y="70"/>
                    </a:lnTo>
                    <a:lnTo>
                      <a:pt x="545" y="70"/>
                    </a:lnTo>
                    <a:lnTo>
                      <a:pt x="541" y="69"/>
                    </a:lnTo>
                    <a:lnTo>
                      <a:pt x="539" y="69"/>
                    </a:lnTo>
                    <a:lnTo>
                      <a:pt x="537" y="69"/>
                    </a:lnTo>
                    <a:lnTo>
                      <a:pt x="536" y="64"/>
                    </a:lnTo>
                    <a:lnTo>
                      <a:pt x="535" y="62"/>
                    </a:lnTo>
                    <a:lnTo>
                      <a:pt x="532" y="66"/>
                    </a:lnTo>
                    <a:lnTo>
                      <a:pt x="530" y="70"/>
                    </a:lnTo>
                    <a:lnTo>
                      <a:pt x="527" y="74"/>
                    </a:lnTo>
                    <a:lnTo>
                      <a:pt x="521" y="76"/>
                    </a:lnTo>
                    <a:lnTo>
                      <a:pt x="517" y="79"/>
                    </a:lnTo>
                    <a:lnTo>
                      <a:pt x="516" y="80"/>
                    </a:lnTo>
                    <a:lnTo>
                      <a:pt x="514" y="80"/>
                    </a:lnTo>
                    <a:lnTo>
                      <a:pt x="511" y="77"/>
                    </a:lnTo>
                    <a:lnTo>
                      <a:pt x="510" y="77"/>
                    </a:lnTo>
                    <a:lnTo>
                      <a:pt x="507" y="77"/>
                    </a:lnTo>
                    <a:lnTo>
                      <a:pt x="507" y="75"/>
                    </a:lnTo>
                    <a:lnTo>
                      <a:pt x="507" y="74"/>
                    </a:lnTo>
                    <a:lnTo>
                      <a:pt x="496" y="74"/>
                    </a:lnTo>
                    <a:lnTo>
                      <a:pt x="492" y="74"/>
                    </a:lnTo>
                    <a:lnTo>
                      <a:pt x="486" y="71"/>
                    </a:lnTo>
                    <a:lnTo>
                      <a:pt x="482" y="71"/>
                    </a:lnTo>
                    <a:lnTo>
                      <a:pt x="480" y="72"/>
                    </a:lnTo>
                    <a:lnTo>
                      <a:pt x="476" y="67"/>
                    </a:lnTo>
                    <a:lnTo>
                      <a:pt x="475" y="65"/>
                    </a:lnTo>
                    <a:lnTo>
                      <a:pt x="471" y="62"/>
                    </a:lnTo>
                    <a:lnTo>
                      <a:pt x="471" y="60"/>
                    </a:lnTo>
                    <a:lnTo>
                      <a:pt x="471" y="57"/>
                    </a:lnTo>
                    <a:lnTo>
                      <a:pt x="467" y="57"/>
                    </a:lnTo>
                    <a:lnTo>
                      <a:pt x="467" y="57"/>
                    </a:lnTo>
                    <a:lnTo>
                      <a:pt x="469" y="56"/>
                    </a:lnTo>
                    <a:lnTo>
                      <a:pt x="470" y="55"/>
                    </a:lnTo>
                    <a:lnTo>
                      <a:pt x="466" y="51"/>
                    </a:lnTo>
                    <a:lnTo>
                      <a:pt x="462" y="49"/>
                    </a:lnTo>
                    <a:lnTo>
                      <a:pt x="459" y="47"/>
                    </a:lnTo>
                    <a:lnTo>
                      <a:pt x="455" y="49"/>
                    </a:lnTo>
                    <a:lnTo>
                      <a:pt x="445" y="51"/>
                    </a:lnTo>
                    <a:lnTo>
                      <a:pt x="442" y="52"/>
                    </a:lnTo>
                    <a:lnTo>
                      <a:pt x="435" y="60"/>
                    </a:lnTo>
                    <a:lnTo>
                      <a:pt x="432" y="62"/>
                    </a:lnTo>
                    <a:lnTo>
                      <a:pt x="429" y="65"/>
                    </a:lnTo>
                    <a:lnTo>
                      <a:pt x="427" y="66"/>
                    </a:lnTo>
                    <a:lnTo>
                      <a:pt x="426" y="70"/>
                    </a:lnTo>
                    <a:lnTo>
                      <a:pt x="425" y="76"/>
                    </a:lnTo>
                    <a:lnTo>
                      <a:pt x="425" y="76"/>
                    </a:lnTo>
                    <a:lnTo>
                      <a:pt x="424" y="77"/>
                    </a:lnTo>
                    <a:lnTo>
                      <a:pt x="421" y="77"/>
                    </a:lnTo>
                    <a:lnTo>
                      <a:pt x="422" y="80"/>
                    </a:lnTo>
                    <a:lnTo>
                      <a:pt x="427" y="82"/>
                    </a:lnTo>
                    <a:lnTo>
                      <a:pt x="424" y="86"/>
                    </a:lnTo>
                    <a:lnTo>
                      <a:pt x="422" y="87"/>
                    </a:lnTo>
                    <a:lnTo>
                      <a:pt x="427" y="87"/>
                    </a:lnTo>
                    <a:lnTo>
                      <a:pt x="426" y="90"/>
                    </a:lnTo>
                    <a:lnTo>
                      <a:pt x="421" y="96"/>
                    </a:lnTo>
                    <a:lnTo>
                      <a:pt x="417" y="99"/>
                    </a:lnTo>
                    <a:lnTo>
                      <a:pt x="415" y="96"/>
                    </a:lnTo>
                    <a:lnTo>
                      <a:pt x="411" y="94"/>
                    </a:lnTo>
                    <a:lnTo>
                      <a:pt x="409" y="92"/>
                    </a:lnTo>
                    <a:lnTo>
                      <a:pt x="407" y="95"/>
                    </a:lnTo>
                    <a:lnTo>
                      <a:pt x="407" y="100"/>
                    </a:lnTo>
                    <a:lnTo>
                      <a:pt x="407" y="109"/>
                    </a:lnTo>
                    <a:lnTo>
                      <a:pt x="406" y="110"/>
                    </a:lnTo>
                    <a:lnTo>
                      <a:pt x="402" y="114"/>
                    </a:lnTo>
                    <a:lnTo>
                      <a:pt x="402" y="115"/>
                    </a:lnTo>
                    <a:lnTo>
                      <a:pt x="404" y="117"/>
                    </a:lnTo>
                    <a:lnTo>
                      <a:pt x="404" y="119"/>
                    </a:lnTo>
                    <a:lnTo>
                      <a:pt x="399" y="122"/>
                    </a:lnTo>
                    <a:lnTo>
                      <a:pt x="401" y="124"/>
                    </a:lnTo>
                    <a:lnTo>
                      <a:pt x="405" y="126"/>
                    </a:lnTo>
                    <a:lnTo>
                      <a:pt x="407" y="130"/>
                    </a:lnTo>
                    <a:lnTo>
                      <a:pt x="407" y="134"/>
                    </a:lnTo>
                    <a:lnTo>
                      <a:pt x="406" y="136"/>
                    </a:lnTo>
                    <a:lnTo>
                      <a:pt x="402" y="139"/>
                    </a:lnTo>
                    <a:lnTo>
                      <a:pt x="399" y="140"/>
                    </a:lnTo>
                    <a:lnTo>
                      <a:pt x="395" y="141"/>
                    </a:lnTo>
                    <a:lnTo>
                      <a:pt x="389" y="141"/>
                    </a:lnTo>
                    <a:lnTo>
                      <a:pt x="386" y="142"/>
                    </a:lnTo>
                    <a:lnTo>
                      <a:pt x="382" y="145"/>
                    </a:lnTo>
                    <a:lnTo>
                      <a:pt x="381" y="145"/>
                    </a:lnTo>
                    <a:lnTo>
                      <a:pt x="380" y="146"/>
                    </a:lnTo>
                    <a:lnTo>
                      <a:pt x="380" y="147"/>
                    </a:lnTo>
                    <a:lnTo>
                      <a:pt x="379" y="149"/>
                    </a:lnTo>
                    <a:lnTo>
                      <a:pt x="379" y="150"/>
                    </a:lnTo>
                    <a:lnTo>
                      <a:pt x="377" y="150"/>
                    </a:lnTo>
                    <a:lnTo>
                      <a:pt x="377" y="150"/>
                    </a:lnTo>
                    <a:lnTo>
                      <a:pt x="375" y="150"/>
                    </a:lnTo>
                    <a:lnTo>
                      <a:pt x="375" y="150"/>
                    </a:lnTo>
                    <a:lnTo>
                      <a:pt x="372" y="152"/>
                    </a:lnTo>
                    <a:lnTo>
                      <a:pt x="371" y="155"/>
                    </a:lnTo>
                    <a:lnTo>
                      <a:pt x="370" y="157"/>
                    </a:lnTo>
                    <a:lnTo>
                      <a:pt x="369" y="162"/>
                    </a:lnTo>
                    <a:lnTo>
                      <a:pt x="367" y="165"/>
                    </a:lnTo>
                    <a:lnTo>
                      <a:pt x="366" y="169"/>
                    </a:lnTo>
                    <a:lnTo>
                      <a:pt x="364" y="171"/>
                    </a:lnTo>
                    <a:lnTo>
                      <a:pt x="360" y="175"/>
                    </a:lnTo>
                    <a:lnTo>
                      <a:pt x="357" y="176"/>
                    </a:lnTo>
                    <a:lnTo>
                      <a:pt x="351" y="179"/>
                    </a:lnTo>
                    <a:lnTo>
                      <a:pt x="351" y="181"/>
                    </a:lnTo>
                    <a:lnTo>
                      <a:pt x="350" y="184"/>
                    </a:lnTo>
                    <a:lnTo>
                      <a:pt x="349" y="186"/>
                    </a:lnTo>
                    <a:lnTo>
                      <a:pt x="346" y="187"/>
                    </a:lnTo>
                    <a:lnTo>
                      <a:pt x="342" y="187"/>
                    </a:lnTo>
                    <a:lnTo>
                      <a:pt x="339" y="189"/>
                    </a:lnTo>
                    <a:lnTo>
                      <a:pt x="337" y="191"/>
                    </a:lnTo>
                    <a:lnTo>
                      <a:pt x="335" y="194"/>
                    </a:lnTo>
                    <a:lnTo>
                      <a:pt x="330" y="195"/>
                    </a:lnTo>
                    <a:lnTo>
                      <a:pt x="330" y="197"/>
                    </a:lnTo>
                    <a:lnTo>
                      <a:pt x="330" y="197"/>
                    </a:lnTo>
                    <a:lnTo>
                      <a:pt x="330" y="197"/>
                    </a:lnTo>
                    <a:lnTo>
                      <a:pt x="329" y="197"/>
                    </a:lnTo>
                    <a:lnTo>
                      <a:pt x="330" y="199"/>
                    </a:lnTo>
                    <a:lnTo>
                      <a:pt x="329" y="199"/>
                    </a:lnTo>
                    <a:lnTo>
                      <a:pt x="327" y="199"/>
                    </a:lnTo>
                    <a:lnTo>
                      <a:pt x="324" y="201"/>
                    </a:lnTo>
                    <a:lnTo>
                      <a:pt x="321" y="202"/>
                    </a:lnTo>
                    <a:lnTo>
                      <a:pt x="319" y="202"/>
                    </a:lnTo>
                    <a:lnTo>
                      <a:pt x="317" y="202"/>
                    </a:lnTo>
                    <a:lnTo>
                      <a:pt x="316" y="202"/>
                    </a:lnTo>
                    <a:lnTo>
                      <a:pt x="316" y="206"/>
                    </a:lnTo>
                    <a:lnTo>
                      <a:pt x="315" y="212"/>
                    </a:lnTo>
                    <a:lnTo>
                      <a:pt x="315" y="215"/>
                    </a:lnTo>
                    <a:lnTo>
                      <a:pt x="315" y="216"/>
                    </a:lnTo>
                    <a:lnTo>
                      <a:pt x="317" y="217"/>
                    </a:lnTo>
                    <a:lnTo>
                      <a:pt x="319" y="219"/>
                    </a:lnTo>
                    <a:lnTo>
                      <a:pt x="319" y="222"/>
                    </a:lnTo>
                    <a:lnTo>
                      <a:pt x="317" y="225"/>
                    </a:lnTo>
                    <a:lnTo>
                      <a:pt x="316" y="226"/>
                    </a:lnTo>
                    <a:lnTo>
                      <a:pt x="315" y="226"/>
                    </a:lnTo>
                    <a:lnTo>
                      <a:pt x="312" y="224"/>
                    </a:lnTo>
                    <a:lnTo>
                      <a:pt x="310" y="224"/>
                    </a:lnTo>
                    <a:lnTo>
                      <a:pt x="306" y="224"/>
                    </a:lnTo>
                    <a:lnTo>
                      <a:pt x="302" y="222"/>
                    </a:lnTo>
                    <a:lnTo>
                      <a:pt x="299" y="220"/>
                    </a:lnTo>
                    <a:lnTo>
                      <a:pt x="297" y="216"/>
                    </a:lnTo>
                    <a:lnTo>
                      <a:pt x="295" y="214"/>
                    </a:lnTo>
                    <a:lnTo>
                      <a:pt x="291" y="212"/>
                    </a:lnTo>
                    <a:lnTo>
                      <a:pt x="290" y="212"/>
                    </a:lnTo>
                    <a:lnTo>
                      <a:pt x="287" y="214"/>
                    </a:lnTo>
                    <a:lnTo>
                      <a:pt x="286" y="214"/>
                    </a:lnTo>
                    <a:lnTo>
                      <a:pt x="284" y="212"/>
                    </a:lnTo>
                    <a:lnTo>
                      <a:pt x="282" y="212"/>
                    </a:lnTo>
                    <a:lnTo>
                      <a:pt x="279" y="207"/>
                    </a:lnTo>
                    <a:lnTo>
                      <a:pt x="267" y="200"/>
                    </a:lnTo>
                    <a:lnTo>
                      <a:pt x="266" y="195"/>
                    </a:lnTo>
                    <a:lnTo>
                      <a:pt x="267" y="191"/>
                    </a:lnTo>
                    <a:lnTo>
                      <a:pt x="267" y="190"/>
                    </a:lnTo>
                    <a:lnTo>
                      <a:pt x="255" y="192"/>
                    </a:lnTo>
                    <a:lnTo>
                      <a:pt x="252" y="194"/>
                    </a:lnTo>
                    <a:lnTo>
                      <a:pt x="251" y="195"/>
                    </a:lnTo>
                    <a:lnTo>
                      <a:pt x="250" y="196"/>
                    </a:lnTo>
                    <a:lnTo>
                      <a:pt x="250" y="199"/>
                    </a:lnTo>
                    <a:lnTo>
                      <a:pt x="249" y="200"/>
                    </a:lnTo>
                    <a:lnTo>
                      <a:pt x="247" y="202"/>
                    </a:lnTo>
                    <a:lnTo>
                      <a:pt x="245" y="204"/>
                    </a:lnTo>
                    <a:lnTo>
                      <a:pt x="242" y="205"/>
                    </a:lnTo>
                    <a:lnTo>
                      <a:pt x="241" y="206"/>
                    </a:lnTo>
                    <a:lnTo>
                      <a:pt x="236" y="215"/>
                    </a:lnTo>
                    <a:lnTo>
                      <a:pt x="226" y="227"/>
                    </a:lnTo>
                    <a:lnTo>
                      <a:pt x="224" y="231"/>
                    </a:lnTo>
                    <a:lnTo>
                      <a:pt x="222" y="236"/>
                    </a:lnTo>
                    <a:lnTo>
                      <a:pt x="221" y="239"/>
                    </a:lnTo>
                    <a:lnTo>
                      <a:pt x="220" y="241"/>
                    </a:lnTo>
                    <a:lnTo>
                      <a:pt x="217" y="242"/>
                    </a:lnTo>
                    <a:lnTo>
                      <a:pt x="214" y="244"/>
                    </a:lnTo>
                    <a:lnTo>
                      <a:pt x="206" y="245"/>
                    </a:lnTo>
                    <a:lnTo>
                      <a:pt x="205" y="245"/>
                    </a:lnTo>
                    <a:lnTo>
                      <a:pt x="202" y="244"/>
                    </a:lnTo>
                    <a:lnTo>
                      <a:pt x="202" y="244"/>
                    </a:lnTo>
                    <a:lnTo>
                      <a:pt x="199" y="241"/>
                    </a:lnTo>
                    <a:lnTo>
                      <a:pt x="197" y="241"/>
                    </a:lnTo>
                    <a:lnTo>
                      <a:pt x="195" y="242"/>
                    </a:lnTo>
                    <a:lnTo>
                      <a:pt x="192" y="244"/>
                    </a:lnTo>
                    <a:lnTo>
                      <a:pt x="189" y="242"/>
                    </a:lnTo>
                    <a:lnTo>
                      <a:pt x="184" y="240"/>
                    </a:lnTo>
                    <a:lnTo>
                      <a:pt x="177" y="241"/>
                    </a:lnTo>
                    <a:lnTo>
                      <a:pt x="164" y="244"/>
                    </a:lnTo>
                    <a:lnTo>
                      <a:pt x="156" y="244"/>
                    </a:lnTo>
                    <a:lnTo>
                      <a:pt x="152" y="244"/>
                    </a:lnTo>
                    <a:lnTo>
                      <a:pt x="149" y="246"/>
                    </a:lnTo>
                    <a:lnTo>
                      <a:pt x="147" y="247"/>
                    </a:lnTo>
                    <a:lnTo>
                      <a:pt x="146" y="249"/>
                    </a:lnTo>
                    <a:lnTo>
                      <a:pt x="146" y="250"/>
                    </a:lnTo>
                    <a:lnTo>
                      <a:pt x="146" y="251"/>
                    </a:lnTo>
                    <a:lnTo>
                      <a:pt x="146" y="264"/>
                    </a:lnTo>
                    <a:lnTo>
                      <a:pt x="146" y="265"/>
                    </a:lnTo>
                    <a:lnTo>
                      <a:pt x="147" y="266"/>
                    </a:lnTo>
                    <a:lnTo>
                      <a:pt x="150" y="267"/>
                    </a:lnTo>
                    <a:lnTo>
                      <a:pt x="150" y="269"/>
                    </a:lnTo>
                    <a:lnTo>
                      <a:pt x="150" y="271"/>
                    </a:lnTo>
                    <a:lnTo>
                      <a:pt x="150" y="277"/>
                    </a:lnTo>
                    <a:lnTo>
                      <a:pt x="150" y="280"/>
                    </a:lnTo>
                    <a:lnTo>
                      <a:pt x="156" y="300"/>
                    </a:lnTo>
                    <a:lnTo>
                      <a:pt x="156" y="302"/>
                    </a:lnTo>
                    <a:lnTo>
                      <a:pt x="154" y="307"/>
                    </a:lnTo>
                    <a:lnTo>
                      <a:pt x="154" y="310"/>
                    </a:lnTo>
                    <a:lnTo>
                      <a:pt x="155" y="311"/>
                    </a:lnTo>
                    <a:lnTo>
                      <a:pt x="156" y="312"/>
                    </a:lnTo>
                    <a:lnTo>
                      <a:pt x="157" y="312"/>
                    </a:lnTo>
                    <a:lnTo>
                      <a:pt x="159" y="314"/>
                    </a:lnTo>
                    <a:lnTo>
                      <a:pt x="160" y="315"/>
                    </a:lnTo>
                    <a:lnTo>
                      <a:pt x="160" y="316"/>
                    </a:lnTo>
                    <a:lnTo>
                      <a:pt x="161" y="321"/>
                    </a:lnTo>
                    <a:lnTo>
                      <a:pt x="161" y="324"/>
                    </a:lnTo>
                    <a:lnTo>
                      <a:pt x="160" y="326"/>
                    </a:lnTo>
                    <a:lnTo>
                      <a:pt x="157" y="329"/>
                    </a:lnTo>
                    <a:lnTo>
                      <a:pt x="155" y="330"/>
                    </a:lnTo>
                    <a:lnTo>
                      <a:pt x="154" y="330"/>
                    </a:lnTo>
                    <a:lnTo>
                      <a:pt x="152" y="330"/>
                    </a:lnTo>
                    <a:lnTo>
                      <a:pt x="142" y="326"/>
                    </a:lnTo>
                    <a:lnTo>
                      <a:pt x="140" y="326"/>
                    </a:lnTo>
                    <a:lnTo>
                      <a:pt x="136" y="326"/>
                    </a:lnTo>
                    <a:lnTo>
                      <a:pt x="135" y="329"/>
                    </a:lnTo>
                    <a:lnTo>
                      <a:pt x="127" y="335"/>
                    </a:lnTo>
                    <a:lnTo>
                      <a:pt x="126" y="337"/>
                    </a:lnTo>
                    <a:lnTo>
                      <a:pt x="125" y="340"/>
                    </a:lnTo>
                    <a:lnTo>
                      <a:pt x="124" y="345"/>
                    </a:lnTo>
                    <a:lnTo>
                      <a:pt x="124" y="345"/>
                    </a:lnTo>
                    <a:lnTo>
                      <a:pt x="124" y="346"/>
                    </a:lnTo>
                    <a:lnTo>
                      <a:pt x="125" y="349"/>
                    </a:lnTo>
                    <a:lnTo>
                      <a:pt x="125" y="349"/>
                    </a:lnTo>
                    <a:lnTo>
                      <a:pt x="125" y="357"/>
                    </a:lnTo>
                    <a:lnTo>
                      <a:pt x="125" y="359"/>
                    </a:lnTo>
                    <a:lnTo>
                      <a:pt x="126" y="360"/>
                    </a:lnTo>
                    <a:lnTo>
                      <a:pt x="126" y="360"/>
                    </a:lnTo>
                    <a:lnTo>
                      <a:pt x="126" y="361"/>
                    </a:lnTo>
                    <a:lnTo>
                      <a:pt x="125" y="362"/>
                    </a:lnTo>
                    <a:lnTo>
                      <a:pt x="122" y="364"/>
                    </a:lnTo>
                    <a:lnTo>
                      <a:pt x="122" y="365"/>
                    </a:lnTo>
                    <a:lnTo>
                      <a:pt x="119" y="371"/>
                    </a:lnTo>
                    <a:lnTo>
                      <a:pt x="116" y="374"/>
                    </a:lnTo>
                    <a:lnTo>
                      <a:pt x="112" y="376"/>
                    </a:lnTo>
                    <a:lnTo>
                      <a:pt x="109" y="377"/>
                    </a:lnTo>
                    <a:lnTo>
                      <a:pt x="109" y="381"/>
                    </a:lnTo>
                    <a:lnTo>
                      <a:pt x="106" y="381"/>
                    </a:lnTo>
                    <a:lnTo>
                      <a:pt x="102" y="379"/>
                    </a:lnTo>
                    <a:lnTo>
                      <a:pt x="100" y="379"/>
                    </a:lnTo>
                    <a:lnTo>
                      <a:pt x="62" y="382"/>
                    </a:lnTo>
                    <a:lnTo>
                      <a:pt x="61" y="384"/>
                    </a:lnTo>
                    <a:lnTo>
                      <a:pt x="52" y="387"/>
                    </a:lnTo>
                    <a:lnTo>
                      <a:pt x="51" y="391"/>
                    </a:lnTo>
                    <a:lnTo>
                      <a:pt x="54" y="392"/>
                    </a:lnTo>
                    <a:lnTo>
                      <a:pt x="57" y="392"/>
                    </a:lnTo>
                    <a:lnTo>
                      <a:pt x="66" y="392"/>
                    </a:lnTo>
                    <a:lnTo>
                      <a:pt x="66" y="394"/>
                    </a:lnTo>
                    <a:lnTo>
                      <a:pt x="50" y="395"/>
                    </a:lnTo>
                    <a:lnTo>
                      <a:pt x="42" y="394"/>
                    </a:lnTo>
                    <a:lnTo>
                      <a:pt x="36" y="389"/>
                    </a:lnTo>
                    <a:lnTo>
                      <a:pt x="36" y="387"/>
                    </a:lnTo>
                    <a:lnTo>
                      <a:pt x="36" y="385"/>
                    </a:lnTo>
                    <a:lnTo>
                      <a:pt x="36" y="384"/>
                    </a:lnTo>
                    <a:lnTo>
                      <a:pt x="36" y="384"/>
                    </a:lnTo>
                    <a:lnTo>
                      <a:pt x="34" y="382"/>
                    </a:lnTo>
                    <a:lnTo>
                      <a:pt x="32" y="381"/>
                    </a:lnTo>
                    <a:lnTo>
                      <a:pt x="30" y="377"/>
                    </a:lnTo>
                    <a:lnTo>
                      <a:pt x="29" y="377"/>
                    </a:lnTo>
                    <a:lnTo>
                      <a:pt x="24" y="374"/>
                    </a:lnTo>
                    <a:lnTo>
                      <a:pt x="24" y="374"/>
                    </a:lnTo>
                    <a:lnTo>
                      <a:pt x="22" y="372"/>
                    </a:lnTo>
                    <a:lnTo>
                      <a:pt x="20" y="372"/>
                    </a:lnTo>
                    <a:lnTo>
                      <a:pt x="17" y="372"/>
                    </a:lnTo>
                    <a:lnTo>
                      <a:pt x="16" y="372"/>
                    </a:lnTo>
                    <a:lnTo>
                      <a:pt x="16" y="371"/>
                    </a:lnTo>
                    <a:lnTo>
                      <a:pt x="17" y="367"/>
                    </a:lnTo>
                    <a:lnTo>
                      <a:pt x="16" y="367"/>
                    </a:lnTo>
                    <a:lnTo>
                      <a:pt x="15" y="374"/>
                    </a:lnTo>
                    <a:lnTo>
                      <a:pt x="12" y="377"/>
                    </a:lnTo>
                    <a:lnTo>
                      <a:pt x="7" y="381"/>
                    </a:lnTo>
                    <a:lnTo>
                      <a:pt x="2" y="385"/>
                    </a:lnTo>
                    <a:lnTo>
                      <a:pt x="0" y="391"/>
                    </a:lnTo>
                    <a:lnTo>
                      <a:pt x="0" y="396"/>
                    </a:lnTo>
                    <a:lnTo>
                      <a:pt x="2" y="401"/>
                    </a:lnTo>
                    <a:lnTo>
                      <a:pt x="7" y="404"/>
                    </a:lnTo>
                    <a:lnTo>
                      <a:pt x="27" y="415"/>
                    </a:lnTo>
                    <a:lnTo>
                      <a:pt x="31" y="419"/>
                    </a:lnTo>
                    <a:lnTo>
                      <a:pt x="34" y="420"/>
                    </a:lnTo>
                    <a:lnTo>
                      <a:pt x="36" y="420"/>
                    </a:lnTo>
                    <a:lnTo>
                      <a:pt x="35" y="419"/>
                    </a:lnTo>
                    <a:lnTo>
                      <a:pt x="32" y="416"/>
                    </a:lnTo>
                    <a:lnTo>
                      <a:pt x="29" y="414"/>
                    </a:lnTo>
                    <a:lnTo>
                      <a:pt x="29" y="412"/>
                    </a:lnTo>
                    <a:lnTo>
                      <a:pt x="31" y="414"/>
                    </a:lnTo>
                    <a:lnTo>
                      <a:pt x="36" y="415"/>
                    </a:lnTo>
                    <a:lnTo>
                      <a:pt x="39" y="417"/>
                    </a:lnTo>
                    <a:lnTo>
                      <a:pt x="39" y="419"/>
                    </a:lnTo>
                    <a:lnTo>
                      <a:pt x="39" y="420"/>
                    </a:lnTo>
                    <a:lnTo>
                      <a:pt x="41" y="421"/>
                    </a:lnTo>
                    <a:lnTo>
                      <a:pt x="41" y="421"/>
                    </a:lnTo>
                    <a:lnTo>
                      <a:pt x="41" y="422"/>
                    </a:lnTo>
                    <a:lnTo>
                      <a:pt x="40" y="421"/>
                    </a:lnTo>
                    <a:lnTo>
                      <a:pt x="39" y="421"/>
                    </a:lnTo>
                    <a:lnTo>
                      <a:pt x="37" y="420"/>
                    </a:lnTo>
                    <a:lnTo>
                      <a:pt x="40" y="425"/>
                    </a:lnTo>
                    <a:lnTo>
                      <a:pt x="60" y="445"/>
                    </a:lnTo>
                    <a:lnTo>
                      <a:pt x="60" y="444"/>
                    </a:lnTo>
                    <a:lnTo>
                      <a:pt x="61" y="442"/>
                    </a:lnTo>
                    <a:lnTo>
                      <a:pt x="62" y="441"/>
                    </a:lnTo>
                    <a:lnTo>
                      <a:pt x="62" y="444"/>
                    </a:lnTo>
                    <a:lnTo>
                      <a:pt x="64" y="446"/>
                    </a:lnTo>
                    <a:lnTo>
                      <a:pt x="65" y="447"/>
                    </a:lnTo>
                    <a:lnTo>
                      <a:pt x="76" y="455"/>
                    </a:lnTo>
                    <a:lnTo>
                      <a:pt x="79" y="456"/>
                    </a:lnTo>
                    <a:lnTo>
                      <a:pt x="81" y="459"/>
                    </a:lnTo>
                    <a:lnTo>
                      <a:pt x="86" y="464"/>
                    </a:lnTo>
                    <a:lnTo>
                      <a:pt x="89" y="466"/>
                    </a:lnTo>
                    <a:lnTo>
                      <a:pt x="87" y="460"/>
                    </a:lnTo>
                    <a:lnTo>
                      <a:pt x="89" y="460"/>
                    </a:lnTo>
                    <a:lnTo>
                      <a:pt x="92" y="467"/>
                    </a:lnTo>
                    <a:lnTo>
                      <a:pt x="94" y="467"/>
                    </a:lnTo>
                    <a:lnTo>
                      <a:pt x="96" y="469"/>
                    </a:lnTo>
                    <a:lnTo>
                      <a:pt x="99" y="470"/>
                    </a:lnTo>
                    <a:lnTo>
                      <a:pt x="102" y="475"/>
                    </a:lnTo>
                    <a:lnTo>
                      <a:pt x="99" y="474"/>
                    </a:lnTo>
                    <a:lnTo>
                      <a:pt x="95" y="472"/>
                    </a:lnTo>
                    <a:lnTo>
                      <a:pt x="92" y="470"/>
                    </a:lnTo>
                    <a:lnTo>
                      <a:pt x="90" y="469"/>
                    </a:lnTo>
                    <a:lnTo>
                      <a:pt x="90" y="472"/>
                    </a:lnTo>
                    <a:lnTo>
                      <a:pt x="102" y="476"/>
                    </a:lnTo>
                    <a:lnTo>
                      <a:pt x="107" y="481"/>
                    </a:lnTo>
                    <a:lnTo>
                      <a:pt x="117" y="486"/>
                    </a:lnTo>
                    <a:lnTo>
                      <a:pt x="120" y="489"/>
                    </a:lnTo>
                    <a:lnTo>
                      <a:pt x="155" y="509"/>
                    </a:lnTo>
                    <a:lnTo>
                      <a:pt x="160" y="511"/>
                    </a:lnTo>
                    <a:lnTo>
                      <a:pt x="161" y="514"/>
                    </a:lnTo>
                    <a:lnTo>
                      <a:pt x="167" y="530"/>
                    </a:lnTo>
                    <a:lnTo>
                      <a:pt x="175" y="540"/>
                    </a:lnTo>
                    <a:lnTo>
                      <a:pt x="179" y="545"/>
                    </a:lnTo>
                    <a:lnTo>
                      <a:pt x="184" y="549"/>
                    </a:lnTo>
                    <a:lnTo>
                      <a:pt x="185" y="550"/>
                    </a:lnTo>
                    <a:lnTo>
                      <a:pt x="186" y="552"/>
                    </a:lnTo>
                    <a:lnTo>
                      <a:pt x="187" y="555"/>
                    </a:lnTo>
                    <a:lnTo>
                      <a:pt x="190" y="560"/>
                    </a:lnTo>
                    <a:lnTo>
                      <a:pt x="194" y="564"/>
                    </a:lnTo>
                    <a:lnTo>
                      <a:pt x="197" y="567"/>
                    </a:lnTo>
                    <a:lnTo>
                      <a:pt x="200" y="569"/>
                    </a:lnTo>
                    <a:lnTo>
                      <a:pt x="201" y="570"/>
                    </a:lnTo>
                    <a:lnTo>
                      <a:pt x="206" y="580"/>
                    </a:lnTo>
                    <a:lnTo>
                      <a:pt x="210" y="584"/>
                    </a:lnTo>
                    <a:lnTo>
                      <a:pt x="231" y="597"/>
                    </a:lnTo>
                    <a:lnTo>
                      <a:pt x="234" y="602"/>
                    </a:lnTo>
                    <a:lnTo>
                      <a:pt x="235" y="605"/>
                    </a:lnTo>
                    <a:lnTo>
                      <a:pt x="239" y="607"/>
                    </a:lnTo>
                    <a:lnTo>
                      <a:pt x="254" y="614"/>
                    </a:lnTo>
                    <a:lnTo>
                      <a:pt x="261" y="619"/>
                    </a:lnTo>
                    <a:lnTo>
                      <a:pt x="266" y="621"/>
                    </a:lnTo>
                    <a:lnTo>
                      <a:pt x="267" y="626"/>
                    </a:lnTo>
                    <a:lnTo>
                      <a:pt x="269" y="627"/>
                    </a:lnTo>
                    <a:lnTo>
                      <a:pt x="271" y="629"/>
                    </a:lnTo>
                    <a:lnTo>
                      <a:pt x="279" y="632"/>
                    </a:lnTo>
                    <a:lnTo>
                      <a:pt x="285" y="639"/>
                    </a:lnTo>
                    <a:lnTo>
                      <a:pt x="290" y="641"/>
                    </a:lnTo>
                    <a:lnTo>
                      <a:pt x="296" y="647"/>
                    </a:lnTo>
                    <a:lnTo>
                      <a:pt x="299" y="650"/>
                    </a:lnTo>
                    <a:lnTo>
                      <a:pt x="304" y="651"/>
                    </a:lnTo>
                    <a:lnTo>
                      <a:pt x="305" y="651"/>
                    </a:lnTo>
                    <a:lnTo>
                      <a:pt x="307" y="652"/>
                    </a:lnTo>
                    <a:lnTo>
                      <a:pt x="309" y="654"/>
                    </a:lnTo>
                    <a:lnTo>
                      <a:pt x="310" y="654"/>
                    </a:lnTo>
                    <a:lnTo>
                      <a:pt x="329" y="674"/>
                    </a:lnTo>
                    <a:lnTo>
                      <a:pt x="332" y="677"/>
                    </a:lnTo>
                    <a:lnTo>
                      <a:pt x="335" y="684"/>
                    </a:lnTo>
                    <a:lnTo>
                      <a:pt x="336" y="686"/>
                    </a:lnTo>
                    <a:lnTo>
                      <a:pt x="339" y="687"/>
                    </a:lnTo>
                    <a:lnTo>
                      <a:pt x="341" y="687"/>
                    </a:lnTo>
                    <a:lnTo>
                      <a:pt x="350" y="691"/>
                    </a:lnTo>
                    <a:lnTo>
                      <a:pt x="354" y="684"/>
                    </a:lnTo>
                    <a:lnTo>
                      <a:pt x="356" y="677"/>
                    </a:lnTo>
                    <a:lnTo>
                      <a:pt x="361" y="670"/>
                    </a:lnTo>
                    <a:lnTo>
                      <a:pt x="366" y="667"/>
                    </a:lnTo>
                    <a:lnTo>
                      <a:pt x="371" y="670"/>
                    </a:lnTo>
                    <a:lnTo>
                      <a:pt x="376" y="674"/>
                    </a:lnTo>
                    <a:lnTo>
                      <a:pt x="381" y="676"/>
                    </a:lnTo>
                    <a:lnTo>
                      <a:pt x="399" y="681"/>
                    </a:lnTo>
                    <a:lnTo>
                      <a:pt x="422" y="689"/>
                    </a:lnTo>
                    <a:lnTo>
                      <a:pt x="452" y="697"/>
                    </a:lnTo>
                    <a:lnTo>
                      <a:pt x="481" y="706"/>
                    </a:lnTo>
                    <a:lnTo>
                      <a:pt x="485" y="706"/>
                    </a:lnTo>
                    <a:lnTo>
                      <a:pt x="489" y="705"/>
                    </a:lnTo>
                    <a:lnTo>
                      <a:pt x="505" y="691"/>
                    </a:lnTo>
                    <a:lnTo>
                      <a:pt x="516" y="682"/>
                    </a:lnTo>
                    <a:lnTo>
                      <a:pt x="522" y="681"/>
                    </a:lnTo>
                    <a:lnTo>
                      <a:pt x="525" y="682"/>
                    </a:lnTo>
                    <a:lnTo>
                      <a:pt x="531" y="686"/>
                    </a:lnTo>
                    <a:lnTo>
                      <a:pt x="535" y="686"/>
                    </a:lnTo>
                    <a:lnTo>
                      <a:pt x="539" y="686"/>
                    </a:lnTo>
                    <a:lnTo>
                      <a:pt x="542" y="687"/>
                    </a:lnTo>
                    <a:lnTo>
                      <a:pt x="551" y="690"/>
                    </a:lnTo>
                    <a:lnTo>
                      <a:pt x="551" y="690"/>
                    </a:lnTo>
                    <a:lnTo>
                      <a:pt x="552" y="691"/>
                    </a:lnTo>
                    <a:lnTo>
                      <a:pt x="554" y="691"/>
                    </a:lnTo>
                    <a:lnTo>
                      <a:pt x="554" y="691"/>
                    </a:lnTo>
                    <a:lnTo>
                      <a:pt x="559" y="696"/>
                    </a:lnTo>
                    <a:lnTo>
                      <a:pt x="560" y="697"/>
                    </a:lnTo>
                    <a:lnTo>
                      <a:pt x="561" y="697"/>
                    </a:lnTo>
                    <a:lnTo>
                      <a:pt x="562" y="699"/>
                    </a:lnTo>
                    <a:lnTo>
                      <a:pt x="565" y="699"/>
                    </a:lnTo>
                    <a:lnTo>
                      <a:pt x="566" y="697"/>
                    </a:lnTo>
                    <a:lnTo>
                      <a:pt x="575" y="691"/>
                    </a:lnTo>
                    <a:lnTo>
                      <a:pt x="576" y="690"/>
                    </a:lnTo>
                    <a:lnTo>
                      <a:pt x="577" y="691"/>
                    </a:lnTo>
                    <a:lnTo>
                      <a:pt x="579" y="692"/>
                    </a:lnTo>
                    <a:lnTo>
                      <a:pt x="579" y="694"/>
                    </a:lnTo>
                    <a:lnTo>
                      <a:pt x="579" y="696"/>
                    </a:lnTo>
                    <a:lnTo>
                      <a:pt x="580" y="697"/>
                    </a:lnTo>
                    <a:lnTo>
                      <a:pt x="582" y="700"/>
                    </a:lnTo>
                    <a:lnTo>
                      <a:pt x="582" y="701"/>
                    </a:lnTo>
                    <a:lnTo>
                      <a:pt x="585" y="702"/>
                    </a:lnTo>
                    <a:lnTo>
                      <a:pt x="593" y="705"/>
                    </a:lnTo>
                    <a:lnTo>
                      <a:pt x="595" y="706"/>
                    </a:lnTo>
                    <a:lnTo>
                      <a:pt x="596" y="707"/>
                    </a:lnTo>
                    <a:lnTo>
                      <a:pt x="600" y="709"/>
                    </a:lnTo>
                    <a:lnTo>
                      <a:pt x="603" y="711"/>
                    </a:lnTo>
                    <a:lnTo>
                      <a:pt x="604" y="715"/>
                    </a:lnTo>
                    <a:lnTo>
                      <a:pt x="601" y="716"/>
                    </a:lnTo>
                    <a:lnTo>
                      <a:pt x="600" y="717"/>
                    </a:lnTo>
                    <a:lnTo>
                      <a:pt x="600" y="719"/>
                    </a:lnTo>
                    <a:lnTo>
                      <a:pt x="600" y="719"/>
                    </a:lnTo>
                    <a:lnTo>
                      <a:pt x="601" y="720"/>
                    </a:lnTo>
                    <a:lnTo>
                      <a:pt x="601" y="720"/>
                    </a:lnTo>
                    <a:lnTo>
                      <a:pt x="605" y="724"/>
                    </a:lnTo>
                    <a:lnTo>
                      <a:pt x="606" y="724"/>
                    </a:lnTo>
                    <a:lnTo>
                      <a:pt x="609" y="722"/>
                    </a:lnTo>
                    <a:lnTo>
                      <a:pt x="611" y="722"/>
                    </a:lnTo>
                    <a:lnTo>
                      <a:pt x="614" y="722"/>
                    </a:lnTo>
                    <a:lnTo>
                      <a:pt x="615" y="722"/>
                    </a:lnTo>
                    <a:lnTo>
                      <a:pt x="619" y="725"/>
                    </a:lnTo>
                    <a:lnTo>
                      <a:pt x="621" y="726"/>
                    </a:lnTo>
                    <a:lnTo>
                      <a:pt x="623" y="724"/>
                    </a:lnTo>
                    <a:lnTo>
                      <a:pt x="624" y="724"/>
                    </a:lnTo>
                    <a:lnTo>
                      <a:pt x="626" y="726"/>
                    </a:lnTo>
                    <a:lnTo>
                      <a:pt x="630" y="722"/>
                    </a:lnTo>
                    <a:lnTo>
                      <a:pt x="633" y="724"/>
                    </a:lnTo>
                    <a:lnTo>
                      <a:pt x="635" y="721"/>
                    </a:lnTo>
                    <a:lnTo>
                      <a:pt x="636" y="721"/>
                    </a:lnTo>
                    <a:lnTo>
                      <a:pt x="639" y="722"/>
                    </a:lnTo>
                    <a:lnTo>
                      <a:pt x="640" y="725"/>
                    </a:lnTo>
                    <a:lnTo>
                      <a:pt x="650" y="732"/>
                    </a:lnTo>
                    <a:lnTo>
                      <a:pt x="651" y="732"/>
                    </a:lnTo>
                    <a:lnTo>
                      <a:pt x="653" y="732"/>
                    </a:lnTo>
                    <a:lnTo>
                      <a:pt x="655" y="732"/>
                    </a:lnTo>
                    <a:lnTo>
                      <a:pt x="656" y="730"/>
                    </a:lnTo>
                    <a:lnTo>
                      <a:pt x="658" y="730"/>
                    </a:lnTo>
                    <a:lnTo>
                      <a:pt x="663" y="730"/>
                    </a:lnTo>
                    <a:lnTo>
                      <a:pt x="663" y="730"/>
                    </a:lnTo>
                    <a:lnTo>
                      <a:pt x="666" y="726"/>
                    </a:lnTo>
                    <a:lnTo>
                      <a:pt x="678" y="721"/>
                    </a:lnTo>
                    <a:lnTo>
                      <a:pt x="689" y="717"/>
                    </a:lnTo>
                    <a:lnTo>
                      <a:pt x="694" y="714"/>
                    </a:lnTo>
                    <a:lnTo>
                      <a:pt x="694" y="709"/>
                    </a:lnTo>
                    <a:lnTo>
                      <a:pt x="693" y="702"/>
                    </a:lnTo>
                    <a:lnTo>
                      <a:pt x="691" y="696"/>
                    </a:lnTo>
                    <a:lnTo>
                      <a:pt x="691" y="695"/>
                    </a:lnTo>
                    <a:lnTo>
                      <a:pt x="691" y="694"/>
                    </a:lnTo>
                    <a:lnTo>
                      <a:pt x="693" y="694"/>
                    </a:lnTo>
                    <a:lnTo>
                      <a:pt x="694" y="694"/>
                    </a:lnTo>
                    <a:lnTo>
                      <a:pt x="695" y="694"/>
                    </a:lnTo>
                    <a:lnTo>
                      <a:pt x="696" y="694"/>
                    </a:lnTo>
                    <a:lnTo>
                      <a:pt x="694" y="692"/>
                    </a:lnTo>
                    <a:lnTo>
                      <a:pt x="690" y="691"/>
                    </a:lnTo>
                    <a:lnTo>
                      <a:pt x="688" y="692"/>
                    </a:lnTo>
                    <a:lnTo>
                      <a:pt x="688" y="694"/>
                    </a:lnTo>
                    <a:lnTo>
                      <a:pt x="685" y="695"/>
                    </a:lnTo>
                    <a:lnTo>
                      <a:pt x="683" y="687"/>
                    </a:lnTo>
                    <a:lnTo>
                      <a:pt x="679" y="686"/>
                    </a:lnTo>
                    <a:lnTo>
                      <a:pt x="678" y="685"/>
                    </a:lnTo>
                    <a:lnTo>
                      <a:pt x="673" y="679"/>
                    </a:lnTo>
                    <a:lnTo>
                      <a:pt x="671" y="675"/>
                    </a:lnTo>
                    <a:lnTo>
                      <a:pt x="665" y="667"/>
                    </a:lnTo>
                    <a:lnTo>
                      <a:pt x="661" y="659"/>
                    </a:lnTo>
                    <a:lnTo>
                      <a:pt x="655" y="637"/>
                    </a:lnTo>
                    <a:lnTo>
                      <a:pt x="654" y="620"/>
                    </a:lnTo>
                    <a:lnTo>
                      <a:pt x="654" y="617"/>
                    </a:lnTo>
                    <a:lnTo>
                      <a:pt x="655" y="615"/>
                    </a:lnTo>
                    <a:lnTo>
                      <a:pt x="660" y="607"/>
                    </a:lnTo>
                    <a:lnTo>
                      <a:pt x="661" y="607"/>
                    </a:lnTo>
                    <a:lnTo>
                      <a:pt x="665" y="607"/>
                    </a:lnTo>
                    <a:lnTo>
                      <a:pt x="666" y="601"/>
                    </a:lnTo>
                    <a:lnTo>
                      <a:pt x="668" y="594"/>
                    </a:lnTo>
                    <a:lnTo>
                      <a:pt x="669" y="589"/>
                    </a:lnTo>
                    <a:lnTo>
                      <a:pt x="670" y="587"/>
                    </a:lnTo>
                    <a:lnTo>
                      <a:pt x="671" y="586"/>
                    </a:lnTo>
                    <a:lnTo>
                      <a:pt x="673" y="586"/>
                    </a:lnTo>
                    <a:lnTo>
                      <a:pt x="675" y="586"/>
                    </a:lnTo>
                    <a:lnTo>
                      <a:pt x="676" y="585"/>
                    </a:lnTo>
                    <a:lnTo>
                      <a:pt x="678" y="582"/>
                    </a:lnTo>
                    <a:lnTo>
                      <a:pt x="679" y="581"/>
                    </a:lnTo>
                    <a:lnTo>
                      <a:pt x="680" y="581"/>
                    </a:lnTo>
                    <a:lnTo>
                      <a:pt x="681" y="580"/>
                    </a:lnTo>
                    <a:lnTo>
                      <a:pt x="684" y="580"/>
                    </a:lnTo>
                    <a:lnTo>
                      <a:pt x="684" y="580"/>
                    </a:lnTo>
                    <a:lnTo>
                      <a:pt x="685" y="579"/>
                    </a:lnTo>
                    <a:lnTo>
                      <a:pt x="686" y="577"/>
                    </a:lnTo>
                    <a:lnTo>
                      <a:pt x="686" y="576"/>
                    </a:lnTo>
                    <a:lnTo>
                      <a:pt x="686" y="575"/>
                    </a:lnTo>
                    <a:lnTo>
                      <a:pt x="685" y="569"/>
                    </a:lnTo>
                    <a:lnTo>
                      <a:pt x="675" y="539"/>
                    </a:lnTo>
                    <a:lnTo>
                      <a:pt x="674" y="537"/>
                    </a:lnTo>
                    <a:lnTo>
                      <a:pt x="671" y="537"/>
                    </a:lnTo>
                    <a:lnTo>
                      <a:pt x="670" y="537"/>
                    </a:lnTo>
                    <a:lnTo>
                      <a:pt x="669" y="540"/>
                    </a:lnTo>
                    <a:lnTo>
                      <a:pt x="668" y="544"/>
                    </a:lnTo>
                    <a:lnTo>
                      <a:pt x="669" y="545"/>
                    </a:lnTo>
                    <a:lnTo>
                      <a:pt x="669" y="545"/>
                    </a:lnTo>
                    <a:lnTo>
                      <a:pt x="669" y="546"/>
                    </a:lnTo>
                    <a:lnTo>
                      <a:pt x="666" y="546"/>
                    </a:lnTo>
                    <a:lnTo>
                      <a:pt x="665" y="546"/>
                    </a:lnTo>
                    <a:lnTo>
                      <a:pt x="663" y="546"/>
                    </a:lnTo>
                    <a:lnTo>
                      <a:pt x="661" y="545"/>
                    </a:lnTo>
                    <a:lnTo>
                      <a:pt x="660" y="542"/>
                    </a:lnTo>
                    <a:lnTo>
                      <a:pt x="658" y="540"/>
                    </a:lnTo>
                    <a:lnTo>
                      <a:pt x="655" y="537"/>
                    </a:lnTo>
                    <a:lnTo>
                      <a:pt x="653" y="536"/>
                    </a:lnTo>
                    <a:lnTo>
                      <a:pt x="654" y="535"/>
                    </a:lnTo>
                    <a:lnTo>
                      <a:pt x="655" y="534"/>
                    </a:lnTo>
                    <a:lnTo>
                      <a:pt x="656" y="531"/>
                    </a:lnTo>
                    <a:lnTo>
                      <a:pt x="658" y="531"/>
                    </a:lnTo>
                    <a:lnTo>
                      <a:pt x="659" y="530"/>
                    </a:lnTo>
                    <a:lnTo>
                      <a:pt x="661" y="526"/>
                    </a:lnTo>
                    <a:lnTo>
                      <a:pt x="661" y="526"/>
                    </a:lnTo>
                    <a:lnTo>
                      <a:pt x="663" y="525"/>
                    </a:lnTo>
                    <a:lnTo>
                      <a:pt x="664" y="525"/>
                    </a:lnTo>
                    <a:lnTo>
                      <a:pt x="664" y="524"/>
                    </a:lnTo>
                    <a:lnTo>
                      <a:pt x="664" y="522"/>
                    </a:lnTo>
                    <a:lnTo>
                      <a:pt x="664" y="521"/>
                    </a:lnTo>
                    <a:lnTo>
                      <a:pt x="664" y="521"/>
                    </a:lnTo>
                    <a:lnTo>
                      <a:pt x="663" y="520"/>
                    </a:lnTo>
                    <a:lnTo>
                      <a:pt x="664" y="519"/>
                    </a:lnTo>
                    <a:lnTo>
                      <a:pt x="665" y="515"/>
                    </a:lnTo>
                    <a:lnTo>
                      <a:pt x="665" y="514"/>
                    </a:lnTo>
                    <a:lnTo>
                      <a:pt x="665" y="511"/>
                    </a:lnTo>
                    <a:lnTo>
                      <a:pt x="664" y="510"/>
                    </a:lnTo>
                    <a:lnTo>
                      <a:pt x="663" y="507"/>
                    </a:lnTo>
                    <a:lnTo>
                      <a:pt x="663" y="506"/>
                    </a:lnTo>
                    <a:lnTo>
                      <a:pt x="658" y="505"/>
                    </a:lnTo>
                    <a:lnTo>
                      <a:pt x="656" y="504"/>
                    </a:lnTo>
                    <a:lnTo>
                      <a:pt x="656" y="504"/>
                    </a:lnTo>
                    <a:lnTo>
                      <a:pt x="664" y="505"/>
                    </a:lnTo>
                    <a:lnTo>
                      <a:pt x="666" y="505"/>
                    </a:lnTo>
                    <a:lnTo>
                      <a:pt x="668" y="501"/>
                    </a:lnTo>
                    <a:lnTo>
                      <a:pt x="668" y="499"/>
                    </a:lnTo>
                    <a:lnTo>
                      <a:pt x="670" y="495"/>
                    </a:lnTo>
                    <a:lnTo>
                      <a:pt x="670" y="492"/>
                    </a:lnTo>
                    <a:lnTo>
                      <a:pt x="669" y="490"/>
                    </a:lnTo>
                    <a:lnTo>
                      <a:pt x="668" y="487"/>
                    </a:lnTo>
                    <a:lnTo>
                      <a:pt x="665" y="485"/>
                    </a:lnTo>
                    <a:lnTo>
                      <a:pt x="664" y="485"/>
                    </a:lnTo>
                    <a:lnTo>
                      <a:pt x="661" y="487"/>
                    </a:lnTo>
                    <a:lnTo>
                      <a:pt x="659" y="486"/>
                    </a:lnTo>
                    <a:lnTo>
                      <a:pt x="659" y="484"/>
                    </a:lnTo>
                    <a:lnTo>
                      <a:pt x="664" y="484"/>
                    </a:lnTo>
                    <a:lnTo>
                      <a:pt x="666" y="485"/>
                    </a:lnTo>
                    <a:lnTo>
                      <a:pt x="670" y="487"/>
                    </a:lnTo>
                    <a:lnTo>
                      <a:pt x="673" y="490"/>
                    </a:lnTo>
                    <a:lnTo>
                      <a:pt x="674" y="492"/>
                    </a:lnTo>
                    <a:lnTo>
                      <a:pt x="673" y="497"/>
                    </a:lnTo>
                    <a:lnTo>
                      <a:pt x="670" y="499"/>
                    </a:lnTo>
                    <a:lnTo>
                      <a:pt x="669" y="501"/>
                    </a:lnTo>
                    <a:lnTo>
                      <a:pt x="671" y="505"/>
                    </a:lnTo>
                    <a:lnTo>
                      <a:pt x="675" y="510"/>
                    </a:lnTo>
                    <a:lnTo>
                      <a:pt x="676" y="512"/>
                    </a:lnTo>
                    <a:lnTo>
                      <a:pt x="676" y="516"/>
                    </a:lnTo>
                    <a:lnTo>
                      <a:pt x="678" y="515"/>
                    </a:lnTo>
                    <a:lnTo>
                      <a:pt x="679" y="515"/>
                    </a:lnTo>
                    <a:lnTo>
                      <a:pt x="678" y="511"/>
                    </a:lnTo>
                    <a:lnTo>
                      <a:pt x="674" y="490"/>
                    </a:lnTo>
                    <a:lnTo>
                      <a:pt x="676" y="470"/>
                    </a:lnTo>
                    <a:lnTo>
                      <a:pt x="684" y="454"/>
                    </a:lnTo>
                    <a:lnTo>
                      <a:pt x="683" y="452"/>
                    </a:lnTo>
                    <a:lnTo>
                      <a:pt x="679" y="452"/>
                    </a:lnTo>
                    <a:lnTo>
                      <a:pt x="678" y="452"/>
                    </a:lnTo>
                    <a:lnTo>
                      <a:pt x="678" y="455"/>
                    </a:lnTo>
                    <a:lnTo>
                      <a:pt x="675" y="464"/>
                    </a:lnTo>
                    <a:lnTo>
                      <a:pt x="674" y="465"/>
                    </a:lnTo>
                    <a:lnTo>
                      <a:pt x="674" y="465"/>
                    </a:lnTo>
                    <a:lnTo>
                      <a:pt x="674" y="462"/>
                    </a:lnTo>
                    <a:lnTo>
                      <a:pt x="675" y="459"/>
                    </a:lnTo>
                    <a:lnTo>
                      <a:pt x="675" y="457"/>
                    </a:lnTo>
                    <a:lnTo>
                      <a:pt x="674" y="455"/>
                    </a:lnTo>
                    <a:lnTo>
                      <a:pt x="669" y="456"/>
                    </a:lnTo>
                    <a:lnTo>
                      <a:pt x="665" y="455"/>
                    </a:lnTo>
                    <a:lnTo>
                      <a:pt x="664" y="452"/>
                    </a:lnTo>
                    <a:lnTo>
                      <a:pt x="664" y="449"/>
                    </a:lnTo>
                    <a:lnTo>
                      <a:pt x="665" y="445"/>
                    </a:lnTo>
                    <a:lnTo>
                      <a:pt x="665" y="442"/>
                    </a:lnTo>
                    <a:lnTo>
                      <a:pt x="664" y="435"/>
                    </a:lnTo>
                    <a:lnTo>
                      <a:pt x="663" y="432"/>
                    </a:lnTo>
                    <a:lnTo>
                      <a:pt x="661" y="432"/>
                    </a:lnTo>
                    <a:lnTo>
                      <a:pt x="660" y="432"/>
                    </a:lnTo>
                    <a:lnTo>
                      <a:pt x="658" y="432"/>
                    </a:lnTo>
                    <a:lnTo>
                      <a:pt x="656" y="432"/>
                    </a:lnTo>
                    <a:lnTo>
                      <a:pt x="656" y="432"/>
                    </a:lnTo>
                    <a:lnTo>
                      <a:pt x="656" y="432"/>
                    </a:lnTo>
                    <a:lnTo>
                      <a:pt x="655" y="424"/>
                    </a:lnTo>
                    <a:lnTo>
                      <a:pt x="656" y="421"/>
                    </a:lnTo>
                    <a:lnTo>
                      <a:pt x="659" y="420"/>
                    </a:lnTo>
                    <a:lnTo>
                      <a:pt x="666" y="419"/>
                    </a:lnTo>
                    <a:lnTo>
                      <a:pt x="671" y="416"/>
                    </a:lnTo>
                    <a:lnTo>
                      <a:pt x="680" y="409"/>
                    </a:lnTo>
                    <a:lnTo>
                      <a:pt x="685" y="405"/>
                    </a:lnTo>
                    <a:lnTo>
                      <a:pt x="683" y="402"/>
                    </a:lnTo>
                    <a:lnTo>
                      <a:pt x="683" y="402"/>
                    </a:lnTo>
                    <a:lnTo>
                      <a:pt x="683" y="401"/>
                    </a:lnTo>
                    <a:lnTo>
                      <a:pt x="683" y="400"/>
                    </a:lnTo>
                    <a:lnTo>
                      <a:pt x="683" y="396"/>
                    </a:lnTo>
                    <a:lnTo>
                      <a:pt x="683" y="395"/>
                    </a:lnTo>
                    <a:lnTo>
                      <a:pt x="681" y="394"/>
                    </a:lnTo>
                    <a:lnTo>
                      <a:pt x="681" y="394"/>
                    </a:lnTo>
                    <a:lnTo>
                      <a:pt x="680" y="392"/>
                    </a:lnTo>
                    <a:lnTo>
                      <a:pt x="680" y="391"/>
                    </a:lnTo>
                    <a:lnTo>
                      <a:pt x="680" y="389"/>
                    </a:lnTo>
                    <a:lnTo>
                      <a:pt x="680" y="389"/>
                    </a:lnTo>
                    <a:lnTo>
                      <a:pt x="679" y="387"/>
                    </a:lnTo>
                    <a:lnTo>
                      <a:pt x="675" y="386"/>
                    </a:lnTo>
                    <a:lnTo>
                      <a:pt x="674" y="384"/>
                    </a:lnTo>
                    <a:lnTo>
                      <a:pt x="674" y="380"/>
                    </a:lnTo>
                    <a:lnTo>
                      <a:pt x="675" y="376"/>
                    </a:lnTo>
                    <a:lnTo>
                      <a:pt x="678" y="375"/>
                    </a:lnTo>
                    <a:lnTo>
                      <a:pt x="683" y="374"/>
                    </a:lnTo>
                    <a:lnTo>
                      <a:pt x="686" y="375"/>
                    </a:lnTo>
                    <a:lnTo>
                      <a:pt x="690" y="377"/>
                    </a:lnTo>
                    <a:lnTo>
                      <a:pt x="691" y="381"/>
                    </a:lnTo>
                    <a:lnTo>
                      <a:pt x="690" y="382"/>
                    </a:lnTo>
                    <a:lnTo>
                      <a:pt x="690" y="384"/>
                    </a:lnTo>
                    <a:lnTo>
                      <a:pt x="689" y="384"/>
                    </a:lnTo>
                    <a:lnTo>
                      <a:pt x="689" y="385"/>
                    </a:lnTo>
                    <a:lnTo>
                      <a:pt x="689" y="394"/>
                    </a:lnTo>
                    <a:lnTo>
                      <a:pt x="689" y="396"/>
                    </a:lnTo>
                    <a:lnTo>
                      <a:pt x="688" y="397"/>
                    </a:lnTo>
                    <a:lnTo>
                      <a:pt x="688" y="399"/>
                    </a:lnTo>
                    <a:lnTo>
                      <a:pt x="690" y="404"/>
                    </a:lnTo>
                    <a:lnTo>
                      <a:pt x="689" y="412"/>
                    </a:lnTo>
                    <a:lnTo>
                      <a:pt x="685" y="417"/>
                    </a:lnTo>
                    <a:lnTo>
                      <a:pt x="680" y="416"/>
                    </a:lnTo>
                    <a:lnTo>
                      <a:pt x="679" y="416"/>
                    </a:lnTo>
                    <a:lnTo>
                      <a:pt x="679" y="416"/>
                    </a:lnTo>
                    <a:lnTo>
                      <a:pt x="679" y="416"/>
                    </a:lnTo>
                    <a:lnTo>
                      <a:pt x="678" y="416"/>
                    </a:lnTo>
                    <a:lnTo>
                      <a:pt x="678" y="417"/>
                    </a:lnTo>
                    <a:lnTo>
                      <a:pt x="679" y="421"/>
                    </a:lnTo>
                    <a:lnTo>
                      <a:pt x="679" y="432"/>
                    </a:lnTo>
                    <a:lnTo>
                      <a:pt x="683" y="435"/>
                    </a:lnTo>
                    <a:lnTo>
                      <a:pt x="684" y="437"/>
                    </a:lnTo>
                    <a:lnTo>
                      <a:pt x="685" y="440"/>
                    </a:lnTo>
                    <a:lnTo>
                      <a:pt x="685" y="442"/>
                    </a:lnTo>
                    <a:lnTo>
                      <a:pt x="684" y="444"/>
                    </a:lnTo>
                    <a:lnTo>
                      <a:pt x="680" y="446"/>
                    </a:lnTo>
                    <a:lnTo>
                      <a:pt x="680" y="447"/>
                    </a:lnTo>
                    <a:lnTo>
                      <a:pt x="683" y="449"/>
                    </a:lnTo>
                    <a:lnTo>
                      <a:pt x="686" y="447"/>
                    </a:lnTo>
                    <a:lnTo>
                      <a:pt x="691" y="446"/>
                    </a:lnTo>
                    <a:lnTo>
                      <a:pt x="695" y="445"/>
                    </a:lnTo>
                    <a:lnTo>
                      <a:pt x="700" y="445"/>
                    </a:lnTo>
                    <a:lnTo>
                      <a:pt x="704" y="444"/>
                    </a:lnTo>
                    <a:lnTo>
                      <a:pt x="705" y="440"/>
                    </a:lnTo>
                    <a:lnTo>
                      <a:pt x="705" y="435"/>
                    </a:lnTo>
                    <a:lnTo>
                      <a:pt x="704" y="431"/>
                    </a:lnTo>
                    <a:lnTo>
                      <a:pt x="699" y="425"/>
                    </a:lnTo>
                    <a:lnTo>
                      <a:pt x="696" y="420"/>
                    </a:lnTo>
                    <a:lnTo>
                      <a:pt x="694" y="415"/>
                    </a:lnTo>
                    <a:lnTo>
                      <a:pt x="693" y="414"/>
                    </a:lnTo>
                    <a:lnTo>
                      <a:pt x="693" y="404"/>
                    </a:lnTo>
                    <a:lnTo>
                      <a:pt x="695" y="359"/>
                    </a:lnTo>
                    <a:lnTo>
                      <a:pt x="683" y="304"/>
                    </a:lnTo>
                    <a:lnTo>
                      <a:pt x="681" y="302"/>
                    </a:lnTo>
                    <a:lnTo>
                      <a:pt x="683" y="301"/>
                    </a:lnTo>
                    <a:lnTo>
                      <a:pt x="681" y="299"/>
                    </a:lnTo>
                    <a:lnTo>
                      <a:pt x="680" y="295"/>
                    </a:lnTo>
                    <a:lnTo>
                      <a:pt x="680" y="272"/>
                    </a:lnTo>
                    <a:lnTo>
                      <a:pt x="683" y="261"/>
                    </a:lnTo>
                    <a:lnTo>
                      <a:pt x="685" y="254"/>
                    </a:lnTo>
                    <a:lnTo>
                      <a:pt x="685" y="250"/>
                    </a:lnTo>
                    <a:lnTo>
                      <a:pt x="686" y="246"/>
                    </a:lnTo>
                    <a:lnTo>
                      <a:pt x="685" y="237"/>
                    </a:lnTo>
                    <a:lnTo>
                      <a:pt x="688" y="219"/>
                    </a:lnTo>
                    <a:lnTo>
                      <a:pt x="693" y="196"/>
                    </a:lnTo>
                    <a:lnTo>
                      <a:pt x="695" y="181"/>
                    </a:lnTo>
                    <a:lnTo>
                      <a:pt x="698" y="175"/>
                    </a:lnTo>
                    <a:lnTo>
                      <a:pt x="700" y="170"/>
                    </a:lnTo>
                    <a:lnTo>
                      <a:pt x="708" y="165"/>
                    </a:lnTo>
                    <a:lnTo>
                      <a:pt x="709" y="162"/>
                    </a:lnTo>
                    <a:lnTo>
                      <a:pt x="710" y="160"/>
                    </a:lnTo>
                    <a:lnTo>
                      <a:pt x="715" y="152"/>
                    </a:lnTo>
                    <a:lnTo>
                      <a:pt x="728" y="129"/>
                    </a:lnTo>
                    <a:lnTo>
                      <a:pt x="731" y="119"/>
                    </a:lnTo>
                    <a:lnTo>
                      <a:pt x="731" y="112"/>
                    </a:lnTo>
                    <a:lnTo>
                      <a:pt x="730" y="106"/>
                    </a:lnTo>
                    <a:lnTo>
                      <a:pt x="720" y="84"/>
                    </a:lnTo>
                    <a:lnTo>
                      <a:pt x="719" y="75"/>
                    </a:lnTo>
                    <a:lnTo>
                      <a:pt x="716" y="72"/>
                    </a:lnTo>
                    <a:lnTo>
                      <a:pt x="716" y="71"/>
                    </a:lnTo>
                    <a:lnTo>
                      <a:pt x="708" y="42"/>
                    </a:lnTo>
                    <a:lnTo>
                      <a:pt x="706" y="41"/>
                    </a:lnTo>
                    <a:lnTo>
                      <a:pt x="705" y="42"/>
                    </a:lnTo>
                    <a:lnTo>
                      <a:pt x="706" y="46"/>
                    </a:lnTo>
                    <a:lnTo>
                      <a:pt x="704" y="44"/>
                    </a:lnTo>
                    <a:lnTo>
                      <a:pt x="703" y="42"/>
                    </a:lnTo>
                    <a:lnTo>
                      <a:pt x="700" y="42"/>
                    </a:lnTo>
                    <a:lnTo>
                      <a:pt x="699" y="44"/>
                    </a:lnTo>
                    <a:lnTo>
                      <a:pt x="700" y="44"/>
                    </a:lnTo>
                    <a:lnTo>
                      <a:pt x="704" y="45"/>
                    </a:lnTo>
                    <a:lnTo>
                      <a:pt x="705" y="46"/>
                    </a:lnTo>
                    <a:lnTo>
                      <a:pt x="703" y="50"/>
                    </a:lnTo>
                    <a:lnTo>
                      <a:pt x="700" y="49"/>
                    </a:lnTo>
                    <a:lnTo>
                      <a:pt x="698" y="46"/>
                    </a:lnTo>
                    <a:lnTo>
                      <a:pt x="695" y="46"/>
                    </a:lnTo>
                    <a:lnTo>
                      <a:pt x="694" y="44"/>
                    </a:lnTo>
                    <a:lnTo>
                      <a:pt x="691" y="37"/>
                    </a:lnTo>
                    <a:lnTo>
                      <a:pt x="689" y="36"/>
                    </a:lnTo>
                    <a:lnTo>
                      <a:pt x="689" y="36"/>
                    </a:lnTo>
                    <a:lnTo>
                      <a:pt x="688" y="39"/>
                    </a:lnTo>
                    <a:lnTo>
                      <a:pt x="689" y="34"/>
                    </a:lnTo>
                    <a:lnTo>
                      <a:pt x="695" y="25"/>
                    </a:lnTo>
                    <a:lnTo>
                      <a:pt x="699" y="21"/>
                    </a:lnTo>
                    <a:lnTo>
                      <a:pt x="700" y="20"/>
                    </a:lnTo>
                    <a:lnTo>
                      <a:pt x="703" y="19"/>
                    </a:lnTo>
                    <a:lnTo>
                      <a:pt x="705" y="19"/>
                    </a:lnTo>
                    <a:lnTo>
                      <a:pt x="706" y="22"/>
                    </a:lnTo>
                    <a:lnTo>
                      <a:pt x="708" y="26"/>
                    </a:lnTo>
                    <a:lnTo>
                      <a:pt x="709" y="30"/>
                    </a:lnTo>
                    <a:lnTo>
                      <a:pt x="710" y="34"/>
                    </a:lnTo>
                    <a:lnTo>
                      <a:pt x="708" y="31"/>
                    </a:lnTo>
                    <a:lnTo>
                      <a:pt x="706" y="31"/>
                    </a:lnTo>
                    <a:lnTo>
                      <a:pt x="705" y="31"/>
                    </a:lnTo>
                    <a:lnTo>
                      <a:pt x="703" y="32"/>
                    </a:lnTo>
                    <a:lnTo>
                      <a:pt x="703" y="34"/>
                    </a:lnTo>
                    <a:lnTo>
                      <a:pt x="704" y="35"/>
                    </a:lnTo>
                    <a:lnTo>
                      <a:pt x="705" y="34"/>
                    </a:lnTo>
                    <a:lnTo>
                      <a:pt x="706" y="34"/>
                    </a:lnTo>
                    <a:lnTo>
                      <a:pt x="706" y="35"/>
                    </a:lnTo>
                    <a:lnTo>
                      <a:pt x="706" y="35"/>
                    </a:lnTo>
                    <a:lnTo>
                      <a:pt x="706" y="36"/>
                    </a:lnTo>
                    <a:lnTo>
                      <a:pt x="705" y="37"/>
                    </a:lnTo>
                    <a:lnTo>
                      <a:pt x="705" y="36"/>
                    </a:lnTo>
                    <a:lnTo>
                      <a:pt x="704" y="37"/>
                    </a:lnTo>
                    <a:lnTo>
                      <a:pt x="704" y="39"/>
                    </a:lnTo>
                    <a:lnTo>
                      <a:pt x="704" y="40"/>
                    </a:lnTo>
                    <a:lnTo>
                      <a:pt x="709" y="37"/>
                    </a:lnTo>
                    <a:lnTo>
                      <a:pt x="710" y="35"/>
                    </a:lnTo>
                    <a:lnTo>
                      <a:pt x="711" y="32"/>
                    </a:lnTo>
                    <a:lnTo>
                      <a:pt x="713" y="31"/>
                    </a:lnTo>
                    <a:lnTo>
                      <a:pt x="713" y="27"/>
                    </a:lnTo>
                    <a:lnTo>
                      <a:pt x="713" y="26"/>
                    </a:lnTo>
                    <a:lnTo>
                      <a:pt x="713" y="25"/>
                    </a:lnTo>
                    <a:lnTo>
                      <a:pt x="715" y="22"/>
                    </a:lnTo>
                    <a:lnTo>
                      <a:pt x="715" y="22"/>
                    </a:lnTo>
                    <a:lnTo>
                      <a:pt x="716" y="20"/>
                    </a:lnTo>
                    <a:lnTo>
                      <a:pt x="718" y="16"/>
                    </a:lnTo>
                    <a:lnTo>
                      <a:pt x="719" y="14"/>
                    </a:lnTo>
                    <a:lnTo>
                      <a:pt x="721" y="12"/>
                    </a:lnTo>
                    <a:lnTo>
                      <a:pt x="723" y="11"/>
                    </a:lnTo>
                    <a:lnTo>
                      <a:pt x="724" y="7"/>
                    </a:lnTo>
                    <a:lnTo>
                      <a:pt x="725" y="5"/>
                    </a:lnTo>
                    <a:lnTo>
                      <a:pt x="728" y="7"/>
                    </a:lnTo>
                    <a:lnTo>
                      <a:pt x="729" y="6"/>
                    </a:lnTo>
                    <a:lnTo>
                      <a:pt x="733" y="5"/>
                    </a:lnTo>
                    <a:lnTo>
                      <a:pt x="734" y="2"/>
                    </a:lnTo>
                    <a:lnTo>
                      <a:pt x="731" y="4"/>
                    </a:lnTo>
                    <a:lnTo>
                      <a:pt x="725" y="4"/>
                    </a:lnTo>
                    <a:close/>
                    <a:moveTo>
                      <a:pt x="271" y="502"/>
                    </a:moveTo>
                    <a:lnTo>
                      <a:pt x="270" y="506"/>
                    </a:lnTo>
                    <a:lnTo>
                      <a:pt x="269" y="509"/>
                    </a:lnTo>
                    <a:lnTo>
                      <a:pt x="264" y="511"/>
                    </a:lnTo>
                    <a:lnTo>
                      <a:pt x="239" y="512"/>
                    </a:lnTo>
                    <a:lnTo>
                      <a:pt x="236" y="512"/>
                    </a:lnTo>
                    <a:lnTo>
                      <a:pt x="236" y="512"/>
                    </a:lnTo>
                    <a:lnTo>
                      <a:pt x="235" y="512"/>
                    </a:lnTo>
                    <a:lnTo>
                      <a:pt x="235" y="511"/>
                    </a:lnTo>
                    <a:lnTo>
                      <a:pt x="235" y="511"/>
                    </a:lnTo>
                    <a:lnTo>
                      <a:pt x="235" y="510"/>
                    </a:lnTo>
                    <a:lnTo>
                      <a:pt x="235" y="509"/>
                    </a:lnTo>
                    <a:lnTo>
                      <a:pt x="235" y="507"/>
                    </a:lnTo>
                    <a:lnTo>
                      <a:pt x="237" y="507"/>
                    </a:lnTo>
                    <a:lnTo>
                      <a:pt x="239" y="505"/>
                    </a:lnTo>
                    <a:lnTo>
                      <a:pt x="240" y="502"/>
                    </a:lnTo>
                    <a:lnTo>
                      <a:pt x="240" y="499"/>
                    </a:lnTo>
                    <a:lnTo>
                      <a:pt x="237" y="492"/>
                    </a:lnTo>
                    <a:lnTo>
                      <a:pt x="232" y="491"/>
                    </a:lnTo>
                    <a:lnTo>
                      <a:pt x="226" y="492"/>
                    </a:lnTo>
                    <a:lnTo>
                      <a:pt x="222" y="496"/>
                    </a:lnTo>
                    <a:lnTo>
                      <a:pt x="220" y="499"/>
                    </a:lnTo>
                    <a:lnTo>
                      <a:pt x="219" y="500"/>
                    </a:lnTo>
                    <a:lnTo>
                      <a:pt x="217" y="500"/>
                    </a:lnTo>
                    <a:lnTo>
                      <a:pt x="211" y="496"/>
                    </a:lnTo>
                    <a:lnTo>
                      <a:pt x="196" y="491"/>
                    </a:lnTo>
                    <a:lnTo>
                      <a:pt x="191" y="489"/>
                    </a:lnTo>
                    <a:lnTo>
                      <a:pt x="187" y="485"/>
                    </a:lnTo>
                    <a:lnTo>
                      <a:pt x="187" y="477"/>
                    </a:lnTo>
                    <a:lnTo>
                      <a:pt x="186" y="475"/>
                    </a:lnTo>
                    <a:lnTo>
                      <a:pt x="187" y="474"/>
                    </a:lnTo>
                    <a:lnTo>
                      <a:pt x="187" y="472"/>
                    </a:lnTo>
                    <a:lnTo>
                      <a:pt x="189" y="471"/>
                    </a:lnTo>
                    <a:lnTo>
                      <a:pt x="190" y="471"/>
                    </a:lnTo>
                    <a:lnTo>
                      <a:pt x="191" y="472"/>
                    </a:lnTo>
                    <a:lnTo>
                      <a:pt x="191" y="474"/>
                    </a:lnTo>
                    <a:lnTo>
                      <a:pt x="192" y="475"/>
                    </a:lnTo>
                    <a:lnTo>
                      <a:pt x="196" y="476"/>
                    </a:lnTo>
                    <a:lnTo>
                      <a:pt x="200" y="476"/>
                    </a:lnTo>
                    <a:lnTo>
                      <a:pt x="202" y="476"/>
                    </a:lnTo>
                    <a:lnTo>
                      <a:pt x="206" y="474"/>
                    </a:lnTo>
                    <a:lnTo>
                      <a:pt x="209" y="469"/>
                    </a:lnTo>
                    <a:lnTo>
                      <a:pt x="211" y="465"/>
                    </a:lnTo>
                    <a:lnTo>
                      <a:pt x="216" y="464"/>
                    </a:lnTo>
                    <a:lnTo>
                      <a:pt x="219" y="462"/>
                    </a:lnTo>
                    <a:lnTo>
                      <a:pt x="222" y="461"/>
                    </a:lnTo>
                    <a:lnTo>
                      <a:pt x="225" y="461"/>
                    </a:lnTo>
                    <a:lnTo>
                      <a:pt x="229" y="460"/>
                    </a:lnTo>
                    <a:lnTo>
                      <a:pt x="230" y="457"/>
                    </a:lnTo>
                    <a:lnTo>
                      <a:pt x="232" y="456"/>
                    </a:lnTo>
                    <a:lnTo>
                      <a:pt x="235" y="456"/>
                    </a:lnTo>
                    <a:lnTo>
                      <a:pt x="236" y="456"/>
                    </a:lnTo>
                    <a:lnTo>
                      <a:pt x="237" y="455"/>
                    </a:lnTo>
                    <a:lnTo>
                      <a:pt x="239" y="456"/>
                    </a:lnTo>
                    <a:lnTo>
                      <a:pt x="240" y="456"/>
                    </a:lnTo>
                    <a:lnTo>
                      <a:pt x="241" y="465"/>
                    </a:lnTo>
                    <a:lnTo>
                      <a:pt x="241" y="467"/>
                    </a:lnTo>
                    <a:lnTo>
                      <a:pt x="241" y="467"/>
                    </a:lnTo>
                    <a:lnTo>
                      <a:pt x="246" y="472"/>
                    </a:lnTo>
                    <a:lnTo>
                      <a:pt x="247" y="474"/>
                    </a:lnTo>
                    <a:lnTo>
                      <a:pt x="250" y="476"/>
                    </a:lnTo>
                    <a:lnTo>
                      <a:pt x="254" y="489"/>
                    </a:lnTo>
                    <a:lnTo>
                      <a:pt x="255" y="492"/>
                    </a:lnTo>
                    <a:lnTo>
                      <a:pt x="257" y="489"/>
                    </a:lnTo>
                    <a:lnTo>
                      <a:pt x="262" y="484"/>
                    </a:lnTo>
                    <a:lnTo>
                      <a:pt x="266" y="481"/>
                    </a:lnTo>
                    <a:lnTo>
                      <a:pt x="271" y="482"/>
                    </a:lnTo>
                    <a:lnTo>
                      <a:pt x="272" y="486"/>
                    </a:lnTo>
                    <a:lnTo>
                      <a:pt x="272" y="490"/>
                    </a:lnTo>
                    <a:lnTo>
                      <a:pt x="271" y="502"/>
                    </a:lnTo>
                    <a:close/>
                    <a:moveTo>
                      <a:pt x="506" y="679"/>
                    </a:moveTo>
                    <a:lnTo>
                      <a:pt x="505" y="680"/>
                    </a:lnTo>
                    <a:lnTo>
                      <a:pt x="499" y="686"/>
                    </a:lnTo>
                    <a:lnTo>
                      <a:pt x="492" y="687"/>
                    </a:lnTo>
                    <a:lnTo>
                      <a:pt x="492" y="687"/>
                    </a:lnTo>
                    <a:lnTo>
                      <a:pt x="491" y="687"/>
                    </a:lnTo>
                    <a:lnTo>
                      <a:pt x="487" y="690"/>
                    </a:lnTo>
                    <a:lnTo>
                      <a:pt x="485" y="691"/>
                    </a:lnTo>
                    <a:lnTo>
                      <a:pt x="482" y="690"/>
                    </a:lnTo>
                    <a:lnTo>
                      <a:pt x="479" y="687"/>
                    </a:lnTo>
                    <a:lnTo>
                      <a:pt x="475" y="686"/>
                    </a:lnTo>
                    <a:lnTo>
                      <a:pt x="472" y="686"/>
                    </a:lnTo>
                    <a:lnTo>
                      <a:pt x="442" y="682"/>
                    </a:lnTo>
                    <a:lnTo>
                      <a:pt x="439" y="682"/>
                    </a:lnTo>
                    <a:lnTo>
                      <a:pt x="436" y="682"/>
                    </a:lnTo>
                    <a:lnTo>
                      <a:pt x="434" y="684"/>
                    </a:lnTo>
                    <a:lnTo>
                      <a:pt x="430" y="681"/>
                    </a:lnTo>
                    <a:lnTo>
                      <a:pt x="427" y="681"/>
                    </a:lnTo>
                    <a:lnTo>
                      <a:pt x="425" y="682"/>
                    </a:lnTo>
                    <a:lnTo>
                      <a:pt x="422" y="681"/>
                    </a:lnTo>
                    <a:lnTo>
                      <a:pt x="419" y="677"/>
                    </a:lnTo>
                    <a:lnTo>
                      <a:pt x="417" y="676"/>
                    </a:lnTo>
                    <a:lnTo>
                      <a:pt x="411" y="675"/>
                    </a:lnTo>
                    <a:lnTo>
                      <a:pt x="405" y="674"/>
                    </a:lnTo>
                    <a:lnTo>
                      <a:pt x="399" y="674"/>
                    </a:lnTo>
                    <a:lnTo>
                      <a:pt x="384" y="670"/>
                    </a:lnTo>
                    <a:lnTo>
                      <a:pt x="381" y="667"/>
                    </a:lnTo>
                    <a:lnTo>
                      <a:pt x="379" y="666"/>
                    </a:lnTo>
                    <a:lnTo>
                      <a:pt x="376" y="665"/>
                    </a:lnTo>
                    <a:lnTo>
                      <a:pt x="371" y="662"/>
                    </a:lnTo>
                    <a:lnTo>
                      <a:pt x="369" y="661"/>
                    </a:lnTo>
                    <a:lnTo>
                      <a:pt x="366" y="661"/>
                    </a:lnTo>
                    <a:lnTo>
                      <a:pt x="361" y="660"/>
                    </a:lnTo>
                    <a:lnTo>
                      <a:pt x="339" y="641"/>
                    </a:lnTo>
                    <a:lnTo>
                      <a:pt x="335" y="636"/>
                    </a:lnTo>
                    <a:lnTo>
                      <a:pt x="330" y="619"/>
                    </a:lnTo>
                    <a:lnTo>
                      <a:pt x="329" y="616"/>
                    </a:lnTo>
                    <a:lnTo>
                      <a:pt x="322" y="607"/>
                    </a:lnTo>
                    <a:lnTo>
                      <a:pt x="320" y="606"/>
                    </a:lnTo>
                    <a:lnTo>
                      <a:pt x="320" y="609"/>
                    </a:lnTo>
                    <a:lnTo>
                      <a:pt x="319" y="607"/>
                    </a:lnTo>
                    <a:lnTo>
                      <a:pt x="317" y="606"/>
                    </a:lnTo>
                    <a:lnTo>
                      <a:pt x="317" y="604"/>
                    </a:lnTo>
                    <a:lnTo>
                      <a:pt x="317" y="602"/>
                    </a:lnTo>
                    <a:lnTo>
                      <a:pt x="317" y="602"/>
                    </a:lnTo>
                    <a:lnTo>
                      <a:pt x="320" y="602"/>
                    </a:lnTo>
                    <a:lnTo>
                      <a:pt x="321" y="604"/>
                    </a:lnTo>
                    <a:lnTo>
                      <a:pt x="317" y="594"/>
                    </a:lnTo>
                    <a:lnTo>
                      <a:pt x="316" y="591"/>
                    </a:lnTo>
                    <a:lnTo>
                      <a:pt x="317" y="590"/>
                    </a:lnTo>
                    <a:lnTo>
                      <a:pt x="317" y="589"/>
                    </a:lnTo>
                    <a:lnTo>
                      <a:pt x="317" y="589"/>
                    </a:lnTo>
                    <a:lnTo>
                      <a:pt x="316" y="587"/>
                    </a:lnTo>
                    <a:lnTo>
                      <a:pt x="315" y="587"/>
                    </a:lnTo>
                    <a:lnTo>
                      <a:pt x="315" y="590"/>
                    </a:lnTo>
                    <a:lnTo>
                      <a:pt x="315" y="591"/>
                    </a:lnTo>
                    <a:lnTo>
                      <a:pt x="316" y="594"/>
                    </a:lnTo>
                    <a:lnTo>
                      <a:pt x="314" y="592"/>
                    </a:lnTo>
                    <a:lnTo>
                      <a:pt x="309" y="587"/>
                    </a:lnTo>
                    <a:lnTo>
                      <a:pt x="307" y="585"/>
                    </a:lnTo>
                    <a:lnTo>
                      <a:pt x="307" y="584"/>
                    </a:lnTo>
                    <a:lnTo>
                      <a:pt x="309" y="581"/>
                    </a:lnTo>
                    <a:lnTo>
                      <a:pt x="310" y="580"/>
                    </a:lnTo>
                    <a:lnTo>
                      <a:pt x="312" y="579"/>
                    </a:lnTo>
                    <a:lnTo>
                      <a:pt x="312" y="576"/>
                    </a:lnTo>
                    <a:lnTo>
                      <a:pt x="311" y="574"/>
                    </a:lnTo>
                    <a:lnTo>
                      <a:pt x="310" y="566"/>
                    </a:lnTo>
                    <a:lnTo>
                      <a:pt x="309" y="561"/>
                    </a:lnTo>
                    <a:lnTo>
                      <a:pt x="306" y="560"/>
                    </a:lnTo>
                    <a:lnTo>
                      <a:pt x="304" y="559"/>
                    </a:lnTo>
                    <a:lnTo>
                      <a:pt x="305" y="555"/>
                    </a:lnTo>
                    <a:lnTo>
                      <a:pt x="307" y="554"/>
                    </a:lnTo>
                    <a:lnTo>
                      <a:pt x="309" y="557"/>
                    </a:lnTo>
                    <a:lnTo>
                      <a:pt x="310" y="557"/>
                    </a:lnTo>
                    <a:lnTo>
                      <a:pt x="307" y="552"/>
                    </a:lnTo>
                    <a:lnTo>
                      <a:pt x="306" y="551"/>
                    </a:lnTo>
                    <a:lnTo>
                      <a:pt x="304" y="551"/>
                    </a:lnTo>
                    <a:lnTo>
                      <a:pt x="302" y="550"/>
                    </a:lnTo>
                    <a:lnTo>
                      <a:pt x="301" y="546"/>
                    </a:lnTo>
                    <a:lnTo>
                      <a:pt x="301" y="542"/>
                    </a:lnTo>
                    <a:lnTo>
                      <a:pt x="302" y="540"/>
                    </a:lnTo>
                    <a:lnTo>
                      <a:pt x="304" y="535"/>
                    </a:lnTo>
                    <a:lnTo>
                      <a:pt x="309" y="524"/>
                    </a:lnTo>
                    <a:lnTo>
                      <a:pt x="311" y="520"/>
                    </a:lnTo>
                    <a:lnTo>
                      <a:pt x="316" y="521"/>
                    </a:lnTo>
                    <a:lnTo>
                      <a:pt x="320" y="520"/>
                    </a:lnTo>
                    <a:lnTo>
                      <a:pt x="324" y="517"/>
                    </a:lnTo>
                    <a:lnTo>
                      <a:pt x="326" y="515"/>
                    </a:lnTo>
                    <a:lnTo>
                      <a:pt x="327" y="515"/>
                    </a:lnTo>
                    <a:lnTo>
                      <a:pt x="330" y="517"/>
                    </a:lnTo>
                    <a:lnTo>
                      <a:pt x="341" y="522"/>
                    </a:lnTo>
                    <a:lnTo>
                      <a:pt x="345" y="524"/>
                    </a:lnTo>
                    <a:lnTo>
                      <a:pt x="346" y="525"/>
                    </a:lnTo>
                    <a:lnTo>
                      <a:pt x="347" y="526"/>
                    </a:lnTo>
                    <a:lnTo>
                      <a:pt x="347" y="527"/>
                    </a:lnTo>
                    <a:lnTo>
                      <a:pt x="350" y="527"/>
                    </a:lnTo>
                    <a:lnTo>
                      <a:pt x="351" y="527"/>
                    </a:lnTo>
                    <a:lnTo>
                      <a:pt x="352" y="526"/>
                    </a:lnTo>
                    <a:lnTo>
                      <a:pt x="352" y="527"/>
                    </a:lnTo>
                    <a:lnTo>
                      <a:pt x="354" y="527"/>
                    </a:lnTo>
                    <a:lnTo>
                      <a:pt x="357" y="525"/>
                    </a:lnTo>
                    <a:lnTo>
                      <a:pt x="364" y="529"/>
                    </a:lnTo>
                    <a:lnTo>
                      <a:pt x="371" y="537"/>
                    </a:lnTo>
                    <a:lnTo>
                      <a:pt x="372" y="539"/>
                    </a:lnTo>
                    <a:lnTo>
                      <a:pt x="376" y="542"/>
                    </a:lnTo>
                    <a:lnTo>
                      <a:pt x="379" y="547"/>
                    </a:lnTo>
                    <a:lnTo>
                      <a:pt x="386" y="555"/>
                    </a:lnTo>
                    <a:lnTo>
                      <a:pt x="390" y="551"/>
                    </a:lnTo>
                    <a:lnTo>
                      <a:pt x="397" y="552"/>
                    </a:lnTo>
                    <a:lnTo>
                      <a:pt x="405" y="555"/>
                    </a:lnTo>
                    <a:lnTo>
                      <a:pt x="410" y="559"/>
                    </a:lnTo>
                    <a:lnTo>
                      <a:pt x="411" y="560"/>
                    </a:lnTo>
                    <a:lnTo>
                      <a:pt x="412" y="562"/>
                    </a:lnTo>
                    <a:lnTo>
                      <a:pt x="414" y="565"/>
                    </a:lnTo>
                    <a:lnTo>
                      <a:pt x="416" y="566"/>
                    </a:lnTo>
                    <a:lnTo>
                      <a:pt x="419" y="566"/>
                    </a:lnTo>
                    <a:lnTo>
                      <a:pt x="420" y="567"/>
                    </a:lnTo>
                    <a:lnTo>
                      <a:pt x="422" y="570"/>
                    </a:lnTo>
                    <a:lnTo>
                      <a:pt x="424" y="570"/>
                    </a:lnTo>
                    <a:lnTo>
                      <a:pt x="427" y="571"/>
                    </a:lnTo>
                    <a:lnTo>
                      <a:pt x="429" y="571"/>
                    </a:lnTo>
                    <a:lnTo>
                      <a:pt x="436" y="580"/>
                    </a:lnTo>
                    <a:lnTo>
                      <a:pt x="442" y="587"/>
                    </a:lnTo>
                    <a:lnTo>
                      <a:pt x="444" y="589"/>
                    </a:lnTo>
                    <a:lnTo>
                      <a:pt x="444" y="589"/>
                    </a:lnTo>
                    <a:lnTo>
                      <a:pt x="444" y="590"/>
                    </a:lnTo>
                    <a:lnTo>
                      <a:pt x="445" y="590"/>
                    </a:lnTo>
                    <a:lnTo>
                      <a:pt x="446" y="590"/>
                    </a:lnTo>
                    <a:lnTo>
                      <a:pt x="446" y="591"/>
                    </a:lnTo>
                    <a:lnTo>
                      <a:pt x="450" y="594"/>
                    </a:lnTo>
                    <a:lnTo>
                      <a:pt x="451" y="595"/>
                    </a:lnTo>
                    <a:lnTo>
                      <a:pt x="452" y="599"/>
                    </a:lnTo>
                    <a:lnTo>
                      <a:pt x="455" y="601"/>
                    </a:lnTo>
                    <a:lnTo>
                      <a:pt x="459" y="604"/>
                    </a:lnTo>
                    <a:lnTo>
                      <a:pt x="466" y="611"/>
                    </a:lnTo>
                    <a:lnTo>
                      <a:pt x="470" y="614"/>
                    </a:lnTo>
                    <a:lnTo>
                      <a:pt x="476" y="621"/>
                    </a:lnTo>
                    <a:lnTo>
                      <a:pt x="477" y="622"/>
                    </a:lnTo>
                    <a:lnTo>
                      <a:pt x="479" y="622"/>
                    </a:lnTo>
                    <a:lnTo>
                      <a:pt x="480" y="622"/>
                    </a:lnTo>
                    <a:lnTo>
                      <a:pt x="481" y="624"/>
                    </a:lnTo>
                    <a:lnTo>
                      <a:pt x="481" y="625"/>
                    </a:lnTo>
                    <a:lnTo>
                      <a:pt x="482" y="626"/>
                    </a:lnTo>
                    <a:lnTo>
                      <a:pt x="482" y="630"/>
                    </a:lnTo>
                    <a:lnTo>
                      <a:pt x="484" y="634"/>
                    </a:lnTo>
                    <a:lnTo>
                      <a:pt x="485" y="635"/>
                    </a:lnTo>
                    <a:lnTo>
                      <a:pt x="487" y="636"/>
                    </a:lnTo>
                    <a:lnTo>
                      <a:pt x="490" y="639"/>
                    </a:lnTo>
                    <a:lnTo>
                      <a:pt x="490" y="640"/>
                    </a:lnTo>
                    <a:lnTo>
                      <a:pt x="489" y="640"/>
                    </a:lnTo>
                    <a:lnTo>
                      <a:pt x="487" y="641"/>
                    </a:lnTo>
                    <a:lnTo>
                      <a:pt x="489" y="642"/>
                    </a:lnTo>
                    <a:lnTo>
                      <a:pt x="491" y="642"/>
                    </a:lnTo>
                    <a:lnTo>
                      <a:pt x="492" y="642"/>
                    </a:lnTo>
                    <a:lnTo>
                      <a:pt x="494" y="642"/>
                    </a:lnTo>
                    <a:lnTo>
                      <a:pt x="499" y="647"/>
                    </a:lnTo>
                    <a:lnTo>
                      <a:pt x="501" y="650"/>
                    </a:lnTo>
                    <a:lnTo>
                      <a:pt x="502" y="654"/>
                    </a:lnTo>
                    <a:lnTo>
                      <a:pt x="504" y="666"/>
                    </a:lnTo>
                    <a:lnTo>
                      <a:pt x="504" y="670"/>
                    </a:lnTo>
                    <a:lnTo>
                      <a:pt x="506" y="676"/>
                    </a:lnTo>
                    <a:lnTo>
                      <a:pt x="506" y="679"/>
                    </a:lnTo>
                    <a:close/>
                  </a:path>
                </a:pathLst>
              </a:custGeom>
              <a:grpFill/>
              <a:ln w="3175"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92" name="Freeform 8"/>
              <p:cNvSpPr>
                <a:spLocks noEditPoints="1"/>
              </p:cNvSpPr>
              <p:nvPr/>
            </p:nvSpPr>
            <p:spPr bwMode="auto">
              <a:xfrm>
                <a:off x="9064110" y="3066189"/>
                <a:ext cx="1628775" cy="838200"/>
              </a:xfrm>
              <a:custGeom>
                <a:avLst/>
                <a:gdLst>
                  <a:gd name="T0" fmla="*/ 931 w 1026"/>
                  <a:gd name="T1" fmla="*/ 88 h 528"/>
                  <a:gd name="T2" fmla="*/ 960 w 1026"/>
                  <a:gd name="T3" fmla="*/ 103 h 528"/>
                  <a:gd name="T4" fmla="*/ 947 w 1026"/>
                  <a:gd name="T5" fmla="*/ 118 h 528"/>
                  <a:gd name="T6" fmla="*/ 948 w 1026"/>
                  <a:gd name="T7" fmla="*/ 113 h 528"/>
                  <a:gd name="T8" fmla="*/ 942 w 1026"/>
                  <a:gd name="T9" fmla="*/ 103 h 528"/>
                  <a:gd name="T10" fmla="*/ 918 w 1026"/>
                  <a:gd name="T11" fmla="*/ 112 h 528"/>
                  <a:gd name="T12" fmla="*/ 880 w 1026"/>
                  <a:gd name="T13" fmla="*/ 86 h 528"/>
                  <a:gd name="T14" fmla="*/ 900 w 1026"/>
                  <a:gd name="T15" fmla="*/ 115 h 528"/>
                  <a:gd name="T16" fmla="*/ 873 w 1026"/>
                  <a:gd name="T17" fmla="*/ 93 h 528"/>
                  <a:gd name="T18" fmla="*/ 849 w 1026"/>
                  <a:gd name="T19" fmla="*/ 77 h 528"/>
                  <a:gd name="T20" fmla="*/ 866 w 1026"/>
                  <a:gd name="T21" fmla="*/ 76 h 528"/>
                  <a:gd name="T22" fmla="*/ 871 w 1026"/>
                  <a:gd name="T23" fmla="*/ 70 h 528"/>
                  <a:gd name="T24" fmla="*/ 902 w 1026"/>
                  <a:gd name="T25" fmla="*/ 81 h 528"/>
                  <a:gd name="T26" fmla="*/ 839 w 1026"/>
                  <a:gd name="T27" fmla="*/ 26 h 528"/>
                  <a:gd name="T28" fmla="*/ 784 w 1026"/>
                  <a:gd name="T29" fmla="*/ 25 h 528"/>
                  <a:gd name="T30" fmla="*/ 706 w 1026"/>
                  <a:gd name="T31" fmla="*/ 1 h 528"/>
                  <a:gd name="T32" fmla="*/ 599 w 1026"/>
                  <a:gd name="T33" fmla="*/ 15 h 528"/>
                  <a:gd name="T34" fmla="*/ 544 w 1026"/>
                  <a:gd name="T35" fmla="*/ 2 h 528"/>
                  <a:gd name="T36" fmla="*/ 483 w 1026"/>
                  <a:gd name="T37" fmla="*/ 47 h 528"/>
                  <a:gd name="T38" fmla="*/ 392 w 1026"/>
                  <a:gd name="T39" fmla="*/ 53 h 528"/>
                  <a:gd name="T40" fmla="*/ 283 w 1026"/>
                  <a:gd name="T41" fmla="*/ 36 h 528"/>
                  <a:gd name="T42" fmla="*/ 237 w 1026"/>
                  <a:gd name="T43" fmla="*/ 40 h 528"/>
                  <a:gd name="T44" fmla="*/ 192 w 1026"/>
                  <a:gd name="T45" fmla="*/ 72 h 528"/>
                  <a:gd name="T46" fmla="*/ 124 w 1026"/>
                  <a:gd name="T47" fmla="*/ 120 h 528"/>
                  <a:gd name="T48" fmla="*/ 22 w 1026"/>
                  <a:gd name="T49" fmla="*/ 225 h 528"/>
                  <a:gd name="T50" fmla="*/ 25 w 1026"/>
                  <a:gd name="T51" fmla="*/ 268 h 528"/>
                  <a:gd name="T52" fmla="*/ 24 w 1026"/>
                  <a:gd name="T53" fmla="*/ 302 h 528"/>
                  <a:gd name="T54" fmla="*/ 58 w 1026"/>
                  <a:gd name="T55" fmla="*/ 313 h 528"/>
                  <a:gd name="T56" fmla="*/ 90 w 1026"/>
                  <a:gd name="T57" fmla="*/ 348 h 528"/>
                  <a:gd name="T58" fmla="*/ 117 w 1026"/>
                  <a:gd name="T59" fmla="*/ 362 h 528"/>
                  <a:gd name="T60" fmla="*/ 150 w 1026"/>
                  <a:gd name="T61" fmla="*/ 386 h 528"/>
                  <a:gd name="T62" fmla="*/ 178 w 1026"/>
                  <a:gd name="T63" fmla="*/ 380 h 528"/>
                  <a:gd name="T64" fmla="*/ 194 w 1026"/>
                  <a:gd name="T65" fmla="*/ 363 h 528"/>
                  <a:gd name="T66" fmla="*/ 247 w 1026"/>
                  <a:gd name="T67" fmla="*/ 378 h 528"/>
                  <a:gd name="T68" fmla="*/ 281 w 1026"/>
                  <a:gd name="T69" fmla="*/ 392 h 528"/>
                  <a:gd name="T70" fmla="*/ 282 w 1026"/>
                  <a:gd name="T71" fmla="*/ 446 h 528"/>
                  <a:gd name="T72" fmla="*/ 292 w 1026"/>
                  <a:gd name="T73" fmla="*/ 453 h 528"/>
                  <a:gd name="T74" fmla="*/ 311 w 1026"/>
                  <a:gd name="T75" fmla="*/ 466 h 528"/>
                  <a:gd name="T76" fmla="*/ 337 w 1026"/>
                  <a:gd name="T77" fmla="*/ 457 h 528"/>
                  <a:gd name="T78" fmla="*/ 321 w 1026"/>
                  <a:gd name="T79" fmla="*/ 481 h 528"/>
                  <a:gd name="T80" fmla="*/ 347 w 1026"/>
                  <a:gd name="T81" fmla="*/ 513 h 528"/>
                  <a:gd name="T82" fmla="*/ 401 w 1026"/>
                  <a:gd name="T83" fmla="*/ 523 h 528"/>
                  <a:gd name="T84" fmla="*/ 417 w 1026"/>
                  <a:gd name="T85" fmla="*/ 486 h 528"/>
                  <a:gd name="T86" fmla="*/ 449 w 1026"/>
                  <a:gd name="T87" fmla="*/ 458 h 528"/>
                  <a:gd name="T88" fmla="*/ 438 w 1026"/>
                  <a:gd name="T89" fmla="*/ 395 h 528"/>
                  <a:gd name="T90" fmla="*/ 506 w 1026"/>
                  <a:gd name="T91" fmla="*/ 390 h 528"/>
                  <a:gd name="T92" fmla="*/ 547 w 1026"/>
                  <a:gd name="T93" fmla="*/ 338 h 528"/>
                  <a:gd name="T94" fmla="*/ 602 w 1026"/>
                  <a:gd name="T95" fmla="*/ 370 h 528"/>
                  <a:gd name="T96" fmla="*/ 619 w 1026"/>
                  <a:gd name="T97" fmla="*/ 345 h 528"/>
                  <a:gd name="T98" fmla="*/ 649 w 1026"/>
                  <a:gd name="T99" fmla="*/ 322 h 528"/>
                  <a:gd name="T100" fmla="*/ 673 w 1026"/>
                  <a:gd name="T101" fmla="*/ 291 h 528"/>
                  <a:gd name="T102" fmla="*/ 698 w 1026"/>
                  <a:gd name="T103" fmla="*/ 256 h 528"/>
                  <a:gd name="T104" fmla="*/ 717 w 1026"/>
                  <a:gd name="T105" fmla="*/ 222 h 528"/>
                  <a:gd name="T106" fmla="*/ 763 w 1026"/>
                  <a:gd name="T107" fmla="*/ 203 h 528"/>
                  <a:gd name="T108" fmla="*/ 809 w 1026"/>
                  <a:gd name="T109" fmla="*/ 225 h 528"/>
                  <a:gd name="T110" fmla="*/ 847 w 1026"/>
                  <a:gd name="T111" fmla="*/ 201 h 528"/>
                  <a:gd name="T112" fmla="*/ 867 w 1026"/>
                  <a:gd name="T113" fmla="*/ 198 h 528"/>
                  <a:gd name="T114" fmla="*/ 902 w 1026"/>
                  <a:gd name="T115" fmla="*/ 193 h 528"/>
                  <a:gd name="T116" fmla="*/ 926 w 1026"/>
                  <a:gd name="T117" fmla="*/ 180 h 528"/>
                  <a:gd name="T118" fmla="*/ 952 w 1026"/>
                  <a:gd name="T119" fmla="*/ 167 h 528"/>
                  <a:gd name="T120" fmla="*/ 965 w 1026"/>
                  <a:gd name="T121" fmla="*/ 150 h 528"/>
                  <a:gd name="T122" fmla="*/ 1000 w 1026"/>
                  <a:gd name="T123" fmla="*/ 151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26" h="528">
                    <a:moveTo>
                      <a:pt x="466" y="17"/>
                    </a:moveTo>
                    <a:lnTo>
                      <a:pt x="467" y="17"/>
                    </a:lnTo>
                    <a:lnTo>
                      <a:pt x="467" y="16"/>
                    </a:lnTo>
                    <a:lnTo>
                      <a:pt x="467" y="15"/>
                    </a:lnTo>
                    <a:lnTo>
                      <a:pt x="466" y="16"/>
                    </a:lnTo>
                    <a:lnTo>
                      <a:pt x="466" y="17"/>
                    </a:lnTo>
                    <a:close/>
                    <a:moveTo>
                      <a:pt x="1000" y="138"/>
                    </a:moveTo>
                    <a:lnTo>
                      <a:pt x="995" y="132"/>
                    </a:lnTo>
                    <a:lnTo>
                      <a:pt x="991" y="126"/>
                    </a:lnTo>
                    <a:lnTo>
                      <a:pt x="988" y="115"/>
                    </a:lnTo>
                    <a:lnTo>
                      <a:pt x="986" y="112"/>
                    </a:lnTo>
                    <a:lnTo>
                      <a:pt x="977" y="106"/>
                    </a:lnTo>
                    <a:lnTo>
                      <a:pt x="955" y="100"/>
                    </a:lnTo>
                    <a:lnTo>
                      <a:pt x="937" y="91"/>
                    </a:lnTo>
                    <a:lnTo>
                      <a:pt x="935" y="91"/>
                    </a:lnTo>
                    <a:lnTo>
                      <a:pt x="932" y="90"/>
                    </a:lnTo>
                    <a:lnTo>
                      <a:pt x="931" y="88"/>
                    </a:lnTo>
                    <a:lnTo>
                      <a:pt x="927" y="87"/>
                    </a:lnTo>
                    <a:lnTo>
                      <a:pt x="925" y="88"/>
                    </a:lnTo>
                    <a:lnTo>
                      <a:pt x="925" y="91"/>
                    </a:lnTo>
                    <a:lnTo>
                      <a:pt x="927" y="92"/>
                    </a:lnTo>
                    <a:lnTo>
                      <a:pt x="931" y="93"/>
                    </a:lnTo>
                    <a:lnTo>
                      <a:pt x="932" y="95"/>
                    </a:lnTo>
                    <a:lnTo>
                      <a:pt x="933" y="96"/>
                    </a:lnTo>
                    <a:lnTo>
                      <a:pt x="941" y="98"/>
                    </a:lnTo>
                    <a:lnTo>
                      <a:pt x="943" y="98"/>
                    </a:lnTo>
                    <a:lnTo>
                      <a:pt x="943" y="100"/>
                    </a:lnTo>
                    <a:lnTo>
                      <a:pt x="942" y="101"/>
                    </a:lnTo>
                    <a:lnTo>
                      <a:pt x="943" y="102"/>
                    </a:lnTo>
                    <a:lnTo>
                      <a:pt x="947" y="101"/>
                    </a:lnTo>
                    <a:lnTo>
                      <a:pt x="950" y="101"/>
                    </a:lnTo>
                    <a:lnTo>
                      <a:pt x="955" y="103"/>
                    </a:lnTo>
                    <a:lnTo>
                      <a:pt x="957" y="102"/>
                    </a:lnTo>
                    <a:lnTo>
                      <a:pt x="960" y="103"/>
                    </a:lnTo>
                    <a:lnTo>
                      <a:pt x="961" y="107"/>
                    </a:lnTo>
                    <a:lnTo>
                      <a:pt x="961" y="110"/>
                    </a:lnTo>
                    <a:lnTo>
                      <a:pt x="962" y="111"/>
                    </a:lnTo>
                    <a:lnTo>
                      <a:pt x="963" y="112"/>
                    </a:lnTo>
                    <a:lnTo>
                      <a:pt x="963" y="112"/>
                    </a:lnTo>
                    <a:lnTo>
                      <a:pt x="965" y="113"/>
                    </a:lnTo>
                    <a:lnTo>
                      <a:pt x="966" y="115"/>
                    </a:lnTo>
                    <a:lnTo>
                      <a:pt x="966" y="116"/>
                    </a:lnTo>
                    <a:lnTo>
                      <a:pt x="958" y="118"/>
                    </a:lnTo>
                    <a:lnTo>
                      <a:pt x="957" y="120"/>
                    </a:lnTo>
                    <a:lnTo>
                      <a:pt x="956" y="121"/>
                    </a:lnTo>
                    <a:lnTo>
                      <a:pt x="955" y="123"/>
                    </a:lnTo>
                    <a:lnTo>
                      <a:pt x="955" y="125"/>
                    </a:lnTo>
                    <a:lnTo>
                      <a:pt x="951" y="126"/>
                    </a:lnTo>
                    <a:lnTo>
                      <a:pt x="950" y="125"/>
                    </a:lnTo>
                    <a:lnTo>
                      <a:pt x="947" y="122"/>
                    </a:lnTo>
                    <a:lnTo>
                      <a:pt x="947" y="118"/>
                    </a:lnTo>
                    <a:lnTo>
                      <a:pt x="946" y="118"/>
                    </a:lnTo>
                    <a:lnTo>
                      <a:pt x="946" y="120"/>
                    </a:lnTo>
                    <a:lnTo>
                      <a:pt x="945" y="120"/>
                    </a:lnTo>
                    <a:lnTo>
                      <a:pt x="946" y="121"/>
                    </a:lnTo>
                    <a:lnTo>
                      <a:pt x="946" y="122"/>
                    </a:lnTo>
                    <a:lnTo>
                      <a:pt x="946" y="123"/>
                    </a:lnTo>
                    <a:lnTo>
                      <a:pt x="945" y="123"/>
                    </a:lnTo>
                    <a:lnTo>
                      <a:pt x="943" y="123"/>
                    </a:lnTo>
                    <a:lnTo>
                      <a:pt x="943" y="122"/>
                    </a:lnTo>
                    <a:lnTo>
                      <a:pt x="943" y="121"/>
                    </a:lnTo>
                    <a:lnTo>
                      <a:pt x="943" y="120"/>
                    </a:lnTo>
                    <a:lnTo>
                      <a:pt x="945" y="118"/>
                    </a:lnTo>
                    <a:lnTo>
                      <a:pt x="945" y="118"/>
                    </a:lnTo>
                    <a:lnTo>
                      <a:pt x="946" y="116"/>
                    </a:lnTo>
                    <a:lnTo>
                      <a:pt x="946" y="113"/>
                    </a:lnTo>
                    <a:lnTo>
                      <a:pt x="947" y="113"/>
                    </a:lnTo>
                    <a:lnTo>
                      <a:pt x="948" y="113"/>
                    </a:lnTo>
                    <a:lnTo>
                      <a:pt x="951" y="113"/>
                    </a:lnTo>
                    <a:lnTo>
                      <a:pt x="952" y="113"/>
                    </a:lnTo>
                    <a:lnTo>
                      <a:pt x="952" y="115"/>
                    </a:lnTo>
                    <a:lnTo>
                      <a:pt x="953" y="117"/>
                    </a:lnTo>
                    <a:lnTo>
                      <a:pt x="956" y="118"/>
                    </a:lnTo>
                    <a:lnTo>
                      <a:pt x="957" y="117"/>
                    </a:lnTo>
                    <a:lnTo>
                      <a:pt x="958" y="115"/>
                    </a:lnTo>
                    <a:lnTo>
                      <a:pt x="958" y="110"/>
                    </a:lnTo>
                    <a:lnTo>
                      <a:pt x="957" y="108"/>
                    </a:lnTo>
                    <a:lnTo>
                      <a:pt x="957" y="107"/>
                    </a:lnTo>
                    <a:lnTo>
                      <a:pt x="957" y="107"/>
                    </a:lnTo>
                    <a:lnTo>
                      <a:pt x="957" y="106"/>
                    </a:lnTo>
                    <a:lnTo>
                      <a:pt x="957" y="105"/>
                    </a:lnTo>
                    <a:lnTo>
                      <a:pt x="955" y="106"/>
                    </a:lnTo>
                    <a:lnTo>
                      <a:pt x="945" y="103"/>
                    </a:lnTo>
                    <a:lnTo>
                      <a:pt x="943" y="103"/>
                    </a:lnTo>
                    <a:lnTo>
                      <a:pt x="942" y="103"/>
                    </a:lnTo>
                    <a:lnTo>
                      <a:pt x="941" y="105"/>
                    </a:lnTo>
                    <a:lnTo>
                      <a:pt x="941" y="106"/>
                    </a:lnTo>
                    <a:lnTo>
                      <a:pt x="941" y="110"/>
                    </a:lnTo>
                    <a:lnTo>
                      <a:pt x="941" y="111"/>
                    </a:lnTo>
                    <a:lnTo>
                      <a:pt x="935" y="111"/>
                    </a:lnTo>
                    <a:lnTo>
                      <a:pt x="931" y="112"/>
                    </a:lnTo>
                    <a:lnTo>
                      <a:pt x="928" y="115"/>
                    </a:lnTo>
                    <a:lnTo>
                      <a:pt x="926" y="120"/>
                    </a:lnTo>
                    <a:lnTo>
                      <a:pt x="925" y="120"/>
                    </a:lnTo>
                    <a:lnTo>
                      <a:pt x="923" y="117"/>
                    </a:lnTo>
                    <a:lnTo>
                      <a:pt x="922" y="117"/>
                    </a:lnTo>
                    <a:lnTo>
                      <a:pt x="922" y="120"/>
                    </a:lnTo>
                    <a:lnTo>
                      <a:pt x="922" y="121"/>
                    </a:lnTo>
                    <a:lnTo>
                      <a:pt x="921" y="121"/>
                    </a:lnTo>
                    <a:lnTo>
                      <a:pt x="920" y="120"/>
                    </a:lnTo>
                    <a:lnTo>
                      <a:pt x="918" y="118"/>
                    </a:lnTo>
                    <a:lnTo>
                      <a:pt x="918" y="112"/>
                    </a:lnTo>
                    <a:lnTo>
                      <a:pt x="917" y="107"/>
                    </a:lnTo>
                    <a:lnTo>
                      <a:pt x="916" y="107"/>
                    </a:lnTo>
                    <a:lnTo>
                      <a:pt x="913" y="108"/>
                    </a:lnTo>
                    <a:lnTo>
                      <a:pt x="911" y="108"/>
                    </a:lnTo>
                    <a:lnTo>
                      <a:pt x="911" y="107"/>
                    </a:lnTo>
                    <a:lnTo>
                      <a:pt x="911" y="107"/>
                    </a:lnTo>
                    <a:lnTo>
                      <a:pt x="912" y="106"/>
                    </a:lnTo>
                    <a:lnTo>
                      <a:pt x="913" y="105"/>
                    </a:lnTo>
                    <a:lnTo>
                      <a:pt x="912" y="103"/>
                    </a:lnTo>
                    <a:lnTo>
                      <a:pt x="911" y="101"/>
                    </a:lnTo>
                    <a:lnTo>
                      <a:pt x="908" y="100"/>
                    </a:lnTo>
                    <a:lnTo>
                      <a:pt x="903" y="100"/>
                    </a:lnTo>
                    <a:lnTo>
                      <a:pt x="901" y="98"/>
                    </a:lnTo>
                    <a:lnTo>
                      <a:pt x="898" y="97"/>
                    </a:lnTo>
                    <a:lnTo>
                      <a:pt x="897" y="95"/>
                    </a:lnTo>
                    <a:lnTo>
                      <a:pt x="895" y="92"/>
                    </a:lnTo>
                    <a:lnTo>
                      <a:pt x="880" y="86"/>
                    </a:lnTo>
                    <a:lnTo>
                      <a:pt x="876" y="87"/>
                    </a:lnTo>
                    <a:lnTo>
                      <a:pt x="874" y="88"/>
                    </a:lnTo>
                    <a:lnTo>
                      <a:pt x="873" y="90"/>
                    </a:lnTo>
                    <a:lnTo>
                      <a:pt x="876" y="91"/>
                    </a:lnTo>
                    <a:lnTo>
                      <a:pt x="880" y="97"/>
                    </a:lnTo>
                    <a:lnTo>
                      <a:pt x="882" y="97"/>
                    </a:lnTo>
                    <a:lnTo>
                      <a:pt x="895" y="101"/>
                    </a:lnTo>
                    <a:lnTo>
                      <a:pt x="896" y="101"/>
                    </a:lnTo>
                    <a:lnTo>
                      <a:pt x="897" y="102"/>
                    </a:lnTo>
                    <a:lnTo>
                      <a:pt x="898" y="102"/>
                    </a:lnTo>
                    <a:lnTo>
                      <a:pt x="900" y="103"/>
                    </a:lnTo>
                    <a:lnTo>
                      <a:pt x="901" y="105"/>
                    </a:lnTo>
                    <a:lnTo>
                      <a:pt x="907" y="108"/>
                    </a:lnTo>
                    <a:lnTo>
                      <a:pt x="910" y="110"/>
                    </a:lnTo>
                    <a:lnTo>
                      <a:pt x="907" y="112"/>
                    </a:lnTo>
                    <a:lnTo>
                      <a:pt x="903" y="113"/>
                    </a:lnTo>
                    <a:lnTo>
                      <a:pt x="900" y="115"/>
                    </a:lnTo>
                    <a:lnTo>
                      <a:pt x="897" y="115"/>
                    </a:lnTo>
                    <a:lnTo>
                      <a:pt x="893" y="115"/>
                    </a:lnTo>
                    <a:lnTo>
                      <a:pt x="891" y="113"/>
                    </a:lnTo>
                    <a:lnTo>
                      <a:pt x="888" y="111"/>
                    </a:lnTo>
                    <a:lnTo>
                      <a:pt x="887" y="107"/>
                    </a:lnTo>
                    <a:lnTo>
                      <a:pt x="887" y="107"/>
                    </a:lnTo>
                    <a:lnTo>
                      <a:pt x="888" y="106"/>
                    </a:lnTo>
                    <a:lnTo>
                      <a:pt x="890" y="105"/>
                    </a:lnTo>
                    <a:lnTo>
                      <a:pt x="891" y="105"/>
                    </a:lnTo>
                    <a:lnTo>
                      <a:pt x="891" y="103"/>
                    </a:lnTo>
                    <a:lnTo>
                      <a:pt x="883" y="106"/>
                    </a:lnTo>
                    <a:lnTo>
                      <a:pt x="880" y="105"/>
                    </a:lnTo>
                    <a:lnTo>
                      <a:pt x="878" y="102"/>
                    </a:lnTo>
                    <a:lnTo>
                      <a:pt x="878" y="100"/>
                    </a:lnTo>
                    <a:lnTo>
                      <a:pt x="878" y="97"/>
                    </a:lnTo>
                    <a:lnTo>
                      <a:pt x="876" y="95"/>
                    </a:lnTo>
                    <a:lnTo>
                      <a:pt x="873" y="93"/>
                    </a:lnTo>
                    <a:lnTo>
                      <a:pt x="876" y="98"/>
                    </a:lnTo>
                    <a:lnTo>
                      <a:pt x="874" y="100"/>
                    </a:lnTo>
                    <a:lnTo>
                      <a:pt x="871" y="100"/>
                    </a:lnTo>
                    <a:lnTo>
                      <a:pt x="866" y="97"/>
                    </a:lnTo>
                    <a:lnTo>
                      <a:pt x="863" y="95"/>
                    </a:lnTo>
                    <a:lnTo>
                      <a:pt x="859" y="90"/>
                    </a:lnTo>
                    <a:lnTo>
                      <a:pt x="858" y="86"/>
                    </a:lnTo>
                    <a:lnTo>
                      <a:pt x="861" y="83"/>
                    </a:lnTo>
                    <a:lnTo>
                      <a:pt x="863" y="82"/>
                    </a:lnTo>
                    <a:lnTo>
                      <a:pt x="862" y="78"/>
                    </a:lnTo>
                    <a:lnTo>
                      <a:pt x="859" y="75"/>
                    </a:lnTo>
                    <a:lnTo>
                      <a:pt x="857" y="68"/>
                    </a:lnTo>
                    <a:lnTo>
                      <a:pt x="856" y="68"/>
                    </a:lnTo>
                    <a:lnTo>
                      <a:pt x="854" y="68"/>
                    </a:lnTo>
                    <a:lnTo>
                      <a:pt x="853" y="73"/>
                    </a:lnTo>
                    <a:lnTo>
                      <a:pt x="849" y="75"/>
                    </a:lnTo>
                    <a:lnTo>
                      <a:pt x="849" y="77"/>
                    </a:lnTo>
                    <a:lnTo>
                      <a:pt x="848" y="77"/>
                    </a:lnTo>
                    <a:lnTo>
                      <a:pt x="848" y="76"/>
                    </a:lnTo>
                    <a:lnTo>
                      <a:pt x="848" y="73"/>
                    </a:lnTo>
                    <a:lnTo>
                      <a:pt x="848" y="72"/>
                    </a:lnTo>
                    <a:lnTo>
                      <a:pt x="846" y="71"/>
                    </a:lnTo>
                    <a:lnTo>
                      <a:pt x="844" y="70"/>
                    </a:lnTo>
                    <a:lnTo>
                      <a:pt x="843" y="66"/>
                    </a:lnTo>
                    <a:lnTo>
                      <a:pt x="844" y="67"/>
                    </a:lnTo>
                    <a:lnTo>
                      <a:pt x="848" y="67"/>
                    </a:lnTo>
                    <a:lnTo>
                      <a:pt x="849" y="67"/>
                    </a:lnTo>
                    <a:lnTo>
                      <a:pt x="852" y="66"/>
                    </a:lnTo>
                    <a:lnTo>
                      <a:pt x="854" y="66"/>
                    </a:lnTo>
                    <a:lnTo>
                      <a:pt x="856" y="66"/>
                    </a:lnTo>
                    <a:lnTo>
                      <a:pt x="858" y="67"/>
                    </a:lnTo>
                    <a:lnTo>
                      <a:pt x="863" y="77"/>
                    </a:lnTo>
                    <a:lnTo>
                      <a:pt x="864" y="77"/>
                    </a:lnTo>
                    <a:lnTo>
                      <a:pt x="866" y="76"/>
                    </a:lnTo>
                    <a:lnTo>
                      <a:pt x="866" y="76"/>
                    </a:lnTo>
                    <a:lnTo>
                      <a:pt x="866" y="76"/>
                    </a:lnTo>
                    <a:lnTo>
                      <a:pt x="866" y="76"/>
                    </a:lnTo>
                    <a:lnTo>
                      <a:pt x="863" y="73"/>
                    </a:lnTo>
                    <a:lnTo>
                      <a:pt x="862" y="70"/>
                    </a:lnTo>
                    <a:lnTo>
                      <a:pt x="861" y="67"/>
                    </a:lnTo>
                    <a:lnTo>
                      <a:pt x="861" y="66"/>
                    </a:lnTo>
                    <a:lnTo>
                      <a:pt x="862" y="65"/>
                    </a:lnTo>
                    <a:lnTo>
                      <a:pt x="863" y="65"/>
                    </a:lnTo>
                    <a:lnTo>
                      <a:pt x="866" y="65"/>
                    </a:lnTo>
                    <a:lnTo>
                      <a:pt x="867" y="66"/>
                    </a:lnTo>
                    <a:lnTo>
                      <a:pt x="866" y="67"/>
                    </a:lnTo>
                    <a:lnTo>
                      <a:pt x="866" y="67"/>
                    </a:lnTo>
                    <a:lnTo>
                      <a:pt x="863" y="70"/>
                    </a:lnTo>
                    <a:lnTo>
                      <a:pt x="868" y="71"/>
                    </a:lnTo>
                    <a:lnTo>
                      <a:pt x="869" y="72"/>
                    </a:lnTo>
                    <a:lnTo>
                      <a:pt x="871" y="70"/>
                    </a:lnTo>
                    <a:lnTo>
                      <a:pt x="872" y="68"/>
                    </a:lnTo>
                    <a:lnTo>
                      <a:pt x="873" y="67"/>
                    </a:lnTo>
                    <a:lnTo>
                      <a:pt x="877" y="67"/>
                    </a:lnTo>
                    <a:lnTo>
                      <a:pt x="880" y="67"/>
                    </a:lnTo>
                    <a:lnTo>
                      <a:pt x="882" y="70"/>
                    </a:lnTo>
                    <a:lnTo>
                      <a:pt x="885" y="71"/>
                    </a:lnTo>
                    <a:lnTo>
                      <a:pt x="886" y="70"/>
                    </a:lnTo>
                    <a:lnTo>
                      <a:pt x="887" y="70"/>
                    </a:lnTo>
                    <a:lnTo>
                      <a:pt x="892" y="75"/>
                    </a:lnTo>
                    <a:lnTo>
                      <a:pt x="895" y="77"/>
                    </a:lnTo>
                    <a:lnTo>
                      <a:pt x="893" y="77"/>
                    </a:lnTo>
                    <a:lnTo>
                      <a:pt x="892" y="78"/>
                    </a:lnTo>
                    <a:lnTo>
                      <a:pt x="892" y="78"/>
                    </a:lnTo>
                    <a:lnTo>
                      <a:pt x="895" y="80"/>
                    </a:lnTo>
                    <a:lnTo>
                      <a:pt x="896" y="81"/>
                    </a:lnTo>
                    <a:lnTo>
                      <a:pt x="901" y="81"/>
                    </a:lnTo>
                    <a:lnTo>
                      <a:pt x="902" y="81"/>
                    </a:lnTo>
                    <a:lnTo>
                      <a:pt x="906" y="83"/>
                    </a:lnTo>
                    <a:lnTo>
                      <a:pt x="911" y="85"/>
                    </a:lnTo>
                    <a:lnTo>
                      <a:pt x="917" y="88"/>
                    </a:lnTo>
                    <a:lnTo>
                      <a:pt x="920" y="90"/>
                    </a:lnTo>
                    <a:lnTo>
                      <a:pt x="922" y="90"/>
                    </a:lnTo>
                    <a:lnTo>
                      <a:pt x="923" y="88"/>
                    </a:lnTo>
                    <a:lnTo>
                      <a:pt x="923" y="87"/>
                    </a:lnTo>
                    <a:lnTo>
                      <a:pt x="922" y="86"/>
                    </a:lnTo>
                    <a:lnTo>
                      <a:pt x="921" y="85"/>
                    </a:lnTo>
                    <a:lnTo>
                      <a:pt x="915" y="85"/>
                    </a:lnTo>
                    <a:lnTo>
                      <a:pt x="912" y="83"/>
                    </a:lnTo>
                    <a:lnTo>
                      <a:pt x="908" y="81"/>
                    </a:lnTo>
                    <a:lnTo>
                      <a:pt x="897" y="72"/>
                    </a:lnTo>
                    <a:lnTo>
                      <a:pt x="887" y="66"/>
                    </a:lnTo>
                    <a:lnTo>
                      <a:pt x="869" y="50"/>
                    </a:lnTo>
                    <a:lnTo>
                      <a:pt x="849" y="36"/>
                    </a:lnTo>
                    <a:lnTo>
                      <a:pt x="839" y="26"/>
                    </a:lnTo>
                    <a:lnTo>
                      <a:pt x="834" y="23"/>
                    </a:lnTo>
                    <a:lnTo>
                      <a:pt x="833" y="22"/>
                    </a:lnTo>
                    <a:lnTo>
                      <a:pt x="832" y="21"/>
                    </a:lnTo>
                    <a:lnTo>
                      <a:pt x="829" y="20"/>
                    </a:lnTo>
                    <a:lnTo>
                      <a:pt x="807" y="20"/>
                    </a:lnTo>
                    <a:lnTo>
                      <a:pt x="782" y="16"/>
                    </a:lnTo>
                    <a:lnTo>
                      <a:pt x="779" y="16"/>
                    </a:lnTo>
                    <a:lnTo>
                      <a:pt x="778" y="17"/>
                    </a:lnTo>
                    <a:lnTo>
                      <a:pt x="781" y="17"/>
                    </a:lnTo>
                    <a:lnTo>
                      <a:pt x="806" y="21"/>
                    </a:lnTo>
                    <a:lnTo>
                      <a:pt x="809" y="23"/>
                    </a:lnTo>
                    <a:lnTo>
                      <a:pt x="801" y="23"/>
                    </a:lnTo>
                    <a:lnTo>
                      <a:pt x="797" y="25"/>
                    </a:lnTo>
                    <a:lnTo>
                      <a:pt x="798" y="28"/>
                    </a:lnTo>
                    <a:lnTo>
                      <a:pt x="789" y="30"/>
                    </a:lnTo>
                    <a:lnTo>
                      <a:pt x="786" y="28"/>
                    </a:lnTo>
                    <a:lnTo>
                      <a:pt x="784" y="25"/>
                    </a:lnTo>
                    <a:lnTo>
                      <a:pt x="783" y="25"/>
                    </a:lnTo>
                    <a:lnTo>
                      <a:pt x="782" y="26"/>
                    </a:lnTo>
                    <a:lnTo>
                      <a:pt x="781" y="30"/>
                    </a:lnTo>
                    <a:lnTo>
                      <a:pt x="781" y="31"/>
                    </a:lnTo>
                    <a:lnTo>
                      <a:pt x="777" y="31"/>
                    </a:lnTo>
                    <a:lnTo>
                      <a:pt x="776" y="31"/>
                    </a:lnTo>
                    <a:lnTo>
                      <a:pt x="774" y="28"/>
                    </a:lnTo>
                    <a:lnTo>
                      <a:pt x="773" y="26"/>
                    </a:lnTo>
                    <a:lnTo>
                      <a:pt x="772" y="22"/>
                    </a:lnTo>
                    <a:lnTo>
                      <a:pt x="772" y="20"/>
                    </a:lnTo>
                    <a:lnTo>
                      <a:pt x="776" y="17"/>
                    </a:lnTo>
                    <a:lnTo>
                      <a:pt x="774" y="16"/>
                    </a:lnTo>
                    <a:lnTo>
                      <a:pt x="771" y="15"/>
                    </a:lnTo>
                    <a:lnTo>
                      <a:pt x="764" y="13"/>
                    </a:lnTo>
                    <a:lnTo>
                      <a:pt x="737" y="3"/>
                    </a:lnTo>
                    <a:lnTo>
                      <a:pt x="717" y="0"/>
                    </a:lnTo>
                    <a:lnTo>
                      <a:pt x="706" y="1"/>
                    </a:lnTo>
                    <a:lnTo>
                      <a:pt x="692" y="11"/>
                    </a:lnTo>
                    <a:lnTo>
                      <a:pt x="687" y="12"/>
                    </a:lnTo>
                    <a:lnTo>
                      <a:pt x="682" y="15"/>
                    </a:lnTo>
                    <a:lnTo>
                      <a:pt x="656" y="17"/>
                    </a:lnTo>
                    <a:lnTo>
                      <a:pt x="636" y="20"/>
                    </a:lnTo>
                    <a:lnTo>
                      <a:pt x="628" y="18"/>
                    </a:lnTo>
                    <a:lnTo>
                      <a:pt x="622" y="18"/>
                    </a:lnTo>
                    <a:lnTo>
                      <a:pt x="612" y="15"/>
                    </a:lnTo>
                    <a:lnTo>
                      <a:pt x="609" y="13"/>
                    </a:lnTo>
                    <a:lnTo>
                      <a:pt x="607" y="13"/>
                    </a:lnTo>
                    <a:lnTo>
                      <a:pt x="604" y="11"/>
                    </a:lnTo>
                    <a:lnTo>
                      <a:pt x="602" y="10"/>
                    </a:lnTo>
                    <a:lnTo>
                      <a:pt x="601" y="12"/>
                    </a:lnTo>
                    <a:lnTo>
                      <a:pt x="601" y="12"/>
                    </a:lnTo>
                    <a:lnTo>
                      <a:pt x="599" y="12"/>
                    </a:lnTo>
                    <a:lnTo>
                      <a:pt x="599" y="13"/>
                    </a:lnTo>
                    <a:lnTo>
                      <a:pt x="599" y="15"/>
                    </a:lnTo>
                    <a:lnTo>
                      <a:pt x="598" y="15"/>
                    </a:lnTo>
                    <a:lnTo>
                      <a:pt x="598" y="12"/>
                    </a:lnTo>
                    <a:lnTo>
                      <a:pt x="598" y="11"/>
                    </a:lnTo>
                    <a:lnTo>
                      <a:pt x="597" y="8"/>
                    </a:lnTo>
                    <a:lnTo>
                      <a:pt x="596" y="7"/>
                    </a:lnTo>
                    <a:lnTo>
                      <a:pt x="593" y="7"/>
                    </a:lnTo>
                    <a:lnTo>
                      <a:pt x="589" y="5"/>
                    </a:lnTo>
                    <a:lnTo>
                      <a:pt x="587" y="5"/>
                    </a:lnTo>
                    <a:lnTo>
                      <a:pt x="577" y="3"/>
                    </a:lnTo>
                    <a:lnTo>
                      <a:pt x="573" y="2"/>
                    </a:lnTo>
                    <a:lnTo>
                      <a:pt x="569" y="1"/>
                    </a:lnTo>
                    <a:lnTo>
                      <a:pt x="568" y="2"/>
                    </a:lnTo>
                    <a:lnTo>
                      <a:pt x="564" y="2"/>
                    </a:lnTo>
                    <a:lnTo>
                      <a:pt x="563" y="3"/>
                    </a:lnTo>
                    <a:lnTo>
                      <a:pt x="549" y="0"/>
                    </a:lnTo>
                    <a:lnTo>
                      <a:pt x="546" y="1"/>
                    </a:lnTo>
                    <a:lnTo>
                      <a:pt x="544" y="2"/>
                    </a:lnTo>
                    <a:lnTo>
                      <a:pt x="549" y="3"/>
                    </a:lnTo>
                    <a:lnTo>
                      <a:pt x="561" y="5"/>
                    </a:lnTo>
                    <a:lnTo>
                      <a:pt x="563" y="8"/>
                    </a:lnTo>
                    <a:lnTo>
                      <a:pt x="562" y="12"/>
                    </a:lnTo>
                    <a:lnTo>
                      <a:pt x="558" y="16"/>
                    </a:lnTo>
                    <a:lnTo>
                      <a:pt x="552" y="21"/>
                    </a:lnTo>
                    <a:lnTo>
                      <a:pt x="551" y="22"/>
                    </a:lnTo>
                    <a:lnTo>
                      <a:pt x="548" y="22"/>
                    </a:lnTo>
                    <a:lnTo>
                      <a:pt x="526" y="25"/>
                    </a:lnTo>
                    <a:lnTo>
                      <a:pt x="519" y="26"/>
                    </a:lnTo>
                    <a:lnTo>
                      <a:pt x="514" y="28"/>
                    </a:lnTo>
                    <a:lnTo>
                      <a:pt x="512" y="31"/>
                    </a:lnTo>
                    <a:lnTo>
                      <a:pt x="508" y="35"/>
                    </a:lnTo>
                    <a:lnTo>
                      <a:pt x="493" y="46"/>
                    </a:lnTo>
                    <a:lnTo>
                      <a:pt x="491" y="47"/>
                    </a:lnTo>
                    <a:lnTo>
                      <a:pt x="487" y="47"/>
                    </a:lnTo>
                    <a:lnTo>
                      <a:pt x="483" y="47"/>
                    </a:lnTo>
                    <a:lnTo>
                      <a:pt x="481" y="47"/>
                    </a:lnTo>
                    <a:lnTo>
                      <a:pt x="477" y="45"/>
                    </a:lnTo>
                    <a:lnTo>
                      <a:pt x="472" y="42"/>
                    </a:lnTo>
                    <a:lnTo>
                      <a:pt x="466" y="42"/>
                    </a:lnTo>
                    <a:lnTo>
                      <a:pt x="434" y="47"/>
                    </a:lnTo>
                    <a:lnTo>
                      <a:pt x="427" y="46"/>
                    </a:lnTo>
                    <a:lnTo>
                      <a:pt x="426" y="46"/>
                    </a:lnTo>
                    <a:lnTo>
                      <a:pt x="424" y="45"/>
                    </a:lnTo>
                    <a:lnTo>
                      <a:pt x="422" y="45"/>
                    </a:lnTo>
                    <a:lnTo>
                      <a:pt x="421" y="45"/>
                    </a:lnTo>
                    <a:lnTo>
                      <a:pt x="421" y="46"/>
                    </a:lnTo>
                    <a:lnTo>
                      <a:pt x="418" y="47"/>
                    </a:lnTo>
                    <a:lnTo>
                      <a:pt x="417" y="48"/>
                    </a:lnTo>
                    <a:lnTo>
                      <a:pt x="414" y="48"/>
                    </a:lnTo>
                    <a:lnTo>
                      <a:pt x="404" y="52"/>
                    </a:lnTo>
                    <a:lnTo>
                      <a:pt x="398" y="53"/>
                    </a:lnTo>
                    <a:lnTo>
                      <a:pt x="392" y="53"/>
                    </a:lnTo>
                    <a:lnTo>
                      <a:pt x="374" y="50"/>
                    </a:lnTo>
                    <a:lnTo>
                      <a:pt x="359" y="48"/>
                    </a:lnTo>
                    <a:lnTo>
                      <a:pt x="344" y="43"/>
                    </a:lnTo>
                    <a:lnTo>
                      <a:pt x="327" y="41"/>
                    </a:lnTo>
                    <a:lnTo>
                      <a:pt x="324" y="41"/>
                    </a:lnTo>
                    <a:lnTo>
                      <a:pt x="322" y="42"/>
                    </a:lnTo>
                    <a:lnTo>
                      <a:pt x="321" y="46"/>
                    </a:lnTo>
                    <a:lnTo>
                      <a:pt x="319" y="46"/>
                    </a:lnTo>
                    <a:lnTo>
                      <a:pt x="316" y="46"/>
                    </a:lnTo>
                    <a:lnTo>
                      <a:pt x="314" y="47"/>
                    </a:lnTo>
                    <a:lnTo>
                      <a:pt x="313" y="47"/>
                    </a:lnTo>
                    <a:lnTo>
                      <a:pt x="312" y="50"/>
                    </a:lnTo>
                    <a:lnTo>
                      <a:pt x="311" y="51"/>
                    </a:lnTo>
                    <a:lnTo>
                      <a:pt x="306" y="52"/>
                    </a:lnTo>
                    <a:lnTo>
                      <a:pt x="301" y="51"/>
                    </a:lnTo>
                    <a:lnTo>
                      <a:pt x="284" y="37"/>
                    </a:lnTo>
                    <a:lnTo>
                      <a:pt x="283" y="36"/>
                    </a:lnTo>
                    <a:lnTo>
                      <a:pt x="282" y="35"/>
                    </a:lnTo>
                    <a:lnTo>
                      <a:pt x="283" y="32"/>
                    </a:lnTo>
                    <a:lnTo>
                      <a:pt x="286" y="27"/>
                    </a:lnTo>
                    <a:lnTo>
                      <a:pt x="281" y="31"/>
                    </a:lnTo>
                    <a:lnTo>
                      <a:pt x="279" y="33"/>
                    </a:lnTo>
                    <a:lnTo>
                      <a:pt x="281" y="35"/>
                    </a:lnTo>
                    <a:lnTo>
                      <a:pt x="281" y="36"/>
                    </a:lnTo>
                    <a:lnTo>
                      <a:pt x="278" y="36"/>
                    </a:lnTo>
                    <a:lnTo>
                      <a:pt x="271" y="32"/>
                    </a:lnTo>
                    <a:lnTo>
                      <a:pt x="268" y="31"/>
                    </a:lnTo>
                    <a:lnTo>
                      <a:pt x="264" y="31"/>
                    </a:lnTo>
                    <a:lnTo>
                      <a:pt x="262" y="31"/>
                    </a:lnTo>
                    <a:lnTo>
                      <a:pt x="262" y="33"/>
                    </a:lnTo>
                    <a:lnTo>
                      <a:pt x="258" y="35"/>
                    </a:lnTo>
                    <a:lnTo>
                      <a:pt x="244" y="36"/>
                    </a:lnTo>
                    <a:lnTo>
                      <a:pt x="239" y="38"/>
                    </a:lnTo>
                    <a:lnTo>
                      <a:pt x="237" y="40"/>
                    </a:lnTo>
                    <a:lnTo>
                      <a:pt x="234" y="41"/>
                    </a:lnTo>
                    <a:lnTo>
                      <a:pt x="227" y="41"/>
                    </a:lnTo>
                    <a:lnTo>
                      <a:pt x="227" y="42"/>
                    </a:lnTo>
                    <a:lnTo>
                      <a:pt x="228" y="43"/>
                    </a:lnTo>
                    <a:lnTo>
                      <a:pt x="229" y="45"/>
                    </a:lnTo>
                    <a:lnTo>
                      <a:pt x="231" y="45"/>
                    </a:lnTo>
                    <a:lnTo>
                      <a:pt x="232" y="46"/>
                    </a:lnTo>
                    <a:lnTo>
                      <a:pt x="232" y="47"/>
                    </a:lnTo>
                    <a:lnTo>
                      <a:pt x="231" y="50"/>
                    </a:lnTo>
                    <a:lnTo>
                      <a:pt x="220" y="56"/>
                    </a:lnTo>
                    <a:lnTo>
                      <a:pt x="214" y="55"/>
                    </a:lnTo>
                    <a:lnTo>
                      <a:pt x="213" y="56"/>
                    </a:lnTo>
                    <a:lnTo>
                      <a:pt x="214" y="58"/>
                    </a:lnTo>
                    <a:lnTo>
                      <a:pt x="209" y="61"/>
                    </a:lnTo>
                    <a:lnTo>
                      <a:pt x="200" y="72"/>
                    </a:lnTo>
                    <a:lnTo>
                      <a:pt x="197" y="73"/>
                    </a:lnTo>
                    <a:lnTo>
                      <a:pt x="192" y="72"/>
                    </a:lnTo>
                    <a:lnTo>
                      <a:pt x="184" y="67"/>
                    </a:lnTo>
                    <a:lnTo>
                      <a:pt x="183" y="67"/>
                    </a:lnTo>
                    <a:lnTo>
                      <a:pt x="182" y="68"/>
                    </a:lnTo>
                    <a:lnTo>
                      <a:pt x="180" y="70"/>
                    </a:lnTo>
                    <a:lnTo>
                      <a:pt x="182" y="71"/>
                    </a:lnTo>
                    <a:lnTo>
                      <a:pt x="180" y="73"/>
                    </a:lnTo>
                    <a:lnTo>
                      <a:pt x="179" y="72"/>
                    </a:lnTo>
                    <a:lnTo>
                      <a:pt x="177" y="73"/>
                    </a:lnTo>
                    <a:lnTo>
                      <a:pt x="174" y="75"/>
                    </a:lnTo>
                    <a:lnTo>
                      <a:pt x="172" y="76"/>
                    </a:lnTo>
                    <a:lnTo>
                      <a:pt x="168" y="76"/>
                    </a:lnTo>
                    <a:lnTo>
                      <a:pt x="167" y="77"/>
                    </a:lnTo>
                    <a:lnTo>
                      <a:pt x="162" y="86"/>
                    </a:lnTo>
                    <a:lnTo>
                      <a:pt x="154" y="95"/>
                    </a:lnTo>
                    <a:lnTo>
                      <a:pt x="138" y="108"/>
                    </a:lnTo>
                    <a:lnTo>
                      <a:pt x="138" y="108"/>
                    </a:lnTo>
                    <a:lnTo>
                      <a:pt x="124" y="120"/>
                    </a:lnTo>
                    <a:lnTo>
                      <a:pt x="110" y="131"/>
                    </a:lnTo>
                    <a:lnTo>
                      <a:pt x="83" y="155"/>
                    </a:lnTo>
                    <a:lnTo>
                      <a:pt x="62" y="171"/>
                    </a:lnTo>
                    <a:lnTo>
                      <a:pt x="57" y="175"/>
                    </a:lnTo>
                    <a:lnTo>
                      <a:pt x="39" y="180"/>
                    </a:lnTo>
                    <a:lnTo>
                      <a:pt x="34" y="183"/>
                    </a:lnTo>
                    <a:lnTo>
                      <a:pt x="32" y="186"/>
                    </a:lnTo>
                    <a:lnTo>
                      <a:pt x="29" y="188"/>
                    </a:lnTo>
                    <a:lnTo>
                      <a:pt x="27" y="197"/>
                    </a:lnTo>
                    <a:lnTo>
                      <a:pt x="30" y="200"/>
                    </a:lnTo>
                    <a:lnTo>
                      <a:pt x="30" y="205"/>
                    </a:lnTo>
                    <a:lnTo>
                      <a:pt x="28" y="210"/>
                    </a:lnTo>
                    <a:lnTo>
                      <a:pt x="25" y="213"/>
                    </a:lnTo>
                    <a:lnTo>
                      <a:pt x="22" y="217"/>
                    </a:lnTo>
                    <a:lnTo>
                      <a:pt x="20" y="220"/>
                    </a:lnTo>
                    <a:lnTo>
                      <a:pt x="20" y="222"/>
                    </a:lnTo>
                    <a:lnTo>
                      <a:pt x="22" y="225"/>
                    </a:lnTo>
                    <a:lnTo>
                      <a:pt x="23" y="227"/>
                    </a:lnTo>
                    <a:lnTo>
                      <a:pt x="27" y="231"/>
                    </a:lnTo>
                    <a:lnTo>
                      <a:pt x="28" y="233"/>
                    </a:lnTo>
                    <a:lnTo>
                      <a:pt x="32" y="241"/>
                    </a:lnTo>
                    <a:lnTo>
                      <a:pt x="33" y="243"/>
                    </a:lnTo>
                    <a:lnTo>
                      <a:pt x="34" y="245"/>
                    </a:lnTo>
                    <a:lnTo>
                      <a:pt x="35" y="246"/>
                    </a:lnTo>
                    <a:lnTo>
                      <a:pt x="37" y="248"/>
                    </a:lnTo>
                    <a:lnTo>
                      <a:pt x="35" y="251"/>
                    </a:lnTo>
                    <a:lnTo>
                      <a:pt x="34" y="252"/>
                    </a:lnTo>
                    <a:lnTo>
                      <a:pt x="33" y="253"/>
                    </a:lnTo>
                    <a:lnTo>
                      <a:pt x="34" y="262"/>
                    </a:lnTo>
                    <a:lnTo>
                      <a:pt x="34" y="265"/>
                    </a:lnTo>
                    <a:lnTo>
                      <a:pt x="34" y="268"/>
                    </a:lnTo>
                    <a:lnTo>
                      <a:pt x="32" y="270"/>
                    </a:lnTo>
                    <a:lnTo>
                      <a:pt x="30" y="270"/>
                    </a:lnTo>
                    <a:lnTo>
                      <a:pt x="25" y="268"/>
                    </a:lnTo>
                    <a:lnTo>
                      <a:pt x="24" y="268"/>
                    </a:lnTo>
                    <a:lnTo>
                      <a:pt x="20" y="268"/>
                    </a:lnTo>
                    <a:lnTo>
                      <a:pt x="19" y="270"/>
                    </a:lnTo>
                    <a:lnTo>
                      <a:pt x="19" y="271"/>
                    </a:lnTo>
                    <a:lnTo>
                      <a:pt x="18" y="273"/>
                    </a:lnTo>
                    <a:lnTo>
                      <a:pt x="12" y="277"/>
                    </a:lnTo>
                    <a:lnTo>
                      <a:pt x="10" y="281"/>
                    </a:lnTo>
                    <a:lnTo>
                      <a:pt x="8" y="283"/>
                    </a:lnTo>
                    <a:lnTo>
                      <a:pt x="7" y="285"/>
                    </a:lnTo>
                    <a:lnTo>
                      <a:pt x="3" y="286"/>
                    </a:lnTo>
                    <a:lnTo>
                      <a:pt x="2" y="287"/>
                    </a:lnTo>
                    <a:lnTo>
                      <a:pt x="0" y="290"/>
                    </a:lnTo>
                    <a:lnTo>
                      <a:pt x="0" y="292"/>
                    </a:lnTo>
                    <a:lnTo>
                      <a:pt x="0" y="297"/>
                    </a:lnTo>
                    <a:lnTo>
                      <a:pt x="10" y="298"/>
                    </a:lnTo>
                    <a:lnTo>
                      <a:pt x="15" y="301"/>
                    </a:lnTo>
                    <a:lnTo>
                      <a:pt x="24" y="302"/>
                    </a:lnTo>
                    <a:lnTo>
                      <a:pt x="28" y="305"/>
                    </a:lnTo>
                    <a:lnTo>
                      <a:pt x="37" y="307"/>
                    </a:lnTo>
                    <a:lnTo>
                      <a:pt x="38" y="306"/>
                    </a:lnTo>
                    <a:lnTo>
                      <a:pt x="40" y="301"/>
                    </a:lnTo>
                    <a:lnTo>
                      <a:pt x="42" y="300"/>
                    </a:lnTo>
                    <a:lnTo>
                      <a:pt x="43" y="300"/>
                    </a:lnTo>
                    <a:lnTo>
                      <a:pt x="44" y="300"/>
                    </a:lnTo>
                    <a:lnTo>
                      <a:pt x="44" y="300"/>
                    </a:lnTo>
                    <a:lnTo>
                      <a:pt x="45" y="301"/>
                    </a:lnTo>
                    <a:lnTo>
                      <a:pt x="47" y="303"/>
                    </a:lnTo>
                    <a:lnTo>
                      <a:pt x="47" y="305"/>
                    </a:lnTo>
                    <a:lnTo>
                      <a:pt x="47" y="306"/>
                    </a:lnTo>
                    <a:lnTo>
                      <a:pt x="47" y="308"/>
                    </a:lnTo>
                    <a:lnTo>
                      <a:pt x="48" y="310"/>
                    </a:lnTo>
                    <a:lnTo>
                      <a:pt x="54" y="310"/>
                    </a:lnTo>
                    <a:lnTo>
                      <a:pt x="57" y="311"/>
                    </a:lnTo>
                    <a:lnTo>
                      <a:pt x="58" y="313"/>
                    </a:lnTo>
                    <a:lnTo>
                      <a:pt x="58" y="318"/>
                    </a:lnTo>
                    <a:lnTo>
                      <a:pt x="59" y="320"/>
                    </a:lnTo>
                    <a:lnTo>
                      <a:pt x="64" y="323"/>
                    </a:lnTo>
                    <a:lnTo>
                      <a:pt x="65" y="325"/>
                    </a:lnTo>
                    <a:lnTo>
                      <a:pt x="67" y="327"/>
                    </a:lnTo>
                    <a:lnTo>
                      <a:pt x="68" y="330"/>
                    </a:lnTo>
                    <a:lnTo>
                      <a:pt x="68" y="332"/>
                    </a:lnTo>
                    <a:lnTo>
                      <a:pt x="68" y="333"/>
                    </a:lnTo>
                    <a:lnTo>
                      <a:pt x="70" y="335"/>
                    </a:lnTo>
                    <a:lnTo>
                      <a:pt x="72" y="335"/>
                    </a:lnTo>
                    <a:lnTo>
                      <a:pt x="74" y="333"/>
                    </a:lnTo>
                    <a:lnTo>
                      <a:pt x="75" y="332"/>
                    </a:lnTo>
                    <a:lnTo>
                      <a:pt x="78" y="332"/>
                    </a:lnTo>
                    <a:lnTo>
                      <a:pt x="83" y="335"/>
                    </a:lnTo>
                    <a:lnTo>
                      <a:pt x="87" y="338"/>
                    </a:lnTo>
                    <a:lnTo>
                      <a:pt x="89" y="343"/>
                    </a:lnTo>
                    <a:lnTo>
                      <a:pt x="90" y="348"/>
                    </a:lnTo>
                    <a:lnTo>
                      <a:pt x="93" y="348"/>
                    </a:lnTo>
                    <a:lnTo>
                      <a:pt x="100" y="348"/>
                    </a:lnTo>
                    <a:lnTo>
                      <a:pt x="103" y="347"/>
                    </a:lnTo>
                    <a:lnTo>
                      <a:pt x="104" y="346"/>
                    </a:lnTo>
                    <a:lnTo>
                      <a:pt x="105" y="346"/>
                    </a:lnTo>
                    <a:lnTo>
                      <a:pt x="107" y="348"/>
                    </a:lnTo>
                    <a:lnTo>
                      <a:pt x="107" y="351"/>
                    </a:lnTo>
                    <a:lnTo>
                      <a:pt x="107" y="353"/>
                    </a:lnTo>
                    <a:lnTo>
                      <a:pt x="105" y="356"/>
                    </a:lnTo>
                    <a:lnTo>
                      <a:pt x="109" y="357"/>
                    </a:lnTo>
                    <a:lnTo>
                      <a:pt x="113" y="358"/>
                    </a:lnTo>
                    <a:lnTo>
                      <a:pt x="113" y="358"/>
                    </a:lnTo>
                    <a:lnTo>
                      <a:pt x="114" y="360"/>
                    </a:lnTo>
                    <a:lnTo>
                      <a:pt x="115" y="361"/>
                    </a:lnTo>
                    <a:lnTo>
                      <a:pt x="115" y="362"/>
                    </a:lnTo>
                    <a:lnTo>
                      <a:pt x="115" y="363"/>
                    </a:lnTo>
                    <a:lnTo>
                      <a:pt x="117" y="362"/>
                    </a:lnTo>
                    <a:lnTo>
                      <a:pt x="120" y="362"/>
                    </a:lnTo>
                    <a:lnTo>
                      <a:pt x="125" y="362"/>
                    </a:lnTo>
                    <a:lnTo>
                      <a:pt x="138" y="366"/>
                    </a:lnTo>
                    <a:lnTo>
                      <a:pt x="145" y="366"/>
                    </a:lnTo>
                    <a:lnTo>
                      <a:pt x="147" y="366"/>
                    </a:lnTo>
                    <a:lnTo>
                      <a:pt x="148" y="367"/>
                    </a:lnTo>
                    <a:lnTo>
                      <a:pt x="148" y="368"/>
                    </a:lnTo>
                    <a:lnTo>
                      <a:pt x="148" y="368"/>
                    </a:lnTo>
                    <a:lnTo>
                      <a:pt x="148" y="368"/>
                    </a:lnTo>
                    <a:lnTo>
                      <a:pt x="148" y="368"/>
                    </a:lnTo>
                    <a:lnTo>
                      <a:pt x="149" y="371"/>
                    </a:lnTo>
                    <a:lnTo>
                      <a:pt x="148" y="373"/>
                    </a:lnTo>
                    <a:lnTo>
                      <a:pt x="148" y="375"/>
                    </a:lnTo>
                    <a:lnTo>
                      <a:pt x="148" y="377"/>
                    </a:lnTo>
                    <a:lnTo>
                      <a:pt x="148" y="380"/>
                    </a:lnTo>
                    <a:lnTo>
                      <a:pt x="150" y="383"/>
                    </a:lnTo>
                    <a:lnTo>
                      <a:pt x="150" y="386"/>
                    </a:lnTo>
                    <a:lnTo>
                      <a:pt x="149" y="388"/>
                    </a:lnTo>
                    <a:lnTo>
                      <a:pt x="154" y="388"/>
                    </a:lnTo>
                    <a:lnTo>
                      <a:pt x="157" y="387"/>
                    </a:lnTo>
                    <a:lnTo>
                      <a:pt x="159" y="385"/>
                    </a:lnTo>
                    <a:lnTo>
                      <a:pt x="167" y="383"/>
                    </a:lnTo>
                    <a:lnTo>
                      <a:pt x="168" y="383"/>
                    </a:lnTo>
                    <a:lnTo>
                      <a:pt x="170" y="385"/>
                    </a:lnTo>
                    <a:lnTo>
                      <a:pt x="172" y="385"/>
                    </a:lnTo>
                    <a:lnTo>
                      <a:pt x="172" y="383"/>
                    </a:lnTo>
                    <a:lnTo>
                      <a:pt x="172" y="383"/>
                    </a:lnTo>
                    <a:lnTo>
                      <a:pt x="172" y="382"/>
                    </a:lnTo>
                    <a:lnTo>
                      <a:pt x="173" y="381"/>
                    </a:lnTo>
                    <a:lnTo>
                      <a:pt x="174" y="381"/>
                    </a:lnTo>
                    <a:lnTo>
                      <a:pt x="175" y="381"/>
                    </a:lnTo>
                    <a:lnTo>
                      <a:pt x="177" y="382"/>
                    </a:lnTo>
                    <a:lnTo>
                      <a:pt x="178" y="382"/>
                    </a:lnTo>
                    <a:lnTo>
                      <a:pt x="178" y="380"/>
                    </a:lnTo>
                    <a:lnTo>
                      <a:pt x="180" y="380"/>
                    </a:lnTo>
                    <a:lnTo>
                      <a:pt x="182" y="378"/>
                    </a:lnTo>
                    <a:lnTo>
                      <a:pt x="184" y="378"/>
                    </a:lnTo>
                    <a:lnTo>
                      <a:pt x="185" y="377"/>
                    </a:lnTo>
                    <a:lnTo>
                      <a:pt x="187" y="375"/>
                    </a:lnTo>
                    <a:lnTo>
                      <a:pt x="188" y="373"/>
                    </a:lnTo>
                    <a:lnTo>
                      <a:pt x="189" y="372"/>
                    </a:lnTo>
                    <a:lnTo>
                      <a:pt x="190" y="372"/>
                    </a:lnTo>
                    <a:lnTo>
                      <a:pt x="192" y="372"/>
                    </a:lnTo>
                    <a:lnTo>
                      <a:pt x="193" y="370"/>
                    </a:lnTo>
                    <a:lnTo>
                      <a:pt x="193" y="370"/>
                    </a:lnTo>
                    <a:lnTo>
                      <a:pt x="190" y="368"/>
                    </a:lnTo>
                    <a:lnTo>
                      <a:pt x="190" y="367"/>
                    </a:lnTo>
                    <a:lnTo>
                      <a:pt x="190" y="365"/>
                    </a:lnTo>
                    <a:lnTo>
                      <a:pt x="190" y="363"/>
                    </a:lnTo>
                    <a:lnTo>
                      <a:pt x="192" y="363"/>
                    </a:lnTo>
                    <a:lnTo>
                      <a:pt x="194" y="363"/>
                    </a:lnTo>
                    <a:lnTo>
                      <a:pt x="199" y="363"/>
                    </a:lnTo>
                    <a:lnTo>
                      <a:pt x="202" y="363"/>
                    </a:lnTo>
                    <a:lnTo>
                      <a:pt x="210" y="362"/>
                    </a:lnTo>
                    <a:lnTo>
                      <a:pt x="214" y="362"/>
                    </a:lnTo>
                    <a:lnTo>
                      <a:pt x="217" y="365"/>
                    </a:lnTo>
                    <a:lnTo>
                      <a:pt x="219" y="371"/>
                    </a:lnTo>
                    <a:lnTo>
                      <a:pt x="222" y="373"/>
                    </a:lnTo>
                    <a:lnTo>
                      <a:pt x="225" y="376"/>
                    </a:lnTo>
                    <a:lnTo>
                      <a:pt x="228" y="378"/>
                    </a:lnTo>
                    <a:lnTo>
                      <a:pt x="229" y="383"/>
                    </a:lnTo>
                    <a:lnTo>
                      <a:pt x="237" y="378"/>
                    </a:lnTo>
                    <a:lnTo>
                      <a:pt x="239" y="378"/>
                    </a:lnTo>
                    <a:lnTo>
                      <a:pt x="241" y="378"/>
                    </a:lnTo>
                    <a:lnTo>
                      <a:pt x="243" y="380"/>
                    </a:lnTo>
                    <a:lnTo>
                      <a:pt x="244" y="380"/>
                    </a:lnTo>
                    <a:lnTo>
                      <a:pt x="246" y="380"/>
                    </a:lnTo>
                    <a:lnTo>
                      <a:pt x="247" y="378"/>
                    </a:lnTo>
                    <a:lnTo>
                      <a:pt x="248" y="377"/>
                    </a:lnTo>
                    <a:lnTo>
                      <a:pt x="251" y="377"/>
                    </a:lnTo>
                    <a:lnTo>
                      <a:pt x="253" y="378"/>
                    </a:lnTo>
                    <a:lnTo>
                      <a:pt x="256" y="378"/>
                    </a:lnTo>
                    <a:lnTo>
                      <a:pt x="257" y="377"/>
                    </a:lnTo>
                    <a:lnTo>
                      <a:pt x="258" y="375"/>
                    </a:lnTo>
                    <a:lnTo>
                      <a:pt x="259" y="373"/>
                    </a:lnTo>
                    <a:lnTo>
                      <a:pt x="262" y="373"/>
                    </a:lnTo>
                    <a:lnTo>
                      <a:pt x="264" y="375"/>
                    </a:lnTo>
                    <a:lnTo>
                      <a:pt x="266" y="378"/>
                    </a:lnTo>
                    <a:lnTo>
                      <a:pt x="267" y="381"/>
                    </a:lnTo>
                    <a:lnTo>
                      <a:pt x="268" y="381"/>
                    </a:lnTo>
                    <a:lnTo>
                      <a:pt x="271" y="382"/>
                    </a:lnTo>
                    <a:lnTo>
                      <a:pt x="272" y="382"/>
                    </a:lnTo>
                    <a:lnTo>
                      <a:pt x="279" y="388"/>
                    </a:lnTo>
                    <a:lnTo>
                      <a:pt x="282" y="390"/>
                    </a:lnTo>
                    <a:lnTo>
                      <a:pt x="281" y="392"/>
                    </a:lnTo>
                    <a:lnTo>
                      <a:pt x="278" y="400"/>
                    </a:lnTo>
                    <a:lnTo>
                      <a:pt x="277" y="403"/>
                    </a:lnTo>
                    <a:lnTo>
                      <a:pt x="278" y="406"/>
                    </a:lnTo>
                    <a:lnTo>
                      <a:pt x="277" y="407"/>
                    </a:lnTo>
                    <a:lnTo>
                      <a:pt x="276" y="410"/>
                    </a:lnTo>
                    <a:lnTo>
                      <a:pt x="274" y="411"/>
                    </a:lnTo>
                    <a:lnTo>
                      <a:pt x="274" y="415"/>
                    </a:lnTo>
                    <a:lnTo>
                      <a:pt x="274" y="421"/>
                    </a:lnTo>
                    <a:lnTo>
                      <a:pt x="274" y="423"/>
                    </a:lnTo>
                    <a:lnTo>
                      <a:pt x="271" y="433"/>
                    </a:lnTo>
                    <a:lnTo>
                      <a:pt x="269" y="438"/>
                    </a:lnTo>
                    <a:lnTo>
                      <a:pt x="272" y="442"/>
                    </a:lnTo>
                    <a:lnTo>
                      <a:pt x="273" y="443"/>
                    </a:lnTo>
                    <a:lnTo>
                      <a:pt x="277" y="441"/>
                    </a:lnTo>
                    <a:lnTo>
                      <a:pt x="279" y="442"/>
                    </a:lnTo>
                    <a:lnTo>
                      <a:pt x="281" y="443"/>
                    </a:lnTo>
                    <a:lnTo>
                      <a:pt x="282" y="446"/>
                    </a:lnTo>
                    <a:lnTo>
                      <a:pt x="282" y="448"/>
                    </a:lnTo>
                    <a:lnTo>
                      <a:pt x="282" y="450"/>
                    </a:lnTo>
                    <a:lnTo>
                      <a:pt x="279" y="453"/>
                    </a:lnTo>
                    <a:lnTo>
                      <a:pt x="266" y="460"/>
                    </a:lnTo>
                    <a:lnTo>
                      <a:pt x="268" y="461"/>
                    </a:lnTo>
                    <a:lnTo>
                      <a:pt x="269" y="461"/>
                    </a:lnTo>
                    <a:lnTo>
                      <a:pt x="272" y="461"/>
                    </a:lnTo>
                    <a:lnTo>
                      <a:pt x="272" y="462"/>
                    </a:lnTo>
                    <a:lnTo>
                      <a:pt x="272" y="463"/>
                    </a:lnTo>
                    <a:lnTo>
                      <a:pt x="272" y="465"/>
                    </a:lnTo>
                    <a:lnTo>
                      <a:pt x="276" y="465"/>
                    </a:lnTo>
                    <a:lnTo>
                      <a:pt x="279" y="467"/>
                    </a:lnTo>
                    <a:lnTo>
                      <a:pt x="283" y="467"/>
                    </a:lnTo>
                    <a:lnTo>
                      <a:pt x="287" y="466"/>
                    </a:lnTo>
                    <a:lnTo>
                      <a:pt x="292" y="462"/>
                    </a:lnTo>
                    <a:lnTo>
                      <a:pt x="294" y="458"/>
                    </a:lnTo>
                    <a:lnTo>
                      <a:pt x="292" y="453"/>
                    </a:lnTo>
                    <a:lnTo>
                      <a:pt x="294" y="451"/>
                    </a:lnTo>
                    <a:lnTo>
                      <a:pt x="296" y="450"/>
                    </a:lnTo>
                    <a:lnTo>
                      <a:pt x="298" y="448"/>
                    </a:lnTo>
                    <a:lnTo>
                      <a:pt x="299" y="451"/>
                    </a:lnTo>
                    <a:lnTo>
                      <a:pt x="298" y="456"/>
                    </a:lnTo>
                    <a:lnTo>
                      <a:pt x="299" y="458"/>
                    </a:lnTo>
                    <a:lnTo>
                      <a:pt x="302" y="458"/>
                    </a:lnTo>
                    <a:lnTo>
                      <a:pt x="299" y="463"/>
                    </a:lnTo>
                    <a:lnTo>
                      <a:pt x="299" y="465"/>
                    </a:lnTo>
                    <a:lnTo>
                      <a:pt x="301" y="465"/>
                    </a:lnTo>
                    <a:lnTo>
                      <a:pt x="303" y="462"/>
                    </a:lnTo>
                    <a:lnTo>
                      <a:pt x="306" y="462"/>
                    </a:lnTo>
                    <a:lnTo>
                      <a:pt x="309" y="463"/>
                    </a:lnTo>
                    <a:lnTo>
                      <a:pt x="312" y="463"/>
                    </a:lnTo>
                    <a:lnTo>
                      <a:pt x="312" y="465"/>
                    </a:lnTo>
                    <a:lnTo>
                      <a:pt x="311" y="465"/>
                    </a:lnTo>
                    <a:lnTo>
                      <a:pt x="311" y="466"/>
                    </a:lnTo>
                    <a:lnTo>
                      <a:pt x="312" y="467"/>
                    </a:lnTo>
                    <a:lnTo>
                      <a:pt x="313" y="467"/>
                    </a:lnTo>
                    <a:lnTo>
                      <a:pt x="316" y="466"/>
                    </a:lnTo>
                    <a:lnTo>
                      <a:pt x="322" y="466"/>
                    </a:lnTo>
                    <a:lnTo>
                      <a:pt x="323" y="466"/>
                    </a:lnTo>
                    <a:lnTo>
                      <a:pt x="324" y="465"/>
                    </a:lnTo>
                    <a:lnTo>
                      <a:pt x="324" y="463"/>
                    </a:lnTo>
                    <a:lnTo>
                      <a:pt x="323" y="462"/>
                    </a:lnTo>
                    <a:lnTo>
                      <a:pt x="323" y="460"/>
                    </a:lnTo>
                    <a:lnTo>
                      <a:pt x="324" y="458"/>
                    </a:lnTo>
                    <a:lnTo>
                      <a:pt x="326" y="457"/>
                    </a:lnTo>
                    <a:lnTo>
                      <a:pt x="328" y="455"/>
                    </a:lnTo>
                    <a:lnTo>
                      <a:pt x="329" y="457"/>
                    </a:lnTo>
                    <a:lnTo>
                      <a:pt x="331" y="457"/>
                    </a:lnTo>
                    <a:lnTo>
                      <a:pt x="334" y="456"/>
                    </a:lnTo>
                    <a:lnTo>
                      <a:pt x="336" y="456"/>
                    </a:lnTo>
                    <a:lnTo>
                      <a:pt x="337" y="457"/>
                    </a:lnTo>
                    <a:lnTo>
                      <a:pt x="339" y="460"/>
                    </a:lnTo>
                    <a:lnTo>
                      <a:pt x="339" y="461"/>
                    </a:lnTo>
                    <a:lnTo>
                      <a:pt x="339" y="461"/>
                    </a:lnTo>
                    <a:lnTo>
                      <a:pt x="339" y="462"/>
                    </a:lnTo>
                    <a:lnTo>
                      <a:pt x="334" y="465"/>
                    </a:lnTo>
                    <a:lnTo>
                      <a:pt x="332" y="466"/>
                    </a:lnTo>
                    <a:lnTo>
                      <a:pt x="329" y="466"/>
                    </a:lnTo>
                    <a:lnTo>
                      <a:pt x="328" y="467"/>
                    </a:lnTo>
                    <a:lnTo>
                      <a:pt x="326" y="471"/>
                    </a:lnTo>
                    <a:lnTo>
                      <a:pt x="324" y="473"/>
                    </a:lnTo>
                    <a:lnTo>
                      <a:pt x="321" y="475"/>
                    </a:lnTo>
                    <a:lnTo>
                      <a:pt x="319" y="475"/>
                    </a:lnTo>
                    <a:lnTo>
                      <a:pt x="318" y="477"/>
                    </a:lnTo>
                    <a:lnTo>
                      <a:pt x="318" y="478"/>
                    </a:lnTo>
                    <a:lnTo>
                      <a:pt x="319" y="480"/>
                    </a:lnTo>
                    <a:lnTo>
                      <a:pt x="321" y="481"/>
                    </a:lnTo>
                    <a:lnTo>
                      <a:pt x="321" y="481"/>
                    </a:lnTo>
                    <a:lnTo>
                      <a:pt x="322" y="481"/>
                    </a:lnTo>
                    <a:lnTo>
                      <a:pt x="323" y="481"/>
                    </a:lnTo>
                    <a:lnTo>
                      <a:pt x="323" y="482"/>
                    </a:lnTo>
                    <a:lnTo>
                      <a:pt x="323" y="482"/>
                    </a:lnTo>
                    <a:lnTo>
                      <a:pt x="324" y="485"/>
                    </a:lnTo>
                    <a:lnTo>
                      <a:pt x="328" y="488"/>
                    </a:lnTo>
                    <a:lnTo>
                      <a:pt x="332" y="495"/>
                    </a:lnTo>
                    <a:lnTo>
                      <a:pt x="334" y="501"/>
                    </a:lnTo>
                    <a:lnTo>
                      <a:pt x="336" y="507"/>
                    </a:lnTo>
                    <a:lnTo>
                      <a:pt x="336" y="507"/>
                    </a:lnTo>
                    <a:lnTo>
                      <a:pt x="339" y="506"/>
                    </a:lnTo>
                    <a:lnTo>
                      <a:pt x="344" y="507"/>
                    </a:lnTo>
                    <a:lnTo>
                      <a:pt x="354" y="508"/>
                    </a:lnTo>
                    <a:lnTo>
                      <a:pt x="353" y="510"/>
                    </a:lnTo>
                    <a:lnTo>
                      <a:pt x="348" y="511"/>
                    </a:lnTo>
                    <a:lnTo>
                      <a:pt x="347" y="511"/>
                    </a:lnTo>
                    <a:lnTo>
                      <a:pt x="347" y="513"/>
                    </a:lnTo>
                    <a:lnTo>
                      <a:pt x="347" y="515"/>
                    </a:lnTo>
                    <a:lnTo>
                      <a:pt x="348" y="516"/>
                    </a:lnTo>
                    <a:lnTo>
                      <a:pt x="351" y="518"/>
                    </a:lnTo>
                    <a:lnTo>
                      <a:pt x="353" y="520"/>
                    </a:lnTo>
                    <a:lnTo>
                      <a:pt x="357" y="521"/>
                    </a:lnTo>
                    <a:lnTo>
                      <a:pt x="361" y="520"/>
                    </a:lnTo>
                    <a:lnTo>
                      <a:pt x="361" y="521"/>
                    </a:lnTo>
                    <a:lnTo>
                      <a:pt x="358" y="522"/>
                    </a:lnTo>
                    <a:lnTo>
                      <a:pt x="357" y="523"/>
                    </a:lnTo>
                    <a:lnTo>
                      <a:pt x="356" y="526"/>
                    </a:lnTo>
                    <a:lnTo>
                      <a:pt x="356" y="527"/>
                    </a:lnTo>
                    <a:lnTo>
                      <a:pt x="354" y="528"/>
                    </a:lnTo>
                    <a:lnTo>
                      <a:pt x="392" y="525"/>
                    </a:lnTo>
                    <a:lnTo>
                      <a:pt x="394" y="525"/>
                    </a:lnTo>
                    <a:lnTo>
                      <a:pt x="398" y="527"/>
                    </a:lnTo>
                    <a:lnTo>
                      <a:pt x="401" y="527"/>
                    </a:lnTo>
                    <a:lnTo>
                      <a:pt x="401" y="523"/>
                    </a:lnTo>
                    <a:lnTo>
                      <a:pt x="404" y="522"/>
                    </a:lnTo>
                    <a:lnTo>
                      <a:pt x="408" y="520"/>
                    </a:lnTo>
                    <a:lnTo>
                      <a:pt x="411" y="517"/>
                    </a:lnTo>
                    <a:lnTo>
                      <a:pt x="414" y="511"/>
                    </a:lnTo>
                    <a:lnTo>
                      <a:pt x="414" y="510"/>
                    </a:lnTo>
                    <a:lnTo>
                      <a:pt x="417" y="508"/>
                    </a:lnTo>
                    <a:lnTo>
                      <a:pt x="418" y="507"/>
                    </a:lnTo>
                    <a:lnTo>
                      <a:pt x="418" y="506"/>
                    </a:lnTo>
                    <a:lnTo>
                      <a:pt x="418" y="506"/>
                    </a:lnTo>
                    <a:lnTo>
                      <a:pt x="417" y="505"/>
                    </a:lnTo>
                    <a:lnTo>
                      <a:pt x="417" y="503"/>
                    </a:lnTo>
                    <a:lnTo>
                      <a:pt x="417" y="495"/>
                    </a:lnTo>
                    <a:lnTo>
                      <a:pt x="417" y="495"/>
                    </a:lnTo>
                    <a:lnTo>
                      <a:pt x="416" y="492"/>
                    </a:lnTo>
                    <a:lnTo>
                      <a:pt x="416" y="491"/>
                    </a:lnTo>
                    <a:lnTo>
                      <a:pt x="416" y="491"/>
                    </a:lnTo>
                    <a:lnTo>
                      <a:pt x="417" y="486"/>
                    </a:lnTo>
                    <a:lnTo>
                      <a:pt x="418" y="483"/>
                    </a:lnTo>
                    <a:lnTo>
                      <a:pt x="419" y="481"/>
                    </a:lnTo>
                    <a:lnTo>
                      <a:pt x="427" y="475"/>
                    </a:lnTo>
                    <a:lnTo>
                      <a:pt x="428" y="472"/>
                    </a:lnTo>
                    <a:lnTo>
                      <a:pt x="432" y="472"/>
                    </a:lnTo>
                    <a:lnTo>
                      <a:pt x="434" y="472"/>
                    </a:lnTo>
                    <a:lnTo>
                      <a:pt x="444" y="476"/>
                    </a:lnTo>
                    <a:lnTo>
                      <a:pt x="446" y="476"/>
                    </a:lnTo>
                    <a:lnTo>
                      <a:pt x="447" y="476"/>
                    </a:lnTo>
                    <a:lnTo>
                      <a:pt x="449" y="475"/>
                    </a:lnTo>
                    <a:lnTo>
                      <a:pt x="452" y="472"/>
                    </a:lnTo>
                    <a:lnTo>
                      <a:pt x="453" y="470"/>
                    </a:lnTo>
                    <a:lnTo>
                      <a:pt x="453" y="467"/>
                    </a:lnTo>
                    <a:lnTo>
                      <a:pt x="452" y="462"/>
                    </a:lnTo>
                    <a:lnTo>
                      <a:pt x="452" y="461"/>
                    </a:lnTo>
                    <a:lnTo>
                      <a:pt x="451" y="460"/>
                    </a:lnTo>
                    <a:lnTo>
                      <a:pt x="449" y="458"/>
                    </a:lnTo>
                    <a:lnTo>
                      <a:pt x="448" y="458"/>
                    </a:lnTo>
                    <a:lnTo>
                      <a:pt x="447" y="457"/>
                    </a:lnTo>
                    <a:lnTo>
                      <a:pt x="446" y="456"/>
                    </a:lnTo>
                    <a:lnTo>
                      <a:pt x="446" y="453"/>
                    </a:lnTo>
                    <a:lnTo>
                      <a:pt x="448" y="448"/>
                    </a:lnTo>
                    <a:lnTo>
                      <a:pt x="448" y="446"/>
                    </a:lnTo>
                    <a:lnTo>
                      <a:pt x="442" y="426"/>
                    </a:lnTo>
                    <a:lnTo>
                      <a:pt x="442" y="423"/>
                    </a:lnTo>
                    <a:lnTo>
                      <a:pt x="442" y="417"/>
                    </a:lnTo>
                    <a:lnTo>
                      <a:pt x="442" y="415"/>
                    </a:lnTo>
                    <a:lnTo>
                      <a:pt x="442" y="413"/>
                    </a:lnTo>
                    <a:lnTo>
                      <a:pt x="439" y="412"/>
                    </a:lnTo>
                    <a:lnTo>
                      <a:pt x="438" y="411"/>
                    </a:lnTo>
                    <a:lnTo>
                      <a:pt x="438" y="410"/>
                    </a:lnTo>
                    <a:lnTo>
                      <a:pt x="438" y="397"/>
                    </a:lnTo>
                    <a:lnTo>
                      <a:pt x="438" y="396"/>
                    </a:lnTo>
                    <a:lnTo>
                      <a:pt x="438" y="395"/>
                    </a:lnTo>
                    <a:lnTo>
                      <a:pt x="439" y="393"/>
                    </a:lnTo>
                    <a:lnTo>
                      <a:pt x="441" y="392"/>
                    </a:lnTo>
                    <a:lnTo>
                      <a:pt x="444" y="390"/>
                    </a:lnTo>
                    <a:lnTo>
                      <a:pt x="448" y="390"/>
                    </a:lnTo>
                    <a:lnTo>
                      <a:pt x="456" y="390"/>
                    </a:lnTo>
                    <a:lnTo>
                      <a:pt x="469" y="387"/>
                    </a:lnTo>
                    <a:lnTo>
                      <a:pt x="476" y="386"/>
                    </a:lnTo>
                    <a:lnTo>
                      <a:pt x="481" y="388"/>
                    </a:lnTo>
                    <a:lnTo>
                      <a:pt x="484" y="390"/>
                    </a:lnTo>
                    <a:lnTo>
                      <a:pt x="487" y="388"/>
                    </a:lnTo>
                    <a:lnTo>
                      <a:pt x="489" y="387"/>
                    </a:lnTo>
                    <a:lnTo>
                      <a:pt x="491" y="387"/>
                    </a:lnTo>
                    <a:lnTo>
                      <a:pt x="494" y="390"/>
                    </a:lnTo>
                    <a:lnTo>
                      <a:pt x="494" y="390"/>
                    </a:lnTo>
                    <a:lnTo>
                      <a:pt x="497" y="391"/>
                    </a:lnTo>
                    <a:lnTo>
                      <a:pt x="498" y="391"/>
                    </a:lnTo>
                    <a:lnTo>
                      <a:pt x="506" y="390"/>
                    </a:lnTo>
                    <a:lnTo>
                      <a:pt x="509" y="388"/>
                    </a:lnTo>
                    <a:lnTo>
                      <a:pt x="512" y="387"/>
                    </a:lnTo>
                    <a:lnTo>
                      <a:pt x="513" y="385"/>
                    </a:lnTo>
                    <a:lnTo>
                      <a:pt x="514" y="382"/>
                    </a:lnTo>
                    <a:lnTo>
                      <a:pt x="516" y="377"/>
                    </a:lnTo>
                    <a:lnTo>
                      <a:pt x="518" y="373"/>
                    </a:lnTo>
                    <a:lnTo>
                      <a:pt x="528" y="361"/>
                    </a:lnTo>
                    <a:lnTo>
                      <a:pt x="533" y="352"/>
                    </a:lnTo>
                    <a:lnTo>
                      <a:pt x="534" y="351"/>
                    </a:lnTo>
                    <a:lnTo>
                      <a:pt x="537" y="350"/>
                    </a:lnTo>
                    <a:lnTo>
                      <a:pt x="539" y="348"/>
                    </a:lnTo>
                    <a:lnTo>
                      <a:pt x="541" y="346"/>
                    </a:lnTo>
                    <a:lnTo>
                      <a:pt x="542" y="345"/>
                    </a:lnTo>
                    <a:lnTo>
                      <a:pt x="542" y="342"/>
                    </a:lnTo>
                    <a:lnTo>
                      <a:pt x="543" y="341"/>
                    </a:lnTo>
                    <a:lnTo>
                      <a:pt x="544" y="340"/>
                    </a:lnTo>
                    <a:lnTo>
                      <a:pt x="547" y="338"/>
                    </a:lnTo>
                    <a:lnTo>
                      <a:pt x="559" y="336"/>
                    </a:lnTo>
                    <a:lnTo>
                      <a:pt x="559" y="337"/>
                    </a:lnTo>
                    <a:lnTo>
                      <a:pt x="558" y="341"/>
                    </a:lnTo>
                    <a:lnTo>
                      <a:pt x="559" y="346"/>
                    </a:lnTo>
                    <a:lnTo>
                      <a:pt x="571" y="353"/>
                    </a:lnTo>
                    <a:lnTo>
                      <a:pt x="574" y="358"/>
                    </a:lnTo>
                    <a:lnTo>
                      <a:pt x="576" y="358"/>
                    </a:lnTo>
                    <a:lnTo>
                      <a:pt x="578" y="360"/>
                    </a:lnTo>
                    <a:lnTo>
                      <a:pt x="579" y="360"/>
                    </a:lnTo>
                    <a:lnTo>
                      <a:pt x="582" y="358"/>
                    </a:lnTo>
                    <a:lnTo>
                      <a:pt x="583" y="358"/>
                    </a:lnTo>
                    <a:lnTo>
                      <a:pt x="587" y="360"/>
                    </a:lnTo>
                    <a:lnTo>
                      <a:pt x="589" y="362"/>
                    </a:lnTo>
                    <a:lnTo>
                      <a:pt x="591" y="366"/>
                    </a:lnTo>
                    <a:lnTo>
                      <a:pt x="594" y="368"/>
                    </a:lnTo>
                    <a:lnTo>
                      <a:pt x="598" y="370"/>
                    </a:lnTo>
                    <a:lnTo>
                      <a:pt x="602" y="370"/>
                    </a:lnTo>
                    <a:lnTo>
                      <a:pt x="604" y="370"/>
                    </a:lnTo>
                    <a:lnTo>
                      <a:pt x="607" y="372"/>
                    </a:lnTo>
                    <a:lnTo>
                      <a:pt x="608" y="372"/>
                    </a:lnTo>
                    <a:lnTo>
                      <a:pt x="609" y="371"/>
                    </a:lnTo>
                    <a:lnTo>
                      <a:pt x="611" y="368"/>
                    </a:lnTo>
                    <a:lnTo>
                      <a:pt x="611" y="365"/>
                    </a:lnTo>
                    <a:lnTo>
                      <a:pt x="609" y="363"/>
                    </a:lnTo>
                    <a:lnTo>
                      <a:pt x="607" y="362"/>
                    </a:lnTo>
                    <a:lnTo>
                      <a:pt x="607" y="361"/>
                    </a:lnTo>
                    <a:lnTo>
                      <a:pt x="607" y="358"/>
                    </a:lnTo>
                    <a:lnTo>
                      <a:pt x="608" y="352"/>
                    </a:lnTo>
                    <a:lnTo>
                      <a:pt x="608" y="348"/>
                    </a:lnTo>
                    <a:lnTo>
                      <a:pt x="609" y="348"/>
                    </a:lnTo>
                    <a:lnTo>
                      <a:pt x="611" y="348"/>
                    </a:lnTo>
                    <a:lnTo>
                      <a:pt x="613" y="348"/>
                    </a:lnTo>
                    <a:lnTo>
                      <a:pt x="616" y="347"/>
                    </a:lnTo>
                    <a:lnTo>
                      <a:pt x="619" y="345"/>
                    </a:lnTo>
                    <a:lnTo>
                      <a:pt x="621" y="345"/>
                    </a:lnTo>
                    <a:lnTo>
                      <a:pt x="622" y="345"/>
                    </a:lnTo>
                    <a:lnTo>
                      <a:pt x="621" y="343"/>
                    </a:lnTo>
                    <a:lnTo>
                      <a:pt x="622" y="343"/>
                    </a:lnTo>
                    <a:lnTo>
                      <a:pt x="622" y="343"/>
                    </a:lnTo>
                    <a:lnTo>
                      <a:pt x="622" y="343"/>
                    </a:lnTo>
                    <a:lnTo>
                      <a:pt x="622" y="341"/>
                    </a:lnTo>
                    <a:lnTo>
                      <a:pt x="627" y="340"/>
                    </a:lnTo>
                    <a:lnTo>
                      <a:pt x="629" y="337"/>
                    </a:lnTo>
                    <a:lnTo>
                      <a:pt x="631" y="335"/>
                    </a:lnTo>
                    <a:lnTo>
                      <a:pt x="634" y="333"/>
                    </a:lnTo>
                    <a:lnTo>
                      <a:pt x="638" y="333"/>
                    </a:lnTo>
                    <a:lnTo>
                      <a:pt x="641" y="332"/>
                    </a:lnTo>
                    <a:lnTo>
                      <a:pt x="642" y="330"/>
                    </a:lnTo>
                    <a:lnTo>
                      <a:pt x="643" y="327"/>
                    </a:lnTo>
                    <a:lnTo>
                      <a:pt x="643" y="325"/>
                    </a:lnTo>
                    <a:lnTo>
                      <a:pt x="649" y="322"/>
                    </a:lnTo>
                    <a:lnTo>
                      <a:pt x="652" y="321"/>
                    </a:lnTo>
                    <a:lnTo>
                      <a:pt x="656" y="317"/>
                    </a:lnTo>
                    <a:lnTo>
                      <a:pt x="658" y="315"/>
                    </a:lnTo>
                    <a:lnTo>
                      <a:pt x="659" y="311"/>
                    </a:lnTo>
                    <a:lnTo>
                      <a:pt x="661" y="308"/>
                    </a:lnTo>
                    <a:lnTo>
                      <a:pt x="662" y="303"/>
                    </a:lnTo>
                    <a:lnTo>
                      <a:pt x="663" y="301"/>
                    </a:lnTo>
                    <a:lnTo>
                      <a:pt x="664" y="298"/>
                    </a:lnTo>
                    <a:lnTo>
                      <a:pt x="667" y="296"/>
                    </a:lnTo>
                    <a:lnTo>
                      <a:pt x="667" y="296"/>
                    </a:lnTo>
                    <a:lnTo>
                      <a:pt x="669" y="296"/>
                    </a:lnTo>
                    <a:lnTo>
                      <a:pt x="669" y="296"/>
                    </a:lnTo>
                    <a:lnTo>
                      <a:pt x="671" y="296"/>
                    </a:lnTo>
                    <a:lnTo>
                      <a:pt x="671" y="295"/>
                    </a:lnTo>
                    <a:lnTo>
                      <a:pt x="672" y="293"/>
                    </a:lnTo>
                    <a:lnTo>
                      <a:pt x="672" y="292"/>
                    </a:lnTo>
                    <a:lnTo>
                      <a:pt x="673" y="291"/>
                    </a:lnTo>
                    <a:lnTo>
                      <a:pt x="674" y="291"/>
                    </a:lnTo>
                    <a:lnTo>
                      <a:pt x="678" y="288"/>
                    </a:lnTo>
                    <a:lnTo>
                      <a:pt x="681" y="287"/>
                    </a:lnTo>
                    <a:lnTo>
                      <a:pt x="687" y="287"/>
                    </a:lnTo>
                    <a:lnTo>
                      <a:pt x="691" y="286"/>
                    </a:lnTo>
                    <a:lnTo>
                      <a:pt x="694" y="285"/>
                    </a:lnTo>
                    <a:lnTo>
                      <a:pt x="698" y="282"/>
                    </a:lnTo>
                    <a:lnTo>
                      <a:pt x="699" y="280"/>
                    </a:lnTo>
                    <a:lnTo>
                      <a:pt x="699" y="276"/>
                    </a:lnTo>
                    <a:lnTo>
                      <a:pt x="697" y="272"/>
                    </a:lnTo>
                    <a:lnTo>
                      <a:pt x="693" y="270"/>
                    </a:lnTo>
                    <a:lnTo>
                      <a:pt x="691" y="268"/>
                    </a:lnTo>
                    <a:lnTo>
                      <a:pt x="696" y="265"/>
                    </a:lnTo>
                    <a:lnTo>
                      <a:pt x="696" y="263"/>
                    </a:lnTo>
                    <a:lnTo>
                      <a:pt x="694" y="261"/>
                    </a:lnTo>
                    <a:lnTo>
                      <a:pt x="694" y="260"/>
                    </a:lnTo>
                    <a:lnTo>
                      <a:pt x="698" y="256"/>
                    </a:lnTo>
                    <a:lnTo>
                      <a:pt x="699" y="255"/>
                    </a:lnTo>
                    <a:lnTo>
                      <a:pt x="699" y="246"/>
                    </a:lnTo>
                    <a:lnTo>
                      <a:pt x="699" y="241"/>
                    </a:lnTo>
                    <a:lnTo>
                      <a:pt x="701" y="238"/>
                    </a:lnTo>
                    <a:lnTo>
                      <a:pt x="703" y="240"/>
                    </a:lnTo>
                    <a:lnTo>
                      <a:pt x="707" y="242"/>
                    </a:lnTo>
                    <a:lnTo>
                      <a:pt x="709" y="245"/>
                    </a:lnTo>
                    <a:lnTo>
                      <a:pt x="713" y="242"/>
                    </a:lnTo>
                    <a:lnTo>
                      <a:pt x="718" y="236"/>
                    </a:lnTo>
                    <a:lnTo>
                      <a:pt x="719" y="233"/>
                    </a:lnTo>
                    <a:lnTo>
                      <a:pt x="714" y="233"/>
                    </a:lnTo>
                    <a:lnTo>
                      <a:pt x="716" y="232"/>
                    </a:lnTo>
                    <a:lnTo>
                      <a:pt x="719" y="228"/>
                    </a:lnTo>
                    <a:lnTo>
                      <a:pt x="714" y="226"/>
                    </a:lnTo>
                    <a:lnTo>
                      <a:pt x="713" y="223"/>
                    </a:lnTo>
                    <a:lnTo>
                      <a:pt x="716" y="223"/>
                    </a:lnTo>
                    <a:lnTo>
                      <a:pt x="717" y="222"/>
                    </a:lnTo>
                    <a:lnTo>
                      <a:pt x="717" y="222"/>
                    </a:lnTo>
                    <a:lnTo>
                      <a:pt x="718" y="216"/>
                    </a:lnTo>
                    <a:lnTo>
                      <a:pt x="719" y="212"/>
                    </a:lnTo>
                    <a:lnTo>
                      <a:pt x="721" y="211"/>
                    </a:lnTo>
                    <a:lnTo>
                      <a:pt x="724" y="208"/>
                    </a:lnTo>
                    <a:lnTo>
                      <a:pt x="727" y="206"/>
                    </a:lnTo>
                    <a:lnTo>
                      <a:pt x="734" y="198"/>
                    </a:lnTo>
                    <a:lnTo>
                      <a:pt x="737" y="197"/>
                    </a:lnTo>
                    <a:lnTo>
                      <a:pt x="747" y="195"/>
                    </a:lnTo>
                    <a:lnTo>
                      <a:pt x="751" y="193"/>
                    </a:lnTo>
                    <a:lnTo>
                      <a:pt x="754" y="195"/>
                    </a:lnTo>
                    <a:lnTo>
                      <a:pt x="758" y="197"/>
                    </a:lnTo>
                    <a:lnTo>
                      <a:pt x="762" y="201"/>
                    </a:lnTo>
                    <a:lnTo>
                      <a:pt x="761" y="202"/>
                    </a:lnTo>
                    <a:lnTo>
                      <a:pt x="759" y="203"/>
                    </a:lnTo>
                    <a:lnTo>
                      <a:pt x="759" y="203"/>
                    </a:lnTo>
                    <a:lnTo>
                      <a:pt x="763" y="203"/>
                    </a:lnTo>
                    <a:lnTo>
                      <a:pt x="763" y="206"/>
                    </a:lnTo>
                    <a:lnTo>
                      <a:pt x="763" y="208"/>
                    </a:lnTo>
                    <a:lnTo>
                      <a:pt x="767" y="211"/>
                    </a:lnTo>
                    <a:lnTo>
                      <a:pt x="768" y="213"/>
                    </a:lnTo>
                    <a:lnTo>
                      <a:pt x="772" y="218"/>
                    </a:lnTo>
                    <a:lnTo>
                      <a:pt x="774" y="217"/>
                    </a:lnTo>
                    <a:lnTo>
                      <a:pt x="778" y="217"/>
                    </a:lnTo>
                    <a:lnTo>
                      <a:pt x="784" y="220"/>
                    </a:lnTo>
                    <a:lnTo>
                      <a:pt x="788" y="220"/>
                    </a:lnTo>
                    <a:lnTo>
                      <a:pt x="799" y="220"/>
                    </a:lnTo>
                    <a:lnTo>
                      <a:pt x="799" y="221"/>
                    </a:lnTo>
                    <a:lnTo>
                      <a:pt x="799" y="223"/>
                    </a:lnTo>
                    <a:lnTo>
                      <a:pt x="802" y="223"/>
                    </a:lnTo>
                    <a:lnTo>
                      <a:pt x="803" y="223"/>
                    </a:lnTo>
                    <a:lnTo>
                      <a:pt x="806" y="226"/>
                    </a:lnTo>
                    <a:lnTo>
                      <a:pt x="808" y="226"/>
                    </a:lnTo>
                    <a:lnTo>
                      <a:pt x="809" y="225"/>
                    </a:lnTo>
                    <a:lnTo>
                      <a:pt x="813" y="222"/>
                    </a:lnTo>
                    <a:lnTo>
                      <a:pt x="819" y="220"/>
                    </a:lnTo>
                    <a:lnTo>
                      <a:pt x="822" y="216"/>
                    </a:lnTo>
                    <a:lnTo>
                      <a:pt x="824" y="212"/>
                    </a:lnTo>
                    <a:lnTo>
                      <a:pt x="827" y="208"/>
                    </a:lnTo>
                    <a:lnTo>
                      <a:pt x="828" y="210"/>
                    </a:lnTo>
                    <a:lnTo>
                      <a:pt x="829" y="215"/>
                    </a:lnTo>
                    <a:lnTo>
                      <a:pt x="831" y="215"/>
                    </a:lnTo>
                    <a:lnTo>
                      <a:pt x="833" y="215"/>
                    </a:lnTo>
                    <a:lnTo>
                      <a:pt x="837" y="216"/>
                    </a:lnTo>
                    <a:lnTo>
                      <a:pt x="839" y="216"/>
                    </a:lnTo>
                    <a:lnTo>
                      <a:pt x="842" y="213"/>
                    </a:lnTo>
                    <a:lnTo>
                      <a:pt x="843" y="210"/>
                    </a:lnTo>
                    <a:lnTo>
                      <a:pt x="842" y="202"/>
                    </a:lnTo>
                    <a:lnTo>
                      <a:pt x="842" y="201"/>
                    </a:lnTo>
                    <a:lnTo>
                      <a:pt x="844" y="200"/>
                    </a:lnTo>
                    <a:lnTo>
                      <a:pt x="847" y="201"/>
                    </a:lnTo>
                    <a:lnTo>
                      <a:pt x="848" y="201"/>
                    </a:lnTo>
                    <a:lnTo>
                      <a:pt x="849" y="202"/>
                    </a:lnTo>
                    <a:lnTo>
                      <a:pt x="854" y="206"/>
                    </a:lnTo>
                    <a:lnTo>
                      <a:pt x="856" y="207"/>
                    </a:lnTo>
                    <a:lnTo>
                      <a:pt x="858" y="207"/>
                    </a:lnTo>
                    <a:lnTo>
                      <a:pt x="862" y="206"/>
                    </a:lnTo>
                    <a:lnTo>
                      <a:pt x="863" y="205"/>
                    </a:lnTo>
                    <a:lnTo>
                      <a:pt x="863" y="203"/>
                    </a:lnTo>
                    <a:lnTo>
                      <a:pt x="864" y="203"/>
                    </a:lnTo>
                    <a:lnTo>
                      <a:pt x="866" y="202"/>
                    </a:lnTo>
                    <a:lnTo>
                      <a:pt x="867" y="203"/>
                    </a:lnTo>
                    <a:lnTo>
                      <a:pt x="868" y="203"/>
                    </a:lnTo>
                    <a:lnTo>
                      <a:pt x="869" y="203"/>
                    </a:lnTo>
                    <a:lnTo>
                      <a:pt x="869" y="202"/>
                    </a:lnTo>
                    <a:lnTo>
                      <a:pt x="869" y="201"/>
                    </a:lnTo>
                    <a:lnTo>
                      <a:pt x="868" y="200"/>
                    </a:lnTo>
                    <a:lnTo>
                      <a:pt x="867" y="198"/>
                    </a:lnTo>
                    <a:lnTo>
                      <a:pt x="866" y="195"/>
                    </a:lnTo>
                    <a:lnTo>
                      <a:pt x="867" y="193"/>
                    </a:lnTo>
                    <a:lnTo>
                      <a:pt x="868" y="193"/>
                    </a:lnTo>
                    <a:lnTo>
                      <a:pt x="872" y="195"/>
                    </a:lnTo>
                    <a:lnTo>
                      <a:pt x="872" y="196"/>
                    </a:lnTo>
                    <a:lnTo>
                      <a:pt x="873" y="196"/>
                    </a:lnTo>
                    <a:lnTo>
                      <a:pt x="874" y="196"/>
                    </a:lnTo>
                    <a:lnTo>
                      <a:pt x="877" y="196"/>
                    </a:lnTo>
                    <a:lnTo>
                      <a:pt x="878" y="197"/>
                    </a:lnTo>
                    <a:lnTo>
                      <a:pt x="878" y="198"/>
                    </a:lnTo>
                    <a:lnTo>
                      <a:pt x="882" y="198"/>
                    </a:lnTo>
                    <a:lnTo>
                      <a:pt x="898" y="196"/>
                    </a:lnTo>
                    <a:lnTo>
                      <a:pt x="897" y="195"/>
                    </a:lnTo>
                    <a:lnTo>
                      <a:pt x="897" y="193"/>
                    </a:lnTo>
                    <a:lnTo>
                      <a:pt x="897" y="190"/>
                    </a:lnTo>
                    <a:lnTo>
                      <a:pt x="900" y="191"/>
                    </a:lnTo>
                    <a:lnTo>
                      <a:pt x="902" y="193"/>
                    </a:lnTo>
                    <a:lnTo>
                      <a:pt x="905" y="193"/>
                    </a:lnTo>
                    <a:lnTo>
                      <a:pt x="905" y="192"/>
                    </a:lnTo>
                    <a:lnTo>
                      <a:pt x="903" y="191"/>
                    </a:lnTo>
                    <a:lnTo>
                      <a:pt x="905" y="192"/>
                    </a:lnTo>
                    <a:lnTo>
                      <a:pt x="905" y="192"/>
                    </a:lnTo>
                    <a:lnTo>
                      <a:pt x="906" y="192"/>
                    </a:lnTo>
                    <a:lnTo>
                      <a:pt x="907" y="193"/>
                    </a:lnTo>
                    <a:lnTo>
                      <a:pt x="908" y="191"/>
                    </a:lnTo>
                    <a:lnTo>
                      <a:pt x="911" y="190"/>
                    </a:lnTo>
                    <a:lnTo>
                      <a:pt x="915" y="188"/>
                    </a:lnTo>
                    <a:lnTo>
                      <a:pt x="917" y="188"/>
                    </a:lnTo>
                    <a:lnTo>
                      <a:pt x="916" y="187"/>
                    </a:lnTo>
                    <a:lnTo>
                      <a:pt x="916" y="187"/>
                    </a:lnTo>
                    <a:lnTo>
                      <a:pt x="915" y="185"/>
                    </a:lnTo>
                    <a:lnTo>
                      <a:pt x="923" y="183"/>
                    </a:lnTo>
                    <a:lnTo>
                      <a:pt x="927" y="182"/>
                    </a:lnTo>
                    <a:lnTo>
                      <a:pt x="926" y="180"/>
                    </a:lnTo>
                    <a:lnTo>
                      <a:pt x="928" y="180"/>
                    </a:lnTo>
                    <a:lnTo>
                      <a:pt x="930" y="180"/>
                    </a:lnTo>
                    <a:lnTo>
                      <a:pt x="931" y="180"/>
                    </a:lnTo>
                    <a:lnTo>
                      <a:pt x="932" y="181"/>
                    </a:lnTo>
                    <a:lnTo>
                      <a:pt x="933" y="181"/>
                    </a:lnTo>
                    <a:lnTo>
                      <a:pt x="931" y="177"/>
                    </a:lnTo>
                    <a:lnTo>
                      <a:pt x="932" y="175"/>
                    </a:lnTo>
                    <a:lnTo>
                      <a:pt x="935" y="173"/>
                    </a:lnTo>
                    <a:lnTo>
                      <a:pt x="938" y="172"/>
                    </a:lnTo>
                    <a:lnTo>
                      <a:pt x="942" y="172"/>
                    </a:lnTo>
                    <a:lnTo>
                      <a:pt x="945" y="173"/>
                    </a:lnTo>
                    <a:lnTo>
                      <a:pt x="946" y="175"/>
                    </a:lnTo>
                    <a:lnTo>
                      <a:pt x="947" y="175"/>
                    </a:lnTo>
                    <a:lnTo>
                      <a:pt x="948" y="172"/>
                    </a:lnTo>
                    <a:lnTo>
                      <a:pt x="948" y="170"/>
                    </a:lnTo>
                    <a:lnTo>
                      <a:pt x="948" y="168"/>
                    </a:lnTo>
                    <a:lnTo>
                      <a:pt x="952" y="167"/>
                    </a:lnTo>
                    <a:lnTo>
                      <a:pt x="957" y="163"/>
                    </a:lnTo>
                    <a:lnTo>
                      <a:pt x="958" y="162"/>
                    </a:lnTo>
                    <a:lnTo>
                      <a:pt x="958" y="162"/>
                    </a:lnTo>
                    <a:lnTo>
                      <a:pt x="958" y="161"/>
                    </a:lnTo>
                    <a:lnTo>
                      <a:pt x="957" y="160"/>
                    </a:lnTo>
                    <a:lnTo>
                      <a:pt x="960" y="161"/>
                    </a:lnTo>
                    <a:lnTo>
                      <a:pt x="961" y="161"/>
                    </a:lnTo>
                    <a:lnTo>
                      <a:pt x="961" y="158"/>
                    </a:lnTo>
                    <a:lnTo>
                      <a:pt x="961" y="157"/>
                    </a:lnTo>
                    <a:lnTo>
                      <a:pt x="961" y="156"/>
                    </a:lnTo>
                    <a:lnTo>
                      <a:pt x="963" y="157"/>
                    </a:lnTo>
                    <a:lnTo>
                      <a:pt x="963" y="155"/>
                    </a:lnTo>
                    <a:lnTo>
                      <a:pt x="963" y="153"/>
                    </a:lnTo>
                    <a:lnTo>
                      <a:pt x="963" y="152"/>
                    </a:lnTo>
                    <a:lnTo>
                      <a:pt x="962" y="151"/>
                    </a:lnTo>
                    <a:lnTo>
                      <a:pt x="963" y="150"/>
                    </a:lnTo>
                    <a:lnTo>
                      <a:pt x="965" y="150"/>
                    </a:lnTo>
                    <a:lnTo>
                      <a:pt x="967" y="150"/>
                    </a:lnTo>
                    <a:lnTo>
                      <a:pt x="968" y="151"/>
                    </a:lnTo>
                    <a:lnTo>
                      <a:pt x="970" y="153"/>
                    </a:lnTo>
                    <a:lnTo>
                      <a:pt x="972" y="155"/>
                    </a:lnTo>
                    <a:lnTo>
                      <a:pt x="976" y="153"/>
                    </a:lnTo>
                    <a:lnTo>
                      <a:pt x="978" y="152"/>
                    </a:lnTo>
                    <a:lnTo>
                      <a:pt x="981" y="148"/>
                    </a:lnTo>
                    <a:lnTo>
                      <a:pt x="982" y="146"/>
                    </a:lnTo>
                    <a:lnTo>
                      <a:pt x="985" y="147"/>
                    </a:lnTo>
                    <a:lnTo>
                      <a:pt x="987" y="148"/>
                    </a:lnTo>
                    <a:lnTo>
                      <a:pt x="988" y="148"/>
                    </a:lnTo>
                    <a:lnTo>
                      <a:pt x="990" y="151"/>
                    </a:lnTo>
                    <a:lnTo>
                      <a:pt x="992" y="150"/>
                    </a:lnTo>
                    <a:lnTo>
                      <a:pt x="995" y="148"/>
                    </a:lnTo>
                    <a:lnTo>
                      <a:pt x="1002" y="150"/>
                    </a:lnTo>
                    <a:lnTo>
                      <a:pt x="1000" y="150"/>
                    </a:lnTo>
                    <a:lnTo>
                      <a:pt x="1000" y="151"/>
                    </a:lnTo>
                    <a:lnTo>
                      <a:pt x="1001" y="152"/>
                    </a:lnTo>
                    <a:lnTo>
                      <a:pt x="1003" y="152"/>
                    </a:lnTo>
                    <a:lnTo>
                      <a:pt x="1003" y="152"/>
                    </a:lnTo>
                    <a:lnTo>
                      <a:pt x="1011" y="152"/>
                    </a:lnTo>
                    <a:lnTo>
                      <a:pt x="1016" y="150"/>
                    </a:lnTo>
                    <a:lnTo>
                      <a:pt x="1017" y="150"/>
                    </a:lnTo>
                    <a:lnTo>
                      <a:pt x="1023" y="150"/>
                    </a:lnTo>
                    <a:lnTo>
                      <a:pt x="1026" y="148"/>
                    </a:lnTo>
                    <a:lnTo>
                      <a:pt x="1005" y="142"/>
                    </a:lnTo>
                    <a:lnTo>
                      <a:pt x="1000" y="138"/>
                    </a:lnTo>
                    <a:close/>
                  </a:path>
                </a:pathLst>
              </a:custGeom>
              <a:grpFill/>
              <a:ln w="3175"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93" name="Freeform 9"/>
              <p:cNvSpPr>
                <a:spLocks/>
              </p:cNvSpPr>
              <p:nvPr/>
            </p:nvSpPr>
            <p:spPr bwMode="auto">
              <a:xfrm>
                <a:off x="8294173" y="2613752"/>
                <a:ext cx="1060450" cy="1112837"/>
              </a:xfrm>
              <a:custGeom>
                <a:avLst/>
                <a:gdLst>
                  <a:gd name="T0" fmla="*/ 500 w 668"/>
                  <a:gd name="T1" fmla="*/ 238 h 701"/>
                  <a:gd name="T2" fmla="*/ 504 w 668"/>
                  <a:gd name="T3" fmla="*/ 328 h 701"/>
                  <a:gd name="T4" fmla="*/ 553 w 668"/>
                  <a:gd name="T5" fmla="*/ 327 h 701"/>
                  <a:gd name="T6" fmla="*/ 584 w 668"/>
                  <a:gd name="T7" fmla="*/ 340 h 701"/>
                  <a:gd name="T8" fmla="*/ 607 w 668"/>
                  <a:gd name="T9" fmla="*/ 355 h 701"/>
                  <a:gd name="T10" fmla="*/ 607 w 668"/>
                  <a:gd name="T11" fmla="*/ 351 h 701"/>
                  <a:gd name="T12" fmla="*/ 614 w 668"/>
                  <a:gd name="T13" fmla="*/ 338 h 701"/>
                  <a:gd name="T14" fmla="*/ 617 w 668"/>
                  <a:gd name="T15" fmla="*/ 333 h 701"/>
                  <a:gd name="T16" fmla="*/ 612 w 668"/>
                  <a:gd name="T17" fmla="*/ 323 h 701"/>
                  <a:gd name="T18" fmla="*/ 613 w 668"/>
                  <a:gd name="T19" fmla="*/ 317 h 701"/>
                  <a:gd name="T20" fmla="*/ 663 w 668"/>
                  <a:gd name="T21" fmla="*/ 350 h 701"/>
                  <a:gd name="T22" fmla="*/ 662 w 668"/>
                  <a:gd name="T23" fmla="*/ 358 h 701"/>
                  <a:gd name="T24" fmla="*/ 623 w 668"/>
                  <a:gd name="T25" fmla="*/ 393 h 701"/>
                  <a:gd name="T26" fmla="*/ 524 w 668"/>
                  <a:gd name="T27" fmla="*/ 465 h 701"/>
                  <a:gd name="T28" fmla="*/ 513 w 668"/>
                  <a:gd name="T29" fmla="*/ 495 h 701"/>
                  <a:gd name="T30" fmla="*/ 512 w 668"/>
                  <a:gd name="T31" fmla="*/ 516 h 701"/>
                  <a:gd name="T32" fmla="*/ 520 w 668"/>
                  <a:gd name="T33" fmla="*/ 536 h 701"/>
                  <a:gd name="T34" fmla="*/ 515 w 668"/>
                  <a:gd name="T35" fmla="*/ 555 h 701"/>
                  <a:gd name="T36" fmla="*/ 497 w 668"/>
                  <a:gd name="T37" fmla="*/ 562 h 701"/>
                  <a:gd name="T38" fmla="*/ 485 w 668"/>
                  <a:gd name="T39" fmla="*/ 577 h 701"/>
                  <a:gd name="T40" fmla="*/ 474 w 668"/>
                  <a:gd name="T41" fmla="*/ 582 h 701"/>
                  <a:gd name="T42" fmla="*/ 457 w 668"/>
                  <a:gd name="T43" fmla="*/ 590 h 701"/>
                  <a:gd name="T44" fmla="*/ 450 w 668"/>
                  <a:gd name="T45" fmla="*/ 592 h 701"/>
                  <a:gd name="T46" fmla="*/ 453 w 668"/>
                  <a:gd name="T47" fmla="*/ 602 h 701"/>
                  <a:gd name="T48" fmla="*/ 457 w 668"/>
                  <a:gd name="T49" fmla="*/ 611 h 701"/>
                  <a:gd name="T50" fmla="*/ 433 w 668"/>
                  <a:gd name="T51" fmla="*/ 626 h 701"/>
                  <a:gd name="T52" fmla="*/ 420 w 668"/>
                  <a:gd name="T53" fmla="*/ 651 h 701"/>
                  <a:gd name="T54" fmla="*/ 395 w 668"/>
                  <a:gd name="T55" fmla="*/ 655 h 701"/>
                  <a:gd name="T56" fmla="*/ 367 w 668"/>
                  <a:gd name="T57" fmla="*/ 680 h 701"/>
                  <a:gd name="T58" fmla="*/ 360 w 668"/>
                  <a:gd name="T59" fmla="*/ 700 h 701"/>
                  <a:gd name="T60" fmla="*/ 198 w 668"/>
                  <a:gd name="T61" fmla="*/ 676 h 701"/>
                  <a:gd name="T62" fmla="*/ 58 w 668"/>
                  <a:gd name="T63" fmla="*/ 616 h 701"/>
                  <a:gd name="T64" fmla="*/ 14 w 668"/>
                  <a:gd name="T65" fmla="*/ 547 h 701"/>
                  <a:gd name="T66" fmla="*/ 9 w 668"/>
                  <a:gd name="T67" fmla="*/ 525 h 701"/>
                  <a:gd name="T68" fmla="*/ 16 w 668"/>
                  <a:gd name="T69" fmla="*/ 491 h 701"/>
                  <a:gd name="T70" fmla="*/ 4 w 668"/>
                  <a:gd name="T71" fmla="*/ 448 h 701"/>
                  <a:gd name="T72" fmla="*/ 54 w 668"/>
                  <a:gd name="T73" fmla="*/ 356 h 701"/>
                  <a:gd name="T74" fmla="*/ 93 w 668"/>
                  <a:gd name="T75" fmla="*/ 306 h 701"/>
                  <a:gd name="T76" fmla="*/ 253 w 668"/>
                  <a:gd name="T77" fmla="*/ 303 h 701"/>
                  <a:gd name="T78" fmla="*/ 299 w 668"/>
                  <a:gd name="T79" fmla="*/ 296 h 701"/>
                  <a:gd name="T80" fmla="*/ 299 w 668"/>
                  <a:gd name="T81" fmla="*/ 291 h 701"/>
                  <a:gd name="T82" fmla="*/ 295 w 668"/>
                  <a:gd name="T83" fmla="*/ 277 h 701"/>
                  <a:gd name="T84" fmla="*/ 298 w 668"/>
                  <a:gd name="T85" fmla="*/ 268 h 701"/>
                  <a:gd name="T86" fmla="*/ 299 w 668"/>
                  <a:gd name="T87" fmla="*/ 266 h 701"/>
                  <a:gd name="T88" fmla="*/ 302 w 668"/>
                  <a:gd name="T89" fmla="*/ 263 h 701"/>
                  <a:gd name="T90" fmla="*/ 304 w 668"/>
                  <a:gd name="T91" fmla="*/ 252 h 701"/>
                  <a:gd name="T92" fmla="*/ 308 w 668"/>
                  <a:gd name="T93" fmla="*/ 251 h 701"/>
                  <a:gd name="T94" fmla="*/ 302 w 668"/>
                  <a:gd name="T95" fmla="*/ 243 h 701"/>
                  <a:gd name="T96" fmla="*/ 290 w 668"/>
                  <a:gd name="T97" fmla="*/ 236 h 701"/>
                  <a:gd name="T98" fmla="*/ 279 w 668"/>
                  <a:gd name="T99" fmla="*/ 231 h 701"/>
                  <a:gd name="T100" fmla="*/ 267 w 668"/>
                  <a:gd name="T101" fmla="*/ 231 h 701"/>
                  <a:gd name="T102" fmla="*/ 264 w 668"/>
                  <a:gd name="T103" fmla="*/ 222 h 701"/>
                  <a:gd name="T104" fmla="*/ 262 w 668"/>
                  <a:gd name="T105" fmla="*/ 215 h 701"/>
                  <a:gd name="T106" fmla="*/ 239 w 668"/>
                  <a:gd name="T107" fmla="*/ 182 h 701"/>
                  <a:gd name="T108" fmla="*/ 220 w 668"/>
                  <a:gd name="T109" fmla="*/ 173 h 701"/>
                  <a:gd name="T110" fmla="*/ 207 w 668"/>
                  <a:gd name="T111" fmla="*/ 161 h 701"/>
                  <a:gd name="T112" fmla="*/ 202 w 668"/>
                  <a:gd name="T113" fmla="*/ 162 h 701"/>
                  <a:gd name="T114" fmla="*/ 184 w 668"/>
                  <a:gd name="T115" fmla="*/ 141 h 701"/>
                  <a:gd name="T116" fmla="*/ 167 w 668"/>
                  <a:gd name="T117" fmla="*/ 128 h 701"/>
                  <a:gd name="T118" fmla="*/ 159 w 668"/>
                  <a:gd name="T119" fmla="*/ 116 h 701"/>
                  <a:gd name="T120" fmla="*/ 139 w 668"/>
                  <a:gd name="T121" fmla="*/ 106 h 701"/>
                  <a:gd name="T122" fmla="*/ 205 w 668"/>
                  <a:gd name="T123" fmla="*/ 5 h 701"/>
                  <a:gd name="T124" fmla="*/ 397 w 668"/>
                  <a:gd name="T125" fmla="*/ 2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8" h="701">
                    <a:moveTo>
                      <a:pt x="504" y="0"/>
                    </a:moveTo>
                    <a:lnTo>
                      <a:pt x="504" y="40"/>
                    </a:lnTo>
                    <a:lnTo>
                      <a:pt x="503" y="80"/>
                    </a:lnTo>
                    <a:lnTo>
                      <a:pt x="503" y="118"/>
                    </a:lnTo>
                    <a:lnTo>
                      <a:pt x="502" y="158"/>
                    </a:lnTo>
                    <a:lnTo>
                      <a:pt x="502" y="198"/>
                    </a:lnTo>
                    <a:lnTo>
                      <a:pt x="500" y="238"/>
                    </a:lnTo>
                    <a:lnTo>
                      <a:pt x="500" y="278"/>
                    </a:lnTo>
                    <a:lnTo>
                      <a:pt x="499" y="318"/>
                    </a:lnTo>
                    <a:lnTo>
                      <a:pt x="499" y="328"/>
                    </a:lnTo>
                    <a:lnTo>
                      <a:pt x="500" y="331"/>
                    </a:lnTo>
                    <a:lnTo>
                      <a:pt x="502" y="330"/>
                    </a:lnTo>
                    <a:lnTo>
                      <a:pt x="503" y="330"/>
                    </a:lnTo>
                    <a:lnTo>
                      <a:pt x="504" y="328"/>
                    </a:lnTo>
                    <a:lnTo>
                      <a:pt x="507" y="328"/>
                    </a:lnTo>
                    <a:lnTo>
                      <a:pt x="509" y="327"/>
                    </a:lnTo>
                    <a:lnTo>
                      <a:pt x="522" y="327"/>
                    </a:lnTo>
                    <a:lnTo>
                      <a:pt x="527" y="326"/>
                    </a:lnTo>
                    <a:lnTo>
                      <a:pt x="532" y="326"/>
                    </a:lnTo>
                    <a:lnTo>
                      <a:pt x="547" y="330"/>
                    </a:lnTo>
                    <a:lnTo>
                      <a:pt x="553" y="327"/>
                    </a:lnTo>
                    <a:lnTo>
                      <a:pt x="555" y="328"/>
                    </a:lnTo>
                    <a:lnTo>
                      <a:pt x="560" y="332"/>
                    </a:lnTo>
                    <a:lnTo>
                      <a:pt x="567" y="331"/>
                    </a:lnTo>
                    <a:lnTo>
                      <a:pt x="574" y="332"/>
                    </a:lnTo>
                    <a:lnTo>
                      <a:pt x="580" y="336"/>
                    </a:lnTo>
                    <a:lnTo>
                      <a:pt x="580" y="338"/>
                    </a:lnTo>
                    <a:lnTo>
                      <a:pt x="584" y="340"/>
                    </a:lnTo>
                    <a:lnTo>
                      <a:pt x="602" y="350"/>
                    </a:lnTo>
                    <a:lnTo>
                      <a:pt x="599" y="357"/>
                    </a:lnTo>
                    <a:lnTo>
                      <a:pt x="600" y="358"/>
                    </a:lnTo>
                    <a:lnTo>
                      <a:pt x="604" y="358"/>
                    </a:lnTo>
                    <a:lnTo>
                      <a:pt x="607" y="357"/>
                    </a:lnTo>
                    <a:lnTo>
                      <a:pt x="607" y="356"/>
                    </a:lnTo>
                    <a:lnTo>
                      <a:pt x="607" y="355"/>
                    </a:lnTo>
                    <a:lnTo>
                      <a:pt x="605" y="355"/>
                    </a:lnTo>
                    <a:lnTo>
                      <a:pt x="605" y="353"/>
                    </a:lnTo>
                    <a:lnTo>
                      <a:pt x="605" y="353"/>
                    </a:lnTo>
                    <a:lnTo>
                      <a:pt x="605" y="352"/>
                    </a:lnTo>
                    <a:lnTo>
                      <a:pt x="604" y="351"/>
                    </a:lnTo>
                    <a:lnTo>
                      <a:pt x="605" y="351"/>
                    </a:lnTo>
                    <a:lnTo>
                      <a:pt x="607" y="351"/>
                    </a:lnTo>
                    <a:lnTo>
                      <a:pt x="609" y="351"/>
                    </a:lnTo>
                    <a:lnTo>
                      <a:pt x="609" y="350"/>
                    </a:lnTo>
                    <a:lnTo>
                      <a:pt x="610" y="346"/>
                    </a:lnTo>
                    <a:lnTo>
                      <a:pt x="612" y="345"/>
                    </a:lnTo>
                    <a:lnTo>
                      <a:pt x="613" y="343"/>
                    </a:lnTo>
                    <a:lnTo>
                      <a:pt x="614" y="341"/>
                    </a:lnTo>
                    <a:lnTo>
                      <a:pt x="614" y="338"/>
                    </a:lnTo>
                    <a:lnTo>
                      <a:pt x="613" y="335"/>
                    </a:lnTo>
                    <a:lnTo>
                      <a:pt x="612" y="332"/>
                    </a:lnTo>
                    <a:lnTo>
                      <a:pt x="613" y="332"/>
                    </a:lnTo>
                    <a:lnTo>
                      <a:pt x="613" y="333"/>
                    </a:lnTo>
                    <a:lnTo>
                      <a:pt x="613" y="335"/>
                    </a:lnTo>
                    <a:lnTo>
                      <a:pt x="614" y="335"/>
                    </a:lnTo>
                    <a:lnTo>
                      <a:pt x="617" y="333"/>
                    </a:lnTo>
                    <a:lnTo>
                      <a:pt x="622" y="333"/>
                    </a:lnTo>
                    <a:lnTo>
                      <a:pt x="623" y="333"/>
                    </a:lnTo>
                    <a:lnTo>
                      <a:pt x="619" y="330"/>
                    </a:lnTo>
                    <a:lnTo>
                      <a:pt x="618" y="328"/>
                    </a:lnTo>
                    <a:lnTo>
                      <a:pt x="614" y="327"/>
                    </a:lnTo>
                    <a:lnTo>
                      <a:pt x="613" y="325"/>
                    </a:lnTo>
                    <a:lnTo>
                      <a:pt x="612" y="323"/>
                    </a:lnTo>
                    <a:lnTo>
                      <a:pt x="610" y="322"/>
                    </a:lnTo>
                    <a:lnTo>
                      <a:pt x="603" y="318"/>
                    </a:lnTo>
                    <a:lnTo>
                      <a:pt x="602" y="316"/>
                    </a:lnTo>
                    <a:lnTo>
                      <a:pt x="604" y="312"/>
                    </a:lnTo>
                    <a:lnTo>
                      <a:pt x="607" y="313"/>
                    </a:lnTo>
                    <a:lnTo>
                      <a:pt x="610" y="316"/>
                    </a:lnTo>
                    <a:lnTo>
                      <a:pt x="613" y="317"/>
                    </a:lnTo>
                    <a:lnTo>
                      <a:pt x="618" y="322"/>
                    </a:lnTo>
                    <a:lnTo>
                      <a:pt x="622" y="323"/>
                    </a:lnTo>
                    <a:lnTo>
                      <a:pt x="630" y="331"/>
                    </a:lnTo>
                    <a:lnTo>
                      <a:pt x="648" y="338"/>
                    </a:lnTo>
                    <a:lnTo>
                      <a:pt x="653" y="343"/>
                    </a:lnTo>
                    <a:lnTo>
                      <a:pt x="655" y="343"/>
                    </a:lnTo>
                    <a:lnTo>
                      <a:pt x="663" y="350"/>
                    </a:lnTo>
                    <a:lnTo>
                      <a:pt x="668" y="352"/>
                    </a:lnTo>
                    <a:lnTo>
                      <a:pt x="667" y="353"/>
                    </a:lnTo>
                    <a:lnTo>
                      <a:pt x="665" y="355"/>
                    </a:lnTo>
                    <a:lnTo>
                      <a:pt x="667" y="356"/>
                    </a:lnTo>
                    <a:lnTo>
                      <a:pt x="665" y="358"/>
                    </a:lnTo>
                    <a:lnTo>
                      <a:pt x="664" y="357"/>
                    </a:lnTo>
                    <a:lnTo>
                      <a:pt x="662" y="358"/>
                    </a:lnTo>
                    <a:lnTo>
                      <a:pt x="659" y="360"/>
                    </a:lnTo>
                    <a:lnTo>
                      <a:pt x="657" y="361"/>
                    </a:lnTo>
                    <a:lnTo>
                      <a:pt x="653" y="361"/>
                    </a:lnTo>
                    <a:lnTo>
                      <a:pt x="652" y="362"/>
                    </a:lnTo>
                    <a:lnTo>
                      <a:pt x="647" y="371"/>
                    </a:lnTo>
                    <a:lnTo>
                      <a:pt x="639" y="380"/>
                    </a:lnTo>
                    <a:lnTo>
                      <a:pt x="623" y="393"/>
                    </a:lnTo>
                    <a:lnTo>
                      <a:pt x="623" y="393"/>
                    </a:lnTo>
                    <a:lnTo>
                      <a:pt x="609" y="405"/>
                    </a:lnTo>
                    <a:lnTo>
                      <a:pt x="595" y="416"/>
                    </a:lnTo>
                    <a:lnTo>
                      <a:pt x="568" y="440"/>
                    </a:lnTo>
                    <a:lnTo>
                      <a:pt x="547" y="456"/>
                    </a:lnTo>
                    <a:lnTo>
                      <a:pt x="542" y="460"/>
                    </a:lnTo>
                    <a:lnTo>
                      <a:pt x="524" y="465"/>
                    </a:lnTo>
                    <a:lnTo>
                      <a:pt x="519" y="468"/>
                    </a:lnTo>
                    <a:lnTo>
                      <a:pt x="517" y="471"/>
                    </a:lnTo>
                    <a:lnTo>
                      <a:pt x="514" y="473"/>
                    </a:lnTo>
                    <a:lnTo>
                      <a:pt x="512" y="482"/>
                    </a:lnTo>
                    <a:lnTo>
                      <a:pt x="515" y="485"/>
                    </a:lnTo>
                    <a:lnTo>
                      <a:pt x="515" y="490"/>
                    </a:lnTo>
                    <a:lnTo>
                      <a:pt x="513" y="495"/>
                    </a:lnTo>
                    <a:lnTo>
                      <a:pt x="510" y="498"/>
                    </a:lnTo>
                    <a:lnTo>
                      <a:pt x="507" y="502"/>
                    </a:lnTo>
                    <a:lnTo>
                      <a:pt x="505" y="505"/>
                    </a:lnTo>
                    <a:lnTo>
                      <a:pt x="505" y="507"/>
                    </a:lnTo>
                    <a:lnTo>
                      <a:pt x="507" y="510"/>
                    </a:lnTo>
                    <a:lnTo>
                      <a:pt x="508" y="512"/>
                    </a:lnTo>
                    <a:lnTo>
                      <a:pt x="512" y="516"/>
                    </a:lnTo>
                    <a:lnTo>
                      <a:pt x="513" y="518"/>
                    </a:lnTo>
                    <a:lnTo>
                      <a:pt x="517" y="526"/>
                    </a:lnTo>
                    <a:lnTo>
                      <a:pt x="518" y="528"/>
                    </a:lnTo>
                    <a:lnTo>
                      <a:pt x="519" y="530"/>
                    </a:lnTo>
                    <a:lnTo>
                      <a:pt x="520" y="531"/>
                    </a:lnTo>
                    <a:lnTo>
                      <a:pt x="522" y="533"/>
                    </a:lnTo>
                    <a:lnTo>
                      <a:pt x="520" y="536"/>
                    </a:lnTo>
                    <a:lnTo>
                      <a:pt x="519" y="537"/>
                    </a:lnTo>
                    <a:lnTo>
                      <a:pt x="518" y="538"/>
                    </a:lnTo>
                    <a:lnTo>
                      <a:pt x="519" y="547"/>
                    </a:lnTo>
                    <a:lnTo>
                      <a:pt x="519" y="550"/>
                    </a:lnTo>
                    <a:lnTo>
                      <a:pt x="519" y="553"/>
                    </a:lnTo>
                    <a:lnTo>
                      <a:pt x="517" y="555"/>
                    </a:lnTo>
                    <a:lnTo>
                      <a:pt x="515" y="555"/>
                    </a:lnTo>
                    <a:lnTo>
                      <a:pt x="510" y="553"/>
                    </a:lnTo>
                    <a:lnTo>
                      <a:pt x="509" y="553"/>
                    </a:lnTo>
                    <a:lnTo>
                      <a:pt x="505" y="553"/>
                    </a:lnTo>
                    <a:lnTo>
                      <a:pt x="504" y="555"/>
                    </a:lnTo>
                    <a:lnTo>
                      <a:pt x="504" y="556"/>
                    </a:lnTo>
                    <a:lnTo>
                      <a:pt x="503" y="558"/>
                    </a:lnTo>
                    <a:lnTo>
                      <a:pt x="497" y="562"/>
                    </a:lnTo>
                    <a:lnTo>
                      <a:pt x="495" y="566"/>
                    </a:lnTo>
                    <a:lnTo>
                      <a:pt x="493" y="568"/>
                    </a:lnTo>
                    <a:lnTo>
                      <a:pt x="492" y="570"/>
                    </a:lnTo>
                    <a:lnTo>
                      <a:pt x="488" y="571"/>
                    </a:lnTo>
                    <a:lnTo>
                      <a:pt x="487" y="572"/>
                    </a:lnTo>
                    <a:lnTo>
                      <a:pt x="485" y="575"/>
                    </a:lnTo>
                    <a:lnTo>
                      <a:pt x="485" y="577"/>
                    </a:lnTo>
                    <a:lnTo>
                      <a:pt x="485" y="582"/>
                    </a:lnTo>
                    <a:lnTo>
                      <a:pt x="482" y="580"/>
                    </a:lnTo>
                    <a:lnTo>
                      <a:pt x="480" y="580"/>
                    </a:lnTo>
                    <a:lnTo>
                      <a:pt x="480" y="581"/>
                    </a:lnTo>
                    <a:lnTo>
                      <a:pt x="479" y="577"/>
                    </a:lnTo>
                    <a:lnTo>
                      <a:pt x="478" y="578"/>
                    </a:lnTo>
                    <a:lnTo>
                      <a:pt x="474" y="582"/>
                    </a:lnTo>
                    <a:lnTo>
                      <a:pt x="472" y="583"/>
                    </a:lnTo>
                    <a:lnTo>
                      <a:pt x="470" y="582"/>
                    </a:lnTo>
                    <a:lnTo>
                      <a:pt x="468" y="581"/>
                    </a:lnTo>
                    <a:lnTo>
                      <a:pt x="465" y="581"/>
                    </a:lnTo>
                    <a:lnTo>
                      <a:pt x="463" y="582"/>
                    </a:lnTo>
                    <a:lnTo>
                      <a:pt x="458" y="587"/>
                    </a:lnTo>
                    <a:lnTo>
                      <a:pt x="457" y="590"/>
                    </a:lnTo>
                    <a:lnTo>
                      <a:pt x="455" y="586"/>
                    </a:lnTo>
                    <a:lnTo>
                      <a:pt x="454" y="585"/>
                    </a:lnTo>
                    <a:lnTo>
                      <a:pt x="452" y="585"/>
                    </a:lnTo>
                    <a:lnTo>
                      <a:pt x="449" y="586"/>
                    </a:lnTo>
                    <a:lnTo>
                      <a:pt x="448" y="588"/>
                    </a:lnTo>
                    <a:lnTo>
                      <a:pt x="449" y="591"/>
                    </a:lnTo>
                    <a:lnTo>
                      <a:pt x="450" y="592"/>
                    </a:lnTo>
                    <a:lnTo>
                      <a:pt x="450" y="595"/>
                    </a:lnTo>
                    <a:lnTo>
                      <a:pt x="449" y="596"/>
                    </a:lnTo>
                    <a:lnTo>
                      <a:pt x="448" y="597"/>
                    </a:lnTo>
                    <a:lnTo>
                      <a:pt x="447" y="598"/>
                    </a:lnTo>
                    <a:lnTo>
                      <a:pt x="448" y="601"/>
                    </a:lnTo>
                    <a:lnTo>
                      <a:pt x="452" y="601"/>
                    </a:lnTo>
                    <a:lnTo>
                      <a:pt x="453" y="602"/>
                    </a:lnTo>
                    <a:lnTo>
                      <a:pt x="454" y="603"/>
                    </a:lnTo>
                    <a:lnTo>
                      <a:pt x="454" y="603"/>
                    </a:lnTo>
                    <a:lnTo>
                      <a:pt x="455" y="605"/>
                    </a:lnTo>
                    <a:lnTo>
                      <a:pt x="455" y="606"/>
                    </a:lnTo>
                    <a:lnTo>
                      <a:pt x="455" y="608"/>
                    </a:lnTo>
                    <a:lnTo>
                      <a:pt x="457" y="610"/>
                    </a:lnTo>
                    <a:lnTo>
                      <a:pt x="457" y="611"/>
                    </a:lnTo>
                    <a:lnTo>
                      <a:pt x="459" y="611"/>
                    </a:lnTo>
                    <a:lnTo>
                      <a:pt x="459" y="612"/>
                    </a:lnTo>
                    <a:lnTo>
                      <a:pt x="459" y="615"/>
                    </a:lnTo>
                    <a:lnTo>
                      <a:pt x="459" y="616"/>
                    </a:lnTo>
                    <a:lnTo>
                      <a:pt x="440" y="621"/>
                    </a:lnTo>
                    <a:lnTo>
                      <a:pt x="437" y="623"/>
                    </a:lnTo>
                    <a:lnTo>
                      <a:pt x="433" y="626"/>
                    </a:lnTo>
                    <a:lnTo>
                      <a:pt x="429" y="630"/>
                    </a:lnTo>
                    <a:lnTo>
                      <a:pt x="423" y="643"/>
                    </a:lnTo>
                    <a:lnTo>
                      <a:pt x="422" y="645"/>
                    </a:lnTo>
                    <a:lnTo>
                      <a:pt x="422" y="646"/>
                    </a:lnTo>
                    <a:lnTo>
                      <a:pt x="423" y="648"/>
                    </a:lnTo>
                    <a:lnTo>
                      <a:pt x="423" y="650"/>
                    </a:lnTo>
                    <a:lnTo>
                      <a:pt x="420" y="651"/>
                    </a:lnTo>
                    <a:lnTo>
                      <a:pt x="418" y="650"/>
                    </a:lnTo>
                    <a:lnTo>
                      <a:pt x="414" y="647"/>
                    </a:lnTo>
                    <a:lnTo>
                      <a:pt x="410" y="646"/>
                    </a:lnTo>
                    <a:lnTo>
                      <a:pt x="408" y="646"/>
                    </a:lnTo>
                    <a:lnTo>
                      <a:pt x="402" y="650"/>
                    </a:lnTo>
                    <a:lnTo>
                      <a:pt x="399" y="651"/>
                    </a:lnTo>
                    <a:lnTo>
                      <a:pt x="395" y="655"/>
                    </a:lnTo>
                    <a:lnTo>
                      <a:pt x="380" y="666"/>
                    </a:lnTo>
                    <a:lnTo>
                      <a:pt x="378" y="668"/>
                    </a:lnTo>
                    <a:lnTo>
                      <a:pt x="377" y="671"/>
                    </a:lnTo>
                    <a:lnTo>
                      <a:pt x="375" y="673"/>
                    </a:lnTo>
                    <a:lnTo>
                      <a:pt x="374" y="676"/>
                    </a:lnTo>
                    <a:lnTo>
                      <a:pt x="372" y="677"/>
                    </a:lnTo>
                    <a:lnTo>
                      <a:pt x="367" y="680"/>
                    </a:lnTo>
                    <a:lnTo>
                      <a:pt x="365" y="682"/>
                    </a:lnTo>
                    <a:lnTo>
                      <a:pt x="364" y="685"/>
                    </a:lnTo>
                    <a:lnTo>
                      <a:pt x="363" y="687"/>
                    </a:lnTo>
                    <a:lnTo>
                      <a:pt x="363" y="690"/>
                    </a:lnTo>
                    <a:lnTo>
                      <a:pt x="363" y="693"/>
                    </a:lnTo>
                    <a:lnTo>
                      <a:pt x="365" y="701"/>
                    </a:lnTo>
                    <a:lnTo>
                      <a:pt x="360" y="700"/>
                    </a:lnTo>
                    <a:lnTo>
                      <a:pt x="314" y="681"/>
                    </a:lnTo>
                    <a:lnTo>
                      <a:pt x="297" y="676"/>
                    </a:lnTo>
                    <a:lnTo>
                      <a:pt x="288" y="673"/>
                    </a:lnTo>
                    <a:lnTo>
                      <a:pt x="283" y="673"/>
                    </a:lnTo>
                    <a:lnTo>
                      <a:pt x="274" y="672"/>
                    </a:lnTo>
                    <a:lnTo>
                      <a:pt x="242" y="672"/>
                    </a:lnTo>
                    <a:lnTo>
                      <a:pt x="198" y="676"/>
                    </a:lnTo>
                    <a:lnTo>
                      <a:pt x="185" y="675"/>
                    </a:lnTo>
                    <a:lnTo>
                      <a:pt x="159" y="668"/>
                    </a:lnTo>
                    <a:lnTo>
                      <a:pt x="119" y="653"/>
                    </a:lnTo>
                    <a:lnTo>
                      <a:pt x="109" y="647"/>
                    </a:lnTo>
                    <a:lnTo>
                      <a:pt x="104" y="646"/>
                    </a:lnTo>
                    <a:lnTo>
                      <a:pt x="98" y="640"/>
                    </a:lnTo>
                    <a:lnTo>
                      <a:pt x="58" y="616"/>
                    </a:lnTo>
                    <a:lnTo>
                      <a:pt x="34" y="595"/>
                    </a:lnTo>
                    <a:lnTo>
                      <a:pt x="0" y="571"/>
                    </a:lnTo>
                    <a:lnTo>
                      <a:pt x="3" y="571"/>
                    </a:lnTo>
                    <a:lnTo>
                      <a:pt x="6" y="567"/>
                    </a:lnTo>
                    <a:lnTo>
                      <a:pt x="10" y="556"/>
                    </a:lnTo>
                    <a:lnTo>
                      <a:pt x="14" y="550"/>
                    </a:lnTo>
                    <a:lnTo>
                      <a:pt x="14" y="547"/>
                    </a:lnTo>
                    <a:lnTo>
                      <a:pt x="14" y="543"/>
                    </a:lnTo>
                    <a:lnTo>
                      <a:pt x="10" y="535"/>
                    </a:lnTo>
                    <a:lnTo>
                      <a:pt x="10" y="533"/>
                    </a:lnTo>
                    <a:lnTo>
                      <a:pt x="10" y="531"/>
                    </a:lnTo>
                    <a:lnTo>
                      <a:pt x="10" y="530"/>
                    </a:lnTo>
                    <a:lnTo>
                      <a:pt x="9" y="526"/>
                    </a:lnTo>
                    <a:lnTo>
                      <a:pt x="9" y="525"/>
                    </a:lnTo>
                    <a:lnTo>
                      <a:pt x="9" y="521"/>
                    </a:lnTo>
                    <a:lnTo>
                      <a:pt x="9" y="518"/>
                    </a:lnTo>
                    <a:lnTo>
                      <a:pt x="13" y="515"/>
                    </a:lnTo>
                    <a:lnTo>
                      <a:pt x="14" y="510"/>
                    </a:lnTo>
                    <a:lnTo>
                      <a:pt x="14" y="498"/>
                    </a:lnTo>
                    <a:lnTo>
                      <a:pt x="14" y="492"/>
                    </a:lnTo>
                    <a:lnTo>
                      <a:pt x="16" y="491"/>
                    </a:lnTo>
                    <a:lnTo>
                      <a:pt x="19" y="490"/>
                    </a:lnTo>
                    <a:lnTo>
                      <a:pt x="20" y="490"/>
                    </a:lnTo>
                    <a:lnTo>
                      <a:pt x="23" y="488"/>
                    </a:lnTo>
                    <a:lnTo>
                      <a:pt x="24" y="487"/>
                    </a:lnTo>
                    <a:lnTo>
                      <a:pt x="28" y="478"/>
                    </a:lnTo>
                    <a:lnTo>
                      <a:pt x="5" y="451"/>
                    </a:lnTo>
                    <a:lnTo>
                      <a:pt x="4" y="448"/>
                    </a:lnTo>
                    <a:lnTo>
                      <a:pt x="4" y="445"/>
                    </a:lnTo>
                    <a:lnTo>
                      <a:pt x="5" y="442"/>
                    </a:lnTo>
                    <a:lnTo>
                      <a:pt x="9" y="436"/>
                    </a:lnTo>
                    <a:lnTo>
                      <a:pt x="16" y="422"/>
                    </a:lnTo>
                    <a:lnTo>
                      <a:pt x="28" y="402"/>
                    </a:lnTo>
                    <a:lnTo>
                      <a:pt x="41" y="380"/>
                    </a:lnTo>
                    <a:lnTo>
                      <a:pt x="54" y="356"/>
                    </a:lnTo>
                    <a:lnTo>
                      <a:pt x="65" y="336"/>
                    </a:lnTo>
                    <a:lnTo>
                      <a:pt x="73" y="322"/>
                    </a:lnTo>
                    <a:lnTo>
                      <a:pt x="77" y="316"/>
                    </a:lnTo>
                    <a:lnTo>
                      <a:pt x="80" y="310"/>
                    </a:lnTo>
                    <a:lnTo>
                      <a:pt x="82" y="307"/>
                    </a:lnTo>
                    <a:lnTo>
                      <a:pt x="85" y="306"/>
                    </a:lnTo>
                    <a:lnTo>
                      <a:pt x="93" y="306"/>
                    </a:lnTo>
                    <a:lnTo>
                      <a:pt x="115" y="306"/>
                    </a:lnTo>
                    <a:lnTo>
                      <a:pt x="139" y="305"/>
                    </a:lnTo>
                    <a:lnTo>
                      <a:pt x="162" y="305"/>
                    </a:lnTo>
                    <a:lnTo>
                      <a:pt x="184" y="305"/>
                    </a:lnTo>
                    <a:lnTo>
                      <a:pt x="208" y="305"/>
                    </a:lnTo>
                    <a:lnTo>
                      <a:pt x="230" y="303"/>
                    </a:lnTo>
                    <a:lnTo>
                      <a:pt x="253" y="303"/>
                    </a:lnTo>
                    <a:lnTo>
                      <a:pt x="277" y="303"/>
                    </a:lnTo>
                    <a:lnTo>
                      <a:pt x="292" y="302"/>
                    </a:lnTo>
                    <a:lnTo>
                      <a:pt x="294" y="302"/>
                    </a:lnTo>
                    <a:lnTo>
                      <a:pt x="298" y="301"/>
                    </a:lnTo>
                    <a:lnTo>
                      <a:pt x="298" y="300"/>
                    </a:lnTo>
                    <a:lnTo>
                      <a:pt x="299" y="297"/>
                    </a:lnTo>
                    <a:lnTo>
                      <a:pt x="299" y="296"/>
                    </a:lnTo>
                    <a:lnTo>
                      <a:pt x="299" y="297"/>
                    </a:lnTo>
                    <a:lnTo>
                      <a:pt x="298" y="297"/>
                    </a:lnTo>
                    <a:lnTo>
                      <a:pt x="298" y="297"/>
                    </a:lnTo>
                    <a:lnTo>
                      <a:pt x="298" y="297"/>
                    </a:lnTo>
                    <a:lnTo>
                      <a:pt x="297" y="297"/>
                    </a:lnTo>
                    <a:lnTo>
                      <a:pt x="295" y="295"/>
                    </a:lnTo>
                    <a:lnTo>
                      <a:pt x="299" y="291"/>
                    </a:lnTo>
                    <a:lnTo>
                      <a:pt x="298" y="290"/>
                    </a:lnTo>
                    <a:lnTo>
                      <a:pt x="298" y="288"/>
                    </a:lnTo>
                    <a:lnTo>
                      <a:pt x="300" y="287"/>
                    </a:lnTo>
                    <a:lnTo>
                      <a:pt x="300" y="285"/>
                    </a:lnTo>
                    <a:lnTo>
                      <a:pt x="295" y="282"/>
                    </a:lnTo>
                    <a:lnTo>
                      <a:pt x="294" y="278"/>
                    </a:lnTo>
                    <a:lnTo>
                      <a:pt x="295" y="277"/>
                    </a:lnTo>
                    <a:lnTo>
                      <a:pt x="298" y="275"/>
                    </a:lnTo>
                    <a:lnTo>
                      <a:pt x="299" y="275"/>
                    </a:lnTo>
                    <a:lnTo>
                      <a:pt x="297" y="273"/>
                    </a:lnTo>
                    <a:lnTo>
                      <a:pt x="295" y="272"/>
                    </a:lnTo>
                    <a:lnTo>
                      <a:pt x="295" y="270"/>
                    </a:lnTo>
                    <a:lnTo>
                      <a:pt x="297" y="268"/>
                    </a:lnTo>
                    <a:lnTo>
                      <a:pt x="298" y="268"/>
                    </a:lnTo>
                    <a:lnTo>
                      <a:pt x="298" y="270"/>
                    </a:lnTo>
                    <a:lnTo>
                      <a:pt x="300" y="270"/>
                    </a:lnTo>
                    <a:lnTo>
                      <a:pt x="300" y="268"/>
                    </a:lnTo>
                    <a:lnTo>
                      <a:pt x="299" y="267"/>
                    </a:lnTo>
                    <a:lnTo>
                      <a:pt x="298" y="266"/>
                    </a:lnTo>
                    <a:lnTo>
                      <a:pt x="299" y="266"/>
                    </a:lnTo>
                    <a:lnTo>
                      <a:pt x="299" y="266"/>
                    </a:lnTo>
                    <a:lnTo>
                      <a:pt x="299" y="265"/>
                    </a:lnTo>
                    <a:lnTo>
                      <a:pt x="299" y="265"/>
                    </a:lnTo>
                    <a:lnTo>
                      <a:pt x="300" y="265"/>
                    </a:lnTo>
                    <a:lnTo>
                      <a:pt x="302" y="266"/>
                    </a:lnTo>
                    <a:lnTo>
                      <a:pt x="303" y="265"/>
                    </a:lnTo>
                    <a:lnTo>
                      <a:pt x="303" y="263"/>
                    </a:lnTo>
                    <a:lnTo>
                      <a:pt x="302" y="263"/>
                    </a:lnTo>
                    <a:lnTo>
                      <a:pt x="299" y="263"/>
                    </a:lnTo>
                    <a:lnTo>
                      <a:pt x="298" y="262"/>
                    </a:lnTo>
                    <a:lnTo>
                      <a:pt x="299" y="261"/>
                    </a:lnTo>
                    <a:lnTo>
                      <a:pt x="302" y="260"/>
                    </a:lnTo>
                    <a:lnTo>
                      <a:pt x="304" y="257"/>
                    </a:lnTo>
                    <a:lnTo>
                      <a:pt x="305" y="255"/>
                    </a:lnTo>
                    <a:lnTo>
                      <a:pt x="304" y="252"/>
                    </a:lnTo>
                    <a:lnTo>
                      <a:pt x="303" y="252"/>
                    </a:lnTo>
                    <a:lnTo>
                      <a:pt x="303" y="253"/>
                    </a:lnTo>
                    <a:lnTo>
                      <a:pt x="302" y="253"/>
                    </a:lnTo>
                    <a:lnTo>
                      <a:pt x="302" y="251"/>
                    </a:lnTo>
                    <a:lnTo>
                      <a:pt x="303" y="251"/>
                    </a:lnTo>
                    <a:lnTo>
                      <a:pt x="305" y="251"/>
                    </a:lnTo>
                    <a:lnTo>
                      <a:pt x="308" y="251"/>
                    </a:lnTo>
                    <a:lnTo>
                      <a:pt x="307" y="248"/>
                    </a:lnTo>
                    <a:lnTo>
                      <a:pt x="305" y="247"/>
                    </a:lnTo>
                    <a:lnTo>
                      <a:pt x="305" y="245"/>
                    </a:lnTo>
                    <a:lnTo>
                      <a:pt x="305" y="242"/>
                    </a:lnTo>
                    <a:lnTo>
                      <a:pt x="304" y="242"/>
                    </a:lnTo>
                    <a:lnTo>
                      <a:pt x="303" y="243"/>
                    </a:lnTo>
                    <a:lnTo>
                      <a:pt x="302" y="243"/>
                    </a:lnTo>
                    <a:lnTo>
                      <a:pt x="300" y="243"/>
                    </a:lnTo>
                    <a:lnTo>
                      <a:pt x="299" y="242"/>
                    </a:lnTo>
                    <a:lnTo>
                      <a:pt x="297" y="241"/>
                    </a:lnTo>
                    <a:lnTo>
                      <a:pt x="292" y="241"/>
                    </a:lnTo>
                    <a:lnTo>
                      <a:pt x="292" y="240"/>
                    </a:lnTo>
                    <a:lnTo>
                      <a:pt x="292" y="238"/>
                    </a:lnTo>
                    <a:lnTo>
                      <a:pt x="290" y="236"/>
                    </a:lnTo>
                    <a:lnTo>
                      <a:pt x="290" y="236"/>
                    </a:lnTo>
                    <a:lnTo>
                      <a:pt x="288" y="235"/>
                    </a:lnTo>
                    <a:lnTo>
                      <a:pt x="287" y="233"/>
                    </a:lnTo>
                    <a:lnTo>
                      <a:pt x="283" y="236"/>
                    </a:lnTo>
                    <a:lnTo>
                      <a:pt x="282" y="235"/>
                    </a:lnTo>
                    <a:lnTo>
                      <a:pt x="280" y="231"/>
                    </a:lnTo>
                    <a:lnTo>
                      <a:pt x="279" y="231"/>
                    </a:lnTo>
                    <a:lnTo>
                      <a:pt x="274" y="232"/>
                    </a:lnTo>
                    <a:lnTo>
                      <a:pt x="274" y="232"/>
                    </a:lnTo>
                    <a:lnTo>
                      <a:pt x="273" y="232"/>
                    </a:lnTo>
                    <a:lnTo>
                      <a:pt x="270" y="232"/>
                    </a:lnTo>
                    <a:lnTo>
                      <a:pt x="268" y="231"/>
                    </a:lnTo>
                    <a:lnTo>
                      <a:pt x="265" y="232"/>
                    </a:lnTo>
                    <a:lnTo>
                      <a:pt x="267" y="231"/>
                    </a:lnTo>
                    <a:lnTo>
                      <a:pt x="268" y="230"/>
                    </a:lnTo>
                    <a:lnTo>
                      <a:pt x="269" y="228"/>
                    </a:lnTo>
                    <a:lnTo>
                      <a:pt x="269" y="226"/>
                    </a:lnTo>
                    <a:lnTo>
                      <a:pt x="267" y="225"/>
                    </a:lnTo>
                    <a:lnTo>
                      <a:pt x="264" y="225"/>
                    </a:lnTo>
                    <a:lnTo>
                      <a:pt x="263" y="225"/>
                    </a:lnTo>
                    <a:lnTo>
                      <a:pt x="264" y="222"/>
                    </a:lnTo>
                    <a:lnTo>
                      <a:pt x="264" y="218"/>
                    </a:lnTo>
                    <a:lnTo>
                      <a:pt x="265" y="216"/>
                    </a:lnTo>
                    <a:lnTo>
                      <a:pt x="265" y="213"/>
                    </a:lnTo>
                    <a:lnTo>
                      <a:pt x="263" y="212"/>
                    </a:lnTo>
                    <a:lnTo>
                      <a:pt x="263" y="213"/>
                    </a:lnTo>
                    <a:lnTo>
                      <a:pt x="262" y="213"/>
                    </a:lnTo>
                    <a:lnTo>
                      <a:pt x="262" y="215"/>
                    </a:lnTo>
                    <a:lnTo>
                      <a:pt x="259" y="215"/>
                    </a:lnTo>
                    <a:lnTo>
                      <a:pt x="259" y="213"/>
                    </a:lnTo>
                    <a:lnTo>
                      <a:pt x="262" y="210"/>
                    </a:lnTo>
                    <a:lnTo>
                      <a:pt x="259" y="203"/>
                    </a:lnTo>
                    <a:lnTo>
                      <a:pt x="248" y="187"/>
                    </a:lnTo>
                    <a:lnTo>
                      <a:pt x="245" y="185"/>
                    </a:lnTo>
                    <a:lnTo>
                      <a:pt x="239" y="182"/>
                    </a:lnTo>
                    <a:lnTo>
                      <a:pt x="237" y="181"/>
                    </a:lnTo>
                    <a:lnTo>
                      <a:pt x="238" y="178"/>
                    </a:lnTo>
                    <a:lnTo>
                      <a:pt x="238" y="177"/>
                    </a:lnTo>
                    <a:lnTo>
                      <a:pt x="235" y="176"/>
                    </a:lnTo>
                    <a:lnTo>
                      <a:pt x="234" y="177"/>
                    </a:lnTo>
                    <a:lnTo>
                      <a:pt x="232" y="177"/>
                    </a:lnTo>
                    <a:lnTo>
                      <a:pt x="220" y="173"/>
                    </a:lnTo>
                    <a:lnTo>
                      <a:pt x="218" y="172"/>
                    </a:lnTo>
                    <a:lnTo>
                      <a:pt x="213" y="167"/>
                    </a:lnTo>
                    <a:lnTo>
                      <a:pt x="209" y="166"/>
                    </a:lnTo>
                    <a:lnTo>
                      <a:pt x="212" y="162"/>
                    </a:lnTo>
                    <a:lnTo>
                      <a:pt x="212" y="161"/>
                    </a:lnTo>
                    <a:lnTo>
                      <a:pt x="209" y="161"/>
                    </a:lnTo>
                    <a:lnTo>
                      <a:pt x="207" y="161"/>
                    </a:lnTo>
                    <a:lnTo>
                      <a:pt x="205" y="162"/>
                    </a:lnTo>
                    <a:lnTo>
                      <a:pt x="207" y="163"/>
                    </a:lnTo>
                    <a:lnTo>
                      <a:pt x="207" y="165"/>
                    </a:lnTo>
                    <a:lnTo>
                      <a:pt x="205" y="166"/>
                    </a:lnTo>
                    <a:lnTo>
                      <a:pt x="204" y="165"/>
                    </a:lnTo>
                    <a:lnTo>
                      <a:pt x="202" y="163"/>
                    </a:lnTo>
                    <a:lnTo>
                      <a:pt x="202" y="162"/>
                    </a:lnTo>
                    <a:lnTo>
                      <a:pt x="195" y="160"/>
                    </a:lnTo>
                    <a:lnTo>
                      <a:pt x="193" y="158"/>
                    </a:lnTo>
                    <a:lnTo>
                      <a:pt x="192" y="155"/>
                    </a:lnTo>
                    <a:lnTo>
                      <a:pt x="192" y="153"/>
                    </a:lnTo>
                    <a:lnTo>
                      <a:pt x="185" y="146"/>
                    </a:lnTo>
                    <a:lnTo>
                      <a:pt x="184" y="145"/>
                    </a:lnTo>
                    <a:lnTo>
                      <a:pt x="184" y="141"/>
                    </a:lnTo>
                    <a:lnTo>
                      <a:pt x="183" y="140"/>
                    </a:lnTo>
                    <a:lnTo>
                      <a:pt x="180" y="140"/>
                    </a:lnTo>
                    <a:lnTo>
                      <a:pt x="177" y="140"/>
                    </a:lnTo>
                    <a:lnTo>
                      <a:pt x="175" y="140"/>
                    </a:lnTo>
                    <a:lnTo>
                      <a:pt x="169" y="133"/>
                    </a:lnTo>
                    <a:lnTo>
                      <a:pt x="168" y="131"/>
                    </a:lnTo>
                    <a:lnTo>
                      <a:pt x="167" y="128"/>
                    </a:lnTo>
                    <a:lnTo>
                      <a:pt x="167" y="126"/>
                    </a:lnTo>
                    <a:lnTo>
                      <a:pt x="165" y="125"/>
                    </a:lnTo>
                    <a:lnTo>
                      <a:pt x="164" y="123"/>
                    </a:lnTo>
                    <a:lnTo>
                      <a:pt x="160" y="123"/>
                    </a:lnTo>
                    <a:lnTo>
                      <a:pt x="160" y="122"/>
                    </a:lnTo>
                    <a:lnTo>
                      <a:pt x="159" y="120"/>
                    </a:lnTo>
                    <a:lnTo>
                      <a:pt x="159" y="116"/>
                    </a:lnTo>
                    <a:lnTo>
                      <a:pt x="157" y="113"/>
                    </a:lnTo>
                    <a:lnTo>
                      <a:pt x="155" y="112"/>
                    </a:lnTo>
                    <a:lnTo>
                      <a:pt x="150" y="112"/>
                    </a:lnTo>
                    <a:lnTo>
                      <a:pt x="147" y="112"/>
                    </a:lnTo>
                    <a:lnTo>
                      <a:pt x="143" y="112"/>
                    </a:lnTo>
                    <a:lnTo>
                      <a:pt x="142" y="107"/>
                    </a:lnTo>
                    <a:lnTo>
                      <a:pt x="139" y="106"/>
                    </a:lnTo>
                    <a:lnTo>
                      <a:pt x="134" y="106"/>
                    </a:lnTo>
                    <a:lnTo>
                      <a:pt x="130" y="103"/>
                    </a:lnTo>
                    <a:lnTo>
                      <a:pt x="130" y="101"/>
                    </a:lnTo>
                    <a:lnTo>
                      <a:pt x="132" y="101"/>
                    </a:lnTo>
                    <a:lnTo>
                      <a:pt x="204" y="101"/>
                    </a:lnTo>
                    <a:lnTo>
                      <a:pt x="204" y="6"/>
                    </a:lnTo>
                    <a:lnTo>
                      <a:pt x="205" y="5"/>
                    </a:lnTo>
                    <a:lnTo>
                      <a:pt x="209" y="3"/>
                    </a:lnTo>
                    <a:lnTo>
                      <a:pt x="215" y="3"/>
                    </a:lnTo>
                    <a:lnTo>
                      <a:pt x="252" y="3"/>
                    </a:lnTo>
                    <a:lnTo>
                      <a:pt x="288" y="3"/>
                    </a:lnTo>
                    <a:lnTo>
                      <a:pt x="324" y="2"/>
                    </a:lnTo>
                    <a:lnTo>
                      <a:pt x="360" y="2"/>
                    </a:lnTo>
                    <a:lnTo>
                      <a:pt x="397" y="2"/>
                    </a:lnTo>
                    <a:lnTo>
                      <a:pt x="433" y="1"/>
                    </a:lnTo>
                    <a:lnTo>
                      <a:pt x="468" y="1"/>
                    </a:lnTo>
                    <a:lnTo>
                      <a:pt x="504" y="0"/>
                    </a:lnTo>
                    <a:lnTo>
                      <a:pt x="504" y="0"/>
                    </a:lnTo>
                    <a:close/>
                  </a:path>
                </a:pathLst>
              </a:custGeom>
              <a:grpFill/>
              <a:ln w="3175"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94" name="Freeform 10"/>
              <p:cNvSpPr>
                <a:spLocks noEditPoints="1"/>
              </p:cNvSpPr>
              <p:nvPr/>
            </p:nvSpPr>
            <p:spPr bwMode="auto">
              <a:xfrm>
                <a:off x="9811823" y="4356827"/>
                <a:ext cx="1136650" cy="1574800"/>
              </a:xfrm>
              <a:custGeom>
                <a:avLst/>
                <a:gdLst>
                  <a:gd name="T0" fmla="*/ 285 w 716"/>
                  <a:gd name="T1" fmla="*/ 185 h 992"/>
                  <a:gd name="T2" fmla="*/ 0 w 716"/>
                  <a:gd name="T3" fmla="*/ 992 h 992"/>
                  <a:gd name="T4" fmla="*/ 679 w 716"/>
                  <a:gd name="T5" fmla="*/ 228 h 992"/>
                  <a:gd name="T6" fmla="*/ 634 w 716"/>
                  <a:gd name="T7" fmla="*/ 174 h 992"/>
                  <a:gd name="T8" fmla="*/ 530 w 716"/>
                  <a:gd name="T9" fmla="*/ 58 h 992"/>
                  <a:gd name="T10" fmla="*/ 526 w 716"/>
                  <a:gd name="T11" fmla="*/ 48 h 992"/>
                  <a:gd name="T12" fmla="*/ 515 w 716"/>
                  <a:gd name="T13" fmla="*/ 42 h 992"/>
                  <a:gd name="T14" fmla="*/ 461 w 716"/>
                  <a:gd name="T15" fmla="*/ 58 h 992"/>
                  <a:gd name="T16" fmla="*/ 432 w 716"/>
                  <a:gd name="T17" fmla="*/ 55 h 992"/>
                  <a:gd name="T18" fmla="*/ 417 w 716"/>
                  <a:gd name="T19" fmla="*/ 40 h 992"/>
                  <a:gd name="T20" fmla="*/ 387 w 716"/>
                  <a:gd name="T21" fmla="*/ 30 h 992"/>
                  <a:gd name="T22" fmla="*/ 356 w 716"/>
                  <a:gd name="T23" fmla="*/ 19 h 992"/>
                  <a:gd name="T24" fmla="*/ 197 w 716"/>
                  <a:gd name="T25" fmla="*/ 7 h 992"/>
                  <a:gd name="T26" fmla="*/ 171 w 716"/>
                  <a:gd name="T27" fmla="*/ 32 h 992"/>
                  <a:gd name="T28" fmla="*/ 171 w 716"/>
                  <a:gd name="T29" fmla="*/ 45 h 992"/>
                  <a:gd name="T30" fmla="*/ 160 w 716"/>
                  <a:gd name="T31" fmla="*/ 53 h 992"/>
                  <a:gd name="T32" fmla="*/ 146 w 716"/>
                  <a:gd name="T33" fmla="*/ 50 h 992"/>
                  <a:gd name="T34" fmla="*/ 158 w 716"/>
                  <a:gd name="T35" fmla="*/ 64 h 992"/>
                  <a:gd name="T36" fmla="*/ 182 w 716"/>
                  <a:gd name="T37" fmla="*/ 92 h 992"/>
                  <a:gd name="T38" fmla="*/ 180 w 716"/>
                  <a:gd name="T39" fmla="*/ 99 h 992"/>
                  <a:gd name="T40" fmla="*/ 181 w 716"/>
                  <a:gd name="T41" fmla="*/ 107 h 992"/>
                  <a:gd name="T42" fmla="*/ 162 w 716"/>
                  <a:gd name="T43" fmla="*/ 119 h 992"/>
                  <a:gd name="T44" fmla="*/ 161 w 716"/>
                  <a:gd name="T45" fmla="*/ 138 h 992"/>
                  <a:gd name="T46" fmla="*/ 156 w 716"/>
                  <a:gd name="T47" fmla="*/ 165 h 992"/>
                  <a:gd name="T48" fmla="*/ 196 w 716"/>
                  <a:gd name="T49" fmla="*/ 223 h 992"/>
                  <a:gd name="T50" fmla="*/ 220 w 716"/>
                  <a:gd name="T51" fmla="*/ 228 h 992"/>
                  <a:gd name="T52" fmla="*/ 265 w 716"/>
                  <a:gd name="T53" fmla="*/ 245 h 992"/>
                  <a:gd name="T54" fmla="*/ 306 w 716"/>
                  <a:gd name="T55" fmla="*/ 250 h 992"/>
                  <a:gd name="T56" fmla="*/ 321 w 716"/>
                  <a:gd name="T57" fmla="*/ 230 h 992"/>
                  <a:gd name="T58" fmla="*/ 317 w 716"/>
                  <a:gd name="T59" fmla="*/ 214 h 992"/>
                  <a:gd name="T60" fmla="*/ 270 w 716"/>
                  <a:gd name="T61" fmla="*/ 195 h 992"/>
                  <a:gd name="T62" fmla="*/ 260 w 716"/>
                  <a:gd name="T63" fmla="*/ 184 h 992"/>
                  <a:gd name="T64" fmla="*/ 265 w 716"/>
                  <a:gd name="T65" fmla="*/ 170 h 992"/>
                  <a:gd name="T66" fmla="*/ 291 w 716"/>
                  <a:gd name="T67" fmla="*/ 177 h 992"/>
                  <a:gd name="T68" fmla="*/ 327 w 716"/>
                  <a:gd name="T69" fmla="*/ 198 h 992"/>
                  <a:gd name="T70" fmla="*/ 350 w 716"/>
                  <a:gd name="T71" fmla="*/ 213 h 992"/>
                  <a:gd name="T72" fmla="*/ 360 w 716"/>
                  <a:gd name="T73" fmla="*/ 248 h 992"/>
                  <a:gd name="T74" fmla="*/ 371 w 716"/>
                  <a:gd name="T75" fmla="*/ 265 h 992"/>
                  <a:gd name="T76" fmla="*/ 395 w 716"/>
                  <a:gd name="T77" fmla="*/ 273 h 992"/>
                  <a:gd name="T78" fmla="*/ 449 w 716"/>
                  <a:gd name="T79" fmla="*/ 288 h 992"/>
                  <a:gd name="T80" fmla="*/ 492 w 716"/>
                  <a:gd name="T81" fmla="*/ 305 h 992"/>
                  <a:gd name="T82" fmla="*/ 550 w 716"/>
                  <a:gd name="T83" fmla="*/ 357 h 992"/>
                  <a:gd name="T84" fmla="*/ 552 w 716"/>
                  <a:gd name="T85" fmla="*/ 369 h 992"/>
                  <a:gd name="T86" fmla="*/ 546 w 716"/>
                  <a:gd name="T87" fmla="*/ 385 h 992"/>
                  <a:gd name="T88" fmla="*/ 547 w 716"/>
                  <a:gd name="T89" fmla="*/ 397 h 992"/>
                  <a:gd name="T90" fmla="*/ 539 w 716"/>
                  <a:gd name="T91" fmla="*/ 424 h 992"/>
                  <a:gd name="T92" fmla="*/ 594 w 716"/>
                  <a:gd name="T93" fmla="*/ 447 h 992"/>
                  <a:gd name="T94" fmla="*/ 609 w 716"/>
                  <a:gd name="T95" fmla="*/ 429 h 992"/>
                  <a:gd name="T96" fmla="*/ 575 w 716"/>
                  <a:gd name="T97" fmla="*/ 399 h 992"/>
                  <a:gd name="T98" fmla="*/ 589 w 716"/>
                  <a:gd name="T99" fmla="*/ 393 h 992"/>
                  <a:gd name="T100" fmla="*/ 614 w 716"/>
                  <a:gd name="T101" fmla="*/ 407 h 992"/>
                  <a:gd name="T102" fmla="*/ 630 w 716"/>
                  <a:gd name="T103" fmla="*/ 415 h 992"/>
                  <a:gd name="T104" fmla="*/ 637 w 716"/>
                  <a:gd name="T105" fmla="*/ 422 h 992"/>
                  <a:gd name="T106" fmla="*/ 662 w 716"/>
                  <a:gd name="T107" fmla="*/ 469 h 992"/>
                  <a:gd name="T108" fmla="*/ 666 w 716"/>
                  <a:gd name="T109" fmla="*/ 465 h 992"/>
                  <a:gd name="T110" fmla="*/ 671 w 716"/>
                  <a:gd name="T111" fmla="*/ 439 h 992"/>
                  <a:gd name="T112" fmla="*/ 666 w 716"/>
                  <a:gd name="T113" fmla="*/ 383 h 992"/>
                  <a:gd name="T114" fmla="*/ 692 w 716"/>
                  <a:gd name="T115" fmla="*/ 343 h 992"/>
                  <a:gd name="T116" fmla="*/ 655 w 716"/>
                  <a:gd name="T117" fmla="*/ 282 h 992"/>
                  <a:gd name="T118" fmla="*/ 662 w 716"/>
                  <a:gd name="T119" fmla="*/ 244 h 992"/>
                  <a:gd name="T120" fmla="*/ 705 w 716"/>
                  <a:gd name="T121" fmla="*/ 255 h 9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6" h="992">
                    <a:moveTo>
                      <a:pt x="282" y="182"/>
                    </a:moveTo>
                    <a:lnTo>
                      <a:pt x="276" y="180"/>
                    </a:lnTo>
                    <a:lnTo>
                      <a:pt x="271" y="180"/>
                    </a:lnTo>
                    <a:lnTo>
                      <a:pt x="270" y="180"/>
                    </a:lnTo>
                    <a:lnTo>
                      <a:pt x="267" y="182"/>
                    </a:lnTo>
                    <a:lnTo>
                      <a:pt x="270" y="185"/>
                    </a:lnTo>
                    <a:lnTo>
                      <a:pt x="271" y="187"/>
                    </a:lnTo>
                    <a:lnTo>
                      <a:pt x="273" y="188"/>
                    </a:lnTo>
                    <a:lnTo>
                      <a:pt x="277" y="188"/>
                    </a:lnTo>
                    <a:lnTo>
                      <a:pt x="280" y="188"/>
                    </a:lnTo>
                    <a:lnTo>
                      <a:pt x="282" y="187"/>
                    </a:lnTo>
                    <a:lnTo>
                      <a:pt x="285" y="187"/>
                    </a:lnTo>
                    <a:lnTo>
                      <a:pt x="285" y="185"/>
                    </a:lnTo>
                    <a:lnTo>
                      <a:pt x="282" y="185"/>
                    </a:lnTo>
                    <a:lnTo>
                      <a:pt x="281" y="185"/>
                    </a:lnTo>
                    <a:lnTo>
                      <a:pt x="280" y="184"/>
                    </a:lnTo>
                    <a:lnTo>
                      <a:pt x="278" y="184"/>
                    </a:lnTo>
                    <a:lnTo>
                      <a:pt x="277" y="184"/>
                    </a:lnTo>
                    <a:lnTo>
                      <a:pt x="276" y="183"/>
                    </a:lnTo>
                    <a:lnTo>
                      <a:pt x="282" y="183"/>
                    </a:lnTo>
                    <a:lnTo>
                      <a:pt x="282" y="182"/>
                    </a:lnTo>
                    <a:close/>
                    <a:moveTo>
                      <a:pt x="7" y="983"/>
                    </a:moveTo>
                    <a:lnTo>
                      <a:pt x="5" y="984"/>
                    </a:lnTo>
                    <a:lnTo>
                      <a:pt x="3" y="986"/>
                    </a:lnTo>
                    <a:lnTo>
                      <a:pt x="1" y="988"/>
                    </a:lnTo>
                    <a:lnTo>
                      <a:pt x="0" y="992"/>
                    </a:lnTo>
                    <a:lnTo>
                      <a:pt x="2" y="992"/>
                    </a:lnTo>
                    <a:lnTo>
                      <a:pt x="6" y="991"/>
                    </a:lnTo>
                    <a:lnTo>
                      <a:pt x="8" y="988"/>
                    </a:lnTo>
                    <a:lnTo>
                      <a:pt x="8" y="986"/>
                    </a:lnTo>
                    <a:lnTo>
                      <a:pt x="7" y="983"/>
                    </a:lnTo>
                    <a:close/>
                    <a:moveTo>
                      <a:pt x="714" y="239"/>
                    </a:moveTo>
                    <a:lnTo>
                      <a:pt x="710" y="238"/>
                    </a:lnTo>
                    <a:lnTo>
                      <a:pt x="706" y="232"/>
                    </a:lnTo>
                    <a:lnTo>
                      <a:pt x="702" y="230"/>
                    </a:lnTo>
                    <a:lnTo>
                      <a:pt x="699" y="230"/>
                    </a:lnTo>
                    <a:lnTo>
                      <a:pt x="695" y="230"/>
                    </a:lnTo>
                    <a:lnTo>
                      <a:pt x="691" y="230"/>
                    </a:lnTo>
                    <a:lnTo>
                      <a:pt x="679" y="228"/>
                    </a:lnTo>
                    <a:lnTo>
                      <a:pt x="676" y="227"/>
                    </a:lnTo>
                    <a:lnTo>
                      <a:pt x="675" y="223"/>
                    </a:lnTo>
                    <a:lnTo>
                      <a:pt x="674" y="217"/>
                    </a:lnTo>
                    <a:lnTo>
                      <a:pt x="672" y="214"/>
                    </a:lnTo>
                    <a:lnTo>
                      <a:pt x="667" y="215"/>
                    </a:lnTo>
                    <a:lnTo>
                      <a:pt x="660" y="209"/>
                    </a:lnTo>
                    <a:lnTo>
                      <a:pt x="650" y="197"/>
                    </a:lnTo>
                    <a:lnTo>
                      <a:pt x="646" y="195"/>
                    </a:lnTo>
                    <a:lnTo>
                      <a:pt x="637" y="184"/>
                    </a:lnTo>
                    <a:lnTo>
                      <a:pt x="636" y="183"/>
                    </a:lnTo>
                    <a:lnTo>
                      <a:pt x="634" y="180"/>
                    </a:lnTo>
                    <a:lnTo>
                      <a:pt x="634" y="178"/>
                    </a:lnTo>
                    <a:lnTo>
                      <a:pt x="634" y="174"/>
                    </a:lnTo>
                    <a:lnTo>
                      <a:pt x="632" y="173"/>
                    </a:lnTo>
                    <a:lnTo>
                      <a:pt x="627" y="173"/>
                    </a:lnTo>
                    <a:lnTo>
                      <a:pt x="626" y="172"/>
                    </a:lnTo>
                    <a:lnTo>
                      <a:pt x="622" y="174"/>
                    </a:lnTo>
                    <a:lnTo>
                      <a:pt x="615" y="169"/>
                    </a:lnTo>
                    <a:lnTo>
                      <a:pt x="604" y="157"/>
                    </a:lnTo>
                    <a:lnTo>
                      <a:pt x="601" y="155"/>
                    </a:lnTo>
                    <a:lnTo>
                      <a:pt x="566" y="115"/>
                    </a:lnTo>
                    <a:lnTo>
                      <a:pt x="552" y="97"/>
                    </a:lnTo>
                    <a:lnTo>
                      <a:pt x="540" y="74"/>
                    </a:lnTo>
                    <a:lnTo>
                      <a:pt x="531" y="52"/>
                    </a:lnTo>
                    <a:lnTo>
                      <a:pt x="530" y="54"/>
                    </a:lnTo>
                    <a:lnTo>
                      <a:pt x="530" y="58"/>
                    </a:lnTo>
                    <a:lnTo>
                      <a:pt x="529" y="60"/>
                    </a:lnTo>
                    <a:lnTo>
                      <a:pt x="529" y="59"/>
                    </a:lnTo>
                    <a:lnTo>
                      <a:pt x="527" y="58"/>
                    </a:lnTo>
                    <a:lnTo>
                      <a:pt x="527" y="57"/>
                    </a:lnTo>
                    <a:lnTo>
                      <a:pt x="529" y="55"/>
                    </a:lnTo>
                    <a:lnTo>
                      <a:pt x="526" y="57"/>
                    </a:lnTo>
                    <a:lnTo>
                      <a:pt x="525" y="59"/>
                    </a:lnTo>
                    <a:lnTo>
                      <a:pt x="524" y="60"/>
                    </a:lnTo>
                    <a:lnTo>
                      <a:pt x="521" y="60"/>
                    </a:lnTo>
                    <a:lnTo>
                      <a:pt x="525" y="57"/>
                    </a:lnTo>
                    <a:lnTo>
                      <a:pt x="525" y="50"/>
                    </a:lnTo>
                    <a:lnTo>
                      <a:pt x="521" y="38"/>
                    </a:lnTo>
                    <a:lnTo>
                      <a:pt x="526" y="48"/>
                    </a:lnTo>
                    <a:lnTo>
                      <a:pt x="529" y="50"/>
                    </a:lnTo>
                    <a:lnTo>
                      <a:pt x="529" y="45"/>
                    </a:lnTo>
                    <a:lnTo>
                      <a:pt x="526" y="38"/>
                    </a:lnTo>
                    <a:lnTo>
                      <a:pt x="521" y="30"/>
                    </a:lnTo>
                    <a:lnTo>
                      <a:pt x="517" y="27"/>
                    </a:lnTo>
                    <a:lnTo>
                      <a:pt x="516" y="27"/>
                    </a:lnTo>
                    <a:lnTo>
                      <a:pt x="515" y="27"/>
                    </a:lnTo>
                    <a:lnTo>
                      <a:pt x="514" y="27"/>
                    </a:lnTo>
                    <a:lnTo>
                      <a:pt x="512" y="27"/>
                    </a:lnTo>
                    <a:lnTo>
                      <a:pt x="512" y="28"/>
                    </a:lnTo>
                    <a:lnTo>
                      <a:pt x="512" y="29"/>
                    </a:lnTo>
                    <a:lnTo>
                      <a:pt x="514" y="35"/>
                    </a:lnTo>
                    <a:lnTo>
                      <a:pt x="515" y="42"/>
                    </a:lnTo>
                    <a:lnTo>
                      <a:pt x="515" y="47"/>
                    </a:lnTo>
                    <a:lnTo>
                      <a:pt x="510" y="50"/>
                    </a:lnTo>
                    <a:lnTo>
                      <a:pt x="499" y="54"/>
                    </a:lnTo>
                    <a:lnTo>
                      <a:pt x="487" y="59"/>
                    </a:lnTo>
                    <a:lnTo>
                      <a:pt x="484" y="63"/>
                    </a:lnTo>
                    <a:lnTo>
                      <a:pt x="484" y="63"/>
                    </a:lnTo>
                    <a:lnTo>
                      <a:pt x="479" y="63"/>
                    </a:lnTo>
                    <a:lnTo>
                      <a:pt x="477" y="63"/>
                    </a:lnTo>
                    <a:lnTo>
                      <a:pt x="476" y="65"/>
                    </a:lnTo>
                    <a:lnTo>
                      <a:pt x="474" y="65"/>
                    </a:lnTo>
                    <a:lnTo>
                      <a:pt x="472" y="65"/>
                    </a:lnTo>
                    <a:lnTo>
                      <a:pt x="471" y="65"/>
                    </a:lnTo>
                    <a:lnTo>
                      <a:pt x="461" y="58"/>
                    </a:lnTo>
                    <a:lnTo>
                      <a:pt x="460" y="55"/>
                    </a:lnTo>
                    <a:lnTo>
                      <a:pt x="457" y="54"/>
                    </a:lnTo>
                    <a:lnTo>
                      <a:pt x="456" y="54"/>
                    </a:lnTo>
                    <a:lnTo>
                      <a:pt x="454" y="57"/>
                    </a:lnTo>
                    <a:lnTo>
                      <a:pt x="451" y="55"/>
                    </a:lnTo>
                    <a:lnTo>
                      <a:pt x="447" y="59"/>
                    </a:lnTo>
                    <a:lnTo>
                      <a:pt x="445" y="57"/>
                    </a:lnTo>
                    <a:lnTo>
                      <a:pt x="444" y="57"/>
                    </a:lnTo>
                    <a:lnTo>
                      <a:pt x="442" y="59"/>
                    </a:lnTo>
                    <a:lnTo>
                      <a:pt x="440" y="58"/>
                    </a:lnTo>
                    <a:lnTo>
                      <a:pt x="436" y="55"/>
                    </a:lnTo>
                    <a:lnTo>
                      <a:pt x="435" y="55"/>
                    </a:lnTo>
                    <a:lnTo>
                      <a:pt x="432" y="55"/>
                    </a:lnTo>
                    <a:lnTo>
                      <a:pt x="430" y="55"/>
                    </a:lnTo>
                    <a:lnTo>
                      <a:pt x="427" y="57"/>
                    </a:lnTo>
                    <a:lnTo>
                      <a:pt x="426" y="57"/>
                    </a:lnTo>
                    <a:lnTo>
                      <a:pt x="422" y="53"/>
                    </a:lnTo>
                    <a:lnTo>
                      <a:pt x="422" y="53"/>
                    </a:lnTo>
                    <a:lnTo>
                      <a:pt x="421" y="52"/>
                    </a:lnTo>
                    <a:lnTo>
                      <a:pt x="421" y="52"/>
                    </a:lnTo>
                    <a:lnTo>
                      <a:pt x="421" y="50"/>
                    </a:lnTo>
                    <a:lnTo>
                      <a:pt x="422" y="49"/>
                    </a:lnTo>
                    <a:lnTo>
                      <a:pt x="425" y="48"/>
                    </a:lnTo>
                    <a:lnTo>
                      <a:pt x="424" y="44"/>
                    </a:lnTo>
                    <a:lnTo>
                      <a:pt x="421" y="42"/>
                    </a:lnTo>
                    <a:lnTo>
                      <a:pt x="417" y="40"/>
                    </a:lnTo>
                    <a:lnTo>
                      <a:pt x="416" y="39"/>
                    </a:lnTo>
                    <a:lnTo>
                      <a:pt x="414" y="38"/>
                    </a:lnTo>
                    <a:lnTo>
                      <a:pt x="406" y="35"/>
                    </a:lnTo>
                    <a:lnTo>
                      <a:pt x="403" y="34"/>
                    </a:lnTo>
                    <a:lnTo>
                      <a:pt x="403" y="33"/>
                    </a:lnTo>
                    <a:lnTo>
                      <a:pt x="401" y="30"/>
                    </a:lnTo>
                    <a:lnTo>
                      <a:pt x="400" y="29"/>
                    </a:lnTo>
                    <a:lnTo>
                      <a:pt x="400" y="27"/>
                    </a:lnTo>
                    <a:lnTo>
                      <a:pt x="400" y="25"/>
                    </a:lnTo>
                    <a:lnTo>
                      <a:pt x="398" y="24"/>
                    </a:lnTo>
                    <a:lnTo>
                      <a:pt x="397" y="23"/>
                    </a:lnTo>
                    <a:lnTo>
                      <a:pt x="396" y="24"/>
                    </a:lnTo>
                    <a:lnTo>
                      <a:pt x="387" y="30"/>
                    </a:lnTo>
                    <a:lnTo>
                      <a:pt x="386" y="32"/>
                    </a:lnTo>
                    <a:lnTo>
                      <a:pt x="383" y="32"/>
                    </a:lnTo>
                    <a:lnTo>
                      <a:pt x="382" y="30"/>
                    </a:lnTo>
                    <a:lnTo>
                      <a:pt x="381" y="30"/>
                    </a:lnTo>
                    <a:lnTo>
                      <a:pt x="380" y="29"/>
                    </a:lnTo>
                    <a:lnTo>
                      <a:pt x="375" y="24"/>
                    </a:lnTo>
                    <a:lnTo>
                      <a:pt x="375" y="24"/>
                    </a:lnTo>
                    <a:lnTo>
                      <a:pt x="373" y="24"/>
                    </a:lnTo>
                    <a:lnTo>
                      <a:pt x="372" y="23"/>
                    </a:lnTo>
                    <a:lnTo>
                      <a:pt x="372" y="23"/>
                    </a:lnTo>
                    <a:lnTo>
                      <a:pt x="363" y="20"/>
                    </a:lnTo>
                    <a:lnTo>
                      <a:pt x="360" y="19"/>
                    </a:lnTo>
                    <a:lnTo>
                      <a:pt x="356" y="19"/>
                    </a:lnTo>
                    <a:lnTo>
                      <a:pt x="352" y="19"/>
                    </a:lnTo>
                    <a:lnTo>
                      <a:pt x="346" y="15"/>
                    </a:lnTo>
                    <a:lnTo>
                      <a:pt x="343" y="14"/>
                    </a:lnTo>
                    <a:lnTo>
                      <a:pt x="337" y="15"/>
                    </a:lnTo>
                    <a:lnTo>
                      <a:pt x="326" y="24"/>
                    </a:lnTo>
                    <a:lnTo>
                      <a:pt x="310" y="38"/>
                    </a:lnTo>
                    <a:lnTo>
                      <a:pt x="306" y="39"/>
                    </a:lnTo>
                    <a:lnTo>
                      <a:pt x="302" y="39"/>
                    </a:lnTo>
                    <a:lnTo>
                      <a:pt x="273" y="30"/>
                    </a:lnTo>
                    <a:lnTo>
                      <a:pt x="243" y="22"/>
                    </a:lnTo>
                    <a:lnTo>
                      <a:pt x="220" y="14"/>
                    </a:lnTo>
                    <a:lnTo>
                      <a:pt x="202" y="9"/>
                    </a:lnTo>
                    <a:lnTo>
                      <a:pt x="197" y="7"/>
                    </a:lnTo>
                    <a:lnTo>
                      <a:pt x="192" y="3"/>
                    </a:lnTo>
                    <a:lnTo>
                      <a:pt x="187" y="0"/>
                    </a:lnTo>
                    <a:lnTo>
                      <a:pt x="182" y="3"/>
                    </a:lnTo>
                    <a:lnTo>
                      <a:pt x="177" y="10"/>
                    </a:lnTo>
                    <a:lnTo>
                      <a:pt x="175" y="17"/>
                    </a:lnTo>
                    <a:lnTo>
                      <a:pt x="171" y="24"/>
                    </a:lnTo>
                    <a:lnTo>
                      <a:pt x="172" y="24"/>
                    </a:lnTo>
                    <a:lnTo>
                      <a:pt x="175" y="25"/>
                    </a:lnTo>
                    <a:lnTo>
                      <a:pt x="177" y="28"/>
                    </a:lnTo>
                    <a:lnTo>
                      <a:pt x="177" y="30"/>
                    </a:lnTo>
                    <a:lnTo>
                      <a:pt x="176" y="33"/>
                    </a:lnTo>
                    <a:lnTo>
                      <a:pt x="172" y="33"/>
                    </a:lnTo>
                    <a:lnTo>
                      <a:pt x="171" y="32"/>
                    </a:lnTo>
                    <a:lnTo>
                      <a:pt x="168" y="30"/>
                    </a:lnTo>
                    <a:lnTo>
                      <a:pt x="166" y="33"/>
                    </a:lnTo>
                    <a:lnTo>
                      <a:pt x="166" y="34"/>
                    </a:lnTo>
                    <a:lnTo>
                      <a:pt x="165" y="34"/>
                    </a:lnTo>
                    <a:lnTo>
                      <a:pt x="165" y="34"/>
                    </a:lnTo>
                    <a:lnTo>
                      <a:pt x="166" y="35"/>
                    </a:lnTo>
                    <a:lnTo>
                      <a:pt x="167" y="37"/>
                    </a:lnTo>
                    <a:lnTo>
                      <a:pt x="170" y="38"/>
                    </a:lnTo>
                    <a:lnTo>
                      <a:pt x="171" y="38"/>
                    </a:lnTo>
                    <a:lnTo>
                      <a:pt x="173" y="40"/>
                    </a:lnTo>
                    <a:lnTo>
                      <a:pt x="173" y="43"/>
                    </a:lnTo>
                    <a:lnTo>
                      <a:pt x="173" y="44"/>
                    </a:lnTo>
                    <a:lnTo>
                      <a:pt x="171" y="45"/>
                    </a:lnTo>
                    <a:lnTo>
                      <a:pt x="171" y="47"/>
                    </a:lnTo>
                    <a:lnTo>
                      <a:pt x="172" y="48"/>
                    </a:lnTo>
                    <a:lnTo>
                      <a:pt x="172" y="49"/>
                    </a:lnTo>
                    <a:lnTo>
                      <a:pt x="171" y="50"/>
                    </a:lnTo>
                    <a:lnTo>
                      <a:pt x="171" y="50"/>
                    </a:lnTo>
                    <a:lnTo>
                      <a:pt x="168" y="50"/>
                    </a:lnTo>
                    <a:lnTo>
                      <a:pt x="167" y="49"/>
                    </a:lnTo>
                    <a:lnTo>
                      <a:pt x="166" y="48"/>
                    </a:lnTo>
                    <a:lnTo>
                      <a:pt x="163" y="48"/>
                    </a:lnTo>
                    <a:lnTo>
                      <a:pt x="160" y="49"/>
                    </a:lnTo>
                    <a:lnTo>
                      <a:pt x="157" y="50"/>
                    </a:lnTo>
                    <a:lnTo>
                      <a:pt x="160" y="52"/>
                    </a:lnTo>
                    <a:lnTo>
                      <a:pt x="160" y="53"/>
                    </a:lnTo>
                    <a:lnTo>
                      <a:pt x="158" y="54"/>
                    </a:lnTo>
                    <a:lnTo>
                      <a:pt x="157" y="54"/>
                    </a:lnTo>
                    <a:lnTo>
                      <a:pt x="155" y="53"/>
                    </a:lnTo>
                    <a:lnTo>
                      <a:pt x="155" y="53"/>
                    </a:lnTo>
                    <a:lnTo>
                      <a:pt x="155" y="52"/>
                    </a:lnTo>
                    <a:lnTo>
                      <a:pt x="155" y="50"/>
                    </a:lnTo>
                    <a:lnTo>
                      <a:pt x="155" y="49"/>
                    </a:lnTo>
                    <a:lnTo>
                      <a:pt x="153" y="48"/>
                    </a:lnTo>
                    <a:lnTo>
                      <a:pt x="151" y="48"/>
                    </a:lnTo>
                    <a:lnTo>
                      <a:pt x="143" y="49"/>
                    </a:lnTo>
                    <a:lnTo>
                      <a:pt x="143" y="49"/>
                    </a:lnTo>
                    <a:lnTo>
                      <a:pt x="145" y="50"/>
                    </a:lnTo>
                    <a:lnTo>
                      <a:pt x="146" y="50"/>
                    </a:lnTo>
                    <a:lnTo>
                      <a:pt x="146" y="50"/>
                    </a:lnTo>
                    <a:lnTo>
                      <a:pt x="147" y="52"/>
                    </a:lnTo>
                    <a:lnTo>
                      <a:pt x="143" y="53"/>
                    </a:lnTo>
                    <a:lnTo>
                      <a:pt x="136" y="57"/>
                    </a:lnTo>
                    <a:lnTo>
                      <a:pt x="132" y="58"/>
                    </a:lnTo>
                    <a:lnTo>
                      <a:pt x="132" y="59"/>
                    </a:lnTo>
                    <a:lnTo>
                      <a:pt x="138" y="59"/>
                    </a:lnTo>
                    <a:lnTo>
                      <a:pt x="143" y="60"/>
                    </a:lnTo>
                    <a:lnTo>
                      <a:pt x="147" y="63"/>
                    </a:lnTo>
                    <a:lnTo>
                      <a:pt x="152" y="64"/>
                    </a:lnTo>
                    <a:lnTo>
                      <a:pt x="153" y="64"/>
                    </a:lnTo>
                    <a:lnTo>
                      <a:pt x="157" y="64"/>
                    </a:lnTo>
                    <a:lnTo>
                      <a:pt x="158" y="64"/>
                    </a:lnTo>
                    <a:lnTo>
                      <a:pt x="160" y="65"/>
                    </a:lnTo>
                    <a:lnTo>
                      <a:pt x="158" y="65"/>
                    </a:lnTo>
                    <a:lnTo>
                      <a:pt x="157" y="67"/>
                    </a:lnTo>
                    <a:lnTo>
                      <a:pt x="157" y="67"/>
                    </a:lnTo>
                    <a:lnTo>
                      <a:pt x="158" y="68"/>
                    </a:lnTo>
                    <a:lnTo>
                      <a:pt x="163" y="72"/>
                    </a:lnTo>
                    <a:lnTo>
                      <a:pt x="165" y="72"/>
                    </a:lnTo>
                    <a:lnTo>
                      <a:pt x="167" y="69"/>
                    </a:lnTo>
                    <a:lnTo>
                      <a:pt x="172" y="69"/>
                    </a:lnTo>
                    <a:lnTo>
                      <a:pt x="178" y="72"/>
                    </a:lnTo>
                    <a:lnTo>
                      <a:pt x="181" y="74"/>
                    </a:lnTo>
                    <a:lnTo>
                      <a:pt x="182" y="85"/>
                    </a:lnTo>
                    <a:lnTo>
                      <a:pt x="182" y="92"/>
                    </a:lnTo>
                    <a:lnTo>
                      <a:pt x="180" y="94"/>
                    </a:lnTo>
                    <a:lnTo>
                      <a:pt x="180" y="95"/>
                    </a:lnTo>
                    <a:lnTo>
                      <a:pt x="181" y="95"/>
                    </a:lnTo>
                    <a:lnTo>
                      <a:pt x="181" y="97"/>
                    </a:lnTo>
                    <a:lnTo>
                      <a:pt x="178" y="97"/>
                    </a:lnTo>
                    <a:lnTo>
                      <a:pt x="178" y="98"/>
                    </a:lnTo>
                    <a:lnTo>
                      <a:pt x="178" y="99"/>
                    </a:lnTo>
                    <a:lnTo>
                      <a:pt x="180" y="98"/>
                    </a:lnTo>
                    <a:lnTo>
                      <a:pt x="180" y="98"/>
                    </a:lnTo>
                    <a:lnTo>
                      <a:pt x="180" y="98"/>
                    </a:lnTo>
                    <a:lnTo>
                      <a:pt x="180" y="98"/>
                    </a:lnTo>
                    <a:lnTo>
                      <a:pt x="181" y="99"/>
                    </a:lnTo>
                    <a:lnTo>
                      <a:pt x="180" y="99"/>
                    </a:lnTo>
                    <a:lnTo>
                      <a:pt x="178" y="100"/>
                    </a:lnTo>
                    <a:lnTo>
                      <a:pt x="177" y="103"/>
                    </a:lnTo>
                    <a:lnTo>
                      <a:pt x="177" y="104"/>
                    </a:lnTo>
                    <a:lnTo>
                      <a:pt x="177" y="103"/>
                    </a:lnTo>
                    <a:lnTo>
                      <a:pt x="177" y="104"/>
                    </a:lnTo>
                    <a:lnTo>
                      <a:pt x="177" y="104"/>
                    </a:lnTo>
                    <a:lnTo>
                      <a:pt x="178" y="104"/>
                    </a:lnTo>
                    <a:lnTo>
                      <a:pt x="185" y="98"/>
                    </a:lnTo>
                    <a:lnTo>
                      <a:pt x="187" y="99"/>
                    </a:lnTo>
                    <a:lnTo>
                      <a:pt x="187" y="99"/>
                    </a:lnTo>
                    <a:lnTo>
                      <a:pt x="188" y="102"/>
                    </a:lnTo>
                    <a:lnTo>
                      <a:pt x="183" y="107"/>
                    </a:lnTo>
                    <a:lnTo>
                      <a:pt x="181" y="107"/>
                    </a:lnTo>
                    <a:lnTo>
                      <a:pt x="181" y="107"/>
                    </a:lnTo>
                    <a:lnTo>
                      <a:pt x="180" y="109"/>
                    </a:lnTo>
                    <a:lnTo>
                      <a:pt x="178" y="110"/>
                    </a:lnTo>
                    <a:lnTo>
                      <a:pt x="177" y="110"/>
                    </a:lnTo>
                    <a:lnTo>
                      <a:pt x="177" y="112"/>
                    </a:lnTo>
                    <a:lnTo>
                      <a:pt x="177" y="114"/>
                    </a:lnTo>
                    <a:lnTo>
                      <a:pt x="176" y="114"/>
                    </a:lnTo>
                    <a:lnTo>
                      <a:pt x="173" y="114"/>
                    </a:lnTo>
                    <a:lnTo>
                      <a:pt x="171" y="117"/>
                    </a:lnTo>
                    <a:lnTo>
                      <a:pt x="167" y="118"/>
                    </a:lnTo>
                    <a:lnTo>
                      <a:pt x="165" y="115"/>
                    </a:lnTo>
                    <a:lnTo>
                      <a:pt x="163" y="117"/>
                    </a:lnTo>
                    <a:lnTo>
                      <a:pt x="162" y="119"/>
                    </a:lnTo>
                    <a:lnTo>
                      <a:pt x="161" y="120"/>
                    </a:lnTo>
                    <a:lnTo>
                      <a:pt x="160" y="122"/>
                    </a:lnTo>
                    <a:lnTo>
                      <a:pt x="160" y="122"/>
                    </a:lnTo>
                    <a:lnTo>
                      <a:pt x="162" y="122"/>
                    </a:lnTo>
                    <a:lnTo>
                      <a:pt x="162" y="123"/>
                    </a:lnTo>
                    <a:lnTo>
                      <a:pt x="161" y="123"/>
                    </a:lnTo>
                    <a:lnTo>
                      <a:pt x="161" y="124"/>
                    </a:lnTo>
                    <a:lnTo>
                      <a:pt x="160" y="124"/>
                    </a:lnTo>
                    <a:lnTo>
                      <a:pt x="162" y="127"/>
                    </a:lnTo>
                    <a:lnTo>
                      <a:pt x="165" y="129"/>
                    </a:lnTo>
                    <a:lnTo>
                      <a:pt x="166" y="132"/>
                    </a:lnTo>
                    <a:lnTo>
                      <a:pt x="162" y="135"/>
                    </a:lnTo>
                    <a:lnTo>
                      <a:pt x="161" y="138"/>
                    </a:lnTo>
                    <a:lnTo>
                      <a:pt x="160" y="140"/>
                    </a:lnTo>
                    <a:lnTo>
                      <a:pt x="157" y="139"/>
                    </a:lnTo>
                    <a:lnTo>
                      <a:pt x="156" y="142"/>
                    </a:lnTo>
                    <a:lnTo>
                      <a:pt x="155" y="144"/>
                    </a:lnTo>
                    <a:lnTo>
                      <a:pt x="151" y="147"/>
                    </a:lnTo>
                    <a:lnTo>
                      <a:pt x="150" y="149"/>
                    </a:lnTo>
                    <a:lnTo>
                      <a:pt x="152" y="150"/>
                    </a:lnTo>
                    <a:lnTo>
                      <a:pt x="156" y="154"/>
                    </a:lnTo>
                    <a:lnTo>
                      <a:pt x="157" y="155"/>
                    </a:lnTo>
                    <a:lnTo>
                      <a:pt x="156" y="158"/>
                    </a:lnTo>
                    <a:lnTo>
                      <a:pt x="153" y="160"/>
                    </a:lnTo>
                    <a:lnTo>
                      <a:pt x="155" y="162"/>
                    </a:lnTo>
                    <a:lnTo>
                      <a:pt x="156" y="165"/>
                    </a:lnTo>
                    <a:lnTo>
                      <a:pt x="157" y="169"/>
                    </a:lnTo>
                    <a:lnTo>
                      <a:pt x="165" y="185"/>
                    </a:lnTo>
                    <a:lnTo>
                      <a:pt x="167" y="188"/>
                    </a:lnTo>
                    <a:lnTo>
                      <a:pt x="168" y="193"/>
                    </a:lnTo>
                    <a:lnTo>
                      <a:pt x="170" y="194"/>
                    </a:lnTo>
                    <a:lnTo>
                      <a:pt x="188" y="214"/>
                    </a:lnTo>
                    <a:lnTo>
                      <a:pt x="191" y="219"/>
                    </a:lnTo>
                    <a:lnTo>
                      <a:pt x="190" y="222"/>
                    </a:lnTo>
                    <a:lnTo>
                      <a:pt x="191" y="224"/>
                    </a:lnTo>
                    <a:lnTo>
                      <a:pt x="192" y="224"/>
                    </a:lnTo>
                    <a:lnTo>
                      <a:pt x="193" y="223"/>
                    </a:lnTo>
                    <a:lnTo>
                      <a:pt x="195" y="223"/>
                    </a:lnTo>
                    <a:lnTo>
                      <a:pt x="196" y="223"/>
                    </a:lnTo>
                    <a:lnTo>
                      <a:pt x="197" y="224"/>
                    </a:lnTo>
                    <a:lnTo>
                      <a:pt x="198" y="224"/>
                    </a:lnTo>
                    <a:lnTo>
                      <a:pt x="203" y="225"/>
                    </a:lnTo>
                    <a:lnTo>
                      <a:pt x="213" y="228"/>
                    </a:lnTo>
                    <a:lnTo>
                      <a:pt x="213" y="227"/>
                    </a:lnTo>
                    <a:lnTo>
                      <a:pt x="213" y="227"/>
                    </a:lnTo>
                    <a:lnTo>
                      <a:pt x="215" y="227"/>
                    </a:lnTo>
                    <a:lnTo>
                      <a:pt x="216" y="227"/>
                    </a:lnTo>
                    <a:lnTo>
                      <a:pt x="216" y="228"/>
                    </a:lnTo>
                    <a:lnTo>
                      <a:pt x="217" y="228"/>
                    </a:lnTo>
                    <a:lnTo>
                      <a:pt x="217" y="228"/>
                    </a:lnTo>
                    <a:lnTo>
                      <a:pt x="218" y="228"/>
                    </a:lnTo>
                    <a:lnTo>
                      <a:pt x="220" y="228"/>
                    </a:lnTo>
                    <a:lnTo>
                      <a:pt x="222" y="230"/>
                    </a:lnTo>
                    <a:lnTo>
                      <a:pt x="225" y="230"/>
                    </a:lnTo>
                    <a:lnTo>
                      <a:pt x="225" y="229"/>
                    </a:lnTo>
                    <a:lnTo>
                      <a:pt x="227" y="228"/>
                    </a:lnTo>
                    <a:lnTo>
                      <a:pt x="230" y="228"/>
                    </a:lnTo>
                    <a:lnTo>
                      <a:pt x="247" y="233"/>
                    </a:lnTo>
                    <a:lnTo>
                      <a:pt x="253" y="235"/>
                    </a:lnTo>
                    <a:lnTo>
                      <a:pt x="257" y="239"/>
                    </a:lnTo>
                    <a:lnTo>
                      <a:pt x="258" y="240"/>
                    </a:lnTo>
                    <a:lnTo>
                      <a:pt x="258" y="242"/>
                    </a:lnTo>
                    <a:lnTo>
                      <a:pt x="258" y="243"/>
                    </a:lnTo>
                    <a:lnTo>
                      <a:pt x="263" y="245"/>
                    </a:lnTo>
                    <a:lnTo>
                      <a:pt x="265" y="245"/>
                    </a:lnTo>
                    <a:lnTo>
                      <a:pt x="265" y="247"/>
                    </a:lnTo>
                    <a:lnTo>
                      <a:pt x="266" y="249"/>
                    </a:lnTo>
                    <a:lnTo>
                      <a:pt x="282" y="267"/>
                    </a:lnTo>
                    <a:lnTo>
                      <a:pt x="287" y="275"/>
                    </a:lnTo>
                    <a:lnTo>
                      <a:pt x="288" y="275"/>
                    </a:lnTo>
                    <a:lnTo>
                      <a:pt x="290" y="273"/>
                    </a:lnTo>
                    <a:lnTo>
                      <a:pt x="291" y="270"/>
                    </a:lnTo>
                    <a:lnTo>
                      <a:pt x="295" y="258"/>
                    </a:lnTo>
                    <a:lnTo>
                      <a:pt x="295" y="257"/>
                    </a:lnTo>
                    <a:lnTo>
                      <a:pt x="298" y="254"/>
                    </a:lnTo>
                    <a:lnTo>
                      <a:pt x="300" y="253"/>
                    </a:lnTo>
                    <a:lnTo>
                      <a:pt x="301" y="253"/>
                    </a:lnTo>
                    <a:lnTo>
                      <a:pt x="306" y="250"/>
                    </a:lnTo>
                    <a:lnTo>
                      <a:pt x="306" y="249"/>
                    </a:lnTo>
                    <a:lnTo>
                      <a:pt x="303" y="247"/>
                    </a:lnTo>
                    <a:lnTo>
                      <a:pt x="302" y="245"/>
                    </a:lnTo>
                    <a:lnTo>
                      <a:pt x="303" y="243"/>
                    </a:lnTo>
                    <a:lnTo>
                      <a:pt x="306" y="243"/>
                    </a:lnTo>
                    <a:lnTo>
                      <a:pt x="312" y="245"/>
                    </a:lnTo>
                    <a:lnTo>
                      <a:pt x="312" y="243"/>
                    </a:lnTo>
                    <a:lnTo>
                      <a:pt x="313" y="240"/>
                    </a:lnTo>
                    <a:lnTo>
                      <a:pt x="313" y="239"/>
                    </a:lnTo>
                    <a:lnTo>
                      <a:pt x="317" y="237"/>
                    </a:lnTo>
                    <a:lnTo>
                      <a:pt x="318" y="235"/>
                    </a:lnTo>
                    <a:lnTo>
                      <a:pt x="318" y="233"/>
                    </a:lnTo>
                    <a:lnTo>
                      <a:pt x="321" y="230"/>
                    </a:lnTo>
                    <a:lnTo>
                      <a:pt x="325" y="229"/>
                    </a:lnTo>
                    <a:lnTo>
                      <a:pt x="326" y="228"/>
                    </a:lnTo>
                    <a:lnTo>
                      <a:pt x="326" y="227"/>
                    </a:lnTo>
                    <a:lnTo>
                      <a:pt x="320" y="227"/>
                    </a:lnTo>
                    <a:lnTo>
                      <a:pt x="317" y="227"/>
                    </a:lnTo>
                    <a:lnTo>
                      <a:pt x="315" y="227"/>
                    </a:lnTo>
                    <a:lnTo>
                      <a:pt x="317" y="224"/>
                    </a:lnTo>
                    <a:lnTo>
                      <a:pt x="318" y="223"/>
                    </a:lnTo>
                    <a:lnTo>
                      <a:pt x="320" y="222"/>
                    </a:lnTo>
                    <a:lnTo>
                      <a:pt x="317" y="220"/>
                    </a:lnTo>
                    <a:lnTo>
                      <a:pt x="315" y="218"/>
                    </a:lnTo>
                    <a:lnTo>
                      <a:pt x="315" y="215"/>
                    </a:lnTo>
                    <a:lnTo>
                      <a:pt x="317" y="214"/>
                    </a:lnTo>
                    <a:lnTo>
                      <a:pt x="317" y="213"/>
                    </a:lnTo>
                    <a:lnTo>
                      <a:pt x="316" y="212"/>
                    </a:lnTo>
                    <a:lnTo>
                      <a:pt x="311" y="209"/>
                    </a:lnTo>
                    <a:lnTo>
                      <a:pt x="308" y="208"/>
                    </a:lnTo>
                    <a:lnTo>
                      <a:pt x="306" y="209"/>
                    </a:lnTo>
                    <a:lnTo>
                      <a:pt x="302" y="209"/>
                    </a:lnTo>
                    <a:lnTo>
                      <a:pt x="300" y="209"/>
                    </a:lnTo>
                    <a:lnTo>
                      <a:pt x="293" y="205"/>
                    </a:lnTo>
                    <a:lnTo>
                      <a:pt x="290" y="204"/>
                    </a:lnTo>
                    <a:lnTo>
                      <a:pt x="288" y="205"/>
                    </a:lnTo>
                    <a:lnTo>
                      <a:pt x="287" y="204"/>
                    </a:lnTo>
                    <a:lnTo>
                      <a:pt x="277" y="200"/>
                    </a:lnTo>
                    <a:lnTo>
                      <a:pt x="270" y="195"/>
                    </a:lnTo>
                    <a:lnTo>
                      <a:pt x="270" y="194"/>
                    </a:lnTo>
                    <a:lnTo>
                      <a:pt x="271" y="194"/>
                    </a:lnTo>
                    <a:lnTo>
                      <a:pt x="272" y="195"/>
                    </a:lnTo>
                    <a:lnTo>
                      <a:pt x="273" y="195"/>
                    </a:lnTo>
                    <a:lnTo>
                      <a:pt x="276" y="195"/>
                    </a:lnTo>
                    <a:lnTo>
                      <a:pt x="275" y="194"/>
                    </a:lnTo>
                    <a:lnTo>
                      <a:pt x="275" y="193"/>
                    </a:lnTo>
                    <a:lnTo>
                      <a:pt x="273" y="194"/>
                    </a:lnTo>
                    <a:lnTo>
                      <a:pt x="272" y="194"/>
                    </a:lnTo>
                    <a:lnTo>
                      <a:pt x="270" y="190"/>
                    </a:lnTo>
                    <a:lnTo>
                      <a:pt x="267" y="188"/>
                    </a:lnTo>
                    <a:lnTo>
                      <a:pt x="262" y="187"/>
                    </a:lnTo>
                    <a:lnTo>
                      <a:pt x="260" y="184"/>
                    </a:lnTo>
                    <a:lnTo>
                      <a:pt x="260" y="183"/>
                    </a:lnTo>
                    <a:lnTo>
                      <a:pt x="262" y="180"/>
                    </a:lnTo>
                    <a:lnTo>
                      <a:pt x="260" y="178"/>
                    </a:lnTo>
                    <a:lnTo>
                      <a:pt x="258" y="173"/>
                    </a:lnTo>
                    <a:lnTo>
                      <a:pt x="257" y="165"/>
                    </a:lnTo>
                    <a:lnTo>
                      <a:pt x="256" y="162"/>
                    </a:lnTo>
                    <a:lnTo>
                      <a:pt x="251" y="158"/>
                    </a:lnTo>
                    <a:lnTo>
                      <a:pt x="250" y="154"/>
                    </a:lnTo>
                    <a:lnTo>
                      <a:pt x="257" y="159"/>
                    </a:lnTo>
                    <a:lnTo>
                      <a:pt x="260" y="163"/>
                    </a:lnTo>
                    <a:lnTo>
                      <a:pt x="260" y="165"/>
                    </a:lnTo>
                    <a:lnTo>
                      <a:pt x="260" y="167"/>
                    </a:lnTo>
                    <a:lnTo>
                      <a:pt x="265" y="170"/>
                    </a:lnTo>
                    <a:lnTo>
                      <a:pt x="267" y="173"/>
                    </a:lnTo>
                    <a:lnTo>
                      <a:pt x="270" y="173"/>
                    </a:lnTo>
                    <a:lnTo>
                      <a:pt x="281" y="172"/>
                    </a:lnTo>
                    <a:lnTo>
                      <a:pt x="285" y="170"/>
                    </a:lnTo>
                    <a:lnTo>
                      <a:pt x="287" y="173"/>
                    </a:lnTo>
                    <a:lnTo>
                      <a:pt x="287" y="173"/>
                    </a:lnTo>
                    <a:lnTo>
                      <a:pt x="288" y="174"/>
                    </a:lnTo>
                    <a:lnTo>
                      <a:pt x="288" y="174"/>
                    </a:lnTo>
                    <a:lnTo>
                      <a:pt x="287" y="177"/>
                    </a:lnTo>
                    <a:lnTo>
                      <a:pt x="288" y="178"/>
                    </a:lnTo>
                    <a:lnTo>
                      <a:pt x="290" y="178"/>
                    </a:lnTo>
                    <a:lnTo>
                      <a:pt x="290" y="177"/>
                    </a:lnTo>
                    <a:lnTo>
                      <a:pt x="291" y="177"/>
                    </a:lnTo>
                    <a:lnTo>
                      <a:pt x="292" y="177"/>
                    </a:lnTo>
                    <a:lnTo>
                      <a:pt x="293" y="178"/>
                    </a:lnTo>
                    <a:lnTo>
                      <a:pt x="297" y="179"/>
                    </a:lnTo>
                    <a:lnTo>
                      <a:pt x="305" y="185"/>
                    </a:lnTo>
                    <a:lnTo>
                      <a:pt x="308" y="187"/>
                    </a:lnTo>
                    <a:lnTo>
                      <a:pt x="307" y="188"/>
                    </a:lnTo>
                    <a:lnTo>
                      <a:pt x="308" y="189"/>
                    </a:lnTo>
                    <a:lnTo>
                      <a:pt x="311" y="190"/>
                    </a:lnTo>
                    <a:lnTo>
                      <a:pt x="312" y="190"/>
                    </a:lnTo>
                    <a:lnTo>
                      <a:pt x="313" y="192"/>
                    </a:lnTo>
                    <a:lnTo>
                      <a:pt x="318" y="195"/>
                    </a:lnTo>
                    <a:lnTo>
                      <a:pt x="322" y="197"/>
                    </a:lnTo>
                    <a:lnTo>
                      <a:pt x="327" y="198"/>
                    </a:lnTo>
                    <a:lnTo>
                      <a:pt x="332" y="199"/>
                    </a:lnTo>
                    <a:lnTo>
                      <a:pt x="337" y="199"/>
                    </a:lnTo>
                    <a:lnTo>
                      <a:pt x="337" y="200"/>
                    </a:lnTo>
                    <a:lnTo>
                      <a:pt x="331" y="200"/>
                    </a:lnTo>
                    <a:lnTo>
                      <a:pt x="328" y="200"/>
                    </a:lnTo>
                    <a:lnTo>
                      <a:pt x="327" y="202"/>
                    </a:lnTo>
                    <a:lnTo>
                      <a:pt x="327" y="203"/>
                    </a:lnTo>
                    <a:lnTo>
                      <a:pt x="342" y="200"/>
                    </a:lnTo>
                    <a:lnTo>
                      <a:pt x="347" y="202"/>
                    </a:lnTo>
                    <a:lnTo>
                      <a:pt x="346" y="204"/>
                    </a:lnTo>
                    <a:lnTo>
                      <a:pt x="347" y="205"/>
                    </a:lnTo>
                    <a:lnTo>
                      <a:pt x="351" y="209"/>
                    </a:lnTo>
                    <a:lnTo>
                      <a:pt x="350" y="213"/>
                    </a:lnTo>
                    <a:lnTo>
                      <a:pt x="348" y="215"/>
                    </a:lnTo>
                    <a:lnTo>
                      <a:pt x="352" y="217"/>
                    </a:lnTo>
                    <a:lnTo>
                      <a:pt x="353" y="218"/>
                    </a:lnTo>
                    <a:lnTo>
                      <a:pt x="361" y="228"/>
                    </a:lnTo>
                    <a:lnTo>
                      <a:pt x="365" y="229"/>
                    </a:lnTo>
                    <a:lnTo>
                      <a:pt x="366" y="232"/>
                    </a:lnTo>
                    <a:lnTo>
                      <a:pt x="366" y="233"/>
                    </a:lnTo>
                    <a:lnTo>
                      <a:pt x="366" y="235"/>
                    </a:lnTo>
                    <a:lnTo>
                      <a:pt x="365" y="238"/>
                    </a:lnTo>
                    <a:lnTo>
                      <a:pt x="363" y="239"/>
                    </a:lnTo>
                    <a:lnTo>
                      <a:pt x="363" y="243"/>
                    </a:lnTo>
                    <a:lnTo>
                      <a:pt x="360" y="245"/>
                    </a:lnTo>
                    <a:lnTo>
                      <a:pt x="360" y="248"/>
                    </a:lnTo>
                    <a:lnTo>
                      <a:pt x="360" y="249"/>
                    </a:lnTo>
                    <a:lnTo>
                      <a:pt x="360" y="250"/>
                    </a:lnTo>
                    <a:lnTo>
                      <a:pt x="361" y="253"/>
                    </a:lnTo>
                    <a:lnTo>
                      <a:pt x="360" y="254"/>
                    </a:lnTo>
                    <a:lnTo>
                      <a:pt x="362" y="254"/>
                    </a:lnTo>
                    <a:lnTo>
                      <a:pt x="363" y="255"/>
                    </a:lnTo>
                    <a:lnTo>
                      <a:pt x="363" y="257"/>
                    </a:lnTo>
                    <a:lnTo>
                      <a:pt x="363" y="259"/>
                    </a:lnTo>
                    <a:lnTo>
                      <a:pt x="366" y="259"/>
                    </a:lnTo>
                    <a:lnTo>
                      <a:pt x="367" y="260"/>
                    </a:lnTo>
                    <a:lnTo>
                      <a:pt x="368" y="262"/>
                    </a:lnTo>
                    <a:lnTo>
                      <a:pt x="370" y="263"/>
                    </a:lnTo>
                    <a:lnTo>
                      <a:pt x="371" y="265"/>
                    </a:lnTo>
                    <a:lnTo>
                      <a:pt x="377" y="269"/>
                    </a:lnTo>
                    <a:lnTo>
                      <a:pt x="381" y="272"/>
                    </a:lnTo>
                    <a:lnTo>
                      <a:pt x="380" y="270"/>
                    </a:lnTo>
                    <a:lnTo>
                      <a:pt x="380" y="270"/>
                    </a:lnTo>
                    <a:lnTo>
                      <a:pt x="380" y="269"/>
                    </a:lnTo>
                    <a:lnTo>
                      <a:pt x="382" y="269"/>
                    </a:lnTo>
                    <a:lnTo>
                      <a:pt x="382" y="272"/>
                    </a:lnTo>
                    <a:lnTo>
                      <a:pt x="383" y="273"/>
                    </a:lnTo>
                    <a:lnTo>
                      <a:pt x="386" y="274"/>
                    </a:lnTo>
                    <a:lnTo>
                      <a:pt x="388" y="274"/>
                    </a:lnTo>
                    <a:lnTo>
                      <a:pt x="390" y="274"/>
                    </a:lnTo>
                    <a:lnTo>
                      <a:pt x="392" y="273"/>
                    </a:lnTo>
                    <a:lnTo>
                      <a:pt x="395" y="273"/>
                    </a:lnTo>
                    <a:lnTo>
                      <a:pt x="398" y="273"/>
                    </a:lnTo>
                    <a:lnTo>
                      <a:pt x="421" y="278"/>
                    </a:lnTo>
                    <a:lnTo>
                      <a:pt x="426" y="278"/>
                    </a:lnTo>
                    <a:lnTo>
                      <a:pt x="430" y="278"/>
                    </a:lnTo>
                    <a:lnTo>
                      <a:pt x="437" y="282"/>
                    </a:lnTo>
                    <a:lnTo>
                      <a:pt x="442" y="282"/>
                    </a:lnTo>
                    <a:lnTo>
                      <a:pt x="440" y="280"/>
                    </a:lnTo>
                    <a:lnTo>
                      <a:pt x="439" y="280"/>
                    </a:lnTo>
                    <a:lnTo>
                      <a:pt x="437" y="280"/>
                    </a:lnTo>
                    <a:lnTo>
                      <a:pt x="437" y="279"/>
                    </a:lnTo>
                    <a:lnTo>
                      <a:pt x="441" y="280"/>
                    </a:lnTo>
                    <a:lnTo>
                      <a:pt x="446" y="283"/>
                    </a:lnTo>
                    <a:lnTo>
                      <a:pt x="449" y="288"/>
                    </a:lnTo>
                    <a:lnTo>
                      <a:pt x="447" y="290"/>
                    </a:lnTo>
                    <a:lnTo>
                      <a:pt x="450" y="292"/>
                    </a:lnTo>
                    <a:lnTo>
                      <a:pt x="452" y="293"/>
                    </a:lnTo>
                    <a:lnTo>
                      <a:pt x="454" y="294"/>
                    </a:lnTo>
                    <a:lnTo>
                      <a:pt x="455" y="293"/>
                    </a:lnTo>
                    <a:lnTo>
                      <a:pt x="456" y="294"/>
                    </a:lnTo>
                    <a:lnTo>
                      <a:pt x="457" y="294"/>
                    </a:lnTo>
                    <a:lnTo>
                      <a:pt x="457" y="294"/>
                    </a:lnTo>
                    <a:lnTo>
                      <a:pt x="459" y="293"/>
                    </a:lnTo>
                    <a:lnTo>
                      <a:pt x="460" y="293"/>
                    </a:lnTo>
                    <a:lnTo>
                      <a:pt x="476" y="298"/>
                    </a:lnTo>
                    <a:lnTo>
                      <a:pt x="479" y="300"/>
                    </a:lnTo>
                    <a:lnTo>
                      <a:pt x="492" y="305"/>
                    </a:lnTo>
                    <a:lnTo>
                      <a:pt x="506" y="317"/>
                    </a:lnTo>
                    <a:lnTo>
                      <a:pt x="510" y="317"/>
                    </a:lnTo>
                    <a:lnTo>
                      <a:pt x="516" y="319"/>
                    </a:lnTo>
                    <a:lnTo>
                      <a:pt x="520" y="323"/>
                    </a:lnTo>
                    <a:lnTo>
                      <a:pt x="520" y="327"/>
                    </a:lnTo>
                    <a:lnTo>
                      <a:pt x="526" y="328"/>
                    </a:lnTo>
                    <a:lnTo>
                      <a:pt x="531" y="332"/>
                    </a:lnTo>
                    <a:lnTo>
                      <a:pt x="535" y="338"/>
                    </a:lnTo>
                    <a:lnTo>
                      <a:pt x="539" y="342"/>
                    </a:lnTo>
                    <a:lnTo>
                      <a:pt x="540" y="340"/>
                    </a:lnTo>
                    <a:lnTo>
                      <a:pt x="544" y="343"/>
                    </a:lnTo>
                    <a:lnTo>
                      <a:pt x="544" y="345"/>
                    </a:lnTo>
                    <a:lnTo>
                      <a:pt x="550" y="357"/>
                    </a:lnTo>
                    <a:lnTo>
                      <a:pt x="547" y="358"/>
                    </a:lnTo>
                    <a:lnTo>
                      <a:pt x="547" y="359"/>
                    </a:lnTo>
                    <a:lnTo>
                      <a:pt x="546" y="360"/>
                    </a:lnTo>
                    <a:lnTo>
                      <a:pt x="545" y="363"/>
                    </a:lnTo>
                    <a:lnTo>
                      <a:pt x="546" y="363"/>
                    </a:lnTo>
                    <a:lnTo>
                      <a:pt x="547" y="364"/>
                    </a:lnTo>
                    <a:lnTo>
                      <a:pt x="547" y="364"/>
                    </a:lnTo>
                    <a:lnTo>
                      <a:pt x="546" y="365"/>
                    </a:lnTo>
                    <a:lnTo>
                      <a:pt x="547" y="365"/>
                    </a:lnTo>
                    <a:lnTo>
                      <a:pt x="549" y="367"/>
                    </a:lnTo>
                    <a:lnTo>
                      <a:pt x="550" y="367"/>
                    </a:lnTo>
                    <a:lnTo>
                      <a:pt x="550" y="368"/>
                    </a:lnTo>
                    <a:lnTo>
                      <a:pt x="552" y="369"/>
                    </a:lnTo>
                    <a:lnTo>
                      <a:pt x="554" y="369"/>
                    </a:lnTo>
                    <a:lnTo>
                      <a:pt x="555" y="370"/>
                    </a:lnTo>
                    <a:lnTo>
                      <a:pt x="554" y="370"/>
                    </a:lnTo>
                    <a:lnTo>
                      <a:pt x="551" y="370"/>
                    </a:lnTo>
                    <a:lnTo>
                      <a:pt x="549" y="369"/>
                    </a:lnTo>
                    <a:lnTo>
                      <a:pt x="549" y="372"/>
                    </a:lnTo>
                    <a:lnTo>
                      <a:pt x="551" y="373"/>
                    </a:lnTo>
                    <a:lnTo>
                      <a:pt x="554" y="374"/>
                    </a:lnTo>
                    <a:lnTo>
                      <a:pt x="555" y="377"/>
                    </a:lnTo>
                    <a:lnTo>
                      <a:pt x="554" y="378"/>
                    </a:lnTo>
                    <a:lnTo>
                      <a:pt x="552" y="379"/>
                    </a:lnTo>
                    <a:lnTo>
                      <a:pt x="549" y="382"/>
                    </a:lnTo>
                    <a:lnTo>
                      <a:pt x="546" y="385"/>
                    </a:lnTo>
                    <a:lnTo>
                      <a:pt x="545" y="388"/>
                    </a:lnTo>
                    <a:lnTo>
                      <a:pt x="546" y="389"/>
                    </a:lnTo>
                    <a:lnTo>
                      <a:pt x="549" y="388"/>
                    </a:lnTo>
                    <a:lnTo>
                      <a:pt x="550" y="387"/>
                    </a:lnTo>
                    <a:lnTo>
                      <a:pt x="551" y="385"/>
                    </a:lnTo>
                    <a:lnTo>
                      <a:pt x="552" y="384"/>
                    </a:lnTo>
                    <a:lnTo>
                      <a:pt x="556" y="385"/>
                    </a:lnTo>
                    <a:lnTo>
                      <a:pt x="556" y="385"/>
                    </a:lnTo>
                    <a:lnTo>
                      <a:pt x="552" y="387"/>
                    </a:lnTo>
                    <a:lnTo>
                      <a:pt x="549" y="390"/>
                    </a:lnTo>
                    <a:lnTo>
                      <a:pt x="546" y="393"/>
                    </a:lnTo>
                    <a:lnTo>
                      <a:pt x="549" y="395"/>
                    </a:lnTo>
                    <a:lnTo>
                      <a:pt x="547" y="397"/>
                    </a:lnTo>
                    <a:lnTo>
                      <a:pt x="544" y="404"/>
                    </a:lnTo>
                    <a:lnTo>
                      <a:pt x="542" y="405"/>
                    </a:lnTo>
                    <a:lnTo>
                      <a:pt x="542" y="404"/>
                    </a:lnTo>
                    <a:lnTo>
                      <a:pt x="541" y="404"/>
                    </a:lnTo>
                    <a:lnTo>
                      <a:pt x="539" y="404"/>
                    </a:lnTo>
                    <a:lnTo>
                      <a:pt x="536" y="407"/>
                    </a:lnTo>
                    <a:lnTo>
                      <a:pt x="536" y="408"/>
                    </a:lnTo>
                    <a:lnTo>
                      <a:pt x="531" y="415"/>
                    </a:lnTo>
                    <a:lnTo>
                      <a:pt x="532" y="422"/>
                    </a:lnTo>
                    <a:lnTo>
                      <a:pt x="534" y="422"/>
                    </a:lnTo>
                    <a:lnTo>
                      <a:pt x="537" y="423"/>
                    </a:lnTo>
                    <a:lnTo>
                      <a:pt x="537" y="423"/>
                    </a:lnTo>
                    <a:lnTo>
                      <a:pt x="539" y="424"/>
                    </a:lnTo>
                    <a:lnTo>
                      <a:pt x="555" y="437"/>
                    </a:lnTo>
                    <a:lnTo>
                      <a:pt x="559" y="442"/>
                    </a:lnTo>
                    <a:lnTo>
                      <a:pt x="561" y="444"/>
                    </a:lnTo>
                    <a:lnTo>
                      <a:pt x="564" y="445"/>
                    </a:lnTo>
                    <a:lnTo>
                      <a:pt x="566" y="444"/>
                    </a:lnTo>
                    <a:lnTo>
                      <a:pt x="577" y="443"/>
                    </a:lnTo>
                    <a:lnTo>
                      <a:pt x="580" y="443"/>
                    </a:lnTo>
                    <a:lnTo>
                      <a:pt x="590" y="447"/>
                    </a:lnTo>
                    <a:lnTo>
                      <a:pt x="590" y="444"/>
                    </a:lnTo>
                    <a:lnTo>
                      <a:pt x="591" y="445"/>
                    </a:lnTo>
                    <a:lnTo>
                      <a:pt x="594" y="445"/>
                    </a:lnTo>
                    <a:lnTo>
                      <a:pt x="596" y="447"/>
                    </a:lnTo>
                    <a:lnTo>
                      <a:pt x="594" y="447"/>
                    </a:lnTo>
                    <a:lnTo>
                      <a:pt x="594" y="447"/>
                    </a:lnTo>
                    <a:lnTo>
                      <a:pt x="592" y="445"/>
                    </a:lnTo>
                    <a:lnTo>
                      <a:pt x="591" y="445"/>
                    </a:lnTo>
                    <a:lnTo>
                      <a:pt x="595" y="448"/>
                    </a:lnTo>
                    <a:lnTo>
                      <a:pt x="601" y="450"/>
                    </a:lnTo>
                    <a:lnTo>
                      <a:pt x="607" y="452"/>
                    </a:lnTo>
                    <a:lnTo>
                      <a:pt x="611" y="452"/>
                    </a:lnTo>
                    <a:lnTo>
                      <a:pt x="612" y="447"/>
                    </a:lnTo>
                    <a:lnTo>
                      <a:pt x="612" y="440"/>
                    </a:lnTo>
                    <a:lnTo>
                      <a:pt x="611" y="435"/>
                    </a:lnTo>
                    <a:lnTo>
                      <a:pt x="607" y="432"/>
                    </a:lnTo>
                    <a:lnTo>
                      <a:pt x="607" y="430"/>
                    </a:lnTo>
                    <a:lnTo>
                      <a:pt x="609" y="429"/>
                    </a:lnTo>
                    <a:lnTo>
                      <a:pt x="609" y="428"/>
                    </a:lnTo>
                    <a:lnTo>
                      <a:pt x="609" y="423"/>
                    </a:lnTo>
                    <a:lnTo>
                      <a:pt x="606" y="425"/>
                    </a:lnTo>
                    <a:lnTo>
                      <a:pt x="604" y="423"/>
                    </a:lnTo>
                    <a:lnTo>
                      <a:pt x="601" y="420"/>
                    </a:lnTo>
                    <a:lnTo>
                      <a:pt x="599" y="419"/>
                    </a:lnTo>
                    <a:lnTo>
                      <a:pt x="596" y="419"/>
                    </a:lnTo>
                    <a:lnTo>
                      <a:pt x="590" y="418"/>
                    </a:lnTo>
                    <a:lnTo>
                      <a:pt x="587" y="417"/>
                    </a:lnTo>
                    <a:lnTo>
                      <a:pt x="586" y="415"/>
                    </a:lnTo>
                    <a:lnTo>
                      <a:pt x="582" y="410"/>
                    </a:lnTo>
                    <a:lnTo>
                      <a:pt x="581" y="408"/>
                    </a:lnTo>
                    <a:lnTo>
                      <a:pt x="575" y="399"/>
                    </a:lnTo>
                    <a:lnTo>
                      <a:pt x="574" y="399"/>
                    </a:lnTo>
                    <a:lnTo>
                      <a:pt x="574" y="399"/>
                    </a:lnTo>
                    <a:lnTo>
                      <a:pt x="572" y="400"/>
                    </a:lnTo>
                    <a:lnTo>
                      <a:pt x="574" y="398"/>
                    </a:lnTo>
                    <a:lnTo>
                      <a:pt x="576" y="397"/>
                    </a:lnTo>
                    <a:lnTo>
                      <a:pt x="581" y="397"/>
                    </a:lnTo>
                    <a:lnTo>
                      <a:pt x="584" y="397"/>
                    </a:lnTo>
                    <a:lnTo>
                      <a:pt x="584" y="395"/>
                    </a:lnTo>
                    <a:lnTo>
                      <a:pt x="584" y="394"/>
                    </a:lnTo>
                    <a:lnTo>
                      <a:pt x="585" y="393"/>
                    </a:lnTo>
                    <a:lnTo>
                      <a:pt x="586" y="393"/>
                    </a:lnTo>
                    <a:lnTo>
                      <a:pt x="587" y="393"/>
                    </a:lnTo>
                    <a:lnTo>
                      <a:pt x="589" y="393"/>
                    </a:lnTo>
                    <a:lnTo>
                      <a:pt x="590" y="392"/>
                    </a:lnTo>
                    <a:lnTo>
                      <a:pt x="592" y="392"/>
                    </a:lnTo>
                    <a:lnTo>
                      <a:pt x="596" y="393"/>
                    </a:lnTo>
                    <a:lnTo>
                      <a:pt x="599" y="394"/>
                    </a:lnTo>
                    <a:lnTo>
                      <a:pt x="597" y="397"/>
                    </a:lnTo>
                    <a:lnTo>
                      <a:pt x="599" y="397"/>
                    </a:lnTo>
                    <a:lnTo>
                      <a:pt x="600" y="397"/>
                    </a:lnTo>
                    <a:lnTo>
                      <a:pt x="600" y="400"/>
                    </a:lnTo>
                    <a:lnTo>
                      <a:pt x="601" y="403"/>
                    </a:lnTo>
                    <a:lnTo>
                      <a:pt x="607" y="405"/>
                    </a:lnTo>
                    <a:lnTo>
                      <a:pt x="609" y="404"/>
                    </a:lnTo>
                    <a:lnTo>
                      <a:pt x="611" y="404"/>
                    </a:lnTo>
                    <a:lnTo>
                      <a:pt x="614" y="407"/>
                    </a:lnTo>
                    <a:lnTo>
                      <a:pt x="615" y="409"/>
                    </a:lnTo>
                    <a:lnTo>
                      <a:pt x="617" y="408"/>
                    </a:lnTo>
                    <a:lnTo>
                      <a:pt x="621" y="408"/>
                    </a:lnTo>
                    <a:lnTo>
                      <a:pt x="624" y="408"/>
                    </a:lnTo>
                    <a:lnTo>
                      <a:pt x="625" y="405"/>
                    </a:lnTo>
                    <a:lnTo>
                      <a:pt x="626" y="405"/>
                    </a:lnTo>
                    <a:lnTo>
                      <a:pt x="627" y="408"/>
                    </a:lnTo>
                    <a:lnTo>
                      <a:pt x="630" y="409"/>
                    </a:lnTo>
                    <a:lnTo>
                      <a:pt x="632" y="412"/>
                    </a:lnTo>
                    <a:lnTo>
                      <a:pt x="635" y="412"/>
                    </a:lnTo>
                    <a:lnTo>
                      <a:pt x="635" y="413"/>
                    </a:lnTo>
                    <a:lnTo>
                      <a:pt x="630" y="415"/>
                    </a:lnTo>
                    <a:lnTo>
                      <a:pt x="630" y="415"/>
                    </a:lnTo>
                    <a:lnTo>
                      <a:pt x="629" y="413"/>
                    </a:lnTo>
                    <a:lnTo>
                      <a:pt x="629" y="412"/>
                    </a:lnTo>
                    <a:lnTo>
                      <a:pt x="627" y="409"/>
                    </a:lnTo>
                    <a:lnTo>
                      <a:pt x="626" y="409"/>
                    </a:lnTo>
                    <a:lnTo>
                      <a:pt x="625" y="410"/>
                    </a:lnTo>
                    <a:lnTo>
                      <a:pt x="625" y="410"/>
                    </a:lnTo>
                    <a:lnTo>
                      <a:pt x="625" y="412"/>
                    </a:lnTo>
                    <a:lnTo>
                      <a:pt x="629" y="418"/>
                    </a:lnTo>
                    <a:lnTo>
                      <a:pt x="630" y="419"/>
                    </a:lnTo>
                    <a:lnTo>
                      <a:pt x="632" y="420"/>
                    </a:lnTo>
                    <a:lnTo>
                      <a:pt x="637" y="419"/>
                    </a:lnTo>
                    <a:lnTo>
                      <a:pt x="640" y="420"/>
                    </a:lnTo>
                    <a:lnTo>
                      <a:pt x="637" y="422"/>
                    </a:lnTo>
                    <a:lnTo>
                      <a:pt x="635" y="423"/>
                    </a:lnTo>
                    <a:lnTo>
                      <a:pt x="634" y="424"/>
                    </a:lnTo>
                    <a:lnTo>
                      <a:pt x="634" y="427"/>
                    </a:lnTo>
                    <a:lnTo>
                      <a:pt x="635" y="428"/>
                    </a:lnTo>
                    <a:lnTo>
                      <a:pt x="641" y="434"/>
                    </a:lnTo>
                    <a:lnTo>
                      <a:pt x="642" y="437"/>
                    </a:lnTo>
                    <a:lnTo>
                      <a:pt x="641" y="439"/>
                    </a:lnTo>
                    <a:lnTo>
                      <a:pt x="640" y="442"/>
                    </a:lnTo>
                    <a:lnTo>
                      <a:pt x="639" y="444"/>
                    </a:lnTo>
                    <a:lnTo>
                      <a:pt x="639" y="444"/>
                    </a:lnTo>
                    <a:lnTo>
                      <a:pt x="634" y="450"/>
                    </a:lnTo>
                    <a:lnTo>
                      <a:pt x="640" y="455"/>
                    </a:lnTo>
                    <a:lnTo>
                      <a:pt x="662" y="469"/>
                    </a:lnTo>
                    <a:lnTo>
                      <a:pt x="666" y="473"/>
                    </a:lnTo>
                    <a:lnTo>
                      <a:pt x="680" y="492"/>
                    </a:lnTo>
                    <a:lnTo>
                      <a:pt x="680" y="494"/>
                    </a:lnTo>
                    <a:lnTo>
                      <a:pt x="680" y="497"/>
                    </a:lnTo>
                    <a:lnTo>
                      <a:pt x="679" y="499"/>
                    </a:lnTo>
                    <a:lnTo>
                      <a:pt x="679" y="502"/>
                    </a:lnTo>
                    <a:lnTo>
                      <a:pt x="681" y="503"/>
                    </a:lnTo>
                    <a:lnTo>
                      <a:pt x="681" y="499"/>
                    </a:lnTo>
                    <a:lnTo>
                      <a:pt x="682" y="492"/>
                    </a:lnTo>
                    <a:lnTo>
                      <a:pt x="671" y="473"/>
                    </a:lnTo>
                    <a:lnTo>
                      <a:pt x="670" y="468"/>
                    </a:lnTo>
                    <a:lnTo>
                      <a:pt x="669" y="467"/>
                    </a:lnTo>
                    <a:lnTo>
                      <a:pt x="666" y="465"/>
                    </a:lnTo>
                    <a:lnTo>
                      <a:pt x="664" y="465"/>
                    </a:lnTo>
                    <a:lnTo>
                      <a:pt x="662" y="467"/>
                    </a:lnTo>
                    <a:lnTo>
                      <a:pt x="661" y="467"/>
                    </a:lnTo>
                    <a:lnTo>
                      <a:pt x="660" y="465"/>
                    </a:lnTo>
                    <a:lnTo>
                      <a:pt x="659" y="463"/>
                    </a:lnTo>
                    <a:lnTo>
                      <a:pt x="657" y="463"/>
                    </a:lnTo>
                    <a:lnTo>
                      <a:pt x="652" y="460"/>
                    </a:lnTo>
                    <a:lnTo>
                      <a:pt x="651" y="458"/>
                    </a:lnTo>
                    <a:lnTo>
                      <a:pt x="651" y="457"/>
                    </a:lnTo>
                    <a:lnTo>
                      <a:pt x="652" y="455"/>
                    </a:lnTo>
                    <a:lnTo>
                      <a:pt x="660" y="450"/>
                    </a:lnTo>
                    <a:lnTo>
                      <a:pt x="666" y="443"/>
                    </a:lnTo>
                    <a:lnTo>
                      <a:pt x="671" y="439"/>
                    </a:lnTo>
                    <a:lnTo>
                      <a:pt x="675" y="438"/>
                    </a:lnTo>
                    <a:lnTo>
                      <a:pt x="680" y="435"/>
                    </a:lnTo>
                    <a:lnTo>
                      <a:pt x="682" y="430"/>
                    </a:lnTo>
                    <a:lnTo>
                      <a:pt x="684" y="425"/>
                    </a:lnTo>
                    <a:lnTo>
                      <a:pt x="684" y="419"/>
                    </a:lnTo>
                    <a:lnTo>
                      <a:pt x="682" y="408"/>
                    </a:lnTo>
                    <a:lnTo>
                      <a:pt x="680" y="403"/>
                    </a:lnTo>
                    <a:lnTo>
                      <a:pt x="677" y="398"/>
                    </a:lnTo>
                    <a:lnTo>
                      <a:pt x="675" y="394"/>
                    </a:lnTo>
                    <a:lnTo>
                      <a:pt x="669" y="389"/>
                    </a:lnTo>
                    <a:lnTo>
                      <a:pt x="667" y="387"/>
                    </a:lnTo>
                    <a:lnTo>
                      <a:pt x="666" y="385"/>
                    </a:lnTo>
                    <a:lnTo>
                      <a:pt x="666" y="383"/>
                    </a:lnTo>
                    <a:lnTo>
                      <a:pt x="667" y="380"/>
                    </a:lnTo>
                    <a:lnTo>
                      <a:pt x="672" y="377"/>
                    </a:lnTo>
                    <a:lnTo>
                      <a:pt x="674" y="375"/>
                    </a:lnTo>
                    <a:lnTo>
                      <a:pt x="674" y="373"/>
                    </a:lnTo>
                    <a:lnTo>
                      <a:pt x="672" y="372"/>
                    </a:lnTo>
                    <a:lnTo>
                      <a:pt x="671" y="372"/>
                    </a:lnTo>
                    <a:lnTo>
                      <a:pt x="672" y="369"/>
                    </a:lnTo>
                    <a:lnTo>
                      <a:pt x="675" y="368"/>
                    </a:lnTo>
                    <a:lnTo>
                      <a:pt x="691" y="359"/>
                    </a:lnTo>
                    <a:lnTo>
                      <a:pt x="696" y="355"/>
                    </a:lnTo>
                    <a:lnTo>
                      <a:pt x="699" y="352"/>
                    </a:lnTo>
                    <a:lnTo>
                      <a:pt x="697" y="350"/>
                    </a:lnTo>
                    <a:lnTo>
                      <a:pt x="692" y="343"/>
                    </a:lnTo>
                    <a:lnTo>
                      <a:pt x="690" y="342"/>
                    </a:lnTo>
                    <a:lnTo>
                      <a:pt x="682" y="340"/>
                    </a:lnTo>
                    <a:lnTo>
                      <a:pt x="674" y="335"/>
                    </a:lnTo>
                    <a:lnTo>
                      <a:pt x="670" y="333"/>
                    </a:lnTo>
                    <a:lnTo>
                      <a:pt x="669" y="333"/>
                    </a:lnTo>
                    <a:lnTo>
                      <a:pt x="669" y="332"/>
                    </a:lnTo>
                    <a:lnTo>
                      <a:pt x="667" y="330"/>
                    </a:lnTo>
                    <a:lnTo>
                      <a:pt x="667" y="329"/>
                    </a:lnTo>
                    <a:lnTo>
                      <a:pt x="666" y="329"/>
                    </a:lnTo>
                    <a:lnTo>
                      <a:pt x="664" y="329"/>
                    </a:lnTo>
                    <a:lnTo>
                      <a:pt x="660" y="332"/>
                    </a:lnTo>
                    <a:lnTo>
                      <a:pt x="656" y="302"/>
                    </a:lnTo>
                    <a:lnTo>
                      <a:pt x="655" y="282"/>
                    </a:lnTo>
                    <a:lnTo>
                      <a:pt x="654" y="268"/>
                    </a:lnTo>
                    <a:lnTo>
                      <a:pt x="654" y="264"/>
                    </a:lnTo>
                    <a:lnTo>
                      <a:pt x="655" y="262"/>
                    </a:lnTo>
                    <a:lnTo>
                      <a:pt x="657" y="260"/>
                    </a:lnTo>
                    <a:lnTo>
                      <a:pt x="666" y="259"/>
                    </a:lnTo>
                    <a:lnTo>
                      <a:pt x="669" y="257"/>
                    </a:lnTo>
                    <a:lnTo>
                      <a:pt x="669" y="255"/>
                    </a:lnTo>
                    <a:lnTo>
                      <a:pt x="669" y="255"/>
                    </a:lnTo>
                    <a:lnTo>
                      <a:pt x="667" y="255"/>
                    </a:lnTo>
                    <a:lnTo>
                      <a:pt x="666" y="254"/>
                    </a:lnTo>
                    <a:lnTo>
                      <a:pt x="665" y="250"/>
                    </a:lnTo>
                    <a:lnTo>
                      <a:pt x="662" y="247"/>
                    </a:lnTo>
                    <a:lnTo>
                      <a:pt x="662" y="244"/>
                    </a:lnTo>
                    <a:lnTo>
                      <a:pt x="665" y="242"/>
                    </a:lnTo>
                    <a:lnTo>
                      <a:pt x="667" y="239"/>
                    </a:lnTo>
                    <a:lnTo>
                      <a:pt x="670" y="238"/>
                    </a:lnTo>
                    <a:lnTo>
                      <a:pt x="680" y="242"/>
                    </a:lnTo>
                    <a:lnTo>
                      <a:pt x="687" y="247"/>
                    </a:lnTo>
                    <a:lnTo>
                      <a:pt x="690" y="248"/>
                    </a:lnTo>
                    <a:lnTo>
                      <a:pt x="691" y="247"/>
                    </a:lnTo>
                    <a:lnTo>
                      <a:pt x="692" y="248"/>
                    </a:lnTo>
                    <a:lnTo>
                      <a:pt x="695" y="252"/>
                    </a:lnTo>
                    <a:lnTo>
                      <a:pt x="697" y="254"/>
                    </a:lnTo>
                    <a:lnTo>
                      <a:pt x="699" y="254"/>
                    </a:lnTo>
                    <a:lnTo>
                      <a:pt x="701" y="255"/>
                    </a:lnTo>
                    <a:lnTo>
                      <a:pt x="705" y="255"/>
                    </a:lnTo>
                    <a:lnTo>
                      <a:pt x="707" y="255"/>
                    </a:lnTo>
                    <a:lnTo>
                      <a:pt x="707" y="253"/>
                    </a:lnTo>
                    <a:lnTo>
                      <a:pt x="709" y="247"/>
                    </a:lnTo>
                    <a:lnTo>
                      <a:pt x="709" y="244"/>
                    </a:lnTo>
                    <a:lnTo>
                      <a:pt x="711" y="244"/>
                    </a:lnTo>
                    <a:lnTo>
                      <a:pt x="715" y="245"/>
                    </a:lnTo>
                    <a:lnTo>
                      <a:pt x="716" y="245"/>
                    </a:lnTo>
                    <a:lnTo>
                      <a:pt x="714" y="239"/>
                    </a:lnTo>
                    <a:close/>
                  </a:path>
                </a:pathLst>
              </a:custGeom>
              <a:grpFill/>
              <a:ln w="3175"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95" name="Freeform 11"/>
              <p:cNvSpPr>
                <a:spLocks/>
              </p:cNvSpPr>
              <p:nvPr/>
            </p:nvSpPr>
            <p:spPr bwMode="auto">
              <a:xfrm>
                <a:off x="9086335" y="2426427"/>
                <a:ext cx="284163" cy="712787"/>
              </a:xfrm>
              <a:custGeom>
                <a:avLst/>
                <a:gdLst>
                  <a:gd name="T0" fmla="*/ 150 w 179"/>
                  <a:gd name="T1" fmla="*/ 154 h 449"/>
                  <a:gd name="T2" fmla="*/ 156 w 179"/>
                  <a:gd name="T3" fmla="*/ 135 h 449"/>
                  <a:gd name="T4" fmla="*/ 170 w 179"/>
                  <a:gd name="T5" fmla="*/ 88 h 449"/>
                  <a:gd name="T6" fmla="*/ 179 w 179"/>
                  <a:gd name="T7" fmla="*/ 46 h 449"/>
                  <a:gd name="T8" fmla="*/ 173 w 179"/>
                  <a:gd name="T9" fmla="*/ 28 h 449"/>
                  <a:gd name="T10" fmla="*/ 169 w 179"/>
                  <a:gd name="T11" fmla="*/ 28 h 449"/>
                  <a:gd name="T12" fmla="*/ 176 w 179"/>
                  <a:gd name="T13" fmla="*/ 19 h 449"/>
                  <a:gd name="T14" fmla="*/ 159 w 179"/>
                  <a:gd name="T15" fmla="*/ 24 h 449"/>
                  <a:gd name="T16" fmla="*/ 140 w 179"/>
                  <a:gd name="T17" fmla="*/ 28 h 449"/>
                  <a:gd name="T18" fmla="*/ 135 w 179"/>
                  <a:gd name="T19" fmla="*/ 29 h 449"/>
                  <a:gd name="T20" fmla="*/ 130 w 179"/>
                  <a:gd name="T21" fmla="*/ 23 h 449"/>
                  <a:gd name="T22" fmla="*/ 143 w 179"/>
                  <a:gd name="T23" fmla="*/ 1 h 449"/>
                  <a:gd name="T24" fmla="*/ 129 w 179"/>
                  <a:gd name="T25" fmla="*/ 3 h 449"/>
                  <a:gd name="T26" fmla="*/ 124 w 179"/>
                  <a:gd name="T27" fmla="*/ 0 h 449"/>
                  <a:gd name="T28" fmla="*/ 114 w 179"/>
                  <a:gd name="T29" fmla="*/ 1 h 449"/>
                  <a:gd name="T30" fmla="*/ 105 w 179"/>
                  <a:gd name="T31" fmla="*/ 14 h 449"/>
                  <a:gd name="T32" fmla="*/ 95 w 179"/>
                  <a:gd name="T33" fmla="*/ 33 h 449"/>
                  <a:gd name="T34" fmla="*/ 91 w 179"/>
                  <a:gd name="T35" fmla="*/ 46 h 449"/>
                  <a:gd name="T36" fmla="*/ 81 w 179"/>
                  <a:gd name="T37" fmla="*/ 58 h 449"/>
                  <a:gd name="T38" fmla="*/ 75 w 179"/>
                  <a:gd name="T39" fmla="*/ 74 h 449"/>
                  <a:gd name="T40" fmla="*/ 66 w 179"/>
                  <a:gd name="T41" fmla="*/ 83 h 449"/>
                  <a:gd name="T42" fmla="*/ 53 w 179"/>
                  <a:gd name="T43" fmla="*/ 103 h 449"/>
                  <a:gd name="T44" fmla="*/ 40 w 179"/>
                  <a:gd name="T45" fmla="*/ 94 h 449"/>
                  <a:gd name="T46" fmla="*/ 29 w 179"/>
                  <a:gd name="T47" fmla="*/ 89 h 449"/>
                  <a:gd name="T48" fmla="*/ 5 w 179"/>
                  <a:gd name="T49" fmla="*/ 103 h 449"/>
                  <a:gd name="T50" fmla="*/ 3 w 179"/>
                  <a:gd name="T51" fmla="*/ 276 h 449"/>
                  <a:gd name="T52" fmla="*/ 0 w 179"/>
                  <a:gd name="T53" fmla="*/ 446 h 449"/>
                  <a:gd name="T54" fmla="*/ 8 w 179"/>
                  <a:gd name="T55" fmla="*/ 446 h 449"/>
                  <a:gd name="T56" fmla="*/ 48 w 179"/>
                  <a:gd name="T57" fmla="*/ 448 h 449"/>
                  <a:gd name="T58" fmla="*/ 53 w 179"/>
                  <a:gd name="T59" fmla="*/ 428 h 449"/>
                  <a:gd name="T60" fmla="*/ 63 w 179"/>
                  <a:gd name="T61" fmla="*/ 419 h 449"/>
                  <a:gd name="T62" fmla="*/ 68 w 179"/>
                  <a:gd name="T63" fmla="*/ 411 h 449"/>
                  <a:gd name="T64" fmla="*/ 73 w 179"/>
                  <a:gd name="T65" fmla="*/ 405 h 449"/>
                  <a:gd name="T66" fmla="*/ 81 w 179"/>
                  <a:gd name="T67" fmla="*/ 396 h 449"/>
                  <a:gd name="T68" fmla="*/ 86 w 179"/>
                  <a:gd name="T69" fmla="*/ 384 h 449"/>
                  <a:gd name="T70" fmla="*/ 95 w 179"/>
                  <a:gd name="T71" fmla="*/ 380 h 449"/>
                  <a:gd name="T72" fmla="*/ 99 w 179"/>
                  <a:gd name="T73" fmla="*/ 376 h 449"/>
                  <a:gd name="T74" fmla="*/ 106 w 179"/>
                  <a:gd name="T75" fmla="*/ 376 h 449"/>
                  <a:gd name="T76" fmla="*/ 109 w 179"/>
                  <a:gd name="T77" fmla="*/ 380 h 449"/>
                  <a:gd name="T78" fmla="*/ 114 w 179"/>
                  <a:gd name="T79" fmla="*/ 379 h 449"/>
                  <a:gd name="T80" fmla="*/ 115 w 179"/>
                  <a:gd name="T81" fmla="*/ 373 h 449"/>
                  <a:gd name="T82" fmla="*/ 124 w 179"/>
                  <a:gd name="T83" fmla="*/ 360 h 449"/>
                  <a:gd name="T84" fmla="*/ 126 w 179"/>
                  <a:gd name="T85" fmla="*/ 358 h 449"/>
                  <a:gd name="T86" fmla="*/ 129 w 179"/>
                  <a:gd name="T87" fmla="*/ 353 h 449"/>
                  <a:gd name="T88" fmla="*/ 136 w 179"/>
                  <a:gd name="T89" fmla="*/ 339 h 449"/>
                  <a:gd name="T90" fmla="*/ 139 w 179"/>
                  <a:gd name="T91" fmla="*/ 333 h 449"/>
                  <a:gd name="T92" fmla="*/ 139 w 179"/>
                  <a:gd name="T93" fmla="*/ 331 h 449"/>
                  <a:gd name="T94" fmla="*/ 141 w 179"/>
                  <a:gd name="T95" fmla="*/ 325 h 449"/>
                  <a:gd name="T96" fmla="*/ 141 w 179"/>
                  <a:gd name="T97" fmla="*/ 335 h 449"/>
                  <a:gd name="T98" fmla="*/ 144 w 179"/>
                  <a:gd name="T99" fmla="*/ 330 h 449"/>
                  <a:gd name="T100" fmla="*/ 149 w 179"/>
                  <a:gd name="T101" fmla="*/ 314 h 449"/>
                  <a:gd name="T102" fmla="*/ 150 w 179"/>
                  <a:gd name="T103" fmla="*/ 294 h 449"/>
                  <a:gd name="T104" fmla="*/ 153 w 179"/>
                  <a:gd name="T105" fmla="*/ 288 h 449"/>
                  <a:gd name="T106" fmla="*/ 159 w 179"/>
                  <a:gd name="T107" fmla="*/ 285 h 449"/>
                  <a:gd name="T108" fmla="*/ 158 w 179"/>
                  <a:gd name="T109" fmla="*/ 280 h 449"/>
                  <a:gd name="T110" fmla="*/ 158 w 179"/>
                  <a:gd name="T111" fmla="*/ 264 h 449"/>
                  <a:gd name="T112" fmla="*/ 164 w 179"/>
                  <a:gd name="T113" fmla="*/ 259 h 449"/>
                  <a:gd name="T114" fmla="*/ 158 w 179"/>
                  <a:gd name="T115" fmla="*/ 240 h 449"/>
                  <a:gd name="T116" fmla="*/ 150 w 179"/>
                  <a:gd name="T117" fmla="*/ 230 h 449"/>
                  <a:gd name="T118" fmla="*/ 150 w 179"/>
                  <a:gd name="T119" fmla="*/ 195 h 449"/>
                  <a:gd name="T120" fmla="*/ 168 w 179"/>
                  <a:gd name="T121" fmla="*/ 169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9" h="449">
                    <a:moveTo>
                      <a:pt x="160" y="163"/>
                    </a:moveTo>
                    <a:lnTo>
                      <a:pt x="159" y="161"/>
                    </a:lnTo>
                    <a:lnTo>
                      <a:pt x="158" y="159"/>
                    </a:lnTo>
                    <a:lnTo>
                      <a:pt x="151" y="156"/>
                    </a:lnTo>
                    <a:lnTo>
                      <a:pt x="150" y="154"/>
                    </a:lnTo>
                    <a:lnTo>
                      <a:pt x="149" y="150"/>
                    </a:lnTo>
                    <a:lnTo>
                      <a:pt x="149" y="146"/>
                    </a:lnTo>
                    <a:lnTo>
                      <a:pt x="151" y="144"/>
                    </a:lnTo>
                    <a:lnTo>
                      <a:pt x="155" y="139"/>
                    </a:lnTo>
                    <a:lnTo>
                      <a:pt x="156" y="135"/>
                    </a:lnTo>
                    <a:lnTo>
                      <a:pt x="160" y="121"/>
                    </a:lnTo>
                    <a:lnTo>
                      <a:pt x="161" y="108"/>
                    </a:lnTo>
                    <a:lnTo>
                      <a:pt x="160" y="103"/>
                    </a:lnTo>
                    <a:lnTo>
                      <a:pt x="166" y="89"/>
                    </a:lnTo>
                    <a:lnTo>
                      <a:pt x="170" y="88"/>
                    </a:lnTo>
                    <a:lnTo>
                      <a:pt x="175" y="71"/>
                    </a:lnTo>
                    <a:lnTo>
                      <a:pt x="176" y="69"/>
                    </a:lnTo>
                    <a:lnTo>
                      <a:pt x="178" y="65"/>
                    </a:lnTo>
                    <a:lnTo>
                      <a:pt x="179" y="63"/>
                    </a:lnTo>
                    <a:lnTo>
                      <a:pt x="179" y="46"/>
                    </a:lnTo>
                    <a:lnTo>
                      <a:pt x="178" y="26"/>
                    </a:lnTo>
                    <a:lnTo>
                      <a:pt x="176" y="25"/>
                    </a:lnTo>
                    <a:lnTo>
                      <a:pt x="175" y="26"/>
                    </a:lnTo>
                    <a:lnTo>
                      <a:pt x="174" y="26"/>
                    </a:lnTo>
                    <a:lnTo>
                      <a:pt x="173" y="28"/>
                    </a:lnTo>
                    <a:lnTo>
                      <a:pt x="171" y="30"/>
                    </a:lnTo>
                    <a:lnTo>
                      <a:pt x="170" y="30"/>
                    </a:lnTo>
                    <a:lnTo>
                      <a:pt x="169" y="30"/>
                    </a:lnTo>
                    <a:lnTo>
                      <a:pt x="169" y="28"/>
                    </a:lnTo>
                    <a:lnTo>
                      <a:pt x="169" y="28"/>
                    </a:lnTo>
                    <a:lnTo>
                      <a:pt x="173" y="25"/>
                    </a:lnTo>
                    <a:lnTo>
                      <a:pt x="176" y="23"/>
                    </a:lnTo>
                    <a:lnTo>
                      <a:pt x="178" y="21"/>
                    </a:lnTo>
                    <a:lnTo>
                      <a:pt x="178" y="19"/>
                    </a:lnTo>
                    <a:lnTo>
                      <a:pt x="176" y="19"/>
                    </a:lnTo>
                    <a:lnTo>
                      <a:pt x="175" y="19"/>
                    </a:lnTo>
                    <a:lnTo>
                      <a:pt x="169" y="20"/>
                    </a:lnTo>
                    <a:lnTo>
                      <a:pt x="164" y="24"/>
                    </a:lnTo>
                    <a:lnTo>
                      <a:pt x="161" y="25"/>
                    </a:lnTo>
                    <a:lnTo>
                      <a:pt x="159" y="24"/>
                    </a:lnTo>
                    <a:lnTo>
                      <a:pt x="154" y="21"/>
                    </a:lnTo>
                    <a:lnTo>
                      <a:pt x="150" y="21"/>
                    </a:lnTo>
                    <a:lnTo>
                      <a:pt x="148" y="23"/>
                    </a:lnTo>
                    <a:lnTo>
                      <a:pt x="145" y="24"/>
                    </a:lnTo>
                    <a:lnTo>
                      <a:pt x="140" y="28"/>
                    </a:lnTo>
                    <a:lnTo>
                      <a:pt x="138" y="30"/>
                    </a:lnTo>
                    <a:lnTo>
                      <a:pt x="135" y="31"/>
                    </a:lnTo>
                    <a:lnTo>
                      <a:pt x="134" y="31"/>
                    </a:lnTo>
                    <a:lnTo>
                      <a:pt x="134" y="31"/>
                    </a:lnTo>
                    <a:lnTo>
                      <a:pt x="135" y="29"/>
                    </a:lnTo>
                    <a:lnTo>
                      <a:pt x="139" y="25"/>
                    </a:lnTo>
                    <a:lnTo>
                      <a:pt x="140" y="21"/>
                    </a:lnTo>
                    <a:lnTo>
                      <a:pt x="140" y="19"/>
                    </a:lnTo>
                    <a:lnTo>
                      <a:pt x="133" y="23"/>
                    </a:lnTo>
                    <a:lnTo>
                      <a:pt x="130" y="23"/>
                    </a:lnTo>
                    <a:lnTo>
                      <a:pt x="129" y="20"/>
                    </a:lnTo>
                    <a:lnTo>
                      <a:pt x="130" y="18"/>
                    </a:lnTo>
                    <a:lnTo>
                      <a:pt x="143" y="9"/>
                    </a:lnTo>
                    <a:lnTo>
                      <a:pt x="145" y="4"/>
                    </a:lnTo>
                    <a:lnTo>
                      <a:pt x="143" y="1"/>
                    </a:lnTo>
                    <a:lnTo>
                      <a:pt x="143" y="1"/>
                    </a:lnTo>
                    <a:lnTo>
                      <a:pt x="141" y="1"/>
                    </a:lnTo>
                    <a:lnTo>
                      <a:pt x="131" y="1"/>
                    </a:lnTo>
                    <a:lnTo>
                      <a:pt x="130" y="1"/>
                    </a:lnTo>
                    <a:lnTo>
                      <a:pt x="129" y="3"/>
                    </a:lnTo>
                    <a:lnTo>
                      <a:pt x="129" y="3"/>
                    </a:lnTo>
                    <a:lnTo>
                      <a:pt x="128" y="1"/>
                    </a:lnTo>
                    <a:lnTo>
                      <a:pt x="125" y="0"/>
                    </a:lnTo>
                    <a:lnTo>
                      <a:pt x="125" y="0"/>
                    </a:lnTo>
                    <a:lnTo>
                      <a:pt x="124" y="0"/>
                    </a:lnTo>
                    <a:lnTo>
                      <a:pt x="121" y="1"/>
                    </a:lnTo>
                    <a:lnTo>
                      <a:pt x="119" y="3"/>
                    </a:lnTo>
                    <a:lnTo>
                      <a:pt x="118" y="3"/>
                    </a:lnTo>
                    <a:lnTo>
                      <a:pt x="115" y="3"/>
                    </a:lnTo>
                    <a:lnTo>
                      <a:pt x="114" y="1"/>
                    </a:lnTo>
                    <a:lnTo>
                      <a:pt x="113" y="1"/>
                    </a:lnTo>
                    <a:lnTo>
                      <a:pt x="108" y="5"/>
                    </a:lnTo>
                    <a:lnTo>
                      <a:pt x="106" y="6"/>
                    </a:lnTo>
                    <a:lnTo>
                      <a:pt x="105" y="9"/>
                    </a:lnTo>
                    <a:lnTo>
                      <a:pt x="105" y="14"/>
                    </a:lnTo>
                    <a:lnTo>
                      <a:pt x="103" y="18"/>
                    </a:lnTo>
                    <a:lnTo>
                      <a:pt x="103" y="23"/>
                    </a:lnTo>
                    <a:lnTo>
                      <a:pt x="103" y="24"/>
                    </a:lnTo>
                    <a:lnTo>
                      <a:pt x="100" y="28"/>
                    </a:lnTo>
                    <a:lnTo>
                      <a:pt x="95" y="33"/>
                    </a:lnTo>
                    <a:lnTo>
                      <a:pt x="94" y="36"/>
                    </a:lnTo>
                    <a:lnTo>
                      <a:pt x="93" y="39"/>
                    </a:lnTo>
                    <a:lnTo>
                      <a:pt x="93" y="41"/>
                    </a:lnTo>
                    <a:lnTo>
                      <a:pt x="93" y="44"/>
                    </a:lnTo>
                    <a:lnTo>
                      <a:pt x="91" y="46"/>
                    </a:lnTo>
                    <a:lnTo>
                      <a:pt x="89" y="49"/>
                    </a:lnTo>
                    <a:lnTo>
                      <a:pt x="84" y="50"/>
                    </a:lnTo>
                    <a:lnTo>
                      <a:pt x="80" y="54"/>
                    </a:lnTo>
                    <a:lnTo>
                      <a:pt x="80" y="55"/>
                    </a:lnTo>
                    <a:lnTo>
                      <a:pt x="81" y="58"/>
                    </a:lnTo>
                    <a:lnTo>
                      <a:pt x="80" y="59"/>
                    </a:lnTo>
                    <a:lnTo>
                      <a:pt x="76" y="66"/>
                    </a:lnTo>
                    <a:lnTo>
                      <a:pt x="76" y="68"/>
                    </a:lnTo>
                    <a:lnTo>
                      <a:pt x="75" y="71"/>
                    </a:lnTo>
                    <a:lnTo>
                      <a:pt x="75" y="74"/>
                    </a:lnTo>
                    <a:lnTo>
                      <a:pt x="74" y="76"/>
                    </a:lnTo>
                    <a:lnTo>
                      <a:pt x="71" y="78"/>
                    </a:lnTo>
                    <a:lnTo>
                      <a:pt x="70" y="79"/>
                    </a:lnTo>
                    <a:lnTo>
                      <a:pt x="68" y="81"/>
                    </a:lnTo>
                    <a:lnTo>
                      <a:pt x="66" y="83"/>
                    </a:lnTo>
                    <a:lnTo>
                      <a:pt x="64" y="89"/>
                    </a:lnTo>
                    <a:lnTo>
                      <a:pt x="63" y="91"/>
                    </a:lnTo>
                    <a:lnTo>
                      <a:pt x="55" y="98"/>
                    </a:lnTo>
                    <a:lnTo>
                      <a:pt x="54" y="99"/>
                    </a:lnTo>
                    <a:lnTo>
                      <a:pt x="53" y="103"/>
                    </a:lnTo>
                    <a:lnTo>
                      <a:pt x="53" y="104"/>
                    </a:lnTo>
                    <a:lnTo>
                      <a:pt x="51" y="104"/>
                    </a:lnTo>
                    <a:lnTo>
                      <a:pt x="44" y="100"/>
                    </a:lnTo>
                    <a:lnTo>
                      <a:pt x="43" y="99"/>
                    </a:lnTo>
                    <a:lnTo>
                      <a:pt x="40" y="94"/>
                    </a:lnTo>
                    <a:lnTo>
                      <a:pt x="38" y="94"/>
                    </a:lnTo>
                    <a:lnTo>
                      <a:pt x="36" y="94"/>
                    </a:lnTo>
                    <a:lnTo>
                      <a:pt x="34" y="94"/>
                    </a:lnTo>
                    <a:lnTo>
                      <a:pt x="31" y="93"/>
                    </a:lnTo>
                    <a:lnTo>
                      <a:pt x="29" y="89"/>
                    </a:lnTo>
                    <a:lnTo>
                      <a:pt x="26" y="88"/>
                    </a:lnTo>
                    <a:lnTo>
                      <a:pt x="23" y="86"/>
                    </a:lnTo>
                    <a:lnTo>
                      <a:pt x="9" y="91"/>
                    </a:lnTo>
                    <a:lnTo>
                      <a:pt x="6" y="96"/>
                    </a:lnTo>
                    <a:lnTo>
                      <a:pt x="5" y="103"/>
                    </a:lnTo>
                    <a:lnTo>
                      <a:pt x="5" y="118"/>
                    </a:lnTo>
                    <a:lnTo>
                      <a:pt x="5" y="158"/>
                    </a:lnTo>
                    <a:lnTo>
                      <a:pt x="4" y="198"/>
                    </a:lnTo>
                    <a:lnTo>
                      <a:pt x="4" y="236"/>
                    </a:lnTo>
                    <a:lnTo>
                      <a:pt x="3" y="276"/>
                    </a:lnTo>
                    <a:lnTo>
                      <a:pt x="3" y="316"/>
                    </a:lnTo>
                    <a:lnTo>
                      <a:pt x="1" y="356"/>
                    </a:lnTo>
                    <a:lnTo>
                      <a:pt x="1" y="396"/>
                    </a:lnTo>
                    <a:lnTo>
                      <a:pt x="0" y="436"/>
                    </a:lnTo>
                    <a:lnTo>
                      <a:pt x="0" y="446"/>
                    </a:lnTo>
                    <a:lnTo>
                      <a:pt x="1" y="449"/>
                    </a:lnTo>
                    <a:lnTo>
                      <a:pt x="3" y="448"/>
                    </a:lnTo>
                    <a:lnTo>
                      <a:pt x="4" y="448"/>
                    </a:lnTo>
                    <a:lnTo>
                      <a:pt x="5" y="446"/>
                    </a:lnTo>
                    <a:lnTo>
                      <a:pt x="8" y="446"/>
                    </a:lnTo>
                    <a:lnTo>
                      <a:pt x="10" y="445"/>
                    </a:lnTo>
                    <a:lnTo>
                      <a:pt x="23" y="445"/>
                    </a:lnTo>
                    <a:lnTo>
                      <a:pt x="28" y="444"/>
                    </a:lnTo>
                    <a:lnTo>
                      <a:pt x="33" y="444"/>
                    </a:lnTo>
                    <a:lnTo>
                      <a:pt x="48" y="448"/>
                    </a:lnTo>
                    <a:lnTo>
                      <a:pt x="54" y="445"/>
                    </a:lnTo>
                    <a:lnTo>
                      <a:pt x="54" y="441"/>
                    </a:lnTo>
                    <a:lnTo>
                      <a:pt x="51" y="434"/>
                    </a:lnTo>
                    <a:lnTo>
                      <a:pt x="51" y="430"/>
                    </a:lnTo>
                    <a:lnTo>
                      <a:pt x="53" y="428"/>
                    </a:lnTo>
                    <a:lnTo>
                      <a:pt x="55" y="425"/>
                    </a:lnTo>
                    <a:lnTo>
                      <a:pt x="59" y="423"/>
                    </a:lnTo>
                    <a:lnTo>
                      <a:pt x="63" y="421"/>
                    </a:lnTo>
                    <a:lnTo>
                      <a:pt x="63" y="420"/>
                    </a:lnTo>
                    <a:lnTo>
                      <a:pt x="63" y="419"/>
                    </a:lnTo>
                    <a:lnTo>
                      <a:pt x="64" y="416"/>
                    </a:lnTo>
                    <a:lnTo>
                      <a:pt x="64" y="415"/>
                    </a:lnTo>
                    <a:lnTo>
                      <a:pt x="65" y="414"/>
                    </a:lnTo>
                    <a:lnTo>
                      <a:pt x="66" y="413"/>
                    </a:lnTo>
                    <a:lnTo>
                      <a:pt x="68" y="411"/>
                    </a:lnTo>
                    <a:lnTo>
                      <a:pt x="70" y="411"/>
                    </a:lnTo>
                    <a:lnTo>
                      <a:pt x="70" y="410"/>
                    </a:lnTo>
                    <a:lnTo>
                      <a:pt x="71" y="408"/>
                    </a:lnTo>
                    <a:lnTo>
                      <a:pt x="73" y="406"/>
                    </a:lnTo>
                    <a:lnTo>
                      <a:pt x="73" y="405"/>
                    </a:lnTo>
                    <a:lnTo>
                      <a:pt x="74" y="404"/>
                    </a:lnTo>
                    <a:lnTo>
                      <a:pt x="76" y="404"/>
                    </a:lnTo>
                    <a:lnTo>
                      <a:pt x="79" y="403"/>
                    </a:lnTo>
                    <a:lnTo>
                      <a:pt x="80" y="400"/>
                    </a:lnTo>
                    <a:lnTo>
                      <a:pt x="81" y="396"/>
                    </a:lnTo>
                    <a:lnTo>
                      <a:pt x="80" y="389"/>
                    </a:lnTo>
                    <a:lnTo>
                      <a:pt x="81" y="386"/>
                    </a:lnTo>
                    <a:lnTo>
                      <a:pt x="84" y="385"/>
                    </a:lnTo>
                    <a:lnTo>
                      <a:pt x="85" y="385"/>
                    </a:lnTo>
                    <a:lnTo>
                      <a:pt x="86" y="384"/>
                    </a:lnTo>
                    <a:lnTo>
                      <a:pt x="88" y="384"/>
                    </a:lnTo>
                    <a:lnTo>
                      <a:pt x="89" y="383"/>
                    </a:lnTo>
                    <a:lnTo>
                      <a:pt x="94" y="381"/>
                    </a:lnTo>
                    <a:lnTo>
                      <a:pt x="95" y="381"/>
                    </a:lnTo>
                    <a:lnTo>
                      <a:pt x="95" y="380"/>
                    </a:lnTo>
                    <a:lnTo>
                      <a:pt x="95" y="378"/>
                    </a:lnTo>
                    <a:lnTo>
                      <a:pt x="95" y="376"/>
                    </a:lnTo>
                    <a:lnTo>
                      <a:pt x="96" y="376"/>
                    </a:lnTo>
                    <a:lnTo>
                      <a:pt x="98" y="376"/>
                    </a:lnTo>
                    <a:lnTo>
                      <a:pt x="99" y="376"/>
                    </a:lnTo>
                    <a:lnTo>
                      <a:pt x="100" y="378"/>
                    </a:lnTo>
                    <a:lnTo>
                      <a:pt x="100" y="379"/>
                    </a:lnTo>
                    <a:lnTo>
                      <a:pt x="103" y="381"/>
                    </a:lnTo>
                    <a:lnTo>
                      <a:pt x="105" y="380"/>
                    </a:lnTo>
                    <a:lnTo>
                      <a:pt x="106" y="376"/>
                    </a:lnTo>
                    <a:lnTo>
                      <a:pt x="108" y="376"/>
                    </a:lnTo>
                    <a:lnTo>
                      <a:pt x="108" y="384"/>
                    </a:lnTo>
                    <a:lnTo>
                      <a:pt x="109" y="381"/>
                    </a:lnTo>
                    <a:lnTo>
                      <a:pt x="109" y="380"/>
                    </a:lnTo>
                    <a:lnTo>
                      <a:pt x="109" y="380"/>
                    </a:lnTo>
                    <a:lnTo>
                      <a:pt x="111" y="379"/>
                    </a:lnTo>
                    <a:lnTo>
                      <a:pt x="113" y="379"/>
                    </a:lnTo>
                    <a:lnTo>
                      <a:pt x="113" y="379"/>
                    </a:lnTo>
                    <a:lnTo>
                      <a:pt x="114" y="379"/>
                    </a:lnTo>
                    <a:lnTo>
                      <a:pt x="114" y="379"/>
                    </a:lnTo>
                    <a:lnTo>
                      <a:pt x="114" y="378"/>
                    </a:lnTo>
                    <a:lnTo>
                      <a:pt x="114" y="376"/>
                    </a:lnTo>
                    <a:lnTo>
                      <a:pt x="114" y="376"/>
                    </a:lnTo>
                    <a:lnTo>
                      <a:pt x="115" y="375"/>
                    </a:lnTo>
                    <a:lnTo>
                      <a:pt x="115" y="373"/>
                    </a:lnTo>
                    <a:lnTo>
                      <a:pt x="116" y="373"/>
                    </a:lnTo>
                    <a:lnTo>
                      <a:pt x="120" y="366"/>
                    </a:lnTo>
                    <a:lnTo>
                      <a:pt x="121" y="365"/>
                    </a:lnTo>
                    <a:lnTo>
                      <a:pt x="121" y="365"/>
                    </a:lnTo>
                    <a:lnTo>
                      <a:pt x="124" y="360"/>
                    </a:lnTo>
                    <a:lnTo>
                      <a:pt x="124" y="359"/>
                    </a:lnTo>
                    <a:lnTo>
                      <a:pt x="125" y="359"/>
                    </a:lnTo>
                    <a:lnTo>
                      <a:pt x="125" y="358"/>
                    </a:lnTo>
                    <a:lnTo>
                      <a:pt x="126" y="358"/>
                    </a:lnTo>
                    <a:lnTo>
                      <a:pt x="126" y="358"/>
                    </a:lnTo>
                    <a:lnTo>
                      <a:pt x="126" y="358"/>
                    </a:lnTo>
                    <a:lnTo>
                      <a:pt x="128" y="358"/>
                    </a:lnTo>
                    <a:lnTo>
                      <a:pt x="129" y="358"/>
                    </a:lnTo>
                    <a:lnTo>
                      <a:pt x="129" y="356"/>
                    </a:lnTo>
                    <a:lnTo>
                      <a:pt x="129" y="353"/>
                    </a:lnTo>
                    <a:lnTo>
                      <a:pt x="129" y="351"/>
                    </a:lnTo>
                    <a:lnTo>
                      <a:pt x="131" y="350"/>
                    </a:lnTo>
                    <a:lnTo>
                      <a:pt x="135" y="343"/>
                    </a:lnTo>
                    <a:lnTo>
                      <a:pt x="138" y="340"/>
                    </a:lnTo>
                    <a:lnTo>
                      <a:pt x="136" y="339"/>
                    </a:lnTo>
                    <a:lnTo>
                      <a:pt x="138" y="336"/>
                    </a:lnTo>
                    <a:lnTo>
                      <a:pt x="139" y="335"/>
                    </a:lnTo>
                    <a:lnTo>
                      <a:pt x="140" y="334"/>
                    </a:lnTo>
                    <a:lnTo>
                      <a:pt x="140" y="333"/>
                    </a:lnTo>
                    <a:lnTo>
                      <a:pt x="139" y="333"/>
                    </a:lnTo>
                    <a:lnTo>
                      <a:pt x="138" y="333"/>
                    </a:lnTo>
                    <a:lnTo>
                      <a:pt x="136" y="331"/>
                    </a:lnTo>
                    <a:lnTo>
                      <a:pt x="136" y="330"/>
                    </a:lnTo>
                    <a:lnTo>
                      <a:pt x="138" y="330"/>
                    </a:lnTo>
                    <a:lnTo>
                      <a:pt x="139" y="331"/>
                    </a:lnTo>
                    <a:lnTo>
                      <a:pt x="140" y="330"/>
                    </a:lnTo>
                    <a:lnTo>
                      <a:pt x="141" y="330"/>
                    </a:lnTo>
                    <a:lnTo>
                      <a:pt x="139" y="329"/>
                    </a:lnTo>
                    <a:lnTo>
                      <a:pt x="138" y="329"/>
                    </a:lnTo>
                    <a:lnTo>
                      <a:pt x="141" y="325"/>
                    </a:lnTo>
                    <a:lnTo>
                      <a:pt x="145" y="313"/>
                    </a:lnTo>
                    <a:lnTo>
                      <a:pt x="149" y="311"/>
                    </a:lnTo>
                    <a:lnTo>
                      <a:pt x="149" y="313"/>
                    </a:lnTo>
                    <a:lnTo>
                      <a:pt x="146" y="315"/>
                    </a:lnTo>
                    <a:lnTo>
                      <a:pt x="141" y="335"/>
                    </a:lnTo>
                    <a:lnTo>
                      <a:pt x="141" y="338"/>
                    </a:lnTo>
                    <a:lnTo>
                      <a:pt x="143" y="338"/>
                    </a:lnTo>
                    <a:lnTo>
                      <a:pt x="144" y="336"/>
                    </a:lnTo>
                    <a:lnTo>
                      <a:pt x="145" y="335"/>
                    </a:lnTo>
                    <a:lnTo>
                      <a:pt x="144" y="330"/>
                    </a:lnTo>
                    <a:lnTo>
                      <a:pt x="144" y="328"/>
                    </a:lnTo>
                    <a:lnTo>
                      <a:pt x="145" y="325"/>
                    </a:lnTo>
                    <a:lnTo>
                      <a:pt x="146" y="318"/>
                    </a:lnTo>
                    <a:lnTo>
                      <a:pt x="148" y="316"/>
                    </a:lnTo>
                    <a:lnTo>
                      <a:pt x="149" y="314"/>
                    </a:lnTo>
                    <a:lnTo>
                      <a:pt x="150" y="313"/>
                    </a:lnTo>
                    <a:lnTo>
                      <a:pt x="151" y="300"/>
                    </a:lnTo>
                    <a:lnTo>
                      <a:pt x="151" y="299"/>
                    </a:lnTo>
                    <a:lnTo>
                      <a:pt x="150" y="296"/>
                    </a:lnTo>
                    <a:lnTo>
                      <a:pt x="150" y="294"/>
                    </a:lnTo>
                    <a:lnTo>
                      <a:pt x="150" y="293"/>
                    </a:lnTo>
                    <a:lnTo>
                      <a:pt x="151" y="291"/>
                    </a:lnTo>
                    <a:lnTo>
                      <a:pt x="153" y="290"/>
                    </a:lnTo>
                    <a:lnTo>
                      <a:pt x="153" y="289"/>
                    </a:lnTo>
                    <a:lnTo>
                      <a:pt x="153" y="288"/>
                    </a:lnTo>
                    <a:lnTo>
                      <a:pt x="154" y="286"/>
                    </a:lnTo>
                    <a:lnTo>
                      <a:pt x="155" y="285"/>
                    </a:lnTo>
                    <a:lnTo>
                      <a:pt x="156" y="285"/>
                    </a:lnTo>
                    <a:lnTo>
                      <a:pt x="159" y="285"/>
                    </a:lnTo>
                    <a:lnTo>
                      <a:pt x="159" y="285"/>
                    </a:lnTo>
                    <a:lnTo>
                      <a:pt x="159" y="284"/>
                    </a:lnTo>
                    <a:lnTo>
                      <a:pt x="159" y="283"/>
                    </a:lnTo>
                    <a:lnTo>
                      <a:pt x="158" y="283"/>
                    </a:lnTo>
                    <a:lnTo>
                      <a:pt x="158" y="283"/>
                    </a:lnTo>
                    <a:lnTo>
                      <a:pt x="158" y="280"/>
                    </a:lnTo>
                    <a:lnTo>
                      <a:pt x="154" y="275"/>
                    </a:lnTo>
                    <a:lnTo>
                      <a:pt x="153" y="271"/>
                    </a:lnTo>
                    <a:lnTo>
                      <a:pt x="154" y="269"/>
                    </a:lnTo>
                    <a:lnTo>
                      <a:pt x="155" y="266"/>
                    </a:lnTo>
                    <a:lnTo>
                      <a:pt x="158" y="264"/>
                    </a:lnTo>
                    <a:lnTo>
                      <a:pt x="159" y="261"/>
                    </a:lnTo>
                    <a:lnTo>
                      <a:pt x="161" y="261"/>
                    </a:lnTo>
                    <a:lnTo>
                      <a:pt x="163" y="261"/>
                    </a:lnTo>
                    <a:lnTo>
                      <a:pt x="164" y="260"/>
                    </a:lnTo>
                    <a:lnTo>
                      <a:pt x="164" y="259"/>
                    </a:lnTo>
                    <a:lnTo>
                      <a:pt x="163" y="254"/>
                    </a:lnTo>
                    <a:lnTo>
                      <a:pt x="163" y="249"/>
                    </a:lnTo>
                    <a:lnTo>
                      <a:pt x="161" y="245"/>
                    </a:lnTo>
                    <a:lnTo>
                      <a:pt x="160" y="243"/>
                    </a:lnTo>
                    <a:lnTo>
                      <a:pt x="158" y="240"/>
                    </a:lnTo>
                    <a:lnTo>
                      <a:pt x="154" y="239"/>
                    </a:lnTo>
                    <a:lnTo>
                      <a:pt x="153" y="238"/>
                    </a:lnTo>
                    <a:lnTo>
                      <a:pt x="151" y="235"/>
                    </a:lnTo>
                    <a:lnTo>
                      <a:pt x="151" y="231"/>
                    </a:lnTo>
                    <a:lnTo>
                      <a:pt x="150" y="230"/>
                    </a:lnTo>
                    <a:lnTo>
                      <a:pt x="150" y="226"/>
                    </a:lnTo>
                    <a:lnTo>
                      <a:pt x="149" y="223"/>
                    </a:lnTo>
                    <a:lnTo>
                      <a:pt x="149" y="216"/>
                    </a:lnTo>
                    <a:lnTo>
                      <a:pt x="149" y="213"/>
                    </a:lnTo>
                    <a:lnTo>
                      <a:pt x="150" y="195"/>
                    </a:lnTo>
                    <a:lnTo>
                      <a:pt x="156" y="173"/>
                    </a:lnTo>
                    <a:lnTo>
                      <a:pt x="156" y="170"/>
                    </a:lnTo>
                    <a:lnTo>
                      <a:pt x="159" y="169"/>
                    </a:lnTo>
                    <a:lnTo>
                      <a:pt x="163" y="169"/>
                    </a:lnTo>
                    <a:lnTo>
                      <a:pt x="168" y="169"/>
                    </a:lnTo>
                    <a:lnTo>
                      <a:pt x="160" y="1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96" name="Freeform 12"/>
              <p:cNvSpPr>
                <a:spLocks/>
              </p:cNvSpPr>
              <p:nvPr/>
            </p:nvSpPr>
            <p:spPr bwMode="auto">
              <a:xfrm>
                <a:off x="9086335" y="2426427"/>
                <a:ext cx="284163" cy="712787"/>
              </a:xfrm>
              <a:custGeom>
                <a:avLst/>
                <a:gdLst>
                  <a:gd name="T0" fmla="*/ 150 w 179"/>
                  <a:gd name="T1" fmla="*/ 154 h 449"/>
                  <a:gd name="T2" fmla="*/ 156 w 179"/>
                  <a:gd name="T3" fmla="*/ 135 h 449"/>
                  <a:gd name="T4" fmla="*/ 170 w 179"/>
                  <a:gd name="T5" fmla="*/ 88 h 449"/>
                  <a:gd name="T6" fmla="*/ 179 w 179"/>
                  <a:gd name="T7" fmla="*/ 46 h 449"/>
                  <a:gd name="T8" fmla="*/ 173 w 179"/>
                  <a:gd name="T9" fmla="*/ 28 h 449"/>
                  <a:gd name="T10" fmla="*/ 169 w 179"/>
                  <a:gd name="T11" fmla="*/ 28 h 449"/>
                  <a:gd name="T12" fmla="*/ 176 w 179"/>
                  <a:gd name="T13" fmla="*/ 19 h 449"/>
                  <a:gd name="T14" fmla="*/ 159 w 179"/>
                  <a:gd name="T15" fmla="*/ 24 h 449"/>
                  <a:gd name="T16" fmla="*/ 140 w 179"/>
                  <a:gd name="T17" fmla="*/ 28 h 449"/>
                  <a:gd name="T18" fmla="*/ 135 w 179"/>
                  <a:gd name="T19" fmla="*/ 29 h 449"/>
                  <a:gd name="T20" fmla="*/ 130 w 179"/>
                  <a:gd name="T21" fmla="*/ 23 h 449"/>
                  <a:gd name="T22" fmla="*/ 143 w 179"/>
                  <a:gd name="T23" fmla="*/ 1 h 449"/>
                  <a:gd name="T24" fmla="*/ 129 w 179"/>
                  <a:gd name="T25" fmla="*/ 3 h 449"/>
                  <a:gd name="T26" fmla="*/ 124 w 179"/>
                  <a:gd name="T27" fmla="*/ 0 h 449"/>
                  <a:gd name="T28" fmla="*/ 114 w 179"/>
                  <a:gd name="T29" fmla="*/ 1 h 449"/>
                  <a:gd name="T30" fmla="*/ 105 w 179"/>
                  <a:gd name="T31" fmla="*/ 14 h 449"/>
                  <a:gd name="T32" fmla="*/ 95 w 179"/>
                  <a:gd name="T33" fmla="*/ 33 h 449"/>
                  <a:gd name="T34" fmla="*/ 91 w 179"/>
                  <a:gd name="T35" fmla="*/ 46 h 449"/>
                  <a:gd name="T36" fmla="*/ 81 w 179"/>
                  <a:gd name="T37" fmla="*/ 58 h 449"/>
                  <a:gd name="T38" fmla="*/ 75 w 179"/>
                  <a:gd name="T39" fmla="*/ 74 h 449"/>
                  <a:gd name="T40" fmla="*/ 66 w 179"/>
                  <a:gd name="T41" fmla="*/ 83 h 449"/>
                  <a:gd name="T42" fmla="*/ 53 w 179"/>
                  <a:gd name="T43" fmla="*/ 103 h 449"/>
                  <a:gd name="T44" fmla="*/ 40 w 179"/>
                  <a:gd name="T45" fmla="*/ 94 h 449"/>
                  <a:gd name="T46" fmla="*/ 29 w 179"/>
                  <a:gd name="T47" fmla="*/ 89 h 449"/>
                  <a:gd name="T48" fmla="*/ 5 w 179"/>
                  <a:gd name="T49" fmla="*/ 103 h 449"/>
                  <a:gd name="T50" fmla="*/ 3 w 179"/>
                  <a:gd name="T51" fmla="*/ 276 h 449"/>
                  <a:gd name="T52" fmla="*/ 0 w 179"/>
                  <a:gd name="T53" fmla="*/ 446 h 449"/>
                  <a:gd name="T54" fmla="*/ 8 w 179"/>
                  <a:gd name="T55" fmla="*/ 446 h 449"/>
                  <a:gd name="T56" fmla="*/ 48 w 179"/>
                  <a:gd name="T57" fmla="*/ 448 h 449"/>
                  <a:gd name="T58" fmla="*/ 53 w 179"/>
                  <a:gd name="T59" fmla="*/ 428 h 449"/>
                  <a:gd name="T60" fmla="*/ 63 w 179"/>
                  <a:gd name="T61" fmla="*/ 419 h 449"/>
                  <a:gd name="T62" fmla="*/ 68 w 179"/>
                  <a:gd name="T63" fmla="*/ 411 h 449"/>
                  <a:gd name="T64" fmla="*/ 73 w 179"/>
                  <a:gd name="T65" fmla="*/ 405 h 449"/>
                  <a:gd name="T66" fmla="*/ 81 w 179"/>
                  <a:gd name="T67" fmla="*/ 396 h 449"/>
                  <a:gd name="T68" fmla="*/ 86 w 179"/>
                  <a:gd name="T69" fmla="*/ 384 h 449"/>
                  <a:gd name="T70" fmla="*/ 95 w 179"/>
                  <a:gd name="T71" fmla="*/ 380 h 449"/>
                  <a:gd name="T72" fmla="*/ 99 w 179"/>
                  <a:gd name="T73" fmla="*/ 376 h 449"/>
                  <a:gd name="T74" fmla="*/ 106 w 179"/>
                  <a:gd name="T75" fmla="*/ 376 h 449"/>
                  <a:gd name="T76" fmla="*/ 109 w 179"/>
                  <a:gd name="T77" fmla="*/ 380 h 449"/>
                  <a:gd name="T78" fmla="*/ 114 w 179"/>
                  <a:gd name="T79" fmla="*/ 379 h 449"/>
                  <a:gd name="T80" fmla="*/ 115 w 179"/>
                  <a:gd name="T81" fmla="*/ 373 h 449"/>
                  <a:gd name="T82" fmla="*/ 124 w 179"/>
                  <a:gd name="T83" fmla="*/ 360 h 449"/>
                  <a:gd name="T84" fmla="*/ 126 w 179"/>
                  <a:gd name="T85" fmla="*/ 358 h 449"/>
                  <a:gd name="T86" fmla="*/ 129 w 179"/>
                  <a:gd name="T87" fmla="*/ 353 h 449"/>
                  <a:gd name="T88" fmla="*/ 136 w 179"/>
                  <a:gd name="T89" fmla="*/ 339 h 449"/>
                  <a:gd name="T90" fmla="*/ 139 w 179"/>
                  <a:gd name="T91" fmla="*/ 333 h 449"/>
                  <a:gd name="T92" fmla="*/ 139 w 179"/>
                  <a:gd name="T93" fmla="*/ 331 h 449"/>
                  <a:gd name="T94" fmla="*/ 141 w 179"/>
                  <a:gd name="T95" fmla="*/ 325 h 449"/>
                  <a:gd name="T96" fmla="*/ 141 w 179"/>
                  <a:gd name="T97" fmla="*/ 335 h 449"/>
                  <a:gd name="T98" fmla="*/ 144 w 179"/>
                  <a:gd name="T99" fmla="*/ 330 h 449"/>
                  <a:gd name="T100" fmla="*/ 149 w 179"/>
                  <a:gd name="T101" fmla="*/ 314 h 449"/>
                  <a:gd name="T102" fmla="*/ 150 w 179"/>
                  <a:gd name="T103" fmla="*/ 294 h 449"/>
                  <a:gd name="T104" fmla="*/ 153 w 179"/>
                  <a:gd name="T105" fmla="*/ 288 h 449"/>
                  <a:gd name="T106" fmla="*/ 159 w 179"/>
                  <a:gd name="T107" fmla="*/ 285 h 449"/>
                  <a:gd name="T108" fmla="*/ 158 w 179"/>
                  <a:gd name="T109" fmla="*/ 280 h 449"/>
                  <a:gd name="T110" fmla="*/ 158 w 179"/>
                  <a:gd name="T111" fmla="*/ 264 h 449"/>
                  <a:gd name="T112" fmla="*/ 164 w 179"/>
                  <a:gd name="T113" fmla="*/ 259 h 449"/>
                  <a:gd name="T114" fmla="*/ 158 w 179"/>
                  <a:gd name="T115" fmla="*/ 240 h 449"/>
                  <a:gd name="T116" fmla="*/ 150 w 179"/>
                  <a:gd name="T117" fmla="*/ 230 h 449"/>
                  <a:gd name="T118" fmla="*/ 150 w 179"/>
                  <a:gd name="T119" fmla="*/ 195 h 449"/>
                  <a:gd name="T120" fmla="*/ 168 w 179"/>
                  <a:gd name="T121" fmla="*/ 169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9" h="449">
                    <a:moveTo>
                      <a:pt x="160" y="163"/>
                    </a:moveTo>
                    <a:lnTo>
                      <a:pt x="159" y="161"/>
                    </a:lnTo>
                    <a:lnTo>
                      <a:pt x="158" y="159"/>
                    </a:lnTo>
                    <a:lnTo>
                      <a:pt x="151" y="156"/>
                    </a:lnTo>
                    <a:lnTo>
                      <a:pt x="150" y="154"/>
                    </a:lnTo>
                    <a:lnTo>
                      <a:pt x="149" y="150"/>
                    </a:lnTo>
                    <a:lnTo>
                      <a:pt x="149" y="146"/>
                    </a:lnTo>
                    <a:lnTo>
                      <a:pt x="151" y="144"/>
                    </a:lnTo>
                    <a:lnTo>
                      <a:pt x="155" y="139"/>
                    </a:lnTo>
                    <a:lnTo>
                      <a:pt x="156" y="135"/>
                    </a:lnTo>
                    <a:lnTo>
                      <a:pt x="160" y="121"/>
                    </a:lnTo>
                    <a:lnTo>
                      <a:pt x="161" y="108"/>
                    </a:lnTo>
                    <a:lnTo>
                      <a:pt x="160" y="103"/>
                    </a:lnTo>
                    <a:lnTo>
                      <a:pt x="166" y="89"/>
                    </a:lnTo>
                    <a:lnTo>
                      <a:pt x="170" y="88"/>
                    </a:lnTo>
                    <a:lnTo>
                      <a:pt x="175" y="71"/>
                    </a:lnTo>
                    <a:lnTo>
                      <a:pt x="176" y="69"/>
                    </a:lnTo>
                    <a:lnTo>
                      <a:pt x="178" y="65"/>
                    </a:lnTo>
                    <a:lnTo>
                      <a:pt x="179" y="63"/>
                    </a:lnTo>
                    <a:lnTo>
                      <a:pt x="179" y="46"/>
                    </a:lnTo>
                    <a:lnTo>
                      <a:pt x="178" y="26"/>
                    </a:lnTo>
                    <a:lnTo>
                      <a:pt x="176" y="25"/>
                    </a:lnTo>
                    <a:lnTo>
                      <a:pt x="175" y="26"/>
                    </a:lnTo>
                    <a:lnTo>
                      <a:pt x="174" y="26"/>
                    </a:lnTo>
                    <a:lnTo>
                      <a:pt x="173" y="28"/>
                    </a:lnTo>
                    <a:lnTo>
                      <a:pt x="171" y="30"/>
                    </a:lnTo>
                    <a:lnTo>
                      <a:pt x="170" y="30"/>
                    </a:lnTo>
                    <a:lnTo>
                      <a:pt x="169" y="30"/>
                    </a:lnTo>
                    <a:lnTo>
                      <a:pt x="169" y="28"/>
                    </a:lnTo>
                    <a:lnTo>
                      <a:pt x="169" y="28"/>
                    </a:lnTo>
                    <a:lnTo>
                      <a:pt x="173" y="25"/>
                    </a:lnTo>
                    <a:lnTo>
                      <a:pt x="176" y="23"/>
                    </a:lnTo>
                    <a:lnTo>
                      <a:pt x="178" y="21"/>
                    </a:lnTo>
                    <a:lnTo>
                      <a:pt x="178" y="19"/>
                    </a:lnTo>
                    <a:lnTo>
                      <a:pt x="176" y="19"/>
                    </a:lnTo>
                    <a:lnTo>
                      <a:pt x="175" y="19"/>
                    </a:lnTo>
                    <a:lnTo>
                      <a:pt x="169" y="20"/>
                    </a:lnTo>
                    <a:lnTo>
                      <a:pt x="164" y="24"/>
                    </a:lnTo>
                    <a:lnTo>
                      <a:pt x="161" y="25"/>
                    </a:lnTo>
                    <a:lnTo>
                      <a:pt x="159" y="24"/>
                    </a:lnTo>
                    <a:lnTo>
                      <a:pt x="154" y="21"/>
                    </a:lnTo>
                    <a:lnTo>
                      <a:pt x="150" y="21"/>
                    </a:lnTo>
                    <a:lnTo>
                      <a:pt x="148" y="23"/>
                    </a:lnTo>
                    <a:lnTo>
                      <a:pt x="145" y="24"/>
                    </a:lnTo>
                    <a:lnTo>
                      <a:pt x="140" y="28"/>
                    </a:lnTo>
                    <a:lnTo>
                      <a:pt x="138" y="30"/>
                    </a:lnTo>
                    <a:lnTo>
                      <a:pt x="135" y="31"/>
                    </a:lnTo>
                    <a:lnTo>
                      <a:pt x="134" y="31"/>
                    </a:lnTo>
                    <a:lnTo>
                      <a:pt x="134" y="31"/>
                    </a:lnTo>
                    <a:lnTo>
                      <a:pt x="135" y="29"/>
                    </a:lnTo>
                    <a:lnTo>
                      <a:pt x="139" y="25"/>
                    </a:lnTo>
                    <a:lnTo>
                      <a:pt x="140" y="21"/>
                    </a:lnTo>
                    <a:lnTo>
                      <a:pt x="140" y="19"/>
                    </a:lnTo>
                    <a:lnTo>
                      <a:pt x="133" y="23"/>
                    </a:lnTo>
                    <a:lnTo>
                      <a:pt x="130" y="23"/>
                    </a:lnTo>
                    <a:lnTo>
                      <a:pt x="129" y="20"/>
                    </a:lnTo>
                    <a:lnTo>
                      <a:pt x="130" y="18"/>
                    </a:lnTo>
                    <a:lnTo>
                      <a:pt x="143" y="9"/>
                    </a:lnTo>
                    <a:lnTo>
                      <a:pt x="145" y="4"/>
                    </a:lnTo>
                    <a:lnTo>
                      <a:pt x="143" y="1"/>
                    </a:lnTo>
                    <a:lnTo>
                      <a:pt x="143" y="1"/>
                    </a:lnTo>
                    <a:lnTo>
                      <a:pt x="141" y="1"/>
                    </a:lnTo>
                    <a:lnTo>
                      <a:pt x="131" y="1"/>
                    </a:lnTo>
                    <a:lnTo>
                      <a:pt x="130" y="1"/>
                    </a:lnTo>
                    <a:lnTo>
                      <a:pt x="129" y="3"/>
                    </a:lnTo>
                    <a:lnTo>
                      <a:pt x="129" y="3"/>
                    </a:lnTo>
                    <a:lnTo>
                      <a:pt x="128" y="1"/>
                    </a:lnTo>
                    <a:lnTo>
                      <a:pt x="125" y="0"/>
                    </a:lnTo>
                    <a:lnTo>
                      <a:pt x="125" y="0"/>
                    </a:lnTo>
                    <a:lnTo>
                      <a:pt x="124" y="0"/>
                    </a:lnTo>
                    <a:lnTo>
                      <a:pt x="121" y="1"/>
                    </a:lnTo>
                    <a:lnTo>
                      <a:pt x="119" y="3"/>
                    </a:lnTo>
                    <a:lnTo>
                      <a:pt x="118" y="3"/>
                    </a:lnTo>
                    <a:lnTo>
                      <a:pt x="115" y="3"/>
                    </a:lnTo>
                    <a:lnTo>
                      <a:pt x="114" y="1"/>
                    </a:lnTo>
                    <a:lnTo>
                      <a:pt x="113" y="1"/>
                    </a:lnTo>
                    <a:lnTo>
                      <a:pt x="108" y="5"/>
                    </a:lnTo>
                    <a:lnTo>
                      <a:pt x="106" y="6"/>
                    </a:lnTo>
                    <a:lnTo>
                      <a:pt x="105" y="9"/>
                    </a:lnTo>
                    <a:lnTo>
                      <a:pt x="105" y="14"/>
                    </a:lnTo>
                    <a:lnTo>
                      <a:pt x="103" y="18"/>
                    </a:lnTo>
                    <a:lnTo>
                      <a:pt x="103" y="23"/>
                    </a:lnTo>
                    <a:lnTo>
                      <a:pt x="103" y="24"/>
                    </a:lnTo>
                    <a:lnTo>
                      <a:pt x="100" y="28"/>
                    </a:lnTo>
                    <a:lnTo>
                      <a:pt x="95" y="33"/>
                    </a:lnTo>
                    <a:lnTo>
                      <a:pt x="94" y="36"/>
                    </a:lnTo>
                    <a:lnTo>
                      <a:pt x="93" y="39"/>
                    </a:lnTo>
                    <a:lnTo>
                      <a:pt x="93" y="41"/>
                    </a:lnTo>
                    <a:lnTo>
                      <a:pt x="93" y="44"/>
                    </a:lnTo>
                    <a:lnTo>
                      <a:pt x="91" y="46"/>
                    </a:lnTo>
                    <a:lnTo>
                      <a:pt x="89" y="49"/>
                    </a:lnTo>
                    <a:lnTo>
                      <a:pt x="84" y="50"/>
                    </a:lnTo>
                    <a:lnTo>
                      <a:pt x="80" y="54"/>
                    </a:lnTo>
                    <a:lnTo>
                      <a:pt x="80" y="55"/>
                    </a:lnTo>
                    <a:lnTo>
                      <a:pt x="81" y="58"/>
                    </a:lnTo>
                    <a:lnTo>
                      <a:pt x="80" y="59"/>
                    </a:lnTo>
                    <a:lnTo>
                      <a:pt x="76" y="66"/>
                    </a:lnTo>
                    <a:lnTo>
                      <a:pt x="76" y="68"/>
                    </a:lnTo>
                    <a:lnTo>
                      <a:pt x="75" y="71"/>
                    </a:lnTo>
                    <a:lnTo>
                      <a:pt x="75" y="74"/>
                    </a:lnTo>
                    <a:lnTo>
                      <a:pt x="74" y="76"/>
                    </a:lnTo>
                    <a:lnTo>
                      <a:pt x="71" y="78"/>
                    </a:lnTo>
                    <a:lnTo>
                      <a:pt x="70" y="79"/>
                    </a:lnTo>
                    <a:lnTo>
                      <a:pt x="68" y="81"/>
                    </a:lnTo>
                    <a:lnTo>
                      <a:pt x="66" y="83"/>
                    </a:lnTo>
                    <a:lnTo>
                      <a:pt x="64" y="89"/>
                    </a:lnTo>
                    <a:lnTo>
                      <a:pt x="63" y="91"/>
                    </a:lnTo>
                    <a:lnTo>
                      <a:pt x="55" y="98"/>
                    </a:lnTo>
                    <a:lnTo>
                      <a:pt x="54" y="99"/>
                    </a:lnTo>
                    <a:lnTo>
                      <a:pt x="53" y="103"/>
                    </a:lnTo>
                    <a:lnTo>
                      <a:pt x="53" y="104"/>
                    </a:lnTo>
                    <a:lnTo>
                      <a:pt x="51" y="104"/>
                    </a:lnTo>
                    <a:lnTo>
                      <a:pt x="44" y="100"/>
                    </a:lnTo>
                    <a:lnTo>
                      <a:pt x="43" y="99"/>
                    </a:lnTo>
                    <a:lnTo>
                      <a:pt x="40" y="94"/>
                    </a:lnTo>
                    <a:lnTo>
                      <a:pt x="38" y="94"/>
                    </a:lnTo>
                    <a:lnTo>
                      <a:pt x="36" y="94"/>
                    </a:lnTo>
                    <a:lnTo>
                      <a:pt x="34" y="94"/>
                    </a:lnTo>
                    <a:lnTo>
                      <a:pt x="31" y="93"/>
                    </a:lnTo>
                    <a:lnTo>
                      <a:pt x="29" y="89"/>
                    </a:lnTo>
                    <a:lnTo>
                      <a:pt x="26" y="88"/>
                    </a:lnTo>
                    <a:lnTo>
                      <a:pt x="23" y="86"/>
                    </a:lnTo>
                    <a:lnTo>
                      <a:pt x="9" y="91"/>
                    </a:lnTo>
                    <a:lnTo>
                      <a:pt x="6" y="96"/>
                    </a:lnTo>
                    <a:lnTo>
                      <a:pt x="5" y="103"/>
                    </a:lnTo>
                    <a:lnTo>
                      <a:pt x="5" y="118"/>
                    </a:lnTo>
                    <a:lnTo>
                      <a:pt x="5" y="158"/>
                    </a:lnTo>
                    <a:lnTo>
                      <a:pt x="4" y="198"/>
                    </a:lnTo>
                    <a:lnTo>
                      <a:pt x="4" y="236"/>
                    </a:lnTo>
                    <a:lnTo>
                      <a:pt x="3" y="276"/>
                    </a:lnTo>
                    <a:lnTo>
                      <a:pt x="3" y="316"/>
                    </a:lnTo>
                    <a:lnTo>
                      <a:pt x="1" y="356"/>
                    </a:lnTo>
                    <a:lnTo>
                      <a:pt x="1" y="396"/>
                    </a:lnTo>
                    <a:lnTo>
                      <a:pt x="0" y="436"/>
                    </a:lnTo>
                    <a:lnTo>
                      <a:pt x="0" y="446"/>
                    </a:lnTo>
                    <a:lnTo>
                      <a:pt x="1" y="449"/>
                    </a:lnTo>
                    <a:lnTo>
                      <a:pt x="3" y="448"/>
                    </a:lnTo>
                    <a:lnTo>
                      <a:pt x="4" y="448"/>
                    </a:lnTo>
                    <a:lnTo>
                      <a:pt x="5" y="446"/>
                    </a:lnTo>
                    <a:lnTo>
                      <a:pt x="8" y="446"/>
                    </a:lnTo>
                    <a:lnTo>
                      <a:pt x="10" y="445"/>
                    </a:lnTo>
                    <a:lnTo>
                      <a:pt x="23" y="445"/>
                    </a:lnTo>
                    <a:lnTo>
                      <a:pt x="28" y="444"/>
                    </a:lnTo>
                    <a:lnTo>
                      <a:pt x="33" y="444"/>
                    </a:lnTo>
                    <a:lnTo>
                      <a:pt x="48" y="448"/>
                    </a:lnTo>
                    <a:lnTo>
                      <a:pt x="54" y="445"/>
                    </a:lnTo>
                    <a:lnTo>
                      <a:pt x="54" y="441"/>
                    </a:lnTo>
                    <a:lnTo>
                      <a:pt x="51" y="434"/>
                    </a:lnTo>
                    <a:lnTo>
                      <a:pt x="51" y="430"/>
                    </a:lnTo>
                    <a:lnTo>
                      <a:pt x="53" y="428"/>
                    </a:lnTo>
                    <a:lnTo>
                      <a:pt x="55" y="425"/>
                    </a:lnTo>
                    <a:lnTo>
                      <a:pt x="59" y="423"/>
                    </a:lnTo>
                    <a:lnTo>
                      <a:pt x="63" y="421"/>
                    </a:lnTo>
                    <a:lnTo>
                      <a:pt x="63" y="420"/>
                    </a:lnTo>
                    <a:lnTo>
                      <a:pt x="63" y="419"/>
                    </a:lnTo>
                    <a:lnTo>
                      <a:pt x="64" y="416"/>
                    </a:lnTo>
                    <a:lnTo>
                      <a:pt x="64" y="415"/>
                    </a:lnTo>
                    <a:lnTo>
                      <a:pt x="65" y="414"/>
                    </a:lnTo>
                    <a:lnTo>
                      <a:pt x="66" y="413"/>
                    </a:lnTo>
                    <a:lnTo>
                      <a:pt x="68" y="411"/>
                    </a:lnTo>
                    <a:lnTo>
                      <a:pt x="70" y="411"/>
                    </a:lnTo>
                    <a:lnTo>
                      <a:pt x="70" y="410"/>
                    </a:lnTo>
                    <a:lnTo>
                      <a:pt x="71" y="408"/>
                    </a:lnTo>
                    <a:lnTo>
                      <a:pt x="73" y="406"/>
                    </a:lnTo>
                    <a:lnTo>
                      <a:pt x="73" y="405"/>
                    </a:lnTo>
                    <a:lnTo>
                      <a:pt x="74" y="404"/>
                    </a:lnTo>
                    <a:lnTo>
                      <a:pt x="76" y="404"/>
                    </a:lnTo>
                    <a:lnTo>
                      <a:pt x="79" y="403"/>
                    </a:lnTo>
                    <a:lnTo>
                      <a:pt x="80" y="400"/>
                    </a:lnTo>
                    <a:lnTo>
                      <a:pt x="81" y="396"/>
                    </a:lnTo>
                    <a:lnTo>
                      <a:pt x="80" y="389"/>
                    </a:lnTo>
                    <a:lnTo>
                      <a:pt x="81" y="386"/>
                    </a:lnTo>
                    <a:lnTo>
                      <a:pt x="84" y="385"/>
                    </a:lnTo>
                    <a:lnTo>
                      <a:pt x="85" y="385"/>
                    </a:lnTo>
                    <a:lnTo>
                      <a:pt x="86" y="384"/>
                    </a:lnTo>
                    <a:lnTo>
                      <a:pt x="88" y="384"/>
                    </a:lnTo>
                    <a:lnTo>
                      <a:pt x="89" y="383"/>
                    </a:lnTo>
                    <a:lnTo>
                      <a:pt x="94" y="381"/>
                    </a:lnTo>
                    <a:lnTo>
                      <a:pt x="95" y="381"/>
                    </a:lnTo>
                    <a:lnTo>
                      <a:pt x="95" y="380"/>
                    </a:lnTo>
                    <a:lnTo>
                      <a:pt x="95" y="378"/>
                    </a:lnTo>
                    <a:lnTo>
                      <a:pt x="95" y="376"/>
                    </a:lnTo>
                    <a:lnTo>
                      <a:pt x="96" y="376"/>
                    </a:lnTo>
                    <a:lnTo>
                      <a:pt x="98" y="376"/>
                    </a:lnTo>
                    <a:lnTo>
                      <a:pt x="99" y="376"/>
                    </a:lnTo>
                    <a:lnTo>
                      <a:pt x="100" y="378"/>
                    </a:lnTo>
                    <a:lnTo>
                      <a:pt x="100" y="379"/>
                    </a:lnTo>
                    <a:lnTo>
                      <a:pt x="103" y="381"/>
                    </a:lnTo>
                    <a:lnTo>
                      <a:pt x="105" y="380"/>
                    </a:lnTo>
                    <a:lnTo>
                      <a:pt x="106" y="376"/>
                    </a:lnTo>
                    <a:lnTo>
                      <a:pt x="108" y="376"/>
                    </a:lnTo>
                    <a:lnTo>
                      <a:pt x="108" y="384"/>
                    </a:lnTo>
                    <a:lnTo>
                      <a:pt x="109" y="381"/>
                    </a:lnTo>
                    <a:lnTo>
                      <a:pt x="109" y="380"/>
                    </a:lnTo>
                    <a:lnTo>
                      <a:pt x="109" y="380"/>
                    </a:lnTo>
                    <a:lnTo>
                      <a:pt x="111" y="379"/>
                    </a:lnTo>
                    <a:lnTo>
                      <a:pt x="113" y="379"/>
                    </a:lnTo>
                    <a:lnTo>
                      <a:pt x="113" y="379"/>
                    </a:lnTo>
                    <a:lnTo>
                      <a:pt x="114" y="379"/>
                    </a:lnTo>
                    <a:lnTo>
                      <a:pt x="114" y="379"/>
                    </a:lnTo>
                    <a:lnTo>
                      <a:pt x="114" y="378"/>
                    </a:lnTo>
                    <a:lnTo>
                      <a:pt x="114" y="376"/>
                    </a:lnTo>
                    <a:lnTo>
                      <a:pt x="114" y="376"/>
                    </a:lnTo>
                    <a:lnTo>
                      <a:pt x="115" y="375"/>
                    </a:lnTo>
                    <a:lnTo>
                      <a:pt x="115" y="373"/>
                    </a:lnTo>
                    <a:lnTo>
                      <a:pt x="116" y="373"/>
                    </a:lnTo>
                    <a:lnTo>
                      <a:pt x="120" y="366"/>
                    </a:lnTo>
                    <a:lnTo>
                      <a:pt x="121" y="365"/>
                    </a:lnTo>
                    <a:lnTo>
                      <a:pt x="121" y="365"/>
                    </a:lnTo>
                    <a:lnTo>
                      <a:pt x="124" y="360"/>
                    </a:lnTo>
                    <a:lnTo>
                      <a:pt x="124" y="359"/>
                    </a:lnTo>
                    <a:lnTo>
                      <a:pt x="125" y="359"/>
                    </a:lnTo>
                    <a:lnTo>
                      <a:pt x="125" y="358"/>
                    </a:lnTo>
                    <a:lnTo>
                      <a:pt x="126" y="358"/>
                    </a:lnTo>
                    <a:lnTo>
                      <a:pt x="126" y="358"/>
                    </a:lnTo>
                    <a:lnTo>
                      <a:pt x="126" y="358"/>
                    </a:lnTo>
                    <a:lnTo>
                      <a:pt x="128" y="358"/>
                    </a:lnTo>
                    <a:lnTo>
                      <a:pt x="129" y="358"/>
                    </a:lnTo>
                    <a:lnTo>
                      <a:pt x="129" y="356"/>
                    </a:lnTo>
                    <a:lnTo>
                      <a:pt x="129" y="353"/>
                    </a:lnTo>
                    <a:lnTo>
                      <a:pt x="129" y="351"/>
                    </a:lnTo>
                    <a:lnTo>
                      <a:pt x="131" y="350"/>
                    </a:lnTo>
                    <a:lnTo>
                      <a:pt x="135" y="343"/>
                    </a:lnTo>
                    <a:lnTo>
                      <a:pt x="138" y="340"/>
                    </a:lnTo>
                    <a:lnTo>
                      <a:pt x="136" y="339"/>
                    </a:lnTo>
                    <a:lnTo>
                      <a:pt x="138" y="336"/>
                    </a:lnTo>
                    <a:lnTo>
                      <a:pt x="139" y="335"/>
                    </a:lnTo>
                    <a:lnTo>
                      <a:pt x="140" y="334"/>
                    </a:lnTo>
                    <a:lnTo>
                      <a:pt x="140" y="333"/>
                    </a:lnTo>
                    <a:lnTo>
                      <a:pt x="139" y="333"/>
                    </a:lnTo>
                    <a:lnTo>
                      <a:pt x="138" y="333"/>
                    </a:lnTo>
                    <a:lnTo>
                      <a:pt x="136" y="331"/>
                    </a:lnTo>
                    <a:lnTo>
                      <a:pt x="136" y="330"/>
                    </a:lnTo>
                    <a:lnTo>
                      <a:pt x="138" y="330"/>
                    </a:lnTo>
                    <a:lnTo>
                      <a:pt x="139" y="331"/>
                    </a:lnTo>
                    <a:lnTo>
                      <a:pt x="140" y="330"/>
                    </a:lnTo>
                    <a:lnTo>
                      <a:pt x="141" y="330"/>
                    </a:lnTo>
                    <a:lnTo>
                      <a:pt x="139" y="329"/>
                    </a:lnTo>
                    <a:lnTo>
                      <a:pt x="138" y="329"/>
                    </a:lnTo>
                    <a:lnTo>
                      <a:pt x="141" y="325"/>
                    </a:lnTo>
                    <a:lnTo>
                      <a:pt x="145" y="313"/>
                    </a:lnTo>
                    <a:lnTo>
                      <a:pt x="149" y="311"/>
                    </a:lnTo>
                    <a:lnTo>
                      <a:pt x="149" y="313"/>
                    </a:lnTo>
                    <a:lnTo>
                      <a:pt x="146" y="315"/>
                    </a:lnTo>
                    <a:lnTo>
                      <a:pt x="141" y="335"/>
                    </a:lnTo>
                    <a:lnTo>
                      <a:pt x="141" y="338"/>
                    </a:lnTo>
                    <a:lnTo>
                      <a:pt x="143" y="338"/>
                    </a:lnTo>
                    <a:lnTo>
                      <a:pt x="144" y="336"/>
                    </a:lnTo>
                    <a:lnTo>
                      <a:pt x="145" y="335"/>
                    </a:lnTo>
                    <a:lnTo>
                      <a:pt x="144" y="330"/>
                    </a:lnTo>
                    <a:lnTo>
                      <a:pt x="144" y="328"/>
                    </a:lnTo>
                    <a:lnTo>
                      <a:pt x="145" y="325"/>
                    </a:lnTo>
                    <a:lnTo>
                      <a:pt x="146" y="318"/>
                    </a:lnTo>
                    <a:lnTo>
                      <a:pt x="148" y="316"/>
                    </a:lnTo>
                    <a:lnTo>
                      <a:pt x="149" y="314"/>
                    </a:lnTo>
                    <a:lnTo>
                      <a:pt x="150" y="313"/>
                    </a:lnTo>
                    <a:lnTo>
                      <a:pt x="151" y="300"/>
                    </a:lnTo>
                    <a:lnTo>
                      <a:pt x="151" y="299"/>
                    </a:lnTo>
                    <a:lnTo>
                      <a:pt x="150" y="296"/>
                    </a:lnTo>
                    <a:lnTo>
                      <a:pt x="150" y="294"/>
                    </a:lnTo>
                    <a:lnTo>
                      <a:pt x="150" y="293"/>
                    </a:lnTo>
                    <a:lnTo>
                      <a:pt x="151" y="291"/>
                    </a:lnTo>
                    <a:lnTo>
                      <a:pt x="153" y="290"/>
                    </a:lnTo>
                    <a:lnTo>
                      <a:pt x="153" y="289"/>
                    </a:lnTo>
                    <a:lnTo>
                      <a:pt x="153" y="288"/>
                    </a:lnTo>
                    <a:lnTo>
                      <a:pt x="154" y="286"/>
                    </a:lnTo>
                    <a:lnTo>
                      <a:pt x="155" y="285"/>
                    </a:lnTo>
                    <a:lnTo>
                      <a:pt x="156" y="285"/>
                    </a:lnTo>
                    <a:lnTo>
                      <a:pt x="159" y="285"/>
                    </a:lnTo>
                    <a:lnTo>
                      <a:pt x="159" y="285"/>
                    </a:lnTo>
                    <a:lnTo>
                      <a:pt x="159" y="284"/>
                    </a:lnTo>
                    <a:lnTo>
                      <a:pt x="159" y="283"/>
                    </a:lnTo>
                    <a:lnTo>
                      <a:pt x="158" y="283"/>
                    </a:lnTo>
                    <a:lnTo>
                      <a:pt x="158" y="283"/>
                    </a:lnTo>
                    <a:lnTo>
                      <a:pt x="158" y="280"/>
                    </a:lnTo>
                    <a:lnTo>
                      <a:pt x="154" y="275"/>
                    </a:lnTo>
                    <a:lnTo>
                      <a:pt x="153" y="271"/>
                    </a:lnTo>
                    <a:lnTo>
                      <a:pt x="154" y="269"/>
                    </a:lnTo>
                    <a:lnTo>
                      <a:pt x="155" y="266"/>
                    </a:lnTo>
                    <a:lnTo>
                      <a:pt x="158" y="264"/>
                    </a:lnTo>
                    <a:lnTo>
                      <a:pt x="159" y="261"/>
                    </a:lnTo>
                    <a:lnTo>
                      <a:pt x="161" y="261"/>
                    </a:lnTo>
                    <a:lnTo>
                      <a:pt x="163" y="261"/>
                    </a:lnTo>
                    <a:lnTo>
                      <a:pt x="164" y="260"/>
                    </a:lnTo>
                    <a:lnTo>
                      <a:pt x="164" y="259"/>
                    </a:lnTo>
                    <a:lnTo>
                      <a:pt x="163" y="254"/>
                    </a:lnTo>
                    <a:lnTo>
                      <a:pt x="163" y="249"/>
                    </a:lnTo>
                    <a:lnTo>
                      <a:pt x="161" y="245"/>
                    </a:lnTo>
                    <a:lnTo>
                      <a:pt x="160" y="243"/>
                    </a:lnTo>
                    <a:lnTo>
                      <a:pt x="158" y="240"/>
                    </a:lnTo>
                    <a:lnTo>
                      <a:pt x="154" y="239"/>
                    </a:lnTo>
                    <a:lnTo>
                      <a:pt x="153" y="238"/>
                    </a:lnTo>
                    <a:lnTo>
                      <a:pt x="151" y="235"/>
                    </a:lnTo>
                    <a:lnTo>
                      <a:pt x="151" y="231"/>
                    </a:lnTo>
                    <a:lnTo>
                      <a:pt x="150" y="230"/>
                    </a:lnTo>
                    <a:lnTo>
                      <a:pt x="150" y="226"/>
                    </a:lnTo>
                    <a:lnTo>
                      <a:pt x="149" y="223"/>
                    </a:lnTo>
                    <a:lnTo>
                      <a:pt x="149" y="216"/>
                    </a:lnTo>
                    <a:lnTo>
                      <a:pt x="149" y="213"/>
                    </a:lnTo>
                    <a:lnTo>
                      <a:pt x="150" y="195"/>
                    </a:lnTo>
                    <a:lnTo>
                      <a:pt x="156" y="173"/>
                    </a:lnTo>
                    <a:lnTo>
                      <a:pt x="156" y="170"/>
                    </a:lnTo>
                    <a:lnTo>
                      <a:pt x="159" y="169"/>
                    </a:lnTo>
                    <a:lnTo>
                      <a:pt x="163" y="169"/>
                    </a:lnTo>
                    <a:lnTo>
                      <a:pt x="168" y="169"/>
                    </a:lnTo>
                  </a:path>
                </a:pathLst>
              </a:custGeom>
              <a:grpFill/>
              <a:ln w="3175" cap="rnd">
                <a:solidFill>
                  <a:srgbClr val="F9F9F9"/>
                </a:solidFill>
                <a:prstDash val="solid"/>
                <a:round/>
                <a:headEnd/>
                <a:tailEnd/>
              </a:ln>
              <a:extLst/>
            </p:spPr>
            <p:txBody>
              <a:bodyPr vert="horz" wrap="square" lIns="91440" tIns="45720" rIns="91440" bIns="45720" numCol="1" anchor="t" anchorCtr="0" compatLnSpc="1">
                <a:prstTxWarp prst="textNoShape">
                  <a:avLst/>
                </a:prstTxWarp>
              </a:bodyPr>
              <a:lstStyle/>
              <a:p>
                <a:endParaRPr lang="uk-UA"/>
              </a:p>
            </p:txBody>
          </p:sp>
        </p:grpSp>
        <p:grpSp>
          <p:nvGrpSpPr>
            <p:cNvPr id="104" name="Group 103"/>
            <p:cNvGrpSpPr/>
            <p:nvPr/>
          </p:nvGrpSpPr>
          <p:grpSpPr>
            <a:xfrm>
              <a:off x="13726468" y="2600350"/>
              <a:ext cx="3716282" cy="2300668"/>
              <a:chOff x="2057400" y="6126480"/>
              <a:chExt cx="3716282" cy="2300668"/>
            </a:xfrm>
          </p:grpSpPr>
          <p:sp>
            <p:nvSpPr>
              <p:cNvPr id="105" name="TextBox 104"/>
              <p:cNvSpPr txBox="1"/>
              <p:nvPr/>
            </p:nvSpPr>
            <p:spPr>
              <a:xfrm>
                <a:off x="2057400" y="6126480"/>
                <a:ext cx="3716282" cy="646331"/>
              </a:xfrm>
              <a:prstGeom prst="rect">
                <a:avLst/>
              </a:prstGeom>
              <a:noFill/>
            </p:spPr>
            <p:txBody>
              <a:bodyPr wrap="square" rtlCol="0">
                <a:spAutoFit/>
              </a:bodyPr>
              <a:lstStyle/>
              <a:p>
                <a:r>
                  <a:rPr lang="en-US" sz="3600">
                    <a:latin typeface="+mj-lt"/>
                  </a:rPr>
                  <a:t>central america</a:t>
                </a:r>
                <a:endParaRPr lang="uk-UA" sz="3600">
                  <a:latin typeface="+mj-lt"/>
                </a:endParaRPr>
              </a:p>
            </p:txBody>
          </p:sp>
          <p:grpSp>
            <p:nvGrpSpPr>
              <p:cNvPr id="106" name="Group 105"/>
              <p:cNvGrpSpPr/>
              <p:nvPr/>
            </p:nvGrpSpPr>
            <p:grpSpPr>
              <a:xfrm>
                <a:off x="2286000" y="7070531"/>
                <a:ext cx="2494416" cy="1356617"/>
                <a:chOff x="2209800" y="7185484"/>
                <a:chExt cx="2494416" cy="1356617"/>
              </a:xfrm>
            </p:grpSpPr>
            <p:sp>
              <p:nvSpPr>
                <p:cNvPr id="107" name="Freeform 103"/>
                <p:cNvSpPr>
                  <a:spLocks noEditPoints="1"/>
                </p:cNvSpPr>
                <p:nvPr/>
              </p:nvSpPr>
              <p:spPr bwMode="auto">
                <a:xfrm>
                  <a:off x="2209800" y="7185484"/>
                  <a:ext cx="495673"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08" name="Freeform 104"/>
                <p:cNvSpPr>
                  <a:spLocks noEditPoints="1"/>
                </p:cNvSpPr>
                <p:nvPr/>
              </p:nvSpPr>
              <p:spPr bwMode="auto">
                <a:xfrm>
                  <a:off x="2209800" y="8046428"/>
                  <a:ext cx="484901"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09" name="Rectangle 108"/>
                <p:cNvSpPr/>
                <p:nvPr/>
              </p:nvSpPr>
              <p:spPr>
                <a:xfrm>
                  <a:off x="2972560" y="7185484"/>
                  <a:ext cx="1731656"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55%</a:t>
                  </a:r>
                  <a:endParaRPr lang="uk-UA" sz="2000" b="1">
                    <a:solidFill>
                      <a:schemeClr val="bg1"/>
                    </a:solidFill>
                    <a:latin typeface="+mj-lt"/>
                  </a:endParaRPr>
                </a:p>
              </p:txBody>
            </p:sp>
            <p:sp>
              <p:nvSpPr>
                <p:cNvPr id="110" name="Rectangle 109"/>
                <p:cNvSpPr/>
                <p:nvPr/>
              </p:nvSpPr>
              <p:spPr>
                <a:xfrm>
                  <a:off x="2972560" y="8046427"/>
                  <a:ext cx="1294640"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45%</a:t>
                  </a:r>
                  <a:endParaRPr lang="uk-UA" sz="2000" b="1">
                    <a:solidFill>
                      <a:schemeClr val="bg1"/>
                    </a:solidFill>
                    <a:latin typeface="+mj-lt"/>
                  </a:endParaRPr>
                </a:p>
              </p:txBody>
            </p:sp>
          </p:grpSp>
        </p:grpSp>
      </p:grpSp>
      <p:grpSp>
        <p:nvGrpSpPr>
          <p:cNvPr id="7" name="Group 6"/>
          <p:cNvGrpSpPr/>
          <p:nvPr/>
        </p:nvGrpSpPr>
        <p:grpSpPr>
          <a:xfrm>
            <a:off x="2917299" y="5798421"/>
            <a:ext cx="5925679" cy="3007840"/>
            <a:chOff x="2917299" y="5798421"/>
            <a:chExt cx="5925679" cy="3007840"/>
          </a:xfrm>
        </p:grpSpPr>
        <p:grpSp>
          <p:nvGrpSpPr>
            <p:cNvPr id="26" name="Group 25"/>
            <p:cNvGrpSpPr/>
            <p:nvPr/>
          </p:nvGrpSpPr>
          <p:grpSpPr>
            <a:xfrm>
              <a:off x="2917299" y="5798421"/>
              <a:ext cx="1886387" cy="3007840"/>
              <a:chOff x="6499394" y="5832832"/>
              <a:chExt cx="1886387" cy="3007840"/>
            </a:xfrm>
            <a:solidFill>
              <a:schemeClr val="accent2"/>
            </a:solidFill>
          </p:grpSpPr>
          <p:sp>
            <p:nvSpPr>
              <p:cNvPr id="32" name="Freeform 107"/>
              <p:cNvSpPr>
                <a:spLocks/>
              </p:cNvSpPr>
              <p:nvPr/>
            </p:nvSpPr>
            <p:spPr bwMode="auto">
              <a:xfrm>
                <a:off x="6801757" y="6130683"/>
                <a:ext cx="1584024" cy="1617871"/>
              </a:xfrm>
              <a:custGeom>
                <a:avLst/>
                <a:gdLst>
                  <a:gd name="T0" fmla="*/ 180 w 321"/>
                  <a:gd name="T1" fmla="*/ 304 h 328"/>
                  <a:gd name="T2" fmla="*/ 185 w 321"/>
                  <a:gd name="T3" fmla="*/ 306 h 328"/>
                  <a:gd name="T4" fmla="*/ 206 w 321"/>
                  <a:gd name="T5" fmla="*/ 270 h 328"/>
                  <a:gd name="T6" fmla="*/ 219 w 321"/>
                  <a:gd name="T7" fmla="*/ 244 h 328"/>
                  <a:gd name="T8" fmla="*/ 240 w 321"/>
                  <a:gd name="T9" fmla="*/ 232 h 328"/>
                  <a:gd name="T10" fmla="*/ 265 w 321"/>
                  <a:gd name="T11" fmla="*/ 225 h 328"/>
                  <a:gd name="T12" fmla="*/ 275 w 321"/>
                  <a:gd name="T13" fmla="*/ 206 h 328"/>
                  <a:gd name="T14" fmla="*/ 283 w 321"/>
                  <a:gd name="T15" fmla="*/ 188 h 328"/>
                  <a:gd name="T16" fmla="*/ 286 w 321"/>
                  <a:gd name="T17" fmla="*/ 151 h 328"/>
                  <a:gd name="T18" fmla="*/ 292 w 321"/>
                  <a:gd name="T19" fmla="*/ 147 h 328"/>
                  <a:gd name="T20" fmla="*/ 317 w 321"/>
                  <a:gd name="T21" fmla="*/ 112 h 328"/>
                  <a:gd name="T22" fmla="*/ 290 w 321"/>
                  <a:gd name="T23" fmla="*/ 74 h 328"/>
                  <a:gd name="T24" fmla="*/ 240 w 321"/>
                  <a:gd name="T25" fmla="*/ 68 h 328"/>
                  <a:gd name="T26" fmla="*/ 211 w 321"/>
                  <a:gd name="T27" fmla="*/ 53 h 328"/>
                  <a:gd name="T28" fmla="*/ 208 w 321"/>
                  <a:gd name="T29" fmla="*/ 47 h 328"/>
                  <a:gd name="T30" fmla="*/ 188 w 321"/>
                  <a:gd name="T31" fmla="*/ 43 h 328"/>
                  <a:gd name="T32" fmla="*/ 184 w 321"/>
                  <a:gd name="T33" fmla="*/ 9 h 328"/>
                  <a:gd name="T34" fmla="*/ 158 w 321"/>
                  <a:gd name="T35" fmla="*/ 23 h 328"/>
                  <a:gd name="T36" fmla="*/ 136 w 321"/>
                  <a:gd name="T37" fmla="*/ 27 h 328"/>
                  <a:gd name="T38" fmla="*/ 118 w 321"/>
                  <a:gd name="T39" fmla="*/ 28 h 328"/>
                  <a:gd name="T40" fmla="*/ 112 w 321"/>
                  <a:gd name="T41" fmla="*/ 1 h 328"/>
                  <a:gd name="T42" fmla="*/ 92 w 321"/>
                  <a:gd name="T43" fmla="*/ 12 h 328"/>
                  <a:gd name="T44" fmla="*/ 76 w 321"/>
                  <a:gd name="T45" fmla="*/ 11 h 328"/>
                  <a:gd name="T46" fmla="*/ 86 w 321"/>
                  <a:gd name="T47" fmla="*/ 23 h 328"/>
                  <a:gd name="T48" fmla="*/ 75 w 321"/>
                  <a:gd name="T49" fmla="*/ 33 h 328"/>
                  <a:gd name="T50" fmla="*/ 60 w 321"/>
                  <a:gd name="T51" fmla="*/ 35 h 328"/>
                  <a:gd name="T52" fmla="*/ 34 w 321"/>
                  <a:gd name="T53" fmla="*/ 30 h 328"/>
                  <a:gd name="T54" fmla="*/ 32 w 321"/>
                  <a:gd name="T55" fmla="*/ 42 h 328"/>
                  <a:gd name="T56" fmla="*/ 33 w 321"/>
                  <a:gd name="T57" fmla="*/ 77 h 328"/>
                  <a:gd name="T58" fmla="*/ 9 w 321"/>
                  <a:gd name="T59" fmla="*/ 86 h 328"/>
                  <a:gd name="T60" fmla="*/ 1 w 321"/>
                  <a:gd name="T61" fmla="*/ 103 h 328"/>
                  <a:gd name="T62" fmla="*/ 11 w 321"/>
                  <a:gd name="T63" fmla="*/ 120 h 328"/>
                  <a:gd name="T64" fmla="*/ 27 w 321"/>
                  <a:gd name="T65" fmla="*/ 122 h 328"/>
                  <a:gd name="T66" fmla="*/ 47 w 321"/>
                  <a:gd name="T67" fmla="*/ 131 h 328"/>
                  <a:gd name="T68" fmla="*/ 71 w 321"/>
                  <a:gd name="T69" fmla="*/ 124 h 328"/>
                  <a:gd name="T70" fmla="*/ 88 w 321"/>
                  <a:gd name="T71" fmla="*/ 146 h 328"/>
                  <a:gd name="T72" fmla="*/ 107 w 321"/>
                  <a:gd name="T73" fmla="*/ 154 h 328"/>
                  <a:gd name="T74" fmla="*/ 112 w 321"/>
                  <a:gd name="T75" fmla="*/ 173 h 328"/>
                  <a:gd name="T76" fmla="*/ 133 w 321"/>
                  <a:gd name="T77" fmla="*/ 189 h 328"/>
                  <a:gd name="T78" fmla="*/ 130 w 321"/>
                  <a:gd name="T79" fmla="*/ 209 h 328"/>
                  <a:gd name="T80" fmla="*/ 142 w 321"/>
                  <a:gd name="T81" fmla="*/ 226 h 328"/>
                  <a:gd name="T82" fmla="*/ 158 w 321"/>
                  <a:gd name="T83" fmla="*/ 240 h 328"/>
                  <a:gd name="T84" fmla="*/ 164 w 321"/>
                  <a:gd name="T85" fmla="*/ 267 h 328"/>
                  <a:gd name="T86" fmla="*/ 134 w 321"/>
                  <a:gd name="T87" fmla="*/ 296 h 328"/>
                  <a:gd name="T88" fmla="*/ 146 w 321"/>
                  <a:gd name="T89" fmla="*/ 304 h 328"/>
                  <a:gd name="T90" fmla="*/ 165 w 321"/>
                  <a:gd name="T91" fmla="*/ 316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1" h="328">
                    <a:moveTo>
                      <a:pt x="170" y="324"/>
                    </a:moveTo>
                    <a:cubicBezTo>
                      <a:pt x="175" y="320"/>
                      <a:pt x="174" y="318"/>
                      <a:pt x="176" y="314"/>
                    </a:cubicBezTo>
                    <a:cubicBezTo>
                      <a:pt x="178" y="310"/>
                      <a:pt x="176" y="308"/>
                      <a:pt x="180" y="304"/>
                    </a:cubicBezTo>
                    <a:cubicBezTo>
                      <a:pt x="184" y="301"/>
                      <a:pt x="180" y="298"/>
                      <a:pt x="185" y="296"/>
                    </a:cubicBezTo>
                    <a:cubicBezTo>
                      <a:pt x="190" y="293"/>
                      <a:pt x="189" y="298"/>
                      <a:pt x="185" y="303"/>
                    </a:cubicBezTo>
                    <a:cubicBezTo>
                      <a:pt x="181" y="308"/>
                      <a:pt x="180" y="310"/>
                      <a:pt x="185" y="306"/>
                    </a:cubicBezTo>
                    <a:cubicBezTo>
                      <a:pt x="191" y="302"/>
                      <a:pt x="193" y="296"/>
                      <a:pt x="196" y="290"/>
                    </a:cubicBezTo>
                    <a:cubicBezTo>
                      <a:pt x="199" y="284"/>
                      <a:pt x="201" y="282"/>
                      <a:pt x="204" y="281"/>
                    </a:cubicBezTo>
                    <a:cubicBezTo>
                      <a:pt x="206" y="281"/>
                      <a:pt x="206" y="274"/>
                      <a:pt x="206" y="270"/>
                    </a:cubicBezTo>
                    <a:cubicBezTo>
                      <a:pt x="206" y="265"/>
                      <a:pt x="204" y="261"/>
                      <a:pt x="206" y="258"/>
                    </a:cubicBezTo>
                    <a:cubicBezTo>
                      <a:pt x="208" y="255"/>
                      <a:pt x="206" y="252"/>
                      <a:pt x="209" y="252"/>
                    </a:cubicBezTo>
                    <a:cubicBezTo>
                      <a:pt x="211" y="252"/>
                      <a:pt x="215" y="248"/>
                      <a:pt x="219" y="244"/>
                    </a:cubicBezTo>
                    <a:cubicBezTo>
                      <a:pt x="223" y="240"/>
                      <a:pt x="225" y="240"/>
                      <a:pt x="229" y="240"/>
                    </a:cubicBezTo>
                    <a:cubicBezTo>
                      <a:pt x="234" y="239"/>
                      <a:pt x="231" y="238"/>
                      <a:pt x="234" y="237"/>
                    </a:cubicBezTo>
                    <a:cubicBezTo>
                      <a:pt x="237" y="236"/>
                      <a:pt x="238" y="234"/>
                      <a:pt x="240" y="232"/>
                    </a:cubicBezTo>
                    <a:cubicBezTo>
                      <a:pt x="242" y="231"/>
                      <a:pt x="249" y="233"/>
                      <a:pt x="253" y="233"/>
                    </a:cubicBezTo>
                    <a:cubicBezTo>
                      <a:pt x="258" y="233"/>
                      <a:pt x="261" y="233"/>
                      <a:pt x="261" y="230"/>
                    </a:cubicBezTo>
                    <a:cubicBezTo>
                      <a:pt x="261" y="228"/>
                      <a:pt x="263" y="225"/>
                      <a:pt x="265" y="225"/>
                    </a:cubicBezTo>
                    <a:cubicBezTo>
                      <a:pt x="268" y="225"/>
                      <a:pt x="269" y="225"/>
                      <a:pt x="269" y="221"/>
                    </a:cubicBezTo>
                    <a:cubicBezTo>
                      <a:pt x="269" y="218"/>
                      <a:pt x="270" y="215"/>
                      <a:pt x="272" y="214"/>
                    </a:cubicBezTo>
                    <a:cubicBezTo>
                      <a:pt x="274" y="212"/>
                      <a:pt x="274" y="209"/>
                      <a:pt x="275" y="206"/>
                    </a:cubicBezTo>
                    <a:cubicBezTo>
                      <a:pt x="276" y="204"/>
                      <a:pt x="278" y="205"/>
                      <a:pt x="278" y="202"/>
                    </a:cubicBezTo>
                    <a:cubicBezTo>
                      <a:pt x="278" y="199"/>
                      <a:pt x="279" y="195"/>
                      <a:pt x="279" y="192"/>
                    </a:cubicBezTo>
                    <a:cubicBezTo>
                      <a:pt x="279" y="190"/>
                      <a:pt x="282" y="190"/>
                      <a:pt x="283" y="188"/>
                    </a:cubicBezTo>
                    <a:cubicBezTo>
                      <a:pt x="285" y="186"/>
                      <a:pt x="282" y="184"/>
                      <a:pt x="284" y="178"/>
                    </a:cubicBezTo>
                    <a:cubicBezTo>
                      <a:pt x="286" y="172"/>
                      <a:pt x="284" y="167"/>
                      <a:pt x="284" y="162"/>
                    </a:cubicBezTo>
                    <a:cubicBezTo>
                      <a:pt x="284" y="157"/>
                      <a:pt x="284" y="152"/>
                      <a:pt x="286" y="151"/>
                    </a:cubicBezTo>
                    <a:cubicBezTo>
                      <a:pt x="288" y="149"/>
                      <a:pt x="287" y="148"/>
                      <a:pt x="286" y="147"/>
                    </a:cubicBezTo>
                    <a:cubicBezTo>
                      <a:pt x="284" y="147"/>
                      <a:pt x="286" y="145"/>
                      <a:pt x="287" y="145"/>
                    </a:cubicBezTo>
                    <a:cubicBezTo>
                      <a:pt x="288" y="145"/>
                      <a:pt x="290" y="148"/>
                      <a:pt x="292" y="147"/>
                    </a:cubicBezTo>
                    <a:cubicBezTo>
                      <a:pt x="294" y="145"/>
                      <a:pt x="296" y="139"/>
                      <a:pt x="298" y="134"/>
                    </a:cubicBezTo>
                    <a:cubicBezTo>
                      <a:pt x="300" y="129"/>
                      <a:pt x="304" y="129"/>
                      <a:pt x="306" y="128"/>
                    </a:cubicBezTo>
                    <a:cubicBezTo>
                      <a:pt x="309" y="127"/>
                      <a:pt x="314" y="121"/>
                      <a:pt x="317" y="112"/>
                    </a:cubicBezTo>
                    <a:cubicBezTo>
                      <a:pt x="321" y="104"/>
                      <a:pt x="317" y="95"/>
                      <a:pt x="316" y="89"/>
                    </a:cubicBezTo>
                    <a:cubicBezTo>
                      <a:pt x="314" y="83"/>
                      <a:pt x="312" y="84"/>
                      <a:pt x="309" y="84"/>
                    </a:cubicBezTo>
                    <a:cubicBezTo>
                      <a:pt x="305" y="85"/>
                      <a:pt x="298" y="84"/>
                      <a:pt x="290" y="74"/>
                    </a:cubicBezTo>
                    <a:cubicBezTo>
                      <a:pt x="281" y="64"/>
                      <a:pt x="272" y="65"/>
                      <a:pt x="266" y="67"/>
                    </a:cubicBezTo>
                    <a:cubicBezTo>
                      <a:pt x="260" y="68"/>
                      <a:pt x="254" y="64"/>
                      <a:pt x="250" y="63"/>
                    </a:cubicBezTo>
                    <a:cubicBezTo>
                      <a:pt x="246" y="62"/>
                      <a:pt x="242" y="67"/>
                      <a:pt x="240" y="68"/>
                    </a:cubicBezTo>
                    <a:cubicBezTo>
                      <a:pt x="237" y="69"/>
                      <a:pt x="241" y="64"/>
                      <a:pt x="241" y="60"/>
                    </a:cubicBezTo>
                    <a:cubicBezTo>
                      <a:pt x="241" y="57"/>
                      <a:pt x="230" y="52"/>
                      <a:pt x="222" y="49"/>
                    </a:cubicBezTo>
                    <a:cubicBezTo>
                      <a:pt x="214" y="46"/>
                      <a:pt x="211" y="47"/>
                      <a:pt x="211" y="53"/>
                    </a:cubicBezTo>
                    <a:cubicBezTo>
                      <a:pt x="211" y="58"/>
                      <a:pt x="207" y="51"/>
                      <a:pt x="205" y="57"/>
                    </a:cubicBezTo>
                    <a:cubicBezTo>
                      <a:pt x="202" y="62"/>
                      <a:pt x="198" y="58"/>
                      <a:pt x="201" y="57"/>
                    </a:cubicBezTo>
                    <a:cubicBezTo>
                      <a:pt x="204" y="55"/>
                      <a:pt x="207" y="51"/>
                      <a:pt x="208" y="47"/>
                    </a:cubicBezTo>
                    <a:cubicBezTo>
                      <a:pt x="209" y="44"/>
                      <a:pt x="196" y="41"/>
                      <a:pt x="191" y="43"/>
                    </a:cubicBezTo>
                    <a:cubicBezTo>
                      <a:pt x="187" y="45"/>
                      <a:pt x="190" y="51"/>
                      <a:pt x="186" y="49"/>
                    </a:cubicBezTo>
                    <a:cubicBezTo>
                      <a:pt x="183" y="47"/>
                      <a:pt x="186" y="43"/>
                      <a:pt x="188" y="43"/>
                    </a:cubicBezTo>
                    <a:cubicBezTo>
                      <a:pt x="191" y="43"/>
                      <a:pt x="194" y="37"/>
                      <a:pt x="196" y="33"/>
                    </a:cubicBezTo>
                    <a:cubicBezTo>
                      <a:pt x="198" y="29"/>
                      <a:pt x="193" y="28"/>
                      <a:pt x="190" y="24"/>
                    </a:cubicBezTo>
                    <a:cubicBezTo>
                      <a:pt x="187" y="21"/>
                      <a:pt x="187" y="10"/>
                      <a:pt x="184" y="9"/>
                    </a:cubicBezTo>
                    <a:cubicBezTo>
                      <a:pt x="181" y="12"/>
                      <a:pt x="176" y="18"/>
                      <a:pt x="175" y="22"/>
                    </a:cubicBezTo>
                    <a:cubicBezTo>
                      <a:pt x="173" y="27"/>
                      <a:pt x="171" y="24"/>
                      <a:pt x="166" y="25"/>
                    </a:cubicBezTo>
                    <a:cubicBezTo>
                      <a:pt x="162" y="27"/>
                      <a:pt x="159" y="25"/>
                      <a:pt x="158" y="23"/>
                    </a:cubicBezTo>
                    <a:cubicBezTo>
                      <a:pt x="157" y="21"/>
                      <a:pt x="152" y="23"/>
                      <a:pt x="149" y="23"/>
                    </a:cubicBezTo>
                    <a:cubicBezTo>
                      <a:pt x="146" y="22"/>
                      <a:pt x="148" y="26"/>
                      <a:pt x="146" y="28"/>
                    </a:cubicBezTo>
                    <a:cubicBezTo>
                      <a:pt x="144" y="29"/>
                      <a:pt x="138" y="25"/>
                      <a:pt x="136" y="27"/>
                    </a:cubicBezTo>
                    <a:cubicBezTo>
                      <a:pt x="134" y="30"/>
                      <a:pt x="133" y="27"/>
                      <a:pt x="132" y="29"/>
                    </a:cubicBezTo>
                    <a:cubicBezTo>
                      <a:pt x="131" y="31"/>
                      <a:pt x="128" y="30"/>
                      <a:pt x="127" y="31"/>
                    </a:cubicBezTo>
                    <a:cubicBezTo>
                      <a:pt x="126" y="32"/>
                      <a:pt x="122" y="33"/>
                      <a:pt x="118" y="28"/>
                    </a:cubicBezTo>
                    <a:cubicBezTo>
                      <a:pt x="114" y="24"/>
                      <a:pt x="114" y="16"/>
                      <a:pt x="116" y="14"/>
                    </a:cubicBezTo>
                    <a:cubicBezTo>
                      <a:pt x="118" y="13"/>
                      <a:pt x="118" y="9"/>
                      <a:pt x="116" y="7"/>
                    </a:cubicBezTo>
                    <a:cubicBezTo>
                      <a:pt x="113" y="6"/>
                      <a:pt x="116" y="1"/>
                      <a:pt x="112" y="1"/>
                    </a:cubicBezTo>
                    <a:cubicBezTo>
                      <a:pt x="109" y="0"/>
                      <a:pt x="109" y="4"/>
                      <a:pt x="107" y="5"/>
                    </a:cubicBezTo>
                    <a:cubicBezTo>
                      <a:pt x="105" y="6"/>
                      <a:pt x="100" y="10"/>
                      <a:pt x="97" y="9"/>
                    </a:cubicBezTo>
                    <a:cubicBezTo>
                      <a:pt x="95" y="9"/>
                      <a:pt x="92" y="10"/>
                      <a:pt x="92" y="12"/>
                    </a:cubicBezTo>
                    <a:cubicBezTo>
                      <a:pt x="92" y="15"/>
                      <a:pt x="89" y="14"/>
                      <a:pt x="89" y="12"/>
                    </a:cubicBezTo>
                    <a:cubicBezTo>
                      <a:pt x="88" y="10"/>
                      <a:pt x="83" y="11"/>
                      <a:pt x="82" y="10"/>
                    </a:cubicBezTo>
                    <a:cubicBezTo>
                      <a:pt x="80" y="8"/>
                      <a:pt x="73" y="9"/>
                      <a:pt x="76" y="11"/>
                    </a:cubicBezTo>
                    <a:cubicBezTo>
                      <a:pt x="79" y="12"/>
                      <a:pt x="79" y="14"/>
                      <a:pt x="79" y="17"/>
                    </a:cubicBezTo>
                    <a:cubicBezTo>
                      <a:pt x="79" y="19"/>
                      <a:pt x="82" y="18"/>
                      <a:pt x="82" y="22"/>
                    </a:cubicBezTo>
                    <a:cubicBezTo>
                      <a:pt x="82" y="25"/>
                      <a:pt x="84" y="23"/>
                      <a:pt x="86" y="23"/>
                    </a:cubicBezTo>
                    <a:cubicBezTo>
                      <a:pt x="87" y="23"/>
                      <a:pt x="87" y="25"/>
                      <a:pt x="85" y="26"/>
                    </a:cubicBezTo>
                    <a:cubicBezTo>
                      <a:pt x="82" y="26"/>
                      <a:pt x="81" y="28"/>
                      <a:pt x="80" y="30"/>
                    </a:cubicBezTo>
                    <a:cubicBezTo>
                      <a:pt x="79" y="33"/>
                      <a:pt x="77" y="31"/>
                      <a:pt x="75" y="33"/>
                    </a:cubicBezTo>
                    <a:cubicBezTo>
                      <a:pt x="73" y="35"/>
                      <a:pt x="71" y="37"/>
                      <a:pt x="69" y="36"/>
                    </a:cubicBezTo>
                    <a:cubicBezTo>
                      <a:pt x="68" y="35"/>
                      <a:pt x="67" y="36"/>
                      <a:pt x="65" y="37"/>
                    </a:cubicBezTo>
                    <a:cubicBezTo>
                      <a:pt x="63" y="38"/>
                      <a:pt x="63" y="37"/>
                      <a:pt x="60" y="35"/>
                    </a:cubicBezTo>
                    <a:cubicBezTo>
                      <a:pt x="58" y="33"/>
                      <a:pt x="57" y="30"/>
                      <a:pt x="54" y="27"/>
                    </a:cubicBezTo>
                    <a:cubicBezTo>
                      <a:pt x="52" y="27"/>
                      <a:pt x="48" y="29"/>
                      <a:pt x="46" y="29"/>
                    </a:cubicBezTo>
                    <a:cubicBezTo>
                      <a:pt x="43" y="29"/>
                      <a:pt x="34" y="28"/>
                      <a:pt x="34" y="30"/>
                    </a:cubicBezTo>
                    <a:cubicBezTo>
                      <a:pt x="33" y="31"/>
                      <a:pt x="35" y="34"/>
                      <a:pt x="36" y="34"/>
                    </a:cubicBezTo>
                    <a:cubicBezTo>
                      <a:pt x="37" y="34"/>
                      <a:pt x="41" y="35"/>
                      <a:pt x="38" y="37"/>
                    </a:cubicBezTo>
                    <a:cubicBezTo>
                      <a:pt x="35" y="40"/>
                      <a:pt x="32" y="37"/>
                      <a:pt x="32" y="42"/>
                    </a:cubicBezTo>
                    <a:cubicBezTo>
                      <a:pt x="32" y="47"/>
                      <a:pt x="39" y="50"/>
                      <a:pt x="37" y="55"/>
                    </a:cubicBezTo>
                    <a:cubicBezTo>
                      <a:pt x="37" y="57"/>
                      <a:pt x="36" y="63"/>
                      <a:pt x="36" y="66"/>
                    </a:cubicBezTo>
                    <a:cubicBezTo>
                      <a:pt x="36" y="68"/>
                      <a:pt x="35" y="76"/>
                      <a:pt x="33" y="77"/>
                    </a:cubicBezTo>
                    <a:cubicBezTo>
                      <a:pt x="30" y="77"/>
                      <a:pt x="29" y="75"/>
                      <a:pt x="26" y="77"/>
                    </a:cubicBezTo>
                    <a:cubicBezTo>
                      <a:pt x="23" y="80"/>
                      <a:pt x="19" y="78"/>
                      <a:pt x="16" y="81"/>
                    </a:cubicBezTo>
                    <a:cubicBezTo>
                      <a:pt x="13" y="83"/>
                      <a:pt x="9" y="82"/>
                      <a:pt x="9" y="86"/>
                    </a:cubicBezTo>
                    <a:cubicBezTo>
                      <a:pt x="9" y="89"/>
                      <a:pt x="5" y="90"/>
                      <a:pt x="6" y="93"/>
                    </a:cubicBezTo>
                    <a:cubicBezTo>
                      <a:pt x="7" y="96"/>
                      <a:pt x="5" y="95"/>
                      <a:pt x="3" y="97"/>
                    </a:cubicBezTo>
                    <a:cubicBezTo>
                      <a:pt x="0" y="100"/>
                      <a:pt x="3" y="101"/>
                      <a:pt x="1" y="103"/>
                    </a:cubicBezTo>
                    <a:cubicBezTo>
                      <a:pt x="0" y="104"/>
                      <a:pt x="2" y="107"/>
                      <a:pt x="4" y="110"/>
                    </a:cubicBezTo>
                    <a:cubicBezTo>
                      <a:pt x="5" y="112"/>
                      <a:pt x="7" y="114"/>
                      <a:pt x="7" y="116"/>
                    </a:cubicBezTo>
                    <a:cubicBezTo>
                      <a:pt x="7" y="119"/>
                      <a:pt x="9" y="120"/>
                      <a:pt x="11" y="120"/>
                    </a:cubicBezTo>
                    <a:cubicBezTo>
                      <a:pt x="13" y="119"/>
                      <a:pt x="11" y="124"/>
                      <a:pt x="15" y="124"/>
                    </a:cubicBezTo>
                    <a:cubicBezTo>
                      <a:pt x="19" y="124"/>
                      <a:pt x="23" y="125"/>
                      <a:pt x="24" y="123"/>
                    </a:cubicBezTo>
                    <a:cubicBezTo>
                      <a:pt x="25" y="121"/>
                      <a:pt x="27" y="119"/>
                      <a:pt x="27" y="122"/>
                    </a:cubicBezTo>
                    <a:cubicBezTo>
                      <a:pt x="27" y="125"/>
                      <a:pt x="27" y="134"/>
                      <a:pt x="29" y="133"/>
                    </a:cubicBezTo>
                    <a:cubicBezTo>
                      <a:pt x="32" y="132"/>
                      <a:pt x="37" y="132"/>
                      <a:pt x="40" y="133"/>
                    </a:cubicBezTo>
                    <a:cubicBezTo>
                      <a:pt x="42" y="134"/>
                      <a:pt x="45" y="133"/>
                      <a:pt x="47" y="131"/>
                    </a:cubicBezTo>
                    <a:cubicBezTo>
                      <a:pt x="48" y="130"/>
                      <a:pt x="50" y="130"/>
                      <a:pt x="54" y="128"/>
                    </a:cubicBezTo>
                    <a:cubicBezTo>
                      <a:pt x="57" y="126"/>
                      <a:pt x="60" y="123"/>
                      <a:pt x="63" y="123"/>
                    </a:cubicBezTo>
                    <a:cubicBezTo>
                      <a:pt x="66" y="123"/>
                      <a:pt x="71" y="121"/>
                      <a:pt x="71" y="124"/>
                    </a:cubicBezTo>
                    <a:cubicBezTo>
                      <a:pt x="70" y="126"/>
                      <a:pt x="69" y="135"/>
                      <a:pt x="73" y="140"/>
                    </a:cubicBezTo>
                    <a:cubicBezTo>
                      <a:pt x="77" y="144"/>
                      <a:pt x="79" y="146"/>
                      <a:pt x="83" y="145"/>
                    </a:cubicBezTo>
                    <a:cubicBezTo>
                      <a:pt x="86" y="145"/>
                      <a:pt x="86" y="147"/>
                      <a:pt x="88" y="146"/>
                    </a:cubicBezTo>
                    <a:cubicBezTo>
                      <a:pt x="91" y="146"/>
                      <a:pt x="89" y="149"/>
                      <a:pt x="92" y="149"/>
                    </a:cubicBezTo>
                    <a:cubicBezTo>
                      <a:pt x="94" y="149"/>
                      <a:pt x="98" y="150"/>
                      <a:pt x="98" y="152"/>
                    </a:cubicBezTo>
                    <a:cubicBezTo>
                      <a:pt x="98" y="155"/>
                      <a:pt x="106" y="153"/>
                      <a:pt x="107" y="154"/>
                    </a:cubicBezTo>
                    <a:cubicBezTo>
                      <a:pt x="109" y="156"/>
                      <a:pt x="111" y="157"/>
                      <a:pt x="110" y="160"/>
                    </a:cubicBezTo>
                    <a:cubicBezTo>
                      <a:pt x="110" y="163"/>
                      <a:pt x="114" y="165"/>
                      <a:pt x="112" y="166"/>
                    </a:cubicBezTo>
                    <a:cubicBezTo>
                      <a:pt x="109" y="167"/>
                      <a:pt x="112" y="169"/>
                      <a:pt x="112" y="173"/>
                    </a:cubicBezTo>
                    <a:cubicBezTo>
                      <a:pt x="113" y="176"/>
                      <a:pt x="116" y="177"/>
                      <a:pt x="121" y="177"/>
                    </a:cubicBezTo>
                    <a:cubicBezTo>
                      <a:pt x="127" y="176"/>
                      <a:pt x="128" y="177"/>
                      <a:pt x="128" y="181"/>
                    </a:cubicBezTo>
                    <a:cubicBezTo>
                      <a:pt x="128" y="184"/>
                      <a:pt x="132" y="185"/>
                      <a:pt x="133" y="189"/>
                    </a:cubicBezTo>
                    <a:cubicBezTo>
                      <a:pt x="134" y="192"/>
                      <a:pt x="131" y="196"/>
                      <a:pt x="132" y="199"/>
                    </a:cubicBezTo>
                    <a:cubicBezTo>
                      <a:pt x="132" y="201"/>
                      <a:pt x="131" y="203"/>
                      <a:pt x="129" y="204"/>
                    </a:cubicBezTo>
                    <a:cubicBezTo>
                      <a:pt x="131" y="207"/>
                      <a:pt x="131" y="208"/>
                      <a:pt x="130" y="209"/>
                    </a:cubicBezTo>
                    <a:cubicBezTo>
                      <a:pt x="127" y="210"/>
                      <a:pt x="132" y="213"/>
                      <a:pt x="131" y="219"/>
                    </a:cubicBezTo>
                    <a:cubicBezTo>
                      <a:pt x="130" y="224"/>
                      <a:pt x="130" y="225"/>
                      <a:pt x="135" y="225"/>
                    </a:cubicBezTo>
                    <a:cubicBezTo>
                      <a:pt x="141" y="225"/>
                      <a:pt x="140" y="227"/>
                      <a:pt x="142" y="226"/>
                    </a:cubicBezTo>
                    <a:cubicBezTo>
                      <a:pt x="144" y="225"/>
                      <a:pt x="147" y="230"/>
                      <a:pt x="148" y="233"/>
                    </a:cubicBezTo>
                    <a:cubicBezTo>
                      <a:pt x="148" y="235"/>
                      <a:pt x="151" y="242"/>
                      <a:pt x="152" y="242"/>
                    </a:cubicBezTo>
                    <a:cubicBezTo>
                      <a:pt x="153" y="242"/>
                      <a:pt x="155" y="239"/>
                      <a:pt x="158" y="240"/>
                    </a:cubicBezTo>
                    <a:cubicBezTo>
                      <a:pt x="161" y="241"/>
                      <a:pt x="158" y="251"/>
                      <a:pt x="158" y="255"/>
                    </a:cubicBezTo>
                    <a:cubicBezTo>
                      <a:pt x="160" y="254"/>
                      <a:pt x="162" y="254"/>
                      <a:pt x="163" y="255"/>
                    </a:cubicBezTo>
                    <a:cubicBezTo>
                      <a:pt x="164" y="256"/>
                      <a:pt x="165" y="265"/>
                      <a:pt x="164" y="267"/>
                    </a:cubicBezTo>
                    <a:cubicBezTo>
                      <a:pt x="164" y="269"/>
                      <a:pt x="158" y="271"/>
                      <a:pt x="155" y="273"/>
                    </a:cubicBezTo>
                    <a:cubicBezTo>
                      <a:pt x="152" y="275"/>
                      <a:pt x="144" y="282"/>
                      <a:pt x="141" y="287"/>
                    </a:cubicBezTo>
                    <a:cubicBezTo>
                      <a:pt x="139" y="291"/>
                      <a:pt x="136" y="293"/>
                      <a:pt x="134" y="296"/>
                    </a:cubicBezTo>
                    <a:cubicBezTo>
                      <a:pt x="135" y="296"/>
                      <a:pt x="135" y="296"/>
                      <a:pt x="136" y="296"/>
                    </a:cubicBezTo>
                    <a:cubicBezTo>
                      <a:pt x="138" y="295"/>
                      <a:pt x="140" y="295"/>
                      <a:pt x="143" y="298"/>
                    </a:cubicBezTo>
                    <a:cubicBezTo>
                      <a:pt x="146" y="301"/>
                      <a:pt x="145" y="304"/>
                      <a:pt x="146" y="304"/>
                    </a:cubicBezTo>
                    <a:cubicBezTo>
                      <a:pt x="148" y="303"/>
                      <a:pt x="149" y="299"/>
                      <a:pt x="151" y="302"/>
                    </a:cubicBezTo>
                    <a:cubicBezTo>
                      <a:pt x="153" y="305"/>
                      <a:pt x="159" y="308"/>
                      <a:pt x="160" y="309"/>
                    </a:cubicBezTo>
                    <a:cubicBezTo>
                      <a:pt x="161" y="311"/>
                      <a:pt x="165" y="312"/>
                      <a:pt x="165" y="316"/>
                    </a:cubicBezTo>
                    <a:cubicBezTo>
                      <a:pt x="165" y="318"/>
                      <a:pt x="164" y="323"/>
                      <a:pt x="166" y="328"/>
                    </a:cubicBezTo>
                    <a:cubicBezTo>
                      <a:pt x="167" y="326"/>
                      <a:pt x="168" y="325"/>
                      <a:pt x="170" y="32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3" name="Freeform 108"/>
              <p:cNvSpPr>
                <a:spLocks/>
              </p:cNvSpPr>
              <p:nvPr/>
            </p:nvSpPr>
            <p:spPr bwMode="auto">
              <a:xfrm>
                <a:off x="7422280" y="7586089"/>
                <a:ext cx="198567" cy="218876"/>
              </a:xfrm>
              <a:custGeom>
                <a:avLst/>
                <a:gdLst>
                  <a:gd name="T0" fmla="*/ 39 w 40"/>
                  <a:gd name="T1" fmla="*/ 21 h 44"/>
                  <a:gd name="T2" fmla="*/ 34 w 40"/>
                  <a:gd name="T3" fmla="*/ 14 h 44"/>
                  <a:gd name="T4" fmla="*/ 25 w 40"/>
                  <a:gd name="T5" fmla="*/ 7 h 44"/>
                  <a:gd name="T6" fmla="*/ 20 w 40"/>
                  <a:gd name="T7" fmla="*/ 9 h 44"/>
                  <a:gd name="T8" fmla="*/ 17 w 40"/>
                  <a:gd name="T9" fmla="*/ 3 h 44"/>
                  <a:gd name="T10" fmla="*/ 10 w 40"/>
                  <a:gd name="T11" fmla="*/ 1 h 44"/>
                  <a:gd name="T12" fmla="*/ 8 w 40"/>
                  <a:gd name="T13" fmla="*/ 1 h 44"/>
                  <a:gd name="T14" fmla="*/ 5 w 40"/>
                  <a:gd name="T15" fmla="*/ 5 h 44"/>
                  <a:gd name="T16" fmla="*/ 2 w 40"/>
                  <a:gd name="T17" fmla="*/ 19 h 44"/>
                  <a:gd name="T18" fmla="*/ 0 w 40"/>
                  <a:gd name="T19" fmla="*/ 29 h 44"/>
                  <a:gd name="T20" fmla="*/ 3 w 40"/>
                  <a:gd name="T21" fmla="*/ 34 h 44"/>
                  <a:gd name="T22" fmla="*/ 2 w 40"/>
                  <a:gd name="T23" fmla="*/ 38 h 44"/>
                  <a:gd name="T24" fmla="*/ 5 w 40"/>
                  <a:gd name="T25" fmla="*/ 39 h 44"/>
                  <a:gd name="T26" fmla="*/ 15 w 40"/>
                  <a:gd name="T27" fmla="*/ 42 h 44"/>
                  <a:gd name="T28" fmla="*/ 22 w 40"/>
                  <a:gd name="T29" fmla="*/ 42 h 44"/>
                  <a:gd name="T30" fmla="*/ 34 w 40"/>
                  <a:gd name="T31" fmla="*/ 40 h 44"/>
                  <a:gd name="T32" fmla="*/ 40 w 40"/>
                  <a:gd name="T33" fmla="*/ 33 h 44"/>
                  <a:gd name="T34" fmla="*/ 39 w 40"/>
                  <a:gd name="T35" fmla="*/ 2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 h="44">
                    <a:moveTo>
                      <a:pt x="39" y="21"/>
                    </a:moveTo>
                    <a:cubicBezTo>
                      <a:pt x="39" y="17"/>
                      <a:pt x="35" y="16"/>
                      <a:pt x="34" y="14"/>
                    </a:cubicBezTo>
                    <a:cubicBezTo>
                      <a:pt x="33" y="13"/>
                      <a:pt x="27" y="10"/>
                      <a:pt x="25" y="7"/>
                    </a:cubicBezTo>
                    <a:cubicBezTo>
                      <a:pt x="23" y="4"/>
                      <a:pt x="22" y="8"/>
                      <a:pt x="20" y="9"/>
                    </a:cubicBezTo>
                    <a:cubicBezTo>
                      <a:pt x="19" y="9"/>
                      <a:pt x="20" y="6"/>
                      <a:pt x="17" y="3"/>
                    </a:cubicBezTo>
                    <a:cubicBezTo>
                      <a:pt x="14" y="0"/>
                      <a:pt x="12" y="0"/>
                      <a:pt x="10" y="1"/>
                    </a:cubicBezTo>
                    <a:cubicBezTo>
                      <a:pt x="9" y="1"/>
                      <a:pt x="9" y="1"/>
                      <a:pt x="8" y="1"/>
                    </a:cubicBezTo>
                    <a:cubicBezTo>
                      <a:pt x="6" y="2"/>
                      <a:pt x="5" y="4"/>
                      <a:pt x="5" y="5"/>
                    </a:cubicBezTo>
                    <a:cubicBezTo>
                      <a:pt x="5" y="9"/>
                      <a:pt x="3" y="12"/>
                      <a:pt x="2" y="19"/>
                    </a:cubicBezTo>
                    <a:cubicBezTo>
                      <a:pt x="2" y="25"/>
                      <a:pt x="0" y="24"/>
                      <a:pt x="0" y="29"/>
                    </a:cubicBezTo>
                    <a:cubicBezTo>
                      <a:pt x="0" y="34"/>
                      <a:pt x="2" y="34"/>
                      <a:pt x="3" y="34"/>
                    </a:cubicBezTo>
                    <a:cubicBezTo>
                      <a:pt x="3" y="35"/>
                      <a:pt x="2" y="36"/>
                      <a:pt x="2" y="38"/>
                    </a:cubicBezTo>
                    <a:cubicBezTo>
                      <a:pt x="3" y="38"/>
                      <a:pt x="3" y="39"/>
                      <a:pt x="5" y="39"/>
                    </a:cubicBezTo>
                    <a:cubicBezTo>
                      <a:pt x="8" y="39"/>
                      <a:pt x="12" y="40"/>
                      <a:pt x="15" y="42"/>
                    </a:cubicBezTo>
                    <a:cubicBezTo>
                      <a:pt x="19" y="44"/>
                      <a:pt x="18" y="41"/>
                      <a:pt x="22" y="42"/>
                    </a:cubicBezTo>
                    <a:cubicBezTo>
                      <a:pt x="25" y="42"/>
                      <a:pt x="30" y="43"/>
                      <a:pt x="34" y="40"/>
                    </a:cubicBezTo>
                    <a:cubicBezTo>
                      <a:pt x="37" y="39"/>
                      <a:pt x="38" y="36"/>
                      <a:pt x="40" y="33"/>
                    </a:cubicBezTo>
                    <a:cubicBezTo>
                      <a:pt x="38" y="28"/>
                      <a:pt x="39" y="23"/>
                      <a:pt x="39" y="2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4" name="Freeform 109"/>
              <p:cNvSpPr>
                <a:spLocks noEditPoints="1"/>
              </p:cNvSpPr>
              <p:nvPr/>
            </p:nvSpPr>
            <p:spPr bwMode="auto">
              <a:xfrm>
                <a:off x="6810783" y="7220546"/>
                <a:ext cx="805551" cy="1590793"/>
              </a:xfrm>
              <a:custGeom>
                <a:avLst/>
                <a:gdLst>
                  <a:gd name="T0" fmla="*/ 46 w 163"/>
                  <a:gd name="T1" fmla="*/ 305 h 322"/>
                  <a:gd name="T2" fmla="*/ 43 w 163"/>
                  <a:gd name="T3" fmla="*/ 298 h 322"/>
                  <a:gd name="T4" fmla="*/ 40 w 163"/>
                  <a:gd name="T5" fmla="*/ 320 h 322"/>
                  <a:gd name="T6" fmla="*/ 57 w 163"/>
                  <a:gd name="T7" fmla="*/ 321 h 322"/>
                  <a:gd name="T8" fmla="*/ 62 w 163"/>
                  <a:gd name="T9" fmla="*/ 315 h 322"/>
                  <a:gd name="T10" fmla="*/ 156 w 163"/>
                  <a:gd name="T11" fmla="*/ 34 h 322"/>
                  <a:gd name="T12" fmla="*/ 152 w 163"/>
                  <a:gd name="T13" fmla="*/ 46 h 322"/>
                  <a:gd name="T14" fmla="*/ 138 w 163"/>
                  <a:gd name="T15" fmla="*/ 51 h 322"/>
                  <a:gd name="T16" fmla="*/ 123 w 163"/>
                  <a:gd name="T17" fmla="*/ 48 h 322"/>
                  <a:gd name="T18" fmla="*/ 132 w 163"/>
                  <a:gd name="T19" fmla="*/ 32 h 322"/>
                  <a:gd name="T20" fmla="*/ 108 w 163"/>
                  <a:gd name="T21" fmla="*/ 20 h 322"/>
                  <a:gd name="T22" fmla="*/ 88 w 163"/>
                  <a:gd name="T23" fmla="*/ 3 h 322"/>
                  <a:gd name="T24" fmla="*/ 75 w 163"/>
                  <a:gd name="T25" fmla="*/ 8 h 322"/>
                  <a:gd name="T26" fmla="*/ 59 w 163"/>
                  <a:gd name="T27" fmla="*/ 4 h 322"/>
                  <a:gd name="T28" fmla="*/ 51 w 163"/>
                  <a:gd name="T29" fmla="*/ 19 h 322"/>
                  <a:gd name="T30" fmla="*/ 42 w 163"/>
                  <a:gd name="T31" fmla="*/ 32 h 322"/>
                  <a:gd name="T32" fmla="*/ 43 w 163"/>
                  <a:gd name="T33" fmla="*/ 46 h 322"/>
                  <a:gd name="T34" fmla="*/ 35 w 163"/>
                  <a:gd name="T35" fmla="*/ 56 h 322"/>
                  <a:gd name="T36" fmla="*/ 30 w 163"/>
                  <a:gd name="T37" fmla="*/ 68 h 322"/>
                  <a:gd name="T38" fmla="*/ 26 w 163"/>
                  <a:gd name="T39" fmla="*/ 82 h 322"/>
                  <a:gd name="T40" fmla="*/ 29 w 163"/>
                  <a:gd name="T41" fmla="*/ 99 h 322"/>
                  <a:gd name="T42" fmla="*/ 29 w 163"/>
                  <a:gd name="T43" fmla="*/ 113 h 322"/>
                  <a:gd name="T44" fmla="*/ 26 w 163"/>
                  <a:gd name="T45" fmla="*/ 129 h 322"/>
                  <a:gd name="T46" fmla="*/ 20 w 163"/>
                  <a:gd name="T47" fmla="*/ 147 h 322"/>
                  <a:gd name="T48" fmla="*/ 18 w 163"/>
                  <a:gd name="T49" fmla="*/ 155 h 322"/>
                  <a:gd name="T50" fmla="*/ 15 w 163"/>
                  <a:gd name="T51" fmla="*/ 166 h 322"/>
                  <a:gd name="T52" fmla="*/ 15 w 163"/>
                  <a:gd name="T53" fmla="*/ 177 h 322"/>
                  <a:gd name="T54" fmla="*/ 13 w 163"/>
                  <a:gd name="T55" fmla="*/ 194 h 322"/>
                  <a:gd name="T56" fmla="*/ 15 w 163"/>
                  <a:gd name="T57" fmla="*/ 204 h 322"/>
                  <a:gd name="T58" fmla="*/ 19 w 163"/>
                  <a:gd name="T59" fmla="*/ 212 h 322"/>
                  <a:gd name="T60" fmla="*/ 17 w 163"/>
                  <a:gd name="T61" fmla="*/ 219 h 322"/>
                  <a:gd name="T62" fmla="*/ 15 w 163"/>
                  <a:gd name="T63" fmla="*/ 231 h 322"/>
                  <a:gd name="T64" fmla="*/ 9 w 163"/>
                  <a:gd name="T65" fmla="*/ 242 h 322"/>
                  <a:gd name="T66" fmla="*/ 6 w 163"/>
                  <a:gd name="T67" fmla="*/ 254 h 322"/>
                  <a:gd name="T68" fmla="*/ 2 w 163"/>
                  <a:gd name="T69" fmla="*/ 267 h 322"/>
                  <a:gd name="T70" fmla="*/ 11 w 163"/>
                  <a:gd name="T71" fmla="*/ 274 h 322"/>
                  <a:gd name="T72" fmla="*/ 15 w 163"/>
                  <a:gd name="T73" fmla="*/ 287 h 322"/>
                  <a:gd name="T74" fmla="*/ 34 w 163"/>
                  <a:gd name="T75" fmla="*/ 289 h 322"/>
                  <a:gd name="T76" fmla="*/ 37 w 163"/>
                  <a:gd name="T77" fmla="*/ 283 h 322"/>
                  <a:gd name="T78" fmla="*/ 38 w 163"/>
                  <a:gd name="T79" fmla="*/ 269 h 322"/>
                  <a:gd name="T80" fmla="*/ 47 w 163"/>
                  <a:gd name="T81" fmla="*/ 260 h 322"/>
                  <a:gd name="T82" fmla="*/ 62 w 163"/>
                  <a:gd name="T83" fmla="*/ 243 h 322"/>
                  <a:gd name="T84" fmla="*/ 56 w 163"/>
                  <a:gd name="T85" fmla="*/ 233 h 322"/>
                  <a:gd name="T86" fmla="*/ 64 w 163"/>
                  <a:gd name="T87" fmla="*/ 214 h 322"/>
                  <a:gd name="T88" fmla="*/ 68 w 163"/>
                  <a:gd name="T89" fmla="*/ 204 h 322"/>
                  <a:gd name="T90" fmla="*/ 73 w 163"/>
                  <a:gd name="T91" fmla="*/ 193 h 322"/>
                  <a:gd name="T92" fmla="*/ 78 w 163"/>
                  <a:gd name="T93" fmla="*/ 192 h 322"/>
                  <a:gd name="T94" fmla="*/ 75 w 163"/>
                  <a:gd name="T95" fmla="*/ 188 h 322"/>
                  <a:gd name="T96" fmla="*/ 70 w 163"/>
                  <a:gd name="T97" fmla="*/ 179 h 322"/>
                  <a:gd name="T98" fmla="*/ 82 w 163"/>
                  <a:gd name="T99" fmla="*/ 175 h 322"/>
                  <a:gd name="T100" fmla="*/ 92 w 163"/>
                  <a:gd name="T101" fmla="*/ 163 h 322"/>
                  <a:gd name="T102" fmla="*/ 95 w 163"/>
                  <a:gd name="T103" fmla="*/ 154 h 322"/>
                  <a:gd name="T104" fmla="*/ 131 w 163"/>
                  <a:gd name="T105" fmla="*/ 145 h 322"/>
                  <a:gd name="T106" fmla="*/ 135 w 163"/>
                  <a:gd name="T107" fmla="*/ 129 h 322"/>
                  <a:gd name="T108" fmla="*/ 129 w 163"/>
                  <a:gd name="T109" fmla="*/ 118 h 322"/>
                  <a:gd name="T110" fmla="*/ 126 w 163"/>
                  <a:gd name="T111" fmla="*/ 112 h 322"/>
                  <a:gd name="T112" fmla="*/ 124 w 163"/>
                  <a:gd name="T113" fmla="*/ 103 h 322"/>
                  <a:gd name="T114" fmla="*/ 129 w 163"/>
                  <a:gd name="T115" fmla="*/ 79 h 322"/>
                  <a:gd name="T116" fmla="*/ 153 w 163"/>
                  <a:gd name="T117" fmla="*/ 52 h 322"/>
                  <a:gd name="T118" fmla="*/ 161 w 163"/>
                  <a:gd name="T119" fmla="*/ 34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 h="322">
                    <a:moveTo>
                      <a:pt x="62" y="315"/>
                    </a:moveTo>
                    <a:cubicBezTo>
                      <a:pt x="58" y="315"/>
                      <a:pt x="49" y="307"/>
                      <a:pt x="46" y="305"/>
                    </a:cubicBezTo>
                    <a:cubicBezTo>
                      <a:pt x="44" y="303"/>
                      <a:pt x="46" y="301"/>
                      <a:pt x="42" y="301"/>
                    </a:cubicBezTo>
                    <a:cubicBezTo>
                      <a:pt x="39" y="302"/>
                      <a:pt x="41" y="299"/>
                      <a:pt x="43" y="298"/>
                    </a:cubicBezTo>
                    <a:cubicBezTo>
                      <a:pt x="45" y="297"/>
                      <a:pt x="42" y="294"/>
                      <a:pt x="40" y="293"/>
                    </a:cubicBezTo>
                    <a:cubicBezTo>
                      <a:pt x="40" y="298"/>
                      <a:pt x="39" y="320"/>
                      <a:pt x="40" y="320"/>
                    </a:cubicBezTo>
                    <a:cubicBezTo>
                      <a:pt x="42" y="320"/>
                      <a:pt x="51" y="319"/>
                      <a:pt x="54" y="321"/>
                    </a:cubicBezTo>
                    <a:cubicBezTo>
                      <a:pt x="55" y="321"/>
                      <a:pt x="56" y="322"/>
                      <a:pt x="57" y="321"/>
                    </a:cubicBezTo>
                    <a:cubicBezTo>
                      <a:pt x="59" y="319"/>
                      <a:pt x="65" y="320"/>
                      <a:pt x="67" y="318"/>
                    </a:cubicBezTo>
                    <a:cubicBezTo>
                      <a:pt x="70" y="316"/>
                      <a:pt x="67" y="316"/>
                      <a:pt x="62" y="315"/>
                    </a:cubicBezTo>
                    <a:close/>
                    <a:moveTo>
                      <a:pt x="161" y="34"/>
                    </a:moveTo>
                    <a:cubicBezTo>
                      <a:pt x="160" y="33"/>
                      <a:pt x="158" y="33"/>
                      <a:pt x="156" y="34"/>
                    </a:cubicBezTo>
                    <a:cubicBezTo>
                      <a:pt x="156" y="34"/>
                      <a:pt x="156" y="34"/>
                      <a:pt x="156" y="34"/>
                    </a:cubicBezTo>
                    <a:cubicBezTo>
                      <a:pt x="156" y="38"/>
                      <a:pt x="154" y="46"/>
                      <a:pt x="152" y="46"/>
                    </a:cubicBezTo>
                    <a:cubicBezTo>
                      <a:pt x="149" y="46"/>
                      <a:pt x="147" y="50"/>
                      <a:pt x="145" y="49"/>
                    </a:cubicBezTo>
                    <a:cubicBezTo>
                      <a:pt x="143" y="49"/>
                      <a:pt x="141" y="52"/>
                      <a:pt x="138" y="51"/>
                    </a:cubicBezTo>
                    <a:cubicBezTo>
                      <a:pt x="136" y="49"/>
                      <a:pt x="132" y="51"/>
                      <a:pt x="131" y="50"/>
                    </a:cubicBezTo>
                    <a:cubicBezTo>
                      <a:pt x="129" y="49"/>
                      <a:pt x="123" y="50"/>
                      <a:pt x="123" y="48"/>
                    </a:cubicBezTo>
                    <a:cubicBezTo>
                      <a:pt x="123" y="47"/>
                      <a:pt x="126" y="47"/>
                      <a:pt x="126" y="43"/>
                    </a:cubicBezTo>
                    <a:cubicBezTo>
                      <a:pt x="126" y="39"/>
                      <a:pt x="133" y="34"/>
                      <a:pt x="132" y="32"/>
                    </a:cubicBezTo>
                    <a:cubicBezTo>
                      <a:pt x="131" y="30"/>
                      <a:pt x="119" y="27"/>
                      <a:pt x="117" y="25"/>
                    </a:cubicBezTo>
                    <a:cubicBezTo>
                      <a:pt x="115" y="22"/>
                      <a:pt x="113" y="21"/>
                      <a:pt x="108" y="20"/>
                    </a:cubicBezTo>
                    <a:cubicBezTo>
                      <a:pt x="103" y="20"/>
                      <a:pt x="103" y="17"/>
                      <a:pt x="99" y="15"/>
                    </a:cubicBezTo>
                    <a:cubicBezTo>
                      <a:pt x="96" y="12"/>
                      <a:pt x="90" y="6"/>
                      <a:pt x="88" y="3"/>
                    </a:cubicBezTo>
                    <a:cubicBezTo>
                      <a:pt x="85" y="3"/>
                      <a:pt x="81" y="2"/>
                      <a:pt x="80" y="3"/>
                    </a:cubicBezTo>
                    <a:cubicBezTo>
                      <a:pt x="79" y="5"/>
                      <a:pt x="77" y="11"/>
                      <a:pt x="75" y="8"/>
                    </a:cubicBezTo>
                    <a:cubicBezTo>
                      <a:pt x="74" y="5"/>
                      <a:pt x="70" y="5"/>
                      <a:pt x="66" y="4"/>
                    </a:cubicBezTo>
                    <a:cubicBezTo>
                      <a:pt x="62" y="4"/>
                      <a:pt x="63" y="0"/>
                      <a:pt x="59" y="4"/>
                    </a:cubicBezTo>
                    <a:cubicBezTo>
                      <a:pt x="57" y="6"/>
                      <a:pt x="55" y="8"/>
                      <a:pt x="53" y="9"/>
                    </a:cubicBezTo>
                    <a:cubicBezTo>
                      <a:pt x="53" y="13"/>
                      <a:pt x="52" y="17"/>
                      <a:pt x="51" y="19"/>
                    </a:cubicBezTo>
                    <a:cubicBezTo>
                      <a:pt x="50" y="20"/>
                      <a:pt x="42" y="24"/>
                      <a:pt x="42" y="26"/>
                    </a:cubicBezTo>
                    <a:cubicBezTo>
                      <a:pt x="42" y="28"/>
                      <a:pt x="43" y="30"/>
                      <a:pt x="42" y="32"/>
                    </a:cubicBezTo>
                    <a:cubicBezTo>
                      <a:pt x="40" y="33"/>
                      <a:pt x="45" y="39"/>
                      <a:pt x="42" y="40"/>
                    </a:cubicBezTo>
                    <a:cubicBezTo>
                      <a:pt x="40" y="42"/>
                      <a:pt x="44" y="44"/>
                      <a:pt x="43" y="46"/>
                    </a:cubicBezTo>
                    <a:cubicBezTo>
                      <a:pt x="41" y="47"/>
                      <a:pt x="38" y="48"/>
                      <a:pt x="38" y="50"/>
                    </a:cubicBezTo>
                    <a:cubicBezTo>
                      <a:pt x="38" y="51"/>
                      <a:pt x="38" y="55"/>
                      <a:pt x="35" y="56"/>
                    </a:cubicBezTo>
                    <a:cubicBezTo>
                      <a:pt x="33" y="57"/>
                      <a:pt x="32" y="61"/>
                      <a:pt x="32" y="64"/>
                    </a:cubicBezTo>
                    <a:cubicBezTo>
                      <a:pt x="32" y="66"/>
                      <a:pt x="28" y="64"/>
                      <a:pt x="30" y="68"/>
                    </a:cubicBezTo>
                    <a:cubicBezTo>
                      <a:pt x="31" y="71"/>
                      <a:pt x="32" y="75"/>
                      <a:pt x="30" y="76"/>
                    </a:cubicBezTo>
                    <a:cubicBezTo>
                      <a:pt x="27" y="77"/>
                      <a:pt x="28" y="82"/>
                      <a:pt x="26" y="82"/>
                    </a:cubicBezTo>
                    <a:cubicBezTo>
                      <a:pt x="25" y="82"/>
                      <a:pt x="24" y="88"/>
                      <a:pt x="26" y="91"/>
                    </a:cubicBezTo>
                    <a:cubicBezTo>
                      <a:pt x="28" y="94"/>
                      <a:pt x="29" y="96"/>
                      <a:pt x="29" y="99"/>
                    </a:cubicBezTo>
                    <a:cubicBezTo>
                      <a:pt x="29" y="102"/>
                      <a:pt x="32" y="103"/>
                      <a:pt x="31" y="106"/>
                    </a:cubicBezTo>
                    <a:cubicBezTo>
                      <a:pt x="30" y="109"/>
                      <a:pt x="30" y="112"/>
                      <a:pt x="29" y="113"/>
                    </a:cubicBezTo>
                    <a:cubicBezTo>
                      <a:pt x="27" y="114"/>
                      <a:pt x="28" y="118"/>
                      <a:pt x="26" y="119"/>
                    </a:cubicBezTo>
                    <a:cubicBezTo>
                      <a:pt x="24" y="120"/>
                      <a:pt x="28" y="127"/>
                      <a:pt x="26" y="129"/>
                    </a:cubicBezTo>
                    <a:cubicBezTo>
                      <a:pt x="25" y="130"/>
                      <a:pt x="20" y="131"/>
                      <a:pt x="20" y="137"/>
                    </a:cubicBezTo>
                    <a:cubicBezTo>
                      <a:pt x="20" y="142"/>
                      <a:pt x="21" y="145"/>
                      <a:pt x="20" y="147"/>
                    </a:cubicBezTo>
                    <a:cubicBezTo>
                      <a:pt x="20" y="149"/>
                      <a:pt x="23" y="149"/>
                      <a:pt x="22" y="152"/>
                    </a:cubicBezTo>
                    <a:cubicBezTo>
                      <a:pt x="22" y="155"/>
                      <a:pt x="18" y="153"/>
                      <a:pt x="18" y="155"/>
                    </a:cubicBezTo>
                    <a:cubicBezTo>
                      <a:pt x="18" y="157"/>
                      <a:pt x="19" y="161"/>
                      <a:pt x="17" y="161"/>
                    </a:cubicBezTo>
                    <a:cubicBezTo>
                      <a:pt x="16" y="161"/>
                      <a:pt x="15" y="163"/>
                      <a:pt x="15" y="166"/>
                    </a:cubicBezTo>
                    <a:cubicBezTo>
                      <a:pt x="15" y="170"/>
                      <a:pt x="13" y="170"/>
                      <a:pt x="13" y="172"/>
                    </a:cubicBezTo>
                    <a:cubicBezTo>
                      <a:pt x="13" y="173"/>
                      <a:pt x="15" y="175"/>
                      <a:pt x="15" y="177"/>
                    </a:cubicBezTo>
                    <a:cubicBezTo>
                      <a:pt x="15" y="179"/>
                      <a:pt x="16" y="186"/>
                      <a:pt x="14" y="186"/>
                    </a:cubicBezTo>
                    <a:cubicBezTo>
                      <a:pt x="12" y="186"/>
                      <a:pt x="12" y="193"/>
                      <a:pt x="13" y="194"/>
                    </a:cubicBezTo>
                    <a:cubicBezTo>
                      <a:pt x="14" y="195"/>
                      <a:pt x="14" y="197"/>
                      <a:pt x="14" y="199"/>
                    </a:cubicBezTo>
                    <a:cubicBezTo>
                      <a:pt x="13" y="200"/>
                      <a:pt x="17" y="202"/>
                      <a:pt x="15" y="204"/>
                    </a:cubicBezTo>
                    <a:cubicBezTo>
                      <a:pt x="13" y="206"/>
                      <a:pt x="14" y="209"/>
                      <a:pt x="17" y="208"/>
                    </a:cubicBezTo>
                    <a:cubicBezTo>
                      <a:pt x="20" y="207"/>
                      <a:pt x="21" y="212"/>
                      <a:pt x="19" y="212"/>
                    </a:cubicBezTo>
                    <a:cubicBezTo>
                      <a:pt x="16" y="212"/>
                      <a:pt x="13" y="212"/>
                      <a:pt x="15" y="213"/>
                    </a:cubicBezTo>
                    <a:cubicBezTo>
                      <a:pt x="18" y="215"/>
                      <a:pt x="20" y="217"/>
                      <a:pt x="17" y="219"/>
                    </a:cubicBezTo>
                    <a:cubicBezTo>
                      <a:pt x="13" y="220"/>
                      <a:pt x="16" y="222"/>
                      <a:pt x="15" y="225"/>
                    </a:cubicBezTo>
                    <a:cubicBezTo>
                      <a:pt x="15" y="228"/>
                      <a:pt x="18" y="230"/>
                      <a:pt x="15" y="231"/>
                    </a:cubicBezTo>
                    <a:cubicBezTo>
                      <a:pt x="13" y="232"/>
                      <a:pt x="16" y="236"/>
                      <a:pt x="13" y="237"/>
                    </a:cubicBezTo>
                    <a:cubicBezTo>
                      <a:pt x="9" y="237"/>
                      <a:pt x="12" y="240"/>
                      <a:pt x="9" y="242"/>
                    </a:cubicBezTo>
                    <a:cubicBezTo>
                      <a:pt x="7" y="244"/>
                      <a:pt x="12" y="247"/>
                      <a:pt x="10" y="248"/>
                    </a:cubicBezTo>
                    <a:cubicBezTo>
                      <a:pt x="7" y="250"/>
                      <a:pt x="9" y="254"/>
                      <a:pt x="6" y="254"/>
                    </a:cubicBezTo>
                    <a:cubicBezTo>
                      <a:pt x="4" y="254"/>
                      <a:pt x="2" y="257"/>
                      <a:pt x="2" y="259"/>
                    </a:cubicBezTo>
                    <a:cubicBezTo>
                      <a:pt x="2" y="261"/>
                      <a:pt x="0" y="264"/>
                      <a:pt x="2" y="267"/>
                    </a:cubicBezTo>
                    <a:cubicBezTo>
                      <a:pt x="4" y="269"/>
                      <a:pt x="2" y="271"/>
                      <a:pt x="4" y="272"/>
                    </a:cubicBezTo>
                    <a:cubicBezTo>
                      <a:pt x="5" y="273"/>
                      <a:pt x="12" y="271"/>
                      <a:pt x="11" y="274"/>
                    </a:cubicBezTo>
                    <a:cubicBezTo>
                      <a:pt x="10" y="277"/>
                      <a:pt x="10" y="283"/>
                      <a:pt x="12" y="283"/>
                    </a:cubicBezTo>
                    <a:cubicBezTo>
                      <a:pt x="13" y="283"/>
                      <a:pt x="13" y="287"/>
                      <a:pt x="15" y="287"/>
                    </a:cubicBezTo>
                    <a:cubicBezTo>
                      <a:pt x="17" y="287"/>
                      <a:pt x="26" y="286"/>
                      <a:pt x="30" y="287"/>
                    </a:cubicBezTo>
                    <a:cubicBezTo>
                      <a:pt x="31" y="287"/>
                      <a:pt x="33" y="288"/>
                      <a:pt x="34" y="289"/>
                    </a:cubicBezTo>
                    <a:cubicBezTo>
                      <a:pt x="36" y="288"/>
                      <a:pt x="41" y="291"/>
                      <a:pt x="42" y="290"/>
                    </a:cubicBezTo>
                    <a:cubicBezTo>
                      <a:pt x="43" y="289"/>
                      <a:pt x="37" y="284"/>
                      <a:pt x="37" y="283"/>
                    </a:cubicBezTo>
                    <a:cubicBezTo>
                      <a:pt x="37" y="281"/>
                      <a:pt x="36" y="278"/>
                      <a:pt x="36" y="277"/>
                    </a:cubicBezTo>
                    <a:cubicBezTo>
                      <a:pt x="36" y="275"/>
                      <a:pt x="36" y="271"/>
                      <a:pt x="38" y="269"/>
                    </a:cubicBezTo>
                    <a:cubicBezTo>
                      <a:pt x="41" y="267"/>
                      <a:pt x="41" y="266"/>
                      <a:pt x="42" y="266"/>
                    </a:cubicBezTo>
                    <a:cubicBezTo>
                      <a:pt x="44" y="266"/>
                      <a:pt x="47" y="264"/>
                      <a:pt x="47" y="260"/>
                    </a:cubicBezTo>
                    <a:cubicBezTo>
                      <a:pt x="47" y="256"/>
                      <a:pt x="49" y="254"/>
                      <a:pt x="53" y="251"/>
                    </a:cubicBezTo>
                    <a:cubicBezTo>
                      <a:pt x="57" y="248"/>
                      <a:pt x="63" y="245"/>
                      <a:pt x="62" y="243"/>
                    </a:cubicBezTo>
                    <a:cubicBezTo>
                      <a:pt x="62" y="242"/>
                      <a:pt x="64" y="237"/>
                      <a:pt x="64" y="236"/>
                    </a:cubicBezTo>
                    <a:cubicBezTo>
                      <a:pt x="64" y="234"/>
                      <a:pt x="58" y="234"/>
                      <a:pt x="56" y="233"/>
                    </a:cubicBezTo>
                    <a:cubicBezTo>
                      <a:pt x="54" y="233"/>
                      <a:pt x="47" y="228"/>
                      <a:pt x="50" y="221"/>
                    </a:cubicBezTo>
                    <a:cubicBezTo>
                      <a:pt x="54" y="215"/>
                      <a:pt x="61" y="214"/>
                      <a:pt x="64" y="214"/>
                    </a:cubicBezTo>
                    <a:cubicBezTo>
                      <a:pt x="66" y="213"/>
                      <a:pt x="64" y="210"/>
                      <a:pt x="65" y="209"/>
                    </a:cubicBezTo>
                    <a:cubicBezTo>
                      <a:pt x="67" y="208"/>
                      <a:pt x="68" y="206"/>
                      <a:pt x="68" y="204"/>
                    </a:cubicBezTo>
                    <a:cubicBezTo>
                      <a:pt x="68" y="201"/>
                      <a:pt x="68" y="196"/>
                      <a:pt x="71" y="196"/>
                    </a:cubicBezTo>
                    <a:cubicBezTo>
                      <a:pt x="74" y="195"/>
                      <a:pt x="75" y="193"/>
                      <a:pt x="73" y="193"/>
                    </a:cubicBezTo>
                    <a:cubicBezTo>
                      <a:pt x="71" y="192"/>
                      <a:pt x="70" y="190"/>
                      <a:pt x="73" y="190"/>
                    </a:cubicBezTo>
                    <a:cubicBezTo>
                      <a:pt x="77" y="189"/>
                      <a:pt x="75" y="192"/>
                      <a:pt x="78" y="192"/>
                    </a:cubicBezTo>
                    <a:cubicBezTo>
                      <a:pt x="80" y="192"/>
                      <a:pt x="84" y="188"/>
                      <a:pt x="81" y="186"/>
                    </a:cubicBezTo>
                    <a:cubicBezTo>
                      <a:pt x="78" y="184"/>
                      <a:pt x="77" y="187"/>
                      <a:pt x="75" y="188"/>
                    </a:cubicBezTo>
                    <a:cubicBezTo>
                      <a:pt x="74" y="188"/>
                      <a:pt x="73" y="185"/>
                      <a:pt x="71" y="185"/>
                    </a:cubicBezTo>
                    <a:cubicBezTo>
                      <a:pt x="69" y="185"/>
                      <a:pt x="70" y="181"/>
                      <a:pt x="70" y="179"/>
                    </a:cubicBezTo>
                    <a:cubicBezTo>
                      <a:pt x="69" y="178"/>
                      <a:pt x="68" y="174"/>
                      <a:pt x="69" y="172"/>
                    </a:cubicBezTo>
                    <a:cubicBezTo>
                      <a:pt x="71" y="170"/>
                      <a:pt x="77" y="175"/>
                      <a:pt x="82" y="175"/>
                    </a:cubicBezTo>
                    <a:cubicBezTo>
                      <a:pt x="88" y="176"/>
                      <a:pt x="92" y="173"/>
                      <a:pt x="92" y="171"/>
                    </a:cubicBezTo>
                    <a:cubicBezTo>
                      <a:pt x="92" y="169"/>
                      <a:pt x="89" y="165"/>
                      <a:pt x="92" y="163"/>
                    </a:cubicBezTo>
                    <a:cubicBezTo>
                      <a:pt x="95" y="161"/>
                      <a:pt x="93" y="160"/>
                      <a:pt x="92" y="157"/>
                    </a:cubicBezTo>
                    <a:cubicBezTo>
                      <a:pt x="91" y="154"/>
                      <a:pt x="93" y="153"/>
                      <a:pt x="95" y="154"/>
                    </a:cubicBezTo>
                    <a:cubicBezTo>
                      <a:pt x="96" y="155"/>
                      <a:pt x="107" y="155"/>
                      <a:pt x="115" y="153"/>
                    </a:cubicBezTo>
                    <a:cubicBezTo>
                      <a:pt x="124" y="151"/>
                      <a:pt x="130" y="148"/>
                      <a:pt x="131" y="145"/>
                    </a:cubicBezTo>
                    <a:cubicBezTo>
                      <a:pt x="131" y="143"/>
                      <a:pt x="137" y="137"/>
                      <a:pt x="138" y="135"/>
                    </a:cubicBezTo>
                    <a:cubicBezTo>
                      <a:pt x="139" y="133"/>
                      <a:pt x="138" y="130"/>
                      <a:pt x="135" y="129"/>
                    </a:cubicBezTo>
                    <a:cubicBezTo>
                      <a:pt x="131" y="129"/>
                      <a:pt x="131" y="125"/>
                      <a:pt x="133" y="122"/>
                    </a:cubicBezTo>
                    <a:cubicBezTo>
                      <a:pt x="135" y="120"/>
                      <a:pt x="132" y="118"/>
                      <a:pt x="129" y="118"/>
                    </a:cubicBezTo>
                    <a:cubicBezTo>
                      <a:pt x="125" y="117"/>
                      <a:pt x="120" y="115"/>
                      <a:pt x="123" y="112"/>
                    </a:cubicBezTo>
                    <a:cubicBezTo>
                      <a:pt x="125" y="111"/>
                      <a:pt x="125" y="111"/>
                      <a:pt x="126" y="112"/>
                    </a:cubicBezTo>
                    <a:cubicBezTo>
                      <a:pt x="126" y="110"/>
                      <a:pt x="127" y="109"/>
                      <a:pt x="127" y="108"/>
                    </a:cubicBezTo>
                    <a:cubicBezTo>
                      <a:pt x="126" y="108"/>
                      <a:pt x="124" y="108"/>
                      <a:pt x="124" y="103"/>
                    </a:cubicBezTo>
                    <a:cubicBezTo>
                      <a:pt x="124" y="98"/>
                      <a:pt x="126" y="99"/>
                      <a:pt x="126" y="93"/>
                    </a:cubicBezTo>
                    <a:cubicBezTo>
                      <a:pt x="127" y="86"/>
                      <a:pt x="129" y="83"/>
                      <a:pt x="129" y="79"/>
                    </a:cubicBezTo>
                    <a:cubicBezTo>
                      <a:pt x="129" y="76"/>
                      <a:pt x="135" y="72"/>
                      <a:pt x="139" y="66"/>
                    </a:cubicBezTo>
                    <a:cubicBezTo>
                      <a:pt x="142" y="61"/>
                      <a:pt x="150" y="54"/>
                      <a:pt x="153" y="52"/>
                    </a:cubicBezTo>
                    <a:cubicBezTo>
                      <a:pt x="156" y="50"/>
                      <a:pt x="162" y="48"/>
                      <a:pt x="162" y="46"/>
                    </a:cubicBezTo>
                    <a:cubicBezTo>
                      <a:pt x="163" y="44"/>
                      <a:pt x="162" y="35"/>
                      <a:pt x="161" y="3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5" name="Freeform 110"/>
              <p:cNvSpPr>
                <a:spLocks/>
              </p:cNvSpPr>
              <p:nvPr/>
            </p:nvSpPr>
            <p:spPr bwMode="auto">
              <a:xfrm>
                <a:off x="6727296" y="7044543"/>
                <a:ext cx="349749" cy="1796129"/>
              </a:xfrm>
              <a:custGeom>
                <a:avLst/>
                <a:gdLst>
                  <a:gd name="T0" fmla="*/ 28 w 71"/>
                  <a:gd name="T1" fmla="*/ 310 h 364"/>
                  <a:gd name="T2" fmla="*/ 19 w 71"/>
                  <a:gd name="T3" fmla="*/ 295 h 364"/>
                  <a:gd name="T4" fmla="*/ 26 w 71"/>
                  <a:gd name="T5" fmla="*/ 278 h 364"/>
                  <a:gd name="T6" fmla="*/ 32 w 71"/>
                  <a:gd name="T7" fmla="*/ 261 h 364"/>
                  <a:gd name="T8" fmla="*/ 36 w 71"/>
                  <a:gd name="T9" fmla="*/ 248 h 364"/>
                  <a:gd name="T10" fmla="*/ 31 w 71"/>
                  <a:gd name="T11" fmla="*/ 235 h 364"/>
                  <a:gd name="T12" fmla="*/ 32 w 71"/>
                  <a:gd name="T13" fmla="*/ 213 h 364"/>
                  <a:gd name="T14" fmla="*/ 34 w 71"/>
                  <a:gd name="T15" fmla="*/ 197 h 364"/>
                  <a:gd name="T16" fmla="*/ 37 w 71"/>
                  <a:gd name="T17" fmla="*/ 183 h 364"/>
                  <a:gd name="T18" fmla="*/ 43 w 71"/>
                  <a:gd name="T19" fmla="*/ 155 h 364"/>
                  <a:gd name="T20" fmla="*/ 46 w 71"/>
                  <a:gd name="T21" fmla="*/ 135 h 364"/>
                  <a:gd name="T22" fmla="*/ 47 w 71"/>
                  <a:gd name="T23" fmla="*/ 112 h 364"/>
                  <a:gd name="T24" fmla="*/ 52 w 71"/>
                  <a:gd name="T25" fmla="*/ 92 h 364"/>
                  <a:gd name="T26" fmla="*/ 59 w 71"/>
                  <a:gd name="T27" fmla="*/ 76 h 364"/>
                  <a:gd name="T28" fmla="*/ 68 w 71"/>
                  <a:gd name="T29" fmla="*/ 55 h 364"/>
                  <a:gd name="T30" fmla="*/ 63 w 71"/>
                  <a:gd name="T31" fmla="*/ 38 h 364"/>
                  <a:gd name="T32" fmla="*/ 59 w 71"/>
                  <a:gd name="T33" fmla="*/ 18 h 364"/>
                  <a:gd name="T34" fmla="*/ 50 w 71"/>
                  <a:gd name="T35" fmla="*/ 2 h 364"/>
                  <a:gd name="T36" fmla="*/ 45 w 71"/>
                  <a:gd name="T37" fmla="*/ 17 h 364"/>
                  <a:gd name="T38" fmla="*/ 44 w 71"/>
                  <a:gd name="T39" fmla="*/ 54 h 364"/>
                  <a:gd name="T40" fmla="*/ 37 w 71"/>
                  <a:gd name="T41" fmla="*/ 91 h 364"/>
                  <a:gd name="T42" fmla="*/ 33 w 71"/>
                  <a:gd name="T43" fmla="*/ 117 h 364"/>
                  <a:gd name="T44" fmla="*/ 29 w 71"/>
                  <a:gd name="T45" fmla="*/ 150 h 364"/>
                  <a:gd name="T46" fmla="*/ 18 w 71"/>
                  <a:gd name="T47" fmla="*/ 179 h 364"/>
                  <a:gd name="T48" fmla="*/ 17 w 71"/>
                  <a:gd name="T49" fmla="*/ 204 h 364"/>
                  <a:gd name="T50" fmla="*/ 11 w 71"/>
                  <a:gd name="T51" fmla="*/ 228 h 364"/>
                  <a:gd name="T52" fmla="*/ 22 w 71"/>
                  <a:gd name="T53" fmla="*/ 215 h 364"/>
                  <a:gd name="T54" fmla="*/ 24 w 71"/>
                  <a:gd name="T55" fmla="*/ 229 h 364"/>
                  <a:gd name="T56" fmla="*/ 21 w 71"/>
                  <a:gd name="T57" fmla="*/ 244 h 364"/>
                  <a:gd name="T58" fmla="*/ 17 w 71"/>
                  <a:gd name="T59" fmla="*/ 255 h 364"/>
                  <a:gd name="T60" fmla="*/ 16 w 71"/>
                  <a:gd name="T61" fmla="*/ 253 h 364"/>
                  <a:gd name="T62" fmla="*/ 10 w 71"/>
                  <a:gd name="T63" fmla="*/ 255 h 364"/>
                  <a:gd name="T64" fmla="*/ 1 w 71"/>
                  <a:gd name="T65" fmla="*/ 267 h 364"/>
                  <a:gd name="T66" fmla="*/ 11 w 71"/>
                  <a:gd name="T67" fmla="*/ 268 h 364"/>
                  <a:gd name="T68" fmla="*/ 17 w 71"/>
                  <a:gd name="T69" fmla="*/ 278 h 364"/>
                  <a:gd name="T70" fmla="*/ 7 w 71"/>
                  <a:gd name="T71" fmla="*/ 280 h 364"/>
                  <a:gd name="T72" fmla="*/ 8 w 71"/>
                  <a:gd name="T73" fmla="*/ 286 h 364"/>
                  <a:gd name="T74" fmla="*/ 3 w 71"/>
                  <a:gd name="T75" fmla="*/ 294 h 364"/>
                  <a:gd name="T76" fmla="*/ 10 w 71"/>
                  <a:gd name="T77" fmla="*/ 297 h 364"/>
                  <a:gd name="T78" fmla="*/ 11 w 71"/>
                  <a:gd name="T79" fmla="*/ 305 h 364"/>
                  <a:gd name="T80" fmla="*/ 6 w 71"/>
                  <a:gd name="T81" fmla="*/ 315 h 364"/>
                  <a:gd name="T82" fmla="*/ 16 w 71"/>
                  <a:gd name="T83" fmla="*/ 317 h 364"/>
                  <a:gd name="T84" fmla="*/ 20 w 71"/>
                  <a:gd name="T85" fmla="*/ 320 h 364"/>
                  <a:gd name="T86" fmla="*/ 15 w 71"/>
                  <a:gd name="T87" fmla="*/ 330 h 364"/>
                  <a:gd name="T88" fmla="*/ 28 w 71"/>
                  <a:gd name="T89" fmla="*/ 330 h 364"/>
                  <a:gd name="T90" fmla="*/ 19 w 71"/>
                  <a:gd name="T91" fmla="*/ 337 h 364"/>
                  <a:gd name="T92" fmla="*/ 30 w 71"/>
                  <a:gd name="T93" fmla="*/ 335 h 364"/>
                  <a:gd name="T94" fmla="*/ 18 w 71"/>
                  <a:gd name="T95" fmla="*/ 344 h 364"/>
                  <a:gd name="T96" fmla="*/ 28 w 71"/>
                  <a:gd name="T97" fmla="*/ 345 h 364"/>
                  <a:gd name="T98" fmla="*/ 45 w 71"/>
                  <a:gd name="T99" fmla="*/ 329 h 364"/>
                  <a:gd name="T100" fmla="*/ 50 w 71"/>
                  <a:gd name="T101" fmla="*/ 338 h 364"/>
                  <a:gd name="T102" fmla="*/ 43 w 71"/>
                  <a:gd name="T103" fmla="*/ 341 h 364"/>
                  <a:gd name="T104" fmla="*/ 35 w 71"/>
                  <a:gd name="T105" fmla="*/ 347 h 364"/>
                  <a:gd name="T106" fmla="*/ 41 w 71"/>
                  <a:gd name="T107" fmla="*/ 359 h 364"/>
                  <a:gd name="T108" fmla="*/ 52 w 71"/>
                  <a:gd name="T109" fmla="*/ 357 h 364"/>
                  <a:gd name="T110" fmla="*/ 64 w 71"/>
                  <a:gd name="T111" fmla="*/ 358 h 364"/>
                  <a:gd name="T112" fmla="*/ 57 w 71"/>
                  <a:gd name="T113" fmla="*/ 356 h 364"/>
                  <a:gd name="T114" fmla="*/ 50 w 71"/>
                  <a:gd name="T115" fmla="*/ 326 h 364"/>
                  <a:gd name="T116" fmla="*/ 32 w 71"/>
                  <a:gd name="T117" fmla="*/ 323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1" h="364">
                    <a:moveTo>
                      <a:pt x="32" y="323"/>
                    </a:moveTo>
                    <a:cubicBezTo>
                      <a:pt x="30" y="323"/>
                      <a:pt x="30" y="319"/>
                      <a:pt x="29" y="319"/>
                    </a:cubicBezTo>
                    <a:cubicBezTo>
                      <a:pt x="27" y="319"/>
                      <a:pt x="27" y="313"/>
                      <a:pt x="28" y="310"/>
                    </a:cubicBezTo>
                    <a:cubicBezTo>
                      <a:pt x="29" y="307"/>
                      <a:pt x="22" y="309"/>
                      <a:pt x="21" y="308"/>
                    </a:cubicBezTo>
                    <a:cubicBezTo>
                      <a:pt x="19" y="307"/>
                      <a:pt x="21" y="305"/>
                      <a:pt x="19" y="303"/>
                    </a:cubicBezTo>
                    <a:cubicBezTo>
                      <a:pt x="17" y="300"/>
                      <a:pt x="19" y="297"/>
                      <a:pt x="19" y="295"/>
                    </a:cubicBezTo>
                    <a:cubicBezTo>
                      <a:pt x="19" y="293"/>
                      <a:pt x="21" y="290"/>
                      <a:pt x="23" y="290"/>
                    </a:cubicBezTo>
                    <a:cubicBezTo>
                      <a:pt x="26" y="290"/>
                      <a:pt x="24" y="286"/>
                      <a:pt x="27" y="284"/>
                    </a:cubicBezTo>
                    <a:cubicBezTo>
                      <a:pt x="29" y="283"/>
                      <a:pt x="24" y="280"/>
                      <a:pt x="26" y="278"/>
                    </a:cubicBezTo>
                    <a:cubicBezTo>
                      <a:pt x="29" y="276"/>
                      <a:pt x="26" y="273"/>
                      <a:pt x="30" y="273"/>
                    </a:cubicBezTo>
                    <a:cubicBezTo>
                      <a:pt x="33" y="272"/>
                      <a:pt x="30" y="268"/>
                      <a:pt x="32" y="267"/>
                    </a:cubicBezTo>
                    <a:cubicBezTo>
                      <a:pt x="35" y="266"/>
                      <a:pt x="32" y="264"/>
                      <a:pt x="32" y="261"/>
                    </a:cubicBezTo>
                    <a:cubicBezTo>
                      <a:pt x="33" y="258"/>
                      <a:pt x="30" y="256"/>
                      <a:pt x="34" y="255"/>
                    </a:cubicBezTo>
                    <a:cubicBezTo>
                      <a:pt x="37" y="253"/>
                      <a:pt x="35" y="251"/>
                      <a:pt x="32" y="249"/>
                    </a:cubicBezTo>
                    <a:cubicBezTo>
                      <a:pt x="30" y="248"/>
                      <a:pt x="33" y="248"/>
                      <a:pt x="36" y="248"/>
                    </a:cubicBezTo>
                    <a:cubicBezTo>
                      <a:pt x="38" y="248"/>
                      <a:pt x="37" y="243"/>
                      <a:pt x="34" y="244"/>
                    </a:cubicBezTo>
                    <a:cubicBezTo>
                      <a:pt x="31" y="245"/>
                      <a:pt x="30" y="242"/>
                      <a:pt x="32" y="240"/>
                    </a:cubicBezTo>
                    <a:cubicBezTo>
                      <a:pt x="34" y="238"/>
                      <a:pt x="30" y="236"/>
                      <a:pt x="31" y="235"/>
                    </a:cubicBezTo>
                    <a:cubicBezTo>
                      <a:pt x="31" y="233"/>
                      <a:pt x="31" y="231"/>
                      <a:pt x="30" y="230"/>
                    </a:cubicBezTo>
                    <a:cubicBezTo>
                      <a:pt x="29" y="229"/>
                      <a:pt x="29" y="222"/>
                      <a:pt x="31" y="222"/>
                    </a:cubicBezTo>
                    <a:cubicBezTo>
                      <a:pt x="33" y="222"/>
                      <a:pt x="32" y="215"/>
                      <a:pt x="32" y="213"/>
                    </a:cubicBezTo>
                    <a:cubicBezTo>
                      <a:pt x="32" y="211"/>
                      <a:pt x="30" y="209"/>
                      <a:pt x="30" y="208"/>
                    </a:cubicBezTo>
                    <a:cubicBezTo>
                      <a:pt x="30" y="206"/>
                      <a:pt x="32" y="206"/>
                      <a:pt x="32" y="202"/>
                    </a:cubicBezTo>
                    <a:cubicBezTo>
                      <a:pt x="32" y="199"/>
                      <a:pt x="33" y="197"/>
                      <a:pt x="34" y="197"/>
                    </a:cubicBezTo>
                    <a:cubicBezTo>
                      <a:pt x="36" y="197"/>
                      <a:pt x="35" y="193"/>
                      <a:pt x="35" y="191"/>
                    </a:cubicBezTo>
                    <a:cubicBezTo>
                      <a:pt x="35" y="189"/>
                      <a:pt x="39" y="191"/>
                      <a:pt x="39" y="188"/>
                    </a:cubicBezTo>
                    <a:cubicBezTo>
                      <a:pt x="40" y="185"/>
                      <a:pt x="37" y="185"/>
                      <a:pt x="37" y="183"/>
                    </a:cubicBezTo>
                    <a:cubicBezTo>
                      <a:pt x="38" y="181"/>
                      <a:pt x="37" y="178"/>
                      <a:pt x="37" y="173"/>
                    </a:cubicBezTo>
                    <a:cubicBezTo>
                      <a:pt x="37" y="167"/>
                      <a:pt x="42" y="166"/>
                      <a:pt x="43" y="165"/>
                    </a:cubicBezTo>
                    <a:cubicBezTo>
                      <a:pt x="45" y="163"/>
                      <a:pt x="41" y="156"/>
                      <a:pt x="43" y="155"/>
                    </a:cubicBezTo>
                    <a:cubicBezTo>
                      <a:pt x="45" y="154"/>
                      <a:pt x="44" y="150"/>
                      <a:pt x="46" y="149"/>
                    </a:cubicBezTo>
                    <a:cubicBezTo>
                      <a:pt x="47" y="148"/>
                      <a:pt x="47" y="145"/>
                      <a:pt x="48" y="142"/>
                    </a:cubicBezTo>
                    <a:cubicBezTo>
                      <a:pt x="49" y="139"/>
                      <a:pt x="46" y="138"/>
                      <a:pt x="46" y="135"/>
                    </a:cubicBezTo>
                    <a:cubicBezTo>
                      <a:pt x="46" y="132"/>
                      <a:pt x="45" y="130"/>
                      <a:pt x="43" y="127"/>
                    </a:cubicBezTo>
                    <a:cubicBezTo>
                      <a:pt x="41" y="124"/>
                      <a:pt x="42" y="118"/>
                      <a:pt x="43" y="118"/>
                    </a:cubicBezTo>
                    <a:cubicBezTo>
                      <a:pt x="45" y="118"/>
                      <a:pt x="44" y="113"/>
                      <a:pt x="47" y="112"/>
                    </a:cubicBezTo>
                    <a:cubicBezTo>
                      <a:pt x="49" y="111"/>
                      <a:pt x="48" y="107"/>
                      <a:pt x="47" y="104"/>
                    </a:cubicBezTo>
                    <a:cubicBezTo>
                      <a:pt x="45" y="100"/>
                      <a:pt x="49" y="102"/>
                      <a:pt x="49" y="100"/>
                    </a:cubicBezTo>
                    <a:cubicBezTo>
                      <a:pt x="49" y="97"/>
                      <a:pt x="50" y="93"/>
                      <a:pt x="52" y="92"/>
                    </a:cubicBezTo>
                    <a:cubicBezTo>
                      <a:pt x="55" y="91"/>
                      <a:pt x="55" y="87"/>
                      <a:pt x="55" y="86"/>
                    </a:cubicBezTo>
                    <a:cubicBezTo>
                      <a:pt x="55" y="84"/>
                      <a:pt x="58" y="83"/>
                      <a:pt x="60" y="82"/>
                    </a:cubicBezTo>
                    <a:cubicBezTo>
                      <a:pt x="61" y="80"/>
                      <a:pt x="57" y="78"/>
                      <a:pt x="59" y="76"/>
                    </a:cubicBezTo>
                    <a:cubicBezTo>
                      <a:pt x="62" y="75"/>
                      <a:pt x="57" y="69"/>
                      <a:pt x="59" y="68"/>
                    </a:cubicBezTo>
                    <a:cubicBezTo>
                      <a:pt x="60" y="66"/>
                      <a:pt x="59" y="64"/>
                      <a:pt x="59" y="62"/>
                    </a:cubicBezTo>
                    <a:cubicBezTo>
                      <a:pt x="59" y="60"/>
                      <a:pt x="67" y="56"/>
                      <a:pt x="68" y="55"/>
                    </a:cubicBezTo>
                    <a:cubicBezTo>
                      <a:pt x="69" y="53"/>
                      <a:pt x="70" y="49"/>
                      <a:pt x="70" y="45"/>
                    </a:cubicBezTo>
                    <a:cubicBezTo>
                      <a:pt x="68" y="47"/>
                      <a:pt x="65" y="48"/>
                      <a:pt x="65" y="47"/>
                    </a:cubicBezTo>
                    <a:cubicBezTo>
                      <a:pt x="64" y="45"/>
                      <a:pt x="65" y="40"/>
                      <a:pt x="63" y="38"/>
                    </a:cubicBezTo>
                    <a:cubicBezTo>
                      <a:pt x="61" y="36"/>
                      <a:pt x="62" y="32"/>
                      <a:pt x="60" y="31"/>
                    </a:cubicBezTo>
                    <a:cubicBezTo>
                      <a:pt x="58" y="30"/>
                      <a:pt x="55" y="25"/>
                      <a:pt x="57" y="24"/>
                    </a:cubicBezTo>
                    <a:cubicBezTo>
                      <a:pt x="59" y="23"/>
                      <a:pt x="57" y="20"/>
                      <a:pt x="59" y="18"/>
                    </a:cubicBezTo>
                    <a:cubicBezTo>
                      <a:pt x="61" y="17"/>
                      <a:pt x="58" y="17"/>
                      <a:pt x="56" y="14"/>
                    </a:cubicBezTo>
                    <a:cubicBezTo>
                      <a:pt x="53" y="11"/>
                      <a:pt x="57" y="7"/>
                      <a:pt x="54" y="5"/>
                    </a:cubicBezTo>
                    <a:cubicBezTo>
                      <a:pt x="51" y="3"/>
                      <a:pt x="51" y="0"/>
                      <a:pt x="50" y="2"/>
                    </a:cubicBezTo>
                    <a:cubicBezTo>
                      <a:pt x="49" y="3"/>
                      <a:pt x="49" y="7"/>
                      <a:pt x="47" y="8"/>
                    </a:cubicBezTo>
                    <a:cubicBezTo>
                      <a:pt x="46" y="8"/>
                      <a:pt x="46" y="9"/>
                      <a:pt x="45" y="9"/>
                    </a:cubicBezTo>
                    <a:cubicBezTo>
                      <a:pt x="45" y="11"/>
                      <a:pt x="44" y="15"/>
                      <a:pt x="45" y="17"/>
                    </a:cubicBezTo>
                    <a:cubicBezTo>
                      <a:pt x="46" y="19"/>
                      <a:pt x="47" y="32"/>
                      <a:pt x="46" y="37"/>
                    </a:cubicBezTo>
                    <a:cubicBezTo>
                      <a:pt x="45" y="42"/>
                      <a:pt x="44" y="46"/>
                      <a:pt x="43" y="49"/>
                    </a:cubicBezTo>
                    <a:cubicBezTo>
                      <a:pt x="41" y="52"/>
                      <a:pt x="45" y="53"/>
                      <a:pt x="44" y="54"/>
                    </a:cubicBezTo>
                    <a:cubicBezTo>
                      <a:pt x="42" y="55"/>
                      <a:pt x="43" y="59"/>
                      <a:pt x="43" y="65"/>
                    </a:cubicBezTo>
                    <a:cubicBezTo>
                      <a:pt x="43" y="70"/>
                      <a:pt x="39" y="80"/>
                      <a:pt x="39" y="83"/>
                    </a:cubicBezTo>
                    <a:cubicBezTo>
                      <a:pt x="39" y="86"/>
                      <a:pt x="37" y="88"/>
                      <a:pt x="37" y="91"/>
                    </a:cubicBezTo>
                    <a:cubicBezTo>
                      <a:pt x="37" y="95"/>
                      <a:pt x="35" y="97"/>
                      <a:pt x="33" y="98"/>
                    </a:cubicBezTo>
                    <a:cubicBezTo>
                      <a:pt x="31" y="100"/>
                      <a:pt x="37" y="105"/>
                      <a:pt x="36" y="108"/>
                    </a:cubicBezTo>
                    <a:cubicBezTo>
                      <a:pt x="36" y="111"/>
                      <a:pt x="33" y="112"/>
                      <a:pt x="33" y="117"/>
                    </a:cubicBezTo>
                    <a:cubicBezTo>
                      <a:pt x="35" y="123"/>
                      <a:pt x="33" y="132"/>
                      <a:pt x="33" y="134"/>
                    </a:cubicBezTo>
                    <a:cubicBezTo>
                      <a:pt x="33" y="136"/>
                      <a:pt x="31" y="136"/>
                      <a:pt x="32" y="140"/>
                    </a:cubicBezTo>
                    <a:cubicBezTo>
                      <a:pt x="32" y="144"/>
                      <a:pt x="29" y="145"/>
                      <a:pt x="29" y="150"/>
                    </a:cubicBezTo>
                    <a:cubicBezTo>
                      <a:pt x="28" y="155"/>
                      <a:pt x="24" y="163"/>
                      <a:pt x="23" y="167"/>
                    </a:cubicBezTo>
                    <a:cubicBezTo>
                      <a:pt x="21" y="171"/>
                      <a:pt x="21" y="173"/>
                      <a:pt x="19" y="173"/>
                    </a:cubicBezTo>
                    <a:cubicBezTo>
                      <a:pt x="17" y="173"/>
                      <a:pt x="16" y="176"/>
                      <a:pt x="18" y="179"/>
                    </a:cubicBezTo>
                    <a:cubicBezTo>
                      <a:pt x="19" y="183"/>
                      <a:pt x="17" y="186"/>
                      <a:pt x="19" y="190"/>
                    </a:cubicBezTo>
                    <a:cubicBezTo>
                      <a:pt x="21" y="193"/>
                      <a:pt x="20" y="194"/>
                      <a:pt x="19" y="198"/>
                    </a:cubicBezTo>
                    <a:cubicBezTo>
                      <a:pt x="18" y="201"/>
                      <a:pt x="17" y="201"/>
                      <a:pt x="17" y="204"/>
                    </a:cubicBezTo>
                    <a:cubicBezTo>
                      <a:pt x="17" y="208"/>
                      <a:pt x="14" y="210"/>
                      <a:pt x="16" y="214"/>
                    </a:cubicBezTo>
                    <a:cubicBezTo>
                      <a:pt x="17" y="218"/>
                      <a:pt x="17" y="219"/>
                      <a:pt x="15" y="219"/>
                    </a:cubicBezTo>
                    <a:cubicBezTo>
                      <a:pt x="13" y="219"/>
                      <a:pt x="12" y="222"/>
                      <a:pt x="11" y="228"/>
                    </a:cubicBezTo>
                    <a:cubicBezTo>
                      <a:pt x="11" y="233"/>
                      <a:pt x="11" y="233"/>
                      <a:pt x="15" y="233"/>
                    </a:cubicBezTo>
                    <a:cubicBezTo>
                      <a:pt x="20" y="233"/>
                      <a:pt x="16" y="218"/>
                      <a:pt x="19" y="218"/>
                    </a:cubicBezTo>
                    <a:cubicBezTo>
                      <a:pt x="21" y="218"/>
                      <a:pt x="19" y="216"/>
                      <a:pt x="22" y="215"/>
                    </a:cubicBezTo>
                    <a:cubicBezTo>
                      <a:pt x="25" y="215"/>
                      <a:pt x="22" y="218"/>
                      <a:pt x="24" y="218"/>
                    </a:cubicBezTo>
                    <a:cubicBezTo>
                      <a:pt x="26" y="219"/>
                      <a:pt x="27" y="220"/>
                      <a:pt x="25" y="222"/>
                    </a:cubicBezTo>
                    <a:cubicBezTo>
                      <a:pt x="22" y="224"/>
                      <a:pt x="25" y="227"/>
                      <a:pt x="24" y="229"/>
                    </a:cubicBezTo>
                    <a:cubicBezTo>
                      <a:pt x="23" y="231"/>
                      <a:pt x="21" y="233"/>
                      <a:pt x="22" y="235"/>
                    </a:cubicBezTo>
                    <a:cubicBezTo>
                      <a:pt x="23" y="237"/>
                      <a:pt x="21" y="237"/>
                      <a:pt x="20" y="240"/>
                    </a:cubicBezTo>
                    <a:cubicBezTo>
                      <a:pt x="20" y="243"/>
                      <a:pt x="22" y="244"/>
                      <a:pt x="21" y="244"/>
                    </a:cubicBezTo>
                    <a:cubicBezTo>
                      <a:pt x="20" y="245"/>
                      <a:pt x="22" y="247"/>
                      <a:pt x="21" y="248"/>
                    </a:cubicBezTo>
                    <a:cubicBezTo>
                      <a:pt x="19" y="248"/>
                      <a:pt x="20" y="250"/>
                      <a:pt x="21" y="252"/>
                    </a:cubicBezTo>
                    <a:cubicBezTo>
                      <a:pt x="22" y="255"/>
                      <a:pt x="19" y="253"/>
                      <a:pt x="17" y="255"/>
                    </a:cubicBezTo>
                    <a:cubicBezTo>
                      <a:pt x="15" y="256"/>
                      <a:pt x="19" y="258"/>
                      <a:pt x="18" y="260"/>
                    </a:cubicBezTo>
                    <a:cubicBezTo>
                      <a:pt x="16" y="262"/>
                      <a:pt x="14" y="259"/>
                      <a:pt x="12" y="258"/>
                    </a:cubicBezTo>
                    <a:cubicBezTo>
                      <a:pt x="11" y="257"/>
                      <a:pt x="14" y="255"/>
                      <a:pt x="16" y="253"/>
                    </a:cubicBezTo>
                    <a:cubicBezTo>
                      <a:pt x="18" y="251"/>
                      <a:pt x="14" y="246"/>
                      <a:pt x="12" y="247"/>
                    </a:cubicBezTo>
                    <a:cubicBezTo>
                      <a:pt x="9" y="248"/>
                      <a:pt x="14" y="251"/>
                      <a:pt x="14" y="253"/>
                    </a:cubicBezTo>
                    <a:cubicBezTo>
                      <a:pt x="14" y="256"/>
                      <a:pt x="10" y="253"/>
                      <a:pt x="10" y="255"/>
                    </a:cubicBezTo>
                    <a:cubicBezTo>
                      <a:pt x="10" y="258"/>
                      <a:pt x="7" y="257"/>
                      <a:pt x="5" y="259"/>
                    </a:cubicBezTo>
                    <a:cubicBezTo>
                      <a:pt x="4" y="260"/>
                      <a:pt x="8" y="262"/>
                      <a:pt x="6" y="262"/>
                    </a:cubicBezTo>
                    <a:cubicBezTo>
                      <a:pt x="4" y="263"/>
                      <a:pt x="1" y="265"/>
                      <a:pt x="1" y="267"/>
                    </a:cubicBezTo>
                    <a:cubicBezTo>
                      <a:pt x="1" y="269"/>
                      <a:pt x="3" y="269"/>
                      <a:pt x="3" y="268"/>
                    </a:cubicBezTo>
                    <a:cubicBezTo>
                      <a:pt x="3" y="266"/>
                      <a:pt x="6" y="265"/>
                      <a:pt x="7" y="268"/>
                    </a:cubicBezTo>
                    <a:cubicBezTo>
                      <a:pt x="7" y="270"/>
                      <a:pt x="9" y="268"/>
                      <a:pt x="11" y="268"/>
                    </a:cubicBezTo>
                    <a:cubicBezTo>
                      <a:pt x="14" y="269"/>
                      <a:pt x="13" y="272"/>
                      <a:pt x="12" y="272"/>
                    </a:cubicBezTo>
                    <a:cubicBezTo>
                      <a:pt x="10" y="272"/>
                      <a:pt x="9" y="275"/>
                      <a:pt x="9" y="277"/>
                    </a:cubicBezTo>
                    <a:cubicBezTo>
                      <a:pt x="10" y="280"/>
                      <a:pt x="15" y="277"/>
                      <a:pt x="17" y="278"/>
                    </a:cubicBezTo>
                    <a:cubicBezTo>
                      <a:pt x="19" y="279"/>
                      <a:pt x="18" y="282"/>
                      <a:pt x="17" y="281"/>
                    </a:cubicBezTo>
                    <a:cubicBezTo>
                      <a:pt x="16" y="280"/>
                      <a:pt x="13" y="278"/>
                      <a:pt x="12" y="280"/>
                    </a:cubicBezTo>
                    <a:cubicBezTo>
                      <a:pt x="10" y="282"/>
                      <a:pt x="8" y="281"/>
                      <a:pt x="7" y="280"/>
                    </a:cubicBezTo>
                    <a:cubicBezTo>
                      <a:pt x="5" y="280"/>
                      <a:pt x="0" y="283"/>
                      <a:pt x="2" y="285"/>
                    </a:cubicBezTo>
                    <a:cubicBezTo>
                      <a:pt x="3" y="286"/>
                      <a:pt x="3" y="288"/>
                      <a:pt x="5" y="288"/>
                    </a:cubicBezTo>
                    <a:cubicBezTo>
                      <a:pt x="6" y="288"/>
                      <a:pt x="8" y="287"/>
                      <a:pt x="8" y="286"/>
                    </a:cubicBezTo>
                    <a:cubicBezTo>
                      <a:pt x="9" y="284"/>
                      <a:pt x="12" y="283"/>
                      <a:pt x="12" y="286"/>
                    </a:cubicBezTo>
                    <a:cubicBezTo>
                      <a:pt x="12" y="289"/>
                      <a:pt x="8" y="288"/>
                      <a:pt x="8" y="290"/>
                    </a:cubicBezTo>
                    <a:cubicBezTo>
                      <a:pt x="7" y="291"/>
                      <a:pt x="6" y="293"/>
                      <a:pt x="3" y="294"/>
                    </a:cubicBezTo>
                    <a:cubicBezTo>
                      <a:pt x="1" y="296"/>
                      <a:pt x="3" y="299"/>
                      <a:pt x="5" y="298"/>
                    </a:cubicBezTo>
                    <a:cubicBezTo>
                      <a:pt x="7" y="297"/>
                      <a:pt x="5" y="300"/>
                      <a:pt x="7" y="300"/>
                    </a:cubicBezTo>
                    <a:cubicBezTo>
                      <a:pt x="10" y="301"/>
                      <a:pt x="10" y="299"/>
                      <a:pt x="10" y="297"/>
                    </a:cubicBezTo>
                    <a:cubicBezTo>
                      <a:pt x="9" y="295"/>
                      <a:pt x="11" y="291"/>
                      <a:pt x="13" y="293"/>
                    </a:cubicBezTo>
                    <a:cubicBezTo>
                      <a:pt x="15" y="295"/>
                      <a:pt x="12" y="297"/>
                      <a:pt x="12" y="299"/>
                    </a:cubicBezTo>
                    <a:cubicBezTo>
                      <a:pt x="12" y="301"/>
                      <a:pt x="11" y="303"/>
                      <a:pt x="11" y="305"/>
                    </a:cubicBezTo>
                    <a:cubicBezTo>
                      <a:pt x="11" y="307"/>
                      <a:pt x="8" y="306"/>
                      <a:pt x="9" y="308"/>
                    </a:cubicBezTo>
                    <a:cubicBezTo>
                      <a:pt x="9" y="310"/>
                      <a:pt x="4" y="309"/>
                      <a:pt x="6" y="310"/>
                    </a:cubicBezTo>
                    <a:cubicBezTo>
                      <a:pt x="8" y="312"/>
                      <a:pt x="5" y="314"/>
                      <a:pt x="6" y="315"/>
                    </a:cubicBezTo>
                    <a:cubicBezTo>
                      <a:pt x="7" y="316"/>
                      <a:pt x="8" y="313"/>
                      <a:pt x="10" y="314"/>
                    </a:cubicBezTo>
                    <a:cubicBezTo>
                      <a:pt x="12" y="315"/>
                      <a:pt x="12" y="315"/>
                      <a:pt x="14" y="314"/>
                    </a:cubicBezTo>
                    <a:cubicBezTo>
                      <a:pt x="17" y="313"/>
                      <a:pt x="18" y="316"/>
                      <a:pt x="16" y="317"/>
                    </a:cubicBezTo>
                    <a:cubicBezTo>
                      <a:pt x="13" y="317"/>
                      <a:pt x="11" y="320"/>
                      <a:pt x="12" y="320"/>
                    </a:cubicBezTo>
                    <a:cubicBezTo>
                      <a:pt x="13" y="321"/>
                      <a:pt x="16" y="319"/>
                      <a:pt x="17" y="321"/>
                    </a:cubicBezTo>
                    <a:cubicBezTo>
                      <a:pt x="18" y="323"/>
                      <a:pt x="19" y="323"/>
                      <a:pt x="20" y="320"/>
                    </a:cubicBezTo>
                    <a:cubicBezTo>
                      <a:pt x="20" y="318"/>
                      <a:pt x="24" y="320"/>
                      <a:pt x="25" y="322"/>
                    </a:cubicBezTo>
                    <a:cubicBezTo>
                      <a:pt x="25" y="324"/>
                      <a:pt x="20" y="325"/>
                      <a:pt x="18" y="325"/>
                    </a:cubicBezTo>
                    <a:cubicBezTo>
                      <a:pt x="15" y="324"/>
                      <a:pt x="13" y="327"/>
                      <a:pt x="15" y="330"/>
                    </a:cubicBezTo>
                    <a:cubicBezTo>
                      <a:pt x="17" y="332"/>
                      <a:pt x="19" y="330"/>
                      <a:pt x="21" y="328"/>
                    </a:cubicBezTo>
                    <a:cubicBezTo>
                      <a:pt x="23" y="326"/>
                      <a:pt x="33" y="326"/>
                      <a:pt x="33" y="328"/>
                    </a:cubicBezTo>
                    <a:cubicBezTo>
                      <a:pt x="34" y="330"/>
                      <a:pt x="29" y="329"/>
                      <a:pt x="28" y="330"/>
                    </a:cubicBezTo>
                    <a:cubicBezTo>
                      <a:pt x="28" y="331"/>
                      <a:pt x="24" y="332"/>
                      <a:pt x="23" y="331"/>
                    </a:cubicBezTo>
                    <a:cubicBezTo>
                      <a:pt x="23" y="329"/>
                      <a:pt x="19" y="331"/>
                      <a:pt x="19" y="334"/>
                    </a:cubicBezTo>
                    <a:cubicBezTo>
                      <a:pt x="19" y="336"/>
                      <a:pt x="16" y="336"/>
                      <a:pt x="19" y="337"/>
                    </a:cubicBezTo>
                    <a:cubicBezTo>
                      <a:pt x="22" y="338"/>
                      <a:pt x="21" y="333"/>
                      <a:pt x="26" y="334"/>
                    </a:cubicBezTo>
                    <a:cubicBezTo>
                      <a:pt x="31" y="334"/>
                      <a:pt x="34" y="329"/>
                      <a:pt x="36" y="332"/>
                    </a:cubicBezTo>
                    <a:cubicBezTo>
                      <a:pt x="37" y="335"/>
                      <a:pt x="31" y="337"/>
                      <a:pt x="30" y="335"/>
                    </a:cubicBezTo>
                    <a:cubicBezTo>
                      <a:pt x="28" y="334"/>
                      <a:pt x="25" y="337"/>
                      <a:pt x="25" y="339"/>
                    </a:cubicBezTo>
                    <a:cubicBezTo>
                      <a:pt x="26" y="342"/>
                      <a:pt x="20" y="339"/>
                      <a:pt x="17" y="338"/>
                    </a:cubicBezTo>
                    <a:cubicBezTo>
                      <a:pt x="14" y="338"/>
                      <a:pt x="15" y="341"/>
                      <a:pt x="18" y="344"/>
                    </a:cubicBezTo>
                    <a:cubicBezTo>
                      <a:pt x="20" y="346"/>
                      <a:pt x="22" y="343"/>
                      <a:pt x="25" y="345"/>
                    </a:cubicBezTo>
                    <a:cubicBezTo>
                      <a:pt x="28" y="347"/>
                      <a:pt x="28" y="349"/>
                      <a:pt x="30" y="347"/>
                    </a:cubicBezTo>
                    <a:cubicBezTo>
                      <a:pt x="32" y="345"/>
                      <a:pt x="30" y="346"/>
                      <a:pt x="28" y="345"/>
                    </a:cubicBezTo>
                    <a:cubicBezTo>
                      <a:pt x="27" y="344"/>
                      <a:pt x="28" y="341"/>
                      <a:pt x="32" y="342"/>
                    </a:cubicBezTo>
                    <a:cubicBezTo>
                      <a:pt x="35" y="344"/>
                      <a:pt x="39" y="341"/>
                      <a:pt x="38" y="337"/>
                    </a:cubicBezTo>
                    <a:cubicBezTo>
                      <a:pt x="37" y="332"/>
                      <a:pt x="41" y="330"/>
                      <a:pt x="45" y="329"/>
                    </a:cubicBezTo>
                    <a:cubicBezTo>
                      <a:pt x="49" y="328"/>
                      <a:pt x="47" y="332"/>
                      <a:pt x="44" y="333"/>
                    </a:cubicBezTo>
                    <a:cubicBezTo>
                      <a:pt x="41" y="334"/>
                      <a:pt x="40" y="335"/>
                      <a:pt x="43" y="338"/>
                    </a:cubicBezTo>
                    <a:cubicBezTo>
                      <a:pt x="45" y="340"/>
                      <a:pt x="48" y="336"/>
                      <a:pt x="50" y="338"/>
                    </a:cubicBezTo>
                    <a:cubicBezTo>
                      <a:pt x="52" y="340"/>
                      <a:pt x="46" y="340"/>
                      <a:pt x="46" y="341"/>
                    </a:cubicBezTo>
                    <a:cubicBezTo>
                      <a:pt x="45" y="343"/>
                      <a:pt x="49" y="346"/>
                      <a:pt x="46" y="347"/>
                    </a:cubicBezTo>
                    <a:cubicBezTo>
                      <a:pt x="43" y="349"/>
                      <a:pt x="44" y="341"/>
                      <a:pt x="43" y="341"/>
                    </a:cubicBezTo>
                    <a:cubicBezTo>
                      <a:pt x="41" y="340"/>
                      <a:pt x="39" y="341"/>
                      <a:pt x="41" y="346"/>
                    </a:cubicBezTo>
                    <a:cubicBezTo>
                      <a:pt x="43" y="350"/>
                      <a:pt x="39" y="346"/>
                      <a:pt x="37" y="344"/>
                    </a:cubicBezTo>
                    <a:cubicBezTo>
                      <a:pt x="35" y="342"/>
                      <a:pt x="33" y="345"/>
                      <a:pt x="35" y="347"/>
                    </a:cubicBezTo>
                    <a:cubicBezTo>
                      <a:pt x="37" y="349"/>
                      <a:pt x="31" y="347"/>
                      <a:pt x="31" y="350"/>
                    </a:cubicBezTo>
                    <a:cubicBezTo>
                      <a:pt x="31" y="354"/>
                      <a:pt x="33" y="351"/>
                      <a:pt x="37" y="352"/>
                    </a:cubicBezTo>
                    <a:cubicBezTo>
                      <a:pt x="40" y="352"/>
                      <a:pt x="38" y="357"/>
                      <a:pt x="41" y="359"/>
                    </a:cubicBezTo>
                    <a:cubicBezTo>
                      <a:pt x="43" y="361"/>
                      <a:pt x="41" y="353"/>
                      <a:pt x="44" y="353"/>
                    </a:cubicBezTo>
                    <a:cubicBezTo>
                      <a:pt x="46" y="352"/>
                      <a:pt x="44" y="358"/>
                      <a:pt x="49" y="360"/>
                    </a:cubicBezTo>
                    <a:cubicBezTo>
                      <a:pt x="55" y="362"/>
                      <a:pt x="50" y="359"/>
                      <a:pt x="52" y="357"/>
                    </a:cubicBezTo>
                    <a:cubicBezTo>
                      <a:pt x="55" y="355"/>
                      <a:pt x="58" y="363"/>
                      <a:pt x="61" y="363"/>
                    </a:cubicBezTo>
                    <a:cubicBezTo>
                      <a:pt x="63" y="364"/>
                      <a:pt x="61" y="360"/>
                      <a:pt x="59" y="358"/>
                    </a:cubicBezTo>
                    <a:cubicBezTo>
                      <a:pt x="58" y="356"/>
                      <a:pt x="61" y="357"/>
                      <a:pt x="64" y="358"/>
                    </a:cubicBezTo>
                    <a:cubicBezTo>
                      <a:pt x="67" y="359"/>
                      <a:pt x="69" y="359"/>
                      <a:pt x="69" y="357"/>
                    </a:cubicBezTo>
                    <a:cubicBezTo>
                      <a:pt x="70" y="356"/>
                      <a:pt x="70" y="356"/>
                      <a:pt x="71" y="357"/>
                    </a:cubicBezTo>
                    <a:cubicBezTo>
                      <a:pt x="68" y="355"/>
                      <a:pt x="59" y="356"/>
                      <a:pt x="57" y="356"/>
                    </a:cubicBezTo>
                    <a:cubicBezTo>
                      <a:pt x="56" y="356"/>
                      <a:pt x="57" y="334"/>
                      <a:pt x="57" y="329"/>
                    </a:cubicBezTo>
                    <a:cubicBezTo>
                      <a:pt x="57" y="329"/>
                      <a:pt x="57" y="329"/>
                      <a:pt x="57" y="329"/>
                    </a:cubicBezTo>
                    <a:cubicBezTo>
                      <a:pt x="54" y="329"/>
                      <a:pt x="49" y="330"/>
                      <a:pt x="50" y="326"/>
                    </a:cubicBezTo>
                    <a:cubicBezTo>
                      <a:pt x="50" y="326"/>
                      <a:pt x="51" y="325"/>
                      <a:pt x="51" y="325"/>
                    </a:cubicBezTo>
                    <a:cubicBezTo>
                      <a:pt x="50" y="324"/>
                      <a:pt x="48" y="323"/>
                      <a:pt x="47" y="323"/>
                    </a:cubicBezTo>
                    <a:cubicBezTo>
                      <a:pt x="43" y="322"/>
                      <a:pt x="34" y="323"/>
                      <a:pt x="32" y="32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6" name="Freeform 111"/>
              <p:cNvSpPr>
                <a:spLocks/>
              </p:cNvSpPr>
              <p:nvPr/>
            </p:nvSpPr>
            <p:spPr bwMode="auto">
              <a:xfrm>
                <a:off x="7246278" y="7123518"/>
                <a:ext cx="349749" cy="354262"/>
              </a:xfrm>
              <a:custGeom>
                <a:avLst/>
                <a:gdLst>
                  <a:gd name="T0" fmla="*/ 68 w 71"/>
                  <a:gd name="T1" fmla="*/ 39 h 72"/>
                  <a:gd name="T2" fmla="*/ 62 w 71"/>
                  <a:gd name="T3" fmla="*/ 41 h 72"/>
                  <a:gd name="T4" fmla="*/ 58 w 71"/>
                  <a:gd name="T5" fmla="*/ 32 h 72"/>
                  <a:gd name="T6" fmla="*/ 52 w 71"/>
                  <a:gd name="T7" fmla="*/ 25 h 72"/>
                  <a:gd name="T8" fmla="*/ 45 w 71"/>
                  <a:gd name="T9" fmla="*/ 24 h 72"/>
                  <a:gd name="T10" fmla="*/ 41 w 71"/>
                  <a:gd name="T11" fmla="*/ 18 h 72"/>
                  <a:gd name="T12" fmla="*/ 40 w 71"/>
                  <a:gd name="T13" fmla="*/ 8 h 72"/>
                  <a:gd name="T14" fmla="*/ 39 w 71"/>
                  <a:gd name="T15" fmla="*/ 3 h 72"/>
                  <a:gd name="T16" fmla="*/ 38 w 71"/>
                  <a:gd name="T17" fmla="*/ 4 h 72"/>
                  <a:gd name="T18" fmla="*/ 30 w 71"/>
                  <a:gd name="T19" fmla="*/ 1 h 72"/>
                  <a:gd name="T20" fmla="*/ 21 w 71"/>
                  <a:gd name="T21" fmla="*/ 2 h 72"/>
                  <a:gd name="T22" fmla="*/ 11 w 71"/>
                  <a:gd name="T23" fmla="*/ 3 h 72"/>
                  <a:gd name="T24" fmla="*/ 5 w 71"/>
                  <a:gd name="T25" fmla="*/ 11 h 72"/>
                  <a:gd name="T26" fmla="*/ 3 w 71"/>
                  <a:gd name="T27" fmla="*/ 23 h 72"/>
                  <a:gd name="T28" fmla="*/ 0 w 71"/>
                  <a:gd name="T29" fmla="*/ 23 h 72"/>
                  <a:gd name="T30" fmla="*/ 11 w 71"/>
                  <a:gd name="T31" fmla="*/ 35 h 72"/>
                  <a:gd name="T32" fmla="*/ 20 w 71"/>
                  <a:gd name="T33" fmla="*/ 40 h 72"/>
                  <a:gd name="T34" fmla="*/ 29 w 71"/>
                  <a:gd name="T35" fmla="*/ 45 h 72"/>
                  <a:gd name="T36" fmla="*/ 44 w 71"/>
                  <a:gd name="T37" fmla="*/ 52 h 72"/>
                  <a:gd name="T38" fmla="*/ 38 w 71"/>
                  <a:gd name="T39" fmla="*/ 63 h 72"/>
                  <a:gd name="T40" fmla="*/ 35 w 71"/>
                  <a:gd name="T41" fmla="*/ 68 h 72"/>
                  <a:gd name="T42" fmla="*/ 43 w 71"/>
                  <a:gd name="T43" fmla="*/ 70 h 72"/>
                  <a:gd name="T44" fmla="*/ 50 w 71"/>
                  <a:gd name="T45" fmla="*/ 71 h 72"/>
                  <a:gd name="T46" fmla="*/ 57 w 71"/>
                  <a:gd name="T47" fmla="*/ 69 h 72"/>
                  <a:gd name="T48" fmla="*/ 64 w 71"/>
                  <a:gd name="T49" fmla="*/ 66 h 72"/>
                  <a:gd name="T50" fmla="*/ 68 w 71"/>
                  <a:gd name="T51" fmla="*/ 54 h 72"/>
                  <a:gd name="T52" fmla="*/ 68 w 71"/>
                  <a:gd name="T53" fmla="*/ 39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1" h="72">
                    <a:moveTo>
                      <a:pt x="68" y="39"/>
                    </a:moveTo>
                    <a:cubicBezTo>
                      <a:pt x="65" y="38"/>
                      <a:pt x="63" y="41"/>
                      <a:pt x="62" y="41"/>
                    </a:cubicBezTo>
                    <a:cubicBezTo>
                      <a:pt x="61" y="41"/>
                      <a:pt x="58" y="34"/>
                      <a:pt x="58" y="32"/>
                    </a:cubicBezTo>
                    <a:cubicBezTo>
                      <a:pt x="57" y="29"/>
                      <a:pt x="54" y="24"/>
                      <a:pt x="52" y="25"/>
                    </a:cubicBezTo>
                    <a:cubicBezTo>
                      <a:pt x="50" y="26"/>
                      <a:pt x="51" y="24"/>
                      <a:pt x="45" y="24"/>
                    </a:cubicBezTo>
                    <a:cubicBezTo>
                      <a:pt x="40" y="24"/>
                      <a:pt x="40" y="23"/>
                      <a:pt x="41" y="18"/>
                    </a:cubicBezTo>
                    <a:cubicBezTo>
                      <a:pt x="42" y="12"/>
                      <a:pt x="37" y="9"/>
                      <a:pt x="40" y="8"/>
                    </a:cubicBezTo>
                    <a:cubicBezTo>
                      <a:pt x="41" y="7"/>
                      <a:pt x="41" y="6"/>
                      <a:pt x="39" y="3"/>
                    </a:cubicBezTo>
                    <a:cubicBezTo>
                      <a:pt x="39" y="4"/>
                      <a:pt x="38" y="4"/>
                      <a:pt x="38" y="4"/>
                    </a:cubicBezTo>
                    <a:cubicBezTo>
                      <a:pt x="36" y="4"/>
                      <a:pt x="34" y="1"/>
                      <a:pt x="30" y="1"/>
                    </a:cubicBezTo>
                    <a:cubicBezTo>
                      <a:pt x="27" y="1"/>
                      <a:pt x="23" y="0"/>
                      <a:pt x="21" y="2"/>
                    </a:cubicBezTo>
                    <a:cubicBezTo>
                      <a:pt x="19" y="3"/>
                      <a:pt x="14" y="1"/>
                      <a:pt x="11" y="3"/>
                    </a:cubicBezTo>
                    <a:cubicBezTo>
                      <a:pt x="8" y="5"/>
                      <a:pt x="5" y="9"/>
                      <a:pt x="5" y="11"/>
                    </a:cubicBezTo>
                    <a:cubicBezTo>
                      <a:pt x="5" y="12"/>
                      <a:pt x="4" y="23"/>
                      <a:pt x="3" y="23"/>
                    </a:cubicBezTo>
                    <a:cubicBezTo>
                      <a:pt x="2" y="23"/>
                      <a:pt x="1" y="23"/>
                      <a:pt x="0" y="23"/>
                    </a:cubicBezTo>
                    <a:cubicBezTo>
                      <a:pt x="2" y="26"/>
                      <a:pt x="8" y="32"/>
                      <a:pt x="11" y="35"/>
                    </a:cubicBezTo>
                    <a:cubicBezTo>
                      <a:pt x="15" y="37"/>
                      <a:pt x="15" y="40"/>
                      <a:pt x="20" y="40"/>
                    </a:cubicBezTo>
                    <a:cubicBezTo>
                      <a:pt x="25" y="41"/>
                      <a:pt x="27" y="42"/>
                      <a:pt x="29" y="45"/>
                    </a:cubicBezTo>
                    <a:cubicBezTo>
                      <a:pt x="31" y="47"/>
                      <a:pt x="43" y="50"/>
                      <a:pt x="44" y="52"/>
                    </a:cubicBezTo>
                    <a:cubicBezTo>
                      <a:pt x="45" y="54"/>
                      <a:pt x="38" y="59"/>
                      <a:pt x="38" y="63"/>
                    </a:cubicBezTo>
                    <a:cubicBezTo>
                      <a:pt x="38" y="67"/>
                      <a:pt x="35" y="67"/>
                      <a:pt x="35" y="68"/>
                    </a:cubicBezTo>
                    <a:cubicBezTo>
                      <a:pt x="35" y="70"/>
                      <a:pt x="41" y="69"/>
                      <a:pt x="43" y="70"/>
                    </a:cubicBezTo>
                    <a:cubicBezTo>
                      <a:pt x="44" y="71"/>
                      <a:pt x="48" y="69"/>
                      <a:pt x="50" y="71"/>
                    </a:cubicBezTo>
                    <a:cubicBezTo>
                      <a:pt x="53" y="72"/>
                      <a:pt x="55" y="69"/>
                      <a:pt x="57" y="69"/>
                    </a:cubicBezTo>
                    <a:cubicBezTo>
                      <a:pt x="59" y="70"/>
                      <a:pt x="61" y="66"/>
                      <a:pt x="64" y="66"/>
                    </a:cubicBezTo>
                    <a:cubicBezTo>
                      <a:pt x="66" y="66"/>
                      <a:pt x="68" y="58"/>
                      <a:pt x="68" y="54"/>
                    </a:cubicBezTo>
                    <a:cubicBezTo>
                      <a:pt x="67" y="51"/>
                      <a:pt x="71" y="41"/>
                      <a:pt x="68" y="3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7" name="Freeform 114"/>
              <p:cNvSpPr>
                <a:spLocks/>
              </p:cNvSpPr>
              <p:nvPr/>
            </p:nvSpPr>
            <p:spPr bwMode="auto">
              <a:xfrm>
                <a:off x="6598678" y="5832832"/>
                <a:ext cx="478366" cy="676933"/>
              </a:xfrm>
              <a:custGeom>
                <a:avLst/>
                <a:gdLst>
                  <a:gd name="T0" fmla="*/ 15 w 97"/>
                  <a:gd name="T1" fmla="*/ 100 h 137"/>
                  <a:gd name="T2" fmla="*/ 21 w 97"/>
                  <a:gd name="T3" fmla="*/ 100 h 137"/>
                  <a:gd name="T4" fmla="*/ 27 w 97"/>
                  <a:gd name="T5" fmla="*/ 104 h 137"/>
                  <a:gd name="T6" fmla="*/ 28 w 97"/>
                  <a:gd name="T7" fmla="*/ 105 h 137"/>
                  <a:gd name="T8" fmla="*/ 35 w 97"/>
                  <a:gd name="T9" fmla="*/ 104 h 137"/>
                  <a:gd name="T10" fmla="*/ 39 w 97"/>
                  <a:gd name="T11" fmla="*/ 111 h 137"/>
                  <a:gd name="T12" fmla="*/ 44 w 97"/>
                  <a:gd name="T13" fmla="*/ 116 h 137"/>
                  <a:gd name="T14" fmla="*/ 47 w 97"/>
                  <a:gd name="T15" fmla="*/ 121 h 137"/>
                  <a:gd name="T16" fmla="*/ 57 w 97"/>
                  <a:gd name="T17" fmla="*/ 122 h 137"/>
                  <a:gd name="T18" fmla="*/ 61 w 97"/>
                  <a:gd name="T19" fmla="*/ 122 h 137"/>
                  <a:gd name="T20" fmla="*/ 67 w 97"/>
                  <a:gd name="T21" fmla="*/ 121 h 137"/>
                  <a:gd name="T22" fmla="*/ 73 w 97"/>
                  <a:gd name="T23" fmla="*/ 126 h 137"/>
                  <a:gd name="T24" fmla="*/ 68 w 97"/>
                  <a:gd name="T25" fmla="*/ 133 h 137"/>
                  <a:gd name="T26" fmla="*/ 73 w 97"/>
                  <a:gd name="T27" fmla="*/ 137 h 137"/>
                  <a:gd name="T28" fmla="*/ 74 w 97"/>
                  <a:gd name="T29" fmla="*/ 137 h 137"/>
                  <a:gd name="T30" fmla="*/ 77 w 97"/>
                  <a:gd name="T31" fmla="*/ 126 h 137"/>
                  <a:gd name="T32" fmla="*/ 78 w 97"/>
                  <a:gd name="T33" fmla="*/ 115 h 137"/>
                  <a:gd name="T34" fmla="*/ 73 w 97"/>
                  <a:gd name="T35" fmla="*/ 102 h 137"/>
                  <a:gd name="T36" fmla="*/ 79 w 97"/>
                  <a:gd name="T37" fmla="*/ 97 h 137"/>
                  <a:gd name="T38" fmla="*/ 77 w 97"/>
                  <a:gd name="T39" fmla="*/ 94 h 137"/>
                  <a:gd name="T40" fmla="*/ 75 w 97"/>
                  <a:gd name="T41" fmla="*/ 90 h 137"/>
                  <a:gd name="T42" fmla="*/ 87 w 97"/>
                  <a:gd name="T43" fmla="*/ 89 h 137"/>
                  <a:gd name="T44" fmla="*/ 96 w 97"/>
                  <a:gd name="T45" fmla="*/ 86 h 137"/>
                  <a:gd name="T46" fmla="*/ 95 w 97"/>
                  <a:gd name="T47" fmla="*/ 82 h 137"/>
                  <a:gd name="T48" fmla="*/ 95 w 97"/>
                  <a:gd name="T49" fmla="*/ 76 h 137"/>
                  <a:gd name="T50" fmla="*/ 92 w 97"/>
                  <a:gd name="T51" fmla="*/ 70 h 137"/>
                  <a:gd name="T52" fmla="*/ 94 w 97"/>
                  <a:gd name="T53" fmla="*/ 55 h 137"/>
                  <a:gd name="T54" fmla="*/ 84 w 97"/>
                  <a:gd name="T55" fmla="*/ 52 h 137"/>
                  <a:gd name="T56" fmla="*/ 73 w 97"/>
                  <a:gd name="T57" fmla="*/ 47 h 137"/>
                  <a:gd name="T58" fmla="*/ 59 w 97"/>
                  <a:gd name="T59" fmla="*/ 46 h 137"/>
                  <a:gd name="T60" fmla="*/ 54 w 97"/>
                  <a:gd name="T61" fmla="*/ 36 h 137"/>
                  <a:gd name="T62" fmla="*/ 51 w 97"/>
                  <a:gd name="T63" fmla="*/ 30 h 137"/>
                  <a:gd name="T64" fmla="*/ 47 w 97"/>
                  <a:gd name="T65" fmla="*/ 29 h 137"/>
                  <a:gd name="T66" fmla="*/ 48 w 97"/>
                  <a:gd name="T67" fmla="*/ 25 h 137"/>
                  <a:gd name="T68" fmla="*/ 49 w 97"/>
                  <a:gd name="T69" fmla="*/ 19 h 137"/>
                  <a:gd name="T70" fmla="*/ 56 w 97"/>
                  <a:gd name="T71" fmla="*/ 10 h 137"/>
                  <a:gd name="T72" fmla="*/ 59 w 97"/>
                  <a:gd name="T73" fmla="*/ 8 h 137"/>
                  <a:gd name="T74" fmla="*/ 61 w 97"/>
                  <a:gd name="T75" fmla="*/ 7 h 137"/>
                  <a:gd name="T76" fmla="*/ 63 w 97"/>
                  <a:gd name="T77" fmla="*/ 2 h 137"/>
                  <a:gd name="T78" fmla="*/ 54 w 97"/>
                  <a:gd name="T79" fmla="*/ 6 h 137"/>
                  <a:gd name="T80" fmla="*/ 47 w 97"/>
                  <a:gd name="T81" fmla="*/ 10 h 137"/>
                  <a:gd name="T82" fmla="*/ 39 w 97"/>
                  <a:gd name="T83" fmla="*/ 12 h 137"/>
                  <a:gd name="T84" fmla="*/ 36 w 97"/>
                  <a:gd name="T85" fmla="*/ 12 h 137"/>
                  <a:gd name="T86" fmla="*/ 28 w 97"/>
                  <a:gd name="T87" fmla="*/ 19 h 137"/>
                  <a:gd name="T88" fmla="*/ 25 w 97"/>
                  <a:gd name="T89" fmla="*/ 26 h 137"/>
                  <a:gd name="T90" fmla="*/ 17 w 97"/>
                  <a:gd name="T91" fmla="*/ 36 h 137"/>
                  <a:gd name="T92" fmla="*/ 15 w 97"/>
                  <a:gd name="T93" fmla="*/ 36 h 137"/>
                  <a:gd name="T94" fmla="*/ 14 w 97"/>
                  <a:gd name="T95" fmla="*/ 39 h 137"/>
                  <a:gd name="T96" fmla="*/ 9 w 97"/>
                  <a:gd name="T97" fmla="*/ 44 h 137"/>
                  <a:gd name="T98" fmla="*/ 11 w 97"/>
                  <a:gd name="T99" fmla="*/ 46 h 137"/>
                  <a:gd name="T100" fmla="*/ 13 w 97"/>
                  <a:gd name="T101" fmla="*/ 53 h 137"/>
                  <a:gd name="T102" fmla="*/ 13 w 97"/>
                  <a:gd name="T103" fmla="*/ 57 h 137"/>
                  <a:gd name="T104" fmla="*/ 14 w 97"/>
                  <a:gd name="T105" fmla="*/ 70 h 137"/>
                  <a:gd name="T106" fmla="*/ 13 w 97"/>
                  <a:gd name="T107" fmla="*/ 77 h 137"/>
                  <a:gd name="T108" fmla="*/ 6 w 97"/>
                  <a:gd name="T109" fmla="*/ 82 h 137"/>
                  <a:gd name="T110" fmla="*/ 2 w 97"/>
                  <a:gd name="T111" fmla="*/ 87 h 137"/>
                  <a:gd name="T112" fmla="*/ 0 w 97"/>
                  <a:gd name="T113" fmla="*/ 90 h 137"/>
                  <a:gd name="T114" fmla="*/ 10 w 97"/>
                  <a:gd name="T115" fmla="*/ 96 h 137"/>
                  <a:gd name="T116" fmla="*/ 15 w 97"/>
                  <a:gd name="T117" fmla="*/ 10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7" h="137">
                    <a:moveTo>
                      <a:pt x="15" y="100"/>
                    </a:moveTo>
                    <a:cubicBezTo>
                      <a:pt x="18" y="101"/>
                      <a:pt x="21" y="101"/>
                      <a:pt x="21" y="100"/>
                    </a:cubicBezTo>
                    <a:cubicBezTo>
                      <a:pt x="22" y="99"/>
                      <a:pt x="24" y="101"/>
                      <a:pt x="27" y="104"/>
                    </a:cubicBezTo>
                    <a:cubicBezTo>
                      <a:pt x="27" y="104"/>
                      <a:pt x="27" y="104"/>
                      <a:pt x="28" y="105"/>
                    </a:cubicBezTo>
                    <a:cubicBezTo>
                      <a:pt x="30" y="104"/>
                      <a:pt x="33" y="104"/>
                      <a:pt x="35" y="104"/>
                    </a:cubicBezTo>
                    <a:cubicBezTo>
                      <a:pt x="37" y="106"/>
                      <a:pt x="36" y="111"/>
                      <a:pt x="39" y="111"/>
                    </a:cubicBezTo>
                    <a:cubicBezTo>
                      <a:pt x="42" y="111"/>
                      <a:pt x="45" y="114"/>
                      <a:pt x="44" y="116"/>
                    </a:cubicBezTo>
                    <a:cubicBezTo>
                      <a:pt x="44" y="118"/>
                      <a:pt x="48" y="119"/>
                      <a:pt x="47" y="121"/>
                    </a:cubicBezTo>
                    <a:cubicBezTo>
                      <a:pt x="47" y="124"/>
                      <a:pt x="56" y="123"/>
                      <a:pt x="57" y="122"/>
                    </a:cubicBezTo>
                    <a:cubicBezTo>
                      <a:pt x="58" y="121"/>
                      <a:pt x="60" y="121"/>
                      <a:pt x="61" y="122"/>
                    </a:cubicBezTo>
                    <a:cubicBezTo>
                      <a:pt x="63" y="123"/>
                      <a:pt x="65" y="121"/>
                      <a:pt x="67" y="121"/>
                    </a:cubicBezTo>
                    <a:cubicBezTo>
                      <a:pt x="68" y="122"/>
                      <a:pt x="74" y="124"/>
                      <a:pt x="73" y="126"/>
                    </a:cubicBezTo>
                    <a:cubicBezTo>
                      <a:pt x="71" y="128"/>
                      <a:pt x="68" y="131"/>
                      <a:pt x="68" y="133"/>
                    </a:cubicBezTo>
                    <a:cubicBezTo>
                      <a:pt x="69" y="134"/>
                      <a:pt x="72" y="135"/>
                      <a:pt x="73" y="137"/>
                    </a:cubicBezTo>
                    <a:cubicBezTo>
                      <a:pt x="73" y="137"/>
                      <a:pt x="73" y="137"/>
                      <a:pt x="74" y="137"/>
                    </a:cubicBezTo>
                    <a:cubicBezTo>
                      <a:pt x="76" y="136"/>
                      <a:pt x="77" y="128"/>
                      <a:pt x="77" y="126"/>
                    </a:cubicBezTo>
                    <a:cubicBezTo>
                      <a:pt x="77" y="123"/>
                      <a:pt x="78" y="117"/>
                      <a:pt x="78" y="115"/>
                    </a:cubicBezTo>
                    <a:cubicBezTo>
                      <a:pt x="80" y="110"/>
                      <a:pt x="73" y="107"/>
                      <a:pt x="73" y="102"/>
                    </a:cubicBezTo>
                    <a:cubicBezTo>
                      <a:pt x="73" y="97"/>
                      <a:pt x="76" y="100"/>
                      <a:pt x="79" y="97"/>
                    </a:cubicBezTo>
                    <a:cubicBezTo>
                      <a:pt x="82" y="95"/>
                      <a:pt x="78" y="94"/>
                      <a:pt x="77" y="94"/>
                    </a:cubicBezTo>
                    <a:cubicBezTo>
                      <a:pt x="76" y="94"/>
                      <a:pt x="74" y="91"/>
                      <a:pt x="75" y="90"/>
                    </a:cubicBezTo>
                    <a:cubicBezTo>
                      <a:pt x="75" y="88"/>
                      <a:pt x="84" y="89"/>
                      <a:pt x="87" y="89"/>
                    </a:cubicBezTo>
                    <a:cubicBezTo>
                      <a:pt x="90" y="89"/>
                      <a:pt x="96" y="86"/>
                      <a:pt x="96" y="86"/>
                    </a:cubicBezTo>
                    <a:cubicBezTo>
                      <a:pt x="96" y="85"/>
                      <a:pt x="97" y="83"/>
                      <a:pt x="95" y="82"/>
                    </a:cubicBezTo>
                    <a:cubicBezTo>
                      <a:pt x="92" y="80"/>
                      <a:pt x="93" y="78"/>
                      <a:pt x="95" y="76"/>
                    </a:cubicBezTo>
                    <a:cubicBezTo>
                      <a:pt x="97" y="74"/>
                      <a:pt x="94" y="72"/>
                      <a:pt x="92" y="70"/>
                    </a:cubicBezTo>
                    <a:cubicBezTo>
                      <a:pt x="90" y="67"/>
                      <a:pt x="91" y="59"/>
                      <a:pt x="94" y="55"/>
                    </a:cubicBezTo>
                    <a:cubicBezTo>
                      <a:pt x="96" y="51"/>
                      <a:pt x="89" y="52"/>
                      <a:pt x="84" y="52"/>
                    </a:cubicBezTo>
                    <a:cubicBezTo>
                      <a:pt x="80" y="53"/>
                      <a:pt x="76" y="51"/>
                      <a:pt x="73" y="47"/>
                    </a:cubicBezTo>
                    <a:cubicBezTo>
                      <a:pt x="70" y="44"/>
                      <a:pt x="66" y="46"/>
                      <a:pt x="59" y="46"/>
                    </a:cubicBezTo>
                    <a:cubicBezTo>
                      <a:pt x="52" y="46"/>
                      <a:pt x="54" y="39"/>
                      <a:pt x="54" y="36"/>
                    </a:cubicBezTo>
                    <a:cubicBezTo>
                      <a:pt x="54" y="33"/>
                      <a:pt x="51" y="32"/>
                      <a:pt x="51" y="30"/>
                    </a:cubicBezTo>
                    <a:cubicBezTo>
                      <a:pt x="51" y="28"/>
                      <a:pt x="49" y="28"/>
                      <a:pt x="47" y="29"/>
                    </a:cubicBezTo>
                    <a:cubicBezTo>
                      <a:pt x="45" y="29"/>
                      <a:pt x="47" y="26"/>
                      <a:pt x="48" y="25"/>
                    </a:cubicBezTo>
                    <a:cubicBezTo>
                      <a:pt x="49" y="23"/>
                      <a:pt x="49" y="22"/>
                      <a:pt x="49" y="19"/>
                    </a:cubicBezTo>
                    <a:cubicBezTo>
                      <a:pt x="49" y="16"/>
                      <a:pt x="54" y="13"/>
                      <a:pt x="56" y="10"/>
                    </a:cubicBezTo>
                    <a:cubicBezTo>
                      <a:pt x="57" y="9"/>
                      <a:pt x="58" y="9"/>
                      <a:pt x="59" y="8"/>
                    </a:cubicBezTo>
                    <a:cubicBezTo>
                      <a:pt x="59" y="7"/>
                      <a:pt x="60" y="7"/>
                      <a:pt x="61" y="7"/>
                    </a:cubicBezTo>
                    <a:cubicBezTo>
                      <a:pt x="64" y="6"/>
                      <a:pt x="66" y="4"/>
                      <a:pt x="63" y="2"/>
                    </a:cubicBezTo>
                    <a:cubicBezTo>
                      <a:pt x="59" y="0"/>
                      <a:pt x="57" y="5"/>
                      <a:pt x="54" y="6"/>
                    </a:cubicBezTo>
                    <a:cubicBezTo>
                      <a:pt x="50" y="6"/>
                      <a:pt x="49" y="9"/>
                      <a:pt x="47" y="10"/>
                    </a:cubicBezTo>
                    <a:cubicBezTo>
                      <a:pt x="44" y="11"/>
                      <a:pt x="39" y="10"/>
                      <a:pt x="39" y="12"/>
                    </a:cubicBezTo>
                    <a:cubicBezTo>
                      <a:pt x="39" y="15"/>
                      <a:pt x="38" y="12"/>
                      <a:pt x="36" y="12"/>
                    </a:cubicBezTo>
                    <a:cubicBezTo>
                      <a:pt x="33" y="11"/>
                      <a:pt x="28" y="16"/>
                      <a:pt x="28" y="19"/>
                    </a:cubicBezTo>
                    <a:cubicBezTo>
                      <a:pt x="28" y="21"/>
                      <a:pt x="29" y="24"/>
                      <a:pt x="25" y="26"/>
                    </a:cubicBezTo>
                    <a:cubicBezTo>
                      <a:pt x="21" y="29"/>
                      <a:pt x="19" y="34"/>
                      <a:pt x="17" y="36"/>
                    </a:cubicBezTo>
                    <a:cubicBezTo>
                      <a:pt x="17" y="36"/>
                      <a:pt x="16" y="36"/>
                      <a:pt x="15" y="36"/>
                    </a:cubicBezTo>
                    <a:cubicBezTo>
                      <a:pt x="15" y="37"/>
                      <a:pt x="15" y="38"/>
                      <a:pt x="14" y="39"/>
                    </a:cubicBezTo>
                    <a:cubicBezTo>
                      <a:pt x="13" y="39"/>
                      <a:pt x="11" y="42"/>
                      <a:pt x="9" y="44"/>
                    </a:cubicBezTo>
                    <a:cubicBezTo>
                      <a:pt x="10" y="45"/>
                      <a:pt x="11" y="46"/>
                      <a:pt x="11" y="46"/>
                    </a:cubicBezTo>
                    <a:cubicBezTo>
                      <a:pt x="14" y="49"/>
                      <a:pt x="12" y="51"/>
                      <a:pt x="13" y="53"/>
                    </a:cubicBezTo>
                    <a:cubicBezTo>
                      <a:pt x="14" y="54"/>
                      <a:pt x="14" y="56"/>
                      <a:pt x="13" y="57"/>
                    </a:cubicBezTo>
                    <a:cubicBezTo>
                      <a:pt x="12" y="58"/>
                      <a:pt x="13" y="68"/>
                      <a:pt x="14" y="70"/>
                    </a:cubicBezTo>
                    <a:cubicBezTo>
                      <a:pt x="16" y="71"/>
                      <a:pt x="14" y="73"/>
                      <a:pt x="13" y="77"/>
                    </a:cubicBezTo>
                    <a:cubicBezTo>
                      <a:pt x="11" y="80"/>
                      <a:pt x="9" y="82"/>
                      <a:pt x="6" y="82"/>
                    </a:cubicBezTo>
                    <a:cubicBezTo>
                      <a:pt x="3" y="82"/>
                      <a:pt x="3" y="87"/>
                      <a:pt x="2" y="87"/>
                    </a:cubicBezTo>
                    <a:cubicBezTo>
                      <a:pt x="1" y="87"/>
                      <a:pt x="1" y="89"/>
                      <a:pt x="0" y="90"/>
                    </a:cubicBezTo>
                    <a:cubicBezTo>
                      <a:pt x="3" y="93"/>
                      <a:pt x="9" y="96"/>
                      <a:pt x="10" y="96"/>
                    </a:cubicBezTo>
                    <a:cubicBezTo>
                      <a:pt x="12" y="96"/>
                      <a:pt x="13" y="98"/>
                      <a:pt x="15" y="10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8" name="Freeform 115"/>
              <p:cNvSpPr>
                <a:spLocks/>
              </p:cNvSpPr>
              <p:nvPr/>
            </p:nvSpPr>
            <p:spPr bwMode="auto">
              <a:xfrm>
                <a:off x="6973247" y="6726384"/>
                <a:ext cx="489649" cy="555085"/>
              </a:xfrm>
              <a:custGeom>
                <a:avLst/>
                <a:gdLst>
                  <a:gd name="T0" fmla="*/ 98 w 99"/>
                  <a:gd name="T1" fmla="*/ 68 h 112"/>
                  <a:gd name="T2" fmla="*/ 93 w 99"/>
                  <a:gd name="T3" fmla="*/ 60 h 112"/>
                  <a:gd name="T4" fmla="*/ 86 w 99"/>
                  <a:gd name="T5" fmla="*/ 56 h 112"/>
                  <a:gd name="T6" fmla="*/ 77 w 99"/>
                  <a:gd name="T7" fmla="*/ 52 h 112"/>
                  <a:gd name="T8" fmla="*/ 77 w 99"/>
                  <a:gd name="T9" fmla="*/ 45 h 112"/>
                  <a:gd name="T10" fmla="*/ 75 w 99"/>
                  <a:gd name="T11" fmla="*/ 39 h 112"/>
                  <a:gd name="T12" fmla="*/ 72 w 99"/>
                  <a:gd name="T13" fmla="*/ 33 h 112"/>
                  <a:gd name="T14" fmla="*/ 63 w 99"/>
                  <a:gd name="T15" fmla="*/ 31 h 112"/>
                  <a:gd name="T16" fmla="*/ 57 w 99"/>
                  <a:gd name="T17" fmla="*/ 28 h 112"/>
                  <a:gd name="T18" fmla="*/ 53 w 99"/>
                  <a:gd name="T19" fmla="*/ 25 h 112"/>
                  <a:gd name="T20" fmla="*/ 48 w 99"/>
                  <a:gd name="T21" fmla="*/ 24 h 112"/>
                  <a:gd name="T22" fmla="*/ 38 w 99"/>
                  <a:gd name="T23" fmla="*/ 19 h 112"/>
                  <a:gd name="T24" fmla="*/ 36 w 99"/>
                  <a:gd name="T25" fmla="*/ 3 h 112"/>
                  <a:gd name="T26" fmla="*/ 28 w 99"/>
                  <a:gd name="T27" fmla="*/ 2 h 112"/>
                  <a:gd name="T28" fmla="*/ 19 w 99"/>
                  <a:gd name="T29" fmla="*/ 7 h 112"/>
                  <a:gd name="T30" fmla="*/ 12 w 99"/>
                  <a:gd name="T31" fmla="*/ 10 h 112"/>
                  <a:gd name="T32" fmla="*/ 5 w 99"/>
                  <a:gd name="T33" fmla="*/ 12 h 112"/>
                  <a:gd name="T34" fmla="*/ 2 w 99"/>
                  <a:gd name="T35" fmla="*/ 11 h 112"/>
                  <a:gd name="T36" fmla="*/ 8 w 99"/>
                  <a:gd name="T37" fmla="*/ 23 h 112"/>
                  <a:gd name="T38" fmla="*/ 5 w 99"/>
                  <a:gd name="T39" fmla="*/ 27 h 112"/>
                  <a:gd name="T40" fmla="*/ 6 w 99"/>
                  <a:gd name="T41" fmla="*/ 38 h 112"/>
                  <a:gd name="T42" fmla="*/ 4 w 99"/>
                  <a:gd name="T43" fmla="*/ 45 h 112"/>
                  <a:gd name="T44" fmla="*/ 2 w 99"/>
                  <a:gd name="T45" fmla="*/ 52 h 112"/>
                  <a:gd name="T46" fmla="*/ 5 w 99"/>
                  <a:gd name="T47" fmla="*/ 56 h 112"/>
                  <a:gd name="T48" fmla="*/ 1 w 99"/>
                  <a:gd name="T49" fmla="*/ 62 h 112"/>
                  <a:gd name="T50" fmla="*/ 0 w 99"/>
                  <a:gd name="T51" fmla="*/ 65 h 112"/>
                  <a:gd name="T52" fmla="*/ 4 w 99"/>
                  <a:gd name="T53" fmla="*/ 69 h 112"/>
                  <a:gd name="T54" fmla="*/ 6 w 99"/>
                  <a:gd name="T55" fmla="*/ 78 h 112"/>
                  <a:gd name="T56" fmla="*/ 9 w 99"/>
                  <a:gd name="T57" fmla="*/ 82 h 112"/>
                  <a:gd name="T58" fmla="*/ 7 w 99"/>
                  <a:gd name="T59" fmla="*/ 88 h 112"/>
                  <a:gd name="T60" fmla="*/ 10 w 99"/>
                  <a:gd name="T61" fmla="*/ 95 h 112"/>
                  <a:gd name="T62" fmla="*/ 13 w 99"/>
                  <a:gd name="T63" fmla="*/ 102 h 112"/>
                  <a:gd name="T64" fmla="*/ 15 w 99"/>
                  <a:gd name="T65" fmla="*/ 111 h 112"/>
                  <a:gd name="T66" fmla="*/ 26 w 99"/>
                  <a:gd name="T67" fmla="*/ 104 h 112"/>
                  <a:gd name="T68" fmla="*/ 33 w 99"/>
                  <a:gd name="T69" fmla="*/ 104 h 112"/>
                  <a:gd name="T70" fmla="*/ 42 w 99"/>
                  <a:gd name="T71" fmla="*/ 108 h 112"/>
                  <a:gd name="T72" fmla="*/ 47 w 99"/>
                  <a:gd name="T73" fmla="*/ 103 h 112"/>
                  <a:gd name="T74" fmla="*/ 58 w 99"/>
                  <a:gd name="T75" fmla="*/ 103 h 112"/>
                  <a:gd name="T76" fmla="*/ 60 w 99"/>
                  <a:gd name="T77" fmla="*/ 91 h 112"/>
                  <a:gd name="T78" fmla="*/ 66 w 99"/>
                  <a:gd name="T79" fmla="*/ 83 h 112"/>
                  <a:gd name="T80" fmla="*/ 76 w 99"/>
                  <a:gd name="T81" fmla="*/ 82 h 112"/>
                  <a:gd name="T82" fmla="*/ 85 w 99"/>
                  <a:gd name="T83" fmla="*/ 81 h 112"/>
                  <a:gd name="T84" fmla="*/ 93 w 99"/>
                  <a:gd name="T85" fmla="*/ 84 h 112"/>
                  <a:gd name="T86" fmla="*/ 97 w 99"/>
                  <a:gd name="T87" fmla="*/ 78 h 112"/>
                  <a:gd name="T88" fmla="*/ 98 w 99"/>
                  <a:gd name="T89" fmla="*/ 6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9" h="112">
                    <a:moveTo>
                      <a:pt x="98" y="68"/>
                    </a:moveTo>
                    <a:cubicBezTo>
                      <a:pt x="97" y="64"/>
                      <a:pt x="93" y="63"/>
                      <a:pt x="93" y="60"/>
                    </a:cubicBezTo>
                    <a:cubicBezTo>
                      <a:pt x="93" y="56"/>
                      <a:pt x="92" y="55"/>
                      <a:pt x="86" y="56"/>
                    </a:cubicBezTo>
                    <a:cubicBezTo>
                      <a:pt x="81" y="56"/>
                      <a:pt x="78" y="55"/>
                      <a:pt x="77" y="52"/>
                    </a:cubicBezTo>
                    <a:cubicBezTo>
                      <a:pt x="77" y="48"/>
                      <a:pt x="74" y="46"/>
                      <a:pt x="77" y="45"/>
                    </a:cubicBezTo>
                    <a:cubicBezTo>
                      <a:pt x="79" y="44"/>
                      <a:pt x="75" y="42"/>
                      <a:pt x="75" y="39"/>
                    </a:cubicBezTo>
                    <a:cubicBezTo>
                      <a:pt x="76" y="36"/>
                      <a:pt x="74" y="35"/>
                      <a:pt x="72" y="33"/>
                    </a:cubicBezTo>
                    <a:cubicBezTo>
                      <a:pt x="71" y="32"/>
                      <a:pt x="63" y="34"/>
                      <a:pt x="63" y="31"/>
                    </a:cubicBezTo>
                    <a:cubicBezTo>
                      <a:pt x="63" y="29"/>
                      <a:pt x="59" y="28"/>
                      <a:pt x="57" y="28"/>
                    </a:cubicBezTo>
                    <a:cubicBezTo>
                      <a:pt x="54" y="28"/>
                      <a:pt x="56" y="25"/>
                      <a:pt x="53" y="25"/>
                    </a:cubicBezTo>
                    <a:cubicBezTo>
                      <a:pt x="51" y="26"/>
                      <a:pt x="51" y="24"/>
                      <a:pt x="48" y="24"/>
                    </a:cubicBezTo>
                    <a:cubicBezTo>
                      <a:pt x="44" y="25"/>
                      <a:pt x="42" y="23"/>
                      <a:pt x="38" y="19"/>
                    </a:cubicBezTo>
                    <a:cubicBezTo>
                      <a:pt x="34" y="14"/>
                      <a:pt x="35" y="5"/>
                      <a:pt x="36" y="3"/>
                    </a:cubicBezTo>
                    <a:cubicBezTo>
                      <a:pt x="36" y="0"/>
                      <a:pt x="31" y="2"/>
                      <a:pt x="28" y="2"/>
                    </a:cubicBezTo>
                    <a:cubicBezTo>
                      <a:pt x="25" y="2"/>
                      <a:pt x="22" y="5"/>
                      <a:pt x="19" y="7"/>
                    </a:cubicBezTo>
                    <a:cubicBezTo>
                      <a:pt x="15" y="9"/>
                      <a:pt x="13" y="9"/>
                      <a:pt x="12" y="10"/>
                    </a:cubicBezTo>
                    <a:cubicBezTo>
                      <a:pt x="10" y="12"/>
                      <a:pt x="7" y="13"/>
                      <a:pt x="5" y="12"/>
                    </a:cubicBezTo>
                    <a:cubicBezTo>
                      <a:pt x="4" y="12"/>
                      <a:pt x="3" y="11"/>
                      <a:pt x="2" y="11"/>
                    </a:cubicBezTo>
                    <a:cubicBezTo>
                      <a:pt x="3" y="15"/>
                      <a:pt x="7" y="20"/>
                      <a:pt x="8" y="23"/>
                    </a:cubicBezTo>
                    <a:cubicBezTo>
                      <a:pt x="9" y="25"/>
                      <a:pt x="6" y="26"/>
                      <a:pt x="5" y="27"/>
                    </a:cubicBezTo>
                    <a:cubicBezTo>
                      <a:pt x="4" y="28"/>
                      <a:pt x="6" y="36"/>
                      <a:pt x="6" y="38"/>
                    </a:cubicBezTo>
                    <a:cubicBezTo>
                      <a:pt x="6" y="40"/>
                      <a:pt x="3" y="44"/>
                      <a:pt x="4" y="45"/>
                    </a:cubicBezTo>
                    <a:cubicBezTo>
                      <a:pt x="6" y="46"/>
                      <a:pt x="2" y="50"/>
                      <a:pt x="2" y="52"/>
                    </a:cubicBezTo>
                    <a:cubicBezTo>
                      <a:pt x="2" y="54"/>
                      <a:pt x="5" y="54"/>
                      <a:pt x="5" y="56"/>
                    </a:cubicBezTo>
                    <a:cubicBezTo>
                      <a:pt x="5" y="57"/>
                      <a:pt x="3" y="61"/>
                      <a:pt x="1" y="62"/>
                    </a:cubicBezTo>
                    <a:cubicBezTo>
                      <a:pt x="0" y="63"/>
                      <a:pt x="0" y="64"/>
                      <a:pt x="0" y="65"/>
                    </a:cubicBezTo>
                    <a:cubicBezTo>
                      <a:pt x="1" y="65"/>
                      <a:pt x="1" y="67"/>
                      <a:pt x="4" y="69"/>
                    </a:cubicBezTo>
                    <a:cubicBezTo>
                      <a:pt x="7" y="71"/>
                      <a:pt x="3" y="75"/>
                      <a:pt x="6" y="78"/>
                    </a:cubicBezTo>
                    <a:cubicBezTo>
                      <a:pt x="8" y="81"/>
                      <a:pt x="11" y="81"/>
                      <a:pt x="9" y="82"/>
                    </a:cubicBezTo>
                    <a:cubicBezTo>
                      <a:pt x="7" y="84"/>
                      <a:pt x="9" y="87"/>
                      <a:pt x="7" y="88"/>
                    </a:cubicBezTo>
                    <a:cubicBezTo>
                      <a:pt x="5" y="89"/>
                      <a:pt x="8" y="94"/>
                      <a:pt x="10" y="95"/>
                    </a:cubicBezTo>
                    <a:cubicBezTo>
                      <a:pt x="12" y="96"/>
                      <a:pt x="11" y="100"/>
                      <a:pt x="13" y="102"/>
                    </a:cubicBezTo>
                    <a:cubicBezTo>
                      <a:pt x="15" y="104"/>
                      <a:pt x="14" y="109"/>
                      <a:pt x="15" y="111"/>
                    </a:cubicBezTo>
                    <a:cubicBezTo>
                      <a:pt x="16" y="112"/>
                      <a:pt x="22" y="108"/>
                      <a:pt x="26" y="104"/>
                    </a:cubicBezTo>
                    <a:cubicBezTo>
                      <a:pt x="30" y="100"/>
                      <a:pt x="29" y="104"/>
                      <a:pt x="33" y="104"/>
                    </a:cubicBezTo>
                    <a:cubicBezTo>
                      <a:pt x="37" y="105"/>
                      <a:pt x="41" y="105"/>
                      <a:pt x="42" y="108"/>
                    </a:cubicBezTo>
                    <a:cubicBezTo>
                      <a:pt x="44" y="111"/>
                      <a:pt x="46" y="105"/>
                      <a:pt x="47" y="103"/>
                    </a:cubicBezTo>
                    <a:cubicBezTo>
                      <a:pt x="48" y="102"/>
                      <a:pt x="56" y="104"/>
                      <a:pt x="58" y="103"/>
                    </a:cubicBezTo>
                    <a:cubicBezTo>
                      <a:pt x="59" y="103"/>
                      <a:pt x="60" y="92"/>
                      <a:pt x="60" y="91"/>
                    </a:cubicBezTo>
                    <a:cubicBezTo>
                      <a:pt x="60" y="89"/>
                      <a:pt x="63" y="85"/>
                      <a:pt x="66" y="83"/>
                    </a:cubicBezTo>
                    <a:cubicBezTo>
                      <a:pt x="69" y="81"/>
                      <a:pt x="74" y="83"/>
                      <a:pt x="76" y="82"/>
                    </a:cubicBezTo>
                    <a:cubicBezTo>
                      <a:pt x="78" y="80"/>
                      <a:pt x="82" y="81"/>
                      <a:pt x="85" y="81"/>
                    </a:cubicBezTo>
                    <a:cubicBezTo>
                      <a:pt x="89" y="81"/>
                      <a:pt x="91" y="84"/>
                      <a:pt x="93" y="84"/>
                    </a:cubicBezTo>
                    <a:cubicBezTo>
                      <a:pt x="95" y="84"/>
                      <a:pt x="97" y="81"/>
                      <a:pt x="97" y="78"/>
                    </a:cubicBezTo>
                    <a:cubicBezTo>
                      <a:pt x="96" y="75"/>
                      <a:pt x="99" y="71"/>
                      <a:pt x="98" y="6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9" name="Freeform 116"/>
              <p:cNvSpPr>
                <a:spLocks/>
              </p:cNvSpPr>
              <p:nvPr/>
            </p:nvSpPr>
            <p:spPr bwMode="auto">
              <a:xfrm>
                <a:off x="6499394" y="6347301"/>
                <a:ext cx="518982" cy="740113"/>
              </a:xfrm>
              <a:custGeom>
                <a:avLst/>
                <a:gdLst>
                  <a:gd name="T0" fmla="*/ 96 w 105"/>
                  <a:gd name="T1" fmla="*/ 143 h 150"/>
                  <a:gd name="T2" fmla="*/ 96 w 105"/>
                  <a:gd name="T3" fmla="*/ 142 h 150"/>
                  <a:gd name="T4" fmla="*/ 97 w 105"/>
                  <a:gd name="T5" fmla="*/ 139 h 150"/>
                  <a:gd name="T6" fmla="*/ 101 w 105"/>
                  <a:gd name="T7" fmla="*/ 133 h 150"/>
                  <a:gd name="T8" fmla="*/ 98 w 105"/>
                  <a:gd name="T9" fmla="*/ 129 h 150"/>
                  <a:gd name="T10" fmla="*/ 100 w 105"/>
                  <a:gd name="T11" fmla="*/ 122 h 150"/>
                  <a:gd name="T12" fmla="*/ 102 w 105"/>
                  <a:gd name="T13" fmla="*/ 115 h 150"/>
                  <a:gd name="T14" fmla="*/ 101 w 105"/>
                  <a:gd name="T15" fmla="*/ 104 h 150"/>
                  <a:gd name="T16" fmla="*/ 104 w 105"/>
                  <a:gd name="T17" fmla="*/ 100 h 150"/>
                  <a:gd name="T18" fmla="*/ 98 w 105"/>
                  <a:gd name="T19" fmla="*/ 88 h 150"/>
                  <a:gd name="T20" fmla="*/ 90 w 105"/>
                  <a:gd name="T21" fmla="*/ 89 h 150"/>
                  <a:gd name="T22" fmla="*/ 88 w 105"/>
                  <a:gd name="T23" fmla="*/ 78 h 150"/>
                  <a:gd name="T24" fmla="*/ 85 w 105"/>
                  <a:gd name="T25" fmla="*/ 79 h 150"/>
                  <a:gd name="T26" fmla="*/ 76 w 105"/>
                  <a:gd name="T27" fmla="*/ 80 h 150"/>
                  <a:gd name="T28" fmla="*/ 72 w 105"/>
                  <a:gd name="T29" fmla="*/ 76 h 150"/>
                  <a:gd name="T30" fmla="*/ 68 w 105"/>
                  <a:gd name="T31" fmla="*/ 72 h 150"/>
                  <a:gd name="T32" fmla="*/ 65 w 105"/>
                  <a:gd name="T33" fmla="*/ 66 h 150"/>
                  <a:gd name="T34" fmla="*/ 62 w 105"/>
                  <a:gd name="T35" fmla="*/ 59 h 150"/>
                  <a:gd name="T36" fmla="*/ 64 w 105"/>
                  <a:gd name="T37" fmla="*/ 53 h 150"/>
                  <a:gd name="T38" fmla="*/ 67 w 105"/>
                  <a:gd name="T39" fmla="*/ 49 h 150"/>
                  <a:gd name="T40" fmla="*/ 70 w 105"/>
                  <a:gd name="T41" fmla="*/ 42 h 150"/>
                  <a:gd name="T42" fmla="*/ 77 w 105"/>
                  <a:gd name="T43" fmla="*/ 37 h 150"/>
                  <a:gd name="T44" fmla="*/ 87 w 105"/>
                  <a:gd name="T45" fmla="*/ 33 h 150"/>
                  <a:gd name="T46" fmla="*/ 93 w 105"/>
                  <a:gd name="T47" fmla="*/ 33 h 150"/>
                  <a:gd name="T48" fmla="*/ 88 w 105"/>
                  <a:gd name="T49" fmla="*/ 29 h 150"/>
                  <a:gd name="T50" fmla="*/ 93 w 105"/>
                  <a:gd name="T51" fmla="*/ 22 h 150"/>
                  <a:gd name="T52" fmla="*/ 87 w 105"/>
                  <a:gd name="T53" fmla="*/ 17 h 150"/>
                  <a:gd name="T54" fmla="*/ 81 w 105"/>
                  <a:gd name="T55" fmla="*/ 18 h 150"/>
                  <a:gd name="T56" fmla="*/ 77 w 105"/>
                  <a:gd name="T57" fmla="*/ 18 h 150"/>
                  <a:gd name="T58" fmla="*/ 67 w 105"/>
                  <a:gd name="T59" fmla="*/ 17 h 150"/>
                  <a:gd name="T60" fmla="*/ 64 w 105"/>
                  <a:gd name="T61" fmla="*/ 12 h 150"/>
                  <a:gd name="T62" fmla="*/ 59 w 105"/>
                  <a:gd name="T63" fmla="*/ 7 h 150"/>
                  <a:gd name="T64" fmla="*/ 55 w 105"/>
                  <a:gd name="T65" fmla="*/ 0 h 150"/>
                  <a:gd name="T66" fmla="*/ 48 w 105"/>
                  <a:gd name="T67" fmla="*/ 1 h 150"/>
                  <a:gd name="T68" fmla="*/ 49 w 105"/>
                  <a:gd name="T69" fmla="*/ 6 h 150"/>
                  <a:gd name="T70" fmla="*/ 45 w 105"/>
                  <a:gd name="T71" fmla="*/ 15 h 150"/>
                  <a:gd name="T72" fmla="*/ 29 w 105"/>
                  <a:gd name="T73" fmla="*/ 23 h 150"/>
                  <a:gd name="T74" fmla="*/ 22 w 105"/>
                  <a:gd name="T75" fmla="*/ 36 h 150"/>
                  <a:gd name="T76" fmla="*/ 16 w 105"/>
                  <a:gd name="T77" fmla="*/ 36 h 150"/>
                  <a:gd name="T78" fmla="*/ 10 w 105"/>
                  <a:gd name="T79" fmla="*/ 35 h 150"/>
                  <a:gd name="T80" fmla="*/ 10 w 105"/>
                  <a:gd name="T81" fmla="*/ 31 h 150"/>
                  <a:gd name="T82" fmla="*/ 9 w 105"/>
                  <a:gd name="T83" fmla="*/ 26 h 150"/>
                  <a:gd name="T84" fmla="*/ 2 w 105"/>
                  <a:gd name="T85" fmla="*/ 33 h 150"/>
                  <a:gd name="T86" fmla="*/ 5 w 105"/>
                  <a:gd name="T87" fmla="*/ 44 h 150"/>
                  <a:gd name="T88" fmla="*/ 2 w 105"/>
                  <a:gd name="T89" fmla="*/ 47 h 150"/>
                  <a:gd name="T90" fmla="*/ 11 w 105"/>
                  <a:gd name="T91" fmla="*/ 54 h 150"/>
                  <a:gd name="T92" fmla="*/ 19 w 105"/>
                  <a:gd name="T93" fmla="*/ 65 h 150"/>
                  <a:gd name="T94" fmla="*/ 25 w 105"/>
                  <a:gd name="T95" fmla="*/ 77 h 150"/>
                  <a:gd name="T96" fmla="*/ 37 w 105"/>
                  <a:gd name="T97" fmla="*/ 101 h 150"/>
                  <a:gd name="T98" fmla="*/ 42 w 105"/>
                  <a:gd name="T99" fmla="*/ 111 h 150"/>
                  <a:gd name="T100" fmla="*/ 45 w 105"/>
                  <a:gd name="T101" fmla="*/ 118 h 150"/>
                  <a:gd name="T102" fmla="*/ 58 w 105"/>
                  <a:gd name="T103" fmla="*/ 127 h 150"/>
                  <a:gd name="T104" fmla="*/ 81 w 105"/>
                  <a:gd name="T105" fmla="*/ 141 h 150"/>
                  <a:gd name="T106" fmla="*/ 91 w 105"/>
                  <a:gd name="T107" fmla="*/ 149 h 150"/>
                  <a:gd name="T108" fmla="*/ 91 w 105"/>
                  <a:gd name="T109" fmla="*/ 150 h 150"/>
                  <a:gd name="T110" fmla="*/ 93 w 105"/>
                  <a:gd name="T111" fmla="*/ 149 h 150"/>
                  <a:gd name="T112" fmla="*/ 96 w 105"/>
                  <a:gd name="T113" fmla="*/ 143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5" h="150">
                    <a:moveTo>
                      <a:pt x="96" y="143"/>
                    </a:moveTo>
                    <a:cubicBezTo>
                      <a:pt x="96" y="142"/>
                      <a:pt x="96" y="142"/>
                      <a:pt x="96" y="142"/>
                    </a:cubicBezTo>
                    <a:cubicBezTo>
                      <a:pt x="96" y="141"/>
                      <a:pt x="96" y="140"/>
                      <a:pt x="97" y="139"/>
                    </a:cubicBezTo>
                    <a:cubicBezTo>
                      <a:pt x="99" y="138"/>
                      <a:pt x="101" y="134"/>
                      <a:pt x="101" y="133"/>
                    </a:cubicBezTo>
                    <a:cubicBezTo>
                      <a:pt x="101" y="131"/>
                      <a:pt x="98" y="131"/>
                      <a:pt x="98" y="129"/>
                    </a:cubicBezTo>
                    <a:cubicBezTo>
                      <a:pt x="98" y="127"/>
                      <a:pt x="102" y="123"/>
                      <a:pt x="100" y="122"/>
                    </a:cubicBezTo>
                    <a:cubicBezTo>
                      <a:pt x="99" y="121"/>
                      <a:pt x="102" y="117"/>
                      <a:pt x="102" y="115"/>
                    </a:cubicBezTo>
                    <a:cubicBezTo>
                      <a:pt x="102" y="113"/>
                      <a:pt x="100" y="105"/>
                      <a:pt x="101" y="104"/>
                    </a:cubicBezTo>
                    <a:cubicBezTo>
                      <a:pt x="102" y="103"/>
                      <a:pt x="105" y="102"/>
                      <a:pt x="104" y="100"/>
                    </a:cubicBezTo>
                    <a:cubicBezTo>
                      <a:pt x="103" y="97"/>
                      <a:pt x="99" y="92"/>
                      <a:pt x="98" y="88"/>
                    </a:cubicBezTo>
                    <a:cubicBezTo>
                      <a:pt x="95" y="88"/>
                      <a:pt x="92" y="88"/>
                      <a:pt x="90" y="89"/>
                    </a:cubicBezTo>
                    <a:cubicBezTo>
                      <a:pt x="88" y="90"/>
                      <a:pt x="88" y="81"/>
                      <a:pt x="88" y="78"/>
                    </a:cubicBezTo>
                    <a:cubicBezTo>
                      <a:pt x="88" y="75"/>
                      <a:pt x="86" y="77"/>
                      <a:pt x="85" y="79"/>
                    </a:cubicBezTo>
                    <a:cubicBezTo>
                      <a:pt x="84" y="81"/>
                      <a:pt x="80" y="80"/>
                      <a:pt x="76" y="80"/>
                    </a:cubicBezTo>
                    <a:cubicBezTo>
                      <a:pt x="72" y="80"/>
                      <a:pt x="74" y="75"/>
                      <a:pt x="72" y="76"/>
                    </a:cubicBezTo>
                    <a:cubicBezTo>
                      <a:pt x="70" y="76"/>
                      <a:pt x="68" y="75"/>
                      <a:pt x="68" y="72"/>
                    </a:cubicBezTo>
                    <a:cubicBezTo>
                      <a:pt x="68" y="70"/>
                      <a:pt x="66" y="68"/>
                      <a:pt x="65" y="66"/>
                    </a:cubicBezTo>
                    <a:cubicBezTo>
                      <a:pt x="63" y="63"/>
                      <a:pt x="61" y="60"/>
                      <a:pt x="62" y="59"/>
                    </a:cubicBezTo>
                    <a:cubicBezTo>
                      <a:pt x="64" y="57"/>
                      <a:pt x="61" y="56"/>
                      <a:pt x="64" y="53"/>
                    </a:cubicBezTo>
                    <a:cubicBezTo>
                      <a:pt x="66" y="51"/>
                      <a:pt x="68" y="52"/>
                      <a:pt x="67" y="49"/>
                    </a:cubicBezTo>
                    <a:cubicBezTo>
                      <a:pt x="66" y="46"/>
                      <a:pt x="70" y="45"/>
                      <a:pt x="70" y="42"/>
                    </a:cubicBezTo>
                    <a:cubicBezTo>
                      <a:pt x="70" y="38"/>
                      <a:pt x="74" y="39"/>
                      <a:pt x="77" y="37"/>
                    </a:cubicBezTo>
                    <a:cubicBezTo>
                      <a:pt x="80" y="34"/>
                      <a:pt x="84" y="36"/>
                      <a:pt x="87" y="33"/>
                    </a:cubicBezTo>
                    <a:cubicBezTo>
                      <a:pt x="89" y="31"/>
                      <a:pt x="91" y="33"/>
                      <a:pt x="93" y="33"/>
                    </a:cubicBezTo>
                    <a:cubicBezTo>
                      <a:pt x="92" y="31"/>
                      <a:pt x="89" y="30"/>
                      <a:pt x="88" y="29"/>
                    </a:cubicBezTo>
                    <a:cubicBezTo>
                      <a:pt x="88" y="27"/>
                      <a:pt x="91" y="24"/>
                      <a:pt x="93" y="22"/>
                    </a:cubicBezTo>
                    <a:cubicBezTo>
                      <a:pt x="94" y="20"/>
                      <a:pt x="88" y="18"/>
                      <a:pt x="87" y="17"/>
                    </a:cubicBezTo>
                    <a:cubicBezTo>
                      <a:pt x="85" y="17"/>
                      <a:pt x="83" y="19"/>
                      <a:pt x="81" y="18"/>
                    </a:cubicBezTo>
                    <a:cubicBezTo>
                      <a:pt x="80" y="17"/>
                      <a:pt x="78" y="17"/>
                      <a:pt x="77" y="18"/>
                    </a:cubicBezTo>
                    <a:cubicBezTo>
                      <a:pt x="76" y="19"/>
                      <a:pt x="67" y="20"/>
                      <a:pt x="67" y="17"/>
                    </a:cubicBezTo>
                    <a:cubicBezTo>
                      <a:pt x="68" y="15"/>
                      <a:pt x="64" y="14"/>
                      <a:pt x="64" y="12"/>
                    </a:cubicBezTo>
                    <a:cubicBezTo>
                      <a:pt x="65" y="10"/>
                      <a:pt x="62" y="7"/>
                      <a:pt x="59" y="7"/>
                    </a:cubicBezTo>
                    <a:cubicBezTo>
                      <a:pt x="56" y="7"/>
                      <a:pt x="57" y="2"/>
                      <a:pt x="55" y="0"/>
                    </a:cubicBezTo>
                    <a:cubicBezTo>
                      <a:pt x="53" y="0"/>
                      <a:pt x="50" y="0"/>
                      <a:pt x="48" y="1"/>
                    </a:cubicBezTo>
                    <a:cubicBezTo>
                      <a:pt x="50" y="4"/>
                      <a:pt x="51" y="5"/>
                      <a:pt x="49" y="6"/>
                    </a:cubicBezTo>
                    <a:cubicBezTo>
                      <a:pt x="47" y="8"/>
                      <a:pt x="49" y="9"/>
                      <a:pt x="45" y="15"/>
                    </a:cubicBezTo>
                    <a:cubicBezTo>
                      <a:pt x="41" y="20"/>
                      <a:pt x="33" y="22"/>
                      <a:pt x="29" y="23"/>
                    </a:cubicBezTo>
                    <a:cubicBezTo>
                      <a:pt x="26" y="24"/>
                      <a:pt x="24" y="31"/>
                      <a:pt x="22" y="36"/>
                    </a:cubicBezTo>
                    <a:cubicBezTo>
                      <a:pt x="20" y="41"/>
                      <a:pt x="18" y="39"/>
                      <a:pt x="16" y="36"/>
                    </a:cubicBezTo>
                    <a:cubicBezTo>
                      <a:pt x="14" y="33"/>
                      <a:pt x="12" y="37"/>
                      <a:pt x="10" y="35"/>
                    </a:cubicBezTo>
                    <a:cubicBezTo>
                      <a:pt x="8" y="32"/>
                      <a:pt x="9" y="32"/>
                      <a:pt x="10" y="31"/>
                    </a:cubicBezTo>
                    <a:cubicBezTo>
                      <a:pt x="11" y="30"/>
                      <a:pt x="10" y="28"/>
                      <a:pt x="9" y="26"/>
                    </a:cubicBezTo>
                    <a:cubicBezTo>
                      <a:pt x="6" y="27"/>
                      <a:pt x="3" y="31"/>
                      <a:pt x="2" y="33"/>
                    </a:cubicBezTo>
                    <a:cubicBezTo>
                      <a:pt x="0" y="36"/>
                      <a:pt x="4" y="42"/>
                      <a:pt x="5" y="44"/>
                    </a:cubicBezTo>
                    <a:cubicBezTo>
                      <a:pt x="5" y="47"/>
                      <a:pt x="3" y="45"/>
                      <a:pt x="2" y="47"/>
                    </a:cubicBezTo>
                    <a:cubicBezTo>
                      <a:pt x="2" y="49"/>
                      <a:pt x="8" y="51"/>
                      <a:pt x="11" y="54"/>
                    </a:cubicBezTo>
                    <a:cubicBezTo>
                      <a:pt x="14" y="56"/>
                      <a:pt x="16" y="62"/>
                      <a:pt x="19" y="65"/>
                    </a:cubicBezTo>
                    <a:cubicBezTo>
                      <a:pt x="22" y="67"/>
                      <a:pt x="22" y="70"/>
                      <a:pt x="25" y="77"/>
                    </a:cubicBezTo>
                    <a:cubicBezTo>
                      <a:pt x="28" y="84"/>
                      <a:pt x="33" y="96"/>
                      <a:pt x="37" y="101"/>
                    </a:cubicBezTo>
                    <a:cubicBezTo>
                      <a:pt x="41" y="106"/>
                      <a:pt x="43" y="110"/>
                      <a:pt x="42" y="111"/>
                    </a:cubicBezTo>
                    <a:cubicBezTo>
                      <a:pt x="41" y="112"/>
                      <a:pt x="42" y="116"/>
                      <a:pt x="45" y="118"/>
                    </a:cubicBezTo>
                    <a:cubicBezTo>
                      <a:pt x="48" y="120"/>
                      <a:pt x="50" y="123"/>
                      <a:pt x="58" y="127"/>
                    </a:cubicBezTo>
                    <a:cubicBezTo>
                      <a:pt x="65" y="131"/>
                      <a:pt x="79" y="138"/>
                      <a:pt x="81" y="141"/>
                    </a:cubicBezTo>
                    <a:cubicBezTo>
                      <a:pt x="83" y="145"/>
                      <a:pt x="89" y="148"/>
                      <a:pt x="91" y="149"/>
                    </a:cubicBezTo>
                    <a:cubicBezTo>
                      <a:pt x="91" y="149"/>
                      <a:pt x="91" y="150"/>
                      <a:pt x="91" y="150"/>
                    </a:cubicBezTo>
                    <a:cubicBezTo>
                      <a:pt x="92" y="150"/>
                      <a:pt x="92" y="149"/>
                      <a:pt x="93" y="149"/>
                    </a:cubicBezTo>
                    <a:cubicBezTo>
                      <a:pt x="95" y="148"/>
                      <a:pt x="95" y="144"/>
                      <a:pt x="96" y="14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0" name="Freeform 117"/>
              <p:cNvSpPr>
                <a:spLocks/>
              </p:cNvSpPr>
              <p:nvPr/>
            </p:nvSpPr>
            <p:spPr bwMode="auto">
              <a:xfrm>
                <a:off x="6822066" y="5853141"/>
                <a:ext cx="550572" cy="464827"/>
              </a:xfrm>
              <a:custGeom>
                <a:avLst/>
                <a:gdLst>
                  <a:gd name="T0" fmla="*/ 11 w 112"/>
                  <a:gd name="T1" fmla="*/ 6 h 94"/>
                  <a:gd name="T2" fmla="*/ 4 w 112"/>
                  <a:gd name="T3" fmla="*/ 15 h 94"/>
                  <a:gd name="T4" fmla="*/ 3 w 112"/>
                  <a:gd name="T5" fmla="*/ 21 h 94"/>
                  <a:gd name="T6" fmla="*/ 2 w 112"/>
                  <a:gd name="T7" fmla="*/ 25 h 94"/>
                  <a:gd name="T8" fmla="*/ 6 w 112"/>
                  <a:gd name="T9" fmla="*/ 26 h 94"/>
                  <a:gd name="T10" fmla="*/ 9 w 112"/>
                  <a:gd name="T11" fmla="*/ 32 h 94"/>
                  <a:gd name="T12" fmla="*/ 14 w 112"/>
                  <a:gd name="T13" fmla="*/ 42 h 94"/>
                  <a:gd name="T14" fmla="*/ 28 w 112"/>
                  <a:gd name="T15" fmla="*/ 43 h 94"/>
                  <a:gd name="T16" fmla="*/ 39 w 112"/>
                  <a:gd name="T17" fmla="*/ 48 h 94"/>
                  <a:gd name="T18" fmla="*/ 49 w 112"/>
                  <a:gd name="T19" fmla="*/ 51 h 94"/>
                  <a:gd name="T20" fmla="*/ 47 w 112"/>
                  <a:gd name="T21" fmla="*/ 66 h 94"/>
                  <a:gd name="T22" fmla="*/ 50 w 112"/>
                  <a:gd name="T23" fmla="*/ 72 h 94"/>
                  <a:gd name="T24" fmla="*/ 50 w 112"/>
                  <a:gd name="T25" fmla="*/ 78 h 94"/>
                  <a:gd name="T26" fmla="*/ 51 w 112"/>
                  <a:gd name="T27" fmla="*/ 82 h 94"/>
                  <a:gd name="T28" fmla="*/ 50 w 112"/>
                  <a:gd name="T29" fmla="*/ 83 h 94"/>
                  <a:gd name="T30" fmla="*/ 56 w 112"/>
                  <a:gd name="T31" fmla="*/ 91 h 94"/>
                  <a:gd name="T32" fmla="*/ 61 w 112"/>
                  <a:gd name="T33" fmla="*/ 93 h 94"/>
                  <a:gd name="T34" fmla="*/ 65 w 112"/>
                  <a:gd name="T35" fmla="*/ 92 h 94"/>
                  <a:gd name="T36" fmla="*/ 71 w 112"/>
                  <a:gd name="T37" fmla="*/ 89 h 94"/>
                  <a:gd name="T38" fmla="*/ 76 w 112"/>
                  <a:gd name="T39" fmla="*/ 86 h 94"/>
                  <a:gd name="T40" fmla="*/ 81 w 112"/>
                  <a:gd name="T41" fmla="*/ 82 h 94"/>
                  <a:gd name="T42" fmla="*/ 82 w 112"/>
                  <a:gd name="T43" fmla="*/ 79 h 94"/>
                  <a:gd name="T44" fmla="*/ 78 w 112"/>
                  <a:gd name="T45" fmla="*/ 78 h 94"/>
                  <a:gd name="T46" fmla="*/ 75 w 112"/>
                  <a:gd name="T47" fmla="*/ 73 h 94"/>
                  <a:gd name="T48" fmla="*/ 72 w 112"/>
                  <a:gd name="T49" fmla="*/ 67 h 94"/>
                  <a:gd name="T50" fmla="*/ 78 w 112"/>
                  <a:gd name="T51" fmla="*/ 66 h 94"/>
                  <a:gd name="T52" fmla="*/ 85 w 112"/>
                  <a:gd name="T53" fmla="*/ 68 h 94"/>
                  <a:gd name="T54" fmla="*/ 88 w 112"/>
                  <a:gd name="T55" fmla="*/ 68 h 94"/>
                  <a:gd name="T56" fmla="*/ 93 w 112"/>
                  <a:gd name="T57" fmla="*/ 65 h 94"/>
                  <a:gd name="T58" fmla="*/ 103 w 112"/>
                  <a:gd name="T59" fmla="*/ 61 h 94"/>
                  <a:gd name="T60" fmla="*/ 105 w 112"/>
                  <a:gd name="T61" fmla="*/ 58 h 94"/>
                  <a:gd name="T62" fmla="*/ 100 w 112"/>
                  <a:gd name="T63" fmla="*/ 52 h 94"/>
                  <a:gd name="T64" fmla="*/ 101 w 112"/>
                  <a:gd name="T65" fmla="*/ 48 h 94"/>
                  <a:gd name="T66" fmla="*/ 105 w 112"/>
                  <a:gd name="T67" fmla="*/ 44 h 94"/>
                  <a:gd name="T68" fmla="*/ 106 w 112"/>
                  <a:gd name="T69" fmla="*/ 39 h 94"/>
                  <a:gd name="T70" fmla="*/ 109 w 112"/>
                  <a:gd name="T71" fmla="*/ 34 h 94"/>
                  <a:gd name="T72" fmla="*/ 112 w 112"/>
                  <a:gd name="T73" fmla="*/ 30 h 94"/>
                  <a:gd name="T74" fmla="*/ 100 w 112"/>
                  <a:gd name="T75" fmla="*/ 29 h 94"/>
                  <a:gd name="T76" fmla="*/ 102 w 112"/>
                  <a:gd name="T77" fmla="*/ 22 h 94"/>
                  <a:gd name="T78" fmla="*/ 90 w 112"/>
                  <a:gd name="T79" fmla="*/ 18 h 94"/>
                  <a:gd name="T80" fmla="*/ 91 w 112"/>
                  <a:gd name="T81" fmla="*/ 13 h 94"/>
                  <a:gd name="T82" fmla="*/ 85 w 112"/>
                  <a:gd name="T83" fmla="*/ 11 h 94"/>
                  <a:gd name="T84" fmla="*/ 69 w 112"/>
                  <a:gd name="T85" fmla="*/ 17 h 94"/>
                  <a:gd name="T86" fmla="*/ 54 w 112"/>
                  <a:gd name="T87" fmla="*/ 12 h 94"/>
                  <a:gd name="T88" fmla="*/ 43 w 112"/>
                  <a:gd name="T89" fmla="*/ 11 h 94"/>
                  <a:gd name="T90" fmla="*/ 37 w 112"/>
                  <a:gd name="T91" fmla="*/ 4 h 94"/>
                  <a:gd name="T92" fmla="*/ 30 w 112"/>
                  <a:gd name="T93" fmla="*/ 0 h 94"/>
                  <a:gd name="T94" fmla="*/ 28 w 112"/>
                  <a:gd name="T95" fmla="*/ 5 h 94"/>
                  <a:gd name="T96" fmla="*/ 17 w 112"/>
                  <a:gd name="T97" fmla="*/ 11 h 94"/>
                  <a:gd name="T98" fmla="*/ 20 w 112"/>
                  <a:gd name="T99" fmla="*/ 23 h 94"/>
                  <a:gd name="T100" fmla="*/ 11 w 112"/>
                  <a:gd name="T101" fmla="*/ 20 h 94"/>
                  <a:gd name="T102" fmla="*/ 15 w 112"/>
                  <a:gd name="T103" fmla="*/ 10 h 94"/>
                  <a:gd name="T104" fmla="*/ 14 w 112"/>
                  <a:gd name="T105" fmla="*/ 4 h 94"/>
                  <a:gd name="T106" fmla="*/ 11 w 112"/>
                  <a:gd name="T107" fmla="*/ 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2" h="94">
                    <a:moveTo>
                      <a:pt x="11" y="6"/>
                    </a:moveTo>
                    <a:cubicBezTo>
                      <a:pt x="9" y="9"/>
                      <a:pt x="4" y="12"/>
                      <a:pt x="4" y="15"/>
                    </a:cubicBezTo>
                    <a:cubicBezTo>
                      <a:pt x="4" y="18"/>
                      <a:pt x="4" y="19"/>
                      <a:pt x="3" y="21"/>
                    </a:cubicBezTo>
                    <a:cubicBezTo>
                      <a:pt x="2" y="22"/>
                      <a:pt x="0" y="25"/>
                      <a:pt x="2" y="25"/>
                    </a:cubicBezTo>
                    <a:cubicBezTo>
                      <a:pt x="4" y="24"/>
                      <a:pt x="6" y="24"/>
                      <a:pt x="6" y="26"/>
                    </a:cubicBezTo>
                    <a:cubicBezTo>
                      <a:pt x="6" y="28"/>
                      <a:pt x="9" y="29"/>
                      <a:pt x="9" y="32"/>
                    </a:cubicBezTo>
                    <a:cubicBezTo>
                      <a:pt x="9" y="35"/>
                      <a:pt x="7" y="42"/>
                      <a:pt x="14" y="42"/>
                    </a:cubicBezTo>
                    <a:cubicBezTo>
                      <a:pt x="21" y="42"/>
                      <a:pt x="25" y="40"/>
                      <a:pt x="28" y="43"/>
                    </a:cubicBezTo>
                    <a:cubicBezTo>
                      <a:pt x="31" y="47"/>
                      <a:pt x="35" y="49"/>
                      <a:pt x="39" y="48"/>
                    </a:cubicBezTo>
                    <a:cubicBezTo>
                      <a:pt x="44" y="48"/>
                      <a:pt x="51" y="47"/>
                      <a:pt x="49" y="51"/>
                    </a:cubicBezTo>
                    <a:cubicBezTo>
                      <a:pt x="46" y="55"/>
                      <a:pt x="45" y="63"/>
                      <a:pt x="47" y="66"/>
                    </a:cubicBezTo>
                    <a:cubicBezTo>
                      <a:pt x="49" y="68"/>
                      <a:pt x="52" y="70"/>
                      <a:pt x="50" y="72"/>
                    </a:cubicBezTo>
                    <a:cubicBezTo>
                      <a:pt x="48" y="74"/>
                      <a:pt x="47" y="76"/>
                      <a:pt x="50" y="78"/>
                    </a:cubicBezTo>
                    <a:cubicBezTo>
                      <a:pt x="52" y="79"/>
                      <a:pt x="51" y="81"/>
                      <a:pt x="51" y="82"/>
                    </a:cubicBezTo>
                    <a:cubicBezTo>
                      <a:pt x="51" y="82"/>
                      <a:pt x="51" y="82"/>
                      <a:pt x="50" y="83"/>
                    </a:cubicBezTo>
                    <a:cubicBezTo>
                      <a:pt x="53" y="86"/>
                      <a:pt x="54" y="89"/>
                      <a:pt x="56" y="91"/>
                    </a:cubicBezTo>
                    <a:cubicBezTo>
                      <a:pt x="59" y="93"/>
                      <a:pt x="59" y="94"/>
                      <a:pt x="61" y="93"/>
                    </a:cubicBezTo>
                    <a:cubicBezTo>
                      <a:pt x="63" y="92"/>
                      <a:pt x="64" y="91"/>
                      <a:pt x="65" y="92"/>
                    </a:cubicBezTo>
                    <a:cubicBezTo>
                      <a:pt x="67" y="93"/>
                      <a:pt x="69" y="91"/>
                      <a:pt x="71" y="89"/>
                    </a:cubicBezTo>
                    <a:cubicBezTo>
                      <a:pt x="73" y="87"/>
                      <a:pt x="75" y="89"/>
                      <a:pt x="76" y="86"/>
                    </a:cubicBezTo>
                    <a:cubicBezTo>
                      <a:pt x="77" y="84"/>
                      <a:pt x="78" y="82"/>
                      <a:pt x="81" y="82"/>
                    </a:cubicBezTo>
                    <a:cubicBezTo>
                      <a:pt x="83" y="81"/>
                      <a:pt x="83" y="79"/>
                      <a:pt x="82" y="79"/>
                    </a:cubicBezTo>
                    <a:cubicBezTo>
                      <a:pt x="80" y="79"/>
                      <a:pt x="78" y="81"/>
                      <a:pt x="78" y="78"/>
                    </a:cubicBezTo>
                    <a:cubicBezTo>
                      <a:pt x="78" y="74"/>
                      <a:pt x="75" y="75"/>
                      <a:pt x="75" y="73"/>
                    </a:cubicBezTo>
                    <a:cubicBezTo>
                      <a:pt x="75" y="70"/>
                      <a:pt x="75" y="68"/>
                      <a:pt x="72" y="67"/>
                    </a:cubicBezTo>
                    <a:cubicBezTo>
                      <a:pt x="69" y="65"/>
                      <a:pt x="76" y="64"/>
                      <a:pt x="78" y="66"/>
                    </a:cubicBezTo>
                    <a:cubicBezTo>
                      <a:pt x="79" y="67"/>
                      <a:pt x="84" y="66"/>
                      <a:pt x="85" y="68"/>
                    </a:cubicBezTo>
                    <a:cubicBezTo>
                      <a:pt x="85" y="70"/>
                      <a:pt x="88" y="71"/>
                      <a:pt x="88" y="68"/>
                    </a:cubicBezTo>
                    <a:cubicBezTo>
                      <a:pt x="88" y="66"/>
                      <a:pt x="91" y="65"/>
                      <a:pt x="93" y="65"/>
                    </a:cubicBezTo>
                    <a:cubicBezTo>
                      <a:pt x="96" y="66"/>
                      <a:pt x="101" y="62"/>
                      <a:pt x="103" y="61"/>
                    </a:cubicBezTo>
                    <a:cubicBezTo>
                      <a:pt x="104" y="61"/>
                      <a:pt x="105" y="59"/>
                      <a:pt x="105" y="58"/>
                    </a:cubicBezTo>
                    <a:cubicBezTo>
                      <a:pt x="104" y="56"/>
                      <a:pt x="101" y="53"/>
                      <a:pt x="100" y="52"/>
                    </a:cubicBezTo>
                    <a:cubicBezTo>
                      <a:pt x="98" y="50"/>
                      <a:pt x="101" y="50"/>
                      <a:pt x="101" y="48"/>
                    </a:cubicBezTo>
                    <a:cubicBezTo>
                      <a:pt x="101" y="45"/>
                      <a:pt x="101" y="44"/>
                      <a:pt x="105" y="44"/>
                    </a:cubicBezTo>
                    <a:cubicBezTo>
                      <a:pt x="108" y="43"/>
                      <a:pt x="108" y="41"/>
                      <a:pt x="106" y="39"/>
                    </a:cubicBezTo>
                    <a:cubicBezTo>
                      <a:pt x="104" y="38"/>
                      <a:pt x="107" y="35"/>
                      <a:pt x="109" y="34"/>
                    </a:cubicBezTo>
                    <a:cubicBezTo>
                      <a:pt x="110" y="33"/>
                      <a:pt x="111" y="32"/>
                      <a:pt x="112" y="30"/>
                    </a:cubicBezTo>
                    <a:cubicBezTo>
                      <a:pt x="108" y="29"/>
                      <a:pt x="102" y="29"/>
                      <a:pt x="100" y="29"/>
                    </a:cubicBezTo>
                    <a:cubicBezTo>
                      <a:pt x="97" y="29"/>
                      <a:pt x="102" y="25"/>
                      <a:pt x="102" y="22"/>
                    </a:cubicBezTo>
                    <a:cubicBezTo>
                      <a:pt x="102" y="19"/>
                      <a:pt x="94" y="19"/>
                      <a:pt x="90" y="18"/>
                    </a:cubicBezTo>
                    <a:cubicBezTo>
                      <a:pt x="87" y="17"/>
                      <a:pt x="88" y="14"/>
                      <a:pt x="91" y="13"/>
                    </a:cubicBezTo>
                    <a:cubicBezTo>
                      <a:pt x="95" y="13"/>
                      <a:pt x="89" y="11"/>
                      <a:pt x="85" y="11"/>
                    </a:cubicBezTo>
                    <a:cubicBezTo>
                      <a:pt x="80" y="12"/>
                      <a:pt x="73" y="15"/>
                      <a:pt x="69" y="17"/>
                    </a:cubicBezTo>
                    <a:cubicBezTo>
                      <a:pt x="65" y="19"/>
                      <a:pt x="58" y="11"/>
                      <a:pt x="54" y="12"/>
                    </a:cubicBezTo>
                    <a:cubicBezTo>
                      <a:pt x="49" y="14"/>
                      <a:pt x="43" y="14"/>
                      <a:pt x="43" y="11"/>
                    </a:cubicBezTo>
                    <a:cubicBezTo>
                      <a:pt x="44" y="7"/>
                      <a:pt x="42" y="4"/>
                      <a:pt x="37" y="4"/>
                    </a:cubicBezTo>
                    <a:cubicBezTo>
                      <a:pt x="33" y="5"/>
                      <a:pt x="34" y="0"/>
                      <a:pt x="30" y="0"/>
                    </a:cubicBezTo>
                    <a:cubicBezTo>
                      <a:pt x="27" y="0"/>
                      <a:pt x="30" y="4"/>
                      <a:pt x="28" y="5"/>
                    </a:cubicBezTo>
                    <a:cubicBezTo>
                      <a:pt x="26" y="6"/>
                      <a:pt x="18" y="8"/>
                      <a:pt x="17" y="11"/>
                    </a:cubicBezTo>
                    <a:cubicBezTo>
                      <a:pt x="17" y="15"/>
                      <a:pt x="21" y="20"/>
                      <a:pt x="20" y="23"/>
                    </a:cubicBezTo>
                    <a:cubicBezTo>
                      <a:pt x="18" y="26"/>
                      <a:pt x="13" y="24"/>
                      <a:pt x="11" y="20"/>
                    </a:cubicBezTo>
                    <a:cubicBezTo>
                      <a:pt x="10" y="17"/>
                      <a:pt x="16" y="12"/>
                      <a:pt x="15" y="10"/>
                    </a:cubicBezTo>
                    <a:cubicBezTo>
                      <a:pt x="14" y="8"/>
                      <a:pt x="13" y="6"/>
                      <a:pt x="14" y="4"/>
                    </a:cubicBezTo>
                    <a:cubicBezTo>
                      <a:pt x="13" y="5"/>
                      <a:pt x="12" y="5"/>
                      <a:pt x="11" y="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1" name="Freeform 118"/>
              <p:cNvSpPr>
                <a:spLocks/>
              </p:cNvSpPr>
              <p:nvPr/>
            </p:nvSpPr>
            <p:spPr bwMode="auto">
              <a:xfrm>
                <a:off x="7438075" y="6090067"/>
                <a:ext cx="166977" cy="178260"/>
              </a:xfrm>
              <a:custGeom>
                <a:avLst/>
                <a:gdLst>
                  <a:gd name="T0" fmla="*/ 8 w 34"/>
                  <a:gd name="T1" fmla="*/ 7 h 36"/>
                  <a:gd name="T2" fmla="*/ 5 w 34"/>
                  <a:gd name="T3" fmla="*/ 11 h 36"/>
                  <a:gd name="T4" fmla="*/ 1 w 34"/>
                  <a:gd name="T5" fmla="*/ 18 h 36"/>
                  <a:gd name="T6" fmla="*/ 8 w 34"/>
                  <a:gd name="T7" fmla="*/ 26 h 36"/>
                  <a:gd name="T8" fmla="*/ 13 w 34"/>
                  <a:gd name="T9" fmla="*/ 35 h 36"/>
                  <a:gd name="T10" fmla="*/ 17 w 34"/>
                  <a:gd name="T11" fmla="*/ 36 h 36"/>
                  <a:gd name="T12" fmla="*/ 20 w 34"/>
                  <a:gd name="T13" fmla="*/ 31 h 36"/>
                  <a:gd name="T14" fmla="*/ 29 w 34"/>
                  <a:gd name="T15" fmla="*/ 31 h 36"/>
                  <a:gd name="T16" fmla="*/ 30 w 34"/>
                  <a:gd name="T17" fmla="*/ 32 h 36"/>
                  <a:gd name="T18" fmla="*/ 32 w 34"/>
                  <a:gd name="T19" fmla="*/ 28 h 36"/>
                  <a:gd name="T20" fmla="*/ 31 w 34"/>
                  <a:gd name="T21" fmla="*/ 17 h 36"/>
                  <a:gd name="T22" fmla="*/ 33 w 34"/>
                  <a:gd name="T23" fmla="*/ 8 h 36"/>
                  <a:gd name="T24" fmla="*/ 34 w 34"/>
                  <a:gd name="T25" fmla="*/ 4 h 36"/>
                  <a:gd name="T26" fmla="*/ 26 w 34"/>
                  <a:gd name="T27" fmla="*/ 2 h 36"/>
                  <a:gd name="T28" fmla="*/ 16 w 34"/>
                  <a:gd name="T29" fmla="*/ 2 h 36"/>
                  <a:gd name="T30" fmla="*/ 10 w 34"/>
                  <a:gd name="T31" fmla="*/ 2 h 36"/>
                  <a:gd name="T32" fmla="*/ 9 w 34"/>
                  <a:gd name="T33" fmla="*/ 2 h 36"/>
                  <a:gd name="T34" fmla="*/ 8 w 34"/>
                  <a:gd name="T35" fmla="*/ 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36">
                    <a:moveTo>
                      <a:pt x="8" y="7"/>
                    </a:moveTo>
                    <a:cubicBezTo>
                      <a:pt x="9" y="10"/>
                      <a:pt x="7" y="11"/>
                      <a:pt x="5" y="11"/>
                    </a:cubicBezTo>
                    <a:cubicBezTo>
                      <a:pt x="2" y="11"/>
                      <a:pt x="3" y="17"/>
                      <a:pt x="1" y="18"/>
                    </a:cubicBezTo>
                    <a:cubicBezTo>
                      <a:pt x="0" y="19"/>
                      <a:pt x="7" y="23"/>
                      <a:pt x="8" y="26"/>
                    </a:cubicBezTo>
                    <a:cubicBezTo>
                      <a:pt x="9" y="28"/>
                      <a:pt x="11" y="32"/>
                      <a:pt x="13" y="35"/>
                    </a:cubicBezTo>
                    <a:cubicBezTo>
                      <a:pt x="14" y="36"/>
                      <a:pt x="16" y="36"/>
                      <a:pt x="17" y="36"/>
                    </a:cubicBezTo>
                    <a:cubicBezTo>
                      <a:pt x="19" y="34"/>
                      <a:pt x="17" y="30"/>
                      <a:pt x="20" y="31"/>
                    </a:cubicBezTo>
                    <a:cubicBezTo>
                      <a:pt x="23" y="31"/>
                      <a:pt x="28" y="29"/>
                      <a:pt x="29" y="31"/>
                    </a:cubicBezTo>
                    <a:cubicBezTo>
                      <a:pt x="29" y="31"/>
                      <a:pt x="30" y="32"/>
                      <a:pt x="30" y="32"/>
                    </a:cubicBezTo>
                    <a:cubicBezTo>
                      <a:pt x="31" y="30"/>
                      <a:pt x="32" y="29"/>
                      <a:pt x="32" y="28"/>
                    </a:cubicBezTo>
                    <a:cubicBezTo>
                      <a:pt x="33" y="27"/>
                      <a:pt x="33" y="21"/>
                      <a:pt x="31" y="17"/>
                    </a:cubicBezTo>
                    <a:cubicBezTo>
                      <a:pt x="30" y="14"/>
                      <a:pt x="31" y="9"/>
                      <a:pt x="33" y="8"/>
                    </a:cubicBezTo>
                    <a:cubicBezTo>
                      <a:pt x="33" y="8"/>
                      <a:pt x="34" y="6"/>
                      <a:pt x="34" y="4"/>
                    </a:cubicBezTo>
                    <a:cubicBezTo>
                      <a:pt x="32" y="3"/>
                      <a:pt x="29" y="2"/>
                      <a:pt x="26" y="2"/>
                    </a:cubicBezTo>
                    <a:cubicBezTo>
                      <a:pt x="22" y="2"/>
                      <a:pt x="18" y="4"/>
                      <a:pt x="16" y="2"/>
                    </a:cubicBezTo>
                    <a:cubicBezTo>
                      <a:pt x="14" y="0"/>
                      <a:pt x="12" y="0"/>
                      <a:pt x="10" y="2"/>
                    </a:cubicBezTo>
                    <a:cubicBezTo>
                      <a:pt x="10" y="2"/>
                      <a:pt x="9" y="2"/>
                      <a:pt x="9" y="2"/>
                    </a:cubicBezTo>
                    <a:cubicBezTo>
                      <a:pt x="8" y="4"/>
                      <a:pt x="8" y="6"/>
                      <a:pt x="8"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2" name="Freeform 119"/>
              <p:cNvSpPr>
                <a:spLocks/>
              </p:cNvSpPr>
              <p:nvPr/>
            </p:nvSpPr>
            <p:spPr bwMode="auto">
              <a:xfrm>
                <a:off x="7304945" y="6002066"/>
                <a:ext cx="196311" cy="291082"/>
              </a:xfrm>
              <a:custGeom>
                <a:avLst/>
                <a:gdLst>
                  <a:gd name="T0" fmla="*/ 11 w 40"/>
                  <a:gd name="T1" fmla="*/ 4 h 59"/>
                  <a:gd name="T2" fmla="*/ 8 w 40"/>
                  <a:gd name="T3" fmla="*/ 9 h 59"/>
                  <a:gd name="T4" fmla="*/ 7 w 40"/>
                  <a:gd name="T5" fmla="*/ 14 h 59"/>
                  <a:gd name="T6" fmla="*/ 3 w 40"/>
                  <a:gd name="T7" fmla="*/ 18 h 59"/>
                  <a:gd name="T8" fmla="*/ 2 w 40"/>
                  <a:gd name="T9" fmla="*/ 22 h 59"/>
                  <a:gd name="T10" fmla="*/ 7 w 40"/>
                  <a:gd name="T11" fmla="*/ 28 h 59"/>
                  <a:gd name="T12" fmla="*/ 10 w 40"/>
                  <a:gd name="T13" fmla="*/ 27 h 59"/>
                  <a:gd name="T14" fmla="*/ 14 w 40"/>
                  <a:gd name="T15" fmla="*/ 33 h 59"/>
                  <a:gd name="T16" fmla="*/ 14 w 40"/>
                  <a:gd name="T17" fmla="*/ 40 h 59"/>
                  <a:gd name="T18" fmla="*/ 16 w 40"/>
                  <a:gd name="T19" fmla="*/ 54 h 59"/>
                  <a:gd name="T20" fmla="*/ 25 w 40"/>
                  <a:gd name="T21" fmla="*/ 57 h 59"/>
                  <a:gd name="T22" fmla="*/ 30 w 40"/>
                  <a:gd name="T23" fmla="*/ 55 h 59"/>
                  <a:gd name="T24" fmla="*/ 34 w 40"/>
                  <a:gd name="T25" fmla="*/ 53 h 59"/>
                  <a:gd name="T26" fmla="*/ 40 w 40"/>
                  <a:gd name="T27" fmla="*/ 53 h 59"/>
                  <a:gd name="T28" fmla="*/ 35 w 40"/>
                  <a:gd name="T29" fmla="*/ 44 h 59"/>
                  <a:gd name="T30" fmla="*/ 28 w 40"/>
                  <a:gd name="T31" fmla="*/ 36 h 59"/>
                  <a:gd name="T32" fmla="*/ 32 w 40"/>
                  <a:gd name="T33" fmla="*/ 29 h 59"/>
                  <a:gd name="T34" fmla="*/ 35 w 40"/>
                  <a:gd name="T35" fmla="*/ 25 h 59"/>
                  <a:gd name="T36" fmla="*/ 36 w 40"/>
                  <a:gd name="T37" fmla="*/ 20 h 59"/>
                  <a:gd name="T38" fmla="*/ 29 w 40"/>
                  <a:gd name="T39" fmla="*/ 14 h 59"/>
                  <a:gd name="T40" fmla="*/ 25 w 40"/>
                  <a:gd name="T41" fmla="*/ 9 h 59"/>
                  <a:gd name="T42" fmla="*/ 17 w 40"/>
                  <a:gd name="T43" fmla="*/ 2 h 59"/>
                  <a:gd name="T44" fmla="*/ 14 w 40"/>
                  <a:gd name="T45" fmla="*/ 0 h 59"/>
                  <a:gd name="T46" fmla="*/ 11 w 40"/>
                  <a:gd name="T47" fmla="*/ 4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59">
                    <a:moveTo>
                      <a:pt x="11" y="4"/>
                    </a:moveTo>
                    <a:cubicBezTo>
                      <a:pt x="9" y="5"/>
                      <a:pt x="6" y="8"/>
                      <a:pt x="8" y="9"/>
                    </a:cubicBezTo>
                    <a:cubicBezTo>
                      <a:pt x="10" y="11"/>
                      <a:pt x="10" y="13"/>
                      <a:pt x="7" y="14"/>
                    </a:cubicBezTo>
                    <a:cubicBezTo>
                      <a:pt x="3" y="14"/>
                      <a:pt x="3" y="15"/>
                      <a:pt x="3" y="18"/>
                    </a:cubicBezTo>
                    <a:cubicBezTo>
                      <a:pt x="3" y="20"/>
                      <a:pt x="0" y="20"/>
                      <a:pt x="2" y="22"/>
                    </a:cubicBezTo>
                    <a:cubicBezTo>
                      <a:pt x="3" y="23"/>
                      <a:pt x="6" y="26"/>
                      <a:pt x="7" y="28"/>
                    </a:cubicBezTo>
                    <a:cubicBezTo>
                      <a:pt x="8" y="27"/>
                      <a:pt x="9" y="26"/>
                      <a:pt x="10" y="27"/>
                    </a:cubicBezTo>
                    <a:cubicBezTo>
                      <a:pt x="14" y="27"/>
                      <a:pt x="11" y="32"/>
                      <a:pt x="14" y="33"/>
                    </a:cubicBezTo>
                    <a:cubicBezTo>
                      <a:pt x="16" y="35"/>
                      <a:pt x="16" y="39"/>
                      <a:pt x="14" y="40"/>
                    </a:cubicBezTo>
                    <a:cubicBezTo>
                      <a:pt x="12" y="42"/>
                      <a:pt x="12" y="50"/>
                      <a:pt x="16" y="54"/>
                    </a:cubicBezTo>
                    <a:cubicBezTo>
                      <a:pt x="20" y="59"/>
                      <a:pt x="24" y="58"/>
                      <a:pt x="25" y="57"/>
                    </a:cubicBezTo>
                    <a:cubicBezTo>
                      <a:pt x="26" y="56"/>
                      <a:pt x="29" y="57"/>
                      <a:pt x="30" y="55"/>
                    </a:cubicBezTo>
                    <a:cubicBezTo>
                      <a:pt x="31" y="53"/>
                      <a:pt x="32" y="56"/>
                      <a:pt x="34" y="53"/>
                    </a:cubicBezTo>
                    <a:cubicBezTo>
                      <a:pt x="35" y="52"/>
                      <a:pt x="38" y="53"/>
                      <a:pt x="40" y="53"/>
                    </a:cubicBezTo>
                    <a:cubicBezTo>
                      <a:pt x="38" y="50"/>
                      <a:pt x="36" y="46"/>
                      <a:pt x="35" y="44"/>
                    </a:cubicBezTo>
                    <a:cubicBezTo>
                      <a:pt x="34" y="41"/>
                      <a:pt x="27" y="37"/>
                      <a:pt x="28" y="36"/>
                    </a:cubicBezTo>
                    <a:cubicBezTo>
                      <a:pt x="30" y="35"/>
                      <a:pt x="29" y="29"/>
                      <a:pt x="32" y="29"/>
                    </a:cubicBezTo>
                    <a:cubicBezTo>
                      <a:pt x="34" y="29"/>
                      <a:pt x="36" y="28"/>
                      <a:pt x="35" y="25"/>
                    </a:cubicBezTo>
                    <a:cubicBezTo>
                      <a:pt x="35" y="24"/>
                      <a:pt x="35" y="22"/>
                      <a:pt x="36" y="20"/>
                    </a:cubicBezTo>
                    <a:cubicBezTo>
                      <a:pt x="34" y="20"/>
                      <a:pt x="31" y="14"/>
                      <a:pt x="29" y="14"/>
                    </a:cubicBezTo>
                    <a:cubicBezTo>
                      <a:pt x="27" y="14"/>
                      <a:pt x="24" y="12"/>
                      <a:pt x="25" y="9"/>
                    </a:cubicBezTo>
                    <a:cubicBezTo>
                      <a:pt x="25" y="6"/>
                      <a:pt x="20" y="5"/>
                      <a:pt x="17" y="2"/>
                    </a:cubicBezTo>
                    <a:cubicBezTo>
                      <a:pt x="16" y="1"/>
                      <a:pt x="15" y="1"/>
                      <a:pt x="14" y="0"/>
                    </a:cubicBezTo>
                    <a:cubicBezTo>
                      <a:pt x="13" y="2"/>
                      <a:pt x="12" y="3"/>
                      <a:pt x="11" y="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3" name="Freeform 120"/>
              <p:cNvSpPr>
                <a:spLocks/>
              </p:cNvSpPr>
              <p:nvPr/>
            </p:nvSpPr>
            <p:spPr bwMode="auto">
              <a:xfrm>
                <a:off x="7584744" y="6110375"/>
                <a:ext cx="124105" cy="153438"/>
              </a:xfrm>
              <a:custGeom>
                <a:avLst/>
                <a:gdLst>
                  <a:gd name="T0" fmla="*/ 1 w 25"/>
                  <a:gd name="T1" fmla="*/ 13 h 31"/>
                  <a:gd name="T2" fmla="*/ 2 w 25"/>
                  <a:gd name="T3" fmla="*/ 24 h 31"/>
                  <a:gd name="T4" fmla="*/ 0 w 25"/>
                  <a:gd name="T5" fmla="*/ 28 h 31"/>
                  <a:gd name="T6" fmla="*/ 7 w 25"/>
                  <a:gd name="T7" fmla="*/ 29 h 31"/>
                  <a:gd name="T8" fmla="*/ 16 w 25"/>
                  <a:gd name="T9" fmla="*/ 26 h 31"/>
                  <a:gd name="T10" fmla="*/ 25 w 25"/>
                  <a:gd name="T11" fmla="*/ 13 h 31"/>
                  <a:gd name="T12" fmla="*/ 25 w 25"/>
                  <a:gd name="T13" fmla="*/ 13 h 31"/>
                  <a:gd name="T14" fmla="*/ 11 w 25"/>
                  <a:gd name="T15" fmla="*/ 2 h 31"/>
                  <a:gd name="T16" fmla="*/ 4 w 25"/>
                  <a:gd name="T17" fmla="*/ 0 h 31"/>
                  <a:gd name="T18" fmla="*/ 3 w 25"/>
                  <a:gd name="T19" fmla="*/ 4 h 31"/>
                  <a:gd name="T20" fmla="*/ 1 w 25"/>
                  <a:gd name="T21" fmla="*/ 1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31">
                    <a:moveTo>
                      <a:pt x="1" y="13"/>
                    </a:moveTo>
                    <a:cubicBezTo>
                      <a:pt x="3" y="17"/>
                      <a:pt x="3" y="23"/>
                      <a:pt x="2" y="24"/>
                    </a:cubicBezTo>
                    <a:cubicBezTo>
                      <a:pt x="2" y="25"/>
                      <a:pt x="1" y="26"/>
                      <a:pt x="0" y="28"/>
                    </a:cubicBezTo>
                    <a:cubicBezTo>
                      <a:pt x="1" y="29"/>
                      <a:pt x="3" y="30"/>
                      <a:pt x="7" y="29"/>
                    </a:cubicBezTo>
                    <a:cubicBezTo>
                      <a:pt x="12" y="28"/>
                      <a:pt x="14" y="31"/>
                      <a:pt x="16" y="26"/>
                    </a:cubicBezTo>
                    <a:cubicBezTo>
                      <a:pt x="17" y="22"/>
                      <a:pt x="22" y="16"/>
                      <a:pt x="25" y="13"/>
                    </a:cubicBezTo>
                    <a:cubicBezTo>
                      <a:pt x="25" y="13"/>
                      <a:pt x="25" y="13"/>
                      <a:pt x="25" y="13"/>
                    </a:cubicBezTo>
                    <a:cubicBezTo>
                      <a:pt x="22" y="11"/>
                      <a:pt x="16" y="3"/>
                      <a:pt x="11" y="2"/>
                    </a:cubicBezTo>
                    <a:cubicBezTo>
                      <a:pt x="9" y="2"/>
                      <a:pt x="7" y="1"/>
                      <a:pt x="4" y="0"/>
                    </a:cubicBezTo>
                    <a:cubicBezTo>
                      <a:pt x="4" y="2"/>
                      <a:pt x="3" y="4"/>
                      <a:pt x="3" y="4"/>
                    </a:cubicBezTo>
                    <a:cubicBezTo>
                      <a:pt x="1" y="5"/>
                      <a:pt x="0" y="10"/>
                      <a:pt x="1" y="1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4" name="Freeform 124"/>
              <p:cNvSpPr>
                <a:spLocks/>
              </p:cNvSpPr>
              <p:nvPr/>
            </p:nvSpPr>
            <p:spPr bwMode="auto">
              <a:xfrm>
                <a:off x="6515190" y="6277352"/>
                <a:ext cx="236927" cy="273030"/>
              </a:xfrm>
              <a:custGeom>
                <a:avLst/>
                <a:gdLst>
                  <a:gd name="T0" fmla="*/ 44 w 48"/>
                  <a:gd name="T1" fmla="*/ 14 h 55"/>
                  <a:gd name="T2" fmla="*/ 38 w 48"/>
                  <a:gd name="T3" fmla="*/ 10 h 55"/>
                  <a:gd name="T4" fmla="*/ 32 w 48"/>
                  <a:gd name="T5" fmla="*/ 10 h 55"/>
                  <a:gd name="T6" fmla="*/ 27 w 48"/>
                  <a:gd name="T7" fmla="*/ 6 h 55"/>
                  <a:gd name="T8" fmla="*/ 17 w 48"/>
                  <a:gd name="T9" fmla="*/ 0 h 55"/>
                  <a:gd name="T10" fmla="*/ 17 w 48"/>
                  <a:gd name="T11" fmla="*/ 2 h 55"/>
                  <a:gd name="T12" fmla="*/ 12 w 48"/>
                  <a:gd name="T13" fmla="*/ 4 h 55"/>
                  <a:gd name="T14" fmla="*/ 9 w 48"/>
                  <a:gd name="T15" fmla="*/ 10 h 55"/>
                  <a:gd name="T16" fmla="*/ 6 w 48"/>
                  <a:gd name="T17" fmla="*/ 15 h 55"/>
                  <a:gd name="T18" fmla="*/ 3 w 48"/>
                  <a:gd name="T19" fmla="*/ 19 h 55"/>
                  <a:gd name="T20" fmla="*/ 2 w 48"/>
                  <a:gd name="T21" fmla="*/ 25 h 55"/>
                  <a:gd name="T22" fmla="*/ 1 w 48"/>
                  <a:gd name="T23" fmla="*/ 30 h 55"/>
                  <a:gd name="T24" fmla="*/ 6 w 48"/>
                  <a:gd name="T25" fmla="*/ 34 h 55"/>
                  <a:gd name="T26" fmla="*/ 10 w 48"/>
                  <a:gd name="T27" fmla="*/ 35 h 55"/>
                  <a:gd name="T28" fmla="*/ 6 w 48"/>
                  <a:gd name="T29" fmla="*/ 40 h 55"/>
                  <a:gd name="T30" fmla="*/ 6 w 48"/>
                  <a:gd name="T31" fmla="*/ 40 h 55"/>
                  <a:gd name="T32" fmla="*/ 7 w 48"/>
                  <a:gd name="T33" fmla="*/ 45 h 55"/>
                  <a:gd name="T34" fmla="*/ 7 w 48"/>
                  <a:gd name="T35" fmla="*/ 49 h 55"/>
                  <a:gd name="T36" fmla="*/ 13 w 48"/>
                  <a:gd name="T37" fmla="*/ 50 h 55"/>
                  <a:gd name="T38" fmla="*/ 19 w 48"/>
                  <a:gd name="T39" fmla="*/ 50 h 55"/>
                  <a:gd name="T40" fmla="*/ 26 w 48"/>
                  <a:gd name="T41" fmla="*/ 37 h 55"/>
                  <a:gd name="T42" fmla="*/ 42 w 48"/>
                  <a:gd name="T43" fmla="*/ 29 h 55"/>
                  <a:gd name="T44" fmla="*/ 46 w 48"/>
                  <a:gd name="T45" fmla="*/ 20 h 55"/>
                  <a:gd name="T46" fmla="*/ 44 w 48"/>
                  <a:gd name="T47" fmla="*/ 14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 h="55">
                    <a:moveTo>
                      <a:pt x="44" y="14"/>
                    </a:moveTo>
                    <a:cubicBezTo>
                      <a:pt x="41" y="11"/>
                      <a:pt x="39" y="9"/>
                      <a:pt x="38" y="10"/>
                    </a:cubicBezTo>
                    <a:cubicBezTo>
                      <a:pt x="38" y="11"/>
                      <a:pt x="35" y="11"/>
                      <a:pt x="32" y="10"/>
                    </a:cubicBezTo>
                    <a:cubicBezTo>
                      <a:pt x="30" y="8"/>
                      <a:pt x="29" y="6"/>
                      <a:pt x="27" y="6"/>
                    </a:cubicBezTo>
                    <a:cubicBezTo>
                      <a:pt x="26" y="6"/>
                      <a:pt x="20" y="3"/>
                      <a:pt x="17" y="0"/>
                    </a:cubicBezTo>
                    <a:cubicBezTo>
                      <a:pt x="17" y="1"/>
                      <a:pt x="17" y="1"/>
                      <a:pt x="17" y="2"/>
                    </a:cubicBezTo>
                    <a:cubicBezTo>
                      <a:pt x="18" y="3"/>
                      <a:pt x="15" y="4"/>
                      <a:pt x="12" y="4"/>
                    </a:cubicBezTo>
                    <a:cubicBezTo>
                      <a:pt x="9" y="5"/>
                      <a:pt x="9" y="8"/>
                      <a:pt x="9" y="10"/>
                    </a:cubicBezTo>
                    <a:cubicBezTo>
                      <a:pt x="9" y="13"/>
                      <a:pt x="7" y="13"/>
                      <a:pt x="6" y="15"/>
                    </a:cubicBezTo>
                    <a:cubicBezTo>
                      <a:pt x="5" y="18"/>
                      <a:pt x="6" y="18"/>
                      <a:pt x="3" y="19"/>
                    </a:cubicBezTo>
                    <a:cubicBezTo>
                      <a:pt x="1" y="21"/>
                      <a:pt x="0" y="23"/>
                      <a:pt x="2" y="25"/>
                    </a:cubicBezTo>
                    <a:cubicBezTo>
                      <a:pt x="3" y="27"/>
                      <a:pt x="2" y="29"/>
                      <a:pt x="1" y="30"/>
                    </a:cubicBezTo>
                    <a:cubicBezTo>
                      <a:pt x="1" y="32"/>
                      <a:pt x="3" y="32"/>
                      <a:pt x="6" y="34"/>
                    </a:cubicBezTo>
                    <a:cubicBezTo>
                      <a:pt x="8" y="37"/>
                      <a:pt x="9" y="33"/>
                      <a:pt x="10" y="35"/>
                    </a:cubicBezTo>
                    <a:cubicBezTo>
                      <a:pt x="11" y="37"/>
                      <a:pt x="9" y="40"/>
                      <a:pt x="6" y="40"/>
                    </a:cubicBezTo>
                    <a:cubicBezTo>
                      <a:pt x="6" y="40"/>
                      <a:pt x="6" y="40"/>
                      <a:pt x="6" y="40"/>
                    </a:cubicBezTo>
                    <a:cubicBezTo>
                      <a:pt x="7" y="42"/>
                      <a:pt x="8" y="44"/>
                      <a:pt x="7" y="45"/>
                    </a:cubicBezTo>
                    <a:cubicBezTo>
                      <a:pt x="6" y="46"/>
                      <a:pt x="5" y="46"/>
                      <a:pt x="7" y="49"/>
                    </a:cubicBezTo>
                    <a:cubicBezTo>
                      <a:pt x="9" y="51"/>
                      <a:pt x="11" y="47"/>
                      <a:pt x="13" y="50"/>
                    </a:cubicBezTo>
                    <a:cubicBezTo>
                      <a:pt x="15" y="53"/>
                      <a:pt x="17" y="55"/>
                      <a:pt x="19" y="50"/>
                    </a:cubicBezTo>
                    <a:cubicBezTo>
                      <a:pt x="21" y="45"/>
                      <a:pt x="23" y="38"/>
                      <a:pt x="26" y="37"/>
                    </a:cubicBezTo>
                    <a:cubicBezTo>
                      <a:pt x="30" y="36"/>
                      <a:pt x="38" y="34"/>
                      <a:pt x="42" y="29"/>
                    </a:cubicBezTo>
                    <a:cubicBezTo>
                      <a:pt x="46" y="23"/>
                      <a:pt x="44" y="22"/>
                      <a:pt x="46" y="20"/>
                    </a:cubicBezTo>
                    <a:cubicBezTo>
                      <a:pt x="48" y="19"/>
                      <a:pt x="47" y="18"/>
                      <a:pt x="44"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5" name="Freeform 166"/>
              <p:cNvSpPr>
                <a:spLocks/>
              </p:cNvSpPr>
              <p:nvPr/>
            </p:nvSpPr>
            <p:spPr bwMode="auto">
              <a:xfrm>
                <a:off x="7284636" y="5902782"/>
                <a:ext cx="45129" cy="40616"/>
              </a:xfrm>
              <a:custGeom>
                <a:avLst/>
                <a:gdLst>
                  <a:gd name="T0" fmla="*/ 2 w 9"/>
                  <a:gd name="T1" fmla="*/ 7 h 8"/>
                  <a:gd name="T2" fmla="*/ 1 w 9"/>
                  <a:gd name="T3" fmla="*/ 3 h 8"/>
                  <a:gd name="T4" fmla="*/ 7 w 9"/>
                  <a:gd name="T5" fmla="*/ 1 h 8"/>
                  <a:gd name="T6" fmla="*/ 8 w 9"/>
                  <a:gd name="T7" fmla="*/ 6 h 8"/>
                  <a:gd name="T8" fmla="*/ 2 w 9"/>
                  <a:gd name="T9" fmla="*/ 7 h 8"/>
                </a:gdLst>
                <a:ahLst/>
                <a:cxnLst>
                  <a:cxn ang="0">
                    <a:pos x="T0" y="T1"/>
                  </a:cxn>
                  <a:cxn ang="0">
                    <a:pos x="T2" y="T3"/>
                  </a:cxn>
                  <a:cxn ang="0">
                    <a:pos x="T4" y="T5"/>
                  </a:cxn>
                  <a:cxn ang="0">
                    <a:pos x="T6" y="T7"/>
                  </a:cxn>
                  <a:cxn ang="0">
                    <a:pos x="T8" y="T9"/>
                  </a:cxn>
                </a:cxnLst>
                <a:rect l="0" t="0" r="r" b="b"/>
                <a:pathLst>
                  <a:path w="9" h="8">
                    <a:moveTo>
                      <a:pt x="2" y="7"/>
                    </a:moveTo>
                    <a:cubicBezTo>
                      <a:pt x="0" y="6"/>
                      <a:pt x="3" y="4"/>
                      <a:pt x="1" y="3"/>
                    </a:cubicBezTo>
                    <a:cubicBezTo>
                      <a:pt x="0" y="2"/>
                      <a:pt x="5" y="0"/>
                      <a:pt x="7" y="1"/>
                    </a:cubicBezTo>
                    <a:cubicBezTo>
                      <a:pt x="9" y="3"/>
                      <a:pt x="9" y="5"/>
                      <a:pt x="8" y="6"/>
                    </a:cubicBezTo>
                    <a:cubicBezTo>
                      <a:pt x="6" y="7"/>
                      <a:pt x="2" y="8"/>
                      <a:pt x="2"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111" name="Group 110"/>
            <p:cNvGrpSpPr/>
            <p:nvPr/>
          </p:nvGrpSpPr>
          <p:grpSpPr>
            <a:xfrm>
              <a:off x="5126696" y="6051143"/>
              <a:ext cx="3716282" cy="2300668"/>
              <a:chOff x="2057400" y="6126480"/>
              <a:chExt cx="3716282" cy="2300668"/>
            </a:xfrm>
          </p:grpSpPr>
          <p:sp>
            <p:nvSpPr>
              <p:cNvPr id="112" name="TextBox 111"/>
              <p:cNvSpPr txBox="1"/>
              <p:nvPr/>
            </p:nvSpPr>
            <p:spPr>
              <a:xfrm>
                <a:off x="2057400" y="6126480"/>
                <a:ext cx="3716282" cy="646331"/>
              </a:xfrm>
              <a:prstGeom prst="rect">
                <a:avLst/>
              </a:prstGeom>
              <a:noFill/>
            </p:spPr>
            <p:txBody>
              <a:bodyPr wrap="square" rtlCol="0">
                <a:spAutoFit/>
              </a:bodyPr>
              <a:lstStyle/>
              <a:p>
                <a:r>
                  <a:rPr lang="en-US" sz="3600">
                    <a:latin typeface="+mj-lt"/>
                  </a:rPr>
                  <a:t>south america</a:t>
                </a:r>
                <a:endParaRPr lang="uk-UA" sz="3600">
                  <a:latin typeface="+mj-lt"/>
                </a:endParaRPr>
              </a:p>
            </p:txBody>
          </p:sp>
          <p:grpSp>
            <p:nvGrpSpPr>
              <p:cNvPr id="113" name="Group 112"/>
              <p:cNvGrpSpPr/>
              <p:nvPr/>
            </p:nvGrpSpPr>
            <p:grpSpPr>
              <a:xfrm>
                <a:off x="2286000" y="7070531"/>
                <a:ext cx="2494416" cy="1356617"/>
                <a:chOff x="2209800" y="7185484"/>
                <a:chExt cx="2494416" cy="1356617"/>
              </a:xfrm>
            </p:grpSpPr>
            <p:sp>
              <p:nvSpPr>
                <p:cNvPr id="114" name="Freeform 103"/>
                <p:cNvSpPr>
                  <a:spLocks noEditPoints="1"/>
                </p:cNvSpPr>
                <p:nvPr/>
              </p:nvSpPr>
              <p:spPr bwMode="auto">
                <a:xfrm>
                  <a:off x="2209800" y="7185484"/>
                  <a:ext cx="495673"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15" name="Freeform 104"/>
                <p:cNvSpPr>
                  <a:spLocks noEditPoints="1"/>
                </p:cNvSpPr>
                <p:nvPr/>
              </p:nvSpPr>
              <p:spPr bwMode="auto">
                <a:xfrm>
                  <a:off x="2209800" y="8046428"/>
                  <a:ext cx="484901"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16" name="Rectangle 115"/>
                <p:cNvSpPr/>
                <p:nvPr/>
              </p:nvSpPr>
              <p:spPr>
                <a:xfrm>
                  <a:off x="2972560" y="7185484"/>
                  <a:ext cx="1731656"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55%</a:t>
                  </a:r>
                  <a:endParaRPr lang="uk-UA" sz="2000" b="1">
                    <a:solidFill>
                      <a:schemeClr val="bg1"/>
                    </a:solidFill>
                    <a:latin typeface="+mj-lt"/>
                  </a:endParaRPr>
                </a:p>
              </p:txBody>
            </p:sp>
            <p:sp>
              <p:nvSpPr>
                <p:cNvPr id="117" name="Rectangle 116"/>
                <p:cNvSpPr/>
                <p:nvPr/>
              </p:nvSpPr>
              <p:spPr>
                <a:xfrm>
                  <a:off x="2972560" y="8046427"/>
                  <a:ext cx="1294640"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45%</a:t>
                  </a:r>
                  <a:endParaRPr lang="uk-UA" sz="2000" b="1">
                    <a:solidFill>
                      <a:schemeClr val="bg1"/>
                    </a:solidFill>
                    <a:latin typeface="+mj-lt"/>
                  </a:endParaRPr>
                </a:p>
              </p:txBody>
            </p:sp>
          </p:grpSp>
        </p:grpSp>
      </p:grpSp>
      <p:grpSp>
        <p:nvGrpSpPr>
          <p:cNvPr id="8" name="Group 7"/>
          <p:cNvGrpSpPr/>
          <p:nvPr/>
        </p:nvGrpSpPr>
        <p:grpSpPr>
          <a:xfrm>
            <a:off x="9264042" y="5832832"/>
            <a:ext cx="8178708" cy="3016058"/>
            <a:chOff x="9264042" y="5832832"/>
            <a:chExt cx="8178708" cy="3016058"/>
          </a:xfrm>
        </p:grpSpPr>
        <p:grpSp>
          <p:nvGrpSpPr>
            <p:cNvPr id="47" name="Group 46"/>
            <p:cNvGrpSpPr/>
            <p:nvPr/>
          </p:nvGrpSpPr>
          <p:grpSpPr>
            <a:xfrm>
              <a:off x="9264042" y="5832832"/>
              <a:ext cx="4310081" cy="3016058"/>
              <a:chOff x="12667713" y="5832832"/>
              <a:chExt cx="4310081" cy="3016058"/>
            </a:xfrm>
            <a:solidFill>
              <a:schemeClr val="accent2"/>
            </a:solidFill>
          </p:grpSpPr>
          <p:sp>
            <p:nvSpPr>
              <p:cNvPr id="53" name="Freeform 48"/>
              <p:cNvSpPr>
                <a:spLocks/>
              </p:cNvSpPr>
              <p:nvPr/>
            </p:nvSpPr>
            <p:spPr bwMode="auto">
              <a:xfrm>
                <a:off x="15318534" y="7553440"/>
                <a:ext cx="97016" cy="118417"/>
              </a:xfrm>
              <a:custGeom>
                <a:avLst/>
                <a:gdLst>
                  <a:gd name="T0" fmla="*/ 8 w 31"/>
                  <a:gd name="T1" fmla="*/ 3 h 38"/>
                  <a:gd name="T2" fmla="*/ 3 w 31"/>
                  <a:gd name="T3" fmla="*/ 6 h 38"/>
                  <a:gd name="T4" fmla="*/ 6 w 31"/>
                  <a:gd name="T5" fmla="*/ 11 h 38"/>
                  <a:gd name="T6" fmla="*/ 5 w 31"/>
                  <a:gd name="T7" fmla="*/ 14 h 38"/>
                  <a:gd name="T8" fmla="*/ 5 w 31"/>
                  <a:gd name="T9" fmla="*/ 21 h 38"/>
                  <a:gd name="T10" fmla="*/ 2 w 31"/>
                  <a:gd name="T11" fmla="*/ 31 h 38"/>
                  <a:gd name="T12" fmla="*/ 4 w 31"/>
                  <a:gd name="T13" fmla="*/ 37 h 38"/>
                  <a:gd name="T14" fmla="*/ 19 w 31"/>
                  <a:gd name="T15" fmla="*/ 32 h 38"/>
                  <a:gd name="T16" fmla="*/ 27 w 31"/>
                  <a:gd name="T17" fmla="*/ 28 h 38"/>
                  <a:gd name="T18" fmla="*/ 30 w 31"/>
                  <a:gd name="T19" fmla="*/ 25 h 38"/>
                  <a:gd name="T20" fmla="*/ 28 w 31"/>
                  <a:gd name="T21" fmla="*/ 13 h 38"/>
                  <a:gd name="T22" fmla="*/ 20 w 31"/>
                  <a:gd name="T23" fmla="*/ 0 h 38"/>
                  <a:gd name="T24" fmla="*/ 15 w 31"/>
                  <a:gd name="T25" fmla="*/ 1 h 38"/>
                  <a:gd name="T26" fmla="*/ 8 w 31"/>
                  <a:gd name="T27" fmla="*/ 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1" h="38">
                    <a:moveTo>
                      <a:pt x="8" y="3"/>
                    </a:moveTo>
                    <a:cubicBezTo>
                      <a:pt x="7" y="3"/>
                      <a:pt x="5" y="5"/>
                      <a:pt x="3" y="6"/>
                    </a:cubicBezTo>
                    <a:cubicBezTo>
                      <a:pt x="4" y="8"/>
                      <a:pt x="4" y="10"/>
                      <a:pt x="6" y="11"/>
                    </a:cubicBezTo>
                    <a:cubicBezTo>
                      <a:pt x="8" y="11"/>
                      <a:pt x="8" y="15"/>
                      <a:pt x="5" y="14"/>
                    </a:cubicBezTo>
                    <a:cubicBezTo>
                      <a:pt x="3" y="13"/>
                      <a:pt x="3" y="18"/>
                      <a:pt x="5" y="21"/>
                    </a:cubicBezTo>
                    <a:cubicBezTo>
                      <a:pt x="7" y="25"/>
                      <a:pt x="0" y="29"/>
                      <a:pt x="2" y="31"/>
                    </a:cubicBezTo>
                    <a:cubicBezTo>
                      <a:pt x="4" y="33"/>
                      <a:pt x="3" y="35"/>
                      <a:pt x="4" y="37"/>
                    </a:cubicBezTo>
                    <a:cubicBezTo>
                      <a:pt x="4" y="38"/>
                      <a:pt x="14" y="36"/>
                      <a:pt x="19" y="32"/>
                    </a:cubicBezTo>
                    <a:cubicBezTo>
                      <a:pt x="23" y="27"/>
                      <a:pt x="24" y="28"/>
                      <a:pt x="27" y="28"/>
                    </a:cubicBezTo>
                    <a:cubicBezTo>
                      <a:pt x="29" y="29"/>
                      <a:pt x="31" y="27"/>
                      <a:pt x="30" y="25"/>
                    </a:cubicBezTo>
                    <a:cubicBezTo>
                      <a:pt x="29" y="23"/>
                      <a:pt x="28" y="19"/>
                      <a:pt x="28" y="13"/>
                    </a:cubicBezTo>
                    <a:cubicBezTo>
                      <a:pt x="28" y="10"/>
                      <a:pt x="24" y="4"/>
                      <a:pt x="20" y="0"/>
                    </a:cubicBezTo>
                    <a:cubicBezTo>
                      <a:pt x="18" y="1"/>
                      <a:pt x="17" y="1"/>
                      <a:pt x="15" y="1"/>
                    </a:cubicBezTo>
                    <a:cubicBezTo>
                      <a:pt x="12" y="1"/>
                      <a:pt x="9" y="1"/>
                      <a:pt x="8"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4" name="Freeform 49"/>
              <p:cNvSpPr>
                <a:spLocks/>
              </p:cNvSpPr>
              <p:nvPr/>
            </p:nvSpPr>
            <p:spPr bwMode="auto">
              <a:xfrm>
                <a:off x="14376907" y="7887290"/>
                <a:ext cx="112710" cy="146951"/>
              </a:xfrm>
              <a:custGeom>
                <a:avLst/>
                <a:gdLst>
                  <a:gd name="T0" fmla="*/ 36 w 36"/>
                  <a:gd name="T1" fmla="*/ 40 h 47"/>
                  <a:gd name="T2" fmla="*/ 33 w 36"/>
                  <a:gd name="T3" fmla="*/ 24 h 47"/>
                  <a:gd name="T4" fmla="*/ 27 w 36"/>
                  <a:gd name="T5" fmla="*/ 30 h 47"/>
                  <a:gd name="T6" fmla="*/ 27 w 36"/>
                  <a:gd name="T7" fmla="*/ 22 h 47"/>
                  <a:gd name="T8" fmla="*/ 33 w 36"/>
                  <a:gd name="T9" fmla="*/ 14 h 47"/>
                  <a:gd name="T10" fmla="*/ 28 w 36"/>
                  <a:gd name="T11" fmla="*/ 12 h 47"/>
                  <a:gd name="T12" fmla="*/ 19 w 36"/>
                  <a:gd name="T13" fmla="*/ 12 h 47"/>
                  <a:gd name="T14" fmla="*/ 15 w 36"/>
                  <a:gd name="T15" fmla="*/ 8 h 47"/>
                  <a:gd name="T16" fmla="*/ 9 w 36"/>
                  <a:gd name="T17" fmla="*/ 4 h 47"/>
                  <a:gd name="T18" fmla="*/ 3 w 36"/>
                  <a:gd name="T19" fmla="*/ 4 h 47"/>
                  <a:gd name="T20" fmla="*/ 8 w 36"/>
                  <a:gd name="T21" fmla="*/ 11 h 47"/>
                  <a:gd name="T22" fmla="*/ 4 w 36"/>
                  <a:gd name="T23" fmla="*/ 14 h 47"/>
                  <a:gd name="T24" fmla="*/ 6 w 36"/>
                  <a:gd name="T25" fmla="*/ 26 h 47"/>
                  <a:gd name="T26" fmla="*/ 8 w 36"/>
                  <a:gd name="T27" fmla="*/ 41 h 47"/>
                  <a:gd name="T28" fmla="*/ 14 w 36"/>
                  <a:gd name="T29" fmla="*/ 39 h 47"/>
                  <a:gd name="T30" fmla="*/ 20 w 36"/>
                  <a:gd name="T31" fmla="*/ 36 h 47"/>
                  <a:gd name="T32" fmla="*/ 25 w 36"/>
                  <a:gd name="T33" fmla="*/ 32 h 47"/>
                  <a:gd name="T34" fmla="*/ 29 w 36"/>
                  <a:gd name="T35" fmla="*/ 43 h 47"/>
                  <a:gd name="T36" fmla="*/ 31 w 36"/>
                  <a:gd name="T37" fmla="*/ 47 h 47"/>
                  <a:gd name="T38" fmla="*/ 33 w 36"/>
                  <a:gd name="T39" fmla="*/ 45 h 47"/>
                  <a:gd name="T40" fmla="*/ 36 w 36"/>
                  <a:gd name="T41" fmla="*/ 4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6" h="47">
                    <a:moveTo>
                      <a:pt x="36" y="40"/>
                    </a:moveTo>
                    <a:cubicBezTo>
                      <a:pt x="34" y="32"/>
                      <a:pt x="34" y="24"/>
                      <a:pt x="33" y="24"/>
                    </a:cubicBezTo>
                    <a:cubicBezTo>
                      <a:pt x="31" y="24"/>
                      <a:pt x="29" y="31"/>
                      <a:pt x="27" y="30"/>
                    </a:cubicBezTo>
                    <a:cubicBezTo>
                      <a:pt x="24" y="30"/>
                      <a:pt x="24" y="22"/>
                      <a:pt x="27" y="22"/>
                    </a:cubicBezTo>
                    <a:cubicBezTo>
                      <a:pt x="30" y="22"/>
                      <a:pt x="33" y="16"/>
                      <a:pt x="33" y="14"/>
                    </a:cubicBezTo>
                    <a:cubicBezTo>
                      <a:pt x="33" y="12"/>
                      <a:pt x="31" y="12"/>
                      <a:pt x="28" y="12"/>
                    </a:cubicBezTo>
                    <a:cubicBezTo>
                      <a:pt x="25" y="12"/>
                      <a:pt x="19" y="12"/>
                      <a:pt x="19" y="12"/>
                    </a:cubicBezTo>
                    <a:cubicBezTo>
                      <a:pt x="19" y="12"/>
                      <a:pt x="15" y="11"/>
                      <a:pt x="15" y="8"/>
                    </a:cubicBezTo>
                    <a:cubicBezTo>
                      <a:pt x="15" y="6"/>
                      <a:pt x="13" y="4"/>
                      <a:pt x="9" y="4"/>
                    </a:cubicBezTo>
                    <a:cubicBezTo>
                      <a:pt x="6" y="4"/>
                      <a:pt x="6" y="0"/>
                      <a:pt x="3" y="4"/>
                    </a:cubicBezTo>
                    <a:cubicBezTo>
                      <a:pt x="0" y="8"/>
                      <a:pt x="9" y="8"/>
                      <a:pt x="8" y="11"/>
                    </a:cubicBezTo>
                    <a:cubicBezTo>
                      <a:pt x="7" y="14"/>
                      <a:pt x="4" y="12"/>
                      <a:pt x="4" y="14"/>
                    </a:cubicBezTo>
                    <a:cubicBezTo>
                      <a:pt x="3" y="16"/>
                      <a:pt x="4" y="23"/>
                      <a:pt x="6" y="26"/>
                    </a:cubicBezTo>
                    <a:cubicBezTo>
                      <a:pt x="7" y="29"/>
                      <a:pt x="8" y="35"/>
                      <a:pt x="8" y="41"/>
                    </a:cubicBezTo>
                    <a:cubicBezTo>
                      <a:pt x="11" y="40"/>
                      <a:pt x="12" y="39"/>
                      <a:pt x="14" y="39"/>
                    </a:cubicBezTo>
                    <a:cubicBezTo>
                      <a:pt x="16" y="39"/>
                      <a:pt x="20" y="39"/>
                      <a:pt x="20" y="36"/>
                    </a:cubicBezTo>
                    <a:cubicBezTo>
                      <a:pt x="20" y="34"/>
                      <a:pt x="23" y="32"/>
                      <a:pt x="25" y="32"/>
                    </a:cubicBezTo>
                    <a:cubicBezTo>
                      <a:pt x="27" y="33"/>
                      <a:pt x="29" y="40"/>
                      <a:pt x="29" y="43"/>
                    </a:cubicBezTo>
                    <a:cubicBezTo>
                      <a:pt x="29" y="44"/>
                      <a:pt x="30" y="46"/>
                      <a:pt x="31" y="47"/>
                    </a:cubicBezTo>
                    <a:cubicBezTo>
                      <a:pt x="32" y="46"/>
                      <a:pt x="33" y="45"/>
                      <a:pt x="33" y="45"/>
                    </a:cubicBezTo>
                    <a:cubicBezTo>
                      <a:pt x="33" y="45"/>
                      <a:pt x="34" y="41"/>
                      <a:pt x="36" y="4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5" name="Freeform 50"/>
              <p:cNvSpPr>
                <a:spLocks/>
              </p:cNvSpPr>
              <p:nvPr/>
            </p:nvSpPr>
            <p:spPr bwMode="auto">
              <a:xfrm>
                <a:off x="13896107" y="7637616"/>
                <a:ext cx="699086" cy="737608"/>
              </a:xfrm>
              <a:custGeom>
                <a:avLst/>
                <a:gdLst>
                  <a:gd name="T0" fmla="*/ 158 w 224"/>
                  <a:gd name="T1" fmla="*/ 94 h 236"/>
                  <a:gd name="T2" fmla="*/ 157 w 224"/>
                  <a:gd name="T3" fmla="*/ 84 h 236"/>
                  <a:gd name="T4" fmla="*/ 169 w 224"/>
                  <a:gd name="T5" fmla="*/ 88 h 236"/>
                  <a:gd name="T6" fmla="*/ 182 w 224"/>
                  <a:gd name="T7" fmla="*/ 92 h 236"/>
                  <a:gd name="T8" fmla="*/ 181 w 224"/>
                  <a:gd name="T9" fmla="*/ 102 h 236"/>
                  <a:gd name="T10" fmla="*/ 187 w 224"/>
                  <a:gd name="T11" fmla="*/ 104 h 236"/>
                  <a:gd name="T12" fmla="*/ 191 w 224"/>
                  <a:gd name="T13" fmla="*/ 119 h 236"/>
                  <a:gd name="T14" fmla="*/ 195 w 224"/>
                  <a:gd name="T15" fmla="*/ 102 h 236"/>
                  <a:gd name="T16" fmla="*/ 204 w 224"/>
                  <a:gd name="T17" fmla="*/ 93 h 236"/>
                  <a:gd name="T18" fmla="*/ 212 w 224"/>
                  <a:gd name="T19" fmla="*/ 77 h 236"/>
                  <a:gd name="T20" fmla="*/ 222 w 224"/>
                  <a:gd name="T21" fmla="*/ 74 h 236"/>
                  <a:gd name="T22" fmla="*/ 223 w 224"/>
                  <a:gd name="T23" fmla="*/ 65 h 236"/>
                  <a:gd name="T24" fmla="*/ 215 w 224"/>
                  <a:gd name="T25" fmla="*/ 57 h 236"/>
                  <a:gd name="T26" fmla="*/ 201 w 224"/>
                  <a:gd name="T27" fmla="*/ 58 h 236"/>
                  <a:gd name="T28" fmla="*/ 191 w 224"/>
                  <a:gd name="T29" fmla="*/ 65 h 236"/>
                  <a:gd name="T30" fmla="*/ 183 w 224"/>
                  <a:gd name="T31" fmla="*/ 70 h 236"/>
                  <a:gd name="T32" fmla="*/ 176 w 224"/>
                  <a:gd name="T33" fmla="*/ 78 h 236"/>
                  <a:gd name="T34" fmla="*/ 163 w 224"/>
                  <a:gd name="T35" fmla="*/ 76 h 236"/>
                  <a:gd name="T36" fmla="*/ 158 w 224"/>
                  <a:gd name="T37" fmla="*/ 67 h 236"/>
                  <a:gd name="T38" fmla="*/ 155 w 224"/>
                  <a:gd name="T39" fmla="*/ 79 h 236"/>
                  <a:gd name="T40" fmla="*/ 130 w 224"/>
                  <a:gd name="T41" fmla="*/ 76 h 236"/>
                  <a:gd name="T42" fmla="*/ 118 w 224"/>
                  <a:gd name="T43" fmla="*/ 73 h 236"/>
                  <a:gd name="T44" fmla="*/ 106 w 224"/>
                  <a:gd name="T45" fmla="*/ 66 h 236"/>
                  <a:gd name="T46" fmla="*/ 95 w 224"/>
                  <a:gd name="T47" fmla="*/ 60 h 236"/>
                  <a:gd name="T48" fmla="*/ 100 w 224"/>
                  <a:gd name="T49" fmla="*/ 48 h 236"/>
                  <a:gd name="T50" fmla="*/ 92 w 224"/>
                  <a:gd name="T51" fmla="*/ 41 h 236"/>
                  <a:gd name="T52" fmla="*/ 82 w 224"/>
                  <a:gd name="T53" fmla="*/ 30 h 236"/>
                  <a:gd name="T54" fmla="*/ 89 w 224"/>
                  <a:gd name="T55" fmla="*/ 23 h 236"/>
                  <a:gd name="T56" fmla="*/ 84 w 224"/>
                  <a:gd name="T57" fmla="*/ 9 h 236"/>
                  <a:gd name="T58" fmla="*/ 76 w 224"/>
                  <a:gd name="T59" fmla="*/ 0 h 236"/>
                  <a:gd name="T60" fmla="*/ 70 w 224"/>
                  <a:gd name="T61" fmla="*/ 6 h 236"/>
                  <a:gd name="T62" fmla="*/ 50 w 224"/>
                  <a:gd name="T63" fmla="*/ 7 h 236"/>
                  <a:gd name="T64" fmla="*/ 47 w 224"/>
                  <a:gd name="T65" fmla="*/ 19 h 236"/>
                  <a:gd name="T66" fmla="*/ 56 w 224"/>
                  <a:gd name="T67" fmla="*/ 30 h 236"/>
                  <a:gd name="T68" fmla="*/ 50 w 224"/>
                  <a:gd name="T69" fmla="*/ 42 h 236"/>
                  <a:gd name="T70" fmla="*/ 41 w 224"/>
                  <a:gd name="T71" fmla="*/ 50 h 236"/>
                  <a:gd name="T72" fmla="*/ 32 w 224"/>
                  <a:gd name="T73" fmla="*/ 63 h 236"/>
                  <a:gd name="T74" fmla="*/ 22 w 224"/>
                  <a:gd name="T75" fmla="*/ 69 h 236"/>
                  <a:gd name="T76" fmla="*/ 10 w 224"/>
                  <a:gd name="T77" fmla="*/ 76 h 236"/>
                  <a:gd name="T78" fmla="*/ 18 w 224"/>
                  <a:gd name="T79" fmla="*/ 90 h 236"/>
                  <a:gd name="T80" fmla="*/ 15 w 224"/>
                  <a:gd name="T81" fmla="*/ 99 h 236"/>
                  <a:gd name="T82" fmla="*/ 0 w 224"/>
                  <a:gd name="T83" fmla="*/ 104 h 236"/>
                  <a:gd name="T84" fmla="*/ 7 w 224"/>
                  <a:gd name="T85" fmla="*/ 112 h 236"/>
                  <a:gd name="T86" fmla="*/ 5 w 224"/>
                  <a:gd name="T87" fmla="*/ 116 h 236"/>
                  <a:gd name="T88" fmla="*/ 30 w 224"/>
                  <a:gd name="T89" fmla="*/ 122 h 236"/>
                  <a:gd name="T90" fmla="*/ 35 w 224"/>
                  <a:gd name="T91" fmla="*/ 126 h 236"/>
                  <a:gd name="T92" fmla="*/ 36 w 224"/>
                  <a:gd name="T93" fmla="*/ 147 h 236"/>
                  <a:gd name="T94" fmla="*/ 47 w 224"/>
                  <a:gd name="T95" fmla="*/ 183 h 236"/>
                  <a:gd name="T96" fmla="*/ 63 w 224"/>
                  <a:gd name="T97" fmla="*/ 220 h 236"/>
                  <a:gd name="T98" fmla="*/ 78 w 224"/>
                  <a:gd name="T99" fmla="*/ 230 h 236"/>
                  <a:gd name="T100" fmla="*/ 89 w 224"/>
                  <a:gd name="T101" fmla="*/ 217 h 236"/>
                  <a:gd name="T102" fmla="*/ 93 w 224"/>
                  <a:gd name="T103" fmla="*/ 201 h 236"/>
                  <a:gd name="T104" fmla="*/ 95 w 224"/>
                  <a:gd name="T105" fmla="*/ 178 h 236"/>
                  <a:gd name="T106" fmla="*/ 106 w 224"/>
                  <a:gd name="T107" fmla="*/ 165 h 236"/>
                  <a:gd name="T108" fmla="*/ 131 w 224"/>
                  <a:gd name="T109" fmla="*/ 143 h 236"/>
                  <a:gd name="T110" fmla="*/ 146 w 224"/>
                  <a:gd name="T111" fmla="*/ 126 h 236"/>
                  <a:gd name="T112" fmla="*/ 162 w 224"/>
                  <a:gd name="T113" fmla="*/ 121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4" h="236">
                    <a:moveTo>
                      <a:pt x="160" y="106"/>
                    </a:moveTo>
                    <a:cubicBezTo>
                      <a:pt x="158" y="103"/>
                      <a:pt x="157" y="96"/>
                      <a:pt x="158" y="94"/>
                    </a:cubicBezTo>
                    <a:cubicBezTo>
                      <a:pt x="158" y="92"/>
                      <a:pt x="161" y="94"/>
                      <a:pt x="162" y="91"/>
                    </a:cubicBezTo>
                    <a:cubicBezTo>
                      <a:pt x="163" y="88"/>
                      <a:pt x="154" y="88"/>
                      <a:pt x="157" y="84"/>
                    </a:cubicBezTo>
                    <a:cubicBezTo>
                      <a:pt x="160" y="80"/>
                      <a:pt x="160" y="84"/>
                      <a:pt x="163" y="84"/>
                    </a:cubicBezTo>
                    <a:cubicBezTo>
                      <a:pt x="167" y="84"/>
                      <a:pt x="169" y="86"/>
                      <a:pt x="169" y="88"/>
                    </a:cubicBezTo>
                    <a:cubicBezTo>
                      <a:pt x="169" y="91"/>
                      <a:pt x="173" y="92"/>
                      <a:pt x="173" y="92"/>
                    </a:cubicBezTo>
                    <a:cubicBezTo>
                      <a:pt x="173" y="92"/>
                      <a:pt x="179" y="92"/>
                      <a:pt x="182" y="92"/>
                    </a:cubicBezTo>
                    <a:cubicBezTo>
                      <a:pt x="185" y="92"/>
                      <a:pt x="187" y="92"/>
                      <a:pt x="187" y="94"/>
                    </a:cubicBezTo>
                    <a:cubicBezTo>
                      <a:pt x="187" y="96"/>
                      <a:pt x="184" y="102"/>
                      <a:pt x="181" y="102"/>
                    </a:cubicBezTo>
                    <a:cubicBezTo>
                      <a:pt x="178" y="102"/>
                      <a:pt x="178" y="110"/>
                      <a:pt x="181" y="110"/>
                    </a:cubicBezTo>
                    <a:cubicBezTo>
                      <a:pt x="183" y="111"/>
                      <a:pt x="185" y="104"/>
                      <a:pt x="187" y="104"/>
                    </a:cubicBezTo>
                    <a:cubicBezTo>
                      <a:pt x="188" y="104"/>
                      <a:pt x="188" y="112"/>
                      <a:pt x="190" y="120"/>
                    </a:cubicBezTo>
                    <a:cubicBezTo>
                      <a:pt x="190" y="119"/>
                      <a:pt x="191" y="119"/>
                      <a:pt x="191" y="119"/>
                    </a:cubicBezTo>
                    <a:cubicBezTo>
                      <a:pt x="193" y="119"/>
                      <a:pt x="192" y="112"/>
                      <a:pt x="193" y="110"/>
                    </a:cubicBezTo>
                    <a:cubicBezTo>
                      <a:pt x="194" y="108"/>
                      <a:pt x="194" y="102"/>
                      <a:pt x="195" y="102"/>
                    </a:cubicBezTo>
                    <a:cubicBezTo>
                      <a:pt x="196" y="102"/>
                      <a:pt x="201" y="104"/>
                      <a:pt x="201" y="103"/>
                    </a:cubicBezTo>
                    <a:cubicBezTo>
                      <a:pt x="201" y="101"/>
                      <a:pt x="205" y="96"/>
                      <a:pt x="204" y="93"/>
                    </a:cubicBezTo>
                    <a:cubicBezTo>
                      <a:pt x="203" y="90"/>
                      <a:pt x="206" y="87"/>
                      <a:pt x="206" y="83"/>
                    </a:cubicBezTo>
                    <a:cubicBezTo>
                      <a:pt x="206" y="80"/>
                      <a:pt x="209" y="79"/>
                      <a:pt x="212" y="77"/>
                    </a:cubicBezTo>
                    <a:cubicBezTo>
                      <a:pt x="214" y="75"/>
                      <a:pt x="218" y="72"/>
                      <a:pt x="218" y="74"/>
                    </a:cubicBezTo>
                    <a:cubicBezTo>
                      <a:pt x="219" y="75"/>
                      <a:pt x="224" y="77"/>
                      <a:pt x="222" y="74"/>
                    </a:cubicBezTo>
                    <a:cubicBezTo>
                      <a:pt x="220" y="71"/>
                      <a:pt x="220" y="69"/>
                      <a:pt x="221" y="68"/>
                    </a:cubicBezTo>
                    <a:cubicBezTo>
                      <a:pt x="222" y="68"/>
                      <a:pt x="223" y="65"/>
                      <a:pt x="223" y="65"/>
                    </a:cubicBezTo>
                    <a:cubicBezTo>
                      <a:pt x="223" y="65"/>
                      <a:pt x="219" y="64"/>
                      <a:pt x="218" y="62"/>
                    </a:cubicBezTo>
                    <a:cubicBezTo>
                      <a:pt x="218" y="60"/>
                      <a:pt x="215" y="58"/>
                      <a:pt x="215" y="57"/>
                    </a:cubicBezTo>
                    <a:cubicBezTo>
                      <a:pt x="215" y="55"/>
                      <a:pt x="213" y="56"/>
                      <a:pt x="211" y="57"/>
                    </a:cubicBezTo>
                    <a:cubicBezTo>
                      <a:pt x="209" y="59"/>
                      <a:pt x="206" y="55"/>
                      <a:pt x="201" y="58"/>
                    </a:cubicBezTo>
                    <a:cubicBezTo>
                      <a:pt x="197" y="60"/>
                      <a:pt x="196" y="62"/>
                      <a:pt x="194" y="62"/>
                    </a:cubicBezTo>
                    <a:cubicBezTo>
                      <a:pt x="193" y="62"/>
                      <a:pt x="193" y="64"/>
                      <a:pt x="191" y="65"/>
                    </a:cubicBezTo>
                    <a:cubicBezTo>
                      <a:pt x="190" y="67"/>
                      <a:pt x="188" y="69"/>
                      <a:pt x="187" y="69"/>
                    </a:cubicBezTo>
                    <a:cubicBezTo>
                      <a:pt x="186" y="69"/>
                      <a:pt x="183" y="70"/>
                      <a:pt x="183" y="70"/>
                    </a:cubicBezTo>
                    <a:cubicBezTo>
                      <a:pt x="183" y="70"/>
                      <a:pt x="186" y="75"/>
                      <a:pt x="184" y="77"/>
                    </a:cubicBezTo>
                    <a:cubicBezTo>
                      <a:pt x="183" y="80"/>
                      <a:pt x="180" y="77"/>
                      <a:pt x="176" y="78"/>
                    </a:cubicBezTo>
                    <a:cubicBezTo>
                      <a:pt x="173" y="79"/>
                      <a:pt x="171" y="77"/>
                      <a:pt x="169" y="78"/>
                    </a:cubicBezTo>
                    <a:cubicBezTo>
                      <a:pt x="166" y="78"/>
                      <a:pt x="165" y="76"/>
                      <a:pt x="163" y="76"/>
                    </a:cubicBezTo>
                    <a:cubicBezTo>
                      <a:pt x="162" y="77"/>
                      <a:pt x="160" y="74"/>
                      <a:pt x="161" y="71"/>
                    </a:cubicBezTo>
                    <a:cubicBezTo>
                      <a:pt x="161" y="68"/>
                      <a:pt x="160" y="65"/>
                      <a:pt x="158" y="67"/>
                    </a:cubicBezTo>
                    <a:cubicBezTo>
                      <a:pt x="157" y="69"/>
                      <a:pt x="155" y="68"/>
                      <a:pt x="155" y="71"/>
                    </a:cubicBezTo>
                    <a:cubicBezTo>
                      <a:pt x="155" y="74"/>
                      <a:pt x="157" y="77"/>
                      <a:pt x="155" y="79"/>
                    </a:cubicBezTo>
                    <a:cubicBezTo>
                      <a:pt x="153" y="81"/>
                      <a:pt x="143" y="82"/>
                      <a:pt x="141" y="80"/>
                    </a:cubicBezTo>
                    <a:cubicBezTo>
                      <a:pt x="139" y="79"/>
                      <a:pt x="131" y="78"/>
                      <a:pt x="130" y="76"/>
                    </a:cubicBezTo>
                    <a:cubicBezTo>
                      <a:pt x="130" y="75"/>
                      <a:pt x="127" y="72"/>
                      <a:pt x="126" y="72"/>
                    </a:cubicBezTo>
                    <a:cubicBezTo>
                      <a:pt x="124" y="72"/>
                      <a:pt x="119" y="74"/>
                      <a:pt x="118" y="73"/>
                    </a:cubicBezTo>
                    <a:cubicBezTo>
                      <a:pt x="117" y="72"/>
                      <a:pt x="114" y="69"/>
                      <a:pt x="112" y="69"/>
                    </a:cubicBezTo>
                    <a:cubicBezTo>
                      <a:pt x="109" y="69"/>
                      <a:pt x="106" y="67"/>
                      <a:pt x="106" y="66"/>
                    </a:cubicBezTo>
                    <a:cubicBezTo>
                      <a:pt x="105" y="65"/>
                      <a:pt x="100" y="64"/>
                      <a:pt x="99" y="63"/>
                    </a:cubicBezTo>
                    <a:cubicBezTo>
                      <a:pt x="98" y="61"/>
                      <a:pt x="95" y="61"/>
                      <a:pt x="95" y="60"/>
                    </a:cubicBezTo>
                    <a:cubicBezTo>
                      <a:pt x="95" y="58"/>
                      <a:pt x="96" y="55"/>
                      <a:pt x="96" y="54"/>
                    </a:cubicBezTo>
                    <a:cubicBezTo>
                      <a:pt x="96" y="52"/>
                      <a:pt x="100" y="50"/>
                      <a:pt x="100" y="48"/>
                    </a:cubicBezTo>
                    <a:cubicBezTo>
                      <a:pt x="100" y="47"/>
                      <a:pt x="97" y="45"/>
                      <a:pt x="97" y="45"/>
                    </a:cubicBezTo>
                    <a:cubicBezTo>
                      <a:pt x="97" y="45"/>
                      <a:pt x="94" y="41"/>
                      <a:pt x="92" y="41"/>
                    </a:cubicBezTo>
                    <a:cubicBezTo>
                      <a:pt x="89" y="41"/>
                      <a:pt x="87" y="36"/>
                      <a:pt x="85" y="36"/>
                    </a:cubicBezTo>
                    <a:cubicBezTo>
                      <a:pt x="83" y="36"/>
                      <a:pt x="84" y="31"/>
                      <a:pt x="82" y="30"/>
                    </a:cubicBezTo>
                    <a:cubicBezTo>
                      <a:pt x="81" y="28"/>
                      <a:pt x="82" y="24"/>
                      <a:pt x="84" y="26"/>
                    </a:cubicBezTo>
                    <a:cubicBezTo>
                      <a:pt x="86" y="28"/>
                      <a:pt x="91" y="26"/>
                      <a:pt x="89" y="23"/>
                    </a:cubicBezTo>
                    <a:cubicBezTo>
                      <a:pt x="87" y="21"/>
                      <a:pt x="85" y="18"/>
                      <a:pt x="85" y="16"/>
                    </a:cubicBezTo>
                    <a:cubicBezTo>
                      <a:pt x="85" y="15"/>
                      <a:pt x="86" y="10"/>
                      <a:pt x="84" y="9"/>
                    </a:cubicBezTo>
                    <a:cubicBezTo>
                      <a:pt x="82" y="8"/>
                      <a:pt x="80" y="6"/>
                      <a:pt x="79" y="3"/>
                    </a:cubicBezTo>
                    <a:cubicBezTo>
                      <a:pt x="79" y="1"/>
                      <a:pt x="76" y="0"/>
                      <a:pt x="76" y="0"/>
                    </a:cubicBezTo>
                    <a:cubicBezTo>
                      <a:pt x="73" y="0"/>
                      <a:pt x="73" y="0"/>
                      <a:pt x="73" y="0"/>
                    </a:cubicBezTo>
                    <a:cubicBezTo>
                      <a:pt x="73" y="0"/>
                      <a:pt x="71" y="5"/>
                      <a:pt x="70" y="6"/>
                    </a:cubicBezTo>
                    <a:cubicBezTo>
                      <a:pt x="69" y="6"/>
                      <a:pt x="64" y="7"/>
                      <a:pt x="62" y="9"/>
                    </a:cubicBezTo>
                    <a:cubicBezTo>
                      <a:pt x="60" y="10"/>
                      <a:pt x="53" y="7"/>
                      <a:pt x="50" y="7"/>
                    </a:cubicBezTo>
                    <a:cubicBezTo>
                      <a:pt x="46" y="7"/>
                      <a:pt x="44" y="10"/>
                      <a:pt x="46" y="11"/>
                    </a:cubicBezTo>
                    <a:cubicBezTo>
                      <a:pt x="47" y="12"/>
                      <a:pt x="47" y="19"/>
                      <a:pt x="47" y="19"/>
                    </a:cubicBezTo>
                    <a:cubicBezTo>
                      <a:pt x="47" y="19"/>
                      <a:pt x="49" y="27"/>
                      <a:pt x="52" y="26"/>
                    </a:cubicBezTo>
                    <a:cubicBezTo>
                      <a:pt x="55" y="26"/>
                      <a:pt x="58" y="29"/>
                      <a:pt x="56" y="30"/>
                    </a:cubicBezTo>
                    <a:cubicBezTo>
                      <a:pt x="53" y="30"/>
                      <a:pt x="52" y="33"/>
                      <a:pt x="52" y="36"/>
                    </a:cubicBezTo>
                    <a:cubicBezTo>
                      <a:pt x="51" y="38"/>
                      <a:pt x="52" y="41"/>
                      <a:pt x="50" y="42"/>
                    </a:cubicBezTo>
                    <a:cubicBezTo>
                      <a:pt x="48" y="42"/>
                      <a:pt x="46" y="43"/>
                      <a:pt x="46" y="46"/>
                    </a:cubicBezTo>
                    <a:cubicBezTo>
                      <a:pt x="46" y="50"/>
                      <a:pt x="42" y="49"/>
                      <a:pt x="41" y="50"/>
                    </a:cubicBezTo>
                    <a:cubicBezTo>
                      <a:pt x="41" y="51"/>
                      <a:pt x="39" y="58"/>
                      <a:pt x="38" y="59"/>
                    </a:cubicBezTo>
                    <a:cubicBezTo>
                      <a:pt x="37" y="60"/>
                      <a:pt x="32" y="60"/>
                      <a:pt x="32" y="63"/>
                    </a:cubicBezTo>
                    <a:cubicBezTo>
                      <a:pt x="31" y="66"/>
                      <a:pt x="29" y="69"/>
                      <a:pt x="27" y="69"/>
                    </a:cubicBezTo>
                    <a:cubicBezTo>
                      <a:pt x="26" y="68"/>
                      <a:pt x="23" y="67"/>
                      <a:pt x="22" y="69"/>
                    </a:cubicBezTo>
                    <a:cubicBezTo>
                      <a:pt x="21" y="71"/>
                      <a:pt x="17" y="68"/>
                      <a:pt x="16" y="68"/>
                    </a:cubicBezTo>
                    <a:cubicBezTo>
                      <a:pt x="15" y="69"/>
                      <a:pt x="10" y="74"/>
                      <a:pt x="10" y="76"/>
                    </a:cubicBezTo>
                    <a:cubicBezTo>
                      <a:pt x="10" y="79"/>
                      <a:pt x="15" y="79"/>
                      <a:pt x="15" y="82"/>
                    </a:cubicBezTo>
                    <a:cubicBezTo>
                      <a:pt x="14" y="85"/>
                      <a:pt x="17" y="88"/>
                      <a:pt x="18" y="90"/>
                    </a:cubicBezTo>
                    <a:cubicBezTo>
                      <a:pt x="20" y="92"/>
                      <a:pt x="22" y="95"/>
                      <a:pt x="21" y="97"/>
                    </a:cubicBezTo>
                    <a:cubicBezTo>
                      <a:pt x="20" y="99"/>
                      <a:pt x="18" y="100"/>
                      <a:pt x="15" y="99"/>
                    </a:cubicBezTo>
                    <a:cubicBezTo>
                      <a:pt x="12" y="98"/>
                      <a:pt x="12" y="100"/>
                      <a:pt x="7" y="99"/>
                    </a:cubicBezTo>
                    <a:cubicBezTo>
                      <a:pt x="2" y="98"/>
                      <a:pt x="2" y="102"/>
                      <a:pt x="0" y="104"/>
                    </a:cubicBezTo>
                    <a:cubicBezTo>
                      <a:pt x="0" y="104"/>
                      <a:pt x="0" y="105"/>
                      <a:pt x="0" y="105"/>
                    </a:cubicBezTo>
                    <a:cubicBezTo>
                      <a:pt x="2" y="107"/>
                      <a:pt x="3" y="110"/>
                      <a:pt x="7" y="112"/>
                    </a:cubicBezTo>
                    <a:cubicBezTo>
                      <a:pt x="12" y="114"/>
                      <a:pt x="16" y="109"/>
                      <a:pt x="16" y="112"/>
                    </a:cubicBezTo>
                    <a:cubicBezTo>
                      <a:pt x="16" y="116"/>
                      <a:pt x="5" y="115"/>
                      <a:pt x="5" y="116"/>
                    </a:cubicBezTo>
                    <a:cubicBezTo>
                      <a:pt x="4" y="117"/>
                      <a:pt x="16" y="131"/>
                      <a:pt x="22" y="130"/>
                    </a:cubicBezTo>
                    <a:cubicBezTo>
                      <a:pt x="28" y="129"/>
                      <a:pt x="32" y="123"/>
                      <a:pt x="30" y="122"/>
                    </a:cubicBezTo>
                    <a:cubicBezTo>
                      <a:pt x="29" y="121"/>
                      <a:pt x="31" y="117"/>
                      <a:pt x="33" y="117"/>
                    </a:cubicBezTo>
                    <a:cubicBezTo>
                      <a:pt x="34" y="118"/>
                      <a:pt x="33" y="124"/>
                      <a:pt x="35" y="126"/>
                    </a:cubicBezTo>
                    <a:cubicBezTo>
                      <a:pt x="36" y="127"/>
                      <a:pt x="36" y="130"/>
                      <a:pt x="35" y="133"/>
                    </a:cubicBezTo>
                    <a:cubicBezTo>
                      <a:pt x="34" y="136"/>
                      <a:pt x="36" y="143"/>
                      <a:pt x="36" y="147"/>
                    </a:cubicBezTo>
                    <a:cubicBezTo>
                      <a:pt x="37" y="150"/>
                      <a:pt x="39" y="156"/>
                      <a:pt x="40" y="161"/>
                    </a:cubicBezTo>
                    <a:cubicBezTo>
                      <a:pt x="41" y="167"/>
                      <a:pt x="44" y="177"/>
                      <a:pt x="47" y="183"/>
                    </a:cubicBezTo>
                    <a:cubicBezTo>
                      <a:pt x="51" y="189"/>
                      <a:pt x="53" y="201"/>
                      <a:pt x="55" y="204"/>
                    </a:cubicBezTo>
                    <a:cubicBezTo>
                      <a:pt x="57" y="206"/>
                      <a:pt x="63" y="215"/>
                      <a:pt x="63" y="220"/>
                    </a:cubicBezTo>
                    <a:cubicBezTo>
                      <a:pt x="63" y="226"/>
                      <a:pt x="69" y="233"/>
                      <a:pt x="71" y="235"/>
                    </a:cubicBezTo>
                    <a:cubicBezTo>
                      <a:pt x="73" y="236"/>
                      <a:pt x="77" y="233"/>
                      <a:pt x="78" y="230"/>
                    </a:cubicBezTo>
                    <a:cubicBezTo>
                      <a:pt x="79" y="226"/>
                      <a:pt x="85" y="225"/>
                      <a:pt x="86" y="222"/>
                    </a:cubicBezTo>
                    <a:cubicBezTo>
                      <a:pt x="86" y="219"/>
                      <a:pt x="87" y="217"/>
                      <a:pt x="89" y="217"/>
                    </a:cubicBezTo>
                    <a:cubicBezTo>
                      <a:pt x="91" y="216"/>
                      <a:pt x="91" y="214"/>
                      <a:pt x="91" y="211"/>
                    </a:cubicBezTo>
                    <a:cubicBezTo>
                      <a:pt x="91" y="208"/>
                      <a:pt x="91" y="204"/>
                      <a:pt x="93" y="201"/>
                    </a:cubicBezTo>
                    <a:cubicBezTo>
                      <a:pt x="95" y="198"/>
                      <a:pt x="96" y="191"/>
                      <a:pt x="95" y="188"/>
                    </a:cubicBezTo>
                    <a:cubicBezTo>
                      <a:pt x="93" y="185"/>
                      <a:pt x="94" y="181"/>
                      <a:pt x="95" y="178"/>
                    </a:cubicBezTo>
                    <a:cubicBezTo>
                      <a:pt x="96" y="175"/>
                      <a:pt x="96" y="171"/>
                      <a:pt x="98" y="171"/>
                    </a:cubicBezTo>
                    <a:cubicBezTo>
                      <a:pt x="100" y="171"/>
                      <a:pt x="104" y="169"/>
                      <a:pt x="106" y="165"/>
                    </a:cubicBezTo>
                    <a:cubicBezTo>
                      <a:pt x="108" y="162"/>
                      <a:pt x="116" y="158"/>
                      <a:pt x="118" y="156"/>
                    </a:cubicBezTo>
                    <a:cubicBezTo>
                      <a:pt x="121" y="154"/>
                      <a:pt x="129" y="147"/>
                      <a:pt x="131" y="143"/>
                    </a:cubicBezTo>
                    <a:cubicBezTo>
                      <a:pt x="134" y="139"/>
                      <a:pt x="140" y="137"/>
                      <a:pt x="143" y="134"/>
                    </a:cubicBezTo>
                    <a:cubicBezTo>
                      <a:pt x="147" y="131"/>
                      <a:pt x="145" y="129"/>
                      <a:pt x="146" y="126"/>
                    </a:cubicBezTo>
                    <a:cubicBezTo>
                      <a:pt x="147" y="122"/>
                      <a:pt x="157" y="121"/>
                      <a:pt x="160" y="121"/>
                    </a:cubicBezTo>
                    <a:cubicBezTo>
                      <a:pt x="161" y="121"/>
                      <a:pt x="162" y="121"/>
                      <a:pt x="162" y="121"/>
                    </a:cubicBezTo>
                    <a:cubicBezTo>
                      <a:pt x="162" y="115"/>
                      <a:pt x="161" y="109"/>
                      <a:pt x="160" y="10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6" name="Freeform 51"/>
              <p:cNvSpPr>
                <a:spLocks/>
              </p:cNvSpPr>
              <p:nvPr/>
            </p:nvSpPr>
            <p:spPr bwMode="auto">
              <a:xfrm>
                <a:off x="14376907" y="7122575"/>
                <a:ext cx="788969" cy="338130"/>
              </a:xfrm>
              <a:custGeom>
                <a:avLst/>
                <a:gdLst>
                  <a:gd name="T0" fmla="*/ 235 w 253"/>
                  <a:gd name="T1" fmla="*/ 46 h 108"/>
                  <a:gd name="T2" fmla="*/ 219 w 253"/>
                  <a:gd name="T3" fmla="*/ 45 h 108"/>
                  <a:gd name="T4" fmla="*/ 220 w 253"/>
                  <a:gd name="T5" fmla="*/ 36 h 108"/>
                  <a:gd name="T6" fmla="*/ 221 w 253"/>
                  <a:gd name="T7" fmla="*/ 23 h 108"/>
                  <a:gd name="T8" fmla="*/ 204 w 253"/>
                  <a:gd name="T9" fmla="*/ 21 h 108"/>
                  <a:gd name="T10" fmla="*/ 191 w 253"/>
                  <a:gd name="T11" fmla="*/ 28 h 108"/>
                  <a:gd name="T12" fmla="*/ 170 w 253"/>
                  <a:gd name="T13" fmla="*/ 30 h 108"/>
                  <a:gd name="T14" fmla="*/ 155 w 253"/>
                  <a:gd name="T15" fmla="*/ 24 h 108"/>
                  <a:gd name="T16" fmla="*/ 143 w 253"/>
                  <a:gd name="T17" fmla="*/ 19 h 108"/>
                  <a:gd name="T18" fmla="*/ 128 w 253"/>
                  <a:gd name="T19" fmla="*/ 18 h 108"/>
                  <a:gd name="T20" fmla="*/ 115 w 253"/>
                  <a:gd name="T21" fmla="*/ 19 h 108"/>
                  <a:gd name="T22" fmla="*/ 109 w 253"/>
                  <a:gd name="T23" fmla="*/ 8 h 108"/>
                  <a:gd name="T24" fmla="*/ 95 w 253"/>
                  <a:gd name="T25" fmla="*/ 4 h 108"/>
                  <a:gd name="T26" fmla="*/ 84 w 253"/>
                  <a:gd name="T27" fmla="*/ 0 h 108"/>
                  <a:gd name="T28" fmla="*/ 77 w 253"/>
                  <a:gd name="T29" fmla="*/ 6 h 108"/>
                  <a:gd name="T30" fmla="*/ 77 w 253"/>
                  <a:gd name="T31" fmla="*/ 16 h 108"/>
                  <a:gd name="T32" fmla="*/ 70 w 253"/>
                  <a:gd name="T33" fmla="*/ 24 h 108"/>
                  <a:gd name="T34" fmla="*/ 58 w 253"/>
                  <a:gd name="T35" fmla="*/ 23 h 108"/>
                  <a:gd name="T36" fmla="*/ 48 w 253"/>
                  <a:gd name="T37" fmla="*/ 16 h 108"/>
                  <a:gd name="T38" fmla="*/ 31 w 253"/>
                  <a:gd name="T39" fmla="*/ 15 h 108"/>
                  <a:gd name="T40" fmla="*/ 21 w 253"/>
                  <a:gd name="T41" fmla="*/ 21 h 108"/>
                  <a:gd name="T42" fmla="*/ 7 w 253"/>
                  <a:gd name="T43" fmla="*/ 28 h 108"/>
                  <a:gd name="T44" fmla="*/ 0 w 253"/>
                  <a:gd name="T45" fmla="*/ 31 h 108"/>
                  <a:gd name="T46" fmla="*/ 6 w 253"/>
                  <a:gd name="T47" fmla="*/ 39 h 108"/>
                  <a:gd name="T48" fmla="*/ 20 w 253"/>
                  <a:gd name="T49" fmla="*/ 48 h 108"/>
                  <a:gd name="T50" fmla="*/ 24 w 253"/>
                  <a:gd name="T51" fmla="*/ 63 h 108"/>
                  <a:gd name="T52" fmla="*/ 41 w 253"/>
                  <a:gd name="T53" fmla="*/ 74 h 108"/>
                  <a:gd name="T54" fmla="*/ 52 w 253"/>
                  <a:gd name="T55" fmla="*/ 81 h 108"/>
                  <a:gd name="T56" fmla="*/ 63 w 253"/>
                  <a:gd name="T57" fmla="*/ 96 h 108"/>
                  <a:gd name="T58" fmla="*/ 92 w 253"/>
                  <a:gd name="T59" fmla="*/ 97 h 108"/>
                  <a:gd name="T60" fmla="*/ 115 w 253"/>
                  <a:gd name="T61" fmla="*/ 103 h 108"/>
                  <a:gd name="T62" fmla="*/ 130 w 253"/>
                  <a:gd name="T63" fmla="*/ 108 h 108"/>
                  <a:gd name="T64" fmla="*/ 162 w 253"/>
                  <a:gd name="T65" fmla="*/ 100 h 108"/>
                  <a:gd name="T66" fmla="*/ 186 w 253"/>
                  <a:gd name="T67" fmla="*/ 86 h 108"/>
                  <a:gd name="T68" fmla="*/ 192 w 253"/>
                  <a:gd name="T69" fmla="*/ 75 h 108"/>
                  <a:gd name="T70" fmla="*/ 217 w 253"/>
                  <a:gd name="T71" fmla="*/ 70 h 108"/>
                  <a:gd name="T72" fmla="*/ 234 w 253"/>
                  <a:gd name="T73" fmla="*/ 59 h 108"/>
                  <a:gd name="T74" fmla="*/ 253 w 253"/>
                  <a:gd name="T75" fmla="*/ 5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3" h="108">
                    <a:moveTo>
                      <a:pt x="242" y="45"/>
                    </a:moveTo>
                    <a:cubicBezTo>
                      <a:pt x="240" y="42"/>
                      <a:pt x="236" y="44"/>
                      <a:pt x="235" y="46"/>
                    </a:cubicBezTo>
                    <a:cubicBezTo>
                      <a:pt x="234" y="49"/>
                      <a:pt x="232" y="45"/>
                      <a:pt x="227" y="45"/>
                    </a:cubicBezTo>
                    <a:cubicBezTo>
                      <a:pt x="222" y="45"/>
                      <a:pt x="222" y="48"/>
                      <a:pt x="219" y="45"/>
                    </a:cubicBezTo>
                    <a:cubicBezTo>
                      <a:pt x="215" y="42"/>
                      <a:pt x="220" y="40"/>
                      <a:pt x="220" y="40"/>
                    </a:cubicBezTo>
                    <a:cubicBezTo>
                      <a:pt x="220" y="36"/>
                      <a:pt x="220" y="36"/>
                      <a:pt x="220" y="36"/>
                    </a:cubicBezTo>
                    <a:cubicBezTo>
                      <a:pt x="227" y="23"/>
                      <a:pt x="227" y="23"/>
                      <a:pt x="227" y="23"/>
                    </a:cubicBezTo>
                    <a:cubicBezTo>
                      <a:pt x="225" y="23"/>
                      <a:pt x="222" y="22"/>
                      <a:pt x="221" y="23"/>
                    </a:cubicBezTo>
                    <a:cubicBezTo>
                      <a:pt x="219" y="24"/>
                      <a:pt x="214" y="23"/>
                      <a:pt x="214" y="21"/>
                    </a:cubicBezTo>
                    <a:cubicBezTo>
                      <a:pt x="213" y="20"/>
                      <a:pt x="206" y="20"/>
                      <a:pt x="204" y="21"/>
                    </a:cubicBezTo>
                    <a:cubicBezTo>
                      <a:pt x="202" y="22"/>
                      <a:pt x="198" y="24"/>
                      <a:pt x="197" y="25"/>
                    </a:cubicBezTo>
                    <a:cubicBezTo>
                      <a:pt x="197" y="27"/>
                      <a:pt x="193" y="26"/>
                      <a:pt x="191" y="28"/>
                    </a:cubicBezTo>
                    <a:cubicBezTo>
                      <a:pt x="189" y="29"/>
                      <a:pt x="181" y="29"/>
                      <a:pt x="181" y="30"/>
                    </a:cubicBezTo>
                    <a:cubicBezTo>
                      <a:pt x="180" y="31"/>
                      <a:pt x="171" y="31"/>
                      <a:pt x="170" y="30"/>
                    </a:cubicBezTo>
                    <a:cubicBezTo>
                      <a:pt x="168" y="29"/>
                      <a:pt x="161" y="30"/>
                      <a:pt x="160" y="28"/>
                    </a:cubicBezTo>
                    <a:cubicBezTo>
                      <a:pt x="159" y="26"/>
                      <a:pt x="155" y="26"/>
                      <a:pt x="155" y="24"/>
                    </a:cubicBezTo>
                    <a:cubicBezTo>
                      <a:pt x="155" y="22"/>
                      <a:pt x="149" y="22"/>
                      <a:pt x="149" y="21"/>
                    </a:cubicBezTo>
                    <a:cubicBezTo>
                      <a:pt x="148" y="19"/>
                      <a:pt x="143" y="19"/>
                      <a:pt x="143" y="19"/>
                    </a:cubicBezTo>
                    <a:cubicBezTo>
                      <a:pt x="142" y="20"/>
                      <a:pt x="137" y="18"/>
                      <a:pt x="135" y="17"/>
                    </a:cubicBezTo>
                    <a:cubicBezTo>
                      <a:pt x="134" y="17"/>
                      <a:pt x="129" y="18"/>
                      <a:pt x="128" y="18"/>
                    </a:cubicBezTo>
                    <a:cubicBezTo>
                      <a:pt x="126" y="18"/>
                      <a:pt x="124" y="21"/>
                      <a:pt x="122" y="21"/>
                    </a:cubicBezTo>
                    <a:cubicBezTo>
                      <a:pt x="120" y="21"/>
                      <a:pt x="116" y="18"/>
                      <a:pt x="115" y="19"/>
                    </a:cubicBezTo>
                    <a:cubicBezTo>
                      <a:pt x="114" y="20"/>
                      <a:pt x="111" y="17"/>
                      <a:pt x="110" y="15"/>
                    </a:cubicBezTo>
                    <a:cubicBezTo>
                      <a:pt x="109" y="14"/>
                      <a:pt x="110" y="10"/>
                      <a:pt x="109" y="8"/>
                    </a:cubicBezTo>
                    <a:cubicBezTo>
                      <a:pt x="108" y="7"/>
                      <a:pt x="103" y="7"/>
                      <a:pt x="101" y="6"/>
                    </a:cubicBezTo>
                    <a:cubicBezTo>
                      <a:pt x="99" y="5"/>
                      <a:pt x="97" y="4"/>
                      <a:pt x="95" y="4"/>
                    </a:cubicBezTo>
                    <a:cubicBezTo>
                      <a:pt x="94" y="4"/>
                      <a:pt x="91" y="3"/>
                      <a:pt x="90" y="2"/>
                    </a:cubicBezTo>
                    <a:cubicBezTo>
                      <a:pt x="89" y="2"/>
                      <a:pt x="86" y="1"/>
                      <a:pt x="84" y="0"/>
                    </a:cubicBezTo>
                    <a:cubicBezTo>
                      <a:pt x="83" y="0"/>
                      <a:pt x="82" y="2"/>
                      <a:pt x="81" y="3"/>
                    </a:cubicBezTo>
                    <a:cubicBezTo>
                      <a:pt x="80" y="4"/>
                      <a:pt x="78" y="4"/>
                      <a:pt x="77" y="6"/>
                    </a:cubicBezTo>
                    <a:cubicBezTo>
                      <a:pt x="77" y="7"/>
                      <a:pt x="73" y="8"/>
                      <a:pt x="74" y="10"/>
                    </a:cubicBezTo>
                    <a:cubicBezTo>
                      <a:pt x="74" y="11"/>
                      <a:pt x="75" y="15"/>
                      <a:pt x="77" y="16"/>
                    </a:cubicBezTo>
                    <a:cubicBezTo>
                      <a:pt x="78" y="17"/>
                      <a:pt x="77" y="20"/>
                      <a:pt x="76" y="21"/>
                    </a:cubicBezTo>
                    <a:cubicBezTo>
                      <a:pt x="76" y="22"/>
                      <a:pt x="71" y="23"/>
                      <a:pt x="70" y="24"/>
                    </a:cubicBezTo>
                    <a:cubicBezTo>
                      <a:pt x="69" y="26"/>
                      <a:pt x="66" y="24"/>
                      <a:pt x="64" y="23"/>
                    </a:cubicBezTo>
                    <a:cubicBezTo>
                      <a:pt x="62" y="21"/>
                      <a:pt x="59" y="22"/>
                      <a:pt x="58" y="23"/>
                    </a:cubicBezTo>
                    <a:cubicBezTo>
                      <a:pt x="56" y="24"/>
                      <a:pt x="52" y="21"/>
                      <a:pt x="51" y="21"/>
                    </a:cubicBezTo>
                    <a:cubicBezTo>
                      <a:pt x="50" y="20"/>
                      <a:pt x="50" y="16"/>
                      <a:pt x="48" y="16"/>
                    </a:cubicBezTo>
                    <a:cubicBezTo>
                      <a:pt x="47" y="16"/>
                      <a:pt x="39" y="15"/>
                      <a:pt x="37" y="14"/>
                    </a:cubicBezTo>
                    <a:cubicBezTo>
                      <a:pt x="35" y="14"/>
                      <a:pt x="32" y="14"/>
                      <a:pt x="31" y="15"/>
                    </a:cubicBezTo>
                    <a:cubicBezTo>
                      <a:pt x="31" y="16"/>
                      <a:pt x="27" y="16"/>
                      <a:pt x="26" y="17"/>
                    </a:cubicBezTo>
                    <a:cubicBezTo>
                      <a:pt x="25" y="19"/>
                      <a:pt x="22" y="20"/>
                      <a:pt x="21" y="21"/>
                    </a:cubicBezTo>
                    <a:cubicBezTo>
                      <a:pt x="20" y="22"/>
                      <a:pt x="16" y="22"/>
                      <a:pt x="15" y="25"/>
                    </a:cubicBezTo>
                    <a:cubicBezTo>
                      <a:pt x="14" y="27"/>
                      <a:pt x="9" y="28"/>
                      <a:pt x="7" y="28"/>
                    </a:cubicBezTo>
                    <a:cubicBezTo>
                      <a:pt x="6" y="28"/>
                      <a:pt x="2" y="29"/>
                      <a:pt x="2" y="30"/>
                    </a:cubicBezTo>
                    <a:cubicBezTo>
                      <a:pt x="2" y="31"/>
                      <a:pt x="1" y="31"/>
                      <a:pt x="0" y="31"/>
                    </a:cubicBezTo>
                    <a:cubicBezTo>
                      <a:pt x="0" y="31"/>
                      <a:pt x="0" y="31"/>
                      <a:pt x="1" y="31"/>
                    </a:cubicBezTo>
                    <a:cubicBezTo>
                      <a:pt x="2" y="37"/>
                      <a:pt x="4" y="37"/>
                      <a:pt x="6" y="39"/>
                    </a:cubicBezTo>
                    <a:cubicBezTo>
                      <a:pt x="9" y="41"/>
                      <a:pt x="11" y="43"/>
                      <a:pt x="14" y="43"/>
                    </a:cubicBezTo>
                    <a:cubicBezTo>
                      <a:pt x="16" y="43"/>
                      <a:pt x="20" y="46"/>
                      <a:pt x="20" y="48"/>
                    </a:cubicBezTo>
                    <a:cubicBezTo>
                      <a:pt x="21" y="51"/>
                      <a:pt x="23" y="53"/>
                      <a:pt x="25" y="55"/>
                    </a:cubicBezTo>
                    <a:cubicBezTo>
                      <a:pt x="26" y="56"/>
                      <a:pt x="24" y="60"/>
                      <a:pt x="24" y="63"/>
                    </a:cubicBezTo>
                    <a:cubicBezTo>
                      <a:pt x="24" y="66"/>
                      <a:pt x="21" y="66"/>
                      <a:pt x="22" y="69"/>
                    </a:cubicBezTo>
                    <a:cubicBezTo>
                      <a:pt x="24" y="72"/>
                      <a:pt x="37" y="74"/>
                      <a:pt x="41" y="74"/>
                    </a:cubicBezTo>
                    <a:cubicBezTo>
                      <a:pt x="44" y="74"/>
                      <a:pt x="45" y="77"/>
                      <a:pt x="47" y="77"/>
                    </a:cubicBezTo>
                    <a:cubicBezTo>
                      <a:pt x="49" y="78"/>
                      <a:pt x="49" y="80"/>
                      <a:pt x="52" y="81"/>
                    </a:cubicBezTo>
                    <a:cubicBezTo>
                      <a:pt x="54" y="81"/>
                      <a:pt x="57" y="83"/>
                      <a:pt x="58" y="88"/>
                    </a:cubicBezTo>
                    <a:cubicBezTo>
                      <a:pt x="59" y="92"/>
                      <a:pt x="62" y="94"/>
                      <a:pt x="63" y="96"/>
                    </a:cubicBezTo>
                    <a:cubicBezTo>
                      <a:pt x="63" y="98"/>
                      <a:pt x="69" y="96"/>
                      <a:pt x="73" y="97"/>
                    </a:cubicBezTo>
                    <a:cubicBezTo>
                      <a:pt x="77" y="97"/>
                      <a:pt x="89" y="97"/>
                      <a:pt x="92" y="97"/>
                    </a:cubicBezTo>
                    <a:cubicBezTo>
                      <a:pt x="95" y="98"/>
                      <a:pt x="103" y="97"/>
                      <a:pt x="107" y="101"/>
                    </a:cubicBezTo>
                    <a:cubicBezTo>
                      <a:pt x="111" y="104"/>
                      <a:pt x="113" y="101"/>
                      <a:pt x="115" y="103"/>
                    </a:cubicBezTo>
                    <a:cubicBezTo>
                      <a:pt x="118" y="104"/>
                      <a:pt x="120" y="105"/>
                      <a:pt x="124" y="105"/>
                    </a:cubicBezTo>
                    <a:cubicBezTo>
                      <a:pt x="127" y="104"/>
                      <a:pt x="127" y="107"/>
                      <a:pt x="130" y="108"/>
                    </a:cubicBezTo>
                    <a:cubicBezTo>
                      <a:pt x="133" y="108"/>
                      <a:pt x="137" y="104"/>
                      <a:pt x="144" y="101"/>
                    </a:cubicBezTo>
                    <a:cubicBezTo>
                      <a:pt x="151" y="97"/>
                      <a:pt x="158" y="100"/>
                      <a:pt x="162" y="100"/>
                    </a:cubicBezTo>
                    <a:cubicBezTo>
                      <a:pt x="166" y="101"/>
                      <a:pt x="172" y="99"/>
                      <a:pt x="177" y="94"/>
                    </a:cubicBezTo>
                    <a:cubicBezTo>
                      <a:pt x="181" y="89"/>
                      <a:pt x="186" y="90"/>
                      <a:pt x="186" y="86"/>
                    </a:cubicBezTo>
                    <a:cubicBezTo>
                      <a:pt x="187" y="82"/>
                      <a:pt x="182" y="80"/>
                      <a:pt x="184" y="77"/>
                    </a:cubicBezTo>
                    <a:cubicBezTo>
                      <a:pt x="186" y="73"/>
                      <a:pt x="190" y="74"/>
                      <a:pt x="192" y="75"/>
                    </a:cubicBezTo>
                    <a:cubicBezTo>
                      <a:pt x="194" y="76"/>
                      <a:pt x="200" y="77"/>
                      <a:pt x="205" y="74"/>
                    </a:cubicBezTo>
                    <a:cubicBezTo>
                      <a:pt x="210" y="70"/>
                      <a:pt x="212" y="71"/>
                      <a:pt x="217" y="70"/>
                    </a:cubicBezTo>
                    <a:cubicBezTo>
                      <a:pt x="222" y="69"/>
                      <a:pt x="221" y="66"/>
                      <a:pt x="224" y="63"/>
                    </a:cubicBezTo>
                    <a:cubicBezTo>
                      <a:pt x="227" y="60"/>
                      <a:pt x="231" y="59"/>
                      <a:pt x="234" y="59"/>
                    </a:cubicBezTo>
                    <a:cubicBezTo>
                      <a:pt x="237" y="59"/>
                      <a:pt x="241" y="56"/>
                      <a:pt x="244" y="57"/>
                    </a:cubicBezTo>
                    <a:cubicBezTo>
                      <a:pt x="248" y="58"/>
                      <a:pt x="252" y="59"/>
                      <a:pt x="253" y="56"/>
                    </a:cubicBezTo>
                    <a:cubicBezTo>
                      <a:pt x="253" y="53"/>
                      <a:pt x="245" y="48"/>
                      <a:pt x="242" y="4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7" name="Freeform 55"/>
              <p:cNvSpPr>
                <a:spLocks/>
              </p:cNvSpPr>
              <p:nvPr/>
            </p:nvSpPr>
            <p:spPr bwMode="auto">
              <a:xfrm>
                <a:off x="13921788" y="7406490"/>
                <a:ext cx="273928" cy="119843"/>
              </a:xfrm>
              <a:custGeom>
                <a:avLst/>
                <a:gdLst>
                  <a:gd name="T0" fmla="*/ 82 w 88"/>
                  <a:gd name="T1" fmla="*/ 7 h 38"/>
                  <a:gd name="T2" fmla="*/ 74 w 88"/>
                  <a:gd name="T3" fmla="*/ 5 h 38"/>
                  <a:gd name="T4" fmla="*/ 53 w 88"/>
                  <a:gd name="T5" fmla="*/ 4 h 38"/>
                  <a:gd name="T6" fmla="*/ 43 w 88"/>
                  <a:gd name="T7" fmla="*/ 1 h 38"/>
                  <a:gd name="T8" fmla="*/ 34 w 88"/>
                  <a:gd name="T9" fmla="*/ 4 h 38"/>
                  <a:gd name="T10" fmla="*/ 27 w 88"/>
                  <a:gd name="T11" fmla="*/ 5 h 38"/>
                  <a:gd name="T12" fmla="*/ 16 w 88"/>
                  <a:gd name="T13" fmla="*/ 5 h 38"/>
                  <a:gd name="T14" fmla="*/ 11 w 88"/>
                  <a:gd name="T15" fmla="*/ 11 h 38"/>
                  <a:gd name="T16" fmla="*/ 9 w 88"/>
                  <a:gd name="T17" fmla="*/ 15 h 38"/>
                  <a:gd name="T18" fmla="*/ 12 w 88"/>
                  <a:gd name="T19" fmla="*/ 18 h 38"/>
                  <a:gd name="T20" fmla="*/ 18 w 88"/>
                  <a:gd name="T21" fmla="*/ 18 h 38"/>
                  <a:gd name="T22" fmla="*/ 29 w 88"/>
                  <a:gd name="T23" fmla="*/ 23 h 38"/>
                  <a:gd name="T24" fmla="*/ 26 w 88"/>
                  <a:gd name="T25" fmla="*/ 27 h 38"/>
                  <a:gd name="T26" fmla="*/ 18 w 88"/>
                  <a:gd name="T27" fmla="*/ 28 h 38"/>
                  <a:gd name="T28" fmla="*/ 6 w 88"/>
                  <a:gd name="T29" fmla="*/ 30 h 38"/>
                  <a:gd name="T30" fmla="*/ 1 w 88"/>
                  <a:gd name="T31" fmla="*/ 35 h 38"/>
                  <a:gd name="T32" fmla="*/ 12 w 88"/>
                  <a:gd name="T33" fmla="*/ 35 h 38"/>
                  <a:gd name="T34" fmla="*/ 19 w 88"/>
                  <a:gd name="T35" fmla="*/ 36 h 38"/>
                  <a:gd name="T36" fmla="*/ 26 w 88"/>
                  <a:gd name="T37" fmla="*/ 37 h 38"/>
                  <a:gd name="T38" fmla="*/ 37 w 88"/>
                  <a:gd name="T39" fmla="*/ 36 h 38"/>
                  <a:gd name="T40" fmla="*/ 38 w 88"/>
                  <a:gd name="T41" fmla="*/ 32 h 38"/>
                  <a:gd name="T42" fmla="*/ 41 w 88"/>
                  <a:gd name="T43" fmla="*/ 30 h 38"/>
                  <a:gd name="T44" fmla="*/ 46 w 88"/>
                  <a:gd name="T45" fmla="*/ 27 h 38"/>
                  <a:gd name="T46" fmla="*/ 51 w 88"/>
                  <a:gd name="T47" fmla="*/ 26 h 38"/>
                  <a:gd name="T48" fmla="*/ 56 w 88"/>
                  <a:gd name="T49" fmla="*/ 27 h 38"/>
                  <a:gd name="T50" fmla="*/ 61 w 88"/>
                  <a:gd name="T51" fmla="*/ 24 h 38"/>
                  <a:gd name="T52" fmla="*/ 68 w 88"/>
                  <a:gd name="T53" fmla="*/ 22 h 38"/>
                  <a:gd name="T54" fmla="*/ 74 w 88"/>
                  <a:gd name="T55" fmla="*/ 19 h 38"/>
                  <a:gd name="T56" fmla="*/ 80 w 88"/>
                  <a:gd name="T57" fmla="*/ 15 h 38"/>
                  <a:gd name="T58" fmla="*/ 88 w 88"/>
                  <a:gd name="T59" fmla="*/ 11 h 38"/>
                  <a:gd name="T60" fmla="*/ 88 w 88"/>
                  <a:gd name="T61" fmla="*/ 10 h 38"/>
                  <a:gd name="T62" fmla="*/ 82 w 88"/>
                  <a:gd name="T63" fmla="*/ 7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8" h="38">
                    <a:moveTo>
                      <a:pt x="82" y="7"/>
                    </a:moveTo>
                    <a:cubicBezTo>
                      <a:pt x="79" y="3"/>
                      <a:pt x="78" y="6"/>
                      <a:pt x="74" y="5"/>
                    </a:cubicBezTo>
                    <a:cubicBezTo>
                      <a:pt x="70" y="4"/>
                      <a:pt x="56" y="3"/>
                      <a:pt x="53" y="4"/>
                    </a:cubicBezTo>
                    <a:cubicBezTo>
                      <a:pt x="50" y="5"/>
                      <a:pt x="45" y="2"/>
                      <a:pt x="43" y="1"/>
                    </a:cubicBezTo>
                    <a:cubicBezTo>
                      <a:pt x="41" y="0"/>
                      <a:pt x="35" y="1"/>
                      <a:pt x="34" y="4"/>
                    </a:cubicBezTo>
                    <a:cubicBezTo>
                      <a:pt x="34" y="7"/>
                      <a:pt x="31" y="7"/>
                      <a:pt x="27" y="5"/>
                    </a:cubicBezTo>
                    <a:cubicBezTo>
                      <a:pt x="23" y="3"/>
                      <a:pt x="16" y="3"/>
                      <a:pt x="16" y="5"/>
                    </a:cubicBezTo>
                    <a:cubicBezTo>
                      <a:pt x="16" y="8"/>
                      <a:pt x="13" y="10"/>
                      <a:pt x="11" y="11"/>
                    </a:cubicBezTo>
                    <a:cubicBezTo>
                      <a:pt x="11" y="11"/>
                      <a:pt x="10" y="13"/>
                      <a:pt x="9" y="15"/>
                    </a:cubicBezTo>
                    <a:cubicBezTo>
                      <a:pt x="10" y="16"/>
                      <a:pt x="11" y="17"/>
                      <a:pt x="12" y="18"/>
                    </a:cubicBezTo>
                    <a:cubicBezTo>
                      <a:pt x="13" y="20"/>
                      <a:pt x="18" y="20"/>
                      <a:pt x="18" y="18"/>
                    </a:cubicBezTo>
                    <a:cubicBezTo>
                      <a:pt x="19" y="16"/>
                      <a:pt x="25" y="20"/>
                      <a:pt x="29" y="23"/>
                    </a:cubicBezTo>
                    <a:cubicBezTo>
                      <a:pt x="33" y="26"/>
                      <a:pt x="27" y="24"/>
                      <a:pt x="26" y="27"/>
                    </a:cubicBezTo>
                    <a:cubicBezTo>
                      <a:pt x="24" y="30"/>
                      <a:pt x="19" y="27"/>
                      <a:pt x="18" y="28"/>
                    </a:cubicBezTo>
                    <a:cubicBezTo>
                      <a:pt x="17" y="29"/>
                      <a:pt x="9" y="30"/>
                      <a:pt x="6" y="30"/>
                    </a:cubicBezTo>
                    <a:cubicBezTo>
                      <a:pt x="4" y="29"/>
                      <a:pt x="0" y="33"/>
                      <a:pt x="1" y="35"/>
                    </a:cubicBezTo>
                    <a:cubicBezTo>
                      <a:pt x="1" y="36"/>
                      <a:pt x="9" y="34"/>
                      <a:pt x="12" y="35"/>
                    </a:cubicBezTo>
                    <a:cubicBezTo>
                      <a:pt x="15" y="37"/>
                      <a:pt x="18" y="34"/>
                      <a:pt x="19" y="36"/>
                    </a:cubicBezTo>
                    <a:cubicBezTo>
                      <a:pt x="21" y="38"/>
                      <a:pt x="24" y="36"/>
                      <a:pt x="26" y="37"/>
                    </a:cubicBezTo>
                    <a:cubicBezTo>
                      <a:pt x="28" y="38"/>
                      <a:pt x="36" y="36"/>
                      <a:pt x="37" y="36"/>
                    </a:cubicBezTo>
                    <a:cubicBezTo>
                      <a:pt x="38" y="35"/>
                      <a:pt x="38" y="34"/>
                      <a:pt x="38" y="32"/>
                    </a:cubicBezTo>
                    <a:cubicBezTo>
                      <a:pt x="38" y="30"/>
                      <a:pt x="40" y="31"/>
                      <a:pt x="41" y="30"/>
                    </a:cubicBezTo>
                    <a:cubicBezTo>
                      <a:pt x="43" y="30"/>
                      <a:pt x="44" y="27"/>
                      <a:pt x="46" y="27"/>
                    </a:cubicBezTo>
                    <a:cubicBezTo>
                      <a:pt x="47" y="27"/>
                      <a:pt x="49" y="25"/>
                      <a:pt x="51" y="26"/>
                    </a:cubicBezTo>
                    <a:cubicBezTo>
                      <a:pt x="52" y="26"/>
                      <a:pt x="54" y="29"/>
                      <a:pt x="56" y="27"/>
                    </a:cubicBezTo>
                    <a:cubicBezTo>
                      <a:pt x="57" y="26"/>
                      <a:pt x="58" y="27"/>
                      <a:pt x="61" y="24"/>
                    </a:cubicBezTo>
                    <a:cubicBezTo>
                      <a:pt x="63" y="21"/>
                      <a:pt x="65" y="22"/>
                      <a:pt x="68" y="22"/>
                    </a:cubicBezTo>
                    <a:cubicBezTo>
                      <a:pt x="72" y="23"/>
                      <a:pt x="73" y="21"/>
                      <a:pt x="74" y="19"/>
                    </a:cubicBezTo>
                    <a:cubicBezTo>
                      <a:pt x="75" y="16"/>
                      <a:pt x="79" y="16"/>
                      <a:pt x="80" y="15"/>
                    </a:cubicBezTo>
                    <a:cubicBezTo>
                      <a:pt x="82" y="14"/>
                      <a:pt x="86" y="12"/>
                      <a:pt x="88" y="11"/>
                    </a:cubicBezTo>
                    <a:cubicBezTo>
                      <a:pt x="88" y="11"/>
                      <a:pt x="88" y="11"/>
                      <a:pt x="88" y="10"/>
                    </a:cubicBezTo>
                    <a:cubicBezTo>
                      <a:pt x="85" y="7"/>
                      <a:pt x="84" y="10"/>
                      <a:pt x="82"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8" name="Freeform 58"/>
              <p:cNvSpPr>
                <a:spLocks/>
              </p:cNvSpPr>
              <p:nvPr/>
            </p:nvSpPr>
            <p:spPr bwMode="auto">
              <a:xfrm>
                <a:off x="14140074" y="7626203"/>
                <a:ext cx="58495" cy="55642"/>
              </a:xfrm>
              <a:custGeom>
                <a:avLst/>
                <a:gdLst>
                  <a:gd name="T0" fmla="*/ 9 w 19"/>
                  <a:gd name="T1" fmla="*/ 0 h 18"/>
                  <a:gd name="T2" fmla="*/ 0 w 19"/>
                  <a:gd name="T3" fmla="*/ 5 h 18"/>
                  <a:gd name="T4" fmla="*/ 1 w 19"/>
                  <a:gd name="T5" fmla="*/ 7 h 18"/>
                  <a:gd name="T6" fmla="*/ 6 w 19"/>
                  <a:gd name="T7" fmla="*/ 13 h 18"/>
                  <a:gd name="T8" fmla="*/ 7 w 19"/>
                  <a:gd name="T9" fmla="*/ 18 h 18"/>
                  <a:gd name="T10" fmla="*/ 10 w 19"/>
                  <a:gd name="T11" fmla="*/ 17 h 18"/>
                  <a:gd name="T12" fmla="*/ 19 w 19"/>
                  <a:gd name="T13" fmla="*/ 8 h 18"/>
                  <a:gd name="T14" fmla="*/ 9 w 19"/>
                  <a:gd name="T15" fmla="*/ 0 h 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8">
                    <a:moveTo>
                      <a:pt x="9" y="0"/>
                    </a:moveTo>
                    <a:cubicBezTo>
                      <a:pt x="6" y="0"/>
                      <a:pt x="1" y="3"/>
                      <a:pt x="0" y="5"/>
                    </a:cubicBezTo>
                    <a:cubicBezTo>
                      <a:pt x="1" y="6"/>
                      <a:pt x="1" y="7"/>
                      <a:pt x="1" y="7"/>
                    </a:cubicBezTo>
                    <a:cubicBezTo>
                      <a:pt x="2" y="10"/>
                      <a:pt x="4" y="12"/>
                      <a:pt x="6" y="13"/>
                    </a:cubicBezTo>
                    <a:cubicBezTo>
                      <a:pt x="8" y="14"/>
                      <a:pt x="7" y="16"/>
                      <a:pt x="7" y="18"/>
                    </a:cubicBezTo>
                    <a:cubicBezTo>
                      <a:pt x="8" y="17"/>
                      <a:pt x="10" y="17"/>
                      <a:pt x="10" y="17"/>
                    </a:cubicBezTo>
                    <a:cubicBezTo>
                      <a:pt x="13" y="17"/>
                      <a:pt x="18" y="10"/>
                      <a:pt x="19" y="8"/>
                    </a:cubicBezTo>
                    <a:cubicBezTo>
                      <a:pt x="19" y="6"/>
                      <a:pt x="12" y="0"/>
                      <a:pt x="9"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9" name="Freeform 59"/>
              <p:cNvSpPr>
                <a:spLocks/>
              </p:cNvSpPr>
              <p:nvPr/>
            </p:nvSpPr>
            <p:spPr bwMode="auto">
              <a:xfrm>
                <a:off x="15271452" y="7416476"/>
                <a:ext cx="175485" cy="162645"/>
              </a:xfrm>
              <a:custGeom>
                <a:avLst/>
                <a:gdLst>
                  <a:gd name="T0" fmla="*/ 53 w 56"/>
                  <a:gd name="T1" fmla="*/ 2 h 52"/>
                  <a:gd name="T2" fmla="*/ 47 w 56"/>
                  <a:gd name="T3" fmla="*/ 0 h 52"/>
                  <a:gd name="T4" fmla="*/ 42 w 56"/>
                  <a:gd name="T5" fmla="*/ 6 h 52"/>
                  <a:gd name="T6" fmla="*/ 36 w 56"/>
                  <a:gd name="T7" fmla="*/ 10 h 52"/>
                  <a:gd name="T8" fmla="*/ 33 w 56"/>
                  <a:gd name="T9" fmla="*/ 13 h 52"/>
                  <a:gd name="T10" fmla="*/ 28 w 56"/>
                  <a:gd name="T11" fmla="*/ 15 h 52"/>
                  <a:gd name="T12" fmla="*/ 23 w 56"/>
                  <a:gd name="T13" fmla="*/ 13 h 52"/>
                  <a:gd name="T14" fmla="*/ 18 w 56"/>
                  <a:gd name="T15" fmla="*/ 18 h 52"/>
                  <a:gd name="T16" fmla="*/ 3 w 56"/>
                  <a:gd name="T17" fmla="*/ 27 h 52"/>
                  <a:gd name="T18" fmla="*/ 0 w 56"/>
                  <a:gd name="T19" fmla="*/ 30 h 52"/>
                  <a:gd name="T20" fmla="*/ 9 w 56"/>
                  <a:gd name="T21" fmla="*/ 35 h 52"/>
                  <a:gd name="T22" fmla="*/ 5 w 56"/>
                  <a:gd name="T23" fmla="*/ 44 h 52"/>
                  <a:gd name="T24" fmla="*/ 6 w 56"/>
                  <a:gd name="T25" fmla="*/ 48 h 52"/>
                  <a:gd name="T26" fmla="*/ 10 w 56"/>
                  <a:gd name="T27" fmla="*/ 50 h 52"/>
                  <a:gd name="T28" fmla="*/ 16 w 56"/>
                  <a:gd name="T29" fmla="*/ 49 h 52"/>
                  <a:gd name="T30" fmla="*/ 18 w 56"/>
                  <a:gd name="T31" fmla="*/ 50 h 52"/>
                  <a:gd name="T32" fmla="*/ 23 w 56"/>
                  <a:gd name="T33" fmla="*/ 47 h 52"/>
                  <a:gd name="T34" fmla="*/ 30 w 56"/>
                  <a:gd name="T35" fmla="*/ 45 h 52"/>
                  <a:gd name="T36" fmla="*/ 35 w 56"/>
                  <a:gd name="T37" fmla="*/ 44 h 52"/>
                  <a:gd name="T38" fmla="*/ 27 w 56"/>
                  <a:gd name="T39" fmla="*/ 37 h 52"/>
                  <a:gd name="T40" fmla="*/ 30 w 56"/>
                  <a:gd name="T41" fmla="*/ 30 h 52"/>
                  <a:gd name="T42" fmla="*/ 44 w 56"/>
                  <a:gd name="T43" fmla="*/ 21 h 52"/>
                  <a:gd name="T44" fmla="*/ 47 w 56"/>
                  <a:gd name="T45" fmla="*/ 11 h 52"/>
                  <a:gd name="T46" fmla="*/ 56 w 56"/>
                  <a:gd name="T47" fmla="*/ 3 h 52"/>
                  <a:gd name="T48" fmla="*/ 53 w 56"/>
                  <a:gd name="T49" fmla="*/ 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6" h="52">
                    <a:moveTo>
                      <a:pt x="53" y="2"/>
                    </a:moveTo>
                    <a:cubicBezTo>
                      <a:pt x="50" y="3"/>
                      <a:pt x="49" y="0"/>
                      <a:pt x="47" y="0"/>
                    </a:cubicBezTo>
                    <a:cubicBezTo>
                      <a:pt x="44" y="0"/>
                      <a:pt x="45" y="6"/>
                      <a:pt x="42" y="6"/>
                    </a:cubicBezTo>
                    <a:cubicBezTo>
                      <a:pt x="39" y="6"/>
                      <a:pt x="40" y="10"/>
                      <a:pt x="36" y="10"/>
                    </a:cubicBezTo>
                    <a:cubicBezTo>
                      <a:pt x="33" y="11"/>
                      <a:pt x="32" y="11"/>
                      <a:pt x="33" y="13"/>
                    </a:cubicBezTo>
                    <a:cubicBezTo>
                      <a:pt x="35" y="16"/>
                      <a:pt x="31" y="15"/>
                      <a:pt x="28" y="15"/>
                    </a:cubicBezTo>
                    <a:cubicBezTo>
                      <a:pt x="25" y="15"/>
                      <a:pt x="25" y="13"/>
                      <a:pt x="23" y="13"/>
                    </a:cubicBezTo>
                    <a:cubicBezTo>
                      <a:pt x="21" y="13"/>
                      <a:pt x="19" y="16"/>
                      <a:pt x="18" y="18"/>
                    </a:cubicBezTo>
                    <a:cubicBezTo>
                      <a:pt x="16" y="21"/>
                      <a:pt x="6" y="25"/>
                      <a:pt x="3" y="27"/>
                    </a:cubicBezTo>
                    <a:cubicBezTo>
                      <a:pt x="2" y="27"/>
                      <a:pt x="1" y="29"/>
                      <a:pt x="0" y="30"/>
                    </a:cubicBezTo>
                    <a:cubicBezTo>
                      <a:pt x="4" y="31"/>
                      <a:pt x="8" y="33"/>
                      <a:pt x="9" y="35"/>
                    </a:cubicBezTo>
                    <a:cubicBezTo>
                      <a:pt x="12" y="38"/>
                      <a:pt x="7" y="41"/>
                      <a:pt x="5" y="44"/>
                    </a:cubicBezTo>
                    <a:cubicBezTo>
                      <a:pt x="3" y="46"/>
                      <a:pt x="6" y="46"/>
                      <a:pt x="6" y="48"/>
                    </a:cubicBezTo>
                    <a:cubicBezTo>
                      <a:pt x="6" y="51"/>
                      <a:pt x="9" y="52"/>
                      <a:pt x="10" y="50"/>
                    </a:cubicBezTo>
                    <a:cubicBezTo>
                      <a:pt x="11" y="49"/>
                      <a:pt x="13" y="49"/>
                      <a:pt x="16" y="49"/>
                    </a:cubicBezTo>
                    <a:cubicBezTo>
                      <a:pt x="17" y="49"/>
                      <a:pt x="18" y="50"/>
                      <a:pt x="18" y="50"/>
                    </a:cubicBezTo>
                    <a:cubicBezTo>
                      <a:pt x="20" y="49"/>
                      <a:pt x="22" y="47"/>
                      <a:pt x="23" y="47"/>
                    </a:cubicBezTo>
                    <a:cubicBezTo>
                      <a:pt x="24" y="45"/>
                      <a:pt x="27" y="45"/>
                      <a:pt x="30" y="45"/>
                    </a:cubicBezTo>
                    <a:cubicBezTo>
                      <a:pt x="32" y="45"/>
                      <a:pt x="33" y="45"/>
                      <a:pt x="35" y="44"/>
                    </a:cubicBezTo>
                    <a:cubicBezTo>
                      <a:pt x="32" y="40"/>
                      <a:pt x="29" y="38"/>
                      <a:pt x="27" y="37"/>
                    </a:cubicBezTo>
                    <a:cubicBezTo>
                      <a:pt x="25" y="35"/>
                      <a:pt x="26" y="31"/>
                      <a:pt x="30" y="30"/>
                    </a:cubicBezTo>
                    <a:cubicBezTo>
                      <a:pt x="33" y="29"/>
                      <a:pt x="41" y="23"/>
                      <a:pt x="44" y="21"/>
                    </a:cubicBezTo>
                    <a:cubicBezTo>
                      <a:pt x="46" y="20"/>
                      <a:pt x="45" y="15"/>
                      <a:pt x="47" y="11"/>
                    </a:cubicBezTo>
                    <a:cubicBezTo>
                      <a:pt x="48" y="9"/>
                      <a:pt x="52" y="6"/>
                      <a:pt x="56" y="3"/>
                    </a:cubicBezTo>
                    <a:cubicBezTo>
                      <a:pt x="55" y="2"/>
                      <a:pt x="54" y="2"/>
                      <a:pt x="53"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0" name="Freeform 60"/>
              <p:cNvSpPr>
                <a:spLocks/>
              </p:cNvSpPr>
              <p:nvPr/>
            </p:nvSpPr>
            <p:spPr bwMode="auto">
              <a:xfrm>
                <a:off x="14192862" y="7781713"/>
                <a:ext cx="192606" cy="112710"/>
              </a:xfrm>
              <a:custGeom>
                <a:avLst/>
                <a:gdLst>
                  <a:gd name="T0" fmla="*/ 61 w 62"/>
                  <a:gd name="T1" fmla="*/ 23 h 36"/>
                  <a:gd name="T2" fmla="*/ 59 w 62"/>
                  <a:gd name="T3" fmla="*/ 23 h 36"/>
                  <a:gd name="T4" fmla="*/ 48 w 62"/>
                  <a:gd name="T5" fmla="*/ 21 h 36"/>
                  <a:gd name="T6" fmla="*/ 33 w 62"/>
                  <a:gd name="T7" fmla="*/ 15 h 36"/>
                  <a:gd name="T8" fmla="*/ 16 w 62"/>
                  <a:gd name="T9" fmla="*/ 3 h 36"/>
                  <a:gd name="T10" fmla="*/ 10 w 62"/>
                  <a:gd name="T11" fmla="*/ 1 h 36"/>
                  <a:gd name="T12" fmla="*/ 5 w 62"/>
                  <a:gd name="T13" fmla="*/ 3 h 36"/>
                  <a:gd name="T14" fmla="*/ 1 w 62"/>
                  <a:gd name="T15" fmla="*/ 8 h 36"/>
                  <a:gd name="T16" fmla="*/ 0 w 62"/>
                  <a:gd name="T17" fmla="*/ 14 h 36"/>
                  <a:gd name="T18" fmla="*/ 4 w 62"/>
                  <a:gd name="T19" fmla="*/ 17 h 36"/>
                  <a:gd name="T20" fmla="*/ 11 w 62"/>
                  <a:gd name="T21" fmla="*/ 20 h 36"/>
                  <a:gd name="T22" fmla="*/ 17 w 62"/>
                  <a:gd name="T23" fmla="*/ 23 h 36"/>
                  <a:gd name="T24" fmla="*/ 23 w 62"/>
                  <a:gd name="T25" fmla="*/ 27 h 36"/>
                  <a:gd name="T26" fmla="*/ 31 w 62"/>
                  <a:gd name="T27" fmla="*/ 26 h 36"/>
                  <a:gd name="T28" fmla="*/ 35 w 62"/>
                  <a:gd name="T29" fmla="*/ 30 h 36"/>
                  <a:gd name="T30" fmla="*/ 46 w 62"/>
                  <a:gd name="T31" fmla="*/ 34 h 36"/>
                  <a:gd name="T32" fmla="*/ 60 w 62"/>
                  <a:gd name="T33" fmla="*/ 33 h 36"/>
                  <a:gd name="T34" fmla="*/ 60 w 62"/>
                  <a:gd name="T35" fmla="*/ 25 h 36"/>
                  <a:gd name="T36" fmla="*/ 61 w 62"/>
                  <a:gd name="T3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 h="36">
                    <a:moveTo>
                      <a:pt x="61" y="23"/>
                    </a:moveTo>
                    <a:cubicBezTo>
                      <a:pt x="60" y="23"/>
                      <a:pt x="59" y="23"/>
                      <a:pt x="59" y="23"/>
                    </a:cubicBezTo>
                    <a:cubicBezTo>
                      <a:pt x="54" y="23"/>
                      <a:pt x="51" y="21"/>
                      <a:pt x="48" y="21"/>
                    </a:cubicBezTo>
                    <a:cubicBezTo>
                      <a:pt x="45" y="21"/>
                      <a:pt x="36" y="18"/>
                      <a:pt x="33" y="15"/>
                    </a:cubicBezTo>
                    <a:cubicBezTo>
                      <a:pt x="29" y="12"/>
                      <a:pt x="19" y="5"/>
                      <a:pt x="16" y="3"/>
                    </a:cubicBezTo>
                    <a:cubicBezTo>
                      <a:pt x="14" y="0"/>
                      <a:pt x="10" y="0"/>
                      <a:pt x="10" y="1"/>
                    </a:cubicBezTo>
                    <a:cubicBezTo>
                      <a:pt x="10" y="3"/>
                      <a:pt x="8" y="3"/>
                      <a:pt x="5" y="3"/>
                    </a:cubicBezTo>
                    <a:cubicBezTo>
                      <a:pt x="4" y="4"/>
                      <a:pt x="1" y="6"/>
                      <a:pt x="1" y="8"/>
                    </a:cubicBezTo>
                    <a:cubicBezTo>
                      <a:pt x="1" y="9"/>
                      <a:pt x="0" y="12"/>
                      <a:pt x="0" y="14"/>
                    </a:cubicBezTo>
                    <a:cubicBezTo>
                      <a:pt x="0" y="15"/>
                      <a:pt x="3" y="15"/>
                      <a:pt x="4" y="17"/>
                    </a:cubicBezTo>
                    <a:cubicBezTo>
                      <a:pt x="5" y="18"/>
                      <a:pt x="10" y="19"/>
                      <a:pt x="11" y="20"/>
                    </a:cubicBezTo>
                    <a:cubicBezTo>
                      <a:pt x="11" y="21"/>
                      <a:pt x="14" y="23"/>
                      <a:pt x="17" y="23"/>
                    </a:cubicBezTo>
                    <a:cubicBezTo>
                      <a:pt x="19" y="23"/>
                      <a:pt x="22" y="26"/>
                      <a:pt x="23" y="27"/>
                    </a:cubicBezTo>
                    <a:cubicBezTo>
                      <a:pt x="24" y="28"/>
                      <a:pt x="29" y="26"/>
                      <a:pt x="31" y="26"/>
                    </a:cubicBezTo>
                    <a:cubicBezTo>
                      <a:pt x="32" y="26"/>
                      <a:pt x="35" y="29"/>
                      <a:pt x="35" y="30"/>
                    </a:cubicBezTo>
                    <a:cubicBezTo>
                      <a:pt x="36" y="32"/>
                      <a:pt x="44" y="33"/>
                      <a:pt x="46" y="34"/>
                    </a:cubicBezTo>
                    <a:cubicBezTo>
                      <a:pt x="48" y="36"/>
                      <a:pt x="58" y="35"/>
                      <a:pt x="60" y="33"/>
                    </a:cubicBezTo>
                    <a:cubicBezTo>
                      <a:pt x="62" y="31"/>
                      <a:pt x="60" y="28"/>
                      <a:pt x="60" y="25"/>
                    </a:cubicBezTo>
                    <a:cubicBezTo>
                      <a:pt x="60" y="24"/>
                      <a:pt x="60" y="23"/>
                      <a:pt x="61" y="2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1" name="Freeform 61"/>
              <p:cNvSpPr>
                <a:spLocks/>
              </p:cNvSpPr>
              <p:nvPr/>
            </p:nvSpPr>
            <p:spPr bwMode="auto">
              <a:xfrm>
                <a:off x="14473924" y="7831649"/>
                <a:ext cx="211153" cy="475094"/>
              </a:xfrm>
              <a:custGeom>
                <a:avLst/>
                <a:gdLst>
                  <a:gd name="T0" fmla="*/ 55 w 68"/>
                  <a:gd name="T1" fmla="*/ 139 h 152"/>
                  <a:gd name="T2" fmla="*/ 53 w 68"/>
                  <a:gd name="T3" fmla="*/ 133 h 152"/>
                  <a:gd name="T4" fmla="*/ 49 w 68"/>
                  <a:gd name="T5" fmla="*/ 123 h 152"/>
                  <a:gd name="T6" fmla="*/ 47 w 68"/>
                  <a:gd name="T7" fmla="*/ 114 h 152"/>
                  <a:gd name="T8" fmla="*/ 48 w 68"/>
                  <a:gd name="T9" fmla="*/ 108 h 152"/>
                  <a:gd name="T10" fmla="*/ 48 w 68"/>
                  <a:gd name="T11" fmla="*/ 105 h 152"/>
                  <a:gd name="T12" fmla="*/ 47 w 68"/>
                  <a:gd name="T13" fmla="*/ 99 h 152"/>
                  <a:gd name="T14" fmla="*/ 41 w 68"/>
                  <a:gd name="T15" fmla="*/ 92 h 152"/>
                  <a:gd name="T16" fmla="*/ 42 w 68"/>
                  <a:gd name="T17" fmla="*/ 79 h 152"/>
                  <a:gd name="T18" fmla="*/ 47 w 68"/>
                  <a:gd name="T19" fmla="*/ 77 h 152"/>
                  <a:gd name="T20" fmla="*/ 53 w 68"/>
                  <a:gd name="T21" fmla="*/ 75 h 152"/>
                  <a:gd name="T22" fmla="*/ 60 w 68"/>
                  <a:gd name="T23" fmla="*/ 71 h 152"/>
                  <a:gd name="T24" fmla="*/ 64 w 68"/>
                  <a:gd name="T25" fmla="*/ 67 h 152"/>
                  <a:gd name="T26" fmla="*/ 68 w 68"/>
                  <a:gd name="T27" fmla="*/ 60 h 152"/>
                  <a:gd name="T28" fmla="*/ 68 w 68"/>
                  <a:gd name="T29" fmla="*/ 60 h 152"/>
                  <a:gd name="T30" fmla="*/ 65 w 68"/>
                  <a:gd name="T31" fmla="*/ 61 h 152"/>
                  <a:gd name="T32" fmla="*/ 60 w 68"/>
                  <a:gd name="T33" fmla="*/ 59 h 152"/>
                  <a:gd name="T34" fmla="*/ 55 w 68"/>
                  <a:gd name="T35" fmla="*/ 56 h 152"/>
                  <a:gd name="T36" fmla="*/ 55 w 68"/>
                  <a:gd name="T37" fmla="*/ 51 h 152"/>
                  <a:gd name="T38" fmla="*/ 52 w 68"/>
                  <a:gd name="T39" fmla="*/ 47 h 152"/>
                  <a:gd name="T40" fmla="*/ 50 w 68"/>
                  <a:gd name="T41" fmla="*/ 41 h 152"/>
                  <a:gd name="T42" fmla="*/ 42 w 68"/>
                  <a:gd name="T43" fmla="*/ 39 h 152"/>
                  <a:gd name="T44" fmla="*/ 41 w 68"/>
                  <a:gd name="T45" fmla="*/ 36 h 152"/>
                  <a:gd name="T46" fmla="*/ 48 w 68"/>
                  <a:gd name="T47" fmla="*/ 24 h 152"/>
                  <a:gd name="T48" fmla="*/ 50 w 68"/>
                  <a:gd name="T49" fmla="*/ 13 h 152"/>
                  <a:gd name="T50" fmla="*/ 46 w 68"/>
                  <a:gd name="T51" fmla="*/ 9 h 152"/>
                  <a:gd name="T52" fmla="*/ 45 w 68"/>
                  <a:gd name="T53" fmla="*/ 4 h 152"/>
                  <a:gd name="T54" fmla="*/ 39 w 68"/>
                  <a:gd name="T55" fmla="*/ 2 h 152"/>
                  <a:gd name="T56" fmla="*/ 38 w 68"/>
                  <a:gd name="T57" fmla="*/ 3 h 152"/>
                  <a:gd name="T58" fmla="*/ 38 w 68"/>
                  <a:gd name="T59" fmla="*/ 3 h 152"/>
                  <a:gd name="T60" fmla="*/ 36 w 68"/>
                  <a:gd name="T61" fmla="*/ 6 h 152"/>
                  <a:gd name="T62" fmla="*/ 37 w 68"/>
                  <a:gd name="T63" fmla="*/ 12 h 152"/>
                  <a:gd name="T64" fmla="*/ 33 w 68"/>
                  <a:gd name="T65" fmla="*/ 12 h 152"/>
                  <a:gd name="T66" fmla="*/ 27 w 68"/>
                  <a:gd name="T67" fmla="*/ 15 h 152"/>
                  <a:gd name="T68" fmla="*/ 21 w 68"/>
                  <a:gd name="T69" fmla="*/ 21 h 152"/>
                  <a:gd name="T70" fmla="*/ 19 w 68"/>
                  <a:gd name="T71" fmla="*/ 31 h 152"/>
                  <a:gd name="T72" fmla="*/ 16 w 68"/>
                  <a:gd name="T73" fmla="*/ 41 h 152"/>
                  <a:gd name="T74" fmla="*/ 10 w 68"/>
                  <a:gd name="T75" fmla="*/ 40 h 152"/>
                  <a:gd name="T76" fmla="*/ 8 w 68"/>
                  <a:gd name="T77" fmla="*/ 48 h 152"/>
                  <a:gd name="T78" fmla="*/ 6 w 68"/>
                  <a:gd name="T79" fmla="*/ 57 h 152"/>
                  <a:gd name="T80" fmla="*/ 2 w 68"/>
                  <a:gd name="T81" fmla="*/ 63 h 152"/>
                  <a:gd name="T82" fmla="*/ 0 w 68"/>
                  <a:gd name="T83" fmla="*/ 65 h 152"/>
                  <a:gd name="T84" fmla="*/ 7 w 68"/>
                  <a:gd name="T85" fmla="*/ 73 h 152"/>
                  <a:gd name="T86" fmla="*/ 16 w 68"/>
                  <a:gd name="T87" fmla="*/ 90 h 152"/>
                  <a:gd name="T88" fmla="*/ 15 w 68"/>
                  <a:gd name="T89" fmla="*/ 103 h 152"/>
                  <a:gd name="T90" fmla="*/ 18 w 68"/>
                  <a:gd name="T91" fmla="*/ 107 h 152"/>
                  <a:gd name="T92" fmla="*/ 26 w 68"/>
                  <a:gd name="T93" fmla="*/ 106 h 152"/>
                  <a:gd name="T94" fmla="*/ 33 w 68"/>
                  <a:gd name="T95" fmla="*/ 98 h 152"/>
                  <a:gd name="T96" fmla="*/ 37 w 68"/>
                  <a:gd name="T97" fmla="*/ 101 h 152"/>
                  <a:gd name="T98" fmla="*/ 40 w 68"/>
                  <a:gd name="T99" fmla="*/ 110 h 152"/>
                  <a:gd name="T100" fmla="*/ 45 w 68"/>
                  <a:gd name="T101" fmla="*/ 127 h 152"/>
                  <a:gd name="T102" fmla="*/ 48 w 68"/>
                  <a:gd name="T103" fmla="*/ 140 h 152"/>
                  <a:gd name="T104" fmla="*/ 49 w 68"/>
                  <a:gd name="T105" fmla="*/ 150 h 152"/>
                  <a:gd name="T106" fmla="*/ 48 w 68"/>
                  <a:gd name="T107" fmla="*/ 152 h 152"/>
                  <a:gd name="T108" fmla="*/ 55 w 68"/>
                  <a:gd name="T109" fmla="*/ 139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8" h="152">
                    <a:moveTo>
                      <a:pt x="55" y="139"/>
                    </a:moveTo>
                    <a:cubicBezTo>
                      <a:pt x="55" y="135"/>
                      <a:pt x="53" y="135"/>
                      <a:pt x="53" y="133"/>
                    </a:cubicBezTo>
                    <a:cubicBezTo>
                      <a:pt x="53" y="130"/>
                      <a:pt x="53" y="126"/>
                      <a:pt x="49" y="123"/>
                    </a:cubicBezTo>
                    <a:cubicBezTo>
                      <a:pt x="46" y="120"/>
                      <a:pt x="45" y="116"/>
                      <a:pt x="47" y="114"/>
                    </a:cubicBezTo>
                    <a:cubicBezTo>
                      <a:pt x="48" y="113"/>
                      <a:pt x="47" y="108"/>
                      <a:pt x="48" y="108"/>
                    </a:cubicBezTo>
                    <a:cubicBezTo>
                      <a:pt x="49" y="109"/>
                      <a:pt x="50" y="106"/>
                      <a:pt x="48" y="105"/>
                    </a:cubicBezTo>
                    <a:cubicBezTo>
                      <a:pt x="46" y="104"/>
                      <a:pt x="48" y="100"/>
                      <a:pt x="47" y="99"/>
                    </a:cubicBezTo>
                    <a:cubicBezTo>
                      <a:pt x="45" y="99"/>
                      <a:pt x="41" y="93"/>
                      <a:pt x="41" y="92"/>
                    </a:cubicBezTo>
                    <a:cubicBezTo>
                      <a:pt x="41" y="90"/>
                      <a:pt x="42" y="81"/>
                      <a:pt x="42" y="79"/>
                    </a:cubicBezTo>
                    <a:cubicBezTo>
                      <a:pt x="42" y="77"/>
                      <a:pt x="46" y="77"/>
                      <a:pt x="47" y="77"/>
                    </a:cubicBezTo>
                    <a:cubicBezTo>
                      <a:pt x="48" y="77"/>
                      <a:pt x="51" y="77"/>
                      <a:pt x="53" y="75"/>
                    </a:cubicBezTo>
                    <a:cubicBezTo>
                      <a:pt x="54" y="73"/>
                      <a:pt x="59" y="72"/>
                      <a:pt x="60" y="71"/>
                    </a:cubicBezTo>
                    <a:cubicBezTo>
                      <a:pt x="61" y="69"/>
                      <a:pt x="64" y="69"/>
                      <a:pt x="64" y="67"/>
                    </a:cubicBezTo>
                    <a:cubicBezTo>
                      <a:pt x="64" y="65"/>
                      <a:pt x="68" y="60"/>
                      <a:pt x="68" y="60"/>
                    </a:cubicBezTo>
                    <a:cubicBezTo>
                      <a:pt x="68" y="60"/>
                      <a:pt x="68" y="60"/>
                      <a:pt x="68" y="60"/>
                    </a:cubicBezTo>
                    <a:cubicBezTo>
                      <a:pt x="68" y="60"/>
                      <a:pt x="67" y="60"/>
                      <a:pt x="65" y="61"/>
                    </a:cubicBezTo>
                    <a:cubicBezTo>
                      <a:pt x="61" y="63"/>
                      <a:pt x="59" y="61"/>
                      <a:pt x="60" y="59"/>
                    </a:cubicBezTo>
                    <a:cubicBezTo>
                      <a:pt x="60" y="56"/>
                      <a:pt x="57" y="56"/>
                      <a:pt x="55" y="56"/>
                    </a:cubicBezTo>
                    <a:cubicBezTo>
                      <a:pt x="53" y="56"/>
                      <a:pt x="55" y="53"/>
                      <a:pt x="55" y="51"/>
                    </a:cubicBezTo>
                    <a:cubicBezTo>
                      <a:pt x="56" y="49"/>
                      <a:pt x="55" y="48"/>
                      <a:pt x="52" y="47"/>
                    </a:cubicBezTo>
                    <a:cubicBezTo>
                      <a:pt x="50" y="47"/>
                      <a:pt x="49" y="42"/>
                      <a:pt x="50" y="41"/>
                    </a:cubicBezTo>
                    <a:cubicBezTo>
                      <a:pt x="51" y="39"/>
                      <a:pt x="45" y="38"/>
                      <a:pt x="42" y="39"/>
                    </a:cubicBezTo>
                    <a:cubicBezTo>
                      <a:pt x="40" y="41"/>
                      <a:pt x="42" y="37"/>
                      <a:pt x="41" y="36"/>
                    </a:cubicBezTo>
                    <a:cubicBezTo>
                      <a:pt x="40" y="34"/>
                      <a:pt x="44" y="28"/>
                      <a:pt x="48" y="24"/>
                    </a:cubicBezTo>
                    <a:cubicBezTo>
                      <a:pt x="51" y="21"/>
                      <a:pt x="50" y="16"/>
                      <a:pt x="50" y="13"/>
                    </a:cubicBezTo>
                    <a:cubicBezTo>
                      <a:pt x="50" y="9"/>
                      <a:pt x="48" y="9"/>
                      <a:pt x="46" y="9"/>
                    </a:cubicBezTo>
                    <a:cubicBezTo>
                      <a:pt x="45" y="9"/>
                      <a:pt x="45" y="6"/>
                      <a:pt x="45" y="4"/>
                    </a:cubicBezTo>
                    <a:cubicBezTo>
                      <a:pt x="45" y="2"/>
                      <a:pt x="41" y="0"/>
                      <a:pt x="39" y="2"/>
                    </a:cubicBezTo>
                    <a:cubicBezTo>
                      <a:pt x="39" y="2"/>
                      <a:pt x="38" y="2"/>
                      <a:pt x="38" y="3"/>
                    </a:cubicBezTo>
                    <a:cubicBezTo>
                      <a:pt x="38" y="3"/>
                      <a:pt x="38" y="3"/>
                      <a:pt x="38" y="3"/>
                    </a:cubicBezTo>
                    <a:cubicBezTo>
                      <a:pt x="38" y="3"/>
                      <a:pt x="37" y="6"/>
                      <a:pt x="36" y="6"/>
                    </a:cubicBezTo>
                    <a:cubicBezTo>
                      <a:pt x="35" y="7"/>
                      <a:pt x="35" y="9"/>
                      <a:pt x="37" y="12"/>
                    </a:cubicBezTo>
                    <a:cubicBezTo>
                      <a:pt x="39" y="15"/>
                      <a:pt x="34" y="13"/>
                      <a:pt x="33" y="12"/>
                    </a:cubicBezTo>
                    <a:cubicBezTo>
                      <a:pt x="33" y="10"/>
                      <a:pt x="29" y="13"/>
                      <a:pt x="27" y="15"/>
                    </a:cubicBezTo>
                    <a:cubicBezTo>
                      <a:pt x="24" y="17"/>
                      <a:pt x="21" y="18"/>
                      <a:pt x="21" y="21"/>
                    </a:cubicBezTo>
                    <a:cubicBezTo>
                      <a:pt x="21" y="25"/>
                      <a:pt x="18" y="28"/>
                      <a:pt x="19" y="31"/>
                    </a:cubicBezTo>
                    <a:cubicBezTo>
                      <a:pt x="20" y="34"/>
                      <a:pt x="16" y="39"/>
                      <a:pt x="16" y="41"/>
                    </a:cubicBezTo>
                    <a:cubicBezTo>
                      <a:pt x="16" y="42"/>
                      <a:pt x="11" y="40"/>
                      <a:pt x="10" y="40"/>
                    </a:cubicBezTo>
                    <a:cubicBezTo>
                      <a:pt x="9" y="40"/>
                      <a:pt x="9" y="46"/>
                      <a:pt x="8" y="48"/>
                    </a:cubicBezTo>
                    <a:cubicBezTo>
                      <a:pt x="7" y="50"/>
                      <a:pt x="8" y="57"/>
                      <a:pt x="6" y="57"/>
                    </a:cubicBezTo>
                    <a:cubicBezTo>
                      <a:pt x="4" y="57"/>
                      <a:pt x="2" y="63"/>
                      <a:pt x="2" y="63"/>
                    </a:cubicBezTo>
                    <a:cubicBezTo>
                      <a:pt x="2" y="63"/>
                      <a:pt x="1" y="64"/>
                      <a:pt x="0" y="65"/>
                    </a:cubicBezTo>
                    <a:cubicBezTo>
                      <a:pt x="1" y="69"/>
                      <a:pt x="4" y="72"/>
                      <a:pt x="7" y="73"/>
                    </a:cubicBezTo>
                    <a:cubicBezTo>
                      <a:pt x="12" y="75"/>
                      <a:pt x="15" y="85"/>
                      <a:pt x="16" y="90"/>
                    </a:cubicBezTo>
                    <a:cubicBezTo>
                      <a:pt x="18" y="95"/>
                      <a:pt x="17" y="100"/>
                      <a:pt x="15" y="103"/>
                    </a:cubicBezTo>
                    <a:cubicBezTo>
                      <a:pt x="13" y="105"/>
                      <a:pt x="16" y="106"/>
                      <a:pt x="18" y="107"/>
                    </a:cubicBezTo>
                    <a:cubicBezTo>
                      <a:pt x="21" y="108"/>
                      <a:pt x="24" y="109"/>
                      <a:pt x="26" y="106"/>
                    </a:cubicBezTo>
                    <a:cubicBezTo>
                      <a:pt x="28" y="103"/>
                      <a:pt x="32" y="101"/>
                      <a:pt x="33" y="98"/>
                    </a:cubicBezTo>
                    <a:cubicBezTo>
                      <a:pt x="34" y="95"/>
                      <a:pt x="36" y="99"/>
                      <a:pt x="37" y="101"/>
                    </a:cubicBezTo>
                    <a:cubicBezTo>
                      <a:pt x="39" y="103"/>
                      <a:pt x="40" y="106"/>
                      <a:pt x="40" y="110"/>
                    </a:cubicBezTo>
                    <a:cubicBezTo>
                      <a:pt x="41" y="114"/>
                      <a:pt x="41" y="124"/>
                      <a:pt x="45" y="127"/>
                    </a:cubicBezTo>
                    <a:cubicBezTo>
                      <a:pt x="48" y="131"/>
                      <a:pt x="49" y="138"/>
                      <a:pt x="48" y="140"/>
                    </a:cubicBezTo>
                    <a:cubicBezTo>
                      <a:pt x="47" y="143"/>
                      <a:pt x="49" y="147"/>
                      <a:pt x="49" y="150"/>
                    </a:cubicBezTo>
                    <a:cubicBezTo>
                      <a:pt x="49" y="150"/>
                      <a:pt x="48" y="151"/>
                      <a:pt x="48" y="152"/>
                    </a:cubicBezTo>
                    <a:cubicBezTo>
                      <a:pt x="51" y="152"/>
                      <a:pt x="55" y="139"/>
                      <a:pt x="55" y="13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2" name="Freeform 62"/>
              <p:cNvSpPr>
                <a:spLocks/>
              </p:cNvSpPr>
              <p:nvPr/>
            </p:nvSpPr>
            <p:spPr bwMode="auto">
              <a:xfrm>
                <a:off x="14398308" y="7841635"/>
                <a:ext cx="78469" cy="45655"/>
              </a:xfrm>
              <a:custGeom>
                <a:avLst/>
                <a:gdLst>
                  <a:gd name="T0" fmla="*/ 24 w 25"/>
                  <a:gd name="T1" fmla="*/ 5 h 15"/>
                  <a:gd name="T2" fmla="*/ 14 w 25"/>
                  <a:gd name="T3" fmla="*/ 2 h 15"/>
                  <a:gd name="T4" fmla="*/ 8 w 25"/>
                  <a:gd name="T5" fmla="*/ 1 h 15"/>
                  <a:gd name="T6" fmla="*/ 2 w 25"/>
                  <a:gd name="T7" fmla="*/ 6 h 15"/>
                  <a:gd name="T8" fmla="*/ 0 w 25"/>
                  <a:gd name="T9" fmla="*/ 10 h 15"/>
                  <a:gd name="T10" fmla="*/ 2 w 25"/>
                  <a:gd name="T11" fmla="*/ 11 h 15"/>
                  <a:gd name="T12" fmla="*/ 8 w 25"/>
                  <a:gd name="T13" fmla="*/ 13 h 15"/>
                  <a:gd name="T14" fmla="*/ 15 w 25"/>
                  <a:gd name="T15" fmla="*/ 13 h 15"/>
                  <a:gd name="T16" fmla="*/ 23 w 25"/>
                  <a:gd name="T17" fmla="*/ 12 h 15"/>
                  <a:gd name="T18" fmla="*/ 22 w 25"/>
                  <a:gd name="T19" fmla="*/ 5 h 15"/>
                  <a:gd name="T20" fmla="*/ 24 w 25"/>
                  <a:gd name="T2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 h="15">
                    <a:moveTo>
                      <a:pt x="24" y="5"/>
                    </a:moveTo>
                    <a:cubicBezTo>
                      <a:pt x="19" y="0"/>
                      <a:pt x="18" y="4"/>
                      <a:pt x="14" y="2"/>
                    </a:cubicBezTo>
                    <a:cubicBezTo>
                      <a:pt x="11" y="0"/>
                      <a:pt x="9" y="0"/>
                      <a:pt x="8" y="1"/>
                    </a:cubicBezTo>
                    <a:cubicBezTo>
                      <a:pt x="6" y="2"/>
                      <a:pt x="4" y="2"/>
                      <a:pt x="2" y="6"/>
                    </a:cubicBezTo>
                    <a:cubicBezTo>
                      <a:pt x="2" y="7"/>
                      <a:pt x="1" y="9"/>
                      <a:pt x="0" y="10"/>
                    </a:cubicBezTo>
                    <a:cubicBezTo>
                      <a:pt x="1" y="11"/>
                      <a:pt x="2" y="12"/>
                      <a:pt x="2" y="11"/>
                    </a:cubicBezTo>
                    <a:cubicBezTo>
                      <a:pt x="4" y="11"/>
                      <a:pt x="5" y="13"/>
                      <a:pt x="8" y="13"/>
                    </a:cubicBezTo>
                    <a:cubicBezTo>
                      <a:pt x="10" y="12"/>
                      <a:pt x="12" y="14"/>
                      <a:pt x="15" y="13"/>
                    </a:cubicBezTo>
                    <a:cubicBezTo>
                      <a:pt x="19" y="12"/>
                      <a:pt x="22" y="15"/>
                      <a:pt x="23" y="12"/>
                    </a:cubicBezTo>
                    <a:cubicBezTo>
                      <a:pt x="25" y="10"/>
                      <a:pt x="22" y="5"/>
                      <a:pt x="22" y="5"/>
                    </a:cubicBezTo>
                    <a:cubicBezTo>
                      <a:pt x="22" y="5"/>
                      <a:pt x="23" y="5"/>
                      <a:pt x="24" y="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3" name="Freeform 63"/>
              <p:cNvSpPr>
                <a:spLocks/>
              </p:cNvSpPr>
              <p:nvPr/>
            </p:nvSpPr>
            <p:spPr bwMode="auto">
              <a:xfrm>
                <a:off x="14713610" y="7971466"/>
                <a:ext cx="184046" cy="388064"/>
              </a:xfrm>
              <a:custGeom>
                <a:avLst/>
                <a:gdLst>
                  <a:gd name="T0" fmla="*/ 44 w 59"/>
                  <a:gd name="T1" fmla="*/ 15 h 124"/>
                  <a:gd name="T2" fmla="*/ 36 w 59"/>
                  <a:gd name="T3" fmla="*/ 9 h 124"/>
                  <a:gd name="T4" fmla="*/ 34 w 59"/>
                  <a:gd name="T5" fmla="*/ 5 h 124"/>
                  <a:gd name="T6" fmla="*/ 27 w 59"/>
                  <a:gd name="T7" fmla="*/ 1 h 124"/>
                  <a:gd name="T8" fmla="*/ 21 w 59"/>
                  <a:gd name="T9" fmla="*/ 5 h 124"/>
                  <a:gd name="T10" fmla="*/ 15 w 59"/>
                  <a:gd name="T11" fmla="*/ 6 h 124"/>
                  <a:gd name="T12" fmla="*/ 8 w 59"/>
                  <a:gd name="T13" fmla="*/ 6 h 124"/>
                  <a:gd name="T14" fmla="*/ 2 w 59"/>
                  <a:gd name="T15" fmla="*/ 7 h 124"/>
                  <a:gd name="T16" fmla="*/ 0 w 59"/>
                  <a:gd name="T17" fmla="*/ 9 h 124"/>
                  <a:gd name="T18" fmla="*/ 3 w 59"/>
                  <a:gd name="T19" fmla="*/ 13 h 124"/>
                  <a:gd name="T20" fmla="*/ 7 w 59"/>
                  <a:gd name="T21" fmla="*/ 19 h 124"/>
                  <a:gd name="T22" fmla="*/ 14 w 59"/>
                  <a:gd name="T23" fmla="*/ 23 h 124"/>
                  <a:gd name="T24" fmla="*/ 19 w 59"/>
                  <a:gd name="T25" fmla="*/ 24 h 124"/>
                  <a:gd name="T26" fmla="*/ 22 w 59"/>
                  <a:gd name="T27" fmla="*/ 30 h 124"/>
                  <a:gd name="T28" fmla="*/ 16 w 59"/>
                  <a:gd name="T29" fmla="*/ 34 h 124"/>
                  <a:gd name="T30" fmla="*/ 24 w 59"/>
                  <a:gd name="T31" fmla="*/ 41 h 124"/>
                  <a:gd name="T32" fmla="*/ 28 w 59"/>
                  <a:gd name="T33" fmla="*/ 48 h 124"/>
                  <a:gd name="T34" fmla="*/ 35 w 59"/>
                  <a:gd name="T35" fmla="*/ 57 h 124"/>
                  <a:gd name="T36" fmla="*/ 42 w 59"/>
                  <a:gd name="T37" fmla="*/ 63 h 124"/>
                  <a:gd name="T38" fmla="*/ 43 w 59"/>
                  <a:gd name="T39" fmla="*/ 71 h 124"/>
                  <a:gd name="T40" fmla="*/ 46 w 59"/>
                  <a:gd name="T41" fmla="*/ 85 h 124"/>
                  <a:gd name="T42" fmla="*/ 40 w 59"/>
                  <a:gd name="T43" fmla="*/ 94 h 124"/>
                  <a:gd name="T44" fmla="*/ 33 w 59"/>
                  <a:gd name="T45" fmla="*/ 98 h 124"/>
                  <a:gd name="T46" fmla="*/ 33 w 59"/>
                  <a:gd name="T47" fmla="*/ 106 h 124"/>
                  <a:gd name="T48" fmla="*/ 24 w 59"/>
                  <a:gd name="T49" fmla="*/ 106 h 124"/>
                  <a:gd name="T50" fmla="*/ 19 w 59"/>
                  <a:gd name="T51" fmla="*/ 109 h 124"/>
                  <a:gd name="T52" fmla="*/ 22 w 59"/>
                  <a:gd name="T53" fmla="*/ 112 h 124"/>
                  <a:gd name="T54" fmla="*/ 20 w 59"/>
                  <a:gd name="T55" fmla="*/ 119 h 124"/>
                  <a:gd name="T56" fmla="*/ 24 w 59"/>
                  <a:gd name="T57" fmla="*/ 122 h 124"/>
                  <a:gd name="T58" fmla="*/ 32 w 59"/>
                  <a:gd name="T59" fmla="*/ 117 h 124"/>
                  <a:gd name="T60" fmla="*/ 33 w 59"/>
                  <a:gd name="T61" fmla="*/ 114 h 124"/>
                  <a:gd name="T62" fmla="*/ 36 w 59"/>
                  <a:gd name="T63" fmla="*/ 109 h 124"/>
                  <a:gd name="T64" fmla="*/ 41 w 59"/>
                  <a:gd name="T65" fmla="*/ 109 h 124"/>
                  <a:gd name="T66" fmla="*/ 52 w 59"/>
                  <a:gd name="T67" fmla="*/ 103 h 124"/>
                  <a:gd name="T68" fmla="*/ 58 w 59"/>
                  <a:gd name="T69" fmla="*/ 93 h 124"/>
                  <a:gd name="T70" fmla="*/ 56 w 59"/>
                  <a:gd name="T71" fmla="*/ 74 h 124"/>
                  <a:gd name="T72" fmla="*/ 48 w 59"/>
                  <a:gd name="T73" fmla="*/ 61 h 124"/>
                  <a:gd name="T74" fmla="*/ 35 w 59"/>
                  <a:gd name="T75" fmla="*/ 50 h 124"/>
                  <a:gd name="T76" fmla="*/ 32 w 59"/>
                  <a:gd name="T77" fmla="*/ 44 h 124"/>
                  <a:gd name="T78" fmla="*/ 30 w 59"/>
                  <a:gd name="T79" fmla="*/ 33 h 124"/>
                  <a:gd name="T80" fmla="*/ 35 w 59"/>
                  <a:gd name="T81" fmla="*/ 26 h 124"/>
                  <a:gd name="T82" fmla="*/ 39 w 59"/>
                  <a:gd name="T83" fmla="*/ 22 h 124"/>
                  <a:gd name="T84" fmla="*/ 45 w 59"/>
                  <a:gd name="T85" fmla="*/ 17 h 124"/>
                  <a:gd name="T86" fmla="*/ 46 w 59"/>
                  <a:gd name="T87" fmla="*/ 17 h 124"/>
                  <a:gd name="T88" fmla="*/ 44 w 59"/>
                  <a:gd name="T89" fmla="*/ 1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9" h="124">
                    <a:moveTo>
                      <a:pt x="44" y="15"/>
                    </a:moveTo>
                    <a:cubicBezTo>
                      <a:pt x="42" y="15"/>
                      <a:pt x="36" y="11"/>
                      <a:pt x="36" y="9"/>
                    </a:cubicBezTo>
                    <a:cubicBezTo>
                      <a:pt x="36" y="8"/>
                      <a:pt x="39" y="5"/>
                      <a:pt x="34" y="5"/>
                    </a:cubicBezTo>
                    <a:cubicBezTo>
                      <a:pt x="29" y="4"/>
                      <a:pt x="28" y="2"/>
                      <a:pt x="27" y="1"/>
                    </a:cubicBezTo>
                    <a:cubicBezTo>
                      <a:pt x="26" y="0"/>
                      <a:pt x="22" y="3"/>
                      <a:pt x="21" y="5"/>
                    </a:cubicBezTo>
                    <a:cubicBezTo>
                      <a:pt x="19" y="8"/>
                      <a:pt x="18" y="5"/>
                      <a:pt x="15" y="6"/>
                    </a:cubicBezTo>
                    <a:cubicBezTo>
                      <a:pt x="12" y="8"/>
                      <a:pt x="10" y="4"/>
                      <a:pt x="8" y="6"/>
                    </a:cubicBezTo>
                    <a:cubicBezTo>
                      <a:pt x="7" y="8"/>
                      <a:pt x="4" y="5"/>
                      <a:pt x="2" y="7"/>
                    </a:cubicBezTo>
                    <a:cubicBezTo>
                      <a:pt x="2" y="8"/>
                      <a:pt x="1" y="8"/>
                      <a:pt x="0" y="9"/>
                    </a:cubicBezTo>
                    <a:cubicBezTo>
                      <a:pt x="1" y="10"/>
                      <a:pt x="3" y="12"/>
                      <a:pt x="3" y="13"/>
                    </a:cubicBezTo>
                    <a:cubicBezTo>
                      <a:pt x="3" y="15"/>
                      <a:pt x="7" y="16"/>
                      <a:pt x="7" y="19"/>
                    </a:cubicBezTo>
                    <a:cubicBezTo>
                      <a:pt x="7" y="21"/>
                      <a:pt x="12" y="24"/>
                      <a:pt x="14" y="23"/>
                    </a:cubicBezTo>
                    <a:cubicBezTo>
                      <a:pt x="15" y="21"/>
                      <a:pt x="19" y="20"/>
                      <a:pt x="19" y="24"/>
                    </a:cubicBezTo>
                    <a:cubicBezTo>
                      <a:pt x="20" y="28"/>
                      <a:pt x="22" y="28"/>
                      <a:pt x="22" y="30"/>
                    </a:cubicBezTo>
                    <a:cubicBezTo>
                      <a:pt x="22" y="33"/>
                      <a:pt x="17" y="31"/>
                      <a:pt x="16" y="34"/>
                    </a:cubicBezTo>
                    <a:cubicBezTo>
                      <a:pt x="15" y="36"/>
                      <a:pt x="24" y="39"/>
                      <a:pt x="24" y="41"/>
                    </a:cubicBezTo>
                    <a:cubicBezTo>
                      <a:pt x="24" y="43"/>
                      <a:pt x="27" y="46"/>
                      <a:pt x="28" y="48"/>
                    </a:cubicBezTo>
                    <a:cubicBezTo>
                      <a:pt x="29" y="51"/>
                      <a:pt x="34" y="54"/>
                      <a:pt x="35" y="57"/>
                    </a:cubicBezTo>
                    <a:cubicBezTo>
                      <a:pt x="36" y="60"/>
                      <a:pt x="40" y="62"/>
                      <a:pt x="42" y="63"/>
                    </a:cubicBezTo>
                    <a:cubicBezTo>
                      <a:pt x="43" y="65"/>
                      <a:pt x="44" y="68"/>
                      <a:pt x="43" y="71"/>
                    </a:cubicBezTo>
                    <a:cubicBezTo>
                      <a:pt x="43" y="74"/>
                      <a:pt x="43" y="80"/>
                      <a:pt x="46" y="85"/>
                    </a:cubicBezTo>
                    <a:cubicBezTo>
                      <a:pt x="49" y="89"/>
                      <a:pt x="42" y="91"/>
                      <a:pt x="40" y="94"/>
                    </a:cubicBezTo>
                    <a:cubicBezTo>
                      <a:pt x="38" y="96"/>
                      <a:pt x="39" y="100"/>
                      <a:pt x="33" y="98"/>
                    </a:cubicBezTo>
                    <a:cubicBezTo>
                      <a:pt x="27" y="97"/>
                      <a:pt x="34" y="104"/>
                      <a:pt x="33" y="106"/>
                    </a:cubicBezTo>
                    <a:cubicBezTo>
                      <a:pt x="32" y="108"/>
                      <a:pt x="24" y="104"/>
                      <a:pt x="24" y="106"/>
                    </a:cubicBezTo>
                    <a:cubicBezTo>
                      <a:pt x="24" y="107"/>
                      <a:pt x="21" y="108"/>
                      <a:pt x="19" y="109"/>
                    </a:cubicBezTo>
                    <a:cubicBezTo>
                      <a:pt x="20" y="111"/>
                      <a:pt x="21" y="111"/>
                      <a:pt x="22" y="112"/>
                    </a:cubicBezTo>
                    <a:cubicBezTo>
                      <a:pt x="24" y="113"/>
                      <a:pt x="20" y="115"/>
                      <a:pt x="20" y="119"/>
                    </a:cubicBezTo>
                    <a:cubicBezTo>
                      <a:pt x="20" y="123"/>
                      <a:pt x="23" y="124"/>
                      <a:pt x="24" y="122"/>
                    </a:cubicBezTo>
                    <a:cubicBezTo>
                      <a:pt x="25" y="121"/>
                      <a:pt x="30" y="117"/>
                      <a:pt x="32" y="117"/>
                    </a:cubicBezTo>
                    <a:cubicBezTo>
                      <a:pt x="33" y="116"/>
                      <a:pt x="32" y="114"/>
                      <a:pt x="33" y="114"/>
                    </a:cubicBezTo>
                    <a:cubicBezTo>
                      <a:pt x="35" y="114"/>
                      <a:pt x="35" y="111"/>
                      <a:pt x="36" y="109"/>
                    </a:cubicBezTo>
                    <a:cubicBezTo>
                      <a:pt x="36" y="108"/>
                      <a:pt x="38" y="108"/>
                      <a:pt x="41" y="109"/>
                    </a:cubicBezTo>
                    <a:cubicBezTo>
                      <a:pt x="43" y="109"/>
                      <a:pt x="47" y="106"/>
                      <a:pt x="52" y="103"/>
                    </a:cubicBezTo>
                    <a:cubicBezTo>
                      <a:pt x="56" y="101"/>
                      <a:pt x="56" y="100"/>
                      <a:pt x="58" y="93"/>
                    </a:cubicBezTo>
                    <a:cubicBezTo>
                      <a:pt x="59" y="85"/>
                      <a:pt x="56" y="76"/>
                      <a:pt x="56" y="74"/>
                    </a:cubicBezTo>
                    <a:cubicBezTo>
                      <a:pt x="56" y="72"/>
                      <a:pt x="50" y="61"/>
                      <a:pt x="48" y="61"/>
                    </a:cubicBezTo>
                    <a:cubicBezTo>
                      <a:pt x="46" y="61"/>
                      <a:pt x="37" y="52"/>
                      <a:pt x="35" y="50"/>
                    </a:cubicBezTo>
                    <a:cubicBezTo>
                      <a:pt x="34" y="49"/>
                      <a:pt x="34" y="46"/>
                      <a:pt x="32" y="44"/>
                    </a:cubicBezTo>
                    <a:cubicBezTo>
                      <a:pt x="29" y="42"/>
                      <a:pt x="29" y="37"/>
                      <a:pt x="30" y="33"/>
                    </a:cubicBezTo>
                    <a:cubicBezTo>
                      <a:pt x="30" y="30"/>
                      <a:pt x="36" y="29"/>
                      <a:pt x="35" y="26"/>
                    </a:cubicBezTo>
                    <a:cubicBezTo>
                      <a:pt x="35" y="24"/>
                      <a:pt x="36" y="22"/>
                      <a:pt x="39" y="22"/>
                    </a:cubicBezTo>
                    <a:cubicBezTo>
                      <a:pt x="41" y="21"/>
                      <a:pt x="44" y="19"/>
                      <a:pt x="45" y="17"/>
                    </a:cubicBezTo>
                    <a:cubicBezTo>
                      <a:pt x="45" y="17"/>
                      <a:pt x="45" y="17"/>
                      <a:pt x="46" y="17"/>
                    </a:cubicBezTo>
                    <a:cubicBezTo>
                      <a:pt x="45" y="16"/>
                      <a:pt x="44" y="16"/>
                      <a:pt x="44" y="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4" name="Freeform 64"/>
              <p:cNvSpPr>
                <a:spLocks/>
              </p:cNvSpPr>
              <p:nvPr/>
            </p:nvSpPr>
            <p:spPr bwMode="auto">
              <a:xfrm>
                <a:off x="14713610" y="8202592"/>
                <a:ext cx="152658" cy="109857"/>
              </a:xfrm>
              <a:custGeom>
                <a:avLst/>
                <a:gdLst>
                  <a:gd name="T0" fmla="*/ 24 w 49"/>
                  <a:gd name="T1" fmla="*/ 32 h 35"/>
                  <a:gd name="T2" fmla="*/ 33 w 49"/>
                  <a:gd name="T3" fmla="*/ 32 h 35"/>
                  <a:gd name="T4" fmla="*/ 33 w 49"/>
                  <a:gd name="T5" fmla="*/ 24 h 35"/>
                  <a:gd name="T6" fmla="*/ 40 w 49"/>
                  <a:gd name="T7" fmla="*/ 20 h 35"/>
                  <a:gd name="T8" fmla="*/ 46 w 49"/>
                  <a:gd name="T9" fmla="*/ 11 h 35"/>
                  <a:gd name="T10" fmla="*/ 43 w 49"/>
                  <a:gd name="T11" fmla="*/ 1 h 35"/>
                  <a:gd name="T12" fmla="*/ 37 w 49"/>
                  <a:gd name="T13" fmla="*/ 2 h 35"/>
                  <a:gd name="T14" fmla="*/ 32 w 49"/>
                  <a:gd name="T15" fmla="*/ 4 h 35"/>
                  <a:gd name="T16" fmla="*/ 29 w 49"/>
                  <a:gd name="T17" fmla="*/ 6 h 35"/>
                  <a:gd name="T18" fmla="*/ 25 w 49"/>
                  <a:gd name="T19" fmla="*/ 2 h 35"/>
                  <a:gd name="T20" fmla="*/ 14 w 49"/>
                  <a:gd name="T21" fmla="*/ 2 h 35"/>
                  <a:gd name="T22" fmla="*/ 3 w 49"/>
                  <a:gd name="T23" fmla="*/ 8 h 35"/>
                  <a:gd name="T24" fmla="*/ 3 w 49"/>
                  <a:gd name="T25" fmla="*/ 15 h 35"/>
                  <a:gd name="T26" fmla="*/ 4 w 49"/>
                  <a:gd name="T27" fmla="*/ 21 h 35"/>
                  <a:gd name="T28" fmla="*/ 4 w 49"/>
                  <a:gd name="T29" fmla="*/ 21 h 35"/>
                  <a:gd name="T30" fmla="*/ 6 w 49"/>
                  <a:gd name="T31" fmla="*/ 28 h 35"/>
                  <a:gd name="T32" fmla="*/ 11 w 49"/>
                  <a:gd name="T33" fmla="*/ 29 h 35"/>
                  <a:gd name="T34" fmla="*/ 12 w 49"/>
                  <a:gd name="T35" fmla="*/ 34 h 35"/>
                  <a:gd name="T36" fmla="*/ 18 w 49"/>
                  <a:gd name="T37" fmla="*/ 34 h 35"/>
                  <a:gd name="T38" fmla="*/ 19 w 49"/>
                  <a:gd name="T39" fmla="*/ 35 h 35"/>
                  <a:gd name="T40" fmla="*/ 24 w 49"/>
                  <a:gd name="T41" fmla="*/ 3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35">
                    <a:moveTo>
                      <a:pt x="24" y="32"/>
                    </a:moveTo>
                    <a:cubicBezTo>
                      <a:pt x="24" y="30"/>
                      <a:pt x="32" y="34"/>
                      <a:pt x="33" y="32"/>
                    </a:cubicBezTo>
                    <a:cubicBezTo>
                      <a:pt x="34" y="30"/>
                      <a:pt x="27" y="23"/>
                      <a:pt x="33" y="24"/>
                    </a:cubicBezTo>
                    <a:cubicBezTo>
                      <a:pt x="39" y="26"/>
                      <a:pt x="38" y="22"/>
                      <a:pt x="40" y="20"/>
                    </a:cubicBezTo>
                    <a:cubicBezTo>
                      <a:pt x="42" y="17"/>
                      <a:pt x="49" y="15"/>
                      <a:pt x="46" y="11"/>
                    </a:cubicBezTo>
                    <a:cubicBezTo>
                      <a:pt x="44" y="7"/>
                      <a:pt x="43" y="4"/>
                      <a:pt x="43" y="1"/>
                    </a:cubicBezTo>
                    <a:cubicBezTo>
                      <a:pt x="41" y="2"/>
                      <a:pt x="39" y="2"/>
                      <a:pt x="37" y="2"/>
                    </a:cubicBezTo>
                    <a:cubicBezTo>
                      <a:pt x="36" y="1"/>
                      <a:pt x="32" y="1"/>
                      <a:pt x="32" y="4"/>
                    </a:cubicBezTo>
                    <a:cubicBezTo>
                      <a:pt x="32" y="6"/>
                      <a:pt x="29" y="7"/>
                      <a:pt x="29" y="6"/>
                    </a:cubicBezTo>
                    <a:cubicBezTo>
                      <a:pt x="30" y="4"/>
                      <a:pt x="27" y="5"/>
                      <a:pt x="25" y="2"/>
                    </a:cubicBezTo>
                    <a:cubicBezTo>
                      <a:pt x="23" y="0"/>
                      <a:pt x="17" y="3"/>
                      <a:pt x="14" y="2"/>
                    </a:cubicBezTo>
                    <a:cubicBezTo>
                      <a:pt x="11" y="1"/>
                      <a:pt x="6" y="4"/>
                      <a:pt x="3" y="8"/>
                    </a:cubicBezTo>
                    <a:cubicBezTo>
                      <a:pt x="0" y="11"/>
                      <a:pt x="3" y="11"/>
                      <a:pt x="3" y="15"/>
                    </a:cubicBezTo>
                    <a:cubicBezTo>
                      <a:pt x="3" y="18"/>
                      <a:pt x="5" y="18"/>
                      <a:pt x="4" y="21"/>
                    </a:cubicBezTo>
                    <a:cubicBezTo>
                      <a:pt x="4" y="21"/>
                      <a:pt x="4" y="21"/>
                      <a:pt x="4" y="21"/>
                    </a:cubicBezTo>
                    <a:cubicBezTo>
                      <a:pt x="7" y="23"/>
                      <a:pt x="6" y="26"/>
                      <a:pt x="6" y="28"/>
                    </a:cubicBezTo>
                    <a:cubicBezTo>
                      <a:pt x="7" y="31"/>
                      <a:pt x="10" y="29"/>
                      <a:pt x="11" y="29"/>
                    </a:cubicBezTo>
                    <a:cubicBezTo>
                      <a:pt x="13" y="29"/>
                      <a:pt x="10" y="32"/>
                      <a:pt x="12" y="34"/>
                    </a:cubicBezTo>
                    <a:cubicBezTo>
                      <a:pt x="13" y="35"/>
                      <a:pt x="17" y="32"/>
                      <a:pt x="18" y="34"/>
                    </a:cubicBezTo>
                    <a:cubicBezTo>
                      <a:pt x="18" y="35"/>
                      <a:pt x="19" y="35"/>
                      <a:pt x="19" y="35"/>
                    </a:cubicBezTo>
                    <a:cubicBezTo>
                      <a:pt x="21" y="34"/>
                      <a:pt x="24" y="33"/>
                      <a:pt x="24" y="3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5" name="Freeform 65"/>
              <p:cNvSpPr>
                <a:spLocks/>
              </p:cNvSpPr>
              <p:nvPr/>
            </p:nvSpPr>
            <p:spPr bwMode="auto">
              <a:xfrm>
                <a:off x="14663675" y="7997147"/>
                <a:ext cx="186899" cy="228273"/>
              </a:xfrm>
              <a:custGeom>
                <a:avLst/>
                <a:gdLst>
                  <a:gd name="T0" fmla="*/ 40 w 60"/>
                  <a:gd name="T1" fmla="*/ 33 h 73"/>
                  <a:gd name="T2" fmla="*/ 32 w 60"/>
                  <a:gd name="T3" fmla="*/ 26 h 73"/>
                  <a:gd name="T4" fmla="*/ 38 w 60"/>
                  <a:gd name="T5" fmla="*/ 22 h 73"/>
                  <a:gd name="T6" fmla="*/ 35 w 60"/>
                  <a:gd name="T7" fmla="*/ 16 h 73"/>
                  <a:gd name="T8" fmla="*/ 30 w 60"/>
                  <a:gd name="T9" fmla="*/ 15 h 73"/>
                  <a:gd name="T10" fmla="*/ 23 w 60"/>
                  <a:gd name="T11" fmla="*/ 11 h 73"/>
                  <a:gd name="T12" fmla="*/ 19 w 60"/>
                  <a:gd name="T13" fmla="*/ 5 h 73"/>
                  <a:gd name="T14" fmla="*/ 16 w 60"/>
                  <a:gd name="T15" fmla="*/ 1 h 73"/>
                  <a:gd name="T16" fmla="*/ 13 w 60"/>
                  <a:gd name="T17" fmla="*/ 1 h 73"/>
                  <a:gd name="T18" fmla="*/ 12 w 60"/>
                  <a:gd name="T19" fmla="*/ 5 h 73"/>
                  <a:gd name="T20" fmla="*/ 11 w 60"/>
                  <a:gd name="T21" fmla="*/ 11 h 73"/>
                  <a:gd name="T22" fmla="*/ 7 w 60"/>
                  <a:gd name="T23" fmla="*/ 7 h 73"/>
                  <a:gd name="T24" fmla="*/ 3 w 60"/>
                  <a:gd name="T25" fmla="*/ 14 h 73"/>
                  <a:gd name="T26" fmla="*/ 0 w 60"/>
                  <a:gd name="T27" fmla="*/ 16 h 73"/>
                  <a:gd name="T28" fmla="*/ 2 w 60"/>
                  <a:gd name="T29" fmla="*/ 18 h 73"/>
                  <a:gd name="T30" fmla="*/ 2 w 60"/>
                  <a:gd name="T31" fmla="*/ 24 h 73"/>
                  <a:gd name="T32" fmla="*/ 8 w 60"/>
                  <a:gd name="T33" fmla="*/ 26 h 73"/>
                  <a:gd name="T34" fmla="*/ 7 w 60"/>
                  <a:gd name="T35" fmla="*/ 35 h 73"/>
                  <a:gd name="T36" fmla="*/ 5 w 60"/>
                  <a:gd name="T37" fmla="*/ 41 h 73"/>
                  <a:gd name="T38" fmla="*/ 12 w 60"/>
                  <a:gd name="T39" fmla="*/ 38 h 73"/>
                  <a:gd name="T40" fmla="*/ 18 w 60"/>
                  <a:gd name="T41" fmla="*/ 38 h 73"/>
                  <a:gd name="T42" fmla="*/ 23 w 60"/>
                  <a:gd name="T43" fmla="*/ 37 h 73"/>
                  <a:gd name="T44" fmla="*/ 31 w 60"/>
                  <a:gd name="T45" fmla="*/ 36 h 73"/>
                  <a:gd name="T46" fmla="*/ 37 w 60"/>
                  <a:gd name="T47" fmla="*/ 42 h 73"/>
                  <a:gd name="T48" fmla="*/ 38 w 60"/>
                  <a:gd name="T49" fmla="*/ 52 h 73"/>
                  <a:gd name="T50" fmla="*/ 43 w 60"/>
                  <a:gd name="T51" fmla="*/ 60 h 73"/>
                  <a:gd name="T52" fmla="*/ 42 w 60"/>
                  <a:gd name="T53" fmla="*/ 69 h 73"/>
                  <a:gd name="T54" fmla="*/ 45 w 60"/>
                  <a:gd name="T55" fmla="*/ 72 h 73"/>
                  <a:gd name="T56" fmla="*/ 48 w 60"/>
                  <a:gd name="T57" fmla="*/ 70 h 73"/>
                  <a:gd name="T58" fmla="*/ 53 w 60"/>
                  <a:gd name="T59" fmla="*/ 68 h 73"/>
                  <a:gd name="T60" fmla="*/ 59 w 60"/>
                  <a:gd name="T61" fmla="*/ 67 h 73"/>
                  <a:gd name="T62" fmla="*/ 59 w 60"/>
                  <a:gd name="T63" fmla="*/ 63 h 73"/>
                  <a:gd name="T64" fmla="*/ 58 w 60"/>
                  <a:gd name="T65" fmla="*/ 55 h 73"/>
                  <a:gd name="T66" fmla="*/ 51 w 60"/>
                  <a:gd name="T67" fmla="*/ 49 h 73"/>
                  <a:gd name="T68" fmla="*/ 44 w 60"/>
                  <a:gd name="T69" fmla="*/ 40 h 73"/>
                  <a:gd name="T70" fmla="*/ 40 w 60"/>
                  <a:gd name="T71" fmla="*/ 33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0" h="73">
                    <a:moveTo>
                      <a:pt x="40" y="33"/>
                    </a:moveTo>
                    <a:cubicBezTo>
                      <a:pt x="40" y="31"/>
                      <a:pt x="31" y="28"/>
                      <a:pt x="32" y="26"/>
                    </a:cubicBezTo>
                    <a:cubicBezTo>
                      <a:pt x="33" y="23"/>
                      <a:pt x="38" y="25"/>
                      <a:pt x="38" y="22"/>
                    </a:cubicBezTo>
                    <a:cubicBezTo>
                      <a:pt x="38" y="20"/>
                      <a:pt x="36" y="20"/>
                      <a:pt x="35" y="16"/>
                    </a:cubicBezTo>
                    <a:cubicBezTo>
                      <a:pt x="35" y="12"/>
                      <a:pt x="31" y="13"/>
                      <a:pt x="30" y="15"/>
                    </a:cubicBezTo>
                    <a:cubicBezTo>
                      <a:pt x="28" y="16"/>
                      <a:pt x="23" y="13"/>
                      <a:pt x="23" y="11"/>
                    </a:cubicBezTo>
                    <a:cubicBezTo>
                      <a:pt x="23" y="8"/>
                      <a:pt x="19" y="7"/>
                      <a:pt x="19" y="5"/>
                    </a:cubicBezTo>
                    <a:cubicBezTo>
                      <a:pt x="19" y="4"/>
                      <a:pt x="17" y="2"/>
                      <a:pt x="16" y="1"/>
                    </a:cubicBezTo>
                    <a:cubicBezTo>
                      <a:pt x="15" y="1"/>
                      <a:pt x="13" y="1"/>
                      <a:pt x="13" y="1"/>
                    </a:cubicBezTo>
                    <a:cubicBezTo>
                      <a:pt x="12" y="0"/>
                      <a:pt x="11" y="4"/>
                      <a:pt x="12" y="5"/>
                    </a:cubicBezTo>
                    <a:cubicBezTo>
                      <a:pt x="13" y="6"/>
                      <a:pt x="14" y="12"/>
                      <a:pt x="11" y="11"/>
                    </a:cubicBezTo>
                    <a:cubicBezTo>
                      <a:pt x="9" y="11"/>
                      <a:pt x="9" y="7"/>
                      <a:pt x="7" y="7"/>
                    </a:cubicBezTo>
                    <a:cubicBezTo>
                      <a:pt x="7" y="7"/>
                      <a:pt x="3" y="12"/>
                      <a:pt x="3" y="14"/>
                    </a:cubicBezTo>
                    <a:cubicBezTo>
                      <a:pt x="3" y="15"/>
                      <a:pt x="1" y="16"/>
                      <a:pt x="0" y="16"/>
                    </a:cubicBezTo>
                    <a:cubicBezTo>
                      <a:pt x="1" y="17"/>
                      <a:pt x="2" y="18"/>
                      <a:pt x="2" y="18"/>
                    </a:cubicBezTo>
                    <a:cubicBezTo>
                      <a:pt x="3" y="19"/>
                      <a:pt x="1" y="22"/>
                      <a:pt x="2" y="24"/>
                    </a:cubicBezTo>
                    <a:cubicBezTo>
                      <a:pt x="4" y="27"/>
                      <a:pt x="7" y="23"/>
                      <a:pt x="8" y="26"/>
                    </a:cubicBezTo>
                    <a:cubicBezTo>
                      <a:pt x="9" y="30"/>
                      <a:pt x="7" y="31"/>
                      <a:pt x="7" y="35"/>
                    </a:cubicBezTo>
                    <a:cubicBezTo>
                      <a:pt x="7" y="38"/>
                      <a:pt x="5" y="38"/>
                      <a:pt x="5" y="41"/>
                    </a:cubicBezTo>
                    <a:cubicBezTo>
                      <a:pt x="6" y="44"/>
                      <a:pt x="10" y="40"/>
                      <a:pt x="12" y="38"/>
                    </a:cubicBezTo>
                    <a:cubicBezTo>
                      <a:pt x="15" y="36"/>
                      <a:pt x="17" y="37"/>
                      <a:pt x="18" y="38"/>
                    </a:cubicBezTo>
                    <a:cubicBezTo>
                      <a:pt x="19" y="39"/>
                      <a:pt x="23" y="38"/>
                      <a:pt x="23" y="37"/>
                    </a:cubicBezTo>
                    <a:cubicBezTo>
                      <a:pt x="24" y="35"/>
                      <a:pt x="29" y="34"/>
                      <a:pt x="31" y="36"/>
                    </a:cubicBezTo>
                    <a:cubicBezTo>
                      <a:pt x="33" y="38"/>
                      <a:pt x="34" y="41"/>
                      <a:pt x="37" y="42"/>
                    </a:cubicBezTo>
                    <a:cubicBezTo>
                      <a:pt x="39" y="43"/>
                      <a:pt x="35" y="51"/>
                      <a:pt x="38" y="52"/>
                    </a:cubicBezTo>
                    <a:cubicBezTo>
                      <a:pt x="40" y="52"/>
                      <a:pt x="43" y="56"/>
                      <a:pt x="43" y="60"/>
                    </a:cubicBezTo>
                    <a:cubicBezTo>
                      <a:pt x="43" y="64"/>
                      <a:pt x="45" y="66"/>
                      <a:pt x="42" y="69"/>
                    </a:cubicBezTo>
                    <a:cubicBezTo>
                      <a:pt x="44" y="70"/>
                      <a:pt x="46" y="70"/>
                      <a:pt x="45" y="72"/>
                    </a:cubicBezTo>
                    <a:cubicBezTo>
                      <a:pt x="45" y="73"/>
                      <a:pt x="48" y="72"/>
                      <a:pt x="48" y="70"/>
                    </a:cubicBezTo>
                    <a:cubicBezTo>
                      <a:pt x="48" y="67"/>
                      <a:pt x="52" y="67"/>
                      <a:pt x="53" y="68"/>
                    </a:cubicBezTo>
                    <a:cubicBezTo>
                      <a:pt x="55" y="68"/>
                      <a:pt x="57" y="68"/>
                      <a:pt x="59" y="67"/>
                    </a:cubicBezTo>
                    <a:cubicBezTo>
                      <a:pt x="59" y="65"/>
                      <a:pt x="59" y="64"/>
                      <a:pt x="59" y="63"/>
                    </a:cubicBezTo>
                    <a:cubicBezTo>
                      <a:pt x="60" y="60"/>
                      <a:pt x="59" y="57"/>
                      <a:pt x="58" y="55"/>
                    </a:cubicBezTo>
                    <a:cubicBezTo>
                      <a:pt x="56" y="54"/>
                      <a:pt x="52" y="52"/>
                      <a:pt x="51" y="49"/>
                    </a:cubicBezTo>
                    <a:cubicBezTo>
                      <a:pt x="50" y="46"/>
                      <a:pt x="45" y="43"/>
                      <a:pt x="44" y="40"/>
                    </a:cubicBezTo>
                    <a:cubicBezTo>
                      <a:pt x="43" y="38"/>
                      <a:pt x="40" y="35"/>
                      <a:pt x="40" y="3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6" name="Freeform 66"/>
              <p:cNvSpPr>
                <a:spLocks/>
              </p:cNvSpPr>
              <p:nvPr/>
            </p:nvSpPr>
            <p:spPr bwMode="auto">
              <a:xfrm>
                <a:off x="14600900" y="8047081"/>
                <a:ext cx="202592" cy="383785"/>
              </a:xfrm>
              <a:custGeom>
                <a:avLst/>
                <a:gdLst>
                  <a:gd name="T0" fmla="*/ 39 w 65"/>
                  <a:gd name="T1" fmla="*/ 65 h 123"/>
                  <a:gd name="T2" fmla="*/ 39 w 65"/>
                  <a:gd name="T3" fmla="*/ 58 h 123"/>
                  <a:gd name="T4" fmla="*/ 50 w 65"/>
                  <a:gd name="T5" fmla="*/ 52 h 123"/>
                  <a:gd name="T6" fmla="*/ 61 w 65"/>
                  <a:gd name="T7" fmla="*/ 52 h 123"/>
                  <a:gd name="T8" fmla="*/ 62 w 65"/>
                  <a:gd name="T9" fmla="*/ 53 h 123"/>
                  <a:gd name="T10" fmla="*/ 63 w 65"/>
                  <a:gd name="T11" fmla="*/ 44 h 123"/>
                  <a:gd name="T12" fmla="*/ 58 w 65"/>
                  <a:gd name="T13" fmla="*/ 36 h 123"/>
                  <a:gd name="T14" fmla="*/ 57 w 65"/>
                  <a:gd name="T15" fmla="*/ 26 h 123"/>
                  <a:gd name="T16" fmla="*/ 51 w 65"/>
                  <a:gd name="T17" fmla="*/ 20 h 123"/>
                  <a:gd name="T18" fmla="*/ 43 w 65"/>
                  <a:gd name="T19" fmla="*/ 21 h 123"/>
                  <a:gd name="T20" fmla="*/ 38 w 65"/>
                  <a:gd name="T21" fmla="*/ 22 h 123"/>
                  <a:gd name="T22" fmla="*/ 32 w 65"/>
                  <a:gd name="T23" fmla="*/ 22 h 123"/>
                  <a:gd name="T24" fmla="*/ 25 w 65"/>
                  <a:gd name="T25" fmla="*/ 25 h 123"/>
                  <a:gd name="T26" fmla="*/ 27 w 65"/>
                  <a:gd name="T27" fmla="*/ 19 h 123"/>
                  <a:gd name="T28" fmla="*/ 28 w 65"/>
                  <a:gd name="T29" fmla="*/ 10 h 123"/>
                  <a:gd name="T30" fmla="*/ 22 w 65"/>
                  <a:gd name="T31" fmla="*/ 8 h 123"/>
                  <a:gd name="T32" fmla="*/ 22 w 65"/>
                  <a:gd name="T33" fmla="*/ 2 h 123"/>
                  <a:gd name="T34" fmla="*/ 20 w 65"/>
                  <a:gd name="T35" fmla="*/ 0 h 123"/>
                  <a:gd name="T36" fmla="*/ 19 w 65"/>
                  <a:gd name="T37" fmla="*/ 2 h 123"/>
                  <a:gd name="T38" fmla="*/ 12 w 65"/>
                  <a:gd name="T39" fmla="*/ 6 h 123"/>
                  <a:gd name="T40" fmla="*/ 6 w 65"/>
                  <a:gd name="T41" fmla="*/ 8 h 123"/>
                  <a:gd name="T42" fmla="*/ 1 w 65"/>
                  <a:gd name="T43" fmla="*/ 10 h 123"/>
                  <a:gd name="T44" fmla="*/ 0 w 65"/>
                  <a:gd name="T45" fmla="*/ 23 h 123"/>
                  <a:gd name="T46" fmla="*/ 6 w 65"/>
                  <a:gd name="T47" fmla="*/ 30 h 123"/>
                  <a:gd name="T48" fmla="*/ 7 w 65"/>
                  <a:gd name="T49" fmla="*/ 36 h 123"/>
                  <a:gd name="T50" fmla="*/ 7 w 65"/>
                  <a:gd name="T51" fmla="*/ 39 h 123"/>
                  <a:gd name="T52" fmla="*/ 6 w 65"/>
                  <a:gd name="T53" fmla="*/ 45 h 123"/>
                  <a:gd name="T54" fmla="*/ 8 w 65"/>
                  <a:gd name="T55" fmla="*/ 54 h 123"/>
                  <a:gd name="T56" fmla="*/ 12 w 65"/>
                  <a:gd name="T57" fmla="*/ 64 h 123"/>
                  <a:gd name="T58" fmla="*/ 14 w 65"/>
                  <a:gd name="T59" fmla="*/ 70 h 123"/>
                  <a:gd name="T60" fmla="*/ 7 w 65"/>
                  <a:gd name="T61" fmla="*/ 83 h 123"/>
                  <a:gd name="T62" fmla="*/ 5 w 65"/>
                  <a:gd name="T63" fmla="*/ 95 h 123"/>
                  <a:gd name="T64" fmla="*/ 5 w 65"/>
                  <a:gd name="T65" fmla="*/ 102 h 123"/>
                  <a:gd name="T66" fmla="*/ 16 w 65"/>
                  <a:gd name="T67" fmla="*/ 112 h 123"/>
                  <a:gd name="T68" fmla="*/ 18 w 65"/>
                  <a:gd name="T69" fmla="*/ 116 h 123"/>
                  <a:gd name="T70" fmla="*/ 23 w 65"/>
                  <a:gd name="T71" fmla="*/ 116 h 123"/>
                  <a:gd name="T72" fmla="*/ 27 w 65"/>
                  <a:gd name="T73" fmla="*/ 121 h 123"/>
                  <a:gd name="T74" fmla="*/ 33 w 65"/>
                  <a:gd name="T75" fmla="*/ 122 h 123"/>
                  <a:gd name="T76" fmla="*/ 36 w 65"/>
                  <a:gd name="T77" fmla="*/ 119 h 123"/>
                  <a:gd name="T78" fmla="*/ 27 w 65"/>
                  <a:gd name="T79" fmla="*/ 113 h 123"/>
                  <a:gd name="T80" fmla="*/ 21 w 65"/>
                  <a:gd name="T81" fmla="*/ 104 h 123"/>
                  <a:gd name="T82" fmla="*/ 18 w 65"/>
                  <a:gd name="T83" fmla="*/ 97 h 123"/>
                  <a:gd name="T84" fmla="*/ 13 w 65"/>
                  <a:gd name="T85" fmla="*/ 93 h 123"/>
                  <a:gd name="T86" fmla="*/ 14 w 65"/>
                  <a:gd name="T87" fmla="*/ 80 h 123"/>
                  <a:gd name="T88" fmla="*/ 18 w 65"/>
                  <a:gd name="T89" fmla="*/ 64 h 123"/>
                  <a:gd name="T90" fmla="*/ 25 w 65"/>
                  <a:gd name="T91" fmla="*/ 62 h 123"/>
                  <a:gd name="T92" fmla="*/ 31 w 65"/>
                  <a:gd name="T93" fmla="*/ 66 h 123"/>
                  <a:gd name="T94" fmla="*/ 40 w 65"/>
                  <a:gd name="T95" fmla="*/ 71 h 123"/>
                  <a:gd name="T96" fmla="*/ 40 w 65"/>
                  <a:gd name="T97" fmla="*/ 71 h 123"/>
                  <a:gd name="T98" fmla="*/ 40 w 65"/>
                  <a:gd name="T99" fmla="*/ 71 h 123"/>
                  <a:gd name="T100" fmla="*/ 39 w 65"/>
                  <a:gd name="T101" fmla="*/ 6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 h="123">
                    <a:moveTo>
                      <a:pt x="39" y="65"/>
                    </a:moveTo>
                    <a:cubicBezTo>
                      <a:pt x="39" y="61"/>
                      <a:pt x="36" y="61"/>
                      <a:pt x="39" y="58"/>
                    </a:cubicBezTo>
                    <a:cubicBezTo>
                      <a:pt x="42" y="54"/>
                      <a:pt x="47" y="51"/>
                      <a:pt x="50" y="52"/>
                    </a:cubicBezTo>
                    <a:cubicBezTo>
                      <a:pt x="53" y="53"/>
                      <a:pt x="59" y="50"/>
                      <a:pt x="61" y="52"/>
                    </a:cubicBezTo>
                    <a:cubicBezTo>
                      <a:pt x="61" y="53"/>
                      <a:pt x="62" y="53"/>
                      <a:pt x="62" y="53"/>
                    </a:cubicBezTo>
                    <a:cubicBezTo>
                      <a:pt x="65" y="50"/>
                      <a:pt x="63" y="48"/>
                      <a:pt x="63" y="44"/>
                    </a:cubicBezTo>
                    <a:cubicBezTo>
                      <a:pt x="63" y="40"/>
                      <a:pt x="60" y="36"/>
                      <a:pt x="58" y="36"/>
                    </a:cubicBezTo>
                    <a:cubicBezTo>
                      <a:pt x="55" y="35"/>
                      <a:pt x="59" y="27"/>
                      <a:pt x="57" y="26"/>
                    </a:cubicBezTo>
                    <a:cubicBezTo>
                      <a:pt x="54" y="25"/>
                      <a:pt x="53" y="22"/>
                      <a:pt x="51" y="20"/>
                    </a:cubicBezTo>
                    <a:cubicBezTo>
                      <a:pt x="49" y="18"/>
                      <a:pt x="44" y="19"/>
                      <a:pt x="43" y="21"/>
                    </a:cubicBezTo>
                    <a:cubicBezTo>
                      <a:pt x="43" y="22"/>
                      <a:pt x="39" y="23"/>
                      <a:pt x="38" y="22"/>
                    </a:cubicBezTo>
                    <a:cubicBezTo>
                      <a:pt x="37" y="21"/>
                      <a:pt x="35" y="20"/>
                      <a:pt x="32" y="22"/>
                    </a:cubicBezTo>
                    <a:cubicBezTo>
                      <a:pt x="30" y="24"/>
                      <a:pt x="26" y="28"/>
                      <a:pt x="25" y="25"/>
                    </a:cubicBezTo>
                    <a:cubicBezTo>
                      <a:pt x="25" y="22"/>
                      <a:pt x="27" y="22"/>
                      <a:pt x="27" y="19"/>
                    </a:cubicBezTo>
                    <a:cubicBezTo>
                      <a:pt x="27" y="15"/>
                      <a:pt x="29" y="14"/>
                      <a:pt x="28" y="10"/>
                    </a:cubicBezTo>
                    <a:cubicBezTo>
                      <a:pt x="27" y="7"/>
                      <a:pt x="24" y="11"/>
                      <a:pt x="22" y="8"/>
                    </a:cubicBezTo>
                    <a:cubicBezTo>
                      <a:pt x="21" y="6"/>
                      <a:pt x="23" y="3"/>
                      <a:pt x="22" y="2"/>
                    </a:cubicBezTo>
                    <a:cubicBezTo>
                      <a:pt x="22" y="2"/>
                      <a:pt x="21" y="1"/>
                      <a:pt x="20" y="0"/>
                    </a:cubicBezTo>
                    <a:cubicBezTo>
                      <a:pt x="20" y="1"/>
                      <a:pt x="19" y="1"/>
                      <a:pt x="19" y="2"/>
                    </a:cubicBezTo>
                    <a:cubicBezTo>
                      <a:pt x="18" y="3"/>
                      <a:pt x="13" y="4"/>
                      <a:pt x="12" y="6"/>
                    </a:cubicBezTo>
                    <a:cubicBezTo>
                      <a:pt x="10" y="8"/>
                      <a:pt x="7" y="8"/>
                      <a:pt x="6" y="8"/>
                    </a:cubicBezTo>
                    <a:cubicBezTo>
                      <a:pt x="5" y="8"/>
                      <a:pt x="1" y="8"/>
                      <a:pt x="1" y="10"/>
                    </a:cubicBezTo>
                    <a:cubicBezTo>
                      <a:pt x="1" y="12"/>
                      <a:pt x="0" y="21"/>
                      <a:pt x="0" y="23"/>
                    </a:cubicBezTo>
                    <a:cubicBezTo>
                      <a:pt x="0" y="24"/>
                      <a:pt x="4" y="30"/>
                      <a:pt x="6" y="30"/>
                    </a:cubicBezTo>
                    <a:cubicBezTo>
                      <a:pt x="7" y="31"/>
                      <a:pt x="5" y="35"/>
                      <a:pt x="7" y="36"/>
                    </a:cubicBezTo>
                    <a:cubicBezTo>
                      <a:pt x="9" y="37"/>
                      <a:pt x="8" y="40"/>
                      <a:pt x="7" y="39"/>
                    </a:cubicBezTo>
                    <a:cubicBezTo>
                      <a:pt x="6" y="39"/>
                      <a:pt x="7" y="44"/>
                      <a:pt x="6" y="45"/>
                    </a:cubicBezTo>
                    <a:cubicBezTo>
                      <a:pt x="4" y="47"/>
                      <a:pt x="5" y="51"/>
                      <a:pt x="8" y="54"/>
                    </a:cubicBezTo>
                    <a:cubicBezTo>
                      <a:pt x="12" y="57"/>
                      <a:pt x="12" y="61"/>
                      <a:pt x="12" y="64"/>
                    </a:cubicBezTo>
                    <a:cubicBezTo>
                      <a:pt x="12" y="66"/>
                      <a:pt x="14" y="66"/>
                      <a:pt x="14" y="70"/>
                    </a:cubicBezTo>
                    <a:cubicBezTo>
                      <a:pt x="14" y="70"/>
                      <a:pt x="10" y="83"/>
                      <a:pt x="7" y="83"/>
                    </a:cubicBezTo>
                    <a:cubicBezTo>
                      <a:pt x="7" y="86"/>
                      <a:pt x="6" y="92"/>
                      <a:pt x="5" y="95"/>
                    </a:cubicBezTo>
                    <a:cubicBezTo>
                      <a:pt x="4" y="98"/>
                      <a:pt x="3" y="102"/>
                      <a:pt x="5" y="102"/>
                    </a:cubicBezTo>
                    <a:cubicBezTo>
                      <a:pt x="8" y="102"/>
                      <a:pt x="12" y="107"/>
                      <a:pt x="16" y="112"/>
                    </a:cubicBezTo>
                    <a:cubicBezTo>
                      <a:pt x="17" y="113"/>
                      <a:pt x="18" y="115"/>
                      <a:pt x="18" y="116"/>
                    </a:cubicBezTo>
                    <a:cubicBezTo>
                      <a:pt x="20" y="116"/>
                      <a:pt x="22" y="116"/>
                      <a:pt x="23" y="116"/>
                    </a:cubicBezTo>
                    <a:cubicBezTo>
                      <a:pt x="26" y="117"/>
                      <a:pt x="27" y="120"/>
                      <a:pt x="27" y="121"/>
                    </a:cubicBezTo>
                    <a:cubicBezTo>
                      <a:pt x="27" y="123"/>
                      <a:pt x="32" y="122"/>
                      <a:pt x="33" y="122"/>
                    </a:cubicBezTo>
                    <a:cubicBezTo>
                      <a:pt x="34" y="122"/>
                      <a:pt x="33" y="120"/>
                      <a:pt x="36" y="119"/>
                    </a:cubicBezTo>
                    <a:cubicBezTo>
                      <a:pt x="34" y="116"/>
                      <a:pt x="30" y="114"/>
                      <a:pt x="27" y="113"/>
                    </a:cubicBezTo>
                    <a:cubicBezTo>
                      <a:pt x="23" y="113"/>
                      <a:pt x="21" y="107"/>
                      <a:pt x="21" y="104"/>
                    </a:cubicBezTo>
                    <a:cubicBezTo>
                      <a:pt x="21" y="101"/>
                      <a:pt x="18" y="99"/>
                      <a:pt x="18" y="97"/>
                    </a:cubicBezTo>
                    <a:cubicBezTo>
                      <a:pt x="18" y="94"/>
                      <a:pt x="16" y="94"/>
                      <a:pt x="13" y="93"/>
                    </a:cubicBezTo>
                    <a:cubicBezTo>
                      <a:pt x="10" y="92"/>
                      <a:pt x="14" y="83"/>
                      <a:pt x="14" y="80"/>
                    </a:cubicBezTo>
                    <a:cubicBezTo>
                      <a:pt x="14" y="77"/>
                      <a:pt x="20" y="67"/>
                      <a:pt x="18" y="64"/>
                    </a:cubicBezTo>
                    <a:cubicBezTo>
                      <a:pt x="17" y="61"/>
                      <a:pt x="24" y="58"/>
                      <a:pt x="25" y="62"/>
                    </a:cubicBezTo>
                    <a:cubicBezTo>
                      <a:pt x="26" y="65"/>
                      <a:pt x="26" y="67"/>
                      <a:pt x="31" y="66"/>
                    </a:cubicBezTo>
                    <a:cubicBezTo>
                      <a:pt x="36" y="66"/>
                      <a:pt x="36" y="70"/>
                      <a:pt x="40" y="71"/>
                    </a:cubicBezTo>
                    <a:cubicBezTo>
                      <a:pt x="40" y="71"/>
                      <a:pt x="40" y="71"/>
                      <a:pt x="40" y="71"/>
                    </a:cubicBezTo>
                    <a:cubicBezTo>
                      <a:pt x="40" y="71"/>
                      <a:pt x="40" y="71"/>
                      <a:pt x="40" y="71"/>
                    </a:cubicBezTo>
                    <a:cubicBezTo>
                      <a:pt x="41" y="68"/>
                      <a:pt x="39" y="68"/>
                      <a:pt x="39" y="6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7" name="Freeform 95"/>
              <p:cNvSpPr>
                <a:spLocks/>
              </p:cNvSpPr>
              <p:nvPr/>
            </p:nvSpPr>
            <p:spPr bwMode="auto">
              <a:xfrm>
                <a:off x="15013219" y="8456546"/>
                <a:ext cx="31388" cy="18548"/>
              </a:xfrm>
              <a:custGeom>
                <a:avLst/>
                <a:gdLst>
                  <a:gd name="T0" fmla="*/ 4 w 10"/>
                  <a:gd name="T1" fmla="*/ 6 h 6"/>
                  <a:gd name="T2" fmla="*/ 9 w 10"/>
                  <a:gd name="T3" fmla="*/ 4 h 6"/>
                  <a:gd name="T4" fmla="*/ 9 w 10"/>
                  <a:gd name="T5" fmla="*/ 0 h 6"/>
                  <a:gd name="T6" fmla="*/ 5 w 10"/>
                  <a:gd name="T7" fmla="*/ 2 h 6"/>
                  <a:gd name="T8" fmla="*/ 0 w 10"/>
                  <a:gd name="T9" fmla="*/ 1 h 6"/>
                  <a:gd name="T10" fmla="*/ 4 w 10"/>
                  <a:gd name="T11" fmla="*/ 6 h 6"/>
                </a:gdLst>
                <a:ahLst/>
                <a:cxnLst>
                  <a:cxn ang="0">
                    <a:pos x="T0" y="T1"/>
                  </a:cxn>
                  <a:cxn ang="0">
                    <a:pos x="T2" y="T3"/>
                  </a:cxn>
                  <a:cxn ang="0">
                    <a:pos x="T4" y="T5"/>
                  </a:cxn>
                  <a:cxn ang="0">
                    <a:pos x="T6" y="T7"/>
                  </a:cxn>
                  <a:cxn ang="0">
                    <a:pos x="T8" y="T9"/>
                  </a:cxn>
                  <a:cxn ang="0">
                    <a:pos x="T10" y="T11"/>
                  </a:cxn>
                </a:cxnLst>
                <a:rect l="0" t="0" r="r" b="b"/>
                <a:pathLst>
                  <a:path w="10" h="6">
                    <a:moveTo>
                      <a:pt x="4" y="6"/>
                    </a:moveTo>
                    <a:cubicBezTo>
                      <a:pt x="7" y="6"/>
                      <a:pt x="7" y="4"/>
                      <a:pt x="9" y="4"/>
                    </a:cubicBezTo>
                    <a:cubicBezTo>
                      <a:pt x="10" y="5"/>
                      <a:pt x="10" y="3"/>
                      <a:pt x="9" y="0"/>
                    </a:cubicBezTo>
                    <a:cubicBezTo>
                      <a:pt x="8" y="0"/>
                      <a:pt x="5" y="0"/>
                      <a:pt x="5" y="2"/>
                    </a:cubicBezTo>
                    <a:cubicBezTo>
                      <a:pt x="5" y="4"/>
                      <a:pt x="2" y="1"/>
                      <a:pt x="0" y="1"/>
                    </a:cubicBezTo>
                    <a:cubicBezTo>
                      <a:pt x="2" y="4"/>
                      <a:pt x="3" y="6"/>
                      <a:pt x="4" y="6"/>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8" name="Freeform 141"/>
              <p:cNvSpPr>
                <a:spLocks/>
              </p:cNvSpPr>
              <p:nvPr/>
            </p:nvSpPr>
            <p:spPr bwMode="auto">
              <a:xfrm>
                <a:off x="13580805" y="7332301"/>
                <a:ext cx="443706" cy="258234"/>
              </a:xfrm>
              <a:custGeom>
                <a:avLst/>
                <a:gdLst>
                  <a:gd name="T0" fmla="*/ 138 w 142"/>
                  <a:gd name="T1" fmla="*/ 47 h 83"/>
                  <a:gd name="T2" fmla="*/ 127 w 142"/>
                  <a:gd name="T3" fmla="*/ 42 h 83"/>
                  <a:gd name="T4" fmla="*/ 121 w 142"/>
                  <a:gd name="T5" fmla="*/ 42 h 83"/>
                  <a:gd name="T6" fmla="*/ 113 w 142"/>
                  <a:gd name="T7" fmla="*/ 40 h 83"/>
                  <a:gd name="T8" fmla="*/ 105 w 142"/>
                  <a:gd name="T9" fmla="*/ 46 h 83"/>
                  <a:gd name="T10" fmla="*/ 101 w 142"/>
                  <a:gd name="T11" fmla="*/ 47 h 83"/>
                  <a:gd name="T12" fmla="*/ 94 w 142"/>
                  <a:gd name="T13" fmla="*/ 43 h 83"/>
                  <a:gd name="T14" fmla="*/ 87 w 142"/>
                  <a:gd name="T15" fmla="*/ 41 h 83"/>
                  <a:gd name="T16" fmla="*/ 83 w 142"/>
                  <a:gd name="T17" fmla="*/ 33 h 83"/>
                  <a:gd name="T18" fmla="*/ 81 w 142"/>
                  <a:gd name="T19" fmla="*/ 25 h 83"/>
                  <a:gd name="T20" fmla="*/ 75 w 142"/>
                  <a:gd name="T21" fmla="*/ 21 h 83"/>
                  <a:gd name="T22" fmla="*/ 59 w 142"/>
                  <a:gd name="T23" fmla="*/ 20 h 83"/>
                  <a:gd name="T24" fmla="*/ 48 w 142"/>
                  <a:gd name="T25" fmla="*/ 21 h 83"/>
                  <a:gd name="T26" fmla="*/ 39 w 142"/>
                  <a:gd name="T27" fmla="*/ 10 h 83"/>
                  <a:gd name="T28" fmla="*/ 36 w 142"/>
                  <a:gd name="T29" fmla="*/ 14 h 83"/>
                  <a:gd name="T30" fmla="*/ 27 w 142"/>
                  <a:gd name="T31" fmla="*/ 12 h 83"/>
                  <a:gd name="T32" fmla="*/ 26 w 142"/>
                  <a:gd name="T33" fmla="*/ 1 h 83"/>
                  <a:gd name="T34" fmla="*/ 22 w 142"/>
                  <a:gd name="T35" fmla="*/ 13 h 83"/>
                  <a:gd name="T36" fmla="*/ 21 w 142"/>
                  <a:gd name="T37" fmla="*/ 0 h 83"/>
                  <a:gd name="T38" fmla="*/ 1 w 142"/>
                  <a:gd name="T39" fmla="*/ 5 h 83"/>
                  <a:gd name="T40" fmla="*/ 0 w 142"/>
                  <a:gd name="T41" fmla="*/ 41 h 83"/>
                  <a:gd name="T42" fmla="*/ 0 w 142"/>
                  <a:gd name="T43" fmla="*/ 41 h 83"/>
                  <a:gd name="T44" fmla="*/ 5 w 142"/>
                  <a:gd name="T45" fmla="*/ 42 h 83"/>
                  <a:gd name="T46" fmla="*/ 8 w 142"/>
                  <a:gd name="T47" fmla="*/ 39 h 83"/>
                  <a:gd name="T48" fmla="*/ 14 w 142"/>
                  <a:gd name="T49" fmla="*/ 34 h 83"/>
                  <a:gd name="T50" fmla="*/ 17 w 142"/>
                  <a:gd name="T51" fmla="*/ 31 h 83"/>
                  <a:gd name="T52" fmla="*/ 20 w 142"/>
                  <a:gd name="T53" fmla="*/ 30 h 83"/>
                  <a:gd name="T54" fmla="*/ 26 w 142"/>
                  <a:gd name="T55" fmla="*/ 31 h 83"/>
                  <a:gd name="T56" fmla="*/ 32 w 142"/>
                  <a:gd name="T57" fmla="*/ 33 h 83"/>
                  <a:gd name="T58" fmla="*/ 35 w 142"/>
                  <a:gd name="T59" fmla="*/ 42 h 83"/>
                  <a:gd name="T60" fmla="*/ 47 w 142"/>
                  <a:gd name="T61" fmla="*/ 43 h 83"/>
                  <a:gd name="T62" fmla="*/ 50 w 142"/>
                  <a:gd name="T63" fmla="*/ 48 h 83"/>
                  <a:gd name="T64" fmla="*/ 54 w 142"/>
                  <a:gd name="T65" fmla="*/ 55 h 83"/>
                  <a:gd name="T66" fmla="*/ 62 w 142"/>
                  <a:gd name="T67" fmla="*/ 61 h 83"/>
                  <a:gd name="T68" fmla="*/ 71 w 142"/>
                  <a:gd name="T69" fmla="*/ 66 h 83"/>
                  <a:gd name="T70" fmla="*/ 79 w 142"/>
                  <a:gd name="T71" fmla="*/ 72 h 83"/>
                  <a:gd name="T72" fmla="*/ 86 w 142"/>
                  <a:gd name="T73" fmla="*/ 74 h 83"/>
                  <a:gd name="T74" fmla="*/ 87 w 142"/>
                  <a:gd name="T75" fmla="*/ 80 h 83"/>
                  <a:gd name="T76" fmla="*/ 88 w 142"/>
                  <a:gd name="T77" fmla="*/ 79 h 83"/>
                  <a:gd name="T78" fmla="*/ 94 w 142"/>
                  <a:gd name="T79" fmla="*/ 82 h 83"/>
                  <a:gd name="T80" fmla="*/ 98 w 142"/>
                  <a:gd name="T81" fmla="*/ 83 h 83"/>
                  <a:gd name="T82" fmla="*/ 101 w 142"/>
                  <a:gd name="T83" fmla="*/ 75 h 83"/>
                  <a:gd name="T84" fmla="*/ 100 w 142"/>
                  <a:gd name="T85" fmla="*/ 68 h 83"/>
                  <a:gd name="T86" fmla="*/ 95 w 142"/>
                  <a:gd name="T87" fmla="*/ 61 h 83"/>
                  <a:gd name="T88" fmla="*/ 103 w 142"/>
                  <a:gd name="T89" fmla="*/ 59 h 83"/>
                  <a:gd name="T90" fmla="*/ 105 w 142"/>
                  <a:gd name="T91" fmla="*/ 54 h 83"/>
                  <a:gd name="T92" fmla="*/ 109 w 142"/>
                  <a:gd name="T93" fmla="*/ 50 h 83"/>
                  <a:gd name="T94" fmla="*/ 115 w 142"/>
                  <a:gd name="T95" fmla="*/ 48 h 83"/>
                  <a:gd name="T96" fmla="*/ 121 w 142"/>
                  <a:gd name="T97" fmla="*/ 47 h 83"/>
                  <a:gd name="T98" fmla="*/ 118 w 142"/>
                  <a:gd name="T99" fmla="*/ 54 h 83"/>
                  <a:gd name="T100" fmla="*/ 127 w 142"/>
                  <a:gd name="T101" fmla="*/ 52 h 83"/>
                  <a:gd name="T102" fmla="*/ 135 w 142"/>
                  <a:gd name="T103" fmla="*/ 51 h 83"/>
                  <a:gd name="T104" fmla="*/ 138 w 142"/>
                  <a:gd name="T105" fmla="*/ 4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2" h="83">
                    <a:moveTo>
                      <a:pt x="138" y="47"/>
                    </a:moveTo>
                    <a:cubicBezTo>
                      <a:pt x="134" y="44"/>
                      <a:pt x="128" y="40"/>
                      <a:pt x="127" y="42"/>
                    </a:cubicBezTo>
                    <a:cubicBezTo>
                      <a:pt x="127" y="44"/>
                      <a:pt x="122" y="44"/>
                      <a:pt x="121" y="42"/>
                    </a:cubicBezTo>
                    <a:cubicBezTo>
                      <a:pt x="119" y="40"/>
                      <a:pt x="118" y="38"/>
                      <a:pt x="113" y="40"/>
                    </a:cubicBezTo>
                    <a:cubicBezTo>
                      <a:pt x="108" y="42"/>
                      <a:pt x="105" y="44"/>
                      <a:pt x="105" y="46"/>
                    </a:cubicBezTo>
                    <a:cubicBezTo>
                      <a:pt x="105" y="48"/>
                      <a:pt x="101" y="50"/>
                      <a:pt x="101" y="47"/>
                    </a:cubicBezTo>
                    <a:cubicBezTo>
                      <a:pt x="101" y="45"/>
                      <a:pt x="97" y="44"/>
                      <a:pt x="94" y="43"/>
                    </a:cubicBezTo>
                    <a:cubicBezTo>
                      <a:pt x="92" y="43"/>
                      <a:pt x="88" y="44"/>
                      <a:pt x="87" y="41"/>
                    </a:cubicBezTo>
                    <a:cubicBezTo>
                      <a:pt x="87" y="39"/>
                      <a:pt x="83" y="36"/>
                      <a:pt x="83" y="33"/>
                    </a:cubicBezTo>
                    <a:cubicBezTo>
                      <a:pt x="83" y="30"/>
                      <a:pt x="84" y="26"/>
                      <a:pt x="81" y="25"/>
                    </a:cubicBezTo>
                    <a:cubicBezTo>
                      <a:pt x="79" y="25"/>
                      <a:pt x="77" y="21"/>
                      <a:pt x="75" y="21"/>
                    </a:cubicBezTo>
                    <a:cubicBezTo>
                      <a:pt x="73" y="21"/>
                      <a:pt x="60" y="21"/>
                      <a:pt x="59" y="20"/>
                    </a:cubicBezTo>
                    <a:cubicBezTo>
                      <a:pt x="57" y="19"/>
                      <a:pt x="49" y="23"/>
                      <a:pt x="48" y="21"/>
                    </a:cubicBezTo>
                    <a:cubicBezTo>
                      <a:pt x="48" y="19"/>
                      <a:pt x="42" y="13"/>
                      <a:pt x="39" y="10"/>
                    </a:cubicBezTo>
                    <a:cubicBezTo>
                      <a:pt x="38" y="12"/>
                      <a:pt x="38" y="13"/>
                      <a:pt x="36" y="14"/>
                    </a:cubicBezTo>
                    <a:cubicBezTo>
                      <a:pt x="30" y="18"/>
                      <a:pt x="25" y="17"/>
                      <a:pt x="27" y="12"/>
                    </a:cubicBezTo>
                    <a:cubicBezTo>
                      <a:pt x="28" y="7"/>
                      <a:pt x="29" y="1"/>
                      <a:pt x="26" y="1"/>
                    </a:cubicBezTo>
                    <a:cubicBezTo>
                      <a:pt x="23" y="1"/>
                      <a:pt x="25" y="12"/>
                      <a:pt x="22" y="13"/>
                    </a:cubicBezTo>
                    <a:cubicBezTo>
                      <a:pt x="20" y="13"/>
                      <a:pt x="19" y="5"/>
                      <a:pt x="21" y="0"/>
                    </a:cubicBezTo>
                    <a:cubicBezTo>
                      <a:pt x="1" y="5"/>
                      <a:pt x="1" y="5"/>
                      <a:pt x="1" y="5"/>
                    </a:cubicBezTo>
                    <a:cubicBezTo>
                      <a:pt x="0" y="41"/>
                      <a:pt x="0" y="41"/>
                      <a:pt x="0" y="41"/>
                    </a:cubicBezTo>
                    <a:cubicBezTo>
                      <a:pt x="0" y="41"/>
                      <a:pt x="0" y="41"/>
                      <a:pt x="0" y="41"/>
                    </a:cubicBezTo>
                    <a:cubicBezTo>
                      <a:pt x="2" y="42"/>
                      <a:pt x="4" y="42"/>
                      <a:pt x="5" y="42"/>
                    </a:cubicBezTo>
                    <a:cubicBezTo>
                      <a:pt x="8" y="43"/>
                      <a:pt x="8" y="40"/>
                      <a:pt x="8" y="39"/>
                    </a:cubicBezTo>
                    <a:cubicBezTo>
                      <a:pt x="8" y="37"/>
                      <a:pt x="12" y="34"/>
                      <a:pt x="14" y="34"/>
                    </a:cubicBezTo>
                    <a:cubicBezTo>
                      <a:pt x="16" y="35"/>
                      <a:pt x="16" y="31"/>
                      <a:pt x="17" y="31"/>
                    </a:cubicBezTo>
                    <a:cubicBezTo>
                      <a:pt x="18" y="31"/>
                      <a:pt x="19" y="31"/>
                      <a:pt x="20" y="30"/>
                    </a:cubicBezTo>
                    <a:cubicBezTo>
                      <a:pt x="21" y="28"/>
                      <a:pt x="25" y="30"/>
                      <a:pt x="26" y="31"/>
                    </a:cubicBezTo>
                    <a:cubicBezTo>
                      <a:pt x="27" y="32"/>
                      <a:pt x="30" y="33"/>
                      <a:pt x="32" y="33"/>
                    </a:cubicBezTo>
                    <a:cubicBezTo>
                      <a:pt x="34" y="34"/>
                      <a:pt x="35" y="40"/>
                      <a:pt x="35" y="42"/>
                    </a:cubicBezTo>
                    <a:cubicBezTo>
                      <a:pt x="35" y="43"/>
                      <a:pt x="45" y="43"/>
                      <a:pt x="47" y="43"/>
                    </a:cubicBezTo>
                    <a:cubicBezTo>
                      <a:pt x="48" y="43"/>
                      <a:pt x="48" y="46"/>
                      <a:pt x="50" y="48"/>
                    </a:cubicBezTo>
                    <a:cubicBezTo>
                      <a:pt x="52" y="51"/>
                      <a:pt x="53" y="53"/>
                      <a:pt x="54" y="55"/>
                    </a:cubicBezTo>
                    <a:cubicBezTo>
                      <a:pt x="54" y="57"/>
                      <a:pt x="60" y="59"/>
                      <a:pt x="62" y="61"/>
                    </a:cubicBezTo>
                    <a:cubicBezTo>
                      <a:pt x="63" y="63"/>
                      <a:pt x="68" y="65"/>
                      <a:pt x="71" y="66"/>
                    </a:cubicBezTo>
                    <a:cubicBezTo>
                      <a:pt x="74" y="68"/>
                      <a:pt x="77" y="72"/>
                      <a:pt x="79" y="72"/>
                    </a:cubicBezTo>
                    <a:cubicBezTo>
                      <a:pt x="81" y="72"/>
                      <a:pt x="86" y="74"/>
                      <a:pt x="86" y="74"/>
                    </a:cubicBezTo>
                    <a:cubicBezTo>
                      <a:pt x="87" y="80"/>
                      <a:pt x="87" y="80"/>
                      <a:pt x="87" y="80"/>
                    </a:cubicBezTo>
                    <a:cubicBezTo>
                      <a:pt x="87" y="80"/>
                      <a:pt x="88" y="80"/>
                      <a:pt x="88" y="79"/>
                    </a:cubicBezTo>
                    <a:cubicBezTo>
                      <a:pt x="91" y="79"/>
                      <a:pt x="92" y="82"/>
                      <a:pt x="94" y="82"/>
                    </a:cubicBezTo>
                    <a:cubicBezTo>
                      <a:pt x="95" y="82"/>
                      <a:pt x="97" y="82"/>
                      <a:pt x="98" y="83"/>
                    </a:cubicBezTo>
                    <a:cubicBezTo>
                      <a:pt x="98" y="79"/>
                      <a:pt x="99" y="76"/>
                      <a:pt x="101" y="75"/>
                    </a:cubicBezTo>
                    <a:cubicBezTo>
                      <a:pt x="103" y="73"/>
                      <a:pt x="100" y="70"/>
                      <a:pt x="100" y="68"/>
                    </a:cubicBezTo>
                    <a:cubicBezTo>
                      <a:pt x="100" y="65"/>
                      <a:pt x="95" y="64"/>
                      <a:pt x="95" y="61"/>
                    </a:cubicBezTo>
                    <a:cubicBezTo>
                      <a:pt x="96" y="59"/>
                      <a:pt x="100" y="60"/>
                      <a:pt x="103" y="59"/>
                    </a:cubicBezTo>
                    <a:cubicBezTo>
                      <a:pt x="105" y="58"/>
                      <a:pt x="103" y="54"/>
                      <a:pt x="105" y="54"/>
                    </a:cubicBezTo>
                    <a:cubicBezTo>
                      <a:pt x="107" y="54"/>
                      <a:pt x="108" y="52"/>
                      <a:pt x="109" y="50"/>
                    </a:cubicBezTo>
                    <a:cubicBezTo>
                      <a:pt x="110" y="48"/>
                      <a:pt x="113" y="50"/>
                      <a:pt x="115" y="48"/>
                    </a:cubicBezTo>
                    <a:cubicBezTo>
                      <a:pt x="117" y="47"/>
                      <a:pt x="120" y="46"/>
                      <a:pt x="121" y="47"/>
                    </a:cubicBezTo>
                    <a:cubicBezTo>
                      <a:pt x="121" y="48"/>
                      <a:pt x="119" y="52"/>
                      <a:pt x="118" y="54"/>
                    </a:cubicBezTo>
                    <a:cubicBezTo>
                      <a:pt x="121" y="54"/>
                      <a:pt x="126" y="53"/>
                      <a:pt x="127" y="52"/>
                    </a:cubicBezTo>
                    <a:cubicBezTo>
                      <a:pt x="128" y="51"/>
                      <a:pt x="133" y="54"/>
                      <a:pt x="135" y="51"/>
                    </a:cubicBezTo>
                    <a:cubicBezTo>
                      <a:pt x="136" y="48"/>
                      <a:pt x="142" y="50"/>
                      <a:pt x="138" y="4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9" name="Freeform 143"/>
              <p:cNvSpPr>
                <a:spLocks/>
              </p:cNvSpPr>
              <p:nvPr/>
            </p:nvSpPr>
            <p:spPr bwMode="auto">
              <a:xfrm>
                <a:off x="16893618" y="6701697"/>
                <a:ext cx="84176" cy="31388"/>
              </a:xfrm>
              <a:custGeom>
                <a:avLst/>
                <a:gdLst>
                  <a:gd name="T0" fmla="*/ 12 w 27"/>
                  <a:gd name="T1" fmla="*/ 1 h 10"/>
                  <a:gd name="T2" fmla="*/ 2 w 27"/>
                  <a:gd name="T3" fmla="*/ 4 h 10"/>
                  <a:gd name="T4" fmla="*/ 17 w 27"/>
                  <a:gd name="T5" fmla="*/ 7 h 10"/>
                  <a:gd name="T6" fmla="*/ 27 w 27"/>
                  <a:gd name="T7" fmla="*/ 6 h 10"/>
                  <a:gd name="T8" fmla="*/ 12 w 27"/>
                  <a:gd name="T9" fmla="*/ 1 h 10"/>
                </a:gdLst>
                <a:ahLst/>
                <a:cxnLst>
                  <a:cxn ang="0">
                    <a:pos x="T0" y="T1"/>
                  </a:cxn>
                  <a:cxn ang="0">
                    <a:pos x="T2" y="T3"/>
                  </a:cxn>
                  <a:cxn ang="0">
                    <a:pos x="T4" y="T5"/>
                  </a:cxn>
                  <a:cxn ang="0">
                    <a:pos x="T6" y="T7"/>
                  </a:cxn>
                  <a:cxn ang="0">
                    <a:pos x="T8" y="T9"/>
                  </a:cxn>
                </a:cxnLst>
                <a:rect l="0" t="0" r="r" b="b"/>
                <a:pathLst>
                  <a:path w="27" h="10">
                    <a:moveTo>
                      <a:pt x="12" y="1"/>
                    </a:moveTo>
                    <a:cubicBezTo>
                      <a:pt x="10" y="2"/>
                      <a:pt x="0" y="1"/>
                      <a:pt x="2" y="4"/>
                    </a:cubicBezTo>
                    <a:cubicBezTo>
                      <a:pt x="4" y="6"/>
                      <a:pt x="13" y="5"/>
                      <a:pt x="17" y="7"/>
                    </a:cubicBezTo>
                    <a:cubicBezTo>
                      <a:pt x="21" y="10"/>
                      <a:pt x="27" y="8"/>
                      <a:pt x="27" y="6"/>
                    </a:cubicBezTo>
                    <a:cubicBezTo>
                      <a:pt x="27" y="4"/>
                      <a:pt x="14" y="0"/>
                      <a:pt x="12" y="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0" name="Freeform 144"/>
              <p:cNvSpPr>
                <a:spLocks noEditPoints="1"/>
              </p:cNvSpPr>
              <p:nvPr/>
            </p:nvSpPr>
            <p:spPr bwMode="auto">
              <a:xfrm>
                <a:off x="15405562" y="7335155"/>
                <a:ext cx="430865" cy="430865"/>
              </a:xfrm>
              <a:custGeom>
                <a:avLst/>
                <a:gdLst>
                  <a:gd name="T0" fmla="*/ 122 w 138"/>
                  <a:gd name="T1" fmla="*/ 17 h 138"/>
                  <a:gd name="T2" fmla="*/ 100 w 138"/>
                  <a:gd name="T3" fmla="*/ 6 h 138"/>
                  <a:gd name="T4" fmla="*/ 97 w 138"/>
                  <a:gd name="T5" fmla="*/ 22 h 138"/>
                  <a:gd name="T6" fmla="*/ 87 w 138"/>
                  <a:gd name="T7" fmla="*/ 29 h 138"/>
                  <a:gd name="T8" fmla="*/ 85 w 138"/>
                  <a:gd name="T9" fmla="*/ 40 h 138"/>
                  <a:gd name="T10" fmla="*/ 94 w 138"/>
                  <a:gd name="T11" fmla="*/ 38 h 138"/>
                  <a:gd name="T12" fmla="*/ 96 w 138"/>
                  <a:gd name="T13" fmla="*/ 31 h 138"/>
                  <a:gd name="T14" fmla="*/ 113 w 138"/>
                  <a:gd name="T15" fmla="*/ 32 h 138"/>
                  <a:gd name="T16" fmla="*/ 129 w 138"/>
                  <a:gd name="T17" fmla="*/ 23 h 138"/>
                  <a:gd name="T18" fmla="*/ 130 w 138"/>
                  <a:gd name="T19" fmla="*/ 15 h 138"/>
                  <a:gd name="T20" fmla="*/ 85 w 138"/>
                  <a:gd name="T21" fmla="*/ 58 h 138"/>
                  <a:gd name="T22" fmla="*/ 76 w 138"/>
                  <a:gd name="T23" fmla="*/ 77 h 138"/>
                  <a:gd name="T24" fmla="*/ 64 w 138"/>
                  <a:gd name="T25" fmla="*/ 80 h 138"/>
                  <a:gd name="T26" fmla="*/ 53 w 138"/>
                  <a:gd name="T27" fmla="*/ 94 h 138"/>
                  <a:gd name="T28" fmla="*/ 38 w 138"/>
                  <a:gd name="T29" fmla="*/ 97 h 138"/>
                  <a:gd name="T30" fmla="*/ 14 w 138"/>
                  <a:gd name="T31" fmla="*/ 107 h 138"/>
                  <a:gd name="T32" fmla="*/ 22 w 138"/>
                  <a:gd name="T33" fmla="*/ 110 h 138"/>
                  <a:gd name="T34" fmla="*/ 46 w 138"/>
                  <a:gd name="T35" fmla="*/ 112 h 138"/>
                  <a:gd name="T36" fmla="*/ 58 w 138"/>
                  <a:gd name="T37" fmla="*/ 106 h 138"/>
                  <a:gd name="T38" fmla="*/ 71 w 138"/>
                  <a:gd name="T39" fmla="*/ 104 h 138"/>
                  <a:gd name="T40" fmla="*/ 82 w 138"/>
                  <a:gd name="T41" fmla="*/ 100 h 138"/>
                  <a:gd name="T42" fmla="*/ 91 w 138"/>
                  <a:gd name="T43" fmla="*/ 87 h 138"/>
                  <a:gd name="T44" fmla="*/ 101 w 138"/>
                  <a:gd name="T45" fmla="*/ 66 h 138"/>
                  <a:gd name="T46" fmla="*/ 87 w 138"/>
                  <a:gd name="T47" fmla="*/ 47 h 138"/>
                  <a:gd name="T48" fmla="*/ 27 w 138"/>
                  <a:gd name="T49" fmla="*/ 111 h 138"/>
                  <a:gd name="T50" fmla="*/ 30 w 138"/>
                  <a:gd name="T51" fmla="*/ 120 h 138"/>
                  <a:gd name="T52" fmla="*/ 42 w 138"/>
                  <a:gd name="T53" fmla="*/ 110 h 138"/>
                  <a:gd name="T54" fmla="*/ 18 w 138"/>
                  <a:gd name="T55" fmla="*/ 119 h 138"/>
                  <a:gd name="T56" fmla="*/ 5 w 138"/>
                  <a:gd name="T57" fmla="*/ 116 h 138"/>
                  <a:gd name="T58" fmla="*/ 6 w 138"/>
                  <a:gd name="T59" fmla="*/ 119 h 138"/>
                  <a:gd name="T60" fmla="*/ 11 w 138"/>
                  <a:gd name="T61" fmla="*/ 137 h 138"/>
                  <a:gd name="T62" fmla="*/ 18 w 138"/>
                  <a:gd name="T63" fmla="*/ 11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8" h="138">
                    <a:moveTo>
                      <a:pt x="130" y="15"/>
                    </a:moveTo>
                    <a:cubicBezTo>
                      <a:pt x="129" y="13"/>
                      <a:pt x="126" y="16"/>
                      <a:pt x="122" y="17"/>
                    </a:cubicBezTo>
                    <a:cubicBezTo>
                      <a:pt x="119" y="17"/>
                      <a:pt x="108" y="8"/>
                      <a:pt x="105" y="4"/>
                    </a:cubicBezTo>
                    <a:cubicBezTo>
                      <a:pt x="102" y="0"/>
                      <a:pt x="97" y="3"/>
                      <a:pt x="100" y="6"/>
                    </a:cubicBezTo>
                    <a:cubicBezTo>
                      <a:pt x="102" y="9"/>
                      <a:pt x="99" y="10"/>
                      <a:pt x="99" y="15"/>
                    </a:cubicBezTo>
                    <a:cubicBezTo>
                      <a:pt x="99" y="19"/>
                      <a:pt x="96" y="19"/>
                      <a:pt x="97" y="22"/>
                    </a:cubicBezTo>
                    <a:cubicBezTo>
                      <a:pt x="97" y="25"/>
                      <a:pt x="93" y="24"/>
                      <a:pt x="90" y="25"/>
                    </a:cubicBezTo>
                    <a:cubicBezTo>
                      <a:pt x="87" y="25"/>
                      <a:pt x="90" y="28"/>
                      <a:pt x="87" y="29"/>
                    </a:cubicBezTo>
                    <a:cubicBezTo>
                      <a:pt x="84" y="31"/>
                      <a:pt x="84" y="33"/>
                      <a:pt x="85" y="34"/>
                    </a:cubicBezTo>
                    <a:cubicBezTo>
                      <a:pt x="87" y="35"/>
                      <a:pt x="86" y="38"/>
                      <a:pt x="85" y="40"/>
                    </a:cubicBezTo>
                    <a:cubicBezTo>
                      <a:pt x="85" y="42"/>
                      <a:pt x="88" y="41"/>
                      <a:pt x="90" y="39"/>
                    </a:cubicBezTo>
                    <a:cubicBezTo>
                      <a:pt x="91" y="36"/>
                      <a:pt x="93" y="40"/>
                      <a:pt x="94" y="38"/>
                    </a:cubicBezTo>
                    <a:cubicBezTo>
                      <a:pt x="94" y="35"/>
                      <a:pt x="89" y="34"/>
                      <a:pt x="89" y="32"/>
                    </a:cubicBezTo>
                    <a:cubicBezTo>
                      <a:pt x="89" y="29"/>
                      <a:pt x="93" y="32"/>
                      <a:pt x="96" y="31"/>
                    </a:cubicBezTo>
                    <a:cubicBezTo>
                      <a:pt x="99" y="30"/>
                      <a:pt x="104" y="31"/>
                      <a:pt x="108" y="34"/>
                    </a:cubicBezTo>
                    <a:cubicBezTo>
                      <a:pt x="111" y="37"/>
                      <a:pt x="112" y="36"/>
                      <a:pt x="113" y="32"/>
                    </a:cubicBezTo>
                    <a:cubicBezTo>
                      <a:pt x="114" y="28"/>
                      <a:pt x="119" y="26"/>
                      <a:pt x="125" y="26"/>
                    </a:cubicBezTo>
                    <a:cubicBezTo>
                      <a:pt x="130" y="26"/>
                      <a:pt x="131" y="24"/>
                      <a:pt x="129" y="23"/>
                    </a:cubicBezTo>
                    <a:cubicBezTo>
                      <a:pt x="127" y="21"/>
                      <a:pt x="138" y="15"/>
                      <a:pt x="138" y="13"/>
                    </a:cubicBezTo>
                    <a:cubicBezTo>
                      <a:pt x="138" y="11"/>
                      <a:pt x="132" y="17"/>
                      <a:pt x="130" y="15"/>
                    </a:cubicBezTo>
                    <a:close/>
                    <a:moveTo>
                      <a:pt x="87" y="47"/>
                    </a:moveTo>
                    <a:cubicBezTo>
                      <a:pt x="84" y="49"/>
                      <a:pt x="83" y="56"/>
                      <a:pt x="85" y="58"/>
                    </a:cubicBezTo>
                    <a:cubicBezTo>
                      <a:pt x="88" y="60"/>
                      <a:pt x="81" y="64"/>
                      <a:pt x="81" y="69"/>
                    </a:cubicBezTo>
                    <a:cubicBezTo>
                      <a:pt x="81" y="73"/>
                      <a:pt x="77" y="73"/>
                      <a:pt x="76" y="77"/>
                    </a:cubicBezTo>
                    <a:cubicBezTo>
                      <a:pt x="76" y="80"/>
                      <a:pt x="73" y="79"/>
                      <a:pt x="69" y="82"/>
                    </a:cubicBezTo>
                    <a:cubicBezTo>
                      <a:pt x="65" y="85"/>
                      <a:pt x="63" y="82"/>
                      <a:pt x="64" y="80"/>
                    </a:cubicBezTo>
                    <a:cubicBezTo>
                      <a:pt x="65" y="78"/>
                      <a:pt x="57" y="81"/>
                      <a:pt x="58" y="86"/>
                    </a:cubicBezTo>
                    <a:cubicBezTo>
                      <a:pt x="58" y="91"/>
                      <a:pt x="51" y="92"/>
                      <a:pt x="53" y="94"/>
                    </a:cubicBezTo>
                    <a:cubicBezTo>
                      <a:pt x="54" y="97"/>
                      <a:pt x="47" y="98"/>
                      <a:pt x="48" y="96"/>
                    </a:cubicBezTo>
                    <a:cubicBezTo>
                      <a:pt x="48" y="94"/>
                      <a:pt x="43" y="95"/>
                      <a:pt x="38" y="97"/>
                    </a:cubicBezTo>
                    <a:cubicBezTo>
                      <a:pt x="32" y="99"/>
                      <a:pt x="29" y="95"/>
                      <a:pt x="26" y="98"/>
                    </a:cubicBezTo>
                    <a:cubicBezTo>
                      <a:pt x="23" y="101"/>
                      <a:pt x="18" y="106"/>
                      <a:pt x="14" y="107"/>
                    </a:cubicBezTo>
                    <a:cubicBezTo>
                      <a:pt x="10" y="108"/>
                      <a:pt x="12" y="113"/>
                      <a:pt x="14" y="112"/>
                    </a:cubicBezTo>
                    <a:cubicBezTo>
                      <a:pt x="17" y="110"/>
                      <a:pt x="21" y="112"/>
                      <a:pt x="22" y="110"/>
                    </a:cubicBezTo>
                    <a:cubicBezTo>
                      <a:pt x="24" y="108"/>
                      <a:pt x="36" y="105"/>
                      <a:pt x="43" y="105"/>
                    </a:cubicBezTo>
                    <a:cubicBezTo>
                      <a:pt x="50" y="104"/>
                      <a:pt x="46" y="108"/>
                      <a:pt x="46" y="112"/>
                    </a:cubicBezTo>
                    <a:cubicBezTo>
                      <a:pt x="46" y="116"/>
                      <a:pt x="52" y="115"/>
                      <a:pt x="56" y="111"/>
                    </a:cubicBezTo>
                    <a:cubicBezTo>
                      <a:pt x="59" y="108"/>
                      <a:pt x="61" y="108"/>
                      <a:pt x="58" y="106"/>
                    </a:cubicBezTo>
                    <a:cubicBezTo>
                      <a:pt x="56" y="104"/>
                      <a:pt x="59" y="102"/>
                      <a:pt x="61" y="105"/>
                    </a:cubicBezTo>
                    <a:cubicBezTo>
                      <a:pt x="63" y="108"/>
                      <a:pt x="69" y="108"/>
                      <a:pt x="71" y="104"/>
                    </a:cubicBezTo>
                    <a:cubicBezTo>
                      <a:pt x="73" y="100"/>
                      <a:pt x="74" y="105"/>
                      <a:pt x="77" y="104"/>
                    </a:cubicBezTo>
                    <a:cubicBezTo>
                      <a:pt x="80" y="104"/>
                      <a:pt x="81" y="97"/>
                      <a:pt x="82" y="100"/>
                    </a:cubicBezTo>
                    <a:cubicBezTo>
                      <a:pt x="82" y="102"/>
                      <a:pt x="86" y="102"/>
                      <a:pt x="89" y="99"/>
                    </a:cubicBezTo>
                    <a:cubicBezTo>
                      <a:pt x="92" y="95"/>
                      <a:pt x="90" y="90"/>
                      <a:pt x="91" y="87"/>
                    </a:cubicBezTo>
                    <a:cubicBezTo>
                      <a:pt x="93" y="84"/>
                      <a:pt x="95" y="78"/>
                      <a:pt x="93" y="75"/>
                    </a:cubicBezTo>
                    <a:cubicBezTo>
                      <a:pt x="91" y="71"/>
                      <a:pt x="98" y="69"/>
                      <a:pt x="101" y="66"/>
                    </a:cubicBezTo>
                    <a:cubicBezTo>
                      <a:pt x="104" y="63"/>
                      <a:pt x="97" y="49"/>
                      <a:pt x="97" y="45"/>
                    </a:cubicBezTo>
                    <a:cubicBezTo>
                      <a:pt x="97" y="40"/>
                      <a:pt x="89" y="46"/>
                      <a:pt x="87" y="47"/>
                    </a:cubicBezTo>
                    <a:close/>
                    <a:moveTo>
                      <a:pt x="34" y="109"/>
                    </a:moveTo>
                    <a:cubicBezTo>
                      <a:pt x="33" y="112"/>
                      <a:pt x="31" y="111"/>
                      <a:pt x="27" y="111"/>
                    </a:cubicBezTo>
                    <a:cubicBezTo>
                      <a:pt x="23" y="112"/>
                      <a:pt x="23" y="121"/>
                      <a:pt x="26" y="122"/>
                    </a:cubicBezTo>
                    <a:cubicBezTo>
                      <a:pt x="28" y="123"/>
                      <a:pt x="29" y="123"/>
                      <a:pt x="30" y="120"/>
                    </a:cubicBezTo>
                    <a:cubicBezTo>
                      <a:pt x="31" y="117"/>
                      <a:pt x="35" y="116"/>
                      <a:pt x="37" y="117"/>
                    </a:cubicBezTo>
                    <a:cubicBezTo>
                      <a:pt x="39" y="119"/>
                      <a:pt x="42" y="114"/>
                      <a:pt x="42" y="110"/>
                    </a:cubicBezTo>
                    <a:cubicBezTo>
                      <a:pt x="42" y="107"/>
                      <a:pt x="35" y="107"/>
                      <a:pt x="34" y="109"/>
                    </a:cubicBezTo>
                    <a:close/>
                    <a:moveTo>
                      <a:pt x="18" y="119"/>
                    </a:moveTo>
                    <a:cubicBezTo>
                      <a:pt x="18" y="116"/>
                      <a:pt x="13" y="117"/>
                      <a:pt x="12" y="114"/>
                    </a:cubicBezTo>
                    <a:cubicBezTo>
                      <a:pt x="12" y="112"/>
                      <a:pt x="9" y="114"/>
                      <a:pt x="5" y="116"/>
                    </a:cubicBezTo>
                    <a:cubicBezTo>
                      <a:pt x="2" y="119"/>
                      <a:pt x="0" y="119"/>
                      <a:pt x="2" y="122"/>
                    </a:cubicBezTo>
                    <a:cubicBezTo>
                      <a:pt x="3" y="124"/>
                      <a:pt x="5" y="122"/>
                      <a:pt x="6" y="119"/>
                    </a:cubicBezTo>
                    <a:cubicBezTo>
                      <a:pt x="7" y="117"/>
                      <a:pt x="10" y="123"/>
                      <a:pt x="8" y="128"/>
                    </a:cubicBezTo>
                    <a:cubicBezTo>
                      <a:pt x="5" y="132"/>
                      <a:pt x="8" y="138"/>
                      <a:pt x="11" y="137"/>
                    </a:cubicBezTo>
                    <a:cubicBezTo>
                      <a:pt x="13" y="137"/>
                      <a:pt x="16" y="128"/>
                      <a:pt x="20" y="124"/>
                    </a:cubicBezTo>
                    <a:cubicBezTo>
                      <a:pt x="23" y="119"/>
                      <a:pt x="18" y="121"/>
                      <a:pt x="18" y="119"/>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1" name="Freeform 145"/>
              <p:cNvSpPr>
                <a:spLocks noEditPoints="1"/>
              </p:cNvSpPr>
              <p:nvPr/>
            </p:nvSpPr>
            <p:spPr bwMode="auto">
              <a:xfrm>
                <a:off x="14037351" y="7072641"/>
                <a:ext cx="1506602" cy="1045776"/>
              </a:xfrm>
              <a:custGeom>
                <a:avLst/>
                <a:gdLst>
                  <a:gd name="T0" fmla="*/ 459 w 483"/>
                  <a:gd name="T1" fmla="*/ 63 h 335"/>
                  <a:gd name="T2" fmla="*/ 435 w 483"/>
                  <a:gd name="T3" fmla="*/ 45 h 335"/>
                  <a:gd name="T4" fmla="*/ 416 w 483"/>
                  <a:gd name="T5" fmla="*/ 19 h 335"/>
                  <a:gd name="T6" fmla="*/ 388 w 483"/>
                  <a:gd name="T7" fmla="*/ 1 h 335"/>
                  <a:gd name="T8" fmla="*/ 369 w 483"/>
                  <a:gd name="T9" fmla="*/ 15 h 335"/>
                  <a:gd name="T10" fmla="*/ 353 w 483"/>
                  <a:gd name="T11" fmla="*/ 39 h 335"/>
                  <a:gd name="T12" fmla="*/ 329 w 483"/>
                  <a:gd name="T13" fmla="*/ 52 h 335"/>
                  <a:gd name="T14" fmla="*/ 344 w 483"/>
                  <a:gd name="T15" fmla="*/ 62 h 335"/>
                  <a:gd name="T16" fmla="*/ 343 w 483"/>
                  <a:gd name="T17" fmla="*/ 75 h 335"/>
                  <a:gd name="T18" fmla="*/ 301 w 483"/>
                  <a:gd name="T19" fmla="*/ 91 h 335"/>
                  <a:gd name="T20" fmla="*/ 271 w 483"/>
                  <a:gd name="T21" fmla="*/ 116 h 335"/>
                  <a:gd name="T22" fmla="*/ 224 w 483"/>
                  <a:gd name="T23" fmla="*/ 119 h 335"/>
                  <a:gd name="T24" fmla="*/ 172 w 483"/>
                  <a:gd name="T25" fmla="*/ 112 h 335"/>
                  <a:gd name="T26" fmla="*/ 150 w 483"/>
                  <a:gd name="T27" fmla="*/ 90 h 335"/>
                  <a:gd name="T28" fmla="*/ 129 w 483"/>
                  <a:gd name="T29" fmla="*/ 64 h 335"/>
                  <a:gd name="T30" fmla="*/ 109 w 483"/>
                  <a:gd name="T31" fmla="*/ 47 h 335"/>
                  <a:gd name="T32" fmla="*/ 98 w 483"/>
                  <a:gd name="T33" fmla="*/ 54 h 335"/>
                  <a:gd name="T34" fmla="*/ 79 w 483"/>
                  <a:gd name="T35" fmla="*/ 69 h 335"/>
                  <a:gd name="T36" fmla="*/ 63 w 483"/>
                  <a:gd name="T37" fmla="*/ 87 h 335"/>
                  <a:gd name="T38" fmla="*/ 55 w 483"/>
                  <a:gd name="T39" fmla="*/ 107 h 335"/>
                  <a:gd name="T40" fmla="*/ 37 w 483"/>
                  <a:gd name="T41" fmla="*/ 126 h 335"/>
                  <a:gd name="T42" fmla="*/ 14 w 483"/>
                  <a:gd name="T43" fmla="*/ 133 h 335"/>
                  <a:gd name="T44" fmla="*/ 0 w 483"/>
                  <a:gd name="T45" fmla="*/ 143 h 335"/>
                  <a:gd name="T46" fmla="*/ 10 w 483"/>
                  <a:gd name="T47" fmla="*/ 166 h 335"/>
                  <a:gd name="T48" fmla="*/ 28 w 483"/>
                  <a:gd name="T49" fmla="*/ 182 h 335"/>
                  <a:gd name="T50" fmla="*/ 42 w 483"/>
                  <a:gd name="T51" fmla="*/ 177 h 335"/>
                  <a:gd name="T52" fmla="*/ 40 w 483"/>
                  <a:gd name="T53" fmla="*/ 197 h 335"/>
                  <a:gd name="T54" fmla="*/ 40 w 483"/>
                  <a:gd name="T55" fmla="*/ 217 h 335"/>
                  <a:gd name="T56" fmla="*/ 55 w 483"/>
                  <a:gd name="T57" fmla="*/ 230 h 335"/>
                  <a:gd name="T58" fmla="*/ 98 w 483"/>
                  <a:gd name="T59" fmla="*/ 248 h 335"/>
                  <a:gd name="T60" fmla="*/ 116 w 483"/>
                  <a:gd name="T61" fmla="*/ 252 h 335"/>
                  <a:gd name="T62" fmla="*/ 130 w 483"/>
                  <a:gd name="T63" fmla="*/ 248 h 335"/>
                  <a:gd name="T64" fmla="*/ 149 w 483"/>
                  <a:gd name="T65" fmla="*/ 243 h 335"/>
                  <a:gd name="T66" fmla="*/ 173 w 483"/>
                  <a:gd name="T67" fmla="*/ 243 h 335"/>
                  <a:gd name="T68" fmla="*/ 186 w 483"/>
                  <a:gd name="T69" fmla="*/ 252 h 335"/>
                  <a:gd name="T70" fmla="*/ 182 w 483"/>
                  <a:gd name="T71" fmla="*/ 282 h 335"/>
                  <a:gd name="T72" fmla="*/ 195 w 483"/>
                  <a:gd name="T73" fmla="*/ 299 h 335"/>
                  <a:gd name="T74" fmla="*/ 212 w 483"/>
                  <a:gd name="T75" fmla="*/ 307 h 335"/>
                  <a:gd name="T76" fmla="*/ 225 w 483"/>
                  <a:gd name="T77" fmla="*/ 294 h 335"/>
                  <a:gd name="T78" fmla="*/ 251 w 483"/>
                  <a:gd name="T79" fmla="*/ 293 h 335"/>
                  <a:gd name="T80" fmla="*/ 267 w 483"/>
                  <a:gd name="T81" fmla="*/ 303 h 335"/>
                  <a:gd name="T82" fmla="*/ 280 w 483"/>
                  <a:gd name="T83" fmla="*/ 314 h 335"/>
                  <a:gd name="T84" fmla="*/ 317 w 483"/>
                  <a:gd name="T85" fmla="*/ 295 h 335"/>
                  <a:gd name="T86" fmla="*/ 345 w 483"/>
                  <a:gd name="T87" fmla="*/ 280 h 335"/>
                  <a:gd name="T88" fmla="*/ 359 w 483"/>
                  <a:gd name="T89" fmla="*/ 263 h 335"/>
                  <a:gd name="T90" fmla="*/ 373 w 483"/>
                  <a:gd name="T91" fmla="*/ 246 h 335"/>
                  <a:gd name="T92" fmla="*/ 376 w 483"/>
                  <a:gd name="T93" fmla="*/ 231 h 335"/>
                  <a:gd name="T94" fmla="*/ 372 w 483"/>
                  <a:gd name="T95" fmla="*/ 219 h 335"/>
                  <a:gd name="T96" fmla="*/ 370 w 483"/>
                  <a:gd name="T97" fmla="*/ 207 h 335"/>
                  <a:gd name="T98" fmla="*/ 360 w 483"/>
                  <a:gd name="T99" fmla="*/ 180 h 335"/>
                  <a:gd name="T100" fmla="*/ 382 w 483"/>
                  <a:gd name="T101" fmla="*/ 168 h 335"/>
                  <a:gd name="T102" fmla="*/ 354 w 483"/>
                  <a:gd name="T103" fmla="*/ 160 h 335"/>
                  <a:gd name="T104" fmla="*/ 365 w 483"/>
                  <a:gd name="T105" fmla="*/ 137 h 335"/>
                  <a:gd name="T106" fmla="*/ 378 w 483"/>
                  <a:gd name="T107" fmla="*/ 149 h 335"/>
                  <a:gd name="T108" fmla="*/ 414 w 483"/>
                  <a:gd name="T109" fmla="*/ 128 h 335"/>
                  <a:gd name="T110" fmla="*/ 432 w 483"/>
                  <a:gd name="T111" fmla="*/ 120 h 335"/>
                  <a:gd name="T112" fmla="*/ 452 w 483"/>
                  <a:gd name="T113" fmla="*/ 113 h 335"/>
                  <a:gd name="T114" fmla="*/ 454 w 483"/>
                  <a:gd name="T115" fmla="*/ 91 h 335"/>
                  <a:gd name="T116" fmla="*/ 476 w 483"/>
                  <a:gd name="T117" fmla="*/ 77 h 335"/>
                  <a:gd name="T118" fmla="*/ 368 w 483"/>
                  <a:gd name="T119" fmla="*/ 299 h 335"/>
                  <a:gd name="T120" fmla="*/ 271 w 483"/>
                  <a:gd name="T121" fmla="*/ 328 h 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83" h="335">
                    <a:moveTo>
                      <a:pt x="480" y="60"/>
                    </a:moveTo>
                    <a:cubicBezTo>
                      <a:pt x="480" y="56"/>
                      <a:pt x="475" y="57"/>
                      <a:pt x="474" y="58"/>
                    </a:cubicBezTo>
                    <a:cubicBezTo>
                      <a:pt x="472" y="59"/>
                      <a:pt x="467" y="58"/>
                      <a:pt x="466" y="61"/>
                    </a:cubicBezTo>
                    <a:cubicBezTo>
                      <a:pt x="464" y="64"/>
                      <a:pt x="462" y="62"/>
                      <a:pt x="459" y="63"/>
                    </a:cubicBezTo>
                    <a:cubicBezTo>
                      <a:pt x="455" y="63"/>
                      <a:pt x="451" y="62"/>
                      <a:pt x="451" y="60"/>
                    </a:cubicBezTo>
                    <a:cubicBezTo>
                      <a:pt x="451" y="57"/>
                      <a:pt x="449" y="55"/>
                      <a:pt x="449" y="53"/>
                    </a:cubicBezTo>
                    <a:cubicBezTo>
                      <a:pt x="449" y="50"/>
                      <a:pt x="446" y="51"/>
                      <a:pt x="443" y="49"/>
                    </a:cubicBezTo>
                    <a:cubicBezTo>
                      <a:pt x="441" y="47"/>
                      <a:pt x="436" y="45"/>
                      <a:pt x="435" y="45"/>
                    </a:cubicBezTo>
                    <a:cubicBezTo>
                      <a:pt x="434" y="46"/>
                      <a:pt x="432" y="43"/>
                      <a:pt x="427" y="42"/>
                    </a:cubicBezTo>
                    <a:cubicBezTo>
                      <a:pt x="423" y="42"/>
                      <a:pt x="424" y="40"/>
                      <a:pt x="424" y="38"/>
                    </a:cubicBezTo>
                    <a:cubicBezTo>
                      <a:pt x="425" y="36"/>
                      <a:pt x="421" y="31"/>
                      <a:pt x="420" y="28"/>
                    </a:cubicBezTo>
                    <a:cubicBezTo>
                      <a:pt x="420" y="25"/>
                      <a:pt x="417" y="25"/>
                      <a:pt x="416" y="19"/>
                    </a:cubicBezTo>
                    <a:cubicBezTo>
                      <a:pt x="414" y="13"/>
                      <a:pt x="411" y="14"/>
                      <a:pt x="412" y="11"/>
                    </a:cubicBezTo>
                    <a:cubicBezTo>
                      <a:pt x="412" y="8"/>
                      <a:pt x="408" y="7"/>
                      <a:pt x="407" y="5"/>
                    </a:cubicBezTo>
                    <a:cubicBezTo>
                      <a:pt x="405" y="4"/>
                      <a:pt x="400" y="4"/>
                      <a:pt x="397" y="3"/>
                    </a:cubicBezTo>
                    <a:cubicBezTo>
                      <a:pt x="393" y="1"/>
                      <a:pt x="391" y="2"/>
                      <a:pt x="388" y="1"/>
                    </a:cubicBezTo>
                    <a:cubicBezTo>
                      <a:pt x="384" y="0"/>
                      <a:pt x="377" y="2"/>
                      <a:pt x="376" y="2"/>
                    </a:cubicBezTo>
                    <a:cubicBezTo>
                      <a:pt x="375" y="2"/>
                      <a:pt x="369" y="1"/>
                      <a:pt x="366" y="5"/>
                    </a:cubicBezTo>
                    <a:cubicBezTo>
                      <a:pt x="362" y="10"/>
                      <a:pt x="365" y="10"/>
                      <a:pt x="366" y="10"/>
                    </a:cubicBezTo>
                    <a:cubicBezTo>
                      <a:pt x="368" y="10"/>
                      <a:pt x="369" y="14"/>
                      <a:pt x="369" y="15"/>
                    </a:cubicBezTo>
                    <a:cubicBezTo>
                      <a:pt x="369" y="17"/>
                      <a:pt x="366" y="19"/>
                      <a:pt x="365" y="19"/>
                    </a:cubicBezTo>
                    <a:cubicBezTo>
                      <a:pt x="364" y="20"/>
                      <a:pt x="361" y="25"/>
                      <a:pt x="360" y="27"/>
                    </a:cubicBezTo>
                    <a:cubicBezTo>
                      <a:pt x="360" y="29"/>
                      <a:pt x="356" y="34"/>
                      <a:pt x="356" y="35"/>
                    </a:cubicBezTo>
                    <a:cubicBezTo>
                      <a:pt x="357" y="37"/>
                      <a:pt x="354" y="39"/>
                      <a:pt x="353" y="39"/>
                    </a:cubicBezTo>
                    <a:cubicBezTo>
                      <a:pt x="351" y="39"/>
                      <a:pt x="347" y="42"/>
                      <a:pt x="345" y="43"/>
                    </a:cubicBezTo>
                    <a:cubicBezTo>
                      <a:pt x="344" y="43"/>
                      <a:pt x="338" y="42"/>
                      <a:pt x="337" y="41"/>
                    </a:cubicBezTo>
                    <a:cubicBezTo>
                      <a:pt x="337" y="40"/>
                      <a:pt x="336" y="40"/>
                      <a:pt x="336" y="39"/>
                    </a:cubicBezTo>
                    <a:cubicBezTo>
                      <a:pt x="329" y="52"/>
                      <a:pt x="329" y="52"/>
                      <a:pt x="329" y="52"/>
                    </a:cubicBezTo>
                    <a:cubicBezTo>
                      <a:pt x="329" y="56"/>
                      <a:pt x="329" y="56"/>
                      <a:pt x="329" y="56"/>
                    </a:cubicBezTo>
                    <a:cubicBezTo>
                      <a:pt x="329" y="56"/>
                      <a:pt x="324" y="58"/>
                      <a:pt x="328" y="61"/>
                    </a:cubicBezTo>
                    <a:cubicBezTo>
                      <a:pt x="331" y="64"/>
                      <a:pt x="331" y="61"/>
                      <a:pt x="336" y="61"/>
                    </a:cubicBezTo>
                    <a:cubicBezTo>
                      <a:pt x="341" y="61"/>
                      <a:pt x="343" y="65"/>
                      <a:pt x="344" y="62"/>
                    </a:cubicBezTo>
                    <a:cubicBezTo>
                      <a:pt x="345" y="60"/>
                      <a:pt x="349" y="58"/>
                      <a:pt x="351" y="61"/>
                    </a:cubicBezTo>
                    <a:cubicBezTo>
                      <a:pt x="354" y="64"/>
                      <a:pt x="362" y="69"/>
                      <a:pt x="362" y="72"/>
                    </a:cubicBezTo>
                    <a:cubicBezTo>
                      <a:pt x="361" y="75"/>
                      <a:pt x="357" y="74"/>
                      <a:pt x="353" y="73"/>
                    </a:cubicBezTo>
                    <a:cubicBezTo>
                      <a:pt x="350" y="72"/>
                      <a:pt x="346" y="75"/>
                      <a:pt x="343" y="75"/>
                    </a:cubicBezTo>
                    <a:cubicBezTo>
                      <a:pt x="340" y="75"/>
                      <a:pt x="336" y="76"/>
                      <a:pt x="333" y="79"/>
                    </a:cubicBezTo>
                    <a:cubicBezTo>
                      <a:pt x="330" y="82"/>
                      <a:pt x="331" y="85"/>
                      <a:pt x="326" y="86"/>
                    </a:cubicBezTo>
                    <a:cubicBezTo>
                      <a:pt x="321" y="87"/>
                      <a:pt x="319" y="86"/>
                      <a:pt x="314" y="90"/>
                    </a:cubicBezTo>
                    <a:cubicBezTo>
                      <a:pt x="309" y="93"/>
                      <a:pt x="303" y="92"/>
                      <a:pt x="301" y="91"/>
                    </a:cubicBezTo>
                    <a:cubicBezTo>
                      <a:pt x="299" y="90"/>
                      <a:pt x="295" y="89"/>
                      <a:pt x="293" y="93"/>
                    </a:cubicBezTo>
                    <a:cubicBezTo>
                      <a:pt x="291" y="96"/>
                      <a:pt x="296" y="98"/>
                      <a:pt x="295" y="102"/>
                    </a:cubicBezTo>
                    <a:cubicBezTo>
                      <a:pt x="295" y="106"/>
                      <a:pt x="290" y="105"/>
                      <a:pt x="286" y="110"/>
                    </a:cubicBezTo>
                    <a:cubicBezTo>
                      <a:pt x="281" y="115"/>
                      <a:pt x="275" y="117"/>
                      <a:pt x="271" y="116"/>
                    </a:cubicBezTo>
                    <a:cubicBezTo>
                      <a:pt x="267" y="116"/>
                      <a:pt x="260" y="113"/>
                      <a:pt x="253" y="117"/>
                    </a:cubicBezTo>
                    <a:cubicBezTo>
                      <a:pt x="246" y="120"/>
                      <a:pt x="242" y="124"/>
                      <a:pt x="239" y="124"/>
                    </a:cubicBezTo>
                    <a:cubicBezTo>
                      <a:pt x="236" y="123"/>
                      <a:pt x="236" y="120"/>
                      <a:pt x="233" y="121"/>
                    </a:cubicBezTo>
                    <a:cubicBezTo>
                      <a:pt x="229" y="121"/>
                      <a:pt x="227" y="120"/>
                      <a:pt x="224" y="119"/>
                    </a:cubicBezTo>
                    <a:cubicBezTo>
                      <a:pt x="222" y="117"/>
                      <a:pt x="220" y="120"/>
                      <a:pt x="216" y="117"/>
                    </a:cubicBezTo>
                    <a:cubicBezTo>
                      <a:pt x="212" y="113"/>
                      <a:pt x="204" y="114"/>
                      <a:pt x="201" y="113"/>
                    </a:cubicBezTo>
                    <a:cubicBezTo>
                      <a:pt x="198" y="113"/>
                      <a:pt x="186" y="113"/>
                      <a:pt x="182" y="113"/>
                    </a:cubicBezTo>
                    <a:cubicBezTo>
                      <a:pt x="178" y="112"/>
                      <a:pt x="172" y="114"/>
                      <a:pt x="172" y="112"/>
                    </a:cubicBezTo>
                    <a:cubicBezTo>
                      <a:pt x="171" y="110"/>
                      <a:pt x="168" y="108"/>
                      <a:pt x="167" y="104"/>
                    </a:cubicBezTo>
                    <a:cubicBezTo>
                      <a:pt x="166" y="99"/>
                      <a:pt x="163" y="97"/>
                      <a:pt x="161" y="97"/>
                    </a:cubicBezTo>
                    <a:cubicBezTo>
                      <a:pt x="158" y="96"/>
                      <a:pt x="158" y="94"/>
                      <a:pt x="156" y="93"/>
                    </a:cubicBezTo>
                    <a:cubicBezTo>
                      <a:pt x="154" y="93"/>
                      <a:pt x="153" y="90"/>
                      <a:pt x="150" y="90"/>
                    </a:cubicBezTo>
                    <a:cubicBezTo>
                      <a:pt x="146" y="90"/>
                      <a:pt x="133" y="88"/>
                      <a:pt x="131" y="85"/>
                    </a:cubicBezTo>
                    <a:cubicBezTo>
                      <a:pt x="130" y="82"/>
                      <a:pt x="133" y="82"/>
                      <a:pt x="133" y="79"/>
                    </a:cubicBezTo>
                    <a:cubicBezTo>
                      <a:pt x="133" y="76"/>
                      <a:pt x="135" y="72"/>
                      <a:pt x="134" y="71"/>
                    </a:cubicBezTo>
                    <a:cubicBezTo>
                      <a:pt x="132" y="69"/>
                      <a:pt x="130" y="67"/>
                      <a:pt x="129" y="64"/>
                    </a:cubicBezTo>
                    <a:cubicBezTo>
                      <a:pt x="129" y="62"/>
                      <a:pt x="125" y="59"/>
                      <a:pt x="123" y="59"/>
                    </a:cubicBezTo>
                    <a:cubicBezTo>
                      <a:pt x="120" y="59"/>
                      <a:pt x="118" y="57"/>
                      <a:pt x="115" y="55"/>
                    </a:cubicBezTo>
                    <a:cubicBezTo>
                      <a:pt x="113" y="53"/>
                      <a:pt x="111" y="53"/>
                      <a:pt x="110" y="47"/>
                    </a:cubicBezTo>
                    <a:cubicBezTo>
                      <a:pt x="109" y="47"/>
                      <a:pt x="109" y="47"/>
                      <a:pt x="109" y="47"/>
                    </a:cubicBezTo>
                    <a:cubicBezTo>
                      <a:pt x="108" y="46"/>
                      <a:pt x="107" y="46"/>
                      <a:pt x="106" y="46"/>
                    </a:cubicBezTo>
                    <a:cubicBezTo>
                      <a:pt x="106" y="46"/>
                      <a:pt x="105" y="46"/>
                      <a:pt x="104" y="45"/>
                    </a:cubicBezTo>
                    <a:cubicBezTo>
                      <a:pt x="103" y="47"/>
                      <a:pt x="101" y="48"/>
                      <a:pt x="101" y="50"/>
                    </a:cubicBezTo>
                    <a:cubicBezTo>
                      <a:pt x="101" y="52"/>
                      <a:pt x="100" y="54"/>
                      <a:pt x="98" y="54"/>
                    </a:cubicBezTo>
                    <a:cubicBezTo>
                      <a:pt x="95" y="54"/>
                      <a:pt x="93" y="56"/>
                      <a:pt x="93" y="60"/>
                    </a:cubicBezTo>
                    <a:cubicBezTo>
                      <a:pt x="92" y="65"/>
                      <a:pt x="95" y="65"/>
                      <a:pt x="94" y="67"/>
                    </a:cubicBezTo>
                    <a:cubicBezTo>
                      <a:pt x="93" y="69"/>
                      <a:pt x="88" y="71"/>
                      <a:pt x="86" y="70"/>
                    </a:cubicBezTo>
                    <a:cubicBezTo>
                      <a:pt x="85" y="69"/>
                      <a:pt x="81" y="69"/>
                      <a:pt x="79" y="69"/>
                    </a:cubicBezTo>
                    <a:cubicBezTo>
                      <a:pt x="76" y="69"/>
                      <a:pt x="74" y="65"/>
                      <a:pt x="73" y="69"/>
                    </a:cubicBezTo>
                    <a:cubicBezTo>
                      <a:pt x="73" y="73"/>
                      <a:pt x="67" y="83"/>
                      <a:pt x="68" y="85"/>
                    </a:cubicBezTo>
                    <a:cubicBezTo>
                      <a:pt x="70" y="86"/>
                      <a:pt x="71" y="88"/>
                      <a:pt x="68" y="88"/>
                    </a:cubicBezTo>
                    <a:cubicBezTo>
                      <a:pt x="66" y="88"/>
                      <a:pt x="64" y="88"/>
                      <a:pt x="63" y="87"/>
                    </a:cubicBezTo>
                    <a:cubicBezTo>
                      <a:pt x="61" y="86"/>
                      <a:pt x="58" y="88"/>
                      <a:pt x="55" y="88"/>
                    </a:cubicBezTo>
                    <a:cubicBezTo>
                      <a:pt x="54" y="88"/>
                      <a:pt x="49" y="91"/>
                      <a:pt x="50" y="91"/>
                    </a:cubicBezTo>
                    <a:cubicBezTo>
                      <a:pt x="52" y="92"/>
                      <a:pt x="52" y="97"/>
                      <a:pt x="52" y="98"/>
                    </a:cubicBezTo>
                    <a:cubicBezTo>
                      <a:pt x="52" y="100"/>
                      <a:pt x="56" y="106"/>
                      <a:pt x="55" y="107"/>
                    </a:cubicBezTo>
                    <a:cubicBezTo>
                      <a:pt x="55" y="109"/>
                      <a:pt x="51" y="111"/>
                      <a:pt x="51" y="113"/>
                    </a:cubicBezTo>
                    <a:cubicBezTo>
                      <a:pt x="51" y="116"/>
                      <a:pt x="52" y="118"/>
                      <a:pt x="51" y="118"/>
                    </a:cubicBezTo>
                    <a:cubicBezTo>
                      <a:pt x="49" y="119"/>
                      <a:pt x="45" y="121"/>
                      <a:pt x="43" y="122"/>
                    </a:cubicBezTo>
                    <a:cubicBezTo>
                      <a:pt x="42" y="123"/>
                      <a:pt x="38" y="123"/>
                      <a:pt x="37" y="126"/>
                    </a:cubicBezTo>
                    <a:cubicBezTo>
                      <a:pt x="36" y="128"/>
                      <a:pt x="35" y="130"/>
                      <a:pt x="31" y="129"/>
                    </a:cubicBezTo>
                    <a:cubicBezTo>
                      <a:pt x="28" y="129"/>
                      <a:pt x="26" y="128"/>
                      <a:pt x="24" y="131"/>
                    </a:cubicBezTo>
                    <a:cubicBezTo>
                      <a:pt x="21" y="134"/>
                      <a:pt x="20" y="133"/>
                      <a:pt x="19" y="134"/>
                    </a:cubicBezTo>
                    <a:cubicBezTo>
                      <a:pt x="17" y="136"/>
                      <a:pt x="15" y="133"/>
                      <a:pt x="14" y="133"/>
                    </a:cubicBezTo>
                    <a:cubicBezTo>
                      <a:pt x="12" y="132"/>
                      <a:pt x="10" y="134"/>
                      <a:pt x="9" y="134"/>
                    </a:cubicBezTo>
                    <a:cubicBezTo>
                      <a:pt x="7" y="134"/>
                      <a:pt x="6" y="137"/>
                      <a:pt x="4" y="137"/>
                    </a:cubicBezTo>
                    <a:cubicBezTo>
                      <a:pt x="3" y="138"/>
                      <a:pt x="1" y="137"/>
                      <a:pt x="1" y="139"/>
                    </a:cubicBezTo>
                    <a:cubicBezTo>
                      <a:pt x="1" y="141"/>
                      <a:pt x="1" y="142"/>
                      <a:pt x="0" y="143"/>
                    </a:cubicBezTo>
                    <a:cubicBezTo>
                      <a:pt x="0" y="143"/>
                      <a:pt x="0" y="143"/>
                      <a:pt x="0" y="143"/>
                    </a:cubicBezTo>
                    <a:cubicBezTo>
                      <a:pt x="1" y="150"/>
                      <a:pt x="1" y="150"/>
                      <a:pt x="1" y="150"/>
                    </a:cubicBezTo>
                    <a:cubicBezTo>
                      <a:pt x="1" y="150"/>
                      <a:pt x="8" y="153"/>
                      <a:pt x="9" y="155"/>
                    </a:cubicBezTo>
                    <a:cubicBezTo>
                      <a:pt x="9" y="158"/>
                      <a:pt x="10" y="166"/>
                      <a:pt x="10" y="166"/>
                    </a:cubicBezTo>
                    <a:cubicBezTo>
                      <a:pt x="10" y="166"/>
                      <a:pt x="10" y="166"/>
                      <a:pt x="10" y="166"/>
                    </a:cubicBezTo>
                    <a:cubicBezTo>
                      <a:pt x="13" y="169"/>
                      <a:pt x="17" y="171"/>
                      <a:pt x="17" y="172"/>
                    </a:cubicBezTo>
                    <a:cubicBezTo>
                      <a:pt x="17" y="173"/>
                      <a:pt x="18" y="177"/>
                      <a:pt x="22" y="178"/>
                    </a:cubicBezTo>
                    <a:cubicBezTo>
                      <a:pt x="24" y="179"/>
                      <a:pt x="26" y="181"/>
                      <a:pt x="28" y="182"/>
                    </a:cubicBezTo>
                    <a:cubicBezTo>
                      <a:pt x="28" y="181"/>
                      <a:pt x="28" y="181"/>
                      <a:pt x="28" y="181"/>
                    </a:cubicBezTo>
                    <a:cubicBezTo>
                      <a:pt x="31" y="181"/>
                      <a:pt x="31" y="181"/>
                      <a:pt x="31" y="181"/>
                    </a:cubicBezTo>
                    <a:cubicBezTo>
                      <a:pt x="31" y="181"/>
                      <a:pt x="32" y="181"/>
                      <a:pt x="33" y="182"/>
                    </a:cubicBezTo>
                    <a:cubicBezTo>
                      <a:pt x="34" y="180"/>
                      <a:pt x="39" y="177"/>
                      <a:pt x="42" y="177"/>
                    </a:cubicBezTo>
                    <a:cubicBezTo>
                      <a:pt x="45" y="177"/>
                      <a:pt x="52" y="183"/>
                      <a:pt x="52" y="185"/>
                    </a:cubicBezTo>
                    <a:cubicBezTo>
                      <a:pt x="51" y="187"/>
                      <a:pt x="46" y="194"/>
                      <a:pt x="43" y="194"/>
                    </a:cubicBezTo>
                    <a:cubicBezTo>
                      <a:pt x="43" y="194"/>
                      <a:pt x="41" y="194"/>
                      <a:pt x="40" y="195"/>
                    </a:cubicBezTo>
                    <a:cubicBezTo>
                      <a:pt x="40" y="196"/>
                      <a:pt x="40" y="197"/>
                      <a:pt x="40" y="197"/>
                    </a:cubicBezTo>
                    <a:cubicBezTo>
                      <a:pt x="40" y="199"/>
                      <a:pt x="42" y="202"/>
                      <a:pt x="44" y="204"/>
                    </a:cubicBezTo>
                    <a:cubicBezTo>
                      <a:pt x="46" y="207"/>
                      <a:pt x="41" y="209"/>
                      <a:pt x="39" y="207"/>
                    </a:cubicBezTo>
                    <a:cubicBezTo>
                      <a:pt x="37" y="205"/>
                      <a:pt x="36" y="209"/>
                      <a:pt x="37" y="211"/>
                    </a:cubicBezTo>
                    <a:cubicBezTo>
                      <a:pt x="39" y="212"/>
                      <a:pt x="38" y="217"/>
                      <a:pt x="40" y="217"/>
                    </a:cubicBezTo>
                    <a:cubicBezTo>
                      <a:pt x="42" y="217"/>
                      <a:pt x="44" y="222"/>
                      <a:pt x="47" y="222"/>
                    </a:cubicBezTo>
                    <a:cubicBezTo>
                      <a:pt x="49" y="222"/>
                      <a:pt x="52" y="226"/>
                      <a:pt x="52" y="226"/>
                    </a:cubicBezTo>
                    <a:cubicBezTo>
                      <a:pt x="52" y="226"/>
                      <a:pt x="55" y="228"/>
                      <a:pt x="55" y="229"/>
                    </a:cubicBezTo>
                    <a:cubicBezTo>
                      <a:pt x="55" y="230"/>
                      <a:pt x="55" y="230"/>
                      <a:pt x="55" y="230"/>
                    </a:cubicBezTo>
                    <a:cubicBezTo>
                      <a:pt x="58" y="230"/>
                      <a:pt x="60" y="230"/>
                      <a:pt x="60" y="228"/>
                    </a:cubicBezTo>
                    <a:cubicBezTo>
                      <a:pt x="60" y="227"/>
                      <a:pt x="64" y="227"/>
                      <a:pt x="66" y="230"/>
                    </a:cubicBezTo>
                    <a:cubicBezTo>
                      <a:pt x="69" y="232"/>
                      <a:pt x="79" y="239"/>
                      <a:pt x="83" y="242"/>
                    </a:cubicBezTo>
                    <a:cubicBezTo>
                      <a:pt x="86" y="245"/>
                      <a:pt x="95" y="248"/>
                      <a:pt x="98" y="248"/>
                    </a:cubicBezTo>
                    <a:cubicBezTo>
                      <a:pt x="101" y="248"/>
                      <a:pt x="104" y="250"/>
                      <a:pt x="109" y="250"/>
                    </a:cubicBezTo>
                    <a:cubicBezTo>
                      <a:pt x="109" y="250"/>
                      <a:pt x="110" y="250"/>
                      <a:pt x="111" y="250"/>
                    </a:cubicBezTo>
                    <a:cubicBezTo>
                      <a:pt x="111" y="249"/>
                      <a:pt x="112" y="249"/>
                      <a:pt x="113" y="248"/>
                    </a:cubicBezTo>
                    <a:cubicBezTo>
                      <a:pt x="115" y="246"/>
                      <a:pt x="116" y="249"/>
                      <a:pt x="116" y="252"/>
                    </a:cubicBezTo>
                    <a:cubicBezTo>
                      <a:pt x="115" y="253"/>
                      <a:pt x="116" y="255"/>
                      <a:pt x="116" y="256"/>
                    </a:cubicBezTo>
                    <a:cubicBezTo>
                      <a:pt x="117" y="255"/>
                      <a:pt x="118" y="253"/>
                      <a:pt x="118" y="252"/>
                    </a:cubicBezTo>
                    <a:cubicBezTo>
                      <a:pt x="120" y="248"/>
                      <a:pt x="122" y="248"/>
                      <a:pt x="124" y="247"/>
                    </a:cubicBezTo>
                    <a:cubicBezTo>
                      <a:pt x="125" y="246"/>
                      <a:pt x="127" y="246"/>
                      <a:pt x="130" y="248"/>
                    </a:cubicBezTo>
                    <a:cubicBezTo>
                      <a:pt x="134" y="250"/>
                      <a:pt x="135" y="246"/>
                      <a:pt x="140" y="251"/>
                    </a:cubicBezTo>
                    <a:cubicBezTo>
                      <a:pt x="141" y="250"/>
                      <a:pt x="142" y="250"/>
                      <a:pt x="142" y="250"/>
                    </a:cubicBezTo>
                    <a:cubicBezTo>
                      <a:pt x="143" y="250"/>
                      <a:pt x="145" y="248"/>
                      <a:pt x="146" y="246"/>
                    </a:cubicBezTo>
                    <a:cubicBezTo>
                      <a:pt x="148" y="245"/>
                      <a:pt x="148" y="243"/>
                      <a:pt x="149" y="243"/>
                    </a:cubicBezTo>
                    <a:cubicBezTo>
                      <a:pt x="151" y="243"/>
                      <a:pt x="152" y="241"/>
                      <a:pt x="156" y="239"/>
                    </a:cubicBezTo>
                    <a:cubicBezTo>
                      <a:pt x="161" y="236"/>
                      <a:pt x="164" y="240"/>
                      <a:pt x="166" y="238"/>
                    </a:cubicBezTo>
                    <a:cubicBezTo>
                      <a:pt x="168" y="237"/>
                      <a:pt x="170" y="236"/>
                      <a:pt x="170" y="238"/>
                    </a:cubicBezTo>
                    <a:cubicBezTo>
                      <a:pt x="170" y="239"/>
                      <a:pt x="173" y="241"/>
                      <a:pt x="173" y="243"/>
                    </a:cubicBezTo>
                    <a:cubicBezTo>
                      <a:pt x="174" y="245"/>
                      <a:pt x="177" y="246"/>
                      <a:pt x="178" y="246"/>
                    </a:cubicBezTo>
                    <a:cubicBezTo>
                      <a:pt x="178" y="245"/>
                      <a:pt x="179" y="245"/>
                      <a:pt x="179" y="245"/>
                    </a:cubicBezTo>
                    <a:cubicBezTo>
                      <a:pt x="181" y="243"/>
                      <a:pt x="185" y="245"/>
                      <a:pt x="185" y="247"/>
                    </a:cubicBezTo>
                    <a:cubicBezTo>
                      <a:pt x="185" y="249"/>
                      <a:pt x="185" y="252"/>
                      <a:pt x="186" y="252"/>
                    </a:cubicBezTo>
                    <a:cubicBezTo>
                      <a:pt x="188" y="252"/>
                      <a:pt x="190" y="252"/>
                      <a:pt x="190" y="256"/>
                    </a:cubicBezTo>
                    <a:cubicBezTo>
                      <a:pt x="190" y="259"/>
                      <a:pt x="191" y="264"/>
                      <a:pt x="188" y="267"/>
                    </a:cubicBezTo>
                    <a:cubicBezTo>
                      <a:pt x="184" y="271"/>
                      <a:pt x="180" y="277"/>
                      <a:pt x="181" y="279"/>
                    </a:cubicBezTo>
                    <a:cubicBezTo>
                      <a:pt x="182" y="280"/>
                      <a:pt x="180" y="284"/>
                      <a:pt x="182" y="282"/>
                    </a:cubicBezTo>
                    <a:cubicBezTo>
                      <a:pt x="185" y="281"/>
                      <a:pt x="191" y="282"/>
                      <a:pt x="190" y="284"/>
                    </a:cubicBezTo>
                    <a:cubicBezTo>
                      <a:pt x="189" y="285"/>
                      <a:pt x="190" y="290"/>
                      <a:pt x="192" y="290"/>
                    </a:cubicBezTo>
                    <a:cubicBezTo>
                      <a:pt x="195" y="291"/>
                      <a:pt x="196" y="292"/>
                      <a:pt x="195" y="294"/>
                    </a:cubicBezTo>
                    <a:cubicBezTo>
                      <a:pt x="195" y="296"/>
                      <a:pt x="193" y="299"/>
                      <a:pt x="195" y="299"/>
                    </a:cubicBezTo>
                    <a:cubicBezTo>
                      <a:pt x="197" y="299"/>
                      <a:pt x="200" y="299"/>
                      <a:pt x="200" y="302"/>
                    </a:cubicBezTo>
                    <a:cubicBezTo>
                      <a:pt x="199" y="304"/>
                      <a:pt x="201" y="306"/>
                      <a:pt x="205" y="304"/>
                    </a:cubicBezTo>
                    <a:cubicBezTo>
                      <a:pt x="207" y="303"/>
                      <a:pt x="208" y="303"/>
                      <a:pt x="208" y="303"/>
                    </a:cubicBezTo>
                    <a:cubicBezTo>
                      <a:pt x="210" y="303"/>
                      <a:pt x="210" y="307"/>
                      <a:pt x="212" y="307"/>
                    </a:cubicBezTo>
                    <a:cubicBezTo>
                      <a:pt x="215" y="308"/>
                      <a:pt x="214" y="302"/>
                      <a:pt x="213" y="301"/>
                    </a:cubicBezTo>
                    <a:cubicBezTo>
                      <a:pt x="212" y="300"/>
                      <a:pt x="213" y="296"/>
                      <a:pt x="214" y="297"/>
                    </a:cubicBezTo>
                    <a:cubicBezTo>
                      <a:pt x="215" y="298"/>
                      <a:pt x="218" y="297"/>
                      <a:pt x="219" y="295"/>
                    </a:cubicBezTo>
                    <a:cubicBezTo>
                      <a:pt x="221" y="293"/>
                      <a:pt x="224" y="296"/>
                      <a:pt x="225" y="294"/>
                    </a:cubicBezTo>
                    <a:cubicBezTo>
                      <a:pt x="227" y="292"/>
                      <a:pt x="229" y="296"/>
                      <a:pt x="232" y="294"/>
                    </a:cubicBezTo>
                    <a:cubicBezTo>
                      <a:pt x="235" y="293"/>
                      <a:pt x="236" y="296"/>
                      <a:pt x="238" y="293"/>
                    </a:cubicBezTo>
                    <a:cubicBezTo>
                      <a:pt x="239" y="291"/>
                      <a:pt x="243" y="288"/>
                      <a:pt x="244" y="289"/>
                    </a:cubicBezTo>
                    <a:cubicBezTo>
                      <a:pt x="245" y="290"/>
                      <a:pt x="246" y="292"/>
                      <a:pt x="251" y="293"/>
                    </a:cubicBezTo>
                    <a:cubicBezTo>
                      <a:pt x="256" y="293"/>
                      <a:pt x="253" y="296"/>
                      <a:pt x="253" y="297"/>
                    </a:cubicBezTo>
                    <a:cubicBezTo>
                      <a:pt x="253" y="299"/>
                      <a:pt x="259" y="303"/>
                      <a:pt x="261" y="303"/>
                    </a:cubicBezTo>
                    <a:cubicBezTo>
                      <a:pt x="261" y="304"/>
                      <a:pt x="262" y="304"/>
                      <a:pt x="263" y="305"/>
                    </a:cubicBezTo>
                    <a:cubicBezTo>
                      <a:pt x="264" y="304"/>
                      <a:pt x="267" y="305"/>
                      <a:pt x="267" y="303"/>
                    </a:cubicBezTo>
                    <a:cubicBezTo>
                      <a:pt x="268" y="301"/>
                      <a:pt x="271" y="302"/>
                      <a:pt x="272" y="304"/>
                    </a:cubicBezTo>
                    <a:cubicBezTo>
                      <a:pt x="273" y="305"/>
                      <a:pt x="274" y="306"/>
                      <a:pt x="276" y="304"/>
                    </a:cubicBezTo>
                    <a:cubicBezTo>
                      <a:pt x="279" y="302"/>
                      <a:pt x="280" y="306"/>
                      <a:pt x="279" y="307"/>
                    </a:cubicBezTo>
                    <a:cubicBezTo>
                      <a:pt x="277" y="308"/>
                      <a:pt x="278" y="312"/>
                      <a:pt x="280" y="314"/>
                    </a:cubicBezTo>
                    <a:cubicBezTo>
                      <a:pt x="283" y="316"/>
                      <a:pt x="283" y="313"/>
                      <a:pt x="283" y="311"/>
                    </a:cubicBezTo>
                    <a:cubicBezTo>
                      <a:pt x="282" y="308"/>
                      <a:pt x="286" y="306"/>
                      <a:pt x="294" y="304"/>
                    </a:cubicBezTo>
                    <a:cubicBezTo>
                      <a:pt x="301" y="301"/>
                      <a:pt x="309" y="296"/>
                      <a:pt x="310" y="295"/>
                    </a:cubicBezTo>
                    <a:cubicBezTo>
                      <a:pt x="310" y="293"/>
                      <a:pt x="315" y="297"/>
                      <a:pt x="317" y="295"/>
                    </a:cubicBezTo>
                    <a:cubicBezTo>
                      <a:pt x="320" y="293"/>
                      <a:pt x="329" y="293"/>
                      <a:pt x="331" y="293"/>
                    </a:cubicBezTo>
                    <a:cubicBezTo>
                      <a:pt x="334" y="293"/>
                      <a:pt x="334" y="290"/>
                      <a:pt x="336" y="288"/>
                    </a:cubicBezTo>
                    <a:cubicBezTo>
                      <a:pt x="339" y="286"/>
                      <a:pt x="338" y="285"/>
                      <a:pt x="341" y="285"/>
                    </a:cubicBezTo>
                    <a:cubicBezTo>
                      <a:pt x="344" y="284"/>
                      <a:pt x="345" y="281"/>
                      <a:pt x="345" y="280"/>
                    </a:cubicBezTo>
                    <a:cubicBezTo>
                      <a:pt x="345" y="278"/>
                      <a:pt x="351" y="278"/>
                      <a:pt x="351" y="276"/>
                    </a:cubicBezTo>
                    <a:cubicBezTo>
                      <a:pt x="351" y="275"/>
                      <a:pt x="355" y="274"/>
                      <a:pt x="355" y="272"/>
                    </a:cubicBezTo>
                    <a:cubicBezTo>
                      <a:pt x="355" y="271"/>
                      <a:pt x="357" y="271"/>
                      <a:pt x="358" y="269"/>
                    </a:cubicBezTo>
                    <a:cubicBezTo>
                      <a:pt x="359" y="268"/>
                      <a:pt x="358" y="264"/>
                      <a:pt x="359" y="263"/>
                    </a:cubicBezTo>
                    <a:cubicBezTo>
                      <a:pt x="361" y="263"/>
                      <a:pt x="359" y="260"/>
                      <a:pt x="358" y="259"/>
                    </a:cubicBezTo>
                    <a:cubicBezTo>
                      <a:pt x="358" y="258"/>
                      <a:pt x="362" y="258"/>
                      <a:pt x="364" y="257"/>
                    </a:cubicBezTo>
                    <a:cubicBezTo>
                      <a:pt x="366" y="255"/>
                      <a:pt x="367" y="253"/>
                      <a:pt x="368" y="251"/>
                    </a:cubicBezTo>
                    <a:cubicBezTo>
                      <a:pt x="368" y="249"/>
                      <a:pt x="371" y="247"/>
                      <a:pt x="373" y="246"/>
                    </a:cubicBezTo>
                    <a:cubicBezTo>
                      <a:pt x="374" y="246"/>
                      <a:pt x="375" y="242"/>
                      <a:pt x="375" y="240"/>
                    </a:cubicBezTo>
                    <a:cubicBezTo>
                      <a:pt x="374" y="237"/>
                      <a:pt x="377" y="238"/>
                      <a:pt x="376" y="237"/>
                    </a:cubicBezTo>
                    <a:cubicBezTo>
                      <a:pt x="374" y="236"/>
                      <a:pt x="376" y="233"/>
                      <a:pt x="379" y="232"/>
                    </a:cubicBezTo>
                    <a:cubicBezTo>
                      <a:pt x="382" y="231"/>
                      <a:pt x="378" y="230"/>
                      <a:pt x="376" y="231"/>
                    </a:cubicBezTo>
                    <a:cubicBezTo>
                      <a:pt x="374" y="232"/>
                      <a:pt x="373" y="227"/>
                      <a:pt x="371" y="229"/>
                    </a:cubicBezTo>
                    <a:cubicBezTo>
                      <a:pt x="370" y="231"/>
                      <a:pt x="366" y="228"/>
                      <a:pt x="369" y="227"/>
                    </a:cubicBezTo>
                    <a:cubicBezTo>
                      <a:pt x="371" y="227"/>
                      <a:pt x="375" y="224"/>
                      <a:pt x="377" y="223"/>
                    </a:cubicBezTo>
                    <a:cubicBezTo>
                      <a:pt x="379" y="223"/>
                      <a:pt x="374" y="219"/>
                      <a:pt x="372" y="219"/>
                    </a:cubicBezTo>
                    <a:cubicBezTo>
                      <a:pt x="370" y="219"/>
                      <a:pt x="367" y="214"/>
                      <a:pt x="365" y="214"/>
                    </a:cubicBezTo>
                    <a:cubicBezTo>
                      <a:pt x="363" y="214"/>
                      <a:pt x="367" y="212"/>
                      <a:pt x="369" y="213"/>
                    </a:cubicBezTo>
                    <a:cubicBezTo>
                      <a:pt x="372" y="215"/>
                      <a:pt x="375" y="216"/>
                      <a:pt x="377" y="215"/>
                    </a:cubicBezTo>
                    <a:cubicBezTo>
                      <a:pt x="378" y="214"/>
                      <a:pt x="372" y="209"/>
                      <a:pt x="370" y="207"/>
                    </a:cubicBezTo>
                    <a:cubicBezTo>
                      <a:pt x="368" y="206"/>
                      <a:pt x="370" y="203"/>
                      <a:pt x="368" y="202"/>
                    </a:cubicBezTo>
                    <a:cubicBezTo>
                      <a:pt x="367" y="201"/>
                      <a:pt x="364" y="195"/>
                      <a:pt x="363" y="193"/>
                    </a:cubicBezTo>
                    <a:cubicBezTo>
                      <a:pt x="362" y="190"/>
                      <a:pt x="357" y="189"/>
                      <a:pt x="356" y="188"/>
                    </a:cubicBezTo>
                    <a:cubicBezTo>
                      <a:pt x="355" y="186"/>
                      <a:pt x="356" y="182"/>
                      <a:pt x="360" y="180"/>
                    </a:cubicBezTo>
                    <a:cubicBezTo>
                      <a:pt x="364" y="179"/>
                      <a:pt x="362" y="176"/>
                      <a:pt x="364" y="176"/>
                    </a:cubicBezTo>
                    <a:cubicBezTo>
                      <a:pt x="365" y="176"/>
                      <a:pt x="367" y="176"/>
                      <a:pt x="368" y="173"/>
                    </a:cubicBezTo>
                    <a:cubicBezTo>
                      <a:pt x="369" y="170"/>
                      <a:pt x="372" y="172"/>
                      <a:pt x="373" y="170"/>
                    </a:cubicBezTo>
                    <a:cubicBezTo>
                      <a:pt x="374" y="169"/>
                      <a:pt x="380" y="169"/>
                      <a:pt x="382" y="168"/>
                    </a:cubicBezTo>
                    <a:cubicBezTo>
                      <a:pt x="384" y="166"/>
                      <a:pt x="380" y="162"/>
                      <a:pt x="378" y="162"/>
                    </a:cubicBezTo>
                    <a:cubicBezTo>
                      <a:pt x="375" y="163"/>
                      <a:pt x="372" y="162"/>
                      <a:pt x="370" y="159"/>
                    </a:cubicBezTo>
                    <a:cubicBezTo>
                      <a:pt x="368" y="156"/>
                      <a:pt x="363" y="164"/>
                      <a:pt x="359" y="166"/>
                    </a:cubicBezTo>
                    <a:cubicBezTo>
                      <a:pt x="355" y="168"/>
                      <a:pt x="353" y="163"/>
                      <a:pt x="354" y="160"/>
                    </a:cubicBezTo>
                    <a:cubicBezTo>
                      <a:pt x="355" y="157"/>
                      <a:pt x="351" y="157"/>
                      <a:pt x="346" y="157"/>
                    </a:cubicBezTo>
                    <a:cubicBezTo>
                      <a:pt x="340" y="157"/>
                      <a:pt x="342" y="147"/>
                      <a:pt x="346" y="147"/>
                    </a:cubicBezTo>
                    <a:cubicBezTo>
                      <a:pt x="349" y="147"/>
                      <a:pt x="354" y="150"/>
                      <a:pt x="356" y="144"/>
                    </a:cubicBezTo>
                    <a:cubicBezTo>
                      <a:pt x="358" y="138"/>
                      <a:pt x="360" y="143"/>
                      <a:pt x="365" y="137"/>
                    </a:cubicBezTo>
                    <a:cubicBezTo>
                      <a:pt x="369" y="132"/>
                      <a:pt x="375" y="129"/>
                      <a:pt x="379" y="132"/>
                    </a:cubicBezTo>
                    <a:cubicBezTo>
                      <a:pt x="383" y="135"/>
                      <a:pt x="374" y="140"/>
                      <a:pt x="373" y="143"/>
                    </a:cubicBezTo>
                    <a:cubicBezTo>
                      <a:pt x="372" y="146"/>
                      <a:pt x="374" y="147"/>
                      <a:pt x="372" y="149"/>
                    </a:cubicBezTo>
                    <a:cubicBezTo>
                      <a:pt x="370" y="152"/>
                      <a:pt x="373" y="152"/>
                      <a:pt x="378" y="149"/>
                    </a:cubicBezTo>
                    <a:cubicBezTo>
                      <a:pt x="382" y="146"/>
                      <a:pt x="388" y="143"/>
                      <a:pt x="392" y="141"/>
                    </a:cubicBezTo>
                    <a:cubicBezTo>
                      <a:pt x="394" y="140"/>
                      <a:pt x="395" y="140"/>
                      <a:pt x="396" y="140"/>
                    </a:cubicBezTo>
                    <a:cubicBezTo>
                      <a:pt x="397" y="139"/>
                      <a:pt x="398" y="137"/>
                      <a:pt x="399" y="137"/>
                    </a:cubicBezTo>
                    <a:cubicBezTo>
                      <a:pt x="402" y="135"/>
                      <a:pt x="412" y="131"/>
                      <a:pt x="414" y="128"/>
                    </a:cubicBezTo>
                    <a:cubicBezTo>
                      <a:pt x="415" y="126"/>
                      <a:pt x="417" y="123"/>
                      <a:pt x="419" y="123"/>
                    </a:cubicBezTo>
                    <a:cubicBezTo>
                      <a:pt x="421" y="123"/>
                      <a:pt x="421" y="125"/>
                      <a:pt x="424" y="125"/>
                    </a:cubicBezTo>
                    <a:cubicBezTo>
                      <a:pt x="427" y="125"/>
                      <a:pt x="431" y="126"/>
                      <a:pt x="429" y="123"/>
                    </a:cubicBezTo>
                    <a:cubicBezTo>
                      <a:pt x="428" y="121"/>
                      <a:pt x="429" y="121"/>
                      <a:pt x="432" y="120"/>
                    </a:cubicBezTo>
                    <a:cubicBezTo>
                      <a:pt x="436" y="120"/>
                      <a:pt x="435" y="116"/>
                      <a:pt x="438" y="116"/>
                    </a:cubicBezTo>
                    <a:cubicBezTo>
                      <a:pt x="441" y="116"/>
                      <a:pt x="440" y="110"/>
                      <a:pt x="443" y="110"/>
                    </a:cubicBezTo>
                    <a:cubicBezTo>
                      <a:pt x="445" y="110"/>
                      <a:pt x="446" y="113"/>
                      <a:pt x="449" y="112"/>
                    </a:cubicBezTo>
                    <a:cubicBezTo>
                      <a:pt x="450" y="112"/>
                      <a:pt x="451" y="112"/>
                      <a:pt x="452" y="113"/>
                    </a:cubicBezTo>
                    <a:cubicBezTo>
                      <a:pt x="452" y="112"/>
                      <a:pt x="453" y="112"/>
                      <a:pt x="453" y="111"/>
                    </a:cubicBezTo>
                    <a:cubicBezTo>
                      <a:pt x="453" y="108"/>
                      <a:pt x="454" y="105"/>
                      <a:pt x="453" y="104"/>
                    </a:cubicBezTo>
                    <a:cubicBezTo>
                      <a:pt x="452" y="101"/>
                      <a:pt x="453" y="99"/>
                      <a:pt x="452" y="97"/>
                    </a:cubicBezTo>
                    <a:cubicBezTo>
                      <a:pt x="452" y="95"/>
                      <a:pt x="452" y="91"/>
                      <a:pt x="454" y="91"/>
                    </a:cubicBezTo>
                    <a:cubicBezTo>
                      <a:pt x="456" y="91"/>
                      <a:pt x="458" y="86"/>
                      <a:pt x="460" y="88"/>
                    </a:cubicBezTo>
                    <a:cubicBezTo>
                      <a:pt x="463" y="90"/>
                      <a:pt x="467" y="90"/>
                      <a:pt x="467" y="88"/>
                    </a:cubicBezTo>
                    <a:cubicBezTo>
                      <a:pt x="467" y="86"/>
                      <a:pt x="471" y="86"/>
                      <a:pt x="471" y="83"/>
                    </a:cubicBezTo>
                    <a:cubicBezTo>
                      <a:pt x="472" y="80"/>
                      <a:pt x="475" y="79"/>
                      <a:pt x="476" y="77"/>
                    </a:cubicBezTo>
                    <a:cubicBezTo>
                      <a:pt x="477" y="74"/>
                      <a:pt x="478" y="68"/>
                      <a:pt x="480" y="66"/>
                    </a:cubicBezTo>
                    <a:cubicBezTo>
                      <a:pt x="483" y="65"/>
                      <a:pt x="480" y="64"/>
                      <a:pt x="480" y="60"/>
                    </a:cubicBezTo>
                    <a:close/>
                    <a:moveTo>
                      <a:pt x="364" y="285"/>
                    </a:moveTo>
                    <a:cubicBezTo>
                      <a:pt x="361" y="295"/>
                      <a:pt x="367" y="299"/>
                      <a:pt x="368" y="299"/>
                    </a:cubicBezTo>
                    <a:cubicBezTo>
                      <a:pt x="370" y="297"/>
                      <a:pt x="380" y="277"/>
                      <a:pt x="378" y="274"/>
                    </a:cubicBezTo>
                    <a:cubicBezTo>
                      <a:pt x="376" y="271"/>
                      <a:pt x="366" y="276"/>
                      <a:pt x="364" y="285"/>
                    </a:cubicBezTo>
                    <a:close/>
                    <a:moveTo>
                      <a:pt x="279" y="317"/>
                    </a:moveTo>
                    <a:cubicBezTo>
                      <a:pt x="276" y="317"/>
                      <a:pt x="268" y="322"/>
                      <a:pt x="271" y="328"/>
                    </a:cubicBezTo>
                    <a:cubicBezTo>
                      <a:pt x="274" y="335"/>
                      <a:pt x="284" y="330"/>
                      <a:pt x="284" y="328"/>
                    </a:cubicBezTo>
                    <a:cubicBezTo>
                      <a:pt x="285" y="325"/>
                      <a:pt x="289" y="320"/>
                      <a:pt x="289" y="318"/>
                    </a:cubicBezTo>
                    <a:cubicBezTo>
                      <a:pt x="288" y="316"/>
                      <a:pt x="282" y="317"/>
                      <a:pt x="279" y="31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2" name="Freeform 146"/>
              <p:cNvSpPr>
                <a:spLocks noEditPoints="1"/>
              </p:cNvSpPr>
              <p:nvPr/>
            </p:nvSpPr>
            <p:spPr bwMode="auto">
              <a:xfrm>
                <a:off x="15094540" y="8099869"/>
                <a:ext cx="242540" cy="338130"/>
              </a:xfrm>
              <a:custGeom>
                <a:avLst/>
                <a:gdLst>
                  <a:gd name="T0" fmla="*/ 41 w 78"/>
                  <a:gd name="T1" fmla="*/ 42 h 108"/>
                  <a:gd name="T2" fmla="*/ 51 w 78"/>
                  <a:gd name="T3" fmla="*/ 49 h 108"/>
                  <a:gd name="T4" fmla="*/ 53 w 78"/>
                  <a:gd name="T5" fmla="*/ 56 h 108"/>
                  <a:gd name="T6" fmla="*/ 57 w 78"/>
                  <a:gd name="T7" fmla="*/ 59 h 108"/>
                  <a:gd name="T8" fmla="*/ 61 w 78"/>
                  <a:gd name="T9" fmla="*/ 69 h 108"/>
                  <a:gd name="T10" fmla="*/ 63 w 78"/>
                  <a:gd name="T11" fmla="*/ 67 h 108"/>
                  <a:gd name="T12" fmla="*/ 67 w 78"/>
                  <a:gd name="T13" fmla="*/ 63 h 108"/>
                  <a:gd name="T14" fmla="*/ 65 w 78"/>
                  <a:gd name="T15" fmla="*/ 53 h 108"/>
                  <a:gd name="T16" fmla="*/ 56 w 78"/>
                  <a:gd name="T17" fmla="*/ 46 h 108"/>
                  <a:gd name="T18" fmla="*/ 50 w 78"/>
                  <a:gd name="T19" fmla="*/ 39 h 108"/>
                  <a:gd name="T20" fmla="*/ 39 w 78"/>
                  <a:gd name="T21" fmla="*/ 37 h 108"/>
                  <a:gd name="T22" fmla="*/ 35 w 78"/>
                  <a:gd name="T23" fmla="*/ 30 h 108"/>
                  <a:gd name="T24" fmla="*/ 40 w 78"/>
                  <a:gd name="T25" fmla="*/ 19 h 108"/>
                  <a:gd name="T26" fmla="*/ 40 w 78"/>
                  <a:gd name="T27" fmla="*/ 5 h 108"/>
                  <a:gd name="T28" fmla="*/ 39 w 78"/>
                  <a:gd name="T29" fmla="*/ 3 h 108"/>
                  <a:gd name="T30" fmla="*/ 27 w 78"/>
                  <a:gd name="T31" fmla="*/ 2 h 108"/>
                  <a:gd name="T32" fmla="*/ 25 w 78"/>
                  <a:gd name="T33" fmla="*/ 20 h 108"/>
                  <a:gd name="T34" fmla="*/ 21 w 78"/>
                  <a:gd name="T35" fmla="*/ 20 h 108"/>
                  <a:gd name="T36" fmla="*/ 24 w 78"/>
                  <a:gd name="T37" fmla="*/ 30 h 108"/>
                  <a:gd name="T38" fmla="*/ 26 w 78"/>
                  <a:gd name="T39" fmla="*/ 37 h 108"/>
                  <a:gd name="T40" fmla="*/ 34 w 78"/>
                  <a:gd name="T41" fmla="*/ 39 h 108"/>
                  <a:gd name="T42" fmla="*/ 41 w 78"/>
                  <a:gd name="T43" fmla="*/ 42 h 108"/>
                  <a:gd name="T44" fmla="*/ 26 w 78"/>
                  <a:gd name="T45" fmla="*/ 44 h 108"/>
                  <a:gd name="T46" fmla="*/ 34 w 78"/>
                  <a:gd name="T47" fmla="*/ 52 h 108"/>
                  <a:gd name="T48" fmla="*/ 26 w 78"/>
                  <a:gd name="T49" fmla="*/ 44 h 108"/>
                  <a:gd name="T50" fmla="*/ 39 w 78"/>
                  <a:gd name="T51" fmla="*/ 67 h 108"/>
                  <a:gd name="T52" fmla="*/ 44 w 78"/>
                  <a:gd name="T53" fmla="*/ 64 h 108"/>
                  <a:gd name="T54" fmla="*/ 44 w 78"/>
                  <a:gd name="T55" fmla="*/ 71 h 108"/>
                  <a:gd name="T56" fmla="*/ 45 w 78"/>
                  <a:gd name="T57" fmla="*/ 80 h 108"/>
                  <a:gd name="T58" fmla="*/ 54 w 78"/>
                  <a:gd name="T59" fmla="*/ 67 h 108"/>
                  <a:gd name="T60" fmla="*/ 51 w 78"/>
                  <a:gd name="T61" fmla="*/ 65 h 108"/>
                  <a:gd name="T62" fmla="*/ 39 w 78"/>
                  <a:gd name="T63" fmla="*/ 56 h 108"/>
                  <a:gd name="T64" fmla="*/ 39 w 78"/>
                  <a:gd name="T65" fmla="*/ 67 h 108"/>
                  <a:gd name="T66" fmla="*/ 11 w 78"/>
                  <a:gd name="T67" fmla="*/ 71 h 108"/>
                  <a:gd name="T68" fmla="*/ 1 w 78"/>
                  <a:gd name="T69" fmla="*/ 85 h 108"/>
                  <a:gd name="T70" fmla="*/ 15 w 78"/>
                  <a:gd name="T71" fmla="*/ 71 h 108"/>
                  <a:gd name="T72" fmla="*/ 18 w 78"/>
                  <a:gd name="T73" fmla="*/ 63 h 108"/>
                  <a:gd name="T74" fmla="*/ 11 w 78"/>
                  <a:gd name="T75" fmla="*/ 71 h 108"/>
                  <a:gd name="T76" fmla="*/ 54 w 78"/>
                  <a:gd name="T77" fmla="*/ 76 h 108"/>
                  <a:gd name="T78" fmla="*/ 59 w 78"/>
                  <a:gd name="T79" fmla="*/ 72 h 108"/>
                  <a:gd name="T80" fmla="*/ 54 w 78"/>
                  <a:gd name="T81" fmla="*/ 76 h 108"/>
                  <a:gd name="T82" fmla="*/ 75 w 78"/>
                  <a:gd name="T83" fmla="*/ 95 h 108"/>
                  <a:gd name="T84" fmla="*/ 73 w 78"/>
                  <a:gd name="T85" fmla="*/ 77 h 108"/>
                  <a:gd name="T86" fmla="*/ 67 w 78"/>
                  <a:gd name="T87" fmla="*/ 76 h 108"/>
                  <a:gd name="T88" fmla="*/ 63 w 78"/>
                  <a:gd name="T89" fmla="*/ 81 h 108"/>
                  <a:gd name="T90" fmla="*/ 58 w 78"/>
                  <a:gd name="T91" fmla="*/ 84 h 108"/>
                  <a:gd name="T92" fmla="*/ 51 w 78"/>
                  <a:gd name="T93" fmla="*/ 83 h 108"/>
                  <a:gd name="T94" fmla="*/ 42 w 78"/>
                  <a:gd name="T95" fmla="*/ 88 h 108"/>
                  <a:gd name="T96" fmla="*/ 39 w 78"/>
                  <a:gd name="T97" fmla="*/ 96 h 108"/>
                  <a:gd name="T98" fmla="*/ 46 w 78"/>
                  <a:gd name="T99" fmla="*/ 93 h 108"/>
                  <a:gd name="T100" fmla="*/ 52 w 78"/>
                  <a:gd name="T101" fmla="*/ 90 h 108"/>
                  <a:gd name="T102" fmla="*/ 58 w 78"/>
                  <a:gd name="T103" fmla="*/ 104 h 108"/>
                  <a:gd name="T104" fmla="*/ 67 w 78"/>
                  <a:gd name="T105" fmla="*/ 108 h 108"/>
                  <a:gd name="T106" fmla="*/ 66 w 78"/>
                  <a:gd name="T107" fmla="*/ 98 h 108"/>
                  <a:gd name="T108" fmla="*/ 75 w 78"/>
                  <a:gd name="T109" fmla="*/ 9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8" h="108">
                    <a:moveTo>
                      <a:pt x="41" y="42"/>
                    </a:moveTo>
                    <a:cubicBezTo>
                      <a:pt x="46" y="41"/>
                      <a:pt x="52" y="47"/>
                      <a:pt x="51" y="49"/>
                    </a:cubicBezTo>
                    <a:cubicBezTo>
                      <a:pt x="50" y="51"/>
                      <a:pt x="51" y="58"/>
                      <a:pt x="53" y="56"/>
                    </a:cubicBezTo>
                    <a:cubicBezTo>
                      <a:pt x="55" y="54"/>
                      <a:pt x="59" y="56"/>
                      <a:pt x="57" y="59"/>
                    </a:cubicBezTo>
                    <a:cubicBezTo>
                      <a:pt x="54" y="63"/>
                      <a:pt x="60" y="66"/>
                      <a:pt x="61" y="69"/>
                    </a:cubicBezTo>
                    <a:cubicBezTo>
                      <a:pt x="61" y="73"/>
                      <a:pt x="64" y="70"/>
                      <a:pt x="63" y="67"/>
                    </a:cubicBezTo>
                    <a:cubicBezTo>
                      <a:pt x="63" y="64"/>
                      <a:pt x="64" y="65"/>
                      <a:pt x="67" y="63"/>
                    </a:cubicBezTo>
                    <a:cubicBezTo>
                      <a:pt x="70" y="60"/>
                      <a:pt x="67" y="57"/>
                      <a:pt x="65" y="53"/>
                    </a:cubicBezTo>
                    <a:cubicBezTo>
                      <a:pt x="63" y="49"/>
                      <a:pt x="56" y="50"/>
                      <a:pt x="56" y="46"/>
                    </a:cubicBezTo>
                    <a:cubicBezTo>
                      <a:pt x="56" y="43"/>
                      <a:pt x="50" y="41"/>
                      <a:pt x="50" y="39"/>
                    </a:cubicBezTo>
                    <a:cubicBezTo>
                      <a:pt x="50" y="37"/>
                      <a:pt x="43" y="35"/>
                      <a:pt x="39" y="37"/>
                    </a:cubicBezTo>
                    <a:cubicBezTo>
                      <a:pt x="35" y="40"/>
                      <a:pt x="38" y="33"/>
                      <a:pt x="35" y="30"/>
                    </a:cubicBezTo>
                    <a:cubicBezTo>
                      <a:pt x="32" y="27"/>
                      <a:pt x="37" y="22"/>
                      <a:pt x="40" y="19"/>
                    </a:cubicBezTo>
                    <a:cubicBezTo>
                      <a:pt x="44" y="15"/>
                      <a:pt x="39" y="8"/>
                      <a:pt x="40" y="5"/>
                    </a:cubicBezTo>
                    <a:cubicBezTo>
                      <a:pt x="40" y="3"/>
                      <a:pt x="40" y="2"/>
                      <a:pt x="39" y="3"/>
                    </a:cubicBezTo>
                    <a:cubicBezTo>
                      <a:pt x="37" y="4"/>
                      <a:pt x="30" y="0"/>
                      <a:pt x="27" y="2"/>
                    </a:cubicBezTo>
                    <a:cubicBezTo>
                      <a:pt x="24" y="4"/>
                      <a:pt x="27" y="19"/>
                      <a:pt x="25" y="20"/>
                    </a:cubicBezTo>
                    <a:cubicBezTo>
                      <a:pt x="24" y="22"/>
                      <a:pt x="22" y="18"/>
                      <a:pt x="21" y="20"/>
                    </a:cubicBezTo>
                    <a:cubicBezTo>
                      <a:pt x="21" y="22"/>
                      <a:pt x="22" y="30"/>
                      <a:pt x="24" y="30"/>
                    </a:cubicBezTo>
                    <a:cubicBezTo>
                      <a:pt x="25" y="30"/>
                      <a:pt x="27" y="33"/>
                      <a:pt x="26" y="37"/>
                    </a:cubicBezTo>
                    <a:cubicBezTo>
                      <a:pt x="25" y="40"/>
                      <a:pt x="29" y="41"/>
                      <a:pt x="34" y="39"/>
                    </a:cubicBezTo>
                    <a:cubicBezTo>
                      <a:pt x="38" y="38"/>
                      <a:pt x="37" y="42"/>
                      <a:pt x="41" y="42"/>
                    </a:cubicBezTo>
                    <a:close/>
                    <a:moveTo>
                      <a:pt x="26" y="44"/>
                    </a:moveTo>
                    <a:cubicBezTo>
                      <a:pt x="27" y="47"/>
                      <a:pt x="28" y="54"/>
                      <a:pt x="34" y="52"/>
                    </a:cubicBezTo>
                    <a:cubicBezTo>
                      <a:pt x="39" y="51"/>
                      <a:pt x="25" y="41"/>
                      <a:pt x="26" y="44"/>
                    </a:cubicBezTo>
                    <a:close/>
                    <a:moveTo>
                      <a:pt x="39" y="67"/>
                    </a:moveTo>
                    <a:cubicBezTo>
                      <a:pt x="40" y="67"/>
                      <a:pt x="43" y="67"/>
                      <a:pt x="44" y="64"/>
                    </a:cubicBezTo>
                    <a:cubicBezTo>
                      <a:pt x="44" y="62"/>
                      <a:pt x="46" y="69"/>
                      <a:pt x="44" y="71"/>
                    </a:cubicBezTo>
                    <a:cubicBezTo>
                      <a:pt x="42" y="73"/>
                      <a:pt x="42" y="79"/>
                      <a:pt x="45" y="80"/>
                    </a:cubicBezTo>
                    <a:cubicBezTo>
                      <a:pt x="49" y="80"/>
                      <a:pt x="55" y="69"/>
                      <a:pt x="54" y="67"/>
                    </a:cubicBezTo>
                    <a:cubicBezTo>
                      <a:pt x="53" y="65"/>
                      <a:pt x="50" y="68"/>
                      <a:pt x="51" y="65"/>
                    </a:cubicBezTo>
                    <a:cubicBezTo>
                      <a:pt x="52" y="63"/>
                      <a:pt x="42" y="55"/>
                      <a:pt x="39" y="56"/>
                    </a:cubicBezTo>
                    <a:cubicBezTo>
                      <a:pt x="35" y="57"/>
                      <a:pt x="36" y="67"/>
                      <a:pt x="39" y="67"/>
                    </a:cubicBezTo>
                    <a:close/>
                    <a:moveTo>
                      <a:pt x="11" y="71"/>
                    </a:moveTo>
                    <a:cubicBezTo>
                      <a:pt x="8" y="76"/>
                      <a:pt x="0" y="83"/>
                      <a:pt x="1" y="85"/>
                    </a:cubicBezTo>
                    <a:cubicBezTo>
                      <a:pt x="2" y="87"/>
                      <a:pt x="11" y="74"/>
                      <a:pt x="15" y="71"/>
                    </a:cubicBezTo>
                    <a:cubicBezTo>
                      <a:pt x="20" y="68"/>
                      <a:pt x="19" y="65"/>
                      <a:pt x="18" y="63"/>
                    </a:cubicBezTo>
                    <a:cubicBezTo>
                      <a:pt x="16" y="60"/>
                      <a:pt x="15" y="67"/>
                      <a:pt x="11" y="71"/>
                    </a:cubicBezTo>
                    <a:close/>
                    <a:moveTo>
                      <a:pt x="54" y="76"/>
                    </a:moveTo>
                    <a:cubicBezTo>
                      <a:pt x="54" y="78"/>
                      <a:pt x="61" y="75"/>
                      <a:pt x="59" y="72"/>
                    </a:cubicBezTo>
                    <a:cubicBezTo>
                      <a:pt x="58" y="70"/>
                      <a:pt x="53" y="74"/>
                      <a:pt x="54" y="76"/>
                    </a:cubicBezTo>
                    <a:close/>
                    <a:moveTo>
                      <a:pt x="75" y="95"/>
                    </a:moveTo>
                    <a:cubicBezTo>
                      <a:pt x="78" y="91"/>
                      <a:pt x="73" y="83"/>
                      <a:pt x="73" y="77"/>
                    </a:cubicBezTo>
                    <a:cubicBezTo>
                      <a:pt x="73" y="71"/>
                      <a:pt x="65" y="73"/>
                      <a:pt x="67" y="76"/>
                    </a:cubicBezTo>
                    <a:cubicBezTo>
                      <a:pt x="69" y="80"/>
                      <a:pt x="63" y="77"/>
                      <a:pt x="63" y="81"/>
                    </a:cubicBezTo>
                    <a:cubicBezTo>
                      <a:pt x="62" y="84"/>
                      <a:pt x="58" y="81"/>
                      <a:pt x="58" y="84"/>
                    </a:cubicBezTo>
                    <a:cubicBezTo>
                      <a:pt x="58" y="87"/>
                      <a:pt x="53" y="84"/>
                      <a:pt x="51" y="83"/>
                    </a:cubicBezTo>
                    <a:cubicBezTo>
                      <a:pt x="49" y="81"/>
                      <a:pt x="45" y="87"/>
                      <a:pt x="42" y="88"/>
                    </a:cubicBezTo>
                    <a:cubicBezTo>
                      <a:pt x="38" y="89"/>
                      <a:pt x="36" y="97"/>
                      <a:pt x="39" y="96"/>
                    </a:cubicBezTo>
                    <a:cubicBezTo>
                      <a:pt x="41" y="96"/>
                      <a:pt x="43" y="92"/>
                      <a:pt x="46" y="93"/>
                    </a:cubicBezTo>
                    <a:cubicBezTo>
                      <a:pt x="49" y="93"/>
                      <a:pt x="48" y="90"/>
                      <a:pt x="52" y="90"/>
                    </a:cubicBezTo>
                    <a:cubicBezTo>
                      <a:pt x="56" y="91"/>
                      <a:pt x="53" y="103"/>
                      <a:pt x="58" y="104"/>
                    </a:cubicBezTo>
                    <a:cubicBezTo>
                      <a:pt x="64" y="105"/>
                      <a:pt x="64" y="108"/>
                      <a:pt x="67" y="108"/>
                    </a:cubicBezTo>
                    <a:cubicBezTo>
                      <a:pt x="69" y="108"/>
                      <a:pt x="66" y="101"/>
                      <a:pt x="66" y="98"/>
                    </a:cubicBezTo>
                    <a:cubicBezTo>
                      <a:pt x="67" y="96"/>
                      <a:pt x="72" y="98"/>
                      <a:pt x="75" y="9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3" name="Freeform 148"/>
              <p:cNvSpPr>
                <a:spLocks noEditPoints="1"/>
              </p:cNvSpPr>
              <p:nvPr/>
            </p:nvSpPr>
            <p:spPr bwMode="auto">
              <a:xfrm>
                <a:off x="15692331" y="8646298"/>
                <a:ext cx="249674" cy="202592"/>
              </a:xfrm>
              <a:custGeom>
                <a:avLst/>
                <a:gdLst>
                  <a:gd name="T0" fmla="*/ 73 w 80"/>
                  <a:gd name="T1" fmla="*/ 60 h 65"/>
                  <a:gd name="T2" fmla="*/ 68 w 80"/>
                  <a:gd name="T3" fmla="*/ 54 h 65"/>
                  <a:gd name="T4" fmla="*/ 60 w 80"/>
                  <a:gd name="T5" fmla="*/ 51 h 65"/>
                  <a:gd name="T6" fmla="*/ 54 w 80"/>
                  <a:gd name="T7" fmla="*/ 40 h 65"/>
                  <a:gd name="T8" fmla="*/ 52 w 80"/>
                  <a:gd name="T9" fmla="*/ 33 h 65"/>
                  <a:gd name="T10" fmla="*/ 54 w 80"/>
                  <a:gd name="T11" fmla="*/ 28 h 65"/>
                  <a:gd name="T12" fmla="*/ 38 w 80"/>
                  <a:gd name="T13" fmla="*/ 19 h 65"/>
                  <a:gd name="T14" fmla="*/ 6 w 80"/>
                  <a:gd name="T15" fmla="*/ 2 h 65"/>
                  <a:gd name="T16" fmla="*/ 0 w 80"/>
                  <a:gd name="T17" fmla="*/ 0 h 65"/>
                  <a:gd name="T18" fmla="*/ 0 w 80"/>
                  <a:gd name="T19" fmla="*/ 51 h 65"/>
                  <a:gd name="T20" fmla="*/ 9 w 80"/>
                  <a:gd name="T21" fmla="*/ 54 h 65"/>
                  <a:gd name="T22" fmla="*/ 18 w 80"/>
                  <a:gd name="T23" fmla="*/ 48 h 65"/>
                  <a:gd name="T24" fmla="*/ 23 w 80"/>
                  <a:gd name="T25" fmla="*/ 42 h 65"/>
                  <a:gd name="T26" fmla="*/ 40 w 80"/>
                  <a:gd name="T27" fmla="*/ 46 h 65"/>
                  <a:gd name="T28" fmla="*/ 58 w 80"/>
                  <a:gd name="T29" fmla="*/ 62 h 65"/>
                  <a:gd name="T30" fmla="*/ 75 w 80"/>
                  <a:gd name="T31" fmla="*/ 65 h 65"/>
                  <a:gd name="T32" fmla="*/ 73 w 80"/>
                  <a:gd name="T33" fmla="*/ 60 h 65"/>
                  <a:gd name="T34" fmla="*/ 77 w 80"/>
                  <a:gd name="T35" fmla="*/ 23 h 65"/>
                  <a:gd name="T36" fmla="*/ 60 w 80"/>
                  <a:gd name="T37" fmla="*/ 24 h 65"/>
                  <a:gd name="T38" fmla="*/ 73 w 80"/>
                  <a:gd name="T39" fmla="*/ 3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0" h="65">
                    <a:moveTo>
                      <a:pt x="73" y="60"/>
                    </a:moveTo>
                    <a:cubicBezTo>
                      <a:pt x="72" y="59"/>
                      <a:pt x="67" y="56"/>
                      <a:pt x="68" y="54"/>
                    </a:cubicBezTo>
                    <a:cubicBezTo>
                      <a:pt x="68" y="53"/>
                      <a:pt x="63" y="53"/>
                      <a:pt x="60" y="51"/>
                    </a:cubicBezTo>
                    <a:cubicBezTo>
                      <a:pt x="56" y="49"/>
                      <a:pt x="57" y="42"/>
                      <a:pt x="54" y="40"/>
                    </a:cubicBezTo>
                    <a:cubicBezTo>
                      <a:pt x="50" y="38"/>
                      <a:pt x="48" y="33"/>
                      <a:pt x="52" y="33"/>
                    </a:cubicBezTo>
                    <a:cubicBezTo>
                      <a:pt x="56" y="34"/>
                      <a:pt x="57" y="31"/>
                      <a:pt x="54" y="28"/>
                    </a:cubicBezTo>
                    <a:cubicBezTo>
                      <a:pt x="50" y="25"/>
                      <a:pt x="38" y="24"/>
                      <a:pt x="38" y="19"/>
                    </a:cubicBezTo>
                    <a:cubicBezTo>
                      <a:pt x="37" y="15"/>
                      <a:pt x="16" y="4"/>
                      <a:pt x="6" y="2"/>
                    </a:cubicBezTo>
                    <a:cubicBezTo>
                      <a:pt x="4" y="2"/>
                      <a:pt x="2" y="1"/>
                      <a:pt x="0" y="0"/>
                    </a:cubicBezTo>
                    <a:cubicBezTo>
                      <a:pt x="0" y="51"/>
                      <a:pt x="0" y="51"/>
                      <a:pt x="0" y="51"/>
                    </a:cubicBezTo>
                    <a:cubicBezTo>
                      <a:pt x="2" y="52"/>
                      <a:pt x="5" y="54"/>
                      <a:pt x="9" y="54"/>
                    </a:cubicBezTo>
                    <a:cubicBezTo>
                      <a:pt x="19" y="54"/>
                      <a:pt x="17" y="48"/>
                      <a:pt x="18" y="48"/>
                    </a:cubicBezTo>
                    <a:cubicBezTo>
                      <a:pt x="20" y="48"/>
                      <a:pt x="21" y="45"/>
                      <a:pt x="23" y="42"/>
                    </a:cubicBezTo>
                    <a:cubicBezTo>
                      <a:pt x="25" y="40"/>
                      <a:pt x="35" y="42"/>
                      <a:pt x="40" y="46"/>
                    </a:cubicBezTo>
                    <a:cubicBezTo>
                      <a:pt x="46" y="50"/>
                      <a:pt x="52" y="63"/>
                      <a:pt x="58" y="62"/>
                    </a:cubicBezTo>
                    <a:cubicBezTo>
                      <a:pt x="63" y="61"/>
                      <a:pt x="69" y="65"/>
                      <a:pt x="75" y="65"/>
                    </a:cubicBezTo>
                    <a:cubicBezTo>
                      <a:pt x="80" y="65"/>
                      <a:pt x="75" y="61"/>
                      <a:pt x="73" y="60"/>
                    </a:cubicBezTo>
                    <a:close/>
                    <a:moveTo>
                      <a:pt x="77" y="23"/>
                    </a:moveTo>
                    <a:cubicBezTo>
                      <a:pt x="71" y="26"/>
                      <a:pt x="60" y="21"/>
                      <a:pt x="60" y="24"/>
                    </a:cubicBezTo>
                    <a:cubicBezTo>
                      <a:pt x="60" y="26"/>
                      <a:pt x="67" y="30"/>
                      <a:pt x="73" y="30"/>
                    </a:cubicBezTo>
                  </a:path>
                </a:pathLst>
              </a:custGeom>
              <a:grpFill/>
              <a:ln w="3175" cap="flat">
                <a:solidFill>
                  <a:srgbClr val="FFFFFF"/>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uk-UA"/>
              </a:p>
            </p:txBody>
          </p:sp>
          <p:sp>
            <p:nvSpPr>
              <p:cNvPr id="74" name="Freeform 149"/>
              <p:cNvSpPr>
                <a:spLocks/>
              </p:cNvSpPr>
              <p:nvPr/>
            </p:nvSpPr>
            <p:spPr bwMode="auto">
              <a:xfrm>
                <a:off x="14177169" y="8330996"/>
                <a:ext cx="55642" cy="102723"/>
              </a:xfrm>
              <a:custGeom>
                <a:avLst/>
                <a:gdLst>
                  <a:gd name="T0" fmla="*/ 4 w 18"/>
                  <a:gd name="T1" fmla="*/ 0 h 33"/>
                  <a:gd name="T2" fmla="*/ 2 w 18"/>
                  <a:gd name="T3" fmla="*/ 8 h 33"/>
                  <a:gd name="T4" fmla="*/ 1 w 18"/>
                  <a:gd name="T5" fmla="*/ 18 h 33"/>
                  <a:gd name="T6" fmla="*/ 5 w 18"/>
                  <a:gd name="T7" fmla="*/ 30 h 33"/>
                  <a:gd name="T8" fmla="*/ 17 w 18"/>
                  <a:gd name="T9" fmla="*/ 19 h 33"/>
                  <a:gd name="T10" fmla="*/ 4 w 18"/>
                  <a:gd name="T11" fmla="*/ 0 h 33"/>
                </a:gdLst>
                <a:ahLst/>
                <a:cxnLst>
                  <a:cxn ang="0">
                    <a:pos x="T0" y="T1"/>
                  </a:cxn>
                  <a:cxn ang="0">
                    <a:pos x="T2" y="T3"/>
                  </a:cxn>
                  <a:cxn ang="0">
                    <a:pos x="T4" y="T5"/>
                  </a:cxn>
                  <a:cxn ang="0">
                    <a:pos x="T6" y="T7"/>
                  </a:cxn>
                  <a:cxn ang="0">
                    <a:pos x="T8" y="T9"/>
                  </a:cxn>
                  <a:cxn ang="0">
                    <a:pos x="T10" y="T11"/>
                  </a:cxn>
                </a:cxnLst>
                <a:rect l="0" t="0" r="r" b="b"/>
                <a:pathLst>
                  <a:path w="18" h="33">
                    <a:moveTo>
                      <a:pt x="4" y="0"/>
                    </a:moveTo>
                    <a:cubicBezTo>
                      <a:pt x="2" y="0"/>
                      <a:pt x="3" y="4"/>
                      <a:pt x="2" y="8"/>
                    </a:cubicBezTo>
                    <a:cubicBezTo>
                      <a:pt x="0" y="11"/>
                      <a:pt x="1" y="14"/>
                      <a:pt x="1" y="18"/>
                    </a:cubicBezTo>
                    <a:cubicBezTo>
                      <a:pt x="2" y="23"/>
                      <a:pt x="1" y="28"/>
                      <a:pt x="5" y="30"/>
                    </a:cubicBezTo>
                    <a:cubicBezTo>
                      <a:pt x="10" y="33"/>
                      <a:pt x="17" y="25"/>
                      <a:pt x="17" y="19"/>
                    </a:cubicBezTo>
                    <a:cubicBezTo>
                      <a:pt x="18" y="12"/>
                      <a:pt x="6" y="0"/>
                      <a:pt x="4" y="0"/>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5" name="Freeform 154"/>
              <p:cNvSpPr>
                <a:spLocks/>
              </p:cNvSpPr>
              <p:nvPr/>
            </p:nvSpPr>
            <p:spPr bwMode="auto">
              <a:xfrm>
                <a:off x="13493776" y="7419330"/>
                <a:ext cx="359530" cy="228273"/>
              </a:xfrm>
              <a:custGeom>
                <a:avLst/>
                <a:gdLst>
                  <a:gd name="T0" fmla="*/ 114 w 115"/>
                  <a:gd name="T1" fmla="*/ 46 h 73"/>
                  <a:gd name="T2" fmla="*/ 107 w 115"/>
                  <a:gd name="T3" fmla="*/ 44 h 73"/>
                  <a:gd name="T4" fmla="*/ 99 w 115"/>
                  <a:gd name="T5" fmla="*/ 38 h 73"/>
                  <a:gd name="T6" fmla="*/ 90 w 115"/>
                  <a:gd name="T7" fmla="*/ 33 h 73"/>
                  <a:gd name="T8" fmla="*/ 82 w 115"/>
                  <a:gd name="T9" fmla="*/ 27 h 73"/>
                  <a:gd name="T10" fmla="*/ 78 w 115"/>
                  <a:gd name="T11" fmla="*/ 20 h 73"/>
                  <a:gd name="T12" fmla="*/ 75 w 115"/>
                  <a:gd name="T13" fmla="*/ 15 h 73"/>
                  <a:gd name="T14" fmla="*/ 63 w 115"/>
                  <a:gd name="T15" fmla="*/ 14 h 73"/>
                  <a:gd name="T16" fmla="*/ 60 w 115"/>
                  <a:gd name="T17" fmla="*/ 5 h 73"/>
                  <a:gd name="T18" fmla="*/ 54 w 115"/>
                  <a:gd name="T19" fmla="*/ 3 h 73"/>
                  <a:gd name="T20" fmla="*/ 48 w 115"/>
                  <a:gd name="T21" fmla="*/ 2 h 73"/>
                  <a:gd name="T22" fmla="*/ 45 w 115"/>
                  <a:gd name="T23" fmla="*/ 3 h 73"/>
                  <a:gd name="T24" fmla="*/ 42 w 115"/>
                  <a:gd name="T25" fmla="*/ 6 h 73"/>
                  <a:gd name="T26" fmla="*/ 36 w 115"/>
                  <a:gd name="T27" fmla="*/ 11 h 73"/>
                  <a:gd name="T28" fmla="*/ 33 w 115"/>
                  <a:gd name="T29" fmla="*/ 14 h 73"/>
                  <a:gd name="T30" fmla="*/ 28 w 115"/>
                  <a:gd name="T31" fmla="*/ 13 h 73"/>
                  <a:gd name="T32" fmla="*/ 22 w 115"/>
                  <a:gd name="T33" fmla="*/ 12 h 73"/>
                  <a:gd name="T34" fmla="*/ 12 w 115"/>
                  <a:gd name="T35" fmla="*/ 4 h 73"/>
                  <a:gd name="T36" fmla="*/ 4 w 115"/>
                  <a:gd name="T37" fmla="*/ 9 h 73"/>
                  <a:gd name="T38" fmla="*/ 8 w 115"/>
                  <a:gd name="T39" fmla="*/ 7 h 73"/>
                  <a:gd name="T40" fmla="*/ 14 w 115"/>
                  <a:gd name="T41" fmla="*/ 14 h 73"/>
                  <a:gd name="T42" fmla="*/ 18 w 115"/>
                  <a:gd name="T43" fmla="*/ 19 h 73"/>
                  <a:gd name="T44" fmla="*/ 10 w 115"/>
                  <a:gd name="T45" fmla="*/ 21 h 73"/>
                  <a:gd name="T46" fmla="*/ 2 w 115"/>
                  <a:gd name="T47" fmla="*/ 21 h 73"/>
                  <a:gd name="T48" fmla="*/ 4 w 115"/>
                  <a:gd name="T49" fmla="*/ 28 h 73"/>
                  <a:gd name="T50" fmla="*/ 4 w 115"/>
                  <a:gd name="T51" fmla="*/ 33 h 73"/>
                  <a:gd name="T52" fmla="*/ 9 w 115"/>
                  <a:gd name="T53" fmla="*/ 34 h 73"/>
                  <a:gd name="T54" fmla="*/ 11 w 115"/>
                  <a:gd name="T55" fmla="*/ 41 h 73"/>
                  <a:gd name="T56" fmla="*/ 11 w 115"/>
                  <a:gd name="T57" fmla="*/ 52 h 73"/>
                  <a:gd name="T58" fmla="*/ 17 w 115"/>
                  <a:gd name="T59" fmla="*/ 50 h 73"/>
                  <a:gd name="T60" fmla="*/ 24 w 115"/>
                  <a:gd name="T61" fmla="*/ 45 h 73"/>
                  <a:gd name="T62" fmla="*/ 30 w 115"/>
                  <a:gd name="T63" fmla="*/ 45 h 73"/>
                  <a:gd name="T64" fmla="*/ 39 w 115"/>
                  <a:gd name="T65" fmla="*/ 45 h 73"/>
                  <a:gd name="T66" fmla="*/ 45 w 115"/>
                  <a:gd name="T67" fmla="*/ 48 h 73"/>
                  <a:gd name="T68" fmla="*/ 49 w 115"/>
                  <a:gd name="T69" fmla="*/ 49 h 73"/>
                  <a:gd name="T70" fmla="*/ 56 w 115"/>
                  <a:gd name="T71" fmla="*/ 52 h 73"/>
                  <a:gd name="T72" fmla="*/ 60 w 115"/>
                  <a:gd name="T73" fmla="*/ 54 h 73"/>
                  <a:gd name="T74" fmla="*/ 65 w 115"/>
                  <a:gd name="T75" fmla="*/ 59 h 73"/>
                  <a:gd name="T76" fmla="*/ 71 w 115"/>
                  <a:gd name="T77" fmla="*/ 60 h 73"/>
                  <a:gd name="T78" fmla="*/ 72 w 115"/>
                  <a:gd name="T79" fmla="*/ 70 h 73"/>
                  <a:gd name="T80" fmla="*/ 74 w 115"/>
                  <a:gd name="T81" fmla="*/ 70 h 73"/>
                  <a:gd name="T82" fmla="*/ 80 w 115"/>
                  <a:gd name="T83" fmla="*/ 71 h 73"/>
                  <a:gd name="T84" fmla="*/ 87 w 115"/>
                  <a:gd name="T85" fmla="*/ 69 h 73"/>
                  <a:gd name="T86" fmla="*/ 98 w 115"/>
                  <a:gd name="T87" fmla="*/ 62 h 73"/>
                  <a:gd name="T88" fmla="*/ 103 w 115"/>
                  <a:gd name="T89" fmla="*/ 54 h 73"/>
                  <a:gd name="T90" fmla="*/ 109 w 115"/>
                  <a:gd name="T91" fmla="*/ 50 h 73"/>
                  <a:gd name="T92" fmla="*/ 115 w 115"/>
                  <a:gd name="T93" fmla="*/ 52 h 73"/>
                  <a:gd name="T94" fmla="*/ 114 w 115"/>
                  <a:gd name="T95" fmla="*/ 4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5" h="73">
                    <a:moveTo>
                      <a:pt x="114" y="46"/>
                    </a:moveTo>
                    <a:cubicBezTo>
                      <a:pt x="114" y="46"/>
                      <a:pt x="109" y="44"/>
                      <a:pt x="107" y="44"/>
                    </a:cubicBezTo>
                    <a:cubicBezTo>
                      <a:pt x="105" y="44"/>
                      <a:pt x="102" y="40"/>
                      <a:pt x="99" y="38"/>
                    </a:cubicBezTo>
                    <a:cubicBezTo>
                      <a:pt x="96" y="37"/>
                      <a:pt x="91" y="35"/>
                      <a:pt x="90" y="33"/>
                    </a:cubicBezTo>
                    <a:cubicBezTo>
                      <a:pt x="88" y="31"/>
                      <a:pt x="82" y="29"/>
                      <a:pt x="82" y="27"/>
                    </a:cubicBezTo>
                    <a:cubicBezTo>
                      <a:pt x="81" y="25"/>
                      <a:pt x="80" y="23"/>
                      <a:pt x="78" y="20"/>
                    </a:cubicBezTo>
                    <a:cubicBezTo>
                      <a:pt x="76" y="18"/>
                      <a:pt x="76" y="15"/>
                      <a:pt x="75" y="15"/>
                    </a:cubicBezTo>
                    <a:cubicBezTo>
                      <a:pt x="73" y="15"/>
                      <a:pt x="63" y="15"/>
                      <a:pt x="63" y="14"/>
                    </a:cubicBezTo>
                    <a:cubicBezTo>
                      <a:pt x="63" y="12"/>
                      <a:pt x="62" y="6"/>
                      <a:pt x="60" y="5"/>
                    </a:cubicBezTo>
                    <a:cubicBezTo>
                      <a:pt x="58" y="5"/>
                      <a:pt x="55" y="4"/>
                      <a:pt x="54" y="3"/>
                    </a:cubicBezTo>
                    <a:cubicBezTo>
                      <a:pt x="53" y="2"/>
                      <a:pt x="49" y="0"/>
                      <a:pt x="48" y="2"/>
                    </a:cubicBezTo>
                    <a:cubicBezTo>
                      <a:pt x="47" y="3"/>
                      <a:pt x="46" y="3"/>
                      <a:pt x="45" y="3"/>
                    </a:cubicBezTo>
                    <a:cubicBezTo>
                      <a:pt x="44" y="3"/>
                      <a:pt x="44" y="7"/>
                      <a:pt x="42" y="6"/>
                    </a:cubicBezTo>
                    <a:cubicBezTo>
                      <a:pt x="40" y="6"/>
                      <a:pt x="36" y="9"/>
                      <a:pt x="36" y="11"/>
                    </a:cubicBezTo>
                    <a:cubicBezTo>
                      <a:pt x="36" y="12"/>
                      <a:pt x="36" y="15"/>
                      <a:pt x="33" y="14"/>
                    </a:cubicBezTo>
                    <a:cubicBezTo>
                      <a:pt x="32" y="14"/>
                      <a:pt x="30" y="14"/>
                      <a:pt x="28" y="13"/>
                    </a:cubicBezTo>
                    <a:cubicBezTo>
                      <a:pt x="27" y="13"/>
                      <a:pt x="25" y="15"/>
                      <a:pt x="22" y="12"/>
                    </a:cubicBezTo>
                    <a:cubicBezTo>
                      <a:pt x="19" y="8"/>
                      <a:pt x="15" y="4"/>
                      <a:pt x="12" y="4"/>
                    </a:cubicBezTo>
                    <a:cubicBezTo>
                      <a:pt x="10" y="4"/>
                      <a:pt x="2" y="4"/>
                      <a:pt x="4" y="9"/>
                    </a:cubicBezTo>
                    <a:cubicBezTo>
                      <a:pt x="5" y="8"/>
                      <a:pt x="6" y="7"/>
                      <a:pt x="8" y="7"/>
                    </a:cubicBezTo>
                    <a:cubicBezTo>
                      <a:pt x="13" y="8"/>
                      <a:pt x="11" y="14"/>
                      <a:pt x="14" y="14"/>
                    </a:cubicBezTo>
                    <a:cubicBezTo>
                      <a:pt x="17" y="15"/>
                      <a:pt x="21" y="19"/>
                      <a:pt x="18" y="19"/>
                    </a:cubicBezTo>
                    <a:cubicBezTo>
                      <a:pt x="15" y="19"/>
                      <a:pt x="12" y="22"/>
                      <a:pt x="10" y="21"/>
                    </a:cubicBezTo>
                    <a:cubicBezTo>
                      <a:pt x="7" y="20"/>
                      <a:pt x="3" y="18"/>
                      <a:pt x="2" y="21"/>
                    </a:cubicBezTo>
                    <a:cubicBezTo>
                      <a:pt x="1" y="24"/>
                      <a:pt x="0" y="28"/>
                      <a:pt x="4" y="28"/>
                    </a:cubicBezTo>
                    <a:cubicBezTo>
                      <a:pt x="8" y="27"/>
                      <a:pt x="7" y="30"/>
                      <a:pt x="4" y="33"/>
                    </a:cubicBezTo>
                    <a:cubicBezTo>
                      <a:pt x="2" y="35"/>
                      <a:pt x="8" y="32"/>
                      <a:pt x="9" y="34"/>
                    </a:cubicBezTo>
                    <a:cubicBezTo>
                      <a:pt x="9" y="37"/>
                      <a:pt x="12" y="37"/>
                      <a:pt x="11" y="41"/>
                    </a:cubicBezTo>
                    <a:cubicBezTo>
                      <a:pt x="10" y="43"/>
                      <a:pt x="10" y="48"/>
                      <a:pt x="11" y="52"/>
                    </a:cubicBezTo>
                    <a:cubicBezTo>
                      <a:pt x="13" y="52"/>
                      <a:pt x="16" y="51"/>
                      <a:pt x="17" y="50"/>
                    </a:cubicBezTo>
                    <a:cubicBezTo>
                      <a:pt x="18" y="49"/>
                      <a:pt x="22" y="45"/>
                      <a:pt x="24" y="45"/>
                    </a:cubicBezTo>
                    <a:cubicBezTo>
                      <a:pt x="26" y="45"/>
                      <a:pt x="29" y="46"/>
                      <a:pt x="30" y="45"/>
                    </a:cubicBezTo>
                    <a:cubicBezTo>
                      <a:pt x="31" y="43"/>
                      <a:pt x="38" y="43"/>
                      <a:pt x="39" y="45"/>
                    </a:cubicBezTo>
                    <a:cubicBezTo>
                      <a:pt x="41" y="46"/>
                      <a:pt x="44" y="48"/>
                      <a:pt x="45" y="48"/>
                    </a:cubicBezTo>
                    <a:cubicBezTo>
                      <a:pt x="46" y="48"/>
                      <a:pt x="47" y="50"/>
                      <a:pt x="49" y="49"/>
                    </a:cubicBezTo>
                    <a:cubicBezTo>
                      <a:pt x="51" y="49"/>
                      <a:pt x="56" y="50"/>
                      <a:pt x="56" y="52"/>
                    </a:cubicBezTo>
                    <a:cubicBezTo>
                      <a:pt x="56" y="53"/>
                      <a:pt x="58" y="54"/>
                      <a:pt x="60" y="54"/>
                    </a:cubicBezTo>
                    <a:cubicBezTo>
                      <a:pt x="61" y="54"/>
                      <a:pt x="63" y="59"/>
                      <a:pt x="65" y="59"/>
                    </a:cubicBezTo>
                    <a:cubicBezTo>
                      <a:pt x="67" y="59"/>
                      <a:pt x="71" y="59"/>
                      <a:pt x="71" y="60"/>
                    </a:cubicBezTo>
                    <a:cubicBezTo>
                      <a:pt x="71" y="61"/>
                      <a:pt x="71" y="67"/>
                      <a:pt x="72" y="70"/>
                    </a:cubicBezTo>
                    <a:cubicBezTo>
                      <a:pt x="73" y="69"/>
                      <a:pt x="73" y="69"/>
                      <a:pt x="74" y="70"/>
                    </a:cubicBezTo>
                    <a:cubicBezTo>
                      <a:pt x="75" y="70"/>
                      <a:pt x="79" y="69"/>
                      <a:pt x="80" y="71"/>
                    </a:cubicBezTo>
                    <a:cubicBezTo>
                      <a:pt x="80" y="73"/>
                      <a:pt x="87" y="72"/>
                      <a:pt x="87" y="69"/>
                    </a:cubicBezTo>
                    <a:cubicBezTo>
                      <a:pt x="86" y="65"/>
                      <a:pt x="97" y="65"/>
                      <a:pt x="98" y="62"/>
                    </a:cubicBezTo>
                    <a:cubicBezTo>
                      <a:pt x="99" y="59"/>
                      <a:pt x="100" y="53"/>
                      <a:pt x="103" y="54"/>
                    </a:cubicBezTo>
                    <a:cubicBezTo>
                      <a:pt x="105" y="55"/>
                      <a:pt x="107" y="50"/>
                      <a:pt x="109" y="50"/>
                    </a:cubicBezTo>
                    <a:cubicBezTo>
                      <a:pt x="111" y="50"/>
                      <a:pt x="113" y="52"/>
                      <a:pt x="115" y="52"/>
                    </a:cubicBezTo>
                    <a:lnTo>
                      <a:pt x="114" y="46"/>
                    </a:ln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6" name="Freeform 156"/>
              <p:cNvSpPr>
                <a:spLocks noEditPoints="1"/>
              </p:cNvSpPr>
              <p:nvPr/>
            </p:nvSpPr>
            <p:spPr bwMode="auto">
              <a:xfrm>
                <a:off x="13341119" y="7007012"/>
                <a:ext cx="1020096" cy="480801"/>
              </a:xfrm>
              <a:custGeom>
                <a:avLst/>
                <a:gdLst>
                  <a:gd name="T0" fmla="*/ 316 w 327"/>
                  <a:gd name="T1" fmla="*/ 64 h 154"/>
                  <a:gd name="T2" fmla="*/ 305 w 327"/>
                  <a:gd name="T3" fmla="*/ 53 h 154"/>
                  <a:gd name="T4" fmla="*/ 284 w 327"/>
                  <a:gd name="T5" fmla="*/ 50 h 154"/>
                  <a:gd name="T6" fmla="*/ 265 w 327"/>
                  <a:gd name="T7" fmla="*/ 36 h 154"/>
                  <a:gd name="T8" fmla="*/ 243 w 327"/>
                  <a:gd name="T9" fmla="*/ 12 h 154"/>
                  <a:gd name="T10" fmla="*/ 220 w 327"/>
                  <a:gd name="T11" fmla="*/ 21 h 154"/>
                  <a:gd name="T12" fmla="*/ 215 w 327"/>
                  <a:gd name="T13" fmla="*/ 15 h 154"/>
                  <a:gd name="T14" fmla="*/ 203 w 327"/>
                  <a:gd name="T15" fmla="*/ 14 h 154"/>
                  <a:gd name="T16" fmla="*/ 197 w 327"/>
                  <a:gd name="T17" fmla="*/ 2 h 154"/>
                  <a:gd name="T18" fmla="*/ 169 w 327"/>
                  <a:gd name="T19" fmla="*/ 7 h 154"/>
                  <a:gd name="T20" fmla="*/ 137 w 327"/>
                  <a:gd name="T21" fmla="*/ 14 h 154"/>
                  <a:gd name="T22" fmla="*/ 121 w 327"/>
                  <a:gd name="T23" fmla="*/ 22 h 154"/>
                  <a:gd name="T24" fmla="*/ 118 w 327"/>
                  <a:gd name="T25" fmla="*/ 33 h 154"/>
                  <a:gd name="T26" fmla="*/ 121 w 327"/>
                  <a:gd name="T27" fmla="*/ 43 h 154"/>
                  <a:gd name="T28" fmla="*/ 112 w 327"/>
                  <a:gd name="T29" fmla="*/ 49 h 154"/>
                  <a:gd name="T30" fmla="*/ 100 w 327"/>
                  <a:gd name="T31" fmla="*/ 48 h 154"/>
                  <a:gd name="T32" fmla="*/ 80 w 327"/>
                  <a:gd name="T33" fmla="*/ 50 h 154"/>
                  <a:gd name="T34" fmla="*/ 65 w 327"/>
                  <a:gd name="T35" fmla="*/ 50 h 154"/>
                  <a:gd name="T36" fmla="*/ 44 w 327"/>
                  <a:gd name="T37" fmla="*/ 41 h 154"/>
                  <a:gd name="T38" fmla="*/ 25 w 327"/>
                  <a:gd name="T39" fmla="*/ 47 h 154"/>
                  <a:gd name="T40" fmla="*/ 18 w 327"/>
                  <a:gd name="T41" fmla="*/ 60 h 154"/>
                  <a:gd name="T42" fmla="*/ 2 w 327"/>
                  <a:gd name="T43" fmla="*/ 63 h 154"/>
                  <a:gd name="T44" fmla="*/ 0 w 327"/>
                  <a:gd name="T45" fmla="*/ 74 h 154"/>
                  <a:gd name="T46" fmla="*/ 12 w 327"/>
                  <a:gd name="T47" fmla="*/ 81 h 154"/>
                  <a:gd name="T48" fmla="*/ 20 w 327"/>
                  <a:gd name="T49" fmla="*/ 95 h 154"/>
                  <a:gd name="T50" fmla="*/ 41 w 327"/>
                  <a:gd name="T51" fmla="*/ 90 h 154"/>
                  <a:gd name="T52" fmla="*/ 46 w 327"/>
                  <a:gd name="T53" fmla="*/ 107 h 154"/>
                  <a:gd name="T54" fmla="*/ 31 w 327"/>
                  <a:gd name="T55" fmla="*/ 117 h 154"/>
                  <a:gd name="T56" fmla="*/ 46 w 327"/>
                  <a:gd name="T57" fmla="*/ 132 h 154"/>
                  <a:gd name="T58" fmla="*/ 53 w 327"/>
                  <a:gd name="T59" fmla="*/ 141 h 154"/>
                  <a:gd name="T60" fmla="*/ 77 w 327"/>
                  <a:gd name="T61" fmla="*/ 145 h 154"/>
                  <a:gd name="T62" fmla="*/ 99 w 327"/>
                  <a:gd name="T63" fmla="*/ 103 h 154"/>
                  <a:gd name="T64" fmla="*/ 111 w 327"/>
                  <a:gd name="T65" fmla="*/ 104 h 154"/>
                  <a:gd name="T66" fmla="*/ 136 w 327"/>
                  <a:gd name="T67" fmla="*/ 124 h 154"/>
                  <a:gd name="T68" fmla="*/ 160 w 327"/>
                  <a:gd name="T69" fmla="*/ 137 h 154"/>
                  <a:gd name="T70" fmla="*/ 178 w 327"/>
                  <a:gd name="T71" fmla="*/ 151 h 154"/>
                  <a:gd name="T72" fmla="*/ 195 w 327"/>
                  <a:gd name="T73" fmla="*/ 143 h 154"/>
                  <a:gd name="T74" fmla="*/ 213 w 327"/>
                  <a:gd name="T75" fmla="*/ 133 h 154"/>
                  <a:gd name="T76" fmla="*/ 239 w 327"/>
                  <a:gd name="T77" fmla="*/ 132 h 154"/>
                  <a:gd name="T78" fmla="*/ 274 w 327"/>
                  <a:gd name="T79" fmla="*/ 138 h 154"/>
                  <a:gd name="T80" fmla="*/ 275 w 327"/>
                  <a:gd name="T81" fmla="*/ 119 h 154"/>
                  <a:gd name="T82" fmla="*/ 286 w 327"/>
                  <a:gd name="T83" fmla="*/ 108 h 154"/>
                  <a:gd name="T84" fmla="*/ 296 w 327"/>
                  <a:gd name="T85" fmla="*/ 90 h 154"/>
                  <a:gd name="T86" fmla="*/ 317 w 327"/>
                  <a:gd name="T87" fmla="*/ 88 h 154"/>
                  <a:gd name="T88" fmla="*/ 324 w 327"/>
                  <a:gd name="T89" fmla="*/ 71 h 154"/>
                  <a:gd name="T90" fmla="*/ 122 w 327"/>
                  <a:gd name="T91" fmla="*/ 98 h 154"/>
                  <a:gd name="T92" fmla="*/ 257 w 327"/>
                  <a:gd name="T93" fmla="*/ 97 h 154"/>
                  <a:gd name="T94" fmla="*/ 224 w 327"/>
                  <a:gd name="T95" fmla="*/ 97 h 154"/>
                  <a:gd name="T96" fmla="*/ 257 w 327"/>
                  <a:gd name="T97" fmla="*/ 9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7" h="154">
                    <a:moveTo>
                      <a:pt x="325" y="63"/>
                    </a:moveTo>
                    <a:cubicBezTo>
                      <a:pt x="325" y="61"/>
                      <a:pt x="324" y="62"/>
                      <a:pt x="323" y="63"/>
                    </a:cubicBezTo>
                    <a:cubicBezTo>
                      <a:pt x="321" y="63"/>
                      <a:pt x="318" y="64"/>
                      <a:pt x="316" y="64"/>
                    </a:cubicBezTo>
                    <a:cubicBezTo>
                      <a:pt x="315" y="64"/>
                      <a:pt x="312" y="62"/>
                      <a:pt x="312" y="60"/>
                    </a:cubicBezTo>
                    <a:cubicBezTo>
                      <a:pt x="312" y="59"/>
                      <a:pt x="312" y="57"/>
                      <a:pt x="310" y="57"/>
                    </a:cubicBezTo>
                    <a:cubicBezTo>
                      <a:pt x="309" y="57"/>
                      <a:pt x="307" y="57"/>
                      <a:pt x="305" y="53"/>
                    </a:cubicBezTo>
                    <a:cubicBezTo>
                      <a:pt x="304" y="50"/>
                      <a:pt x="302" y="50"/>
                      <a:pt x="300" y="49"/>
                    </a:cubicBezTo>
                    <a:cubicBezTo>
                      <a:pt x="299" y="48"/>
                      <a:pt x="294" y="51"/>
                      <a:pt x="292" y="51"/>
                    </a:cubicBezTo>
                    <a:cubicBezTo>
                      <a:pt x="290" y="52"/>
                      <a:pt x="287" y="51"/>
                      <a:pt x="284" y="50"/>
                    </a:cubicBezTo>
                    <a:cubicBezTo>
                      <a:pt x="282" y="50"/>
                      <a:pt x="280" y="45"/>
                      <a:pt x="278" y="46"/>
                    </a:cubicBezTo>
                    <a:cubicBezTo>
                      <a:pt x="276" y="46"/>
                      <a:pt x="275" y="51"/>
                      <a:pt x="273" y="51"/>
                    </a:cubicBezTo>
                    <a:cubicBezTo>
                      <a:pt x="272" y="51"/>
                      <a:pt x="268" y="41"/>
                      <a:pt x="265" y="36"/>
                    </a:cubicBezTo>
                    <a:cubicBezTo>
                      <a:pt x="262" y="31"/>
                      <a:pt x="256" y="21"/>
                      <a:pt x="250" y="19"/>
                    </a:cubicBezTo>
                    <a:cubicBezTo>
                      <a:pt x="245" y="17"/>
                      <a:pt x="247" y="14"/>
                      <a:pt x="248" y="13"/>
                    </a:cubicBezTo>
                    <a:cubicBezTo>
                      <a:pt x="249" y="11"/>
                      <a:pt x="245" y="11"/>
                      <a:pt x="243" y="12"/>
                    </a:cubicBezTo>
                    <a:cubicBezTo>
                      <a:pt x="240" y="13"/>
                      <a:pt x="238" y="16"/>
                      <a:pt x="235" y="16"/>
                    </a:cubicBezTo>
                    <a:cubicBezTo>
                      <a:pt x="233" y="17"/>
                      <a:pt x="229" y="21"/>
                      <a:pt x="227" y="20"/>
                    </a:cubicBezTo>
                    <a:cubicBezTo>
                      <a:pt x="224" y="19"/>
                      <a:pt x="223" y="23"/>
                      <a:pt x="220" y="21"/>
                    </a:cubicBezTo>
                    <a:cubicBezTo>
                      <a:pt x="218" y="19"/>
                      <a:pt x="223" y="18"/>
                      <a:pt x="223" y="16"/>
                    </a:cubicBezTo>
                    <a:cubicBezTo>
                      <a:pt x="223" y="14"/>
                      <a:pt x="220" y="17"/>
                      <a:pt x="219" y="16"/>
                    </a:cubicBezTo>
                    <a:cubicBezTo>
                      <a:pt x="218" y="15"/>
                      <a:pt x="215" y="13"/>
                      <a:pt x="215" y="15"/>
                    </a:cubicBezTo>
                    <a:cubicBezTo>
                      <a:pt x="215" y="17"/>
                      <a:pt x="213" y="16"/>
                      <a:pt x="213" y="15"/>
                    </a:cubicBezTo>
                    <a:cubicBezTo>
                      <a:pt x="213" y="13"/>
                      <a:pt x="211" y="11"/>
                      <a:pt x="210" y="13"/>
                    </a:cubicBezTo>
                    <a:cubicBezTo>
                      <a:pt x="209" y="14"/>
                      <a:pt x="204" y="15"/>
                      <a:pt x="203" y="14"/>
                    </a:cubicBezTo>
                    <a:cubicBezTo>
                      <a:pt x="202" y="13"/>
                      <a:pt x="203" y="12"/>
                      <a:pt x="204" y="10"/>
                    </a:cubicBezTo>
                    <a:cubicBezTo>
                      <a:pt x="204" y="9"/>
                      <a:pt x="202" y="7"/>
                      <a:pt x="202" y="5"/>
                    </a:cubicBezTo>
                    <a:cubicBezTo>
                      <a:pt x="202" y="3"/>
                      <a:pt x="199" y="1"/>
                      <a:pt x="197" y="2"/>
                    </a:cubicBezTo>
                    <a:cubicBezTo>
                      <a:pt x="195" y="2"/>
                      <a:pt x="193" y="2"/>
                      <a:pt x="191" y="1"/>
                    </a:cubicBezTo>
                    <a:cubicBezTo>
                      <a:pt x="189" y="0"/>
                      <a:pt x="181" y="1"/>
                      <a:pt x="181" y="3"/>
                    </a:cubicBezTo>
                    <a:cubicBezTo>
                      <a:pt x="180" y="5"/>
                      <a:pt x="171" y="6"/>
                      <a:pt x="169" y="7"/>
                    </a:cubicBezTo>
                    <a:cubicBezTo>
                      <a:pt x="167" y="8"/>
                      <a:pt x="160" y="9"/>
                      <a:pt x="158" y="9"/>
                    </a:cubicBezTo>
                    <a:cubicBezTo>
                      <a:pt x="155" y="9"/>
                      <a:pt x="153" y="12"/>
                      <a:pt x="149" y="12"/>
                    </a:cubicBezTo>
                    <a:cubicBezTo>
                      <a:pt x="146" y="12"/>
                      <a:pt x="140" y="12"/>
                      <a:pt x="137" y="14"/>
                    </a:cubicBezTo>
                    <a:cubicBezTo>
                      <a:pt x="134" y="16"/>
                      <a:pt x="130" y="14"/>
                      <a:pt x="128" y="15"/>
                    </a:cubicBezTo>
                    <a:cubicBezTo>
                      <a:pt x="125" y="16"/>
                      <a:pt x="122" y="15"/>
                      <a:pt x="121" y="15"/>
                    </a:cubicBezTo>
                    <a:cubicBezTo>
                      <a:pt x="120" y="16"/>
                      <a:pt x="120" y="20"/>
                      <a:pt x="121" y="22"/>
                    </a:cubicBezTo>
                    <a:cubicBezTo>
                      <a:pt x="122" y="24"/>
                      <a:pt x="128" y="25"/>
                      <a:pt x="128" y="26"/>
                    </a:cubicBezTo>
                    <a:cubicBezTo>
                      <a:pt x="129" y="27"/>
                      <a:pt x="123" y="27"/>
                      <a:pt x="120" y="27"/>
                    </a:cubicBezTo>
                    <a:cubicBezTo>
                      <a:pt x="117" y="28"/>
                      <a:pt x="118" y="31"/>
                      <a:pt x="118" y="33"/>
                    </a:cubicBezTo>
                    <a:cubicBezTo>
                      <a:pt x="119" y="35"/>
                      <a:pt x="115" y="36"/>
                      <a:pt x="113" y="37"/>
                    </a:cubicBezTo>
                    <a:cubicBezTo>
                      <a:pt x="111" y="38"/>
                      <a:pt x="113" y="41"/>
                      <a:pt x="115" y="41"/>
                    </a:cubicBezTo>
                    <a:cubicBezTo>
                      <a:pt x="118" y="41"/>
                      <a:pt x="119" y="43"/>
                      <a:pt x="121" y="43"/>
                    </a:cubicBezTo>
                    <a:cubicBezTo>
                      <a:pt x="123" y="43"/>
                      <a:pt x="123" y="47"/>
                      <a:pt x="123" y="49"/>
                    </a:cubicBezTo>
                    <a:cubicBezTo>
                      <a:pt x="123" y="51"/>
                      <a:pt x="121" y="52"/>
                      <a:pt x="118" y="52"/>
                    </a:cubicBezTo>
                    <a:cubicBezTo>
                      <a:pt x="115" y="52"/>
                      <a:pt x="114" y="50"/>
                      <a:pt x="112" y="49"/>
                    </a:cubicBezTo>
                    <a:cubicBezTo>
                      <a:pt x="110" y="49"/>
                      <a:pt x="111" y="53"/>
                      <a:pt x="109" y="53"/>
                    </a:cubicBezTo>
                    <a:cubicBezTo>
                      <a:pt x="108" y="54"/>
                      <a:pt x="108" y="51"/>
                      <a:pt x="105" y="51"/>
                    </a:cubicBezTo>
                    <a:cubicBezTo>
                      <a:pt x="103" y="51"/>
                      <a:pt x="101" y="50"/>
                      <a:pt x="100" y="48"/>
                    </a:cubicBezTo>
                    <a:cubicBezTo>
                      <a:pt x="99" y="46"/>
                      <a:pt x="94" y="46"/>
                      <a:pt x="92" y="48"/>
                    </a:cubicBezTo>
                    <a:cubicBezTo>
                      <a:pt x="90" y="50"/>
                      <a:pt x="89" y="49"/>
                      <a:pt x="88" y="48"/>
                    </a:cubicBezTo>
                    <a:cubicBezTo>
                      <a:pt x="86" y="46"/>
                      <a:pt x="80" y="48"/>
                      <a:pt x="80" y="50"/>
                    </a:cubicBezTo>
                    <a:cubicBezTo>
                      <a:pt x="79" y="52"/>
                      <a:pt x="75" y="53"/>
                      <a:pt x="72" y="51"/>
                    </a:cubicBezTo>
                    <a:cubicBezTo>
                      <a:pt x="69" y="49"/>
                      <a:pt x="68" y="48"/>
                      <a:pt x="68" y="51"/>
                    </a:cubicBezTo>
                    <a:cubicBezTo>
                      <a:pt x="68" y="53"/>
                      <a:pt x="65" y="51"/>
                      <a:pt x="65" y="50"/>
                    </a:cubicBezTo>
                    <a:cubicBezTo>
                      <a:pt x="65" y="48"/>
                      <a:pt x="61" y="45"/>
                      <a:pt x="59" y="44"/>
                    </a:cubicBezTo>
                    <a:cubicBezTo>
                      <a:pt x="57" y="43"/>
                      <a:pt x="50" y="43"/>
                      <a:pt x="49" y="41"/>
                    </a:cubicBezTo>
                    <a:cubicBezTo>
                      <a:pt x="49" y="40"/>
                      <a:pt x="45" y="39"/>
                      <a:pt x="44" y="41"/>
                    </a:cubicBezTo>
                    <a:cubicBezTo>
                      <a:pt x="43" y="44"/>
                      <a:pt x="41" y="42"/>
                      <a:pt x="39" y="41"/>
                    </a:cubicBezTo>
                    <a:cubicBezTo>
                      <a:pt x="38" y="40"/>
                      <a:pt x="35" y="42"/>
                      <a:pt x="33" y="43"/>
                    </a:cubicBezTo>
                    <a:cubicBezTo>
                      <a:pt x="32" y="44"/>
                      <a:pt x="27" y="47"/>
                      <a:pt x="25" y="47"/>
                    </a:cubicBezTo>
                    <a:cubicBezTo>
                      <a:pt x="22" y="47"/>
                      <a:pt x="24" y="50"/>
                      <a:pt x="21" y="51"/>
                    </a:cubicBezTo>
                    <a:cubicBezTo>
                      <a:pt x="17" y="51"/>
                      <a:pt x="18" y="54"/>
                      <a:pt x="18" y="55"/>
                    </a:cubicBezTo>
                    <a:cubicBezTo>
                      <a:pt x="19" y="56"/>
                      <a:pt x="21" y="59"/>
                      <a:pt x="18" y="60"/>
                    </a:cubicBezTo>
                    <a:cubicBezTo>
                      <a:pt x="15" y="61"/>
                      <a:pt x="14" y="56"/>
                      <a:pt x="11" y="55"/>
                    </a:cubicBezTo>
                    <a:cubicBezTo>
                      <a:pt x="9" y="53"/>
                      <a:pt x="7" y="55"/>
                      <a:pt x="7" y="58"/>
                    </a:cubicBezTo>
                    <a:cubicBezTo>
                      <a:pt x="7" y="60"/>
                      <a:pt x="4" y="60"/>
                      <a:pt x="2" y="63"/>
                    </a:cubicBezTo>
                    <a:cubicBezTo>
                      <a:pt x="1" y="65"/>
                      <a:pt x="5" y="65"/>
                      <a:pt x="5" y="66"/>
                    </a:cubicBezTo>
                    <a:cubicBezTo>
                      <a:pt x="5" y="68"/>
                      <a:pt x="3" y="69"/>
                      <a:pt x="2" y="69"/>
                    </a:cubicBezTo>
                    <a:cubicBezTo>
                      <a:pt x="1" y="69"/>
                      <a:pt x="0" y="73"/>
                      <a:pt x="0" y="74"/>
                    </a:cubicBezTo>
                    <a:cubicBezTo>
                      <a:pt x="1" y="75"/>
                      <a:pt x="5" y="75"/>
                      <a:pt x="5" y="77"/>
                    </a:cubicBezTo>
                    <a:cubicBezTo>
                      <a:pt x="5" y="80"/>
                      <a:pt x="4" y="82"/>
                      <a:pt x="6" y="81"/>
                    </a:cubicBezTo>
                    <a:cubicBezTo>
                      <a:pt x="8" y="81"/>
                      <a:pt x="11" y="81"/>
                      <a:pt x="12" y="81"/>
                    </a:cubicBezTo>
                    <a:cubicBezTo>
                      <a:pt x="13" y="81"/>
                      <a:pt x="14" y="84"/>
                      <a:pt x="17" y="87"/>
                    </a:cubicBezTo>
                    <a:cubicBezTo>
                      <a:pt x="19" y="90"/>
                      <a:pt x="21" y="91"/>
                      <a:pt x="18" y="92"/>
                    </a:cubicBezTo>
                    <a:cubicBezTo>
                      <a:pt x="16" y="92"/>
                      <a:pt x="17" y="94"/>
                      <a:pt x="20" y="95"/>
                    </a:cubicBezTo>
                    <a:cubicBezTo>
                      <a:pt x="21" y="96"/>
                      <a:pt x="22" y="96"/>
                      <a:pt x="22" y="97"/>
                    </a:cubicBezTo>
                    <a:cubicBezTo>
                      <a:pt x="23" y="97"/>
                      <a:pt x="23" y="96"/>
                      <a:pt x="24" y="96"/>
                    </a:cubicBezTo>
                    <a:cubicBezTo>
                      <a:pt x="28" y="92"/>
                      <a:pt x="35" y="89"/>
                      <a:pt x="41" y="90"/>
                    </a:cubicBezTo>
                    <a:cubicBezTo>
                      <a:pt x="46" y="92"/>
                      <a:pt x="51" y="89"/>
                      <a:pt x="53" y="93"/>
                    </a:cubicBezTo>
                    <a:cubicBezTo>
                      <a:pt x="56" y="96"/>
                      <a:pt x="53" y="102"/>
                      <a:pt x="54" y="105"/>
                    </a:cubicBezTo>
                    <a:cubicBezTo>
                      <a:pt x="55" y="107"/>
                      <a:pt x="50" y="107"/>
                      <a:pt x="46" y="107"/>
                    </a:cubicBezTo>
                    <a:cubicBezTo>
                      <a:pt x="43" y="106"/>
                      <a:pt x="35" y="108"/>
                      <a:pt x="36" y="110"/>
                    </a:cubicBezTo>
                    <a:cubicBezTo>
                      <a:pt x="37" y="112"/>
                      <a:pt x="40" y="117"/>
                      <a:pt x="35" y="115"/>
                    </a:cubicBezTo>
                    <a:cubicBezTo>
                      <a:pt x="30" y="112"/>
                      <a:pt x="28" y="117"/>
                      <a:pt x="31" y="117"/>
                    </a:cubicBezTo>
                    <a:cubicBezTo>
                      <a:pt x="34" y="117"/>
                      <a:pt x="37" y="121"/>
                      <a:pt x="37" y="123"/>
                    </a:cubicBezTo>
                    <a:cubicBezTo>
                      <a:pt x="37" y="125"/>
                      <a:pt x="37" y="130"/>
                      <a:pt x="40" y="129"/>
                    </a:cubicBezTo>
                    <a:cubicBezTo>
                      <a:pt x="42" y="128"/>
                      <a:pt x="42" y="132"/>
                      <a:pt x="46" y="132"/>
                    </a:cubicBezTo>
                    <a:cubicBezTo>
                      <a:pt x="49" y="132"/>
                      <a:pt x="52" y="133"/>
                      <a:pt x="49" y="136"/>
                    </a:cubicBezTo>
                    <a:cubicBezTo>
                      <a:pt x="47" y="139"/>
                      <a:pt x="51" y="148"/>
                      <a:pt x="52" y="146"/>
                    </a:cubicBezTo>
                    <a:cubicBezTo>
                      <a:pt x="53" y="145"/>
                      <a:pt x="52" y="142"/>
                      <a:pt x="53" y="141"/>
                    </a:cubicBezTo>
                    <a:cubicBezTo>
                      <a:pt x="51" y="136"/>
                      <a:pt x="59" y="136"/>
                      <a:pt x="61" y="136"/>
                    </a:cubicBezTo>
                    <a:cubicBezTo>
                      <a:pt x="64" y="136"/>
                      <a:pt x="68" y="140"/>
                      <a:pt x="71" y="144"/>
                    </a:cubicBezTo>
                    <a:cubicBezTo>
                      <a:pt x="74" y="148"/>
                      <a:pt x="77" y="145"/>
                      <a:pt x="77" y="145"/>
                    </a:cubicBezTo>
                    <a:cubicBezTo>
                      <a:pt x="78" y="109"/>
                      <a:pt x="78" y="109"/>
                      <a:pt x="78" y="109"/>
                    </a:cubicBezTo>
                    <a:cubicBezTo>
                      <a:pt x="98" y="104"/>
                      <a:pt x="98" y="104"/>
                      <a:pt x="98" y="104"/>
                    </a:cubicBezTo>
                    <a:cubicBezTo>
                      <a:pt x="98" y="104"/>
                      <a:pt x="99" y="103"/>
                      <a:pt x="99" y="103"/>
                    </a:cubicBezTo>
                    <a:cubicBezTo>
                      <a:pt x="101" y="99"/>
                      <a:pt x="105" y="102"/>
                      <a:pt x="106" y="103"/>
                    </a:cubicBezTo>
                    <a:cubicBezTo>
                      <a:pt x="107" y="104"/>
                      <a:pt x="107" y="99"/>
                      <a:pt x="109" y="99"/>
                    </a:cubicBezTo>
                    <a:cubicBezTo>
                      <a:pt x="112" y="99"/>
                      <a:pt x="109" y="104"/>
                      <a:pt x="111" y="104"/>
                    </a:cubicBezTo>
                    <a:cubicBezTo>
                      <a:pt x="113" y="104"/>
                      <a:pt x="117" y="110"/>
                      <a:pt x="116" y="114"/>
                    </a:cubicBezTo>
                    <a:cubicBezTo>
                      <a:pt x="119" y="117"/>
                      <a:pt x="125" y="123"/>
                      <a:pt x="125" y="125"/>
                    </a:cubicBezTo>
                    <a:cubicBezTo>
                      <a:pt x="126" y="127"/>
                      <a:pt x="134" y="123"/>
                      <a:pt x="136" y="124"/>
                    </a:cubicBezTo>
                    <a:cubicBezTo>
                      <a:pt x="137" y="125"/>
                      <a:pt x="150" y="125"/>
                      <a:pt x="152" y="125"/>
                    </a:cubicBezTo>
                    <a:cubicBezTo>
                      <a:pt x="154" y="125"/>
                      <a:pt x="156" y="129"/>
                      <a:pt x="158" y="129"/>
                    </a:cubicBezTo>
                    <a:cubicBezTo>
                      <a:pt x="161" y="130"/>
                      <a:pt x="160" y="134"/>
                      <a:pt x="160" y="137"/>
                    </a:cubicBezTo>
                    <a:cubicBezTo>
                      <a:pt x="160" y="140"/>
                      <a:pt x="164" y="143"/>
                      <a:pt x="164" y="145"/>
                    </a:cubicBezTo>
                    <a:cubicBezTo>
                      <a:pt x="165" y="148"/>
                      <a:pt x="169" y="147"/>
                      <a:pt x="171" y="147"/>
                    </a:cubicBezTo>
                    <a:cubicBezTo>
                      <a:pt x="174" y="148"/>
                      <a:pt x="178" y="149"/>
                      <a:pt x="178" y="151"/>
                    </a:cubicBezTo>
                    <a:cubicBezTo>
                      <a:pt x="178" y="154"/>
                      <a:pt x="182" y="152"/>
                      <a:pt x="182" y="150"/>
                    </a:cubicBezTo>
                    <a:cubicBezTo>
                      <a:pt x="182" y="148"/>
                      <a:pt x="185" y="146"/>
                      <a:pt x="190" y="144"/>
                    </a:cubicBezTo>
                    <a:cubicBezTo>
                      <a:pt x="192" y="143"/>
                      <a:pt x="194" y="143"/>
                      <a:pt x="195" y="143"/>
                    </a:cubicBezTo>
                    <a:cubicBezTo>
                      <a:pt x="196" y="141"/>
                      <a:pt x="197" y="139"/>
                      <a:pt x="197" y="139"/>
                    </a:cubicBezTo>
                    <a:cubicBezTo>
                      <a:pt x="199" y="138"/>
                      <a:pt x="202" y="136"/>
                      <a:pt x="202" y="133"/>
                    </a:cubicBezTo>
                    <a:cubicBezTo>
                      <a:pt x="202" y="131"/>
                      <a:pt x="209" y="131"/>
                      <a:pt x="213" y="133"/>
                    </a:cubicBezTo>
                    <a:cubicBezTo>
                      <a:pt x="217" y="135"/>
                      <a:pt x="220" y="135"/>
                      <a:pt x="220" y="132"/>
                    </a:cubicBezTo>
                    <a:cubicBezTo>
                      <a:pt x="221" y="129"/>
                      <a:pt x="227" y="128"/>
                      <a:pt x="229" y="129"/>
                    </a:cubicBezTo>
                    <a:cubicBezTo>
                      <a:pt x="231" y="130"/>
                      <a:pt x="236" y="133"/>
                      <a:pt x="239" y="132"/>
                    </a:cubicBezTo>
                    <a:cubicBezTo>
                      <a:pt x="242" y="131"/>
                      <a:pt x="256" y="132"/>
                      <a:pt x="260" y="133"/>
                    </a:cubicBezTo>
                    <a:cubicBezTo>
                      <a:pt x="264" y="134"/>
                      <a:pt x="265" y="131"/>
                      <a:pt x="268" y="135"/>
                    </a:cubicBezTo>
                    <a:cubicBezTo>
                      <a:pt x="270" y="138"/>
                      <a:pt x="271" y="135"/>
                      <a:pt x="274" y="138"/>
                    </a:cubicBezTo>
                    <a:cubicBezTo>
                      <a:pt x="274" y="137"/>
                      <a:pt x="274" y="136"/>
                      <a:pt x="274" y="134"/>
                    </a:cubicBezTo>
                    <a:cubicBezTo>
                      <a:pt x="274" y="132"/>
                      <a:pt x="278" y="130"/>
                      <a:pt x="278" y="128"/>
                    </a:cubicBezTo>
                    <a:cubicBezTo>
                      <a:pt x="279" y="127"/>
                      <a:pt x="275" y="121"/>
                      <a:pt x="275" y="119"/>
                    </a:cubicBezTo>
                    <a:cubicBezTo>
                      <a:pt x="275" y="118"/>
                      <a:pt x="275" y="113"/>
                      <a:pt x="273" y="112"/>
                    </a:cubicBezTo>
                    <a:cubicBezTo>
                      <a:pt x="272" y="112"/>
                      <a:pt x="277" y="109"/>
                      <a:pt x="278" y="109"/>
                    </a:cubicBezTo>
                    <a:cubicBezTo>
                      <a:pt x="281" y="109"/>
                      <a:pt x="284" y="107"/>
                      <a:pt x="286" y="108"/>
                    </a:cubicBezTo>
                    <a:cubicBezTo>
                      <a:pt x="287" y="109"/>
                      <a:pt x="289" y="109"/>
                      <a:pt x="291" y="109"/>
                    </a:cubicBezTo>
                    <a:cubicBezTo>
                      <a:pt x="294" y="109"/>
                      <a:pt x="293" y="107"/>
                      <a:pt x="291" y="106"/>
                    </a:cubicBezTo>
                    <a:cubicBezTo>
                      <a:pt x="290" y="104"/>
                      <a:pt x="296" y="94"/>
                      <a:pt x="296" y="90"/>
                    </a:cubicBezTo>
                    <a:cubicBezTo>
                      <a:pt x="297" y="86"/>
                      <a:pt x="299" y="90"/>
                      <a:pt x="302" y="90"/>
                    </a:cubicBezTo>
                    <a:cubicBezTo>
                      <a:pt x="304" y="90"/>
                      <a:pt x="308" y="90"/>
                      <a:pt x="309" y="91"/>
                    </a:cubicBezTo>
                    <a:cubicBezTo>
                      <a:pt x="311" y="92"/>
                      <a:pt x="316" y="90"/>
                      <a:pt x="317" y="88"/>
                    </a:cubicBezTo>
                    <a:cubicBezTo>
                      <a:pt x="318" y="86"/>
                      <a:pt x="315" y="86"/>
                      <a:pt x="316" y="81"/>
                    </a:cubicBezTo>
                    <a:cubicBezTo>
                      <a:pt x="316" y="77"/>
                      <a:pt x="318" y="75"/>
                      <a:pt x="321" y="75"/>
                    </a:cubicBezTo>
                    <a:cubicBezTo>
                      <a:pt x="323" y="75"/>
                      <a:pt x="324" y="73"/>
                      <a:pt x="324" y="71"/>
                    </a:cubicBezTo>
                    <a:cubicBezTo>
                      <a:pt x="324" y="69"/>
                      <a:pt x="326" y="68"/>
                      <a:pt x="327" y="66"/>
                    </a:cubicBezTo>
                    <a:cubicBezTo>
                      <a:pt x="326" y="65"/>
                      <a:pt x="326" y="64"/>
                      <a:pt x="325" y="63"/>
                    </a:cubicBezTo>
                    <a:close/>
                    <a:moveTo>
                      <a:pt x="122" y="98"/>
                    </a:moveTo>
                    <a:cubicBezTo>
                      <a:pt x="121" y="99"/>
                      <a:pt x="112" y="96"/>
                      <a:pt x="111" y="95"/>
                    </a:cubicBezTo>
                    <a:cubicBezTo>
                      <a:pt x="110" y="93"/>
                      <a:pt x="124" y="95"/>
                      <a:pt x="122" y="98"/>
                    </a:cubicBezTo>
                    <a:close/>
                    <a:moveTo>
                      <a:pt x="257" y="97"/>
                    </a:moveTo>
                    <a:cubicBezTo>
                      <a:pt x="250" y="97"/>
                      <a:pt x="236" y="93"/>
                      <a:pt x="230" y="100"/>
                    </a:cubicBezTo>
                    <a:cubicBezTo>
                      <a:pt x="224" y="106"/>
                      <a:pt x="228" y="110"/>
                      <a:pt x="225" y="110"/>
                    </a:cubicBezTo>
                    <a:cubicBezTo>
                      <a:pt x="222" y="111"/>
                      <a:pt x="221" y="100"/>
                      <a:pt x="224" y="97"/>
                    </a:cubicBezTo>
                    <a:cubicBezTo>
                      <a:pt x="228" y="94"/>
                      <a:pt x="238" y="92"/>
                      <a:pt x="245" y="94"/>
                    </a:cubicBezTo>
                    <a:cubicBezTo>
                      <a:pt x="252" y="96"/>
                      <a:pt x="264" y="92"/>
                      <a:pt x="265" y="93"/>
                    </a:cubicBezTo>
                    <a:cubicBezTo>
                      <a:pt x="267" y="93"/>
                      <a:pt x="264" y="97"/>
                      <a:pt x="257" y="9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7" name="Freeform 158"/>
              <p:cNvSpPr>
                <a:spLocks noEditPoints="1"/>
              </p:cNvSpPr>
              <p:nvPr/>
            </p:nvSpPr>
            <p:spPr bwMode="auto">
              <a:xfrm>
                <a:off x="12667713" y="5832832"/>
                <a:ext cx="4285827" cy="1636433"/>
              </a:xfrm>
              <a:custGeom>
                <a:avLst/>
                <a:gdLst>
                  <a:gd name="T0" fmla="*/ 423 w 1374"/>
                  <a:gd name="T1" fmla="*/ 141 h 524"/>
                  <a:gd name="T2" fmla="*/ 587 w 1374"/>
                  <a:gd name="T3" fmla="*/ 17 h 524"/>
                  <a:gd name="T4" fmla="*/ 481 w 1374"/>
                  <a:gd name="T5" fmla="*/ 147 h 524"/>
                  <a:gd name="T6" fmla="*/ 664 w 1374"/>
                  <a:gd name="T7" fmla="*/ 42 h 524"/>
                  <a:gd name="T8" fmla="*/ 1003 w 1374"/>
                  <a:gd name="T9" fmla="*/ 107 h 524"/>
                  <a:gd name="T10" fmla="*/ 1035 w 1374"/>
                  <a:gd name="T11" fmla="*/ 118 h 524"/>
                  <a:gd name="T12" fmla="*/ 985 w 1374"/>
                  <a:gd name="T13" fmla="*/ 471 h 524"/>
                  <a:gd name="T14" fmla="*/ 1349 w 1374"/>
                  <a:gd name="T15" fmla="*/ 234 h 524"/>
                  <a:gd name="T16" fmla="*/ 1232 w 1374"/>
                  <a:gd name="T17" fmla="*/ 193 h 524"/>
                  <a:gd name="T18" fmla="*/ 1136 w 1374"/>
                  <a:gd name="T19" fmla="*/ 197 h 524"/>
                  <a:gd name="T20" fmla="*/ 1015 w 1374"/>
                  <a:gd name="T21" fmla="*/ 164 h 524"/>
                  <a:gd name="T22" fmla="*/ 964 w 1374"/>
                  <a:gd name="T23" fmla="*/ 168 h 524"/>
                  <a:gd name="T24" fmla="*/ 869 w 1374"/>
                  <a:gd name="T25" fmla="*/ 158 h 524"/>
                  <a:gd name="T26" fmla="*/ 830 w 1374"/>
                  <a:gd name="T27" fmla="*/ 144 h 524"/>
                  <a:gd name="T28" fmla="*/ 727 w 1374"/>
                  <a:gd name="T29" fmla="*/ 128 h 524"/>
                  <a:gd name="T30" fmla="*/ 751 w 1374"/>
                  <a:gd name="T31" fmla="*/ 106 h 524"/>
                  <a:gd name="T32" fmla="*/ 686 w 1374"/>
                  <a:gd name="T33" fmla="*/ 79 h 524"/>
                  <a:gd name="T34" fmla="*/ 631 w 1374"/>
                  <a:gd name="T35" fmla="*/ 93 h 524"/>
                  <a:gd name="T36" fmla="*/ 550 w 1374"/>
                  <a:gd name="T37" fmla="*/ 110 h 524"/>
                  <a:gd name="T38" fmla="*/ 535 w 1374"/>
                  <a:gd name="T39" fmla="*/ 132 h 524"/>
                  <a:gd name="T40" fmla="*/ 469 w 1374"/>
                  <a:gd name="T41" fmla="*/ 160 h 524"/>
                  <a:gd name="T42" fmla="*/ 445 w 1374"/>
                  <a:gd name="T43" fmla="*/ 180 h 524"/>
                  <a:gd name="T44" fmla="*/ 448 w 1374"/>
                  <a:gd name="T45" fmla="*/ 208 h 524"/>
                  <a:gd name="T46" fmla="*/ 426 w 1374"/>
                  <a:gd name="T47" fmla="*/ 231 h 524"/>
                  <a:gd name="T48" fmla="*/ 423 w 1374"/>
                  <a:gd name="T49" fmla="*/ 146 h 524"/>
                  <a:gd name="T50" fmla="*/ 387 w 1374"/>
                  <a:gd name="T51" fmla="*/ 206 h 524"/>
                  <a:gd name="T52" fmla="*/ 323 w 1374"/>
                  <a:gd name="T53" fmla="*/ 207 h 524"/>
                  <a:gd name="T54" fmla="*/ 229 w 1374"/>
                  <a:gd name="T55" fmla="*/ 223 h 524"/>
                  <a:gd name="T56" fmla="*/ 201 w 1374"/>
                  <a:gd name="T57" fmla="*/ 235 h 524"/>
                  <a:gd name="T58" fmla="*/ 138 w 1374"/>
                  <a:gd name="T59" fmla="*/ 263 h 524"/>
                  <a:gd name="T60" fmla="*/ 107 w 1374"/>
                  <a:gd name="T61" fmla="*/ 230 h 524"/>
                  <a:gd name="T62" fmla="*/ 103 w 1374"/>
                  <a:gd name="T63" fmla="*/ 194 h 524"/>
                  <a:gd name="T64" fmla="*/ 79 w 1374"/>
                  <a:gd name="T65" fmla="*/ 227 h 524"/>
                  <a:gd name="T66" fmla="*/ 67 w 1374"/>
                  <a:gd name="T67" fmla="*/ 313 h 524"/>
                  <a:gd name="T68" fmla="*/ 67 w 1374"/>
                  <a:gd name="T69" fmla="*/ 360 h 524"/>
                  <a:gd name="T70" fmla="*/ 99 w 1374"/>
                  <a:gd name="T71" fmla="*/ 410 h 524"/>
                  <a:gd name="T72" fmla="*/ 159 w 1374"/>
                  <a:gd name="T73" fmla="*/ 437 h 524"/>
                  <a:gd name="T74" fmla="*/ 140 w 1374"/>
                  <a:gd name="T75" fmla="*/ 481 h 524"/>
                  <a:gd name="T76" fmla="*/ 224 w 1374"/>
                  <a:gd name="T77" fmla="*/ 522 h 524"/>
                  <a:gd name="T78" fmla="*/ 218 w 1374"/>
                  <a:gd name="T79" fmla="*/ 445 h 524"/>
                  <a:gd name="T80" fmla="*/ 281 w 1374"/>
                  <a:gd name="T81" fmla="*/ 426 h 524"/>
                  <a:gd name="T82" fmla="*/ 329 w 1374"/>
                  <a:gd name="T83" fmla="*/ 413 h 524"/>
                  <a:gd name="T84" fmla="*/ 418 w 1374"/>
                  <a:gd name="T85" fmla="*/ 381 h 524"/>
                  <a:gd name="T86" fmla="*/ 481 w 1374"/>
                  <a:gd name="T87" fmla="*/ 412 h 524"/>
                  <a:gd name="T88" fmla="*/ 555 w 1374"/>
                  <a:gd name="T89" fmla="*/ 441 h 524"/>
                  <a:gd name="T90" fmla="*/ 625 w 1374"/>
                  <a:gd name="T91" fmla="*/ 419 h 524"/>
                  <a:gd name="T92" fmla="*/ 703 w 1374"/>
                  <a:gd name="T93" fmla="*/ 437 h 524"/>
                  <a:gd name="T94" fmla="*/ 804 w 1374"/>
                  <a:gd name="T95" fmla="*/ 416 h 524"/>
                  <a:gd name="T96" fmla="*/ 882 w 1374"/>
                  <a:gd name="T97" fmla="*/ 446 h 524"/>
                  <a:gd name="T98" fmla="*/ 892 w 1374"/>
                  <a:gd name="T99" fmla="*/ 501 h 524"/>
                  <a:gd name="T100" fmla="*/ 975 w 1374"/>
                  <a:gd name="T101" fmla="*/ 403 h 524"/>
                  <a:gd name="T102" fmla="*/ 935 w 1374"/>
                  <a:gd name="T103" fmla="*/ 375 h 524"/>
                  <a:gd name="T104" fmla="*/ 1060 w 1374"/>
                  <a:gd name="T105" fmla="*/ 331 h 524"/>
                  <a:gd name="T106" fmla="*/ 1129 w 1374"/>
                  <a:gd name="T107" fmla="*/ 300 h 524"/>
                  <a:gd name="T108" fmla="*/ 1137 w 1374"/>
                  <a:gd name="T109" fmla="*/ 325 h 524"/>
                  <a:gd name="T110" fmla="*/ 1125 w 1374"/>
                  <a:gd name="T111" fmla="*/ 395 h 524"/>
                  <a:gd name="T112" fmla="*/ 1168 w 1374"/>
                  <a:gd name="T113" fmla="*/ 325 h 524"/>
                  <a:gd name="T114" fmla="*/ 1285 w 1374"/>
                  <a:gd name="T115" fmla="*/ 292 h 524"/>
                  <a:gd name="T116" fmla="*/ 1297 w 1374"/>
                  <a:gd name="T117" fmla="*/ 243 h 524"/>
                  <a:gd name="T118" fmla="*/ 1351 w 1374"/>
                  <a:gd name="T119" fmla="*/ 253 h 524"/>
                  <a:gd name="T120" fmla="*/ 709 w 1374"/>
                  <a:gd name="T121" fmla="*/ 401 h 524"/>
                  <a:gd name="T122" fmla="*/ 286 w 1374"/>
                  <a:gd name="T123" fmla="*/ 179 h 524"/>
                  <a:gd name="T124" fmla="*/ 346 w 1374"/>
                  <a:gd name="T125" fmla="*/ 91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74" h="524">
                    <a:moveTo>
                      <a:pt x="21" y="378"/>
                    </a:moveTo>
                    <a:cubicBezTo>
                      <a:pt x="20" y="378"/>
                      <a:pt x="17" y="377"/>
                      <a:pt x="16" y="376"/>
                    </a:cubicBezTo>
                    <a:cubicBezTo>
                      <a:pt x="16" y="375"/>
                      <a:pt x="13" y="375"/>
                      <a:pt x="11" y="375"/>
                    </a:cubicBezTo>
                    <a:cubicBezTo>
                      <a:pt x="12" y="376"/>
                      <a:pt x="12" y="376"/>
                      <a:pt x="13" y="377"/>
                    </a:cubicBezTo>
                    <a:cubicBezTo>
                      <a:pt x="14" y="379"/>
                      <a:pt x="8" y="379"/>
                      <a:pt x="10" y="381"/>
                    </a:cubicBezTo>
                    <a:cubicBezTo>
                      <a:pt x="12" y="383"/>
                      <a:pt x="6" y="383"/>
                      <a:pt x="6" y="381"/>
                    </a:cubicBezTo>
                    <a:cubicBezTo>
                      <a:pt x="6" y="379"/>
                      <a:pt x="1" y="380"/>
                      <a:pt x="1" y="381"/>
                    </a:cubicBezTo>
                    <a:cubicBezTo>
                      <a:pt x="1" y="382"/>
                      <a:pt x="1" y="383"/>
                      <a:pt x="0" y="383"/>
                    </a:cubicBezTo>
                    <a:cubicBezTo>
                      <a:pt x="2" y="384"/>
                      <a:pt x="4" y="385"/>
                      <a:pt x="4" y="385"/>
                    </a:cubicBezTo>
                    <a:cubicBezTo>
                      <a:pt x="5" y="385"/>
                      <a:pt x="20" y="387"/>
                      <a:pt x="25" y="386"/>
                    </a:cubicBezTo>
                    <a:cubicBezTo>
                      <a:pt x="25" y="385"/>
                      <a:pt x="26" y="382"/>
                      <a:pt x="26" y="380"/>
                    </a:cubicBezTo>
                    <a:cubicBezTo>
                      <a:pt x="26" y="379"/>
                      <a:pt x="22" y="377"/>
                      <a:pt x="21" y="378"/>
                    </a:cubicBezTo>
                    <a:close/>
                    <a:moveTo>
                      <a:pt x="411" y="144"/>
                    </a:moveTo>
                    <a:cubicBezTo>
                      <a:pt x="414" y="144"/>
                      <a:pt x="423" y="142"/>
                      <a:pt x="423" y="141"/>
                    </a:cubicBezTo>
                    <a:cubicBezTo>
                      <a:pt x="424" y="139"/>
                      <a:pt x="420" y="137"/>
                      <a:pt x="415" y="137"/>
                    </a:cubicBezTo>
                    <a:cubicBezTo>
                      <a:pt x="409" y="137"/>
                      <a:pt x="408" y="143"/>
                      <a:pt x="411" y="144"/>
                    </a:cubicBezTo>
                    <a:close/>
                    <a:moveTo>
                      <a:pt x="587" y="22"/>
                    </a:moveTo>
                    <a:cubicBezTo>
                      <a:pt x="591" y="24"/>
                      <a:pt x="590" y="25"/>
                      <a:pt x="585" y="25"/>
                    </a:cubicBezTo>
                    <a:cubicBezTo>
                      <a:pt x="580" y="25"/>
                      <a:pt x="576" y="27"/>
                      <a:pt x="579" y="28"/>
                    </a:cubicBezTo>
                    <a:cubicBezTo>
                      <a:pt x="582" y="29"/>
                      <a:pt x="581" y="32"/>
                      <a:pt x="586" y="33"/>
                    </a:cubicBezTo>
                    <a:cubicBezTo>
                      <a:pt x="591" y="34"/>
                      <a:pt x="596" y="30"/>
                      <a:pt x="596" y="27"/>
                    </a:cubicBezTo>
                    <a:cubicBezTo>
                      <a:pt x="595" y="24"/>
                      <a:pt x="613" y="22"/>
                      <a:pt x="618" y="20"/>
                    </a:cubicBezTo>
                    <a:cubicBezTo>
                      <a:pt x="623" y="19"/>
                      <a:pt x="615" y="14"/>
                      <a:pt x="620" y="14"/>
                    </a:cubicBezTo>
                    <a:cubicBezTo>
                      <a:pt x="625" y="13"/>
                      <a:pt x="623" y="11"/>
                      <a:pt x="617" y="10"/>
                    </a:cubicBezTo>
                    <a:cubicBezTo>
                      <a:pt x="610" y="9"/>
                      <a:pt x="613" y="4"/>
                      <a:pt x="611" y="2"/>
                    </a:cubicBezTo>
                    <a:cubicBezTo>
                      <a:pt x="609" y="0"/>
                      <a:pt x="608" y="4"/>
                      <a:pt x="599" y="6"/>
                    </a:cubicBezTo>
                    <a:cubicBezTo>
                      <a:pt x="591" y="7"/>
                      <a:pt x="587" y="10"/>
                      <a:pt x="590" y="11"/>
                    </a:cubicBezTo>
                    <a:cubicBezTo>
                      <a:pt x="593" y="13"/>
                      <a:pt x="590" y="17"/>
                      <a:pt x="587" y="17"/>
                    </a:cubicBezTo>
                    <a:cubicBezTo>
                      <a:pt x="583" y="16"/>
                      <a:pt x="582" y="20"/>
                      <a:pt x="587" y="22"/>
                    </a:cubicBezTo>
                    <a:close/>
                    <a:moveTo>
                      <a:pt x="599" y="29"/>
                    </a:moveTo>
                    <a:cubicBezTo>
                      <a:pt x="599" y="31"/>
                      <a:pt x="592" y="34"/>
                      <a:pt x="594" y="36"/>
                    </a:cubicBezTo>
                    <a:cubicBezTo>
                      <a:pt x="596" y="38"/>
                      <a:pt x="598" y="37"/>
                      <a:pt x="600" y="38"/>
                    </a:cubicBezTo>
                    <a:cubicBezTo>
                      <a:pt x="602" y="38"/>
                      <a:pt x="603" y="44"/>
                      <a:pt x="608" y="43"/>
                    </a:cubicBezTo>
                    <a:cubicBezTo>
                      <a:pt x="612" y="42"/>
                      <a:pt x="624" y="48"/>
                      <a:pt x="631" y="48"/>
                    </a:cubicBezTo>
                    <a:cubicBezTo>
                      <a:pt x="637" y="48"/>
                      <a:pt x="638" y="42"/>
                      <a:pt x="636" y="42"/>
                    </a:cubicBezTo>
                    <a:cubicBezTo>
                      <a:pt x="634" y="42"/>
                      <a:pt x="636" y="38"/>
                      <a:pt x="640" y="33"/>
                    </a:cubicBezTo>
                    <a:cubicBezTo>
                      <a:pt x="643" y="27"/>
                      <a:pt x="628" y="23"/>
                      <a:pt x="628" y="28"/>
                    </a:cubicBezTo>
                    <a:cubicBezTo>
                      <a:pt x="628" y="32"/>
                      <a:pt x="623" y="27"/>
                      <a:pt x="622" y="24"/>
                    </a:cubicBezTo>
                    <a:cubicBezTo>
                      <a:pt x="620" y="21"/>
                      <a:pt x="599" y="26"/>
                      <a:pt x="599" y="29"/>
                    </a:cubicBezTo>
                    <a:close/>
                    <a:moveTo>
                      <a:pt x="481" y="147"/>
                    </a:moveTo>
                    <a:cubicBezTo>
                      <a:pt x="484" y="149"/>
                      <a:pt x="487" y="148"/>
                      <a:pt x="487" y="145"/>
                    </a:cubicBezTo>
                    <a:cubicBezTo>
                      <a:pt x="486" y="141"/>
                      <a:pt x="478" y="146"/>
                      <a:pt x="481" y="147"/>
                    </a:cubicBezTo>
                    <a:close/>
                    <a:moveTo>
                      <a:pt x="581" y="5"/>
                    </a:moveTo>
                    <a:cubicBezTo>
                      <a:pt x="582" y="2"/>
                      <a:pt x="566" y="3"/>
                      <a:pt x="570" y="7"/>
                    </a:cubicBezTo>
                    <a:cubicBezTo>
                      <a:pt x="571" y="8"/>
                      <a:pt x="580" y="9"/>
                      <a:pt x="581" y="5"/>
                    </a:cubicBezTo>
                    <a:close/>
                    <a:moveTo>
                      <a:pt x="1280" y="178"/>
                    </a:moveTo>
                    <a:cubicBezTo>
                      <a:pt x="1285" y="180"/>
                      <a:pt x="1288" y="175"/>
                      <a:pt x="1292" y="177"/>
                    </a:cubicBezTo>
                    <a:cubicBezTo>
                      <a:pt x="1296" y="180"/>
                      <a:pt x="1305" y="176"/>
                      <a:pt x="1309" y="176"/>
                    </a:cubicBezTo>
                    <a:cubicBezTo>
                      <a:pt x="1313" y="175"/>
                      <a:pt x="1311" y="170"/>
                      <a:pt x="1300" y="169"/>
                    </a:cubicBezTo>
                    <a:cubicBezTo>
                      <a:pt x="1289" y="167"/>
                      <a:pt x="1275" y="175"/>
                      <a:pt x="1280" y="178"/>
                    </a:cubicBezTo>
                    <a:close/>
                    <a:moveTo>
                      <a:pt x="636" y="62"/>
                    </a:moveTo>
                    <a:cubicBezTo>
                      <a:pt x="640" y="64"/>
                      <a:pt x="650" y="60"/>
                      <a:pt x="657" y="60"/>
                    </a:cubicBezTo>
                    <a:cubicBezTo>
                      <a:pt x="665" y="60"/>
                      <a:pt x="685" y="55"/>
                      <a:pt x="685" y="51"/>
                    </a:cubicBezTo>
                    <a:cubicBezTo>
                      <a:pt x="686" y="47"/>
                      <a:pt x="678" y="47"/>
                      <a:pt x="675" y="44"/>
                    </a:cubicBezTo>
                    <a:cubicBezTo>
                      <a:pt x="672" y="41"/>
                      <a:pt x="665" y="44"/>
                      <a:pt x="663" y="46"/>
                    </a:cubicBezTo>
                    <a:cubicBezTo>
                      <a:pt x="661" y="49"/>
                      <a:pt x="660" y="47"/>
                      <a:pt x="664" y="42"/>
                    </a:cubicBezTo>
                    <a:cubicBezTo>
                      <a:pt x="669" y="38"/>
                      <a:pt x="660" y="34"/>
                      <a:pt x="659" y="37"/>
                    </a:cubicBezTo>
                    <a:cubicBezTo>
                      <a:pt x="659" y="40"/>
                      <a:pt x="651" y="37"/>
                      <a:pt x="651" y="40"/>
                    </a:cubicBezTo>
                    <a:cubicBezTo>
                      <a:pt x="651" y="43"/>
                      <a:pt x="648" y="44"/>
                      <a:pt x="648" y="46"/>
                    </a:cubicBezTo>
                    <a:cubicBezTo>
                      <a:pt x="648" y="49"/>
                      <a:pt x="642" y="45"/>
                      <a:pt x="642" y="51"/>
                    </a:cubicBezTo>
                    <a:cubicBezTo>
                      <a:pt x="642" y="57"/>
                      <a:pt x="633" y="60"/>
                      <a:pt x="636" y="62"/>
                    </a:cubicBezTo>
                    <a:close/>
                    <a:moveTo>
                      <a:pt x="943" y="111"/>
                    </a:moveTo>
                    <a:cubicBezTo>
                      <a:pt x="946" y="113"/>
                      <a:pt x="948" y="115"/>
                      <a:pt x="949" y="117"/>
                    </a:cubicBezTo>
                    <a:cubicBezTo>
                      <a:pt x="951" y="118"/>
                      <a:pt x="958" y="116"/>
                      <a:pt x="961" y="115"/>
                    </a:cubicBezTo>
                    <a:cubicBezTo>
                      <a:pt x="964" y="114"/>
                      <a:pt x="964" y="119"/>
                      <a:pt x="969" y="116"/>
                    </a:cubicBezTo>
                    <a:cubicBezTo>
                      <a:pt x="973" y="113"/>
                      <a:pt x="978" y="115"/>
                      <a:pt x="983" y="115"/>
                    </a:cubicBezTo>
                    <a:cubicBezTo>
                      <a:pt x="988" y="115"/>
                      <a:pt x="982" y="108"/>
                      <a:pt x="983" y="105"/>
                    </a:cubicBezTo>
                    <a:cubicBezTo>
                      <a:pt x="983" y="103"/>
                      <a:pt x="989" y="104"/>
                      <a:pt x="987" y="107"/>
                    </a:cubicBezTo>
                    <a:cubicBezTo>
                      <a:pt x="985" y="109"/>
                      <a:pt x="990" y="115"/>
                      <a:pt x="997" y="114"/>
                    </a:cubicBezTo>
                    <a:cubicBezTo>
                      <a:pt x="1005" y="114"/>
                      <a:pt x="999" y="109"/>
                      <a:pt x="1003" y="107"/>
                    </a:cubicBezTo>
                    <a:cubicBezTo>
                      <a:pt x="1007" y="106"/>
                      <a:pt x="1006" y="104"/>
                      <a:pt x="1001" y="100"/>
                    </a:cubicBezTo>
                    <a:cubicBezTo>
                      <a:pt x="995" y="97"/>
                      <a:pt x="988" y="99"/>
                      <a:pt x="983" y="97"/>
                    </a:cubicBezTo>
                    <a:cubicBezTo>
                      <a:pt x="978" y="95"/>
                      <a:pt x="972" y="95"/>
                      <a:pt x="972" y="100"/>
                    </a:cubicBezTo>
                    <a:cubicBezTo>
                      <a:pt x="972" y="105"/>
                      <a:pt x="962" y="94"/>
                      <a:pt x="957" y="93"/>
                    </a:cubicBezTo>
                    <a:cubicBezTo>
                      <a:pt x="951" y="91"/>
                      <a:pt x="935" y="107"/>
                      <a:pt x="943" y="111"/>
                    </a:cubicBezTo>
                    <a:close/>
                    <a:moveTo>
                      <a:pt x="993" y="142"/>
                    </a:moveTo>
                    <a:cubicBezTo>
                      <a:pt x="997" y="141"/>
                      <a:pt x="990" y="133"/>
                      <a:pt x="982" y="132"/>
                    </a:cubicBezTo>
                    <a:cubicBezTo>
                      <a:pt x="975" y="131"/>
                      <a:pt x="968" y="137"/>
                      <a:pt x="969" y="138"/>
                    </a:cubicBezTo>
                    <a:cubicBezTo>
                      <a:pt x="971" y="141"/>
                      <a:pt x="988" y="143"/>
                      <a:pt x="993" y="142"/>
                    </a:cubicBezTo>
                    <a:close/>
                    <a:moveTo>
                      <a:pt x="974" y="126"/>
                    </a:moveTo>
                    <a:cubicBezTo>
                      <a:pt x="974" y="122"/>
                      <a:pt x="961" y="127"/>
                      <a:pt x="966" y="129"/>
                    </a:cubicBezTo>
                    <a:cubicBezTo>
                      <a:pt x="969" y="130"/>
                      <a:pt x="974" y="130"/>
                      <a:pt x="974" y="126"/>
                    </a:cubicBezTo>
                    <a:close/>
                    <a:moveTo>
                      <a:pt x="1015" y="111"/>
                    </a:moveTo>
                    <a:cubicBezTo>
                      <a:pt x="1021" y="112"/>
                      <a:pt x="1024" y="117"/>
                      <a:pt x="1035" y="118"/>
                    </a:cubicBezTo>
                    <a:cubicBezTo>
                      <a:pt x="1046" y="118"/>
                      <a:pt x="1054" y="116"/>
                      <a:pt x="1054" y="114"/>
                    </a:cubicBezTo>
                    <a:cubicBezTo>
                      <a:pt x="1054" y="112"/>
                      <a:pt x="1044" y="108"/>
                      <a:pt x="1041" y="110"/>
                    </a:cubicBezTo>
                    <a:cubicBezTo>
                      <a:pt x="1038" y="112"/>
                      <a:pt x="1035" y="107"/>
                      <a:pt x="1032" y="108"/>
                    </a:cubicBezTo>
                    <a:cubicBezTo>
                      <a:pt x="1028" y="109"/>
                      <a:pt x="1022" y="109"/>
                      <a:pt x="1021" y="106"/>
                    </a:cubicBezTo>
                    <a:cubicBezTo>
                      <a:pt x="1019" y="102"/>
                      <a:pt x="1012" y="111"/>
                      <a:pt x="1015" y="111"/>
                    </a:cubicBezTo>
                    <a:close/>
                    <a:moveTo>
                      <a:pt x="991" y="416"/>
                    </a:moveTo>
                    <a:cubicBezTo>
                      <a:pt x="988" y="410"/>
                      <a:pt x="995" y="403"/>
                      <a:pt x="990" y="399"/>
                    </a:cubicBezTo>
                    <a:cubicBezTo>
                      <a:pt x="985" y="396"/>
                      <a:pt x="987" y="388"/>
                      <a:pt x="985" y="390"/>
                    </a:cubicBezTo>
                    <a:cubicBezTo>
                      <a:pt x="982" y="391"/>
                      <a:pt x="985" y="398"/>
                      <a:pt x="981" y="398"/>
                    </a:cubicBezTo>
                    <a:cubicBezTo>
                      <a:pt x="977" y="399"/>
                      <a:pt x="981" y="402"/>
                      <a:pt x="979" y="407"/>
                    </a:cubicBezTo>
                    <a:cubicBezTo>
                      <a:pt x="978" y="412"/>
                      <a:pt x="980" y="419"/>
                      <a:pt x="982" y="423"/>
                    </a:cubicBezTo>
                    <a:cubicBezTo>
                      <a:pt x="984" y="427"/>
                      <a:pt x="979" y="450"/>
                      <a:pt x="981" y="454"/>
                    </a:cubicBezTo>
                    <a:cubicBezTo>
                      <a:pt x="983" y="458"/>
                      <a:pt x="978" y="474"/>
                      <a:pt x="980" y="476"/>
                    </a:cubicBezTo>
                    <a:cubicBezTo>
                      <a:pt x="983" y="480"/>
                      <a:pt x="981" y="472"/>
                      <a:pt x="985" y="471"/>
                    </a:cubicBezTo>
                    <a:cubicBezTo>
                      <a:pt x="989" y="470"/>
                      <a:pt x="989" y="476"/>
                      <a:pt x="992" y="477"/>
                    </a:cubicBezTo>
                    <a:cubicBezTo>
                      <a:pt x="994" y="478"/>
                      <a:pt x="993" y="469"/>
                      <a:pt x="990" y="470"/>
                    </a:cubicBezTo>
                    <a:cubicBezTo>
                      <a:pt x="988" y="470"/>
                      <a:pt x="986" y="464"/>
                      <a:pt x="985" y="460"/>
                    </a:cubicBezTo>
                    <a:cubicBezTo>
                      <a:pt x="984" y="457"/>
                      <a:pt x="987" y="452"/>
                      <a:pt x="987" y="447"/>
                    </a:cubicBezTo>
                    <a:cubicBezTo>
                      <a:pt x="987" y="443"/>
                      <a:pt x="993" y="443"/>
                      <a:pt x="997" y="446"/>
                    </a:cubicBezTo>
                    <a:cubicBezTo>
                      <a:pt x="1000" y="450"/>
                      <a:pt x="1001" y="448"/>
                      <a:pt x="999" y="445"/>
                    </a:cubicBezTo>
                    <a:cubicBezTo>
                      <a:pt x="998" y="442"/>
                      <a:pt x="993" y="423"/>
                      <a:pt x="991" y="416"/>
                    </a:cubicBezTo>
                    <a:close/>
                    <a:moveTo>
                      <a:pt x="233" y="205"/>
                    </a:moveTo>
                    <a:cubicBezTo>
                      <a:pt x="239" y="210"/>
                      <a:pt x="245" y="202"/>
                      <a:pt x="248" y="201"/>
                    </a:cubicBezTo>
                    <a:cubicBezTo>
                      <a:pt x="251" y="201"/>
                      <a:pt x="246" y="198"/>
                      <a:pt x="241" y="196"/>
                    </a:cubicBezTo>
                    <a:cubicBezTo>
                      <a:pt x="235" y="195"/>
                      <a:pt x="228" y="200"/>
                      <a:pt x="233" y="205"/>
                    </a:cubicBezTo>
                    <a:close/>
                    <a:moveTo>
                      <a:pt x="1372" y="245"/>
                    </a:moveTo>
                    <a:cubicBezTo>
                      <a:pt x="1370" y="244"/>
                      <a:pt x="1362" y="239"/>
                      <a:pt x="1360" y="237"/>
                    </a:cubicBezTo>
                    <a:cubicBezTo>
                      <a:pt x="1358" y="234"/>
                      <a:pt x="1349" y="233"/>
                      <a:pt x="1349" y="234"/>
                    </a:cubicBezTo>
                    <a:cubicBezTo>
                      <a:pt x="1349" y="235"/>
                      <a:pt x="1346" y="234"/>
                      <a:pt x="1345" y="232"/>
                    </a:cubicBezTo>
                    <a:cubicBezTo>
                      <a:pt x="1345" y="231"/>
                      <a:pt x="1335" y="230"/>
                      <a:pt x="1335" y="232"/>
                    </a:cubicBezTo>
                    <a:cubicBezTo>
                      <a:pt x="1335" y="234"/>
                      <a:pt x="1337" y="234"/>
                      <a:pt x="1338" y="236"/>
                    </a:cubicBezTo>
                    <a:cubicBezTo>
                      <a:pt x="1340" y="238"/>
                      <a:pt x="1337" y="239"/>
                      <a:pt x="1337" y="241"/>
                    </a:cubicBezTo>
                    <a:cubicBezTo>
                      <a:pt x="1338" y="243"/>
                      <a:pt x="1334" y="240"/>
                      <a:pt x="1332" y="239"/>
                    </a:cubicBezTo>
                    <a:cubicBezTo>
                      <a:pt x="1331" y="237"/>
                      <a:pt x="1331" y="233"/>
                      <a:pt x="1332" y="230"/>
                    </a:cubicBezTo>
                    <a:cubicBezTo>
                      <a:pt x="1332" y="228"/>
                      <a:pt x="1329" y="228"/>
                      <a:pt x="1329" y="226"/>
                    </a:cubicBezTo>
                    <a:cubicBezTo>
                      <a:pt x="1328" y="224"/>
                      <a:pt x="1318" y="219"/>
                      <a:pt x="1313" y="217"/>
                    </a:cubicBezTo>
                    <a:cubicBezTo>
                      <a:pt x="1309" y="215"/>
                      <a:pt x="1303" y="213"/>
                      <a:pt x="1301" y="211"/>
                    </a:cubicBezTo>
                    <a:cubicBezTo>
                      <a:pt x="1300" y="209"/>
                      <a:pt x="1292" y="208"/>
                      <a:pt x="1289" y="205"/>
                    </a:cubicBezTo>
                    <a:cubicBezTo>
                      <a:pt x="1285" y="202"/>
                      <a:pt x="1272" y="196"/>
                      <a:pt x="1266" y="196"/>
                    </a:cubicBezTo>
                    <a:cubicBezTo>
                      <a:pt x="1260" y="195"/>
                      <a:pt x="1262" y="192"/>
                      <a:pt x="1259" y="193"/>
                    </a:cubicBezTo>
                    <a:cubicBezTo>
                      <a:pt x="1256" y="193"/>
                      <a:pt x="1244" y="193"/>
                      <a:pt x="1240" y="192"/>
                    </a:cubicBezTo>
                    <a:cubicBezTo>
                      <a:pt x="1236" y="191"/>
                      <a:pt x="1235" y="194"/>
                      <a:pt x="1232" y="193"/>
                    </a:cubicBezTo>
                    <a:cubicBezTo>
                      <a:pt x="1230" y="192"/>
                      <a:pt x="1216" y="187"/>
                      <a:pt x="1214" y="189"/>
                    </a:cubicBezTo>
                    <a:cubicBezTo>
                      <a:pt x="1212" y="191"/>
                      <a:pt x="1213" y="194"/>
                      <a:pt x="1211" y="194"/>
                    </a:cubicBezTo>
                    <a:cubicBezTo>
                      <a:pt x="1210" y="195"/>
                      <a:pt x="1211" y="197"/>
                      <a:pt x="1215" y="200"/>
                    </a:cubicBezTo>
                    <a:cubicBezTo>
                      <a:pt x="1219" y="204"/>
                      <a:pt x="1217" y="207"/>
                      <a:pt x="1213" y="208"/>
                    </a:cubicBezTo>
                    <a:cubicBezTo>
                      <a:pt x="1210" y="210"/>
                      <a:pt x="1204" y="207"/>
                      <a:pt x="1202" y="204"/>
                    </a:cubicBezTo>
                    <a:cubicBezTo>
                      <a:pt x="1200" y="201"/>
                      <a:pt x="1195" y="203"/>
                      <a:pt x="1194" y="199"/>
                    </a:cubicBezTo>
                    <a:cubicBezTo>
                      <a:pt x="1193" y="195"/>
                      <a:pt x="1196" y="195"/>
                      <a:pt x="1198" y="197"/>
                    </a:cubicBezTo>
                    <a:cubicBezTo>
                      <a:pt x="1200" y="199"/>
                      <a:pt x="1204" y="197"/>
                      <a:pt x="1204" y="195"/>
                    </a:cubicBezTo>
                    <a:cubicBezTo>
                      <a:pt x="1204" y="192"/>
                      <a:pt x="1198" y="190"/>
                      <a:pt x="1194" y="191"/>
                    </a:cubicBezTo>
                    <a:cubicBezTo>
                      <a:pt x="1190" y="191"/>
                      <a:pt x="1188" y="196"/>
                      <a:pt x="1184" y="198"/>
                    </a:cubicBezTo>
                    <a:cubicBezTo>
                      <a:pt x="1181" y="200"/>
                      <a:pt x="1166" y="197"/>
                      <a:pt x="1164" y="196"/>
                    </a:cubicBezTo>
                    <a:cubicBezTo>
                      <a:pt x="1163" y="194"/>
                      <a:pt x="1142" y="196"/>
                      <a:pt x="1140" y="197"/>
                    </a:cubicBezTo>
                    <a:cubicBezTo>
                      <a:pt x="1138" y="199"/>
                      <a:pt x="1139" y="204"/>
                      <a:pt x="1138" y="205"/>
                    </a:cubicBezTo>
                    <a:cubicBezTo>
                      <a:pt x="1137" y="205"/>
                      <a:pt x="1136" y="198"/>
                      <a:pt x="1136" y="197"/>
                    </a:cubicBezTo>
                    <a:cubicBezTo>
                      <a:pt x="1136" y="196"/>
                      <a:pt x="1134" y="195"/>
                      <a:pt x="1130" y="195"/>
                    </a:cubicBezTo>
                    <a:cubicBezTo>
                      <a:pt x="1126" y="195"/>
                      <a:pt x="1124" y="195"/>
                      <a:pt x="1126" y="193"/>
                    </a:cubicBezTo>
                    <a:cubicBezTo>
                      <a:pt x="1127" y="191"/>
                      <a:pt x="1124" y="190"/>
                      <a:pt x="1127" y="188"/>
                    </a:cubicBezTo>
                    <a:cubicBezTo>
                      <a:pt x="1130" y="186"/>
                      <a:pt x="1122" y="180"/>
                      <a:pt x="1114" y="176"/>
                    </a:cubicBezTo>
                    <a:cubicBezTo>
                      <a:pt x="1106" y="173"/>
                      <a:pt x="1088" y="175"/>
                      <a:pt x="1084" y="177"/>
                    </a:cubicBezTo>
                    <a:cubicBezTo>
                      <a:pt x="1079" y="178"/>
                      <a:pt x="1069" y="178"/>
                      <a:pt x="1065" y="178"/>
                    </a:cubicBezTo>
                    <a:cubicBezTo>
                      <a:pt x="1060" y="178"/>
                      <a:pt x="1064" y="176"/>
                      <a:pt x="1063" y="174"/>
                    </a:cubicBezTo>
                    <a:cubicBezTo>
                      <a:pt x="1061" y="172"/>
                      <a:pt x="1054" y="169"/>
                      <a:pt x="1053" y="171"/>
                    </a:cubicBezTo>
                    <a:cubicBezTo>
                      <a:pt x="1052" y="173"/>
                      <a:pt x="1050" y="171"/>
                      <a:pt x="1050" y="169"/>
                    </a:cubicBezTo>
                    <a:cubicBezTo>
                      <a:pt x="1050" y="168"/>
                      <a:pt x="1042" y="166"/>
                      <a:pt x="1039" y="166"/>
                    </a:cubicBezTo>
                    <a:cubicBezTo>
                      <a:pt x="1037" y="167"/>
                      <a:pt x="1035" y="164"/>
                      <a:pt x="1039" y="164"/>
                    </a:cubicBezTo>
                    <a:cubicBezTo>
                      <a:pt x="1042" y="164"/>
                      <a:pt x="1048" y="164"/>
                      <a:pt x="1045" y="160"/>
                    </a:cubicBezTo>
                    <a:cubicBezTo>
                      <a:pt x="1043" y="157"/>
                      <a:pt x="1021" y="155"/>
                      <a:pt x="1019" y="156"/>
                    </a:cubicBezTo>
                    <a:cubicBezTo>
                      <a:pt x="1017" y="157"/>
                      <a:pt x="1019" y="160"/>
                      <a:pt x="1015" y="164"/>
                    </a:cubicBezTo>
                    <a:cubicBezTo>
                      <a:pt x="1010" y="168"/>
                      <a:pt x="1005" y="165"/>
                      <a:pt x="1006" y="163"/>
                    </a:cubicBezTo>
                    <a:cubicBezTo>
                      <a:pt x="1007" y="161"/>
                      <a:pt x="1012" y="161"/>
                      <a:pt x="1012" y="159"/>
                    </a:cubicBezTo>
                    <a:cubicBezTo>
                      <a:pt x="1012" y="157"/>
                      <a:pt x="1004" y="158"/>
                      <a:pt x="1003" y="157"/>
                    </a:cubicBezTo>
                    <a:cubicBezTo>
                      <a:pt x="1002" y="155"/>
                      <a:pt x="1005" y="154"/>
                      <a:pt x="1008" y="154"/>
                    </a:cubicBezTo>
                    <a:cubicBezTo>
                      <a:pt x="1011" y="155"/>
                      <a:pt x="1016" y="156"/>
                      <a:pt x="1016" y="154"/>
                    </a:cubicBezTo>
                    <a:cubicBezTo>
                      <a:pt x="1016" y="153"/>
                      <a:pt x="1013" y="153"/>
                      <a:pt x="1008" y="152"/>
                    </a:cubicBezTo>
                    <a:cubicBezTo>
                      <a:pt x="1003" y="151"/>
                      <a:pt x="992" y="149"/>
                      <a:pt x="986" y="149"/>
                    </a:cubicBezTo>
                    <a:cubicBezTo>
                      <a:pt x="980" y="150"/>
                      <a:pt x="977" y="147"/>
                      <a:pt x="974" y="147"/>
                    </a:cubicBezTo>
                    <a:cubicBezTo>
                      <a:pt x="970" y="146"/>
                      <a:pt x="970" y="148"/>
                      <a:pt x="972" y="150"/>
                    </a:cubicBezTo>
                    <a:cubicBezTo>
                      <a:pt x="973" y="152"/>
                      <a:pt x="969" y="153"/>
                      <a:pt x="965" y="153"/>
                    </a:cubicBezTo>
                    <a:cubicBezTo>
                      <a:pt x="961" y="152"/>
                      <a:pt x="955" y="155"/>
                      <a:pt x="957" y="158"/>
                    </a:cubicBezTo>
                    <a:cubicBezTo>
                      <a:pt x="960" y="161"/>
                      <a:pt x="962" y="157"/>
                      <a:pt x="964" y="158"/>
                    </a:cubicBezTo>
                    <a:cubicBezTo>
                      <a:pt x="966" y="159"/>
                      <a:pt x="959" y="161"/>
                      <a:pt x="962" y="162"/>
                    </a:cubicBezTo>
                    <a:cubicBezTo>
                      <a:pt x="964" y="164"/>
                      <a:pt x="964" y="166"/>
                      <a:pt x="964" y="168"/>
                    </a:cubicBezTo>
                    <a:cubicBezTo>
                      <a:pt x="964" y="169"/>
                      <a:pt x="959" y="170"/>
                      <a:pt x="958" y="168"/>
                    </a:cubicBezTo>
                    <a:cubicBezTo>
                      <a:pt x="956" y="166"/>
                      <a:pt x="953" y="167"/>
                      <a:pt x="950" y="167"/>
                    </a:cubicBezTo>
                    <a:cubicBezTo>
                      <a:pt x="947" y="167"/>
                      <a:pt x="944" y="169"/>
                      <a:pt x="948" y="169"/>
                    </a:cubicBezTo>
                    <a:cubicBezTo>
                      <a:pt x="951" y="169"/>
                      <a:pt x="952" y="172"/>
                      <a:pt x="948" y="172"/>
                    </a:cubicBezTo>
                    <a:cubicBezTo>
                      <a:pt x="943" y="173"/>
                      <a:pt x="944" y="168"/>
                      <a:pt x="941" y="168"/>
                    </a:cubicBezTo>
                    <a:cubicBezTo>
                      <a:pt x="938" y="169"/>
                      <a:pt x="932" y="166"/>
                      <a:pt x="929" y="166"/>
                    </a:cubicBezTo>
                    <a:cubicBezTo>
                      <a:pt x="926" y="166"/>
                      <a:pt x="924" y="169"/>
                      <a:pt x="920" y="169"/>
                    </a:cubicBezTo>
                    <a:cubicBezTo>
                      <a:pt x="915" y="170"/>
                      <a:pt x="909" y="167"/>
                      <a:pt x="907" y="165"/>
                    </a:cubicBezTo>
                    <a:cubicBezTo>
                      <a:pt x="906" y="162"/>
                      <a:pt x="905" y="162"/>
                      <a:pt x="903" y="164"/>
                    </a:cubicBezTo>
                    <a:cubicBezTo>
                      <a:pt x="901" y="167"/>
                      <a:pt x="901" y="172"/>
                      <a:pt x="899" y="173"/>
                    </a:cubicBezTo>
                    <a:cubicBezTo>
                      <a:pt x="896" y="173"/>
                      <a:pt x="896" y="178"/>
                      <a:pt x="893" y="179"/>
                    </a:cubicBezTo>
                    <a:cubicBezTo>
                      <a:pt x="891" y="180"/>
                      <a:pt x="891" y="177"/>
                      <a:pt x="888" y="177"/>
                    </a:cubicBezTo>
                    <a:cubicBezTo>
                      <a:pt x="886" y="178"/>
                      <a:pt x="877" y="169"/>
                      <a:pt x="876" y="166"/>
                    </a:cubicBezTo>
                    <a:cubicBezTo>
                      <a:pt x="876" y="164"/>
                      <a:pt x="871" y="159"/>
                      <a:pt x="869" y="158"/>
                    </a:cubicBezTo>
                    <a:cubicBezTo>
                      <a:pt x="868" y="157"/>
                      <a:pt x="871" y="157"/>
                      <a:pt x="872" y="158"/>
                    </a:cubicBezTo>
                    <a:cubicBezTo>
                      <a:pt x="874" y="160"/>
                      <a:pt x="876" y="160"/>
                      <a:pt x="878" y="159"/>
                    </a:cubicBezTo>
                    <a:cubicBezTo>
                      <a:pt x="880" y="158"/>
                      <a:pt x="880" y="154"/>
                      <a:pt x="877" y="154"/>
                    </a:cubicBezTo>
                    <a:cubicBezTo>
                      <a:pt x="873" y="153"/>
                      <a:pt x="875" y="151"/>
                      <a:pt x="876" y="150"/>
                    </a:cubicBezTo>
                    <a:cubicBezTo>
                      <a:pt x="878" y="150"/>
                      <a:pt x="873" y="145"/>
                      <a:pt x="875" y="145"/>
                    </a:cubicBezTo>
                    <a:cubicBezTo>
                      <a:pt x="876" y="144"/>
                      <a:pt x="876" y="142"/>
                      <a:pt x="873" y="142"/>
                    </a:cubicBezTo>
                    <a:cubicBezTo>
                      <a:pt x="870" y="142"/>
                      <a:pt x="868" y="139"/>
                      <a:pt x="868" y="138"/>
                    </a:cubicBezTo>
                    <a:cubicBezTo>
                      <a:pt x="867" y="137"/>
                      <a:pt x="856" y="136"/>
                      <a:pt x="857" y="138"/>
                    </a:cubicBezTo>
                    <a:cubicBezTo>
                      <a:pt x="857" y="140"/>
                      <a:pt x="853" y="139"/>
                      <a:pt x="854" y="138"/>
                    </a:cubicBezTo>
                    <a:cubicBezTo>
                      <a:pt x="854" y="136"/>
                      <a:pt x="850" y="137"/>
                      <a:pt x="845" y="135"/>
                    </a:cubicBezTo>
                    <a:cubicBezTo>
                      <a:pt x="839" y="134"/>
                      <a:pt x="839" y="130"/>
                      <a:pt x="838" y="130"/>
                    </a:cubicBezTo>
                    <a:cubicBezTo>
                      <a:pt x="836" y="130"/>
                      <a:pt x="836" y="135"/>
                      <a:pt x="834" y="134"/>
                    </a:cubicBezTo>
                    <a:cubicBezTo>
                      <a:pt x="831" y="133"/>
                      <a:pt x="828" y="135"/>
                      <a:pt x="830" y="138"/>
                    </a:cubicBezTo>
                    <a:cubicBezTo>
                      <a:pt x="831" y="141"/>
                      <a:pt x="830" y="142"/>
                      <a:pt x="830" y="144"/>
                    </a:cubicBezTo>
                    <a:cubicBezTo>
                      <a:pt x="829" y="147"/>
                      <a:pt x="828" y="146"/>
                      <a:pt x="825" y="145"/>
                    </a:cubicBezTo>
                    <a:cubicBezTo>
                      <a:pt x="822" y="144"/>
                      <a:pt x="822" y="147"/>
                      <a:pt x="815" y="146"/>
                    </a:cubicBezTo>
                    <a:cubicBezTo>
                      <a:pt x="808" y="144"/>
                      <a:pt x="805" y="146"/>
                      <a:pt x="804" y="144"/>
                    </a:cubicBezTo>
                    <a:cubicBezTo>
                      <a:pt x="803" y="141"/>
                      <a:pt x="801" y="141"/>
                      <a:pt x="801" y="143"/>
                    </a:cubicBezTo>
                    <a:cubicBezTo>
                      <a:pt x="801" y="145"/>
                      <a:pt x="790" y="144"/>
                      <a:pt x="790" y="141"/>
                    </a:cubicBezTo>
                    <a:cubicBezTo>
                      <a:pt x="789" y="139"/>
                      <a:pt x="791" y="138"/>
                      <a:pt x="793" y="138"/>
                    </a:cubicBezTo>
                    <a:cubicBezTo>
                      <a:pt x="794" y="137"/>
                      <a:pt x="791" y="136"/>
                      <a:pt x="786" y="136"/>
                    </a:cubicBezTo>
                    <a:cubicBezTo>
                      <a:pt x="780" y="137"/>
                      <a:pt x="776" y="133"/>
                      <a:pt x="771" y="134"/>
                    </a:cubicBezTo>
                    <a:cubicBezTo>
                      <a:pt x="765" y="135"/>
                      <a:pt x="752" y="136"/>
                      <a:pt x="751" y="137"/>
                    </a:cubicBezTo>
                    <a:cubicBezTo>
                      <a:pt x="749" y="137"/>
                      <a:pt x="752" y="141"/>
                      <a:pt x="749" y="141"/>
                    </a:cubicBezTo>
                    <a:cubicBezTo>
                      <a:pt x="747" y="141"/>
                      <a:pt x="749" y="136"/>
                      <a:pt x="748" y="133"/>
                    </a:cubicBezTo>
                    <a:cubicBezTo>
                      <a:pt x="748" y="130"/>
                      <a:pt x="744" y="130"/>
                      <a:pt x="744" y="132"/>
                    </a:cubicBezTo>
                    <a:cubicBezTo>
                      <a:pt x="745" y="134"/>
                      <a:pt x="738" y="135"/>
                      <a:pt x="736" y="133"/>
                    </a:cubicBezTo>
                    <a:cubicBezTo>
                      <a:pt x="734" y="132"/>
                      <a:pt x="731" y="130"/>
                      <a:pt x="727" y="128"/>
                    </a:cubicBezTo>
                    <a:cubicBezTo>
                      <a:pt x="722" y="127"/>
                      <a:pt x="716" y="132"/>
                      <a:pt x="717" y="134"/>
                    </a:cubicBezTo>
                    <a:cubicBezTo>
                      <a:pt x="719" y="135"/>
                      <a:pt x="722" y="134"/>
                      <a:pt x="722" y="135"/>
                    </a:cubicBezTo>
                    <a:cubicBezTo>
                      <a:pt x="723" y="137"/>
                      <a:pt x="713" y="136"/>
                      <a:pt x="713" y="138"/>
                    </a:cubicBezTo>
                    <a:cubicBezTo>
                      <a:pt x="713" y="139"/>
                      <a:pt x="703" y="142"/>
                      <a:pt x="700" y="142"/>
                    </a:cubicBezTo>
                    <a:cubicBezTo>
                      <a:pt x="692" y="143"/>
                      <a:pt x="691" y="143"/>
                      <a:pt x="687" y="146"/>
                    </a:cubicBezTo>
                    <a:cubicBezTo>
                      <a:pt x="683" y="149"/>
                      <a:pt x="686" y="143"/>
                      <a:pt x="689" y="141"/>
                    </a:cubicBezTo>
                    <a:cubicBezTo>
                      <a:pt x="692" y="138"/>
                      <a:pt x="695" y="139"/>
                      <a:pt x="697" y="137"/>
                    </a:cubicBezTo>
                    <a:cubicBezTo>
                      <a:pt x="698" y="134"/>
                      <a:pt x="701" y="135"/>
                      <a:pt x="705" y="134"/>
                    </a:cubicBezTo>
                    <a:cubicBezTo>
                      <a:pt x="710" y="133"/>
                      <a:pt x="710" y="131"/>
                      <a:pt x="712" y="130"/>
                    </a:cubicBezTo>
                    <a:cubicBezTo>
                      <a:pt x="714" y="129"/>
                      <a:pt x="719" y="127"/>
                      <a:pt x="720" y="125"/>
                    </a:cubicBezTo>
                    <a:cubicBezTo>
                      <a:pt x="721" y="122"/>
                      <a:pt x="732" y="119"/>
                      <a:pt x="734" y="119"/>
                    </a:cubicBezTo>
                    <a:cubicBezTo>
                      <a:pt x="736" y="119"/>
                      <a:pt x="737" y="115"/>
                      <a:pt x="738" y="115"/>
                    </a:cubicBezTo>
                    <a:cubicBezTo>
                      <a:pt x="739" y="115"/>
                      <a:pt x="745" y="112"/>
                      <a:pt x="747" y="111"/>
                    </a:cubicBezTo>
                    <a:cubicBezTo>
                      <a:pt x="750" y="110"/>
                      <a:pt x="751" y="108"/>
                      <a:pt x="751" y="106"/>
                    </a:cubicBezTo>
                    <a:cubicBezTo>
                      <a:pt x="751" y="104"/>
                      <a:pt x="748" y="105"/>
                      <a:pt x="748" y="103"/>
                    </a:cubicBezTo>
                    <a:cubicBezTo>
                      <a:pt x="747" y="102"/>
                      <a:pt x="749" y="103"/>
                      <a:pt x="752" y="102"/>
                    </a:cubicBezTo>
                    <a:cubicBezTo>
                      <a:pt x="754" y="101"/>
                      <a:pt x="752" y="98"/>
                      <a:pt x="750" y="98"/>
                    </a:cubicBezTo>
                    <a:cubicBezTo>
                      <a:pt x="748" y="99"/>
                      <a:pt x="751" y="96"/>
                      <a:pt x="749" y="94"/>
                    </a:cubicBezTo>
                    <a:cubicBezTo>
                      <a:pt x="747" y="92"/>
                      <a:pt x="744" y="96"/>
                      <a:pt x="744" y="93"/>
                    </a:cubicBezTo>
                    <a:cubicBezTo>
                      <a:pt x="744" y="91"/>
                      <a:pt x="743" y="88"/>
                      <a:pt x="742" y="87"/>
                    </a:cubicBezTo>
                    <a:cubicBezTo>
                      <a:pt x="741" y="85"/>
                      <a:pt x="738" y="89"/>
                      <a:pt x="735" y="87"/>
                    </a:cubicBezTo>
                    <a:cubicBezTo>
                      <a:pt x="732" y="85"/>
                      <a:pt x="723" y="83"/>
                      <a:pt x="723" y="84"/>
                    </a:cubicBezTo>
                    <a:cubicBezTo>
                      <a:pt x="723" y="85"/>
                      <a:pt x="719" y="83"/>
                      <a:pt x="718" y="84"/>
                    </a:cubicBezTo>
                    <a:cubicBezTo>
                      <a:pt x="717" y="85"/>
                      <a:pt x="711" y="85"/>
                      <a:pt x="708" y="84"/>
                    </a:cubicBezTo>
                    <a:cubicBezTo>
                      <a:pt x="706" y="83"/>
                      <a:pt x="703" y="85"/>
                      <a:pt x="703" y="87"/>
                    </a:cubicBezTo>
                    <a:cubicBezTo>
                      <a:pt x="703" y="89"/>
                      <a:pt x="695" y="88"/>
                      <a:pt x="693" y="88"/>
                    </a:cubicBezTo>
                    <a:cubicBezTo>
                      <a:pt x="692" y="88"/>
                      <a:pt x="699" y="81"/>
                      <a:pt x="699" y="80"/>
                    </a:cubicBezTo>
                    <a:cubicBezTo>
                      <a:pt x="699" y="79"/>
                      <a:pt x="686" y="81"/>
                      <a:pt x="686" y="79"/>
                    </a:cubicBezTo>
                    <a:cubicBezTo>
                      <a:pt x="685" y="78"/>
                      <a:pt x="679" y="78"/>
                      <a:pt x="676" y="78"/>
                    </a:cubicBezTo>
                    <a:cubicBezTo>
                      <a:pt x="674" y="78"/>
                      <a:pt x="676" y="77"/>
                      <a:pt x="679" y="77"/>
                    </a:cubicBezTo>
                    <a:cubicBezTo>
                      <a:pt x="681" y="77"/>
                      <a:pt x="683" y="75"/>
                      <a:pt x="686" y="74"/>
                    </a:cubicBezTo>
                    <a:cubicBezTo>
                      <a:pt x="689" y="74"/>
                      <a:pt x="688" y="73"/>
                      <a:pt x="687" y="71"/>
                    </a:cubicBezTo>
                    <a:cubicBezTo>
                      <a:pt x="686" y="69"/>
                      <a:pt x="683" y="70"/>
                      <a:pt x="680" y="69"/>
                    </a:cubicBezTo>
                    <a:cubicBezTo>
                      <a:pt x="678" y="69"/>
                      <a:pt x="674" y="67"/>
                      <a:pt x="672" y="67"/>
                    </a:cubicBezTo>
                    <a:cubicBezTo>
                      <a:pt x="669" y="67"/>
                      <a:pt x="667" y="69"/>
                      <a:pt x="661" y="70"/>
                    </a:cubicBezTo>
                    <a:cubicBezTo>
                      <a:pt x="656" y="71"/>
                      <a:pt x="655" y="75"/>
                      <a:pt x="652" y="76"/>
                    </a:cubicBezTo>
                    <a:cubicBezTo>
                      <a:pt x="649" y="78"/>
                      <a:pt x="644" y="83"/>
                      <a:pt x="647" y="83"/>
                    </a:cubicBezTo>
                    <a:cubicBezTo>
                      <a:pt x="649" y="84"/>
                      <a:pt x="648" y="85"/>
                      <a:pt x="648" y="87"/>
                    </a:cubicBezTo>
                    <a:cubicBezTo>
                      <a:pt x="649" y="88"/>
                      <a:pt x="647" y="89"/>
                      <a:pt x="644" y="88"/>
                    </a:cubicBezTo>
                    <a:cubicBezTo>
                      <a:pt x="641" y="88"/>
                      <a:pt x="632" y="88"/>
                      <a:pt x="632" y="90"/>
                    </a:cubicBezTo>
                    <a:cubicBezTo>
                      <a:pt x="632" y="92"/>
                      <a:pt x="637" y="93"/>
                      <a:pt x="637" y="94"/>
                    </a:cubicBezTo>
                    <a:cubicBezTo>
                      <a:pt x="637" y="95"/>
                      <a:pt x="633" y="94"/>
                      <a:pt x="631" y="93"/>
                    </a:cubicBezTo>
                    <a:cubicBezTo>
                      <a:pt x="629" y="92"/>
                      <a:pt x="625" y="92"/>
                      <a:pt x="624" y="94"/>
                    </a:cubicBezTo>
                    <a:cubicBezTo>
                      <a:pt x="623" y="96"/>
                      <a:pt x="620" y="96"/>
                      <a:pt x="619" y="95"/>
                    </a:cubicBezTo>
                    <a:cubicBezTo>
                      <a:pt x="618" y="95"/>
                      <a:pt x="615" y="96"/>
                      <a:pt x="613" y="96"/>
                    </a:cubicBezTo>
                    <a:cubicBezTo>
                      <a:pt x="612" y="95"/>
                      <a:pt x="617" y="92"/>
                      <a:pt x="616" y="91"/>
                    </a:cubicBezTo>
                    <a:cubicBezTo>
                      <a:pt x="614" y="90"/>
                      <a:pt x="609" y="91"/>
                      <a:pt x="608" y="93"/>
                    </a:cubicBezTo>
                    <a:cubicBezTo>
                      <a:pt x="607" y="95"/>
                      <a:pt x="604" y="92"/>
                      <a:pt x="603" y="92"/>
                    </a:cubicBezTo>
                    <a:cubicBezTo>
                      <a:pt x="601" y="93"/>
                      <a:pt x="600" y="94"/>
                      <a:pt x="597" y="95"/>
                    </a:cubicBezTo>
                    <a:cubicBezTo>
                      <a:pt x="595" y="96"/>
                      <a:pt x="591" y="94"/>
                      <a:pt x="590" y="96"/>
                    </a:cubicBezTo>
                    <a:cubicBezTo>
                      <a:pt x="589" y="98"/>
                      <a:pt x="594" y="98"/>
                      <a:pt x="595" y="99"/>
                    </a:cubicBezTo>
                    <a:cubicBezTo>
                      <a:pt x="595" y="100"/>
                      <a:pt x="582" y="100"/>
                      <a:pt x="581" y="101"/>
                    </a:cubicBezTo>
                    <a:cubicBezTo>
                      <a:pt x="581" y="102"/>
                      <a:pt x="576" y="102"/>
                      <a:pt x="571" y="102"/>
                    </a:cubicBezTo>
                    <a:cubicBezTo>
                      <a:pt x="566" y="103"/>
                      <a:pt x="568" y="105"/>
                      <a:pt x="564" y="106"/>
                    </a:cubicBezTo>
                    <a:cubicBezTo>
                      <a:pt x="559" y="107"/>
                      <a:pt x="557" y="107"/>
                      <a:pt x="556" y="109"/>
                    </a:cubicBezTo>
                    <a:cubicBezTo>
                      <a:pt x="555" y="111"/>
                      <a:pt x="551" y="112"/>
                      <a:pt x="550" y="110"/>
                    </a:cubicBezTo>
                    <a:cubicBezTo>
                      <a:pt x="548" y="108"/>
                      <a:pt x="544" y="111"/>
                      <a:pt x="547" y="111"/>
                    </a:cubicBezTo>
                    <a:cubicBezTo>
                      <a:pt x="549" y="111"/>
                      <a:pt x="547" y="113"/>
                      <a:pt x="545" y="113"/>
                    </a:cubicBezTo>
                    <a:cubicBezTo>
                      <a:pt x="544" y="112"/>
                      <a:pt x="540" y="115"/>
                      <a:pt x="542" y="115"/>
                    </a:cubicBezTo>
                    <a:cubicBezTo>
                      <a:pt x="545" y="115"/>
                      <a:pt x="546" y="116"/>
                      <a:pt x="545" y="118"/>
                    </a:cubicBezTo>
                    <a:cubicBezTo>
                      <a:pt x="544" y="119"/>
                      <a:pt x="539" y="116"/>
                      <a:pt x="538" y="117"/>
                    </a:cubicBezTo>
                    <a:cubicBezTo>
                      <a:pt x="537" y="119"/>
                      <a:pt x="540" y="120"/>
                      <a:pt x="542" y="120"/>
                    </a:cubicBezTo>
                    <a:cubicBezTo>
                      <a:pt x="544" y="120"/>
                      <a:pt x="545" y="121"/>
                      <a:pt x="546" y="123"/>
                    </a:cubicBezTo>
                    <a:cubicBezTo>
                      <a:pt x="546" y="124"/>
                      <a:pt x="541" y="122"/>
                      <a:pt x="540" y="123"/>
                    </a:cubicBezTo>
                    <a:cubicBezTo>
                      <a:pt x="539" y="124"/>
                      <a:pt x="540" y="125"/>
                      <a:pt x="543" y="125"/>
                    </a:cubicBezTo>
                    <a:cubicBezTo>
                      <a:pt x="545" y="125"/>
                      <a:pt x="543" y="126"/>
                      <a:pt x="545" y="128"/>
                    </a:cubicBezTo>
                    <a:cubicBezTo>
                      <a:pt x="545" y="128"/>
                      <a:pt x="546" y="128"/>
                      <a:pt x="546" y="128"/>
                    </a:cubicBezTo>
                    <a:cubicBezTo>
                      <a:pt x="547" y="130"/>
                      <a:pt x="545" y="130"/>
                      <a:pt x="545" y="132"/>
                    </a:cubicBezTo>
                    <a:cubicBezTo>
                      <a:pt x="545" y="133"/>
                      <a:pt x="543" y="134"/>
                      <a:pt x="543" y="132"/>
                    </a:cubicBezTo>
                    <a:cubicBezTo>
                      <a:pt x="543" y="131"/>
                      <a:pt x="536" y="131"/>
                      <a:pt x="535" y="132"/>
                    </a:cubicBezTo>
                    <a:cubicBezTo>
                      <a:pt x="534" y="134"/>
                      <a:pt x="533" y="135"/>
                      <a:pt x="531" y="133"/>
                    </a:cubicBezTo>
                    <a:cubicBezTo>
                      <a:pt x="530" y="132"/>
                      <a:pt x="525" y="134"/>
                      <a:pt x="519" y="134"/>
                    </a:cubicBezTo>
                    <a:cubicBezTo>
                      <a:pt x="513" y="134"/>
                      <a:pt x="501" y="135"/>
                      <a:pt x="498" y="136"/>
                    </a:cubicBezTo>
                    <a:cubicBezTo>
                      <a:pt x="496" y="137"/>
                      <a:pt x="493" y="141"/>
                      <a:pt x="496" y="144"/>
                    </a:cubicBezTo>
                    <a:cubicBezTo>
                      <a:pt x="498" y="147"/>
                      <a:pt x="496" y="148"/>
                      <a:pt x="496" y="149"/>
                    </a:cubicBezTo>
                    <a:cubicBezTo>
                      <a:pt x="496" y="151"/>
                      <a:pt x="503" y="155"/>
                      <a:pt x="507" y="155"/>
                    </a:cubicBezTo>
                    <a:cubicBezTo>
                      <a:pt x="511" y="156"/>
                      <a:pt x="514" y="160"/>
                      <a:pt x="511" y="163"/>
                    </a:cubicBezTo>
                    <a:cubicBezTo>
                      <a:pt x="509" y="166"/>
                      <a:pt x="502" y="162"/>
                      <a:pt x="498" y="159"/>
                    </a:cubicBezTo>
                    <a:cubicBezTo>
                      <a:pt x="493" y="155"/>
                      <a:pt x="483" y="154"/>
                      <a:pt x="479" y="154"/>
                    </a:cubicBezTo>
                    <a:cubicBezTo>
                      <a:pt x="476" y="154"/>
                      <a:pt x="478" y="151"/>
                      <a:pt x="474" y="151"/>
                    </a:cubicBezTo>
                    <a:cubicBezTo>
                      <a:pt x="469" y="151"/>
                      <a:pt x="465" y="155"/>
                      <a:pt x="468" y="155"/>
                    </a:cubicBezTo>
                    <a:cubicBezTo>
                      <a:pt x="471" y="155"/>
                      <a:pt x="473" y="155"/>
                      <a:pt x="472" y="156"/>
                    </a:cubicBezTo>
                    <a:cubicBezTo>
                      <a:pt x="470" y="158"/>
                      <a:pt x="473" y="157"/>
                      <a:pt x="476" y="159"/>
                    </a:cubicBezTo>
                    <a:cubicBezTo>
                      <a:pt x="480" y="160"/>
                      <a:pt x="473" y="163"/>
                      <a:pt x="469" y="160"/>
                    </a:cubicBezTo>
                    <a:cubicBezTo>
                      <a:pt x="466" y="158"/>
                      <a:pt x="462" y="160"/>
                      <a:pt x="461" y="162"/>
                    </a:cubicBezTo>
                    <a:cubicBezTo>
                      <a:pt x="460" y="164"/>
                      <a:pt x="465" y="169"/>
                      <a:pt x="471" y="170"/>
                    </a:cubicBezTo>
                    <a:cubicBezTo>
                      <a:pt x="478" y="171"/>
                      <a:pt x="476" y="173"/>
                      <a:pt x="479" y="174"/>
                    </a:cubicBezTo>
                    <a:cubicBezTo>
                      <a:pt x="482" y="175"/>
                      <a:pt x="480" y="176"/>
                      <a:pt x="478" y="177"/>
                    </a:cubicBezTo>
                    <a:cubicBezTo>
                      <a:pt x="476" y="177"/>
                      <a:pt x="471" y="174"/>
                      <a:pt x="468" y="172"/>
                    </a:cubicBezTo>
                    <a:cubicBezTo>
                      <a:pt x="465" y="170"/>
                      <a:pt x="456" y="173"/>
                      <a:pt x="455" y="171"/>
                    </a:cubicBezTo>
                    <a:cubicBezTo>
                      <a:pt x="453" y="169"/>
                      <a:pt x="456" y="167"/>
                      <a:pt x="454" y="165"/>
                    </a:cubicBezTo>
                    <a:cubicBezTo>
                      <a:pt x="452" y="164"/>
                      <a:pt x="454" y="161"/>
                      <a:pt x="456" y="157"/>
                    </a:cubicBezTo>
                    <a:cubicBezTo>
                      <a:pt x="458" y="154"/>
                      <a:pt x="456" y="148"/>
                      <a:pt x="453" y="147"/>
                    </a:cubicBezTo>
                    <a:cubicBezTo>
                      <a:pt x="450" y="147"/>
                      <a:pt x="450" y="150"/>
                      <a:pt x="450" y="151"/>
                    </a:cubicBezTo>
                    <a:cubicBezTo>
                      <a:pt x="451" y="152"/>
                      <a:pt x="451" y="156"/>
                      <a:pt x="448" y="159"/>
                    </a:cubicBezTo>
                    <a:cubicBezTo>
                      <a:pt x="446" y="162"/>
                      <a:pt x="439" y="162"/>
                      <a:pt x="439" y="164"/>
                    </a:cubicBezTo>
                    <a:cubicBezTo>
                      <a:pt x="439" y="166"/>
                      <a:pt x="434" y="168"/>
                      <a:pt x="436" y="169"/>
                    </a:cubicBezTo>
                    <a:cubicBezTo>
                      <a:pt x="437" y="171"/>
                      <a:pt x="444" y="178"/>
                      <a:pt x="445" y="180"/>
                    </a:cubicBezTo>
                    <a:cubicBezTo>
                      <a:pt x="446" y="182"/>
                      <a:pt x="439" y="190"/>
                      <a:pt x="440" y="194"/>
                    </a:cubicBezTo>
                    <a:cubicBezTo>
                      <a:pt x="441" y="198"/>
                      <a:pt x="439" y="200"/>
                      <a:pt x="440" y="202"/>
                    </a:cubicBezTo>
                    <a:cubicBezTo>
                      <a:pt x="442" y="204"/>
                      <a:pt x="445" y="202"/>
                      <a:pt x="447" y="203"/>
                    </a:cubicBezTo>
                    <a:cubicBezTo>
                      <a:pt x="448" y="204"/>
                      <a:pt x="452" y="202"/>
                      <a:pt x="456" y="201"/>
                    </a:cubicBezTo>
                    <a:cubicBezTo>
                      <a:pt x="460" y="200"/>
                      <a:pt x="468" y="205"/>
                      <a:pt x="471" y="206"/>
                    </a:cubicBezTo>
                    <a:cubicBezTo>
                      <a:pt x="474" y="208"/>
                      <a:pt x="473" y="210"/>
                      <a:pt x="474" y="212"/>
                    </a:cubicBezTo>
                    <a:cubicBezTo>
                      <a:pt x="476" y="215"/>
                      <a:pt x="471" y="215"/>
                      <a:pt x="471" y="218"/>
                    </a:cubicBezTo>
                    <a:cubicBezTo>
                      <a:pt x="471" y="222"/>
                      <a:pt x="480" y="223"/>
                      <a:pt x="480" y="224"/>
                    </a:cubicBezTo>
                    <a:cubicBezTo>
                      <a:pt x="480" y="225"/>
                      <a:pt x="474" y="225"/>
                      <a:pt x="471" y="224"/>
                    </a:cubicBezTo>
                    <a:cubicBezTo>
                      <a:pt x="468" y="223"/>
                      <a:pt x="468" y="219"/>
                      <a:pt x="467" y="219"/>
                    </a:cubicBezTo>
                    <a:cubicBezTo>
                      <a:pt x="466" y="218"/>
                      <a:pt x="469" y="215"/>
                      <a:pt x="469" y="213"/>
                    </a:cubicBezTo>
                    <a:cubicBezTo>
                      <a:pt x="469" y="210"/>
                      <a:pt x="466" y="209"/>
                      <a:pt x="465" y="208"/>
                    </a:cubicBezTo>
                    <a:cubicBezTo>
                      <a:pt x="464" y="206"/>
                      <a:pt x="462" y="204"/>
                      <a:pt x="460" y="204"/>
                    </a:cubicBezTo>
                    <a:cubicBezTo>
                      <a:pt x="458" y="205"/>
                      <a:pt x="450" y="205"/>
                      <a:pt x="448" y="208"/>
                    </a:cubicBezTo>
                    <a:cubicBezTo>
                      <a:pt x="445" y="210"/>
                      <a:pt x="448" y="216"/>
                      <a:pt x="449" y="219"/>
                    </a:cubicBezTo>
                    <a:cubicBezTo>
                      <a:pt x="451" y="222"/>
                      <a:pt x="442" y="226"/>
                      <a:pt x="443" y="228"/>
                    </a:cubicBezTo>
                    <a:cubicBezTo>
                      <a:pt x="443" y="231"/>
                      <a:pt x="440" y="232"/>
                      <a:pt x="437" y="234"/>
                    </a:cubicBezTo>
                    <a:cubicBezTo>
                      <a:pt x="433" y="236"/>
                      <a:pt x="429" y="237"/>
                      <a:pt x="429" y="240"/>
                    </a:cubicBezTo>
                    <a:cubicBezTo>
                      <a:pt x="429" y="243"/>
                      <a:pt x="425" y="242"/>
                      <a:pt x="422" y="240"/>
                    </a:cubicBezTo>
                    <a:cubicBezTo>
                      <a:pt x="420" y="239"/>
                      <a:pt x="416" y="241"/>
                      <a:pt x="413" y="241"/>
                    </a:cubicBezTo>
                    <a:cubicBezTo>
                      <a:pt x="409" y="241"/>
                      <a:pt x="409" y="238"/>
                      <a:pt x="406" y="239"/>
                    </a:cubicBezTo>
                    <a:cubicBezTo>
                      <a:pt x="403" y="240"/>
                      <a:pt x="402" y="237"/>
                      <a:pt x="402" y="235"/>
                    </a:cubicBezTo>
                    <a:cubicBezTo>
                      <a:pt x="403" y="233"/>
                      <a:pt x="406" y="235"/>
                      <a:pt x="407" y="236"/>
                    </a:cubicBezTo>
                    <a:cubicBezTo>
                      <a:pt x="407" y="238"/>
                      <a:pt x="409" y="237"/>
                      <a:pt x="411" y="236"/>
                    </a:cubicBezTo>
                    <a:cubicBezTo>
                      <a:pt x="414" y="235"/>
                      <a:pt x="413" y="238"/>
                      <a:pt x="416" y="238"/>
                    </a:cubicBezTo>
                    <a:cubicBezTo>
                      <a:pt x="419" y="238"/>
                      <a:pt x="418" y="236"/>
                      <a:pt x="420" y="236"/>
                    </a:cubicBezTo>
                    <a:cubicBezTo>
                      <a:pt x="423" y="237"/>
                      <a:pt x="423" y="236"/>
                      <a:pt x="422" y="234"/>
                    </a:cubicBezTo>
                    <a:cubicBezTo>
                      <a:pt x="421" y="233"/>
                      <a:pt x="424" y="232"/>
                      <a:pt x="426" y="231"/>
                    </a:cubicBezTo>
                    <a:cubicBezTo>
                      <a:pt x="427" y="231"/>
                      <a:pt x="427" y="228"/>
                      <a:pt x="428" y="227"/>
                    </a:cubicBezTo>
                    <a:cubicBezTo>
                      <a:pt x="430" y="226"/>
                      <a:pt x="429" y="225"/>
                      <a:pt x="430" y="225"/>
                    </a:cubicBezTo>
                    <a:cubicBezTo>
                      <a:pt x="432" y="224"/>
                      <a:pt x="433" y="222"/>
                      <a:pt x="434" y="222"/>
                    </a:cubicBezTo>
                    <a:cubicBezTo>
                      <a:pt x="436" y="222"/>
                      <a:pt x="437" y="219"/>
                      <a:pt x="436" y="218"/>
                    </a:cubicBezTo>
                    <a:cubicBezTo>
                      <a:pt x="435" y="217"/>
                      <a:pt x="436" y="213"/>
                      <a:pt x="438" y="213"/>
                    </a:cubicBezTo>
                    <a:cubicBezTo>
                      <a:pt x="439" y="212"/>
                      <a:pt x="439" y="211"/>
                      <a:pt x="438" y="210"/>
                    </a:cubicBezTo>
                    <a:cubicBezTo>
                      <a:pt x="437" y="209"/>
                      <a:pt x="431" y="205"/>
                      <a:pt x="432" y="203"/>
                    </a:cubicBezTo>
                    <a:cubicBezTo>
                      <a:pt x="432" y="201"/>
                      <a:pt x="431" y="196"/>
                      <a:pt x="431" y="195"/>
                    </a:cubicBezTo>
                    <a:cubicBezTo>
                      <a:pt x="432" y="193"/>
                      <a:pt x="432" y="189"/>
                      <a:pt x="431" y="187"/>
                    </a:cubicBezTo>
                    <a:cubicBezTo>
                      <a:pt x="431" y="185"/>
                      <a:pt x="433" y="183"/>
                      <a:pt x="433" y="179"/>
                    </a:cubicBezTo>
                    <a:cubicBezTo>
                      <a:pt x="434" y="175"/>
                      <a:pt x="429" y="171"/>
                      <a:pt x="427" y="169"/>
                    </a:cubicBezTo>
                    <a:cubicBezTo>
                      <a:pt x="424" y="168"/>
                      <a:pt x="426" y="166"/>
                      <a:pt x="429" y="163"/>
                    </a:cubicBezTo>
                    <a:cubicBezTo>
                      <a:pt x="433" y="161"/>
                      <a:pt x="433" y="152"/>
                      <a:pt x="433" y="150"/>
                    </a:cubicBezTo>
                    <a:cubicBezTo>
                      <a:pt x="433" y="148"/>
                      <a:pt x="426" y="146"/>
                      <a:pt x="423" y="146"/>
                    </a:cubicBezTo>
                    <a:cubicBezTo>
                      <a:pt x="420" y="147"/>
                      <a:pt x="410" y="146"/>
                      <a:pt x="408" y="146"/>
                    </a:cubicBezTo>
                    <a:cubicBezTo>
                      <a:pt x="405" y="145"/>
                      <a:pt x="404" y="148"/>
                      <a:pt x="403" y="150"/>
                    </a:cubicBezTo>
                    <a:cubicBezTo>
                      <a:pt x="402" y="153"/>
                      <a:pt x="399" y="156"/>
                      <a:pt x="398" y="162"/>
                    </a:cubicBezTo>
                    <a:cubicBezTo>
                      <a:pt x="396" y="167"/>
                      <a:pt x="390" y="169"/>
                      <a:pt x="387" y="170"/>
                    </a:cubicBezTo>
                    <a:cubicBezTo>
                      <a:pt x="384" y="171"/>
                      <a:pt x="382" y="175"/>
                      <a:pt x="384" y="177"/>
                    </a:cubicBezTo>
                    <a:cubicBezTo>
                      <a:pt x="385" y="179"/>
                      <a:pt x="387" y="177"/>
                      <a:pt x="388" y="178"/>
                    </a:cubicBezTo>
                    <a:cubicBezTo>
                      <a:pt x="389" y="179"/>
                      <a:pt x="388" y="184"/>
                      <a:pt x="387" y="184"/>
                    </a:cubicBezTo>
                    <a:cubicBezTo>
                      <a:pt x="386" y="185"/>
                      <a:pt x="389" y="187"/>
                      <a:pt x="387" y="188"/>
                    </a:cubicBezTo>
                    <a:cubicBezTo>
                      <a:pt x="385" y="189"/>
                      <a:pt x="383" y="192"/>
                      <a:pt x="384" y="194"/>
                    </a:cubicBezTo>
                    <a:cubicBezTo>
                      <a:pt x="385" y="195"/>
                      <a:pt x="391" y="196"/>
                      <a:pt x="393" y="197"/>
                    </a:cubicBezTo>
                    <a:cubicBezTo>
                      <a:pt x="396" y="199"/>
                      <a:pt x="395" y="201"/>
                      <a:pt x="397" y="204"/>
                    </a:cubicBezTo>
                    <a:cubicBezTo>
                      <a:pt x="399" y="206"/>
                      <a:pt x="401" y="205"/>
                      <a:pt x="402" y="206"/>
                    </a:cubicBezTo>
                    <a:cubicBezTo>
                      <a:pt x="403" y="208"/>
                      <a:pt x="398" y="214"/>
                      <a:pt x="397" y="214"/>
                    </a:cubicBezTo>
                    <a:cubicBezTo>
                      <a:pt x="395" y="214"/>
                      <a:pt x="389" y="208"/>
                      <a:pt x="387" y="206"/>
                    </a:cubicBezTo>
                    <a:cubicBezTo>
                      <a:pt x="385" y="205"/>
                      <a:pt x="378" y="203"/>
                      <a:pt x="374" y="201"/>
                    </a:cubicBezTo>
                    <a:cubicBezTo>
                      <a:pt x="370" y="199"/>
                      <a:pt x="367" y="199"/>
                      <a:pt x="363" y="196"/>
                    </a:cubicBezTo>
                    <a:cubicBezTo>
                      <a:pt x="359" y="194"/>
                      <a:pt x="356" y="192"/>
                      <a:pt x="349" y="193"/>
                    </a:cubicBezTo>
                    <a:cubicBezTo>
                      <a:pt x="341" y="193"/>
                      <a:pt x="336" y="191"/>
                      <a:pt x="334" y="191"/>
                    </a:cubicBezTo>
                    <a:cubicBezTo>
                      <a:pt x="331" y="192"/>
                      <a:pt x="332" y="189"/>
                      <a:pt x="328" y="187"/>
                    </a:cubicBezTo>
                    <a:cubicBezTo>
                      <a:pt x="324" y="185"/>
                      <a:pt x="321" y="182"/>
                      <a:pt x="318" y="184"/>
                    </a:cubicBezTo>
                    <a:cubicBezTo>
                      <a:pt x="316" y="185"/>
                      <a:pt x="317" y="190"/>
                      <a:pt x="321" y="190"/>
                    </a:cubicBezTo>
                    <a:cubicBezTo>
                      <a:pt x="324" y="191"/>
                      <a:pt x="322" y="193"/>
                      <a:pt x="326" y="193"/>
                    </a:cubicBezTo>
                    <a:cubicBezTo>
                      <a:pt x="330" y="192"/>
                      <a:pt x="332" y="194"/>
                      <a:pt x="332" y="196"/>
                    </a:cubicBezTo>
                    <a:cubicBezTo>
                      <a:pt x="331" y="199"/>
                      <a:pt x="333" y="201"/>
                      <a:pt x="335" y="203"/>
                    </a:cubicBezTo>
                    <a:cubicBezTo>
                      <a:pt x="337" y="205"/>
                      <a:pt x="336" y="207"/>
                      <a:pt x="333" y="207"/>
                    </a:cubicBezTo>
                    <a:cubicBezTo>
                      <a:pt x="330" y="207"/>
                      <a:pt x="326" y="208"/>
                      <a:pt x="327" y="210"/>
                    </a:cubicBezTo>
                    <a:cubicBezTo>
                      <a:pt x="329" y="212"/>
                      <a:pt x="326" y="213"/>
                      <a:pt x="323" y="212"/>
                    </a:cubicBezTo>
                    <a:cubicBezTo>
                      <a:pt x="320" y="211"/>
                      <a:pt x="322" y="208"/>
                      <a:pt x="323" y="207"/>
                    </a:cubicBezTo>
                    <a:cubicBezTo>
                      <a:pt x="324" y="206"/>
                      <a:pt x="320" y="204"/>
                      <a:pt x="318" y="203"/>
                    </a:cubicBezTo>
                    <a:cubicBezTo>
                      <a:pt x="316" y="203"/>
                      <a:pt x="308" y="209"/>
                      <a:pt x="306" y="210"/>
                    </a:cubicBezTo>
                    <a:cubicBezTo>
                      <a:pt x="304" y="210"/>
                      <a:pt x="298" y="208"/>
                      <a:pt x="292" y="210"/>
                    </a:cubicBezTo>
                    <a:cubicBezTo>
                      <a:pt x="287" y="211"/>
                      <a:pt x="287" y="215"/>
                      <a:pt x="285" y="215"/>
                    </a:cubicBezTo>
                    <a:cubicBezTo>
                      <a:pt x="283" y="215"/>
                      <a:pt x="276" y="216"/>
                      <a:pt x="274" y="214"/>
                    </a:cubicBezTo>
                    <a:cubicBezTo>
                      <a:pt x="272" y="213"/>
                      <a:pt x="274" y="212"/>
                      <a:pt x="276" y="212"/>
                    </a:cubicBezTo>
                    <a:cubicBezTo>
                      <a:pt x="279" y="212"/>
                      <a:pt x="279" y="211"/>
                      <a:pt x="278" y="210"/>
                    </a:cubicBezTo>
                    <a:cubicBezTo>
                      <a:pt x="277" y="208"/>
                      <a:pt x="280" y="205"/>
                      <a:pt x="280" y="204"/>
                    </a:cubicBezTo>
                    <a:cubicBezTo>
                      <a:pt x="280" y="203"/>
                      <a:pt x="270" y="206"/>
                      <a:pt x="269" y="207"/>
                    </a:cubicBezTo>
                    <a:cubicBezTo>
                      <a:pt x="267" y="209"/>
                      <a:pt x="269" y="211"/>
                      <a:pt x="267" y="212"/>
                    </a:cubicBezTo>
                    <a:cubicBezTo>
                      <a:pt x="266" y="213"/>
                      <a:pt x="266" y="210"/>
                      <a:pt x="264" y="210"/>
                    </a:cubicBezTo>
                    <a:cubicBezTo>
                      <a:pt x="262" y="209"/>
                      <a:pt x="248" y="212"/>
                      <a:pt x="245" y="215"/>
                    </a:cubicBezTo>
                    <a:cubicBezTo>
                      <a:pt x="243" y="218"/>
                      <a:pt x="238" y="218"/>
                      <a:pt x="238" y="220"/>
                    </a:cubicBezTo>
                    <a:cubicBezTo>
                      <a:pt x="238" y="222"/>
                      <a:pt x="231" y="222"/>
                      <a:pt x="229" y="223"/>
                    </a:cubicBezTo>
                    <a:cubicBezTo>
                      <a:pt x="226" y="224"/>
                      <a:pt x="228" y="229"/>
                      <a:pt x="227" y="231"/>
                    </a:cubicBezTo>
                    <a:cubicBezTo>
                      <a:pt x="226" y="234"/>
                      <a:pt x="216" y="233"/>
                      <a:pt x="213" y="233"/>
                    </a:cubicBezTo>
                    <a:cubicBezTo>
                      <a:pt x="210" y="233"/>
                      <a:pt x="209" y="227"/>
                      <a:pt x="207" y="227"/>
                    </a:cubicBezTo>
                    <a:cubicBezTo>
                      <a:pt x="204" y="227"/>
                      <a:pt x="206" y="223"/>
                      <a:pt x="207" y="222"/>
                    </a:cubicBezTo>
                    <a:cubicBezTo>
                      <a:pt x="207" y="220"/>
                      <a:pt x="209" y="222"/>
                      <a:pt x="212" y="220"/>
                    </a:cubicBezTo>
                    <a:cubicBezTo>
                      <a:pt x="215" y="218"/>
                      <a:pt x="218" y="221"/>
                      <a:pt x="219" y="219"/>
                    </a:cubicBezTo>
                    <a:cubicBezTo>
                      <a:pt x="221" y="218"/>
                      <a:pt x="215" y="215"/>
                      <a:pt x="214" y="212"/>
                    </a:cubicBezTo>
                    <a:cubicBezTo>
                      <a:pt x="214" y="209"/>
                      <a:pt x="208" y="208"/>
                      <a:pt x="204" y="209"/>
                    </a:cubicBezTo>
                    <a:cubicBezTo>
                      <a:pt x="201" y="210"/>
                      <a:pt x="197" y="209"/>
                      <a:pt x="194" y="208"/>
                    </a:cubicBezTo>
                    <a:cubicBezTo>
                      <a:pt x="192" y="206"/>
                      <a:pt x="192" y="210"/>
                      <a:pt x="196" y="211"/>
                    </a:cubicBezTo>
                    <a:cubicBezTo>
                      <a:pt x="199" y="212"/>
                      <a:pt x="197" y="215"/>
                      <a:pt x="198" y="216"/>
                    </a:cubicBezTo>
                    <a:cubicBezTo>
                      <a:pt x="199" y="218"/>
                      <a:pt x="197" y="222"/>
                      <a:pt x="195" y="225"/>
                    </a:cubicBezTo>
                    <a:cubicBezTo>
                      <a:pt x="193" y="228"/>
                      <a:pt x="194" y="228"/>
                      <a:pt x="198" y="228"/>
                    </a:cubicBezTo>
                    <a:cubicBezTo>
                      <a:pt x="201" y="228"/>
                      <a:pt x="201" y="232"/>
                      <a:pt x="201" y="235"/>
                    </a:cubicBezTo>
                    <a:cubicBezTo>
                      <a:pt x="201" y="238"/>
                      <a:pt x="198" y="239"/>
                      <a:pt x="198" y="241"/>
                    </a:cubicBezTo>
                    <a:cubicBezTo>
                      <a:pt x="198" y="244"/>
                      <a:pt x="195" y="240"/>
                      <a:pt x="195" y="241"/>
                    </a:cubicBezTo>
                    <a:cubicBezTo>
                      <a:pt x="194" y="242"/>
                      <a:pt x="193" y="241"/>
                      <a:pt x="192" y="239"/>
                    </a:cubicBezTo>
                    <a:cubicBezTo>
                      <a:pt x="192" y="237"/>
                      <a:pt x="187" y="238"/>
                      <a:pt x="184" y="237"/>
                    </a:cubicBezTo>
                    <a:cubicBezTo>
                      <a:pt x="181" y="237"/>
                      <a:pt x="180" y="238"/>
                      <a:pt x="179" y="240"/>
                    </a:cubicBezTo>
                    <a:cubicBezTo>
                      <a:pt x="178" y="242"/>
                      <a:pt x="174" y="243"/>
                      <a:pt x="172" y="243"/>
                    </a:cubicBezTo>
                    <a:cubicBezTo>
                      <a:pt x="170" y="243"/>
                      <a:pt x="166" y="247"/>
                      <a:pt x="164" y="249"/>
                    </a:cubicBezTo>
                    <a:cubicBezTo>
                      <a:pt x="162" y="250"/>
                      <a:pt x="162" y="253"/>
                      <a:pt x="165" y="256"/>
                    </a:cubicBezTo>
                    <a:cubicBezTo>
                      <a:pt x="168" y="258"/>
                      <a:pt x="168" y="260"/>
                      <a:pt x="168" y="262"/>
                    </a:cubicBezTo>
                    <a:cubicBezTo>
                      <a:pt x="168" y="263"/>
                      <a:pt x="160" y="263"/>
                      <a:pt x="158" y="261"/>
                    </a:cubicBezTo>
                    <a:cubicBezTo>
                      <a:pt x="157" y="260"/>
                      <a:pt x="152" y="259"/>
                      <a:pt x="150" y="259"/>
                    </a:cubicBezTo>
                    <a:cubicBezTo>
                      <a:pt x="148" y="260"/>
                      <a:pt x="143" y="254"/>
                      <a:pt x="141" y="254"/>
                    </a:cubicBezTo>
                    <a:cubicBezTo>
                      <a:pt x="138" y="254"/>
                      <a:pt x="137" y="257"/>
                      <a:pt x="136" y="258"/>
                    </a:cubicBezTo>
                    <a:cubicBezTo>
                      <a:pt x="135" y="260"/>
                      <a:pt x="137" y="260"/>
                      <a:pt x="138" y="263"/>
                    </a:cubicBezTo>
                    <a:cubicBezTo>
                      <a:pt x="140" y="266"/>
                      <a:pt x="144" y="266"/>
                      <a:pt x="146" y="266"/>
                    </a:cubicBezTo>
                    <a:cubicBezTo>
                      <a:pt x="148" y="266"/>
                      <a:pt x="148" y="269"/>
                      <a:pt x="147" y="271"/>
                    </a:cubicBezTo>
                    <a:cubicBezTo>
                      <a:pt x="146" y="272"/>
                      <a:pt x="142" y="273"/>
                      <a:pt x="141" y="272"/>
                    </a:cubicBezTo>
                    <a:cubicBezTo>
                      <a:pt x="140" y="270"/>
                      <a:pt x="135" y="272"/>
                      <a:pt x="135" y="270"/>
                    </a:cubicBezTo>
                    <a:cubicBezTo>
                      <a:pt x="134" y="268"/>
                      <a:pt x="131" y="265"/>
                      <a:pt x="127" y="266"/>
                    </a:cubicBezTo>
                    <a:cubicBezTo>
                      <a:pt x="123" y="266"/>
                      <a:pt x="123" y="264"/>
                      <a:pt x="123" y="261"/>
                    </a:cubicBezTo>
                    <a:cubicBezTo>
                      <a:pt x="123" y="258"/>
                      <a:pt x="121" y="256"/>
                      <a:pt x="121" y="255"/>
                    </a:cubicBezTo>
                    <a:cubicBezTo>
                      <a:pt x="121" y="254"/>
                      <a:pt x="119" y="251"/>
                      <a:pt x="121" y="250"/>
                    </a:cubicBezTo>
                    <a:cubicBezTo>
                      <a:pt x="123" y="249"/>
                      <a:pt x="122" y="247"/>
                      <a:pt x="122" y="245"/>
                    </a:cubicBezTo>
                    <a:cubicBezTo>
                      <a:pt x="122" y="243"/>
                      <a:pt x="119" y="240"/>
                      <a:pt x="116" y="240"/>
                    </a:cubicBezTo>
                    <a:cubicBezTo>
                      <a:pt x="113" y="240"/>
                      <a:pt x="113" y="237"/>
                      <a:pt x="111" y="237"/>
                    </a:cubicBezTo>
                    <a:cubicBezTo>
                      <a:pt x="108" y="236"/>
                      <a:pt x="103" y="232"/>
                      <a:pt x="103" y="230"/>
                    </a:cubicBezTo>
                    <a:cubicBezTo>
                      <a:pt x="103" y="228"/>
                      <a:pt x="99" y="228"/>
                      <a:pt x="100" y="227"/>
                    </a:cubicBezTo>
                    <a:cubicBezTo>
                      <a:pt x="101" y="227"/>
                      <a:pt x="104" y="228"/>
                      <a:pt x="107" y="230"/>
                    </a:cubicBezTo>
                    <a:cubicBezTo>
                      <a:pt x="109" y="232"/>
                      <a:pt x="112" y="234"/>
                      <a:pt x="118" y="235"/>
                    </a:cubicBezTo>
                    <a:cubicBezTo>
                      <a:pt x="123" y="235"/>
                      <a:pt x="126" y="238"/>
                      <a:pt x="132" y="239"/>
                    </a:cubicBezTo>
                    <a:cubicBezTo>
                      <a:pt x="138" y="240"/>
                      <a:pt x="142" y="241"/>
                      <a:pt x="151" y="242"/>
                    </a:cubicBezTo>
                    <a:cubicBezTo>
                      <a:pt x="160" y="243"/>
                      <a:pt x="171" y="234"/>
                      <a:pt x="174" y="232"/>
                    </a:cubicBezTo>
                    <a:cubicBezTo>
                      <a:pt x="176" y="229"/>
                      <a:pt x="173" y="224"/>
                      <a:pt x="173" y="222"/>
                    </a:cubicBezTo>
                    <a:cubicBezTo>
                      <a:pt x="173" y="220"/>
                      <a:pt x="169" y="220"/>
                      <a:pt x="169" y="219"/>
                    </a:cubicBezTo>
                    <a:cubicBezTo>
                      <a:pt x="168" y="217"/>
                      <a:pt x="165" y="215"/>
                      <a:pt x="162" y="215"/>
                    </a:cubicBezTo>
                    <a:cubicBezTo>
                      <a:pt x="158" y="215"/>
                      <a:pt x="158" y="211"/>
                      <a:pt x="155" y="211"/>
                    </a:cubicBezTo>
                    <a:cubicBezTo>
                      <a:pt x="152" y="211"/>
                      <a:pt x="151" y="210"/>
                      <a:pt x="143" y="205"/>
                    </a:cubicBezTo>
                    <a:cubicBezTo>
                      <a:pt x="136" y="200"/>
                      <a:pt x="126" y="197"/>
                      <a:pt x="125" y="198"/>
                    </a:cubicBezTo>
                    <a:cubicBezTo>
                      <a:pt x="123" y="199"/>
                      <a:pt x="122" y="199"/>
                      <a:pt x="121" y="197"/>
                    </a:cubicBezTo>
                    <a:cubicBezTo>
                      <a:pt x="119" y="195"/>
                      <a:pt x="117" y="196"/>
                      <a:pt x="115" y="197"/>
                    </a:cubicBezTo>
                    <a:cubicBezTo>
                      <a:pt x="113" y="199"/>
                      <a:pt x="111" y="196"/>
                      <a:pt x="107" y="197"/>
                    </a:cubicBezTo>
                    <a:cubicBezTo>
                      <a:pt x="104" y="198"/>
                      <a:pt x="102" y="195"/>
                      <a:pt x="103" y="194"/>
                    </a:cubicBezTo>
                    <a:cubicBezTo>
                      <a:pt x="104" y="193"/>
                      <a:pt x="109" y="194"/>
                      <a:pt x="109" y="192"/>
                    </a:cubicBezTo>
                    <a:cubicBezTo>
                      <a:pt x="109" y="190"/>
                      <a:pt x="107" y="192"/>
                      <a:pt x="103" y="190"/>
                    </a:cubicBezTo>
                    <a:cubicBezTo>
                      <a:pt x="100" y="188"/>
                      <a:pt x="98" y="189"/>
                      <a:pt x="98" y="191"/>
                    </a:cubicBezTo>
                    <a:cubicBezTo>
                      <a:pt x="97" y="193"/>
                      <a:pt x="94" y="192"/>
                      <a:pt x="93" y="191"/>
                    </a:cubicBezTo>
                    <a:cubicBezTo>
                      <a:pt x="93" y="191"/>
                      <a:pt x="92" y="191"/>
                      <a:pt x="92" y="190"/>
                    </a:cubicBezTo>
                    <a:cubicBezTo>
                      <a:pt x="92" y="193"/>
                      <a:pt x="90" y="194"/>
                      <a:pt x="88" y="193"/>
                    </a:cubicBezTo>
                    <a:cubicBezTo>
                      <a:pt x="86" y="193"/>
                      <a:pt x="84" y="196"/>
                      <a:pt x="82" y="196"/>
                    </a:cubicBezTo>
                    <a:cubicBezTo>
                      <a:pt x="79" y="196"/>
                      <a:pt x="77" y="199"/>
                      <a:pt x="76" y="201"/>
                    </a:cubicBezTo>
                    <a:cubicBezTo>
                      <a:pt x="76" y="203"/>
                      <a:pt x="73" y="202"/>
                      <a:pt x="73" y="204"/>
                    </a:cubicBezTo>
                    <a:cubicBezTo>
                      <a:pt x="73" y="205"/>
                      <a:pt x="73" y="206"/>
                      <a:pt x="72" y="208"/>
                    </a:cubicBezTo>
                    <a:cubicBezTo>
                      <a:pt x="71" y="209"/>
                      <a:pt x="72" y="210"/>
                      <a:pt x="73" y="212"/>
                    </a:cubicBezTo>
                    <a:cubicBezTo>
                      <a:pt x="74" y="215"/>
                      <a:pt x="77" y="215"/>
                      <a:pt x="78" y="215"/>
                    </a:cubicBezTo>
                    <a:cubicBezTo>
                      <a:pt x="79" y="216"/>
                      <a:pt x="84" y="220"/>
                      <a:pt x="84" y="221"/>
                    </a:cubicBezTo>
                    <a:cubicBezTo>
                      <a:pt x="84" y="223"/>
                      <a:pt x="80" y="226"/>
                      <a:pt x="79" y="227"/>
                    </a:cubicBezTo>
                    <a:cubicBezTo>
                      <a:pt x="77" y="228"/>
                      <a:pt x="75" y="230"/>
                      <a:pt x="76" y="232"/>
                    </a:cubicBezTo>
                    <a:cubicBezTo>
                      <a:pt x="77" y="233"/>
                      <a:pt x="81" y="239"/>
                      <a:pt x="84" y="244"/>
                    </a:cubicBezTo>
                    <a:cubicBezTo>
                      <a:pt x="87" y="249"/>
                      <a:pt x="83" y="247"/>
                      <a:pt x="81" y="249"/>
                    </a:cubicBezTo>
                    <a:cubicBezTo>
                      <a:pt x="80" y="251"/>
                      <a:pt x="82" y="254"/>
                      <a:pt x="82" y="255"/>
                    </a:cubicBezTo>
                    <a:cubicBezTo>
                      <a:pt x="83" y="256"/>
                      <a:pt x="80" y="256"/>
                      <a:pt x="81" y="257"/>
                    </a:cubicBezTo>
                    <a:cubicBezTo>
                      <a:pt x="81" y="259"/>
                      <a:pt x="84" y="259"/>
                      <a:pt x="85" y="260"/>
                    </a:cubicBezTo>
                    <a:cubicBezTo>
                      <a:pt x="85" y="261"/>
                      <a:pt x="82" y="262"/>
                      <a:pt x="83" y="264"/>
                    </a:cubicBezTo>
                    <a:cubicBezTo>
                      <a:pt x="85" y="266"/>
                      <a:pt x="87" y="266"/>
                      <a:pt x="88" y="268"/>
                    </a:cubicBezTo>
                    <a:cubicBezTo>
                      <a:pt x="88" y="271"/>
                      <a:pt x="82" y="271"/>
                      <a:pt x="83" y="273"/>
                    </a:cubicBezTo>
                    <a:cubicBezTo>
                      <a:pt x="83" y="275"/>
                      <a:pt x="90" y="277"/>
                      <a:pt x="93" y="281"/>
                    </a:cubicBezTo>
                    <a:cubicBezTo>
                      <a:pt x="96" y="284"/>
                      <a:pt x="96" y="285"/>
                      <a:pt x="95" y="287"/>
                    </a:cubicBezTo>
                    <a:cubicBezTo>
                      <a:pt x="94" y="291"/>
                      <a:pt x="85" y="294"/>
                      <a:pt x="83" y="298"/>
                    </a:cubicBezTo>
                    <a:cubicBezTo>
                      <a:pt x="81" y="303"/>
                      <a:pt x="74" y="305"/>
                      <a:pt x="71" y="308"/>
                    </a:cubicBezTo>
                    <a:cubicBezTo>
                      <a:pt x="69" y="310"/>
                      <a:pt x="68" y="312"/>
                      <a:pt x="67" y="313"/>
                    </a:cubicBezTo>
                    <a:cubicBezTo>
                      <a:pt x="68" y="313"/>
                      <a:pt x="70" y="313"/>
                      <a:pt x="70" y="312"/>
                    </a:cubicBezTo>
                    <a:cubicBezTo>
                      <a:pt x="72" y="311"/>
                      <a:pt x="74" y="316"/>
                      <a:pt x="75" y="317"/>
                    </a:cubicBezTo>
                    <a:cubicBezTo>
                      <a:pt x="77" y="319"/>
                      <a:pt x="81" y="317"/>
                      <a:pt x="82" y="319"/>
                    </a:cubicBezTo>
                    <a:cubicBezTo>
                      <a:pt x="84" y="320"/>
                      <a:pt x="81" y="320"/>
                      <a:pt x="79" y="320"/>
                    </a:cubicBezTo>
                    <a:cubicBezTo>
                      <a:pt x="76" y="320"/>
                      <a:pt x="75" y="321"/>
                      <a:pt x="71" y="323"/>
                    </a:cubicBezTo>
                    <a:cubicBezTo>
                      <a:pt x="68" y="324"/>
                      <a:pt x="68" y="325"/>
                      <a:pt x="67" y="326"/>
                    </a:cubicBezTo>
                    <a:cubicBezTo>
                      <a:pt x="69" y="328"/>
                      <a:pt x="66" y="329"/>
                      <a:pt x="65" y="331"/>
                    </a:cubicBezTo>
                    <a:cubicBezTo>
                      <a:pt x="64" y="333"/>
                      <a:pt x="63" y="334"/>
                      <a:pt x="63" y="335"/>
                    </a:cubicBezTo>
                    <a:cubicBezTo>
                      <a:pt x="62" y="337"/>
                      <a:pt x="63" y="338"/>
                      <a:pt x="63" y="340"/>
                    </a:cubicBezTo>
                    <a:cubicBezTo>
                      <a:pt x="63" y="342"/>
                      <a:pt x="64" y="342"/>
                      <a:pt x="65" y="344"/>
                    </a:cubicBezTo>
                    <a:cubicBezTo>
                      <a:pt x="66" y="346"/>
                      <a:pt x="64" y="346"/>
                      <a:pt x="63" y="347"/>
                    </a:cubicBezTo>
                    <a:cubicBezTo>
                      <a:pt x="62" y="348"/>
                      <a:pt x="62" y="350"/>
                      <a:pt x="64" y="351"/>
                    </a:cubicBezTo>
                    <a:cubicBezTo>
                      <a:pt x="65" y="352"/>
                      <a:pt x="65" y="354"/>
                      <a:pt x="65" y="355"/>
                    </a:cubicBezTo>
                    <a:cubicBezTo>
                      <a:pt x="64" y="357"/>
                      <a:pt x="66" y="359"/>
                      <a:pt x="67" y="360"/>
                    </a:cubicBezTo>
                    <a:cubicBezTo>
                      <a:pt x="69" y="361"/>
                      <a:pt x="68" y="365"/>
                      <a:pt x="69" y="366"/>
                    </a:cubicBezTo>
                    <a:cubicBezTo>
                      <a:pt x="71" y="366"/>
                      <a:pt x="72" y="367"/>
                      <a:pt x="74" y="367"/>
                    </a:cubicBezTo>
                    <a:cubicBezTo>
                      <a:pt x="76" y="366"/>
                      <a:pt x="77" y="367"/>
                      <a:pt x="78" y="369"/>
                    </a:cubicBezTo>
                    <a:cubicBezTo>
                      <a:pt x="79" y="370"/>
                      <a:pt x="80" y="370"/>
                      <a:pt x="82" y="369"/>
                    </a:cubicBezTo>
                    <a:cubicBezTo>
                      <a:pt x="84" y="368"/>
                      <a:pt x="89" y="370"/>
                      <a:pt x="90" y="371"/>
                    </a:cubicBezTo>
                    <a:cubicBezTo>
                      <a:pt x="91" y="371"/>
                      <a:pt x="90" y="374"/>
                      <a:pt x="90" y="376"/>
                    </a:cubicBezTo>
                    <a:cubicBezTo>
                      <a:pt x="90" y="378"/>
                      <a:pt x="89" y="381"/>
                      <a:pt x="91" y="382"/>
                    </a:cubicBezTo>
                    <a:cubicBezTo>
                      <a:pt x="93" y="383"/>
                      <a:pt x="93" y="386"/>
                      <a:pt x="95" y="387"/>
                    </a:cubicBezTo>
                    <a:cubicBezTo>
                      <a:pt x="97" y="388"/>
                      <a:pt x="98" y="391"/>
                      <a:pt x="100" y="392"/>
                    </a:cubicBezTo>
                    <a:cubicBezTo>
                      <a:pt x="101" y="392"/>
                      <a:pt x="104" y="394"/>
                      <a:pt x="104" y="396"/>
                    </a:cubicBezTo>
                    <a:cubicBezTo>
                      <a:pt x="104" y="397"/>
                      <a:pt x="102" y="399"/>
                      <a:pt x="100" y="399"/>
                    </a:cubicBezTo>
                    <a:cubicBezTo>
                      <a:pt x="98" y="400"/>
                      <a:pt x="95" y="397"/>
                      <a:pt x="94" y="399"/>
                    </a:cubicBezTo>
                    <a:cubicBezTo>
                      <a:pt x="93" y="400"/>
                      <a:pt x="95" y="402"/>
                      <a:pt x="95" y="406"/>
                    </a:cubicBezTo>
                    <a:cubicBezTo>
                      <a:pt x="96" y="410"/>
                      <a:pt x="97" y="410"/>
                      <a:pt x="99" y="410"/>
                    </a:cubicBezTo>
                    <a:cubicBezTo>
                      <a:pt x="101" y="410"/>
                      <a:pt x="101" y="409"/>
                      <a:pt x="103" y="408"/>
                    </a:cubicBezTo>
                    <a:cubicBezTo>
                      <a:pt x="104" y="408"/>
                      <a:pt x="107" y="409"/>
                      <a:pt x="108" y="408"/>
                    </a:cubicBezTo>
                    <a:cubicBezTo>
                      <a:pt x="109" y="408"/>
                      <a:pt x="114" y="407"/>
                      <a:pt x="115" y="409"/>
                    </a:cubicBezTo>
                    <a:cubicBezTo>
                      <a:pt x="115" y="410"/>
                      <a:pt x="116" y="414"/>
                      <a:pt x="116" y="415"/>
                    </a:cubicBezTo>
                    <a:cubicBezTo>
                      <a:pt x="115" y="416"/>
                      <a:pt x="117" y="418"/>
                      <a:pt x="117" y="419"/>
                    </a:cubicBezTo>
                    <a:cubicBezTo>
                      <a:pt x="118" y="421"/>
                      <a:pt x="122" y="420"/>
                      <a:pt x="123" y="421"/>
                    </a:cubicBezTo>
                    <a:cubicBezTo>
                      <a:pt x="125" y="421"/>
                      <a:pt x="127" y="425"/>
                      <a:pt x="127" y="427"/>
                    </a:cubicBezTo>
                    <a:cubicBezTo>
                      <a:pt x="126" y="429"/>
                      <a:pt x="129" y="429"/>
                      <a:pt x="130" y="429"/>
                    </a:cubicBezTo>
                    <a:cubicBezTo>
                      <a:pt x="131" y="428"/>
                      <a:pt x="132" y="430"/>
                      <a:pt x="134" y="430"/>
                    </a:cubicBezTo>
                    <a:cubicBezTo>
                      <a:pt x="135" y="431"/>
                      <a:pt x="137" y="431"/>
                      <a:pt x="138" y="430"/>
                    </a:cubicBezTo>
                    <a:cubicBezTo>
                      <a:pt x="139" y="429"/>
                      <a:pt x="142" y="429"/>
                      <a:pt x="142" y="430"/>
                    </a:cubicBezTo>
                    <a:cubicBezTo>
                      <a:pt x="143" y="431"/>
                      <a:pt x="146" y="433"/>
                      <a:pt x="146" y="434"/>
                    </a:cubicBezTo>
                    <a:cubicBezTo>
                      <a:pt x="146" y="435"/>
                      <a:pt x="150" y="434"/>
                      <a:pt x="153" y="435"/>
                    </a:cubicBezTo>
                    <a:cubicBezTo>
                      <a:pt x="155" y="436"/>
                      <a:pt x="157" y="436"/>
                      <a:pt x="159" y="437"/>
                    </a:cubicBezTo>
                    <a:cubicBezTo>
                      <a:pt x="162" y="438"/>
                      <a:pt x="164" y="438"/>
                      <a:pt x="164" y="440"/>
                    </a:cubicBezTo>
                    <a:cubicBezTo>
                      <a:pt x="164" y="441"/>
                      <a:pt x="162" y="442"/>
                      <a:pt x="162" y="443"/>
                    </a:cubicBezTo>
                    <a:cubicBezTo>
                      <a:pt x="162" y="444"/>
                      <a:pt x="164" y="444"/>
                      <a:pt x="164" y="445"/>
                    </a:cubicBezTo>
                    <a:cubicBezTo>
                      <a:pt x="164" y="447"/>
                      <a:pt x="161" y="447"/>
                      <a:pt x="161" y="447"/>
                    </a:cubicBezTo>
                    <a:cubicBezTo>
                      <a:pt x="160" y="448"/>
                      <a:pt x="162" y="450"/>
                      <a:pt x="163" y="450"/>
                    </a:cubicBezTo>
                    <a:cubicBezTo>
                      <a:pt x="163" y="451"/>
                      <a:pt x="161" y="454"/>
                      <a:pt x="161" y="455"/>
                    </a:cubicBezTo>
                    <a:cubicBezTo>
                      <a:pt x="161" y="456"/>
                      <a:pt x="156" y="455"/>
                      <a:pt x="155" y="455"/>
                    </a:cubicBezTo>
                    <a:cubicBezTo>
                      <a:pt x="153" y="455"/>
                      <a:pt x="150" y="459"/>
                      <a:pt x="148" y="459"/>
                    </a:cubicBezTo>
                    <a:cubicBezTo>
                      <a:pt x="147" y="460"/>
                      <a:pt x="148" y="462"/>
                      <a:pt x="148" y="463"/>
                    </a:cubicBezTo>
                    <a:cubicBezTo>
                      <a:pt x="152" y="462"/>
                      <a:pt x="156" y="462"/>
                      <a:pt x="156" y="463"/>
                    </a:cubicBezTo>
                    <a:cubicBezTo>
                      <a:pt x="157" y="464"/>
                      <a:pt x="148" y="468"/>
                      <a:pt x="146" y="469"/>
                    </a:cubicBezTo>
                    <a:cubicBezTo>
                      <a:pt x="145" y="469"/>
                      <a:pt x="150" y="472"/>
                      <a:pt x="149" y="473"/>
                    </a:cubicBezTo>
                    <a:cubicBezTo>
                      <a:pt x="149" y="475"/>
                      <a:pt x="144" y="475"/>
                      <a:pt x="145" y="478"/>
                    </a:cubicBezTo>
                    <a:cubicBezTo>
                      <a:pt x="145" y="481"/>
                      <a:pt x="143" y="481"/>
                      <a:pt x="140" y="481"/>
                    </a:cubicBezTo>
                    <a:cubicBezTo>
                      <a:pt x="138" y="481"/>
                      <a:pt x="137" y="483"/>
                      <a:pt x="138" y="483"/>
                    </a:cubicBezTo>
                    <a:cubicBezTo>
                      <a:pt x="139" y="484"/>
                      <a:pt x="139" y="487"/>
                      <a:pt x="144" y="488"/>
                    </a:cubicBezTo>
                    <a:cubicBezTo>
                      <a:pt x="150" y="490"/>
                      <a:pt x="155" y="495"/>
                      <a:pt x="159" y="499"/>
                    </a:cubicBezTo>
                    <a:cubicBezTo>
                      <a:pt x="160" y="500"/>
                      <a:pt x="161" y="500"/>
                      <a:pt x="161" y="501"/>
                    </a:cubicBezTo>
                    <a:cubicBezTo>
                      <a:pt x="163" y="500"/>
                      <a:pt x="164" y="500"/>
                      <a:pt x="165" y="500"/>
                    </a:cubicBezTo>
                    <a:cubicBezTo>
                      <a:pt x="167" y="499"/>
                      <a:pt x="172" y="501"/>
                      <a:pt x="174" y="502"/>
                    </a:cubicBezTo>
                    <a:cubicBezTo>
                      <a:pt x="177" y="504"/>
                      <a:pt x="186" y="502"/>
                      <a:pt x="187" y="503"/>
                    </a:cubicBezTo>
                    <a:cubicBezTo>
                      <a:pt x="188" y="505"/>
                      <a:pt x="190" y="507"/>
                      <a:pt x="192" y="507"/>
                    </a:cubicBezTo>
                    <a:cubicBezTo>
                      <a:pt x="193" y="507"/>
                      <a:pt x="195" y="510"/>
                      <a:pt x="197" y="509"/>
                    </a:cubicBezTo>
                    <a:cubicBezTo>
                      <a:pt x="198" y="508"/>
                      <a:pt x="203" y="508"/>
                      <a:pt x="205" y="508"/>
                    </a:cubicBezTo>
                    <a:cubicBezTo>
                      <a:pt x="206" y="508"/>
                      <a:pt x="206" y="509"/>
                      <a:pt x="208" y="509"/>
                    </a:cubicBezTo>
                    <a:cubicBezTo>
                      <a:pt x="209" y="509"/>
                      <a:pt x="209" y="514"/>
                      <a:pt x="210" y="514"/>
                    </a:cubicBezTo>
                    <a:cubicBezTo>
                      <a:pt x="211" y="514"/>
                      <a:pt x="215" y="517"/>
                      <a:pt x="218" y="518"/>
                    </a:cubicBezTo>
                    <a:cubicBezTo>
                      <a:pt x="220" y="518"/>
                      <a:pt x="223" y="522"/>
                      <a:pt x="224" y="522"/>
                    </a:cubicBezTo>
                    <a:cubicBezTo>
                      <a:pt x="225" y="522"/>
                      <a:pt x="227" y="524"/>
                      <a:pt x="227" y="522"/>
                    </a:cubicBezTo>
                    <a:cubicBezTo>
                      <a:pt x="228" y="520"/>
                      <a:pt x="231" y="521"/>
                      <a:pt x="232" y="518"/>
                    </a:cubicBezTo>
                    <a:cubicBezTo>
                      <a:pt x="228" y="513"/>
                      <a:pt x="223" y="507"/>
                      <a:pt x="223" y="504"/>
                    </a:cubicBezTo>
                    <a:cubicBezTo>
                      <a:pt x="223" y="500"/>
                      <a:pt x="225" y="497"/>
                      <a:pt x="220" y="493"/>
                    </a:cubicBezTo>
                    <a:cubicBezTo>
                      <a:pt x="215" y="489"/>
                      <a:pt x="221" y="486"/>
                      <a:pt x="224" y="482"/>
                    </a:cubicBezTo>
                    <a:cubicBezTo>
                      <a:pt x="227" y="478"/>
                      <a:pt x="234" y="476"/>
                      <a:pt x="238" y="473"/>
                    </a:cubicBezTo>
                    <a:cubicBezTo>
                      <a:pt x="238" y="472"/>
                      <a:pt x="237" y="472"/>
                      <a:pt x="236" y="471"/>
                    </a:cubicBezTo>
                    <a:cubicBezTo>
                      <a:pt x="233" y="470"/>
                      <a:pt x="232" y="468"/>
                      <a:pt x="234" y="468"/>
                    </a:cubicBezTo>
                    <a:cubicBezTo>
                      <a:pt x="237" y="467"/>
                      <a:pt x="235" y="466"/>
                      <a:pt x="233" y="463"/>
                    </a:cubicBezTo>
                    <a:cubicBezTo>
                      <a:pt x="230" y="460"/>
                      <a:pt x="229" y="457"/>
                      <a:pt x="228" y="457"/>
                    </a:cubicBezTo>
                    <a:cubicBezTo>
                      <a:pt x="227" y="457"/>
                      <a:pt x="224" y="457"/>
                      <a:pt x="222" y="457"/>
                    </a:cubicBezTo>
                    <a:cubicBezTo>
                      <a:pt x="220" y="458"/>
                      <a:pt x="221" y="456"/>
                      <a:pt x="221" y="453"/>
                    </a:cubicBezTo>
                    <a:cubicBezTo>
                      <a:pt x="221" y="451"/>
                      <a:pt x="217" y="451"/>
                      <a:pt x="216" y="450"/>
                    </a:cubicBezTo>
                    <a:cubicBezTo>
                      <a:pt x="216" y="449"/>
                      <a:pt x="217" y="445"/>
                      <a:pt x="218" y="445"/>
                    </a:cubicBezTo>
                    <a:cubicBezTo>
                      <a:pt x="219" y="445"/>
                      <a:pt x="221" y="444"/>
                      <a:pt x="221" y="442"/>
                    </a:cubicBezTo>
                    <a:cubicBezTo>
                      <a:pt x="221" y="441"/>
                      <a:pt x="217" y="441"/>
                      <a:pt x="218" y="439"/>
                    </a:cubicBezTo>
                    <a:cubicBezTo>
                      <a:pt x="220" y="436"/>
                      <a:pt x="223" y="436"/>
                      <a:pt x="223" y="434"/>
                    </a:cubicBezTo>
                    <a:cubicBezTo>
                      <a:pt x="223" y="431"/>
                      <a:pt x="225" y="429"/>
                      <a:pt x="227" y="431"/>
                    </a:cubicBezTo>
                    <a:cubicBezTo>
                      <a:pt x="230" y="432"/>
                      <a:pt x="231" y="437"/>
                      <a:pt x="234" y="436"/>
                    </a:cubicBezTo>
                    <a:cubicBezTo>
                      <a:pt x="237" y="435"/>
                      <a:pt x="235" y="432"/>
                      <a:pt x="234" y="431"/>
                    </a:cubicBezTo>
                    <a:cubicBezTo>
                      <a:pt x="234" y="430"/>
                      <a:pt x="233" y="427"/>
                      <a:pt x="237" y="427"/>
                    </a:cubicBezTo>
                    <a:cubicBezTo>
                      <a:pt x="240" y="426"/>
                      <a:pt x="238" y="423"/>
                      <a:pt x="241" y="423"/>
                    </a:cubicBezTo>
                    <a:cubicBezTo>
                      <a:pt x="243" y="423"/>
                      <a:pt x="248" y="420"/>
                      <a:pt x="249" y="419"/>
                    </a:cubicBezTo>
                    <a:cubicBezTo>
                      <a:pt x="251" y="418"/>
                      <a:pt x="254" y="416"/>
                      <a:pt x="255" y="417"/>
                    </a:cubicBezTo>
                    <a:cubicBezTo>
                      <a:pt x="257" y="418"/>
                      <a:pt x="259" y="420"/>
                      <a:pt x="260" y="417"/>
                    </a:cubicBezTo>
                    <a:cubicBezTo>
                      <a:pt x="261" y="415"/>
                      <a:pt x="265" y="416"/>
                      <a:pt x="265" y="417"/>
                    </a:cubicBezTo>
                    <a:cubicBezTo>
                      <a:pt x="266" y="419"/>
                      <a:pt x="273" y="419"/>
                      <a:pt x="275" y="420"/>
                    </a:cubicBezTo>
                    <a:cubicBezTo>
                      <a:pt x="277" y="421"/>
                      <a:pt x="281" y="424"/>
                      <a:pt x="281" y="426"/>
                    </a:cubicBezTo>
                    <a:cubicBezTo>
                      <a:pt x="281" y="427"/>
                      <a:pt x="284" y="429"/>
                      <a:pt x="284" y="427"/>
                    </a:cubicBezTo>
                    <a:cubicBezTo>
                      <a:pt x="284" y="424"/>
                      <a:pt x="285" y="425"/>
                      <a:pt x="288" y="427"/>
                    </a:cubicBezTo>
                    <a:cubicBezTo>
                      <a:pt x="291" y="429"/>
                      <a:pt x="295" y="428"/>
                      <a:pt x="296" y="426"/>
                    </a:cubicBezTo>
                    <a:cubicBezTo>
                      <a:pt x="296" y="424"/>
                      <a:pt x="302" y="422"/>
                      <a:pt x="304" y="424"/>
                    </a:cubicBezTo>
                    <a:cubicBezTo>
                      <a:pt x="305" y="425"/>
                      <a:pt x="306" y="426"/>
                      <a:pt x="308" y="424"/>
                    </a:cubicBezTo>
                    <a:cubicBezTo>
                      <a:pt x="310" y="422"/>
                      <a:pt x="315" y="422"/>
                      <a:pt x="316" y="424"/>
                    </a:cubicBezTo>
                    <a:cubicBezTo>
                      <a:pt x="317" y="426"/>
                      <a:pt x="319" y="427"/>
                      <a:pt x="321" y="427"/>
                    </a:cubicBezTo>
                    <a:cubicBezTo>
                      <a:pt x="324" y="427"/>
                      <a:pt x="324" y="430"/>
                      <a:pt x="325" y="429"/>
                    </a:cubicBezTo>
                    <a:cubicBezTo>
                      <a:pt x="327" y="429"/>
                      <a:pt x="326" y="425"/>
                      <a:pt x="328" y="425"/>
                    </a:cubicBezTo>
                    <a:cubicBezTo>
                      <a:pt x="330" y="426"/>
                      <a:pt x="331" y="428"/>
                      <a:pt x="334" y="428"/>
                    </a:cubicBezTo>
                    <a:cubicBezTo>
                      <a:pt x="337" y="428"/>
                      <a:pt x="339" y="427"/>
                      <a:pt x="339" y="425"/>
                    </a:cubicBezTo>
                    <a:cubicBezTo>
                      <a:pt x="339" y="423"/>
                      <a:pt x="339" y="419"/>
                      <a:pt x="337" y="419"/>
                    </a:cubicBezTo>
                    <a:cubicBezTo>
                      <a:pt x="335" y="419"/>
                      <a:pt x="334" y="417"/>
                      <a:pt x="331" y="417"/>
                    </a:cubicBezTo>
                    <a:cubicBezTo>
                      <a:pt x="329" y="417"/>
                      <a:pt x="327" y="414"/>
                      <a:pt x="329" y="413"/>
                    </a:cubicBezTo>
                    <a:cubicBezTo>
                      <a:pt x="331" y="412"/>
                      <a:pt x="335" y="411"/>
                      <a:pt x="334" y="409"/>
                    </a:cubicBezTo>
                    <a:cubicBezTo>
                      <a:pt x="334" y="407"/>
                      <a:pt x="333" y="404"/>
                      <a:pt x="336" y="403"/>
                    </a:cubicBezTo>
                    <a:cubicBezTo>
                      <a:pt x="339" y="403"/>
                      <a:pt x="345" y="403"/>
                      <a:pt x="344" y="402"/>
                    </a:cubicBezTo>
                    <a:cubicBezTo>
                      <a:pt x="344" y="401"/>
                      <a:pt x="338" y="400"/>
                      <a:pt x="337" y="398"/>
                    </a:cubicBezTo>
                    <a:cubicBezTo>
                      <a:pt x="336" y="396"/>
                      <a:pt x="336" y="392"/>
                      <a:pt x="337" y="391"/>
                    </a:cubicBezTo>
                    <a:cubicBezTo>
                      <a:pt x="338" y="391"/>
                      <a:pt x="341" y="392"/>
                      <a:pt x="344" y="391"/>
                    </a:cubicBezTo>
                    <a:cubicBezTo>
                      <a:pt x="346" y="390"/>
                      <a:pt x="350" y="392"/>
                      <a:pt x="353" y="390"/>
                    </a:cubicBezTo>
                    <a:cubicBezTo>
                      <a:pt x="356" y="388"/>
                      <a:pt x="362" y="388"/>
                      <a:pt x="365" y="388"/>
                    </a:cubicBezTo>
                    <a:cubicBezTo>
                      <a:pt x="369" y="388"/>
                      <a:pt x="371" y="385"/>
                      <a:pt x="374" y="385"/>
                    </a:cubicBezTo>
                    <a:cubicBezTo>
                      <a:pt x="376" y="385"/>
                      <a:pt x="383" y="384"/>
                      <a:pt x="385" y="383"/>
                    </a:cubicBezTo>
                    <a:cubicBezTo>
                      <a:pt x="387" y="382"/>
                      <a:pt x="396" y="381"/>
                      <a:pt x="397" y="379"/>
                    </a:cubicBezTo>
                    <a:cubicBezTo>
                      <a:pt x="397" y="377"/>
                      <a:pt x="405" y="376"/>
                      <a:pt x="407" y="377"/>
                    </a:cubicBezTo>
                    <a:cubicBezTo>
                      <a:pt x="409" y="378"/>
                      <a:pt x="411" y="378"/>
                      <a:pt x="413" y="378"/>
                    </a:cubicBezTo>
                    <a:cubicBezTo>
                      <a:pt x="415" y="377"/>
                      <a:pt x="418" y="379"/>
                      <a:pt x="418" y="381"/>
                    </a:cubicBezTo>
                    <a:cubicBezTo>
                      <a:pt x="418" y="383"/>
                      <a:pt x="420" y="385"/>
                      <a:pt x="420" y="386"/>
                    </a:cubicBezTo>
                    <a:cubicBezTo>
                      <a:pt x="419" y="388"/>
                      <a:pt x="418" y="389"/>
                      <a:pt x="419" y="390"/>
                    </a:cubicBezTo>
                    <a:cubicBezTo>
                      <a:pt x="420" y="391"/>
                      <a:pt x="425" y="390"/>
                      <a:pt x="426" y="389"/>
                    </a:cubicBezTo>
                    <a:cubicBezTo>
                      <a:pt x="427" y="387"/>
                      <a:pt x="429" y="389"/>
                      <a:pt x="429" y="391"/>
                    </a:cubicBezTo>
                    <a:cubicBezTo>
                      <a:pt x="429" y="392"/>
                      <a:pt x="431" y="393"/>
                      <a:pt x="431" y="391"/>
                    </a:cubicBezTo>
                    <a:cubicBezTo>
                      <a:pt x="431" y="389"/>
                      <a:pt x="434" y="391"/>
                      <a:pt x="435" y="392"/>
                    </a:cubicBezTo>
                    <a:cubicBezTo>
                      <a:pt x="436" y="393"/>
                      <a:pt x="439" y="390"/>
                      <a:pt x="439" y="392"/>
                    </a:cubicBezTo>
                    <a:cubicBezTo>
                      <a:pt x="439" y="394"/>
                      <a:pt x="434" y="395"/>
                      <a:pt x="436" y="397"/>
                    </a:cubicBezTo>
                    <a:cubicBezTo>
                      <a:pt x="439" y="399"/>
                      <a:pt x="440" y="395"/>
                      <a:pt x="443" y="396"/>
                    </a:cubicBezTo>
                    <a:cubicBezTo>
                      <a:pt x="445" y="397"/>
                      <a:pt x="449" y="393"/>
                      <a:pt x="451" y="392"/>
                    </a:cubicBezTo>
                    <a:cubicBezTo>
                      <a:pt x="454" y="392"/>
                      <a:pt x="456" y="389"/>
                      <a:pt x="459" y="388"/>
                    </a:cubicBezTo>
                    <a:cubicBezTo>
                      <a:pt x="461" y="387"/>
                      <a:pt x="465" y="387"/>
                      <a:pt x="464" y="389"/>
                    </a:cubicBezTo>
                    <a:cubicBezTo>
                      <a:pt x="463" y="390"/>
                      <a:pt x="461" y="393"/>
                      <a:pt x="466" y="395"/>
                    </a:cubicBezTo>
                    <a:cubicBezTo>
                      <a:pt x="472" y="397"/>
                      <a:pt x="478" y="407"/>
                      <a:pt x="481" y="412"/>
                    </a:cubicBezTo>
                    <a:cubicBezTo>
                      <a:pt x="484" y="417"/>
                      <a:pt x="488" y="427"/>
                      <a:pt x="489" y="427"/>
                    </a:cubicBezTo>
                    <a:cubicBezTo>
                      <a:pt x="491" y="427"/>
                      <a:pt x="492" y="422"/>
                      <a:pt x="494" y="422"/>
                    </a:cubicBezTo>
                    <a:cubicBezTo>
                      <a:pt x="496" y="421"/>
                      <a:pt x="498" y="426"/>
                      <a:pt x="500" y="426"/>
                    </a:cubicBezTo>
                    <a:cubicBezTo>
                      <a:pt x="503" y="427"/>
                      <a:pt x="506" y="428"/>
                      <a:pt x="508" y="427"/>
                    </a:cubicBezTo>
                    <a:cubicBezTo>
                      <a:pt x="510" y="427"/>
                      <a:pt x="515" y="424"/>
                      <a:pt x="516" y="425"/>
                    </a:cubicBezTo>
                    <a:cubicBezTo>
                      <a:pt x="518" y="426"/>
                      <a:pt x="520" y="426"/>
                      <a:pt x="521" y="429"/>
                    </a:cubicBezTo>
                    <a:cubicBezTo>
                      <a:pt x="523" y="433"/>
                      <a:pt x="525" y="433"/>
                      <a:pt x="526" y="433"/>
                    </a:cubicBezTo>
                    <a:cubicBezTo>
                      <a:pt x="528" y="433"/>
                      <a:pt x="528" y="435"/>
                      <a:pt x="528" y="436"/>
                    </a:cubicBezTo>
                    <a:cubicBezTo>
                      <a:pt x="528" y="438"/>
                      <a:pt x="531" y="440"/>
                      <a:pt x="532" y="440"/>
                    </a:cubicBezTo>
                    <a:cubicBezTo>
                      <a:pt x="534" y="440"/>
                      <a:pt x="537" y="439"/>
                      <a:pt x="539" y="439"/>
                    </a:cubicBezTo>
                    <a:cubicBezTo>
                      <a:pt x="540" y="438"/>
                      <a:pt x="541" y="437"/>
                      <a:pt x="541" y="439"/>
                    </a:cubicBezTo>
                    <a:cubicBezTo>
                      <a:pt x="542" y="440"/>
                      <a:pt x="544" y="443"/>
                      <a:pt x="545" y="443"/>
                    </a:cubicBezTo>
                    <a:cubicBezTo>
                      <a:pt x="547" y="443"/>
                      <a:pt x="549" y="444"/>
                      <a:pt x="550" y="443"/>
                    </a:cubicBezTo>
                    <a:cubicBezTo>
                      <a:pt x="550" y="442"/>
                      <a:pt x="554" y="441"/>
                      <a:pt x="555" y="441"/>
                    </a:cubicBezTo>
                    <a:cubicBezTo>
                      <a:pt x="557" y="441"/>
                      <a:pt x="562" y="440"/>
                      <a:pt x="563" y="438"/>
                    </a:cubicBezTo>
                    <a:cubicBezTo>
                      <a:pt x="564" y="435"/>
                      <a:pt x="568" y="435"/>
                      <a:pt x="569" y="434"/>
                    </a:cubicBezTo>
                    <a:cubicBezTo>
                      <a:pt x="570" y="433"/>
                      <a:pt x="573" y="432"/>
                      <a:pt x="574" y="430"/>
                    </a:cubicBezTo>
                    <a:cubicBezTo>
                      <a:pt x="575" y="429"/>
                      <a:pt x="579" y="429"/>
                      <a:pt x="579" y="428"/>
                    </a:cubicBezTo>
                    <a:cubicBezTo>
                      <a:pt x="580" y="427"/>
                      <a:pt x="583" y="427"/>
                      <a:pt x="585" y="427"/>
                    </a:cubicBezTo>
                    <a:cubicBezTo>
                      <a:pt x="587" y="428"/>
                      <a:pt x="595" y="429"/>
                      <a:pt x="596" y="429"/>
                    </a:cubicBezTo>
                    <a:cubicBezTo>
                      <a:pt x="598" y="429"/>
                      <a:pt x="598" y="433"/>
                      <a:pt x="599" y="434"/>
                    </a:cubicBezTo>
                    <a:cubicBezTo>
                      <a:pt x="600" y="434"/>
                      <a:pt x="604" y="437"/>
                      <a:pt x="606" y="436"/>
                    </a:cubicBezTo>
                    <a:cubicBezTo>
                      <a:pt x="607" y="435"/>
                      <a:pt x="610" y="434"/>
                      <a:pt x="612" y="436"/>
                    </a:cubicBezTo>
                    <a:cubicBezTo>
                      <a:pt x="614" y="437"/>
                      <a:pt x="617" y="439"/>
                      <a:pt x="618" y="437"/>
                    </a:cubicBezTo>
                    <a:cubicBezTo>
                      <a:pt x="619" y="436"/>
                      <a:pt x="624" y="435"/>
                      <a:pt x="624" y="434"/>
                    </a:cubicBezTo>
                    <a:cubicBezTo>
                      <a:pt x="625" y="433"/>
                      <a:pt x="626" y="430"/>
                      <a:pt x="625" y="429"/>
                    </a:cubicBezTo>
                    <a:cubicBezTo>
                      <a:pt x="623" y="428"/>
                      <a:pt x="622" y="424"/>
                      <a:pt x="622" y="423"/>
                    </a:cubicBezTo>
                    <a:cubicBezTo>
                      <a:pt x="621" y="421"/>
                      <a:pt x="625" y="420"/>
                      <a:pt x="625" y="419"/>
                    </a:cubicBezTo>
                    <a:cubicBezTo>
                      <a:pt x="626" y="417"/>
                      <a:pt x="628" y="417"/>
                      <a:pt x="629" y="416"/>
                    </a:cubicBezTo>
                    <a:cubicBezTo>
                      <a:pt x="630" y="415"/>
                      <a:pt x="631" y="413"/>
                      <a:pt x="632" y="413"/>
                    </a:cubicBezTo>
                    <a:cubicBezTo>
                      <a:pt x="634" y="414"/>
                      <a:pt x="637" y="415"/>
                      <a:pt x="638" y="415"/>
                    </a:cubicBezTo>
                    <a:cubicBezTo>
                      <a:pt x="639" y="416"/>
                      <a:pt x="642" y="417"/>
                      <a:pt x="643" y="417"/>
                    </a:cubicBezTo>
                    <a:cubicBezTo>
                      <a:pt x="645" y="417"/>
                      <a:pt x="647" y="418"/>
                      <a:pt x="649" y="419"/>
                    </a:cubicBezTo>
                    <a:cubicBezTo>
                      <a:pt x="651" y="420"/>
                      <a:pt x="656" y="420"/>
                      <a:pt x="657" y="421"/>
                    </a:cubicBezTo>
                    <a:cubicBezTo>
                      <a:pt x="658" y="423"/>
                      <a:pt x="657" y="427"/>
                      <a:pt x="658" y="428"/>
                    </a:cubicBezTo>
                    <a:cubicBezTo>
                      <a:pt x="659" y="430"/>
                      <a:pt x="662" y="433"/>
                      <a:pt x="663" y="432"/>
                    </a:cubicBezTo>
                    <a:cubicBezTo>
                      <a:pt x="664" y="431"/>
                      <a:pt x="668" y="434"/>
                      <a:pt x="670" y="434"/>
                    </a:cubicBezTo>
                    <a:cubicBezTo>
                      <a:pt x="672" y="434"/>
                      <a:pt x="674" y="431"/>
                      <a:pt x="676" y="431"/>
                    </a:cubicBezTo>
                    <a:cubicBezTo>
                      <a:pt x="677" y="431"/>
                      <a:pt x="682" y="430"/>
                      <a:pt x="683" y="430"/>
                    </a:cubicBezTo>
                    <a:cubicBezTo>
                      <a:pt x="685" y="431"/>
                      <a:pt x="690" y="433"/>
                      <a:pt x="691" y="432"/>
                    </a:cubicBezTo>
                    <a:cubicBezTo>
                      <a:pt x="691" y="432"/>
                      <a:pt x="696" y="432"/>
                      <a:pt x="697" y="434"/>
                    </a:cubicBezTo>
                    <a:cubicBezTo>
                      <a:pt x="697" y="435"/>
                      <a:pt x="703" y="435"/>
                      <a:pt x="703" y="437"/>
                    </a:cubicBezTo>
                    <a:cubicBezTo>
                      <a:pt x="703" y="439"/>
                      <a:pt x="707" y="439"/>
                      <a:pt x="708" y="441"/>
                    </a:cubicBezTo>
                    <a:cubicBezTo>
                      <a:pt x="709" y="443"/>
                      <a:pt x="716" y="442"/>
                      <a:pt x="718" y="443"/>
                    </a:cubicBezTo>
                    <a:cubicBezTo>
                      <a:pt x="719" y="444"/>
                      <a:pt x="728" y="444"/>
                      <a:pt x="729" y="443"/>
                    </a:cubicBezTo>
                    <a:cubicBezTo>
                      <a:pt x="729" y="442"/>
                      <a:pt x="737" y="442"/>
                      <a:pt x="739" y="441"/>
                    </a:cubicBezTo>
                    <a:cubicBezTo>
                      <a:pt x="741" y="439"/>
                      <a:pt x="745" y="440"/>
                      <a:pt x="745" y="438"/>
                    </a:cubicBezTo>
                    <a:cubicBezTo>
                      <a:pt x="746" y="437"/>
                      <a:pt x="750" y="435"/>
                      <a:pt x="752" y="434"/>
                    </a:cubicBezTo>
                    <a:cubicBezTo>
                      <a:pt x="754" y="433"/>
                      <a:pt x="761" y="433"/>
                      <a:pt x="762" y="434"/>
                    </a:cubicBezTo>
                    <a:cubicBezTo>
                      <a:pt x="762" y="436"/>
                      <a:pt x="767" y="437"/>
                      <a:pt x="769" y="436"/>
                    </a:cubicBezTo>
                    <a:cubicBezTo>
                      <a:pt x="771" y="435"/>
                      <a:pt x="776" y="436"/>
                      <a:pt x="776" y="438"/>
                    </a:cubicBezTo>
                    <a:cubicBezTo>
                      <a:pt x="777" y="439"/>
                      <a:pt x="783" y="440"/>
                      <a:pt x="784" y="440"/>
                    </a:cubicBezTo>
                    <a:cubicBezTo>
                      <a:pt x="786" y="439"/>
                      <a:pt x="790" y="436"/>
                      <a:pt x="792" y="436"/>
                    </a:cubicBezTo>
                    <a:cubicBezTo>
                      <a:pt x="793" y="436"/>
                      <a:pt x="796" y="434"/>
                      <a:pt x="795" y="432"/>
                    </a:cubicBezTo>
                    <a:cubicBezTo>
                      <a:pt x="795" y="431"/>
                      <a:pt x="799" y="426"/>
                      <a:pt x="799" y="424"/>
                    </a:cubicBezTo>
                    <a:cubicBezTo>
                      <a:pt x="800" y="422"/>
                      <a:pt x="803" y="417"/>
                      <a:pt x="804" y="416"/>
                    </a:cubicBezTo>
                    <a:cubicBezTo>
                      <a:pt x="805" y="416"/>
                      <a:pt x="808" y="414"/>
                      <a:pt x="808" y="412"/>
                    </a:cubicBezTo>
                    <a:cubicBezTo>
                      <a:pt x="808" y="411"/>
                      <a:pt x="807" y="407"/>
                      <a:pt x="805" y="407"/>
                    </a:cubicBezTo>
                    <a:cubicBezTo>
                      <a:pt x="804" y="407"/>
                      <a:pt x="801" y="407"/>
                      <a:pt x="805" y="402"/>
                    </a:cubicBezTo>
                    <a:cubicBezTo>
                      <a:pt x="808" y="398"/>
                      <a:pt x="814" y="399"/>
                      <a:pt x="815" y="399"/>
                    </a:cubicBezTo>
                    <a:cubicBezTo>
                      <a:pt x="816" y="399"/>
                      <a:pt x="823" y="397"/>
                      <a:pt x="827" y="398"/>
                    </a:cubicBezTo>
                    <a:cubicBezTo>
                      <a:pt x="830" y="399"/>
                      <a:pt x="832" y="398"/>
                      <a:pt x="836" y="400"/>
                    </a:cubicBezTo>
                    <a:cubicBezTo>
                      <a:pt x="839" y="401"/>
                      <a:pt x="844" y="401"/>
                      <a:pt x="846" y="402"/>
                    </a:cubicBezTo>
                    <a:cubicBezTo>
                      <a:pt x="847" y="404"/>
                      <a:pt x="851" y="405"/>
                      <a:pt x="851" y="408"/>
                    </a:cubicBezTo>
                    <a:cubicBezTo>
                      <a:pt x="850" y="411"/>
                      <a:pt x="853" y="410"/>
                      <a:pt x="855" y="416"/>
                    </a:cubicBezTo>
                    <a:cubicBezTo>
                      <a:pt x="856" y="422"/>
                      <a:pt x="859" y="422"/>
                      <a:pt x="859" y="425"/>
                    </a:cubicBezTo>
                    <a:cubicBezTo>
                      <a:pt x="860" y="428"/>
                      <a:pt x="864" y="433"/>
                      <a:pt x="863" y="435"/>
                    </a:cubicBezTo>
                    <a:cubicBezTo>
                      <a:pt x="863" y="437"/>
                      <a:pt x="862" y="439"/>
                      <a:pt x="866" y="439"/>
                    </a:cubicBezTo>
                    <a:cubicBezTo>
                      <a:pt x="871" y="440"/>
                      <a:pt x="873" y="443"/>
                      <a:pt x="874" y="442"/>
                    </a:cubicBezTo>
                    <a:cubicBezTo>
                      <a:pt x="875" y="442"/>
                      <a:pt x="880" y="444"/>
                      <a:pt x="882" y="446"/>
                    </a:cubicBezTo>
                    <a:cubicBezTo>
                      <a:pt x="885" y="448"/>
                      <a:pt x="888" y="447"/>
                      <a:pt x="888" y="450"/>
                    </a:cubicBezTo>
                    <a:cubicBezTo>
                      <a:pt x="888" y="452"/>
                      <a:pt x="890" y="454"/>
                      <a:pt x="890" y="457"/>
                    </a:cubicBezTo>
                    <a:cubicBezTo>
                      <a:pt x="890" y="459"/>
                      <a:pt x="894" y="460"/>
                      <a:pt x="898" y="460"/>
                    </a:cubicBezTo>
                    <a:cubicBezTo>
                      <a:pt x="901" y="459"/>
                      <a:pt x="903" y="461"/>
                      <a:pt x="905" y="458"/>
                    </a:cubicBezTo>
                    <a:cubicBezTo>
                      <a:pt x="906" y="455"/>
                      <a:pt x="911" y="456"/>
                      <a:pt x="913" y="455"/>
                    </a:cubicBezTo>
                    <a:cubicBezTo>
                      <a:pt x="914" y="454"/>
                      <a:pt x="919" y="453"/>
                      <a:pt x="919" y="457"/>
                    </a:cubicBezTo>
                    <a:cubicBezTo>
                      <a:pt x="919" y="461"/>
                      <a:pt x="922" y="462"/>
                      <a:pt x="919" y="463"/>
                    </a:cubicBezTo>
                    <a:cubicBezTo>
                      <a:pt x="917" y="465"/>
                      <a:pt x="916" y="471"/>
                      <a:pt x="915" y="474"/>
                    </a:cubicBezTo>
                    <a:cubicBezTo>
                      <a:pt x="914" y="476"/>
                      <a:pt x="911" y="477"/>
                      <a:pt x="910" y="480"/>
                    </a:cubicBezTo>
                    <a:cubicBezTo>
                      <a:pt x="910" y="483"/>
                      <a:pt x="906" y="483"/>
                      <a:pt x="906" y="485"/>
                    </a:cubicBezTo>
                    <a:cubicBezTo>
                      <a:pt x="906" y="487"/>
                      <a:pt x="902" y="487"/>
                      <a:pt x="899" y="485"/>
                    </a:cubicBezTo>
                    <a:cubicBezTo>
                      <a:pt x="897" y="483"/>
                      <a:pt x="895" y="488"/>
                      <a:pt x="893" y="488"/>
                    </a:cubicBezTo>
                    <a:cubicBezTo>
                      <a:pt x="891" y="488"/>
                      <a:pt x="891" y="492"/>
                      <a:pt x="891" y="494"/>
                    </a:cubicBezTo>
                    <a:cubicBezTo>
                      <a:pt x="892" y="496"/>
                      <a:pt x="891" y="498"/>
                      <a:pt x="892" y="501"/>
                    </a:cubicBezTo>
                    <a:cubicBezTo>
                      <a:pt x="893" y="502"/>
                      <a:pt x="892" y="505"/>
                      <a:pt x="892" y="508"/>
                    </a:cubicBezTo>
                    <a:cubicBezTo>
                      <a:pt x="895" y="506"/>
                      <a:pt x="898" y="505"/>
                      <a:pt x="899" y="505"/>
                    </a:cubicBezTo>
                    <a:cubicBezTo>
                      <a:pt x="902" y="505"/>
                      <a:pt x="905" y="510"/>
                      <a:pt x="908" y="510"/>
                    </a:cubicBezTo>
                    <a:cubicBezTo>
                      <a:pt x="912" y="510"/>
                      <a:pt x="927" y="500"/>
                      <a:pt x="927" y="498"/>
                    </a:cubicBezTo>
                    <a:cubicBezTo>
                      <a:pt x="927" y="497"/>
                      <a:pt x="936" y="488"/>
                      <a:pt x="940" y="484"/>
                    </a:cubicBezTo>
                    <a:cubicBezTo>
                      <a:pt x="944" y="479"/>
                      <a:pt x="950" y="473"/>
                      <a:pt x="952" y="468"/>
                    </a:cubicBezTo>
                    <a:cubicBezTo>
                      <a:pt x="953" y="465"/>
                      <a:pt x="959" y="459"/>
                      <a:pt x="960" y="456"/>
                    </a:cubicBezTo>
                    <a:cubicBezTo>
                      <a:pt x="962" y="454"/>
                      <a:pt x="963" y="454"/>
                      <a:pt x="965" y="448"/>
                    </a:cubicBezTo>
                    <a:cubicBezTo>
                      <a:pt x="968" y="443"/>
                      <a:pt x="968" y="428"/>
                      <a:pt x="969" y="427"/>
                    </a:cubicBezTo>
                    <a:cubicBezTo>
                      <a:pt x="970" y="426"/>
                      <a:pt x="969" y="424"/>
                      <a:pt x="970" y="422"/>
                    </a:cubicBezTo>
                    <a:cubicBezTo>
                      <a:pt x="972" y="421"/>
                      <a:pt x="971" y="418"/>
                      <a:pt x="973" y="416"/>
                    </a:cubicBezTo>
                    <a:cubicBezTo>
                      <a:pt x="976" y="414"/>
                      <a:pt x="975" y="413"/>
                      <a:pt x="975" y="411"/>
                    </a:cubicBezTo>
                    <a:cubicBezTo>
                      <a:pt x="974" y="410"/>
                      <a:pt x="975" y="406"/>
                      <a:pt x="974" y="405"/>
                    </a:cubicBezTo>
                    <a:cubicBezTo>
                      <a:pt x="974" y="404"/>
                      <a:pt x="974" y="403"/>
                      <a:pt x="975" y="403"/>
                    </a:cubicBezTo>
                    <a:cubicBezTo>
                      <a:pt x="977" y="402"/>
                      <a:pt x="974" y="400"/>
                      <a:pt x="972" y="399"/>
                    </a:cubicBezTo>
                    <a:cubicBezTo>
                      <a:pt x="970" y="398"/>
                      <a:pt x="968" y="397"/>
                      <a:pt x="967" y="395"/>
                    </a:cubicBezTo>
                    <a:cubicBezTo>
                      <a:pt x="967" y="392"/>
                      <a:pt x="964" y="390"/>
                      <a:pt x="961" y="390"/>
                    </a:cubicBezTo>
                    <a:cubicBezTo>
                      <a:pt x="958" y="390"/>
                      <a:pt x="954" y="388"/>
                      <a:pt x="954" y="390"/>
                    </a:cubicBezTo>
                    <a:cubicBezTo>
                      <a:pt x="955" y="392"/>
                      <a:pt x="954" y="393"/>
                      <a:pt x="953" y="393"/>
                    </a:cubicBezTo>
                    <a:cubicBezTo>
                      <a:pt x="951" y="393"/>
                      <a:pt x="951" y="394"/>
                      <a:pt x="949" y="396"/>
                    </a:cubicBezTo>
                    <a:cubicBezTo>
                      <a:pt x="948" y="398"/>
                      <a:pt x="942" y="399"/>
                      <a:pt x="945" y="396"/>
                    </a:cubicBezTo>
                    <a:cubicBezTo>
                      <a:pt x="947" y="394"/>
                      <a:pt x="944" y="394"/>
                      <a:pt x="944" y="392"/>
                    </a:cubicBezTo>
                    <a:cubicBezTo>
                      <a:pt x="945" y="389"/>
                      <a:pt x="947" y="387"/>
                      <a:pt x="944" y="388"/>
                    </a:cubicBezTo>
                    <a:cubicBezTo>
                      <a:pt x="941" y="390"/>
                      <a:pt x="941" y="394"/>
                      <a:pt x="939" y="394"/>
                    </a:cubicBezTo>
                    <a:cubicBezTo>
                      <a:pt x="937" y="395"/>
                      <a:pt x="937" y="388"/>
                      <a:pt x="938" y="386"/>
                    </a:cubicBezTo>
                    <a:cubicBezTo>
                      <a:pt x="939" y="384"/>
                      <a:pt x="934" y="386"/>
                      <a:pt x="929" y="386"/>
                    </a:cubicBezTo>
                    <a:cubicBezTo>
                      <a:pt x="924" y="385"/>
                      <a:pt x="925" y="382"/>
                      <a:pt x="929" y="380"/>
                    </a:cubicBezTo>
                    <a:cubicBezTo>
                      <a:pt x="933" y="378"/>
                      <a:pt x="933" y="376"/>
                      <a:pt x="935" y="375"/>
                    </a:cubicBezTo>
                    <a:cubicBezTo>
                      <a:pt x="937" y="374"/>
                      <a:pt x="942" y="370"/>
                      <a:pt x="945" y="369"/>
                    </a:cubicBezTo>
                    <a:cubicBezTo>
                      <a:pt x="948" y="367"/>
                      <a:pt x="949" y="365"/>
                      <a:pt x="949" y="363"/>
                    </a:cubicBezTo>
                    <a:cubicBezTo>
                      <a:pt x="950" y="361"/>
                      <a:pt x="956" y="358"/>
                      <a:pt x="961" y="354"/>
                    </a:cubicBezTo>
                    <a:cubicBezTo>
                      <a:pt x="966" y="350"/>
                      <a:pt x="968" y="348"/>
                      <a:pt x="970" y="345"/>
                    </a:cubicBezTo>
                    <a:cubicBezTo>
                      <a:pt x="971" y="343"/>
                      <a:pt x="978" y="339"/>
                      <a:pt x="979" y="338"/>
                    </a:cubicBezTo>
                    <a:cubicBezTo>
                      <a:pt x="979" y="336"/>
                      <a:pt x="988" y="331"/>
                      <a:pt x="994" y="330"/>
                    </a:cubicBezTo>
                    <a:cubicBezTo>
                      <a:pt x="1000" y="329"/>
                      <a:pt x="1009" y="330"/>
                      <a:pt x="1011" y="332"/>
                    </a:cubicBezTo>
                    <a:cubicBezTo>
                      <a:pt x="1013" y="334"/>
                      <a:pt x="1014" y="333"/>
                      <a:pt x="1015" y="332"/>
                    </a:cubicBezTo>
                    <a:cubicBezTo>
                      <a:pt x="1016" y="331"/>
                      <a:pt x="1019" y="331"/>
                      <a:pt x="1023" y="332"/>
                    </a:cubicBezTo>
                    <a:cubicBezTo>
                      <a:pt x="1027" y="332"/>
                      <a:pt x="1028" y="330"/>
                      <a:pt x="1031" y="331"/>
                    </a:cubicBezTo>
                    <a:cubicBezTo>
                      <a:pt x="1033" y="331"/>
                      <a:pt x="1036" y="332"/>
                      <a:pt x="1037" y="329"/>
                    </a:cubicBezTo>
                    <a:cubicBezTo>
                      <a:pt x="1039" y="325"/>
                      <a:pt x="1047" y="326"/>
                      <a:pt x="1049" y="327"/>
                    </a:cubicBezTo>
                    <a:cubicBezTo>
                      <a:pt x="1050" y="329"/>
                      <a:pt x="1052" y="330"/>
                      <a:pt x="1055" y="329"/>
                    </a:cubicBezTo>
                    <a:cubicBezTo>
                      <a:pt x="1057" y="327"/>
                      <a:pt x="1057" y="331"/>
                      <a:pt x="1060" y="331"/>
                    </a:cubicBezTo>
                    <a:cubicBezTo>
                      <a:pt x="1063" y="332"/>
                      <a:pt x="1061" y="334"/>
                      <a:pt x="1059" y="334"/>
                    </a:cubicBezTo>
                    <a:cubicBezTo>
                      <a:pt x="1056" y="334"/>
                      <a:pt x="1053" y="335"/>
                      <a:pt x="1056" y="337"/>
                    </a:cubicBezTo>
                    <a:cubicBezTo>
                      <a:pt x="1059" y="338"/>
                      <a:pt x="1062" y="335"/>
                      <a:pt x="1064" y="335"/>
                    </a:cubicBezTo>
                    <a:cubicBezTo>
                      <a:pt x="1066" y="336"/>
                      <a:pt x="1070" y="336"/>
                      <a:pt x="1073" y="334"/>
                    </a:cubicBezTo>
                    <a:cubicBezTo>
                      <a:pt x="1076" y="332"/>
                      <a:pt x="1076" y="336"/>
                      <a:pt x="1078" y="334"/>
                    </a:cubicBezTo>
                    <a:cubicBezTo>
                      <a:pt x="1080" y="332"/>
                      <a:pt x="1085" y="332"/>
                      <a:pt x="1087" y="332"/>
                    </a:cubicBezTo>
                    <a:cubicBezTo>
                      <a:pt x="1089" y="332"/>
                      <a:pt x="1087" y="329"/>
                      <a:pt x="1083" y="329"/>
                    </a:cubicBezTo>
                    <a:cubicBezTo>
                      <a:pt x="1080" y="329"/>
                      <a:pt x="1080" y="327"/>
                      <a:pt x="1083" y="323"/>
                    </a:cubicBezTo>
                    <a:cubicBezTo>
                      <a:pt x="1086" y="318"/>
                      <a:pt x="1091" y="315"/>
                      <a:pt x="1095" y="312"/>
                    </a:cubicBezTo>
                    <a:cubicBezTo>
                      <a:pt x="1098" y="309"/>
                      <a:pt x="1101" y="311"/>
                      <a:pt x="1101" y="309"/>
                    </a:cubicBezTo>
                    <a:cubicBezTo>
                      <a:pt x="1101" y="307"/>
                      <a:pt x="1102" y="301"/>
                      <a:pt x="1105" y="301"/>
                    </a:cubicBezTo>
                    <a:cubicBezTo>
                      <a:pt x="1107" y="301"/>
                      <a:pt x="1114" y="302"/>
                      <a:pt x="1118" y="300"/>
                    </a:cubicBezTo>
                    <a:cubicBezTo>
                      <a:pt x="1122" y="298"/>
                      <a:pt x="1122" y="302"/>
                      <a:pt x="1123" y="302"/>
                    </a:cubicBezTo>
                    <a:cubicBezTo>
                      <a:pt x="1125" y="303"/>
                      <a:pt x="1127" y="299"/>
                      <a:pt x="1129" y="300"/>
                    </a:cubicBezTo>
                    <a:cubicBezTo>
                      <a:pt x="1131" y="301"/>
                      <a:pt x="1126" y="304"/>
                      <a:pt x="1125" y="308"/>
                    </a:cubicBezTo>
                    <a:cubicBezTo>
                      <a:pt x="1124" y="311"/>
                      <a:pt x="1128" y="310"/>
                      <a:pt x="1130" y="311"/>
                    </a:cubicBezTo>
                    <a:cubicBezTo>
                      <a:pt x="1132" y="312"/>
                      <a:pt x="1127" y="313"/>
                      <a:pt x="1128" y="314"/>
                    </a:cubicBezTo>
                    <a:cubicBezTo>
                      <a:pt x="1128" y="315"/>
                      <a:pt x="1132" y="315"/>
                      <a:pt x="1137" y="310"/>
                    </a:cubicBezTo>
                    <a:cubicBezTo>
                      <a:pt x="1143" y="305"/>
                      <a:pt x="1147" y="303"/>
                      <a:pt x="1151" y="303"/>
                    </a:cubicBezTo>
                    <a:cubicBezTo>
                      <a:pt x="1154" y="304"/>
                      <a:pt x="1152" y="300"/>
                      <a:pt x="1152" y="296"/>
                    </a:cubicBezTo>
                    <a:cubicBezTo>
                      <a:pt x="1153" y="291"/>
                      <a:pt x="1163" y="289"/>
                      <a:pt x="1166" y="291"/>
                    </a:cubicBezTo>
                    <a:cubicBezTo>
                      <a:pt x="1170" y="292"/>
                      <a:pt x="1169" y="293"/>
                      <a:pt x="1166" y="293"/>
                    </a:cubicBezTo>
                    <a:cubicBezTo>
                      <a:pt x="1163" y="292"/>
                      <a:pt x="1160" y="295"/>
                      <a:pt x="1160" y="299"/>
                    </a:cubicBezTo>
                    <a:cubicBezTo>
                      <a:pt x="1160" y="303"/>
                      <a:pt x="1157" y="304"/>
                      <a:pt x="1159" y="306"/>
                    </a:cubicBezTo>
                    <a:cubicBezTo>
                      <a:pt x="1160" y="307"/>
                      <a:pt x="1156" y="308"/>
                      <a:pt x="1156" y="309"/>
                    </a:cubicBezTo>
                    <a:cubicBezTo>
                      <a:pt x="1156" y="311"/>
                      <a:pt x="1156" y="312"/>
                      <a:pt x="1154" y="313"/>
                    </a:cubicBezTo>
                    <a:cubicBezTo>
                      <a:pt x="1152" y="314"/>
                      <a:pt x="1144" y="314"/>
                      <a:pt x="1143" y="317"/>
                    </a:cubicBezTo>
                    <a:cubicBezTo>
                      <a:pt x="1143" y="321"/>
                      <a:pt x="1139" y="321"/>
                      <a:pt x="1137" y="325"/>
                    </a:cubicBezTo>
                    <a:cubicBezTo>
                      <a:pt x="1135" y="329"/>
                      <a:pt x="1127" y="331"/>
                      <a:pt x="1122" y="338"/>
                    </a:cubicBezTo>
                    <a:cubicBezTo>
                      <a:pt x="1117" y="346"/>
                      <a:pt x="1109" y="346"/>
                      <a:pt x="1109" y="347"/>
                    </a:cubicBezTo>
                    <a:cubicBezTo>
                      <a:pt x="1109" y="349"/>
                      <a:pt x="1103" y="349"/>
                      <a:pt x="1101" y="349"/>
                    </a:cubicBezTo>
                    <a:cubicBezTo>
                      <a:pt x="1099" y="349"/>
                      <a:pt x="1103" y="354"/>
                      <a:pt x="1099" y="359"/>
                    </a:cubicBezTo>
                    <a:cubicBezTo>
                      <a:pt x="1094" y="364"/>
                      <a:pt x="1091" y="370"/>
                      <a:pt x="1091" y="377"/>
                    </a:cubicBezTo>
                    <a:cubicBezTo>
                      <a:pt x="1091" y="384"/>
                      <a:pt x="1094" y="403"/>
                      <a:pt x="1096" y="407"/>
                    </a:cubicBezTo>
                    <a:cubicBezTo>
                      <a:pt x="1098" y="410"/>
                      <a:pt x="1096" y="419"/>
                      <a:pt x="1098" y="421"/>
                    </a:cubicBezTo>
                    <a:cubicBezTo>
                      <a:pt x="1100" y="422"/>
                      <a:pt x="1099" y="425"/>
                      <a:pt x="1100" y="426"/>
                    </a:cubicBezTo>
                    <a:cubicBezTo>
                      <a:pt x="1101" y="427"/>
                      <a:pt x="1106" y="422"/>
                      <a:pt x="1109" y="419"/>
                    </a:cubicBezTo>
                    <a:cubicBezTo>
                      <a:pt x="1112" y="417"/>
                      <a:pt x="1111" y="416"/>
                      <a:pt x="1113" y="415"/>
                    </a:cubicBezTo>
                    <a:cubicBezTo>
                      <a:pt x="1115" y="413"/>
                      <a:pt x="1114" y="408"/>
                      <a:pt x="1114" y="406"/>
                    </a:cubicBezTo>
                    <a:cubicBezTo>
                      <a:pt x="1115" y="405"/>
                      <a:pt x="1119" y="404"/>
                      <a:pt x="1120" y="403"/>
                    </a:cubicBezTo>
                    <a:cubicBezTo>
                      <a:pt x="1121" y="401"/>
                      <a:pt x="1124" y="402"/>
                      <a:pt x="1126" y="401"/>
                    </a:cubicBezTo>
                    <a:cubicBezTo>
                      <a:pt x="1128" y="401"/>
                      <a:pt x="1126" y="397"/>
                      <a:pt x="1125" y="395"/>
                    </a:cubicBezTo>
                    <a:cubicBezTo>
                      <a:pt x="1125" y="392"/>
                      <a:pt x="1130" y="389"/>
                      <a:pt x="1133" y="387"/>
                    </a:cubicBezTo>
                    <a:cubicBezTo>
                      <a:pt x="1136" y="385"/>
                      <a:pt x="1139" y="389"/>
                      <a:pt x="1143" y="386"/>
                    </a:cubicBezTo>
                    <a:cubicBezTo>
                      <a:pt x="1146" y="383"/>
                      <a:pt x="1142" y="379"/>
                      <a:pt x="1141" y="378"/>
                    </a:cubicBezTo>
                    <a:cubicBezTo>
                      <a:pt x="1140" y="376"/>
                      <a:pt x="1144" y="369"/>
                      <a:pt x="1147" y="368"/>
                    </a:cubicBezTo>
                    <a:cubicBezTo>
                      <a:pt x="1149" y="367"/>
                      <a:pt x="1151" y="370"/>
                      <a:pt x="1153" y="368"/>
                    </a:cubicBezTo>
                    <a:cubicBezTo>
                      <a:pt x="1155" y="365"/>
                      <a:pt x="1151" y="362"/>
                      <a:pt x="1149" y="362"/>
                    </a:cubicBezTo>
                    <a:cubicBezTo>
                      <a:pt x="1148" y="362"/>
                      <a:pt x="1147" y="356"/>
                      <a:pt x="1151" y="353"/>
                    </a:cubicBezTo>
                    <a:cubicBezTo>
                      <a:pt x="1155" y="350"/>
                      <a:pt x="1153" y="350"/>
                      <a:pt x="1151" y="349"/>
                    </a:cubicBezTo>
                    <a:cubicBezTo>
                      <a:pt x="1148" y="348"/>
                      <a:pt x="1148" y="349"/>
                      <a:pt x="1146" y="349"/>
                    </a:cubicBezTo>
                    <a:cubicBezTo>
                      <a:pt x="1144" y="349"/>
                      <a:pt x="1141" y="345"/>
                      <a:pt x="1145" y="341"/>
                    </a:cubicBezTo>
                    <a:cubicBezTo>
                      <a:pt x="1148" y="337"/>
                      <a:pt x="1151" y="337"/>
                      <a:pt x="1151" y="334"/>
                    </a:cubicBezTo>
                    <a:cubicBezTo>
                      <a:pt x="1152" y="330"/>
                      <a:pt x="1156" y="325"/>
                      <a:pt x="1157" y="324"/>
                    </a:cubicBezTo>
                    <a:cubicBezTo>
                      <a:pt x="1158" y="322"/>
                      <a:pt x="1163" y="324"/>
                      <a:pt x="1164" y="323"/>
                    </a:cubicBezTo>
                    <a:cubicBezTo>
                      <a:pt x="1166" y="323"/>
                      <a:pt x="1166" y="327"/>
                      <a:pt x="1168" y="325"/>
                    </a:cubicBezTo>
                    <a:cubicBezTo>
                      <a:pt x="1170" y="323"/>
                      <a:pt x="1173" y="317"/>
                      <a:pt x="1176" y="317"/>
                    </a:cubicBezTo>
                    <a:cubicBezTo>
                      <a:pt x="1178" y="317"/>
                      <a:pt x="1177" y="321"/>
                      <a:pt x="1177" y="324"/>
                    </a:cubicBezTo>
                    <a:cubicBezTo>
                      <a:pt x="1178" y="327"/>
                      <a:pt x="1180" y="323"/>
                      <a:pt x="1185" y="320"/>
                    </a:cubicBezTo>
                    <a:cubicBezTo>
                      <a:pt x="1190" y="316"/>
                      <a:pt x="1201" y="317"/>
                      <a:pt x="1205" y="318"/>
                    </a:cubicBezTo>
                    <a:cubicBezTo>
                      <a:pt x="1208" y="320"/>
                      <a:pt x="1209" y="324"/>
                      <a:pt x="1211" y="323"/>
                    </a:cubicBezTo>
                    <a:cubicBezTo>
                      <a:pt x="1214" y="323"/>
                      <a:pt x="1211" y="319"/>
                      <a:pt x="1214" y="319"/>
                    </a:cubicBezTo>
                    <a:cubicBezTo>
                      <a:pt x="1217" y="318"/>
                      <a:pt x="1222" y="315"/>
                      <a:pt x="1226" y="312"/>
                    </a:cubicBezTo>
                    <a:cubicBezTo>
                      <a:pt x="1230" y="309"/>
                      <a:pt x="1229" y="311"/>
                      <a:pt x="1231" y="309"/>
                    </a:cubicBezTo>
                    <a:cubicBezTo>
                      <a:pt x="1233" y="306"/>
                      <a:pt x="1235" y="307"/>
                      <a:pt x="1235" y="306"/>
                    </a:cubicBezTo>
                    <a:cubicBezTo>
                      <a:pt x="1236" y="304"/>
                      <a:pt x="1241" y="301"/>
                      <a:pt x="1249" y="300"/>
                    </a:cubicBezTo>
                    <a:cubicBezTo>
                      <a:pt x="1256" y="298"/>
                      <a:pt x="1266" y="293"/>
                      <a:pt x="1265" y="291"/>
                    </a:cubicBezTo>
                    <a:cubicBezTo>
                      <a:pt x="1265" y="290"/>
                      <a:pt x="1268" y="289"/>
                      <a:pt x="1269" y="291"/>
                    </a:cubicBezTo>
                    <a:cubicBezTo>
                      <a:pt x="1269" y="292"/>
                      <a:pt x="1272" y="292"/>
                      <a:pt x="1276" y="293"/>
                    </a:cubicBezTo>
                    <a:cubicBezTo>
                      <a:pt x="1280" y="293"/>
                      <a:pt x="1282" y="295"/>
                      <a:pt x="1285" y="292"/>
                    </a:cubicBezTo>
                    <a:cubicBezTo>
                      <a:pt x="1288" y="289"/>
                      <a:pt x="1284" y="288"/>
                      <a:pt x="1284" y="285"/>
                    </a:cubicBezTo>
                    <a:cubicBezTo>
                      <a:pt x="1285" y="283"/>
                      <a:pt x="1279" y="280"/>
                      <a:pt x="1280" y="278"/>
                    </a:cubicBezTo>
                    <a:cubicBezTo>
                      <a:pt x="1280" y="275"/>
                      <a:pt x="1276" y="269"/>
                      <a:pt x="1274" y="270"/>
                    </a:cubicBezTo>
                    <a:cubicBezTo>
                      <a:pt x="1273" y="271"/>
                      <a:pt x="1270" y="269"/>
                      <a:pt x="1270" y="267"/>
                    </a:cubicBezTo>
                    <a:cubicBezTo>
                      <a:pt x="1270" y="265"/>
                      <a:pt x="1269" y="263"/>
                      <a:pt x="1267" y="264"/>
                    </a:cubicBezTo>
                    <a:cubicBezTo>
                      <a:pt x="1265" y="266"/>
                      <a:pt x="1261" y="265"/>
                      <a:pt x="1260" y="263"/>
                    </a:cubicBezTo>
                    <a:cubicBezTo>
                      <a:pt x="1260" y="261"/>
                      <a:pt x="1265" y="259"/>
                      <a:pt x="1268" y="261"/>
                    </a:cubicBezTo>
                    <a:cubicBezTo>
                      <a:pt x="1272" y="262"/>
                      <a:pt x="1271" y="264"/>
                      <a:pt x="1273" y="265"/>
                    </a:cubicBezTo>
                    <a:cubicBezTo>
                      <a:pt x="1274" y="266"/>
                      <a:pt x="1279" y="265"/>
                      <a:pt x="1282" y="264"/>
                    </a:cubicBezTo>
                    <a:cubicBezTo>
                      <a:pt x="1284" y="263"/>
                      <a:pt x="1291" y="261"/>
                      <a:pt x="1292" y="259"/>
                    </a:cubicBezTo>
                    <a:cubicBezTo>
                      <a:pt x="1294" y="256"/>
                      <a:pt x="1292" y="256"/>
                      <a:pt x="1295" y="254"/>
                    </a:cubicBezTo>
                    <a:cubicBezTo>
                      <a:pt x="1297" y="253"/>
                      <a:pt x="1295" y="251"/>
                      <a:pt x="1293" y="250"/>
                    </a:cubicBezTo>
                    <a:cubicBezTo>
                      <a:pt x="1291" y="249"/>
                      <a:pt x="1292" y="246"/>
                      <a:pt x="1294" y="246"/>
                    </a:cubicBezTo>
                    <a:cubicBezTo>
                      <a:pt x="1296" y="246"/>
                      <a:pt x="1295" y="243"/>
                      <a:pt x="1297" y="243"/>
                    </a:cubicBezTo>
                    <a:cubicBezTo>
                      <a:pt x="1298" y="243"/>
                      <a:pt x="1298" y="244"/>
                      <a:pt x="1301" y="243"/>
                    </a:cubicBezTo>
                    <a:cubicBezTo>
                      <a:pt x="1304" y="242"/>
                      <a:pt x="1301" y="245"/>
                      <a:pt x="1300" y="247"/>
                    </a:cubicBezTo>
                    <a:cubicBezTo>
                      <a:pt x="1299" y="249"/>
                      <a:pt x="1302" y="251"/>
                      <a:pt x="1303" y="253"/>
                    </a:cubicBezTo>
                    <a:cubicBezTo>
                      <a:pt x="1303" y="254"/>
                      <a:pt x="1308" y="254"/>
                      <a:pt x="1311" y="253"/>
                    </a:cubicBezTo>
                    <a:cubicBezTo>
                      <a:pt x="1314" y="251"/>
                      <a:pt x="1323" y="255"/>
                      <a:pt x="1324" y="257"/>
                    </a:cubicBezTo>
                    <a:cubicBezTo>
                      <a:pt x="1324" y="259"/>
                      <a:pt x="1326" y="262"/>
                      <a:pt x="1329" y="264"/>
                    </a:cubicBezTo>
                    <a:cubicBezTo>
                      <a:pt x="1333" y="266"/>
                      <a:pt x="1337" y="265"/>
                      <a:pt x="1337" y="267"/>
                    </a:cubicBezTo>
                    <a:cubicBezTo>
                      <a:pt x="1338" y="269"/>
                      <a:pt x="1340" y="269"/>
                      <a:pt x="1342" y="269"/>
                    </a:cubicBezTo>
                    <a:cubicBezTo>
                      <a:pt x="1344" y="269"/>
                      <a:pt x="1345" y="271"/>
                      <a:pt x="1347" y="269"/>
                    </a:cubicBezTo>
                    <a:cubicBezTo>
                      <a:pt x="1348" y="268"/>
                      <a:pt x="1349" y="270"/>
                      <a:pt x="1351" y="269"/>
                    </a:cubicBezTo>
                    <a:cubicBezTo>
                      <a:pt x="1353" y="267"/>
                      <a:pt x="1347" y="266"/>
                      <a:pt x="1347" y="264"/>
                    </a:cubicBezTo>
                    <a:cubicBezTo>
                      <a:pt x="1348" y="263"/>
                      <a:pt x="1350" y="265"/>
                      <a:pt x="1351" y="265"/>
                    </a:cubicBezTo>
                    <a:cubicBezTo>
                      <a:pt x="1353" y="265"/>
                      <a:pt x="1351" y="261"/>
                      <a:pt x="1352" y="261"/>
                    </a:cubicBezTo>
                    <a:cubicBezTo>
                      <a:pt x="1353" y="261"/>
                      <a:pt x="1352" y="254"/>
                      <a:pt x="1351" y="253"/>
                    </a:cubicBezTo>
                    <a:cubicBezTo>
                      <a:pt x="1350" y="253"/>
                      <a:pt x="1351" y="250"/>
                      <a:pt x="1353" y="252"/>
                    </a:cubicBezTo>
                    <a:cubicBezTo>
                      <a:pt x="1356" y="254"/>
                      <a:pt x="1360" y="254"/>
                      <a:pt x="1363" y="254"/>
                    </a:cubicBezTo>
                    <a:cubicBezTo>
                      <a:pt x="1365" y="254"/>
                      <a:pt x="1363" y="252"/>
                      <a:pt x="1361" y="252"/>
                    </a:cubicBezTo>
                    <a:cubicBezTo>
                      <a:pt x="1359" y="252"/>
                      <a:pt x="1361" y="250"/>
                      <a:pt x="1362" y="251"/>
                    </a:cubicBezTo>
                    <a:cubicBezTo>
                      <a:pt x="1364" y="252"/>
                      <a:pt x="1367" y="253"/>
                      <a:pt x="1367" y="252"/>
                    </a:cubicBezTo>
                    <a:cubicBezTo>
                      <a:pt x="1367" y="250"/>
                      <a:pt x="1368" y="247"/>
                      <a:pt x="1371" y="247"/>
                    </a:cubicBezTo>
                    <a:cubicBezTo>
                      <a:pt x="1373" y="247"/>
                      <a:pt x="1374" y="246"/>
                      <a:pt x="1372" y="245"/>
                    </a:cubicBezTo>
                    <a:close/>
                    <a:moveTo>
                      <a:pt x="709" y="401"/>
                    </a:moveTo>
                    <a:cubicBezTo>
                      <a:pt x="702" y="407"/>
                      <a:pt x="688" y="409"/>
                      <a:pt x="688" y="414"/>
                    </a:cubicBezTo>
                    <a:cubicBezTo>
                      <a:pt x="688" y="419"/>
                      <a:pt x="672" y="421"/>
                      <a:pt x="671" y="419"/>
                    </a:cubicBezTo>
                    <a:cubicBezTo>
                      <a:pt x="669" y="417"/>
                      <a:pt x="683" y="416"/>
                      <a:pt x="686" y="409"/>
                    </a:cubicBezTo>
                    <a:cubicBezTo>
                      <a:pt x="689" y="402"/>
                      <a:pt x="701" y="398"/>
                      <a:pt x="707" y="389"/>
                    </a:cubicBezTo>
                    <a:cubicBezTo>
                      <a:pt x="712" y="382"/>
                      <a:pt x="715" y="372"/>
                      <a:pt x="718" y="373"/>
                    </a:cubicBezTo>
                    <a:cubicBezTo>
                      <a:pt x="720" y="373"/>
                      <a:pt x="716" y="395"/>
                      <a:pt x="709" y="401"/>
                    </a:cubicBezTo>
                    <a:close/>
                    <a:moveTo>
                      <a:pt x="739" y="122"/>
                    </a:moveTo>
                    <a:cubicBezTo>
                      <a:pt x="738" y="124"/>
                      <a:pt x="733" y="124"/>
                      <a:pt x="734" y="126"/>
                    </a:cubicBezTo>
                    <a:cubicBezTo>
                      <a:pt x="737" y="129"/>
                      <a:pt x="749" y="127"/>
                      <a:pt x="749" y="123"/>
                    </a:cubicBezTo>
                    <a:cubicBezTo>
                      <a:pt x="749" y="119"/>
                      <a:pt x="740" y="120"/>
                      <a:pt x="739" y="122"/>
                    </a:cubicBezTo>
                    <a:close/>
                    <a:moveTo>
                      <a:pt x="275" y="141"/>
                    </a:moveTo>
                    <a:cubicBezTo>
                      <a:pt x="275" y="143"/>
                      <a:pt x="273" y="145"/>
                      <a:pt x="269" y="145"/>
                    </a:cubicBezTo>
                    <a:cubicBezTo>
                      <a:pt x="264" y="145"/>
                      <a:pt x="271" y="148"/>
                      <a:pt x="272" y="150"/>
                    </a:cubicBezTo>
                    <a:cubicBezTo>
                      <a:pt x="272" y="153"/>
                      <a:pt x="267" y="151"/>
                      <a:pt x="267" y="155"/>
                    </a:cubicBezTo>
                    <a:cubicBezTo>
                      <a:pt x="267" y="159"/>
                      <a:pt x="258" y="155"/>
                      <a:pt x="257" y="160"/>
                    </a:cubicBezTo>
                    <a:cubicBezTo>
                      <a:pt x="256" y="166"/>
                      <a:pt x="261" y="165"/>
                      <a:pt x="265" y="165"/>
                    </a:cubicBezTo>
                    <a:cubicBezTo>
                      <a:pt x="269" y="165"/>
                      <a:pt x="263" y="169"/>
                      <a:pt x="266" y="171"/>
                    </a:cubicBezTo>
                    <a:cubicBezTo>
                      <a:pt x="269" y="173"/>
                      <a:pt x="271" y="172"/>
                      <a:pt x="269" y="168"/>
                    </a:cubicBezTo>
                    <a:cubicBezTo>
                      <a:pt x="267" y="164"/>
                      <a:pt x="279" y="170"/>
                      <a:pt x="276" y="173"/>
                    </a:cubicBezTo>
                    <a:cubicBezTo>
                      <a:pt x="272" y="176"/>
                      <a:pt x="281" y="178"/>
                      <a:pt x="286" y="179"/>
                    </a:cubicBezTo>
                    <a:cubicBezTo>
                      <a:pt x="291" y="179"/>
                      <a:pt x="307" y="182"/>
                      <a:pt x="307" y="179"/>
                    </a:cubicBezTo>
                    <a:cubicBezTo>
                      <a:pt x="307" y="176"/>
                      <a:pt x="301" y="174"/>
                      <a:pt x="296" y="169"/>
                    </a:cubicBezTo>
                    <a:cubicBezTo>
                      <a:pt x="291" y="164"/>
                      <a:pt x="287" y="155"/>
                      <a:pt x="293" y="152"/>
                    </a:cubicBezTo>
                    <a:cubicBezTo>
                      <a:pt x="299" y="148"/>
                      <a:pt x="294" y="146"/>
                      <a:pt x="300" y="142"/>
                    </a:cubicBezTo>
                    <a:cubicBezTo>
                      <a:pt x="305" y="138"/>
                      <a:pt x="302" y="134"/>
                      <a:pt x="307" y="134"/>
                    </a:cubicBezTo>
                    <a:cubicBezTo>
                      <a:pt x="311" y="133"/>
                      <a:pt x="306" y="129"/>
                      <a:pt x="311" y="128"/>
                    </a:cubicBezTo>
                    <a:cubicBezTo>
                      <a:pt x="316" y="128"/>
                      <a:pt x="317" y="122"/>
                      <a:pt x="316" y="121"/>
                    </a:cubicBezTo>
                    <a:cubicBezTo>
                      <a:pt x="315" y="119"/>
                      <a:pt x="321" y="121"/>
                      <a:pt x="324" y="118"/>
                    </a:cubicBezTo>
                    <a:cubicBezTo>
                      <a:pt x="326" y="115"/>
                      <a:pt x="332" y="117"/>
                      <a:pt x="334" y="113"/>
                    </a:cubicBezTo>
                    <a:cubicBezTo>
                      <a:pt x="336" y="109"/>
                      <a:pt x="364" y="100"/>
                      <a:pt x="379" y="96"/>
                    </a:cubicBezTo>
                    <a:cubicBezTo>
                      <a:pt x="394" y="93"/>
                      <a:pt x="405" y="86"/>
                      <a:pt x="400" y="82"/>
                    </a:cubicBezTo>
                    <a:cubicBezTo>
                      <a:pt x="394" y="78"/>
                      <a:pt x="379" y="83"/>
                      <a:pt x="375" y="87"/>
                    </a:cubicBezTo>
                    <a:cubicBezTo>
                      <a:pt x="371" y="90"/>
                      <a:pt x="366" y="88"/>
                      <a:pt x="362" y="90"/>
                    </a:cubicBezTo>
                    <a:cubicBezTo>
                      <a:pt x="358" y="92"/>
                      <a:pt x="350" y="94"/>
                      <a:pt x="346" y="91"/>
                    </a:cubicBezTo>
                    <a:cubicBezTo>
                      <a:pt x="342" y="88"/>
                      <a:pt x="337" y="94"/>
                      <a:pt x="334" y="94"/>
                    </a:cubicBezTo>
                    <a:cubicBezTo>
                      <a:pt x="331" y="94"/>
                      <a:pt x="327" y="97"/>
                      <a:pt x="324" y="97"/>
                    </a:cubicBezTo>
                    <a:cubicBezTo>
                      <a:pt x="321" y="97"/>
                      <a:pt x="314" y="99"/>
                      <a:pt x="314" y="101"/>
                    </a:cubicBezTo>
                    <a:cubicBezTo>
                      <a:pt x="313" y="103"/>
                      <a:pt x="307" y="103"/>
                      <a:pt x="307" y="105"/>
                    </a:cubicBezTo>
                    <a:cubicBezTo>
                      <a:pt x="307" y="108"/>
                      <a:pt x="303" y="110"/>
                      <a:pt x="301" y="108"/>
                    </a:cubicBezTo>
                    <a:cubicBezTo>
                      <a:pt x="298" y="105"/>
                      <a:pt x="295" y="110"/>
                      <a:pt x="299" y="113"/>
                    </a:cubicBezTo>
                    <a:cubicBezTo>
                      <a:pt x="302" y="116"/>
                      <a:pt x="292" y="116"/>
                      <a:pt x="294" y="118"/>
                    </a:cubicBezTo>
                    <a:cubicBezTo>
                      <a:pt x="296" y="120"/>
                      <a:pt x="291" y="121"/>
                      <a:pt x="292" y="123"/>
                    </a:cubicBezTo>
                    <a:cubicBezTo>
                      <a:pt x="293" y="126"/>
                      <a:pt x="288" y="126"/>
                      <a:pt x="285" y="127"/>
                    </a:cubicBezTo>
                    <a:cubicBezTo>
                      <a:pt x="281" y="128"/>
                      <a:pt x="279" y="132"/>
                      <a:pt x="284" y="133"/>
                    </a:cubicBezTo>
                    <a:cubicBezTo>
                      <a:pt x="288" y="133"/>
                      <a:pt x="281" y="134"/>
                      <a:pt x="282" y="137"/>
                    </a:cubicBezTo>
                    <a:cubicBezTo>
                      <a:pt x="282" y="141"/>
                      <a:pt x="274" y="138"/>
                      <a:pt x="275" y="141"/>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8" name="Freeform 164"/>
              <p:cNvSpPr>
                <a:spLocks/>
              </p:cNvSpPr>
              <p:nvPr/>
            </p:nvSpPr>
            <p:spPr bwMode="auto">
              <a:xfrm>
                <a:off x="13877560" y="7474972"/>
                <a:ext cx="189752" cy="131257"/>
              </a:xfrm>
              <a:custGeom>
                <a:avLst/>
                <a:gdLst>
                  <a:gd name="T0" fmla="*/ 50 w 61"/>
                  <a:gd name="T1" fmla="*/ 34 h 42"/>
                  <a:gd name="T2" fmla="*/ 53 w 61"/>
                  <a:gd name="T3" fmla="*/ 36 h 42"/>
                  <a:gd name="T4" fmla="*/ 59 w 61"/>
                  <a:gd name="T5" fmla="*/ 38 h 42"/>
                  <a:gd name="T6" fmla="*/ 61 w 61"/>
                  <a:gd name="T7" fmla="*/ 37 h 42"/>
                  <a:gd name="T8" fmla="*/ 60 w 61"/>
                  <a:gd name="T9" fmla="*/ 26 h 42"/>
                  <a:gd name="T10" fmla="*/ 52 w 61"/>
                  <a:gd name="T11" fmla="*/ 21 h 42"/>
                  <a:gd name="T12" fmla="*/ 51 w 61"/>
                  <a:gd name="T13" fmla="*/ 14 h 42"/>
                  <a:gd name="T14" fmla="*/ 40 w 61"/>
                  <a:gd name="T15" fmla="*/ 15 h 42"/>
                  <a:gd name="T16" fmla="*/ 33 w 61"/>
                  <a:gd name="T17" fmla="*/ 14 h 42"/>
                  <a:gd name="T18" fmla="*/ 26 w 61"/>
                  <a:gd name="T19" fmla="*/ 13 h 42"/>
                  <a:gd name="T20" fmla="*/ 15 w 61"/>
                  <a:gd name="T21" fmla="*/ 13 h 42"/>
                  <a:gd name="T22" fmla="*/ 20 w 61"/>
                  <a:gd name="T23" fmla="*/ 8 h 42"/>
                  <a:gd name="T24" fmla="*/ 23 w 61"/>
                  <a:gd name="T25" fmla="*/ 8 h 42"/>
                  <a:gd name="T26" fmla="*/ 26 w 61"/>
                  <a:gd name="T27" fmla="*/ 1 h 42"/>
                  <a:gd name="T28" fmla="*/ 20 w 61"/>
                  <a:gd name="T29" fmla="*/ 2 h 42"/>
                  <a:gd name="T30" fmla="*/ 14 w 61"/>
                  <a:gd name="T31" fmla="*/ 4 h 42"/>
                  <a:gd name="T32" fmla="*/ 10 w 61"/>
                  <a:gd name="T33" fmla="*/ 8 h 42"/>
                  <a:gd name="T34" fmla="*/ 8 w 61"/>
                  <a:gd name="T35" fmla="*/ 13 h 42"/>
                  <a:gd name="T36" fmla="*/ 0 w 61"/>
                  <a:gd name="T37" fmla="*/ 15 h 42"/>
                  <a:gd name="T38" fmla="*/ 5 w 61"/>
                  <a:gd name="T39" fmla="*/ 22 h 42"/>
                  <a:gd name="T40" fmla="*/ 6 w 61"/>
                  <a:gd name="T41" fmla="*/ 29 h 42"/>
                  <a:gd name="T42" fmla="*/ 3 w 61"/>
                  <a:gd name="T43" fmla="*/ 37 h 42"/>
                  <a:gd name="T44" fmla="*/ 6 w 61"/>
                  <a:gd name="T45" fmla="*/ 38 h 42"/>
                  <a:gd name="T46" fmla="*/ 15 w 61"/>
                  <a:gd name="T47" fmla="*/ 35 h 42"/>
                  <a:gd name="T48" fmla="*/ 22 w 61"/>
                  <a:gd name="T49" fmla="*/ 32 h 42"/>
                  <a:gd name="T50" fmla="*/ 30 w 61"/>
                  <a:gd name="T51" fmla="*/ 25 h 42"/>
                  <a:gd name="T52" fmla="*/ 33 w 61"/>
                  <a:gd name="T53" fmla="*/ 31 h 42"/>
                  <a:gd name="T54" fmla="*/ 33 w 61"/>
                  <a:gd name="T55" fmla="*/ 41 h 42"/>
                  <a:gd name="T56" fmla="*/ 37 w 61"/>
                  <a:gd name="T57" fmla="*/ 41 h 42"/>
                  <a:gd name="T58" fmla="*/ 41 w 61"/>
                  <a:gd name="T59" fmla="*/ 40 h 42"/>
                  <a:gd name="T60" fmla="*/ 50 w 61"/>
                  <a:gd name="T61" fmla="*/ 3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1" h="42">
                    <a:moveTo>
                      <a:pt x="50" y="34"/>
                    </a:moveTo>
                    <a:cubicBezTo>
                      <a:pt x="52" y="35"/>
                      <a:pt x="51" y="36"/>
                      <a:pt x="53" y="36"/>
                    </a:cubicBezTo>
                    <a:cubicBezTo>
                      <a:pt x="54" y="36"/>
                      <a:pt x="57" y="36"/>
                      <a:pt x="59" y="38"/>
                    </a:cubicBezTo>
                    <a:cubicBezTo>
                      <a:pt x="60" y="37"/>
                      <a:pt x="61" y="37"/>
                      <a:pt x="61" y="37"/>
                    </a:cubicBezTo>
                    <a:cubicBezTo>
                      <a:pt x="61" y="37"/>
                      <a:pt x="60" y="29"/>
                      <a:pt x="60" y="26"/>
                    </a:cubicBezTo>
                    <a:cubicBezTo>
                      <a:pt x="59" y="24"/>
                      <a:pt x="52" y="21"/>
                      <a:pt x="52" y="21"/>
                    </a:cubicBezTo>
                    <a:cubicBezTo>
                      <a:pt x="51" y="14"/>
                      <a:pt x="51" y="14"/>
                      <a:pt x="51" y="14"/>
                    </a:cubicBezTo>
                    <a:cubicBezTo>
                      <a:pt x="51" y="14"/>
                      <a:pt x="42" y="16"/>
                      <a:pt x="40" y="15"/>
                    </a:cubicBezTo>
                    <a:cubicBezTo>
                      <a:pt x="38" y="14"/>
                      <a:pt x="35" y="16"/>
                      <a:pt x="33" y="14"/>
                    </a:cubicBezTo>
                    <a:cubicBezTo>
                      <a:pt x="32" y="12"/>
                      <a:pt x="29" y="15"/>
                      <a:pt x="26" y="13"/>
                    </a:cubicBezTo>
                    <a:cubicBezTo>
                      <a:pt x="23" y="12"/>
                      <a:pt x="15" y="14"/>
                      <a:pt x="15" y="13"/>
                    </a:cubicBezTo>
                    <a:cubicBezTo>
                      <a:pt x="14" y="11"/>
                      <a:pt x="18" y="7"/>
                      <a:pt x="20" y="8"/>
                    </a:cubicBezTo>
                    <a:cubicBezTo>
                      <a:pt x="21" y="8"/>
                      <a:pt x="22" y="8"/>
                      <a:pt x="23" y="8"/>
                    </a:cubicBezTo>
                    <a:cubicBezTo>
                      <a:pt x="24" y="6"/>
                      <a:pt x="26" y="2"/>
                      <a:pt x="26" y="1"/>
                    </a:cubicBezTo>
                    <a:cubicBezTo>
                      <a:pt x="25" y="0"/>
                      <a:pt x="22" y="1"/>
                      <a:pt x="20" y="2"/>
                    </a:cubicBezTo>
                    <a:cubicBezTo>
                      <a:pt x="18" y="4"/>
                      <a:pt x="15" y="2"/>
                      <a:pt x="14" y="4"/>
                    </a:cubicBezTo>
                    <a:cubicBezTo>
                      <a:pt x="13" y="6"/>
                      <a:pt x="12" y="8"/>
                      <a:pt x="10" y="8"/>
                    </a:cubicBezTo>
                    <a:cubicBezTo>
                      <a:pt x="8" y="8"/>
                      <a:pt x="10" y="12"/>
                      <a:pt x="8" y="13"/>
                    </a:cubicBezTo>
                    <a:cubicBezTo>
                      <a:pt x="5" y="14"/>
                      <a:pt x="1" y="13"/>
                      <a:pt x="0" y="15"/>
                    </a:cubicBezTo>
                    <a:cubicBezTo>
                      <a:pt x="0" y="18"/>
                      <a:pt x="5" y="19"/>
                      <a:pt x="5" y="22"/>
                    </a:cubicBezTo>
                    <a:cubicBezTo>
                      <a:pt x="5" y="24"/>
                      <a:pt x="8" y="27"/>
                      <a:pt x="6" y="29"/>
                    </a:cubicBezTo>
                    <a:cubicBezTo>
                      <a:pt x="4" y="30"/>
                      <a:pt x="3" y="33"/>
                      <a:pt x="3" y="37"/>
                    </a:cubicBezTo>
                    <a:cubicBezTo>
                      <a:pt x="4" y="38"/>
                      <a:pt x="6" y="39"/>
                      <a:pt x="6" y="38"/>
                    </a:cubicBezTo>
                    <a:cubicBezTo>
                      <a:pt x="8" y="35"/>
                      <a:pt x="15" y="38"/>
                      <a:pt x="15" y="35"/>
                    </a:cubicBezTo>
                    <a:cubicBezTo>
                      <a:pt x="15" y="33"/>
                      <a:pt x="22" y="34"/>
                      <a:pt x="22" y="32"/>
                    </a:cubicBezTo>
                    <a:cubicBezTo>
                      <a:pt x="22" y="29"/>
                      <a:pt x="27" y="24"/>
                      <a:pt x="30" y="25"/>
                    </a:cubicBezTo>
                    <a:cubicBezTo>
                      <a:pt x="32" y="25"/>
                      <a:pt x="29" y="30"/>
                      <a:pt x="33" y="31"/>
                    </a:cubicBezTo>
                    <a:cubicBezTo>
                      <a:pt x="36" y="33"/>
                      <a:pt x="31" y="39"/>
                      <a:pt x="33" y="41"/>
                    </a:cubicBezTo>
                    <a:cubicBezTo>
                      <a:pt x="34" y="42"/>
                      <a:pt x="35" y="41"/>
                      <a:pt x="37" y="41"/>
                    </a:cubicBezTo>
                    <a:cubicBezTo>
                      <a:pt x="38" y="41"/>
                      <a:pt x="40" y="40"/>
                      <a:pt x="41" y="40"/>
                    </a:cubicBezTo>
                    <a:cubicBezTo>
                      <a:pt x="44" y="37"/>
                      <a:pt x="49" y="33"/>
                      <a:pt x="50" y="3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9" name="Freeform 169"/>
              <p:cNvSpPr>
                <a:spLocks/>
              </p:cNvSpPr>
              <p:nvPr/>
            </p:nvSpPr>
            <p:spPr bwMode="auto">
              <a:xfrm>
                <a:off x="13696368" y="7550587"/>
                <a:ext cx="359530" cy="259661"/>
              </a:xfrm>
              <a:custGeom>
                <a:avLst/>
                <a:gdLst>
                  <a:gd name="T0" fmla="*/ 111 w 115"/>
                  <a:gd name="T1" fmla="*/ 12 h 83"/>
                  <a:gd name="T2" fmla="*/ 108 w 115"/>
                  <a:gd name="T3" fmla="*/ 10 h 83"/>
                  <a:gd name="T4" fmla="*/ 99 w 115"/>
                  <a:gd name="T5" fmla="*/ 16 h 83"/>
                  <a:gd name="T6" fmla="*/ 95 w 115"/>
                  <a:gd name="T7" fmla="*/ 17 h 83"/>
                  <a:gd name="T8" fmla="*/ 91 w 115"/>
                  <a:gd name="T9" fmla="*/ 17 h 83"/>
                  <a:gd name="T10" fmla="*/ 91 w 115"/>
                  <a:gd name="T11" fmla="*/ 7 h 83"/>
                  <a:gd name="T12" fmla="*/ 88 w 115"/>
                  <a:gd name="T13" fmla="*/ 1 h 83"/>
                  <a:gd name="T14" fmla="*/ 80 w 115"/>
                  <a:gd name="T15" fmla="*/ 8 h 83"/>
                  <a:gd name="T16" fmla="*/ 73 w 115"/>
                  <a:gd name="T17" fmla="*/ 11 h 83"/>
                  <a:gd name="T18" fmla="*/ 64 w 115"/>
                  <a:gd name="T19" fmla="*/ 14 h 83"/>
                  <a:gd name="T20" fmla="*/ 57 w 115"/>
                  <a:gd name="T21" fmla="*/ 12 h 83"/>
                  <a:gd name="T22" fmla="*/ 51 w 115"/>
                  <a:gd name="T23" fmla="*/ 9 h 83"/>
                  <a:gd name="T24" fmla="*/ 44 w 115"/>
                  <a:gd name="T25" fmla="*/ 8 h 83"/>
                  <a:gd name="T26" fmla="*/ 38 w 115"/>
                  <a:gd name="T27" fmla="*/ 12 h 83"/>
                  <a:gd name="T28" fmla="*/ 33 w 115"/>
                  <a:gd name="T29" fmla="*/ 20 h 83"/>
                  <a:gd name="T30" fmla="*/ 22 w 115"/>
                  <a:gd name="T31" fmla="*/ 27 h 83"/>
                  <a:gd name="T32" fmla="*/ 15 w 115"/>
                  <a:gd name="T33" fmla="*/ 29 h 83"/>
                  <a:gd name="T34" fmla="*/ 9 w 115"/>
                  <a:gd name="T35" fmla="*/ 28 h 83"/>
                  <a:gd name="T36" fmla="*/ 5 w 115"/>
                  <a:gd name="T37" fmla="*/ 31 h 83"/>
                  <a:gd name="T38" fmla="*/ 2 w 115"/>
                  <a:gd name="T39" fmla="*/ 38 h 83"/>
                  <a:gd name="T40" fmla="*/ 1 w 115"/>
                  <a:gd name="T41" fmla="*/ 45 h 83"/>
                  <a:gd name="T42" fmla="*/ 1 w 115"/>
                  <a:gd name="T43" fmla="*/ 53 h 83"/>
                  <a:gd name="T44" fmla="*/ 3 w 115"/>
                  <a:gd name="T45" fmla="*/ 62 h 83"/>
                  <a:gd name="T46" fmla="*/ 10 w 115"/>
                  <a:gd name="T47" fmla="*/ 67 h 83"/>
                  <a:gd name="T48" fmla="*/ 2 w 115"/>
                  <a:gd name="T49" fmla="*/ 78 h 83"/>
                  <a:gd name="T50" fmla="*/ 4 w 115"/>
                  <a:gd name="T51" fmla="*/ 81 h 83"/>
                  <a:gd name="T52" fmla="*/ 16 w 115"/>
                  <a:gd name="T53" fmla="*/ 82 h 83"/>
                  <a:gd name="T54" fmla="*/ 49 w 115"/>
                  <a:gd name="T55" fmla="*/ 78 h 83"/>
                  <a:gd name="T56" fmla="*/ 48 w 115"/>
                  <a:gd name="T57" fmla="*/ 70 h 83"/>
                  <a:gd name="T58" fmla="*/ 54 w 115"/>
                  <a:gd name="T59" fmla="*/ 66 h 83"/>
                  <a:gd name="T60" fmla="*/ 60 w 115"/>
                  <a:gd name="T61" fmla="*/ 65 h 83"/>
                  <a:gd name="T62" fmla="*/ 68 w 115"/>
                  <a:gd name="T63" fmla="*/ 62 h 83"/>
                  <a:gd name="T64" fmla="*/ 72 w 115"/>
                  <a:gd name="T65" fmla="*/ 58 h 83"/>
                  <a:gd name="T66" fmla="*/ 75 w 115"/>
                  <a:gd name="T67" fmla="*/ 50 h 83"/>
                  <a:gd name="T68" fmla="*/ 80 w 115"/>
                  <a:gd name="T69" fmla="*/ 46 h 83"/>
                  <a:gd name="T70" fmla="*/ 78 w 115"/>
                  <a:gd name="T71" fmla="*/ 41 h 83"/>
                  <a:gd name="T72" fmla="*/ 87 w 115"/>
                  <a:gd name="T73" fmla="*/ 41 h 83"/>
                  <a:gd name="T74" fmla="*/ 87 w 115"/>
                  <a:gd name="T75" fmla="*/ 35 h 83"/>
                  <a:gd name="T76" fmla="*/ 91 w 115"/>
                  <a:gd name="T77" fmla="*/ 29 h 83"/>
                  <a:gd name="T78" fmla="*/ 90 w 115"/>
                  <a:gd name="T79" fmla="*/ 25 h 83"/>
                  <a:gd name="T80" fmla="*/ 91 w 115"/>
                  <a:gd name="T81" fmla="*/ 20 h 83"/>
                  <a:gd name="T82" fmla="*/ 92 w 115"/>
                  <a:gd name="T83" fmla="*/ 20 h 83"/>
                  <a:gd name="T84" fmla="*/ 96 w 115"/>
                  <a:gd name="T85" fmla="*/ 19 h 83"/>
                  <a:gd name="T86" fmla="*/ 107 w 115"/>
                  <a:gd name="T87" fmla="*/ 15 h 83"/>
                  <a:gd name="T88" fmla="*/ 115 w 115"/>
                  <a:gd name="T89" fmla="*/ 13 h 83"/>
                  <a:gd name="T90" fmla="*/ 111 w 115"/>
                  <a:gd name="T91" fmla="*/ 1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5" h="83">
                    <a:moveTo>
                      <a:pt x="111" y="12"/>
                    </a:moveTo>
                    <a:cubicBezTo>
                      <a:pt x="109" y="12"/>
                      <a:pt x="110" y="11"/>
                      <a:pt x="108" y="10"/>
                    </a:cubicBezTo>
                    <a:cubicBezTo>
                      <a:pt x="107" y="9"/>
                      <a:pt x="102" y="13"/>
                      <a:pt x="99" y="16"/>
                    </a:cubicBezTo>
                    <a:cubicBezTo>
                      <a:pt x="98" y="16"/>
                      <a:pt x="96" y="17"/>
                      <a:pt x="95" y="17"/>
                    </a:cubicBezTo>
                    <a:cubicBezTo>
                      <a:pt x="93" y="17"/>
                      <a:pt x="92" y="18"/>
                      <a:pt x="91" y="17"/>
                    </a:cubicBezTo>
                    <a:cubicBezTo>
                      <a:pt x="89" y="15"/>
                      <a:pt x="94" y="9"/>
                      <a:pt x="91" y="7"/>
                    </a:cubicBezTo>
                    <a:cubicBezTo>
                      <a:pt x="87" y="6"/>
                      <a:pt x="90" y="1"/>
                      <a:pt x="88" y="1"/>
                    </a:cubicBezTo>
                    <a:cubicBezTo>
                      <a:pt x="85" y="0"/>
                      <a:pt x="80" y="5"/>
                      <a:pt x="80" y="8"/>
                    </a:cubicBezTo>
                    <a:cubicBezTo>
                      <a:pt x="80" y="10"/>
                      <a:pt x="73" y="9"/>
                      <a:pt x="73" y="11"/>
                    </a:cubicBezTo>
                    <a:cubicBezTo>
                      <a:pt x="73" y="14"/>
                      <a:pt x="66" y="11"/>
                      <a:pt x="64" y="14"/>
                    </a:cubicBezTo>
                    <a:cubicBezTo>
                      <a:pt x="63" y="16"/>
                      <a:pt x="60" y="12"/>
                      <a:pt x="57" y="12"/>
                    </a:cubicBezTo>
                    <a:cubicBezTo>
                      <a:pt x="55" y="12"/>
                      <a:pt x="54" y="9"/>
                      <a:pt x="51" y="9"/>
                    </a:cubicBezTo>
                    <a:cubicBezTo>
                      <a:pt x="48" y="10"/>
                      <a:pt x="46" y="9"/>
                      <a:pt x="44" y="8"/>
                    </a:cubicBezTo>
                    <a:cubicBezTo>
                      <a:pt x="42" y="8"/>
                      <a:pt x="40" y="13"/>
                      <a:pt x="38" y="12"/>
                    </a:cubicBezTo>
                    <a:cubicBezTo>
                      <a:pt x="35" y="11"/>
                      <a:pt x="34" y="17"/>
                      <a:pt x="33" y="20"/>
                    </a:cubicBezTo>
                    <a:cubicBezTo>
                      <a:pt x="32" y="23"/>
                      <a:pt x="21" y="23"/>
                      <a:pt x="22" y="27"/>
                    </a:cubicBezTo>
                    <a:cubicBezTo>
                      <a:pt x="22" y="30"/>
                      <a:pt x="15" y="31"/>
                      <a:pt x="15" y="29"/>
                    </a:cubicBezTo>
                    <a:cubicBezTo>
                      <a:pt x="14" y="27"/>
                      <a:pt x="10" y="28"/>
                      <a:pt x="9" y="28"/>
                    </a:cubicBezTo>
                    <a:cubicBezTo>
                      <a:pt x="8" y="27"/>
                      <a:pt x="5" y="28"/>
                      <a:pt x="5" y="31"/>
                    </a:cubicBezTo>
                    <a:cubicBezTo>
                      <a:pt x="6" y="35"/>
                      <a:pt x="3" y="36"/>
                      <a:pt x="2" y="38"/>
                    </a:cubicBezTo>
                    <a:cubicBezTo>
                      <a:pt x="2" y="39"/>
                      <a:pt x="0" y="43"/>
                      <a:pt x="1" y="45"/>
                    </a:cubicBezTo>
                    <a:cubicBezTo>
                      <a:pt x="3" y="47"/>
                      <a:pt x="0" y="50"/>
                      <a:pt x="1" y="53"/>
                    </a:cubicBezTo>
                    <a:cubicBezTo>
                      <a:pt x="3" y="57"/>
                      <a:pt x="2" y="61"/>
                      <a:pt x="3" y="62"/>
                    </a:cubicBezTo>
                    <a:cubicBezTo>
                      <a:pt x="3" y="64"/>
                      <a:pt x="9" y="63"/>
                      <a:pt x="10" y="67"/>
                    </a:cubicBezTo>
                    <a:cubicBezTo>
                      <a:pt x="12" y="70"/>
                      <a:pt x="3" y="76"/>
                      <a:pt x="2" y="78"/>
                    </a:cubicBezTo>
                    <a:cubicBezTo>
                      <a:pt x="2" y="79"/>
                      <a:pt x="3" y="80"/>
                      <a:pt x="4" y="81"/>
                    </a:cubicBezTo>
                    <a:cubicBezTo>
                      <a:pt x="7" y="81"/>
                      <a:pt x="12" y="81"/>
                      <a:pt x="16" y="82"/>
                    </a:cubicBezTo>
                    <a:cubicBezTo>
                      <a:pt x="21" y="83"/>
                      <a:pt x="48" y="79"/>
                      <a:pt x="49" y="78"/>
                    </a:cubicBezTo>
                    <a:cubicBezTo>
                      <a:pt x="49" y="77"/>
                      <a:pt x="48" y="71"/>
                      <a:pt x="48" y="70"/>
                    </a:cubicBezTo>
                    <a:cubicBezTo>
                      <a:pt x="48" y="69"/>
                      <a:pt x="51" y="66"/>
                      <a:pt x="54" y="66"/>
                    </a:cubicBezTo>
                    <a:cubicBezTo>
                      <a:pt x="57" y="66"/>
                      <a:pt x="60" y="67"/>
                      <a:pt x="60" y="65"/>
                    </a:cubicBezTo>
                    <a:cubicBezTo>
                      <a:pt x="60" y="63"/>
                      <a:pt x="68" y="60"/>
                      <a:pt x="68" y="62"/>
                    </a:cubicBezTo>
                    <a:cubicBezTo>
                      <a:pt x="69" y="64"/>
                      <a:pt x="72" y="63"/>
                      <a:pt x="72" y="58"/>
                    </a:cubicBezTo>
                    <a:cubicBezTo>
                      <a:pt x="72" y="54"/>
                      <a:pt x="72" y="50"/>
                      <a:pt x="75" y="50"/>
                    </a:cubicBezTo>
                    <a:cubicBezTo>
                      <a:pt x="78" y="50"/>
                      <a:pt x="80" y="48"/>
                      <a:pt x="80" y="46"/>
                    </a:cubicBezTo>
                    <a:cubicBezTo>
                      <a:pt x="80" y="45"/>
                      <a:pt x="77" y="42"/>
                      <a:pt x="78" y="41"/>
                    </a:cubicBezTo>
                    <a:cubicBezTo>
                      <a:pt x="78" y="40"/>
                      <a:pt x="86" y="44"/>
                      <a:pt x="87" y="41"/>
                    </a:cubicBezTo>
                    <a:cubicBezTo>
                      <a:pt x="88" y="39"/>
                      <a:pt x="86" y="37"/>
                      <a:pt x="87" y="35"/>
                    </a:cubicBezTo>
                    <a:cubicBezTo>
                      <a:pt x="88" y="33"/>
                      <a:pt x="91" y="31"/>
                      <a:pt x="91" y="29"/>
                    </a:cubicBezTo>
                    <a:cubicBezTo>
                      <a:pt x="91" y="27"/>
                      <a:pt x="91" y="26"/>
                      <a:pt x="90" y="25"/>
                    </a:cubicBezTo>
                    <a:cubicBezTo>
                      <a:pt x="88" y="23"/>
                      <a:pt x="89" y="21"/>
                      <a:pt x="91" y="20"/>
                    </a:cubicBezTo>
                    <a:cubicBezTo>
                      <a:pt x="91" y="20"/>
                      <a:pt x="92" y="20"/>
                      <a:pt x="92" y="20"/>
                    </a:cubicBezTo>
                    <a:cubicBezTo>
                      <a:pt x="94" y="20"/>
                      <a:pt x="95" y="19"/>
                      <a:pt x="96" y="19"/>
                    </a:cubicBezTo>
                    <a:cubicBezTo>
                      <a:pt x="99" y="16"/>
                      <a:pt x="105" y="15"/>
                      <a:pt x="107" y="15"/>
                    </a:cubicBezTo>
                    <a:cubicBezTo>
                      <a:pt x="109" y="16"/>
                      <a:pt x="113" y="15"/>
                      <a:pt x="115" y="13"/>
                    </a:cubicBezTo>
                    <a:cubicBezTo>
                      <a:pt x="114" y="12"/>
                      <a:pt x="112" y="12"/>
                      <a:pt x="111" y="1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0" name="Freeform 170"/>
              <p:cNvSpPr>
                <a:spLocks/>
              </p:cNvSpPr>
              <p:nvPr/>
            </p:nvSpPr>
            <p:spPr bwMode="auto">
              <a:xfrm>
                <a:off x="13709209" y="7590535"/>
                <a:ext cx="415172" cy="375224"/>
              </a:xfrm>
              <a:custGeom>
                <a:avLst/>
                <a:gdLst>
                  <a:gd name="T0" fmla="*/ 122 w 133"/>
                  <a:gd name="T1" fmla="*/ 6 h 120"/>
                  <a:gd name="T2" fmla="*/ 113 w 133"/>
                  <a:gd name="T3" fmla="*/ 1 h 120"/>
                  <a:gd name="T4" fmla="*/ 103 w 133"/>
                  <a:gd name="T5" fmla="*/ 2 h 120"/>
                  <a:gd name="T6" fmla="*/ 88 w 133"/>
                  <a:gd name="T7" fmla="*/ 7 h 120"/>
                  <a:gd name="T8" fmla="*/ 86 w 133"/>
                  <a:gd name="T9" fmla="*/ 12 h 120"/>
                  <a:gd name="T10" fmla="*/ 83 w 133"/>
                  <a:gd name="T11" fmla="*/ 22 h 120"/>
                  <a:gd name="T12" fmla="*/ 74 w 133"/>
                  <a:gd name="T13" fmla="*/ 28 h 120"/>
                  <a:gd name="T14" fmla="*/ 71 w 133"/>
                  <a:gd name="T15" fmla="*/ 37 h 120"/>
                  <a:gd name="T16" fmla="*/ 64 w 133"/>
                  <a:gd name="T17" fmla="*/ 49 h 120"/>
                  <a:gd name="T18" fmla="*/ 50 w 133"/>
                  <a:gd name="T19" fmla="*/ 53 h 120"/>
                  <a:gd name="T20" fmla="*/ 45 w 133"/>
                  <a:gd name="T21" fmla="*/ 65 h 120"/>
                  <a:gd name="T22" fmla="*/ 0 w 133"/>
                  <a:gd name="T23" fmla="*/ 68 h 120"/>
                  <a:gd name="T24" fmla="*/ 12 w 133"/>
                  <a:gd name="T25" fmla="*/ 79 h 120"/>
                  <a:gd name="T26" fmla="*/ 18 w 133"/>
                  <a:gd name="T27" fmla="*/ 94 h 120"/>
                  <a:gd name="T28" fmla="*/ 5 w 133"/>
                  <a:gd name="T29" fmla="*/ 104 h 120"/>
                  <a:gd name="T30" fmla="*/ 20 w 133"/>
                  <a:gd name="T31" fmla="*/ 105 h 120"/>
                  <a:gd name="T32" fmla="*/ 40 w 133"/>
                  <a:gd name="T33" fmla="*/ 104 h 120"/>
                  <a:gd name="T34" fmla="*/ 50 w 133"/>
                  <a:gd name="T35" fmla="*/ 111 h 120"/>
                  <a:gd name="T36" fmla="*/ 58 w 133"/>
                  <a:gd name="T37" fmla="*/ 119 h 120"/>
                  <a:gd name="T38" fmla="*/ 60 w 133"/>
                  <a:gd name="T39" fmla="*/ 119 h 120"/>
                  <a:gd name="T40" fmla="*/ 75 w 133"/>
                  <a:gd name="T41" fmla="*/ 114 h 120"/>
                  <a:gd name="T42" fmla="*/ 78 w 133"/>
                  <a:gd name="T43" fmla="*/ 105 h 120"/>
                  <a:gd name="T44" fmla="*/ 70 w 133"/>
                  <a:gd name="T45" fmla="*/ 91 h 120"/>
                  <a:gd name="T46" fmla="*/ 82 w 133"/>
                  <a:gd name="T47" fmla="*/ 84 h 120"/>
                  <a:gd name="T48" fmla="*/ 92 w 133"/>
                  <a:gd name="T49" fmla="*/ 78 h 120"/>
                  <a:gd name="T50" fmla="*/ 101 w 133"/>
                  <a:gd name="T51" fmla="*/ 65 h 120"/>
                  <a:gd name="T52" fmla="*/ 110 w 133"/>
                  <a:gd name="T53" fmla="*/ 57 h 120"/>
                  <a:gd name="T54" fmla="*/ 116 w 133"/>
                  <a:gd name="T55" fmla="*/ 45 h 120"/>
                  <a:gd name="T56" fmla="*/ 107 w 133"/>
                  <a:gd name="T57" fmla="*/ 34 h 120"/>
                  <a:gd name="T58" fmla="*/ 110 w 133"/>
                  <a:gd name="T59" fmla="*/ 22 h 120"/>
                  <a:gd name="T60" fmla="*/ 130 w 133"/>
                  <a:gd name="T61" fmla="*/ 21 h 120"/>
                  <a:gd name="T62" fmla="*/ 127 w 133"/>
                  <a:gd name="T63" fmla="*/ 1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3" h="120">
                    <a:moveTo>
                      <a:pt x="127" y="12"/>
                    </a:moveTo>
                    <a:cubicBezTo>
                      <a:pt x="123" y="11"/>
                      <a:pt x="122" y="7"/>
                      <a:pt x="122" y="6"/>
                    </a:cubicBezTo>
                    <a:cubicBezTo>
                      <a:pt x="122" y="5"/>
                      <a:pt x="118" y="3"/>
                      <a:pt x="115" y="0"/>
                    </a:cubicBezTo>
                    <a:cubicBezTo>
                      <a:pt x="115" y="0"/>
                      <a:pt x="114" y="1"/>
                      <a:pt x="113" y="1"/>
                    </a:cubicBezTo>
                    <a:cubicBezTo>
                      <a:pt x="112" y="0"/>
                      <a:pt x="112" y="0"/>
                      <a:pt x="111" y="0"/>
                    </a:cubicBezTo>
                    <a:cubicBezTo>
                      <a:pt x="109" y="2"/>
                      <a:pt x="105" y="3"/>
                      <a:pt x="103" y="2"/>
                    </a:cubicBezTo>
                    <a:cubicBezTo>
                      <a:pt x="101" y="2"/>
                      <a:pt x="95" y="3"/>
                      <a:pt x="92" y="6"/>
                    </a:cubicBezTo>
                    <a:cubicBezTo>
                      <a:pt x="91" y="6"/>
                      <a:pt x="90" y="7"/>
                      <a:pt x="88" y="7"/>
                    </a:cubicBezTo>
                    <a:cubicBezTo>
                      <a:pt x="88" y="7"/>
                      <a:pt x="87" y="7"/>
                      <a:pt x="87" y="7"/>
                    </a:cubicBezTo>
                    <a:cubicBezTo>
                      <a:pt x="85" y="8"/>
                      <a:pt x="84" y="10"/>
                      <a:pt x="86" y="12"/>
                    </a:cubicBezTo>
                    <a:cubicBezTo>
                      <a:pt x="87" y="13"/>
                      <a:pt x="87" y="14"/>
                      <a:pt x="87" y="16"/>
                    </a:cubicBezTo>
                    <a:cubicBezTo>
                      <a:pt x="87" y="18"/>
                      <a:pt x="84" y="20"/>
                      <a:pt x="83" y="22"/>
                    </a:cubicBezTo>
                    <a:cubicBezTo>
                      <a:pt x="82" y="24"/>
                      <a:pt x="84" y="26"/>
                      <a:pt x="83" y="28"/>
                    </a:cubicBezTo>
                    <a:cubicBezTo>
                      <a:pt x="82" y="31"/>
                      <a:pt x="74" y="27"/>
                      <a:pt x="74" y="28"/>
                    </a:cubicBezTo>
                    <a:cubicBezTo>
                      <a:pt x="73" y="29"/>
                      <a:pt x="76" y="32"/>
                      <a:pt x="76" y="33"/>
                    </a:cubicBezTo>
                    <a:cubicBezTo>
                      <a:pt x="76" y="35"/>
                      <a:pt x="74" y="37"/>
                      <a:pt x="71" y="37"/>
                    </a:cubicBezTo>
                    <a:cubicBezTo>
                      <a:pt x="68" y="37"/>
                      <a:pt x="68" y="41"/>
                      <a:pt x="68" y="45"/>
                    </a:cubicBezTo>
                    <a:cubicBezTo>
                      <a:pt x="68" y="50"/>
                      <a:pt x="65" y="51"/>
                      <a:pt x="64" y="49"/>
                    </a:cubicBezTo>
                    <a:cubicBezTo>
                      <a:pt x="64" y="47"/>
                      <a:pt x="56" y="50"/>
                      <a:pt x="56" y="52"/>
                    </a:cubicBezTo>
                    <a:cubicBezTo>
                      <a:pt x="56" y="54"/>
                      <a:pt x="53" y="53"/>
                      <a:pt x="50" y="53"/>
                    </a:cubicBezTo>
                    <a:cubicBezTo>
                      <a:pt x="47" y="53"/>
                      <a:pt x="44" y="56"/>
                      <a:pt x="44" y="57"/>
                    </a:cubicBezTo>
                    <a:cubicBezTo>
                      <a:pt x="44" y="58"/>
                      <a:pt x="45" y="64"/>
                      <a:pt x="45" y="65"/>
                    </a:cubicBezTo>
                    <a:cubicBezTo>
                      <a:pt x="44" y="66"/>
                      <a:pt x="17" y="70"/>
                      <a:pt x="12" y="69"/>
                    </a:cubicBezTo>
                    <a:cubicBezTo>
                      <a:pt x="8" y="68"/>
                      <a:pt x="3" y="68"/>
                      <a:pt x="0" y="68"/>
                    </a:cubicBezTo>
                    <a:cubicBezTo>
                      <a:pt x="1" y="69"/>
                      <a:pt x="3" y="71"/>
                      <a:pt x="4" y="72"/>
                    </a:cubicBezTo>
                    <a:cubicBezTo>
                      <a:pt x="5" y="75"/>
                      <a:pt x="8" y="77"/>
                      <a:pt x="12" y="79"/>
                    </a:cubicBezTo>
                    <a:cubicBezTo>
                      <a:pt x="16" y="81"/>
                      <a:pt x="14" y="87"/>
                      <a:pt x="16" y="88"/>
                    </a:cubicBezTo>
                    <a:cubicBezTo>
                      <a:pt x="18" y="89"/>
                      <a:pt x="20" y="94"/>
                      <a:pt x="18" y="94"/>
                    </a:cubicBezTo>
                    <a:cubicBezTo>
                      <a:pt x="15" y="94"/>
                      <a:pt x="13" y="95"/>
                      <a:pt x="10" y="96"/>
                    </a:cubicBezTo>
                    <a:cubicBezTo>
                      <a:pt x="8" y="97"/>
                      <a:pt x="5" y="101"/>
                      <a:pt x="5" y="104"/>
                    </a:cubicBezTo>
                    <a:cubicBezTo>
                      <a:pt x="5" y="105"/>
                      <a:pt x="5" y="106"/>
                      <a:pt x="5" y="106"/>
                    </a:cubicBezTo>
                    <a:cubicBezTo>
                      <a:pt x="12" y="107"/>
                      <a:pt x="20" y="106"/>
                      <a:pt x="20" y="105"/>
                    </a:cubicBezTo>
                    <a:cubicBezTo>
                      <a:pt x="22" y="104"/>
                      <a:pt x="25" y="103"/>
                      <a:pt x="27" y="104"/>
                    </a:cubicBezTo>
                    <a:cubicBezTo>
                      <a:pt x="28" y="106"/>
                      <a:pt x="36" y="106"/>
                      <a:pt x="40" y="104"/>
                    </a:cubicBezTo>
                    <a:cubicBezTo>
                      <a:pt x="43" y="102"/>
                      <a:pt x="46" y="104"/>
                      <a:pt x="46" y="106"/>
                    </a:cubicBezTo>
                    <a:cubicBezTo>
                      <a:pt x="46" y="108"/>
                      <a:pt x="48" y="109"/>
                      <a:pt x="50" y="111"/>
                    </a:cubicBezTo>
                    <a:cubicBezTo>
                      <a:pt x="51" y="112"/>
                      <a:pt x="50" y="114"/>
                      <a:pt x="51" y="116"/>
                    </a:cubicBezTo>
                    <a:cubicBezTo>
                      <a:pt x="52" y="118"/>
                      <a:pt x="55" y="118"/>
                      <a:pt x="58" y="119"/>
                    </a:cubicBezTo>
                    <a:cubicBezTo>
                      <a:pt x="59" y="119"/>
                      <a:pt x="59" y="120"/>
                      <a:pt x="60" y="120"/>
                    </a:cubicBezTo>
                    <a:cubicBezTo>
                      <a:pt x="60" y="120"/>
                      <a:pt x="60" y="119"/>
                      <a:pt x="60" y="119"/>
                    </a:cubicBezTo>
                    <a:cubicBezTo>
                      <a:pt x="62" y="117"/>
                      <a:pt x="62" y="113"/>
                      <a:pt x="67" y="114"/>
                    </a:cubicBezTo>
                    <a:cubicBezTo>
                      <a:pt x="72" y="115"/>
                      <a:pt x="72" y="113"/>
                      <a:pt x="75" y="114"/>
                    </a:cubicBezTo>
                    <a:cubicBezTo>
                      <a:pt x="78" y="115"/>
                      <a:pt x="80" y="114"/>
                      <a:pt x="81" y="112"/>
                    </a:cubicBezTo>
                    <a:cubicBezTo>
                      <a:pt x="82" y="110"/>
                      <a:pt x="80" y="107"/>
                      <a:pt x="78" y="105"/>
                    </a:cubicBezTo>
                    <a:cubicBezTo>
                      <a:pt x="77" y="103"/>
                      <a:pt x="74" y="100"/>
                      <a:pt x="75" y="97"/>
                    </a:cubicBezTo>
                    <a:cubicBezTo>
                      <a:pt x="75" y="94"/>
                      <a:pt x="70" y="94"/>
                      <a:pt x="70" y="91"/>
                    </a:cubicBezTo>
                    <a:cubicBezTo>
                      <a:pt x="70" y="89"/>
                      <a:pt x="75" y="84"/>
                      <a:pt x="76" y="83"/>
                    </a:cubicBezTo>
                    <a:cubicBezTo>
                      <a:pt x="77" y="83"/>
                      <a:pt x="81" y="86"/>
                      <a:pt x="82" y="84"/>
                    </a:cubicBezTo>
                    <a:cubicBezTo>
                      <a:pt x="83" y="82"/>
                      <a:pt x="86" y="83"/>
                      <a:pt x="87" y="84"/>
                    </a:cubicBezTo>
                    <a:cubicBezTo>
                      <a:pt x="89" y="84"/>
                      <a:pt x="91" y="81"/>
                      <a:pt x="92" y="78"/>
                    </a:cubicBezTo>
                    <a:cubicBezTo>
                      <a:pt x="92" y="75"/>
                      <a:pt x="97" y="75"/>
                      <a:pt x="98" y="74"/>
                    </a:cubicBezTo>
                    <a:cubicBezTo>
                      <a:pt x="99" y="73"/>
                      <a:pt x="101" y="66"/>
                      <a:pt x="101" y="65"/>
                    </a:cubicBezTo>
                    <a:cubicBezTo>
                      <a:pt x="102" y="64"/>
                      <a:pt x="106" y="65"/>
                      <a:pt x="106" y="61"/>
                    </a:cubicBezTo>
                    <a:cubicBezTo>
                      <a:pt x="106" y="58"/>
                      <a:pt x="108" y="57"/>
                      <a:pt x="110" y="57"/>
                    </a:cubicBezTo>
                    <a:cubicBezTo>
                      <a:pt x="112" y="56"/>
                      <a:pt x="111" y="53"/>
                      <a:pt x="112" y="51"/>
                    </a:cubicBezTo>
                    <a:cubicBezTo>
                      <a:pt x="112" y="48"/>
                      <a:pt x="113" y="45"/>
                      <a:pt x="116" y="45"/>
                    </a:cubicBezTo>
                    <a:cubicBezTo>
                      <a:pt x="118" y="44"/>
                      <a:pt x="115" y="41"/>
                      <a:pt x="112" y="41"/>
                    </a:cubicBezTo>
                    <a:cubicBezTo>
                      <a:pt x="109" y="42"/>
                      <a:pt x="107" y="34"/>
                      <a:pt x="107" y="34"/>
                    </a:cubicBezTo>
                    <a:cubicBezTo>
                      <a:pt x="107" y="34"/>
                      <a:pt x="107" y="27"/>
                      <a:pt x="106" y="26"/>
                    </a:cubicBezTo>
                    <a:cubicBezTo>
                      <a:pt x="104" y="25"/>
                      <a:pt x="106" y="22"/>
                      <a:pt x="110" y="22"/>
                    </a:cubicBezTo>
                    <a:cubicBezTo>
                      <a:pt x="113" y="22"/>
                      <a:pt x="120" y="25"/>
                      <a:pt x="122" y="24"/>
                    </a:cubicBezTo>
                    <a:cubicBezTo>
                      <a:pt x="124" y="22"/>
                      <a:pt x="129" y="21"/>
                      <a:pt x="130" y="21"/>
                    </a:cubicBezTo>
                    <a:cubicBezTo>
                      <a:pt x="131" y="20"/>
                      <a:pt x="132" y="17"/>
                      <a:pt x="133" y="16"/>
                    </a:cubicBezTo>
                    <a:cubicBezTo>
                      <a:pt x="131" y="15"/>
                      <a:pt x="129" y="13"/>
                      <a:pt x="127" y="1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1" name="Freeform 171"/>
              <p:cNvSpPr>
                <a:spLocks noEditPoints="1"/>
              </p:cNvSpPr>
              <p:nvPr/>
            </p:nvSpPr>
            <p:spPr bwMode="auto">
              <a:xfrm>
                <a:off x="14539552" y="8428012"/>
                <a:ext cx="1152779" cy="418026"/>
              </a:xfrm>
              <a:custGeom>
                <a:avLst/>
                <a:gdLst>
                  <a:gd name="T0" fmla="*/ 198 w 370"/>
                  <a:gd name="T1" fmla="*/ 95 h 134"/>
                  <a:gd name="T2" fmla="*/ 207 w 370"/>
                  <a:gd name="T3" fmla="*/ 76 h 134"/>
                  <a:gd name="T4" fmla="*/ 219 w 370"/>
                  <a:gd name="T5" fmla="*/ 78 h 134"/>
                  <a:gd name="T6" fmla="*/ 227 w 370"/>
                  <a:gd name="T7" fmla="*/ 54 h 134"/>
                  <a:gd name="T8" fmla="*/ 227 w 370"/>
                  <a:gd name="T9" fmla="*/ 45 h 134"/>
                  <a:gd name="T10" fmla="*/ 212 w 370"/>
                  <a:gd name="T11" fmla="*/ 37 h 134"/>
                  <a:gd name="T12" fmla="*/ 190 w 370"/>
                  <a:gd name="T13" fmla="*/ 69 h 134"/>
                  <a:gd name="T14" fmla="*/ 88 w 370"/>
                  <a:gd name="T15" fmla="*/ 75 h 134"/>
                  <a:gd name="T16" fmla="*/ 85 w 370"/>
                  <a:gd name="T17" fmla="*/ 61 h 134"/>
                  <a:gd name="T18" fmla="*/ 82 w 370"/>
                  <a:gd name="T19" fmla="*/ 67 h 134"/>
                  <a:gd name="T20" fmla="*/ 68 w 370"/>
                  <a:gd name="T21" fmla="*/ 50 h 134"/>
                  <a:gd name="T22" fmla="*/ 56 w 370"/>
                  <a:gd name="T23" fmla="*/ 35 h 134"/>
                  <a:gd name="T24" fmla="*/ 37 w 370"/>
                  <a:gd name="T25" fmla="*/ 23 h 134"/>
                  <a:gd name="T26" fmla="*/ 2 w 370"/>
                  <a:gd name="T27" fmla="*/ 3 h 134"/>
                  <a:gd name="T28" fmla="*/ 32 w 370"/>
                  <a:gd name="T29" fmla="*/ 46 h 134"/>
                  <a:gd name="T30" fmla="*/ 71 w 370"/>
                  <a:gd name="T31" fmla="*/ 91 h 134"/>
                  <a:gd name="T32" fmla="*/ 86 w 370"/>
                  <a:gd name="T33" fmla="*/ 83 h 134"/>
                  <a:gd name="T34" fmla="*/ 266 w 370"/>
                  <a:gd name="T35" fmla="*/ 37 h 134"/>
                  <a:gd name="T36" fmla="*/ 268 w 370"/>
                  <a:gd name="T37" fmla="*/ 45 h 134"/>
                  <a:gd name="T38" fmla="*/ 249 w 370"/>
                  <a:gd name="T39" fmla="*/ 75 h 134"/>
                  <a:gd name="T40" fmla="*/ 198 w 370"/>
                  <a:gd name="T41" fmla="*/ 119 h 134"/>
                  <a:gd name="T42" fmla="*/ 230 w 370"/>
                  <a:gd name="T43" fmla="*/ 115 h 134"/>
                  <a:gd name="T44" fmla="*/ 276 w 370"/>
                  <a:gd name="T45" fmla="*/ 76 h 134"/>
                  <a:gd name="T46" fmla="*/ 155 w 370"/>
                  <a:gd name="T47" fmla="*/ 112 h 134"/>
                  <a:gd name="T48" fmla="*/ 140 w 370"/>
                  <a:gd name="T49" fmla="*/ 105 h 134"/>
                  <a:gd name="T50" fmla="*/ 87 w 370"/>
                  <a:gd name="T51" fmla="*/ 98 h 134"/>
                  <a:gd name="T52" fmla="*/ 94 w 370"/>
                  <a:gd name="T53" fmla="*/ 108 h 134"/>
                  <a:gd name="T54" fmla="*/ 143 w 370"/>
                  <a:gd name="T55" fmla="*/ 117 h 134"/>
                  <a:gd name="T56" fmla="*/ 155 w 370"/>
                  <a:gd name="T57" fmla="*/ 112 h 134"/>
                  <a:gd name="T58" fmla="*/ 322 w 370"/>
                  <a:gd name="T59" fmla="*/ 75 h 134"/>
                  <a:gd name="T60" fmla="*/ 289 w 370"/>
                  <a:gd name="T61" fmla="*/ 58 h 134"/>
                  <a:gd name="T62" fmla="*/ 310 w 370"/>
                  <a:gd name="T63" fmla="*/ 66 h 134"/>
                  <a:gd name="T64" fmla="*/ 298 w 370"/>
                  <a:gd name="T65" fmla="*/ 71 h 134"/>
                  <a:gd name="T66" fmla="*/ 317 w 370"/>
                  <a:gd name="T67" fmla="*/ 81 h 134"/>
                  <a:gd name="T68" fmla="*/ 351 w 370"/>
                  <a:gd name="T69" fmla="*/ 102 h 134"/>
                  <a:gd name="T70" fmla="*/ 362 w 370"/>
                  <a:gd name="T71" fmla="*/ 114 h 134"/>
                  <a:gd name="T72" fmla="*/ 343 w 370"/>
                  <a:gd name="T73" fmla="*/ 61 h 134"/>
                  <a:gd name="T74" fmla="*/ 236 w 370"/>
                  <a:gd name="T75" fmla="*/ 124 h 134"/>
                  <a:gd name="T76" fmla="*/ 239 w 370"/>
                  <a:gd name="T77" fmla="*/ 126 h 134"/>
                  <a:gd name="T78" fmla="*/ 242 w 370"/>
                  <a:gd name="T79" fmla="*/ 123 h 134"/>
                  <a:gd name="T80" fmla="*/ 178 w 370"/>
                  <a:gd name="T81" fmla="*/ 47 h 134"/>
                  <a:gd name="T82" fmla="*/ 182 w 370"/>
                  <a:gd name="T83" fmla="*/ 27 h 134"/>
                  <a:gd name="T84" fmla="*/ 181 w 370"/>
                  <a:gd name="T85" fmla="*/ 14 h 134"/>
                  <a:gd name="T86" fmla="*/ 160 w 370"/>
                  <a:gd name="T87" fmla="*/ 25 h 134"/>
                  <a:gd name="T88" fmla="*/ 143 w 370"/>
                  <a:gd name="T89" fmla="*/ 36 h 134"/>
                  <a:gd name="T90" fmla="*/ 118 w 370"/>
                  <a:gd name="T91" fmla="*/ 37 h 134"/>
                  <a:gd name="T92" fmla="*/ 110 w 370"/>
                  <a:gd name="T93" fmla="*/ 43 h 134"/>
                  <a:gd name="T94" fmla="*/ 128 w 370"/>
                  <a:gd name="T95" fmla="*/ 73 h 134"/>
                  <a:gd name="T96" fmla="*/ 156 w 370"/>
                  <a:gd name="T97" fmla="*/ 79 h 134"/>
                  <a:gd name="T98" fmla="*/ 191 w 370"/>
                  <a:gd name="T99" fmla="*/ 126 h 134"/>
                  <a:gd name="T100" fmla="*/ 191 w 370"/>
                  <a:gd name="T101" fmla="*/ 126 h 134"/>
                  <a:gd name="T102" fmla="*/ 168 w 370"/>
                  <a:gd name="T103" fmla="*/ 120 h 134"/>
                  <a:gd name="T104" fmla="*/ 179 w 370"/>
                  <a:gd name="T105" fmla="*/ 11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70" h="134">
                    <a:moveTo>
                      <a:pt x="195" y="77"/>
                    </a:moveTo>
                    <a:cubicBezTo>
                      <a:pt x="199" y="77"/>
                      <a:pt x="198" y="82"/>
                      <a:pt x="198" y="85"/>
                    </a:cubicBezTo>
                    <a:cubicBezTo>
                      <a:pt x="197" y="89"/>
                      <a:pt x="195" y="96"/>
                      <a:pt x="198" y="95"/>
                    </a:cubicBezTo>
                    <a:cubicBezTo>
                      <a:pt x="202" y="93"/>
                      <a:pt x="205" y="89"/>
                      <a:pt x="203" y="87"/>
                    </a:cubicBezTo>
                    <a:cubicBezTo>
                      <a:pt x="200" y="85"/>
                      <a:pt x="201" y="75"/>
                      <a:pt x="202" y="72"/>
                    </a:cubicBezTo>
                    <a:cubicBezTo>
                      <a:pt x="203" y="70"/>
                      <a:pt x="209" y="71"/>
                      <a:pt x="207" y="76"/>
                    </a:cubicBezTo>
                    <a:cubicBezTo>
                      <a:pt x="205" y="80"/>
                      <a:pt x="211" y="79"/>
                      <a:pt x="211" y="84"/>
                    </a:cubicBezTo>
                    <a:cubicBezTo>
                      <a:pt x="211" y="88"/>
                      <a:pt x="214" y="86"/>
                      <a:pt x="218" y="85"/>
                    </a:cubicBezTo>
                    <a:cubicBezTo>
                      <a:pt x="222" y="83"/>
                      <a:pt x="221" y="81"/>
                      <a:pt x="219" y="78"/>
                    </a:cubicBezTo>
                    <a:cubicBezTo>
                      <a:pt x="216" y="76"/>
                      <a:pt x="221" y="71"/>
                      <a:pt x="217" y="69"/>
                    </a:cubicBezTo>
                    <a:cubicBezTo>
                      <a:pt x="213" y="67"/>
                      <a:pt x="211" y="63"/>
                      <a:pt x="214" y="62"/>
                    </a:cubicBezTo>
                    <a:cubicBezTo>
                      <a:pt x="218" y="62"/>
                      <a:pt x="228" y="56"/>
                      <a:pt x="227" y="54"/>
                    </a:cubicBezTo>
                    <a:cubicBezTo>
                      <a:pt x="225" y="51"/>
                      <a:pt x="211" y="54"/>
                      <a:pt x="210" y="58"/>
                    </a:cubicBezTo>
                    <a:cubicBezTo>
                      <a:pt x="209" y="63"/>
                      <a:pt x="199" y="58"/>
                      <a:pt x="200" y="51"/>
                    </a:cubicBezTo>
                    <a:cubicBezTo>
                      <a:pt x="201" y="43"/>
                      <a:pt x="221" y="42"/>
                      <a:pt x="227" y="45"/>
                    </a:cubicBezTo>
                    <a:cubicBezTo>
                      <a:pt x="232" y="47"/>
                      <a:pt x="239" y="40"/>
                      <a:pt x="241" y="36"/>
                    </a:cubicBezTo>
                    <a:cubicBezTo>
                      <a:pt x="243" y="32"/>
                      <a:pt x="236" y="37"/>
                      <a:pt x="232" y="40"/>
                    </a:cubicBezTo>
                    <a:cubicBezTo>
                      <a:pt x="228" y="42"/>
                      <a:pt x="217" y="39"/>
                      <a:pt x="212" y="37"/>
                    </a:cubicBezTo>
                    <a:cubicBezTo>
                      <a:pt x="207" y="36"/>
                      <a:pt x="207" y="41"/>
                      <a:pt x="202" y="41"/>
                    </a:cubicBezTo>
                    <a:cubicBezTo>
                      <a:pt x="198" y="42"/>
                      <a:pt x="199" y="52"/>
                      <a:pt x="197" y="53"/>
                    </a:cubicBezTo>
                    <a:cubicBezTo>
                      <a:pt x="194" y="55"/>
                      <a:pt x="194" y="62"/>
                      <a:pt x="190" y="69"/>
                    </a:cubicBezTo>
                    <a:cubicBezTo>
                      <a:pt x="186" y="76"/>
                      <a:pt x="192" y="77"/>
                      <a:pt x="195" y="77"/>
                    </a:cubicBezTo>
                    <a:close/>
                    <a:moveTo>
                      <a:pt x="86" y="83"/>
                    </a:moveTo>
                    <a:cubicBezTo>
                      <a:pt x="86" y="80"/>
                      <a:pt x="88" y="76"/>
                      <a:pt x="88" y="75"/>
                    </a:cubicBezTo>
                    <a:cubicBezTo>
                      <a:pt x="88" y="73"/>
                      <a:pt x="89" y="72"/>
                      <a:pt x="91" y="73"/>
                    </a:cubicBezTo>
                    <a:cubicBezTo>
                      <a:pt x="93" y="73"/>
                      <a:pt x="93" y="68"/>
                      <a:pt x="91" y="68"/>
                    </a:cubicBezTo>
                    <a:cubicBezTo>
                      <a:pt x="90" y="67"/>
                      <a:pt x="89" y="61"/>
                      <a:pt x="85" y="61"/>
                    </a:cubicBezTo>
                    <a:cubicBezTo>
                      <a:pt x="81" y="61"/>
                      <a:pt x="81" y="65"/>
                      <a:pt x="84" y="65"/>
                    </a:cubicBezTo>
                    <a:cubicBezTo>
                      <a:pt x="86" y="65"/>
                      <a:pt x="87" y="67"/>
                      <a:pt x="87" y="69"/>
                    </a:cubicBezTo>
                    <a:cubicBezTo>
                      <a:pt x="86" y="71"/>
                      <a:pt x="85" y="67"/>
                      <a:pt x="82" y="67"/>
                    </a:cubicBezTo>
                    <a:cubicBezTo>
                      <a:pt x="78" y="68"/>
                      <a:pt x="81" y="63"/>
                      <a:pt x="77" y="63"/>
                    </a:cubicBezTo>
                    <a:cubicBezTo>
                      <a:pt x="73" y="63"/>
                      <a:pt x="74" y="56"/>
                      <a:pt x="70" y="56"/>
                    </a:cubicBezTo>
                    <a:cubicBezTo>
                      <a:pt x="66" y="56"/>
                      <a:pt x="65" y="53"/>
                      <a:pt x="68" y="50"/>
                    </a:cubicBezTo>
                    <a:cubicBezTo>
                      <a:pt x="71" y="48"/>
                      <a:pt x="64" y="46"/>
                      <a:pt x="64" y="43"/>
                    </a:cubicBezTo>
                    <a:cubicBezTo>
                      <a:pt x="64" y="40"/>
                      <a:pt x="60" y="42"/>
                      <a:pt x="60" y="39"/>
                    </a:cubicBezTo>
                    <a:cubicBezTo>
                      <a:pt x="60" y="37"/>
                      <a:pt x="58" y="38"/>
                      <a:pt x="56" y="35"/>
                    </a:cubicBezTo>
                    <a:cubicBezTo>
                      <a:pt x="53" y="32"/>
                      <a:pt x="52" y="35"/>
                      <a:pt x="51" y="33"/>
                    </a:cubicBezTo>
                    <a:cubicBezTo>
                      <a:pt x="49" y="31"/>
                      <a:pt x="46" y="30"/>
                      <a:pt x="44" y="30"/>
                    </a:cubicBezTo>
                    <a:cubicBezTo>
                      <a:pt x="43" y="31"/>
                      <a:pt x="39" y="27"/>
                      <a:pt x="37" y="23"/>
                    </a:cubicBezTo>
                    <a:cubicBezTo>
                      <a:pt x="36" y="20"/>
                      <a:pt x="25" y="15"/>
                      <a:pt x="24" y="11"/>
                    </a:cubicBezTo>
                    <a:cubicBezTo>
                      <a:pt x="22" y="7"/>
                      <a:pt x="19" y="6"/>
                      <a:pt x="12" y="6"/>
                    </a:cubicBezTo>
                    <a:cubicBezTo>
                      <a:pt x="6" y="6"/>
                      <a:pt x="3" y="0"/>
                      <a:pt x="2" y="3"/>
                    </a:cubicBezTo>
                    <a:cubicBezTo>
                      <a:pt x="0" y="7"/>
                      <a:pt x="9" y="16"/>
                      <a:pt x="13" y="18"/>
                    </a:cubicBezTo>
                    <a:cubicBezTo>
                      <a:pt x="17" y="21"/>
                      <a:pt x="19" y="29"/>
                      <a:pt x="24" y="30"/>
                    </a:cubicBezTo>
                    <a:cubicBezTo>
                      <a:pt x="28" y="30"/>
                      <a:pt x="29" y="45"/>
                      <a:pt x="32" y="46"/>
                    </a:cubicBezTo>
                    <a:cubicBezTo>
                      <a:pt x="36" y="46"/>
                      <a:pt x="44" y="58"/>
                      <a:pt x="45" y="64"/>
                    </a:cubicBezTo>
                    <a:cubicBezTo>
                      <a:pt x="46" y="71"/>
                      <a:pt x="54" y="74"/>
                      <a:pt x="57" y="78"/>
                    </a:cubicBezTo>
                    <a:cubicBezTo>
                      <a:pt x="59" y="83"/>
                      <a:pt x="70" y="89"/>
                      <a:pt x="71" y="91"/>
                    </a:cubicBezTo>
                    <a:cubicBezTo>
                      <a:pt x="72" y="93"/>
                      <a:pt x="74" y="97"/>
                      <a:pt x="75" y="95"/>
                    </a:cubicBezTo>
                    <a:cubicBezTo>
                      <a:pt x="76" y="93"/>
                      <a:pt x="81" y="95"/>
                      <a:pt x="84" y="95"/>
                    </a:cubicBezTo>
                    <a:cubicBezTo>
                      <a:pt x="86" y="95"/>
                      <a:pt x="87" y="86"/>
                      <a:pt x="86" y="83"/>
                    </a:cubicBezTo>
                    <a:close/>
                    <a:moveTo>
                      <a:pt x="268" y="45"/>
                    </a:moveTo>
                    <a:cubicBezTo>
                      <a:pt x="273" y="46"/>
                      <a:pt x="271" y="42"/>
                      <a:pt x="271" y="39"/>
                    </a:cubicBezTo>
                    <a:cubicBezTo>
                      <a:pt x="271" y="36"/>
                      <a:pt x="266" y="39"/>
                      <a:pt x="266" y="37"/>
                    </a:cubicBezTo>
                    <a:cubicBezTo>
                      <a:pt x="266" y="35"/>
                      <a:pt x="265" y="29"/>
                      <a:pt x="261" y="34"/>
                    </a:cubicBezTo>
                    <a:cubicBezTo>
                      <a:pt x="257" y="39"/>
                      <a:pt x="262" y="52"/>
                      <a:pt x="265" y="51"/>
                    </a:cubicBezTo>
                    <a:cubicBezTo>
                      <a:pt x="268" y="51"/>
                      <a:pt x="263" y="45"/>
                      <a:pt x="268" y="45"/>
                    </a:cubicBezTo>
                    <a:close/>
                    <a:moveTo>
                      <a:pt x="249" y="75"/>
                    </a:moveTo>
                    <a:cubicBezTo>
                      <a:pt x="250" y="79"/>
                      <a:pt x="256" y="81"/>
                      <a:pt x="258" y="77"/>
                    </a:cubicBezTo>
                    <a:cubicBezTo>
                      <a:pt x="260" y="74"/>
                      <a:pt x="248" y="70"/>
                      <a:pt x="249" y="75"/>
                    </a:cubicBezTo>
                    <a:close/>
                    <a:moveTo>
                      <a:pt x="230" y="115"/>
                    </a:moveTo>
                    <a:cubicBezTo>
                      <a:pt x="223" y="114"/>
                      <a:pt x="219" y="119"/>
                      <a:pt x="213" y="116"/>
                    </a:cubicBezTo>
                    <a:cubicBezTo>
                      <a:pt x="206" y="114"/>
                      <a:pt x="197" y="116"/>
                      <a:pt x="198" y="119"/>
                    </a:cubicBezTo>
                    <a:cubicBezTo>
                      <a:pt x="199" y="120"/>
                      <a:pt x="204" y="121"/>
                      <a:pt x="211" y="121"/>
                    </a:cubicBezTo>
                    <a:cubicBezTo>
                      <a:pt x="217" y="121"/>
                      <a:pt x="223" y="118"/>
                      <a:pt x="227" y="117"/>
                    </a:cubicBezTo>
                    <a:cubicBezTo>
                      <a:pt x="232" y="117"/>
                      <a:pt x="236" y="116"/>
                      <a:pt x="230" y="115"/>
                    </a:cubicBezTo>
                    <a:close/>
                    <a:moveTo>
                      <a:pt x="281" y="71"/>
                    </a:moveTo>
                    <a:cubicBezTo>
                      <a:pt x="275" y="70"/>
                      <a:pt x="264" y="71"/>
                      <a:pt x="265" y="74"/>
                    </a:cubicBezTo>
                    <a:cubicBezTo>
                      <a:pt x="266" y="77"/>
                      <a:pt x="271" y="76"/>
                      <a:pt x="276" y="76"/>
                    </a:cubicBezTo>
                    <a:cubicBezTo>
                      <a:pt x="281" y="76"/>
                      <a:pt x="284" y="80"/>
                      <a:pt x="286" y="80"/>
                    </a:cubicBezTo>
                    <a:cubicBezTo>
                      <a:pt x="289" y="80"/>
                      <a:pt x="287" y="73"/>
                      <a:pt x="281" y="71"/>
                    </a:cubicBezTo>
                    <a:close/>
                    <a:moveTo>
                      <a:pt x="155" y="112"/>
                    </a:moveTo>
                    <a:cubicBezTo>
                      <a:pt x="155" y="110"/>
                      <a:pt x="146" y="112"/>
                      <a:pt x="141" y="110"/>
                    </a:cubicBezTo>
                    <a:cubicBezTo>
                      <a:pt x="137" y="108"/>
                      <a:pt x="146" y="107"/>
                      <a:pt x="149" y="105"/>
                    </a:cubicBezTo>
                    <a:cubicBezTo>
                      <a:pt x="153" y="103"/>
                      <a:pt x="148" y="102"/>
                      <a:pt x="140" y="105"/>
                    </a:cubicBezTo>
                    <a:cubicBezTo>
                      <a:pt x="132" y="107"/>
                      <a:pt x="124" y="99"/>
                      <a:pt x="123" y="103"/>
                    </a:cubicBezTo>
                    <a:cubicBezTo>
                      <a:pt x="123" y="106"/>
                      <a:pt x="110" y="101"/>
                      <a:pt x="106" y="99"/>
                    </a:cubicBezTo>
                    <a:cubicBezTo>
                      <a:pt x="103" y="96"/>
                      <a:pt x="90" y="93"/>
                      <a:pt x="87" y="98"/>
                    </a:cubicBezTo>
                    <a:cubicBezTo>
                      <a:pt x="85" y="102"/>
                      <a:pt x="83" y="98"/>
                      <a:pt x="84" y="103"/>
                    </a:cubicBezTo>
                    <a:cubicBezTo>
                      <a:pt x="84" y="105"/>
                      <a:pt x="87" y="104"/>
                      <a:pt x="90" y="104"/>
                    </a:cubicBezTo>
                    <a:cubicBezTo>
                      <a:pt x="92" y="104"/>
                      <a:pt x="91" y="108"/>
                      <a:pt x="94" y="108"/>
                    </a:cubicBezTo>
                    <a:cubicBezTo>
                      <a:pt x="97" y="109"/>
                      <a:pt x="107" y="112"/>
                      <a:pt x="108" y="110"/>
                    </a:cubicBezTo>
                    <a:cubicBezTo>
                      <a:pt x="109" y="107"/>
                      <a:pt x="119" y="110"/>
                      <a:pt x="123" y="113"/>
                    </a:cubicBezTo>
                    <a:cubicBezTo>
                      <a:pt x="128" y="117"/>
                      <a:pt x="139" y="117"/>
                      <a:pt x="143" y="117"/>
                    </a:cubicBezTo>
                    <a:cubicBezTo>
                      <a:pt x="148" y="116"/>
                      <a:pt x="152" y="119"/>
                      <a:pt x="154" y="117"/>
                    </a:cubicBezTo>
                    <a:cubicBezTo>
                      <a:pt x="156" y="115"/>
                      <a:pt x="159" y="121"/>
                      <a:pt x="164" y="117"/>
                    </a:cubicBezTo>
                    <a:cubicBezTo>
                      <a:pt x="168" y="114"/>
                      <a:pt x="156" y="115"/>
                      <a:pt x="155" y="112"/>
                    </a:cubicBezTo>
                    <a:close/>
                    <a:moveTo>
                      <a:pt x="343" y="61"/>
                    </a:moveTo>
                    <a:cubicBezTo>
                      <a:pt x="339" y="61"/>
                      <a:pt x="339" y="67"/>
                      <a:pt x="335" y="67"/>
                    </a:cubicBezTo>
                    <a:cubicBezTo>
                      <a:pt x="332" y="67"/>
                      <a:pt x="328" y="73"/>
                      <a:pt x="322" y="75"/>
                    </a:cubicBezTo>
                    <a:cubicBezTo>
                      <a:pt x="317" y="77"/>
                      <a:pt x="316" y="59"/>
                      <a:pt x="314" y="55"/>
                    </a:cubicBezTo>
                    <a:cubicBezTo>
                      <a:pt x="311" y="52"/>
                      <a:pt x="297" y="49"/>
                      <a:pt x="295" y="53"/>
                    </a:cubicBezTo>
                    <a:cubicBezTo>
                      <a:pt x="294" y="57"/>
                      <a:pt x="289" y="55"/>
                      <a:pt x="289" y="58"/>
                    </a:cubicBezTo>
                    <a:cubicBezTo>
                      <a:pt x="288" y="61"/>
                      <a:pt x="290" y="60"/>
                      <a:pt x="293" y="60"/>
                    </a:cubicBezTo>
                    <a:cubicBezTo>
                      <a:pt x="296" y="60"/>
                      <a:pt x="296" y="63"/>
                      <a:pt x="297" y="66"/>
                    </a:cubicBezTo>
                    <a:cubicBezTo>
                      <a:pt x="299" y="69"/>
                      <a:pt x="307" y="67"/>
                      <a:pt x="310" y="66"/>
                    </a:cubicBezTo>
                    <a:cubicBezTo>
                      <a:pt x="313" y="66"/>
                      <a:pt x="314" y="70"/>
                      <a:pt x="310" y="69"/>
                    </a:cubicBezTo>
                    <a:cubicBezTo>
                      <a:pt x="305" y="67"/>
                      <a:pt x="305" y="71"/>
                      <a:pt x="303" y="70"/>
                    </a:cubicBezTo>
                    <a:cubicBezTo>
                      <a:pt x="300" y="69"/>
                      <a:pt x="296" y="70"/>
                      <a:pt x="298" y="71"/>
                    </a:cubicBezTo>
                    <a:cubicBezTo>
                      <a:pt x="300" y="73"/>
                      <a:pt x="303" y="75"/>
                      <a:pt x="303" y="78"/>
                    </a:cubicBezTo>
                    <a:cubicBezTo>
                      <a:pt x="303" y="82"/>
                      <a:pt x="308" y="81"/>
                      <a:pt x="308" y="78"/>
                    </a:cubicBezTo>
                    <a:cubicBezTo>
                      <a:pt x="308" y="75"/>
                      <a:pt x="311" y="79"/>
                      <a:pt x="317" y="81"/>
                    </a:cubicBezTo>
                    <a:cubicBezTo>
                      <a:pt x="322" y="82"/>
                      <a:pt x="318" y="84"/>
                      <a:pt x="324" y="85"/>
                    </a:cubicBezTo>
                    <a:cubicBezTo>
                      <a:pt x="329" y="85"/>
                      <a:pt x="342" y="89"/>
                      <a:pt x="346" y="92"/>
                    </a:cubicBezTo>
                    <a:cubicBezTo>
                      <a:pt x="351" y="96"/>
                      <a:pt x="348" y="98"/>
                      <a:pt x="351" y="102"/>
                    </a:cubicBezTo>
                    <a:cubicBezTo>
                      <a:pt x="354" y="105"/>
                      <a:pt x="355" y="109"/>
                      <a:pt x="351" y="109"/>
                    </a:cubicBezTo>
                    <a:cubicBezTo>
                      <a:pt x="346" y="109"/>
                      <a:pt x="342" y="113"/>
                      <a:pt x="343" y="115"/>
                    </a:cubicBezTo>
                    <a:cubicBezTo>
                      <a:pt x="344" y="117"/>
                      <a:pt x="358" y="114"/>
                      <a:pt x="362" y="114"/>
                    </a:cubicBezTo>
                    <a:cubicBezTo>
                      <a:pt x="364" y="114"/>
                      <a:pt x="366" y="118"/>
                      <a:pt x="370" y="121"/>
                    </a:cubicBezTo>
                    <a:cubicBezTo>
                      <a:pt x="370" y="70"/>
                      <a:pt x="370" y="70"/>
                      <a:pt x="370" y="70"/>
                    </a:cubicBezTo>
                    <a:cubicBezTo>
                      <a:pt x="360" y="67"/>
                      <a:pt x="346" y="60"/>
                      <a:pt x="343" y="61"/>
                    </a:cubicBezTo>
                    <a:close/>
                    <a:moveTo>
                      <a:pt x="240" y="121"/>
                    </a:moveTo>
                    <a:cubicBezTo>
                      <a:pt x="239" y="121"/>
                      <a:pt x="238" y="122"/>
                      <a:pt x="237" y="122"/>
                    </a:cubicBezTo>
                    <a:cubicBezTo>
                      <a:pt x="237" y="123"/>
                      <a:pt x="236" y="124"/>
                      <a:pt x="236" y="124"/>
                    </a:cubicBezTo>
                    <a:cubicBezTo>
                      <a:pt x="235" y="125"/>
                      <a:pt x="234" y="124"/>
                      <a:pt x="233" y="123"/>
                    </a:cubicBezTo>
                    <a:cubicBezTo>
                      <a:pt x="229" y="125"/>
                      <a:pt x="226" y="130"/>
                      <a:pt x="229" y="132"/>
                    </a:cubicBezTo>
                    <a:cubicBezTo>
                      <a:pt x="232" y="133"/>
                      <a:pt x="237" y="129"/>
                      <a:pt x="239" y="126"/>
                    </a:cubicBezTo>
                    <a:cubicBezTo>
                      <a:pt x="240" y="126"/>
                      <a:pt x="240" y="125"/>
                      <a:pt x="241" y="125"/>
                    </a:cubicBezTo>
                    <a:cubicBezTo>
                      <a:pt x="241" y="124"/>
                      <a:pt x="241" y="124"/>
                      <a:pt x="241" y="124"/>
                    </a:cubicBezTo>
                    <a:cubicBezTo>
                      <a:pt x="242" y="124"/>
                      <a:pt x="242" y="124"/>
                      <a:pt x="242" y="123"/>
                    </a:cubicBezTo>
                    <a:cubicBezTo>
                      <a:pt x="241" y="122"/>
                      <a:pt x="240" y="121"/>
                      <a:pt x="240" y="121"/>
                    </a:cubicBezTo>
                    <a:close/>
                    <a:moveTo>
                      <a:pt x="174" y="60"/>
                    </a:moveTo>
                    <a:cubicBezTo>
                      <a:pt x="178" y="57"/>
                      <a:pt x="179" y="52"/>
                      <a:pt x="178" y="47"/>
                    </a:cubicBezTo>
                    <a:cubicBezTo>
                      <a:pt x="178" y="42"/>
                      <a:pt x="189" y="42"/>
                      <a:pt x="190" y="40"/>
                    </a:cubicBezTo>
                    <a:cubicBezTo>
                      <a:pt x="192" y="38"/>
                      <a:pt x="188" y="35"/>
                      <a:pt x="185" y="34"/>
                    </a:cubicBezTo>
                    <a:cubicBezTo>
                      <a:pt x="182" y="32"/>
                      <a:pt x="184" y="29"/>
                      <a:pt x="182" y="27"/>
                    </a:cubicBezTo>
                    <a:cubicBezTo>
                      <a:pt x="180" y="26"/>
                      <a:pt x="177" y="21"/>
                      <a:pt x="180" y="20"/>
                    </a:cubicBezTo>
                    <a:cubicBezTo>
                      <a:pt x="183" y="20"/>
                      <a:pt x="178" y="16"/>
                      <a:pt x="180" y="14"/>
                    </a:cubicBezTo>
                    <a:cubicBezTo>
                      <a:pt x="181" y="14"/>
                      <a:pt x="181" y="14"/>
                      <a:pt x="181" y="14"/>
                    </a:cubicBezTo>
                    <a:cubicBezTo>
                      <a:pt x="180" y="13"/>
                      <a:pt x="178" y="12"/>
                      <a:pt x="178" y="12"/>
                    </a:cubicBezTo>
                    <a:cubicBezTo>
                      <a:pt x="174" y="12"/>
                      <a:pt x="165" y="12"/>
                      <a:pt x="165" y="18"/>
                    </a:cubicBezTo>
                    <a:cubicBezTo>
                      <a:pt x="166" y="24"/>
                      <a:pt x="160" y="22"/>
                      <a:pt x="160" y="25"/>
                    </a:cubicBezTo>
                    <a:cubicBezTo>
                      <a:pt x="161" y="28"/>
                      <a:pt x="158" y="28"/>
                      <a:pt x="158" y="32"/>
                    </a:cubicBezTo>
                    <a:cubicBezTo>
                      <a:pt x="159" y="37"/>
                      <a:pt x="156" y="35"/>
                      <a:pt x="151" y="37"/>
                    </a:cubicBezTo>
                    <a:cubicBezTo>
                      <a:pt x="146" y="40"/>
                      <a:pt x="148" y="36"/>
                      <a:pt x="143" y="36"/>
                    </a:cubicBezTo>
                    <a:cubicBezTo>
                      <a:pt x="139" y="36"/>
                      <a:pt x="138" y="38"/>
                      <a:pt x="135" y="39"/>
                    </a:cubicBezTo>
                    <a:cubicBezTo>
                      <a:pt x="132" y="40"/>
                      <a:pt x="127" y="39"/>
                      <a:pt x="125" y="40"/>
                    </a:cubicBezTo>
                    <a:cubicBezTo>
                      <a:pt x="123" y="41"/>
                      <a:pt x="120" y="37"/>
                      <a:pt x="118" y="37"/>
                    </a:cubicBezTo>
                    <a:cubicBezTo>
                      <a:pt x="117" y="37"/>
                      <a:pt x="116" y="34"/>
                      <a:pt x="116" y="32"/>
                    </a:cubicBezTo>
                    <a:cubicBezTo>
                      <a:pt x="115" y="32"/>
                      <a:pt x="115" y="31"/>
                      <a:pt x="115" y="32"/>
                    </a:cubicBezTo>
                    <a:cubicBezTo>
                      <a:pt x="112" y="32"/>
                      <a:pt x="107" y="40"/>
                      <a:pt x="110" y="43"/>
                    </a:cubicBezTo>
                    <a:cubicBezTo>
                      <a:pt x="113" y="46"/>
                      <a:pt x="112" y="51"/>
                      <a:pt x="114" y="54"/>
                    </a:cubicBezTo>
                    <a:cubicBezTo>
                      <a:pt x="115" y="56"/>
                      <a:pt x="121" y="57"/>
                      <a:pt x="121" y="62"/>
                    </a:cubicBezTo>
                    <a:cubicBezTo>
                      <a:pt x="121" y="67"/>
                      <a:pt x="125" y="75"/>
                      <a:pt x="128" y="73"/>
                    </a:cubicBezTo>
                    <a:cubicBezTo>
                      <a:pt x="131" y="71"/>
                      <a:pt x="134" y="74"/>
                      <a:pt x="135" y="76"/>
                    </a:cubicBezTo>
                    <a:cubicBezTo>
                      <a:pt x="136" y="78"/>
                      <a:pt x="143" y="74"/>
                      <a:pt x="145" y="75"/>
                    </a:cubicBezTo>
                    <a:cubicBezTo>
                      <a:pt x="148" y="75"/>
                      <a:pt x="155" y="76"/>
                      <a:pt x="156" y="79"/>
                    </a:cubicBezTo>
                    <a:cubicBezTo>
                      <a:pt x="156" y="82"/>
                      <a:pt x="163" y="79"/>
                      <a:pt x="167" y="77"/>
                    </a:cubicBezTo>
                    <a:cubicBezTo>
                      <a:pt x="172" y="76"/>
                      <a:pt x="169" y="62"/>
                      <a:pt x="174" y="60"/>
                    </a:cubicBezTo>
                    <a:close/>
                    <a:moveTo>
                      <a:pt x="191" y="126"/>
                    </a:moveTo>
                    <a:cubicBezTo>
                      <a:pt x="193" y="128"/>
                      <a:pt x="197" y="128"/>
                      <a:pt x="198" y="130"/>
                    </a:cubicBezTo>
                    <a:cubicBezTo>
                      <a:pt x="200" y="131"/>
                      <a:pt x="206" y="134"/>
                      <a:pt x="206" y="130"/>
                    </a:cubicBezTo>
                    <a:cubicBezTo>
                      <a:pt x="206" y="126"/>
                      <a:pt x="190" y="124"/>
                      <a:pt x="191" y="126"/>
                    </a:cubicBezTo>
                    <a:close/>
                    <a:moveTo>
                      <a:pt x="179" y="115"/>
                    </a:moveTo>
                    <a:cubicBezTo>
                      <a:pt x="178" y="117"/>
                      <a:pt x="174" y="117"/>
                      <a:pt x="172" y="115"/>
                    </a:cubicBezTo>
                    <a:cubicBezTo>
                      <a:pt x="170" y="114"/>
                      <a:pt x="167" y="118"/>
                      <a:pt x="168" y="120"/>
                    </a:cubicBezTo>
                    <a:cubicBezTo>
                      <a:pt x="169" y="121"/>
                      <a:pt x="174" y="124"/>
                      <a:pt x="180" y="122"/>
                    </a:cubicBezTo>
                    <a:cubicBezTo>
                      <a:pt x="186" y="119"/>
                      <a:pt x="190" y="121"/>
                      <a:pt x="191" y="118"/>
                    </a:cubicBezTo>
                    <a:cubicBezTo>
                      <a:pt x="193" y="115"/>
                      <a:pt x="180" y="112"/>
                      <a:pt x="179" y="11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118" name="Group 117"/>
            <p:cNvGrpSpPr/>
            <p:nvPr/>
          </p:nvGrpSpPr>
          <p:grpSpPr>
            <a:xfrm>
              <a:off x="13726468" y="6198379"/>
              <a:ext cx="3716282" cy="2300668"/>
              <a:chOff x="2057400" y="6126480"/>
              <a:chExt cx="3716282" cy="2300668"/>
            </a:xfrm>
          </p:grpSpPr>
          <p:sp>
            <p:nvSpPr>
              <p:cNvPr id="119" name="TextBox 118"/>
              <p:cNvSpPr txBox="1"/>
              <p:nvPr/>
            </p:nvSpPr>
            <p:spPr>
              <a:xfrm>
                <a:off x="2057400" y="6126480"/>
                <a:ext cx="3716282" cy="646331"/>
              </a:xfrm>
              <a:prstGeom prst="rect">
                <a:avLst/>
              </a:prstGeom>
              <a:noFill/>
            </p:spPr>
            <p:txBody>
              <a:bodyPr wrap="square" rtlCol="0">
                <a:spAutoFit/>
              </a:bodyPr>
              <a:lstStyle/>
              <a:p>
                <a:r>
                  <a:rPr lang="en-US" sz="3600">
                    <a:latin typeface="+mj-lt"/>
                  </a:rPr>
                  <a:t>asia</a:t>
                </a:r>
                <a:endParaRPr lang="uk-UA" sz="3600">
                  <a:latin typeface="+mj-lt"/>
                </a:endParaRPr>
              </a:p>
            </p:txBody>
          </p:sp>
          <p:grpSp>
            <p:nvGrpSpPr>
              <p:cNvPr id="120" name="Group 119"/>
              <p:cNvGrpSpPr/>
              <p:nvPr/>
            </p:nvGrpSpPr>
            <p:grpSpPr>
              <a:xfrm>
                <a:off x="2286000" y="7070531"/>
                <a:ext cx="2494416" cy="1356617"/>
                <a:chOff x="2209800" y="7185484"/>
                <a:chExt cx="2494416" cy="1356617"/>
              </a:xfrm>
            </p:grpSpPr>
            <p:sp>
              <p:nvSpPr>
                <p:cNvPr id="121" name="Freeform 103"/>
                <p:cNvSpPr>
                  <a:spLocks noEditPoints="1"/>
                </p:cNvSpPr>
                <p:nvPr/>
              </p:nvSpPr>
              <p:spPr bwMode="auto">
                <a:xfrm>
                  <a:off x="2209800" y="7185484"/>
                  <a:ext cx="495673"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22" name="Freeform 104"/>
                <p:cNvSpPr>
                  <a:spLocks noEditPoints="1"/>
                </p:cNvSpPr>
                <p:nvPr/>
              </p:nvSpPr>
              <p:spPr bwMode="auto">
                <a:xfrm>
                  <a:off x="2209800" y="8046428"/>
                  <a:ext cx="484901"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23" name="Rectangle 122"/>
                <p:cNvSpPr/>
                <p:nvPr/>
              </p:nvSpPr>
              <p:spPr>
                <a:xfrm>
                  <a:off x="2972560" y="7185484"/>
                  <a:ext cx="1731656"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55%</a:t>
                  </a:r>
                  <a:endParaRPr lang="uk-UA" sz="2000" b="1">
                    <a:solidFill>
                      <a:schemeClr val="bg1"/>
                    </a:solidFill>
                    <a:latin typeface="+mj-lt"/>
                  </a:endParaRPr>
                </a:p>
              </p:txBody>
            </p:sp>
            <p:sp>
              <p:nvSpPr>
                <p:cNvPr id="124" name="Rectangle 123"/>
                <p:cNvSpPr/>
                <p:nvPr/>
              </p:nvSpPr>
              <p:spPr>
                <a:xfrm>
                  <a:off x="2972560" y="8046427"/>
                  <a:ext cx="1294640"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45%</a:t>
                  </a:r>
                  <a:endParaRPr lang="uk-UA" sz="2000" b="1">
                    <a:solidFill>
                      <a:schemeClr val="bg1"/>
                    </a:solidFill>
                    <a:latin typeface="+mj-lt"/>
                  </a:endParaRPr>
                </a:p>
              </p:txBody>
            </p:sp>
          </p:grpSp>
        </p:grpSp>
      </p:grpSp>
    </p:spTree>
    <p:extLst>
      <p:ext uri="{BB962C8B-B14F-4D97-AF65-F5344CB8AC3E}">
        <p14:creationId xmlns:p14="http://schemas.microsoft.com/office/powerpoint/2010/main" val="129426551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250"/>
                                        <p:tgtEl>
                                          <p:spTgt spid="5"/>
                                        </p:tgtEl>
                                      </p:cBhvr>
                                    </p:animEffect>
                                    <p:anim calcmode="lin" valueType="num">
                                      <p:cBhvr>
                                        <p:cTn id="14" dur="1250" fill="hold"/>
                                        <p:tgtEl>
                                          <p:spTgt spid="5"/>
                                        </p:tgtEl>
                                        <p:attrNameLst>
                                          <p:attrName>ppt_x</p:attrName>
                                        </p:attrNameLst>
                                      </p:cBhvr>
                                      <p:tavLst>
                                        <p:tav tm="0">
                                          <p:val>
                                            <p:strVal val="#ppt_x"/>
                                          </p:val>
                                        </p:tav>
                                        <p:tav tm="100000">
                                          <p:val>
                                            <p:strVal val="#ppt_x"/>
                                          </p:val>
                                        </p:tav>
                                      </p:tavLst>
                                    </p:anim>
                                    <p:anim calcmode="lin" valueType="num">
                                      <p:cBhvr>
                                        <p:cTn id="15" dur="1125" decel="100000" fill="hold"/>
                                        <p:tgtEl>
                                          <p:spTgt spid="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250"/>
                                        <p:tgtEl>
                                          <p:spTgt spid="7"/>
                                        </p:tgtEl>
                                      </p:cBhvr>
                                    </p:animEffect>
                                    <p:anim calcmode="lin" valueType="num">
                                      <p:cBhvr>
                                        <p:cTn id="20" dur="1250" fill="hold"/>
                                        <p:tgtEl>
                                          <p:spTgt spid="7"/>
                                        </p:tgtEl>
                                        <p:attrNameLst>
                                          <p:attrName>ppt_x</p:attrName>
                                        </p:attrNameLst>
                                      </p:cBhvr>
                                      <p:tavLst>
                                        <p:tav tm="0">
                                          <p:val>
                                            <p:strVal val="#ppt_x"/>
                                          </p:val>
                                        </p:tav>
                                        <p:tav tm="100000">
                                          <p:val>
                                            <p:strVal val="#ppt_x"/>
                                          </p:val>
                                        </p:tav>
                                      </p:tavLst>
                                    </p:anim>
                                    <p:anim calcmode="lin" valueType="num">
                                      <p:cBhvr>
                                        <p:cTn id="21" dur="1125" decel="100000" fill="hold"/>
                                        <p:tgtEl>
                                          <p:spTgt spid="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250"/>
                                        <p:tgtEl>
                                          <p:spTgt spid="8"/>
                                        </p:tgtEl>
                                      </p:cBhvr>
                                    </p:animEffect>
                                    <p:anim calcmode="lin" valueType="num">
                                      <p:cBhvr>
                                        <p:cTn id="26" dur="1250" fill="hold"/>
                                        <p:tgtEl>
                                          <p:spTgt spid="8"/>
                                        </p:tgtEl>
                                        <p:attrNameLst>
                                          <p:attrName>ppt_x</p:attrName>
                                        </p:attrNameLst>
                                      </p:cBhvr>
                                      <p:tavLst>
                                        <p:tav tm="0">
                                          <p:val>
                                            <p:strVal val="#ppt_x"/>
                                          </p:val>
                                        </p:tav>
                                        <p:tav tm="100000">
                                          <p:val>
                                            <p:strVal val="#ppt_x"/>
                                          </p:val>
                                        </p:tav>
                                      </p:tavLst>
                                    </p:anim>
                                    <p:anim calcmode="lin" valueType="num">
                                      <p:cBhvr>
                                        <p:cTn id="27" dur="1125" decel="100000" fill="hold"/>
                                        <p:tgtEl>
                                          <p:spTgt spid="8"/>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map</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202</a:t>
            </a:fld>
            <a:endParaRPr/>
          </a:p>
        </p:txBody>
      </p:sp>
      <p:grpSp>
        <p:nvGrpSpPr>
          <p:cNvPr id="4" name="Group 3"/>
          <p:cNvGrpSpPr/>
          <p:nvPr/>
        </p:nvGrpSpPr>
        <p:grpSpPr>
          <a:xfrm>
            <a:off x="2055800" y="2255338"/>
            <a:ext cx="3928418" cy="6172306"/>
            <a:chOff x="2055800" y="2255338"/>
            <a:chExt cx="3928418" cy="6172306"/>
          </a:xfrm>
        </p:grpSpPr>
        <p:grpSp>
          <p:nvGrpSpPr>
            <p:cNvPr id="5" name="Group 4"/>
            <p:cNvGrpSpPr/>
            <p:nvPr/>
          </p:nvGrpSpPr>
          <p:grpSpPr>
            <a:xfrm>
              <a:off x="2055800" y="2255338"/>
              <a:ext cx="3928418" cy="3617065"/>
              <a:chOff x="3841685" y="3138815"/>
              <a:chExt cx="3244832" cy="2987683"/>
            </a:xfrm>
            <a:solidFill>
              <a:schemeClr val="accent2"/>
            </a:solidFill>
          </p:grpSpPr>
          <p:sp>
            <p:nvSpPr>
              <p:cNvPr id="12" name="Freeform 99"/>
              <p:cNvSpPr>
                <a:spLocks/>
              </p:cNvSpPr>
              <p:nvPr/>
            </p:nvSpPr>
            <p:spPr bwMode="auto">
              <a:xfrm>
                <a:off x="6029249" y="5915359"/>
                <a:ext cx="65088" cy="33338"/>
              </a:xfrm>
              <a:custGeom>
                <a:avLst/>
                <a:gdLst>
                  <a:gd name="T0" fmla="*/ 19 w 19"/>
                  <a:gd name="T1" fmla="*/ 4 h 10"/>
                  <a:gd name="T2" fmla="*/ 10 w 19"/>
                  <a:gd name="T3" fmla="*/ 2 h 10"/>
                  <a:gd name="T4" fmla="*/ 6 w 19"/>
                  <a:gd name="T5" fmla="*/ 0 h 10"/>
                  <a:gd name="T6" fmla="*/ 6 w 19"/>
                  <a:gd name="T7" fmla="*/ 0 h 10"/>
                  <a:gd name="T8" fmla="*/ 0 w 19"/>
                  <a:gd name="T9" fmla="*/ 5 h 10"/>
                  <a:gd name="T10" fmla="*/ 16 w 19"/>
                  <a:gd name="T11" fmla="*/ 10 h 10"/>
                  <a:gd name="T12" fmla="*/ 19 w 19"/>
                  <a:gd name="T13" fmla="*/ 9 h 10"/>
                  <a:gd name="T14" fmla="*/ 19 w 19"/>
                  <a:gd name="T15" fmla="*/ 4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0">
                    <a:moveTo>
                      <a:pt x="19" y="4"/>
                    </a:moveTo>
                    <a:cubicBezTo>
                      <a:pt x="17" y="2"/>
                      <a:pt x="14" y="4"/>
                      <a:pt x="10" y="2"/>
                    </a:cubicBezTo>
                    <a:cubicBezTo>
                      <a:pt x="9" y="1"/>
                      <a:pt x="8" y="0"/>
                      <a:pt x="6" y="0"/>
                    </a:cubicBezTo>
                    <a:cubicBezTo>
                      <a:pt x="6" y="0"/>
                      <a:pt x="6" y="0"/>
                      <a:pt x="6" y="0"/>
                    </a:cubicBezTo>
                    <a:cubicBezTo>
                      <a:pt x="5" y="0"/>
                      <a:pt x="3" y="2"/>
                      <a:pt x="0" y="5"/>
                    </a:cubicBezTo>
                    <a:cubicBezTo>
                      <a:pt x="3" y="7"/>
                      <a:pt x="13" y="10"/>
                      <a:pt x="16" y="10"/>
                    </a:cubicBezTo>
                    <a:cubicBezTo>
                      <a:pt x="17" y="10"/>
                      <a:pt x="18" y="9"/>
                      <a:pt x="19" y="9"/>
                    </a:cubicBezTo>
                    <a:cubicBezTo>
                      <a:pt x="19" y="6"/>
                      <a:pt x="19" y="4"/>
                      <a:pt x="19" y="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 name="Freeform 100"/>
              <p:cNvSpPr>
                <a:spLocks/>
              </p:cNvSpPr>
              <p:nvPr/>
            </p:nvSpPr>
            <p:spPr bwMode="auto">
              <a:xfrm>
                <a:off x="6049886" y="5862972"/>
                <a:ext cx="173037" cy="93663"/>
              </a:xfrm>
              <a:custGeom>
                <a:avLst/>
                <a:gdLst>
                  <a:gd name="T0" fmla="*/ 21 w 50"/>
                  <a:gd name="T1" fmla="*/ 24 h 27"/>
                  <a:gd name="T2" fmla="*/ 24 w 50"/>
                  <a:gd name="T3" fmla="*/ 19 h 27"/>
                  <a:gd name="T4" fmla="*/ 32 w 50"/>
                  <a:gd name="T5" fmla="*/ 15 h 27"/>
                  <a:gd name="T6" fmla="*/ 40 w 50"/>
                  <a:gd name="T7" fmla="*/ 14 h 27"/>
                  <a:gd name="T8" fmla="*/ 50 w 50"/>
                  <a:gd name="T9" fmla="*/ 10 h 27"/>
                  <a:gd name="T10" fmla="*/ 41 w 50"/>
                  <a:gd name="T11" fmla="*/ 3 h 27"/>
                  <a:gd name="T12" fmla="*/ 23 w 50"/>
                  <a:gd name="T13" fmla="*/ 3 h 27"/>
                  <a:gd name="T14" fmla="*/ 8 w 50"/>
                  <a:gd name="T15" fmla="*/ 4 h 27"/>
                  <a:gd name="T16" fmla="*/ 8 w 50"/>
                  <a:gd name="T17" fmla="*/ 4 h 27"/>
                  <a:gd name="T18" fmla="*/ 4 w 50"/>
                  <a:gd name="T19" fmla="*/ 9 h 27"/>
                  <a:gd name="T20" fmla="*/ 0 w 50"/>
                  <a:gd name="T21" fmla="*/ 15 h 27"/>
                  <a:gd name="T22" fmla="*/ 4 w 50"/>
                  <a:gd name="T23" fmla="*/ 17 h 27"/>
                  <a:gd name="T24" fmla="*/ 13 w 50"/>
                  <a:gd name="T25" fmla="*/ 19 h 27"/>
                  <a:gd name="T26" fmla="*/ 13 w 50"/>
                  <a:gd name="T27" fmla="*/ 24 h 27"/>
                  <a:gd name="T28" fmla="*/ 15 w 50"/>
                  <a:gd name="T29" fmla="*/ 24 h 27"/>
                  <a:gd name="T30" fmla="*/ 16 w 50"/>
                  <a:gd name="T31" fmla="*/ 27 h 27"/>
                  <a:gd name="T32" fmla="*/ 19 w 50"/>
                  <a:gd name="T33" fmla="*/ 26 h 27"/>
                  <a:gd name="T34" fmla="*/ 21 w 50"/>
                  <a:gd name="T35" fmla="*/ 24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27">
                    <a:moveTo>
                      <a:pt x="21" y="24"/>
                    </a:moveTo>
                    <a:cubicBezTo>
                      <a:pt x="21" y="23"/>
                      <a:pt x="19" y="19"/>
                      <a:pt x="24" y="19"/>
                    </a:cubicBezTo>
                    <a:cubicBezTo>
                      <a:pt x="28" y="19"/>
                      <a:pt x="32" y="18"/>
                      <a:pt x="32" y="15"/>
                    </a:cubicBezTo>
                    <a:cubicBezTo>
                      <a:pt x="33" y="12"/>
                      <a:pt x="39" y="14"/>
                      <a:pt x="40" y="14"/>
                    </a:cubicBezTo>
                    <a:cubicBezTo>
                      <a:pt x="41" y="13"/>
                      <a:pt x="46" y="10"/>
                      <a:pt x="50" y="10"/>
                    </a:cubicBezTo>
                    <a:cubicBezTo>
                      <a:pt x="50" y="6"/>
                      <a:pt x="44" y="7"/>
                      <a:pt x="41" y="3"/>
                    </a:cubicBezTo>
                    <a:cubicBezTo>
                      <a:pt x="37" y="0"/>
                      <a:pt x="28" y="1"/>
                      <a:pt x="23" y="3"/>
                    </a:cubicBezTo>
                    <a:cubicBezTo>
                      <a:pt x="19" y="5"/>
                      <a:pt x="13" y="1"/>
                      <a:pt x="8" y="4"/>
                    </a:cubicBezTo>
                    <a:cubicBezTo>
                      <a:pt x="8" y="4"/>
                      <a:pt x="8" y="4"/>
                      <a:pt x="8" y="4"/>
                    </a:cubicBezTo>
                    <a:cubicBezTo>
                      <a:pt x="7" y="5"/>
                      <a:pt x="6" y="7"/>
                      <a:pt x="4" y="9"/>
                    </a:cubicBezTo>
                    <a:cubicBezTo>
                      <a:pt x="1" y="11"/>
                      <a:pt x="2" y="14"/>
                      <a:pt x="0" y="15"/>
                    </a:cubicBezTo>
                    <a:cubicBezTo>
                      <a:pt x="2" y="15"/>
                      <a:pt x="3" y="16"/>
                      <a:pt x="4" y="17"/>
                    </a:cubicBezTo>
                    <a:cubicBezTo>
                      <a:pt x="8" y="19"/>
                      <a:pt x="11" y="17"/>
                      <a:pt x="13" y="19"/>
                    </a:cubicBezTo>
                    <a:cubicBezTo>
                      <a:pt x="13" y="19"/>
                      <a:pt x="13" y="21"/>
                      <a:pt x="13" y="24"/>
                    </a:cubicBezTo>
                    <a:cubicBezTo>
                      <a:pt x="13" y="23"/>
                      <a:pt x="14" y="23"/>
                      <a:pt x="15" y="24"/>
                    </a:cubicBezTo>
                    <a:cubicBezTo>
                      <a:pt x="16" y="25"/>
                      <a:pt x="16" y="26"/>
                      <a:pt x="16" y="27"/>
                    </a:cubicBezTo>
                    <a:cubicBezTo>
                      <a:pt x="19" y="26"/>
                      <a:pt x="19" y="26"/>
                      <a:pt x="19" y="26"/>
                    </a:cubicBezTo>
                    <a:cubicBezTo>
                      <a:pt x="19" y="26"/>
                      <a:pt x="21" y="25"/>
                      <a:pt x="21" y="2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 name="Freeform 101"/>
              <p:cNvSpPr>
                <a:spLocks/>
              </p:cNvSpPr>
              <p:nvPr/>
            </p:nvSpPr>
            <p:spPr bwMode="auto">
              <a:xfrm>
                <a:off x="5275191" y="5369257"/>
                <a:ext cx="850896" cy="528639"/>
              </a:xfrm>
              <a:custGeom>
                <a:avLst/>
                <a:gdLst>
                  <a:gd name="T0" fmla="*/ 214 w 245"/>
                  <a:gd name="T1" fmla="*/ 142 h 152"/>
                  <a:gd name="T2" fmla="*/ 211 w 245"/>
                  <a:gd name="T3" fmla="*/ 128 h 152"/>
                  <a:gd name="T4" fmla="*/ 231 w 245"/>
                  <a:gd name="T5" fmla="*/ 123 h 152"/>
                  <a:gd name="T6" fmla="*/ 238 w 245"/>
                  <a:gd name="T7" fmla="*/ 115 h 152"/>
                  <a:gd name="T8" fmla="*/ 244 w 245"/>
                  <a:gd name="T9" fmla="*/ 99 h 152"/>
                  <a:gd name="T10" fmla="*/ 224 w 245"/>
                  <a:gd name="T11" fmla="*/ 98 h 152"/>
                  <a:gd name="T12" fmla="*/ 212 w 245"/>
                  <a:gd name="T13" fmla="*/ 114 h 152"/>
                  <a:gd name="T14" fmla="*/ 200 w 245"/>
                  <a:gd name="T15" fmla="*/ 121 h 152"/>
                  <a:gd name="T16" fmla="*/ 172 w 245"/>
                  <a:gd name="T17" fmla="*/ 121 h 152"/>
                  <a:gd name="T18" fmla="*/ 159 w 245"/>
                  <a:gd name="T19" fmla="*/ 102 h 152"/>
                  <a:gd name="T20" fmla="*/ 159 w 245"/>
                  <a:gd name="T21" fmla="*/ 64 h 152"/>
                  <a:gd name="T22" fmla="*/ 156 w 245"/>
                  <a:gd name="T23" fmla="*/ 59 h 152"/>
                  <a:gd name="T24" fmla="*/ 143 w 245"/>
                  <a:gd name="T25" fmla="*/ 50 h 152"/>
                  <a:gd name="T26" fmla="*/ 133 w 245"/>
                  <a:gd name="T27" fmla="*/ 33 h 152"/>
                  <a:gd name="T28" fmla="*/ 112 w 245"/>
                  <a:gd name="T29" fmla="*/ 33 h 152"/>
                  <a:gd name="T30" fmla="*/ 100 w 245"/>
                  <a:gd name="T31" fmla="*/ 23 h 152"/>
                  <a:gd name="T32" fmla="*/ 86 w 245"/>
                  <a:gd name="T33" fmla="*/ 8 h 152"/>
                  <a:gd name="T34" fmla="*/ 71 w 245"/>
                  <a:gd name="T35" fmla="*/ 12 h 152"/>
                  <a:gd name="T36" fmla="*/ 27 w 245"/>
                  <a:gd name="T37" fmla="*/ 5 h 152"/>
                  <a:gd name="T38" fmla="*/ 0 w 245"/>
                  <a:gd name="T39" fmla="*/ 2 h 152"/>
                  <a:gd name="T40" fmla="*/ 11 w 245"/>
                  <a:gd name="T41" fmla="*/ 25 h 152"/>
                  <a:gd name="T42" fmla="*/ 25 w 245"/>
                  <a:gd name="T43" fmla="*/ 43 h 152"/>
                  <a:gd name="T44" fmla="*/ 28 w 245"/>
                  <a:gd name="T45" fmla="*/ 51 h 152"/>
                  <a:gd name="T46" fmla="*/ 39 w 245"/>
                  <a:gd name="T47" fmla="*/ 67 h 152"/>
                  <a:gd name="T48" fmla="*/ 57 w 245"/>
                  <a:gd name="T49" fmla="*/ 85 h 152"/>
                  <a:gd name="T50" fmla="*/ 59 w 245"/>
                  <a:gd name="T51" fmla="*/ 76 h 152"/>
                  <a:gd name="T52" fmla="*/ 50 w 245"/>
                  <a:gd name="T53" fmla="*/ 66 h 152"/>
                  <a:gd name="T54" fmla="*/ 36 w 245"/>
                  <a:gd name="T55" fmla="*/ 43 h 152"/>
                  <a:gd name="T56" fmla="*/ 31 w 245"/>
                  <a:gd name="T57" fmla="*/ 30 h 152"/>
                  <a:gd name="T58" fmla="*/ 20 w 245"/>
                  <a:gd name="T59" fmla="*/ 21 h 152"/>
                  <a:gd name="T60" fmla="*/ 20 w 245"/>
                  <a:gd name="T61" fmla="*/ 8 h 152"/>
                  <a:gd name="T62" fmla="*/ 27 w 245"/>
                  <a:gd name="T63" fmla="*/ 11 h 152"/>
                  <a:gd name="T64" fmla="*/ 34 w 245"/>
                  <a:gd name="T65" fmla="*/ 22 h 152"/>
                  <a:gd name="T66" fmla="*/ 39 w 245"/>
                  <a:gd name="T67" fmla="*/ 34 h 152"/>
                  <a:gd name="T68" fmla="*/ 52 w 245"/>
                  <a:gd name="T69" fmla="*/ 43 h 152"/>
                  <a:gd name="T70" fmla="*/ 61 w 245"/>
                  <a:gd name="T71" fmla="*/ 53 h 152"/>
                  <a:gd name="T72" fmla="*/ 68 w 245"/>
                  <a:gd name="T73" fmla="*/ 64 h 152"/>
                  <a:gd name="T74" fmla="*/ 91 w 245"/>
                  <a:gd name="T75" fmla="*/ 89 h 152"/>
                  <a:gd name="T76" fmla="*/ 95 w 245"/>
                  <a:gd name="T77" fmla="*/ 104 h 152"/>
                  <a:gd name="T78" fmla="*/ 99 w 245"/>
                  <a:gd name="T79" fmla="*/ 116 h 152"/>
                  <a:gd name="T80" fmla="*/ 123 w 245"/>
                  <a:gd name="T81" fmla="*/ 128 h 152"/>
                  <a:gd name="T82" fmla="*/ 157 w 245"/>
                  <a:gd name="T83" fmla="*/ 144 h 152"/>
                  <a:gd name="T84" fmla="*/ 188 w 245"/>
                  <a:gd name="T85" fmla="*/ 145 h 152"/>
                  <a:gd name="T86" fmla="*/ 204 w 245"/>
                  <a:gd name="T87" fmla="*/ 1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45" h="152">
                    <a:moveTo>
                      <a:pt x="204" y="143"/>
                    </a:moveTo>
                    <a:cubicBezTo>
                      <a:pt x="204" y="143"/>
                      <a:pt x="213" y="144"/>
                      <a:pt x="214" y="142"/>
                    </a:cubicBezTo>
                    <a:cubicBezTo>
                      <a:pt x="215" y="140"/>
                      <a:pt x="208" y="135"/>
                      <a:pt x="208" y="134"/>
                    </a:cubicBezTo>
                    <a:cubicBezTo>
                      <a:pt x="209" y="134"/>
                      <a:pt x="210" y="128"/>
                      <a:pt x="211" y="128"/>
                    </a:cubicBezTo>
                    <a:cubicBezTo>
                      <a:pt x="212" y="128"/>
                      <a:pt x="225" y="129"/>
                      <a:pt x="226" y="128"/>
                    </a:cubicBezTo>
                    <a:cubicBezTo>
                      <a:pt x="226" y="128"/>
                      <a:pt x="229" y="124"/>
                      <a:pt x="231" y="123"/>
                    </a:cubicBezTo>
                    <a:cubicBezTo>
                      <a:pt x="232" y="123"/>
                      <a:pt x="233" y="124"/>
                      <a:pt x="235" y="126"/>
                    </a:cubicBezTo>
                    <a:cubicBezTo>
                      <a:pt x="237" y="124"/>
                      <a:pt x="238" y="119"/>
                      <a:pt x="238" y="115"/>
                    </a:cubicBezTo>
                    <a:cubicBezTo>
                      <a:pt x="239" y="110"/>
                      <a:pt x="237" y="108"/>
                      <a:pt x="240" y="106"/>
                    </a:cubicBezTo>
                    <a:cubicBezTo>
                      <a:pt x="242" y="103"/>
                      <a:pt x="245" y="103"/>
                      <a:pt x="244" y="99"/>
                    </a:cubicBezTo>
                    <a:cubicBezTo>
                      <a:pt x="243" y="95"/>
                      <a:pt x="240" y="99"/>
                      <a:pt x="237" y="97"/>
                    </a:cubicBezTo>
                    <a:cubicBezTo>
                      <a:pt x="234" y="96"/>
                      <a:pt x="232" y="97"/>
                      <a:pt x="224" y="98"/>
                    </a:cubicBezTo>
                    <a:cubicBezTo>
                      <a:pt x="217" y="99"/>
                      <a:pt x="214" y="102"/>
                      <a:pt x="214" y="107"/>
                    </a:cubicBezTo>
                    <a:cubicBezTo>
                      <a:pt x="214" y="112"/>
                      <a:pt x="212" y="110"/>
                      <a:pt x="212" y="114"/>
                    </a:cubicBezTo>
                    <a:cubicBezTo>
                      <a:pt x="212" y="119"/>
                      <a:pt x="206" y="119"/>
                      <a:pt x="206" y="122"/>
                    </a:cubicBezTo>
                    <a:cubicBezTo>
                      <a:pt x="207" y="124"/>
                      <a:pt x="202" y="122"/>
                      <a:pt x="200" y="121"/>
                    </a:cubicBezTo>
                    <a:cubicBezTo>
                      <a:pt x="199" y="120"/>
                      <a:pt x="184" y="125"/>
                      <a:pt x="181" y="125"/>
                    </a:cubicBezTo>
                    <a:cubicBezTo>
                      <a:pt x="179" y="125"/>
                      <a:pt x="175" y="121"/>
                      <a:pt x="172" y="121"/>
                    </a:cubicBezTo>
                    <a:cubicBezTo>
                      <a:pt x="169" y="121"/>
                      <a:pt x="168" y="116"/>
                      <a:pt x="168" y="112"/>
                    </a:cubicBezTo>
                    <a:cubicBezTo>
                      <a:pt x="167" y="109"/>
                      <a:pt x="162" y="105"/>
                      <a:pt x="159" y="102"/>
                    </a:cubicBezTo>
                    <a:cubicBezTo>
                      <a:pt x="157" y="99"/>
                      <a:pt x="156" y="91"/>
                      <a:pt x="156" y="86"/>
                    </a:cubicBezTo>
                    <a:cubicBezTo>
                      <a:pt x="156" y="81"/>
                      <a:pt x="155" y="73"/>
                      <a:pt x="159" y="64"/>
                    </a:cubicBezTo>
                    <a:cubicBezTo>
                      <a:pt x="159" y="63"/>
                      <a:pt x="159" y="61"/>
                      <a:pt x="159" y="60"/>
                    </a:cubicBezTo>
                    <a:cubicBezTo>
                      <a:pt x="158" y="60"/>
                      <a:pt x="157" y="59"/>
                      <a:pt x="156" y="59"/>
                    </a:cubicBezTo>
                    <a:cubicBezTo>
                      <a:pt x="153" y="59"/>
                      <a:pt x="146" y="55"/>
                      <a:pt x="145" y="55"/>
                    </a:cubicBezTo>
                    <a:cubicBezTo>
                      <a:pt x="144" y="55"/>
                      <a:pt x="144" y="52"/>
                      <a:pt x="143" y="50"/>
                    </a:cubicBezTo>
                    <a:cubicBezTo>
                      <a:pt x="141" y="49"/>
                      <a:pt x="142" y="45"/>
                      <a:pt x="141" y="44"/>
                    </a:cubicBezTo>
                    <a:cubicBezTo>
                      <a:pt x="139" y="43"/>
                      <a:pt x="135" y="39"/>
                      <a:pt x="133" y="33"/>
                    </a:cubicBezTo>
                    <a:cubicBezTo>
                      <a:pt x="132" y="28"/>
                      <a:pt x="122" y="25"/>
                      <a:pt x="119" y="25"/>
                    </a:cubicBezTo>
                    <a:cubicBezTo>
                      <a:pt x="115" y="25"/>
                      <a:pt x="113" y="32"/>
                      <a:pt x="112" y="33"/>
                    </a:cubicBezTo>
                    <a:cubicBezTo>
                      <a:pt x="112" y="33"/>
                      <a:pt x="105" y="29"/>
                      <a:pt x="103" y="28"/>
                    </a:cubicBezTo>
                    <a:cubicBezTo>
                      <a:pt x="101" y="27"/>
                      <a:pt x="100" y="25"/>
                      <a:pt x="100" y="23"/>
                    </a:cubicBezTo>
                    <a:cubicBezTo>
                      <a:pt x="100" y="20"/>
                      <a:pt x="96" y="17"/>
                      <a:pt x="95" y="16"/>
                    </a:cubicBezTo>
                    <a:cubicBezTo>
                      <a:pt x="94" y="16"/>
                      <a:pt x="86" y="8"/>
                      <a:pt x="86" y="8"/>
                    </a:cubicBezTo>
                    <a:cubicBezTo>
                      <a:pt x="73" y="8"/>
                      <a:pt x="73" y="8"/>
                      <a:pt x="73" y="8"/>
                    </a:cubicBezTo>
                    <a:cubicBezTo>
                      <a:pt x="71" y="12"/>
                      <a:pt x="71" y="12"/>
                      <a:pt x="71" y="12"/>
                    </a:cubicBezTo>
                    <a:cubicBezTo>
                      <a:pt x="48" y="12"/>
                      <a:pt x="48" y="12"/>
                      <a:pt x="48" y="12"/>
                    </a:cubicBezTo>
                    <a:cubicBezTo>
                      <a:pt x="48" y="12"/>
                      <a:pt x="30" y="5"/>
                      <a:pt x="27" y="5"/>
                    </a:cubicBezTo>
                    <a:cubicBezTo>
                      <a:pt x="24" y="4"/>
                      <a:pt x="18" y="0"/>
                      <a:pt x="18" y="0"/>
                    </a:cubicBezTo>
                    <a:cubicBezTo>
                      <a:pt x="0" y="2"/>
                      <a:pt x="0" y="2"/>
                      <a:pt x="0" y="2"/>
                    </a:cubicBezTo>
                    <a:cubicBezTo>
                      <a:pt x="1" y="4"/>
                      <a:pt x="2" y="6"/>
                      <a:pt x="4" y="9"/>
                    </a:cubicBezTo>
                    <a:cubicBezTo>
                      <a:pt x="8" y="14"/>
                      <a:pt x="10" y="22"/>
                      <a:pt x="11" y="25"/>
                    </a:cubicBezTo>
                    <a:cubicBezTo>
                      <a:pt x="11" y="27"/>
                      <a:pt x="16" y="30"/>
                      <a:pt x="21" y="33"/>
                    </a:cubicBezTo>
                    <a:cubicBezTo>
                      <a:pt x="25" y="35"/>
                      <a:pt x="25" y="42"/>
                      <a:pt x="25" y="43"/>
                    </a:cubicBezTo>
                    <a:cubicBezTo>
                      <a:pt x="24" y="45"/>
                      <a:pt x="19" y="42"/>
                      <a:pt x="18" y="44"/>
                    </a:cubicBezTo>
                    <a:cubicBezTo>
                      <a:pt x="18" y="45"/>
                      <a:pt x="25" y="52"/>
                      <a:pt x="28" y="51"/>
                    </a:cubicBezTo>
                    <a:cubicBezTo>
                      <a:pt x="31" y="51"/>
                      <a:pt x="32" y="53"/>
                      <a:pt x="37" y="57"/>
                    </a:cubicBezTo>
                    <a:cubicBezTo>
                      <a:pt x="41" y="61"/>
                      <a:pt x="41" y="65"/>
                      <a:pt x="39" y="67"/>
                    </a:cubicBezTo>
                    <a:cubicBezTo>
                      <a:pt x="37" y="68"/>
                      <a:pt x="43" y="71"/>
                      <a:pt x="49" y="75"/>
                    </a:cubicBezTo>
                    <a:cubicBezTo>
                      <a:pt x="54" y="79"/>
                      <a:pt x="57" y="83"/>
                      <a:pt x="57" y="85"/>
                    </a:cubicBezTo>
                    <a:cubicBezTo>
                      <a:pt x="58" y="87"/>
                      <a:pt x="60" y="85"/>
                      <a:pt x="61" y="83"/>
                    </a:cubicBezTo>
                    <a:cubicBezTo>
                      <a:pt x="62" y="80"/>
                      <a:pt x="59" y="79"/>
                      <a:pt x="59" y="76"/>
                    </a:cubicBezTo>
                    <a:cubicBezTo>
                      <a:pt x="59" y="73"/>
                      <a:pt x="55" y="74"/>
                      <a:pt x="52" y="73"/>
                    </a:cubicBezTo>
                    <a:cubicBezTo>
                      <a:pt x="50" y="73"/>
                      <a:pt x="53" y="68"/>
                      <a:pt x="50" y="66"/>
                    </a:cubicBezTo>
                    <a:cubicBezTo>
                      <a:pt x="48" y="64"/>
                      <a:pt x="46" y="59"/>
                      <a:pt x="45" y="55"/>
                    </a:cubicBezTo>
                    <a:cubicBezTo>
                      <a:pt x="44" y="51"/>
                      <a:pt x="39" y="47"/>
                      <a:pt x="36" y="43"/>
                    </a:cubicBezTo>
                    <a:cubicBezTo>
                      <a:pt x="34" y="38"/>
                      <a:pt x="32" y="35"/>
                      <a:pt x="30" y="34"/>
                    </a:cubicBezTo>
                    <a:cubicBezTo>
                      <a:pt x="28" y="33"/>
                      <a:pt x="32" y="31"/>
                      <a:pt x="31" y="30"/>
                    </a:cubicBezTo>
                    <a:cubicBezTo>
                      <a:pt x="29" y="28"/>
                      <a:pt x="27" y="28"/>
                      <a:pt x="25" y="27"/>
                    </a:cubicBezTo>
                    <a:cubicBezTo>
                      <a:pt x="22" y="26"/>
                      <a:pt x="20" y="24"/>
                      <a:pt x="20" y="21"/>
                    </a:cubicBezTo>
                    <a:cubicBezTo>
                      <a:pt x="20" y="18"/>
                      <a:pt x="18" y="11"/>
                      <a:pt x="17" y="9"/>
                    </a:cubicBezTo>
                    <a:cubicBezTo>
                      <a:pt x="17" y="7"/>
                      <a:pt x="19" y="7"/>
                      <a:pt x="20" y="8"/>
                    </a:cubicBezTo>
                    <a:cubicBezTo>
                      <a:pt x="21" y="9"/>
                      <a:pt x="22" y="10"/>
                      <a:pt x="23" y="9"/>
                    </a:cubicBezTo>
                    <a:cubicBezTo>
                      <a:pt x="24" y="9"/>
                      <a:pt x="27" y="9"/>
                      <a:pt x="27" y="11"/>
                    </a:cubicBezTo>
                    <a:cubicBezTo>
                      <a:pt x="28" y="13"/>
                      <a:pt x="31" y="11"/>
                      <a:pt x="33" y="12"/>
                    </a:cubicBezTo>
                    <a:cubicBezTo>
                      <a:pt x="34" y="13"/>
                      <a:pt x="30" y="14"/>
                      <a:pt x="34" y="22"/>
                    </a:cubicBezTo>
                    <a:cubicBezTo>
                      <a:pt x="39" y="31"/>
                      <a:pt x="36" y="26"/>
                      <a:pt x="36" y="32"/>
                    </a:cubicBezTo>
                    <a:cubicBezTo>
                      <a:pt x="36" y="37"/>
                      <a:pt x="39" y="35"/>
                      <a:pt x="39" y="34"/>
                    </a:cubicBezTo>
                    <a:cubicBezTo>
                      <a:pt x="40" y="33"/>
                      <a:pt x="43" y="35"/>
                      <a:pt x="45" y="38"/>
                    </a:cubicBezTo>
                    <a:cubicBezTo>
                      <a:pt x="47" y="41"/>
                      <a:pt x="52" y="41"/>
                      <a:pt x="52" y="43"/>
                    </a:cubicBezTo>
                    <a:cubicBezTo>
                      <a:pt x="52" y="45"/>
                      <a:pt x="53" y="48"/>
                      <a:pt x="56" y="48"/>
                    </a:cubicBezTo>
                    <a:cubicBezTo>
                      <a:pt x="59" y="49"/>
                      <a:pt x="59" y="52"/>
                      <a:pt x="61" y="53"/>
                    </a:cubicBezTo>
                    <a:cubicBezTo>
                      <a:pt x="63" y="53"/>
                      <a:pt x="64" y="55"/>
                      <a:pt x="63" y="57"/>
                    </a:cubicBezTo>
                    <a:cubicBezTo>
                      <a:pt x="62" y="60"/>
                      <a:pt x="63" y="62"/>
                      <a:pt x="68" y="64"/>
                    </a:cubicBezTo>
                    <a:cubicBezTo>
                      <a:pt x="73" y="66"/>
                      <a:pt x="70" y="66"/>
                      <a:pt x="74" y="70"/>
                    </a:cubicBezTo>
                    <a:cubicBezTo>
                      <a:pt x="78" y="73"/>
                      <a:pt x="89" y="86"/>
                      <a:pt x="91" y="89"/>
                    </a:cubicBezTo>
                    <a:cubicBezTo>
                      <a:pt x="94" y="92"/>
                      <a:pt x="95" y="95"/>
                      <a:pt x="95" y="98"/>
                    </a:cubicBezTo>
                    <a:cubicBezTo>
                      <a:pt x="96" y="100"/>
                      <a:pt x="94" y="101"/>
                      <a:pt x="95" y="104"/>
                    </a:cubicBezTo>
                    <a:cubicBezTo>
                      <a:pt x="96" y="106"/>
                      <a:pt x="92" y="105"/>
                      <a:pt x="93" y="106"/>
                    </a:cubicBezTo>
                    <a:cubicBezTo>
                      <a:pt x="93" y="108"/>
                      <a:pt x="95" y="116"/>
                      <a:pt x="99" y="116"/>
                    </a:cubicBezTo>
                    <a:cubicBezTo>
                      <a:pt x="103" y="117"/>
                      <a:pt x="107" y="122"/>
                      <a:pt x="111" y="124"/>
                    </a:cubicBezTo>
                    <a:cubicBezTo>
                      <a:pt x="114" y="127"/>
                      <a:pt x="119" y="126"/>
                      <a:pt x="123" y="128"/>
                    </a:cubicBezTo>
                    <a:cubicBezTo>
                      <a:pt x="128" y="130"/>
                      <a:pt x="132" y="134"/>
                      <a:pt x="139" y="136"/>
                    </a:cubicBezTo>
                    <a:cubicBezTo>
                      <a:pt x="146" y="138"/>
                      <a:pt x="153" y="141"/>
                      <a:pt x="157" y="144"/>
                    </a:cubicBezTo>
                    <a:cubicBezTo>
                      <a:pt x="162" y="147"/>
                      <a:pt x="167" y="146"/>
                      <a:pt x="174" y="143"/>
                    </a:cubicBezTo>
                    <a:cubicBezTo>
                      <a:pt x="180" y="141"/>
                      <a:pt x="185" y="144"/>
                      <a:pt x="188" y="145"/>
                    </a:cubicBezTo>
                    <a:cubicBezTo>
                      <a:pt x="190" y="146"/>
                      <a:pt x="194" y="149"/>
                      <a:pt x="197" y="152"/>
                    </a:cubicBezTo>
                    <a:cubicBezTo>
                      <a:pt x="200" y="148"/>
                      <a:pt x="203" y="143"/>
                      <a:pt x="204" y="14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 name="Freeform 103"/>
              <p:cNvSpPr>
                <a:spLocks/>
              </p:cNvSpPr>
              <p:nvPr/>
            </p:nvSpPr>
            <p:spPr bwMode="auto">
              <a:xfrm>
                <a:off x="6053061" y="5796297"/>
                <a:ext cx="38100" cy="76200"/>
              </a:xfrm>
              <a:custGeom>
                <a:avLst/>
                <a:gdLst>
                  <a:gd name="T0" fmla="*/ 2 w 11"/>
                  <a:gd name="T1" fmla="*/ 5 h 22"/>
                  <a:gd name="T2" fmla="*/ 0 w 11"/>
                  <a:gd name="T3" fmla="*/ 5 h 22"/>
                  <a:gd name="T4" fmla="*/ 0 w 11"/>
                  <a:gd name="T5" fmla="*/ 22 h 22"/>
                  <a:gd name="T6" fmla="*/ 4 w 11"/>
                  <a:gd name="T7" fmla="*/ 21 h 22"/>
                  <a:gd name="T8" fmla="*/ 7 w 11"/>
                  <a:gd name="T9" fmla="*/ 17 h 22"/>
                  <a:gd name="T10" fmla="*/ 9 w 11"/>
                  <a:gd name="T11" fmla="*/ 4 h 22"/>
                  <a:gd name="T12" fmla="*/ 11 w 11"/>
                  <a:gd name="T13" fmla="*/ 3 h 22"/>
                  <a:gd name="T14" fmla="*/ 7 w 11"/>
                  <a:gd name="T15" fmla="*/ 0 h 22"/>
                  <a:gd name="T16" fmla="*/ 2 w 11"/>
                  <a:gd name="T1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2">
                    <a:moveTo>
                      <a:pt x="2" y="5"/>
                    </a:moveTo>
                    <a:cubicBezTo>
                      <a:pt x="1" y="5"/>
                      <a:pt x="1" y="5"/>
                      <a:pt x="0" y="5"/>
                    </a:cubicBezTo>
                    <a:cubicBezTo>
                      <a:pt x="0" y="22"/>
                      <a:pt x="0" y="22"/>
                      <a:pt x="0" y="22"/>
                    </a:cubicBezTo>
                    <a:cubicBezTo>
                      <a:pt x="4" y="21"/>
                      <a:pt x="4" y="21"/>
                      <a:pt x="4" y="21"/>
                    </a:cubicBezTo>
                    <a:cubicBezTo>
                      <a:pt x="4" y="20"/>
                      <a:pt x="5" y="18"/>
                      <a:pt x="7" y="17"/>
                    </a:cubicBezTo>
                    <a:cubicBezTo>
                      <a:pt x="10" y="15"/>
                      <a:pt x="5" y="5"/>
                      <a:pt x="9" y="4"/>
                    </a:cubicBezTo>
                    <a:cubicBezTo>
                      <a:pt x="9" y="4"/>
                      <a:pt x="10" y="3"/>
                      <a:pt x="11" y="3"/>
                    </a:cubicBezTo>
                    <a:cubicBezTo>
                      <a:pt x="9" y="1"/>
                      <a:pt x="8" y="0"/>
                      <a:pt x="7" y="0"/>
                    </a:cubicBezTo>
                    <a:cubicBezTo>
                      <a:pt x="5" y="1"/>
                      <a:pt x="2" y="5"/>
                      <a:pt x="2" y="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 name="Freeform 104"/>
              <p:cNvSpPr>
                <a:spLocks/>
              </p:cNvSpPr>
              <p:nvPr/>
            </p:nvSpPr>
            <p:spPr bwMode="auto">
              <a:xfrm>
                <a:off x="6462634" y="5743909"/>
                <a:ext cx="82549" cy="69850"/>
              </a:xfrm>
              <a:custGeom>
                <a:avLst/>
                <a:gdLst>
                  <a:gd name="T0" fmla="*/ 11 w 24"/>
                  <a:gd name="T1" fmla="*/ 2 h 20"/>
                  <a:gd name="T2" fmla="*/ 17 w 24"/>
                  <a:gd name="T3" fmla="*/ 13 h 20"/>
                  <a:gd name="T4" fmla="*/ 1 w 24"/>
                  <a:gd name="T5" fmla="*/ 16 h 20"/>
                  <a:gd name="T6" fmla="*/ 11 w 24"/>
                  <a:gd name="T7" fmla="*/ 18 h 20"/>
                  <a:gd name="T8" fmla="*/ 22 w 24"/>
                  <a:gd name="T9" fmla="*/ 20 h 20"/>
                  <a:gd name="T10" fmla="*/ 24 w 24"/>
                  <a:gd name="T11" fmla="*/ 4 h 20"/>
                  <a:gd name="T12" fmla="*/ 11 w 24"/>
                  <a:gd name="T13" fmla="*/ 2 h 20"/>
                </a:gdLst>
                <a:ahLst/>
                <a:cxnLst>
                  <a:cxn ang="0">
                    <a:pos x="T0" y="T1"/>
                  </a:cxn>
                  <a:cxn ang="0">
                    <a:pos x="T2" y="T3"/>
                  </a:cxn>
                  <a:cxn ang="0">
                    <a:pos x="T4" y="T5"/>
                  </a:cxn>
                  <a:cxn ang="0">
                    <a:pos x="T6" y="T7"/>
                  </a:cxn>
                  <a:cxn ang="0">
                    <a:pos x="T8" y="T9"/>
                  </a:cxn>
                  <a:cxn ang="0">
                    <a:pos x="T10" y="T11"/>
                  </a:cxn>
                  <a:cxn ang="0">
                    <a:pos x="T12" y="T13"/>
                  </a:cxn>
                </a:cxnLst>
                <a:rect l="0" t="0" r="r" b="b"/>
                <a:pathLst>
                  <a:path w="24" h="20">
                    <a:moveTo>
                      <a:pt x="11" y="2"/>
                    </a:moveTo>
                    <a:cubicBezTo>
                      <a:pt x="8" y="4"/>
                      <a:pt x="17" y="10"/>
                      <a:pt x="17" y="13"/>
                    </a:cubicBezTo>
                    <a:cubicBezTo>
                      <a:pt x="17" y="16"/>
                      <a:pt x="2" y="12"/>
                      <a:pt x="1" y="16"/>
                    </a:cubicBezTo>
                    <a:cubicBezTo>
                      <a:pt x="0" y="18"/>
                      <a:pt x="6" y="20"/>
                      <a:pt x="11" y="18"/>
                    </a:cubicBezTo>
                    <a:cubicBezTo>
                      <a:pt x="16" y="17"/>
                      <a:pt x="20" y="18"/>
                      <a:pt x="22" y="20"/>
                    </a:cubicBezTo>
                    <a:cubicBezTo>
                      <a:pt x="23" y="14"/>
                      <a:pt x="23" y="8"/>
                      <a:pt x="24" y="4"/>
                    </a:cubicBezTo>
                    <a:cubicBezTo>
                      <a:pt x="20" y="3"/>
                      <a:pt x="14" y="0"/>
                      <a:pt x="11" y="2"/>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 name="Freeform 105"/>
              <p:cNvSpPr>
                <a:spLocks/>
              </p:cNvSpPr>
              <p:nvPr/>
            </p:nvSpPr>
            <p:spPr bwMode="auto">
              <a:xfrm>
                <a:off x="6538834" y="5755022"/>
                <a:ext cx="96837" cy="61913"/>
              </a:xfrm>
              <a:custGeom>
                <a:avLst/>
                <a:gdLst>
                  <a:gd name="T0" fmla="*/ 11 w 28"/>
                  <a:gd name="T1" fmla="*/ 13 h 18"/>
                  <a:gd name="T2" fmla="*/ 28 w 28"/>
                  <a:gd name="T3" fmla="*/ 10 h 18"/>
                  <a:gd name="T4" fmla="*/ 6 w 28"/>
                  <a:gd name="T5" fmla="*/ 1 h 18"/>
                  <a:gd name="T6" fmla="*/ 2 w 28"/>
                  <a:gd name="T7" fmla="*/ 1 h 18"/>
                  <a:gd name="T8" fmla="*/ 0 w 28"/>
                  <a:gd name="T9" fmla="*/ 17 h 18"/>
                  <a:gd name="T10" fmla="*/ 1 w 28"/>
                  <a:gd name="T11" fmla="*/ 17 h 18"/>
                  <a:gd name="T12" fmla="*/ 11 w 28"/>
                  <a:gd name="T13" fmla="*/ 13 h 18"/>
                </a:gdLst>
                <a:ahLst/>
                <a:cxnLst>
                  <a:cxn ang="0">
                    <a:pos x="T0" y="T1"/>
                  </a:cxn>
                  <a:cxn ang="0">
                    <a:pos x="T2" y="T3"/>
                  </a:cxn>
                  <a:cxn ang="0">
                    <a:pos x="T4" y="T5"/>
                  </a:cxn>
                  <a:cxn ang="0">
                    <a:pos x="T6" y="T7"/>
                  </a:cxn>
                  <a:cxn ang="0">
                    <a:pos x="T8" y="T9"/>
                  </a:cxn>
                  <a:cxn ang="0">
                    <a:pos x="T10" y="T11"/>
                  </a:cxn>
                  <a:cxn ang="0">
                    <a:pos x="T12" y="T13"/>
                  </a:cxn>
                </a:cxnLst>
                <a:rect l="0" t="0" r="r" b="b"/>
                <a:pathLst>
                  <a:path w="28" h="18">
                    <a:moveTo>
                      <a:pt x="11" y="13"/>
                    </a:moveTo>
                    <a:cubicBezTo>
                      <a:pt x="17" y="11"/>
                      <a:pt x="28" y="15"/>
                      <a:pt x="28" y="10"/>
                    </a:cubicBezTo>
                    <a:cubicBezTo>
                      <a:pt x="28" y="5"/>
                      <a:pt x="11" y="0"/>
                      <a:pt x="6" y="1"/>
                    </a:cubicBezTo>
                    <a:cubicBezTo>
                      <a:pt x="5" y="2"/>
                      <a:pt x="4" y="2"/>
                      <a:pt x="2" y="1"/>
                    </a:cubicBezTo>
                    <a:cubicBezTo>
                      <a:pt x="1" y="5"/>
                      <a:pt x="1" y="11"/>
                      <a:pt x="0" y="17"/>
                    </a:cubicBezTo>
                    <a:cubicBezTo>
                      <a:pt x="1" y="17"/>
                      <a:pt x="1" y="17"/>
                      <a:pt x="1" y="17"/>
                    </a:cubicBezTo>
                    <a:cubicBezTo>
                      <a:pt x="4" y="18"/>
                      <a:pt x="5" y="16"/>
                      <a:pt x="11" y="1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8" name="Freeform 106"/>
              <p:cNvSpPr>
                <a:spLocks/>
              </p:cNvSpPr>
              <p:nvPr/>
            </p:nvSpPr>
            <p:spPr bwMode="auto">
              <a:xfrm>
                <a:off x="6100686" y="5897898"/>
                <a:ext cx="122237" cy="120650"/>
              </a:xfrm>
              <a:custGeom>
                <a:avLst/>
                <a:gdLst>
                  <a:gd name="T0" fmla="*/ 19 w 35"/>
                  <a:gd name="T1" fmla="*/ 33 h 35"/>
                  <a:gd name="T2" fmla="*/ 27 w 35"/>
                  <a:gd name="T3" fmla="*/ 34 h 35"/>
                  <a:gd name="T4" fmla="*/ 31 w 35"/>
                  <a:gd name="T5" fmla="*/ 35 h 35"/>
                  <a:gd name="T6" fmla="*/ 30 w 35"/>
                  <a:gd name="T7" fmla="*/ 33 h 35"/>
                  <a:gd name="T8" fmla="*/ 32 w 35"/>
                  <a:gd name="T9" fmla="*/ 23 h 35"/>
                  <a:gd name="T10" fmla="*/ 33 w 35"/>
                  <a:gd name="T11" fmla="*/ 9 h 35"/>
                  <a:gd name="T12" fmla="*/ 35 w 35"/>
                  <a:gd name="T13" fmla="*/ 1 h 35"/>
                  <a:gd name="T14" fmla="*/ 35 w 35"/>
                  <a:gd name="T15" fmla="*/ 0 h 35"/>
                  <a:gd name="T16" fmla="*/ 25 w 35"/>
                  <a:gd name="T17" fmla="*/ 4 h 35"/>
                  <a:gd name="T18" fmla="*/ 17 w 35"/>
                  <a:gd name="T19" fmla="*/ 5 h 35"/>
                  <a:gd name="T20" fmla="*/ 9 w 35"/>
                  <a:gd name="T21" fmla="*/ 9 h 35"/>
                  <a:gd name="T22" fmla="*/ 6 w 35"/>
                  <a:gd name="T23" fmla="*/ 14 h 35"/>
                  <a:gd name="T24" fmla="*/ 4 w 35"/>
                  <a:gd name="T25" fmla="*/ 16 h 35"/>
                  <a:gd name="T26" fmla="*/ 1 w 35"/>
                  <a:gd name="T27" fmla="*/ 17 h 35"/>
                  <a:gd name="T28" fmla="*/ 2 w 35"/>
                  <a:gd name="T29" fmla="*/ 20 h 35"/>
                  <a:gd name="T30" fmla="*/ 12 w 35"/>
                  <a:gd name="T31" fmla="*/ 30 h 35"/>
                  <a:gd name="T32" fmla="*/ 14 w 35"/>
                  <a:gd name="T33" fmla="*/ 33 h 35"/>
                  <a:gd name="T34" fmla="*/ 19 w 35"/>
                  <a:gd name="T35"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 h="35">
                    <a:moveTo>
                      <a:pt x="19" y="33"/>
                    </a:moveTo>
                    <a:cubicBezTo>
                      <a:pt x="21" y="34"/>
                      <a:pt x="25" y="33"/>
                      <a:pt x="27" y="34"/>
                    </a:cubicBezTo>
                    <a:cubicBezTo>
                      <a:pt x="28" y="35"/>
                      <a:pt x="29" y="35"/>
                      <a:pt x="31" y="35"/>
                    </a:cubicBezTo>
                    <a:cubicBezTo>
                      <a:pt x="30" y="34"/>
                      <a:pt x="30" y="33"/>
                      <a:pt x="30" y="33"/>
                    </a:cubicBezTo>
                    <a:cubicBezTo>
                      <a:pt x="28" y="31"/>
                      <a:pt x="31" y="26"/>
                      <a:pt x="32" y="23"/>
                    </a:cubicBezTo>
                    <a:cubicBezTo>
                      <a:pt x="33" y="19"/>
                      <a:pt x="31" y="11"/>
                      <a:pt x="33" y="9"/>
                    </a:cubicBezTo>
                    <a:cubicBezTo>
                      <a:pt x="35" y="7"/>
                      <a:pt x="34" y="6"/>
                      <a:pt x="35" y="1"/>
                    </a:cubicBezTo>
                    <a:cubicBezTo>
                      <a:pt x="35" y="0"/>
                      <a:pt x="35" y="0"/>
                      <a:pt x="35" y="0"/>
                    </a:cubicBezTo>
                    <a:cubicBezTo>
                      <a:pt x="31" y="0"/>
                      <a:pt x="26" y="3"/>
                      <a:pt x="25" y="4"/>
                    </a:cubicBezTo>
                    <a:cubicBezTo>
                      <a:pt x="24" y="4"/>
                      <a:pt x="18" y="2"/>
                      <a:pt x="17" y="5"/>
                    </a:cubicBezTo>
                    <a:cubicBezTo>
                      <a:pt x="17" y="8"/>
                      <a:pt x="13" y="9"/>
                      <a:pt x="9" y="9"/>
                    </a:cubicBezTo>
                    <a:cubicBezTo>
                      <a:pt x="4" y="9"/>
                      <a:pt x="6" y="13"/>
                      <a:pt x="6" y="14"/>
                    </a:cubicBezTo>
                    <a:cubicBezTo>
                      <a:pt x="6" y="15"/>
                      <a:pt x="4" y="16"/>
                      <a:pt x="4" y="16"/>
                    </a:cubicBezTo>
                    <a:cubicBezTo>
                      <a:pt x="1" y="17"/>
                      <a:pt x="1" y="17"/>
                      <a:pt x="1" y="17"/>
                    </a:cubicBezTo>
                    <a:cubicBezTo>
                      <a:pt x="0" y="18"/>
                      <a:pt x="0" y="19"/>
                      <a:pt x="2" y="20"/>
                    </a:cubicBezTo>
                    <a:cubicBezTo>
                      <a:pt x="5" y="22"/>
                      <a:pt x="9" y="28"/>
                      <a:pt x="12" y="30"/>
                    </a:cubicBezTo>
                    <a:cubicBezTo>
                      <a:pt x="13" y="30"/>
                      <a:pt x="14" y="32"/>
                      <a:pt x="14" y="33"/>
                    </a:cubicBezTo>
                    <a:cubicBezTo>
                      <a:pt x="16" y="33"/>
                      <a:pt x="18" y="33"/>
                      <a:pt x="19" y="3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9" name="Freeform 112"/>
              <p:cNvSpPr>
                <a:spLocks/>
              </p:cNvSpPr>
              <p:nvPr/>
            </p:nvSpPr>
            <p:spPr bwMode="auto">
              <a:xfrm>
                <a:off x="6143548" y="6012197"/>
                <a:ext cx="93662" cy="73026"/>
              </a:xfrm>
              <a:custGeom>
                <a:avLst/>
                <a:gdLst>
                  <a:gd name="T0" fmla="*/ 26 w 27"/>
                  <a:gd name="T1" fmla="*/ 17 h 21"/>
                  <a:gd name="T2" fmla="*/ 27 w 27"/>
                  <a:gd name="T3" fmla="*/ 12 h 21"/>
                  <a:gd name="T4" fmla="*/ 19 w 27"/>
                  <a:gd name="T5" fmla="*/ 2 h 21"/>
                  <a:gd name="T6" fmla="*/ 15 w 27"/>
                  <a:gd name="T7" fmla="*/ 1 h 21"/>
                  <a:gd name="T8" fmla="*/ 7 w 27"/>
                  <a:gd name="T9" fmla="*/ 0 h 21"/>
                  <a:gd name="T10" fmla="*/ 2 w 27"/>
                  <a:gd name="T11" fmla="*/ 0 h 21"/>
                  <a:gd name="T12" fmla="*/ 2 w 27"/>
                  <a:gd name="T13" fmla="*/ 3 h 21"/>
                  <a:gd name="T14" fmla="*/ 4 w 27"/>
                  <a:gd name="T15" fmla="*/ 10 h 21"/>
                  <a:gd name="T16" fmla="*/ 9 w 27"/>
                  <a:gd name="T17" fmla="*/ 9 h 21"/>
                  <a:gd name="T18" fmla="*/ 12 w 27"/>
                  <a:gd name="T19" fmla="*/ 12 h 21"/>
                  <a:gd name="T20" fmla="*/ 18 w 27"/>
                  <a:gd name="T21" fmla="*/ 17 h 21"/>
                  <a:gd name="T22" fmla="*/ 23 w 27"/>
                  <a:gd name="T23" fmla="*/ 21 h 21"/>
                  <a:gd name="T24" fmla="*/ 24 w 27"/>
                  <a:gd name="T25" fmla="*/ 21 h 21"/>
                  <a:gd name="T26" fmla="*/ 26 w 27"/>
                  <a:gd name="T27"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21">
                    <a:moveTo>
                      <a:pt x="26" y="17"/>
                    </a:moveTo>
                    <a:cubicBezTo>
                      <a:pt x="25" y="16"/>
                      <a:pt x="25" y="14"/>
                      <a:pt x="27" y="12"/>
                    </a:cubicBezTo>
                    <a:cubicBezTo>
                      <a:pt x="24" y="9"/>
                      <a:pt x="21" y="4"/>
                      <a:pt x="19" y="2"/>
                    </a:cubicBezTo>
                    <a:cubicBezTo>
                      <a:pt x="17" y="2"/>
                      <a:pt x="16" y="2"/>
                      <a:pt x="15" y="1"/>
                    </a:cubicBezTo>
                    <a:cubicBezTo>
                      <a:pt x="13" y="0"/>
                      <a:pt x="9" y="1"/>
                      <a:pt x="7" y="0"/>
                    </a:cubicBezTo>
                    <a:cubicBezTo>
                      <a:pt x="6" y="0"/>
                      <a:pt x="4" y="0"/>
                      <a:pt x="2" y="0"/>
                    </a:cubicBezTo>
                    <a:cubicBezTo>
                      <a:pt x="3" y="1"/>
                      <a:pt x="3" y="2"/>
                      <a:pt x="2" y="3"/>
                    </a:cubicBezTo>
                    <a:cubicBezTo>
                      <a:pt x="0" y="4"/>
                      <a:pt x="0" y="8"/>
                      <a:pt x="4" y="10"/>
                    </a:cubicBezTo>
                    <a:cubicBezTo>
                      <a:pt x="8" y="11"/>
                      <a:pt x="7" y="9"/>
                      <a:pt x="9" y="9"/>
                    </a:cubicBezTo>
                    <a:cubicBezTo>
                      <a:pt x="11" y="9"/>
                      <a:pt x="10" y="12"/>
                      <a:pt x="12" y="12"/>
                    </a:cubicBezTo>
                    <a:cubicBezTo>
                      <a:pt x="14" y="12"/>
                      <a:pt x="18" y="14"/>
                      <a:pt x="18" y="17"/>
                    </a:cubicBezTo>
                    <a:cubicBezTo>
                      <a:pt x="18" y="20"/>
                      <a:pt x="19" y="21"/>
                      <a:pt x="23" y="21"/>
                    </a:cubicBezTo>
                    <a:cubicBezTo>
                      <a:pt x="23" y="21"/>
                      <a:pt x="24" y="21"/>
                      <a:pt x="24" y="21"/>
                    </a:cubicBezTo>
                    <a:cubicBezTo>
                      <a:pt x="25" y="19"/>
                      <a:pt x="26" y="18"/>
                      <a:pt x="26" y="1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0" name="Freeform 113"/>
              <p:cNvSpPr>
                <a:spLocks/>
              </p:cNvSpPr>
              <p:nvPr/>
            </p:nvSpPr>
            <p:spPr bwMode="auto">
              <a:xfrm>
                <a:off x="6226098" y="6047123"/>
                <a:ext cx="163512" cy="79375"/>
              </a:xfrm>
              <a:custGeom>
                <a:avLst/>
                <a:gdLst>
                  <a:gd name="T0" fmla="*/ 42 w 47"/>
                  <a:gd name="T1" fmla="*/ 7 h 23"/>
                  <a:gd name="T2" fmla="*/ 31 w 47"/>
                  <a:gd name="T3" fmla="*/ 1 h 23"/>
                  <a:gd name="T4" fmla="*/ 20 w 47"/>
                  <a:gd name="T5" fmla="*/ 6 h 23"/>
                  <a:gd name="T6" fmla="*/ 7 w 47"/>
                  <a:gd name="T7" fmla="*/ 5 h 23"/>
                  <a:gd name="T8" fmla="*/ 3 w 47"/>
                  <a:gd name="T9" fmla="*/ 2 h 23"/>
                  <a:gd name="T10" fmla="*/ 2 w 47"/>
                  <a:gd name="T11" fmla="*/ 7 h 23"/>
                  <a:gd name="T12" fmla="*/ 0 w 47"/>
                  <a:gd name="T13" fmla="*/ 11 h 23"/>
                  <a:gd name="T14" fmla="*/ 11 w 47"/>
                  <a:gd name="T15" fmla="*/ 16 h 23"/>
                  <a:gd name="T16" fmla="*/ 17 w 47"/>
                  <a:gd name="T17" fmla="*/ 20 h 23"/>
                  <a:gd name="T18" fmla="*/ 23 w 47"/>
                  <a:gd name="T19" fmla="*/ 18 h 23"/>
                  <a:gd name="T20" fmla="*/ 21 w 47"/>
                  <a:gd name="T21" fmla="*/ 14 h 23"/>
                  <a:gd name="T22" fmla="*/ 25 w 47"/>
                  <a:gd name="T23" fmla="*/ 10 h 23"/>
                  <a:gd name="T24" fmla="*/ 34 w 47"/>
                  <a:gd name="T25" fmla="*/ 7 h 23"/>
                  <a:gd name="T26" fmla="*/ 36 w 47"/>
                  <a:gd name="T27" fmla="*/ 13 h 23"/>
                  <a:gd name="T28" fmla="*/ 41 w 47"/>
                  <a:gd name="T29" fmla="*/ 21 h 23"/>
                  <a:gd name="T30" fmla="*/ 46 w 47"/>
                  <a:gd name="T31" fmla="*/ 16 h 23"/>
                  <a:gd name="T32" fmla="*/ 47 w 47"/>
                  <a:gd name="T33" fmla="*/ 13 h 23"/>
                  <a:gd name="T34" fmla="*/ 42 w 47"/>
                  <a:gd name="T35"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 h="23">
                    <a:moveTo>
                      <a:pt x="42" y="7"/>
                    </a:moveTo>
                    <a:cubicBezTo>
                      <a:pt x="40" y="3"/>
                      <a:pt x="34" y="3"/>
                      <a:pt x="31" y="1"/>
                    </a:cubicBezTo>
                    <a:cubicBezTo>
                      <a:pt x="28" y="0"/>
                      <a:pt x="24" y="2"/>
                      <a:pt x="20" y="6"/>
                    </a:cubicBezTo>
                    <a:cubicBezTo>
                      <a:pt x="16" y="10"/>
                      <a:pt x="10" y="7"/>
                      <a:pt x="7" y="5"/>
                    </a:cubicBezTo>
                    <a:cubicBezTo>
                      <a:pt x="6" y="5"/>
                      <a:pt x="4" y="3"/>
                      <a:pt x="3" y="2"/>
                    </a:cubicBezTo>
                    <a:cubicBezTo>
                      <a:pt x="1" y="4"/>
                      <a:pt x="1" y="6"/>
                      <a:pt x="2" y="7"/>
                    </a:cubicBezTo>
                    <a:cubicBezTo>
                      <a:pt x="2" y="8"/>
                      <a:pt x="1" y="9"/>
                      <a:pt x="0" y="11"/>
                    </a:cubicBezTo>
                    <a:cubicBezTo>
                      <a:pt x="4" y="12"/>
                      <a:pt x="9" y="13"/>
                      <a:pt x="11" y="16"/>
                    </a:cubicBezTo>
                    <a:cubicBezTo>
                      <a:pt x="13" y="19"/>
                      <a:pt x="15" y="17"/>
                      <a:pt x="17" y="20"/>
                    </a:cubicBezTo>
                    <a:cubicBezTo>
                      <a:pt x="18" y="23"/>
                      <a:pt x="22" y="20"/>
                      <a:pt x="23" y="18"/>
                    </a:cubicBezTo>
                    <a:cubicBezTo>
                      <a:pt x="24" y="16"/>
                      <a:pt x="21" y="16"/>
                      <a:pt x="21" y="14"/>
                    </a:cubicBezTo>
                    <a:cubicBezTo>
                      <a:pt x="20" y="12"/>
                      <a:pt x="24" y="13"/>
                      <a:pt x="25" y="10"/>
                    </a:cubicBezTo>
                    <a:cubicBezTo>
                      <a:pt x="26" y="7"/>
                      <a:pt x="31" y="6"/>
                      <a:pt x="34" y="7"/>
                    </a:cubicBezTo>
                    <a:cubicBezTo>
                      <a:pt x="36" y="8"/>
                      <a:pt x="38" y="10"/>
                      <a:pt x="36" y="13"/>
                    </a:cubicBezTo>
                    <a:cubicBezTo>
                      <a:pt x="34" y="15"/>
                      <a:pt x="38" y="18"/>
                      <a:pt x="41" y="21"/>
                    </a:cubicBezTo>
                    <a:cubicBezTo>
                      <a:pt x="43" y="19"/>
                      <a:pt x="45" y="16"/>
                      <a:pt x="46" y="16"/>
                    </a:cubicBezTo>
                    <a:cubicBezTo>
                      <a:pt x="47" y="15"/>
                      <a:pt x="47" y="14"/>
                      <a:pt x="47" y="13"/>
                    </a:cubicBezTo>
                    <a:cubicBezTo>
                      <a:pt x="46" y="12"/>
                      <a:pt x="44" y="10"/>
                      <a:pt x="42" y="7"/>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1" name="Freeform 122"/>
              <p:cNvSpPr>
                <a:spLocks/>
              </p:cNvSpPr>
              <p:nvPr/>
            </p:nvSpPr>
            <p:spPr bwMode="auto">
              <a:xfrm>
                <a:off x="6348335" y="5789948"/>
                <a:ext cx="68262" cy="34925"/>
              </a:xfrm>
              <a:custGeom>
                <a:avLst/>
                <a:gdLst>
                  <a:gd name="T0" fmla="*/ 2 w 20"/>
                  <a:gd name="T1" fmla="*/ 3 h 10"/>
                  <a:gd name="T2" fmla="*/ 19 w 20"/>
                  <a:gd name="T3" fmla="*/ 6 h 10"/>
                  <a:gd name="T4" fmla="*/ 2 w 20"/>
                  <a:gd name="T5" fmla="*/ 3 h 10"/>
                </a:gdLst>
                <a:ahLst/>
                <a:cxnLst>
                  <a:cxn ang="0">
                    <a:pos x="T0" y="T1"/>
                  </a:cxn>
                  <a:cxn ang="0">
                    <a:pos x="T2" y="T3"/>
                  </a:cxn>
                  <a:cxn ang="0">
                    <a:pos x="T4" y="T5"/>
                  </a:cxn>
                </a:cxnLst>
                <a:rect l="0" t="0" r="r" b="b"/>
                <a:pathLst>
                  <a:path w="20" h="10">
                    <a:moveTo>
                      <a:pt x="2" y="3"/>
                    </a:moveTo>
                    <a:cubicBezTo>
                      <a:pt x="4" y="6"/>
                      <a:pt x="17" y="10"/>
                      <a:pt x="19" y="6"/>
                    </a:cubicBezTo>
                    <a:cubicBezTo>
                      <a:pt x="20" y="3"/>
                      <a:pt x="0" y="0"/>
                      <a:pt x="2" y="3"/>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2" name="Freeform 126"/>
              <p:cNvSpPr>
                <a:spLocks noEditPoints="1"/>
              </p:cNvSpPr>
              <p:nvPr/>
            </p:nvSpPr>
            <p:spPr bwMode="auto">
              <a:xfrm>
                <a:off x="4598919" y="3138815"/>
                <a:ext cx="2487598" cy="1917706"/>
              </a:xfrm>
              <a:custGeom>
                <a:avLst/>
                <a:gdLst>
                  <a:gd name="T0" fmla="*/ 146 w 717"/>
                  <a:gd name="T1" fmla="*/ 487 h 552"/>
                  <a:gd name="T2" fmla="*/ 135 w 717"/>
                  <a:gd name="T3" fmla="*/ 162 h 552"/>
                  <a:gd name="T4" fmla="*/ 276 w 717"/>
                  <a:gd name="T5" fmla="*/ 179 h 552"/>
                  <a:gd name="T6" fmla="*/ 183 w 717"/>
                  <a:gd name="T7" fmla="*/ 191 h 552"/>
                  <a:gd name="T8" fmla="*/ 275 w 717"/>
                  <a:gd name="T9" fmla="*/ 238 h 552"/>
                  <a:gd name="T10" fmla="*/ 169 w 717"/>
                  <a:gd name="T11" fmla="*/ 138 h 552"/>
                  <a:gd name="T12" fmla="*/ 148 w 717"/>
                  <a:gd name="T13" fmla="*/ 132 h 552"/>
                  <a:gd name="T14" fmla="*/ 263 w 717"/>
                  <a:gd name="T15" fmla="*/ 152 h 552"/>
                  <a:gd name="T16" fmla="*/ 212 w 717"/>
                  <a:gd name="T17" fmla="*/ 102 h 552"/>
                  <a:gd name="T18" fmla="*/ 294 w 717"/>
                  <a:gd name="T19" fmla="*/ 85 h 552"/>
                  <a:gd name="T20" fmla="*/ 297 w 717"/>
                  <a:gd name="T21" fmla="*/ 115 h 552"/>
                  <a:gd name="T22" fmla="*/ 299 w 717"/>
                  <a:gd name="T23" fmla="*/ 132 h 552"/>
                  <a:gd name="T24" fmla="*/ 387 w 717"/>
                  <a:gd name="T25" fmla="*/ 105 h 552"/>
                  <a:gd name="T26" fmla="*/ 351 w 717"/>
                  <a:gd name="T27" fmla="*/ 165 h 552"/>
                  <a:gd name="T28" fmla="*/ 490 w 717"/>
                  <a:gd name="T29" fmla="*/ 156 h 552"/>
                  <a:gd name="T30" fmla="*/ 414 w 717"/>
                  <a:gd name="T31" fmla="*/ 108 h 552"/>
                  <a:gd name="T32" fmla="*/ 426 w 717"/>
                  <a:gd name="T33" fmla="*/ 59 h 552"/>
                  <a:gd name="T34" fmla="*/ 418 w 717"/>
                  <a:gd name="T35" fmla="*/ 47 h 552"/>
                  <a:gd name="T36" fmla="*/ 452 w 717"/>
                  <a:gd name="T37" fmla="*/ 86 h 552"/>
                  <a:gd name="T38" fmla="*/ 498 w 717"/>
                  <a:gd name="T39" fmla="*/ 128 h 552"/>
                  <a:gd name="T40" fmla="*/ 567 w 717"/>
                  <a:gd name="T41" fmla="*/ 62 h 552"/>
                  <a:gd name="T42" fmla="*/ 542 w 717"/>
                  <a:gd name="T43" fmla="*/ 6 h 552"/>
                  <a:gd name="T44" fmla="*/ 406 w 717"/>
                  <a:gd name="T45" fmla="*/ 32 h 552"/>
                  <a:gd name="T46" fmla="*/ 445 w 717"/>
                  <a:gd name="T47" fmla="*/ 314 h 552"/>
                  <a:gd name="T48" fmla="*/ 590 w 717"/>
                  <a:gd name="T49" fmla="*/ 242 h 552"/>
                  <a:gd name="T50" fmla="*/ 532 w 717"/>
                  <a:gd name="T51" fmla="*/ 194 h 552"/>
                  <a:gd name="T52" fmla="*/ 445 w 717"/>
                  <a:gd name="T53" fmla="*/ 178 h 552"/>
                  <a:gd name="T54" fmla="*/ 502 w 717"/>
                  <a:gd name="T55" fmla="*/ 220 h 552"/>
                  <a:gd name="T56" fmla="*/ 525 w 717"/>
                  <a:gd name="T57" fmla="*/ 292 h 552"/>
                  <a:gd name="T58" fmla="*/ 606 w 717"/>
                  <a:gd name="T59" fmla="*/ 298 h 552"/>
                  <a:gd name="T60" fmla="*/ 487 w 717"/>
                  <a:gd name="T61" fmla="*/ 171 h 552"/>
                  <a:gd name="T62" fmla="*/ 687 w 717"/>
                  <a:gd name="T63" fmla="*/ 457 h 552"/>
                  <a:gd name="T64" fmla="*/ 78 w 717"/>
                  <a:gd name="T65" fmla="*/ 448 h 552"/>
                  <a:gd name="T66" fmla="*/ 585 w 717"/>
                  <a:gd name="T67" fmla="*/ 489 h 552"/>
                  <a:gd name="T68" fmla="*/ 687 w 717"/>
                  <a:gd name="T69" fmla="*/ 434 h 552"/>
                  <a:gd name="T70" fmla="*/ 638 w 717"/>
                  <a:gd name="T71" fmla="*/ 399 h 552"/>
                  <a:gd name="T72" fmla="*/ 602 w 717"/>
                  <a:gd name="T73" fmla="*/ 376 h 552"/>
                  <a:gd name="T74" fmla="*/ 544 w 717"/>
                  <a:gd name="T75" fmla="*/ 330 h 552"/>
                  <a:gd name="T76" fmla="*/ 519 w 717"/>
                  <a:gd name="T77" fmla="*/ 387 h 552"/>
                  <a:gd name="T78" fmla="*/ 475 w 717"/>
                  <a:gd name="T79" fmla="*/ 440 h 552"/>
                  <a:gd name="T80" fmla="*/ 384 w 717"/>
                  <a:gd name="T81" fmla="*/ 375 h 552"/>
                  <a:gd name="T82" fmla="*/ 413 w 717"/>
                  <a:gd name="T83" fmla="*/ 307 h 552"/>
                  <a:gd name="T84" fmla="*/ 463 w 717"/>
                  <a:gd name="T85" fmla="*/ 276 h 552"/>
                  <a:gd name="T86" fmla="*/ 454 w 717"/>
                  <a:gd name="T87" fmla="*/ 242 h 552"/>
                  <a:gd name="T88" fmla="*/ 413 w 717"/>
                  <a:gd name="T89" fmla="*/ 245 h 552"/>
                  <a:gd name="T90" fmla="*/ 383 w 717"/>
                  <a:gd name="T91" fmla="*/ 193 h 552"/>
                  <a:gd name="T92" fmla="*/ 369 w 717"/>
                  <a:gd name="T93" fmla="*/ 208 h 552"/>
                  <a:gd name="T94" fmla="*/ 362 w 717"/>
                  <a:gd name="T95" fmla="*/ 259 h 552"/>
                  <a:gd name="T96" fmla="*/ 351 w 717"/>
                  <a:gd name="T97" fmla="*/ 248 h 552"/>
                  <a:gd name="T98" fmla="*/ 285 w 717"/>
                  <a:gd name="T99" fmla="*/ 248 h 552"/>
                  <a:gd name="T100" fmla="*/ 191 w 717"/>
                  <a:gd name="T101" fmla="*/ 242 h 552"/>
                  <a:gd name="T102" fmla="*/ 69 w 717"/>
                  <a:gd name="T103" fmla="*/ 243 h 552"/>
                  <a:gd name="T104" fmla="*/ 33 w 717"/>
                  <a:gd name="T105" fmla="*/ 243 h 552"/>
                  <a:gd name="T106" fmla="*/ 90 w 717"/>
                  <a:gd name="T107" fmla="*/ 419 h 552"/>
                  <a:gd name="T108" fmla="*/ 129 w 717"/>
                  <a:gd name="T109" fmla="*/ 469 h 552"/>
                  <a:gd name="T110" fmla="*/ 444 w 717"/>
                  <a:gd name="T111" fmla="*/ 491 h 552"/>
                  <a:gd name="T112" fmla="*/ 500 w 717"/>
                  <a:gd name="T113" fmla="*/ 546 h 552"/>
                  <a:gd name="T114" fmla="*/ 617 w 717"/>
                  <a:gd name="T115" fmla="*/ 515 h 552"/>
                  <a:gd name="T116" fmla="*/ 173 w 717"/>
                  <a:gd name="T117" fmla="*/ 290 h 552"/>
                  <a:gd name="T118" fmla="*/ 172 w 717"/>
                  <a:gd name="T119" fmla="*/ 279 h 552"/>
                  <a:gd name="T120" fmla="*/ 359 w 717"/>
                  <a:gd name="T121" fmla="*/ 468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17" h="552">
                    <a:moveTo>
                      <a:pt x="141" y="484"/>
                    </a:moveTo>
                    <a:cubicBezTo>
                      <a:pt x="139" y="481"/>
                      <a:pt x="133" y="482"/>
                      <a:pt x="132" y="479"/>
                    </a:cubicBezTo>
                    <a:cubicBezTo>
                      <a:pt x="131" y="477"/>
                      <a:pt x="126" y="469"/>
                      <a:pt x="123" y="469"/>
                    </a:cubicBezTo>
                    <a:cubicBezTo>
                      <a:pt x="120" y="469"/>
                      <a:pt x="116" y="469"/>
                      <a:pt x="112" y="467"/>
                    </a:cubicBezTo>
                    <a:cubicBezTo>
                      <a:pt x="109" y="464"/>
                      <a:pt x="106" y="464"/>
                      <a:pt x="104" y="465"/>
                    </a:cubicBezTo>
                    <a:cubicBezTo>
                      <a:pt x="101" y="467"/>
                      <a:pt x="106" y="467"/>
                      <a:pt x="106" y="469"/>
                    </a:cubicBezTo>
                    <a:cubicBezTo>
                      <a:pt x="106" y="471"/>
                      <a:pt x="108" y="472"/>
                      <a:pt x="110" y="472"/>
                    </a:cubicBezTo>
                    <a:cubicBezTo>
                      <a:pt x="112" y="471"/>
                      <a:pt x="113" y="476"/>
                      <a:pt x="115" y="476"/>
                    </a:cubicBezTo>
                    <a:cubicBezTo>
                      <a:pt x="118" y="476"/>
                      <a:pt x="118" y="479"/>
                      <a:pt x="121" y="479"/>
                    </a:cubicBezTo>
                    <a:cubicBezTo>
                      <a:pt x="123" y="479"/>
                      <a:pt x="124" y="482"/>
                      <a:pt x="125" y="484"/>
                    </a:cubicBezTo>
                    <a:cubicBezTo>
                      <a:pt x="126" y="486"/>
                      <a:pt x="129" y="484"/>
                      <a:pt x="129" y="486"/>
                    </a:cubicBezTo>
                    <a:cubicBezTo>
                      <a:pt x="129" y="487"/>
                      <a:pt x="132" y="488"/>
                      <a:pt x="133" y="490"/>
                    </a:cubicBezTo>
                    <a:cubicBezTo>
                      <a:pt x="138" y="491"/>
                      <a:pt x="142" y="491"/>
                      <a:pt x="145" y="490"/>
                    </a:cubicBezTo>
                    <a:cubicBezTo>
                      <a:pt x="146" y="489"/>
                      <a:pt x="146" y="488"/>
                      <a:pt x="146" y="487"/>
                    </a:cubicBezTo>
                    <a:cubicBezTo>
                      <a:pt x="148" y="485"/>
                      <a:pt x="144" y="486"/>
                      <a:pt x="141" y="484"/>
                    </a:cubicBezTo>
                    <a:close/>
                    <a:moveTo>
                      <a:pt x="135" y="200"/>
                    </a:moveTo>
                    <a:cubicBezTo>
                      <a:pt x="142" y="202"/>
                      <a:pt x="142" y="213"/>
                      <a:pt x="147" y="213"/>
                    </a:cubicBezTo>
                    <a:cubicBezTo>
                      <a:pt x="150" y="213"/>
                      <a:pt x="147" y="210"/>
                      <a:pt x="152" y="210"/>
                    </a:cubicBezTo>
                    <a:cubicBezTo>
                      <a:pt x="157" y="210"/>
                      <a:pt x="156" y="207"/>
                      <a:pt x="160" y="208"/>
                    </a:cubicBezTo>
                    <a:cubicBezTo>
                      <a:pt x="164" y="208"/>
                      <a:pt x="168" y="206"/>
                      <a:pt x="168" y="201"/>
                    </a:cubicBezTo>
                    <a:cubicBezTo>
                      <a:pt x="168" y="196"/>
                      <a:pt x="171" y="195"/>
                      <a:pt x="175" y="194"/>
                    </a:cubicBezTo>
                    <a:cubicBezTo>
                      <a:pt x="179" y="193"/>
                      <a:pt x="176" y="187"/>
                      <a:pt x="182" y="186"/>
                    </a:cubicBezTo>
                    <a:cubicBezTo>
                      <a:pt x="188" y="184"/>
                      <a:pt x="204" y="177"/>
                      <a:pt x="207" y="175"/>
                    </a:cubicBezTo>
                    <a:cubicBezTo>
                      <a:pt x="210" y="173"/>
                      <a:pt x="204" y="170"/>
                      <a:pt x="197" y="166"/>
                    </a:cubicBezTo>
                    <a:cubicBezTo>
                      <a:pt x="191" y="162"/>
                      <a:pt x="186" y="161"/>
                      <a:pt x="181" y="164"/>
                    </a:cubicBezTo>
                    <a:cubicBezTo>
                      <a:pt x="176" y="168"/>
                      <a:pt x="180" y="161"/>
                      <a:pt x="176" y="163"/>
                    </a:cubicBezTo>
                    <a:cubicBezTo>
                      <a:pt x="172" y="164"/>
                      <a:pt x="161" y="160"/>
                      <a:pt x="160" y="158"/>
                    </a:cubicBezTo>
                    <a:cubicBezTo>
                      <a:pt x="158" y="156"/>
                      <a:pt x="139" y="162"/>
                      <a:pt x="135" y="162"/>
                    </a:cubicBezTo>
                    <a:cubicBezTo>
                      <a:pt x="130" y="162"/>
                      <a:pt x="135" y="167"/>
                      <a:pt x="138" y="169"/>
                    </a:cubicBezTo>
                    <a:cubicBezTo>
                      <a:pt x="141" y="172"/>
                      <a:pt x="130" y="180"/>
                      <a:pt x="132" y="181"/>
                    </a:cubicBezTo>
                    <a:cubicBezTo>
                      <a:pt x="135" y="183"/>
                      <a:pt x="130" y="188"/>
                      <a:pt x="125" y="194"/>
                    </a:cubicBezTo>
                    <a:cubicBezTo>
                      <a:pt x="120" y="199"/>
                      <a:pt x="129" y="199"/>
                      <a:pt x="135" y="200"/>
                    </a:cubicBezTo>
                    <a:close/>
                    <a:moveTo>
                      <a:pt x="314" y="230"/>
                    </a:moveTo>
                    <a:cubicBezTo>
                      <a:pt x="316" y="227"/>
                      <a:pt x="325" y="235"/>
                      <a:pt x="325" y="229"/>
                    </a:cubicBezTo>
                    <a:cubicBezTo>
                      <a:pt x="325" y="224"/>
                      <a:pt x="315" y="221"/>
                      <a:pt x="311" y="219"/>
                    </a:cubicBezTo>
                    <a:cubicBezTo>
                      <a:pt x="306" y="216"/>
                      <a:pt x="305" y="217"/>
                      <a:pt x="298" y="212"/>
                    </a:cubicBezTo>
                    <a:cubicBezTo>
                      <a:pt x="291" y="207"/>
                      <a:pt x="300" y="205"/>
                      <a:pt x="295" y="201"/>
                    </a:cubicBezTo>
                    <a:cubicBezTo>
                      <a:pt x="290" y="197"/>
                      <a:pt x="288" y="186"/>
                      <a:pt x="291" y="183"/>
                    </a:cubicBezTo>
                    <a:cubicBezTo>
                      <a:pt x="295" y="179"/>
                      <a:pt x="299" y="174"/>
                      <a:pt x="293" y="171"/>
                    </a:cubicBezTo>
                    <a:cubicBezTo>
                      <a:pt x="286" y="169"/>
                      <a:pt x="276" y="173"/>
                      <a:pt x="277" y="175"/>
                    </a:cubicBezTo>
                    <a:cubicBezTo>
                      <a:pt x="278" y="176"/>
                      <a:pt x="287" y="181"/>
                      <a:pt x="287" y="183"/>
                    </a:cubicBezTo>
                    <a:cubicBezTo>
                      <a:pt x="287" y="185"/>
                      <a:pt x="279" y="177"/>
                      <a:pt x="276" y="179"/>
                    </a:cubicBezTo>
                    <a:cubicBezTo>
                      <a:pt x="273" y="181"/>
                      <a:pt x="270" y="175"/>
                      <a:pt x="267" y="179"/>
                    </a:cubicBezTo>
                    <a:cubicBezTo>
                      <a:pt x="265" y="183"/>
                      <a:pt x="270" y="195"/>
                      <a:pt x="273" y="199"/>
                    </a:cubicBezTo>
                    <a:cubicBezTo>
                      <a:pt x="275" y="202"/>
                      <a:pt x="270" y="202"/>
                      <a:pt x="268" y="203"/>
                    </a:cubicBezTo>
                    <a:cubicBezTo>
                      <a:pt x="265" y="204"/>
                      <a:pt x="264" y="193"/>
                      <a:pt x="262" y="189"/>
                    </a:cubicBezTo>
                    <a:cubicBezTo>
                      <a:pt x="259" y="185"/>
                      <a:pt x="247" y="180"/>
                      <a:pt x="247" y="183"/>
                    </a:cubicBezTo>
                    <a:cubicBezTo>
                      <a:pt x="246" y="186"/>
                      <a:pt x="254" y="186"/>
                      <a:pt x="253" y="190"/>
                    </a:cubicBezTo>
                    <a:cubicBezTo>
                      <a:pt x="252" y="194"/>
                      <a:pt x="247" y="188"/>
                      <a:pt x="243" y="191"/>
                    </a:cubicBezTo>
                    <a:cubicBezTo>
                      <a:pt x="239" y="194"/>
                      <a:pt x="240" y="192"/>
                      <a:pt x="241" y="189"/>
                    </a:cubicBezTo>
                    <a:cubicBezTo>
                      <a:pt x="242" y="185"/>
                      <a:pt x="235" y="182"/>
                      <a:pt x="228" y="183"/>
                    </a:cubicBezTo>
                    <a:cubicBezTo>
                      <a:pt x="221" y="183"/>
                      <a:pt x="225" y="188"/>
                      <a:pt x="223" y="190"/>
                    </a:cubicBezTo>
                    <a:cubicBezTo>
                      <a:pt x="221" y="192"/>
                      <a:pt x="210" y="189"/>
                      <a:pt x="217" y="188"/>
                    </a:cubicBezTo>
                    <a:cubicBezTo>
                      <a:pt x="223" y="186"/>
                      <a:pt x="221" y="182"/>
                      <a:pt x="218" y="178"/>
                    </a:cubicBezTo>
                    <a:cubicBezTo>
                      <a:pt x="216" y="174"/>
                      <a:pt x="209" y="179"/>
                      <a:pt x="198" y="183"/>
                    </a:cubicBezTo>
                    <a:cubicBezTo>
                      <a:pt x="187" y="187"/>
                      <a:pt x="182" y="191"/>
                      <a:pt x="183" y="191"/>
                    </a:cubicBezTo>
                    <a:cubicBezTo>
                      <a:pt x="184" y="192"/>
                      <a:pt x="185" y="194"/>
                      <a:pt x="181" y="197"/>
                    </a:cubicBezTo>
                    <a:cubicBezTo>
                      <a:pt x="176" y="201"/>
                      <a:pt x="181" y="204"/>
                      <a:pt x="184" y="204"/>
                    </a:cubicBezTo>
                    <a:cubicBezTo>
                      <a:pt x="188" y="204"/>
                      <a:pt x="185" y="207"/>
                      <a:pt x="188" y="208"/>
                    </a:cubicBezTo>
                    <a:cubicBezTo>
                      <a:pt x="190" y="209"/>
                      <a:pt x="203" y="203"/>
                      <a:pt x="207" y="205"/>
                    </a:cubicBezTo>
                    <a:cubicBezTo>
                      <a:pt x="210" y="208"/>
                      <a:pt x="186" y="209"/>
                      <a:pt x="186" y="214"/>
                    </a:cubicBezTo>
                    <a:cubicBezTo>
                      <a:pt x="186" y="218"/>
                      <a:pt x="199" y="220"/>
                      <a:pt x="209" y="219"/>
                    </a:cubicBezTo>
                    <a:cubicBezTo>
                      <a:pt x="219" y="217"/>
                      <a:pt x="237" y="220"/>
                      <a:pt x="237" y="222"/>
                    </a:cubicBezTo>
                    <a:cubicBezTo>
                      <a:pt x="237" y="225"/>
                      <a:pt x="225" y="224"/>
                      <a:pt x="216" y="224"/>
                    </a:cubicBezTo>
                    <a:cubicBezTo>
                      <a:pt x="207" y="224"/>
                      <a:pt x="192" y="226"/>
                      <a:pt x="192" y="229"/>
                    </a:cubicBezTo>
                    <a:cubicBezTo>
                      <a:pt x="193" y="232"/>
                      <a:pt x="194" y="232"/>
                      <a:pt x="203" y="237"/>
                    </a:cubicBezTo>
                    <a:cubicBezTo>
                      <a:pt x="213" y="241"/>
                      <a:pt x="222" y="235"/>
                      <a:pt x="222" y="241"/>
                    </a:cubicBezTo>
                    <a:cubicBezTo>
                      <a:pt x="222" y="247"/>
                      <a:pt x="227" y="248"/>
                      <a:pt x="239" y="249"/>
                    </a:cubicBezTo>
                    <a:cubicBezTo>
                      <a:pt x="252" y="249"/>
                      <a:pt x="258" y="243"/>
                      <a:pt x="264" y="243"/>
                    </a:cubicBezTo>
                    <a:cubicBezTo>
                      <a:pt x="270" y="244"/>
                      <a:pt x="273" y="242"/>
                      <a:pt x="275" y="238"/>
                    </a:cubicBezTo>
                    <a:cubicBezTo>
                      <a:pt x="278" y="234"/>
                      <a:pt x="281" y="236"/>
                      <a:pt x="281" y="239"/>
                    </a:cubicBezTo>
                    <a:cubicBezTo>
                      <a:pt x="282" y="241"/>
                      <a:pt x="290" y="240"/>
                      <a:pt x="292" y="242"/>
                    </a:cubicBezTo>
                    <a:cubicBezTo>
                      <a:pt x="296" y="247"/>
                      <a:pt x="311" y="245"/>
                      <a:pt x="317" y="242"/>
                    </a:cubicBezTo>
                    <a:cubicBezTo>
                      <a:pt x="323" y="240"/>
                      <a:pt x="315" y="232"/>
                      <a:pt x="312" y="235"/>
                    </a:cubicBezTo>
                    <a:cubicBezTo>
                      <a:pt x="309" y="239"/>
                      <a:pt x="306" y="237"/>
                      <a:pt x="306" y="235"/>
                    </a:cubicBezTo>
                    <a:cubicBezTo>
                      <a:pt x="305" y="233"/>
                      <a:pt x="311" y="232"/>
                      <a:pt x="314" y="230"/>
                    </a:cubicBezTo>
                    <a:close/>
                    <a:moveTo>
                      <a:pt x="178" y="142"/>
                    </a:moveTo>
                    <a:cubicBezTo>
                      <a:pt x="184" y="143"/>
                      <a:pt x="191" y="137"/>
                      <a:pt x="191" y="134"/>
                    </a:cubicBezTo>
                    <a:cubicBezTo>
                      <a:pt x="190" y="130"/>
                      <a:pt x="175" y="142"/>
                      <a:pt x="178" y="142"/>
                    </a:cubicBezTo>
                    <a:close/>
                    <a:moveTo>
                      <a:pt x="148" y="132"/>
                    </a:moveTo>
                    <a:cubicBezTo>
                      <a:pt x="151" y="133"/>
                      <a:pt x="148" y="138"/>
                      <a:pt x="151" y="137"/>
                    </a:cubicBezTo>
                    <a:cubicBezTo>
                      <a:pt x="154" y="135"/>
                      <a:pt x="155" y="135"/>
                      <a:pt x="157" y="135"/>
                    </a:cubicBezTo>
                    <a:cubicBezTo>
                      <a:pt x="161" y="137"/>
                      <a:pt x="162" y="133"/>
                      <a:pt x="163" y="132"/>
                    </a:cubicBezTo>
                    <a:cubicBezTo>
                      <a:pt x="165" y="130"/>
                      <a:pt x="165" y="138"/>
                      <a:pt x="169" y="138"/>
                    </a:cubicBezTo>
                    <a:cubicBezTo>
                      <a:pt x="173" y="138"/>
                      <a:pt x="172" y="129"/>
                      <a:pt x="176" y="132"/>
                    </a:cubicBezTo>
                    <a:cubicBezTo>
                      <a:pt x="179" y="134"/>
                      <a:pt x="181" y="131"/>
                      <a:pt x="181" y="128"/>
                    </a:cubicBezTo>
                    <a:cubicBezTo>
                      <a:pt x="182" y="126"/>
                      <a:pt x="182" y="122"/>
                      <a:pt x="186" y="121"/>
                    </a:cubicBezTo>
                    <a:cubicBezTo>
                      <a:pt x="190" y="120"/>
                      <a:pt x="187" y="125"/>
                      <a:pt x="188" y="128"/>
                    </a:cubicBezTo>
                    <a:cubicBezTo>
                      <a:pt x="191" y="133"/>
                      <a:pt x="196" y="128"/>
                      <a:pt x="196" y="126"/>
                    </a:cubicBezTo>
                    <a:cubicBezTo>
                      <a:pt x="196" y="124"/>
                      <a:pt x="203" y="125"/>
                      <a:pt x="202" y="123"/>
                    </a:cubicBezTo>
                    <a:cubicBezTo>
                      <a:pt x="202" y="120"/>
                      <a:pt x="204" y="120"/>
                      <a:pt x="202" y="117"/>
                    </a:cubicBezTo>
                    <a:cubicBezTo>
                      <a:pt x="201" y="114"/>
                      <a:pt x="205" y="115"/>
                      <a:pt x="207" y="113"/>
                    </a:cubicBezTo>
                    <a:cubicBezTo>
                      <a:pt x="209" y="110"/>
                      <a:pt x="204" y="112"/>
                      <a:pt x="201" y="109"/>
                    </a:cubicBezTo>
                    <a:cubicBezTo>
                      <a:pt x="197" y="106"/>
                      <a:pt x="196" y="110"/>
                      <a:pt x="196" y="112"/>
                    </a:cubicBezTo>
                    <a:cubicBezTo>
                      <a:pt x="196" y="114"/>
                      <a:pt x="189" y="113"/>
                      <a:pt x="185" y="111"/>
                    </a:cubicBezTo>
                    <a:cubicBezTo>
                      <a:pt x="181" y="110"/>
                      <a:pt x="176" y="116"/>
                      <a:pt x="171" y="119"/>
                    </a:cubicBezTo>
                    <a:cubicBezTo>
                      <a:pt x="165" y="122"/>
                      <a:pt x="165" y="127"/>
                      <a:pt x="159" y="126"/>
                    </a:cubicBezTo>
                    <a:cubicBezTo>
                      <a:pt x="154" y="126"/>
                      <a:pt x="146" y="131"/>
                      <a:pt x="148" y="132"/>
                    </a:cubicBezTo>
                    <a:close/>
                    <a:moveTo>
                      <a:pt x="204" y="130"/>
                    </a:moveTo>
                    <a:cubicBezTo>
                      <a:pt x="199" y="130"/>
                      <a:pt x="199" y="135"/>
                      <a:pt x="205" y="135"/>
                    </a:cubicBezTo>
                    <a:cubicBezTo>
                      <a:pt x="211" y="135"/>
                      <a:pt x="213" y="137"/>
                      <a:pt x="204" y="137"/>
                    </a:cubicBezTo>
                    <a:cubicBezTo>
                      <a:pt x="196" y="137"/>
                      <a:pt x="193" y="144"/>
                      <a:pt x="198" y="142"/>
                    </a:cubicBezTo>
                    <a:cubicBezTo>
                      <a:pt x="204" y="141"/>
                      <a:pt x="211" y="141"/>
                      <a:pt x="207" y="142"/>
                    </a:cubicBezTo>
                    <a:cubicBezTo>
                      <a:pt x="202" y="144"/>
                      <a:pt x="191" y="145"/>
                      <a:pt x="192" y="147"/>
                    </a:cubicBezTo>
                    <a:cubicBezTo>
                      <a:pt x="193" y="148"/>
                      <a:pt x="198" y="148"/>
                      <a:pt x="203" y="150"/>
                    </a:cubicBezTo>
                    <a:cubicBezTo>
                      <a:pt x="207" y="152"/>
                      <a:pt x="210" y="153"/>
                      <a:pt x="214" y="149"/>
                    </a:cubicBezTo>
                    <a:cubicBezTo>
                      <a:pt x="217" y="145"/>
                      <a:pt x="222" y="141"/>
                      <a:pt x="220" y="146"/>
                    </a:cubicBezTo>
                    <a:cubicBezTo>
                      <a:pt x="218" y="152"/>
                      <a:pt x="226" y="148"/>
                      <a:pt x="235" y="147"/>
                    </a:cubicBezTo>
                    <a:cubicBezTo>
                      <a:pt x="245" y="147"/>
                      <a:pt x="234" y="153"/>
                      <a:pt x="224" y="154"/>
                    </a:cubicBezTo>
                    <a:cubicBezTo>
                      <a:pt x="214" y="154"/>
                      <a:pt x="216" y="159"/>
                      <a:pt x="223" y="161"/>
                    </a:cubicBezTo>
                    <a:cubicBezTo>
                      <a:pt x="231" y="163"/>
                      <a:pt x="248" y="156"/>
                      <a:pt x="252" y="152"/>
                    </a:cubicBezTo>
                    <a:cubicBezTo>
                      <a:pt x="256" y="148"/>
                      <a:pt x="259" y="154"/>
                      <a:pt x="263" y="152"/>
                    </a:cubicBezTo>
                    <a:cubicBezTo>
                      <a:pt x="267" y="149"/>
                      <a:pt x="275" y="152"/>
                      <a:pt x="281" y="150"/>
                    </a:cubicBezTo>
                    <a:cubicBezTo>
                      <a:pt x="288" y="149"/>
                      <a:pt x="289" y="136"/>
                      <a:pt x="284" y="134"/>
                    </a:cubicBezTo>
                    <a:cubicBezTo>
                      <a:pt x="279" y="132"/>
                      <a:pt x="279" y="137"/>
                      <a:pt x="275" y="137"/>
                    </a:cubicBezTo>
                    <a:cubicBezTo>
                      <a:pt x="272" y="138"/>
                      <a:pt x="269" y="133"/>
                      <a:pt x="266" y="130"/>
                    </a:cubicBezTo>
                    <a:cubicBezTo>
                      <a:pt x="263" y="127"/>
                      <a:pt x="265" y="120"/>
                      <a:pt x="260" y="121"/>
                    </a:cubicBezTo>
                    <a:cubicBezTo>
                      <a:pt x="256" y="122"/>
                      <a:pt x="246" y="129"/>
                      <a:pt x="252" y="130"/>
                    </a:cubicBezTo>
                    <a:cubicBezTo>
                      <a:pt x="258" y="131"/>
                      <a:pt x="256" y="134"/>
                      <a:pt x="253" y="135"/>
                    </a:cubicBezTo>
                    <a:cubicBezTo>
                      <a:pt x="249" y="137"/>
                      <a:pt x="260" y="139"/>
                      <a:pt x="259" y="142"/>
                    </a:cubicBezTo>
                    <a:cubicBezTo>
                      <a:pt x="257" y="144"/>
                      <a:pt x="241" y="142"/>
                      <a:pt x="240" y="138"/>
                    </a:cubicBezTo>
                    <a:cubicBezTo>
                      <a:pt x="239" y="135"/>
                      <a:pt x="227" y="128"/>
                      <a:pt x="221" y="130"/>
                    </a:cubicBezTo>
                    <a:cubicBezTo>
                      <a:pt x="216" y="131"/>
                      <a:pt x="218" y="125"/>
                      <a:pt x="213" y="125"/>
                    </a:cubicBezTo>
                    <a:cubicBezTo>
                      <a:pt x="207" y="125"/>
                      <a:pt x="209" y="130"/>
                      <a:pt x="204" y="130"/>
                    </a:cubicBezTo>
                    <a:close/>
                    <a:moveTo>
                      <a:pt x="223" y="104"/>
                    </a:moveTo>
                    <a:cubicBezTo>
                      <a:pt x="224" y="100"/>
                      <a:pt x="211" y="101"/>
                      <a:pt x="212" y="102"/>
                    </a:cubicBezTo>
                    <a:cubicBezTo>
                      <a:pt x="214" y="105"/>
                      <a:pt x="221" y="109"/>
                      <a:pt x="223" y="104"/>
                    </a:cubicBezTo>
                    <a:close/>
                    <a:moveTo>
                      <a:pt x="252" y="103"/>
                    </a:moveTo>
                    <a:cubicBezTo>
                      <a:pt x="257" y="102"/>
                      <a:pt x="255" y="98"/>
                      <a:pt x="247" y="99"/>
                    </a:cubicBezTo>
                    <a:cubicBezTo>
                      <a:pt x="240" y="100"/>
                      <a:pt x="227" y="100"/>
                      <a:pt x="227" y="106"/>
                    </a:cubicBezTo>
                    <a:cubicBezTo>
                      <a:pt x="227" y="110"/>
                      <a:pt x="229" y="112"/>
                      <a:pt x="238" y="113"/>
                    </a:cubicBezTo>
                    <a:cubicBezTo>
                      <a:pt x="246" y="114"/>
                      <a:pt x="253" y="106"/>
                      <a:pt x="249" y="106"/>
                    </a:cubicBezTo>
                    <a:cubicBezTo>
                      <a:pt x="245" y="106"/>
                      <a:pt x="248" y="103"/>
                      <a:pt x="252" y="103"/>
                    </a:cubicBezTo>
                    <a:close/>
                    <a:moveTo>
                      <a:pt x="235" y="96"/>
                    </a:moveTo>
                    <a:cubicBezTo>
                      <a:pt x="238" y="97"/>
                      <a:pt x="242" y="93"/>
                      <a:pt x="244" y="95"/>
                    </a:cubicBezTo>
                    <a:cubicBezTo>
                      <a:pt x="247" y="97"/>
                      <a:pt x="258" y="99"/>
                      <a:pt x="258" y="93"/>
                    </a:cubicBezTo>
                    <a:cubicBezTo>
                      <a:pt x="258" y="87"/>
                      <a:pt x="244" y="87"/>
                      <a:pt x="240" y="89"/>
                    </a:cubicBezTo>
                    <a:cubicBezTo>
                      <a:pt x="237" y="91"/>
                      <a:pt x="221" y="92"/>
                      <a:pt x="225" y="95"/>
                    </a:cubicBezTo>
                    <a:cubicBezTo>
                      <a:pt x="228" y="97"/>
                      <a:pt x="231" y="94"/>
                      <a:pt x="235" y="96"/>
                    </a:cubicBezTo>
                    <a:close/>
                    <a:moveTo>
                      <a:pt x="294" y="85"/>
                    </a:moveTo>
                    <a:cubicBezTo>
                      <a:pt x="299" y="82"/>
                      <a:pt x="306" y="87"/>
                      <a:pt x="305" y="90"/>
                    </a:cubicBezTo>
                    <a:cubicBezTo>
                      <a:pt x="304" y="93"/>
                      <a:pt x="291" y="89"/>
                      <a:pt x="292" y="92"/>
                    </a:cubicBezTo>
                    <a:cubicBezTo>
                      <a:pt x="293" y="93"/>
                      <a:pt x="294" y="97"/>
                      <a:pt x="303" y="95"/>
                    </a:cubicBezTo>
                    <a:cubicBezTo>
                      <a:pt x="311" y="92"/>
                      <a:pt x="318" y="94"/>
                      <a:pt x="324" y="99"/>
                    </a:cubicBezTo>
                    <a:cubicBezTo>
                      <a:pt x="330" y="103"/>
                      <a:pt x="335" y="105"/>
                      <a:pt x="339" y="100"/>
                    </a:cubicBezTo>
                    <a:cubicBezTo>
                      <a:pt x="343" y="96"/>
                      <a:pt x="334" y="95"/>
                      <a:pt x="336" y="92"/>
                    </a:cubicBezTo>
                    <a:cubicBezTo>
                      <a:pt x="337" y="88"/>
                      <a:pt x="330" y="86"/>
                      <a:pt x="326" y="86"/>
                    </a:cubicBezTo>
                    <a:cubicBezTo>
                      <a:pt x="322" y="86"/>
                      <a:pt x="321" y="79"/>
                      <a:pt x="318" y="80"/>
                    </a:cubicBezTo>
                    <a:cubicBezTo>
                      <a:pt x="314" y="82"/>
                      <a:pt x="312" y="84"/>
                      <a:pt x="312" y="79"/>
                    </a:cubicBezTo>
                    <a:cubicBezTo>
                      <a:pt x="312" y="75"/>
                      <a:pt x="294" y="74"/>
                      <a:pt x="289" y="76"/>
                    </a:cubicBezTo>
                    <a:cubicBezTo>
                      <a:pt x="284" y="78"/>
                      <a:pt x="290" y="88"/>
                      <a:pt x="294" y="85"/>
                    </a:cubicBezTo>
                    <a:close/>
                    <a:moveTo>
                      <a:pt x="297" y="115"/>
                    </a:moveTo>
                    <a:cubicBezTo>
                      <a:pt x="300" y="111"/>
                      <a:pt x="285" y="100"/>
                      <a:pt x="285" y="105"/>
                    </a:cubicBezTo>
                    <a:cubicBezTo>
                      <a:pt x="284" y="110"/>
                      <a:pt x="294" y="119"/>
                      <a:pt x="297" y="115"/>
                    </a:cubicBezTo>
                    <a:close/>
                    <a:moveTo>
                      <a:pt x="343" y="68"/>
                    </a:moveTo>
                    <a:cubicBezTo>
                      <a:pt x="346" y="64"/>
                      <a:pt x="328" y="60"/>
                      <a:pt x="333" y="64"/>
                    </a:cubicBezTo>
                    <a:cubicBezTo>
                      <a:pt x="335" y="66"/>
                      <a:pt x="341" y="72"/>
                      <a:pt x="343" y="68"/>
                    </a:cubicBezTo>
                    <a:close/>
                    <a:moveTo>
                      <a:pt x="303" y="149"/>
                    </a:moveTo>
                    <a:cubicBezTo>
                      <a:pt x="305" y="146"/>
                      <a:pt x="298" y="140"/>
                      <a:pt x="295" y="145"/>
                    </a:cubicBezTo>
                    <a:cubicBezTo>
                      <a:pt x="293" y="150"/>
                      <a:pt x="300" y="152"/>
                      <a:pt x="303" y="149"/>
                    </a:cubicBezTo>
                    <a:close/>
                    <a:moveTo>
                      <a:pt x="343" y="124"/>
                    </a:moveTo>
                    <a:cubicBezTo>
                      <a:pt x="343" y="128"/>
                      <a:pt x="335" y="123"/>
                      <a:pt x="328" y="121"/>
                    </a:cubicBezTo>
                    <a:cubicBezTo>
                      <a:pt x="322" y="118"/>
                      <a:pt x="326" y="126"/>
                      <a:pt x="331" y="130"/>
                    </a:cubicBezTo>
                    <a:cubicBezTo>
                      <a:pt x="336" y="134"/>
                      <a:pt x="328" y="132"/>
                      <a:pt x="321" y="128"/>
                    </a:cubicBezTo>
                    <a:cubicBezTo>
                      <a:pt x="315" y="123"/>
                      <a:pt x="315" y="131"/>
                      <a:pt x="319" y="133"/>
                    </a:cubicBezTo>
                    <a:cubicBezTo>
                      <a:pt x="322" y="136"/>
                      <a:pt x="318" y="139"/>
                      <a:pt x="314" y="134"/>
                    </a:cubicBezTo>
                    <a:cubicBezTo>
                      <a:pt x="309" y="128"/>
                      <a:pt x="307" y="122"/>
                      <a:pt x="300" y="122"/>
                    </a:cubicBezTo>
                    <a:cubicBezTo>
                      <a:pt x="294" y="121"/>
                      <a:pt x="297" y="128"/>
                      <a:pt x="299" y="132"/>
                    </a:cubicBezTo>
                    <a:cubicBezTo>
                      <a:pt x="303" y="136"/>
                      <a:pt x="306" y="137"/>
                      <a:pt x="312" y="140"/>
                    </a:cubicBezTo>
                    <a:cubicBezTo>
                      <a:pt x="318" y="144"/>
                      <a:pt x="327" y="139"/>
                      <a:pt x="331" y="140"/>
                    </a:cubicBezTo>
                    <a:cubicBezTo>
                      <a:pt x="336" y="141"/>
                      <a:pt x="327" y="147"/>
                      <a:pt x="330" y="150"/>
                    </a:cubicBezTo>
                    <a:cubicBezTo>
                      <a:pt x="333" y="154"/>
                      <a:pt x="340" y="151"/>
                      <a:pt x="346" y="151"/>
                    </a:cubicBezTo>
                    <a:cubicBezTo>
                      <a:pt x="352" y="150"/>
                      <a:pt x="350" y="147"/>
                      <a:pt x="353" y="144"/>
                    </a:cubicBezTo>
                    <a:cubicBezTo>
                      <a:pt x="357" y="142"/>
                      <a:pt x="350" y="142"/>
                      <a:pt x="352" y="136"/>
                    </a:cubicBezTo>
                    <a:cubicBezTo>
                      <a:pt x="355" y="130"/>
                      <a:pt x="344" y="120"/>
                      <a:pt x="343" y="124"/>
                    </a:cubicBezTo>
                    <a:close/>
                    <a:moveTo>
                      <a:pt x="358" y="103"/>
                    </a:moveTo>
                    <a:cubicBezTo>
                      <a:pt x="364" y="103"/>
                      <a:pt x="368" y="102"/>
                      <a:pt x="372" y="100"/>
                    </a:cubicBezTo>
                    <a:cubicBezTo>
                      <a:pt x="377" y="99"/>
                      <a:pt x="370" y="99"/>
                      <a:pt x="373" y="94"/>
                    </a:cubicBezTo>
                    <a:cubicBezTo>
                      <a:pt x="376" y="90"/>
                      <a:pt x="365" y="90"/>
                      <a:pt x="365" y="91"/>
                    </a:cubicBezTo>
                    <a:cubicBezTo>
                      <a:pt x="364" y="93"/>
                      <a:pt x="350" y="83"/>
                      <a:pt x="348" y="86"/>
                    </a:cubicBezTo>
                    <a:cubicBezTo>
                      <a:pt x="346" y="89"/>
                      <a:pt x="353" y="103"/>
                      <a:pt x="358" y="103"/>
                    </a:cubicBezTo>
                    <a:close/>
                    <a:moveTo>
                      <a:pt x="387" y="105"/>
                    </a:moveTo>
                    <a:cubicBezTo>
                      <a:pt x="386" y="103"/>
                      <a:pt x="359" y="106"/>
                      <a:pt x="364" y="109"/>
                    </a:cubicBezTo>
                    <a:cubicBezTo>
                      <a:pt x="371" y="114"/>
                      <a:pt x="388" y="107"/>
                      <a:pt x="387" y="105"/>
                    </a:cubicBezTo>
                    <a:close/>
                    <a:moveTo>
                      <a:pt x="383" y="157"/>
                    </a:moveTo>
                    <a:cubicBezTo>
                      <a:pt x="390" y="156"/>
                      <a:pt x="386" y="149"/>
                      <a:pt x="379" y="143"/>
                    </a:cubicBezTo>
                    <a:cubicBezTo>
                      <a:pt x="372" y="138"/>
                      <a:pt x="356" y="149"/>
                      <a:pt x="359" y="151"/>
                    </a:cubicBezTo>
                    <a:cubicBezTo>
                      <a:pt x="362" y="154"/>
                      <a:pt x="377" y="157"/>
                      <a:pt x="383" y="157"/>
                    </a:cubicBezTo>
                    <a:close/>
                    <a:moveTo>
                      <a:pt x="337" y="207"/>
                    </a:moveTo>
                    <a:cubicBezTo>
                      <a:pt x="345" y="212"/>
                      <a:pt x="343" y="203"/>
                      <a:pt x="352" y="203"/>
                    </a:cubicBezTo>
                    <a:cubicBezTo>
                      <a:pt x="361" y="203"/>
                      <a:pt x="361" y="189"/>
                      <a:pt x="362" y="183"/>
                    </a:cubicBezTo>
                    <a:cubicBezTo>
                      <a:pt x="364" y="178"/>
                      <a:pt x="355" y="178"/>
                      <a:pt x="357" y="182"/>
                    </a:cubicBezTo>
                    <a:cubicBezTo>
                      <a:pt x="360" y="186"/>
                      <a:pt x="357" y="190"/>
                      <a:pt x="356" y="185"/>
                    </a:cubicBezTo>
                    <a:cubicBezTo>
                      <a:pt x="356" y="181"/>
                      <a:pt x="349" y="185"/>
                      <a:pt x="346" y="181"/>
                    </a:cubicBezTo>
                    <a:cubicBezTo>
                      <a:pt x="344" y="178"/>
                      <a:pt x="354" y="178"/>
                      <a:pt x="357" y="173"/>
                    </a:cubicBezTo>
                    <a:cubicBezTo>
                      <a:pt x="359" y="168"/>
                      <a:pt x="349" y="169"/>
                      <a:pt x="351" y="165"/>
                    </a:cubicBezTo>
                    <a:cubicBezTo>
                      <a:pt x="354" y="162"/>
                      <a:pt x="335" y="166"/>
                      <a:pt x="341" y="168"/>
                    </a:cubicBezTo>
                    <a:cubicBezTo>
                      <a:pt x="346" y="170"/>
                      <a:pt x="341" y="173"/>
                      <a:pt x="336" y="169"/>
                    </a:cubicBezTo>
                    <a:cubicBezTo>
                      <a:pt x="331" y="166"/>
                      <a:pt x="317" y="172"/>
                      <a:pt x="322" y="176"/>
                    </a:cubicBezTo>
                    <a:cubicBezTo>
                      <a:pt x="326" y="179"/>
                      <a:pt x="338" y="174"/>
                      <a:pt x="331" y="183"/>
                    </a:cubicBezTo>
                    <a:cubicBezTo>
                      <a:pt x="324" y="192"/>
                      <a:pt x="321" y="180"/>
                      <a:pt x="315" y="181"/>
                    </a:cubicBezTo>
                    <a:cubicBezTo>
                      <a:pt x="309" y="183"/>
                      <a:pt x="311" y="190"/>
                      <a:pt x="321" y="193"/>
                    </a:cubicBezTo>
                    <a:cubicBezTo>
                      <a:pt x="331" y="196"/>
                      <a:pt x="330" y="201"/>
                      <a:pt x="337" y="207"/>
                    </a:cubicBezTo>
                    <a:close/>
                    <a:moveTo>
                      <a:pt x="396" y="150"/>
                    </a:moveTo>
                    <a:cubicBezTo>
                      <a:pt x="398" y="157"/>
                      <a:pt x="401" y="152"/>
                      <a:pt x="405" y="155"/>
                    </a:cubicBezTo>
                    <a:cubicBezTo>
                      <a:pt x="409" y="158"/>
                      <a:pt x="415" y="159"/>
                      <a:pt x="418" y="156"/>
                    </a:cubicBezTo>
                    <a:cubicBezTo>
                      <a:pt x="421" y="154"/>
                      <a:pt x="423" y="152"/>
                      <a:pt x="424" y="154"/>
                    </a:cubicBezTo>
                    <a:cubicBezTo>
                      <a:pt x="426" y="158"/>
                      <a:pt x="433" y="159"/>
                      <a:pt x="451" y="159"/>
                    </a:cubicBezTo>
                    <a:cubicBezTo>
                      <a:pt x="468" y="159"/>
                      <a:pt x="463" y="152"/>
                      <a:pt x="468" y="155"/>
                    </a:cubicBezTo>
                    <a:cubicBezTo>
                      <a:pt x="473" y="158"/>
                      <a:pt x="485" y="158"/>
                      <a:pt x="490" y="156"/>
                    </a:cubicBezTo>
                    <a:cubicBezTo>
                      <a:pt x="495" y="155"/>
                      <a:pt x="497" y="148"/>
                      <a:pt x="497" y="144"/>
                    </a:cubicBezTo>
                    <a:cubicBezTo>
                      <a:pt x="497" y="140"/>
                      <a:pt x="458" y="137"/>
                      <a:pt x="452" y="140"/>
                    </a:cubicBezTo>
                    <a:cubicBezTo>
                      <a:pt x="445" y="144"/>
                      <a:pt x="434" y="139"/>
                      <a:pt x="429" y="142"/>
                    </a:cubicBezTo>
                    <a:cubicBezTo>
                      <a:pt x="423" y="144"/>
                      <a:pt x="425" y="138"/>
                      <a:pt x="416" y="138"/>
                    </a:cubicBezTo>
                    <a:cubicBezTo>
                      <a:pt x="406" y="137"/>
                      <a:pt x="416" y="132"/>
                      <a:pt x="418" y="130"/>
                    </a:cubicBezTo>
                    <a:cubicBezTo>
                      <a:pt x="420" y="128"/>
                      <a:pt x="403" y="122"/>
                      <a:pt x="397" y="124"/>
                    </a:cubicBezTo>
                    <a:cubicBezTo>
                      <a:pt x="390" y="125"/>
                      <a:pt x="386" y="122"/>
                      <a:pt x="380" y="119"/>
                    </a:cubicBezTo>
                    <a:cubicBezTo>
                      <a:pt x="373" y="116"/>
                      <a:pt x="356" y="117"/>
                      <a:pt x="359" y="122"/>
                    </a:cubicBezTo>
                    <a:cubicBezTo>
                      <a:pt x="362" y="125"/>
                      <a:pt x="382" y="133"/>
                      <a:pt x="385" y="129"/>
                    </a:cubicBezTo>
                    <a:cubicBezTo>
                      <a:pt x="387" y="125"/>
                      <a:pt x="392" y="133"/>
                      <a:pt x="395" y="137"/>
                    </a:cubicBezTo>
                    <a:cubicBezTo>
                      <a:pt x="398" y="141"/>
                      <a:pt x="393" y="143"/>
                      <a:pt x="396" y="150"/>
                    </a:cubicBezTo>
                    <a:close/>
                    <a:moveTo>
                      <a:pt x="414" y="108"/>
                    </a:moveTo>
                    <a:cubicBezTo>
                      <a:pt x="407" y="104"/>
                      <a:pt x="399" y="111"/>
                      <a:pt x="406" y="114"/>
                    </a:cubicBezTo>
                    <a:cubicBezTo>
                      <a:pt x="412" y="116"/>
                      <a:pt x="420" y="111"/>
                      <a:pt x="414" y="108"/>
                    </a:cubicBezTo>
                    <a:close/>
                    <a:moveTo>
                      <a:pt x="362" y="68"/>
                    </a:moveTo>
                    <a:cubicBezTo>
                      <a:pt x="368" y="70"/>
                      <a:pt x="365" y="74"/>
                      <a:pt x="370" y="76"/>
                    </a:cubicBezTo>
                    <a:cubicBezTo>
                      <a:pt x="376" y="79"/>
                      <a:pt x="392" y="73"/>
                      <a:pt x="394" y="77"/>
                    </a:cubicBezTo>
                    <a:cubicBezTo>
                      <a:pt x="395" y="81"/>
                      <a:pt x="377" y="81"/>
                      <a:pt x="380" y="84"/>
                    </a:cubicBezTo>
                    <a:cubicBezTo>
                      <a:pt x="382" y="86"/>
                      <a:pt x="392" y="90"/>
                      <a:pt x="391" y="92"/>
                    </a:cubicBezTo>
                    <a:cubicBezTo>
                      <a:pt x="390" y="94"/>
                      <a:pt x="408" y="100"/>
                      <a:pt x="410" y="98"/>
                    </a:cubicBezTo>
                    <a:cubicBezTo>
                      <a:pt x="412" y="95"/>
                      <a:pt x="417" y="96"/>
                      <a:pt x="421" y="97"/>
                    </a:cubicBezTo>
                    <a:cubicBezTo>
                      <a:pt x="426" y="99"/>
                      <a:pt x="426" y="86"/>
                      <a:pt x="430" y="88"/>
                    </a:cubicBezTo>
                    <a:cubicBezTo>
                      <a:pt x="433" y="91"/>
                      <a:pt x="432" y="84"/>
                      <a:pt x="438" y="82"/>
                    </a:cubicBezTo>
                    <a:cubicBezTo>
                      <a:pt x="443" y="79"/>
                      <a:pt x="451" y="79"/>
                      <a:pt x="451" y="77"/>
                    </a:cubicBezTo>
                    <a:cubicBezTo>
                      <a:pt x="452" y="75"/>
                      <a:pt x="450" y="73"/>
                      <a:pt x="443" y="73"/>
                    </a:cubicBezTo>
                    <a:cubicBezTo>
                      <a:pt x="437" y="74"/>
                      <a:pt x="433" y="72"/>
                      <a:pt x="436" y="68"/>
                    </a:cubicBezTo>
                    <a:cubicBezTo>
                      <a:pt x="438" y="64"/>
                      <a:pt x="428" y="63"/>
                      <a:pt x="432" y="61"/>
                    </a:cubicBezTo>
                    <a:cubicBezTo>
                      <a:pt x="436" y="58"/>
                      <a:pt x="425" y="55"/>
                      <a:pt x="426" y="59"/>
                    </a:cubicBezTo>
                    <a:cubicBezTo>
                      <a:pt x="427" y="63"/>
                      <a:pt x="420" y="59"/>
                      <a:pt x="419" y="56"/>
                    </a:cubicBezTo>
                    <a:cubicBezTo>
                      <a:pt x="418" y="52"/>
                      <a:pt x="403" y="50"/>
                      <a:pt x="394" y="42"/>
                    </a:cubicBezTo>
                    <a:cubicBezTo>
                      <a:pt x="384" y="33"/>
                      <a:pt x="374" y="39"/>
                      <a:pt x="380" y="40"/>
                    </a:cubicBezTo>
                    <a:cubicBezTo>
                      <a:pt x="385" y="41"/>
                      <a:pt x="385" y="44"/>
                      <a:pt x="380" y="43"/>
                    </a:cubicBezTo>
                    <a:cubicBezTo>
                      <a:pt x="376" y="43"/>
                      <a:pt x="367" y="44"/>
                      <a:pt x="375" y="47"/>
                    </a:cubicBezTo>
                    <a:cubicBezTo>
                      <a:pt x="382" y="49"/>
                      <a:pt x="374" y="51"/>
                      <a:pt x="368" y="51"/>
                    </a:cubicBezTo>
                    <a:cubicBezTo>
                      <a:pt x="362" y="51"/>
                      <a:pt x="362" y="58"/>
                      <a:pt x="370" y="59"/>
                    </a:cubicBezTo>
                    <a:cubicBezTo>
                      <a:pt x="377" y="61"/>
                      <a:pt x="372" y="65"/>
                      <a:pt x="365" y="63"/>
                    </a:cubicBezTo>
                    <a:cubicBezTo>
                      <a:pt x="359" y="62"/>
                      <a:pt x="357" y="65"/>
                      <a:pt x="362" y="68"/>
                    </a:cubicBezTo>
                    <a:close/>
                    <a:moveTo>
                      <a:pt x="406" y="32"/>
                    </a:moveTo>
                    <a:cubicBezTo>
                      <a:pt x="411" y="29"/>
                      <a:pt x="415" y="31"/>
                      <a:pt x="410" y="33"/>
                    </a:cubicBezTo>
                    <a:cubicBezTo>
                      <a:pt x="406" y="36"/>
                      <a:pt x="407" y="37"/>
                      <a:pt x="413" y="37"/>
                    </a:cubicBezTo>
                    <a:cubicBezTo>
                      <a:pt x="420" y="36"/>
                      <a:pt x="411" y="38"/>
                      <a:pt x="411" y="42"/>
                    </a:cubicBezTo>
                    <a:cubicBezTo>
                      <a:pt x="411" y="46"/>
                      <a:pt x="418" y="43"/>
                      <a:pt x="418" y="47"/>
                    </a:cubicBezTo>
                    <a:cubicBezTo>
                      <a:pt x="419" y="51"/>
                      <a:pt x="434" y="52"/>
                      <a:pt x="439" y="48"/>
                    </a:cubicBezTo>
                    <a:cubicBezTo>
                      <a:pt x="443" y="43"/>
                      <a:pt x="442" y="49"/>
                      <a:pt x="441" y="52"/>
                    </a:cubicBezTo>
                    <a:cubicBezTo>
                      <a:pt x="441" y="54"/>
                      <a:pt x="463" y="57"/>
                      <a:pt x="464" y="53"/>
                    </a:cubicBezTo>
                    <a:cubicBezTo>
                      <a:pt x="465" y="50"/>
                      <a:pt x="468" y="51"/>
                      <a:pt x="473" y="52"/>
                    </a:cubicBezTo>
                    <a:cubicBezTo>
                      <a:pt x="477" y="53"/>
                      <a:pt x="498" y="48"/>
                      <a:pt x="498" y="44"/>
                    </a:cubicBezTo>
                    <a:cubicBezTo>
                      <a:pt x="499" y="40"/>
                      <a:pt x="505" y="46"/>
                      <a:pt x="498" y="51"/>
                    </a:cubicBezTo>
                    <a:cubicBezTo>
                      <a:pt x="492" y="56"/>
                      <a:pt x="478" y="55"/>
                      <a:pt x="472" y="57"/>
                    </a:cubicBezTo>
                    <a:cubicBezTo>
                      <a:pt x="466" y="58"/>
                      <a:pt x="476" y="63"/>
                      <a:pt x="482" y="67"/>
                    </a:cubicBezTo>
                    <a:cubicBezTo>
                      <a:pt x="488" y="72"/>
                      <a:pt x="474" y="69"/>
                      <a:pt x="468" y="63"/>
                    </a:cubicBezTo>
                    <a:cubicBezTo>
                      <a:pt x="463" y="57"/>
                      <a:pt x="450" y="57"/>
                      <a:pt x="443" y="58"/>
                    </a:cubicBezTo>
                    <a:cubicBezTo>
                      <a:pt x="436" y="58"/>
                      <a:pt x="438" y="71"/>
                      <a:pt x="443" y="71"/>
                    </a:cubicBezTo>
                    <a:cubicBezTo>
                      <a:pt x="448" y="71"/>
                      <a:pt x="453" y="72"/>
                      <a:pt x="458" y="80"/>
                    </a:cubicBezTo>
                    <a:cubicBezTo>
                      <a:pt x="463" y="88"/>
                      <a:pt x="474" y="86"/>
                      <a:pt x="474" y="90"/>
                    </a:cubicBezTo>
                    <a:cubicBezTo>
                      <a:pt x="474" y="93"/>
                      <a:pt x="460" y="87"/>
                      <a:pt x="452" y="86"/>
                    </a:cubicBezTo>
                    <a:cubicBezTo>
                      <a:pt x="445" y="84"/>
                      <a:pt x="432" y="89"/>
                      <a:pt x="432" y="95"/>
                    </a:cubicBezTo>
                    <a:cubicBezTo>
                      <a:pt x="431" y="100"/>
                      <a:pt x="443" y="100"/>
                      <a:pt x="451" y="95"/>
                    </a:cubicBezTo>
                    <a:cubicBezTo>
                      <a:pt x="459" y="91"/>
                      <a:pt x="453" y="97"/>
                      <a:pt x="449" y="100"/>
                    </a:cubicBezTo>
                    <a:cubicBezTo>
                      <a:pt x="445" y="104"/>
                      <a:pt x="458" y="107"/>
                      <a:pt x="458" y="111"/>
                    </a:cubicBezTo>
                    <a:cubicBezTo>
                      <a:pt x="458" y="115"/>
                      <a:pt x="449" y="114"/>
                      <a:pt x="448" y="110"/>
                    </a:cubicBezTo>
                    <a:cubicBezTo>
                      <a:pt x="447" y="106"/>
                      <a:pt x="443" y="102"/>
                      <a:pt x="434" y="103"/>
                    </a:cubicBezTo>
                    <a:cubicBezTo>
                      <a:pt x="425" y="103"/>
                      <a:pt x="427" y="110"/>
                      <a:pt x="433" y="110"/>
                    </a:cubicBezTo>
                    <a:cubicBezTo>
                      <a:pt x="438" y="111"/>
                      <a:pt x="439" y="115"/>
                      <a:pt x="432" y="115"/>
                    </a:cubicBezTo>
                    <a:cubicBezTo>
                      <a:pt x="426" y="115"/>
                      <a:pt x="411" y="120"/>
                      <a:pt x="416" y="124"/>
                    </a:cubicBezTo>
                    <a:cubicBezTo>
                      <a:pt x="421" y="128"/>
                      <a:pt x="439" y="124"/>
                      <a:pt x="442" y="127"/>
                    </a:cubicBezTo>
                    <a:cubicBezTo>
                      <a:pt x="446" y="129"/>
                      <a:pt x="454" y="130"/>
                      <a:pt x="457" y="127"/>
                    </a:cubicBezTo>
                    <a:cubicBezTo>
                      <a:pt x="459" y="124"/>
                      <a:pt x="466" y="125"/>
                      <a:pt x="473" y="125"/>
                    </a:cubicBezTo>
                    <a:cubicBezTo>
                      <a:pt x="480" y="125"/>
                      <a:pt x="482" y="127"/>
                      <a:pt x="485" y="129"/>
                    </a:cubicBezTo>
                    <a:cubicBezTo>
                      <a:pt x="488" y="132"/>
                      <a:pt x="494" y="131"/>
                      <a:pt x="498" y="128"/>
                    </a:cubicBezTo>
                    <a:cubicBezTo>
                      <a:pt x="502" y="125"/>
                      <a:pt x="502" y="125"/>
                      <a:pt x="507" y="125"/>
                    </a:cubicBezTo>
                    <a:cubicBezTo>
                      <a:pt x="512" y="125"/>
                      <a:pt x="513" y="122"/>
                      <a:pt x="510" y="118"/>
                    </a:cubicBezTo>
                    <a:cubicBezTo>
                      <a:pt x="508" y="114"/>
                      <a:pt x="502" y="121"/>
                      <a:pt x="501" y="118"/>
                    </a:cubicBezTo>
                    <a:cubicBezTo>
                      <a:pt x="500" y="115"/>
                      <a:pt x="494" y="114"/>
                      <a:pt x="484" y="115"/>
                    </a:cubicBezTo>
                    <a:cubicBezTo>
                      <a:pt x="474" y="117"/>
                      <a:pt x="478" y="109"/>
                      <a:pt x="484" y="110"/>
                    </a:cubicBezTo>
                    <a:cubicBezTo>
                      <a:pt x="491" y="112"/>
                      <a:pt x="499" y="112"/>
                      <a:pt x="506" y="110"/>
                    </a:cubicBezTo>
                    <a:cubicBezTo>
                      <a:pt x="512" y="108"/>
                      <a:pt x="507" y="105"/>
                      <a:pt x="507" y="102"/>
                    </a:cubicBezTo>
                    <a:cubicBezTo>
                      <a:pt x="507" y="99"/>
                      <a:pt x="515" y="101"/>
                      <a:pt x="522" y="101"/>
                    </a:cubicBezTo>
                    <a:cubicBezTo>
                      <a:pt x="528" y="101"/>
                      <a:pt x="538" y="91"/>
                      <a:pt x="538" y="84"/>
                    </a:cubicBezTo>
                    <a:cubicBezTo>
                      <a:pt x="538" y="78"/>
                      <a:pt x="524" y="80"/>
                      <a:pt x="517" y="80"/>
                    </a:cubicBezTo>
                    <a:cubicBezTo>
                      <a:pt x="509" y="80"/>
                      <a:pt x="521" y="74"/>
                      <a:pt x="535" y="75"/>
                    </a:cubicBezTo>
                    <a:cubicBezTo>
                      <a:pt x="548" y="76"/>
                      <a:pt x="542" y="70"/>
                      <a:pt x="545" y="68"/>
                    </a:cubicBezTo>
                    <a:cubicBezTo>
                      <a:pt x="547" y="66"/>
                      <a:pt x="554" y="70"/>
                      <a:pt x="560" y="69"/>
                    </a:cubicBezTo>
                    <a:cubicBezTo>
                      <a:pt x="567" y="67"/>
                      <a:pt x="563" y="62"/>
                      <a:pt x="567" y="62"/>
                    </a:cubicBezTo>
                    <a:cubicBezTo>
                      <a:pt x="570" y="62"/>
                      <a:pt x="578" y="57"/>
                      <a:pt x="593" y="48"/>
                    </a:cubicBezTo>
                    <a:cubicBezTo>
                      <a:pt x="607" y="40"/>
                      <a:pt x="619" y="42"/>
                      <a:pt x="619" y="37"/>
                    </a:cubicBezTo>
                    <a:cubicBezTo>
                      <a:pt x="620" y="32"/>
                      <a:pt x="599" y="37"/>
                      <a:pt x="595" y="36"/>
                    </a:cubicBezTo>
                    <a:cubicBezTo>
                      <a:pt x="592" y="34"/>
                      <a:pt x="610" y="30"/>
                      <a:pt x="614" y="31"/>
                    </a:cubicBezTo>
                    <a:cubicBezTo>
                      <a:pt x="619" y="32"/>
                      <a:pt x="624" y="31"/>
                      <a:pt x="639" y="24"/>
                    </a:cubicBezTo>
                    <a:cubicBezTo>
                      <a:pt x="654" y="17"/>
                      <a:pt x="647" y="15"/>
                      <a:pt x="641" y="16"/>
                    </a:cubicBezTo>
                    <a:cubicBezTo>
                      <a:pt x="635" y="17"/>
                      <a:pt x="628" y="15"/>
                      <a:pt x="629" y="11"/>
                    </a:cubicBezTo>
                    <a:cubicBezTo>
                      <a:pt x="629" y="7"/>
                      <a:pt x="620" y="11"/>
                      <a:pt x="619" y="9"/>
                    </a:cubicBezTo>
                    <a:cubicBezTo>
                      <a:pt x="619" y="7"/>
                      <a:pt x="610" y="8"/>
                      <a:pt x="601" y="11"/>
                    </a:cubicBezTo>
                    <a:cubicBezTo>
                      <a:pt x="592" y="15"/>
                      <a:pt x="600" y="8"/>
                      <a:pt x="604" y="6"/>
                    </a:cubicBezTo>
                    <a:cubicBezTo>
                      <a:pt x="608" y="5"/>
                      <a:pt x="581" y="6"/>
                      <a:pt x="576" y="3"/>
                    </a:cubicBezTo>
                    <a:cubicBezTo>
                      <a:pt x="571" y="0"/>
                      <a:pt x="566" y="8"/>
                      <a:pt x="562" y="4"/>
                    </a:cubicBezTo>
                    <a:cubicBezTo>
                      <a:pt x="558" y="0"/>
                      <a:pt x="547" y="3"/>
                      <a:pt x="548" y="7"/>
                    </a:cubicBezTo>
                    <a:cubicBezTo>
                      <a:pt x="549" y="10"/>
                      <a:pt x="546" y="10"/>
                      <a:pt x="542" y="6"/>
                    </a:cubicBezTo>
                    <a:cubicBezTo>
                      <a:pt x="538" y="3"/>
                      <a:pt x="529" y="7"/>
                      <a:pt x="522" y="6"/>
                    </a:cubicBezTo>
                    <a:cubicBezTo>
                      <a:pt x="514" y="5"/>
                      <a:pt x="518" y="12"/>
                      <a:pt x="509" y="8"/>
                    </a:cubicBezTo>
                    <a:cubicBezTo>
                      <a:pt x="501" y="5"/>
                      <a:pt x="492" y="6"/>
                      <a:pt x="495" y="7"/>
                    </a:cubicBezTo>
                    <a:cubicBezTo>
                      <a:pt x="497" y="8"/>
                      <a:pt x="494" y="11"/>
                      <a:pt x="491" y="10"/>
                    </a:cubicBezTo>
                    <a:cubicBezTo>
                      <a:pt x="487" y="8"/>
                      <a:pt x="484" y="10"/>
                      <a:pt x="486" y="13"/>
                    </a:cubicBezTo>
                    <a:cubicBezTo>
                      <a:pt x="487" y="17"/>
                      <a:pt x="472" y="12"/>
                      <a:pt x="472" y="16"/>
                    </a:cubicBezTo>
                    <a:cubicBezTo>
                      <a:pt x="472" y="20"/>
                      <a:pt x="467" y="22"/>
                      <a:pt x="463" y="19"/>
                    </a:cubicBezTo>
                    <a:cubicBezTo>
                      <a:pt x="458" y="15"/>
                      <a:pt x="445" y="14"/>
                      <a:pt x="449" y="17"/>
                    </a:cubicBezTo>
                    <a:cubicBezTo>
                      <a:pt x="453" y="21"/>
                      <a:pt x="437" y="19"/>
                      <a:pt x="441" y="22"/>
                    </a:cubicBezTo>
                    <a:cubicBezTo>
                      <a:pt x="445" y="25"/>
                      <a:pt x="436" y="28"/>
                      <a:pt x="436" y="26"/>
                    </a:cubicBezTo>
                    <a:cubicBezTo>
                      <a:pt x="436" y="24"/>
                      <a:pt x="427" y="21"/>
                      <a:pt x="423" y="24"/>
                    </a:cubicBezTo>
                    <a:cubicBezTo>
                      <a:pt x="420" y="27"/>
                      <a:pt x="418" y="31"/>
                      <a:pt x="417" y="29"/>
                    </a:cubicBezTo>
                    <a:cubicBezTo>
                      <a:pt x="415" y="27"/>
                      <a:pt x="407" y="28"/>
                      <a:pt x="400" y="31"/>
                    </a:cubicBezTo>
                    <a:cubicBezTo>
                      <a:pt x="392" y="33"/>
                      <a:pt x="401" y="36"/>
                      <a:pt x="406" y="32"/>
                    </a:cubicBezTo>
                    <a:close/>
                    <a:moveTo>
                      <a:pt x="496" y="340"/>
                    </a:moveTo>
                    <a:cubicBezTo>
                      <a:pt x="498" y="340"/>
                      <a:pt x="503" y="331"/>
                      <a:pt x="497" y="331"/>
                    </a:cubicBezTo>
                    <a:cubicBezTo>
                      <a:pt x="490" y="332"/>
                      <a:pt x="492" y="341"/>
                      <a:pt x="496" y="340"/>
                    </a:cubicBezTo>
                    <a:close/>
                    <a:moveTo>
                      <a:pt x="464" y="332"/>
                    </a:moveTo>
                    <a:cubicBezTo>
                      <a:pt x="470" y="336"/>
                      <a:pt x="478" y="326"/>
                      <a:pt x="478" y="323"/>
                    </a:cubicBezTo>
                    <a:cubicBezTo>
                      <a:pt x="477" y="321"/>
                      <a:pt x="457" y="328"/>
                      <a:pt x="464" y="332"/>
                    </a:cubicBezTo>
                    <a:close/>
                    <a:moveTo>
                      <a:pt x="490" y="313"/>
                    </a:moveTo>
                    <a:cubicBezTo>
                      <a:pt x="491" y="309"/>
                      <a:pt x="478" y="308"/>
                      <a:pt x="479" y="304"/>
                    </a:cubicBezTo>
                    <a:cubicBezTo>
                      <a:pt x="479" y="300"/>
                      <a:pt x="467" y="297"/>
                      <a:pt x="463" y="295"/>
                    </a:cubicBezTo>
                    <a:cubicBezTo>
                      <a:pt x="459" y="292"/>
                      <a:pt x="453" y="291"/>
                      <a:pt x="453" y="287"/>
                    </a:cubicBezTo>
                    <a:cubicBezTo>
                      <a:pt x="453" y="283"/>
                      <a:pt x="445" y="286"/>
                      <a:pt x="444" y="292"/>
                    </a:cubicBezTo>
                    <a:cubicBezTo>
                      <a:pt x="444" y="299"/>
                      <a:pt x="440" y="297"/>
                      <a:pt x="442" y="303"/>
                    </a:cubicBezTo>
                    <a:cubicBezTo>
                      <a:pt x="444" y="310"/>
                      <a:pt x="434" y="311"/>
                      <a:pt x="435" y="314"/>
                    </a:cubicBezTo>
                    <a:cubicBezTo>
                      <a:pt x="436" y="317"/>
                      <a:pt x="441" y="314"/>
                      <a:pt x="445" y="314"/>
                    </a:cubicBezTo>
                    <a:cubicBezTo>
                      <a:pt x="450" y="314"/>
                      <a:pt x="444" y="320"/>
                      <a:pt x="450" y="320"/>
                    </a:cubicBezTo>
                    <a:cubicBezTo>
                      <a:pt x="454" y="321"/>
                      <a:pt x="461" y="316"/>
                      <a:pt x="463" y="313"/>
                    </a:cubicBezTo>
                    <a:cubicBezTo>
                      <a:pt x="465" y="310"/>
                      <a:pt x="468" y="309"/>
                      <a:pt x="473" y="312"/>
                    </a:cubicBezTo>
                    <a:cubicBezTo>
                      <a:pt x="478" y="316"/>
                      <a:pt x="489" y="316"/>
                      <a:pt x="490" y="313"/>
                    </a:cubicBezTo>
                    <a:close/>
                    <a:moveTo>
                      <a:pt x="606" y="281"/>
                    </a:moveTo>
                    <a:cubicBezTo>
                      <a:pt x="611" y="282"/>
                      <a:pt x="611" y="287"/>
                      <a:pt x="618" y="293"/>
                    </a:cubicBezTo>
                    <a:cubicBezTo>
                      <a:pt x="625" y="298"/>
                      <a:pt x="626" y="295"/>
                      <a:pt x="627" y="291"/>
                    </a:cubicBezTo>
                    <a:cubicBezTo>
                      <a:pt x="628" y="287"/>
                      <a:pt x="635" y="290"/>
                      <a:pt x="635" y="286"/>
                    </a:cubicBezTo>
                    <a:cubicBezTo>
                      <a:pt x="635" y="282"/>
                      <a:pt x="641" y="277"/>
                      <a:pt x="645" y="276"/>
                    </a:cubicBezTo>
                    <a:cubicBezTo>
                      <a:pt x="650" y="274"/>
                      <a:pt x="642" y="270"/>
                      <a:pt x="636" y="270"/>
                    </a:cubicBezTo>
                    <a:cubicBezTo>
                      <a:pt x="630" y="270"/>
                      <a:pt x="629" y="266"/>
                      <a:pt x="629" y="264"/>
                    </a:cubicBezTo>
                    <a:cubicBezTo>
                      <a:pt x="629" y="261"/>
                      <a:pt x="619" y="255"/>
                      <a:pt x="615" y="256"/>
                    </a:cubicBezTo>
                    <a:cubicBezTo>
                      <a:pt x="611" y="257"/>
                      <a:pt x="605" y="252"/>
                      <a:pt x="601" y="251"/>
                    </a:cubicBezTo>
                    <a:cubicBezTo>
                      <a:pt x="596" y="251"/>
                      <a:pt x="589" y="247"/>
                      <a:pt x="590" y="242"/>
                    </a:cubicBezTo>
                    <a:cubicBezTo>
                      <a:pt x="591" y="237"/>
                      <a:pt x="599" y="244"/>
                      <a:pt x="601" y="240"/>
                    </a:cubicBezTo>
                    <a:cubicBezTo>
                      <a:pt x="603" y="236"/>
                      <a:pt x="592" y="238"/>
                      <a:pt x="592" y="235"/>
                    </a:cubicBezTo>
                    <a:cubicBezTo>
                      <a:pt x="591" y="232"/>
                      <a:pt x="594" y="234"/>
                      <a:pt x="596" y="232"/>
                    </a:cubicBezTo>
                    <a:cubicBezTo>
                      <a:pt x="599" y="230"/>
                      <a:pt x="595" y="226"/>
                      <a:pt x="592" y="225"/>
                    </a:cubicBezTo>
                    <a:cubicBezTo>
                      <a:pt x="590" y="224"/>
                      <a:pt x="589" y="228"/>
                      <a:pt x="586" y="228"/>
                    </a:cubicBezTo>
                    <a:cubicBezTo>
                      <a:pt x="584" y="228"/>
                      <a:pt x="586" y="224"/>
                      <a:pt x="588" y="221"/>
                    </a:cubicBezTo>
                    <a:cubicBezTo>
                      <a:pt x="590" y="219"/>
                      <a:pt x="580" y="216"/>
                      <a:pt x="575" y="217"/>
                    </a:cubicBezTo>
                    <a:cubicBezTo>
                      <a:pt x="571" y="219"/>
                      <a:pt x="570" y="216"/>
                      <a:pt x="570" y="214"/>
                    </a:cubicBezTo>
                    <a:cubicBezTo>
                      <a:pt x="570" y="211"/>
                      <a:pt x="562" y="214"/>
                      <a:pt x="559" y="216"/>
                    </a:cubicBezTo>
                    <a:cubicBezTo>
                      <a:pt x="557" y="218"/>
                      <a:pt x="553" y="214"/>
                      <a:pt x="557" y="213"/>
                    </a:cubicBezTo>
                    <a:cubicBezTo>
                      <a:pt x="560" y="213"/>
                      <a:pt x="564" y="210"/>
                      <a:pt x="563" y="207"/>
                    </a:cubicBezTo>
                    <a:cubicBezTo>
                      <a:pt x="562" y="204"/>
                      <a:pt x="553" y="203"/>
                      <a:pt x="551" y="207"/>
                    </a:cubicBezTo>
                    <a:cubicBezTo>
                      <a:pt x="549" y="211"/>
                      <a:pt x="542" y="203"/>
                      <a:pt x="542" y="200"/>
                    </a:cubicBezTo>
                    <a:cubicBezTo>
                      <a:pt x="542" y="196"/>
                      <a:pt x="530" y="199"/>
                      <a:pt x="532" y="194"/>
                    </a:cubicBezTo>
                    <a:cubicBezTo>
                      <a:pt x="533" y="189"/>
                      <a:pt x="519" y="187"/>
                      <a:pt x="515" y="187"/>
                    </a:cubicBezTo>
                    <a:cubicBezTo>
                      <a:pt x="511" y="187"/>
                      <a:pt x="505" y="190"/>
                      <a:pt x="506" y="194"/>
                    </a:cubicBezTo>
                    <a:cubicBezTo>
                      <a:pt x="507" y="198"/>
                      <a:pt x="502" y="196"/>
                      <a:pt x="501" y="192"/>
                    </a:cubicBezTo>
                    <a:cubicBezTo>
                      <a:pt x="500" y="188"/>
                      <a:pt x="491" y="196"/>
                      <a:pt x="488" y="196"/>
                    </a:cubicBezTo>
                    <a:cubicBezTo>
                      <a:pt x="485" y="196"/>
                      <a:pt x="489" y="186"/>
                      <a:pt x="488" y="183"/>
                    </a:cubicBezTo>
                    <a:cubicBezTo>
                      <a:pt x="487" y="180"/>
                      <a:pt x="484" y="179"/>
                      <a:pt x="482" y="173"/>
                    </a:cubicBezTo>
                    <a:cubicBezTo>
                      <a:pt x="480" y="168"/>
                      <a:pt x="469" y="170"/>
                      <a:pt x="467" y="173"/>
                    </a:cubicBezTo>
                    <a:cubicBezTo>
                      <a:pt x="464" y="176"/>
                      <a:pt x="454" y="175"/>
                      <a:pt x="450" y="180"/>
                    </a:cubicBezTo>
                    <a:cubicBezTo>
                      <a:pt x="445" y="185"/>
                      <a:pt x="450" y="190"/>
                      <a:pt x="452" y="192"/>
                    </a:cubicBezTo>
                    <a:cubicBezTo>
                      <a:pt x="454" y="194"/>
                      <a:pt x="445" y="196"/>
                      <a:pt x="448" y="199"/>
                    </a:cubicBezTo>
                    <a:cubicBezTo>
                      <a:pt x="451" y="202"/>
                      <a:pt x="456" y="201"/>
                      <a:pt x="456" y="205"/>
                    </a:cubicBezTo>
                    <a:cubicBezTo>
                      <a:pt x="457" y="210"/>
                      <a:pt x="445" y="204"/>
                      <a:pt x="443" y="200"/>
                    </a:cubicBezTo>
                    <a:cubicBezTo>
                      <a:pt x="441" y="196"/>
                      <a:pt x="443" y="193"/>
                      <a:pt x="441" y="190"/>
                    </a:cubicBezTo>
                    <a:cubicBezTo>
                      <a:pt x="438" y="187"/>
                      <a:pt x="441" y="183"/>
                      <a:pt x="445" y="178"/>
                    </a:cubicBezTo>
                    <a:cubicBezTo>
                      <a:pt x="450" y="173"/>
                      <a:pt x="453" y="174"/>
                      <a:pt x="453" y="171"/>
                    </a:cubicBezTo>
                    <a:cubicBezTo>
                      <a:pt x="453" y="168"/>
                      <a:pt x="433" y="168"/>
                      <a:pt x="422" y="179"/>
                    </a:cubicBezTo>
                    <a:cubicBezTo>
                      <a:pt x="410" y="190"/>
                      <a:pt x="413" y="204"/>
                      <a:pt x="414" y="207"/>
                    </a:cubicBezTo>
                    <a:cubicBezTo>
                      <a:pt x="415" y="210"/>
                      <a:pt x="425" y="208"/>
                      <a:pt x="431" y="210"/>
                    </a:cubicBezTo>
                    <a:cubicBezTo>
                      <a:pt x="437" y="212"/>
                      <a:pt x="434" y="214"/>
                      <a:pt x="430" y="214"/>
                    </a:cubicBezTo>
                    <a:cubicBezTo>
                      <a:pt x="425" y="213"/>
                      <a:pt x="417" y="211"/>
                      <a:pt x="417" y="215"/>
                    </a:cubicBezTo>
                    <a:cubicBezTo>
                      <a:pt x="418" y="218"/>
                      <a:pt x="427" y="224"/>
                      <a:pt x="433" y="222"/>
                    </a:cubicBezTo>
                    <a:cubicBezTo>
                      <a:pt x="439" y="221"/>
                      <a:pt x="439" y="221"/>
                      <a:pt x="441" y="224"/>
                    </a:cubicBezTo>
                    <a:cubicBezTo>
                      <a:pt x="444" y="227"/>
                      <a:pt x="451" y="226"/>
                      <a:pt x="457" y="227"/>
                    </a:cubicBezTo>
                    <a:cubicBezTo>
                      <a:pt x="464" y="227"/>
                      <a:pt x="472" y="230"/>
                      <a:pt x="475" y="230"/>
                    </a:cubicBezTo>
                    <a:cubicBezTo>
                      <a:pt x="478" y="230"/>
                      <a:pt x="482" y="228"/>
                      <a:pt x="483" y="226"/>
                    </a:cubicBezTo>
                    <a:cubicBezTo>
                      <a:pt x="484" y="225"/>
                      <a:pt x="498" y="229"/>
                      <a:pt x="502" y="229"/>
                    </a:cubicBezTo>
                    <a:cubicBezTo>
                      <a:pt x="506" y="229"/>
                      <a:pt x="503" y="225"/>
                      <a:pt x="501" y="224"/>
                    </a:cubicBezTo>
                    <a:cubicBezTo>
                      <a:pt x="498" y="223"/>
                      <a:pt x="499" y="218"/>
                      <a:pt x="502" y="220"/>
                    </a:cubicBezTo>
                    <a:cubicBezTo>
                      <a:pt x="506" y="222"/>
                      <a:pt x="511" y="223"/>
                      <a:pt x="512" y="226"/>
                    </a:cubicBezTo>
                    <a:cubicBezTo>
                      <a:pt x="513" y="229"/>
                      <a:pt x="516" y="227"/>
                      <a:pt x="516" y="230"/>
                    </a:cubicBezTo>
                    <a:cubicBezTo>
                      <a:pt x="517" y="232"/>
                      <a:pt x="528" y="235"/>
                      <a:pt x="528" y="238"/>
                    </a:cubicBezTo>
                    <a:cubicBezTo>
                      <a:pt x="529" y="241"/>
                      <a:pt x="517" y="242"/>
                      <a:pt x="520" y="245"/>
                    </a:cubicBezTo>
                    <a:cubicBezTo>
                      <a:pt x="524" y="247"/>
                      <a:pt x="529" y="242"/>
                      <a:pt x="533" y="241"/>
                    </a:cubicBezTo>
                    <a:cubicBezTo>
                      <a:pt x="537" y="241"/>
                      <a:pt x="537" y="251"/>
                      <a:pt x="540" y="249"/>
                    </a:cubicBezTo>
                    <a:cubicBezTo>
                      <a:pt x="545" y="247"/>
                      <a:pt x="548" y="251"/>
                      <a:pt x="553" y="257"/>
                    </a:cubicBezTo>
                    <a:cubicBezTo>
                      <a:pt x="557" y="263"/>
                      <a:pt x="552" y="269"/>
                      <a:pt x="553" y="271"/>
                    </a:cubicBezTo>
                    <a:cubicBezTo>
                      <a:pt x="553" y="273"/>
                      <a:pt x="561" y="272"/>
                      <a:pt x="566" y="270"/>
                    </a:cubicBezTo>
                    <a:cubicBezTo>
                      <a:pt x="570" y="267"/>
                      <a:pt x="575" y="273"/>
                      <a:pt x="578" y="276"/>
                    </a:cubicBezTo>
                    <a:cubicBezTo>
                      <a:pt x="582" y="279"/>
                      <a:pt x="565" y="285"/>
                      <a:pt x="566" y="282"/>
                    </a:cubicBezTo>
                    <a:cubicBezTo>
                      <a:pt x="568" y="279"/>
                      <a:pt x="557" y="270"/>
                      <a:pt x="546" y="274"/>
                    </a:cubicBezTo>
                    <a:cubicBezTo>
                      <a:pt x="536" y="278"/>
                      <a:pt x="543" y="284"/>
                      <a:pt x="544" y="288"/>
                    </a:cubicBezTo>
                    <a:cubicBezTo>
                      <a:pt x="545" y="291"/>
                      <a:pt x="535" y="295"/>
                      <a:pt x="525" y="292"/>
                    </a:cubicBezTo>
                    <a:cubicBezTo>
                      <a:pt x="515" y="288"/>
                      <a:pt x="518" y="294"/>
                      <a:pt x="514" y="294"/>
                    </a:cubicBezTo>
                    <a:cubicBezTo>
                      <a:pt x="510" y="294"/>
                      <a:pt x="506" y="300"/>
                      <a:pt x="510" y="304"/>
                    </a:cubicBezTo>
                    <a:cubicBezTo>
                      <a:pt x="513" y="308"/>
                      <a:pt x="521" y="304"/>
                      <a:pt x="528" y="305"/>
                    </a:cubicBezTo>
                    <a:cubicBezTo>
                      <a:pt x="534" y="305"/>
                      <a:pt x="535" y="307"/>
                      <a:pt x="535" y="303"/>
                    </a:cubicBezTo>
                    <a:cubicBezTo>
                      <a:pt x="536" y="300"/>
                      <a:pt x="543" y="301"/>
                      <a:pt x="548" y="302"/>
                    </a:cubicBezTo>
                    <a:cubicBezTo>
                      <a:pt x="552" y="303"/>
                      <a:pt x="551" y="310"/>
                      <a:pt x="557" y="311"/>
                    </a:cubicBezTo>
                    <a:cubicBezTo>
                      <a:pt x="563" y="311"/>
                      <a:pt x="558" y="317"/>
                      <a:pt x="562" y="321"/>
                    </a:cubicBezTo>
                    <a:cubicBezTo>
                      <a:pt x="565" y="325"/>
                      <a:pt x="576" y="323"/>
                      <a:pt x="581" y="327"/>
                    </a:cubicBezTo>
                    <a:cubicBezTo>
                      <a:pt x="585" y="331"/>
                      <a:pt x="603" y="340"/>
                      <a:pt x="606" y="337"/>
                    </a:cubicBezTo>
                    <a:cubicBezTo>
                      <a:pt x="609" y="333"/>
                      <a:pt x="590" y="317"/>
                      <a:pt x="585" y="315"/>
                    </a:cubicBezTo>
                    <a:cubicBezTo>
                      <a:pt x="579" y="314"/>
                      <a:pt x="590" y="312"/>
                      <a:pt x="597" y="317"/>
                    </a:cubicBezTo>
                    <a:cubicBezTo>
                      <a:pt x="604" y="323"/>
                      <a:pt x="614" y="325"/>
                      <a:pt x="619" y="319"/>
                    </a:cubicBezTo>
                    <a:cubicBezTo>
                      <a:pt x="624" y="312"/>
                      <a:pt x="614" y="314"/>
                      <a:pt x="614" y="310"/>
                    </a:cubicBezTo>
                    <a:cubicBezTo>
                      <a:pt x="614" y="305"/>
                      <a:pt x="611" y="298"/>
                      <a:pt x="606" y="298"/>
                    </a:cubicBezTo>
                    <a:cubicBezTo>
                      <a:pt x="601" y="298"/>
                      <a:pt x="588" y="288"/>
                      <a:pt x="593" y="286"/>
                    </a:cubicBezTo>
                    <a:cubicBezTo>
                      <a:pt x="598" y="284"/>
                      <a:pt x="591" y="281"/>
                      <a:pt x="595" y="277"/>
                    </a:cubicBezTo>
                    <a:cubicBezTo>
                      <a:pt x="599" y="273"/>
                      <a:pt x="602" y="281"/>
                      <a:pt x="606" y="281"/>
                    </a:cubicBezTo>
                    <a:close/>
                    <a:moveTo>
                      <a:pt x="531" y="264"/>
                    </a:moveTo>
                    <a:cubicBezTo>
                      <a:pt x="535" y="264"/>
                      <a:pt x="535" y="257"/>
                      <a:pt x="532" y="254"/>
                    </a:cubicBezTo>
                    <a:cubicBezTo>
                      <a:pt x="530" y="251"/>
                      <a:pt x="526" y="251"/>
                      <a:pt x="522" y="251"/>
                    </a:cubicBezTo>
                    <a:cubicBezTo>
                      <a:pt x="518" y="251"/>
                      <a:pt x="511" y="257"/>
                      <a:pt x="515" y="264"/>
                    </a:cubicBezTo>
                    <a:cubicBezTo>
                      <a:pt x="518" y="270"/>
                      <a:pt x="527" y="265"/>
                      <a:pt x="531" y="264"/>
                    </a:cubicBezTo>
                    <a:close/>
                    <a:moveTo>
                      <a:pt x="487" y="171"/>
                    </a:moveTo>
                    <a:cubicBezTo>
                      <a:pt x="484" y="176"/>
                      <a:pt x="491" y="176"/>
                      <a:pt x="492" y="181"/>
                    </a:cubicBezTo>
                    <a:cubicBezTo>
                      <a:pt x="492" y="187"/>
                      <a:pt x="499" y="189"/>
                      <a:pt x="504" y="185"/>
                    </a:cubicBezTo>
                    <a:cubicBezTo>
                      <a:pt x="509" y="182"/>
                      <a:pt x="523" y="186"/>
                      <a:pt x="523" y="182"/>
                    </a:cubicBezTo>
                    <a:cubicBezTo>
                      <a:pt x="523" y="178"/>
                      <a:pt x="508" y="171"/>
                      <a:pt x="503" y="172"/>
                    </a:cubicBezTo>
                    <a:cubicBezTo>
                      <a:pt x="497" y="173"/>
                      <a:pt x="489" y="167"/>
                      <a:pt x="487" y="171"/>
                    </a:cubicBezTo>
                    <a:close/>
                    <a:moveTo>
                      <a:pt x="620" y="475"/>
                    </a:moveTo>
                    <a:cubicBezTo>
                      <a:pt x="621" y="478"/>
                      <a:pt x="642" y="486"/>
                      <a:pt x="642" y="483"/>
                    </a:cubicBezTo>
                    <a:cubicBezTo>
                      <a:pt x="643" y="479"/>
                      <a:pt x="620" y="473"/>
                      <a:pt x="620" y="475"/>
                    </a:cubicBezTo>
                    <a:close/>
                    <a:moveTo>
                      <a:pt x="711" y="496"/>
                    </a:moveTo>
                    <a:cubicBezTo>
                      <a:pt x="709" y="499"/>
                      <a:pt x="707" y="494"/>
                      <a:pt x="710" y="492"/>
                    </a:cubicBezTo>
                    <a:cubicBezTo>
                      <a:pt x="713" y="490"/>
                      <a:pt x="710" y="489"/>
                      <a:pt x="707" y="490"/>
                    </a:cubicBezTo>
                    <a:cubicBezTo>
                      <a:pt x="704" y="492"/>
                      <a:pt x="705" y="484"/>
                      <a:pt x="708" y="482"/>
                    </a:cubicBezTo>
                    <a:cubicBezTo>
                      <a:pt x="710" y="481"/>
                      <a:pt x="701" y="478"/>
                      <a:pt x="701" y="481"/>
                    </a:cubicBezTo>
                    <a:cubicBezTo>
                      <a:pt x="701" y="483"/>
                      <a:pt x="695" y="482"/>
                      <a:pt x="694" y="479"/>
                    </a:cubicBezTo>
                    <a:cubicBezTo>
                      <a:pt x="693" y="477"/>
                      <a:pt x="689" y="476"/>
                      <a:pt x="690" y="474"/>
                    </a:cubicBezTo>
                    <a:cubicBezTo>
                      <a:pt x="692" y="473"/>
                      <a:pt x="685" y="472"/>
                      <a:pt x="684" y="475"/>
                    </a:cubicBezTo>
                    <a:cubicBezTo>
                      <a:pt x="683" y="478"/>
                      <a:pt x="681" y="473"/>
                      <a:pt x="685" y="469"/>
                    </a:cubicBezTo>
                    <a:cubicBezTo>
                      <a:pt x="688" y="465"/>
                      <a:pt x="687" y="462"/>
                      <a:pt x="691" y="460"/>
                    </a:cubicBezTo>
                    <a:cubicBezTo>
                      <a:pt x="694" y="458"/>
                      <a:pt x="690" y="456"/>
                      <a:pt x="687" y="457"/>
                    </a:cubicBezTo>
                    <a:cubicBezTo>
                      <a:pt x="683" y="459"/>
                      <a:pt x="674" y="472"/>
                      <a:pt x="674" y="475"/>
                    </a:cubicBezTo>
                    <a:cubicBezTo>
                      <a:pt x="674" y="479"/>
                      <a:pt x="674" y="483"/>
                      <a:pt x="670" y="483"/>
                    </a:cubicBezTo>
                    <a:cubicBezTo>
                      <a:pt x="667" y="483"/>
                      <a:pt x="663" y="486"/>
                      <a:pt x="666" y="488"/>
                    </a:cubicBezTo>
                    <a:cubicBezTo>
                      <a:pt x="668" y="490"/>
                      <a:pt x="659" y="495"/>
                      <a:pt x="663" y="498"/>
                    </a:cubicBezTo>
                    <a:cubicBezTo>
                      <a:pt x="666" y="499"/>
                      <a:pt x="671" y="497"/>
                      <a:pt x="676" y="497"/>
                    </a:cubicBezTo>
                    <a:cubicBezTo>
                      <a:pt x="680" y="498"/>
                      <a:pt x="683" y="498"/>
                      <a:pt x="687" y="495"/>
                    </a:cubicBezTo>
                    <a:cubicBezTo>
                      <a:pt x="691" y="493"/>
                      <a:pt x="691" y="498"/>
                      <a:pt x="694" y="497"/>
                    </a:cubicBezTo>
                    <a:cubicBezTo>
                      <a:pt x="698" y="497"/>
                      <a:pt x="692" y="500"/>
                      <a:pt x="693" y="503"/>
                    </a:cubicBezTo>
                    <a:cubicBezTo>
                      <a:pt x="693" y="506"/>
                      <a:pt x="697" y="502"/>
                      <a:pt x="699" y="500"/>
                    </a:cubicBezTo>
                    <a:cubicBezTo>
                      <a:pt x="702" y="499"/>
                      <a:pt x="706" y="500"/>
                      <a:pt x="704" y="502"/>
                    </a:cubicBezTo>
                    <a:cubicBezTo>
                      <a:pt x="703" y="505"/>
                      <a:pt x="712" y="507"/>
                      <a:pt x="714" y="503"/>
                    </a:cubicBezTo>
                    <a:cubicBezTo>
                      <a:pt x="717" y="500"/>
                      <a:pt x="712" y="494"/>
                      <a:pt x="711" y="496"/>
                    </a:cubicBezTo>
                    <a:close/>
                    <a:moveTo>
                      <a:pt x="66" y="431"/>
                    </a:moveTo>
                    <a:cubicBezTo>
                      <a:pt x="60" y="434"/>
                      <a:pt x="75" y="450"/>
                      <a:pt x="78" y="448"/>
                    </a:cubicBezTo>
                    <a:cubicBezTo>
                      <a:pt x="81" y="447"/>
                      <a:pt x="75" y="440"/>
                      <a:pt x="75" y="436"/>
                    </a:cubicBezTo>
                    <a:cubicBezTo>
                      <a:pt x="75" y="432"/>
                      <a:pt x="73" y="427"/>
                      <a:pt x="66" y="431"/>
                    </a:cubicBezTo>
                    <a:close/>
                    <a:moveTo>
                      <a:pt x="654" y="512"/>
                    </a:moveTo>
                    <a:cubicBezTo>
                      <a:pt x="651" y="512"/>
                      <a:pt x="653" y="509"/>
                      <a:pt x="654" y="507"/>
                    </a:cubicBezTo>
                    <a:cubicBezTo>
                      <a:pt x="654" y="505"/>
                      <a:pt x="648" y="507"/>
                      <a:pt x="648" y="510"/>
                    </a:cubicBezTo>
                    <a:cubicBezTo>
                      <a:pt x="648" y="512"/>
                      <a:pt x="644" y="513"/>
                      <a:pt x="644" y="514"/>
                    </a:cubicBezTo>
                    <a:cubicBezTo>
                      <a:pt x="644" y="519"/>
                      <a:pt x="644" y="516"/>
                      <a:pt x="641" y="518"/>
                    </a:cubicBezTo>
                    <a:cubicBezTo>
                      <a:pt x="638" y="519"/>
                      <a:pt x="627" y="518"/>
                      <a:pt x="626" y="515"/>
                    </a:cubicBezTo>
                    <a:cubicBezTo>
                      <a:pt x="626" y="513"/>
                      <a:pt x="618" y="512"/>
                      <a:pt x="618" y="508"/>
                    </a:cubicBezTo>
                    <a:cubicBezTo>
                      <a:pt x="617" y="505"/>
                      <a:pt x="613" y="504"/>
                      <a:pt x="617" y="500"/>
                    </a:cubicBezTo>
                    <a:cubicBezTo>
                      <a:pt x="620" y="496"/>
                      <a:pt x="616" y="494"/>
                      <a:pt x="613" y="497"/>
                    </a:cubicBezTo>
                    <a:cubicBezTo>
                      <a:pt x="610" y="500"/>
                      <a:pt x="608" y="496"/>
                      <a:pt x="612" y="494"/>
                    </a:cubicBezTo>
                    <a:cubicBezTo>
                      <a:pt x="616" y="493"/>
                      <a:pt x="624" y="491"/>
                      <a:pt x="620" y="484"/>
                    </a:cubicBezTo>
                    <a:cubicBezTo>
                      <a:pt x="616" y="477"/>
                      <a:pt x="592" y="486"/>
                      <a:pt x="585" y="489"/>
                    </a:cubicBezTo>
                    <a:cubicBezTo>
                      <a:pt x="579" y="493"/>
                      <a:pt x="571" y="504"/>
                      <a:pt x="568" y="504"/>
                    </a:cubicBezTo>
                    <a:cubicBezTo>
                      <a:pt x="565" y="504"/>
                      <a:pt x="574" y="498"/>
                      <a:pt x="575" y="496"/>
                    </a:cubicBezTo>
                    <a:cubicBezTo>
                      <a:pt x="577" y="494"/>
                      <a:pt x="575" y="491"/>
                      <a:pt x="577" y="492"/>
                    </a:cubicBezTo>
                    <a:cubicBezTo>
                      <a:pt x="579" y="493"/>
                      <a:pt x="584" y="485"/>
                      <a:pt x="588" y="482"/>
                    </a:cubicBezTo>
                    <a:cubicBezTo>
                      <a:pt x="592" y="479"/>
                      <a:pt x="596" y="482"/>
                      <a:pt x="596" y="479"/>
                    </a:cubicBezTo>
                    <a:cubicBezTo>
                      <a:pt x="597" y="477"/>
                      <a:pt x="599" y="475"/>
                      <a:pt x="602" y="472"/>
                    </a:cubicBezTo>
                    <a:cubicBezTo>
                      <a:pt x="606" y="469"/>
                      <a:pt x="649" y="470"/>
                      <a:pt x="653" y="470"/>
                    </a:cubicBezTo>
                    <a:cubicBezTo>
                      <a:pt x="657" y="470"/>
                      <a:pt x="665" y="464"/>
                      <a:pt x="667" y="461"/>
                    </a:cubicBezTo>
                    <a:cubicBezTo>
                      <a:pt x="669" y="457"/>
                      <a:pt x="672" y="457"/>
                      <a:pt x="678" y="458"/>
                    </a:cubicBezTo>
                    <a:cubicBezTo>
                      <a:pt x="684" y="458"/>
                      <a:pt x="687" y="453"/>
                      <a:pt x="689" y="451"/>
                    </a:cubicBezTo>
                    <a:cubicBezTo>
                      <a:pt x="692" y="449"/>
                      <a:pt x="691" y="448"/>
                      <a:pt x="689" y="447"/>
                    </a:cubicBezTo>
                    <a:cubicBezTo>
                      <a:pt x="686" y="447"/>
                      <a:pt x="684" y="445"/>
                      <a:pt x="686" y="445"/>
                    </a:cubicBezTo>
                    <a:cubicBezTo>
                      <a:pt x="689" y="445"/>
                      <a:pt x="690" y="443"/>
                      <a:pt x="691" y="440"/>
                    </a:cubicBezTo>
                    <a:cubicBezTo>
                      <a:pt x="692" y="437"/>
                      <a:pt x="690" y="438"/>
                      <a:pt x="687" y="434"/>
                    </a:cubicBezTo>
                    <a:cubicBezTo>
                      <a:pt x="683" y="430"/>
                      <a:pt x="682" y="435"/>
                      <a:pt x="678" y="435"/>
                    </a:cubicBezTo>
                    <a:cubicBezTo>
                      <a:pt x="675" y="435"/>
                      <a:pt x="681" y="430"/>
                      <a:pt x="678" y="429"/>
                    </a:cubicBezTo>
                    <a:cubicBezTo>
                      <a:pt x="675" y="427"/>
                      <a:pt x="670" y="428"/>
                      <a:pt x="665" y="432"/>
                    </a:cubicBezTo>
                    <a:cubicBezTo>
                      <a:pt x="661" y="435"/>
                      <a:pt x="661" y="432"/>
                      <a:pt x="658" y="435"/>
                    </a:cubicBezTo>
                    <a:cubicBezTo>
                      <a:pt x="654" y="439"/>
                      <a:pt x="654" y="433"/>
                      <a:pt x="656" y="432"/>
                    </a:cubicBezTo>
                    <a:cubicBezTo>
                      <a:pt x="657" y="430"/>
                      <a:pt x="659" y="432"/>
                      <a:pt x="660" y="430"/>
                    </a:cubicBezTo>
                    <a:cubicBezTo>
                      <a:pt x="662" y="428"/>
                      <a:pt x="664" y="430"/>
                      <a:pt x="668" y="427"/>
                    </a:cubicBezTo>
                    <a:cubicBezTo>
                      <a:pt x="672" y="425"/>
                      <a:pt x="675" y="426"/>
                      <a:pt x="677" y="424"/>
                    </a:cubicBezTo>
                    <a:cubicBezTo>
                      <a:pt x="678" y="422"/>
                      <a:pt x="675" y="419"/>
                      <a:pt x="671" y="420"/>
                    </a:cubicBezTo>
                    <a:cubicBezTo>
                      <a:pt x="667" y="421"/>
                      <a:pt x="664" y="415"/>
                      <a:pt x="662" y="417"/>
                    </a:cubicBezTo>
                    <a:cubicBezTo>
                      <a:pt x="659" y="418"/>
                      <a:pt x="660" y="414"/>
                      <a:pt x="657" y="416"/>
                    </a:cubicBezTo>
                    <a:cubicBezTo>
                      <a:pt x="654" y="417"/>
                      <a:pt x="652" y="415"/>
                      <a:pt x="651" y="412"/>
                    </a:cubicBezTo>
                    <a:cubicBezTo>
                      <a:pt x="650" y="408"/>
                      <a:pt x="642" y="403"/>
                      <a:pt x="637" y="401"/>
                    </a:cubicBezTo>
                    <a:cubicBezTo>
                      <a:pt x="633" y="400"/>
                      <a:pt x="636" y="397"/>
                      <a:pt x="638" y="399"/>
                    </a:cubicBezTo>
                    <a:cubicBezTo>
                      <a:pt x="641" y="401"/>
                      <a:pt x="644" y="397"/>
                      <a:pt x="645" y="396"/>
                    </a:cubicBezTo>
                    <a:cubicBezTo>
                      <a:pt x="646" y="394"/>
                      <a:pt x="643" y="392"/>
                      <a:pt x="642" y="392"/>
                    </a:cubicBezTo>
                    <a:cubicBezTo>
                      <a:pt x="640" y="392"/>
                      <a:pt x="640" y="390"/>
                      <a:pt x="641" y="388"/>
                    </a:cubicBezTo>
                    <a:cubicBezTo>
                      <a:pt x="641" y="386"/>
                      <a:pt x="636" y="384"/>
                      <a:pt x="635" y="382"/>
                    </a:cubicBezTo>
                    <a:cubicBezTo>
                      <a:pt x="635" y="380"/>
                      <a:pt x="632" y="379"/>
                      <a:pt x="632" y="377"/>
                    </a:cubicBezTo>
                    <a:cubicBezTo>
                      <a:pt x="632" y="376"/>
                      <a:pt x="629" y="373"/>
                      <a:pt x="629" y="371"/>
                    </a:cubicBezTo>
                    <a:cubicBezTo>
                      <a:pt x="629" y="369"/>
                      <a:pt x="624" y="365"/>
                      <a:pt x="624" y="362"/>
                    </a:cubicBezTo>
                    <a:cubicBezTo>
                      <a:pt x="624" y="360"/>
                      <a:pt x="621" y="358"/>
                      <a:pt x="620" y="355"/>
                    </a:cubicBezTo>
                    <a:cubicBezTo>
                      <a:pt x="619" y="352"/>
                      <a:pt x="617" y="353"/>
                      <a:pt x="616" y="358"/>
                    </a:cubicBezTo>
                    <a:cubicBezTo>
                      <a:pt x="615" y="362"/>
                      <a:pt x="611" y="362"/>
                      <a:pt x="612" y="363"/>
                    </a:cubicBezTo>
                    <a:cubicBezTo>
                      <a:pt x="615" y="366"/>
                      <a:pt x="613" y="366"/>
                      <a:pt x="611" y="368"/>
                    </a:cubicBezTo>
                    <a:cubicBezTo>
                      <a:pt x="610" y="370"/>
                      <a:pt x="612" y="372"/>
                      <a:pt x="610" y="372"/>
                    </a:cubicBezTo>
                    <a:cubicBezTo>
                      <a:pt x="607" y="372"/>
                      <a:pt x="608" y="378"/>
                      <a:pt x="607" y="376"/>
                    </a:cubicBezTo>
                    <a:cubicBezTo>
                      <a:pt x="605" y="373"/>
                      <a:pt x="602" y="374"/>
                      <a:pt x="602" y="376"/>
                    </a:cubicBezTo>
                    <a:cubicBezTo>
                      <a:pt x="602" y="379"/>
                      <a:pt x="596" y="381"/>
                      <a:pt x="594" y="381"/>
                    </a:cubicBezTo>
                    <a:cubicBezTo>
                      <a:pt x="592" y="381"/>
                      <a:pt x="592" y="376"/>
                      <a:pt x="590" y="377"/>
                    </a:cubicBezTo>
                    <a:cubicBezTo>
                      <a:pt x="588" y="379"/>
                      <a:pt x="588" y="373"/>
                      <a:pt x="585" y="373"/>
                    </a:cubicBezTo>
                    <a:cubicBezTo>
                      <a:pt x="582" y="374"/>
                      <a:pt x="580" y="373"/>
                      <a:pt x="581" y="371"/>
                    </a:cubicBezTo>
                    <a:cubicBezTo>
                      <a:pt x="582" y="368"/>
                      <a:pt x="576" y="367"/>
                      <a:pt x="578" y="365"/>
                    </a:cubicBezTo>
                    <a:cubicBezTo>
                      <a:pt x="580" y="363"/>
                      <a:pt x="577" y="361"/>
                      <a:pt x="577" y="356"/>
                    </a:cubicBezTo>
                    <a:cubicBezTo>
                      <a:pt x="576" y="351"/>
                      <a:pt x="579" y="351"/>
                      <a:pt x="579" y="349"/>
                    </a:cubicBezTo>
                    <a:cubicBezTo>
                      <a:pt x="579" y="347"/>
                      <a:pt x="577" y="347"/>
                      <a:pt x="575" y="349"/>
                    </a:cubicBezTo>
                    <a:cubicBezTo>
                      <a:pt x="573" y="350"/>
                      <a:pt x="573" y="347"/>
                      <a:pt x="571" y="347"/>
                    </a:cubicBezTo>
                    <a:cubicBezTo>
                      <a:pt x="568" y="347"/>
                      <a:pt x="561" y="347"/>
                      <a:pt x="561" y="344"/>
                    </a:cubicBezTo>
                    <a:cubicBezTo>
                      <a:pt x="561" y="340"/>
                      <a:pt x="558" y="342"/>
                      <a:pt x="557" y="339"/>
                    </a:cubicBezTo>
                    <a:cubicBezTo>
                      <a:pt x="556" y="336"/>
                      <a:pt x="553" y="338"/>
                      <a:pt x="553" y="336"/>
                    </a:cubicBezTo>
                    <a:cubicBezTo>
                      <a:pt x="553" y="334"/>
                      <a:pt x="552" y="333"/>
                      <a:pt x="550" y="333"/>
                    </a:cubicBezTo>
                    <a:cubicBezTo>
                      <a:pt x="548" y="333"/>
                      <a:pt x="547" y="330"/>
                      <a:pt x="544" y="330"/>
                    </a:cubicBezTo>
                    <a:cubicBezTo>
                      <a:pt x="541" y="330"/>
                      <a:pt x="538" y="332"/>
                      <a:pt x="536" y="333"/>
                    </a:cubicBezTo>
                    <a:cubicBezTo>
                      <a:pt x="535" y="333"/>
                      <a:pt x="530" y="330"/>
                      <a:pt x="529" y="331"/>
                    </a:cubicBezTo>
                    <a:cubicBezTo>
                      <a:pt x="527" y="333"/>
                      <a:pt x="527" y="331"/>
                      <a:pt x="522" y="329"/>
                    </a:cubicBezTo>
                    <a:cubicBezTo>
                      <a:pt x="518" y="328"/>
                      <a:pt x="512" y="328"/>
                      <a:pt x="512" y="329"/>
                    </a:cubicBezTo>
                    <a:cubicBezTo>
                      <a:pt x="511" y="331"/>
                      <a:pt x="508" y="331"/>
                      <a:pt x="508" y="335"/>
                    </a:cubicBezTo>
                    <a:cubicBezTo>
                      <a:pt x="509" y="339"/>
                      <a:pt x="513" y="338"/>
                      <a:pt x="514" y="341"/>
                    </a:cubicBezTo>
                    <a:cubicBezTo>
                      <a:pt x="514" y="343"/>
                      <a:pt x="512" y="342"/>
                      <a:pt x="512" y="345"/>
                    </a:cubicBezTo>
                    <a:cubicBezTo>
                      <a:pt x="511" y="347"/>
                      <a:pt x="509" y="347"/>
                      <a:pt x="509" y="348"/>
                    </a:cubicBezTo>
                    <a:cubicBezTo>
                      <a:pt x="509" y="350"/>
                      <a:pt x="511" y="350"/>
                      <a:pt x="512" y="353"/>
                    </a:cubicBezTo>
                    <a:cubicBezTo>
                      <a:pt x="512" y="356"/>
                      <a:pt x="514" y="356"/>
                      <a:pt x="515" y="360"/>
                    </a:cubicBezTo>
                    <a:cubicBezTo>
                      <a:pt x="515" y="364"/>
                      <a:pt x="513" y="364"/>
                      <a:pt x="512" y="364"/>
                    </a:cubicBezTo>
                    <a:cubicBezTo>
                      <a:pt x="510" y="365"/>
                      <a:pt x="512" y="367"/>
                      <a:pt x="509" y="370"/>
                    </a:cubicBezTo>
                    <a:cubicBezTo>
                      <a:pt x="507" y="372"/>
                      <a:pt x="505" y="376"/>
                      <a:pt x="507" y="377"/>
                    </a:cubicBezTo>
                    <a:cubicBezTo>
                      <a:pt x="509" y="379"/>
                      <a:pt x="516" y="382"/>
                      <a:pt x="519" y="387"/>
                    </a:cubicBezTo>
                    <a:cubicBezTo>
                      <a:pt x="522" y="392"/>
                      <a:pt x="521" y="399"/>
                      <a:pt x="520" y="405"/>
                    </a:cubicBezTo>
                    <a:cubicBezTo>
                      <a:pt x="520" y="410"/>
                      <a:pt x="514" y="411"/>
                      <a:pt x="509" y="416"/>
                    </a:cubicBezTo>
                    <a:cubicBezTo>
                      <a:pt x="505" y="420"/>
                      <a:pt x="500" y="420"/>
                      <a:pt x="498" y="420"/>
                    </a:cubicBezTo>
                    <a:cubicBezTo>
                      <a:pt x="496" y="420"/>
                      <a:pt x="497" y="424"/>
                      <a:pt x="500" y="428"/>
                    </a:cubicBezTo>
                    <a:cubicBezTo>
                      <a:pt x="503" y="431"/>
                      <a:pt x="501" y="432"/>
                      <a:pt x="502" y="436"/>
                    </a:cubicBezTo>
                    <a:cubicBezTo>
                      <a:pt x="504" y="439"/>
                      <a:pt x="502" y="442"/>
                      <a:pt x="504" y="445"/>
                    </a:cubicBezTo>
                    <a:cubicBezTo>
                      <a:pt x="507" y="449"/>
                      <a:pt x="505" y="450"/>
                      <a:pt x="503" y="452"/>
                    </a:cubicBezTo>
                    <a:cubicBezTo>
                      <a:pt x="500" y="455"/>
                      <a:pt x="504" y="453"/>
                      <a:pt x="504" y="456"/>
                    </a:cubicBezTo>
                    <a:cubicBezTo>
                      <a:pt x="504" y="459"/>
                      <a:pt x="503" y="458"/>
                      <a:pt x="500" y="456"/>
                    </a:cubicBezTo>
                    <a:cubicBezTo>
                      <a:pt x="498" y="454"/>
                      <a:pt x="496" y="459"/>
                      <a:pt x="496" y="461"/>
                    </a:cubicBezTo>
                    <a:cubicBezTo>
                      <a:pt x="496" y="463"/>
                      <a:pt x="490" y="458"/>
                      <a:pt x="489" y="458"/>
                    </a:cubicBezTo>
                    <a:cubicBezTo>
                      <a:pt x="488" y="459"/>
                      <a:pt x="489" y="455"/>
                      <a:pt x="486" y="453"/>
                    </a:cubicBezTo>
                    <a:cubicBezTo>
                      <a:pt x="483" y="450"/>
                      <a:pt x="481" y="450"/>
                      <a:pt x="481" y="447"/>
                    </a:cubicBezTo>
                    <a:cubicBezTo>
                      <a:pt x="481" y="445"/>
                      <a:pt x="475" y="443"/>
                      <a:pt x="475" y="440"/>
                    </a:cubicBezTo>
                    <a:cubicBezTo>
                      <a:pt x="475" y="437"/>
                      <a:pt x="476" y="430"/>
                      <a:pt x="474" y="428"/>
                    </a:cubicBezTo>
                    <a:cubicBezTo>
                      <a:pt x="473" y="426"/>
                      <a:pt x="474" y="423"/>
                      <a:pt x="475" y="422"/>
                    </a:cubicBezTo>
                    <a:cubicBezTo>
                      <a:pt x="476" y="420"/>
                      <a:pt x="474" y="417"/>
                      <a:pt x="471" y="417"/>
                    </a:cubicBezTo>
                    <a:cubicBezTo>
                      <a:pt x="468" y="417"/>
                      <a:pt x="463" y="415"/>
                      <a:pt x="459" y="416"/>
                    </a:cubicBezTo>
                    <a:cubicBezTo>
                      <a:pt x="454" y="416"/>
                      <a:pt x="452" y="415"/>
                      <a:pt x="450" y="414"/>
                    </a:cubicBezTo>
                    <a:cubicBezTo>
                      <a:pt x="449" y="413"/>
                      <a:pt x="445" y="410"/>
                      <a:pt x="439" y="409"/>
                    </a:cubicBezTo>
                    <a:cubicBezTo>
                      <a:pt x="434" y="407"/>
                      <a:pt x="431" y="405"/>
                      <a:pt x="431" y="403"/>
                    </a:cubicBezTo>
                    <a:cubicBezTo>
                      <a:pt x="430" y="401"/>
                      <a:pt x="425" y="400"/>
                      <a:pt x="423" y="399"/>
                    </a:cubicBezTo>
                    <a:cubicBezTo>
                      <a:pt x="422" y="397"/>
                      <a:pt x="417" y="396"/>
                      <a:pt x="415" y="396"/>
                    </a:cubicBezTo>
                    <a:cubicBezTo>
                      <a:pt x="413" y="397"/>
                      <a:pt x="407" y="392"/>
                      <a:pt x="404" y="392"/>
                    </a:cubicBezTo>
                    <a:cubicBezTo>
                      <a:pt x="401" y="392"/>
                      <a:pt x="393" y="395"/>
                      <a:pt x="392" y="396"/>
                    </a:cubicBezTo>
                    <a:cubicBezTo>
                      <a:pt x="391" y="396"/>
                      <a:pt x="392" y="393"/>
                      <a:pt x="393" y="392"/>
                    </a:cubicBezTo>
                    <a:cubicBezTo>
                      <a:pt x="394" y="390"/>
                      <a:pt x="390" y="385"/>
                      <a:pt x="390" y="382"/>
                    </a:cubicBezTo>
                    <a:cubicBezTo>
                      <a:pt x="389" y="378"/>
                      <a:pt x="387" y="374"/>
                      <a:pt x="384" y="375"/>
                    </a:cubicBezTo>
                    <a:cubicBezTo>
                      <a:pt x="380" y="375"/>
                      <a:pt x="376" y="373"/>
                      <a:pt x="375" y="372"/>
                    </a:cubicBezTo>
                    <a:cubicBezTo>
                      <a:pt x="374" y="372"/>
                      <a:pt x="374" y="362"/>
                      <a:pt x="374" y="357"/>
                    </a:cubicBezTo>
                    <a:cubicBezTo>
                      <a:pt x="375" y="353"/>
                      <a:pt x="380" y="347"/>
                      <a:pt x="380" y="344"/>
                    </a:cubicBezTo>
                    <a:cubicBezTo>
                      <a:pt x="380" y="341"/>
                      <a:pt x="383" y="340"/>
                      <a:pt x="386" y="339"/>
                    </a:cubicBezTo>
                    <a:cubicBezTo>
                      <a:pt x="388" y="339"/>
                      <a:pt x="386" y="333"/>
                      <a:pt x="389" y="333"/>
                    </a:cubicBezTo>
                    <a:cubicBezTo>
                      <a:pt x="392" y="333"/>
                      <a:pt x="392" y="332"/>
                      <a:pt x="392" y="329"/>
                    </a:cubicBezTo>
                    <a:cubicBezTo>
                      <a:pt x="393" y="327"/>
                      <a:pt x="396" y="329"/>
                      <a:pt x="394" y="327"/>
                    </a:cubicBezTo>
                    <a:cubicBezTo>
                      <a:pt x="392" y="325"/>
                      <a:pt x="394" y="325"/>
                      <a:pt x="398" y="325"/>
                    </a:cubicBezTo>
                    <a:cubicBezTo>
                      <a:pt x="402" y="325"/>
                      <a:pt x="408" y="323"/>
                      <a:pt x="407" y="319"/>
                    </a:cubicBezTo>
                    <a:cubicBezTo>
                      <a:pt x="406" y="315"/>
                      <a:pt x="396" y="318"/>
                      <a:pt x="396" y="315"/>
                    </a:cubicBezTo>
                    <a:cubicBezTo>
                      <a:pt x="396" y="311"/>
                      <a:pt x="382" y="311"/>
                      <a:pt x="383" y="309"/>
                    </a:cubicBezTo>
                    <a:cubicBezTo>
                      <a:pt x="384" y="307"/>
                      <a:pt x="397" y="311"/>
                      <a:pt x="401" y="312"/>
                    </a:cubicBezTo>
                    <a:cubicBezTo>
                      <a:pt x="406" y="314"/>
                      <a:pt x="407" y="314"/>
                      <a:pt x="411" y="314"/>
                    </a:cubicBezTo>
                    <a:cubicBezTo>
                      <a:pt x="415" y="314"/>
                      <a:pt x="412" y="309"/>
                      <a:pt x="413" y="307"/>
                    </a:cubicBezTo>
                    <a:cubicBezTo>
                      <a:pt x="413" y="305"/>
                      <a:pt x="421" y="310"/>
                      <a:pt x="425" y="309"/>
                    </a:cubicBezTo>
                    <a:cubicBezTo>
                      <a:pt x="429" y="308"/>
                      <a:pt x="433" y="299"/>
                      <a:pt x="436" y="297"/>
                    </a:cubicBezTo>
                    <a:cubicBezTo>
                      <a:pt x="440" y="295"/>
                      <a:pt x="436" y="293"/>
                      <a:pt x="430" y="293"/>
                    </a:cubicBezTo>
                    <a:cubicBezTo>
                      <a:pt x="423" y="294"/>
                      <a:pt x="420" y="291"/>
                      <a:pt x="416" y="288"/>
                    </a:cubicBezTo>
                    <a:cubicBezTo>
                      <a:pt x="412" y="286"/>
                      <a:pt x="413" y="284"/>
                      <a:pt x="417" y="284"/>
                    </a:cubicBezTo>
                    <a:cubicBezTo>
                      <a:pt x="420" y="284"/>
                      <a:pt x="429" y="292"/>
                      <a:pt x="433" y="292"/>
                    </a:cubicBezTo>
                    <a:cubicBezTo>
                      <a:pt x="436" y="292"/>
                      <a:pt x="442" y="285"/>
                      <a:pt x="445" y="283"/>
                    </a:cubicBezTo>
                    <a:cubicBezTo>
                      <a:pt x="448" y="281"/>
                      <a:pt x="442" y="280"/>
                      <a:pt x="440" y="278"/>
                    </a:cubicBezTo>
                    <a:cubicBezTo>
                      <a:pt x="438" y="277"/>
                      <a:pt x="443" y="276"/>
                      <a:pt x="446" y="276"/>
                    </a:cubicBezTo>
                    <a:cubicBezTo>
                      <a:pt x="449" y="276"/>
                      <a:pt x="450" y="278"/>
                      <a:pt x="451" y="280"/>
                    </a:cubicBezTo>
                    <a:cubicBezTo>
                      <a:pt x="453" y="281"/>
                      <a:pt x="458" y="279"/>
                      <a:pt x="460" y="279"/>
                    </a:cubicBezTo>
                    <a:cubicBezTo>
                      <a:pt x="463" y="279"/>
                      <a:pt x="460" y="275"/>
                      <a:pt x="456" y="273"/>
                    </a:cubicBezTo>
                    <a:cubicBezTo>
                      <a:pt x="451" y="271"/>
                      <a:pt x="456" y="268"/>
                      <a:pt x="457" y="271"/>
                    </a:cubicBezTo>
                    <a:cubicBezTo>
                      <a:pt x="458" y="273"/>
                      <a:pt x="461" y="273"/>
                      <a:pt x="463" y="276"/>
                    </a:cubicBezTo>
                    <a:cubicBezTo>
                      <a:pt x="465" y="280"/>
                      <a:pt x="466" y="277"/>
                      <a:pt x="469" y="276"/>
                    </a:cubicBezTo>
                    <a:cubicBezTo>
                      <a:pt x="473" y="275"/>
                      <a:pt x="475" y="272"/>
                      <a:pt x="477" y="270"/>
                    </a:cubicBezTo>
                    <a:cubicBezTo>
                      <a:pt x="479" y="268"/>
                      <a:pt x="479" y="271"/>
                      <a:pt x="481" y="267"/>
                    </a:cubicBezTo>
                    <a:cubicBezTo>
                      <a:pt x="484" y="264"/>
                      <a:pt x="480" y="261"/>
                      <a:pt x="478" y="259"/>
                    </a:cubicBezTo>
                    <a:cubicBezTo>
                      <a:pt x="475" y="256"/>
                      <a:pt x="478" y="254"/>
                      <a:pt x="475" y="253"/>
                    </a:cubicBezTo>
                    <a:cubicBezTo>
                      <a:pt x="472" y="251"/>
                      <a:pt x="471" y="249"/>
                      <a:pt x="475" y="249"/>
                    </a:cubicBezTo>
                    <a:cubicBezTo>
                      <a:pt x="479" y="250"/>
                      <a:pt x="481" y="249"/>
                      <a:pt x="483" y="247"/>
                    </a:cubicBezTo>
                    <a:cubicBezTo>
                      <a:pt x="485" y="244"/>
                      <a:pt x="478" y="244"/>
                      <a:pt x="481" y="242"/>
                    </a:cubicBezTo>
                    <a:cubicBezTo>
                      <a:pt x="484" y="240"/>
                      <a:pt x="481" y="238"/>
                      <a:pt x="478" y="238"/>
                    </a:cubicBezTo>
                    <a:cubicBezTo>
                      <a:pt x="475" y="238"/>
                      <a:pt x="472" y="237"/>
                      <a:pt x="472" y="234"/>
                    </a:cubicBezTo>
                    <a:cubicBezTo>
                      <a:pt x="472" y="231"/>
                      <a:pt x="466" y="233"/>
                      <a:pt x="463" y="231"/>
                    </a:cubicBezTo>
                    <a:cubicBezTo>
                      <a:pt x="460" y="230"/>
                      <a:pt x="452" y="230"/>
                      <a:pt x="450" y="230"/>
                    </a:cubicBezTo>
                    <a:cubicBezTo>
                      <a:pt x="449" y="231"/>
                      <a:pt x="448" y="238"/>
                      <a:pt x="451" y="238"/>
                    </a:cubicBezTo>
                    <a:cubicBezTo>
                      <a:pt x="454" y="238"/>
                      <a:pt x="456" y="241"/>
                      <a:pt x="454" y="242"/>
                    </a:cubicBezTo>
                    <a:cubicBezTo>
                      <a:pt x="451" y="243"/>
                      <a:pt x="454" y="246"/>
                      <a:pt x="452" y="245"/>
                    </a:cubicBezTo>
                    <a:cubicBezTo>
                      <a:pt x="450" y="245"/>
                      <a:pt x="448" y="244"/>
                      <a:pt x="447" y="249"/>
                    </a:cubicBezTo>
                    <a:cubicBezTo>
                      <a:pt x="446" y="254"/>
                      <a:pt x="446" y="255"/>
                      <a:pt x="443" y="257"/>
                    </a:cubicBezTo>
                    <a:cubicBezTo>
                      <a:pt x="440" y="259"/>
                      <a:pt x="442" y="252"/>
                      <a:pt x="440" y="252"/>
                    </a:cubicBezTo>
                    <a:cubicBezTo>
                      <a:pt x="437" y="252"/>
                      <a:pt x="436" y="258"/>
                      <a:pt x="438" y="258"/>
                    </a:cubicBezTo>
                    <a:cubicBezTo>
                      <a:pt x="441" y="259"/>
                      <a:pt x="441" y="261"/>
                      <a:pt x="441" y="263"/>
                    </a:cubicBezTo>
                    <a:cubicBezTo>
                      <a:pt x="442" y="266"/>
                      <a:pt x="438" y="264"/>
                      <a:pt x="436" y="267"/>
                    </a:cubicBezTo>
                    <a:cubicBezTo>
                      <a:pt x="434" y="270"/>
                      <a:pt x="434" y="266"/>
                      <a:pt x="431" y="264"/>
                    </a:cubicBezTo>
                    <a:cubicBezTo>
                      <a:pt x="429" y="262"/>
                      <a:pt x="426" y="258"/>
                      <a:pt x="426" y="255"/>
                    </a:cubicBezTo>
                    <a:cubicBezTo>
                      <a:pt x="426" y="253"/>
                      <a:pt x="427" y="252"/>
                      <a:pt x="429" y="252"/>
                    </a:cubicBezTo>
                    <a:cubicBezTo>
                      <a:pt x="431" y="251"/>
                      <a:pt x="429" y="250"/>
                      <a:pt x="429" y="246"/>
                    </a:cubicBezTo>
                    <a:cubicBezTo>
                      <a:pt x="429" y="243"/>
                      <a:pt x="427" y="244"/>
                      <a:pt x="424" y="241"/>
                    </a:cubicBezTo>
                    <a:cubicBezTo>
                      <a:pt x="421" y="237"/>
                      <a:pt x="418" y="237"/>
                      <a:pt x="416" y="239"/>
                    </a:cubicBezTo>
                    <a:cubicBezTo>
                      <a:pt x="415" y="241"/>
                      <a:pt x="416" y="244"/>
                      <a:pt x="413" y="245"/>
                    </a:cubicBezTo>
                    <a:cubicBezTo>
                      <a:pt x="411" y="246"/>
                      <a:pt x="412" y="251"/>
                      <a:pt x="410" y="251"/>
                    </a:cubicBezTo>
                    <a:cubicBezTo>
                      <a:pt x="408" y="252"/>
                      <a:pt x="409" y="242"/>
                      <a:pt x="407" y="242"/>
                    </a:cubicBezTo>
                    <a:cubicBezTo>
                      <a:pt x="405" y="241"/>
                      <a:pt x="405" y="239"/>
                      <a:pt x="408" y="238"/>
                    </a:cubicBezTo>
                    <a:cubicBezTo>
                      <a:pt x="411" y="238"/>
                      <a:pt x="412" y="235"/>
                      <a:pt x="410" y="235"/>
                    </a:cubicBezTo>
                    <a:cubicBezTo>
                      <a:pt x="408" y="235"/>
                      <a:pt x="404" y="232"/>
                      <a:pt x="402" y="232"/>
                    </a:cubicBezTo>
                    <a:cubicBezTo>
                      <a:pt x="400" y="231"/>
                      <a:pt x="398" y="235"/>
                      <a:pt x="396" y="233"/>
                    </a:cubicBezTo>
                    <a:cubicBezTo>
                      <a:pt x="394" y="232"/>
                      <a:pt x="396" y="228"/>
                      <a:pt x="396" y="226"/>
                    </a:cubicBezTo>
                    <a:cubicBezTo>
                      <a:pt x="397" y="224"/>
                      <a:pt x="399" y="227"/>
                      <a:pt x="401" y="225"/>
                    </a:cubicBezTo>
                    <a:cubicBezTo>
                      <a:pt x="403" y="222"/>
                      <a:pt x="396" y="222"/>
                      <a:pt x="396" y="220"/>
                    </a:cubicBezTo>
                    <a:cubicBezTo>
                      <a:pt x="396" y="217"/>
                      <a:pt x="391" y="216"/>
                      <a:pt x="389" y="215"/>
                    </a:cubicBezTo>
                    <a:cubicBezTo>
                      <a:pt x="387" y="214"/>
                      <a:pt x="390" y="210"/>
                      <a:pt x="389" y="208"/>
                    </a:cubicBezTo>
                    <a:cubicBezTo>
                      <a:pt x="388" y="206"/>
                      <a:pt x="382" y="201"/>
                      <a:pt x="379" y="201"/>
                    </a:cubicBezTo>
                    <a:cubicBezTo>
                      <a:pt x="376" y="202"/>
                      <a:pt x="375" y="197"/>
                      <a:pt x="377" y="198"/>
                    </a:cubicBezTo>
                    <a:cubicBezTo>
                      <a:pt x="379" y="198"/>
                      <a:pt x="380" y="197"/>
                      <a:pt x="383" y="193"/>
                    </a:cubicBezTo>
                    <a:cubicBezTo>
                      <a:pt x="386" y="190"/>
                      <a:pt x="386" y="189"/>
                      <a:pt x="384" y="188"/>
                    </a:cubicBezTo>
                    <a:cubicBezTo>
                      <a:pt x="382" y="187"/>
                      <a:pt x="381" y="185"/>
                      <a:pt x="385" y="185"/>
                    </a:cubicBezTo>
                    <a:cubicBezTo>
                      <a:pt x="388" y="186"/>
                      <a:pt x="395" y="188"/>
                      <a:pt x="397" y="186"/>
                    </a:cubicBezTo>
                    <a:cubicBezTo>
                      <a:pt x="399" y="185"/>
                      <a:pt x="406" y="174"/>
                      <a:pt x="409" y="171"/>
                    </a:cubicBezTo>
                    <a:cubicBezTo>
                      <a:pt x="411" y="167"/>
                      <a:pt x="407" y="166"/>
                      <a:pt x="400" y="167"/>
                    </a:cubicBezTo>
                    <a:cubicBezTo>
                      <a:pt x="394" y="168"/>
                      <a:pt x="392" y="165"/>
                      <a:pt x="387" y="164"/>
                    </a:cubicBezTo>
                    <a:cubicBezTo>
                      <a:pt x="382" y="164"/>
                      <a:pt x="372" y="165"/>
                      <a:pt x="370" y="167"/>
                    </a:cubicBezTo>
                    <a:cubicBezTo>
                      <a:pt x="369" y="168"/>
                      <a:pt x="373" y="170"/>
                      <a:pt x="372" y="172"/>
                    </a:cubicBezTo>
                    <a:cubicBezTo>
                      <a:pt x="372" y="173"/>
                      <a:pt x="369" y="170"/>
                      <a:pt x="367" y="171"/>
                    </a:cubicBezTo>
                    <a:cubicBezTo>
                      <a:pt x="366" y="172"/>
                      <a:pt x="368" y="174"/>
                      <a:pt x="367" y="180"/>
                    </a:cubicBezTo>
                    <a:cubicBezTo>
                      <a:pt x="367" y="187"/>
                      <a:pt x="369" y="187"/>
                      <a:pt x="370" y="189"/>
                    </a:cubicBezTo>
                    <a:cubicBezTo>
                      <a:pt x="372" y="192"/>
                      <a:pt x="372" y="195"/>
                      <a:pt x="372" y="199"/>
                    </a:cubicBezTo>
                    <a:cubicBezTo>
                      <a:pt x="372" y="203"/>
                      <a:pt x="368" y="202"/>
                      <a:pt x="367" y="203"/>
                    </a:cubicBezTo>
                    <a:cubicBezTo>
                      <a:pt x="366" y="204"/>
                      <a:pt x="370" y="206"/>
                      <a:pt x="369" y="208"/>
                    </a:cubicBezTo>
                    <a:cubicBezTo>
                      <a:pt x="369" y="211"/>
                      <a:pt x="365" y="207"/>
                      <a:pt x="363" y="207"/>
                    </a:cubicBezTo>
                    <a:cubicBezTo>
                      <a:pt x="361" y="208"/>
                      <a:pt x="359" y="214"/>
                      <a:pt x="361" y="216"/>
                    </a:cubicBezTo>
                    <a:cubicBezTo>
                      <a:pt x="363" y="218"/>
                      <a:pt x="364" y="218"/>
                      <a:pt x="362" y="220"/>
                    </a:cubicBezTo>
                    <a:cubicBezTo>
                      <a:pt x="361" y="222"/>
                      <a:pt x="359" y="226"/>
                      <a:pt x="363" y="229"/>
                    </a:cubicBezTo>
                    <a:cubicBezTo>
                      <a:pt x="367" y="232"/>
                      <a:pt x="375" y="232"/>
                      <a:pt x="379" y="235"/>
                    </a:cubicBezTo>
                    <a:cubicBezTo>
                      <a:pt x="383" y="237"/>
                      <a:pt x="377" y="236"/>
                      <a:pt x="379" y="239"/>
                    </a:cubicBezTo>
                    <a:cubicBezTo>
                      <a:pt x="381" y="242"/>
                      <a:pt x="376" y="243"/>
                      <a:pt x="377" y="245"/>
                    </a:cubicBezTo>
                    <a:cubicBezTo>
                      <a:pt x="377" y="248"/>
                      <a:pt x="378" y="246"/>
                      <a:pt x="380" y="242"/>
                    </a:cubicBezTo>
                    <a:cubicBezTo>
                      <a:pt x="383" y="239"/>
                      <a:pt x="384" y="244"/>
                      <a:pt x="384" y="247"/>
                    </a:cubicBezTo>
                    <a:cubicBezTo>
                      <a:pt x="384" y="250"/>
                      <a:pt x="381" y="248"/>
                      <a:pt x="379" y="252"/>
                    </a:cubicBezTo>
                    <a:cubicBezTo>
                      <a:pt x="376" y="255"/>
                      <a:pt x="374" y="256"/>
                      <a:pt x="371" y="255"/>
                    </a:cubicBezTo>
                    <a:cubicBezTo>
                      <a:pt x="367" y="254"/>
                      <a:pt x="369" y="260"/>
                      <a:pt x="371" y="263"/>
                    </a:cubicBezTo>
                    <a:cubicBezTo>
                      <a:pt x="372" y="266"/>
                      <a:pt x="370" y="267"/>
                      <a:pt x="366" y="266"/>
                    </a:cubicBezTo>
                    <a:cubicBezTo>
                      <a:pt x="362" y="265"/>
                      <a:pt x="360" y="262"/>
                      <a:pt x="362" y="259"/>
                    </a:cubicBezTo>
                    <a:cubicBezTo>
                      <a:pt x="364" y="256"/>
                      <a:pt x="366" y="253"/>
                      <a:pt x="363" y="253"/>
                    </a:cubicBezTo>
                    <a:cubicBezTo>
                      <a:pt x="361" y="253"/>
                      <a:pt x="356" y="253"/>
                      <a:pt x="354" y="250"/>
                    </a:cubicBezTo>
                    <a:cubicBezTo>
                      <a:pt x="352" y="248"/>
                      <a:pt x="355" y="249"/>
                      <a:pt x="360" y="249"/>
                    </a:cubicBezTo>
                    <a:cubicBezTo>
                      <a:pt x="365" y="250"/>
                      <a:pt x="361" y="246"/>
                      <a:pt x="364" y="246"/>
                    </a:cubicBezTo>
                    <a:cubicBezTo>
                      <a:pt x="368" y="246"/>
                      <a:pt x="370" y="248"/>
                      <a:pt x="373" y="245"/>
                    </a:cubicBezTo>
                    <a:cubicBezTo>
                      <a:pt x="376" y="243"/>
                      <a:pt x="371" y="238"/>
                      <a:pt x="369" y="239"/>
                    </a:cubicBezTo>
                    <a:cubicBezTo>
                      <a:pt x="366" y="239"/>
                      <a:pt x="362" y="241"/>
                      <a:pt x="362" y="238"/>
                    </a:cubicBezTo>
                    <a:cubicBezTo>
                      <a:pt x="362" y="236"/>
                      <a:pt x="367" y="237"/>
                      <a:pt x="369" y="237"/>
                    </a:cubicBezTo>
                    <a:cubicBezTo>
                      <a:pt x="371" y="236"/>
                      <a:pt x="368" y="233"/>
                      <a:pt x="364" y="234"/>
                    </a:cubicBezTo>
                    <a:cubicBezTo>
                      <a:pt x="361" y="235"/>
                      <a:pt x="358" y="235"/>
                      <a:pt x="355" y="232"/>
                    </a:cubicBezTo>
                    <a:cubicBezTo>
                      <a:pt x="352" y="229"/>
                      <a:pt x="347" y="227"/>
                      <a:pt x="346" y="234"/>
                    </a:cubicBezTo>
                    <a:cubicBezTo>
                      <a:pt x="345" y="241"/>
                      <a:pt x="340" y="237"/>
                      <a:pt x="338" y="240"/>
                    </a:cubicBezTo>
                    <a:cubicBezTo>
                      <a:pt x="336" y="242"/>
                      <a:pt x="340" y="244"/>
                      <a:pt x="345" y="244"/>
                    </a:cubicBezTo>
                    <a:cubicBezTo>
                      <a:pt x="350" y="244"/>
                      <a:pt x="353" y="248"/>
                      <a:pt x="351" y="248"/>
                    </a:cubicBezTo>
                    <a:cubicBezTo>
                      <a:pt x="349" y="248"/>
                      <a:pt x="350" y="252"/>
                      <a:pt x="347" y="250"/>
                    </a:cubicBezTo>
                    <a:cubicBezTo>
                      <a:pt x="345" y="249"/>
                      <a:pt x="342" y="250"/>
                      <a:pt x="344" y="253"/>
                    </a:cubicBezTo>
                    <a:cubicBezTo>
                      <a:pt x="346" y="255"/>
                      <a:pt x="343" y="256"/>
                      <a:pt x="344" y="258"/>
                    </a:cubicBezTo>
                    <a:cubicBezTo>
                      <a:pt x="344" y="260"/>
                      <a:pt x="340" y="258"/>
                      <a:pt x="336" y="258"/>
                    </a:cubicBezTo>
                    <a:cubicBezTo>
                      <a:pt x="332" y="257"/>
                      <a:pt x="325" y="259"/>
                      <a:pt x="320" y="260"/>
                    </a:cubicBezTo>
                    <a:cubicBezTo>
                      <a:pt x="315" y="261"/>
                      <a:pt x="310" y="259"/>
                      <a:pt x="308" y="257"/>
                    </a:cubicBezTo>
                    <a:cubicBezTo>
                      <a:pt x="306" y="254"/>
                      <a:pt x="303" y="255"/>
                      <a:pt x="299" y="255"/>
                    </a:cubicBezTo>
                    <a:cubicBezTo>
                      <a:pt x="296" y="255"/>
                      <a:pt x="297" y="251"/>
                      <a:pt x="292" y="251"/>
                    </a:cubicBezTo>
                    <a:cubicBezTo>
                      <a:pt x="287" y="251"/>
                      <a:pt x="288" y="247"/>
                      <a:pt x="288" y="245"/>
                    </a:cubicBezTo>
                    <a:cubicBezTo>
                      <a:pt x="287" y="242"/>
                      <a:pt x="278" y="243"/>
                      <a:pt x="275" y="245"/>
                    </a:cubicBezTo>
                    <a:cubicBezTo>
                      <a:pt x="271" y="247"/>
                      <a:pt x="265" y="246"/>
                      <a:pt x="263" y="250"/>
                    </a:cubicBezTo>
                    <a:cubicBezTo>
                      <a:pt x="261" y="254"/>
                      <a:pt x="265" y="254"/>
                      <a:pt x="267" y="254"/>
                    </a:cubicBezTo>
                    <a:cubicBezTo>
                      <a:pt x="269" y="254"/>
                      <a:pt x="269" y="250"/>
                      <a:pt x="274" y="251"/>
                    </a:cubicBezTo>
                    <a:cubicBezTo>
                      <a:pt x="279" y="252"/>
                      <a:pt x="283" y="246"/>
                      <a:pt x="285" y="248"/>
                    </a:cubicBezTo>
                    <a:cubicBezTo>
                      <a:pt x="287" y="250"/>
                      <a:pt x="276" y="254"/>
                      <a:pt x="272" y="255"/>
                    </a:cubicBezTo>
                    <a:cubicBezTo>
                      <a:pt x="267" y="256"/>
                      <a:pt x="268" y="260"/>
                      <a:pt x="272" y="266"/>
                    </a:cubicBezTo>
                    <a:cubicBezTo>
                      <a:pt x="277" y="273"/>
                      <a:pt x="270" y="269"/>
                      <a:pt x="270" y="272"/>
                    </a:cubicBezTo>
                    <a:cubicBezTo>
                      <a:pt x="270" y="275"/>
                      <a:pt x="262" y="271"/>
                      <a:pt x="265" y="270"/>
                    </a:cubicBezTo>
                    <a:cubicBezTo>
                      <a:pt x="269" y="269"/>
                      <a:pt x="267" y="266"/>
                      <a:pt x="265" y="264"/>
                    </a:cubicBezTo>
                    <a:cubicBezTo>
                      <a:pt x="262" y="261"/>
                      <a:pt x="260" y="264"/>
                      <a:pt x="260" y="261"/>
                    </a:cubicBezTo>
                    <a:cubicBezTo>
                      <a:pt x="261" y="259"/>
                      <a:pt x="258" y="261"/>
                      <a:pt x="255" y="259"/>
                    </a:cubicBezTo>
                    <a:cubicBezTo>
                      <a:pt x="253" y="257"/>
                      <a:pt x="251" y="256"/>
                      <a:pt x="248" y="258"/>
                    </a:cubicBezTo>
                    <a:cubicBezTo>
                      <a:pt x="245" y="259"/>
                      <a:pt x="241" y="259"/>
                      <a:pt x="233" y="260"/>
                    </a:cubicBezTo>
                    <a:cubicBezTo>
                      <a:pt x="226" y="261"/>
                      <a:pt x="212" y="261"/>
                      <a:pt x="209" y="259"/>
                    </a:cubicBezTo>
                    <a:cubicBezTo>
                      <a:pt x="207" y="256"/>
                      <a:pt x="216" y="252"/>
                      <a:pt x="219" y="252"/>
                    </a:cubicBezTo>
                    <a:cubicBezTo>
                      <a:pt x="221" y="253"/>
                      <a:pt x="220" y="249"/>
                      <a:pt x="216" y="246"/>
                    </a:cubicBezTo>
                    <a:cubicBezTo>
                      <a:pt x="211" y="243"/>
                      <a:pt x="202" y="241"/>
                      <a:pt x="202" y="243"/>
                    </a:cubicBezTo>
                    <a:cubicBezTo>
                      <a:pt x="203" y="245"/>
                      <a:pt x="197" y="243"/>
                      <a:pt x="191" y="242"/>
                    </a:cubicBezTo>
                    <a:cubicBezTo>
                      <a:pt x="184" y="241"/>
                      <a:pt x="183" y="238"/>
                      <a:pt x="179" y="238"/>
                    </a:cubicBezTo>
                    <a:cubicBezTo>
                      <a:pt x="175" y="238"/>
                      <a:pt x="168" y="237"/>
                      <a:pt x="163" y="233"/>
                    </a:cubicBezTo>
                    <a:cubicBezTo>
                      <a:pt x="158" y="229"/>
                      <a:pt x="146" y="230"/>
                      <a:pt x="145" y="234"/>
                    </a:cubicBezTo>
                    <a:cubicBezTo>
                      <a:pt x="144" y="237"/>
                      <a:pt x="140" y="237"/>
                      <a:pt x="136" y="237"/>
                    </a:cubicBezTo>
                    <a:cubicBezTo>
                      <a:pt x="132" y="237"/>
                      <a:pt x="138" y="233"/>
                      <a:pt x="136" y="232"/>
                    </a:cubicBezTo>
                    <a:cubicBezTo>
                      <a:pt x="134" y="231"/>
                      <a:pt x="136" y="226"/>
                      <a:pt x="133" y="226"/>
                    </a:cubicBezTo>
                    <a:cubicBezTo>
                      <a:pt x="131" y="225"/>
                      <a:pt x="128" y="237"/>
                      <a:pt x="123" y="237"/>
                    </a:cubicBezTo>
                    <a:cubicBezTo>
                      <a:pt x="117" y="237"/>
                      <a:pt x="115" y="224"/>
                      <a:pt x="110" y="221"/>
                    </a:cubicBezTo>
                    <a:cubicBezTo>
                      <a:pt x="106" y="218"/>
                      <a:pt x="102" y="217"/>
                      <a:pt x="106" y="222"/>
                    </a:cubicBezTo>
                    <a:cubicBezTo>
                      <a:pt x="109" y="227"/>
                      <a:pt x="102" y="224"/>
                      <a:pt x="103" y="227"/>
                    </a:cubicBezTo>
                    <a:cubicBezTo>
                      <a:pt x="103" y="230"/>
                      <a:pt x="97" y="234"/>
                      <a:pt x="97" y="232"/>
                    </a:cubicBezTo>
                    <a:cubicBezTo>
                      <a:pt x="97" y="230"/>
                      <a:pt x="93" y="228"/>
                      <a:pt x="89" y="233"/>
                    </a:cubicBezTo>
                    <a:cubicBezTo>
                      <a:pt x="85" y="238"/>
                      <a:pt x="82" y="238"/>
                      <a:pt x="81" y="236"/>
                    </a:cubicBezTo>
                    <a:cubicBezTo>
                      <a:pt x="81" y="234"/>
                      <a:pt x="68" y="241"/>
                      <a:pt x="69" y="243"/>
                    </a:cubicBezTo>
                    <a:cubicBezTo>
                      <a:pt x="69" y="245"/>
                      <a:pt x="67" y="246"/>
                      <a:pt x="64" y="246"/>
                    </a:cubicBezTo>
                    <a:cubicBezTo>
                      <a:pt x="60" y="246"/>
                      <a:pt x="63" y="243"/>
                      <a:pt x="66" y="242"/>
                    </a:cubicBezTo>
                    <a:cubicBezTo>
                      <a:pt x="69" y="240"/>
                      <a:pt x="77" y="234"/>
                      <a:pt x="81" y="233"/>
                    </a:cubicBezTo>
                    <a:cubicBezTo>
                      <a:pt x="85" y="232"/>
                      <a:pt x="94" y="229"/>
                      <a:pt x="94" y="227"/>
                    </a:cubicBezTo>
                    <a:cubicBezTo>
                      <a:pt x="94" y="225"/>
                      <a:pt x="90" y="226"/>
                      <a:pt x="87" y="226"/>
                    </a:cubicBezTo>
                    <a:cubicBezTo>
                      <a:pt x="84" y="225"/>
                      <a:pt x="79" y="229"/>
                      <a:pt x="74" y="231"/>
                    </a:cubicBezTo>
                    <a:cubicBezTo>
                      <a:pt x="69" y="233"/>
                      <a:pt x="64" y="232"/>
                      <a:pt x="65" y="235"/>
                    </a:cubicBezTo>
                    <a:cubicBezTo>
                      <a:pt x="67" y="238"/>
                      <a:pt x="61" y="235"/>
                      <a:pt x="59" y="237"/>
                    </a:cubicBezTo>
                    <a:cubicBezTo>
                      <a:pt x="58" y="239"/>
                      <a:pt x="56" y="236"/>
                      <a:pt x="58" y="235"/>
                    </a:cubicBezTo>
                    <a:cubicBezTo>
                      <a:pt x="59" y="234"/>
                      <a:pt x="53" y="232"/>
                      <a:pt x="53" y="234"/>
                    </a:cubicBezTo>
                    <a:cubicBezTo>
                      <a:pt x="53" y="235"/>
                      <a:pt x="52" y="236"/>
                      <a:pt x="48" y="236"/>
                    </a:cubicBezTo>
                    <a:cubicBezTo>
                      <a:pt x="44" y="236"/>
                      <a:pt x="39" y="239"/>
                      <a:pt x="42" y="242"/>
                    </a:cubicBezTo>
                    <a:cubicBezTo>
                      <a:pt x="45" y="244"/>
                      <a:pt x="47" y="245"/>
                      <a:pt x="46" y="246"/>
                    </a:cubicBezTo>
                    <a:cubicBezTo>
                      <a:pt x="44" y="248"/>
                      <a:pt x="40" y="242"/>
                      <a:pt x="33" y="243"/>
                    </a:cubicBezTo>
                    <a:cubicBezTo>
                      <a:pt x="27" y="244"/>
                      <a:pt x="15" y="236"/>
                      <a:pt x="15" y="234"/>
                    </a:cubicBezTo>
                    <a:cubicBezTo>
                      <a:pt x="15" y="233"/>
                      <a:pt x="6" y="234"/>
                      <a:pt x="0" y="233"/>
                    </a:cubicBezTo>
                    <a:cubicBezTo>
                      <a:pt x="0" y="356"/>
                      <a:pt x="0" y="356"/>
                      <a:pt x="0" y="356"/>
                    </a:cubicBezTo>
                    <a:cubicBezTo>
                      <a:pt x="0" y="356"/>
                      <a:pt x="3" y="359"/>
                      <a:pt x="4" y="357"/>
                    </a:cubicBezTo>
                    <a:cubicBezTo>
                      <a:pt x="5" y="356"/>
                      <a:pt x="7" y="358"/>
                      <a:pt x="11" y="356"/>
                    </a:cubicBezTo>
                    <a:cubicBezTo>
                      <a:pt x="16" y="354"/>
                      <a:pt x="17" y="358"/>
                      <a:pt x="17" y="360"/>
                    </a:cubicBezTo>
                    <a:cubicBezTo>
                      <a:pt x="17" y="362"/>
                      <a:pt x="23" y="365"/>
                      <a:pt x="25" y="368"/>
                    </a:cubicBezTo>
                    <a:cubicBezTo>
                      <a:pt x="27" y="371"/>
                      <a:pt x="29" y="374"/>
                      <a:pt x="31" y="372"/>
                    </a:cubicBezTo>
                    <a:cubicBezTo>
                      <a:pt x="34" y="370"/>
                      <a:pt x="39" y="369"/>
                      <a:pt x="39" y="366"/>
                    </a:cubicBezTo>
                    <a:cubicBezTo>
                      <a:pt x="39" y="363"/>
                      <a:pt x="50" y="363"/>
                      <a:pt x="50" y="367"/>
                    </a:cubicBezTo>
                    <a:cubicBezTo>
                      <a:pt x="50" y="371"/>
                      <a:pt x="61" y="376"/>
                      <a:pt x="67" y="386"/>
                    </a:cubicBezTo>
                    <a:cubicBezTo>
                      <a:pt x="73" y="397"/>
                      <a:pt x="72" y="400"/>
                      <a:pt x="81" y="403"/>
                    </a:cubicBezTo>
                    <a:cubicBezTo>
                      <a:pt x="90" y="407"/>
                      <a:pt x="90" y="409"/>
                      <a:pt x="89" y="412"/>
                    </a:cubicBezTo>
                    <a:cubicBezTo>
                      <a:pt x="88" y="415"/>
                      <a:pt x="94" y="417"/>
                      <a:pt x="90" y="419"/>
                    </a:cubicBezTo>
                    <a:cubicBezTo>
                      <a:pt x="89" y="420"/>
                      <a:pt x="87" y="422"/>
                      <a:pt x="85" y="423"/>
                    </a:cubicBezTo>
                    <a:cubicBezTo>
                      <a:pt x="85" y="425"/>
                      <a:pt x="87" y="426"/>
                      <a:pt x="88" y="427"/>
                    </a:cubicBezTo>
                    <a:cubicBezTo>
                      <a:pt x="90" y="429"/>
                      <a:pt x="84" y="429"/>
                      <a:pt x="86" y="431"/>
                    </a:cubicBezTo>
                    <a:cubicBezTo>
                      <a:pt x="88" y="432"/>
                      <a:pt x="86" y="435"/>
                      <a:pt x="88" y="437"/>
                    </a:cubicBezTo>
                    <a:cubicBezTo>
                      <a:pt x="89" y="439"/>
                      <a:pt x="93" y="438"/>
                      <a:pt x="95" y="436"/>
                    </a:cubicBezTo>
                    <a:cubicBezTo>
                      <a:pt x="97" y="435"/>
                      <a:pt x="98" y="438"/>
                      <a:pt x="96" y="441"/>
                    </a:cubicBezTo>
                    <a:cubicBezTo>
                      <a:pt x="95" y="444"/>
                      <a:pt x="98" y="446"/>
                      <a:pt x="100" y="444"/>
                    </a:cubicBezTo>
                    <a:cubicBezTo>
                      <a:pt x="101" y="442"/>
                      <a:pt x="105" y="447"/>
                      <a:pt x="106" y="448"/>
                    </a:cubicBezTo>
                    <a:cubicBezTo>
                      <a:pt x="108" y="449"/>
                      <a:pt x="110" y="451"/>
                      <a:pt x="107" y="451"/>
                    </a:cubicBezTo>
                    <a:cubicBezTo>
                      <a:pt x="104" y="451"/>
                      <a:pt x="105" y="456"/>
                      <a:pt x="107" y="456"/>
                    </a:cubicBezTo>
                    <a:cubicBezTo>
                      <a:pt x="109" y="456"/>
                      <a:pt x="108" y="459"/>
                      <a:pt x="108" y="460"/>
                    </a:cubicBezTo>
                    <a:cubicBezTo>
                      <a:pt x="108" y="462"/>
                      <a:pt x="115" y="464"/>
                      <a:pt x="117" y="464"/>
                    </a:cubicBezTo>
                    <a:cubicBezTo>
                      <a:pt x="119" y="463"/>
                      <a:pt x="121" y="465"/>
                      <a:pt x="122" y="467"/>
                    </a:cubicBezTo>
                    <a:cubicBezTo>
                      <a:pt x="123" y="469"/>
                      <a:pt x="128" y="470"/>
                      <a:pt x="129" y="469"/>
                    </a:cubicBezTo>
                    <a:cubicBezTo>
                      <a:pt x="131" y="468"/>
                      <a:pt x="132" y="471"/>
                      <a:pt x="132" y="474"/>
                    </a:cubicBezTo>
                    <a:cubicBezTo>
                      <a:pt x="133" y="476"/>
                      <a:pt x="136" y="475"/>
                      <a:pt x="138" y="475"/>
                    </a:cubicBezTo>
                    <a:cubicBezTo>
                      <a:pt x="141" y="475"/>
                      <a:pt x="142" y="478"/>
                      <a:pt x="143" y="477"/>
                    </a:cubicBezTo>
                    <a:cubicBezTo>
                      <a:pt x="146" y="476"/>
                      <a:pt x="147" y="481"/>
                      <a:pt x="149" y="485"/>
                    </a:cubicBezTo>
                    <a:cubicBezTo>
                      <a:pt x="371" y="484"/>
                      <a:pt x="371" y="484"/>
                      <a:pt x="371" y="484"/>
                    </a:cubicBezTo>
                    <a:cubicBezTo>
                      <a:pt x="371" y="484"/>
                      <a:pt x="371" y="478"/>
                      <a:pt x="374" y="480"/>
                    </a:cubicBezTo>
                    <a:cubicBezTo>
                      <a:pt x="376" y="482"/>
                      <a:pt x="374" y="485"/>
                      <a:pt x="377" y="486"/>
                    </a:cubicBezTo>
                    <a:cubicBezTo>
                      <a:pt x="380" y="487"/>
                      <a:pt x="382" y="489"/>
                      <a:pt x="384" y="488"/>
                    </a:cubicBezTo>
                    <a:cubicBezTo>
                      <a:pt x="386" y="488"/>
                      <a:pt x="389" y="485"/>
                      <a:pt x="391" y="489"/>
                    </a:cubicBezTo>
                    <a:cubicBezTo>
                      <a:pt x="394" y="492"/>
                      <a:pt x="396" y="489"/>
                      <a:pt x="398" y="491"/>
                    </a:cubicBezTo>
                    <a:cubicBezTo>
                      <a:pt x="400" y="493"/>
                      <a:pt x="403" y="495"/>
                      <a:pt x="405" y="493"/>
                    </a:cubicBezTo>
                    <a:cubicBezTo>
                      <a:pt x="407" y="490"/>
                      <a:pt x="413" y="493"/>
                      <a:pt x="417" y="494"/>
                    </a:cubicBezTo>
                    <a:cubicBezTo>
                      <a:pt x="420" y="491"/>
                      <a:pt x="424" y="484"/>
                      <a:pt x="427" y="484"/>
                    </a:cubicBezTo>
                    <a:cubicBezTo>
                      <a:pt x="432" y="484"/>
                      <a:pt x="443" y="485"/>
                      <a:pt x="444" y="491"/>
                    </a:cubicBezTo>
                    <a:cubicBezTo>
                      <a:pt x="445" y="498"/>
                      <a:pt x="452" y="492"/>
                      <a:pt x="453" y="498"/>
                    </a:cubicBezTo>
                    <a:cubicBezTo>
                      <a:pt x="453" y="502"/>
                      <a:pt x="458" y="506"/>
                      <a:pt x="457" y="509"/>
                    </a:cubicBezTo>
                    <a:cubicBezTo>
                      <a:pt x="459" y="510"/>
                      <a:pt x="460" y="511"/>
                      <a:pt x="462" y="512"/>
                    </a:cubicBezTo>
                    <a:cubicBezTo>
                      <a:pt x="464" y="511"/>
                      <a:pt x="470" y="512"/>
                      <a:pt x="474" y="514"/>
                    </a:cubicBezTo>
                    <a:cubicBezTo>
                      <a:pt x="479" y="515"/>
                      <a:pt x="487" y="511"/>
                      <a:pt x="489" y="517"/>
                    </a:cubicBezTo>
                    <a:cubicBezTo>
                      <a:pt x="492" y="524"/>
                      <a:pt x="497" y="528"/>
                      <a:pt x="492" y="529"/>
                    </a:cubicBezTo>
                    <a:cubicBezTo>
                      <a:pt x="487" y="529"/>
                      <a:pt x="481" y="522"/>
                      <a:pt x="482" y="526"/>
                    </a:cubicBezTo>
                    <a:cubicBezTo>
                      <a:pt x="482" y="530"/>
                      <a:pt x="479" y="528"/>
                      <a:pt x="479" y="533"/>
                    </a:cubicBezTo>
                    <a:cubicBezTo>
                      <a:pt x="479" y="539"/>
                      <a:pt x="476" y="546"/>
                      <a:pt x="473" y="546"/>
                    </a:cubicBezTo>
                    <a:cubicBezTo>
                      <a:pt x="473" y="546"/>
                      <a:pt x="473" y="546"/>
                      <a:pt x="473" y="546"/>
                    </a:cubicBezTo>
                    <a:cubicBezTo>
                      <a:pt x="473" y="548"/>
                      <a:pt x="473" y="550"/>
                      <a:pt x="474" y="552"/>
                    </a:cubicBezTo>
                    <a:cubicBezTo>
                      <a:pt x="477" y="550"/>
                      <a:pt x="481" y="547"/>
                      <a:pt x="484" y="547"/>
                    </a:cubicBezTo>
                    <a:cubicBezTo>
                      <a:pt x="490" y="547"/>
                      <a:pt x="491" y="550"/>
                      <a:pt x="495" y="548"/>
                    </a:cubicBezTo>
                    <a:cubicBezTo>
                      <a:pt x="498" y="545"/>
                      <a:pt x="499" y="544"/>
                      <a:pt x="500" y="546"/>
                    </a:cubicBezTo>
                    <a:cubicBezTo>
                      <a:pt x="500" y="546"/>
                      <a:pt x="500" y="547"/>
                      <a:pt x="500" y="547"/>
                    </a:cubicBezTo>
                    <a:cubicBezTo>
                      <a:pt x="501" y="546"/>
                      <a:pt x="502" y="545"/>
                      <a:pt x="502" y="545"/>
                    </a:cubicBezTo>
                    <a:cubicBezTo>
                      <a:pt x="502" y="544"/>
                      <a:pt x="502" y="543"/>
                      <a:pt x="502" y="542"/>
                    </a:cubicBezTo>
                    <a:cubicBezTo>
                      <a:pt x="498" y="542"/>
                      <a:pt x="497" y="542"/>
                      <a:pt x="496" y="540"/>
                    </a:cubicBezTo>
                    <a:cubicBezTo>
                      <a:pt x="494" y="536"/>
                      <a:pt x="507" y="533"/>
                      <a:pt x="512" y="534"/>
                    </a:cubicBezTo>
                    <a:cubicBezTo>
                      <a:pt x="518" y="534"/>
                      <a:pt x="521" y="530"/>
                      <a:pt x="523" y="533"/>
                    </a:cubicBezTo>
                    <a:cubicBezTo>
                      <a:pt x="527" y="530"/>
                      <a:pt x="533" y="525"/>
                      <a:pt x="534" y="525"/>
                    </a:cubicBezTo>
                    <a:cubicBezTo>
                      <a:pt x="536" y="525"/>
                      <a:pt x="562" y="524"/>
                      <a:pt x="562" y="524"/>
                    </a:cubicBezTo>
                    <a:cubicBezTo>
                      <a:pt x="562" y="524"/>
                      <a:pt x="571" y="519"/>
                      <a:pt x="572" y="514"/>
                    </a:cubicBezTo>
                    <a:cubicBezTo>
                      <a:pt x="573" y="509"/>
                      <a:pt x="579" y="497"/>
                      <a:pt x="582" y="500"/>
                    </a:cubicBezTo>
                    <a:cubicBezTo>
                      <a:pt x="585" y="502"/>
                      <a:pt x="592" y="500"/>
                      <a:pt x="593" y="503"/>
                    </a:cubicBezTo>
                    <a:cubicBezTo>
                      <a:pt x="593" y="505"/>
                      <a:pt x="590" y="513"/>
                      <a:pt x="599" y="525"/>
                    </a:cubicBezTo>
                    <a:cubicBezTo>
                      <a:pt x="603" y="523"/>
                      <a:pt x="606" y="521"/>
                      <a:pt x="608" y="522"/>
                    </a:cubicBezTo>
                    <a:cubicBezTo>
                      <a:pt x="611" y="522"/>
                      <a:pt x="616" y="517"/>
                      <a:pt x="617" y="515"/>
                    </a:cubicBezTo>
                    <a:cubicBezTo>
                      <a:pt x="619" y="512"/>
                      <a:pt x="621" y="517"/>
                      <a:pt x="618" y="518"/>
                    </a:cubicBezTo>
                    <a:cubicBezTo>
                      <a:pt x="615" y="519"/>
                      <a:pt x="620" y="521"/>
                      <a:pt x="625" y="521"/>
                    </a:cubicBezTo>
                    <a:cubicBezTo>
                      <a:pt x="630" y="521"/>
                      <a:pt x="623" y="523"/>
                      <a:pt x="619" y="523"/>
                    </a:cubicBezTo>
                    <a:cubicBezTo>
                      <a:pt x="615" y="522"/>
                      <a:pt x="614" y="523"/>
                      <a:pt x="609" y="528"/>
                    </a:cubicBezTo>
                    <a:cubicBezTo>
                      <a:pt x="604" y="533"/>
                      <a:pt x="605" y="534"/>
                      <a:pt x="608" y="537"/>
                    </a:cubicBezTo>
                    <a:cubicBezTo>
                      <a:pt x="611" y="539"/>
                      <a:pt x="614" y="538"/>
                      <a:pt x="618" y="535"/>
                    </a:cubicBezTo>
                    <a:cubicBezTo>
                      <a:pt x="622" y="532"/>
                      <a:pt x="622" y="528"/>
                      <a:pt x="626" y="528"/>
                    </a:cubicBezTo>
                    <a:cubicBezTo>
                      <a:pt x="630" y="529"/>
                      <a:pt x="640" y="525"/>
                      <a:pt x="645" y="523"/>
                    </a:cubicBezTo>
                    <a:cubicBezTo>
                      <a:pt x="649" y="522"/>
                      <a:pt x="646" y="521"/>
                      <a:pt x="646" y="519"/>
                    </a:cubicBezTo>
                    <a:cubicBezTo>
                      <a:pt x="646" y="517"/>
                      <a:pt x="654" y="517"/>
                      <a:pt x="657" y="515"/>
                    </a:cubicBezTo>
                    <a:cubicBezTo>
                      <a:pt x="660" y="513"/>
                      <a:pt x="656" y="512"/>
                      <a:pt x="654" y="512"/>
                    </a:cubicBezTo>
                    <a:close/>
                    <a:moveTo>
                      <a:pt x="190" y="281"/>
                    </a:moveTo>
                    <a:cubicBezTo>
                      <a:pt x="185" y="287"/>
                      <a:pt x="183" y="288"/>
                      <a:pt x="179" y="287"/>
                    </a:cubicBezTo>
                    <a:cubicBezTo>
                      <a:pt x="174" y="286"/>
                      <a:pt x="171" y="288"/>
                      <a:pt x="173" y="290"/>
                    </a:cubicBezTo>
                    <a:cubicBezTo>
                      <a:pt x="176" y="292"/>
                      <a:pt x="176" y="293"/>
                      <a:pt x="171" y="294"/>
                    </a:cubicBezTo>
                    <a:cubicBezTo>
                      <a:pt x="166" y="295"/>
                      <a:pt x="163" y="299"/>
                      <a:pt x="161" y="299"/>
                    </a:cubicBezTo>
                    <a:cubicBezTo>
                      <a:pt x="159" y="298"/>
                      <a:pt x="169" y="291"/>
                      <a:pt x="166" y="289"/>
                    </a:cubicBezTo>
                    <a:cubicBezTo>
                      <a:pt x="164" y="287"/>
                      <a:pt x="157" y="292"/>
                      <a:pt x="157" y="295"/>
                    </a:cubicBezTo>
                    <a:cubicBezTo>
                      <a:pt x="157" y="297"/>
                      <a:pt x="152" y="297"/>
                      <a:pt x="150" y="297"/>
                    </a:cubicBezTo>
                    <a:cubicBezTo>
                      <a:pt x="147" y="297"/>
                      <a:pt x="143" y="294"/>
                      <a:pt x="146" y="294"/>
                    </a:cubicBezTo>
                    <a:cubicBezTo>
                      <a:pt x="149" y="294"/>
                      <a:pt x="147" y="291"/>
                      <a:pt x="151" y="289"/>
                    </a:cubicBezTo>
                    <a:cubicBezTo>
                      <a:pt x="154" y="288"/>
                      <a:pt x="150" y="286"/>
                      <a:pt x="151" y="284"/>
                    </a:cubicBezTo>
                    <a:cubicBezTo>
                      <a:pt x="152" y="283"/>
                      <a:pt x="160" y="286"/>
                      <a:pt x="160" y="283"/>
                    </a:cubicBezTo>
                    <a:cubicBezTo>
                      <a:pt x="160" y="280"/>
                      <a:pt x="152" y="278"/>
                      <a:pt x="150" y="280"/>
                    </a:cubicBezTo>
                    <a:cubicBezTo>
                      <a:pt x="147" y="281"/>
                      <a:pt x="141" y="285"/>
                      <a:pt x="134" y="282"/>
                    </a:cubicBezTo>
                    <a:cubicBezTo>
                      <a:pt x="132" y="281"/>
                      <a:pt x="152" y="279"/>
                      <a:pt x="156" y="276"/>
                    </a:cubicBezTo>
                    <a:cubicBezTo>
                      <a:pt x="159" y="273"/>
                      <a:pt x="174" y="269"/>
                      <a:pt x="175" y="272"/>
                    </a:cubicBezTo>
                    <a:cubicBezTo>
                      <a:pt x="177" y="275"/>
                      <a:pt x="167" y="277"/>
                      <a:pt x="172" y="279"/>
                    </a:cubicBezTo>
                    <a:cubicBezTo>
                      <a:pt x="176" y="282"/>
                      <a:pt x="184" y="280"/>
                      <a:pt x="185" y="277"/>
                    </a:cubicBezTo>
                    <a:cubicBezTo>
                      <a:pt x="187" y="275"/>
                      <a:pt x="194" y="275"/>
                      <a:pt x="190" y="281"/>
                    </a:cubicBezTo>
                    <a:close/>
                    <a:moveTo>
                      <a:pt x="235" y="338"/>
                    </a:moveTo>
                    <a:cubicBezTo>
                      <a:pt x="229" y="343"/>
                      <a:pt x="230" y="342"/>
                      <a:pt x="225" y="343"/>
                    </a:cubicBezTo>
                    <a:cubicBezTo>
                      <a:pt x="220" y="343"/>
                      <a:pt x="224" y="348"/>
                      <a:pt x="218" y="349"/>
                    </a:cubicBezTo>
                    <a:cubicBezTo>
                      <a:pt x="212" y="349"/>
                      <a:pt x="198" y="350"/>
                      <a:pt x="196" y="346"/>
                    </a:cubicBezTo>
                    <a:cubicBezTo>
                      <a:pt x="196" y="345"/>
                      <a:pt x="204" y="346"/>
                      <a:pt x="204" y="344"/>
                    </a:cubicBezTo>
                    <a:cubicBezTo>
                      <a:pt x="205" y="341"/>
                      <a:pt x="207" y="338"/>
                      <a:pt x="211" y="338"/>
                    </a:cubicBezTo>
                    <a:cubicBezTo>
                      <a:pt x="214" y="338"/>
                      <a:pt x="214" y="333"/>
                      <a:pt x="208" y="330"/>
                    </a:cubicBezTo>
                    <a:cubicBezTo>
                      <a:pt x="202" y="327"/>
                      <a:pt x="217" y="325"/>
                      <a:pt x="220" y="330"/>
                    </a:cubicBezTo>
                    <a:cubicBezTo>
                      <a:pt x="223" y="334"/>
                      <a:pt x="229" y="338"/>
                      <a:pt x="232" y="334"/>
                    </a:cubicBezTo>
                    <a:cubicBezTo>
                      <a:pt x="235" y="331"/>
                      <a:pt x="254" y="322"/>
                      <a:pt x="254" y="326"/>
                    </a:cubicBezTo>
                    <a:cubicBezTo>
                      <a:pt x="254" y="331"/>
                      <a:pt x="240" y="333"/>
                      <a:pt x="235" y="338"/>
                    </a:cubicBezTo>
                    <a:close/>
                    <a:moveTo>
                      <a:pt x="359" y="468"/>
                    </a:moveTo>
                    <a:cubicBezTo>
                      <a:pt x="355" y="468"/>
                      <a:pt x="359" y="458"/>
                      <a:pt x="352" y="454"/>
                    </a:cubicBezTo>
                    <a:cubicBezTo>
                      <a:pt x="344" y="449"/>
                      <a:pt x="340" y="440"/>
                      <a:pt x="340" y="436"/>
                    </a:cubicBezTo>
                    <a:cubicBezTo>
                      <a:pt x="340" y="431"/>
                      <a:pt x="347" y="429"/>
                      <a:pt x="350" y="433"/>
                    </a:cubicBezTo>
                    <a:cubicBezTo>
                      <a:pt x="353" y="436"/>
                      <a:pt x="357" y="451"/>
                      <a:pt x="360" y="455"/>
                    </a:cubicBezTo>
                    <a:cubicBezTo>
                      <a:pt x="362" y="460"/>
                      <a:pt x="362" y="468"/>
                      <a:pt x="359" y="468"/>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3" name="Freeform 127"/>
              <p:cNvSpPr>
                <a:spLocks noEditPoints="1"/>
              </p:cNvSpPr>
              <p:nvPr/>
            </p:nvSpPr>
            <p:spPr bwMode="auto">
              <a:xfrm>
                <a:off x="3841685" y="3861129"/>
                <a:ext cx="2835259" cy="1747843"/>
              </a:xfrm>
              <a:custGeom>
                <a:avLst/>
                <a:gdLst>
                  <a:gd name="T0" fmla="*/ 249 w 817"/>
                  <a:gd name="T1" fmla="*/ 164 h 503"/>
                  <a:gd name="T2" fmla="*/ 218 w 817"/>
                  <a:gd name="T3" fmla="*/ 25 h 503"/>
                  <a:gd name="T4" fmla="*/ 132 w 817"/>
                  <a:gd name="T5" fmla="*/ 15 h 503"/>
                  <a:gd name="T6" fmla="*/ 96 w 817"/>
                  <a:gd name="T7" fmla="*/ 8 h 503"/>
                  <a:gd name="T8" fmla="*/ 66 w 817"/>
                  <a:gd name="T9" fmla="*/ 15 h 503"/>
                  <a:gd name="T10" fmla="*/ 13 w 817"/>
                  <a:gd name="T11" fmla="*/ 42 h 503"/>
                  <a:gd name="T12" fmla="*/ 50 w 817"/>
                  <a:gd name="T13" fmla="*/ 74 h 503"/>
                  <a:gd name="T14" fmla="*/ 12 w 817"/>
                  <a:gd name="T15" fmla="*/ 76 h 503"/>
                  <a:gd name="T16" fmla="*/ 42 w 817"/>
                  <a:gd name="T17" fmla="*/ 97 h 503"/>
                  <a:gd name="T18" fmla="*/ 30 w 817"/>
                  <a:gd name="T19" fmla="*/ 113 h 503"/>
                  <a:gd name="T20" fmla="*/ 32 w 817"/>
                  <a:gd name="T21" fmla="*/ 156 h 503"/>
                  <a:gd name="T22" fmla="*/ 68 w 817"/>
                  <a:gd name="T23" fmla="*/ 168 h 503"/>
                  <a:gd name="T24" fmla="*/ 72 w 817"/>
                  <a:gd name="T25" fmla="*/ 192 h 503"/>
                  <a:gd name="T26" fmla="*/ 60 w 817"/>
                  <a:gd name="T27" fmla="*/ 205 h 503"/>
                  <a:gd name="T28" fmla="*/ 104 w 817"/>
                  <a:gd name="T29" fmla="*/ 178 h 503"/>
                  <a:gd name="T30" fmla="*/ 123 w 817"/>
                  <a:gd name="T31" fmla="*/ 152 h 503"/>
                  <a:gd name="T32" fmla="*/ 136 w 817"/>
                  <a:gd name="T33" fmla="*/ 143 h 503"/>
                  <a:gd name="T34" fmla="*/ 161 w 817"/>
                  <a:gd name="T35" fmla="*/ 154 h 503"/>
                  <a:gd name="T36" fmla="*/ 177 w 817"/>
                  <a:gd name="T37" fmla="*/ 144 h 503"/>
                  <a:gd name="T38" fmla="*/ 196 w 817"/>
                  <a:gd name="T39" fmla="*/ 152 h 503"/>
                  <a:gd name="T40" fmla="*/ 242 w 817"/>
                  <a:gd name="T41" fmla="*/ 166 h 503"/>
                  <a:gd name="T42" fmla="*/ 267 w 817"/>
                  <a:gd name="T43" fmla="*/ 177 h 503"/>
                  <a:gd name="T44" fmla="*/ 268 w 817"/>
                  <a:gd name="T45" fmla="*/ 187 h 503"/>
                  <a:gd name="T46" fmla="*/ 277 w 817"/>
                  <a:gd name="T47" fmla="*/ 188 h 503"/>
                  <a:gd name="T48" fmla="*/ 285 w 817"/>
                  <a:gd name="T49" fmla="*/ 196 h 503"/>
                  <a:gd name="T50" fmla="*/ 282 w 817"/>
                  <a:gd name="T51" fmla="*/ 214 h 503"/>
                  <a:gd name="T52" fmla="*/ 300 w 817"/>
                  <a:gd name="T53" fmla="*/ 214 h 503"/>
                  <a:gd name="T54" fmla="*/ 10 w 817"/>
                  <a:gd name="T55" fmla="*/ 223 h 503"/>
                  <a:gd name="T56" fmla="*/ 127 w 817"/>
                  <a:gd name="T57" fmla="*/ 171 h 503"/>
                  <a:gd name="T58" fmla="*/ 126 w 817"/>
                  <a:gd name="T59" fmla="*/ 183 h 503"/>
                  <a:gd name="T60" fmla="*/ 17 w 817"/>
                  <a:gd name="T61" fmla="*/ 156 h 503"/>
                  <a:gd name="T62" fmla="*/ 780 w 817"/>
                  <a:gd name="T63" fmla="*/ 316 h 503"/>
                  <a:gd name="T64" fmla="*/ 720 w 817"/>
                  <a:gd name="T65" fmla="*/ 337 h 503"/>
                  <a:gd name="T66" fmla="*/ 691 w 817"/>
                  <a:gd name="T67" fmla="*/ 338 h 503"/>
                  <a:gd name="T68" fmla="*/ 660 w 817"/>
                  <a:gd name="T69" fmla="*/ 336 h 503"/>
                  <a:gd name="T70" fmla="*/ 680 w 817"/>
                  <a:gd name="T71" fmla="*/ 304 h 503"/>
                  <a:gd name="T72" fmla="*/ 643 w 817"/>
                  <a:gd name="T73" fmla="*/ 292 h 503"/>
                  <a:gd name="T74" fmla="*/ 616 w 817"/>
                  <a:gd name="T75" fmla="*/ 283 h 503"/>
                  <a:gd name="T76" fmla="*/ 367 w 817"/>
                  <a:gd name="T77" fmla="*/ 277 h 503"/>
                  <a:gd name="T78" fmla="*/ 363 w 817"/>
                  <a:gd name="T79" fmla="*/ 282 h 503"/>
                  <a:gd name="T80" fmla="*/ 357 w 817"/>
                  <a:gd name="T81" fmla="*/ 311 h 503"/>
                  <a:gd name="T82" fmla="*/ 366 w 817"/>
                  <a:gd name="T83" fmla="*/ 384 h 503"/>
                  <a:gd name="T84" fmla="*/ 397 w 817"/>
                  <a:gd name="T85" fmla="*/ 421 h 503"/>
                  <a:gd name="T86" fmla="*/ 461 w 817"/>
                  <a:gd name="T87" fmla="*/ 446 h 503"/>
                  <a:gd name="T88" fmla="*/ 516 w 817"/>
                  <a:gd name="T89" fmla="*/ 462 h 503"/>
                  <a:gd name="T90" fmla="*/ 558 w 817"/>
                  <a:gd name="T91" fmla="*/ 489 h 503"/>
                  <a:gd name="T92" fmla="*/ 583 w 817"/>
                  <a:gd name="T93" fmla="*/ 470 h 503"/>
                  <a:gd name="T94" fmla="*/ 614 w 817"/>
                  <a:gd name="T95" fmla="*/ 460 h 503"/>
                  <a:gd name="T96" fmla="*/ 634 w 817"/>
                  <a:gd name="T97" fmla="*/ 458 h 503"/>
                  <a:gd name="T98" fmla="*/ 673 w 817"/>
                  <a:gd name="T99" fmla="*/ 460 h 503"/>
                  <a:gd name="T100" fmla="*/ 701 w 817"/>
                  <a:gd name="T101" fmla="*/ 499 h 503"/>
                  <a:gd name="T102" fmla="*/ 709 w 817"/>
                  <a:gd name="T103" fmla="*/ 434 h 503"/>
                  <a:gd name="T104" fmla="*/ 739 w 817"/>
                  <a:gd name="T105" fmla="*/ 408 h 503"/>
                  <a:gd name="T106" fmla="*/ 735 w 817"/>
                  <a:gd name="T107" fmla="*/ 384 h 503"/>
                  <a:gd name="T108" fmla="*/ 748 w 817"/>
                  <a:gd name="T109" fmla="*/ 386 h 503"/>
                  <a:gd name="T110" fmla="*/ 775 w 817"/>
                  <a:gd name="T111" fmla="*/ 356 h 503"/>
                  <a:gd name="T112" fmla="*/ 786 w 817"/>
                  <a:gd name="T113" fmla="*/ 339 h 503"/>
                  <a:gd name="T114" fmla="*/ 811 w 817"/>
                  <a:gd name="T115" fmla="*/ 295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7" h="503">
                    <a:moveTo>
                      <a:pt x="307" y="204"/>
                    </a:moveTo>
                    <a:cubicBezTo>
                      <a:pt x="308" y="201"/>
                      <a:pt x="308" y="199"/>
                      <a:pt x="299" y="195"/>
                    </a:cubicBezTo>
                    <a:cubicBezTo>
                      <a:pt x="290" y="192"/>
                      <a:pt x="291" y="189"/>
                      <a:pt x="285" y="178"/>
                    </a:cubicBezTo>
                    <a:cubicBezTo>
                      <a:pt x="279" y="168"/>
                      <a:pt x="268" y="163"/>
                      <a:pt x="268" y="159"/>
                    </a:cubicBezTo>
                    <a:cubicBezTo>
                      <a:pt x="268" y="155"/>
                      <a:pt x="257" y="155"/>
                      <a:pt x="257" y="158"/>
                    </a:cubicBezTo>
                    <a:cubicBezTo>
                      <a:pt x="257" y="161"/>
                      <a:pt x="252" y="162"/>
                      <a:pt x="249" y="164"/>
                    </a:cubicBezTo>
                    <a:cubicBezTo>
                      <a:pt x="247" y="166"/>
                      <a:pt x="245" y="163"/>
                      <a:pt x="243" y="160"/>
                    </a:cubicBezTo>
                    <a:cubicBezTo>
                      <a:pt x="241" y="157"/>
                      <a:pt x="235" y="154"/>
                      <a:pt x="235" y="152"/>
                    </a:cubicBezTo>
                    <a:cubicBezTo>
                      <a:pt x="235" y="150"/>
                      <a:pt x="234" y="146"/>
                      <a:pt x="229" y="148"/>
                    </a:cubicBezTo>
                    <a:cubicBezTo>
                      <a:pt x="225" y="150"/>
                      <a:pt x="223" y="148"/>
                      <a:pt x="222" y="149"/>
                    </a:cubicBezTo>
                    <a:cubicBezTo>
                      <a:pt x="221" y="151"/>
                      <a:pt x="218" y="148"/>
                      <a:pt x="218" y="148"/>
                    </a:cubicBezTo>
                    <a:cubicBezTo>
                      <a:pt x="218" y="25"/>
                      <a:pt x="218" y="25"/>
                      <a:pt x="218" y="25"/>
                    </a:cubicBezTo>
                    <a:cubicBezTo>
                      <a:pt x="216" y="25"/>
                      <a:pt x="215" y="25"/>
                      <a:pt x="214" y="24"/>
                    </a:cubicBezTo>
                    <a:cubicBezTo>
                      <a:pt x="209" y="22"/>
                      <a:pt x="201" y="19"/>
                      <a:pt x="197" y="20"/>
                    </a:cubicBezTo>
                    <a:cubicBezTo>
                      <a:pt x="193" y="21"/>
                      <a:pt x="185" y="22"/>
                      <a:pt x="182" y="20"/>
                    </a:cubicBezTo>
                    <a:cubicBezTo>
                      <a:pt x="179" y="19"/>
                      <a:pt x="175" y="18"/>
                      <a:pt x="169" y="18"/>
                    </a:cubicBezTo>
                    <a:cubicBezTo>
                      <a:pt x="163" y="19"/>
                      <a:pt x="160" y="15"/>
                      <a:pt x="152" y="13"/>
                    </a:cubicBezTo>
                    <a:cubicBezTo>
                      <a:pt x="145" y="12"/>
                      <a:pt x="134" y="14"/>
                      <a:pt x="132" y="15"/>
                    </a:cubicBezTo>
                    <a:cubicBezTo>
                      <a:pt x="129" y="16"/>
                      <a:pt x="130" y="12"/>
                      <a:pt x="127" y="13"/>
                    </a:cubicBezTo>
                    <a:cubicBezTo>
                      <a:pt x="123" y="13"/>
                      <a:pt x="126" y="11"/>
                      <a:pt x="124" y="8"/>
                    </a:cubicBezTo>
                    <a:cubicBezTo>
                      <a:pt x="122" y="6"/>
                      <a:pt x="113" y="8"/>
                      <a:pt x="110" y="9"/>
                    </a:cubicBezTo>
                    <a:cubicBezTo>
                      <a:pt x="107" y="9"/>
                      <a:pt x="106" y="7"/>
                      <a:pt x="106" y="5"/>
                    </a:cubicBezTo>
                    <a:cubicBezTo>
                      <a:pt x="106" y="4"/>
                      <a:pt x="103" y="4"/>
                      <a:pt x="102" y="6"/>
                    </a:cubicBezTo>
                    <a:cubicBezTo>
                      <a:pt x="101" y="9"/>
                      <a:pt x="97" y="9"/>
                      <a:pt x="96" y="8"/>
                    </a:cubicBezTo>
                    <a:cubicBezTo>
                      <a:pt x="94" y="6"/>
                      <a:pt x="99" y="6"/>
                      <a:pt x="99" y="4"/>
                    </a:cubicBezTo>
                    <a:cubicBezTo>
                      <a:pt x="99" y="2"/>
                      <a:pt x="94" y="1"/>
                      <a:pt x="93" y="1"/>
                    </a:cubicBezTo>
                    <a:cubicBezTo>
                      <a:pt x="91" y="0"/>
                      <a:pt x="88" y="3"/>
                      <a:pt x="84" y="6"/>
                    </a:cubicBezTo>
                    <a:cubicBezTo>
                      <a:pt x="81" y="9"/>
                      <a:pt x="75" y="9"/>
                      <a:pt x="72" y="9"/>
                    </a:cubicBezTo>
                    <a:cubicBezTo>
                      <a:pt x="68" y="8"/>
                      <a:pt x="64" y="9"/>
                      <a:pt x="64" y="11"/>
                    </a:cubicBezTo>
                    <a:cubicBezTo>
                      <a:pt x="64" y="13"/>
                      <a:pt x="68" y="13"/>
                      <a:pt x="66" y="15"/>
                    </a:cubicBezTo>
                    <a:cubicBezTo>
                      <a:pt x="63" y="18"/>
                      <a:pt x="63" y="12"/>
                      <a:pt x="60" y="15"/>
                    </a:cubicBezTo>
                    <a:cubicBezTo>
                      <a:pt x="58" y="17"/>
                      <a:pt x="50" y="17"/>
                      <a:pt x="48" y="17"/>
                    </a:cubicBezTo>
                    <a:cubicBezTo>
                      <a:pt x="47" y="16"/>
                      <a:pt x="41" y="23"/>
                      <a:pt x="39" y="25"/>
                    </a:cubicBezTo>
                    <a:cubicBezTo>
                      <a:pt x="37" y="26"/>
                      <a:pt x="40" y="28"/>
                      <a:pt x="35" y="33"/>
                    </a:cubicBezTo>
                    <a:cubicBezTo>
                      <a:pt x="31" y="38"/>
                      <a:pt x="18" y="37"/>
                      <a:pt x="15" y="37"/>
                    </a:cubicBezTo>
                    <a:cubicBezTo>
                      <a:pt x="12" y="37"/>
                      <a:pt x="14" y="40"/>
                      <a:pt x="13" y="42"/>
                    </a:cubicBezTo>
                    <a:cubicBezTo>
                      <a:pt x="12" y="44"/>
                      <a:pt x="15" y="46"/>
                      <a:pt x="22" y="48"/>
                    </a:cubicBezTo>
                    <a:cubicBezTo>
                      <a:pt x="29" y="50"/>
                      <a:pt x="34" y="60"/>
                      <a:pt x="35" y="62"/>
                    </a:cubicBezTo>
                    <a:cubicBezTo>
                      <a:pt x="36" y="64"/>
                      <a:pt x="45" y="62"/>
                      <a:pt x="49" y="62"/>
                    </a:cubicBezTo>
                    <a:cubicBezTo>
                      <a:pt x="52" y="63"/>
                      <a:pt x="48" y="68"/>
                      <a:pt x="51" y="69"/>
                    </a:cubicBezTo>
                    <a:cubicBezTo>
                      <a:pt x="54" y="71"/>
                      <a:pt x="59" y="69"/>
                      <a:pt x="60" y="71"/>
                    </a:cubicBezTo>
                    <a:cubicBezTo>
                      <a:pt x="61" y="74"/>
                      <a:pt x="54" y="71"/>
                      <a:pt x="50" y="74"/>
                    </a:cubicBezTo>
                    <a:cubicBezTo>
                      <a:pt x="47" y="76"/>
                      <a:pt x="45" y="78"/>
                      <a:pt x="43" y="76"/>
                    </a:cubicBezTo>
                    <a:cubicBezTo>
                      <a:pt x="42" y="74"/>
                      <a:pt x="36" y="75"/>
                      <a:pt x="33" y="75"/>
                    </a:cubicBezTo>
                    <a:cubicBezTo>
                      <a:pt x="30" y="76"/>
                      <a:pt x="33" y="72"/>
                      <a:pt x="33" y="70"/>
                    </a:cubicBezTo>
                    <a:cubicBezTo>
                      <a:pt x="33" y="68"/>
                      <a:pt x="29" y="67"/>
                      <a:pt x="23" y="70"/>
                    </a:cubicBezTo>
                    <a:cubicBezTo>
                      <a:pt x="17" y="74"/>
                      <a:pt x="19" y="72"/>
                      <a:pt x="19" y="75"/>
                    </a:cubicBezTo>
                    <a:cubicBezTo>
                      <a:pt x="18" y="78"/>
                      <a:pt x="15" y="73"/>
                      <a:pt x="12" y="76"/>
                    </a:cubicBezTo>
                    <a:cubicBezTo>
                      <a:pt x="8" y="78"/>
                      <a:pt x="2" y="80"/>
                      <a:pt x="1" y="82"/>
                    </a:cubicBezTo>
                    <a:cubicBezTo>
                      <a:pt x="0" y="84"/>
                      <a:pt x="9" y="86"/>
                      <a:pt x="12" y="87"/>
                    </a:cubicBezTo>
                    <a:cubicBezTo>
                      <a:pt x="16" y="87"/>
                      <a:pt x="8" y="90"/>
                      <a:pt x="11" y="90"/>
                    </a:cubicBezTo>
                    <a:cubicBezTo>
                      <a:pt x="14" y="91"/>
                      <a:pt x="13" y="94"/>
                      <a:pt x="17" y="96"/>
                    </a:cubicBezTo>
                    <a:cubicBezTo>
                      <a:pt x="22" y="99"/>
                      <a:pt x="32" y="96"/>
                      <a:pt x="34" y="96"/>
                    </a:cubicBezTo>
                    <a:cubicBezTo>
                      <a:pt x="37" y="96"/>
                      <a:pt x="39" y="100"/>
                      <a:pt x="42" y="97"/>
                    </a:cubicBezTo>
                    <a:cubicBezTo>
                      <a:pt x="44" y="95"/>
                      <a:pt x="52" y="89"/>
                      <a:pt x="56" y="92"/>
                    </a:cubicBezTo>
                    <a:cubicBezTo>
                      <a:pt x="60" y="96"/>
                      <a:pt x="51" y="95"/>
                      <a:pt x="53" y="98"/>
                    </a:cubicBezTo>
                    <a:cubicBezTo>
                      <a:pt x="56" y="100"/>
                      <a:pt x="58" y="106"/>
                      <a:pt x="54" y="108"/>
                    </a:cubicBezTo>
                    <a:cubicBezTo>
                      <a:pt x="50" y="111"/>
                      <a:pt x="47" y="109"/>
                      <a:pt x="45" y="109"/>
                    </a:cubicBezTo>
                    <a:cubicBezTo>
                      <a:pt x="42" y="109"/>
                      <a:pt x="44" y="113"/>
                      <a:pt x="40" y="116"/>
                    </a:cubicBezTo>
                    <a:cubicBezTo>
                      <a:pt x="37" y="118"/>
                      <a:pt x="34" y="113"/>
                      <a:pt x="30" y="113"/>
                    </a:cubicBezTo>
                    <a:cubicBezTo>
                      <a:pt x="26" y="113"/>
                      <a:pt x="27" y="118"/>
                      <a:pt x="27" y="121"/>
                    </a:cubicBezTo>
                    <a:cubicBezTo>
                      <a:pt x="27" y="124"/>
                      <a:pt x="20" y="121"/>
                      <a:pt x="19" y="127"/>
                    </a:cubicBezTo>
                    <a:cubicBezTo>
                      <a:pt x="17" y="133"/>
                      <a:pt x="10" y="128"/>
                      <a:pt x="15" y="134"/>
                    </a:cubicBezTo>
                    <a:cubicBezTo>
                      <a:pt x="19" y="140"/>
                      <a:pt x="19" y="136"/>
                      <a:pt x="22" y="139"/>
                    </a:cubicBezTo>
                    <a:cubicBezTo>
                      <a:pt x="26" y="141"/>
                      <a:pt x="18" y="146"/>
                      <a:pt x="22" y="147"/>
                    </a:cubicBezTo>
                    <a:cubicBezTo>
                      <a:pt x="25" y="147"/>
                      <a:pt x="29" y="154"/>
                      <a:pt x="32" y="156"/>
                    </a:cubicBezTo>
                    <a:cubicBezTo>
                      <a:pt x="34" y="158"/>
                      <a:pt x="38" y="155"/>
                      <a:pt x="41" y="155"/>
                    </a:cubicBezTo>
                    <a:cubicBezTo>
                      <a:pt x="45" y="154"/>
                      <a:pt x="43" y="149"/>
                      <a:pt x="45" y="151"/>
                    </a:cubicBezTo>
                    <a:cubicBezTo>
                      <a:pt x="48" y="153"/>
                      <a:pt x="51" y="159"/>
                      <a:pt x="49" y="160"/>
                    </a:cubicBezTo>
                    <a:cubicBezTo>
                      <a:pt x="47" y="162"/>
                      <a:pt x="48" y="166"/>
                      <a:pt x="48" y="168"/>
                    </a:cubicBezTo>
                    <a:cubicBezTo>
                      <a:pt x="48" y="171"/>
                      <a:pt x="56" y="170"/>
                      <a:pt x="57" y="167"/>
                    </a:cubicBezTo>
                    <a:cubicBezTo>
                      <a:pt x="57" y="165"/>
                      <a:pt x="64" y="164"/>
                      <a:pt x="68" y="168"/>
                    </a:cubicBezTo>
                    <a:cubicBezTo>
                      <a:pt x="71" y="172"/>
                      <a:pt x="73" y="173"/>
                      <a:pt x="73" y="170"/>
                    </a:cubicBezTo>
                    <a:cubicBezTo>
                      <a:pt x="73" y="167"/>
                      <a:pt x="76" y="163"/>
                      <a:pt x="76" y="166"/>
                    </a:cubicBezTo>
                    <a:cubicBezTo>
                      <a:pt x="76" y="168"/>
                      <a:pt x="79" y="169"/>
                      <a:pt x="85" y="167"/>
                    </a:cubicBezTo>
                    <a:cubicBezTo>
                      <a:pt x="90" y="164"/>
                      <a:pt x="88" y="167"/>
                      <a:pt x="85" y="170"/>
                    </a:cubicBezTo>
                    <a:cubicBezTo>
                      <a:pt x="81" y="175"/>
                      <a:pt x="85" y="182"/>
                      <a:pt x="82" y="183"/>
                    </a:cubicBezTo>
                    <a:cubicBezTo>
                      <a:pt x="79" y="184"/>
                      <a:pt x="77" y="191"/>
                      <a:pt x="72" y="192"/>
                    </a:cubicBezTo>
                    <a:cubicBezTo>
                      <a:pt x="68" y="192"/>
                      <a:pt x="60" y="201"/>
                      <a:pt x="59" y="202"/>
                    </a:cubicBezTo>
                    <a:cubicBezTo>
                      <a:pt x="58" y="204"/>
                      <a:pt x="48" y="200"/>
                      <a:pt x="46" y="204"/>
                    </a:cubicBezTo>
                    <a:cubicBezTo>
                      <a:pt x="45" y="208"/>
                      <a:pt x="39" y="211"/>
                      <a:pt x="40" y="212"/>
                    </a:cubicBezTo>
                    <a:cubicBezTo>
                      <a:pt x="42" y="214"/>
                      <a:pt x="50" y="209"/>
                      <a:pt x="50" y="207"/>
                    </a:cubicBezTo>
                    <a:cubicBezTo>
                      <a:pt x="50" y="205"/>
                      <a:pt x="51" y="206"/>
                      <a:pt x="53" y="207"/>
                    </a:cubicBezTo>
                    <a:cubicBezTo>
                      <a:pt x="54" y="209"/>
                      <a:pt x="58" y="206"/>
                      <a:pt x="60" y="205"/>
                    </a:cubicBezTo>
                    <a:cubicBezTo>
                      <a:pt x="61" y="204"/>
                      <a:pt x="64" y="204"/>
                      <a:pt x="65" y="204"/>
                    </a:cubicBezTo>
                    <a:cubicBezTo>
                      <a:pt x="67" y="204"/>
                      <a:pt x="68" y="202"/>
                      <a:pt x="73" y="201"/>
                    </a:cubicBezTo>
                    <a:cubicBezTo>
                      <a:pt x="77" y="201"/>
                      <a:pt x="76" y="199"/>
                      <a:pt x="77" y="197"/>
                    </a:cubicBezTo>
                    <a:cubicBezTo>
                      <a:pt x="78" y="194"/>
                      <a:pt x="90" y="189"/>
                      <a:pt x="92" y="188"/>
                    </a:cubicBezTo>
                    <a:cubicBezTo>
                      <a:pt x="94" y="188"/>
                      <a:pt x="93" y="184"/>
                      <a:pt x="95" y="184"/>
                    </a:cubicBezTo>
                    <a:cubicBezTo>
                      <a:pt x="98" y="184"/>
                      <a:pt x="101" y="181"/>
                      <a:pt x="104" y="178"/>
                    </a:cubicBezTo>
                    <a:cubicBezTo>
                      <a:pt x="107" y="176"/>
                      <a:pt x="108" y="177"/>
                      <a:pt x="110" y="176"/>
                    </a:cubicBezTo>
                    <a:cubicBezTo>
                      <a:pt x="112" y="175"/>
                      <a:pt x="111" y="171"/>
                      <a:pt x="113" y="170"/>
                    </a:cubicBezTo>
                    <a:cubicBezTo>
                      <a:pt x="115" y="170"/>
                      <a:pt x="117" y="168"/>
                      <a:pt x="117" y="166"/>
                    </a:cubicBezTo>
                    <a:cubicBezTo>
                      <a:pt x="117" y="164"/>
                      <a:pt x="111" y="164"/>
                      <a:pt x="111" y="163"/>
                    </a:cubicBezTo>
                    <a:cubicBezTo>
                      <a:pt x="110" y="162"/>
                      <a:pt x="115" y="157"/>
                      <a:pt x="117" y="157"/>
                    </a:cubicBezTo>
                    <a:cubicBezTo>
                      <a:pt x="119" y="157"/>
                      <a:pt x="122" y="155"/>
                      <a:pt x="123" y="152"/>
                    </a:cubicBezTo>
                    <a:cubicBezTo>
                      <a:pt x="123" y="149"/>
                      <a:pt x="126" y="149"/>
                      <a:pt x="128" y="146"/>
                    </a:cubicBezTo>
                    <a:cubicBezTo>
                      <a:pt x="130" y="144"/>
                      <a:pt x="130" y="142"/>
                      <a:pt x="132" y="142"/>
                    </a:cubicBezTo>
                    <a:cubicBezTo>
                      <a:pt x="134" y="141"/>
                      <a:pt x="137" y="138"/>
                      <a:pt x="139" y="137"/>
                    </a:cubicBezTo>
                    <a:cubicBezTo>
                      <a:pt x="142" y="135"/>
                      <a:pt x="139" y="139"/>
                      <a:pt x="144" y="139"/>
                    </a:cubicBezTo>
                    <a:cubicBezTo>
                      <a:pt x="149" y="139"/>
                      <a:pt x="148" y="143"/>
                      <a:pt x="144" y="142"/>
                    </a:cubicBezTo>
                    <a:cubicBezTo>
                      <a:pt x="140" y="140"/>
                      <a:pt x="139" y="140"/>
                      <a:pt x="136" y="143"/>
                    </a:cubicBezTo>
                    <a:cubicBezTo>
                      <a:pt x="132" y="146"/>
                      <a:pt x="135" y="147"/>
                      <a:pt x="132" y="151"/>
                    </a:cubicBezTo>
                    <a:cubicBezTo>
                      <a:pt x="130" y="154"/>
                      <a:pt x="130" y="156"/>
                      <a:pt x="133" y="157"/>
                    </a:cubicBezTo>
                    <a:cubicBezTo>
                      <a:pt x="136" y="157"/>
                      <a:pt x="133" y="159"/>
                      <a:pt x="130" y="160"/>
                    </a:cubicBezTo>
                    <a:cubicBezTo>
                      <a:pt x="127" y="161"/>
                      <a:pt x="129" y="163"/>
                      <a:pt x="133" y="163"/>
                    </a:cubicBezTo>
                    <a:cubicBezTo>
                      <a:pt x="137" y="163"/>
                      <a:pt x="144" y="157"/>
                      <a:pt x="149" y="154"/>
                    </a:cubicBezTo>
                    <a:cubicBezTo>
                      <a:pt x="155" y="151"/>
                      <a:pt x="159" y="154"/>
                      <a:pt x="161" y="154"/>
                    </a:cubicBezTo>
                    <a:cubicBezTo>
                      <a:pt x="162" y="153"/>
                      <a:pt x="159" y="150"/>
                      <a:pt x="161" y="149"/>
                    </a:cubicBezTo>
                    <a:cubicBezTo>
                      <a:pt x="163" y="149"/>
                      <a:pt x="159" y="148"/>
                      <a:pt x="157" y="145"/>
                    </a:cubicBezTo>
                    <a:cubicBezTo>
                      <a:pt x="156" y="141"/>
                      <a:pt x="159" y="143"/>
                      <a:pt x="160" y="141"/>
                    </a:cubicBezTo>
                    <a:cubicBezTo>
                      <a:pt x="161" y="138"/>
                      <a:pt x="163" y="139"/>
                      <a:pt x="165" y="140"/>
                    </a:cubicBezTo>
                    <a:cubicBezTo>
                      <a:pt x="166" y="142"/>
                      <a:pt x="169" y="139"/>
                      <a:pt x="170" y="143"/>
                    </a:cubicBezTo>
                    <a:cubicBezTo>
                      <a:pt x="172" y="146"/>
                      <a:pt x="174" y="142"/>
                      <a:pt x="177" y="144"/>
                    </a:cubicBezTo>
                    <a:cubicBezTo>
                      <a:pt x="180" y="146"/>
                      <a:pt x="176" y="146"/>
                      <a:pt x="173" y="147"/>
                    </a:cubicBezTo>
                    <a:cubicBezTo>
                      <a:pt x="170" y="147"/>
                      <a:pt x="172" y="151"/>
                      <a:pt x="174" y="149"/>
                    </a:cubicBezTo>
                    <a:cubicBezTo>
                      <a:pt x="176" y="148"/>
                      <a:pt x="178" y="146"/>
                      <a:pt x="180" y="148"/>
                    </a:cubicBezTo>
                    <a:cubicBezTo>
                      <a:pt x="183" y="150"/>
                      <a:pt x="183" y="149"/>
                      <a:pt x="185" y="148"/>
                    </a:cubicBezTo>
                    <a:cubicBezTo>
                      <a:pt x="187" y="146"/>
                      <a:pt x="187" y="148"/>
                      <a:pt x="187" y="149"/>
                    </a:cubicBezTo>
                    <a:cubicBezTo>
                      <a:pt x="187" y="151"/>
                      <a:pt x="191" y="151"/>
                      <a:pt x="196" y="152"/>
                    </a:cubicBezTo>
                    <a:cubicBezTo>
                      <a:pt x="201" y="153"/>
                      <a:pt x="211" y="152"/>
                      <a:pt x="214" y="151"/>
                    </a:cubicBezTo>
                    <a:cubicBezTo>
                      <a:pt x="216" y="151"/>
                      <a:pt x="215" y="155"/>
                      <a:pt x="221" y="156"/>
                    </a:cubicBezTo>
                    <a:cubicBezTo>
                      <a:pt x="226" y="157"/>
                      <a:pt x="228" y="151"/>
                      <a:pt x="231" y="153"/>
                    </a:cubicBezTo>
                    <a:cubicBezTo>
                      <a:pt x="233" y="155"/>
                      <a:pt x="231" y="156"/>
                      <a:pt x="229" y="158"/>
                    </a:cubicBezTo>
                    <a:cubicBezTo>
                      <a:pt x="227" y="160"/>
                      <a:pt x="231" y="160"/>
                      <a:pt x="233" y="161"/>
                    </a:cubicBezTo>
                    <a:cubicBezTo>
                      <a:pt x="235" y="162"/>
                      <a:pt x="240" y="163"/>
                      <a:pt x="242" y="166"/>
                    </a:cubicBezTo>
                    <a:cubicBezTo>
                      <a:pt x="245" y="168"/>
                      <a:pt x="246" y="170"/>
                      <a:pt x="252" y="173"/>
                    </a:cubicBezTo>
                    <a:cubicBezTo>
                      <a:pt x="257" y="176"/>
                      <a:pt x="252" y="166"/>
                      <a:pt x="256" y="169"/>
                    </a:cubicBezTo>
                    <a:cubicBezTo>
                      <a:pt x="261" y="173"/>
                      <a:pt x="259" y="169"/>
                      <a:pt x="263" y="173"/>
                    </a:cubicBezTo>
                    <a:cubicBezTo>
                      <a:pt x="266" y="176"/>
                      <a:pt x="265" y="171"/>
                      <a:pt x="264" y="166"/>
                    </a:cubicBezTo>
                    <a:cubicBezTo>
                      <a:pt x="262" y="161"/>
                      <a:pt x="265" y="164"/>
                      <a:pt x="267" y="167"/>
                    </a:cubicBezTo>
                    <a:cubicBezTo>
                      <a:pt x="268" y="169"/>
                      <a:pt x="268" y="174"/>
                      <a:pt x="267" y="177"/>
                    </a:cubicBezTo>
                    <a:cubicBezTo>
                      <a:pt x="266" y="180"/>
                      <a:pt x="261" y="178"/>
                      <a:pt x="261" y="176"/>
                    </a:cubicBezTo>
                    <a:cubicBezTo>
                      <a:pt x="262" y="174"/>
                      <a:pt x="256" y="175"/>
                      <a:pt x="256" y="177"/>
                    </a:cubicBezTo>
                    <a:cubicBezTo>
                      <a:pt x="256" y="180"/>
                      <a:pt x="260" y="185"/>
                      <a:pt x="262" y="185"/>
                    </a:cubicBezTo>
                    <a:cubicBezTo>
                      <a:pt x="265" y="186"/>
                      <a:pt x="263" y="190"/>
                      <a:pt x="265" y="191"/>
                    </a:cubicBezTo>
                    <a:cubicBezTo>
                      <a:pt x="267" y="191"/>
                      <a:pt x="267" y="196"/>
                      <a:pt x="269" y="195"/>
                    </a:cubicBezTo>
                    <a:cubicBezTo>
                      <a:pt x="270" y="195"/>
                      <a:pt x="270" y="189"/>
                      <a:pt x="268" y="187"/>
                    </a:cubicBezTo>
                    <a:cubicBezTo>
                      <a:pt x="266" y="184"/>
                      <a:pt x="267" y="181"/>
                      <a:pt x="269" y="181"/>
                    </a:cubicBezTo>
                    <a:cubicBezTo>
                      <a:pt x="271" y="182"/>
                      <a:pt x="269" y="186"/>
                      <a:pt x="270" y="187"/>
                    </a:cubicBezTo>
                    <a:cubicBezTo>
                      <a:pt x="271" y="188"/>
                      <a:pt x="273" y="186"/>
                      <a:pt x="275" y="184"/>
                    </a:cubicBezTo>
                    <a:cubicBezTo>
                      <a:pt x="278" y="183"/>
                      <a:pt x="274" y="179"/>
                      <a:pt x="275" y="177"/>
                    </a:cubicBezTo>
                    <a:cubicBezTo>
                      <a:pt x="276" y="174"/>
                      <a:pt x="279" y="178"/>
                      <a:pt x="280" y="182"/>
                    </a:cubicBezTo>
                    <a:cubicBezTo>
                      <a:pt x="281" y="186"/>
                      <a:pt x="277" y="186"/>
                      <a:pt x="277" y="188"/>
                    </a:cubicBezTo>
                    <a:cubicBezTo>
                      <a:pt x="277" y="190"/>
                      <a:pt x="274" y="189"/>
                      <a:pt x="273" y="190"/>
                    </a:cubicBezTo>
                    <a:cubicBezTo>
                      <a:pt x="272" y="191"/>
                      <a:pt x="272" y="198"/>
                      <a:pt x="274" y="198"/>
                    </a:cubicBezTo>
                    <a:cubicBezTo>
                      <a:pt x="275" y="198"/>
                      <a:pt x="276" y="192"/>
                      <a:pt x="277" y="195"/>
                    </a:cubicBezTo>
                    <a:cubicBezTo>
                      <a:pt x="278" y="198"/>
                      <a:pt x="281" y="191"/>
                      <a:pt x="282" y="194"/>
                    </a:cubicBezTo>
                    <a:cubicBezTo>
                      <a:pt x="283" y="197"/>
                      <a:pt x="287" y="200"/>
                      <a:pt x="289" y="200"/>
                    </a:cubicBezTo>
                    <a:cubicBezTo>
                      <a:pt x="290" y="199"/>
                      <a:pt x="288" y="196"/>
                      <a:pt x="285" y="196"/>
                    </a:cubicBezTo>
                    <a:cubicBezTo>
                      <a:pt x="283" y="196"/>
                      <a:pt x="283" y="191"/>
                      <a:pt x="286" y="191"/>
                    </a:cubicBezTo>
                    <a:cubicBezTo>
                      <a:pt x="288" y="191"/>
                      <a:pt x="292" y="197"/>
                      <a:pt x="292" y="199"/>
                    </a:cubicBezTo>
                    <a:cubicBezTo>
                      <a:pt x="292" y="201"/>
                      <a:pt x="290" y="201"/>
                      <a:pt x="288" y="203"/>
                    </a:cubicBezTo>
                    <a:cubicBezTo>
                      <a:pt x="286" y="206"/>
                      <a:pt x="283" y="200"/>
                      <a:pt x="281" y="200"/>
                    </a:cubicBezTo>
                    <a:cubicBezTo>
                      <a:pt x="279" y="200"/>
                      <a:pt x="281" y="204"/>
                      <a:pt x="282" y="206"/>
                    </a:cubicBezTo>
                    <a:cubicBezTo>
                      <a:pt x="283" y="209"/>
                      <a:pt x="279" y="212"/>
                      <a:pt x="282" y="214"/>
                    </a:cubicBezTo>
                    <a:cubicBezTo>
                      <a:pt x="285" y="216"/>
                      <a:pt x="284" y="213"/>
                      <a:pt x="285" y="211"/>
                    </a:cubicBezTo>
                    <a:cubicBezTo>
                      <a:pt x="285" y="210"/>
                      <a:pt x="288" y="212"/>
                      <a:pt x="289" y="213"/>
                    </a:cubicBezTo>
                    <a:cubicBezTo>
                      <a:pt x="291" y="214"/>
                      <a:pt x="291" y="210"/>
                      <a:pt x="291" y="209"/>
                    </a:cubicBezTo>
                    <a:cubicBezTo>
                      <a:pt x="291" y="207"/>
                      <a:pt x="294" y="208"/>
                      <a:pt x="295" y="210"/>
                    </a:cubicBezTo>
                    <a:cubicBezTo>
                      <a:pt x="297" y="212"/>
                      <a:pt x="297" y="208"/>
                      <a:pt x="299" y="208"/>
                    </a:cubicBezTo>
                    <a:cubicBezTo>
                      <a:pt x="301" y="208"/>
                      <a:pt x="300" y="212"/>
                      <a:pt x="300" y="214"/>
                    </a:cubicBezTo>
                    <a:cubicBezTo>
                      <a:pt x="300" y="216"/>
                      <a:pt x="303" y="212"/>
                      <a:pt x="303" y="214"/>
                    </a:cubicBezTo>
                    <a:cubicBezTo>
                      <a:pt x="303" y="215"/>
                      <a:pt x="303" y="215"/>
                      <a:pt x="303" y="215"/>
                    </a:cubicBezTo>
                    <a:cubicBezTo>
                      <a:pt x="305" y="214"/>
                      <a:pt x="307" y="212"/>
                      <a:pt x="308" y="211"/>
                    </a:cubicBezTo>
                    <a:cubicBezTo>
                      <a:pt x="312" y="209"/>
                      <a:pt x="306" y="207"/>
                      <a:pt x="307" y="204"/>
                    </a:cubicBezTo>
                    <a:close/>
                    <a:moveTo>
                      <a:pt x="6" y="229"/>
                    </a:moveTo>
                    <a:cubicBezTo>
                      <a:pt x="10" y="227"/>
                      <a:pt x="12" y="225"/>
                      <a:pt x="10" y="223"/>
                    </a:cubicBezTo>
                    <a:cubicBezTo>
                      <a:pt x="8" y="221"/>
                      <a:pt x="3" y="231"/>
                      <a:pt x="6" y="229"/>
                    </a:cubicBezTo>
                    <a:close/>
                    <a:moveTo>
                      <a:pt x="36" y="213"/>
                    </a:moveTo>
                    <a:cubicBezTo>
                      <a:pt x="32" y="212"/>
                      <a:pt x="22" y="218"/>
                      <a:pt x="25" y="219"/>
                    </a:cubicBezTo>
                    <a:cubicBezTo>
                      <a:pt x="28" y="219"/>
                      <a:pt x="29" y="216"/>
                      <a:pt x="32" y="216"/>
                    </a:cubicBezTo>
                    <a:cubicBezTo>
                      <a:pt x="35" y="216"/>
                      <a:pt x="40" y="215"/>
                      <a:pt x="36" y="213"/>
                    </a:cubicBezTo>
                    <a:close/>
                    <a:moveTo>
                      <a:pt x="127" y="171"/>
                    </a:moveTo>
                    <a:cubicBezTo>
                      <a:pt x="127" y="169"/>
                      <a:pt x="124" y="169"/>
                      <a:pt x="120" y="174"/>
                    </a:cubicBezTo>
                    <a:cubicBezTo>
                      <a:pt x="117" y="178"/>
                      <a:pt x="114" y="180"/>
                      <a:pt x="113" y="182"/>
                    </a:cubicBezTo>
                    <a:cubicBezTo>
                      <a:pt x="113" y="184"/>
                      <a:pt x="109" y="181"/>
                      <a:pt x="107" y="184"/>
                    </a:cubicBezTo>
                    <a:cubicBezTo>
                      <a:pt x="106" y="186"/>
                      <a:pt x="108" y="192"/>
                      <a:pt x="111" y="190"/>
                    </a:cubicBezTo>
                    <a:cubicBezTo>
                      <a:pt x="113" y="188"/>
                      <a:pt x="113" y="190"/>
                      <a:pt x="115" y="190"/>
                    </a:cubicBezTo>
                    <a:cubicBezTo>
                      <a:pt x="117" y="190"/>
                      <a:pt x="124" y="185"/>
                      <a:pt x="126" y="183"/>
                    </a:cubicBezTo>
                    <a:cubicBezTo>
                      <a:pt x="127" y="180"/>
                      <a:pt x="123" y="179"/>
                      <a:pt x="122" y="178"/>
                    </a:cubicBezTo>
                    <a:cubicBezTo>
                      <a:pt x="122" y="176"/>
                      <a:pt x="126" y="176"/>
                      <a:pt x="128" y="175"/>
                    </a:cubicBezTo>
                    <a:cubicBezTo>
                      <a:pt x="130" y="174"/>
                      <a:pt x="126" y="173"/>
                      <a:pt x="127" y="171"/>
                    </a:cubicBezTo>
                    <a:close/>
                    <a:moveTo>
                      <a:pt x="13" y="150"/>
                    </a:moveTo>
                    <a:cubicBezTo>
                      <a:pt x="13" y="147"/>
                      <a:pt x="5" y="150"/>
                      <a:pt x="6" y="153"/>
                    </a:cubicBezTo>
                    <a:cubicBezTo>
                      <a:pt x="7" y="155"/>
                      <a:pt x="14" y="157"/>
                      <a:pt x="17" y="156"/>
                    </a:cubicBezTo>
                    <a:cubicBezTo>
                      <a:pt x="20" y="155"/>
                      <a:pt x="21" y="152"/>
                      <a:pt x="19" y="151"/>
                    </a:cubicBezTo>
                    <a:cubicBezTo>
                      <a:pt x="17" y="149"/>
                      <a:pt x="13" y="153"/>
                      <a:pt x="13" y="150"/>
                    </a:cubicBezTo>
                    <a:close/>
                    <a:moveTo>
                      <a:pt x="811" y="295"/>
                    </a:moveTo>
                    <a:cubicBezTo>
                      <a:pt x="810" y="292"/>
                      <a:pt x="803" y="294"/>
                      <a:pt x="800" y="292"/>
                    </a:cubicBezTo>
                    <a:cubicBezTo>
                      <a:pt x="797" y="289"/>
                      <a:pt x="791" y="301"/>
                      <a:pt x="790" y="306"/>
                    </a:cubicBezTo>
                    <a:cubicBezTo>
                      <a:pt x="789" y="311"/>
                      <a:pt x="780" y="316"/>
                      <a:pt x="780" y="316"/>
                    </a:cubicBezTo>
                    <a:cubicBezTo>
                      <a:pt x="780" y="316"/>
                      <a:pt x="754" y="317"/>
                      <a:pt x="752" y="317"/>
                    </a:cubicBezTo>
                    <a:cubicBezTo>
                      <a:pt x="751" y="317"/>
                      <a:pt x="745" y="322"/>
                      <a:pt x="741" y="325"/>
                    </a:cubicBezTo>
                    <a:cubicBezTo>
                      <a:pt x="741" y="325"/>
                      <a:pt x="742" y="325"/>
                      <a:pt x="742" y="325"/>
                    </a:cubicBezTo>
                    <a:cubicBezTo>
                      <a:pt x="744" y="330"/>
                      <a:pt x="735" y="333"/>
                      <a:pt x="726" y="333"/>
                    </a:cubicBezTo>
                    <a:cubicBezTo>
                      <a:pt x="723" y="333"/>
                      <a:pt x="721" y="333"/>
                      <a:pt x="720" y="334"/>
                    </a:cubicBezTo>
                    <a:cubicBezTo>
                      <a:pt x="720" y="335"/>
                      <a:pt x="720" y="336"/>
                      <a:pt x="720" y="337"/>
                    </a:cubicBezTo>
                    <a:cubicBezTo>
                      <a:pt x="720" y="337"/>
                      <a:pt x="719" y="338"/>
                      <a:pt x="718" y="339"/>
                    </a:cubicBezTo>
                    <a:cubicBezTo>
                      <a:pt x="716" y="342"/>
                      <a:pt x="705" y="347"/>
                      <a:pt x="699" y="350"/>
                    </a:cubicBezTo>
                    <a:cubicBezTo>
                      <a:pt x="692" y="354"/>
                      <a:pt x="683" y="352"/>
                      <a:pt x="683" y="347"/>
                    </a:cubicBezTo>
                    <a:cubicBezTo>
                      <a:pt x="683" y="341"/>
                      <a:pt x="688" y="342"/>
                      <a:pt x="689" y="345"/>
                    </a:cubicBezTo>
                    <a:cubicBezTo>
                      <a:pt x="690" y="346"/>
                      <a:pt x="691" y="345"/>
                      <a:pt x="692" y="344"/>
                    </a:cubicBezTo>
                    <a:cubicBezTo>
                      <a:pt x="691" y="342"/>
                      <a:pt x="691" y="340"/>
                      <a:pt x="691" y="338"/>
                    </a:cubicBezTo>
                    <a:cubicBezTo>
                      <a:pt x="689" y="337"/>
                      <a:pt x="692" y="329"/>
                      <a:pt x="688" y="327"/>
                    </a:cubicBezTo>
                    <a:cubicBezTo>
                      <a:pt x="684" y="326"/>
                      <a:pt x="679" y="333"/>
                      <a:pt x="680" y="329"/>
                    </a:cubicBezTo>
                    <a:cubicBezTo>
                      <a:pt x="680" y="324"/>
                      <a:pt x="687" y="320"/>
                      <a:pt x="683" y="314"/>
                    </a:cubicBezTo>
                    <a:cubicBezTo>
                      <a:pt x="679" y="308"/>
                      <a:pt x="672" y="308"/>
                      <a:pt x="670" y="313"/>
                    </a:cubicBezTo>
                    <a:cubicBezTo>
                      <a:pt x="669" y="317"/>
                      <a:pt x="664" y="315"/>
                      <a:pt x="662" y="319"/>
                    </a:cubicBezTo>
                    <a:cubicBezTo>
                      <a:pt x="660" y="322"/>
                      <a:pt x="659" y="330"/>
                      <a:pt x="660" y="336"/>
                    </a:cubicBezTo>
                    <a:cubicBezTo>
                      <a:pt x="661" y="342"/>
                      <a:pt x="660" y="344"/>
                      <a:pt x="654" y="348"/>
                    </a:cubicBezTo>
                    <a:cubicBezTo>
                      <a:pt x="649" y="351"/>
                      <a:pt x="646" y="343"/>
                      <a:pt x="648" y="332"/>
                    </a:cubicBezTo>
                    <a:cubicBezTo>
                      <a:pt x="650" y="325"/>
                      <a:pt x="654" y="318"/>
                      <a:pt x="650" y="318"/>
                    </a:cubicBezTo>
                    <a:cubicBezTo>
                      <a:pt x="646" y="318"/>
                      <a:pt x="655" y="310"/>
                      <a:pt x="662" y="308"/>
                    </a:cubicBezTo>
                    <a:cubicBezTo>
                      <a:pt x="670" y="306"/>
                      <a:pt x="679" y="307"/>
                      <a:pt x="679" y="305"/>
                    </a:cubicBezTo>
                    <a:cubicBezTo>
                      <a:pt x="679" y="304"/>
                      <a:pt x="679" y="304"/>
                      <a:pt x="680" y="304"/>
                    </a:cubicBezTo>
                    <a:cubicBezTo>
                      <a:pt x="678" y="303"/>
                      <a:pt x="677" y="302"/>
                      <a:pt x="675" y="301"/>
                    </a:cubicBezTo>
                    <a:cubicBezTo>
                      <a:pt x="675" y="301"/>
                      <a:pt x="675" y="302"/>
                      <a:pt x="674" y="302"/>
                    </a:cubicBezTo>
                    <a:cubicBezTo>
                      <a:pt x="671" y="304"/>
                      <a:pt x="672" y="299"/>
                      <a:pt x="667" y="299"/>
                    </a:cubicBezTo>
                    <a:cubicBezTo>
                      <a:pt x="661" y="299"/>
                      <a:pt x="656" y="304"/>
                      <a:pt x="652" y="302"/>
                    </a:cubicBezTo>
                    <a:cubicBezTo>
                      <a:pt x="648" y="299"/>
                      <a:pt x="650" y="297"/>
                      <a:pt x="646" y="297"/>
                    </a:cubicBezTo>
                    <a:cubicBezTo>
                      <a:pt x="642" y="297"/>
                      <a:pt x="649" y="289"/>
                      <a:pt x="643" y="292"/>
                    </a:cubicBezTo>
                    <a:cubicBezTo>
                      <a:pt x="637" y="296"/>
                      <a:pt x="629" y="303"/>
                      <a:pt x="625" y="300"/>
                    </a:cubicBezTo>
                    <a:cubicBezTo>
                      <a:pt x="621" y="296"/>
                      <a:pt x="617" y="301"/>
                      <a:pt x="614" y="298"/>
                    </a:cubicBezTo>
                    <a:cubicBezTo>
                      <a:pt x="612" y="295"/>
                      <a:pt x="624" y="287"/>
                      <a:pt x="630" y="288"/>
                    </a:cubicBezTo>
                    <a:cubicBezTo>
                      <a:pt x="632" y="288"/>
                      <a:pt x="633" y="287"/>
                      <a:pt x="635" y="286"/>
                    </a:cubicBezTo>
                    <a:cubicBezTo>
                      <a:pt x="631" y="285"/>
                      <a:pt x="625" y="282"/>
                      <a:pt x="623" y="285"/>
                    </a:cubicBezTo>
                    <a:cubicBezTo>
                      <a:pt x="621" y="287"/>
                      <a:pt x="618" y="285"/>
                      <a:pt x="616" y="283"/>
                    </a:cubicBezTo>
                    <a:cubicBezTo>
                      <a:pt x="614" y="281"/>
                      <a:pt x="612" y="284"/>
                      <a:pt x="609" y="281"/>
                    </a:cubicBezTo>
                    <a:cubicBezTo>
                      <a:pt x="607" y="277"/>
                      <a:pt x="604" y="280"/>
                      <a:pt x="602" y="280"/>
                    </a:cubicBezTo>
                    <a:cubicBezTo>
                      <a:pt x="600" y="281"/>
                      <a:pt x="598" y="279"/>
                      <a:pt x="595" y="278"/>
                    </a:cubicBezTo>
                    <a:cubicBezTo>
                      <a:pt x="592" y="277"/>
                      <a:pt x="594" y="274"/>
                      <a:pt x="592" y="272"/>
                    </a:cubicBezTo>
                    <a:cubicBezTo>
                      <a:pt x="589" y="270"/>
                      <a:pt x="589" y="276"/>
                      <a:pt x="589" y="276"/>
                    </a:cubicBezTo>
                    <a:cubicBezTo>
                      <a:pt x="367" y="277"/>
                      <a:pt x="367" y="277"/>
                      <a:pt x="367" y="277"/>
                    </a:cubicBezTo>
                    <a:cubicBezTo>
                      <a:pt x="368" y="277"/>
                      <a:pt x="368" y="277"/>
                      <a:pt x="368" y="278"/>
                    </a:cubicBezTo>
                    <a:cubicBezTo>
                      <a:pt x="371" y="281"/>
                      <a:pt x="369" y="283"/>
                      <a:pt x="370" y="286"/>
                    </a:cubicBezTo>
                    <a:cubicBezTo>
                      <a:pt x="371" y="290"/>
                      <a:pt x="370" y="294"/>
                      <a:pt x="367" y="294"/>
                    </a:cubicBezTo>
                    <a:cubicBezTo>
                      <a:pt x="364" y="294"/>
                      <a:pt x="364" y="291"/>
                      <a:pt x="366" y="290"/>
                    </a:cubicBezTo>
                    <a:cubicBezTo>
                      <a:pt x="368" y="289"/>
                      <a:pt x="367" y="285"/>
                      <a:pt x="365" y="285"/>
                    </a:cubicBezTo>
                    <a:cubicBezTo>
                      <a:pt x="364" y="285"/>
                      <a:pt x="363" y="284"/>
                      <a:pt x="363" y="282"/>
                    </a:cubicBezTo>
                    <a:cubicBezTo>
                      <a:pt x="360" y="283"/>
                      <a:pt x="356" y="283"/>
                      <a:pt x="351" y="282"/>
                    </a:cubicBezTo>
                    <a:cubicBezTo>
                      <a:pt x="351" y="282"/>
                      <a:pt x="351" y="283"/>
                      <a:pt x="351" y="283"/>
                    </a:cubicBezTo>
                    <a:cubicBezTo>
                      <a:pt x="351" y="285"/>
                      <a:pt x="352" y="290"/>
                      <a:pt x="355" y="294"/>
                    </a:cubicBezTo>
                    <a:cubicBezTo>
                      <a:pt x="358" y="297"/>
                      <a:pt x="356" y="300"/>
                      <a:pt x="359" y="301"/>
                    </a:cubicBezTo>
                    <a:cubicBezTo>
                      <a:pt x="361" y="303"/>
                      <a:pt x="361" y="304"/>
                      <a:pt x="359" y="304"/>
                    </a:cubicBezTo>
                    <a:cubicBezTo>
                      <a:pt x="356" y="303"/>
                      <a:pt x="358" y="306"/>
                      <a:pt x="357" y="311"/>
                    </a:cubicBezTo>
                    <a:cubicBezTo>
                      <a:pt x="356" y="316"/>
                      <a:pt x="356" y="327"/>
                      <a:pt x="356" y="331"/>
                    </a:cubicBezTo>
                    <a:cubicBezTo>
                      <a:pt x="355" y="334"/>
                      <a:pt x="351" y="340"/>
                      <a:pt x="354" y="343"/>
                    </a:cubicBezTo>
                    <a:cubicBezTo>
                      <a:pt x="356" y="347"/>
                      <a:pt x="358" y="352"/>
                      <a:pt x="356" y="356"/>
                    </a:cubicBezTo>
                    <a:cubicBezTo>
                      <a:pt x="355" y="361"/>
                      <a:pt x="355" y="364"/>
                      <a:pt x="357" y="367"/>
                    </a:cubicBezTo>
                    <a:cubicBezTo>
                      <a:pt x="359" y="370"/>
                      <a:pt x="358" y="376"/>
                      <a:pt x="360" y="377"/>
                    </a:cubicBezTo>
                    <a:cubicBezTo>
                      <a:pt x="362" y="379"/>
                      <a:pt x="364" y="381"/>
                      <a:pt x="366" y="384"/>
                    </a:cubicBezTo>
                    <a:cubicBezTo>
                      <a:pt x="368" y="388"/>
                      <a:pt x="369" y="386"/>
                      <a:pt x="370" y="389"/>
                    </a:cubicBezTo>
                    <a:cubicBezTo>
                      <a:pt x="370" y="392"/>
                      <a:pt x="370" y="393"/>
                      <a:pt x="373" y="394"/>
                    </a:cubicBezTo>
                    <a:cubicBezTo>
                      <a:pt x="376" y="395"/>
                      <a:pt x="374" y="398"/>
                      <a:pt x="374" y="400"/>
                    </a:cubicBezTo>
                    <a:cubicBezTo>
                      <a:pt x="374" y="402"/>
                      <a:pt x="378" y="405"/>
                      <a:pt x="383" y="409"/>
                    </a:cubicBezTo>
                    <a:cubicBezTo>
                      <a:pt x="387" y="413"/>
                      <a:pt x="383" y="417"/>
                      <a:pt x="387" y="417"/>
                    </a:cubicBezTo>
                    <a:cubicBezTo>
                      <a:pt x="390" y="417"/>
                      <a:pt x="393" y="419"/>
                      <a:pt x="397" y="421"/>
                    </a:cubicBezTo>
                    <a:cubicBezTo>
                      <a:pt x="400" y="423"/>
                      <a:pt x="401" y="422"/>
                      <a:pt x="403" y="422"/>
                    </a:cubicBezTo>
                    <a:cubicBezTo>
                      <a:pt x="406" y="423"/>
                      <a:pt x="410" y="428"/>
                      <a:pt x="411" y="431"/>
                    </a:cubicBezTo>
                    <a:cubicBezTo>
                      <a:pt x="411" y="433"/>
                      <a:pt x="412" y="434"/>
                      <a:pt x="413" y="436"/>
                    </a:cubicBezTo>
                    <a:cubicBezTo>
                      <a:pt x="431" y="434"/>
                      <a:pt x="431" y="434"/>
                      <a:pt x="431" y="434"/>
                    </a:cubicBezTo>
                    <a:cubicBezTo>
                      <a:pt x="431" y="434"/>
                      <a:pt x="437" y="438"/>
                      <a:pt x="440" y="439"/>
                    </a:cubicBezTo>
                    <a:cubicBezTo>
                      <a:pt x="443" y="439"/>
                      <a:pt x="461" y="446"/>
                      <a:pt x="461" y="446"/>
                    </a:cubicBezTo>
                    <a:cubicBezTo>
                      <a:pt x="484" y="446"/>
                      <a:pt x="484" y="446"/>
                      <a:pt x="484" y="446"/>
                    </a:cubicBezTo>
                    <a:cubicBezTo>
                      <a:pt x="486" y="442"/>
                      <a:pt x="486" y="442"/>
                      <a:pt x="486" y="442"/>
                    </a:cubicBezTo>
                    <a:cubicBezTo>
                      <a:pt x="499" y="442"/>
                      <a:pt x="499" y="442"/>
                      <a:pt x="499" y="442"/>
                    </a:cubicBezTo>
                    <a:cubicBezTo>
                      <a:pt x="499" y="442"/>
                      <a:pt x="507" y="450"/>
                      <a:pt x="508" y="450"/>
                    </a:cubicBezTo>
                    <a:cubicBezTo>
                      <a:pt x="509" y="451"/>
                      <a:pt x="513" y="454"/>
                      <a:pt x="513" y="457"/>
                    </a:cubicBezTo>
                    <a:cubicBezTo>
                      <a:pt x="513" y="459"/>
                      <a:pt x="514" y="461"/>
                      <a:pt x="516" y="462"/>
                    </a:cubicBezTo>
                    <a:cubicBezTo>
                      <a:pt x="518" y="463"/>
                      <a:pt x="525" y="467"/>
                      <a:pt x="525" y="467"/>
                    </a:cubicBezTo>
                    <a:cubicBezTo>
                      <a:pt x="526" y="466"/>
                      <a:pt x="528" y="459"/>
                      <a:pt x="532" y="459"/>
                    </a:cubicBezTo>
                    <a:cubicBezTo>
                      <a:pt x="535" y="459"/>
                      <a:pt x="545" y="462"/>
                      <a:pt x="546" y="467"/>
                    </a:cubicBezTo>
                    <a:cubicBezTo>
                      <a:pt x="548" y="473"/>
                      <a:pt x="552" y="477"/>
                      <a:pt x="554" y="478"/>
                    </a:cubicBezTo>
                    <a:cubicBezTo>
                      <a:pt x="555" y="479"/>
                      <a:pt x="554" y="483"/>
                      <a:pt x="556" y="484"/>
                    </a:cubicBezTo>
                    <a:cubicBezTo>
                      <a:pt x="557" y="486"/>
                      <a:pt x="557" y="489"/>
                      <a:pt x="558" y="489"/>
                    </a:cubicBezTo>
                    <a:cubicBezTo>
                      <a:pt x="559" y="489"/>
                      <a:pt x="566" y="493"/>
                      <a:pt x="569" y="493"/>
                    </a:cubicBezTo>
                    <a:cubicBezTo>
                      <a:pt x="570" y="493"/>
                      <a:pt x="571" y="494"/>
                      <a:pt x="572" y="494"/>
                    </a:cubicBezTo>
                    <a:cubicBezTo>
                      <a:pt x="573" y="488"/>
                      <a:pt x="566" y="487"/>
                      <a:pt x="570" y="484"/>
                    </a:cubicBezTo>
                    <a:cubicBezTo>
                      <a:pt x="575" y="481"/>
                      <a:pt x="570" y="478"/>
                      <a:pt x="572" y="476"/>
                    </a:cubicBezTo>
                    <a:cubicBezTo>
                      <a:pt x="574" y="475"/>
                      <a:pt x="578" y="474"/>
                      <a:pt x="578" y="471"/>
                    </a:cubicBezTo>
                    <a:cubicBezTo>
                      <a:pt x="578" y="469"/>
                      <a:pt x="580" y="469"/>
                      <a:pt x="583" y="470"/>
                    </a:cubicBezTo>
                    <a:cubicBezTo>
                      <a:pt x="586" y="470"/>
                      <a:pt x="591" y="465"/>
                      <a:pt x="591" y="463"/>
                    </a:cubicBezTo>
                    <a:cubicBezTo>
                      <a:pt x="590" y="461"/>
                      <a:pt x="591" y="461"/>
                      <a:pt x="595" y="461"/>
                    </a:cubicBezTo>
                    <a:cubicBezTo>
                      <a:pt x="598" y="462"/>
                      <a:pt x="597" y="458"/>
                      <a:pt x="600" y="458"/>
                    </a:cubicBezTo>
                    <a:cubicBezTo>
                      <a:pt x="602" y="459"/>
                      <a:pt x="603" y="460"/>
                      <a:pt x="604" y="459"/>
                    </a:cubicBezTo>
                    <a:cubicBezTo>
                      <a:pt x="604" y="457"/>
                      <a:pt x="606" y="457"/>
                      <a:pt x="608" y="459"/>
                    </a:cubicBezTo>
                    <a:cubicBezTo>
                      <a:pt x="609" y="462"/>
                      <a:pt x="614" y="462"/>
                      <a:pt x="614" y="460"/>
                    </a:cubicBezTo>
                    <a:cubicBezTo>
                      <a:pt x="615" y="457"/>
                      <a:pt x="617" y="460"/>
                      <a:pt x="620" y="462"/>
                    </a:cubicBezTo>
                    <a:cubicBezTo>
                      <a:pt x="622" y="465"/>
                      <a:pt x="623" y="464"/>
                      <a:pt x="626" y="464"/>
                    </a:cubicBezTo>
                    <a:cubicBezTo>
                      <a:pt x="630" y="464"/>
                      <a:pt x="630" y="463"/>
                      <a:pt x="630" y="461"/>
                    </a:cubicBezTo>
                    <a:cubicBezTo>
                      <a:pt x="630" y="459"/>
                      <a:pt x="634" y="466"/>
                      <a:pt x="637" y="466"/>
                    </a:cubicBezTo>
                    <a:cubicBezTo>
                      <a:pt x="640" y="467"/>
                      <a:pt x="638" y="464"/>
                      <a:pt x="635" y="462"/>
                    </a:cubicBezTo>
                    <a:cubicBezTo>
                      <a:pt x="633" y="460"/>
                      <a:pt x="636" y="459"/>
                      <a:pt x="634" y="458"/>
                    </a:cubicBezTo>
                    <a:cubicBezTo>
                      <a:pt x="631" y="456"/>
                      <a:pt x="636" y="454"/>
                      <a:pt x="641" y="454"/>
                    </a:cubicBezTo>
                    <a:cubicBezTo>
                      <a:pt x="645" y="454"/>
                      <a:pt x="645" y="455"/>
                      <a:pt x="646" y="453"/>
                    </a:cubicBezTo>
                    <a:cubicBezTo>
                      <a:pt x="648" y="450"/>
                      <a:pt x="649" y="453"/>
                      <a:pt x="649" y="455"/>
                    </a:cubicBezTo>
                    <a:cubicBezTo>
                      <a:pt x="649" y="457"/>
                      <a:pt x="656" y="454"/>
                      <a:pt x="660" y="454"/>
                    </a:cubicBezTo>
                    <a:cubicBezTo>
                      <a:pt x="664" y="454"/>
                      <a:pt x="667" y="457"/>
                      <a:pt x="668" y="459"/>
                    </a:cubicBezTo>
                    <a:cubicBezTo>
                      <a:pt x="668" y="461"/>
                      <a:pt x="671" y="462"/>
                      <a:pt x="673" y="460"/>
                    </a:cubicBezTo>
                    <a:cubicBezTo>
                      <a:pt x="676" y="458"/>
                      <a:pt x="678" y="455"/>
                      <a:pt x="681" y="458"/>
                    </a:cubicBezTo>
                    <a:cubicBezTo>
                      <a:pt x="683" y="460"/>
                      <a:pt x="686" y="463"/>
                      <a:pt x="689" y="466"/>
                    </a:cubicBezTo>
                    <a:cubicBezTo>
                      <a:pt x="692" y="469"/>
                      <a:pt x="687" y="473"/>
                      <a:pt x="689" y="476"/>
                    </a:cubicBezTo>
                    <a:cubicBezTo>
                      <a:pt x="691" y="478"/>
                      <a:pt x="689" y="481"/>
                      <a:pt x="692" y="484"/>
                    </a:cubicBezTo>
                    <a:cubicBezTo>
                      <a:pt x="696" y="486"/>
                      <a:pt x="693" y="491"/>
                      <a:pt x="696" y="492"/>
                    </a:cubicBezTo>
                    <a:cubicBezTo>
                      <a:pt x="698" y="493"/>
                      <a:pt x="701" y="497"/>
                      <a:pt x="701" y="499"/>
                    </a:cubicBezTo>
                    <a:cubicBezTo>
                      <a:pt x="701" y="501"/>
                      <a:pt x="707" y="503"/>
                      <a:pt x="707" y="500"/>
                    </a:cubicBezTo>
                    <a:cubicBezTo>
                      <a:pt x="707" y="497"/>
                      <a:pt x="710" y="493"/>
                      <a:pt x="711" y="490"/>
                    </a:cubicBezTo>
                    <a:cubicBezTo>
                      <a:pt x="711" y="488"/>
                      <a:pt x="709" y="477"/>
                      <a:pt x="706" y="474"/>
                    </a:cubicBezTo>
                    <a:cubicBezTo>
                      <a:pt x="704" y="471"/>
                      <a:pt x="707" y="470"/>
                      <a:pt x="704" y="467"/>
                    </a:cubicBezTo>
                    <a:cubicBezTo>
                      <a:pt x="701" y="463"/>
                      <a:pt x="699" y="456"/>
                      <a:pt x="699" y="451"/>
                    </a:cubicBezTo>
                    <a:cubicBezTo>
                      <a:pt x="700" y="446"/>
                      <a:pt x="706" y="437"/>
                      <a:pt x="709" y="434"/>
                    </a:cubicBezTo>
                    <a:cubicBezTo>
                      <a:pt x="712" y="431"/>
                      <a:pt x="715" y="433"/>
                      <a:pt x="716" y="430"/>
                    </a:cubicBezTo>
                    <a:cubicBezTo>
                      <a:pt x="717" y="427"/>
                      <a:pt x="720" y="424"/>
                      <a:pt x="723" y="424"/>
                    </a:cubicBezTo>
                    <a:cubicBezTo>
                      <a:pt x="725" y="424"/>
                      <a:pt x="727" y="424"/>
                      <a:pt x="727" y="422"/>
                    </a:cubicBezTo>
                    <a:cubicBezTo>
                      <a:pt x="728" y="420"/>
                      <a:pt x="731" y="417"/>
                      <a:pt x="736" y="416"/>
                    </a:cubicBezTo>
                    <a:cubicBezTo>
                      <a:pt x="741" y="415"/>
                      <a:pt x="738" y="413"/>
                      <a:pt x="737" y="411"/>
                    </a:cubicBezTo>
                    <a:cubicBezTo>
                      <a:pt x="735" y="408"/>
                      <a:pt x="738" y="406"/>
                      <a:pt x="739" y="408"/>
                    </a:cubicBezTo>
                    <a:cubicBezTo>
                      <a:pt x="740" y="409"/>
                      <a:pt x="742" y="409"/>
                      <a:pt x="744" y="408"/>
                    </a:cubicBezTo>
                    <a:cubicBezTo>
                      <a:pt x="746" y="407"/>
                      <a:pt x="750" y="403"/>
                      <a:pt x="746" y="403"/>
                    </a:cubicBezTo>
                    <a:cubicBezTo>
                      <a:pt x="742" y="403"/>
                      <a:pt x="741" y="402"/>
                      <a:pt x="744" y="401"/>
                    </a:cubicBezTo>
                    <a:cubicBezTo>
                      <a:pt x="746" y="400"/>
                      <a:pt x="744" y="395"/>
                      <a:pt x="741" y="395"/>
                    </a:cubicBezTo>
                    <a:cubicBezTo>
                      <a:pt x="738" y="395"/>
                      <a:pt x="739" y="393"/>
                      <a:pt x="741" y="391"/>
                    </a:cubicBezTo>
                    <a:cubicBezTo>
                      <a:pt x="743" y="389"/>
                      <a:pt x="738" y="386"/>
                      <a:pt x="735" y="384"/>
                    </a:cubicBezTo>
                    <a:cubicBezTo>
                      <a:pt x="733" y="383"/>
                      <a:pt x="737" y="382"/>
                      <a:pt x="739" y="382"/>
                    </a:cubicBezTo>
                    <a:cubicBezTo>
                      <a:pt x="740" y="381"/>
                      <a:pt x="739" y="373"/>
                      <a:pt x="740" y="371"/>
                    </a:cubicBezTo>
                    <a:cubicBezTo>
                      <a:pt x="741" y="369"/>
                      <a:pt x="744" y="369"/>
                      <a:pt x="743" y="371"/>
                    </a:cubicBezTo>
                    <a:cubicBezTo>
                      <a:pt x="741" y="373"/>
                      <a:pt x="740" y="376"/>
                      <a:pt x="742" y="379"/>
                    </a:cubicBezTo>
                    <a:cubicBezTo>
                      <a:pt x="744" y="382"/>
                      <a:pt x="745" y="384"/>
                      <a:pt x="744" y="388"/>
                    </a:cubicBezTo>
                    <a:cubicBezTo>
                      <a:pt x="743" y="393"/>
                      <a:pt x="745" y="392"/>
                      <a:pt x="748" y="386"/>
                    </a:cubicBezTo>
                    <a:cubicBezTo>
                      <a:pt x="750" y="381"/>
                      <a:pt x="751" y="376"/>
                      <a:pt x="749" y="376"/>
                    </a:cubicBezTo>
                    <a:cubicBezTo>
                      <a:pt x="747" y="375"/>
                      <a:pt x="747" y="370"/>
                      <a:pt x="749" y="372"/>
                    </a:cubicBezTo>
                    <a:cubicBezTo>
                      <a:pt x="751" y="375"/>
                      <a:pt x="752" y="375"/>
                      <a:pt x="755" y="372"/>
                    </a:cubicBezTo>
                    <a:cubicBezTo>
                      <a:pt x="758" y="369"/>
                      <a:pt x="761" y="363"/>
                      <a:pt x="759" y="362"/>
                    </a:cubicBezTo>
                    <a:cubicBezTo>
                      <a:pt x="757" y="361"/>
                      <a:pt x="760" y="359"/>
                      <a:pt x="764" y="360"/>
                    </a:cubicBezTo>
                    <a:cubicBezTo>
                      <a:pt x="767" y="360"/>
                      <a:pt x="775" y="357"/>
                      <a:pt x="775" y="356"/>
                    </a:cubicBezTo>
                    <a:cubicBezTo>
                      <a:pt x="777" y="353"/>
                      <a:pt x="763" y="358"/>
                      <a:pt x="763" y="356"/>
                    </a:cubicBezTo>
                    <a:cubicBezTo>
                      <a:pt x="763" y="354"/>
                      <a:pt x="772" y="352"/>
                      <a:pt x="776" y="352"/>
                    </a:cubicBezTo>
                    <a:cubicBezTo>
                      <a:pt x="780" y="352"/>
                      <a:pt x="778" y="346"/>
                      <a:pt x="780" y="349"/>
                    </a:cubicBezTo>
                    <a:cubicBezTo>
                      <a:pt x="782" y="351"/>
                      <a:pt x="784" y="350"/>
                      <a:pt x="787" y="349"/>
                    </a:cubicBezTo>
                    <a:cubicBezTo>
                      <a:pt x="789" y="348"/>
                      <a:pt x="787" y="344"/>
                      <a:pt x="785" y="343"/>
                    </a:cubicBezTo>
                    <a:cubicBezTo>
                      <a:pt x="782" y="342"/>
                      <a:pt x="787" y="340"/>
                      <a:pt x="786" y="339"/>
                    </a:cubicBezTo>
                    <a:cubicBezTo>
                      <a:pt x="785" y="337"/>
                      <a:pt x="788" y="331"/>
                      <a:pt x="791" y="330"/>
                    </a:cubicBezTo>
                    <a:cubicBezTo>
                      <a:pt x="794" y="329"/>
                      <a:pt x="793" y="327"/>
                      <a:pt x="796" y="327"/>
                    </a:cubicBezTo>
                    <a:cubicBezTo>
                      <a:pt x="798" y="327"/>
                      <a:pt x="799" y="324"/>
                      <a:pt x="801" y="321"/>
                    </a:cubicBezTo>
                    <a:cubicBezTo>
                      <a:pt x="804" y="319"/>
                      <a:pt x="808" y="325"/>
                      <a:pt x="811" y="322"/>
                    </a:cubicBezTo>
                    <a:cubicBezTo>
                      <a:pt x="813" y="320"/>
                      <a:pt x="815" y="319"/>
                      <a:pt x="817" y="317"/>
                    </a:cubicBezTo>
                    <a:cubicBezTo>
                      <a:pt x="808" y="305"/>
                      <a:pt x="811" y="297"/>
                      <a:pt x="811" y="295"/>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4" name="Freeform 165"/>
              <p:cNvSpPr>
                <a:spLocks/>
              </p:cNvSpPr>
              <p:nvPr/>
            </p:nvSpPr>
            <p:spPr bwMode="auto">
              <a:xfrm>
                <a:off x="6357895" y="5591492"/>
                <a:ext cx="25400" cy="52388"/>
              </a:xfrm>
              <a:custGeom>
                <a:avLst/>
                <a:gdLst>
                  <a:gd name="T0" fmla="*/ 6 w 7"/>
                  <a:gd name="T1" fmla="*/ 14 h 15"/>
                  <a:gd name="T2" fmla="*/ 3 w 7"/>
                  <a:gd name="T3" fmla="*/ 11 h 15"/>
                  <a:gd name="T4" fmla="*/ 0 w 7"/>
                  <a:gd name="T5" fmla="*/ 5 h 15"/>
                  <a:gd name="T6" fmla="*/ 3 w 7"/>
                  <a:gd name="T7" fmla="*/ 3 h 15"/>
                  <a:gd name="T8" fmla="*/ 4 w 7"/>
                  <a:gd name="T9" fmla="*/ 9 h 15"/>
                  <a:gd name="T10" fmla="*/ 6 w 7"/>
                  <a:gd name="T11" fmla="*/ 14 h 15"/>
                </a:gdLst>
                <a:ahLst/>
                <a:cxnLst>
                  <a:cxn ang="0">
                    <a:pos x="T0" y="T1"/>
                  </a:cxn>
                  <a:cxn ang="0">
                    <a:pos x="T2" y="T3"/>
                  </a:cxn>
                  <a:cxn ang="0">
                    <a:pos x="T4" y="T5"/>
                  </a:cxn>
                  <a:cxn ang="0">
                    <a:pos x="T6" y="T7"/>
                  </a:cxn>
                  <a:cxn ang="0">
                    <a:pos x="T8" y="T9"/>
                  </a:cxn>
                  <a:cxn ang="0">
                    <a:pos x="T10" y="T11"/>
                  </a:cxn>
                </a:cxnLst>
                <a:rect l="0" t="0" r="r" b="b"/>
                <a:pathLst>
                  <a:path w="7" h="15">
                    <a:moveTo>
                      <a:pt x="6" y="14"/>
                    </a:moveTo>
                    <a:cubicBezTo>
                      <a:pt x="6" y="15"/>
                      <a:pt x="3" y="12"/>
                      <a:pt x="3" y="11"/>
                    </a:cubicBezTo>
                    <a:cubicBezTo>
                      <a:pt x="3" y="9"/>
                      <a:pt x="0" y="8"/>
                      <a:pt x="0" y="5"/>
                    </a:cubicBezTo>
                    <a:cubicBezTo>
                      <a:pt x="0" y="2"/>
                      <a:pt x="1" y="0"/>
                      <a:pt x="3" y="3"/>
                    </a:cubicBezTo>
                    <a:cubicBezTo>
                      <a:pt x="5" y="6"/>
                      <a:pt x="4" y="8"/>
                      <a:pt x="4" y="9"/>
                    </a:cubicBezTo>
                    <a:cubicBezTo>
                      <a:pt x="4" y="10"/>
                      <a:pt x="7" y="12"/>
                      <a:pt x="6" y="14"/>
                    </a:cubicBezTo>
                    <a:close/>
                  </a:path>
                </a:pathLst>
              </a:custGeom>
              <a:grpFill/>
              <a:ln w="3175"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112" name="Group 111"/>
            <p:cNvGrpSpPr/>
            <p:nvPr/>
          </p:nvGrpSpPr>
          <p:grpSpPr>
            <a:xfrm>
              <a:off x="2057400" y="6126976"/>
              <a:ext cx="3716282" cy="2300668"/>
              <a:chOff x="2057400" y="6126480"/>
              <a:chExt cx="3716282" cy="2300668"/>
            </a:xfrm>
          </p:grpSpPr>
          <p:sp>
            <p:nvSpPr>
              <p:cNvPr id="7" name="TextBox 6"/>
              <p:cNvSpPr txBox="1"/>
              <p:nvPr/>
            </p:nvSpPr>
            <p:spPr>
              <a:xfrm>
                <a:off x="2057400" y="6126480"/>
                <a:ext cx="3716282" cy="646331"/>
              </a:xfrm>
              <a:prstGeom prst="rect">
                <a:avLst/>
              </a:prstGeom>
              <a:noFill/>
            </p:spPr>
            <p:txBody>
              <a:bodyPr wrap="square" rtlCol="0">
                <a:spAutoFit/>
              </a:bodyPr>
              <a:lstStyle/>
              <a:p>
                <a:r>
                  <a:rPr lang="en-US" sz="3600">
                    <a:latin typeface="+mj-lt"/>
                  </a:rPr>
                  <a:t>north america</a:t>
                </a:r>
                <a:endParaRPr lang="uk-UA" sz="3600">
                  <a:latin typeface="+mj-lt"/>
                </a:endParaRPr>
              </a:p>
            </p:txBody>
          </p:sp>
          <p:grpSp>
            <p:nvGrpSpPr>
              <p:cNvPr id="101" name="Group 100"/>
              <p:cNvGrpSpPr/>
              <p:nvPr/>
            </p:nvGrpSpPr>
            <p:grpSpPr>
              <a:xfrm>
                <a:off x="2286000" y="7070531"/>
                <a:ext cx="2494416" cy="1356617"/>
                <a:chOff x="2209800" y="7185484"/>
                <a:chExt cx="2494416" cy="1356617"/>
              </a:xfrm>
            </p:grpSpPr>
            <p:sp>
              <p:nvSpPr>
                <p:cNvPr id="97" name="Freeform 103"/>
                <p:cNvSpPr>
                  <a:spLocks noEditPoints="1"/>
                </p:cNvSpPr>
                <p:nvPr/>
              </p:nvSpPr>
              <p:spPr bwMode="auto">
                <a:xfrm>
                  <a:off x="2209800" y="7185484"/>
                  <a:ext cx="495673"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98" name="Freeform 104"/>
                <p:cNvSpPr>
                  <a:spLocks noEditPoints="1"/>
                </p:cNvSpPr>
                <p:nvPr/>
              </p:nvSpPr>
              <p:spPr bwMode="auto">
                <a:xfrm>
                  <a:off x="2209800" y="8046428"/>
                  <a:ext cx="484901"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99" name="Rectangle 98"/>
                <p:cNvSpPr/>
                <p:nvPr/>
              </p:nvSpPr>
              <p:spPr>
                <a:xfrm>
                  <a:off x="2972560" y="7185484"/>
                  <a:ext cx="1731656"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55%</a:t>
                  </a:r>
                  <a:endParaRPr lang="uk-UA" sz="2000" b="1">
                    <a:solidFill>
                      <a:schemeClr val="bg1"/>
                    </a:solidFill>
                    <a:latin typeface="+mj-lt"/>
                  </a:endParaRPr>
                </a:p>
              </p:txBody>
            </p:sp>
            <p:sp>
              <p:nvSpPr>
                <p:cNvPr id="100" name="Rectangle 99"/>
                <p:cNvSpPr/>
                <p:nvPr/>
              </p:nvSpPr>
              <p:spPr>
                <a:xfrm>
                  <a:off x="2972560" y="8046427"/>
                  <a:ext cx="1294640"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45%</a:t>
                  </a:r>
                  <a:endParaRPr lang="uk-UA" sz="2000" b="1">
                    <a:solidFill>
                      <a:schemeClr val="bg1"/>
                    </a:solidFill>
                    <a:latin typeface="+mj-lt"/>
                  </a:endParaRPr>
                </a:p>
              </p:txBody>
            </p:sp>
          </p:grpSp>
        </p:grpSp>
      </p:grpSp>
      <p:grpSp>
        <p:nvGrpSpPr>
          <p:cNvPr id="6" name="Group 5"/>
          <p:cNvGrpSpPr/>
          <p:nvPr/>
        </p:nvGrpSpPr>
        <p:grpSpPr>
          <a:xfrm>
            <a:off x="7662649" y="2540225"/>
            <a:ext cx="3783588" cy="5894419"/>
            <a:chOff x="7662649" y="2540225"/>
            <a:chExt cx="3783588" cy="5894419"/>
          </a:xfrm>
        </p:grpSpPr>
        <p:grpSp>
          <p:nvGrpSpPr>
            <p:cNvPr id="26" name="Group 25"/>
            <p:cNvGrpSpPr/>
            <p:nvPr/>
          </p:nvGrpSpPr>
          <p:grpSpPr>
            <a:xfrm>
              <a:off x="7662649" y="2540225"/>
              <a:ext cx="3417328" cy="3076561"/>
              <a:chOff x="7616817" y="2605089"/>
              <a:chExt cx="3916362" cy="3525839"/>
            </a:xfrm>
            <a:solidFill>
              <a:schemeClr val="accent2"/>
            </a:solidFill>
          </p:grpSpPr>
          <p:sp>
            <p:nvSpPr>
              <p:cNvPr id="33" name="Freeform 5"/>
              <p:cNvSpPr>
                <a:spLocks noEditPoints="1"/>
              </p:cNvSpPr>
              <p:nvPr/>
            </p:nvSpPr>
            <p:spPr bwMode="auto">
              <a:xfrm>
                <a:off x="10102838" y="5548316"/>
                <a:ext cx="1293811" cy="514351"/>
              </a:xfrm>
              <a:custGeom>
                <a:avLst/>
                <a:gdLst>
                  <a:gd name="T0" fmla="*/ 147 w 151"/>
                  <a:gd name="T1" fmla="*/ 42 h 60"/>
                  <a:gd name="T2" fmla="*/ 147 w 151"/>
                  <a:gd name="T3" fmla="*/ 33 h 60"/>
                  <a:gd name="T4" fmla="*/ 147 w 151"/>
                  <a:gd name="T5" fmla="*/ 27 h 60"/>
                  <a:gd name="T6" fmla="*/ 149 w 151"/>
                  <a:gd name="T7" fmla="*/ 23 h 60"/>
                  <a:gd name="T8" fmla="*/ 148 w 151"/>
                  <a:gd name="T9" fmla="*/ 20 h 60"/>
                  <a:gd name="T10" fmla="*/ 141 w 151"/>
                  <a:gd name="T11" fmla="*/ 17 h 60"/>
                  <a:gd name="T12" fmla="*/ 139 w 151"/>
                  <a:gd name="T13" fmla="*/ 10 h 60"/>
                  <a:gd name="T14" fmla="*/ 134 w 151"/>
                  <a:gd name="T15" fmla="*/ 6 h 60"/>
                  <a:gd name="T16" fmla="*/ 125 w 151"/>
                  <a:gd name="T17" fmla="*/ 6 h 60"/>
                  <a:gd name="T18" fmla="*/ 110 w 151"/>
                  <a:gd name="T19" fmla="*/ 11 h 60"/>
                  <a:gd name="T20" fmla="*/ 96 w 151"/>
                  <a:gd name="T21" fmla="*/ 11 h 60"/>
                  <a:gd name="T22" fmla="*/ 87 w 151"/>
                  <a:gd name="T23" fmla="*/ 8 h 60"/>
                  <a:gd name="T24" fmla="*/ 80 w 151"/>
                  <a:gd name="T25" fmla="*/ 5 h 60"/>
                  <a:gd name="T26" fmla="*/ 68 w 151"/>
                  <a:gd name="T27" fmla="*/ 2 h 60"/>
                  <a:gd name="T28" fmla="*/ 43 w 151"/>
                  <a:gd name="T29" fmla="*/ 9 h 60"/>
                  <a:gd name="T30" fmla="*/ 26 w 151"/>
                  <a:gd name="T31" fmla="*/ 10 h 60"/>
                  <a:gd name="T32" fmla="*/ 22 w 151"/>
                  <a:gd name="T33" fmla="*/ 16 h 60"/>
                  <a:gd name="T34" fmla="*/ 5 w 151"/>
                  <a:gd name="T35" fmla="*/ 18 h 60"/>
                  <a:gd name="T36" fmla="*/ 3 w 151"/>
                  <a:gd name="T37" fmla="*/ 24 h 60"/>
                  <a:gd name="T38" fmla="*/ 6 w 151"/>
                  <a:gd name="T39" fmla="*/ 26 h 60"/>
                  <a:gd name="T40" fmla="*/ 7 w 151"/>
                  <a:gd name="T41" fmla="*/ 32 h 60"/>
                  <a:gd name="T42" fmla="*/ 7 w 151"/>
                  <a:gd name="T43" fmla="*/ 38 h 60"/>
                  <a:gd name="T44" fmla="*/ 7 w 151"/>
                  <a:gd name="T45" fmla="*/ 42 h 60"/>
                  <a:gd name="T46" fmla="*/ 11 w 151"/>
                  <a:gd name="T47" fmla="*/ 46 h 60"/>
                  <a:gd name="T48" fmla="*/ 17 w 151"/>
                  <a:gd name="T49" fmla="*/ 49 h 60"/>
                  <a:gd name="T50" fmla="*/ 21 w 151"/>
                  <a:gd name="T51" fmla="*/ 50 h 60"/>
                  <a:gd name="T52" fmla="*/ 26 w 151"/>
                  <a:gd name="T53" fmla="*/ 56 h 60"/>
                  <a:gd name="T54" fmla="*/ 36 w 151"/>
                  <a:gd name="T55" fmla="*/ 54 h 60"/>
                  <a:gd name="T56" fmla="*/ 42 w 151"/>
                  <a:gd name="T57" fmla="*/ 51 h 60"/>
                  <a:gd name="T58" fmla="*/ 53 w 151"/>
                  <a:gd name="T59" fmla="*/ 57 h 60"/>
                  <a:gd name="T60" fmla="*/ 62 w 151"/>
                  <a:gd name="T61" fmla="*/ 56 h 60"/>
                  <a:gd name="T62" fmla="*/ 69 w 151"/>
                  <a:gd name="T63" fmla="*/ 51 h 60"/>
                  <a:gd name="T64" fmla="*/ 75 w 151"/>
                  <a:gd name="T65" fmla="*/ 53 h 60"/>
                  <a:gd name="T66" fmla="*/ 82 w 151"/>
                  <a:gd name="T67" fmla="*/ 51 h 60"/>
                  <a:gd name="T68" fmla="*/ 79 w 151"/>
                  <a:gd name="T69" fmla="*/ 57 h 60"/>
                  <a:gd name="T70" fmla="*/ 80 w 151"/>
                  <a:gd name="T71" fmla="*/ 60 h 60"/>
                  <a:gd name="T72" fmla="*/ 84 w 151"/>
                  <a:gd name="T73" fmla="*/ 54 h 60"/>
                  <a:gd name="T74" fmla="*/ 88 w 151"/>
                  <a:gd name="T75" fmla="*/ 53 h 60"/>
                  <a:gd name="T76" fmla="*/ 95 w 151"/>
                  <a:gd name="T77" fmla="*/ 53 h 60"/>
                  <a:gd name="T78" fmla="*/ 100 w 151"/>
                  <a:gd name="T79" fmla="*/ 52 h 60"/>
                  <a:gd name="T80" fmla="*/ 109 w 151"/>
                  <a:gd name="T81" fmla="*/ 52 h 60"/>
                  <a:gd name="T82" fmla="*/ 120 w 151"/>
                  <a:gd name="T83" fmla="*/ 49 h 60"/>
                  <a:gd name="T84" fmla="*/ 129 w 151"/>
                  <a:gd name="T85" fmla="*/ 47 h 60"/>
                  <a:gd name="T86" fmla="*/ 132 w 151"/>
                  <a:gd name="T87" fmla="*/ 48 h 60"/>
                  <a:gd name="T88" fmla="*/ 135 w 151"/>
                  <a:gd name="T89" fmla="*/ 46 h 60"/>
                  <a:gd name="T90" fmla="*/ 143 w 151"/>
                  <a:gd name="T91" fmla="*/ 47 h 60"/>
                  <a:gd name="T92" fmla="*/ 151 w 151"/>
                  <a:gd name="T93" fmla="*/ 48 h 60"/>
                  <a:gd name="T94" fmla="*/ 147 w 151"/>
                  <a:gd name="T95" fmla="*/ 42 h 60"/>
                  <a:gd name="T96" fmla="*/ 13 w 151"/>
                  <a:gd name="T97" fmla="*/ 11 h 60"/>
                  <a:gd name="T98" fmla="*/ 24 w 151"/>
                  <a:gd name="T99" fmla="*/ 10 h 60"/>
                  <a:gd name="T100" fmla="*/ 18 w 151"/>
                  <a:gd name="T101" fmla="*/ 5 h 60"/>
                  <a:gd name="T102" fmla="*/ 16 w 151"/>
                  <a:gd name="T103" fmla="*/ 1 h 60"/>
                  <a:gd name="T104" fmla="*/ 13 w 151"/>
                  <a:gd name="T105" fmla="*/ 2 h 60"/>
                  <a:gd name="T106" fmla="*/ 5 w 151"/>
                  <a:gd name="T107" fmla="*/ 2 h 60"/>
                  <a:gd name="T108" fmla="*/ 5 w 151"/>
                  <a:gd name="T109" fmla="*/ 7 h 60"/>
                  <a:gd name="T110" fmla="*/ 3 w 151"/>
                  <a:gd name="T111" fmla="*/ 11 h 60"/>
                  <a:gd name="T112" fmla="*/ 1 w 151"/>
                  <a:gd name="T113" fmla="*/ 14 h 60"/>
                  <a:gd name="T114" fmla="*/ 6 w 151"/>
                  <a:gd name="T115" fmla="*/ 16 h 60"/>
                  <a:gd name="T116" fmla="*/ 13 w 151"/>
                  <a:gd name="T117" fmla="*/ 1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1" h="60">
                    <a:moveTo>
                      <a:pt x="147" y="42"/>
                    </a:moveTo>
                    <a:cubicBezTo>
                      <a:pt x="146" y="42"/>
                      <a:pt x="148" y="35"/>
                      <a:pt x="147" y="33"/>
                    </a:cubicBezTo>
                    <a:cubicBezTo>
                      <a:pt x="147" y="32"/>
                      <a:pt x="145" y="27"/>
                      <a:pt x="147" y="27"/>
                    </a:cubicBezTo>
                    <a:cubicBezTo>
                      <a:pt x="149" y="27"/>
                      <a:pt x="147" y="23"/>
                      <a:pt x="149" y="23"/>
                    </a:cubicBezTo>
                    <a:cubicBezTo>
                      <a:pt x="149" y="21"/>
                      <a:pt x="148" y="20"/>
                      <a:pt x="148" y="20"/>
                    </a:cubicBezTo>
                    <a:cubicBezTo>
                      <a:pt x="146" y="19"/>
                      <a:pt x="143" y="21"/>
                      <a:pt x="141" y="17"/>
                    </a:cubicBezTo>
                    <a:cubicBezTo>
                      <a:pt x="140" y="14"/>
                      <a:pt x="141" y="13"/>
                      <a:pt x="139" y="10"/>
                    </a:cubicBezTo>
                    <a:cubicBezTo>
                      <a:pt x="137" y="7"/>
                      <a:pt x="136" y="4"/>
                      <a:pt x="134" y="6"/>
                    </a:cubicBezTo>
                    <a:cubicBezTo>
                      <a:pt x="132" y="6"/>
                      <a:pt x="129" y="6"/>
                      <a:pt x="125" y="6"/>
                    </a:cubicBezTo>
                    <a:cubicBezTo>
                      <a:pt x="121" y="9"/>
                      <a:pt x="113" y="12"/>
                      <a:pt x="110" y="11"/>
                    </a:cubicBezTo>
                    <a:cubicBezTo>
                      <a:pt x="107" y="10"/>
                      <a:pt x="101" y="11"/>
                      <a:pt x="96" y="11"/>
                    </a:cubicBezTo>
                    <a:cubicBezTo>
                      <a:pt x="92" y="11"/>
                      <a:pt x="90" y="8"/>
                      <a:pt x="87" y="8"/>
                    </a:cubicBezTo>
                    <a:cubicBezTo>
                      <a:pt x="83" y="8"/>
                      <a:pt x="83" y="5"/>
                      <a:pt x="80" y="5"/>
                    </a:cubicBezTo>
                    <a:cubicBezTo>
                      <a:pt x="76" y="5"/>
                      <a:pt x="79" y="3"/>
                      <a:pt x="68" y="2"/>
                    </a:cubicBezTo>
                    <a:cubicBezTo>
                      <a:pt x="56" y="0"/>
                      <a:pt x="47" y="6"/>
                      <a:pt x="43" y="9"/>
                    </a:cubicBezTo>
                    <a:cubicBezTo>
                      <a:pt x="40" y="12"/>
                      <a:pt x="27" y="9"/>
                      <a:pt x="26" y="10"/>
                    </a:cubicBezTo>
                    <a:cubicBezTo>
                      <a:pt x="24" y="11"/>
                      <a:pt x="26" y="15"/>
                      <a:pt x="22" y="16"/>
                    </a:cubicBezTo>
                    <a:cubicBezTo>
                      <a:pt x="17" y="18"/>
                      <a:pt x="8" y="16"/>
                      <a:pt x="5" y="18"/>
                    </a:cubicBezTo>
                    <a:cubicBezTo>
                      <a:pt x="1" y="19"/>
                      <a:pt x="0" y="24"/>
                      <a:pt x="3" y="24"/>
                    </a:cubicBezTo>
                    <a:cubicBezTo>
                      <a:pt x="6" y="23"/>
                      <a:pt x="7" y="25"/>
                      <a:pt x="6" y="26"/>
                    </a:cubicBezTo>
                    <a:cubicBezTo>
                      <a:pt x="5" y="27"/>
                      <a:pt x="9" y="31"/>
                      <a:pt x="7" y="32"/>
                    </a:cubicBezTo>
                    <a:cubicBezTo>
                      <a:pt x="5" y="33"/>
                      <a:pt x="5" y="36"/>
                      <a:pt x="7" y="38"/>
                    </a:cubicBezTo>
                    <a:cubicBezTo>
                      <a:pt x="9" y="39"/>
                      <a:pt x="10" y="42"/>
                      <a:pt x="7" y="42"/>
                    </a:cubicBezTo>
                    <a:cubicBezTo>
                      <a:pt x="5" y="42"/>
                      <a:pt x="11" y="45"/>
                      <a:pt x="11" y="46"/>
                    </a:cubicBezTo>
                    <a:cubicBezTo>
                      <a:pt x="11" y="47"/>
                      <a:pt x="17" y="48"/>
                      <a:pt x="17" y="49"/>
                    </a:cubicBezTo>
                    <a:cubicBezTo>
                      <a:pt x="17" y="51"/>
                      <a:pt x="18" y="51"/>
                      <a:pt x="21" y="50"/>
                    </a:cubicBezTo>
                    <a:cubicBezTo>
                      <a:pt x="23" y="50"/>
                      <a:pt x="24" y="53"/>
                      <a:pt x="26" y="56"/>
                    </a:cubicBezTo>
                    <a:cubicBezTo>
                      <a:pt x="27" y="58"/>
                      <a:pt x="36" y="56"/>
                      <a:pt x="36" y="54"/>
                    </a:cubicBezTo>
                    <a:cubicBezTo>
                      <a:pt x="36" y="51"/>
                      <a:pt x="39" y="50"/>
                      <a:pt x="42" y="51"/>
                    </a:cubicBezTo>
                    <a:cubicBezTo>
                      <a:pt x="46" y="51"/>
                      <a:pt x="51" y="56"/>
                      <a:pt x="53" y="57"/>
                    </a:cubicBezTo>
                    <a:cubicBezTo>
                      <a:pt x="55" y="58"/>
                      <a:pt x="59" y="56"/>
                      <a:pt x="62" y="56"/>
                    </a:cubicBezTo>
                    <a:cubicBezTo>
                      <a:pt x="64" y="56"/>
                      <a:pt x="68" y="52"/>
                      <a:pt x="69" y="51"/>
                    </a:cubicBezTo>
                    <a:cubicBezTo>
                      <a:pt x="71" y="50"/>
                      <a:pt x="73" y="54"/>
                      <a:pt x="75" y="53"/>
                    </a:cubicBezTo>
                    <a:cubicBezTo>
                      <a:pt x="78" y="51"/>
                      <a:pt x="80" y="50"/>
                      <a:pt x="82" y="51"/>
                    </a:cubicBezTo>
                    <a:cubicBezTo>
                      <a:pt x="83" y="52"/>
                      <a:pt x="78" y="55"/>
                      <a:pt x="79" y="57"/>
                    </a:cubicBezTo>
                    <a:cubicBezTo>
                      <a:pt x="80" y="58"/>
                      <a:pt x="80" y="59"/>
                      <a:pt x="80" y="60"/>
                    </a:cubicBezTo>
                    <a:cubicBezTo>
                      <a:pt x="85" y="59"/>
                      <a:pt x="84" y="56"/>
                      <a:pt x="84" y="54"/>
                    </a:cubicBezTo>
                    <a:cubicBezTo>
                      <a:pt x="85" y="53"/>
                      <a:pt x="86" y="51"/>
                      <a:pt x="88" y="53"/>
                    </a:cubicBezTo>
                    <a:cubicBezTo>
                      <a:pt x="89" y="54"/>
                      <a:pt x="91" y="54"/>
                      <a:pt x="95" y="53"/>
                    </a:cubicBezTo>
                    <a:cubicBezTo>
                      <a:pt x="98" y="51"/>
                      <a:pt x="99" y="50"/>
                      <a:pt x="100" y="52"/>
                    </a:cubicBezTo>
                    <a:cubicBezTo>
                      <a:pt x="101" y="53"/>
                      <a:pt x="104" y="52"/>
                      <a:pt x="109" y="52"/>
                    </a:cubicBezTo>
                    <a:cubicBezTo>
                      <a:pt x="114" y="52"/>
                      <a:pt x="115" y="48"/>
                      <a:pt x="120" y="49"/>
                    </a:cubicBezTo>
                    <a:cubicBezTo>
                      <a:pt x="125" y="49"/>
                      <a:pt x="129" y="47"/>
                      <a:pt x="129" y="47"/>
                    </a:cubicBezTo>
                    <a:cubicBezTo>
                      <a:pt x="132" y="48"/>
                      <a:pt x="132" y="48"/>
                      <a:pt x="132" y="48"/>
                    </a:cubicBezTo>
                    <a:cubicBezTo>
                      <a:pt x="133" y="47"/>
                      <a:pt x="133" y="46"/>
                      <a:pt x="135" y="46"/>
                    </a:cubicBezTo>
                    <a:cubicBezTo>
                      <a:pt x="139" y="45"/>
                      <a:pt x="141" y="48"/>
                      <a:pt x="143" y="47"/>
                    </a:cubicBezTo>
                    <a:cubicBezTo>
                      <a:pt x="144" y="46"/>
                      <a:pt x="151" y="53"/>
                      <a:pt x="151" y="48"/>
                    </a:cubicBezTo>
                    <a:cubicBezTo>
                      <a:pt x="151" y="47"/>
                      <a:pt x="149" y="42"/>
                      <a:pt x="147" y="42"/>
                    </a:cubicBezTo>
                    <a:close/>
                    <a:moveTo>
                      <a:pt x="13" y="11"/>
                    </a:moveTo>
                    <a:cubicBezTo>
                      <a:pt x="16" y="10"/>
                      <a:pt x="23" y="12"/>
                      <a:pt x="24" y="10"/>
                    </a:cubicBezTo>
                    <a:cubicBezTo>
                      <a:pt x="26" y="9"/>
                      <a:pt x="20" y="7"/>
                      <a:pt x="18" y="5"/>
                    </a:cubicBezTo>
                    <a:cubicBezTo>
                      <a:pt x="17" y="4"/>
                      <a:pt x="16" y="3"/>
                      <a:pt x="16" y="1"/>
                    </a:cubicBezTo>
                    <a:cubicBezTo>
                      <a:pt x="15" y="2"/>
                      <a:pt x="14" y="2"/>
                      <a:pt x="13" y="2"/>
                    </a:cubicBezTo>
                    <a:cubicBezTo>
                      <a:pt x="11" y="1"/>
                      <a:pt x="6" y="1"/>
                      <a:pt x="5" y="2"/>
                    </a:cubicBezTo>
                    <a:cubicBezTo>
                      <a:pt x="4" y="2"/>
                      <a:pt x="5" y="5"/>
                      <a:pt x="5" y="7"/>
                    </a:cubicBezTo>
                    <a:cubicBezTo>
                      <a:pt x="5" y="9"/>
                      <a:pt x="3" y="10"/>
                      <a:pt x="3" y="11"/>
                    </a:cubicBezTo>
                    <a:cubicBezTo>
                      <a:pt x="3" y="12"/>
                      <a:pt x="2" y="13"/>
                      <a:pt x="1" y="14"/>
                    </a:cubicBezTo>
                    <a:cubicBezTo>
                      <a:pt x="3" y="15"/>
                      <a:pt x="4" y="16"/>
                      <a:pt x="6" y="16"/>
                    </a:cubicBezTo>
                    <a:cubicBezTo>
                      <a:pt x="9" y="16"/>
                      <a:pt x="10" y="12"/>
                      <a:pt x="13" y="11"/>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4" name="Freeform 6"/>
              <p:cNvSpPr>
                <a:spLocks/>
              </p:cNvSpPr>
              <p:nvPr/>
            </p:nvSpPr>
            <p:spPr bwMode="auto">
              <a:xfrm>
                <a:off x="9313852" y="4398965"/>
                <a:ext cx="668337" cy="547688"/>
              </a:xfrm>
              <a:custGeom>
                <a:avLst/>
                <a:gdLst>
                  <a:gd name="T0" fmla="*/ 2 w 78"/>
                  <a:gd name="T1" fmla="*/ 14 h 64"/>
                  <a:gd name="T2" fmla="*/ 2 w 78"/>
                  <a:gd name="T3" fmla="*/ 22 h 64"/>
                  <a:gd name="T4" fmla="*/ 2 w 78"/>
                  <a:gd name="T5" fmla="*/ 25 h 64"/>
                  <a:gd name="T6" fmla="*/ 4 w 78"/>
                  <a:gd name="T7" fmla="*/ 29 h 64"/>
                  <a:gd name="T8" fmla="*/ 5 w 78"/>
                  <a:gd name="T9" fmla="*/ 33 h 64"/>
                  <a:gd name="T10" fmla="*/ 7 w 78"/>
                  <a:gd name="T11" fmla="*/ 40 h 64"/>
                  <a:gd name="T12" fmla="*/ 7 w 78"/>
                  <a:gd name="T13" fmla="*/ 44 h 64"/>
                  <a:gd name="T14" fmla="*/ 12 w 78"/>
                  <a:gd name="T15" fmla="*/ 46 h 64"/>
                  <a:gd name="T16" fmla="*/ 17 w 78"/>
                  <a:gd name="T17" fmla="*/ 50 h 64"/>
                  <a:gd name="T18" fmla="*/ 21 w 78"/>
                  <a:gd name="T19" fmla="*/ 52 h 64"/>
                  <a:gd name="T20" fmla="*/ 26 w 78"/>
                  <a:gd name="T21" fmla="*/ 51 h 64"/>
                  <a:gd name="T22" fmla="*/ 28 w 78"/>
                  <a:gd name="T23" fmla="*/ 54 h 64"/>
                  <a:gd name="T24" fmla="*/ 33 w 78"/>
                  <a:gd name="T25" fmla="*/ 55 h 64"/>
                  <a:gd name="T26" fmla="*/ 37 w 78"/>
                  <a:gd name="T27" fmla="*/ 60 h 64"/>
                  <a:gd name="T28" fmla="*/ 42 w 78"/>
                  <a:gd name="T29" fmla="*/ 59 h 64"/>
                  <a:gd name="T30" fmla="*/ 49 w 78"/>
                  <a:gd name="T31" fmla="*/ 60 h 64"/>
                  <a:gd name="T32" fmla="*/ 55 w 78"/>
                  <a:gd name="T33" fmla="*/ 61 h 64"/>
                  <a:gd name="T34" fmla="*/ 62 w 78"/>
                  <a:gd name="T35" fmla="*/ 62 h 64"/>
                  <a:gd name="T36" fmla="*/ 66 w 78"/>
                  <a:gd name="T37" fmla="*/ 64 h 64"/>
                  <a:gd name="T38" fmla="*/ 66 w 78"/>
                  <a:gd name="T39" fmla="*/ 58 h 64"/>
                  <a:gd name="T40" fmla="*/ 74 w 78"/>
                  <a:gd name="T41" fmla="*/ 51 h 64"/>
                  <a:gd name="T42" fmla="*/ 77 w 78"/>
                  <a:gd name="T43" fmla="*/ 48 h 64"/>
                  <a:gd name="T44" fmla="*/ 74 w 78"/>
                  <a:gd name="T45" fmla="*/ 40 h 64"/>
                  <a:gd name="T46" fmla="*/ 73 w 78"/>
                  <a:gd name="T47" fmla="*/ 33 h 64"/>
                  <a:gd name="T48" fmla="*/ 71 w 78"/>
                  <a:gd name="T49" fmla="*/ 29 h 64"/>
                  <a:gd name="T50" fmla="*/ 75 w 78"/>
                  <a:gd name="T51" fmla="*/ 25 h 64"/>
                  <a:gd name="T52" fmla="*/ 75 w 78"/>
                  <a:gd name="T53" fmla="*/ 18 h 64"/>
                  <a:gd name="T54" fmla="*/ 74 w 78"/>
                  <a:gd name="T55" fmla="*/ 12 h 64"/>
                  <a:gd name="T56" fmla="*/ 68 w 78"/>
                  <a:gd name="T57" fmla="*/ 7 h 64"/>
                  <a:gd name="T58" fmla="*/ 67 w 78"/>
                  <a:gd name="T59" fmla="*/ 7 h 64"/>
                  <a:gd name="T60" fmla="*/ 46 w 78"/>
                  <a:gd name="T61" fmla="*/ 6 h 64"/>
                  <a:gd name="T62" fmla="*/ 42 w 78"/>
                  <a:gd name="T63" fmla="*/ 4 h 64"/>
                  <a:gd name="T64" fmla="*/ 38 w 78"/>
                  <a:gd name="T65" fmla="*/ 7 h 64"/>
                  <a:gd name="T66" fmla="*/ 34 w 78"/>
                  <a:gd name="T67" fmla="*/ 2 h 64"/>
                  <a:gd name="T68" fmla="*/ 17 w 78"/>
                  <a:gd name="T69" fmla="*/ 7 h 64"/>
                  <a:gd name="T70" fmla="*/ 4 w 78"/>
                  <a:gd name="T71" fmla="*/ 11 h 64"/>
                  <a:gd name="T72" fmla="*/ 2 w 78"/>
                  <a:gd name="T73" fmla="*/ 13 h 64"/>
                  <a:gd name="T74" fmla="*/ 2 w 78"/>
                  <a:gd name="T75" fmla="*/ 14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64">
                    <a:moveTo>
                      <a:pt x="2" y="14"/>
                    </a:moveTo>
                    <a:cubicBezTo>
                      <a:pt x="2" y="15"/>
                      <a:pt x="3" y="20"/>
                      <a:pt x="2" y="22"/>
                    </a:cubicBezTo>
                    <a:cubicBezTo>
                      <a:pt x="0" y="24"/>
                      <a:pt x="1" y="25"/>
                      <a:pt x="2" y="25"/>
                    </a:cubicBezTo>
                    <a:cubicBezTo>
                      <a:pt x="3" y="26"/>
                      <a:pt x="4" y="28"/>
                      <a:pt x="4" y="29"/>
                    </a:cubicBezTo>
                    <a:cubicBezTo>
                      <a:pt x="4" y="31"/>
                      <a:pt x="5" y="30"/>
                      <a:pt x="5" y="33"/>
                    </a:cubicBezTo>
                    <a:cubicBezTo>
                      <a:pt x="5" y="37"/>
                      <a:pt x="6" y="39"/>
                      <a:pt x="7" y="40"/>
                    </a:cubicBezTo>
                    <a:cubicBezTo>
                      <a:pt x="8" y="41"/>
                      <a:pt x="8" y="42"/>
                      <a:pt x="7" y="44"/>
                    </a:cubicBezTo>
                    <a:cubicBezTo>
                      <a:pt x="9" y="45"/>
                      <a:pt x="10" y="46"/>
                      <a:pt x="12" y="46"/>
                    </a:cubicBezTo>
                    <a:cubicBezTo>
                      <a:pt x="16" y="48"/>
                      <a:pt x="17" y="49"/>
                      <a:pt x="17" y="50"/>
                    </a:cubicBezTo>
                    <a:cubicBezTo>
                      <a:pt x="17" y="51"/>
                      <a:pt x="21" y="54"/>
                      <a:pt x="21" y="52"/>
                    </a:cubicBezTo>
                    <a:cubicBezTo>
                      <a:pt x="22" y="50"/>
                      <a:pt x="24" y="51"/>
                      <a:pt x="26" y="51"/>
                    </a:cubicBezTo>
                    <a:cubicBezTo>
                      <a:pt x="28" y="51"/>
                      <a:pt x="28" y="53"/>
                      <a:pt x="28" y="54"/>
                    </a:cubicBezTo>
                    <a:cubicBezTo>
                      <a:pt x="28" y="55"/>
                      <a:pt x="32" y="54"/>
                      <a:pt x="33" y="55"/>
                    </a:cubicBezTo>
                    <a:cubicBezTo>
                      <a:pt x="35" y="56"/>
                      <a:pt x="35" y="59"/>
                      <a:pt x="37" y="60"/>
                    </a:cubicBezTo>
                    <a:cubicBezTo>
                      <a:pt x="39" y="61"/>
                      <a:pt x="41" y="59"/>
                      <a:pt x="42" y="59"/>
                    </a:cubicBezTo>
                    <a:cubicBezTo>
                      <a:pt x="43" y="60"/>
                      <a:pt x="47" y="61"/>
                      <a:pt x="49" y="60"/>
                    </a:cubicBezTo>
                    <a:cubicBezTo>
                      <a:pt x="51" y="59"/>
                      <a:pt x="52" y="61"/>
                      <a:pt x="55" y="61"/>
                    </a:cubicBezTo>
                    <a:cubicBezTo>
                      <a:pt x="58" y="61"/>
                      <a:pt x="61" y="62"/>
                      <a:pt x="62" y="62"/>
                    </a:cubicBezTo>
                    <a:cubicBezTo>
                      <a:pt x="62" y="63"/>
                      <a:pt x="64" y="63"/>
                      <a:pt x="66" y="64"/>
                    </a:cubicBezTo>
                    <a:cubicBezTo>
                      <a:pt x="67" y="62"/>
                      <a:pt x="66" y="59"/>
                      <a:pt x="66" y="58"/>
                    </a:cubicBezTo>
                    <a:cubicBezTo>
                      <a:pt x="66" y="57"/>
                      <a:pt x="73" y="52"/>
                      <a:pt x="74" y="51"/>
                    </a:cubicBezTo>
                    <a:cubicBezTo>
                      <a:pt x="75" y="49"/>
                      <a:pt x="76" y="49"/>
                      <a:pt x="77" y="48"/>
                    </a:cubicBezTo>
                    <a:cubicBezTo>
                      <a:pt x="78" y="46"/>
                      <a:pt x="75" y="41"/>
                      <a:pt x="74" y="40"/>
                    </a:cubicBezTo>
                    <a:cubicBezTo>
                      <a:pt x="73" y="39"/>
                      <a:pt x="73" y="35"/>
                      <a:pt x="73" y="33"/>
                    </a:cubicBezTo>
                    <a:cubicBezTo>
                      <a:pt x="74" y="31"/>
                      <a:pt x="71" y="30"/>
                      <a:pt x="71" y="29"/>
                    </a:cubicBezTo>
                    <a:cubicBezTo>
                      <a:pt x="71" y="27"/>
                      <a:pt x="74" y="25"/>
                      <a:pt x="75" y="25"/>
                    </a:cubicBezTo>
                    <a:cubicBezTo>
                      <a:pt x="77" y="24"/>
                      <a:pt x="76" y="19"/>
                      <a:pt x="75" y="18"/>
                    </a:cubicBezTo>
                    <a:cubicBezTo>
                      <a:pt x="74" y="16"/>
                      <a:pt x="73" y="14"/>
                      <a:pt x="74" y="12"/>
                    </a:cubicBezTo>
                    <a:cubicBezTo>
                      <a:pt x="75" y="9"/>
                      <a:pt x="68" y="7"/>
                      <a:pt x="68" y="7"/>
                    </a:cubicBezTo>
                    <a:cubicBezTo>
                      <a:pt x="67" y="7"/>
                      <a:pt x="67" y="7"/>
                      <a:pt x="67" y="7"/>
                    </a:cubicBezTo>
                    <a:cubicBezTo>
                      <a:pt x="62" y="8"/>
                      <a:pt x="47" y="6"/>
                      <a:pt x="46" y="6"/>
                    </a:cubicBezTo>
                    <a:cubicBezTo>
                      <a:pt x="46" y="6"/>
                      <a:pt x="44" y="5"/>
                      <a:pt x="42" y="4"/>
                    </a:cubicBezTo>
                    <a:cubicBezTo>
                      <a:pt x="42" y="6"/>
                      <a:pt x="40" y="7"/>
                      <a:pt x="38" y="7"/>
                    </a:cubicBezTo>
                    <a:cubicBezTo>
                      <a:pt x="34" y="7"/>
                      <a:pt x="34" y="3"/>
                      <a:pt x="34" y="2"/>
                    </a:cubicBezTo>
                    <a:cubicBezTo>
                      <a:pt x="34" y="0"/>
                      <a:pt x="20" y="3"/>
                      <a:pt x="17" y="7"/>
                    </a:cubicBezTo>
                    <a:cubicBezTo>
                      <a:pt x="13" y="10"/>
                      <a:pt x="4" y="9"/>
                      <a:pt x="4" y="11"/>
                    </a:cubicBezTo>
                    <a:cubicBezTo>
                      <a:pt x="4" y="12"/>
                      <a:pt x="3" y="13"/>
                      <a:pt x="2" y="13"/>
                    </a:cubicBezTo>
                    <a:cubicBezTo>
                      <a:pt x="2" y="13"/>
                      <a:pt x="2" y="13"/>
                      <a:pt x="2" y="14"/>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5" name="Freeform 7"/>
              <p:cNvSpPr>
                <a:spLocks/>
              </p:cNvSpPr>
              <p:nvPr/>
            </p:nvSpPr>
            <p:spPr bwMode="auto">
              <a:xfrm>
                <a:off x="9417038" y="5281616"/>
                <a:ext cx="247649" cy="239712"/>
              </a:xfrm>
              <a:custGeom>
                <a:avLst/>
                <a:gdLst>
                  <a:gd name="T0" fmla="*/ 21 w 29"/>
                  <a:gd name="T1" fmla="*/ 25 h 28"/>
                  <a:gd name="T2" fmla="*/ 27 w 29"/>
                  <a:gd name="T3" fmla="*/ 16 h 28"/>
                  <a:gd name="T4" fmla="*/ 28 w 29"/>
                  <a:gd name="T5" fmla="*/ 6 h 28"/>
                  <a:gd name="T6" fmla="*/ 21 w 29"/>
                  <a:gd name="T7" fmla="*/ 2 h 28"/>
                  <a:gd name="T8" fmla="*/ 9 w 29"/>
                  <a:gd name="T9" fmla="*/ 1 h 28"/>
                  <a:gd name="T10" fmla="*/ 4 w 29"/>
                  <a:gd name="T11" fmla="*/ 2 h 28"/>
                  <a:gd name="T12" fmla="*/ 0 w 29"/>
                  <a:gd name="T13" fmla="*/ 4 h 28"/>
                  <a:gd name="T14" fmla="*/ 4 w 29"/>
                  <a:gd name="T15" fmla="*/ 10 h 28"/>
                  <a:gd name="T16" fmla="*/ 10 w 29"/>
                  <a:gd name="T17" fmla="*/ 18 h 28"/>
                  <a:gd name="T18" fmla="*/ 17 w 29"/>
                  <a:gd name="T19" fmla="*/ 25 h 28"/>
                  <a:gd name="T20" fmla="*/ 21 w 29"/>
                  <a:gd name="T21" fmla="*/ 28 h 28"/>
                  <a:gd name="T22" fmla="*/ 21 w 29"/>
                  <a:gd name="T23"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8">
                    <a:moveTo>
                      <a:pt x="21" y="25"/>
                    </a:moveTo>
                    <a:cubicBezTo>
                      <a:pt x="21" y="24"/>
                      <a:pt x="26" y="16"/>
                      <a:pt x="27" y="16"/>
                    </a:cubicBezTo>
                    <a:cubicBezTo>
                      <a:pt x="28" y="16"/>
                      <a:pt x="29" y="9"/>
                      <a:pt x="28" y="6"/>
                    </a:cubicBezTo>
                    <a:cubicBezTo>
                      <a:pt x="24" y="3"/>
                      <a:pt x="21" y="2"/>
                      <a:pt x="21" y="2"/>
                    </a:cubicBezTo>
                    <a:cubicBezTo>
                      <a:pt x="21" y="2"/>
                      <a:pt x="10" y="2"/>
                      <a:pt x="9" y="1"/>
                    </a:cubicBezTo>
                    <a:cubicBezTo>
                      <a:pt x="7" y="0"/>
                      <a:pt x="5" y="3"/>
                      <a:pt x="4" y="2"/>
                    </a:cubicBezTo>
                    <a:cubicBezTo>
                      <a:pt x="2" y="1"/>
                      <a:pt x="0" y="2"/>
                      <a:pt x="0" y="4"/>
                    </a:cubicBezTo>
                    <a:cubicBezTo>
                      <a:pt x="0" y="6"/>
                      <a:pt x="4" y="7"/>
                      <a:pt x="4" y="10"/>
                    </a:cubicBezTo>
                    <a:cubicBezTo>
                      <a:pt x="4" y="12"/>
                      <a:pt x="10" y="16"/>
                      <a:pt x="10" y="18"/>
                    </a:cubicBezTo>
                    <a:cubicBezTo>
                      <a:pt x="10" y="19"/>
                      <a:pt x="14" y="21"/>
                      <a:pt x="17" y="25"/>
                    </a:cubicBezTo>
                    <a:cubicBezTo>
                      <a:pt x="18" y="26"/>
                      <a:pt x="20" y="27"/>
                      <a:pt x="21" y="28"/>
                    </a:cubicBezTo>
                    <a:cubicBezTo>
                      <a:pt x="21" y="27"/>
                      <a:pt x="21" y="26"/>
                      <a:pt x="21" y="25"/>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6" name="Freeform 8"/>
              <p:cNvSpPr>
                <a:spLocks/>
              </p:cNvSpPr>
              <p:nvPr/>
            </p:nvSpPr>
            <p:spPr bwMode="auto">
              <a:xfrm>
                <a:off x="9288451" y="5170491"/>
                <a:ext cx="368300" cy="325438"/>
              </a:xfrm>
              <a:custGeom>
                <a:avLst/>
                <a:gdLst>
                  <a:gd name="T0" fmla="*/ 25 w 43"/>
                  <a:gd name="T1" fmla="*/ 31 h 38"/>
                  <a:gd name="T2" fmla="*/ 19 w 43"/>
                  <a:gd name="T3" fmla="*/ 23 h 38"/>
                  <a:gd name="T4" fmla="*/ 15 w 43"/>
                  <a:gd name="T5" fmla="*/ 17 h 38"/>
                  <a:gd name="T6" fmla="*/ 19 w 43"/>
                  <a:gd name="T7" fmla="*/ 15 h 38"/>
                  <a:gd name="T8" fmla="*/ 24 w 43"/>
                  <a:gd name="T9" fmla="*/ 14 h 38"/>
                  <a:gd name="T10" fmla="*/ 36 w 43"/>
                  <a:gd name="T11" fmla="*/ 15 h 38"/>
                  <a:gd name="T12" fmla="*/ 43 w 43"/>
                  <a:gd name="T13" fmla="*/ 19 h 38"/>
                  <a:gd name="T14" fmla="*/ 43 w 43"/>
                  <a:gd name="T15" fmla="*/ 17 h 38"/>
                  <a:gd name="T16" fmla="*/ 40 w 43"/>
                  <a:gd name="T17" fmla="*/ 11 h 38"/>
                  <a:gd name="T18" fmla="*/ 38 w 43"/>
                  <a:gd name="T19" fmla="*/ 6 h 38"/>
                  <a:gd name="T20" fmla="*/ 36 w 43"/>
                  <a:gd name="T21" fmla="*/ 7 h 38"/>
                  <a:gd name="T22" fmla="*/ 27 w 43"/>
                  <a:gd name="T23" fmla="*/ 5 h 38"/>
                  <a:gd name="T24" fmla="*/ 21 w 43"/>
                  <a:gd name="T25" fmla="*/ 0 h 38"/>
                  <a:gd name="T26" fmla="*/ 16 w 43"/>
                  <a:gd name="T27" fmla="*/ 4 h 38"/>
                  <a:gd name="T28" fmla="*/ 14 w 43"/>
                  <a:gd name="T29" fmla="*/ 8 h 38"/>
                  <a:gd name="T30" fmla="*/ 11 w 43"/>
                  <a:gd name="T31" fmla="*/ 11 h 38"/>
                  <a:gd name="T32" fmla="*/ 6 w 43"/>
                  <a:gd name="T33" fmla="*/ 11 h 38"/>
                  <a:gd name="T34" fmla="*/ 0 w 43"/>
                  <a:gd name="T35" fmla="*/ 12 h 38"/>
                  <a:gd name="T36" fmla="*/ 2 w 43"/>
                  <a:gd name="T37" fmla="*/ 15 h 38"/>
                  <a:gd name="T38" fmla="*/ 8 w 43"/>
                  <a:gd name="T39" fmla="*/ 18 h 38"/>
                  <a:gd name="T40" fmla="*/ 15 w 43"/>
                  <a:gd name="T41" fmla="*/ 29 h 38"/>
                  <a:gd name="T42" fmla="*/ 22 w 43"/>
                  <a:gd name="T43" fmla="*/ 33 h 38"/>
                  <a:gd name="T44" fmla="*/ 28 w 43"/>
                  <a:gd name="T45" fmla="*/ 36 h 38"/>
                  <a:gd name="T46" fmla="*/ 32 w 43"/>
                  <a:gd name="T47" fmla="*/ 38 h 38"/>
                  <a:gd name="T48" fmla="*/ 25 w 43"/>
                  <a:gd name="T49" fmla="*/ 3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 h="38">
                    <a:moveTo>
                      <a:pt x="25" y="31"/>
                    </a:moveTo>
                    <a:cubicBezTo>
                      <a:pt x="25" y="29"/>
                      <a:pt x="19" y="25"/>
                      <a:pt x="19" y="23"/>
                    </a:cubicBezTo>
                    <a:cubicBezTo>
                      <a:pt x="19" y="20"/>
                      <a:pt x="15" y="19"/>
                      <a:pt x="15" y="17"/>
                    </a:cubicBezTo>
                    <a:cubicBezTo>
                      <a:pt x="15" y="15"/>
                      <a:pt x="17" y="14"/>
                      <a:pt x="19" y="15"/>
                    </a:cubicBezTo>
                    <a:cubicBezTo>
                      <a:pt x="20" y="16"/>
                      <a:pt x="22" y="13"/>
                      <a:pt x="24" y="14"/>
                    </a:cubicBezTo>
                    <a:cubicBezTo>
                      <a:pt x="25" y="15"/>
                      <a:pt x="36" y="15"/>
                      <a:pt x="36" y="15"/>
                    </a:cubicBezTo>
                    <a:cubicBezTo>
                      <a:pt x="36" y="15"/>
                      <a:pt x="39" y="16"/>
                      <a:pt x="43" y="19"/>
                    </a:cubicBezTo>
                    <a:cubicBezTo>
                      <a:pt x="43" y="18"/>
                      <a:pt x="43" y="17"/>
                      <a:pt x="43" y="17"/>
                    </a:cubicBezTo>
                    <a:cubicBezTo>
                      <a:pt x="42" y="15"/>
                      <a:pt x="43" y="12"/>
                      <a:pt x="40" y="11"/>
                    </a:cubicBezTo>
                    <a:cubicBezTo>
                      <a:pt x="39" y="11"/>
                      <a:pt x="39" y="8"/>
                      <a:pt x="38" y="6"/>
                    </a:cubicBezTo>
                    <a:cubicBezTo>
                      <a:pt x="37" y="7"/>
                      <a:pt x="36" y="7"/>
                      <a:pt x="36" y="7"/>
                    </a:cubicBezTo>
                    <a:cubicBezTo>
                      <a:pt x="33" y="8"/>
                      <a:pt x="29" y="7"/>
                      <a:pt x="27" y="5"/>
                    </a:cubicBezTo>
                    <a:cubicBezTo>
                      <a:pt x="26" y="4"/>
                      <a:pt x="22" y="1"/>
                      <a:pt x="21" y="0"/>
                    </a:cubicBezTo>
                    <a:cubicBezTo>
                      <a:pt x="20" y="1"/>
                      <a:pt x="17" y="3"/>
                      <a:pt x="16" y="4"/>
                    </a:cubicBezTo>
                    <a:cubicBezTo>
                      <a:pt x="14" y="4"/>
                      <a:pt x="15" y="8"/>
                      <a:pt x="14" y="8"/>
                    </a:cubicBezTo>
                    <a:cubicBezTo>
                      <a:pt x="12" y="8"/>
                      <a:pt x="11" y="10"/>
                      <a:pt x="11" y="11"/>
                    </a:cubicBezTo>
                    <a:cubicBezTo>
                      <a:pt x="11" y="12"/>
                      <a:pt x="7" y="10"/>
                      <a:pt x="6" y="11"/>
                    </a:cubicBezTo>
                    <a:cubicBezTo>
                      <a:pt x="5" y="11"/>
                      <a:pt x="2" y="12"/>
                      <a:pt x="0" y="12"/>
                    </a:cubicBezTo>
                    <a:cubicBezTo>
                      <a:pt x="1" y="14"/>
                      <a:pt x="0" y="15"/>
                      <a:pt x="2" y="15"/>
                    </a:cubicBezTo>
                    <a:cubicBezTo>
                      <a:pt x="4" y="15"/>
                      <a:pt x="8" y="15"/>
                      <a:pt x="8" y="18"/>
                    </a:cubicBezTo>
                    <a:cubicBezTo>
                      <a:pt x="8" y="21"/>
                      <a:pt x="13" y="27"/>
                      <a:pt x="15" y="29"/>
                    </a:cubicBezTo>
                    <a:cubicBezTo>
                      <a:pt x="17" y="31"/>
                      <a:pt x="21" y="31"/>
                      <a:pt x="22" y="33"/>
                    </a:cubicBezTo>
                    <a:cubicBezTo>
                      <a:pt x="22" y="35"/>
                      <a:pt x="25" y="36"/>
                      <a:pt x="28" y="36"/>
                    </a:cubicBezTo>
                    <a:cubicBezTo>
                      <a:pt x="29" y="37"/>
                      <a:pt x="31" y="37"/>
                      <a:pt x="32" y="38"/>
                    </a:cubicBezTo>
                    <a:cubicBezTo>
                      <a:pt x="29" y="34"/>
                      <a:pt x="25" y="32"/>
                      <a:pt x="25" y="31"/>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7" name="Freeform 9"/>
              <p:cNvSpPr>
                <a:spLocks/>
              </p:cNvSpPr>
              <p:nvPr/>
            </p:nvSpPr>
            <p:spPr bwMode="auto">
              <a:xfrm>
                <a:off x="9648814" y="5513391"/>
                <a:ext cx="128588" cy="249237"/>
              </a:xfrm>
              <a:custGeom>
                <a:avLst/>
                <a:gdLst>
                  <a:gd name="T0" fmla="*/ 10 w 15"/>
                  <a:gd name="T1" fmla="*/ 25 h 29"/>
                  <a:gd name="T2" fmla="*/ 12 w 15"/>
                  <a:gd name="T3" fmla="*/ 22 h 29"/>
                  <a:gd name="T4" fmla="*/ 14 w 15"/>
                  <a:gd name="T5" fmla="*/ 17 h 29"/>
                  <a:gd name="T6" fmla="*/ 15 w 15"/>
                  <a:gd name="T7" fmla="*/ 17 h 29"/>
                  <a:gd name="T8" fmla="*/ 10 w 15"/>
                  <a:gd name="T9" fmla="*/ 12 h 29"/>
                  <a:gd name="T10" fmla="*/ 11 w 15"/>
                  <a:gd name="T11" fmla="*/ 4 h 29"/>
                  <a:gd name="T12" fmla="*/ 4 w 15"/>
                  <a:gd name="T13" fmla="*/ 0 h 29"/>
                  <a:gd name="T14" fmla="*/ 0 w 15"/>
                  <a:gd name="T15" fmla="*/ 5 h 29"/>
                  <a:gd name="T16" fmla="*/ 2 w 15"/>
                  <a:gd name="T17" fmla="*/ 10 h 29"/>
                  <a:gd name="T18" fmla="*/ 2 w 15"/>
                  <a:gd name="T19" fmla="*/ 22 h 29"/>
                  <a:gd name="T20" fmla="*/ 7 w 15"/>
                  <a:gd name="T21" fmla="*/ 29 h 29"/>
                  <a:gd name="T22" fmla="*/ 10 w 15"/>
                  <a:gd name="T23" fmla="*/ 2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9">
                    <a:moveTo>
                      <a:pt x="10" y="25"/>
                    </a:moveTo>
                    <a:cubicBezTo>
                      <a:pt x="11" y="24"/>
                      <a:pt x="10" y="23"/>
                      <a:pt x="12" y="22"/>
                    </a:cubicBezTo>
                    <a:cubicBezTo>
                      <a:pt x="13" y="20"/>
                      <a:pt x="14" y="18"/>
                      <a:pt x="14" y="17"/>
                    </a:cubicBezTo>
                    <a:cubicBezTo>
                      <a:pt x="15" y="17"/>
                      <a:pt x="15" y="17"/>
                      <a:pt x="15" y="17"/>
                    </a:cubicBezTo>
                    <a:cubicBezTo>
                      <a:pt x="12" y="15"/>
                      <a:pt x="11" y="14"/>
                      <a:pt x="10" y="12"/>
                    </a:cubicBezTo>
                    <a:cubicBezTo>
                      <a:pt x="9" y="10"/>
                      <a:pt x="10" y="6"/>
                      <a:pt x="11" y="4"/>
                    </a:cubicBezTo>
                    <a:cubicBezTo>
                      <a:pt x="9" y="3"/>
                      <a:pt x="5" y="0"/>
                      <a:pt x="4" y="0"/>
                    </a:cubicBezTo>
                    <a:cubicBezTo>
                      <a:pt x="3" y="0"/>
                      <a:pt x="1" y="3"/>
                      <a:pt x="0" y="5"/>
                    </a:cubicBezTo>
                    <a:cubicBezTo>
                      <a:pt x="3" y="7"/>
                      <a:pt x="4" y="8"/>
                      <a:pt x="2" y="10"/>
                    </a:cubicBezTo>
                    <a:cubicBezTo>
                      <a:pt x="0" y="13"/>
                      <a:pt x="0" y="20"/>
                      <a:pt x="2" y="22"/>
                    </a:cubicBezTo>
                    <a:cubicBezTo>
                      <a:pt x="4" y="24"/>
                      <a:pt x="5" y="28"/>
                      <a:pt x="7" y="29"/>
                    </a:cubicBezTo>
                    <a:cubicBezTo>
                      <a:pt x="8" y="27"/>
                      <a:pt x="8" y="25"/>
                      <a:pt x="10" y="25"/>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8" name="Freeform 10"/>
              <p:cNvSpPr>
                <a:spLocks/>
              </p:cNvSpPr>
              <p:nvPr/>
            </p:nvSpPr>
            <p:spPr bwMode="auto">
              <a:xfrm>
                <a:off x="9005877" y="4956177"/>
                <a:ext cx="514350" cy="222250"/>
              </a:xfrm>
              <a:custGeom>
                <a:avLst/>
                <a:gdLst>
                  <a:gd name="T0" fmla="*/ 51 w 60"/>
                  <a:gd name="T1" fmla="*/ 2 h 26"/>
                  <a:gd name="T2" fmla="*/ 43 w 60"/>
                  <a:gd name="T3" fmla="*/ 0 h 26"/>
                  <a:gd name="T4" fmla="*/ 42 w 60"/>
                  <a:gd name="T5" fmla="*/ 3 h 26"/>
                  <a:gd name="T6" fmla="*/ 35 w 60"/>
                  <a:gd name="T7" fmla="*/ 4 h 26"/>
                  <a:gd name="T8" fmla="*/ 31 w 60"/>
                  <a:gd name="T9" fmla="*/ 7 h 26"/>
                  <a:gd name="T10" fmla="*/ 27 w 60"/>
                  <a:gd name="T11" fmla="*/ 12 h 26"/>
                  <a:gd name="T12" fmla="*/ 24 w 60"/>
                  <a:gd name="T13" fmla="*/ 14 h 26"/>
                  <a:gd name="T14" fmla="*/ 16 w 60"/>
                  <a:gd name="T15" fmla="*/ 16 h 26"/>
                  <a:gd name="T16" fmla="*/ 11 w 60"/>
                  <a:gd name="T17" fmla="*/ 16 h 26"/>
                  <a:gd name="T18" fmla="*/ 7 w 60"/>
                  <a:gd name="T19" fmla="*/ 17 h 26"/>
                  <a:gd name="T20" fmla="*/ 2 w 60"/>
                  <a:gd name="T21" fmla="*/ 15 h 26"/>
                  <a:gd name="T22" fmla="*/ 1 w 60"/>
                  <a:gd name="T23" fmla="*/ 20 h 26"/>
                  <a:gd name="T24" fmla="*/ 5 w 60"/>
                  <a:gd name="T25" fmla="*/ 22 h 26"/>
                  <a:gd name="T26" fmla="*/ 10 w 60"/>
                  <a:gd name="T27" fmla="*/ 23 h 26"/>
                  <a:gd name="T28" fmla="*/ 15 w 60"/>
                  <a:gd name="T29" fmla="*/ 21 h 26"/>
                  <a:gd name="T30" fmla="*/ 22 w 60"/>
                  <a:gd name="T31" fmla="*/ 20 h 26"/>
                  <a:gd name="T32" fmla="*/ 23 w 60"/>
                  <a:gd name="T33" fmla="*/ 24 h 26"/>
                  <a:gd name="T34" fmla="*/ 30 w 60"/>
                  <a:gd name="T35" fmla="*/ 25 h 26"/>
                  <a:gd name="T36" fmla="*/ 39 w 60"/>
                  <a:gd name="T37" fmla="*/ 26 h 26"/>
                  <a:gd name="T38" fmla="*/ 46 w 60"/>
                  <a:gd name="T39" fmla="*/ 24 h 26"/>
                  <a:gd name="T40" fmla="*/ 52 w 60"/>
                  <a:gd name="T41" fmla="*/ 22 h 26"/>
                  <a:gd name="T42" fmla="*/ 52 w 60"/>
                  <a:gd name="T43" fmla="*/ 22 h 26"/>
                  <a:gd name="T44" fmla="*/ 53 w 60"/>
                  <a:gd name="T45" fmla="*/ 20 h 26"/>
                  <a:gd name="T46" fmla="*/ 54 w 60"/>
                  <a:gd name="T47" fmla="*/ 17 h 26"/>
                  <a:gd name="T48" fmla="*/ 55 w 60"/>
                  <a:gd name="T49" fmla="*/ 14 h 26"/>
                  <a:gd name="T50" fmla="*/ 59 w 60"/>
                  <a:gd name="T51" fmla="*/ 12 h 26"/>
                  <a:gd name="T52" fmla="*/ 60 w 60"/>
                  <a:gd name="T53" fmla="*/ 9 h 26"/>
                  <a:gd name="T54" fmla="*/ 57 w 60"/>
                  <a:gd name="T55" fmla="*/ 3 h 26"/>
                  <a:gd name="T56" fmla="*/ 51 w 60"/>
                  <a:gd name="T57"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26">
                    <a:moveTo>
                      <a:pt x="51" y="2"/>
                    </a:moveTo>
                    <a:cubicBezTo>
                      <a:pt x="49" y="0"/>
                      <a:pt x="43" y="0"/>
                      <a:pt x="43" y="0"/>
                    </a:cubicBezTo>
                    <a:cubicBezTo>
                      <a:pt x="43" y="0"/>
                      <a:pt x="43" y="2"/>
                      <a:pt x="42" y="3"/>
                    </a:cubicBezTo>
                    <a:cubicBezTo>
                      <a:pt x="41" y="4"/>
                      <a:pt x="37" y="4"/>
                      <a:pt x="35" y="4"/>
                    </a:cubicBezTo>
                    <a:cubicBezTo>
                      <a:pt x="34" y="5"/>
                      <a:pt x="31" y="5"/>
                      <a:pt x="31" y="7"/>
                    </a:cubicBezTo>
                    <a:cubicBezTo>
                      <a:pt x="30" y="8"/>
                      <a:pt x="26" y="7"/>
                      <a:pt x="27" y="12"/>
                    </a:cubicBezTo>
                    <a:cubicBezTo>
                      <a:pt x="29" y="16"/>
                      <a:pt x="25" y="14"/>
                      <a:pt x="24" y="14"/>
                    </a:cubicBezTo>
                    <a:cubicBezTo>
                      <a:pt x="23" y="13"/>
                      <a:pt x="17" y="14"/>
                      <a:pt x="16" y="16"/>
                    </a:cubicBezTo>
                    <a:cubicBezTo>
                      <a:pt x="15" y="17"/>
                      <a:pt x="13" y="17"/>
                      <a:pt x="11" y="16"/>
                    </a:cubicBezTo>
                    <a:cubicBezTo>
                      <a:pt x="10" y="15"/>
                      <a:pt x="8" y="15"/>
                      <a:pt x="7" y="17"/>
                    </a:cubicBezTo>
                    <a:cubicBezTo>
                      <a:pt x="5" y="18"/>
                      <a:pt x="4" y="15"/>
                      <a:pt x="2" y="15"/>
                    </a:cubicBezTo>
                    <a:cubicBezTo>
                      <a:pt x="0" y="16"/>
                      <a:pt x="1" y="19"/>
                      <a:pt x="1" y="20"/>
                    </a:cubicBezTo>
                    <a:cubicBezTo>
                      <a:pt x="1" y="20"/>
                      <a:pt x="4" y="23"/>
                      <a:pt x="5" y="22"/>
                    </a:cubicBezTo>
                    <a:cubicBezTo>
                      <a:pt x="7" y="21"/>
                      <a:pt x="9" y="22"/>
                      <a:pt x="10" y="23"/>
                    </a:cubicBezTo>
                    <a:cubicBezTo>
                      <a:pt x="12" y="24"/>
                      <a:pt x="14" y="22"/>
                      <a:pt x="15" y="21"/>
                    </a:cubicBezTo>
                    <a:cubicBezTo>
                      <a:pt x="16" y="20"/>
                      <a:pt x="21" y="20"/>
                      <a:pt x="22" y="20"/>
                    </a:cubicBezTo>
                    <a:cubicBezTo>
                      <a:pt x="22" y="20"/>
                      <a:pt x="22" y="23"/>
                      <a:pt x="23" y="24"/>
                    </a:cubicBezTo>
                    <a:cubicBezTo>
                      <a:pt x="24" y="24"/>
                      <a:pt x="27" y="25"/>
                      <a:pt x="30" y="25"/>
                    </a:cubicBezTo>
                    <a:cubicBezTo>
                      <a:pt x="33" y="25"/>
                      <a:pt x="38" y="26"/>
                      <a:pt x="39" y="26"/>
                    </a:cubicBezTo>
                    <a:cubicBezTo>
                      <a:pt x="41" y="26"/>
                      <a:pt x="43" y="24"/>
                      <a:pt x="46" y="24"/>
                    </a:cubicBezTo>
                    <a:cubicBezTo>
                      <a:pt x="50" y="24"/>
                      <a:pt x="51" y="22"/>
                      <a:pt x="52" y="22"/>
                    </a:cubicBezTo>
                    <a:cubicBezTo>
                      <a:pt x="52" y="22"/>
                      <a:pt x="52" y="22"/>
                      <a:pt x="52" y="22"/>
                    </a:cubicBezTo>
                    <a:cubicBezTo>
                      <a:pt x="52" y="21"/>
                      <a:pt x="52" y="20"/>
                      <a:pt x="53" y="20"/>
                    </a:cubicBezTo>
                    <a:cubicBezTo>
                      <a:pt x="54" y="20"/>
                      <a:pt x="54" y="18"/>
                      <a:pt x="54" y="17"/>
                    </a:cubicBezTo>
                    <a:cubicBezTo>
                      <a:pt x="55" y="16"/>
                      <a:pt x="54" y="13"/>
                      <a:pt x="55" y="14"/>
                    </a:cubicBezTo>
                    <a:cubicBezTo>
                      <a:pt x="57" y="14"/>
                      <a:pt x="59" y="14"/>
                      <a:pt x="59" y="12"/>
                    </a:cubicBezTo>
                    <a:cubicBezTo>
                      <a:pt x="59" y="11"/>
                      <a:pt x="59" y="10"/>
                      <a:pt x="60" y="9"/>
                    </a:cubicBezTo>
                    <a:cubicBezTo>
                      <a:pt x="58" y="7"/>
                      <a:pt x="57" y="3"/>
                      <a:pt x="57" y="3"/>
                    </a:cubicBezTo>
                    <a:cubicBezTo>
                      <a:pt x="57" y="3"/>
                      <a:pt x="53" y="4"/>
                      <a:pt x="51" y="2"/>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9" name="Freeform 11"/>
              <p:cNvSpPr>
                <a:spLocks/>
              </p:cNvSpPr>
              <p:nvPr/>
            </p:nvSpPr>
            <p:spPr bwMode="auto">
              <a:xfrm>
                <a:off x="9450376" y="4981578"/>
                <a:ext cx="446088" cy="257175"/>
              </a:xfrm>
              <a:custGeom>
                <a:avLst/>
                <a:gdLst>
                  <a:gd name="T0" fmla="*/ 50 w 52"/>
                  <a:gd name="T1" fmla="*/ 6 h 30"/>
                  <a:gd name="T2" fmla="*/ 48 w 52"/>
                  <a:gd name="T3" fmla="*/ 4 h 30"/>
                  <a:gd name="T4" fmla="*/ 43 w 52"/>
                  <a:gd name="T5" fmla="*/ 3 h 30"/>
                  <a:gd name="T6" fmla="*/ 36 w 52"/>
                  <a:gd name="T7" fmla="*/ 0 h 30"/>
                  <a:gd name="T8" fmla="*/ 29 w 52"/>
                  <a:gd name="T9" fmla="*/ 5 h 30"/>
                  <a:gd name="T10" fmla="*/ 20 w 52"/>
                  <a:gd name="T11" fmla="*/ 8 h 30"/>
                  <a:gd name="T12" fmla="*/ 9 w 52"/>
                  <a:gd name="T13" fmla="*/ 8 h 30"/>
                  <a:gd name="T14" fmla="*/ 8 w 52"/>
                  <a:gd name="T15" fmla="*/ 6 h 30"/>
                  <a:gd name="T16" fmla="*/ 7 w 52"/>
                  <a:gd name="T17" fmla="*/ 9 h 30"/>
                  <a:gd name="T18" fmla="*/ 3 w 52"/>
                  <a:gd name="T19" fmla="*/ 11 h 30"/>
                  <a:gd name="T20" fmla="*/ 2 w 52"/>
                  <a:gd name="T21" fmla="*/ 14 h 30"/>
                  <a:gd name="T22" fmla="*/ 1 w 52"/>
                  <a:gd name="T23" fmla="*/ 17 h 30"/>
                  <a:gd name="T24" fmla="*/ 0 w 52"/>
                  <a:gd name="T25" fmla="*/ 19 h 30"/>
                  <a:gd name="T26" fmla="*/ 2 w 52"/>
                  <a:gd name="T27" fmla="*/ 22 h 30"/>
                  <a:gd name="T28" fmla="*/ 2 w 52"/>
                  <a:gd name="T29" fmla="*/ 22 h 30"/>
                  <a:gd name="T30" fmla="*/ 8 w 52"/>
                  <a:gd name="T31" fmla="*/ 27 h 30"/>
                  <a:gd name="T32" fmla="*/ 17 w 52"/>
                  <a:gd name="T33" fmla="*/ 29 h 30"/>
                  <a:gd name="T34" fmla="*/ 28 w 52"/>
                  <a:gd name="T35" fmla="*/ 26 h 30"/>
                  <a:gd name="T36" fmla="*/ 31 w 52"/>
                  <a:gd name="T37" fmla="*/ 27 h 30"/>
                  <a:gd name="T38" fmla="*/ 33 w 52"/>
                  <a:gd name="T39" fmla="*/ 27 h 30"/>
                  <a:gd name="T40" fmla="*/ 38 w 52"/>
                  <a:gd name="T41" fmla="*/ 24 h 30"/>
                  <a:gd name="T42" fmla="*/ 46 w 52"/>
                  <a:gd name="T43" fmla="*/ 12 h 30"/>
                  <a:gd name="T44" fmla="*/ 51 w 52"/>
                  <a:gd name="T45" fmla="*/ 8 h 30"/>
                  <a:gd name="T46" fmla="*/ 50 w 52"/>
                  <a:gd name="T47" fmla="*/ 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 h="30">
                    <a:moveTo>
                      <a:pt x="50" y="6"/>
                    </a:moveTo>
                    <a:cubicBezTo>
                      <a:pt x="50" y="5"/>
                      <a:pt x="49" y="5"/>
                      <a:pt x="48" y="4"/>
                    </a:cubicBezTo>
                    <a:cubicBezTo>
                      <a:pt x="46" y="4"/>
                      <a:pt x="44" y="3"/>
                      <a:pt x="43" y="3"/>
                    </a:cubicBezTo>
                    <a:cubicBezTo>
                      <a:pt x="42" y="1"/>
                      <a:pt x="37" y="1"/>
                      <a:pt x="36" y="0"/>
                    </a:cubicBezTo>
                    <a:cubicBezTo>
                      <a:pt x="35" y="0"/>
                      <a:pt x="30" y="5"/>
                      <a:pt x="29" y="5"/>
                    </a:cubicBezTo>
                    <a:cubicBezTo>
                      <a:pt x="27" y="5"/>
                      <a:pt x="20" y="6"/>
                      <a:pt x="20" y="8"/>
                    </a:cubicBezTo>
                    <a:cubicBezTo>
                      <a:pt x="20" y="10"/>
                      <a:pt x="12" y="10"/>
                      <a:pt x="9" y="8"/>
                    </a:cubicBezTo>
                    <a:cubicBezTo>
                      <a:pt x="9" y="7"/>
                      <a:pt x="8" y="7"/>
                      <a:pt x="8" y="6"/>
                    </a:cubicBezTo>
                    <a:cubicBezTo>
                      <a:pt x="7" y="7"/>
                      <a:pt x="7" y="8"/>
                      <a:pt x="7" y="9"/>
                    </a:cubicBezTo>
                    <a:cubicBezTo>
                      <a:pt x="7" y="11"/>
                      <a:pt x="5" y="11"/>
                      <a:pt x="3" y="11"/>
                    </a:cubicBezTo>
                    <a:cubicBezTo>
                      <a:pt x="2" y="10"/>
                      <a:pt x="3" y="13"/>
                      <a:pt x="2" y="14"/>
                    </a:cubicBezTo>
                    <a:cubicBezTo>
                      <a:pt x="2" y="15"/>
                      <a:pt x="2" y="17"/>
                      <a:pt x="1" y="17"/>
                    </a:cubicBezTo>
                    <a:cubicBezTo>
                      <a:pt x="0" y="17"/>
                      <a:pt x="0" y="18"/>
                      <a:pt x="0" y="19"/>
                    </a:cubicBezTo>
                    <a:cubicBezTo>
                      <a:pt x="2" y="22"/>
                      <a:pt x="2" y="22"/>
                      <a:pt x="2" y="22"/>
                    </a:cubicBezTo>
                    <a:cubicBezTo>
                      <a:pt x="2" y="22"/>
                      <a:pt x="2" y="22"/>
                      <a:pt x="2" y="22"/>
                    </a:cubicBezTo>
                    <a:cubicBezTo>
                      <a:pt x="3" y="23"/>
                      <a:pt x="7" y="26"/>
                      <a:pt x="8" y="27"/>
                    </a:cubicBezTo>
                    <a:cubicBezTo>
                      <a:pt x="10" y="29"/>
                      <a:pt x="14" y="30"/>
                      <a:pt x="17" y="29"/>
                    </a:cubicBezTo>
                    <a:cubicBezTo>
                      <a:pt x="19" y="29"/>
                      <a:pt x="28" y="26"/>
                      <a:pt x="28" y="26"/>
                    </a:cubicBezTo>
                    <a:cubicBezTo>
                      <a:pt x="28" y="26"/>
                      <a:pt x="30" y="27"/>
                      <a:pt x="31" y="27"/>
                    </a:cubicBezTo>
                    <a:cubicBezTo>
                      <a:pt x="31" y="27"/>
                      <a:pt x="32" y="27"/>
                      <a:pt x="33" y="27"/>
                    </a:cubicBezTo>
                    <a:cubicBezTo>
                      <a:pt x="34" y="27"/>
                      <a:pt x="36" y="26"/>
                      <a:pt x="38" y="24"/>
                    </a:cubicBezTo>
                    <a:cubicBezTo>
                      <a:pt x="41" y="21"/>
                      <a:pt x="44" y="12"/>
                      <a:pt x="46" y="12"/>
                    </a:cubicBezTo>
                    <a:cubicBezTo>
                      <a:pt x="47" y="11"/>
                      <a:pt x="49" y="9"/>
                      <a:pt x="51" y="8"/>
                    </a:cubicBezTo>
                    <a:cubicBezTo>
                      <a:pt x="52" y="7"/>
                      <a:pt x="52" y="6"/>
                      <a:pt x="50" y="6"/>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0" name="Freeform 12"/>
              <p:cNvSpPr>
                <a:spLocks/>
              </p:cNvSpPr>
              <p:nvPr/>
            </p:nvSpPr>
            <p:spPr bwMode="auto">
              <a:xfrm>
                <a:off x="9185264" y="4767265"/>
                <a:ext cx="436562" cy="222250"/>
              </a:xfrm>
              <a:custGeom>
                <a:avLst/>
                <a:gdLst>
                  <a:gd name="T0" fmla="*/ 48 w 51"/>
                  <a:gd name="T1" fmla="*/ 12 h 26"/>
                  <a:gd name="T2" fmla="*/ 43 w 51"/>
                  <a:gd name="T3" fmla="*/ 11 h 26"/>
                  <a:gd name="T4" fmla="*/ 41 w 51"/>
                  <a:gd name="T5" fmla="*/ 8 h 26"/>
                  <a:gd name="T6" fmla="*/ 36 w 51"/>
                  <a:gd name="T7" fmla="*/ 9 h 26"/>
                  <a:gd name="T8" fmla="*/ 32 w 51"/>
                  <a:gd name="T9" fmla="*/ 7 h 26"/>
                  <a:gd name="T10" fmla="*/ 27 w 51"/>
                  <a:gd name="T11" fmla="*/ 3 h 26"/>
                  <a:gd name="T12" fmla="*/ 22 w 51"/>
                  <a:gd name="T13" fmla="*/ 1 h 26"/>
                  <a:gd name="T14" fmla="*/ 22 w 51"/>
                  <a:gd name="T15" fmla="*/ 1 h 26"/>
                  <a:gd name="T16" fmla="*/ 17 w 51"/>
                  <a:gd name="T17" fmla="*/ 2 h 26"/>
                  <a:gd name="T18" fmla="*/ 11 w 51"/>
                  <a:gd name="T19" fmla="*/ 5 h 26"/>
                  <a:gd name="T20" fmla="*/ 2 w 51"/>
                  <a:gd name="T21" fmla="*/ 8 h 26"/>
                  <a:gd name="T22" fmla="*/ 3 w 51"/>
                  <a:gd name="T23" fmla="*/ 12 h 26"/>
                  <a:gd name="T24" fmla="*/ 6 w 51"/>
                  <a:gd name="T25" fmla="*/ 19 h 26"/>
                  <a:gd name="T26" fmla="*/ 14 w 51"/>
                  <a:gd name="T27" fmla="*/ 25 h 26"/>
                  <a:gd name="T28" fmla="*/ 14 w 51"/>
                  <a:gd name="T29" fmla="*/ 26 h 26"/>
                  <a:gd name="T30" fmla="*/ 21 w 51"/>
                  <a:gd name="T31" fmla="*/ 25 h 26"/>
                  <a:gd name="T32" fmla="*/ 22 w 51"/>
                  <a:gd name="T33" fmla="*/ 22 h 26"/>
                  <a:gd name="T34" fmla="*/ 30 w 51"/>
                  <a:gd name="T35" fmla="*/ 24 h 26"/>
                  <a:gd name="T36" fmla="*/ 36 w 51"/>
                  <a:gd name="T37" fmla="*/ 25 h 26"/>
                  <a:gd name="T38" fmla="*/ 36 w 51"/>
                  <a:gd name="T39" fmla="*/ 26 h 26"/>
                  <a:gd name="T40" fmla="*/ 39 w 51"/>
                  <a:gd name="T41" fmla="*/ 24 h 26"/>
                  <a:gd name="T42" fmla="*/ 46 w 51"/>
                  <a:gd name="T43" fmla="*/ 20 h 26"/>
                  <a:gd name="T44" fmla="*/ 51 w 51"/>
                  <a:gd name="T45" fmla="*/ 16 h 26"/>
                  <a:gd name="T46" fmla="*/ 48 w 51"/>
                  <a:gd name="T47" fmla="*/ 1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1" h="26">
                    <a:moveTo>
                      <a:pt x="48" y="12"/>
                    </a:moveTo>
                    <a:cubicBezTo>
                      <a:pt x="47" y="11"/>
                      <a:pt x="43" y="12"/>
                      <a:pt x="43" y="11"/>
                    </a:cubicBezTo>
                    <a:cubicBezTo>
                      <a:pt x="43" y="10"/>
                      <a:pt x="43" y="8"/>
                      <a:pt x="41" y="8"/>
                    </a:cubicBezTo>
                    <a:cubicBezTo>
                      <a:pt x="39" y="8"/>
                      <a:pt x="37" y="7"/>
                      <a:pt x="36" y="9"/>
                    </a:cubicBezTo>
                    <a:cubicBezTo>
                      <a:pt x="36" y="11"/>
                      <a:pt x="32" y="8"/>
                      <a:pt x="32" y="7"/>
                    </a:cubicBezTo>
                    <a:cubicBezTo>
                      <a:pt x="32" y="6"/>
                      <a:pt x="31" y="5"/>
                      <a:pt x="27" y="3"/>
                    </a:cubicBezTo>
                    <a:cubicBezTo>
                      <a:pt x="25" y="3"/>
                      <a:pt x="24" y="2"/>
                      <a:pt x="22" y="1"/>
                    </a:cubicBezTo>
                    <a:cubicBezTo>
                      <a:pt x="22" y="1"/>
                      <a:pt x="22" y="1"/>
                      <a:pt x="22" y="1"/>
                    </a:cubicBezTo>
                    <a:cubicBezTo>
                      <a:pt x="21" y="2"/>
                      <a:pt x="19" y="0"/>
                      <a:pt x="17" y="2"/>
                    </a:cubicBezTo>
                    <a:cubicBezTo>
                      <a:pt x="16" y="3"/>
                      <a:pt x="13" y="3"/>
                      <a:pt x="11" y="5"/>
                    </a:cubicBezTo>
                    <a:cubicBezTo>
                      <a:pt x="9" y="6"/>
                      <a:pt x="5" y="7"/>
                      <a:pt x="2" y="8"/>
                    </a:cubicBezTo>
                    <a:cubicBezTo>
                      <a:pt x="0" y="8"/>
                      <a:pt x="2" y="10"/>
                      <a:pt x="3" y="12"/>
                    </a:cubicBezTo>
                    <a:cubicBezTo>
                      <a:pt x="4" y="14"/>
                      <a:pt x="4" y="18"/>
                      <a:pt x="6" y="19"/>
                    </a:cubicBezTo>
                    <a:cubicBezTo>
                      <a:pt x="7" y="20"/>
                      <a:pt x="13" y="24"/>
                      <a:pt x="14" y="25"/>
                    </a:cubicBezTo>
                    <a:cubicBezTo>
                      <a:pt x="14" y="25"/>
                      <a:pt x="14" y="25"/>
                      <a:pt x="14" y="26"/>
                    </a:cubicBezTo>
                    <a:cubicBezTo>
                      <a:pt x="16" y="26"/>
                      <a:pt x="20" y="26"/>
                      <a:pt x="21" y="25"/>
                    </a:cubicBezTo>
                    <a:cubicBezTo>
                      <a:pt x="22" y="24"/>
                      <a:pt x="22" y="22"/>
                      <a:pt x="22" y="22"/>
                    </a:cubicBezTo>
                    <a:cubicBezTo>
                      <a:pt x="22" y="22"/>
                      <a:pt x="28" y="22"/>
                      <a:pt x="30" y="24"/>
                    </a:cubicBezTo>
                    <a:cubicBezTo>
                      <a:pt x="32" y="26"/>
                      <a:pt x="36" y="25"/>
                      <a:pt x="36" y="25"/>
                    </a:cubicBezTo>
                    <a:cubicBezTo>
                      <a:pt x="36" y="25"/>
                      <a:pt x="36" y="25"/>
                      <a:pt x="36" y="26"/>
                    </a:cubicBezTo>
                    <a:cubicBezTo>
                      <a:pt x="37" y="25"/>
                      <a:pt x="38" y="24"/>
                      <a:pt x="39" y="24"/>
                    </a:cubicBezTo>
                    <a:cubicBezTo>
                      <a:pt x="41" y="23"/>
                      <a:pt x="44" y="23"/>
                      <a:pt x="46" y="20"/>
                    </a:cubicBezTo>
                    <a:cubicBezTo>
                      <a:pt x="48" y="18"/>
                      <a:pt x="49" y="17"/>
                      <a:pt x="51" y="16"/>
                    </a:cubicBezTo>
                    <a:cubicBezTo>
                      <a:pt x="50" y="15"/>
                      <a:pt x="49" y="13"/>
                      <a:pt x="48" y="12"/>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1" name="Freeform 13"/>
              <p:cNvSpPr>
                <a:spLocks/>
              </p:cNvSpPr>
              <p:nvPr/>
            </p:nvSpPr>
            <p:spPr bwMode="auto">
              <a:xfrm>
                <a:off x="9493239" y="4903791"/>
                <a:ext cx="385763" cy="163512"/>
              </a:xfrm>
              <a:custGeom>
                <a:avLst/>
                <a:gdLst>
                  <a:gd name="T0" fmla="*/ 34 w 45"/>
                  <a:gd name="T1" fmla="*/ 2 h 19"/>
                  <a:gd name="T2" fmla="*/ 28 w 45"/>
                  <a:gd name="T3" fmla="*/ 1 h 19"/>
                  <a:gd name="T4" fmla="*/ 21 w 45"/>
                  <a:gd name="T5" fmla="*/ 0 h 19"/>
                  <a:gd name="T6" fmla="*/ 16 w 45"/>
                  <a:gd name="T7" fmla="*/ 1 h 19"/>
                  <a:gd name="T8" fmla="*/ 15 w 45"/>
                  <a:gd name="T9" fmla="*/ 0 h 19"/>
                  <a:gd name="T10" fmla="*/ 10 w 45"/>
                  <a:gd name="T11" fmla="*/ 4 h 19"/>
                  <a:gd name="T12" fmla="*/ 3 w 45"/>
                  <a:gd name="T13" fmla="*/ 8 h 19"/>
                  <a:gd name="T14" fmla="*/ 0 w 45"/>
                  <a:gd name="T15" fmla="*/ 10 h 19"/>
                  <a:gd name="T16" fmla="*/ 4 w 45"/>
                  <a:gd name="T17" fmla="*/ 17 h 19"/>
                  <a:gd name="T18" fmla="*/ 15 w 45"/>
                  <a:gd name="T19" fmla="*/ 17 h 19"/>
                  <a:gd name="T20" fmla="*/ 24 w 45"/>
                  <a:gd name="T21" fmla="*/ 14 h 19"/>
                  <a:gd name="T22" fmla="*/ 31 w 45"/>
                  <a:gd name="T23" fmla="*/ 9 h 19"/>
                  <a:gd name="T24" fmla="*/ 38 w 45"/>
                  <a:gd name="T25" fmla="*/ 12 h 19"/>
                  <a:gd name="T26" fmla="*/ 43 w 45"/>
                  <a:gd name="T27" fmla="*/ 13 h 19"/>
                  <a:gd name="T28" fmla="*/ 42 w 45"/>
                  <a:gd name="T29" fmla="*/ 11 h 19"/>
                  <a:gd name="T30" fmla="*/ 45 w 45"/>
                  <a:gd name="T31" fmla="*/ 5 h 19"/>
                  <a:gd name="T32" fmla="*/ 45 w 45"/>
                  <a:gd name="T33" fmla="*/ 5 h 19"/>
                  <a:gd name="T34" fmla="*/ 41 w 45"/>
                  <a:gd name="T35" fmla="*/ 3 h 19"/>
                  <a:gd name="T36" fmla="*/ 34 w 45"/>
                  <a:gd name="T37"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 h="19">
                    <a:moveTo>
                      <a:pt x="34" y="2"/>
                    </a:moveTo>
                    <a:cubicBezTo>
                      <a:pt x="31" y="2"/>
                      <a:pt x="30" y="0"/>
                      <a:pt x="28" y="1"/>
                    </a:cubicBezTo>
                    <a:cubicBezTo>
                      <a:pt x="26" y="2"/>
                      <a:pt x="22" y="1"/>
                      <a:pt x="21" y="0"/>
                    </a:cubicBezTo>
                    <a:cubicBezTo>
                      <a:pt x="20" y="0"/>
                      <a:pt x="18" y="2"/>
                      <a:pt x="16" y="1"/>
                    </a:cubicBezTo>
                    <a:cubicBezTo>
                      <a:pt x="15" y="0"/>
                      <a:pt x="15" y="0"/>
                      <a:pt x="15" y="0"/>
                    </a:cubicBezTo>
                    <a:cubicBezTo>
                      <a:pt x="13" y="1"/>
                      <a:pt x="12" y="2"/>
                      <a:pt x="10" y="4"/>
                    </a:cubicBezTo>
                    <a:cubicBezTo>
                      <a:pt x="8" y="7"/>
                      <a:pt x="5" y="7"/>
                      <a:pt x="3" y="8"/>
                    </a:cubicBezTo>
                    <a:cubicBezTo>
                      <a:pt x="2" y="8"/>
                      <a:pt x="1" y="9"/>
                      <a:pt x="0" y="10"/>
                    </a:cubicBezTo>
                    <a:cubicBezTo>
                      <a:pt x="1" y="12"/>
                      <a:pt x="3" y="15"/>
                      <a:pt x="4" y="17"/>
                    </a:cubicBezTo>
                    <a:cubicBezTo>
                      <a:pt x="7" y="19"/>
                      <a:pt x="15" y="19"/>
                      <a:pt x="15" y="17"/>
                    </a:cubicBezTo>
                    <a:cubicBezTo>
                      <a:pt x="15" y="15"/>
                      <a:pt x="22" y="14"/>
                      <a:pt x="24" y="14"/>
                    </a:cubicBezTo>
                    <a:cubicBezTo>
                      <a:pt x="25" y="14"/>
                      <a:pt x="30" y="9"/>
                      <a:pt x="31" y="9"/>
                    </a:cubicBezTo>
                    <a:cubicBezTo>
                      <a:pt x="32" y="10"/>
                      <a:pt x="37" y="10"/>
                      <a:pt x="38" y="12"/>
                    </a:cubicBezTo>
                    <a:cubicBezTo>
                      <a:pt x="39" y="12"/>
                      <a:pt x="41" y="13"/>
                      <a:pt x="43" y="13"/>
                    </a:cubicBezTo>
                    <a:cubicBezTo>
                      <a:pt x="42" y="13"/>
                      <a:pt x="42" y="12"/>
                      <a:pt x="42" y="11"/>
                    </a:cubicBezTo>
                    <a:cubicBezTo>
                      <a:pt x="42" y="9"/>
                      <a:pt x="44" y="6"/>
                      <a:pt x="45" y="5"/>
                    </a:cubicBezTo>
                    <a:cubicBezTo>
                      <a:pt x="45" y="5"/>
                      <a:pt x="45" y="5"/>
                      <a:pt x="45" y="5"/>
                    </a:cubicBezTo>
                    <a:cubicBezTo>
                      <a:pt x="43" y="4"/>
                      <a:pt x="41" y="4"/>
                      <a:pt x="41" y="3"/>
                    </a:cubicBezTo>
                    <a:cubicBezTo>
                      <a:pt x="40" y="3"/>
                      <a:pt x="37" y="2"/>
                      <a:pt x="34" y="2"/>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2" name="Freeform 14"/>
              <p:cNvSpPr>
                <a:spLocks/>
              </p:cNvSpPr>
              <p:nvPr/>
            </p:nvSpPr>
            <p:spPr bwMode="auto">
              <a:xfrm>
                <a:off x="7667616" y="5548316"/>
                <a:ext cx="257175" cy="428625"/>
              </a:xfrm>
              <a:custGeom>
                <a:avLst/>
                <a:gdLst>
                  <a:gd name="T0" fmla="*/ 22 w 30"/>
                  <a:gd name="T1" fmla="*/ 41 h 50"/>
                  <a:gd name="T2" fmla="*/ 20 w 30"/>
                  <a:gd name="T3" fmla="*/ 37 h 50"/>
                  <a:gd name="T4" fmla="*/ 22 w 30"/>
                  <a:gd name="T5" fmla="*/ 32 h 50"/>
                  <a:gd name="T6" fmla="*/ 20 w 30"/>
                  <a:gd name="T7" fmla="*/ 28 h 50"/>
                  <a:gd name="T8" fmla="*/ 22 w 30"/>
                  <a:gd name="T9" fmla="*/ 25 h 50"/>
                  <a:gd name="T10" fmla="*/ 23 w 30"/>
                  <a:gd name="T11" fmla="*/ 19 h 50"/>
                  <a:gd name="T12" fmla="*/ 23 w 30"/>
                  <a:gd name="T13" fmla="*/ 12 h 50"/>
                  <a:gd name="T14" fmla="*/ 28 w 30"/>
                  <a:gd name="T15" fmla="*/ 7 h 50"/>
                  <a:gd name="T16" fmla="*/ 26 w 30"/>
                  <a:gd name="T17" fmla="*/ 4 h 50"/>
                  <a:gd name="T18" fmla="*/ 21 w 30"/>
                  <a:gd name="T19" fmla="*/ 3 h 50"/>
                  <a:gd name="T20" fmla="*/ 18 w 30"/>
                  <a:gd name="T21" fmla="*/ 3 h 50"/>
                  <a:gd name="T22" fmla="*/ 13 w 30"/>
                  <a:gd name="T23" fmla="*/ 2 h 50"/>
                  <a:gd name="T24" fmla="*/ 10 w 30"/>
                  <a:gd name="T25" fmla="*/ 2 h 50"/>
                  <a:gd name="T26" fmla="*/ 8 w 30"/>
                  <a:gd name="T27" fmla="*/ 3 h 50"/>
                  <a:gd name="T28" fmla="*/ 8 w 30"/>
                  <a:gd name="T29" fmla="*/ 8 h 50"/>
                  <a:gd name="T30" fmla="*/ 3 w 30"/>
                  <a:gd name="T31" fmla="*/ 27 h 50"/>
                  <a:gd name="T32" fmla="*/ 6 w 30"/>
                  <a:gd name="T33" fmla="*/ 34 h 50"/>
                  <a:gd name="T34" fmla="*/ 7 w 30"/>
                  <a:gd name="T35" fmla="*/ 48 h 50"/>
                  <a:gd name="T36" fmla="*/ 13 w 30"/>
                  <a:gd name="T37" fmla="*/ 50 h 50"/>
                  <a:gd name="T38" fmla="*/ 20 w 30"/>
                  <a:gd name="T39" fmla="*/ 48 h 50"/>
                  <a:gd name="T40" fmla="*/ 19 w 30"/>
                  <a:gd name="T41" fmla="*/ 46 h 50"/>
                  <a:gd name="T42" fmla="*/ 22 w 30"/>
                  <a:gd name="T43" fmla="*/ 4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0" h="50">
                    <a:moveTo>
                      <a:pt x="22" y="41"/>
                    </a:moveTo>
                    <a:cubicBezTo>
                      <a:pt x="25" y="40"/>
                      <a:pt x="21" y="38"/>
                      <a:pt x="20" y="37"/>
                    </a:cubicBezTo>
                    <a:cubicBezTo>
                      <a:pt x="19" y="36"/>
                      <a:pt x="20" y="32"/>
                      <a:pt x="22" y="32"/>
                    </a:cubicBezTo>
                    <a:cubicBezTo>
                      <a:pt x="24" y="32"/>
                      <a:pt x="22" y="30"/>
                      <a:pt x="20" y="28"/>
                    </a:cubicBezTo>
                    <a:cubicBezTo>
                      <a:pt x="17" y="26"/>
                      <a:pt x="20" y="25"/>
                      <a:pt x="22" y="25"/>
                    </a:cubicBezTo>
                    <a:cubicBezTo>
                      <a:pt x="24" y="25"/>
                      <a:pt x="21" y="21"/>
                      <a:pt x="23" y="19"/>
                    </a:cubicBezTo>
                    <a:cubicBezTo>
                      <a:pt x="25" y="17"/>
                      <a:pt x="23" y="14"/>
                      <a:pt x="23" y="12"/>
                    </a:cubicBezTo>
                    <a:cubicBezTo>
                      <a:pt x="23" y="10"/>
                      <a:pt x="25" y="10"/>
                      <a:pt x="28" y="7"/>
                    </a:cubicBezTo>
                    <a:cubicBezTo>
                      <a:pt x="30" y="5"/>
                      <a:pt x="26" y="6"/>
                      <a:pt x="26" y="4"/>
                    </a:cubicBezTo>
                    <a:cubicBezTo>
                      <a:pt x="26" y="2"/>
                      <a:pt x="23" y="2"/>
                      <a:pt x="21" y="3"/>
                    </a:cubicBezTo>
                    <a:cubicBezTo>
                      <a:pt x="19" y="5"/>
                      <a:pt x="19" y="3"/>
                      <a:pt x="18" y="3"/>
                    </a:cubicBezTo>
                    <a:cubicBezTo>
                      <a:pt x="16" y="3"/>
                      <a:pt x="13" y="4"/>
                      <a:pt x="13" y="2"/>
                    </a:cubicBezTo>
                    <a:cubicBezTo>
                      <a:pt x="13" y="0"/>
                      <a:pt x="11" y="0"/>
                      <a:pt x="10" y="2"/>
                    </a:cubicBezTo>
                    <a:cubicBezTo>
                      <a:pt x="9" y="2"/>
                      <a:pt x="9" y="3"/>
                      <a:pt x="8" y="3"/>
                    </a:cubicBezTo>
                    <a:cubicBezTo>
                      <a:pt x="7" y="5"/>
                      <a:pt x="7" y="7"/>
                      <a:pt x="8" y="8"/>
                    </a:cubicBezTo>
                    <a:cubicBezTo>
                      <a:pt x="9" y="11"/>
                      <a:pt x="6" y="24"/>
                      <a:pt x="3" y="27"/>
                    </a:cubicBezTo>
                    <a:cubicBezTo>
                      <a:pt x="0" y="31"/>
                      <a:pt x="3" y="32"/>
                      <a:pt x="6" y="34"/>
                    </a:cubicBezTo>
                    <a:cubicBezTo>
                      <a:pt x="9" y="37"/>
                      <a:pt x="7" y="46"/>
                      <a:pt x="7" y="48"/>
                    </a:cubicBezTo>
                    <a:cubicBezTo>
                      <a:pt x="7" y="50"/>
                      <a:pt x="10" y="50"/>
                      <a:pt x="13" y="50"/>
                    </a:cubicBezTo>
                    <a:cubicBezTo>
                      <a:pt x="15" y="50"/>
                      <a:pt x="18" y="49"/>
                      <a:pt x="20" y="48"/>
                    </a:cubicBezTo>
                    <a:cubicBezTo>
                      <a:pt x="19" y="47"/>
                      <a:pt x="19" y="46"/>
                      <a:pt x="19" y="46"/>
                    </a:cubicBezTo>
                    <a:cubicBezTo>
                      <a:pt x="19" y="44"/>
                      <a:pt x="19" y="41"/>
                      <a:pt x="22" y="41"/>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3" name="Freeform 15"/>
              <p:cNvSpPr>
                <a:spLocks/>
              </p:cNvSpPr>
              <p:nvPr/>
            </p:nvSpPr>
            <p:spPr bwMode="auto">
              <a:xfrm>
                <a:off x="8567728" y="4543427"/>
                <a:ext cx="284163" cy="249237"/>
              </a:xfrm>
              <a:custGeom>
                <a:avLst/>
                <a:gdLst>
                  <a:gd name="T0" fmla="*/ 10 w 33"/>
                  <a:gd name="T1" fmla="*/ 22 h 29"/>
                  <a:gd name="T2" fmla="*/ 16 w 33"/>
                  <a:gd name="T3" fmla="*/ 23 h 29"/>
                  <a:gd name="T4" fmla="*/ 21 w 33"/>
                  <a:gd name="T5" fmla="*/ 27 h 29"/>
                  <a:gd name="T6" fmla="*/ 23 w 33"/>
                  <a:gd name="T7" fmla="*/ 29 h 29"/>
                  <a:gd name="T8" fmla="*/ 24 w 33"/>
                  <a:gd name="T9" fmla="*/ 23 h 29"/>
                  <a:gd name="T10" fmla="*/ 25 w 33"/>
                  <a:gd name="T11" fmla="*/ 19 h 29"/>
                  <a:gd name="T12" fmla="*/ 29 w 33"/>
                  <a:gd name="T13" fmla="*/ 17 h 29"/>
                  <a:gd name="T14" fmla="*/ 31 w 33"/>
                  <a:gd name="T15" fmla="*/ 14 h 29"/>
                  <a:gd name="T16" fmla="*/ 28 w 33"/>
                  <a:gd name="T17" fmla="*/ 10 h 29"/>
                  <a:gd name="T18" fmla="*/ 32 w 33"/>
                  <a:gd name="T19" fmla="*/ 6 h 29"/>
                  <a:gd name="T20" fmla="*/ 32 w 33"/>
                  <a:gd name="T21" fmla="*/ 0 h 29"/>
                  <a:gd name="T22" fmla="*/ 30 w 33"/>
                  <a:gd name="T23" fmla="*/ 1 h 29"/>
                  <a:gd name="T24" fmla="*/ 22 w 33"/>
                  <a:gd name="T25" fmla="*/ 2 h 29"/>
                  <a:gd name="T26" fmla="*/ 18 w 33"/>
                  <a:gd name="T27" fmla="*/ 7 h 29"/>
                  <a:gd name="T28" fmla="*/ 15 w 33"/>
                  <a:gd name="T29" fmla="*/ 7 h 29"/>
                  <a:gd name="T30" fmla="*/ 11 w 33"/>
                  <a:gd name="T31" fmla="*/ 9 h 29"/>
                  <a:gd name="T32" fmla="*/ 7 w 33"/>
                  <a:gd name="T33" fmla="*/ 16 h 29"/>
                  <a:gd name="T34" fmla="*/ 1 w 33"/>
                  <a:gd name="T35" fmla="*/ 23 h 29"/>
                  <a:gd name="T36" fmla="*/ 0 w 33"/>
                  <a:gd name="T37" fmla="*/ 24 h 29"/>
                  <a:gd name="T38" fmla="*/ 3 w 33"/>
                  <a:gd name="T39" fmla="*/ 25 h 29"/>
                  <a:gd name="T40" fmla="*/ 10 w 33"/>
                  <a:gd name="T41" fmla="*/ 22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29">
                    <a:moveTo>
                      <a:pt x="10" y="22"/>
                    </a:moveTo>
                    <a:cubicBezTo>
                      <a:pt x="12" y="21"/>
                      <a:pt x="14" y="22"/>
                      <a:pt x="16" y="23"/>
                    </a:cubicBezTo>
                    <a:cubicBezTo>
                      <a:pt x="17" y="25"/>
                      <a:pt x="19" y="25"/>
                      <a:pt x="21" y="27"/>
                    </a:cubicBezTo>
                    <a:cubicBezTo>
                      <a:pt x="22" y="28"/>
                      <a:pt x="23" y="28"/>
                      <a:pt x="23" y="29"/>
                    </a:cubicBezTo>
                    <a:cubicBezTo>
                      <a:pt x="23" y="27"/>
                      <a:pt x="23" y="24"/>
                      <a:pt x="24" y="23"/>
                    </a:cubicBezTo>
                    <a:cubicBezTo>
                      <a:pt x="25" y="21"/>
                      <a:pt x="23" y="19"/>
                      <a:pt x="25" y="19"/>
                    </a:cubicBezTo>
                    <a:cubicBezTo>
                      <a:pt x="26" y="19"/>
                      <a:pt x="29" y="19"/>
                      <a:pt x="29" y="17"/>
                    </a:cubicBezTo>
                    <a:cubicBezTo>
                      <a:pt x="29" y="14"/>
                      <a:pt x="30" y="15"/>
                      <a:pt x="31" y="14"/>
                    </a:cubicBezTo>
                    <a:cubicBezTo>
                      <a:pt x="31" y="13"/>
                      <a:pt x="29" y="10"/>
                      <a:pt x="28" y="10"/>
                    </a:cubicBezTo>
                    <a:cubicBezTo>
                      <a:pt x="28" y="9"/>
                      <a:pt x="30" y="9"/>
                      <a:pt x="32" y="6"/>
                    </a:cubicBezTo>
                    <a:cubicBezTo>
                      <a:pt x="33" y="5"/>
                      <a:pt x="33" y="3"/>
                      <a:pt x="32" y="0"/>
                    </a:cubicBezTo>
                    <a:cubicBezTo>
                      <a:pt x="32" y="1"/>
                      <a:pt x="31" y="2"/>
                      <a:pt x="30" y="1"/>
                    </a:cubicBezTo>
                    <a:cubicBezTo>
                      <a:pt x="28" y="0"/>
                      <a:pt x="25" y="1"/>
                      <a:pt x="22" y="2"/>
                    </a:cubicBezTo>
                    <a:cubicBezTo>
                      <a:pt x="18" y="2"/>
                      <a:pt x="17" y="6"/>
                      <a:pt x="18" y="7"/>
                    </a:cubicBezTo>
                    <a:cubicBezTo>
                      <a:pt x="20" y="9"/>
                      <a:pt x="15" y="9"/>
                      <a:pt x="15" y="7"/>
                    </a:cubicBezTo>
                    <a:cubicBezTo>
                      <a:pt x="14" y="5"/>
                      <a:pt x="11" y="7"/>
                      <a:pt x="11" y="9"/>
                    </a:cubicBezTo>
                    <a:cubicBezTo>
                      <a:pt x="11" y="12"/>
                      <a:pt x="7" y="13"/>
                      <a:pt x="7" y="16"/>
                    </a:cubicBezTo>
                    <a:cubicBezTo>
                      <a:pt x="8" y="19"/>
                      <a:pt x="4" y="22"/>
                      <a:pt x="1" y="23"/>
                    </a:cubicBezTo>
                    <a:cubicBezTo>
                      <a:pt x="0" y="24"/>
                      <a:pt x="0" y="24"/>
                      <a:pt x="0" y="24"/>
                    </a:cubicBezTo>
                    <a:cubicBezTo>
                      <a:pt x="1" y="25"/>
                      <a:pt x="2" y="25"/>
                      <a:pt x="3" y="25"/>
                    </a:cubicBezTo>
                    <a:cubicBezTo>
                      <a:pt x="5" y="25"/>
                      <a:pt x="9" y="24"/>
                      <a:pt x="10" y="22"/>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4" name="Freeform 16"/>
              <p:cNvSpPr>
                <a:spLocks/>
              </p:cNvSpPr>
              <p:nvPr/>
            </p:nvSpPr>
            <p:spPr bwMode="auto">
              <a:xfrm>
                <a:off x="8748702" y="4852991"/>
                <a:ext cx="42863" cy="68262"/>
              </a:xfrm>
              <a:custGeom>
                <a:avLst/>
                <a:gdLst>
                  <a:gd name="T0" fmla="*/ 3 w 5"/>
                  <a:gd name="T1" fmla="*/ 0 h 8"/>
                  <a:gd name="T2" fmla="*/ 0 w 5"/>
                  <a:gd name="T3" fmla="*/ 7 h 8"/>
                  <a:gd name="T4" fmla="*/ 5 w 5"/>
                  <a:gd name="T5" fmla="*/ 8 h 8"/>
                  <a:gd name="T6" fmla="*/ 3 w 5"/>
                  <a:gd name="T7" fmla="*/ 1 h 8"/>
                  <a:gd name="T8" fmla="*/ 3 w 5"/>
                  <a:gd name="T9" fmla="*/ 0 h 8"/>
                </a:gdLst>
                <a:ahLst/>
                <a:cxnLst>
                  <a:cxn ang="0">
                    <a:pos x="T0" y="T1"/>
                  </a:cxn>
                  <a:cxn ang="0">
                    <a:pos x="T2" y="T3"/>
                  </a:cxn>
                  <a:cxn ang="0">
                    <a:pos x="T4" y="T5"/>
                  </a:cxn>
                  <a:cxn ang="0">
                    <a:pos x="T6" y="T7"/>
                  </a:cxn>
                  <a:cxn ang="0">
                    <a:pos x="T8" y="T9"/>
                  </a:cxn>
                </a:cxnLst>
                <a:rect l="0" t="0" r="r" b="b"/>
                <a:pathLst>
                  <a:path w="5" h="8">
                    <a:moveTo>
                      <a:pt x="3" y="0"/>
                    </a:moveTo>
                    <a:cubicBezTo>
                      <a:pt x="1" y="1"/>
                      <a:pt x="0" y="3"/>
                      <a:pt x="0" y="7"/>
                    </a:cubicBezTo>
                    <a:cubicBezTo>
                      <a:pt x="1" y="7"/>
                      <a:pt x="4" y="7"/>
                      <a:pt x="5" y="8"/>
                    </a:cubicBezTo>
                    <a:cubicBezTo>
                      <a:pt x="5" y="3"/>
                      <a:pt x="3" y="2"/>
                      <a:pt x="3" y="1"/>
                    </a:cubicBezTo>
                    <a:cubicBezTo>
                      <a:pt x="2" y="1"/>
                      <a:pt x="3" y="1"/>
                      <a:pt x="3" y="0"/>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5" name="Freeform 17"/>
              <p:cNvSpPr>
                <a:spLocks/>
              </p:cNvSpPr>
              <p:nvPr/>
            </p:nvSpPr>
            <p:spPr bwMode="auto">
              <a:xfrm>
                <a:off x="8516928" y="4724402"/>
                <a:ext cx="274638" cy="196851"/>
              </a:xfrm>
              <a:custGeom>
                <a:avLst/>
                <a:gdLst>
                  <a:gd name="T0" fmla="*/ 1 w 32"/>
                  <a:gd name="T1" fmla="*/ 6 h 23"/>
                  <a:gd name="T2" fmla="*/ 4 w 32"/>
                  <a:gd name="T3" fmla="*/ 9 h 23"/>
                  <a:gd name="T4" fmla="*/ 8 w 32"/>
                  <a:gd name="T5" fmla="*/ 12 h 23"/>
                  <a:gd name="T6" fmla="*/ 13 w 32"/>
                  <a:gd name="T7" fmla="*/ 15 h 23"/>
                  <a:gd name="T8" fmla="*/ 16 w 32"/>
                  <a:gd name="T9" fmla="*/ 18 h 23"/>
                  <a:gd name="T10" fmla="*/ 19 w 32"/>
                  <a:gd name="T11" fmla="*/ 16 h 23"/>
                  <a:gd name="T12" fmla="*/ 21 w 32"/>
                  <a:gd name="T13" fmla="*/ 20 h 23"/>
                  <a:gd name="T14" fmla="*/ 26 w 32"/>
                  <a:gd name="T15" fmla="*/ 22 h 23"/>
                  <a:gd name="T16" fmla="*/ 27 w 32"/>
                  <a:gd name="T17" fmla="*/ 22 h 23"/>
                  <a:gd name="T18" fmla="*/ 30 w 32"/>
                  <a:gd name="T19" fmla="*/ 15 h 23"/>
                  <a:gd name="T20" fmla="*/ 31 w 32"/>
                  <a:gd name="T21" fmla="*/ 13 h 23"/>
                  <a:gd name="T22" fmla="*/ 29 w 32"/>
                  <a:gd name="T23" fmla="*/ 8 h 23"/>
                  <a:gd name="T24" fmla="*/ 29 w 32"/>
                  <a:gd name="T25" fmla="*/ 8 h 23"/>
                  <a:gd name="T26" fmla="*/ 27 w 32"/>
                  <a:gd name="T27" fmla="*/ 6 h 23"/>
                  <a:gd name="T28" fmla="*/ 22 w 32"/>
                  <a:gd name="T29" fmla="*/ 2 h 23"/>
                  <a:gd name="T30" fmla="*/ 16 w 32"/>
                  <a:gd name="T31" fmla="*/ 1 h 23"/>
                  <a:gd name="T32" fmla="*/ 9 w 32"/>
                  <a:gd name="T33" fmla="*/ 4 h 23"/>
                  <a:gd name="T34" fmla="*/ 6 w 32"/>
                  <a:gd name="T35" fmla="*/ 3 h 23"/>
                  <a:gd name="T36" fmla="*/ 0 w 32"/>
                  <a:gd name="T37" fmla="*/ 5 h 23"/>
                  <a:gd name="T38" fmla="*/ 1 w 32"/>
                  <a:gd name="T39"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23">
                    <a:moveTo>
                      <a:pt x="1" y="6"/>
                    </a:moveTo>
                    <a:cubicBezTo>
                      <a:pt x="1" y="8"/>
                      <a:pt x="3" y="11"/>
                      <a:pt x="4" y="9"/>
                    </a:cubicBezTo>
                    <a:cubicBezTo>
                      <a:pt x="5" y="8"/>
                      <a:pt x="7" y="11"/>
                      <a:pt x="8" y="12"/>
                    </a:cubicBezTo>
                    <a:cubicBezTo>
                      <a:pt x="10" y="13"/>
                      <a:pt x="13" y="14"/>
                      <a:pt x="13" y="15"/>
                    </a:cubicBezTo>
                    <a:cubicBezTo>
                      <a:pt x="13" y="16"/>
                      <a:pt x="14" y="18"/>
                      <a:pt x="16" y="18"/>
                    </a:cubicBezTo>
                    <a:cubicBezTo>
                      <a:pt x="17" y="17"/>
                      <a:pt x="19" y="14"/>
                      <a:pt x="19" y="16"/>
                    </a:cubicBezTo>
                    <a:cubicBezTo>
                      <a:pt x="19" y="17"/>
                      <a:pt x="20" y="20"/>
                      <a:pt x="21" y="20"/>
                    </a:cubicBezTo>
                    <a:cubicBezTo>
                      <a:pt x="23" y="19"/>
                      <a:pt x="24" y="23"/>
                      <a:pt x="26" y="22"/>
                    </a:cubicBezTo>
                    <a:cubicBezTo>
                      <a:pt x="26" y="22"/>
                      <a:pt x="26" y="22"/>
                      <a:pt x="27" y="22"/>
                    </a:cubicBezTo>
                    <a:cubicBezTo>
                      <a:pt x="27" y="18"/>
                      <a:pt x="28" y="16"/>
                      <a:pt x="30" y="15"/>
                    </a:cubicBezTo>
                    <a:cubicBezTo>
                      <a:pt x="30" y="15"/>
                      <a:pt x="31" y="14"/>
                      <a:pt x="31" y="13"/>
                    </a:cubicBezTo>
                    <a:cubicBezTo>
                      <a:pt x="32" y="12"/>
                      <a:pt x="29" y="9"/>
                      <a:pt x="29" y="8"/>
                    </a:cubicBezTo>
                    <a:cubicBezTo>
                      <a:pt x="29" y="8"/>
                      <a:pt x="29" y="8"/>
                      <a:pt x="29" y="8"/>
                    </a:cubicBezTo>
                    <a:cubicBezTo>
                      <a:pt x="29" y="7"/>
                      <a:pt x="28" y="7"/>
                      <a:pt x="27" y="6"/>
                    </a:cubicBezTo>
                    <a:cubicBezTo>
                      <a:pt x="25" y="4"/>
                      <a:pt x="23" y="4"/>
                      <a:pt x="22" y="2"/>
                    </a:cubicBezTo>
                    <a:cubicBezTo>
                      <a:pt x="20" y="1"/>
                      <a:pt x="18" y="0"/>
                      <a:pt x="16" y="1"/>
                    </a:cubicBezTo>
                    <a:cubicBezTo>
                      <a:pt x="15" y="3"/>
                      <a:pt x="11" y="4"/>
                      <a:pt x="9" y="4"/>
                    </a:cubicBezTo>
                    <a:cubicBezTo>
                      <a:pt x="8" y="4"/>
                      <a:pt x="7" y="4"/>
                      <a:pt x="6" y="3"/>
                    </a:cubicBezTo>
                    <a:cubicBezTo>
                      <a:pt x="4" y="4"/>
                      <a:pt x="2" y="5"/>
                      <a:pt x="0" y="5"/>
                    </a:cubicBezTo>
                    <a:cubicBezTo>
                      <a:pt x="1" y="6"/>
                      <a:pt x="1" y="6"/>
                      <a:pt x="1" y="6"/>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6" name="Freeform 18"/>
              <p:cNvSpPr>
                <a:spLocks/>
              </p:cNvSpPr>
              <p:nvPr/>
            </p:nvSpPr>
            <p:spPr bwMode="auto">
              <a:xfrm>
                <a:off x="9734538" y="5006977"/>
                <a:ext cx="625475" cy="412750"/>
              </a:xfrm>
              <a:custGeom>
                <a:avLst/>
                <a:gdLst>
                  <a:gd name="T0" fmla="*/ 65 w 73"/>
                  <a:gd name="T1" fmla="*/ 32 h 48"/>
                  <a:gd name="T2" fmla="*/ 62 w 73"/>
                  <a:gd name="T3" fmla="*/ 30 h 48"/>
                  <a:gd name="T4" fmla="*/ 62 w 73"/>
                  <a:gd name="T5" fmla="*/ 30 h 48"/>
                  <a:gd name="T6" fmla="*/ 61 w 73"/>
                  <a:gd name="T7" fmla="*/ 21 h 48"/>
                  <a:gd name="T8" fmla="*/ 56 w 73"/>
                  <a:gd name="T9" fmla="*/ 10 h 48"/>
                  <a:gd name="T10" fmla="*/ 51 w 73"/>
                  <a:gd name="T11" fmla="*/ 0 h 48"/>
                  <a:gd name="T12" fmla="*/ 47 w 73"/>
                  <a:gd name="T13" fmla="*/ 2 h 48"/>
                  <a:gd name="T14" fmla="*/ 42 w 73"/>
                  <a:gd name="T15" fmla="*/ 5 h 48"/>
                  <a:gd name="T16" fmla="*/ 38 w 73"/>
                  <a:gd name="T17" fmla="*/ 5 h 48"/>
                  <a:gd name="T18" fmla="*/ 35 w 73"/>
                  <a:gd name="T19" fmla="*/ 6 h 48"/>
                  <a:gd name="T20" fmla="*/ 30 w 73"/>
                  <a:gd name="T21" fmla="*/ 5 h 48"/>
                  <a:gd name="T22" fmla="*/ 22 w 73"/>
                  <a:gd name="T23" fmla="*/ 3 h 48"/>
                  <a:gd name="T24" fmla="*/ 19 w 73"/>
                  <a:gd name="T25" fmla="*/ 4 h 48"/>
                  <a:gd name="T26" fmla="*/ 18 w 73"/>
                  <a:gd name="T27" fmla="*/ 5 h 48"/>
                  <a:gd name="T28" fmla="*/ 13 w 73"/>
                  <a:gd name="T29" fmla="*/ 9 h 48"/>
                  <a:gd name="T30" fmla="*/ 5 w 73"/>
                  <a:gd name="T31" fmla="*/ 21 h 48"/>
                  <a:gd name="T32" fmla="*/ 0 w 73"/>
                  <a:gd name="T33" fmla="*/ 25 h 48"/>
                  <a:gd name="T34" fmla="*/ 3 w 73"/>
                  <a:gd name="T35" fmla="*/ 29 h 48"/>
                  <a:gd name="T36" fmla="*/ 6 w 73"/>
                  <a:gd name="T37" fmla="*/ 32 h 48"/>
                  <a:gd name="T38" fmla="*/ 7 w 73"/>
                  <a:gd name="T39" fmla="*/ 37 h 48"/>
                  <a:gd name="T40" fmla="*/ 16 w 73"/>
                  <a:gd name="T41" fmla="*/ 40 h 48"/>
                  <a:gd name="T42" fmla="*/ 16 w 73"/>
                  <a:gd name="T43" fmla="*/ 43 h 48"/>
                  <a:gd name="T44" fmla="*/ 21 w 73"/>
                  <a:gd name="T45" fmla="*/ 46 h 48"/>
                  <a:gd name="T46" fmla="*/ 29 w 73"/>
                  <a:gd name="T47" fmla="*/ 47 h 48"/>
                  <a:gd name="T48" fmla="*/ 38 w 73"/>
                  <a:gd name="T49" fmla="*/ 47 h 48"/>
                  <a:gd name="T50" fmla="*/ 44 w 73"/>
                  <a:gd name="T51" fmla="*/ 45 h 48"/>
                  <a:gd name="T52" fmla="*/ 53 w 73"/>
                  <a:gd name="T53" fmla="*/ 43 h 48"/>
                  <a:gd name="T54" fmla="*/ 60 w 73"/>
                  <a:gd name="T55" fmla="*/ 45 h 48"/>
                  <a:gd name="T56" fmla="*/ 64 w 73"/>
                  <a:gd name="T57" fmla="*/ 48 h 48"/>
                  <a:gd name="T58" fmla="*/ 64 w 73"/>
                  <a:gd name="T59" fmla="*/ 43 h 48"/>
                  <a:gd name="T60" fmla="*/ 68 w 73"/>
                  <a:gd name="T61" fmla="*/ 37 h 48"/>
                  <a:gd name="T62" fmla="*/ 73 w 73"/>
                  <a:gd name="T63" fmla="*/ 33 h 48"/>
                  <a:gd name="T64" fmla="*/ 73 w 73"/>
                  <a:gd name="T65" fmla="*/ 32 h 48"/>
                  <a:gd name="T66" fmla="*/ 70 w 73"/>
                  <a:gd name="T67" fmla="*/ 30 h 48"/>
                  <a:gd name="T68" fmla="*/ 65 w 73"/>
                  <a:gd name="T69" fmla="*/ 3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48">
                    <a:moveTo>
                      <a:pt x="65" y="32"/>
                    </a:moveTo>
                    <a:cubicBezTo>
                      <a:pt x="64" y="32"/>
                      <a:pt x="61" y="31"/>
                      <a:pt x="62" y="30"/>
                    </a:cubicBezTo>
                    <a:cubicBezTo>
                      <a:pt x="62" y="30"/>
                      <a:pt x="62" y="30"/>
                      <a:pt x="62" y="30"/>
                    </a:cubicBezTo>
                    <a:cubicBezTo>
                      <a:pt x="60" y="28"/>
                      <a:pt x="60" y="22"/>
                      <a:pt x="61" y="21"/>
                    </a:cubicBezTo>
                    <a:cubicBezTo>
                      <a:pt x="63" y="19"/>
                      <a:pt x="58" y="12"/>
                      <a:pt x="56" y="10"/>
                    </a:cubicBezTo>
                    <a:cubicBezTo>
                      <a:pt x="55" y="8"/>
                      <a:pt x="53" y="4"/>
                      <a:pt x="51" y="0"/>
                    </a:cubicBezTo>
                    <a:cubicBezTo>
                      <a:pt x="49" y="1"/>
                      <a:pt x="47" y="2"/>
                      <a:pt x="47" y="2"/>
                    </a:cubicBezTo>
                    <a:cubicBezTo>
                      <a:pt x="46" y="4"/>
                      <a:pt x="44" y="5"/>
                      <a:pt x="42" y="5"/>
                    </a:cubicBezTo>
                    <a:cubicBezTo>
                      <a:pt x="41" y="5"/>
                      <a:pt x="39" y="4"/>
                      <a:pt x="38" y="5"/>
                    </a:cubicBezTo>
                    <a:cubicBezTo>
                      <a:pt x="37" y="6"/>
                      <a:pt x="35" y="7"/>
                      <a:pt x="35" y="6"/>
                    </a:cubicBezTo>
                    <a:cubicBezTo>
                      <a:pt x="34" y="5"/>
                      <a:pt x="31" y="5"/>
                      <a:pt x="30" y="5"/>
                    </a:cubicBezTo>
                    <a:cubicBezTo>
                      <a:pt x="28" y="5"/>
                      <a:pt x="23" y="3"/>
                      <a:pt x="22" y="3"/>
                    </a:cubicBezTo>
                    <a:cubicBezTo>
                      <a:pt x="21" y="3"/>
                      <a:pt x="20" y="3"/>
                      <a:pt x="19" y="4"/>
                    </a:cubicBezTo>
                    <a:cubicBezTo>
                      <a:pt x="19" y="4"/>
                      <a:pt x="19" y="5"/>
                      <a:pt x="18" y="5"/>
                    </a:cubicBezTo>
                    <a:cubicBezTo>
                      <a:pt x="16" y="6"/>
                      <a:pt x="14" y="8"/>
                      <a:pt x="13" y="9"/>
                    </a:cubicBezTo>
                    <a:cubicBezTo>
                      <a:pt x="11" y="9"/>
                      <a:pt x="8" y="18"/>
                      <a:pt x="5" y="21"/>
                    </a:cubicBezTo>
                    <a:cubicBezTo>
                      <a:pt x="3" y="23"/>
                      <a:pt x="0" y="24"/>
                      <a:pt x="0" y="25"/>
                    </a:cubicBezTo>
                    <a:cubicBezTo>
                      <a:pt x="0" y="25"/>
                      <a:pt x="3" y="28"/>
                      <a:pt x="3" y="29"/>
                    </a:cubicBezTo>
                    <a:cubicBezTo>
                      <a:pt x="3" y="31"/>
                      <a:pt x="4" y="32"/>
                      <a:pt x="6" y="32"/>
                    </a:cubicBezTo>
                    <a:cubicBezTo>
                      <a:pt x="8" y="32"/>
                      <a:pt x="6" y="37"/>
                      <a:pt x="7" y="37"/>
                    </a:cubicBezTo>
                    <a:cubicBezTo>
                      <a:pt x="8" y="37"/>
                      <a:pt x="16" y="38"/>
                      <a:pt x="16" y="40"/>
                    </a:cubicBezTo>
                    <a:cubicBezTo>
                      <a:pt x="16" y="41"/>
                      <a:pt x="17" y="42"/>
                      <a:pt x="16" y="43"/>
                    </a:cubicBezTo>
                    <a:cubicBezTo>
                      <a:pt x="18" y="44"/>
                      <a:pt x="20" y="47"/>
                      <a:pt x="21" y="46"/>
                    </a:cubicBezTo>
                    <a:cubicBezTo>
                      <a:pt x="22" y="46"/>
                      <a:pt x="28" y="47"/>
                      <a:pt x="29" y="47"/>
                    </a:cubicBezTo>
                    <a:cubicBezTo>
                      <a:pt x="31" y="47"/>
                      <a:pt x="36" y="47"/>
                      <a:pt x="38" y="47"/>
                    </a:cubicBezTo>
                    <a:cubicBezTo>
                      <a:pt x="40" y="48"/>
                      <a:pt x="42" y="47"/>
                      <a:pt x="44" y="45"/>
                    </a:cubicBezTo>
                    <a:cubicBezTo>
                      <a:pt x="45" y="43"/>
                      <a:pt x="51" y="43"/>
                      <a:pt x="53" y="43"/>
                    </a:cubicBezTo>
                    <a:cubicBezTo>
                      <a:pt x="55" y="44"/>
                      <a:pt x="59" y="44"/>
                      <a:pt x="60" y="45"/>
                    </a:cubicBezTo>
                    <a:cubicBezTo>
                      <a:pt x="60" y="46"/>
                      <a:pt x="62" y="47"/>
                      <a:pt x="64" y="48"/>
                    </a:cubicBezTo>
                    <a:cubicBezTo>
                      <a:pt x="65" y="46"/>
                      <a:pt x="64" y="45"/>
                      <a:pt x="64" y="43"/>
                    </a:cubicBezTo>
                    <a:cubicBezTo>
                      <a:pt x="65" y="41"/>
                      <a:pt x="66" y="37"/>
                      <a:pt x="68" y="37"/>
                    </a:cubicBezTo>
                    <a:cubicBezTo>
                      <a:pt x="71" y="37"/>
                      <a:pt x="73" y="37"/>
                      <a:pt x="73" y="33"/>
                    </a:cubicBezTo>
                    <a:cubicBezTo>
                      <a:pt x="73" y="32"/>
                      <a:pt x="73" y="32"/>
                      <a:pt x="73" y="32"/>
                    </a:cubicBezTo>
                    <a:cubicBezTo>
                      <a:pt x="71" y="31"/>
                      <a:pt x="70" y="30"/>
                      <a:pt x="70" y="30"/>
                    </a:cubicBezTo>
                    <a:cubicBezTo>
                      <a:pt x="69" y="30"/>
                      <a:pt x="66" y="32"/>
                      <a:pt x="65" y="32"/>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7" name="Freeform 19"/>
              <p:cNvSpPr>
                <a:spLocks/>
              </p:cNvSpPr>
              <p:nvPr/>
            </p:nvSpPr>
            <p:spPr bwMode="auto">
              <a:xfrm>
                <a:off x="10171101" y="4999040"/>
                <a:ext cx="206375" cy="265112"/>
              </a:xfrm>
              <a:custGeom>
                <a:avLst/>
                <a:gdLst>
                  <a:gd name="T0" fmla="*/ 18 w 24"/>
                  <a:gd name="T1" fmla="*/ 8 h 31"/>
                  <a:gd name="T2" fmla="*/ 12 w 24"/>
                  <a:gd name="T3" fmla="*/ 4 h 31"/>
                  <a:gd name="T4" fmla="*/ 5 w 24"/>
                  <a:gd name="T5" fmla="*/ 0 h 31"/>
                  <a:gd name="T6" fmla="*/ 0 w 24"/>
                  <a:gd name="T7" fmla="*/ 1 h 31"/>
                  <a:gd name="T8" fmla="*/ 5 w 24"/>
                  <a:gd name="T9" fmla="*/ 11 h 31"/>
                  <a:gd name="T10" fmla="*/ 10 w 24"/>
                  <a:gd name="T11" fmla="*/ 22 h 31"/>
                  <a:gd name="T12" fmla="*/ 11 w 24"/>
                  <a:gd name="T13" fmla="*/ 31 h 31"/>
                  <a:gd name="T14" fmla="*/ 16 w 24"/>
                  <a:gd name="T15" fmla="*/ 24 h 31"/>
                  <a:gd name="T16" fmla="*/ 19 w 24"/>
                  <a:gd name="T17" fmla="*/ 20 h 31"/>
                  <a:gd name="T18" fmla="*/ 24 w 24"/>
                  <a:gd name="T19" fmla="*/ 21 h 31"/>
                  <a:gd name="T20" fmla="*/ 23 w 24"/>
                  <a:gd name="T21" fmla="*/ 16 h 31"/>
                  <a:gd name="T22" fmla="*/ 18 w 24"/>
                  <a:gd name="T23" fmla="*/ 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 h="31">
                    <a:moveTo>
                      <a:pt x="18" y="8"/>
                    </a:moveTo>
                    <a:cubicBezTo>
                      <a:pt x="17" y="5"/>
                      <a:pt x="14" y="4"/>
                      <a:pt x="12" y="4"/>
                    </a:cubicBezTo>
                    <a:cubicBezTo>
                      <a:pt x="10" y="4"/>
                      <a:pt x="7" y="0"/>
                      <a:pt x="5" y="0"/>
                    </a:cubicBezTo>
                    <a:cubicBezTo>
                      <a:pt x="4" y="0"/>
                      <a:pt x="2" y="1"/>
                      <a:pt x="0" y="1"/>
                    </a:cubicBezTo>
                    <a:cubicBezTo>
                      <a:pt x="2" y="5"/>
                      <a:pt x="4" y="9"/>
                      <a:pt x="5" y="11"/>
                    </a:cubicBezTo>
                    <a:cubicBezTo>
                      <a:pt x="7" y="13"/>
                      <a:pt x="12" y="20"/>
                      <a:pt x="10" y="22"/>
                    </a:cubicBezTo>
                    <a:cubicBezTo>
                      <a:pt x="9" y="23"/>
                      <a:pt x="9" y="29"/>
                      <a:pt x="11" y="31"/>
                    </a:cubicBezTo>
                    <a:cubicBezTo>
                      <a:pt x="12" y="30"/>
                      <a:pt x="16" y="25"/>
                      <a:pt x="16" y="24"/>
                    </a:cubicBezTo>
                    <a:cubicBezTo>
                      <a:pt x="16" y="22"/>
                      <a:pt x="16" y="19"/>
                      <a:pt x="19" y="20"/>
                    </a:cubicBezTo>
                    <a:cubicBezTo>
                      <a:pt x="22" y="21"/>
                      <a:pt x="24" y="22"/>
                      <a:pt x="24" y="21"/>
                    </a:cubicBezTo>
                    <a:cubicBezTo>
                      <a:pt x="24" y="20"/>
                      <a:pt x="24" y="17"/>
                      <a:pt x="23" y="16"/>
                    </a:cubicBezTo>
                    <a:cubicBezTo>
                      <a:pt x="21" y="15"/>
                      <a:pt x="19" y="11"/>
                      <a:pt x="18" y="8"/>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8" name="Freeform 20"/>
              <p:cNvSpPr>
                <a:spLocks/>
              </p:cNvSpPr>
              <p:nvPr/>
            </p:nvSpPr>
            <p:spPr bwMode="auto">
              <a:xfrm>
                <a:off x="9853601" y="5376866"/>
                <a:ext cx="428625" cy="239712"/>
              </a:xfrm>
              <a:custGeom>
                <a:avLst/>
                <a:gdLst>
                  <a:gd name="T0" fmla="*/ 39 w 50"/>
                  <a:gd name="T1" fmla="*/ 0 h 28"/>
                  <a:gd name="T2" fmla="*/ 30 w 50"/>
                  <a:gd name="T3" fmla="*/ 2 h 28"/>
                  <a:gd name="T4" fmla="*/ 24 w 50"/>
                  <a:gd name="T5" fmla="*/ 4 h 28"/>
                  <a:gd name="T6" fmla="*/ 15 w 50"/>
                  <a:gd name="T7" fmla="*/ 4 h 28"/>
                  <a:gd name="T8" fmla="*/ 7 w 50"/>
                  <a:gd name="T9" fmla="*/ 3 h 28"/>
                  <a:gd name="T10" fmla="*/ 2 w 50"/>
                  <a:gd name="T11" fmla="*/ 0 h 28"/>
                  <a:gd name="T12" fmla="*/ 2 w 50"/>
                  <a:gd name="T13" fmla="*/ 1 h 28"/>
                  <a:gd name="T14" fmla="*/ 2 w 50"/>
                  <a:gd name="T15" fmla="*/ 7 h 28"/>
                  <a:gd name="T16" fmla="*/ 4 w 50"/>
                  <a:gd name="T17" fmla="*/ 12 h 28"/>
                  <a:gd name="T18" fmla="*/ 1 w 50"/>
                  <a:gd name="T19" fmla="*/ 15 h 28"/>
                  <a:gd name="T20" fmla="*/ 1 w 50"/>
                  <a:gd name="T21" fmla="*/ 19 h 28"/>
                  <a:gd name="T22" fmla="*/ 6 w 50"/>
                  <a:gd name="T23" fmla="*/ 24 h 28"/>
                  <a:gd name="T24" fmla="*/ 7 w 50"/>
                  <a:gd name="T25" fmla="*/ 26 h 28"/>
                  <a:gd name="T26" fmla="*/ 18 w 50"/>
                  <a:gd name="T27" fmla="*/ 26 h 28"/>
                  <a:gd name="T28" fmla="*/ 27 w 50"/>
                  <a:gd name="T29" fmla="*/ 28 h 28"/>
                  <a:gd name="T30" fmla="*/ 30 w 50"/>
                  <a:gd name="T31" fmla="*/ 26 h 28"/>
                  <a:gd name="T32" fmla="*/ 34 w 50"/>
                  <a:gd name="T33" fmla="*/ 24 h 28"/>
                  <a:gd name="T34" fmla="*/ 34 w 50"/>
                  <a:gd name="T35" fmla="*/ 22 h 28"/>
                  <a:gd name="T36" fmla="*/ 42 w 50"/>
                  <a:gd name="T37" fmla="*/ 22 h 28"/>
                  <a:gd name="T38" fmla="*/ 45 w 50"/>
                  <a:gd name="T39" fmla="*/ 21 h 28"/>
                  <a:gd name="T40" fmla="*/ 44 w 50"/>
                  <a:gd name="T41" fmla="*/ 19 h 28"/>
                  <a:gd name="T42" fmla="*/ 42 w 50"/>
                  <a:gd name="T43" fmla="*/ 13 h 28"/>
                  <a:gd name="T44" fmla="*/ 49 w 50"/>
                  <a:gd name="T45" fmla="*/ 6 h 28"/>
                  <a:gd name="T46" fmla="*/ 50 w 50"/>
                  <a:gd name="T47" fmla="*/ 5 h 28"/>
                  <a:gd name="T48" fmla="*/ 46 w 50"/>
                  <a:gd name="T49" fmla="*/ 2 h 28"/>
                  <a:gd name="T50" fmla="*/ 39 w 50"/>
                  <a:gd name="T5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28">
                    <a:moveTo>
                      <a:pt x="39" y="0"/>
                    </a:moveTo>
                    <a:cubicBezTo>
                      <a:pt x="37" y="0"/>
                      <a:pt x="31" y="0"/>
                      <a:pt x="30" y="2"/>
                    </a:cubicBezTo>
                    <a:cubicBezTo>
                      <a:pt x="28" y="4"/>
                      <a:pt x="26" y="5"/>
                      <a:pt x="24" y="4"/>
                    </a:cubicBezTo>
                    <a:cubicBezTo>
                      <a:pt x="22" y="4"/>
                      <a:pt x="17" y="4"/>
                      <a:pt x="15" y="4"/>
                    </a:cubicBezTo>
                    <a:cubicBezTo>
                      <a:pt x="14" y="4"/>
                      <a:pt x="8" y="3"/>
                      <a:pt x="7" y="3"/>
                    </a:cubicBezTo>
                    <a:cubicBezTo>
                      <a:pt x="6" y="4"/>
                      <a:pt x="4" y="1"/>
                      <a:pt x="2" y="0"/>
                    </a:cubicBezTo>
                    <a:cubicBezTo>
                      <a:pt x="2" y="1"/>
                      <a:pt x="2" y="1"/>
                      <a:pt x="2" y="1"/>
                    </a:cubicBezTo>
                    <a:cubicBezTo>
                      <a:pt x="0" y="2"/>
                      <a:pt x="0" y="5"/>
                      <a:pt x="2" y="7"/>
                    </a:cubicBezTo>
                    <a:cubicBezTo>
                      <a:pt x="3" y="8"/>
                      <a:pt x="6" y="12"/>
                      <a:pt x="4" y="12"/>
                    </a:cubicBezTo>
                    <a:cubicBezTo>
                      <a:pt x="2" y="12"/>
                      <a:pt x="1" y="14"/>
                      <a:pt x="1" y="15"/>
                    </a:cubicBezTo>
                    <a:cubicBezTo>
                      <a:pt x="2" y="16"/>
                      <a:pt x="1" y="18"/>
                      <a:pt x="1" y="19"/>
                    </a:cubicBezTo>
                    <a:cubicBezTo>
                      <a:pt x="2" y="19"/>
                      <a:pt x="6" y="23"/>
                      <a:pt x="6" y="24"/>
                    </a:cubicBezTo>
                    <a:cubicBezTo>
                      <a:pt x="6" y="25"/>
                      <a:pt x="8" y="25"/>
                      <a:pt x="7" y="26"/>
                    </a:cubicBezTo>
                    <a:cubicBezTo>
                      <a:pt x="10" y="26"/>
                      <a:pt x="17" y="26"/>
                      <a:pt x="18" y="26"/>
                    </a:cubicBezTo>
                    <a:cubicBezTo>
                      <a:pt x="20" y="27"/>
                      <a:pt x="27" y="28"/>
                      <a:pt x="27" y="28"/>
                    </a:cubicBezTo>
                    <a:cubicBezTo>
                      <a:pt x="29" y="28"/>
                      <a:pt x="30" y="27"/>
                      <a:pt x="30" y="26"/>
                    </a:cubicBezTo>
                    <a:cubicBezTo>
                      <a:pt x="29" y="25"/>
                      <a:pt x="32" y="24"/>
                      <a:pt x="34" y="24"/>
                    </a:cubicBezTo>
                    <a:cubicBezTo>
                      <a:pt x="33" y="23"/>
                      <a:pt x="33" y="22"/>
                      <a:pt x="34" y="22"/>
                    </a:cubicBezTo>
                    <a:cubicBezTo>
                      <a:pt x="35" y="21"/>
                      <a:pt x="40" y="21"/>
                      <a:pt x="42" y="22"/>
                    </a:cubicBezTo>
                    <a:cubicBezTo>
                      <a:pt x="43" y="22"/>
                      <a:pt x="44" y="22"/>
                      <a:pt x="45" y="21"/>
                    </a:cubicBezTo>
                    <a:cubicBezTo>
                      <a:pt x="45" y="20"/>
                      <a:pt x="45" y="19"/>
                      <a:pt x="44" y="19"/>
                    </a:cubicBezTo>
                    <a:cubicBezTo>
                      <a:pt x="43" y="19"/>
                      <a:pt x="41" y="14"/>
                      <a:pt x="42" y="13"/>
                    </a:cubicBezTo>
                    <a:cubicBezTo>
                      <a:pt x="44" y="13"/>
                      <a:pt x="46" y="7"/>
                      <a:pt x="49" y="6"/>
                    </a:cubicBezTo>
                    <a:cubicBezTo>
                      <a:pt x="50" y="6"/>
                      <a:pt x="50" y="5"/>
                      <a:pt x="50" y="5"/>
                    </a:cubicBezTo>
                    <a:cubicBezTo>
                      <a:pt x="48" y="4"/>
                      <a:pt x="46" y="3"/>
                      <a:pt x="46" y="2"/>
                    </a:cubicBezTo>
                    <a:cubicBezTo>
                      <a:pt x="45" y="1"/>
                      <a:pt x="41" y="1"/>
                      <a:pt x="39" y="0"/>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9" name="Freeform 21"/>
              <p:cNvSpPr>
                <a:spLocks/>
              </p:cNvSpPr>
              <p:nvPr/>
            </p:nvSpPr>
            <p:spPr bwMode="auto">
              <a:xfrm>
                <a:off x="9725013" y="5521328"/>
                <a:ext cx="196850" cy="138112"/>
              </a:xfrm>
              <a:custGeom>
                <a:avLst/>
                <a:gdLst>
                  <a:gd name="T0" fmla="*/ 6 w 23"/>
                  <a:gd name="T1" fmla="*/ 16 h 16"/>
                  <a:gd name="T2" fmla="*/ 6 w 23"/>
                  <a:gd name="T3" fmla="*/ 16 h 16"/>
                  <a:gd name="T4" fmla="*/ 6 w 23"/>
                  <a:gd name="T5" fmla="*/ 16 h 16"/>
                  <a:gd name="T6" fmla="*/ 6 w 23"/>
                  <a:gd name="T7" fmla="*/ 16 h 16"/>
                  <a:gd name="T8" fmla="*/ 6 w 23"/>
                  <a:gd name="T9" fmla="*/ 16 h 16"/>
                  <a:gd name="T10" fmla="*/ 7 w 23"/>
                  <a:gd name="T11" fmla="*/ 16 h 16"/>
                  <a:gd name="T12" fmla="*/ 9 w 23"/>
                  <a:gd name="T13" fmla="*/ 16 h 16"/>
                  <a:gd name="T14" fmla="*/ 9 w 23"/>
                  <a:gd name="T15" fmla="*/ 16 h 16"/>
                  <a:gd name="T16" fmla="*/ 10 w 23"/>
                  <a:gd name="T17" fmla="*/ 16 h 16"/>
                  <a:gd name="T18" fmla="*/ 10 w 23"/>
                  <a:gd name="T19" fmla="*/ 16 h 16"/>
                  <a:gd name="T20" fmla="*/ 11 w 23"/>
                  <a:gd name="T21" fmla="*/ 15 h 16"/>
                  <a:gd name="T22" fmla="*/ 15 w 23"/>
                  <a:gd name="T23" fmla="*/ 13 h 16"/>
                  <a:gd name="T24" fmla="*/ 22 w 23"/>
                  <a:gd name="T25" fmla="*/ 10 h 16"/>
                  <a:gd name="T26" fmla="*/ 22 w 23"/>
                  <a:gd name="T27" fmla="*/ 9 h 16"/>
                  <a:gd name="T28" fmla="*/ 21 w 23"/>
                  <a:gd name="T29" fmla="*/ 7 h 16"/>
                  <a:gd name="T30" fmla="*/ 16 w 23"/>
                  <a:gd name="T31" fmla="*/ 2 h 16"/>
                  <a:gd name="T32" fmla="*/ 16 w 23"/>
                  <a:gd name="T33" fmla="*/ 1 h 16"/>
                  <a:gd name="T34" fmla="*/ 16 w 23"/>
                  <a:gd name="T35" fmla="*/ 1 h 16"/>
                  <a:gd name="T36" fmla="*/ 16 w 23"/>
                  <a:gd name="T37" fmla="*/ 0 h 16"/>
                  <a:gd name="T38" fmla="*/ 2 w 23"/>
                  <a:gd name="T39" fmla="*/ 3 h 16"/>
                  <a:gd name="T40" fmla="*/ 2 w 23"/>
                  <a:gd name="T41" fmla="*/ 3 h 16"/>
                  <a:gd name="T42" fmla="*/ 1 w 23"/>
                  <a:gd name="T43" fmla="*/ 11 h 16"/>
                  <a:gd name="T44" fmla="*/ 6 w 23"/>
                  <a:gd name="T4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 h="16">
                    <a:moveTo>
                      <a:pt x="6" y="16"/>
                    </a:moveTo>
                    <a:cubicBezTo>
                      <a:pt x="6" y="16"/>
                      <a:pt x="6" y="16"/>
                      <a:pt x="6" y="16"/>
                    </a:cubicBezTo>
                    <a:cubicBezTo>
                      <a:pt x="6" y="16"/>
                      <a:pt x="6" y="16"/>
                      <a:pt x="6" y="16"/>
                    </a:cubicBezTo>
                    <a:cubicBezTo>
                      <a:pt x="6" y="16"/>
                      <a:pt x="6" y="16"/>
                      <a:pt x="6" y="16"/>
                    </a:cubicBezTo>
                    <a:cubicBezTo>
                      <a:pt x="6" y="16"/>
                      <a:pt x="6" y="16"/>
                      <a:pt x="6" y="16"/>
                    </a:cubicBezTo>
                    <a:cubicBezTo>
                      <a:pt x="7" y="16"/>
                      <a:pt x="7" y="16"/>
                      <a:pt x="7" y="16"/>
                    </a:cubicBezTo>
                    <a:cubicBezTo>
                      <a:pt x="7" y="16"/>
                      <a:pt x="8" y="16"/>
                      <a:pt x="9" y="16"/>
                    </a:cubicBezTo>
                    <a:cubicBezTo>
                      <a:pt x="9" y="16"/>
                      <a:pt x="9" y="16"/>
                      <a:pt x="9" y="16"/>
                    </a:cubicBezTo>
                    <a:cubicBezTo>
                      <a:pt x="10" y="16"/>
                      <a:pt x="10" y="16"/>
                      <a:pt x="10" y="16"/>
                    </a:cubicBezTo>
                    <a:cubicBezTo>
                      <a:pt x="10" y="16"/>
                      <a:pt x="10" y="16"/>
                      <a:pt x="10" y="16"/>
                    </a:cubicBezTo>
                    <a:cubicBezTo>
                      <a:pt x="10" y="15"/>
                      <a:pt x="11" y="15"/>
                      <a:pt x="11" y="15"/>
                    </a:cubicBezTo>
                    <a:cubicBezTo>
                      <a:pt x="13" y="15"/>
                      <a:pt x="14" y="13"/>
                      <a:pt x="15" y="13"/>
                    </a:cubicBezTo>
                    <a:cubicBezTo>
                      <a:pt x="16" y="14"/>
                      <a:pt x="22" y="11"/>
                      <a:pt x="22" y="10"/>
                    </a:cubicBezTo>
                    <a:cubicBezTo>
                      <a:pt x="22" y="9"/>
                      <a:pt x="22" y="9"/>
                      <a:pt x="22" y="9"/>
                    </a:cubicBezTo>
                    <a:cubicBezTo>
                      <a:pt x="23" y="8"/>
                      <a:pt x="21" y="8"/>
                      <a:pt x="21" y="7"/>
                    </a:cubicBezTo>
                    <a:cubicBezTo>
                      <a:pt x="21" y="6"/>
                      <a:pt x="17" y="2"/>
                      <a:pt x="16" y="2"/>
                    </a:cubicBezTo>
                    <a:cubicBezTo>
                      <a:pt x="16" y="2"/>
                      <a:pt x="16" y="2"/>
                      <a:pt x="16" y="1"/>
                    </a:cubicBezTo>
                    <a:cubicBezTo>
                      <a:pt x="16" y="1"/>
                      <a:pt x="16" y="1"/>
                      <a:pt x="16" y="1"/>
                    </a:cubicBezTo>
                    <a:cubicBezTo>
                      <a:pt x="16" y="1"/>
                      <a:pt x="16" y="1"/>
                      <a:pt x="16" y="0"/>
                    </a:cubicBezTo>
                    <a:cubicBezTo>
                      <a:pt x="11" y="1"/>
                      <a:pt x="2" y="3"/>
                      <a:pt x="2" y="3"/>
                    </a:cubicBezTo>
                    <a:cubicBezTo>
                      <a:pt x="2" y="3"/>
                      <a:pt x="2" y="3"/>
                      <a:pt x="2" y="3"/>
                    </a:cubicBezTo>
                    <a:cubicBezTo>
                      <a:pt x="1" y="5"/>
                      <a:pt x="0" y="9"/>
                      <a:pt x="1" y="11"/>
                    </a:cubicBezTo>
                    <a:cubicBezTo>
                      <a:pt x="2" y="13"/>
                      <a:pt x="3" y="14"/>
                      <a:pt x="6" y="16"/>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0" name="Freeform 22"/>
              <p:cNvSpPr>
                <a:spLocks/>
              </p:cNvSpPr>
              <p:nvPr/>
            </p:nvSpPr>
            <p:spPr bwMode="auto">
              <a:xfrm>
                <a:off x="9853601" y="4638677"/>
                <a:ext cx="1225549" cy="720725"/>
              </a:xfrm>
              <a:custGeom>
                <a:avLst/>
                <a:gdLst>
                  <a:gd name="T0" fmla="*/ 134 w 143"/>
                  <a:gd name="T1" fmla="*/ 48 h 84"/>
                  <a:gd name="T2" fmla="*/ 142 w 143"/>
                  <a:gd name="T3" fmla="*/ 43 h 84"/>
                  <a:gd name="T4" fmla="*/ 143 w 143"/>
                  <a:gd name="T5" fmla="*/ 38 h 84"/>
                  <a:gd name="T6" fmla="*/ 143 w 143"/>
                  <a:gd name="T7" fmla="*/ 33 h 84"/>
                  <a:gd name="T8" fmla="*/ 132 w 143"/>
                  <a:gd name="T9" fmla="*/ 28 h 84"/>
                  <a:gd name="T10" fmla="*/ 121 w 143"/>
                  <a:gd name="T11" fmla="*/ 23 h 84"/>
                  <a:gd name="T12" fmla="*/ 113 w 143"/>
                  <a:gd name="T13" fmla="*/ 23 h 84"/>
                  <a:gd name="T14" fmla="*/ 106 w 143"/>
                  <a:gd name="T15" fmla="*/ 20 h 84"/>
                  <a:gd name="T16" fmla="*/ 96 w 143"/>
                  <a:gd name="T17" fmla="*/ 12 h 84"/>
                  <a:gd name="T18" fmla="*/ 94 w 143"/>
                  <a:gd name="T19" fmla="*/ 2 h 84"/>
                  <a:gd name="T20" fmla="*/ 82 w 143"/>
                  <a:gd name="T21" fmla="*/ 1 h 84"/>
                  <a:gd name="T22" fmla="*/ 76 w 143"/>
                  <a:gd name="T23" fmla="*/ 2 h 84"/>
                  <a:gd name="T24" fmla="*/ 66 w 143"/>
                  <a:gd name="T25" fmla="*/ 9 h 84"/>
                  <a:gd name="T26" fmla="*/ 57 w 143"/>
                  <a:gd name="T27" fmla="*/ 11 h 84"/>
                  <a:gd name="T28" fmla="*/ 46 w 143"/>
                  <a:gd name="T29" fmla="*/ 9 h 84"/>
                  <a:gd name="T30" fmla="*/ 34 w 143"/>
                  <a:gd name="T31" fmla="*/ 7 h 84"/>
                  <a:gd name="T32" fmla="*/ 15 w 143"/>
                  <a:gd name="T33" fmla="*/ 8 h 84"/>
                  <a:gd name="T34" fmla="*/ 11 w 143"/>
                  <a:gd name="T35" fmla="*/ 12 h 84"/>
                  <a:gd name="T36" fmla="*/ 11 w 143"/>
                  <a:gd name="T37" fmla="*/ 23 h 84"/>
                  <a:gd name="T38" fmla="*/ 3 w 143"/>
                  <a:gd name="T39" fmla="*/ 36 h 84"/>
                  <a:gd name="T40" fmla="*/ 3 w 143"/>
                  <a:gd name="T41" fmla="*/ 46 h 84"/>
                  <a:gd name="T42" fmla="*/ 8 w 143"/>
                  <a:gd name="T43" fmla="*/ 46 h 84"/>
                  <a:gd name="T44" fmla="*/ 21 w 143"/>
                  <a:gd name="T45" fmla="*/ 49 h 84"/>
                  <a:gd name="T46" fmla="*/ 28 w 143"/>
                  <a:gd name="T47" fmla="*/ 48 h 84"/>
                  <a:gd name="T48" fmla="*/ 42 w 143"/>
                  <a:gd name="T49" fmla="*/ 42 h 84"/>
                  <a:gd name="T50" fmla="*/ 55 w 143"/>
                  <a:gd name="T51" fmla="*/ 50 h 84"/>
                  <a:gd name="T52" fmla="*/ 61 w 143"/>
                  <a:gd name="T53" fmla="*/ 63 h 84"/>
                  <a:gd name="T54" fmla="*/ 53 w 143"/>
                  <a:gd name="T55" fmla="*/ 66 h 84"/>
                  <a:gd name="T56" fmla="*/ 51 w 143"/>
                  <a:gd name="T57" fmla="*/ 75 h 84"/>
                  <a:gd name="T58" fmla="*/ 59 w 143"/>
                  <a:gd name="T59" fmla="*/ 75 h 84"/>
                  <a:gd name="T60" fmla="*/ 69 w 143"/>
                  <a:gd name="T61" fmla="*/ 61 h 84"/>
                  <a:gd name="T62" fmla="*/ 79 w 143"/>
                  <a:gd name="T63" fmla="*/ 65 h 84"/>
                  <a:gd name="T64" fmla="*/ 81 w 143"/>
                  <a:gd name="T65" fmla="*/ 73 h 84"/>
                  <a:gd name="T66" fmla="*/ 90 w 143"/>
                  <a:gd name="T67" fmla="*/ 83 h 84"/>
                  <a:gd name="T68" fmla="*/ 104 w 143"/>
                  <a:gd name="T69" fmla="*/ 78 h 84"/>
                  <a:gd name="T70" fmla="*/ 107 w 143"/>
                  <a:gd name="T71" fmla="*/ 74 h 84"/>
                  <a:gd name="T72" fmla="*/ 110 w 143"/>
                  <a:gd name="T73" fmla="*/ 61 h 84"/>
                  <a:gd name="T74" fmla="*/ 127 w 143"/>
                  <a:gd name="T75" fmla="*/ 56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 h="84">
                    <a:moveTo>
                      <a:pt x="127" y="52"/>
                    </a:moveTo>
                    <a:cubicBezTo>
                      <a:pt x="129" y="52"/>
                      <a:pt x="132" y="48"/>
                      <a:pt x="134" y="48"/>
                    </a:cubicBezTo>
                    <a:cubicBezTo>
                      <a:pt x="135" y="48"/>
                      <a:pt x="140" y="49"/>
                      <a:pt x="140" y="48"/>
                    </a:cubicBezTo>
                    <a:cubicBezTo>
                      <a:pt x="140" y="47"/>
                      <a:pt x="142" y="44"/>
                      <a:pt x="142" y="43"/>
                    </a:cubicBezTo>
                    <a:cubicBezTo>
                      <a:pt x="141" y="43"/>
                      <a:pt x="139" y="41"/>
                      <a:pt x="140" y="40"/>
                    </a:cubicBezTo>
                    <a:cubicBezTo>
                      <a:pt x="140" y="40"/>
                      <a:pt x="143" y="40"/>
                      <a:pt x="143" y="38"/>
                    </a:cubicBezTo>
                    <a:cubicBezTo>
                      <a:pt x="143" y="37"/>
                      <a:pt x="141" y="37"/>
                      <a:pt x="141" y="36"/>
                    </a:cubicBezTo>
                    <a:cubicBezTo>
                      <a:pt x="141" y="35"/>
                      <a:pt x="143" y="34"/>
                      <a:pt x="143" y="33"/>
                    </a:cubicBezTo>
                    <a:cubicBezTo>
                      <a:pt x="143" y="31"/>
                      <a:pt x="141" y="31"/>
                      <a:pt x="138" y="30"/>
                    </a:cubicBezTo>
                    <a:cubicBezTo>
                      <a:pt x="136" y="29"/>
                      <a:pt x="134" y="29"/>
                      <a:pt x="132" y="28"/>
                    </a:cubicBezTo>
                    <a:cubicBezTo>
                      <a:pt x="129" y="27"/>
                      <a:pt x="125" y="28"/>
                      <a:pt x="125" y="27"/>
                    </a:cubicBezTo>
                    <a:cubicBezTo>
                      <a:pt x="125" y="26"/>
                      <a:pt x="122" y="24"/>
                      <a:pt x="121" y="23"/>
                    </a:cubicBezTo>
                    <a:cubicBezTo>
                      <a:pt x="121" y="22"/>
                      <a:pt x="118" y="22"/>
                      <a:pt x="117" y="23"/>
                    </a:cubicBezTo>
                    <a:cubicBezTo>
                      <a:pt x="116" y="24"/>
                      <a:pt x="114" y="24"/>
                      <a:pt x="113" y="23"/>
                    </a:cubicBezTo>
                    <a:cubicBezTo>
                      <a:pt x="111" y="23"/>
                      <a:pt x="110" y="21"/>
                      <a:pt x="109" y="22"/>
                    </a:cubicBezTo>
                    <a:cubicBezTo>
                      <a:pt x="108" y="22"/>
                      <a:pt x="105" y="22"/>
                      <a:pt x="106" y="20"/>
                    </a:cubicBezTo>
                    <a:cubicBezTo>
                      <a:pt x="106" y="18"/>
                      <a:pt x="104" y="14"/>
                      <a:pt x="102" y="14"/>
                    </a:cubicBezTo>
                    <a:cubicBezTo>
                      <a:pt x="101" y="13"/>
                      <a:pt x="97" y="14"/>
                      <a:pt x="96" y="12"/>
                    </a:cubicBezTo>
                    <a:cubicBezTo>
                      <a:pt x="96" y="11"/>
                      <a:pt x="94" y="9"/>
                      <a:pt x="95" y="8"/>
                    </a:cubicBezTo>
                    <a:cubicBezTo>
                      <a:pt x="95" y="7"/>
                      <a:pt x="94" y="3"/>
                      <a:pt x="94" y="2"/>
                    </a:cubicBezTo>
                    <a:cubicBezTo>
                      <a:pt x="93" y="0"/>
                      <a:pt x="88" y="1"/>
                      <a:pt x="87" y="1"/>
                    </a:cubicBezTo>
                    <a:cubicBezTo>
                      <a:pt x="86" y="2"/>
                      <a:pt x="83" y="1"/>
                      <a:pt x="82" y="1"/>
                    </a:cubicBezTo>
                    <a:cubicBezTo>
                      <a:pt x="80" y="2"/>
                      <a:pt x="80" y="3"/>
                      <a:pt x="78" y="3"/>
                    </a:cubicBezTo>
                    <a:cubicBezTo>
                      <a:pt x="77" y="3"/>
                      <a:pt x="76" y="3"/>
                      <a:pt x="76" y="2"/>
                    </a:cubicBezTo>
                    <a:cubicBezTo>
                      <a:pt x="74" y="3"/>
                      <a:pt x="71" y="3"/>
                      <a:pt x="71" y="3"/>
                    </a:cubicBezTo>
                    <a:cubicBezTo>
                      <a:pt x="71" y="3"/>
                      <a:pt x="66" y="7"/>
                      <a:pt x="66" y="9"/>
                    </a:cubicBezTo>
                    <a:cubicBezTo>
                      <a:pt x="66" y="10"/>
                      <a:pt x="66" y="13"/>
                      <a:pt x="64" y="11"/>
                    </a:cubicBezTo>
                    <a:cubicBezTo>
                      <a:pt x="63" y="10"/>
                      <a:pt x="58" y="10"/>
                      <a:pt x="57" y="11"/>
                    </a:cubicBezTo>
                    <a:cubicBezTo>
                      <a:pt x="56" y="12"/>
                      <a:pt x="54" y="8"/>
                      <a:pt x="52" y="9"/>
                    </a:cubicBezTo>
                    <a:cubicBezTo>
                      <a:pt x="50" y="10"/>
                      <a:pt x="47" y="8"/>
                      <a:pt x="46" y="9"/>
                    </a:cubicBezTo>
                    <a:cubicBezTo>
                      <a:pt x="46" y="10"/>
                      <a:pt x="43" y="9"/>
                      <a:pt x="41" y="8"/>
                    </a:cubicBezTo>
                    <a:cubicBezTo>
                      <a:pt x="39" y="7"/>
                      <a:pt x="35" y="8"/>
                      <a:pt x="34" y="7"/>
                    </a:cubicBezTo>
                    <a:cubicBezTo>
                      <a:pt x="32" y="5"/>
                      <a:pt x="23" y="5"/>
                      <a:pt x="20" y="5"/>
                    </a:cubicBezTo>
                    <a:cubicBezTo>
                      <a:pt x="17" y="5"/>
                      <a:pt x="16" y="7"/>
                      <a:pt x="15" y="8"/>
                    </a:cubicBezTo>
                    <a:cubicBezTo>
                      <a:pt x="13" y="10"/>
                      <a:pt x="12" y="9"/>
                      <a:pt x="10" y="9"/>
                    </a:cubicBezTo>
                    <a:cubicBezTo>
                      <a:pt x="10" y="10"/>
                      <a:pt x="11" y="11"/>
                      <a:pt x="11" y="12"/>
                    </a:cubicBezTo>
                    <a:cubicBezTo>
                      <a:pt x="12" y="13"/>
                      <a:pt x="15" y="18"/>
                      <a:pt x="14" y="20"/>
                    </a:cubicBezTo>
                    <a:cubicBezTo>
                      <a:pt x="13" y="21"/>
                      <a:pt x="12" y="21"/>
                      <a:pt x="11" y="23"/>
                    </a:cubicBezTo>
                    <a:cubicBezTo>
                      <a:pt x="10" y="24"/>
                      <a:pt x="3" y="29"/>
                      <a:pt x="3" y="30"/>
                    </a:cubicBezTo>
                    <a:cubicBezTo>
                      <a:pt x="3" y="31"/>
                      <a:pt x="4" y="35"/>
                      <a:pt x="3" y="36"/>
                    </a:cubicBezTo>
                    <a:cubicBezTo>
                      <a:pt x="2" y="37"/>
                      <a:pt x="0" y="40"/>
                      <a:pt x="0" y="42"/>
                    </a:cubicBezTo>
                    <a:cubicBezTo>
                      <a:pt x="0" y="43"/>
                      <a:pt x="2" y="45"/>
                      <a:pt x="3" y="46"/>
                    </a:cubicBezTo>
                    <a:cubicBezTo>
                      <a:pt x="4" y="46"/>
                      <a:pt x="4" y="46"/>
                      <a:pt x="5" y="47"/>
                    </a:cubicBezTo>
                    <a:cubicBezTo>
                      <a:pt x="6" y="46"/>
                      <a:pt x="7" y="46"/>
                      <a:pt x="8" y="46"/>
                    </a:cubicBezTo>
                    <a:cubicBezTo>
                      <a:pt x="9" y="46"/>
                      <a:pt x="14" y="48"/>
                      <a:pt x="16" y="48"/>
                    </a:cubicBezTo>
                    <a:cubicBezTo>
                      <a:pt x="17" y="48"/>
                      <a:pt x="20" y="48"/>
                      <a:pt x="21" y="49"/>
                    </a:cubicBezTo>
                    <a:cubicBezTo>
                      <a:pt x="21" y="50"/>
                      <a:pt x="23" y="49"/>
                      <a:pt x="24" y="48"/>
                    </a:cubicBezTo>
                    <a:cubicBezTo>
                      <a:pt x="25" y="47"/>
                      <a:pt x="27" y="48"/>
                      <a:pt x="28" y="48"/>
                    </a:cubicBezTo>
                    <a:cubicBezTo>
                      <a:pt x="30" y="48"/>
                      <a:pt x="32" y="47"/>
                      <a:pt x="33" y="45"/>
                    </a:cubicBezTo>
                    <a:cubicBezTo>
                      <a:pt x="33" y="44"/>
                      <a:pt x="41" y="42"/>
                      <a:pt x="42" y="42"/>
                    </a:cubicBezTo>
                    <a:cubicBezTo>
                      <a:pt x="44" y="42"/>
                      <a:pt x="47" y="46"/>
                      <a:pt x="49" y="46"/>
                    </a:cubicBezTo>
                    <a:cubicBezTo>
                      <a:pt x="51" y="46"/>
                      <a:pt x="54" y="47"/>
                      <a:pt x="55" y="50"/>
                    </a:cubicBezTo>
                    <a:cubicBezTo>
                      <a:pt x="56" y="53"/>
                      <a:pt x="58" y="57"/>
                      <a:pt x="60" y="58"/>
                    </a:cubicBezTo>
                    <a:cubicBezTo>
                      <a:pt x="61" y="59"/>
                      <a:pt x="61" y="62"/>
                      <a:pt x="61" y="63"/>
                    </a:cubicBezTo>
                    <a:cubicBezTo>
                      <a:pt x="61" y="64"/>
                      <a:pt x="59" y="63"/>
                      <a:pt x="56" y="62"/>
                    </a:cubicBezTo>
                    <a:cubicBezTo>
                      <a:pt x="53" y="61"/>
                      <a:pt x="53" y="64"/>
                      <a:pt x="53" y="66"/>
                    </a:cubicBezTo>
                    <a:cubicBezTo>
                      <a:pt x="53" y="67"/>
                      <a:pt x="49" y="72"/>
                      <a:pt x="48" y="73"/>
                    </a:cubicBezTo>
                    <a:cubicBezTo>
                      <a:pt x="47" y="74"/>
                      <a:pt x="50" y="75"/>
                      <a:pt x="51" y="75"/>
                    </a:cubicBezTo>
                    <a:cubicBezTo>
                      <a:pt x="52" y="75"/>
                      <a:pt x="55" y="73"/>
                      <a:pt x="56" y="73"/>
                    </a:cubicBezTo>
                    <a:cubicBezTo>
                      <a:pt x="56" y="73"/>
                      <a:pt x="57" y="74"/>
                      <a:pt x="59" y="75"/>
                    </a:cubicBezTo>
                    <a:cubicBezTo>
                      <a:pt x="58" y="71"/>
                      <a:pt x="59" y="72"/>
                      <a:pt x="62" y="69"/>
                    </a:cubicBezTo>
                    <a:cubicBezTo>
                      <a:pt x="66" y="66"/>
                      <a:pt x="66" y="62"/>
                      <a:pt x="69" y="61"/>
                    </a:cubicBezTo>
                    <a:cubicBezTo>
                      <a:pt x="72" y="60"/>
                      <a:pt x="74" y="59"/>
                      <a:pt x="78" y="60"/>
                    </a:cubicBezTo>
                    <a:cubicBezTo>
                      <a:pt x="83" y="60"/>
                      <a:pt x="76" y="63"/>
                      <a:pt x="79" y="65"/>
                    </a:cubicBezTo>
                    <a:cubicBezTo>
                      <a:pt x="82" y="67"/>
                      <a:pt x="92" y="64"/>
                      <a:pt x="92" y="67"/>
                    </a:cubicBezTo>
                    <a:cubicBezTo>
                      <a:pt x="93" y="69"/>
                      <a:pt x="81" y="72"/>
                      <a:pt x="81" y="73"/>
                    </a:cubicBezTo>
                    <a:cubicBezTo>
                      <a:pt x="82" y="74"/>
                      <a:pt x="88" y="75"/>
                      <a:pt x="90" y="76"/>
                    </a:cubicBezTo>
                    <a:cubicBezTo>
                      <a:pt x="92" y="78"/>
                      <a:pt x="89" y="81"/>
                      <a:pt x="90" y="83"/>
                    </a:cubicBezTo>
                    <a:cubicBezTo>
                      <a:pt x="91" y="84"/>
                      <a:pt x="94" y="83"/>
                      <a:pt x="96" y="81"/>
                    </a:cubicBezTo>
                    <a:cubicBezTo>
                      <a:pt x="99" y="79"/>
                      <a:pt x="101" y="80"/>
                      <a:pt x="104" y="78"/>
                    </a:cubicBezTo>
                    <a:cubicBezTo>
                      <a:pt x="107" y="76"/>
                      <a:pt x="114" y="78"/>
                      <a:pt x="115" y="76"/>
                    </a:cubicBezTo>
                    <a:cubicBezTo>
                      <a:pt x="116" y="75"/>
                      <a:pt x="113" y="74"/>
                      <a:pt x="107" y="74"/>
                    </a:cubicBezTo>
                    <a:cubicBezTo>
                      <a:pt x="101" y="75"/>
                      <a:pt x="100" y="69"/>
                      <a:pt x="100" y="68"/>
                    </a:cubicBezTo>
                    <a:cubicBezTo>
                      <a:pt x="100" y="66"/>
                      <a:pt x="107" y="61"/>
                      <a:pt x="110" y="61"/>
                    </a:cubicBezTo>
                    <a:cubicBezTo>
                      <a:pt x="114" y="61"/>
                      <a:pt x="117" y="60"/>
                      <a:pt x="121" y="58"/>
                    </a:cubicBezTo>
                    <a:cubicBezTo>
                      <a:pt x="122" y="57"/>
                      <a:pt x="125" y="57"/>
                      <a:pt x="127" y="56"/>
                    </a:cubicBezTo>
                    <a:cubicBezTo>
                      <a:pt x="127" y="55"/>
                      <a:pt x="126" y="53"/>
                      <a:pt x="127" y="52"/>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1" name="Freeform 23"/>
              <p:cNvSpPr>
                <a:spLocks/>
              </p:cNvSpPr>
              <p:nvPr/>
            </p:nvSpPr>
            <p:spPr bwMode="auto">
              <a:xfrm>
                <a:off x="9921864" y="4278315"/>
                <a:ext cx="642937" cy="471487"/>
              </a:xfrm>
              <a:custGeom>
                <a:avLst/>
                <a:gdLst>
                  <a:gd name="T0" fmla="*/ 71 w 75"/>
                  <a:gd name="T1" fmla="*/ 27 h 55"/>
                  <a:gd name="T2" fmla="*/ 66 w 75"/>
                  <a:gd name="T3" fmla="*/ 22 h 55"/>
                  <a:gd name="T4" fmla="*/ 62 w 75"/>
                  <a:gd name="T5" fmla="*/ 17 h 55"/>
                  <a:gd name="T6" fmla="*/ 61 w 75"/>
                  <a:gd name="T7" fmla="*/ 11 h 55"/>
                  <a:gd name="T8" fmla="*/ 61 w 75"/>
                  <a:gd name="T9" fmla="*/ 6 h 55"/>
                  <a:gd name="T10" fmla="*/ 53 w 75"/>
                  <a:gd name="T11" fmla="*/ 4 h 55"/>
                  <a:gd name="T12" fmla="*/ 49 w 75"/>
                  <a:gd name="T13" fmla="*/ 4 h 55"/>
                  <a:gd name="T14" fmla="*/ 45 w 75"/>
                  <a:gd name="T15" fmla="*/ 2 h 55"/>
                  <a:gd name="T16" fmla="*/ 40 w 75"/>
                  <a:gd name="T17" fmla="*/ 1 h 55"/>
                  <a:gd name="T18" fmla="*/ 40 w 75"/>
                  <a:gd name="T19" fmla="*/ 0 h 55"/>
                  <a:gd name="T20" fmla="*/ 38 w 75"/>
                  <a:gd name="T21" fmla="*/ 1 h 55"/>
                  <a:gd name="T22" fmla="*/ 34 w 75"/>
                  <a:gd name="T23" fmla="*/ 4 h 55"/>
                  <a:gd name="T24" fmla="*/ 29 w 75"/>
                  <a:gd name="T25" fmla="*/ 5 h 55"/>
                  <a:gd name="T26" fmla="*/ 27 w 75"/>
                  <a:gd name="T27" fmla="*/ 9 h 55"/>
                  <a:gd name="T28" fmla="*/ 26 w 75"/>
                  <a:gd name="T29" fmla="*/ 12 h 55"/>
                  <a:gd name="T30" fmla="*/ 23 w 75"/>
                  <a:gd name="T31" fmla="*/ 14 h 55"/>
                  <a:gd name="T32" fmla="*/ 19 w 75"/>
                  <a:gd name="T33" fmla="*/ 18 h 55"/>
                  <a:gd name="T34" fmla="*/ 18 w 75"/>
                  <a:gd name="T35" fmla="*/ 22 h 55"/>
                  <a:gd name="T36" fmla="*/ 13 w 75"/>
                  <a:gd name="T37" fmla="*/ 23 h 55"/>
                  <a:gd name="T38" fmla="*/ 9 w 75"/>
                  <a:gd name="T39" fmla="*/ 25 h 55"/>
                  <a:gd name="T40" fmla="*/ 3 w 75"/>
                  <a:gd name="T41" fmla="*/ 25 h 55"/>
                  <a:gd name="T42" fmla="*/ 3 w 75"/>
                  <a:gd name="T43" fmla="*/ 26 h 55"/>
                  <a:gd name="T44" fmla="*/ 4 w 75"/>
                  <a:gd name="T45" fmla="*/ 32 h 55"/>
                  <a:gd name="T46" fmla="*/ 4 w 75"/>
                  <a:gd name="T47" fmla="*/ 39 h 55"/>
                  <a:gd name="T48" fmla="*/ 0 w 75"/>
                  <a:gd name="T49" fmla="*/ 43 h 55"/>
                  <a:gd name="T50" fmla="*/ 2 w 75"/>
                  <a:gd name="T51" fmla="*/ 47 h 55"/>
                  <a:gd name="T52" fmla="*/ 2 w 75"/>
                  <a:gd name="T53" fmla="*/ 51 h 55"/>
                  <a:gd name="T54" fmla="*/ 7 w 75"/>
                  <a:gd name="T55" fmla="*/ 50 h 55"/>
                  <a:gd name="T56" fmla="*/ 12 w 75"/>
                  <a:gd name="T57" fmla="*/ 47 h 55"/>
                  <a:gd name="T58" fmla="*/ 26 w 75"/>
                  <a:gd name="T59" fmla="*/ 49 h 55"/>
                  <a:gd name="T60" fmla="*/ 33 w 75"/>
                  <a:gd name="T61" fmla="*/ 50 h 55"/>
                  <a:gd name="T62" fmla="*/ 38 w 75"/>
                  <a:gd name="T63" fmla="*/ 51 h 55"/>
                  <a:gd name="T64" fmla="*/ 44 w 75"/>
                  <a:gd name="T65" fmla="*/ 51 h 55"/>
                  <a:gd name="T66" fmla="*/ 49 w 75"/>
                  <a:gd name="T67" fmla="*/ 53 h 55"/>
                  <a:gd name="T68" fmla="*/ 56 w 75"/>
                  <a:gd name="T69" fmla="*/ 53 h 55"/>
                  <a:gd name="T70" fmla="*/ 58 w 75"/>
                  <a:gd name="T71" fmla="*/ 51 h 55"/>
                  <a:gd name="T72" fmla="*/ 63 w 75"/>
                  <a:gd name="T73" fmla="*/ 45 h 55"/>
                  <a:gd name="T74" fmla="*/ 68 w 75"/>
                  <a:gd name="T75" fmla="*/ 44 h 55"/>
                  <a:gd name="T76" fmla="*/ 66 w 75"/>
                  <a:gd name="T77" fmla="*/ 41 h 55"/>
                  <a:gd name="T78" fmla="*/ 65 w 75"/>
                  <a:gd name="T79" fmla="*/ 34 h 55"/>
                  <a:gd name="T80" fmla="*/ 71 w 75"/>
                  <a:gd name="T81" fmla="*/ 34 h 55"/>
                  <a:gd name="T82" fmla="*/ 75 w 75"/>
                  <a:gd name="T83" fmla="*/ 31 h 55"/>
                  <a:gd name="T84" fmla="*/ 71 w 75"/>
                  <a:gd name="T85" fmla="*/ 2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5" h="55">
                    <a:moveTo>
                      <a:pt x="71" y="27"/>
                    </a:moveTo>
                    <a:cubicBezTo>
                      <a:pt x="69" y="26"/>
                      <a:pt x="68" y="23"/>
                      <a:pt x="66" y="22"/>
                    </a:cubicBezTo>
                    <a:cubicBezTo>
                      <a:pt x="64" y="21"/>
                      <a:pt x="64" y="18"/>
                      <a:pt x="62" y="17"/>
                    </a:cubicBezTo>
                    <a:cubicBezTo>
                      <a:pt x="60" y="16"/>
                      <a:pt x="61" y="13"/>
                      <a:pt x="61" y="11"/>
                    </a:cubicBezTo>
                    <a:cubicBezTo>
                      <a:pt x="61" y="9"/>
                      <a:pt x="62" y="6"/>
                      <a:pt x="61" y="6"/>
                    </a:cubicBezTo>
                    <a:cubicBezTo>
                      <a:pt x="60" y="5"/>
                      <a:pt x="55" y="3"/>
                      <a:pt x="53" y="4"/>
                    </a:cubicBezTo>
                    <a:cubicBezTo>
                      <a:pt x="51" y="5"/>
                      <a:pt x="50" y="5"/>
                      <a:pt x="49" y="4"/>
                    </a:cubicBezTo>
                    <a:cubicBezTo>
                      <a:pt x="48" y="2"/>
                      <a:pt x="47" y="1"/>
                      <a:pt x="45" y="2"/>
                    </a:cubicBezTo>
                    <a:cubicBezTo>
                      <a:pt x="43" y="2"/>
                      <a:pt x="42" y="1"/>
                      <a:pt x="40" y="1"/>
                    </a:cubicBezTo>
                    <a:cubicBezTo>
                      <a:pt x="40" y="0"/>
                      <a:pt x="40" y="0"/>
                      <a:pt x="40" y="0"/>
                    </a:cubicBezTo>
                    <a:cubicBezTo>
                      <a:pt x="39" y="0"/>
                      <a:pt x="38" y="0"/>
                      <a:pt x="38" y="1"/>
                    </a:cubicBezTo>
                    <a:cubicBezTo>
                      <a:pt x="36" y="2"/>
                      <a:pt x="36" y="4"/>
                      <a:pt x="34" y="4"/>
                    </a:cubicBezTo>
                    <a:cubicBezTo>
                      <a:pt x="33" y="4"/>
                      <a:pt x="31" y="3"/>
                      <a:pt x="29" y="5"/>
                    </a:cubicBezTo>
                    <a:cubicBezTo>
                      <a:pt x="27" y="6"/>
                      <a:pt x="27" y="8"/>
                      <a:pt x="27" y="9"/>
                    </a:cubicBezTo>
                    <a:cubicBezTo>
                      <a:pt x="27" y="10"/>
                      <a:pt x="27" y="12"/>
                      <a:pt x="26" y="12"/>
                    </a:cubicBezTo>
                    <a:cubicBezTo>
                      <a:pt x="24" y="12"/>
                      <a:pt x="25" y="14"/>
                      <a:pt x="23" y="14"/>
                    </a:cubicBezTo>
                    <a:cubicBezTo>
                      <a:pt x="22" y="15"/>
                      <a:pt x="19" y="17"/>
                      <a:pt x="19" y="18"/>
                    </a:cubicBezTo>
                    <a:cubicBezTo>
                      <a:pt x="19" y="19"/>
                      <a:pt x="19" y="22"/>
                      <a:pt x="18" y="22"/>
                    </a:cubicBezTo>
                    <a:cubicBezTo>
                      <a:pt x="17" y="22"/>
                      <a:pt x="14" y="22"/>
                      <a:pt x="13" y="23"/>
                    </a:cubicBezTo>
                    <a:cubicBezTo>
                      <a:pt x="12" y="25"/>
                      <a:pt x="11" y="26"/>
                      <a:pt x="9" y="25"/>
                    </a:cubicBezTo>
                    <a:cubicBezTo>
                      <a:pt x="8" y="25"/>
                      <a:pt x="5" y="25"/>
                      <a:pt x="3" y="25"/>
                    </a:cubicBezTo>
                    <a:cubicBezTo>
                      <a:pt x="3" y="25"/>
                      <a:pt x="3" y="25"/>
                      <a:pt x="3" y="26"/>
                    </a:cubicBezTo>
                    <a:cubicBezTo>
                      <a:pt x="2" y="28"/>
                      <a:pt x="3" y="30"/>
                      <a:pt x="4" y="32"/>
                    </a:cubicBezTo>
                    <a:cubicBezTo>
                      <a:pt x="5" y="33"/>
                      <a:pt x="6" y="38"/>
                      <a:pt x="4" y="39"/>
                    </a:cubicBezTo>
                    <a:cubicBezTo>
                      <a:pt x="3" y="39"/>
                      <a:pt x="0" y="41"/>
                      <a:pt x="0" y="43"/>
                    </a:cubicBezTo>
                    <a:cubicBezTo>
                      <a:pt x="0" y="44"/>
                      <a:pt x="3" y="45"/>
                      <a:pt x="2" y="47"/>
                    </a:cubicBezTo>
                    <a:cubicBezTo>
                      <a:pt x="2" y="48"/>
                      <a:pt x="2" y="50"/>
                      <a:pt x="2" y="51"/>
                    </a:cubicBezTo>
                    <a:cubicBezTo>
                      <a:pt x="4" y="51"/>
                      <a:pt x="5" y="52"/>
                      <a:pt x="7" y="50"/>
                    </a:cubicBezTo>
                    <a:cubicBezTo>
                      <a:pt x="8" y="49"/>
                      <a:pt x="9" y="47"/>
                      <a:pt x="12" y="47"/>
                    </a:cubicBezTo>
                    <a:cubicBezTo>
                      <a:pt x="15" y="47"/>
                      <a:pt x="24" y="47"/>
                      <a:pt x="26" y="49"/>
                    </a:cubicBezTo>
                    <a:cubicBezTo>
                      <a:pt x="27" y="50"/>
                      <a:pt x="31" y="49"/>
                      <a:pt x="33" y="50"/>
                    </a:cubicBezTo>
                    <a:cubicBezTo>
                      <a:pt x="35" y="51"/>
                      <a:pt x="38" y="52"/>
                      <a:pt x="38" y="51"/>
                    </a:cubicBezTo>
                    <a:cubicBezTo>
                      <a:pt x="39" y="50"/>
                      <a:pt x="42" y="52"/>
                      <a:pt x="44" y="51"/>
                    </a:cubicBezTo>
                    <a:cubicBezTo>
                      <a:pt x="46" y="50"/>
                      <a:pt x="48" y="54"/>
                      <a:pt x="49" y="53"/>
                    </a:cubicBezTo>
                    <a:cubicBezTo>
                      <a:pt x="50" y="52"/>
                      <a:pt x="55" y="52"/>
                      <a:pt x="56" y="53"/>
                    </a:cubicBezTo>
                    <a:cubicBezTo>
                      <a:pt x="58" y="55"/>
                      <a:pt x="58" y="52"/>
                      <a:pt x="58" y="51"/>
                    </a:cubicBezTo>
                    <a:cubicBezTo>
                      <a:pt x="58" y="49"/>
                      <a:pt x="63" y="45"/>
                      <a:pt x="63" y="45"/>
                    </a:cubicBezTo>
                    <a:cubicBezTo>
                      <a:pt x="63" y="45"/>
                      <a:pt x="66" y="45"/>
                      <a:pt x="68" y="44"/>
                    </a:cubicBezTo>
                    <a:cubicBezTo>
                      <a:pt x="67" y="44"/>
                      <a:pt x="67" y="43"/>
                      <a:pt x="66" y="41"/>
                    </a:cubicBezTo>
                    <a:cubicBezTo>
                      <a:pt x="66" y="37"/>
                      <a:pt x="64" y="35"/>
                      <a:pt x="65" y="34"/>
                    </a:cubicBezTo>
                    <a:cubicBezTo>
                      <a:pt x="66" y="32"/>
                      <a:pt x="69" y="35"/>
                      <a:pt x="71" y="34"/>
                    </a:cubicBezTo>
                    <a:cubicBezTo>
                      <a:pt x="73" y="34"/>
                      <a:pt x="75" y="32"/>
                      <a:pt x="75" y="31"/>
                    </a:cubicBezTo>
                    <a:cubicBezTo>
                      <a:pt x="75" y="29"/>
                      <a:pt x="72" y="27"/>
                      <a:pt x="71" y="27"/>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2" name="Freeform 24"/>
              <p:cNvSpPr>
                <a:spLocks/>
              </p:cNvSpPr>
              <p:nvPr/>
            </p:nvSpPr>
            <p:spPr bwMode="auto">
              <a:xfrm>
                <a:off x="9759939" y="4089402"/>
                <a:ext cx="504824" cy="239712"/>
              </a:xfrm>
              <a:custGeom>
                <a:avLst/>
                <a:gdLst>
                  <a:gd name="T0" fmla="*/ 20 w 59"/>
                  <a:gd name="T1" fmla="*/ 20 h 28"/>
                  <a:gd name="T2" fmla="*/ 30 w 59"/>
                  <a:gd name="T3" fmla="*/ 20 h 28"/>
                  <a:gd name="T4" fmla="*/ 35 w 59"/>
                  <a:gd name="T5" fmla="*/ 22 h 28"/>
                  <a:gd name="T6" fmla="*/ 42 w 59"/>
                  <a:gd name="T7" fmla="*/ 26 h 28"/>
                  <a:gd name="T8" fmla="*/ 46 w 59"/>
                  <a:gd name="T9" fmla="*/ 28 h 28"/>
                  <a:gd name="T10" fmla="*/ 48 w 59"/>
                  <a:gd name="T11" fmla="*/ 27 h 28"/>
                  <a:gd name="T12" fmla="*/ 53 w 59"/>
                  <a:gd name="T13" fmla="*/ 26 h 28"/>
                  <a:gd name="T14" fmla="*/ 57 w 59"/>
                  <a:gd name="T15" fmla="*/ 23 h 28"/>
                  <a:gd name="T16" fmla="*/ 59 w 59"/>
                  <a:gd name="T17" fmla="*/ 22 h 28"/>
                  <a:gd name="T18" fmla="*/ 57 w 59"/>
                  <a:gd name="T19" fmla="*/ 17 h 28"/>
                  <a:gd name="T20" fmla="*/ 55 w 59"/>
                  <a:gd name="T21" fmla="*/ 12 h 28"/>
                  <a:gd name="T22" fmla="*/ 54 w 59"/>
                  <a:gd name="T23" fmla="*/ 8 h 28"/>
                  <a:gd name="T24" fmla="*/ 53 w 59"/>
                  <a:gd name="T25" fmla="*/ 6 h 28"/>
                  <a:gd name="T26" fmla="*/ 45 w 59"/>
                  <a:gd name="T27" fmla="*/ 5 h 28"/>
                  <a:gd name="T28" fmla="*/ 37 w 59"/>
                  <a:gd name="T29" fmla="*/ 1 h 28"/>
                  <a:gd name="T30" fmla="*/ 28 w 59"/>
                  <a:gd name="T31" fmla="*/ 1 h 28"/>
                  <a:gd name="T32" fmla="*/ 27 w 59"/>
                  <a:gd name="T33" fmla="*/ 9 h 28"/>
                  <a:gd name="T34" fmla="*/ 21 w 59"/>
                  <a:gd name="T35" fmla="*/ 12 h 28"/>
                  <a:gd name="T36" fmla="*/ 14 w 59"/>
                  <a:gd name="T37" fmla="*/ 3 h 28"/>
                  <a:gd name="T38" fmla="*/ 6 w 59"/>
                  <a:gd name="T39" fmla="*/ 7 h 28"/>
                  <a:gd name="T40" fmla="*/ 3 w 59"/>
                  <a:gd name="T41" fmla="*/ 13 h 28"/>
                  <a:gd name="T42" fmla="*/ 2 w 59"/>
                  <a:gd name="T43" fmla="*/ 21 h 28"/>
                  <a:gd name="T44" fmla="*/ 2 w 59"/>
                  <a:gd name="T45" fmla="*/ 22 h 28"/>
                  <a:gd name="T46" fmla="*/ 8 w 59"/>
                  <a:gd name="T47" fmla="*/ 20 h 28"/>
                  <a:gd name="T48" fmla="*/ 20 w 59"/>
                  <a:gd name="T49" fmla="*/ 2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9" h="28">
                    <a:moveTo>
                      <a:pt x="20" y="20"/>
                    </a:moveTo>
                    <a:cubicBezTo>
                      <a:pt x="22" y="20"/>
                      <a:pt x="27" y="21"/>
                      <a:pt x="30" y="20"/>
                    </a:cubicBezTo>
                    <a:cubicBezTo>
                      <a:pt x="33" y="19"/>
                      <a:pt x="33" y="22"/>
                      <a:pt x="35" y="22"/>
                    </a:cubicBezTo>
                    <a:cubicBezTo>
                      <a:pt x="37" y="21"/>
                      <a:pt x="40" y="24"/>
                      <a:pt x="42" y="26"/>
                    </a:cubicBezTo>
                    <a:cubicBezTo>
                      <a:pt x="44" y="27"/>
                      <a:pt x="45" y="27"/>
                      <a:pt x="46" y="28"/>
                    </a:cubicBezTo>
                    <a:cubicBezTo>
                      <a:pt x="47" y="28"/>
                      <a:pt x="47" y="27"/>
                      <a:pt x="48" y="27"/>
                    </a:cubicBezTo>
                    <a:cubicBezTo>
                      <a:pt x="50" y="25"/>
                      <a:pt x="52" y="26"/>
                      <a:pt x="53" y="26"/>
                    </a:cubicBezTo>
                    <a:cubicBezTo>
                      <a:pt x="55" y="26"/>
                      <a:pt x="55" y="24"/>
                      <a:pt x="57" y="23"/>
                    </a:cubicBezTo>
                    <a:cubicBezTo>
                      <a:pt x="57" y="22"/>
                      <a:pt x="58" y="22"/>
                      <a:pt x="59" y="22"/>
                    </a:cubicBezTo>
                    <a:cubicBezTo>
                      <a:pt x="58" y="21"/>
                      <a:pt x="58" y="18"/>
                      <a:pt x="57" y="17"/>
                    </a:cubicBezTo>
                    <a:cubicBezTo>
                      <a:pt x="56" y="16"/>
                      <a:pt x="54" y="14"/>
                      <a:pt x="55" y="12"/>
                    </a:cubicBezTo>
                    <a:cubicBezTo>
                      <a:pt x="55" y="11"/>
                      <a:pt x="55" y="9"/>
                      <a:pt x="54" y="8"/>
                    </a:cubicBezTo>
                    <a:cubicBezTo>
                      <a:pt x="53" y="7"/>
                      <a:pt x="53" y="7"/>
                      <a:pt x="53" y="6"/>
                    </a:cubicBezTo>
                    <a:cubicBezTo>
                      <a:pt x="50" y="6"/>
                      <a:pt x="46" y="5"/>
                      <a:pt x="45" y="5"/>
                    </a:cubicBezTo>
                    <a:cubicBezTo>
                      <a:pt x="43" y="6"/>
                      <a:pt x="38" y="1"/>
                      <a:pt x="37" y="1"/>
                    </a:cubicBezTo>
                    <a:cubicBezTo>
                      <a:pt x="36" y="0"/>
                      <a:pt x="32" y="0"/>
                      <a:pt x="28" y="1"/>
                    </a:cubicBezTo>
                    <a:cubicBezTo>
                      <a:pt x="26" y="3"/>
                      <a:pt x="28" y="5"/>
                      <a:pt x="27" y="9"/>
                    </a:cubicBezTo>
                    <a:cubicBezTo>
                      <a:pt x="27" y="13"/>
                      <a:pt x="23" y="12"/>
                      <a:pt x="21" y="12"/>
                    </a:cubicBezTo>
                    <a:cubicBezTo>
                      <a:pt x="19" y="12"/>
                      <a:pt x="15" y="5"/>
                      <a:pt x="14" y="3"/>
                    </a:cubicBezTo>
                    <a:cubicBezTo>
                      <a:pt x="13" y="2"/>
                      <a:pt x="9" y="5"/>
                      <a:pt x="6" y="7"/>
                    </a:cubicBezTo>
                    <a:cubicBezTo>
                      <a:pt x="3" y="9"/>
                      <a:pt x="5" y="12"/>
                      <a:pt x="3" y="13"/>
                    </a:cubicBezTo>
                    <a:cubicBezTo>
                      <a:pt x="1" y="15"/>
                      <a:pt x="0" y="18"/>
                      <a:pt x="2" y="21"/>
                    </a:cubicBezTo>
                    <a:cubicBezTo>
                      <a:pt x="2" y="21"/>
                      <a:pt x="2" y="21"/>
                      <a:pt x="2" y="22"/>
                    </a:cubicBezTo>
                    <a:cubicBezTo>
                      <a:pt x="4" y="21"/>
                      <a:pt x="7" y="21"/>
                      <a:pt x="8" y="20"/>
                    </a:cubicBezTo>
                    <a:cubicBezTo>
                      <a:pt x="11" y="18"/>
                      <a:pt x="18" y="20"/>
                      <a:pt x="20" y="20"/>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3" name="Freeform 25"/>
              <p:cNvSpPr>
                <a:spLocks/>
              </p:cNvSpPr>
              <p:nvPr/>
            </p:nvSpPr>
            <p:spPr bwMode="auto">
              <a:xfrm>
                <a:off x="9759939" y="4243389"/>
                <a:ext cx="393699" cy="257175"/>
              </a:xfrm>
              <a:custGeom>
                <a:avLst/>
                <a:gdLst>
                  <a:gd name="T0" fmla="*/ 6 w 46"/>
                  <a:gd name="T1" fmla="*/ 15 h 30"/>
                  <a:gd name="T2" fmla="*/ 11 w 46"/>
                  <a:gd name="T3" fmla="*/ 17 h 30"/>
                  <a:gd name="T4" fmla="*/ 16 w 46"/>
                  <a:gd name="T5" fmla="*/ 19 h 30"/>
                  <a:gd name="T6" fmla="*/ 16 w 46"/>
                  <a:gd name="T7" fmla="*/ 25 h 30"/>
                  <a:gd name="T8" fmla="*/ 22 w 46"/>
                  <a:gd name="T9" fmla="*/ 29 h 30"/>
                  <a:gd name="T10" fmla="*/ 28 w 46"/>
                  <a:gd name="T11" fmla="*/ 29 h 30"/>
                  <a:gd name="T12" fmla="*/ 32 w 46"/>
                  <a:gd name="T13" fmla="*/ 27 h 30"/>
                  <a:gd name="T14" fmla="*/ 37 w 46"/>
                  <a:gd name="T15" fmla="*/ 26 h 30"/>
                  <a:gd name="T16" fmla="*/ 38 w 46"/>
                  <a:gd name="T17" fmla="*/ 22 h 30"/>
                  <a:gd name="T18" fmla="*/ 42 w 46"/>
                  <a:gd name="T19" fmla="*/ 18 h 30"/>
                  <a:gd name="T20" fmla="*/ 45 w 46"/>
                  <a:gd name="T21" fmla="*/ 16 h 30"/>
                  <a:gd name="T22" fmla="*/ 46 w 46"/>
                  <a:gd name="T23" fmla="*/ 13 h 30"/>
                  <a:gd name="T24" fmla="*/ 46 w 46"/>
                  <a:gd name="T25" fmla="*/ 10 h 30"/>
                  <a:gd name="T26" fmla="*/ 42 w 46"/>
                  <a:gd name="T27" fmla="*/ 8 h 30"/>
                  <a:gd name="T28" fmla="*/ 35 w 46"/>
                  <a:gd name="T29" fmla="*/ 4 h 30"/>
                  <a:gd name="T30" fmla="*/ 30 w 46"/>
                  <a:gd name="T31" fmla="*/ 2 h 30"/>
                  <a:gd name="T32" fmla="*/ 20 w 46"/>
                  <a:gd name="T33" fmla="*/ 2 h 30"/>
                  <a:gd name="T34" fmla="*/ 8 w 46"/>
                  <a:gd name="T35" fmla="*/ 2 h 30"/>
                  <a:gd name="T36" fmla="*/ 2 w 46"/>
                  <a:gd name="T37" fmla="*/ 4 h 30"/>
                  <a:gd name="T38" fmla="*/ 1 w 46"/>
                  <a:gd name="T39" fmla="*/ 12 h 30"/>
                  <a:gd name="T40" fmla="*/ 1 w 46"/>
                  <a:gd name="T41" fmla="*/ 14 h 30"/>
                  <a:gd name="T42" fmla="*/ 6 w 46"/>
                  <a:gd name="T43" fmla="*/ 1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6" y="15"/>
                    </a:moveTo>
                    <a:cubicBezTo>
                      <a:pt x="7" y="16"/>
                      <a:pt x="10" y="17"/>
                      <a:pt x="11" y="17"/>
                    </a:cubicBezTo>
                    <a:cubicBezTo>
                      <a:pt x="12" y="16"/>
                      <a:pt x="16" y="18"/>
                      <a:pt x="16" y="19"/>
                    </a:cubicBezTo>
                    <a:cubicBezTo>
                      <a:pt x="16" y="21"/>
                      <a:pt x="15" y="25"/>
                      <a:pt x="16" y="25"/>
                    </a:cubicBezTo>
                    <a:cubicBezTo>
                      <a:pt x="16" y="25"/>
                      <a:pt x="22" y="27"/>
                      <a:pt x="22" y="29"/>
                    </a:cubicBezTo>
                    <a:cubicBezTo>
                      <a:pt x="24" y="29"/>
                      <a:pt x="27" y="29"/>
                      <a:pt x="28" y="29"/>
                    </a:cubicBezTo>
                    <a:cubicBezTo>
                      <a:pt x="30" y="30"/>
                      <a:pt x="31" y="29"/>
                      <a:pt x="32" y="27"/>
                    </a:cubicBezTo>
                    <a:cubicBezTo>
                      <a:pt x="33" y="26"/>
                      <a:pt x="36" y="26"/>
                      <a:pt x="37" y="26"/>
                    </a:cubicBezTo>
                    <a:cubicBezTo>
                      <a:pt x="38" y="26"/>
                      <a:pt x="38" y="23"/>
                      <a:pt x="38" y="22"/>
                    </a:cubicBezTo>
                    <a:cubicBezTo>
                      <a:pt x="38" y="21"/>
                      <a:pt x="41" y="19"/>
                      <a:pt x="42" y="18"/>
                    </a:cubicBezTo>
                    <a:cubicBezTo>
                      <a:pt x="44" y="18"/>
                      <a:pt x="43" y="16"/>
                      <a:pt x="45" y="16"/>
                    </a:cubicBezTo>
                    <a:cubicBezTo>
                      <a:pt x="46" y="16"/>
                      <a:pt x="46" y="14"/>
                      <a:pt x="46" y="13"/>
                    </a:cubicBezTo>
                    <a:cubicBezTo>
                      <a:pt x="46" y="12"/>
                      <a:pt x="46" y="11"/>
                      <a:pt x="46" y="10"/>
                    </a:cubicBezTo>
                    <a:cubicBezTo>
                      <a:pt x="45" y="9"/>
                      <a:pt x="44" y="9"/>
                      <a:pt x="42" y="8"/>
                    </a:cubicBezTo>
                    <a:cubicBezTo>
                      <a:pt x="40" y="6"/>
                      <a:pt x="37" y="3"/>
                      <a:pt x="35" y="4"/>
                    </a:cubicBezTo>
                    <a:cubicBezTo>
                      <a:pt x="33" y="4"/>
                      <a:pt x="33" y="1"/>
                      <a:pt x="30" y="2"/>
                    </a:cubicBezTo>
                    <a:cubicBezTo>
                      <a:pt x="27" y="3"/>
                      <a:pt x="22" y="2"/>
                      <a:pt x="20" y="2"/>
                    </a:cubicBezTo>
                    <a:cubicBezTo>
                      <a:pt x="18" y="2"/>
                      <a:pt x="11" y="0"/>
                      <a:pt x="8" y="2"/>
                    </a:cubicBezTo>
                    <a:cubicBezTo>
                      <a:pt x="7" y="3"/>
                      <a:pt x="4" y="3"/>
                      <a:pt x="2" y="4"/>
                    </a:cubicBezTo>
                    <a:cubicBezTo>
                      <a:pt x="3" y="7"/>
                      <a:pt x="3" y="10"/>
                      <a:pt x="1" y="12"/>
                    </a:cubicBezTo>
                    <a:cubicBezTo>
                      <a:pt x="0" y="14"/>
                      <a:pt x="0" y="14"/>
                      <a:pt x="1" y="14"/>
                    </a:cubicBezTo>
                    <a:cubicBezTo>
                      <a:pt x="3" y="14"/>
                      <a:pt x="6" y="14"/>
                      <a:pt x="6" y="15"/>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4" name="Freeform 26"/>
              <p:cNvSpPr>
                <a:spLocks/>
              </p:cNvSpPr>
              <p:nvPr/>
            </p:nvSpPr>
            <p:spPr bwMode="auto">
              <a:xfrm>
                <a:off x="8774103" y="5075241"/>
                <a:ext cx="307975" cy="173037"/>
              </a:xfrm>
              <a:custGeom>
                <a:avLst/>
                <a:gdLst>
                  <a:gd name="T0" fmla="*/ 32 w 36"/>
                  <a:gd name="T1" fmla="*/ 8 h 20"/>
                  <a:gd name="T2" fmla="*/ 28 w 36"/>
                  <a:gd name="T3" fmla="*/ 6 h 20"/>
                  <a:gd name="T4" fmla="*/ 28 w 36"/>
                  <a:gd name="T5" fmla="*/ 2 h 20"/>
                  <a:gd name="T6" fmla="*/ 23 w 36"/>
                  <a:gd name="T7" fmla="*/ 0 h 20"/>
                  <a:gd name="T8" fmla="*/ 18 w 36"/>
                  <a:gd name="T9" fmla="*/ 0 h 20"/>
                  <a:gd name="T10" fmla="*/ 11 w 36"/>
                  <a:gd name="T11" fmla="*/ 1 h 20"/>
                  <a:gd name="T12" fmla="*/ 10 w 36"/>
                  <a:gd name="T13" fmla="*/ 2 h 20"/>
                  <a:gd name="T14" fmla="*/ 6 w 36"/>
                  <a:gd name="T15" fmla="*/ 5 h 20"/>
                  <a:gd name="T16" fmla="*/ 1 w 36"/>
                  <a:gd name="T17" fmla="*/ 12 h 20"/>
                  <a:gd name="T18" fmla="*/ 2 w 36"/>
                  <a:gd name="T19" fmla="*/ 14 h 20"/>
                  <a:gd name="T20" fmla="*/ 5 w 36"/>
                  <a:gd name="T21" fmla="*/ 15 h 20"/>
                  <a:gd name="T22" fmla="*/ 7 w 36"/>
                  <a:gd name="T23" fmla="*/ 19 h 20"/>
                  <a:gd name="T24" fmla="*/ 7 w 36"/>
                  <a:gd name="T25" fmla="*/ 19 h 20"/>
                  <a:gd name="T26" fmla="*/ 14 w 36"/>
                  <a:gd name="T27" fmla="*/ 18 h 20"/>
                  <a:gd name="T28" fmla="*/ 18 w 36"/>
                  <a:gd name="T29" fmla="*/ 13 h 20"/>
                  <a:gd name="T30" fmla="*/ 22 w 36"/>
                  <a:gd name="T31" fmla="*/ 18 h 20"/>
                  <a:gd name="T32" fmla="*/ 24 w 36"/>
                  <a:gd name="T33" fmla="*/ 15 h 20"/>
                  <a:gd name="T34" fmla="*/ 27 w 36"/>
                  <a:gd name="T35" fmla="*/ 14 h 20"/>
                  <a:gd name="T36" fmla="*/ 31 w 36"/>
                  <a:gd name="T37" fmla="*/ 13 h 20"/>
                  <a:gd name="T38" fmla="*/ 33 w 36"/>
                  <a:gd name="T39" fmla="*/ 12 h 20"/>
                  <a:gd name="T40" fmla="*/ 35 w 36"/>
                  <a:gd name="T41" fmla="*/ 10 h 20"/>
                  <a:gd name="T42" fmla="*/ 36 w 36"/>
                  <a:gd name="T43" fmla="*/ 8 h 20"/>
                  <a:gd name="T44" fmla="*/ 32 w 36"/>
                  <a:gd name="T45"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20">
                    <a:moveTo>
                      <a:pt x="32" y="8"/>
                    </a:moveTo>
                    <a:cubicBezTo>
                      <a:pt x="31" y="9"/>
                      <a:pt x="28" y="6"/>
                      <a:pt x="28" y="6"/>
                    </a:cubicBezTo>
                    <a:cubicBezTo>
                      <a:pt x="28" y="5"/>
                      <a:pt x="28" y="3"/>
                      <a:pt x="28" y="2"/>
                    </a:cubicBezTo>
                    <a:cubicBezTo>
                      <a:pt x="27" y="2"/>
                      <a:pt x="25" y="1"/>
                      <a:pt x="23" y="0"/>
                    </a:cubicBezTo>
                    <a:cubicBezTo>
                      <a:pt x="21" y="0"/>
                      <a:pt x="20" y="0"/>
                      <a:pt x="18" y="0"/>
                    </a:cubicBezTo>
                    <a:cubicBezTo>
                      <a:pt x="17" y="1"/>
                      <a:pt x="13" y="1"/>
                      <a:pt x="11" y="1"/>
                    </a:cubicBezTo>
                    <a:cubicBezTo>
                      <a:pt x="11" y="1"/>
                      <a:pt x="11" y="2"/>
                      <a:pt x="10" y="2"/>
                    </a:cubicBezTo>
                    <a:cubicBezTo>
                      <a:pt x="8" y="2"/>
                      <a:pt x="6" y="4"/>
                      <a:pt x="6" y="5"/>
                    </a:cubicBezTo>
                    <a:cubicBezTo>
                      <a:pt x="6" y="7"/>
                      <a:pt x="2" y="9"/>
                      <a:pt x="1" y="12"/>
                    </a:cubicBezTo>
                    <a:cubicBezTo>
                      <a:pt x="0" y="15"/>
                      <a:pt x="0" y="16"/>
                      <a:pt x="2" y="14"/>
                    </a:cubicBezTo>
                    <a:cubicBezTo>
                      <a:pt x="3" y="12"/>
                      <a:pt x="5" y="13"/>
                      <a:pt x="5" y="15"/>
                    </a:cubicBezTo>
                    <a:cubicBezTo>
                      <a:pt x="5" y="16"/>
                      <a:pt x="8" y="17"/>
                      <a:pt x="7" y="19"/>
                    </a:cubicBezTo>
                    <a:cubicBezTo>
                      <a:pt x="7" y="19"/>
                      <a:pt x="7" y="19"/>
                      <a:pt x="7" y="19"/>
                    </a:cubicBezTo>
                    <a:cubicBezTo>
                      <a:pt x="9" y="19"/>
                      <a:pt x="13" y="18"/>
                      <a:pt x="14" y="18"/>
                    </a:cubicBezTo>
                    <a:cubicBezTo>
                      <a:pt x="15" y="18"/>
                      <a:pt x="17" y="13"/>
                      <a:pt x="18" y="13"/>
                    </a:cubicBezTo>
                    <a:cubicBezTo>
                      <a:pt x="18" y="12"/>
                      <a:pt x="20" y="16"/>
                      <a:pt x="22" y="18"/>
                    </a:cubicBezTo>
                    <a:cubicBezTo>
                      <a:pt x="24" y="20"/>
                      <a:pt x="24" y="17"/>
                      <a:pt x="24" y="15"/>
                    </a:cubicBezTo>
                    <a:cubicBezTo>
                      <a:pt x="24" y="14"/>
                      <a:pt x="26" y="13"/>
                      <a:pt x="27" y="14"/>
                    </a:cubicBezTo>
                    <a:cubicBezTo>
                      <a:pt x="28" y="14"/>
                      <a:pt x="31" y="14"/>
                      <a:pt x="31" y="13"/>
                    </a:cubicBezTo>
                    <a:cubicBezTo>
                      <a:pt x="31" y="11"/>
                      <a:pt x="32" y="12"/>
                      <a:pt x="33" y="12"/>
                    </a:cubicBezTo>
                    <a:cubicBezTo>
                      <a:pt x="34" y="12"/>
                      <a:pt x="35" y="10"/>
                      <a:pt x="35" y="10"/>
                    </a:cubicBezTo>
                    <a:cubicBezTo>
                      <a:pt x="36" y="8"/>
                      <a:pt x="36" y="8"/>
                      <a:pt x="36" y="8"/>
                    </a:cubicBezTo>
                    <a:cubicBezTo>
                      <a:pt x="35" y="8"/>
                      <a:pt x="33" y="7"/>
                      <a:pt x="32" y="8"/>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5" name="Freeform 27"/>
              <p:cNvSpPr>
                <a:spLocks/>
              </p:cNvSpPr>
              <p:nvPr/>
            </p:nvSpPr>
            <p:spPr bwMode="auto">
              <a:xfrm>
                <a:off x="8766164" y="4414841"/>
                <a:ext cx="615949" cy="695325"/>
              </a:xfrm>
              <a:custGeom>
                <a:avLst/>
                <a:gdLst>
                  <a:gd name="T0" fmla="*/ 9 w 72"/>
                  <a:gd name="T1" fmla="*/ 21 h 81"/>
                  <a:gd name="T2" fmla="*/ 5 w 72"/>
                  <a:gd name="T3" fmla="*/ 25 h 81"/>
                  <a:gd name="T4" fmla="*/ 8 w 72"/>
                  <a:gd name="T5" fmla="*/ 29 h 81"/>
                  <a:gd name="T6" fmla="*/ 6 w 72"/>
                  <a:gd name="T7" fmla="*/ 32 h 81"/>
                  <a:gd name="T8" fmla="*/ 2 w 72"/>
                  <a:gd name="T9" fmla="*/ 34 h 81"/>
                  <a:gd name="T10" fmla="*/ 1 w 72"/>
                  <a:gd name="T11" fmla="*/ 38 h 81"/>
                  <a:gd name="T12" fmla="*/ 0 w 72"/>
                  <a:gd name="T13" fmla="*/ 44 h 81"/>
                  <a:gd name="T14" fmla="*/ 2 w 72"/>
                  <a:gd name="T15" fmla="*/ 49 h 81"/>
                  <a:gd name="T16" fmla="*/ 1 w 72"/>
                  <a:gd name="T17" fmla="*/ 52 h 81"/>
                  <a:gd name="T18" fmla="*/ 3 w 72"/>
                  <a:gd name="T19" fmla="*/ 59 h 81"/>
                  <a:gd name="T20" fmla="*/ 5 w 72"/>
                  <a:gd name="T21" fmla="*/ 60 h 81"/>
                  <a:gd name="T22" fmla="*/ 10 w 72"/>
                  <a:gd name="T23" fmla="*/ 62 h 81"/>
                  <a:gd name="T24" fmla="*/ 14 w 72"/>
                  <a:gd name="T25" fmla="*/ 64 h 81"/>
                  <a:gd name="T26" fmla="*/ 16 w 72"/>
                  <a:gd name="T27" fmla="*/ 66 h 81"/>
                  <a:gd name="T28" fmla="*/ 13 w 72"/>
                  <a:gd name="T29" fmla="*/ 73 h 81"/>
                  <a:gd name="T30" fmla="*/ 12 w 72"/>
                  <a:gd name="T31" fmla="*/ 78 h 81"/>
                  <a:gd name="T32" fmla="*/ 19 w 72"/>
                  <a:gd name="T33" fmla="*/ 77 h 81"/>
                  <a:gd name="T34" fmla="*/ 24 w 72"/>
                  <a:gd name="T35" fmla="*/ 77 h 81"/>
                  <a:gd name="T36" fmla="*/ 29 w 72"/>
                  <a:gd name="T37" fmla="*/ 79 h 81"/>
                  <a:gd name="T38" fmla="*/ 30 w 72"/>
                  <a:gd name="T39" fmla="*/ 78 h 81"/>
                  <a:gd name="T40" fmla="*/ 35 w 72"/>
                  <a:gd name="T41" fmla="*/ 80 h 81"/>
                  <a:gd name="T42" fmla="*/ 39 w 72"/>
                  <a:gd name="T43" fmla="*/ 79 h 81"/>
                  <a:gd name="T44" fmla="*/ 44 w 72"/>
                  <a:gd name="T45" fmla="*/ 79 h 81"/>
                  <a:gd name="T46" fmla="*/ 52 w 72"/>
                  <a:gd name="T47" fmla="*/ 77 h 81"/>
                  <a:gd name="T48" fmla="*/ 55 w 72"/>
                  <a:gd name="T49" fmla="*/ 75 h 81"/>
                  <a:gd name="T50" fmla="*/ 59 w 72"/>
                  <a:gd name="T51" fmla="*/ 70 h 81"/>
                  <a:gd name="T52" fmla="*/ 63 w 72"/>
                  <a:gd name="T53" fmla="*/ 66 h 81"/>
                  <a:gd name="T54" fmla="*/ 55 w 72"/>
                  <a:gd name="T55" fmla="*/ 60 h 81"/>
                  <a:gd name="T56" fmla="*/ 52 w 72"/>
                  <a:gd name="T57" fmla="*/ 53 h 81"/>
                  <a:gd name="T58" fmla="*/ 51 w 72"/>
                  <a:gd name="T59" fmla="*/ 49 h 81"/>
                  <a:gd name="T60" fmla="*/ 60 w 72"/>
                  <a:gd name="T61" fmla="*/ 46 h 81"/>
                  <a:gd name="T62" fmla="*/ 66 w 72"/>
                  <a:gd name="T63" fmla="*/ 43 h 81"/>
                  <a:gd name="T64" fmla="*/ 71 w 72"/>
                  <a:gd name="T65" fmla="*/ 42 h 81"/>
                  <a:gd name="T66" fmla="*/ 71 w 72"/>
                  <a:gd name="T67" fmla="*/ 38 h 81"/>
                  <a:gd name="T68" fmla="*/ 69 w 72"/>
                  <a:gd name="T69" fmla="*/ 31 h 81"/>
                  <a:gd name="T70" fmla="*/ 68 w 72"/>
                  <a:gd name="T71" fmla="*/ 27 h 81"/>
                  <a:gd name="T72" fmla="*/ 66 w 72"/>
                  <a:gd name="T73" fmla="*/ 23 h 81"/>
                  <a:gd name="T74" fmla="*/ 66 w 72"/>
                  <a:gd name="T75" fmla="*/ 20 h 81"/>
                  <a:gd name="T76" fmla="*/ 66 w 72"/>
                  <a:gd name="T77" fmla="*/ 12 h 81"/>
                  <a:gd name="T78" fmla="*/ 66 w 72"/>
                  <a:gd name="T79" fmla="*/ 11 h 81"/>
                  <a:gd name="T80" fmla="*/ 65 w 72"/>
                  <a:gd name="T81" fmla="*/ 10 h 81"/>
                  <a:gd name="T82" fmla="*/ 60 w 72"/>
                  <a:gd name="T83" fmla="*/ 7 h 81"/>
                  <a:gd name="T84" fmla="*/ 61 w 72"/>
                  <a:gd name="T85" fmla="*/ 2 h 81"/>
                  <a:gd name="T86" fmla="*/ 54 w 72"/>
                  <a:gd name="T87" fmla="*/ 4 h 81"/>
                  <a:gd name="T88" fmla="*/ 45 w 72"/>
                  <a:gd name="T89" fmla="*/ 10 h 81"/>
                  <a:gd name="T90" fmla="*/ 41 w 72"/>
                  <a:gd name="T91" fmla="*/ 7 h 81"/>
                  <a:gd name="T92" fmla="*/ 38 w 72"/>
                  <a:gd name="T93" fmla="*/ 5 h 81"/>
                  <a:gd name="T94" fmla="*/ 32 w 72"/>
                  <a:gd name="T95" fmla="*/ 2 h 81"/>
                  <a:gd name="T96" fmla="*/ 31 w 72"/>
                  <a:gd name="T97" fmla="*/ 0 h 81"/>
                  <a:gd name="T98" fmla="*/ 28 w 72"/>
                  <a:gd name="T99" fmla="*/ 0 h 81"/>
                  <a:gd name="T100" fmla="*/ 21 w 72"/>
                  <a:gd name="T101" fmla="*/ 0 h 81"/>
                  <a:gd name="T102" fmla="*/ 22 w 72"/>
                  <a:gd name="T103" fmla="*/ 4 h 81"/>
                  <a:gd name="T104" fmla="*/ 25 w 72"/>
                  <a:gd name="T105" fmla="*/ 10 h 81"/>
                  <a:gd name="T106" fmla="*/ 21 w 72"/>
                  <a:gd name="T107" fmla="*/ 14 h 81"/>
                  <a:gd name="T108" fmla="*/ 15 w 72"/>
                  <a:gd name="T109" fmla="*/ 13 h 81"/>
                  <a:gd name="T110" fmla="*/ 9 w 72"/>
                  <a:gd name="T111" fmla="*/ 14 h 81"/>
                  <a:gd name="T112" fmla="*/ 9 w 72"/>
                  <a:gd name="T113" fmla="*/ 15 h 81"/>
                  <a:gd name="T114" fmla="*/ 9 w 72"/>
                  <a:gd name="T115" fmla="*/ 2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2" h="81">
                    <a:moveTo>
                      <a:pt x="9" y="21"/>
                    </a:moveTo>
                    <a:cubicBezTo>
                      <a:pt x="7" y="24"/>
                      <a:pt x="5" y="24"/>
                      <a:pt x="5" y="25"/>
                    </a:cubicBezTo>
                    <a:cubicBezTo>
                      <a:pt x="6" y="25"/>
                      <a:pt x="8" y="28"/>
                      <a:pt x="8" y="29"/>
                    </a:cubicBezTo>
                    <a:cubicBezTo>
                      <a:pt x="7" y="30"/>
                      <a:pt x="6" y="29"/>
                      <a:pt x="6" y="32"/>
                    </a:cubicBezTo>
                    <a:cubicBezTo>
                      <a:pt x="6" y="34"/>
                      <a:pt x="3" y="34"/>
                      <a:pt x="2" y="34"/>
                    </a:cubicBezTo>
                    <a:cubicBezTo>
                      <a:pt x="0" y="34"/>
                      <a:pt x="2" y="36"/>
                      <a:pt x="1" y="38"/>
                    </a:cubicBezTo>
                    <a:cubicBezTo>
                      <a:pt x="0" y="39"/>
                      <a:pt x="0" y="43"/>
                      <a:pt x="0" y="44"/>
                    </a:cubicBezTo>
                    <a:cubicBezTo>
                      <a:pt x="0" y="45"/>
                      <a:pt x="3" y="48"/>
                      <a:pt x="2" y="49"/>
                    </a:cubicBezTo>
                    <a:cubicBezTo>
                      <a:pt x="2" y="50"/>
                      <a:pt x="0" y="51"/>
                      <a:pt x="1" y="52"/>
                    </a:cubicBezTo>
                    <a:cubicBezTo>
                      <a:pt x="1" y="53"/>
                      <a:pt x="3" y="54"/>
                      <a:pt x="3" y="59"/>
                    </a:cubicBezTo>
                    <a:cubicBezTo>
                      <a:pt x="4" y="59"/>
                      <a:pt x="5" y="59"/>
                      <a:pt x="5" y="60"/>
                    </a:cubicBezTo>
                    <a:cubicBezTo>
                      <a:pt x="6" y="61"/>
                      <a:pt x="8" y="62"/>
                      <a:pt x="10" y="62"/>
                    </a:cubicBezTo>
                    <a:cubicBezTo>
                      <a:pt x="12" y="62"/>
                      <a:pt x="13" y="64"/>
                      <a:pt x="14" y="64"/>
                    </a:cubicBezTo>
                    <a:cubicBezTo>
                      <a:pt x="15" y="63"/>
                      <a:pt x="18" y="64"/>
                      <a:pt x="16" y="66"/>
                    </a:cubicBezTo>
                    <a:cubicBezTo>
                      <a:pt x="14" y="68"/>
                      <a:pt x="13" y="71"/>
                      <a:pt x="13" y="73"/>
                    </a:cubicBezTo>
                    <a:cubicBezTo>
                      <a:pt x="12" y="74"/>
                      <a:pt x="12" y="76"/>
                      <a:pt x="12" y="78"/>
                    </a:cubicBezTo>
                    <a:cubicBezTo>
                      <a:pt x="14" y="78"/>
                      <a:pt x="18" y="78"/>
                      <a:pt x="19" y="77"/>
                    </a:cubicBezTo>
                    <a:cubicBezTo>
                      <a:pt x="21" y="77"/>
                      <a:pt x="22" y="77"/>
                      <a:pt x="24" y="77"/>
                    </a:cubicBezTo>
                    <a:cubicBezTo>
                      <a:pt x="26" y="78"/>
                      <a:pt x="28" y="79"/>
                      <a:pt x="29" y="79"/>
                    </a:cubicBezTo>
                    <a:cubicBezTo>
                      <a:pt x="29" y="79"/>
                      <a:pt x="29" y="78"/>
                      <a:pt x="30" y="78"/>
                    </a:cubicBezTo>
                    <a:cubicBezTo>
                      <a:pt x="32" y="78"/>
                      <a:pt x="33" y="81"/>
                      <a:pt x="35" y="80"/>
                    </a:cubicBezTo>
                    <a:cubicBezTo>
                      <a:pt x="36" y="78"/>
                      <a:pt x="38" y="78"/>
                      <a:pt x="39" y="79"/>
                    </a:cubicBezTo>
                    <a:cubicBezTo>
                      <a:pt x="41" y="80"/>
                      <a:pt x="43" y="80"/>
                      <a:pt x="44" y="79"/>
                    </a:cubicBezTo>
                    <a:cubicBezTo>
                      <a:pt x="45" y="77"/>
                      <a:pt x="51" y="76"/>
                      <a:pt x="52" y="77"/>
                    </a:cubicBezTo>
                    <a:cubicBezTo>
                      <a:pt x="53" y="77"/>
                      <a:pt x="57" y="79"/>
                      <a:pt x="55" y="75"/>
                    </a:cubicBezTo>
                    <a:cubicBezTo>
                      <a:pt x="54" y="70"/>
                      <a:pt x="58" y="71"/>
                      <a:pt x="59" y="70"/>
                    </a:cubicBezTo>
                    <a:cubicBezTo>
                      <a:pt x="59" y="68"/>
                      <a:pt x="64" y="67"/>
                      <a:pt x="63" y="66"/>
                    </a:cubicBezTo>
                    <a:cubicBezTo>
                      <a:pt x="62" y="65"/>
                      <a:pt x="56" y="61"/>
                      <a:pt x="55" y="60"/>
                    </a:cubicBezTo>
                    <a:cubicBezTo>
                      <a:pt x="53" y="59"/>
                      <a:pt x="53" y="55"/>
                      <a:pt x="52" y="53"/>
                    </a:cubicBezTo>
                    <a:cubicBezTo>
                      <a:pt x="51" y="51"/>
                      <a:pt x="49" y="49"/>
                      <a:pt x="51" y="49"/>
                    </a:cubicBezTo>
                    <a:cubicBezTo>
                      <a:pt x="54" y="48"/>
                      <a:pt x="58" y="47"/>
                      <a:pt x="60" y="46"/>
                    </a:cubicBezTo>
                    <a:cubicBezTo>
                      <a:pt x="62" y="44"/>
                      <a:pt x="65" y="44"/>
                      <a:pt x="66" y="43"/>
                    </a:cubicBezTo>
                    <a:cubicBezTo>
                      <a:pt x="68" y="41"/>
                      <a:pt x="70" y="43"/>
                      <a:pt x="71" y="42"/>
                    </a:cubicBezTo>
                    <a:cubicBezTo>
                      <a:pt x="71" y="41"/>
                      <a:pt x="72" y="39"/>
                      <a:pt x="71" y="38"/>
                    </a:cubicBezTo>
                    <a:cubicBezTo>
                      <a:pt x="70" y="37"/>
                      <a:pt x="69" y="35"/>
                      <a:pt x="69" y="31"/>
                    </a:cubicBezTo>
                    <a:cubicBezTo>
                      <a:pt x="69" y="28"/>
                      <a:pt x="68" y="29"/>
                      <a:pt x="68" y="27"/>
                    </a:cubicBezTo>
                    <a:cubicBezTo>
                      <a:pt x="68" y="26"/>
                      <a:pt x="67" y="24"/>
                      <a:pt x="66" y="23"/>
                    </a:cubicBezTo>
                    <a:cubicBezTo>
                      <a:pt x="65" y="23"/>
                      <a:pt x="64" y="22"/>
                      <a:pt x="66" y="20"/>
                    </a:cubicBezTo>
                    <a:cubicBezTo>
                      <a:pt x="67" y="18"/>
                      <a:pt x="66" y="13"/>
                      <a:pt x="66" y="12"/>
                    </a:cubicBezTo>
                    <a:cubicBezTo>
                      <a:pt x="66" y="11"/>
                      <a:pt x="66" y="11"/>
                      <a:pt x="66" y="11"/>
                    </a:cubicBezTo>
                    <a:cubicBezTo>
                      <a:pt x="65" y="11"/>
                      <a:pt x="65" y="10"/>
                      <a:pt x="65" y="10"/>
                    </a:cubicBezTo>
                    <a:cubicBezTo>
                      <a:pt x="65" y="8"/>
                      <a:pt x="63" y="7"/>
                      <a:pt x="60" y="7"/>
                    </a:cubicBezTo>
                    <a:cubicBezTo>
                      <a:pt x="57" y="7"/>
                      <a:pt x="62" y="4"/>
                      <a:pt x="61" y="2"/>
                    </a:cubicBezTo>
                    <a:cubicBezTo>
                      <a:pt x="60" y="1"/>
                      <a:pt x="57" y="5"/>
                      <a:pt x="54" y="4"/>
                    </a:cubicBezTo>
                    <a:cubicBezTo>
                      <a:pt x="51" y="3"/>
                      <a:pt x="47" y="8"/>
                      <a:pt x="45" y="10"/>
                    </a:cubicBezTo>
                    <a:cubicBezTo>
                      <a:pt x="42" y="12"/>
                      <a:pt x="39" y="9"/>
                      <a:pt x="41" y="7"/>
                    </a:cubicBezTo>
                    <a:cubicBezTo>
                      <a:pt x="43" y="4"/>
                      <a:pt x="41" y="4"/>
                      <a:pt x="38" y="5"/>
                    </a:cubicBezTo>
                    <a:cubicBezTo>
                      <a:pt x="35" y="6"/>
                      <a:pt x="32" y="5"/>
                      <a:pt x="32" y="2"/>
                    </a:cubicBezTo>
                    <a:cubicBezTo>
                      <a:pt x="32" y="2"/>
                      <a:pt x="32" y="1"/>
                      <a:pt x="31" y="0"/>
                    </a:cubicBezTo>
                    <a:cubicBezTo>
                      <a:pt x="30" y="1"/>
                      <a:pt x="29" y="1"/>
                      <a:pt x="28" y="0"/>
                    </a:cubicBezTo>
                    <a:cubicBezTo>
                      <a:pt x="27" y="0"/>
                      <a:pt x="24" y="0"/>
                      <a:pt x="21" y="0"/>
                    </a:cubicBezTo>
                    <a:cubicBezTo>
                      <a:pt x="22" y="1"/>
                      <a:pt x="23" y="2"/>
                      <a:pt x="22" y="4"/>
                    </a:cubicBezTo>
                    <a:cubicBezTo>
                      <a:pt x="21" y="6"/>
                      <a:pt x="23" y="7"/>
                      <a:pt x="25" y="10"/>
                    </a:cubicBezTo>
                    <a:cubicBezTo>
                      <a:pt x="26" y="13"/>
                      <a:pt x="21" y="12"/>
                      <a:pt x="21" y="14"/>
                    </a:cubicBezTo>
                    <a:cubicBezTo>
                      <a:pt x="21" y="16"/>
                      <a:pt x="17" y="14"/>
                      <a:pt x="15" y="13"/>
                    </a:cubicBezTo>
                    <a:cubicBezTo>
                      <a:pt x="14" y="12"/>
                      <a:pt x="9" y="13"/>
                      <a:pt x="9" y="14"/>
                    </a:cubicBezTo>
                    <a:cubicBezTo>
                      <a:pt x="9" y="15"/>
                      <a:pt x="9" y="15"/>
                      <a:pt x="9" y="15"/>
                    </a:cubicBezTo>
                    <a:cubicBezTo>
                      <a:pt x="10" y="18"/>
                      <a:pt x="10" y="20"/>
                      <a:pt x="9" y="21"/>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6" name="Freeform 28"/>
              <p:cNvSpPr>
                <a:spLocks/>
              </p:cNvSpPr>
              <p:nvPr/>
            </p:nvSpPr>
            <p:spPr bwMode="auto">
              <a:xfrm>
                <a:off x="9767876" y="2733676"/>
                <a:ext cx="728662" cy="1158876"/>
              </a:xfrm>
              <a:custGeom>
                <a:avLst/>
                <a:gdLst>
                  <a:gd name="T0" fmla="*/ 72 w 85"/>
                  <a:gd name="T1" fmla="*/ 113 h 135"/>
                  <a:gd name="T2" fmla="*/ 84 w 85"/>
                  <a:gd name="T3" fmla="*/ 102 h 135"/>
                  <a:gd name="T4" fmla="*/ 82 w 85"/>
                  <a:gd name="T5" fmla="*/ 96 h 135"/>
                  <a:gd name="T6" fmla="*/ 72 w 85"/>
                  <a:gd name="T7" fmla="*/ 88 h 135"/>
                  <a:gd name="T8" fmla="*/ 77 w 85"/>
                  <a:gd name="T9" fmla="*/ 83 h 135"/>
                  <a:gd name="T10" fmla="*/ 72 w 85"/>
                  <a:gd name="T11" fmla="*/ 79 h 135"/>
                  <a:gd name="T12" fmla="*/ 74 w 85"/>
                  <a:gd name="T13" fmla="*/ 75 h 135"/>
                  <a:gd name="T14" fmla="*/ 70 w 85"/>
                  <a:gd name="T15" fmla="*/ 72 h 135"/>
                  <a:gd name="T16" fmla="*/ 71 w 85"/>
                  <a:gd name="T17" fmla="*/ 70 h 135"/>
                  <a:gd name="T18" fmla="*/ 70 w 85"/>
                  <a:gd name="T19" fmla="*/ 64 h 135"/>
                  <a:gd name="T20" fmla="*/ 73 w 85"/>
                  <a:gd name="T21" fmla="*/ 59 h 135"/>
                  <a:gd name="T22" fmla="*/ 65 w 85"/>
                  <a:gd name="T23" fmla="*/ 47 h 135"/>
                  <a:gd name="T24" fmla="*/ 68 w 85"/>
                  <a:gd name="T25" fmla="*/ 42 h 135"/>
                  <a:gd name="T26" fmla="*/ 73 w 85"/>
                  <a:gd name="T27" fmla="*/ 36 h 135"/>
                  <a:gd name="T28" fmla="*/ 67 w 85"/>
                  <a:gd name="T29" fmla="*/ 30 h 135"/>
                  <a:gd name="T30" fmla="*/ 62 w 85"/>
                  <a:gd name="T31" fmla="*/ 27 h 135"/>
                  <a:gd name="T32" fmla="*/ 61 w 85"/>
                  <a:gd name="T33" fmla="*/ 23 h 135"/>
                  <a:gd name="T34" fmla="*/ 62 w 85"/>
                  <a:gd name="T35" fmla="*/ 19 h 135"/>
                  <a:gd name="T36" fmla="*/ 65 w 85"/>
                  <a:gd name="T37" fmla="*/ 16 h 135"/>
                  <a:gd name="T38" fmla="*/ 67 w 85"/>
                  <a:gd name="T39" fmla="*/ 13 h 135"/>
                  <a:gd name="T40" fmla="*/ 67 w 85"/>
                  <a:gd name="T41" fmla="*/ 9 h 135"/>
                  <a:gd name="T42" fmla="*/ 58 w 85"/>
                  <a:gd name="T43" fmla="*/ 3 h 135"/>
                  <a:gd name="T44" fmla="*/ 52 w 85"/>
                  <a:gd name="T45" fmla="*/ 3 h 135"/>
                  <a:gd name="T46" fmla="*/ 44 w 85"/>
                  <a:gd name="T47" fmla="*/ 5 h 135"/>
                  <a:gd name="T48" fmla="*/ 39 w 85"/>
                  <a:gd name="T49" fmla="*/ 10 h 135"/>
                  <a:gd name="T50" fmla="*/ 37 w 85"/>
                  <a:gd name="T51" fmla="*/ 17 h 135"/>
                  <a:gd name="T52" fmla="*/ 34 w 85"/>
                  <a:gd name="T53" fmla="*/ 22 h 135"/>
                  <a:gd name="T54" fmla="*/ 29 w 85"/>
                  <a:gd name="T55" fmla="*/ 21 h 135"/>
                  <a:gd name="T56" fmla="*/ 23 w 85"/>
                  <a:gd name="T57" fmla="*/ 20 h 135"/>
                  <a:gd name="T58" fmla="*/ 14 w 85"/>
                  <a:gd name="T59" fmla="*/ 20 h 135"/>
                  <a:gd name="T60" fmla="*/ 6 w 85"/>
                  <a:gd name="T61" fmla="*/ 13 h 135"/>
                  <a:gd name="T62" fmla="*/ 0 w 85"/>
                  <a:gd name="T63" fmla="*/ 17 h 135"/>
                  <a:gd name="T64" fmla="*/ 9 w 85"/>
                  <a:gd name="T65" fmla="*/ 24 h 135"/>
                  <a:gd name="T66" fmla="*/ 21 w 85"/>
                  <a:gd name="T67" fmla="*/ 31 h 135"/>
                  <a:gd name="T68" fmla="*/ 21 w 85"/>
                  <a:gd name="T69" fmla="*/ 38 h 135"/>
                  <a:gd name="T70" fmla="*/ 23 w 85"/>
                  <a:gd name="T71" fmla="*/ 45 h 135"/>
                  <a:gd name="T72" fmla="*/ 23 w 85"/>
                  <a:gd name="T73" fmla="*/ 52 h 135"/>
                  <a:gd name="T74" fmla="*/ 24 w 85"/>
                  <a:gd name="T75" fmla="*/ 57 h 135"/>
                  <a:gd name="T76" fmla="*/ 25 w 85"/>
                  <a:gd name="T77" fmla="*/ 61 h 135"/>
                  <a:gd name="T78" fmla="*/ 32 w 85"/>
                  <a:gd name="T79" fmla="*/ 63 h 135"/>
                  <a:gd name="T80" fmla="*/ 34 w 85"/>
                  <a:gd name="T81" fmla="*/ 69 h 135"/>
                  <a:gd name="T82" fmla="*/ 33 w 85"/>
                  <a:gd name="T83" fmla="*/ 72 h 135"/>
                  <a:gd name="T84" fmla="*/ 29 w 85"/>
                  <a:gd name="T85" fmla="*/ 76 h 135"/>
                  <a:gd name="T86" fmla="*/ 20 w 85"/>
                  <a:gd name="T87" fmla="*/ 84 h 135"/>
                  <a:gd name="T88" fmla="*/ 16 w 85"/>
                  <a:gd name="T89" fmla="*/ 88 h 135"/>
                  <a:gd name="T90" fmla="*/ 11 w 85"/>
                  <a:gd name="T91" fmla="*/ 92 h 135"/>
                  <a:gd name="T92" fmla="*/ 6 w 85"/>
                  <a:gd name="T93" fmla="*/ 95 h 135"/>
                  <a:gd name="T94" fmla="*/ 2 w 85"/>
                  <a:gd name="T95" fmla="*/ 100 h 135"/>
                  <a:gd name="T96" fmla="*/ 3 w 85"/>
                  <a:gd name="T97" fmla="*/ 104 h 135"/>
                  <a:gd name="T98" fmla="*/ 3 w 85"/>
                  <a:gd name="T99" fmla="*/ 110 h 135"/>
                  <a:gd name="T100" fmla="*/ 5 w 85"/>
                  <a:gd name="T101" fmla="*/ 119 h 135"/>
                  <a:gd name="T102" fmla="*/ 3 w 85"/>
                  <a:gd name="T103" fmla="*/ 127 h 135"/>
                  <a:gd name="T104" fmla="*/ 10 w 85"/>
                  <a:gd name="T105" fmla="*/ 130 h 135"/>
                  <a:gd name="T106" fmla="*/ 15 w 85"/>
                  <a:gd name="T107" fmla="*/ 133 h 135"/>
                  <a:gd name="T108" fmla="*/ 24 w 85"/>
                  <a:gd name="T109" fmla="*/ 135 h 135"/>
                  <a:gd name="T110" fmla="*/ 49 w 85"/>
                  <a:gd name="T111" fmla="*/ 129 h 135"/>
                  <a:gd name="T112" fmla="*/ 56 w 85"/>
                  <a:gd name="T113" fmla="*/ 128 h 135"/>
                  <a:gd name="T114" fmla="*/ 60 w 85"/>
                  <a:gd name="T115" fmla="*/ 123 h 135"/>
                  <a:gd name="T116" fmla="*/ 72 w 85"/>
                  <a:gd name="T117" fmla="*/ 113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5" h="135">
                    <a:moveTo>
                      <a:pt x="72" y="113"/>
                    </a:moveTo>
                    <a:cubicBezTo>
                      <a:pt x="74" y="109"/>
                      <a:pt x="83" y="106"/>
                      <a:pt x="84" y="102"/>
                    </a:cubicBezTo>
                    <a:cubicBezTo>
                      <a:pt x="85" y="100"/>
                      <a:pt x="85" y="99"/>
                      <a:pt x="82" y="96"/>
                    </a:cubicBezTo>
                    <a:cubicBezTo>
                      <a:pt x="79" y="92"/>
                      <a:pt x="72" y="90"/>
                      <a:pt x="72" y="88"/>
                    </a:cubicBezTo>
                    <a:cubicBezTo>
                      <a:pt x="71" y="86"/>
                      <a:pt x="77" y="86"/>
                      <a:pt x="77" y="83"/>
                    </a:cubicBezTo>
                    <a:cubicBezTo>
                      <a:pt x="76" y="81"/>
                      <a:pt x="74" y="81"/>
                      <a:pt x="72" y="79"/>
                    </a:cubicBezTo>
                    <a:cubicBezTo>
                      <a:pt x="71" y="77"/>
                      <a:pt x="74" y="76"/>
                      <a:pt x="74" y="75"/>
                    </a:cubicBezTo>
                    <a:cubicBezTo>
                      <a:pt x="73" y="74"/>
                      <a:pt x="70" y="74"/>
                      <a:pt x="70" y="72"/>
                    </a:cubicBezTo>
                    <a:cubicBezTo>
                      <a:pt x="69" y="71"/>
                      <a:pt x="72" y="71"/>
                      <a:pt x="71" y="70"/>
                    </a:cubicBezTo>
                    <a:cubicBezTo>
                      <a:pt x="71" y="69"/>
                      <a:pt x="69" y="66"/>
                      <a:pt x="70" y="64"/>
                    </a:cubicBezTo>
                    <a:cubicBezTo>
                      <a:pt x="72" y="62"/>
                      <a:pt x="76" y="64"/>
                      <a:pt x="73" y="59"/>
                    </a:cubicBezTo>
                    <a:cubicBezTo>
                      <a:pt x="70" y="54"/>
                      <a:pt x="66" y="48"/>
                      <a:pt x="65" y="47"/>
                    </a:cubicBezTo>
                    <a:cubicBezTo>
                      <a:pt x="64" y="45"/>
                      <a:pt x="66" y="43"/>
                      <a:pt x="68" y="42"/>
                    </a:cubicBezTo>
                    <a:cubicBezTo>
                      <a:pt x="69" y="41"/>
                      <a:pt x="73" y="38"/>
                      <a:pt x="73" y="36"/>
                    </a:cubicBezTo>
                    <a:cubicBezTo>
                      <a:pt x="73" y="35"/>
                      <a:pt x="68" y="31"/>
                      <a:pt x="67" y="30"/>
                    </a:cubicBezTo>
                    <a:cubicBezTo>
                      <a:pt x="66" y="30"/>
                      <a:pt x="63" y="30"/>
                      <a:pt x="62" y="27"/>
                    </a:cubicBezTo>
                    <a:cubicBezTo>
                      <a:pt x="61" y="25"/>
                      <a:pt x="60" y="24"/>
                      <a:pt x="61" y="23"/>
                    </a:cubicBezTo>
                    <a:cubicBezTo>
                      <a:pt x="62" y="21"/>
                      <a:pt x="62" y="20"/>
                      <a:pt x="62" y="19"/>
                    </a:cubicBezTo>
                    <a:cubicBezTo>
                      <a:pt x="62" y="17"/>
                      <a:pt x="65" y="18"/>
                      <a:pt x="65" y="16"/>
                    </a:cubicBezTo>
                    <a:cubicBezTo>
                      <a:pt x="65" y="15"/>
                      <a:pt x="66" y="14"/>
                      <a:pt x="67" y="13"/>
                    </a:cubicBezTo>
                    <a:cubicBezTo>
                      <a:pt x="67" y="12"/>
                      <a:pt x="67" y="10"/>
                      <a:pt x="67" y="9"/>
                    </a:cubicBezTo>
                    <a:cubicBezTo>
                      <a:pt x="66" y="7"/>
                      <a:pt x="60" y="6"/>
                      <a:pt x="58" y="3"/>
                    </a:cubicBezTo>
                    <a:cubicBezTo>
                      <a:pt x="57" y="0"/>
                      <a:pt x="53" y="2"/>
                      <a:pt x="52" y="3"/>
                    </a:cubicBezTo>
                    <a:cubicBezTo>
                      <a:pt x="51" y="5"/>
                      <a:pt x="44" y="3"/>
                      <a:pt x="44" y="5"/>
                    </a:cubicBezTo>
                    <a:cubicBezTo>
                      <a:pt x="44" y="7"/>
                      <a:pt x="39" y="8"/>
                      <a:pt x="39" y="10"/>
                    </a:cubicBezTo>
                    <a:cubicBezTo>
                      <a:pt x="39" y="13"/>
                      <a:pt x="41" y="18"/>
                      <a:pt x="37" y="17"/>
                    </a:cubicBezTo>
                    <a:cubicBezTo>
                      <a:pt x="34" y="17"/>
                      <a:pt x="36" y="19"/>
                      <a:pt x="34" y="22"/>
                    </a:cubicBezTo>
                    <a:cubicBezTo>
                      <a:pt x="32" y="25"/>
                      <a:pt x="32" y="20"/>
                      <a:pt x="29" y="21"/>
                    </a:cubicBezTo>
                    <a:cubicBezTo>
                      <a:pt x="27" y="21"/>
                      <a:pt x="24" y="18"/>
                      <a:pt x="23" y="20"/>
                    </a:cubicBezTo>
                    <a:cubicBezTo>
                      <a:pt x="22" y="22"/>
                      <a:pt x="18" y="21"/>
                      <a:pt x="14" y="20"/>
                    </a:cubicBezTo>
                    <a:cubicBezTo>
                      <a:pt x="11" y="19"/>
                      <a:pt x="9" y="14"/>
                      <a:pt x="6" y="13"/>
                    </a:cubicBezTo>
                    <a:cubicBezTo>
                      <a:pt x="4" y="13"/>
                      <a:pt x="1" y="15"/>
                      <a:pt x="0" y="17"/>
                    </a:cubicBezTo>
                    <a:cubicBezTo>
                      <a:pt x="3" y="19"/>
                      <a:pt x="5" y="22"/>
                      <a:pt x="9" y="24"/>
                    </a:cubicBezTo>
                    <a:cubicBezTo>
                      <a:pt x="13" y="26"/>
                      <a:pt x="21" y="28"/>
                      <a:pt x="21" y="31"/>
                    </a:cubicBezTo>
                    <a:cubicBezTo>
                      <a:pt x="20" y="33"/>
                      <a:pt x="19" y="37"/>
                      <a:pt x="21" y="38"/>
                    </a:cubicBezTo>
                    <a:cubicBezTo>
                      <a:pt x="23" y="39"/>
                      <a:pt x="21" y="44"/>
                      <a:pt x="23" y="45"/>
                    </a:cubicBezTo>
                    <a:cubicBezTo>
                      <a:pt x="25" y="47"/>
                      <a:pt x="24" y="52"/>
                      <a:pt x="23" y="52"/>
                    </a:cubicBezTo>
                    <a:cubicBezTo>
                      <a:pt x="21" y="52"/>
                      <a:pt x="23" y="55"/>
                      <a:pt x="24" y="57"/>
                    </a:cubicBezTo>
                    <a:cubicBezTo>
                      <a:pt x="25" y="57"/>
                      <a:pt x="25" y="59"/>
                      <a:pt x="25" y="61"/>
                    </a:cubicBezTo>
                    <a:cubicBezTo>
                      <a:pt x="28" y="61"/>
                      <a:pt x="30" y="62"/>
                      <a:pt x="32" y="63"/>
                    </a:cubicBezTo>
                    <a:cubicBezTo>
                      <a:pt x="35" y="65"/>
                      <a:pt x="34" y="67"/>
                      <a:pt x="34" y="69"/>
                    </a:cubicBezTo>
                    <a:cubicBezTo>
                      <a:pt x="35" y="72"/>
                      <a:pt x="35" y="73"/>
                      <a:pt x="33" y="72"/>
                    </a:cubicBezTo>
                    <a:cubicBezTo>
                      <a:pt x="31" y="71"/>
                      <a:pt x="30" y="72"/>
                      <a:pt x="29" y="76"/>
                    </a:cubicBezTo>
                    <a:cubicBezTo>
                      <a:pt x="28" y="79"/>
                      <a:pt x="23" y="84"/>
                      <a:pt x="20" y="84"/>
                    </a:cubicBezTo>
                    <a:cubicBezTo>
                      <a:pt x="18" y="84"/>
                      <a:pt x="18" y="87"/>
                      <a:pt x="16" y="88"/>
                    </a:cubicBezTo>
                    <a:cubicBezTo>
                      <a:pt x="13" y="88"/>
                      <a:pt x="11" y="89"/>
                      <a:pt x="11" y="92"/>
                    </a:cubicBezTo>
                    <a:cubicBezTo>
                      <a:pt x="12" y="94"/>
                      <a:pt x="8" y="95"/>
                      <a:pt x="6" y="95"/>
                    </a:cubicBezTo>
                    <a:cubicBezTo>
                      <a:pt x="4" y="95"/>
                      <a:pt x="4" y="99"/>
                      <a:pt x="2" y="100"/>
                    </a:cubicBezTo>
                    <a:cubicBezTo>
                      <a:pt x="0" y="101"/>
                      <a:pt x="1" y="102"/>
                      <a:pt x="3" y="104"/>
                    </a:cubicBezTo>
                    <a:cubicBezTo>
                      <a:pt x="4" y="107"/>
                      <a:pt x="3" y="108"/>
                      <a:pt x="3" y="110"/>
                    </a:cubicBezTo>
                    <a:cubicBezTo>
                      <a:pt x="4" y="112"/>
                      <a:pt x="7" y="115"/>
                      <a:pt x="5" y="119"/>
                    </a:cubicBezTo>
                    <a:cubicBezTo>
                      <a:pt x="3" y="123"/>
                      <a:pt x="1" y="128"/>
                      <a:pt x="3" y="127"/>
                    </a:cubicBezTo>
                    <a:cubicBezTo>
                      <a:pt x="4" y="127"/>
                      <a:pt x="8" y="131"/>
                      <a:pt x="10" y="130"/>
                    </a:cubicBezTo>
                    <a:cubicBezTo>
                      <a:pt x="12" y="130"/>
                      <a:pt x="13" y="134"/>
                      <a:pt x="15" y="133"/>
                    </a:cubicBezTo>
                    <a:cubicBezTo>
                      <a:pt x="17" y="132"/>
                      <a:pt x="17" y="135"/>
                      <a:pt x="24" y="135"/>
                    </a:cubicBezTo>
                    <a:cubicBezTo>
                      <a:pt x="30" y="135"/>
                      <a:pt x="44" y="129"/>
                      <a:pt x="49" y="129"/>
                    </a:cubicBezTo>
                    <a:cubicBezTo>
                      <a:pt x="52" y="129"/>
                      <a:pt x="54" y="129"/>
                      <a:pt x="56" y="128"/>
                    </a:cubicBezTo>
                    <a:cubicBezTo>
                      <a:pt x="57" y="127"/>
                      <a:pt x="58" y="125"/>
                      <a:pt x="60" y="123"/>
                    </a:cubicBezTo>
                    <a:cubicBezTo>
                      <a:pt x="63" y="120"/>
                      <a:pt x="70" y="118"/>
                      <a:pt x="72" y="113"/>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7" name="Freeform 29"/>
              <p:cNvSpPr>
                <a:spLocks noEditPoints="1"/>
              </p:cNvSpPr>
              <p:nvPr/>
            </p:nvSpPr>
            <p:spPr bwMode="auto">
              <a:xfrm>
                <a:off x="8002579" y="4767265"/>
                <a:ext cx="1011237" cy="849312"/>
              </a:xfrm>
              <a:custGeom>
                <a:avLst/>
                <a:gdLst>
                  <a:gd name="T0" fmla="*/ 103 w 118"/>
                  <a:gd name="T1" fmla="*/ 23 h 99"/>
                  <a:gd name="T2" fmla="*/ 99 w 118"/>
                  <a:gd name="T3" fmla="*/ 21 h 99"/>
                  <a:gd name="T4" fmla="*/ 94 w 118"/>
                  <a:gd name="T5" fmla="*/ 19 h 99"/>
                  <a:gd name="T6" fmla="*/ 86 w 118"/>
                  <a:gd name="T7" fmla="*/ 17 h 99"/>
                  <a:gd name="T8" fmla="*/ 81 w 118"/>
                  <a:gd name="T9" fmla="*/ 15 h 99"/>
                  <a:gd name="T10" fmla="*/ 79 w 118"/>
                  <a:gd name="T11" fmla="*/ 11 h 99"/>
                  <a:gd name="T12" fmla="*/ 76 w 118"/>
                  <a:gd name="T13" fmla="*/ 13 h 99"/>
                  <a:gd name="T14" fmla="*/ 73 w 118"/>
                  <a:gd name="T15" fmla="*/ 10 h 99"/>
                  <a:gd name="T16" fmla="*/ 68 w 118"/>
                  <a:gd name="T17" fmla="*/ 7 h 99"/>
                  <a:gd name="T18" fmla="*/ 64 w 118"/>
                  <a:gd name="T19" fmla="*/ 4 h 99"/>
                  <a:gd name="T20" fmla="*/ 61 w 118"/>
                  <a:gd name="T21" fmla="*/ 1 h 99"/>
                  <a:gd name="T22" fmla="*/ 60 w 118"/>
                  <a:gd name="T23" fmla="*/ 0 h 99"/>
                  <a:gd name="T24" fmla="*/ 58 w 118"/>
                  <a:gd name="T25" fmla="*/ 0 h 99"/>
                  <a:gd name="T26" fmla="*/ 54 w 118"/>
                  <a:gd name="T27" fmla="*/ 7 h 99"/>
                  <a:gd name="T28" fmla="*/ 45 w 118"/>
                  <a:gd name="T29" fmla="*/ 13 h 99"/>
                  <a:gd name="T30" fmla="*/ 40 w 118"/>
                  <a:gd name="T31" fmla="*/ 19 h 99"/>
                  <a:gd name="T32" fmla="*/ 30 w 118"/>
                  <a:gd name="T33" fmla="*/ 15 h 99"/>
                  <a:gd name="T34" fmla="*/ 25 w 118"/>
                  <a:gd name="T35" fmla="*/ 18 h 99"/>
                  <a:gd name="T36" fmla="*/ 26 w 118"/>
                  <a:gd name="T37" fmla="*/ 27 h 99"/>
                  <a:gd name="T38" fmla="*/ 19 w 118"/>
                  <a:gd name="T39" fmla="*/ 27 h 99"/>
                  <a:gd name="T40" fmla="*/ 14 w 118"/>
                  <a:gd name="T41" fmla="*/ 24 h 99"/>
                  <a:gd name="T42" fmla="*/ 7 w 118"/>
                  <a:gd name="T43" fmla="*/ 25 h 99"/>
                  <a:gd name="T44" fmla="*/ 2 w 118"/>
                  <a:gd name="T45" fmla="*/ 29 h 99"/>
                  <a:gd name="T46" fmla="*/ 3 w 118"/>
                  <a:gd name="T47" fmla="*/ 34 h 99"/>
                  <a:gd name="T48" fmla="*/ 13 w 118"/>
                  <a:gd name="T49" fmla="*/ 37 h 99"/>
                  <a:gd name="T50" fmla="*/ 20 w 118"/>
                  <a:gd name="T51" fmla="*/ 39 h 99"/>
                  <a:gd name="T52" fmla="*/ 23 w 118"/>
                  <a:gd name="T53" fmla="*/ 43 h 99"/>
                  <a:gd name="T54" fmla="*/ 29 w 118"/>
                  <a:gd name="T55" fmla="*/ 50 h 99"/>
                  <a:gd name="T56" fmla="*/ 31 w 118"/>
                  <a:gd name="T57" fmla="*/ 56 h 99"/>
                  <a:gd name="T58" fmla="*/ 30 w 118"/>
                  <a:gd name="T59" fmla="*/ 66 h 99"/>
                  <a:gd name="T60" fmla="*/ 26 w 118"/>
                  <a:gd name="T61" fmla="*/ 80 h 99"/>
                  <a:gd name="T62" fmla="*/ 26 w 118"/>
                  <a:gd name="T63" fmla="*/ 80 h 99"/>
                  <a:gd name="T64" fmla="*/ 30 w 118"/>
                  <a:gd name="T65" fmla="*/ 82 h 99"/>
                  <a:gd name="T66" fmla="*/ 38 w 118"/>
                  <a:gd name="T67" fmla="*/ 86 h 99"/>
                  <a:gd name="T68" fmla="*/ 45 w 118"/>
                  <a:gd name="T69" fmla="*/ 86 h 99"/>
                  <a:gd name="T70" fmla="*/ 48 w 118"/>
                  <a:gd name="T71" fmla="*/ 86 h 99"/>
                  <a:gd name="T72" fmla="*/ 58 w 118"/>
                  <a:gd name="T73" fmla="*/ 89 h 99"/>
                  <a:gd name="T74" fmla="*/ 66 w 118"/>
                  <a:gd name="T75" fmla="*/ 89 h 99"/>
                  <a:gd name="T76" fmla="*/ 66 w 118"/>
                  <a:gd name="T77" fmla="*/ 87 h 99"/>
                  <a:gd name="T78" fmla="*/ 72 w 118"/>
                  <a:gd name="T79" fmla="*/ 79 h 99"/>
                  <a:gd name="T80" fmla="*/ 87 w 118"/>
                  <a:gd name="T81" fmla="*/ 82 h 99"/>
                  <a:gd name="T82" fmla="*/ 96 w 118"/>
                  <a:gd name="T83" fmla="*/ 79 h 99"/>
                  <a:gd name="T84" fmla="*/ 101 w 118"/>
                  <a:gd name="T85" fmla="*/ 76 h 99"/>
                  <a:gd name="T86" fmla="*/ 102 w 118"/>
                  <a:gd name="T87" fmla="*/ 73 h 99"/>
                  <a:gd name="T88" fmla="*/ 99 w 118"/>
                  <a:gd name="T89" fmla="*/ 72 h 99"/>
                  <a:gd name="T90" fmla="*/ 97 w 118"/>
                  <a:gd name="T91" fmla="*/ 68 h 99"/>
                  <a:gd name="T92" fmla="*/ 94 w 118"/>
                  <a:gd name="T93" fmla="*/ 64 h 99"/>
                  <a:gd name="T94" fmla="*/ 96 w 118"/>
                  <a:gd name="T95" fmla="*/ 62 h 99"/>
                  <a:gd name="T96" fmla="*/ 98 w 118"/>
                  <a:gd name="T97" fmla="*/ 59 h 99"/>
                  <a:gd name="T98" fmla="*/ 97 w 118"/>
                  <a:gd name="T99" fmla="*/ 55 h 99"/>
                  <a:gd name="T100" fmla="*/ 95 w 118"/>
                  <a:gd name="T101" fmla="*/ 51 h 99"/>
                  <a:gd name="T102" fmla="*/ 92 w 118"/>
                  <a:gd name="T103" fmla="*/ 50 h 99"/>
                  <a:gd name="T104" fmla="*/ 91 w 118"/>
                  <a:gd name="T105" fmla="*/ 48 h 99"/>
                  <a:gd name="T106" fmla="*/ 96 w 118"/>
                  <a:gd name="T107" fmla="*/ 41 h 99"/>
                  <a:gd name="T108" fmla="*/ 100 w 118"/>
                  <a:gd name="T109" fmla="*/ 38 h 99"/>
                  <a:gd name="T110" fmla="*/ 102 w 118"/>
                  <a:gd name="T111" fmla="*/ 32 h 99"/>
                  <a:gd name="T112" fmla="*/ 105 w 118"/>
                  <a:gd name="T113" fmla="*/ 25 h 99"/>
                  <a:gd name="T114" fmla="*/ 103 w 118"/>
                  <a:gd name="T115" fmla="*/ 23 h 99"/>
                  <a:gd name="T116" fmla="*/ 116 w 118"/>
                  <a:gd name="T117" fmla="*/ 83 h 99"/>
                  <a:gd name="T118" fmla="*/ 111 w 118"/>
                  <a:gd name="T119" fmla="*/ 87 h 99"/>
                  <a:gd name="T120" fmla="*/ 114 w 118"/>
                  <a:gd name="T121" fmla="*/ 98 h 99"/>
                  <a:gd name="T122" fmla="*/ 116 w 118"/>
                  <a:gd name="T123" fmla="*/ 8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8" h="99">
                    <a:moveTo>
                      <a:pt x="103" y="23"/>
                    </a:moveTo>
                    <a:cubicBezTo>
                      <a:pt x="102" y="23"/>
                      <a:pt x="101" y="21"/>
                      <a:pt x="99" y="21"/>
                    </a:cubicBezTo>
                    <a:cubicBezTo>
                      <a:pt x="97" y="21"/>
                      <a:pt x="95" y="20"/>
                      <a:pt x="94" y="19"/>
                    </a:cubicBezTo>
                    <a:cubicBezTo>
                      <a:pt x="93" y="17"/>
                      <a:pt x="87" y="17"/>
                      <a:pt x="86" y="17"/>
                    </a:cubicBezTo>
                    <a:cubicBezTo>
                      <a:pt x="84" y="18"/>
                      <a:pt x="83" y="14"/>
                      <a:pt x="81" y="15"/>
                    </a:cubicBezTo>
                    <a:cubicBezTo>
                      <a:pt x="80" y="15"/>
                      <a:pt x="79" y="12"/>
                      <a:pt x="79" y="11"/>
                    </a:cubicBezTo>
                    <a:cubicBezTo>
                      <a:pt x="79" y="9"/>
                      <a:pt x="77" y="12"/>
                      <a:pt x="76" y="13"/>
                    </a:cubicBezTo>
                    <a:cubicBezTo>
                      <a:pt x="74" y="13"/>
                      <a:pt x="73" y="11"/>
                      <a:pt x="73" y="10"/>
                    </a:cubicBezTo>
                    <a:cubicBezTo>
                      <a:pt x="73" y="9"/>
                      <a:pt x="70" y="8"/>
                      <a:pt x="68" y="7"/>
                    </a:cubicBezTo>
                    <a:cubicBezTo>
                      <a:pt x="67" y="6"/>
                      <a:pt x="65" y="3"/>
                      <a:pt x="64" y="4"/>
                    </a:cubicBezTo>
                    <a:cubicBezTo>
                      <a:pt x="63" y="6"/>
                      <a:pt x="61" y="3"/>
                      <a:pt x="61" y="1"/>
                    </a:cubicBezTo>
                    <a:cubicBezTo>
                      <a:pt x="61" y="1"/>
                      <a:pt x="61" y="1"/>
                      <a:pt x="60" y="0"/>
                    </a:cubicBezTo>
                    <a:cubicBezTo>
                      <a:pt x="60" y="0"/>
                      <a:pt x="59" y="0"/>
                      <a:pt x="58" y="0"/>
                    </a:cubicBezTo>
                    <a:cubicBezTo>
                      <a:pt x="56" y="0"/>
                      <a:pt x="53" y="3"/>
                      <a:pt x="54" y="7"/>
                    </a:cubicBezTo>
                    <a:cubicBezTo>
                      <a:pt x="54" y="12"/>
                      <a:pt x="50" y="13"/>
                      <a:pt x="45" y="13"/>
                    </a:cubicBezTo>
                    <a:cubicBezTo>
                      <a:pt x="40" y="13"/>
                      <a:pt x="42" y="17"/>
                      <a:pt x="40" y="19"/>
                    </a:cubicBezTo>
                    <a:cubicBezTo>
                      <a:pt x="38" y="20"/>
                      <a:pt x="31" y="18"/>
                      <a:pt x="30" y="15"/>
                    </a:cubicBezTo>
                    <a:cubicBezTo>
                      <a:pt x="29" y="13"/>
                      <a:pt x="23" y="15"/>
                      <a:pt x="25" y="18"/>
                    </a:cubicBezTo>
                    <a:cubicBezTo>
                      <a:pt x="28" y="21"/>
                      <a:pt x="28" y="26"/>
                      <a:pt x="26" y="27"/>
                    </a:cubicBezTo>
                    <a:cubicBezTo>
                      <a:pt x="25" y="28"/>
                      <a:pt x="21" y="25"/>
                      <a:pt x="19" y="27"/>
                    </a:cubicBezTo>
                    <a:cubicBezTo>
                      <a:pt x="17" y="28"/>
                      <a:pt x="17" y="25"/>
                      <a:pt x="14" y="24"/>
                    </a:cubicBezTo>
                    <a:cubicBezTo>
                      <a:pt x="12" y="23"/>
                      <a:pt x="11" y="25"/>
                      <a:pt x="7" y="25"/>
                    </a:cubicBezTo>
                    <a:cubicBezTo>
                      <a:pt x="2" y="25"/>
                      <a:pt x="0" y="27"/>
                      <a:pt x="2" y="29"/>
                    </a:cubicBezTo>
                    <a:cubicBezTo>
                      <a:pt x="3" y="31"/>
                      <a:pt x="1" y="32"/>
                      <a:pt x="3" y="34"/>
                    </a:cubicBezTo>
                    <a:cubicBezTo>
                      <a:pt x="4" y="35"/>
                      <a:pt x="9" y="35"/>
                      <a:pt x="13" y="37"/>
                    </a:cubicBezTo>
                    <a:cubicBezTo>
                      <a:pt x="17" y="39"/>
                      <a:pt x="18" y="38"/>
                      <a:pt x="20" y="39"/>
                    </a:cubicBezTo>
                    <a:cubicBezTo>
                      <a:pt x="22" y="41"/>
                      <a:pt x="23" y="40"/>
                      <a:pt x="23" y="43"/>
                    </a:cubicBezTo>
                    <a:cubicBezTo>
                      <a:pt x="23" y="46"/>
                      <a:pt x="25" y="49"/>
                      <a:pt x="29" y="50"/>
                    </a:cubicBezTo>
                    <a:cubicBezTo>
                      <a:pt x="33" y="51"/>
                      <a:pt x="30" y="53"/>
                      <a:pt x="31" y="56"/>
                    </a:cubicBezTo>
                    <a:cubicBezTo>
                      <a:pt x="33" y="58"/>
                      <a:pt x="30" y="62"/>
                      <a:pt x="30" y="66"/>
                    </a:cubicBezTo>
                    <a:cubicBezTo>
                      <a:pt x="31" y="69"/>
                      <a:pt x="28" y="79"/>
                      <a:pt x="26" y="80"/>
                    </a:cubicBezTo>
                    <a:cubicBezTo>
                      <a:pt x="26" y="80"/>
                      <a:pt x="26" y="80"/>
                      <a:pt x="26" y="80"/>
                    </a:cubicBezTo>
                    <a:cubicBezTo>
                      <a:pt x="28" y="81"/>
                      <a:pt x="30" y="82"/>
                      <a:pt x="30" y="82"/>
                    </a:cubicBezTo>
                    <a:cubicBezTo>
                      <a:pt x="32" y="84"/>
                      <a:pt x="36" y="85"/>
                      <a:pt x="38" y="86"/>
                    </a:cubicBezTo>
                    <a:cubicBezTo>
                      <a:pt x="41" y="88"/>
                      <a:pt x="45" y="87"/>
                      <a:pt x="45" y="86"/>
                    </a:cubicBezTo>
                    <a:cubicBezTo>
                      <a:pt x="45" y="84"/>
                      <a:pt x="47" y="85"/>
                      <a:pt x="48" y="86"/>
                    </a:cubicBezTo>
                    <a:cubicBezTo>
                      <a:pt x="50" y="88"/>
                      <a:pt x="55" y="88"/>
                      <a:pt x="58" y="89"/>
                    </a:cubicBezTo>
                    <a:cubicBezTo>
                      <a:pt x="60" y="89"/>
                      <a:pt x="63" y="89"/>
                      <a:pt x="66" y="89"/>
                    </a:cubicBezTo>
                    <a:cubicBezTo>
                      <a:pt x="66" y="88"/>
                      <a:pt x="66" y="88"/>
                      <a:pt x="66" y="87"/>
                    </a:cubicBezTo>
                    <a:cubicBezTo>
                      <a:pt x="64" y="82"/>
                      <a:pt x="68" y="80"/>
                      <a:pt x="72" y="79"/>
                    </a:cubicBezTo>
                    <a:cubicBezTo>
                      <a:pt x="76" y="78"/>
                      <a:pt x="85" y="81"/>
                      <a:pt x="87" y="82"/>
                    </a:cubicBezTo>
                    <a:cubicBezTo>
                      <a:pt x="89" y="84"/>
                      <a:pt x="92" y="83"/>
                      <a:pt x="96" y="79"/>
                    </a:cubicBezTo>
                    <a:cubicBezTo>
                      <a:pt x="98" y="77"/>
                      <a:pt x="100" y="76"/>
                      <a:pt x="101" y="76"/>
                    </a:cubicBezTo>
                    <a:cubicBezTo>
                      <a:pt x="102" y="75"/>
                      <a:pt x="102" y="74"/>
                      <a:pt x="102" y="73"/>
                    </a:cubicBezTo>
                    <a:cubicBezTo>
                      <a:pt x="103" y="72"/>
                      <a:pt x="100" y="72"/>
                      <a:pt x="99" y="72"/>
                    </a:cubicBezTo>
                    <a:cubicBezTo>
                      <a:pt x="97" y="72"/>
                      <a:pt x="96" y="70"/>
                      <a:pt x="97" y="68"/>
                    </a:cubicBezTo>
                    <a:cubicBezTo>
                      <a:pt x="98" y="66"/>
                      <a:pt x="96" y="66"/>
                      <a:pt x="94" y="64"/>
                    </a:cubicBezTo>
                    <a:cubicBezTo>
                      <a:pt x="93" y="62"/>
                      <a:pt x="95" y="62"/>
                      <a:pt x="96" y="62"/>
                    </a:cubicBezTo>
                    <a:cubicBezTo>
                      <a:pt x="97" y="61"/>
                      <a:pt x="99" y="59"/>
                      <a:pt x="98" y="59"/>
                    </a:cubicBezTo>
                    <a:cubicBezTo>
                      <a:pt x="97" y="58"/>
                      <a:pt x="96" y="57"/>
                      <a:pt x="97" y="55"/>
                    </a:cubicBezTo>
                    <a:cubicBezTo>
                      <a:pt x="98" y="53"/>
                      <a:pt x="95" y="52"/>
                      <a:pt x="95" y="51"/>
                    </a:cubicBezTo>
                    <a:cubicBezTo>
                      <a:pt x="95" y="49"/>
                      <a:pt x="93" y="48"/>
                      <a:pt x="92" y="50"/>
                    </a:cubicBezTo>
                    <a:cubicBezTo>
                      <a:pt x="90" y="52"/>
                      <a:pt x="90" y="51"/>
                      <a:pt x="91" y="48"/>
                    </a:cubicBezTo>
                    <a:cubicBezTo>
                      <a:pt x="92" y="45"/>
                      <a:pt x="96" y="43"/>
                      <a:pt x="96" y="41"/>
                    </a:cubicBezTo>
                    <a:cubicBezTo>
                      <a:pt x="96" y="40"/>
                      <a:pt x="98" y="38"/>
                      <a:pt x="100" y="38"/>
                    </a:cubicBezTo>
                    <a:cubicBezTo>
                      <a:pt x="102" y="38"/>
                      <a:pt x="101" y="34"/>
                      <a:pt x="102" y="32"/>
                    </a:cubicBezTo>
                    <a:cubicBezTo>
                      <a:pt x="102" y="30"/>
                      <a:pt x="103" y="27"/>
                      <a:pt x="105" y="25"/>
                    </a:cubicBezTo>
                    <a:cubicBezTo>
                      <a:pt x="107" y="23"/>
                      <a:pt x="104" y="22"/>
                      <a:pt x="103" y="23"/>
                    </a:cubicBezTo>
                    <a:close/>
                    <a:moveTo>
                      <a:pt x="116" y="83"/>
                    </a:moveTo>
                    <a:cubicBezTo>
                      <a:pt x="115" y="83"/>
                      <a:pt x="114" y="85"/>
                      <a:pt x="111" y="87"/>
                    </a:cubicBezTo>
                    <a:cubicBezTo>
                      <a:pt x="108" y="89"/>
                      <a:pt x="111" y="99"/>
                      <a:pt x="114" y="98"/>
                    </a:cubicBezTo>
                    <a:cubicBezTo>
                      <a:pt x="118" y="98"/>
                      <a:pt x="117" y="83"/>
                      <a:pt x="116" y="83"/>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8" name="Freeform 30"/>
              <p:cNvSpPr>
                <a:spLocks noEditPoints="1"/>
              </p:cNvSpPr>
              <p:nvPr/>
            </p:nvSpPr>
            <p:spPr bwMode="auto">
              <a:xfrm>
                <a:off x="7694604" y="5419728"/>
                <a:ext cx="882649" cy="635001"/>
              </a:xfrm>
              <a:custGeom>
                <a:avLst/>
                <a:gdLst>
                  <a:gd name="T0" fmla="*/ 102 w 103"/>
                  <a:gd name="T1" fmla="*/ 13 h 74"/>
                  <a:gd name="T2" fmla="*/ 94 w 103"/>
                  <a:gd name="T3" fmla="*/ 13 h 74"/>
                  <a:gd name="T4" fmla="*/ 84 w 103"/>
                  <a:gd name="T5" fmla="*/ 10 h 74"/>
                  <a:gd name="T6" fmla="*/ 81 w 103"/>
                  <a:gd name="T7" fmla="*/ 10 h 74"/>
                  <a:gd name="T8" fmla="*/ 74 w 103"/>
                  <a:gd name="T9" fmla="*/ 10 h 74"/>
                  <a:gd name="T10" fmla="*/ 66 w 103"/>
                  <a:gd name="T11" fmla="*/ 6 h 74"/>
                  <a:gd name="T12" fmla="*/ 62 w 103"/>
                  <a:gd name="T13" fmla="*/ 4 h 74"/>
                  <a:gd name="T14" fmla="*/ 48 w 103"/>
                  <a:gd name="T15" fmla="*/ 3 h 74"/>
                  <a:gd name="T16" fmla="*/ 21 w 103"/>
                  <a:gd name="T17" fmla="*/ 2 h 74"/>
                  <a:gd name="T18" fmla="*/ 12 w 103"/>
                  <a:gd name="T19" fmla="*/ 0 h 74"/>
                  <a:gd name="T20" fmla="*/ 5 w 103"/>
                  <a:gd name="T21" fmla="*/ 4 h 74"/>
                  <a:gd name="T22" fmla="*/ 3 w 103"/>
                  <a:gd name="T23" fmla="*/ 10 h 74"/>
                  <a:gd name="T24" fmla="*/ 5 w 103"/>
                  <a:gd name="T25" fmla="*/ 18 h 74"/>
                  <a:gd name="T26" fmla="*/ 7 w 103"/>
                  <a:gd name="T27" fmla="*/ 17 h 74"/>
                  <a:gd name="T28" fmla="*/ 10 w 103"/>
                  <a:gd name="T29" fmla="*/ 17 h 74"/>
                  <a:gd name="T30" fmla="*/ 15 w 103"/>
                  <a:gd name="T31" fmla="*/ 18 h 74"/>
                  <a:gd name="T32" fmla="*/ 18 w 103"/>
                  <a:gd name="T33" fmla="*/ 18 h 74"/>
                  <a:gd name="T34" fmla="*/ 23 w 103"/>
                  <a:gd name="T35" fmla="*/ 19 h 74"/>
                  <a:gd name="T36" fmla="*/ 25 w 103"/>
                  <a:gd name="T37" fmla="*/ 22 h 74"/>
                  <a:gd name="T38" fmla="*/ 20 w 103"/>
                  <a:gd name="T39" fmla="*/ 27 h 74"/>
                  <a:gd name="T40" fmla="*/ 20 w 103"/>
                  <a:gd name="T41" fmla="*/ 34 h 74"/>
                  <a:gd name="T42" fmla="*/ 19 w 103"/>
                  <a:gd name="T43" fmla="*/ 40 h 74"/>
                  <a:gd name="T44" fmla="*/ 17 w 103"/>
                  <a:gd name="T45" fmla="*/ 43 h 74"/>
                  <a:gd name="T46" fmla="*/ 19 w 103"/>
                  <a:gd name="T47" fmla="*/ 47 h 74"/>
                  <a:gd name="T48" fmla="*/ 17 w 103"/>
                  <a:gd name="T49" fmla="*/ 52 h 74"/>
                  <a:gd name="T50" fmla="*/ 19 w 103"/>
                  <a:gd name="T51" fmla="*/ 56 h 74"/>
                  <a:gd name="T52" fmla="*/ 16 w 103"/>
                  <a:gd name="T53" fmla="*/ 61 h 74"/>
                  <a:gd name="T54" fmla="*/ 17 w 103"/>
                  <a:gd name="T55" fmla="*/ 63 h 74"/>
                  <a:gd name="T56" fmla="*/ 21 w 103"/>
                  <a:gd name="T57" fmla="*/ 64 h 74"/>
                  <a:gd name="T58" fmla="*/ 31 w 103"/>
                  <a:gd name="T59" fmla="*/ 73 h 74"/>
                  <a:gd name="T60" fmla="*/ 33 w 103"/>
                  <a:gd name="T61" fmla="*/ 70 h 74"/>
                  <a:gd name="T62" fmla="*/ 37 w 103"/>
                  <a:gd name="T63" fmla="*/ 70 h 74"/>
                  <a:gd name="T64" fmla="*/ 45 w 103"/>
                  <a:gd name="T65" fmla="*/ 67 h 74"/>
                  <a:gd name="T66" fmla="*/ 55 w 103"/>
                  <a:gd name="T67" fmla="*/ 67 h 74"/>
                  <a:gd name="T68" fmla="*/ 61 w 103"/>
                  <a:gd name="T69" fmla="*/ 64 h 74"/>
                  <a:gd name="T70" fmla="*/ 67 w 103"/>
                  <a:gd name="T71" fmla="*/ 60 h 74"/>
                  <a:gd name="T72" fmla="*/ 70 w 103"/>
                  <a:gd name="T73" fmla="*/ 54 h 74"/>
                  <a:gd name="T74" fmla="*/ 76 w 103"/>
                  <a:gd name="T75" fmla="*/ 48 h 74"/>
                  <a:gd name="T76" fmla="*/ 76 w 103"/>
                  <a:gd name="T77" fmla="*/ 36 h 74"/>
                  <a:gd name="T78" fmla="*/ 83 w 103"/>
                  <a:gd name="T79" fmla="*/ 28 h 74"/>
                  <a:gd name="T80" fmla="*/ 90 w 103"/>
                  <a:gd name="T81" fmla="*/ 24 h 74"/>
                  <a:gd name="T82" fmla="*/ 99 w 103"/>
                  <a:gd name="T83" fmla="*/ 20 h 74"/>
                  <a:gd name="T84" fmla="*/ 102 w 103"/>
                  <a:gd name="T85" fmla="*/ 13 h 74"/>
                  <a:gd name="T86" fmla="*/ 103 w 103"/>
                  <a:gd name="T87" fmla="*/ 39 h 74"/>
                  <a:gd name="T88" fmla="*/ 96 w 103"/>
                  <a:gd name="T89" fmla="*/ 41 h 74"/>
                  <a:gd name="T90" fmla="*/ 103 w 103"/>
                  <a:gd name="T91" fmla="*/ 39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74">
                    <a:moveTo>
                      <a:pt x="102" y="13"/>
                    </a:moveTo>
                    <a:cubicBezTo>
                      <a:pt x="99" y="13"/>
                      <a:pt x="96" y="13"/>
                      <a:pt x="94" y="13"/>
                    </a:cubicBezTo>
                    <a:cubicBezTo>
                      <a:pt x="91" y="12"/>
                      <a:pt x="86" y="12"/>
                      <a:pt x="84" y="10"/>
                    </a:cubicBezTo>
                    <a:cubicBezTo>
                      <a:pt x="83" y="9"/>
                      <a:pt x="81" y="8"/>
                      <a:pt x="81" y="10"/>
                    </a:cubicBezTo>
                    <a:cubicBezTo>
                      <a:pt x="81" y="11"/>
                      <a:pt x="77" y="12"/>
                      <a:pt x="74" y="10"/>
                    </a:cubicBezTo>
                    <a:cubicBezTo>
                      <a:pt x="72" y="9"/>
                      <a:pt x="68" y="8"/>
                      <a:pt x="66" y="6"/>
                    </a:cubicBezTo>
                    <a:cubicBezTo>
                      <a:pt x="66" y="6"/>
                      <a:pt x="64" y="5"/>
                      <a:pt x="62" y="4"/>
                    </a:cubicBezTo>
                    <a:cubicBezTo>
                      <a:pt x="59" y="5"/>
                      <a:pt x="53" y="2"/>
                      <a:pt x="48" y="3"/>
                    </a:cubicBezTo>
                    <a:cubicBezTo>
                      <a:pt x="43" y="3"/>
                      <a:pt x="28" y="2"/>
                      <a:pt x="21" y="2"/>
                    </a:cubicBezTo>
                    <a:cubicBezTo>
                      <a:pt x="15" y="3"/>
                      <a:pt x="15" y="0"/>
                      <a:pt x="12" y="0"/>
                    </a:cubicBezTo>
                    <a:cubicBezTo>
                      <a:pt x="8" y="0"/>
                      <a:pt x="10" y="4"/>
                      <a:pt x="5" y="4"/>
                    </a:cubicBezTo>
                    <a:cubicBezTo>
                      <a:pt x="0" y="4"/>
                      <a:pt x="0" y="7"/>
                      <a:pt x="3" y="10"/>
                    </a:cubicBezTo>
                    <a:cubicBezTo>
                      <a:pt x="5" y="11"/>
                      <a:pt x="5" y="15"/>
                      <a:pt x="5" y="18"/>
                    </a:cubicBezTo>
                    <a:cubicBezTo>
                      <a:pt x="6" y="18"/>
                      <a:pt x="6" y="17"/>
                      <a:pt x="7" y="17"/>
                    </a:cubicBezTo>
                    <a:cubicBezTo>
                      <a:pt x="8" y="15"/>
                      <a:pt x="10" y="15"/>
                      <a:pt x="10" y="17"/>
                    </a:cubicBezTo>
                    <a:cubicBezTo>
                      <a:pt x="10" y="19"/>
                      <a:pt x="13" y="18"/>
                      <a:pt x="15" y="18"/>
                    </a:cubicBezTo>
                    <a:cubicBezTo>
                      <a:pt x="16" y="18"/>
                      <a:pt x="16" y="20"/>
                      <a:pt x="18" y="18"/>
                    </a:cubicBezTo>
                    <a:cubicBezTo>
                      <a:pt x="20" y="17"/>
                      <a:pt x="23" y="17"/>
                      <a:pt x="23" y="19"/>
                    </a:cubicBezTo>
                    <a:cubicBezTo>
                      <a:pt x="23" y="21"/>
                      <a:pt x="27" y="20"/>
                      <a:pt x="25" y="22"/>
                    </a:cubicBezTo>
                    <a:cubicBezTo>
                      <a:pt x="22" y="25"/>
                      <a:pt x="20" y="25"/>
                      <a:pt x="20" y="27"/>
                    </a:cubicBezTo>
                    <a:cubicBezTo>
                      <a:pt x="20" y="29"/>
                      <a:pt x="22" y="32"/>
                      <a:pt x="20" y="34"/>
                    </a:cubicBezTo>
                    <a:cubicBezTo>
                      <a:pt x="18" y="36"/>
                      <a:pt x="21" y="40"/>
                      <a:pt x="19" y="40"/>
                    </a:cubicBezTo>
                    <a:cubicBezTo>
                      <a:pt x="17" y="40"/>
                      <a:pt x="14" y="41"/>
                      <a:pt x="17" y="43"/>
                    </a:cubicBezTo>
                    <a:cubicBezTo>
                      <a:pt x="19" y="45"/>
                      <a:pt x="21" y="47"/>
                      <a:pt x="19" y="47"/>
                    </a:cubicBezTo>
                    <a:cubicBezTo>
                      <a:pt x="17" y="47"/>
                      <a:pt x="16" y="51"/>
                      <a:pt x="17" y="52"/>
                    </a:cubicBezTo>
                    <a:cubicBezTo>
                      <a:pt x="18" y="53"/>
                      <a:pt x="22" y="55"/>
                      <a:pt x="19" y="56"/>
                    </a:cubicBezTo>
                    <a:cubicBezTo>
                      <a:pt x="16" y="56"/>
                      <a:pt x="16" y="59"/>
                      <a:pt x="16" y="61"/>
                    </a:cubicBezTo>
                    <a:cubicBezTo>
                      <a:pt x="16" y="61"/>
                      <a:pt x="16" y="62"/>
                      <a:pt x="17" y="63"/>
                    </a:cubicBezTo>
                    <a:cubicBezTo>
                      <a:pt x="18" y="63"/>
                      <a:pt x="20" y="63"/>
                      <a:pt x="21" y="64"/>
                    </a:cubicBezTo>
                    <a:cubicBezTo>
                      <a:pt x="24" y="65"/>
                      <a:pt x="26" y="74"/>
                      <a:pt x="31" y="73"/>
                    </a:cubicBezTo>
                    <a:cubicBezTo>
                      <a:pt x="33" y="73"/>
                      <a:pt x="32" y="71"/>
                      <a:pt x="33" y="70"/>
                    </a:cubicBezTo>
                    <a:cubicBezTo>
                      <a:pt x="34" y="69"/>
                      <a:pt x="35" y="70"/>
                      <a:pt x="37" y="70"/>
                    </a:cubicBezTo>
                    <a:cubicBezTo>
                      <a:pt x="39" y="70"/>
                      <a:pt x="40" y="67"/>
                      <a:pt x="45" y="67"/>
                    </a:cubicBezTo>
                    <a:cubicBezTo>
                      <a:pt x="49" y="67"/>
                      <a:pt x="52" y="67"/>
                      <a:pt x="55" y="67"/>
                    </a:cubicBezTo>
                    <a:cubicBezTo>
                      <a:pt x="58" y="67"/>
                      <a:pt x="60" y="66"/>
                      <a:pt x="61" y="64"/>
                    </a:cubicBezTo>
                    <a:cubicBezTo>
                      <a:pt x="61" y="62"/>
                      <a:pt x="64" y="60"/>
                      <a:pt x="67" y="60"/>
                    </a:cubicBezTo>
                    <a:cubicBezTo>
                      <a:pt x="70" y="59"/>
                      <a:pt x="70" y="56"/>
                      <a:pt x="70" y="54"/>
                    </a:cubicBezTo>
                    <a:cubicBezTo>
                      <a:pt x="70" y="52"/>
                      <a:pt x="76" y="49"/>
                      <a:pt x="76" y="48"/>
                    </a:cubicBezTo>
                    <a:cubicBezTo>
                      <a:pt x="76" y="46"/>
                      <a:pt x="73" y="41"/>
                      <a:pt x="76" y="36"/>
                    </a:cubicBezTo>
                    <a:cubicBezTo>
                      <a:pt x="79" y="31"/>
                      <a:pt x="83" y="31"/>
                      <a:pt x="83" y="28"/>
                    </a:cubicBezTo>
                    <a:cubicBezTo>
                      <a:pt x="83" y="26"/>
                      <a:pt x="86" y="25"/>
                      <a:pt x="90" y="24"/>
                    </a:cubicBezTo>
                    <a:cubicBezTo>
                      <a:pt x="94" y="24"/>
                      <a:pt x="95" y="21"/>
                      <a:pt x="99" y="20"/>
                    </a:cubicBezTo>
                    <a:cubicBezTo>
                      <a:pt x="102" y="19"/>
                      <a:pt x="103" y="16"/>
                      <a:pt x="102" y="13"/>
                    </a:cubicBezTo>
                    <a:close/>
                    <a:moveTo>
                      <a:pt x="103" y="39"/>
                    </a:moveTo>
                    <a:cubicBezTo>
                      <a:pt x="102" y="35"/>
                      <a:pt x="94" y="40"/>
                      <a:pt x="96" y="41"/>
                    </a:cubicBezTo>
                    <a:cubicBezTo>
                      <a:pt x="99" y="44"/>
                      <a:pt x="103" y="43"/>
                      <a:pt x="103" y="39"/>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9" name="Freeform 31"/>
              <p:cNvSpPr>
                <a:spLocks/>
              </p:cNvSpPr>
              <p:nvPr/>
            </p:nvSpPr>
            <p:spPr bwMode="auto">
              <a:xfrm>
                <a:off x="9236064" y="5145090"/>
                <a:ext cx="231774" cy="128587"/>
              </a:xfrm>
              <a:custGeom>
                <a:avLst/>
                <a:gdLst>
                  <a:gd name="T0" fmla="*/ 0 w 27"/>
                  <a:gd name="T1" fmla="*/ 13 h 15"/>
                  <a:gd name="T2" fmla="*/ 5 w 27"/>
                  <a:gd name="T3" fmla="*/ 13 h 15"/>
                  <a:gd name="T4" fmla="*/ 6 w 27"/>
                  <a:gd name="T5" fmla="*/ 15 h 15"/>
                  <a:gd name="T6" fmla="*/ 12 w 27"/>
                  <a:gd name="T7" fmla="*/ 14 h 15"/>
                  <a:gd name="T8" fmla="*/ 17 w 27"/>
                  <a:gd name="T9" fmla="*/ 14 h 15"/>
                  <a:gd name="T10" fmla="*/ 20 w 27"/>
                  <a:gd name="T11" fmla="*/ 11 h 15"/>
                  <a:gd name="T12" fmla="*/ 22 w 27"/>
                  <a:gd name="T13" fmla="*/ 7 h 15"/>
                  <a:gd name="T14" fmla="*/ 27 w 27"/>
                  <a:gd name="T15" fmla="*/ 3 h 15"/>
                  <a:gd name="T16" fmla="*/ 25 w 27"/>
                  <a:gd name="T17" fmla="*/ 0 h 15"/>
                  <a:gd name="T18" fmla="*/ 19 w 27"/>
                  <a:gd name="T19" fmla="*/ 2 h 15"/>
                  <a:gd name="T20" fmla="*/ 12 w 27"/>
                  <a:gd name="T21" fmla="*/ 4 h 15"/>
                  <a:gd name="T22" fmla="*/ 3 w 27"/>
                  <a:gd name="T23" fmla="*/ 3 h 15"/>
                  <a:gd name="T24" fmla="*/ 0 w 27"/>
                  <a:gd name="T25" fmla="*/ 3 h 15"/>
                  <a:gd name="T26" fmla="*/ 0 w 27"/>
                  <a:gd name="T27"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7" h="15">
                    <a:moveTo>
                      <a:pt x="0" y="13"/>
                    </a:moveTo>
                    <a:cubicBezTo>
                      <a:pt x="2" y="12"/>
                      <a:pt x="4" y="12"/>
                      <a:pt x="5" y="13"/>
                    </a:cubicBezTo>
                    <a:cubicBezTo>
                      <a:pt x="6" y="13"/>
                      <a:pt x="6" y="14"/>
                      <a:pt x="6" y="15"/>
                    </a:cubicBezTo>
                    <a:cubicBezTo>
                      <a:pt x="8" y="15"/>
                      <a:pt x="11" y="14"/>
                      <a:pt x="12" y="14"/>
                    </a:cubicBezTo>
                    <a:cubicBezTo>
                      <a:pt x="13" y="13"/>
                      <a:pt x="17" y="15"/>
                      <a:pt x="17" y="14"/>
                    </a:cubicBezTo>
                    <a:cubicBezTo>
                      <a:pt x="17" y="13"/>
                      <a:pt x="18" y="11"/>
                      <a:pt x="20" y="11"/>
                    </a:cubicBezTo>
                    <a:cubicBezTo>
                      <a:pt x="21" y="11"/>
                      <a:pt x="20" y="7"/>
                      <a:pt x="22" y="7"/>
                    </a:cubicBezTo>
                    <a:cubicBezTo>
                      <a:pt x="23" y="6"/>
                      <a:pt x="27" y="3"/>
                      <a:pt x="27" y="3"/>
                    </a:cubicBezTo>
                    <a:cubicBezTo>
                      <a:pt x="25" y="0"/>
                      <a:pt x="25" y="0"/>
                      <a:pt x="25" y="0"/>
                    </a:cubicBezTo>
                    <a:cubicBezTo>
                      <a:pt x="24" y="0"/>
                      <a:pt x="23" y="2"/>
                      <a:pt x="19" y="2"/>
                    </a:cubicBezTo>
                    <a:cubicBezTo>
                      <a:pt x="16" y="2"/>
                      <a:pt x="14" y="4"/>
                      <a:pt x="12" y="4"/>
                    </a:cubicBezTo>
                    <a:cubicBezTo>
                      <a:pt x="11" y="4"/>
                      <a:pt x="6" y="3"/>
                      <a:pt x="3" y="3"/>
                    </a:cubicBezTo>
                    <a:cubicBezTo>
                      <a:pt x="2" y="3"/>
                      <a:pt x="1" y="3"/>
                      <a:pt x="0" y="3"/>
                    </a:cubicBezTo>
                    <a:cubicBezTo>
                      <a:pt x="0" y="5"/>
                      <a:pt x="0" y="9"/>
                      <a:pt x="0" y="13"/>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0" name="Freeform 32"/>
              <p:cNvSpPr>
                <a:spLocks noEditPoints="1"/>
              </p:cNvSpPr>
              <p:nvPr/>
            </p:nvSpPr>
            <p:spPr bwMode="auto">
              <a:xfrm>
                <a:off x="9707551" y="5581653"/>
                <a:ext cx="438149" cy="549275"/>
              </a:xfrm>
              <a:custGeom>
                <a:avLst/>
                <a:gdLst>
                  <a:gd name="T0" fmla="*/ 51 w 51"/>
                  <a:gd name="T1" fmla="*/ 0 h 64"/>
                  <a:gd name="T2" fmla="*/ 47 w 51"/>
                  <a:gd name="T3" fmla="*/ 2 h 64"/>
                  <a:gd name="T4" fmla="*/ 44 w 51"/>
                  <a:gd name="T5" fmla="*/ 4 h 64"/>
                  <a:gd name="T6" fmla="*/ 35 w 51"/>
                  <a:gd name="T7" fmla="*/ 2 h 64"/>
                  <a:gd name="T8" fmla="*/ 24 w 51"/>
                  <a:gd name="T9" fmla="*/ 2 h 64"/>
                  <a:gd name="T10" fmla="*/ 24 w 51"/>
                  <a:gd name="T11" fmla="*/ 3 h 64"/>
                  <a:gd name="T12" fmla="*/ 17 w 51"/>
                  <a:gd name="T13" fmla="*/ 6 h 64"/>
                  <a:gd name="T14" fmla="*/ 13 w 51"/>
                  <a:gd name="T15" fmla="*/ 8 h 64"/>
                  <a:gd name="T16" fmla="*/ 7 w 51"/>
                  <a:gd name="T17" fmla="*/ 9 h 64"/>
                  <a:gd name="T18" fmla="*/ 5 w 51"/>
                  <a:gd name="T19" fmla="*/ 14 h 64"/>
                  <a:gd name="T20" fmla="*/ 3 w 51"/>
                  <a:gd name="T21" fmla="*/ 17 h 64"/>
                  <a:gd name="T22" fmla="*/ 0 w 51"/>
                  <a:gd name="T23" fmla="*/ 21 h 64"/>
                  <a:gd name="T24" fmla="*/ 1 w 51"/>
                  <a:gd name="T25" fmla="*/ 21 h 64"/>
                  <a:gd name="T26" fmla="*/ 5 w 51"/>
                  <a:gd name="T27" fmla="*/ 28 h 64"/>
                  <a:gd name="T28" fmla="*/ 11 w 51"/>
                  <a:gd name="T29" fmla="*/ 30 h 64"/>
                  <a:gd name="T30" fmla="*/ 18 w 51"/>
                  <a:gd name="T31" fmla="*/ 33 h 64"/>
                  <a:gd name="T32" fmla="*/ 9 w 51"/>
                  <a:gd name="T33" fmla="*/ 33 h 64"/>
                  <a:gd name="T34" fmla="*/ 11 w 51"/>
                  <a:gd name="T35" fmla="*/ 40 h 64"/>
                  <a:gd name="T36" fmla="*/ 15 w 51"/>
                  <a:gd name="T37" fmla="*/ 46 h 64"/>
                  <a:gd name="T38" fmla="*/ 23 w 51"/>
                  <a:gd name="T39" fmla="*/ 49 h 64"/>
                  <a:gd name="T40" fmla="*/ 21 w 51"/>
                  <a:gd name="T41" fmla="*/ 41 h 64"/>
                  <a:gd name="T42" fmla="*/ 27 w 51"/>
                  <a:gd name="T43" fmla="*/ 41 h 64"/>
                  <a:gd name="T44" fmla="*/ 23 w 51"/>
                  <a:gd name="T45" fmla="*/ 38 h 64"/>
                  <a:gd name="T46" fmla="*/ 26 w 51"/>
                  <a:gd name="T47" fmla="*/ 36 h 64"/>
                  <a:gd name="T48" fmla="*/ 32 w 51"/>
                  <a:gd name="T49" fmla="*/ 36 h 64"/>
                  <a:gd name="T50" fmla="*/ 29 w 51"/>
                  <a:gd name="T51" fmla="*/ 29 h 64"/>
                  <a:gd name="T52" fmla="*/ 23 w 51"/>
                  <a:gd name="T53" fmla="*/ 29 h 64"/>
                  <a:gd name="T54" fmla="*/ 25 w 51"/>
                  <a:gd name="T55" fmla="*/ 25 h 64"/>
                  <a:gd name="T56" fmla="*/ 19 w 51"/>
                  <a:gd name="T57" fmla="*/ 16 h 64"/>
                  <a:gd name="T58" fmla="*/ 23 w 51"/>
                  <a:gd name="T59" fmla="*/ 14 h 64"/>
                  <a:gd name="T60" fmla="*/ 29 w 51"/>
                  <a:gd name="T61" fmla="*/ 15 h 64"/>
                  <a:gd name="T62" fmla="*/ 31 w 51"/>
                  <a:gd name="T63" fmla="*/ 9 h 64"/>
                  <a:gd name="T64" fmla="*/ 36 w 51"/>
                  <a:gd name="T65" fmla="*/ 10 h 64"/>
                  <a:gd name="T66" fmla="*/ 42 w 51"/>
                  <a:gd name="T67" fmla="*/ 7 h 64"/>
                  <a:gd name="T68" fmla="*/ 47 w 51"/>
                  <a:gd name="T69" fmla="*/ 10 h 64"/>
                  <a:gd name="T70" fmla="*/ 49 w 51"/>
                  <a:gd name="T71" fmla="*/ 7 h 64"/>
                  <a:gd name="T72" fmla="*/ 51 w 51"/>
                  <a:gd name="T73" fmla="*/ 3 h 64"/>
                  <a:gd name="T74" fmla="*/ 51 w 51"/>
                  <a:gd name="T75" fmla="*/ 0 h 64"/>
                  <a:gd name="T76" fmla="*/ 44 w 51"/>
                  <a:gd name="T77" fmla="*/ 60 h 64"/>
                  <a:gd name="T78" fmla="*/ 31 w 51"/>
                  <a:gd name="T79" fmla="*/ 59 h 64"/>
                  <a:gd name="T80" fmla="*/ 26 w 51"/>
                  <a:gd name="T81" fmla="*/ 61 h 64"/>
                  <a:gd name="T82" fmla="*/ 38 w 51"/>
                  <a:gd name="T83" fmla="*/ 64 h 64"/>
                  <a:gd name="T84" fmla="*/ 49 w 51"/>
                  <a:gd name="T85" fmla="*/ 60 h 64"/>
                  <a:gd name="T86" fmla="*/ 44 w 51"/>
                  <a:gd name="T8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 h="64">
                    <a:moveTo>
                      <a:pt x="51" y="0"/>
                    </a:moveTo>
                    <a:cubicBezTo>
                      <a:pt x="49" y="0"/>
                      <a:pt x="46" y="1"/>
                      <a:pt x="47" y="2"/>
                    </a:cubicBezTo>
                    <a:cubicBezTo>
                      <a:pt x="47" y="3"/>
                      <a:pt x="46" y="4"/>
                      <a:pt x="44" y="4"/>
                    </a:cubicBezTo>
                    <a:cubicBezTo>
                      <a:pt x="44" y="4"/>
                      <a:pt x="37" y="3"/>
                      <a:pt x="35" y="2"/>
                    </a:cubicBezTo>
                    <a:cubicBezTo>
                      <a:pt x="34" y="2"/>
                      <a:pt x="27" y="2"/>
                      <a:pt x="24" y="2"/>
                    </a:cubicBezTo>
                    <a:cubicBezTo>
                      <a:pt x="24" y="2"/>
                      <a:pt x="24" y="2"/>
                      <a:pt x="24" y="3"/>
                    </a:cubicBezTo>
                    <a:cubicBezTo>
                      <a:pt x="24" y="4"/>
                      <a:pt x="18" y="7"/>
                      <a:pt x="17" y="6"/>
                    </a:cubicBezTo>
                    <a:cubicBezTo>
                      <a:pt x="16" y="6"/>
                      <a:pt x="15" y="8"/>
                      <a:pt x="13" y="8"/>
                    </a:cubicBezTo>
                    <a:cubicBezTo>
                      <a:pt x="11" y="9"/>
                      <a:pt x="8" y="8"/>
                      <a:pt x="7" y="9"/>
                    </a:cubicBezTo>
                    <a:cubicBezTo>
                      <a:pt x="7" y="10"/>
                      <a:pt x="6" y="12"/>
                      <a:pt x="5" y="14"/>
                    </a:cubicBezTo>
                    <a:cubicBezTo>
                      <a:pt x="3" y="15"/>
                      <a:pt x="4" y="16"/>
                      <a:pt x="3" y="17"/>
                    </a:cubicBezTo>
                    <a:cubicBezTo>
                      <a:pt x="1" y="17"/>
                      <a:pt x="1" y="19"/>
                      <a:pt x="0" y="21"/>
                    </a:cubicBezTo>
                    <a:cubicBezTo>
                      <a:pt x="1" y="21"/>
                      <a:pt x="1" y="21"/>
                      <a:pt x="1" y="21"/>
                    </a:cubicBezTo>
                    <a:cubicBezTo>
                      <a:pt x="3" y="22"/>
                      <a:pt x="5" y="25"/>
                      <a:pt x="5" y="28"/>
                    </a:cubicBezTo>
                    <a:cubicBezTo>
                      <a:pt x="5" y="31"/>
                      <a:pt x="9" y="32"/>
                      <a:pt x="11" y="30"/>
                    </a:cubicBezTo>
                    <a:cubicBezTo>
                      <a:pt x="13" y="28"/>
                      <a:pt x="18" y="31"/>
                      <a:pt x="18" y="33"/>
                    </a:cubicBezTo>
                    <a:cubicBezTo>
                      <a:pt x="18" y="34"/>
                      <a:pt x="12" y="31"/>
                      <a:pt x="9" y="33"/>
                    </a:cubicBezTo>
                    <a:cubicBezTo>
                      <a:pt x="6" y="36"/>
                      <a:pt x="12" y="38"/>
                      <a:pt x="11" y="40"/>
                    </a:cubicBezTo>
                    <a:cubicBezTo>
                      <a:pt x="10" y="43"/>
                      <a:pt x="12" y="46"/>
                      <a:pt x="15" y="46"/>
                    </a:cubicBezTo>
                    <a:cubicBezTo>
                      <a:pt x="18" y="46"/>
                      <a:pt x="21" y="50"/>
                      <a:pt x="23" y="49"/>
                    </a:cubicBezTo>
                    <a:cubicBezTo>
                      <a:pt x="24" y="49"/>
                      <a:pt x="21" y="42"/>
                      <a:pt x="21" y="41"/>
                    </a:cubicBezTo>
                    <a:cubicBezTo>
                      <a:pt x="22" y="40"/>
                      <a:pt x="25" y="43"/>
                      <a:pt x="27" y="41"/>
                    </a:cubicBezTo>
                    <a:cubicBezTo>
                      <a:pt x="29" y="39"/>
                      <a:pt x="26" y="38"/>
                      <a:pt x="23" y="38"/>
                    </a:cubicBezTo>
                    <a:cubicBezTo>
                      <a:pt x="21" y="38"/>
                      <a:pt x="23" y="34"/>
                      <a:pt x="26" y="36"/>
                    </a:cubicBezTo>
                    <a:cubicBezTo>
                      <a:pt x="29" y="38"/>
                      <a:pt x="30" y="36"/>
                      <a:pt x="32" y="36"/>
                    </a:cubicBezTo>
                    <a:cubicBezTo>
                      <a:pt x="33" y="35"/>
                      <a:pt x="34" y="30"/>
                      <a:pt x="29" y="29"/>
                    </a:cubicBezTo>
                    <a:cubicBezTo>
                      <a:pt x="25" y="28"/>
                      <a:pt x="25" y="32"/>
                      <a:pt x="23" y="29"/>
                    </a:cubicBezTo>
                    <a:cubicBezTo>
                      <a:pt x="20" y="26"/>
                      <a:pt x="25" y="27"/>
                      <a:pt x="25" y="25"/>
                    </a:cubicBezTo>
                    <a:cubicBezTo>
                      <a:pt x="25" y="22"/>
                      <a:pt x="21" y="19"/>
                      <a:pt x="19" y="16"/>
                    </a:cubicBezTo>
                    <a:cubicBezTo>
                      <a:pt x="17" y="13"/>
                      <a:pt x="22" y="12"/>
                      <a:pt x="23" y="14"/>
                    </a:cubicBezTo>
                    <a:cubicBezTo>
                      <a:pt x="24" y="16"/>
                      <a:pt x="27" y="15"/>
                      <a:pt x="29" y="15"/>
                    </a:cubicBezTo>
                    <a:cubicBezTo>
                      <a:pt x="31" y="14"/>
                      <a:pt x="27" y="10"/>
                      <a:pt x="31" y="9"/>
                    </a:cubicBezTo>
                    <a:cubicBezTo>
                      <a:pt x="34" y="7"/>
                      <a:pt x="34" y="10"/>
                      <a:pt x="36" y="10"/>
                    </a:cubicBezTo>
                    <a:cubicBezTo>
                      <a:pt x="37" y="11"/>
                      <a:pt x="38" y="7"/>
                      <a:pt x="42" y="7"/>
                    </a:cubicBezTo>
                    <a:cubicBezTo>
                      <a:pt x="44" y="7"/>
                      <a:pt x="45" y="8"/>
                      <a:pt x="47" y="10"/>
                    </a:cubicBezTo>
                    <a:cubicBezTo>
                      <a:pt x="48" y="9"/>
                      <a:pt x="49" y="8"/>
                      <a:pt x="49" y="7"/>
                    </a:cubicBezTo>
                    <a:cubicBezTo>
                      <a:pt x="49" y="6"/>
                      <a:pt x="51" y="5"/>
                      <a:pt x="51" y="3"/>
                    </a:cubicBezTo>
                    <a:cubicBezTo>
                      <a:pt x="51" y="2"/>
                      <a:pt x="51" y="1"/>
                      <a:pt x="51" y="0"/>
                    </a:cubicBezTo>
                    <a:close/>
                    <a:moveTo>
                      <a:pt x="44" y="60"/>
                    </a:moveTo>
                    <a:cubicBezTo>
                      <a:pt x="42" y="59"/>
                      <a:pt x="34" y="61"/>
                      <a:pt x="31" y="59"/>
                    </a:cubicBezTo>
                    <a:cubicBezTo>
                      <a:pt x="29" y="56"/>
                      <a:pt x="24" y="60"/>
                      <a:pt x="26" y="61"/>
                    </a:cubicBezTo>
                    <a:cubicBezTo>
                      <a:pt x="29" y="61"/>
                      <a:pt x="34" y="64"/>
                      <a:pt x="38" y="64"/>
                    </a:cubicBezTo>
                    <a:cubicBezTo>
                      <a:pt x="43" y="64"/>
                      <a:pt x="49" y="62"/>
                      <a:pt x="49" y="60"/>
                    </a:cubicBezTo>
                    <a:cubicBezTo>
                      <a:pt x="49" y="59"/>
                      <a:pt x="46" y="61"/>
                      <a:pt x="44" y="60"/>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1" name="Freeform 33"/>
              <p:cNvSpPr>
                <a:spLocks/>
              </p:cNvSpPr>
              <p:nvPr/>
            </p:nvSpPr>
            <p:spPr bwMode="auto">
              <a:xfrm>
                <a:off x="7616817" y="4381502"/>
                <a:ext cx="317500" cy="350837"/>
              </a:xfrm>
              <a:custGeom>
                <a:avLst/>
                <a:gdLst>
                  <a:gd name="T0" fmla="*/ 33 w 37"/>
                  <a:gd name="T1" fmla="*/ 13 h 41"/>
                  <a:gd name="T2" fmla="*/ 30 w 37"/>
                  <a:gd name="T3" fmla="*/ 11 h 41"/>
                  <a:gd name="T4" fmla="*/ 25 w 37"/>
                  <a:gd name="T5" fmla="*/ 12 h 41"/>
                  <a:gd name="T6" fmla="*/ 20 w 37"/>
                  <a:gd name="T7" fmla="*/ 11 h 41"/>
                  <a:gd name="T8" fmla="*/ 22 w 37"/>
                  <a:gd name="T9" fmla="*/ 6 h 41"/>
                  <a:gd name="T10" fmla="*/ 24 w 37"/>
                  <a:gd name="T11" fmla="*/ 2 h 41"/>
                  <a:gd name="T12" fmla="*/ 23 w 37"/>
                  <a:gd name="T13" fmla="*/ 1 h 41"/>
                  <a:gd name="T14" fmla="*/ 15 w 37"/>
                  <a:gd name="T15" fmla="*/ 3 h 41"/>
                  <a:gd name="T16" fmla="*/ 19 w 37"/>
                  <a:gd name="T17" fmla="*/ 7 h 41"/>
                  <a:gd name="T18" fmla="*/ 13 w 37"/>
                  <a:gd name="T19" fmla="*/ 10 h 41"/>
                  <a:gd name="T20" fmla="*/ 4 w 37"/>
                  <a:gd name="T21" fmla="*/ 10 h 41"/>
                  <a:gd name="T22" fmla="*/ 5 w 37"/>
                  <a:gd name="T23" fmla="*/ 16 h 41"/>
                  <a:gd name="T24" fmla="*/ 9 w 37"/>
                  <a:gd name="T25" fmla="*/ 22 h 41"/>
                  <a:gd name="T26" fmla="*/ 7 w 37"/>
                  <a:gd name="T27" fmla="*/ 29 h 41"/>
                  <a:gd name="T28" fmla="*/ 1 w 37"/>
                  <a:gd name="T29" fmla="*/ 34 h 41"/>
                  <a:gd name="T30" fmla="*/ 9 w 37"/>
                  <a:gd name="T31" fmla="*/ 41 h 41"/>
                  <a:gd name="T32" fmla="*/ 23 w 37"/>
                  <a:gd name="T33" fmla="*/ 35 h 41"/>
                  <a:gd name="T34" fmla="*/ 33 w 37"/>
                  <a:gd name="T35" fmla="*/ 33 h 41"/>
                  <a:gd name="T36" fmla="*/ 33 w 37"/>
                  <a:gd name="T37" fmla="*/ 14 h 41"/>
                  <a:gd name="T38" fmla="*/ 33 w 37"/>
                  <a:gd name="T39" fmla="*/ 1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1">
                    <a:moveTo>
                      <a:pt x="33" y="13"/>
                    </a:moveTo>
                    <a:cubicBezTo>
                      <a:pt x="32" y="12"/>
                      <a:pt x="31" y="11"/>
                      <a:pt x="30" y="11"/>
                    </a:cubicBezTo>
                    <a:cubicBezTo>
                      <a:pt x="27" y="7"/>
                      <a:pt x="26" y="10"/>
                      <a:pt x="25" y="12"/>
                    </a:cubicBezTo>
                    <a:cubicBezTo>
                      <a:pt x="25" y="14"/>
                      <a:pt x="22" y="11"/>
                      <a:pt x="20" y="11"/>
                    </a:cubicBezTo>
                    <a:cubicBezTo>
                      <a:pt x="19" y="11"/>
                      <a:pt x="21" y="7"/>
                      <a:pt x="22" y="6"/>
                    </a:cubicBezTo>
                    <a:cubicBezTo>
                      <a:pt x="23" y="6"/>
                      <a:pt x="24" y="4"/>
                      <a:pt x="24" y="2"/>
                    </a:cubicBezTo>
                    <a:cubicBezTo>
                      <a:pt x="24" y="2"/>
                      <a:pt x="24" y="2"/>
                      <a:pt x="23" y="1"/>
                    </a:cubicBezTo>
                    <a:cubicBezTo>
                      <a:pt x="20" y="0"/>
                      <a:pt x="15" y="0"/>
                      <a:pt x="15" y="3"/>
                    </a:cubicBezTo>
                    <a:cubicBezTo>
                      <a:pt x="15" y="6"/>
                      <a:pt x="19" y="5"/>
                      <a:pt x="19" y="7"/>
                    </a:cubicBezTo>
                    <a:cubicBezTo>
                      <a:pt x="19" y="9"/>
                      <a:pt x="15" y="8"/>
                      <a:pt x="13" y="10"/>
                    </a:cubicBezTo>
                    <a:cubicBezTo>
                      <a:pt x="10" y="12"/>
                      <a:pt x="7" y="9"/>
                      <a:pt x="4" y="10"/>
                    </a:cubicBezTo>
                    <a:cubicBezTo>
                      <a:pt x="1" y="12"/>
                      <a:pt x="7" y="13"/>
                      <a:pt x="5" y="16"/>
                    </a:cubicBezTo>
                    <a:cubicBezTo>
                      <a:pt x="3" y="19"/>
                      <a:pt x="5" y="19"/>
                      <a:pt x="9" y="22"/>
                    </a:cubicBezTo>
                    <a:cubicBezTo>
                      <a:pt x="12" y="25"/>
                      <a:pt x="7" y="26"/>
                      <a:pt x="7" y="29"/>
                    </a:cubicBezTo>
                    <a:cubicBezTo>
                      <a:pt x="7" y="32"/>
                      <a:pt x="2" y="32"/>
                      <a:pt x="1" y="34"/>
                    </a:cubicBezTo>
                    <a:cubicBezTo>
                      <a:pt x="0" y="36"/>
                      <a:pt x="5" y="41"/>
                      <a:pt x="9" y="41"/>
                    </a:cubicBezTo>
                    <a:cubicBezTo>
                      <a:pt x="12" y="41"/>
                      <a:pt x="19" y="39"/>
                      <a:pt x="23" y="35"/>
                    </a:cubicBezTo>
                    <a:cubicBezTo>
                      <a:pt x="27" y="31"/>
                      <a:pt x="29" y="35"/>
                      <a:pt x="33" y="33"/>
                    </a:cubicBezTo>
                    <a:cubicBezTo>
                      <a:pt x="37" y="31"/>
                      <a:pt x="34" y="17"/>
                      <a:pt x="33" y="14"/>
                    </a:cubicBezTo>
                    <a:cubicBezTo>
                      <a:pt x="33" y="13"/>
                      <a:pt x="33" y="13"/>
                      <a:pt x="33" y="13"/>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2" name="Freeform 34"/>
              <p:cNvSpPr>
                <a:spLocks noEditPoints="1"/>
              </p:cNvSpPr>
              <p:nvPr/>
            </p:nvSpPr>
            <p:spPr bwMode="auto">
              <a:xfrm>
                <a:off x="7780330" y="4003677"/>
                <a:ext cx="693737" cy="874713"/>
              </a:xfrm>
              <a:custGeom>
                <a:avLst/>
                <a:gdLst>
                  <a:gd name="T0" fmla="*/ 5 w 81"/>
                  <a:gd name="T1" fmla="*/ 46 h 102"/>
                  <a:gd name="T2" fmla="*/ 1 w 81"/>
                  <a:gd name="T3" fmla="*/ 55 h 102"/>
                  <a:gd name="T4" fmla="*/ 11 w 81"/>
                  <a:gd name="T5" fmla="*/ 55 h 102"/>
                  <a:gd name="T6" fmla="*/ 20 w 81"/>
                  <a:gd name="T7" fmla="*/ 53 h 102"/>
                  <a:gd name="T8" fmla="*/ 81 w 81"/>
                  <a:gd name="T9" fmla="*/ 74 h 102"/>
                  <a:gd name="T10" fmla="*/ 68 w 81"/>
                  <a:gd name="T11" fmla="*/ 69 h 102"/>
                  <a:gd name="T12" fmla="*/ 65 w 81"/>
                  <a:gd name="T13" fmla="*/ 60 h 102"/>
                  <a:gd name="T14" fmla="*/ 54 w 81"/>
                  <a:gd name="T15" fmla="*/ 41 h 102"/>
                  <a:gd name="T16" fmla="*/ 41 w 81"/>
                  <a:gd name="T17" fmla="*/ 35 h 102"/>
                  <a:gd name="T18" fmla="*/ 50 w 81"/>
                  <a:gd name="T19" fmla="*/ 16 h 102"/>
                  <a:gd name="T20" fmla="*/ 33 w 81"/>
                  <a:gd name="T21" fmla="*/ 13 h 102"/>
                  <a:gd name="T22" fmla="*/ 40 w 81"/>
                  <a:gd name="T23" fmla="*/ 1 h 102"/>
                  <a:gd name="T24" fmla="*/ 28 w 81"/>
                  <a:gd name="T25" fmla="*/ 5 h 102"/>
                  <a:gd name="T26" fmla="*/ 19 w 81"/>
                  <a:gd name="T27" fmla="*/ 17 h 102"/>
                  <a:gd name="T28" fmla="*/ 12 w 81"/>
                  <a:gd name="T29" fmla="*/ 17 h 102"/>
                  <a:gd name="T30" fmla="*/ 15 w 81"/>
                  <a:gd name="T31" fmla="*/ 28 h 102"/>
                  <a:gd name="T32" fmla="*/ 13 w 81"/>
                  <a:gd name="T33" fmla="*/ 37 h 102"/>
                  <a:gd name="T34" fmla="*/ 22 w 81"/>
                  <a:gd name="T35" fmla="*/ 40 h 102"/>
                  <a:gd name="T36" fmla="*/ 27 w 81"/>
                  <a:gd name="T37" fmla="*/ 40 h 102"/>
                  <a:gd name="T38" fmla="*/ 36 w 81"/>
                  <a:gd name="T39" fmla="*/ 47 h 102"/>
                  <a:gd name="T40" fmla="*/ 39 w 81"/>
                  <a:gd name="T41" fmla="*/ 54 h 102"/>
                  <a:gd name="T42" fmla="*/ 41 w 81"/>
                  <a:gd name="T43" fmla="*/ 64 h 102"/>
                  <a:gd name="T44" fmla="*/ 30 w 81"/>
                  <a:gd name="T45" fmla="*/ 66 h 102"/>
                  <a:gd name="T46" fmla="*/ 32 w 81"/>
                  <a:gd name="T47" fmla="*/ 74 h 102"/>
                  <a:gd name="T48" fmla="*/ 28 w 81"/>
                  <a:gd name="T49" fmla="*/ 83 h 102"/>
                  <a:gd name="T50" fmla="*/ 41 w 81"/>
                  <a:gd name="T51" fmla="*/ 85 h 102"/>
                  <a:gd name="T52" fmla="*/ 33 w 81"/>
                  <a:gd name="T53" fmla="*/ 88 h 102"/>
                  <a:gd name="T54" fmla="*/ 28 w 81"/>
                  <a:gd name="T55" fmla="*/ 97 h 102"/>
                  <a:gd name="T56" fmla="*/ 38 w 81"/>
                  <a:gd name="T57" fmla="*/ 95 h 102"/>
                  <a:gd name="T58" fmla="*/ 50 w 81"/>
                  <a:gd name="T59" fmla="*/ 92 h 102"/>
                  <a:gd name="T60" fmla="*/ 66 w 81"/>
                  <a:gd name="T61" fmla="*/ 92 h 102"/>
                  <a:gd name="T62" fmla="*/ 73 w 81"/>
                  <a:gd name="T63" fmla="*/ 86 h 102"/>
                  <a:gd name="T64" fmla="*/ 81 w 81"/>
                  <a:gd name="T65" fmla="*/ 74 h 102"/>
                  <a:gd name="T66" fmla="*/ 14 w 81"/>
                  <a:gd name="T67"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02">
                    <a:moveTo>
                      <a:pt x="16" y="44"/>
                    </a:moveTo>
                    <a:cubicBezTo>
                      <a:pt x="12" y="41"/>
                      <a:pt x="9" y="46"/>
                      <a:pt x="5" y="46"/>
                    </a:cubicBezTo>
                    <a:cubicBezTo>
                      <a:pt x="5" y="48"/>
                      <a:pt x="4" y="50"/>
                      <a:pt x="3" y="50"/>
                    </a:cubicBezTo>
                    <a:cubicBezTo>
                      <a:pt x="2" y="51"/>
                      <a:pt x="0" y="55"/>
                      <a:pt x="1" y="55"/>
                    </a:cubicBezTo>
                    <a:cubicBezTo>
                      <a:pt x="3" y="55"/>
                      <a:pt x="6" y="58"/>
                      <a:pt x="6" y="56"/>
                    </a:cubicBezTo>
                    <a:cubicBezTo>
                      <a:pt x="7" y="54"/>
                      <a:pt x="8" y="51"/>
                      <a:pt x="11" y="55"/>
                    </a:cubicBezTo>
                    <a:cubicBezTo>
                      <a:pt x="12" y="55"/>
                      <a:pt x="13" y="56"/>
                      <a:pt x="14" y="57"/>
                    </a:cubicBezTo>
                    <a:cubicBezTo>
                      <a:pt x="14" y="55"/>
                      <a:pt x="18" y="55"/>
                      <a:pt x="20" y="53"/>
                    </a:cubicBezTo>
                    <a:cubicBezTo>
                      <a:pt x="22" y="51"/>
                      <a:pt x="19" y="47"/>
                      <a:pt x="16" y="44"/>
                    </a:cubicBezTo>
                    <a:close/>
                    <a:moveTo>
                      <a:pt x="81" y="74"/>
                    </a:moveTo>
                    <a:cubicBezTo>
                      <a:pt x="81" y="70"/>
                      <a:pt x="73" y="67"/>
                      <a:pt x="72" y="69"/>
                    </a:cubicBezTo>
                    <a:cubicBezTo>
                      <a:pt x="71" y="71"/>
                      <a:pt x="69" y="71"/>
                      <a:pt x="68" y="69"/>
                    </a:cubicBezTo>
                    <a:cubicBezTo>
                      <a:pt x="67" y="67"/>
                      <a:pt x="69" y="65"/>
                      <a:pt x="68" y="65"/>
                    </a:cubicBezTo>
                    <a:cubicBezTo>
                      <a:pt x="67" y="64"/>
                      <a:pt x="65" y="61"/>
                      <a:pt x="65" y="60"/>
                    </a:cubicBezTo>
                    <a:cubicBezTo>
                      <a:pt x="66" y="59"/>
                      <a:pt x="63" y="51"/>
                      <a:pt x="59" y="50"/>
                    </a:cubicBezTo>
                    <a:cubicBezTo>
                      <a:pt x="55" y="49"/>
                      <a:pt x="55" y="44"/>
                      <a:pt x="54" y="41"/>
                    </a:cubicBezTo>
                    <a:cubicBezTo>
                      <a:pt x="53" y="38"/>
                      <a:pt x="51" y="39"/>
                      <a:pt x="49" y="37"/>
                    </a:cubicBezTo>
                    <a:cubicBezTo>
                      <a:pt x="47" y="34"/>
                      <a:pt x="43" y="35"/>
                      <a:pt x="41" y="35"/>
                    </a:cubicBezTo>
                    <a:cubicBezTo>
                      <a:pt x="40" y="35"/>
                      <a:pt x="41" y="32"/>
                      <a:pt x="44" y="30"/>
                    </a:cubicBezTo>
                    <a:cubicBezTo>
                      <a:pt x="47" y="28"/>
                      <a:pt x="50" y="18"/>
                      <a:pt x="50" y="16"/>
                    </a:cubicBezTo>
                    <a:cubicBezTo>
                      <a:pt x="50" y="14"/>
                      <a:pt x="38" y="14"/>
                      <a:pt x="36" y="15"/>
                    </a:cubicBezTo>
                    <a:cubicBezTo>
                      <a:pt x="33" y="17"/>
                      <a:pt x="31" y="14"/>
                      <a:pt x="33" y="13"/>
                    </a:cubicBezTo>
                    <a:cubicBezTo>
                      <a:pt x="35" y="12"/>
                      <a:pt x="39" y="8"/>
                      <a:pt x="39" y="6"/>
                    </a:cubicBezTo>
                    <a:cubicBezTo>
                      <a:pt x="39" y="4"/>
                      <a:pt x="42" y="3"/>
                      <a:pt x="40" y="1"/>
                    </a:cubicBezTo>
                    <a:cubicBezTo>
                      <a:pt x="38" y="0"/>
                      <a:pt x="38" y="3"/>
                      <a:pt x="37" y="5"/>
                    </a:cubicBezTo>
                    <a:cubicBezTo>
                      <a:pt x="35" y="6"/>
                      <a:pt x="32" y="5"/>
                      <a:pt x="28" y="5"/>
                    </a:cubicBezTo>
                    <a:cubicBezTo>
                      <a:pt x="24" y="4"/>
                      <a:pt x="23" y="9"/>
                      <a:pt x="23" y="11"/>
                    </a:cubicBezTo>
                    <a:cubicBezTo>
                      <a:pt x="23" y="14"/>
                      <a:pt x="19" y="15"/>
                      <a:pt x="19" y="17"/>
                    </a:cubicBezTo>
                    <a:cubicBezTo>
                      <a:pt x="20" y="19"/>
                      <a:pt x="18" y="20"/>
                      <a:pt x="17" y="19"/>
                    </a:cubicBezTo>
                    <a:cubicBezTo>
                      <a:pt x="16" y="18"/>
                      <a:pt x="15" y="16"/>
                      <a:pt x="12" y="17"/>
                    </a:cubicBezTo>
                    <a:cubicBezTo>
                      <a:pt x="10" y="19"/>
                      <a:pt x="15" y="22"/>
                      <a:pt x="18" y="22"/>
                    </a:cubicBezTo>
                    <a:cubicBezTo>
                      <a:pt x="21" y="23"/>
                      <a:pt x="16" y="25"/>
                      <a:pt x="15" y="28"/>
                    </a:cubicBezTo>
                    <a:cubicBezTo>
                      <a:pt x="15" y="31"/>
                      <a:pt x="19" y="30"/>
                      <a:pt x="20" y="32"/>
                    </a:cubicBezTo>
                    <a:cubicBezTo>
                      <a:pt x="20" y="35"/>
                      <a:pt x="13" y="35"/>
                      <a:pt x="13" y="37"/>
                    </a:cubicBezTo>
                    <a:cubicBezTo>
                      <a:pt x="13" y="40"/>
                      <a:pt x="17" y="36"/>
                      <a:pt x="19" y="35"/>
                    </a:cubicBezTo>
                    <a:cubicBezTo>
                      <a:pt x="20" y="34"/>
                      <a:pt x="18" y="41"/>
                      <a:pt x="22" y="40"/>
                    </a:cubicBezTo>
                    <a:cubicBezTo>
                      <a:pt x="26" y="40"/>
                      <a:pt x="25" y="34"/>
                      <a:pt x="27" y="34"/>
                    </a:cubicBezTo>
                    <a:cubicBezTo>
                      <a:pt x="28" y="34"/>
                      <a:pt x="26" y="37"/>
                      <a:pt x="27" y="40"/>
                    </a:cubicBezTo>
                    <a:cubicBezTo>
                      <a:pt x="28" y="42"/>
                      <a:pt x="24" y="46"/>
                      <a:pt x="24" y="48"/>
                    </a:cubicBezTo>
                    <a:cubicBezTo>
                      <a:pt x="25" y="49"/>
                      <a:pt x="33" y="49"/>
                      <a:pt x="36" y="47"/>
                    </a:cubicBezTo>
                    <a:cubicBezTo>
                      <a:pt x="39" y="44"/>
                      <a:pt x="40" y="47"/>
                      <a:pt x="38" y="49"/>
                    </a:cubicBezTo>
                    <a:cubicBezTo>
                      <a:pt x="36" y="51"/>
                      <a:pt x="37" y="53"/>
                      <a:pt x="39" y="54"/>
                    </a:cubicBezTo>
                    <a:cubicBezTo>
                      <a:pt x="42" y="55"/>
                      <a:pt x="42" y="55"/>
                      <a:pt x="41" y="57"/>
                    </a:cubicBezTo>
                    <a:cubicBezTo>
                      <a:pt x="40" y="59"/>
                      <a:pt x="41" y="62"/>
                      <a:pt x="41" y="64"/>
                    </a:cubicBezTo>
                    <a:cubicBezTo>
                      <a:pt x="40" y="66"/>
                      <a:pt x="33" y="66"/>
                      <a:pt x="33" y="65"/>
                    </a:cubicBezTo>
                    <a:cubicBezTo>
                      <a:pt x="32" y="63"/>
                      <a:pt x="29" y="64"/>
                      <a:pt x="30" y="66"/>
                    </a:cubicBezTo>
                    <a:cubicBezTo>
                      <a:pt x="31" y="67"/>
                      <a:pt x="27" y="69"/>
                      <a:pt x="28" y="71"/>
                    </a:cubicBezTo>
                    <a:cubicBezTo>
                      <a:pt x="28" y="72"/>
                      <a:pt x="32" y="72"/>
                      <a:pt x="32" y="74"/>
                    </a:cubicBezTo>
                    <a:cubicBezTo>
                      <a:pt x="32" y="76"/>
                      <a:pt x="29" y="78"/>
                      <a:pt x="25" y="79"/>
                    </a:cubicBezTo>
                    <a:cubicBezTo>
                      <a:pt x="20" y="81"/>
                      <a:pt x="26" y="84"/>
                      <a:pt x="28" y="83"/>
                    </a:cubicBezTo>
                    <a:cubicBezTo>
                      <a:pt x="30" y="81"/>
                      <a:pt x="29" y="84"/>
                      <a:pt x="33" y="84"/>
                    </a:cubicBezTo>
                    <a:cubicBezTo>
                      <a:pt x="36" y="84"/>
                      <a:pt x="37" y="86"/>
                      <a:pt x="41" y="85"/>
                    </a:cubicBezTo>
                    <a:cubicBezTo>
                      <a:pt x="44" y="84"/>
                      <a:pt x="44" y="85"/>
                      <a:pt x="42" y="87"/>
                    </a:cubicBezTo>
                    <a:cubicBezTo>
                      <a:pt x="39" y="89"/>
                      <a:pt x="35" y="87"/>
                      <a:pt x="33" y="88"/>
                    </a:cubicBezTo>
                    <a:cubicBezTo>
                      <a:pt x="30" y="89"/>
                      <a:pt x="21" y="99"/>
                      <a:pt x="23" y="101"/>
                    </a:cubicBezTo>
                    <a:cubicBezTo>
                      <a:pt x="24" y="102"/>
                      <a:pt x="25" y="99"/>
                      <a:pt x="28" y="97"/>
                    </a:cubicBezTo>
                    <a:cubicBezTo>
                      <a:pt x="32" y="96"/>
                      <a:pt x="32" y="98"/>
                      <a:pt x="34" y="99"/>
                    </a:cubicBezTo>
                    <a:cubicBezTo>
                      <a:pt x="36" y="99"/>
                      <a:pt x="36" y="95"/>
                      <a:pt x="38" y="95"/>
                    </a:cubicBezTo>
                    <a:cubicBezTo>
                      <a:pt x="40" y="95"/>
                      <a:pt x="41" y="94"/>
                      <a:pt x="44" y="94"/>
                    </a:cubicBezTo>
                    <a:cubicBezTo>
                      <a:pt x="47" y="95"/>
                      <a:pt x="49" y="94"/>
                      <a:pt x="50" y="92"/>
                    </a:cubicBezTo>
                    <a:cubicBezTo>
                      <a:pt x="52" y="91"/>
                      <a:pt x="55" y="95"/>
                      <a:pt x="57" y="94"/>
                    </a:cubicBezTo>
                    <a:cubicBezTo>
                      <a:pt x="58" y="93"/>
                      <a:pt x="63" y="92"/>
                      <a:pt x="66" y="92"/>
                    </a:cubicBezTo>
                    <a:cubicBezTo>
                      <a:pt x="68" y="92"/>
                      <a:pt x="75" y="89"/>
                      <a:pt x="77" y="88"/>
                    </a:cubicBezTo>
                    <a:cubicBezTo>
                      <a:pt x="79" y="86"/>
                      <a:pt x="76" y="86"/>
                      <a:pt x="73" y="86"/>
                    </a:cubicBezTo>
                    <a:cubicBezTo>
                      <a:pt x="71" y="86"/>
                      <a:pt x="71" y="84"/>
                      <a:pt x="74" y="81"/>
                    </a:cubicBezTo>
                    <a:cubicBezTo>
                      <a:pt x="76" y="79"/>
                      <a:pt x="80" y="77"/>
                      <a:pt x="81" y="74"/>
                    </a:cubicBezTo>
                    <a:close/>
                    <a:moveTo>
                      <a:pt x="9" y="14"/>
                    </a:moveTo>
                    <a:cubicBezTo>
                      <a:pt x="12" y="14"/>
                      <a:pt x="16" y="8"/>
                      <a:pt x="14" y="7"/>
                    </a:cubicBezTo>
                    <a:cubicBezTo>
                      <a:pt x="13" y="5"/>
                      <a:pt x="7" y="14"/>
                      <a:pt x="9" y="14"/>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3" name="Freeform 35"/>
              <p:cNvSpPr>
                <a:spLocks noEditPoints="1"/>
              </p:cNvSpPr>
              <p:nvPr/>
            </p:nvSpPr>
            <p:spPr bwMode="auto">
              <a:xfrm>
                <a:off x="7780330" y="4003677"/>
                <a:ext cx="693737" cy="874713"/>
              </a:xfrm>
              <a:custGeom>
                <a:avLst/>
                <a:gdLst>
                  <a:gd name="T0" fmla="*/ 5 w 81"/>
                  <a:gd name="T1" fmla="*/ 46 h 102"/>
                  <a:gd name="T2" fmla="*/ 1 w 81"/>
                  <a:gd name="T3" fmla="*/ 55 h 102"/>
                  <a:gd name="T4" fmla="*/ 11 w 81"/>
                  <a:gd name="T5" fmla="*/ 55 h 102"/>
                  <a:gd name="T6" fmla="*/ 20 w 81"/>
                  <a:gd name="T7" fmla="*/ 53 h 102"/>
                  <a:gd name="T8" fmla="*/ 81 w 81"/>
                  <a:gd name="T9" fmla="*/ 74 h 102"/>
                  <a:gd name="T10" fmla="*/ 68 w 81"/>
                  <a:gd name="T11" fmla="*/ 69 h 102"/>
                  <a:gd name="T12" fmla="*/ 65 w 81"/>
                  <a:gd name="T13" fmla="*/ 60 h 102"/>
                  <a:gd name="T14" fmla="*/ 54 w 81"/>
                  <a:gd name="T15" fmla="*/ 41 h 102"/>
                  <a:gd name="T16" fmla="*/ 41 w 81"/>
                  <a:gd name="T17" fmla="*/ 35 h 102"/>
                  <a:gd name="T18" fmla="*/ 50 w 81"/>
                  <a:gd name="T19" fmla="*/ 16 h 102"/>
                  <a:gd name="T20" fmla="*/ 33 w 81"/>
                  <a:gd name="T21" fmla="*/ 13 h 102"/>
                  <a:gd name="T22" fmla="*/ 40 w 81"/>
                  <a:gd name="T23" fmla="*/ 1 h 102"/>
                  <a:gd name="T24" fmla="*/ 28 w 81"/>
                  <a:gd name="T25" fmla="*/ 5 h 102"/>
                  <a:gd name="T26" fmla="*/ 19 w 81"/>
                  <a:gd name="T27" fmla="*/ 17 h 102"/>
                  <a:gd name="T28" fmla="*/ 12 w 81"/>
                  <a:gd name="T29" fmla="*/ 17 h 102"/>
                  <a:gd name="T30" fmla="*/ 15 w 81"/>
                  <a:gd name="T31" fmla="*/ 28 h 102"/>
                  <a:gd name="T32" fmla="*/ 13 w 81"/>
                  <a:gd name="T33" fmla="*/ 37 h 102"/>
                  <a:gd name="T34" fmla="*/ 22 w 81"/>
                  <a:gd name="T35" fmla="*/ 40 h 102"/>
                  <a:gd name="T36" fmla="*/ 27 w 81"/>
                  <a:gd name="T37" fmla="*/ 40 h 102"/>
                  <a:gd name="T38" fmla="*/ 36 w 81"/>
                  <a:gd name="T39" fmla="*/ 47 h 102"/>
                  <a:gd name="T40" fmla="*/ 39 w 81"/>
                  <a:gd name="T41" fmla="*/ 54 h 102"/>
                  <a:gd name="T42" fmla="*/ 41 w 81"/>
                  <a:gd name="T43" fmla="*/ 64 h 102"/>
                  <a:gd name="T44" fmla="*/ 30 w 81"/>
                  <a:gd name="T45" fmla="*/ 66 h 102"/>
                  <a:gd name="T46" fmla="*/ 32 w 81"/>
                  <a:gd name="T47" fmla="*/ 74 h 102"/>
                  <a:gd name="T48" fmla="*/ 28 w 81"/>
                  <a:gd name="T49" fmla="*/ 83 h 102"/>
                  <a:gd name="T50" fmla="*/ 41 w 81"/>
                  <a:gd name="T51" fmla="*/ 85 h 102"/>
                  <a:gd name="T52" fmla="*/ 33 w 81"/>
                  <a:gd name="T53" fmla="*/ 88 h 102"/>
                  <a:gd name="T54" fmla="*/ 28 w 81"/>
                  <a:gd name="T55" fmla="*/ 97 h 102"/>
                  <a:gd name="T56" fmla="*/ 38 w 81"/>
                  <a:gd name="T57" fmla="*/ 95 h 102"/>
                  <a:gd name="T58" fmla="*/ 50 w 81"/>
                  <a:gd name="T59" fmla="*/ 92 h 102"/>
                  <a:gd name="T60" fmla="*/ 66 w 81"/>
                  <a:gd name="T61" fmla="*/ 92 h 102"/>
                  <a:gd name="T62" fmla="*/ 73 w 81"/>
                  <a:gd name="T63" fmla="*/ 86 h 102"/>
                  <a:gd name="T64" fmla="*/ 81 w 81"/>
                  <a:gd name="T65" fmla="*/ 74 h 102"/>
                  <a:gd name="T66" fmla="*/ 14 w 81"/>
                  <a:gd name="T67"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1" h="102">
                    <a:moveTo>
                      <a:pt x="16" y="44"/>
                    </a:moveTo>
                    <a:cubicBezTo>
                      <a:pt x="12" y="41"/>
                      <a:pt x="9" y="46"/>
                      <a:pt x="5" y="46"/>
                    </a:cubicBezTo>
                    <a:cubicBezTo>
                      <a:pt x="5" y="48"/>
                      <a:pt x="4" y="50"/>
                      <a:pt x="3" y="50"/>
                    </a:cubicBezTo>
                    <a:cubicBezTo>
                      <a:pt x="2" y="51"/>
                      <a:pt x="0" y="55"/>
                      <a:pt x="1" y="55"/>
                    </a:cubicBezTo>
                    <a:cubicBezTo>
                      <a:pt x="3" y="55"/>
                      <a:pt x="6" y="58"/>
                      <a:pt x="6" y="56"/>
                    </a:cubicBezTo>
                    <a:cubicBezTo>
                      <a:pt x="7" y="54"/>
                      <a:pt x="8" y="51"/>
                      <a:pt x="11" y="55"/>
                    </a:cubicBezTo>
                    <a:cubicBezTo>
                      <a:pt x="12" y="55"/>
                      <a:pt x="13" y="56"/>
                      <a:pt x="14" y="57"/>
                    </a:cubicBezTo>
                    <a:cubicBezTo>
                      <a:pt x="14" y="55"/>
                      <a:pt x="18" y="55"/>
                      <a:pt x="20" y="53"/>
                    </a:cubicBezTo>
                    <a:cubicBezTo>
                      <a:pt x="22" y="51"/>
                      <a:pt x="19" y="47"/>
                      <a:pt x="16" y="44"/>
                    </a:cubicBezTo>
                    <a:close/>
                    <a:moveTo>
                      <a:pt x="81" y="74"/>
                    </a:moveTo>
                    <a:cubicBezTo>
                      <a:pt x="81" y="70"/>
                      <a:pt x="73" y="67"/>
                      <a:pt x="72" y="69"/>
                    </a:cubicBezTo>
                    <a:cubicBezTo>
                      <a:pt x="71" y="71"/>
                      <a:pt x="69" y="71"/>
                      <a:pt x="68" y="69"/>
                    </a:cubicBezTo>
                    <a:cubicBezTo>
                      <a:pt x="67" y="67"/>
                      <a:pt x="69" y="65"/>
                      <a:pt x="68" y="65"/>
                    </a:cubicBezTo>
                    <a:cubicBezTo>
                      <a:pt x="67" y="64"/>
                      <a:pt x="65" y="61"/>
                      <a:pt x="65" y="60"/>
                    </a:cubicBezTo>
                    <a:cubicBezTo>
                      <a:pt x="66" y="59"/>
                      <a:pt x="63" y="51"/>
                      <a:pt x="59" y="50"/>
                    </a:cubicBezTo>
                    <a:cubicBezTo>
                      <a:pt x="55" y="49"/>
                      <a:pt x="55" y="44"/>
                      <a:pt x="54" y="41"/>
                    </a:cubicBezTo>
                    <a:cubicBezTo>
                      <a:pt x="53" y="38"/>
                      <a:pt x="51" y="39"/>
                      <a:pt x="49" y="37"/>
                    </a:cubicBezTo>
                    <a:cubicBezTo>
                      <a:pt x="47" y="34"/>
                      <a:pt x="43" y="35"/>
                      <a:pt x="41" y="35"/>
                    </a:cubicBezTo>
                    <a:cubicBezTo>
                      <a:pt x="40" y="35"/>
                      <a:pt x="41" y="32"/>
                      <a:pt x="44" y="30"/>
                    </a:cubicBezTo>
                    <a:cubicBezTo>
                      <a:pt x="47" y="28"/>
                      <a:pt x="50" y="18"/>
                      <a:pt x="50" y="16"/>
                    </a:cubicBezTo>
                    <a:cubicBezTo>
                      <a:pt x="50" y="14"/>
                      <a:pt x="38" y="14"/>
                      <a:pt x="36" y="15"/>
                    </a:cubicBezTo>
                    <a:cubicBezTo>
                      <a:pt x="33" y="17"/>
                      <a:pt x="31" y="14"/>
                      <a:pt x="33" y="13"/>
                    </a:cubicBezTo>
                    <a:cubicBezTo>
                      <a:pt x="35" y="12"/>
                      <a:pt x="39" y="8"/>
                      <a:pt x="39" y="6"/>
                    </a:cubicBezTo>
                    <a:cubicBezTo>
                      <a:pt x="39" y="4"/>
                      <a:pt x="42" y="3"/>
                      <a:pt x="40" y="1"/>
                    </a:cubicBezTo>
                    <a:cubicBezTo>
                      <a:pt x="38" y="0"/>
                      <a:pt x="38" y="3"/>
                      <a:pt x="37" y="5"/>
                    </a:cubicBezTo>
                    <a:cubicBezTo>
                      <a:pt x="35" y="6"/>
                      <a:pt x="32" y="5"/>
                      <a:pt x="28" y="5"/>
                    </a:cubicBezTo>
                    <a:cubicBezTo>
                      <a:pt x="24" y="4"/>
                      <a:pt x="23" y="9"/>
                      <a:pt x="23" y="11"/>
                    </a:cubicBezTo>
                    <a:cubicBezTo>
                      <a:pt x="23" y="14"/>
                      <a:pt x="19" y="15"/>
                      <a:pt x="19" y="17"/>
                    </a:cubicBezTo>
                    <a:cubicBezTo>
                      <a:pt x="20" y="19"/>
                      <a:pt x="18" y="20"/>
                      <a:pt x="17" y="19"/>
                    </a:cubicBezTo>
                    <a:cubicBezTo>
                      <a:pt x="16" y="18"/>
                      <a:pt x="15" y="16"/>
                      <a:pt x="12" y="17"/>
                    </a:cubicBezTo>
                    <a:cubicBezTo>
                      <a:pt x="10" y="19"/>
                      <a:pt x="15" y="22"/>
                      <a:pt x="18" y="22"/>
                    </a:cubicBezTo>
                    <a:cubicBezTo>
                      <a:pt x="21" y="23"/>
                      <a:pt x="16" y="25"/>
                      <a:pt x="15" y="28"/>
                    </a:cubicBezTo>
                    <a:cubicBezTo>
                      <a:pt x="15" y="31"/>
                      <a:pt x="19" y="30"/>
                      <a:pt x="20" y="32"/>
                    </a:cubicBezTo>
                    <a:cubicBezTo>
                      <a:pt x="20" y="35"/>
                      <a:pt x="13" y="35"/>
                      <a:pt x="13" y="37"/>
                    </a:cubicBezTo>
                    <a:cubicBezTo>
                      <a:pt x="13" y="40"/>
                      <a:pt x="17" y="36"/>
                      <a:pt x="19" y="35"/>
                    </a:cubicBezTo>
                    <a:cubicBezTo>
                      <a:pt x="20" y="34"/>
                      <a:pt x="18" y="41"/>
                      <a:pt x="22" y="40"/>
                    </a:cubicBezTo>
                    <a:cubicBezTo>
                      <a:pt x="26" y="40"/>
                      <a:pt x="25" y="34"/>
                      <a:pt x="27" y="34"/>
                    </a:cubicBezTo>
                    <a:cubicBezTo>
                      <a:pt x="28" y="34"/>
                      <a:pt x="26" y="37"/>
                      <a:pt x="27" y="40"/>
                    </a:cubicBezTo>
                    <a:cubicBezTo>
                      <a:pt x="28" y="42"/>
                      <a:pt x="24" y="46"/>
                      <a:pt x="24" y="48"/>
                    </a:cubicBezTo>
                    <a:cubicBezTo>
                      <a:pt x="25" y="49"/>
                      <a:pt x="33" y="49"/>
                      <a:pt x="36" y="47"/>
                    </a:cubicBezTo>
                    <a:cubicBezTo>
                      <a:pt x="39" y="44"/>
                      <a:pt x="40" y="47"/>
                      <a:pt x="38" y="49"/>
                    </a:cubicBezTo>
                    <a:cubicBezTo>
                      <a:pt x="36" y="51"/>
                      <a:pt x="37" y="53"/>
                      <a:pt x="39" y="54"/>
                    </a:cubicBezTo>
                    <a:cubicBezTo>
                      <a:pt x="42" y="55"/>
                      <a:pt x="42" y="55"/>
                      <a:pt x="41" y="57"/>
                    </a:cubicBezTo>
                    <a:cubicBezTo>
                      <a:pt x="40" y="59"/>
                      <a:pt x="41" y="62"/>
                      <a:pt x="41" y="64"/>
                    </a:cubicBezTo>
                    <a:cubicBezTo>
                      <a:pt x="40" y="66"/>
                      <a:pt x="33" y="66"/>
                      <a:pt x="33" y="65"/>
                    </a:cubicBezTo>
                    <a:cubicBezTo>
                      <a:pt x="32" y="63"/>
                      <a:pt x="29" y="64"/>
                      <a:pt x="30" y="66"/>
                    </a:cubicBezTo>
                    <a:cubicBezTo>
                      <a:pt x="31" y="67"/>
                      <a:pt x="27" y="69"/>
                      <a:pt x="28" y="71"/>
                    </a:cubicBezTo>
                    <a:cubicBezTo>
                      <a:pt x="28" y="72"/>
                      <a:pt x="32" y="72"/>
                      <a:pt x="32" y="74"/>
                    </a:cubicBezTo>
                    <a:cubicBezTo>
                      <a:pt x="32" y="76"/>
                      <a:pt x="29" y="78"/>
                      <a:pt x="25" y="79"/>
                    </a:cubicBezTo>
                    <a:cubicBezTo>
                      <a:pt x="20" y="81"/>
                      <a:pt x="26" y="84"/>
                      <a:pt x="28" y="83"/>
                    </a:cubicBezTo>
                    <a:cubicBezTo>
                      <a:pt x="30" y="81"/>
                      <a:pt x="29" y="84"/>
                      <a:pt x="33" y="84"/>
                    </a:cubicBezTo>
                    <a:cubicBezTo>
                      <a:pt x="36" y="84"/>
                      <a:pt x="37" y="86"/>
                      <a:pt x="41" y="85"/>
                    </a:cubicBezTo>
                    <a:cubicBezTo>
                      <a:pt x="44" y="84"/>
                      <a:pt x="44" y="85"/>
                      <a:pt x="42" y="87"/>
                    </a:cubicBezTo>
                    <a:cubicBezTo>
                      <a:pt x="39" y="89"/>
                      <a:pt x="35" y="87"/>
                      <a:pt x="33" y="88"/>
                    </a:cubicBezTo>
                    <a:cubicBezTo>
                      <a:pt x="30" y="89"/>
                      <a:pt x="21" y="99"/>
                      <a:pt x="23" y="101"/>
                    </a:cubicBezTo>
                    <a:cubicBezTo>
                      <a:pt x="24" y="102"/>
                      <a:pt x="25" y="99"/>
                      <a:pt x="28" y="97"/>
                    </a:cubicBezTo>
                    <a:cubicBezTo>
                      <a:pt x="32" y="96"/>
                      <a:pt x="32" y="98"/>
                      <a:pt x="34" y="99"/>
                    </a:cubicBezTo>
                    <a:cubicBezTo>
                      <a:pt x="36" y="99"/>
                      <a:pt x="36" y="95"/>
                      <a:pt x="38" y="95"/>
                    </a:cubicBezTo>
                    <a:cubicBezTo>
                      <a:pt x="40" y="95"/>
                      <a:pt x="41" y="94"/>
                      <a:pt x="44" y="94"/>
                    </a:cubicBezTo>
                    <a:cubicBezTo>
                      <a:pt x="47" y="95"/>
                      <a:pt x="49" y="94"/>
                      <a:pt x="50" y="92"/>
                    </a:cubicBezTo>
                    <a:cubicBezTo>
                      <a:pt x="52" y="91"/>
                      <a:pt x="55" y="95"/>
                      <a:pt x="57" y="94"/>
                    </a:cubicBezTo>
                    <a:cubicBezTo>
                      <a:pt x="58" y="93"/>
                      <a:pt x="63" y="92"/>
                      <a:pt x="66" y="92"/>
                    </a:cubicBezTo>
                    <a:cubicBezTo>
                      <a:pt x="68" y="92"/>
                      <a:pt x="75" y="89"/>
                      <a:pt x="77" y="88"/>
                    </a:cubicBezTo>
                    <a:cubicBezTo>
                      <a:pt x="79" y="86"/>
                      <a:pt x="76" y="86"/>
                      <a:pt x="73" y="86"/>
                    </a:cubicBezTo>
                    <a:cubicBezTo>
                      <a:pt x="71" y="86"/>
                      <a:pt x="71" y="84"/>
                      <a:pt x="74" y="81"/>
                    </a:cubicBezTo>
                    <a:cubicBezTo>
                      <a:pt x="76" y="79"/>
                      <a:pt x="80" y="77"/>
                      <a:pt x="81" y="74"/>
                    </a:cubicBezTo>
                    <a:close/>
                    <a:moveTo>
                      <a:pt x="9" y="14"/>
                    </a:moveTo>
                    <a:cubicBezTo>
                      <a:pt x="12" y="14"/>
                      <a:pt x="16" y="8"/>
                      <a:pt x="14" y="7"/>
                    </a:cubicBezTo>
                    <a:cubicBezTo>
                      <a:pt x="13" y="5"/>
                      <a:pt x="7" y="14"/>
                      <a:pt x="9" y="14"/>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4" name="Freeform 36"/>
              <p:cNvSpPr>
                <a:spLocks noEditPoints="1"/>
              </p:cNvSpPr>
              <p:nvPr/>
            </p:nvSpPr>
            <p:spPr bwMode="auto">
              <a:xfrm>
                <a:off x="8894753" y="4124327"/>
                <a:ext cx="333375" cy="317500"/>
              </a:xfrm>
              <a:custGeom>
                <a:avLst/>
                <a:gdLst>
                  <a:gd name="T0" fmla="*/ 20 w 39"/>
                  <a:gd name="T1" fmla="*/ 14 h 37"/>
                  <a:gd name="T2" fmla="*/ 20 w 39"/>
                  <a:gd name="T3" fmla="*/ 8 h 37"/>
                  <a:gd name="T4" fmla="*/ 21 w 39"/>
                  <a:gd name="T5" fmla="*/ 1 h 37"/>
                  <a:gd name="T6" fmla="*/ 15 w 39"/>
                  <a:gd name="T7" fmla="*/ 4 h 37"/>
                  <a:gd name="T8" fmla="*/ 10 w 39"/>
                  <a:gd name="T9" fmla="*/ 7 h 37"/>
                  <a:gd name="T10" fmla="*/ 10 w 39"/>
                  <a:gd name="T11" fmla="*/ 11 h 37"/>
                  <a:gd name="T12" fmla="*/ 6 w 39"/>
                  <a:gd name="T13" fmla="*/ 8 h 37"/>
                  <a:gd name="T14" fmla="*/ 2 w 39"/>
                  <a:gd name="T15" fmla="*/ 14 h 37"/>
                  <a:gd name="T16" fmla="*/ 2 w 39"/>
                  <a:gd name="T17" fmla="*/ 23 h 37"/>
                  <a:gd name="T18" fmla="*/ 5 w 39"/>
                  <a:gd name="T19" fmla="*/ 30 h 37"/>
                  <a:gd name="T20" fmla="*/ 6 w 39"/>
                  <a:gd name="T21" fmla="*/ 34 h 37"/>
                  <a:gd name="T22" fmla="*/ 13 w 39"/>
                  <a:gd name="T23" fmla="*/ 34 h 37"/>
                  <a:gd name="T24" fmla="*/ 16 w 39"/>
                  <a:gd name="T25" fmla="*/ 34 h 37"/>
                  <a:gd name="T26" fmla="*/ 13 w 39"/>
                  <a:gd name="T27" fmla="*/ 30 h 37"/>
                  <a:gd name="T28" fmla="*/ 17 w 39"/>
                  <a:gd name="T29" fmla="*/ 31 h 37"/>
                  <a:gd name="T30" fmla="*/ 23 w 39"/>
                  <a:gd name="T31" fmla="*/ 31 h 37"/>
                  <a:gd name="T32" fmla="*/ 20 w 39"/>
                  <a:gd name="T33" fmla="*/ 26 h 37"/>
                  <a:gd name="T34" fmla="*/ 17 w 39"/>
                  <a:gd name="T35" fmla="*/ 25 h 37"/>
                  <a:gd name="T36" fmla="*/ 19 w 39"/>
                  <a:gd name="T37" fmla="*/ 20 h 37"/>
                  <a:gd name="T38" fmla="*/ 24 w 39"/>
                  <a:gd name="T39" fmla="*/ 18 h 37"/>
                  <a:gd name="T40" fmla="*/ 20 w 39"/>
                  <a:gd name="T41" fmla="*/ 14 h 37"/>
                  <a:gd name="T42" fmla="*/ 38 w 39"/>
                  <a:gd name="T43" fmla="*/ 21 h 37"/>
                  <a:gd name="T44" fmla="*/ 35 w 39"/>
                  <a:gd name="T45" fmla="*/ 23 h 37"/>
                  <a:gd name="T46" fmla="*/ 33 w 39"/>
                  <a:gd name="T47" fmla="*/ 21 h 37"/>
                  <a:gd name="T48" fmla="*/ 27 w 39"/>
                  <a:gd name="T49" fmla="*/ 23 h 37"/>
                  <a:gd name="T50" fmla="*/ 30 w 39"/>
                  <a:gd name="T51" fmla="*/ 31 h 37"/>
                  <a:gd name="T52" fmla="*/ 28 w 39"/>
                  <a:gd name="T53" fmla="*/ 33 h 37"/>
                  <a:gd name="T54" fmla="*/ 30 w 39"/>
                  <a:gd name="T55" fmla="*/ 36 h 37"/>
                  <a:gd name="T56" fmla="*/ 36 w 39"/>
                  <a:gd name="T57" fmla="*/ 30 h 37"/>
                  <a:gd name="T58" fmla="*/ 38 w 39"/>
                  <a:gd name="T59" fmla="*/ 2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 h="37">
                    <a:moveTo>
                      <a:pt x="20" y="14"/>
                    </a:moveTo>
                    <a:cubicBezTo>
                      <a:pt x="19" y="13"/>
                      <a:pt x="18" y="9"/>
                      <a:pt x="20" y="8"/>
                    </a:cubicBezTo>
                    <a:cubicBezTo>
                      <a:pt x="21" y="7"/>
                      <a:pt x="22" y="2"/>
                      <a:pt x="21" y="1"/>
                    </a:cubicBezTo>
                    <a:cubicBezTo>
                      <a:pt x="19" y="0"/>
                      <a:pt x="15" y="1"/>
                      <a:pt x="15" y="4"/>
                    </a:cubicBezTo>
                    <a:cubicBezTo>
                      <a:pt x="14" y="8"/>
                      <a:pt x="11" y="6"/>
                      <a:pt x="10" y="7"/>
                    </a:cubicBezTo>
                    <a:cubicBezTo>
                      <a:pt x="9" y="8"/>
                      <a:pt x="12" y="9"/>
                      <a:pt x="10" y="11"/>
                    </a:cubicBezTo>
                    <a:cubicBezTo>
                      <a:pt x="9" y="12"/>
                      <a:pt x="8" y="8"/>
                      <a:pt x="6" y="8"/>
                    </a:cubicBezTo>
                    <a:cubicBezTo>
                      <a:pt x="3" y="8"/>
                      <a:pt x="3" y="12"/>
                      <a:pt x="2" y="14"/>
                    </a:cubicBezTo>
                    <a:cubicBezTo>
                      <a:pt x="0" y="16"/>
                      <a:pt x="1" y="20"/>
                      <a:pt x="2" y="23"/>
                    </a:cubicBezTo>
                    <a:cubicBezTo>
                      <a:pt x="2" y="26"/>
                      <a:pt x="6" y="28"/>
                      <a:pt x="5" y="30"/>
                    </a:cubicBezTo>
                    <a:cubicBezTo>
                      <a:pt x="4" y="31"/>
                      <a:pt x="5" y="33"/>
                      <a:pt x="6" y="34"/>
                    </a:cubicBezTo>
                    <a:cubicBezTo>
                      <a:pt x="9" y="34"/>
                      <a:pt x="12" y="34"/>
                      <a:pt x="13" y="34"/>
                    </a:cubicBezTo>
                    <a:cubicBezTo>
                      <a:pt x="14" y="35"/>
                      <a:pt x="15" y="35"/>
                      <a:pt x="16" y="34"/>
                    </a:cubicBezTo>
                    <a:cubicBezTo>
                      <a:pt x="15" y="33"/>
                      <a:pt x="13" y="31"/>
                      <a:pt x="13" y="30"/>
                    </a:cubicBezTo>
                    <a:cubicBezTo>
                      <a:pt x="13" y="28"/>
                      <a:pt x="16" y="29"/>
                      <a:pt x="17" y="31"/>
                    </a:cubicBezTo>
                    <a:cubicBezTo>
                      <a:pt x="19" y="32"/>
                      <a:pt x="23" y="33"/>
                      <a:pt x="23" y="31"/>
                    </a:cubicBezTo>
                    <a:cubicBezTo>
                      <a:pt x="23" y="30"/>
                      <a:pt x="22" y="25"/>
                      <a:pt x="20" y="26"/>
                    </a:cubicBezTo>
                    <a:cubicBezTo>
                      <a:pt x="18" y="27"/>
                      <a:pt x="17" y="26"/>
                      <a:pt x="17" y="25"/>
                    </a:cubicBezTo>
                    <a:cubicBezTo>
                      <a:pt x="16" y="24"/>
                      <a:pt x="18" y="22"/>
                      <a:pt x="19" y="20"/>
                    </a:cubicBezTo>
                    <a:cubicBezTo>
                      <a:pt x="19" y="18"/>
                      <a:pt x="23" y="19"/>
                      <a:pt x="24" y="18"/>
                    </a:cubicBezTo>
                    <a:cubicBezTo>
                      <a:pt x="24" y="16"/>
                      <a:pt x="21" y="14"/>
                      <a:pt x="20" y="14"/>
                    </a:cubicBezTo>
                    <a:close/>
                    <a:moveTo>
                      <a:pt x="38" y="21"/>
                    </a:moveTo>
                    <a:cubicBezTo>
                      <a:pt x="37" y="20"/>
                      <a:pt x="36" y="23"/>
                      <a:pt x="35" y="23"/>
                    </a:cubicBezTo>
                    <a:cubicBezTo>
                      <a:pt x="34" y="23"/>
                      <a:pt x="33" y="18"/>
                      <a:pt x="33" y="21"/>
                    </a:cubicBezTo>
                    <a:cubicBezTo>
                      <a:pt x="32" y="24"/>
                      <a:pt x="30" y="20"/>
                      <a:pt x="27" y="23"/>
                    </a:cubicBezTo>
                    <a:cubicBezTo>
                      <a:pt x="25" y="27"/>
                      <a:pt x="29" y="30"/>
                      <a:pt x="30" y="31"/>
                    </a:cubicBezTo>
                    <a:cubicBezTo>
                      <a:pt x="32" y="32"/>
                      <a:pt x="30" y="33"/>
                      <a:pt x="28" y="33"/>
                    </a:cubicBezTo>
                    <a:cubicBezTo>
                      <a:pt x="26" y="32"/>
                      <a:pt x="27" y="36"/>
                      <a:pt x="30" y="36"/>
                    </a:cubicBezTo>
                    <a:cubicBezTo>
                      <a:pt x="33" y="37"/>
                      <a:pt x="36" y="31"/>
                      <a:pt x="36" y="30"/>
                    </a:cubicBezTo>
                    <a:cubicBezTo>
                      <a:pt x="36" y="28"/>
                      <a:pt x="39" y="22"/>
                      <a:pt x="38" y="21"/>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5" name="Freeform 37"/>
              <p:cNvSpPr>
                <a:spLocks noEditPoints="1"/>
              </p:cNvSpPr>
              <p:nvPr/>
            </p:nvSpPr>
            <p:spPr bwMode="auto">
              <a:xfrm>
                <a:off x="9124940" y="2862264"/>
                <a:ext cx="857249" cy="1509713"/>
              </a:xfrm>
              <a:custGeom>
                <a:avLst/>
                <a:gdLst>
                  <a:gd name="T0" fmla="*/ 98 w 100"/>
                  <a:gd name="T1" fmla="*/ 37 h 176"/>
                  <a:gd name="T2" fmla="*/ 96 w 100"/>
                  <a:gd name="T3" fmla="*/ 23 h 176"/>
                  <a:gd name="T4" fmla="*/ 84 w 100"/>
                  <a:gd name="T5" fmla="*/ 9 h 176"/>
                  <a:gd name="T6" fmla="*/ 70 w 100"/>
                  <a:gd name="T7" fmla="*/ 8 h 176"/>
                  <a:gd name="T8" fmla="*/ 56 w 100"/>
                  <a:gd name="T9" fmla="*/ 8 h 176"/>
                  <a:gd name="T10" fmla="*/ 48 w 100"/>
                  <a:gd name="T11" fmla="*/ 16 h 176"/>
                  <a:gd name="T12" fmla="*/ 40 w 100"/>
                  <a:gd name="T13" fmla="*/ 26 h 176"/>
                  <a:gd name="T14" fmla="*/ 34 w 100"/>
                  <a:gd name="T15" fmla="*/ 37 h 176"/>
                  <a:gd name="T16" fmla="*/ 26 w 100"/>
                  <a:gd name="T17" fmla="*/ 43 h 176"/>
                  <a:gd name="T18" fmla="*/ 20 w 100"/>
                  <a:gd name="T19" fmla="*/ 60 h 176"/>
                  <a:gd name="T20" fmla="*/ 22 w 100"/>
                  <a:gd name="T21" fmla="*/ 69 h 176"/>
                  <a:gd name="T22" fmla="*/ 9 w 100"/>
                  <a:gd name="T23" fmla="*/ 75 h 176"/>
                  <a:gd name="T24" fmla="*/ 8 w 100"/>
                  <a:gd name="T25" fmla="*/ 91 h 176"/>
                  <a:gd name="T26" fmla="*/ 13 w 100"/>
                  <a:gd name="T27" fmla="*/ 104 h 176"/>
                  <a:gd name="T28" fmla="*/ 10 w 100"/>
                  <a:gd name="T29" fmla="*/ 112 h 176"/>
                  <a:gd name="T30" fmla="*/ 5 w 100"/>
                  <a:gd name="T31" fmla="*/ 122 h 176"/>
                  <a:gd name="T32" fmla="*/ 2 w 100"/>
                  <a:gd name="T33" fmla="*/ 134 h 176"/>
                  <a:gd name="T34" fmla="*/ 0 w 100"/>
                  <a:gd name="T35" fmla="*/ 134 h 176"/>
                  <a:gd name="T36" fmla="*/ 6 w 100"/>
                  <a:gd name="T37" fmla="*/ 150 h 176"/>
                  <a:gd name="T38" fmla="*/ 12 w 100"/>
                  <a:gd name="T39" fmla="*/ 164 h 176"/>
                  <a:gd name="T40" fmla="*/ 14 w 100"/>
                  <a:gd name="T41" fmla="*/ 174 h 176"/>
                  <a:gd name="T42" fmla="*/ 24 w 100"/>
                  <a:gd name="T43" fmla="*/ 169 h 176"/>
                  <a:gd name="T44" fmla="*/ 33 w 100"/>
                  <a:gd name="T45" fmla="*/ 166 h 176"/>
                  <a:gd name="T46" fmla="*/ 40 w 100"/>
                  <a:gd name="T47" fmla="*/ 164 h 176"/>
                  <a:gd name="T48" fmla="*/ 42 w 100"/>
                  <a:gd name="T49" fmla="*/ 156 h 176"/>
                  <a:gd name="T50" fmla="*/ 43 w 100"/>
                  <a:gd name="T51" fmla="*/ 139 h 176"/>
                  <a:gd name="T52" fmla="*/ 55 w 100"/>
                  <a:gd name="T53" fmla="*/ 128 h 176"/>
                  <a:gd name="T54" fmla="*/ 52 w 100"/>
                  <a:gd name="T55" fmla="*/ 113 h 176"/>
                  <a:gd name="T56" fmla="*/ 45 w 100"/>
                  <a:gd name="T57" fmla="*/ 102 h 176"/>
                  <a:gd name="T58" fmla="*/ 51 w 100"/>
                  <a:gd name="T59" fmla="*/ 88 h 176"/>
                  <a:gd name="T60" fmla="*/ 60 w 100"/>
                  <a:gd name="T61" fmla="*/ 78 h 176"/>
                  <a:gd name="T62" fmla="*/ 80 w 100"/>
                  <a:gd name="T63" fmla="*/ 65 h 176"/>
                  <a:gd name="T64" fmla="*/ 82 w 100"/>
                  <a:gd name="T65" fmla="*/ 50 h 176"/>
                  <a:gd name="T66" fmla="*/ 96 w 100"/>
                  <a:gd name="T67" fmla="*/ 45 h 176"/>
                  <a:gd name="T68" fmla="*/ 99 w 100"/>
                  <a:gd name="T69" fmla="*/ 42 h 176"/>
                  <a:gd name="T70" fmla="*/ 53 w 100"/>
                  <a:gd name="T71" fmla="*/ 1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 h="176">
                    <a:moveTo>
                      <a:pt x="99" y="42"/>
                    </a:moveTo>
                    <a:cubicBezTo>
                      <a:pt x="98" y="40"/>
                      <a:pt x="96" y="37"/>
                      <a:pt x="98" y="37"/>
                    </a:cubicBezTo>
                    <a:cubicBezTo>
                      <a:pt x="99" y="37"/>
                      <a:pt x="100" y="32"/>
                      <a:pt x="98" y="30"/>
                    </a:cubicBezTo>
                    <a:cubicBezTo>
                      <a:pt x="96" y="29"/>
                      <a:pt x="98" y="24"/>
                      <a:pt x="96" y="23"/>
                    </a:cubicBezTo>
                    <a:cubicBezTo>
                      <a:pt x="94" y="22"/>
                      <a:pt x="95" y="18"/>
                      <a:pt x="96" y="16"/>
                    </a:cubicBezTo>
                    <a:cubicBezTo>
                      <a:pt x="96" y="13"/>
                      <a:pt x="88" y="11"/>
                      <a:pt x="84" y="9"/>
                    </a:cubicBezTo>
                    <a:cubicBezTo>
                      <a:pt x="80" y="7"/>
                      <a:pt x="78" y="4"/>
                      <a:pt x="75" y="2"/>
                    </a:cubicBezTo>
                    <a:cubicBezTo>
                      <a:pt x="71" y="0"/>
                      <a:pt x="70" y="5"/>
                      <a:pt x="70" y="8"/>
                    </a:cubicBezTo>
                    <a:cubicBezTo>
                      <a:pt x="70" y="11"/>
                      <a:pt x="67" y="11"/>
                      <a:pt x="65" y="9"/>
                    </a:cubicBezTo>
                    <a:cubicBezTo>
                      <a:pt x="62" y="8"/>
                      <a:pt x="60" y="9"/>
                      <a:pt x="56" y="8"/>
                    </a:cubicBezTo>
                    <a:cubicBezTo>
                      <a:pt x="53" y="6"/>
                      <a:pt x="54" y="11"/>
                      <a:pt x="54" y="14"/>
                    </a:cubicBezTo>
                    <a:cubicBezTo>
                      <a:pt x="54" y="16"/>
                      <a:pt x="51" y="16"/>
                      <a:pt x="48" y="16"/>
                    </a:cubicBezTo>
                    <a:cubicBezTo>
                      <a:pt x="46" y="16"/>
                      <a:pt x="42" y="18"/>
                      <a:pt x="42" y="21"/>
                    </a:cubicBezTo>
                    <a:cubicBezTo>
                      <a:pt x="42" y="23"/>
                      <a:pt x="39" y="25"/>
                      <a:pt x="40" y="26"/>
                    </a:cubicBezTo>
                    <a:cubicBezTo>
                      <a:pt x="41" y="28"/>
                      <a:pt x="39" y="29"/>
                      <a:pt x="38" y="30"/>
                    </a:cubicBezTo>
                    <a:cubicBezTo>
                      <a:pt x="36" y="32"/>
                      <a:pt x="35" y="35"/>
                      <a:pt x="34" y="37"/>
                    </a:cubicBezTo>
                    <a:cubicBezTo>
                      <a:pt x="33" y="38"/>
                      <a:pt x="34" y="40"/>
                      <a:pt x="32" y="41"/>
                    </a:cubicBezTo>
                    <a:cubicBezTo>
                      <a:pt x="30" y="43"/>
                      <a:pt x="27" y="42"/>
                      <a:pt x="26" y="43"/>
                    </a:cubicBezTo>
                    <a:cubicBezTo>
                      <a:pt x="25" y="44"/>
                      <a:pt x="26" y="47"/>
                      <a:pt x="26" y="50"/>
                    </a:cubicBezTo>
                    <a:cubicBezTo>
                      <a:pt x="25" y="53"/>
                      <a:pt x="23" y="57"/>
                      <a:pt x="20" y="60"/>
                    </a:cubicBezTo>
                    <a:cubicBezTo>
                      <a:pt x="18" y="63"/>
                      <a:pt x="21" y="64"/>
                      <a:pt x="22" y="64"/>
                    </a:cubicBezTo>
                    <a:cubicBezTo>
                      <a:pt x="23" y="65"/>
                      <a:pt x="23" y="67"/>
                      <a:pt x="22" y="69"/>
                    </a:cubicBezTo>
                    <a:cubicBezTo>
                      <a:pt x="21" y="71"/>
                      <a:pt x="18" y="70"/>
                      <a:pt x="17" y="69"/>
                    </a:cubicBezTo>
                    <a:cubicBezTo>
                      <a:pt x="15" y="69"/>
                      <a:pt x="11" y="71"/>
                      <a:pt x="9" y="75"/>
                    </a:cubicBezTo>
                    <a:cubicBezTo>
                      <a:pt x="7" y="79"/>
                      <a:pt x="7" y="81"/>
                      <a:pt x="8" y="83"/>
                    </a:cubicBezTo>
                    <a:cubicBezTo>
                      <a:pt x="9" y="85"/>
                      <a:pt x="6" y="87"/>
                      <a:pt x="8" y="91"/>
                    </a:cubicBezTo>
                    <a:cubicBezTo>
                      <a:pt x="10" y="95"/>
                      <a:pt x="7" y="95"/>
                      <a:pt x="8" y="98"/>
                    </a:cubicBezTo>
                    <a:cubicBezTo>
                      <a:pt x="8" y="102"/>
                      <a:pt x="13" y="101"/>
                      <a:pt x="13" y="104"/>
                    </a:cubicBezTo>
                    <a:cubicBezTo>
                      <a:pt x="13" y="107"/>
                      <a:pt x="12" y="108"/>
                      <a:pt x="10" y="108"/>
                    </a:cubicBezTo>
                    <a:cubicBezTo>
                      <a:pt x="8" y="108"/>
                      <a:pt x="9" y="111"/>
                      <a:pt x="10" y="112"/>
                    </a:cubicBezTo>
                    <a:cubicBezTo>
                      <a:pt x="12" y="113"/>
                      <a:pt x="12" y="118"/>
                      <a:pt x="11" y="120"/>
                    </a:cubicBezTo>
                    <a:cubicBezTo>
                      <a:pt x="10" y="121"/>
                      <a:pt x="5" y="120"/>
                      <a:pt x="5" y="122"/>
                    </a:cubicBezTo>
                    <a:cubicBezTo>
                      <a:pt x="6" y="124"/>
                      <a:pt x="4" y="127"/>
                      <a:pt x="4" y="128"/>
                    </a:cubicBezTo>
                    <a:cubicBezTo>
                      <a:pt x="4" y="130"/>
                      <a:pt x="4" y="135"/>
                      <a:pt x="2" y="134"/>
                    </a:cubicBezTo>
                    <a:cubicBezTo>
                      <a:pt x="2" y="133"/>
                      <a:pt x="1" y="133"/>
                      <a:pt x="0" y="133"/>
                    </a:cubicBezTo>
                    <a:cubicBezTo>
                      <a:pt x="0" y="134"/>
                      <a:pt x="0" y="134"/>
                      <a:pt x="0" y="134"/>
                    </a:cubicBezTo>
                    <a:cubicBezTo>
                      <a:pt x="0" y="137"/>
                      <a:pt x="1" y="140"/>
                      <a:pt x="3" y="142"/>
                    </a:cubicBezTo>
                    <a:cubicBezTo>
                      <a:pt x="6" y="144"/>
                      <a:pt x="4" y="147"/>
                      <a:pt x="6" y="150"/>
                    </a:cubicBezTo>
                    <a:cubicBezTo>
                      <a:pt x="9" y="153"/>
                      <a:pt x="8" y="156"/>
                      <a:pt x="10" y="158"/>
                    </a:cubicBezTo>
                    <a:cubicBezTo>
                      <a:pt x="13" y="160"/>
                      <a:pt x="13" y="161"/>
                      <a:pt x="12" y="164"/>
                    </a:cubicBezTo>
                    <a:cubicBezTo>
                      <a:pt x="11" y="166"/>
                      <a:pt x="14" y="166"/>
                      <a:pt x="14" y="167"/>
                    </a:cubicBezTo>
                    <a:cubicBezTo>
                      <a:pt x="14" y="169"/>
                      <a:pt x="14" y="173"/>
                      <a:pt x="14" y="174"/>
                    </a:cubicBezTo>
                    <a:cubicBezTo>
                      <a:pt x="15" y="176"/>
                      <a:pt x="17" y="174"/>
                      <a:pt x="21" y="174"/>
                    </a:cubicBezTo>
                    <a:cubicBezTo>
                      <a:pt x="24" y="174"/>
                      <a:pt x="24" y="172"/>
                      <a:pt x="24" y="169"/>
                    </a:cubicBezTo>
                    <a:cubicBezTo>
                      <a:pt x="24" y="167"/>
                      <a:pt x="26" y="168"/>
                      <a:pt x="26" y="167"/>
                    </a:cubicBezTo>
                    <a:cubicBezTo>
                      <a:pt x="27" y="165"/>
                      <a:pt x="30" y="165"/>
                      <a:pt x="33" y="166"/>
                    </a:cubicBezTo>
                    <a:cubicBezTo>
                      <a:pt x="36" y="167"/>
                      <a:pt x="37" y="165"/>
                      <a:pt x="37" y="162"/>
                    </a:cubicBezTo>
                    <a:cubicBezTo>
                      <a:pt x="38" y="160"/>
                      <a:pt x="39" y="163"/>
                      <a:pt x="40" y="164"/>
                    </a:cubicBezTo>
                    <a:cubicBezTo>
                      <a:pt x="41" y="164"/>
                      <a:pt x="44" y="159"/>
                      <a:pt x="45" y="156"/>
                    </a:cubicBezTo>
                    <a:cubicBezTo>
                      <a:pt x="46" y="153"/>
                      <a:pt x="45" y="153"/>
                      <a:pt x="42" y="156"/>
                    </a:cubicBezTo>
                    <a:cubicBezTo>
                      <a:pt x="39" y="160"/>
                      <a:pt x="41" y="153"/>
                      <a:pt x="42" y="151"/>
                    </a:cubicBezTo>
                    <a:cubicBezTo>
                      <a:pt x="43" y="148"/>
                      <a:pt x="43" y="141"/>
                      <a:pt x="43" y="139"/>
                    </a:cubicBezTo>
                    <a:cubicBezTo>
                      <a:pt x="44" y="138"/>
                      <a:pt x="44" y="135"/>
                      <a:pt x="48" y="135"/>
                    </a:cubicBezTo>
                    <a:cubicBezTo>
                      <a:pt x="51" y="134"/>
                      <a:pt x="56" y="130"/>
                      <a:pt x="55" y="128"/>
                    </a:cubicBezTo>
                    <a:cubicBezTo>
                      <a:pt x="54" y="126"/>
                      <a:pt x="60" y="123"/>
                      <a:pt x="60" y="121"/>
                    </a:cubicBezTo>
                    <a:cubicBezTo>
                      <a:pt x="60" y="120"/>
                      <a:pt x="54" y="114"/>
                      <a:pt x="52" y="113"/>
                    </a:cubicBezTo>
                    <a:cubicBezTo>
                      <a:pt x="50" y="112"/>
                      <a:pt x="46" y="113"/>
                      <a:pt x="46" y="111"/>
                    </a:cubicBezTo>
                    <a:cubicBezTo>
                      <a:pt x="47" y="110"/>
                      <a:pt x="46" y="105"/>
                      <a:pt x="45" y="102"/>
                    </a:cubicBezTo>
                    <a:cubicBezTo>
                      <a:pt x="45" y="100"/>
                      <a:pt x="48" y="97"/>
                      <a:pt x="48" y="94"/>
                    </a:cubicBezTo>
                    <a:cubicBezTo>
                      <a:pt x="48" y="92"/>
                      <a:pt x="48" y="89"/>
                      <a:pt x="51" y="88"/>
                    </a:cubicBezTo>
                    <a:cubicBezTo>
                      <a:pt x="53" y="87"/>
                      <a:pt x="51" y="85"/>
                      <a:pt x="54" y="85"/>
                    </a:cubicBezTo>
                    <a:cubicBezTo>
                      <a:pt x="57" y="84"/>
                      <a:pt x="57" y="80"/>
                      <a:pt x="60" y="78"/>
                    </a:cubicBezTo>
                    <a:cubicBezTo>
                      <a:pt x="63" y="77"/>
                      <a:pt x="63" y="76"/>
                      <a:pt x="68" y="74"/>
                    </a:cubicBezTo>
                    <a:cubicBezTo>
                      <a:pt x="72" y="72"/>
                      <a:pt x="79" y="67"/>
                      <a:pt x="80" y="65"/>
                    </a:cubicBezTo>
                    <a:cubicBezTo>
                      <a:pt x="81" y="62"/>
                      <a:pt x="76" y="59"/>
                      <a:pt x="79" y="57"/>
                    </a:cubicBezTo>
                    <a:cubicBezTo>
                      <a:pt x="83" y="54"/>
                      <a:pt x="80" y="51"/>
                      <a:pt x="82" y="50"/>
                    </a:cubicBezTo>
                    <a:cubicBezTo>
                      <a:pt x="85" y="49"/>
                      <a:pt x="86" y="48"/>
                      <a:pt x="87" y="46"/>
                    </a:cubicBezTo>
                    <a:cubicBezTo>
                      <a:pt x="89" y="44"/>
                      <a:pt x="92" y="46"/>
                      <a:pt x="96" y="45"/>
                    </a:cubicBezTo>
                    <a:cubicBezTo>
                      <a:pt x="97" y="45"/>
                      <a:pt x="99" y="45"/>
                      <a:pt x="100" y="46"/>
                    </a:cubicBezTo>
                    <a:cubicBezTo>
                      <a:pt x="100" y="44"/>
                      <a:pt x="100" y="42"/>
                      <a:pt x="99" y="42"/>
                    </a:cubicBezTo>
                    <a:close/>
                    <a:moveTo>
                      <a:pt x="59" y="146"/>
                    </a:moveTo>
                    <a:cubicBezTo>
                      <a:pt x="54" y="146"/>
                      <a:pt x="52" y="155"/>
                      <a:pt x="53" y="157"/>
                    </a:cubicBezTo>
                    <a:cubicBezTo>
                      <a:pt x="54" y="158"/>
                      <a:pt x="63" y="146"/>
                      <a:pt x="59" y="146"/>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6" name="Freeform 38"/>
              <p:cNvSpPr>
                <a:spLocks noEditPoints="1"/>
              </p:cNvSpPr>
              <p:nvPr/>
            </p:nvSpPr>
            <p:spPr bwMode="auto">
              <a:xfrm>
                <a:off x="9828202" y="3925889"/>
                <a:ext cx="436562" cy="214313"/>
              </a:xfrm>
              <a:custGeom>
                <a:avLst/>
                <a:gdLst>
                  <a:gd name="T0" fmla="*/ 47 w 51"/>
                  <a:gd name="T1" fmla="*/ 7 h 25"/>
                  <a:gd name="T2" fmla="*/ 49 w 51"/>
                  <a:gd name="T3" fmla="*/ 2 h 25"/>
                  <a:gd name="T4" fmla="*/ 47 w 51"/>
                  <a:gd name="T5" fmla="*/ 3 h 25"/>
                  <a:gd name="T6" fmla="*/ 32 w 51"/>
                  <a:gd name="T7" fmla="*/ 1 h 25"/>
                  <a:gd name="T8" fmla="*/ 17 w 51"/>
                  <a:gd name="T9" fmla="*/ 4 h 25"/>
                  <a:gd name="T10" fmla="*/ 12 w 51"/>
                  <a:gd name="T11" fmla="*/ 9 h 25"/>
                  <a:gd name="T12" fmla="*/ 14 w 51"/>
                  <a:gd name="T13" fmla="*/ 14 h 25"/>
                  <a:gd name="T14" fmla="*/ 19 w 51"/>
                  <a:gd name="T15" fmla="*/ 16 h 25"/>
                  <a:gd name="T16" fmla="*/ 20 w 51"/>
                  <a:gd name="T17" fmla="*/ 20 h 25"/>
                  <a:gd name="T18" fmla="*/ 20 w 51"/>
                  <a:gd name="T19" fmla="*/ 20 h 25"/>
                  <a:gd name="T20" fmla="*/ 29 w 51"/>
                  <a:gd name="T21" fmla="*/ 20 h 25"/>
                  <a:gd name="T22" fmla="*/ 37 w 51"/>
                  <a:gd name="T23" fmla="*/ 24 h 25"/>
                  <a:gd name="T24" fmla="*/ 45 w 51"/>
                  <a:gd name="T25" fmla="*/ 25 h 25"/>
                  <a:gd name="T26" fmla="*/ 45 w 51"/>
                  <a:gd name="T27" fmla="*/ 23 h 25"/>
                  <a:gd name="T28" fmla="*/ 47 w 51"/>
                  <a:gd name="T29" fmla="*/ 20 h 25"/>
                  <a:gd name="T30" fmla="*/ 45 w 51"/>
                  <a:gd name="T31" fmla="*/ 16 h 25"/>
                  <a:gd name="T32" fmla="*/ 45 w 51"/>
                  <a:gd name="T33" fmla="*/ 11 h 25"/>
                  <a:gd name="T34" fmla="*/ 47 w 51"/>
                  <a:gd name="T35" fmla="*/ 7 h 25"/>
                  <a:gd name="T36" fmla="*/ 5 w 51"/>
                  <a:gd name="T37" fmla="*/ 13 h 25"/>
                  <a:gd name="T38" fmla="*/ 2 w 51"/>
                  <a:gd name="T39" fmla="*/ 20 h 25"/>
                  <a:gd name="T40" fmla="*/ 10 w 51"/>
                  <a:gd name="T41" fmla="*/ 14 h 25"/>
                  <a:gd name="T42" fmla="*/ 5 w 51"/>
                  <a:gd name="T43" fmla="*/ 13 h 25"/>
                  <a:gd name="T44" fmla="*/ 9 w 51"/>
                  <a:gd name="T45" fmla="*/ 9 h 25"/>
                  <a:gd name="T46" fmla="*/ 4 w 51"/>
                  <a:gd name="T47" fmla="*/ 10 h 25"/>
                  <a:gd name="T48" fmla="*/ 9 w 51"/>
                  <a:gd name="T4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25">
                    <a:moveTo>
                      <a:pt x="47" y="7"/>
                    </a:moveTo>
                    <a:cubicBezTo>
                      <a:pt x="48" y="5"/>
                      <a:pt x="51" y="4"/>
                      <a:pt x="49" y="2"/>
                    </a:cubicBezTo>
                    <a:cubicBezTo>
                      <a:pt x="49" y="2"/>
                      <a:pt x="48" y="2"/>
                      <a:pt x="47" y="3"/>
                    </a:cubicBezTo>
                    <a:cubicBezTo>
                      <a:pt x="44" y="3"/>
                      <a:pt x="36" y="0"/>
                      <a:pt x="32" y="1"/>
                    </a:cubicBezTo>
                    <a:cubicBezTo>
                      <a:pt x="28" y="2"/>
                      <a:pt x="19" y="2"/>
                      <a:pt x="17" y="4"/>
                    </a:cubicBezTo>
                    <a:cubicBezTo>
                      <a:pt x="15" y="6"/>
                      <a:pt x="10" y="7"/>
                      <a:pt x="12" y="9"/>
                    </a:cubicBezTo>
                    <a:cubicBezTo>
                      <a:pt x="14" y="10"/>
                      <a:pt x="12" y="11"/>
                      <a:pt x="14" y="14"/>
                    </a:cubicBezTo>
                    <a:cubicBezTo>
                      <a:pt x="15" y="16"/>
                      <a:pt x="16" y="17"/>
                      <a:pt x="19" y="16"/>
                    </a:cubicBezTo>
                    <a:cubicBezTo>
                      <a:pt x="21" y="16"/>
                      <a:pt x="23" y="17"/>
                      <a:pt x="20" y="20"/>
                    </a:cubicBezTo>
                    <a:cubicBezTo>
                      <a:pt x="20" y="20"/>
                      <a:pt x="20" y="20"/>
                      <a:pt x="20" y="20"/>
                    </a:cubicBezTo>
                    <a:cubicBezTo>
                      <a:pt x="24" y="19"/>
                      <a:pt x="28" y="19"/>
                      <a:pt x="29" y="20"/>
                    </a:cubicBezTo>
                    <a:cubicBezTo>
                      <a:pt x="30" y="20"/>
                      <a:pt x="35" y="25"/>
                      <a:pt x="37" y="24"/>
                    </a:cubicBezTo>
                    <a:cubicBezTo>
                      <a:pt x="38" y="24"/>
                      <a:pt x="42" y="25"/>
                      <a:pt x="45" y="25"/>
                    </a:cubicBezTo>
                    <a:cubicBezTo>
                      <a:pt x="44" y="24"/>
                      <a:pt x="44" y="23"/>
                      <a:pt x="45" y="23"/>
                    </a:cubicBezTo>
                    <a:cubicBezTo>
                      <a:pt x="46" y="22"/>
                      <a:pt x="48" y="22"/>
                      <a:pt x="47" y="20"/>
                    </a:cubicBezTo>
                    <a:cubicBezTo>
                      <a:pt x="46" y="18"/>
                      <a:pt x="45" y="18"/>
                      <a:pt x="45" y="16"/>
                    </a:cubicBezTo>
                    <a:cubicBezTo>
                      <a:pt x="45" y="14"/>
                      <a:pt x="44" y="13"/>
                      <a:pt x="45" y="11"/>
                    </a:cubicBezTo>
                    <a:cubicBezTo>
                      <a:pt x="45" y="10"/>
                      <a:pt x="46" y="9"/>
                      <a:pt x="47" y="7"/>
                    </a:cubicBezTo>
                    <a:close/>
                    <a:moveTo>
                      <a:pt x="5" y="13"/>
                    </a:moveTo>
                    <a:cubicBezTo>
                      <a:pt x="1" y="14"/>
                      <a:pt x="0" y="20"/>
                      <a:pt x="2" y="20"/>
                    </a:cubicBezTo>
                    <a:cubicBezTo>
                      <a:pt x="4" y="20"/>
                      <a:pt x="9" y="16"/>
                      <a:pt x="10" y="14"/>
                    </a:cubicBezTo>
                    <a:cubicBezTo>
                      <a:pt x="12" y="13"/>
                      <a:pt x="10" y="12"/>
                      <a:pt x="5" y="13"/>
                    </a:cubicBezTo>
                    <a:close/>
                    <a:moveTo>
                      <a:pt x="9" y="9"/>
                    </a:moveTo>
                    <a:cubicBezTo>
                      <a:pt x="10" y="8"/>
                      <a:pt x="2" y="8"/>
                      <a:pt x="4" y="10"/>
                    </a:cubicBezTo>
                    <a:cubicBezTo>
                      <a:pt x="5" y="11"/>
                      <a:pt x="8" y="11"/>
                      <a:pt x="9" y="9"/>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7" name="Freeform 39"/>
              <p:cNvSpPr>
                <a:spLocks/>
              </p:cNvSpPr>
              <p:nvPr/>
            </p:nvSpPr>
            <p:spPr bwMode="auto">
              <a:xfrm>
                <a:off x="8680442" y="2605089"/>
                <a:ext cx="1790698" cy="1492251"/>
              </a:xfrm>
              <a:custGeom>
                <a:avLst/>
                <a:gdLst>
                  <a:gd name="T0" fmla="*/ 193 w 209"/>
                  <a:gd name="T1" fmla="*/ 16 h 174"/>
                  <a:gd name="T2" fmla="*/ 208 w 209"/>
                  <a:gd name="T3" fmla="*/ 13 h 174"/>
                  <a:gd name="T4" fmla="*/ 194 w 209"/>
                  <a:gd name="T5" fmla="*/ 5 h 174"/>
                  <a:gd name="T6" fmla="*/ 187 w 209"/>
                  <a:gd name="T7" fmla="*/ 5 h 174"/>
                  <a:gd name="T8" fmla="*/ 173 w 209"/>
                  <a:gd name="T9" fmla="*/ 12 h 174"/>
                  <a:gd name="T10" fmla="*/ 161 w 209"/>
                  <a:gd name="T11" fmla="*/ 15 h 174"/>
                  <a:gd name="T12" fmla="*/ 166 w 209"/>
                  <a:gd name="T13" fmla="*/ 1 h 174"/>
                  <a:gd name="T14" fmla="*/ 155 w 209"/>
                  <a:gd name="T15" fmla="*/ 7 h 174"/>
                  <a:gd name="T16" fmla="*/ 146 w 209"/>
                  <a:gd name="T17" fmla="*/ 13 h 174"/>
                  <a:gd name="T18" fmla="*/ 144 w 209"/>
                  <a:gd name="T19" fmla="*/ 9 h 174"/>
                  <a:gd name="T20" fmla="*/ 138 w 209"/>
                  <a:gd name="T21" fmla="*/ 7 h 174"/>
                  <a:gd name="T22" fmla="*/ 131 w 209"/>
                  <a:gd name="T23" fmla="*/ 14 h 174"/>
                  <a:gd name="T24" fmla="*/ 127 w 209"/>
                  <a:gd name="T25" fmla="*/ 15 h 174"/>
                  <a:gd name="T26" fmla="*/ 124 w 209"/>
                  <a:gd name="T27" fmla="*/ 20 h 174"/>
                  <a:gd name="T28" fmla="*/ 113 w 209"/>
                  <a:gd name="T29" fmla="*/ 16 h 174"/>
                  <a:gd name="T30" fmla="*/ 107 w 209"/>
                  <a:gd name="T31" fmla="*/ 24 h 174"/>
                  <a:gd name="T32" fmla="*/ 95 w 209"/>
                  <a:gd name="T33" fmla="*/ 30 h 174"/>
                  <a:gd name="T34" fmla="*/ 100 w 209"/>
                  <a:gd name="T35" fmla="*/ 35 h 174"/>
                  <a:gd name="T36" fmla="*/ 88 w 209"/>
                  <a:gd name="T37" fmla="*/ 35 h 174"/>
                  <a:gd name="T38" fmla="*/ 80 w 209"/>
                  <a:gd name="T39" fmla="*/ 36 h 174"/>
                  <a:gd name="T40" fmla="*/ 70 w 209"/>
                  <a:gd name="T41" fmla="*/ 46 h 174"/>
                  <a:gd name="T42" fmla="*/ 88 w 209"/>
                  <a:gd name="T43" fmla="*/ 40 h 174"/>
                  <a:gd name="T44" fmla="*/ 90 w 209"/>
                  <a:gd name="T45" fmla="*/ 45 h 174"/>
                  <a:gd name="T46" fmla="*/ 80 w 209"/>
                  <a:gd name="T47" fmla="*/ 53 h 174"/>
                  <a:gd name="T48" fmla="*/ 68 w 209"/>
                  <a:gd name="T49" fmla="*/ 71 h 174"/>
                  <a:gd name="T50" fmla="*/ 61 w 209"/>
                  <a:gd name="T51" fmla="*/ 85 h 174"/>
                  <a:gd name="T52" fmla="*/ 55 w 209"/>
                  <a:gd name="T53" fmla="*/ 93 h 174"/>
                  <a:gd name="T54" fmla="*/ 40 w 209"/>
                  <a:gd name="T55" fmla="*/ 102 h 174"/>
                  <a:gd name="T56" fmla="*/ 31 w 209"/>
                  <a:gd name="T57" fmla="*/ 109 h 174"/>
                  <a:gd name="T58" fmla="*/ 23 w 209"/>
                  <a:gd name="T59" fmla="*/ 118 h 174"/>
                  <a:gd name="T60" fmla="*/ 8 w 209"/>
                  <a:gd name="T61" fmla="*/ 124 h 174"/>
                  <a:gd name="T62" fmla="*/ 5 w 209"/>
                  <a:gd name="T63" fmla="*/ 133 h 174"/>
                  <a:gd name="T64" fmla="*/ 3 w 209"/>
                  <a:gd name="T65" fmla="*/ 142 h 174"/>
                  <a:gd name="T66" fmla="*/ 12 w 209"/>
                  <a:gd name="T67" fmla="*/ 146 h 174"/>
                  <a:gd name="T68" fmla="*/ 6 w 209"/>
                  <a:gd name="T69" fmla="*/ 151 h 174"/>
                  <a:gd name="T70" fmla="*/ 7 w 209"/>
                  <a:gd name="T71" fmla="*/ 158 h 174"/>
                  <a:gd name="T72" fmla="*/ 6 w 209"/>
                  <a:gd name="T73" fmla="*/ 164 h 174"/>
                  <a:gd name="T74" fmla="*/ 39 w 209"/>
                  <a:gd name="T75" fmla="*/ 162 h 174"/>
                  <a:gd name="T76" fmla="*/ 50 w 209"/>
                  <a:gd name="T77" fmla="*/ 160 h 174"/>
                  <a:gd name="T78" fmla="*/ 56 w 209"/>
                  <a:gd name="T79" fmla="*/ 158 h 174"/>
                  <a:gd name="T80" fmla="*/ 62 w 209"/>
                  <a:gd name="T81" fmla="*/ 142 h 174"/>
                  <a:gd name="T82" fmla="*/ 60 w 209"/>
                  <a:gd name="T83" fmla="*/ 128 h 174"/>
                  <a:gd name="T84" fmla="*/ 61 w 209"/>
                  <a:gd name="T85" fmla="*/ 105 h 174"/>
                  <a:gd name="T86" fmla="*/ 74 w 209"/>
                  <a:gd name="T87" fmla="*/ 94 h 174"/>
                  <a:gd name="T88" fmla="*/ 78 w 209"/>
                  <a:gd name="T89" fmla="*/ 73 h 174"/>
                  <a:gd name="T90" fmla="*/ 90 w 209"/>
                  <a:gd name="T91" fmla="*/ 60 h 174"/>
                  <a:gd name="T92" fmla="*/ 100 w 209"/>
                  <a:gd name="T93" fmla="*/ 46 h 174"/>
                  <a:gd name="T94" fmla="*/ 117 w 209"/>
                  <a:gd name="T95" fmla="*/ 39 h 174"/>
                  <a:gd name="T96" fmla="*/ 127 w 209"/>
                  <a:gd name="T97" fmla="*/ 32 h 174"/>
                  <a:gd name="T98" fmla="*/ 150 w 209"/>
                  <a:gd name="T99" fmla="*/ 35 h 174"/>
                  <a:gd name="T100" fmla="*/ 164 w 209"/>
                  <a:gd name="T101" fmla="*/ 32 h 174"/>
                  <a:gd name="T102" fmla="*/ 179 w 209"/>
                  <a:gd name="T103" fmla="*/ 18 h 174"/>
                  <a:gd name="T104" fmla="*/ 194 w 209"/>
                  <a:gd name="T105" fmla="*/ 28 h 174"/>
                  <a:gd name="T106" fmla="*/ 208 w 209"/>
                  <a:gd name="T107" fmla="*/ 2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9" h="174">
                    <a:moveTo>
                      <a:pt x="202" y="21"/>
                    </a:moveTo>
                    <a:cubicBezTo>
                      <a:pt x="202" y="23"/>
                      <a:pt x="199" y="22"/>
                      <a:pt x="199" y="20"/>
                    </a:cubicBezTo>
                    <a:cubicBezTo>
                      <a:pt x="199" y="19"/>
                      <a:pt x="194" y="17"/>
                      <a:pt x="193" y="16"/>
                    </a:cubicBezTo>
                    <a:cubicBezTo>
                      <a:pt x="193" y="16"/>
                      <a:pt x="196" y="16"/>
                      <a:pt x="198" y="17"/>
                    </a:cubicBezTo>
                    <a:cubicBezTo>
                      <a:pt x="199" y="18"/>
                      <a:pt x="201" y="17"/>
                      <a:pt x="203" y="15"/>
                    </a:cubicBezTo>
                    <a:cubicBezTo>
                      <a:pt x="205" y="13"/>
                      <a:pt x="208" y="15"/>
                      <a:pt x="208" y="13"/>
                    </a:cubicBezTo>
                    <a:cubicBezTo>
                      <a:pt x="209" y="11"/>
                      <a:pt x="205" y="10"/>
                      <a:pt x="204" y="9"/>
                    </a:cubicBezTo>
                    <a:cubicBezTo>
                      <a:pt x="203" y="8"/>
                      <a:pt x="201" y="6"/>
                      <a:pt x="198" y="7"/>
                    </a:cubicBezTo>
                    <a:cubicBezTo>
                      <a:pt x="195" y="7"/>
                      <a:pt x="195" y="6"/>
                      <a:pt x="194" y="5"/>
                    </a:cubicBezTo>
                    <a:cubicBezTo>
                      <a:pt x="192" y="3"/>
                      <a:pt x="188" y="6"/>
                      <a:pt x="188" y="9"/>
                    </a:cubicBezTo>
                    <a:cubicBezTo>
                      <a:pt x="188" y="12"/>
                      <a:pt x="185" y="12"/>
                      <a:pt x="186" y="10"/>
                    </a:cubicBezTo>
                    <a:cubicBezTo>
                      <a:pt x="187" y="8"/>
                      <a:pt x="184" y="6"/>
                      <a:pt x="187" y="5"/>
                    </a:cubicBezTo>
                    <a:cubicBezTo>
                      <a:pt x="189" y="5"/>
                      <a:pt x="188" y="1"/>
                      <a:pt x="183" y="1"/>
                    </a:cubicBezTo>
                    <a:cubicBezTo>
                      <a:pt x="179" y="0"/>
                      <a:pt x="177" y="4"/>
                      <a:pt x="178" y="5"/>
                    </a:cubicBezTo>
                    <a:cubicBezTo>
                      <a:pt x="179" y="6"/>
                      <a:pt x="175" y="12"/>
                      <a:pt x="173" y="12"/>
                    </a:cubicBezTo>
                    <a:cubicBezTo>
                      <a:pt x="172" y="12"/>
                      <a:pt x="174" y="7"/>
                      <a:pt x="174" y="5"/>
                    </a:cubicBezTo>
                    <a:cubicBezTo>
                      <a:pt x="173" y="2"/>
                      <a:pt x="172" y="4"/>
                      <a:pt x="169" y="8"/>
                    </a:cubicBezTo>
                    <a:cubicBezTo>
                      <a:pt x="165" y="11"/>
                      <a:pt x="163" y="15"/>
                      <a:pt x="161" y="15"/>
                    </a:cubicBezTo>
                    <a:cubicBezTo>
                      <a:pt x="159" y="16"/>
                      <a:pt x="159" y="12"/>
                      <a:pt x="162" y="10"/>
                    </a:cubicBezTo>
                    <a:cubicBezTo>
                      <a:pt x="165" y="8"/>
                      <a:pt x="165" y="4"/>
                      <a:pt x="167" y="4"/>
                    </a:cubicBezTo>
                    <a:cubicBezTo>
                      <a:pt x="169" y="4"/>
                      <a:pt x="169" y="1"/>
                      <a:pt x="166" y="1"/>
                    </a:cubicBezTo>
                    <a:cubicBezTo>
                      <a:pt x="164" y="0"/>
                      <a:pt x="163" y="3"/>
                      <a:pt x="162" y="4"/>
                    </a:cubicBezTo>
                    <a:cubicBezTo>
                      <a:pt x="161" y="5"/>
                      <a:pt x="156" y="3"/>
                      <a:pt x="156" y="4"/>
                    </a:cubicBezTo>
                    <a:cubicBezTo>
                      <a:pt x="156" y="5"/>
                      <a:pt x="154" y="5"/>
                      <a:pt x="155" y="7"/>
                    </a:cubicBezTo>
                    <a:cubicBezTo>
                      <a:pt x="156" y="8"/>
                      <a:pt x="154" y="10"/>
                      <a:pt x="153" y="8"/>
                    </a:cubicBezTo>
                    <a:cubicBezTo>
                      <a:pt x="152" y="6"/>
                      <a:pt x="149" y="7"/>
                      <a:pt x="148" y="10"/>
                    </a:cubicBezTo>
                    <a:cubicBezTo>
                      <a:pt x="146" y="12"/>
                      <a:pt x="144" y="12"/>
                      <a:pt x="146" y="13"/>
                    </a:cubicBezTo>
                    <a:cubicBezTo>
                      <a:pt x="147" y="14"/>
                      <a:pt x="147" y="17"/>
                      <a:pt x="145" y="18"/>
                    </a:cubicBezTo>
                    <a:cubicBezTo>
                      <a:pt x="143" y="18"/>
                      <a:pt x="144" y="12"/>
                      <a:pt x="142" y="12"/>
                    </a:cubicBezTo>
                    <a:cubicBezTo>
                      <a:pt x="140" y="13"/>
                      <a:pt x="141" y="9"/>
                      <a:pt x="144" y="9"/>
                    </a:cubicBezTo>
                    <a:cubicBezTo>
                      <a:pt x="146" y="9"/>
                      <a:pt x="148" y="6"/>
                      <a:pt x="148" y="5"/>
                    </a:cubicBezTo>
                    <a:cubicBezTo>
                      <a:pt x="147" y="4"/>
                      <a:pt x="145" y="4"/>
                      <a:pt x="145" y="6"/>
                    </a:cubicBezTo>
                    <a:cubicBezTo>
                      <a:pt x="145" y="8"/>
                      <a:pt x="141" y="7"/>
                      <a:pt x="138" y="7"/>
                    </a:cubicBezTo>
                    <a:cubicBezTo>
                      <a:pt x="135" y="7"/>
                      <a:pt x="136" y="11"/>
                      <a:pt x="139" y="12"/>
                    </a:cubicBezTo>
                    <a:cubicBezTo>
                      <a:pt x="142" y="14"/>
                      <a:pt x="138" y="16"/>
                      <a:pt x="137" y="14"/>
                    </a:cubicBezTo>
                    <a:cubicBezTo>
                      <a:pt x="135" y="13"/>
                      <a:pt x="132" y="13"/>
                      <a:pt x="131" y="14"/>
                    </a:cubicBezTo>
                    <a:cubicBezTo>
                      <a:pt x="129" y="15"/>
                      <a:pt x="135" y="17"/>
                      <a:pt x="135" y="18"/>
                    </a:cubicBezTo>
                    <a:cubicBezTo>
                      <a:pt x="135" y="19"/>
                      <a:pt x="132" y="17"/>
                      <a:pt x="131" y="18"/>
                    </a:cubicBezTo>
                    <a:cubicBezTo>
                      <a:pt x="131" y="19"/>
                      <a:pt x="127" y="17"/>
                      <a:pt x="127" y="15"/>
                    </a:cubicBezTo>
                    <a:cubicBezTo>
                      <a:pt x="127" y="13"/>
                      <a:pt x="121" y="16"/>
                      <a:pt x="124" y="17"/>
                    </a:cubicBezTo>
                    <a:cubicBezTo>
                      <a:pt x="127" y="17"/>
                      <a:pt x="126" y="19"/>
                      <a:pt x="126" y="22"/>
                    </a:cubicBezTo>
                    <a:cubicBezTo>
                      <a:pt x="126" y="25"/>
                      <a:pt x="123" y="23"/>
                      <a:pt x="124" y="20"/>
                    </a:cubicBezTo>
                    <a:cubicBezTo>
                      <a:pt x="124" y="18"/>
                      <a:pt x="121" y="18"/>
                      <a:pt x="119" y="20"/>
                    </a:cubicBezTo>
                    <a:cubicBezTo>
                      <a:pt x="117" y="21"/>
                      <a:pt x="119" y="17"/>
                      <a:pt x="118" y="15"/>
                    </a:cubicBezTo>
                    <a:cubicBezTo>
                      <a:pt x="117" y="13"/>
                      <a:pt x="115" y="15"/>
                      <a:pt x="113" y="16"/>
                    </a:cubicBezTo>
                    <a:cubicBezTo>
                      <a:pt x="110" y="16"/>
                      <a:pt x="109" y="16"/>
                      <a:pt x="111" y="18"/>
                    </a:cubicBezTo>
                    <a:cubicBezTo>
                      <a:pt x="112" y="20"/>
                      <a:pt x="112" y="22"/>
                      <a:pt x="110" y="22"/>
                    </a:cubicBezTo>
                    <a:cubicBezTo>
                      <a:pt x="108" y="21"/>
                      <a:pt x="107" y="22"/>
                      <a:pt x="107" y="24"/>
                    </a:cubicBezTo>
                    <a:cubicBezTo>
                      <a:pt x="108" y="25"/>
                      <a:pt x="105" y="26"/>
                      <a:pt x="104" y="24"/>
                    </a:cubicBezTo>
                    <a:cubicBezTo>
                      <a:pt x="104" y="22"/>
                      <a:pt x="100" y="23"/>
                      <a:pt x="99" y="25"/>
                    </a:cubicBezTo>
                    <a:cubicBezTo>
                      <a:pt x="98" y="27"/>
                      <a:pt x="94" y="28"/>
                      <a:pt x="95" y="30"/>
                    </a:cubicBezTo>
                    <a:cubicBezTo>
                      <a:pt x="95" y="32"/>
                      <a:pt x="98" y="29"/>
                      <a:pt x="100" y="30"/>
                    </a:cubicBezTo>
                    <a:cubicBezTo>
                      <a:pt x="102" y="30"/>
                      <a:pt x="100" y="32"/>
                      <a:pt x="101" y="33"/>
                    </a:cubicBezTo>
                    <a:cubicBezTo>
                      <a:pt x="102" y="34"/>
                      <a:pt x="102" y="36"/>
                      <a:pt x="100" y="35"/>
                    </a:cubicBezTo>
                    <a:cubicBezTo>
                      <a:pt x="99" y="33"/>
                      <a:pt x="96" y="33"/>
                      <a:pt x="96" y="35"/>
                    </a:cubicBezTo>
                    <a:cubicBezTo>
                      <a:pt x="96" y="38"/>
                      <a:pt x="94" y="35"/>
                      <a:pt x="93" y="33"/>
                    </a:cubicBezTo>
                    <a:cubicBezTo>
                      <a:pt x="91" y="31"/>
                      <a:pt x="90" y="36"/>
                      <a:pt x="88" y="35"/>
                    </a:cubicBezTo>
                    <a:cubicBezTo>
                      <a:pt x="87" y="34"/>
                      <a:pt x="91" y="30"/>
                      <a:pt x="90" y="29"/>
                    </a:cubicBezTo>
                    <a:cubicBezTo>
                      <a:pt x="89" y="27"/>
                      <a:pt x="88" y="30"/>
                      <a:pt x="85" y="32"/>
                    </a:cubicBezTo>
                    <a:cubicBezTo>
                      <a:pt x="83" y="35"/>
                      <a:pt x="79" y="35"/>
                      <a:pt x="80" y="36"/>
                    </a:cubicBezTo>
                    <a:cubicBezTo>
                      <a:pt x="81" y="38"/>
                      <a:pt x="77" y="38"/>
                      <a:pt x="77" y="41"/>
                    </a:cubicBezTo>
                    <a:cubicBezTo>
                      <a:pt x="76" y="43"/>
                      <a:pt x="70" y="44"/>
                      <a:pt x="67" y="46"/>
                    </a:cubicBezTo>
                    <a:cubicBezTo>
                      <a:pt x="63" y="48"/>
                      <a:pt x="68" y="49"/>
                      <a:pt x="70" y="46"/>
                    </a:cubicBezTo>
                    <a:cubicBezTo>
                      <a:pt x="72" y="44"/>
                      <a:pt x="72" y="45"/>
                      <a:pt x="76" y="43"/>
                    </a:cubicBezTo>
                    <a:cubicBezTo>
                      <a:pt x="79" y="41"/>
                      <a:pt x="82" y="40"/>
                      <a:pt x="83" y="40"/>
                    </a:cubicBezTo>
                    <a:cubicBezTo>
                      <a:pt x="85" y="41"/>
                      <a:pt x="87" y="42"/>
                      <a:pt x="88" y="40"/>
                    </a:cubicBezTo>
                    <a:cubicBezTo>
                      <a:pt x="90" y="38"/>
                      <a:pt x="92" y="38"/>
                      <a:pt x="93" y="39"/>
                    </a:cubicBezTo>
                    <a:cubicBezTo>
                      <a:pt x="95" y="41"/>
                      <a:pt x="91" y="42"/>
                      <a:pt x="92" y="44"/>
                    </a:cubicBezTo>
                    <a:cubicBezTo>
                      <a:pt x="94" y="46"/>
                      <a:pt x="90" y="47"/>
                      <a:pt x="90" y="45"/>
                    </a:cubicBezTo>
                    <a:cubicBezTo>
                      <a:pt x="90" y="43"/>
                      <a:pt x="88" y="42"/>
                      <a:pt x="87" y="43"/>
                    </a:cubicBezTo>
                    <a:cubicBezTo>
                      <a:pt x="86" y="45"/>
                      <a:pt x="85" y="47"/>
                      <a:pt x="83" y="47"/>
                    </a:cubicBezTo>
                    <a:cubicBezTo>
                      <a:pt x="82" y="47"/>
                      <a:pt x="80" y="50"/>
                      <a:pt x="80" y="53"/>
                    </a:cubicBezTo>
                    <a:cubicBezTo>
                      <a:pt x="80" y="55"/>
                      <a:pt x="77" y="53"/>
                      <a:pt x="77" y="55"/>
                    </a:cubicBezTo>
                    <a:cubicBezTo>
                      <a:pt x="77" y="58"/>
                      <a:pt x="73" y="62"/>
                      <a:pt x="70" y="65"/>
                    </a:cubicBezTo>
                    <a:cubicBezTo>
                      <a:pt x="66" y="68"/>
                      <a:pt x="69" y="69"/>
                      <a:pt x="68" y="71"/>
                    </a:cubicBezTo>
                    <a:cubicBezTo>
                      <a:pt x="67" y="73"/>
                      <a:pt x="63" y="71"/>
                      <a:pt x="62" y="72"/>
                    </a:cubicBezTo>
                    <a:cubicBezTo>
                      <a:pt x="61" y="73"/>
                      <a:pt x="63" y="78"/>
                      <a:pt x="61" y="80"/>
                    </a:cubicBezTo>
                    <a:cubicBezTo>
                      <a:pt x="59" y="81"/>
                      <a:pt x="61" y="83"/>
                      <a:pt x="61" y="85"/>
                    </a:cubicBezTo>
                    <a:cubicBezTo>
                      <a:pt x="61" y="87"/>
                      <a:pt x="56" y="84"/>
                      <a:pt x="56" y="86"/>
                    </a:cubicBezTo>
                    <a:cubicBezTo>
                      <a:pt x="56" y="88"/>
                      <a:pt x="52" y="87"/>
                      <a:pt x="50" y="88"/>
                    </a:cubicBezTo>
                    <a:cubicBezTo>
                      <a:pt x="49" y="88"/>
                      <a:pt x="53" y="91"/>
                      <a:pt x="55" y="93"/>
                    </a:cubicBezTo>
                    <a:cubicBezTo>
                      <a:pt x="57" y="94"/>
                      <a:pt x="53" y="96"/>
                      <a:pt x="52" y="94"/>
                    </a:cubicBezTo>
                    <a:cubicBezTo>
                      <a:pt x="52" y="92"/>
                      <a:pt x="49" y="95"/>
                      <a:pt x="45" y="96"/>
                    </a:cubicBezTo>
                    <a:cubicBezTo>
                      <a:pt x="42" y="98"/>
                      <a:pt x="43" y="101"/>
                      <a:pt x="40" y="102"/>
                    </a:cubicBezTo>
                    <a:cubicBezTo>
                      <a:pt x="37" y="102"/>
                      <a:pt x="38" y="106"/>
                      <a:pt x="36" y="108"/>
                    </a:cubicBezTo>
                    <a:cubicBezTo>
                      <a:pt x="34" y="109"/>
                      <a:pt x="35" y="104"/>
                      <a:pt x="32" y="104"/>
                    </a:cubicBezTo>
                    <a:cubicBezTo>
                      <a:pt x="29" y="104"/>
                      <a:pt x="29" y="106"/>
                      <a:pt x="31" y="109"/>
                    </a:cubicBezTo>
                    <a:cubicBezTo>
                      <a:pt x="33" y="111"/>
                      <a:pt x="28" y="109"/>
                      <a:pt x="27" y="111"/>
                    </a:cubicBezTo>
                    <a:cubicBezTo>
                      <a:pt x="25" y="114"/>
                      <a:pt x="20" y="113"/>
                      <a:pt x="19" y="114"/>
                    </a:cubicBezTo>
                    <a:cubicBezTo>
                      <a:pt x="18" y="116"/>
                      <a:pt x="22" y="116"/>
                      <a:pt x="23" y="118"/>
                    </a:cubicBezTo>
                    <a:cubicBezTo>
                      <a:pt x="24" y="119"/>
                      <a:pt x="19" y="118"/>
                      <a:pt x="16" y="118"/>
                    </a:cubicBezTo>
                    <a:cubicBezTo>
                      <a:pt x="14" y="117"/>
                      <a:pt x="14" y="121"/>
                      <a:pt x="12" y="120"/>
                    </a:cubicBezTo>
                    <a:cubicBezTo>
                      <a:pt x="10" y="120"/>
                      <a:pt x="7" y="123"/>
                      <a:pt x="8" y="124"/>
                    </a:cubicBezTo>
                    <a:cubicBezTo>
                      <a:pt x="10" y="126"/>
                      <a:pt x="7" y="126"/>
                      <a:pt x="5" y="125"/>
                    </a:cubicBezTo>
                    <a:cubicBezTo>
                      <a:pt x="4" y="124"/>
                      <a:pt x="2" y="127"/>
                      <a:pt x="2" y="129"/>
                    </a:cubicBezTo>
                    <a:cubicBezTo>
                      <a:pt x="1" y="131"/>
                      <a:pt x="5" y="132"/>
                      <a:pt x="5" y="133"/>
                    </a:cubicBezTo>
                    <a:cubicBezTo>
                      <a:pt x="5" y="134"/>
                      <a:pt x="2" y="135"/>
                      <a:pt x="4" y="136"/>
                    </a:cubicBezTo>
                    <a:cubicBezTo>
                      <a:pt x="6" y="136"/>
                      <a:pt x="4" y="138"/>
                      <a:pt x="3" y="139"/>
                    </a:cubicBezTo>
                    <a:cubicBezTo>
                      <a:pt x="1" y="139"/>
                      <a:pt x="1" y="141"/>
                      <a:pt x="3" y="142"/>
                    </a:cubicBezTo>
                    <a:cubicBezTo>
                      <a:pt x="4" y="144"/>
                      <a:pt x="0" y="145"/>
                      <a:pt x="2" y="147"/>
                    </a:cubicBezTo>
                    <a:cubicBezTo>
                      <a:pt x="4" y="150"/>
                      <a:pt x="6" y="147"/>
                      <a:pt x="6" y="149"/>
                    </a:cubicBezTo>
                    <a:cubicBezTo>
                      <a:pt x="7" y="151"/>
                      <a:pt x="10" y="149"/>
                      <a:pt x="12" y="146"/>
                    </a:cubicBezTo>
                    <a:cubicBezTo>
                      <a:pt x="15" y="144"/>
                      <a:pt x="16" y="149"/>
                      <a:pt x="14" y="149"/>
                    </a:cubicBezTo>
                    <a:cubicBezTo>
                      <a:pt x="11" y="149"/>
                      <a:pt x="9" y="150"/>
                      <a:pt x="9" y="152"/>
                    </a:cubicBezTo>
                    <a:cubicBezTo>
                      <a:pt x="10" y="154"/>
                      <a:pt x="6" y="154"/>
                      <a:pt x="6" y="151"/>
                    </a:cubicBezTo>
                    <a:cubicBezTo>
                      <a:pt x="6" y="149"/>
                      <a:pt x="2" y="152"/>
                      <a:pt x="3" y="154"/>
                    </a:cubicBezTo>
                    <a:cubicBezTo>
                      <a:pt x="5" y="156"/>
                      <a:pt x="3" y="157"/>
                      <a:pt x="3" y="159"/>
                    </a:cubicBezTo>
                    <a:cubicBezTo>
                      <a:pt x="3" y="160"/>
                      <a:pt x="6" y="160"/>
                      <a:pt x="7" y="158"/>
                    </a:cubicBezTo>
                    <a:cubicBezTo>
                      <a:pt x="9" y="156"/>
                      <a:pt x="11" y="156"/>
                      <a:pt x="12" y="158"/>
                    </a:cubicBezTo>
                    <a:cubicBezTo>
                      <a:pt x="13" y="160"/>
                      <a:pt x="10" y="159"/>
                      <a:pt x="10" y="162"/>
                    </a:cubicBezTo>
                    <a:cubicBezTo>
                      <a:pt x="10" y="164"/>
                      <a:pt x="8" y="162"/>
                      <a:pt x="6" y="164"/>
                    </a:cubicBezTo>
                    <a:cubicBezTo>
                      <a:pt x="5" y="166"/>
                      <a:pt x="12" y="170"/>
                      <a:pt x="15" y="171"/>
                    </a:cubicBezTo>
                    <a:cubicBezTo>
                      <a:pt x="17" y="171"/>
                      <a:pt x="19" y="174"/>
                      <a:pt x="24" y="173"/>
                    </a:cubicBezTo>
                    <a:cubicBezTo>
                      <a:pt x="29" y="173"/>
                      <a:pt x="38" y="164"/>
                      <a:pt x="39" y="162"/>
                    </a:cubicBezTo>
                    <a:cubicBezTo>
                      <a:pt x="40" y="161"/>
                      <a:pt x="43" y="162"/>
                      <a:pt x="45" y="161"/>
                    </a:cubicBezTo>
                    <a:cubicBezTo>
                      <a:pt x="47" y="160"/>
                      <a:pt x="45" y="156"/>
                      <a:pt x="47" y="155"/>
                    </a:cubicBezTo>
                    <a:cubicBezTo>
                      <a:pt x="48" y="155"/>
                      <a:pt x="49" y="159"/>
                      <a:pt x="50" y="160"/>
                    </a:cubicBezTo>
                    <a:cubicBezTo>
                      <a:pt x="51" y="160"/>
                      <a:pt x="52" y="161"/>
                      <a:pt x="52" y="163"/>
                    </a:cubicBezTo>
                    <a:cubicBezTo>
                      <a:pt x="53" y="163"/>
                      <a:pt x="54" y="163"/>
                      <a:pt x="54" y="164"/>
                    </a:cubicBezTo>
                    <a:cubicBezTo>
                      <a:pt x="56" y="165"/>
                      <a:pt x="56" y="160"/>
                      <a:pt x="56" y="158"/>
                    </a:cubicBezTo>
                    <a:cubicBezTo>
                      <a:pt x="56" y="157"/>
                      <a:pt x="58" y="154"/>
                      <a:pt x="57" y="152"/>
                    </a:cubicBezTo>
                    <a:cubicBezTo>
                      <a:pt x="57" y="150"/>
                      <a:pt x="62" y="151"/>
                      <a:pt x="63" y="150"/>
                    </a:cubicBezTo>
                    <a:cubicBezTo>
                      <a:pt x="64" y="148"/>
                      <a:pt x="64" y="143"/>
                      <a:pt x="62" y="142"/>
                    </a:cubicBezTo>
                    <a:cubicBezTo>
                      <a:pt x="61" y="141"/>
                      <a:pt x="60" y="138"/>
                      <a:pt x="62" y="138"/>
                    </a:cubicBezTo>
                    <a:cubicBezTo>
                      <a:pt x="64" y="138"/>
                      <a:pt x="65" y="137"/>
                      <a:pt x="65" y="134"/>
                    </a:cubicBezTo>
                    <a:cubicBezTo>
                      <a:pt x="65" y="131"/>
                      <a:pt x="60" y="132"/>
                      <a:pt x="60" y="128"/>
                    </a:cubicBezTo>
                    <a:cubicBezTo>
                      <a:pt x="59" y="125"/>
                      <a:pt x="62" y="125"/>
                      <a:pt x="60" y="121"/>
                    </a:cubicBezTo>
                    <a:cubicBezTo>
                      <a:pt x="58" y="117"/>
                      <a:pt x="61" y="115"/>
                      <a:pt x="60" y="113"/>
                    </a:cubicBezTo>
                    <a:cubicBezTo>
                      <a:pt x="59" y="111"/>
                      <a:pt x="59" y="109"/>
                      <a:pt x="61" y="105"/>
                    </a:cubicBezTo>
                    <a:cubicBezTo>
                      <a:pt x="63" y="101"/>
                      <a:pt x="67" y="99"/>
                      <a:pt x="69" y="99"/>
                    </a:cubicBezTo>
                    <a:cubicBezTo>
                      <a:pt x="70" y="100"/>
                      <a:pt x="73" y="101"/>
                      <a:pt x="74" y="99"/>
                    </a:cubicBezTo>
                    <a:cubicBezTo>
                      <a:pt x="75" y="97"/>
                      <a:pt x="75" y="95"/>
                      <a:pt x="74" y="94"/>
                    </a:cubicBezTo>
                    <a:cubicBezTo>
                      <a:pt x="73" y="94"/>
                      <a:pt x="70" y="93"/>
                      <a:pt x="72" y="90"/>
                    </a:cubicBezTo>
                    <a:cubicBezTo>
                      <a:pt x="75" y="87"/>
                      <a:pt x="77" y="83"/>
                      <a:pt x="78" y="80"/>
                    </a:cubicBezTo>
                    <a:cubicBezTo>
                      <a:pt x="78" y="77"/>
                      <a:pt x="77" y="74"/>
                      <a:pt x="78" y="73"/>
                    </a:cubicBezTo>
                    <a:cubicBezTo>
                      <a:pt x="79" y="72"/>
                      <a:pt x="82" y="73"/>
                      <a:pt x="84" y="71"/>
                    </a:cubicBezTo>
                    <a:cubicBezTo>
                      <a:pt x="86" y="70"/>
                      <a:pt x="85" y="68"/>
                      <a:pt x="86" y="67"/>
                    </a:cubicBezTo>
                    <a:cubicBezTo>
                      <a:pt x="87" y="65"/>
                      <a:pt x="88" y="62"/>
                      <a:pt x="90" y="60"/>
                    </a:cubicBezTo>
                    <a:cubicBezTo>
                      <a:pt x="91" y="59"/>
                      <a:pt x="93" y="58"/>
                      <a:pt x="92" y="56"/>
                    </a:cubicBezTo>
                    <a:cubicBezTo>
                      <a:pt x="91" y="55"/>
                      <a:pt x="94" y="53"/>
                      <a:pt x="94" y="51"/>
                    </a:cubicBezTo>
                    <a:cubicBezTo>
                      <a:pt x="94" y="48"/>
                      <a:pt x="98" y="46"/>
                      <a:pt x="100" y="46"/>
                    </a:cubicBezTo>
                    <a:cubicBezTo>
                      <a:pt x="103" y="46"/>
                      <a:pt x="106" y="46"/>
                      <a:pt x="106" y="44"/>
                    </a:cubicBezTo>
                    <a:cubicBezTo>
                      <a:pt x="106" y="41"/>
                      <a:pt x="105" y="36"/>
                      <a:pt x="108" y="38"/>
                    </a:cubicBezTo>
                    <a:cubicBezTo>
                      <a:pt x="112" y="39"/>
                      <a:pt x="114" y="38"/>
                      <a:pt x="117" y="39"/>
                    </a:cubicBezTo>
                    <a:cubicBezTo>
                      <a:pt x="119" y="41"/>
                      <a:pt x="122" y="41"/>
                      <a:pt x="122" y="38"/>
                    </a:cubicBezTo>
                    <a:cubicBezTo>
                      <a:pt x="122" y="35"/>
                      <a:pt x="123" y="30"/>
                      <a:pt x="127" y="32"/>
                    </a:cubicBezTo>
                    <a:cubicBezTo>
                      <a:pt x="127" y="32"/>
                      <a:pt x="127" y="32"/>
                      <a:pt x="127" y="32"/>
                    </a:cubicBezTo>
                    <a:cubicBezTo>
                      <a:pt x="128" y="30"/>
                      <a:pt x="131" y="28"/>
                      <a:pt x="133" y="28"/>
                    </a:cubicBezTo>
                    <a:cubicBezTo>
                      <a:pt x="136" y="29"/>
                      <a:pt x="138" y="34"/>
                      <a:pt x="141" y="35"/>
                    </a:cubicBezTo>
                    <a:cubicBezTo>
                      <a:pt x="145" y="36"/>
                      <a:pt x="149" y="37"/>
                      <a:pt x="150" y="35"/>
                    </a:cubicBezTo>
                    <a:cubicBezTo>
                      <a:pt x="151" y="33"/>
                      <a:pt x="154" y="36"/>
                      <a:pt x="156" y="36"/>
                    </a:cubicBezTo>
                    <a:cubicBezTo>
                      <a:pt x="159" y="35"/>
                      <a:pt x="159" y="40"/>
                      <a:pt x="161" y="37"/>
                    </a:cubicBezTo>
                    <a:cubicBezTo>
                      <a:pt x="163" y="34"/>
                      <a:pt x="161" y="32"/>
                      <a:pt x="164" y="32"/>
                    </a:cubicBezTo>
                    <a:cubicBezTo>
                      <a:pt x="168" y="33"/>
                      <a:pt x="166" y="28"/>
                      <a:pt x="166" y="25"/>
                    </a:cubicBezTo>
                    <a:cubicBezTo>
                      <a:pt x="166" y="23"/>
                      <a:pt x="171" y="22"/>
                      <a:pt x="171" y="20"/>
                    </a:cubicBezTo>
                    <a:cubicBezTo>
                      <a:pt x="171" y="18"/>
                      <a:pt x="178" y="20"/>
                      <a:pt x="179" y="18"/>
                    </a:cubicBezTo>
                    <a:cubicBezTo>
                      <a:pt x="180" y="17"/>
                      <a:pt x="184" y="15"/>
                      <a:pt x="185" y="18"/>
                    </a:cubicBezTo>
                    <a:cubicBezTo>
                      <a:pt x="187" y="21"/>
                      <a:pt x="193" y="22"/>
                      <a:pt x="194" y="24"/>
                    </a:cubicBezTo>
                    <a:cubicBezTo>
                      <a:pt x="194" y="25"/>
                      <a:pt x="194" y="27"/>
                      <a:pt x="194" y="28"/>
                    </a:cubicBezTo>
                    <a:cubicBezTo>
                      <a:pt x="195" y="27"/>
                      <a:pt x="196" y="26"/>
                      <a:pt x="198" y="26"/>
                    </a:cubicBezTo>
                    <a:cubicBezTo>
                      <a:pt x="200" y="26"/>
                      <a:pt x="202" y="23"/>
                      <a:pt x="204" y="23"/>
                    </a:cubicBezTo>
                    <a:cubicBezTo>
                      <a:pt x="206" y="24"/>
                      <a:pt x="208" y="23"/>
                      <a:pt x="208" y="20"/>
                    </a:cubicBezTo>
                    <a:cubicBezTo>
                      <a:pt x="206" y="19"/>
                      <a:pt x="203" y="19"/>
                      <a:pt x="202" y="21"/>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8" name="Freeform 40"/>
              <p:cNvSpPr>
                <a:spLocks/>
              </p:cNvSpPr>
              <p:nvPr/>
            </p:nvSpPr>
            <p:spPr bwMode="auto">
              <a:xfrm>
                <a:off x="9674215" y="4364039"/>
                <a:ext cx="222250" cy="103188"/>
              </a:xfrm>
              <a:custGeom>
                <a:avLst/>
                <a:gdLst>
                  <a:gd name="T0" fmla="*/ 21 w 26"/>
                  <a:gd name="T1" fmla="*/ 3 h 12"/>
                  <a:gd name="T2" fmla="*/ 16 w 26"/>
                  <a:gd name="T3" fmla="*/ 1 h 12"/>
                  <a:gd name="T4" fmla="*/ 11 w 26"/>
                  <a:gd name="T5" fmla="*/ 0 h 12"/>
                  <a:gd name="T6" fmla="*/ 13 w 26"/>
                  <a:gd name="T7" fmla="*/ 2 h 12"/>
                  <a:gd name="T8" fmla="*/ 10 w 26"/>
                  <a:gd name="T9" fmla="*/ 6 h 12"/>
                  <a:gd name="T10" fmla="*/ 6 w 26"/>
                  <a:gd name="T11" fmla="*/ 6 h 12"/>
                  <a:gd name="T12" fmla="*/ 1 w 26"/>
                  <a:gd name="T13" fmla="*/ 6 h 12"/>
                  <a:gd name="T14" fmla="*/ 0 w 26"/>
                  <a:gd name="T15" fmla="*/ 8 h 12"/>
                  <a:gd name="T16" fmla="*/ 4 w 26"/>
                  <a:gd name="T17" fmla="*/ 10 h 12"/>
                  <a:gd name="T18" fmla="*/ 25 w 26"/>
                  <a:gd name="T19" fmla="*/ 11 h 12"/>
                  <a:gd name="T20" fmla="*/ 26 w 26"/>
                  <a:gd name="T21" fmla="*/ 5 h 12"/>
                  <a:gd name="T22" fmla="*/ 21 w 26"/>
                  <a:gd name="T2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12">
                    <a:moveTo>
                      <a:pt x="21" y="3"/>
                    </a:moveTo>
                    <a:cubicBezTo>
                      <a:pt x="20" y="3"/>
                      <a:pt x="17" y="2"/>
                      <a:pt x="16" y="1"/>
                    </a:cubicBezTo>
                    <a:cubicBezTo>
                      <a:pt x="16" y="0"/>
                      <a:pt x="13" y="0"/>
                      <a:pt x="11" y="0"/>
                    </a:cubicBezTo>
                    <a:cubicBezTo>
                      <a:pt x="12" y="1"/>
                      <a:pt x="12" y="1"/>
                      <a:pt x="13" y="2"/>
                    </a:cubicBezTo>
                    <a:cubicBezTo>
                      <a:pt x="14" y="4"/>
                      <a:pt x="8" y="4"/>
                      <a:pt x="10" y="6"/>
                    </a:cubicBezTo>
                    <a:cubicBezTo>
                      <a:pt x="12" y="8"/>
                      <a:pt x="6" y="8"/>
                      <a:pt x="6" y="6"/>
                    </a:cubicBezTo>
                    <a:cubicBezTo>
                      <a:pt x="6" y="4"/>
                      <a:pt x="1" y="5"/>
                      <a:pt x="1" y="6"/>
                    </a:cubicBezTo>
                    <a:cubicBezTo>
                      <a:pt x="1" y="7"/>
                      <a:pt x="1" y="8"/>
                      <a:pt x="0" y="8"/>
                    </a:cubicBezTo>
                    <a:cubicBezTo>
                      <a:pt x="2" y="9"/>
                      <a:pt x="4" y="10"/>
                      <a:pt x="4" y="10"/>
                    </a:cubicBezTo>
                    <a:cubicBezTo>
                      <a:pt x="5" y="10"/>
                      <a:pt x="20" y="12"/>
                      <a:pt x="25" y="11"/>
                    </a:cubicBezTo>
                    <a:cubicBezTo>
                      <a:pt x="25" y="10"/>
                      <a:pt x="26" y="7"/>
                      <a:pt x="26" y="5"/>
                    </a:cubicBezTo>
                    <a:cubicBezTo>
                      <a:pt x="26" y="4"/>
                      <a:pt x="22" y="2"/>
                      <a:pt x="21" y="3"/>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9" name="Freeform 41"/>
              <p:cNvSpPr>
                <a:spLocks/>
              </p:cNvSpPr>
              <p:nvPr/>
            </p:nvSpPr>
            <p:spPr bwMode="auto">
              <a:xfrm>
                <a:off x="11302988" y="5624514"/>
                <a:ext cx="230188" cy="198437"/>
              </a:xfrm>
              <a:custGeom>
                <a:avLst/>
                <a:gdLst>
                  <a:gd name="T0" fmla="*/ 20 w 27"/>
                  <a:gd name="T1" fmla="*/ 19 h 23"/>
                  <a:gd name="T2" fmla="*/ 21 w 27"/>
                  <a:gd name="T3" fmla="*/ 23 h 23"/>
                  <a:gd name="T4" fmla="*/ 27 w 27"/>
                  <a:gd name="T5" fmla="*/ 22 h 23"/>
                  <a:gd name="T6" fmla="*/ 25 w 27"/>
                  <a:gd name="T7" fmla="*/ 18 h 23"/>
                  <a:gd name="T8" fmla="*/ 25 w 27"/>
                  <a:gd name="T9" fmla="*/ 18 h 23"/>
                  <a:gd name="T10" fmla="*/ 20 w 27"/>
                  <a:gd name="T11" fmla="*/ 12 h 23"/>
                  <a:gd name="T12" fmla="*/ 17 w 27"/>
                  <a:gd name="T13" fmla="*/ 5 h 23"/>
                  <a:gd name="T14" fmla="*/ 15 w 27"/>
                  <a:gd name="T15" fmla="*/ 1 h 23"/>
                  <a:gd name="T16" fmla="*/ 8 w 27"/>
                  <a:gd name="T17" fmla="*/ 0 h 23"/>
                  <a:gd name="T18" fmla="*/ 0 w 27"/>
                  <a:gd name="T19" fmla="*/ 2 h 23"/>
                  <a:gd name="T20" fmla="*/ 1 w 27"/>
                  <a:gd name="T21" fmla="*/ 8 h 23"/>
                  <a:gd name="T22" fmla="*/ 8 w 27"/>
                  <a:gd name="T23" fmla="*/ 11 h 23"/>
                  <a:gd name="T24" fmla="*/ 9 w 27"/>
                  <a:gd name="T25" fmla="*/ 14 h 23"/>
                  <a:gd name="T26" fmla="*/ 10 w 27"/>
                  <a:gd name="T27" fmla="*/ 14 h 23"/>
                  <a:gd name="T28" fmla="*/ 12 w 27"/>
                  <a:gd name="T2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3">
                    <a:moveTo>
                      <a:pt x="20" y="19"/>
                    </a:moveTo>
                    <a:cubicBezTo>
                      <a:pt x="21" y="21"/>
                      <a:pt x="22" y="21"/>
                      <a:pt x="21" y="23"/>
                    </a:cubicBezTo>
                    <a:cubicBezTo>
                      <a:pt x="23" y="23"/>
                      <a:pt x="25" y="23"/>
                      <a:pt x="27" y="22"/>
                    </a:cubicBezTo>
                    <a:cubicBezTo>
                      <a:pt x="26" y="20"/>
                      <a:pt x="25" y="19"/>
                      <a:pt x="25" y="18"/>
                    </a:cubicBezTo>
                    <a:cubicBezTo>
                      <a:pt x="25" y="18"/>
                      <a:pt x="25" y="18"/>
                      <a:pt x="25" y="18"/>
                    </a:cubicBezTo>
                    <a:cubicBezTo>
                      <a:pt x="25" y="16"/>
                      <a:pt x="20" y="14"/>
                      <a:pt x="20" y="12"/>
                    </a:cubicBezTo>
                    <a:cubicBezTo>
                      <a:pt x="20" y="10"/>
                      <a:pt x="17" y="7"/>
                      <a:pt x="17" y="5"/>
                    </a:cubicBezTo>
                    <a:cubicBezTo>
                      <a:pt x="17" y="4"/>
                      <a:pt x="16" y="2"/>
                      <a:pt x="15" y="1"/>
                    </a:cubicBezTo>
                    <a:cubicBezTo>
                      <a:pt x="13" y="0"/>
                      <a:pt x="10" y="0"/>
                      <a:pt x="8" y="0"/>
                    </a:cubicBezTo>
                    <a:cubicBezTo>
                      <a:pt x="5" y="0"/>
                      <a:pt x="3" y="1"/>
                      <a:pt x="0" y="2"/>
                    </a:cubicBezTo>
                    <a:cubicBezTo>
                      <a:pt x="1" y="4"/>
                      <a:pt x="0" y="5"/>
                      <a:pt x="1" y="8"/>
                    </a:cubicBezTo>
                    <a:cubicBezTo>
                      <a:pt x="3" y="12"/>
                      <a:pt x="6" y="10"/>
                      <a:pt x="8" y="11"/>
                    </a:cubicBezTo>
                    <a:cubicBezTo>
                      <a:pt x="8" y="11"/>
                      <a:pt x="9" y="12"/>
                      <a:pt x="9" y="14"/>
                    </a:cubicBezTo>
                    <a:cubicBezTo>
                      <a:pt x="9" y="14"/>
                      <a:pt x="9" y="14"/>
                      <a:pt x="10" y="14"/>
                    </a:cubicBezTo>
                    <a:cubicBezTo>
                      <a:pt x="11" y="14"/>
                      <a:pt x="12" y="15"/>
                      <a:pt x="12" y="15"/>
                    </a:cubicBezTo>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0" name="Freeform 42"/>
              <p:cNvSpPr>
                <a:spLocks/>
              </p:cNvSpPr>
              <p:nvPr/>
            </p:nvSpPr>
            <p:spPr bwMode="auto">
              <a:xfrm>
                <a:off x="11302991" y="5624514"/>
                <a:ext cx="230188" cy="198437"/>
              </a:xfrm>
              <a:custGeom>
                <a:avLst/>
                <a:gdLst>
                  <a:gd name="T0" fmla="*/ 20 w 27"/>
                  <a:gd name="T1" fmla="*/ 19 h 23"/>
                  <a:gd name="T2" fmla="*/ 21 w 27"/>
                  <a:gd name="T3" fmla="*/ 23 h 23"/>
                  <a:gd name="T4" fmla="*/ 27 w 27"/>
                  <a:gd name="T5" fmla="*/ 22 h 23"/>
                  <a:gd name="T6" fmla="*/ 25 w 27"/>
                  <a:gd name="T7" fmla="*/ 18 h 23"/>
                  <a:gd name="T8" fmla="*/ 25 w 27"/>
                  <a:gd name="T9" fmla="*/ 18 h 23"/>
                  <a:gd name="T10" fmla="*/ 20 w 27"/>
                  <a:gd name="T11" fmla="*/ 12 h 23"/>
                  <a:gd name="T12" fmla="*/ 17 w 27"/>
                  <a:gd name="T13" fmla="*/ 5 h 23"/>
                  <a:gd name="T14" fmla="*/ 15 w 27"/>
                  <a:gd name="T15" fmla="*/ 1 h 23"/>
                  <a:gd name="T16" fmla="*/ 8 w 27"/>
                  <a:gd name="T17" fmla="*/ 0 h 23"/>
                  <a:gd name="T18" fmla="*/ 0 w 27"/>
                  <a:gd name="T19" fmla="*/ 2 h 23"/>
                  <a:gd name="T20" fmla="*/ 1 w 27"/>
                  <a:gd name="T21" fmla="*/ 8 h 23"/>
                  <a:gd name="T22" fmla="*/ 8 w 27"/>
                  <a:gd name="T23" fmla="*/ 11 h 23"/>
                  <a:gd name="T24" fmla="*/ 9 w 27"/>
                  <a:gd name="T25" fmla="*/ 14 h 23"/>
                  <a:gd name="T26" fmla="*/ 10 w 27"/>
                  <a:gd name="T27" fmla="*/ 14 h 23"/>
                  <a:gd name="T28" fmla="*/ 12 w 27"/>
                  <a:gd name="T29" fmla="*/ 15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3">
                    <a:moveTo>
                      <a:pt x="20" y="19"/>
                    </a:moveTo>
                    <a:cubicBezTo>
                      <a:pt x="21" y="21"/>
                      <a:pt x="22" y="21"/>
                      <a:pt x="21" y="23"/>
                    </a:cubicBezTo>
                    <a:cubicBezTo>
                      <a:pt x="23" y="23"/>
                      <a:pt x="25" y="23"/>
                      <a:pt x="27" y="22"/>
                    </a:cubicBezTo>
                    <a:cubicBezTo>
                      <a:pt x="26" y="20"/>
                      <a:pt x="25" y="19"/>
                      <a:pt x="25" y="18"/>
                    </a:cubicBezTo>
                    <a:cubicBezTo>
                      <a:pt x="25" y="18"/>
                      <a:pt x="25" y="18"/>
                      <a:pt x="25" y="18"/>
                    </a:cubicBezTo>
                    <a:cubicBezTo>
                      <a:pt x="25" y="16"/>
                      <a:pt x="20" y="14"/>
                      <a:pt x="20" y="12"/>
                    </a:cubicBezTo>
                    <a:cubicBezTo>
                      <a:pt x="20" y="10"/>
                      <a:pt x="17" y="7"/>
                      <a:pt x="17" y="5"/>
                    </a:cubicBezTo>
                    <a:cubicBezTo>
                      <a:pt x="17" y="4"/>
                      <a:pt x="16" y="2"/>
                      <a:pt x="15" y="1"/>
                    </a:cubicBezTo>
                    <a:cubicBezTo>
                      <a:pt x="13" y="0"/>
                      <a:pt x="10" y="0"/>
                      <a:pt x="8" y="0"/>
                    </a:cubicBezTo>
                    <a:cubicBezTo>
                      <a:pt x="5" y="0"/>
                      <a:pt x="3" y="1"/>
                      <a:pt x="0" y="2"/>
                    </a:cubicBezTo>
                    <a:cubicBezTo>
                      <a:pt x="1" y="4"/>
                      <a:pt x="0" y="5"/>
                      <a:pt x="1" y="8"/>
                    </a:cubicBezTo>
                    <a:cubicBezTo>
                      <a:pt x="3" y="12"/>
                      <a:pt x="6" y="10"/>
                      <a:pt x="8" y="11"/>
                    </a:cubicBezTo>
                    <a:cubicBezTo>
                      <a:pt x="8" y="11"/>
                      <a:pt x="9" y="12"/>
                      <a:pt x="9" y="14"/>
                    </a:cubicBezTo>
                    <a:cubicBezTo>
                      <a:pt x="9" y="14"/>
                      <a:pt x="9" y="14"/>
                      <a:pt x="10" y="14"/>
                    </a:cubicBezTo>
                    <a:cubicBezTo>
                      <a:pt x="11" y="14"/>
                      <a:pt x="12" y="15"/>
                      <a:pt x="12" y="15"/>
                    </a:cubicBezTo>
                  </a:path>
                </a:pathLst>
              </a:custGeom>
              <a:grpFill/>
              <a:ln w="7938" cap="flat">
                <a:solidFill>
                  <a:srgbClr val="FFFFFF"/>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uk-UA"/>
              </a:p>
            </p:txBody>
          </p:sp>
          <p:sp>
            <p:nvSpPr>
              <p:cNvPr id="71" name="Freeform 43"/>
              <p:cNvSpPr>
                <a:spLocks noEditPoints="1"/>
              </p:cNvSpPr>
              <p:nvPr/>
            </p:nvSpPr>
            <p:spPr bwMode="auto">
              <a:xfrm>
                <a:off x="8799505" y="5127628"/>
                <a:ext cx="796925" cy="866775"/>
              </a:xfrm>
              <a:custGeom>
                <a:avLst/>
                <a:gdLst>
                  <a:gd name="T0" fmla="*/ 65 w 93"/>
                  <a:gd name="T1" fmla="*/ 88 h 101"/>
                  <a:gd name="T2" fmla="*/ 55 w 93"/>
                  <a:gd name="T3" fmla="*/ 88 h 101"/>
                  <a:gd name="T4" fmla="*/ 48 w 93"/>
                  <a:gd name="T5" fmla="*/ 91 h 101"/>
                  <a:gd name="T6" fmla="*/ 56 w 93"/>
                  <a:gd name="T7" fmla="*/ 96 h 101"/>
                  <a:gd name="T8" fmla="*/ 66 w 93"/>
                  <a:gd name="T9" fmla="*/ 101 h 101"/>
                  <a:gd name="T10" fmla="*/ 68 w 93"/>
                  <a:gd name="T11" fmla="*/ 96 h 101"/>
                  <a:gd name="T12" fmla="*/ 71 w 93"/>
                  <a:gd name="T13" fmla="*/ 88 h 101"/>
                  <a:gd name="T14" fmla="*/ 65 w 93"/>
                  <a:gd name="T15" fmla="*/ 88 h 101"/>
                  <a:gd name="T16" fmla="*/ 19 w 93"/>
                  <a:gd name="T17" fmla="*/ 61 h 101"/>
                  <a:gd name="T18" fmla="*/ 13 w 93"/>
                  <a:gd name="T19" fmla="*/ 62 h 101"/>
                  <a:gd name="T20" fmla="*/ 16 w 93"/>
                  <a:gd name="T21" fmla="*/ 73 h 101"/>
                  <a:gd name="T22" fmla="*/ 19 w 93"/>
                  <a:gd name="T23" fmla="*/ 80 h 101"/>
                  <a:gd name="T24" fmla="*/ 25 w 93"/>
                  <a:gd name="T25" fmla="*/ 77 h 101"/>
                  <a:gd name="T26" fmla="*/ 26 w 93"/>
                  <a:gd name="T27" fmla="*/ 64 h 101"/>
                  <a:gd name="T28" fmla="*/ 19 w 93"/>
                  <a:gd name="T29" fmla="*/ 61 h 101"/>
                  <a:gd name="T30" fmla="*/ 77 w 93"/>
                  <a:gd name="T31" fmla="*/ 57 h 101"/>
                  <a:gd name="T32" fmla="*/ 71 w 93"/>
                  <a:gd name="T33" fmla="*/ 52 h 101"/>
                  <a:gd name="T34" fmla="*/ 58 w 93"/>
                  <a:gd name="T35" fmla="*/ 39 h 101"/>
                  <a:gd name="T36" fmla="*/ 47 w 93"/>
                  <a:gd name="T37" fmla="*/ 28 h 101"/>
                  <a:gd name="T38" fmla="*/ 47 w 93"/>
                  <a:gd name="T39" fmla="*/ 20 h 101"/>
                  <a:gd name="T40" fmla="*/ 51 w 93"/>
                  <a:gd name="T41" fmla="*/ 15 h 101"/>
                  <a:gd name="T42" fmla="*/ 51 w 93"/>
                  <a:gd name="T43" fmla="*/ 5 h 101"/>
                  <a:gd name="T44" fmla="*/ 47 w 93"/>
                  <a:gd name="T45" fmla="*/ 4 h 101"/>
                  <a:gd name="T46" fmla="*/ 46 w 93"/>
                  <a:gd name="T47" fmla="*/ 0 h 101"/>
                  <a:gd name="T48" fmla="*/ 39 w 93"/>
                  <a:gd name="T49" fmla="*/ 1 h 101"/>
                  <a:gd name="T50" fmla="*/ 34 w 93"/>
                  <a:gd name="T51" fmla="*/ 3 h 101"/>
                  <a:gd name="T52" fmla="*/ 33 w 93"/>
                  <a:gd name="T53" fmla="*/ 2 h 101"/>
                  <a:gd name="T54" fmla="*/ 32 w 93"/>
                  <a:gd name="T55" fmla="*/ 4 h 101"/>
                  <a:gd name="T56" fmla="*/ 30 w 93"/>
                  <a:gd name="T57" fmla="*/ 6 h 101"/>
                  <a:gd name="T58" fmla="*/ 28 w 93"/>
                  <a:gd name="T59" fmla="*/ 7 h 101"/>
                  <a:gd name="T60" fmla="*/ 24 w 93"/>
                  <a:gd name="T61" fmla="*/ 8 h 101"/>
                  <a:gd name="T62" fmla="*/ 21 w 93"/>
                  <a:gd name="T63" fmla="*/ 9 h 101"/>
                  <a:gd name="T64" fmla="*/ 19 w 93"/>
                  <a:gd name="T65" fmla="*/ 12 h 101"/>
                  <a:gd name="T66" fmla="*/ 15 w 93"/>
                  <a:gd name="T67" fmla="*/ 7 h 101"/>
                  <a:gd name="T68" fmla="*/ 11 w 93"/>
                  <a:gd name="T69" fmla="*/ 12 h 101"/>
                  <a:gd name="T70" fmla="*/ 4 w 93"/>
                  <a:gd name="T71" fmla="*/ 13 h 101"/>
                  <a:gd name="T72" fmla="*/ 5 w 93"/>
                  <a:gd name="T73" fmla="*/ 17 h 101"/>
                  <a:gd name="T74" fmla="*/ 3 w 93"/>
                  <a:gd name="T75" fmla="*/ 20 h 101"/>
                  <a:gd name="T76" fmla="*/ 1 w 93"/>
                  <a:gd name="T77" fmla="*/ 22 h 101"/>
                  <a:gd name="T78" fmla="*/ 4 w 93"/>
                  <a:gd name="T79" fmla="*/ 26 h 101"/>
                  <a:gd name="T80" fmla="*/ 6 w 93"/>
                  <a:gd name="T81" fmla="*/ 30 h 101"/>
                  <a:gd name="T82" fmla="*/ 9 w 93"/>
                  <a:gd name="T83" fmla="*/ 31 h 101"/>
                  <a:gd name="T84" fmla="*/ 8 w 93"/>
                  <a:gd name="T85" fmla="*/ 34 h 101"/>
                  <a:gd name="T86" fmla="*/ 12 w 93"/>
                  <a:gd name="T87" fmla="*/ 33 h 101"/>
                  <a:gd name="T88" fmla="*/ 18 w 93"/>
                  <a:gd name="T89" fmla="*/ 28 h 101"/>
                  <a:gd name="T90" fmla="*/ 29 w 93"/>
                  <a:gd name="T91" fmla="*/ 33 h 101"/>
                  <a:gd name="T92" fmla="*/ 32 w 93"/>
                  <a:gd name="T93" fmla="*/ 37 h 101"/>
                  <a:gd name="T94" fmla="*/ 39 w 93"/>
                  <a:gd name="T95" fmla="*/ 47 h 101"/>
                  <a:gd name="T96" fmla="*/ 50 w 93"/>
                  <a:gd name="T97" fmla="*/ 57 h 101"/>
                  <a:gd name="T98" fmla="*/ 58 w 93"/>
                  <a:gd name="T99" fmla="*/ 60 h 101"/>
                  <a:gd name="T100" fmla="*/ 65 w 93"/>
                  <a:gd name="T101" fmla="*/ 65 h 101"/>
                  <a:gd name="T102" fmla="*/ 71 w 93"/>
                  <a:gd name="T103" fmla="*/ 69 h 101"/>
                  <a:gd name="T104" fmla="*/ 73 w 93"/>
                  <a:gd name="T105" fmla="*/ 74 h 101"/>
                  <a:gd name="T106" fmla="*/ 74 w 93"/>
                  <a:gd name="T107" fmla="*/ 83 h 101"/>
                  <a:gd name="T108" fmla="*/ 74 w 93"/>
                  <a:gd name="T109" fmla="*/ 89 h 101"/>
                  <a:gd name="T110" fmla="*/ 78 w 93"/>
                  <a:gd name="T111" fmla="*/ 82 h 101"/>
                  <a:gd name="T112" fmla="*/ 83 w 93"/>
                  <a:gd name="T113" fmla="*/ 78 h 101"/>
                  <a:gd name="T114" fmla="*/ 79 w 93"/>
                  <a:gd name="T115" fmla="*/ 71 h 101"/>
                  <a:gd name="T116" fmla="*/ 87 w 93"/>
                  <a:gd name="T117" fmla="*/ 68 h 101"/>
                  <a:gd name="T118" fmla="*/ 93 w 93"/>
                  <a:gd name="T119" fmla="*/ 68 h 101"/>
                  <a:gd name="T120" fmla="*/ 77 w 93"/>
                  <a:gd name="T121" fmla="*/ 5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3" h="101">
                    <a:moveTo>
                      <a:pt x="65" y="88"/>
                    </a:moveTo>
                    <a:cubicBezTo>
                      <a:pt x="60" y="89"/>
                      <a:pt x="58" y="89"/>
                      <a:pt x="55" y="88"/>
                    </a:cubicBezTo>
                    <a:cubicBezTo>
                      <a:pt x="52" y="86"/>
                      <a:pt x="47" y="89"/>
                      <a:pt x="48" y="91"/>
                    </a:cubicBezTo>
                    <a:cubicBezTo>
                      <a:pt x="49" y="92"/>
                      <a:pt x="50" y="94"/>
                      <a:pt x="56" y="96"/>
                    </a:cubicBezTo>
                    <a:cubicBezTo>
                      <a:pt x="62" y="97"/>
                      <a:pt x="63" y="101"/>
                      <a:pt x="66" y="101"/>
                    </a:cubicBezTo>
                    <a:cubicBezTo>
                      <a:pt x="68" y="101"/>
                      <a:pt x="68" y="99"/>
                      <a:pt x="68" y="96"/>
                    </a:cubicBezTo>
                    <a:cubicBezTo>
                      <a:pt x="67" y="93"/>
                      <a:pt x="71" y="89"/>
                      <a:pt x="71" y="88"/>
                    </a:cubicBezTo>
                    <a:cubicBezTo>
                      <a:pt x="71" y="88"/>
                      <a:pt x="69" y="87"/>
                      <a:pt x="65" y="88"/>
                    </a:cubicBezTo>
                    <a:close/>
                    <a:moveTo>
                      <a:pt x="19" y="61"/>
                    </a:moveTo>
                    <a:cubicBezTo>
                      <a:pt x="16" y="63"/>
                      <a:pt x="14" y="60"/>
                      <a:pt x="13" y="62"/>
                    </a:cubicBezTo>
                    <a:cubicBezTo>
                      <a:pt x="11" y="65"/>
                      <a:pt x="17" y="68"/>
                      <a:pt x="16" y="73"/>
                    </a:cubicBezTo>
                    <a:cubicBezTo>
                      <a:pt x="15" y="77"/>
                      <a:pt x="16" y="83"/>
                      <a:pt x="19" y="80"/>
                    </a:cubicBezTo>
                    <a:cubicBezTo>
                      <a:pt x="22" y="78"/>
                      <a:pt x="23" y="79"/>
                      <a:pt x="25" y="77"/>
                    </a:cubicBezTo>
                    <a:cubicBezTo>
                      <a:pt x="26" y="75"/>
                      <a:pt x="25" y="67"/>
                      <a:pt x="26" y="64"/>
                    </a:cubicBezTo>
                    <a:cubicBezTo>
                      <a:pt x="27" y="60"/>
                      <a:pt x="21" y="59"/>
                      <a:pt x="19" y="61"/>
                    </a:cubicBezTo>
                    <a:close/>
                    <a:moveTo>
                      <a:pt x="77" y="57"/>
                    </a:moveTo>
                    <a:cubicBezTo>
                      <a:pt x="74" y="55"/>
                      <a:pt x="76" y="52"/>
                      <a:pt x="71" y="52"/>
                    </a:cubicBezTo>
                    <a:cubicBezTo>
                      <a:pt x="66" y="53"/>
                      <a:pt x="60" y="46"/>
                      <a:pt x="58" y="39"/>
                    </a:cubicBezTo>
                    <a:cubicBezTo>
                      <a:pt x="57" y="32"/>
                      <a:pt x="49" y="32"/>
                      <a:pt x="47" y="28"/>
                    </a:cubicBezTo>
                    <a:cubicBezTo>
                      <a:pt x="45" y="24"/>
                      <a:pt x="49" y="23"/>
                      <a:pt x="47" y="20"/>
                    </a:cubicBezTo>
                    <a:cubicBezTo>
                      <a:pt x="46" y="18"/>
                      <a:pt x="48" y="16"/>
                      <a:pt x="51" y="15"/>
                    </a:cubicBezTo>
                    <a:cubicBezTo>
                      <a:pt x="51" y="11"/>
                      <a:pt x="51" y="7"/>
                      <a:pt x="51" y="5"/>
                    </a:cubicBezTo>
                    <a:cubicBezTo>
                      <a:pt x="49" y="4"/>
                      <a:pt x="48" y="4"/>
                      <a:pt x="47" y="4"/>
                    </a:cubicBezTo>
                    <a:cubicBezTo>
                      <a:pt x="46" y="3"/>
                      <a:pt x="46" y="0"/>
                      <a:pt x="46" y="0"/>
                    </a:cubicBezTo>
                    <a:cubicBezTo>
                      <a:pt x="45" y="0"/>
                      <a:pt x="40" y="0"/>
                      <a:pt x="39" y="1"/>
                    </a:cubicBezTo>
                    <a:cubicBezTo>
                      <a:pt x="38" y="2"/>
                      <a:pt x="36" y="4"/>
                      <a:pt x="34" y="3"/>
                    </a:cubicBezTo>
                    <a:cubicBezTo>
                      <a:pt x="33" y="2"/>
                      <a:pt x="33" y="2"/>
                      <a:pt x="33" y="2"/>
                    </a:cubicBezTo>
                    <a:cubicBezTo>
                      <a:pt x="32" y="4"/>
                      <a:pt x="32" y="4"/>
                      <a:pt x="32" y="4"/>
                    </a:cubicBezTo>
                    <a:cubicBezTo>
                      <a:pt x="32" y="4"/>
                      <a:pt x="31" y="6"/>
                      <a:pt x="30" y="6"/>
                    </a:cubicBezTo>
                    <a:cubicBezTo>
                      <a:pt x="29" y="6"/>
                      <a:pt x="28" y="5"/>
                      <a:pt x="28" y="7"/>
                    </a:cubicBezTo>
                    <a:cubicBezTo>
                      <a:pt x="28" y="8"/>
                      <a:pt x="25" y="8"/>
                      <a:pt x="24" y="8"/>
                    </a:cubicBezTo>
                    <a:cubicBezTo>
                      <a:pt x="23" y="7"/>
                      <a:pt x="21" y="8"/>
                      <a:pt x="21" y="9"/>
                    </a:cubicBezTo>
                    <a:cubicBezTo>
                      <a:pt x="21" y="11"/>
                      <a:pt x="21" y="14"/>
                      <a:pt x="19" y="12"/>
                    </a:cubicBezTo>
                    <a:cubicBezTo>
                      <a:pt x="17" y="10"/>
                      <a:pt x="15" y="6"/>
                      <a:pt x="15" y="7"/>
                    </a:cubicBezTo>
                    <a:cubicBezTo>
                      <a:pt x="14" y="7"/>
                      <a:pt x="12" y="12"/>
                      <a:pt x="11" y="12"/>
                    </a:cubicBezTo>
                    <a:cubicBezTo>
                      <a:pt x="10" y="12"/>
                      <a:pt x="6" y="13"/>
                      <a:pt x="4" y="13"/>
                    </a:cubicBezTo>
                    <a:cubicBezTo>
                      <a:pt x="3" y="15"/>
                      <a:pt x="4" y="16"/>
                      <a:pt x="5" y="17"/>
                    </a:cubicBezTo>
                    <a:cubicBezTo>
                      <a:pt x="6" y="17"/>
                      <a:pt x="4" y="19"/>
                      <a:pt x="3" y="20"/>
                    </a:cubicBezTo>
                    <a:cubicBezTo>
                      <a:pt x="2" y="20"/>
                      <a:pt x="0" y="20"/>
                      <a:pt x="1" y="22"/>
                    </a:cubicBezTo>
                    <a:cubicBezTo>
                      <a:pt x="3" y="24"/>
                      <a:pt x="5" y="24"/>
                      <a:pt x="4" y="26"/>
                    </a:cubicBezTo>
                    <a:cubicBezTo>
                      <a:pt x="3" y="28"/>
                      <a:pt x="4" y="30"/>
                      <a:pt x="6" y="30"/>
                    </a:cubicBezTo>
                    <a:cubicBezTo>
                      <a:pt x="7" y="30"/>
                      <a:pt x="10" y="30"/>
                      <a:pt x="9" y="31"/>
                    </a:cubicBezTo>
                    <a:cubicBezTo>
                      <a:pt x="9" y="32"/>
                      <a:pt x="9" y="33"/>
                      <a:pt x="8" y="34"/>
                    </a:cubicBezTo>
                    <a:cubicBezTo>
                      <a:pt x="10" y="33"/>
                      <a:pt x="11" y="33"/>
                      <a:pt x="12" y="33"/>
                    </a:cubicBezTo>
                    <a:cubicBezTo>
                      <a:pt x="15" y="31"/>
                      <a:pt x="14" y="29"/>
                      <a:pt x="18" y="28"/>
                    </a:cubicBezTo>
                    <a:cubicBezTo>
                      <a:pt x="22" y="27"/>
                      <a:pt x="28" y="30"/>
                      <a:pt x="29" y="33"/>
                    </a:cubicBezTo>
                    <a:cubicBezTo>
                      <a:pt x="31" y="35"/>
                      <a:pt x="31" y="35"/>
                      <a:pt x="32" y="37"/>
                    </a:cubicBezTo>
                    <a:cubicBezTo>
                      <a:pt x="32" y="39"/>
                      <a:pt x="34" y="43"/>
                      <a:pt x="39" y="47"/>
                    </a:cubicBezTo>
                    <a:cubicBezTo>
                      <a:pt x="45" y="51"/>
                      <a:pt x="47" y="55"/>
                      <a:pt x="50" y="57"/>
                    </a:cubicBezTo>
                    <a:cubicBezTo>
                      <a:pt x="53" y="58"/>
                      <a:pt x="56" y="58"/>
                      <a:pt x="58" y="60"/>
                    </a:cubicBezTo>
                    <a:cubicBezTo>
                      <a:pt x="60" y="62"/>
                      <a:pt x="62" y="63"/>
                      <a:pt x="65" y="65"/>
                    </a:cubicBezTo>
                    <a:cubicBezTo>
                      <a:pt x="68" y="66"/>
                      <a:pt x="68" y="69"/>
                      <a:pt x="71" y="69"/>
                    </a:cubicBezTo>
                    <a:cubicBezTo>
                      <a:pt x="73" y="70"/>
                      <a:pt x="72" y="72"/>
                      <a:pt x="73" y="74"/>
                    </a:cubicBezTo>
                    <a:cubicBezTo>
                      <a:pt x="75" y="76"/>
                      <a:pt x="75" y="80"/>
                      <a:pt x="74" y="83"/>
                    </a:cubicBezTo>
                    <a:cubicBezTo>
                      <a:pt x="72" y="85"/>
                      <a:pt x="73" y="89"/>
                      <a:pt x="74" y="89"/>
                    </a:cubicBezTo>
                    <a:cubicBezTo>
                      <a:pt x="75" y="89"/>
                      <a:pt x="78" y="85"/>
                      <a:pt x="78" y="82"/>
                    </a:cubicBezTo>
                    <a:cubicBezTo>
                      <a:pt x="78" y="80"/>
                      <a:pt x="81" y="80"/>
                      <a:pt x="83" y="78"/>
                    </a:cubicBezTo>
                    <a:cubicBezTo>
                      <a:pt x="85" y="75"/>
                      <a:pt x="80" y="75"/>
                      <a:pt x="79" y="71"/>
                    </a:cubicBezTo>
                    <a:cubicBezTo>
                      <a:pt x="78" y="68"/>
                      <a:pt x="83" y="65"/>
                      <a:pt x="87" y="68"/>
                    </a:cubicBezTo>
                    <a:cubicBezTo>
                      <a:pt x="91" y="71"/>
                      <a:pt x="93" y="72"/>
                      <a:pt x="93" y="68"/>
                    </a:cubicBezTo>
                    <a:cubicBezTo>
                      <a:pt x="93" y="64"/>
                      <a:pt x="80" y="59"/>
                      <a:pt x="77" y="57"/>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2" name="Freeform 44"/>
              <p:cNvSpPr>
                <a:spLocks/>
              </p:cNvSpPr>
              <p:nvPr/>
            </p:nvSpPr>
            <p:spPr bwMode="auto">
              <a:xfrm>
                <a:off x="9596424" y="5445131"/>
                <a:ext cx="85725" cy="111125"/>
              </a:xfrm>
              <a:custGeom>
                <a:avLst/>
                <a:gdLst>
                  <a:gd name="T0" fmla="*/ 3 w 10"/>
                  <a:gd name="T1" fmla="*/ 0 h 13"/>
                  <a:gd name="T2" fmla="*/ 0 w 10"/>
                  <a:gd name="T3" fmla="*/ 6 h 13"/>
                  <a:gd name="T4" fmla="*/ 0 w 10"/>
                  <a:gd name="T5" fmla="*/ 9 h 13"/>
                  <a:gd name="T6" fmla="*/ 6 w 10"/>
                  <a:gd name="T7" fmla="*/ 13 h 13"/>
                  <a:gd name="T8" fmla="*/ 6 w 10"/>
                  <a:gd name="T9" fmla="*/ 13 h 13"/>
                  <a:gd name="T10" fmla="*/ 10 w 10"/>
                  <a:gd name="T11" fmla="*/ 8 h 13"/>
                  <a:gd name="T12" fmla="*/ 3 w 10"/>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10" h="13">
                    <a:moveTo>
                      <a:pt x="3" y="0"/>
                    </a:moveTo>
                    <a:cubicBezTo>
                      <a:pt x="2" y="3"/>
                      <a:pt x="0" y="6"/>
                      <a:pt x="0" y="6"/>
                    </a:cubicBezTo>
                    <a:cubicBezTo>
                      <a:pt x="0" y="7"/>
                      <a:pt x="0" y="8"/>
                      <a:pt x="0" y="9"/>
                    </a:cubicBezTo>
                    <a:cubicBezTo>
                      <a:pt x="2" y="11"/>
                      <a:pt x="4" y="12"/>
                      <a:pt x="6" y="13"/>
                    </a:cubicBezTo>
                    <a:cubicBezTo>
                      <a:pt x="6" y="13"/>
                      <a:pt x="6" y="13"/>
                      <a:pt x="6" y="13"/>
                    </a:cubicBezTo>
                    <a:cubicBezTo>
                      <a:pt x="7" y="11"/>
                      <a:pt x="8" y="8"/>
                      <a:pt x="10" y="8"/>
                    </a:cubicBezTo>
                    <a:cubicBezTo>
                      <a:pt x="8" y="5"/>
                      <a:pt x="5" y="2"/>
                      <a:pt x="3" y="0"/>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3" name="Freeform 45"/>
              <p:cNvSpPr>
                <a:spLocks/>
              </p:cNvSpPr>
              <p:nvPr/>
            </p:nvSpPr>
            <p:spPr bwMode="auto">
              <a:xfrm>
                <a:off x="9613900" y="5205413"/>
                <a:ext cx="292099" cy="342900"/>
              </a:xfrm>
              <a:custGeom>
                <a:avLst/>
                <a:gdLst>
                  <a:gd name="T0" fmla="*/ 30 w 34"/>
                  <a:gd name="T1" fmla="*/ 27 h 40"/>
                  <a:gd name="T2" fmla="*/ 30 w 34"/>
                  <a:gd name="T3" fmla="*/ 21 h 40"/>
                  <a:gd name="T4" fmla="*/ 30 w 34"/>
                  <a:gd name="T5" fmla="*/ 17 h 40"/>
                  <a:gd name="T6" fmla="*/ 21 w 34"/>
                  <a:gd name="T7" fmla="*/ 14 h 40"/>
                  <a:gd name="T8" fmla="*/ 20 w 34"/>
                  <a:gd name="T9" fmla="*/ 9 h 40"/>
                  <a:gd name="T10" fmla="*/ 17 w 34"/>
                  <a:gd name="T11" fmla="*/ 6 h 40"/>
                  <a:gd name="T12" fmla="*/ 14 w 34"/>
                  <a:gd name="T13" fmla="*/ 2 h 40"/>
                  <a:gd name="T14" fmla="*/ 14 w 34"/>
                  <a:gd name="T15" fmla="*/ 1 h 40"/>
                  <a:gd name="T16" fmla="*/ 12 w 34"/>
                  <a:gd name="T17" fmla="*/ 1 h 40"/>
                  <a:gd name="T18" fmla="*/ 9 w 34"/>
                  <a:gd name="T19" fmla="*/ 0 h 40"/>
                  <a:gd name="T20" fmla="*/ 0 w 34"/>
                  <a:gd name="T21" fmla="*/ 2 h 40"/>
                  <a:gd name="T22" fmla="*/ 2 w 34"/>
                  <a:gd name="T23" fmla="*/ 7 h 40"/>
                  <a:gd name="T24" fmla="*/ 5 w 34"/>
                  <a:gd name="T25" fmla="*/ 13 h 40"/>
                  <a:gd name="T26" fmla="*/ 4 w 34"/>
                  <a:gd name="T27" fmla="*/ 25 h 40"/>
                  <a:gd name="T28" fmla="*/ 1 w 34"/>
                  <a:gd name="T29" fmla="*/ 28 h 40"/>
                  <a:gd name="T30" fmla="*/ 8 w 34"/>
                  <a:gd name="T31" fmla="*/ 36 h 40"/>
                  <a:gd name="T32" fmla="*/ 8 w 34"/>
                  <a:gd name="T33" fmla="*/ 36 h 40"/>
                  <a:gd name="T34" fmla="*/ 15 w 34"/>
                  <a:gd name="T35" fmla="*/ 40 h 40"/>
                  <a:gd name="T36" fmla="*/ 29 w 34"/>
                  <a:gd name="T37" fmla="*/ 37 h 40"/>
                  <a:gd name="T38" fmla="*/ 29 w 34"/>
                  <a:gd name="T39" fmla="*/ 35 h 40"/>
                  <a:gd name="T40" fmla="*/ 32 w 34"/>
                  <a:gd name="T41" fmla="*/ 32 h 40"/>
                  <a:gd name="T42" fmla="*/ 30 w 34"/>
                  <a:gd name="T43"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4" h="40">
                    <a:moveTo>
                      <a:pt x="30" y="27"/>
                    </a:moveTo>
                    <a:cubicBezTo>
                      <a:pt x="28" y="25"/>
                      <a:pt x="28" y="22"/>
                      <a:pt x="30" y="21"/>
                    </a:cubicBezTo>
                    <a:cubicBezTo>
                      <a:pt x="31" y="20"/>
                      <a:pt x="30" y="18"/>
                      <a:pt x="30" y="17"/>
                    </a:cubicBezTo>
                    <a:cubicBezTo>
                      <a:pt x="30" y="15"/>
                      <a:pt x="22" y="14"/>
                      <a:pt x="21" y="14"/>
                    </a:cubicBezTo>
                    <a:cubicBezTo>
                      <a:pt x="20" y="14"/>
                      <a:pt x="22" y="9"/>
                      <a:pt x="20" y="9"/>
                    </a:cubicBezTo>
                    <a:cubicBezTo>
                      <a:pt x="18" y="9"/>
                      <a:pt x="17" y="8"/>
                      <a:pt x="17" y="6"/>
                    </a:cubicBezTo>
                    <a:cubicBezTo>
                      <a:pt x="17" y="5"/>
                      <a:pt x="14" y="2"/>
                      <a:pt x="14" y="2"/>
                    </a:cubicBezTo>
                    <a:cubicBezTo>
                      <a:pt x="14" y="1"/>
                      <a:pt x="14" y="1"/>
                      <a:pt x="14" y="1"/>
                    </a:cubicBezTo>
                    <a:cubicBezTo>
                      <a:pt x="13" y="1"/>
                      <a:pt x="12" y="1"/>
                      <a:pt x="12" y="1"/>
                    </a:cubicBezTo>
                    <a:cubicBezTo>
                      <a:pt x="11" y="1"/>
                      <a:pt x="9" y="0"/>
                      <a:pt x="9" y="0"/>
                    </a:cubicBezTo>
                    <a:cubicBezTo>
                      <a:pt x="9" y="0"/>
                      <a:pt x="4" y="1"/>
                      <a:pt x="0" y="2"/>
                    </a:cubicBezTo>
                    <a:cubicBezTo>
                      <a:pt x="1" y="4"/>
                      <a:pt x="1" y="7"/>
                      <a:pt x="2" y="7"/>
                    </a:cubicBezTo>
                    <a:cubicBezTo>
                      <a:pt x="5" y="8"/>
                      <a:pt x="4" y="11"/>
                      <a:pt x="5" y="13"/>
                    </a:cubicBezTo>
                    <a:cubicBezTo>
                      <a:pt x="6" y="15"/>
                      <a:pt x="6" y="25"/>
                      <a:pt x="4" y="25"/>
                    </a:cubicBezTo>
                    <a:cubicBezTo>
                      <a:pt x="4" y="25"/>
                      <a:pt x="3" y="27"/>
                      <a:pt x="1" y="28"/>
                    </a:cubicBezTo>
                    <a:cubicBezTo>
                      <a:pt x="3" y="30"/>
                      <a:pt x="6" y="33"/>
                      <a:pt x="8" y="36"/>
                    </a:cubicBezTo>
                    <a:cubicBezTo>
                      <a:pt x="8" y="36"/>
                      <a:pt x="8" y="36"/>
                      <a:pt x="8" y="36"/>
                    </a:cubicBezTo>
                    <a:cubicBezTo>
                      <a:pt x="10" y="36"/>
                      <a:pt x="15" y="40"/>
                      <a:pt x="15" y="40"/>
                    </a:cubicBezTo>
                    <a:cubicBezTo>
                      <a:pt x="15" y="40"/>
                      <a:pt x="24" y="38"/>
                      <a:pt x="29" y="37"/>
                    </a:cubicBezTo>
                    <a:cubicBezTo>
                      <a:pt x="29" y="36"/>
                      <a:pt x="29" y="35"/>
                      <a:pt x="29" y="35"/>
                    </a:cubicBezTo>
                    <a:cubicBezTo>
                      <a:pt x="29" y="34"/>
                      <a:pt x="30" y="32"/>
                      <a:pt x="32" y="32"/>
                    </a:cubicBezTo>
                    <a:cubicBezTo>
                      <a:pt x="34" y="32"/>
                      <a:pt x="31" y="28"/>
                      <a:pt x="30" y="27"/>
                    </a:cubicBezTo>
                    <a:close/>
                  </a:path>
                </a:pathLst>
              </a:custGeom>
              <a:grpFill/>
              <a:ln w="7938" cap="flat">
                <a:solidFill>
                  <a:srgbClr val="FFFFFF"/>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113" name="Group 112"/>
            <p:cNvGrpSpPr/>
            <p:nvPr/>
          </p:nvGrpSpPr>
          <p:grpSpPr>
            <a:xfrm>
              <a:off x="7729955" y="6119976"/>
              <a:ext cx="3716282" cy="2314668"/>
              <a:chOff x="7223760" y="6112480"/>
              <a:chExt cx="3716282" cy="2314668"/>
            </a:xfrm>
          </p:grpSpPr>
          <p:sp>
            <p:nvSpPr>
              <p:cNvPr id="28" name="TextBox 27"/>
              <p:cNvSpPr txBox="1"/>
              <p:nvPr/>
            </p:nvSpPr>
            <p:spPr>
              <a:xfrm>
                <a:off x="7223760" y="6112480"/>
                <a:ext cx="3716282" cy="646331"/>
              </a:xfrm>
              <a:prstGeom prst="rect">
                <a:avLst/>
              </a:prstGeom>
              <a:noFill/>
            </p:spPr>
            <p:txBody>
              <a:bodyPr wrap="square" rtlCol="0">
                <a:spAutoFit/>
              </a:bodyPr>
              <a:lstStyle/>
              <a:p>
                <a:r>
                  <a:rPr lang="en-US" sz="3600">
                    <a:latin typeface="+mj-lt"/>
                  </a:rPr>
                  <a:t>europe</a:t>
                </a:r>
                <a:endParaRPr lang="uk-UA" sz="3600">
                  <a:latin typeface="+mj-lt"/>
                </a:endParaRPr>
              </a:p>
            </p:txBody>
          </p:sp>
          <p:grpSp>
            <p:nvGrpSpPr>
              <p:cNvPr id="102" name="Group 101"/>
              <p:cNvGrpSpPr/>
              <p:nvPr/>
            </p:nvGrpSpPr>
            <p:grpSpPr>
              <a:xfrm>
                <a:off x="7452360" y="7070531"/>
                <a:ext cx="2557044" cy="1356617"/>
                <a:chOff x="2209800" y="7185484"/>
                <a:chExt cx="2557044" cy="1356617"/>
              </a:xfrm>
            </p:grpSpPr>
            <p:sp>
              <p:nvSpPr>
                <p:cNvPr id="103" name="Freeform 103"/>
                <p:cNvSpPr>
                  <a:spLocks noEditPoints="1"/>
                </p:cNvSpPr>
                <p:nvPr/>
              </p:nvSpPr>
              <p:spPr bwMode="auto">
                <a:xfrm>
                  <a:off x="2209800" y="7185484"/>
                  <a:ext cx="495673"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04" name="Freeform 104"/>
                <p:cNvSpPr>
                  <a:spLocks noEditPoints="1"/>
                </p:cNvSpPr>
                <p:nvPr/>
              </p:nvSpPr>
              <p:spPr bwMode="auto">
                <a:xfrm>
                  <a:off x="2209800" y="8046428"/>
                  <a:ext cx="484901"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05" name="Rectangle 104"/>
                <p:cNvSpPr/>
                <p:nvPr/>
              </p:nvSpPr>
              <p:spPr>
                <a:xfrm>
                  <a:off x="2972560" y="7185484"/>
                  <a:ext cx="1110579"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25%</a:t>
                  </a:r>
                  <a:endParaRPr lang="uk-UA" sz="2000" b="1">
                    <a:solidFill>
                      <a:schemeClr val="bg1"/>
                    </a:solidFill>
                    <a:latin typeface="+mj-lt"/>
                  </a:endParaRPr>
                </a:p>
              </p:txBody>
            </p:sp>
            <p:sp>
              <p:nvSpPr>
                <p:cNvPr id="106" name="Rectangle 105"/>
                <p:cNvSpPr/>
                <p:nvPr/>
              </p:nvSpPr>
              <p:spPr>
                <a:xfrm>
                  <a:off x="2972559" y="8046427"/>
                  <a:ext cx="1794285"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75%</a:t>
                  </a:r>
                  <a:endParaRPr lang="uk-UA" sz="2000" b="1">
                    <a:solidFill>
                      <a:schemeClr val="bg1"/>
                    </a:solidFill>
                    <a:latin typeface="+mj-lt"/>
                  </a:endParaRPr>
                </a:p>
              </p:txBody>
            </p:sp>
          </p:grpSp>
        </p:grpSp>
      </p:grpSp>
      <p:grpSp>
        <p:nvGrpSpPr>
          <p:cNvPr id="8" name="Group 7"/>
          <p:cNvGrpSpPr/>
          <p:nvPr/>
        </p:nvGrpSpPr>
        <p:grpSpPr>
          <a:xfrm>
            <a:off x="12756974" y="2563296"/>
            <a:ext cx="3716282" cy="5871348"/>
            <a:chOff x="12756974" y="2563296"/>
            <a:chExt cx="3716282" cy="5871348"/>
          </a:xfrm>
        </p:grpSpPr>
        <p:grpSp>
          <p:nvGrpSpPr>
            <p:cNvPr id="76" name="Group 75"/>
            <p:cNvGrpSpPr/>
            <p:nvPr/>
          </p:nvGrpSpPr>
          <p:grpSpPr>
            <a:xfrm>
              <a:off x="12758401" y="2563296"/>
              <a:ext cx="3473799" cy="2944410"/>
              <a:chOff x="9526539" y="5089743"/>
              <a:chExt cx="1778902" cy="1507809"/>
            </a:xfrm>
            <a:solidFill>
              <a:schemeClr val="accent2"/>
            </a:solidFill>
          </p:grpSpPr>
          <p:sp>
            <p:nvSpPr>
              <p:cNvPr id="77" name="Freeform 38"/>
              <p:cNvSpPr>
                <a:spLocks/>
              </p:cNvSpPr>
              <p:nvPr/>
            </p:nvSpPr>
            <p:spPr bwMode="auto">
              <a:xfrm>
                <a:off x="9526539" y="5631935"/>
                <a:ext cx="495716" cy="498300"/>
              </a:xfrm>
              <a:custGeom>
                <a:avLst/>
                <a:gdLst>
                  <a:gd name="T0" fmla="*/ 82 w 88"/>
                  <a:gd name="T1" fmla="*/ 19 h 88"/>
                  <a:gd name="T2" fmla="*/ 76 w 88"/>
                  <a:gd name="T3" fmla="*/ 5 h 88"/>
                  <a:gd name="T4" fmla="*/ 75 w 88"/>
                  <a:gd name="T5" fmla="*/ 6 h 88"/>
                  <a:gd name="T6" fmla="*/ 67 w 88"/>
                  <a:gd name="T7" fmla="*/ 6 h 88"/>
                  <a:gd name="T8" fmla="*/ 57 w 88"/>
                  <a:gd name="T9" fmla="*/ 4 h 88"/>
                  <a:gd name="T10" fmla="*/ 40 w 88"/>
                  <a:gd name="T11" fmla="*/ 7 h 88"/>
                  <a:gd name="T12" fmla="*/ 31 w 88"/>
                  <a:gd name="T13" fmla="*/ 7 h 88"/>
                  <a:gd name="T14" fmla="*/ 16 w 88"/>
                  <a:gd name="T15" fmla="*/ 3 h 88"/>
                  <a:gd name="T16" fmla="*/ 4 w 88"/>
                  <a:gd name="T17" fmla="*/ 0 h 88"/>
                  <a:gd name="T18" fmla="*/ 3 w 88"/>
                  <a:gd name="T19" fmla="*/ 2 h 88"/>
                  <a:gd name="T20" fmla="*/ 2 w 88"/>
                  <a:gd name="T21" fmla="*/ 12 h 88"/>
                  <a:gd name="T22" fmla="*/ 2 w 88"/>
                  <a:gd name="T23" fmla="*/ 24 h 88"/>
                  <a:gd name="T24" fmla="*/ 2 w 88"/>
                  <a:gd name="T25" fmla="*/ 86 h 88"/>
                  <a:gd name="T26" fmla="*/ 51 w 88"/>
                  <a:gd name="T27" fmla="*/ 86 h 88"/>
                  <a:gd name="T28" fmla="*/ 54 w 88"/>
                  <a:gd name="T29" fmla="*/ 84 h 88"/>
                  <a:gd name="T30" fmla="*/ 58 w 88"/>
                  <a:gd name="T31" fmla="*/ 86 h 88"/>
                  <a:gd name="T32" fmla="*/ 68 w 88"/>
                  <a:gd name="T33" fmla="*/ 86 h 88"/>
                  <a:gd name="T34" fmla="*/ 73 w 88"/>
                  <a:gd name="T35" fmla="*/ 88 h 88"/>
                  <a:gd name="T36" fmla="*/ 77 w 88"/>
                  <a:gd name="T37" fmla="*/ 84 h 88"/>
                  <a:gd name="T38" fmla="*/ 83 w 88"/>
                  <a:gd name="T39" fmla="*/ 78 h 88"/>
                  <a:gd name="T40" fmla="*/ 87 w 88"/>
                  <a:gd name="T41" fmla="*/ 76 h 88"/>
                  <a:gd name="T42" fmla="*/ 87 w 88"/>
                  <a:gd name="T43" fmla="*/ 75 h 88"/>
                  <a:gd name="T44" fmla="*/ 87 w 88"/>
                  <a:gd name="T45" fmla="*/ 72 h 88"/>
                  <a:gd name="T46" fmla="*/ 84 w 88"/>
                  <a:gd name="T47" fmla="*/ 63 h 88"/>
                  <a:gd name="T48" fmla="*/ 75 w 88"/>
                  <a:gd name="T49" fmla="*/ 47 h 88"/>
                  <a:gd name="T50" fmla="*/ 71 w 88"/>
                  <a:gd name="T51" fmla="*/ 39 h 88"/>
                  <a:gd name="T52" fmla="*/ 66 w 88"/>
                  <a:gd name="T53" fmla="*/ 30 h 88"/>
                  <a:gd name="T54" fmla="*/ 62 w 88"/>
                  <a:gd name="T55" fmla="*/ 15 h 88"/>
                  <a:gd name="T56" fmla="*/ 67 w 88"/>
                  <a:gd name="T57" fmla="*/ 25 h 88"/>
                  <a:gd name="T58" fmla="*/ 75 w 88"/>
                  <a:gd name="T59" fmla="*/ 36 h 88"/>
                  <a:gd name="T60" fmla="*/ 80 w 88"/>
                  <a:gd name="T61" fmla="*/ 24 h 88"/>
                  <a:gd name="T62" fmla="*/ 81 w 88"/>
                  <a:gd name="T63" fmla="*/ 25 h 88"/>
                  <a:gd name="T64" fmla="*/ 81 w 88"/>
                  <a:gd name="T65" fmla="*/ 23 h 88"/>
                  <a:gd name="T66" fmla="*/ 82 w 88"/>
                  <a:gd name="T67" fmla="*/ 1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8">
                    <a:moveTo>
                      <a:pt x="82" y="19"/>
                    </a:moveTo>
                    <a:cubicBezTo>
                      <a:pt x="76" y="5"/>
                      <a:pt x="76" y="5"/>
                      <a:pt x="76" y="5"/>
                    </a:cubicBezTo>
                    <a:cubicBezTo>
                      <a:pt x="76" y="6"/>
                      <a:pt x="76" y="6"/>
                      <a:pt x="75" y="6"/>
                    </a:cubicBezTo>
                    <a:cubicBezTo>
                      <a:pt x="74" y="7"/>
                      <a:pt x="70" y="5"/>
                      <a:pt x="67" y="6"/>
                    </a:cubicBezTo>
                    <a:cubicBezTo>
                      <a:pt x="63" y="7"/>
                      <a:pt x="60" y="6"/>
                      <a:pt x="57" y="4"/>
                    </a:cubicBezTo>
                    <a:cubicBezTo>
                      <a:pt x="53" y="2"/>
                      <a:pt x="41" y="4"/>
                      <a:pt x="40" y="7"/>
                    </a:cubicBezTo>
                    <a:cubicBezTo>
                      <a:pt x="38" y="9"/>
                      <a:pt x="34" y="9"/>
                      <a:pt x="31" y="7"/>
                    </a:cubicBezTo>
                    <a:cubicBezTo>
                      <a:pt x="27" y="6"/>
                      <a:pt x="23" y="4"/>
                      <a:pt x="16" y="3"/>
                    </a:cubicBezTo>
                    <a:cubicBezTo>
                      <a:pt x="10" y="3"/>
                      <a:pt x="5" y="2"/>
                      <a:pt x="4" y="0"/>
                    </a:cubicBezTo>
                    <a:cubicBezTo>
                      <a:pt x="4" y="1"/>
                      <a:pt x="3" y="2"/>
                      <a:pt x="3" y="2"/>
                    </a:cubicBezTo>
                    <a:cubicBezTo>
                      <a:pt x="1" y="8"/>
                      <a:pt x="5" y="9"/>
                      <a:pt x="2" y="12"/>
                    </a:cubicBezTo>
                    <a:cubicBezTo>
                      <a:pt x="0" y="15"/>
                      <a:pt x="2" y="19"/>
                      <a:pt x="2" y="24"/>
                    </a:cubicBezTo>
                    <a:cubicBezTo>
                      <a:pt x="2" y="28"/>
                      <a:pt x="2" y="64"/>
                      <a:pt x="2" y="86"/>
                    </a:cubicBezTo>
                    <a:cubicBezTo>
                      <a:pt x="51" y="86"/>
                      <a:pt x="51" y="86"/>
                      <a:pt x="51" y="86"/>
                    </a:cubicBezTo>
                    <a:cubicBezTo>
                      <a:pt x="51" y="86"/>
                      <a:pt x="53" y="85"/>
                      <a:pt x="54" y="84"/>
                    </a:cubicBezTo>
                    <a:cubicBezTo>
                      <a:pt x="56" y="83"/>
                      <a:pt x="58" y="86"/>
                      <a:pt x="58" y="86"/>
                    </a:cubicBezTo>
                    <a:cubicBezTo>
                      <a:pt x="68" y="86"/>
                      <a:pt x="68" y="86"/>
                      <a:pt x="68" y="86"/>
                    </a:cubicBezTo>
                    <a:cubicBezTo>
                      <a:pt x="68" y="86"/>
                      <a:pt x="70" y="88"/>
                      <a:pt x="73" y="88"/>
                    </a:cubicBezTo>
                    <a:cubicBezTo>
                      <a:pt x="75" y="88"/>
                      <a:pt x="74" y="84"/>
                      <a:pt x="77" y="84"/>
                    </a:cubicBezTo>
                    <a:cubicBezTo>
                      <a:pt x="81" y="84"/>
                      <a:pt x="80" y="78"/>
                      <a:pt x="83" y="78"/>
                    </a:cubicBezTo>
                    <a:cubicBezTo>
                      <a:pt x="85" y="78"/>
                      <a:pt x="85" y="79"/>
                      <a:pt x="87" y="76"/>
                    </a:cubicBezTo>
                    <a:cubicBezTo>
                      <a:pt x="87" y="76"/>
                      <a:pt x="87" y="75"/>
                      <a:pt x="87" y="75"/>
                    </a:cubicBezTo>
                    <a:cubicBezTo>
                      <a:pt x="87" y="74"/>
                      <a:pt x="87" y="73"/>
                      <a:pt x="87" y="72"/>
                    </a:cubicBezTo>
                    <a:cubicBezTo>
                      <a:pt x="88" y="68"/>
                      <a:pt x="85" y="69"/>
                      <a:pt x="84" y="63"/>
                    </a:cubicBezTo>
                    <a:cubicBezTo>
                      <a:pt x="82" y="58"/>
                      <a:pt x="75" y="50"/>
                      <a:pt x="75" y="47"/>
                    </a:cubicBezTo>
                    <a:cubicBezTo>
                      <a:pt x="75" y="44"/>
                      <a:pt x="71" y="42"/>
                      <a:pt x="71" y="39"/>
                    </a:cubicBezTo>
                    <a:cubicBezTo>
                      <a:pt x="71" y="35"/>
                      <a:pt x="69" y="35"/>
                      <a:pt x="66" y="30"/>
                    </a:cubicBezTo>
                    <a:cubicBezTo>
                      <a:pt x="62" y="24"/>
                      <a:pt x="61" y="15"/>
                      <a:pt x="62" y="15"/>
                    </a:cubicBezTo>
                    <a:cubicBezTo>
                      <a:pt x="63" y="15"/>
                      <a:pt x="66" y="23"/>
                      <a:pt x="67" y="25"/>
                    </a:cubicBezTo>
                    <a:cubicBezTo>
                      <a:pt x="69" y="28"/>
                      <a:pt x="73" y="36"/>
                      <a:pt x="75" y="36"/>
                    </a:cubicBezTo>
                    <a:cubicBezTo>
                      <a:pt x="78" y="36"/>
                      <a:pt x="79" y="24"/>
                      <a:pt x="80" y="24"/>
                    </a:cubicBezTo>
                    <a:cubicBezTo>
                      <a:pt x="80" y="24"/>
                      <a:pt x="80" y="25"/>
                      <a:pt x="81" y="25"/>
                    </a:cubicBezTo>
                    <a:cubicBezTo>
                      <a:pt x="81" y="23"/>
                      <a:pt x="81" y="23"/>
                      <a:pt x="81" y="23"/>
                    </a:cubicBezTo>
                    <a:lnTo>
                      <a:pt x="82" y="19"/>
                    </a:ln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8" name="Freeform 47"/>
              <p:cNvSpPr>
                <a:spLocks/>
              </p:cNvSpPr>
              <p:nvPr/>
            </p:nvSpPr>
            <p:spPr bwMode="auto">
              <a:xfrm>
                <a:off x="10022257" y="5355674"/>
                <a:ext cx="312405" cy="253023"/>
              </a:xfrm>
              <a:custGeom>
                <a:avLst/>
                <a:gdLst>
                  <a:gd name="T0" fmla="*/ 6 w 55"/>
                  <a:gd name="T1" fmla="*/ 29 h 45"/>
                  <a:gd name="T2" fmla="*/ 0 w 55"/>
                  <a:gd name="T3" fmla="*/ 38 h 45"/>
                  <a:gd name="T4" fmla="*/ 0 w 55"/>
                  <a:gd name="T5" fmla="*/ 38 h 45"/>
                  <a:gd name="T6" fmla="*/ 1 w 55"/>
                  <a:gd name="T7" fmla="*/ 41 h 45"/>
                  <a:gd name="T8" fmla="*/ 8 w 55"/>
                  <a:gd name="T9" fmla="*/ 45 h 45"/>
                  <a:gd name="T10" fmla="*/ 16 w 55"/>
                  <a:gd name="T11" fmla="*/ 40 h 45"/>
                  <a:gd name="T12" fmla="*/ 43 w 55"/>
                  <a:gd name="T13" fmla="*/ 26 h 45"/>
                  <a:gd name="T14" fmla="*/ 45 w 55"/>
                  <a:gd name="T15" fmla="*/ 22 h 45"/>
                  <a:gd name="T16" fmla="*/ 46 w 55"/>
                  <a:gd name="T17" fmla="*/ 15 h 45"/>
                  <a:gd name="T18" fmla="*/ 45 w 55"/>
                  <a:gd name="T19" fmla="*/ 9 h 45"/>
                  <a:gd name="T20" fmla="*/ 50 w 55"/>
                  <a:gd name="T21" fmla="*/ 5 h 45"/>
                  <a:gd name="T22" fmla="*/ 55 w 55"/>
                  <a:gd name="T23" fmla="*/ 1 h 45"/>
                  <a:gd name="T24" fmla="*/ 52 w 55"/>
                  <a:gd name="T25" fmla="*/ 0 h 45"/>
                  <a:gd name="T26" fmla="*/ 43 w 55"/>
                  <a:gd name="T27" fmla="*/ 2 h 45"/>
                  <a:gd name="T28" fmla="*/ 32 w 55"/>
                  <a:gd name="T29" fmla="*/ 5 h 45"/>
                  <a:gd name="T30" fmla="*/ 23 w 55"/>
                  <a:gd name="T31" fmla="*/ 5 h 45"/>
                  <a:gd name="T32" fmla="*/ 18 w 55"/>
                  <a:gd name="T33" fmla="*/ 6 h 45"/>
                  <a:gd name="T34" fmla="*/ 11 w 55"/>
                  <a:gd name="T35" fmla="*/ 6 h 45"/>
                  <a:gd name="T36" fmla="*/ 7 w 55"/>
                  <a:gd name="T37" fmla="*/ 7 h 45"/>
                  <a:gd name="T38" fmla="*/ 3 w 55"/>
                  <a:gd name="T39" fmla="*/ 13 h 45"/>
                  <a:gd name="T40" fmla="*/ 3 w 55"/>
                  <a:gd name="T41" fmla="*/ 17 h 45"/>
                  <a:gd name="T42" fmla="*/ 2 w 55"/>
                  <a:gd name="T43" fmla="*/ 23 h 45"/>
                  <a:gd name="T44" fmla="*/ 6 w 55"/>
                  <a:gd name="T45" fmla="*/ 2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45">
                    <a:moveTo>
                      <a:pt x="6" y="29"/>
                    </a:moveTo>
                    <a:cubicBezTo>
                      <a:pt x="5" y="30"/>
                      <a:pt x="2" y="34"/>
                      <a:pt x="0" y="38"/>
                    </a:cubicBezTo>
                    <a:cubicBezTo>
                      <a:pt x="0" y="38"/>
                      <a:pt x="0" y="38"/>
                      <a:pt x="0" y="38"/>
                    </a:cubicBezTo>
                    <a:cubicBezTo>
                      <a:pt x="1" y="41"/>
                      <a:pt x="1" y="41"/>
                      <a:pt x="1" y="41"/>
                    </a:cubicBezTo>
                    <a:cubicBezTo>
                      <a:pt x="8" y="45"/>
                      <a:pt x="8" y="45"/>
                      <a:pt x="8" y="45"/>
                    </a:cubicBezTo>
                    <a:cubicBezTo>
                      <a:pt x="8" y="45"/>
                      <a:pt x="13" y="41"/>
                      <a:pt x="16" y="40"/>
                    </a:cubicBezTo>
                    <a:cubicBezTo>
                      <a:pt x="18" y="40"/>
                      <a:pt x="43" y="26"/>
                      <a:pt x="43" y="26"/>
                    </a:cubicBezTo>
                    <a:cubicBezTo>
                      <a:pt x="43" y="26"/>
                      <a:pt x="45" y="23"/>
                      <a:pt x="45" y="22"/>
                    </a:cubicBezTo>
                    <a:cubicBezTo>
                      <a:pt x="45" y="20"/>
                      <a:pt x="45" y="17"/>
                      <a:pt x="46" y="15"/>
                    </a:cubicBezTo>
                    <a:cubicBezTo>
                      <a:pt x="47" y="14"/>
                      <a:pt x="44" y="11"/>
                      <a:pt x="45" y="9"/>
                    </a:cubicBezTo>
                    <a:cubicBezTo>
                      <a:pt x="46" y="6"/>
                      <a:pt x="50" y="5"/>
                      <a:pt x="50" y="5"/>
                    </a:cubicBezTo>
                    <a:cubicBezTo>
                      <a:pt x="55" y="1"/>
                      <a:pt x="55" y="1"/>
                      <a:pt x="55" y="1"/>
                    </a:cubicBezTo>
                    <a:cubicBezTo>
                      <a:pt x="52" y="0"/>
                      <a:pt x="52" y="0"/>
                      <a:pt x="52" y="0"/>
                    </a:cubicBezTo>
                    <a:cubicBezTo>
                      <a:pt x="52" y="0"/>
                      <a:pt x="48" y="2"/>
                      <a:pt x="43" y="2"/>
                    </a:cubicBezTo>
                    <a:cubicBezTo>
                      <a:pt x="38" y="1"/>
                      <a:pt x="37" y="5"/>
                      <a:pt x="32" y="5"/>
                    </a:cubicBezTo>
                    <a:cubicBezTo>
                      <a:pt x="27" y="5"/>
                      <a:pt x="24" y="6"/>
                      <a:pt x="23" y="5"/>
                    </a:cubicBezTo>
                    <a:cubicBezTo>
                      <a:pt x="22" y="3"/>
                      <a:pt x="21" y="4"/>
                      <a:pt x="18" y="6"/>
                    </a:cubicBezTo>
                    <a:cubicBezTo>
                      <a:pt x="14" y="7"/>
                      <a:pt x="12" y="7"/>
                      <a:pt x="11" y="6"/>
                    </a:cubicBezTo>
                    <a:cubicBezTo>
                      <a:pt x="9" y="4"/>
                      <a:pt x="8" y="6"/>
                      <a:pt x="7" y="7"/>
                    </a:cubicBezTo>
                    <a:cubicBezTo>
                      <a:pt x="7" y="9"/>
                      <a:pt x="8" y="12"/>
                      <a:pt x="3" y="13"/>
                    </a:cubicBezTo>
                    <a:cubicBezTo>
                      <a:pt x="2" y="14"/>
                      <a:pt x="2" y="16"/>
                      <a:pt x="3" y="17"/>
                    </a:cubicBezTo>
                    <a:cubicBezTo>
                      <a:pt x="4" y="19"/>
                      <a:pt x="2" y="20"/>
                      <a:pt x="2" y="23"/>
                    </a:cubicBezTo>
                    <a:cubicBezTo>
                      <a:pt x="8" y="23"/>
                      <a:pt x="7" y="28"/>
                      <a:pt x="6" y="29"/>
                    </a:cubicBez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9" name="Freeform 54"/>
              <p:cNvSpPr>
                <a:spLocks/>
              </p:cNvSpPr>
              <p:nvPr/>
            </p:nvSpPr>
            <p:spPr bwMode="auto">
              <a:xfrm>
                <a:off x="9993857" y="5559642"/>
                <a:ext cx="188477" cy="209132"/>
              </a:xfrm>
              <a:custGeom>
                <a:avLst/>
                <a:gdLst>
                  <a:gd name="T0" fmla="*/ 31 w 33"/>
                  <a:gd name="T1" fmla="*/ 0 h 37"/>
                  <a:gd name="T2" fmla="*/ 21 w 33"/>
                  <a:gd name="T3" fmla="*/ 4 h 37"/>
                  <a:gd name="T4" fmla="*/ 13 w 33"/>
                  <a:gd name="T5" fmla="*/ 9 h 37"/>
                  <a:gd name="T6" fmla="*/ 6 w 33"/>
                  <a:gd name="T7" fmla="*/ 5 h 37"/>
                  <a:gd name="T8" fmla="*/ 5 w 33"/>
                  <a:gd name="T9" fmla="*/ 2 h 37"/>
                  <a:gd name="T10" fmla="*/ 5 w 33"/>
                  <a:gd name="T11" fmla="*/ 2 h 37"/>
                  <a:gd name="T12" fmla="*/ 4 w 33"/>
                  <a:gd name="T13" fmla="*/ 9 h 37"/>
                  <a:gd name="T14" fmla="*/ 2 w 33"/>
                  <a:gd name="T15" fmla="*/ 22 h 37"/>
                  <a:gd name="T16" fmla="*/ 0 w 33"/>
                  <a:gd name="T17" fmla="*/ 34 h 37"/>
                  <a:gd name="T18" fmla="*/ 7 w 33"/>
                  <a:gd name="T19" fmla="*/ 37 h 37"/>
                  <a:gd name="T20" fmla="*/ 13 w 33"/>
                  <a:gd name="T21" fmla="*/ 32 h 37"/>
                  <a:gd name="T22" fmla="*/ 18 w 33"/>
                  <a:gd name="T23" fmla="*/ 30 h 37"/>
                  <a:gd name="T24" fmla="*/ 23 w 33"/>
                  <a:gd name="T25" fmla="*/ 26 h 37"/>
                  <a:gd name="T26" fmla="*/ 17 w 33"/>
                  <a:gd name="T27" fmla="*/ 19 h 37"/>
                  <a:gd name="T28" fmla="*/ 25 w 33"/>
                  <a:gd name="T29" fmla="*/ 14 h 37"/>
                  <a:gd name="T30" fmla="*/ 33 w 33"/>
                  <a:gd name="T31" fmla="*/ 11 h 37"/>
                  <a:gd name="T32" fmla="*/ 33 w 33"/>
                  <a:gd name="T33" fmla="*/ 11 h 37"/>
                  <a:gd name="T34" fmla="*/ 32 w 33"/>
                  <a:gd name="T35" fmla="*/ 4 h 37"/>
                  <a:gd name="T36" fmla="*/ 31 w 33"/>
                  <a:gd name="T3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3" h="37">
                    <a:moveTo>
                      <a:pt x="31" y="0"/>
                    </a:moveTo>
                    <a:cubicBezTo>
                      <a:pt x="26" y="2"/>
                      <a:pt x="21" y="4"/>
                      <a:pt x="21" y="4"/>
                    </a:cubicBezTo>
                    <a:cubicBezTo>
                      <a:pt x="18" y="5"/>
                      <a:pt x="13" y="9"/>
                      <a:pt x="13" y="9"/>
                    </a:cubicBezTo>
                    <a:cubicBezTo>
                      <a:pt x="6" y="5"/>
                      <a:pt x="6" y="5"/>
                      <a:pt x="6" y="5"/>
                    </a:cubicBezTo>
                    <a:cubicBezTo>
                      <a:pt x="5" y="2"/>
                      <a:pt x="5" y="2"/>
                      <a:pt x="5" y="2"/>
                    </a:cubicBezTo>
                    <a:cubicBezTo>
                      <a:pt x="5" y="2"/>
                      <a:pt x="5" y="2"/>
                      <a:pt x="5" y="2"/>
                    </a:cubicBezTo>
                    <a:cubicBezTo>
                      <a:pt x="5" y="5"/>
                      <a:pt x="4" y="8"/>
                      <a:pt x="4" y="9"/>
                    </a:cubicBezTo>
                    <a:cubicBezTo>
                      <a:pt x="4" y="11"/>
                      <a:pt x="4" y="20"/>
                      <a:pt x="2" y="22"/>
                    </a:cubicBezTo>
                    <a:cubicBezTo>
                      <a:pt x="1" y="23"/>
                      <a:pt x="0" y="29"/>
                      <a:pt x="0" y="34"/>
                    </a:cubicBezTo>
                    <a:cubicBezTo>
                      <a:pt x="2" y="35"/>
                      <a:pt x="5" y="37"/>
                      <a:pt x="7" y="37"/>
                    </a:cubicBezTo>
                    <a:cubicBezTo>
                      <a:pt x="10" y="37"/>
                      <a:pt x="13" y="34"/>
                      <a:pt x="13" y="32"/>
                    </a:cubicBezTo>
                    <a:cubicBezTo>
                      <a:pt x="13" y="30"/>
                      <a:pt x="16" y="30"/>
                      <a:pt x="18" y="30"/>
                    </a:cubicBezTo>
                    <a:cubicBezTo>
                      <a:pt x="21" y="30"/>
                      <a:pt x="21" y="27"/>
                      <a:pt x="23" y="26"/>
                    </a:cubicBezTo>
                    <a:cubicBezTo>
                      <a:pt x="25" y="25"/>
                      <a:pt x="19" y="20"/>
                      <a:pt x="17" y="19"/>
                    </a:cubicBezTo>
                    <a:cubicBezTo>
                      <a:pt x="15" y="18"/>
                      <a:pt x="18" y="14"/>
                      <a:pt x="25" y="14"/>
                    </a:cubicBezTo>
                    <a:cubicBezTo>
                      <a:pt x="31" y="14"/>
                      <a:pt x="30" y="11"/>
                      <a:pt x="33" y="11"/>
                    </a:cubicBezTo>
                    <a:cubicBezTo>
                      <a:pt x="33" y="11"/>
                      <a:pt x="33" y="11"/>
                      <a:pt x="33" y="11"/>
                    </a:cubicBezTo>
                    <a:cubicBezTo>
                      <a:pt x="33" y="9"/>
                      <a:pt x="32" y="5"/>
                      <a:pt x="32" y="4"/>
                    </a:cubicBezTo>
                    <a:cubicBezTo>
                      <a:pt x="31" y="2"/>
                      <a:pt x="31" y="1"/>
                      <a:pt x="31" y="0"/>
                    </a:cubicBez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0" name="Freeform 57"/>
              <p:cNvSpPr>
                <a:spLocks noEditPoints="1"/>
              </p:cNvSpPr>
              <p:nvPr/>
            </p:nvSpPr>
            <p:spPr bwMode="auto">
              <a:xfrm>
                <a:off x="9588504" y="5089743"/>
                <a:ext cx="852013" cy="338225"/>
              </a:xfrm>
              <a:custGeom>
                <a:avLst/>
                <a:gdLst>
                  <a:gd name="T0" fmla="*/ 147 w 151"/>
                  <a:gd name="T1" fmla="*/ 42 h 60"/>
                  <a:gd name="T2" fmla="*/ 147 w 151"/>
                  <a:gd name="T3" fmla="*/ 33 h 60"/>
                  <a:gd name="T4" fmla="*/ 147 w 151"/>
                  <a:gd name="T5" fmla="*/ 27 h 60"/>
                  <a:gd name="T6" fmla="*/ 149 w 151"/>
                  <a:gd name="T7" fmla="*/ 23 h 60"/>
                  <a:gd name="T8" fmla="*/ 148 w 151"/>
                  <a:gd name="T9" fmla="*/ 20 h 60"/>
                  <a:gd name="T10" fmla="*/ 141 w 151"/>
                  <a:gd name="T11" fmla="*/ 17 h 60"/>
                  <a:gd name="T12" fmla="*/ 139 w 151"/>
                  <a:gd name="T13" fmla="*/ 10 h 60"/>
                  <a:gd name="T14" fmla="*/ 134 w 151"/>
                  <a:gd name="T15" fmla="*/ 6 h 60"/>
                  <a:gd name="T16" fmla="*/ 125 w 151"/>
                  <a:gd name="T17" fmla="*/ 6 h 60"/>
                  <a:gd name="T18" fmla="*/ 110 w 151"/>
                  <a:gd name="T19" fmla="*/ 11 h 60"/>
                  <a:gd name="T20" fmla="*/ 96 w 151"/>
                  <a:gd name="T21" fmla="*/ 11 h 60"/>
                  <a:gd name="T22" fmla="*/ 87 w 151"/>
                  <a:gd name="T23" fmla="*/ 8 h 60"/>
                  <a:gd name="T24" fmla="*/ 80 w 151"/>
                  <a:gd name="T25" fmla="*/ 5 h 60"/>
                  <a:gd name="T26" fmla="*/ 68 w 151"/>
                  <a:gd name="T27" fmla="*/ 2 h 60"/>
                  <a:gd name="T28" fmla="*/ 43 w 151"/>
                  <a:gd name="T29" fmla="*/ 9 h 60"/>
                  <a:gd name="T30" fmla="*/ 26 w 151"/>
                  <a:gd name="T31" fmla="*/ 10 h 60"/>
                  <a:gd name="T32" fmla="*/ 22 w 151"/>
                  <a:gd name="T33" fmla="*/ 16 h 60"/>
                  <a:gd name="T34" fmla="*/ 5 w 151"/>
                  <a:gd name="T35" fmla="*/ 18 h 60"/>
                  <a:gd name="T36" fmla="*/ 3 w 151"/>
                  <a:gd name="T37" fmla="*/ 24 h 60"/>
                  <a:gd name="T38" fmla="*/ 6 w 151"/>
                  <a:gd name="T39" fmla="*/ 26 h 60"/>
                  <a:gd name="T40" fmla="*/ 7 w 151"/>
                  <a:gd name="T41" fmla="*/ 32 h 60"/>
                  <a:gd name="T42" fmla="*/ 7 w 151"/>
                  <a:gd name="T43" fmla="*/ 38 h 60"/>
                  <a:gd name="T44" fmla="*/ 7 w 151"/>
                  <a:gd name="T45" fmla="*/ 42 h 60"/>
                  <a:gd name="T46" fmla="*/ 11 w 151"/>
                  <a:gd name="T47" fmla="*/ 46 h 60"/>
                  <a:gd name="T48" fmla="*/ 17 w 151"/>
                  <a:gd name="T49" fmla="*/ 49 h 60"/>
                  <a:gd name="T50" fmla="*/ 21 w 151"/>
                  <a:gd name="T51" fmla="*/ 50 h 60"/>
                  <a:gd name="T52" fmla="*/ 26 w 151"/>
                  <a:gd name="T53" fmla="*/ 56 h 60"/>
                  <a:gd name="T54" fmla="*/ 36 w 151"/>
                  <a:gd name="T55" fmla="*/ 54 h 60"/>
                  <a:gd name="T56" fmla="*/ 42 w 151"/>
                  <a:gd name="T57" fmla="*/ 51 h 60"/>
                  <a:gd name="T58" fmla="*/ 53 w 151"/>
                  <a:gd name="T59" fmla="*/ 57 h 60"/>
                  <a:gd name="T60" fmla="*/ 62 w 151"/>
                  <a:gd name="T61" fmla="*/ 56 h 60"/>
                  <a:gd name="T62" fmla="*/ 69 w 151"/>
                  <a:gd name="T63" fmla="*/ 51 h 60"/>
                  <a:gd name="T64" fmla="*/ 75 w 151"/>
                  <a:gd name="T65" fmla="*/ 53 h 60"/>
                  <a:gd name="T66" fmla="*/ 82 w 151"/>
                  <a:gd name="T67" fmla="*/ 51 h 60"/>
                  <a:gd name="T68" fmla="*/ 79 w 151"/>
                  <a:gd name="T69" fmla="*/ 57 h 60"/>
                  <a:gd name="T70" fmla="*/ 80 w 151"/>
                  <a:gd name="T71" fmla="*/ 60 h 60"/>
                  <a:gd name="T72" fmla="*/ 84 w 151"/>
                  <a:gd name="T73" fmla="*/ 54 h 60"/>
                  <a:gd name="T74" fmla="*/ 88 w 151"/>
                  <a:gd name="T75" fmla="*/ 53 h 60"/>
                  <a:gd name="T76" fmla="*/ 95 w 151"/>
                  <a:gd name="T77" fmla="*/ 53 h 60"/>
                  <a:gd name="T78" fmla="*/ 100 w 151"/>
                  <a:gd name="T79" fmla="*/ 52 h 60"/>
                  <a:gd name="T80" fmla="*/ 109 w 151"/>
                  <a:gd name="T81" fmla="*/ 52 h 60"/>
                  <a:gd name="T82" fmla="*/ 120 w 151"/>
                  <a:gd name="T83" fmla="*/ 49 h 60"/>
                  <a:gd name="T84" fmla="*/ 129 w 151"/>
                  <a:gd name="T85" fmla="*/ 47 h 60"/>
                  <a:gd name="T86" fmla="*/ 132 w 151"/>
                  <a:gd name="T87" fmla="*/ 48 h 60"/>
                  <a:gd name="T88" fmla="*/ 135 w 151"/>
                  <a:gd name="T89" fmla="*/ 46 h 60"/>
                  <a:gd name="T90" fmla="*/ 143 w 151"/>
                  <a:gd name="T91" fmla="*/ 47 h 60"/>
                  <a:gd name="T92" fmla="*/ 151 w 151"/>
                  <a:gd name="T93" fmla="*/ 48 h 60"/>
                  <a:gd name="T94" fmla="*/ 147 w 151"/>
                  <a:gd name="T95" fmla="*/ 42 h 60"/>
                  <a:gd name="T96" fmla="*/ 13 w 151"/>
                  <a:gd name="T97" fmla="*/ 11 h 60"/>
                  <a:gd name="T98" fmla="*/ 24 w 151"/>
                  <a:gd name="T99" fmla="*/ 10 h 60"/>
                  <a:gd name="T100" fmla="*/ 18 w 151"/>
                  <a:gd name="T101" fmla="*/ 5 h 60"/>
                  <a:gd name="T102" fmla="*/ 16 w 151"/>
                  <a:gd name="T103" fmla="*/ 1 h 60"/>
                  <a:gd name="T104" fmla="*/ 13 w 151"/>
                  <a:gd name="T105" fmla="*/ 2 h 60"/>
                  <a:gd name="T106" fmla="*/ 5 w 151"/>
                  <a:gd name="T107" fmla="*/ 2 h 60"/>
                  <a:gd name="T108" fmla="*/ 5 w 151"/>
                  <a:gd name="T109" fmla="*/ 7 h 60"/>
                  <a:gd name="T110" fmla="*/ 3 w 151"/>
                  <a:gd name="T111" fmla="*/ 11 h 60"/>
                  <a:gd name="T112" fmla="*/ 1 w 151"/>
                  <a:gd name="T113" fmla="*/ 14 h 60"/>
                  <a:gd name="T114" fmla="*/ 6 w 151"/>
                  <a:gd name="T115" fmla="*/ 16 h 60"/>
                  <a:gd name="T116" fmla="*/ 13 w 151"/>
                  <a:gd name="T117" fmla="*/ 1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1" h="60">
                    <a:moveTo>
                      <a:pt x="147" y="42"/>
                    </a:moveTo>
                    <a:cubicBezTo>
                      <a:pt x="146" y="42"/>
                      <a:pt x="148" y="35"/>
                      <a:pt x="147" y="33"/>
                    </a:cubicBezTo>
                    <a:cubicBezTo>
                      <a:pt x="147" y="32"/>
                      <a:pt x="145" y="27"/>
                      <a:pt x="147" y="27"/>
                    </a:cubicBezTo>
                    <a:cubicBezTo>
                      <a:pt x="149" y="27"/>
                      <a:pt x="147" y="23"/>
                      <a:pt x="149" y="23"/>
                    </a:cubicBezTo>
                    <a:cubicBezTo>
                      <a:pt x="149" y="21"/>
                      <a:pt x="148" y="20"/>
                      <a:pt x="148" y="20"/>
                    </a:cubicBezTo>
                    <a:cubicBezTo>
                      <a:pt x="146" y="19"/>
                      <a:pt x="143" y="21"/>
                      <a:pt x="141" y="17"/>
                    </a:cubicBezTo>
                    <a:cubicBezTo>
                      <a:pt x="140" y="14"/>
                      <a:pt x="141" y="13"/>
                      <a:pt x="139" y="10"/>
                    </a:cubicBezTo>
                    <a:cubicBezTo>
                      <a:pt x="137" y="7"/>
                      <a:pt x="136" y="4"/>
                      <a:pt x="134" y="6"/>
                    </a:cubicBezTo>
                    <a:cubicBezTo>
                      <a:pt x="132" y="6"/>
                      <a:pt x="129" y="6"/>
                      <a:pt x="125" y="6"/>
                    </a:cubicBezTo>
                    <a:cubicBezTo>
                      <a:pt x="121" y="9"/>
                      <a:pt x="113" y="12"/>
                      <a:pt x="110" y="11"/>
                    </a:cubicBezTo>
                    <a:cubicBezTo>
                      <a:pt x="107" y="10"/>
                      <a:pt x="101" y="11"/>
                      <a:pt x="96" y="11"/>
                    </a:cubicBezTo>
                    <a:cubicBezTo>
                      <a:pt x="92" y="11"/>
                      <a:pt x="90" y="8"/>
                      <a:pt x="87" y="8"/>
                    </a:cubicBezTo>
                    <a:cubicBezTo>
                      <a:pt x="83" y="8"/>
                      <a:pt x="83" y="5"/>
                      <a:pt x="80" y="5"/>
                    </a:cubicBezTo>
                    <a:cubicBezTo>
                      <a:pt x="76" y="5"/>
                      <a:pt x="79" y="3"/>
                      <a:pt x="68" y="2"/>
                    </a:cubicBezTo>
                    <a:cubicBezTo>
                      <a:pt x="56" y="0"/>
                      <a:pt x="47" y="6"/>
                      <a:pt x="43" y="9"/>
                    </a:cubicBezTo>
                    <a:cubicBezTo>
                      <a:pt x="40" y="12"/>
                      <a:pt x="27" y="9"/>
                      <a:pt x="26" y="10"/>
                    </a:cubicBezTo>
                    <a:cubicBezTo>
                      <a:pt x="24" y="11"/>
                      <a:pt x="26" y="15"/>
                      <a:pt x="22" y="16"/>
                    </a:cubicBezTo>
                    <a:cubicBezTo>
                      <a:pt x="17" y="18"/>
                      <a:pt x="8" y="16"/>
                      <a:pt x="5" y="18"/>
                    </a:cubicBezTo>
                    <a:cubicBezTo>
                      <a:pt x="1" y="19"/>
                      <a:pt x="0" y="24"/>
                      <a:pt x="3" y="24"/>
                    </a:cubicBezTo>
                    <a:cubicBezTo>
                      <a:pt x="6" y="23"/>
                      <a:pt x="7" y="25"/>
                      <a:pt x="6" y="26"/>
                    </a:cubicBezTo>
                    <a:cubicBezTo>
                      <a:pt x="5" y="27"/>
                      <a:pt x="9" y="31"/>
                      <a:pt x="7" y="32"/>
                    </a:cubicBezTo>
                    <a:cubicBezTo>
                      <a:pt x="5" y="33"/>
                      <a:pt x="5" y="36"/>
                      <a:pt x="7" y="38"/>
                    </a:cubicBezTo>
                    <a:cubicBezTo>
                      <a:pt x="9" y="39"/>
                      <a:pt x="10" y="42"/>
                      <a:pt x="7" y="42"/>
                    </a:cubicBezTo>
                    <a:cubicBezTo>
                      <a:pt x="5" y="42"/>
                      <a:pt x="11" y="45"/>
                      <a:pt x="11" y="46"/>
                    </a:cubicBezTo>
                    <a:cubicBezTo>
                      <a:pt x="11" y="47"/>
                      <a:pt x="17" y="48"/>
                      <a:pt x="17" y="49"/>
                    </a:cubicBezTo>
                    <a:cubicBezTo>
                      <a:pt x="17" y="51"/>
                      <a:pt x="18" y="51"/>
                      <a:pt x="21" y="50"/>
                    </a:cubicBezTo>
                    <a:cubicBezTo>
                      <a:pt x="23" y="50"/>
                      <a:pt x="24" y="53"/>
                      <a:pt x="26" y="56"/>
                    </a:cubicBezTo>
                    <a:cubicBezTo>
                      <a:pt x="27" y="58"/>
                      <a:pt x="36" y="56"/>
                      <a:pt x="36" y="54"/>
                    </a:cubicBezTo>
                    <a:cubicBezTo>
                      <a:pt x="36" y="51"/>
                      <a:pt x="39" y="50"/>
                      <a:pt x="42" y="51"/>
                    </a:cubicBezTo>
                    <a:cubicBezTo>
                      <a:pt x="46" y="51"/>
                      <a:pt x="51" y="56"/>
                      <a:pt x="53" y="57"/>
                    </a:cubicBezTo>
                    <a:cubicBezTo>
                      <a:pt x="55" y="58"/>
                      <a:pt x="59" y="56"/>
                      <a:pt x="62" y="56"/>
                    </a:cubicBezTo>
                    <a:cubicBezTo>
                      <a:pt x="64" y="56"/>
                      <a:pt x="68" y="52"/>
                      <a:pt x="69" y="51"/>
                    </a:cubicBezTo>
                    <a:cubicBezTo>
                      <a:pt x="71" y="50"/>
                      <a:pt x="73" y="54"/>
                      <a:pt x="75" y="53"/>
                    </a:cubicBezTo>
                    <a:cubicBezTo>
                      <a:pt x="78" y="51"/>
                      <a:pt x="80" y="50"/>
                      <a:pt x="82" y="51"/>
                    </a:cubicBezTo>
                    <a:cubicBezTo>
                      <a:pt x="83" y="52"/>
                      <a:pt x="78" y="55"/>
                      <a:pt x="79" y="57"/>
                    </a:cubicBezTo>
                    <a:cubicBezTo>
                      <a:pt x="80" y="58"/>
                      <a:pt x="80" y="59"/>
                      <a:pt x="80" y="60"/>
                    </a:cubicBezTo>
                    <a:cubicBezTo>
                      <a:pt x="85" y="59"/>
                      <a:pt x="84" y="56"/>
                      <a:pt x="84" y="54"/>
                    </a:cubicBezTo>
                    <a:cubicBezTo>
                      <a:pt x="85" y="53"/>
                      <a:pt x="86" y="51"/>
                      <a:pt x="88" y="53"/>
                    </a:cubicBezTo>
                    <a:cubicBezTo>
                      <a:pt x="89" y="54"/>
                      <a:pt x="91" y="54"/>
                      <a:pt x="95" y="53"/>
                    </a:cubicBezTo>
                    <a:cubicBezTo>
                      <a:pt x="98" y="51"/>
                      <a:pt x="99" y="50"/>
                      <a:pt x="100" y="52"/>
                    </a:cubicBezTo>
                    <a:cubicBezTo>
                      <a:pt x="101" y="53"/>
                      <a:pt x="104" y="52"/>
                      <a:pt x="109" y="52"/>
                    </a:cubicBezTo>
                    <a:cubicBezTo>
                      <a:pt x="114" y="52"/>
                      <a:pt x="115" y="48"/>
                      <a:pt x="120" y="49"/>
                    </a:cubicBezTo>
                    <a:cubicBezTo>
                      <a:pt x="125" y="49"/>
                      <a:pt x="129" y="47"/>
                      <a:pt x="129" y="47"/>
                    </a:cubicBezTo>
                    <a:cubicBezTo>
                      <a:pt x="132" y="48"/>
                      <a:pt x="132" y="48"/>
                      <a:pt x="132" y="48"/>
                    </a:cubicBezTo>
                    <a:cubicBezTo>
                      <a:pt x="133" y="47"/>
                      <a:pt x="133" y="46"/>
                      <a:pt x="135" y="46"/>
                    </a:cubicBezTo>
                    <a:cubicBezTo>
                      <a:pt x="139" y="45"/>
                      <a:pt x="141" y="48"/>
                      <a:pt x="143" y="47"/>
                    </a:cubicBezTo>
                    <a:cubicBezTo>
                      <a:pt x="144" y="46"/>
                      <a:pt x="151" y="53"/>
                      <a:pt x="151" y="48"/>
                    </a:cubicBezTo>
                    <a:cubicBezTo>
                      <a:pt x="151" y="47"/>
                      <a:pt x="149" y="42"/>
                      <a:pt x="147" y="42"/>
                    </a:cubicBezTo>
                    <a:close/>
                    <a:moveTo>
                      <a:pt x="13" y="11"/>
                    </a:moveTo>
                    <a:cubicBezTo>
                      <a:pt x="16" y="10"/>
                      <a:pt x="23" y="12"/>
                      <a:pt x="24" y="10"/>
                    </a:cubicBezTo>
                    <a:cubicBezTo>
                      <a:pt x="26" y="9"/>
                      <a:pt x="20" y="7"/>
                      <a:pt x="18" y="5"/>
                    </a:cubicBezTo>
                    <a:cubicBezTo>
                      <a:pt x="17" y="4"/>
                      <a:pt x="16" y="3"/>
                      <a:pt x="16" y="1"/>
                    </a:cubicBezTo>
                    <a:cubicBezTo>
                      <a:pt x="15" y="2"/>
                      <a:pt x="14" y="2"/>
                      <a:pt x="13" y="2"/>
                    </a:cubicBezTo>
                    <a:cubicBezTo>
                      <a:pt x="11" y="1"/>
                      <a:pt x="6" y="1"/>
                      <a:pt x="5" y="2"/>
                    </a:cubicBezTo>
                    <a:cubicBezTo>
                      <a:pt x="4" y="2"/>
                      <a:pt x="5" y="5"/>
                      <a:pt x="5" y="7"/>
                    </a:cubicBezTo>
                    <a:cubicBezTo>
                      <a:pt x="5" y="9"/>
                      <a:pt x="3" y="10"/>
                      <a:pt x="3" y="11"/>
                    </a:cubicBezTo>
                    <a:cubicBezTo>
                      <a:pt x="3" y="12"/>
                      <a:pt x="2" y="13"/>
                      <a:pt x="1" y="14"/>
                    </a:cubicBezTo>
                    <a:cubicBezTo>
                      <a:pt x="3" y="15"/>
                      <a:pt x="4" y="16"/>
                      <a:pt x="6" y="16"/>
                    </a:cubicBezTo>
                    <a:cubicBezTo>
                      <a:pt x="9" y="16"/>
                      <a:pt x="10" y="12"/>
                      <a:pt x="13" y="11"/>
                    </a:cubicBez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1" name="Freeform 90"/>
              <p:cNvSpPr>
                <a:spLocks/>
              </p:cNvSpPr>
              <p:nvPr/>
            </p:nvSpPr>
            <p:spPr bwMode="auto">
              <a:xfrm>
                <a:off x="9978365" y="5621607"/>
                <a:ext cx="960452" cy="766814"/>
              </a:xfrm>
              <a:custGeom>
                <a:avLst/>
                <a:gdLst>
                  <a:gd name="T0" fmla="*/ 102 w 170"/>
                  <a:gd name="T1" fmla="*/ 29 h 136"/>
                  <a:gd name="T2" fmla="*/ 87 w 170"/>
                  <a:gd name="T3" fmla="*/ 27 h 136"/>
                  <a:gd name="T4" fmla="*/ 78 w 170"/>
                  <a:gd name="T5" fmla="*/ 24 h 136"/>
                  <a:gd name="T6" fmla="*/ 59 w 170"/>
                  <a:gd name="T7" fmla="*/ 10 h 136"/>
                  <a:gd name="T8" fmla="*/ 43 w 170"/>
                  <a:gd name="T9" fmla="*/ 0 h 136"/>
                  <a:gd name="T10" fmla="*/ 36 w 170"/>
                  <a:gd name="T11" fmla="*/ 0 h 136"/>
                  <a:gd name="T12" fmla="*/ 28 w 170"/>
                  <a:gd name="T13" fmla="*/ 3 h 136"/>
                  <a:gd name="T14" fmla="*/ 20 w 170"/>
                  <a:gd name="T15" fmla="*/ 8 h 136"/>
                  <a:gd name="T16" fmla="*/ 26 w 170"/>
                  <a:gd name="T17" fmla="*/ 15 h 136"/>
                  <a:gd name="T18" fmla="*/ 21 w 170"/>
                  <a:gd name="T19" fmla="*/ 19 h 136"/>
                  <a:gd name="T20" fmla="*/ 16 w 170"/>
                  <a:gd name="T21" fmla="*/ 21 h 136"/>
                  <a:gd name="T22" fmla="*/ 10 w 170"/>
                  <a:gd name="T23" fmla="*/ 26 h 136"/>
                  <a:gd name="T24" fmla="*/ 2 w 170"/>
                  <a:gd name="T25" fmla="*/ 22 h 136"/>
                  <a:gd name="T26" fmla="*/ 1 w 170"/>
                  <a:gd name="T27" fmla="*/ 25 h 136"/>
                  <a:gd name="T28" fmla="*/ 1 w 170"/>
                  <a:gd name="T29" fmla="*/ 27 h 136"/>
                  <a:gd name="T30" fmla="*/ 2 w 170"/>
                  <a:gd name="T31" fmla="*/ 36 h 136"/>
                  <a:gd name="T32" fmla="*/ 8 w 170"/>
                  <a:gd name="T33" fmla="*/ 44 h 136"/>
                  <a:gd name="T34" fmla="*/ 20 w 170"/>
                  <a:gd name="T35" fmla="*/ 62 h 136"/>
                  <a:gd name="T36" fmla="*/ 26 w 170"/>
                  <a:gd name="T37" fmla="*/ 71 h 136"/>
                  <a:gd name="T38" fmla="*/ 33 w 170"/>
                  <a:gd name="T39" fmla="*/ 80 h 136"/>
                  <a:gd name="T40" fmla="*/ 36 w 170"/>
                  <a:gd name="T41" fmla="*/ 89 h 136"/>
                  <a:gd name="T42" fmla="*/ 42 w 170"/>
                  <a:gd name="T43" fmla="*/ 102 h 136"/>
                  <a:gd name="T44" fmla="*/ 51 w 170"/>
                  <a:gd name="T45" fmla="*/ 113 h 136"/>
                  <a:gd name="T46" fmla="*/ 59 w 170"/>
                  <a:gd name="T47" fmla="*/ 125 h 136"/>
                  <a:gd name="T48" fmla="*/ 61 w 170"/>
                  <a:gd name="T49" fmla="*/ 131 h 136"/>
                  <a:gd name="T50" fmla="*/ 64 w 170"/>
                  <a:gd name="T51" fmla="*/ 136 h 136"/>
                  <a:gd name="T52" fmla="*/ 68 w 170"/>
                  <a:gd name="T53" fmla="*/ 134 h 136"/>
                  <a:gd name="T54" fmla="*/ 68 w 170"/>
                  <a:gd name="T55" fmla="*/ 130 h 136"/>
                  <a:gd name="T56" fmla="*/ 71 w 170"/>
                  <a:gd name="T57" fmla="*/ 127 h 136"/>
                  <a:gd name="T58" fmla="*/ 77 w 170"/>
                  <a:gd name="T59" fmla="*/ 128 h 136"/>
                  <a:gd name="T60" fmla="*/ 87 w 170"/>
                  <a:gd name="T61" fmla="*/ 129 h 136"/>
                  <a:gd name="T62" fmla="*/ 98 w 170"/>
                  <a:gd name="T63" fmla="*/ 130 h 136"/>
                  <a:gd name="T64" fmla="*/ 104 w 170"/>
                  <a:gd name="T65" fmla="*/ 128 h 136"/>
                  <a:gd name="T66" fmla="*/ 116 w 170"/>
                  <a:gd name="T67" fmla="*/ 117 h 136"/>
                  <a:gd name="T68" fmla="*/ 132 w 170"/>
                  <a:gd name="T69" fmla="*/ 117 h 136"/>
                  <a:gd name="T70" fmla="*/ 164 w 170"/>
                  <a:gd name="T71" fmla="*/ 106 h 136"/>
                  <a:gd name="T72" fmla="*/ 170 w 170"/>
                  <a:gd name="T73" fmla="*/ 89 h 136"/>
                  <a:gd name="T74" fmla="*/ 166 w 170"/>
                  <a:gd name="T75" fmla="*/ 83 h 136"/>
                  <a:gd name="T76" fmla="*/ 145 w 170"/>
                  <a:gd name="T77" fmla="*/ 81 h 136"/>
                  <a:gd name="T78" fmla="*/ 139 w 170"/>
                  <a:gd name="T79" fmla="*/ 73 h 136"/>
                  <a:gd name="T80" fmla="*/ 136 w 170"/>
                  <a:gd name="T81" fmla="*/ 67 h 136"/>
                  <a:gd name="T82" fmla="*/ 129 w 170"/>
                  <a:gd name="T83" fmla="*/ 63 h 136"/>
                  <a:gd name="T84" fmla="*/ 125 w 170"/>
                  <a:gd name="T85" fmla="*/ 54 h 136"/>
                  <a:gd name="T86" fmla="*/ 121 w 170"/>
                  <a:gd name="T87" fmla="*/ 45 h 136"/>
                  <a:gd name="T88" fmla="*/ 113 w 170"/>
                  <a:gd name="T89" fmla="*/ 36 h 136"/>
                  <a:gd name="T90" fmla="*/ 112 w 170"/>
                  <a:gd name="T91" fmla="*/ 32 h 136"/>
                  <a:gd name="T92" fmla="*/ 106 w 170"/>
                  <a:gd name="T93" fmla="*/ 32 h 136"/>
                  <a:gd name="T94" fmla="*/ 102 w 170"/>
                  <a:gd name="T95" fmla="*/ 29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 h="136">
                    <a:moveTo>
                      <a:pt x="102" y="29"/>
                    </a:moveTo>
                    <a:cubicBezTo>
                      <a:pt x="102" y="29"/>
                      <a:pt x="89" y="27"/>
                      <a:pt x="87" y="27"/>
                    </a:cubicBezTo>
                    <a:cubicBezTo>
                      <a:pt x="86" y="27"/>
                      <a:pt x="81" y="26"/>
                      <a:pt x="78" y="24"/>
                    </a:cubicBezTo>
                    <a:cubicBezTo>
                      <a:pt x="75" y="21"/>
                      <a:pt x="61" y="11"/>
                      <a:pt x="59" y="10"/>
                    </a:cubicBezTo>
                    <a:cubicBezTo>
                      <a:pt x="56" y="8"/>
                      <a:pt x="46" y="1"/>
                      <a:pt x="43" y="0"/>
                    </a:cubicBezTo>
                    <a:cubicBezTo>
                      <a:pt x="40" y="0"/>
                      <a:pt x="40" y="0"/>
                      <a:pt x="36" y="0"/>
                    </a:cubicBezTo>
                    <a:cubicBezTo>
                      <a:pt x="33" y="0"/>
                      <a:pt x="34" y="3"/>
                      <a:pt x="28" y="3"/>
                    </a:cubicBezTo>
                    <a:cubicBezTo>
                      <a:pt x="21" y="3"/>
                      <a:pt x="18" y="7"/>
                      <a:pt x="20" y="8"/>
                    </a:cubicBezTo>
                    <a:cubicBezTo>
                      <a:pt x="22" y="9"/>
                      <a:pt x="28" y="14"/>
                      <a:pt x="26" y="15"/>
                    </a:cubicBezTo>
                    <a:cubicBezTo>
                      <a:pt x="24" y="16"/>
                      <a:pt x="24" y="19"/>
                      <a:pt x="21" y="19"/>
                    </a:cubicBezTo>
                    <a:cubicBezTo>
                      <a:pt x="19" y="19"/>
                      <a:pt x="16" y="19"/>
                      <a:pt x="16" y="21"/>
                    </a:cubicBezTo>
                    <a:cubicBezTo>
                      <a:pt x="16" y="23"/>
                      <a:pt x="13" y="26"/>
                      <a:pt x="10" y="26"/>
                    </a:cubicBezTo>
                    <a:cubicBezTo>
                      <a:pt x="8" y="26"/>
                      <a:pt x="4" y="24"/>
                      <a:pt x="2" y="22"/>
                    </a:cubicBezTo>
                    <a:cubicBezTo>
                      <a:pt x="1" y="25"/>
                      <a:pt x="1" y="25"/>
                      <a:pt x="1" y="25"/>
                    </a:cubicBezTo>
                    <a:cubicBezTo>
                      <a:pt x="1" y="27"/>
                      <a:pt x="1" y="27"/>
                      <a:pt x="1" y="27"/>
                    </a:cubicBezTo>
                    <a:cubicBezTo>
                      <a:pt x="1" y="28"/>
                      <a:pt x="0" y="35"/>
                      <a:pt x="2" y="36"/>
                    </a:cubicBezTo>
                    <a:cubicBezTo>
                      <a:pt x="4" y="37"/>
                      <a:pt x="5" y="40"/>
                      <a:pt x="8" y="44"/>
                    </a:cubicBezTo>
                    <a:cubicBezTo>
                      <a:pt x="12" y="48"/>
                      <a:pt x="20" y="59"/>
                      <a:pt x="20" y="62"/>
                    </a:cubicBezTo>
                    <a:cubicBezTo>
                      <a:pt x="20" y="65"/>
                      <a:pt x="21" y="68"/>
                      <a:pt x="26" y="71"/>
                    </a:cubicBezTo>
                    <a:cubicBezTo>
                      <a:pt x="31" y="74"/>
                      <a:pt x="31" y="78"/>
                      <a:pt x="33" y="80"/>
                    </a:cubicBezTo>
                    <a:cubicBezTo>
                      <a:pt x="36" y="82"/>
                      <a:pt x="35" y="84"/>
                      <a:pt x="36" y="89"/>
                    </a:cubicBezTo>
                    <a:cubicBezTo>
                      <a:pt x="36" y="94"/>
                      <a:pt x="38" y="100"/>
                      <a:pt x="42" y="102"/>
                    </a:cubicBezTo>
                    <a:cubicBezTo>
                      <a:pt x="46" y="105"/>
                      <a:pt x="49" y="108"/>
                      <a:pt x="51" y="113"/>
                    </a:cubicBezTo>
                    <a:cubicBezTo>
                      <a:pt x="53" y="118"/>
                      <a:pt x="56" y="122"/>
                      <a:pt x="59" y="125"/>
                    </a:cubicBezTo>
                    <a:cubicBezTo>
                      <a:pt x="61" y="128"/>
                      <a:pt x="60" y="129"/>
                      <a:pt x="61" y="131"/>
                    </a:cubicBezTo>
                    <a:cubicBezTo>
                      <a:pt x="62" y="132"/>
                      <a:pt x="63" y="134"/>
                      <a:pt x="64" y="136"/>
                    </a:cubicBezTo>
                    <a:cubicBezTo>
                      <a:pt x="66" y="135"/>
                      <a:pt x="68" y="134"/>
                      <a:pt x="68" y="134"/>
                    </a:cubicBezTo>
                    <a:cubicBezTo>
                      <a:pt x="68" y="133"/>
                      <a:pt x="67" y="131"/>
                      <a:pt x="68" y="130"/>
                    </a:cubicBezTo>
                    <a:cubicBezTo>
                      <a:pt x="68" y="129"/>
                      <a:pt x="70" y="127"/>
                      <a:pt x="71" y="127"/>
                    </a:cubicBezTo>
                    <a:cubicBezTo>
                      <a:pt x="72" y="126"/>
                      <a:pt x="74" y="128"/>
                      <a:pt x="77" y="128"/>
                    </a:cubicBezTo>
                    <a:cubicBezTo>
                      <a:pt x="80" y="127"/>
                      <a:pt x="86" y="128"/>
                      <a:pt x="87" y="129"/>
                    </a:cubicBezTo>
                    <a:cubicBezTo>
                      <a:pt x="88" y="129"/>
                      <a:pt x="96" y="129"/>
                      <a:pt x="98" y="130"/>
                    </a:cubicBezTo>
                    <a:cubicBezTo>
                      <a:pt x="100" y="132"/>
                      <a:pt x="102" y="131"/>
                      <a:pt x="104" y="128"/>
                    </a:cubicBezTo>
                    <a:cubicBezTo>
                      <a:pt x="105" y="125"/>
                      <a:pt x="115" y="118"/>
                      <a:pt x="116" y="117"/>
                    </a:cubicBezTo>
                    <a:cubicBezTo>
                      <a:pt x="117" y="117"/>
                      <a:pt x="128" y="117"/>
                      <a:pt x="132" y="117"/>
                    </a:cubicBezTo>
                    <a:cubicBezTo>
                      <a:pt x="136" y="116"/>
                      <a:pt x="163" y="107"/>
                      <a:pt x="164" y="106"/>
                    </a:cubicBezTo>
                    <a:cubicBezTo>
                      <a:pt x="165" y="105"/>
                      <a:pt x="170" y="91"/>
                      <a:pt x="170" y="89"/>
                    </a:cubicBezTo>
                    <a:cubicBezTo>
                      <a:pt x="170" y="88"/>
                      <a:pt x="168" y="83"/>
                      <a:pt x="166" y="83"/>
                    </a:cubicBezTo>
                    <a:cubicBezTo>
                      <a:pt x="164" y="84"/>
                      <a:pt x="147" y="82"/>
                      <a:pt x="145" y="81"/>
                    </a:cubicBezTo>
                    <a:cubicBezTo>
                      <a:pt x="145" y="81"/>
                      <a:pt x="140" y="77"/>
                      <a:pt x="139" y="73"/>
                    </a:cubicBezTo>
                    <a:cubicBezTo>
                      <a:pt x="138" y="72"/>
                      <a:pt x="137" y="69"/>
                      <a:pt x="136" y="67"/>
                    </a:cubicBezTo>
                    <a:cubicBezTo>
                      <a:pt x="134" y="68"/>
                      <a:pt x="131" y="67"/>
                      <a:pt x="129" y="63"/>
                    </a:cubicBezTo>
                    <a:cubicBezTo>
                      <a:pt x="128" y="62"/>
                      <a:pt x="124" y="56"/>
                      <a:pt x="125" y="54"/>
                    </a:cubicBezTo>
                    <a:cubicBezTo>
                      <a:pt x="127" y="52"/>
                      <a:pt x="124" y="48"/>
                      <a:pt x="121" y="45"/>
                    </a:cubicBezTo>
                    <a:cubicBezTo>
                      <a:pt x="119" y="43"/>
                      <a:pt x="114" y="39"/>
                      <a:pt x="113" y="36"/>
                    </a:cubicBezTo>
                    <a:cubicBezTo>
                      <a:pt x="113" y="35"/>
                      <a:pt x="113" y="34"/>
                      <a:pt x="112" y="32"/>
                    </a:cubicBezTo>
                    <a:cubicBezTo>
                      <a:pt x="106" y="32"/>
                      <a:pt x="106" y="32"/>
                      <a:pt x="106" y="32"/>
                    </a:cubicBezTo>
                    <a:lnTo>
                      <a:pt x="102" y="29"/>
                    </a:ln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2" name="Freeform 91"/>
              <p:cNvSpPr>
                <a:spLocks/>
              </p:cNvSpPr>
              <p:nvPr/>
            </p:nvSpPr>
            <p:spPr bwMode="auto">
              <a:xfrm>
                <a:off x="10768413" y="5977904"/>
                <a:ext cx="361461" cy="405353"/>
              </a:xfrm>
              <a:custGeom>
                <a:avLst/>
                <a:gdLst>
                  <a:gd name="T0" fmla="*/ 32 w 64"/>
                  <a:gd name="T1" fmla="*/ 1 h 72"/>
                  <a:gd name="T2" fmla="*/ 32 w 64"/>
                  <a:gd name="T3" fmla="*/ 7 h 72"/>
                  <a:gd name="T4" fmla="*/ 27 w 64"/>
                  <a:gd name="T5" fmla="*/ 14 h 72"/>
                  <a:gd name="T6" fmla="*/ 24 w 64"/>
                  <a:gd name="T7" fmla="*/ 20 h 72"/>
                  <a:gd name="T8" fmla="*/ 26 w 64"/>
                  <a:gd name="T9" fmla="*/ 20 h 72"/>
                  <a:gd name="T10" fmla="*/ 30 w 64"/>
                  <a:gd name="T11" fmla="*/ 26 h 72"/>
                  <a:gd name="T12" fmla="*/ 24 w 64"/>
                  <a:gd name="T13" fmla="*/ 43 h 72"/>
                  <a:gd name="T14" fmla="*/ 0 w 64"/>
                  <a:gd name="T15" fmla="*/ 51 h 72"/>
                  <a:gd name="T16" fmla="*/ 10 w 64"/>
                  <a:gd name="T17" fmla="*/ 72 h 72"/>
                  <a:gd name="T18" fmla="*/ 12 w 64"/>
                  <a:gd name="T19" fmla="*/ 71 h 72"/>
                  <a:gd name="T20" fmla="*/ 25 w 64"/>
                  <a:gd name="T21" fmla="*/ 68 h 72"/>
                  <a:gd name="T22" fmla="*/ 28 w 64"/>
                  <a:gd name="T23" fmla="*/ 62 h 72"/>
                  <a:gd name="T24" fmla="*/ 37 w 64"/>
                  <a:gd name="T25" fmla="*/ 61 h 72"/>
                  <a:gd name="T26" fmla="*/ 42 w 64"/>
                  <a:gd name="T27" fmla="*/ 53 h 72"/>
                  <a:gd name="T28" fmla="*/ 47 w 64"/>
                  <a:gd name="T29" fmla="*/ 51 h 72"/>
                  <a:gd name="T30" fmla="*/ 50 w 64"/>
                  <a:gd name="T31" fmla="*/ 40 h 72"/>
                  <a:gd name="T32" fmla="*/ 56 w 64"/>
                  <a:gd name="T33" fmla="*/ 35 h 72"/>
                  <a:gd name="T34" fmla="*/ 63 w 64"/>
                  <a:gd name="T35" fmla="*/ 26 h 72"/>
                  <a:gd name="T36" fmla="*/ 62 w 64"/>
                  <a:gd name="T37" fmla="*/ 22 h 72"/>
                  <a:gd name="T38" fmla="*/ 55 w 64"/>
                  <a:gd name="T39" fmla="*/ 13 h 72"/>
                  <a:gd name="T40" fmla="*/ 42 w 64"/>
                  <a:gd name="T41" fmla="*/ 8 h 72"/>
                  <a:gd name="T42" fmla="*/ 38 w 64"/>
                  <a:gd name="T43" fmla="*/ 0 h 72"/>
                  <a:gd name="T44" fmla="*/ 35 w 64"/>
                  <a:gd name="T45" fmla="*/ 1 h 72"/>
                  <a:gd name="T46" fmla="*/ 32 w 64"/>
                  <a:gd name="T47" fmla="*/ 1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72">
                    <a:moveTo>
                      <a:pt x="32" y="1"/>
                    </a:moveTo>
                    <a:cubicBezTo>
                      <a:pt x="32" y="7"/>
                      <a:pt x="32" y="7"/>
                      <a:pt x="32" y="7"/>
                    </a:cubicBezTo>
                    <a:cubicBezTo>
                      <a:pt x="27" y="14"/>
                      <a:pt x="27" y="14"/>
                      <a:pt x="27" y="14"/>
                    </a:cubicBezTo>
                    <a:cubicBezTo>
                      <a:pt x="24" y="20"/>
                      <a:pt x="24" y="20"/>
                      <a:pt x="24" y="20"/>
                    </a:cubicBezTo>
                    <a:cubicBezTo>
                      <a:pt x="25" y="20"/>
                      <a:pt x="25" y="21"/>
                      <a:pt x="26" y="20"/>
                    </a:cubicBezTo>
                    <a:cubicBezTo>
                      <a:pt x="28" y="20"/>
                      <a:pt x="30" y="25"/>
                      <a:pt x="30" y="26"/>
                    </a:cubicBezTo>
                    <a:cubicBezTo>
                      <a:pt x="30" y="28"/>
                      <a:pt x="25" y="42"/>
                      <a:pt x="24" y="43"/>
                    </a:cubicBezTo>
                    <a:cubicBezTo>
                      <a:pt x="23" y="44"/>
                      <a:pt x="9" y="48"/>
                      <a:pt x="0" y="51"/>
                    </a:cubicBezTo>
                    <a:cubicBezTo>
                      <a:pt x="2" y="56"/>
                      <a:pt x="6" y="64"/>
                      <a:pt x="10" y="72"/>
                    </a:cubicBezTo>
                    <a:cubicBezTo>
                      <a:pt x="10" y="71"/>
                      <a:pt x="11" y="71"/>
                      <a:pt x="12" y="71"/>
                    </a:cubicBezTo>
                    <a:cubicBezTo>
                      <a:pt x="16" y="68"/>
                      <a:pt x="21" y="69"/>
                      <a:pt x="25" y="68"/>
                    </a:cubicBezTo>
                    <a:cubicBezTo>
                      <a:pt x="28" y="67"/>
                      <a:pt x="25" y="65"/>
                      <a:pt x="28" y="62"/>
                    </a:cubicBezTo>
                    <a:cubicBezTo>
                      <a:pt x="31" y="60"/>
                      <a:pt x="35" y="61"/>
                      <a:pt x="37" y="61"/>
                    </a:cubicBezTo>
                    <a:cubicBezTo>
                      <a:pt x="38" y="60"/>
                      <a:pt x="39" y="54"/>
                      <a:pt x="42" y="53"/>
                    </a:cubicBezTo>
                    <a:cubicBezTo>
                      <a:pt x="44" y="52"/>
                      <a:pt x="47" y="53"/>
                      <a:pt x="47" y="51"/>
                    </a:cubicBezTo>
                    <a:cubicBezTo>
                      <a:pt x="47" y="48"/>
                      <a:pt x="47" y="40"/>
                      <a:pt x="50" y="40"/>
                    </a:cubicBezTo>
                    <a:cubicBezTo>
                      <a:pt x="52" y="39"/>
                      <a:pt x="56" y="37"/>
                      <a:pt x="56" y="35"/>
                    </a:cubicBezTo>
                    <a:cubicBezTo>
                      <a:pt x="56" y="34"/>
                      <a:pt x="61" y="29"/>
                      <a:pt x="63" y="26"/>
                    </a:cubicBezTo>
                    <a:cubicBezTo>
                      <a:pt x="64" y="23"/>
                      <a:pt x="64" y="22"/>
                      <a:pt x="62" y="22"/>
                    </a:cubicBezTo>
                    <a:cubicBezTo>
                      <a:pt x="60" y="21"/>
                      <a:pt x="56" y="15"/>
                      <a:pt x="55" y="13"/>
                    </a:cubicBezTo>
                    <a:cubicBezTo>
                      <a:pt x="54" y="11"/>
                      <a:pt x="48" y="12"/>
                      <a:pt x="42" y="8"/>
                    </a:cubicBezTo>
                    <a:cubicBezTo>
                      <a:pt x="40" y="6"/>
                      <a:pt x="38" y="3"/>
                      <a:pt x="38" y="0"/>
                    </a:cubicBezTo>
                    <a:cubicBezTo>
                      <a:pt x="35" y="1"/>
                      <a:pt x="35" y="1"/>
                      <a:pt x="35" y="1"/>
                    </a:cubicBezTo>
                    <a:lnTo>
                      <a:pt x="32" y="1"/>
                    </a:ln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3" name="Freeform 96"/>
              <p:cNvSpPr>
                <a:spLocks/>
              </p:cNvSpPr>
              <p:nvPr/>
            </p:nvSpPr>
            <p:spPr bwMode="auto">
              <a:xfrm>
                <a:off x="10169422" y="5345347"/>
                <a:ext cx="446662" cy="433753"/>
              </a:xfrm>
              <a:custGeom>
                <a:avLst/>
                <a:gdLst>
                  <a:gd name="T0" fmla="*/ 66 w 79"/>
                  <a:gd name="T1" fmla="*/ 70 h 77"/>
                  <a:gd name="T2" fmla="*/ 70 w 79"/>
                  <a:gd name="T3" fmla="*/ 67 h 77"/>
                  <a:gd name="T4" fmla="*/ 75 w 79"/>
                  <a:gd name="T5" fmla="*/ 70 h 77"/>
                  <a:gd name="T6" fmla="*/ 79 w 79"/>
                  <a:gd name="T7" fmla="*/ 68 h 77"/>
                  <a:gd name="T8" fmla="*/ 74 w 79"/>
                  <a:gd name="T9" fmla="*/ 62 h 77"/>
                  <a:gd name="T10" fmla="*/ 71 w 79"/>
                  <a:gd name="T11" fmla="*/ 56 h 77"/>
                  <a:gd name="T12" fmla="*/ 72 w 79"/>
                  <a:gd name="T13" fmla="*/ 51 h 77"/>
                  <a:gd name="T14" fmla="*/ 68 w 79"/>
                  <a:gd name="T15" fmla="*/ 46 h 77"/>
                  <a:gd name="T16" fmla="*/ 59 w 79"/>
                  <a:gd name="T17" fmla="*/ 40 h 77"/>
                  <a:gd name="T18" fmla="*/ 55 w 79"/>
                  <a:gd name="T19" fmla="*/ 36 h 77"/>
                  <a:gd name="T20" fmla="*/ 54 w 79"/>
                  <a:gd name="T21" fmla="*/ 28 h 77"/>
                  <a:gd name="T22" fmla="*/ 58 w 79"/>
                  <a:gd name="T23" fmla="*/ 22 h 77"/>
                  <a:gd name="T24" fmla="*/ 59 w 79"/>
                  <a:gd name="T25" fmla="*/ 17 h 77"/>
                  <a:gd name="T26" fmla="*/ 55 w 79"/>
                  <a:gd name="T27" fmla="*/ 14 h 77"/>
                  <a:gd name="T28" fmla="*/ 51 w 79"/>
                  <a:gd name="T29" fmla="*/ 10 h 77"/>
                  <a:gd name="T30" fmla="*/ 48 w 79"/>
                  <a:gd name="T31" fmla="*/ 3 h 77"/>
                  <a:gd name="T32" fmla="*/ 40 w 79"/>
                  <a:gd name="T33" fmla="*/ 2 h 77"/>
                  <a:gd name="T34" fmla="*/ 32 w 79"/>
                  <a:gd name="T35" fmla="*/ 1 h 77"/>
                  <a:gd name="T36" fmla="*/ 29 w 79"/>
                  <a:gd name="T37" fmla="*/ 3 h 77"/>
                  <a:gd name="T38" fmla="*/ 29 w 79"/>
                  <a:gd name="T39" fmla="*/ 3 h 77"/>
                  <a:gd name="T40" fmla="*/ 24 w 79"/>
                  <a:gd name="T41" fmla="*/ 7 h 77"/>
                  <a:gd name="T42" fmla="*/ 19 w 79"/>
                  <a:gd name="T43" fmla="*/ 11 h 77"/>
                  <a:gd name="T44" fmla="*/ 20 w 79"/>
                  <a:gd name="T45" fmla="*/ 17 h 77"/>
                  <a:gd name="T46" fmla="*/ 19 w 79"/>
                  <a:gd name="T47" fmla="*/ 24 h 77"/>
                  <a:gd name="T48" fmla="*/ 17 w 79"/>
                  <a:gd name="T49" fmla="*/ 28 h 77"/>
                  <a:gd name="T50" fmla="*/ 0 w 79"/>
                  <a:gd name="T51" fmla="*/ 38 h 77"/>
                  <a:gd name="T52" fmla="*/ 1 w 79"/>
                  <a:gd name="T53" fmla="*/ 42 h 77"/>
                  <a:gd name="T54" fmla="*/ 2 w 79"/>
                  <a:gd name="T55" fmla="*/ 49 h 77"/>
                  <a:gd name="T56" fmla="*/ 9 w 79"/>
                  <a:gd name="T57" fmla="*/ 49 h 77"/>
                  <a:gd name="T58" fmla="*/ 25 w 79"/>
                  <a:gd name="T59" fmla="*/ 59 h 77"/>
                  <a:gd name="T60" fmla="*/ 44 w 79"/>
                  <a:gd name="T61" fmla="*/ 73 h 77"/>
                  <a:gd name="T62" fmla="*/ 53 w 79"/>
                  <a:gd name="T63" fmla="*/ 76 h 77"/>
                  <a:gd name="T64" fmla="*/ 63 w 79"/>
                  <a:gd name="T65" fmla="*/ 77 h 77"/>
                  <a:gd name="T66" fmla="*/ 66 w 79"/>
                  <a:gd name="T67"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9" h="77">
                    <a:moveTo>
                      <a:pt x="66" y="70"/>
                    </a:moveTo>
                    <a:cubicBezTo>
                      <a:pt x="67" y="69"/>
                      <a:pt x="67" y="67"/>
                      <a:pt x="70" y="67"/>
                    </a:cubicBezTo>
                    <a:cubicBezTo>
                      <a:pt x="72" y="67"/>
                      <a:pt x="73" y="68"/>
                      <a:pt x="75" y="70"/>
                    </a:cubicBezTo>
                    <a:cubicBezTo>
                      <a:pt x="76" y="69"/>
                      <a:pt x="77" y="69"/>
                      <a:pt x="79" y="68"/>
                    </a:cubicBezTo>
                    <a:cubicBezTo>
                      <a:pt x="76" y="66"/>
                      <a:pt x="74" y="63"/>
                      <a:pt x="74" y="62"/>
                    </a:cubicBezTo>
                    <a:cubicBezTo>
                      <a:pt x="74" y="59"/>
                      <a:pt x="72" y="58"/>
                      <a:pt x="71" y="56"/>
                    </a:cubicBezTo>
                    <a:cubicBezTo>
                      <a:pt x="71" y="55"/>
                      <a:pt x="73" y="52"/>
                      <a:pt x="72" y="51"/>
                    </a:cubicBezTo>
                    <a:cubicBezTo>
                      <a:pt x="71" y="50"/>
                      <a:pt x="70" y="47"/>
                      <a:pt x="68" y="46"/>
                    </a:cubicBezTo>
                    <a:cubicBezTo>
                      <a:pt x="66" y="46"/>
                      <a:pt x="59" y="42"/>
                      <a:pt x="59" y="40"/>
                    </a:cubicBezTo>
                    <a:cubicBezTo>
                      <a:pt x="59" y="38"/>
                      <a:pt x="57" y="36"/>
                      <a:pt x="55" y="36"/>
                    </a:cubicBezTo>
                    <a:cubicBezTo>
                      <a:pt x="54" y="35"/>
                      <a:pt x="53" y="29"/>
                      <a:pt x="54" y="28"/>
                    </a:cubicBezTo>
                    <a:cubicBezTo>
                      <a:pt x="56" y="28"/>
                      <a:pt x="56" y="22"/>
                      <a:pt x="58" y="22"/>
                    </a:cubicBezTo>
                    <a:cubicBezTo>
                      <a:pt x="59" y="22"/>
                      <a:pt x="58" y="19"/>
                      <a:pt x="59" y="17"/>
                    </a:cubicBezTo>
                    <a:cubicBezTo>
                      <a:pt x="59" y="15"/>
                      <a:pt x="57" y="14"/>
                      <a:pt x="55" y="14"/>
                    </a:cubicBezTo>
                    <a:cubicBezTo>
                      <a:pt x="54" y="14"/>
                      <a:pt x="51" y="12"/>
                      <a:pt x="51" y="10"/>
                    </a:cubicBezTo>
                    <a:cubicBezTo>
                      <a:pt x="51" y="8"/>
                      <a:pt x="48" y="4"/>
                      <a:pt x="48" y="3"/>
                    </a:cubicBezTo>
                    <a:cubicBezTo>
                      <a:pt x="48" y="8"/>
                      <a:pt x="41" y="1"/>
                      <a:pt x="40" y="2"/>
                    </a:cubicBezTo>
                    <a:cubicBezTo>
                      <a:pt x="38" y="3"/>
                      <a:pt x="36" y="0"/>
                      <a:pt x="32" y="1"/>
                    </a:cubicBezTo>
                    <a:cubicBezTo>
                      <a:pt x="30" y="1"/>
                      <a:pt x="30" y="2"/>
                      <a:pt x="29" y="3"/>
                    </a:cubicBezTo>
                    <a:cubicBezTo>
                      <a:pt x="29" y="3"/>
                      <a:pt x="29" y="3"/>
                      <a:pt x="29" y="3"/>
                    </a:cubicBezTo>
                    <a:cubicBezTo>
                      <a:pt x="24" y="7"/>
                      <a:pt x="24" y="7"/>
                      <a:pt x="24" y="7"/>
                    </a:cubicBezTo>
                    <a:cubicBezTo>
                      <a:pt x="24" y="7"/>
                      <a:pt x="20" y="8"/>
                      <a:pt x="19" y="11"/>
                    </a:cubicBezTo>
                    <a:cubicBezTo>
                      <a:pt x="18" y="13"/>
                      <a:pt x="21" y="16"/>
                      <a:pt x="20" y="17"/>
                    </a:cubicBezTo>
                    <a:cubicBezTo>
                      <a:pt x="19" y="19"/>
                      <a:pt x="19" y="22"/>
                      <a:pt x="19" y="24"/>
                    </a:cubicBezTo>
                    <a:cubicBezTo>
                      <a:pt x="19" y="25"/>
                      <a:pt x="17" y="28"/>
                      <a:pt x="17" y="28"/>
                    </a:cubicBezTo>
                    <a:cubicBezTo>
                      <a:pt x="17" y="28"/>
                      <a:pt x="8" y="34"/>
                      <a:pt x="0" y="38"/>
                    </a:cubicBezTo>
                    <a:cubicBezTo>
                      <a:pt x="0" y="39"/>
                      <a:pt x="0" y="40"/>
                      <a:pt x="1" y="42"/>
                    </a:cubicBezTo>
                    <a:cubicBezTo>
                      <a:pt x="1" y="43"/>
                      <a:pt x="2" y="47"/>
                      <a:pt x="2" y="49"/>
                    </a:cubicBezTo>
                    <a:cubicBezTo>
                      <a:pt x="6" y="49"/>
                      <a:pt x="6" y="49"/>
                      <a:pt x="9" y="49"/>
                    </a:cubicBezTo>
                    <a:cubicBezTo>
                      <a:pt x="12" y="50"/>
                      <a:pt x="22" y="57"/>
                      <a:pt x="25" y="59"/>
                    </a:cubicBezTo>
                    <a:cubicBezTo>
                      <a:pt x="27" y="60"/>
                      <a:pt x="41" y="70"/>
                      <a:pt x="44" y="73"/>
                    </a:cubicBezTo>
                    <a:cubicBezTo>
                      <a:pt x="47" y="75"/>
                      <a:pt x="52" y="76"/>
                      <a:pt x="53" y="76"/>
                    </a:cubicBezTo>
                    <a:cubicBezTo>
                      <a:pt x="55" y="76"/>
                      <a:pt x="59" y="77"/>
                      <a:pt x="63" y="77"/>
                    </a:cubicBezTo>
                    <a:cubicBezTo>
                      <a:pt x="64" y="74"/>
                      <a:pt x="65" y="71"/>
                      <a:pt x="66" y="70"/>
                    </a:cubicBez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4" name="Freeform 131"/>
              <p:cNvSpPr>
                <a:spLocks/>
              </p:cNvSpPr>
              <p:nvPr/>
            </p:nvSpPr>
            <p:spPr bwMode="auto">
              <a:xfrm>
                <a:off x="9864762" y="5422803"/>
                <a:ext cx="118766" cy="74875"/>
              </a:xfrm>
              <a:custGeom>
                <a:avLst/>
                <a:gdLst>
                  <a:gd name="T0" fmla="*/ 14 w 21"/>
                  <a:gd name="T1" fmla="*/ 8 h 13"/>
                  <a:gd name="T2" fmla="*/ 19 w 21"/>
                  <a:gd name="T3" fmla="*/ 3 h 13"/>
                  <a:gd name="T4" fmla="*/ 18 w 21"/>
                  <a:gd name="T5" fmla="*/ 2 h 13"/>
                  <a:gd name="T6" fmla="*/ 7 w 21"/>
                  <a:gd name="T7" fmla="*/ 5 h 13"/>
                  <a:gd name="T8" fmla="*/ 3 w 21"/>
                  <a:gd name="T9" fmla="*/ 11 h 13"/>
                  <a:gd name="T10" fmla="*/ 14 w 21"/>
                  <a:gd name="T11" fmla="*/ 8 h 13"/>
                </a:gdLst>
                <a:ahLst/>
                <a:cxnLst>
                  <a:cxn ang="0">
                    <a:pos x="T0" y="T1"/>
                  </a:cxn>
                  <a:cxn ang="0">
                    <a:pos x="T2" y="T3"/>
                  </a:cxn>
                  <a:cxn ang="0">
                    <a:pos x="T4" y="T5"/>
                  </a:cxn>
                  <a:cxn ang="0">
                    <a:pos x="T6" y="T7"/>
                  </a:cxn>
                  <a:cxn ang="0">
                    <a:pos x="T8" y="T9"/>
                  </a:cxn>
                  <a:cxn ang="0">
                    <a:pos x="T10" y="T11"/>
                  </a:cxn>
                </a:cxnLst>
                <a:rect l="0" t="0" r="r" b="b"/>
                <a:pathLst>
                  <a:path w="21" h="13">
                    <a:moveTo>
                      <a:pt x="14" y="8"/>
                    </a:moveTo>
                    <a:cubicBezTo>
                      <a:pt x="14" y="7"/>
                      <a:pt x="16" y="4"/>
                      <a:pt x="19" y="3"/>
                    </a:cubicBezTo>
                    <a:cubicBezTo>
                      <a:pt x="21" y="2"/>
                      <a:pt x="20" y="0"/>
                      <a:pt x="18" y="2"/>
                    </a:cubicBezTo>
                    <a:cubicBezTo>
                      <a:pt x="17" y="3"/>
                      <a:pt x="12" y="5"/>
                      <a:pt x="7" y="5"/>
                    </a:cubicBezTo>
                    <a:cubicBezTo>
                      <a:pt x="2" y="5"/>
                      <a:pt x="0" y="9"/>
                      <a:pt x="3" y="11"/>
                    </a:cubicBezTo>
                    <a:cubicBezTo>
                      <a:pt x="8" y="13"/>
                      <a:pt x="14" y="10"/>
                      <a:pt x="14" y="8"/>
                    </a:cubicBez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5" name="Freeform 151"/>
              <p:cNvSpPr>
                <a:spLocks noEditPoints="1"/>
              </p:cNvSpPr>
              <p:nvPr/>
            </p:nvSpPr>
            <p:spPr bwMode="auto">
              <a:xfrm>
                <a:off x="10339823" y="6264491"/>
                <a:ext cx="542190" cy="333061"/>
              </a:xfrm>
              <a:custGeom>
                <a:avLst/>
                <a:gdLst>
                  <a:gd name="T0" fmla="*/ 68 w 96"/>
                  <a:gd name="T1" fmla="*/ 3 h 59"/>
                  <a:gd name="T2" fmla="*/ 52 w 96"/>
                  <a:gd name="T3" fmla="*/ 3 h 59"/>
                  <a:gd name="T4" fmla="*/ 40 w 96"/>
                  <a:gd name="T5" fmla="*/ 14 h 59"/>
                  <a:gd name="T6" fmla="*/ 34 w 96"/>
                  <a:gd name="T7" fmla="*/ 16 h 59"/>
                  <a:gd name="T8" fmla="*/ 23 w 96"/>
                  <a:gd name="T9" fmla="*/ 15 h 59"/>
                  <a:gd name="T10" fmla="*/ 13 w 96"/>
                  <a:gd name="T11" fmla="*/ 14 h 59"/>
                  <a:gd name="T12" fmla="*/ 7 w 96"/>
                  <a:gd name="T13" fmla="*/ 13 h 59"/>
                  <a:gd name="T14" fmla="*/ 4 w 96"/>
                  <a:gd name="T15" fmla="*/ 16 h 59"/>
                  <a:gd name="T16" fmla="*/ 4 w 96"/>
                  <a:gd name="T17" fmla="*/ 20 h 59"/>
                  <a:gd name="T18" fmla="*/ 0 w 96"/>
                  <a:gd name="T19" fmla="*/ 22 h 59"/>
                  <a:gd name="T20" fmla="*/ 1 w 96"/>
                  <a:gd name="T21" fmla="*/ 27 h 59"/>
                  <a:gd name="T22" fmla="*/ 3 w 96"/>
                  <a:gd name="T23" fmla="*/ 40 h 59"/>
                  <a:gd name="T24" fmla="*/ 6 w 96"/>
                  <a:gd name="T25" fmla="*/ 52 h 59"/>
                  <a:gd name="T26" fmla="*/ 20 w 96"/>
                  <a:gd name="T27" fmla="*/ 50 h 59"/>
                  <a:gd name="T28" fmla="*/ 31 w 96"/>
                  <a:gd name="T29" fmla="*/ 47 h 59"/>
                  <a:gd name="T30" fmla="*/ 40 w 96"/>
                  <a:gd name="T31" fmla="*/ 42 h 59"/>
                  <a:gd name="T32" fmla="*/ 48 w 96"/>
                  <a:gd name="T33" fmla="*/ 41 h 59"/>
                  <a:gd name="T34" fmla="*/ 54 w 96"/>
                  <a:gd name="T35" fmla="*/ 37 h 59"/>
                  <a:gd name="T36" fmla="*/ 71 w 96"/>
                  <a:gd name="T37" fmla="*/ 31 h 59"/>
                  <a:gd name="T38" fmla="*/ 79 w 96"/>
                  <a:gd name="T39" fmla="*/ 23 h 59"/>
                  <a:gd name="T40" fmla="*/ 86 w 96"/>
                  <a:gd name="T41" fmla="*/ 21 h 59"/>
                  <a:gd name="T42" fmla="*/ 76 w 96"/>
                  <a:gd name="T43" fmla="*/ 0 h 59"/>
                  <a:gd name="T44" fmla="*/ 68 w 96"/>
                  <a:gd name="T45" fmla="*/ 3 h 59"/>
                  <a:gd name="T46" fmla="*/ 88 w 96"/>
                  <a:gd name="T47" fmla="*/ 56 h 59"/>
                  <a:gd name="T48" fmla="*/ 96 w 96"/>
                  <a:gd name="T49" fmla="*/ 54 h 59"/>
                  <a:gd name="T50" fmla="*/ 88 w 96"/>
                  <a:gd name="T51" fmla="*/ 56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6" h="59">
                    <a:moveTo>
                      <a:pt x="68" y="3"/>
                    </a:moveTo>
                    <a:cubicBezTo>
                      <a:pt x="64" y="3"/>
                      <a:pt x="53" y="3"/>
                      <a:pt x="52" y="3"/>
                    </a:cubicBezTo>
                    <a:cubicBezTo>
                      <a:pt x="51" y="4"/>
                      <a:pt x="41" y="11"/>
                      <a:pt x="40" y="14"/>
                    </a:cubicBezTo>
                    <a:cubicBezTo>
                      <a:pt x="38" y="17"/>
                      <a:pt x="36" y="18"/>
                      <a:pt x="34" y="16"/>
                    </a:cubicBezTo>
                    <a:cubicBezTo>
                      <a:pt x="32" y="15"/>
                      <a:pt x="24" y="15"/>
                      <a:pt x="23" y="15"/>
                    </a:cubicBezTo>
                    <a:cubicBezTo>
                      <a:pt x="22" y="14"/>
                      <a:pt x="16" y="13"/>
                      <a:pt x="13" y="14"/>
                    </a:cubicBezTo>
                    <a:cubicBezTo>
                      <a:pt x="10" y="14"/>
                      <a:pt x="8" y="12"/>
                      <a:pt x="7" y="13"/>
                    </a:cubicBezTo>
                    <a:cubicBezTo>
                      <a:pt x="6" y="13"/>
                      <a:pt x="4" y="15"/>
                      <a:pt x="4" y="16"/>
                    </a:cubicBezTo>
                    <a:cubicBezTo>
                      <a:pt x="3" y="17"/>
                      <a:pt x="4" y="19"/>
                      <a:pt x="4" y="20"/>
                    </a:cubicBezTo>
                    <a:cubicBezTo>
                      <a:pt x="4" y="20"/>
                      <a:pt x="2" y="21"/>
                      <a:pt x="0" y="22"/>
                    </a:cubicBezTo>
                    <a:cubicBezTo>
                      <a:pt x="1" y="24"/>
                      <a:pt x="1" y="26"/>
                      <a:pt x="1" y="27"/>
                    </a:cubicBezTo>
                    <a:cubicBezTo>
                      <a:pt x="0" y="30"/>
                      <a:pt x="1" y="36"/>
                      <a:pt x="3" y="40"/>
                    </a:cubicBezTo>
                    <a:cubicBezTo>
                      <a:pt x="6" y="44"/>
                      <a:pt x="5" y="50"/>
                      <a:pt x="6" y="52"/>
                    </a:cubicBezTo>
                    <a:cubicBezTo>
                      <a:pt x="7" y="53"/>
                      <a:pt x="16" y="53"/>
                      <a:pt x="20" y="50"/>
                    </a:cubicBezTo>
                    <a:cubicBezTo>
                      <a:pt x="25" y="47"/>
                      <a:pt x="28" y="47"/>
                      <a:pt x="31" y="47"/>
                    </a:cubicBezTo>
                    <a:cubicBezTo>
                      <a:pt x="34" y="47"/>
                      <a:pt x="39" y="44"/>
                      <a:pt x="40" y="42"/>
                    </a:cubicBezTo>
                    <a:cubicBezTo>
                      <a:pt x="41" y="41"/>
                      <a:pt x="46" y="41"/>
                      <a:pt x="48" y="41"/>
                    </a:cubicBezTo>
                    <a:cubicBezTo>
                      <a:pt x="50" y="41"/>
                      <a:pt x="52" y="39"/>
                      <a:pt x="54" y="37"/>
                    </a:cubicBezTo>
                    <a:cubicBezTo>
                      <a:pt x="56" y="35"/>
                      <a:pt x="63" y="34"/>
                      <a:pt x="71" y="31"/>
                    </a:cubicBezTo>
                    <a:cubicBezTo>
                      <a:pt x="79" y="29"/>
                      <a:pt x="77" y="25"/>
                      <a:pt x="79" y="23"/>
                    </a:cubicBezTo>
                    <a:cubicBezTo>
                      <a:pt x="80" y="21"/>
                      <a:pt x="82" y="22"/>
                      <a:pt x="86" y="21"/>
                    </a:cubicBezTo>
                    <a:cubicBezTo>
                      <a:pt x="82" y="13"/>
                      <a:pt x="78" y="5"/>
                      <a:pt x="76" y="0"/>
                    </a:cubicBezTo>
                    <a:cubicBezTo>
                      <a:pt x="72" y="1"/>
                      <a:pt x="69" y="2"/>
                      <a:pt x="68" y="3"/>
                    </a:cubicBezTo>
                    <a:close/>
                    <a:moveTo>
                      <a:pt x="88" y="56"/>
                    </a:moveTo>
                    <a:cubicBezTo>
                      <a:pt x="90" y="59"/>
                      <a:pt x="95" y="55"/>
                      <a:pt x="96" y="54"/>
                    </a:cubicBezTo>
                    <a:cubicBezTo>
                      <a:pt x="96" y="53"/>
                      <a:pt x="84" y="53"/>
                      <a:pt x="88" y="56"/>
                    </a:cubicBez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6" name="Freeform 155"/>
              <p:cNvSpPr>
                <a:spLocks/>
              </p:cNvSpPr>
              <p:nvPr/>
            </p:nvSpPr>
            <p:spPr bwMode="auto">
              <a:xfrm>
                <a:off x="10406954" y="5213674"/>
                <a:ext cx="898487" cy="756487"/>
              </a:xfrm>
              <a:custGeom>
                <a:avLst/>
                <a:gdLst>
                  <a:gd name="T0" fmla="*/ 155 w 159"/>
                  <a:gd name="T1" fmla="*/ 116 h 134"/>
                  <a:gd name="T2" fmla="*/ 151 w 159"/>
                  <a:gd name="T3" fmla="*/ 107 h 134"/>
                  <a:gd name="T4" fmla="*/ 143 w 159"/>
                  <a:gd name="T5" fmla="*/ 100 h 134"/>
                  <a:gd name="T6" fmla="*/ 137 w 159"/>
                  <a:gd name="T7" fmla="*/ 93 h 134"/>
                  <a:gd name="T8" fmla="*/ 145 w 159"/>
                  <a:gd name="T9" fmla="*/ 82 h 134"/>
                  <a:gd name="T10" fmla="*/ 138 w 159"/>
                  <a:gd name="T11" fmla="*/ 77 h 134"/>
                  <a:gd name="T12" fmla="*/ 136 w 159"/>
                  <a:gd name="T13" fmla="*/ 68 h 134"/>
                  <a:gd name="T14" fmla="*/ 136 w 159"/>
                  <a:gd name="T15" fmla="*/ 60 h 134"/>
                  <a:gd name="T16" fmla="*/ 137 w 159"/>
                  <a:gd name="T17" fmla="*/ 53 h 134"/>
                  <a:gd name="T18" fmla="*/ 140 w 159"/>
                  <a:gd name="T19" fmla="*/ 46 h 134"/>
                  <a:gd name="T20" fmla="*/ 142 w 159"/>
                  <a:gd name="T21" fmla="*/ 43 h 134"/>
                  <a:gd name="T22" fmla="*/ 141 w 159"/>
                  <a:gd name="T23" fmla="*/ 33 h 134"/>
                  <a:gd name="T24" fmla="*/ 135 w 159"/>
                  <a:gd name="T25" fmla="*/ 32 h 134"/>
                  <a:gd name="T26" fmla="*/ 130 w 159"/>
                  <a:gd name="T27" fmla="*/ 27 h 134"/>
                  <a:gd name="T28" fmla="*/ 126 w 159"/>
                  <a:gd name="T29" fmla="*/ 25 h 134"/>
                  <a:gd name="T30" fmla="*/ 119 w 159"/>
                  <a:gd name="T31" fmla="*/ 22 h 134"/>
                  <a:gd name="T32" fmla="*/ 115 w 159"/>
                  <a:gd name="T33" fmla="*/ 21 h 134"/>
                  <a:gd name="T34" fmla="*/ 109 w 159"/>
                  <a:gd name="T35" fmla="*/ 18 h 134"/>
                  <a:gd name="T36" fmla="*/ 100 w 159"/>
                  <a:gd name="T37" fmla="*/ 18 h 134"/>
                  <a:gd name="T38" fmla="*/ 94 w 159"/>
                  <a:gd name="T39" fmla="*/ 18 h 134"/>
                  <a:gd name="T40" fmla="*/ 87 w 159"/>
                  <a:gd name="T41" fmla="*/ 23 h 134"/>
                  <a:gd name="T42" fmla="*/ 81 w 159"/>
                  <a:gd name="T43" fmla="*/ 25 h 134"/>
                  <a:gd name="T44" fmla="*/ 80 w 159"/>
                  <a:gd name="T45" fmla="*/ 29 h 134"/>
                  <a:gd name="T46" fmla="*/ 63 w 159"/>
                  <a:gd name="T47" fmla="*/ 33 h 134"/>
                  <a:gd name="T48" fmla="*/ 48 w 159"/>
                  <a:gd name="T49" fmla="*/ 24 h 134"/>
                  <a:gd name="T50" fmla="*/ 38 w 159"/>
                  <a:gd name="T51" fmla="*/ 14 h 134"/>
                  <a:gd name="T52" fmla="*/ 33 w 159"/>
                  <a:gd name="T53" fmla="*/ 10 h 134"/>
                  <a:gd name="T54" fmla="*/ 31 w 159"/>
                  <a:gd name="T55" fmla="*/ 3 h 134"/>
                  <a:gd name="T56" fmla="*/ 15 w 159"/>
                  <a:gd name="T57" fmla="*/ 10 h 134"/>
                  <a:gd name="T58" fmla="*/ 10 w 159"/>
                  <a:gd name="T59" fmla="*/ 7 h 134"/>
                  <a:gd name="T60" fmla="*/ 5 w 159"/>
                  <a:gd name="T61" fmla="*/ 1 h 134"/>
                  <a:gd name="T62" fmla="*/ 2 w 159"/>
                  <a:gd name="T63" fmla="*/ 5 h 134"/>
                  <a:gd name="T64" fmla="*/ 2 w 159"/>
                  <a:gd name="T65" fmla="*/ 11 h 134"/>
                  <a:gd name="T66" fmla="*/ 2 w 159"/>
                  <a:gd name="T67" fmla="*/ 20 h 134"/>
                  <a:gd name="T68" fmla="*/ 6 w 159"/>
                  <a:gd name="T69" fmla="*/ 26 h 134"/>
                  <a:gd name="T70" fmla="*/ 9 w 159"/>
                  <a:gd name="T71" fmla="*/ 33 h 134"/>
                  <a:gd name="T72" fmla="*/ 13 w 159"/>
                  <a:gd name="T73" fmla="*/ 37 h 134"/>
                  <a:gd name="T74" fmla="*/ 17 w 159"/>
                  <a:gd name="T75" fmla="*/ 40 h 134"/>
                  <a:gd name="T76" fmla="*/ 16 w 159"/>
                  <a:gd name="T77" fmla="*/ 45 h 134"/>
                  <a:gd name="T78" fmla="*/ 12 w 159"/>
                  <a:gd name="T79" fmla="*/ 51 h 134"/>
                  <a:gd name="T80" fmla="*/ 13 w 159"/>
                  <a:gd name="T81" fmla="*/ 59 h 134"/>
                  <a:gd name="T82" fmla="*/ 17 w 159"/>
                  <a:gd name="T83" fmla="*/ 63 h 134"/>
                  <a:gd name="T84" fmla="*/ 26 w 159"/>
                  <a:gd name="T85" fmla="*/ 69 h 134"/>
                  <a:gd name="T86" fmla="*/ 30 w 159"/>
                  <a:gd name="T87" fmla="*/ 74 h 134"/>
                  <a:gd name="T88" fmla="*/ 29 w 159"/>
                  <a:gd name="T89" fmla="*/ 79 h 134"/>
                  <a:gd name="T90" fmla="*/ 32 w 159"/>
                  <a:gd name="T91" fmla="*/ 85 h 134"/>
                  <a:gd name="T92" fmla="*/ 37 w 159"/>
                  <a:gd name="T93" fmla="*/ 91 h 134"/>
                  <a:gd name="T94" fmla="*/ 39 w 159"/>
                  <a:gd name="T95" fmla="*/ 91 h 134"/>
                  <a:gd name="T96" fmla="*/ 42 w 159"/>
                  <a:gd name="T97" fmla="*/ 90 h 134"/>
                  <a:gd name="T98" fmla="*/ 48 w 159"/>
                  <a:gd name="T99" fmla="*/ 90 h 134"/>
                  <a:gd name="T100" fmla="*/ 56 w 159"/>
                  <a:gd name="T101" fmla="*/ 102 h 134"/>
                  <a:gd name="T102" fmla="*/ 61 w 159"/>
                  <a:gd name="T103" fmla="*/ 110 h 134"/>
                  <a:gd name="T104" fmla="*/ 70 w 159"/>
                  <a:gd name="T105" fmla="*/ 114 h 134"/>
                  <a:gd name="T106" fmla="*/ 89 w 159"/>
                  <a:gd name="T107" fmla="*/ 121 h 134"/>
                  <a:gd name="T108" fmla="*/ 102 w 159"/>
                  <a:gd name="T109" fmla="*/ 118 h 134"/>
                  <a:gd name="T110" fmla="*/ 108 w 159"/>
                  <a:gd name="T111" fmla="*/ 128 h 134"/>
                  <a:gd name="T112" fmla="*/ 136 w 159"/>
                  <a:gd name="T113" fmla="*/ 134 h 134"/>
                  <a:gd name="T114" fmla="*/ 144 w 159"/>
                  <a:gd name="T115" fmla="*/ 134 h 134"/>
                  <a:gd name="T116" fmla="*/ 144 w 159"/>
                  <a:gd name="T117" fmla="*/ 132 h 134"/>
                  <a:gd name="T118" fmla="*/ 149 w 159"/>
                  <a:gd name="T119" fmla="*/ 124 h 134"/>
                  <a:gd name="T120" fmla="*/ 157 w 159"/>
                  <a:gd name="T121" fmla="*/ 122 h 134"/>
                  <a:gd name="T122" fmla="*/ 155 w 159"/>
                  <a:gd name="T123" fmla="*/ 11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 h="134">
                    <a:moveTo>
                      <a:pt x="155" y="116"/>
                    </a:moveTo>
                    <a:cubicBezTo>
                      <a:pt x="153" y="115"/>
                      <a:pt x="155" y="109"/>
                      <a:pt x="151" y="107"/>
                    </a:cubicBezTo>
                    <a:cubicBezTo>
                      <a:pt x="147" y="105"/>
                      <a:pt x="144" y="103"/>
                      <a:pt x="143" y="100"/>
                    </a:cubicBezTo>
                    <a:cubicBezTo>
                      <a:pt x="142" y="98"/>
                      <a:pt x="137" y="95"/>
                      <a:pt x="137" y="93"/>
                    </a:cubicBezTo>
                    <a:cubicBezTo>
                      <a:pt x="138" y="91"/>
                      <a:pt x="147" y="85"/>
                      <a:pt x="145" y="82"/>
                    </a:cubicBezTo>
                    <a:cubicBezTo>
                      <a:pt x="144" y="78"/>
                      <a:pt x="138" y="79"/>
                      <a:pt x="138" y="77"/>
                    </a:cubicBezTo>
                    <a:cubicBezTo>
                      <a:pt x="137" y="76"/>
                      <a:pt x="138" y="72"/>
                      <a:pt x="136" y="68"/>
                    </a:cubicBezTo>
                    <a:cubicBezTo>
                      <a:pt x="135" y="65"/>
                      <a:pt x="138" y="62"/>
                      <a:pt x="136" y="60"/>
                    </a:cubicBezTo>
                    <a:cubicBezTo>
                      <a:pt x="135" y="58"/>
                      <a:pt x="137" y="54"/>
                      <a:pt x="137" y="53"/>
                    </a:cubicBezTo>
                    <a:cubicBezTo>
                      <a:pt x="138" y="51"/>
                      <a:pt x="141" y="50"/>
                      <a:pt x="140" y="46"/>
                    </a:cubicBezTo>
                    <a:cubicBezTo>
                      <a:pt x="140" y="44"/>
                      <a:pt x="141" y="43"/>
                      <a:pt x="142" y="43"/>
                    </a:cubicBezTo>
                    <a:cubicBezTo>
                      <a:pt x="141" y="40"/>
                      <a:pt x="141" y="34"/>
                      <a:pt x="141" y="33"/>
                    </a:cubicBezTo>
                    <a:cubicBezTo>
                      <a:pt x="141" y="32"/>
                      <a:pt x="137" y="32"/>
                      <a:pt x="135" y="32"/>
                    </a:cubicBezTo>
                    <a:cubicBezTo>
                      <a:pt x="133" y="32"/>
                      <a:pt x="131" y="27"/>
                      <a:pt x="130" y="27"/>
                    </a:cubicBezTo>
                    <a:cubicBezTo>
                      <a:pt x="128" y="27"/>
                      <a:pt x="126" y="26"/>
                      <a:pt x="126" y="25"/>
                    </a:cubicBezTo>
                    <a:cubicBezTo>
                      <a:pt x="126" y="23"/>
                      <a:pt x="121" y="22"/>
                      <a:pt x="119" y="22"/>
                    </a:cubicBezTo>
                    <a:cubicBezTo>
                      <a:pt x="117" y="23"/>
                      <a:pt x="116" y="21"/>
                      <a:pt x="115" y="21"/>
                    </a:cubicBezTo>
                    <a:cubicBezTo>
                      <a:pt x="114" y="21"/>
                      <a:pt x="111" y="19"/>
                      <a:pt x="109" y="18"/>
                    </a:cubicBezTo>
                    <a:cubicBezTo>
                      <a:pt x="108" y="16"/>
                      <a:pt x="101" y="16"/>
                      <a:pt x="100" y="18"/>
                    </a:cubicBezTo>
                    <a:cubicBezTo>
                      <a:pt x="99" y="19"/>
                      <a:pt x="96" y="18"/>
                      <a:pt x="94" y="18"/>
                    </a:cubicBezTo>
                    <a:cubicBezTo>
                      <a:pt x="92" y="18"/>
                      <a:pt x="88" y="22"/>
                      <a:pt x="87" y="23"/>
                    </a:cubicBezTo>
                    <a:cubicBezTo>
                      <a:pt x="86" y="24"/>
                      <a:pt x="83" y="25"/>
                      <a:pt x="81" y="25"/>
                    </a:cubicBezTo>
                    <a:cubicBezTo>
                      <a:pt x="81" y="27"/>
                      <a:pt x="81" y="28"/>
                      <a:pt x="80" y="29"/>
                    </a:cubicBezTo>
                    <a:cubicBezTo>
                      <a:pt x="79" y="31"/>
                      <a:pt x="70" y="32"/>
                      <a:pt x="63" y="33"/>
                    </a:cubicBezTo>
                    <a:cubicBezTo>
                      <a:pt x="56" y="33"/>
                      <a:pt x="56" y="24"/>
                      <a:pt x="48" y="24"/>
                    </a:cubicBezTo>
                    <a:cubicBezTo>
                      <a:pt x="43" y="24"/>
                      <a:pt x="39" y="19"/>
                      <a:pt x="38" y="14"/>
                    </a:cubicBezTo>
                    <a:cubicBezTo>
                      <a:pt x="35" y="13"/>
                      <a:pt x="32" y="11"/>
                      <a:pt x="33" y="10"/>
                    </a:cubicBezTo>
                    <a:cubicBezTo>
                      <a:pt x="33" y="9"/>
                      <a:pt x="35" y="1"/>
                      <a:pt x="31" y="3"/>
                    </a:cubicBezTo>
                    <a:cubicBezTo>
                      <a:pt x="27" y="5"/>
                      <a:pt x="22" y="11"/>
                      <a:pt x="15" y="10"/>
                    </a:cubicBezTo>
                    <a:cubicBezTo>
                      <a:pt x="8" y="9"/>
                      <a:pt x="13" y="8"/>
                      <a:pt x="10" y="7"/>
                    </a:cubicBezTo>
                    <a:cubicBezTo>
                      <a:pt x="6" y="5"/>
                      <a:pt x="8" y="1"/>
                      <a:pt x="5" y="1"/>
                    </a:cubicBezTo>
                    <a:cubicBezTo>
                      <a:pt x="1" y="0"/>
                      <a:pt x="4" y="5"/>
                      <a:pt x="2" y="5"/>
                    </a:cubicBezTo>
                    <a:cubicBezTo>
                      <a:pt x="0" y="5"/>
                      <a:pt x="2" y="10"/>
                      <a:pt x="2" y="11"/>
                    </a:cubicBezTo>
                    <a:cubicBezTo>
                      <a:pt x="3" y="13"/>
                      <a:pt x="1" y="20"/>
                      <a:pt x="2" y="20"/>
                    </a:cubicBezTo>
                    <a:cubicBezTo>
                      <a:pt x="4" y="20"/>
                      <a:pt x="6" y="25"/>
                      <a:pt x="6" y="26"/>
                    </a:cubicBezTo>
                    <a:cubicBezTo>
                      <a:pt x="6" y="27"/>
                      <a:pt x="9" y="31"/>
                      <a:pt x="9" y="33"/>
                    </a:cubicBezTo>
                    <a:cubicBezTo>
                      <a:pt x="9" y="35"/>
                      <a:pt x="12" y="37"/>
                      <a:pt x="13" y="37"/>
                    </a:cubicBezTo>
                    <a:cubicBezTo>
                      <a:pt x="15" y="37"/>
                      <a:pt x="17" y="38"/>
                      <a:pt x="17" y="40"/>
                    </a:cubicBezTo>
                    <a:cubicBezTo>
                      <a:pt x="16" y="42"/>
                      <a:pt x="17" y="45"/>
                      <a:pt x="16" y="45"/>
                    </a:cubicBezTo>
                    <a:cubicBezTo>
                      <a:pt x="14" y="45"/>
                      <a:pt x="14" y="51"/>
                      <a:pt x="12" y="51"/>
                    </a:cubicBezTo>
                    <a:cubicBezTo>
                      <a:pt x="11" y="52"/>
                      <a:pt x="12" y="58"/>
                      <a:pt x="13" y="59"/>
                    </a:cubicBezTo>
                    <a:cubicBezTo>
                      <a:pt x="15" y="59"/>
                      <a:pt x="17" y="61"/>
                      <a:pt x="17" y="63"/>
                    </a:cubicBezTo>
                    <a:cubicBezTo>
                      <a:pt x="17" y="65"/>
                      <a:pt x="24" y="69"/>
                      <a:pt x="26" y="69"/>
                    </a:cubicBezTo>
                    <a:cubicBezTo>
                      <a:pt x="28" y="70"/>
                      <a:pt x="29" y="73"/>
                      <a:pt x="30" y="74"/>
                    </a:cubicBezTo>
                    <a:cubicBezTo>
                      <a:pt x="31" y="75"/>
                      <a:pt x="29" y="78"/>
                      <a:pt x="29" y="79"/>
                    </a:cubicBezTo>
                    <a:cubicBezTo>
                      <a:pt x="30" y="81"/>
                      <a:pt x="32" y="82"/>
                      <a:pt x="32" y="85"/>
                    </a:cubicBezTo>
                    <a:cubicBezTo>
                      <a:pt x="32" y="86"/>
                      <a:pt x="34" y="89"/>
                      <a:pt x="37" y="91"/>
                    </a:cubicBezTo>
                    <a:cubicBezTo>
                      <a:pt x="37" y="91"/>
                      <a:pt x="38" y="91"/>
                      <a:pt x="39" y="91"/>
                    </a:cubicBezTo>
                    <a:cubicBezTo>
                      <a:pt x="41" y="91"/>
                      <a:pt x="41" y="88"/>
                      <a:pt x="42" y="90"/>
                    </a:cubicBezTo>
                    <a:cubicBezTo>
                      <a:pt x="44" y="91"/>
                      <a:pt x="46" y="90"/>
                      <a:pt x="48" y="90"/>
                    </a:cubicBezTo>
                    <a:cubicBezTo>
                      <a:pt x="50" y="89"/>
                      <a:pt x="54" y="98"/>
                      <a:pt x="56" y="102"/>
                    </a:cubicBezTo>
                    <a:cubicBezTo>
                      <a:pt x="58" y="106"/>
                      <a:pt x="58" y="108"/>
                      <a:pt x="61" y="110"/>
                    </a:cubicBezTo>
                    <a:cubicBezTo>
                      <a:pt x="63" y="111"/>
                      <a:pt x="67" y="110"/>
                      <a:pt x="70" y="114"/>
                    </a:cubicBezTo>
                    <a:cubicBezTo>
                      <a:pt x="74" y="118"/>
                      <a:pt x="84" y="121"/>
                      <a:pt x="89" y="121"/>
                    </a:cubicBezTo>
                    <a:cubicBezTo>
                      <a:pt x="93" y="122"/>
                      <a:pt x="96" y="117"/>
                      <a:pt x="102" y="118"/>
                    </a:cubicBezTo>
                    <a:cubicBezTo>
                      <a:pt x="107" y="119"/>
                      <a:pt x="106" y="126"/>
                      <a:pt x="108" y="128"/>
                    </a:cubicBezTo>
                    <a:cubicBezTo>
                      <a:pt x="110" y="131"/>
                      <a:pt x="132" y="133"/>
                      <a:pt x="136" y="134"/>
                    </a:cubicBezTo>
                    <a:cubicBezTo>
                      <a:pt x="137" y="134"/>
                      <a:pt x="141" y="134"/>
                      <a:pt x="144" y="134"/>
                    </a:cubicBezTo>
                    <a:cubicBezTo>
                      <a:pt x="144" y="134"/>
                      <a:pt x="144" y="133"/>
                      <a:pt x="144" y="132"/>
                    </a:cubicBezTo>
                    <a:cubicBezTo>
                      <a:pt x="144" y="129"/>
                      <a:pt x="147" y="125"/>
                      <a:pt x="149" y="124"/>
                    </a:cubicBezTo>
                    <a:cubicBezTo>
                      <a:pt x="152" y="123"/>
                      <a:pt x="154" y="122"/>
                      <a:pt x="157" y="122"/>
                    </a:cubicBezTo>
                    <a:cubicBezTo>
                      <a:pt x="159" y="122"/>
                      <a:pt x="157" y="117"/>
                      <a:pt x="155" y="116"/>
                    </a:cubicBez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7" name="Freeform 92"/>
              <p:cNvSpPr>
                <a:spLocks/>
              </p:cNvSpPr>
              <p:nvPr/>
            </p:nvSpPr>
            <p:spPr bwMode="auto">
              <a:xfrm>
                <a:off x="10706449" y="5926268"/>
                <a:ext cx="56801" cy="80039"/>
              </a:xfrm>
              <a:custGeom>
                <a:avLst/>
                <a:gdLst>
                  <a:gd name="T0" fmla="*/ 7 w 10"/>
                  <a:gd name="T1" fmla="*/ 13 h 14"/>
                  <a:gd name="T2" fmla="*/ 7 w 10"/>
                  <a:gd name="T3" fmla="*/ 11 h 14"/>
                  <a:gd name="T4" fmla="*/ 6 w 10"/>
                  <a:gd name="T5" fmla="*/ 1 h 14"/>
                  <a:gd name="T6" fmla="*/ 1 w 10"/>
                  <a:gd name="T7" fmla="*/ 9 h 14"/>
                  <a:gd name="T8" fmla="*/ 0 w 10"/>
                  <a:gd name="T9" fmla="*/ 9 h 14"/>
                  <a:gd name="T10" fmla="*/ 7 w 10"/>
                  <a:gd name="T11" fmla="*/ 13 h 14"/>
                </a:gdLst>
                <a:ahLst/>
                <a:cxnLst>
                  <a:cxn ang="0">
                    <a:pos x="T0" y="T1"/>
                  </a:cxn>
                  <a:cxn ang="0">
                    <a:pos x="T2" y="T3"/>
                  </a:cxn>
                  <a:cxn ang="0">
                    <a:pos x="T4" y="T5"/>
                  </a:cxn>
                  <a:cxn ang="0">
                    <a:pos x="T6" y="T7"/>
                  </a:cxn>
                  <a:cxn ang="0">
                    <a:pos x="T8" y="T9"/>
                  </a:cxn>
                  <a:cxn ang="0">
                    <a:pos x="T10" y="T11"/>
                  </a:cxn>
                </a:cxnLst>
                <a:rect l="0" t="0" r="r" b="b"/>
                <a:pathLst>
                  <a:path w="10" h="14">
                    <a:moveTo>
                      <a:pt x="7" y="13"/>
                    </a:moveTo>
                    <a:cubicBezTo>
                      <a:pt x="7" y="13"/>
                      <a:pt x="7" y="12"/>
                      <a:pt x="7" y="11"/>
                    </a:cubicBezTo>
                    <a:cubicBezTo>
                      <a:pt x="9" y="9"/>
                      <a:pt x="10" y="2"/>
                      <a:pt x="6" y="1"/>
                    </a:cubicBezTo>
                    <a:cubicBezTo>
                      <a:pt x="3" y="0"/>
                      <a:pt x="1" y="7"/>
                      <a:pt x="1" y="9"/>
                    </a:cubicBezTo>
                    <a:cubicBezTo>
                      <a:pt x="1" y="9"/>
                      <a:pt x="1" y="9"/>
                      <a:pt x="0" y="9"/>
                    </a:cubicBezTo>
                    <a:cubicBezTo>
                      <a:pt x="2" y="13"/>
                      <a:pt x="5" y="14"/>
                      <a:pt x="7" y="13"/>
                    </a:cubicBez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8" name="Freeform 93"/>
              <p:cNvSpPr>
                <a:spLocks/>
              </p:cNvSpPr>
              <p:nvPr/>
            </p:nvSpPr>
            <p:spPr bwMode="auto">
              <a:xfrm>
                <a:off x="10763249" y="5915942"/>
                <a:ext cx="219459" cy="172986"/>
              </a:xfrm>
              <a:custGeom>
                <a:avLst/>
                <a:gdLst>
                  <a:gd name="T0" fmla="*/ 6 w 39"/>
                  <a:gd name="T1" fmla="*/ 29 h 31"/>
                  <a:gd name="T2" fmla="*/ 25 w 39"/>
                  <a:gd name="T3" fmla="*/ 31 h 31"/>
                  <a:gd name="T4" fmla="*/ 28 w 39"/>
                  <a:gd name="T5" fmla="*/ 25 h 31"/>
                  <a:gd name="T6" fmla="*/ 33 w 39"/>
                  <a:gd name="T7" fmla="*/ 18 h 31"/>
                  <a:gd name="T8" fmla="*/ 33 w 39"/>
                  <a:gd name="T9" fmla="*/ 12 h 31"/>
                  <a:gd name="T10" fmla="*/ 36 w 39"/>
                  <a:gd name="T11" fmla="*/ 12 h 31"/>
                  <a:gd name="T12" fmla="*/ 39 w 39"/>
                  <a:gd name="T13" fmla="*/ 11 h 31"/>
                  <a:gd name="T14" fmla="*/ 36 w 39"/>
                  <a:gd name="T15" fmla="*/ 1 h 31"/>
                  <a:gd name="T16" fmla="*/ 27 w 39"/>
                  <a:gd name="T17" fmla="*/ 11 h 31"/>
                  <a:gd name="T18" fmla="*/ 12 w 39"/>
                  <a:gd name="T19" fmla="*/ 19 h 31"/>
                  <a:gd name="T20" fmla="*/ 2 w 39"/>
                  <a:gd name="T21" fmla="*/ 21 h 31"/>
                  <a:gd name="T22" fmla="*/ 0 w 39"/>
                  <a:gd name="T23" fmla="*/ 21 h 31"/>
                  <a:gd name="T24" fmla="*/ 6 w 39"/>
                  <a:gd name="T25"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31">
                    <a:moveTo>
                      <a:pt x="6" y="29"/>
                    </a:moveTo>
                    <a:cubicBezTo>
                      <a:pt x="7" y="30"/>
                      <a:pt x="20" y="31"/>
                      <a:pt x="25" y="31"/>
                    </a:cubicBezTo>
                    <a:cubicBezTo>
                      <a:pt x="28" y="25"/>
                      <a:pt x="28" y="25"/>
                      <a:pt x="28" y="25"/>
                    </a:cubicBezTo>
                    <a:cubicBezTo>
                      <a:pt x="33" y="18"/>
                      <a:pt x="33" y="18"/>
                      <a:pt x="33" y="18"/>
                    </a:cubicBezTo>
                    <a:cubicBezTo>
                      <a:pt x="33" y="12"/>
                      <a:pt x="33" y="12"/>
                      <a:pt x="33" y="12"/>
                    </a:cubicBezTo>
                    <a:cubicBezTo>
                      <a:pt x="36" y="12"/>
                      <a:pt x="36" y="12"/>
                      <a:pt x="36" y="12"/>
                    </a:cubicBezTo>
                    <a:cubicBezTo>
                      <a:pt x="39" y="11"/>
                      <a:pt x="39" y="11"/>
                      <a:pt x="39" y="11"/>
                    </a:cubicBezTo>
                    <a:cubicBezTo>
                      <a:pt x="37" y="6"/>
                      <a:pt x="37" y="1"/>
                      <a:pt x="36" y="1"/>
                    </a:cubicBezTo>
                    <a:cubicBezTo>
                      <a:pt x="35" y="0"/>
                      <a:pt x="29" y="7"/>
                      <a:pt x="27" y="11"/>
                    </a:cubicBezTo>
                    <a:cubicBezTo>
                      <a:pt x="24" y="16"/>
                      <a:pt x="18" y="20"/>
                      <a:pt x="12" y="19"/>
                    </a:cubicBezTo>
                    <a:cubicBezTo>
                      <a:pt x="6" y="17"/>
                      <a:pt x="4" y="20"/>
                      <a:pt x="2" y="21"/>
                    </a:cubicBezTo>
                    <a:cubicBezTo>
                      <a:pt x="2" y="21"/>
                      <a:pt x="1" y="21"/>
                      <a:pt x="0" y="21"/>
                    </a:cubicBezTo>
                    <a:cubicBezTo>
                      <a:pt x="1" y="25"/>
                      <a:pt x="6" y="29"/>
                      <a:pt x="6" y="29"/>
                    </a:cubicBez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9" name="Freeform 46"/>
              <p:cNvSpPr>
                <a:spLocks/>
              </p:cNvSpPr>
              <p:nvPr/>
            </p:nvSpPr>
            <p:spPr bwMode="auto">
              <a:xfrm>
                <a:off x="10001321" y="5485196"/>
                <a:ext cx="67128" cy="85202"/>
              </a:xfrm>
              <a:custGeom>
                <a:avLst/>
                <a:gdLst>
                  <a:gd name="T0" fmla="*/ 10 w 12"/>
                  <a:gd name="T1" fmla="*/ 6 h 15"/>
                  <a:gd name="T2" fmla="*/ 6 w 12"/>
                  <a:gd name="T3" fmla="*/ 0 h 15"/>
                  <a:gd name="T4" fmla="*/ 6 w 12"/>
                  <a:gd name="T5" fmla="*/ 1 h 15"/>
                  <a:gd name="T6" fmla="*/ 0 w 12"/>
                  <a:gd name="T7" fmla="*/ 13 h 15"/>
                  <a:gd name="T8" fmla="*/ 4 w 12"/>
                  <a:gd name="T9" fmla="*/ 15 h 15"/>
                  <a:gd name="T10" fmla="*/ 10 w 12"/>
                  <a:gd name="T11" fmla="*/ 6 h 15"/>
                </a:gdLst>
                <a:ahLst/>
                <a:cxnLst>
                  <a:cxn ang="0">
                    <a:pos x="T0" y="T1"/>
                  </a:cxn>
                  <a:cxn ang="0">
                    <a:pos x="T2" y="T3"/>
                  </a:cxn>
                  <a:cxn ang="0">
                    <a:pos x="T4" y="T5"/>
                  </a:cxn>
                  <a:cxn ang="0">
                    <a:pos x="T6" y="T7"/>
                  </a:cxn>
                  <a:cxn ang="0">
                    <a:pos x="T8" y="T9"/>
                  </a:cxn>
                  <a:cxn ang="0">
                    <a:pos x="T10" y="T11"/>
                  </a:cxn>
                </a:cxnLst>
                <a:rect l="0" t="0" r="r" b="b"/>
                <a:pathLst>
                  <a:path w="12" h="15">
                    <a:moveTo>
                      <a:pt x="10" y="6"/>
                    </a:moveTo>
                    <a:cubicBezTo>
                      <a:pt x="11" y="5"/>
                      <a:pt x="12" y="0"/>
                      <a:pt x="6" y="0"/>
                    </a:cubicBezTo>
                    <a:cubicBezTo>
                      <a:pt x="6" y="0"/>
                      <a:pt x="6" y="1"/>
                      <a:pt x="6" y="1"/>
                    </a:cubicBezTo>
                    <a:cubicBezTo>
                      <a:pt x="6" y="3"/>
                      <a:pt x="2" y="9"/>
                      <a:pt x="0" y="13"/>
                    </a:cubicBezTo>
                    <a:cubicBezTo>
                      <a:pt x="4" y="15"/>
                      <a:pt x="4" y="15"/>
                      <a:pt x="4" y="15"/>
                    </a:cubicBezTo>
                    <a:cubicBezTo>
                      <a:pt x="6" y="11"/>
                      <a:pt x="9" y="7"/>
                      <a:pt x="10" y="6"/>
                    </a:cubicBez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0" name="Freeform 52"/>
              <p:cNvSpPr>
                <a:spLocks/>
              </p:cNvSpPr>
              <p:nvPr/>
            </p:nvSpPr>
            <p:spPr bwMode="auto">
              <a:xfrm>
                <a:off x="9993576" y="5598797"/>
                <a:ext cx="23238" cy="61965"/>
              </a:xfrm>
              <a:custGeom>
                <a:avLst/>
                <a:gdLst>
                  <a:gd name="T0" fmla="*/ 2 w 4"/>
                  <a:gd name="T1" fmla="*/ 0 h 11"/>
                  <a:gd name="T2" fmla="*/ 0 w 4"/>
                  <a:gd name="T3" fmla="*/ 6 h 11"/>
                  <a:gd name="T4" fmla="*/ 3 w 4"/>
                  <a:gd name="T5" fmla="*/ 11 h 11"/>
                  <a:gd name="T6" fmla="*/ 4 w 4"/>
                  <a:gd name="T7" fmla="*/ 2 h 11"/>
                  <a:gd name="T8" fmla="*/ 4 w 4"/>
                  <a:gd name="T9" fmla="*/ 0 h 11"/>
                  <a:gd name="T10" fmla="*/ 2 w 4"/>
                  <a:gd name="T11" fmla="*/ 0 h 11"/>
                </a:gdLst>
                <a:ahLst/>
                <a:cxnLst>
                  <a:cxn ang="0">
                    <a:pos x="T0" y="T1"/>
                  </a:cxn>
                  <a:cxn ang="0">
                    <a:pos x="T2" y="T3"/>
                  </a:cxn>
                  <a:cxn ang="0">
                    <a:pos x="T4" y="T5"/>
                  </a:cxn>
                  <a:cxn ang="0">
                    <a:pos x="T6" y="T7"/>
                  </a:cxn>
                  <a:cxn ang="0">
                    <a:pos x="T8" y="T9"/>
                  </a:cxn>
                  <a:cxn ang="0">
                    <a:pos x="T10" y="T11"/>
                  </a:cxn>
                </a:cxnLst>
                <a:rect l="0" t="0" r="r" b="b"/>
                <a:pathLst>
                  <a:path w="4" h="11">
                    <a:moveTo>
                      <a:pt x="2" y="0"/>
                    </a:moveTo>
                    <a:cubicBezTo>
                      <a:pt x="1" y="1"/>
                      <a:pt x="0" y="5"/>
                      <a:pt x="0" y="6"/>
                    </a:cubicBezTo>
                    <a:cubicBezTo>
                      <a:pt x="0" y="7"/>
                      <a:pt x="1" y="9"/>
                      <a:pt x="3" y="11"/>
                    </a:cubicBezTo>
                    <a:cubicBezTo>
                      <a:pt x="4" y="8"/>
                      <a:pt x="4" y="3"/>
                      <a:pt x="4" y="2"/>
                    </a:cubicBezTo>
                    <a:cubicBezTo>
                      <a:pt x="4" y="1"/>
                      <a:pt x="4" y="1"/>
                      <a:pt x="4" y="0"/>
                    </a:cubicBezTo>
                    <a:cubicBezTo>
                      <a:pt x="3" y="0"/>
                      <a:pt x="2" y="0"/>
                      <a:pt x="2" y="0"/>
                    </a:cubicBez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1" name="Freeform 53"/>
              <p:cNvSpPr>
                <a:spLocks/>
              </p:cNvSpPr>
              <p:nvPr/>
            </p:nvSpPr>
            <p:spPr bwMode="auto">
              <a:xfrm>
                <a:off x="9954860" y="5560067"/>
                <a:ext cx="67128" cy="191058"/>
              </a:xfrm>
              <a:custGeom>
                <a:avLst/>
                <a:gdLst>
                  <a:gd name="T0" fmla="*/ 6 w 12"/>
                  <a:gd name="T1" fmla="*/ 33 h 34"/>
                  <a:gd name="T2" fmla="*/ 7 w 12"/>
                  <a:gd name="T3" fmla="*/ 34 h 34"/>
                  <a:gd name="T4" fmla="*/ 9 w 12"/>
                  <a:gd name="T5" fmla="*/ 22 h 34"/>
                  <a:gd name="T6" fmla="*/ 10 w 12"/>
                  <a:gd name="T7" fmla="*/ 18 h 34"/>
                  <a:gd name="T8" fmla="*/ 7 w 12"/>
                  <a:gd name="T9" fmla="*/ 13 h 34"/>
                  <a:gd name="T10" fmla="*/ 9 w 12"/>
                  <a:gd name="T11" fmla="*/ 7 h 34"/>
                  <a:gd name="T12" fmla="*/ 11 w 12"/>
                  <a:gd name="T13" fmla="*/ 7 h 34"/>
                  <a:gd name="T14" fmla="*/ 12 w 12"/>
                  <a:gd name="T15" fmla="*/ 2 h 34"/>
                  <a:gd name="T16" fmla="*/ 8 w 12"/>
                  <a:gd name="T17" fmla="*/ 0 h 34"/>
                  <a:gd name="T18" fmla="*/ 7 w 12"/>
                  <a:gd name="T19" fmla="*/ 4 h 34"/>
                  <a:gd name="T20" fmla="*/ 0 w 12"/>
                  <a:gd name="T21" fmla="*/ 18 h 34"/>
                  <a:gd name="T22" fmla="*/ 6 w 12"/>
                  <a:gd name="T23" fmla="*/ 32 h 34"/>
                  <a:gd name="T24" fmla="*/ 6 w 12"/>
                  <a:gd name="T25"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34">
                    <a:moveTo>
                      <a:pt x="6" y="33"/>
                    </a:moveTo>
                    <a:cubicBezTo>
                      <a:pt x="6" y="33"/>
                      <a:pt x="6" y="34"/>
                      <a:pt x="7" y="34"/>
                    </a:cubicBezTo>
                    <a:cubicBezTo>
                      <a:pt x="7" y="29"/>
                      <a:pt x="8" y="23"/>
                      <a:pt x="9" y="22"/>
                    </a:cubicBezTo>
                    <a:cubicBezTo>
                      <a:pt x="10" y="21"/>
                      <a:pt x="10" y="20"/>
                      <a:pt x="10" y="18"/>
                    </a:cubicBezTo>
                    <a:cubicBezTo>
                      <a:pt x="8" y="16"/>
                      <a:pt x="7" y="14"/>
                      <a:pt x="7" y="13"/>
                    </a:cubicBezTo>
                    <a:cubicBezTo>
                      <a:pt x="7" y="12"/>
                      <a:pt x="8" y="8"/>
                      <a:pt x="9" y="7"/>
                    </a:cubicBezTo>
                    <a:cubicBezTo>
                      <a:pt x="9" y="7"/>
                      <a:pt x="10" y="7"/>
                      <a:pt x="11" y="7"/>
                    </a:cubicBezTo>
                    <a:cubicBezTo>
                      <a:pt x="11" y="6"/>
                      <a:pt x="12" y="4"/>
                      <a:pt x="12" y="2"/>
                    </a:cubicBezTo>
                    <a:cubicBezTo>
                      <a:pt x="8" y="0"/>
                      <a:pt x="8" y="0"/>
                      <a:pt x="8" y="0"/>
                    </a:cubicBezTo>
                    <a:cubicBezTo>
                      <a:pt x="7" y="1"/>
                      <a:pt x="7" y="3"/>
                      <a:pt x="7" y="4"/>
                    </a:cubicBezTo>
                    <a:cubicBezTo>
                      <a:pt x="6" y="8"/>
                      <a:pt x="2" y="15"/>
                      <a:pt x="0" y="18"/>
                    </a:cubicBezTo>
                    <a:cubicBezTo>
                      <a:pt x="6" y="32"/>
                      <a:pt x="6" y="32"/>
                      <a:pt x="6" y="32"/>
                    </a:cubicBezTo>
                    <a:lnTo>
                      <a:pt x="6" y="33"/>
                    </a:lnTo>
                    <a:close/>
                  </a:path>
                </a:pathLst>
              </a:custGeom>
              <a:grpFill/>
              <a:ln w="3175" cap="flat">
                <a:solidFill>
                  <a:schemeClr val="bg2"/>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114" name="Group 113"/>
            <p:cNvGrpSpPr/>
            <p:nvPr/>
          </p:nvGrpSpPr>
          <p:grpSpPr>
            <a:xfrm>
              <a:off x="12756974" y="6119976"/>
              <a:ext cx="3716282" cy="2314668"/>
              <a:chOff x="12344400" y="6112480"/>
              <a:chExt cx="3716282" cy="2314668"/>
            </a:xfrm>
          </p:grpSpPr>
          <p:sp>
            <p:nvSpPr>
              <p:cNvPr id="92" name="TextBox 91"/>
              <p:cNvSpPr txBox="1"/>
              <p:nvPr/>
            </p:nvSpPr>
            <p:spPr>
              <a:xfrm>
                <a:off x="12344400" y="6112480"/>
                <a:ext cx="3716282" cy="646331"/>
              </a:xfrm>
              <a:prstGeom prst="rect">
                <a:avLst/>
              </a:prstGeom>
              <a:noFill/>
            </p:spPr>
            <p:txBody>
              <a:bodyPr wrap="square" rtlCol="0">
                <a:spAutoFit/>
              </a:bodyPr>
              <a:lstStyle/>
              <a:p>
                <a:r>
                  <a:rPr lang="en-US" sz="3600">
                    <a:latin typeface="+mj-lt"/>
                  </a:rPr>
                  <a:t>middle east</a:t>
                </a:r>
                <a:endParaRPr lang="uk-UA" sz="3600">
                  <a:latin typeface="+mj-lt"/>
                </a:endParaRPr>
              </a:p>
            </p:txBody>
          </p:sp>
          <p:grpSp>
            <p:nvGrpSpPr>
              <p:cNvPr id="107" name="Group 106"/>
              <p:cNvGrpSpPr/>
              <p:nvPr/>
            </p:nvGrpSpPr>
            <p:grpSpPr>
              <a:xfrm>
                <a:off x="12573000" y="7070531"/>
                <a:ext cx="2197930" cy="1356617"/>
                <a:chOff x="2209800" y="7185484"/>
                <a:chExt cx="2197930" cy="1356617"/>
              </a:xfrm>
            </p:grpSpPr>
            <p:sp>
              <p:nvSpPr>
                <p:cNvPr id="108" name="Freeform 103"/>
                <p:cNvSpPr>
                  <a:spLocks noEditPoints="1"/>
                </p:cNvSpPr>
                <p:nvPr/>
              </p:nvSpPr>
              <p:spPr bwMode="auto">
                <a:xfrm>
                  <a:off x="2209800" y="7185484"/>
                  <a:ext cx="495673"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6 w 176"/>
                    <a:gd name="T13" fmla="*/ 149 h 176"/>
                    <a:gd name="T14" fmla="*/ 64 w 176"/>
                    <a:gd name="T15" fmla="*/ 131 h 176"/>
                    <a:gd name="T16" fmla="*/ 77 w 176"/>
                    <a:gd name="T17" fmla="*/ 102 h 176"/>
                    <a:gd name="T18" fmla="*/ 73 w 176"/>
                    <a:gd name="T19" fmla="*/ 95 h 176"/>
                    <a:gd name="T20" fmla="*/ 64 w 176"/>
                    <a:gd name="T21" fmla="*/ 59 h 176"/>
                    <a:gd name="T22" fmla="*/ 84 w 176"/>
                    <a:gd name="T23" fmla="*/ 35 h 176"/>
                    <a:gd name="T24" fmla="*/ 96 w 176"/>
                    <a:gd name="T25" fmla="*/ 33 h 176"/>
                    <a:gd name="T26" fmla="*/ 100 w 176"/>
                    <a:gd name="T27" fmla="*/ 32 h 176"/>
                    <a:gd name="T28" fmla="*/ 116 w 176"/>
                    <a:gd name="T29" fmla="*/ 60 h 176"/>
                    <a:gd name="T30" fmla="*/ 108 w 176"/>
                    <a:gd name="T31" fmla="*/ 94 h 176"/>
                    <a:gd name="T32" fmla="*/ 104 w 176"/>
                    <a:gd name="T33" fmla="*/ 102 h 176"/>
                    <a:gd name="T34" fmla="*/ 102 w 176"/>
                    <a:gd name="T35" fmla="*/ 117 h 176"/>
                    <a:gd name="T36" fmla="*/ 120 w 176"/>
                    <a:gd name="T37" fmla="*/ 133 h 176"/>
                    <a:gd name="T38" fmla="*/ 141 w 176"/>
                    <a:gd name="T39" fmla="*/ 148 h 176"/>
                    <a:gd name="T40" fmla="*/ 88 w 176"/>
                    <a:gd name="T41" fmla="*/ 168 h 176"/>
                    <a:gd name="T42" fmla="*/ 146 w 176"/>
                    <a:gd name="T43" fmla="*/ 143 h 176"/>
                    <a:gd name="T44" fmla="*/ 123 w 176"/>
                    <a:gd name="T45" fmla="*/ 126 h 176"/>
                    <a:gd name="T46" fmla="*/ 110 w 176"/>
                    <a:gd name="T47" fmla="*/ 115 h 176"/>
                    <a:gd name="T48" fmla="*/ 111 w 176"/>
                    <a:gd name="T49" fmla="*/ 105 h 176"/>
                    <a:gd name="T50" fmla="*/ 115 w 176"/>
                    <a:gd name="T51" fmla="*/ 98 h 176"/>
                    <a:gd name="T52" fmla="*/ 124 w 176"/>
                    <a:gd name="T53" fmla="*/ 60 h 176"/>
                    <a:gd name="T54" fmla="*/ 100 w 176"/>
                    <a:gd name="T55" fmla="*/ 24 h 176"/>
                    <a:gd name="T56" fmla="*/ 93 w 176"/>
                    <a:gd name="T57" fmla="*/ 25 h 176"/>
                    <a:gd name="T58" fmla="*/ 84 w 176"/>
                    <a:gd name="T59" fmla="*/ 27 h 176"/>
                    <a:gd name="T60" fmla="*/ 56 w 176"/>
                    <a:gd name="T61" fmla="*/ 59 h 176"/>
                    <a:gd name="T62" fmla="*/ 66 w 176"/>
                    <a:gd name="T63" fmla="*/ 99 h 176"/>
                    <a:gd name="T64" fmla="*/ 69 w 176"/>
                    <a:gd name="T65" fmla="*/ 105 h 176"/>
                    <a:gd name="T66" fmla="*/ 61 w 176"/>
                    <a:gd name="T67" fmla="*/ 124 h 176"/>
                    <a:gd name="T68" fmla="*/ 30 w 176"/>
                    <a:gd name="T69" fmla="*/ 143 h 176"/>
                    <a:gd name="T70" fmla="*/ 8 w 176"/>
                    <a:gd name="T71" fmla="*/ 88 h 176"/>
                    <a:gd name="T72" fmla="*/ 88 w 176"/>
                    <a:gd name="T73" fmla="*/ 8 h 176"/>
                    <a:gd name="T74" fmla="*/ 168 w 176"/>
                    <a:gd name="T75" fmla="*/ 88 h 176"/>
                    <a:gd name="T76" fmla="*/ 146 w 176"/>
                    <a:gd name="T77" fmla="*/ 14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8" y="168"/>
                        <a:pt x="50" y="161"/>
                        <a:pt x="36" y="149"/>
                      </a:cubicBezTo>
                      <a:cubicBezTo>
                        <a:pt x="47" y="139"/>
                        <a:pt x="52" y="137"/>
                        <a:pt x="64" y="131"/>
                      </a:cubicBezTo>
                      <a:cubicBezTo>
                        <a:pt x="78" y="125"/>
                        <a:pt x="82" y="114"/>
                        <a:pt x="77" y="102"/>
                      </a:cubicBezTo>
                      <a:cubicBezTo>
                        <a:pt x="76" y="99"/>
                        <a:pt x="74" y="97"/>
                        <a:pt x="73" y="95"/>
                      </a:cubicBezTo>
                      <a:cubicBezTo>
                        <a:pt x="69" y="87"/>
                        <a:pt x="64" y="79"/>
                        <a:pt x="64" y="59"/>
                      </a:cubicBezTo>
                      <a:cubicBezTo>
                        <a:pt x="64" y="35"/>
                        <a:pt x="75" y="35"/>
                        <a:pt x="84" y="35"/>
                      </a:cubicBezTo>
                      <a:cubicBezTo>
                        <a:pt x="90" y="35"/>
                        <a:pt x="93" y="34"/>
                        <a:pt x="96" y="33"/>
                      </a:cubicBezTo>
                      <a:cubicBezTo>
                        <a:pt x="97" y="32"/>
                        <a:pt x="98" y="32"/>
                        <a:pt x="100" y="32"/>
                      </a:cubicBezTo>
                      <a:cubicBezTo>
                        <a:pt x="108" y="32"/>
                        <a:pt x="116" y="39"/>
                        <a:pt x="116" y="60"/>
                      </a:cubicBezTo>
                      <a:cubicBezTo>
                        <a:pt x="116" y="81"/>
                        <a:pt x="113" y="86"/>
                        <a:pt x="108" y="94"/>
                      </a:cubicBezTo>
                      <a:cubicBezTo>
                        <a:pt x="107" y="96"/>
                        <a:pt x="105" y="99"/>
                        <a:pt x="104" y="102"/>
                      </a:cubicBezTo>
                      <a:cubicBezTo>
                        <a:pt x="101" y="107"/>
                        <a:pt x="101" y="112"/>
                        <a:pt x="102" y="117"/>
                      </a:cubicBezTo>
                      <a:cubicBezTo>
                        <a:pt x="105" y="123"/>
                        <a:pt x="110" y="128"/>
                        <a:pt x="120" y="133"/>
                      </a:cubicBezTo>
                      <a:cubicBezTo>
                        <a:pt x="128" y="137"/>
                        <a:pt x="136" y="144"/>
                        <a:pt x="141" y="148"/>
                      </a:cubicBezTo>
                      <a:cubicBezTo>
                        <a:pt x="127" y="160"/>
                        <a:pt x="108" y="168"/>
                        <a:pt x="88" y="168"/>
                      </a:cubicBezTo>
                      <a:moveTo>
                        <a:pt x="146" y="143"/>
                      </a:moveTo>
                      <a:cubicBezTo>
                        <a:pt x="142" y="138"/>
                        <a:pt x="132" y="130"/>
                        <a:pt x="123" y="126"/>
                      </a:cubicBezTo>
                      <a:cubicBezTo>
                        <a:pt x="116" y="122"/>
                        <a:pt x="111" y="118"/>
                        <a:pt x="110" y="115"/>
                      </a:cubicBezTo>
                      <a:cubicBezTo>
                        <a:pt x="109" y="112"/>
                        <a:pt x="109" y="109"/>
                        <a:pt x="111" y="105"/>
                      </a:cubicBezTo>
                      <a:cubicBezTo>
                        <a:pt x="113" y="102"/>
                        <a:pt x="114" y="100"/>
                        <a:pt x="115" y="98"/>
                      </a:cubicBezTo>
                      <a:cubicBezTo>
                        <a:pt x="120" y="89"/>
                        <a:pt x="124" y="83"/>
                        <a:pt x="124" y="60"/>
                      </a:cubicBezTo>
                      <a:cubicBezTo>
                        <a:pt x="124" y="26"/>
                        <a:pt x="104" y="24"/>
                        <a:pt x="100" y="24"/>
                      </a:cubicBezTo>
                      <a:cubicBezTo>
                        <a:pt x="97" y="24"/>
                        <a:pt x="95" y="25"/>
                        <a:pt x="93" y="25"/>
                      </a:cubicBezTo>
                      <a:cubicBezTo>
                        <a:pt x="91" y="26"/>
                        <a:pt x="89" y="27"/>
                        <a:pt x="84" y="27"/>
                      </a:cubicBezTo>
                      <a:cubicBezTo>
                        <a:pt x="75" y="27"/>
                        <a:pt x="56" y="28"/>
                        <a:pt x="56" y="59"/>
                      </a:cubicBezTo>
                      <a:cubicBezTo>
                        <a:pt x="56" y="81"/>
                        <a:pt x="62" y="91"/>
                        <a:pt x="66" y="99"/>
                      </a:cubicBezTo>
                      <a:cubicBezTo>
                        <a:pt x="67" y="101"/>
                        <a:pt x="68" y="103"/>
                        <a:pt x="69" y="105"/>
                      </a:cubicBezTo>
                      <a:cubicBezTo>
                        <a:pt x="73" y="114"/>
                        <a:pt x="70" y="120"/>
                        <a:pt x="61" y="124"/>
                      </a:cubicBezTo>
                      <a:cubicBezTo>
                        <a:pt x="48" y="130"/>
                        <a:pt x="42" y="132"/>
                        <a:pt x="30" y="143"/>
                      </a:cubicBezTo>
                      <a:cubicBezTo>
                        <a:pt x="16" y="129"/>
                        <a:pt x="8" y="109"/>
                        <a:pt x="8" y="88"/>
                      </a:cubicBezTo>
                      <a:cubicBezTo>
                        <a:pt x="8" y="44"/>
                        <a:pt x="44" y="8"/>
                        <a:pt x="88" y="8"/>
                      </a:cubicBezTo>
                      <a:cubicBezTo>
                        <a:pt x="132" y="8"/>
                        <a:pt x="168" y="44"/>
                        <a:pt x="168" y="88"/>
                      </a:cubicBezTo>
                      <a:cubicBezTo>
                        <a:pt x="168" y="109"/>
                        <a:pt x="160" y="128"/>
                        <a:pt x="146" y="143"/>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09" name="Freeform 104"/>
                <p:cNvSpPr>
                  <a:spLocks noEditPoints="1"/>
                </p:cNvSpPr>
                <p:nvPr/>
              </p:nvSpPr>
              <p:spPr bwMode="auto">
                <a:xfrm>
                  <a:off x="2209800" y="8046428"/>
                  <a:ext cx="484901" cy="495673"/>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38 w 176"/>
                    <a:gd name="T13" fmla="*/ 151 h 176"/>
                    <a:gd name="T14" fmla="*/ 64 w 176"/>
                    <a:gd name="T15" fmla="*/ 133 h 176"/>
                    <a:gd name="T16" fmla="*/ 74 w 176"/>
                    <a:gd name="T17" fmla="*/ 124 h 176"/>
                    <a:gd name="T18" fmla="*/ 71 w 176"/>
                    <a:gd name="T19" fmla="*/ 116 h 176"/>
                    <a:gd name="T20" fmla="*/ 67 w 176"/>
                    <a:gd name="T21" fmla="*/ 115 h 176"/>
                    <a:gd name="T22" fmla="*/ 50 w 176"/>
                    <a:gd name="T23" fmla="*/ 112 h 176"/>
                    <a:gd name="T24" fmla="*/ 56 w 176"/>
                    <a:gd name="T25" fmla="*/ 72 h 176"/>
                    <a:gd name="T26" fmla="*/ 90 w 176"/>
                    <a:gd name="T27" fmla="*/ 32 h 176"/>
                    <a:gd name="T28" fmla="*/ 120 w 176"/>
                    <a:gd name="T29" fmla="*/ 74 h 176"/>
                    <a:gd name="T30" fmla="*/ 126 w 176"/>
                    <a:gd name="T31" fmla="*/ 111 h 176"/>
                    <a:gd name="T32" fmla="*/ 107 w 176"/>
                    <a:gd name="T33" fmla="*/ 114 h 176"/>
                    <a:gd name="T34" fmla="*/ 103 w 176"/>
                    <a:gd name="T35" fmla="*/ 116 h 176"/>
                    <a:gd name="T36" fmla="*/ 111 w 176"/>
                    <a:gd name="T37" fmla="*/ 132 h 176"/>
                    <a:gd name="T38" fmla="*/ 137 w 176"/>
                    <a:gd name="T39" fmla="*/ 151 h 176"/>
                    <a:gd name="T40" fmla="*/ 88 w 176"/>
                    <a:gd name="T41" fmla="*/ 168 h 176"/>
                    <a:gd name="T42" fmla="*/ 143 w 176"/>
                    <a:gd name="T43" fmla="*/ 146 h 176"/>
                    <a:gd name="T44" fmla="*/ 115 w 176"/>
                    <a:gd name="T45" fmla="*/ 125 h 176"/>
                    <a:gd name="T46" fmla="*/ 111 w 176"/>
                    <a:gd name="T47" fmla="*/ 122 h 176"/>
                    <a:gd name="T48" fmla="*/ 135 w 176"/>
                    <a:gd name="T49" fmla="*/ 116 h 176"/>
                    <a:gd name="T50" fmla="*/ 137 w 176"/>
                    <a:gd name="T51" fmla="*/ 112 h 176"/>
                    <a:gd name="T52" fmla="*/ 135 w 176"/>
                    <a:gd name="T53" fmla="*/ 109 h 176"/>
                    <a:gd name="T54" fmla="*/ 128 w 176"/>
                    <a:gd name="T55" fmla="*/ 74 h 176"/>
                    <a:gd name="T56" fmla="*/ 90 w 176"/>
                    <a:gd name="T57" fmla="*/ 24 h 176"/>
                    <a:gd name="T58" fmla="*/ 48 w 176"/>
                    <a:gd name="T59" fmla="*/ 72 h 176"/>
                    <a:gd name="T60" fmla="*/ 42 w 176"/>
                    <a:gd name="T61" fmla="*/ 109 h 176"/>
                    <a:gd name="T62" fmla="*/ 39 w 176"/>
                    <a:gd name="T63" fmla="*/ 112 h 176"/>
                    <a:gd name="T64" fmla="*/ 41 w 176"/>
                    <a:gd name="T65" fmla="*/ 116 h 176"/>
                    <a:gd name="T66" fmla="*/ 66 w 176"/>
                    <a:gd name="T67" fmla="*/ 123 h 176"/>
                    <a:gd name="T68" fmla="*/ 62 w 176"/>
                    <a:gd name="T69" fmla="*/ 125 h 176"/>
                    <a:gd name="T70" fmla="*/ 32 w 176"/>
                    <a:gd name="T71" fmla="*/ 145 h 176"/>
                    <a:gd name="T72" fmla="*/ 8 w 176"/>
                    <a:gd name="T73" fmla="*/ 88 h 176"/>
                    <a:gd name="T74" fmla="*/ 88 w 176"/>
                    <a:gd name="T75" fmla="*/ 8 h 176"/>
                    <a:gd name="T76" fmla="*/ 168 w 176"/>
                    <a:gd name="T77" fmla="*/ 88 h 176"/>
                    <a:gd name="T78" fmla="*/ 143 w 176"/>
                    <a:gd name="T79" fmla="*/ 14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69" y="168"/>
                        <a:pt x="52" y="161"/>
                        <a:pt x="38" y="151"/>
                      </a:cubicBezTo>
                      <a:cubicBezTo>
                        <a:pt x="44" y="143"/>
                        <a:pt x="55" y="136"/>
                        <a:pt x="64" y="133"/>
                      </a:cubicBezTo>
                      <a:cubicBezTo>
                        <a:pt x="70" y="131"/>
                        <a:pt x="73" y="128"/>
                        <a:pt x="74" y="124"/>
                      </a:cubicBezTo>
                      <a:cubicBezTo>
                        <a:pt x="75" y="119"/>
                        <a:pt x="72" y="116"/>
                        <a:pt x="71" y="116"/>
                      </a:cubicBezTo>
                      <a:cubicBezTo>
                        <a:pt x="70" y="115"/>
                        <a:pt x="69" y="114"/>
                        <a:pt x="67" y="115"/>
                      </a:cubicBezTo>
                      <a:cubicBezTo>
                        <a:pt x="67" y="115"/>
                        <a:pt x="60" y="117"/>
                        <a:pt x="50" y="112"/>
                      </a:cubicBezTo>
                      <a:cubicBezTo>
                        <a:pt x="53" y="106"/>
                        <a:pt x="56" y="95"/>
                        <a:pt x="56" y="72"/>
                      </a:cubicBezTo>
                      <a:cubicBezTo>
                        <a:pt x="56" y="35"/>
                        <a:pt x="72" y="32"/>
                        <a:pt x="90" y="32"/>
                      </a:cubicBezTo>
                      <a:cubicBezTo>
                        <a:pt x="103" y="32"/>
                        <a:pt x="120" y="36"/>
                        <a:pt x="120" y="74"/>
                      </a:cubicBezTo>
                      <a:cubicBezTo>
                        <a:pt x="120" y="95"/>
                        <a:pt x="123" y="106"/>
                        <a:pt x="126" y="111"/>
                      </a:cubicBezTo>
                      <a:cubicBezTo>
                        <a:pt x="122" y="113"/>
                        <a:pt x="115" y="115"/>
                        <a:pt x="107" y="114"/>
                      </a:cubicBezTo>
                      <a:cubicBezTo>
                        <a:pt x="105" y="114"/>
                        <a:pt x="103" y="115"/>
                        <a:pt x="103" y="116"/>
                      </a:cubicBezTo>
                      <a:cubicBezTo>
                        <a:pt x="101" y="120"/>
                        <a:pt x="101" y="128"/>
                        <a:pt x="111" y="132"/>
                      </a:cubicBezTo>
                      <a:cubicBezTo>
                        <a:pt x="120" y="136"/>
                        <a:pt x="129" y="141"/>
                        <a:pt x="137" y="151"/>
                      </a:cubicBezTo>
                      <a:cubicBezTo>
                        <a:pt x="124" y="162"/>
                        <a:pt x="107" y="168"/>
                        <a:pt x="88" y="168"/>
                      </a:cubicBezTo>
                      <a:moveTo>
                        <a:pt x="143" y="146"/>
                      </a:moveTo>
                      <a:cubicBezTo>
                        <a:pt x="135" y="135"/>
                        <a:pt x="124" y="129"/>
                        <a:pt x="115" y="125"/>
                      </a:cubicBezTo>
                      <a:cubicBezTo>
                        <a:pt x="113" y="124"/>
                        <a:pt x="112" y="123"/>
                        <a:pt x="111" y="122"/>
                      </a:cubicBezTo>
                      <a:cubicBezTo>
                        <a:pt x="124" y="122"/>
                        <a:pt x="135" y="116"/>
                        <a:pt x="135" y="116"/>
                      </a:cubicBezTo>
                      <a:cubicBezTo>
                        <a:pt x="136" y="115"/>
                        <a:pt x="137" y="113"/>
                        <a:pt x="137" y="112"/>
                      </a:cubicBezTo>
                      <a:cubicBezTo>
                        <a:pt x="137" y="110"/>
                        <a:pt x="136" y="109"/>
                        <a:pt x="135" y="109"/>
                      </a:cubicBezTo>
                      <a:cubicBezTo>
                        <a:pt x="134" y="108"/>
                        <a:pt x="128" y="103"/>
                        <a:pt x="128" y="74"/>
                      </a:cubicBezTo>
                      <a:cubicBezTo>
                        <a:pt x="128" y="41"/>
                        <a:pt x="115" y="24"/>
                        <a:pt x="90" y="24"/>
                      </a:cubicBezTo>
                      <a:cubicBezTo>
                        <a:pt x="69" y="24"/>
                        <a:pt x="48" y="30"/>
                        <a:pt x="48" y="72"/>
                      </a:cubicBezTo>
                      <a:cubicBezTo>
                        <a:pt x="48" y="102"/>
                        <a:pt x="43" y="108"/>
                        <a:pt x="42" y="109"/>
                      </a:cubicBezTo>
                      <a:cubicBezTo>
                        <a:pt x="40" y="109"/>
                        <a:pt x="39" y="110"/>
                        <a:pt x="39" y="112"/>
                      </a:cubicBezTo>
                      <a:cubicBezTo>
                        <a:pt x="39" y="114"/>
                        <a:pt x="39" y="115"/>
                        <a:pt x="41" y="116"/>
                      </a:cubicBezTo>
                      <a:cubicBezTo>
                        <a:pt x="52" y="123"/>
                        <a:pt x="61" y="123"/>
                        <a:pt x="66" y="123"/>
                      </a:cubicBezTo>
                      <a:cubicBezTo>
                        <a:pt x="65" y="123"/>
                        <a:pt x="64" y="124"/>
                        <a:pt x="62" y="125"/>
                      </a:cubicBezTo>
                      <a:cubicBezTo>
                        <a:pt x="51" y="129"/>
                        <a:pt x="39" y="137"/>
                        <a:pt x="32" y="145"/>
                      </a:cubicBezTo>
                      <a:cubicBezTo>
                        <a:pt x="17" y="131"/>
                        <a:pt x="8" y="110"/>
                        <a:pt x="8" y="88"/>
                      </a:cubicBezTo>
                      <a:cubicBezTo>
                        <a:pt x="8" y="44"/>
                        <a:pt x="44" y="8"/>
                        <a:pt x="88" y="8"/>
                      </a:cubicBezTo>
                      <a:cubicBezTo>
                        <a:pt x="132" y="8"/>
                        <a:pt x="168" y="44"/>
                        <a:pt x="168" y="88"/>
                      </a:cubicBezTo>
                      <a:cubicBezTo>
                        <a:pt x="168" y="111"/>
                        <a:pt x="159" y="131"/>
                        <a:pt x="143" y="146"/>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sp>
              <p:nvSpPr>
                <p:cNvPr id="110" name="Rectangle 109"/>
                <p:cNvSpPr/>
                <p:nvPr/>
              </p:nvSpPr>
              <p:spPr>
                <a:xfrm>
                  <a:off x="2972560" y="7185484"/>
                  <a:ext cx="1435170"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50%</a:t>
                  </a:r>
                  <a:endParaRPr lang="uk-UA" sz="2000" b="1">
                    <a:solidFill>
                      <a:schemeClr val="bg1"/>
                    </a:solidFill>
                    <a:latin typeface="+mj-lt"/>
                  </a:endParaRPr>
                </a:p>
              </p:txBody>
            </p:sp>
            <p:sp>
              <p:nvSpPr>
                <p:cNvPr id="111" name="Rectangle 110"/>
                <p:cNvSpPr/>
                <p:nvPr/>
              </p:nvSpPr>
              <p:spPr>
                <a:xfrm>
                  <a:off x="2972560" y="8046427"/>
                  <a:ext cx="1435170" cy="495673"/>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50%</a:t>
                  </a:r>
                  <a:endParaRPr lang="uk-UA" sz="2000" b="1">
                    <a:solidFill>
                      <a:schemeClr val="bg1"/>
                    </a:solidFill>
                    <a:latin typeface="+mj-lt"/>
                  </a:endParaRPr>
                </a:p>
              </p:txBody>
            </p:sp>
          </p:grpSp>
        </p:grpSp>
      </p:grpSp>
    </p:spTree>
    <p:extLst>
      <p:ext uri="{BB962C8B-B14F-4D97-AF65-F5344CB8AC3E}">
        <p14:creationId xmlns:p14="http://schemas.microsoft.com/office/powerpoint/2010/main" val="15642017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250"/>
                                        <p:tgtEl>
                                          <p:spTgt spid="6"/>
                                        </p:tgtEl>
                                      </p:cBhvr>
                                    </p:animEffect>
                                    <p:anim calcmode="lin" valueType="num">
                                      <p:cBhvr>
                                        <p:cTn id="14" dur="1250" fill="hold"/>
                                        <p:tgtEl>
                                          <p:spTgt spid="6"/>
                                        </p:tgtEl>
                                        <p:attrNameLst>
                                          <p:attrName>ppt_x</p:attrName>
                                        </p:attrNameLst>
                                      </p:cBhvr>
                                      <p:tavLst>
                                        <p:tav tm="0">
                                          <p:val>
                                            <p:strVal val="#ppt_x"/>
                                          </p:val>
                                        </p:tav>
                                        <p:tav tm="100000">
                                          <p:val>
                                            <p:strVal val="#ppt_x"/>
                                          </p:val>
                                        </p:tav>
                                      </p:tavLst>
                                    </p:anim>
                                    <p:anim calcmode="lin" valueType="num">
                                      <p:cBhvr>
                                        <p:cTn id="15" dur="1125" decel="100000" fill="hold"/>
                                        <p:tgtEl>
                                          <p:spTgt spid="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250"/>
                                        <p:tgtEl>
                                          <p:spTgt spid="8"/>
                                        </p:tgtEl>
                                      </p:cBhvr>
                                    </p:animEffect>
                                    <p:anim calcmode="lin" valueType="num">
                                      <p:cBhvr>
                                        <p:cTn id="20" dur="1250" fill="hold"/>
                                        <p:tgtEl>
                                          <p:spTgt spid="8"/>
                                        </p:tgtEl>
                                        <p:attrNameLst>
                                          <p:attrName>ppt_x</p:attrName>
                                        </p:attrNameLst>
                                      </p:cBhvr>
                                      <p:tavLst>
                                        <p:tav tm="0">
                                          <p:val>
                                            <p:strVal val="#ppt_x"/>
                                          </p:val>
                                        </p:tav>
                                        <p:tav tm="100000">
                                          <p:val>
                                            <p:strVal val="#ppt_x"/>
                                          </p:val>
                                        </p:tav>
                                      </p:tavLst>
                                    </p:anim>
                                    <p:anim calcmode="lin" valueType="num">
                                      <p:cBhvr>
                                        <p:cTn id="21" dur="1125" decel="100000" fill="hold"/>
                                        <p:tgtEl>
                                          <p:spTgt spid="8"/>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africa</a:t>
            </a:r>
            <a:br>
              <a:rPr lang="en-US">
                <a:solidFill>
                  <a:schemeClr val="accent1"/>
                </a:solidFill>
              </a:rPr>
            </a:br>
            <a:r>
              <a:rPr lang="en-US"/>
              <a:t>map</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203</a:t>
            </a:fld>
            <a:endParaRPr/>
          </a:p>
        </p:txBody>
      </p:sp>
      <p:grpSp>
        <p:nvGrpSpPr>
          <p:cNvPr id="4" name="Group 3"/>
          <p:cNvGrpSpPr/>
          <p:nvPr/>
        </p:nvGrpSpPr>
        <p:grpSpPr>
          <a:xfrm>
            <a:off x="9829800" y="1711348"/>
            <a:ext cx="6552030" cy="7346382"/>
            <a:chOff x="8080332" y="5216842"/>
            <a:chExt cx="1898650" cy="2128838"/>
          </a:xfrm>
          <a:solidFill>
            <a:schemeClr val="accent2"/>
          </a:solidFill>
          <a:effectLst/>
        </p:grpSpPr>
        <p:sp>
          <p:nvSpPr>
            <p:cNvPr id="5" name="Freeform 5"/>
            <p:cNvSpPr>
              <a:spLocks/>
            </p:cNvSpPr>
            <p:nvPr/>
          </p:nvSpPr>
          <p:spPr bwMode="auto">
            <a:xfrm>
              <a:off x="8891545" y="6804342"/>
              <a:ext cx="354013" cy="357188"/>
            </a:xfrm>
            <a:custGeom>
              <a:avLst/>
              <a:gdLst>
                <a:gd name="T0" fmla="*/ 38 w 102"/>
                <a:gd name="T1" fmla="*/ 98 h 103"/>
                <a:gd name="T2" fmla="*/ 42 w 102"/>
                <a:gd name="T3" fmla="*/ 96 h 103"/>
                <a:gd name="T4" fmla="*/ 47 w 102"/>
                <a:gd name="T5" fmla="*/ 101 h 103"/>
                <a:gd name="T6" fmla="*/ 57 w 102"/>
                <a:gd name="T7" fmla="*/ 101 h 103"/>
                <a:gd name="T8" fmla="*/ 62 w 102"/>
                <a:gd name="T9" fmla="*/ 96 h 103"/>
                <a:gd name="T10" fmla="*/ 62 w 102"/>
                <a:gd name="T11" fmla="*/ 43 h 103"/>
                <a:gd name="T12" fmla="*/ 70 w 102"/>
                <a:gd name="T13" fmla="*/ 40 h 103"/>
                <a:gd name="T14" fmla="*/ 70 w 102"/>
                <a:gd name="T15" fmla="*/ 12 h 103"/>
                <a:gd name="T16" fmla="*/ 78 w 102"/>
                <a:gd name="T17" fmla="*/ 11 h 103"/>
                <a:gd name="T18" fmla="*/ 87 w 102"/>
                <a:gd name="T19" fmla="*/ 9 h 103"/>
                <a:gd name="T20" fmla="*/ 91 w 102"/>
                <a:gd name="T21" fmla="*/ 12 h 103"/>
                <a:gd name="T22" fmla="*/ 97 w 102"/>
                <a:gd name="T23" fmla="*/ 8 h 103"/>
                <a:gd name="T24" fmla="*/ 102 w 102"/>
                <a:gd name="T25" fmla="*/ 7 h 103"/>
                <a:gd name="T26" fmla="*/ 102 w 102"/>
                <a:gd name="T27" fmla="*/ 5 h 103"/>
                <a:gd name="T28" fmla="*/ 85 w 102"/>
                <a:gd name="T29" fmla="*/ 7 h 103"/>
                <a:gd name="T30" fmla="*/ 72 w 102"/>
                <a:gd name="T31" fmla="*/ 7 h 103"/>
                <a:gd name="T32" fmla="*/ 55 w 102"/>
                <a:gd name="T33" fmla="*/ 7 h 103"/>
                <a:gd name="T34" fmla="*/ 52 w 102"/>
                <a:gd name="T35" fmla="*/ 5 h 103"/>
                <a:gd name="T36" fmla="*/ 24 w 102"/>
                <a:gd name="T37" fmla="*/ 5 h 103"/>
                <a:gd name="T38" fmla="*/ 17 w 102"/>
                <a:gd name="T39" fmla="*/ 3 h 103"/>
                <a:gd name="T40" fmla="*/ 9 w 102"/>
                <a:gd name="T41" fmla="*/ 2 h 103"/>
                <a:gd name="T42" fmla="*/ 6 w 102"/>
                <a:gd name="T43" fmla="*/ 0 h 103"/>
                <a:gd name="T44" fmla="*/ 3 w 102"/>
                <a:gd name="T45" fmla="*/ 3 h 103"/>
                <a:gd name="T46" fmla="*/ 0 w 102"/>
                <a:gd name="T47" fmla="*/ 3 h 103"/>
                <a:gd name="T48" fmla="*/ 5 w 102"/>
                <a:gd name="T49" fmla="*/ 14 h 103"/>
                <a:gd name="T50" fmla="*/ 13 w 102"/>
                <a:gd name="T51" fmla="*/ 30 h 103"/>
                <a:gd name="T52" fmla="*/ 21 w 102"/>
                <a:gd name="T53" fmla="*/ 47 h 103"/>
                <a:gd name="T54" fmla="*/ 21 w 102"/>
                <a:gd name="T55" fmla="*/ 60 h 103"/>
                <a:gd name="T56" fmla="*/ 24 w 102"/>
                <a:gd name="T57" fmla="*/ 73 h 103"/>
                <a:gd name="T58" fmla="*/ 29 w 102"/>
                <a:gd name="T59" fmla="*/ 93 h 103"/>
                <a:gd name="T60" fmla="*/ 34 w 102"/>
                <a:gd name="T61" fmla="*/ 99 h 103"/>
                <a:gd name="T62" fmla="*/ 38 w 102"/>
                <a:gd name="T63" fmla="*/ 98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2" h="103">
                  <a:moveTo>
                    <a:pt x="38" y="98"/>
                  </a:moveTo>
                  <a:cubicBezTo>
                    <a:pt x="38" y="96"/>
                    <a:pt x="41" y="93"/>
                    <a:pt x="42" y="96"/>
                  </a:cubicBezTo>
                  <a:cubicBezTo>
                    <a:pt x="44" y="98"/>
                    <a:pt x="43" y="101"/>
                    <a:pt x="47" y="101"/>
                  </a:cubicBezTo>
                  <a:cubicBezTo>
                    <a:pt x="50" y="101"/>
                    <a:pt x="56" y="103"/>
                    <a:pt x="57" y="101"/>
                  </a:cubicBezTo>
                  <a:cubicBezTo>
                    <a:pt x="58" y="100"/>
                    <a:pt x="62" y="99"/>
                    <a:pt x="62" y="96"/>
                  </a:cubicBezTo>
                  <a:cubicBezTo>
                    <a:pt x="62" y="93"/>
                    <a:pt x="62" y="45"/>
                    <a:pt x="62" y="43"/>
                  </a:cubicBezTo>
                  <a:cubicBezTo>
                    <a:pt x="62" y="41"/>
                    <a:pt x="70" y="43"/>
                    <a:pt x="70" y="40"/>
                  </a:cubicBezTo>
                  <a:cubicBezTo>
                    <a:pt x="70" y="37"/>
                    <a:pt x="70" y="12"/>
                    <a:pt x="70" y="12"/>
                  </a:cubicBezTo>
                  <a:cubicBezTo>
                    <a:pt x="70" y="12"/>
                    <a:pt x="76" y="12"/>
                    <a:pt x="78" y="11"/>
                  </a:cubicBezTo>
                  <a:cubicBezTo>
                    <a:pt x="80" y="11"/>
                    <a:pt x="85" y="8"/>
                    <a:pt x="87" y="9"/>
                  </a:cubicBezTo>
                  <a:cubicBezTo>
                    <a:pt x="88" y="10"/>
                    <a:pt x="90" y="13"/>
                    <a:pt x="91" y="12"/>
                  </a:cubicBezTo>
                  <a:cubicBezTo>
                    <a:pt x="92" y="11"/>
                    <a:pt x="94" y="8"/>
                    <a:pt x="97" y="8"/>
                  </a:cubicBezTo>
                  <a:cubicBezTo>
                    <a:pt x="98" y="8"/>
                    <a:pt x="100" y="8"/>
                    <a:pt x="102" y="7"/>
                  </a:cubicBezTo>
                  <a:cubicBezTo>
                    <a:pt x="102" y="6"/>
                    <a:pt x="102" y="6"/>
                    <a:pt x="102" y="5"/>
                  </a:cubicBezTo>
                  <a:cubicBezTo>
                    <a:pt x="102" y="3"/>
                    <a:pt x="87" y="6"/>
                    <a:pt x="85" y="7"/>
                  </a:cubicBezTo>
                  <a:cubicBezTo>
                    <a:pt x="82" y="7"/>
                    <a:pt x="75" y="9"/>
                    <a:pt x="72" y="7"/>
                  </a:cubicBezTo>
                  <a:cubicBezTo>
                    <a:pt x="70" y="6"/>
                    <a:pt x="55" y="7"/>
                    <a:pt x="55" y="7"/>
                  </a:cubicBezTo>
                  <a:cubicBezTo>
                    <a:pt x="52" y="5"/>
                    <a:pt x="52" y="5"/>
                    <a:pt x="52" y="5"/>
                  </a:cubicBezTo>
                  <a:cubicBezTo>
                    <a:pt x="52" y="5"/>
                    <a:pt x="27" y="5"/>
                    <a:pt x="24" y="5"/>
                  </a:cubicBezTo>
                  <a:cubicBezTo>
                    <a:pt x="21" y="5"/>
                    <a:pt x="19" y="4"/>
                    <a:pt x="17" y="3"/>
                  </a:cubicBezTo>
                  <a:cubicBezTo>
                    <a:pt x="14" y="1"/>
                    <a:pt x="12" y="1"/>
                    <a:pt x="9" y="2"/>
                  </a:cubicBezTo>
                  <a:cubicBezTo>
                    <a:pt x="6" y="3"/>
                    <a:pt x="8" y="0"/>
                    <a:pt x="6" y="0"/>
                  </a:cubicBezTo>
                  <a:cubicBezTo>
                    <a:pt x="4" y="0"/>
                    <a:pt x="3" y="3"/>
                    <a:pt x="3" y="3"/>
                  </a:cubicBezTo>
                  <a:cubicBezTo>
                    <a:pt x="0" y="3"/>
                    <a:pt x="0" y="3"/>
                    <a:pt x="0" y="3"/>
                  </a:cubicBezTo>
                  <a:cubicBezTo>
                    <a:pt x="0" y="6"/>
                    <a:pt x="2" y="10"/>
                    <a:pt x="5" y="14"/>
                  </a:cubicBezTo>
                  <a:cubicBezTo>
                    <a:pt x="7" y="17"/>
                    <a:pt x="11" y="24"/>
                    <a:pt x="13" y="30"/>
                  </a:cubicBezTo>
                  <a:cubicBezTo>
                    <a:pt x="14" y="36"/>
                    <a:pt x="19" y="42"/>
                    <a:pt x="21" y="47"/>
                  </a:cubicBezTo>
                  <a:cubicBezTo>
                    <a:pt x="22" y="51"/>
                    <a:pt x="20" y="58"/>
                    <a:pt x="21" y="60"/>
                  </a:cubicBezTo>
                  <a:cubicBezTo>
                    <a:pt x="22" y="63"/>
                    <a:pt x="23" y="68"/>
                    <a:pt x="24" y="73"/>
                  </a:cubicBezTo>
                  <a:cubicBezTo>
                    <a:pt x="25" y="78"/>
                    <a:pt x="25" y="88"/>
                    <a:pt x="29" y="93"/>
                  </a:cubicBezTo>
                  <a:cubicBezTo>
                    <a:pt x="31" y="94"/>
                    <a:pt x="33" y="96"/>
                    <a:pt x="34" y="99"/>
                  </a:cubicBezTo>
                  <a:cubicBezTo>
                    <a:pt x="36" y="99"/>
                    <a:pt x="38" y="99"/>
                    <a:pt x="38" y="9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 name="Freeform 6"/>
            <p:cNvSpPr>
              <a:spLocks/>
            </p:cNvSpPr>
            <p:nvPr/>
          </p:nvSpPr>
          <p:spPr bwMode="auto">
            <a:xfrm>
              <a:off x="9245557" y="6766242"/>
              <a:ext cx="225425" cy="193675"/>
            </a:xfrm>
            <a:custGeom>
              <a:avLst/>
              <a:gdLst>
                <a:gd name="T0" fmla="*/ 43 w 65"/>
                <a:gd name="T1" fmla="*/ 3 h 56"/>
                <a:gd name="T2" fmla="*/ 42 w 65"/>
                <a:gd name="T3" fmla="*/ 0 h 56"/>
                <a:gd name="T4" fmla="*/ 35 w 65"/>
                <a:gd name="T5" fmla="*/ 0 h 56"/>
                <a:gd name="T6" fmla="*/ 30 w 65"/>
                <a:gd name="T7" fmla="*/ 4 h 56"/>
                <a:gd name="T8" fmla="*/ 23 w 65"/>
                <a:gd name="T9" fmla="*/ 10 h 56"/>
                <a:gd name="T10" fmla="*/ 15 w 65"/>
                <a:gd name="T11" fmla="*/ 19 h 56"/>
                <a:gd name="T12" fmla="*/ 4 w 65"/>
                <a:gd name="T13" fmla="*/ 18 h 56"/>
                <a:gd name="T14" fmla="*/ 0 w 65"/>
                <a:gd name="T15" fmla="*/ 18 h 56"/>
                <a:gd name="T16" fmla="*/ 5 w 65"/>
                <a:gd name="T17" fmla="*/ 23 h 56"/>
                <a:gd name="T18" fmla="*/ 9 w 65"/>
                <a:gd name="T19" fmla="*/ 32 h 56"/>
                <a:gd name="T20" fmla="*/ 17 w 65"/>
                <a:gd name="T21" fmla="*/ 38 h 56"/>
                <a:gd name="T22" fmla="*/ 21 w 65"/>
                <a:gd name="T23" fmla="*/ 44 h 56"/>
                <a:gd name="T24" fmla="*/ 26 w 65"/>
                <a:gd name="T25" fmla="*/ 50 h 56"/>
                <a:gd name="T26" fmla="*/ 32 w 65"/>
                <a:gd name="T27" fmla="*/ 53 h 56"/>
                <a:gd name="T28" fmla="*/ 40 w 65"/>
                <a:gd name="T29" fmla="*/ 55 h 56"/>
                <a:gd name="T30" fmla="*/ 49 w 65"/>
                <a:gd name="T31" fmla="*/ 56 h 56"/>
                <a:gd name="T32" fmla="*/ 57 w 65"/>
                <a:gd name="T33" fmla="*/ 48 h 56"/>
                <a:gd name="T34" fmla="*/ 59 w 65"/>
                <a:gd name="T35" fmla="*/ 40 h 56"/>
                <a:gd name="T36" fmla="*/ 63 w 65"/>
                <a:gd name="T37" fmla="*/ 34 h 56"/>
                <a:gd name="T38" fmla="*/ 61 w 65"/>
                <a:gd name="T39" fmla="*/ 28 h 56"/>
                <a:gd name="T40" fmla="*/ 63 w 65"/>
                <a:gd name="T41" fmla="*/ 21 h 56"/>
                <a:gd name="T42" fmla="*/ 63 w 65"/>
                <a:gd name="T43" fmla="*/ 9 h 56"/>
                <a:gd name="T44" fmla="*/ 53 w 65"/>
                <a:gd name="T45" fmla="*/ 5 h 56"/>
                <a:gd name="T46" fmla="*/ 43 w 65"/>
                <a:gd name="T47" fmla="*/ 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5" h="56">
                  <a:moveTo>
                    <a:pt x="43" y="3"/>
                  </a:moveTo>
                  <a:cubicBezTo>
                    <a:pt x="42" y="0"/>
                    <a:pt x="42" y="0"/>
                    <a:pt x="42" y="0"/>
                  </a:cubicBezTo>
                  <a:cubicBezTo>
                    <a:pt x="35" y="0"/>
                    <a:pt x="35" y="0"/>
                    <a:pt x="35" y="0"/>
                  </a:cubicBezTo>
                  <a:cubicBezTo>
                    <a:pt x="30" y="2"/>
                    <a:pt x="30" y="3"/>
                    <a:pt x="30" y="4"/>
                  </a:cubicBezTo>
                  <a:cubicBezTo>
                    <a:pt x="30" y="6"/>
                    <a:pt x="26" y="9"/>
                    <a:pt x="23" y="10"/>
                  </a:cubicBezTo>
                  <a:cubicBezTo>
                    <a:pt x="20" y="11"/>
                    <a:pt x="16" y="18"/>
                    <a:pt x="15" y="19"/>
                  </a:cubicBezTo>
                  <a:cubicBezTo>
                    <a:pt x="13" y="20"/>
                    <a:pt x="6" y="18"/>
                    <a:pt x="4" y="18"/>
                  </a:cubicBezTo>
                  <a:cubicBezTo>
                    <a:pt x="4" y="17"/>
                    <a:pt x="2" y="18"/>
                    <a:pt x="0" y="18"/>
                  </a:cubicBezTo>
                  <a:cubicBezTo>
                    <a:pt x="1" y="20"/>
                    <a:pt x="4" y="23"/>
                    <a:pt x="5" y="23"/>
                  </a:cubicBezTo>
                  <a:cubicBezTo>
                    <a:pt x="6" y="23"/>
                    <a:pt x="6" y="31"/>
                    <a:pt x="9" y="32"/>
                  </a:cubicBezTo>
                  <a:cubicBezTo>
                    <a:pt x="12" y="34"/>
                    <a:pt x="17" y="36"/>
                    <a:pt x="17" y="38"/>
                  </a:cubicBezTo>
                  <a:cubicBezTo>
                    <a:pt x="17" y="40"/>
                    <a:pt x="21" y="42"/>
                    <a:pt x="21" y="44"/>
                  </a:cubicBezTo>
                  <a:cubicBezTo>
                    <a:pt x="21" y="46"/>
                    <a:pt x="24" y="50"/>
                    <a:pt x="26" y="50"/>
                  </a:cubicBezTo>
                  <a:cubicBezTo>
                    <a:pt x="31" y="50"/>
                    <a:pt x="32" y="52"/>
                    <a:pt x="32" y="53"/>
                  </a:cubicBezTo>
                  <a:cubicBezTo>
                    <a:pt x="32" y="55"/>
                    <a:pt x="39" y="53"/>
                    <a:pt x="40" y="55"/>
                  </a:cubicBezTo>
                  <a:cubicBezTo>
                    <a:pt x="40" y="56"/>
                    <a:pt x="47" y="55"/>
                    <a:pt x="49" y="56"/>
                  </a:cubicBezTo>
                  <a:cubicBezTo>
                    <a:pt x="51" y="54"/>
                    <a:pt x="55" y="50"/>
                    <a:pt x="57" y="48"/>
                  </a:cubicBezTo>
                  <a:cubicBezTo>
                    <a:pt x="59" y="45"/>
                    <a:pt x="57" y="41"/>
                    <a:pt x="59" y="40"/>
                  </a:cubicBezTo>
                  <a:cubicBezTo>
                    <a:pt x="61" y="39"/>
                    <a:pt x="65" y="35"/>
                    <a:pt x="63" y="34"/>
                  </a:cubicBezTo>
                  <a:cubicBezTo>
                    <a:pt x="62" y="34"/>
                    <a:pt x="63" y="30"/>
                    <a:pt x="61" y="28"/>
                  </a:cubicBezTo>
                  <a:cubicBezTo>
                    <a:pt x="59" y="26"/>
                    <a:pt x="63" y="25"/>
                    <a:pt x="63" y="21"/>
                  </a:cubicBezTo>
                  <a:cubicBezTo>
                    <a:pt x="63" y="17"/>
                    <a:pt x="64" y="9"/>
                    <a:pt x="63" y="9"/>
                  </a:cubicBezTo>
                  <a:cubicBezTo>
                    <a:pt x="61" y="8"/>
                    <a:pt x="56" y="7"/>
                    <a:pt x="53" y="5"/>
                  </a:cubicBezTo>
                  <a:cubicBezTo>
                    <a:pt x="50" y="3"/>
                    <a:pt x="43" y="3"/>
                    <a:pt x="43"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 name="Freeform 7"/>
            <p:cNvSpPr>
              <a:spLocks/>
            </p:cNvSpPr>
            <p:nvPr/>
          </p:nvSpPr>
          <p:spPr bwMode="auto">
            <a:xfrm>
              <a:off x="9107445" y="6828155"/>
              <a:ext cx="249238" cy="271463"/>
            </a:xfrm>
            <a:custGeom>
              <a:avLst/>
              <a:gdLst>
                <a:gd name="T0" fmla="*/ 66 w 72"/>
                <a:gd name="T1" fmla="*/ 32 h 78"/>
                <a:gd name="T2" fmla="*/ 61 w 72"/>
                <a:gd name="T3" fmla="*/ 26 h 78"/>
                <a:gd name="T4" fmla="*/ 57 w 72"/>
                <a:gd name="T5" fmla="*/ 20 h 78"/>
                <a:gd name="T6" fmla="*/ 49 w 72"/>
                <a:gd name="T7" fmla="*/ 14 h 78"/>
                <a:gd name="T8" fmla="*/ 45 w 72"/>
                <a:gd name="T9" fmla="*/ 5 h 78"/>
                <a:gd name="T10" fmla="*/ 40 w 72"/>
                <a:gd name="T11" fmla="*/ 0 h 78"/>
                <a:gd name="T12" fmla="*/ 35 w 72"/>
                <a:gd name="T13" fmla="*/ 1 h 78"/>
                <a:gd name="T14" fmla="*/ 29 w 72"/>
                <a:gd name="T15" fmla="*/ 5 h 78"/>
                <a:gd name="T16" fmla="*/ 25 w 72"/>
                <a:gd name="T17" fmla="*/ 2 h 78"/>
                <a:gd name="T18" fmla="*/ 16 w 72"/>
                <a:gd name="T19" fmla="*/ 4 h 78"/>
                <a:gd name="T20" fmla="*/ 8 w 72"/>
                <a:gd name="T21" fmla="*/ 5 h 78"/>
                <a:gd name="T22" fmla="*/ 8 w 72"/>
                <a:gd name="T23" fmla="*/ 33 h 78"/>
                <a:gd name="T24" fmla="*/ 0 w 72"/>
                <a:gd name="T25" fmla="*/ 36 h 78"/>
                <a:gd name="T26" fmla="*/ 0 w 72"/>
                <a:gd name="T27" fmla="*/ 60 h 78"/>
                <a:gd name="T28" fmla="*/ 4 w 72"/>
                <a:gd name="T29" fmla="*/ 62 h 78"/>
                <a:gd name="T30" fmla="*/ 7 w 72"/>
                <a:gd name="T31" fmla="*/ 71 h 78"/>
                <a:gd name="T32" fmla="*/ 5 w 72"/>
                <a:gd name="T33" fmla="*/ 73 h 78"/>
                <a:gd name="T34" fmla="*/ 6 w 72"/>
                <a:gd name="T35" fmla="*/ 77 h 78"/>
                <a:gd name="T36" fmla="*/ 14 w 72"/>
                <a:gd name="T37" fmla="*/ 76 h 78"/>
                <a:gd name="T38" fmla="*/ 22 w 72"/>
                <a:gd name="T39" fmla="*/ 68 h 78"/>
                <a:gd name="T40" fmla="*/ 27 w 72"/>
                <a:gd name="T41" fmla="*/ 64 h 78"/>
                <a:gd name="T42" fmla="*/ 37 w 72"/>
                <a:gd name="T43" fmla="*/ 67 h 78"/>
                <a:gd name="T44" fmla="*/ 44 w 72"/>
                <a:gd name="T45" fmla="*/ 63 h 78"/>
                <a:gd name="T46" fmla="*/ 47 w 72"/>
                <a:gd name="T47" fmla="*/ 57 h 78"/>
                <a:gd name="T48" fmla="*/ 54 w 72"/>
                <a:gd name="T49" fmla="*/ 52 h 78"/>
                <a:gd name="T50" fmla="*/ 58 w 72"/>
                <a:gd name="T51" fmla="*/ 47 h 78"/>
                <a:gd name="T52" fmla="*/ 64 w 72"/>
                <a:gd name="T53" fmla="*/ 42 h 78"/>
                <a:gd name="T54" fmla="*/ 69 w 72"/>
                <a:gd name="T55" fmla="*/ 39 h 78"/>
                <a:gd name="T56" fmla="*/ 72 w 72"/>
                <a:gd name="T57" fmla="*/ 35 h 78"/>
                <a:gd name="T58" fmla="*/ 72 w 72"/>
                <a:gd name="T59" fmla="*/ 35 h 78"/>
                <a:gd name="T60" fmla="*/ 66 w 72"/>
                <a:gd name="T61" fmla="*/ 32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2" h="78">
                  <a:moveTo>
                    <a:pt x="66" y="32"/>
                  </a:moveTo>
                  <a:cubicBezTo>
                    <a:pt x="64" y="32"/>
                    <a:pt x="61" y="28"/>
                    <a:pt x="61" y="26"/>
                  </a:cubicBezTo>
                  <a:cubicBezTo>
                    <a:pt x="61" y="24"/>
                    <a:pt x="57" y="22"/>
                    <a:pt x="57" y="20"/>
                  </a:cubicBezTo>
                  <a:cubicBezTo>
                    <a:pt x="57" y="18"/>
                    <a:pt x="52" y="16"/>
                    <a:pt x="49" y="14"/>
                  </a:cubicBezTo>
                  <a:cubicBezTo>
                    <a:pt x="46" y="13"/>
                    <a:pt x="46" y="5"/>
                    <a:pt x="45" y="5"/>
                  </a:cubicBezTo>
                  <a:cubicBezTo>
                    <a:pt x="44" y="5"/>
                    <a:pt x="41" y="2"/>
                    <a:pt x="40" y="0"/>
                  </a:cubicBezTo>
                  <a:cubicBezTo>
                    <a:pt x="38" y="1"/>
                    <a:pt x="36" y="1"/>
                    <a:pt x="35" y="1"/>
                  </a:cubicBezTo>
                  <a:cubicBezTo>
                    <a:pt x="32" y="1"/>
                    <a:pt x="30" y="4"/>
                    <a:pt x="29" y="5"/>
                  </a:cubicBezTo>
                  <a:cubicBezTo>
                    <a:pt x="28" y="6"/>
                    <a:pt x="26" y="3"/>
                    <a:pt x="25" y="2"/>
                  </a:cubicBezTo>
                  <a:cubicBezTo>
                    <a:pt x="23" y="1"/>
                    <a:pt x="18" y="4"/>
                    <a:pt x="16" y="4"/>
                  </a:cubicBezTo>
                  <a:cubicBezTo>
                    <a:pt x="14" y="5"/>
                    <a:pt x="8" y="5"/>
                    <a:pt x="8" y="5"/>
                  </a:cubicBezTo>
                  <a:cubicBezTo>
                    <a:pt x="8" y="5"/>
                    <a:pt x="8" y="30"/>
                    <a:pt x="8" y="33"/>
                  </a:cubicBezTo>
                  <a:cubicBezTo>
                    <a:pt x="8" y="36"/>
                    <a:pt x="0" y="34"/>
                    <a:pt x="0" y="36"/>
                  </a:cubicBezTo>
                  <a:cubicBezTo>
                    <a:pt x="0" y="37"/>
                    <a:pt x="0" y="48"/>
                    <a:pt x="0" y="60"/>
                  </a:cubicBezTo>
                  <a:cubicBezTo>
                    <a:pt x="2" y="60"/>
                    <a:pt x="4" y="61"/>
                    <a:pt x="4" y="62"/>
                  </a:cubicBezTo>
                  <a:cubicBezTo>
                    <a:pt x="5" y="64"/>
                    <a:pt x="7" y="70"/>
                    <a:pt x="7" y="71"/>
                  </a:cubicBezTo>
                  <a:cubicBezTo>
                    <a:pt x="6" y="73"/>
                    <a:pt x="5" y="72"/>
                    <a:pt x="5" y="73"/>
                  </a:cubicBezTo>
                  <a:cubicBezTo>
                    <a:pt x="5" y="74"/>
                    <a:pt x="4" y="77"/>
                    <a:pt x="6" y="77"/>
                  </a:cubicBezTo>
                  <a:cubicBezTo>
                    <a:pt x="9" y="77"/>
                    <a:pt x="13" y="78"/>
                    <a:pt x="14" y="76"/>
                  </a:cubicBezTo>
                  <a:cubicBezTo>
                    <a:pt x="16" y="74"/>
                    <a:pt x="22" y="70"/>
                    <a:pt x="22" y="68"/>
                  </a:cubicBezTo>
                  <a:cubicBezTo>
                    <a:pt x="22" y="66"/>
                    <a:pt x="23" y="61"/>
                    <a:pt x="27" y="64"/>
                  </a:cubicBezTo>
                  <a:cubicBezTo>
                    <a:pt x="31" y="66"/>
                    <a:pt x="32" y="67"/>
                    <a:pt x="37" y="67"/>
                  </a:cubicBezTo>
                  <a:cubicBezTo>
                    <a:pt x="42" y="67"/>
                    <a:pt x="43" y="66"/>
                    <a:pt x="44" y="63"/>
                  </a:cubicBezTo>
                  <a:cubicBezTo>
                    <a:pt x="45" y="60"/>
                    <a:pt x="44" y="57"/>
                    <a:pt x="47" y="57"/>
                  </a:cubicBezTo>
                  <a:cubicBezTo>
                    <a:pt x="51" y="57"/>
                    <a:pt x="54" y="54"/>
                    <a:pt x="54" y="52"/>
                  </a:cubicBezTo>
                  <a:cubicBezTo>
                    <a:pt x="54" y="50"/>
                    <a:pt x="56" y="47"/>
                    <a:pt x="58" y="47"/>
                  </a:cubicBezTo>
                  <a:cubicBezTo>
                    <a:pt x="60" y="47"/>
                    <a:pt x="64" y="44"/>
                    <a:pt x="64" y="42"/>
                  </a:cubicBezTo>
                  <a:cubicBezTo>
                    <a:pt x="65" y="39"/>
                    <a:pt x="68" y="40"/>
                    <a:pt x="69" y="39"/>
                  </a:cubicBezTo>
                  <a:cubicBezTo>
                    <a:pt x="70" y="38"/>
                    <a:pt x="71" y="37"/>
                    <a:pt x="72" y="35"/>
                  </a:cubicBezTo>
                  <a:cubicBezTo>
                    <a:pt x="72" y="35"/>
                    <a:pt x="72" y="35"/>
                    <a:pt x="72" y="35"/>
                  </a:cubicBezTo>
                  <a:cubicBezTo>
                    <a:pt x="72" y="34"/>
                    <a:pt x="71" y="32"/>
                    <a:pt x="66" y="3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8" name="Freeform 8"/>
            <p:cNvSpPr>
              <a:spLocks/>
            </p:cNvSpPr>
            <p:nvPr/>
          </p:nvSpPr>
          <p:spPr bwMode="auto">
            <a:xfrm>
              <a:off x="9402720" y="7061517"/>
              <a:ext cx="34925" cy="47625"/>
            </a:xfrm>
            <a:custGeom>
              <a:avLst/>
              <a:gdLst>
                <a:gd name="T0" fmla="*/ 5 w 10"/>
                <a:gd name="T1" fmla="*/ 0 h 14"/>
                <a:gd name="T2" fmla="*/ 0 w 10"/>
                <a:gd name="T3" fmla="*/ 6 h 14"/>
                <a:gd name="T4" fmla="*/ 5 w 10"/>
                <a:gd name="T5" fmla="*/ 13 h 14"/>
                <a:gd name="T6" fmla="*/ 9 w 10"/>
                <a:gd name="T7" fmla="*/ 12 h 14"/>
                <a:gd name="T8" fmla="*/ 10 w 10"/>
                <a:gd name="T9" fmla="*/ 10 h 14"/>
                <a:gd name="T10" fmla="*/ 10 w 10"/>
                <a:gd name="T11" fmla="*/ 3 h 14"/>
                <a:gd name="T12" fmla="*/ 5 w 10"/>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0" h="14">
                  <a:moveTo>
                    <a:pt x="5" y="0"/>
                  </a:moveTo>
                  <a:cubicBezTo>
                    <a:pt x="3" y="0"/>
                    <a:pt x="0" y="5"/>
                    <a:pt x="0" y="6"/>
                  </a:cubicBezTo>
                  <a:cubicBezTo>
                    <a:pt x="0" y="7"/>
                    <a:pt x="2" y="13"/>
                    <a:pt x="5" y="13"/>
                  </a:cubicBezTo>
                  <a:cubicBezTo>
                    <a:pt x="7" y="14"/>
                    <a:pt x="9" y="13"/>
                    <a:pt x="9" y="12"/>
                  </a:cubicBezTo>
                  <a:cubicBezTo>
                    <a:pt x="9" y="11"/>
                    <a:pt x="10" y="10"/>
                    <a:pt x="10" y="10"/>
                  </a:cubicBezTo>
                  <a:cubicBezTo>
                    <a:pt x="10" y="8"/>
                    <a:pt x="10" y="5"/>
                    <a:pt x="10" y="3"/>
                  </a:cubicBezTo>
                  <a:cubicBezTo>
                    <a:pt x="8" y="2"/>
                    <a:pt x="6" y="0"/>
                    <a:pt x="5" y="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 name="Freeform 9"/>
            <p:cNvSpPr>
              <a:spLocks/>
            </p:cNvSpPr>
            <p:nvPr/>
          </p:nvSpPr>
          <p:spPr bwMode="auto">
            <a:xfrm>
              <a:off x="9301120" y="7140892"/>
              <a:ext cx="63500" cy="69850"/>
            </a:xfrm>
            <a:custGeom>
              <a:avLst/>
              <a:gdLst>
                <a:gd name="T0" fmla="*/ 12 w 18"/>
                <a:gd name="T1" fmla="*/ 2 h 20"/>
                <a:gd name="T2" fmla="*/ 4 w 18"/>
                <a:gd name="T3" fmla="*/ 5 h 20"/>
                <a:gd name="T4" fmla="*/ 0 w 18"/>
                <a:gd name="T5" fmla="*/ 13 h 20"/>
                <a:gd name="T6" fmla="*/ 4 w 18"/>
                <a:gd name="T7" fmla="*/ 19 h 20"/>
                <a:gd name="T8" fmla="*/ 8 w 18"/>
                <a:gd name="T9" fmla="*/ 20 h 20"/>
                <a:gd name="T10" fmla="*/ 10 w 18"/>
                <a:gd name="T11" fmla="*/ 15 h 20"/>
                <a:gd name="T12" fmla="*/ 15 w 18"/>
                <a:gd name="T13" fmla="*/ 14 h 20"/>
                <a:gd name="T14" fmla="*/ 18 w 18"/>
                <a:gd name="T15" fmla="*/ 8 h 20"/>
                <a:gd name="T16" fmla="*/ 12 w 18"/>
                <a:gd name="T1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20">
                  <a:moveTo>
                    <a:pt x="12" y="2"/>
                  </a:moveTo>
                  <a:cubicBezTo>
                    <a:pt x="11" y="0"/>
                    <a:pt x="5" y="3"/>
                    <a:pt x="4" y="5"/>
                  </a:cubicBezTo>
                  <a:cubicBezTo>
                    <a:pt x="3" y="7"/>
                    <a:pt x="0" y="13"/>
                    <a:pt x="0" y="13"/>
                  </a:cubicBezTo>
                  <a:cubicBezTo>
                    <a:pt x="4" y="19"/>
                    <a:pt x="4" y="19"/>
                    <a:pt x="4" y="19"/>
                  </a:cubicBezTo>
                  <a:cubicBezTo>
                    <a:pt x="8" y="20"/>
                    <a:pt x="8" y="20"/>
                    <a:pt x="8" y="20"/>
                  </a:cubicBezTo>
                  <a:cubicBezTo>
                    <a:pt x="8" y="20"/>
                    <a:pt x="9" y="17"/>
                    <a:pt x="10" y="15"/>
                  </a:cubicBezTo>
                  <a:cubicBezTo>
                    <a:pt x="10" y="13"/>
                    <a:pt x="15" y="16"/>
                    <a:pt x="15" y="14"/>
                  </a:cubicBezTo>
                  <a:cubicBezTo>
                    <a:pt x="15" y="12"/>
                    <a:pt x="18" y="10"/>
                    <a:pt x="18" y="8"/>
                  </a:cubicBezTo>
                  <a:cubicBezTo>
                    <a:pt x="18" y="6"/>
                    <a:pt x="13" y="4"/>
                    <a:pt x="12"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 name="Freeform 10"/>
            <p:cNvSpPr>
              <a:spLocks noEditPoints="1"/>
            </p:cNvSpPr>
            <p:nvPr/>
          </p:nvSpPr>
          <p:spPr bwMode="auto">
            <a:xfrm>
              <a:off x="9010607" y="6950392"/>
              <a:ext cx="450850" cy="395288"/>
            </a:xfrm>
            <a:custGeom>
              <a:avLst/>
              <a:gdLst>
                <a:gd name="T0" fmla="*/ 124 w 130"/>
                <a:gd name="T1" fmla="*/ 42 h 114"/>
                <a:gd name="T2" fmla="*/ 123 w 130"/>
                <a:gd name="T3" fmla="*/ 42 h 114"/>
                <a:gd name="T4" fmla="*/ 122 w 130"/>
                <a:gd name="T5" fmla="*/ 44 h 114"/>
                <a:gd name="T6" fmla="*/ 118 w 130"/>
                <a:gd name="T7" fmla="*/ 45 h 114"/>
                <a:gd name="T8" fmla="*/ 113 w 130"/>
                <a:gd name="T9" fmla="*/ 38 h 114"/>
                <a:gd name="T10" fmla="*/ 118 w 130"/>
                <a:gd name="T11" fmla="*/ 32 h 114"/>
                <a:gd name="T12" fmla="*/ 123 w 130"/>
                <a:gd name="T13" fmla="*/ 35 h 114"/>
                <a:gd name="T14" fmla="*/ 123 w 130"/>
                <a:gd name="T15" fmla="*/ 33 h 114"/>
                <a:gd name="T16" fmla="*/ 122 w 130"/>
                <a:gd name="T17" fmla="*/ 18 h 114"/>
                <a:gd name="T18" fmla="*/ 117 w 130"/>
                <a:gd name="T19" fmla="*/ 3 h 114"/>
                <a:gd name="T20" fmla="*/ 108 w 130"/>
                <a:gd name="T21" fmla="*/ 2 h 114"/>
                <a:gd name="T22" fmla="*/ 100 w 130"/>
                <a:gd name="T23" fmla="*/ 0 h 114"/>
                <a:gd name="T24" fmla="*/ 97 w 130"/>
                <a:gd name="T25" fmla="*/ 4 h 114"/>
                <a:gd name="T26" fmla="*/ 92 w 130"/>
                <a:gd name="T27" fmla="*/ 7 h 114"/>
                <a:gd name="T28" fmla="*/ 86 w 130"/>
                <a:gd name="T29" fmla="*/ 12 h 114"/>
                <a:gd name="T30" fmla="*/ 82 w 130"/>
                <a:gd name="T31" fmla="*/ 17 h 114"/>
                <a:gd name="T32" fmla="*/ 75 w 130"/>
                <a:gd name="T33" fmla="*/ 22 h 114"/>
                <a:gd name="T34" fmla="*/ 72 w 130"/>
                <a:gd name="T35" fmla="*/ 28 h 114"/>
                <a:gd name="T36" fmla="*/ 65 w 130"/>
                <a:gd name="T37" fmla="*/ 32 h 114"/>
                <a:gd name="T38" fmla="*/ 55 w 130"/>
                <a:gd name="T39" fmla="*/ 29 h 114"/>
                <a:gd name="T40" fmla="*/ 50 w 130"/>
                <a:gd name="T41" fmla="*/ 33 h 114"/>
                <a:gd name="T42" fmla="*/ 42 w 130"/>
                <a:gd name="T43" fmla="*/ 41 h 114"/>
                <a:gd name="T44" fmla="*/ 34 w 130"/>
                <a:gd name="T45" fmla="*/ 42 h 114"/>
                <a:gd name="T46" fmla="*/ 33 w 130"/>
                <a:gd name="T47" fmla="*/ 38 h 114"/>
                <a:gd name="T48" fmla="*/ 35 w 130"/>
                <a:gd name="T49" fmla="*/ 36 h 114"/>
                <a:gd name="T50" fmla="*/ 32 w 130"/>
                <a:gd name="T51" fmla="*/ 27 h 114"/>
                <a:gd name="T52" fmla="*/ 28 w 130"/>
                <a:gd name="T53" fmla="*/ 25 h 114"/>
                <a:gd name="T54" fmla="*/ 28 w 130"/>
                <a:gd name="T55" fmla="*/ 54 h 114"/>
                <a:gd name="T56" fmla="*/ 23 w 130"/>
                <a:gd name="T57" fmla="*/ 59 h 114"/>
                <a:gd name="T58" fmla="*/ 13 w 130"/>
                <a:gd name="T59" fmla="*/ 59 h 114"/>
                <a:gd name="T60" fmla="*/ 8 w 130"/>
                <a:gd name="T61" fmla="*/ 54 h 114"/>
                <a:gd name="T62" fmla="*/ 4 w 130"/>
                <a:gd name="T63" fmla="*/ 56 h 114"/>
                <a:gd name="T64" fmla="*/ 0 w 130"/>
                <a:gd name="T65" fmla="*/ 57 h 114"/>
                <a:gd name="T66" fmla="*/ 7 w 130"/>
                <a:gd name="T67" fmla="*/ 70 h 114"/>
                <a:gd name="T68" fmla="*/ 14 w 130"/>
                <a:gd name="T69" fmla="*/ 86 h 114"/>
                <a:gd name="T70" fmla="*/ 14 w 130"/>
                <a:gd name="T71" fmla="*/ 93 h 114"/>
                <a:gd name="T72" fmla="*/ 14 w 130"/>
                <a:gd name="T73" fmla="*/ 100 h 114"/>
                <a:gd name="T74" fmla="*/ 17 w 130"/>
                <a:gd name="T75" fmla="*/ 107 h 114"/>
                <a:gd name="T76" fmla="*/ 20 w 130"/>
                <a:gd name="T77" fmla="*/ 109 h 114"/>
                <a:gd name="T78" fmla="*/ 25 w 130"/>
                <a:gd name="T79" fmla="*/ 112 h 114"/>
                <a:gd name="T80" fmla="*/ 30 w 130"/>
                <a:gd name="T81" fmla="*/ 112 h 114"/>
                <a:gd name="T82" fmla="*/ 39 w 130"/>
                <a:gd name="T83" fmla="*/ 109 h 114"/>
                <a:gd name="T84" fmla="*/ 47 w 130"/>
                <a:gd name="T85" fmla="*/ 106 h 114"/>
                <a:gd name="T86" fmla="*/ 59 w 130"/>
                <a:gd name="T87" fmla="*/ 106 h 114"/>
                <a:gd name="T88" fmla="*/ 67 w 130"/>
                <a:gd name="T89" fmla="*/ 105 h 114"/>
                <a:gd name="T90" fmla="*/ 72 w 130"/>
                <a:gd name="T91" fmla="*/ 104 h 114"/>
                <a:gd name="T92" fmla="*/ 79 w 130"/>
                <a:gd name="T93" fmla="*/ 102 h 114"/>
                <a:gd name="T94" fmla="*/ 95 w 130"/>
                <a:gd name="T95" fmla="*/ 91 h 114"/>
                <a:gd name="T96" fmla="*/ 114 w 130"/>
                <a:gd name="T97" fmla="*/ 68 h 114"/>
                <a:gd name="T98" fmla="*/ 126 w 130"/>
                <a:gd name="T99" fmla="*/ 55 h 114"/>
                <a:gd name="T100" fmla="*/ 130 w 130"/>
                <a:gd name="T101" fmla="*/ 42 h 114"/>
                <a:gd name="T102" fmla="*/ 124 w 130"/>
                <a:gd name="T103" fmla="*/ 42 h 114"/>
                <a:gd name="T104" fmla="*/ 99 w 130"/>
                <a:gd name="T105" fmla="*/ 69 h 114"/>
                <a:gd name="T106" fmla="*/ 94 w 130"/>
                <a:gd name="T107" fmla="*/ 70 h 114"/>
                <a:gd name="T108" fmla="*/ 92 w 130"/>
                <a:gd name="T109" fmla="*/ 75 h 114"/>
                <a:gd name="T110" fmla="*/ 88 w 130"/>
                <a:gd name="T111" fmla="*/ 74 h 114"/>
                <a:gd name="T112" fmla="*/ 84 w 130"/>
                <a:gd name="T113" fmla="*/ 68 h 114"/>
                <a:gd name="T114" fmla="*/ 88 w 130"/>
                <a:gd name="T115" fmla="*/ 60 h 114"/>
                <a:gd name="T116" fmla="*/ 96 w 130"/>
                <a:gd name="T117" fmla="*/ 57 h 114"/>
                <a:gd name="T118" fmla="*/ 102 w 130"/>
                <a:gd name="T119" fmla="*/ 63 h 114"/>
                <a:gd name="T120" fmla="*/ 99 w 130"/>
                <a:gd name="T121" fmla="*/ 6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 h="114">
                  <a:moveTo>
                    <a:pt x="124" y="42"/>
                  </a:moveTo>
                  <a:cubicBezTo>
                    <a:pt x="124" y="42"/>
                    <a:pt x="124" y="42"/>
                    <a:pt x="123" y="42"/>
                  </a:cubicBezTo>
                  <a:cubicBezTo>
                    <a:pt x="123" y="42"/>
                    <a:pt x="122" y="43"/>
                    <a:pt x="122" y="44"/>
                  </a:cubicBezTo>
                  <a:cubicBezTo>
                    <a:pt x="122" y="45"/>
                    <a:pt x="120" y="46"/>
                    <a:pt x="118" y="45"/>
                  </a:cubicBezTo>
                  <a:cubicBezTo>
                    <a:pt x="115" y="45"/>
                    <a:pt x="113" y="39"/>
                    <a:pt x="113" y="38"/>
                  </a:cubicBezTo>
                  <a:cubicBezTo>
                    <a:pt x="113" y="37"/>
                    <a:pt x="116" y="32"/>
                    <a:pt x="118" y="32"/>
                  </a:cubicBezTo>
                  <a:cubicBezTo>
                    <a:pt x="119" y="32"/>
                    <a:pt x="121" y="34"/>
                    <a:pt x="123" y="35"/>
                  </a:cubicBezTo>
                  <a:cubicBezTo>
                    <a:pt x="123" y="34"/>
                    <a:pt x="123" y="33"/>
                    <a:pt x="123" y="33"/>
                  </a:cubicBezTo>
                  <a:cubicBezTo>
                    <a:pt x="123" y="32"/>
                    <a:pt x="124" y="20"/>
                    <a:pt x="122" y="18"/>
                  </a:cubicBezTo>
                  <a:cubicBezTo>
                    <a:pt x="120" y="17"/>
                    <a:pt x="118" y="5"/>
                    <a:pt x="117" y="3"/>
                  </a:cubicBezTo>
                  <a:cubicBezTo>
                    <a:pt x="116" y="2"/>
                    <a:pt x="108" y="3"/>
                    <a:pt x="108" y="2"/>
                  </a:cubicBezTo>
                  <a:cubicBezTo>
                    <a:pt x="107" y="0"/>
                    <a:pt x="100" y="1"/>
                    <a:pt x="100" y="0"/>
                  </a:cubicBezTo>
                  <a:cubicBezTo>
                    <a:pt x="99" y="2"/>
                    <a:pt x="98" y="3"/>
                    <a:pt x="97" y="4"/>
                  </a:cubicBezTo>
                  <a:cubicBezTo>
                    <a:pt x="96" y="5"/>
                    <a:pt x="93" y="4"/>
                    <a:pt x="92" y="7"/>
                  </a:cubicBezTo>
                  <a:cubicBezTo>
                    <a:pt x="92" y="9"/>
                    <a:pt x="88" y="12"/>
                    <a:pt x="86" y="12"/>
                  </a:cubicBezTo>
                  <a:cubicBezTo>
                    <a:pt x="84" y="12"/>
                    <a:pt x="82" y="15"/>
                    <a:pt x="82" y="17"/>
                  </a:cubicBezTo>
                  <a:cubicBezTo>
                    <a:pt x="82" y="19"/>
                    <a:pt x="79" y="22"/>
                    <a:pt x="75" y="22"/>
                  </a:cubicBezTo>
                  <a:cubicBezTo>
                    <a:pt x="72" y="22"/>
                    <a:pt x="73" y="25"/>
                    <a:pt x="72" y="28"/>
                  </a:cubicBezTo>
                  <a:cubicBezTo>
                    <a:pt x="71" y="31"/>
                    <a:pt x="70" y="32"/>
                    <a:pt x="65" y="32"/>
                  </a:cubicBezTo>
                  <a:cubicBezTo>
                    <a:pt x="60" y="32"/>
                    <a:pt x="59" y="31"/>
                    <a:pt x="55" y="29"/>
                  </a:cubicBezTo>
                  <a:cubicBezTo>
                    <a:pt x="51" y="26"/>
                    <a:pt x="50" y="31"/>
                    <a:pt x="50" y="33"/>
                  </a:cubicBezTo>
                  <a:cubicBezTo>
                    <a:pt x="50" y="35"/>
                    <a:pt x="44" y="39"/>
                    <a:pt x="42" y="41"/>
                  </a:cubicBezTo>
                  <a:cubicBezTo>
                    <a:pt x="41" y="43"/>
                    <a:pt x="37" y="42"/>
                    <a:pt x="34" y="42"/>
                  </a:cubicBezTo>
                  <a:cubicBezTo>
                    <a:pt x="32" y="42"/>
                    <a:pt x="33" y="39"/>
                    <a:pt x="33" y="38"/>
                  </a:cubicBezTo>
                  <a:cubicBezTo>
                    <a:pt x="33" y="37"/>
                    <a:pt x="34" y="38"/>
                    <a:pt x="35" y="36"/>
                  </a:cubicBezTo>
                  <a:cubicBezTo>
                    <a:pt x="35" y="35"/>
                    <a:pt x="33" y="29"/>
                    <a:pt x="32" y="27"/>
                  </a:cubicBezTo>
                  <a:cubicBezTo>
                    <a:pt x="32" y="26"/>
                    <a:pt x="30" y="25"/>
                    <a:pt x="28" y="25"/>
                  </a:cubicBezTo>
                  <a:cubicBezTo>
                    <a:pt x="28" y="38"/>
                    <a:pt x="28" y="53"/>
                    <a:pt x="28" y="54"/>
                  </a:cubicBezTo>
                  <a:cubicBezTo>
                    <a:pt x="28" y="57"/>
                    <a:pt x="24" y="58"/>
                    <a:pt x="23" y="59"/>
                  </a:cubicBezTo>
                  <a:cubicBezTo>
                    <a:pt x="22" y="61"/>
                    <a:pt x="16" y="59"/>
                    <a:pt x="13" y="59"/>
                  </a:cubicBezTo>
                  <a:cubicBezTo>
                    <a:pt x="9" y="59"/>
                    <a:pt x="10" y="56"/>
                    <a:pt x="8" y="54"/>
                  </a:cubicBezTo>
                  <a:cubicBezTo>
                    <a:pt x="7" y="51"/>
                    <a:pt x="4" y="54"/>
                    <a:pt x="4" y="56"/>
                  </a:cubicBezTo>
                  <a:cubicBezTo>
                    <a:pt x="4" y="57"/>
                    <a:pt x="2" y="57"/>
                    <a:pt x="0" y="57"/>
                  </a:cubicBezTo>
                  <a:cubicBezTo>
                    <a:pt x="3" y="61"/>
                    <a:pt x="5" y="66"/>
                    <a:pt x="7" y="70"/>
                  </a:cubicBezTo>
                  <a:cubicBezTo>
                    <a:pt x="8" y="76"/>
                    <a:pt x="13" y="82"/>
                    <a:pt x="14" y="86"/>
                  </a:cubicBezTo>
                  <a:cubicBezTo>
                    <a:pt x="15" y="89"/>
                    <a:pt x="17" y="93"/>
                    <a:pt x="14" y="93"/>
                  </a:cubicBezTo>
                  <a:cubicBezTo>
                    <a:pt x="12" y="94"/>
                    <a:pt x="12" y="96"/>
                    <a:pt x="14" y="100"/>
                  </a:cubicBezTo>
                  <a:cubicBezTo>
                    <a:pt x="17" y="104"/>
                    <a:pt x="15" y="106"/>
                    <a:pt x="17" y="107"/>
                  </a:cubicBezTo>
                  <a:cubicBezTo>
                    <a:pt x="19" y="107"/>
                    <a:pt x="19" y="109"/>
                    <a:pt x="20" y="109"/>
                  </a:cubicBezTo>
                  <a:cubicBezTo>
                    <a:pt x="22" y="109"/>
                    <a:pt x="23" y="111"/>
                    <a:pt x="25" y="112"/>
                  </a:cubicBezTo>
                  <a:cubicBezTo>
                    <a:pt x="26" y="114"/>
                    <a:pt x="28" y="114"/>
                    <a:pt x="30" y="112"/>
                  </a:cubicBezTo>
                  <a:cubicBezTo>
                    <a:pt x="31" y="110"/>
                    <a:pt x="35" y="109"/>
                    <a:pt x="39" y="109"/>
                  </a:cubicBezTo>
                  <a:cubicBezTo>
                    <a:pt x="43" y="109"/>
                    <a:pt x="43" y="107"/>
                    <a:pt x="47" y="106"/>
                  </a:cubicBezTo>
                  <a:cubicBezTo>
                    <a:pt x="51" y="105"/>
                    <a:pt x="56" y="105"/>
                    <a:pt x="59" y="106"/>
                  </a:cubicBezTo>
                  <a:cubicBezTo>
                    <a:pt x="63" y="107"/>
                    <a:pt x="65" y="106"/>
                    <a:pt x="67" y="105"/>
                  </a:cubicBezTo>
                  <a:cubicBezTo>
                    <a:pt x="68" y="104"/>
                    <a:pt x="72" y="107"/>
                    <a:pt x="72" y="104"/>
                  </a:cubicBezTo>
                  <a:cubicBezTo>
                    <a:pt x="72" y="101"/>
                    <a:pt x="75" y="102"/>
                    <a:pt x="79" y="102"/>
                  </a:cubicBezTo>
                  <a:cubicBezTo>
                    <a:pt x="82" y="102"/>
                    <a:pt x="89" y="97"/>
                    <a:pt x="95" y="91"/>
                  </a:cubicBezTo>
                  <a:cubicBezTo>
                    <a:pt x="101" y="86"/>
                    <a:pt x="111" y="74"/>
                    <a:pt x="114" y="68"/>
                  </a:cubicBezTo>
                  <a:cubicBezTo>
                    <a:pt x="118" y="62"/>
                    <a:pt x="123" y="58"/>
                    <a:pt x="126" y="55"/>
                  </a:cubicBezTo>
                  <a:cubicBezTo>
                    <a:pt x="128" y="53"/>
                    <a:pt x="129" y="47"/>
                    <a:pt x="130" y="42"/>
                  </a:cubicBezTo>
                  <a:cubicBezTo>
                    <a:pt x="127" y="42"/>
                    <a:pt x="124" y="42"/>
                    <a:pt x="124" y="42"/>
                  </a:cubicBezTo>
                  <a:close/>
                  <a:moveTo>
                    <a:pt x="99" y="69"/>
                  </a:moveTo>
                  <a:cubicBezTo>
                    <a:pt x="99" y="71"/>
                    <a:pt x="94" y="68"/>
                    <a:pt x="94" y="70"/>
                  </a:cubicBezTo>
                  <a:cubicBezTo>
                    <a:pt x="93" y="72"/>
                    <a:pt x="92" y="75"/>
                    <a:pt x="92" y="75"/>
                  </a:cubicBezTo>
                  <a:cubicBezTo>
                    <a:pt x="88" y="74"/>
                    <a:pt x="88" y="74"/>
                    <a:pt x="88" y="74"/>
                  </a:cubicBezTo>
                  <a:cubicBezTo>
                    <a:pt x="84" y="68"/>
                    <a:pt x="84" y="68"/>
                    <a:pt x="84" y="68"/>
                  </a:cubicBezTo>
                  <a:cubicBezTo>
                    <a:pt x="84" y="68"/>
                    <a:pt x="87" y="62"/>
                    <a:pt x="88" y="60"/>
                  </a:cubicBezTo>
                  <a:cubicBezTo>
                    <a:pt x="89" y="58"/>
                    <a:pt x="95" y="55"/>
                    <a:pt x="96" y="57"/>
                  </a:cubicBezTo>
                  <a:cubicBezTo>
                    <a:pt x="97" y="59"/>
                    <a:pt x="102" y="61"/>
                    <a:pt x="102" y="63"/>
                  </a:cubicBezTo>
                  <a:cubicBezTo>
                    <a:pt x="102" y="65"/>
                    <a:pt x="99" y="67"/>
                    <a:pt x="99" y="69"/>
                  </a:cubicBezTo>
                  <a:close/>
                </a:path>
              </a:pathLst>
            </a:custGeom>
            <a:solidFill>
              <a:schemeClr val="tx2"/>
            </a:solid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1" name="Freeform 11"/>
            <p:cNvSpPr>
              <a:spLocks/>
            </p:cNvSpPr>
            <p:nvPr/>
          </p:nvSpPr>
          <p:spPr bwMode="auto">
            <a:xfrm>
              <a:off x="8891545" y="6488430"/>
              <a:ext cx="327025" cy="346075"/>
            </a:xfrm>
            <a:custGeom>
              <a:avLst/>
              <a:gdLst>
                <a:gd name="T0" fmla="*/ 6 w 94"/>
                <a:gd name="T1" fmla="*/ 91 h 100"/>
                <a:gd name="T2" fmla="*/ 9 w 94"/>
                <a:gd name="T3" fmla="*/ 93 h 100"/>
                <a:gd name="T4" fmla="*/ 17 w 94"/>
                <a:gd name="T5" fmla="*/ 94 h 100"/>
                <a:gd name="T6" fmla="*/ 24 w 94"/>
                <a:gd name="T7" fmla="*/ 96 h 100"/>
                <a:gd name="T8" fmla="*/ 52 w 94"/>
                <a:gd name="T9" fmla="*/ 96 h 100"/>
                <a:gd name="T10" fmla="*/ 55 w 94"/>
                <a:gd name="T11" fmla="*/ 98 h 100"/>
                <a:gd name="T12" fmla="*/ 72 w 94"/>
                <a:gd name="T13" fmla="*/ 98 h 100"/>
                <a:gd name="T14" fmla="*/ 85 w 94"/>
                <a:gd name="T15" fmla="*/ 98 h 100"/>
                <a:gd name="T16" fmla="*/ 87 w 94"/>
                <a:gd name="T17" fmla="*/ 97 h 100"/>
                <a:gd name="T18" fmla="*/ 78 w 94"/>
                <a:gd name="T19" fmla="*/ 84 h 100"/>
                <a:gd name="T20" fmla="*/ 79 w 94"/>
                <a:gd name="T21" fmla="*/ 58 h 100"/>
                <a:gd name="T22" fmla="*/ 91 w 94"/>
                <a:gd name="T23" fmla="*/ 58 h 100"/>
                <a:gd name="T24" fmla="*/ 93 w 94"/>
                <a:gd name="T25" fmla="*/ 56 h 100"/>
                <a:gd name="T26" fmla="*/ 94 w 94"/>
                <a:gd name="T27" fmla="*/ 40 h 100"/>
                <a:gd name="T28" fmla="*/ 92 w 94"/>
                <a:gd name="T29" fmla="*/ 40 h 100"/>
                <a:gd name="T30" fmla="*/ 85 w 94"/>
                <a:gd name="T31" fmla="*/ 41 h 100"/>
                <a:gd name="T32" fmla="*/ 81 w 94"/>
                <a:gd name="T33" fmla="*/ 43 h 100"/>
                <a:gd name="T34" fmla="*/ 81 w 94"/>
                <a:gd name="T35" fmla="*/ 36 h 100"/>
                <a:gd name="T36" fmla="*/ 77 w 94"/>
                <a:gd name="T37" fmla="*/ 30 h 100"/>
                <a:gd name="T38" fmla="*/ 78 w 94"/>
                <a:gd name="T39" fmla="*/ 19 h 100"/>
                <a:gd name="T40" fmla="*/ 76 w 94"/>
                <a:gd name="T41" fmla="*/ 12 h 100"/>
                <a:gd name="T42" fmla="*/ 71 w 94"/>
                <a:gd name="T43" fmla="*/ 11 h 100"/>
                <a:gd name="T44" fmla="*/ 67 w 94"/>
                <a:gd name="T45" fmla="*/ 9 h 100"/>
                <a:gd name="T46" fmla="*/ 61 w 94"/>
                <a:gd name="T47" fmla="*/ 9 h 100"/>
                <a:gd name="T48" fmla="*/ 58 w 94"/>
                <a:gd name="T49" fmla="*/ 16 h 100"/>
                <a:gd name="T50" fmla="*/ 48 w 94"/>
                <a:gd name="T51" fmla="*/ 18 h 100"/>
                <a:gd name="T52" fmla="*/ 41 w 94"/>
                <a:gd name="T53" fmla="*/ 13 h 100"/>
                <a:gd name="T54" fmla="*/ 38 w 94"/>
                <a:gd name="T55" fmla="*/ 7 h 100"/>
                <a:gd name="T56" fmla="*/ 37 w 94"/>
                <a:gd name="T57" fmla="*/ 0 h 100"/>
                <a:gd name="T58" fmla="*/ 11 w 94"/>
                <a:gd name="T59" fmla="*/ 0 h 100"/>
                <a:gd name="T60" fmla="*/ 6 w 94"/>
                <a:gd name="T61" fmla="*/ 3 h 100"/>
                <a:gd name="T62" fmla="*/ 13 w 94"/>
                <a:gd name="T63" fmla="*/ 19 h 100"/>
                <a:gd name="T64" fmla="*/ 12 w 94"/>
                <a:gd name="T65" fmla="*/ 28 h 100"/>
                <a:gd name="T66" fmla="*/ 17 w 94"/>
                <a:gd name="T67" fmla="*/ 45 h 100"/>
                <a:gd name="T68" fmla="*/ 11 w 94"/>
                <a:gd name="T69" fmla="*/ 56 h 100"/>
                <a:gd name="T70" fmla="*/ 5 w 94"/>
                <a:gd name="T71" fmla="*/ 72 h 100"/>
                <a:gd name="T72" fmla="*/ 1 w 94"/>
                <a:gd name="T73" fmla="*/ 83 h 100"/>
                <a:gd name="T74" fmla="*/ 0 w 94"/>
                <a:gd name="T75" fmla="*/ 94 h 100"/>
                <a:gd name="T76" fmla="*/ 0 w 94"/>
                <a:gd name="T77" fmla="*/ 94 h 100"/>
                <a:gd name="T78" fmla="*/ 3 w 94"/>
                <a:gd name="T79" fmla="*/ 94 h 100"/>
                <a:gd name="T80" fmla="*/ 6 w 94"/>
                <a:gd name="T81" fmla="*/ 9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4" h="100">
                  <a:moveTo>
                    <a:pt x="6" y="91"/>
                  </a:moveTo>
                  <a:cubicBezTo>
                    <a:pt x="8" y="91"/>
                    <a:pt x="6" y="94"/>
                    <a:pt x="9" y="93"/>
                  </a:cubicBezTo>
                  <a:cubicBezTo>
                    <a:pt x="12" y="92"/>
                    <a:pt x="14" y="92"/>
                    <a:pt x="17" y="94"/>
                  </a:cubicBezTo>
                  <a:cubicBezTo>
                    <a:pt x="19" y="95"/>
                    <a:pt x="21" y="96"/>
                    <a:pt x="24" y="96"/>
                  </a:cubicBezTo>
                  <a:cubicBezTo>
                    <a:pt x="27" y="96"/>
                    <a:pt x="52" y="96"/>
                    <a:pt x="52" y="96"/>
                  </a:cubicBezTo>
                  <a:cubicBezTo>
                    <a:pt x="55" y="98"/>
                    <a:pt x="55" y="98"/>
                    <a:pt x="55" y="98"/>
                  </a:cubicBezTo>
                  <a:cubicBezTo>
                    <a:pt x="55" y="98"/>
                    <a:pt x="70" y="97"/>
                    <a:pt x="72" y="98"/>
                  </a:cubicBezTo>
                  <a:cubicBezTo>
                    <a:pt x="75" y="100"/>
                    <a:pt x="82" y="98"/>
                    <a:pt x="85" y="98"/>
                  </a:cubicBezTo>
                  <a:cubicBezTo>
                    <a:pt x="85" y="97"/>
                    <a:pt x="86" y="97"/>
                    <a:pt x="87" y="97"/>
                  </a:cubicBezTo>
                  <a:cubicBezTo>
                    <a:pt x="78" y="84"/>
                    <a:pt x="78" y="84"/>
                    <a:pt x="78" y="84"/>
                  </a:cubicBezTo>
                  <a:cubicBezTo>
                    <a:pt x="79" y="58"/>
                    <a:pt x="79" y="58"/>
                    <a:pt x="79" y="58"/>
                  </a:cubicBezTo>
                  <a:cubicBezTo>
                    <a:pt x="91" y="58"/>
                    <a:pt x="91" y="58"/>
                    <a:pt x="91" y="58"/>
                  </a:cubicBezTo>
                  <a:cubicBezTo>
                    <a:pt x="93" y="56"/>
                    <a:pt x="93" y="56"/>
                    <a:pt x="93" y="56"/>
                  </a:cubicBezTo>
                  <a:cubicBezTo>
                    <a:pt x="94" y="40"/>
                    <a:pt x="94" y="40"/>
                    <a:pt x="94" y="40"/>
                  </a:cubicBezTo>
                  <a:cubicBezTo>
                    <a:pt x="94" y="40"/>
                    <a:pt x="93" y="40"/>
                    <a:pt x="92" y="40"/>
                  </a:cubicBezTo>
                  <a:cubicBezTo>
                    <a:pt x="90" y="41"/>
                    <a:pt x="87" y="41"/>
                    <a:pt x="85" y="41"/>
                  </a:cubicBezTo>
                  <a:cubicBezTo>
                    <a:pt x="82" y="41"/>
                    <a:pt x="82" y="43"/>
                    <a:pt x="81" y="43"/>
                  </a:cubicBezTo>
                  <a:cubicBezTo>
                    <a:pt x="79" y="42"/>
                    <a:pt x="80" y="38"/>
                    <a:pt x="81" y="36"/>
                  </a:cubicBezTo>
                  <a:cubicBezTo>
                    <a:pt x="81" y="35"/>
                    <a:pt x="79" y="31"/>
                    <a:pt x="77" y="30"/>
                  </a:cubicBezTo>
                  <a:cubicBezTo>
                    <a:pt x="75" y="29"/>
                    <a:pt x="79" y="20"/>
                    <a:pt x="78" y="19"/>
                  </a:cubicBezTo>
                  <a:cubicBezTo>
                    <a:pt x="77" y="18"/>
                    <a:pt x="76" y="15"/>
                    <a:pt x="76" y="12"/>
                  </a:cubicBezTo>
                  <a:cubicBezTo>
                    <a:pt x="76" y="10"/>
                    <a:pt x="75" y="11"/>
                    <a:pt x="71" y="11"/>
                  </a:cubicBezTo>
                  <a:cubicBezTo>
                    <a:pt x="67" y="11"/>
                    <a:pt x="67" y="9"/>
                    <a:pt x="67" y="9"/>
                  </a:cubicBezTo>
                  <a:cubicBezTo>
                    <a:pt x="67" y="9"/>
                    <a:pt x="63" y="8"/>
                    <a:pt x="61" y="9"/>
                  </a:cubicBezTo>
                  <a:cubicBezTo>
                    <a:pt x="59" y="10"/>
                    <a:pt x="59" y="17"/>
                    <a:pt x="58" y="16"/>
                  </a:cubicBezTo>
                  <a:cubicBezTo>
                    <a:pt x="56" y="16"/>
                    <a:pt x="52" y="17"/>
                    <a:pt x="48" y="18"/>
                  </a:cubicBezTo>
                  <a:cubicBezTo>
                    <a:pt x="45" y="19"/>
                    <a:pt x="43" y="17"/>
                    <a:pt x="41" y="13"/>
                  </a:cubicBezTo>
                  <a:cubicBezTo>
                    <a:pt x="40" y="9"/>
                    <a:pt x="38" y="10"/>
                    <a:pt x="38" y="7"/>
                  </a:cubicBezTo>
                  <a:cubicBezTo>
                    <a:pt x="39" y="4"/>
                    <a:pt x="37" y="0"/>
                    <a:pt x="37" y="0"/>
                  </a:cubicBezTo>
                  <a:cubicBezTo>
                    <a:pt x="37" y="0"/>
                    <a:pt x="13" y="0"/>
                    <a:pt x="11" y="0"/>
                  </a:cubicBezTo>
                  <a:cubicBezTo>
                    <a:pt x="10" y="0"/>
                    <a:pt x="8" y="1"/>
                    <a:pt x="6" y="3"/>
                  </a:cubicBezTo>
                  <a:cubicBezTo>
                    <a:pt x="8" y="8"/>
                    <a:pt x="12" y="17"/>
                    <a:pt x="13" y="19"/>
                  </a:cubicBezTo>
                  <a:cubicBezTo>
                    <a:pt x="14" y="22"/>
                    <a:pt x="12" y="24"/>
                    <a:pt x="12" y="28"/>
                  </a:cubicBezTo>
                  <a:cubicBezTo>
                    <a:pt x="12" y="32"/>
                    <a:pt x="16" y="40"/>
                    <a:pt x="17" y="45"/>
                  </a:cubicBezTo>
                  <a:cubicBezTo>
                    <a:pt x="17" y="50"/>
                    <a:pt x="14" y="53"/>
                    <a:pt x="11" y="56"/>
                  </a:cubicBezTo>
                  <a:cubicBezTo>
                    <a:pt x="8" y="60"/>
                    <a:pt x="5" y="67"/>
                    <a:pt x="5" y="72"/>
                  </a:cubicBezTo>
                  <a:cubicBezTo>
                    <a:pt x="5" y="76"/>
                    <a:pt x="1" y="81"/>
                    <a:pt x="1" y="83"/>
                  </a:cubicBezTo>
                  <a:cubicBezTo>
                    <a:pt x="1" y="85"/>
                    <a:pt x="1" y="91"/>
                    <a:pt x="0" y="94"/>
                  </a:cubicBezTo>
                  <a:cubicBezTo>
                    <a:pt x="0" y="94"/>
                    <a:pt x="0" y="94"/>
                    <a:pt x="0" y="94"/>
                  </a:cubicBezTo>
                  <a:cubicBezTo>
                    <a:pt x="3" y="94"/>
                    <a:pt x="3" y="94"/>
                    <a:pt x="3" y="94"/>
                  </a:cubicBezTo>
                  <a:cubicBezTo>
                    <a:pt x="3" y="94"/>
                    <a:pt x="4" y="91"/>
                    <a:pt x="6" y="9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2" name="Freeform 12"/>
            <p:cNvSpPr>
              <a:spLocks/>
            </p:cNvSpPr>
            <p:nvPr/>
          </p:nvSpPr>
          <p:spPr bwMode="auto">
            <a:xfrm>
              <a:off x="9163007" y="6553517"/>
              <a:ext cx="319088" cy="280988"/>
            </a:xfrm>
            <a:custGeom>
              <a:avLst/>
              <a:gdLst>
                <a:gd name="T0" fmla="*/ 71 w 92"/>
                <a:gd name="T1" fmla="*/ 3 h 81"/>
                <a:gd name="T2" fmla="*/ 65 w 92"/>
                <a:gd name="T3" fmla="*/ 0 h 81"/>
                <a:gd name="T4" fmla="*/ 55 w 92"/>
                <a:gd name="T5" fmla="*/ 1 h 81"/>
                <a:gd name="T6" fmla="*/ 53 w 92"/>
                <a:gd name="T7" fmla="*/ 6 h 81"/>
                <a:gd name="T8" fmla="*/ 52 w 92"/>
                <a:gd name="T9" fmla="*/ 11 h 81"/>
                <a:gd name="T10" fmla="*/ 52 w 92"/>
                <a:gd name="T11" fmla="*/ 20 h 81"/>
                <a:gd name="T12" fmla="*/ 50 w 92"/>
                <a:gd name="T13" fmla="*/ 27 h 81"/>
                <a:gd name="T14" fmla="*/ 55 w 92"/>
                <a:gd name="T15" fmla="*/ 33 h 81"/>
                <a:gd name="T16" fmla="*/ 61 w 92"/>
                <a:gd name="T17" fmla="*/ 32 h 81"/>
                <a:gd name="T18" fmla="*/ 62 w 92"/>
                <a:gd name="T19" fmla="*/ 37 h 81"/>
                <a:gd name="T20" fmla="*/ 60 w 92"/>
                <a:gd name="T21" fmla="*/ 41 h 81"/>
                <a:gd name="T22" fmla="*/ 55 w 92"/>
                <a:gd name="T23" fmla="*/ 41 h 81"/>
                <a:gd name="T24" fmla="*/ 52 w 92"/>
                <a:gd name="T25" fmla="*/ 34 h 81"/>
                <a:gd name="T26" fmla="*/ 45 w 92"/>
                <a:gd name="T27" fmla="*/ 33 h 81"/>
                <a:gd name="T28" fmla="*/ 41 w 92"/>
                <a:gd name="T29" fmla="*/ 28 h 81"/>
                <a:gd name="T30" fmla="*/ 38 w 92"/>
                <a:gd name="T31" fmla="*/ 30 h 81"/>
                <a:gd name="T32" fmla="*/ 35 w 92"/>
                <a:gd name="T33" fmla="*/ 31 h 81"/>
                <a:gd name="T34" fmla="*/ 28 w 92"/>
                <a:gd name="T35" fmla="*/ 28 h 81"/>
                <a:gd name="T36" fmla="*/ 26 w 92"/>
                <a:gd name="T37" fmla="*/ 25 h 81"/>
                <a:gd name="T38" fmla="*/ 21 w 92"/>
                <a:gd name="T39" fmla="*/ 25 h 81"/>
                <a:gd name="T40" fmla="*/ 18 w 92"/>
                <a:gd name="T41" fmla="*/ 23 h 81"/>
                <a:gd name="T42" fmla="*/ 16 w 92"/>
                <a:gd name="T43" fmla="*/ 21 h 81"/>
                <a:gd name="T44" fmla="*/ 15 w 92"/>
                <a:gd name="T45" fmla="*/ 37 h 81"/>
                <a:gd name="T46" fmla="*/ 13 w 92"/>
                <a:gd name="T47" fmla="*/ 39 h 81"/>
                <a:gd name="T48" fmla="*/ 1 w 92"/>
                <a:gd name="T49" fmla="*/ 39 h 81"/>
                <a:gd name="T50" fmla="*/ 0 w 92"/>
                <a:gd name="T51" fmla="*/ 65 h 81"/>
                <a:gd name="T52" fmla="*/ 9 w 92"/>
                <a:gd name="T53" fmla="*/ 78 h 81"/>
                <a:gd name="T54" fmla="*/ 24 w 92"/>
                <a:gd name="T55" fmla="*/ 77 h 81"/>
                <a:gd name="T56" fmla="*/ 24 w 92"/>
                <a:gd name="T57" fmla="*/ 79 h 81"/>
                <a:gd name="T58" fmla="*/ 28 w 92"/>
                <a:gd name="T59" fmla="*/ 79 h 81"/>
                <a:gd name="T60" fmla="*/ 39 w 92"/>
                <a:gd name="T61" fmla="*/ 80 h 81"/>
                <a:gd name="T62" fmla="*/ 47 w 92"/>
                <a:gd name="T63" fmla="*/ 71 h 81"/>
                <a:gd name="T64" fmla="*/ 54 w 92"/>
                <a:gd name="T65" fmla="*/ 65 h 81"/>
                <a:gd name="T66" fmla="*/ 59 w 92"/>
                <a:gd name="T67" fmla="*/ 61 h 81"/>
                <a:gd name="T68" fmla="*/ 66 w 92"/>
                <a:gd name="T69" fmla="*/ 61 h 81"/>
                <a:gd name="T70" fmla="*/ 66 w 92"/>
                <a:gd name="T71" fmla="*/ 61 h 81"/>
                <a:gd name="T72" fmla="*/ 65 w 92"/>
                <a:gd name="T73" fmla="*/ 55 h 81"/>
                <a:gd name="T74" fmla="*/ 87 w 92"/>
                <a:gd name="T75" fmla="*/ 47 h 81"/>
                <a:gd name="T76" fmla="*/ 85 w 92"/>
                <a:gd name="T77" fmla="*/ 44 h 81"/>
                <a:gd name="T78" fmla="*/ 87 w 92"/>
                <a:gd name="T79" fmla="*/ 36 h 81"/>
                <a:gd name="T80" fmla="*/ 90 w 92"/>
                <a:gd name="T81" fmla="*/ 34 h 81"/>
                <a:gd name="T82" fmla="*/ 89 w 92"/>
                <a:gd name="T83" fmla="*/ 21 h 81"/>
                <a:gd name="T84" fmla="*/ 92 w 92"/>
                <a:gd name="T85" fmla="*/ 19 h 81"/>
                <a:gd name="T86" fmla="*/ 89 w 92"/>
                <a:gd name="T87" fmla="*/ 10 h 81"/>
                <a:gd name="T88" fmla="*/ 78 w 92"/>
                <a:gd name="T89" fmla="*/ 6 h 81"/>
                <a:gd name="T90" fmla="*/ 71 w 92"/>
                <a:gd name="T91" fmla="*/ 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2" h="81">
                  <a:moveTo>
                    <a:pt x="71" y="3"/>
                  </a:moveTo>
                  <a:cubicBezTo>
                    <a:pt x="70" y="3"/>
                    <a:pt x="67" y="1"/>
                    <a:pt x="65" y="0"/>
                  </a:cubicBezTo>
                  <a:cubicBezTo>
                    <a:pt x="64" y="1"/>
                    <a:pt x="58" y="1"/>
                    <a:pt x="55" y="1"/>
                  </a:cubicBezTo>
                  <a:cubicBezTo>
                    <a:pt x="53" y="1"/>
                    <a:pt x="55" y="5"/>
                    <a:pt x="53" y="6"/>
                  </a:cubicBezTo>
                  <a:cubicBezTo>
                    <a:pt x="52" y="8"/>
                    <a:pt x="51" y="10"/>
                    <a:pt x="52" y="11"/>
                  </a:cubicBezTo>
                  <a:cubicBezTo>
                    <a:pt x="54" y="11"/>
                    <a:pt x="52" y="17"/>
                    <a:pt x="52" y="20"/>
                  </a:cubicBezTo>
                  <a:cubicBezTo>
                    <a:pt x="52" y="22"/>
                    <a:pt x="49" y="26"/>
                    <a:pt x="50" y="27"/>
                  </a:cubicBezTo>
                  <a:cubicBezTo>
                    <a:pt x="51" y="28"/>
                    <a:pt x="53" y="33"/>
                    <a:pt x="55" y="33"/>
                  </a:cubicBezTo>
                  <a:cubicBezTo>
                    <a:pt x="58" y="34"/>
                    <a:pt x="60" y="32"/>
                    <a:pt x="61" y="32"/>
                  </a:cubicBezTo>
                  <a:cubicBezTo>
                    <a:pt x="62" y="32"/>
                    <a:pt x="62" y="35"/>
                    <a:pt x="62" y="37"/>
                  </a:cubicBezTo>
                  <a:cubicBezTo>
                    <a:pt x="62" y="40"/>
                    <a:pt x="60" y="41"/>
                    <a:pt x="60" y="41"/>
                  </a:cubicBezTo>
                  <a:cubicBezTo>
                    <a:pt x="60" y="41"/>
                    <a:pt x="57" y="42"/>
                    <a:pt x="55" y="41"/>
                  </a:cubicBezTo>
                  <a:cubicBezTo>
                    <a:pt x="53" y="40"/>
                    <a:pt x="52" y="36"/>
                    <a:pt x="52" y="34"/>
                  </a:cubicBezTo>
                  <a:cubicBezTo>
                    <a:pt x="52" y="33"/>
                    <a:pt x="47" y="33"/>
                    <a:pt x="45" y="33"/>
                  </a:cubicBezTo>
                  <a:cubicBezTo>
                    <a:pt x="44" y="33"/>
                    <a:pt x="42" y="30"/>
                    <a:pt x="41" y="28"/>
                  </a:cubicBezTo>
                  <a:cubicBezTo>
                    <a:pt x="40" y="27"/>
                    <a:pt x="38" y="28"/>
                    <a:pt x="38" y="30"/>
                  </a:cubicBezTo>
                  <a:cubicBezTo>
                    <a:pt x="38" y="31"/>
                    <a:pt x="37" y="31"/>
                    <a:pt x="35" y="31"/>
                  </a:cubicBezTo>
                  <a:cubicBezTo>
                    <a:pt x="33" y="31"/>
                    <a:pt x="29" y="28"/>
                    <a:pt x="28" y="28"/>
                  </a:cubicBezTo>
                  <a:cubicBezTo>
                    <a:pt x="27" y="29"/>
                    <a:pt x="25" y="26"/>
                    <a:pt x="26" y="25"/>
                  </a:cubicBezTo>
                  <a:cubicBezTo>
                    <a:pt x="26" y="23"/>
                    <a:pt x="22" y="24"/>
                    <a:pt x="21" y="25"/>
                  </a:cubicBezTo>
                  <a:cubicBezTo>
                    <a:pt x="19" y="26"/>
                    <a:pt x="18" y="23"/>
                    <a:pt x="18" y="23"/>
                  </a:cubicBezTo>
                  <a:cubicBezTo>
                    <a:pt x="18" y="23"/>
                    <a:pt x="18" y="22"/>
                    <a:pt x="16" y="21"/>
                  </a:cubicBezTo>
                  <a:cubicBezTo>
                    <a:pt x="15" y="37"/>
                    <a:pt x="15" y="37"/>
                    <a:pt x="15" y="37"/>
                  </a:cubicBezTo>
                  <a:cubicBezTo>
                    <a:pt x="13" y="39"/>
                    <a:pt x="13" y="39"/>
                    <a:pt x="13" y="39"/>
                  </a:cubicBezTo>
                  <a:cubicBezTo>
                    <a:pt x="1" y="39"/>
                    <a:pt x="1" y="39"/>
                    <a:pt x="1" y="39"/>
                  </a:cubicBezTo>
                  <a:cubicBezTo>
                    <a:pt x="0" y="65"/>
                    <a:pt x="0" y="65"/>
                    <a:pt x="0" y="65"/>
                  </a:cubicBezTo>
                  <a:cubicBezTo>
                    <a:pt x="9" y="78"/>
                    <a:pt x="9" y="78"/>
                    <a:pt x="9" y="78"/>
                  </a:cubicBezTo>
                  <a:cubicBezTo>
                    <a:pt x="14" y="77"/>
                    <a:pt x="24" y="76"/>
                    <a:pt x="24" y="77"/>
                  </a:cubicBezTo>
                  <a:cubicBezTo>
                    <a:pt x="24" y="78"/>
                    <a:pt x="24" y="78"/>
                    <a:pt x="24" y="79"/>
                  </a:cubicBezTo>
                  <a:cubicBezTo>
                    <a:pt x="26" y="79"/>
                    <a:pt x="28" y="78"/>
                    <a:pt x="28" y="79"/>
                  </a:cubicBezTo>
                  <a:cubicBezTo>
                    <a:pt x="30" y="79"/>
                    <a:pt x="37" y="81"/>
                    <a:pt x="39" y="80"/>
                  </a:cubicBezTo>
                  <a:cubicBezTo>
                    <a:pt x="40" y="79"/>
                    <a:pt x="44" y="72"/>
                    <a:pt x="47" y="71"/>
                  </a:cubicBezTo>
                  <a:cubicBezTo>
                    <a:pt x="50" y="70"/>
                    <a:pt x="54" y="67"/>
                    <a:pt x="54" y="65"/>
                  </a:cubicBezTo>
                  <a:cubicBezTo>
                    <a:pt x="54" y="64"/>
                    <a:pt x="54" y="63"/>
                    <a:pt x="59" y="61"/>
                  </a:cubicBezTo>
                  <a:cubicBezTo>
                    <a:pt x="66" y="61"/>
                    <a:pt x="66" y="61"/>
                    <a:pt x="66" y="61"/>
                  </a:cubicBezTo>
                  <a:cubicBezTo>
                    <a:pt x="66" y="61"/>
                    <a:pt x="66" y="61"/>
                    <a:pt x="66" y="61"/>
                  </a:cubicBezTo>
                  <a:cubicBezTo>
                    <a:pt x="65" y="55"/>
                    <a:pt x="65" y="55"/>
                    <a:pt x="65" y="55"/>
                  </a:cubicBezTo>
                  <a:cubicBezTo>
                    <a:pt x="65" y="55"/>
                    <a:pt x="86" y="47"/>
                    <a:pt x="87" y="47"/>
                  </a:cubicBezTo>
                  <a:cubicBezTo>
                    <a:pt x="86" y="45"/>
                    <a:pt x="85" y="44"/>
                    <a:pt x="85" y="44"/>
                  </a:cubicBezTo>
                  <a:cubicBezTo>
                    <a:pt x="86" y="43"/>
                    <a:pt x="87" y="37"/>
                    <a:pt x="87" y="36"/>
                  </a:cubicBezTo>
                  <a:cubicBezTo>
                    <a:pt x="87" y="34"/>
                    <a:pt x="92" y="35"/>
                    <a:pt x="90" y="34"/>
                  </a:cubicBezTo>
                  <a:cubicBezTo>
                    <a:pt x="88" y="32"/>
                    <a:pt x="89" y="23"/>
                    <a:pt x="89" y="21"/>
                  </a:cubicBezTo>
                  <a:cubicBezTo>
                    <a:pt x="90" y="19"/>
                    <a:pt x="92" y="21"/>
                    <a:pt x="92" y="19"/>
                  </a:cubicBezTo>
                  <a:cubicBezTo>
                    <a:pt x="92" y="17"/>
                    <a:pt x="90" y="12"/>
                    <a:pt x="89" y="10"/>
                  </a:cubicBezTo>
                  <a:cubicBezTo>
                    <a:pt x="88" y="9"/>
                    <a:pt x="80" y="6"/>
                    <a:pt x="78" y="6"/>
                  </a:cubicBezTo>
                  <a:cubicBezTo>
                    <a:pt x="76" y="5"/>
                    <a:pt x="73" y="3"/>
                    <a:pt x="71"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 name="Freeform 13"/>
            <p:cNvSpPr>
              <a:spLocks/>
            </p:cNvSpPr>
            <p:nvPr/>
          </p:nvSpPr>
          <p:spPr bwMode="auto">
            <a:xfrm>
              <a:off x="9353507" y="6351905"/>
              <a:ext cx="55563" cy="49213"/>
            </a:xfrm>
            <a:custGeom>
              <a:avLst/>
              <a:gdLst>
                <a:gd name="T0" fmla="*/ 13 w 16"/>
                <a:gd name="T1" fmla="*/ 0 h 14"/>
                <a:gd name="T2" fmla="*/ 8 w 16"/>
                <a:gd name="T3" fmla="*/ 1 h 14"/>
                <a:gd name="T4" fmla="*/ 4 w 16"/>
                <a:gd name="T5" fmla="*/ 2 h 14"/>
                <a:gd name="T6" fmla="*/ 3 w 16"/>
                <a:gd name="T7" fmla="*/ 3 h 14"/>
                <a:gd name="T8" fmla="*/ 2 w 16"/>
                <a:gd name="T9" fmla="*/ 8 h 14"/>
                <a:gd name="T10" fmla="*/ 0 w 16"/>
                <a:gd name="T11" fmla="*/ 10 h 14"/>
                <a:gd name="T12" fmla="*/ 1 w 16"/>
                <a:gd name="T13" fmla="*/ 12 h 14"/>
                <a:gd name="T14" fmla="*/ 4 w 16"/>
                <a:gd name="T15" fmla="*/ 13 h 14"/>
                <a:gd name="T16" fmla="*/ 8 w 16"/>
                <a:gd name="T17" fmla="*/ 10 h 14"/>
                <a:gd name="T18" fmla="*/ 15 w 16"/>
                <a:gd name="T19" fmla="*/ 9 h 14"/>
                <a:gd name="T20" fmla="*/ 14 w 16"/>
                <a:gd name="T21" fmla="*/ 3 h 14"/>
                <a:gd name="T22" fmla="*/ 13 w 16"/>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4">
                  <a:moveTo>
                    <a:pt x="13" y="0"/>
                  </a:moveTo>
                  <a:cubicBezTo>
                    <a:pt x="11" y="0"/>
                    <a:pt x="9" y="1"/>
                    <a:pt x="8" y="1"/>
                  </a:cubicBezTo>
                  <a:cubicBezTo>
                    <a:pt x="7" y="2"/>
                    <a:pt x="6" y="2"/>
                    <a:pt x="4" y="2"/>
                  </a:cubicBezTo>
                  <a:cubicBezTo>
                    <a:pt x="4" y="2"/>
                    <a:pt x="4" y="3"/>
                    <a:pt x="3" y="3"/>
                  </a:cubicBezTo>
                  <a:cubicBezTo>
                    <a:pt x="1" y="3"/>
                    <a:pt x="2" y="8"/>
                    <a:pt x="2" y="8"/>
                  </a:cubicBezTo>
                  <a:cubicBezTo>
                    <a:pt x="2" y="8"/>
                    <a:pt x="0" y="8"/>
                    <a:pt x="0" y="10"/>
                  </a:cubicBezTo>
                  <a:cubicBezTo>
                    <a:pt x="0" y="12"/>
                    <a:pt x="1" y="12"/>
                    <a:pt x="1" y="12"/>
                  </a:cubicBezTo>
                  <a:cubicBezTo>
                    <a:pt x="2" y="13"/>
                    <a:pt x="3" y="13"/>
                    <a:pt x="4" y="13"/>
                  </a:cubicBezTo>
                  <a:cubicBezTo>
                    <a:pt x="9" y="14"/>
                    <a:pt x="8" y="10"/>
                    <a:pt x="8" y="10"/>
                  </a:cubicBezTo>
                  <a:cubicBezTo>
                    <a:pt x="8" y="10"/>
                    <a:pt x="15" y="11"/>
                    <a:pt x="15" y="9"/>
                  </a:cubicBezTo>
                  <a:cubicBezTo>
                    <a:pt x="16" y="7"/>
                    <a:pt x="14" y="3"/>
                    <a:pt x="14" y="3"/>
                  </a:cubicBezTo>
                  <a:lnTo>
                    <a:pt x="13" y="0"/>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 name="Freeform 14"/>
            <p:cNvSpPr>
              <a:spLocks/>
            </p:cNvSpPr>
            <p:nvPr/>
          </p:nvSpPr>
          <p:spPr bwMode="auto">
            <a:xfrm>
              <a:off x="9690057" y="5977255"/>
              <a:ext cx="288925" cy="388938"/>
            </a:xfrm>
            <a:custGeom>
              <a:avLst/>
              <a:gdLst>
                <a:gd name="T0" fmla="*/ 19 w 83"/>
                <a:gd name="T1" fmla="*/ 21 h 112"/>
                <a:gd name="T2" fmla="*/ 24 w 83"/>
                <a:gd name="T3" fmla="*/ 26 h 112"/>
                <a:gd name="T4" fmla="*/ 41 w 83"/>
                <a:gd name="T5" fmla="*/ 31 h 112"/>
                <a:gd name="T6" fmla="*/ 52 w 83"/>
                <a:gd name="T7" fmla="*/ 34 h 112"/>
                <a:gd name="T8" fmla="*/ 55 w 83"/>
                <a:gd name="T9" fmla="*/ 36 h 112"/>
                <a:gd name="T10" fmla="*/ 33 w 83"/>
                <a:gd name="T11" fmla="*/ 57 h 112"/>
                <a:gd name="T12" fmla="*/ 24 w 83"/>
                <a:gd name="T13" fmla="*/ 59 h 112"/>
                <a:gd name="T14" fmla="*/ 14 w 83"/>
                <a:gd name="T15" fmla="*/ 64 h 112"/>
                <a:gd name="T16" fmla="*/ 7 w 83"/>
                <a:gd name="T17" fmla="*/ 65 h 112"/>
                <a:gd name="T18" fmla="*/ 3 w 83"/>
                <a:gd name="T19" fmla="*/ 71 h 112"/>
                <a:gd name="T20" fmla="*/ 0 w 83"/>
                <a:gd name="T21" fmla="*/ 77 h 112"/>
                <a:gd name="T22" fmla="*/ 0 w 83"/>
                <a:gd name="T23" fmla="*/ 106 h 112"/>
                <a:gd name="T24" fmla="*/ 4 w 83"/>
                <a:gd name="T25" fmla="*/ 112 h 112"/>
                <a:gd name="T26" fmla="*/ 22 w 83"/>
                <a:gd name="T27" fmla="*/ 93 h 112"/>
                <a:gd name="T28" fmla="*/ 36 w 83"/>
                <a:gd name="T29" fmla="*/ 82 h 112"/>
                <a:gd name="T30" fmla="*/ 56 w 83"/>
                <a:gd name="T31" fmla="*/ 63 h 112"/>
                <a:gd name="T32" fmla="*/ 65 w 83"/>
                <a:gd name="T33" fmla="*/ 48 h 112"/>
                <a:gd name="T34" fmla="*/ 72 w 83"/>
                <a:gd name="T35" fmla="*/ 35 h 112"/>
                <a:gd name="T36" fmla="*/ 80 w 83"/>
                <a:gd name="T37" fmla="*/ 19 h 112"/>
                <a:gd name="T38" fmla="*/ 83 w 83"/>
                <a:gd name="T39" fmla="*/ 5 h 112"/>
                <a:gd name="T40" fmla="*/ 77 w 83"/>
                <a:gd name="T41" fmla="*/ 3 h 112"/>
                <a:gd name="T42" fmla="*/ 59 w 83"/>
                <a:gd name="T43" fmla="*/ 7 h 112"/>
                <a:gd name="T44" fmla="*/ 47 w 83"/>
                <a:gd name="T45" fmla="*/ 10 h 112"/>
                <a:gd name="T46" fmla="*/ 36 w 83"/>
                <a:gd name="T47" fmla="*/ 12 h 112"/>
                <a:gd name="T48" fmla="*/ 23 w 83"/>
                <a:gd name="T49" fmla="*/ 11 h 112"/>
                <a:gd name="T50" fmla="*/ 19 w 83"/>
                <a:gd name="T51" fmla="*/ 7 h 112"/>
                <a:gd name="T52" fmla="*/ 14 w 83"/>
                <a:gd name="T53" fmla="*/ 14 h 112"/>
                <a:gd name="T54" fmla="*/ 19 w 83"/>
                <a:gd name="T55" fmla="*/ 2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3" h="112">
                  <a:moveTo>
                    <a:pt x="19" y="21"/>
                  </a:moveTo>
                  <a:cubicBezTo>
                    <a:pt x="20" y="22"/>
                    <a:pt x="23" y="25"/>
                    <a:pt x="24" y="26"/>
                  </a:cubicBezTo>
                  <a:cubicBezTo>
                    <a:pt x="26" y="26"/>
                    <a:pt x="35" y="29"/>
                    <a:pt x="41" y="31"/>
                  </a:cubicBezTo>
                  <a:cubicBezTo>
                    <a:pt x="46" y="34"/>
                    <a:pt x="50" y="34"/>
                    <a:pt x="52" y="34"/>
                  </a:cubicBezTo>
                  <a:cubicBezTo>
                    <a:pt x="53" y="34"/>
                    <a:pt x="56" y="35"/>
                    <a:pt x="55" y="36"/>
                  </a:cubicBezTo>
                  <a:cubicBezTo>
                    <a:pt x="53" y="37"/>
                    <a:pt x="35" y="55"/>
                    <a:pt x="33" y="57"/>
                  </a:cubicBezTo>
                  <a:cubicBezTo>
                    <a:pt x="31" y="60"/>
                    <a:pt x="29" y="59"/>
                    <a:pt x="24" y="59"/>
                  </a:cubicBezTo>
                  <a:cubicBezTo>
                    <a:pt x="19" y="59"/>
                    <a:pt x="15" y="64"/>
                    <a:pt x="14" y="64"/>
                  </a:cubicBezTo>
                  <a:cubicBezTo>
                    <a:pt x="13" y="64"/>
                    <a:pt x="10" y="65"/>
                    <a:pt x="7" y="65"/>
                  </a:cubicBezTo>
                  <a:cubicBezTo>
                    <a:pt x="3" y="71"/>
                    <a:pt x="3" y="71"/>
                    <a:pt x="3" y="71"/>
                  </a:cubicBezTo>
                  <a:cubicBezTo>
                    <a:pt x="0" y="77"/>
                    <a:pt x="0" y="77"/>
                    <a:pt x="0" y="77"/>
                  </a:cubicBezTo>
                  <a:cubicBezTo>
                    <a:pt x="0" y="106"/>
                    <a:pt x="0" y="106"/>
                    <a:pt x="0" y="106"/>
                  </a:cubicBezTo>
                  <a:cubicBezTo>
                    <a:pt x="4" y="112"/>
                    <a:pt x="4" y="112"/>
                    <a:pt x="4" y="112"/>
                  </a:cubicBezTo>
                  <a:cubicBezTo>
                    <a:pt x="7" y="108"/>
                    <a:pt x="16" y="100"/>
                    <a:pt x="22" y="93"/>
                  </a:cubicBezTo>
                  <a:cubicBezTo>
                    <a:pt x="29" y="86"/>
                    <a:pt x="32" y="84"/>
                    <a:pt x="36" y="82"/>
                  </a:cubicBezTo>
                  <a:cubicBezTo>
                    <a:pt x="40" y="80"/>
                    <a:pt x="49" y="71"/>
                    <a:pt x="56" y="63"/>
                  </a:cubicBezTo>
                  <a:cubicBezTo>
                    <a:pt x="60" y="57"/>
                    <a:pt x="65" y="52"/>
                    <a:pt x="65" y="48"/>
                  </a:cubicBezTo>
                  <a:cubicBezTo>
                    <a:pt x="66" y="44"/>
                    <a:pt x="70" y="39"/>
                    <a:pt x="72" y="35"/>
                  </a:cubicBezTo>
                  <a:cubicBezTo>
                    <a:pt x="75" y="32"/>
                    <a:pt x="80" y="22"/>
                    <a:pt x="80" y="19"/>
                  </a:cubicBezTo>
                  <a:cubicBezTo>
                    <a:pt x="80" y="17"/>
                    <a:pt x="82" y="10"/>
                    <a:pt x="83" y="5"/>
                  </a:cubicBezTo>
                  <a:cubicBezTo>
                    <a:pt x="83" y="0"/>
                    <a:pt x="79" y="0"/>
                    <a:pt x="77" y="3"/>
                  </a:cubicBezTo>
                  <a:cubicBezTo>
                    <a:pt x="76" y="5"/>
                    <a:pt x="66" y="7"/>
                    <a:pt x="59" y="7"/>
                  </a:cubicBezTo>
                  <a:cubicBezTo>
                    <a:pt x="53" y="8"/>
                    <a:pt x="49" y="8"/>
                    <a:pt x="47" y="10"/>
                  </a:cubicBezTo>
                  <a:cubicBezTo>
                    <a:pt x="44" y="13"/>
                    <a:pt x="38" y="10"/>
                    <a:pt x="36" y="12"/>
                  </a:cubicBezTo>
                  <a:cubicBezTo>
                    <a:pt x="34" y="15"/>
                    <a:pt x="25" y="17"/>
                    <a:pt x="23" y="11"/>
                  </a:cubicBezTo>
                  <a:cubicBezTo>
                    <a:pt x="22" y="9"/>
                    <a:pt x="20" y="8"/>
                    <a:pt x="19" y="7"/>
                  </a:cubicBezTo>
                  <a:cubicBezTo>
                    <a:pt x="16" y="9"/>
                    <a:pt x="14" y="13"/>
                    <a:pt x="14" y="14"/>
                  </a:cubicBezTo>
                  <a:cubicBezTo>
                    <a:pt x="15" y="15"/>
                    <a:pt x="18" y="20"/>
                    <a:pt x="1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5" name="Freeform 15"/>
            <p:cNvSpPr>
              <a:spLocks/>
            </p:cNvSpPr>
            <p:nvPr/>
          </p:nvSpPr>
          <p:spPr bwMode="auto">
            <a:xfrm>
              <a:off x="8197807" y="5264467"/>
              <a:ext cx="336550" cy="268288"/>
            </a:xfrm>
            <a:custGeom>
              <a:avLst/>
              <a:gdLst>
                <a:gd name="T0" fmla="*/ 36 w 97"/>
                <a:gd name="T1" fmla="*/ 77 h 77"/>
                <a:gd name="T2" fmla="*/ 35 w 97"/>
                <a:gd name="T3" fmla="*/ 66 h 77"/>
                <a:gd name="T4" fmla="*/ 48 w 97"/>
                <a:gd name="T5" fmla="*/ 58 h 77"/>
                <a:gd name="T6" fmla="*/ 54 w 97"/>
                <a:gd name="T7" fmla="*/ 56 h 77"/>
                <a:gd name="T8" fmla="*/ 61 w 97"/>
                <a:gd name="T9" fmla="*/ 55 h 77"/>
                <a:gd name="T10" fmla="*/ 65 w 97"/>
                <a:gd name="T11" fmla="*/ 50 h 77"/>
                <a:gd name="T12" fmla="*/ 71 w 97"/>
                <a:gd name="T13" fmla="*/ 48 h 77"/>
                <a:gd name="T14" fmla="*/ 75 w 97"/>
                <a:gd name="T15" fmla="*/ 45 h 77"/>
                <a:gd name="T16" fmla="*/ 76 w 97"/>
                <a:gd name="T17" fmla="*/ 40 h 77"/>
                <a:gd name="T18" fmla="*/ 78 w 97"/>
                <a:gd name="T19" fmla="*/ 38 h 77"/>
                <a:gd name="T20" fmla="*/ 83 w 97"/>
                <a:gd name="T21" fmla="*/ 36 h 77"/>
                <a:gd name="T22" fmla="*/ 95 w 97"/>
                <a:gd name="T23" fmla="*/ 35 h 77"/>
                <a:gd name="T24" fmla="*/ 97 w 97"/>
                <a:gd name="T25" fmla="*/ 32 h 77"/>
                <a:gd name="T26" fmla="*/ 93 w 97"/>
                <a:gd name="T27" fmla="*/ 26 h 77"/>
                <a:gd name="T28" fmla="*/ 93 w 97"/>
                <a:gd name="T29" fmla="*/ 19 h 77"/>
                <a:gd name="T30" fmla="*/ 91 w 97"/>
                <a:gd name="T31" fmla="*/ 11 h 77"/>
                <a:gd name="T32" fmla="*/ 89 w 97"/>
                <a:gd name="T33" fmla="*/ 8 h 77"/>
                <a:gd name="T34" fmla="*/ 80 w 97"/>
                <a:gd name="T35" fmla="*/ 6 h 77"/>
                <a:gd name="T36" fmla="*/ 66 w 97"/>
                <a:gd name="T37" fmla="*/ 5 h 77"/>
                <a:gd name="T38" fmla="*/ 59 w 97"/>
                <a:gd name="T39" fmla="*/ 1 h 77"/>
                <a:gd name="T40" fmla="*/ 50 w 97"/>
                <a:gd name="T41" fmla="*/ 17 h 77"/>
                <a:gd name="T42" fmla="*/ 38 w 97"/>
                <a:gd name="T43" fmla="*/ 23 h 77"/>
                <a:gd name="T44" fmla="*/ 32 w 97"/>
                <a:gd name="T45" fmla="*/ 30 h 77"/>
                <a:gd name="T46" fmla="*/ 27 w 97"/>
                <a:gd name="T47" fmla="*/ 38 h 77"/>
                <a:gd name="T48" fmla="*/ 27 w 97"/>
                <a:gd name="T49" fmla="*/ 50 h 77"/>
                <a:gd name="T50" fmla="*/ 18 w 97"/>
                <a:gd name="T51" fmla="*/ 63 h 77"/>
                <a:gd name="T52" fmla="*/ 6 w 97"/>
                <a:gd name="T53" fmla="*/ 71 h 77"/>
                <a:gd name="T54" fmla="*/ 0 w 97"/>
                <a:gd name="T55" fmla="*/ 74 h 77"/>
                <a:gd name="T56" fmla="*/ 30 w 97"/>
                <a:gd name="T57" fmla="*/ 74 h 77"/>
                <a:gd name="T58" fmla="*/ 36 w 97"/>
                <a:gd name="T5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7" h="77">
                  <a:moveTo>
                    <a:pt x="36" y="77"/>
                  </a:moveTo>
                  <a:cubicBezTo>
                    <a:pt x="36" y="72"/>
                    <a:pt x="35" y="67"/>
                    <a:pt x="35" y="66"/>
                  </a:cubicBezTo>
                  <a:cubicBezTo>
                    <a:pt x="36" y="65"/>
                    <a:pt x="46" y="59"/>
                    <a:pt x="48" y="58"/>
                  </a:cubicBezTo>
                  <a:cubicBezTo>
                    <a:pt x="50" y="57"/>
                    <a:pt x="54" y="58"/>
                    <a:pt x="54" y="56"/>
                  </a:cubicBezTo>
                  <a:cubicBezTo>
                    <a:pt x="54" y="54"/>
                    <a:pt x="58" y="55"/>
                    <a:pt x="61" y="55"/>
                  </a:cubicBezTo>
                  <a:cubicBezTo>
                    <a:pt x="63" y="54"/>
                    <a:pt x="65" y="52"/>
                    <a:pt x="65" y="50"/>
                  </a:cubicBezTo>
                  <a:cubicBezTo>
                    <a:pt x="65" y="48"/>
                    <a:pt x="69" y="48"/>
                    <a:pt x="71" y="48"/>
                  </a:cubicBezTo>
                  <a:cubicBezTo>
                    <a:pt x="73" y="48"/>
                    <a:pt x="73" y="45"/>
                    <a:pt x="75" y="45"/>
                  </a:cubicBezTo>
                  <a:cubicBezTo>
                    <a:pt x="76" y="45"/>
                    <a:pt x="75" y="43"/>
                    <a:pt x="76" y="40"/>
                  </a:cubicBezTo>
                  <a:cubicBezTo>
                    <a:pt x="76" y="38"/>
                    <a:pt x="76" y="38"/>
                    <a:pt x="78" y="38"/>
                  </a:cubicBezTo>
                  <a:cubicBezTo>
                    <a:pt x="81" y="38"/>
                    <a:pt x="83" y="37"/>
                    <a:pt x="83" y="36"/>
                  </a:cubicBezTo>
                  <a:cubicBezTo>
                    <a:pt x="83" y="34"/>
                    <a:pt x="93" y="35"/>
                    <a:pt x="95" y="35"/>
                  </a:cubicBezTo>
                  <a:cubicBezTo>
                    <a:pt x="96" y="35"/>
                    <a:pt x="97" y="33"/>
                    <a:pt x="97" y="32"/>
                  </a:cubicBezTo>
                  <a:cubicBezTo>
                    <a:pt x="96" y="31"/>
                    <a:pt x="95" y="27"/>
                    <a:pt x="93" y="26"/>
                  </a:cubicBezTo>
                  <a:cubicBezTo>
                    <a:pt x="92" y="26"/>
                    <a:pt x="93" y="22"/>
                    <a:pt x="93" y="19"/>
                  </a:cubicBezTo>
                  <a:cubicBezTo>
                    <a:pt x="93" y="16"/>
                    <a:pt x="92" y="13"/>
                    <a:pt x="91" y="11"/>
                  </a:cubicBezTo>
                  <a:cubicBezTo>
                    <a:pt x="90" y="10"/>
                    <a:pt x="90" y="9"/>
                    <a:pt x="89" y="8"/>
                  </a:cubicBezTo>
                  <a:cubicBezTo>
                    <a:pt x="86" y="8"/>
                    <a:pt x="83" y="6"/>
                    <a:pt x="80" y="6"/>
                  </a:cubicBezTo>
                  <a:cubicBezTo>
                    <a:pt x="76" y="6"/>
                    <a:pt x="69" y="8"/>
                    <a:pt x="66" y="5"/>
                  </a:cubicBezTo>
                  <a:cubicBezTo>
                    <a:pt x="63" y="1"/>
                    <a:pt x="61" y="0"/>
                    <a:pt x="59" y="1"/>
                  </a:cubicBezTo>
                  <a:cubicBezTo>
                    <a:pt x="56" y="2"/>
                    <a:pt x="52" y="14"/>
                    <a:pt x="50" y="17"/>
                  </a:cubicBezTo>
                  <a:cubicBezTo>
                    <a:pt x="48" y="21"/>
                    <a:pt x="41" y="23"/>
                    <a:pt x="38" y="23"/>
                  </a:cubicBezTo>
                  <a:cubicBezTo>
                    <a:pt x="34" y="23"/>
                    <a:pt x="34" y="28"/>
                    <a:pt x="32" y="30"/>
                  </a:cubicBezTo>
                  <a:cubicBezTo>
                    <a:pt x="29" y="32"/>
                    <a:pt x="30" y="35"/>
                    <a:pt x="27" y="38"/>
                  </a:cubicBezTo>
                  <a:cubicBezTo>
                    <a:pt x="24" y="40"/>
                    <a:pt x="26" y="47"/>
                    <a:pt x="27" y="50"/>
                  </a:cubicBezTo>
                  <a:cubicBezTo>
                    <a:pt x="29" y="53"/>
                    <a:pt x="22" y="61"/>
                    <a:pt x="18" y="63"/>
                  </a:cubicBezTo>
                  <a:cubicBezTo>
                    <a:pt x="14" y="66"/>
                    <a:pt x="12" y="70"/>
                    <a:pt x="6" y="71"/>
                  </a:cubicBezTo>
                  <a:cubicBezTo>
                    <a:pt x="3" y="72"/>
                    <a:pt x="1" y="73"/>
                    <a:pt x="0" y="74"/>
                  </a:cubicBezTo>
                  <a:cubicBezTo>
                    <a:pt x="10" y="74"/>
                    <a:pt x="25" y="74"/>
                    <a:pt x="30" y="74"/>
                  </a:cubicBezTo>
                  <a:cubicBezTo>
                    <a:pt x="36" y="74"/>
                    <a:pt x="35" y="75"/>
                    <a:pt x="36" y="7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6" name="Freeform 16"/>
            <p:cNvSpPr>
              <a:spLocks/>
            </p:cNvSpPr>
            <p:nvPr/>
          </p:nvSpPr>
          <p:spPr bwMode="auto">
            <a:xfrm>
              <a:off x="8770895" y="5216842"/>
              <a:ext cx="117475" cy="225425"/>
            </a:xfrm>
            <a:custGeom>
              <a:avLst/>
              <a:gdLst>
                <a:gd name="T0" fmla="*/ 9 w 34"/>
                <a:gd name="T1" fmla="*/ 17 h 65"/>
                <a:gd name="T2" fmla="*/ 7 w 34"/>
                <a:gd name="T3" fmla="*/ 25 h 65"/>
                <a:gd name="T4" fmla="*/ 2 w 34"/>
                <a:gd name="T5" fmla="*/ 31 h 65"/>
                <a:gd name="T6" fmla="*/ 5 w 34"/>
                <a:gd name="T7" fmla="*/ 39 h 65"/>
                <a:gd name="T8" fmla="*/ 8 w 34"/>
                <a:gd name="T9" fmla="*/ 44 h 65"/>
                <a:gd name="T10" fmla="*/ 15 w 34"/>
                <a:gd name="T11" fmla="*/ 49 h 65"/>
                <a:gd name="T12" fmla="*/ 18 w 34"/>
                <a:gd name="T13" fmla="*/ 63 h 65"/>
                <a:gd name="T14" fmla="*/ 19 w 34"/>
                <a:gd name="T15" fmla="*/ 65 h 65"/>
                <a:gd name="T16" fmla="*/ 22 w 34"/>
                <a:gd name="T17" fmla="*/ 63 h 65"/>
                <a:gd name="T18" fmla="*/ 24 w 34"/>
                <a:gd name="T19" fmla="*/ 56 h 65"/>
                <a:gd name="T20" fmla="*/ 25 w 34"/>
                <a:gd name="T21" fmla="*/ 53 h 65"/>
                <a:gd name="T22" fmla="*/ 31 w 34"/>
                <a:gd name="T23" fmla="*/ 47 h 65"/>
                <a:gd name="T24" fmla="*/ 34 w 34"/>
                <a:gd name="T25" fmla="*/ 44 h 65"/>
                <a:gd name="T26" fmla="*/ 34 w 34"/>
                <a:gd name="T27" fmla="*/ 40 h 65"/>
                <a:gd name="T28" fmla="*/ 31 w 34"/>
                <a:gd name="T29" fmla="*/ 37 h 65"/>
                <a:gd name="T30" fmla="*/ 28 w 34"/>
                <a:gd name="T31" fmla="*/ 34 h 65"/>
                <a:gd name="T32" fmla="*/ 22 w 34"/>
                <a:gd name="T33" fmla="*/ 31 h 65"/>
                <a:gd name="T34" fmla="*/ 28 w 34"/>
                <a:gd name="T35" fmla="*/ 26 h 65"/>
                <a:gd name="T36" fmla="*/ 28 w 34"/>
                <a:gd name="T37" fmla="*/ 15 h 65"/>
                <a:gd name="T38" fmla="*/ 30 w 34"/>
                <a:gd name="T39" fmla="*/ 8 h 65"/>
                <a:gd name="T40" fmla="*/ 29 w 34"/>
                <a:gd name="T41" fmla="*/ 5 h 65"/>
                <a:gd name="T42" fmla="*/ 25 w 34"/>
                <a:gd name="T43" fmla="*/ 4 h 65"/>
                <a:gd name="T44" fmla="*/ 14 w 34"/>
                <a:gd name="T45" fmla="*/ 3 h 65"/>
                <a:gd name="T46" fmla="*/ 9 w 34"/>
                <a:gd name="T47" fmla="*/ 4 h 65"/>
                <a:gd name="T48" fmla="*/ 9 w 34"/>
                <a:gd name="T49" fmla="*/ 1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4" h="65">
                  <a:moveTo>
                    <a:pt x="9" y="17"/>
                  </a:moveTo>
                  <a:cubicBezTo>
                    <a:pt x="11" y="20"/>
                    <a:pt x="9" y="24"/>
                    <a:pt x="7" y="25"/>
                  </a:cubicBezTo>
                  <a:cubicBezTo>
                    <a:pt x="5" y="26"/>
                    <a:pt x="4" y="31"/>
                    <a:pt x="2" y="31"/>
                  </a:cubicBezTo>
                  <a:cubicBezTo>
                    <a:pt x="0" y="31"/>
                    <a:pt x="2" y="38"/>
                    <a:pt x="5" y="39"/>
                  </a:cubicBezTo>
                  <a:cubicBezTo>
                    <a:pt x="8" y="41"/>
                    <a:pt x="8" y="43"/>
                    <a:pt x="8" y="44"/>
                  </a:cubicBezTo>
                  <a:cubicBezTo>
                    <a:pt x="8" y="46"/>
                    <a:pt x="13" y="47"/>
                    <a:pt x="15" y="49"/>
                  </a:cubicBezTo>
                  <a:cubicBezTo>
                    <a:pt x="16" y="51"/>
                    <a:pt x="18" y="60"/>
                    <a:pt x="18" y="63"/>
                  </a:cubicBezTo>
                  <a:cubicBezTo>
                    <a:pt x="18" y="64"/>
                    <a:pt x="19" y="65"/>
                    <a:pt x="19" y="65"/>
                  </a:cubicBezTo>
                  <a:cubicBezTo>
                    <a:pt x="20" y="65"/>
                    <a:pt x="22" y="64"/>
                    <a:pt x="22" y="63"/>
                  </a:cubicBezTo>
                  <a:cubicBezTo>
                    <a:pt x="24" y="60"/>
                    <a:pt x="24" y="57"/>
                    <a:pt x="24" y="56"/>
                  </a:cubicBezTo>
                  <a:cubicBezTo>
                    <a:pt x="23" y="55"/>
                    <a:pt x="24" y="53"/>
                    <a:pt x="25" y="53"/>
                  </a:cubicBezTo>
                  <a:cubicBezTo>
                    <a:pt x="26" y="52"/>
                    <a:pt x="30" y="47"/>
                    <a:pt x="31" y="47"/>
                  </a:cubicBezTo>
                  <a:cubicBezTo>
                    <a:pt x="32" y="46"/>
                    <a:pt x="34" y="47"/>
                    <a:pt x="34" y="44"/>
                  </a:cubicBezTo>
                  <a:cubicBezTo>
                    <a:pt x="34" y="43"/>
                    <a:pt x="34" y="42"/>
                    <a:pt x="34" y="40"/>
                  </a:cubicBezTo>
                  <a:cubicBezTo>
                    <a:pt x="33" y="39"/>
                    <a:pt x="31" y="37"/>
                    <a:pt x="31" y="37"/>
                  </a:cubicBezTo>
                  <a:cubicBezTo>
                    <a:pt x="31" y="35"/>
                    <a:pt x="29" y="32"/>
                    <a:pt x="28" y="34"/>
                  </a:cubicBezTo>
                  <a:cubicBezTo>
                    <a:pt x="27" y="35"/>
                    <a:pt x="22" y="34"/>
                    <a:pt x="22" y="31"/>
                  </a:cubicBezTo>
                  <a:cubicBezTo>
                    <a:pt x="21" y="28"/>
                    <a:pt x="25" y="28"/>
                    <a:pt x="28" y="26"/>
                  </a:cubicBezTo>
                  <a:cubicBezTo>
                    <a:pt x="31" y="23"/>
                    <a:pt x="32" y="18"/>
                    <a:pt x="28" y="15"/>
                  </a:cubicBezTo>
                  <a:cubicBezTo>
                    <a:pt x="25" y="12"/>
                    <a:pt x="27" y="10"/>
                    <a:pt x="30" y="8"/>
                  </a:cubicBezTo>
                  <a:cubicBezTo>
                    <a:pt x="32" y="5"/>
                    <a:pt x="30" y="4"/>
                    <a:pt x="29" y="5"/>
                  </a:cubicBezTo>
                  <a:cubicBezTo>
                    <a:pt x="27" y="6"/>
                    <a:pt x="25" y="6"/>
                    <a:pt x="25" y="4"/>
                  </a:cubicBezTo>
                  <a:cubicBezTo>
                    <a:pt x="24" y="1"/>
                    <a:pt x="17" y="0"/>
                    <a:pt x="14" y="3"/>
                  </a:cubicBezTo>
                  <a:cubicBezTo>
                    <a:pt x="13" y="4"/>
                    <a:pt x="11" y="4"/>
                    <a:pt x="9" y="4"/>
                  </a:cubicBezTo>
                  <a:cubicBezTo>
                    <a:pt x="9" y="9"/>
                    <a:pt x="8" y="15"/>
                    <a:pt x="9" y="1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7" name="Freeform 17"/>
            <p:cNvSpPr>
              <a:spLocks/>
            </p:cNvSpPr>
            <p:nvPr/>
          </p:nvSpPr>
          <p:spPr bwMode="auto">
            <a:xfrm>
              <a:off x="8320045" y="5223192"/>
              <a:ext cx="582613" cy="558800"/>
            </a:xfrm>
            <a:custGeom>
              <a:avLst/>
              <a:gdLst>
                <a:gd name="T0" fmla="*/ 58 w 168"/>
                <a:gd name="T1" fmla="*/ 31 h 161"/>
                <a:gd name="T2" fmla="*/ 58 w 168"/>
                <a:gd name="T3" fmla="*/ 38 h 161"/>
                <a:gd name="T4" fmla="*/ 62 w 168"/>
                <a:gd name="T5" fmla="*/ 44 h 161"/>
                <a:gd name="T6" fmla="*/ 60 w 168"/>
                <a:gd name="T7" fmla="*/ 47 h 161"/>
                <a:gd name="T8" fmla="*/ 48 w 168"/>
                <a:gd name="T9" fmla="*/ 48 h 161"/>
                <a:gd name="T10" fmla="*/ 43 w 168"/>
                <a:gd name="T11" fmla="*/ 50 h 161"/>
                <a:gd name="T12" fmla="*/ 41 w 168"/>
                <a:gd name="T13" fmla="*/ 52 h 161"/>
                <a:gd name="T14" fmla="*/ 40 w 168"/>
                <a:gd name="T15" fmla="*/ 57 h 161"/>
                <a:gd name="T16" fmla="*/ 36 w 168"/>
                <a:gd name="T17" fmla="*/ 60 h 161"/>
                <a:gd name="T18" fmla="*/ 30 w 168"/>
                <a:gd name="T19" fmla="*/ 62 h 161"/>
                <a:gd name="T20" fmla="*/ 26 w 168"/>
                <a:gd name="T21" fmla="*/ 67 h 161"/>
                <a:gd name="T22" fmla="*/ 19 w 168"/>
                <a:gd name="T23" fmla="*/ 68 h 161"/>
                <a:gd name="T24" fmla="*/ 13 w 168"/>
                <a:gd name="T25" fmla="*/ 70 h 161"/>
                <a:gd name="T26" fmla="*/ 0 w 168"/>
                <a:gd name="T27" fmla="*/ 78 h 161"/>
                <a:gd name="T28" fmla="*/ 1 w 168"/>
                <a:gd name="T29" fmla="*/ 89 h 161"/>
                <a:gd name="T30" fmla="*/ 2 w 168"/>
                <a:gd name="T31" fmla="*/ 91 h 161"/>
                <a:gd name="T32" fmla="*/ 80 w 168"/>
                <a:gd name="T33" fmla="*/ 143 h 161"/>
                <a:gd name="T34" fmla="*/ 85 w 168"/>
                <a:gd name="T35" fmla="*/ 150 h 161"/>
                <a:gd name="T36" fmla="*/ 94 w 168"/>
                <a:gd name="T37" fmla="*/ 153 h 161"/>
                <a:gd name="T38" fmla="*/ 98 w 168"/>
                <a:gd name="T39" fmla="*/ 161 h 161"/>
                <a:gd name="T40" fmla="*/ 106 w 168"/>
                <a:gd name="T41" fmla="*/ 160 h 161"/>
                <a:gd name="T42" fmla="*/ 119 w 168"/>
                <a:gd name="T43" fmla="*/ 156 h 161"/>
                <a:gd name="T44" fmla="*/ 133 w 168"/>
                <a:gd name="T45" fmla="*/ 144 h 161"/>
                <a:gd name="T46" fmla="*/ 168 w 168"/>
                <a:gd name="T47" fmla="*/ 122 h 161"/>
                <a:gd name="T48" fmla="*/ 168 w 168"/>
                <a:gd name="T49" fmla="*/ 122 h 161"/>
                <a:gd name="T50" fmla="*/ 164 w 168"/>
                <a:gd name="T51" fmla="*/ 115 h 161"/>
                <a:gd name="T52" fmla="*/ 158 w 168"/>
                <a:gd name="T53" fmla="*/ 114 h 161"/>
                <a:gd name="T54" fmla="*/ 152 w 168"/>
                <a:gd name="T55" fmla="*/ 110 h 161"/>
                <a:gd name="T56" fmla="*/ 151 w 168"/>
                <a:gd name="T57" fmla="*/ 104 h 161"/>
                <a:gd name="T58" fmla="*/ 148 w 168"/>
                <a:gd name="T59" fmla="*/ 99 h 161"/>
                <a:gd name="T60" fmla="*/ 151 w 168"/>
                <a:gd name="T61" fmla="*/ 95 h 161"/>
                <a:gd name="T62" fmla="*/ 150 w 168"/>
                <a:gd name="T63" fmla="*/ 91 h 161"/>
                <a:gd name="T64" fmla="*/ 150 w 168"/>
                <a:gd name="T65" fmla="*/ 86 h 161"/>
                <a:gd name="T66" fmla="*/ 151 w 168"/>
                <a:gd name="T67" fmla="*/ 81 h 161"/>
                <a:gd name="T68" fmla="*/ 151 w 168"/>
                <a:gd name="T69" fmla="*/ 73 h 161"/>
                <a:gd name="T70" fmla="*/ 147 w 168"/>
                <a:gd name="T71" fmla="*/ 65 h 161"/>
                <a:gd name="T72" fmla="*/ 149 w 168"/>
                <a:gd name="T73" fmla="*/ 63 h 161"/>
                <a:gd name="T74" fmla="*/ 148 w 168"/>
                <a:gd name="T75" fmla="*/ 61 h 161"/>
                <a:gd name="T76" fmla="*/ 145 w 168"/>
                <a:gd name="T77" fmla="*/ 47 h 161"/>
                <a:gd name="T78" fmla="*/ 138 w 168"/>
                <a:gd name="T79" fmla="*/ 42 h 161"/>
                <a:gd name="T80" fmla="*/ 135 w 168"/>
                <a:gd name="T81" fmla="*/ 37 h 161"/>
                <a:gd name="T82" fmla="*/ 132 w 168"/>
                <a:gd name="T83" fmla="*/ 29 h 161"/>
                <a:gd name="T84" fmla="*/ 137 w 168"/>
                <a:gd name="T85" fmla="*/ 23 h 161"/>
                <a:gd name="T86" fmla="*/ 139 w 168"/>
                <a:gd name="T87" fmla="*/ 15 h 161"/>
                <a:gd name="T88" fmla="*/ 139 w 168"/>
                <a:gd name="T89" fmla="*/ 2 h 161"/>
                <a:gd name="T90" fmla="*/ 132 w 168"/>
                <a:gd name="T91" fmla="*/ 1 h 161"/>
                <a:gd name="T92" fmla="*/ 124 w 168"/>
                <a:gd name="T93" fmla="*/ 2 h 161"/>
                <a:gd name="T94" fmla="*/ 113 w 168"/>
                <a:gd name="T95" fmla="*/ 4 h 161"/>
                <a:gd name="T96" fmla="*/ 82 w 168"/>
                <a:gd name="T97" fmla="*/ 6 h 161"/>
                <a:gd name="T98" fmla="*/ 70 w 168"/>
                <a:gd name="T99" fmla="*/ 12 h 161"/>
                <a:gd name="T100" fmla="*/ 57 w 168"/>
                <a:gd name="T101" fmla="*/ 19 h 161"/>
                <a:gd name="T102" fmla="*/ 54 w 168"/>
                <a:gd name="T103" fmla="*/ 20 h 161"/>
                <a:gd name="T104" fmla="*/ 56 w 168"/>
                <a:gd name="T105" fmla="*/ 23 h 161"/>
                <a:gd name="T106" fmla="*/ 58 w 168"/>
                <a:gd name="T107" fmla="*/ 3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8" h="161">
                  <a:moveTo>
                    <a:pt x="58" y="31"/>
                  </a:moveTo>
                  <a:cubicBezTo>
                    <a:pt x="58" y="34"/>
                    <a:pt x="57" y="38"/>
                    <a:pt x="58" y="38"/>
                  </a:cubicBezTo>
                  <a:cubicBezTo>
                    <a:pt x="60" y="39"/>
                    <a:pt x="61" y="43"/>
                    <a:pt x="62" y="44"/>
                  </a:cubicBezTo>
                  <a:cubicBezTo>
                    <a:pt x="62" y="45"/>
                    <a:pt x="61" y="47"/>
                    <a:pt x="60" y="47"/>
                  </a:cubicBezTo>
                  <a:cubicBezTo>
                    <a:pt x="58" y="47"/>
                    <a:pt x="48" y="46"/>
                    <a:pt x="48" y="48"/>
                  </a:cubicBezTo>
                  <a:cubicBezTo>
                    <a:pt x="48" y="49"/>
                    <a:pt x="46" y="50"/>
                    <a:pt x="43" y="50"/>
                  </a:cubicBezTo>
                  <a:cubicBezTo>
                    <a:pt x="41" y="50"/>
                    <a:pt x="41" y="50"/>
                    <a:pt x="41" y="52"/>
                  </a:cubicBezTo>
                  <a:cubicBezTo>
                    <a:pt x="40" y="55"/>
                    <a:pt x="41" y="57"/>
                    <a:pt x="40" y="57"/>
                  </a:cubicBezTo>
                  <a:cubicBezTo>
                    <a:pt x="38" y="57"/>
                    <a:pt x="38" y="60"/>
                    <a:pt x="36" y="60"/>
                  </a:cubicBezTo>
                  <a:cubicBezTo>
                    <a:pt x="34" y="60"/>
                    <a:pt x="30" y="60"/>
                    <a:pt x="30" y="62"/>
                  </a:cubicBezTo>
                  <a:cubicBezTo>
                    <a:pt x="30" y="64"/>
                    <a:pt x="28" y="66"/>
                    <a:pt x="26" y="67"/>
                  </a:cubicBezTo>
                  <a:cubicBezTo>
                    <a:pt x="23" y="67"/>
                    <a:pt x="19" y="66"/>
                    <a:pt x="19" y="68"/>
                  </a:cubicBezTo>
                  <a:cubicBezTo>
                    <a:pt x="19" y="70"/>
                    <a:pt x="15" y="69"/>
                    <a:pt x="13" y="70"/>
                  </a:cubicBezTo>
                  <a:cubicBezTo>
                    <a:pt x="11" y="71"/>
                    <a:pt x="1" y="77"/>
                    <a:pt x="0" y="78"/>
                  </a:cubicBezTo>
                  <a:cubicBezTo>
                    <a:pt x="0" y="79"/>
                    <a:pt x="1" y="84"/>
                    <a:pt x="1" y="89"/>
                  </a:cubicBezTo>
                  <a:cubicBezTo>
                    <a:pt x="1" y="90"/>
                    <a:pt x="1" y="90"/>
                    <a:pt x="2" y="91"/>
                  </a:cubicBezTo>
                  <a:cubicBezTo>
                    <a:pt x="6" y="93"/>
                    <a:pt x="78" y="140"/>
                    <a:pt x="80" y="143"/>
                  </a:cubicBezTo>
                  <a:cubicBezTo>
                    <a:pt x="83" y="145"/>
                    <a:pt x="85" y="150"/>
                    <a:pt x="85" y="150"/>
                  </a:cubicBezTo>
                  <a:cubicBezTo>
                    <a:pt x="85" y="150"/>
                    <a:pt x="90" y="151"/>
                    <a:pt x="94" y="153"/>
                  </a:cubicBezTo>
                  <a:cubicBezTo>
                    <a:pt x="98" y="155"/>
                    <a:pt x="98" y="161"/>
                    <a:pt x="98" y="161"/>
                  </a:cubicBezTo>
                  <a:cubicBezTo>
                    <a:pt x="98" y="161"/>
                    <a:pt x="103" y="160"/>
                    <a:pt x="106" y="160"/>
                  </a:cubicBezTo>
                  <a:cubicBezTo>
                    <a:pt x="109" y="159"/>
                    <a:pt x="119" y="156"/>
                    <a:pt x="119" y="156"/>
                  </a:cubicBezTo>
                  <a:cubicBezTo>
                    <a:pt x="133" y="144"/>
                    <a:pt x="133" y="144"/>
                    <a:pt x="133" y="144"/>
                  </a:cubicBezTo>
                  <a:cubicBezTo>
                    <a:pt x="168" y="122"/>
                    <a:pt x="168" y="122"/>
                    <a:pt x="168" y="122"/>
                  </a:cubicBezTo>
                  <a:cubicBezTo>
                    <a:pt x="168" y="122"/>
                    <a:pt x="168" y="122"/>
                    <a:pt x="168" y="122"/>
                  </a:cubicBezTo>
                  <a:cubicBezTo>
                    <a:pt x="167" y="118"/>
                    <a:pt x="166" y="115"/>
                    <a:pt x="164" y="115"/>
                  </a:cubicBezTo>
                  <a:cubicBezTo>
                    <a:pt x="162" y="115"/>
                    <a:pt x="160" y="114"/>
                    <a:pt x="158" y="114"/>
                  </a:cubicBezTo>
                  <a:cubicBezTo>
                    <a:pt x="156" y="114"/>
                    <a:pt x="153" y="112"/>
                    <a:pt x="152" y="110"/>
                  </a:cubicBezTo>
                  <a:cubicBezTo>
                    <a:pt x="152" y="108"/>
                    <a:pt x="153" y="107"/>
                    <a:pt x="151" y="104"/>
                  </a:cubicBezTo>
                  <a:cubicBezTo>
                    <a:pt x="150" y="101"/>
                    <a:pt x="148" y="100"/>
                    <a:pt x="148" y="99"/>
                  </a:cubicBezTo>
                  <a:cubicBezTo>
                    <a:pt x="148" y="98"/>
                    <a:pt x="151" y="96"/>
                    <a:pt x="151" y="95"/>
                  </a:cubicBezTo>
                  <a:cubicBezTo>
                    <a:pt x="152" y="95"/>
                    <a:pt x="150" y="93"/>
                    <a:pt x="150" y="91"/>
                  </a:cubicBezTo>
                  <a:cubicBezTo>
                    <a:pt x="150" y="90"/>
                    <a:pt x="149" y="88"/>
                    <a:pt x="150" y="86"/>
                  </a:cubicBezTo>
                  <a:cubicBezTo>
                    <a:pt x="151" y="85"/>
                    <a:pt x="152" y="84"/>
                    <a:pt x="151" y="81"/>
                  </a:cubicBezTo>
                  <a:cubicBezTo>
                    <a:pt x="149" y="78"/>
                    <a:pt x="153" y="76"/>
                    <a:pt x="151" y="73"/>
                  </a:cubicBezTo>
                  <a:cubicBezTo>
                    <a:pt x="149" y="69"/>
                    <a:pt x="147" y="66"/>
                    <a:pt x="147" y="65"/>
                  </a:cubicBezTo>
                  <a:cubicBezTo>
                    <a:pt x="147" y="65"/>
                    <a:pt x="148" y="64"/>
                    <a:pt x="149" y="63"/>
                  </a:cubicBezTo>
                  <a:cubicBezTo>
                    <a:pt x="149" y="63"/>
                    <a:pt x="148" y="62"/>
                    <a:pt x="148" y="61"/>
                  </a:cubicBezTo>
                  <a:cubicBezTo>
                    <a:pt x="148" y="58"/>
                    <a:pt x="146" y="49"/>
                    <a:pt x="145" y="47"/>
                  </a:cubicBezTo>
                  <a:cubicBezTo>
                    <a:pt x="143" y="45"/>
                    <a:pt x="138" y="44"/>
                    <a:pt x="138" y="42"/>
                  </a:cubicBezTo>
                  <a:cubicBezTo>
                    <a:pt x="138" y="41"/>
                    <a:pt x="138" y="39"/>
                    <a:pt x="135" y="37"/>
                  </a:cubicBezTo>
                  <a:cubicBezTo>
                    <a:pt x="132" y="36"/>
                    <a:pt x="130" y="29"/>
                    <a:pt x="132" y="29"/>
                  </a:cubicBezTo>
                  <a:cubicBezTo>
                    <a:pt x="134" y="29"/>
                    <a:pt x="135" y="24"/>
                    <a:pt x="137" y="23"/>
                  </a:cubicBezTo>
                  <a:cubicBezTo>
                    <a:pt x="139" y="22"/>
                    <a:pt x="141" y="18"/>
                    <a:pt x="139" y="15"/>
                  </a:cubicBezTo>
                  <a:cubicBezTo>
                    <a:pt x="138" y="13"/>
                    <a:pt x="139" y="7"/>
                    <a:pt x="139" y="2"/>
                  </a:cubicBezTo>
                  <a:cubicBezTo>
                    <a:pt x="136" y="2"/>
                    <a:pt x="133" y="1"/>
                    <a:pt x="132" y="1"/>
                  </a:cubicBezTo>
                  <a:cubicBezTo>
                    <a:pt x="130" y="0"/>
                    <a:pt x="126" y="1"/>
                    <a:pt x="124" y="2"/>
                  </a:cubicBezTo>
                  <a:cubicBezTo>
                    <a:pt x="121" y="2"/>
                    <a:pt x="115" y="6"/>
                    <a:pt x="113" y="4"/>
                  </a:cubicBezTo>
                  <a:cubicBezTo>
                    <a:pt x="110" y="2"/>
                    <a:pt x="89" y="5"/>
                    <a:pt x="82" y="6"/>
                  </a:cubicBezTo>
                  <a:cubicBezTo>
                    <a:pt x="76" y="6"/>
                    <a:pt x="74" y="12"/>
                    <a:pt x="70" y="12"/>
                  </a:cubicBezTo>
                  <a:cubicBezTo>
                    <a:pt x="66" y="12"/>
                    <a:pt x="60" y="15"/>
                    <a:pt x="57" y="19"/>
                  </a:cubicBezTo>
                  <a:cubicBezTo>
                    <a:pt x="56" y="20"/>
                    <a:pt x="55" y="20"/>
                    <a:pt x="54" y="20"/>
                  </a:cubicBezTo>
                  <a:cubicBezTo>
                    <a:pt x="55" y="21"/>
                    <a:pt x="55" y="22"/>
                    <a:pt x="56" y="23"/>
                  </a:cubicBezTo>
                  <a:cubicBezTo>
                    <a:pt x="57" y="25"/>
                    <a:pt x="58" y="28"/>
                    <a:pt x="58" y="31"/>
                  </a:cubicBezTo>
                  <a:close/>
                </a:path>
              </a:pathLst>
            </a:custGeom>
            <a:solidFill>
              <a:schemeClr val="tx1"/>
            </a:solid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8" name="Freeform 18"/>
            <p:cNvSpPr>
              <a:spLocks/>
            </p:cNvSpPr>
            <p:nvPr/>
          </p:nvSpPr>
          <p:spPr bwMode="auto">
            <a:xfrm>
              <a:off x="8829632" y="5354955"/>
              <a:ext cx="427038" cy="406400"/>
            </a:xfrm>
            <a:custGeom>
              <a:avLst/>
              <a:gdLst>
                <a:gd name="T0" fmla="*/ 14 w 123"/>
                <a:gd name="T1" fmla="*/ 7 h 117"/>
                <a:gd name="T2" fmla="*/ 8 w 123"/>
                <a:gd name="T3" fmla="*/ 13 h 117"/>
                <a:gd name="T4" fmla="*/ 7 w 123"/>
                <a:gd name="T5" fmla="*/ 16 h 117"/>
                <a:gd name="T6" fmla="*/ 5 w 123"/>
                <a:gd name="T7" fmla="*/ 23 h 117"/>
                <a:gd name="T8" fmla="*/ 0 w 123"/>
                <a:gd name="T9" fmla="*/ 27 h 117"/>
                <a:gd name="T10" fmla="*/ 4 w 123"/>
                <a:gd name="T11" fmla="*/ 35 h 117"/>
                <a:gd name="T12" fmla="*/ 4 w 123"/>
                <a:gd name="T13" fmla="*/ 43 h 117"/>
                <a:gd name="T14" fmla="*/ 3 w 123"/>
                <a:gd name="T15" fmla="*/ 48 h 117"/>
                <a:gd name="T16" fmla="*/ 3 w 123"/>
                <a:gd name="T17" fmla="*/ 53 h 117"/>
                <a:gd name="T18" fmla="*/ 4 w 123"/>
                <a:gd name="T19" fmla="*/ 57 h 117"/>
                <a:gd name="T20" fmla="*/ 1 w 123"/>
                <a:gd name="T21" fmla="*/ 61 h 117"/>
                <a:gd name="T22" fmla="*/ 4 w 123"/>
                <a:gd name="T23" fmla="*/ 66 h 117"/>
                <a:gd name="T24" fmla="*/ 5 w 123"/>
                <a:gd name="T25" fmla="*/ 72 h 117"/>
                <a:gd name="T26" fmla="*/ 11 w 123"/>
                <a:gd name="T27" fmla="*/ 76 h 117"/>
                <a:gd name="T28" fmla="*/ 17 w 123"/>
                <a:gd name="T29" fmla="*/ 77 h 117"/>
                <a:gd name="T30" fmla="*/ 21 w 123"/>
                <a:gd name="T31" fmla="*/ 84 h 117"/>
                <a:gd name="T32" fmla="*/ 33 w 123"/>
                <a:gd name="T33" fmla="*/ 87 h 117"/>
                <a:gd name="T34" fmla="*/ 38 w 123"/>
                <a:gd name="T35" fmla="*/ 92 h 117"/>
                <a:gd name="T36" fmla="*/ 51 w 123"/>
                <a:gd name="T37" fmla="*/ 84 h 117"/>
                <a:gd name="T38" fmla="*/ 113 w 123"/>
                <a:gd name="T39" fmla="*/ 117 h 117"/>
                <a:gd name="T40" fmla="*/ 113 w 123"/>
                <a:gd name="T41" fmla="*/ 113 h 117"/>
                <a:gd name="T42" fmla="*/ 120 w 123"/>
                <a:gd name="T43" fmla="*/ 113 h 117"/>
                <a:gd name="T44" fmla="*/ 120 w 123"/>
                <a:gd name="T45" fmla="*/ 34 h 117"/>
                <a:gd name="T46" fmla="*/ 120 w 123"/>
                <a:gd name="T47" fmla="*/ 22 h 117"/>
                <a:gd name="T48" fmla="*/ 121 w 123"/>
                <a:gd name="T49" fmla="*/ 12 h 117"/>
                <a:gd name="T50" fmla="*/ 122 w 123"/>
                <a:gd name="T51" fmla="*/ 10 h 117"/>
                <a:gd name="T52" fmla="*/ 122 w 123"/>
                <a:gd name="T53" fmla="*/ 10 h 117"/>
                <a:gd name="T54" fmla="*/ 111 w 123"/>
                <a:gd name="T55" fmla="*/ 7 h 117"/>
                <a:gd name="T56" fmla="*/ 99 w 123"/>
                <a:gd name="T57" fmla="*/ 1 h 117"/>
                <a:gd name="T58" fmla="*/ 81 w 123"/>
                <a:gd name="T59" fmla="*/ 10 h 117"/>
                <a:gd name="T60" fmla="*/ 82 w 123"/>
                <a:gd name="T61" fmla="*/ 20 h 117"/>
                <a:gd name="T62" fmla="*/ 69 w 123"/>
                <a:gd name="T63" fmla="*/ 21 h 117"/>
                <a:gd name="T64" fmla="*/ 55 w 123"/>
                <a:gd name="T65" fmla="*/ 15 h 117"/>
                <a:gd name="T66" fmla="*/ 47 w 123"/>
                <a:gd name="T67" fmla="*/ 10 h 117"/>
                <a:gd name="T68" fmla="*/ 41 w 123"/>
                <a:gd name="T69" fmla="*/ 5 h 117"/>
                <a:gd name="T70" fmla="*/ 27 w 123"/>
                <a:gd name="T71" fmla="*/ 2 h 117"/>
                <a:gd name="T72" fmla="*/ 17 w 123"/>
                <a:gd name="T73" fmla="*/ 0 h 117"/>
                <a:gd name="T74" fmla="*/ 17 w 123"/>
                <a:gd name="T75" fmla="*/ 4 h 117"/>
                <a:gd name="T76" fmla="*/ 14 w 123"/>
                <a:gd name="T77" fmla="*/ 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3" h="117">
                  <a:moveTo>
                    <a:pt x="14" y="7"/>
                  </a:moveTo>
                  <a:cubicBezTo>
                    <a:pt x="13" y="7"/>
                    <a:pt x="9" y="12"/>
                    <a:pt x="8" y="13"/>
                  </a:cubicBezTo>
                  <a:cubicBezTo>
                    <a:pt x="7" y="13"/>
                    <a:pt x="6" y="15"/>
                    <a:pt x="7" y="16"/>
                  </a:cubicBezTo>
                  <a:cubicBezTo>
                    <a:pt x="7" y="17"/>
                    <a:pt x="7" y="20"/>
                    <a:pt x="5" y="23"/>
                  </a:cubicBezTo>
                  <a:cubicBezTo>
                    <a:pt x="4" y="25"/>
                    <a:pt x="1" y="26"/>
                    <a:pt x="0" y="27"/>
                  </a:cubicBezTo>
                  <a:cubicBezTo>
                    <a:pt x="0" y="28"/>
                    <a:pt x="2" y="31"/>
                    <a:pt x="4" y="35"/>
                  </a:cubicBezTo>
                  <a:cubicBezTo>
                    <a:pt x="6" y="38"/>
                    <a:pt x="2" y="40"/>
                    <a:pt x="4" y="43"/>
                  </a:cubicBezTo>
                  <a:cubicBezTo>
                    <a:pt x="5" y="46"/>
                    <a:pt x="4" y="47"/>
                    <a:pt x="3" y="48"/>
                  </a:cubicBezTo>
                  <a:cubicBezTo>
                    <a:pt x="2" y="50"/>
                    <a:pt x="3" y="52"/>
                    <a:pt x="3" y="53"/>
                  </a:cubicBezTo>
                  <a:cubicBezTo>
                    <a:pt x="3" y="55"/>
                    <a:pt x="5" y="57"/>
                    <a:pt x="4" y="57"/>
                  </a:cubicBezTo>
                  <a:cubicBezTo>
                    <a:pt x="4" y="58"/>
                    <a:pt x="1" y="60"/>
                    <a:pt x="1" y="61"/>
                  </a:cubicBezTo>
                  <a:cubicBezTo>
                    <a:pt x="1" y="62"/>
                    <a:pt x="3" y="63"/>
                    <a:pt x="4" y="66"/>
                  </a:cubicBezTo>
                  <a:cubicBezTo>
                    <a:pt x="6" y="69"/>
                    <a:pt x="5" y="70"/>
                    <a:pt x="5" y="72"/>
                  </a:cubicBezTo>
                  <a:cubicBezTo>
                    <a:pt x="6" y="74"/>
                    <a:pt x="9" y="76"/>
                    <a:pt x="11" y="76"/>
                  </a:cubicBezTo>
                  <a:cubicBezTo>
                    <a:pt x="13" y="76"/>
                    <a:pt x="15" y="77"/>
                    <a:pt x="17" y="77"/>
                  </a:cubicBezTo>
                  <a:cubicBezTo>
                    <a:pt x="19" y="77"/>
                    <a:pt x="20" y="80"/>
                    <a:pt x="21" y="84"/>
                  </a:cubicBezTo>
                  <a:cubicBezTo>
                    <a:pt x="22" y="84"/>
                    <a:pt x="30" y="84"/>
                    <a:pt x="33" y="87"/>
                  </a:cubicBezTo>
                  <a:cubicBezTo>
                    <a:pt x="36" y="89"/>
                    <a:pt x="38" y="92"/>
                    <a:pt x="38" y="92"/>
                  </a:cubicBezTo>
                  <a:cubicBezTo>
                    <a:pt x="51" y="84"/>
                    <a:pt x="51" y="84"/>
                    <a:pt x="51" y="84"/>
                  </a:cubicBezTo>
                  <a:cubicBezTo>
                    <a:pt x="113" y="117"/>
                    <a:pt x="113" y="117"/>
                    <a:pt x="113" y="117"/>
                  </a:cubicBezTo>
                  <a:cubicBezTo>
                    <a:pt x="113" y="113"/>
                    <a:pt x="113" y="113"/>
                    <a:pt x="113" y="113"/>
                  </a:cubicBezTo>
                  <a:cubicBezTo>
                    <a:pt x="120" y="113"/>
                    <a:pt x="120" y="113"/>
                    <a:pt x="120" y="113"/>
                  </a:cubicBezTo>
                  <a:cubicBezTo>
                    <a:pt x="120" y="113"/>
                    <a:pt x="120" y="40"/>
                    <a:pt x="120" y="34"/>
                  </a:cubicBezTo>
                  <a:cubicBezTo>
                    <a:pt x="120" y="29"/>
                    <a:pt x="118" y="25"/>
                    <a:pt x="120" y="22"/>
                  </a:cubicBezTo>
                  <a:cubicBezTo>
                    <a:pt x="123" y="19"/>
                    <a:pt x="119" y="18"/>
                    <a:pt x="121" y="12"/>
                  </a:cubicBezTo>
                  <a:cubicBezTo>
                    <a:pt x="121" y="12"/>
                    <a:pt x="122" y="11"/>
                    <a:pt x="122" y="10"/>
                  </a:cubicBezTo>
                  <a:cubicBezTo>
                    <a:pt x="122" y="10"/>
                    <a:pt x="122" y="10"/>
                    <a:pt x="122" y="10"/>
                  </a:cubicBezTo>
                  <a:cubicBezTo>
                    <a:pt x="121" y="8"/>
                    <a:pt x="118" y="8"/>
                    <a:pt x="111" y="7"/>
                  </a:cubicBezTo>
                  <a:cubicBezTo>
                    <a:pt x="104" y="6"/>
                    <a:pt x="107" y="1"/>
                    <a:pt x="99" y="1"/>
                  </a:cubicBezTo>
                  <a:cubicBezTo>
                    <a:pt x="91" y="0"/>
                    <a:pt x="81" y="7"/>
                    <a:pt x="81" y="10"/>
                  </a:cubicBezTo>
                  <a:cubicBezTo>
                    <a:pt x="81" y="13"/>
                    <a:pt x="84" y="17"/>
                    <a:pt x="82" y="20"/>
                  </a:cubicBezTo>
                  <a:cubicBezTo>
                    <a:pt x="79" y="24"/>
                    <a:pt x="73" y="24"/>
                    <a:pt x="69" y="21"/>
                  </a:cubicBezTo>
                  <a:cubicBezTo>
                    <a:pt x="65" y="17"/>
                    <a:pt x="59" y="15"/>
                    <a:pt x="55" y="15"/>
                  </a:cubicBezTo>
                  <a:cubicBezTo>
                    <a:pt x="50" y="15"/>
                    <a:pt x="46" y="12"/>
                    <a:pt x="47" y="10"/>
                  </a:cubicBezTo>
                  <a:cubicBezTo>
                    <a:pt x="47" y="7"/>
                    <a:pt x="45" y="6"/>
                    <a:pt x="41" y="5"/>
                  </a:cubicBezTo>
                  <a:cubicBezTo>
                    <a:pt x="37" y="4"/>
                    <a:pt x="34" y="1"/>
                    <a:pt x="27" y="2"/>
                  </a:cubicBezTo>
                  <a:cubicBezTo>
                    <a:pt x="23" y="3"/>
                    <a:pt x="20" y="1"/>
                    <a:pt x="17" y="0"/>
                  </a:cubicBezTo>
                  <a:cubicBezTo>
                    <a:pt x="17" y="2"/>
                    <a:pt x="17" y="3"/>
                    <a:pt x="17" y="4"/>
                  </a:cubicBezTo>
                  <a:cubicBezTo>
                    <a:pt x="17" y="7"/>
                    <a:pt x="15" y="6"/>
                    <a:pt x="14"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9" name="Freeform 19"/>
            <p:cNvSpPr>
              <a:spLocks/>
            </p:cNvSpPr>
            <p:nvPr/>
          </p:nvSpPr>
          <p:spPr bwMode="auto">
            <a:xfrm>
              <a:off x="8097795" y="5924867"/>
              <a:ext cx="79375" cy="28575"/>
            </a:xfrm>
            <a:custGeom>
              <a:avLst/>
              <a:gdLst>
                <a:gd name="T0" fmla="*/ 12 w 23"/>
                <a:gd name="T1" fmla="*/ 5 h 8"/>
                <a:gd name="T2" fmla="*/ 19 w 23"/>
                <a:gd name="T3" fmla="*/ 7 h 8"/>
                <a:gd name="T4" fmla="*/ 23 w 23"/>
                <a:gd name="T5" fmla="*/ 5 h 8"/>
                <a:gd name="T6" fmla="*/ 19 w 23"/>
                <a:gd name="T7" fmla="*/ 5 h 8"/>
                <a:gd name="T8" fmla="*/ 11 w 23"/>
                <a:gd name="T9" fmla="*/ 1 h 8"/>
                <a:gd name="T10" fmla="*/ 1 w 23"/>
                <a:gd name="T11" fmla="*/ 3 h 8"/>
                <a:gd name="T12" fmla="*/ 0 w 23"/>
                <a:gd name="T13" fmla="*/ 8 h 8"/>
                <a:gd name="T14" fmla="*/ 3 w 23"/>
                <a:gd name="T15" fmla="*/ 7 h 8"/>
                <a:gd name="T16" fmla="*/ 12 w 23"/>
                <a:gd name="T1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8">
                  <a:moveTo>
                    <a:pt x="12" y="5"/>
                  </a:moveTo>
                  <a:cubicBezTo>
                    <a:pt x="13" y="3"/>
                    <a:pt x="16" y="6"/>
                    <a:pt x="19" y="7"/>
                  </a:cubicBezTo>
                  <a:cubicBezTo>
                    <a:pt x="21" y="7"/>
                    <a:pt x="23" y="5"/>
                    <a:pt x="23" y="5"/>
                  </a:cubicBezTo>
                  <a:cubicBezTo>
                    <a:pt x="23" y="5"/>
                    <a:pt x="23" y="5"/>
                    <a:pt x="19" y="5"/>
                  </a:cubicBezTo>
                  <a:cubicBezTo>
                    <a:pt x="15" y="4"/>
                    <a:pt x="15" y="0"/>
                    <a:pt x="11" y="1"/>
                  </a:cubicBezTo>
                  <a:cubicBezTo>
                    <a:pt x="8" y="3"/>
                    <a:pt x="6" y="3"/>
                    <a:pt x="1" y="3"/>
                  </a:cubicBezTo>
                  <a:cubicBezTo>
                    <a:pt x="1" y="4"/>
                    <a:pt x="0" y="6"/>
                    <a:pt x="0" y="8"/>
                  </a:cubicBezTo>
                  <a:cubicBezTo>
                    <a:pt x="1" y="8"/>
                    <a:pt x="2" y="7"/>
                    <a:pt x="3" y="7"/>
                  </a:cubicBezTo>
                  <a:cubicBezTo>
                    <a:pt x="5" y="7"/>
                    <a:pt x="10" y="6"/>
                    <a:pt x="12" y="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0" name="Freeform 20"/>
            <p:cNvSpPr>
              <a:spLocks/>
            </p:cNvSpPr>
            <p:nvPr/>
          </p:nvSpPr>
          <p:spPr bwMode="auto">
            <a:xfrm>
              <a:off x="8080332" y="5848667"/>
              <a:ext cx="166688" cy="128588"/>
            </a:xfrm>
            <a:custGeom>
              <a:avLst/>
              <a:gdLst>
                <a:gd name="T0" fmla="*/ 11 w 48"/>
                <a:gd name="T1" fmla="*/ 36 h 37"/>
                <a:gd name="T2" fmla="*/ 16 w 48"/>
                <a:gd name="T3" fmla="*/ 34 h 37"/>
                <a:gd name="T4" fmla="*/ 27 w 48"/>
                <a:gd name="T5" fmla="*/ 33 h 37"/>
                <a:gd name="T6" fmla="*/ 29 w 48"/>
                <a:gd name="T7" fmla="*/ 34 h 37"/>
                <a:gd name="T8" fmla="*/ 29 w 48"/>
                <a:gd name="T9" fmla="*/ 33 h 37"/>
                <a:gd name="T10" fmla="*/ 35 w 48"/>
                <a:gd name="T11" fmla="*/ 35 h 37"/>
                <a:gd name="T12" fmla="*/ 47 w 48"/>
                <a:gd name="T13" fmla="*/ 36 h 37"/>
                <a:gd name="T14" fmla="*/ 48 w 48"/>
                <a:gd name="T15" fmla="*/ 36 h 37"/>
                <a:gd name="T16" fmla="*/ 48 w 48"/>
                <a:gd name="T17" fmla="*/ 30 h 37"/>
                <a:gd name="T18" fmla="*/ 43 w 48"/>
                <a:gd name="T19" fmla="*/ 25 h 37"/>
                <a:gd name="T20" fmla="*/ 42 w 48"/>
                <a:gd name="T21" fmla="*/ 20 h 37"/>
                <a:gd name="T22" fmla="*/ 41 w 48"/>
                <a:gd name="T23" fmla="*/ 18 h 37"/>
                <a:gd name="T24" fmla="*/ 36 w 48"/>
                <a:gd name="T25" fmla="*/ 12 h 37"/>
                <a:gd name="T26" fmla="*/ 31 w 48"/>
                <a:gd name="T27" fmla="*/ 5 h 37"/>
                <a:gd name="T28" fmla="*/ 28 w 48"/>
                <a:gd name="T29" fmla="*/ 5 h 37"/>
                <a:gd name="T30" fmla="*/ 23 w 48"/>
                <a:gd name="T31" fmla="*/ 1 h 37"/>
                <a:gd name="T32" fmla="*/ 17 w 48"/>
                <a:gd name="T33" fmla="*/ 2 h 37"/>
                <a:gd name="T34" fmla="*/ 10 w 48"/>
                <a:gd name="T35" fmla="*/ 2 h 37"/>
                <a:gd name="T36" fmla="*/ 5 w 48"/>
                <a:gd name="T37" fmla="*/ 6 h 37"/>
                <a:gd name="T38" fmla="*/ 5 w 48"/>
                <a:gd name="T39" fmla="*/ 6 h 37"/>
                <a:gd name="T40" fmla="*/ 3 w 48"/>
                <a:gd name="T41" fmla="*/ 12 h 37"/>
                <a:gd name="T42" fmla="*/ 6 w 48"/>
                <a:gd name="T43" fmla="*/ 24 h 37"/>
                <a:gd name="T44" fmla="*/ 6 w 48"/>
                <a:gd name="T45" fmla="*/ 25 h 37"/>
                <a:gd name="T46" fmla="*/ 16 w 48"/>
                <a:gd name="T47" fmla="*/ 23 h 37"/>
                <a:gd name="T48" fmla="*/ 24 w 48"/>
                <a:gd name="T49" fmla="*/ 27 h 37"/>
                <a:gd name="T50" fmla="*/ 28 w 48"/>
                <a:gd name="T51" fmla="*/ 27 h 37"/>
                <a:gd name="T52" fmla="*/ 24 w 48"/>
                <a:gd name="T53" fmla="*/ 29 h 37"/>
                <a:gd name="T54" fmla="*/ 17 w 48"/>
                <a:gd name="T55" fmla="*/ 27 h 37"/>
                <a:gd name="T56" fmla="*/ 8 w 48"/>
                <a:gd name="T57" fmla="*/ 29 h 37"/>
                <a:gd name="T58" fmla="*/ 5 w 48"/>
                <a:gd name="T59" fmla="*/ 30 h 37"/>
                <a:gd name="T60" fmla="*/ 6 w 48"/>
                <a:gd name="T61" fmla="*/ 34 h 37"/>
                <a:gd name="T62" fmla="*/ 7 w 48"/>
                <a:gd name="T63" fmla="*/ 35 h 37"/>
                <a:gd name="T64" fmla="*/ 11 w 48"/>
                <a:gd name="T65" fmla="*/ 3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8" h="37">
                  <a:moveTo>
                    <a:pt x="11" y="36"/>
                  </a:moveTo>
                  <a:cubicBezTo>
                    <a:pt x="13" y="36"/>
                    <a:pt x="16" y="34"/>
                    <a:pt x="16" y="34"/>
                  </a:cubicBezTo>
                  <a:cubicBezTo>
                    <a:pt x="16" y="34"/>
                    <a:pt x="26" y="33"/>
                    <a:pt x="27" y="33"/>
                  </a:cubicBezTo>
                  <a:cubicBezTo>
                    <a:pt x="28" y="33"/>
                    <a:pt x="29" y="33"/>
                    <a:pt x="29" y="34"/>
                  </a:cubicBezTo>
                  <a:cubicBezTo>
                    <a:pt x="29" y="33"/>
                    <a:pt x="29" y="33"/>
                    <a:pt x="29" y="33"/>
                  </a:cubicBezTo>
                  <a:cubicBezTo>
                    <a:pt x="29" y="33"/>
                    <a:pt x="35" y="34"/>
                    <a:pt x="35" y="35"/>
                  </a:cubicBezTo>
                  <a:cubicBezTo>
                    <a:pt x="35" y="36"/>
                    <a:pt x="43" y="37"/>
                    <a:pt x="47" y="36"/>
                  </a:cubicBezTo>
                  <a:cubicBezTo>
                    <a:pt x="47" y="36"/>
                    <a:pt x="47" y="36"/>
                    <a:pt x="48" y="36"/>
                  </a:cubicBezTo>
                  <a:cubicBezTo>
                    <a:pt x="48" y="34"/>
                    <a:pt x="48" y="31"/>
                    <a:pt x="48" y="30"/>
                  </a:cubicBezTo>
                  <a:cubicBezTo>
                    <a:pt x="47" y="29"/>
                    <a:pt x="45" y="27"/>
                    <a:pt x="43" y="25"/>
                  </a:cubicBezTo>
                  <a:cubicBezTo>
                    <a:pt x="42" y="24"/>
                    <a:pt x="42" y="20"/>
                    <a:pt x="42" y="20"/>
                  </a:cubicBezTo>
                  <a:cubicBezTo>
                    <a:pt x="41" y="18"/>
                    <a:pt x="41" y="18"/>
                    <a:pt x="41" y="18"/>
                  </a:cubicBezTo>
                  <a:cubicBezTo>
                    <a:pt x="41" y="18"/>
                    <a:pt x="40" y="13"/>
                    <a:pt x="36" y="12"/>
                  </a:cubicBezTo>
                  <a:cubicBezTo>
                    <a:pt x="33" y="11"/>
                    <a:pt x="31" y="5"/>
                    <a:pt x="31" y="5"/>
                  </a:cubicBezTo>
                  <a:cubicBezTo>
                    <a:pt x="28" y="5"/>
                    <a:pt x="28" y="5"/>
                    <a:pt x="28" y="5"/>
                  </a:cubicBezTo>
                  <a:cubicBezTo>
                    <a:pt x="28" y="5"/>
                    <a:pt x="25" y="2"/>
                    <a:pt x="23" y="1"/>
                  </a:cubicBezTo>
                  <a:cubicBezTo>
                    <a:pt x="21" y="0"/>
                    <a:pt x="17" y="2"/>
                    <a:pt x="17" y="2"/>
                  </a:cubicBezTo>
                  <a:cubicBezTo>
                    <a:pt x="17" y="2"/>
                    <a:pt x="12" y="2"/>
                    <a:pt x="10" y="2"/>
                  </a:cubicBezTo>
                  <a:cubicBezTo>
                    <a:pt x="7" y="1"/>
                    <a:pt x="7" y="5"/>
                    <a:pt x="5" y="6"/>
                  </a:cubicBezTo>
                  <a:cubicBezTo>
                    <a:pt x="5" y="6"/>
                    <a:pt x="5" y="6"/>
                    <a:pt x="5" y="6"/>
                  </a:cubicBezTo>
                  <a:cubicBezTo>
                    <a:pt x="4" y="8"/>
                    <a:pt x="4" y="10"/>
                    <a:pt x="3" y="12"/>
                  </a:cubicBezTo>
                  <a:cubicBezTo>
                    <a:pt x="0" y="16"/>
                    <a:pt x="4" y="22"/>
                    <a:pt x="6" y="24"/>
                  </a:cubicBezTo>
                  <a:cubicBezTo>
                    <a:pt x="6" y="24"/>
                    <a:pt x="6" y="24"/>
                    <a:pt x="6" y="25"/>
                  </a:cubicBezTo>
                  <a:cubicBezTo>
                    <a:pt x="11" y="25"/>
                    <a:pt x="13" y="25"/>
                    <a:pt x="16" y="23"/>
                  </a:cubicBezTo>
                  <a:cubicBezTo>
                    <a:pt x="20" y="22"/>
                    <a:pt x="20" y="26"/>
                    <a:pt x="24" y="27"/>
                  </a:cubicBezTo>
                  <a:cubicBezTo>
                    <a:pt x="28" y="27"/>
                    <a:pt x="28" y="27"/>
                    <a:pt x="28" y="27"/>
                  </a:cubicBezTo>
                  <a:cubicBezTo>
                    <a:pt x="28" y="27"/>
                    <a:pt x="26" y="29"/>
                    <a:pt x="24" y="29"/>
                  </a:cubicBezTo>
                  <a:cubicBezTo>
                    <a:pt x="21" y="28"/>
                    <a:pt x="18" y="25"/>
                    <a:pt x="17" y="27"/>
                  </a:cubicBezTo>
                  <a:cubicBezTo>
                    <a:pt x="15" y="28"/>
                    <a:pt x="10" y="29"/>
                    <a:pt x="8" y="29"/>
                  </a:cubicBezTo>
                  <a:cubicBezTo>
                    <a:pt x="7" y="29"/>
                    <a:pt x="6" y="30"/>
                    <a:pt x="5" y="30"/>
                  </a:cubicBezTo>
                  <a:cubicBezTo>
                    <a:pt x="5" y="31"/>
                    <a:pt x="5" y="33"/>
                    <a:pt x="6" y="34"/>
                  </a:cubicBezTo>
                  <a:cubicBezTo>
                    <a:pt x="6" y="34"/>
                    <a:pt x="7" y="34"/>
                    <a:pt x="7" y="35"/>
                  </a:cubicBezTo>
                  <a:cubicBezTo>
                    <a:pt x="11" y="34"/>
                    <a:pt x="10" y="36"/>
                    <a:pt x="11" y="3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1" name="Freeform 21"/>
            <p:cNvSpPr>
              <a:spLocks/>
            </p:cNvSpPr>
            <p:nvPr/>
          </p:nvSpPr>
          <p:spPr bwMode="auto">
            <a:xfrm>
              <a:off x="8104145" y="5962967"/>
              <a:ext cx="76200" cy="46038"/>
            </a:xfrm>
            <a:custGeom>
              <a:avLst/>
              <a:gdLst>
                <a:gd name="T0" fmla="*/ 12 w 22"/>
                <a:gd name="T1" fmla="*/ 12 h 13"/>
                <a:gd name="T2" fmla="*/ 18 w 22"/>
                <a:gd name="T3" fmla="*/ 9 h 13"/>
                <a:gd name="T4" fmla="*/ 21 w 22"/>
                <a:gd name="T5" fmla="*/ 7 h 13"/>
                <a:gd name="T6" fmla="*/ 21 w 22"/>
                <a:gd name="T7" fmla="*/ 4 h 13"/>
                <a:gd name="T8" fmla="*/ 22 w 22"/>
                <a:gd name="T9" fmla="*/ 1 h 13"/>
                <a:gd name="T10" fmla="*/ 20 w 22"/>
                <a:gd name="T11" fmla="*/ 0 h 13"/>
                <a:gd name="T12" fmla="*/ 9 w 22"/>
                <a:gd name="T13" fmla="*/ 1 h 13"/>
                <a:gd name="T14" fmla="*/ 4 w 22"/>
                <a:gd name="T15" fmla="*/ 3 h 13"/>
                <a:gd name="T16" fmla="*/ 0 w 22"/>
                <a:gd name="T17" fmla="*/ 2 h 13"/>
                <a:gd name="T18" fmla="*/ 6 w 22"/>
                <a:gd name="T19" fmla="*/ 7 h 13"/>
                <a:gd name="T20" fmla="*/ 10 w 22"/>
                <a:gd name="T21" fmla="*/ 13 h 13"/>
                <a:gd name="T22" fmla="*/ 11 w 22"/>
                <a:gd name="T23" fmla="*/ 13 h 13"/>
                <a:gd name="T24" fmla="*/ 12 w 22"/>
                <a:gd name="T25" fmla="*/ 12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3">
                  <a:moveTo>
                    <a:pt x="12" y="12"/>
                  </a:moveTo>
                  <a:cubicBezTo>
                    <a:pt x="13" y="11"/>
                    <a:pt x="17" y="8"/>
                    <a:pt x="18" y="9"/>
                  </a:cubicBezTo>
                  <a:cubicBezTo>
                    <a:pt x="19" y="9"/>
                    <a:pt x="21" y="8"/>
                    <a:pt x="21" y="7"/>
                  </a:cubicBezTo>
                  <a:cubicBezTo>
                    <a:pt x="21" y="7"/>
                    <a:pt x="19" y="4"/>
                    <a:pt x="21" y="4"/>
                  </a:cubicBezTo>
                  <a:cubicBezTo>
                    <a:pt x="22" y="3"/>
                    <a:pt x="22" y="2"/>
                    <a:pt x="22" y="1"/>
                  </a:cubicBezTo>
                  <a:cubicBezTo>
                    <a:pt x="22" y="0"/>
                    <a:pt x="21" y="0"/>
                    <a:pt x="20" y="0"/>
                  </a:cubicBezTo>
                  <a:cubicBezTo>
                    <a:pt x="19" y="0"/>
                    <a:pt x="9" y="1"/>
                    <a:pt x="9" y="1"/>
                  </a:cubicBezTo>
                  <a:cubicBezTo>
                    <a:pt x="9" y="1"/>
                    <a:pt x="6" y="3"/>
                    <a:pt x="4" y="3"/>
                  </a:cubicBezTo>
                  <a:cubicBezTo>
                    <a:pt x="3" y="3"/>
                    <a:pt x="4" y="1"/>
                    <a:pt x="0" y="2"/>
                  </a:cubicBezTo>
                  <a:cubicBezTo>
                    <a:pt x="2" y="4"/>
                    <a:pt x="2" y="5"/>
                    <a:pt x="6" y="7"/>
                  </a:cubicBezTo>
                  <a:cubicBezTo>
                    <a:pt x="11" y="8"/>
                    <a:pt x="6" y="10"/>
                    <a:pt x="10" y="13"/>
                  </a:cubicBezTo>
                  <a:cubicBezTo>
                    <a:pt x="10" y="13"/>
                    <a:pt x="10" y="13"/>
                    <a:pt x="11" y="13"/>
                  </a:cubicBezTo>
                  <a:cubicBezTo>
                    <a:pt x="11" y="13"/>
                    <a:pt x="11" y="13"/>
                    <a:pt x="12" y="1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2" name="Freeform 22"/>
            <p:cNvSpPr>
              <a:spLocks/>
            </p:cNvSpPr>
            <p:nvPr/>
          </p:nvSpPr>
          <p:spPr bwMode="auto">
            <a:xfrm>
              <a:off x="8967745" y="6004242"/>
              <a:ext cx="344488" cy="244475"/>
            </a:xfrm>
            <a:custGeom>
              <a:avLst/>
              <a:gdLst>
                <a:gd name="T0" fmla="*/ 91 w 99"/>
                <a:gd name="T1" fmla="*/ 40 h 70"/>
                <a:gd name="T2" fmla="*/ 88 w 99"/>
                <a:gd name="T3" fmla="*/ 34 h 70"/>
                <a:gd name="T4" fmla="*/ 83 w 99"/>
                <a:gd name="T5" fmla="*/ 30 h 70"/>
                <a:gd name="T6" fmla="*/ 80 w 99"/>
                <a:gd name="T7" fmla="*/ 25 h 70"/>
                <a:gd name="T8" fmla="*/ 73 w 99"/>
                <a:gd name="T9" fmla="*/ 22 h 70"/>
                <a:gd name="T10" fmla="*/ 72 w 99"/>
                <a:gd name="T11" fmla="*/ 19 h 70"/>
                <a:gd name="T12" fmla="*/ 69 w 99"/>
                <a:gd name="T13" fmla="*/ 19 h 70"/>
                <a:gd name="T14" fmla="*/ 70 w 99"/>
                <a:gd name="T15" fmla="*/ 16 h 70"/>
                <a:gd name="T16" fmla="*/ 69 w 99"/>
                <a:gd name="T17" fmla="*/ 9 h 70"/>
                <a:gd name="T18" fmla="*/ 64 w 99"/>
                <a:gd name="T19" fmla="*/ 1 h 70"/>
                <a:gd name="T20" fmla="*/ 62 w 99"/>
                <a:gd name="T21" fmla="*/ 1 h 70"/>
                <a:gd name="T22" fmla="*/ 56 w 99"/>
                <a:gd name="T23" fmla="*/ 4 h 70"/>
                <a:gd name="T24" fmla="*/ 54 w 99"/>
                <a:gd name="T25" fmla="*/ 7 h 70"/>
                <a:gd name="T26" fmla="*/ 46 w 99"/>
                <a:gd name="T27" fmla="*/ 15 h 70"/>
                <a:gd name="T28" fmla="*/ 35 w 99"/>
                <a:gd name="T29" fmla="*/ 18 h 70"/>
                <a:gd name="T30" fmla="*/ 34 w 99"/>
                <a:gd name="T31" fmla="*/ 22 h 70"/>
                <a:gd name="T32" fmla="*/ 27 w 99"/>
                <a:gd name="T33" fmla="*/ 26 h 70"/>
                <a:gd name="T34" fmla="*/ 18 w 99"/>
                <a:gd name="T35" fmla="*/ 28 h 70"/>
                <a:gd name="T36" fmla="*/ 13 w 99"/>
                <a:gd name="T37" fmla="*/ 28 h 70"/>
                <a:gd name="T38" fmla="*/ 9 w 99"/>
                <a:gd name="T39" fmla="*/ 30 h 70"/>
                <a:gd name="T40" fmla="*/ 8 w 99"/>
                <a:gd name="T41" fmla="*/ 30 h 70"/>
                <a:gd name="T42" fmla="*/ 4 w 99"/>
                <a:gd name="T43" fmla="*/ 35 h 70"/>
                <a:gd name="T44" fmla="*/ 0 w 99"/>
                <a:gd name="T45" fmla="*/ 43 h 70"/>
                <a:gd name="T46" fmla="*/ 1 w 99"/>
                <a:gd name="T47" fmla="*/ 49 h 70"/>
                <a:gd name="T48" fmla="*/ 3 w 99"/>
                <a:gd name="T49" fmla="*/ 56 h 70"/>
                <a:gd name="T50" fmla="*/ 4 w 99"/>
                <a:gd name="T51" fmla="*/ 60 h 70"/>
                <a:gd name="T52" fmla="*/ 6 w 99"/>
                <a:gd name="T53" fmla="*/ 63 h 70"/>
                <a:gd name="T54" fmla="*/ 11 w 99"/>
                <a:gd name="T55" fmla="*/ 68 h 70"/>
                <a:gd name="T56" fmla="*/ 13 w 99"/>
                <a:gd name="T57" fmla="*/ 70 h 70"/>
                <a:gd name="T58" fmla="*/ 13 w 99"/>
                <a:gd name="T59" fmla="*/ 69 h 70"/>
                <a:gd name="T60" fmla="*/ 15 w 99"/>
                <a:gd name="T61" fmla="*/ 63 h 70"/>
                <a:gd name="T62" fmla="*/ 19 w 99"/>
                <a:gd name="T63" fmla="*/ 62 h 70"/>
                <a:gd name="T64" fmla="*/ 23 w 99"/>
                <a:gd name="T65" fmla="*/ 61 h 70"/>
                <a:gd name="T66" fmla="*/ 30 w 99"/>
                <a:gd name="T67" fmla="*/ 62 h 70"/>
                <a:gd name="T68" fmla="*/ 30 w 99"/>
                <a:gd name="T69" fmla="*/ 56 h 70"/>
                <a:gd name="T70" fmla="*/ 38 w 99"/>
                <a:gd name="T71" fmla="*/ 50 h 70"/>
                <a:gd name="T72" fmla="*/ 45 w 99"/>
                <a:gd name="T73" fmla="*/ 54 h 70"/>
                <a:gd name="T74" fmla="*/ 60 w 99"/>
                <a:gd name="T75" fmla="*/ 57 h 70"/>
                <a:gd name="T76" fmla="*/ 62 w 99"/>
                <a:gd name="T77" fmla="*/ 52 h 70"/>
                <a:gd name="T78" fmla="*/ 69 w 99"/>
                <a:gd name="T79" fmla="*/ 52 h 70"/>
                <a:gd name="T80" fmla="*/ 77 w 99"/>
                <a:gd name="T81" fmla="*/ 50 h 70"/>
                <a:gd name="T82" fmla="*/ 84 w 99"/>
                <a:gd name="T83" fmla="*/ 49 h 70"/>
                <a:gd name="T84" fmla="*/ 93 w 99"/>
                <a:gd name="T85" fmla="*/ 50 h 70"/>
                <a:gd name="T86" fmla="*/ 99 w 99"/>
                <a:gd name="T87" fmla="*/ 49 h 70"/>
                <a:gd name="T88" fmla="*/ 97 w 99"/>
                <a:gd name="T89" fmla="*/ 44 h 70"/>
                <a:gd name="T90" fmla="*/ 91 w 99"/>
                <a:gd name="T91" fmla="*/ 4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9" h="70">
                  <a:moveTo>
                    <a:pt x="91" y="40"/>
                  </a:moveTo>
                  <a:cubicBezTo>
                    <a:pt x="91" y="38"/>
                    <a:pt x="91" y="37"/>
                    <a:pt x="88" y="34"/>
                  </a:cubicBezTo>
                  <a:cubicBezTo>
                    <a:pt x="85" y="32"/>
                    <a:pt x="83" y="31"/>
                    <a:pt x="83" y="30"/>
                  </a:cubicBezTo>
                  <a:cubicBezTo>
                    <a:pt x="83" y="28"/>
                    <a:pt x="82" y="28"/>
                    <a:pt x="80" y="25"/>
                  </a:cubicBezTo>
                  <a:cubicBezTo>
                    <a:pt x="77" y="22"/>
                    <a:pt x="73" y="22"/>
                    <a:pt x="73" y="22"/>
                  </a:cubicBezTo>
                  <a:cubicBezTo>
                    <a:pt x="72" y="19"/>
                    <a:pt x="72" y="19"/>
                    <a:pt x="72" y="19"/>
                  </a:cubicBezTo>
                  <a:cubicBezTo>
                    <a:pt x="69" y="19"/>
                    <a:pt x="69" y="19"/>
                    <a:pt x="69" y="19"/>
                  </a:cubicBezTo>
                  <a:cubicBezTo>
                    <a:pt x="69" y="19"/>
                    <a:pt x="67" y="17"/>
                    <a:pt x="70" y="16"/>
                  </a:cubicBezTo>
                  <a:cubicBezTo>
                    <a:pt x="73" y="14"/>
                    <a:pt x="70" y="10"/>
                    <a:pt x="69" y="9"/>
                  </a:cubicBezTo>
                  <a:cubicBezTo>
                    <a:pt x="69" y="8"/>
                    <a:pt x="65" y="2"/>
                    <a:pt x="64" y="1"/>
                  </a:cubicBezTo>
                  <a:cubicBezTo>
                    <a:pt x="63" y="1"/>
                    <a:pt x="63" y="1"/>
                    <a:pt x="62" y="1"/>
                  </a:cubicBezTo>
                  <a:cubicBezTo>
                    <a:pt x="61" y="0"/>
                    <a:pt x="57" y="2"/>
                    <a:pt x="56" y="4"/>
                  </a:cubicBezTo>
                  <a:cubicBezTo>
                    <a:pt x="54" y="5"/>
                    <a:pt x="55" y="6"/>
                    <a:pt x="54" y="7"/>
                  </a:cubicBezTo>
                  <a:cubicBezTo>
                    <a:pt x="53" y="9"/>
                    <a:pt x="49" y="12"/>
                    <a:pt x="46" y="15"/>
                  </a:cubicBezTo>
                  <a:cubicBezTo>
                    <a:pt x="43" y="19"/>
                    <a:pt x="37" y="17"/>
                    <a:pt x="35" y="18"/>
                  </a:cubicBezTo>
                  <a:cubicBezTo>
                    <a:pt x="33" y="19"/>
                    <a:pt x="36" y="21"/>
                    <a:pt x="34" y="22"/>
                  </a:cubicBezTo>
                  <a:cubicBezTo>
                    <a:pt x="33" y="23"/>
                    <a:pt x="28" y="25"/>
                    <a:pt x="27" y="26"/>
                  </a:cubicBezTo>
                  <a:cubicBezTo>
                    <a:pt x="26" y="27"/>
                    <a:pt x="20" y="26"/>
                    <a:pt x="18" y="28"/>
                  </a:cubicBezTo>
                  <a:cubicBezTo>
                    <a:pt x="17" y="31"/>
                    <a:pt x="15" y="26"/>
                    <a:pt x="13" y="28"/>
                  </a:cubicBezTo>
                  <a:cubicBezTo>
                    <a:pt x="11" y="31"/>
                    <a:pt x="9" y="31"/>
                    <a:pt x="9" y="30"/>
                  </a:cubicBezTo>
                  <a:cubicBezTo>
                    <a:pt x="8" y="30"/>
                    <a:pt x="8" y="30"/>
                    <a:pt x="8" y="30"/>
                  </a:cubicBezTo>
                  <a:cubicBezTo>
                    <a:pt x="6" y="31"/>
                    <a:pt x="4" y="33"/>
                    <a:pt x="4" y="35"/>
                  </a:cubicBezTo>
                  <a:cubicBezTo>
                    <a:pt x="3" y="38"/>
                    <a:pt x="0" y="41"/>
                    <a:pt x="0" y="43"/>
                  </a:cubicBezTo>
                  <a:cubicBezTo>
                    <a:pt x="0" y="44"/>
                    <a:pt x="1" y="46"/>
                    <a:pt x="1" y="49"/>
                  </a:cubicBezTo>
                  <a:cubicBezTo>
                    <a:pt x="1" y="52"/>
                    <a:pt x="2" y="53"/>
                    <a:pt x="3" y="56"/>
                  </a:cubicBezTo>
                  <a:cubicBezTo>
                    <a:pt x="5" y="58"/>
                    <a:pt x="4" y="60"/>
                    <a:pt x="4" y="60"/>
                  </a:cubicBezTo>
                  <a:cubicBezTo>
                    <a:pt x="4" y="60"/>
                    <a:pt x="5" y="61"/>
                    <a:pt x="6" y="63"/>
                  </a:cubicBezTo>
                  <a:cubicBezTo>
                    <a:pt x="8" y="65"/>
                    <a:pt x="11" y="67"/>
                    <a:pt x="11" y="68"/>
                  </a:cubicBezTo>
                  <a:cubicBezTo>
                    <a:pt x="12" y="69"/>
                    <a:pt x="12" y="69"/>
                    <a:pt x="13" y="70"/>
                  </a:cubicBezTo>
                  <a:cubicBezTo>
                    <a:pt x="13" y="69"/>
                    <a:pt x="13" y="69"/>
                    <a:pt x="13" y="69"/>
                  </a:cubicBezTo>
                  <a:cubicBezTo>
                    <a:pt x="15" y="66"/>
                    <a:pt x="15" y="63"/>
                    <a:pt x="15" y="63"/>
                  </a:cubicBezTo>
                  <a:cubicBezTo>
                    <a:pt x="19" y="62"/>
                    <a:pt x="19" y="62"/>
                    <a:pt x="19" y="62"/>
                  </a:cubicBezTo>
                  <a:cubicBezTo>
                    <a:pt x="23" y="61"/>
                    <a:pt x="23" y="61"/>
                    <a:pt x="23" y="61"/>
                  </a:cubicBezTo>
                  <a:cubicBezTo>
                    <a:pt x="30" y="62"/>
                    <a:pt x="30" y="62"/>
                    <a:pt x="30" y="62"/>
                  </a:cubicBezTo>
                  <a:cubicBezTo>
                    <a:pt x="30" y="56"/>
                    <a:pt x="30" y="56"/>
                    <a:pt x="30" y="56"/>
                  </a:cubicBezTo>
                  <a:cubicBezTo>
                    <a:pt x="30" y="56"/>
                    <a:pt x="35" y="50"/>
                    <a:pt x="38" y="50"/>
                  </a:cubicBezTo>
                  <a:cubicBezTo>
                    <a:pt x="42" y="50"/>
                    <a:pt x="45" y="54"/>
                    <a:pt x="45" y="54"/>
                  </a:cubicBezTo>
                  <a:cubicBezTo>
                    <a:pt x="60" y="57"/>
                    <a:pt x="60" y="57"/>
                    <a:pt x="60" y="57"/>
                  </a:cubicBezTo>
                  <a:cubicBezTo>
                    <a:pt x="60" y="57"/>
                    <a:pt x="61" y="53"/>
                    <a:pt x="62" y="52"/>
                  </a:cubicBezTo>
                  <a:cubicBezTo>
                    <a:pt x="64" y="51"/>
                    <a:pt x="67" y="53"/>
                    <a:pt x="69" y="52"/>
                  </a:cubicBezTo>
                  <a:cubicBezTo>
                    <a:pt x="71" y="51"/>
                    <a:pt x="74" y="50"/>
                    <a:pt x="77" y="50"/>
                  </a:cubicBezTo>
                  <a:cubicBezTo>
                    <a:pt x="81" y="50"/>
                    <a:pt x="82" y="51"/>
                    <a:pt x="84" y="49"/>
                  </a:cubicBezTo>
                  <a:cubicBezTo>
                    <a:pt x="85" y="46"/>
                    <a:pt x="93" y="50"/>
                    <a:pt x="93" y="50"/>
                  </a:cubicBezTo>
                  <a:cubicBezTo>
                    <a:pt x="99" y="49"/>
                    <a:pt x="99" y="49"/>
                    <a:pt x="99" y="49"/>
                  </a:cubicBezTo>
                  <a:cubicBezTo>
                    <a:pt x="97" y="44"/>
                    <a:pt x="97" y="44"/>
                    <a:pt x="97" y="44"/>
                  </a:cubicBezTo>
                  <a:cubicBezTo>
                    <a:pt x="97" y="44"/>
                    <a:pt x="91" y="41"/>
                    <a:pt x="91" y="4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3" name="Freeform 23"/>
            <p:cNvSpPr>
              <a:spLocks/>
            </p:cNvSpPr>
            <p:nvPr/>
          </p:nvSpPr>
          <p:spPr bwMode="auto">
            <a:xfrm>
              <a:off x="8642307" y="5924867"/>
              <a:ext cx="333375" cy="277813"/>
            </a:xfrm>
            <a:custGeom>
              <a:avLst/>
              <a:gdLst>
                <a:gd name="T0" fmla="*/ 59 w 96"/>
                <a:gd name="T1" fmla="*/ 58 h 80"/>
                <a:gd name="T2" fmla="*/ 64 w 96"/>
                <a:gd name="T3" fmla="*/ 57 h 80"/>
                <a:gd name="T4" fmla="*/ 69 w 96"/>
                <a:gd name="T5" fmla="*/ 61 h 80"/>
                <a:gd name="T6" fmla="*/ 73 w 96"/>
                <a:gd name="T7" fmla="*/ 58 h 80"/>
                <a:gd name="T8" fmla="*/ 78 w 96"/>
                <a:gd name="T9" fmla="*/ 46 h 80"/>
                <a:gd name="T10" fmla="*/ 82 w 96"/>
                <a:gd name="T11" fmla="*/ 41 h 80"/>
                <a:gd name="T12" fmla="*/ 83 w 96"/>
                <a:gd name="T13" fmla="*/ 36 h 80"/>
                <a:gd name="T14" fmla="*/ 85 w 96"/>
                <a:gd name="T15" fmla="*/ 31 h 80"/>
                <a:gd name="T16" fmla="*/ 90 w 96"/>
                <a:gd name="T17" fmla="*/ 22 h 80"/>
                <a:gd name="T18" fmla="*/ 95 w 96"/>
                <a:gd name="T19" fmla="*/ 20 h 80"/>
                <a:gd name="T20" fmla="*/ 94 w 96"/>
                <a:gd name="T21" fmla="*/ 15 h 80"/>
                <a:gd name="T22" fmla="*/ 91 w 96"/>
                <a:gd name="T23" fmla="*/ 12 h 80"/>
                <a:gd name="T24" fmla="*/ 91 w 96"/>
                <a:gd name="T25" fmla="*/ 7 h 80"/>
                <a:gd name="T26" fmla="*/ 88 w 96"/>
                <a:gd name="T27" fmla="*/ 4 h 80"/>
                <a:gd name="T28" fmla="*/ 85 w 96"/>
                <a:gd name="T29" fmla="*/ 2 h 80"/>
                <a:gd name="T30" fmla="*/ 80 w 96"/>
                <a:gd name="T31" fmla="*/ 7 h 80"/>
                <a:gd name="T32" fmla="*/ 73 w 96"/>
                <a:gd name="T33" fmla="*/ 6 h 80"/>
                <a:gd name="T34" fmla="*/ 63 w 96"/>
                <a:gd name="T35" fmla="*/ 6 h 80"/>
                <a:gd name="T36" fmla="*/ 57 w 96"/>
                <a:gd name="T37" fmla="*/ 9 h 80"/>
                <a:gd name="T38" fmla="*/ 49 w 96"/>
                <a:gd name="T39" fmla="*/ 9 h 80"/>
                <a:gd name="T40" fmla="*/ 43 w 96"/>
                <a:gd name="T41" fmla="*/ 6 h 80"/>
                <a:gd name="T42" fmla="*/ 36 w 96"/>
                <a:gd name="T43" fmla="*/ 8 h 80"/>
                <a:gd name="T44" fmla="*/ 32 w 96"/>
                <a:gd name="T45" fmla="*/ 4 h 80"/>
                <a:gd name="T46" fmla="*/ 25 w 96"/>
                <a:gd name="T47" fmla="*/ 2 h 80"/>
                <a:gd name="T48" fmla="*/ 20 w 96"/>
                <a:gd name="T49" fmla="*/ 3 h 80"/>
                <a:gd name="T50" fmla="*/ 13 w 96"/>
                <a:gd name="T51" fmla="*/ 3 h 80"/>
                <a:gd name="T52" fmla="*/ 11 w 96"/>
                <a:gd name="T53" fmla="*/ 10 h 80"/>
                <a:gd name="T54" fmla="*/ 8 w 96"/>
                <a:gd name="T55" fmla="*/ 16 h 80"/>
                <a:gd name="T56" fmla="*/ 7 w 96"/>
                <a:gd name="T57" fmla="*/ 17 h 80"/>
                <a:gd name="T58" fmla="*/ 8 w 96"/>
                <a:gd name="T59" fmla="*/ 23 h 80"/>
                <a:gd name="T60" fmla="*/ 7 w 96"/>
                <a:gd name="T61" fmla="*/ 34 h 80"/>
                <a:gd name="T62" fmla="*/ 4 w 96"/>
                <a:gd name="T63" fmla="*/ 39 h 80"/>
                <a:gd name="T64" fmla="*/ 0 w 96"/>
                <a:gd name="T65" fmla="*/ 45 h 80"/>
                <a:gd name="T66" fmla="*/ 1 w 96"/>
                <a:gd name="T67" fmla="*/ 54 h 80"/>
                <a:gd name="T68" fmla="*/ 3 w 96"/>
                <a:gd name="T69" fmla="*/ 60 h 80"/>
                <a:gd name="T70" fmla="*/ 3 w 96"/>
                <a:gd name="T71" fmla="*/ 60 h 80"/>
                <a:gd name="T72" fmla="*/ 15 w 96"/>
                <a:gd name="T73" fmla="*/ 63 h 80"/>
                <a:gd name="T74" fmla="*/ 23 w 96"/>
                <a:gd name="T75" fmla="*/ 72 h 80"/>
                <a:gd name="T76" fmla="*/ 27 w 96"/>
                <a:gd name="T77" fmla="*/ 79 h 80"/>
                <a:gd name="T78" fmla="*/ 35 w 96"/>
                <a:gd name="T79" fmla="*/ 77 h 80"/>
                <a:gd name="T80" fmla="*/ 46 w 96"/>
                <a:gd name="T81" fmla="*/ 76 h 80"/>
                <a:gd name="T82" fmla="*/ 47 w 96"/>
                <a:gd name="T83" fmla="*/ 76 h 80"/>
                <a:gd name="T84" fmla="*/ 50 w 96"/>
                <a:gd name="T85" fmla="*/ 67 h 80"/>
                <a:gd name="T86" fmla="*/ 59 w 96"/>
                <a:gd name="T87" fmla="*/ 5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80">
                  <a:moveTo>
                    <a:pt x="59" y="58"/>
                  </a:moveTo>
                  <a:cubicBezTo>
                    <a:pt x="60" y="58"/>
                    <a:pt x="62" y="59"/>
                    <a:pt x="64" y="57"/>
                  </a:cubicBezTo>
                  <a:cubicBezTo>
                    <a:pt x="65" y="56"/>
                    <a:pt x="69" y="59"/>
                    <a:pt x="69" y="61"/>
                  </a:cubicBezTo>
                  <a:cubicBezTo>
                    <a:pt x="70" y="64"/>
                    <a:pt x="71" y="61"/>
                    <a:pt x="73" y="58"/>
                  </a:cubicBezTo>
                  <a:cubicBezTo>
                    <a:pt x="74" y="55"/>
                    <a:pt x="78" y="47"/>
                    <a:pt x="78" y="46"/>
                  </a:cubicBezTo>
                  <a:cubicBezTo>
                    <a:pt x="78" y="44"/>
                    <a:pt x="82" y="42"/>
                    <a:pt x="82" y="41"/>
                  </a:cubicBezTo>
                  <a:cubicBezTo>
                    <a:pt x="82" y="40"/>
                    <a:pt x="82" y="37"/>
                    <a:pt x="83" y="36"/>
                  </a:cubicBezTo>
                  <a:cubicBezTo>
                    <a:pt x="84" y="36"/>
                    <a:pt x="85" y="32"/>
                    <a:pt x="85" y="31"/>
                  </a:cubicBezTo>
                  <a:cubicBezTo>
                    <a:pt x="85" y="30"/>
                    <a:pt x="89" y="23"/>
                    <a:pt x="90" y="22"/>
                  </a:cubicBezTo>
                  <a:cubicBezTo>
                    <a:pt x="91" y="22"/>
                    <a:pt x="94" y="22"/>
                    <a:pt x="95" y="20"/>
                  </a:cubicBezTo>
                  <a:cubicBezTo>
                    <a:pt x="95" y="18"/>
                    <a:pt x="96" y="15"/>
                    <a:pt x="94" y="15"/>
                  </a:cubicBezTo>
                  <a:cubicBezTo>
                    <a:pt x="93" y="14"/>
                    <a:pt x="91" y="13"/>
                    <a:pt x="91" y="12"/>
                  </a:cubicBezTo>
                  <a:cubicBezTo>
                    <a:pt x="91" y="11"/>
                    <a:pt x="91" y="9"/>
                    <a:pt x="91" y="7"/>
                  </a:cubicBezTo>
                  <a:cubicBezTo>
                    <a:pt x="89" y="7"/>
                    <a:pt x="89" y="5"/>
                    <a:pt x="88" y="4"/>
                  </a:cubicBezTo>
                  <a:cubicBezTo>
                    <a:pt x="87" y="3"/>
                    <a:pt x="87" y="2"/>
                    <a:pt x="85" y="2"/>
                  </a:cubicBezTo>
                  <a:cubicBezTo>
                    <a:pt x="84" y="3"/>
                    <a:pt x="82" y="7"/>
                    <a:pt x="80" y="7"/>
                  </a:cubicBezTo>
                  <a:cubicBezTo>
                    <a:pt x="78" y="8"/>
                    <a:pt x="74" y="7"/>
                    <a:pt x="73" y="6"/>
                  </a:cubicBezTo>
                  <a:cubicBezTo>
                    <a:pt x="72" y="5"/>
                    <a:pt x="65" y="6"/>
                    <a:pt x="63" y="6"/>
                  </a:cubicBezTo>
                  <a:cubicBezTo>
                    <a:pt x="61" y="5"/>
                    <a:pt x="59" y="8"/>
                    <a:pt x="57" y="9"/>
                  </a:cubicBezTo>
                  <a:cubicBezTo>
                    <a:pt x="55" y="10"/>
                    <a:pt x="50" y="10"/>
                    <a:pt x="49" y="9"/>
                  </a:cubicBezTo>
                  <a:cubicBezTo>
                    <a:pt x="48" y="9"/>
                    <a:pt x="44" y="6"/>
                    <a:pt x="43" y="6"/>
                  </a:cubicBezTo>
                  <a:cubicBezTo>
                    <a:pt x="41" y="6"/>
                    <a:pt x="39" y="7"/>
                    <a:pt x="36" y="8"/>
                  </a:cubicBezTo>
                  <a:cubicBezTo>
                    <a:pt x="34" y="9"/>
                    <a:pt x="33" y="5"/>
                    <a:pt x="32" y="4"/>
                  </a:cubicBezTo>
                  <a:cubicBezTo>
                    <a:pt x="30" y="2"/>
                    <a:pt x="27" y="3"/>
                    <a:pt x="25" y="2"/>
                  </a:cubicBezTo>
                  <a:cubicBezTo>
                    <a:pt x="23" y="0"/>
                    <a:pt x="22" y="4"/>
                    <a:pt x="20" y="3"/>
                  </a:cubicBezTo>
                  <a:cubicBezTo>
                    <a:pt x="19" y="3"/>
                    <a:pt x="15" y="2"/>
                    <a:pt x="13" y="3"/>
                  </a:cubicBezTo>
                  <a:cubicBezTo>
                    <a:pt x="12" y="5"/>
                    <a:pt x="12" y="9"/>
                    <a:pt x="11" y="10"/>
                  </a:cubicBezTo>
                  <a:cubicBezTo>
                    <a:pt x="10" y="11"/>
                    <a:pt x="8" y="14"/>
                    <a:pt x="8" y="16"/>
                  </a:cubicBezTo>
                  <a:cubicBezTo>
                    <a:pt x="8" y="16"/>
                    <a:pt x="7" y="17"/>
                    <a:pt x="7" y="17"/>
                  </a:cubicBezTo>
                  <a:cubicBezTo>
                    <a:pt x="7" y="19"/>
                    <a:pt x="8" y="22"/>
                    <a:pt x="8" y="23"/>
                  </a:cubicBezTo>
                  <a:cubicBezTo>
                    <a:pt x="8" y="24"/>
                    <a:pt x="9" y="32"/>
                    <a:pt x="7" y="34"/>
                  </a:cubicBezTo>
                  <a:cubicBezTo>
                    <a:pt x="5" y="36"/>
                    <a:pt x="4" y="39"/>
                    <a:pt x="4" y="39"/>
                  </a:cubicBezTo>
                  <a:cubicBezTo>
                    <a:pt x="4" y="39"/>
                    <a:pt x="1" y="41"/>
                    <a:pt x="0" y="45"/>
                  </a:cubicBezTo>
                  <a:cubicBezTo>
                    <a:pt x="0" y="48"/>
                    <a:pt x="1" y="51"/>
                    <a:pt x="1" y="54"/>
                  </a:cubicBezTo>
                  <a:cubicBezTo>
                    <a:pt x="1" y="56"/>
                    <a:pt x="2" y="58"/>
                    <a:pt x="3" y="60"/>
                  </a:cubicBezTo>
                  <a:cubicBezTo>
                    <a:pt x="3" y="60"/>
                    <a:pt x="3" y="60"/>
                    <a:pt x="3" y="60"/>
                  </a:cubicBezTo>
                  <a:cubicBezTo>
                    <a:pt x="5" y="62"/>
                    <a:pt x="11" y="63"/>
                    <a:pt x="15" y="63"/>
                  </a:cubicBezTo>
                  <a:cubicBezTo>
                    <a:pt x="19" y="64"/>
                    <a:pt x="23" y="70"/>
                    <a:pt x="23" y="72"/>
                  </a:cubicBezTo>
                  <a:cubicBezTo>
                    <a:pt x="23" y="74"/>
                    <a:pt x="25" y="78"/>
                    <a:pt x="27" y="79"/>
                  </a:cubicBezTo>
                  <a:cubicBezTo>
                    <a:pt x="29" y="80"/>
                    <a:pt x="33" y="77"/>
                    <a:pt x="35" y="77"/>
                  </a:cubicBezTo>
                  <a:cubicBezTo>
                    <a:pt x="37" y="77"/>
                    <a:pt x="44" y="77"/>
                    <a:pt x="46" y="76"/>
                  </a:cubicBezTo>
                  <a:cubicBezTo>
                    <a:pt x="46" y="75"/>
                    <a:pt x="47" y="75"/>
                    <a:pt x="47" y="76"/>
                  </a:cubicBezTo>
                  <a:cubicBezTo>
                    <a:pt x="49" y="71"/>
                    <a:pt x="50" y="67"/>
                    <a:pt x="50" y="67"/>
                  </a:cubicBezTo>
                  <a:cubicBezTo>
                    <a:pt x="50" y="67"/>
                    <a:pt x="58" y="58"/>
                    <a:pt x="59" y="5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4" name="Freeform 24"/>
            <p:cNvSpPr>
              <a:spLocks/>
            </p:cNvSpPr>
            <p:nvPr/>
          </p:nvSpPr>
          <p:spPr bwMode="auto">
            <a:xfrm>
              <a:off x="8586745" y="5966142"/>
              <a:ext cx="87313" cy="177800"/>
            </a:xfrm>
            <a:custGeom>
              <a:avLst/>
              <a:gdLst>
                <a:gd name="T0" fmla="*/ 16 w 25"/>
                <a:gd name="T1" fmla="*/ 33 h 51"/>
                <a:gd name="T2" fmla="*/ 20 w 25"/>
                <a:gd name="T3" fmla="*/ 27 h 51"/>
                <a:gd name="T4" fmla="*/ 23 w 25"/>
                <a:gd name="T5" fmla="*/ 22 h 51"/>
                <a:gd name="T6" fmla="*/ 24 w 25"/>
                <a:gd name="T7" fmla="*/ 11 h 51"/>
                <a:gd name="T8" fmla="*/ 23 w 25"/>
                <a:gd name="T9" fmla="*/ 5 h 51"/>
                <a:gd name="T10" fmla="*/ 20 w 25"/>
                <a:gd name="T11" fmla="*/ 5 h 51"/>
                <a:gd name="T12" fmla="*/ 18 w 25"/>
                <a:gd name="T13" fmla="*/ 1 h 51"/>
                <a:gd name="T14" fmla="*/ 15 w 25"/>
                <a:gd name="T15" fmla="*/ 5 h 51"/>
                <a:gd name="T16" fmla="*/ 13 w 25"/>
                <a:gd name="T17" fmla="*/ 8 h 51"/>
                <a:gd name="T18" fmla="*/ 6 w 25"/>
                <a:gd name="T19" fmla="*/ 10 h 51"/>
                <a:gd name="T20" fmla="*/ 2 w 25"/>
                <a:gd name="T21" fmla="*/ 13 h 51"/>
                <a:gd name="T22" fmla="*/ 0 w 25"/>
                <a:gd name="T23" fmla="*/ 13 h 51"/>
                <a:gd name="T24" fmla="*/ 5 w 25"/>
                <a:gd name="T25" fmla="*/ 20 h 51"/>
                <a:gd name="T26" fmla="*/ 6 w 25"/>
                <a:gd name="T27" fmla="*/ 26 h 51"/>
                <a:gd name="T28" fmla="*/ 7 w 25"/>
                <a:gd name="T29" fmla="*/ 36 h 51"/>
                <a:gd name="T30" fmla="*/ 8 w 25"/>
                <a:gd name="T31" fmla="*/ 51 h 51"/>
                <a:gd name="T32" fmla="*/ 14 w 25"/>
                <a:gd name="T33" fmla="*/ 50 h 51"/>
                <a:gd name="T34" fmla="*/ 19 w 25"/>
                <a:gd name="T35" fmla="*/ 48 h 51"/>
                <a:gd name="T36" fmla="*/ 17 w 25"/>
                <a:gd name="T37" fmla="*/ 42 h 51"/>
                <a:gd name="T38" fmla="*/ 16 w 25"/>
                <a:gd name="T39" fmla="*/ 3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51">
                  <a:moveTo>
                    <a:pt x="16" y="33"/>
                  </a:moveTo>
                  <a:cubicBezTo>
                    <a:pt x="17" y="29"/>
                    <a:pt x="20" y="27"/>
                    <a:pt x="20" y="27"/>
                  </a:cubicBezTo>
                  <a:cubicBezTo>
                    <a:pt x="20" y="27"/>
                    <a:pt x="21" y="24"/>
                    <a:pt x="23" y="22"/>
                  </a:cubicBezTo>
                  <a:cubicBezTo>
                    <a:pt x="25" y="20"/>
                    <a:pt x="24" y="12"/>
                    <a:pt x="24" y="11"/>
                  </a:cubicBezTo>
                  <a:cubicBezTo>
                    <a:pt x="24" y="10"/>
                    <a:pt x="23" y="7"/>
                    <a:pt x="23" y="5"/>
                  </a:cubicBezTo>
                  <a:cubicBezTo>
                    <a:pt x="22" y="6"/>
                    <a:pt x="21" y="6"/>
                    <a:pt x="20" y="5"/>
                  </a:cubicBezTo>
                  <a:cubicBezTo>
                    <a:pt x="18" y="4"/>
                    <a:pt x="20" y="2"/>
                    <a:pt x="18" y="1"/>
                  </a:cubicBezTo>
                  <a:cubicBezTo>
                    <a:pt x="15" y="0"/>
                    <a:pt x="14" y="3"/>
                    <a:pt x="15" y="5"/>
                  </a:cubicBezTo>
                  <a:cubicBezTo>
                    <a:pt x="15" y="7"/>
                    <a:pt x="14" y="7"/>
                    <a:pt x="13" y="8"/>
                  </a:cubicBezTo>
                  <a:cubicBezTo>
                    <a:pt x="12" y="9"/>
                    <a:pt x="7" y="10"/>
                    <a:pt x="6" y="10"/>
                  </a:cubicBezTo>
                  <a:cubicBezTo>
                    <a:pt x="5" y="10"/>
                    <a:pt x="3" y="12"/>
                    <a:pt x="2" y="13"/>
                  </a:cubicBezTo>
                  <a:cubicBezTo>
                    <a:pt x="1" y="13"/>
                    <a:pt x="1" y="13"/>
                    <a:pt x="0" y="13"/>
                  </a:cubicBezTo>
                  <a:cubicBezTo>
                    <a:pt x="1" y="19"/>
                    <a:pt x="2" y="18"/>
                    <a:pt x="5" y="20"/>
                  </a:cubicBezTo>
                  <a:cubicBezTo>
                    <a:pt x="8" y="22"/>
                    <a:pt x="5" y="25"/>
                    <a:pt x="6" y="26"/>
                  </a:cubicBezTo>
                  <a:cubicBezTo>
                    <a:pt x="8" y="28"/>
                    <a:pt x="7" y="31"/>
                    <a:pt x="7" y="36"/>
                  </a:cubicBezTo>
                  <a:cubicBezTo>
                    <a:pt x="8" y="38"/>
                    <a:pt x="8" y="45"/>
                    <a:pt x="8" y="51"/>
                  </a:cubicBezTo>
                  <a:cubicBezTo>
                    <a:pt x="10" y="50"/>
                    <a:pt x="12" y="50"/>
                    <a:pt x="14" y="50"/>
                  </a:cubicBezTo>
                  <a:cubicBezTo>
                    <a:pt x="16" y="50"/>
                    <a:pt x="18" y="47"/>
                    <a:pt x="19" y="48"/>
                  </a:cubicBezTo>
                  <a:cubicBezTo>
                    <a:pt x="18" y="46"/>
                    <a:pt x="17" y="44"/>
                    <a:pt x="17" y="42"/>
                  </a:cubicBezTo>
                  <a:cubicBezTo>
                    <a:pt x="17" y="39"/>
                    <a:pt x="16" y="36"/>
                    <a:pt x="16"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5" name="Freeform 25"/>
            <p:cNvSpPr>
              <a:spLocks/>
            </p:cNvSpPr>
            <p:nvPr/>
          </p:nvSpPr>
          <p:spPr bwMode="auto">
            <a:xfrm>
              <a:off x="8562932" y="6009005"/>
              <a:ext cx="50800" cy="141288"/>
            </a:xfrm>
            <a:custGeom>
              <a:avLst/>
              <a:gdLst>
                <a:gd name="T0" fmla="*/ 13 w 15"/>
                <a:gd name="T1" fmla="*/ 14 h 41"/>
                <a:gd name="T2" fmla="*/ 12 w 15"/>
                <a:gd name="T3" fmla="*/ 8 h 41"/>
                <a:gd name="T4" fmla="*/ 7 w 15"/>
                <a:gd name="T5" fmla="*/ 1 h 41"/>
                <a:gd name="T6" fmla="*/ 1 w 15"/>
                <a:gd name="T7" fmla="*/ 0 h 41"/>
                <a:gd name="T8" fmla="*/ 0 w 15"/>
                <a:gd name="T9" fmla="*/ 0 h 41"/>
                <a:gd name="T10" fmla="*/ 2 w 15"/>
                <a:gd name="T11" fmla="*/ 5 h 41"/>
                <a:gd name="T12" fmla="*/ 4 w 15"/>
                <a:gd name="T13" fmla="*/ 10 h 41"/>
                <a:gd name="T14" fmla="*/ 4 w 15"/>
                <a:gd name="T15" fmla="*/ 21 h 41"/>
                <a:gd name="T16" fmla="*/ 6 w 15"/>
                <a:gd name="T17" fmla="*/ 32 h 41"/>
                <a:gd name="T18" fmla="*/ 9 w 15"/>
                <a:gd name="T19" fmla="*/ 41 h 41"/>
                <a:gd name="T20" fmla="*/ 11 w 15"/>
                <a:gd name="T21" fmla="*/ 40 h 41"/>
                <a:gd name="T22" fmla="*/ 15 w 15"/>
                <a:gd name="T23" fmla="*/ 39 h 41"/>
                <a:gd name="T24" fmla="*/ 14 w 15"/>
                <a:gd name="T25" fmla="*/ 24 h 41"/>
                <a:gd name="T26" fmla="*/ 13 w 15"/>
                <a:gd name="T27" fmla="*/ 1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41">
                  <a:moveTo>
                    <a:pt x="13" y="14"/>
                  </a:moveTo>
                  <a:cubicBezTo>
                    <a:pt x="12" y="13"/>
                    <a:pt x="15" y="10"/>
                    <a:pt x="12" y="8"/>
                  </a:cubicBezTo>
                  <a:cubicBezTo>
                    <a:pt x="9" y="6"/>
                    <a:pt x="8" y="7"/>
                    <a:pt x="7" y="1"/>
                  </a:cubicBezTo>
                  <a:cubicBezTo>
                    <a:pt x="6" y="1"/>
                    <a:pt x="3" y="0"/>
                    <a:pt x="1" y="0"/>
                  </a:cubicBezTo>
                  <a:cubicBezTo>
                    <a:pt x="1" y="0"/>
                    <a:pt x="0" y="0"/>
                    <a:pt x="0" y="0"/>
                  </a:cubicBezTo>
                  <a:cubicBezTo>
                    <a:pt x="1" y="2"/>
                    <a:pt x="1" y="5"/>
                    <a:pt x="2" y="5"/>
                  </a:cubicBezTo>
                  <a:cubicBezTo>
                    <a:pt x="3" y="6"/>
                    <a:pt x="4" y="7"/>
                    <a:pt x="4" y="10"/>
                  </a:cubicBezTo>
                  <a:cubicBezTo>
                    <a:pt x="4" y="12"/>
                    <a:pt x="3" y="18"/>
                    <a:pt x="4" y="21"/>
                  </a:cubicBezTo>
                  <a:cubicBezTo>
                    <a:pt x="5" y="24"/>
                    <a:pt x="6" y="28"/>
                    <a:pt x="6" y="32"/>
                  </a:cubicBezTo>
                  <a:cubicBezTo>
                    <a:pt x="6" y="35"/>
                    <a:pt x="8" y="38"/>
                    <a:pt x="9" y="41"/>
                  </a:cubicBezTo>
                  <a:cubicBezTo>
                    <a:pt x="10" y="41"/>
                    <a:pt x="10" y="41"/>
                    <a:pt x="11" y="40"/>
                  </a:cubicBezTo>
                  <a:cubicBezTo>
                    <a:pt x="12" y="39"/>
                    <a:pt x="13" y="39"/>
                    <a:pt x="15" y="39"/>
                  </a:cubicBezTo>
                  <a:cubicBezTo>
                    <a:pt x="15" y="33"/>
                    <a:pt x="15" y="26"/>
                    <a:pt x="14" y="24"/>
                  </a:cubicBezTo>
                  <a:cubicBezTo>
                    <a:pt x="14" y="19"/>
                    <a:pt x="15" y="16"/>
                    <a:pt x="13"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6" name="Freeform 26"/>
            <p:cNvSpPr>
              <a:spLocks/>
            </p:cNvSpPr>
            <p:nvPr/>
          </p:nvSpPr>
          <p:spPr bwMode="auto">
            <a:xfrm>
              <a:off x="8805820" y="5948680"/>
              <a:ext cx="207963" cy="323850"/>
            </a:xfrm>
            <a:custGeom>
              <a:avLst/>
              <a:gdLst>
                <a:gd name="T0" fmla="*/ 25 w 60"/>
                <a:gd name="T1" fmla="*/ 88 h 93"/>
                <a:gd name="T2" fmla="*/ 46 w 60"/>
                <a:gd name="T3" fmla="*/ 89 h 93"/>
                <a:gd name="T4" fmla="*/ 58 w 60"/>
                <a:gd name="T5" fmla="*/ 93 h 93"/>
                <a:gd name="T6" fmla="*/ 60 w 60"/>
                <a:gd name="T7" fmla="*/ 86 h 93"/>
                <a:gd name="T8" fmla="*/ 58 w 60"/>
                <a:gd name="T9" fmla="*/ 84 h 93"/>
                <a:gd name="T10" fmla="*/ 53 w 60"/>
                <a:gd name="T11" fmla="*/ 79 h 93"/>
                <a:gd name="T12" fmla="*/ 51 w 60"/>
                <a:gd name="T13" fmla="*/ 76 h 93"/>
                <a:gd name="T14" fmla="*/ 50 w 60"/>
                <a:gd name="T15" fmla="*/ 72 h 93"/>
                <a:gd name="T16" fmla="*/ 48 w 60"/>
                <a:gd name="T17" fmla="*/ 65 h 93"/>
                <a:gd name="T18" fmla="*/ 47 w 60"/>
                <a:gd name="T19" fmla="*/ 59 h 93"/>
                <a:gd name="T20" fmla="*/ 51 w 60"/>
                <a:gd name="T21" fmla="*/ 51 h 93"/>
                <a:gd name="T22" fmla="*/ 55 w 60"/>
                <a:gd name="T23" fmla="*/ 46 h 93"/>
                <a:gd name="T24" fmla="*/ 52 w 60"/>
                <a:gd name="T25" fmla="*/ 40 h 93"/>
                <a:gd name="T26" fmla="*/ 46 w 60"/>
                <a:gd name="T27" fmla="*/ 33 h 93"/>
                <a:gd name="T28" fmla="*/ 44 w 60"/>
                <a:gd name="T29" fmla="*/ 27 h 93"/>
                <a:gd name="T30" fmla="*/ 51 w 60"/>
                <a:gd name="T31" fmla="*/ 26 h 93"/>
                <a:gd name="T32" fmla="*/ 54 w 60"/>
                <a:gd name="T33" fmla="*/ 25 h 93"/>
                <a:gd name="T34" fmla="*/ 51 w 60"/>
                <a:gd name="T35" fmla="*/ 15 h 93"/>
                <a:gd name="T36" fmla="*/ 50 w 60"/>
                <a:gd name="T37" fmla="*/ 8 h 93"/>
                <a:gd name="T38" fmla="*/ 45 w 60"/>
                <a:gd name="T39" fmla="*/ 0 h 93"/>
                <a:gd name="T40" fmla="*/ 44 w 60"/>
                <a:gd name="T41" fmla="*/ 0 h 93"/>
                <a:gd name="T42" fmla="*/ 44 w 60"/>
                <a:gd name="T43" fmla="*/ 5 h 93"/>
                <a:gd name="T44" fmla="*/ 47 w 60"/>
                <a:gd name="T45" fmla="*/ 8 h 93"/>
                <a:gd name="T46" fmla="*/ 48 w 60"/>
                <a:gd name="T47" fmla="*/ 13 h 93"/>
                <a:gd name="T48" fmla="*/ 43 w 60"/>
                <a:gd name="T49" fmla="*/ 15 h 93"/>
                <a:gd name="T50" fmla="*/ 38 w 60"/>
                <a:gd name="T51" fmla="*/ 24 h 93"/>
                <a:gd name="T52" fmla="*/ 36 w 60"/>
                <a:gd name="T53" fmla="*/ 29 h 93"/>
                <a:gd name="T54" fmla="*/ 35 w 60"/>
                <a:gd name="T55" fmla="*/ 34 h 93"/>
                <a:gd name="T56" fmla="*/ 31 w 60"/>
                <a:gd name="T57" fmla="*/ 39 h 93"/>
                <a:gd name="T58" fmla="*/ 26 w 60"/>
                <a:gd name="T59" fmla="*/ 51 h 93"/>
                <a:gd name="T60" fmla="*/ 22 w 60"/>
                <a:gd name="T61" fmla="*/ 54 h 93"/>
                <a:gd name="T62" fmla="*/ 17 w 60"/>
                <a:gd name="T63" fmla="*/ 50 h 93"/>
                <a:gd name="T64" fmla="*/ 12 w 60"/>
                <a:gd name="T65" fmla="*/ 51 h 93"/>
                <a:gd name="T66" fmla="*/ 3 w 60"/>
                <a:gd name="T67" fmla="*/ 60 h 93"/>
                <a:gd name="T68" fmla="*/ 0 w 60"/>
                <a:gd name="T69" fmla="*/ 69 h 93"/>
                <a:gd name="T70" fmla="*/ 4 w 60"/>
                <a:gd name="T71" fmla="*/ 73 h 93"/>
                <a:gd name="T72" fmla="*/ 10 w 60"/>
                <a:gd name="T73" fmla="*/ 74 h 93"/>
                <a:gd name="T74" fmla="*/ 12 w 60"/>
                <a:gd name="T75" fmla="*/ 82 h 93"/>
                <a:gd name="T76" fmla="*/ 10 w 60"/>
                <a:gd name="T77" fmla="*/ 89 h 93"/>
                <a:gd name="T78" fmla="*/ 22 w 60"/>
                <a:gd name="T79" fmla="*/ 89 h 93"/>
                <a:gd name="T80" fmla="*/ 25 w 60"/>
                <a:gd name="T81" fmla="*/ 88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93">
                  <a:moveTo>
                    <a:pt x="25" y="88"/>
                  </a:moveTo>
                  <a:cubicBezTo>
                    <a:pt x="25" y="88"/>
                    <a:pt x="44" y="89"/>
                    <a:pt x="46" y="89"/>
                  </a:cubicBezTo>
                  <a:cubicBezTo>
                    <a:pt x="49" y="88"/>
                    <a:pt x="58" y="93"/>
                    <a:pt x="58" y="93"/>
                  </a:cubicBezTo>
                  <a:cubicBezTo>
                    <a:pt x="58" y="93"/>
                    <a:pt x="58" y="88"/>
                    <a:pt x="60" y="86"/>
                  </a:cubicBezTo>
                  <a:cubicBezTo>
                    <a:pt x="59" y="85"/>
                    <a:pt x="59" y="85"/>
                    <a:pt x="58" y="84"/>
                  </a:cubicBezTo>
                  <a:cubicBezTo>
                    <a:pt x="58" y="83"/>
                    <a:pt x="55" y="81"/>
                    <a:pt x="53" y="79"/>
                  </a:cubicBezTo>
                  <a:cubicBezTo>
                    <a:pt x="52" y="77"/>
                    <a:pt x="51" y="76"/>
                    <a:pt x="51" y="76"/>
                  </a:cubicBezTo>
                  <a:cubicBezTo>
                    <a:pt x="51" y="76"/>
                    <a:pt x="52" y="74"/>
                    <a:pt x="50" y="72"/>
                  </a:cubicBezTo>
                  <a:cubicBezTo>
                    <a:pt x="49" y="69"/>
                    <a:pt x="48" y="68"/>
                    <a:pt x="48" y="65"/>
                  </a:cubicBezTo>
                  <a:cubicBezTo>
                    <a:pt x="48" y="62"/>
                    <a:pt x="47" y="60"/>
                    <a:pt x="47" y="59"/>
                  </a:cubicBezTo>
                  <a:cubicBezTo>
                    <a:pt x="47" y="57"/>
                    <a:pt x="50" y="54"/>
                    <a:pt x="51" y="51"/>
                  </a:cubicBezTo>
                  <a:cubicBezTo>
                    <a:pt x="51" y="49"/>
                    <a:pt x="53" y="47"/>
                    <a:pt x="55" y="46"/>
                  </a:cubicBezTo>
                  <a:cubicBezTo>
                    <a:pt x="54" y="44"/>
                    <a:pt x="53" y="42"/>
                    <a:pt x="52" y="40"/>
                  </a:cubicBezTo>
                  <a:cubicBezTo>
                    <a:pt x="51" y="37"/>
                    <a:pt x="49" y="36"/>
                    <a:pt x="46" y="33"/>
                  </a:cubicBezTo>
                  <a:cubicBezTo>
                    <a:pt x="43" y="30"/>
                    <a:pt x="44" y="28"/>
                    <a:pt x="44" y="27"/>
                  </a:cubicBezTo>
                  <a:cubicBezTo>
                    <a:pt x="44" y="26"/>
                    <a:pt x="48" y="26"/>
                    <a:pt x="51" y="26"/>
                  </a:cubicBezTo>
                  <a:cubicBezTo>
                    <a:pt x="54" y="26"/>
                    <a:pt x="55" y="26"/>
                    <a:pt x="54" y="25"/>
                  </a:cubicBezTo>
                  <a:cubicBezTo>
                    <a:pt x="53" y="24"/>
                    <a:pt x="51" y="19"/>
                    <a:pt x="51" y="15"/>
                  </a:cubicBezTo>
                  <a:cubicBezTo>
                    <a:pt x="51" y="11"/>
                    <a:pt x="50" y="10"/>
                    <a:pt x="50" y="8"/>
                  </a:cubicBezTo>
                  <a:cubicBezTo>
                    <a:pt x="50" y="6"/>
                    <a:pt x="47" y="0"/>
                    <a:pt x="45" y="0"/>
                  </a:cubicBezTo>
                  <a:cubicBezTo>
                    <a:pt x="45" y="0"/>
                    <a:pt x="45" y="0"/>
                    <a:pt x="44" y="0"/>
                  </a:cubicBezTo>
                  <a:cubicBezTo>
                    <a:pt x="44" y="2"/>
                    <a:pt x="44" y="4"/>
                    <a:pt x="44" y="5"/>
                  </a:cubicBezTo>
                  <a:cubicBezTo>
                    <a:pt x="44" y="6"/>
                    <a:pt x="46" y="7"/>
                    <a:pt x="47" y="8"/>
                  </a:cubicBezTo>
                  <a:cubicBezTo>
                    <a:pt x="49" y="8"/>
                    <a:pt x="48" y="11"/>
                    <a:pt x="48" y="13"/>
                  </a:cubicBezTo>
                  <a:cubicBezTo>
                    <a:pt x="47" y="15"/>
                    <a:pt x="44" y="15"/>
                    <a:pt x="43" y="15"/>
                  </a:cubicBezTo>
                  <a:cubicBezTo>
                    <a:pt x="42" y="16"/>
                    <a:pt x="38" y="23"/>
                    <a:pt x="38" y="24"/>
                  </a:cubicBezTo>
                  <a:cubicBezTo>
                    <a:pt x="38" y="25"/>
                    <a:pt x="37" y="29"/>
                    <a:pt x="36" y="29"/>
                  </a:cubicBezTo>
                  <a:cubicBezTo>
                    <a:pt x="35" y="30"/>
                    <a:pt x="35" y="33"/>
                    <a:pt x="35" y="34"/>
                  </a:cubicBezTo>
                  <a:cubicBezTo>
                    <a:pt x="35" y="35"/>
                    <a:pt x="31" y="37"/>
                    <a:pt x="31" y="39"/>
                  </a:cubicBezTo>
                  <a:cubicBezTo>
                    <a:pt x="31" y="40"/>
                    <a:pt x="27" y="48"/>
                    <a:pt x="26" y="51"/>
                  </a:cubicBezTo>
                  <a:cubicBezTo>
                    <a:pt x="24" y="54"/>
                    <a:pt x="23" y="57"/>
                    <a:pt x="22" y="54"/>
                  </a:cubicBezTo>
                  <a:cubicBezTo>
                    <a:pt x="22" y="52"/>
                    <a:pt x="18" y="49"/>
                    <a:pt x="17" y="50"/>
                  </a:cubicBezTo>
                  <a:cubicBezTo>
                    <a:pt x="15" y="52"/>
                    <a:pt x="13" y="51"/>
                    <a:pt x="12" y="51"/>
                  </a:cubicBezTo>
                  <a:cubicBezTo>
                    <a:pt x="11" y="51"/>
                    <a:pt x="3" y="60"/>
                    <a:pt x="3" y="60"/>
                  </a:cubicBezTo>
                  <a:cubicBezTo>
                    <a:pt x="3" y="60"/>
                    <a:pt x="2" y="64"/>
                    <a:pt x="0" y="69"/>
                  </a:cubicBezTo>
                  <a:cubicBezTo>
                    <a:pt x="1" y="69"/>
                    <a:pt x="2" y="71"/>
                    <a:pt x="4" y="73"/>
                  </a:cubicBezTo>
                  <a:cubicBezTo>
                    <a:pt x="5" y="75"/>
                    <a:pt x="8" y="74"/>
                    <a:pt x="10" y="74"/>
                  </a:cubicBezTo>
                  <a:cubicBezTo>
                    <a:pt x="11" y="75"/>
                    <a:pt x="12" y="81"/>
                    <a:pt x="12" y="82"/>
                  </a:cubicBezTo>
                  <a:cubicBezTo>
                    <a:pt x="12" y="84"/>
                    <a:pt x="10" y="87"/>
                    <a:pt x="10" y="89"/>
                  </a:cubicBezTo>
                  <a:cubicBezTo>
                    <a:pt x="22" y="89"/>
                    <a:pt x="22" y="89"/>
                    <a:pt x="22" y="89"/>
                  </a:cubicBezTo>
                  <a:lnTo>
                    <a:pt x="25" y="88"/>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7" name="Freeform 27"/>
            <p:cNvSpPr>
              <a:spLocks/>
            </p:cNvSpPr>
            <p:nvPr/>
          </p:nvSpPr>
          <p:spPr bwMode="auto">
            <a:xfrm>
              <a:off x="8323220" y="6018530"/>
              <a:ext cx="173038" cy="177800"/>
            </a:xfrm>
            <a:custGeom>
              <a:avLst/>
              <a:gdLst>
                <a:gd name="T0" fmla="*/ 47 w 50"/>
                <a:gd name="T1" fmla="*/ 42 h 51"/>
                <a:gd name="T2" fmla="*/ 44 w 50"/>
                <a:gd name="T3" fmla="*/ 34 h 51"/>
                <a:gd name="T4" fmla="*/ 47 w 50"/>
                <a:gd name="T5" fmla="*/ 26 h 51"/>
                <a:gd name="T6" fmla="*/ 50 w 50"/>
                <a:gd name="T7" fmla="*/ 20 h 51"/>
                <a:gd name="T8" fmla="*/ 47 w 50"/>
                <a:gd name="T9" fmla="*/ 8 h 51"/>
                <a:gd name="T10" fmla="*/ 46 w 50"/>
                <a:gd name="T11" fmla="*/ 7 h 51"/>
                <a:gd name="T12" fmla="*/ 36 w 50"/>
                <a:gd name="T13" fmla="*/ 8 h 51"/>
                <a:gd name="T14" fmla="*/ 29 w 50"/>
                <a:gd name="T15" fmla="*/ 5 h 51"/>
                <a:gd name="T16" fmla="*/ 23 w 50"/>
                <a:gd name="T17" fmla="*/ 3 h 51"/>
                <a:gd name="T18" fmla="*/ 20 w 50"/>
                <a:gd name="T19" fmla="*/ 2 h 51"/>
                <a:gd name="T20" fmla="*/ 16 w 50"/>
                <a:gd name="T21" fmla="*/ 2 h 51"/>
                <a:gd name="T22" fmla="*/ 11 w 50"/>
                <a:gd name="T23" fmla="*/ 5 h 51"/>
                <a:gd name="T24" fmla="*/ 7 w 50"/>
                <a:gd name="T25" fmla="*/ 3 h 51"/>
                <a:gd name="T26" fmla="*/ 5 w 50"/>
                <a:gd name="T27" fmla="*/ 4 h 51"/>
                <a:gd name="T28" fmla="*/ 5 w 50"/>
                <a:gd name="T29" fmla="*/ 10 h 51"/>
                <a:gd name="T30" fmla="*/ 6 w 50"/>
                <a:gd name="T31" fmla="*/ 14 h 51"/>
                <a:gd name="T32" fmla="*/ 7 w 50"/>
                <a:gd name="T33" fmla="*/ 19 h 51"/>
                <a:gd name="T34" fmla="*/ 4 w 50"/>
                <a:gd name="T35" fmla="*/ 20 h 51"/>
                <a:gd name="T36" fmla="*/ 4 w 50"/>
                <a:gd name="T37" fmla="*/ 24 h 51"/>
                <a:gd name="T38" fmla="*/ 2 w 50"/>
                <a:gd name="T39" fmla="*/ 29 h 51"/>
                <a:gd name="T40" fmla="*/ 1 w 50"/>
                <a:gd name="T41" fmla="*/ 35 h 51"/>
                <a:gd name="T42" fmla="*/ 4 w 50"/>
                <a:gd name="T43" fmla="*/ 37 h 51"/>
                <a:gd name="T44" fmla="*/ 10 w 50"/>
                <a:gd name="T45" fmla="*/ 43 h 51"/>
                <a:gd name="T46" fmla="*/ 8 w 50"/>
                <a:gd name="T47" fmla="*/ 51 h 51"/>
                <a:gd name="T48" fmla="*/ 32 w 50"/>
                <a:gd name="T49" fmla="*/ 46 h 51"/>
                <a:gd name="T50" fmla="*/ 47 w 50"/>
                <a:gd name="T51" fmla="*/ 46 h 51"/>
                <a:gd name="T52" fmla="*/ 47 w 50"/>
                <a:gd name="T53"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 h="51">
                  <a:moveTo>
                    <a:pt x="47" y="42"/>
                  </a:moveTo>
                  <a:cubicBezTo>
                    <a:pt x="46" y="41"/>
                    <a:pt x="44" y="35"/>
                    <a:pt x="44" y="34"/>
                  </a:cubicBezTo>
                  <a:cubicBezTo>
                    <a:pt x="44" y="32"/>
                    <a:pt x="47" y="28"/>
                    <a:pt x="47" y="26"/>
                  </a:cubicBezTo>
                  <a:cubicBezTo>
                    <a:pt x="47" y="24"/>
                    <a:pt x="50" y="22"/>
                    <a:pt x="50" y="20"/>
                  </a:cubicBezTo>
                  <a:cubicBezTo>
                    <a:pt x="50" y="19"/>
                    <a:pt x="49" y="12"/>
                    <a:pt x="47" y="8"/>
                  </a:cubicBezTo>
                  <a:cubicBezTo>
                    <a:pt x="47" y="8"/>
                    <a:pt x="46" y="8"/>
                    <a:pt x="46" y="7"/>
                  </a:cubicBezTo>
                  <a:cubicBezTo>
                    <a:pt x="44" y="6"/>
                    <a:pt x="38" y="6"/>
                    <a:pt x="36" y="8"/>
                  </a:cubicBezTo>
                  <a:cubicBezTo>
                    <a:pt x="34" y="11"/>
                    <a:pt x="30" y="6"/>
                    <a:pt x="29" y="5"/>
                  </a:cubicBezTo>
                  <a:cubicBezTo>
                    <a:pt x="28" y="4"/>
                    <a:pt x="25" y="1"/>
                    <a:pt x="23" y="3"/>
                  </a:cubicBezTo>
                  <a:cubicBezTo>
                    <a:pt x="20" y="5"/>
                    <a:pt x="20" y="4"/>
                    <a:pt x="20" y="2"/>
                  </a:cubicBezTo>
                  <a:cubicBezTo>
                    <a:pt x="20" y="0"/>
                    <a:pt x="16" y="0"/>
                    <a:pt x="16" y="2"/>
                  </a:cubicBezTo>
                  <a:cubicBezTo>
                    <a:pt x="15" y="4"/>
                    <a:pt x="12" y="6"/>
                    <a:pt x="11" y="5"/>
                  </a:cubicBezTo>
                  <a:cubicBezTo>
                    <a:pt x="10" y="3"/>
                    <a:pt x="8" y="1"/>
                    <a:pt x="7" y="3"/>
                  </a:cubicBezTo>
                  <a:cubicBezTo>
                    <a:pt x="7" y="5"/>
                    <a:pt x="6" y="5"/>
                    <a:pt x="5" y="4"/>
                  </a:cubicBezTo>
                  <a:cubicBezTo>
                    <a:pt x="4" y="7"/>
                    <a:pt x="3" y="10"/>
                    <a:pt x="5" y="10"/>
                  </a:cubicBezTo>
                  <a:cubicBezTo>
                    <a:pt x="6" y="11"/>
                    <a:pt x="6" y="13"/>
                    <a:pt x="6" y="14"/>
                  </a:cubicBezTo>
                  <a:cubicBezTo>
                    <a:pt x="6" y="15"/>
                    <a:pt x="9" y="18"/>
                    <a:pt x="7" y="19"/>
                  </a:cubicBezTo>
                  <a:cubicBezTo>
                    <a:pt x="6" y="20"/>
                    <a:pt x="5" y="18"/>
                    <a:pt x="4" y="20"/>
                  </a:cubicBezTo>
                  <a:cubicBezTo>
                    <a:pt x="3" y="21"/>
                    <a:pt x="6" y="23"/>
                    <a:pt x="4" y="24"/>
                  </a:cubicBezTo>
                  <a:cubicBezTo>
                    <a:pt x="3" y="26"/>
                    <a:pt x="2" y="26"/>
                    <a:pt x="2" y="29"/>
                  </a:cubicBezTo>
                  <a:cubicBezTo>
                    <a:pt x="2" y="32"/>
                    <a:pt x="2" y="34"/>
                    <a:pt x="1" y="35"/>
                  </a:cubicBezTo>
                  <a:cubicBezTo>
                    <a:pt x="0" y="36"/>
                    <a:pt x="1" y="36"/>
                    <a:pt x="4" y="37"/>
                  </a:cubicBezTo>
                  <a:cubicBezTo>
                    <a:pt x="6" y="39"/>
                    <a:pt x="11" y="41"/>
                    <a:pt x="10" y="43"/>
                  </a:cubicBezTo>
                  <a:cubicBezTo>
                    <a:pt x="10" y="46"/>
                    <a:pt x="9" y="46"/>
                    <a:pt x="8" y="51"/>
                  </a:cubicBezTo>
                  <a:cubicBezTo>
                    <a:pt x="13" y="51"/>
                    <a:pt x="21" y="47"/>
                    <a:pt x="32" y="46"/>
                  </a:cubicBezTo>
                  <a:cubicBezTo>
                    <a:pt x="38" y="44"/>
                    <a:pt x="43" y="45"/>
                    <a:pt x="47" y="46"/>
                  </a:cubicBezTo>
                  <a:cubicBezTo>
                    <a:pt x="48" y="45"/>
                    <a:pt x="48" y="43"/>
                    <a:pt x="47" y="4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8" name="Freeform 28"/>
            <p:cNvSpPr>
              <a:spLocks/>
            </p:cNvSpPr>
            <p:nvPr/>
          </p:nvSpPr>
          <p:spPr bwMode="auto">
            <a:xfrm>
              <a:off x="8475620" y="6009005"/>
              <a:ext cx="117475" cy="179388"/>
            </a:xfrm>
            <a:custGeom>
              <a:avLst/>
              <a:gdLst>
                <a:gd name="T0" fmla="*/ 29 w 34"/>
                <a:gd name="T1" fmla="*/ 21 h 52"/>
                <a:gd name="T2" fmla="*/ 29 w 34"/>
                <a:gd name="T3" fmla="*/ 10 h 52"/>
                <a:gd name="T4" fmla="*/ 27 w 34"/>
                <a:gd name="T5" fmla="*/ 5 h 52"/>
                <a:gd name="T6" fmla="*/ 25 w 34"/>
                <a:gd name="T7" fmla="*/ 0 h 52"/>
                <a:gd name="T8" fmla="*/ 23 w 34"/>
                <a:gd name="T9" fmla="*/ 2 h 52"/>
                <a:gd name="T10" fmla="*/ 3 w 34"/>
                <a:gd name="T11" fmla="*/ 1 h 52"/>
                <a:gd name="T12" fmla="*/ 4 w 34"/>
                <a:gd name="T13" fmla="*/ 9 h 52"/>
                <a:gd name="T14" fmla="*/ 3 w 34"/>
                <a:gd name="T15" fmla="*/ 11 h 52"/>
                <a:gd name="T16" fmla="*/ 6 w 34"/>
                <a:gd name="T17" fmla="*/ 23 h 52"/>
                <a:gd name="T18" fmla="*/ 3 w 34"/>
                <a:gd name="T19" fmla="*/ 29 h 52"/>
                <a:gd name="T20" fmla="*/ 0 w 34"/>
                <a:gd name="T21" fmla="*/ 37 h 52"/>
                <a:gd name="T22" fmla="*/ 3 w 34"/>
                <a:gd name="T23" fmla="*/ 45 h 52"/>
                <a:gd name="T24" fmla="*/ 3 w 34"/>
                <a:gd name="T25" fmla="*/ 49 h 52"/>
                <a:gd name="T26" fmla="*/ 9 w 34"/>
                <a:gd name="T27" fmla="*/ 52 h 52"/>
                <a:gd name="T28" fmla="*/ 25 w 34"/>
                <a:gd name="T29" fmla="*/ 45 h 52"/>
                <a:gd name="T30" fmla="*/ 34 w 34"/>
                <a:gd name="T31" fmla="*/ 41 h 52"/>
                <a:gd name="T32" fmla="*/ 31 w 34"/>
                <a:gd name="T33" fmla="*/ 32 h 52"/>
                <a:gd name="T34" fmla="*/ 29 w 34"/>
                <a:gd name="T35" fmla="*/ 2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 h="52">
                  <a:moveTo>
                    <a:pt x="29" y="21"/>
                  </a:moveTo>
                  <a:cubicBezTo>
                    <a:pt x="28" y="18"/>
                    <a:pt x="29" y="12"/>
                    <a:pt x="29" y="10"/>
                  </a:cubicBezTo>
                  <a:cubicBezTo>
                    <a:pt x="29" y="7"/>
                    <a:pt x="28" y="6"/>
                    <a:pt x="27" y="5"/>
                  </a:cubicBezTo>
                  <a:cubicBezTo>
                    <a:pt x="26" y="5"/>
                    <a:pt x="26" y="2"/>
                    <a:pt x="25" y="0"/>
                  </a:cubicBezTo>
                  <a:cubicBezTo>
                    <a:pt x="24" y="0"/>
                    <a:pt x="24" y="3"/>
                    <a:pt x="23" y="2"/>
                  </a:cubicBezTo>
                  <a:cubicBezTo>
                    <a:pt x="22" y="1"/>
                    <a:pt x="4" y="0"/>
                    <a:pt x="3" y="1"/>
                  </a:cubicBezTo>
                  <a:cubicBezTo>
                    <a:pt x="2" y="3"/>
                    <a:pt x="5" y="8"/>
                    <a:pt x="4" y="9"/>
                  </a:cubicBezTo>
                  <a:cubicBezTo>
                    <a:pt x="4" y="10"/>
                    <a:pt x="4" y="11"/>
                    <a:pt x="3" y="11"/>
                  </a:cubicBezTo>
                  <a:cubicBezTo>
                    <a:pt x="5" y="15"/>
                    <a:pt x="6" y="22"/>
                    <a:pt x="6" y="23"/>
                  </a:cubicBezTo>
                  <a:cubicBezTo>
                    <a:pt x="6" y="25"/>
                    <a:pt x="3" y="27"/>
                    <a:pt x="3" y="29"/>
                  </a:cubicBezTo>
                  <a:cubicBezTo>
                    <a:pt x="3" y="31"/>
                    <a:pt x="0" y="35"/>
                    <a:pt x="0" y="37"/>
                  </a:cubicBezTo>
                  <a:cubicBezTo>
                    <a:pt x="0" y="38"/>
                    <a:pt x="2" y="44"/>
                    <a:pt x="3" y="45"/>
                  </a:cubicBezTo>
                  <a:cubicBezTo>
                    <a:pt x="4" y="46"/>
                    <a:pt x="4" y="48"/>
                    <a:pt x="3" y="49"/>
                  </a:cubicBezTo>
                  <a:cubicBezTo>
                    <a:pt x="6" y="50"/>
                    <a:pt x="8" y="51"/>
                    <a:pt x="9" y="52"/>
                  </a:cubicBezTo>
                  <a:cubicBezTo>
                    <a:pt x="11" y="52"/>
                    <a:pt x="21" y="47"/>
                    <a:pt x="25" y="45"/>
                  </a:cubicBezTo>
                  <a:cubicBezTo>
                    <a:pt x="28" y="44"/>
                    <a:pt x="32" y="43"/>
                    <a:pt x="34" y="41"/>
                  </a:cubicBezTo>
                  <a:cubicBezTo>
                    <a:pt x="33" y="38"/>
                    <a:pt x="31" y="35"/>
                    <a:pt x="31" y="32"/>
                  </a:cubicBezTo>
                  <a:cubicBezTo>
                    <a:pt x="31" y="28"/>
                    <a:pt x="30" y="24"/>
                    <a:pt x="29" y="2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9" name="Freeform 29"/>
            <p:cNvSpPr>
              <a:spLocks/>
            </p:cNvSpPr>
            <p:nvPr/>
          </p:nvSpPr>
          <p:spPr bwMode="auto">
            <a:xfrm>
              <a:off x="8142245" y="5962967"/>
              <a:ext cx="211138" cy="160338"/>
            </a:xfrm>
            <a:custGeom>
              <a:avLst/>
              <a:gdLst>
                <a:gd name="T0" fmla="*/ 20 w 61"/>
                <a:gd name="T1" fmla="*/ 24 h 46"/>
                <a:gd name="T2" fmla="*/ 24 w 61"/>
                <a:gd name="T3" fmla="*/ 23 h 46"/>
                <a:gd name="T4" fmla="*/ 30 w 61"/>
                <a:gd name="T5" fmla="*/ 22 h 46"/>
                <a:gd name="T6" fmla="*/ 36 w 61"/>
                <a:gd name="T7" fmla="*/ 30 h 46"/>
                <a:gd name="T8" fmla="*/ 37 w 61"/>
                <a:gd name="T9" fmla="*/ 35 h 46"/>
                <a:gd name="T10" fmla="*/ 38 w 61"/>
                <a:gd name="T11" fmla="*/ 36 h 46"/>
                <a:gd name="T12" fmla="*/ 43 w 61"/>
                <a:gd name="T13" fmla="*/ 34 h 46"/>
                <a:gd name="T14" fmla="*/ 46 w 61"/>
                <a:gd name="T15" fmla="*/ 41 h 46"/>
                <a:gd name="T16" fmla="*/ 50 w 61"/>
                <a:gd name="T17" fmla="*/ 44 h 46"/>
                <a:gd name="T18" fmla="*/ 53 w 61"/>
                <a:gd name="T19" fmla="*/ 42 h 46"/>
                <a:gd name="T20" fmla="*/ 54 w 61"/>
                <a:gd name="T21" fmla="*/ 43 h 46"/>
                <a:gd name="T22" fmla="*/ 56 w 61"/>
                <a:gd name="T23" fmla="*/ 40 h 46"/>
                <a:gd name="T24" fmla="*/ 56 w 61"/>
                <a:gd name="T25" fmla="*/ 36 h 46"/>
                <a:gd name="T26" fmla="*/ 59 w 61"/>
                <a:gd name="T27" fmla="*/ 35 h 46"/>
                <a:gd name="T28" fmla="*/ 58 w 61"/>
                <a:gd name="T29" fmla="*/ 30 h 46"/>
                <a:gd name="T30" fmla="*/ 57 w 61"/>
                <a:gd name="T31" fmla="*/ 26 h 46"/>
                <a:gd name="T32" fmla="*/ 57 w 61"/>
                <a:gd name="T33" fmla="*/ 20 h 46"/>
                <a:gd name="T34" fmla="*/ 56 w 61"/>
                <a:gd name="T35" fmla="*/ 19 h 46"/>
                <a:gd name="T36" fmla="*/ 54 w 61"/>
                <a:gd name="T37" fmla="*/ 14 h 46"/>
                <a:gd name="T38" fmla="*/ 54 w 61"/>
                <a:gd name="T39" fmla="*/ 11 h 46"/>
                <a:gd name="T40" fmla="*/ 51 w 61"/>
                <a:gd name="T41" fmla="*/ 8 h 46"/>
                <a:gd name="T42" fmla="*/ 48 w 61"/>
                <a:gd name="T43" fmla="*/ 2 h 46"/>
                <a:gd name="T44" fmla="*/ 42 w 61"/>
                <a:gd name="T45" fmla="*/ 6 h 46"/>
                <a:gd name="T46" fmla="*/ 37 w 61"/>
                <a:gd name="T47" fmla="*/ 5 h 46"/>
                <a:gd name="T48" fmla="*/ 32 w 61"/>
                <a:gd name="T49" fmla="*/ 6 h 46"/>
                <a:gd name="T50" fmla="*/ 30 w 61"/>
                <a:gd name="T51" fmla="*/ 4 h 46"/>
                <a:gd name="T52" fmla="*/ 30 w 61"/>
                <a:gd name="T53" fmla="*/ 3 h 46"/>
                <a:gd name="T54" fmla="*/ 29 w 61"/>
                <a:gd name="T55" fmla="*/ 3 h 46"/>
                <a:gd name="T56" fmla="*/ 17 w 61"/>
                <a:gd name="T57" fmla="*/ 2 h 46"/>
                <a:gd name="T58" fmla="*/ 11 w 61"/>
                <a:gd name="T59" fmla="*/ 0 h 46"/>
                <a:gd name="T60" fmla="*/ 10 w 61"/>
                <a:gd name="T61" fmla="*/ 4 h 46"/>
                <a:gd name="T62" fmla="*/ 10 w 61"/>
                <a:gd name="T63" fmla="*/ 7 h 46"/>
                <a:gd name="T64" fmla="*/ 7 w 61"/>
                <a:gd name="T65" fmla="*/ 9 h 46"/>
                <a:gd name="T66" fmla="*/ 1 w 61"/>
                <a:gd name="T67" fmla="*/ 12 h 46"/>
                <a:gd name="T68" fmla="*/ 0 w 61"/>
                <a:gd name="T69" fmla="*/ 13 h 46"/>
                <a:gd name="T70" fmla="*/ 6 w 61"/>
                <a:gd name="T71" fmla="*/ 20 h 46"/>
                <a:gd name="T72" fmla="*/ 15 w 61"/>
                <a:gd name="T73" fmla="*/ 30 h 46"/>
                <a:gd name="T74" fmla="*/ 20 w 61"/>
                <a:gd name="T75" fmla="*/ 2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46">
                  <a:moveTo>
                    <a:pt x="20" y="24"/>
                  </a:moveTo>
                  <a:cubicBezTo>
                    <a:pt x="20" y="22"/>
                    <a:pt x="22" y="23"/>
                    <a:pt x="24" y="23"/>
                  </a:cubicBezTo>
                  <a:cubicBezTo>
                    <a:pt x="26" y="24"/>
                    <a:pt x="28" y="22"/>
                    <a:pt x="30" y="22"/>
                  </a:cubicBezTo>
                  <a:cubicBezTo>
                    <a:pt x="32" y="22"/>
                    <a:pt x="36" y="28"/>
                    <a:pt x="36" y="30"/>
                  </a:cubicBezTo>
                  <a:cubicBezTo>
                    <a:pt x="36" y="32"/>
                    <a:pt x="36" y="34"/>
                    <a:pt x="37" y="35"/>
                  </a:cubicBezTo>
                  <a:cubicBezTo>
                    <a:pt x="37" y="35"/>
                    <a:pt x="38" y="35"/>
                    <a:pt x="38" y="36"/>
                  </a:cubicBezTo>
                  <a:cubicBezTo>
                    <a:pt x="41" y="35"/>
                    <a:pt x="43" y="34"/>
                    <a:pt x="43" y="34"/>
                  </a:cubicBezTo>
                  <a:cubicBezTo>
                    <a:pt x="44" y="34"/>
                    <a:pt x="46" y="39"/>
                    <a:pt x="46" y="41"/>
                  </a:cubicBezTo>
                  <a:cubicBezTo>
                    <a:pt x="45" y="44"/>
                    <a:pt x="48" y="46"/>
                    <a:pt x="50" y="44"/>
                  </a:cubicBezTo>
                  <a:cubicBezTo>
                    <a:pt x="51" y="42"/>
                    <a:pt x="52" y="40"/>
                    <a:pt x="53" y="42"/>
                  </a:cubicBezTo>
                  <a:cubicBezTo>
                    <a:pt x="53" y="42"/>
                    <a:pt x="53" y="43"/>
                    <a:pt x="54" y="43"/>
                  </a:cubicBezTo>
                  <a:cubicBezTo>
                    <a:pt x="55" y="42"/>
                    <a:pt x="56" y="41"/>
                    <a:pt x="56" y="40"/>
                  </a:cubicBezTo>
                  <a:cubicBezTo>
                    <a:pt x="58" y="39"/>
                    <a:pt x="55" y="37"/>
                    <a:pt x="56" y="36"/>
                  </a:cubicBezTo>
                  <a:cubicBezTo>
                    <a:pt x="57" y="34"/>
                    <a:pt x="58" y="36"/>
                    <a:pt x="59" y="35"/>
                  </a:cubicBezTo>
                  <a:cubicBezTo>
                    <a:pt x="61" y="34"/>
                    <a:pt x="58" y="31"/>
                    <a:pt x="58" y="30"/>
                  </a:cubicBezTo>
                  <a:cubicBezTo>
                    <a:pt x="58" y="29"/>
                    <a:pt x="58" y="27"/>
                    <a:pt x="57" y="26"/>
                  </a:cubicBezTo>
                  <a:cubicBezTo>
                    <a:pt x="55" y="26"/>
                    <a:pt x="56" y="23"/>
                    <a:pt x="57" y="20"/>
                  </a:cubicBezTo>
                  <a:cubicBezTo>
                    <a:pt x="56" y="20"/>
                    <a:pt x="56" y="19"/>
                    <a:pt x="56" y="19"/>
                  </a:cubicBezTo>
                  <a:cubicBezTo>
                    <a:pt x="55" y="17"/>
                    <a:pt x="55" y="14"/>
                    <a:pt x="54" y="14"/>
                  </a:cubicBezTo>
                  <a:cubicBezTo>
                    <a:pt x="52" y="14"/>
                    <a:pt x="52" y="12"/>
                    <a:pt x="54" y="11"/>
                  </a:cubicBezTo>
                  <a:cubicBezTo>
                    <a:pt x="55" y="11"/>
                    <a:pt x="51" y="9"/>
                    <a:pt x="51" y="8"/>
                  </a:cubicBezTo>
                  <a:cubicBezTo>
                    <a:pt x="51" y="6"/>
                    <a:pt x="49" y="2"/>
                    <a:pt x="48" y="2"/>
                  </a:cubicBezTo>
                  <a:cubicBezTo>
                    <a:pt x="47" y="1"/>
                    <a:pt x="43" y="6"/>
                    <a:pt x="42" y="6"/>
                  </a:cubicBezTo>
                  <a:cubicBezTo>
                    <a:pt x="41" y="6"/>
                    <a:pt x="37" y="3"/>
                    <a:pt x="37" y="5"/>
                  </a:cubicBezTo>
                  <a:cubicBezTo>
                    <a:pt x="36" y="8"/>
                    <a:pt x="33" y="4"/>
                    <a:pt x="32" y="6"/>
                  </a:cubicBezTo>
                  <a:cubicBezTo>
                    <a:pt x="31" y="8"/>
                    <a:pt x="30" y="4"/>
                    <a:pt x="30" y="4"/>
                  </a:cubicBezTo>
                  <a:cubicBezTo>
                    <a:pt x="30" y="4"/>
                    <a:pt x="30" y="3"/>
                    <a:pt x="30" y="3"/>
                  </a:cubicBezTo>
                  <a:cubicBezTo>
                    <a:pt x="29" y="3"/>
                    <a:pt x="29" y="3"/>
                    <a:pt x="29" y="3"/>
                  </a:cubicBezTo>
                  <a:cubicBezTo>
                    <a:pt x="25" y="4"/>
                    <a:pt x="17" y="3"/>
                    <a:pt x="17" y="2"/>
                  </a:cubicBezTo>
                  <a:cubicBezTo>
                    <a:pt x="17" y="1"/>
                    <a:pt x="11" y="0"/>
                    <a:pt x="11" y="0"/>
                  </a:cubicBezTo>
                  <a:cubicBezTo>
                    <a:pt x="11" y="0"/>
                    <a:pt x="12" y="3"/>
                    <a:pt x="10" y="4"/>
                  </a:cubicBezTo>
                  <a:cubicBezTo>
                    <a:pt x="8" y="4"/>
                    <a:pt x="10" y="7"/>
                    <a:pt x="10" y="7"/>
                  </a:cubicBezTo>
                  <a:cubicBezTo>
                    <a:pt x="10" y="8"/>
                    <a:pt x="8" y="9"/>
                    <a:pt x="7" y="9"/>
                  </a:cubicBezTo>
                  <a:cubicBezTo>
                    <a:pt x="6" y="8"/>
                    <a:pt x="2" y="11"/>
                    <a:pt x="1" y="12"/>
                  </a:cubicBezTo>
                  <a:cubicBezTo>
                    <a:pt x="0" y="13"/>
                    <a:pt x="0" y="13"/>
                    <a:pt x="0" y="13"/>
                  </a:cubicBezTo>
                  <a:cubicBezTo>
                    <a:pt x="3" y="16"/>
                    <a:pt x="2" y="18"/>
                    <a:pt x="6" y="20"/>
                  </a:cubicBezTo>
                  <a:cubicBezTo>
                    <a:pt x="8" y="23"/>
                    <a:pt x="12" y="26"/>
                    <a:pt x="15" y="30"/>
                  </a:cubicBezTo>
                  <a:cubicBezTo>
                    <a:pt x="17" y="28"/>
                    <a:pt x="20" y="26"/>
                    <a:pt x="20" y="2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0" name="Freeform 30"/>
            <p:cNvSpPr>
              <a:spLocks/>
            </p:cNvSpPr>
            <p:nvPr/>
          </p:nvSpPr>
          <p:spPr bwMode="auto">
            <a:xfrm>
              <a:off x="8242257" y="6082030"/>
              <a:ext cx="119063" cy="114300"/>
            </a:xfrm>
            <a:custGeom>
              <a:avLst/>
              <a:gdLst>
                <a:gd name="T0" fmla="*/ 27 w 34"/>
                <a:gd name="T1" fmla="*/ 19 h 33"/>
                <a:gd name="T2" fmla="*/ 24 w 34"/>
                <a:gd name="T3" fmla="*/ 17 h 33"/>
                <a:gd name="T4" fmla="*/ 25 w 34"/>
                <a:gd name="T5" fmla="*/ 11 h 33"/>
                <a:gd name="T6" fmla="*/ 25 w 34"/>
                <a:gd name="T7" fmla="*/ 9 h 33"/>
                <a:gd name="T8" fmla="*/ 24 w 34"/>
                <a:gd name="T9" fmla="*/ 8 h 33"/>
                <a:gd name="T10" fmla="*/ 21 w 34"/>
                <a:gd name="T11" fmla="*/ 10 h 33"/>
                <a:gd name="T12" fmla="*/ 17 w 34"/>
                <a:gd name="T13" fmla="*/ 7 h 33"/>
                <a:gd name="T14" fmla="*/ 14 w 34"/>
                <a:gd name="T15" fmla="*/ 0 h 33"/>
                <a:gd name="T16" fmla="*/ 9 w 34"/>
                <a:gd name="T17" fmla="*/ 2 h 33"/>
                <a:gd name="T18" fmla="*/ 8 w 34"/>
                <a:gd name="T19" fmla="*/ 6 h 33"/>
                <a:gd name="T20" fmla="*/ 1 w 34"/>
                <a:gd name="T21" fmla="*/ 11 h 33"/>
                <a:gd name="T22" fmla="*/ 0 w 34"/>
                <a:gd name="T23" fmla="*/ 14 h 33"/>
                <a:gd name="T24" fmla="*/ 10 w 34"/>
                <a:gd name="T25" fmla="*/ 21 h 33"/>
                <a:gd name="T26" fmla="*/ 29 w 34"/>
                <a:gd name="T27" fmla="*/ 32 h 33"/>
                <a:gd name="T28" fmla="*/ 31 w 34"/>
                <a:gd name="T29" fmla="*/ 33 h 33"/>
                <a:gd name="T30" fmla="*/ 33 w 34"/>
                <a:gd name="T31" fmla="*/ 25 h 33"/>
                <a:gd name="T32" fmla="*/ 27 w 34"/>
                <a:gd name="T33" fmla="*/ 1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3">
                  <a:moveTo>
                    <a:pt x="27" y="19"/>
                  </a:moveTo>
                  <a:cubicBezTo>
                    <a:pt x="24" y="18"/>
                    <a:pt x="23" y="18"/>
                    <a:pt x="24" y="17"/>
                  </a:cubicBezTo>
                  <a:cubicBezTo>
                    <a:pt x="25" y="16"/>
                    <a:pt x="25" y="14"/>
                    <a:pt x="25" y="11"/>
                  </a:cubicBezTo>
                  <a:cubicBezTo>
                    <a:pt x="25" y="10"/>
                    <a:pt x="25" y="9"/>
                    <a:pt x="25" y="9"/>
                  </a:cubicBezTo>
                  <a:cubicBezTo>
                    <a:pt x="24" y="9"/>
                    <a:pt x="24" y="8"/>
                    <a:pt x="24" y="8"/>
                  </a:cubicBezTo>
                  <a:cubicBezTo>
                    <a:pt x="23" y="6"/>
                    <a:pt x="22" y="8"/>
                    <a:pt x="21" y="10"/>
                  </a:cubicBezTo>
                  <a:cubicBezTo>
                    <a:pt x="19" y="12"/>
                    <a:pt x="16" y="10"/>
                    <a:pt x="17" y="7"/>
                  </a:cubicBezTo>
                  <a:cubicBezTo>
                    <a:pt x="17" y="5"/>
                    <a:pt x="15" y="0"/>
                    <a:pt x="14" y="0"/>
                  </a:cubicBezTo>
                  <a:cubicBezTo>
                    <a:pt x="14" y="0"/>
                    <a:pt x="12" y="1"/>
                    <a:pt x="9" y="2"/>
                  </a:cubicBezTo>
                  <a:cubicBezTo>
                    <a:pt x="9" y="3"/>
                    <a:pt x="8" y="4"/>
                    <a:pt x="8" y="6"/>
                  </a:cubicBezTo>
                  <a:cubicBezTo>
                    <a:pt x="7" y="7"/>
                    <a:pt x="3" y="10"/>
                    <a:pt x="1" y="11"/>
                  </a:cubicBezTo>
                  <a:cubicBezTo>
                    <a:pt x="1" y="11"/>
                    <a:pt x="0" y="12"/>
                    <a:pt x="0" y="14"/>
                  </a:cubicBezTo>
                  <a:cubicBezTo>
                    <a:pt x="3" y="16"/>
                    <a:pt x="7" y="18"/>
                    <a:pt x="10" y="21"/>
                  </a:cubicBezTo>
                  <a:cubicBezTo>
                    <a:pt x="16" y="25"/>
                    <a:pt x="25" y="31"/>
                    <a:pt x="29" y="32"/>
                  </a:cubicBezTo>
                  <a:cubicBezTo>
                    <a:pt x="29" y="33"/>
                    <a:pt x="30" y="33"/>
                    <a:pt x="31" y="33"/>
                  </a:cubicBezTo>
                  <a:cubicBezTo>
                    <a:pt x="32" y="28"/>
                    <a:pt x="33" y="28"/>
                    <a:pt x="33" y="25"/>
                  </a:cubicBezTo>
                  <a:cubicBezTo>
                    <a:pt x="34" y="23"/>
                    <a:pt x="29" y="21"/>
                    <a:pt x="27" y="1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1" name="Freeform 31"/>
            <p:cNvSpPr>
              <a:spLocks/>
            </p:cNvSpPr>
            <p:nvPr/>
          </p:nvSpPr>
          <p:spPr bwMode="auto">
            <a:xfrm>
              <a:off x="8194632" y="6039167"/>
              <a:ext cx="79375" cy="90488"/>
            </a:xfrm>
            <a:custGeom>
              <a:avLst/>
              <a:gdLst>
                <a:gd name="T0" fmla="*/ 22 w 23"/>
                <a:gd name="T1" fmla="*/ 18 h 26"/>
                <a:gd name="T2" fmla="*/ 22 w 23"/>
                <a:gd name="T3" fmla="*/ 13 h 26"/>
                <a:gd name="T4" fmla="*/ 21 w 23"/>
                <a:gd name="T5" fmla="*/ 8 h 26"/>
                <a:gd name="T6" fmla="*/ 15 w 23"/>
                <a:gd name="T7" fmla="*/ 0 h 26"/>
                <a:gd name="T8" fmla="*/ 9 w 23"/>
                <a:gd name="T9" fmla="*/ 1 h 26"/>
                <a:gd name="T10" fmla="*/ 5 w 23"/>
                <a:gd name="T11" fmla="*/ 2 h 26"/>
                <a:gd name="T12" fmla="*/ 0 w 23"/>
                <a:gd name="T13" fmla="*/ 8 h 26"/>
                <a:gd name="T14" fmla="*/ 1 w 23"/>
                <a:gd name="T15" fmla="*/ 11 h 26"/>
                <a:gd name="T16" fmla="*/ 7 w 23"/>
                <a:gd name="T17" fmla="*/ 21 h 26"/>
                <a:gd name="T18" fmla="*/ 14 w 23"/>
                <a:gd name="T19" fmla="*/ 26 h 26"/>
                <a:gd name="T20" fmla="*/ 15 w 23"/>
                <a:gd name="T21" fmla="*/ 23 h 26"/>
                <a:gd name="T22" fmla="*/ 22 w 23"/>
                <a:gd name="T23" fmla="*/ 18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26">
                  <a:moveTo>
                    <a:pt x="22" y="18"/>
                  </a:moveTo>
                  <a:cubicBezTo>
                    <a:pt x="22" y="16"/>
                    <a:pt x="23" y="14"/>
                    <a:pt x="22" y="13"/>
                  </a:cubicBezTo>
                  <a:cubicBezTo>
                    <a:pt x="21" y="12"/>
                    <a:pt x="21" y="10"/>
                    <a:pt x="21" y="8"/>
                  </a:cubicBezTo>
                  <a:cubicBezTo>
                    <a:pt x="21" y="6"/>
                    <a:pt x="17" y="0"/>
                    <a:pt x="15" y="0"/>
                  </a:cubicBezTo>
                  <a:cubicBezTo>
                    <a:pt x="13" y="0"/>
                    <a:pt x="11" y="2"/>
                    <a:pt x="9" y="1"/>
                  </a:cubicBezTo>
                  <a:cubicBezTo>
                    <a:pt x="7" y="1"/>
                    <a:pt x="5" y="0"/>
                    <a:pt x="5" y="2"/>
                  </a:cubicBezTo>
                  <a:cubicBezTo>
                    <a:pt x="5" y="4"/>
                    <a:pt x="2" y="6"/>
                    <a:pt x="0" y="8"/>
                  </a:cubicBezTo>
                  <a:cubicBezTo>
                    <a:pt x="0" y="9"/>
                    <a:pt x="0" y="10"/>
                    <a:pt x="1" y="11"/>
                  </a:cubicBezTo>
                  <a:cubicBezTo>
                    <a:pt x="3" y="18"/>
                    <a:pt x="4" y="19"/>
                    <a:pt x="7" y="21"/>
                  </a:cubicBezTo>
                  <a:cubicBezTo>
                    <a:pt x="8" y="22"/>
                    <a:pt x="11" y="24"/>
                    <a:pt x="14" y="26"/>
                  </a:cubicBezTo>
                  <a:cubicBezTo>
                    <a:pt x="14" y="24"/>
                    <a:pt x="15" y="23"/>
                    <a:pt x="15" y="23"/>
                  </a:cubicBezTo>
                  <a:cubicBezTo>
                    <a:pt x="17" y="22"/>
                    <a:pt x="21" y="19"/>
                    <a:pt x="22" y="1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2" name="Freeform 32"/>
            <p:cNvSpPr>
              <a:spLocks/>
            </p:cNvSpPr>
            <p:nvPr/>
          </p:nvSpPr>
          <p:spPr bwMode="auto">
            <a:xfrm>
              <a:off x="8086682" y="5521642"/>
              <a:ext cx="236538" cy="192088"/>
            </a:xfrm>
            <a:custGeom>
              <a:avLst/>
              <a:gdLst>
                <a:gd name="T0" fmla="*/ 32 w 68"/>
                <a:gd name="T1" fmla="*/ 42 h 55"/>
                <a:gd name="T2" fmla="*/ 40 w 68"/>
                <a:gd name="T3" fmla="*/ 36 h 55"/>
                <a:gd name="T4" fmla="*/ 40 w 68"/>
                <a:gd name="T5" fmla="*/ 15 h 55"/>
                <a:gd name="T6" fmla="*/ 67 w 68"/>
                <a:gd name="T7" fmla="*/ 15 h 55"/>
                <a:gd name="T8" fmla="*/ 68 w 68"/>
                <a:gd name="T9" fmla="*/ 3 h 55"/>
                <a:gd name="T10" fmla="*/ 62 w 68"/>
                <a:gd name="T11" fmla="*/ 0 h 55"/>
                <a:gd name="T12" fmla="*/ 32 w 68"/>
                <a:gd name="T13" fmla="*/ 0 h 55"/>
                <a:gd name="T14" fmla="*/ 28 w 68"/>
                <a:gd name="T15" fmla="*/ 7 h 55"/>
                <a:gd name="T16" fmla="*/ 17 w 68"/>
                <a:gd name="T17" fmla="*/ 22 h 55"/>
                <a:gd name="T18" fmla="*/ 3 w 68"/>
                <a:gd name="T19" fmla="*/ 47 h 55"/>
                <a:gd name="T20" fmla="*/ 0 w 68"/>
                <a:gd name="T21" fmla="*/ 55 h 55"/>
                <a:gd name="T22" fmla="*/ 32 w 68"/>
                <a:gd name="T23" fmla="*/ 55 h 55"/>
                <a:gd name="T24" fmla="*/ 32 w 68"/>
                <a:gd name="T25" fmla="*/ 4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 h="55">
                  <a:moveTo>
                    <a:pt x="32" y="42"/>
                  </a:moveTo>
                  <a:cubicBezTo>
                    <a:pt x="32" y="40"/>
                    <a:pt x="40" y="38"/>
                    <a:pt x="40" y="36"/>
                  </a:cubicBezTo>
                  <a:cubicBezTo>
                    <a:pt x="40" y="34"/>
                    <a:pt x="40" y="15"/>
                    <a:pt x="40" y="15"/>
                  </a:cubicBezTo>
                  <a:cubicBezTo>
                    <a:pt x="40" y="15"/>
                    <a:pt x="67" y="15"/>
                    <a:pt x="67" y="15"/>
                  </a:cubicBezTo>
                  <a:cubicBezTo>
                    <a:pt x="68" y="14"/>
                    <a:pt x="68" y="9"/>
                    <a:pt x="68" y="3"/>
                  </a:cubicBezTo>
                  <a:cubicBezTo>
                    <a:pt x="67" y="1"/>
                    <a:pt x="68" y="0"/>
                    <a:pt x="62" y="0"/>
                  </a:cubicBezTo>
                  <a:cubicBezTo>
                    <a:pt x="57" y="0"/>
                    <a:pt x="42" y="0"/>
                    <a:pt x="32" y="0"/>
                  </a:cubicBezTo>
                  <a:cubicBezTo>
                    <a:pt x="30" y="2"/>
                    <a:pt x="28" y="5"/>
                    <a:pt x="28" y="7"/>
                  </a:cubicBezTo>
                  <a:cubicBezTo>
                    <a:pt x="26" y="11"/>
                    <a:pt x="17" y="17"/>
                    <a:pt x="17" y="22"/>
                  </a:cubicBezTo>
                  <a:cubicBezTo>
                    <a:pt x="17" y="28"/>
                    <a:pt x="8" y="36"/>
                    <a:pt x="3" y="47"/>
                  </a:cubicBezTo>
                  <a:cubicBezTo>
                    <a:pt x="1" y="50"/>
                    <a:pt x="1" y="53"/>
                    <a:pt x="0" y="55"/>
                  </a:cubicBezTo>
                  <a:cubicBezTo>
                    <a:pt x="32" y="55"/>
                    <a:pt x="32" y="55"/>
                    <a:pt x="32" y="55"/>
                  </a:cubicBezTo>
                  <a:cubicBezTo>
                    <a:pt x="32" y="55"/>
                    <a:pt x="32" y="44"/>
                    <a:pt x="32" y="4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3" name="Freeform 33"/>
            <p:cNvSpPr>
              <a:spLocks/>
            </p:cNvSpPr>
            <p:nvPr/>
          </p:nvSpPr>
          <p:spPr bwMode="auto">
            <a:xfrm>
              <a:off x="8086682" y="5532755"/>
              <a:ext cx="339725" cy="371475"/>
            </a:xfrm>
            <a:custGeom>
              <a:avLst/>
              <a:gdLst>
                <a:gd name="T0" fmla="*/ 8 w 98"/>
                <a:gd name="T1" fmla="*/ 93 h 107"/>
                <a:gd name="T2" fmla="*/ 15 w 98"/>
                <a:gd name="T3" fmla="*/ 93 h 107"/>
                <a:gd name="T4" fmla="*/ 21 w 98"/>
                <a:gd name="T5" fmla="*/ 92 h 107"/>
                <a:gd name="T6" fmla="*/ 26 w 98"/>
                <a:gd name="T7" fmla="*/ 96 h 107"/>
                <a:gd name="T8" fmla="*/ 29 w 98"/>
                <a:gd name="T9" fmla="*/ 96 h 107"/>
                <a:gd name="T10" fmla="*/ 34 w 98"/>
                <a:gd name="T11" fmla="*/ 103 h 107"/>
                <a:gd name="T12" fmla="*/ 38 w 98"/>
                <a:gd name="T13" fmla="*/ 107 h 107"/>
                <a:gd name="T14" fmla="*/ 42 w 98"/>
                <a:gd name="T15" fmla="*/ 105 h 107"/>
                <a:gd name="T16" fmla="*/ 47 w 98"/>
                <a:gd name="T17" fmla="*/ 103 h 107"/>
                <a:gd name="T18" fmla="*/ 51 w 98"/>
                <a:gd name="T19" fmla="*/ 102 h 107"/>
                <a:gd name="T20" fmla="*/ 57 w 98"/>
                <a:gd name="T21" fmla="*/ 102 h 107"/>
                <a:gd name="T22" fmla="*/ 62 w 98"/>
                <a:gd name="T23" fmla="*/ 101 h 107"/>
                <a:gd name="T24" fmla="*/ 93 w 98"/>
                <a:gd name="T25" fmla="*/ 101 h 107"/>
                <a:gd name="T26" fmla="*/ 94 w 98"/>
                <a:gd name="T27" fmla="*/ 94 h 107"/>
                <a:gd name="T28" fmla="*/ 92 w 98"/>
                <a:gd name="T29" fmla="*/ 91 h 107"/>
                <a:gd name="T30" fmla="*/ 84 w 98"/>
                <a:gd name="T31" fmla="*/ 20 h 107"/>
                <a:gd name="T32" fmla="*/ 98 w 98"/>
                <a:gd name="T33" fmla="*/ 20 h 107"/>
                <a:gd name="T34" fmla="*/ 69 w 98"/>
                <a:gd name="T35" fmla="*/ 2 h 107"/>
                <a:gd name="T36" fmla="*/ 68 w 98"/>
                <a:gd name="T37" fmla="*/ 0 h 107"/>
                <a:gd name="T38" fmla="*/ 67 w 98"/>
                <a:gd name="T39" fmla="*/ 12 h 107"/>
                <a:gd name="T40" fmla="*/ 40 w 98"/>
                <a:gd name="T41" fmla="*/ 12 h 107"/>
                <a:gd name="T42" fmla="*/ 40 w 98"/>
                <a:gd name="T43" fmla="*/ 33 h 107"/>
                <a:gd name="T44" fmla="*/ 32 w 98"/>
                <a:gd name="T45" fmla="*/ 39 h 107"/>
                <a:gd name="T46" fmla="*/ 32 w 98"/>
                <a:gd name="T47" fmla="*/ 52 h 107"/>
                <a:gd name="T48" fmla="*/ 0 w 98"/>
                <a:gd name="T49" fmla="*/ 52 h 107"/>
                <a:gd name="T50" fmla="*/ 5 w 98"/>
                <a:gd name="T51" fmla="*/ 61 h 107"/>
                <a:gd name="T52" fmla="*/ 7 w 98"/>
                <a:gd name="T53" fmla="*/ 74 h 107"/>
                <a:gd name="T54" fmla="*/ 4 w 98"/>
                <a:gd name="T55" fmla="*/ 90 h 107"/>
                <a:gd name="T56" fmla="*/ 3 w 98"/>
                <a:gd name="T57" fmla="*/ 97 h 107"/>
                <a:gd name="T58" fmla="*/ 3 w 98"/>
                <a:gd name="T59" fmla="*/ 97 h 107"/>
                <a:gd name="T60" fmla="*/ 8 w 98"/>
                <a:gd name="T61" fmla="*/ 93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07">
                  <a:moveTo>
                    <a:pt x="8" y="93"/>
                  </a:moveTo>
                  <a:cubicBezTo>
                    <a:pt x="10" y="93"/>
                    <a:pt x="15" y="93"/>
                    <a:pt x="15" y="93"/>
                  </a:cubicBezTo>
                  <a:cubicBezTo>
                    <a:pt x="15" y="93"/>
                    <a:pt x="19" y="91"/>
                    <a:pt x="21" y="92"/>
                  </a:cubicBezTo>
                  <a:cubicBezTo>
                    <a:pt x="23" y="93"/>
                    <a:pt x="26" y="96"/>
                    <a:pt x="26" y="96"/>
                  </a:cubicBezTo>
                  <a:cubicBezTo>
                    <a:pt x="29" y="96"/>
                    <a:pt x="29" y="96"/>
                    <a:pt x="29" y="96"/>
                  </a:cubicBezTo>
                  <a:cubicBezTo>
                    <a:pt x="29" y="96"/>
                    <a:pt x="31" y="102"/>
                    <a:pt x="34" y="103"/>
                  </a:cubicBezTo>
                  <a:cubicBezTo>
                    <a:pt x="36" y="104"/>
                    <a:pt x="37" y="106"/>
                    <a:pt x="38" y="107"/>
                  </a:cubicBezTo>
                  <a:cubicBezTo>
                    <a:pt x="40" y="107"/>
                    <a:pt x="42" y="106"/>
                    <a:pt x="42" y="105"/>
                  </a:cubicBezTo>
                  <a:cubicBezTo>
                    <a:pt x="42" y="102"/>
                    <a:pt x="43" y="100"/>
                    <a:pt x="47" y="103"/>
                  </a:cubicBezTo>
                  <a:cubicBezTo>
                    <a:pt x="51" y="106"/>
                    <a:pt x="51" y="103"/>
                    <a:pt x="51" y="102"/>
                  </a:cubicBezTo>
                  <a:cubicBezTo>
                    <a:pt x="52" y="101"/>
                    <a:pt x="55" y="102"/>
                    <a:pt x="57" y="102"/>
                  </a:cubicBezTo>
                  <a:cubicBezTo>
                    <a:pt x="59" y="102"/>
                    <a:pt x="62" y="101"/>
                    <a:pt x="62" y="101"/>
                  </a:cubicBezTo>
                  <a:cubicBezTo>
                    <a:pt x="62" y="101"/>
                    <a:pt x="92" y="101"/>
                    <a:pt x="93" y="101"/>
                  </a:cubicBezTo>
                  <a:cubicBezTo>
                    <a:pt x="95" y="100"/>
                    <a:pt x="94" y="94"/>
                    <a:pt x="94" y="94"/>
                  </a:cubicBezTo>
                  <a:cubicBezTo>
                    <a:pt x="92" y="91"/>
                    <a:pt x="92" y="91"/>
                    <a:pt x="92" y="91"/>
                  </a:cubicBezTo>
                  <a:cubicBezTo>
                    <a:pt x="84" y="20"/>
                    <a:pt x="84" y="20"/>
                    <a:pt x="84" y="20"/>
                  </a:cubicBezTo>
                  <a:cubicBezTo>
                    <a:pt x="98" y="20"/>
                    <a:pt x="98" y="20"/>
                    <a:pt x="98" y="20"/>
                  </a:cubicBezTo>
                  <a:cubicBezTo>
                    <a:pt x="83" y="11"/>
                    <a:pt x="71" y="2"/>
                    <a:pt x="69" y="2"/>
                  </a:cubicBezTo>
                  <a:cubicBezTo>
                    <a:pt x="68" y="1"/>
                    <a:pt x="68" y="1"/>
                    <a:pt x="68" y="0"/>
                  </a:cubicBezTo>
                  <a:cubicBezTo>
                    <a:pt x="68" y="6"/>
                    <a:pt x="68" y="11"/>
                    <a:pt x="67" y="12"/>
                  </a:cubicBezTo>
                  <a:cubicBezTo>
                    <a:pt x="67" y="12"/>
                    <a:pt x="40" y="12"/>
                    <a:pt x="40" y="12"/>
                  </a:cubicBezTo>
                  <a:cubicBezTo>
                    <a:pt x="40" y="12"/>
                    <a:pt x="40" y="31"/>
                    <a:pt x="40" y="33"/>
                  </a:cubicBezTo>
                  <a:cubicBezTo>
                    <a:pt x="40" y="35"/>
                    <a:pt x="32" y="37"/>
                    <a:pt x="32" y="39"/>
                  </a:cubicBezTo>
                  <a:cubicBezTo>
                    <a:pt x="32" y="41"/>
                    <a:pt x="32" y="52"/>
                    <a:pt x="32" y="52"/>
                  </a:cubicBezTo>
                  <a:cubicBezTo>
                    <a:pt x="0" y="52"/>
                    <a:pt x="0" y="52"/>
                    <a:pt x="0" y="52"/>
                  </a:cubicBezTo>
                  <a:cubicBezTo>
                    <a:pt x="0" y="57"/>
                    <a:pt x="3" y="59"/>
                    <a:pt x="5" y="61"/>
                  </a:cubicBezTo>
                  <a:cubicBezTo>
                    <a:pt x="7" y="64"/>
                    <a:pt x="3" y="69"/>
                    <a:pt x="7" y="74"/>
                  </a:cubicBezTo>
                  <a:cubicBezTo>
                    <a:pt x="10" y="79"/>
                    <a:pt x="6" y="87"/>
                    <a:pt x="4" y="90"/>
                  </a:cubicBezTo>
                  <a:cubicBezTo>
                    <a:pt x="3" y="91"/>
                    <a:pt x="3" y="94"/>
                    <a:pt x="3" y="97"/>
                  </a:cubicBezTo>
                  <a:cubicBezTo>
                    <a:pt x="3" y="97"/>
                    <a:pt x="3" y="97"/>
                    <a:pt x="3" y="97"/>
                  </a:cubicBezTo>
                  <a:cubicBezTo>
                    <a:pt x="5" y="96"/>
                    <a:pt x="5" y="92"/>
                    <a:pt x="8" y="9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4" name="Freeform 34"/>
            <p:cNvSpPr>
              <a:spLocks/>
            </p:cNvSpPr>
            <p:nvPr/>
          </p:nvSpPr>
          <p:spPr bwMode="auto">
            <a:xfrm>
              <a:off x="8218445" y="5602605"/>
              <a:ext cx="465138" cy="436563"/>
            </a:xfrm>
            <a:custGeom>
              <a:avLst/>
              <a:gdLst>
                <a:gd name="T0" fmla="*/ 127 w 134"/>
                <a:gd name="T1" fmla="*/ 52 h 126"/>
                <a:gd name="T2" fmla="*/ 123 w 134"/>
                <a:gd name="T3" fmla="*/ 44 h 126"/>
                <a:gd name="T4" fmla="*/ 114 w 134"/>
                <a:gd name="T5" fmla="*/ 41 h 126"/>
                <a:gd name="T6" fmla="*/ 109 w 134"/>
                <a:gd name="T7" fmla="*/ 34 h 126"/>
                <a:gd name="T8" fmla="*/ 60 w 134"/>
                <a:gd name="T9" fmla="*/ 0 h 126"/>
                <a:gd name="T10" fmla="*/ 46 w 134"/>
                <a:gd name="T11" fmla="*/ 0 h 126"/>
                <a:gd name="T12" fmla="*/ 54 w 134"/>
                <a:gd name="T13" fmla="*/ 71 h 126"/>
                <a:gd name="T14" fmla="*/ 56 w 134"/>
                <a:gd name="T15" fmla="*/ 74 h 126"/>
                <a:gd name="T16" fmla="*/ 55 w 134"/>
                <a:gd name="T17" fmla="*/ 81 h 126"/>
                <a:gd name="T18" fmla="*/ 24 w 134"/>
                <a:gd name="T19" fmla="*/ 81 h 126"/>
                <a:gd name="T20" fmla="*/ 19 w 134"/>
                <a:gd name="T21" fmla="*/ 82 h 126"/>
                <a:gd name="T22" fmla="*/ 13 w 134"/>
                <a:gd name="T23" fmla="*/ 82 h 126"/>
                <a:gd name="T24" fmla="*/ 9 w 134"/>
                <a:gd name="T25" fmla="*/ 83 h 126"/>
                <a:gd name="T26" fmla="*/ 4 w 134"/>
                <a:gd name="T27" fmla="*/ 85 h 126"/>
                <a:gd name="T28" fmla="*/ 0 w 134"/>
                <a:gd name="T29" fmla="*/ 87 h 126"/>
                <a:gd name="T30" fmla="*/ 1 w 134"/>
                <a:gd name="T31" fmla="*/ 89 h 126"/>
                <a:gd name="T32" fmla="*/ 2 w 134"/>
                <a:gd name="T33" fmla="*/ 91 h 126"/>
                <a:gd name="T34" fmla="*/ 3 w 134"/>
                <a:gd name="T35" fmla="*/ 96 h 126"/>
                <a:gd name="T36" fmla="*/ 8 w 134"/>
                <a:gd name="T37" fmla="*/ 101 h 126"/>
                <a:gd name="T38" fmla="*/ 8 w 134"/>
                <a:gd name="T39" fmla="*/ 108 h 126"/>
                <a:gd name="T40" fmla="*/ 10 w 134"/>
                <a:gd name="T41" fmla="*/ 110 h 126"/>
                <a:gd name="T42" fmla="*/ 15 w 134"/>
                <a:gd name="T43" fmla="*/ 109 h 126"/>
                <a:gd name="T44" fmla="*/ 20 w 134"/>
                <a:gd name="T45" fmla="*/ 110 h 126"/>
                <a:gd name="T46" fmla="*/ 26 w 134"/>
                <a:gd name="T47" fmla="*/ 106 h 126"/>
                <a:gd name="T48" fmla="*/ 29 w 134"/>
                <a:gd name="T49" fmla="*/ 112 h 126"/>
                <a:gd name="T50" fmla="*/ 32 w 134"/>
                <a:gd name="T51" fmla="*/ 115 h 126"/>
                <a:gd name="T52" fmla="*/ 32 w 134"/>
                <a:gd name="T53" fmla="*/ 118 h 126"/>
                <a:gd name="T54" fmla="*/ 34 w 134"/>
                <a:gd name="T55" fmla="*/ 123 h 126"/>
                <a:gd name="T56" fmla="*/ 37 w 134"/>
                <a:gd name="T57" fmla="*/ 123 h 126"/>
                <a:gd name="T58" fmla="*/ 41 w 134"/>
                <a:gd name="T59" fmla="*/ 125 h 126"/>
                <a:gd name="T60" fmla="*/ 46 w 134"/>
                <a:gd name="T61" fmla="*/ 122 h 126"/>
                <a:gd name="T62" fmla="*/ 50 w 134"/>
                <a:gd name="T63" fmla="*/ 122 h 126"/>
                <a:gd name="T64" fmla="*/ 53 w 134"/>
                <a:gd name="T65" fmla="*/ 123 h 126"/>
                <a:gd name="T66" fmla="*/ 55 w 134"/>
                <a:gd name="T67" fmla="*/ 122 h 126"/>
                <a:gd name="T68" fmla="*/ 57 w 134"/>
                <a:gd name="T69" fmla="*/ 116 h 126"/>
                <a:gd name="T70" fmla="*/ 57 w 134"/>
                <a:gd name="T71" fmla="*/ 111 h 126"/>
                <a:gd name="T72" fmla="*/ 63 w 134"/>
                <a:gd name="T73" fmla="*/ 108 h 126"/>
                <a:gd name="T74" fmla="*/ 66 w 134"/>
                <a:gd name="T75" fmla="*/ 103 h 126"/>
                <a:gd name="T76" fmla="*/ 69 w 134"/>
                <a:gd name="T77" fmla="*/ 97 h 126"/>
                <a:gd name="T78" fmla="*/ 74 w 134"/>
                <a:gd name="T79" fmla="*/ 97 h 126"/>
                <a:gd name="T80" fmla="*/ 77 w 134"/>
                <a:gd name="T81" fmla="*/ 94 h 126"/>
                <a:gd name="T82" fmla="*/ 81 w 134"/>
                <a:gd name="T83" fmla="*/ 92 h 126"/>
                <a:gd name="T84" fmla="*/ 84 w 134"/>
                <a:gd name="T85" fmla="*/ 90 h 126"/>
                <a:gd name="T86" fmla="*/ 91 w 134"/>
                <a:gd name="T87" fmla="*/ 87 h 126"/>
                <a:gd name="T88" fmla="*/ 97 w 134"/>
                <a:gd name="T89" fmla="*/ 85 h 126"/>
                <a:gd name="T90" fmla="*/ 107 w 134"/>
                <a:gd name="T91" fmla="*/ 85 h 126"/>
                <a:gd name="T92" fmla="*/ 113 w 134"/>
                <a:gd name="T93" fmla="*/ 83 h 126"/>
                <a:gd name="T94" fmla="*/ 126 w 134"/>
                <a:gd name="T95" fmla="*/ 82 h 126"/>
                <a:gd name="T96" fmla="*/ 131 w 134"/>
                <a:gd name="T97" fmla="*/ 78 h 126"/>
                <a:gd name="T98" fmla="*/ 134 w 134"/>
                <a:gd name="T99" fmla="*/ 72 h 126"/>
                <a:gd name="T100" fmla="*/ 134 w 134"/>
                <a:gd name="T101" fmla="*/ 51 h 126"/>
                <a:gd name="T102" fmla="*/ 127 w 134"/>
                <a:gd name="T103" fmla="*/ 52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126">
                  <a:moveTo>
                    <a:pt x="127" y="52"/>
                  </a:moveTo>
                  <a:cubicBezTo>
                    <a:pt x="127" y="52"/>
                    <a:pt x="127" y="46"/>
                    <a:pt x="123" y="44"/>
                  </a:cubicBezTo>
                  <a:cubicBezTo>
                    <a:pt x="119" y="42"/>
                    <a:pt x="114" y="41"/>
                    <a:pt x="114" y="41"/>
                  </a:cubicBezTo>
                  <a:cubicBezTo>
                    <a:pt x="114" y="41"/>
                    <a:pt x="112" y="36"/>
                    <a:pt x="109" y="34"/>
                  </a:cubicBezTo>
                  <a:cubicBezTo>
                    <a:pt x="108" y="32"/>
                    <a:pt x="81" y="15"/>
                    <a:pt x="60" y="0"/>
                  </a:cubicBezTo>
                  <a:cubicBezTo>
                    <a:pt x="46" y="0"/>
                    <a:pt x="46" y="0"/>
                    <a:pt x="46" y="0"/>
                  </a:cubicBezTo>
                  <a:cubicBezTo>
                    <a:pt x="54" y="71"/>
                    <a:pt x="54" y="71"/>
                    <a:pt x="54" y="71"/>
                  </a:cubicBezTo>
                  <a:cubicBezTo>
                    <a:pt x="56" y="74"/>
                    <a:pt x="56" y="74"/>
                    <a:pt x="56" y="74"/>
                  </a:cubicBezTo>
                  <a:cubicBezTo>
                    <a:pt x="56" y="74"/>
                    <a:pt x="57" y="80"/>
                    <a:pt x="55" y="81"/>
                  </a:cubicBezTo>
                  <a:cubicBezTo>
                    <a:pt x="54" y="81"/>
                    <a:pt x="24" y="81"/>
                    <a:pt x="24" y="81"/>
                  </a:cubicBezTo>
                  <a:cubicBezTo>
                    <a:pt x="24" y="81"/>
                    <a:pt x="21" y="82"/>
                    <a:pt x="19" y="82"/>
                  </a:cubicBezTo>
                  <a:cubicBezTo>
                    <a:pt x="17" y="82"/>
                    <a:pt x="14" y="81"/>
                    <a:pt x="13" y="82"/>
                  </a:cubicBezTo>
                  <a:cubicBezTo>
                    <a:pt x="13" y="83"/>
                    <a:pt x="13" y="86"/>
                    <a:pt x="9" y="83"/>
                  </a:cubicBezTo>
                  <a:cubicBezTo>
                    <a:pt x="5" y="80"/>
                    <a:pt x="4" y="82"/>
                    <a:pt x="4" y="85"/>
                  </a:cubicBezTo>
                  <a:cubicBezTo>
                    <a:pt x="4" y="86"/>
                    <a:pt x="2" y="87"/>
                    <a:pt x="0" y="87"/>
                  </a:cubicBezTo>
                  <a:cubicBezTo>
                    <a:pt x="0" y="88"/>
                    <a:pt x="1" y="89"/>
                    <a:pt x="1" y="89"/>
                  </a:cubicBezTo>
                  <a:cubicBezTo>
                    <a:pt x="2" y="91"/>
                    <a:pt x="2" y="91"/>
                    <a:pt x="2" y="91"/>
                  </a:cubicBezTo>
                  <a:cubicBezTo>
                    <a:pt x="2" y="91"/>
                    <a:pt x="2" y="95"/>
                    <a:pt x="3" y="96"/>
                  </a:cubicBezTo>
                  <a:cubicBezTo>
                    <a:pt x="5" y="98"/>
                    <a:pt x="7" y="100"/>
                    <a:pt x="8" y="101"/>
                  </a:cubicBezTo>
                  <a:cubicBezTo>
                    <a:pt x="8" y="103"/>
                    <a:pt x="8" y="108"/>
                    <a:pt x="8" y="108"/>
                  </a:cubicBezTo>
                  <a:cubicBezTo>
                    <a:pt x="8" y="108"/>
                    <a:pt x="9" y="112"/>
                    <a:pt x="10" y="110"/>
                  </a:cubicBezTo>
                  <a:cubicBezTo>
                    <a:pt x="11" y="108"/>
                    <a:pt x="14" y="112"/>
                    <a:pt x="15" y="109"/>
                  </a:cubicBezTo>
                  <a:cubicBezTo>
                    <a:pt x="15" y="107"/>
                    <a:pt x="19" y="110"/>
                    <a:pt x="20" y="110"/>
                  </a:cubicBezTo>
                  <a:cubicBezTo>
                    <a:pt x="21" y="110"/>
                    <a:pt x="25" y="105"/>
                    <a:pt x="26" y="106"/>
                  </a:cubicBezTo>
                  <a:cubicBezTo>
                    <a:pt x="27" y="106"/>
                    <a:pt x="29" y="110"/>
                    <a:pt x="29" y="112"/>
                  </a:cubicBezTo>
                  <a:cubicBezTo>
                    <a:pt x="29" y="113"/>
                    <a:pt x="33" y="115"/>
                    <a:pt x="32" y="115"/>
                  </a:cubicBezTo>
                  <a:cubicBezTo>
                    <a:pt x="30" y="116"/>
                    <a:pt x="30" y="118"/>
                    <a:pt x="32" y="118"/>
                  </a:cubicBezTo>
                  <a:cubicBezTo>
                    <a:pt x="33" y="118"/>
                    <a:pt x="33" y="121"/>
                    <a:pt x="34" y="123"/>
                  </a:cubicBezTo>
                  <a:cubicBezTo>
                    <a:pt x="35" y="124"/>
                    <a:pt x="36" y="125"/>
                    <a:pt x="37" y="123"/>
                  </a:cubicBezTo>
                  <a:cubicBezTo>
                    <a:pt x="38" y="121"/>
                    <a:pt x="40" y="123"/>
                    <a:pt x="41" y="125"/>
                  </a:cubicBezTo>
                  <a:cubicBezTo>
                    <a:pt x="42" y="126"/>
                    <a:pt x="45" y="124"/>
                    <a:pt x="46" y="122"/>
                  </a:cubicBezTo>
                  <a:cubicBezTo>
                    <a:pt x="46" y="120"/>
                    <a:pt x="50" y="120"/>
                    <a:pt x="50" y="122"/>
                  </a:cubicBezTo>
                  <a:cubicBezTo>
                    <a:pt x="50" y="124"/>
                    <a:pt x="50" y="125"/>
                    <a:pt x="53" y="123"/>
                  </a:cubicBezTo>
                  <a:cubicBezTo>
                    <a:pt x="54" y="122"/>
                    <a:pt x="54" y="122"/>
                    <a:pt x="55" y="122"/>
                  </a:cubicBezTo>
                  <a:cubicBezTo>
                    <a:pt x="56" y="120"/>
                    <a:pt x="57" y="117"/>
                    <a:pt x="57" y="116"/>
                  </a:cubicBezTo>
                  <a:cubicBezTo>
                    <a:pt x="58" y="115"/>
                    <a:pt x="56" y="111"/>
                    <a:pt x="57" y="111"/>
                  </a:cubicBezTo>
                  <a:cubicBezTo>
                    <a:pt x="58" y="110"/>
                    <a:pt x="62" y="111"/>
                    <a:pt x="63" y="108"/>
                  </a:cubicBezTo>
                  <a:cubicBezTo>
                    <a:pt x="64" y="105"/>
                    <a:pt x="66" y="103"/>
                    <a:pt x="66" y="103"/>
                  </a:cubicBezTo>
                  <a:cubicBezTo>
                    <a:pt x="66" y="103"/>
                    <a:pt x="66" y="96"/>
                    <a:pt x="69" y="97"/>
                  </a:cubicBezTo>
                  <a:cubicBezTo>
                    <a:pt x="71" y="98"/>
                    <a:pt x="73" y="100"/>
                    <a:pt x="74" y="97"/>
                  </a:cubicBezTo>
                  <a:cubicBezTo>
                    <a:pt x="74" y="95"/>
                    <a:pt x="76" y="96"/>
                    <a:pt x="77" y="94"/>
                  </a:cubicBezTo>
                  <a:cubicBezTo>
                    <a:pt x="78" y="91"/>
                    <a:pt x="79" y="91"/>
                    <a:pt x="81" y="92"/>
                  </a:cubicBezTo>
                  <a:cubicBezTo>
                    <a:pt x="83" y="92"/>
                    <a:pt x="84" y="91"/>
                    <a:pt x="84" y="90"/>
                  </a:cubicBezTo>
                  <a:cubicBezTo>
                    <a:pt x="84" y="89"/>
                    <a:pt x="88" y="89"/>
                    <a:pt x="91" y="87"/>
                  </a:cubicBezTo>
                  <a:cubicBezTo>
                    <a:pt x="94" y="85"/>
                    <a:pt x="96" y="83"/>
                    <a:pt x="97" y="85"/>
                  </a:cubicBezTo>
                  <a:cubicBezTo>
                    <a:pt x="98" y="86"/>
                    <a:pt x="106" y="86"/>
                    <a:pt x="107" y="85"/>
                  </a:cubicBezTo>
                  <a:cubicBezTo>
                    <a:pt x="108" y="85"/>
                    <a:pt x="111" y="82"/>
                    <a:pt x="113" y="83"/>
                  </a:cubicBezTo>
                  <a:cubicBezTo>
                    <a:pt x="116" y="83"/>
                    <a:pt x="123" y="82"/>
                    <a:pt x="126" y="82"/>
                  </a:cubicBezTo>
                  <a:cubicBezTo>
                    <a:pt x="129" y="82"/>
                    <a:pt x="130" y="79"/>
                    <a:pt x="131" y="78"/>
                  </a:cubicBezTo>
                  <a:cubicBezTo>
                    <a:pt x="132" y="77"/>
                    <a:pt x="133" y="73"/>
                    <a:pt x="134" y="72"/>
                  </a:cubicBezTo>
                  <a:cubicBezTo>
                    <a:pt x="134" y="72"/>
                    <a:pt x="134" y="57"/>
                    <a:pt x="134" y="51"/>
                  </a:cubicBezTo>
                  <a:cubicBezTo>
                    <a:pt x="131" y="51"/>
                    <a:pt x="127" y="52"/>
                    <a:pt x="127" y="5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5" name="Freeform 35"/>
            <p:cNvSpPr>
              <a:spLocks/>
            </p:cNvSpPr>
            <p:nvPr/>
          </p:nvSpPr>
          <p:spPr bwMode="auto">
            <a:xfrm>
              <a:off x="8408945" y="5889942"/>
              <a:ext cx="230188" cy="166688"/>
            </a:xfrm>
            <a:custGeom>
              <a:avLst/>
              <a:gdLst>
                <a:gd name="T0" fmla="*/ 66 w 66"/>
                <a:gd name="T1" fmla="*/ 27 h 48"/>
                <a:gd name="T2" fmla="*/ 63 w 66"/>
                <a:gd name="T3" fmla="*/ 25 h 48"/>
                <a:gd name="T4" fmla="*/ 62 w 66"/>
                <a:gd name="T5" fmla="*/ 21 h 48"/>
                <a:gd name="T6" fmla="*/ 58 w 66"/>
                <a:gd name="T7" fmla="*/ 22 h 48"/>
                <a:gd name="T8" fmla="*/ 55 w 66"/>
                <a:gd name="T9" fmla="*/ 19 h 48"/>
                <a:gd name="T10" fmla="*/ 53 w 66"/>
                <a:gd name="T11" fmla="*/ 16 h 48"/>
                <a:gd name="T12" fmla="*/ 50 w 66"/>
                <a:gd name="T13" fmla="*/ 11 h 48"/>
                <a:gd name="T14" fmla="*/ 47 w 66"/>
                <a:gd name="T15" fmla="*/ 7 h 48"/>
                <a:gd name="T16" fmla="*/ 47 w 66"/>
                <a:gd name="T17" fmla="*/ 2 h 48"/>
                <a:gd name="T18" fmla="*/ 42 w 66"/>
                <a:gd name="T19" fmla="*/ 2 h 48"/>
                <a:gd name="T20" fmla="*/ 36 w 66"/>
                <a:gd name="T21" fmla="*/ 4 h 48"/>
                <a:gd name="T22" fmla="*/ 29 w 66"/>
                <a:gd name="T23" fmla="*/ 7 h 48"/>
                <a:gd name="T24" fmla="*/ 26 w 66"/>
                <a:gd name="T25" fmla="*/ 9 h 48"/>
                <a:gd name="T26" fmla="*/ 22 w 66"/>
                <a:gd name="T27" fmla="*/ 11 h 48"/>
                <a:gd name="T28" fmla="*/ 19 w 66"/>
                <a:gd name="T29" fmla="*/ 14 h 48"/>
                <a:gd name="T30" fmla="*/ 14 w 66"/>
                <a:gd name="T31" fmla="*/ 14 h 48"/>
                <a:gd name="T32" fmla="*/ 11 w 66"/>
                <a:gd name="T33" fmla="*/ 20 h 48"/>
                <a:gd name="T34" fmla="*/ 8 w 66"/>
                <a:gd name="T35" fmla="*/ 25 h 48"/>
                <a:gd name="T36" fmla="*/ 2 w 66"/>
                <a:gd name="T37" fmla="*/ 28 h 48"/>
                <a:gd name="T38" fmla="*/ 2 w 66"/>
                <a:gd name="T39" fmla="*/ 33 h 48"/>
                <a:gd name="T40" fmla="*/ 0 w 66"/>
                <a:gd name="T41" fmla="*/ 39 h 48"/>
                <a:gd name="T42" fmla="*/ 4 w 66"/>
                <a:gd name="T43" fmla="*/ 42 h 48"/>
                <a:gd name="T44" fmla="*/ 11 w 66"/>
                <a:gd name="T45" fmla="*/ 45 h 48"/>
                <a:gd name="T46" fmla="*/ 21 w 66"/>
                <a:gd name="T47" fmla="*/ 44 h 48"/>
                <a:gd name="T48" fmla="*/ 23 w 66"/>
                <a:gd name="T49" fmla="*/ 43 h 48"/>
                <a:gd name="T50" fmla="*/ 22 w 66"/>
                <a:gd name="T51" fmla="*/ 35 h 48"/>
                <a:gd name="T52" fmla="*/ 42 w 66"/>
                <a:gd name="T53" fmla="*/ 36 h 48"/>
                <a:gd name="T54" fmla="*/ 45 w 66"/>
                <a:gd name="T55" fmla="*/ 34 h 48"/>
                <a:gd name="T56" fmla="*/ 53 w 66"/>
                <a:gd name="T57" fmla="*/ 35 h 48"/>
                <a:gd name="T58" fmla="*/ 57 w 66"/>
                <a:gd name="T59" fmla="*/ 32 h 48"/>
                <a:gd name="T60" fmla="*/ 64 w 66"/>
                <a:gd name="T61" fmla="*/ 30 h 48"/>
                <a:gd name="T62" fmla="*/ 66 w 66"/>
                <a:gd name="T63" fmla="*/ 27 h 48"/>
                <a:gd name="T64" fmla="*/ 66 w 66"/>
                <a:gd name="T65" fmla="*/ 27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 h="48">
                  <a:moveTo>
                    <a:pt x="66" y="27"/>
                  </a:moveTo>
                  <a:cubicBezTo>
                    <a:pt x="65" y="26"/>
                    <a:pt x="63" y="25"/>
                    <a:pt x="63" y="25"/>
                  </a:cubicBezTo>
                  <a:cubicBezTo>
                    <a:pt x="62" y="25"/>
                    <a:pt x="62" y="22"/>
                    <a:pt x="62" y="21"/>
                  </a:cubicBezTo>
                  <a:cubicBezTo>
                    <a:pt x="62" y="20"/>
                    <a:pt x="59" y="22"/>
                    <a:pt x="58" y="22"/>
                  </a:cubicBezTo>
                  <a:cubicBezTo>
                    <a:pt x="57" y="21"/>
                    <a:pt x="56" y="19"/>
                    <a:pt x="55" y="19"/>
                  </a:cubicBezTo>
                  <a:cubicBezTo>
                    <a:pt x="53" y="19"/>
                    <a:pt x="53" y="17"/>
                    <a:pt x="53" y="16"/>
                  </a:cubicBezTo>
                  <a:cubicBezTo>
                    <a:pt x="53" y="14"/>
                    <a:pt x="51" y="12"/>
                    <a:pt x="50" y="11"/>
                  </a:cubicBezTo>
                  <a:cubicBezTo>
                    <a:pt x="48" y="10"/>
                    <a:pt x="48" y="7"/>
                    <a:pt x="47" y="7"/>
                  </a:cubicBezTo>
                  <a:cubicBezTo>
                    <a:pt x="46" y="6"/>
                    <a:pt x="47" y="4"/>
                    <a:pt x="47" y="2"/>
                  </a:cubicBezTo>
                  <a:cubicBezTo>
                    <a:pt x="45" y="2"/>
                    <a:pt x="42" y="2"/>
                    <a:pt x="42" y="2"/>
                  </a:cubicBezTo>
                  <a:cubicBezTo>
                    <a:pt x="41" y="0"/>
                    <a:pt x="39" y="2"/>
                    <a:pt x="36" y="4"/>
                  </a:cubicBezTo>
                  <a:cubicBezTo>
                    <a:pt x="33" y="6"/>
                    <a:pt x="29" y="6"/>
                    <a:pt x="29" y="7"/>
                  </a:cubicBezTo>
                  <a:cubicBezTo>
                    <a:pt x="29" y="8"/>
                    <a:pt x="28" y="9"/>
                    <a:pt x="26" y="9"/>
                  </a:cubicBezTo>
                  <a:cubicBezTo>
                    <a:pt x="24" y="8"/>
                    <a:pt x="23" y="8"/>
                    <a:pt x="22" y="11"/>
                  </a:cubicBezTo>
                  <a:cubicBezTo>
                    <a:pt x="21" y="13"/>
                    <a:pt x="19" y="12"/>
                    <a:pt x="19" y="14"/>
                  </a:cubicBezTo>
                  <a:cubicBezTo>
                    <a:pt x="18" y="17"/>
                    <a:pt x="16" y="15"/>
                    <a:pt x="14" y="14"/>
                  </a:cubicBezTo>
                  <a:cubicBezTo>
                    <a:pt x="11" y="13"/>
                    <a:pt x="11" y="20"/>
                    <a:pt x="11" y="20"/>
                  </a:cubicBezTo>
                  <a:cubicBezTo>
                    <a:pt x="11" y="20"/>
                    <a:pt x="9" y="22"/>
                    <a:pt x="8" y="25"/>
                  </a:cubicBezTo>
                  <a:cubicBezTo>
                    <a:pt x="7" y="28"/>
                    <a:pt x="3" y="27"/>
                    <a:pt x="2" y="28"/>
                  </a:cubicBezTo>
                  <a:cubicBezTo>
                    <a:pt x="1" y="28"/>
                    <a:pt x="3" y="32"/>
                    <a:pt x="2" y="33"/>
                  </a:cubicBezTo>
                  <a:cubicBezTo>
                    <a:pt x="2" y="34"/>
                    <a:pt x="1" y="37"/>
                    <a:pt x="0" y="39"/>
                  </a:cubicBezTo>
                  <a:cubicBezTo>
                    <a:pt x="2" y="40"/>
                    <a:pt x="4" y="41"/>
                    <a:pt x="4" y="42"/>
                  </a:cubicBezTo>
                  <a:cubicBezTo>
                    <a:pt x="5" y="43"/>
                    <a:pt x="9" y="48"/>
                    <a:pt x="11" y="45"/>
                  </a:cubicBezTo>
                  <a:cubicBezTo>
                    <a:pt x="13" y="43"/>
                    <a:pt x="19" y="43"/>
                    <a:pt x="21" y="44"/>
                  </a:cubicBezTo>
                  <a:cubicBezTo>
                    <a:pt x="22" y="46"/>
                    <a:pt x="23" y="45"/>
                    <a:pt x="23" y="43"/>
                  </a:cubicBezTo>
                  <a:cubicBezTo>
                    <a:pt x="24" y="42"/>
                    <a:pt x="21" y="37"/>
                    <a:pt x="22" y="35"/>
                  </a:cubicBezTo>
                  <a:cubicBezTo>
                    <a:pt x="23" y="34"/>
                    <a:pt x="41" y="35"/>
                    <a:pt x="42" y="36"/>
                  </a:cubicBezTo>
                  <a:cubicBezTo>
                    <a:pt x="43" y="37"/>
                    <a:pt x="43" y="33"/>
                    <a:pt x="45" y="34"/>
                  </a:cubicBezTo>
                  <a:cubicBezTo>
                    <a:pt x="48" y="34"/>
                    <a:pt x="51" y="35"/>
                    <a:pt x="53" y="35"/>
                  </a:cubicBezTo>
                  <a:cubicBezTo>
                    <a:pt x="54" y="34"/>
                    <a:pt x="56" y="32"/>
                    <a:pt x="57" y="32"/>
                  </a:cubicBezTo>
                  <a:cubicBezTo>
                    <a:pt x="58" y="32"/>
                    <a:pt x="63" y="31"/>
                    <a:pt x="64" y="30"/>
                  </a:cubicBezTo>
                  <a:cubicBezTo>
                    <a:pt x="65" y="29"/>
                    <a:pt x="66" y="29"/>
                    <a:pt x="66" y="27"/>
                  </a:cubicBezTo>
                  <a:cubicBezTo>
                    <a:pt x="66" y="27"/>
                    <a:pt x="66" y="27"/>
                    <a:pt x="66" y="2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6" name="Freeform 36"/>
            <p:cNvSpPr>
              <a:spLocks/>
            </p:cNvSpPr>
            <p:nvPr/>
          </p:nvSpPr>
          <p:spPr bwMode="auto">
            <a:xfrm>
              <a:off x="8569282" y="5647055"/>
              <a:ext cx="433388" cy="341313"/>
            </a:xfrm>
            <a:custGeom>
              <a:avLst/>
              <a:gdLst>
                <a:gd name="T0" fmla="*/ 120 w 125"/>
                <a:gd name="T1" fmla="*/ 14 h 98"/>
                <a:gd name="T2" fmla="*/ 119 w 125"/>
                <a:gd name="T3" fmla="*/ 4 h 98"/>
                <a:gd name="T4" fmla="*/ 113 w 125"/>
                <a:gd name="T5" fmla="*/ 8 h 98"/>
                <a:gd name="T6" fmla="*/ 108 w 125"/>
                <a:gd name="T7" fmla="*/ 3 h 98"/>
                <a:gd name="T8" fmla="*/ 96 w 125"/>
                <a:gd name="T9" fmla="*/ 0 h 98"/>
                <a:gd name="T10" fmla="*/ 61 w 125"/>
                <a:gd name="T11" fmla="*/ 22 h 98"/>
                <a:gd name="T12" fmla="*/ 47 w 125"/>
                <a:gd name="T13" fmla="*/ 34 h 98"/>
                <a:gd name="T14" fmla="*/ 34 w 125"/>
                <a:gd name="T15" fmla="*/ 38 h 98"/>
                <a:gd name="T16" fmla="*/ 33 w 125"/>
                <a:gd name="T17" fmla="*/ 38 h 98"/>
                <a:gd name="T18" fmla="*/ 33 w 125"/>
                <a:gd name="T19" fmla="*/ 59 h 98"/>
                <a:gd name="T20" fmla="*/ 30 w 125"/>
                <a:gd name="T21" fmla="*/ 65 h 98"/>
                <a:gd name="T22" fmla="*/ 25 w 125"/>
                <a:gd name="T23" fmla="*/ 69 h 98"/>
                <a:gd name="T24" fmla="*/ 12 w 125"/>
                <a:gd name="T25" fmla="*/ 70 h 98"/>
                <a:gd name="T26" fmla="*/ 6 w 125"/>
                <a:gd name="T27" fmla="*/ 72 h 98"/>
                <a:gd name="T28" fmla="*/ 1 w 125"/>
                <a:gd name="T29" fmla="*/ 72 h 98"/>
                <a:gd name="T30" fmla="*/ 1 w 125"/>
                <a:gd name="T31" fmla="*/ 77 h 98"/>
                <a:gd name="T32" fmla="*/ 4 w 125"/>
                <a:gd name="T33" fmla="*/ 81 h 98"/>
                <a:gd name="T34" fmla="*/ 7 w 125"/>
                <a:gd name="T35" fmla="*/ 86 h 98"/>
                <a:gd name="T36" fmla="*/ 9 w 125"/>
                <a:gd name="T37" fmla="*/ 89 h 98"/>
                <a:gd name="T38" fmla="*/ 12 w 125"/>
                <a:gd name="T39" fmla="*/ 92 h 98"/>
                <a:gd name="T40" fmla="*/ 16 w 125"/>
                <a:gd name="T41" fmla="*/ 91 h 98"/>
                <a:gd name="T42" fmla="*/ 17 w 125"/>
                <a:gd name="T43" fmla="*/ 95 h 98"/>
                <a:gd name="T44" fmla="*/ 20 w 125"/>
                <a:gd name="T45" fmla="*/ 97 h 98"/>
                <a:gd name="T46" fmla="*/ 23 w 125"/>
                <a:gd name="T47" fmla="*/ 93 h 98"/>
                <a:gd name="T48" fmla="*/ 25 w 125"/>
                <a:gd name="T49" fmla="*/ 97 h 98"/>
                <a:gd name="T50" fmla="*/ 29 w 125"/>
                <a:gd name="T51" fmla="*/ 96 h 98"/>
                <a:gd name="T52" fmla="*/ 32 w 125"/>
                <a:gd name="T53" fmla="*/ 90 h 98"/>
                <a:gd name="T54" fmla="*/ 34 w 125"/>
                <a:gd name="T55" fmla="*/ 83 h 98"/>
                <a:gd name="T56" fmla="*/ 41 w 125"/>
                <a:gd name="T57" fmla="*/ 83 h 98"/>
                <a:gd name="T58" fmla="*/ 46 w 125"/>
                <a:gd name="T59" fmla="*/ 82 h 98"/>
                <a:gd name="T60" fmla="*/ 53 w 125"/>
                <a:gd name="T61" fmla="*/ 84 h 98"/>
                <a:gd name="T62" fmla="*/ 57 w 125"/>
                <a:gd name="T63" fmla="*/ 88 h 98"/>
                <a:gd name="T64" fmla="*/ 64 w 125"/>
                <a:gd name="T65" fmla="*/ 86 h 98"/>
                <a:gd name="T66" fmla="*/ 70 w 125"/>
                <a:gd name="T67" fmla="*/ 89 h 98"/>
                <a:gd name="T68" fmla="*/ 78 w 125"/>
                <a:gd name="T69" fmla="*/ 89 h 98"/>
                <a:gd name="T70" fmla="*/ 84 w 125"/>
                <a:gd name="T71" fmla="*/ 86 h 98"/>
                <a:gd name="T72" fmla="*/ 94 w 125"/>
                <a:gd name="T73" fmla="*/ 86 h 98"/>
                <a:gd name="T74" fmla="*/ 101 w 125"/>
                <a:gd name="T75" fmla="*/ 87 h 98"/>
                <a:gd name="T76" fmla="*/ 106 w 125"/>
                <a:gd name="T77" fmla="*/ 82 h 98"/>
                <a:gd name="T78" fmla="*/ 108 w 125"/>
                <a:gd name="T79" fmla="*/ 82 h 98"/>
                <a:gd name="T80" fmla="*/ 108 w 125"/>
                <a:gd name="T81" fmla="*/ 80 h 98"/>
                <a:gd name="T82" fmla="*/ 109 w 125"/>
                <a:gd name="T83" fmla="*/ 73 h 98"/>
                <a:gd name="T84" fmla="*/ 122 w 125"/>
                <a:gd name="T85" fmla="*/ 57 h 98"/>
                <a:gd name="T86" fmla="*/ 123 w 125"/>
                <a:gd name="T87" fmla="*/ 37 h 98"/>
                <a:gd name="T88" fmla="*/ 124 w 125"/>
                <a:gd name="T89" fmla="*/ 28 h 98"/>
                <a:gd name="T90" fmla="*/ 123 w 125"/>
                <a:gd name="T91" fmla="*/ 22 h 98"/>
                <a:gd name="T92" fmla="*/ 120 w 125"/>
                <a:gd name="T93" fmla="*/ 1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5" h="98">
                  <a:moveTo>
                    <a:pt x="120" y="14"/>
                  </a:moveTo>
                  <a:cubicBezTo>
                    <a:pt x="120" y="13"/>
                    <a:pt x="119" y="8"/>
                    <a:pt x="119" y="4"/>
                  </a:cubicBezTo>
                  <a:cubicBezTo>
                    <a:pt x="113" y="8"/>
                    <a:pt x="113" y="8"/>
                    <a:pt x="113" y="8"/>
                  </a:cubicBezTo>
                  <a:cubicBezTo>
                    <a:pt x="113" y="8"/>
                    <a:pt x="111" y="5"/>
                    <a:pt x="108" y="3"/>
                  </a:cubicBezTo>
                  <a:cubicBezTo>
                    <a:pt x="104" y="0"/>
                    <a:pt x="96" y="0"/>
                    <a:pt x="96" y="0"/>
                  </a:cubicBezTo>
                  <a:cubicBezTo>
                    <a:pt x="61" y="22"/>
                    <a:pt x="61" y="22"/>
                    <a:pt x="61" y="22"/>
                  </a:cubicBezTo>
                  <a:cubicBezTo>
                    <a:pt x="47" y="34"/>
                    <a:pt x="47" y="34"/>
                    <a:pt x="47" y="34"/>
                  </a:cubicBezTo>
                  <a:cubicBezTo>
                    <a:pt x="47" y="34"/>
                    <a:pt x="37" y="37"/>
                    <a:pt x="34" y="38"/>
                  </a:cubicBezTo>
                  <a:cubicBezTo>
                    <a:pt x="34" y="38"/>
                    <a:pt x="34" y="38"/>
                    <a:pt x="33" y="38"/>
                  </a:cubicBezTo>
                  <a:cubicBezTo>
                    <a:pt x="33" y="44"/>
                    <a:pt x="33" y="59"/>
                    <a:pt x="33" y="59"/>
                  </a:cubicBezTo>
                  <a:cubicBezTo>
                    <a:pt x="32" y="60"/>
                    <a:pt x="31" y="64"/>
                    <a:pt x="30" y="65"/>
                  </a:cubicBezTo>
                  <a:cubicBezTo>
                    <a:pt x="29" y="66"/>
                    <a:pt x="28" y="69"/>
                    <a:pt x="25" y="69"/>
                  </a:cubicBezTo>
                  <a:cubicBezTo>
                    <a:pt x="22" y="69"/>
                    <a:pt x="15" y="70"/>
                    <a:pt x="12" y="70"/>
                  </a:cubicBezTo>
                  <a:cubicBezTo>
                    <a:pt x="10" y="69"/>
                    <a:pt x="7" y="72"/>
                    <a:pt x="6" y="72"/>
                  </a:cubicBezTo>
                  <a:cubicBezTo>
                    <a:pt x="5" y="72"/>
                    <a:pt x="3" y="72"/>
                    <a:pt x="1" y="72"/>
                  </a:cubicBezTo>
                  <a:cubicBezTo>
                    <a:pt x="1" y="74"/>
                    <a:pt x="0" y="76"/>
                    <a:pt x="1" y="77"/>
                  </a:cubicBezTo>
                  <a:cubicBezTo>
                    <a:pt x="2" y="77"/>
                    <a:pt x="2" y="80"/>
                    <a:pt x="4" y="81"/>
                  </a:cubicBezTo>
                  <a:cubicBezTo>
                    <a:pt x="5" y="82"/>
                    <a:pt x="7" y="84"/>
                    <a:pt x="7" y="86"/>
                  </a:cubicBezTo>
                  <a:cubicBezTo>
                    <a:pt x="7" y="87"/>
                    <a:pt x="7" y="89"/>
                    <a:pt x="9" y="89"/>
                  </a:cubicBezTo>
                  <a:cubicBezTo>
                    <a:pt x="10" y="89"/>
                    <a:pt x="11" y="91"/>
                    <a:pt x="12" y="92"/>
                  </a:cubicBezTo>
                  <a:cubicBezTo>
                    <a:pt x="13" y="92"/>
                    <a:pt x="16" y="90"/>
                    <a:pt x="16" y="91"/>
                  </a:cubicBezTo>
                  <a:cubicBezTo>
                    <a:pt x="16" y="92"/>
                    <a:pt x="16" y="95"/>
                    <a:pt x="17" y="95"/>
                  </a:cubicBezTo>
                  <a:cubicBezTo>
                    <a:pt x="17" y="95"/>
                    <a:pt x="19" y="96"/>
                    <a:pt x="20" y="97"/>
                  </a:cubicBezTo>
                  <a:cubicBezTo>
                    <a:pt x="19" y="95"/>
                    <a:pt x="20" y="92"/>
                    <a:pt x="23" y="93"/>
                  </a:cubicBezTo>
                  <a:cubicBezTo>
                    <a:pt x="25" y="94"/>
                    <a:pt x="23" y="96"/>
                    <a:pt x="25" y="97"/>
                  </a:cubicBezTo>
                  <a:cubicBezTo>
                    <a:pt x="27" y="98"/>
                    <a:pt x="29" y="97"/>
                    <a:pt x="29" y="96"/>
                  </a:cubicBezTo>
                  <a:cubicBezTo>
                    <a:pt x="29" y="94"/>
                    <a:pt x="31" y="91"/>
                    <a:pt x="32" y="90"/>
                  </a:cubicBezTo>
                  <a:cubicBezTo>
                    <a:pt x="33" y="89"/>
                    <a:pt x="33" y="85"/>
                    <a:pt x="34" y="83"/>
                  </a:cubicBezTo>
                  <a:cubicBezTo>
                    <a:pt x="36" y="82"/>
                    <a:pt x="40" y="83"/>
                    <a:pt x="41" y="83"/>
                  </a:cubicBezTo>
                  <a:cubicBezTo>
                    <a:pt x="43" y="84"/>
                    <a:pt x="44" y="80"/>
                    <a:pt x="46" y="82"/>
                  </a:cubicBezTo>
                  <a:cubicBezTo>
                    <a:pt x="48" y="83"/>
                    <a:pt x="51" y="82"/>
                    <a:pt x="53" y="84"/>
                  </a:cubicBezTo>
                  <a:cubicBezTo>
                    <a:pt x="54" y="85"/>
                    <a:pt x="55" y="89"/>
                    <a:pt x="57" y="88"/>
                  </a:cubicBezTo>
                  <a:cubicBezTo>
                    <a:pt x="60" y="87"/>
                    <a:pt x="62" y="86"/>
                    <a:pt x="64" y="86"/>
                  </a:cubicBezTo>
                  <a:cubicBezTo>
                    <a:pt x="65" y="86"/>
                    <a:pt x="69" y="89"/>
                    <a:pt x="70" y="89"/>
                  </a:cubicBezTo>
                  <a:cubicBezTo>
                    <a:pt x="71" y="90"/>
                    <a:pt x="76" y="90"/>
                    <a:pt x="78" y="89"/>
                  </a:cubicBezTo>
                  <a:cubicBezTo>
                    <a:pt x="80" y="88"/>
                    <a:pt x="82" y="85"/>
                    <a:pt x="84" y="86"/>
                  </a:cubicBezTo>
                  <a:cubicBezTo>
                    <a:pt x="86" y="86"/>
                    <a:pt x="93" y="85"/>
                    <a:pt x="94" y="86"/>
                  </a:cubicBezTo>
                  <a:cubicBezTo>
                    <a:pt x="95" y="87"/>
                    <a:pt x="99" y="88"/>
                    <a:pt x="101" y="87"/>
                  </a:cubicBezTo>
                  <a:cubicBezTo>
                    <a:pt x="103" y="87"/>
                    <a:pt x="105" y="83"/>
                    <a:pt x="106" y="82"/>
                  </a:cubicBezTo>
                  <a:cubicBezTo>
                    <a:pt x="107" y="82"/>
                    <a:pt x="107" y="82"/>
                    <a:pt x="108" y="82"/>
                  </a:cubicBezTo>
                  <a:cubicBezTo>
                    <a:pt x="108" y="81"/>
                    <a:pt x="108" y="80"/>
                    <a:pt x="108" y="80"/>
                  </a:cubicBezTo>
                  <a:cubicBezTo>
                    <a:pt x="108" y="75"/>
                    <a:pt x="109" y="77"/>
                    <a:pt x="109" y="73"/>
                  </a:cubicBezTo>
                  <a:cubicBezTo>
                    <a:pt x="110" y="68"/>
                    <a:pt x="121" y="57"/>
                    <a:pt x="122" y="57"/>
                  </a:cubicBezTo>
                  <a:cubicBezTo>
                    <a:pt x="123" y="56"/>
                    <a:pt x="123" y="39"/>
                    <a:pt x="123" y="37"/>
                  </a:cubicBezTo>
                  <a:cubicBezTo>
                    <a:pt x="123" y="34"/>
                    <a:pt x="124" y="31"/>
                    <a:pt x="124" y="28"/>
                  </a:cubicBezTo>
                  <a:cubicBezTo>
                    <a:pt x="125" y="25"/>
                    <a:pt x="123" y="25"/>
                    <a:pt x="123" y="22"/>
                  </a:cubicBezTo>
                  <a:cubicBezTo>
                    <a:pt x="123" y="19"/>
                    <a:pt x="120" y="16"/>
                    <a:pt x="120" y="14"/>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7" name="Freeform 37"/>
            <p:cNvSpPr>
              <a:spLocks/>
            </p:cNvSpPr>
            <p:nvPr/>
          </p:nvSpPr>
          <p:spPr bwMode="auto">
            <a:xfrm>
              <a:off x="8943932" y="5647055"/>
              <a:ext cx="277813" cy="465138"/>
            </a:xfrm>
            <a:custGeom>
              <a:avLst/>
              <a:gdLst>
                <a:gd name="T0" fmla="*/ 80 w 80"/>
                <a:gd name="T1" fmla="*/ 33 h 134"/>
                <a:gd name="T2" fmla="*/ 18 w 80"/>
                <a:gd name="T3" fmla="*/ 0 h 134"/>
                <a:gd name="T4" fmla="*/ 11 w 80"/>
                <a:gd name="T5" fmla="*/ 4 h 134"/>
                <a:gd name="T6" fmla="*/ 12 w 80"/>
                <a:gd name="T7" fmla="*/ 14 h 134"/>
                <a:gd name="T8" fmla="*/ 15 w 80"/>
                <a:gd name="T9" fmla="*/ 22 h 134"/>
                <a:gd name="T10" fmla="*/ 16 w 80"/>
                <a:gd name="T11" fmla="*/ 28 h 134"/>
                <a:gd name="T12" fmla="*/ 15 w 80"/>
                <a:gd name="T13" fmla="*/ 37 h 134"/>
                <a:gd name="T14" fmla="*/ 14 w 80"/>
                <a:gd name="T15" fmla="*/ 57 h 134"/>
                <a:gd name="T16" fmla="*/ 1 w 80"/>
                <a:gd name="T17" fmla="*/ 73 h 134"/>
                <a:gd name="T18" fmla="*/ 0 w 80"/>
                <a:gd name="T19" fmla="*/ 80 h 134"/>
                <a:gd name="T20" fmla="*/ 0 w 80"/>
                <a:gd name="T21" fmla="*/ 82 h 134"/>
                <a:gd name="T22" fmla="*/ 1 w 80"/>
                <a:gd name="T23" fmla="*/ 84 h 134"/>
                <a:gd name="T24" fmla="*/ 5 w 80"/>
                <a:gd name="T25" fmla="*/ 87 h 134"/>
                <a:gd name="T26" fmla="*/ 10 w 80"/>
                <a:gd name="T27" fmla="*/ 95 h 134"/>
                <a:gd name="T28" fmla="*/ 11 w 80"/>
                <a:gd name="T29" fmla="*/ 102 h 134"/>
                <a:gd name="T30" fmla="*/ 14 w 80"/>
                <a:gd name="T31" fmla="*/ 112 h 134"/>
                <a:gd name="T32" fmla="*/ 11 w 80"/>
                <a:gd name="T33" fmla="*/ 113 h 134"/>
                <a:gd name="T34" fmla="*/ 4 w 80"/>
                <a:gd name="T35" fmla="*/ 114 h 134"/>
                <a:gd name="T36" fmla="*/ 6 w 80"/>
                <a:gd name="T37" fmla="*/ 120 h 134"/>
                <a:gd name="T38" fmla="*/ 12 w 80"/>
                <a:gd name="T39" fmla="*/ 127 h 134"/>
                <a:gd name="T40" fmla="*/ 16 w 80"/>
                <a:gd name="T41" fmla="*/ 133 h 134"/>
                <a:gd name="T42" fmla="*/ 20 w 80"/>
                <a:gd name="T43" fmla="*/ 131 h 134"/>
                <a:gd name="T44" fmla="*/ 25 w 80"/>
                <a:gd name="T45" fmla="*/ 131 h 134"/>
                <a:gd name="T46" fmla="*/ 34 w 80"/>
                <a:gd name="T47" fmla="*/ 129 h 134"/>
                <a:gd name="T48" fmla="*/ 41 w 80"/>
                <a:gd name="T49" fmla="*/ 125 h 134"/>
                <a:gd name="T50" fmla="*/ 42 w 80"/>
                <a:gd name="T51" fmla="*/ 121 h 134"/>
                <a:gd name="T52" fmla="*/ 53 w 80"/>
                <a:gd name="T53" fmla="*/ 118 h 134"/>
                <a:gd name="T54" fmla="*/ 61 w 80"/>
                <a:gd name="T55" fmla="*/ 110 h 134"/>
                <a:gd name="T56" fmla="*/ 63 w 80"/>
                <a:gd name="T57" fmla="*/ 107 h 134"/>
                <a:gd name="T58" fmla="*/ 69 w 80"/>
                <a:gd name="T59" fmla="*/ 104 h 134"/>
                <a:gd name="T60" fmla="*/ 71 w 80"/>
                <a:gd name="T61" fmla="*/ 104 h 134"/>
                <a:gd name="T62" fmla="*/ 70 w 80"/>
                <a:gd name="T63" fmla="*/ 104 h 134"/>
                <a:gd name="T64" fmla="*/ 71 w 80"/>
                <a:gd name="T65" fmla="*/ 100 h 134"/>
                <a:gd name="T66" fmla="*/ 67 w 80"/>
                <a:gd name="T67" fmla="*/ 95 h 134"/>
                <a:gd name="T68" fmla="*/ 66 w 80"/>
                <a:gd name="T69" fmla="*/ 90 h 134"/>
                <a:gd name="T70" fmla="*/ 65 w 80"/>
                <a:gd name="T71" fmla="*/ 85 h 134"/>
                <a:gd name="T72" fmla="*/ 65 w 80"/>
                <a:gd name="T73" fmla="*/ 79 h 134"/>
                <a:gd name="T74" fmla="*/ 69 w 80"/>
                <a:gd name="T75" fmla="*/ 73 h 134"/>
                <a:gd name="T76" fmla="*/ 72 w 80"/>
                <a:gd name="T77" fmla="*/ 68 h 134"/>
                <a:gd name="T78" fmla="*/ 79 w 80"/>
                <a:gd name="T79" fmla="*/ 64 h 134"/>
                <a:gd name="T80" fmla="*/ 80 w 80"/>
                <a:gd name="T81" fmla="*/ 55 h 134"/>
                <a:gd name="T82" fmla="*/ 80 w 80"/>
                <a:gd name="T83" fmla="*/ 33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 h="134">
                  <a:moveTo>
                    <a:pt x="80" y="33"/>
                  </a:moveTo>
                  <a:cubicBezTo>
                    <a:pt x="18" y="0"/>
                    <a:pt x="18" y="0"/>
                    <a:pt x="18" y="0"/>
                  </a:cubicBezTo>
                  <a:cubicBezTo>
                    <a:pt x="11" y="4"/>
                    <a:pt x="11" y="4"/>
                    <a:pt x="11" y="4"/>
                  </a:cubicBezTo>
                  <a:cubicBezTo>
                    <a:pt x="11" y="8"/>
                    <a:pt x="12" y="13"/>
                    <a:pt x="12" y="14"/>
                  </a:cubicBezTo>
                  <a:cubicBezTo>
                    <a:pt x="12" y="16"/>
                    <a:pt x="15" y="19"/>
                    <a:pt x="15" y="22"/>
                  </a:cubicBezTo>
                  <a:cubicBezTo>
                    <a:pt x="15" y="25"/>
                    <a:pt x="17" y="25"/>
                    <a:pt x="16" y="28"/>
                  </a:cubicBezTo>
                  <a:cubicBezTo>
                    <a:pt x="16" y="31"/>
                    <a:pt x="15" y="34"/>
                    <a:pt x="15" y="37"/>
                  </a:cubicBezTo>
                  <a:cubicBezTo>
                    <a:pt x="15" y="39"/>
                    <a:pt x="15" y="56"/>
                    <a:pt x="14" y="57"/>
                  </a:cubicBezTo>
                  <a:cubicBezTo>
                    <a:pt x="13" y="57"/>
                    <a:pt x="2" y="68"/>
                    <a:pt x="1" y="73"/>
                  </a:cubicBezTo>
                  <a:cubicBezTo>
                    <a:pt x="1" y="77"/>
                    <a:pt x="0" y="75"/>
                    <a:pt x="0" y="80"/>
                  </a:cubicBezTo>
                  <a:cubicBezTo>
                    <a:pt x="0" y="80"/>
                    <a:pt x="0" y="81"/>
                    <a:pt x="0" y="82"/>
                  </a:cubicBezTo>
                  <a:cubicBezTo>
                    <a:pt x="0" y="82"/>
                    <a:pt x="0" y="83"/>
                    <a:pt x="1" y="84"/>
                  </a:cubicBezTo>
                  <a:cubicBezTo>
                    <a:pt x="2" y="85"/>
                    <a:pt x="2" y="87"/>
                    <a:pt x="5" y="87"/>
                  </a:cubicBezTo>
                  <a:cubicBezTo>
                    <a:pt x="7" y="87"/>
                    <a:pt x="10" y="93"/>
                    <a:pt x="10" y="95"/>
                  </a:cubicBezTo>
                  <a:cubicBezTo>
                    <a:pt x="10" y="97"/>
                    <a:pt x="11" y="98"/>
                    <a:pt x="11" y="102"/>
                  </a:cubicBezTo>
                  <a:cubicBezTo>
                    <a:pt x="11" y="106"/>
                    <a:pt x="13" y="111"/>
                    <a:pt x="14" y="112"/>
                  </a:cubicBezTo>
                  <a:cubicBezTo>
                    <a:pt x="15" y="113"/>
                    <a:pt x="14" y="113"/>
                    <a:pt x="11" y="113"/>
                  </a:cubicBezTo>
                  <a:cubicBezTo>
                    <a:pt x="8" y="113"/>
                    <a:pt x="4" y="113"/>
                    <a:pt x="4" y="114"/>
                  </a:cubicBezTo>
                  <a:cubicBezTo>
                    <a:pt x="4" y="115"/>
                    <a:pt x="3" y="117"/>
                    <a:pt x="6" y="120"/>
                  </a:cubicBezTo>
                  <a:cubicBezTo>
                    <a:pt x="9" y="123"/>
                    <a:pt x="11" y="124"/>
                    <a:pt x="12" y="127"/>
                  </a:cubicBezTo>
                  <a:cubicBezTo>
                    <a:pt x="13" y="130"/>
                    <a:pt x="15" y="133"/>
                    <a:pt x="16" y="133"/>
                  </a:cubicBezTo>
                  <a:cubicBezTo>
                    <a:pt x="16" y="134"/>
                    <a:pt x="18" y="134"/>
                    <a:pt x="20" y="131"/>
                  </a:cubicBezTo>
                  <a:cubicBezTo>
                    <a:pt x="22" y="129"/>
                    <a:pt x="24" y="134"/>
                    <a:pt x="25" y="131"/>
                  </a:cubicBezTo>
                  <a:cubicBezTo>
                    <a:pt x="27" y="129"/>
                    <a:pt x="33" y="130"/>
                    <a:pt x="34" y="129"/>
                  </a:cubicBezTo>
                  <a:cubicBezTo>
                    <a:pt x="35" y="128"/>
                    <a:pt x="40" y="126"/>
                    <a:pt x="41" y="125"/>
                  </a:cubicBezTo>
                  <a:cubicBezTo>
                    <a:pt x="43" y="124"/>
                    <a:pt x="40" y="122"/>
                    <a:pt x="42" y="121"/>
                  </a:cubicBezTo>
                  <a:cubicBezTo>
                    <a:pt x="44" y="120"/>
                    <a:pt x="50" y="122"/>
                    <a:pt x="53" y="118"/>
                  </a:cubicBezTo>
                  <a:cubicBezTo>
                    <a:pt x="56" y="115"/>
                    <a:pt x="60" y="112"/>
                    <a:pt x="61" y="110"/>
                  </a:cubicBezTo>
                  <a:cubicBezTo>
                    <a:pt x="62" y="109"/>
                    <a:pt x="61" y="108"/>
                    <a:pt x="63" y="107"/>
                  </a:cubicBezTo>
                  <a:cubicBezTo>
                    <a:pt x="64" y="105"/>
                    <a:pt x="68" y="103"/>
                    <a:pt x="69" y="104"/>
                  </a:cubicBezTo>
                  <a:cubicBezTo>
                    <a:pt x="70" y="104"/>
                    <a:pt x="70" y="104"/>
                    <a:pt x="71" y="104"/>
                  </a:cubicBezTo>
                  <a:cubicBezTo>
                    <a:pt x="70" y="104"/>
                    <a:pt x="70" y="104"/>
                    <a:pt x="70" y="104"/>
                  </a:cubicBezTo>
                  <a:cubicBezTo>
                    <a:pt x="71" y="100"/>
                    <a:pt x="71" y="100"/>
                    <a:pt x="71" y="100"/>
                  </a:cubicBezTo>
                  <a:cubicBezTo>
                    <a:pt x="71" y="100"/>
                    <a:pt x="67" y="98"/>
                    <a:pt x="67" y="95"/>
                  </a:cubicBezTo>
                  <a:cubicBezTo>
                    <a:pt x="67" y="92"/>
                    <a:pt x="68" y="90"/>
                    <a:pt x="66" y="90"/>
                  </a:cubicBezTo>
                  <a:cubicBezTo>
                    <a:pt x="63" y="90"/>
                    <a:pt x="63" y="87"/>
                    <a:pt x="65" y="85"/>
                  </a:cubicBezTo>
                  <a:cubicBezTo>
                    <a:pt x="67" y="83"/>
                    <a:pt x="62" y="79"/>
                    <a:pt x="65" y="79"/>
                  </a:cubicBezTo>
                  <a:cubicBezTo>
                    <a:pt x="69" y="79"/>
                    <a:pt x="66" y="74"/>
                    <a:pt x="69" y="73"/>
                  </a:cubicBezTo>
                  <a:cubicBezTo>
                    <a:pt x="71" y="73"/>
                    <a:pt x="72" y="71"/>
                    <a:pt x="72" y="68"/>
                  </a:cubicBezTo>
                  <a:cubicBezTo>
                    <a:pt x="72" y="66"/>
                    <a:pt x="77" y="64"/>
                    <a:pt x="79" y="64"/>
                  </a:cubicBezTo>
                  <a:cubicBezTo>
                    <a:pt x="80" y="63"/>
                    <a:pt x="80" y="55"/>
                    <a:pt x="80" y="55"/>
                  </a:cubicBezTo>
                  <a:lnTo>
                    <a:pt x="80" y="33"/>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8" name="Freeform 38"/>
            <p:cNvSpPr>
              <a:spLocks/>
            </p:cNvSpPr>
            <p:nvPr/>
          </p:nvSpPr>
          <p:spPr bwMode="auto">
            <a:xfrm>
              <a:off x="9239207" y="5389880"/>
              <a:ext cx="304800" cy="306388"/>
            </a:xfrm>
            <a:custGeom>
              <a:avLst/>
              <a:gdLst>
                <a:gd name="T0" fmla="*/ 82 w 88"/>
                <a:gd name="T1" fmla="*/ 19 h 88"/>
                <a:gd name="T2" fmla="*/ 76 w 88"/>
                <a:gd name="T3" fmla="*/ 5 h 88"/>
                <a:gd name="T4" fmla="*/ 75 w 88"/>
                <a:gd name="T5" fmla="*/ 6 h 88"/>
                <a:gd name="T6" fmla="*/ 67 w 88"/>
                <a:gd name="T7" fmla="*/ 6 h 88"/>
                <a:gd name="T8" fmla="*/ 57 w 88"/>
                <a:gd name="T9" fmla="*/ 4 h 88"/>
                <a:gd name="T10" fmla="*/ 40 w 88"/>
                <a:gd name="T11" fmla="*/ 7 h 88"/>
                <a:gd name="T12" fmla="*/ 31 w 88"/>
                <a:gd name="T13" fmla="*/ 7 h 88"/>
                <a:gd name="T14" fmla="*/ 16 w 88"/>
                <a:gd name="T15" fmla="*/ 3 h 88"/>
                <a:gd name="T16" fmla="*/ 4 w 88"/>
                <a:gd name="T17" fmla="*/ 0 h 88"/>
                <a:gd name="T18" fmla="*/ 3 w 88"/>
                <a:gd name="T19" fmla="*/ 2 h 88"/>
                <a:gd name="T20" fmla="*/ 2 w 88"/>
                <a:gd name="T21" fmla="*/ 12 h 88"/>
                <a:gd name="T22" fmla="*/ 2 w 88"/>
                <a:gd name="T23" fmla="*/ 24 h 88"/>
                <a:gd name="T24" fmla="*/ 2 w 88"/>
                <a:gd name="T25" fmla="*/ 86 h 88"/>
                <a:gd name="T26" fmla="*/ 51 w 88"/>
                <a:gd name="T27" fmla="*/ 86 h 88"/>
                <a:gd name="T28" fmla="*/ 54 w 88"/>
                <a:gd name="T29" fmla="*/ 84 h 88"/>
                <a:gd name="T30" fmla="*/ 58 w 88"/>
                <a:gd name="T31" fmla="*/ 86 h 88"/>
                <a:gd name="T32" fmla="*/ 68 w 88"/>
                <a:gd name="T33" fmla="*/ 86 h 88"/>
                <a:gd name="T34" fmla="*/ 73 w 88"/>
                <a:gd name="T35" fmla="*/ 88 h 88"/>
                <a:gd name="T36" fmla="*/ 77 w 88"/>
                <a:gd name="T37" fmla="*/ 84 h 88"/>
                <a:gd name="T38" fmla="*/ 83 w 88"/>
                <a:gd name="T39" fmla="*/ 78 h 88"/>
                <a:gd name="T40" fmla="*/ 87 w 88"/>
                <a:gd name="T41" fmla="*/ 76 h 88"/>
                <a:gd name="T42" fmla="*/ 87 w 88"/>
                <a:gd name="T43" fmla="*/ 75 h 88"/>
                <a:gd name="T44" fmla="*/ 87 w 88"/>
                <a:gd name="T45" fmla="*/ 72 h 88"/>
                <a:gd name="T46" fmla="*/ 84 w 88"/>
                <a:gd name="T47" fmla="*/ 63 h 88"/>
                <a:gd name="T48" fmla="*/ 75 w 88"/>
                <a:gd name="T49" fmla="*/ 47 h 88"/>
                <a:gd name="T50" fmla="*/ 71 w 88"/>
                <a:gd name="T51" fmla="*/ 39 h 88"/>
                <a:gd name="T52" fmla="*/ 66 w 88"/>
                <a:gd name="T53" fmla="*/ 30 h 88"/>
                <a:gd name="T54" fmla="*/ 62 w 88"/>
                <a:gd name="T55" fmla="*/ 15 h 88"/>
                <a:gd name="T56" fmla="*/ 67 w 88"/>
                <a:gd name="T57" fmla="*/ 25 h 88"/>
                <a:gd name="T58" fmla="*/ 75 w 88"/>
                <a:gd name="T59" fmla="*/ 36 h 88"/>
                <a:gd name="T60" fmla="*/ 80 w 88"/>
                <a:gd name="T61" fmla="*/ 24 h 88"/>
                <a:gd name="T62" fmla="*/ 81 w 88"/>
                <a:gd name="T63" fmla="*/ 25 h 88"/>
                <a:gd name="T64" fmla="*/ 81 w 88"/>
                <a:gd name="T65" fmla="*/ 23 h 88"/>
                <a:gd name="T66" fmla="*/ 82 w 88"/>
                <a:gd name="T67" fmla="*/ 19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8">
                  <a:moveTo>
                    <a:pt x="82" y="19"/>
                  </a:moveTo>
                  <a:cubicBezTo>
                    <a:pt x="76" y="5"/>
                    <a:pt x="76" y="5"/>
                    <a:pt x="76" y="5"/>
                  </a:cubicBezTo>
                  <a:cubicBezTo>
                    <a:pt x="76" y="6"/>
                    <a:pt x="76" y="6"/>
                    <a:pt x="75" y="6"/>
                  </a:cubicBezTo>
                  <a:cubicBezTo>
                    <a:pt x="74" y="7"/>
                    <a:pt x="70" y="5"/>
                    <a:pt x="67" y="6"/>
                  </a:cubicBezTo>
                  <a:cubicBezTo>
                    <a:pt x="63" y="7"/>
                    <a:pt x="60" y="6"/>
                    <a:pt x="57" y="4"/>
                  </a:cubicBezTo>
                  <a:cubicBezTo>
                    <a:pt x="53" y="2"/>
                    <a:pt x="41" y="4"/>
                    <a:pt x="40" y="7"/>
                  </a:cubicBezTo>
                  <a:cubicBezTo>
                    <a:pt x="38" y="9"/>
                    <a:pt x="34" y="9"/>
                    <a:pt x="31" y="7"/>
                  </a:cubicBezTo>
                  <a:cubicBezTo>
                    <a:pt x="27" y="6"/>
                    <a:pt x="23" y="4"/>
                    <a:pt x="16" y="3"/>
                  </a:cubicBezTo>
                  <a:cubicBezTo>
                    <a:pt x="10" y="3"/>
                    <a:pt x="5" y="2"/>
                    <a:pt x="4" y="0"/>
                  </a:cubicBezTo>
                  <a:cubicBezTo>
                    <a:pt x="4" y="1"/>
                    <a:pt x="3" y="2"/>
                    <a:pt x="3" y="2"/>
                  </a:cubicBezTo>
                  <a:cubicBezTo>
                    <a:pt x="1" y="8"/>
                    <a:pt x="5" y="9"/>
                    <a:pt x="2" y="12"/>
                  </a:cubicBezTo>
                  <a:cubicBezTo>
                    <a:pt x="0" y="15"/>
                    <a:pt x="2" y="19"/>
                    <a:pt x="2" y="24"/>
                  </a:cubicBezTo>
                  <a:cubicBezTo>
                    <a:pt x="2" y="28"/>
                    <a:pt x="2" y="64"/>
                    <a:pt x="2" y="86"/>
                  </a:cubicBezTo>
                  <a:cubicBezTo>
                    <a:pt x="51" y="86"/>
                    <a:pt x="51" y="86"/>
                    <a:pt x="51" y="86"/>
                  </a:cubicBezTo>
                  <a:cubicBezTo>
                    <a:pt x="51" y="86"/>
                    <a:pt x="53" y="85"/>
                    <a:pt x="54" y="84"/>
                  </a:cubicBezTo>
                  <a:cubicBezTo>
                    <a:pt x="56" y="83"/>
                    <a:pt x="58" y="86"/>
                    <a:pt x="58" y="86"/>
                  </a:cubicBezTo>
                  <a:cubicBezTo>
                    <a:pt x="68" y="86"/>
                    <a:pt x="68" y="86"/>
                    <a:pt x="68" y="86"/>
                  </a:cubicBezTo>
                  <a:cubicBezTo>
                    <a:pt x="68" y="86"/>
                    <a:pt x="70" y="88"/>
                    <a:pt x="73" y="88"/>
                  </a:cubicBezTo>
                  <a:cubicBezTo>
                    <a:pt x="75" y="88"/>
                    <a:pt x="74" y="84"/>
                    <a:pt x="77" y="84"/>
                  </a:cubicBezTo>
                  <a:cubicBezTo>
                    <a:pt x="81" y="84"/>
                    <a:pt x="80" y="78"/>
                    <a:pt x="83" y="78"/>
                  </a:cubicBezTo>
                  <a:cubicBezTo>
                    <a:pt x="85" y="78"/>
                    <a:pt x="85" y="79"/>
                    <a:pt x="87" y="76"/>
                  </a:cubicBezTo>
                  <a:cubicBezTo>
                    <a:pt x="87" y="76"/>
                    <a:pt x="87" y="75"/>
                    <a:pt x="87" y="75"/>
                  </a:cubicBezTo>
                  <a:cubicBezTo>
                    <a:pt x="87" y="74"/>
                    <a:pt x="87" y="73"/>
                    <a:pt x="87" y="72"/>
                  </a:cubicBezTo>
                  <a:cubicBezTo>
                    <a:pt x="88" y="68"/>
                    <a:pt x="85" y="69"/>
                    <a:pt x="84" y="63"/>
                  </a:cubicBezTo>
                  <a:cubicBezTo>
                    <a:pt x="82" y="58"/>
                    <a:pt x="75" y="50"/>
                    <a:pt x="75" y="47"/>
                  </a:cubicBezTo>
                  <a:cubicBezTo>
                    <a:pt x="75" y="44"/>
                    <a:pt x="71" y="42"/>
                    <a:pt x="71" y="39"/>
                  </a:cubicBezTo>
                  <a:cubicBezTo>
                    <a:pt x="71" y="35"/>
                    <a:pt x="69" y="35"/>
                    <a:pt x="66" y="30"/>
                  </a:cubicBezTo>
                  <a:cubicBezTo>
                    <a:pt x="62" y="24"/>
                    <a:pt x="61" y="15"/>
                    <a:pt x="62" y="15"/>
                  </a:cubicBezTo>
                  <a:cubicBezTo>
                    <a:pt x="63" y="15"/>
                    <a:pt x="66" y="23"/>
                    <a:pt x="67" y="25"/>
                  </a:cubicBezTo>
                  <a:cubicBezTo>
                    <a:pt x="69" y="28"/>
                    <a:pt x="73" y="36"/>
                    <a:pt x="75" y="36"/>
                  </a:cubicBezTo>
                  <a:cubicBezTo>
                    <a:pt x="78" y="36"/>
                    <a:pt x="79" y="24"/>
                    <a:pt x="80" y="24"/>
                  </a:cubicBezTo>
                  <a:cubicBezTo>
                    <a:pt x="80" y="24"/>
                    <a:pt x="80" y="25"/>
                    <a:pt x="81" y="25"/>
                  </a:cubicBezTo>
                  <a:cubicBezTo>
                    <a:pt x="81" y="23"/>
                    <a:pt x="81" y="23"/>
                    <a:pt x="81" y="23"/>
                  </a:cubicBezTo>
                  <a:lnTo>
                    <a:pt x="82" y="1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9" name="Freeform 39"/>
            <p:cNvSpPr>
              <a:spLocks/>
            </p:cNvSpPr>
            <p:nvPr/>
          </p:nvSpPr>
          <p:spPr bwMode="auto">
            <a:xfrm>
              <a:off x="8808995" y="6255067"/>
              <a:ext cx="158750" cy="177800"/>
            </a:xfrm>
            <a:custGeom>
              <a:avLst/>
              <a:gdLst>
                <a:gd name="T0" fmla="*/ 23 w 46"/>
                <a:gd name="T1" fmla="*/ 48 h 51"/>
                <a:gd name="T2" fmla="*/ 24 w 46"/>
                <a:gd name="T3" fmla="*/ 42 h 51"/>
                <a:gd name="T4" fmla="*/ 29 w 46"/>
                <a:gd name="T5" fmla="*/ 38 h 51"/>
                <a:gd name="T6" fmla="*/ 33 w 46"/>
                <a:gd name="T7" fmla="*/ 34 h 51"/>
                <a:gd name="T8" fmla="*/ 37 w 46"/>
                <a:gd name="T9" fmla="*/ 39 h 51"/>
                <a:gd name="T10" fmla="*/ 43 w 46"/>
                <a:gd name="T11" fmla="*/ 40 h 51"/>
                <a:gd name="T12" fmla="*/ 46 w 46"/>
                <a:gd name="T13" fmla="*/ 30 h 51"/>
                <a:gd name="T14" fmla="*/ 44 w 46"/>
                <a:gd name="T15" fmla="*/ 22 h 51"/>
                <a:gd name="T16" fmla="*/ 42 w 46"/>
                <a:gd name="T17" fmla="*/ 16 h 51"/>
                <a:gd name="T18" fmla="*/ 43 w 46"/>
                <a:gd name="T19" fmla="*/ 9 h 51"/>
                <a:gd name="T20" fmla="*/ 35 w 46"/>
                <a:gd name="T21" fmla="*/ 9 h 51"/>
                <a:gd name="T22" fmla="*/ 36 w 46"/>
                <a:gd name="T23" fmla="*/ 1 h 51"/>
                <a:gd name="T24" fmla="*/ 24 w 46"/>
                <a:gd name="T25" fmla="*/ 0 h 51"/>
                <a:gd name="T26" fmla="*/ 23 w 46"/>
                <a:gd name="T27" fmla="*/ 1 h 51"/>
                <a:gd name="T28" fmla="*/ 22 w 46"/>
                <a:gd name="T29" fmla="*/ 11 h 51"/>
                <a:gd name="T30" fmla="*/ 11 w 46"/>
                <a:gd name="T31" fmla="*/ 12 h 51"/>
                <a:gd name="T32" fmla="*/ 8 w 46"/>
                <a:gd name="T33" fmla="*/ 12 h 51"/>
                <a:gd name="T34" fmla="*/ 6 w 46"/>
                <a:gd name="T35" fmla="*/ 14 h 51"/>
                <a:gd name="T36" fmla="*/ 9 w 46"/>
                <a:gd name="T37" fmla="*/ 18 h 51"/>
                <a:gd name="T38" fmla="*/ 5 w 46"/>
                <a:gd name="T39" fmla="*/ 21 h 51"/>
                <a:gd name="T40" fmla="*/ 2 w 46"/>
                <a:gd name="T41" fmla="*/ 26 h 51"/>
                <a:gd name="T42" fmla="*/ 6 w 46"/>
                <a:gd name="T43" fmla="*/ 33 h 51"/>
                <a:gd name="T44" fmla="*/ 11 w 46"/>
                <a:gd name="T45" fmla="*/ 41 h 51"/>
                <a:gd name="T46" fmla="*/ 19 w 46"/>
                <a:gd name="T47" fmla="*/ 51 h 51"/>
                <a:gd name="T48" fmla="*/ 23 w 46"/>
                <a:gd name="T49" fmla="*/ 4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51">
                  <a:moveTo>
                    <a:pt x="23" y="48"/>
                  </a:moveTo>
                  <a:cubicBezTo>
                    <a:pt x="27" y="48"/>
                    <a:pt x="26" y="46"/>
                    <a:pt x="24" y="42"/>
                  </a:cubicBezTo>
                  <a:cubicBezTo>
                    <a:pt x="23" y="38"/>
                    <a:pt x="27" y="38"/>
                    <a:pt x="29" y="38"/>
                  </a:cubicBezTo>
                  <a:cubicBezTo>
                    <a:pt x="32" y="38"/>
                    <a:pt x="31" y="34"/>
                    <a:pt x="33" y="34"/>
                  </a:cubicBezTo>
                  <a:cubicBezTo>
                    <a:pt x="35" y="34"/>
                    <a:pt x="35" y="39"/>
                    <a:pt x="37" y="39"/>
                  </a:cubicBezTo>
                  <a:cubicBezTo>
                    <a:pt x="39" y="38"/>
                    <a:pt x="41" y="40"/>
                    <a:pt x="43" y="40"/>
                  </a:cubicBezTo>
                  <a:cubicBezTo>
                    <a:pt x="46" y="39"/>
                    <a:pt x="46" y="34"/>
                    <a:pt x="46" y="30"/>
                  </a:cubicBezTo>
                  <a:cubicBezTo>
                    <a:pt x="46" y="27"/>
                    <a:pt x="46" y="24"/>
                    <a:pt x="44" y="22"/>
                  </a:cubicBezTo>
                  <a:cubicBezTo>
                    <a:pt x="41" y="21"/>
                    <a:pt x="39" y="17"/>
                    <a:pt x="42" y="16"/>
                  </a:cubicBezTo>
                  <a:cubicBezTo>
                    <a:pt x="45" y="14"/>
                    <a:pt x="46" y="11"/>
                    <a:pt x="43" y="9"/>
                  </a:cubicBezTo>
                  <a:cubicBezTo>
                    <a:pt x="41" y="7"/>
                    <a:pt x="35" y="11"/>
                    <a:pt x="35" y="9"/>
                  </a:cubicBezTo>
                  <a:cubicBezTo>
                    <a:pt x="35" y="8"/>
                    <a:pt x="36" y="4"/>
                    <a:pt x="36" y="1"/>
                  </a:cubicBezTo>
                  <a:cubicBezTo>
                    <a:pt x="30" y="1"/>
                    <a:pt x="24" y="0"/>
                    <a:pt x="24" y="0"/>
                  </a:cubicBezTo>
                  <a:cubicBezTo>
                    <a:pt x="23" y="1"/>
                    <a:pt x="23" y="1"/>
                    <a:pt x="23" y="1"/>
                  </a:cubicBezTo>
                  <a:cubicBezTo>
                    <a:pt x="23" y="7"/>
                    <a:pt x="22" y="11"/>
                    <a:pt x="22" y="11"/>
                  </a:cubicBezTo>
                  <a:cubicBezTo>
                    <a:pt x="22" y="11"/>
                    <a:pt x="13" y="12"/>
                    <a:pt x="11" y="12"/>
                  </a:cubicBezTo>
                  <a:cubicBezTo>
                    <a:pt x="11" y="12"/>
                    <a:pt x="10" y="12"/>
                    <a:pt x="8" y="12"/>
                  </a:cubicBezTo>
                  <a:cubicBezTo>
                    <a:pt x="7" y="13"/>
                    <a:pt x="7" y="13"/>
                    <a:pt x="6" y="14"/>
                  </a:cubicBezTo>
                  <a:cubicBezTo>
                    <a:pt x="5" y="15"/>
                    <a:pt x="9" y="16"/>
                    <a:pt x="9" y="18"/>
                  </a:cubicBezTo>
                  <a:cubicBezTo>
                    <a:pt x="10" y="19"/>
                    <a:pt x="5" y="19"/>
                    <a:pt x="5" y="21"/>
                  </a:cubicBezTo>
                  <a:cubicBezTo>
                    <a:pt x="5" y="23"/>
                    <a:pt x="3" y="25"/>
                    <a:pt x="2" y="26"/>
                  </a:cubicBezTo>
                  <a:cubicBezTo>
                    <a:pt x="0" y="27"/>
                    <a:pt x="6" y="32"/>
                    <a:pt x="6" y="33"/>
                  </a:cubicBezTo>
                  <a:cubicBezTo>
                    <a:pt x="6" y="35"/>
                    <a:pt x="7" y="36"/>
                    <a:pt x="11" y="41"/>
                  </a:cubicBezTo>
                  <a:cubicBezTo>
                    <a:pt x="16" y="45"/>
                    <a:pt x="14" y="46"/>
                    <a:pt x="19" y="51"/>
                  </a:cubicBezTo>
                  <a:cubicBezTo>
                    <a:pt x="20" y="50"/>
                    <a:pt x="21" y="48"/>
                    <a:pt x="23" y="4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0" name="Freeform 40"/>
            <p:cNvSpPr>
              <a:spLocks/>
            </p:cNvSpPr>
            <p:nvPr/>
          </p:nvSpPr>
          <p:spPr bwMode="auto">
            <a:xfrm>
              <a:off x="8826457" y="6258242"/>
              <a:ext cx="61913" cy="38100"/>
            </a:xfrm>
            <a:custGeom>
              <a:avLst/>
              <a:gdLst>
                <a:gd name="T0" fmla="*/ 17 w 18"/>
                <a:gd name="T1" fmla="*/ 10 h 11"/>
                <a:gd name="T2" fmla="*/ 18 w 18"/>
                <a:gd name="T3" fmla="*/ 0 h 11"/>
                <a:gd name="T4" fmla="*/ 16 w 18"/>
                <a:gd name="T5" fmla="*/ 0 h 11"/>
                <a:gd name="T6" fmla="*/ 4 w 18"/>
                <a:gd name="T7" fmla="*/ 0 h 11"/>
                <a:gd name="T8" fmla="*/ 5 w 18"/>
                <a:gd name="T9" fmla="*/ 1 h 11"/>
                <a:gd name="T10" fmla="*/ 3 w 18"/>
                <a:gd name="T11" fmla="*/ 6 h 11"/>
                <a:gd name="T12" fmla="*/ 2 w 18"/>
                <a:gd name="T13" fmla="*/ 9 h 11"/>
                <a:gd name="T14" fmla="*/ 3 w 18"/>
                <a:gd name="T15" fmla="*/ 11 h 11"/>
                <a:gd name="T16" fmla="*/ 6 w 18"/>
                <a:gd name="T17" fmla="*/ 11 h 11"/>
                <a:gd name="T18" fmla="*/ 17 w 18"/>
                <a:gd name="T19"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1">
                  <a:moveTo>
                    <a:pt x="17" y="10"/>
                  </a:moveTo>
                  <a:cubicBezTo>
                    <a:pt x="17" y="10"/>
                    <a:pt x="18" y="6"/>
                    <a:pt x="18" y="0"/>
                  </a:cubicBezTo>
                  <a:cubicBezTo>
                    <a:pt x="16" y="0"/>
                    <a:pt x="16" y="0"/>
                    <a:pt x="16" y="0"/>
                  </a:cubicBezTo>
                  <a:cubicBezTo>
                    <a:pt x="4" y="0"/>
                    <a:pt x="4" y="0"/>
                    <a:pt x="4" y="0"/>
                  </a:cubicBezTo>
                  <a:cubicBezTo>
                    <a:pt x="5" y="0"/>
                    <a:pt x="5" y="0"/>
                    <a:pt x="5" y="1"/>
                  </a:cubicBezTo>
                  <a:cubicBezTo>
                    <a:pt x="6" y="2"/>
                    <a:pt x="5" y="5"/>
                    <a:pt x="3" y="6"/>
                  </a:cubicBezTo>
                  <a:cubicBezTo>
                    <a:pt x="0" y="7"/>
                    <a:pt x="0" y="9"/>
                    <a:pt x="2" y="9"/>
                  </a:cubicBezTo>
                  <a:cubicBezTo>
                    <a:pt x="4" y="9"/>
                    <a:pt x="3" y="10"/>
                    <a:pt x="3" y="11"/>
                  </a:cubicBezTo>
                  <a:cubicBezTo>
                    <a:pt x="5" y="11"/>
                    <a:pt x="6" y="11"/>
                    <a:pt x="6" y="11"/>
                  </a:cubicBezTo>
                  <a:cubicBezTo>
                    <a:pt x="8" y="11"/>
                    <a:pt x="17" y="10"/>
                    <a:pt x="17" y="1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1" name="Freeform 41"/>
            <p:cNvSpPr>
              <a:spLocks/>
            </p:cNvSpPr>
            <p:nvPr/>
          </p:nvSpPr>
          <p:spPr bwMode="auto">
            <a:xfrm>
              <a:off x="8874082" y="6216967"/>
              <a:ext cx="198438" cy="246063"/>
            </a:xfrm>
            <a:custGeom>
              <a:avLst/>
              <a:gdLst>
                <a:gd name="T0" fmla="*/ 16 w 57"/>
                <a:gd name="T1" fmla="*/ 67 h 71"/>
                <a:gd name="T2" fmla="*/ 21 w 57"/>
                <a:gd name="T3" fmla="*/ 67 h 71"/>
                <a:gd name="T4" fmla="*/ 28 w 57"/>
                <a:gd name="T5" fmla="*/ 68 h 71"/>
                <a:gd name="T6" fmla="*/ 31 w 57"/>
                <a:gd name="T7" fmla="*/ 67 h 71"/>
                <a:gd name="T8" fmla="*/ 36 w 57"/>
                <a:gd name="T9" fmla="*/ 63 h 71"/>
                <a:gd name="T10" fmla="*/ 39 w 57"/>
                <a:gd name="T11" fmla="*/ 57 h 71"/>
                <a:gd name="T12" fmla="*/ 40 w 57"/>
                <a:gd name="T13" fmla="*/ 43 h 71"/>
                <a:gd name="T14" fmla="*/ 47 w 57"/>
                <a:gd name="T15" fmla="*/ 35 h 71"/>
                <a:gd name="T16" fmla="*/ 52 w 57"/>
                <a:gd name="T17" fmla="*/ 18 h 71"/>
                <a:gd name="T18" fmla="*/ 55 w 57"/>
                <a:gd name="T19" fmla="*/ 9 h 71"/>
                <a:gd name="T20" fmla="*/ 57 w 57"/>
                <a:gd name="T21" fmla="*/ 1 h 71"/>
                <a:gd name="T22" fmla="*/ 57 w 57"/>
                <a:gd name="T23" fmla="*/ 1 h 71"/>
                <a:gd name="T24" fmla="*/ 50 w 57"/>
                <a:gd name="T25" fmla="*/ 0 h 71"/>
                <a:gd name="T26" fmla="*/ 46 w 57"/>
                <a:gd name="T27" fmla="*/ 1 h 71"/>
                <a:gd name="T28" fmla="*/ 42 w 57"/>
                <a:gd name="T29" fmla="*/ 2 h 71"/>
                <a:gd name="T30" fmla="*/ 40 w 57"/>
                <a:gd name="T31" fmla="*/ 8 h 71"/>
                <a:gd name="T32" fmla="*/ 38 w 57"/>
                <a:gd name="T33" fmla="*/ 16 h 71"/>
                <a:gd name="T34" fmla="*/ 26 w 57"/>
                <a:gd name="T35" fmla="*/ 12 h 71"/>
                <a:gd name="T36" fmla="*/ 17 w 57"/>
                <a:gd name="T37" fmla="*/ 12 h 71"/>
                <a:gd name="T38" fmla="*/ 16 w 57"/>
                <a:gd name="T39" fmla="*/ 20 h 71"/>
                <a:gd name="T40" fmla="*/ 24 w 57"/>
                <a:gd name="T41" fmla="*/ 20 h 71"/>
                <a:gd name="T42" fmla="*/ 23 w 57"/>
                <a:gd name="T43" fmla="*/ 27 h 71"/>
                <a:gd name="T44" fmla="*/ 25 w 57"/>
                <a:gd name="T45" fmla="*/ 33 h 71"/>
                <a:gd name="T46" fmla="*/ 27 w 57"/>
                <a:gd name="T47" fmla="*/ 41 h 71"/>
                <a:gd name="T48" fmla="*/ 24 w 57"/>
                <a:gd name="T49" fmla="*/ 51 h 71"/>
                <a:gd name="T50" fmla="*/ 18 w 57"/>
                <a:gd name="T51" fmla="*/ 50 h 71"/>
                <a:gd name="T52" fmla="*/ 14 w 57"/>
                <a:gd name="T53" fmla="*/ 45 h 71"/>
                <a:gd name="T54" fmla="*/ 10 w 57"/>
                <a:gd name="T55" fmla="*/ 49 h 71"/>
                <a:gd name="T56" fmla="*/ 5 w 57"/>
                <a:gd name="T57" fmla="*/ 53 h 71"/>
                <a:gd name="T58" fmla="*/ 4 w 57"/>
                <a:gd name="T59" fmla="*/ 59 h 71"/>
                <a:gd name="T60" fmla="*/ 0 w 57"/>
                <a:gd name="T61" fmla="*/ 62 h 71"/>
                <a:gd name="T62" fmla="*/ 1 w 57"/>
                <a:gd name="T63" fmla="*/ 62 h 71"/>
                <a:gd name="T64" fmla="*/ 8 w 57"/>
                <a:gd name="T65" fmla="*/ 71 h 71"/>
                <a:gd name="T66" fmla="*/ 16 w 57"/>
                <a:gd name="T67" fmla="*/ 67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7" h="71">
                  <a:moveTo>
                    <a:pt x="16" y="67"/>
                  </a:moveTo>
                  <a:cubicBezTo>
                    <a:pt x="17" y="67"/>
                    <a:pt x="18" y="70"/>
                    <a:pt x="21" y="67"/>
                  </a:cubicBezTo>
                  <a:cubicBezTo>
                    <a:pt x="24" y="65"/>
                    <a:pt x="28" y="65"/>
                    <a:pt x="28" y="68"/>
                  </a:cubicBezTo>
                  <a:cubicBezTo>
                    <a:pt x="28" y="70"/>
                    <a:pt x="29" y="70"/>
                    <a:pt x="31" y="67"/>
                  </a:cubicBezTo>
                  <a:cubicBezTo>
                    <a:pt x="34" y="65"/>
                    <a:pt x="36" y="68"/>
                    <a:pt x="36" y="63"/>
                  </a:cubicBezTo>
                  <a:cubicBezTo>
                    <a:pt x="36" y="58"/>
                    <a:pt x="39" y="62"/>
                    <a:pt x="39" y="57"/>
                  </a:cubicBezTo>
                  <a:cubicBezTo>
                    <a:pt x="39" y="51"/>
                    <a:pt x="40" y="46"/>
                    <a:pt x="40" y="43"/>
                  </a:cubicBezTo>
                  <a:cubicBezTo>
                    <a:pt x="40" y="41"/>
                    <a:pt x="47" y="39"/>
                    <a:pt x="47" y="35"/>
                  </a:cubicBezTo>
                  <a:cubicBezTo>
                    <a:pt x="47" y="31"/>
                    <a:pt x="52" y="23"/>
                    <a:pt x="52" y="18"/>
                  </a:cubicBezTo>
                  <a:cubicBezTo>
                    <a:pt x="52" y="13"/>
                    <a:pt x="54" y="12"/>
                    <a:pt x="55" y="9"/>
                  </a:cubicBezTo>
                  <a:cubicBezTo>
                    <a:pt x="57" y="7"/>
                    <a:pt x="57" y="4"/>
                    <a:pt x="57" y="1"/>
                  </a:cubicBezTo>
                  <a:cubicBezTo>
                    <a:pt x="57" y="1"/>
                    <a:pt x="57" y="1"/>
                    <a:pt x="57" y="1"/>
                  </a:cubicBezTo>
                  <a:cubicBezTo>
                    <a:pt x="50" y="0"/>
                    <a:pt x="50" y="0"/>
                    <a:pt x="50" y="0"/>
                  </a:cubicBezTo>
                  <a:cubicBezTo>
                    <a:pt x="46" y="1"/>
                    <a:pt x="46" y="1"/>
                    <a:pt x="46" y="1"/>
                  </a:cubicBezTo>
                  <a:cubicBezTo>
                    <a:pt x="42" y="2"/>
                    <a:pt x="42" y="2"/>
                    <a:pt x="42" y="2"/>
                  </a:cubicBezTo>
                  <a:cubicBezTo>
                    <a:pt x="42" y="2"/>
                    <a:pt x="42" y="5"/>
                    <a:pt x="40" y="8"/>
                  </a:cubicBezTo>
                  <a:cubicBezTo>
                    <a:pt x="38" y="10"/>
                    <a:pt x="38" y="16"/>
                    <a:pt x="38" y="16"/>
                  </a:cubicBezTo>
                  <a:cubicBezTo>
                    <a:pt x="38" y="16"/>
                    <a:pt x="29" y="11"/>
                    <a:pt x="26" y="12"/>
                  </a:cubicBezTo>
                  <a:cubicBezTo>
                    <a:pt x="25" y="12"/>
                    <a:pt x="21" y="12"/>
                    <a:pt x="17" y="12"/>
                  </a:cubicBezTo>
                  <a:cubicBezTo>
                    <a:pt x="17" y="15"/>
                    <a:pt x="16" y="19"/>
                    <a:pt x="16" y="20"/>
                  </a:cubicBezTo>
                  <a:cubicBezTo>
                    <a:pt x="16" y="22"/>
                    <a:pt x="22" y="18"/>
                    <a:pt x="24" y="20"/>
                  </a:cubicBezTo>
                  <a:cubicBezTo>
                    <a:pt x="27" y="22"/>
                    <a:pt x="26" y="25"/>
                    <a:pt x="23" y="27"/>
                  </a:cubicBezTo>
                  <a:cubicBezTo>
                    <a:pt x="20" y="28"/>
                    <a:pt x="22" y="32"/>
                    <a:pt x="25" y="33"/>
                  </a:cubicBezTo>
                  <a:cubicBezTo>
                    <a:pt x="27" y="35"/>
                    <a:pt x="27" y="38"/>
                    <a:pt x="27" y="41"/>
                  </a:cubicBezTo>
                  <a:cubicBezTo>
                    <a:pt x="27" y="45"/>
                    <a:pt x="27" y="50"/>
                    <a:pt x="24" y="51"/>
                  </a:cubicBezTo>
                  <a:cubicBezTo>
                    <a:pt x="22" y="51"/>
                    <a:pt x="20" y="49"/>
                    <a:pt x="18" y="50"/>
                  </a:cubicBezTo>
                  <a:cubicBezTo>
                    <a:pt x="16" y="50"/>
                    <a:pt x="16" y="45"/>
                    <a:pt x="14" y="45"/>
                  </a:cubicBezTo>
                  <a:cubicBezTo>
                    <a:pt x="12" y="45"/>
                    <a:pt x="13" y="49"/>
                    <a:pt x="10" y="49"/>
                  </a:cubicBezTo>
                  <a:cubicBezTo>
                    <a:pt x="8" y="49"/>
                    <a:pt x="4" y="49"/>
                    <a:pt x="5" y="53"/>
                  </a:cubicBezTo>
                  <a:cubicBezTo>
                    <a:pt x="7" y="57"/>
                    <a:pt x="8" y="59"/>
                    <a:pt x="4" y="59"/>
                  </a:cubicBezTo>
                  <a:cubicBezTo>
                    <a:pt x="2" y="59"/>
                    <a:pt x="1" y="61"/>
                    <a:pt x="0" y="62"/>
                  </a:cubicBezTo>
                  <a:cubicBezTo>
                    <a:pt x="1" y="62"/>
                    <a:pt x="1" y="62"/>
                    <a:pt x="1" y="62"/>
                  </a:cubicBezTo>
                  <a:cubicBezTo>
                    <a:pt x="5" y="65"/>
                    <a:pt x="7" y="68"/>
                    <a:pt x="8" y="71"/>
                  </a:cubicBezTo>
                  <a:cubicBezTo>
                    <a:pt x="11" y="69"/>
                    <a:pt x="15" y="67"/>
                    <a:pt x="16" y="6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2" name="Freeform 42"/>
            <p:cNvSpPr>
              <a:spLocks/>
            </p:cNvSpPr>
            <p:nvPr/>
          </p:nvSpPr>
          <p:spPr bwMode="auto">
            <a:xfrm>
              <a:off x="9159832" y="5650230"/>
              <a:ext cx="460375" cy="573088"/>
            </a:xfrm>
            <a:custGeom>
              <a:avLst/>
              <a:gdLst>
                <a:gd name="T0" fmla="*/ 100 w 133"/>
                <a:gd name="T1" fmla="*/ 9 h 165"/>
                <a:gd name="T2" fmla="*/ 91 w 133"/>
                <a:gd name="T3" fmla="*/ 11 h 165"/>
                <a:gd name="T4" fmla="*/ 77 w 133"/>
                <a:gd name="T5" fmla="*/ 9 h 165"/>
                <a:gd name="T6" fmla="*/ 25 w 133"/>
                <a:gd name="T7" fmla="*/ 11 h 165"/>
                <a:gd name="T8" fmla="*/ 18 w 133"/>
                <a:gd name="T9" fmla="*/ 28 h 165"/>
                <a:gd name="T10" fmla="*/ 17 w 133"/>
                <a:gd name="T11" fmla="*/ 63 h 165"/>
                <a:gd name="T12" fmla="*/ 7 w 133"/>
                <a:gd name="T13" fmla="*/ 72 h 165"/>
                <a:gd name="T14" fmla="*/ 3 w 133"/>
                <a:gd name="T15" fmla="*/ 84 h 165"/>
                <a:gd name="T16" fmla="*/ 5 w 133"/>
                <a:gd name="T17" fmla="*/ 94 h 165"/>
                <a:gd name="T18" fmla="*/ 8 w 133"/>
                <a:gd name="T19" fmla="*/ 103 h 165"/>
                <a:gd name="T20" fmla="*/ 15 w 133"/>
                <a:gd name="T21" fmla="*/ 118 h 165"/>
                <a:gd name="T22" fmla="*/ 17 w 133"/>
                <a:gd name="T23" fmla="*/ 121 h 165"/>
                <a:gd name="T24" fmla="*/ 25 w 133"/>
                <a:gd name="T25" fmla="*/ 127 h 165"/>
                <a:gd name="T26" fmla="*/ 33 w 133"/>
                <a:gd name="T27" fmla="*/ 136 h 165"/>
                <a:gd name="T28" fmla="*/ 42 w 133"/>
                <a:gd name="T29" fmla="*/ 146 h 165"/>
                <a:gd name="T30" fmla="*/ 46 w 133"/>
                <a:gd name="T31" fmla="*/ 152 h 165"/>
                <a:gd name="T32" fmla="*/ 54 w 133"/>
                <a:gd name="T33" fmla="*/ 156 h 165"/>
                <a:gd name="T34" fmla="*/ 62 w 133"/>
                <a:gd name="T35" fmla="*/ 156 h 165"/>
                <a:gd name="T36" fmla="*/ 78 w 133"/>
                <a:gd name="T37" fmla="*/ 162 h 165"/>
                <a:gd name="T38" fmla="*/ 89 w 133"/>
                <a:gd name="T39" fmla="*/ 162 h 165"/>
                <a:gd name="T40" fmla="*/ 96 w 133"/>
                <a:gd name="T41" fmla="*/ 159 h 165"/>
                <a:gd name="T42" fmla="*/ 104 w 133"/>
                <a:gd name="T43" fmla="*/ 153 h 165"/>
                <a:gd name="T44" fmla="*/ 111 w 133"/>
                <a:gd name="T45" fmla="*/ 155 h 165"/>
                <a:gd name="T46" fmla="*/ 103 w 133"/>
                <a:gd name="T47" fmla="*/ 142 h 165"/>
                <a:gd name="T48" fmla="*/ 89 w 133"/>
                <a:gd name="T49" fmla="*/ 129 h 165"/>
                <a:gd name="T50" fmla="*/ 97 w 133"/>
                <a:gd name="T51" fmla="*/ 123 h 165"/>
                <a:gd name="T52" fmla="*/ 100 w 133"/>
                <a:gd name="T53" fmla="*/ 107 h 165"/>
                <a:gd name="T54" fmla="*/ 106 w 133"/>
                <a:gd name="T55" fmla="*/ 95 h 165"/>
                <a:gd name="T56" fmla="*/ 115 w 133"/>
                <a:gd name="T57" fmla="*/ 85 h 165"/>
                <a:gd name="T58" fmla="*/ 118 w 133"/>
                <a:gd name="T59" fmla="*/ 65 h 165"/>
                <a:gd name="T60" fmla="*/ 126 w 133"/>
                <a:gd name="T61" fmla="*/ 52 h 165"/>
                <a:gd name="T62" fmla="*/ 128 w 133"/>
                <a:gd name="T63" fmla="*/ 41 h 165"/>
                <a:gd name="T64" fmla="*/ 122 w 133"/>
                <a:gd name="T65" fmla="*/ 15 h 165"/>
                <a:gd name="T66" fmla="*/ 110 w 133"/>
                <a:gd name="T67" fmla="*/ 0 h 165"/>
                <a:gd name="T68" fmla="*/ 106 w 133"/>
                <a:gd name="T69" fmla="*/ 3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 h="165">
                  <a:moveTo>
                    <a:pt x="106" y="3"/>
                  </a:moveTo>
                  <a:cubicBezTo>
                    <a:pt x="103" y="3"/>
                    <a:pt x="104" y="9"/>
                    <a:pt x="100" y="9"/>
                  </a:cubicBezTo>
                  <a:cubicBezTo>
                    <a:pt x="97" y="9"/>
                    <a:pt x="98" y="13"/>
                    <a:pt x="96" y="13"/>
                  </a:cubicBezTo>
                  <a:cubicBezTo>
                    <a:pt x="93" y="13"/>
                    <a:pt x="91" y="11"/>
                    <a:pt x="91" y="11"/>
                  </a:cubicBezTo>
                  <a:cubicBezTo>
                    <a:pt x="81" y="11"/>
                    <a:pt x="81" y="11"/>
                    <a:pt x="81" y="11"/>
                  </a:cubicBezTo>
                  <a:cubicBezTo>
                    <a:pt x="81" y="11"/>
                    <a:pt x="79" y="8"/>
                    <a:pt x="77" y="9"/>
                  </a:cubicBezTo>
                  <a:cubicBezTo>
                    <a:pt x="76" y="10"/>
                    <a:pt x="74" y="11"/>
                    <a:pt x="74" y="11"/>
                  </a:cubicBezTo>
                  <a:cubicBezTo>
                    <a:pt x="25" y="11"/>
                    <a:pt x="25" y="11"/>
                    <a:pt x="25" y="11"/>
                  </a:cubicBezTo>
                  <a:cubicBezTo>
                    <a:pt x="25" y="21"/>
                    <a:pt x="25" y="28"/>
                    <a:pt x="25" y="28"/>
                  </a:cubicBezTo>
                  <a:cubicBezTo>
                    <a:pt x="18" y="28"/>
                    <a:pt x="18" y="28"/>
                    <a:pt x="18" y="28"/>
                  </a:cubicBezTo>
                  <a:cubicBezTo>
                    <a:pt x="18" y="54"/>
                    <a:pt x="18" y="54"/>
                    <a:pt x="18" y="54"/>
                  </a:cubicBezTo>
                  <a:cubicBezTo>
                    <a:pt x="18" y="54"/>
                    <a:pt x="18" y="62"/>
                    <a:pt x="17" y="63"/>
                  </a:cubicBezTo>
                  <a:cubicBezTo>
                    <a:pt x="15" y="63"/>
                    <a:pt x="10" y="65"/>
                    <a:pt x="10" y="67"/>
                  </a:cubicBezTo>
                  <a:cubicBezTo>
                    <a:pt x="10" y="70"/>
                    <a:pt x="9" y="72"/>
                    <a:pt x="7" y="72"/>
                  </a:cubicBezTo>
                  <a:cubicBezTo>
                    <a:pt x="4" y="73"/>
                    <a:pt x="7" y="78"/>
                    <a:pt x="3" y="78"/>
                  </a:cubicBezTo>
                  <a:cubicBezTo>
                    <a:pt x="0" y="78"/>
                    <a:pt x="5" y="82"/>
                    <a:pt x="3" y="84"/>
                  </a:cubicBezTo>
                  <a:cubicBezTo>
                    <a:pt x="1" y="86"/>
                    <a:pt x="1" y="89"/>
                    <a:pt x="4" y="89"/>
                  </a:cubicBezTo>
                  <a:cubicBezTo>
                    <a:pt x="6" y="89"/>
                    <a:pt x="5" y="91"/>
                    <a:pt x="5" y="94"/>
                  </a:cubicBezTo>
                  <a:cubicBezTo>
                    <a:pt x="5" y="97"/>
                    <a:pt x="9" y="99"/>
                    <a:pt x="9" y="99"/>
                  </a:cubicBezTo>
                  <a:cubicBezTo>
                    <a:pt x="8" y="103"/>
                    <a:pt x="8" y="103"/>
                    <a:pt x="8" y="103"/>
                  </a:cubicBezTo>
                  <a:cubicBezTo>
                    <a:pt x="8" y="103"/>
                    <a:pt x="14" y="109"/>
                    <a:pt x="14" y="111"/>
                  </a:cubicBezTo>
                  <a:cubicBezTo>
                    <a:pt x="15" y="112"/>
                    <a:pt x="18" y="116"/>
                    <a:pt x="15" y="118"/>
                  </a:cubicBezTo>
                  <a:cubicBezTo>
                    <a:pt x="12" y="119"/>
                    <a:pt x="14" y="121"/>
                    <a:pt x="14" y="121"/>
                  </a:cubicBezTo>
                  <a:cubicBezTo>
                    <a:pt x="17" y="121"/>
                    <a:pt x="17" y="121"/>
                    <a:pt x="17" y="121"/>
                  </a:cubicBezTo>
                  <a:cubicBezTo>
                    <a:pt x="18" y="124"/>
                    <a:pt x="18" y="124"/>
                    <a:pt x="18" y="124"/>
                  </a:cubicBezTo>
                  <a:cubicBezTo>
                    <a:pt x="18" y="124"/>
                    <a:pt x="22" y="124"/>
                    <a:pt x="25" y="127"/>
                  </a:cubicBezTo>
                  <a:cubicBezTo>
                    <a:pt x="27" y="130"/>
                    <a:pt x="28" y="130"/>
                    <a:pt x="28" y="132"/>
                  </a:cubicBezTo>
                  <a:cubicBezTo>
                    <a:pt x="28" y="133"/>
                    <a:pt x="30" y="134"/>
                    <a:pt x="33" y="136"/>
                  </a:cubicBezTo>
                  <a:cubicBezTo>
                    <a:pt x="36" y="139"/>
                    <a:pt x="36" y="140"/>
                    <a:pt x="36" y="142"/>
                  </a:cubicBezTo>
                  <a:cubicBezTo>
                    <a:pt x="36" y="143"/>
                    <a:pt x="42" y="146"/>
                    <a:pt x="42" y="146"/>
                  </a:cubicBezTo>
                  <a:cubicBezTo>
                    <a:pt x="43" y="150"/>
                    <a:pt x="43" y="150"/>
                    <a:pt x="43" y="150"/>
                  </a:cubicBezTo>
                  <a:cubicBezTo>
                    <a:pt x="44" y="151"/>
                    <a:pt x="45" y="151"/>
                    <a:pt x="46" y="152"/>
                  </a:cubicBezTo>
                  <a:cubicBezTo>
                    <a:pt x="47" y="155"/>
                    <a:pt x="49" y="156"/>
                    <a:pt x="49" y="156"/>
                  </a:cubicBezTo>
                  <a:cubicBezTo>
                    <a:pt x="49" y="156"/>
                    <a:pt x="52" y="158"/>
                    <a:pt x="54" y="156"/>
                  </a:cubicBezTo>
                  <a:cubicBezTo>
                    <a:pt x="56" y="154"/>
                    <a:pt x="58" y="157"/>
                    <a:pt x="58" y="157"/>
                  </a:cubicBezTo>
                  <a:cubicBezTo>
                    <a:pt x="58" y="157"/>
                    <a:pt x="61" y="155"/>
                    <a:pt x="62" y="156"/>
                  </a:cubicBezTo>
                  <a:cubicBezTo>
                    <a:pt x="63" y="156"/>
                    <a:pt x="68" y="160"/>
                    <a:pt x="72" y="164"/>
                  </a:cubicBezTo>
                  <a:cubicBezTo>
                    <a:pt x="72" y="163"/>
                    <a:pt x="76" y="162"/>
                    <a:pt x="78" y="162"/>
                  </a:cubicBezTo>
                  <a:cubicBezTo>
                    <a:pt x="79" y="162"/>
                    <a:pt x="82" y="165"/>
                    <a:pt x="83" y="164"/>
                  </a:cubicBezTo>
                  <a:cubicBezTo>
                    <a:pt x="83" y="163"/>
                    <a:pt x="87" y="161"/>
                    <a:pt x="89" y="162"/>
                  </a:cubicBezTo>
                  <a:cubicBezTo>
                    <a:pt x="90" y="162"/>
                    <a:pt x="93" y="163"/>
                    <a:pt x="94" y="161"/>
                  </a:cubicBezTo>
                  <a:cubicBezTo>
                    <a:pt x="94" y="160"/>
                    <a:pt x="95" y="160"/>
                    <a:pt x="96" y="159"/>
                  </a:cubicBezTo>
                  <a:cubicBezTo>
                    <a:pt x="97" y="158"/>
                    <a:pt x="97" y="158"/>
                    <a:pt x="97" y="157"/>
                  </a:cubicBezTo>
                  <a:cubicBezTo>
                    <a:pt x="98" y="156"/>
                    <a:pt x="102" y="153"/>
                    <a:pt x="104" y="153"/>
                  </a:cubicBezTo>
                  <a:cubicBezTo>
                    <a:pt x="106" y="153"/>
                    <a:pt x="108" y="153"/>
                    <a:pt x="109" y="154"/>
                  </a:cubicBezTo>
                  <a:cubicBezTo>
                    <a:pt x="109" y="154"/>
                    <a:pt x="110" y="155"/>
                    <a:pt x="111" y="155"/>
                  </a:cubicBezTo>
                  <a:cubicBezTo>
                    <a:pt x="111" y="150"/>
                    <a:pt x="112" y="148"/>
                    <a:pt x="111" y="148"/>
                  </a:cubicBezTo>
                  <a:cubicBezTo>
                    <a:pt x="109" y="148"/>
                    <a:pt x="105" y="146"/>
                    <a:pt x="103" y="142"/>
                  </a:cubicBezTo>
                  <a:cubicBezTo>
                    <a:pt x="102" y="138"/>
                    <a:pt x="97" y="135"/>
                    <a:pt x="96" y="133"/>
                  </a:cubicBezTo>
                  <a:cubicBezTo>
                    <a:pt x="95" y="130"/>
                    <a:pt x="90" y="131"/>
                    <a:pt x="89" y="129"/>
                  </a:cubicBezTo>
                  <a:cubicBezTo>
                    <a:pt x="88" y="127"/>
                    <a:pt x="90" y="127"/>
                    <a:pt x="90" y="124"/>
                  </a:cubicBezTo>
                  <a:cubicBezTo>
                    <a:pt x="90" y="122"/>
                    <a:pt x="96" y="123"/>
                    <a:pt x="97" y="123"/>
                  </a:cubicBezTo>
                  <a:cubicBezTo>
                    <a:pt x="97" y="122"/>
                    <a:pt x="98" y="117"/>
                    <a:pt x="98" y="114"/>
                  </a:cubicBezTo>
                  <a:cubicBezTo>
                    <a:pt x="98" y="111"/>
                    <a:pt x="102" y="108"/>
                    <a:pt x="100" y="107"/>
                  </a:cubicBezTo>
                  <a:cubicBezTo>
                    <a:pt x="99" y="105"/>
                    <a:pt x="102" y="105"/>
                    <a:pt x="104" y="103"/>
                  </a:cubicBezTo>
                  <a:cubicBezTo>
                    <a:pt x="106" y="102"/>
                    <a:pt x="104" y="97"/>
                    <a:pt x="106" y="95"/>
                  </a:cubicBezTo>
                  <a:cubicBezTo>
                    <a:pt x="108" y="93"/>
                    <a:pt x="110" y="89"/>
                    <a:pt x="111" y="89"/>
                  </a:cubicBezTo>
                  <a:cubicBezTo>
                    <a:pt x="113" y="89"/>
                    <a:pt x="115" y="87"/>
                    <a:pt x="115" y="85"/>
                  </a:cubicBezTo>
                  <a:cubicBezTo>
                    <a:pt x="115" y="83"/>
                    <a:pt x="118" y="79"/>
                    <a:pt x="118" y="76"/>
                  </a:cubicBezTo>
                  <a:cubicBezTo>
                    <a:pt x="117" y="72"/>
                    <a:pt x="116" y="68"/>
                    <a:pt x="118" y="65"/>
                  </a:cubicBezTo>
                  <a:cubicBezTo>
                    <a:pt x="121" y="62"/>
                    <a:pt x="122" y="59"/>
                    <a:pt x="121" y="57"/>
                  </a:cubicBezTo>
                  <a:cubicBezTo>
                    <a:pt x="121" y="54"/>
                    <a:pt x="124" y="54"/>
                    <a:pt x="126" y="52"/>
                  </a:cubicBezTo>
                  <a:cubicBezTo>
                    <a:pt x="127" y="51"/>
                    <a:pt x="130" y="50"/>
                    <a:pt x="133" y="45"/>
                  </a:cubicBezTo>
                  <a:cubicBezTo>
                    <a:pt x="131" y="43"/>
                    <a:pt x="130" y="41"/>
                    <a:pt x="128" y="41"/>
                  </a:cubicBezTo>
                  <a:cubicBezTo>
                    <a:pt x="125" y="39"/>
                    <a:pt x="124" y="34"/>
                    <a:pt x="124" y="28"/>
                  </a:cubicBezTo>
                  <a:cubicBezTo>
                    <a:pt x="124" y="22"/>
                    <a:pt x="122" y="17"/>
                    <a:pt x="122" y="15"/>
                  </a:cubicBezTo>
                  <a:cubicBezTo>
                    <a:pt x="122" y="13"/>
                    <a:pt x="118" y="8"/>
                    <a:pt x="115" y="6"/>
                  </a:cubicBezTo>
                  <a:cubicBezTo>
                    <a:pt x="112" y="5"/>
                    <a:pt x="111" y="3"/>
                    <a:pt x="110" y="0"/>
                  </a:cubicBezTo>
                  <a:cubicBezTo>
                    <a:pt x="110" y="0"/>
                    <a:pt x="110" y="1"/>
                    <a:pt x="110" y="1"/>
                  </a:cubicBezTo>
                  <a:cubicBezTo>
                    <a:pt x="108" y="4"/>
                    <a:pt x="108" y="3"/>
                    <a:pt x="106" y="3"/>
                  </a:cubicBezTo>
                  <a:close/>
                </a:path>
              </a:pathLst>
            </a:custGeom>
            <a:solidFill>
              <a:schemeClr val="accent1"/>
            </a:solid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3" name="Freeform 43"/>
            <p:cNvSpPr>
              <a:spLocks/>
            </p:cNvSpPr>
            <p:nvPr/>
          </p:nvSpPr>
          <p:spPr bwMode="auto">
            <a:xfrm>
              <a:off x="9707520" y="5959792"/>
              <a:ext cx="55563" cy="55563"/>
            </a:xfrm>
            <a:custGeom>
              <a:avLst/>
              <a:gdLst>
                <a:gd name="T0" fmla="*/ 6 w 16"/>
                <a:gd name="T1" fmla="*/ 2 h 16"/>
                <a:gd name="T2" fmla="*/ 2 w 16"/>
                <a:gd name="T3" fmla="*/ 8 h 16"/>
                <a:gd name="T4" fmla="*/ 2 w 16"/>
                <a:gd name="T5" fmla="*/ 15 h 16"/>
                <a:gd name="T6" fmla="*/ 6 w 16"/>
                <a:gd name="T7" fmla="*/ 14 h 16"/>
                <a:gd name="T8" fmla="*/ 10 w 16"/>
                <a:gd name="T9" fmla="*/ 16 h 16"/>
                <a:gd name="T10" fmla="*/ 14 w 16"/>
                <a:gd name="T11" fmla="*/ 12 h 16"/>
                <a:gd name="T12" fmla="*/ 9 w 16"/>
                <a:gd name="T13" fmla="*/ 10 h 16"/>
                <a:gd name="T14" fmla="*/ 14 w 16"/>
                <a:gd name="T15" fmla="*/ 6 h 16"/>
                <a:gd name="T16" fmla="*/ 13 w 16"/>
                <a:gd name="T17" fmla="*/ 1 h 16"/>
                <a:gd name="T18" fmla="*/ 12 w 16"/>
                <a:gd name="T19" fmla="*/ 0 h 16"/>
                <a:gd name="T20" fmla="*/ 10 w 16"/>
                <a:gd name="T21" fmla="*/ 2 h 16"/>
                <a:gd name="T22" fmla="*/ 6 w 16"/>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6">
                  <a:moveTo>
                    <a:pt x="6" y="2"/>
                  </a:moveTo>
                  <a:cubicBezTo>
                    <a:pt x="6" y="3"/>
                    <a:pt x="4" y="6"/>
                    <a:pt x="2" y="8"/>
                  </a:cubicBezTo>
                  <a:cubicBezTo>
                    <a:pt x="0" y="10"/>
                    <a:pt x="1" y="14"/>
                    <a:pt x="2" y="15"/>
                  </a:cubicBezTo>
                  <a:cubicBezTo>
                    <a:pt x="2" y="16"/>
                    <a:pt x="5" y="15"/>
                    <a:pt x="6" y="14"/>
                  </a:cubicBezTo>
                  <a:cubicBezTo>
                    <a:pt x="8" y="14"/>
                    <a:pt x="9" y="14"/>
                    <a:pt x="10" y="16"/>
                  </a:cubicBezTo>
                  <a:cubicBezTo>
                    <a:pt x="11" y="14"/>
                    <a:pt x="12" y="13"/>
                    <a:pt x="14" y="12"/>
                  </a:cubicBezTo>
                  <a:cubicBezTo>
                    <a:pt x="12" y="11"/>
                    <a:pt x="10" y="10"/>
                    <a:pt x="9" y="10"/>
                  </a:cubicBezTo>
                  <a:cubicBezTo>
                    <a:pt x="8" y="9"/>
                    <a:pt x="12" y="7"/>
                    <a:pt x="14" y="6"/>
                  </a:cubicBezTo>
                  <a:cubicBezTo>
                    <a:pt x="16" y="6"/>
                    <a:pt x="15" y="3"/>
                    <a:pt x="13" y="1"/>
                  </a:cubicBezTo>
                  <a:cubicBezTo>
                    <a:pt x="13" y="1"/>
                    <a:pt x="13" y="1"/>
                    <a:pt x="12" y="0"/>
                  </a:cubicBezTo>
                  <a:cubicBezTo>
                    <a:pt x="11" y="1"/>
                    <a:pt x="10" y="2"/>
                    <a:pt x="10" y="2"/>
                  </a:cubicBezTo>
                  <a:cubicBezTo>
                    <a:pt x="9" y="3"/>
                    <a:pt x="8" y="2"/>
                    <a:pt x="6" y="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4" name="Freeform 44"/>
            <p:cNvSpPr>
              <a:spLocks/>
            </p:cNvSpPr>
            <p:nvPr/>
          </p:nvSpPr>
          <p:spPr bwMode="auto">
            <a:xfrm>
              <a:off x="9561470" y="5807392"/>
              <a:ext cx="187325" cy="163513"/>
            </a:xfrm>
            <a:custGeom>
              <a:avLst/>
              <a:gdLst>
                <a:gd name="T0" fmla="*/ 10 w 54"/>
                <a:gd name="T1" fmla="*/ 7 h 47"/>
                <a:gd name="T2" fmla="*/ 5 w 54"/>
                <a:gd name="T3" fmla="*/ 12 h 47"/>
                <a:gd name="T4" fmla="*/ 2 w 54"/>
                <a:gd name="T5" fmla="*/ 20 h 47"/>
                <a:gd name="T6" fmla="*/ 2 w 54"/>
                <a:gd name="T7" fmla="*/ 31 h 47"/>
                <a:gd name="T8" fmla="*/ 8 w 54"/>
                <a:gd name="T9" fmla="*/ 31 h 47"/>
                <a:gd name="T10" fmla="*/ 11 w 54"/>
                <a:gd name="T11" fmla="*/ 29 h 47"/>
                <a:gd name="T12" fmla="*/ 15 w 54"/>
                <a:gd name="T13" fmla="*/ 28 h 47"/>
                <a:gd name="T14" fmla="*/ 20 w 54"/>
                <a:gd name="T15" fmla="*/ 30 h 47"/>
                <a:gd name="T16" fmla="*/ 23 w 54"/>
                <a:gd name="T17" fmla="*/ 30 h 47"/>
                <a:gd name="T18" fmla="*/ 31 w 54"/>
                <a:gd name="T19" fmla="*/ 30 h 47"/>
                <a:gd name="T20" fmla="*/ 48 w 54"/>
                <a:gd name="T21" fmla="*/ 46 h 47"/>
                <a:gd name="T22" fmla="*/ 48 w 54"/>
                <a:gd name="T23" fmla="*/ 46 h 47"/>
                <a:gd name="T24" fmla="*/ 52 w 54"/>
                <a:gd name="T25" fmla="*/ 46 h 47"/>
                <a:gd name="T26" fmla="*/ 54 w 54"/>
                <a:gd name="T27" fmla="*/ 44 h 47"/>
                <a:gd name="T28" fmla="*/ 46 w 54"/>
                <a:gd name="T29" fmla="*/ 35 h 47"/>
                <a:gd name="T30" fmla="*/ 33 w 54"/>
                <a:gd name="T31" fmla="*/ 26 h 47"/>
                <a:gd name="T32" fmla="*/ 28 w 54"/>
                <a:gd name="T33" fmla="*/ 21 h 47"/>
                <a:gd name="T34" fmla="*/ 22 w 54"/>
                <a:gd name="T35" fmla="*/ 9 h 47"/>
                <a:gd name="T36" fmla="*/ 17 w 54"/>
                <a:gd name="T37" fmla="*/ 0 h 47"/>
                <a:gd name="T38" fmla="*/ 10 w 54"/>
                <a:gd name="T39" fmla="*/ 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47">
                  <a:moveTo>
                    <a:pt x="10" y="7"/>
                  </a:moveTo>
                  <a:cubicBezTo>
                    <a:pt x="8" y="9"/>
                    <a:pt x="5" y="9"/>
                    <a:pt x="5" y="12"/>
                  </a:cubicBezTo>
                  <a:cubicBezTo>
                    <a:pt x="6" y="14"/>
                    <a:pt x="5" y="17"/>
                    <a:pt x="2" y="20"/>
                  </a:cubicBezTo>
                  <a:cubicBezTo>
                    <a:pt x="0" y="23"/>
                    <a:pt x="1" y="27"/>
                    <a:pt x="2" y="31"/>
                  </a:cubicBezTo>
                  <a:cubicBezTo>
                    <a:pt x="5" y="30"/>
                    <a:pt x="8" y="30"/>
                    <a:pt x="8" y="31"/>
                  </a:cubicBezTo>
                  <a:cubicBezTo>
                    <a:pt x="10" y="32"/>
                    <a:pt x="10" y="31"/>
                    <a:pt x="11" y="29"/>
                  </a:cubicBezTo>
                  <a:cubicBezTo>
                    <a:pt x="12" y="26"/>
                    <a:pt x="13" y="26"/>
                    <a:pt x="15" y="28"/>
                  </a:cubicBezTo>
                  <a:cubicBezTo>
                    <a:pt x="16" y="29"/>
                    <a:pt x="17" y="31"/>
                    <a:pt x="20" y="30"/>
                  </a:cubicBezTo>
                  <a:cubicBezTo>
                    <a:pt x="22" y="28"/>
                    <a:pt x="22" y="29"/>
                    <a:pt x="23" y="30"/>
                  </a:cubicBezTo>
                  <a:cubicBezTo>
                    <a:pt x="24" y="30"/>
                    <a:pt x="29" y="29"/>
                    <a:pt x="31" y="30"/>
                  </a:cubicBezTo>
                  <a:cubicBezTo>
                    <a:pt x="33" y="30"/>
                    <a:pt x="48" y="46"/>
                    <a:pt x="48" y="46"/>
                  </a:cubicBezTo>
                  <a:cubicBezTo>
                    <a:pt x="48" y="46"/>
                    <a:pt x="48" y="46"/>
                    <a:pt x="48" y="46"/>
                  </a:cubicBezTo>
                  <a:cubicBezTo>
                    <a:pt x="50" y="46"/>
                    <a:pt x="51" y="47"/>
                    <a:pt x="52" y="46"/>
                  </a:cubicBezTo>
                  <a:cubicBezTo>
                    <a:pt x="52" y="46"/>
                    <a:pt x="53" y="45"/>
                    <a:pt x="54" y="44"/>
                  </a:cubicBezTo>
                  <a:cubicBezTo>
                    <a:pt x="52" y="43"/>
                    <a:pt x="49" y="40"/>
                    <a:pt x="46" y="35"/>
                  </a:cubicBezTo>
                  <a:cubicBezTo>
                    <a:pt x="41" y="29"/>
                    <a:pt x="36" y="26"/>
                    <a:pt x="33" y="26"/>
                  </a:cubicBezTo>
                  <a:cubicBezTo>
                    <a:pt x="30" y="26"/>
                    <a:pt x="30" y="21"/>
                    <a:pt x="28" y="21"/>
                  </a:cubicBezTo>
                  <a:cubicBezTo>
                    <a:pt x="26" y="21"/>
                    <a:pt x="22" y="14"/>
                    <a:pt x="22" y="9"/>
                  </a:cubicBezTo>
                  <a:cubicBezTo>
                    <a:pt x="22" y="7"/>
                    <a:pt x="20" y="3"/>
                    <a:pt x="17" y="0"/>
                  </a:cubicBezTo>
                  <a:cubicBezTo>
                    <a:pt x="14" y="5"/>
                    <a:pt x="11" y="6"/>
                    <a:pt x="10" y="7"/>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5" name="Freeform 45"/>
            <p:cNvSpPr>
              <a:spLocks/>
            </p:cNvSpPr>
            <p:nvPr/>
          </p:nvSpPr>
          <p:spPr bwMode="auto">
            <a:xfrm>
              <a:off x="9464632" y="5897880"/>
              <a:ext cx="420688" cy="325438"/>
            </a:xfrm>
            <a:custGeom>
              <a:avLst/>
              <a:gdLst>
                <a:gd name="T0" fmla="*/ 8 w 121"/>
                <a:gd name="T1" fmla="*/ 62 h 94"/>
                <a:gd name="T2" fmla="*/ 15 w 121"/>
                <a:gd name="T3" fmla="*/ 71 h 94"/>
                <a:gd name="T4" fmla="*/ 23 w 121"/>
                <a:gd name="T5" fmla="*/ 77 h 94"/>
                <a:gd name="T6" fmla="*/ 23 w 121"/>
                <a:gd name="T7" fmla="*/ 84 h 94"/>
                <a:gd name="T8" fmla="*/ 25 w 121"/>
                <a:gd name="T9" fmla="*/ 85 h 94"/>
                <a:gd name="T10" fmla="*/ 33 w 121"/>
                <a:gd name="T11" fmla="*/ 87 h 94"/>
                <a:gd name="T12" fmla="*/ 43 w 121"/>
                <a:gd name="T13" fmla="*/ 92 h 94"/>
                <a:gd name="T14" fmla="*/ 52 w 121"/>
                <a:gd name="T15" fmla="*/ 94 h 94"/>
                <a:gd name="T16" fmla="*/ 57 w 121"/>
                <a:gd name="T17" fmla="*/ 89 h 94"/>
                <a:gd name="T18" fmla="*/ 64 w 121"/>
                <a:gd name="T19" fmla="*/ 88 h 94"/>
                <a:gd name="T20" fmla="*/ 68 w 121"/>
                <a:gd name="T21" fmla="*/ 89 h 94"/>
                <a:gd name="T22" fmla="*/ 72 w 121"/>
                <a:gd name="T23" fmla="*/ 88 h 94"/>
                <a:gd name="T24" fmla="*/ 79 w 121"/>
                <a:gd name="T25" fmla="*/ 87 h 94"/>
                <a:gd name="T26" fmla="*/ 89 w 121"/>
                <a:gd name="T27" fmla="*/ 82 h 94"/>
                <a:gd name="T28" fmla="*/ 98 w 121"/>
                <a:gd name="T29" fmla="*/ 80 h 94"/>
                <a:gd name="T30" fmla="*/ 120 w 121"/>
                <a:gd name="T31" fmla="*/ 59 h 94"/>
                <a:gd name="T32" fmla="*/ 117 w 121"/>
                <a:gd name="T33" fmla="*/ 57 h 94"/>
                <a:gd name="T34" fmla="*/ 106 w 121"/>
                <a:gd name="T35" fmla="*/ 54 h 94"/>
                <a:gd name="T36" fmla="*/ 89 w 121"/>
                <a:gd name="T37" fmla="*/ 49 h 94"/>
                <a:gd name="T38" fmla="*/ 84 w 121"/>
                <a:gd name="T39" fmla="*/ 44 h 94"/>
                <a:gd name="T40" fmla="*/ 79 w 121"/>
                <a:gd name="T41" fmla="*/ 37 h 94"/>
                <a:gd name="T42" fmla="*/ 80 w 121"/>
                <a:gd name="T43" fmla="*/ 34 h 94"/>
                <a:gd name="T44" fmla="*/ 76 w 121"/>
                <a:gd name="T45" fmla="*/ 32 h 94"/>
                <a:gd name="T46" fmla="*/ 72 w 121"/>
                <a:gd name="T47" fmla="*/ 33 h 94"/>
                <a:gd name="T48" fmla="*/ 72 w 121"/>
                <a:gd name="T49" fmla="*/ 26 h 94"/>
                <a:gd name="T50" fmla="*/ 76 w 121"/>
                <a:gd name="T51" fmla="*/ 20 h 94"/>
                <a:gd name="T52" fmla="*/ 59 w 121"/>
                <a:gd name="T53" fmla="*/ 4 h 94"/>
                <a:gd name="T54" fmla="*/ 51 w 121"/>
                <a:gd name="T55" fmla="*/ 4 h 94"/>
                <a:gd name="T56" fmla="*/ 48 w 121"/>
                <a:gd name="T57" fmla="*/ 4 h 94"/>
                <a:gd name="T58" fmla="*/ 43 w 121"/>
                <a:gd name="T59" fmla="*/ 2 h 94"/>
                <a:gd name="T60" fmla="*/ 39 w 121"/>
                <a:gd name="T61" fmla="*/ 3 h 94"/>
                <a:gd name="T62" fmla="*/ 36 w 121"/>
                <a:gd name="T63" fmla="*/ 5 h 94"/>
                <a:gd name="T64" fmla="*/ 30 w 121"/>
                <a:gd name="T65" fmla="*/ 5 h 94"/>
                <a:gd name="T66" fmla="*/ 30 w 121"/>
                <a:gd name="T67" fmla="*/ 5 h 94"/>
                <a:gd name="T68" fmla="*/ 27 w 121"/>
                <a:gd name="T69" fmla="*/ 14 h 94"/>
                <a:gd name="T70" fmla="*/ 23 w 121"/>
                <a:gd name="T71" fmla="*/ 18 h 94"/>
                <a:gd name="T72" fmla="*/ 18 w 121"/>
                <a:gd name="T73" fmla="*/ 24 h 94"/>
                <a:gd name="T74" fmla="*/ 16 w 121"/>
                <a:gd name="T75" fmla="*/ 32 h 94"/>
                <a:gd name="T76" fmla="*/ 12 w 121"/>
                <a:gd name="T77" fmla="*/ 36 h 94"/>
                <a:gd name="T78" fmla="*/ 10 w 121"/>
                <a:gd name="T79" fmla="*/ 43 h 94"/>
                <a:gd name="T80" fmla="*/ 9 w 121"/>
                <a:gd name="T81" fmla="*/ 52 h 94"/>
                <a:gd name="T82" fmla="*/ 2 w 121"/>
                <a:gd name="T83" fmla="*/ 53 h 94"/>
                <a:gd name="T84" fmla="*/ 1 w 121"/>
                <a:gd name="T85" fmla="*/ 58 h 94"/>
                <a:gd name="T86" fmla="*/ 8 w 121"/>
                <a:gd name="T87" fmla="*/ 6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1" h="94">
                  <a:moveTo>
                    <a:pt x="8" y="62"/>
                  </a:moveTo>
                  <a:cubicBezTo>
                    <a:pt x="9" y="64"/>
                    <a:pt x="14" y="67"/>
                    <a:pt x="15" y="71"/>
                  </a:cubicBezTo>
                  <a:cubicBezTo>
                    <a:pt x="17" y="75"/>
                    <a:pt x="21" y="77"/>
                    <a:pt x="23" y="77"/>
                  </a:cubicBezTo>
                  <a:cubicBezTo>
                    <a:pt x="24" y="77"/>
                    <a:pt x="23" y="79"/>
                    <a:pt x="23" y="84"/>
                  </a:cubicBezTo>
                  <a:cubicBezTo>
                    <a:pt x="24" y="84"/>
                    <a:pt x="25" y="85"/>
                    <a:pt x="25" y="85"/>
                  </a:cubicBezTo>
                  <a:cubicBezTo>
                    <a:pt x="26" y="86"/>
                    <a:pt x="32" y="85"/>
                    <a:pt x="33" y="87"/>
                  </a:cubicBezTo>
                  <a:cubicBezTo>
                    <a:pt x="35" y="88"/>
                    <a:pt x="41" y="92"/>
                    <a:pt x="43" y="92"/>
                  </a:cubicBezTo>
                  <a:cubicBezTo>
                    <a:pt x="44" y="92"/>
                    <a:pt x="51" y="93"/>
                    <a:pt x="52" y="94"/>
                  </a:cubicBezTo>
                  <a:cubicBezTo>
                    <a:pt x="53" y="94"/>
                    <a:pt x="54" y="91"/>
                    <a:pt x="57" y="89"/>
                  </a:cubicBezTo>
                  <a:cubicBezTo>
                    <a:pt x="60" y="88"/>
                    <a:pt x="64" y="87"/>
                    <a:pt x="64" y="88"/>
                  </a:cubicBezTo>
                  <a:cubicBezTo>
                    <a:pt x="65" y="89"/>
                    <a:pt x="67" y="90"/>
                    <a:pt x="68" y="89"/>
                  </a:cubicBezTo>
                  <a:cubicBezTo>
                    <a:pt x="69" y="89"/>
                    <a:pt x="70" y="89"/>
                    <a:pt x="72" y="88"/>
                  </a:cubicBezTo>
                  <a:cubicBezTo>
                    <a:pt x="75" y="88"/>
                    <a:pt x="78" y="87"/>
                    <a:pt x="79" y="87"/>
                  </a:cubicBezTo>
                  <a:cubicBezTo>
                    <a:pt x="80" y="87"/>
                    <a:pt x="84" y="82"/>
                    <a:pt x="89" y="82"/>
                  </a:cubicBezTo>
                  <a:cubicBezTo>
                    <a:pt x="94" y="82"/>
                    <a:pt x="96" y="83"/>
                    <a:pt x="98" y="80"/>
                  </a:cubicBezTo>
                  <a:cubicBezTo>
                    <a:pt x="100" y="78"/>
                    <a:pt x="118" y="60"/>
                    <a:pt x="120" y="59"/>
                  </a:cubicBezTo>
                  <a:cubicBezTo>
                    <a:pt x="121" y="58"/>
                    <a:pt x="118" y="57"/>
                    <a:pt x="117" y="57"/>
                  </a:cubicBezTo>
                  <a:cubicBezTo>
                    <a:pt x="115" y="57"/>
                    <a:pt x="111" y="57"/>
                    <a:pt x="106" y="54"/>
                  </a:cubicBezTo>
                  <a:cubicBezTo>
                    <a:pt x="100" y="52"/>
                    <a:pt x="91" y="49"/>
                    <a:pt x="89" y="49"/>
                  </a:cubicBezTo>
                  <a:cubicBezTo>
                    <a:pt x="88" y="48"/>
                    <a:pt x="85" y="45"/>
                    <a:pt x="84" y="44"/>
                  </a:cubicBezTo>
                  <a:cubicBezTo>
                    <a:pt x="83" y="43"/>
                    <a:pt x="80" y="38"/>
                    <a:pt x="79" y="37"/>
                  </a:cubicBezTo>
                  <a:cubicBezTo>
                    <a:pt x="79" y="36"/>
                    <a:pt x="79" y="35"/>
                    <a:pt x="80" y="34"/>
                  </a:cubicBezTo>
                  <a:cubicBezTo>
                    <a:pt x="79" y="32"/>
                    <a:pt x="78" y="32"/>
                    <a:pt x="76" y="32"/>
                  </a:cubicBezTo>
                  <a:cubicBezTo>
                    <a:pt x="75" y="33"/>
                    <a:pt x="72" y="34"/>
                    <a:pt x="72" y="33"/>
                  </a:cubicBezTo>
                  <a:cubicBezTo>
                    <a:pt x="71" y="32"/>
                    <a:pt x="70" y="28"/>
                    <a:pt x="72" y="26"/>
                  </a:cubicBezTo>
                  <a:cubicBezTo>
                    <a:pt x="74" y="24"/>
                    <a:pt x="76" y="20"/>
                    <a:pt x="76" y="20"/>
                  </a:cubicBezTo>
                  <a:cubicBezTo>
                    <a:pt x="76" y="20"/>
                    <a:pt x="61" y="4"/>
                    <a:pt x="59" y="4"/>
                  </a:cubicBezTo>
                  <a:cubicBezTo>
                    <a:pt x="57" y="3"/>
                    <a:pt x="52" y="4"/>
                    <a:pt x="51" y="4"/>
                  </a:cubicBezTo>
                  <a:cubicBezTo>
                    <a:pt x="50" y="3"/>
                    <a:pt x="50" y="2"/>
                    <a:pt x="48" y="4"/>
                  </a:cubicBezTo>
                  <a:cubicBezTo>
                    <a:pt x="45" y="5"/>
                    <a:pt x="44" y="3"/>
                    <a:pt x="43" y="2"/>
                  </a:cubicBezTo>
                  <a:cubicBezTo>
                    <a:pt x="41" y="0"/>
                    <a:pt x="40" y="0"/>
                    <a:pt x="39" y="3"/>
                  </a:cubicBezTo>
                  <a:cubicBezTo>
                    <a:pt x="38" y="5"/>
                    <a:pt x="38" y="6"/>
                    <a:pt x="36" y="5"/>
                  </a:cubicBezTo>
                  <a:cubicBezTo>
                    <a:pt x="36" y="4"/>
                    <a:pt x="33" y="4"/>
                    <a:pt x="30" y="5"/>
                  </a:cubicBezTo>
                  <a:cubicBezTo>
                    <a:pt x="30" y="5"/>
                    <a:pt x="30" y="5"/>
                    <a:pt x="30" y="5"/>
                  </a:cubicBezTo>
                  <a:cubicBezTo>
                    <a:pt x="30" y="8"/>
                    <a:pt x="27" y="12"/>
                    <a:pt x="27" y="14"/>
                  </a:cubicBezTo>
                  <a:cubicBezTo>
                    <a:pt x="27" y="16"/>
                    <a:pt x="25" y="18"/>
                    <a:pt x="23" y="18"/>
                  </a:cubicBezTo>
                  <a:cubicBezTo>
                    <a:pt x="22" y="18"/>
                    <a:pt x="20" y="22"/>
                    <a:pt x="18" y="24"/>
                  </a:cubicBezTo>
                  <a:cubicBezTo>
                    <a:pt x="16" y="26"/>
                    <a:pt x="18" y="31"/>
                    <a:pt x="16" y="32"/>
                  </a:cubicBezTo>
                  <a:cubicBezTo>
                    <a:pt x="14" y="34"/>
                    <a:pt x="11" y="34"/>
                    <a:pt x="12" y="36"/>
                  </a:cubicBezTo>
                  <a:cubicBezTo>
                    <a:pt x="14" y="37"/>
                    <a:pt x="10" y="40"/>
                    <a:pt x="10" y="43"/>
                  </a:cubicBezTo>
                  <a:cubicBezTo>
                    <a:pt x="10" y="46"/>
                    <a:pt x="9" y="51"/>
                    <a:pt x="9" y="52"/>
                  </a:cubicBezTo>
                  <a:cubicBezTo>
                    <a:pt x="8" y="52"/>
                    <a:pt x="2" y="51"/>
                    <a:pt x="2" y="53"/>
                  </a:cubicBezTo>
                  <a:cubicBezTo>
                    <a:pt x="2" y="56"/>
                    <a:pt x="0" y="56"/>
                    <a:pt x="1" y="58"/>
                  </a:cubicBezTo>
                  <a:cubicBezTo>
                    <a:pt x="2" y="60"/>
                    <a:pt x="7" y="59"/>
                    <a:pt x="8" y="6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6" name="Freeform 139"/>
            <p:cNvSpPr>
              <a:spLocks/>
            </p:cNvSpPr>
            <p:nvPr/>
          </p:nvSpPr>
          <p:spPr bwMode="auto">
            <a:xfrm>
              <a:off x="9488445" y="6182042"/>
              <a:ext cx="225425" cy="271463"/>
            </a:xfrm>
            <a:custGeom>
              <a:avLst/>
              <a:gdLst>
                <a:gd name="T0" fmla="*/ 58 w 65"/>
                <a:gd name="T1" fmla="*/ 18 h 78"/>
                <a:gd name="T2" fmla="*/ 61 w 65"/>
                <a:gd name="T3" fmla="*/ 12 h 78"/>
                <a:gd name="T4" fmla="*/ 65 w 65"/>
                <a:gd name="T5" fmla="*/ 6 h 78"/>
                <a:gd name="T6" fmla="*/ 61 w 65"/>
                <a:gd name="T7" fmla="*/ 7 h 78"/>
                <a:gd name="T8" fmla="*/ 57 w 65"/>
                <a:gd name="T9" fmla="*/ 6 h 78"/>
                <a:gd name="T10" fmla="*/ 50 w 65"/>
                <a:gd name="T11" fmla="*/ 7 h 78"/>
                <a:gd name="T12" fmla="*/ 45 w 65"/>
                <a:gd name="T13" fmla="*/ 12 h 78"/>
                <a:gd name="T14" fmla="*/ 36 w 65"/>
                <a:gd name="T15" fmla="*/ 10 h 78"/>
                <a:gd name="T16" fmla="*/ 26 w 65"/>
                <a:gd name="T17" fmla="*/ 5 h 78"/>
                <a:gd name="T18" fmla="*/ 18 w 65"/>
                <a:gd name="T19" fmla="*/ 3 h 78"/>
                <a:gd name="T20" fmla="*/ 14 w 65"/>
                <a:gd name="T21" fmla="*/ 1 h 78"/>
                <a:gd name="T22" fmla="*/ 9 w 65"/>
                <a:gd name="T23" fmla="*/ 0 h 78"/>
                <a:gd name="T24" fmla="*/ 2 w 65"/>
                <a:gd name="T25" fmla="*/ 4 h 78"/>
                <a:gd name="T26" fmla="*/ 1 w 65"/>
                <a:gd name="T27" fmla="*/ 6 h 78"/>
                <a:gd name="T28" fmla="*/ 5 w 65"/>
                <a:gd name="T29" fmla="*/ 9 h 78"/>
                <a:gd name="T30" fmla="*/ 6 w 65"/>
                <a:gd name="T31" fmla="*/ 15 h 78"/>
                <a:gd name="T32" fmla="*/ 9 w 65"/>
                <a:gd name="T33" fmla="*/ 18 h 78"/>
                <a:gd name="T34" fmla="*/ 9 w 65"/>
                <a:gd name="T35" fmla="*/ 24 h 78"/>
                <a:gd name="T36" fmla="*/ 3 w 65"/>
                <a:gd name="T37" fmla="*/ 34 h 78"/>
                <a:gd name="T38" fmla="*/ 1 w 65"/>
                <a:gd name="T39" fmla="*/ 39 h 78"/>
                <a:gd name="T40" fmla="*/ 6 w 65"/>
                <a:gd name="T41" fmla="*/ 42 h 78"/>
                <a:gd name="T42" fmla="*/ 1 w 65"/>
                <a:gd name="T43" fmla="*/ 47 h 78"/>
                <a:gd name="T44" fmla="*/ 0 w 65"/>
                <a:gd name="T45" fmla="*/ 48 h 78"/>
                <a:gd name="T46" fmla="*/ 31 w 65"/>
                <a:gd name="T47" fmla="*/ 64 h 78"/>
                <a:gd name="T48" fmla="*/ 30 w 65"/>
                <a:gd name="T49" fmla="*/ 69 h 78"/>
                <a:gd name="T50" fmla="*/ 44 w 65"/>
                <a:gd name="T51" fmla="*/ 78 h 78"/>
                <a:gd name="T52" fmla="*/ 52 w 65"/>
                <a:gd name="T53" fmla="*/ 61 h 78"/>
                <a:gd name="T54" fmla="*/ 57 w 65"/>
                <a:gd name="T55" fmla="*/ 57 h 78"/>
                <a:gd name="T56" fmla="*/ 61 w 65"/>
                <a:gd name="T57" fmla="*/ 54 h 78"/>
                <a:gd name="T58" fmla="*/ 62 w 65"/>
                <a:gd name="T59" fmla="*/ 53 h 78"/>
                <a:gd name="T60" fmla="*/ 58 w 65"/>
                <a:gd name="T61" fmla="*/ 47 h 78"/>
                <a:gd name="T62" fmla="*/ 58 w 65"/>
                <a:gd name="T63" fmla="*/ 1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5" h="78">
                  <a:moveTo>
                    <a:pt x="58" y="18"/>
                  </a:moveTo>
                  <a:cubicBezTo>
                    <a:pt x="61" y="12"/>
                    <a:pt x="61" y="12"/>
                    <a:pt x="61" y="12"/>
                  </a:cubicBezTo>
                  <a:cubicBezTo>
                    <a:pt x="65" y="6"/>
                    <a:pt x="65" y="6"/>
                    <a:pt x="65" y="6"/>
                  </a:cubicBezTo>
                  <a:cubicBezTo>
                    <a:pt x="63" y="7"/>
                    <a:pt x="62" y="7"/>
                    <a:pt x="61" y="7"/>
                  </a:cubicBezTo>
                  <a:cubicBezTo>
                    <a:pt x="60" y="8"/>
                    <a:pt x="58" y="7"/>
                    <a:pt x="57" y="6"/>
                  </a:cubicBezTo>
                  <a:cubicBezTo>
                    <a:pt x="57" y="5"/>
                    <a:pt x="53" y="6"/>
                    <a:pt x="50" y="7"/>
                  </a:cubicBezTo>
                  <a:cubicBezTo>
                    <a:pt x="47" y="9"/>
                    <a:pt x="46" y="12"/>
                    <a:pt x="45" y="12"/>
                  </a:cubicBezTo>
                  <a:cubicBezTo>
                    <a:pt x="44" y="11"/>
                    <a:pt x="37" y="10"/>
                    <a:pt x="36" y="10"/>
                  </a:cubicBezTo>
                  <a:cubicBezTo>
                    <a:pt x="34" y="10"/>
                    <a:pt x="28" y="6"/>
                    <a:pt x="26" y="5"/>
                  </a:cubicBezTo>
                  <a:cubicBezTo>
                    <a:pt x="25" y="3"/>
                    <a:pt x="19" y="4"/>
                    <a:pt x="18" y="3"/>
                  </a:cubicBezTo>
                  <a:cubicBezTo>
                    <a:pt x="17" y="2"/>
                    <a:pt x="14" y="2"/>
                    <a:pt x="14" y="1"/>
                  </a:cubicBezTo>
                  <a:cubicBezTo>
                    <a:pt x="13" y="0"/>
                    <a:pt x="11" y="0"/>
                    <a:pt x="9" y="0"/>
                  </a:cubicBezTo>
                  <a:cubicBezTo>
                    <a:pt x="7" y="0"/>
                    <a:pt x="3" y="3"/>
                    <a:pt x="2" y="4"/>
                  </a:cubicBezTo>
                  <a:cubicBezTo>
                    <a:pt x="2" y="5"/>
                    <a:pt x="2" y="5"/>
                    <a:pt x="1" y="6"/>
                  </a:cubicBezTo>
                  <a:cubicBezTo>
                    <a:pt x="5" y="9"/>
                    <a:pt x="5" y="9"/>
                    <a:pt x="5" y="9"/>
                  </a:cubicBezTo>
                  <a:cubicBezTo>
                    <a:pt x="6" y="15"/>
                    <a:pt x="6" y="15"/>
                    <a:pt x="6" y="15"/>
                  </a:cubicBezTo>
                  <a:cubicBezTo>
                    <a:pt x="9" y="18"/>
                    <a:pt x="9" y="18"/>
                    <a:pt x="9" y="18"/>
                  </a:cubicBezTo>
                  <a:cubicBezTo>
                    <a:pt x="9" y="18"/>
                    <a:pt x="9" y="21"/>
                    <a:pt x="9" y="24"/>
                  </a:cubicBezTo>
                  <a:cubicBezTo>
                    <a:pt x="8" y="28"/>
                    <a:pt x="5" y="32"/>
                    <a:pt x="3" y="34"/>
                  </a:cubicBezTo>
                  <a:cubicBezTo>
                    <a:pt x="3" y="34"/>
                    <a:pt x="2" y="36"/>
                    <a:pt x="1" y="39"/>
                  </a:cubicBezTo>
                  <a:cubicBezTo>
                    <a:pt x="4" y="40"/>
                    <a:pt x="6" y="41"/>
                    <a:pt x="6" y="42"/>
                  </a:cubicBezTo>
                  <a:cubicBezTo>
                    <a:pt x="6" y="44"/>
                    <a:pt x="1" y="43"/>
                    <a:pt x="1" y="47"/>
                  </a:cubicBezTo>
                  <a:cubicBezTo>
                    <a:pt x="1" y="47"/>
                    <a:pt x="1" y="47"/>
                    <a:pt x="0" y="48"/>
                  </a:cubicBezTo>
                  <a:cubicBezTo>
                    <a:pt x="31" y="64"/>
                    <a:pt x="31" y="64"/>
                    <a:pt x="31" y="64"/>
                  </a:cubicBezTo>
                  <a:cubicBezTo>
                    <a:pt x="30" y="69"/>
                    <a:pt x="30" y="69"/>
                    <a:pt x="30" y="69"/>
                  </a:cubicBezTo>
                  <a:cubicBezTo>
                    <a:pt x="30" y="69"/>
                    <a:pt x="37" y="74"/>
                    <a:pt x="44" y="78"/>
                  </a:cubicBezTo>
                  <a:cubicBezTo>
                    <a:pt x="47" y="71"/>
                    <a:pt x="51" y="62"/>
                    <a:pt x="52" y="61"/>
                  </a:cubicBezTo>
                  <a:cubicBezTo>
                    <a:pt x="54" y="58"/>
                    <a:pt x="55" y="59"/>
                    <a:pt x="57" y="57"/>
                  </a:cubicBezTo>
                  <a:cubicBezTo>
                    <a:pt x="58" y="55"/>
                    <a:pt x="59" y="58"/>
                    <a:pt x="61" y="54"/>
                  </a:cubicBezTo>
                  <a:cubicBezTo>
                    <a:pt x="62" y="54"/>
                    <a:pt x="62" y="53"/>
                    <a:pt x="62" y="53"/>
                  </a:cubicBezTo>
                  <a:cubicBezTo>
                    <a:pt x="58" y="47"/>
                    <a:pt x="58" y="47"/>
                    <a:pt x="58" y="47"/>
                  </a:cubicBezTo>
                  <a:lnTo>
                    <a:pt x="58" y="18"/>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7" name="Freeform 140"/>
            <p:cNvSpPr>
              <a:spLocks/>
            </p:cNvSpPr>
            <p:nvPr/>
          </p:nvSpPr>
          <p:spPr bwMode="auto">
            <a:xfrm>
              <a:off x="9367795" y="6202680"/>
              <a:ext cx="152400" cy="157163"/>
            </a:xfrm>
            <a:custGeom>
              <a:avLst/>
              <a:gdLst>
                <a:gd name="T0" fmla="*/ 41 w 44"/>
                <a:gd name="T1" fmla="*/ 9 h 45"/>
                <a:gd name="T2" fmla="*/ 40 w 44"/>
                <a:gd name="T3" fmla="*/ 3 h 45"/>
                <a:gd name="T4" fmla="*/ 36 w 44"/>
                <a:gd name="T5" fmla="*/ 0 h 45"/>
                <a:gd name="T6" fmla="*/ 34 w 44"/>
                <a:gd name="T7" fmla="*/ 2 h 45"/>
                <a:gd name="T8" fmla="*/ 29 w 44"/>
                <a:gd name="T9" fmla="*/ 3 h 45"/>
                <a:gd name="T10" fmla="*/ 23 w 44"/>
                <a:gd name="T11" fmla="*/ 5 h 45"/>
                <a:gd name="T12" fmla="*/ 18 w 44"/>
                <a:gd name="T13" fmla="*/ 3 h 45"/>
                <a:gd name="T14" fmla="*/ 12 w 44"/>
                <a:gd name="T15" fmla="*/ 5 h 45"/>
                <a:gd name="T16" fmla="*/ 11 w 44"/>
                <a:gd name="T17" fmla="*/ 12 h 45"/>
                <a:gd name="T18" fmla="*/ 14 w 44"/>
                <a:gd name="T19" fmla="*/ 16 h 45"/>
                <a:gd name="T20" fmla="*/ 11 w 44"/>
                <a:gd name="T21" fmla="*/ 20 h 45"/>
                <a:gd name="T22" fmla="*/ 8 w 44"/>
                <a:gd name="T23" fmla="*/ 22 h 45"/>
                <a:gd name="T24" fmla="*/ 5 w 44"/>
                <a:gd name="T25" fmla="*/ 26 h 45"/>
                <a:gd name="T26" fmla="*/ 3 w 44"/>
                <a:gd name="T27" fmla="*/ 32 h 45"/>
                <a:gd name="T28" fmla="*/ 1 w 44"/>
                <a:gd name="T29" fmla="*/ 39 h 45"/>
                <a:gd name="T30" fmla="*/ 0 w 44"/>
                <a:gd name="T31" fmla="*/ 45 h 45"/>
                <a:gd name="T32" fmla="*/ 4 w 44"/>
                <a:gd name="T33" fmla="*/ 44 h 45"/>
                <a:gd name="T34" fmla="*/ 12 w 44"/>
                <a:gd name="T35" fmla="*/ 42 h 45"/>
                <a:gd name="T36" fmla="*/ 19 w 44"/>
                <a:gd name="T37" fmla="*/ 41 h 45"/>
                <a:gd name="T38" fmla="*/ 25 w 44"/>
                <a:gd name="T39" fmla="*/ 32 h 45"/>
                <a:gd name="T40" fmla="*/ 36 w 44"/>
                <a:gd name="T41" fmla="*/ 33 h 45"/>
                <a:gd name="T42" fmla="*/ 38 w 44"/>
                <a:gd name="T43" fmla="*/ 28 h 45"/>
                <a:gd name="T44" fmla="*/ 44 w 44"/>
                <a:gd name="T45" fmla="*/ 18 h 45"/>
                <a:gd name="T46" fmla="*/ 44 w 44"/>
                <a:gd name="T47" fmla="*/ 12 h 45"/>
                <a:gd name="T48" fmla="*/ 41 w 44"/>
                <a:gd name="T49" fmla="*/ 9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 h="45">
                  <a:moveTo>
                    <a:pt x="41" y="9"/>
                  </a:moveTo>
                  <a:cubicBezTo>
                    <a:pt x="40" y="3"/>
                    <a:pt x="40" y="3"/>
                    <a:pt x="40" y="3"/>
                  </a:cubicBezTo>
                  <a:cubicBezTo>
                    <a:pt x="36" y="0"/>
                    <a:pt x="36" y="0"/>
                    <a:pt x="36" y="0"/>
                  </a:cubicBezTo>
                  <a:cubicBezTo>
                    <a:pt x="35" y="1"/>
                    <a:pt x="34" y="1"/>
                    <a:pt x="34" y="2"/>
                  </a:cubicBezTo>
                  <a:cubicBezTo>
                    <a:pt x="33" y="4"/>
                    <a:pt x="30" y="3"/>
                    <a:pt x="29" y="3"/>
                  </a:cubicBezTo>
                  <a:cubicBezTo>
                    <a:pt x="27" y="2"/>
                    <a:pt x="23" y="4"/>
                    <a:pt x="23" y="5"/>
                  </a:cubicBezTo>
                  <a:cubicBezTo>
                    <a:pt x="22" y="6"/>
                    <a:pt x="19" y="3"/>
                    <a:pt x="18" y="3"/>
                  </a:cubicBezTo>
                  <a:cubicBezTo>
                    <a:pt x="16" y="3"/>
                    <a:pt x="12" y="5"/>
                    <a:pt x="12" y="5"/>
                  </a:cubicBezTo>
                  <a:cubicBezTo>
                    <a:pt x="12" y="5"/>
                    <a:pt x="11" y="10"/>
                    <a:pt x="11" y="12"/>
                  </a:cubicBezTo>
                  <a:cubicBezTo>
                    <a:pt x="11" y="14"/>
                    <a:pt x="14" y="14"/>
                    <a:pt x="14" y="16"/>
                  </a:cubicBezTo>
                  <a:cubicBezTo>
                    <a:pt x="14" y="17"/>
                    <a:pt x="11" y="19"/>
                    <a:pt x="11" y="20"/>
                  </a:cubicBezTo>
                  <a:cubicBezTo>
                    <a:pt x="11" y="21"/>
                    <a:pt x="10" y="21"/>
                    <a:pt x="8" y="22"/>
                  </a:cubicBezTo>
                  <a:cubicBezTo>
                    <a:pt x="6" y="22"/>
                    <a:pt x="6" y="25"/>
                    <a:pt x="5" y="26"/>
                  </a:cubicBezTo>
                  <a:cubicBezTo>
                    <a:pt x="3" y="27"/>
                    <a:pt x="4" y="30"/>
                    <a:pt x="3" y="32"/>
                  </a:cubicBezTo>
                  <a:cubicBezTo>
                    <a:pt x="2" y="34"/>
                    <a:pt x="1" y="37"/>
                    <a:pt x="1" y="39"/>
                  </a:cubicBezTo>
                  <a:cubicBezTo>
                    <a:pt x="1" y="41"/>
                    <a:pt x="1" y="44"/>
                    <a:pt x="0" y="45"/>
                  </a:cubicBezTo>
                  <a:cubicBezTo>
                    <a:pt x="2" y="45"/>
                    <a:pt x="3" y="45"/>
                    <a:pt x="4" y="44"/>
                  </a:cubicBezTo>
                  <a:cubicBezTo>
                    <a:pt x="6" y="43"/>
                    <a:pt x="12" y="42"/>
                    <a:pt x="12" y="42"/>
                  </a:cubicBezTo>
                  <a:cubicBezTo>
                    <a:pt x="19" y="41"/>
                    <a:pt x="19" y="41"/>
                    <a:pt x="19" y="41"/>
                  </a:cubicBezTo>
                  <a:cubicBezTo>
                    <a:pt x="21" y="37"/>
                    <a:pt x="23" y="33"/>
                    <a:pt x="25" y="32"/>
                  </a:cubicBezTo>
                  <a:cubicBezTo>
                    <a:pt x="28" y="32"/>
                    <a:pt x="33" y="32"/>
                    <a:pt x="36" y="33"/>
                  </a:cubicBezTo>
                  <a:cubicBezTo>
                    <a:pt x="37" y="30"/>
                    <a:pt x="38" y="28"/>
                    <a:pt x="38" y="28"/>
                  </a:cubicBezTo>
                  <a:cubicBezTo>
                    <a:pt x="40" y="26"/>
                    <a:pt x="43" y="22"/>
                    <a:pt x="44" y="18"/>
                  </a:cubicBezTo>
                  <a:cubicBezTo>
                    <a:pt x="44" y="15"/>
                    <a:pt x="44" y="12"/>
                    <a:pt x="44" y="12"/>
                  </a:cubicBezTo>
                  <a:lnTo>
                    <a:pt x="41" y="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8" name="Freeform 150"/>
            <p:cNvSpPr>
              <a:spLocks/>
            </p:cNvSpPr>
            <p:nvPr/>
          </p:nvSpPr>
          <p:spPr bwMode="auto">
            <a:xfrm>
              <a:off x="9745620" y="6651942"/>
              <a:ext cx="207963" cy="409575"/>
            </a:xfrm>
            <a:custGeom>
              <a:avLst/>
              <a:gdLst>
                <a:gd name="T0" fmla="*/ 51 w 60"/>
                <a:gd name="T1" fmla="*/ 3 h 118"/>
                <a:gd name="T2" fmla="*/ 48 w 60"/>
                <a:gd name="T3" fmla="*/ 6 h 118"/>
                <a:gd name="T4" fmla="*/ 47 w 60"/>
                <a:gd name="T5" fmla="*/ 12 h 118"/>
                <a:gd name="T6" fmla="*/ 42 w 60"/>
                <a:gd name="T7" fmla="*/ 15 h 118"/>
                <a:gd name="T8" fmla="*/ 38 w 60"/>
                <a:gd name="T9" fmla="*/ 19 h 118"/>
                <a:gd name="T10" fmla="*/ 38 w 60"/>
                <a:gd name="T11" fmla="*/ 23 h 118"/>
                <a:gd name="T12" fmla="*/ 32 w 60"/>
                <a:gd name="T13" fmla="*/ 28 h 118"/>
                <a:gd name="T14" fmla="*/ 20 w 60"/>
                <a:gd name="T15" fmla="*/ 34 h 118"/>
                <a:gd name="T16" fmla="*/ 10 w 60"/>
                <a:gd name="T17" fmla="*/ 36 h 118"/>
                <a:gd name="T18" fmla="*/ 7 w 60"/>
                <a:gd name="T19" fmla="*/ 46 h 118"/>
                <a:gd name="T20" fmla="*/ 8 w 60"/>
                <a:gd name="T21" fmla="*/ 61 h 118"/>
                <a:gd name="T22" fmla="*/ 6 w 60"/>
                <a:gd name="T23" fmla="*/ 77 h 118"/>
                <a:gd name="T24" fmla="*/ 3 w 60"/>
                <a:gd name="T25" fmla="*/ 96 h 118"/>
                <a:gd name="T26" fmla="*/ 8 w 60"/>
                <a:gd name="T27" fmla="*/ 112 h 118"/>
                <a:gd name="T28" fmla="*/ 22 w 60"/>
                <a:gd name="T29" fmla="*/ 115 h 118"/>
                <a:gd name="T30" fmla="*/ 31 w 60"/>
                <a:gd name="T31" fmla="*/ 112 h 118"/>
                <a:gd name="T32" fmla="*/ 42 w 60"/>
                <a:gd name="T33" fmla="*/ 78 h 118"/>
                <a:gd name="T34" fmla="*/ 51 w 60"/>
                <a:gd name="T35" fmla="*/ 47 h 118"/>
                <a:gd name="T36" fmla="*/ 53 w 60"/>
                <a:gd name="T37" fmla="*/ 38 h 118"/>
                <a:gd name="T38" fmla="*/ 55 w 60"/>
                <a:gd name="T39" fmla="*/ 33 h 118"/>
                <a:gd name="T40" fmla="*/ 59 w 60"/>
                <a:gd name="T41" fmla="*/ 32 h 118"/>
                <a:gd name="T42" fmla="*/ 56 w 60"/>
                <a:gd name="T43" fmla="*/ 17 h 118"/>
                <a:gd name="T44" fmla="*/ 51 w 60"/>
                <a:gd name="T45" fmla="*/ 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0" h="118">
                  <a:moveTo>
                    <a:pt x="51" y="3"/>
                  </a:moveTo>
                  <a:cubicBezTo>
                    <a:pt x="50" y="0"/>
                    <a:pt x="49" y="5"/>
                    <a:pt x="48" y="6"/>
                  </a:cubicBezTo>
                  <a:cubicBezTo>
                    <a:pt x="47" y="7"/>
                    <a:pt x="46" y="10"/>
                    <a:pt x="47" y="12"/>
                  </a:cubicBezTo>
                  <a:cubicBezTo>
                    <a:pt x="47" y="13"/>
                    <a:pt x="44" y="15"/>
                    <a:pt x="42" y="15"/>
                  </a:cubicBezTo>
                  <a:cubicBezTo>
                    <a:pt x="40" y="15"/>
                    <a:pt x="37" y="16"/>
                    <a:pt x="38" y="19"/>
                  </a:cubicBezTo>
                  <a:cubicBezTo>
                    <a:pt x="39" y="21"/>
                    <a:pt x="36" y="21"/>
                    <a:pt x="38" y="23"/>
                  </a:cubicBezTo>
                  <a:cubicBezTo>
                    <a:pt x="39" y="25"/>
                    <a:pt x="35" y="28"/>
                    <a:pt x="32" y="28"/>
                  </a:cubicBezTo>
                  <a:cubicBezTo>
                    <a:pt x="28" y="28"/>
                    <a:pt x="24" y="34"/>
                    <a:pt x="20" y="34"/>
                  </a:cubicBezTo>
                  <a:cubicBezTo>
                    <a:pt x="17" y="33"/>
                    <a:pt x="13" y="36"/>
                    <a:pt x="10" y="36"/>
                  </a:cubicBezTo>
                  <a:cubicBezTo>
                    <a:pt x="7" y="35"/>
                    <a:pt x="9" y="42"/>
                    <a:pt x="7" y="46"/>
                  </a:cubicBezTo>
                  <a:cubicBezTo>
                    <a:pt x="4" y="51"/>
                    <a:pt x="6" y="56"/>
                    <a:pt x="8" y="61"/>
                  </a:cubicBezTo>
                  <a:cubicBezTo>
                    <a:pt x="10" y="66"/>
                    <a:pt x="12" y="70"/>
                    <a:pt x="6" y="77"/>
                  </a:cubicBezTo>
                  <a:cubicBezTo>
                    <a:pt x="0" y="84"/>
                    <a:pt x="1" y="92"/>
                    <a:pt x="3" y="96"/>
                  </a:cubicBezTo>
                  <a:cubicBezTo>
                    <a:pt x="5" y="101"/>
                    <a:pt x="5" y="108"/>
                    <a:pt x="8" y="112"/>
                  </a:cubicBezTo>
                  <a:cubicBezTo>
                    <a:pt x="11" y="115"/>
                    <a:pt x="20" y="118"/>
                    <a:pt x="22" y="115"/>
                  </a:cubicBezTo>
                  <a:cubicBezTo>
                    <a:pt x="25" y="113"/>
                    <a:pt x="28" y="116"/>
                    <a:pt x="31" y="112"/>
                  </a:cubicBezTo>
                  <a:cubicBezTo>
                    <a:pt x="33" y="109"/>
                    <a:pt x="38" y="90"/>
                    <a:pt x="42" y="78"/>
                  </a:cubicBezTo>
                  <a:cubicBezTo>
                    <a:pt x="46" y="66"/>
                    <a:pt x="52" y="50"/>
                    <a:pt x="51" y="47"/>
                  </a:cubicBezTo>
                  <a:cubicBezTo>
                    <a:pt x="51" y="44"/>
                    <a:pt x="54" y="42"/>
                    <a:pt x="53" y="38"/>
                  </a:cubicBezTo>
                  <a:cubicBezTo>
                    <a:pt x="51" y="34"/>
                    <a:pt x="53" y="30"/>
                    <a:pt x="55" y="33"/>
                  </a:cubicBezTo>
                  <a:cubicBezTo>
                    <a:pt x="56" y="36"/>
                    <a:pt x="59" y="36"/>
                    <a:pt x="59" y="32"/>
                  </a:cubicBezTo>
                  <a:cubicBezTo>
                    <a:pt x="60" y="28"/>
                    <a:pt x="57" y="22"/>
                    <a:pt x="56" y="17"/>
                  </a:cubicBezTo>
                  <a:cubicBezTo>
                    <a:pt x="56" y="11"/>
                    <a:pt x="51" y="6"/>
                    <a:pt x="51" y="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9" name="Freeform 159"/>
            <p:cNvSpPr>
              <a:spLocks/>
            </p:cNvSpPr>
            <p:nvPr/>
          </p:nvSpPr>
          <p:spPr bwMode="auto">
            <a:xfrm>
              <a:off x="8902657" y="6164580"/>
              <a:ext cx="512763" cy="534988"/>
            </a:xfrm>
            <a:custGeom>
              <a:avLst/>
              <a:gdLst>
                <a:gd name="T0" fmla="*/ 132 w 148"/>
                <a:gd name="T1" fmla="*/ 72 h 154"/>
                <a:gd name="T2" fmla="*/ 132 w 148"/>
                <a:gd name="T3" fmla="*/ 67 h 154"/>
                <a:gd name="T4" fmla="*/ 130 w 148"/>
                <a:gd name="T5" fmla="*/ 64 h 154"/>
                <a:gd name="T6" fmla="*/ 133 w 148"/>
                <a:gd name="T7" fmla="*/ 57 h 154"/>
                <a:gd name="T8" fmla="*/ 135 w 148"/>
                <a:gd name="T9" fmla="*/ 50 h 154"/>
                <a:gd name="T10" fmla="*/ 139 w 148"/>
                <a:gd name="T11" fmla="*/ 37 h 154"/>
                <a:gd name="T12" fmla="*/ 145 w 148"/>
                <a:gd name="T13" fmla="*/ 31 h 154"/>
                <a:gd name="T14" fmla="*/ 145 w 148"/>
                <a:gd name="T15" fmla="*/ 23 h 154"/>
                <a:gd name="T16" fmla="*/ 146 w 148"/>
                <a:gd name="T17" fmla="*/ 16 h 154"/>
                <a:gd name="T18" fmla="*/ 132 w 148"/>
                <a:gd name="T19" fmla="*/ 9 h 154"/>
                <a:gd name="T20" fmla="*/ 123 w 148"/>
                <a:gd name="T21" fmla="*/ 8 h 154"/>
                <a:gd name="T22" fmla="*/ 117 w 148"/>
                <a:gd name="T23" fmla="*/ 2 h 154"/>
                <a:gd name="T24" fmla="*/ 112 w 148"/>
                <a:gd name="T25" fmla="*/ 4 h 154"/>
                <a:gd name="T26" fmla="*/ 96 w 148"/>
                <a:gd name="T27" fmla="*/ 4 h 154"/>
                <a:gd name="T28" fmla="*/ 81 w 148"/>
                <a:gd name="T29" fmla="*/ 6 h 154"/>
                <a:gd name="T30" fmla="*/ 64 w 148"/>
                <a:gd name="T31" fmla="*/ 8 h 154"/>
                <a:gd name="T32" fmla="*/ 49 w 148"/>
                <a:gd name="T33" fmla="*/ 10 h 154"/>
                <a:gd name="T34" fmla="*/ 47 w 148"/>
                <a:gd name="T35" fmla="*/ 24 h 154"/>
                <a:gd name="T36" fmla="*/ 39 w 148"/>
                <a:gd name="T37" fmla="*/ 50 h 154"/>
                <a:gd name="T38" fmla="*/ 31 w 148"/>
                <a:gd name="T39" fmla="*/ 72 h 154"/>
                <a:gd name="T40" fmla="*/ 23 w 148"/>
                <a:gd name="T41" fmla="*/ 82 h 154"/>
                <a:gd name="T42" fmla="*/ 13 w 148"/>
                <a:gd name="T43" fmla="*/ 82 h 154"/>
                <a:gd name="T44" fmla="*/ 0 w 148"/>
                <a:gd name="T45" fmla="*/ 86 h 154"/>
                <a:gd name="T46" fmla="*/ 3 w 148"/>
                <a:gd name="T47" fmla="*/ 96 h 154"/>
                <a:gd name="T48" fmla="*/ 34 w 148"/>
                <a:gd name="T49" fmla="*/ 93 h 154"/>
                <a:gd name="T50" fmla="*/ 38 w 148"/>
                <a:gd name="T51" fmla="*/ 106 h 154"/>
                <a:gd name="T52" fmla="*/ 55 w 148"/>
                <a:gd name="T53" fmla="*/ 109 h 154"/>
                <a:gd name="T54" fmla="*/ 64 w 148"/>
                <a:gd name="T55" fmla="*/ 102 h 154"/>
                <a:gd name="T56" fmla="*/ 73 w 148"/>
                <a:gd name="T57" fmla="*/ 105 h 154"/>
                <a:gd name="T58" fmla="*/ 74 w 148"/>
                <a:gd name="T59" fmla="*/ 123 h 154"/>
                <a:gd name="T60" fmla="*/ 78 w 148"/>
                <a:gd name="T61" fmla="*/ 136 h 154"/>
                <a:gd name="T62" fmla="*/ 89 w 148"/>
                <a:gd name="T63" fmla="*/ 133 h 154"/>
                <a:gd name="T64" fmla="*/ 93 w 148"/>
                <a:gd name="T65" fmla="*/ 135 h 154"/>
                <a:gd name="T66" fmla="*/ 101 w 148"/>
                <a:gd name="T67" fmla="*/ 137 h 154"/>
                <a:gd name="T68" fmla="*/ 110 w 148"/>
                <a:gd name="T69" fmla="*/ 143 h 154"/>
                <a:gd name="T70" fmla="*/ 116 w 148"/>
                <a:gd name="T71" fmla="*/ 140 h 154"/>
                <a:gd name="T72" fmla="*/ 127 w 148"/>
                <a:gd name="T73" fmla="*/ 146 h 154"/>
                <a:gd name="T74" fmla="*/ 135 w 148"/>
                <a:gd name="T75" fmla="*/ 153 h 154"/>
                <a:gd name="T76" fmla="*/ 136 w 148"/>
                <a:gd name="T77" fmla="*/ 144 h 154"/>
                <a:gd name="T78" fmla="*/ 125 w 148"/>
                <a:gd name="T79" fmla="*/ 139 h 154"/>
                <a:gd name="T80" fmla="*/ 127 w 148"/>
                <a:gd name="T81" fmla="*/ 123 h 154"/>
                <a:gd name="T82" fmla="*/ 130 w 148"/>
                <a:gd name="T83" fmla="*/ 113 h 154"/>
                <a:gd name="T84" fmla="*/ 140 w 148"/>
                <a:gd name="T85" fmla="*/ 111 h 154"/>
                <a:gd name="T86" fmla="*/ 135 w 148"/>
                <a:gd name="T87" fmla="*/ 10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8" h="154">
                  <a:moveTo>
                    <a:pt x="135" y="102"/>
                  </a:moveTo>
                  <a:cubicBezTo>
                    <a:pt x="131" y="100"/>
                    <a:pt x="130" y="73"/>
                    <a:pt x="132" y="72"/>
                  </a:cubicBezTo>
                  <a:cubicBezTo>
                    <a:pt x="132" y="72"/>
                    <a:pt x="132" y="72"/>
                    <a:pt x="132" y="73"/>
                  </a:cubicBezTo>
                  <a:cubicBezTo>
                    <a:pt x="132" y="67"/>
                    <a:pt x="132" y="67"/>
                    <a:pt x="132" y="67"/>
                  </a:cubicBezTo>
                  <a:cubicBezTo>
                    <a:pt x="132" y="67"/>
                    <a:pt x="132" y="67"/>
                    <a:pt x="131" y="66"/>
                  </a:cubicBezTo>
                  <a:cubicBezTo>
                    <a:pt x="131" y="66"/>
                    <a:pt x="130" y="66"/>
                    <a:pt x="130" y="64"/>
                  </a:cubicBezTo>
                  <a:cubicBezTo>
                    <a:pt x="130" y="62"/>
                    <a:pt x="132" y="62"/>
                    <a:pt x="132" y="62"/>
                  </a:cubicBezTo>
                  <a:cubicBezTo>
                    <a:pt x="132" y="62"/>
                    <a:pt x="131" y="57"/>
                    <a:pt x="133" y="57"/>
                  </a:cubicBezTo>
                  <a:cubicBezTo>
                    <a:pt x="134" y="57"/>
                    <a:pt x="134" y="56"/>
                    <a:pt x="134" y="56"/>
                  </a:cubicBezTo>
                  <a:cubicBezTo>
                    <a:pt x="135" y="55"/>
                    <a:pt x="135" y="52"/>
                    <a:pt x="135" y="50"/>
                  </a:cubicBezTo>
                  <a:cubicBezTo>
                    <a:pt x="135" y="48"/>
                    <a:pt x="136" y="45"/>
                    <a:pt x="137" y="43"/>
                  </a:cubicBezTo>
                  <a:cubicBezTo>
                    <a:pt x="138" y="41"/>
                    <a:pt x="137" y="38"/>
                    <a:pt x="139" y="37"/>
                  </a:cubicBezTo>
                  <a:cubicBezTo>
                    <a:pt x="140" y="36"/>
                    <a:pt x="140" y="33"/>
                    <a:pt x="142" y="33"/>
                  </a:cubicBezTo>
                  <a:cubicBezTo>
                    <a:pt x="144" y="32"/>
                    <a:pt x="145" y="32"/>
                    <a:pt x="145" y="31"/>
                  </a:cubicBezTo>
                  <a:cubicBezTo>
                    <a:pt x="145" y="30"/>
                    <a:pt x="148" y="28"/>
                    <a:pt x="148" y="27"/>
                  </a:cubicBezTo>
                  <a:cubicBezTo>
                    <a:pt x="148" y="25"/>
                    <a:pt x="145" y="25"/>
                    <a:pt x="145" y="23"/>
                  </a:cubicBezTo>
                  <a:cubicBezTo>
                    <a:pt x="145" y="21"/>
                    <a:pt x="146" y="16"/>
                    <a:pt x="146" y="16"/>
                  </a:cubicBezTo>
                  <a:cubicBezTo>
                    <a:pt x="146" y="16"/>
                    <a:pt x="146" y="16"/>
                    <a:pt x="146" y="16"/>
                  </a:cubicBezTo>
                  <a:cubicBezTo>
                    <a:pt x="142" y="12"/>
                    <a:pt x="137" y="8"/>
                    <a:pt x="136" y="8"/>
                  </a:cubicBezTo>
                  <a:cubicBezTo>
                    <a:pt x="135" y="7"/>
                    <a:pt x="132" y="9"/>
                    <a:pt x="132" y="9"/>
                  </a:cubicBezTo>
                  <a:cubicBezTo>
                    <a:pt x="132" y="9"/>
                    <a:pt x="130" y="6"/>
                    <a:pt x="128" y="8"/>
                  </a:cubicBezTo>
                  <a:cubicBezTo>
                    <a:pt x="126" y="10"/>
                    <a:pt x="123" y="8"/>
                    <a:pt x="123" y="8"/>
                  </a:cubicBezTo>
                  <a:cubicBezTo>
                    <a:pt x="123" y="8"/>
                    <a:pt x="121" y="7"/>
                    <a:pt x="120" y="4"/>
                  </a:cubicBezTo>
                  <a:cubicBezTo>
                    <a:pt x="119" y="3"/>
                    <a:pt x="118" y="3"/>
                    <a:pt x="117" y="2"/>
                  </a:cubicBezTo>
                  <a:cubicBezTo>
                    <a:pt x="118" y="3"/>
                    <a:pt x="118" y="3"/>
                    <a:pt x="118" y="3"/>
                  </a:cubicBezTo>
                  <a:cubicBezTo>
                    <a:pt x="112" y="4"/>
                    <a:pt x="112" y="4"/>
                    <a:pt x="112" y="4"/>
                  </a:cubicBezTo>
                  <a:cubicBezTo>
                    <a:pt x="112" y="4"/>
                    <a:pt x="104" y="0"/>
                    <a:pt x="103" y="3"/>
                  </a:cubicBezTo>
                  <a:cubicBezTo>
                    <a:pt x="101" y="5"/>
                    <a:pt x="100" y="4"/>
                    <a:pt x="96" y="4"/>
                  </a:cubicBezTo>
                  <a:cubicBezTo>
                    <a:pt x="93" y="4"/>
                    <a:pt x="90" y="5"/>
                    <a:pt x="88" y="6"/>
                  </a:cubicBezTo>
                  <a:cubicBezTo>
                    <a:pt x="86" y="7"/>
                    <a:pt x="83" y="5"/>
                    <a:pt x="81" y="6"/>
                  </a:cubicBezTo>
                  <a:cubicBezTo>
                    <a:pt x="80" y="7"/>
                    <a:pt x="79" y="11"/>
                    <a:pt x="79" y="11"/>
                  </a:cubicBezTo>
                  <a:cubicBezTo>
                    <a:pt x="64" y="8"/>
                    <a:pt x="64" y="8"/>
                    <a:pt x="64" y="8"/>
                  </a:cubicBezTo>
                  <a:cubicBezTo>
                    <a:pt x="64" y="8"/>
                    <a:pt x="61" y="4"/>
                    <a:pt x="57" y="4"/>
                  </a:cubicBezTo>
                  <a:cubicBezTo>
                    <a:pt x="54" y="4"/>
                    <a:pt x="49" y="10"/>
                    <a:pt x="49" y="10"/>
                  </a:cubicBezTo>
                  <a:cubicBezTo>
                    <a:pt x="49" y="16"/>
                    <a:pt x="49" y="16"/>
                    <a:pt x="49" y="16"/>
                  </a:cubicBezTo>
                  <a:cubicBezTo>
                    <a:pt x="49" y="19"/>
                    <a:pt x="49" y="22"/>
                    <a:pt x="47" y="24"/>
                  </a:cubicBezTo>
                  <a:cubicBezTo>
                    <a:pt x="46" y="27"/>
                    <a:pt x="44" y="28"/>
                    <a:pt x="44" y="33"/>
                  </a:cubicBezTo>
                  <a:cubicBezTo>
                    <a:pt x="44" y="38"/>
                    <a:pt x="39" y="46"/>
                    <a:pt x="39" y="50"/>
                  </a:cubicBezTo>
                  <a:cubicBezTo>
                    <a:pt x="39" y="54"/>
                    <a:pt x="32" y="56"/>
                    <a:pt x="32" y="58"/>
                  </a:cubicBezTo>
                  <a:cubicBezTo>
                    <a:pt x="32" y="61"/>
                    <a:pt x="31" y="66"/>
                    <a:pt x="31" y="72"/>
                  </a:cubicBezTo>
                  <a:cubicBezTo>
                    <a:pt x="31" y="77"/>
                    <a:pt x="28" y="73"/>
                    <a:pt x="28" y="78"/>
                  </a:cubicBezTo>
                  <a:cubicBezTo>
                    <a:pt x="28" y="83"/>
                    <a:pt x="26" y="80"/>
                    <a:pt x="23" y="82"/>
                  </a:cubicBezTo>
                  <a:cubicBezTo>
                    <a:pt x="21" y="85"/>
                    <a:pt x="20" y="85"/>
                    <a:pt x="20" y="83"/>
                  </a:cubicBezTo>
                  <a:cubicBezTo>
                    <a:pt x="20" y="80"/>
                    <a:pt x="16" y="80"/>
                    <a:pt x="13" y="82"/>
                  </a:cubicBezTo>
                  <a:cubicBezTo>
                    <a:pt x="10" y="85"/>
                    <a:pt x="9" y="82"/>
                    <a:pt x="8" y="82"/>
                  </a:cubicBezTo>
                  <a:cubicBezTo>
                    <a:pt x="7" y="82"/>
                    <a:pt x="3" y="84"/>
                    <a:pt x="0" y="86"/>
                  </a:cubicBezTo>
                  <a:cubicBezTo>
                    <a:pt x="2" y="89"/>
                    <a:pt x="2" y="92"/>
                    <a:pt x="3" y="95"/>
                  </a:cubicBezTo>
                  <a:cubicBezTo>
                    <a:pt x="3" y="95"/>
                    <a:pt x="3" y="95"/>
                    <a:pt x="3" y="96"/>
                  </a:cubicBezTo>
                  <a:cubicBezTo>
                    <a:pt x="5" y="94"/>
                    <a:pt x="7" y="93"/>
                    <a:pt x="8" y="93"/>
                  </a:cubicBezTo>
                  <a:cubicBezTo>
                    <a:pt x="10" y="93"/>
                    <a:pt x="34" y="93"/>
                    <a:pt x="34" y="93"/>
                  </a:cubicBezTo>
                  <a:cubicBezTo>
                    <a:pt x="34" y="93"/>
                    <a:pt x="36" y="97"/>
                    <a:pt x="35" y="100"/>
                  </a:cubicBezTo>
                  <a:cubicBezTo>
                    <a:pt x="35" y="103"/>
                    <a:pt x="37" y="102"/>
                    <a:pt x="38" y="106"/>
                  </a:cubicBezTo>
                  <a:cubicBezTo>
                    <a:pt x="40" y="110"/>
                    <a:pt x="42" y="112"/>
                    <a:pt x="45" y="111"/>
                  </a:cubicBezTo>
                  <a:cubicBezTo>
                    <a:pt x="49" y="110"/>
                    <a:pt x="53" y="109"/>
                    <a:pt x="55" y="109"/>
                  </a:cubicBezTo>
                  <a:cubicBezTo>
                    <a:pt x="56" y="110"/>
                    <a:pt x="56" y="103"/>
                    <a:pt x="58" y="102"/>
                  </a:cubicBezTo>
                  <a:cubicBezTo>
                    <a:pt x="60" y="101"/>
                    <a:pt x="64" y="102"/>
                    <a:pt x="64" y="102"/>
                  </a:cubicBezTo>
                  <a:cubicBezTo>
                    <a:pt x="64" y="102"/>
                    <a:pt x="64" y="104"/>
                    <a:pt x="68" y="104"/>
                  </a:cubicBezTo>
                  <a:cubicBezTo>
                    <a:pt x="72" y="104"/>
                    <a:pt x="73" y="103"/>
                    <a:pt x="73" y="105"/>
                  </a:cubicBezTo>
                  <a:cubicBezTo>
                    <a:pt x="73" y="108"/>
                    <a:pt x="74" y="111"/>
                    <a:pt x="75" y="112"/>
                  </a:cubicBezTo>
                  <a:cubicBezTo>
                    <a:pt x="76" y="113"/>
                    <a:pt x="72" y="122"/>
                    <a:pt x="74" y="123"/>
                  </a:cubicBezTo>
                  <a:cubicBezTo>
                    <a:pt x="76" y="124"/>
                    <a:pt x="78" y="128"/>
                    <a:pt x="78" y="129"/>
                  </a:cubicBezTo>
                  <a:cubicBezTo>
                    <a:pt x="77" y="131"/>
                    <a:pt x="76" y="135"/>
                    <a:pt x="78" y="136"/>
                  </a:cubicBezTo>
                  <a:cubicBezTo>
                    <a:pt x="79" y="136"/>
                    <a:pt x="79" y="134"/>
                    <a:pt x="82" y="134"/>
                  </a:cubicBezTo>
                  <a:cubicBezTo>
                    <a:pt x="84" y="134"/>
                    <a:pt x="87" y="134"/>
                    <a:pt x="89" y="133"/>
                  </a:cubicBezTo>
                  <a:cubicBezTo>
                    <a:pt x="90" y="133"/>
                    <a:pt x="91" y="133"/>
                    <a:pt x="91" y="133"/>
                  </a:cubicBezTo>
                  <a:cubicBezTo>
                    <a:pt x="93" y="134"/>
                    <a:pt x="93" y="135"/>
                    <a:pt x="93" y="135"/>
                  </a:cubicBezTo>
                  <a:cubicBezTo>
                    <a:pt x="93" y="135"/>
                    <a:pt x="94" y="138"/>
                    <a:pt x="96" y="137"/>
                  </a:cubicBezTo>
                  <a:cubicBezTo>
                    <a:pt x="97" y="136"/>
                    <a:pt x="101" y="135"/>
                    <a:pt x="101" y="137"/>
                  </a:cubicBezTo>
                  <a:cubicBezTo>
                    <a:pt x="100" y="138"/>
                    <a:pt x="102" y="141"/>
                    <a:pt x="103" y="140"/>
                  </a:cubicBezTo>
                  <a:cubicBezTo>
                    <a:pt x="104" y="140"/>
                    <a:pt x="108" y="143"/>
                    <a:pt x="110" y="143"/>
                  </a:cubicBezTo>
                  <a:cubicBezTo>
                    <a:pt x="112" y="143"/>
                    <a:pt x="113" y="143"/>
                    <a:pt x="113" y="142"/>
                  </a:cubicBezTo>
                  <a:cubicBezTo>
                    <a:pt x="113" y="140"/>
                    <a:pt x="115" y="139"/>
                    <a:pt x="116" y="140"/>
                  </a:cubicBezTo>
                  <a:cubicBezTo>
                    <a:pt x="117" y="142"/>
                    <a:pt x="119" y="145"/>
                    <a:pt x="120" y="145"/>
                  </a:cubicBezTo>
                  <a:cubicBezTo>
                    <a:pt x="122" y="145"/>
                    <a:pt x="127" y="145"/>
                    <a:pt x="127" y="146"/>
                  </a:cubicBezTo>
                  <a:cubicBezTo>
                    <a:pt x="127" y="148"/>
                    <a:pt x="128" y="152"/>
                    <a:pt x="130" y="153"/>
                  </a:cubicBezTo>
                  <a:cubicBezTo>
                    <a:pt x="132" y="154"/>
                    <a:pt x="135" y="153"/>
                    <a:pt x="135" y="153"/>
                  </a:cubicBezTo>
                  <a:cubicBezTo>
                    <a:pt x="135" y="153"/>
                    <a:pt x="137" y="152"/>
                    <a:pt x="137" y="149"/>
                  </a:cubicBezTo>
                  <a:cubicBezTo>
                    <a:pt x="137" y="147"/>
                    <a:pt x="137" y="144"/>
                    <a:pt x="136" y="144"/>
                  </a:cubicBezTo>
                  <a:cubicBezTo>
                    <a:pt x="135" y="144"/>
                    <a:pt x="133" y="146"/>
                    <a:pt x="130" y="145"/>
                  </a:cubicBezTo>
                  <a:cubicBezTo>
                    <a:pt x="128" y="145"/>
                    <a:pt x="126" y="140"/>
                    <a:pt x="125" y="139"/>
                  </a:cubicBezTo>
                  <a:cubicBezTo>
                    <a:pt x="124" y="138"/>
                    <a:pt x="127" y="134"/>
                    <a:pt x="127" y="132"/>
                  </a:cubicBezTo>
                  <a:cubicBezTo>
                    <a:pt x="127" y="129"/>
                    <a:pt x="129" y="123"/>
                    <a:pt x="127" y="123"/>
                  </a:cubicBezTo>
                  <a:cubicBezTo>
                    <a:pt x="126" y="122"/>
                    <a:pt x="127" y="120"/>
                    <a:pt x="128" y="118"/>
                  </a:cubicBezTo>
                  <a:cubicBezTo>
                    <a:pt x="130" y="117"/>
                    <a:pt x="128" y="113"/>
                    <a:pt x="130" y="113"/>
                  </a:cubicBezTo>
                  <a:cubicBezTo>
                    <a:pt x="133" y="113"/>
                    <a:pt x="139" y="113"/>
                    <a:pt x="140" y="112"/>
                  </a:cubicBezTo>
                  <a:cubicBezTo>
                    <a:pt x="140" y="111"/>
                    <a:pt x="140" y="111"/>
                    <a:pt x="140" y="111"/>
                  </a:cubicBezTo>
                  <a:cubicBezTo>
                    <a:pt x="141" y="111"/>
                    <a:pt x="141" y="110"/>
                    <a:pt x="141" y="110"/>
                  </a:cubicBezTo>
                  <a:cubicBezTo>
                    <a:pt x="139" y="107"/>
                    <a:pt x="137" y="103"/>
                    <a:pt x="135" y="10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0" name="Freeform 160"/>
            <p:cNvSpPr>
              <a:spLocks/>
            </p:cNvSpPr>
            <p:nvPr/>
          </p:nvSpPr>
          <p:spPr bwMode="auto">
            <a:xfrm>
              <a:off x="9356682" y="6386830"/>
              <a:ext cx="46038" cy="58738"/>
            </a:xfrm>
            <a:custGeom>
              <a:avLst/>
              <a:gdLst>
                <a:gd name="T0" fmla="*/ 1 w 13"/>
                <a:gd name="T1" fmla="*/ 9 h 17"/>
                <a:gd name="T2" fmla="*/ 3 w 13"/>
                <a:gd name="T3" fmla="*/ 17 h 17"/>
                <a:gd name="T4" fmla="*/ 7 w 13"/>
                <a:gd name="T5" fmla="*/ 15 h 17"/>
                <a:gd name="T6" fmla="*/ 13 w 13"/>
                <a:gd name="T7" fmla="*/ 6 h 17"/>
                <a:gd name="T8" fmla="*/ 11 w 13"/>
                <a:gd name="T9" fmla="*/ 4 h 17"/>
                <a:gd name="T10" fmla="*/ 11 w 13"/>
                <a:gd name="T11" fmla="*/ 0 h 17"/>
                <a:gd name="T12" fmla="*/ 7 w 13"/>
                <a:gd name="T13" fmla="*/ 0 h 17"/>
                <a:gd name="T14" fmla="*/ 3 w 13"/>
                <a:gd name="T15" fmla="*/ 3 h 17"/>
                <a:gd name="T16" fmla="*/ 0 w 13"/>
                <a:gd name="T17" fmla="*/ 2 h 17"/>
                <a:gd name="T18" fmla="*/ 1 w 13"/>
                <a:gd name="T19" fmla="*/ 3 h 17"/>
                <a:gd name="T20" fmla="*/ 1 w 13"/>
                <a:gd name="T21"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7">
                  <a:moveTo>
                    <a:pt x="1" y="9"/>
                  </a:moveTo>
                  <a:cubicBezTo>
                    <a:pt x="2" y="10"/>
                    <a:pt x="3" y="13"/>
                    <a:pt x="3" y="17"/>
                  </a:cubicBezTo>
                  <a:cubicBezTo>
                    <a:pt x="5" y="16"/>
                    <a:pt x="6" y="15"/>
                    <a:pt x="7" y="15"/>
                  </a:cubicBezTo>
                  <a:cubicBezTo>
                    <a:pt x="9" y="14"/>
                    <a:pt x="13" y="6"/>
                    <a:pt x="13" y="6"/>
                  </a:cubicBezTo>
                  <a:cubicBezTo>
                    <a:pt x="11" y="4"/>
                    <a:pt x="11" y="4"/>
                    <a:pt x="11" y="4"/>
                  </a:cubicBezTo>
                  <a:cubicBezTo>
                    <a:pt x="11" y="4"/>
                    <a:pt x="11" y="3"/>
                    <a:pt x="11" y="0"/>
                  </a:cubicBezTo>
                  <a:cubicBezTo>
                    <a:pt x="9" y="0"/>
                    <a:pt x="7" y="0"/>
                    <a:pt x="7" y="0"/>
                  </a:cubicBezTo>
                  <a:cubicBezTo>
                    <a:pt x="7" y="0"/>
                    <a:pt x="8" y="4"/>
                    <a:pt x="3" y="3"/>
                  </a:cubicBezTo>
                  <a:cubicBezTo>
                    <a:pt x="2" y="3"/>
                    <a:pt x="1" y="3"/>
                    <a:pt x="0" y="2"/>
                  </a:cubicBezTo>
                  <a:cubicBezTo>
                    <a:pt x="1" y="3"/>
                    <a:pt x="1" y="3"/>
                    <a:pt x="1" y="3"/>
                  </a:cubicBezTo>
                  <a:lnTo>
                    <a:pt x="1" y="9"/>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1" name="Freeform 161"/>
            <p:cNvSpPr>
              <a:spLocks/>
            </p:cNvSpPr>
            <p:nvPr/>
          </p:nvSpPr>
          <p:spPr bwMode="auto">
            <a:xfrm>
              <a:off x="9388432" y="6620192"/>
              <a:ext cx="295275" cy="476250"/>
            </a:xfrm>
            <a:custGeom>
              <a:avLst/>
              <a:gdLst>
                <a:gd name="T0" fmla="*/ 85 w 85"/>
                <a:gd name="T1" fmla="*/ 35 h 137"/>
                <a:gd name="T2" fmla="*/ 83 w 85"/>
                <a:gd name="T3" fmla="*/ 19 h 137"/>
                <a:gd name="T4" fmla="*/ 82 w 85"/>
                <a:gd name="T5" fmla="*/ 0 h 137"/>
                <a:gd name="T6" fmla="*/ 82 w 85"/>
                <a:gd name="T7" fmla="*/ 0 h 137"/>
                <a:gd name="T8" fmla="*/ 73 w 85"/>
                <a:gd name="T9" fmla="*/ 4 h 137"/>
                <a:gd name="T10" fmla="*/ 68 w 85"/>
                <a:gd name="T11" fmla="*/ 6 h 137"/>
                <a:gd name="T12" fmla="*/ 63 w 85"/>
                <a:gd name="T13" fmla="*/ 5 h 137"/>
                <a:gd name="T14" fmla="*/ 60 w 85"/>
                <a:gd name="T15" fmla="*/ 8 h 137"/>
                <a:gd name="T16" fmla="*/ 55 w 85"/>
                <a:gd name="T17" fmla="*/ 9 h 137"/>
                <a:gd name="T18" fmla="*/ 49 w 85"/>
                <a:gd name="T19" fmla="*/ 10 h 137"/>
                <a:gd name="T20" fmla="*/ 46 w 85"/>
                <a:gd name="T21" fmla="*/ 7 h 137"/>
                <a:gd name="T22" fmla="*/ 41 w 85"/>
                <a:gd name="T23" fmla="*/ 8 h 137"/>
                <a:gd name="T24" fmla="*/ 37 w 85"/>
                <a:gd name="T25" fmla="*/ 8 h 137"/>
                <a:gd name="T26" fmla="*/ 36 w 85"/>
                <a:gd name="T27" fmla="*/ 11 h 137"/>
                <a:gd name="T28" fmla="*/ 40 w 85"/>
                <a:gd name="T29" fmla="*/ 28 h 137"/>
                <a:gd name="T30" fmla="*/ 44 w 85"/>
                <a:gd name="T31" fmla="*/ 32 h 137"/>
                <a:gd name="T32" fmla="*/ 45 w 85"/>
                <a:gd name="T33" fmla="*/ 41 h 137"/>
                <a:gd name="T34" fmla="*/ 40 w 85"/>
                <a:gd name="T35" fmla="*/ 46 h 137"/>
                <a:gd name="T36" fmla="*/ 39 w 85"/>
                <a:gd name="T37" fmla="*/ 53 h 137"/>
                <a:gd name="T38" fmla="*/ 32 w 85"/>
                <a:gd name="T39" fmla="*/ 43 h 137"/>
                <a:gd name="T40" fmla="*/ 34 w 85"/>
                <a:gd name="T41" fmla="*/ 33 h 137"/>
                <a:gd name="T42" fmla="*/ 27 w 85"/>
                <a:gd name="T43" fmla="*/ 32 h 137"/>
                <a:gd name="T44" fmla="*/ 22 w 85"/>
                <a:gd name="T45" fmla="*/ 28 h 137"/>
                <a:gd name="T46" fmla="*/ 0 w 85"/>
                <a:gd name="T47" fmla="*/ 36 h 137"/>
                <a:gd name="T48" fmla="*/ 1 w 85"/>
                <a:gd name="T49" fmla="*/ 42 h 137"/>
                <a:gd name="T50" fmla="*/ 1 w 85"/>
                <a:gd name="T51" fmla="*/ 42 h 137"/>
                <a:gd name="T52" fmla="*/ 2 w 85"/>
                <a:gd name="T53" fmla="*/ 45 h 137"/>
                <a:gd name="T54" fmla="*/ 12 w 85"/>
                <a:gd name="T55" fmla="*/ 47 h 137"/>
                <a:gd name="T56" fmla="*/ 22 w 85"/>
                <a:gd name="T57" fmla="*/ 51 h 137"/>
                <a:gd name="T58" fmla="*/ 22 w 85"/>
                <a:gd name="T59" fmla="*/ 63 h 137"/>
                <a:gd name="T60" fmla="*/ 20 w 85"/>
                <a:gd name="T61" fmla="*/ 70 h 137"/>
                <a:gd name="T62" fmla="*/ 22 w 85"/>
                <a:gd name="T63" fmla="*/ 76 h 137"/>
                <a:gd name="T64" fmla="*/ 18 w 85"/>
                <a:gd name="T65" fmla="*/ 82 h 137"/>
                <a:gd name="T66" fmla="*/ 16 w 85"/>
                <a:gd name="T67" fmla="*/ 90 h 137"/>
                <a:gd name="T68" fmla="*/ 8 w 85"/>
                <a:gd name="T69" fmla="*/ 98 h 137"/>
                <a:gd name="T70" fmla="*/ 8 w 85"/>
                <a:gd name="T71" fmla="*/ 98 h 137"/>
                <a:gd name="T72" fmla="*/ 13 w 85"/>
                <a:gd name="T73" fmla="*/ 113 h 137"/>
                <a:gd name="T74" fmla="*/ 14 w 85"/>
                <a:gd name="T75" fmla="*/ 128 h 137"/>
                <a:gd name="T76" fmla="*/ 15 w 85"/>
                <a:gd name="T77" fmla="*/ 137 h 137"/>
                <a:gd name="T78" fmla="*/ 21 w 85"/>
                <a:gd name="T79" fmla="*/ 137 h 137"/>
                <a:gd name="T80" fmla="*/ 21 w 85"/>
                <a:gd name="T81" fmla="*/ 133 h 137"/>
                <a:gd name="T82" fmla="*/ 18 w 85"/>
                <a:gd name="T83" fmla="*/ 130 h 137"/>
                <a:gd name="T84" fmla="*/ 30 w 85"/>
                <a:gd name="T85" fmla="*/ 121 h 137"/>
                <a:gd name="T86" fmla="*/ 40 w 85"/>
                <a:gd name="T87" fmla="*/ 114 h 137"/>
                <a:gd name="T88" fmla="*/ 41 w 85"/>
                <a:gd name="T89" fmla="*/ 103 h 137"/>
                <a:gd name="T90" fmla="*/ 40 w 85"/>
                <a:gd name="T91" fmla="*/ 92 h 137"/>
                <a:gd name="T92" fmla="*/ 36 w 85"/>
                <a:gd name="T93" fmla="*/ 82 h 137"/>
                <a:gd name="T94" fmla="*/ 37 w 85"/>
                <a:gd name="T95" fmla="*/ 76 h 137"/>
                <a:gd name="T96" fmla="*/ 41 w 85"/>
                <a:gd name="T97" fmla="*/ 72 h 137"/>
                <a:gd name="T98" fmla="*/ 48 w 85"/>
                <a:gd name="T99" fmla="*/ 68 h 137"/>
                <a:gd name="T100" fmla="*/ 56 w 85"/>
                <a:gd name="T101" fmla="*/ 58 h 137"/>
                <a:gd name="T102" fmla="*/ 72 w 85"/>
                <a:gd name="T103" fmla="*/ 52 h 137"/>
                <a:gd name="T104" fmla="*/ 85 w 85"/>
                <a:gd name="T105" fmla="*/ 35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5" h="137">
                  <a:moveTo>
                    <a:pt x="85" y="35"/>
                  </a:moveTo>
                  <a:cubicBezTo>
                    <a:pt x="84" y="33"/>
                    <a:pt x="82" y="23"/>
                    <a:pt x="83" y="19"/>
                  </a:cubicBezTo>
                  <a:cubicBezTo>
                    <a:pt x="83" y="15"/>
                    <a:pt x="82" y="5"/>
                    <a:pt x="82" y="0"/>
                  </a:cubicBezTo>
                  <a:cubicBezTo>
                    <a:pt x="82" y="0"/>
                    <a:pt x="82" y="0"/>
                    <a:pt x="82" y="0"/>
                  </a:cubicBezTo>
                  <a:cubicBezTo>
                    <a:pt x="78" y="1"/>
                    <a:pt x="74" y="3"/>
                    <a:pt x="73" y="4"/>
                  </a:cubicBezTo>
                  <a:cubicBezTo>
                    <a:pt x="73" y="6"/>
                    <a:pt x="69" y="4"/>
                    <a:pt x="68" y="6"/>
                  </a:cubicBezTo>
                  <a:cubicBezTo>
                    <a:pt x="66" y="7"/>
                    <a:pt x="64" y="6"/>
                    <a:pt x="63" y="5"/>
                  </a:cubicBezTo>
                  <a:cubicBezTo>
                    <a:pt x="61" y="5"/>
                    <a:pt x="60" y="7"/>
                    <a:pt x="60" y="8"/>
                  </a:cubicBezTo>
                  <a:cubicBezTo>
                    <a:pt x="60" y="10"/>
                    <a:pt x="57" y="9"/>
                    <a:pt x="55" y="9"/>
                  </a:cubicBezTo>
                  <a:cubicBezTo>
                    <a:pt x="54" y="9"/>
                    <a:pt x="50" y="10"/>
                    <a:pt x="49" y="10"/>
                  </a:cubicBezTo>
                  <a:cubicBezTo>
                    <a:pt x="47" y="10"/>
                    <a:pt x="48" y="8"/>
                    <a:pt x="46" y="7"/>
                  </a:cubicBezTo>
                  <a:cubicBezTo>
                    <a:pt x="44" y="7"/>
                    <a:pt x="42" y="8"/>
                    <a:pt x="41" y="8"/>
                  </a:cubicBezTo>
                  <a:cubicBezTo>
                    <a:pt x="40" y="8"/>
                    <a:pt x="38" y="8"/>
                    <a:pt x="37" y="8"/>
                  </a:cubicBezTo>
                  <a:cubicBezTo>
                    <a:pt x="37" y="9"/>
                    <a:pt x="36" y="10"/>
                    <a:pt x="36" y="11"/>
                  </a:cubicBezTo>
                  <a:cubicBezTo>
                    <a:pt x="35" y="15"/>
                    <a:pt x="39" y="24"/>
                    <a:pt x="40" y="28"/>
                  </a:cubicBezTo>
                  <a:cubicBezTo>
                    <a:pt x="41" y="29"/>
                    <a:pt x="43" y="31"/>
                    <a:pt x="44" y="32"/>
                  </a:cubicBezTo>
                  <a:cubicBezTo>
                    <a:pt x="47" y="35"/>
                    <a:pt x="44" y="35"/>
                    <a:pt x="45" y="41"/>
                  </a:cubicBezTo>
                  <a:cubicBezTo>
                    <a:pt x="45" y="46"/>
                    <a:pt x="42" y="44"/>
                    <a:pt x="40" y="46"/>
                  </a:cubicBezTo>
                  <a:cubicBezTo>
                    <a:pt x="38" y="48"/>
                    <a:pt x="40" y="52"/>
                    <a:pt x="39" y="53"/>
                  </a:cubicBezTo>
                  <a:cubicBezTo>
                    <a:pt x="39" y="54"/>
                    <a:pt x="33" y="45"/>
                    <a:pt x="32" y="43"/>
                  </a:cubicBezTo>
                  <a:cubicBezTo>
                    <a:pt x="32" y="42"/>
                    <a:pt x="34" y="36"/>
                    <a:pt x="34" y="33"/>
                  </a:cubicBezTo>
                  <a:cubicBezTo>
                    <a:pt x="33" y="30"/>
                    <a:pt x="29" y="32"/>
                    <a:pt x="27" y="32"/>
                  </a:cubicBezTo>
                  <a:cubicBezTo>
                    <a:pt x="26" y="32"/>
                    <a:pt x="23" y="28"/>
                    <a:pt x="22" y="28"/>
                  </a:cubicBezTo>
                  <a:cubicBezTo>
                    <a:pt x="21" y="28"/>
                    <a:pt x="0" y="36"/>
                    <a:pt x="0" y="36"/>
                  </a:cubicBezTo>
                  <a:cubicBezTo>
                    <a:pt x="1" y="42"/>
                    <a:pt x="1" y="42"/>
                    <a:pt x="1" y="42"/>
                  </a:cubicBezTo>
                  <a:cubicBezTo>
                    <a:pt x="1" y="42"/>
                    <a:pt x="1" y="42"/>
                    <a:pt x="1" y="42"/>
                  </a:cubicBezTo>
                  <a:cubicBezTo>
                    <a:pt x="2" y="45"/>
                    <a:pt x="2" y="45"/>
                    <a:pt x="2" y="45"/>
                  </a:cubicBezTo>
                  <a:cubicBezTo>
                    <a:pt x="2" y="45"/>
                    <a:pt x="9" y="45"/>
                    <a:pt x="12" y="47"/>
                  </a:cubicBezTo>
                  <a:cubicBezTo>
                    <a:pt x="15" y="49"/>
                    <a:pt x="20" y="50"/>
                    <a:pt x="22" y="51"/>
                  </a:cubicBezTo>
                  <a:cubicBezTo>
                    <a:pt x="23" y="51"/>
                    <a:pt x="22" y="59"/>
                    <a:pt x="22" y="63"/>
                  </a:cubicBezTo>
                  <a:cubicBezTo>
                    <a:pt x="22" y="67"/>
                    <a:pt x="18" y="68"/>
                    <a:pt x="20" y="70"/>
                  </a:cubicBezTo>
                  <a:cubicBezTo>
                    <a:pt x="22" y="72"/>
                    <a:pt x="21" y="76"/>
                    <a:pt x="22" y="76"/>
                  </a:cubicBezTo>
                  <a:cubicBezTo>
                    <a:pt x="24" y="77"/>
                    <a:pt x="20" y="81"/>
                    <a:pt x="18" y="82"/>
                  </a:cubicBezTo>
                  <a:cubicBezTo>
                    <a:pt x="16" y="83"/>
                    <a:pt x="18" y="87"/>
                    <a:pt x="16" y="90"/>
                  </a:cubicBezTo>
                  <a:cubicBezTo>
                    <a:pt x="14" y="92"/>
                    <a:pt x="10" y="96"/>
                    <a:pt x="8" y="98"/>
                  </a:cubicBezTo>
                  <a:cubicBezTo>
                    <a:pt x="8" y="98"/>
                    <a:pt x="8" y="98"/>
                    <a:pt x="8" y="98"/>
                  </a:cubicBezTo>
                  <a:cubicBezTo>
                    <a:pt x="9" y="100"/>
                    <a:pt x="11" y="112"/>
                    <a:pt x="13" y="113"/>
                  </a:cubicBezTo>
                  <a:cubicBezTo>
                    <a:pt x="15" y="115"/>
                    <a:pt x="14" y="127"/>
                    <a:pt x="14" y="128"/>
                  </a:cubicBezTo>
                  <a:cubicBezTo>
                    <a:pt x="13" y="129"/>
                    <a:pt x="15" y="137"/>
                    <a:pt x="15" y="137"/>
                  </a:cubicBezTo>
                  <a:cubicBezTo>
                    <a:pt x="15" y="137"/>
                    <a:pt x="18" y="137"/>
                    <a:pt x="21" y="137"/>
                  </a:cubicBezTo>
                  <a:cubicBezTo>
                    <a:pt x="21" y="135"/>
                    <a:pt x="21" y="134"/>
                    <a:pt x="21" y="133"/>
                  </a:cubicBezTo>
                  <a:cubicBezTo>
                    <a:pt x="21" y="129"/>
                    <a:pt x="19" y="132"/>
                    <a:pt x="18" y="130"/>
                  </a:cubicBezTo>
                  <a:cubicBezTo>
                    <a:pt x="17" y="127"/>
                    <a:pt x="24" y="123"/>
                    <a:pt x="30" y="121"/>
                  </a:cubicBezTo>
                  <a:cubicBezTo>
                    <a:pt x="37" y="118"/>
                    <a:pt x="40" y="117"/>
                    <a:pt x="40" y="114"/>
                  </a:cubicBezTo>
                  <a:cubicBezTo>
                    <a:pt x="41" y="112"/>
                    <a:pt x="40" y="105"/>
                    <a:pt x="41" y="103"/>
                  </a:cubicBezTo>
                  <a:cubicBezTo>
                    <a:pt x="42" y="100"/>
                    <a:pt x="41" y="98"/>
                    <a:pt x="40" y="92"/>
                  </a:cubicBezTo>
                  <a:cubicBezTo>
                    <a:pt x="39" y="87"/>
                    <a:pt x="37" y="86"/>
                    <a:pt x="36" y="82"/>
                  </a:cubicBezTo>
                  <a:cubicBezTo>
                    <a:pt x="35" y="79"/>
                    <a:pt x="35" y="76"/>
                    <a:pt x="37" y="76"/>
                  </a:cubicBezTo>
                  <a:cubicBezTo>
                    <a:pt x="39" y="76"/>
                    <a:pt x="39" y="75"/>
                    <a:pt x="41" y="72"/>
                  </a:cubicBezTo>
                  <a:cubicBezTo>
                    <a:pt x="43" y="69"/>
                    <a:pt x="44" y="70"/>
                    <a:pt x="48" y="68"/>
                  </a:cubicBezTo>
                  <a:cubicBezTo>
                    <a:pt x="51" y="65"/>
                    <a:pt x="51" y="62"/>
                    <a:pt x="56" y="58"/>
                  </a:cubicBezTo>
                  <a:cubicBezTo>
                    <a:pt x="61" y="54"/>
                    <a:pt x="67" y="55"/>
                    <a:pt x="72" y="52"/>
                  </a:cubicBezTo>
                  <a:cubicBezTo>
                    <a:pt x="77" y="49"/>
                    <a:pt x="85" y="37"/>
                    <a:pt x="85" y="3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2" name="Freeform 162"/>
            <p:cNvSpPr>
              <a:spLocks/>
            </p:cNvSpPr>
            <p:nvPr/>
          </p:nvSpPr>
          <p:spPr bwMode="auto">
            <a:xfrm>
              <a:off x="9367795" y="6345555"/>
              <a:ext cx="304800" cy="309563"/>
            </a:xfrm>
            <a:custGeom>
              <a:avLst/>
              <a:gdLst>
                <a:gd name="T0" fmla="*/ 82 w 88"/>
                <a:gd name="T1" fmla="*/ 71 h 89"/>
                <a:gd name="T2" fmla="*/ 79 w 88"/>
                <a:gd name="T3" fmla="*/ 63 h 89"/>
                <a:gd name="T4" fmla="*/ 78 w 88"/>
                <a:gd name="T5" fmla="*/ 56 h 89"/>
                <a:gd name="T6" fmla="*/ 80 w 88"/>
                <a:gd name="T7" fmla="*/ 50 h 89"/>
                <a:gd name="T8" fmla="*/ 75 w 88"/>
                <a:gd name="T9" fmla="*/ 44 h 89"/>
                <a:gd name="T10" fmla="*/ 79 w 88"/>
                <a:gd name="T11" fmla="*/ 31 h 89"/>
                <a:gd name="T12" fmla="*/ 65 w 88"/>
                <a:gd name="T13" fmla="*/ 22 h 89"/>
                <a:gd name="T14" fmla="*/ 66 w 88"/>
                <a:gd name="T15" fmla="*/ 17 h 89"/>
                <a:gd name="T16" fmla="*/ 35 w 88"/>
                <a:gd name="T17" fmla="*/ 1 h 89"/>
                <a:gd name="T18" fmla="*/ 32 w 88"/>
                <a:gd name="T19" fmla="*/ 8 h 89"/>
                <a:gd name="T20" fmla="*/ 32 w 88"/>
                <a:gd name="T21" fmla="*/ 13 h 89"/>
                <a:gd name="T22" fmla="*/ 19 w 88"/>
                <a:gd name="T23" fmla="*/ 13 h 89"/>
                <a:gd name="T24" fmla="*/ 19 w 88"/>
                <a:gd name="T25" fmla="*/ 0 h 89"/>
                <a:gd name="T26" fmla="*/ 12 w 88"/>
                <a:gd name="T27" fmla="*/ 1 h 89"/>
                <a:gd name="T28" fmla="*/ 9 w 88"/>
                <a:gd name="T29" fmla="*/ 2 h 89"/>
                <a:gd name="T30" fmla="*/ 10 w 88"/>
                <a:gd name="T31" fmla="*/ 5 h 89"/>
                <a:gd name="T32" fmla="*/ 11 w 88"/>
                <a:gd name="T33" fmla="*/ 11 h 89"/>
                <a:gd name="T34" fmla="*/ 8 w 88"/>
                <a:gd name="T35" fmla="*/ 12 h 89"/>
                <a:gd name="T36" fmla="*/ 8 w 88"/>
                <a:gd name="T37" fmla="*/ 16 h 89"/>
                <a:gd name="T38" fmla="*/ 10 w 88"/>
                <a:gd name="T39" fmla="*/ 18 h 89"/>
                <a:gd name="T40" fmla="*/ 4 w 88"/>
                <a:gd name="T41" fmla="*/ 27 h 89"/>
                <a:gd name="T42" fmla="*/ 0 w 88"/>
                <a:gd name="T43" fmla="*/ 29 h 89"/>
                <a:gd name="T44" fmla="*/ 5 w 88"/>
                <a:gd name="T45" fmla="*/ 44 h 89"/>
                <a:gd name="T46" fmla="*/ 9 w 88"/>
                <a:gd name="T47" fmla="*/ 55 h 89"/>
                <a:gd name="T48" fmla="*/ 11 w 88"/>
                <a:gd name="T49" fmla="*/ 61 h 89"/>
                <a:gd name="T50" fmla="*/ 7 w 88"/>
                <a:gd name="T51" fmla="*/ 58 h 89"/>
                <a:gd name="T52" fmla="*/ 6 w 88"/>
                <a:gd name="T53" fmla="*/ 59 h 89"/>
                <a:gd name="T54" fmla="*/ 6 w 88"/>
                <a:gd name="T55" fmla="*/ 60 h 89"/>
                <a:gd name="T56" fmla="*/ 12 w 88"/>
                <a:gd name="T57" fmla="*/ 63 h 89"/>
                <a:gd name="T58" fmla="*/ 19 w 88"/>
                <a:gd name="T59" fmla="*/ 66 h 89"/>
                <a:gd name="T60" fmla="*/ 30 w 88"/>
                <a:gd name="T61" fmla="*/ 70 h 89"/>
                <a:gd name="T62" fmla="*/ 30 w 88"/>
                <a:gd name="T63" fmla="*/ 71 h 89"/>
                <a:gd name="T64" fmla="*/ 36 w 88"/>
                <a:gd name="T65" fmla="*/ 71 h 89"/>
                <a:gd name="T66" fmla="*/ 37 w 88"/>
                <a:gd name="T67" fmla="*/ 71 h 89"/>
                <a:gd name="T68" fmla="*/ 43 w 88"/>
                <a:gd name="T69" fmla="*/ 87 h 89"/>
                <a:gd name="T70" fmla="*/ 47 w 88"/>
                <a:gd name="T71" fmla="*/ 87 h 89"/>
                <a:gd name="T72" fmla="*/ 52 w 88"/>
                <a:gd name="T73" fmla="*/ 86 h 89"/>
                <a:gd name="T74" fmla="*/ 55 w 88"/>
                <a:gd name="T75" fmla="*/ 89 h 89"/>
                <a:gd name="T76" fmla="*/ 61 w 88"/>
                <a:gd name="T77" fmla="*/ 88 h 89"/>
                <a:gd name="T78" fmla="*/ 66 w 88"/>
                <a:gd name="T79" fmla="*/ 87 h 89"/>
                <a:gd name="T80" fmla="*/ 69 w 88"/>
                <a:gd name="T81" fmla="*/ 84 h 89"/>
                <a:gd name="T82" fmla="*/ 74 w 88"/>
                <a:gd name="T83" fmla="*/ 85 h 89"/>
                <a:gd name="T84" fmla="*/ 79 w 88"/>
                <a:gd name="T85" fmla="*/ 83 h 89"/>
                <a:gd name="T86" fmla="*/ 88 w 88"/>
                <a:gd name="T87" fmla="*/ 79 h 89"/>
                <a:gd name="T88" fmla="*/ 82 w 88"/>
                <a:gd name="T89" fmla="*/ 71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 h="89">
                  <a:moveTo>
                    <a:pt x="82" y="71"/>
                  </a:moveTo>
                  <a:cubicBezTo>
                    <a:pt x="82" y="66"/>
                    <a:pt x="79" y="66"/>
                    <a:pt x="79" y="63"/>
                  </a:cubicBezTo>
                  <a:cubicBezTo>
                    <a:pt x="79" y="60"/>
                    <a:pt x="79" y="57"/>
                    <a:pt x="78" y="56"/>
                  </a:cubicBezTo>
                  <a:cubicBezTo>
                    <a:pt x="77" y="56"/>
                    <a:pt x="78" y="53"/>
                    <a:pt x="80" y="50"/>
                  </a:cubicBezTo>
                  <a:cubicBezTo>
                    <a:pt x="82" y="47"/>
                    <a:pt x="76" y="47"/>
                    <a:pt x="75" y="44"/>
                  </a:cubicBezTo>
                  <a:cubicBezTo>
                    <a:pt x="75" y="42"/>
                    <a:pt x="77" y="37"/>
                    <a:pt x="79" y="31"/>
                  </a:cubicBezTo>
                  <a:cubicBezTo>
                    <a:pt x="72" y="27"/>
                    <a:pt x="65" y="22"/>
                    <a:pt x="65" y="22"/>
                  </a:cubicBezTo>
                  <a:cubicBezTo>
                    <a:pt x="66" y="17"/>
                    <a:pt x="66" y="17"/>
                    <a:pt x="66" y="17"/>
                  </a:cubicBezTo>
                  <a:cubicBezTo>
                    <a:pt x="35" y="1"/>
                    <a:pt x="35" y="1"/>
                    <a:pt x="35" y="1"/>
                  </a:cubicBezTo>
                  <a:cubicBezTo>
                    <a:pt x="35" y="4"/>
                    <a:pt x="34" y="7"/>
                    <a:pt x="32" y="8"/>
                  </a:cubicBezTo>
                  <a:cubicBezTo>
                    <a:pt x="29" y="9"/>
                    <a:pt x="35" y="13"/>
                    <a:pt x="32" y="13"/>
                  </a:cubicBezTo>
                  <a:cubicBezTo>
                    <a:pt x="29" y="14"/>
                    <a:pt x="23" y="11"/>
                    <a:pt x="19" y="13"/>
                  </a:cubicBezTo>
                  <a:cubicBezTo>
                    <a:pt x="16" y="14"/>
                    <a:pt x="17" y="7"/>
                    <a:pt x="19" y="0"/>
                  </a:cubicBezTo>
                  <a:cubicBezTo>
                    <a:pt x="12" y="1"/>
                    <a:pt x="12" y="1"/>
                    <a:pt x="12" y="1"/>
                  </a:cubicBezTo>
                  <a:cubicBezTo>
                    <a:pt x="12" y="1"/>
                    <a:pt x="11" y="1"/>
                    <a:pt x="9" y="2"/>
                  </a:cubicBezTo>
                  <a:cubicBezTo>
                    <a:pt x="10" y="5"/>
                    <a:pt x="10" y="5"/>
                    <a:pt x="10" y="5"/>
                  </a:cubicBezTo>
                  <a:cubicBezTo>
                    <a:pt x="10" y="5"/>
                    <a:pt x="12" y="9"/>
                    <a:pt x="11" y="11"/>
                  </a:cubicBezTo>
                  <a:cubicBezTo>
                    <a:pt x="11" y="12"/>
                    <a:pt x="9" y="12"/>
                    <a:pt x="8" y="12"/>
                  </a:cubicBezTo>
                  <a:cubicBezTo>
                    <a:pt x="8" y="15"/>
                    <a:pt x="8" y="16"/>
                    <a:pt x="8" y="16"/>
                  </a:cubicBezTo>
                  <a:cubicBezTo>
                    <a:pt x="10" y="18"/>
                    <a:pt x="10" y="18"/>
                    <a:pt x="10" y="18"/>
                  </a:cubicBezTo>
                  <a:cubicBezTo>
                    <a:pt x="10" y="18"/>
                    <a:pt x="6" y="26"/>
                    <a:pt x="4" y="27"/>
                  </a:cubicBezTo>
                  <a:cubicBezTo>
                    <a:pt x="3" y="27"/>
                    <a:pt x="2" y="28"/>
                    <a:pt x="0" y="29"/>
                  </a:cubicBezTo>
                  <a:cubicBezTo>
                    <a:pt x="2" y="35"/>
                    <a:pt x="3" y="42"/>
                    <a:pt x="5" y="44"/>
                  </a:cubicBezTo>
                  <a:cubicBezTo>
                    <a:pt x="9" y="48"/>
                    <a:pt x="9" y="52"/>
                    <a:pt x="9" y="55"/>
                  </a:cubicBezTo>
                  <a:cubicBezTo>
                    <a:pt x="10" y="57"/>
                    <a:pt x="14" y="60"/>
                    <a:pt x="11" y="61"/>
                  </a:cubicBezTo>
                  <a:cubicBezTo>
                    <a:pt x="10" y="62"/>
                    <a:pt x="8" y="60"/>
                    <a:pt x="7" y="58"/>
                  </a:cubicBezTo>
                  <a:cubicBezTo>
                    <a:pt x="7" y="58"/>
                    <a:pt x="7" y="59"/>
                    <a:pt x="6" y="59"/>
                  </a:cubicBezTo>
                  <a:cubicBezTo>
                    <a:pt x="6" y="59"/>
                    <a:pt x="6" y="59"/>
                    <a:pt x="6" y="60"/>
                  </a:cubicBezTo>
                  <a:cubicBezTo>
                    <a:pt x="8" y="61"/>
                    <a:pt x="11" y="63"/>
                    <a:pt x="12" y="63"/>
                  </a:cubicBezTo>
                  <a:cubicBezTo>
                    <a:pt x="14" y="63"/>
                    <a:pt x="17" y="65"/>
                    <a:pt x="19" y="66"/>
                  </a:cubicBezTo>
                  <a:cubicBezTo>
                    <a:pt x="21" y="66"/>
                    <a:pt x="29" y="69"/>
                    <a:pt x="30" y="70"/>
                  </a:cubicBezTo>
                  <a:cubicBezTo>
                    <a:pt x="30" y="71"/>
                    <a:pt x="30" y="71"/>
                    <a:pt x="30" y="71"/>
                  </a:cubicBezTo>
                  <a:cubicBezTo>
                    <a:pt x="32" y="71"/>
                    <a:pt x="34" y="71"/>
                    <a:pt x="36" y="71"/>
                  </a:cubicBezTo>
                  <a:cubicBezTo>
                    <a:pt x="36" y="71"/>
                    <a:pt x="36" y="71"/>
                    <a:pt x="37" y="71"/>
                  </a:cubicBezTo>
                  <a:cubicBezTo>
                    <a:pt x="39" y="71"/>
                    <a:pt x="43" y="81"/>
                    <a:pt x="43" y="87"/>
                  </a:cubicBezTo>
                  <a:cubicBezTo>
                    <a:pt x="44" y="87"/>
                    <a:pt x="46" y="87"/>
                    <a:pt x="47" y="87"/>
                  </a:cubicBezTo>
                  <a:cubicBezTo>
                    <a:pt x="48" y="87"/>
                    <a:pt x="50" y="86"/>
                    <a:pt x="52" y="86"/>
                  </a:cubicBezTo>
                  <a:cubicBezTo>
                    <a:pt x="54" y="87"/>
                    <a:pt x="53" y="89"/>
                    <a:pt x="55" y="89"/>
                  </a:cubicBezTo>
                  <a:cubicBezTo>
                    <a:pt x="56" y="89"/>
                    <a:pt x="60" y="88"/>
                    <a:pt x="61" y="88"/>
                  </a:cubicBezTo>
                  <a:cubicBezTo>
                    <a:pt x="63" y="88"/>
                    <a:pt x="66" y="89"/>
                    <a:pt x="66" y="87"/>
                  </a:cubicBezTo>
                  <a:cubicBezTo>
                    <a:pt x="66" y="86"/>
                    <a:pt x="67" y="84"/>
                    <a:pt x="69" y="84"/>
                  </a:cubicBezTo>
                  <a:cubicBezTo>
                    <a:pt x="70" y="85"/>
                    <a:pt x="72" y="86"/>
                    <a:pt x="74" y="85"/>
                  </a:cubicBezTo>
                  <a:cubicBezTo>
                    <a:pt x="75" y="83"/>
                    <a:pt x="79" y="85"/>
                    <a:pt x="79" y="83"/>
                  </a:cubicBezTo>
                  <a:cubicBezTo>
                    <a:pt x="80" y="82"/>
                    <a:pt x="84" y="80"/>
                    <a:pt x="88" y="79"/>
                  </a:cubicBezTo>
                  <a:cubicBezTo>
                    <a:pt x="88" y="74"/>
                    <a:pt x="82" y="76"/>
                    <a:pt x="82" y="71"/>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3" name="Freeform 163"/>
            <p:cNvSpPr>
              <a:spLocks/>
            </p:cNvSpPr>
            <p:nvPr/>
          </p:nvSpPr>
          <p:spPr bwMode="auto">
            <a:xfrm>
              <a:off x="9458282" y="6591617"/>
              <a:ext cx="93663" cy="215900"/>
            </a:xfrm>
            <a:custGeom>
              <a:avLst/>
              <a:gdLst>
                <a:gd name="T0" fmla="*/ 24 w 27"/>
                <a:gd name="T1" fmla="*/ 40 h 62"/>
                <a:gd name="T2" fmla="*/ 20 w 27"/>
                <a:gd name="T3" fmla="*/ 36 h 62"/>
                <a:gd name="T4" fmla="*/ 19 w 27"/>
                <a:gd name="T5" fmla="*/ 37 h 62"/>
                <a:gd name="T6" fmla="*/ 11 w 27"/>
                <a:gd name="T7" fmla="*/ 25 h 62"/>
                <a:gd name="T8" fmla="*/ 11 w 27"/>
                <a:gd name="T9" fmla="*/ 11 h 62"/>
                <a:gd name="T10" fmla="*/ 10 w 27"/>
                <a:gd name="T11" fmla="*/ 0 h 62"/>
                <a:gd name="T12" fmla="*/ 4 w 27"/>
                <a:gd name="T13" fmla="*/ 0 h 62"/>
                <a:gd name="T14" fmla="*/ 7 w 27"/>
                <a:gd name="T15" fmla="*/ 8 h 62"/>
                <a:gd name="T16" fmla="*/ 4 w 27"/>
                <a:gd name="T17" fmla="*/ 10 h 62"/>
                <a:gd name="T18" fmla="*/ 5 w 27"/>
                <a:gd name="T19" fmla="*/ 23 h 62"/>
                <a:gd name="T20" fmla="*/ 2 w 27"/>
                <a:gd name="T21" fmla="*/ 25 h 62"/>
                <a:gd name="T22" fmla="*/ 0 w 27"/>
                <a:gd name="T23" fmla="*/ 33 h 62"/>
                <a:gd name="T24" fmla="*/ 2 w 27"/>
                <a:gd name="T25" fmla="*/ 36 h 62"/>
                <a:gd name="T26" fmla="*/ 2 w 27"/>
                <a:gd name="T27" fmla="*/ 36 h 62"/>
                <a:gd name="T28" fmla="*/ 7 w 27"/>
                <a:gd name="T29" fmla="*/ 40 h 62"/>
                <a:gd name="T30" fmla="*/ 14 w 27"/>
                <a:gd name="T31" fmla="*/ 41 h 62"/>
                <a:gd name="T32" fmla="*/ 12 w 27"/>
                <a:gd name="T33" fmla="*/ 51 h 62"/>
                <a:gd name="T34" fmla="*/ 19 w 27"/>
                <a:gd name="T35" fmla="*/ 61 h 62"/>
                <a:gd name="T36" fmla="*/ 20 w 27"/>
                <a:gd name="T37" fmla="*/ 54 h 62"/>
                <a:gd name="T38" fmla="*/ 25 w 27"/>
                <a:gd name="T39" fmla="*/ 49 h 62"/>
                <a:gd name="T40" fmla="*/ 24 w 27"/>
                <a:gd name="T41" fmla="*/ 4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7" h="62">
                  <a:moveTo>
                    <a:pt x="24" y="40"/>
                  </a:moveTo>
                  <a:cubicBezTo>
                    <a:pt x="23" y="39"/>
                    <a:pt x="21" y="37"/>
                    <a:pt x="20" y="36"/>
                  </a:cubicBezTo>
                  <a:cubicBezTo>
                    <a:pt x="20" y="36"/>
                    <a:pt x="20" y="37"/>
                    <a:pt x="19" y="37"/>
                  </a:cubicBezTo>
                  <a:cubicBezTo>
                    <a:pt x="17" y="40"/>
                    <a:pt x="11" y="31"/>
                    <a:pt x="11" y="25"/>
                  </a:cubicBezTo>
                  <a:cubicBezTo>
                    <a:pt x="10" y="19"/>
                    <a:pt x="14" y="16"/>
                    <a:pt x="11" y="11"/>
                  </a:cubicBezTo>
                  <a:cubicBezTo>
                    <a:pt x="9" y="6"/>
                    <a:pt x="8" y="1"/>
                    <a:pt x="10" y="0"/>
                  </a:cubicBezTo>
                  <a:cubicBezTo>
                    <a:pt x="8" y="0"/>
                    <a:pt x="6" y="0"/>
                    <a:pt x="4" y="0"/>
                  </a:cubicBezTo>
                  <a:cubicBezTo>
                    <a:pt x="5" y="2"/>
                    <a:pt x="7" y="7"/>
                    <a:pt x="7" y="8"/>
                  </a:cubicBezTo>
                  <a:cubicBezTo>
                    <a:pt x="7" y="10"/>
                    <a:pt x="5" y="8"/>
                    <a:pt x="4" y="10"/>
                  </a:cubicBezTo>
                  <a:cubicBezTo>
                    <a:pt x="4" y="12"/>
                    <a:pt x="3" y="21"/>
                    <a:pt x="5" y="23"/>
                  </a:cubicBezTo>
                  <a:cubicBezTo>
                    <a:pt x="7" y="24"/>
                    <a:pt x="2" y="23"/>
                    <a:pt x="2" y="25"/>
                  </a:cubicBezTo>
                  <a:cubicBezTo>
                    <a:pt x="2" y="26"/>
                    <a:pt x="1" y="32"/>
                    <a:pt x="0" y="33"/>
                  </a:cubicBezTo>
                  <a:cubicBezTo>
                    <a:pt x="0" y="33"/>
                    <a:pt x="1" y="34"/>
                    <a:pt x="2" y="36"/>
                  </a:cubicBezTo>
                  <a:cubicBezTo>
                    <a:pt x="2" y="36"/>
                    <a:pt x="2" y="36"/>
                    <a:pt x="2" y="36"/>
                  </a:cubicBezTo>
                  <a:cubicBezTo>
                    <a:pt x="3" y="36"/>
                    <a:pt x="6" y="40"/>
                    <a:pt x="7" y="40"/>
                  </a:cubicBezTo>
                  <a:cubicBezTo>
                    <a:pt x="9" y="40"/>
                    <a:pt x="13" y="38"/>
                    <a:pt x="14" y="41"/>
                  </a:cubicBezTo>
                  <a:cubicBezTo>
                    <a:pt x="14" y="44"/>
                    <a:pt x="12" y="50"/>
                    <a:pt x="12" y="51"/>
                  </a:cubicBezTo>
                  <a:cubicBezTo>
                    <a:pt x="13" y="53"/>
                    <a:pt x="19" y="62"/>
                    <a:pt x="19" y="61"/>
                  </a:cubicBezTo>
                  <a:cubicBezTo>
                    <a:pt x="20" y="60"/>
                    <a:pt x="18" y="56"/>
                    <a:pt x="20" y="54"/>
                  </a:cubicBezTo>
                  <a:cubicBezTo>
                    <a:pt x="22" y="52"/>
                    <a:pt x="25" y="54"/>
                    <a:pt x="25" y="49"/>
                  </a:cubicBezTo>
                  <a:cubicBezTo>
                    <a:pt x="24" y="43"/>
                    <a:pt x="27" y="43"/>
                    <a:pt x="24" y="40"/>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74" name="Group 73"/>
          <p:cNvGrpSpPr/>
          <p:nvPr/>
        </p:nvGrpSpPr>
        <p:grpSpPr>
          <a:xfrm>
            <a:off x="2318765" y="3159983"/>
            <a:ext cx="6929139" cy="1299105"/>
            <a:chOff x="2953726" y="4399881"/>
            <a:chExt cx="6929139" cy="1299105"/>
          </a:xfrm>
        </p:grpSpPr>
        <p:sp>
          <p:nvSpPr>
            <p:cNvPr id="55" name="Oval 54"/>
            <p:cNvSpPr/>
            <p:nvPr/>
          </p:nvSpPr>
          <p:spPr>
            <a:xfrm>
              <a:off x="2953726" y="4554356"/>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2000">
                <a:latin typeface="+mj-lt"/>
              </a:endParaRPr>
            </a:p>
          </p:txBody>
        </p:sp>
        <p:sp>
          <p:nvSpPr>
            <p:cNvPr id="56" name="TextBox 55"/>
            <p:cNvSpPr txBox="1"/>
            <p:nvPr/>
          </p:nvSpPr>
          <p:spPr>
            <a:xfrm>
              <a:off x="4046446" y="4991100"/>
              <a:ext cx="5836419"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57" name="TextBox 56"/>
            <p:cNvSpPr txBox="1"/>
            <p:nvPr/>
          </p:nvSpPr>
          <p:spPr>
            <a:xfrm>
              <a:off x="4001905" y="4399881"/>
              <a:ext cx="5486400" cy="646331"/>
            </a:xfrm>
            <a:prstGeom prst="rect">
              <a:avLst/>
            </a:prstGeom>
            <a:noFill/>
          </p:spPr>
          <p:txBody>
            <a:bodyPr wrap="square" rtlCol="0">
              <a:spAutoFit/>
            </a:bodyPr>
            <a:lstStyle/>
            <a:p>
              <a:r>
                <a:rPr lang="en-US" sz="3600">
                  <a:latin typeface="+mj-lt"/>
                </a:rPr>
                <a:t>region name one</a:t>
              </a:r>
              <a:endParaRPr lang="uk-UA" sz="3600">
                <a:latin typeface="+mj-lt"/>
              </a:endParaRPr>
            </a:p>
          </p:txBody>
        </p:sp>
        <p:sp>
          <p:nvSpPr>
            <p:cNvPr id="58" name="TextBox 57"/>
            <p:cNvSpPr txBox="1"/>
            <p:nvPr/>
          </p:nvSpPr>
          <p:spPr>
            <a:xfrm>
              <a:off x="2973470" y="4724396"/>
              <a:ext cx="874912" cy="523220"/>
            </a:xfrm>
            <a:prstGeom prst="rect">
              <a:avLst/>
            </a:prstGeom>
            <a:noFill/>
          </p:spPr>
          <p:txBody>
            <a:bodyPr wrap="square" rtlCol="0">
              <a:spAutoFit/>
            </a:bodyPr>
            <a:lstStyle/>
            <a:p>
              <a:pPr algn="ctr"/>
              <a:r>
                <a:rPr lang="en-US" sz="2800" b="1">
                  <a:solidFill>
                    <a:schemeClr val="bg1"/>
                  </a:solidFill>
                  <a:latin typeface="+mj-lt"/>
                </a:rPr>
                <a:t>10%</a:t>
              </a:r>
              <a:endParaRPr lang="uk-UA" sz="2800" b="1">
                <a:solidFill>
                  <a:schemeClr val="bg1"/>
                </a:solidFill>
                <a:latin typeface="+mj-lt"/>
              </a:endParaRPr>
            </a:p>
          </p:txBody>
        </p:sp>
      </p:grpSp>
      <p:grpSp>
        <p:nvGrpSpPr>
          <p:cNvPr id="73" name="Group 72"/>
          <p:cNvGrpSpPr/>
          <p:nvPr/>
        </p:nvGrpSpPr>
        <p:grpSpPr>
          <a:xfrm>
            <a:off x="2318765" y="5061374"/>
            <a:ext cx="6929139" cy="1299105"/>
            <a:chOff x="2953726" y="5926496"/>
            <a:chExt cx="6929139" cy="1299105"/>
          </a:xfrm>
        </p:grpSpPr>
        <p:sp>
          <p:nvSpPr>
            <p:cNvPr id="60" name="Oval 59"/>
            <p:cNvSpPr/>
            <p:nvPr/>
          </p:nvSpPr>
          <p:spPr>
            <a:xfrm>
              <a:off x="2953726" y="6080971"/>
              <a:ext cx="914400" cy="9144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2000">
                <a:latin typeface="+mj-lt"/>
              </a:endParaRPr>
            </a:p>
          </p:txBody>
        </p:sp>
        <p:sp>
          <p:nvSpPr>
            <p:cNvPr id="61" name="TextBox 60"/>
            <p:cNvSpPr txBox="1"/>
            <p:nvPr/>
          </p:nvSpPr>
          <p:spPr>
            <a:xfrm>
              <a:off x="4046446" y="6517715"/>
              <a:ext cx="5836419"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62" name="TextBox 61"/>
            <p:cNvSpPr txBox="1"/>
            <p:nvPr/>
          </p:nvSpPr>
          <p:spPr>
            <a:xfrm>
              <a:off x="4001905" y="5926496"/>
              <a:ext cx="5486400" cy="646331"/>
            </a:xfrm>
            <a:prstGeom prst="rect">
              <a:avLst/>
            </a:prstGeom>
            <a:noFill/>
          </p:spPr>
          <p:txBody>
            <a:bodyPr wrap="square" rtlCol="0">
              <a:spAutoFit/>
            </a:bodyPr>
            <a:lstStyle/>
            <a:p>
              <a:r>
                <a:rPr lang="en-US" sz="3600">
                  <a:latin typeface="+mj-lt"/>
                </a:rPr>
                <a:t>region name two</a:t>
              </a:r>
              <a:endParaRPr lang="uk-UA" sz="3600">
                <a:latin typeface="+mj-lt"/>
              </a:endParaRPr>
            </a:p>
          </p:txBody>
        </p:sp>
        <p:sp>
          <p:nvSpPr>
            <p:cNvPr id="63" name="TextBox 62"/>
            <p:cNvSpPr txBox="1"/>
            <p:nvPr/>
          </p:nvSpPr>
          <p:spPr>
            <a:xfrm>
              <a:off x="2973470" y="6251011"/>
              <a:ext cx="874912" cy="523220"/>
            </a:xfrm>
            <a:prstGeom prst="rect">
              <a:avLst/>
            </a:prstGeom>
            <a:noFill/>
          </p:spPr>
          <p:txBody>
            <a:bodyPr wrap="square" rtlCol="0">
              <a:spAutoFit/>
            </a:bodyPr>
            <a:lstStyle/>
            <a:p>
              <a:pPr algn="ctr"/>
              <a:r>
                <a:rPr lang="en-US" sz="2800" b="1">
                  <a:solidFill>
                    <a:schemeClr val="bg1"/>
                  </a:solidFill>
                  <a:latin typeface="+mj-lt"/>
                </a:rPr>
                <a:t>20%</a:t>
              </a:r>
              <a:endParaRPr lang="uk-UA" sz="2800" b="1">
                <a:solidFill>
                  <a:schemeClr val="bg1"/>
                </a:solidFill>
                <a:latin typeface="+mj-lt"/>
              </a:endParaRPr>
            </a:p>
          </p:txBody>
        </p:sp>
      </p:grpSp>
      <p:grpSp>
        <p:nvGrpSpPr>
          <p:cNvPr id="72" name="Group 71"/>
          <p:cNvGrpSpPr/>
          <p:nvPr/>
        </p:nvGrpSpPr>
        <p:grpSpPr>
          <a:xfrm>
            <a:off x="2318765" y="6962765"/>
            <a:ext cx="6929139" cy="1299105"/>
            <a:chOff x="2953726" y="7438351"/>
            <a:chExt cx="6929139" cy="1299105"/>
          </a:xfrm>
        </p:grpSpPr>
        <p:sp>
          <p:nvSpPr>
            <p:cNvPr id="65" name="Oval 64"/>
            <p:cNvSpPr/>
            <p:nvPr/>
          </p:nvSpPr>
          <p:spPr>
            <a:xfrm>
              <a:off x="2953726" y="7592826"/>
              <a:ext cx="914400" cy="9144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sz="2000">
                <a:latin typeface="+mj-lt"/>
              </a:endParaRPr>
            </a:p>
          </p:txBody>
        </p:sp>
        <p:sp>
          <p:nvSpPr>
            <p:cNvPr id="66" name="TextBox 65"/>
            <p:cNvSpPr txBox="1"/>
            <p:nvPr/>
          </p:nvSpPr>
          <p:spPr>
            <a:xfrm>
              <a:off x="4046446" y="8029570"/>
              <a:ext cx="5836419"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67" name="TextBox 66"/>
            <p:cNvSpPr txBox="1"/>
            <p:nvPr/>
          </p:nvSpPr>
          <p:spPr>
            <a:xfrm>
              <a:off x="4001905" y="7438351"/>
              <a:ext cx="5486400" cy="646331"/>
            </a:xfrm>
            <a:prstGeom prst="rect">
              <a:avLst/>
            </a:prstGeom>
            <a:noFill/>
          </p:spPr>
          <p:txBody>
            <a:bodyPr wrap="square" rtlCol="0">
              <a:spAutoFit/>
            </a:bodyPr>
            <a:lstStyle/>
            <a:p>
              <a:r>
                <a:rPr lang="en-US" sz="3600">
                  <a:latin typeface="+mj-lt"/>
                </a:rPr>
                <a:t>region name three</a:t>
              </a:r>
              <a:endParaRPr lang="uk-UA" sz="3600">
                <a:latin typeface="+mj-lt"/>
              </a:endParaRPr>
            </a:p>
          </p:txBody>
        </p:sp>
        <p:sp>
          <p:nvSpPr>
            <p:cNvPr id="68" name="TextBox 67"/>
            <p:cNvSpPr txBox="1"/>
            <p:nvPr/>
          </p:nvSpPr>
          <p:spPr>
            <a:xfrm>
              <a:off x="2973470" y="7762866"/>
              <a:ext cx="874912" cy="523220"/>
            </a:xfrm>
            <a:prstGeom prst="rect">
              <a:avLst/>
            </a:prstGeom>
            <a:noFill/>
          </p:spPr>
          <p:txBody>
            <a:bodyPr wrap="square" rtlCol="0">
              <a:spAutoFit/>
            </a:bodyPr>
            <a:lstStyle/>
            <a:p>
              <a:pPr algn="ctr"/>
              <a:r>
                <a:rPr lang="en-US" sz="2800" b="1">
                  <a:solidFill>
                    <a:schemeClr val="bg1"/>
                  </a:solidFill>
                  <a:latin typeface="+mj-lt"/>
                </a:rPr>
                <a:t>30%</a:t>
              </a:r>
              <a:endParaRPr lang="uk-UA" sz="2800" b="1">
                <a:solidFill>
                  <a:schemeClr val="bg1"/>
                </a:solidFill>
                <a:latin typeface="+mj-lt"/>
              </a:endParaRPr>
            </a:p>
          </p:txBody>
        </p:sp>
      </p:grpSp>
    </p:spTree>
    <p:extLst>
      <p:ext uri="{BB962C8B-B14F-4D97-AF65-F5344CB8AC3E}">
        <p14:creationId xmlns:p14="http://schemas.microsoft.com/office/powerpoint/2010/main" val="13693366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74"/>
                                        </p:tgtEl>
                                        <p:attrNameLst>
                                          <p:attrName>style.visibility</p:attrName>
                                        </p:attrNameLst>
                                      </p:cBhvr>
                                      <p:to>
                                        <p:strVal val="visible"/>
                                      </p:to>
                                    </p:set>
                                    <p:animEffect transition="in" filter="fade">
                                      <p:cBhvr>
                                        <p:cTn id="13" dur="1250"/>
                                        <p:tgtEl>
                                          <p:spTgt spid="74"/>
                                        </p:tgtEl>
                                      </p:cBhvr>
                                    </p:animEffect>
                                    <p:anim calcmode="lin" valueType="num">
                                      <p:cBhvr>
                                        <p:cTn id="14" dur="1250" fill="hold"/>
                                        <p:tgtEl>
                                          <p:spTgt spid="74"/>
                                        </p:tgtEl>
                                        <p:attrNameLst>
                                          <p:attrName>ppt_x</p:attrName>
                                        </p:attrNameLst>
                                      </p:cBhvr>
                                      <p:tavLst>
                                        <p:tav tm="0">
                                          <p:val>
                                            <p:strVal val="#ppt_x"/>
                                          </p:val>
                                        </p:tav>
                                        <p:tav tm="100000">
                                          <p:val>
                                            <p:strVal val="#ppt_x"/>
                                          </p:val>
                                        </p:tav>
                                      </p:tavLst>
                                    </p:anim>
                                    <p:anim calcmode="lin" valueType="num">
                                      <p:cBhvr>
                                        <p:cTn id="15" dur="1125" decel="100000" fill="hold"/>
                                        <p:tgtEl>
                                          <p:spTgt spid="7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7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73"/>
                                        </p:tgtEl>
                                        <p:attrNameLst>
                                          <p:attrName>style.visibility</p:attrName>
                                        </p:attrNameLst>
                                      </p:cBhvr>
                                      <p:to>
                                        <p:strVal val="visible"/>
                                      </p:to>
                                    </p:set>
                                    <p:animEffect transition="in" filter="fade">
                                      <p:cBhvr>
                                        <p:cTn id="19" dur="1250"/>
                                        <p:tgtEl>
                                          <p:spTgt spid="73"/>
                                        </p:tgtEl>
                                      </p:cBhvr>
                                    </p:animEffect>
                                    <p:anim calcmode="lin" valueType="num">
                                      <p:cBhvr>
                                        <p:cTn id="20" dur="1250" fill="hold"/>
                                        <p:tgtEl>
                                          <p:spTgt spid="73"/>
                                        </p:tgtEl>
                                        <p:attrNameLst>
                                          <p:attrName>ppt_x</p:attrName>
                                        </p:attrNameLst>
                                      </p:cBhvr>
                                      <p:tavLst>
                                        <p:tav tm="0">
                                          <p:val>
                                            <p:strVal val="#ppt_x"/>
                                          </p:val>
                                        </p:tav>
                                        <p:tav tm="100000">
                                          <p:val>
                                            <p:strVal val="#ppt_x"/>
                                          </p:val>
                                        </p:tav>
                                      </p:tavLst>
                                    </p:anim>
                                    <p:anim calcmode="lin" valueType="num">
                                      <p:cBhvr>
                                        <p:cTn id="21" dur="1125" decel="100000" fill="hold"/>
                                        <p:tgtEl>
                                          <p:spTgt spid="73"/>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73"/>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72"/>
                                        </p:tgtEl>
                                        <p:attrNameLst>
                                          <p:attrName>style.visibility</p:attrName>
                                        </p:attrNameLst>
                                      </p:cBhvr>
                                      <p:to>
                                        <p:strVal val="visible"/>
                                      </p:to>
                                    </p:set>
                                    <p:animEffect transition="in" filter="fade">
                                      <p:cBhvr>
                                        <p:cTn id="25" dur="1250"/>
                                        <p:tgtEl>
                                          <p:spTgt spid="72"/>
                                        </p:tgtEl>
                                      </p:cBhvr>
                                    </p:animEffect>
                                    <p:anim calcmode="lin" valueType="num">
                                      <p:cBhvr>
                                        <p:cTn id="26" dur="1250" fill="hold"/>
                                        <p:tgtEl>
                                          <p:spTgt spid="72"/>
                                        </p:tgtEl>
                                        <p:attrNameLst>
                                          <p:attrName>ppt_x</p:attrName>
                                        </p:attrNameLst>
                                      </p:cBhvr>
                                      <p:tavLst>
                                        <p:tav tm="0">
                                          <p:val>
                                            <p:strVal val="#ppt_x"/>
                                          </p:val>
                                        </p:tav>
                                        <p:tav tm="100000">
                                          <p:val>
                                            <p:strVal val="#ppt_x"/>
                                          </p:val>
                                        </p:tav>
                                      </p:tavLst>
                                    </p:anim>
                                    <p:anim calcmode="lin" valueType="num">
                                      <p:cBhvr>
                                        <p:cTn id="27" dur="1125" decel="100000" fill="hold"/>
                                        <p:tgtEl>
                                          <p:spTgt spid="72"/>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7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united states</a:t>
            </a:r>
            <a:br>
              <a:rPr lang="en-US"/>
            </a:br>
            <a:r>
              <a:rPr lang="en-US"/>
              <a:t>map</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204</a:t>
            </a:fld>
            <a:endParaRPr/>
          </a:p>
        </p:txBody>
      </p:sp>
      <p:grpSp>
        <p:nvGrpSpPr>
          <p:cNvPr id="4" name="Group 3"/>
          <p:cNvGrpSpPr/>
          <p:nvPr/>
        </p:nvGrpSpPr>
        <p:grpSpPr>
          <a:xfrm>
            <a:off x="3074514" y="2076450"/>
            <a:ext cx="12137939" cy="7119934"/>
            <a:chOff x="3074514" y="2076450"/>
            <a:chExt cx="12137939" cy="7119934"/>
          </a:xfrm>
        </p:grpSpPr>
        <p:grpSp>
          <p:nvGrpSpPr>
            <p:cNvPr id="57" name="Group 56"/>
            <p:cNvGrpSpPr/>
            <p:nvPr/>
          </p:nvGrpSpPr>
          <p:grpSpPr>
            <a:xfrm>
              <a:off x="3626549" y="2076450"/>
              <a:ext cx="11585904" cy="7119934"/>
              <a:chOff x="10057884" y="4157440"/>
              <a:chExt cx="7318379" cy="4497394"/>
            </a:xfrm>
            <a:solidFill>
              <a:schemeClr val="accent2"/>
            </a:solidFill>
            <a:effectLst/>
          </p:grpSpPr>
          <p:sp>
            <p:nvSpPr>
              <p:cNvPr id="58" name="Freeform 6"/>
              <p:cNvSpPr>
                <a:spLocks/>
              </p:cNvSpPr>
              <p:nvPr/>
            </p:nvSpPr>
            <p:spPr bwMode="auto">
              <a:xfrm>
                <a:off x="16850800" y="4490816"/>
                <a:ext cx="525463" cy="808038"/>
              </a:xfrm>
              <a:custGeom>
                <a:avLst/>
                <a:gdLst>
                  <a:gd name="T0" fmla="*/ 134 w 140"/>
                  <a:gd name="T1" fmla="*/ 94 h 215"/>
                  <a:gd name="T2" fmla="*/ 132 w 140"/>
                  <a:gd name="T3" fmla="*/ 90 h 215"/>
                  <a:gd name="T4" fmla="*/ 131 w 140"/>
                  <a:gd name="T5" fmla="*/ 84 h 215"/>
                  <a:gd name="T6" fmla="*/ 120 w 140"/>
                  <a:gd name="T7" fmla="*/ 73 h 215"/>
                  <a:gd name="T8" fmla="*/ 111 w 140"/>
                  <a:gd name="T9" fmla="*/ 71 h 215"/>
                  <a:gd name="T10" fmla="*/ 101 w 140"/>
                  <a:gd name="T11" fmla="*/ 71 h 215"/>
                  <a:gd name="T12" fmla="*/ 90 w 140"/>
                  <a:gd name="T13" fmla="*/ 47 h 215"/>
                  <a:gd name="T14" fmla="*/ 77 w 140"/>
                  <a:gd name="T15" fmla="*/ 10 h 215"/>
                  <a:gd name="T16" fmla="*/ 70 w 140"/>
                  <a:gd name="T17" fmla="*/ 6 h 215"/>
                  <a:gd name="T18" fmla="*/ 59 w 140"/>
                  <a:gd name="T19" fmla="*/ 3 h 215"/>
                  <a:gd name="T20" fmla="*/ 49 w 140"/>
                  <a:gd name="T21" fmla="*/ 2 h 215"/>
                  <a:gd name="T22" fmla="*/ 41 w 140"/>
                  <a:gd name="T23" fmla="*/ 6 h 215"/>
                  <a:gd name="T24" fmla="*/ 31 w 140"/>
                  <a:gd name="T25" fmla="*/ 6 h 215"/>
                  <a:gd name="T26" fmla="*/ 10 w 140"/>
                  <a:gd name="T27" fmla="*/ 42 h 215"/>
                  <a:gd name="T28" fmla="*/ 15 w 140"/>
                  <a:gd name="T29" fmla="*/ 80 h 215"/>
                  <a:gd name="T30" fmla="*/ 11 w 140"/>
                  <a:gd name="T31" fmla="*/ 95 h 215"/>
                  <a:gd name="T32" fmla="*/ 4 w 140"/>
                  <a:gd name="T33" fmla="*/ 112 h 215"/>
                  <a:gd name="T34" fmla="*/ 35 w 140"/>
                  <a:gd name="T35" fmla="*/ 207 h 215"/>
                  <a:gd name="T36" fmla="*/ 49 w 140"/>
                  <a:gd name="T37" fmla="*/ 207 h 215"/>
                  <a:gd name="T38" fmla="*/ 57 w 140"/>
                  <a:gd name="T39" fmla="*/ 190 h 215"/>
                  <a:gd name="T40" fmla="*/ 55 w 140"/>
                  <a:gd name="T41" fmla="*/ 186 h 215"/>
                  <a:gd name="T42" fmla="*/ 57 w 140"/>
                  <a:gd name="T43" fmla="*/ 175 h 215"/>
                  <a:gd name="T44" fmla="*/ 61 w 140"/>
                  <a:gd name="T45" fmla="*/ 168 h 215"/>
                  <a:gd name="T46" fmla="*/ 71 w 140"/>
                  <a:gd name="T47" fmla="*/ 176 h 215"/>
                  <a:gd name="T48" fmla="*/ 69 w 140"/>
                  <a:gd name="T49" fmla="*/ 164 h 215"/>
                  <a:gd name="T50" fmla="*/ 76 w 140"/>
                  <a:gd name="T51" fmla="*/ 152 h 215"/>
                  <a:gd name="T52" fmla="*/ 82 w 140"/>
                  <a:gd name="T53" fmla="*/ 157 h 215"/>
                  <a:gd name="T54" fmla="*/ 83 w 140"/>
                  <a:gd name="T55" fmla="*/ 147 h 215"/>
                  <a:gd name="T56" fmla="*/ 83 w 140"/>
                  <a:gd name="T57" fmla="*/ 124 h 215"/>
                  <a:gd name="T58" fmla="*/ 90 w 140"/>
                  <a:gd name="T59" fmla="*/ 135 h 215"/>
                  <a:gd name="T60" fmla="*/ 96 w 140"/>
                  <a:gd name="T61" fmla="*/ 127 h 215"/>
                  <a:gd name="T62" fmla="*/ 107 w 140"/>
                  <a:gd name="T63" fmla="*/ 132 h 215"/>
                  <a:gd name="T64" fmla="*/ 105 w 140"/>
                  <a:gd name="T65" fmla="*/ 124 h 215"/>
                  <a:gd name="T66" fmla="*/ 115 w 140"/>
                  <a:gd name="T67" fmla="*/ 128 h 215"/>
                  <a:gd name="T68" fmla="*/ 116 w 140"/>
                  <a:gd name="T69" fmla="*/ 122 h 215"/>
                  <a:gd name="T70" fmla="*/ 119 w 140"/>
                  <a:gd name="T71" fmla="*/ 119 h 215"/>
                  <a:gd name="T72" fmla="*/ 120 w 140"/>
                  <a:gd name="T73" fmla="*/ 115 h 215"/>
                  <a:gd name="T74" fmla="*/ 127 w 140"/>
                  <a:gd name="T75" fmla="*/ 110 h 215"/>
                  <a:gd name="T76" fmla="*/ 140 w 140"/>
                  <a:gd name="T77" fmla="*/ 99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 h="215">
                    <a:moveTo>
                      <a:pt x="137" y="97"/>
                    </a:moveTo>
                    <a:cubicBezTo>
                      <a:pt x="137" y="97"/>
                      <a:pt x="135" y="94"/>
                      <a:pt x="134" y="94"/>
                    </a:cubicBezTo>
                    <a:cubicBezTo>
                      <a:pt x="133" y="91"/>
                      <a:pt x="133" y="91"/>
                      <a:pt x="133" y="91"/>
                    </a:cubicBezTo>
                    <a:cubicBezTo>
                      <a:pt x="132" y="90"/>
                      <a:pt x="132" y="90"/>
                      <a:pt x="132" y="90"/>
                    </a:cubicBezTo>
                    <a:cubicBezTo>
                      <a:pt x="133" y="86"/>
                      <a:pt x="133" y="86"/>
                      <a:pt x="133" y="86"/>
                    </a:cubicBezTo>
                    <a:cubicBezTo>
                      <a:pt x="133" y="86"/>
                      <a:pt x="133" y="85"/>
                      <a:pt x="131" y="84"/>
                    </a:cubicBezTo>
                    <a:cubicBezTo>
                      <a:pt x="130" y="83"/>
                      <a:pt x="126" y="80"/>
                      <a:pt x="125" y="77"/>
                    </a:cubicBezTo>
                    <a:cubicBezTo>
                      <a:pt x="124" y="74"/>
                      <a:pt x="122" y="73"/>
                      <a:pt x="120" y="73"/>
                    </a:cubicBezTo>
                    <a:cubicBezTo>
                      <a:pt x="117" y="73"/>
                      <a:pt x="115" y="73"/>
                      <a:pt x="115" y="73"/>
                    </a:cubicBezTo>
                    <a:cubicBezTo>
                      <a:pt x="115" y="73"/>
                      <a:pt x="112" y="72"/>
                      <a:pt x="111" y="71"/>
                    </a:cubicBezTo>
                    <a:cubicBezTo>
                      <a:pt x="110" y="70"/>
                      <a:pt x="108" y="70"/>
                      <a:pt x="107" y="70"/>
                    </a:cubicBezTo>
                    <a:cubicBezTo>
                      <a:pt x="105" y="70"/>
                      <a:pt x="101" y="71"/>
                      <a:pt x="101" y="71"/>
                    </a:cubicBezTo>
                    <a:cubicBezTo>
                      <a:pt x="101" y="71"/>
                      <a:pt x="99" y="70"/>
                      <a:pt x="98" y="68"/>
                    </a:cubicBezTo>
                    <a:cubicBezTo>
                      <a:pt x="97" y="65"/>
                      <a:pt x="90" y="47"/>
                      <a:pt x="90" y="47"/>
                    </a:cubicBezTo>
                    <a:cubicBezTo>
                      <a:pt x="81" y="22"/>
                      <a:pt x="81" y="22"/>
                      <a:pt x="81" y="22"/>
                    </a:cubicBezTo>
                    <a:cubicBezTo>
                      <a:pt x="77" y="10"/>
                      <a:pt x="77" y="10"/>
                      <a:pt x="77" y="10"/>
                    </a:cubicBezTo>
                    <a:cubicBezTo>
                      <a:pt x="77" y="10"/>
                      <a:pt x="75" y="7"/>
                      <a:pt x="73" y="7"/>
                    </a:cubicBezTo>
                    <a:cubicBezTo>
                      <a:pt x="72" y="6"/>
                      <a:pt x="71" y="6"/>
                      <a:pt x="70" y="6"/>
                    </a:cubicBezTo>
                    <a:cubicBezTo>
                      <a:pt x="69" y="7"/>
                      <a:pt x="66" y="6"/>
                      <a:pt x="64" y="5"/>
                    </a:cubicBezTo>
                    <a:cubicBezTo>
                      <a:pt x="62" y="3"/>
                      <a:pt x="60" y="3"/>
                      <a:pt x="59" y="3"/>
                    </a:cubicBezTo>
                    <a:cubicBezTo>
                      <a:pt x="58" y="3"/>
                      <a:pt x="56" y="4"/>
                      <a:pt x="55" y="4"/>
                    </a:cubicBezTo>
                    <a:cubicBezTo>
                      <a:pt x="53" y="4"/>
                      <a:pt x="51" y="3"/>
                      <a:pt x="49" y="2"/>
                    </a:cubicBezTo>
                    <a:cubicBezTo>
                      <a:pt x="47" y="1"/>
                      <a:pt x="46" y="0"/>
                      <a:pt x="46" y="0"/>
                    </a:cubicBezTo>
                    <a:cubicBezTo>
                      <a:pt x="46" y="0"/>
                      <a:pt x="44" y="5"/>
                      <a:pt x="41" y="6"/>
                    </a:cubicBezTo>
                    <a:cubicBezTo>
                      <a:pt x="38" y="7"/>
                      <a:pt x="35" y="8"/>
                      <a:pt x="34" y="8"/>
                    </a:cubicBezTo>
                    <a:cubicBezTo>
                      <a:pt x="33" y="8"/>
                      <a:pt x="32" y="8"/>
                      <a:pt x="31" y="6"/>
                    </a:cubicBezTo>
                    <a:cubicBezTo>
                      <a:pt x="29" y="4"/>
                      <a:pt x="28" y="1"/>
                      <a:pt x="26" y="1"/>
                    </a:cubicBezTo>
                    <a:cubicBezTo>
                      <a:pt x="10" y="42"/>
                      <a:pt x="10" y="42"/>
                      <a:pt x="10" y="42"/>
                    </a:cubicBezTo>
                    <a:cubicBezTo>
                      <a:pt x="10" y="42"/>
                      <a:pt x="6" y="50"/>
                      <a:pt x="11" y="62"/>
                    </a:cubicBezTo>
                    <a:cubicBezTo>
                      <a:pt x="16" y="74"/>
                      <a:pt x="17" y="77"/>
                      <a:pt x="15" y="80"/>
                    </a:cubicBezTo>
                    <a:cubicBezTo>
                      <a:pt x="13" y="83"/>
                      <a:pt x="13" y="86"/>
                      <a:pt x="14" y="89"/>
                    </a:cubicBezTo>
                    <a:cubicBezTo>
                      <a:pt x="16" y="92"/>
                      <a:pt x="14" y="94"/>
                      <a:pt x="11" y="95"/>
                    </a:cubicBezTo>
                    <a:cubicBezTo>
                      <a:pt x="9" y="96"/>
                      <a:pt x="8" y="97"/>
                      <a:pt x="9" y="100"/>
                    </a:cubicBezTo>
                    <a:cubicBezTo>
                      <a:pt x="10" y="104"/>
                      <a:pt x="10" y="111"/>
                      <a:pt x="4" y="112"/>
                    </a:cubicBezTo>
                    <a:cubicBezTo>
                      <a:pt x="0" y="111"/>
                      <a:pt x="0" y="111"/>
                      <a:pt x="0" y="111"/>
                    </a:cubicBezTo>
                    <a:cubicBezTo>
                      <a:pt x="35" y="207"/>
                      <a:pt x="35" y="207"/>
                      <a:pt x="35" y="207"/>
                    </a:cubicBezTo>
                    <a:cubicBezTo>
                      <a:pt x="35" y="207"/>
                      <a:pt x="39" y="215"/>
                      <a:pt x="43" y="214"/>
                    </a:cubicBezTo>
                    <a:cubicBezTo>
                      <a:pt x="43" y="214"/>
                      <a:pt x="48" y="210"/>
                      <a:pt x="49" y="207"/>
                    </a:cubicBezTo>
                    <a:cubicBezTo>
                      <a:pt x="50" y="204"/>
                      <a:pt x="51" y="199"/>
                      <a:pt x="49" y="198"/>
                    </a:cubicBezTo>
                    <a:cubicBezTo>
                      <a:pt x="49" y="198"/>
                      <a:pt x="57" y="196"/>
                      <a:pt x="57" y="190"/>
                    </a:cubicBezTo>
                    <a:cubicBezTo>
                      <a:pt x="57" y="190"/>
                      <a:pt x="55" y="191"/>
                      <a:pt x="53" y="190"/>
                    </a:cubicBezTo>
                    <a:cubicBezTo>
                      <a:pt x="52" y="188"/>
                      <a:pt x="52" y="187"/>
                      <a:pt x="55" y="186"/>
                    </a:cubicBezTo>
                    <a:cubicBezTo>
                      <a:pt x="57" y="184"/>
                      <a:pt x="60" y="183"/>
                      <a:pt x="60" y="180"/>
                    </a:cubicBezTo>
                    <a:cubicBezTo>
                      <a:pt x="60" y="178"/>
                      <a:pt x="58" y="176"/>
                      <a:pt x="57" y="175"/>
                    </a:cubicBezTo>
                    <a:cubicBezTo>
                      <a:pt x="56" y="174"/>
                      <a:pt x="55" y="171"/>
                      <a:pt x="57" y="170"/>
                    </a:cubicBezTo>
                    <a:cubicBezTo>
                      <a:pt x="59" y="169"/>
                      <a:pt x="61" y="168"/>
                      <a:pt x="61" y="168"/>
                    </a:cubicBezTo>
                    <a:cubicBezTo>
                      <a:pt x="61" y="168"/>
                      <a:pt x="63" y="166"/>
                      <a:pt x="64" y="169"/>
                    </a:cubicBezTo>
                    <a:cubicBezTo>
                      <a:pt x="65" y="171"/>
                      <a:pt x="67" y="178"/>
                      <a:pt x="71" y="176"/>
                    </a:cubicBezTo>
                    <a:cubicBezTo>
                      <a:pt x="74" y="174"/>
                      <a:pt x="72" y="172"/>
                      <a:pt x="71" y="171"/>
                    </a:cubicBezTo>
                    <a:cubicBezTo>
                      <a:pt x="70" y="170"/>
                      <a:pt x="68" y="166"/>
                      <a:pt x="69" y="164"/>
                    </a:cubicBezTo>
                    <a:cubicBezTo>
                      <a:pt x="71" y="161"/>
                      <a:pt x="73" y="159"/>
                      <a:pt x="74" y="157"/>
                    </a:cubicBezTo>
                    <a:cubicBezTo>
                      <a:pt x="74" y="155"/>
                      <a:pt x="74" y="153"/>
                      <a:pt x="76" y="152"/>
                    </a:cubicBezTo>
                    <a:cubicBezTo>
                      <a:pt x="78" y="152"/>
                      <a:pt x="79" y="153"/>
                      <a:pt x="79" y="154"/>
                    </a:cubicBezTo>
                    <a:cubicBezTo>
                      <a:pt x="79" y="156"/>
                      <a:pt x="80" y="158"/>
                      <a:pt x="82" y="157"/>
                    </a:cubicBezTo>
                    <a:cubicBezTo>
                      <a:pt x="84" y="157"/>
                      <a:pt x="85" y="156"/>
                      <a:pt x="84" y="154"/>
                    </a:cubicBezTo>
                    <a:cubicBezTo>
                      <a:pt x="82" y="152"/>
                      <a:pt x="82" y="149"/>
                      <a:pt x="83" y="147"/>
                    </a:cubicBezTo>
                    <a:cubicBezTo>
                      <a:pt x="84" y="144"/>
                      <a:pt x="84" y="140"/>
                      <a:pt x="83" y="136"/>
                    </a:cubicBezTo>
                    <a:cubicBezTo>
                      <a:pt x="82" y="131"/>
                      <a:pt x="82" y="125"/>
                      <a:pt x="83" y="124"/>
                    </a:cubicBezTo>
                    <a:cubicBezTo>
                      <a:pt x="83" y="124"/>
                      <a:pt x="87" y="124"/>
                      <a:pt x="88" y="129"/>
                    </a:cubicBezTo>
                    <a:cubicBezTo>
                      <a:pt x="89" y="133"/>
                      <a:pt x="88" y="135"/>
                      <a:pt x="90" y="135"/>
                    </a:cubicBezTo>
                    <a:cubicBezTo>
                      <a:pt x="92" y="135"/>
                      <a:pt x="93" y="134"/>
                      <a:pt x="93" y="131"/>
                    </a:cubicBezTo>
                    <a:cubicBezTo>
                      <a:pt x="93" y="129"/>
                      <a:pt x="94" y="127"/>
                      <a:pt x="96" y="127"/>
                    </a:cubicBezTo>
                    <a:cubicBezTo>
                      <a:pt x="98" y="127"/>
                      <a:pt x="103" y="131"/>
                      <a:pt x="103" y="131"/>
                    </a:cubicBezTo>
                    <a:cubicBezTo>
                      <a:pt x="103" y="131"/>
                      <a:pt x="105" y="133"/>
                      <a:pt x="107" y="132"/>
                    </a:cubicBezTo>
                    <a:cubicBezTo>
                      <a:pt x="108" y="130"/>
                      <a:pt x="107" y="130"/>
                      <a:pt x="106" y="128"/>
                    </a:cubicBezTo>
                    <a:cubicBezTo>
                      <a:pt x="105" y="127"/>
                      <a:pt x="104" y="125"/>
                      <a:pt x="105" y="124"/>
                    </a:cubicBezTo>
                    <a:cubicBezTo>
                      <a:pt x="106" y="122"/>
                      <a:pt x="107" y="123"/>
                      <a:pt x="108" y="125"/>
                    </a:cubicBezTo>
                    <a:cubicBezTo>
                      <a:pt x="109" y="126"/>
                      <a:pt x="114" y="128"/>
                      <a:pt x="115" y="128"/>
                    </a:cubicBezTo>
                    <a:cubicBezTo>
                      <a:pt x="115" y="128"/>
                      <a:pt x="114" y="125"/>
                      <a:pt x="113" y="124"/>
                    </a:cubicBezTo>
                    <a:cubicBezTo>
                      <a:pt x="112" y="123"/>
                      <a:pt x="114" y="120"/>
                      <a:pt x="116" y="122"/>
                    </a:cubicBezTo>
                    <a:cubicBezTo>
                      <a:pt x="118" y="124"/>
                      <a:pt x="119" y="124"/>
                      <a:pt x="120" y="123"/>
                    </a:cubicBezTo>
                    <a:cubicBezTo>
                      <a:pt x="121" y="122"/>
                      <a:pt x="120" y="120"/>
                      <a:pt x="119" y="119"/>
                    </a:cubicBezTo>
                    <a:cubicBezTo>
                      <a:pt x="118" y="119"/>
                      <a:pt x="115" y="117"/>
                      <a:pt x="116" y="116"/>
                    </a:cubicBezTo>
                    <a:cubicBezTo>
                      <a:pt x="117" y="114"/>
                      <a:pt x="119" y="114"/>
                      <a:pt x="120" y="115"/>
                    </a:cubicBezTo>
                    <a:cubicBezTo>
                      <a:pt x="121" y="116"/>
                      <a:pt x="123" y="118"/>
                      <a:pt x="124" y="116"/>
                    </a:cubicBezTo>
                    <a:cubicBezTo>
                      <a:pt x="126" y="113"/>
                      <a:pt x="127" y="110"/>
                      <a:pt x="127" y="110"/>
                    </a:cubicBezTo>
                    <a:cubicBezTo>
                      <a:pt x="127" y="110"/>
                      <a:pt x="131" y="110"/>
                      <a:pt x="134" y="107"/>
                    </a:cubicBezTo>
                    <a:cubicBezTo>
                      <a:pt x="138" y="104"/>
                      <a:pt x="138" y="101"/>
                      <a:pt x="140" y="99"/>
                    </a:cubicBezTo>
                    <a:cubicBezTo>
                      <a:pt x="140" y="99"/>
                      <a:pt x="138" y="97"/>
                      <a:pt x="137" y="97"/>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59" name="Freeform 7"/>
              <p:cNvSpPr>
                <a:spLocks/>
              </p:cNvSpPr>
              <p:nvPr/>
            </p:nvSpPr>
            <p:spPr bwMode="auto">
              <a:xfrm>
                <a:off x="12013685" y="5868767"/>
                <a:ext cx="1014413" cy="800101"/>
              </a:xfrm>
              <a:custGeom>
                <a:avLst/>
                <a:gdLst>
                  <a:gd name="T0" fmla="*/ 266 w 270"/>
                  <a:gd name="T1" fmla="*/ 72 h 213"/>
                  <a:gd name="T2" fmla="*/ 270 w 270"/>
                  <a:gd name="T3" fmla="*/ 30 h 213"/>
                  <a:gd name="T4" fmla="*/ 199 w 270"/>
                  <a:gd name="T5" fmla="*/ 21 h 213"/>
                  <a:gd name="T6" fmla="*/ 29 w 270"/>
                  <a:gd name="T7" fmla="*/ 0 h 213"/>
                  <a:gd name="T8" fmla="*/ 27 w 270"/>
                  <a:gd name="T9" fmla="*/ 0 h 213"/>
                  <a:gd name="T10" fmla="*/ 0 w 270"/>
                  <a:gd name="T11" fmla="*/ 180 h 213"/>
                  <a:gd name="T12" fmla="*/ 253 w 270"/>
                  <a:gd name="T13" fmla="*/ 213 h 213"/>
                  <a:gd name="T14" fmla="*/ 253 w 270"/>
                  <a:gd name="T15" fmla="*/ 211 h 213"/>
                  <a:gd name="T16" fmla="*/ 252 w 270"/>
                  <a:gd name="T17" fmla="*/ 211 h 213"/>
                  <a:gd name="T18" fmla="*/ 253 w 270"/>
                  <a:gd name="T19" fmla="*/ 211 h 213"/>
                  <a:gd name="T20" fmla="*/ 266 w 270"/>
                  <a:gd name="T21" fmla="*/ 72 h 213"/>
                  <a:gd name="T22" fmla="*/ 266 w 270"/>
                  <a:gd name="T23" fmla="*/ 7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0" h="213">
                    <a:moveTo>
                      <a:pt x="266" y="72"/>
                    </a:moveTo>
                    <a:cubicBezTo>
                      <a:pt x="270" y="30"/>
                      <a:pt x="270" y="30"/>
                      <a:pt x="270" y="30"/>
                    </a:cubicBezTo>
                    <a:cubicBezTo>
                      <a:pt x="199" y="21"/>
                      <a:pt x="199" y="21"/>
                      <a:pt x="199" y="21"/>
                    </a:cubicBezTo>
                    <a:cubicBezTo>
                      <a:pt x="29" y="0"/>
                      <a:pt x="29" y="0"/>
                      <a:pt x="29" y="0"/>
                    </a:cubicBezTo>
                    <a:cubicBezTo>
                      <a:pt x="27" y="0"/>
                      <a:pt x="27" y="0"/>
                      <a:pt x="27" y="0"/>
                    </a:cubicBezTo>
                    <a:cubicBezTo>
                      <a:pt x="0" y="180"/>
                      <a:pt x="0" y="180"/>
                      <a:pt x="0" y="180"/>
                    </a:cubicBezTo>
                    <a:cubicBezTo>
                      <a:pt x="13" y="182"/>
                      <a:pt x="172" y="206"/>
                      <a:pt x="253" y="213"/>
                    </a:cubicBezTo>
                    <a:cubicBezTo>
                      <a:pt x="253" y="211"/>
                      <a:pt x="253" y="211"/>
                      <a:pt x="253" y="211"/>
                    </a:cubicBezTo>
                    <a:cubicBezTo>
                      <a:pt x="252" y="211"/>
                      <a:pt x="252" y="211"/>
                      <a:pt x="252" y="211"/>
                    </a:cubicBezTo>
                    <a:cubicBezTo>
                      <a:pt x="253" y="211"/>
                      <a:pt x="253" y="211"/>
                      <a:pt x="253" y="211"/>
                    </a:cubicBezTo>
                    <a:cubicBezTo>
                      <a:pt x="266" y="72"/>
                      <a:pt x="266" y="72"/>
                      <a:pt x="266" y="72"/>
                    </a:cubicBezTo>
                    <a:cubicBezTo>
                      <a:pt x="266" y="72"/>
                      <a:pt x="266" y="72"/>
                      <a:pt x="266" y="7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0" name="Freeform 8"/>
              <p:cNvSpPr>
                <a:spLocks/>
              </p:cNvSpPr>
              <p:nvPr/>
            </p:nvSpPr>
            <p:spPr bwMode="auto">
              <a:xfrm>
                <a:off x="11319948" y="5576667"/>
                <a:ext cx="795338" cy="968376"/>
              </a:xfrm>
              <a:custGeom>
                <a:avLst/>
                <a:gdLst>
                  <a:gd name="T0" fmla="*/ 143 w 212"/>
                  <a:gd name="T1" fmla="*/ 65 h 258"/>
                  <a:gd name="T2" fmla="*/ 152 w 212"/>
                  <a:gd name="T3" fmla="*/ 20 h 258"/>
                  <a:gd name="T4" fmla="*/ 50 w 212"/>
                  <a:gd name="T5" fmla="*/ 0 h 258"/>
                  <a:gd name="T6" fmla="*/ 0 w 212"/>
                  <a:gd name="T7" fmla="*/ 225 h 258"/>
                  <a:gd name="T8" fmla="*/ 184 w 212"/>
                  <a:gd name="T9" fmla="*/ 258 h 258"/>
                  <a:gd name="T10" fmla="*/ 184 w 212"/>
                  <a:gd name="T11" fmla="*/ 258 h 258"/>
                  <a:gd name="T12" fmla="*/ 185 w 212"/>
                  <a:gd name="T13" fmla="*/ 258 h 258"/>
                  <a:gd name="T14" fmla="*/ 212 w 212"/>
                  <a:gd name="T15" fmla="*/ 78 h 258"/>
                  <a:gd name="T16" fmla="*/ 143 w 212"/>
                  <a:gd name="T17" fmla="*/ 6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2" h="258">
                    <a:moveTo>
                      <a:pt x="143" y="65"/>
                    </a:moveTo>
                    <a:cubicBezTo>
                      <a:pt x="152" y="20"/>
                      <a:pt x="152" y="20"/>
                      <a:pt x="152" y="20"/>
                    </a:cubicBezTo>
                    <a:cubicBezTo>
                      <a:pt x="50" y="0"/>
                      <a:pt x="50" y="0"/>
                      <a:pt x="50" y="0"/>
                    </a:cubicBezTo>
                    <a:cubicBezTo>
                      <a:pt x="0" y="225"/>
                      <a:pt x="0" y="225"/>
                      <a:pt x="0" y="225"/>
                    </a:cubicBezTo>
                    <a:cubicBezTo>
                      <a:pt x="184" y="258"/>
                      <a:pt x="184" y="258"/>
                      <a:pt x="184" y="258"/>
                    </a:cubicBezTo>
                    <a:cubicBezTo>
                      <a:pt x="184" y="258"/>
                      <a:pt x="184" y="258"/>
                      <a:pt x="184" y="258"/>
                    </a:cubicBezTo>
                    <a:cubicBezTo>
                      <a:pt x="184" y="258"/>
                      <a:pt x="185" y="258"/>
                      <a:pt x="185" y="258"/>
                    </a:cubicBezTo>
                    <a:cubicBezTo>
                      <a:pt x="212" y="78"/>
                      <a:pt x="212" y="78"/>
                      <a:pt x="212" y="78"/>
                    </a:cubicBezTo>
                    <a:lnTo>
                      <a:pt x="143" y="65"/>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61" name="Freeform 9"/>
              <p:cNvSpPr>
                <a:spLocks/>
              </p:cNvSpPr>
              <p:nvPr/>
            </p:nvSpPr>
            <p:spPr bwMode="auto">
              <a:xfrm>
                <a:off x="14991837" y="5122642"/>
                <a:ext cx="577850" cy="720726"/>
              </a:xfrm>
              <a:custGeom>
                <a:avLst/>
                <a:gdLst>
                  <a:gd name="T0" fmla="*/ 133 w 154"/>
                  <a:gd name="T1" fmla="*/ 185 h 192"/>
                  <a:gd name="T2" fmla="*/ 140 w 154"/>
                  <a:gd name="T3" fmla="*/ 170 h 192"/>
                  <a:gd name="T4" fmla="*/ 145 w 154"/>
                  <a:gd name="T5" fmla="*/ 153 h 192"/>
                  <a:gd name="T6" fmla="*/ 147 w 154"/>
                  <a:gd name="T7" fmla="*/ 144 h 192"/>
                  <a:gd name="T8" fmla="*/ 154 w 154"/>
                  <a:gd name="T9" fmla="*/ 131 h 192"/>
                  <a:gd name="T10" fmla="*/ 150 w 154"/>
                  <a:gd name="T11" fmla="*/ 115 h 192"/>
                  <a:gd name="T12" fmla="*/ 139 w 154"/>
                  <a:gd name="T13" fmla="*/ 82 h 192"/>
                  <a:gd name="T14" fmla="*/ 119 w 154"/>
                  <a:gd name="T15" fmla="*/ 80 h 192"/>
                  <a:gd name="T16" fmla="*/ 113 w 154"/>
                  <a:gd name="T17" fmla="*/ 84 h 192"/>
                  <a:gd name="T18" fmla="*/ 109 w 154"/>
                  <a:gd name="T19" fmla="*/ 93 h 192"/>
                  <a:gd name="T20" fmla="*/ 101 w 154"/>
                  <a:gd name="T21" fmla="*/ 98 h 192"/>
                  <a:gd name="T22" fmla="*/ 99 w 154"/>
                  <a:gd name="T23" fmla="*/ 79 h 192"/>
                  <a:gd name="T24" fmla="*/ 106 w 154"/>
                  <a:gd name="T25" fmla="*/ 76 h 192"/>
                  <a:gd name="T26" fmla="*/ 111 w 154"/>
                  <a:gd name="T27" fmla="*/ 57 h 192"/>
                  <a:gd name="T28" fmla="*/ 104 w 154"/>
                  <a:gd name="T29" fmla="*/ 36 h 192"/>
                  <a:gd name="T30" fmla="*/ 109 w 154"/>
                  <a:gd name="T31" fmla="*/ 29 h 192"/>
                  <a:gd name="T32" fmla="*/ 104 w 154"/>
                  <a:gd name="T33" fmla="*/ 18 h 192"/>
                  <a:gd name="T34" fmla="*/ 96 w 154"/>
                  <a:gd name="T35" fmla="*/ 14 h 192"/>
                  <a:gd name="T36" fmla="*/ 82 w 154"/>
                  <a:gd name="T37" fmla="*/ 11 h 192"/>
                  <a:gd name="T38" fmla="*/ 73 w 154"/>
                  <a:gd name="T39" fmla="*/ 9 h 192"/>
                  <a:gd name="T40" fmla="*/ 61 w 154"/>
                  <a:gd name="T41" fmla="*/ 0 h 192"/>
                  <a:gd name="T42" fmla="*/ 52 w 154"/>
                  <a:gd name="T43" fmla="*/ 1 h 192"/>
                  <a:gd name="T44" fmla="*/ 50 w 154"/>
                  <a:gd name="T45" fmla="*/ 13 h 192"/>
                  <a:gd name="T46" fmla="*/ 41 w 154"/>
                  <a:gd name="T47" fmla="*/ 33 h 192"/>
                  <a:gd name="T48" fmla="*/ 36 w 154"/>
                  <a:gd name="T49" fmla="*/ 46 h 192"/>
                  <a:gd name="T50" fmla="*/ 35 w 154"/>
                  <a:gd name="T51" fmla="*/ 31 h 192"/>
                  <a:gd name="T52" fmla="*/ 23 w 154"/>
                  <a:gd name="T53" fmla="*/ 43 h 192"/>
                  <a:gd name="T54" fmla="*/ 8 w 154"/>
                  <a:gd name="T55" fmla="*/ 66 h 192"/>
                  <a:gd name="T56" fmla="*/ 6 w 154"/>
                  <a:gd name="T57" fmla="*/ 96 h 192"/>
                  <a:gd name="T58" fmla="*/ 10 w 154"/>
                  <a:gd name="T59" fmla="*/ 113 h 192"/>
                  <a:gd name="T60" fmla="*/ 20 w 154"/>
                  <a:gd name="T61" fmla="*/ 136 h 192"/>
                  <a:gd name="T62" fmla="*/ 11 w 154"/>
                  <a:gd name="T63" fmla="*/ 180 h 192"/>
                  <a:gd name="T64" fmla="*/ 74 w 154"/>
                  <a:gd name="T65"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4" h="192">
                    <a:moveTo>
                      <a:pt x="75" y="190"/>
                    </a:moveTo>
                    <a:cubicBezTo>
                      <a:pt x="133" y="185"/>
                      <a:pt x="133" y="185"/>
                      <a:pt x="133" y="185"/>
                    </a:cubicBezTo>
                    <a:cubicBezTo>
                      <a:pt x="133" y="183"/>
                      <a:pt x="136" y="179"/>
                      <a:pt x="137" y="177"/>
                    </a:cubicBezTo>
                    <a:cubicBezTo>
                      <a:pt x="139" y="175"/>
                      <a:pt x="140" y="173"/>
                      <a:pt x="140" y="170"/>
                    </a:cubicBezTo>
                    <a:cubicBezTo>
                      <a:pt x="140" y="167"/>
                      <a:pt x="141" y="164"/>
                      <a:pt x="142" y="163"/>
                    </a:cubicBezTo>
                    <a:cubicBezTo>
                      <a:pt x="143" y="161"/>
                      <a:pt x="145" y="155"/>
                      <a:pt x="145" y="153"/>
                    </a:cubicBezTo>
                    <a:cubicBezTo>
                      <a:pt x="145" y="151"/>
                      <a:pt x="142" y="147"/>
                      <a:pt x="143" y="145"/>
                    </a:cubicBezTo>
                    <a:cubicBezTo>
                      <a:pt x="144" y="142"/>
                      <a:pt x="147" y="143"/>
                      <a:pt x="147" y="144"/>
                    </a:cubicBezTo>
                    <a:cubicBezTo>
                      <a:pt x="148" y="144"/>
                      <a:pt x="151" y="145"/>
                      <a:pt x="152" y="141"/>
                    </a:cubicBezTo>
                    <a:cubicBezTo>
                      <a:pt x="152" y="138"/>
                      <a:pt x="154" y="134"/>
                      <a:pt x="154" y="131"/>
                    </a:cubicBezTo>
                    <a:cubicBezTo>
                      <a:pt x="153" y="128"/>
                      <a:pt x="152" y="124"/>
                      <a:pt x="151" y="122"/>
                    </a:cubicBezTo>
                    <a:cubicBezTo>
                      <a:pt x="149" y="120"/>
                      <a:pt x="150" y="116"/>
                      <a:pt x="150" y="115"/>
                    </a:cubicBezTo>
                    <a:cubicBezTo>
                      <a:pt x="150" y="114"/>
                      <a:pt x="149" y="107"/>
                      <a:pt x="147" y="102"/>
                    </a:cubicBezTo>
                    <a:cubicBezTo>
                      <a:pt x="146" y="97"/>
                      <a:pt x="142" y="87"/>
                      <a:pt x="139" y="82"/>
                    </a:cubicBezTo>
                    <a:cubicBezTo>
                      <a:pt x="136" y="77"/>
                      <a:pt x="129" y="72"/>
                      <a:pt x="123" y="77"/>
                    </a:cubicBezTo>
                    <a:cubicBezTo>
                      <a:pt x="123" y="77"/>
                      <a:pt x="120" y="80"/>
                      <a:pt x="119" y="80"/>
                    </a:cubicBezTo>
                    <a:cubicBezTo>
                      <a:pt x="118" y="80"/>
                      <a:pt x="112" y="80"/>
                      <a:pt x="112" y="80"/>
                    </a:cubicBezTo>
                    <a:cubicBezTo>
                      <a:pt x="112" y="80"/>
                      <a:pt x="112" y="83"/>
                      <a:pt x="113" y="84"/>
                    </a:cubicBezTo>
                    <a:cubicBezTo>
                      <a:pt x="114" y="86"/>
                      <a:pt x="114" y="87"/>
                      <a:pt x="113" y="88"/>
                    </a:cubicBezTo>
                    <a:cubicBezTo>
                      <a:pt x="112" y="90"/>
                      <a:pt x="110" y="91"/>
                      <a:pt x="109" y="93"/>
                    </a:cubicBezTo>
                    <a:cubicBezTo>
                      <a:pt x="107" y="94"/>
                      <a:pt x="107" y="94"/>
                      <a:pt x="106" y="96"/>
                    </a:cubicBezTo>
                    <a:cubicBezTo>
                      <a:pt x="106" y="97"/>
                      <a:pt x="104" y="100"/>
                      <a:pt x="101" y="98"/>
                    </a:cubicBezTo>
                    <a:cubicBezTo>
                      <a:pt x="99" y="97"/>
                      <a:pt x="92" y="94"/>
                      <a:pt x="93" y="88"/>
                    </a:cubicBezTo>
                    <a:cubicBezTo>
                      <a:pt x="94" y="82"/>
                      <a:pt x="98" y="79"/>
                      <a:pt x="99" y="79"/>
                    </a:cubicBezTo>
                    <a:cubicBezTo>
                      <a:pt x="101" y="79"/>
                      <a:pt x="103" y="79"/>
                      <a:pt x="103" y="79"/>
                    </a:cubicBezTo>
                    <a:cubicBezTo>
                      <a:pt x="106" y="76"/>
                      <a:pt x="106" y="76"/>
                      <a:pt x="106" y="76"/>
                    </a:cubicBezTo>
                    <a:cubicBezTo>
                      <a:pt x="106" y="76"/>
                      <a:pt x="104" y="73"/>
                      <a:pt x="106" y="70"/>
                    </a:cubicBezTo>
                    <a:cubicBezTo>
                      <a:pt x="108" y="67"/>
                      <a:pt x="111" y="60"/>
                      <a:pt x="111" y="57"/>
                    </a:cubicBezTo>
                    <a:cubicBezTo>
                      <a:pt x="110" y="54"/>
                      <a:pt x="109" y="48"/>
                      <a:pt x="107" y="44"/>
                    </a:cubicBezTo>
                    <a:cubicBezTo>
                      <a:pt x="106" y="40"/>
                      <a:pt x="105" y="38"/>
                      <a:pt x="104" y="36"/>
                    </a:cubicBezTo>
                    <a:cubicBezTo>
                      <a:pt x="103" y="33"/>
                      <a:pt x="102" y="27"/>
                      <a:pt x="104" y="29"/>
                    </a:cubicBezTo>
                    <a:cubicBezTo>
                      <a:pt x="107" y="32"/>
                      <a:pt x="110" y="33"/>
                      <a:pt x="109" y="29"/>
                    </a:cubicBezTo>
                    <a:cubicBezTo>
                      <a:pt x="107" y="24"/>
                      <a:pt x="107" y="24"/>
                      <a:pt x="106" y="22"/>
                    </a:cubicBezTo>
                    <a:cubicBezTo>
                      <a:pt x="106" y="21"/>
                      <a:pt x="105" y="20"/>
                      <a:pt x="104" y="18"/>
                    </a:cubicBezTo>
                    <a:cubicBezTo>
                      <a:pt x="102" y="17"/>
                      <a:pt x="100" y="14"/>
                      <a:pt x="100" y="14"/>
                    </a:cubicBezTo>
                    <a:cubicBezTo>
                      <a:pt x="99" y="13"/>
                      <a:pt x="97" y="14"/>
                      <a:pt x="96" y="14"/>
                    </a:cubicBezTo>
                    <a:cubicBezTo>
                      <a:pt x="95" y="15"/>
                      <a:pt x="93" y="16"/>
                      <a:pt x="90" y="14"/>
                    </a:cubicBezTo>
                    <a:cubicBezTo>
                      <a:pt x="88" y="12"/>
                      <a:pt x="85" y="11"/>
                      <a:pt x="82" y="11"/>
                    </a:cubicBezTo>
                    <a:cubicBezTo>
                      <a:pt x="80" y="11"/>
                      <a:pt x="76" y="10"/>
                      <a:pt x="76" y="10"/>
                    </a:cubicBezTo>
                    <a:cubicBezTo>
                      <a:pt x="76" y="10"/>
                      <a:pt x="75" y="9"/>
                      <a:pt x="73" y="9"/>
                    </a:cubicBezTo>
                    <a:cubicBezTo>
                      <a:pt x="72" y="9"/>
                      <a:pt x="71" y="9"/>
                      <a:pt x="69" y="7"/>
                    </a:cubicBezTo>
                    <a:cubicBezTo>
                      <a:pt x="67" y="5"/>
                      <a:pt x="62" y="0"/>
                      <a:pt x="61" y="0"/>
                    </a:cubicBezTo>
                    <a:cubicBezTo>
                      <a:pt x="59" y="0"/>
                      <a:pt x="58" y="1"/>
                      <a:pt x="56" y="1"/>
                    </a:cubicBezTo>
                    <a:cubicBezTo>
                      <a:pt x="54" y="2"/>
                      <a:pt x="52" y="2"/>
                      <a:pt x="52" y="1"/>
                    </a:cubicBezTo>
                    <a:cubicBezTo>
                      <a:pt x="52" y="1"/>
                      <a:pt x="53" y="4"/>
                      <a:pt x="52" y="5"/>
                    </a:cubicBezTo>
                    <a:cubicBezTo>
                      <a:pt x="50" y="7"/>
                      <a:pt x="47" y="9"/>
                      <a:pt x="50" y="13"/>
                    </a:cubicBezTo>
                    <a:cubicBezTo>
                      <a:pt x="52" y="17"/>
                      <a:pt x="53" y="18"/>
                      <a:pt x="49" y="20"/>
                    </a:cubicBezTo>
                    <a:cubicBezTo>
                      <a:pt x="46" y="22"/>
                      <a:pt x="39" y="24"/>
                      <a:pt x="41" y="33"/>
                    </a:cubicBezTo>
                    <a:cubicBezTo>
                      <a:pt x="42" y="41"/>
                      <a:pt x="39" y="48"/>
                      <a:pt x="39" y="48"/>
                    </a:cubicBezTo>
                    <a:cubicBezTo>
                      <a:pt x="39" y="48"/>
                      <a:pt x="36" y="49"/>
                      <a:pt x="36" y="46"/>
                    </a:cubicBezTo>
                    <a:cubicBezTo>
                      <a:pt x="36" y="46"/>
                      <a:pt x="32" y="48"/>
                      <a:pt x="33" y="44"/>
                    </a:cubicBezTo>
                    <a:cubicBezTo>
                      <a:pt x="33" y="40"/>
                      <a:pt x="36" y="32"/>
                      <a:pt x="35" y="31"/>
                    </a:cubicBezTo>
                    <a:cubicBezTo>
                      <a:pt x="33" y="29"/>
                      <a:pt x="31" y="33"/>
                      <a:pt x="30" y="35"/>
                    </a:cubicBezTo>
                    <a:cubicBezTo>
                      <a:pt x="29" y="37"/>
                      <a:pt x="24" y="41"/>
                      <a:pt x="23" y="43"/>
                    </a:cubicBezTo>
                    <a:cubicBezTo>
                      <a:pt x="22" y="45"/>
                      <a:pt x="19" y="51"/>
                      <a:pt x="14" y="52"/>
                    </a:cubicBezTo>
                    <a:cubicBezTo>
                      <a:pt x="9" y="54"/>
                      <a:pt x="5" y="58"/>
                      <a:pt x="8" y="66"/>
                    </a:cubicBezTo>
                    <a:cubicBezTo>
                      <a:pt x="12" y="74"/>
                      <a:pt x="10" y="78"/>
                      <a:pt x="9" y="81"/>
                    </a:cubicBezTo>
                    <a:cubicBezTo>
                      <a:pt x="7" y="84"/>
                      <a:pt x="3" y="90"/>
                      <a:pt x="6" y="96"/>
                    </a:cubicBezTo>
                    <a:cubicBezTo>
                      <a:pt x="6" y="96"/>
                      <a:pt x="7" y="98"/>
                      <a:pt x="7" y="101"/>
                    </a:cubicBezTo>
                    <a:cubicBezTo>
                      <a:pt x="6" y="104"/>
                      <a:pt x="8" y="110"/>
                      <a:pt x="10" y="113"/>
                    </a:cubicBezTo>
                    <a:cubicBezTo>
                      <a:pt x="12" y="116"/>
                      <a:pt x="18" y="124"/>
                      <a:pt x="19" y="126"/>
                    </a:cubicBezTo>
                    <a:cubicBezTo>
                      <a:pt x="19" y="128"/>
                      <a:pt x="20" y="128"/>
                      <a:pt x="20" y="136"/>
                    </a:cubicBezTo>
                    <a:cubicBezTo>
                      <a:pt x="19" y="144"/>
                      <a:pt x="20" y="150"/>
                      <a:pt x="19" y="159"/>
                    </a:cubicBezTo>
                    <a:cubicBezTo>
                      <a:pt x="18" y="167"/>
                      <a:pt x="18" y="173"/>
                      <a:pt x="11" y="180"/>
                    </a:cubicBezTo>
                    <a:cubicBezTo>
                      <a:pt x="6" y="186"/>
                      <a:pt x="2" y="189"/>
                      <a:pt x="0" y="192"/>
                    </a:cubicBezTo>
                    <a:cubicBezTo>
                      <a:pt x="74" y="187"/>
                      <a:pt x="74" y="187"/>
                      <a:pt x="74" y="187"/>
                    </a:cubicBezTo>
                    <a:lnTo>
                      <a:pt x="75" y="190"/>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62" name="Freeform 10"/>
              <p:cNvSpPr>
                <a:spLocks/>
              </p:cNvSpPr>
              <p:nvPr/>
            </p:nvSpPr>
            <p:spPr bwMode="auto">
              <a:xfrm>
                <a:off x="10591285" y="5376642"/>
                <a:ext cx="915988" cy="1366839"/>
              </a:xfrm>
              <a:custGeom>
                <a:avLst/>
                <a:gdLst>
                  <a:gd name="T0" fmla="*/ 148 w 244"/>
                  <a:gd name="T1" fmla="*/ 29 h 364"/>
                  <a:gd name="T2" fmla="*/ 39 w 244"/>
                  <a:gd name="T3" fmla="*/ 0 h 364"/>
                  <a:gd name="T4" fmla="*/ 6 w 244"/>
                  <a:gd name="T5" fmla="*/ 111 h 364"/>
                  <a:gd name="T6" fmla="*/ 10 w 244"/>
                  <a:gd name="T7" fmla="*/ 118 h 364"/>
                  <a:gd name="T8" fmla="*/ 2 w 244"/>
                  <a:gd name="T9" fmla="*/ 131 h 364"/>
                  <a:gd name="T10" fmla="*/ 1 w 244"/>
                  <a:gd name="T11" fmla="*/ 136 h 364"/>
                  <a:gd name="T12" fmla="*/ 149 w 244"/>
                  <a:gd name="T13" fmla="*/ 362 h 364"/>
                  <a:gd name="T14" fmla="*/ 154 w 244"/>
                  <a:gd name="T15" fmla="*/ 357 h 364"/>
                  <a:gd name="T16" fmla="*/ 152 w 244"/>
                  <a:gd name="T17" fmla="*/ 340 h 364"/>
                  <a:gd name="T18" fmla="*/ 153 w 244"/>
                  <a:gd name="T19" fmla="*/ 329 h 364"/>
                  <a:gd name="T20" fmla="*/ 156 w 244"/>
                  <a:gd name="T21" fmla="*/ 319 h 364"/>
                  <a:gd name="T22" fmla="*/ 168 w 244"/>
                  <a:gd name="T23" fmla="*/ 306 h 364"/>
                  <a:gd name="T24" fmla="*/ 178 w 244"/>
                  <a:gd name="T25" fmla="*/ 309 h 364"/>
                  <a:gd name="T26" fmla="*/ 185 w 244"/>
                  <a:gd name="T27" fmla="*/ 317 h 364"/>
                  <a:gd name="T28" fmla="*/ 194 w 244"/>
                  <a:gd name="T29" fmla="*/ 278 h 364"/>
                  <a:gd name="T30" fmla="*/ 244 w 244"/>
                  <a:gd name="T31" fmla="*/ 53 h 364"/>
                  <a:gd name="T32" fmla="*/ 148 w 244"/>
                  <a:gd name="T33" fmla="*/ 29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4" h="364">
                    <a:moveTo>
                      <a:pt x="148" y="29"/>
                    </a:moveTo>
                    <a:cubicBezTo>
                      <a:pt x="39" y="0"/>
                      <a:pt x="39" y="0"/>
                      <a:pt x="39" y="0"/>
                    </a:cubicBezTo>
                    <a:cubicBezTo>
                      <a:pt x="6" y="111"/>
                      <a:pt x="6" y="111"/>
                      <a:pt x="6" y="111"/>
                    </a:cubicBezTo>
                    <a:cubicBezTo>
                      <a:pt x="6" y="111"/>
                      <a:pt x="5" y="119"/>
                      <a:pt x="10" y="118"/>
                    </a:cubicBezTo>
                    <a:cubicBezTo>
                      <a:pt x="10" y="118"/>
                      <a:pt x="3" y="129"/>
                      <a:pt x="2" y="131"/>
                    </a:cubicBezTo>
                    <a:cubicBezTo>
                      <a:pt x="1" y="133"/>
                      <a:pt x="3" y="135"/>
                      <a:pt x="1" y="136"/>
                    </a:cubicBezTo>
                    <a:cubicBezTo>
                      <a:pt x="0" y="138"/>
                      <a:pt x="149" y="362"/>
                      <a:pt x="149" y="362"/>
                    </a:cubicBezTo>
                    <a:cubicBezTo>
                      <a:pt x="149" y="362"/>
                      <a:pt x="154" y="364"/>
                      <a:pt x="154" y="357"/>
                    </a:cubicBezTo>
                    <a:cubicBezTo>
                      <a:pt x="154" y="350"/>
                      <a:pt x="153" y="343"/>
                      <a:pt x="152" y="340"/>
                    </a:cubicBezTo>
                    <a:cubicBezTo>
                      <a:pt x="150" y="336"/>
                      <a:pt x="151" y="332"/>
                      <a:pt x="153" y="329"/>
                    </a:cubicBezTo>
                    <a:cubicBezTo>
                      <a:pt x="154" y="326"/>
                      <a:pt x="156" y="323"/>
                      <a:pt x="156" y="319"/>
                    </a:cubicBezTo>
                    <a:cubicBezTo>
                      <a:pt x="156" y="315"/>
                      <a:pt x="160" y="306"/>
                      <a:pt x="168" y="306"/>
                    </a:cubicBezTo>
                    <a:cubicBezTo>
                      <a:pt x="177" y="306"/>
                      <a:pt x="176" y="305"/>
                      <a:pt x="178" y="309"/>
                    </a:cubicBezTo>
                    <a:cubicBezTo>
                      <a:pt x="180" y="313"/>
                      <a:pt x="185" y="317"/>
                      <a:pt x="185" y="317"/>
                    </a:cubicBezTo>
                    <a:cubicBezTo>
                      <a:pt x="194" y="278"/>
                      <a:pt x="194" y="278"/>
                      <a:pt x="194" y="278"/>
                    </a:cubicBezTo>
                    <a:cubicBezTo>
                      <a:pt x="244" y="53"/>
                      <a:pt x="244" y="53"/>
                      <a:pt x="244" y="53"/>
                    </a:cubicBezTo>
                    <a:lnTo>
                      <a:pt x="148" y="29"/>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63" name="Freeform 11"/>
              <p:cNvSpPr>
                <a:spLocks/>
              </p:cNvSpPr>
              <p:nvPr/>
            </p:nvSpPr>
            <p:spPr bwMode="auto">
              <a:xfrm>
                <a:off x="12964598" y="6140230"/>
                <a:ext cx="1035051" cy="561976"/>
              </a:xfrm>
              <a:custGeom>
                <a:avLst/>
                <a:gdLst>
                  <a:gd name="T0" fmla="*/ 263 w 276"/>
                  <a:gd name="T1" fmla="*/ 40 h 150"/>
                  <a:gd name="T2" fmla="*/ 268 w 276"/>
                  <a:gd name="T3" fmla="*/ 25 h 150"/>
                  <a:gd name="T4" fmla="*/ 249 w 276"/>
                  <a:gd name="T5" fmla="*/ 11 h 150"/>
                  <a:gd name="T6" fmla="*/ 13 w 276"/>
                  <a:gd name="T7" fmla="*/ 0 h 150"/>
                  <a:gd name="T8" fmla="*/ 0 w 276"/>
                  <a:gd name="T9" fmla="*/ 139 h 150"/>
                  <a:gd name="T10" fmla="*/ 276 w 276"/>
                  <a:gd name="T11" fmla="*/ 150 h 150"/>
                  <a:gd name="T12" fmla="*/ 273 w 276"/>
                  <a:gd name="T13" fmla="*/ 54 h 150"/>
                  <a:gd name="T14" fmla="*/ 263 w 276"/>
                  <a:gd name="T15" fmla="*/ 4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 h="150">
                    <a:moveTo>
                      <a:pt x="263" y="40"/>
                    </a:moveTo>
                    <a:cubicBezTo>
                      <a:pt x="263" y="29"/>
                      <a:pt x="269" y="30"/>
                      <a:pt x="268" y="25"/>
                    </a:cubicBezTo>
                    <a:cubicBezTo>
                      <a:pt x="268" y="20"/>
                      <a:pt x="249" y="11"/>
                      <a:pt x="249" y="11"/>
                    </a:cubicBezTo>
                    <a:cubicBezTo>
                      <a:pt x="194" y="13"/>
                      <a:pt x="15" y="0"/>
                      <a:pt x="13" y="0"/>
                    </a:cubicBezTo>
                    <a:cubicBezTo>
                      <a:pt x="0" y="139"/>
                      <a:pt x="0" y="139"/>
                      <a:pt x="0" y="139"/>
                    </a:cubicBezTo>
                    <a:cubicBezTo>
                      <a:pt x="276" y="150"/>
                      <a:pt x="276" y="150"/>
                      <a:pt x="276" y="150"/>
                    </a:cubicBezTo>
                    <a:cubicBezTo>
                      <a:pt x="273" y="54"/>
                      <a:pt x="273" y="54"/>
                      <a:pt x="273" y="54"/>
                    </a:cubicBezTo>
                    <a:cubicBezTo>
                      <a:pt x="273" y="54"/>
                      <a:pt x="263" y="50"/>
                      <a:pt x="263" y="40"/>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64" name="Freeform 12"/>
              <p:cNvSpPr>
                <a:spLocks/>
              </p:cNvSpPr>
              <p:nvPr/>
            </p:nvSpPr>
            <p:spPr bwMode="auto">
              <a:xfrm>
                <a:off x="11856523" y="5144867"/>
                <a:ext cx="979488" cy="803276"/>
              </a:xfrm>
              <a:custGeom>
                <a:avLst/>
                <a:gdLst>
                  <a:gd name="T0" fmla="*/ 259 w 261"/>
                  <a:gd name="T1" fmla="*/ 33 h 214"/>
                  <a:gd name="T2" fmla="*/ 39 w 261"/>
                  <a:gd name="T3" fmla="*/ 0 h 214"/>
                  <a:gd name="T4" fmla="*/ 34 w 261"/>
                  <a:gd name="T5" fmla="*/ 23 h 214"/>
                  <a:gd name="T6" fmla="*/ 34 w 261"/>
                  <a:gd name="T7" fmla="*/ 23 h 214"/>
                  <a:gd name="T8" fmla="*/ 9 w 261"/>
                  <a:gd name="T9" fmla="*/ 135 h 214"/>
                  <a:gd name="T10" fmla="*/ 0 w 261"/>
                  <a:gd name="T11" fmla="*/ 180 h 214"/>
                  <a:gd name="T12" fmla="*/ 69 w 261"/>
                  <a:gd name="T13" fmla="*/ 193 h 214"/>
                  <a:gd name="T14" fmla="*/ 69 w 261"/>
                  <a:gd name="T15" fmla="*/ 192 h 214"/>
                  <a:gd name="T16" fmla="*/ 69 w 261"/>
                  <a:gd name="T17" fmla="*/ 193 h 214"/>
                  <a:gd name="T18" fmla="*/ 71 w 261"/>
                  <a:gd name="T19" fmla="*/ 193 h 214"/>
                  <a:gd name="T20" fmla="*/ 241 w 261"/>
                  <a:gd name="T21" fmla="*/ 214 h 214"/>
                  <a:gd name="T22" fmla="*/ 241 w 261"/>
                  <a:gd name="T23" fmla="*/ 213 h 214"/>
                  <a:gd name="T24" fmla="*/ 250 w 261"/>
                  <a:gd name="T25" fmla="*/ 125 h 214"/>
                  <a:gd name="T26" fmla="*/ 261 w 261"/>
                  <a:gd name="T27" fmla="*/ 33 h 214"/>
                  <a:gd name="T28" fmla="*/ 259 w 261"/>
                  <a:gd name="T29" fmla="*/ 3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214">
                    <a:moveTo>
                      <a:pt x="259" y="33"/>
                    </a:moveTo>
                    <a:cubicBezTo>
                      <a:pt x="39" y="0"/>
                      <a:pt x="39" y="0"/>
                      <a:pt x="39" y="0"/>
                    </a:cubicBezTo>
                    <a:cubicBezTo>
                      <a:pt x="34" y="23"/>
                      <a:pt x="34" y="23"/>
                      <a:pt x="34" y="23"/>
                    </a:cubicBezTo>
                    <a:cubicBezTo>
                      <a:pt x="34" y="23"/>
                      <a:pt x="34" y="23"/>
                      <a:pt x="34" y="23"/>
                    </a:cubicBezTo>
                    <a:cubicBezTo>
                      <a:pt x="9" y="135"/>
                      <a:pt x="9" y="135"/>
                      <a:pt x="9" y="135"/>
                    </a:cubicBezTo>
                    <a:cubicBezTo>
                      <a:pt x="0" y="180"/>
                      <a:pt x="0" y="180"/>
                      <a:pt x="0" y="180"/>
                    </a:cubicBezTo>
                    <a:cubicBezTo>
                      <a:pt x="69" y="193"/>
                      <a:pt x="69" y="193"/>
                      <a:pt x="69" y="193"/>
                    </a:cubicBezTo>
                    <a:cubicBezTo>
                      <a:pt x="69" y="192"/>
                      <a:pt x="69" y="192"/>
                      <a:pt x="69" y="192"/>
                    </a:cubicBezTo>
                    <a:cubicBezTo>
                      <a:pt x="69" y="193"/>
                      <a:pt x="69" y="193"/>
                      <a:pt x="69" y="193"/>
                    </a:cubicBezTo>
                    <a:cubicBezTo>
                      <a:pt x="71" y="193"/>
                      <a:pt x="71" y="193"/>
                      <a:pt x="71" y="193"/>
                    </a:cubicBezTo>
                    <a:cubicBezTo>
                      <a:pt x="241" y="214"/>
                      <a:pt x="241" y="214"/>
                      <a:pt x="241" y="214"/>
                    </a:cubicBezTo>
                    <a:cubicBezTo>
                      <a:pt x="241" y="213"/>
                      <a:pt x="241" y="213"/>
                      <a:pt x="241" y="213"/>
                    </a:cubicBezTo>
                    <a:cubicBezTo>
                      <a:pt x="240" y="205"/>
                      <a:pt x="250" y="125"/>
                      <a:pt x="250" y="125"/>
                    </a:cubicBezTo>
                    <a:cubicBezTo>
                      <a:pt x="261" y="33"/>
                      <a:pt x="261" y="33"/>
                      <a:pt x="261" y="33"/>
                    </a:cubicBezTo>
                    <a:cubicBezTo>
                      <a:pt x="260" y="34"/>
                      <a:pt x="259" y="33"/>
                      <a:pt x="259" y="33"/>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65" name="Freeform 13"/>
              <p:cNvSpPr>
                <a:spLocks/>
              </p:cNvSpPr>
              <p:nvPr/>
            </p:nvSpPr>
            <p:spPr bwMode="auto">
              <a:xfrm>
                <a:off x="11856523" y="5144867"/>
                <a:ext cx="979488" cy="803276"/>
              </a:xfrm>
              <a:custGeom>
                <a:avLst/>
                <a:gdLst>
                  <a:gd name="T0" fmla="*/ 259 w 261"/>
                  <a:gd name="T1" fmla="*/ 33 h 214"/>
                  <a:gd name="T2" fmla="*/ 39 w 261"/>
                  <a:gd name="T3" fmla="*/ 0 h 214"/>
                  <a:gd name="T4" fmla="*/ 34 w 261"/>
                  <a:gd name="T5" fmla="*/ 23 h 214"/>
                  <a:gd name="T6" fmla="*/ 34 w 261"/>
                  <a:gd name="T7" fmla="*/ 23 h 214"/>
                  <a:gd name="T8" fmla="*/ 9 w 261"/>
                  <a:gd name="T9" fmla="*/ 135 h 214"/>
                  <a:gd name="T10" fmla="*/ 0 w 261"/>
                  <a:gd name="T11" fmla="*/ 180 h 214"/>
                  <a:gd name="T12" fmla="*/ 69 w 261"/>
                  <a:gd name="T13" fmla="*/ 193 h 214"/>
                  <a:gd name="T14" fmla="*/ 69 w 261"/>
                  <a:gd name="T15" fmla="*/ 192 h 214"/>
                  <a:gd name="T16" fmla="*/ 69 w 261"/>
                  <a:gd name="T17" fmla="*/ 193 h 214"/>
                  <a:gd name="T18" fmla="*/ 71 w 261"/>
                  <a:gd name="T19" fmla="*/ 193 h 214"/>
                  <a:gd name="T20" fmla="*/ 241 w 261"/>
                  <a:gd name="T21" fmla="*/ 214 h 214"/>
                  <a:gd name="T22" fmla="*/ 241 w 261"/>
                  <a:gd name="T23" fmla="*/ 213 h 214"/>
                  <a:gd name="T24" fmla="*/ 250 w 261"/>
                  <a:gd name="T25" fmla="*/ 125 h 214"/>
                  <a:gd name="T26" fmla="*/ 261 w 261"/>
                  <a:gd name="T27" fmla="*/ 33 h 214"/>
                  <a:gd name="T28" fmla="*/ 259 w 261"/>
                  <a:gd name="T29" fmla="*/ 3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214">
                    <a:moveTo>
                      <a:pt x="259" y="33"/>
                    </a:moveTo>
                    <a:cubicBezTo>
                      <a:pt x="39" y="0"/>
                      <a:pt x="39" y="0"/>
                      <a:pt x="39" y="0"/>
                    </a:cubicBezTo>
                    <a:cubicBezTo>
                      <a:pt x="34" y="23"/>
                      <a:pt x="34" y="23"/>
                      <a:pt x="34" y="23"/>
                    </a:cubicBezTo>
                    <a:cubicBezTo>
                      <a:pt x="34" y="23"/>
                      <a:pt x="34" y="23"/>
                      <a:pt x="34" y="23"/>
                    </a:cubicBezTo>
                    <a:cubicBezTo>
                      <a:pt x="9" y="135"/>
                      <a:pt x="9" y="135"/>
                      <a:pt x="9" y="135"/>
                    </a:cubicBezTo>
                    <a:cubicBezTo>
                      <a:pt x="0" y="180"/>
                      <a:pt x="0" y="180"/>
                      <a:pt x="0" y="180"/>
                    </a:cubicBezTo>
                    <a:cubicBezTo>
                      <a:pt x="69" y="193"/>
                      <a:pt x="69" y="193"/>
                      <a:pt x="69" y="193"/>
                    </a:cubicBezTo>
                    <a:cubicBezTo>
                      <a:pt x="69" y="192"/>
                      <a:pt x="69" y="192"/>
                      <a:pt x="69" y="192"/>
                    </a:cubicBezTo>
                    <a:cubicBezTo>
                      <a:pt x="69" y="193"/>
                      <a:pt x="69" y="193"/>
                      <a:pt x="69" y="193"/>
                    </a:cubicBezTo>
                    <a:cubicBezTo>
                      <a:pt x="71" y="193"/>
                      <a:pt x="71" y="193"/>
                      <a:pt x="71" y="193"/>
                    </a:cubicBezTo>
                    <a:cubicBezTo>
                      <a:pt x="241" y="214"/>
                      <a:pt x="241" y="214"/>
                      <a:pt x="241" y="214"/>
                    </a:cubicBezTo>
                    <a:cubicBezTo>
                      <a:pt x="241" y="213"/>
                      <a:pt x="241" y="213"/>
                      <a:pt x="241" y="213"/>
                    </a:cubicBezTo>
                    <a:cubicBezTo>
                      <a:pt x="240" y="205"/>
                      <a:pt x="250" y="125"/>
                      <a:pt x="250" y="125"/>
                    </a:cubicBezTo>
                    <a:cubicBezTo>
                      <a:pt x="261" y="33"/>
                      <a:pt x="261" y="33"/>
                      <a:pt x="261" y="33"/>
                    </a:cubicBezTo>
                    <a:cubicBezTo>
                      <a:pt x="260" y="34"/>
                      <a:pt x="259" y="33"/>
                      <a:pt x="259"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6" name="Freeform 14"/>
              <p:cNvSpPr>
                <a:spLocks/>
              </p:cNvSpPr>
              <p:nvPr/>
            </p:nvSpPr>
            <p:spPr bwMode="auto">
              <a:xfrm>
                <a:off x="13875824" y="6087843"/>
                <a:ext cx="904875" cy="754063"/>
              </a:xfrm>
              <a:custGeom>
                <a:avLst/>
                <a:gdLst>
                  <a:gd name="T0" fmla="*/ 1 w 241"/>
                  <a:gd name="T1" fmla="*/ 9 h 201"/>
                  <a:gd name="T2" fmla="*/ 4 w 241"/>
                  <a:gd name="T3" fmla="*/ 16 h 201"/>
                  <a:gd name="T4" fmla="*/ 6 w 241"/>
                  <a:gd name="T5" fmla="*/ 25 h 201"/>
                  <a:gd name="T6" fmla="*/ 25 w 241"/>
                  <a:gd name="T7" fmla="*/ 39 h 201"/>
                  <a:gd name="T8" fmla="*/ 20 w 241"/>
                  <a:gd name="T9" fmla="*/ 54 h 201"/>
                  <a:gd name="T10" fmla="*/ 30 w 241"/>
                  <a:gd name="T11" fmla="*/ 68 h 201"/>
                  <a:gd name="T12" fmla="*/ 33 w 241"/>
                  <a:gd name="T13" fmla="*/ 164 h 201"/>
                  <a:gd name="T14" fmla="*/ 32 w 241"/>
                  <a:gd name="T15" fmla="*/ 188 h 201"/>
                  <a:gd name="T16" fmla="*/ 199 w 241"/>
                  <a:gd name="T17" fmla="*/ 184 h 201"/>
                  <a:gd name="T18" fmla="*/ 200 w 241"/>
                  <a:gd name="T19" fmla="*/ 188 h 201"/>
                  <a:gd name="T20" fmla="*/ 201 w 241"/>
                  <a:gd name="T21" fmla="*/ 193 h 201"/>
                  <a:gd name="T22" fmla="*/ 203 w 241"/>
                  <a:gd name="T23" fmla="*/ 201 h 201"/>
                  <a:gd name="T24" fmla="*/ 219 w 241"/>
                  <a:gd name="T25" fmla="*/ 200 h 201"/>
                  <a:gd name="T26" fmla="*/ 222 w 241"/>
                  <a:gd name="T27" fmla="*/ 192 h 201"/>
                  <a:gd name="T28" fmla="*/ 223 w 241"/>
                  <a:gd name="T29" fmla="*/ 185 h 201"/>
                  <a:gd name="T30" fmla="*/ 223 w 241"/>
                  <a:gd name="T31" fmla="*/ 181 h 201"/>
                  <a:gd name="T32" fmla="*/ 226 w 241"/>
                  <a:gd name="T33" fmla="*/ 177 h 201"/>
                  <a:gd name="T34" fmla="*/ 231 w 241"/>
                  <a:gd name="T35" fmla="*/ 178 h 201"/>
                  <a:gd name="T36" fmla="*/ 235 w 241"/>
                  <a:gd name="T37" fmla="*/ 161 h 201"/>
                  <a:gd name="T38" fmla="*/ 222 w 241"/>
                  <a:gd name="T39" fmla="*/ 148 h 201"/>
                  <a:gd name="T40" fmla="*/ 219 w 241"/>
                  <a:gd name="T41" fmla="*/ 132 h 201"/>
                  <a:gd name="T42" fmla="*/ 212 w 241"/>
                  <a:gd name="T43" fmla="*/ 123 h 201"/>
                  <a:gd name="T44" fmla="*/ 207 w 241"/>
                  <a:gd name="T45" fmla="*/ 120 h 201"/>
                  <a:gd name="T46" fmla="*/ 191 w 241"/>
                  <a:gd name="T47" fmla="*/ 103 h 201"/>
                  <a:gd name="T48" fmla="*/ 191 w 241"/>
                  <a:gd name="T49" fmla="*/ 97 h 201"/>
                  <a:gd name="T50" fmla="*/ 195 w 241"/>
                  <a:gd name="T51" fmla="*/ 84 h 201"/>
                  <a:gd name="T52" fmla="*/ 183 w 241"/>
                  <a:gd name="T53" fmla="*/ 73 h 201"/>
                  <a:gd name="T54" fmla="*/ 175 w 241"/>
                  <a:gd name="T55" fmla="*/ 68 h 201"/>
                  <a:gd name="T56" fmla="*/ 169 w 241"/>
                  <a:gd name="T57" fmla="*/ 59 h 201"/>
                  <a:gd name="T58" fmla="*/ 166 w 241"/>
                  <a:gd name="T59" fmla="*/ 52 h 201"/>
                  <a:gd name="T60" fmla="*/ 157 w 241"/>
                  <a:gd name="T61" fmla="*/ 48 h 201"/>
                  <a:gd name="T62" fmla="*/ 148 w 241"/>
                  <a:gd name="T63" fmla="*/ 41 h 201"/>
                  <a:gd name="T64" fmla="*/ 149 w 241"/>
                  <a:gd name="T65" fmla="*/ 27 h 201"/>
                  <a:gd name="T66" fmla="*/ 146 w 241"/>
                  <a:gd name="T67" fmla="*/ 14 h 201"/>
                  <a:gd name="T68" fmla="*/ 142 w 241"/>
                  <a:gd name="T69" fmla="*/ 10 h 201"/>
                  <a:gd name="T70" fmla="*/ 139 w 241"/>
                  <a:gd name="T71" fmla="*/ 7 h 201"/>
                  <a:gd name="T72" fmla="*/ 134 w 241"/>
                  <a:gd name="T73" fmla="*/ 3 h 201"/>
                  <a:gd name="T74" fmla="*/ 128 w 241"/>
                  <a:gd name="T75" fmla="*/ 0 h 201"/>
                  <a:gd name="T76" fmla="*/ 1 w 241"/>
                  <a:gd name="T77" fmla="*/ 2 h 201"/>
                  <a:gd name="T78" fmla="*/ 1 w 241"/>
                  <a:gd name="T79" fmla="*/ 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1" h="201">
                    <a:moveTo>
                      <a:pt x="1" y="9"/>
                    </a:moveTo>
                    <a:cubicBezTo>
                      <a:pt x="0" y="12"/>
                      <a:pt x="1" y="13"/>
                      <a:pt x="4" y="16"/>
                    </a:cubicBezTo>
                    <a:cubicBezTo>
                      <a:pt x="7" y="19"/>
                      <a:pt x="6" y="25"/>
                      <a:pt x="6" y="25"/>
                    </a:cubicBezTo>
                    <a:cubicBezTo>
                      <a:pt x="6" y="25"/>
                      <a:pt x="25" y="34"/>
                      <a:pt x="25" y="39"/>
                    </a:cubicBezTo>
                    <a:cubicBezTo>
                      <a:pt x="26" y="44"/>
                      <a:pt x="20" y="43"/>
                      <a:pt x="20" y="54"/>
                    </a:cubicBezTo>
                    <a:cubicBezTo>
                      <a:pt x="20" y="64"/>
                      <a:pt x="30" y="68"/>
                      <a:pt x="30" y="68"/>
                    </a:cubicBezTo>
                    <a:cubicBezTo>
                      <a:pt x="33" y="164"/>
                      <a:pt x="33" y="164"/>
                      <a:pt x="33" y="164"/>
                    </a:cubicBezTo>
                    <a:cubicBezTo>
                      <a:pt x="32" y="188"/>
                      <a:pt x="32" y="188"/>
                      <a:pt x="32" y="188"/>
                    </a:cubicBezTo>
                    <a:cubicBezTo>
                      <a:pt x="199" y="184"/>
                      <a:pt x="199" y="184"/>
                      <a:pt x="199" y="184"/>
                    </a:cubicBezTo>
                    <a:cubicBezTo>
                      <a:pt x="199" y="184"/>
                      <a:pt x="199" y="186"/>
                      <a:pt x="200" y="188"/>
                    </a:cubicBezTo>
                    <a:cubicBezTo>
                      <a:pt x="202" y="190"/>
                      <a:pt x="202" y="191"/>
                      <a:pt x="201" y="193"/>
                    </a:cubicBezTo>
                    <a:cubicBezTo>
                      <a:pt x="200" y="196"/>
                      <a:pt x="200" y="201"/>
                      <a:pt x="203" y="201"/>
                    </a:cubicBezTo>
                    <a:cubicBezTo>
                      <a:pt x="207" y="201"/>
                      <a:pt x="219" y="200"/>
                      <a:pt x="219" y="200"/>
                    </a:cubicBezTo>
                    <a:cubicBezTo>
                      <a:pt x="219" y="200"/>
                      <a:pt x="222" y="196"/>
                      <a:pt x="222" y="192"/>
                    </a:cubicBezTo>
                    <a:cubicBezTo>
                      <a:pt x="222" y="189"/>
                      <a:pt x="223" y="185"/>
                      <a:pt x="223" y="185"/>
                    </a:cubicBezTo>
                    <a:cubicBezTo>
                      <a:pt x="223" y="185"/>
                      <a:pt x="223" y="185"/>
                      <a:pt x="223" y="181"/>
                    </a:cubicBezTo>
                    <a:cubicBezTo>
                      <a:pt x="223" y="177"/>
                      <a:pt x="226" y="177"/>
                      <a:pt x="226" y="177"/>
                    </a:cubicBezTo>
                    <a:cubicBezTo>
                      <a:pt x="231" y="178"/>
                      <a:pt x="231" y="178"/>
                      <a:pt x="231" y="178"/>
                    </a:cubicBezTo>
                    <a:cubicBezTo>
                      <a:pt x="241" y="176"/>
                      <a:pt x="238" y="163"/>
                      <a:pt x="235" y="161"/>
                    </a:cubicBezTo>
                    <a:cubicBezTo>
                      <a:pt x="232" y="160"/>
                      <a:pt x="224" y="153"/>
                      <a:pt x="222" y="148"/>
                    </a:cubicBezTo>
                    <a:cubicBezTo>
                      <a:pt x="220" y="144"/>
                      <a:pt x="221" y="136"/>
                      <a:pt x="219" y="132"/>
                    </a:cubicBezTo>
                    <a:cubicBezTo>
                      <a:pt x="218" y="127"/>
                      <a:pt x="215" y="123"/>
                      <a:pt x="212" y="123"/>
                    </a:cubicBezTo>
                    <a:cubicBezTo>
                      <a:pt x="210" y="123"/>
                      <a:pt x="207" y="120"/>
                      <a:pt x="207" y="120"/>
                    </a:cubicBezTo>
                    <a:cubicBezTo>
                      <a:pt x="207" y="120"/>
                      <a:pt x="196" y="108"/>
                      <a:pt x="191" y="103"/>
                    </a:cubicBezTo>
                    <a:cubicBezTo>
                      <a:pt x="187" y="98"/>
                      <a:pt x="191" y="97"/>
                      <a:pt x="191" y="97"/>
                    </a:cubicBezTo>
                    <a:cubicBezTo>
                      <a:pt x="191" y="97"/>
                      <a:pt x="197" y="93"/>
                      <a:pt x="195" y="84"/>
                    </a:cubicBezTo>
                    <a:cubicBezTo>
                      <a:pt x="193" y="74"/>
                      <a:pt x="187" y="73"/>
                      <a:pt x="183" y="73"/>
                    </a:cubicBezTo>
                    <a:cubicBezTo>
                      <a:pt x="179" y="74"/>
                      <a:pt x="175" y="72"/>
                      <a:pt x="175" y="68"/>
                    </a:cubicBezTo>
                    <a:cubicBezTo>
                      <a:pt x="175" y="65"/>
                      <a:pt x="173" y="61"/>
                      <a:pt x="169" y="59"/>
                    </a:cubicBezTo>
                    <a:cubicBezTo>
                      <a:pt x="166" y="57"/>
                      <a:pt x="166" y="52"/>
                      <a:pt x="166" y="52"/>
                    </a:cubicBezTo>
                    <a:cubicBezTo>
                      <a:pt x="166" y="52"/>
                      <a:pt x="159" y="49"/>
                      <a:pt x="157" y="48"/>
                    </a:cubicBezTo>
                    <a:cubicBezTo>
                      <a:pt x="155" y="47"/>
                      <a:pt x="152" y="44"/>
                      <a:pt x="148" y="41"/>
                    </a:cubicBezTo>
                    <a:cubicBezTo>
                      <a:pt x="145" y="38"/>
                      <a:pt x="150" y="32"/>
                      <a:pt x="149" y="27"/>
                    </a:cubicBezTo>
                    <a:cubicBezTo>
                      <a:pt x="148" y="23"/>
                      <a:pt x="146" y="14"/>
                      <a:pt x="146" y="14"/>
                    </a:cubicBezTo>
                    <a:cubicBezTo>
                      <a:pt x="144" y="14"/>
                      <a:pt x="143" y="12"/>
                      <a:pt x="142" y="10"/>
                    </a:cubicBezTo>
                    <a:cubicBezTo>
                      <a:pt x="142" y="8"/>
                      <a:pt x="142" y="7"/>
                      <a:pt x="139" y="7"/>
                    </a:cubicBezTo>
                    <a:cubicBezTo>
                      <a:pt x="137" y="7"/>
                      <a:pt x="137" y="6"/>
                      <a:pt x="134" y="3"/>
                    </a:cubicBezTo>
                    <a:cubicBezTo>
                      <a:pt x="132" y="0"/>
                      <a:pt x="128" y="0"/>
                      <a:pt x="128" y="0"/>
                    </a:cubicBezTo>
                    <a:cubicBezTo>
                      <a:pt x="1" y="2"/>
                      <a:pt x="1" y="2"/>
                      <a:pt x="1" y="2"/>
                    </a:cubicBezTo>
                    <a:cubicBezTo>
                      <a:pt x="3" y="4"/>
                      <a:pt x="2" y="6"/>
                      <a:pt x="1" y="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67" name="Freeform 15"/>
              <p:cNvSpPr>
                <a:spLocks/>
              </p:cNvSpPr>
              <p:nvPr/>
            </p:nvSpPr>
            <p:spPr bwMode="auto">
              <a:xfrm>
                <a:off x="12756636" y="5613180"/>
                <a:ext cx="1146176" cy="574676"/>
              </a:xfrm>
              <a:custGeom>
                <a:avLst/>
                <a:gdLst>
                  <a:gd name="T0" fmla="*/ 1 w 305"/>
                  <a:gd name="T1" fmla="*/ 88 h 153"/>
                  <a:gd name="T2" fmla="*/ 1 w 305"/>
                  <a:gd name="T3" fmla="*/ 89 h 153"/>
                  <a:gd name="T4" fmla="*/ 72 w 305"/>
                  <a:gd name="T5" fmla="*/ 98 h 153"/>
                  <a:gd name="T6" fmla="*/ 68 w 305"/>
                  <a:gd name="T7" fmla="*/ 140 h 153"/>
                  <a:gd name="T8" fmla="*/ 68 w 305"/>
                  <a:gd name="T9" fmla="*/ 140 h 153"/>
                  <a:gd name="T10" fmla="*/ 68 w 305"/>
                  <a:gd name="T11" fmla="*/ 139 h 153"/>
                  <a:gd name="T12" fmla="*/ 68 w 305"/>
                  <a:gd name="T13" fmla="*/ 140 h 153"/>
                  <a:gd name="T14" fmla="*/ 304 w 305"/>
                  <a:gd name="T15" fmla="*/ 151 h 153"/>
                  <a:gd name="T16" fmla="*/ 302 w 305"/>
                  <a:gd name="T17" fmla="*/ 142 h 153"/>
                  <a:gd name="T18" fmla="*/ 299 w 305"/>
                  <a:gd name="T19" fmla="*/ 135 h 153"/>
                  <a:gd name="T20" fmla="*/ 299 w 305"/>
                  <a:gd name="T21" fmla="*/ 128 h 153"/>
                  <a:gd name="T22" fmla="*/ 298 w 305"/>
                  <a:gd name="T23" fmla="*/ 128 h 153"/>
                  <a:gd name="T24" fmla="*/ 299 w 305"/>
                  <a:gd name="T25" fmla="*/ 128 h 153"/>
                  <a:gd name="T26" fmla="*/ 298 w 305"/>
                  <a:gd name="T27" fmla="*/ 127 h 153"/>
                  <a:gd name="T28" fmla="*/ 289 w 305"/>
                  <a:gd name="T29" fmla="*/ 111 h 153"/>
                  <a:gd name="T30" fmla="*/ 285 w 305"/>
                  <a:gd name="T31" fmla="*/ 87 h 153"/>
                  <a:gd name="T32" fmla="*/ 281 w 305"/>
                  <a:gd name="T33" fmla="*/ 70 h 153"/>
                  <a:gd name="T34" fmla="*/ 278 w 305"/>
                  <a:gd name="T35" fmla="*/ 63 h 153"/>
                  <a:gd name="T36" fmla="*/ 277 w 305"/>
                  <a:gd name="T37" fmla="*/ 57 h 153"/>
                  <a:gd name="T38" fmla="*/ 271 w 305"/>
                  <a:gd name="T39" fmla="*/ 46 h 153"/>
                  <a:gd name="T40" fmla="*/ 270 w 305"/>
                  <a:gd name="T41" fmla="*/ 38 h 153"/>
                  <a:gd name="T42" fmla="*/ 249 w 305"/>
                  <a:gd name="T43" fmla="*/ 28 h 153"/>
                  <a:gd name="T44" fmla="*/ 239 w 305"/>
                  <a:gd name="T45" fmla="*/ 27 h 153"/>
                  <a:gd name="T46" fmla="*/ 224 w 305"/>
                  <a:gd name="T47" fmla="*/ 27 h 153"/>
                  <a:gd name="T48" fmla="*/ 207 w 305"/>
                  <a:gd name="T49" fmla="*/ 30 h 153"/>
                  <a:gd name="T50" fmla="*/ 195 w 305"/>
                  <a:gd name="T51" fmla="*/ 24 h 153"/>
                  <a:gd name="T52" fmla="*/ 184 w 305"/>
                  <a:gd name="T53" fmla="*/ 21 h 153"/>
                  <a:gd name="T54" fmla="*/ 170 w 305"/>
                  <a:gd name="T55" fmla="*/ 17 h 153"/>
                  <a:gd name="T56" fmla="*/ 162 w 305"/>
                  <a:gd name="T57" fmla="*/ 14 h 153"/>
                  <a:gd name="T58" fmla="*/ 154 w 305"/>
                  <a:gd name="T59" fmla="*/ 10 h 153"/>
                  <a:gd name="T60" fmla="*/ 10 w 305"/>
                  <a:gd name="T61" fmla="*/ 0 h 153"/>
                  <a:gd name="T62" fmla="*/ 1 w 305"/>
                  <a:gd name="T63" fmla="*/ 8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5" h="153">
                    <a:moveTo>
                      <a:pt x="1" y="88"/>
                    </a:moveTo>
                    <a:cubicBezTo>
                      <a:pt x="1" y="89"/>
                      <a:pt x="1" y="89"/>
                      <a:pt x="1" y="89"/>
                    </a:cubicBezTo>
                    <a:cubicBezTo>
                      <a:pt x="72" y="98"/>
                      <a:pt x="72" y="98"/>
                      <a:pt x="72" y="98"/>
                    </a:cubicBezTo>
                    <a:cubicBezTo>
                      <a:pt x="68" y="140"/>
                      <a:pt x="68" y="140"/>
                      <a:pt x="68" y="140"/>
                    </a:cubicBezTo>
                    <a:cubicBezTo>
                      <a:pt x="68" y="140"/>
                      <a:pt x="68" y="140"/>
                      <a:pt x="68" y="140"/>
                    </a:cubicBezTo>
                    <a:cubicBezTo>
                      <a:pt x="68" y="139"/>
                      <a:pt x="68" y="139"/>
                      <a:pt x="68" y="139"/>
                    </a:cubicBezTo>
                    <a:cubicBezTo>
                      <a:pt x="68" y="140"/>
                      <a:pt x="68" y="140"/>
                      <a:pt x="68" y="140"/>
                    </a:cubicBezTo>
                    <a:cubicBezTo>
                      <a:pt x="70" y="140"/>
                      <a:pt x="249" y="153"/>
                      <a:pt x="304" y="151"/>
                    </a:cubicBezTo>
                    <a:cubicBezTo>
                      <a:pt x="304" y="151"/>
                      <a:pt x="305" y="145"/>
                      <a:pt x="302" y="142"/>
                    </a:cubicBezTo>
                    <a:cubicBezTo>
                      <a:pt x="299" y="139"/>
                      <a:pt x="298" y="138"/>
                      <a:pt x="299" y="135"/>
                    </a:cubicBezTo>
                    <a:cubicBezTo>
                      <a:pt x="300" y="132"/>
                      <a:pt x="301" y="130"/>
                      <a:pt x="299" y="128"/>
                    </a:cubicBezTo>
                    <a:cubicBezTo>
                      <a:pt x="298" y="128"/>
                      <a:pt x="298" y="128"/>
                      <a:pt x="298" y="128"/>
                    </a:cubicBezTo>
                    <a:cubicBezTo>
                      <a:pt x="299" y="128"/>
                      <a:pt x="299" y="128"/>
                      <a:pt x="299" y="128"/>
                    </a:cubicBezTo>
                    <a:cubicBezTo>
                      <a:pt x="299" y="128"/>
                      <a:pt x="298" y="128"/>
                      <a:pt x="298" y="127"/>
                    </a:cubicBezTo>
                    <a:cubicBezTo>
                      <a:pt x="294" y="125"/>
                      <a:pt x="289" y="122"/>
                      <a:pt x="289" y="111"/>
                    </a:cubicBezTo>
                    <a:cubicBezTo>
                      <a:pt x="289" y="99"/>
                      <a:pt x="289" y="91"/>
                      <a:pt x="285" y="87"/>
                    </a:cubicBezTo>
                    <a:cubicBezTo>
                      <a:pt x="282" y="84"/>
                      <a:pt x="281" y="70"/>
                      <a:pt x="281" y="70"/>
                    </a:cubicBezTo>
                    <a:cubicBezTo>
                      <a:pt x="281" y="70"/>
                      <a:pt x="281" y="64"/>
                      <a:pt x="278" y="63"/>
                    </a:cubicBezTo>
                    <a:cubicBezTo>
                      <a:pt x="278" y="63"/>
                      <a:pt x="277" y="62"/>
                      <a:pt x="277" y="57"/>
                    </a:cubicBezTo>
                    <a:cubicBezTo>
                      <a:pt x="277" y="53"/>
                      <a:pt x="271" y="46"/>
                      <a:pt x="271" y="46"/>
                    </a:cubicBezTo>
                    <a:cubicBezTo>
                      <a:pt x="271" y="46"/>
                      <a:pt x="271" y="39"/>
                      <a:pt x="270" y="38"/>
                    </a:cubicBezTo>
                    <a:cubicBezTo>
                      <a:pt x="269" y="37"/>
                      <a:pt x="249" y="28"/>
                      <a:pt x="249" y="28"/>
                    </a:cubicBezTo>
                    <a:cubicBezTo>
                      <a:pt x="249" y="28"/>
                      <a:pt x="242" y="28"/>
                      <a:pt x="239" y="27"/>
                    </a:cubicBezTo>
                    <a:cubicBezTo>
                      <a:pt x="235" y="27"/>
                      <a:pt x="232" y="23"/>
                      <a:pt x="224" y="27"/>
                    </a:cubicBezTo>
                    <a:cubicBezTo>
                      <a:pt x="216" y="31"/>
                      <a:pt x="210" y="32"/>
                      <a:pt x="207" y="30"/>
                    </a:cubicBezTo>
                    <a:cubicBezTo>
                      <a:pt x="204" y="27"/>
                      <a:pt x="198" y="24"/>
                      <a:pt x="195" y="24"/>
                    </a:cubicBezTo>
                    <a:cubicBezTo>
                      <a:pt x="191" y="24"/>
                      <a:pt x="188" y="21"/>
                      <a:pt x="184" y="21"/>
                    </a:cubicBezTo>
                    <a:cubicBezTo>
                      <a:pt x="180" y="21"/>
                      <a:pt x="173" y="19"/>
                      <a:pt x="170" y="17"/>
                    </a:cubicBezTo>
                    <a:cubicBezTo>
                      <a:pt x="167" y="15"/>
                      <a:pt x="166" y="14"/>
                      <a:pt x="162" y="14"/>
                    </a:cubicBezTo>
                    <a:cubicBezTo>
                      <a:pt x="159" y="14"/>
                      <a:pt x="154" y="10"/>
                      <a:pt x="154" y="10"/>
                    </a:cubicBezTo>
                    <a:cubicBezTo>
                      <a:pt x="10" y="0"/>
                      <a:pt x="10" y="0"/>
                      <a:pt x="10" y="0"/>
                    </a:cubicBezTo>
                    <a:cubicBezTo>
                      <a:pt x="10" y="0"/>
                      <a:pt x="0" y="80"/>
                      <a:pt x="1" y="88"/>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68" name="Freeform 16"/>
              <p:cNvSpPr>
                <a:spLocks/>
              </p:cNvSpPr>
              <p:nvPr/>
            </p:nvSpPr>
            <p:spPr bwMode="auto">
              <a:xfrm>
                <a:off x="12756636" y="5613180"/>
                <a:ext cx="1146176" cy="574676"/>
              </a:xfrm>
              <a:custGeom>
                <a:avLst/>
                <a:gdLst>
                  <a:gd name="T0" fmla="*/ 1 w 305"/>
                  <a:gd name="T1" fmla="*/ 88 h 153"/>
                  <a:gd name="T2" fmla="*/ 1 w 305"/>
                  <a:gd name="T3" fmla="*/ 89 h 153"/>
                  <a:gd name="T4" fmla="*/ 72 w 305"/>
                  <a:gd name="T5" fmla="*/ 98 h 153"/>
                  <a:gd name="T6" fmla="*/ 68 w 305"/>
                  <a:gd name="T7" fmla="*/ 140 h 153"/>
                  <a:gd name="T8" fmla="*/ 68 w 305"/>
                  <a:gd name="T9" fmla="*/ 140 h 153"/>
                  <a:gd name="T10" fmla="*/ 68 w 305"/>
                  <a:gd name="T11" fmla="*/ 139 h 153"/>
                  <a:gd name="T12" fmla="*/ 68 w 305"/>
                  <a:gd name="T13" fmla="*/ 140 h 153"/>
                  <a:gd name="T14" fmla="*/ 304 w 305"/>
                  <a:gd name="T15" fmla="*/ 151 h 153"/>
                  <a:gd name="T16" fmla="*/ 302 w 305"/>
                  <a:gd name="T17" fmla="*/ 142 h 153"/>
                  <a:gd name="T18" fmla="*/ 299 w 305"/>
                  <a:gd name="T19" fmla="*/ 135 h 153"/>
                  <a:gd name="T20" fmla="*/ 299 w 305"/>
                  <a:gd name="T21" fmla="*/ 128 h 153"/>
                  <a:gd name="T22" fmla="*/ 298 w 305"/>
                  <a:gd name="T23" fmla="*/ 128 h 153"/>
                  <a:gd name="T24" fmla="*/ 299 w 305"/>
                  <a:gd name="T25" fmla="*/ 128 h 153"/>
                  <a:gd name="T26" fmla="*/ 298 w 305"/>
                  <a:gd name="T27" fmla="*/ 127 h 153"/>
                  <a:gd name="T28" fmla="*/ 289 w 305"/>
                  <a:gd name="T29" fmla="*/ 111 h 153"/>
                  <a:gd name="T30" fmla="*/ 285 w 305"/>
                  <a:gd name="T31" fmla="*/ 87 h 153"/>
                  <a:gd name="T32" fmla="*/ 281 w 305"/>
                  <a:gd name="T33" fmla="*/ 70 h 153"/>
                  <a:gd name="T34" fmla="*/ 278 w 305"/>
                  <a:gd name="T35" fmla="*/ 63 h 153"/>
                  <a:gd name="T36" fmla="*/ 277 w 305"/>
                  <a:gd name="T37" fmla="*/ 57 h 153"/>
                  <a:gd name="T38" fmla="*/ 271 w 305"/>
                  <a:gd name="T39" fmla="*/ 46 h 153"/>
                  <a:gd name="T40" fmla="*/ 270 w 305"/>
                  <a:gd name="T41" fmla="*/ 38 h 153"/>
                  <a:gd name="T42" fmla="*/ 249 w 305"/>
                  <a:gd name="T43" fmla="*/ 28 h 153"/>
                  <a:gd name="T44" fmla="*/ 239 w 305"/>
                  <a:gd name="T45" fmla="*/ 27 h 153"/>
                  <a:gd name="T46" fmla="*/ 224 w 305"/>
                  <a:gd name="T47" fmla="*/ 27 h 153"/>
                  <a:gd name="T48" fmla="*/ 207 w 305"/>
                  <a:gd name="T49" fmla="*/ 30 h 153"/>
                  <a:gd name="T50" fmla="*/ 195 w 305"/>
                  <a:gd name="T51" fmla="*/ 24 h 153"/>
                  <a:gd name="T52" fmla="*/ 184 w 305"/>
                  <a:gd name="T53" fmla="*/ 21 h 153"/>
                  <a:gd name="T54" fmla="*/ 170 w 305"/>
                  <a:gd name="T55" fmla="*/ 17 h 153"/>
                  <a:gd name="T56" fmla="*/ 162 w 305"/>
                  <a:gd name="T57" fmla="*/ 14 h 153"/>
                  <a:gd name="T58" fmla="*/ 154 w 305"/>
                  <a:gd name="T59" fmla="*/ 10 h 153"/>
                  <a:gd name="T60" fmla="*/ 10 w 305"/>
                  <a:gd name="T61" fmla="*/ 0 h 153"/>
                  <a:gd name="T62" fmla="*/ 1 w 305"/>
                  <a:gd name="T63" fmla="*/ 8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5" h="153">
                    <a:moveTo>
                      <a:pt x="1" y="88"/>
                    </a:moveTo>
                    <a:cubicBezTo>
                      <a:pt x="1" y="89"/>
                      <a:pt x="1" y="89"/>
                      <a:pt x="1" y="89"/>
                    </a:cubicBezTo>
                    <a:cubicBezTo>
                      <a:pt x="72" y="98"/>
                      <a:pt x="72" y="98"/>
                      <a:pt x="72" y="98"/>
                    </a:cubicBezTo>
                    <a:cubicBezTo>
                      <a:pt x="68" y="140"/>
                      <a:pt x="68" y="140"/>
                      <a:pt x="68" y="140"/>
                    </a:cubicBezTo>
                    <a:cubicBezTo>
                      <a:pt x="68" y="140"/>
                      <a:pt x="68" y="140"/>
                      <a:pt x="68" y="140"/>
                    </a:cubicBezTo>
                    <a:cubicBezTo>
                      <a:pt x="68" y="139"/>
                      <a:pt x="68" y="139"/>
                      <a:pt x="68" y="139"/>
                    </a:cubicBezTo>
                    <a:cubicBezTo>
                      <a:pt x="68" y="140"/>
                      <a:pt x="68" y="140"/>
                      <a:pt x="68" y="140"/>
                    </a:cubicBezTo>
                    <a:cubicBezTo>
                      <a:pt x="70" y="140"/>
                      <a:pt x="249" y="153"/>
                      <a:pt x="304" y="151"/>
                    </a:cubicBezTo>
                    <a:cubicBezTo>
                      <a:pt x="304" y="151"/>
                      <a:pt x="305" y="145"/>
                      <a:pt x="302" y="142"/>
                    </a:cubicBezTo>
                    <a:cubicBezTo>
                      <a:pt x="299" y="139"/>
                      <a:pt x="298" y="138"/>
                      <a:pt x="299" y="135"/>
                    </a:cubicBezTo>
                    <a:cubicBezTo>
                      <a:pt x="300" y="132"/>
                      <a:pt x="301" y="130"/>
                      <a:pt x="299" y="128"/>
                    </a:cubicBezTo>
                    <a:cubicBezTo>
                      <a:pt x="298" y="128"/>
                      <a:pt x="298" y="128"/>
                      <a:pt x="298" y="128"/>
                    </a:cubicBezTo>
                    <a:cubicBezTo>
                      <a:pt x="299" y="128"/>
                      <a:pt x="299" y="128"/>
                      <a:pt x="299" y="128"/>
                    </a:cubicBezTo>
                    <a:cubicBezTo>
                      <a:pt x="299" y="128"/>
                      <a:pt x="298" y="128"/>
                      <a:pt x="298" y="127"/>
                    </a:cubicBezTo>
                    <a:cubicBezTo>
                      <a:pt x="294" y="125"/>
                      <a:pt x="289" y="122"/>
                      <a:pt x="289" y="111"/>
                    </a:cubicBezTo>
                    <a:cubicBezTo>
                      <a:pt x="289" y="99"/>
                      <a:pt x="289" y="91"/>
                      <a:pt x="285" y="87"/>
                    </a:cubicBezTo>
                    <a:cubicBezTo>
                      <a:pt x="282" y="84"/>
                      <a:pt x="281" y="70"/>
                      <a:pt x="281" y="70"/>
                    </a:cubicBezTo>
                    <a:cubicBezTo>
                      <a:pt x="281" y="70"/>
                      <a:pt x="281" y="64"/>
                      <a:pt x="278" y="63"/>
                    </a:cubicBezTo>
                    <a:cubicBezTo>
                      <a:pt x="278" y="63"/>
                      <a:pt x="277" y="62"/>
                      <a:pt x="277" y="57"/>
                    </a:cubicBezTo>
                    <a:cubicBezTo>
                      <a:pt x="277" y="53"/>
                      <a:pt x="271" y="46"/>
                      <a:pt x="271" y="46"/>
                    </a:cubicBezTo>
                    <a:cubicBezTo>
                      <a:pt x="271" y="46"/>
                      <a:pt x="271" y="39"/>
                      <a:pt x="270" y="38"/>
                    </a:cubicBezTo>
                    <a:cubicBezTo>
                      <a:pt x="269" y="37"/>
                      <a:pt x="249" y="28"/>
                      <a:pt x="249" y="28"/>
                    </a:cubicBezTo>
                    <a:cubicBezTo>
                      <a:pt x="249" y="28"/>
                      <a:pt x="242" y="28"/>
                      <a:pt x="239" y="27"/>
                    </a:cubicBezTo>
                    <a:cubicBezTo>
                      <a:pt x="235" y="27"/>
                      <a:pt x="232" y="23"/>
                      <a:pt x="224" y="27"/>
                    </a:cubicBezTo>
                    <a:cubicBezTo>
                      <a:pt x="216" y="31"/>
                      <a:pt x="210" y="32"/>
                      <a:pt x="207" y="30"/>
                    </a:cubicBezTo>
                    <a:cubicBezTo>
                      <a:pt x="204" y="27"/>
                      <a:pt x="198" y="24"/>
                      <a:pt x="195" y="24"/>
                    </a:cubicBezTo>
                    <a:cubicBezTo>
                      <a:pt x="191" y="24"/>
                      <a:pt x="188" y="21"/>
                      <a:pt x="184" y="21"/>
                    </a:cubicBezTo>
                    <a:cubicBezTo>
                      <a:pt x="180" y="21"/>
                      <a:pt x="173" y="19"/>
                      <a:pt x="170" y="17"/>
                    </a:cubicBezTo>
                    <a:cubicBezTo>
                      <a:pt x="167" y="15"/>
                      <a:pt x="166" y="14"/>
                      <a:pt x="162" y="14"/>
                    </a:cubicBezTo>
                    <a:cubicBezTo>
                      <a:pt x="159" y="14"/>
                      <a:pt x="154" y="10"/>
                      <a:pt x="154" y="10"/>
                    </a:cubicBezTo>
                    <a:cubicBezTo>
                      <a:pt x="10" y="0"/>
                      <a:pt x="10" y="0"/>
                      <a:pt x="10" y="0"/>
                    </a:cubicBezTo>
                    <a:cubicBezTo>
                      <a:pt x="10" y="0"/>
                      <a:pt x="0" y="80"/>
                      <a:pt x="1" y="88"/>
                    </a:cubicBezTo>
                    <a:close/>
                  </a:path>
                </a:pathLst>
              </a:custGeom>
              <a:grpFill/>
              <a:ln w="3175" cap="flat">
                <a:solidFill>
                  <a:schemeClr val="bg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uk-UA"/>
              </a:p>
            </p:txBody>
          </p:sp>
          <p:sp>
            <p:nvSpPr>
              <p:cNvPr id="69" name="Freeform 17"/>
              <p:cNvSpPr>
                <a:spLocks/>
              </p:cNvSpPr>
              <p:nvPr/>
            </p:nvSpPr>
            <p:spPr bwMode="auto">
              <a:xfrm>
                <a:off x="14901349" y="7003831"/>
                <a:ext cx="530225" cy="863601"/>
              </a:xfrm>
              <a:custGeom>
                <a:avLst/>
                <a:gdLst>
                  <a:gd name="T0" fmla="*/ 38 w 141"/>
                  <a:gd name="T1" fmla="*/ 218 h 230"/>
                  <a:gd name="T2" fmla="*/ 44 w 141"/>
                  <a:gd name="T3" fmla="*/ 213 h 230"/>
                  <a:gd name="T4" fmla="*/ 41 w 141"/>
                  <a:gd name="T5" fmla="*/ 205 h 230"/>
                  <a:gd name="T6" fmla="*/ 38 w 141"/>
                  <a:gd name="T7" fmla="*/ 190 h 230"/>
                  <a:gd name="T8" fmla="*/ 137 w 141"/>
                  <a:gd name="T9" fmla="*/ 184 h 230"/>
                  <a:gd name="T10" fmla="*/ 132 w 141"/>
                  <a:gd name="T11" fmla="*/ 154 h 230"/>
                  <a:gd name="T12" fmla="*/ 137 w 141"/>
                  <a:gd name="T13" fmla="*/ 126 h 230"/>
                  <a:gd name="T14" fmla="*/ 138 w 141"/>
                  <a:gd name="T15" fmla="*/ 117 h 230"/>
                  <a:gd name="T16" fmla="*/ 124 w 141"/>
                  <a:gd name="T17" fmla="*/ 91 h 230"/>
                  <a:gd name="T18" fmla="*/ 105 w 141"/>
                  <a:gd name="T19" fmla="*/ 0 h 230"/>
                  <a:gd name="T20" fmla="*/ 3 w 141"/>
                  <a:gd name="T21" fmla="*/ 7 h 230"/>
                  <a:gd name="T22" fmla="*/ 6 w 141"/>
                  <a:gd name="T23" fmla="*/ 13 h 230"/>
                  <a:gd name="T24" fmla="*/ 0 w 141"/>
                  <a:gd name="T25" fmla="*/ 155 h 230"/>
                  <a:gd name="T26" fmla="*/ 5 w 141"/>
                  <a:gd name="T27" fmla="*/ 224 h 230"/>
                  <a:gd name="T28" fmla="*/ 12 w 141"/>
                  <a:gd name="T29" fmla="*/ 223 h 230"/>
                  <a:gd name="T30" fmla="*/ 15 w 141"/>
                  <a:gd name="T31" fmla="*/ 223 h 230"/>
                  <a:gd name="T32" fmla="*/ 20 w 141"/>
                  <a:gd name="T33" fmla="*/ 220 h 230"/>
                  <a:gd name="T34" fmla="*/ 19 w 141"/>
                  <a:gd name="T35" fmla="*/ 216 h 230"/>
                  <a:gd name="T36" fmla="*/ 18 w 141"/>
                  <a:gd name="T37" fmla="*/ 211 h 230"/>
                  <a:gd name="T38" fmla="*/ 19 w 141"/>
                  <a:gd name="T39" fmla="*/ 208 h 230"/>
                  <a:gd name="T40" fmla="*/ 18 w 141"/>
                  <a:gd name="T41" fmla="*/ 199 h 230"/>
                  <a:gd name="T42" fmla="*/ 19 w 141"/>
                  <a:gd name="T43" fmla="*/ 188 h 230"/>
                  <a:gd name="T44" fmla="*/ 20 w 141"/>
                  <a:gd name="T45" fmla="*/ 186 h 230"/>
                  <a:gd name="T46" fmla="*/ 21 w 141"/>
                  <a:gd name="T47" fmla="*/ 192 h 230"/>
                  <a:gd name="T48" fmla="*/ 25 w 141"/>
                  <a:gd name="T49" fmla="*/ 198 h 230"/>
                  <a:gd name="T50" fmla="*/ 23 w 141"/>
                  <a:gd name="T51" fmla="*/ 204 h 230"/>
                  <a:gd name="T52" fmla="*/ 28 w 141"/>
                  <a:gd name="T53" fmla="*/ 212 h 230"/>
                  <a:gd name="T54" fmla="*/ 29 w 141"/>
                  <a:gd name="T55" fmla="*/ 219 h 230"/>
                  <a:gd name="T56" fmla="*/ 28 w 141"/>
                  <a:gd name="T57" fmla="*/ 224 h 230"/>
                  <a:gd name="T58" fmla="*/ 19 w 141"/>
                  <a:gd name="T59" fmla="*/ 228 h 230"/>
                  <a:gd name="T60" fmla="*/ 25 w 141"/>
                  <a:gd name="T61" fmla="*/ 228 h 230"/>
                  <a:gd name="T62" fmla="*/ 31 w 141"/>
                  <a:gd name="T63" fmla="*/ 227 h 230"/>
                  <a:gd name="T64" fmla="*/ 42 w 141"/>
                  <a:gd name="T65" fmla="*/ 222 h 230"/>
                  <a:gd name="T66" fmla="*/ 38 w 141"/>
                  <a:gd name="T67" fmla="*/ 21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1" h="230">
                    <a:moveTo>
                      <a:pt x="38" y="218"/>
                    </a:moveTo>
                    <a:cubicBezTo>
                      <a:pt x="38" y="215"/>
                      <a:pt x="44" y="216"/>
                      <a:pt x="44" y="213"/>
                    </a:cubicBezTo>
                    <a:cubicBezTo>
                      <a:pt x="43" y="210"/>
                      <a:pt x="41" y="208"/>
                      <a:pt x="41" y="205"/>
                    </a:cubicBezTo>
                    <a:cubicBezTo>
                      <a:pt x="41" y="202"/>
                      <a:pt x="42" y="191"/>
                      <a:pt x="38" y="190"/>
                    </a:cubicBezTo>
                    <a:cubicBezTo>
                      <a:pt x="137" y="184"/>
                      <a:pt x="137" y="184"/>
                      <a:pt x="137" y="184"/>
                    </a:cubicBezTo>
                    <a:cubicBezTo>
                      <a:pt x="138" y="175"/>
                      <a:pt x="134" y="166"/>
                      <a:pt x="132" y="154"/>
                    </a:cubicBezTo>
                    <a:cubicBezTo>
                      <a:pt x="130" y="142"/>
                      <a:pt x="133" y="129"/>
                      <a:pt x="137" y="126"/>
                    </a:cubicBezTo>
                    <a:cubicBezTo>
                      <a:pt x="141" y="122"/>
                      <a:pt x="138" y="117"/>
                      <a:pt x="138" y="117"/>
                    </a:cubicBezTo>
                    <a:cubicBezTo>
                      <a:pt x="124" y="91"/>
                      <a:pt x="124" y="91"/>
                      <a:pt x="124" y="91"/>
                    </a:cubicBezTo>
                    <a:cubicBezTo>
                      <a:pt x="105" y="0"/>
                      <a:pt x="105" y="0"/>
                      <a:pt x="105" y="0"/>
                    </a:cubicBezTo>
                    <a:cubicBezTo>
                      <a:pt x="64" y="6"/>
                      <a:pt x="3" y="7"/>
                      <a:pt x="3" y="7"/>
                    </a:cubicBezTo>
                    <a:cubicBezTo>
                      <a:pt x="3" y="11"/>
                      <a:pt x="6" y="13"/>
                      <a:pt x="6" y="13"/>
                    </a:cubicBezTo>
                    <a:cubicBezTo>
                      <a:pt x="0" y="155"/>
                      <a:pt x="0" y="155"/>
                      <a:pt x="0" y="155"/>
                    </a:cubicBezTo>
                    <a:cubicBezTo>
                      <a:pt x="5" y="224"/>
                      <a:pt x="5" y="224"/>
                      <a:pt x="5" y="224"/>
                    </a:cubicBezTo>
                    <a:cubicBezTo>
                      <a:pt x="8" y="224"/>
                      <a:pt x="10" y="224"/>
                      <a:pt x="12" y="223"/>
                    </a:cubicBezTo>
                    <a:cubicBezTo>
                      <a:pt x="13" y="221"/>
                      <a:pt x="14" y="223"/>
                      <a:pt x="15" y="223"/>
                    </a:cubicBezTo>
                    <a:cubicBezTo>
                      <a:pt x="16" y="223"/>
                      <a:pt x="20" y="222"/>
                      <a:pt x="20" y="220"/>
                    </a:cubicBezTo>
                    <a:cubicBezTo>
                      <a:pt x="20" y="218"/>
                      <a:pt x="20" y="217"/>
                      <a:pt x="19" y="216"/>
                    </a:cubicBezTo>
                    <a:cubicBezTo>
                      <a:pt x="18" y="215"/>
                      <a:pt x="18" y="211"/>
                      <a:pt x="18" y="211"/>
                    </a:cubicBezTo>
                    <a:cubicBezTo>
                      <a:pt x="18" y="211"/>
                      <a:pt x="17" y="210"/>
                      <a:pt x="19" y="208"/>
                    </a:cubicBezTo>
                    <a:cubicBezTo>
                      <a:pt x="20" y="206"/>
                      <a:pt x="20" y="204"/>
                      <a:pt x="18" y="199"/>
                    </a:cubicBezTo>
                    <a:cubicBezTo>
                      <a:pt x="16" y="195"/>
                      <a:pt x="16" y="192"/>
                      <a:pt x="19" y="188"/>
                    </a:cubicBezTo>
                    <a:cubicBezTo>
                      <a:pt x="19" y="188"/>
                      <a:pt x="20" y="187"/>
                      <a:pt x="20" y="186"/>
                    </a:cubicBezTo>
                    <a:cubicBezTo>
                      <a:pt x="20" y="186"/>
                      <a:pt x="21" y="189"/>
                      <a:pt x="21" y="192"/>
                    </a:cubicBezTo>
                    <a:cubicBezTo>
                      <a:pt x="22" y="194"/>
                      <a:pt x="25" y="197"/>
                      <a:pt x="25" y="198"/>
                    </a:cubicBezTo>
                    <a:cubicBezTo>
                      <a:pt x="25" y="199"/>
                      <a:pt x="22" y="202"/>
                      <a:pt x="23" y="204"/>
                    </a:cubicBezTo>
                    <a:cubicBezTo>
                      <a:pt x="23" y="207"/>
                      <a:pt x="28" y="210"/>
                      <a:pt x="28" y="212"/>
                    </a:cubicBezTo>
                    <a:cubicBezTo>
                      <a:pt x="28" y="215"/>
                      <a:pt x="27" y="219"/>
                      <a:pt x="29" y="219"/>
                    </a:cubicBezTo>
                    <a:cubicBezTo>
                      <a:pt x="31" y="220"/>
                      <a:pt x="33" y="222"/>
                      <a:pt x="28" y="224"/>
                    </a:cubicBezTo>
                    <a:cubicBezTo>
                      <a:pt x="23" y="226"/>
                      <a:pt x="19" y="227"/>
                      <a:pt x="19" y="228"/>
                    </a:cubicBezTo>
                    <a:cubicBezTo>
                      <a:pt x="19" y="230"/>
                      <a:pt x="23" y="229"/>
                      <a:pt x="25" y="228"/>
                    </a:cubicBezTo>
                    <a:cubicBezTo>
                      <a:pt x="27" y="228"/>
                      <a:pt x="28" y="227"/>
                      <a:pt x="31" y="227"/>
                    </a:cubicBezTo>
                    <a:cubicBezTo>
                      <a:pt x="34" y="227"/>
                      <a:pt x="41" y="226"/>
                      <a:pt x="42" y="222"/>
                    </a:cubicBezTo>
                    <a:cubicBezTo>
                      <a:pt x="42" y="222"/>
                      <a:pt x="38" y="221"/>
                      <a:pt x="38" y="218"/>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70" name="Freeform 18"/>
              <p:cNvSpPr>
                <a:spLocks/>
              </p:cNvSpPr>
              <p:nvPr/>
            </p:nvSpPr>
            <p:spPr bwMode="auto">
              <a:xfrm>
                <a:off x="15044225" y="7678520"/>
                <a:ext cx="1204913" cy="976314"/>
              </a:xfrm>
              <a:custGeom>
                <a:avLst/>
                <a:gdLst>
                  <a:gd name="T0" fmla="*/ 212 w 321"/>
                  <a:gd name="T1" fmla="*/ 10 h 260"/>
                  <a:gd name="T2" fmla="*/ 3 w 321"/>
                  <a:gd name="T3" fmla="*/ 25 h 260"/>
                  <a:gd name="T4" fmla="*/ 14 w 321"/>
                  <a:gd name="T5" fmla="*/ 37 h 260"/>
                  <a:gd name="T6" fmla="*/ 21 w 321"/>
                  <a:gd name="T7" fmla="*/ 26 h 260"/>
                  <a:gd name="T8" fmla="*/ 38 w 321"/>
                  <a:gd name="T9" fmla="*/ 40 h 260"/>
                  <a:gd name="T10" fmla="*/ 37 w 321"/>
                  <a:gd name="T11" fmla="*/ 34 h 260"/>
                  <a:gd name="T12" fmla="*/ 44 w 321"/>
                  <a:gd name="T13" fmla="*/ 35 h 260"/>
                  <a:gd name="T14" fmla="*/ 75 w 321"/>
                  <a:gd name="T15" fmla="*/ 41 h 260"/>
                  <a:gd name="T16" fmla="*/ 87 w 321"/>
                  <a:gd name="T17" fmla="*/ 44 h 260"/>
                  <a:gd name="T18" fmla="*/ 88 w 321"/>
                  <a:gd name="T19" fmla="*/ 57 h 260"/>
                  <a:gd name="T20" fmla="*/ 102 w 321"/>
                  <a:gd name="T21" fmla="*/ 61 h 260"/>
                  <a:gd name="T22" fmla="*/ 112 w 321"/>
                  <a:gd name="T23" fmla="*/ 62 h 260"/>
                  <a:gd name="T24" fmla="*/ 121 w 321"/>
                  <a:gd name="T25" fmla="*/ 55 h 260"/>
                  <a:gd name="T26" fmla="*/ 137 w 321"/>
                  <a:gd name="T27" fmla="*/ 41 h 260"/>
                  <a:gd name="T28" fmla="*/ 156 w 321"/>
                  <a:gd name="T29" fmla="*/ 53 h 260"/>
                  <a:gd name="T30" fmla="*/ 172 w 321"/>
                  <a:gd name="T31" fmla="*/ 65 h 260"/>
                  <a:gd name="T32" fmla="*/ 196 w 321"/>
                  <a:gd name="T33" fmla="*/ 77 h 260"/>
                  <a:gd name="T34" fmla="*/ 205 w 321"/>
                  <a:gd name="T35" fmla="*/ 108 h 260"/>
                  <a:gd name="T36" fmla="*/ 199 w 321"/>
                  <a:gd name="T37" fmla="*/ 139 h 260"/>
                  <a:gd name="T38" fmla="*/ 205 w 321"/>
                  <a:gd name="T39" fmla="*/ 131 h 260"/>
                  <a:gd name="T40" fmla="*/ 216 w 321"/>
                  <a:gd name="T41" fmla="*/ 133 h 260"/>
                  <a:gd name="T42" fmla="*/ 220 w 321"/>
                  <a:gd name="T43" fmla="*/ 154 h 260"/>
                  <a:gd name="T44" fmla="*/ 208 w 321"/>
                  <a:gd name="T45" fmla="*/ 158 h 260"/>
                  <a:gd name="T46" fmla="*/ 213 w 321"/>
                  <a:gd name="T47" fmla="*/ 173 h 260"/>
                  <a:gd name="T48" fmla="*/ 227 w 321"/>
                  <a:gd name="T49" fmla="*/ 183 h 260"/>
                  <a:gd name="T50" fmla="*/ 236 w 321"/>
                  <a:gd name="T51" fmla="*/ 185 h 260"/>
                  <a:gd name="T52" fmla="*/ 228 w 321"/>
                  <a:gd name="T53" fmla="*/ 195 h 260"/>
                  <a:gd name="T54" fmla="*/ 244 w 321"/>
                  <a:gd name="T55" fmla="*/ 201 h 260"/>
                  <a:gd name="T56" fmla="*/ 258 w 321"/>
                  <a:gd name="T57" fmla="*/ 218 h 260"/>
                  <a:gd name="T58" fmla="*/ 266 w 321"/>
                  <a:gd name="T59" fmla="*/ 226 h 260"/>
                  <a:gd name="T60" fmla="*/ 280 w 321"/>
                  <a:gd name="T61" fmla="*/ 236 h 260"/>
                  <a:gd name="T62" fmla="*/ 279 w 321"/>
                  <a:gd name="T63" fmla="*/ 244 h 260"/>
                  <a:gd name="T64" fmla="*/ 278 w 321"/>
                  <a:gd name="T65" fmla="*/ 251 h 260"/>
                  <a:gd name="T66" fmla="*/ 291 w 321"/>
                  <a:gd name="T67" fmla="*/ 256 h 260"/>
                  <a:gd name="T68" fmla="*/ 313 w 321"/>
                  <a:gd name="T69" fmla="*/ 244 h 260"/>
                  <a:gd name="T70" fmla="*/ 315 w 321"/>
                  <a:gd name="T71" fmla="*/ 215 h 260"/>
                  <a:gd name="T72" fmla="*/ 319 w 321"/>
                  <a:gd name="T73" fmla="*/ 188 h 260"/>
                  <a:gd name="T74" fmla="*/ 314 w 321"/>
                  <a:gd name="T75" fmla="*/ 176 h 260"/>
                  <a:gd name="T76" fmla="*/ 303 w 321"/>
                  <a:gd name="T77" fmla="*/ 150 h 260"/>
                  <a:gd name="T78" fmla="*/ 311 w 321"/>
                  <a:gd name="T79" fmla="*/ 152 h 260"/>
                  <a:gd name="T80" fmla="*/ 296 w 321"/>
                  <a:gd name="T81" fmla="*/ 130 h 260"/>
                  <a:gd name="T82" fmla="*/ 293 w 321"/>
                  <a:gd name="T83" fmla="*/ 123 h 260"/>
                  <a:gd name="T84" fmla="*/ 288 w 321"/>
                  <a:gd name="T85" fmla="*/ 117 h 260"/>
                  <a:gd name="T86" fmla="*/ 273 w 321"/>
                  <a:gd name="T87" fmla="*/ 92 h 260"/>
                  <a:gd name="T88" fmla="*/ 280 w 321"/>
                  <a:gd name="T89" fmla="*/ 85 h 260"/>
                  <a:gd name="T90" fmla="*/ 264 w 321"/>
                  <a:gd name="T91" fmla="*/ 76 h 260"/>
                  <a:gd name="T92" fmla="*/ 269 w 321"/>
                  <a:gd name="T93" fmla="*/ 72 h 260"/>
                  <a:gd name="T94" fmla="*/ 257 w 321"/>
                  <a:gd name="T95" fmla="*/ 52 h 260"/>
                  <a:gd name="T96" fmla="*/ 248 w 321"/>
                  <a:gd name="T97" fmla="*/ 20 h 260"/>
                  <a:gd name="T98" fmla="*/ 243 w 321"/>
                  <a:gd name="T99" fmla="*/ 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1" h="260">
                    <a:moveTo>
                      <a:pt x="225" y="0"/>
                    </a:moveTo>
                    <a:cubicBezTo>
                      <a:pt x="222" y="0"/>
                      <a:pt x="223" y="6"/>
                      <a:pt x="223" y="6"/>
                    </a:cubicBezTo>
                    <a:cubicBezTo>
                      <a:pt x="223" y="6"/>
                      <a:pt x="221" y="15"/>
                      <a:pt x="217" y="17"/>
                    </a:cubicBezTo>
                    <a:cubicBezTo>
                      <a:pt x="213" y="18"/>
                      <a:pt x="212" y="10"/>
                      <a:pt x="212" y="10"/>
                    </a:cubicBezTo>
                    <a:cubicBezTo>
                      <a:pt x="106" y="15"/>
                      <a:pt x="106" y="15"/>
                      <a:pt x="106" y="15"/>
                    </a:cubicBezTo>
                    <a:cubicBezTo>
                      <a:pt x="99" y="4"/>
                      <a:pt x="99" y="4"/>
                      <a:pt x="99" y="4"/>
                    </a:cubicBezTo>
                    <a:cubicBezTo>
                      <a:pt x="0" y="10"/>
                      <a:pt x="0" y="10"/>
                      <a:pt x="0" y="10"/>
                    </a:cubicBezTo>
                    <a:cubicBezTo>
                      <a:pt x="4" y="11"/>
                      <a:pt x="3" y="22"/>
                      <a:pt x="3" y="25"/>
                    </a:cubicBezTo>
                    <a:cubicBezTo>
                      <a:pt x="3" y="28"/>
                      <a:pt x="5" y="30"/>
                      <a:pt x="6" y="33"/>
                    </a:cubicBezTo>
                    <a:cubicBezTo>
                      <a:pt x="6" y="36"/>
                      <a:pt x="0" y="35"/>
                      <a:pt x="0" y="38"/>
                    </a:cubicBezTo>
                    <a:cubicBezTo>
                      <a:pt x="0" y="41"/>
                      <a:pt x="4" y="42"/>
                      <a:pt x="4" y="42"/>
                    </a:cubicBezTo>
                    <a:cubicBezTo>
                      <a:pt x="4" y="42"/>
                      <a:pt x="14" y="42"/>
                      <a:pt x="14" y="37"/>
                    </a:cubicBezTo>
                    <a:cubicBezTo>
                      <a:pt x="13" y="32"/>
                      <a:pt x="12" y="31"/>
                      <a:pt x="13" y="31"/>
                    </a:cubicBezTo>
                    <a:cubicBezTo>
                      <a:pt x="15" y="30"/>
                      <a:pt x="14" y="33"/>
                      <a:pt x="16" y="33"/>
                    </a:cubicBezTo>
                    <a:cubicBezTo>
                      <a:pt x="17" y="33"/>
                      <a:pt x="18" y="32"/>
                      <a:pt x="19" y="30"/>
                    </a:cubicBezTo>
                    <a:cubicBezTo>
                      <a:pt x="19" y="27"/>
                      <a:pt x="19" y="26"/>
                      <a:pt x="21" y="26"/>
                    </a:cubicBezTo>
                    <a:cubicBezTo>
                      <a:pt x="23" y="26"/>
                      <a:pt x="26" y="28"/>
                      <a:pt x="23" y="31"/>
                    </a:cubicBezTo>
                    <a:cubicBezTo>
                      <a:pt x="21" y="34"/>
                      <a:pt x="17" y="36"/>
                      <a:pt x="17" y="39"/>
                    </a:cubicBezTo>
                    <a:cubicBezTo>
                      <a:pt x="18" y="43"/>
                      <a:pt x="21" y="44"/>
                      <a:pt x="26" y="44"/>
                    </a:cubicBezTo>
                    <a:cubicBezTo>
                      <a:pt x="30" y="43"/>
                      <a:pt x="38" y="43"/>
                      <a:pt x="38" y="40"/>
                    </a:cubicBezTo>
                    <a:cubicBezTo>
                      <a:pt x="38" y="36"/>
                      <a:pt x="32" y="39"/>
                      <a:pt x="29" y="39"/>
                    </a:cubicBezTo>
                    <a:cubicBezTo>
                      <a:pt x="26" y="39"/>
                      <a:pt x="22" y="39"/>
                      <a:pt x="23" y="38"/>
                    </a:cubicBezTo>
                    <a:cubicBezTo>
                      <a:pt x="23" y="36"/>
                      <a:pt x="27" y="35"/>
                      <a:pt x="30" y="35"/>
                    </a:cubicBezTo>
                    <a:cubicBezTo>
                      <a:pt x="34" y="35"/>
                      <a:pt x="37" y="34"/>
                      <a:pt x="37" y="34"/>
                    </a:cubicBezTo>
                    <a:cubicBezTo>
                      <a:pt x="37" y="34"/>
                      <a:pt x="39" y="29"/>
                      <a:pt x="43" y="29"/>
                    </a:cubicBezTo>
                    <a:cubicBezTo>
                      <a:pt x="47" y="29"/>
                      <a:pt x="55" y="29"/>
                      <a:pt x="55" y="32"/>
                    </a:cubicBezTo>
                    <a:cubicBezTo>
                      <a:pt x="55" y="34"/>
                      <a:pt x="51" y="36"/>
                      <a:pt x="50" y="35"/>
                    </a:cubicBezTo>
                    <a:cubicBezTo>
                      <a:pt x="48" y="34"/>
                      <a:pt x="44" y="34"/>
                      <a:pt x="44" y="35"/>
                    </a:cubicBezTo>
                    <a:cubicBezTo>
                      <a:pt x="44" y="37"/>
                      <a:pt x="46" y="39"/>
                      <a:pt x="49" y="39"/>
                    </a:cubicBezTo>
                    <a:cubicBezTo>
                      <a:pt x="53" y="38"/>
                      <a:pt x="59" y="36"/>
                      <a:pt x="61" y="36"/>
                    </a:cubicBezTo>
                    <a:cubicBezTo>
                      <a:pt x="64" y="37"/>
                      <a:pt x="69" y="41"/>
                      <a:pt x="70" y="42"/>
                    </a:cubicBezTo>
                    <a:cubicBezTo>
                      <a:pt x="71" y="44"/>
                      <a:pt x="75" y="45"/>
                      <a:pt x="75" y="41"/>
                    </a:cubicBezTo>
                    <a:cubicBezTo>
                      <a:pt x="74" y="38"/>
                      <a:pt x="74" y="33"/>
                      <a:pt x="78" y="33"/>
                    </a:cubicBezTo>
                    <a:cubicBezTo>
                      <a:pt x="82" y="33"/>
                      <a:pt x="82" y="36"/>
                      <a:pt x="81" y="37"/>
                    </a:cubicBezTo>
                    <a:cubicBezTo>
                      <a:pt x="80" y="39"/>
                      <a:pt x="80" y="42"/>
                      <a:pt x="83" y="42"/>
                    </a:cubicBezTo>
                    <a:cubicBezTo>
                      <a:pt x="85" y="42"/>
                      <a:pt x="87" y="42"/>
                      <a:pt x="87" y="44"/>
                    </a:cubicBezTo>
                    <a:cubicBezTo>
                      <a:pt x="87" y="45"/>
                      <a:pt x="86" y="47"/>
                      <a:pt x="84" y="46"/>
                    </a:cubicBezTo>
                    <a:cubicBezTo>
                      <a:pt x="82" y="44"/>
                      <a:pt x="78" y="43"/>
                      <a:pt x="78" y="43"/>
                    </a:cubicBezTo>
                    <a:cubicBezTo>
                      <a:pt x="78" y="43"/>
                      <a:pt x="78" y="46"/>
                      <a:pt x="80" y="48"/>
                    </a:cubicBezTo>
                    <a:cubicBezTo>
                      <a:pt x="82" y="50"/>
                      <a:pt x="88" y="53"/>
                      <a:pt x="88" y="57"/>
                    </a:cubicBezTo>
                    <a:cubicBezTo>
                      <a:pt x="88" y="60"/>
                      <a:pt x="88" y="64"/>
                      <a:pt x="88" y="64"/>
                    </a:cubicBezTo>
                    <a:cubicBezTo>
                      <a:pt x="88" y="64"/>
                      <a:pt x="89" y="67"/>
                      <a:pt x="91" y="66"/>
                    </a:cubicBezTo>
                    <a:cubicBezTo>
                      <a:pt x="94" y="64"/>
                      <a:pt x="96" y="63"/>
                      <a:pt x="99" y="63"/>
                    </a:cubicBezTo>
                    <a:cubicBezTo>
                      <a:pt x="101" y="63"/>
                      <a:pt x="102" y="61"/>
                      <a:pt x="102" y="61"/>
                    </a:cubicBezTo>
                    <a:cubicBezTo>
                      <a:pt x="102" y="61"/>
                      <a:pt x="103" y="60"/>
                      <a:pt x="105" y="61"/>
                    </a:cubicBezTo>
                    <a:cubicBezTo>
                      <a:pt x="106" y="61"/>
                      <a:pt x="109" y="59"/>
                      <a:pt x="110" y="58"/>
                    </a:cubicBezTo>
                    <a:cubicBezTo>
                      <a:pt x="111" y="57"/>
                      <a:pt x="113" y="57"/>
                      <a:pt x="113" y="59"/>
                    </a:cubicBezTo>
                    <a:cubicBezTo>
                      <a:pt x="114" y="60"/>
                      <a:pt x="114" y="60"/>
                      <a:pt x="112" y="62"/>
                    </a:cubicBezTo>
                    <a:cubicBezTo>
                      <a:pt x="110" y="63"/>
                      <a:pt x="107" y="65"/>
                      <a:pt x="109" y="66"/>
                    </a:cubicBezTo>
                    <a:cubicBezTo>
                      <a:pt x="110" y="67"/>
                      <a:pt x="114" y="67"/>
                      <a:pt x="116" y="64"/>
                    </a:cubicBezTo>
                    <a:cubicBezTo>
                      <a:pt x="118" y="62"/>
                      <a:pt x="120" y="60"/>
                      <a:pt x="118" y="58"/>
                    </a:cubicBezTo>
                    <a:cubicBezTo>
                      <a:pt x="118" y="58"/>
                      <a:pt x="121" y="57"/>
                      <a:pt x="121" y="55"/>
                    </a:cubicBezTo>
                    <a:cubicBezTo>
                      <a:pt x="120" y="52"/>
                      <a:pt x="125" y="51"/>
                      <a:pt x="128" y="52"/>
                    </a:cubicBezTo>
                    <a:cubicBezTo>
                      <a:pt x="130" y="52"/>
                      <a:pt x="132" y="52"/>
                      <a:pt x="132" y="49"/>
                    </a:cubicBezTo>
                    <a:cubicBezTo>
                      <a:pt x="131" y="45"/>
                      <a:pt x="131" y="43"/>
                      <a:pt x="134" y="43"/>
                    </a:cubicBezTo>
                    <a:cubicBezTo>
                      <a:pt x="136" y="43"/>
                      <a:pt x="137" y="42"/>
                      <a:pt x="137" y="41"/>
                    </a:cubicBezTo>
                    <a:cubicBezTo>
                      <a:pt x="137" y="39"/>
                      <a:pt x="140" y="39"/>
                      <a:pt x="142" y="40"/>
                    </a:cubicBezTo>
                    <a:cubicBezTo>
                      <a:pt x="144" y="41"/>
                      <a:pt x="146" y="42"/>
                      <a:pt x="148" y="42"/>
                    </a:cubicBezTo>
                    <a:cubicBezTo>
                      <a:pt x="150" y="42"/>
                      <a:pt x="153" y="40"/>
                      <a:pt x="154" y="44"/>
                    </a:cubicBezTo>
                    <a:cubicBezTo>
                      <a:pt x="154" y="47"/>
                      <a:pt x="153" y="52"/>
                      <a:pt x="156" y="53"/>
                    </a:cubicBezTo>
                    <a:cubicBezTo>
                      <a:pt x="160" y="53"/>
                      <a:pt x="160" y="53"/>
                      <a:pt x="162" y="55"/>
                    </a:cubicBezTo>
                    <a:cubicBezTo>
                      <a:pt x="165" y="56"/>
                      <a:pt x="167" y="55"/>
                      <a:pt x="167" y="54"/>
                    </a:cubicBezTo>
                    <a:cubicBezTo>
                      <a:pt x="168" y="54"/>
                      <a:pt x="171" y="55"/>
                      <a:pt x="170" y="57"/>
                    </a:cubicBezTo>
                    <a:cubicBezTo>
                      <a:pt x="169" y="59"/>
                      <a:pt x="167" y="63"/>
                      <a:pt x="172" y="65"/>
                    </a:cubicBezTo>
                    <a:cubicBezTo>
                      <a:pt x="176" y="68"/>
                      <a:pt x="182" y="68"/>
                      <a:pt x="182" y="72"/>
                    </a:cubicBezTo>
                    <a:cubicBezTo>
                      <a:pt x="182" y="76"/>
                      <a:pt x="182" y="82"/>
                      <a:pt x="182" y="82"/>
                    </a:cubicBezTo>
                    <a:cubicBezTo>
                      <a:pt x="182" y="82"/>
                      <a:pt x="189" y="82"/>
                      <a:pt x="193" y="78"/>
                    </a:cubicBezTo>
                    <a:cubicBezTo>
                      <a:pt x="193" y="78"/>
                      <a:pt x="195" y="76"/>
                      <a:pt x="196" y="77"/>
                    </a:cubicBezTo>
                    <a:cubicBezTo>
                      <a:pt x="197" y="78"/>
                      <a:pt x="198" y="79"/>
                      <a:pt x="197" y="81"/>
                    </a:cubicBezTo>
                    <a:cubicBezTo>
                      <a:pt x="196" y="83"/>
                      <a:pt x="197" y="85"/>
                      <a:pt x="199" y="87"/>
                    </a:cubicBezTo>
                    <a:cubicBezTo>
                      <a:pt x="201" y="89"/>
                      <a:pt x="203" y="90"/>
                      <a:pt x="204" y="95"/>
                    </a:cubicBezTo>
                    <a:cubicBezTo>
                      <a:pt x="204" y="100"/>
                      <a:pt x="205" y="104"/>
                      <a:pt x="205" y="108"/>
                    </a:cubicBezTo>
                    <a:cubicBezTo>
                      <a:pt x="204" y="111"/>
                      <a:pt x="204" y="113"/>
                      <a:pt x="202" y="117"/>
                    </a:cubicBezTo>
                    <a:cubicBezTo>
                      <a:pt x="201" y="120"/>
                      <a:pt x="199" y="122"/>
                      <a:pt x="198" y="125"/>
                    </a:cubicBezTo>
                    <a:cubicBezTo>
                      <a:pt x="198" y="128"/>
                      <a:pt x="196" y="130"/>
                      <a:pt x="197" y="132"/>
                    </a:cubicBezTo>
                    <a:cubicBezTo>
                      <a:pt x="197" y="135"/>
                      <a:pt x="196" y="138"/>
                      <a:pt x="199" y="139"/>
                    </a:cubicBezTo>
                    <a:cubicBezTo>
                      <a:pt x="203" y="140"/>
                      <a:pt x="204" y="141"/>
                      <a:pt x="204" y="143"/>
                    </a:cubicBezTo>
                    <a:cubicBezTo>
                      <a:pt x="205" y="144"/>
                      <a:pt x="205" y="147"/>
                      <a:pt x="207" y="147"/>
                    </a:cubicBezTo>
                    <a:cubicBezTo>
                      <a:pt x="209" y="147"/>
                      <a:pt x="211" y="143"/>
                      <a:pt x="209" y="139"/>
                    </a:cubicBezTo>
                    <a:cubicBezTo>
                      <a:pt x="207" y="135"/>
                      <a:pt x="205" y="133"/>
                      <a:pt x="205" y="131"/>
                    </a:cubicBezTo>
                    <a:cubicBezTo>
                      <a:pt x="204" y="128"/>
                      <a:pt x="207" y="127"/>
                      <a:pt x="209" y="129"/>
                    </a:cubicBezTo>
                    <a:cubicBezTo>
                      <a:pt x="211" y="132"/>
                      <a:pt x="210" y="138"/>
                      <a:pt x="212" y="139"/>
                    </a:cubicBezTo>
                    <a:cubicBezTo>
                      <a:pt x="214" y="139"/>
                      <a:pt x="215" y="138"/>
                      <a:pt x="215" y="137"/>
                    </a:cubicBezTo>
                    <a:cubicBezTo>
                      <a:pt x="214" y="135"/>
                      <a:pt x="215" y="133"/>
                      <a:pt x="216" y="133"/>
                    </a:cubicBezTo>
                    <a:cubicBezTo>
                      <a:pt x="217" y="133"/>
                      <a:pt x="220" y="135"/>
                      <a:pt x="219" y="139"/>
                    </a:cubicBezTo>
                    <a:cubicBezTo>
                      <a:pt x="219" y="142"/>
                      <a:pt x="217" y="144"/>
                      <a:pt x="217" y="146"/>
                    </a:cubicBezTo>
                    <a:cubicBezTo>
                      <a:pt x="216" y="147"/>
                      <a:pt x="215" y="150"/>
                      <a:pt x="218" y="150"/>
                    </a:cubicBezTo>
                    <a:cubicBezTo>
                      <a:pt x="220" y="151"/>
                      <a:pt x="222" y="153"/>
                      <a:pt x="220" y="154"/>
                    </a:cubicBezTo>
                    <a:cubicBezTo>
                      <a:pt x="217" y="155"/>
                      <a:pt x="216" y="152"/>
                      <a:pt x="215" y="154"/>
                    </a:cubicBezTo>
                    <a:cubicBezTo>
                      <a:pt x="215" y="156"/>
                      <a:pt x="215" y="157"/>
                      <a:pt x="213" y="157"/>
                    </a:cubicBezTo>
                    <a:cubicBezTo>
                      <a:pt x="212" y="156"/>
                      <a:pt x="209" y="155"/>
                      <a:pt x="208" y="155"/>
                    </a:cubicBezTo>
                    <a:cubicBezTo>
                      <a:pt x="206" y="156"/>
                      <a:pt x="208" y="158"/>
                      <a:pt x="208" y="158"/>
                    </a:cubicBezTo>
                    <a:cubicBezTo>
                      <a:pt x="208" y="158"/>
                      <a:pt x="211" y="160"/>
                      <a:pt x="211" y="162"/>
                    </a:cubicBezTo>
                    <a:cubicBezTo>
                      <a:pt x="210" y="164"/>
                      <a:pt x="209" y="167"/>
                      <a:pt x="209" y="167"/>
                    </a:cubicBezTo>
                    <a:cubicBezTo>
                      <a:pt x="209" y="167"/>
                      <a:pt x="209" y="169"/>
                      <a:pt x="210" y="170"/>
                    </a:cubicBezTo>
                    <a:cubicBezTo>
                      <a:pt x="211" y="170"/>
                      <a:pt x="212" y="173"/>
                      <a:pt x="213" y="173"/>
                    </a:cubicBezTo>
                    <a:cubicBezTo>
                      <a:pt x="215" y="173"/>
                      <a:pt x="216" y="174"/>
                      <a:pt x="217" y="176"/>
                    </a:cubicBezTo>
                    <a:cubicBezTo>
                      <a:pt x="218" y="178"/>
                      <a:pt x="218" y="179"/>
                      <a:pt x="220" y="179"/>
                    </a:cubicBezTo>
                    <a:cubicBezTo>
                      <a:pt x="221" y="179"/>
                      <a:pt x="223" y="177"/>
                      <a:pt x="224" y="179"/>
                    </a:cubicBezTo>
                    <a:cubicBezTo>
                      <a:pt x="225" y="181"/>
                      <a:pt x="226" y="183"/>
                      <a:pt x="227" y="183"/>
                    </a:cubicBezTo>
                    <a:cubicBezTo>
                      <a:pt x="229" y="183"/>
                      <a:pt x="229" y="182"/>
                      <a:pt x="229" y="180"/>
                    </a:cubicBezTo>
                    <a:cubicBezTo>
                      <a:pt x="230" y="178"/>
                      <a:pt x="230" y="174"/>
                      <a:pt x="235" y="174"/>
                    </a:cubicBezTo>
                    <a:cubicBezTo>
                      <a:pt x="239" y="174"/>
                      <a:pt x="240" y="177"/>
                      <a:pt x="238" y="180"/>
                    </a:cubicBezTo>
                    <a:cubicBezTo>
                      <a:pt x="236" y="182"/>
                      <a:pt x="234" y="184"/>
                      <a:pt x="236" y="185"/>
                    </a:cubicBezTo>
                    <a:cubicBezTo>
                      <a:pt x="238" y="186"/>
                      <a:pt x="240" y="189"/>
                      <a:pt x="239" y="191"/>
                    </a:cubicBezTo>
                    <a:cubicBezTo>
                      <a:pt x="238" y="193"/>
                      <a:pt x="234" y="193"/>
                      <a:pt x="231" y="190"/>
                    </a:cubicBezTo>
                    <a:cubicBezTo>
                      <a:pt x="229" y="188"/>
                      <a:pt x="227" y="186"/>
                      <a:pt x="225" y="188"/>
                    </a:cubicBezTo>
                    <a:cubicBezTo>
                      <a:pt x="224" y="190"/>
                      <a:pt x="228" y="195"/>
                      <a:pt x="228" y="195"/>
                    </a:cubicBezTo>
                    <a:cubicBezTo>
                      <a:pt x="228" y="195"/>
                      <a:pt x="227" y="200"/>
                      <a:pt x="230" y="202"/>
                    </a:cubicBezTo>
                    <a:cubicBezTo>
                      <a:pt x="232" y="203"/>
                      <a:pt x="235" y="203"/>
                      <a:pt x="236" y="203"/>
                    </a:cubicBezTo>
                    <a:cubicBezTo>
                      <a:pt x="237" y="202"/>
                      <a:pt x="239" y="202"/>
                      <a:pt x="240" y="204"/>
                    </a:cubicBezTo>
                    <a:cubicBezTo>
                      <a:pt x="241" y="205"/>
                      <a:pt x="243" y="205"/>
                      <a:pt x="244" y="201"/>
                    </a:cubicBezTo>
                    <a:cubicBezTo>
                      <a:pt x="244" y="198"/>
                      <a:pt x="246" y="195"/>
                      <a:pt x="248" y="195"/>
                    </a:cubicBezTo>
                    <a:cubicBezTo>
                      <a:pt x="250" y="196"/>
                      <a:pt x="250" y="199"/>
                      <a:pt x="250" y="200"/>
                    </a:cubicBezTo>
                    <a:cubicBezTo>
                      <a:pt x="251" y="202"/>
                      <a:pt x="251" y="210"/>
                      <a:pt x="253" y="213"/>
                    </a:cubicBezTo>
                    <a:cubicBezTo>
                      <a:pt x="254" y="216"/>
                      <a:pt x="256" y="219"/>
                      <a:pt x="258" y="218"/>
                    </a:cubicBezTo>
                    <a:cubicBezTo>
                      <a:pt x="259" y="218"/>
                      <a:pt x="260" y="219"/>
                      <a:pt x="260" y="220"/>
                    </a:cubicBezTo>
                    <a:cubicBezTo>
                      <a:pt x="260" y="221"/>
                      <a:pt x="261" y="223"/>
                      <a:pt x="263" y="222"/>
                    </a:cubicBezTo>
                    <a:cubicBezTo>
                      <a:pt x="264" y="221"/>
                      <a:pt x="267" y="220"/>
                      <a:pt x="266" y="222"/>
                    </a:cubicBezTo>
                    <a:cubicBezTo>
                      <a:pt x="265" y="224"/>
                      <a:pt x="264" y="226"/>
                      <a:pt x="266" y="226"/>
                    </a:cubicBezTo>
                    <a:cubicBezTo>
                      <a:pt x="269" y="226"/>
                      <a:pt x="273" y="227"/>
                      <a:pt x="275" y="226"/>
                    </a:cubicBezTo>
                    <a:cubicBezTo>
                      <a:pt x="276" y="226"/>
                      <a:pt x="278" y="224"/>
                      <a:pt x="280" y="224"/>
                    </a:cubicBezTo>
                    <a:cubicBezTo>
                      <a:pt x="282" y="225"/>
                      <a:pt x="282" y="229"/>
                      <a:pt x="282" y="230"/>
                    </a:cubicBezTo>
                    <a:cubicBezTo>
                      <a:pt x="282" y="231"/>
                      <a:pt x="283" y="234"/>
                      <a:pt x="280" y="236"/>
                    </a:cubicBezTo>
                    <a:cubicBezTo>
                      <a:pt x="277" y="237"/>
                      <a:pt x="270" y="240"/>
                      <a:pt x="273" y="242"/>
                    </a:cubicBezTo>
                    <a:cubicBezTo>
                      <a:pt x="275" y="244"/>
                      <a:pt x="279" y="241"/>
                      <a:pt x="280" y="240"/>
                    </a:cubicBezTo>
                    <a:cubicBezTo>
                      <a:pt x="281" y="239"/>
                      <a:pt x="283" y="238"/>
                      <a:pt x="283" y="238"/>
                    </a:cubicBezTo>
                    <a:cubicBezTo>
                      <a:pt x="284" y="239"/>
                      <a:pt x="283" y="241"/>
                      <a:pt x="279" y="244"/>
                    </a:cubicBezTo>
                    <a:cubicBezTo>
                      <a:pt x="275" y="247"/>
                      <a:pt x="280" y="249"/>
                      <a:pt x="284" y="246"/>
                    </a:cubicBezTo>
                    <a:cubicBezTo>
                      <a:pt x="288" y="243"/>
                      <a:pt x="289" y="243"/>
                      <a:pt x="291" y="244"/>
                    </a:cubicBezTo>
                    <a:cubicBezTo>
                      <a:pt x="293" y="246"/>
                      <a:pt x="294" y="249"/>
                      <a:pt x="290" y="250"/>
                    </a:cubicBezTo>
                    <a:cubicBezTo>
                      <a:pt x="287" y="251"/>
                      <a:pt x="281" y="250"/>
                      <a:pt x="278" y="251"/>
                    </a:cubicBezTo>
                    <a:cubicBezTo>
                      <a:pt x="276" y="253"/>
                      <a:pt x="275" y="255"/>
                      <a:pt x="275" y="255"/>
                    </a:cubicBezTo>
                    <a:cubicBezTo>
                      <a:pt x="275" y="255"/>
                      <a:pt x="278" y="257"/>
                      <a:pt x="279" y="258"/>
                    </a:cubicBezTo>
                    <a:cubicBezTo>
                      <a:pt x="281" y="259"/>
                      <a:pt x="283" y="260"/>
                      <a:pt x="285" y="260"/>
                    </a:cubicBezTo>
                    <a:cubicBezTo>
                      <a:pt x="286" y="260"/>
                      <a:pt x="290" y="256"/>
                      <a:pt x="291" y="256"/>
                    </a:cubicBezTo>
                    <a:cubicBezTo>
                      <a:pt x="293" y="256"/>
                      <a:pt x="294" y="259"/>
                      <a:pt x="296" y="259"/>
                    </a:cubicBezTo>
                    <a:cubicBezTo>
                      <a:pt x="299" y="259"/>
                      <a:pt x="299" y="255"/>
                      <a:pt x="299" y="254"/>
                    </a:cubicBezTo>
                    <a:cubicBezTo>
                      <a:pt x="299" y="254"/>
                      <a:pt x="299" y="252"/>
                      <a:pt x="303" y="250"/>
                    </a:cubicBezTo>
                    <a:cubicBezTo>
                      <a:pt x="308" y="249"/>
                      <a:pt x="313" y="244"/>
                      <a:pt x="313" y="244"/>
                    </a:cubicBezTo>
                    <a:cubicBezTo>
                      <a:pt x="313" y="244"/>
                      <a:pt x="314" y="243"/>
                      <a:pt x="313" y="241"/>
                    </a:cubicBezTo>
                    <a:cubicBezTo>
                      <a:pt x="311" y="240"/>
                      <a:pt x="309" y="237"/>
                      <a:pt x="308" y="235"/>
                    </a:cubicBezTo>
                    <a:cubicBezTo>
                      <a:pt x="308" y="233"/>
                      <a:pt x="308" y="230"/>
                      <a:pt x="309" y="227"/>
                    </a:cubicBezTo>
                    <a:cubicBezTo>
                      <a:pt x="310" y="224"/>
                      <a:pt x="313" y="218"/>
                      <a:pt x="315" y="215"/>
                    </a:cubicBezTo>
                    <a:cubicBezTo>
                      <a:pt x="317" y="211"/>
                      <a:pt x="320" y="215"/>
                      <a:pt x="321" y="211"/>
                    </a:cubicBezTo>
                    <a:cubicBezTo>
                      <a:pt x="321" y="208"/>
                      <a:pt x="319" y="203"/>
                      <a:pt x="318" y="201"/>
                    </a:cubicBezTo>
                    <a:cubicBezTo>
                      <a:pt x="318" y="199"/>
                      <a:pt x="318" y="197"/>
                      <a:pt x="318" y="196"/>
                    </a:cubicBezTo>
                    <a:cubicBezTo>
                      <a:pt x="318" y="194"/>
                      <a:pt x="319" y="189"/>
                      <a:pt x="319" y="188"/>
                    </a:cubicBezTo>
                    <a:cubicBezTo>
                      <a:pt x="319" y="187"/>
                      <a:pt x="317" y="189"/>
                      <a:pt x="316" y="189"/>
                    </a:cubicBezTo>
                    <a:cubicBezTo>
                      <a:pt x="315" y="189"/>
                      <a:pt x="314" y="185"/>
                      <a:pt x="315" y="183"/>
                    </a:cubicBezTo>
                    <a:cubicBezTo>
                      <a:pt x="315" y="181"/>
                      <a:pt x="318" y="182"/>
                      <a:pt x="318" y="180"/>
                    </a:cubicBezTo>
                    <a:cubicBezTo>
                      <a:pt x="318" y="179"/>
                      <a:pt x="318" y="175"/>
                      <a:pt x="314" y="176"/>
                    </a:cubicBezTo>
                    <a:cubicBezTo>
                      <a:pt x="311" y="177"/>
                      <a:pt x="309" y="175"/>
                      <a:pt x="309" y="172"/>
                    </a:cubicBezTo>
                    <a:cubicBezTo>
                      <a:pt x="309" y="169"/>
                      <a:pt x="309" y="164"/>
                      <a:pt x="308" y="162"/>
                    </a:cubicBezTo>
                    <a:cubicBezTo>
                      <a:pt x="307" y="160"/>
                      <a:pt x="307" y="157"/>
                      <a:pt x="306" y="155"/>
                    </a:cubicBezTo>
                    <a:cubicBezTo>
                      <a:pt x="304" y="153"/>
                      <a:pt x="303" y="151"/>
                      <a:pt x="303" y="150"/>
                    </a:cubicBezTo>
                    <a:cubicBezTo>
                      <a:pt x="303" y="148"/>
                      <a:pt x="304" y="146"/>
                      <a:pt x="305" y="148"/>
                    </a:cubicBezTo>
                    <a:cubicBezTo>
                      <a:pt x="306" y="151"/>
                      <a:pt x="309" y="155"/>
                      <a:pt x="310" y="157"/>
                    </a:cubicBezTo>
                    <a:cubicBezTo>
                      <a:pt x="311" y="160"/>
                      <a:pt x="311" y="170"/>
                      <a:pt x="316" y="168"/>
                    </a:cubicBezTo>
                    <a:cubicBezTo>
                      <a:pt x="320" y="166"/>
                      <a:pt x="313" y="156"/>
                      <a:pt x="311" y="152"/>
                    </a:cubicBezTo>
                    <a:cubicBezTo>
                      <a:pt x="309" y="149"/>
                      <a:pt x="307" y="143"/>
                      <a:pt x="304" y="140"/>
                    </a:cubicBezTo>
                    <a:cubicBezTo>
                      <a:pt x="302" y="137"/>
                      <a:pt x="301" y="132"/>
                      <a:pt x="300" y="129"/>
                    </a:cubicBezTo>
                    <a:cubicBezTo>
                      <a:pt x="299" y="126"/>
                      <a:pt x="298" y="125"/>
                      <a:pt x="296" y="125"/>
                    </a:cubicBezTo>
                    <a:cubicBezTo>
                      <a:pt x="295" y="125"/>
                      <a:pt x="295" y="127"/>
                      <a:pt x="296" y="130"/>
                    </a:cubicBezTo>
                    <a:cubicBezTo>
                      <a:pt x="298" y="132"/>
                      <a:pt x="298" y="136"/>
                      <a:pt x="297" y="136"/>
                    </a:cubicBezTo>
                    <a:cubicBezTo>
                      <a:pt x="297" y="135"/>
                      <a:pt x="294" y="133"/>
                      <a:pt x="292" y="129"/>
                    </a:cubicBezTo>
                    <a:cubicBezTo>
                      <a:pt x="290" y="126"/>
                      <a:pt x="290" y="123"/>
                      <a:pt x="290" y="123"/>
                    </a:cubicBezTo>
                    <a:cubicBezTo>
                      <a:pt x="290" y="123"/>
                      <a:pt x="292" y="124"/>
                      <a:pt x="293" y="123"/>
                    </a:cubicBezTo>
                    <a:cubicBezTo>
                      <a:pt x="294" y="121"/>
                      <a:pt x="294" y="119"/>
                      <a:pt x="293" y="118"/>
                    </a:cubicBezTo>
                    <a:cubicBezTo>
                      <a:pt x="292" y="117"/>
                      <a:pt x="290" y="109"/>
                      <a:pt x="288" y="109"/>
                    </a:cubicBezTo>
                    <a:cubicBezTo>
                      <a:pt x="286" y="109"/>
                      <a:pt x="288" y="112"/>
                      <a:pt x="288" y="112"/>
                    </a:cubicBezTo>
                    <a:cubicBezTo>
                      <a:pt x="288" y="112"/>
                      <a:pt x="288" y="115"/>
                      <a:pt x="288" y="117"/>
                    </a:cubicBezTo>
                    <a:cubicBezTo>
                      <a:pt x="288" y="119"/>
                      <a:pt x="288" y="119"/>
                      <a:pt x="288" y="119"/>
                    </a:cubicBezTo>
                    <a:cubicBezTo>
                      <a:pt x="288" y="119"/>
                      <a:pt x="284" y="118"/>
                      <a:pt x="283" y="114"/>
                    </a:cubicBezTo>
                    <a:cubicBezTo>
                      <a:pt x="281" y="110"/>
                      <a:pt x="280" y="108"/>
                      <a:pt x="278" y="104"/>
                    </a:cubicBezTo>
                    <a:cubicBezTo>
                      <a:pt x="276" y="100"/>
                      <a:pt x="273" y="94"/>
                      <a:pt x="273" y="92"/>
                    </a:cubicBezTo>
                    <a:cubicBezTo>
                      <a:pt x="273" y="91"/>
                      <a:pt x="274" y="90"/>
                      <a:pt x="275" y="91"/>
                    </a:cubicBezTo>
                    <a:cubicBezTo>
                      <a:pt x="276" y="93"/>
                      <a:pt x="279" y="95"/>
                      <a:pt x="280" y="94"/>
                    </a:cubicBezTo>
                    <a:cubicBezTo>
                      <a:pt x="281" y="94"/>
                      <a:pt x="282" y="99"/>
                      <a:pt x="284" y="97"/>
                    </a:cubicBezTo>
                    <a:cubicBezTo>
                      <a:pt x="286" y="95"/>
                      <a:pt x="285" y="91"/>
                      <a:pt x="280" y="85"/>
                    </a:cubicBezTo>
                    <a:cubicBezTo>
                      <a:pt x="275" y="79"/>
                      <a:pt x="275" y="78"/>
                      <a:pt x="273" y="79"/>
                    </a:cubicBezTo>
                    <a:cubicBezTo>
                      <a:pt x="272" y="80"/>
                      <a:pt x="273" y="82"/>
                      <a:pt x="273" y="82"/>
                    </a:cubicBezTo>
                    <a:cubicBezTo>
                      <a:pt x="273" y="82"/>
                      <a:pt x="271" y="82"/>
                      <a:pt x="270" y="80"/>
                    </a:cubicBezTo>
                    <a:cubicBezTo>
                      <a:pt x="269" y="78"/>
                      <a:pt x="267" y="76"/>
                      <a:pt x="264" y="76"/>
                    </a:cubicBezTo>
                    <a:cubicBezTo>
                      <a:pt x="261" y="73"/>
                      <a:pt x="261" y="73"/>
                      <a:pt x="261" y="73"/>
                    </a:cubicBezTo>
                    <a:cubicBezTo>
                      <a:pt x="261" y="73"/>
                      <a:pt x="260" y="71"/>
                      <a:pt x="261" y="70"/>
                    </a:cubicBezTo>
                    <a:cubicBezTo>
                      <a:pt x="263" y="69"/>
                      <a:pt x="264" y="70"/>
                      <a:pt x="264" y="70"/>
                    </a:cubicBezTo>
                    <a:cubicBezTo>
                      <a:pt x="264" y="70"/>
                      <a:pt x="268" y="73"/>
                      <a:pt x="269" y="72"/>
                    </a:cubicBezTo>
                    <a:cubicBezTo>
                      <a:pt x="270" y="71"/>
                      <a:pt x="267" y="68"/>
                      <a:pt x="267" y="68"/>
                    </a:cubicBezTo>
                    <a:cubicBezTo>
                      <a:pt x="267" y="68"/>
                      <a:pt x="265" y="66"/>
                      <a:pt x="264" y="64"/>
                    </a:cubicBezTo>
                    <a:cubicBezTo>
                      <a:pt x="264" y="63"/>
                      <a:pt x="263" y="62"/>
                      <a:pt x="261" y="60"/>
                    </a:cubicBezTo>
                    <a:cubicBezTo>
                      <a:pt x="260" y="58"/>
                      <a:pt x="258" y="55"/>
                      <a:pt x="257" y="52"/>
                    </a:cubicBezTo>
                    <a:cubicBezTo>
                      <a:pt x="256" y="49"/>
                      <a:pt x="256" y="46"/>
                      <a:pt x="255" y="43"/>
                    </a:cubicBezTo>
                    <a:cubicBezTo>
                      <a:pt x="254" y="41"/>
                      <a:pt x="253" y="37"/>
                      <a:pt x="252" y="36"/>
                    </a:cubicBezTo>
                    <a:cubicBezTo>
                      <a:pt x="250" y="34"/>
                      <a:pt x="249" y="32"/>
                      <a:pt x="249" y="30"/>
                    </a:cubicBezTo>
                    <a:cubicBezTo>
                      <a:pt x="249" y="28"/>
                      <a:pt x="249" y="23"/>
                      <a:pt x="248" y="20"/>
                    </a:cubicBezTo>
                    <a:cubicBezTo>
                      <a:pt x="247" y="17"/>
                      <a:pt x="246" y="16"/>
                      <a:pt x="245" y="14"/>
                    </a:cubicBezTo>
                    <a:cubicBezTo>
                      <a:pt x="244" y="12"/>
                      <a:pt x="244" y="9"/>
                      <a:pt x="244" y="8"/>
                    </a:cubicBezTo>
                    <a:cubicBezTo>
                      <a:pt x="245" y="7"/>
                      <a:pt x="244" y="2"/>
                      <a:pt x="244" y="1"/>
                    </a:cubicBezTo>
                    <a:cubicBezTo>
                      <a:pt x="243" y="1"/>
                      <a:pt x="243" y="1"/>
                      <a:pt x="243" y="1"/>
                    </a:cubicBezTo>
                    <a:cubicBezTo>
                      <a:pt x="234" y="6"/>
                      <a:pt x="228" y="0"/>
                      <a:pt x="225" y="0"/>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71" name="Freeform 19"/>
              <p:cNvSpPr>
                <a:spLocks/>
              </p:cNvSpPr>
              <p:nvPr/>
            </p:nvSpPr>
            <p:spPr bwMode="auto">
              <a:xfrm>
                <a:off x="15295050" y="6968906"/>
                <a:ext cx="728663" cy="777876"/>
              </a:xfrm>
              <a:custGeom>
                <a:avLst/>
                <a:gdLst>
                  <a:gd name="T0" fmla="*/ 162 w 194"/>
                  <a:gd name="T1" fmla="*/ 84 h 207"/>
                  <a:gd name="T2" fmla="*/ 149 w 194"/>
                  <a:gd name="T3" fmla="*/ 75 h 207"/>
                  <a:gd name="T4" fmla="*/ 139 w 194"/>
                  <a:gd name="T5" fmla="*/ 63 h 207"/>
                  <a:gd name="T6" fmla="*/ 90 w 194"/>
                  <a:gd name="T7" fmla="*/ 14 h 207"/>
                  <a:gd name="T8" fmla="*/ 92 w 194"/>
                  <a:gd name="T9" fmla="*/ 4 h 207"/>
                  <a:gd name="T10" fmla="*/ 93 w 194"/>
                  <a:gd name="T11" fmla="*/ 0 h 207"/>
                  <a:gd name="T12" fmla="*/ 0 w 194"/>
                  <a:gd name="T13" fmla="*/ 9 h 207"/>
                  <a:gd name="T14" fmla="*/ 19 w 194"/>
                  <a:gd name="T15" fmla="*/ 100 h 207"/>
                  <a:gd name="T16" fmla="*/ 33 w 194"/>
                  <a:gd name="T17" fmla="*/ 126 h 207"/>
                  <a:gd name="T18" fmla="*/ 32 w 194"/>
                  <a:gd name="T19" fmla="*/ 135 h 207"/>
                  <a:gd name="T20" fmla="*/ 27 w 194"/>
                  <a:gd name="T21" fmla="*/ 163 h 207"/>
                  <a:gd name="T22" fmla="*/ 32 w 194"/>
                  <a:gd name="T23" fmla="*/ 193 h 207"/>
                  <a:gd name="T24" fmla="*/ 39 w 194"/>
                  <a:gd name="T25" fmla="*/ 204 h 207"/>
                  <a:gd name="T26" fmla="*/ 145 w 194"/>
                  <a:gd name="T27" fmla="*/ 199 h 207"/>
                  <a:gd name="T28" fmla="*/ 150 w 194"/>
                  <a:gd name="T29" fmla="*/ 206 h 207"/>
                  <a:gd name="T30" fmla="*/ 156 w 194"/>
                  <a:gd name="T31" fmla="*/ 195 h 207"/>
                  <a:gd name="T32" fmla="*/ 158 w 194"/>
                  <a:gd name="T33" fmla="*/ 189 h 207"/>
                  <a:gd name="T34" fmla="*/ 176 w 194"/>
                  <a:gd name="T35" fmla="*/ 190 h 207"/>
                  <a:gd name="T36" fmla="*/ 177 w 194"/>
                  <a:gd name="T37" fmla="*/ 190 h 207"/>
                  <a:gd name="T38" fmla="*/ 174 w 194"/>
                  <a:gd name="T39" fmla="*/ 185 h 207"/>
                  <a:gd name="T40" fmla="*/ 173 w 194"/>
                  <a:gd name="T41" fmla="*/ 175 h 207"/>
                  <a:gd name="T42" fmla="*/ 176 w 194"/>
                  <a:gd name="T43" fmla="*/ 168 h 207"/>
                  <a:gd name="T44" fmla="*/ 176 w 194"/>
                  <a:gd name="T45" fmla="*/ 162 h 207"/>
                  <a:gd name="T46" fmla="*/ 177 w 194"/>
                  <a:gd name="T47" fmla="*/ 156 h 207"/>
                  <a:gd name="T48" fmla="*/ 182 w 194"/>
                  <a:gd name="T49" fmla="*/ 148 h 207"/>
                  <a:gd name="T50" fmla="*/ 185 w 194"/>
                  <a:gd name="T51" fmla="*/ 142 h 207"/>
                  <a:gd name="T52" fmla="*/ 187 w 194"/>
                  <a:gd name="T53" fmla="*/ 136 h 207"/>
                  <a:gd name="T54" fmla="*/ 193 w 194"/>
                  <a:gd name="T55" fmla="*/ 126 h 207"/>
                  <a:gd name="T56" fmla="*/ 180 w 194"/>
                  <a:gd name="T57" fmla="*/ 120 h 207"/>
                  <a:gd name="T58" fmla="*/ 178 w 194"/>
                  <a:gd name="T59" fmla="*/ 118 h 207"/>
                  <a:gd name="T60" fmla="*/ 178 w 194"/>
                  <a:gd name="T61" fmla="*/ 107 h 207"/>
                  <a:gd name="T62" fmla="*/ 178 w 194"/>
                  <a:gd name="T63" fmla="*/ 105 h 207"/>
                  <a:gd name="T64" fmla="*/ 169 w 194"/>
                  <a:gd name="T65" fmla="*/ 98 h 207"/>
                  <a:gd name="T66" fmla="*/ 162 w 194"/>
                  <a:gd name="T67" fmla="*/ 8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 h="207">
                    <a:moveTo>
                      <a:pt x="162" y="84"/>
                    </a:moveTo>
                    <a:cubicBezTo>
                      <a:pt x="160" y="80"/>
                      <a:pt x="154" y="77"/>
                      <a:pt x="149" y="75"/>
                    </a:cubicBezTo>
                    <a:cubicBezTo>
                      <a:pt x="144" y="73"/>
                      <a:pt x="139" y="63"/>
                      <a:pt x="139" y="63"/>
                    </a:cubicBezTo>
                    <a:cubicBezTo>
                      <a:pt x="139" y="63"/>
                      <a:pt x="94" y="20"/>
                      <a:pt x="90" y="14"/>
                    </a:cubicBezTo>
                    <a:cubicBezTo>
                      <a:pt x="86" y="7"/>
                      <a:pt x="92" y="4"/>
                      <a:pt x="92" y="4"/>
                    </a:cubicBezTo>
                    <a:cubicBezTo>
                      <a:pt x="93" y="0"/>
                      <a:pt x="93" y="0"/>
                      <a:pt x="93" y="0"/>
                    </a:cubicBezTo>
                    <a:cubicBezTo>
                      <a:pt x="0" y="9"/>
                      <a:pt x="0" y="9"/>
                      <a:pt x="0" y="9"/>
                    </a:cubicBezTo>
                    <a:cubicBezTo>
                      <a:pt x="19" y="100"/>
                      <a:pt x="19" y="100"/>
                      <a:pt x="19" y="100"/>
                    </a:cubicBezTo>
                    <a:cubicBezTo>
                      <a:pt x="33" y="126"/>
                      <a:pt x="33" y="126"/>
                      <a:pt x="33" y="126"/>
                    </a:cubicBezTo>
                    <a:cubicBezTo>
                      <a:pt x="33" y="126"/>
                      <a:pt x="36" y="131"/>
                      <a:pt x="32" y="135"/>
                    </a:cubicBezTo>
                    <a:cubicBezTo>
                      <a:pt x="28" y="138"/>
                      <a:pt x="25" y="151"/>
                      <a:pt x="27" y="163"/>
                    </a:cubicBezTo>
                    <a:cubicBezTo>
                      <a:pt x="29" y="175"/>
                      <a:pt x="33" y="184"/>
                      <a:pt x="32" y="193"/>
                    </a:cubicBezTo>
                    <a:cubicBezTo>
                      <a:pt x="39" y="204"/>
                      <a:pt x="39" y="204"/>
                      <a:pt x="39" y="204"/>
                    </a:cubicBezTo>
                    <a:cubicBezTo>
                      <a:pt x="145" y="199"/>
                      <a:pt x="145" y="199"/>
                      <a:pt x="145" y="199"/>
                    </a:cubicBezTo>
                    <a:cubicBezTo>
                      <a:pt x="145" y="199"/>
                      <a:pt x="146" y="207"/>
                      <a:pt x="150" y="206"/>
                    </a:cubicBezTo>
                    <a:cubicBezTo>
                      <a:pt x="154" y="204"/>
                      <a:pt x="156" y="195"/>
                      <a:pt x="156" y="195"/>
                    </a:cubicBezTo>
                    <a:cubicBezTo>
                      <a:pt x="156" y="195"/>
                      <a:pt x="155" y="189"/>
                      <a:pt x="158" y="189"/>
                    </a:cubicBezTo>
                    <a:cubicBezTo>
                      <a:pt x="161" y="189"/>
                      <a:pt x="167" y="195"/>
                      <a:pt x="176" y="190"/>
                    </a:cubicBezTo>
                    <a:cubicBezTo>
                      <a:pt x="177" y="190"/>
                      <a:pt x="177" y="190"/>
                      <a:pt x="177" y="190"/>
                    </a:cubicBezTo>
                    <a:cubicBezTo>
                      <a:pt x="177" y="190"/>
                      <a:pt x="177" y="188"/>
                      <a:pt x="174" y="185"/>
                    </a:cubicBezTo>
                    <a:cubicBezTo>
                      <a:pt x="172" y="182"/>
                      <a:pt x="171" y="178"/>
                      <a:pt x="173" y="175"/>
                    </a:cubicBezTo>
                    <a:cubicBezTo>
                      <a:pt x="176" y="172"/>
                      <a:pt x="179" y="171"/>
                      <a:pt x="176" y="168"/>
                    </a:cubicBezTo>
                    <a:cubicBezTo>
                      <a:pt x="174" y="165"/>
                      <a:pt x="174" y="164"/>
                      <a:pt x="176" y="162"/>
                    </a:cubicBezTo>
                    <a:cubicBezTo>
                      <a:pt x="179" y="160"/>
                      <a:pt x="178" y="158"/>
                      <a:pt x="177" y="156"/>
                    </a:cubicBezTo>
                    <a:cubicBezTo>
                      <a:pt x="176" y="154"/>
                      <a:pt x="177" y="149"/>
                      <a:pt x="182" y="148"/>
                    </a:cubicBezTo>
                    <a:cubicBezTo>
                      <a:pt x="187" y="148"/>
                      <a:pt x="186" y="145"/>
                      <a:pt x="185" y="142"/>
                    </a:cubicBezTo>
                    <a:cubicBezTo>
                      <a:pt x="185" y="139"/>
                      <a:pt x="185" y="138"/>
                      <a:pt x="187" y="136"/>
                    </a:cubicBezTo>
                    <a:cubicBezTo>
                      <a:pt x="188" y="133"/>
                      <a:pt x="193" y="129"/>
                      <a:pt x="193" y="126"/>
                    </a:cubicBezTo>
                    <a:cubicBezTo>
                      <a:pt x="194" y="123"/>
                      <a:pt x="189" y="116"/>
                      <a:pt x="180" y="120"/>
                    </a:cubicBezTo>
                    <a:cubicBezTo>
                      <a:pt x="180" y="120"/>
                      <a:pt x="179" y="121"/>
                      <a:pt x="178" y="118"/>
                    </a:cubicBezTo>
                    <a:cubicBezTo>
                      <a:pt x="178" y="115"/>
                      <a:pt x="179" y="109"/>
                      <a:pt x="178" y="107"/>
                    </a:cubicBezTo>
                    <a:cubicBezTo>
                      <a:pt x="177" y="106"/>
                      <a:pt x="178" y="105"/>
                      <a:pt x="178" y="105"/>
                    </a:cubicBezTo>
                    <a:cubicBezTo>
                      <a:pt x="177" y="103"/>
                      <a:pt x="172" y="99"/>
                      <a:pt x="169" y="98"/>
                    </a:cubicBezTo>
                    <a:cubicBezTo>
                      <a:pt x="166" y="96"/>
                      <a:pt x="164" y="89"/>
                      <a:pt x="162" y="84"/>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72" name="Freeform 20"/>
              <p:cNvSpPr>
                <a:spLocks/>
              </p:cNvSpPr>
              <p:nvPr/>
            </p:nvSpPr>
            <p:spPr bwMode="auto">
              <a:xfrm>
                <a:off x="14067912" y="7389594"/>
                <a:ext cx="762000" cy="692151"/>
              </a:xfrm>
              <a:custGeom>
                <a:avLst/>
                <a:gdLst>
                  <a:gd name="T0" fmla="*/ 177 w 203"/>
                  <a:gd name="T1" fmla="*/ 118 h 184"/>
                  <a:gd name="T2" fmla="*/ 173 w 203"/>
                  <a:gd name="T3" fmla="*/ 101 h 184"/>
                  <a:gd name="T4" fmla="*/ 101 w 203"/>
                  <a:gd name="T5" fmla="*/ 95 h 184"/>
                  <a:gd name="T6" fmla="*/ 108 w 203"/>
                  <a:gd name="T7" fmla="*/ 73 h 184"/>
                  <a:gd name="T8" fmla="*/ 117 w 203"/>
                  <a:gd name="T9" fmla="*/ 56 h 184"/>
                  <a:gd name="T10" fmla="*/ 127 w 203"/>
                  <a:gd name="T11" fmla="*/ 31 h 184"/>
                  <a:gd name="T12" fmla="*/ 122 w 203"/>
                  <a:gd name="T13" fmla="*/ 15 h 184"/>
                  <a:gd name="T14" fmla="*/ 120 w 203"/>
                  <a:gd name="T15" fmla="*/ 0 h 184"/>
                  <a:gd name="T16" fmla="*/ 0 w 203"/>
                  <a:gd name="T17" fmla="*/ 40 h 184"/>
                  <a:gd name="T18" fmla="*/ 13 w 203"/>
                  <a:gd name="T19" fmla="*/ 63 h 184"/>
                  <a:gd name="T20" fmla="*/ 18 w 203"/>
                  <a:gd name="T21" fmla="*/ 88 h 184"/>
                  <a:gd name="T22" fmla="*/ 20 w 203"/>
                  <a:gd name="T23" fmla="*/ 118 h 184"/>
                  <a:gd name="T24" fmla="*/ 18 w 203"/>
                  <a:gd name="T25" fmla="*/ 139 h 184"/>
                  <a:gd name="T26" fmla="*/ 14 w 203"/>
                  <a:gd name="T27" fmla="*/ 155 h 184"/>
                  <a:gd name="T28" fmla="*/ 30 w 203"/>
                  <a:gd name="T29" fmla="*/ 151 h 184"/>
                  <a:gd name="T30" fmla="*/ 31 w 203"/>
                  <a:gd name="T31" fmla="*/ 141 h 184"/>
                  <a:gd name="T32" fmla="*/ 38 w 203"/>
                  <a:gd name="T33" fmla="*/ 142 h 184"/>
                  <a:gd name="T34" fmla="*/ 44 w 203"/>
                  <a:gd name="T35" fmla="*/ 150 h 184"/>
                  <a:gd name="T36" fmla="*/ 50 w 203"/>
                  <a:gd name="T37" fmla="*/ 155 h 184"/>
                  <a:gd name="T38" fmla="*/ 70 w 203"/>
                  <a:gd name="T39" fmla="*/ 158 h 184"/>
                  <a:gd name="T40" fmla="*/ 88 w 203"/>
                  <a:gd name="T41" fmla="*/ 159 h 184"/>
                  <a:gd name="T42" fmla="*/ 84 w 203"/>
                  <a:gd name="T43" fmla="*/ 154 h 184"/>
                  <a:gd name="T44" fmla="*/ 86 w 203"/>
                  <a:gd name="T45" fmla="*/ 145 h 184"/>
                  <a:gd name="T46" fmla="*/ 99 w 203"/>
                  <a:gd name="T47" fmla="*/ 149 h 184"/>
                  <a:gd name="T48" fmla="*/ 104 w 203"/>
                  <a:gd name="T49" fmla="*/ 156 h 184"/>
                  <a:gd name="T50" fmla="*/ 113 w 203"/>
                  <a:gd name="T51" fmla="*/ 156 h 184"/>
                  <a:gd name="T52" fmla="*/ 118 w 203"/>
                  <a:gd name="T53" fmla="*/ 156 h 184"/>
                  <a:gd name="T54" fmla="*/ 113 w 203"/>
                  <a:gd name="T55" fmla="*/ 171 h 184"/>
                  <a:gd name="T56" fmla="*/ 131 w 203"/>
                  <a:gd name="T57" fmla="*/ 172 h 184"/>
                  <a:gd name="T58" fmla="*/ 142 w 203"/>
                  <a:gd name="T59" fmla="*/ 181 h 184"/>
                  <a:gd name="T60" fmla="*/ 146 w 203"/>
                  <a:gd name="T61" fmla="*/ 167 h 184"/>
                  <a:gd name="T62" fmla="*/ 154 w 203"/>
                  <a:gd name="T63" fmla="*/ 170 h 184"/>
                  <a:gd name="T64" fmla="*/ 155 w 203"/>
                  <a:gd name="T65" fmla="*/ 175 h 184"/>
                  <a:gd name="T66" fmla="*/ 166 w 203"/>
                  <a:gd name="T67" fmla="*/ 176 h 184"/>
                  <a:gd name="T68" fmla="*/ 166 w 203"/>
                  <a:gd name="T69" fmla="*/ 161 h 184"/>
                  <a:gd name="T70" fmla="*/ 177 w 203"/>
                  <a:gd name="T71" fmla="*/ 166 h 184"/>
                  <a:gd name="T72" fmla="*/ 180 w 203"/>
                  <a:gd name="T73" fmla="*/ 173 h 184"/>
                  <a:gd name="T74" fmla="*/ 185 w 203"/>
                  <a:gd name="T75" fmla="*/ 182 h 184"/>
                  <a:gd name="T76" fmla="*/ 190 w 203"/>
                  <a:gd name="T77" fmla="*/ 183 h 184"/>
                  <a:gd name="T78" fmla="*/ 195 w 203"/>
                  <a:gd name="T79" fmla="*/ 182 h 184"/>
                  <a:gd name="T80" fmla="*/ 196 w 203"/>
                  <a:gd name="T81" fmla="*/ 176 h 184"/>
                  <a:gd name="T82" fmla="*/ 190 w 203"/>
                  <a:gd name="T83" fmla="*/ 170 h 184"/>
                  <a:gd name="T84" fmla="*/ 202 w 203"/>
                  <a:gd name="T85" fmla="*/ 171 h 184"/>
                  <a:gd name="T86" fmla="*/ 189 w 203"/>
                  <a:gd name="T87" fmla="*/ 165 h 184"/>
                  <a:gd name="T88" fmla="*/ 183 w 203"/>
                  <a:gd name="T89" fmla="*/ 155 h 184"/>
                  <a:gd name="T90" fmla="*/ 183 w 203"/>
                  <a:gd name="T91" fmla="*/ 152 h 184"/>
                  <a:gd name="T92" fmla="*/ 183 w 203"/>
                  <a:gd name="T93" fmla="*/ 148 h 184"/>
                  <a:gd name="T94" fmla="*/ 191 w 203"/>
                  <a:gd name="T95" fmla="*/ 149 h 184"/>
                  <a:gd name="T96" fmla="*/ 192 w 203"/>
                  <a:gd name="T97" fmla="*/ 137 h 184"/>
                  <a:gd name="T98" fmla="*/ 183 w 203"/>
                  <a:gd name="T99" fmla="*/ 139 h 184"/>
                  <a:gd name="T100" fmla="*/ 176 w 203"/>
                  <a:gd name="T101" fmla="*/ 144 h 184"/>
                  <a:gd name="T102" fmla="*/ 172 w 203"/>
                  <a:gd name="T103" fmla="*/ 138 h 184"/>
                  <a:gd name="T104" fmla="*/ 173 w 203"/>
                  <a:gd name="T105" fmla="*/ 137 h 184"/>
                  <a:gd name="T106" fmla="*/ 184 w 203"/>
                  <a:gd name="T107" fmla="*/ 131 h 184"/>
                  <a:gd name="T108" fmla="*/ 162 w 203"/>
                  <a:gd name="T109" fmla="*/ 134 h 184"/>
                  <a:gd name="T110" fmla="*/ 143 w 203"/>
                  <a:gd name="T111" fmla="*/ 132 h 184"/>
                  <a:gd name="T112" fmla="*/ 142 w 203"/>
                  <a:gd name="T113" fmla="*/ 126 h 184"/>
                  <a:gd name="T114" fmla="*/ 151 w 203"/>
                  <a:gd name="T115" fmla="*/ 121 h 184"/>
                  <a:gd name="T116" fmla="*/ 170 w 203"/>
                  <a:gd name="T117" fmla="*/ 122 h 184"/>
                  <a:gd name="T118" fmla="*/ 181 w 203"/>
                  <a:gd name="T119" fmla="*/ 12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3" h="184">
                    <a:moveTo>
                      <a:pt x="181" y="121"/>
                    </a:moveTo>
                    <a:cubicBezTo>
                      <a:pt x="179" y="120"/>
                      <a:pt x="177" y="120"/>
                      <a:pt x="177" y="118"/>
                    </a:cubicBezTo>
                    <a:cubicBezTo>
                      <a:pt x="177" y="115"/>
                      <a:pt x="176" y="113"/>
                      <a:pt x="174" y="111"/>
                    </a:cubicBezTo>
                    <a:cubicBezTo>
                      <a:pt x="171" y="109"/>
                      <a:pt x="171" y="104"/>
                      <a:pt x="173" y="101"/>
                    </a:cubicBezTo>
                    <a:cubicBezTo>
                      <a:pt x="175" y="99"/>
                      <a:pt x="173" y="93"/>
                      <a:pt x="173" y="93"/>
                    </a:cubicBezTo>
                    <a:cubicBezTo>
                      <a:pt x="173" y="93"/>
                      <a:pt x="102" y="96"/>
                      <a:pt x="101" y="95"/>
                    </a:cubicBezTo>
                    <a:cubicBezTo>
                      <a:pt x="99" y="91"/>
                      <a:pt x="104" y="90"/>
                      <a:pt x="104" y="86"/>
                    </a:cubicBezTo>
                    <a:cubicBezTo>
                      <a:pt x="104" y="82"/>
                      <a:pt x="105" y="77"/>
                      <a:pt x="108" y="73"/>
                    </a:cubicBezTo>
                    <a:cubicBezTo>
                      <a:pt x="111" y="69"/>
                      <a:pt x="111" y="68"/>
                      <a:pt x="113" y="65"/>
                    </a:cubicBezTo>
                    <a:cubicBezTo>
                      <a:pt x="114" y="63"/>
                      <a:pt x="115" y="59"/>
                      <a:pt x="117" y="56"/>
                    </a:cubicBezTo>
                    <a:cubicBezTo>
                      <a:pt x="119" y="53"/>
                      <a:pt x="120" y="48"/>
                      <a:pt x="120" y="43"/>
                    </a:cubicBezTo>
                    <a:cubicBezTo>
                      <a:pt x="120" y="39"/>
                      <a:pt x="127" y="35"/>
                      <a:pt x="127" y="31"/>
                    </a:cubicBezTo>
                    <a:cubicBezTo>
                      <a:pt x="127" y="27"/>
                      <a:pt x="125" y="25"/>
                      <a:pt x="123" y="22"/>
                    </a:cubicBezTo>
                    <a:cubicBezTo>
                      <a:pt x="121" y="20"/>
                      <a:pt x="123" y="18"/>
                      <a:pt x="122" y="15"/>
                    </a:cubicBezTo>
                    <a:cubicBezTo>
                      <a:pt x="120" y="12"/>
                      <a:pt x="118" y="10"/>
                      <a:pt x="121" y="7"/>
                    </a:cubicBezTo>
                    <a:cubicBezTo>
                      <a:pt x="123" y="4"/>
                      <a:pt x="120" y="0"/>
                      <a:pt x="120" y="0"/>
                    </a:cubicBezTo>
                    <a:cubicBezTo>
                      <a:pt x="2" y="1"/>
                      <a:pt x="2" y="1"/>
                      <a:pt x="2" y="1"/>
                    </a:cubicBezTo>
                    <a:cubicBezTo>
                      <a:pt x="0" y="40"/>
                      <a:pt x="0" y="40"/>
                      <a:pt x="0" y="40"/>
                    </a:cubicBezTo>
                    <a:cubicBezTo>
                      <a:pt x="0" y="40"/>
                      <a:pt x="7" y="46"/>
                      <a:pt x="7" y="53"/>
                    </a:cubicBezTo>
                    <a:cubicBezTo>
                      <a:pt x="8" y="59"/>
                      <a:pt x="10" y="63"/>
                      <a:pt x="13" y="63"/>
                    </a:cubicBezTo>
                    <a:cubicBezTo>
                      <a:pt x="15" y="63"/>
                      <a:pt x="16" y="72"/>
                      <a:pt x="16" y="76"/>
                    </a:cubicBezTo>
                    <a:cubicBezTo>
                      <a:pt x="16" y="81"/>
                      <a:pt x="14" y="87"/>
                      <a:pt x="18" y="88"/>
                    </a:cubicBezTo>
                    <a:cubicBezTo>
                      <a:pt x="22" y="89"/>
                      <a:pt x="25" y="93"/>
                      <a:pt x="23" y="98"/>
                    </a:cubicBezTo>
                    <a:cubicBezTo>
                      <a:pt x="21" y="104"/>
                      <a:pt x="18" y="111"/>
                      <a:pt x="20" y="118"/>
                    </a:cubicBezTo>
                    <a:cubicBezTo>
                      <a:pt x="22" y="125"/>
                      <a:pt x="22" y="137"/>
                      <a:pt x="20" y="138"/>
                    </a:cubicBezTo>
                    <a:cubicBezTo>
                      <a:pt x="19" y="139"/>
                      <a:pt x="18" y="139"/>
                      <a:pt x="18" y="139"/>
                    </a:cubicBezTo>
                    <a:cubicBezTo>
                      <a:pt x="19" y="140"/>
                      <a:pt x="22" y="141"/>
                      <a:pt x="19" y="143"/>
                    </a:cubicBezTo>
                    <a:cubicBezTo>
                      <a:pt x="15" y="146"/>
                      <a:pt x="12" y="149"/>
                      <a:pt x="14" y="155"/>
                    </a:cubicBezTo>
                    <a:cubicBezTo>
                      <a:pt x="15" y="154"/>
                      <a:pt x="16" y="156"/>
                      <a:pt x="21" y="154"/>
                    </a:cubicBezTo>
                    <a:cubicBezTo>
                      <a:pt x="26" y="152"/>
                      <a:pt x="27" y="151"/>
                      <a:pt x="30" y="151"/>
                    </a:cubicBezTo>
                    <a:cubicBezTo>
                      <a:pt x="33" y="151"/>
                      <a:pt x="38" y="150"/>
                      <a:pt x="36" y="147"/>
                    </a:cubicBezTo>
                    <a:cubicBezTo>
                      <a:pt x="34" y="145"/>
                      <a:pt x="31" y="144"/>
                      <a:pt x="31" y="141"/>
                    </a:cubicBezTo>
                    <a:cubicBezTo>
                      <a:pt x="31" y="139"/>
                      <a:pt x="31" y="135"/>
                      <a:pt x="33" y="135"/>
                    </a:cubicBezTo>
                    <a:cubicBezTo>
                      <a:pt x="36" y="135"/>
                      <a:pt x="38" y="139"/>
                      <a:pt x="38" y="142"/>
                    </a:cubicBezTo>
                    <a:cubicBezTo>
                      <a:pt x="38" y="145"/>
                      <a:pt x="37" y="147"/>
                      <a:pt x="37" y="147"/>
                    </a:cubicBezTo>
                    <a:cubicBezTo>
                      <a:pt x="37" y="147"/>
                      <a:pt x="44" y="150"/>
                      <a:pt x="44" y="150"/>
                    </a:cubicBezTo>
                    <a:cubicBezTo>
                      <a:pt x="45" y="150"/>
                      <a:pt x="45" y="152"/>
                      <a:pt x="45" y="153"/>
                    </a:cubicBezTo>
                    <a:cubicBezTo>
                      <a:pt x="45" y="155"/>
                      <a:pt x="48" y="154"/>
                      <a:pt x="50" y="155"/>
                    </a:cubicBezTo>
                    <a:cubicBezTo>
                      <a:pt x="53" y="157"/>
                      <a:pt x="55" y="158"/>
                      <a:pt x="58" y="158"/>
                    </a:cubicBezTo>
                    <a:cubicBezTo>
                      <a:pt x="62" y="158"/>
                      <a:pt x="65" y="155"/>
                      <a:pt x="70" y="158"/>
                    </a:cubicBezTo>
                    <a:cubicBezTo>
                      <a:pt x="75" y="160"/>
                      <a:pt x="80" y="161"/>
                      <a:pt x="83" y="160"/>
                    </a:cubicBezTo>
                    <a:cubicBezTo>
                      <a:pt x="86" y="159"/>
                      <a:pt x="88" y="159"/>
                      <a:pt x="88" y="159"/>
                    </a:cubicBezTo>
                    <a:cubicBezTo>
                      <a:pt x="88" y="159"/>
                      <a:pt x="88" y="159"/>
                      <a:pt x="89" y="158"/>
                    </a:cubicBezTo>
                    <a:cubicBezTo>
                      <a:pt x="89" y="157"/>
                      <a:pt x="87" y="154"/>
                      <a:pt x="84" y="154"/>
                    </a:cubicBezTo>
                    <a:cubicBezTo>
                      <a:pt x="81" y="154"/>
                      <a:pt x="79" y="152"/>
                      <a:pt x="80" y="149"/>
                    </a:cubicBezTo>
                    <a:cubicBezTo>
                      <a:pt x="81" y="146"/>
                      <a:pt x="82" y="145"/>
                      <a:pt x="86" y="145"/>
                    </a:cubicBezTo>
                    <a:cubicBezTo>
                      <a:pt x="90" y="145"/>
                      <a:pt x="91" y="144"/>
                      <a:pt x="94" y="147"/>
                    </a:cubicBezTo>
                    <a:cubicBezTo>
                      <a:pt x="97" y="150"/>
                      <a:pt x="99" y="152"/>
                      <a:pt x="99" y="149"/>
                    </a:cubicBezTo>
                    <a:cubicBezTo>
                      <a:pt x="99" y="146"/>
                      <a:pt x="99" y="142"/>
                      <a:pt x="103" y="145"/>
                    </a:cubicBezTo>
                    <a:cubicBezTo>
                      <a:pt x="107" y="147"/>
                      <a:pt x="104" y="156"/>
                      <a:pt x="104" y="156"/>
                    </a:cubicBezTo>
                    <a:cubicBezTo>
                      <a:pt x="104" y="156"/>
                      <a:pt x="101" y="159"/>
                      <a:pt x="105" y="160"/>
                    </a:cubicBezTo>
                    <a:cubicBezTo>
                      <a:pt x="109" y="160"/>
                      <a:pt x="112" y="160"/>
                      <a:pt x="113" y="156"/>
                    </a:cubicBezTo>
                    <a:cubicBezTo>
                      <a:pt x="113" y="152"/>
                      <a:pt x="115" y="151"/>
                      <a:pt x="116" y="151"/>
                    </a:cubicBezTo>
                    <a:cubicBezTo>
                      <a:pt x="118" y="152"/>
                      <a:pt x="119" y="153"/>
                      <a:pt x="118" y="156"/>
                    </a:cubicBezTo>
                    <a:cubicBezTo>
                      <a:pt x="116" y="159"/>
                      <a:pt x="116" y="165"/>
                      <a:pt x="119" y="166"/>
                    </a:cubicBezTo>
                    <a:cubicBezTo>
                      <a:pt x="119" y="166"/>
                      <a:pt x="111" y="168"/>
                      <a:pt x="113" y="171"/>
                    </a:cubicBezTo>
                    <a:cubicBezTo>
                      <a:pt x="114" y="173"/>
                      <a:pt x="117" y="175"/>
                      <a:pt x="121" y="173"/>
                    </a:cubicBezTo>
                    <a:cubicBezTo>
                      <a:pt x="125" y="171"/>
                      <a:pt x="131" y="169"/>
                      <a:pt x="131" y="172"/>
                    </a:cubicBezTo>
                    <a:cubicBezTo>
                      <a:pt x="131" y="175"/>
                      <a:pt x="128" y="177"/>
                      <a:pt x="131" y="178"/>
                    </a:cubicBezTo>
                    <a:cubicBezTo>
                      <a:pt x="134" y="179"/>
                      <a:pt x="139" y="178"/>
                      <a:pt x="142" y="181"/>
                    </a:cubicBezTo>
                    <a:cubicBezTo>
                      <a:pt x="145" y="183"/>
                      <a:pt x="150" y="179"/>
                      <a:pt x="150" y="176"/>
                    </a:cubicBezTo>
                    <a:cubicBezTo>
                      <a:pt x="151" y="173"/>
                      <a:pt x="145" y="170"/>
                      <a:pt x="146" y="167"/>
                    </a:cubicBezTo>
                    <a:cubicBezTo>
                      <a:pt x="147" y="164"/>
                      <a:pt x="151" y="169"/>
                      <a:pt x="151" y="169"/>
                    </a:cubicBezTo>
                    <a:cubicBezTo>
                      <a:pt x="151" y="170"/>
                      <a:pt x="153" y="171"/>
                      <a:pt x="154" y="170"/>
                    </a:cubicBezTo>
                    <a:cubicBezTo>
                      <a:pt x="155" y="168"/>
                      <a:pt x="157" y="169"/>
                      <a:pt x="157" y="170"/>
                    </a:cubicBezTo>
                    <a:cubicBezTo>
                      <a:pt x="156" y="171"/>
                      <a:pt x="154" y="173"/>
                      <a:pt x="155" y="175"/>
                    </a:cubicBezTo>
                    <a:cubicBezTo>
                      <a:pt x="156" y="177"/>
                      <a:pt x="157" y="179"/>
                      <a:pt x="160" y="179"/>
                    </a:cubicBezTo>
                    <a:cubicBezTo>
                      <a:pt x="163" y="178"/>
                      <a:pt x="164" y="177"/>
                      <a:pt x="166" y="176"/>
                    </a:cubicBezTo>
                    <a:cubicBezTo>
                      <a:pt x="167" y="174"/>
                      <a:pt x="169" y="174"/>
                      <a:pt x="166" y="170"/>
                    </a:cubicBezTo>
                    <a:cubicBezTo>
                      <a:pt x="164" y="167"/>
                      <a:pt x="163" y="162"/>
                      <a:pt x="166" y="161"/>
                    </a:cubicBezTo>
                    <a:cubicBezTo>
                      <a:pt x="168" y="160"/>
                      <a:pt x="170" y="161"/>
                      <a:pt x="172" y="163"/>
                    </a:cubicBezTo>
                    <a:cubicBezTo>
                      <a:pt x="173" y="164"/>
                      <a:pt x="175" y="166"/>
                      <a:pt x="177" y="166"/>
                    </a:cubicBezTo>
                    <a:cubicBezTo>
                      <a:pt x="179" y="166"/>
                      <a:pt x="181" y="168"/>
                      <a:pt x="178" y="170"/>
                    </a:cubicBezTo>
                    <a:cubicBezTo>
                      <a:pt x="176" y="171"/>
                      <a:pt x="177" y="173"/>
                      <a:pt x="180" y="173"/>
                    </a:cubicBezTo>
                    <a:cubicBezTo>
                      <a:pt x="183" y="174"/>
                      <a:pt x="185" y="177"/>
                      <a:pt x="182" y="180"/>
                    </a:cubicBezTo>
                    <a:cubicBezTo>
                      <a:pt x="179" y="183"/>
                      <a:pt x="184" y="184"/>
                      <a:pt x="185" y="182"/>
                    </a:cubicBezTo>
                    <a:cubicBezTo>
                      <a:pt x="186" y="181"/>
                      <a:pt x="188" y="180"/>
                      <a:pt x="188" y="180"/>
                    </a:cubicBezTo>
                    <a:cubicBezTo>
                      <a:pt x="188" y="180"/>
                      <a:pt x="187" y="182"/>
                      <a:pt x="190" y="183"/>
                    </a:cubicBezTo>
                    <a:cubicBezTo>
                      <a:pt x="192" y="183"/>
                      <a:pt x="194" y="180"/>
                      <a:pt x="194" y="180"/>
                    </a:cubicBezTo>
                    <a:cubicBezTo>
                      <a:pt x="194" y="180"/>
                      <a:pt x="194" y="182"/>
                      <a:pt x="195" y="182"/>
                    </a:cubicBezTo>
                    <a:cubicBezTo>
                      <a:pt x="196" y="183"/>
                      <a:pt x="202" y="182"/>
                      <a:pt x="201" y="178"/>
                    </a:cubicBezTo>
                    <a:cubicBezTo>
                      <a:pt x="200" y="174"/>
                      <a:pt x="196" y="176"/>
                      <a:pt x="196" y="176"/>
                    </a:cubicBezTo>
                    <a:cubicBezTo>
                      <a:pt x="196" y="176"/>
                      <a:pt x="190" y="175"/>
                      <a:pt x="188" y="172"/>
                    </a:cubicBezTo>
                    <a:cubicBezTo>
                      <a:pt x="186" y="170"/>
                      <a:pt x="187" y="168"/>
                      <a:pt x="190" y="170"/>
                    </a:cubicBezTo>
                    <a:cubicBezTo>
                      <a:pt x="193" y="173"/>
                      <a:pt x="197" y="173"/>
                      <a:pt x="199" y="173"/>
                    </a:cubicBezTo>
                    <a:cubicBezTo>
                      <a:pt x="200" y="173"/>
                      <a:pt x="203" y="172"/>
                      <a:pt x="202" y="171"/>
                    </a:cubicBezTo>
                    <a:cubicBezTo>
                      <a:pt x="202" y="170"/>
                      <a:pt x="200" y="169"/>
                      <a:pt x="198" y="169"/>
                    </a:cubicBezTo>
                    <a:cubicBezTo>
                      <a:pt x="195" y="169"/>
                      <a:pt x="190" y="165"/>
                      <a:pt x="189" y="165"/>
                    </a:cubicBezTo>
                    <a:cubicBezTo>
                      <a:pt x="187" y="164"/>
                      <a:pt x="182" y="161"/>
                      <a:pt x="182" y="158"/>
                    </a:cubicBezTo>
                    <a:cubicBezTo>
                      <a:pt x="181" y="155"/>
                      <a:pt x="181" y="154"/>
                      <a:pt x="183" y="155"/>
                    </a:cubicBezTo>
                    <a:cubicBezTo>
                      <a:pt x="185" y="155"/>
                      <a:pt x="188" y="155"/>
                      <a:pt x="187" y="154"/>
                    </a:cubicBezTo>
                    <a:cubicBezTo>
                      <a:pt x="185" y="153"/>
                      <a:pt x="184" y="152"/>
                      <a:pt x="183" y="152"/>
                    </a:cubicBezTo>
                    <a:cubicBezTo>
                      <a:pt x="182" y="152"/>
                      <a:pt x="180" y="151"/>
                      <a:pt x="181" y="150"/>
                    </a:cubicBezTo>
                    <a:cubicBezTo>
                      <a:pt x="181" y="149"/>
                      <a:pt x="182" y="148"/>
                      <a:pt x="183" y="148"/>
                    </a:cubicBezTo>
                    <a:cubicBezTo>
                      <a:pt x="184" y="148"/>
                      <a:pt x="186" y="151"/>
                      <a:pt x="188" y="151"/>
                    </a:cubicBezTo>
                    <a:cubicBezTo>
                      <a:pt x="188" y="151"/>
                      <a:pt x="191" y="152"/>
                      <a:pt x="191" y="149"/>
                    </a:cubicBezTo>
                    <a:cubicBezTo>
                      <a:pt x="190" y="146"/>
                      <a:pt x="188" y="145"/>
                      <a:pt x="189" y="143"/>
                    </a:cubicBezTo>
                    <a:cubicBezTo>
                      <a:pt x="190" y="141"/>
                      <a:pt x="193" y="139"/>
                      <a:pt x="192" y="137"/>
                    </a:cubicBezTo>
                    <a:cubicBezTo>
                      <a:pt x="192" y="135"/>
                      <a:pt x="191" y="132"/>
                      <a:pt x="189" y="133"/>
                    </a:cubicBezTo>
                    <a:cubicBezTo>
                      <a:pt x="186" y="133"/>
                      <a:pt x="183" y="135"/>
                      <a:pt x="183" y="139"/>
                    </a:cubicBezTo>
                    <a:cubicBezTo>
                      <a:pt x="183" y="144"/>
                      <a:pt x="182" y="146"/>
                      <a:pt x="180" y="143"/>
                    </a:cubicBezTo>
                    <a:cubicBezTo>
                      <a:pt x="179" y="141"/>
                      <a:pt x="176" y="144"/>
                      <a:pt x="176" y="144"/>
                    </a:cubicBezTo>
                    <a:cubicBezTo>
                      <a:pt x="175" y="145"/>
                      <a:pt x="171" y="146"/>
                      <a:pt x="170" y="143"/>
                    </a:cubicBezTo>
                    <a:cubicBezTo>
                      <a:pt x="169" y="140"/>
                      <a:pt x="169" y="138"/>
                      <a:pt x="172" y="138"/>
                    </a:cubicBezTo>
                    <a:cubicBezTo>
                      <a:pt x="172" y="138"/>
                      <a:pt x="172" y="138"/>
                      <a:pt x="172" y="138"/>
                    </a:cubicBezTo>
                    <a:cubicBezTo>
                      <a:pt x="173" y="137"/>
                      <a:pt x="173" y="137"/>
                      <a:pt x="173" y="137"/>
                    </a:cubicBezTo>
                    <a:cubicBezTo>
                      <a:pt x="175" y="136"/>
                      <a:pt x="175" y="136"/>
                      <a:pt x="175" y="136"/>
                    </a:cubicBezTo>
                    <a:cubicBezTo>
                      <a:pt x="175" y="136"/>
                      <a:pt x="185" y="134"/>
                      <a:pt x="184" y="131"/>
                    </a:cubicBezTo>
                    <a:cubicBezTo>
                      <a:pt x="171" y="130"/>
                      <a:pt x="171" y="130"/>
                      <a:pt x="171" y="130"/>
                    </a:cubicBezTo>
                    <a:cubicBezTo>
                      <a:pt x="171" y="130"/>
                      <a:pt x="165" y="131"/>
                      <a:pt x="162" y="134"/>
                    </a:cubicBezTo>
                    <a:cubicBezTo>
                      <a:pt x="159" y="137"/>
                      <a:pt x="157" y="140"/>
                      <a:pt x="153" y="138"/>
                    </a:cubicBezTo>
                    <a:cubicBezTo>
                      <a:pt x="149" y="135"/>
                      <a:pt x="146" y="130"/>
                      <a:pt x="143" y="132"/>
                    </a:cubicBezTo>
                    <a:cubicBezTo>
                      <a:pt x="140" y="133"/>
                      <a:pt x="135" y="134"/>
                      <a:pt x="135" y="130"/>
                    </a:cubicBezTo>
                    <a:cubicBezTo>
                      <a:pt x="135" y="125"/>
                      <a:pt x="138" y="124"/>
                      <a:pt x="142" y="126"/>
                    </a:cubicBezTo>
                    <a:cubicBezTo>
                      <a:pt x="146" y="129"/>
                      <a:pt x="151" y="129"/>
                      <a:pt x="149" y="126"/>
                    </a:cubicBezTo>
                    <a:cubicBezTo>
                      <a:pt x="148" y="123"/>
                      <a:pt x="146" y="120"/>
                      <a:pt x="151" y="121"/>
                    </a:cubicBezTo>
                    <a:cubicBezTo>
                      <a:pt x="156" y="121"/>
                      <a:pt x="163" y="121"/>
                      <a:pt x="163" y="121"/>
                    </a:cubicBezTo>
                    <a:cubicBezTo>
                      <a:pt x="163" y="121"/>
                      <a:pt x="168" y="120"/>
                      <a:pt x="170" y="122"/>
                    </a:cubicBezTo>
                    <a:cubicBezTo>
                      <a:pt x="172" y="124"/>
                      <a:pt x="179" y="130"/>
                      <a:pt x="184" y="128"/>
                    </a:cubicBezTo>
                    <a:cubicBezTo>
                      <a:pt x="183" y="125"/>
                      <a:pt x="183" y="122"/>
                      <a:pt x="181" y="121"/>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73" name="Freeform 21"/>
              <p:cNvSpPr>
                <a:spLocks/>
              </p:cNvSpPr>
              <p:nvPr/>
            </p:nvSpPr>
            <p:spPr bwMode="auto">
              <a:xfrm>
                <a:off x="15618900" y="6905406"/>
                <a:ext cx="698500" cy="511176"/>
              </a:xfrm>
              <a:custGeom>
                <a:avLst/>
                <a:gdLst>
                  <a:gd name="T0" fmla="*/ 101 w 186"/>
                  <a:gd name="T1" fmla="*/ 13 h 136"/>
                  <a:gd name="T2" fmla="*/ 80 w 186"/>
                  <a:gd name="T3" fmla="*/ 0 h 136"/>
                  <a:gd name="T4" fmla="*/ 31 w 186"/>
                  <a:gd name="T5" fmla="*/ 3 h 136"/>
                  <a:gd name="T6" fmla="*/ 7 w 186"/>
                  <a:gd name="T7" fmla="*/ 17 h 136"/>
                  <a:gd name="T8" fmla="*/ 6 w 186"/>
                  <a:gd name="T9" fmla="*/ 21 h 136"/>
                  <a:gd name="T10" fmla="*/ 4 w 186"/>
                  <a:gd name="T11" fmla="*/ 31 h 136"/>
                  <a:gd name="T12" fmla="*/ 53 w 186"/>
                  <a:gd name="T13" fmla="*/ 80 h 136"/>
                  <a:gd name="T14" fmla="*/ 63 w 186"/>
                  <a:gd name="T15" fmla="*/ 92 h 136"/>
                  <a:gd name="T16" fmla="*/ 76 w 186"/>
                  <a:gd name="T17" fmla="*/ 101 h 136"/>
                  <a:gd name="T18" fmla="*/ 83 w 186"/>
                  <a:gd name="T19" fmla="*/ 115 h 136"/>
                  <a:gd name="T20" fmla="*/ 92 w 186"/>
                  <a:gd name="T21" fmla="*/ 122 h 136"/>
                  <a:gd name="T22" fmla="*/ 93 w 186"/>
                  <a:gd name="T23" fmla="*/ 123 h 136"/>
                  <a:gd name="T24" fmla="*/ 97 w 186"/>
                  <a:gd name="T25" fmla="*/ 131 h 136"/>
                  <a:gd name="T26" fmla="*/ 105 w 186"/>
                  <a:gd name="T27" fmla="*/ 134 h 136"/>
                  <a:gd name="T28" fmla="*/ 108 w 186"/>
                  <a:gd name="T29" fmla="*/ 132 h 136"/>
                  <a:gd name="T30" fmla="*/ 112 w 186"/>
                  <a:gd name="T31" fmla="*/ 135 h 136"/>
                  <a:gd name="T32" fmla="*/ 113 w 186"/>
                  <a:gd name="T33" fmla="*/ 133 h 136"/>
                  <a:gd name="T34" fmla="*/ 117 w 186"/>
                  <a:gd name="T35" fmla="*/ 130 h 136"/>
                  <a:gd name="T36" fmla="*/ 121 w 186"/>
                  <a:gd name="T37" fmla="*/ 128 h 136"/>
                  <a:gd name="T38" fmla="*/ 114 w 186"/>
                  <a:gd name="T39" fmla="*/ 124 h 136"/>
                  <a:gd name="T40" fmla="*/ 108 w 186"/>
                  <a:gd name="T41" fmla="*/ 121 h 136"/>
                  <a:gd name="T42" fmla="*/ 113 w 186"/>
                  <a:gd name="T43" fmla="*/ 118 h 136"/>
                  <a:gd name="T44" fmla="*/ 120 w 186"/>
                  <a:gd name="T45" fmla="*/ 121 h 136"/>
                  <a:gd name="T46" fmla="*/ 122 w 186"/>
                  <a:gd name="T47" fmla="*/ 116 h 136"/>
                  <a:gd name="T48" fmla="*/ 126 w 186"/>
                  <a:gd name="T49" fmla="*/ 120 h 136"/>
                  <a:gd name="T50" fmla="*/ 138 w 186"/>
                  <a:gd name="T51" fmla="*/ 112 h 136"/>
                  <a:gd name="T52" fmla="*/ 147 w 186"/>
                  <a:gd name="T53" fmla="*/ 103 h 136"/>
                  <a:gd name="T54" fmla="*/ 151 w 186"/>
                  <a:gd name="T55" fmla="*/ 94 h 136"/>
                  <a:gd name="T56" fmla="*/ 152 w 186"/>
                  <a:gd name="T57" fmla="*/ 87 h 136"/>
                  <a:gd name="T58" fmla="*/ 156 w 186"/>
                  <a:gd name="T59" fmla="*/ 88 h 136"/>
                  <a:gd name="T60" fmla="*/ 159 w 186"/>
                  <a:gd name="T61" fmla="*/ 89 h 136"/>
                  <a:gd name="T62" fmla="*/ 162 w 186"/>
                  <a:gd name="T63" fmla="*/ 82 h 136"/>
                  <a:gd name="T64" fmla="*/ 166 w 186"/>
                  <a:gd name="T65" fmla="*/ 76 h 136"/>
                  <a:gd name="T66" fmla="*/ 167 w 186"/>
                  <a:gd name="T67" fmla="*/ 71 h 136"/>
                  <a:gd name="T68" fmla="*/ 169 w 186"/>
                  <a:gd name="T69" fmla="*/ 65 h 136"/>
                  <a:gd name="T70" fmla="*/ 171 w 186"/>
                  <a:gd name="T71" fmla="*/ 63 h 136"/>
                  <a:gd name="T72" fmla="*/ 176 w 186"/>
                  <a:gd name="T73" fmla="*/ 55 h 136"/>
                  <a:gd name="T74" fmla="*/ 186 w 186"/>
                  <a:gd name="T75" fmla="*/ 45 h 136"/>
                  <a:gd name="T76" fmla="*/ 136 w 186"/>
                  <a:gd name="T77" fmla="*/ 6 h 136"/>
                  <a:gd name="T78" fmla="*/ 101 w 186"/>
                  <a:gd name="T79" fmla="*/ 1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6" h="136">
                    <a:moveTo>
                      <a:pt x="101" y="13"/>
                    </a:moveTo>
                    <a:cubicBezTo>
                      <a:pt x="80" y="0"/>
                      <a:pt x="80" y="0"/>
                      <a:pt x="80" y="0"/>
                    </a:cubicBezTo>
                    <a:cubicBezTo>
                      <a:pt x="31" y="3"/>
                      <a:pt x="31" y="3"/>
                      <a:pt x="31" y="3"/>
                    </a:cubicBezTo>
                    <a:cubicBezTo>
                      <a:pt x="7" y="17"/>
                      <a:pt x="7" y="17"/>
                      <a:pt x="7" y="17"/>
                    </a:cubicBezTo>
                    <a:cubicBezTo>
                      <a:pt x="6" y="21"/>
                      <a:pt x="6" y="21"/>
                      <a:pt x="6" y="21"/>
                    </a:cubicBezTo>
                    <a:cubicBezTo>
                      <a:pt x="6" y="21"/>
                      <a:pt x="0" y="24"/>
                      <a:pt x="4" y="31"/>
                    </a:cubicBezTo>
                    <a:cubicBezTo>
                      <a:pt x="8" y="37"/>
                      <a:pt x="53" y="80"/>
                      <a:pt x="53" y="80"/>
                    </a:cubicBezTo>
                    <a:cubicBezTo>
                      <a:pt x="53" y="80"/>
                      <a:pt x="58" y="90"/>
                      <a:pt x="63" y="92"/>
                    </a:cubicBezTo>
                    <a:cubicBezTo>
                      <a:pt x="68" y="94"/>
                      <a:pt x="74" y="97"/>
                      <a:pt x="76" y="101"/>
                    </a:cubicBezTo>
                    <a:cubicBezTo>
                      <a:pt x="78" y="106"/>
                      <a:pt x="80" y="113"/>
                      <a:pt x="83" y="115"/>
                    </a:cubicBezTo>
                    <a:cubicBezTo>
                      <a:pt x="86" y="116"/>
                      <a:pt x="91" y="120"/>
                      <a:pt x="92" y="122"/>
                    </a:cubicBezTo>
                    <a:cubicBezTo>
                      <a:pt x="93" y="122"/>
                      <a:pt x="93" y="122"/>
                      <a:pt x="93" y="123"/>
                    </a:cubicBezTo>
                    <a:cubicBezTo>
                      <a:pt x="94" y="125"/>
                      <a:pt x="94" y="129"/>
                      <a:pt x="97" y="131"/>
                    </a:cubicBezTo>
                    <a:cubicBezTo>
                      <a:pt x="99" y="133"/>
                      <a:pt x="102" y="134"/>
                      <a:pt x="105" y="134"/>
                    </a:cubicBezTo>
                    <a:cubicBezTo>
                      <a:pt x="108" y="134"/>
                      <a:pt x="108" y="132"/>
                      <a:pt x="108" y="132"/>
                    </a:cubicBezTo>
                    <a:cubicBezTo>
                      <a:pt x="108" y="132"/>
                      <a:pt x="111" y="136"/>
                      <a:pt x="112" y="135"/>
                    </a:cubicBezTo>
                    <a:cubicBezTo>
                      <a:pt x="114" y="135"/>
                      <a:pt x="113" y="133"/>
                      <a:pt x="113" y="133"/>
                    </a:cubicBezTo>
                    <a:cubicBezTo>
                      <a:pt x="113" y="133"/>
                      <a:pt x="112" y="130"/>
                      <a:pt x="117" y="130"/>
                    </a:cubicBezTo>
                    <a:cubicBezTo>
                      <a:pt x="117" y="130"/>
                      <a:pt x="121" y="130"/>
                      <a:pt x="121" y="128"/>
                    </a:cubicBezTo>
                    <a:cubicBezTo>
                      <a:pt x="121" y="126"/>
                      <a:pt x="120" y="124"/>
                      <a:pt x="114" y="124"/>
                    </a:cubicBezTo>
                    <a:cubicBezTo>
                      <a:pt x="107" y="124"/>
                      <a:pt x="108" y="121"/>
                      <a:pt x="108" y="121"/>
                    </a:cubicBezTo>
                    <a:cubicBezTo>
                      <a:pt x="108" y="121"/>
                      <a:pt x="110" y="117"/>
                      <a:pt x="113" y="118"/>
                    </a:cubicBezTo>
                    <a:cubicBezTo>
                      <a:pt x="116" y="119"/>
                      <a:pt x="120" y="121"/>
                      <a:pt x="120" y="121"/>
                    </a:cubicBezTo>
                    <a:cubicBezTo>
                      <a:pt x="120" y="121"/>
                      <a:pt x="120" y="116"/>
                      <a:pt x="122" y="116"/>
                    </a:cubicBezTo>
                    <a:cubicBezTo>
                      <a:pt x="123" y="116"/>
                      <a:pt x="124" y="120"/>
                      <a:pt x="126" y="120"/>
                    </a:cubicBezTo>
                    <a:cubicBezTo>
                      <a:pt x="128" y="119"/>
                      <a:pt x="132" y="118"/>
                      <a:pt x="138" y="112"/>
                    </a:cubicBezTo>
                    <a:cubicBezTo>
                      <a:pt x="143" y="106"/>
                      <a:pt x="145" y="105"/>
                      <a:pt x="147" y="103"/>
                    </a:cubicBezTo>
                    <a:cubicBezTo>
                      <a:pt x="148" y="102"/>
                      <a:pt x="151" y="98"/>
                      <a:pt x="151" y="94"/>
                    </a:cubicBezTo>
                    <a:cubicBezTo>
                      <a:pt x="151" y="89"/>
                      <a:pt x="150" y="88"/>
                      <a:pt x="152" y="87"/>
                    </a:cubicBezTo>
                    <a:cubicBezTo>
                      <a:pt x="154" y="86"/>
                      <a:pt x="156" y="88"/>
                      <a:pt x="156" y="88"/>
                    </a:cubicBezTo>
                    <a:cubicBezTo>
                      <a:pt x="156" y="89"/>
                      <a:pt x="159" y="91"/>
                      <a:pt x="159" y="89"/>
                    </a:cubicBezTo>
                    <a:cubicBezTo>
                      <a:pt x="160" y="86"/>
                      <a:pt x="160" y="84"/>
                      <a:pt x="162" y="82"/>
                    </a:cubicBezTo>
                    <a:cubicBezTo>
                      <a:pt x="165" y="80"/>
                      <a:pt x="167" y="77"/>
                      <a:pt x="166" y="76"/>
                    </a:cubicBezTo>
                    <a:cubicBezTo>
                      <a:pt x="166" y="75"/>
                      <a:pt x="166" y="73"/>
                      <a:pt x="167" y="71"/>
                    </a:cubicBezTo>
                    <a:cubicBezTo>
                      <a:pt x="167" y="69"/>
                      <a:pt x="169" y="65"/>
                      <a:pt x="169" y="65"/>
                    </a:cubicBezTo>
                    <a:cubicBezTo>
                      <a:pt x="169" y="65"/>
                      <a:pt x="170" y="64"/>
                      <a:pt x="171" y="63"/>
                    </a:cubicBezTo>
                    <a:cubicBezTo>
                      <a:pt x="172" y="61"/>
                      <a:pt x="173" y="58"/>
                      <a:pt x="176" y="55"/>
                    </a:cubicBezTo>
                    <a:cubicBezTo>
                      <a:pt x="179" y="52"/>
                      <a:pt x="186" y="45"/>
                      <a:pt x="186" y="45"/>
                    </a:cubicBezTo>
                    <a:cubicBezTo>
                      <a:pt x="136" y="6"/>
                      <a:pt x="136" y="6"/>
                      <a:pt x="136" y="6"/>
                    </a:cubicBezTo>
                    <a:lnTo>
                      <a:pt x="101" y="13"/>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74" name="Freeform 22"/>
              <p:cNvSpPr>
                <a:spLocks/>
              </p:cNvSpPr>
              <p:nvPr/>
            </p:nvSpPr>
            <p:spPr bwMode="auto">
              <a:xfrm>
                <a:off x="14439387" y="7021294"/>
                <a:ext cx="484188" cy="852489"/>
              </a:xfrm>
              <a:custGeom>
                <a:avLst/>
                <a:gdLst>
                  <a:gd name="T0" fmla="*/ 129 w 129"/>
                  <a:gd name="T1" fmla="*/ 8 h 227"/>
                  <a:gd name="T2" fmla="*/ 126 w 129"/>
                  <a:gd name="T3" fmla="*/ 2 h 227"/>
                  <a:gd name="T4" fmla="*/ 54 w 129"/>
                  <a:gd name="T5" fmla="*/ 0 h 227"/>
                  <a:gd name="T6" fmla="*/ 52 w 129"/>
                  <a:gd name="T7" fmla="*/ 3 h 227"/>
                  <a:gd name="T8" fmla="*/ 49 w 129"/>
                  <a:gd name="T9" fmla="*/ 8 h 227"/>
                  <a:gd name="T10" fmla="*/ 45 w 129"/>
                  <a:gd name="T11" fmla="*/ 13 h 227"/>
                  <a:gd name="T12" fmla="*/ 45 w 129"/>
                  <a:gd name="T13" fmla="*/ 16 h 227"/>
                  <a:gd name="T14" fmla="*/ 41 w 129"/>
                  <a:gd name="T15" fmla="*/ 25 h 227"/>
                  <a:gd name="T16" fmla="*/ 31 w 129"/>
                  <a:gd name="T17" fmla="*/ 40 h 227"/>
                  <a:gd name="T18" fmla="*/ 20 w 129"/>
                  <a:gd name="T19" fmla="*/ 64 h 227"/>
                  <a:gd name="T20" fmla="*/ 25 w 129"/>
                  <a:gd name="T21" fmla="*/ 76 h 227"/>
                  <a:gd name="T22" fmla="*/ 26 w 129"/>
                  <a:gd name="T23" fmla="*/ 83 h 227"/>
                  <a:gd name="T24" fmla="*/ 21 w 129"/>
                  <a:gd name="T25" fmla="*/ 98 h 227"/>
                  <a:gd name="T26" fmla="*/ 22 w 129"/>
                  <a:gd name="T27" fmla="*/ 105 h 227"/>
                  <a:gd name="T28" fmla="*/ 23 w 129"/>
                  <a:gd name="T29" fmla="*/ 113 h 227"/>
                  <a:gd name="T30" fmla="*/ 24 w 129"/>
                  <a:gd name="T31" fmla="*/ 120 h 227"/>
                  <a:gd name="T32" fmla="*/ 28 w 129"/>
                  <a:gd name="T33" fmla="*/ 129 h 227"/>
                  <a:gd name="T34" fmla="*/ 21 w 129"/>
                  <a:gd name="T35" fmla="*/ 141 h 227"/>
                  <a:gd name="T36" fmla="*/ 18 w 129"/>
                  <a:gd name="T37" fmla="*/ 154 h 227"/>
                  <a:gd name="T38" fmla="*/ 14 w 129"/>
                  <a:gd name="T39" fmla="*/ 163 h 227"/>
                  <a:gd name="T40" fmla="*/ 9 w 129"/>
                  <a:gd name="T41" fmla="*/ 171 h 227"/>
                  <a:gd name="T42" fmla="*/ 5 w 129"/>
                  <a:gd name="T43" fmla="*/ 184 h 227"/>
                  <a:gd name="T44" fmla="*/ 2 w 129"/>
                  <a:gd name="T45" fmla="*/ 193 h 227"/>
                  <a:gd name="T46" fmla="*/ 74 w 129"/>
                  <a:gd name="T47" fmla="*/ 191 h 227"/>
                  <a:gd name="T48" fmla="*/ 74 w 129"/>
                  <a:gd name="T49" fmla="*/ 199 h 227"/>
                  <a:gd name="T50" fmla="*/ 75 w 129"/>
                  <a:gd name="T51" fmla="*/ 209 h 227"/>
                  <a:gd name="T52" fmla="*/ 78 w 129"/>
                  <a:gd name="T53" fmla="*/ 216 h 227"/>
                  <a:gd name="T54" fmla="*/ 82 w 129"/>
                  <a:gd name="T55" fmla="*/ 219 h 227"/>
                  <a:gd name="T56" fmla="*/ 85 w 129"/>
                  <a:gd name="T57" fmla="*/ 226 h 227"/>
                  <a:gd name="T58" fmla="*/ 92 w 129"/>
                  <a:gd name="T59" fmla="*/ 225 h 227"/>
                  <a:gd name="T60" fmla="*/ 101 w 129"/>
                  <a:gd name="T61" fmla="*/ 219 h 227"/>
                  <a:gd name="T62" fmla="*/ 110 w 129"/>
                  <a:gd name="T63" fmla="*/ 220 h 227"/>
                  <a:gd name="T64" fmla="*/ 119 w 129"/>
                  <a:gd name="T65" fmla="*/ 216 h 227"/>
                  <a:gd name="T66" fmla="*/ 128 w 129"/>
                  <a:gd name="T67" fmla="*/ 219 h 227"/>
                  <a:gd name="T68" fmla="*/ 123 w 129"/>
                  <a:gd name="T69" fmla="*/ 150 h 227"/>
                  <a:gd name="T70" fmla="*/ 129 w 129"/>
                  <a:gd name="T71"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9" h="227">
                    <a:moveTo>
                      <a:pt x="129" y="8"/>
                    </a:moveTo>
                    <a:cubicBezTo>
                      <a:pt x="129" y="8"/>
                      <a:pt x="126" y="6"/>
                      <a:pt x="126" y="2"/>
                    </a:cubicBezTo>
                    <a:cubicBezTo>
                      <a:pt x="54" y="0"/>
                      <a:pt x="54" y="0"/>
                      <a:pt x="54" y="0"/>
                    </a:cubicBezTo>
                    <a:cubicBezTo>
                      <a:pt x="54" y="0"/>
                      <a:pt x="52" y="0"/>
                      <a:pt x="52" y="3"/>
                    </a:cubicBezTo>
                    <a:cubicBezTo>
                      <a:pt x="53" y="6"/>
                      <a:pt x="50" y="7"/>
                      <a:pt x="49" y="8"/>
                    </a:cubicBezTo>
                    <a:cubicBezTo>
                      <a:pt x="48" y="10"/>
                      <a:pt x="45" y="13"/>
                      <a:pt x="45" y="13"/>
                    </a:cubicBezTo>
                    <a:cubicBezTo>
                      <a:pt x="45" y="13"/>
                      <a:pt x="46" y="13"/>
                      <a:pt x="45" y="16"/>
                    </a:cubicBezTo>
                    <a:cubicBezTo>
                      <a:pt x="44" y="19"/>
                      <a:pt x="41" y="24"/>
                      <a:pt x="41" y="25"/>
                    </a:cubicBezTo>
                    <a:cubicBezTo>
                      <a:pt x="41" y="27"/>
                      <a:pt x="34" y="37"/>
                      <a:pt x="31" y="40"/>
                    </a:cubicBezTo>
                    <a:cubicBezTo>
                      <a:pt x="28" y="44"/>
                      <a:pt x="20" y="55"/>
                      <a:pt x="20" y="64"/>
                    </a:cubicBezTo>
                    <a:cubicBezTo>
                      <a:pt x="20" y="72"/>
                      <a:pt x="27" y="72"/>
                      <a:pt x="25" y="76"/>
                    </a:cubicBezTo>
                    <a:cubicBezTo>
                      <a:pt x="23" y="79"/>
                      <a:pt x="26" y="82"/>
                      <a:pt x="26" y="83"/>
                    </a:cubicBezTo>
                    <a:cubicBezTo>
                      <a:pt x="26" y="85"/>
                      <a:pt x="19" y="91"/>
                      <a:pt x="21" y="98"/>
                    </a:cubicBezTo>
                    <a:cubicBezTo>
                      <a:pt x="21" y="98"/>
                      <a:pt x="24" y="102"/>
                      <a:pt x="22" y="105"/>
                    </a:cubicBezTo>
                    <a:cubicBezTo>
                      <a:pt x="19" y="108"/>
                      <a:pt x="21" y="110"/>
                      <a:pt x="23" y="113"/>
                    </a:cubicBezTo>
                    <a:cubicBezTo>
                      <a:pt x="24" y="116"/>
                      <a:pt x="22" y="118"/>
                      <a:pt x="24" y="120"/>
                    </a:cubicBezTo>
                    <a:cubicBezTo>
                      <a:pt x="26" y="123"/>
                      <a:pt x="28" y="125"/>
                      <a:pt x="28" y="129"/>
                    </a:cubicBezTo>
                    <a:cubicBezTo>
                      <a:pt x="28" y="133"/>
                      <a:pt x="21" y="137"/>
                      <a:pt x="21" y="141"/>
                    </a:cubicBezTo>
                    <a:cubicBezTo>
                      <a:pt x="21" y="146"/>
                      <a:pt x="20" y="151"/>
                      <a:pt x="18" y="154"/>
                    </a:cubicBezTo>
                    <a:cubicBezTo>
                      <a:pt x="16" y="157"/>
                      <a:pt x="15" y="161"/>
                      <a:pt x="14" y="163"/>
                    </a:cubicBezTo>
                    <a:cubicBezTo>
                      <a:pt x="12" y="166"/>
                      <a:pt x="12" y="167"/>
                      <a:pt x="9" y="171"/>
                    </a:cubicBezTo>
                    <a:cubicBezTo>
                      <a:pt x="6" y="175"/>
                      <a:pt x="5" y="180"/>
                      <a:pt x="5" y="184"/>
                    </a:cubicBezTo>
                    <a:cubicBezTo>
                      <a:pt x="5" y="188"/>
                      <a:pt x="0" y="189"/>
                      <a:pt x="2" y="193"/>
                    </a:cubicBezTo>
                    <a:cubicBezTo>
                      <a:pt x="3" y="194"/>
                      <a:pt x="74" y="191"/>
                      <a:pt x="74" y="191"/>
                    </a:cubicBezTo>
                    <a:cubicBezTo>
                      <a:pt x="74" y="191"/>
                      <a:pt x="76" y="197"/>
                      <a:pt x="74" y="199"/>
                    </a:cubicBezTo>
                    <a:cubicBezTo>
                      <a:pt x="72" y="202"/>
                      <a:pt x="72" y="207"/>
                      <a:pt x="75" y="209"/>
                    </a:cubicBezTo>
                    <a:cubicBezTo>
                      <a:pt x="77" y="211"/>
                      <a:pt x="78" y="213"/>
                      <a:pt x="78" y="216"/>
                    </a:cubicBezTo>
                    <a:cubicBezTo>
                      <a:pt x="78" y="218"/>
                      <a:pt x="80" y="218"/>
                      <a:pt x="82" y="219"/>
                    </a:cubicBezTo>
                    <a:cubicBezTo>
                      <a:pt x="84" y="220"/>
                      <a:pt x="84" y="223"/>
                      <a:pt x="85" y="226"/>
                    </a:cubicBezTo>
                    <a:cubicBezTo>
                      <a:pt x="85" y="226"/>
                      <a:pt x="89" y="227"/>
                      <a:pt x="92" y="225"/>
                    </a:cubicBezTo>
                    <a:cubicBezTo>
                      <a:pt x="95" y="222"/>
                      <a:pt x="98" y="219"/>
                      <a:pt x="101" y="219"/>
                    </a:cubicBezTo>
                    <a:cubicBezTo>
                      <a:pt x="105" y="220"/>
                      <a:pt x="106" y="220"/>
                      <a:pt x="110" y="220"/>
                    </a:cubicBezTo>
                    <a:cubicBezTo>
                      <a:pt x="113" y="220"/>
                      <a:pt x="116" y="216"/>
                      <a:pt x="119" y="216"/>
                    </a:cubicBezTo>
                    <a:cubicBezTo>
                      <a:pt x="122" y="216"/>
                      <a:pt x="125" y="219"/>
                      <a:pt x="128" y="219"/>
                    </a:cubicBezTo>
                    <a:cubicBezTo>
                      <a:pt x="123" y="150"/>
                      <a:pt x="123" y="150"/>
                      <a:pt x="123" y="150"/>
                    </a:cubicBezTo>
                    <a:lnTo>
                      <a:pt x="129" y="8"/>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5" name="Freeform 23"/>
              <p:cNvSpPr>
                <a:spLocks/>
              </p:cNvSpPr>
              <p:nvPr/>
            </p:nvSpPr>
            <p:spPr bwMode="auto">
              <a:xfrm>
                <a:off x="10057884" y="5216304"/>
                <a:ext cx="1149351" cy="1925640"/>
              </a:xfrm>
              <a:custGeom>
                <a:avLst/>
                <a:gdLst>
                  <a:gd name="T0" fmla="*/ 283 w 306"/>
                  <a:gd name="T1" fmla="*/ 502 h 513"/>
                  <a:gd name="T2" fmla="*/ 282 w 306"/>
                  <a:gd name="T3" fmla="*/ 470 h 513"/>
                  <a:gd name="T4" fmla="*/ 291 w 306"/>
                  <a:gd name="T5" fmla="*/ 455 h 513"/>
                  <a:gd name="T6" fmla="*/ 301 w 306"/>
                  <a:gd name="T7" fmla="*/ 432 h 513"/>
                  <a:gd name="T8" fmla="*/ 295 w 306"/>
                  <a:gd name="T9" fmla="*/ 412 h 513"/>
                  <a:gd name="T10" fmla="*/ 143 w 306"/>
                  <a:gd name="T11" fmla="*/ 179 h 513"/>
                  <a:gd name="T12" fmla="*/ 152 w 306"/>
                  <a:gd name="T13" fmla="*/ 161 h 513"/>
                  <a:gd name="T14" fmla="*/ 181 w 306"/>
                  <a:gd name="T15" fmla="*/ 43 h 513"/>
                  <a:gd name="T16" fmla="*/ 37 w 306"/>
                  <a:gd name="T17" fmla="*/ 1 h 513"/>
                  <a:gd name="T18" fmla="*/ 36 w 306"/>
                  <a:gd name="T19" fmla="*/ 10 h 513"/>
                  <a:gd name="T20" fmla="*/ 35 w 306"/>
                  <a:gd name="T21" fmla="*/ 26 h 513"/>
                  <a:gd name="T22" fmla="*/ 28 w 306"/>
                  <a:gd name="T23" fmla="*/ 35 h 513"/>
                  <a:gd name="T24" fmla="*/ 24 w 306"/>
                  <a:gd name="T25" fmla="*/ 51 h 513"/>
                  <a:gd name="T26" fmla="*/ 9 w 306"/>
                  <a:gd name="T27" fmla="*/ 71 h 513"/>
                  <a:gd name="T28" fmla="*/ 15 w 306"/>
                  <a:gd name="T29" fmla="*/ 86 h 513"/>
                  <a:gd name="T30" fmla="*/ 16 w 306"/>
                  <a:gd name="T31" fmla="*/ 93 h 513"/>
                  <a:gd name="T32" fmla="*/ 16 w 306"/>
                  <a:gd name="T33" fmla="*/ 113 h 513"/>
                  <a:gd name="T34" fmla="*/ 12 w 306"/>
                  <a:gd name="T35" fmla="*/ 127 h 513"/>
                  <a:gd name="T36" fmla="*/ 7 w 306"/>
                  <a:gd name="T37" fmla="*/ 134 h 513"/>
                  <a:gd name="T38" fmla="*/ 0 w 306"/>
                  <a:gd name="T39" fmla="*/ 141 h 513"/>
                  <a:gd name="T40" fmla="*/ 7 w 306"/>
                  <a:gd name="T41" fmla="*/ 145 h 513"/>
                  <a:gd name="T42" fmla="*/ 14 w 306"/>
                  <a:gd name="T43" fmla="*/ 150 h 513"/>
                  <a:gd name="T44" fmla="*/ 21 w 306"/>
                  <a:gd name="T45" fmla="*/ 163 h 513"/>
                  <a:gd name="T46" fmla="*/ 26 w 306"/>
                  <a:gd name="T47" fmla="*/ 169 h 513"/>
                  <a:gd name="T48" fmla="*/ 20 w 306"/>
                  <a:gd name="T49" fmla="*/ 181 h 513"/>
                  <a:gd name="T50" fmla="*/ 25 w 306"/>
                  <a:gd name="T51" fmla="*/ 193 h 513"/>
                  <a:gd name="T52" fmla="*/ 30 w 306"/>
                  <a:gd name="T53" fmla="*/ 195 h 513"/>
                  <a:gd name="T54" fmla="*/ 42 w 306"/>
                  <a:gd name="T55" fmla="*/ 195 h 513"/>
                  <a:gd name="T56" fmla="*/ 63 w 306"/>
                  <a:gd name="T57" fmla="*/ 191 h 513"/>
                  <a:gd name="T58" fmla="*/ 69 w 306"/>
                  <a:gd name="T59" fmla="*/ 200 h 513"/>
                  <a:gd name="T60" fmla="*/ 46 w 306"/>
                  <a:gd name="T61" fmla="*/ 195 h 513"/>
                  <a:gd name="T62" fmla="*/ 47 w 306"/>
                  <a:gd name="T63" fmla="*/ 202 h 513"/>
                  <a:gd name="T64" fmla="*/ 49 w 306"/>
                  <a:gd name="T65" fmla="*/ 220 h 513"/>
                  <a:gd name="T66" fmla="*/ 48 w 306"/>
                  <a:gd name="T67" fmla="*/ 230 h 513"/>
                  <a:gd name="T68" fmla="*/ 44 w 306"/>
                  <a:gd name="T69" fmla="*/ 220 h 513"/>
                  <a:gd name="T70" fmla="*/ 37 w 306"/>
                  <a:gd name="T71" fmla="*/ 208 h 513"/>
                  <a:gd name="T72" fmla="*/ 32 w 306"/>
                  <a:gd name="T73" fmla="*/ 222 h 513"/>
                  <a:gd name="T74" fmla="*/ 31 w 306"/>
                  <a:gd name="T75" fmla="*/ 241 h 513"/>
                  <a:gd name="T76" fmla="*/ 30 w 306"/>
                  <a:gd name="T77" fmla="*/ 255 h 513"/>
                  <a:gd name="T78" fmla="*/ 35 w 306"/>
                  <a:gd name="T79" fmla="*/ 270 h 513"/>
                  <a:gd name="T80" fmla="*/ 47 w 306"/>
                  <a:gd name="T81" fmla="*/ 293 h 513"/>
                  <a:gd name="T82" fmla="*/ 53 w 306"/>
                  <a:gd name="T83" fmla="*/ 311 h 513"/>
                  <a:gd name="T84" fmla="*/ 58 w 306"/>
                  <a:gd name="T85" fmla="*/ 321 h 513"/>
                  <a:gd name="T86" fmla="*/ 64 w 306"/>
                  <a:gd name="T87" fmla="*/ 333 h 513"/>
                  <a:gd name="T88" fmla="*/ 67 w 306"/>
                  <a:gd name="T89" fmla="*/ 349 h 513"/>
                  <a:gd name="T90" fmla="*/ 61 w 306"/>
                  <a:gd name="T91" fmla="*/ 367 h 513"/>
                  <a:gd name="T92" fmla="*/ 71 w 306"/>
                  <a:gd name="T93" fmla="*/ 378 h 513"/>
                  <a:gd name="T94" fmla="*/ 90 w 306"/>
                  <a:gd name="T95" fmla="*/ 386 h 513"/>
                  <a:gd name="T96" fmla="*/ 103 w 306"/>
                  <a:gd name="T97" fmla="*/ 392 h 513"/>
                  <a:gd name="T98" fmla="*/ 114 w 306"/>
                  <a:gd name="T99" fmla="*/ 401 h 513"/>
                  <a:gd name="T100" fmla="*/ 125 w 306"/>
                  <a:gd name="T101" fmla="*/ 411 h 513"/>
                  <a:gd name="T102" fmla="*/ 141 w 306"/>
                  <a:gd name="T103" fmla="*/ 421 h 513"/>
                  <a:gd name="T104" fmla="*/ 136 w 306"/>
                  <a:gd name="T105" fmla="*/ 429 h 513"/>
                  <a:gd name="T106" fmla="*/ 143 w 306"/>
                  <a:gd name="T107" fmla="*/ 435 h 513"/>
                  <a:gd name="T108" fmla="*/ 157 w 306"/>
                  <a:gd name="T109" fmla="*/ 437 h 513"/>
                  <a:gd name="T110" fmla="*/ 161 w 306"/>
                  <a:gd name="T111" fmla="*/ 453 h 513"/>
                  <a:gd name="T112" fmla="*/ 175 w 306"/>
                  <a:gd name="T113" fmla="*/ 474 h 513"/>
                  <a:gd name="T114" fmla="*/ 167 w 306"/>
                  <a:gd name="T115" fmla="*/ 490 h 513"/>
                  <a:gd name="T116" fmla="*/ 173 w 306"/>
                  <a:gd name="T117" fmla="*/ 486 h 513"/>
                  <a:gd name="T118" fmla="*/ 171 w 306"/>
                  <a:gd name="T119" fmla="*/ 496 h 513"/>
                  <a:gd name="T120" fmla="*/ 195 w 306"/>
                  <a:gd name="T121" fmla="*/ 500 h 513"/>
                  <a:gd name="T122" fmla="*/ 271 w 306"/>
                  <a:gd name="T123" fmla="*/ 508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6" h="513">
                    <a:moveTo>
                      <a:pt x="278" y="507"/>
                    </a:moveTo>
                    <a:cubicBezTo>
                      <a:pt x="282" y="510"/>
                      <a:pt x="284" y="504"/>
                      <a:pt x="283" y="502"/>
                    </a:cubicBezTo>
                    <a:cubicBezTo>
                      <a:pt x="281" y="501"/>
                      <a:pt x="280" y="496"/>
                      <a:pt x="275" y="489"/>
                    </a:cubicBezTo>
                    <a:cubicBezTo>
                      <a:pt x="270" y="482"/>
                      <a:pt x="282" y="470"/>
                      <a:pt x="282" y="470"/>
                    </a:cubicBezTo>
                    <a:cubicBezTo>
                      <a:pt x="283" y="463"/>
                      <a:pt x="283" y="463"/>
                      <a:pt x="283" y="463"/>
                    </a:cubicBezTo>
                    <a:cubicBezTo>
                      <a:pt x="287" y="463"/>
                      <a:pt x="291" y="460"/>
                      <a:pt x="291" y="455"/>
                    </a:cubicBezTo>
                    <a:cubicBezTo>
                      <a:pt x="291" y="451"/>
                      <a:pt x="294" y="446"/>
                      <a:pt x="300" y="443"/>
                    </a:cubicBezTo>
                    <a:cubicBezTo>
                      <a:pt x="306" y="441"/>
                      <a:pt x="304" y="434"/>
                      <a:pt x="301" y="432"/>
                    </a:cubicBezTo>
                    <a:cubicBezTo>
                      <a:pt x="298" y="431"/>
                      <a:pt x="298" y="428"/>
                      <a:pt x="296" y="423"/>
                    </a:cubicBezTo>
                    <a:cubicBezTo>
                      <a:pt x="294" y="418"/>
                      <a:pt x="295" y="417"/>
                      <a:pt x="295" y="412"/>
                    </a:cubicBezTo>
                    <a:cubicBezTo>
                      <a:pt x="295" y="407"/>
                      <a:pt x="291" y="405"/>
                      <a:pt x="291" y="405"/>
                    </a:cubicBezTo>
                    <a:cubicBezTo>
                      <a:pt x="291" y="405"/>
                      <a:pt x="142" y="181"/>
                      <a:pt x="143" y="179"/>
                    </a:cubicBezTo>
                    <a:cubicBezTo>
                      <a:pt x="145" y="178"/>
                      <a:pt x="143" y="176"/>
                      <a:pt x="144" y="174"/>
                    </a:cubicBezTo>
                    <a:cubicBezTo>
                      <a:pt x="145" y="172"/>
                      <a:pt x="152" y="161"/>
                      <a:pt x="152" y="161"/>
                    </a:cubicBezTo>
                    <a:cubicBezTo>
                      <a:pt x="147" y="162"/>
                      <a:pt x="148" y="154"/>
                      <a:pt x="148" y="154"/>
                    </a:cubicBezTo>
                    <a:cubicBezTo>
                      <a:pt x="181" y="43"/>
                      <a:pt x="181" y="43"/>
                      <a:pt x="181" y="43"/>
                    </a:cubicBezTo>
                    <a:cubicBezTo>
                      <a:pt x="40" y="0"/>
                      <a:pt x="40" y="0"/>
                      <a:pt x="40" y="0"/>
                    </a:cubicBezTo>
                    <a:cubicBezTo>
                      <a:pt x="40" y="1"/>
                      <a:pt x="39" y="2"/>
                      <a:pt x="37" y="1"/>
                    </a:cubicBezTo>
                    <a:cubicBezTo>
                      <a:pt x="35" y="1"/>
                      <a:pt x="33" y="2"/>
                      <a:pt x="33" y="3"/>
                    </a:cubicBezTo>
                    <a:cubicBezTo>
                      <a:pt x="33" y="5"/>
                      <a:pt x="34" y="8"/>
                      <a:pt x="36" y="10"/>
                    </a:cubicBezTo>
                    <a:cubicBezTo>
                      <a:pt x="37" y="11"/>
                      <a:pt x="37" y="13"/>
                      <a:pt x="37" y="15"/>
                    </a:cubicBezTo>
                    <a:cubicBezTo>
                      <a:pt x="37" y="18"/>
                      <a:pt x="35" y="24"/>
                      <a:pt x="35" y="26"/>
                    </a:cubicBezTo>
                    <a:cubicBezTo>
                      <a:pt x="35" y="27"/>
                      <a:pt x="32" y="35"/>
                      <a:pt x="29" y="35"/>
                    </a:cubicBezTo>
                    <a:cubicBezTo>
                      <a:pt x="28" y="35"/>
                      <a:pt x="28" y="35"/>
                      <a:pt x="28" y="35"/>
                    </a:cubicBezTo>
                    <a:cubicBezTo>
                      <a:pt x="28" y="35"/>
                      <a:pt x="27" y="46"/>
                      <a:pt x="27" y="46"/>
                    </a:cubicBezTo>
                    <a:cubicBezTo>
                      <a:pt x="27" y="47"/>
                      <a:pt x="27" y="49"/>
                      <a:pt x="24" y="51"/>
                    </a:cubicBezTo>
                    <a:cubicBezTo>
                      <a:pt x="21" y="53"/>
                      <a:pt x="17" y="57"/>
                      <a:pt x="14" y="61"/>
                    </a:cubicBezTo>
                    <a:cubicBezTo>
                      <a:pt x="11" y="65"/>
                      <a:pt x="9" y="70"/>
                      <a:pt x="9" y="71"/>
                    </a:cubicBezTo>
                    <a:cubicBezTo>
                      <a:pt x="9" y="72"/>
                      <a:pt x="9" y="75"/>
                      <a:pt x="10" y="78"/>
                    </a:cubicBezTo>
                    <a:cubicBezTo>
                      <a:pt x="12" y="81"/>
                      <a:pt x="15" y="86"/>
                      <a:pt x="15" y="86"/>
                    </a:cubicBezTo>
                    <a:cubicBezTo>
                      <a:pt x="15" y="89"/>
                      <a:pt x="15" y="89"/>
                      <a:pt x="15" y="89"/>
                    </a:cubicBezTo>
                    <a:cubicBezTo>
                      <a:pt x="16" y="93"/>
                      <a:pt x="16" y="93"/>
                      <a:pt x="16" y="93"/>
                    </a:cubicBezTo>
                    <a:cubicBezTo>
                      <a:pt x="16" y="93"/>
                      <a:pt x="18" y="98"/>
                      <a:pt x="17" y="102"/>
                    </a:cubicBezTo>
                    <a:cubicBezTo>
                      <a:pt x="17" y="106"/>
                      <a:pt x="17" y="110"/>
                      <a:pt x="16" y="113"/>
                    </a:cubicBezTo>
                    <a:cubicBezTo>
                      <a:pt x="14" y="116"/>
                      <a:pt x="11" y="119"/>
                      <a:pt x="11" y="121"/>
                    </a:cubicBezTo>
                    <a:cubicBezTo>
                      <a:pt x="10" y="123"/>
                      <a:pt x="12" y="125"/>
                      <a:pt x="12" y="127"/>
                    </a:cubicBezTo>
                    <a:cubicBezTo>
                      <a:pt x="12" y="129"/>
                      <a:pt x="11" y="131"/>
                      <a:pt x="9" y="131"/>
                    </a:cubicBezTo>
                    <a:cubicBezTo>
                      <a:pt x="8" y="132"/>
                      <a:pt x="7" y="133"/>
                      <a:pt x="7" y="134"/>
                    </a:cubicBezTo>
                    <a:cubicBezTo>
                      <a:pt x="7" y="136"/>
                      <a:pt x="7" y="137"/>
                      <a:pt x="5" y="137"/>
                    </a:cubicBezTo>
                    <a:cubicBezTo>
                      <a:pt x="4" y="138"/>
                      <a:pt x="0" y="140"/>
                      <a:pt x="0" y="141"/>
                    </a:cubicBezTo>
                    <a:cubicBezTo>
                      <a:pt x="0" y="142"/>
                      <a:pt x="1" y="143"/>
                      <a:pt x="3" y="144"/>
                    </a:cubicBezTo>
                    <a:cubicBezTo>
                      <a:pt x="4" y="144"/>
                      <a:pt x="6" y="146"/>
                      <a:pt x="7" y="145"/>
                    </a:cubicBezTo>
                    <a:cubicBezTo>
                      <a:pt x="8" y="145"/>
                      <a:pt x="9" y="143"/>
                      <a:pt x="10" y="144"/>
                    </a:cubicBezTo>
                    <a:cubicBezTo>
                      <a:pt x="12" y="144"/>
                      <a:pt x="14" y="148"/>
                      <a:pt x="14" y="150"/>
                    </a:cubicBezTo>
                    <a:cubicBezTo>
                      <a:pt x="15" y="152"/>
                      <a:pt x="14" y="154"/>
                      <a:pt x="16" y="156"/>
                    </a:cubicBezTo>
                    <a:cubicBezTo>
                      <a:pt x="17" y="158"/>
                      <a:pt x="20" y="160"/>
                      <a:pt x="21" y="163"/>
                    </a:cubicBezTo>
                    <a:cubicBezTo>
                      <a:pt x="21" y="165"/>
                      <a:pt x="22" y="168"/>
                      <a:pt x="23" y="168"/>
                    </a:cubicBezTo>
                    <a:cubicBezTo>
                      <a:pt x="25" y="169"/>
                      <a:pt x="26" y="168"/>
                      <a:pt x="26" y="169"/>
                    </a:cubicBezTo>
                    <a:cubicBezTo>
                      <a:pt x="26" y="170"/>
                      <a:pt x="28" y="178"/>
                      <a:pt x="29" y="179"/>
                    </a:cubicBezTo>
                    <a:cubicBezTo>
                      <a:pt x="29" y="179"/>
                      <a:pt x="23" y="177"/>
                      <a:pt x="20" y="181"/>
                    </a:cubicBezTo>
                    <a:cubicBezTo>
                      <a:pt x="18" y="184"/>
                      <a:pt x="19" y="191"/>
                      <a:pt x="21" y="193"/>
                    </a:cubicBezTo>
                    <a:cubicBezTo>
                      <a:pt x="23" y="195"/>
                      <a:pt x="24" y="195"/>
                      <a:pt x="25" y="193"/>
                    </a:cubicBezTo>
                    <a:cubicBezTo>
                      <a:pt x="25" y="192"/>
                      <a:pt x="26" y="190"/>
                      <a:pt x="28" y="190"/>
                    </a:cubicBezTo>
                    <a:cubicBezTo>
                      <a:pt x="29" y="190"/>
                      <a:pt x="30" y="191"/>
                      <a:pt x="30" y="195"/>
                    </a:cubicBezTo>
                    <a:cubicBezTo>
                      <a:pt x="30" y="198"/>
                      <a:pt x="33" y="201"/>
                      <a:pt x="36" y="201"/>
                    </a:cubicBezTo>
                    <a:cubicBezTo>
                      <a:pt x="39" y="201"/>
                      <a:pt x="41" y="198"/>
                      <a:pt x="42" y="195"/>
                    </a:cubicBezTo>
                    <a:cubicBezTo>
                      <a:pt x="42" y="192"/>
                      <a:pt x="45" y="187"/>
                      <a:pt x="49" y="189"/>
                    </a:cubicBezTo>
                    <a:cubicBezTo>
                      <a:pt x="53" y="192"/>
                      <a:pt x="59" y="192"/>
                      <a:pt x="63" y="191"/>
                    </a:cubicBezTo>
                    <a:cubicBezTo>
                      <a:pt x="67" y="190"/>
                      <a:pt x="78" y="188"/>
                      <a:pt x="77" y="192"/>
                    </a:cubicBezTo>
                    <a:cubicBezTo>
                      <a:pt x="75" y="197"/>
                      <a:pt x="72" y="200"/>
                      <a:pt x="69" y="200"/>
                    </a:cubicBezTo>
                    <a:cubicBezTo>
                      <a:pt x="65" y="200"/>
                      <a:pt x="63" y="195"/>
                      <a:pt x="58" y="195"/>
                    </a:cubicBezTo>
                    <a:cubicBezTo>
                      <a:pt x="52" y="195"/>
                      <a:pt x="47" y="192"/>
                      <a:pt x="46" y="195"/>
                    </a:cubicBezTo>
                    <a:cubicBezTo>
                      <a:pt x="44" y="197"/>
                      <a:pt x="46" y="199"/>
                      <a:pt x="46" y="199"/>
                    </a:cubicBezTo>
                    <a:cubicBezTo>
                      <a:pt x="46" y="199"/>
                      <a:pt x="48" y="199"/>
                      <a:pt x="47" y="202"/>
                    </a:cubicBezTo>
                    <a:cubicBezTo>
                      <a:pt x="47" y="204"/>
                      <a:pt x="47" y="209"/>
                      <a:pt x="47" y="211"/>
                    </a:cubicBezTo>
                    <a:cubicBezTo>
                      <a:pt x="48" y="213"/>
                      <a:pt x="48" y="217"/>
                      <a:pt x="49" y="220"/>
                    </a:cubicBezTo>
                    <a:cubicBezTo>
                      <a:pt x="50" y="222"/>
                      <a:pt x="53" y="228"/>
                      <a:pt x="52" y="230"/>
                    </a:cubicBezTo>
                    <a:cubicBezTo>
                      <a:pt x="51" y="231"/>
                      <a:pt x="48" y="232"/>
                      <a:pt x="48" y="230"/>
                    </a:cubicBezTo>
                    <a:cubicBezTo>
                      <a:pt x="48" y="227"/>
                      <a:pt x="46" y="226"/>
                      <a:pt x="45" y="225"/>
                    </a:cubicBezTo>
                    <a:cubicBezTo>
                      <a:pt x="44" y="224"/>
                      <a:pt x="44" y="223"/>
                      <a:pt x="44" y="220"/>
                    </a:cubicBezTo>
                    <a:cubicBezTo>
                      <a:pt x="44" y="217"/>
                      <a:pt x="44" y="208"/>
                      <a:pt x="43" y="206"/>
                    </a:cubicBezTo>
                    <a:cubicBezTo>
                      <a:pt x="43" y="206"/>
                      <a:pt x="38" y="206"/>
                      <a:pt x="37" y="208"/>
                    </a:cubicBezTo>
                    <a:cubicBezTo>
                      <a:pt x="36" y="210"/>
                      <a:pt x="33" y="208"/>
                      <a:pt x="33" y="212"/>
                    </a:cubicBezTo>
                    <a:cubicBezTo>
                      <a:pt x="33" y="215"/>
                      <a:pt x="32" y="219"/>
                      <a:pt x="32" y="222"/>
                    </a:cubicBezTo>
                    <a:cubicBezTo>
                      <a:pt x="32" y="225"/>
                      <a:pt x="31" y="229"/>
                      <a:pt x="28" y="232"/>
                    </a:cubicBezTo>
                    <a:cubicBezTo>
                      <a:pt x="28" y="232"/>
                      <a:pt x="31" y="236"/>
                      <a:pt x="31" y="241"/>
                    </a:cubicBezTo>
                    <a:cubicBezTo>
                      <a:pt x="30" y="246"/>
                      <a:pt x="29" y="249"/>
                      <a:pt x="28" y="251"/>
                    </a:cubicBezTo>
                    <a:cubicBezTo>
                      <a:pt x="27" y="253"/>
                      <a:pt x="28" y="255"/>
                      <a:pt x="30" y="255"/>
                    </a:cubicBezTo>
                    <a:cubicBezTo>
                      <a:pt x="32" y="255"/>
                      <a:pt x="37" y="257"/>
                      <a:pt x="38" y="265"/>
                    </a:cubicBezTo>
                    <a:cubicBezTo>
                      <a:pt x="38" y="265"/>
                      <a:pt x="35" y="267"/>
                      <a:pt x="35" y="270"/>
                    </a:cubicBezTo>
                    <a:cubicBezTo>
                      <a:pt x="35" y="273"/>
                      <a:pt x="38" y="276"/>
                      <a:pt x="41" y="279"/>
                    </a:cubicBezTo>
                    <a:cubicBezTo>
                      <a:pt x="43" y="283"/>
                      <a:pt x="46" y="290"/>
                      <a:pt x="47" y="293"/>
                    </a:cubicBezTo>
                    <a:cubicBezTo>
                      <a:pt x="48" y="296"/>
                      <a:pt x="50" y="298"/>
                      <a:pt x="50" y="301"/>
                    </a:cubicBezTo>
                    <a:cubicBezTo>
                      <a:pt x="51" y="304"/>
                      <a:pt x="50" y="311"/>
                      <a:pt x="53" y="311"/>
                    </a:cubicBezTo>
                    <a:cubicBezTo>
                      <a:pt x="57" y="311"/>
                      <a:pt x="57" y="312"/>
                      <a:pt x="57" y="314"/>
                    </a:cubicBezTo>
                    <a:cubicBezTo>
                      <a:pt x="57" y="317"/>
                      <a:pt x="56" y="318"/>
                      <a:pt x="58" y="321"/>
                    </a:cubicBezTo>
                    <a:cubicBezTo>
                      <a:pt x="61" y="323"/>
                      <a:pt x="64" y="325"/>
                      <a:pt x="64" y="327"/>
                    </a:cubicBezTo>
                    <a:cubicBezTo>
                      <a:pt x="65" y="328"/>
                      <a:pt x="66" y="329"/>
                      <a:pt x="64" y="333"/>
                    </a:cubicBezTo>
                    <a:cubicBezTo>
                      <a:pt x="62" y="336"/>
                      <a:pt x="62" y="338"/>
                      <a:pt x="65" y="339"/>
                    </a:cubicBezTo>
                    <a:cubicBezTo>
                      <a:pt x="67" y="340"/>
                      <a:pt x="69" y="345"/>
                      <a:pt x="67" y="349"/>
                    </a:cubicBezTo>
                    <a:cubicBezTo>
                      <a:pt x="65" y="353"/>
                      <a:pt x="63" y="355"/>
                      <a:pt x="65" y="361"/>
                    </a:cubicBezTo>
                    <a:cubicBezTo>
                      <a:pt x="65" y="361"/>
                      <a:pt x="61" y="364"/>
                      <a:pt x="61" y="367"/>
                    </a:cubicBezTo>
                    <a:cubicBezTo>
                      <a:pt x="61" y="369"/>
                      <a:pt x="62" y="371"/>
                      <a:pt x="64" y="374"/>
                    </a:cubicBezTo>
                    <a:cubicBezTo>
                      <a:pt x="65" y="376"/>
                      <a:pt x="68" y="378"/>
                      <a:pt x="71" y="378"/>
                    </a:cubicBezTo>
                    <a:cubicBezTo>
                      <a:pt x="74" y="378"/>
                      <a:pt x="80" y="381"/>
                      <a:pt x="84" y="384"/>
                    </a:cubicBezTo>
                    <a:cubicBezTo>
                      <a:pt x="88" y="386"/>
                      <a:pt x="87" y="386"/>
                      <a:pt x="90" y="386"/>
                    </a:cubicBezTo>
                    <a:cubicBezTo>
                      <a:pt x="92" y="385"/>
                      <a:pt x="96" y="385"/>
                      <a:pt x="98" y="387"/>
                    </a:cubicBezTo>
                    <a:cubicBezTo>
                      <a:pt x="101" y="389"/>
                      <a:pt x="103" y="392"/>
                      <a:pt x="103" y="392"/>
                    </a:cubicBezTo>
                    <a:cubicBezTo>
                      <a:pt x="104" y="392"/>
                      <a:pt x="104" y="393"/>
                      <a:pt x="106" y="393"/>
                    </a:cubicBezTo>
                    <a:cubicBezTo>
                      <a:pt x="108" y="393"/>
                      <a:pt x="111" y="397"/>
                      <a:pt x="114" y="401"/>
                    </a:cubicBezTo>
                    <a:cubicBezTo>
                      <a:pt x="116" y="404"/>
                      <a:pt x="120" y="406"/>
                      <a:pt x="120" y="406"/>
                    </a:cubicBezTo>
                    <a:cubicBezTo>
                      <a:pt x="120" y="406"/>
                      <a:pt x="120" y="412"/>
                      <a:pt x="125" y="411"/>
                    </a:cubicBezTo>
                    <a:cubicBezTo>
                      <a:pt x="129" y="410"/>
                      <a:pt x="130" y="410"/>
                      <a:pt x="133" y="412"/>
                    </a:cubicBezTo>
                    <a:cubicBezTo>
                      <a:pt x="136" y="415"/>
                      <a:pt x="142" y="418"/>
                      <a:pt x="141" y="421"/>
                    </a:cubicBezTo>
                    <a:cubicBezTo>
                      <a:pt x="141" y="424"/>
                      <a:pt x="138" y="426"/>
                      <a:pt x="137" y="426"/>
                    </a:cubicBezTo>
                    <a:cubicBezTo>
                      <a:pt x="136" y="426"/>
                      <a:pt x="136" y="428"/>
                      <a:pt x="136" y="429"/>
                    </a:cubicBezTo>
                    <a:cubicBezTo>
                      <a:pt x="136" y="430"/>
                      <a:pt x="135" y="435"/>
                      <a:pt x="137" y="435"/>
                    </a:cubicBezTo>
                    <a:cubicBezTo>
                      <a:pt x="140" y="435"/>
                      <a:pt x="140" y="435"/>
                      <a:pt x="143" y="435"/>
                    </a:cubicBezTo>
                    <a:cubicBezTo>
                      <a:pt x="145" y="435"/>
                      <a:pt x="148" y="433"/>
                      <a:pt x="150" y="435"/>
                    </a:cubicBezTo>
                    <a:cubicBezTo>
                      <a:pt x="153" y="437"/>
                      <a:pt x="156" y="437"/>
                      <a:pt x="157" y="437"/>
                    </a:cubicBezTo>
                    <a:cubicBezTo>
                      <a:pt x="158" y="436"/>
                      <a:pt x="163" y="438"/>
                      <a:pt x="160" y="442"/>
                    </a:cubicBezTo>
                    <a:cubicBezTo>
                      <a:pt x="158" y="445"/>
                      <a:pt x="158" y="450"/>
                      <a:pt x="161" y="453"/>
                    </a:cubicBezTo>
                    <a:cubicBezTo>
                      <a:pt x="164" y="457"/>
                      <a:pt x="171" y="463"/>
                      <a:pt x="171" y="463"/>
                    </a:cubicBezTo>
                    <a:cubicBezTo>
                      <a:pt x="171" y="463"/>
                      <a:pt x="177" y="469"/>
                      <a:pt x="175" y="474"/>
                    </a:cubicBezTo>
                    <a:cubicBezTo>
                      <a:pt x="172" y="479"/>
                      <a:pt x="167" y="485"/>
                      <a:pt x="167" y="485"/>
                    </a:cubicBezTo>
                    <a:cubicBezTo>
                      <a:pt x="167" y="485"/>
                      <a:pt x="165" y="489"/>
                      <a:pt x="167" y="490"/>
                    </a:cubicBezTo>
                    <a:cubicBezTo>
                      <a:pt x="168" y="492"/>
                      <a:pt x="171" y="490"/>
                      <a:pt x="171" y="489"/>
                    </a:cubicBezTo>
                    <a:cubicBezTo>
                      <a:pt x="171" y="488"/>
                      <a:pt x="173" y="486"/>
                      <a:pt x="173" y="486"/>
                    </a:cubicBezTo>
                    <a:cubicBezTo>
                      <a:pt x="173" y="486"/>
                      <a:pt x="176" y="487"/>
                      <a:pt x="175" y="490"/>
                    </a:cubicBezTo>
                    <a:cubicBezTo>
                      <a:pt x="175" y="493"/>
                      <a:pt x="171" y="496"/>
                      <a:pt x="171" y="496"/>
                    </a:cubicBezTo>
                    <a:cubicBezTo>
                      <a:pt x="173" y="499"/>
                      <a:pt x="173" y="499"/>
                      <a:pt x="173" y="499"/>
                    </a:cubicBezTo>
                    <a:cubicBezTo>
                      <a:pt x="195" y="500"/>
                      <a:pt x="195" y="500"/>
                      <a:pt x="195" y="500"/>
                    </a:cubicBezTo>
                    <a:cubicBezTo>
                      <a:pt x="266" y="506"/>
                      <a:pt x="266" y="506"/>
                      <a:pt x="266" y="506"/>
                    </a:cubicBezTo>
                    <a:cubicBezTo>
                      <a:pt x="266" y="506"/>
                      <a:pt x="270" y="506"/>
                      <a:pt x="271" y="508"/>
                    </a:cubicBezTo>
                    <a:cubicBezTo>
                      <a:pt x="277" y="513"/>
                      <a:pt x="278" y="507"/>
                      <a:pt x="278" y="507"/>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76" name="Freeform 24"/>
              <p:cNvSpPr>
                <a:spLocks/>
              </p:cNvSpPr>
              <p:nvPr/>
            </p:nvSpPr>
            <p:spPr bwMode="auto">
              <a:xfrm>
                <a:off x="11040547" y="6421218"/>
                <a:ext cx="969963" cy="1092201"/>
              </a:xfrm>
              <a:custGeom>
                <a:avLst/>
                <a:gdLst>
                  <a:gd name="T0" fmla="*/ 74 w 258"/>
                  <a:gd name="T1" fmla="*/ 0 h 291"/>
                  <a:gd name="T2" fmla="*/ 65 w 258"/>
                  <a:gd name="T3" fmla="*/ 39 h 291"/>
                  <a:gd name="T4" fmla="*/ 58 w 258"/>
                  <a:gd name="T5" fmla="*/ 31 h 291"/>
                  <a:gd name="T6" fmla="*/ 48 w 258"/>
                  <a:gd name="T7" fmla="*/ 28 h 291"/>
                  <a:gd name="T8" fmla="*/ 36 w 258"/>
                  <a:gd name="T9" fmla="*/ 41 h 291"/>
                  <a:gd name="T10" fmla="*/ 33 w 258"/>
                  <a:gd name="T11" fmla="*/ 51 h 291"/>
                  <a:gd name="T12" fmla="*/ 32 w 258"/>
                  <a:gd name="T13" fmla="*/ 62 h 291"/>
                  <a:gd name="T14" fmla="*/ 34 w 258"/>
                  <a:gd name="T15" fmla="*/ 79 h 291"/>
                  <a:gd name="T16" fmla="*/ 29 w 258"/>
                  <a:gd name="T17" fmla="*/ 84 h 291"/>
                  <a:gd name="T18" fmla="*/ 33 w 258"/>
                  <a:gd name="T19" fmla="*/ 91 h 291"/>
                  <a:gd name="T20" fmla="*/ 34 w 258"/>
                  <a:gd name="T21" fmla="*/ 102 h 291"/>
                  <a:gd name="T22" fmla="*/ 39 w 258"/>
                  <a:gd name="T23" fmla="*/ 111 h 291"/>
                  <a:gd name="T24" fmla="*/ 38 w 258"/>
                  <a:gd name="T25" fmla="*/ 122 h 291"/>
                  <a:gd name="T26" fmla="*/ 29 w 258"/>
                  <a:gd name="T27" fmla="*/ 134 h 291"/>
                  <a:gd name="T28" fmla="*/ 21 w 258"/>
                  <a:gd name="T29" fmla="*/ 142 h 291"/>
                  <a:gd name="T30" fmla="*/ 20 w 258"/>
                  <a:gd name="T31" fmla="*/ 149 h 291"/>
                  <a:gd name="T32" fmla="*/ 13 w 258"/>
                  <a:gd name="T33" fmla="*/ 168 h 291"/>
                  <a:gd name="T34" fmla="*/ 21 w 258"/>
                  <a:gd name="T35" fmla="*/ 181 h 291"/>
                  <a:gd name="T36" fmla="*/ 16 w 258"/>
                  <a:gd name="T37" fmla="*/ 186 h 291"/>
                  <a:gd name="T38" fmla="*/ 9 w 258"/>
                  <a:gd name="T39" fmla="*/ 187 h 291"/>
                  <a:gd name="T40" fmla="*/ 0 w 258"/>
                  <a:gd name="T41" fmla="*/ 198 h 291"/>
                  <a:gd name="T42" fmla="*/ 141 w 258"/>
                  <a:gd name="T43" fmla="*/ 277 h 291"/>
                  <a:gd name="T44" fmla="*/ 223 w 258"/>
                  <a:gd name="T45" fmla="*/ 291 h 291"/>
                  <a:gd name="T46" fmla="*/ 258 w 258"/>
                  <a:gd name="T47" fmla="*/ 33 h 291"/>
                  <a:gd name="T48" fmla="*/ 74 w 258"/>
                  <a:gd name="T49"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8" h="291">
                    <a:moveTo>
                      <a:pt x="74" y="0"/>
                    </a:moveTo>
                    <a:cubicBezTo>
                      <a:pt x="65" y="39"/>
                      <a:pt x="65" y="39"/>
                      <a:pt x="65" y="39"/>
                    </a:cubicBezTo>
                    <a:cubicBezTo>
                      <a:pt x="65" y="39"/>
                      <a:pt x="60" y="35"/>
                      <a:pt x="58" y="31"/>
                    </a:cubicBezTo>
                    <a:cubicBezTo>
                      <a:pt x="56" y="27"/>
                      <a:pt x="57" y="28"/>
                      <a:pt x="48" y="28"/>
                    </a:cubicBezTo>
                    <a:cubicBezTo>
                      <a:pt x="40" y="28"/>
                      <a:pt x="36" y="37"/>
                      <a:pt x="36" y="41"/>
                    </a:cubicBezTo>
                    <a:cubicBezTo>
                      <a:pt x="36" y="45"/>
                      <a:pt x="34" y="48"/>
                      <a:pt x="33" y="51"/>
                    </a:cubicBezTo>
                    <a:cubicBezTo>
                      <a:pt x="31" y="54"/>
                      <a:pt x="30" y="58"/>
                      <a:pt x="32" y="62"/>
                    </a:cubicBezTo>
                    <a:cubicBezTo>
                      <a:pt x="33" y="65"/>
                      <a:pt x="34" y="72"/>
                      <a:pt x="34" y="79"/>
                    </a:cubicBezTo>
                    <a:cubicBezTo>
                      <a:pt x="34" y="86"/>
                      <a:pt x="29" y="84"/>
                      <a:pt x="29" y="84"/>
                    </a:cubicBezTo>
                    <a:cubicBezTo>
                      <a:pt x="29" y="84"/>
                      <a:pt x="33" y="86"/>
                      <a:pt x="33" y="91"/>
                    </a:cubicBezTo>
                    <a:cubicBezTo>
                      <a:pt x="33" y="96"/>
                      <a:pt x="32" y="97"/>
                      <a:pt x="34" y="102"/>
                    </a:cubicBezTo>
                    <a:cubicBezTo>
                      <a:pt x="36" y="107"/>
                      <a:pt x="36" y="110"/>
                      <a:pt x="39" y="111"/>
                    </a:cubicBezTo>
                    <a:cubicBezTo>
                      <a:pt x="42" y="113"/>
                      <a:pt x="44" y="120"/>
                      <a:pt x="38" y="122"/>
                    </a:cubicBezTo>
                    <a:cubicBezTo>
                      <a:pt x="32" y="125"/>
                      <a:pt x="29" y="130"/>
                      <a:pt x="29" y="134"/>
                    </a:cubicBezTo>
                    <a:cubicBezTo>
                      <a:pt x="29" y="139"/>
                      <a:pt x="25" y="142"/>
                      <a:pt x="21" y="142"/>
                    </a:cubicBezTo>
                    <a:cubicBezTo>
                      <a:pt x="20" y="149"/>
                      <a:pt x="20" y="149"/>
                      <a:pt x="20" y="149"/>
                    </a:cubicBezTo>
                    <a:cubicBezTo>
                      <a:pt x="20" y="149"/>
                      <a:pt x="8" y="161"/>
                      <a:pt x="13" y="168"/>
                    </a:cubicBezTo>
                    <a:cubicBezTo>
                      <a:pt x="18" y="175"/>
                      <a:pt x="19" y="180"/>
                      <a:pt x="21" y="181"/>
                    </a:cubicBezTo>
                    <a:cubicBezTo>
                      <a:pt x="22" y="183"/>
                      <a:pt x="20" y="189"/>
                      <a:pt x="16" y="186"/>
                    </a:cubicBezTo>
                    <a:cubicBezTo>
                      <a:pt x="16" y="186"/>
                      <a:pt x="15" y="192"/>
                      <a:pt x="9" y="187"/>
                    </a:cubicBezTo>
                    <a:cubicBezTo>
                      <a:pt x="9" y="187"/>
                      <a:pt x="1" y="192"/>
                      <a:pt x="0" y="198"/>
                    </a:cubicBezTo>
                    <a:cubicBezTo>
                      <a:pt x="141" y="277"/>
                      <a:pt x="141" y="277"/>
                      <a:pt x="141" y="277"/>
                    </a:cubicBezTo>
                    <a:cubicBezTo>
                      <a:pt x="223" y="291"/>
                      <a:pt x="223" y="291"/>
                      <a:pt x="223" y="291"/>
                    </a:cubicBezTo>
                    <a:cubicBezTo>
                      <a:pt x="258" y="33"/>
                      <a:pt x="258" y="33"/>
                      <a:pt x="258" y="33"/>
                    </a:cubicBezTo>
                    <a:lnTo>
                      <a:pt x="74" y="0"/>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7" name="Freeform 25"/>
              <p:cNvSpPr>
                <a:spLocks/>
              </p:cNvSpPr>
              <p:nvPr/>
            </p:nvSpPr>
            <p:spPr bwMode="auto">
              <a:xfrm>
                <a:off x="12242286" y="6737131"/>
                <a:ext cx="1919288" cy="1895477"/>
              </a:xfrm>
              <a:custGeom>
                <a:avLst/>
                <a:gdLst>
                  <a:gd name="T0" fmla="*/ 472 w 511"/>
                  <a:gd name="T1" fmla="*/ 150 h 505"/>
                  <a:gd name="T2" fmla="*/ 444 w 511"/>
                  <a:gd name="T3" fmla="*/ 137 h 505"/>
                  <a:gd name="T4" fmla="*/ 416 w 511"/>
                  <a:gd name="T5" fmla="*/ 139 h 505"/>
                  <a:gd name="T6" fmla="*/ 403 w 511"/>
                  <a:gd name="T7" fmla="*/ 144 h 505"/>
                  <a:gd name="T8" fmla="*/ 387 w 511"/>
                  <a:gd name="T9" fmla="*/ 133 h 505"/>
                  <a:gd name="T10" fmla="*/ 378 w 511"/>
                  <a:gd name="T11" fmla="*/ 140 h 505"/>
                  <a:gd name="T12" fmla="*/ 360 w 511"/>
                  <a:gd name="T13" fmla="*/ 137 h 505"/>
                  <a:gd name="T14" fmla="*/ 348 w 511"/>
                  <a:gd name="T15" fmla="*/ 140 h 505"/>
                  <a:gd name="T16" fmla="*/ 329 w 511"/>
                  <a:gd name="T17" fmla="*/ 124 h 505"/>
                  <a:gd name="T18" fmla="*/ 325 w 511"/>
                  <a:gd name="T19" fmla="*/ 129 h 505"/>
                  <a:gd name="T20" fmla="*/ 308 w 511"/>
                  <a:gd name="T21" fmla="*/ 122 h 505"/>
                  <a:gd name="T22" fmla="*/ 292 w 511"/>
                  <a:gd name="T23" fmla="*/ 111 h 505"/>
                  <a:gd name="T24" fmla="*/ 265 w 511"/>
                  <a:gd name="T25" fmla="*/ 101 h 505"/>
                  <a:gd name="T26" fmla="*/ 153 w 511"/>
                  <a:gd name="T27" fmla="*/ 0 h 505"/>
                  <a:gd name="T28" fmla="*/ 0 w 511"/>
                  <a:gd name="T29" fmla="*/ 202 h 505"/>
                  <a:gd name="T30" fmla="*/ 14 w 511"/>
                  <a:gd name="T31" fmla="*/ 220 h 505"/>
                  <a:gd name="T32" fmla="*/ 41 w 511"/>
                  <a:gd name="T33" fmla="*/ 251 h 505"/>
                  <a:gd name="T34" fmla="*/ 60 w 511"/>
                  <a:gd name="T35" fmla="*/ 287 h 505"/>
                  <a:gd name="T36" fmla="*/ 86 w 511"/>
                  <a:gd name="T37" fmla="*/ 327 h 505"/>
                  <a:gd name="T38" fmla="*/ 108 w 511"/>
                  <a:gd name="T39" fmla="*/ 341 h 505"/>
                  <a:gd name="T40" fmla="*/ 139 w 511"/>
                  <a:gd name="T41" fmla="*/ 317 h 505"/>
                  <a:gd name="T42" fmla="*/ 166 w 511"/>
                  <a:gd name="T43" fmla="*/ 313 h 505"/>
                  <a:gd name="T44" fmla="*/ 192 w 511"/>
                  <a:gd name="T45" fmla="*/ 320 h 505"/>
                  <a:gd name="T46" fmla="*/ 217 w 511"/>
                  <a:gd name="T47" fmla="*/ 346 h 505"/>
                  <a:gd name="T48" fmla="*/ 242 w 511"/>
                  <a:gd name="T49" fmla="*/ 385 h 505"/>
                  <a:gd name="T50" fmla="*/ 267 w 511"/>
                  <a:gd name="T51" fmla="*/ 424 h 505"/>
                  <a:gd name="T52" fmla="*/ 279 w 511"/>
                  <a:gd name="T53" fmla="*/ 460 h 505"/>
                  <a:gd name="T54" fmla="*/ 303 w 511"/>
                  <a:gd name="T55" fmla="*/ 487 h 505"/>
                  <a:gd name="T56" fmla="*/ 345 w 511"/>
                  <a:gd name="T57" fmla="*/ 495 h 505"/>
                  <a:gd name="T58" fmla="*/ 363 w 511"/>
                  <a:gd name="T59" fmla="*/ 481 h 505"/>
                  <a:gd name="T60" fmla="*/ 358 w 511"/>
                  <a:gd name="T61" fmla="*/ 428 h 505"/>
                  <a:gd name="T62" fmla="*/ 358 w 511"/>
                  <a:gd name="T63" fmla="*/ 485 h 505"/>
                  <a:gd name="T64" fmla="*/ 346 w 511"/>
                  <a:gd name="T65" fmla="*/ 448 h 505"/>
                  <a:gd name="T66" fmla="*/ 342 w 511"/>
                  <a:gd name="T67" fmla="*/ 436 h 505"/>
                  <a:gd name="T68" fmla="*/ 356 w 511"/>
                  <a:gd name="T69" fmla="*/ 425 h 505"/>
                  <a:gd name="T70" fmla="*/ 360 w 511"/>
                  <a:gd name="T71" fmla="*/ 410 h 505"/>
                  <a:gd name="T72" fmla="*/ 378 w 511"/>
                  <a:gd name="T73" fmla="*/ 390 h 505"/>
                  <a:gd name="T74" fmla="*/ 369 w 511"/>
                  <a:gd name="T75" fmla="*/ 409 h 505"/>
                  <a:gd name="T76" fmla="*/ 393 w 511"/>
                  <a:gd name="T77" fmla="*/ 387 h 505"/>
                  <a:gd name="T78" fmla="*/ 394 w 511"/>
                  <a:gd name="T79" fmla="*/ 370 h 505"/>
                  <a:gd name="T80" fmla="*/ 393 w 511"/>
                  <a:gd name="T81" fmla="*/ 385 h 505"/>
                  <a:gd name="T82" fmla="*/ 408 w 511"/>
                  <a:gd name="T83" fmla="*/ 378 h 505"/>
                  <a:gd name="T84" fmla="*/ 424 w 511"/>
                  <a:gd name="T85" fmla="*/ 369 h 505"/>
                  <a:gd name="T86" fmla="*/ 448 w 511"/>
                  <a:gd name="T87" fmla="*/ 357 h 505"/>
                  <a:gd name="T88" fmla="*/ 456 w 511"/>
                  <a:gd name="T89" fmla="*/ 350 h 505"/>
                  <a:gd name="T90" fmla="*/ 462 w 511"/>
                  <a:gd name="T91" fmla="*/ 324 h 505"/>
                  <a:gd name="T92" fmla="*/ 464 w 511"/>
                  <a:gd name="T93" fmla="*/ 340 h 505"/>
                  <a:gd name="T94" fmla="*/ 494 w 511"/>
                  <a:gd name="T95" fmla="*/ 332 h 505"/>
                  <a:gd name="T96" fmla="*/ 503 w 511"/>
                  <a:gd name="T97" fmla="*/ 312 h 505"/>
                  <a:gd name="T98" fmla="*/ 509 w 511"/>
                  <a:gd name="T99" fmla="*/ 272 h 505"/>
                  <a:gd name="T100" fmla="*/ 493 w 511"/>
                  <a:gd name="T101" fmla="*/ 227 h 505"/>
                  <a:gd name="T102" fmla="*/ 483 w 511"/>
                  <a:gd name="T103" fmla="*/ 153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1" h="505">
                    <a:moveTo>
                      <a:pt x="483" y="153"/>
                    </a:moveTo>
                    <a:cubicBezTo>
                      <a:pt x="479" y="151"/>
                      <a:pt x="479" y="151"/>
                      <a:pt x="479" y="151"/>
                    </a:cubicBezTo>
                    <a:cubicBezTo>
                      <a:pt x="473" y="148"/>
                      <a:pt x="473" y="148"/>
                      <a:pt x="473" y="148"/>
                    </a:cubicBezTo>
                    <a:cubicBezTo>
                      <a:pt x="473" y="149"/>
                      <a:pt x="473" y="150"/>
                      <a:pt x="472" y="150"/>
                    </a:cubicBezTo>
                    <a:cubicBezTo>
                      <a:pt x="470" y="151"/>
                      <a:pt x="468" y="151"/>
                      <a:pt x="462" y="146"/>
                    </a:cubicBezTo>
                    <a:cubicBezTo>
                      <a:pt x="460" y="144"/>
                      <a:pt x="457" y="142"/>
                      <a:pt x="455" y="141"/>
                    </a:cubicBezTo>
                    <a:cubicBezTo>
                      <a:pt x="451" y="138"/>
                      <a:pt x="449" y="137"/>
                      <a:pt x="447" y="137"/>
                    </a:cubicBezTo>
                    <a:cubicBezTo>
                      <a:pt x="447" y="137"/>
                      <a:pt x="446" y="137"/>
                      <a:pt x="444" y="137"/>
                    </a:cubicBezTo>
                    <a:cubicBezTo>
                      <a:pt x="444" y="137"/>
                      <a:pt x="444" y="137"/>
                      <a:pt x="444" y="137"/>
                    </a:cubicBezTo>
                    <a:cubicBezTo>
                      <a:pt x="440" y="138"/>
                      <a:pt x="436" y="138"/>
                      <a:pt x="434" y="138"/>
                    </a:cubicBezTo>
                    <a:cubicBezTo>
                      <a:pt x="429" y="138"/>
                      <a:pt x="432" y="139"/>
                      <a:pt x="427" y="139"/>
                    </a:cubicBezTo>
                    <a:cubicBezTo>
                      <a:pt x="421" y="139"/>
                      <a:pt x="420" y="139"/>
                      <a:pt x="416" y="139"/>
                    </a:cubicBezTo>
                    <a:cubicBezTo>
                      <a:pt x="414" y="139"/>
                      <a:pt x="411" y="140"/>
                      <a:pt x="409" y="142"/>
                    </a:cubicBezTo>
                    <a:cubicBezTo>
                      <a:pt x="407" y="143"/>
                      <a:pt x="405" y="144"/>
                      <a:pt x="404" y="144"/>
                    </a:cubicBezTo>
                    <a:cubicBezTo>
                      <a:pt x="404" y="144"/>
                      <a:pt x="404" y="144"/>
                      <a:pt x="404" y="144"/>
                    </a:cubicBezTo>
                    <a:cubicBezTo>
                      <a:pt x="404" y="144"/>
                      <a:pt x="404" y="144"/>
                      <a:pt x="403" y="144"/>
                    </a:cubicBezTo>
                    <a:cubicBezTo>
                      <a:pt x="401" y="144"/>
                      <a:pt x="400" y="142"/>
                      <a:pt x="400" y="140"/>
                    </a:cubicBezTo>
                    <a:cubicBezTo>
                      <a:pt x="399" y="138"/>
                      <a:pt x="398" y="136"/>
                      <a:pt x="396" y="135"/>
                    </a:cubicBezTo>
                    <a:cubicBezTo>
                      <a:pt x="395" y="135"/>
                      <a:pt x="394" y="135"/>
                      <a:pt x="393" y="135"/>
                    </a:cubicBezTo>
                    <a:cubicBezTo>
                      <a:pt x="391" y="135"/>
                      <a:pt x="389" y="135"/>
                      <a:pt x="387" y="133"/>
                    </a:cubicBezTo>
                    <a:cubicBezTo>
                      <a:pt x="385" y="132"/>
                      <a:pt x="383" y="131"/>
                      <a:pt x="382" y="131"/>
                    </a:cubicBezTo>
                    <a:cubicBezTo>
                      <a:pt x="381" y="132"/>
                      <a:pt x="379" y="135"/>
                      <a:pt x="379" y="137"/>
                    </a:cubicBezTo>
                    <a:cubicBezTo>
                      <a:pt x="379" y="138"/>
                      <a:pt x="379" y="138"/>
                      <a:pt x="379" y="138"/>
                    </a:cubicBezTo>
                    <a:cubicBezTo>
                      <a:pt x="379" y="140"/>
                      <a:pt x="379" y="140"/>
                      <a:pt x="378" y="140"/>
                    </a:cubicBezTo>
                    <a:cubicBezTo>
                      <a:pt x="377" y="141"/>
                      <a:pt x="376" y="141"/>
                      <a:pt x="375" y="140"/>
                    </a:cubicBezTo>
                    <a:cubicBezTo>
                      <a:pt x="374" y="137"/>
                      <a:pt x="374" y="135"/>
                      <a:pt x="372" y="136"/>
                    </a:cubicBezTo>
                    <a:cubicBezTo>
                      <a:pt x="370" y="136"/>
                      <a:pt x="370" y="138"/>
                      <a:pt x="369" y="139"/>
                    </a:cubicBezTo>
                    <a:cubicBezTo>
                      <a:pt x="367" y="140"/>
                      <a:pt x="364" y="139"/>
                      <a:pt x="360" y="137"/>
                    </a:cubicBezTo>
                    <a:cubicBezTo>
                      <a:pt x="360" y="137"/>
                      <a:pt x="359" y="137"/>
                      <a:pt x="359" y="137"/>
                    </a:cubicBezTo>
                    <a:cubicBezTo>
                      <a:pt x="359" y="137"/>
                      <a:pt x="358" y="137"/>
                      <a:pt x="358" y="137"/>
                    </a:cubicBezTo>
                    <a:cubicBezTo>
                      <a:pt x="357" y="137"/>
                      <a:pt x="356" y="137"/>
                      <a:pt x="355" y="137"/>
                    </a:cubicBezTo>
                    <a:cubicBezTo>
                      <a:pt x="353" y="138"/>
                      <a:pt x="351" y="140"/>
                      <a:pt x="348" y="140"/>
                    </a:cubicBezTo>
                    <a:cubicBezTo>
                      <a:pt x="344" y="140"/>
                      <a:pt x="342" y="137"/>
                      <a:pt x="340" y="134"/>
                    </a:cubicBezTo>
                    <a:cubicBezTo>
                      <a:pt x="340" y="133"/>
                      <a:pt x="340" y="132"/>
                      <a:pt x="339" y="131"/>
                    </a:cubicBezTo>
                    <a:cubicBezTo>
                      <a:pt x="338" y="129"/>
                      <a:pt x="337" y="127"/>
                      <a:pt x="336" y="125"/>
                    </a:cubicBezTo>
                    <a:cubicBezTo>
                      <a:pt x="334" y="123"/>
                      <a:pt x="332" y="121"/>
                      <a:pt x="329" y="124"/>
                    </a:cubicBezTo>
                    <a:cubicBezTo>
                      <a:pt x="328" y="125"/>
                      <a:pt x="327" y="126"/>
                      <a:pt x="327" y="127"/>
                    </a:cubicBezTo>
                    <a:cubicBezTo>
                      <a:pt x="327" y="128"/>
                      <a:pt x="328" y="131"/>
                      <a:pt x="327" y="131"/>
                    </a:cubicBezTo>
                    <a:cubicBezTo>
                      <a:pt x="327" y="132"/>
                      <a:pt x="327" y="132"/>
                      <a:pt x="326" y="131"/>
                    </a:cubicBezTo>
                    <a:cubicBezTo>
                      <a:pt x="326" y="131"/>
                      <a:pt x="325" y="130"/>
                      <a:pt x="325" y="129"/>
                    </a:cubicBezTo>
                    <a:cubicBezTo>
                      <a:pt x="321" y="125"/>
                      <a:pt x="316" y="124"/>
                      <a:pt x="313" y="124"/>
                    </a:cubicBezTo>
                    <a:cubicBezTo>
                      <a:pt x="311" y="123"/>
                      <a:pt x="310" y="123"/>
                      <a:pt x="310" y="123"/>
                    </a:cubicBezTo>
                    <a:cubicBezTo>
                      <a:pt x="310" y="123"/>
                      <a:pt x="310" y="123"/>
                      <a:pt x="309" y="123"/>
                    </a:cubicBezTo>
                    <a:cubicBezTo>
                      <a:pt x="309" y="123"/>
                      <a:pt x="309" y="123"/>
                      <a:pt x="308" y="122"/>
                    </a:cubicBezTo>
                    <a:cubicBezTo>
                      <a:pt x="306" y="121"/>
                      <a:pt x="305" y="121"/>
                      <a:pt x="302" y="120"/>
                    </a:cubicBezTo>
                    <a:cubicBezTo>
                      <a:pt x="302" y="120"/>
                      <a:pt x="301" y="119"/>
                      <a:pt x="301" y="119"/>
                    </a:cubicBezTo>
                    <a:cubicBezTo>
                      <a:pt x="301" y="119"/>
                      <a:pt x="300" y="119"/>
                      <a:pt x="300" y="119"/>
                    </a:cubicBezTo>
                    <a:cubicBezTo>
                      <a:pt x="296" y="119"/>
                      <a:pt x="293" y="113"/>
                      <a:pt x="292" y="111"/>
                    </a:cubicBezTo>
                    <a:cubicBezTo>
                      <a:pt x="291" y="110"/>
                      <a:pt x="289" y="107"/>
                      <a:pt x="287" y="106"/>
                    </a:cubicBezTo>
                    <a:cubicBezTo>
                      <a:pt x="285" y="105"/>
                      <a:pt x="283" y="104"/>
                      <a:pt x="282" y="104"/>
                    </a:cubicBezTo>
                    <a:cubicBezTo>
                      <a:pt x="281" y="104"/>
                      <a:pt x="281" y="104"/>
                      <a:pt x="281" y="104"/>
                    </a:cubicBezTo>
                    <a:cubicBezTo>
                      <a:pt x="276" y="104"/>
                      <a:pt x="267" y="102"/>
                      <a:pt x="265" y="101"/>
                    </a:cubicBezTo>
                    <a:cubicBezTo>
                      <a:pt x="264" y="101"/>
                      <a:pt x="263" y="101"/>
                      <a:pt x="263" y="101"/>
                    </a:cubicBezTo>
                    <a:cubicBezTo>
                      <a:pt x="261" y="100"/>
                      <a:pt x="260" y="100"/>
                      <a:pt x="260" y="100"/>
                    </a:cubicBezTo>
                    <a:cubicBezTo>
                      <a:pt x="263" y="11"/>
                      <a:pt x="263" y="11"/>
                      <a:pt x="263" y="11"/>
                    </a:cubicBezTo>
                    <a:cubicBezTo>
                      <a:pt x="153" y="0"/>
                      <a:pt x="153" y="0"/>
                      <a:pt x="153" y="0"/>
                    </a:cubicBezTo>
                    <a:cubicBezTo>
                      <a:pt x="136" y="206"/>
                      <a:pt x="136" y="206"/>
                      <a:pt x="136" y="206"/>
                    </a:cubicBezTo>
                    <a:cubicBezTo>
                      <a:pt x="2" y="193"/>
                      <a:pt x="2" y="193"/>
                      <a:pt x="2" y="193"/>
                    </a:cubicBezTo>
                    <a:cubicBezTo>
                      <a:pt x="1" y="202"/>
                      <a:pt x="1" y="202"/>
                      <a:pt x="1" y="202"/>
                    </a:cubicBezTo>
                    <a:cubicBezTo>
                      <a:pt x="0" y="202"/>
                      <a:pt x="0" y="202"/>
                      <a:pt x="0" y="202"/>
                    </a:cubicBezTo>
                    <a:cubicBezTo>
                      <a:pt x="1" y="202"/>
                      <a:pt x="3" y="204"/>
                      <a:pt x="3" y="205"/>
                    </a:cubicBezTo>
                    <a:cubicBezTo>
                      <a:pt x="3" y="206"/>
                      <a:pt x="4" y="209"/>
                      <a:pt x="4" y="209"/>
                    </a:cubicBezTo>
                    <a:cubicBezTo>
                      <a:pt x="9" y="217"/>
                      <a:pt x="9" y="217"/>
                      <a:pt x="9" y="217"/>
                    </a:cubicBezTo>
                    <a:cubicBezTo>
                      <a:pt x="9" y="217"/>
                      <a:pt x="12" y="220"/>
                      <a:pt x="14" y="220"/>
                    </a:cubicBezTo>
                    <a:cubicBezTo>
                      <a:pt x="16" y="220"/>
                      <a:pt x="23" y="228"/>
                      <a:pt x="25" y="232"/>
                    </a:cubicBezTo>
                    <a:cubicBezTo>
                      <a:pt x="27" y="237"/>
                      <a:pt x="28" y="239"/>
                      <a:pt x="30" y="241"/>
                    </a:cubicBezTo>
                    <a:cubicBezTo>
                      <a:pt x="33" y="243"/>
                      <a:pt x="38" y="249"/>
                      <a:pt x="39" y="250"/>
                    </a:cubicBezTo>
                    <a:cubicBezTo>
                      <a:pt x="39" y="251"/>
                      <a:pt x="40" y="251"/>
                      <a:pt x="41" y="251"/>
                    </a:cubicBezTo>
                    <a:cubicBezTo>
                      <a:pt x="42" y="251"/>
                      <a:pt x="43" y="252"/>
                      <a:pt x="44" y="254"/>
                    </a:cubicBezTo>
                    <a:cubicBezTo>
                      <a:pt x="44" y="255"/>
                      <a:pt x="45" y="257"/>
                      <a:pt x="48" y="259"/>
                    </a:cubicBezTo>
                    <a:cubicBezTo>
                      <a:pt x="51" y="261"/>
                      <a:pt x="56" y="265"/>
                      <a:pt x="57" y="269"/>
                    </a:cubicBezTo>
                    <a:cubicBezTo>
                      <a:pt x="57" y="272"/>
                      <a:pt x="59" y="283"/>
                      <a:pt x="60" y="287"/>
                    </a:cubicBezTo>
                    <a:cubicBezTo>
                      <a:pt x="62" y="291"/>
                      <a:pt x="64" y="300"/>
                      <a:pt x="65" y="303"/>
                    </a:cubicBezTo>
                    <a:cubicBezTo>
                      <a:pt x="65" y="306"/>
                      <a:pt x="67" y="310"/>
                      <a:pt x="68" y="311"/>
                    </a:cubicBezTo>
                    <a:cubicBezTo>
                      <a:pt x="69" y="311"/>
                      <a:pt x="69" y="315"/>
                      <a:pt x="73" y="319"/>
                    </a:cubicBezTo>
                    <a:cubicBezTo>
                      <a:pt x="77" y="323"/>
                      <a:pt x="83" y="327"/>
                      <a:pt x="86" y="327"/>
                    </a:cubicBezTo>
                    <a:cubicBezTo>
                      <a:pt x="92" y="332"/>
                      <a:pt x="92" y="332"/>
                      <a:pt x="92" y="332"/>
                    </a:cubicBezTo>
                    <a:cubicBezTo>
                      <a:pt x="92" y="332"/>
                      <a:pt x="96" y="333"/>
                      <a:pt x="97" y="333"/>
                    </a:cubicBezTo>
                    <a:cubicBezTo>
                      <a:pt x="97" y="333"/>
                      <a:pt x="100" y="336"/>
                      <a:pt x="103" y="336"/>
                    </a:cubicBezTo>
                    <a:cubicBezTo>
                      <a:pt x="106" y="336"/>
                      <a:pt x="107" y="339"/>
                      <a:pt x="108" y="341"/>
                    </a:cubicBezTo>
                    <a:cubicBezTo>
                      <a:pt x="110" y="343"/>
                      <a:pt x="115" y="349"/>
                      <a:pt x="119" y="348"/>
                    </a:cubicBezTo>
                    <a:cubicBezTo>
                      <a:pt x="123" y="347"/>
                      <a:pt x="125" y="340"/>
                      <a:pt x="127" y="338"/>
                    </a:cubicBezTo>
                    <a:cubicBezTo>
                      <a:pt x="130" y="336"/>
                      <a:pt x="133" y="330"/>
                      <a:pt x="133" y="326"/>
                    </a:cubicBezTo>
                    <a:cubicBezTo>
                      <a:pt x="133" y="323"/>
                      <a:pt x="136" y="318"/>
                      <a:pt x="139" y="317"/>
                    </a:cubicBezTo>
                    <a:cubicBezTo>
                      <a:pt x="142" y="315"/>
                      <a:pt x="144" y="310"/>
                      <a:pt x="144" y="310"/>
                    </a:cubicBezTo>
                    <a:cubicBezTo>
                      <a:pt x="144" y="310"/>
                      <a:pt x="149" y="306"/>
                      <a:pt x="153" y="308"/>
                    </a:cubicBezTo>
                    <a:cubicBezTo>
                      <a:pt x="158" y="311"/>
                      <a:pt x="161" y="310"/>
                      <a:pt x="161" y="310"/>
                    </a:cubicBezTo>
                    <a:cubicBezTo>
                      <a:pt x="161" y="310"/>
                      <a:pt x="162" y="312"/>
                      <a:pt x="166" y="313"/>
                    </a:cubicBezTo>
                    <a:cubicBezTo>
                      <a:pt x="170" y="313"/>
                      <a:pt x="174" y="314"/>
                      <a:pt x="174" y="316"/>
                    </a:cubicBezTo>
                    <a:cubicBezTo>
                      <a:pt x="174" y="316"/>
                      <a:pt x="178" y="314"/>
                      <a:pt x="180" y="316"/>
                    </a:cubicBezTo>
                    <a:cubicBezTo>
                      <a:pt x="182" y="318"/>
                      <a:pt x="184" y="317"/>
                      <a:pt x="184" y="317"/>
                    </a:cubicBezTo>
                    <a:cubicBezTo>
                      <a:pt x="184" y="316"/>
                      <a:pt x="189" y="317"/>
                      <a:pt x="192" y="320"/>
                    </a:cubicBezTo>
                    <a:cubicBezTo>
                      <a:pt x="195" y="323"/>
                      <a:pt x="199" y="323"/>
                      <a:pt x="202" y="324"/>
                    </a:cubicBezTo>
                    <a:cubicBezTo>
                      <a:pt x="205" y="325"/>
                      <a:pt x="206" y="326"/>
                      <a:pt x="207" y="329"/>
                    </a:cubicBezTo>
                    <a:cubicBezTo>
                      <a:pt x="208" y="333"/>
                      <a:pt x="216" y="339"/>
                      <a:pt x="218" y="340"/>
                    </a:cubicBezTo>
                    <a:cubicBezTo>
                      <a:pt x="220" y="342"/>
                      <a:pt x="221" y="347"/>
                      <a:pt x="217" y="346"/>
                    </a:cubicBezTo>
                    <a:cubicBezTo>
                      <a:pt x="217" y="346"/>
                      <a:pt x="231" y="355"/>
                      <a:pt x="229" y="361"/>
                    </a:cubicBezTo>
                    <a:cubicBezTo>
                      <a:pt x="229" y="361"/>
                      <a:pt x="228" y="362"/>
                      <a:pt x="229" y="364"/>
                    </a:cubicBezTo>
                    <a:cubicBezTo>
                      <a:pt x="231" y="366"/>
                      <a:pt x="237" y="376"/>
                      <a:pt x="238" y="380"/>
                    </a:cubicBezTo>
                    <a:cubicBezTo>
                      <a:pt x="240" y="383"/>
                      <a:pt x="241" y="384"/>
                      <a:pt x="242" y="385"/>
                    </a:cubicBezTo>
                    <a:cubicBezTo>
                      <a:pt x="242" y="385"/>
                      <a:pt x="243" y="387"/>
                      <a:pt x="243" y="389"/>
                    </a:cubicBezTo>
                    <a:cubicBezTo>
                      <a:pt x="244" y="391"/>
                      <a:pt x="251" y="405"/>
                      <a:pt x="251" y="405"/>
                    </a:cubicBezTo>
                    <a:cubicBezTo>
                      <a:pt x="251" y="405"/>
                      <a:pt x="254" y="411"/>
                      <a:pt x="257" y="413"/>
                    </a:cubicBezTo>
                    <a:cubicBezTo>
                      <a:pt x="261" y="415"/>
                      <a:pt x="267" y="418"/>
                      <a:pt x="267" y="424"/>
                    </a:cubicBezTo>
                    <a:cubicBezTo>
                      <a:pt x="267" y="429"/>
                      <a:pt x="267" y="434"/>
                      <a:pt x="270" y="438"/>
                    </a:cubicBezTo>
                    <a:cubicBezTo>
                      <a:pt x="272" y="441"/>
                      <a:pt x="272" y="447"/>
                      <a:pt x="271" y="448"/>
                    </a:cubicBezTo>
                    <a:cubicBezTo>
                      <a:pt x="271" y="450"/>
                      <a:pt x="272" y="451"/>
                      <a:pt x="273" y="452"/>
                    </a:cubicBezTo>
                    <a:cubicBezTo>
                      <a:pt x="274" y="454"/>
                      <a:pt x="276" y="459"/>
                      <a:pt x="279" y="460"/>
                    </a:cubicBezTo>
                    <a:cubicBezTo>
                      <a:pt x="282" y="460"/>
                      <a:pt x="286" y="464"/>
                      <a:pt x="286" y="469"/>
                    </a:cubicBezTo>
                    <a:cubicBezTo>
                      <a:pt x="286" y="473"/>
                      <a:pt x="291" y="478"/>
                      <a:pt x="294" y="479"/>
                    </a:cubicBezTo>
                    <a:cubicBezTo>
                      <a:pt x="298" y="480"/>
                      <a:pt x="299" y="482"/>
                      <a:pt x="299" y="485"/>
                    </a:cubicBezTo>
                    <a:cubicBezTo>
                      <a:pt x="300" y="487"/>
                      <a:pt x="302" y="488"/>
                      <a:pt x="303" y="487"/>
                    </a:cubicBezTo>
                    <a:cubicBezTo>
                      <a:pt x="303" y="486"/>
                      <a:pt x="307" y="487"/>
                      <a:pt x="309" y="489"/>
                    </a:cubicBezTo>
                    <a:cubicBezTo>
                      <a:pt x="311" y="491"/>
                      <a:pt x="313" y="491"/>
                      <a:pt x="315" y="491"/>
                    </a:cubicBezTo>
                    <a:cubicBezTo>
                      <a:pt x="317" y="491"/>
                      <a:pt x="336" y="491"/>
                      <a:pt x="336" y="491"/>
                    </a:cubicBezTo>
                    <a:cubicBezTo>
                      <a:pt x="336" y="491"/>
                      <a:pt x="343" y="490"/>
                      <a:pt x="345" y="495"/>
                    </a:cubicBezTo>
                    <a:cubicBezTo>
                      <a:pt x="347" y="499"/>
                      <a:pt x="352" y="505"/>
                      <a:pt x="357" y="503"/>
                    </a:cubicBezTo>
                    <a:cubicBezTo>
                      <a:pt x="362" y="500"/>
                      <a:pt x="359" y="494"/>
                      <a:pt x="358" y="494"/>
                    </a:cubicBezTo>
                    <a:cubicBezTo>
                      <a:pt x="357" y="493"/>
                      <a:pt x="361" y="487"/>
                      <a:pt x="361" y="487"/>
                    </a:cubicBezTo>
                    <a:cubicBezTo>
                      <a:pt x="361" y="487"/>
                      <a:pt x="364" y="486"/>
                      <a:pt x="363" y="481"/>
                    </a:cubicBezTo>
                    <a:cubicBezTo>
                      <a:pt x="362" y="476"/>
                      <a:pt x="360" y="475"/>
                      <a:pt x="361" y="471"/>
                    </a:cubicBezTo>
                    <a:cubicBezTo>
                      <a:pt x="361" y="466"/>
                      <a:pt x="357" y="457"/>
                      <a:pt x="358" y="448"/>
                    </a:cubicBezTo>
                    <a:cubicBezTo>
                      <a:pt x="359" y="439"/>
                      <a:pt x="360" y="434"/>
                      <a:pt x="362" y="429"/>
                    </a:cubicBezTo>
                    <a:cubicBezTo>
                      <a:pt x="365" y="424"/>
                      <a:pt x="361" y="423"/>
                      <a:pt x="358" y="428"/>
                    </a:cubicBezTo>
                    <a:cubicBezTo>
                      <a:pt x="356" y="433"/>
                      <a:pt x="353" y="440"/>
                      <a:pt x="353" y="450"/>
                    </a:cubicBezTo>
                    <a:cubicBezTo>
                      <a:pt x="354" y="459"/>
                      <a:pt x="356" y="464"/>
                      <a:pt x="356" y="469"/>
                    </a:cubicBezTo>
                    <a:cubicBezTo>
                      <a:pt x="357" y="475"/>
                      <a:pt x="358" y="480"/>
                      <a:pt x="359" y="481"/>
                    </a:cubicBezTo>
                    <a:cubicBezTo>
                      <a:pt x="360" y="482"/>
                      <a:pt x="359" y="486"/>
                      <a:pt x="358" y="485"/>
                    </a:cubicBezTo>
                    <a:cubicBezTo>
                      <a:pt x="357" y="483"/>
                      <a:pt x="355" y="478"/>
                      <a:pt x="354" y="477"/>
                    </a:cubicBezTo>
                    <a:cubicBezTo>
                      <a:pt x="352" y="476"/>
                      <a:pt x="352" y="473"/>
                      <a:pt x="352" y="470"/>
                    </a:cubicBezTo>
                    <a:cubicBezTo>
                      <a:pt x="353" y="468"/>
                      <a:pt x="352" y="462"/>
                      <a:pt x="350" y="459"/>
                    </a:cubicBezTo>
                    <a:cubicBezTo>
                      <a:pt x="348" y="456"/>
                      <a:pt x="346" y="453"/>
                      <a:pt x="346" y="448"/>
                    </a:cubicBezTo>
                    <a:cubicBezTo>
                      <a:pt x="346" y="443"/>
                      <a:pt x="345" y="442"/>
                      <a:pt x="342" y="440"/>
                    </a:cubicBezTo>
                    <a:cubicBezTo>
                      <a:pt x="339" y="439"/>
                      <a:pt x="337" y="436"/>
                      <a:pt x="337" y="435"/>
                    </a:cubicBezTo>
                    <a:cubicBezTo>
                      <a:pt x="338" y="434"/>
                      <a:pt x="339" y="434"/>
                      <a:pt x="339" y="435"/>
                    </a:cubicBezTo>
                    <a:cubicBezTo>
                      <a:pt x="340" y="436"/>
                      <a:pt x="341" y="436"/>
                      <a:pt x="342" y="436"/>
                    </a:cubicBezTo>
                    <a:cubicBezTo>
                      <a:pt x="343" y="436"/>
                      <a:pt x="347" y="428"/>
                      <a:pt x="347" y="428"/>
                    </a:cubicBezTo>
                    <a:cubicBezTo>
                      <a:pt x="348" y="441"/>
                      <a:pt x="348" y="441"/>
                      <a:pt x="348" y="441"/>
                    </a:cubicBezTo>
                    <a:cubicBezTo>
                      <a:pt x="348" y="441"/>
                      <a:pt x="351" y="443"/>
                      <a:pt x="351" y="440"/>
                    </a:cubicBezTo>
                    <a:cubicBezTo>
                      <a:pt x="352" y="437"/>
                      <a:pt x="354" y="429"/>
                      <a:pt x="356" y="425"/>
                    </a:cubicBezTo>
                    <a:cubicBezTo>
                      <a:pt x="359" y="420"/>
                      <a:pt x="357" y="413"/>
                      <a:pt x="352" y="412"/>
                    </a:cubicBezTo>
                    <a:cubicBezTo>
                      <a:pt x="347" y="411"/>
                      <a:pt x="343" y="408"/>
                      <a:pt x="343" y="408"/>
                    </a:cubicBezTo>
                    <a:cubicBezTo>
                      <a:pt x="343" y="408"/>
                      <a:pt x="350" y="409"/>
                      <a:pt x="353" y="408"/>
                    </a:cubicBezTo>
                    <a:cubicBezTo>
                      <a:pt x="356" y="406"/>
                      <a:pt x="360" y="407"/>
                      <a:pt x="360" y="410"/>
                    </a:cubicBezTo>
                    <a:cubicBezTo>
                      <a:pt x="361" y="412"/>
                      <a:pt x="363" y="412"/>
                      <a:pt x="364" y="410"/>
                    </a:cubicBezTo>
                    <a:cubicBezTo>
                      <a:pt x="365" y="408"/>
                      <a:pt x="368" y="407"/>
                      <a:pt x="371" y="393"/>
                    </a:cubicBezTo>
                    <a:cubicBezTo>
                      <a:pt x="371" y="393"/>
                      <a:pt x="371" y="392"/>
                      <a:pt x="373" y="392"/>
                    </a:cubicBezTo>
                    <a:cubicBezTo>
                      <a:pt x="376" y="392"/>
                      <a:pt x="378" y="393"/>
                      <a:pt x="378" y="390"/>
                    </a:cubicBezTo>
                    <a:cubicBezTo>
                      <a:pt x="379" y="387"/>
                      <a:pt x="380" y="379"/>
                      <a:pt x="385" y="387"/>
                    </a:cubicBezTo>
                    <a:cubicBezTo>
                      <a:pt x="386" y="388"/>
                      <a:pt x="386" y="388"/>
                      <a:pt x="386" y="388"/>
                    </a:cubicBezTo>
                    <a:cubicBezTo>
                      <a:pt x="386" y="388"/>
                      <a:pt x="377" y="392"/>
                      <a:pt x="373" y="401"/>
                    </a:cubicBezTo>
                    <a:cubicBezTo>
                      <a:pt x="373" y="401"/>
                      <a:pt x="369" y="406"/>
                      <a:pt x="369" y="409"/>
                    </a:cubicBezTo>
                    <a:cubicBezTo>
                      <a:pt x="368" y="412"/>
                      <a:pt x="372" y="412"/>
                      <a:pt x="373" y="409"/>
                    </a:cubicBezTo>
                    <a:cubicBezTo>
                      <a:pt x="374" y="407"/>
                      <a:pt x="374" y="404"/>
                      <a:pt x="377" y="401"/>
                    </a:cubicBezTo>
                    <a:cubicBezTo>
                      <a:pt x="380" y="398"/>
                      <a:pt x="389" y="392"/>
                      <a:pt x="390" y="390"/>
                    </a:cubicBezTo>
                    <a:cubicBezTo>
                      <a:pt x="391" y="388"/>
                      <a:pt x="393" y="387"/>
                      <a:pt x="393" y="387"/>
                    </a:cubicBezTo>
                    <a:cubicBezTo>
                      <a:pt x="393" y="387"/>
                      <a:pt x="393" y="386"/>
                      <a:pt x="390" y="382"/>
                    </a:cubicBezTo>
                    <a:cubicBezTo>
                      <a:pt x="388" y="379"/>
                      <a:pt x="384" y="373"/>
                      <a:pt x="386" y="371"/>
                    </a:cubicBezTo>
                    <a:cubicBezTo>
                      <a:pt x="387" y="370"/>
                      <a:pt x="391" y="373"/>
                      <a:pt x="393" y="375"/>
                    </a:cubicBezTo>
                    <a:cubicBezTo>
                      <a:pt x="394" y="377"/>
                      <a:pt x="391" y="369"/>
                      <a:pt x="394" y="370"/>
                    </a:cubicBezTo>
                    <a:cubicBezTo>
                      <a:pt x="398" y="371"/>
                      <a:pt x="397" y="373"/>
                      <a:pt x="397" y="373"/>
                    </a:cubicBezTo>
                    <a:cubicBezTo>
                      <a:pt x="397" y="373"/>
                      <a:pt x="402" y="367"/>
                      <a:pt x="403" y="369"/>
                    </a:cubicBezTo>
                    <a:cubicBezTo>
                      <a:pt x="404" y="371"/>
                      <a:pt x="399" y="376"/>
                      <a:pt x="399" y="377"/>
                    </a:cubicBezTo>
                    <a:cubicBezTo>
                      <a:pt x="399" y="378"/>
                      <a:pt x="393" y="383"/>
                      <a:pt x="393" y="385"/>
                    </a:cubicBezTo>
                    <a:cubicBezTo>
                      <a:pt x="394" y="386"/>
                      <a:pt x="394" y="387"/>
                      <a:pt x="396" y="386"/>
                    </a:cubicBezTo>
                    <a:cubicBezTo>
                      <a:pt x="399" y="385"/>
                      <a:pt x="416" y="375"/>
                      <a:pt x="416" y="375"/>
                    </a:cubicBezTo>
                    <a:cubicBezTo>
                      <a:pt x="416" y="375"/>
                      <a:pt x="417" y="374"/>
                      <a:pt x="414" y="375"/>
                    </a:cubicBezTo>
                    <a:cubicBezTo>
                      <a:pt x="412" y="376"/>
                      <a:pt x="408" y="378"/>
                      <a:pt x="408" y="378"/>
                    </a:cubicBezTo>
                    <a:cubicBezTo>
                      <a:pt x="408" y="378"/>
                      <a:pt x="402" y="378"/>
                      <a:pt x="404" y="376"/>
                    </a:cubicBezTo>
                    <a:cubicBezTo>
                      <a:pt x="407" y="374"/>
                      <a:pt x="415" y="371"/>
                      <a:pt x="416" y="372"/>
                    </a:cubicBezTo>
                    <a:cubicBezTo>
                      <a:pt x="416" y="374"/>
                      <a:pt x="416" y="375"/>
                      <a:pt x="417" y="375"/>
                    </a:cubicBezTo>
                    <a:cubicBezTo>
                      <a:pt x="417" y="375"/>
                      <a:pt x="423" y="371"/>
                      <a:pt x="424" y="369"/>
                    </a:cubicBezTo>
                    <a:cubicBezTo>
                      <a:pt x="426" y="367"/>
                      <a:pt x="429" y="367"/>
                      <a:pt x="431" y="367"/>
                    </a:cubicBezTo>
                    <a:cubicBezTo>
                      <a:pt x="432" y="368"/>
                      <a:pt x="434" y="367"/>
                      <a:pt x="436" y="366"/>
                    </a:cubicBezTo>
                    <a:cubicBezTo>
                      <a:pt x="439" y="365"/>
                      <a:pt x="440" y="364"/>
                      <a:pt x="442" y="364"/>
                    </a:cubicBezTo>
                    <a:cubicBezTo>
                      <a:pt x="443" y="364"/>
                      <a:pt x="448" y="360"/>
                      <a:pt x="448" y="357"/>
                    </a:cubicBezTo>
                    <a:cubicBezTo>
                      <a:pt x="448" y="357"/>
                      <a:pt x="452" y="356"/>
                      <a:pt x="453" y="354"/>
                    </a:cubicBezTo>
                    <a:cubicBezTo>
                      <a:pt x="453" y="354"/>
                      <a:pt x="456" y="360"/>
                      <a:pt x="459" y="356"/>
                    </a:cubicBezTo>
                    <a:cubicBezTo>
                      <a:pt x="462" y="352"/>
                      <a:pt x="466" y="349"/>
                      <a:pt x="463" y="348"/>
                    </a:cubicBezTo>
                    <a:cubicBezTo>
                      <a:pt x="461" y="347"/>
                      <a:pt x="456" y="349"/>
                      <a:pt x="456" y="350"/>
                    </a:cubicBezTo>
                    <a:cubicBezTo>
                      <a:pt x="455" y="351"/>
                      <a:pt x="454" y="349"/>
                      <a:pt x="454" y="346"/>
                    </a:cubicBezTo>
                    <a:cubicBezTo>
                      <a:pt x="454" y="342"/>
                      <a:pt x="455" y="336"/>
                      <a:pt x="451" y="333"/>
                    </a:cubicBezTo>
                    <a:cubicBezTo>
                      <a:pt x="448" y="330"/>
                      <a:pt x="452" y="328"/>
                      <a:pt x="454" y="328"/>
                    </a:cubicBezTo>
                    <a:cubicBezTo>
                      <a:pt x="457" y="328"/>
                      <a:pt x="462" y="324"/>
                      <a:pt x="462" y="324"/>
                    </a:cubicBezTo>
                    <a:cubicBezTo>
                      <a:pt x="462" y="324"/>
                      <a:pt x="468" y="321"/>
                      <a:pt x="466" y="325"/>
                    </a:cubicBezTo>
                    <a:cubicBezTo>
                      <a:pt x="465" y="329"/>
                      <a:pt x="464" y="333"/>
                      <a:pt x="465" y="334"/>
                    </a:cubicBezTo>
                    <a:cubicBezTo>
                      <a:pt x="466" y="336"/>
                      <a:pt x="469" y="338"/>
                      <a:pt x="471" y="336"/>
                    </a:cubicBezTo>
                    <a:cubicBezTo>
                      <a:pt x="471" y="336"/>
                      <a:pt x="467" y="339"/>
                      <a:pt x="464" y="340"/>
                    </a:cubicBezTo>
                    <a:cubicBezTo>
                      <a:pt x="460" y="341"/>
                      <a:pt x="461" y="344"/>
                      <a:pt x="465" y="343"/>
                    </a:cubicBezTo>
                    <a:cubicBezTo>
                      <a:pt x="469" y="343"/>
                      <a:pt x="477" y="339"/>
                      <a:pt x="477" y="339"/>
                    </a:cubicBezTo>
                    <a:cubicBezTo>
                      <a:pt x="477" y="339"/>
                      <a:pt x="480" y="333"/>
                      <a:pt x="483" y="332"/>
                    </a:cubicBezTo>
                    <a:cubicBezTo>
                      <a:pt x="486" y="331"/>
                      <a:pt x="492" y="332"/>
                      <a:pt x="494" y="332"/>
                    </a:cubicBezTo>
                    <a:cubicBezTo>
                      <a:pt x="496" y="332"/>
                      <a:pt x="500" y="330"/>
                      <a:pt x="500" y="329"/>
                    </a:cubicBezTo>
                    <a:cubicBezTo>
                      <a:pt x="498" y="323"/>
                      <a:pt x="501" y="320"/>
                      <a:pt x="505" y="317"/>
                    </a:cubicBezTo>
                    <a:cubicBezTo>
                      <a:pt x="508" y="315"/>
                      <a:pt x="505" y="314"/>
                      <a:pt x="504" y="313"/>
                    </a:cubicBezTo>
                    <a:cubicBezTo>
                      <a:pt x="503" y="313"/>
                      <a:pt x="503" y="312"/>
                      <a:pt x="503" y="312"/>
                    </a:cubicBezTo>
                    <a:cubicBezTo>
                      <a:pt x="503" y="312"/>
                      <a:pt x="503" y="313"/>
                      <a:pt x="504" y="313"/>
                    </a:cubicBezTo>
                    <a:cubicBezTo>
                      <a:pt x="504" y="313"/>
                      <a:pt x="505" y="313"/>
                      <a:pt x="506" y="312"/>
                    </a:cubicBezTo>
                    <a:cubicBezTo>
                      <a:pt x="508" y="311"/>
                      <a:pt x="508" y="299"/>
                      <a:pt x="506" y="292"/>
                    </a:cubicBezTo>
                    <a:cubicBezTo>
                      <a:pt x="504" y="285"/>
                      <a:pt x="507" y="278"/>
                      <a:pt x="509" y="272"/>
                    </a:cubicBezTo>
                    <a:cubicBezTo>
                      <a:pt x="511" y="267"/>
                      <a:pt x="508" y="263"/>
                      <a:pt x="504" y="262"/>
                    </a:cubicBezTo>
                    <a:cubicBezTo>
                      <a:pt x="500" y="261"/>
                      <a:pt x="502" y="255"/>
                      <a:pt x="502" y="250"/>
                    </a:cubicBezTo>
                    <a:cubicBezTo>
                      <a:pt x="502" y="246"/>
                      <a:pt x="501" y="237"/>
                      <a:pt x="499" y="237"/>
                    </a:cubicBezTo>
                    <a:cubicBezTo>
                      <a:pt x="496" y="237"/>
                      <a:pt x="494" y="233"/>
                      <a:pt x="493" y="227"/>
                    </a:cubicBezTo>
                    <a:cubicBezTo>
                      <a:pt x="493" y="220"/>
                      <a:pt x="486" y="214"/>
                      <a:pt x="486" y="214"/>
                    </a:cubicBezTo>
                    <a:cubicBezTo>
                      <a:pt x="488" y="175"/>
                      <a:pt x="488" y="175"/>
                      <a:pt x="488" y="175"/>
                    </a:cubicBezTo>
                    <a:cubicBezTo>
                      <a:pt x="487" y="154"/>
                      <a:pt x="487" y="154"/>
                      <a:pt x="487" y="154"/>
                    </a:cubicBezTo>
                    <a:lnTo>
                      <a:pt x="483" y="153"/>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78" name="Freeform 26"/>
              <p:cNvSpPr>
                <a:spLocks/>
              </p:cNvSpPr>
              <p:nvPr/>
            </p:nvSpPr>
            <p:spPr bwMode="auto">
              <a:xfrm>
                <a:off x="11878748" y="6545043"/>
                <a:ext cx="946150" cy="987426"/>
              </a:xfrm>
              <a:custGeom>
                <a:avLst/>
                <a:gdLst>
                  <a:gd name="T0" fmla="*/ 99 w 252"/>
                  <a:gd name="T1" fmla="*/ 244 h 263"/>
                  <a:gd name="T2" fmla="*/ 233 w 252"/>
                  <a:gd name="T3" fmla="*/ 257 h 263"/>
                  <a:gd name="T4" fmla="*/ 252 w 252"/>
                  <a:gd name="T5" fmla="*/ 29 h 263"/>
                  <a:gd name="T6" fmla="*/ 247 w 252"/>
                  <a:gd name="T7" fmla="*/ 28 h 263"/>
                  <a:gd name="T8" fmla="*/ 36 w 252"/>
                  <a:gd name="T9" fmla="*/ 0 h 263"/>
                  <a:gd name="T10" fmla="*/ 0 w 252"/>
                  <a:gd name="T11" fmla="*/ 258 h 263"/>
                  <a:gd name="T12" fmla="*/ 27 w 252"/>
                  <a:gd name="T13" fmla="*/ 263 h 263"/>
                  <a:gd name="T14" fmla="*/ 31 w 252"/>
                  <a:gd name="T15" fmla="*/ 243 h 263"/>
                  <a:gd name="T16" fmla="*/ 96 w 252"/>
                  <a:gd name="T17" fmla="*/ 252 h 263"/>
                  <a:gd name="T18" fmla="*/ 97 w 252"/>
                  <a:gd name="T19" fmla="*/ 253 h 263"/>
                  <a:gd name="T20" fmla="*/ 98 w 252"/>
                  <a:gd name="T21" fmla="*/ 253 h 263"/>
                  <a:gd name="T22" fmla="*/ 99 w 252"/>
                  <a:gd name="T23" fmla="*/ 24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63">
                    <a:moveTo>
                      <a:pt x="99" y="244"/>
                    </a:moveTo>
                    <a:cubicBezTo>
                      <a:pt x="233" y="257"/>
                      <a:pt x="233" y="257"/>
                      <a:pt x="233" y="257"/>
                    </a:cubicBezTo>
                    <a:cubicBezTo>
                      <a:pt x="252" y="29"/>
                      <a:pt x="252" y="29"/>
                      <a:pt x="252" y="29"/>
                    </a:cubicBezTo>
                    <a:cubicBezTo>
                      <a:pt x="247" y="28"/>
                      <a:pt x="247" y="28"/>
                      <a:pt x="247" y="28"/>
                    </a:cubicBezTo>
                    <a:cubicBezTo>
                      <a:pt x="163" y="19"/>
                      <a:pt x="47" y="1"/>
                      <a:pt x="36" y="0"/>
                    </a:cubicBezTo>
                    <a:cubicBezTo>
                      <a:pt x="0" y="258"/>
                      <a:pt x="0" y="258"/>
                      <a:pt x="0" y="258"/>
                    </a:cubicBezTo>
                    <a:cubicBezTo>
                      <a:pt x="27" y="263"/>
                      <a:pt x="27" y="263"/>
                      <a:pt x="27" y="263"/>
                    </a:cubicBezTo>
                    <a:cubicBezTo>
                      <a:pt x="31" y="243"/>
                      <a:pt x="31" y="243"/>
                      <a:pt x="31" y="243"/>
                    </a:cubicBezTo>
                    <a:cubicBezTo>
                      <a:pt x="96" y="252"/>
                      <a:pt x="96" y="252"/>
                      <a:pt x="96" y="252"/>
                    </a:cubicBezTo>
                    <a:cubicBezTo>
                      <a:pt x="96" y="252"/>
                      <a:pt x="97" y="252"/>
                      <a:pt x="97" y="253"/>
                    </a:cubicBezTo>
                    <a:cubicBezTo>
                      <a:pt x="98" y="253"/>
                      <a:pt x="98" y="253"/>
                      <a:pt x="98" y="253"/>
                    </a:cubicBezTo>
                    <a:lnTo>
                      <a:pt x="99" y="244"/>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79" name="Freeform 27"/>
              <p:cNvSpPr>
                <a:spLocks/>
              </p:cNvSpPr>
              <p:nvPr/>
            </p:nvSpPr>
            <p:spPr bwMode="auto">
              <a:xfrm>
                <a:off x="12816961" y="6654581"/>
                <a:ext cx="1201738" cy="649288"/>
              </a:xfrm>
              <a:custGeom>
                <a:avLst/>
                <a:gdLst>
                  <a:gd name="T0" fmla="*/ 110 w 320"/>
                  <a:gd name="T1" fmla="*/ 33 h 173"/>
                  <a:gd name="T2" fmla="*/ 110 w 320"/>
                  <a:gd name="T3" fmla="*/ 123 h 173"/>
                  <a:gd name="T4" fmla="*/ 129 w 320"/>
                  <a:gd name="T5" fmla="*/ 126 h 173"/>
                  <a:gd name="T6" fmla="*/ 138 w 320"/>
                  <a:gd name="T7" fmla="*/ 131 h 173"/>
                  <a:gd name="T8" fmla="*/ 155 w 320"/>
                  <a:gd name="T9" fmla="*/ 144 h 173"/>
                  <a:gd name="T10" fmla="*/ 157 w 320"/>
                  <a:gd name="T11" fmla="*/ 145 h 173"/>
                  <a:gd name="T12" fmla="*/ 171 w 320"/>
                  <a:gd name="T13" fmla="*/ 151 h 173"/>
                  <a:gd name="T14" fmla="*/ 172 w 320"/>
                  <a:gd name="T15" fmla="*/ 152 h 173"/>
                  <a:gd name="T16" fmla="*/ 174 w 320"/>
                  <a:gd name="T17" fmla="*/ 153 h 173"/>
                  <a:gd name="T18" fmla="*/ 174 w 320"/>
                  <a:gd name="T19" fmla="*/ 148 h 173"/>
                  <a:gd name="T20" fmla="*/ 183 w 320"/>
                  <a:gd name="T21" fmla="*/ 147 h 173"/>
                  <a:gd name="T22" fmla="*/ 195 w 320"/>
                  <a:gd name="T23" fmla="*/ 162 h 173"/>
                  <a:gd name="T24" fmla="*/ 206 w 320"/>
                  <a:gd name="T25" fmla="*/ 159 h 173"/>
                  <a:gd name="T26" fmla="*/ 216 w 320"/>
                  <a:gd name="T27" fmla="*/ 161 h 173"/>
                  <a:gd name="T28" fmla="*/ 222 w 320"/>
                  <a:gd name="T29" fmla="*/ 159 h 173"/>
                  <a:gd name="T30" fmla="*/ 226 w 320"/>
                  <a:gd name="T31" fmla="*/ 160 h 173"/>
                  <a:gd name="T32" fmla="*/ 229 w 320"/>
                  <a:gd name="T33" fmla="*/ 154 h 173"/>
                  <a:gd name="T34" fmla="*/ 232 w 320"/>
                  <a:gd name="T35" fmla="*/ 154 h 173"/>
                  <a:gd name="T36" fmla="*/ 241 w 320"/>
                  <a:gd name="T37" fmla="*/ 157 h 173"/>
                  <a:gd name="T38" fmla="*/ 243 w 320"/>
                  <a:gd name="T39" fmla="*/ 157 h 173"/>
                  <a:gd name="T40" fmla="*/ 251 w 320"/>
                  <a:gd name="T41" fmla="*/ 166 h 173"/>
                  <a:gd name="T42" fmla="*/ 261 w 320"/>
                  <a:gd name="T43" fmla="*/ 161 h 173"/>
                  <a:gd name="T44" fmla="*/ 279 w 320"/>
                  <a:gd name="T45" fmla="*/ 160 h 173"/>
                  <a:gd name="T46" fmla="*/ 281 w 320"/>
                  <a:gd name="T47" fmla="*/ 160 h 173"/>
                  <a:gd name="T48" fmla="*/ 294 w 320"/>
                  <a:gd name="T49" fmla="*/ 159 h 173"/>
                  <a:gd name="T50" fmla="*/ 302 w 320"/>
                  <a:gd name="T51" fmla="*/ 162 h 173"/>
                  <a:gd name="T52" fmla="*/ 309 w 320"/>
                  <a:gd name="T53" fmla="*/ 168 h 173"/>
                  <a:gd name="T54" fmla="*/ 319 w 320"/>
                  <a:gd name="T55" fmla="*/ 172 h 173"/>
                  <a:gd name="T56" fmla="*/ 320 w 320"/>
                  <a:gd name="T57" fmla="*/ 170 h 173"/>
                  <a:gd name="T58" fmla="*/ 314 w 320"/>
                  <a:gd name="T59" fmla="*/ 13 h 173"/>
                  <a:gd name="T60" fmla="*/ 39 w 320"/>
                  <a:gd name="T61" fmla="*/ 4 h 173"/>
                  <a:gd name="T62" fmla="*/ 2 w 320"/>
                  <a:gd name="T63"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73">
                    <a:moveTo>
                      <a:pt x="0" y="22"/>
                    </a:moveTo>
                    <a:cubicBezTo>
                      <a:pt x="110" y="33"/>
                      <a:pt x="110" y="33"/>
                      <a:pt x="110" y="33"/>
                    </a:cubicBezTo>
                    <a:cubicBezTo>
                      <a:pt x="107" y="122"/>
                      <a:pt x="107" y="122"/>
                      <a:pt x="107" y="122"/>
                    </a:cubicBezTo>
                    <a:cubicBezTo>
                      <a:pt x="107" y="122"/>
                      <a:pt x="108" y="122"/>
                      <a:pt x="110" y="123"/>
                    </a:cubicBezTo>
                    <a:cubicBezTo>
                      <a:pt x="112" y="123"/>
                      <a:pt x="115" y="124"/>
                      <a:pt x="118" y="124"/>
                    </a:cubicBezTo>
                    <a:cubicBezTo>
                      <a:pt x="121" y="124"/>
                      <a:pt x="125" y="125"/>
                      <a:pt x="129" y="126"/>
                    </a:cubicBezTo>
                    <a:cubicBezTo>
                      <a:pt x="130" y="126"/>
                      <a:pt x="132" y="126"/>
                      <a:pt x="134" y="128"/>
                    </a:cubicBezTo>
                    <a:cubicBezTo>
                      <a:pt x="135" y="128"/>
                      <a:pt x="137" y="130"/>
                      <a:pt x="138" y="131"/>
                    </a:cubicBezTo>
                    <a:cubicBezTo>
                      <a:pt x="141" y="136"/>
                      <a:pt x="142" y="139"/>
                      <a:pt x="148" y="141"/>
                    </a:cubicBezTo>
                    <a:cubicBezTo>
                      <a:pt x="151" y="142"/>
                      <a:pt x="153" y="143"/>
                      <a:pt x="155" y="144"/>
                    </a:cubicBezTo>
                    <a:cubicBezTo>
                      <a:pt x="156" y="145"/>
                      <a:pt x="156" y="145"/>
                      <a:pt x="156" y="145"/>
                    </a:cubicBezTo>
                    <a:cubicBezTo>
                      <a:pt x="156" y="145"/>
                      <a:pt x="157" y="145"/>
                      <a:pt x="157" y="145"/>
                    </a:cubicBezTo>
                    <a:cubicBezTo>
                      <a:pt x="158" y="145"/>
                      <a:pt x="159" y="145"/>
                      <a:pt x="160" y="146"/>
                    </a:cubicBezTo>
                    <a:cubicBezTo>
                      <a:pt x="163" y="146"/>
                      <a:pt x="169" y="147"/>
                      <a:pt x="171" y="151"/>
                    </a:cubicBezTo>
                    <a:cubicBezTo>
                      <a:pt x="172" y="151"/>
                      <a:pt x="172" y="151"/>
                      <a:pt x="172" y="151"/>
                    </a:cubicBezTo>
                    <a:cubicBezTo>
                      <a:pt x="172" y="152"/>
                      <a:pt x="172" y="152"/>
                      <a:pt x="172" y="152"/>
                    </a:cubicBezTo>
                    <a:cubicBezTo>
                      <a:pt x="172" y="152"/>
                      <a:pt x="173" y="153"/>
                      <a:pt x="173" y="153"/>
                    </a:cubicBezTo>
                    <a:cubicBezTo>
                      <a:pt x="173" y="153"/>
                      <a:pt x="174" y="153"/>
                      <a:pt x="174" y="153"/>
                    </a:cubicBezTo>
                    <a:cubicBezTo>
                      <a:pt x="173" y="152"/>
                      <a:pt x="173" y="151"/>
                      <a:pt x="174" y="149"/>
                    </a:cubicBezTo>
                    <a:cubicBezTo>
                      <a:pt x="174" y="148"/>
                      <a:pt x="174" y="148"/>
                      <a:pt x="174" y="148"/>
                    </a:cubicBezTo>
                    <a:cubicBezTo>
                      <a:pt x="174" y="147"/>
                      <a:pt x="180" y="141"/>
                      <a:pt x="183" y="146"/>
                    </a:cubicBezTo>
                    <a:cubicBezTo>
                      <a:pt x="183" y="147"/>
                      <a:pt x="183" y="147"/>
                      <a:pt x="183" y="147"/>
                    </a:cubicBezTo>
                    <a:cubicBezTo>
                      <a:pt x="184" y="149"/>
                      <a:pt x="185" y="151"/>
                      <a:pt x="186" y="153"/>
                    </a:cubicBezTo>
                    <a:cubicBezTo>
                      <a:pt x="188" y="158"/>
                      <a:pt x="191" y="162"/>
                      <a:pt x="195" y="162"/>
                    </a:cubicBezTo>
                    <a:cubicBezTo>
                      <a:pt x="197" y="162"/>
                      <a:pt x="200" y="160"/>
                      <a:pt x="202" y="159"/>
                    </a:cubicBezTo>
                    <a:cubicBezTo>
                      <a:pt x="204" y="159"/>
                      <a:pt x="205" y="158"/>
                      <a:pt x="206" y="159"/>
                    </a:cubicBezTo>
                    <a:cubicBezTo>
                      <a:pt x="209" y="159"/>
                      <a:pt x="211" y="161"/>
                      <a:pt x="214" y="161"/>
                    </a:cubicBezTo>
                    <a:cubicBezTo>
                      <a:pt x="215" y="161"/>
                      <a:pt x="215" y="161"/>
                      <a:pt x="216" y="161"/>
                    </a:cubicBezTo>
                    <a:cubicBezTo>
                      <a:pt x="216" y="160"/>
                      <a:pt x="216" y="160"/>
                      <a:pt x="216" y="160"/>
                    </a:cubicBezTo>
                    <a:cubicBezTo>
                      <a:pt x="217" y="157"/>
                      <a:pt x="221" y="156"/>
                      <a:pt x="222" y="159"/>
                    </a:cubicBezTo>
                    <a:cubicBezTo>
                      <a:pt x="222" y="161"/>
                      <a:pt x="224" y="162"/>
                      <a:pt x="225" y="162"/>
                    </a:cubicBezTo>
                    <a:cubicBezTo>
                      <a:pt x="226" y="162"/>
                      <a:pt x="226" y="161"/>
                      <a:pt x="226" y="160"/>
                    </a:cubicBezTo>
                    <a:cubicBezTo>
                      <a:pt x="226" y="160"/>
                      <a:pt x="226" y="160"/>
                      <a:pt x="226" y="159"/>
                    </a:cubicBezTo>
                    <a:cubicBezTo>
                      <a:pt x="226" y="158"/>
                      <a:pt x="227" y="154"/>
                      <a:pt x="229" y="154"/>
                    </a:cubicBezTo>
                    <a:cubicBezTo>
                      <a:pt x="229" y="153"/>
                      <a:pt x="229" y="153"/>
                      <a:pt x="229" y="153"/>
                    </a:cubicBezTo>
                    <a:cubicBezTo>
                      <a:pt x="230" y="153"/>
                      <a:pt x="231" y="153"/>
                      <a:pt x="232" y="154"/>
                    </a:cubicBezTo>
                    <a:cubicBezTo>
                      <a:pt x="234" y="156"/>
                      <a:pt x="238" y="157"/>
                      <a:pt x="240" y="157"/>
                    </a:cubicBezTo>
                    <a:cubicBezTo>
                      <a:pt x="241" y="157"/>
                      <a:pt x="241" y="157"/>
                      <a:pt x="241" y="157"/>
                    </a:cubicBezTo>
                    <a:cubicBezTo>
                      <a:pt x="242" y="157"/>
                      <a:pt x="242" y="157"/>
                      <a:pt x="243" y="157"/>
                    </a:cubicBezTo>
                    <a:cubicBezTo>
                      <a:pt x="243" y="157"/>
                      <a:pt x="243" y="157"/>
                      <a:pt x="243" y="157"/>
                    </a:cubicBezTo>
                    <a:cubicBezTo>
                      <a:pt x="244" y="157"/>
                      <a:pt x="247" y="160"/>
                      <a:pt x="247" y="162"/>
                    </a:cubicBezTo>
                    <a:cubicBezTo>
                      <a:pt x="248" y="164"/>
                      <a:pt x="249" y="166"/>
                      <a:pt x="251" y="166"/>
                    </a:cubicBezTo>
                    <a:cubicBezTo>
                      <a:pt x="253" y="166"/>
                      <a:pt x="254" y="165"/>
                      <a:pt x="256" y="164"/>
                    </a:cubicBezTo>
                    <a:cubicBezTo>
                      <a:pt x="258" y="162"/>
                      <a:pt x="260" y="161"/>
                      <a:pt x="261" y="161"/>
                    </a:cubicBezTo>
                    <a:cubicBezTo>
                      <a:pt x="265" y="161"/>
                      <a:pt x="274" y="161"/>
                      <a:pt x="274" y="161"/>
                    </a:cubicBezTo>
                    <a:cubicBezTo>
                      <a:pt x="279" y="160"/>
                      <a:pt x="279" y="160"/>
                      <a:pt x="279" y="160"/>
                    </a:cubicBezTo>
                    <a:cubicBezTo>
                      <a:pt x="279" y="160"/>
                      <a:pt x="280" y="160"/>
                      <a:pt x="281" y="160"/>
                    </a:cubicBezTo>
                    <a:cubicBezTo>
                      <a:pt x="281" y="160"/>
                      <a:pt x="281" y="160"/>
                      <a:pt x="281" y="160"/>
                    </a:cubicBezTo>
                    <a:cubicBezTo>
                      <a:pt x="285" y="160"/>
                      <a:pt x="289" y="160"/>
                      <a:pt x="291" y="159"/>
                    </a:cubicBezTo>
                    <a:cubicBezTo>
                      <a:pt x="292" y="159"/>
                      <a:pt x="293" y="159"/>
                      <a:pt x="294" y="159"/>
                    </a:cubicBezTo>
                    <a:cubicBezTo>
                      <a:pt x="294" y="159"/>
                      <a:pt x="294" y="159"/>
                      <a:pt x="294" y="159"/>
                    </a:cubicBezTo>
                    <a:cubicBezTo>
                      <a:pt x="294" y="159"/>
                      <a:pt x="297" y="158"/>
                      <a:pt x="302" y="162"/>
                    </a:cubicBezTo>
                    <a:cubicBezTo>
                      <a:pt x="302" y="162"/>
                      <a:pt x="302" y="162"/>
                      <a:pt x="302" y="163"/>
                    </a:cubicBezTo>
                    <a:cubicBezTo>
                      <a:pt x="304" y="164"/>
                      <a:pt x="306" y="166"/>
                      <a:pt x="309" y="168"/>
                    </a:cubicBezTo>
                    <a:cubicBezTo>
                      <a:pt x="309" y="168"/>
                      <a:pt x="309" y="168"/>
                      <a:pt x="309" y="168"/>
                    </a:cubicBezTo>
                    <a:cubicBezTo>
                      <a:pt x="313" y="171"/>
                      <a:pt x="317" y="173"/>
                      <a:pt x="319" y="172"/>
                    </a:cubicBezTo>
                    <a:cubicBezTo>
                      <a:pt x="320" y="172"/>
                      <a:pt x="320" y="170"/>
                      <a:pt x="320" y="170"/>
                    </a:cubicBezTo>
                    <a:cubicBezTo>
                      <a:pt x="320" y="170"/>
                      <a:pt x="320" y="170"/>
                      <a:pt x="320" y="170"/>
                    </a:cubicBezTo>
                    <a:cubicBezTo>
                      <a:pt x="314" y="37"/>
                      <a:pt x="314" y="37"/>
                      <a:pt x="314" y="37"/>
                    </a:cubicBezTo>
                    <a:cubicBezTo>
                      <a:pt x="314" y="13"/>
                      <a:pt x="314" y="13"/>
                      <a:pt x="314" y="13"/>
                    </a:cubicBezTo>
                    <a:cubicBezTo>
                      <a:pt x="39" y="2"/>
                      <a:pt x="39" y="2"/>
                      <a:pt x="39" y="2"/>
                    </a:cubicBezTo>
                    <a:cubicBezTo>
                      <a:pt x="39" y="4"/>
                      <a:pt x="39" y="4"/>
                      <a:pt x="39" y="4"/>
                    </a:cubicBezTo>
                    <a:cubicBezTo>
                      <a:pt x="30" y="3"/>
                      <a:pt x="21" y="2"/>
                      <a:pt x="11" y="1"/>
                    </a:cubicBezTo>
                    <a:cubicBezTo>
                      <a:pt x="2" y="0"/>
                      <a:pt x="2" y="0"/>
                      <a:pt x="2" y="0"/>
                    </a:cubicBezTo>
                    <a:lnTo>
                      <a:pt x="0" y="22"/>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80" name="Freeform 28"/>
              <p:cNvSpPr>
                <a:spLocks/>
              </p:cNvSpPr>
              <p:nvPr/>
            </p:nvSpPr>
            <p:spPr bwMode="auto">
              <a:xfrm>
                <a:off x="13996474" y="6778406"/>
                <a:ext cx="706438" cy="615951"/>
              </a:xfrm>
              <a:custGeom>
                <a:avLst/>
                <a:gdLst>
                  <a:gd name="T0" fmla="*/ 188 w 188"/>
                  <a:gd name="T1" fmla="*/ 29 h 164"/>
                  <a:gd name="T2" fmla="*/ 187 w 188"/>
                  <a:gd name="T3" fmla="*/ 25 h 164"/>
                  <a:gd name="T4" fmla="*/ 186 w 188"/>
                  <a:gd name="T5" fmla="*/ 19 h 164"/>
                  <a:gd name="T6" fmla="*/ 187 w 188"/>
                  <a:gd name="T7" fmla="*/ 16 h 164"/>
                  <a:gd name="T8" fmla="*/ 171 w 188"/>
                  <a:gd name="T9" fmla="*/ 17 h 164"/>
                  <a:gd name="T10" fmla="*/ 169 w 188"/>
                  <a:gd name="T11" fmla="*/ 9 h 164"/>
                  <a:gd name="T12" fmla="*/ 168 w 188"/>
                  <a:gd name="T13" fmla="*/ 4 h 164"/>
                  <a:gd name="T14" fmla="*/ 167 w 188"/>
                  <a:gd name="T15" fmla="*/ 0 h 164"/>
                  <a:gd name="T16" fmla="*/ 0 w 188"/>
                  <a:gd name="T17" fmla="*/ 4 h 164"/>
                  <a:gd name="T18" fmla="*/ 5 w 188"/>
                  <a:gd name="T19" fmla="*/ 90 h 164"/>
                  <a:gd name="T20" fmla="*/ 6 w 188"/>
                  <a:gd name="T21" fmla="*/ 136 h 164"/>
                  <a:gd name="T22" fmla="*/ 6 w 188"/>
                  <a:gd name="T23" fmla="*/ 137 h 164"/>
                  <a:gd name="T24" fmla="*/ 12 w 188"/>
                  <a:gd name="T25" fmla="*/ 140 h 164"/>
                  <a:gd name="T26" fmla="*/ 7 w 188"/>
                  <a:gd name="T27" fmla="*/ 137 h 164"/>
                  <a:gd name="T28" fmla="*/ 12 w 188"/>
                  <a:gd name="T29" fmla="*/ 140 h 164"/>
                  <a:gd name="T30" fmla="*/ 20 w 188"/>
                  <a:gd name="T31" fmla="*/ 143 h 164"/>
                  <a:gd name="T32" fmla="*/ 20 w 188"/>
                  <a:gd name="T33" fmla="*/ 142 h 164"/>
                  <a:gd name="T34" fmla="*/ 20 w 188"/>
                  <a:gd name="T35" fmla="*/ 143 h 164"/>
                  <a:gd name="T36" fmla="*/ 21 w 188"/>
                  <a:gd name="T37" fmla="*/ 164 h 164"/>
                  <a:gd name="T38" fmla="*/ 139 w 188"/>
                  <a:gd name="T39" fmla="*/ 163 h 164"/>
                  <a:gd name="T40" fmla="*/ 144 w 188"/>
                  <a:gd name="T41" fmla="*/ 148 h 164"/>
                  <a:gd name="T42" fmla="*/ 144 w 188"/>
                  <a:gd name="T43" fmla="*/ 148 h 164"/>
                  <a:gd name="T44" fmla="*/ 142 w 188"/>
                  <a:gd name="T45" fmla="*/ 142 h 164"/>
                  <a:gd name="T46" fmla="*/ 142 w 188"/>
                  <a:gd name="T47" fmla="*/ 142 h 164"/>
                  <a:gd name="T48" fmla="*/ 143 w 188"/>
                  <a:gd name="T49" fmla="*/ 141 h 164"/>
                  <a:gd name="T50" fmla="*/ 141 w 188"/>
                  <a:gd name="T51" fmla="*/ 136 h 164"/>
                  <a:gd name="T52" fmla="*/ 140 w 188"/>
                  <a:gd name="T53" fmla="*/ 135 h 164"/>
                  <a:gd name="T54" fmla="*/ 138 w 188"/>
                  <a:gd name="T55" fmla="*/ 129 h 164"/>
                  <a:gd name="T56" fmla="*/ 139 w 188"/>
                  <a:gd name="T57" fmla="*/ 124 h 164"/>
                  <a:gd name="T58" fmla="*/ 140 w 188"/>
                  <a:gd name="T59" fmla="*/ 119 h 164"/>
                  <a:gd name="T60" fmla="*/ 147 w 188"/>
                  <a:gd name="T61" fmla="*/ 107 h 164"/>
                  <a:gd name="T62" fmla="*/ 155 w 188"/>
                  <a:gd name="T63" fmla="*/ 97 h 164"/>
                  <a:gd name="T64" fmla="*/ 156 w 188"/>
                  <a:gd name="T65" fmla="*/ 96 h 164"/>
                  <a:gd name="T66" fmla="*/ 157 w 188"/>
                  <a:gd name="T67" fmla="*/ 94 h 164"/>
                  <a:gd name="T68" fmla="*/ 160 w 188"/>
                  <a:gd name="T69" fmla="*/ 87 h 164"/>
                  <a:gd name="T70" fmla="*/ 163 w 188"/>
                  <a:gd name="T71" fmla="*/ 82 h 164"/>
                  <a:gd name="T72" fmla="*/ 163 w 188"/>
                  <a:gd name="T73" fmla="*/ 78 h 164"/>
                  <a:gd name="T74" fmla="*/ 164 w 188"/>
                  <a:gd name="T75" fmla="*/ 77 h 164"/>
                  <a:gd name="T76" fmla="*/ 167 w 188"/>
                  <a:gd name="T77" fmla="*/ 73 h 164"/>
                  <a:gd name="T78" fmla="*/ 170 w 188"/>
                  <a:gd name="T79" fmla="*/ 69 h 164"/>
                  <a:gd name="T80" fmla="*/ 170 w 188"/>
                  <a:gd name="T81" fmla="*/ 69 h 164"/>
                  <a:gd name="T82" fmla="*/ 170 w 188"/>
                  <a:gd name="T83" fmla="*/ 68 h 164"/>
                  <a:gd name="T84" fmla="*/ 170 w 188"/>
                  <a:gd name="T85" fmla="*/ 67 h 164"/>
                  <a:gd name="T86" fmla="*/ 171 w 188"/>
                  <a:gd name="T87" fmla="*/ 65 h 164"/>
                  <a:gd name="T88" fmla="*/ 172 w 188"/>
                  <a:gd name="T89" fmla="*/ 64 h 164"/>
                  <a:gd name="T90" fmla="*/ 174 w 188"/>
                  <a:gd name="T91" fmla="*/ 58 h 164"/>
                  <a:gd name="T92" fmla="*/ 175 w 188"/>
                  <a:gd name="T93" fmla="*/ 53 h 164"/>
                  <a:gd name="T94" fmla="*/ 179 w 188"/>
                  <a:gd name="T95" fmla="*/ 46 h 164"/>
                  <a:gd name="T96" fmla="*/ 183 w 188"/>
                  <a:gd name="T97" fmla="*/ 39 h 164"/>
                  <a:gd name="T98" fmla="*/ 185 w 188"/>
                  <a:gd name="T99" fmla="*/ 37 h 164"/>
                  <a:gd name="T100" fmla="*/ 184 w 188"/>
                  <a:gd name="T101" fmla="*/ 32 h 164"/>
                  <a:gd name="T102" fmla="*/ 188 w 188"/>
                  <a:gd name="T103" fmla="*/ 29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164">
                    <a:moveTo>
                      <a:pt x="188" y="29"/>
                    </a:moveTo>
                    <a:cubicBezTo>
                      <a:pt x="188" y="28"/>
                      <a:pt x="188" y="26"/>
                      <a:pt x="187" y="25"/>
                    </a:cubicBezTo>
                    <a:cubicBezTo>
                      <a:pt x="187" y="23"/>
                      <a:pt x="186" y="21"/>
                      <a:pt x="186" y="19"/>
                    </a:cubicBezTo>
                    <a:cubicBezTo>
                      <a:pt x="186" y="17"/>
                      <a:pt x="187" y="16"/>
                      <a:pt x="187" y="16"/>
                    </a:cubicBezTo>
                    <a:cubicBezTo>
                      <a:pt x="187" y="16"/>
                      <a:pt x="175" y="17"/>
                      <a:pt x="171" y="17"/>
                    </a:cubicBezTo>
                    <a:cubicBezTo>
                      <a:pt x="167" y="18"/>
                      <a:pt x="167" y="12"/>
                      <a:pt x="169" y="9"/>
                    </a:cubicBezTo>
                    <a:cubicBezTo>
                      <a:pt x="170" y="7"/>
                      <a:pt x="170" y="6"/>
                      <a:pt x="168" y="4"/>
                    </a:cubicBezTo>
                    <a:cubicBezTo>
                      <a:pt x="167" y="3"/>
                      <a:pt x="167" y="0"/>
                      <a:pt x="167" y="0"/>
                    </a:cubicBezTo>
                    <a:cubicBezTo>
                      <a:pt x="0" y="4"/>
                      <a:pt x="0" y="4"/>
                      <a:pt x="0" y="4"/>
                    </a:cubicBezTo>
                    <a:cubicBezTo>
                      <a:pt x="3" y="34"/>
                      <a:pt x="5" y="65"/>
                      <a:pt x="5" y="90"/>
                    </a:cubicBezTo>
                    <a:cubicBezTo>
                      <a:pt x="6" y="109"/>
                      <a:pt x="7" y="127"/>
                      <a:pt x="6" y="136"/>
                    </a:cubicBezTo>
                    <a:cubicBezTo>
                      <a:pt x="6" y="136"/>
                      <a:pt x="6" y="136"/>
                      <a:pt x="6" y="137"/>
                    </a:cubicBezTo>
                    <a:cubicBezTo>
                      <a:pt x="12" y="140"/>
                      <a:pt x="12" y="140"/>
                      <a:pt x="12" y="140"/>
                    </a:cubicBezTo>
                    <a:cubicBezTo>
                      <a:pt x="7" y="137"/>
                      <a:pt x="7" y="137"/>
                      <a:pt x="7" y="137"/>
                    </a:cubicBezTo>
                    <a:cubicBezTo>
                      <a:pt x="12" y="140"/>
                      <a:pt x="12" y="140"/>
                      <a:pt x="12" y="140"/>
                    </a:cubicBezTo>
                    <a:cubicBezTo>
                      <a:pt x="20" y="143"/>
                      <a:pt x="20" y="143"/>
                      <a:pt x="20" y="143"/>
                    </a:cubicBezTo>
                    <a:cubicBezTo>
                      <a:pt x="20" y="142"/>
                      <a:pt x="20" y="142"/>
                      <a:pt x="20" y="142"/>
                    </a:cubicBezTo>
                    <a:cubicBezTo>
                      <a:pt x="20" y="143"/>
                      <a:pt x="20" y="143"/>
                      <a:pt x="20" y="143"/>
                    </a:cubicBezTo>
                    <a:cubicBezTo>
                      <a:pt x="21" y="164"/>
                      <a:pt x="21" y="164"/>
                      <a:pt x="21" y="164"/>
                    </a:cubicBezTo>
                    <a:cubicBezTo>
                      <a:pt x="139" y="163"/>
                      <a:pt x="139" y="163"/>
                      <a:pt x="139" y="163"/>
                    </a:cubicBezTo>
                    <a:cubicBezTo>
                      <a:pt x="136" y="158"/>
                      <a:pt x="144" y="149"/>
                      <a:pt x="144" y="148"/>
                    </a:cubicBezTo>
                    <a:cubicBezTo>
                      <a:pt x="144" y="148"/>
                      <a:pt x="144" y="148"/>
                      <a:pt x="144" y="148"/>
                    </a:cubicBezTo>
                    <a:cubicBezTo>
                      <a:pt x="144" y="147"/>
                      <a:pt x="141" y="145"/>
                      <a:pt x="142" y="142"/>
                    </a:cubicBezTo>
                    <a:cubicBezTo>
                      <a:pt x="142" y="142"/>
                      <a:pt x="142" y="142"/>
                      <a:pt x="142" y="142"/>
                    </a:cubicBezTo>
                    <a:cubicBezTo>
                      <a:pt x="143" y="142"/>
                      <a:pt x="143" y="141"/>
                      <a:pt x="143" y="141"/>
                    </a:cubicBezTo>
                    <a:cubicBezTo>
                      <a:pt x="144" y="138"/>
                      <a:pt x="141" y="136"/>
                      <a:pt x="141" y="136"/>
                    </a:cubicBezTo>
                    <a:cubicBezTo>
                      <a:pt x="141" y="136"/>
                      <a:pt x="140" y="136"/>
                      <a:pt x="140" y="135"/>
                    </a:cubicBezTo>
                    <a:cubicBezTo>
                      <a:pt x="139" y="134"/>
                      <a:pt x="138" y="132"/>
                      <a:pt x="138" y="129"/>
                    </a:cubicBezTo>
                    <a:cubicBezTo>
                      <a:pt x="138" y="127"/>
                      <a:pt x="138" y="126"/>
                      <a:pt x="139" y="124"/>
                    </a:cubicBezTo>
                    <a:cubicBezTo>
                      <a:pt x="139" y="123"/>
                      <a:pt x="140" y="121"/>
                      <a:pt x="140" y="119"/>
                    </a:cubicBezTo>
                    <a:cubicBezTo>
                      <a:pt x="142" y="114"/>
                      <a:pt x="145" y="110"/>
                      <a:pt x="147" y="107"/>
                    </a:cubicBezTo>
                    <a:cubicBezTo>
                      <a:pt x="150" y="103"/>
                      <a:pt x="153" y="99"/>
                      <a:pt x="155" y="97"/>
                    </a:cubicBezTo>
                    <a:cubicBezTo>
                      <a:pt x="155" y="96"/>
                      <a:pt x="155" y="96"/>
                      <a:pt x="156" y="96"/>
                    </a:cubicBezTo>
                    <a:cubicBezTo>
                      <a:pt x="156" y="95"/>
                      <a:pt x="156" y="95"/>
                      <a:pt x="157" y="94"/>
                    </a:cubicBezTo>
                    <a:cubicBezTo>
                      <a:pt x="157" y="93"/>
                      <a:pt x="157" y="92"/>
                      <a:pt x="160" y="87"/>
                    </a:cubicBezTo>
                    <a:cubicBezTo>
                      <a:pt x="161" y="86"/>
                      <a:pt x="162" y="84"/>
                      <a:pt x="163" y="82"/>
                    </a:cubicBezTo>
                    <a:cubicBezTo>
                      <a:pt x="164" y="79"/>
                      <a:pt x="162" y="79"/>
                      <a:pt x="163" y="78"/>
                    </a:cubicBezTo>
                    <a:cubicBezTo>
                      <a:pt x="163" y="77"/>
                      <a:pt x="163" y="77"/>
                      <a:pt x="164" y="77"/>
                    </a:cubicBezTo>
                    <a:cubicBezTo>
                      <a:pt x="165" y="76"/>
                      <a:pt x="166" y="74"/>
                      <a:pt x="167" y="73"/>
                    </a:cubicBezTo>
                    <a:cubicBezTo>
                      <a:pt x="168" y="72"/>
                      <a:pt x="170" y="71"/>
                      <a:pt x="170" y="69"/>
                    </a:cubicBezTo>
                    <a:cubicBezTo>
                      <a:pt x="170" y="69"/>
                      <a:pt x="170" y="69"/>
                      <a:pt x="170" y="69"/>
                    </a:cubicBezTo>
                    <a:cubicBezTo>
                      <a:pt x="170" y="68"/>
                      <a:pt x="170" y="68"/>
                      <a:pt x="170" y="68"/>
                    </a:cubicBezTo>
                    <a:cubicBezTo>
                      <a:pt x="170" y="68"/>
                      <a:pt x="170" y="68"/>
                      <a:pt x="170" y="67"/>
                    </a:cubicBezTo>
                    <a:cubicBezTo>
                      <a:pt x="170" y="66"/>
                      <a:pt x="171" y="66"/>
                      <a:pt x="171" y="65"/>
                    </a:cubicBezTo>
                    <a:cubicBezTo>
                      <a:pt x="171" y="65"/>
                      <a:pt x="172" y="64"/>
                      <a:pt x="172" y="64"/>
                    </a:cubicBezTo>
                    <a:cubicBezTo>
                      <a:pt x="172" y="64"/>
                      <a:pt x="173" y="61"/>
                      <a:pt x="174" y="58"/>
                    </a:cubicBezTo>
                    <a:cubicBezTo>
                      <a:pt x="174" y="56"/>
                      <a:pt x="174" y="54"/>
                      <a:pt x="175" y="53"/>
                    </a:cubicBezTo>
                    <a:cubicBezTo>
                      <a:pt x="175" y="50"/>
                      <a:pt x="176" y="48"/>
                      <a:pt x="179" y="46"/>
                    </a:cubicBezTo>
                    <a:cubicBezTo>
                      <a:pt x="182" y="44"/>
                      <a:pt x="183" y="39"/>
                      <a:pt x="183" y="39"/>
                    </a:cubicBezTo>
                    <a:cubicBezTo>
                      <a:pt x="185" y="37"/>
                      <a:pt x="185" y="37"/>
                      <a:pt x="185" y="37"/>
                    </a:cubicBezTo>
                    <a:cubicBezTo>
                      <a:pt x="184" y="32"/>
                      <a:pt x="184" y="32"/>
                      <a:pt x="184" y="32"/>
                    </a:cubicBezTo>
                    <a:cubicBezTo>
                      <a:pt x="184" y="32"/>
                      <a:pt x="188" y="32"/>
                      <a:pt x="188" y="29"/>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81" name="Freeform 29"/>
              <p:cNvSpPr>
                <a:spLocks/>
              </p:cNvSpPr>
              <p:nvPr/>
            </p:nvSpPr>
            <p:spPr bwMode="auto">
              <a:xfrm>
                <a:off x="14420337" y="5738592"/>
                <a:ext cx="541338" cy="952501"/>
              </a:xfrm>
              <a:custGeom>
                <a:avLst/>
                <a:gdLst>
                  <a:gd name="T0" fmla="*/ 93 w 144"/>
                  <a:gd name="T1" fmla="*/ 254 h 254"/>
                  <a:gd name="T2" fmla="*/ 96 w 144"/>
                  <a:gd name="T3" fmla="*/ 244 h 254"/>
                  <a:gd name="T4" fmla="*/ 112 w 144"/>
                  <a:gd name="T5" fmla="*/ 246 h 254"/>
                  <a:gd name="T6" fmla="*/ 122 w 144"/>
                  <a:gd name="T7" fmla="*/ 236 h 254"/>
                  <a:gd name="T8" fmla="*/ 127 w 144"/>
                  <a:gd name="T9" fmla="*/ 224 h 254"/>
                  <a:gd name="T10" fmla="*/ 129 w 144"/>
                  <a:gd name="T11" fmla="*/ 216 h 254"/>
                  <a:gd name="T12" fmla="*/ 130 w 144"/>
                  <a:gd name="T13" fmla="*/ 204 h 254"/>
                  <a:gd name="T14" fmla="*/ 130 w 144"/>
                  <a:gd name="T15" fmla="*/ 201 h 254"/>
                  <a:gd name="T16" fmla="*/ 132 w 144"/>
                  <a:gd name="T17" fmla="*/ 197 h 254"/>
                  <a:gd name="T18" fmla="*/ 133 w 144"/>
                  <a:gd name="T19" fmla="*/ 193 h 254"/>
                  <a:gd name="T20" fmla="*/ 141 w 144"/>
                  <a:gd name="T21" fmla="*/ 175 h 254"/>
                  <a:gd name="T22" fmla="*/ 143 w 144"/>
                  <a:gd name="T23" fmla="*/ 159 h 254"/>
                  <a:gd name="T24" fmla="*/ 140 w 144"/>
                  <a:gd name="T25" fmla="*/ 151 h 254"/>
                  <a:gd name="T26" fmla="*/ 132 w 144"/>
                  <a:gd name="T27" fmla="*/ 31 h 254"/>
                  <a:gd name="T28" fmla="*/ 120 w 144"/>
                  <a:gd name="T29" fmla="*/ 9 h 254"/>
                  <a:gd name="T30" fmla="*/ 117 w 144"/>
                  <a:gd name="T31" fmla="*/ 0 h 254"/>
                  <a:gd name="T32" fmla="*/ 20 w 144"/>
                  <a:gd name="T33" fmla="*/ 3 h 254"/>
                  <a:gd name="T34" fmla="*/ 35 w 144"/>
                  <a:gd name="T35" fmla="*/ 20 h 254"/>
                  <a:gd name="T36" fmla="*/ 39 w 144"/>
                  <a:gd name="T37" fmla="*/ 26 h 254"/>
                  <a:gd name="T38" fmla="*/ 44 w 144"/>
                  <a:gd name="T39" fmla="*/ 35 h 254"/>
                  <a:gd name="T40" fmla="*/ 43 w 144"/>
                  <a:gd name="T41" fmla="*/ 37 h 254"/>
                  <a:gd name="T42" fmla="*/ 31 w 144"/>
                  <a:gd name="T43" fmla="*/ 49 h 254"/>
                  <a:gd name="T44" fmla="*/ 21 w 144"/>
                  <a:gd name="T45" fmla="*/ 58 h 254"/>
                  <a:gd name="T46" fmla="*/ 19 w 144"/>
                  <a:gd name="T47" fmla="*/ 58 h 254"/>
                  <a:gd name="T48" fmla="*/ 15 w 144"/>
                  <a:gd name="T49" fmla="*/ 70 h 254"/>
                  <a:gd name="T50" fmla="*/ 11 w 144"/>
                  <a:gd name="T51" fmla="*/ 83 h 254"/>
                  <a:gd name="T52" fmla="*/ 7 w 144"/>
                  <a:gd name="T53" fmla="*/ 89 h 254"/>
                  <a:gd name="T54" fmla="*/ 1 w 144"/>
                  <a:gd name="T55" fmla="*/ 107 h 254"/>
                  <a:gd name="T56" fmla="*/ 3 w 144"/>
                  <a:gd name="T57" fmla="*/ 134 h 254"/>
                  <a:gd name="T58" fmla="*/ 21 w 144"/>
                  <a:gd name="T59" fmla="*/ 145 h 254"/>
                  <a:gd name="T60" fmla="*/ 30 w 144"/>
                  <a:gd name="T61" fmla="*/ 161 h 254"/>
                  <a:gd name="T62" fmla="*/ 50 w 144"/>
                  <a:gd name="T63" fmla="*/ 177 h 254"/>
                  <a:gd name="T64" fmla="*/ 46 w 144"/>
                  <a:gd name="T65" fmla="*/ 196 h 254"/>
                  <a:gd name="T66" fmla="*/ 67 w 144"/>
                  <a:gd name="T67" fmla="*/ 216 h 254"/>
                  <a:gd name="T68" fmla="*/ 77 w 144"/>
                  <a:gd name="T69" fmla="*/ 241 h 254"/>
                  <a:gd name="T70" fmla="*/ 92 w 144"/>
                  <a:gd name="T71" fmla="*/ 254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4" h="254">
                    <a:moveTo>
                      <a:pt x="92" y="254"/>
                    </a:moveTo>
                    <a:cubicBezTo>
                      <a:pt x="92" y="254"/>
                      <a:pt x="92" y="254"/>
                      <a:pt x="93" y="254"/>
                    </a:cubicBezTo>
                    <a:cubicBezTo>
                      <a:pt x="93" y="252"/>
                      <a:pt x="93" y="250"/>
                      <a:pt x="94" y="247"/>
                    </a:cubicBezTo>
                    <a:cubicBezTo>
                      <a:pt x="95" y="245"/>
                      <a:pt x="95" y="245"/>
                      <a:pt x="96" y="244"/>
                    </a:cubicBezTo>
                    <a:cubicBezTo>
                      <a:pt x="97" y="243"/>
                      <a:pt x="99" y="243"/>
                      <a:pt x="101" y="244"/>
                    </a:cubicBezTo>
                    <a:cubicBezTo>
                      <a:pt x="107" y="245"/>
                      <a:pt x="109" y="248"/>
                      <a:pt x="112" y="246"/>
                    </a:cubicBezTo>
                    <a:cubicBezTo>
                      <a:pt x="113" y="244"/>
                      <a:pt x="115" y="241"/>
                      <a:pt x="116" y="239"/>
                    </a:cubicBezTo>
                    <a:cubicBezTo>
                      <a:pt x="118" y="236"/>
                      <a:pt x="120" y="236"/>
                      <a:pt x="122" y="236"/>
                    </a:cubicBezTo>
                    <a:cubicBezTo>
                      <a:pt x="123" y="236"/>
                      <a:pt x="124" y="236"/>
                      <a:pt x="124" y="235"/>
                    </a:cubicBezTo>
                    <a:cubicBezTo>
                      <a:pt x="126" y="234"/>
                      <a:pt x="127" y="230"/>
                      <a:pt x="127" y="224"/>
                    </a:cubicBezTo>
                    <a:cubicBezTo>
                      <a:pt x="127" y="224"/>
                      <a:pt x="126" y="217"/>
                      <a:pt x="129" y="216"/>
                    </a:cubicBezTo>
                    <a:cubicBezTo>
                      <a:pt x="129" y="216"/>
                      <a:pt x="129" y="216"/>
                      <a:pt x="129" y="216"/>
                    </a:cubicBezTo>
                    <a:cubicBezTo>
                      <a:pt x="129" y="216"/>
                      <a:pt x="129" y="212"/>
                      <a:pt x="129" y="209"/>
                    </a:cubicBezTo>
                    <a:cubicBezTo>
                      <a:pt x="129" y="207"/>
                      <a:pt x="129" y="205"/>
                      <a:pt x="130" y="204"/>
                    </a:cubicBezTo>
                    <a:cubicBezTo>
                      <a:pt x="130" y="203"/>
                      <a:pt x="130" y="202"/>
                      <a:pt x="130" y="201"/>
                    </a:cubicBezTo>
                    <a:cubicBezTo>
                      <a:pt x="130" y="201"/>
                      <a:pt x="130" y="201"/>
                      <a:pt x="130" y="201"/>
                    </a:cubicBezTo>
                    <a:cubicBezTo>
                      <a:pt x="131" y="200"/>
                      <a:pt x="131" y="200"/>
                      <a:pt x="131" y="200"/>
                    </a:cubicBezTo>
                    <a:cubicBezTo>
                      <a:pt x="131" y="199"/>
                      <a:pt x="131" y="198"/>
                      <a:pt x="132" y="197"/>
                    </a:cubicBezTo>
                    <a:cubicBezTo>
                      <a:pt x="132" y="196"/>
                      <a:pt x="132" y="195"/>
                      <a:pt x="133" y="193"/>
                    </a:cubicBezTo>
                    <a:cubicBezTo>
                      <a:pt x="133" y="193"/>
                      <a:pt x="133" y="193"/>
                      <a:pt x="133" y="193"/>
                    </a:cubicBezTo>
                    <a:cubicBezTo>
                      <a:pt x="133" y="188"/>
                      <a:pt x="136" y="186"/>
                      <a:pt x="137" y="184"/>
                    </a:cubicBezTo>
                    <a:cubicBezTo>
                      <a:pt x="137" y="183"/>
                      <a:pt x="139" y="180"/>
                      <a:pt x="141" y="175"/>
                    </a:cubicBezTo>
                    <a:cubicBezTo>
                      <a:pt x="141" y="175"/>
                      <a:pt x="141" y="175"/>
                      <a:pt x="141" y="174"/>
                    </a:cubicBezTo>
                    <a:cubicBezTo>
                      <a:pt x="144" y="168"/>
                      <a:pt x="144" y="163"/>
                      <a:pt x="143" y="159"/>
                    </a:cubicBezTo>
                    <a:cubicBezTo>
                      <a:pt x="142" y="155"/>
                      <a:pt x="141" y="151"/>
                      <a:pt x="141" y="151"/>
                    </a:cubicBezTo>
                    <a:cubicBezTo>
                      <a:pt x="140" y="151"/>
                      <a:pt x="140" y="151"/>
                      <a:pt x="140" y="151"/>
                    </a:cubicBezTo>
                    <a:cubicBezTo>
                      <a:pt x="140" y="151"/>
                      <a:pt x="140" y="151"/>
                      <a:pt x="140" y="151"/>
                    </a:cubicBezTo>
                    <a:cubicBezTo>
                      <a:pt x="132" y="31"/>
                      <a:pt x="132" y="31"/>
                      <a:pt x="132" y="31"/>
                    </a:cubicBezTo>
                    <a:cubicBezTo>
                      <a:pt x="132" y="31"/>
                      <a:pt x="131" y="30"/>
                      <a:pt x="130" y="27"/>
                    </a:cubicBezTo>
                    <a:cubicBezTo>
                      <a:pt x="128" y="24"/>
                      <a:pt x="123" y="15"/>
                      <a:pt x="120" y="9"/>
                    </a:cubicBezTo>
                    <a:cubicBezTo>
                      <a:pt x="117" y="3"/>
                      <a:pt x="117" y="0"/>
                      <a:pt x="117" y="0"/>
                    </a:cubicBezTo>
                    <a:cubicBezTo>
                      <a:pt x="117" y="0"/>
                      <a:pt x="117" y="0"/>
                      <a:pt x="117" y="0"/>
                    </a:cubicBezTo>
                    <a:cubicBezTo>
                      <a:pt x="117" y="0"/>
                      <a:pt x="117" y="0"/>
                      <a:pt x="117" y="0"/>
                    </a:cubicBezTo>
                    <a:cubicBezTo>
                      <a:pt x="117" y="0"/>
                      <a:pt x="28" y="3"/>
                      <a:pt x="20" y="3"/>
                    </a:cubicBezTo>
                    <a:cubicBezTo>
                      <a:pt x="32" y="12"/>
                      <a:pt x="32" y="12"/>
                      <a:pt x="32" y="12"/>
                    </a:cubicBezTo>
                    <a:cubicBezTo>
                      <a:pt x="32" y="12"/>
                      <a:pt x="34" y="17"/>
                      <a:pt x="35" y="20"/>
                    </a:cubicBezTo>
                    <a:cubicBezTo>
                      <a:pt x="38" y="25"/>
                      <a:pt x="38" y="25"/>
                      <a:pt x="38" y="25"/>
                    </a:cubicBezTo>
                    <a:cubicBezTo>
                      <a:pt x="38" y="25"/>
                      <a:pt x="38" y="26"/>
                      <a:pt x="39" y="26"/>
                    </a:cubicBezTo>
                    <a:cubicBezTo>
                      <a:pt x="41" y="27"/>
                      <a:pt x="41" y="27"/>
                      <a:pt x="41" y="27"/>
                    </a:cubicBezTo>
                    <a:cubicBezTo>
                      <a:pt x="41" y="27"/>
                      <a:pt x="45" y="30"/>
                      <a:pt x="44" y="35"/>
                    </a:cubicBezTo>
                    <a:cubicBezTo>
                      <a:pt x="44" y="36"/>
                      <a:pt x="44" y="37"/>
                      <a:pt x="43" y="37"/>
                    </a:cubicBezTo>
                    <a:cubicBezTo>
                      <a:pt x="43" y="37"/>
                      <a:pt x="43" y="37"/>
                      <a:pt x="43" y="37"/>
                    </a:cubicBezTo>
                    <a:cubicBezTo>
                      <a:pt x="42" y="41"/>
                      <a:pt x="38" y="44"/>
                      <a:pt x="35" y="46"/>
                    </a:cubicBezTo>
                    <a:cubicBezTo>
                      <a:pt x="33" y="48"/>
                      <a:pt x="31" y="49"/>
                      <a:pt x="31" y="49"/>
                    </a:cubicBezTo>
                    <a:cubicBezTo>
                      <a:pt x="29" y="50"/>
                      <a:pt x="26" y="51"/>
                      <a:pt x="26" y="53"/>
                    </a:cubicBezTo>
                    <a:cubicBezTo>
                      <a:pt x="26" y="54"/>
                      <a:pt x="25" y="56"/>
                      <a:pt x="21" y="58"/>
                    </a:cubicBezTo>
                    <a:cubicBezTo>
                      <a:pt x="20" y="58"/>
                      <a:pt x="20" y="58"/>
                      <a:pt x="19" y="58"/>
                    </a:cubicBezTo>
                    <a:cubicBezTo>
                      <a:pt x="19" y="58"/>
                      <a:pt x="19" y="58"/>
                      <a:pt x="19" y="58"/>
                    </a:cubicBezTo>
                    <a:cubicBezTo>
                      <a:pt x="18" y="59"/>
                      <a:pt x="17" y="60"/>
                      <a:pt x="17" y="61"/>
                    </a:cubicBezTo>
                    <a:cubicBezTo>
                      <a:pt x="16" y="63"/>
                      <a:pt x="15" y="66"/>
                      <a:pt x="15" y="70"/>
                    </a:cubicBezTo>
                    <a:cubicBezTo>
                      <a:pt x="15" y="73"/>
                      <a:pt x="15" y="76"/>
                      <a:pt x="15" y="78"/>
                    </a:cubicBezTo>
                    <a:cubicBezTo>
                      <a:pt x="14" y="80"/>
                      <a:pt x="13" y="81"/>
                      <a:pt x="11" y="83"/>
                    </a:cubicBezTo>
                    <a:cubicBezTo>
                      <a:pt x="10" y="85"/>
                      <a:pt x="9" y="86"/>
                      <a:pt x="7" y="88"/>
                    </a:cubicBezTo>
                    <a:cubicBezTo>
                      <a:pt x="7" y="88"/>
                      <a:pt x="7" y="88"/>
                      <a:pt x="7" y="89"/>
                    </a:cubicBezTo>
                    <a:cubicBezTo>
                      <a:pt x="3" y="93"/>
                      <a:pt x="2" y="107"/>
                      <a:pt x="2" y="107"/>
                    </a:cubicBezTo>
                    <a:cubicBezTo>
                      <a:pt x="1" y="107"/>
                      <a:pt x="1" y="107"/>
                      <a:pt x="1" y="107"/>
                    </a:cubicBezTo>
                    <a:cubicBezTo>
                      <a:pt x="1" y="107"/>
                      <a:pt x="3" y="116"/>
                      <a:pt x="4" y="120"/>
                    </a:cubicBezTo>
                    <a:cubicBezTo>
                      <a:pt x="5" y="125"/>
                      <a:pt x="0" y="131"/>
                      <a:pt x="3" y="134"/>
                    </a:cubicBezTo>
                    <a:cubicBezTo>
                      <a:pt x="7" y="137"/>
                      <a:pt x="10" y="140"/>
                      <a:pt x="12" y="141"/>
                    </a:cubicBezTo>
                    <a:cubicBezTo>
                      <a:pt x="14" y="142"/>
                      <a:pt x="21" y="145"/>
                      <a:pt x="21" y="145"/>
                    </a:cubicBezTo>
                    <a:cubicBezTo>
                      <a:pt x="21" y="145"/>
                      <a:pt x="21" y="150"/>
                      <a:pt x="24" y="152"/>
                    </a:cubicBezTo>
                    <a:cubicBezTo>
                      <a:pt x="28" y="154"/>
                      <a:pt x="30" y="158"/>
                      <a:pt x="30" y="161"/>
                    </a:cubicBezTo>
                    <a:cubicBezTo>
                      <a:pt x="30" y="165"/>
                      <a:pt x="34" y="167"/>
                      <a:pt x="38" y="166"/>
                    </a:cubicBezTo>
                    <a:cubicBezTo>
                      <a:pt x="42" y="166"/>
                      <a:pt x="48" y="167"/>
                      <a:pt x="50" y="177"/>
                    </a:cubicBezTo>
                    <a:cubicBezTo>
                      <a:pt x="52" y="186"/>
                      <a:pt x="46" y="190"/>
                      <a:pt x="46" y="190"/>
                    </a:cubicBezTo>
                    <a:cubicBezTo>
                      <a:pt x="46" y="190"/>
                      <a:pt x="42" y="191"/>
                      <a:pt x="46" y="196"/>
                    </a:cubicBezTo>
                    <a:cubicBezTo>
                      <a:pt x="51" y="201"/>
                      <a:pt x="62" y="213"/>
                      <a:pt x="62" y="213"/>
                    </a:cubicBezTo>
                    <a:cubicBezTo>
                      <a:pt x="62" y="213"/>
                      <a:pt x="65" y="216"/>
                      <a:pt x="67" y="216"/>
                    </a:cubicBezTo>
                    <a:cubicBezTo>
                      <a:pt x="70" y="216"/>
                      <a:pt x="73" y="220"/>
                      <a:pt x="74" y="225"/>
                    </a:cubicBezTo>
                    <a:cubicBezTo>
                      <a:pt x="76" y="229"/>
                      <a:pt x="75" y="237"/>
                      <a:pt x="77" y="241"/>
                    </a:cubicBezTo>
                    <a:cubicBezTo>
                      <a:pt x="79" y="246"/>
                      <a:pt x="87" y="253"/>
                      <a:pt x="90" y="254"/>
                    </a:cubicBezTo>
                    <a:cubicBezTo>
                      <a:pt x="91" y="254"/>
                      <a:pt x="92" y="254"/>
                      <a:pt x="92" y="254"/>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82" name="Freeform 30"/>
              <p:cNvSpPr>
                <a:spLocks/>
              </p:cNvSpPr>
              <p:nvPr/>
            </p:nvSpPr>
            <p:spPr bwMode="auto">
              <a:xfrm>
                <a:off x="15528412" y="6116418"/>
                <a:ext cx="1096963" cy="579438"/>
              </a:xfrm>
              <a:custGeom>
                <a:avLst/>
                <a:gdLst>
                  <a:gd name="T0" fmla="*/ 288 w 292"/>
                  <a:gd name="T1" fmla="*/ 99 h 154"/>
                  <a:gd name="T2" fmla="*/ 287 w 292"/>
                  <a:gd name="T3" fmla="*/ 103 h 154"/>
                  <a:gd name="T4" fmla="*/ 283 w 292"/>
                  <a:gd name="T5" fmla="*/ 102 h 154"/>
                  <a:gd name="T6" fmla="*/ 276 w 292"/>
                  <a:gd name="T7" fmla="*/ 102 h 154"/>
                  <a:gd name="T8" fmla="*/ 265 w 292"/>
                  <a:gd name="T9" fmla="*/ 103 h 154"/>
                  <a:gd name="T10" fmla="*/ 232 w 292"/>
                  <a:gd name="T11" fmla="*/ 90 h 154"/>
                  <a:gd name="T12" fmla="*/ 254 w 292"/>
                  <a:gd name="T13" fmla="*/ 88 h 154"/>
                  <a:gd name="T14" fmla="*/ 273 w 292"/>
                  <a:gd name="T15" fmla="*/ 99 h 154"/>
                  <a:gd name="T16" fmla="*/ 264 w 292"/>
                  <a:gd name="T17" fmla="*/ 85 h 154"/>
                  <a:gd name="T18" fmla="*/ 259 w 292"/>
                  <a:gd name="T19" fmla="*/ 78 h 154"/>
                  <a:gd name="T20" fmla="*/ 248 w 292"/>
                  <a:gd name="T21" fmla="*/ 71 h 154"/>
                  <a:gd name="T22" fmla="*/ 261 w 292"/>
                  <a:gd name="T23" fmla="*/ 71 h 154"/>
                  <a:gd name="T24" fmla="*/ 266 w 292"/>
                  <a:gd name="T25" fmla="*/ 71 h 154"/>
                  <a:gd name="T26" fmla="*/ 260 w 292"/>
                  <a:gd name="T27" fmla="*/ 67 h 154"/>
                  <a:gd name="T28" fmla="*/ 259 w 292"/>
                  <a:gd name="T29" fmla="*/ 55 h 154"/>
                  <a:gd name="T30" fmla="*/ 240 w 292"/>
                  <a:gd name="T31" fmla="*/ 46 h 154"/>
                  <a:gd name="T32" fmla="*/ 230 w 292"/>
                  <a:gd name="T33" fmla="*/ 43 h 154"/>
                  <a:gd name="T34" fmla="*/ 221 w 292"/>
                  <a:gd name="T35" fmla="*/ 37 h 154"/>
                  <a:gd name="T36" fmla="*/ 226 w 292"/>
                  <a:gd name="T37" fmla="*/ 24 h 154"/>
                  <a:gd name="T38" fmla="*/ 216 w 292"/>
                  <a:gd name="T39" fmla="*/ 13 h 154"/>
                  <a:gd name="T40" fmla="*/ 204 w 292"/>
                  <a:gd name="T41" fmla="*/ 5 h 154"/>
                  <a:gd name="T42" fmla="*/ 194 w 292"/>
                  <a:gd name="T43" fmla="*/ 1 h 154"/>
                  <a:gd name="T44" fmla="*/ 188 w 292"/>
                  <a:gd name="T45" fmla="*/ 9 h 154"/>
                  <a:gd name="T46" fmla="*/ 180 w 292"/>
                  <a:gd name="T47" fmla="*/ 14 h 154"/>
                  <a:gd name="T48" fmla="*/ 172 w 292"/>
                  <a:gd name="T49" fmla="*/ 21 h 154"/>
                  <a:gd name="T50" fmla="*/ 166 w 292"/>
                  <a:gd name="T51" fmla="*/ 32 h 154"/>
                  <a:gd name="T52" fmla="*/ 158 w 292"/>
                  <a:gd name="T53" fmla="*/ 43 h 154"/>
                  <a:gd name="T54" fmla="*/ 143 w 292"/>
                  <a:gd name="T55" fmla="*/ 50 h 154"/>
                  <a:gd name="T56" fmla="*/ 134 w 292"/>
                  <a:gd name="T57" fmla="*/ 53 h 154"/>
                  <a:gd name="T58" fmla="*/ 126 w 292"/>
                  <a:gd name="T59" fmla="*/ 65 h 154"/>
                  <a:gd name="T60" fmla="*/ 111 w 292"/>
                  <a:gd name="T61" fmla="*/ 81 h 154"/>
                  <a:gd name="T62" fmla="*/ 103 w 292"/>
                  <a:gd name="T63" fmla="*/ 93 h 154"/>
                  <a:gd name="T64" fmla="*/ 94 w 292"/>
                  <a:gd name="T65" fmla="*/ 94 h 154"/>
                  <a:gd name="T66" fmla="*/ 90 w 292"/>
                  <a:gd name="T67" fmla="*/ 99 h 154"/>
                  <a:gd name="T68" fmla="*/ 80 w 292"/>
                  <a:gd name="T69" fmla="*/ 94 h 154"/>
                  <a:gd name="T70" fmla="*/ 71 w 292"/>
                  <a:gd name="T71" fmla="*/ 108 h 154"/>
                  <a:gd name="T72" fmla="*/ 59 w 292"/>
                  <a:gd name="T73" fmla="*/ 104 h 154"/>
                  <a:gd name="T74" fmla="*/ 49 w 292"/>
                  <a:gd name="T75" fmla="*/ 95 h 154"/>
                  <a:gd name="T76" fmla="*/ 49 w 292"/>
                  <a:gd name="T77" fmla="*/ 96 h 154"/>
                  <a:gd name="T78" fmla="*/ 45 w 292"/>
                  <a:gd name="T79" fmla="*/ 109 h 154"/>
                  <a:gd name="T80" fmla="*/ 28 w 292"/>
                  <a:gd name="T81" fmla="*/ 124 h 154"/>
                  <a:gd name="T82" fmla="*/ 27 w 292"/>
                  <a:gd name="T83" fmla="*/ 126 h 154"/>
                  <a:gd name="T84" fmla="*/ 27 w 292"/>
                  <a:gd name="T85" fmla="*/ 126 h 154"/>
                  <a:gd name="T86" fmla="*/ 23 w 292"/>
                  <a:gd name="T87" fmla="*/ 132 h 154"/>
                  <a:gd name="T88" fmla="*/ 20 w 292"/>
                  <a:gd name="T89" fmla="*/ 131 h 154"/>
                  <a:gd name="T90" fmla="*/ 17 w 292"/>
                  <a:gd name="T91" fmla="*/ 138 h 154"/>
                  <a:gd name="T92" fmla="*/ 1 w 292"/>
                  <a:gd name="T93" fmla="*/ 151 h 154"/>
                  <a:gd name="T94" fmla="*/ 0 w 292"/>
                  <a:gd name="T95" fmla="*/ 154 h 154"/>
                  <a:gd name="T96" fmla="*/ 78 w 292"/>
                  <a:gd name="T97" fmla="*/ 147 h 154"/>
                  <a:gd name="T98" fmla="*/ 80 w 292"/>
                  <a:gd name="T99" fmla="*/ 146 h 154"/>
                  <a:gd name="T100" fmla="*/ 80 w 292"/>
                  <a:gd name="T101" fmla="*/ 146 h 154"/>
                  <a:gd name="T102" fmla="*/ 80 w 292"/>
                  <a:gd name="T103" fmla="*/ 146 h 154"/>
                  <a:gd name="T104" fmla="*/ 291 w 292"/>
                  <a:gd name="T105" fmla="*/ 113 h 154"/>
                  <a:gd name="T106" fmla="*/ 292 w 292"/>
                  <a:gd name="T107" fmla="*/ 103 h 154"/>
                  <a:gd name="T108" fmla="*/ 288 w 292"/>
                  <a:gd name="T109" fmla="*/ 99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2" h="154">
                    <a:moveTo>
                      <a:pt x="288" y="99"/>
                    </a:moveTo>
                    <a:cubicBezTo>
                      <a:pt x="288" y="99"/>
                      <a:pt x="289" y="102"/>
                      <a:pt x="287" y="103"/>
                    </a:cubicBezTo>
                    <a:cubicBezTo>
                      <a:pt x="285" y="104"/>
                      <a:pt x="284" y="103"/>
                      <a:pt x="283" y="102"/>
                    </a:cubicBezTo>
                    <a:cubicBezTo>
                      <a:pt x="281" y="101"/>
                      <a:pt x="278" y="100"/>
                      <a:pt x="276" y="102"/>
                    </a:cubicBezTo>
                    <a:cubicBezTo>
                      <a:pt x="274" y="104"/>
                      <a:pt x="269" y="106"/>
                      <a:pt x="265" y="103"/>
                    </a:cubicBezTo>
                    <a:cubicBezTo>
                      <a:pt x="261" y="99"/>
                      <a:pt x="254" y="88"/>
                      <a:pt x="232" y="90"/>
                    </a:cubicBezTo>
                    <a:cubicBezTo>
                      <a:pt x="232" y="90"/>
                      <a:pt x="243" y="83"/>
                      <a:pt x="254" y="88"/>
                    </a:cubicBezTo>
                    <a:cubicBezTo>
                      <a:pt x="266" y="92"/>
                      <a:pt x="266" y="100"/>
                      <a:pt x="273" y="99"/>
                    </a:cubicBezTo>
                    <a:cubicBezTo>
                      <a:pt x="273" y="99"/>
                      <a:pt x="274" y="91"/>
                      <a:pt x="264" y="85"/>
                    </a:cubicBezTo>
                    <a:cubicBezTo>
                      <a:pt x="264" y="85"/>
                      <a:pt x="271" y="80"/>
                      <a:pt x="259" y="78"/>
                    </a:cubicBezTo>
                    <a:cubicBezTo>
                      <a:pt x="248" y="75"/>
                      <a:pt x="248" y="73"/>
                      <a:pt x="248" y="71"/>
                    </a:cubicBezTo>
                    <a:cubicBezTo>
                      <a:pt x="248" y="71"/>
                      <a:pt x="256" y="68"/>
                      <a:pt x="261" y="71"/>
                    </a:cubicBezTo>
                    <a:cubicBezTo>
                      <a:pt x="261" y="71"/>
                      <a:pt x="264" y="72"/>
                      <a:pt x="266" y="71"/>
                    </a:cubicBezTo>
                    <a:cubicBezTo>
                      <a:pt x="266" y="71"/>
                      <a:pt x="265" y="67"/>
                      <a:pt x="260" y="67"/>
                    </a:cubicBezTo>
                    <a:cubicBezTo>
                      <a:pt x="260" y="67"/>
                      <a:pt x="264" y="64"/>
                      <a:pt x="259" y="55"/>
                    </a:cubicBezTo>
                    <a:cubicBezTo>
                      <a:pt x="253" y="48"/>
                      <a:pt x="245" y="50"/>
                      <a:pt x="240" y="46"/>
                    </a:cubicBezTo>
                    <a:cubicBezTo>
                      <a:pt x="234" y="43"/>
                      <a:pt x="234" y="43"/>
                      <a:pt x="230" y="43"/>
                    </a:cubicBezTo>
                    <a:cubicBezTo>
                      <a:pt x="226" y="43"/>
                      <a:pt x="224" y="43"/>
                      <a:pt x="221" y="37"/>
                    </a:cubicBezTo>
                    <a:cubicBezTo>
                      <a:pt x="218" y="31"/>
                      <a:pt x="225" y="28"/>
                      <a:pt x="226" y="24"/>
                    </a:cubicBezTo>
                    <a:cubicBezTo>
                      <a:pt x="226" y="19"/>
                      <a:pt x="219" y="13"/>
                      <a:pt x="216" y="13"/>
                    </a:cubicBezTo>
                    <a:cubicBezTo>
                      <a:pt x="213" y="13"/>
                      <a:pt x="207" y="11"/>
                      <a:pt x="204" y="5"/>
                    </a:cubicBezTo>
                    <a:cubicBezTo>
                      <a:pt x="201" y="0"/>
                      <a:pt x="197" y="1"/>
                      <a:pt x="194" y="1"/>
                    </a:cubicBezTo>
                    <a:cubicBezTo>
                      <a:pt x="194" y="1"/>
                      <a:pt x="190" y="5"/>
                      <a:pt x="188" y="9"/>
                    </a:cubicBezTo>
                    <a:cubicBezTo>
                      <a:pt x="186" y="13"/>
                      <a:pt x="185" y="13"/>
                      <a:pt x="180" y="14"/>
                    </a:cubicBezTo>
                    <a:cubicBezTo>
                      <a:pt x="175" y="14"/>
                      <a:pt x="172" y="18"/>
                      <a:pt x="172" y="21"/>
                    </a:cubicBezTo>
                    <a:cubicBezTo>
                      <a:pt x="172" y="23"/>
                      <a:pt x="170" y="31"/>
                      <a:pt x="166" y="32"/>
                    </a:cubicBezTo>
                    <a:cubicBezTo>
                      <a:pt x="162" y="33"/>
                      <a:pt x="158" y="38"/>
                      <a:pt x="158" y="43"/>
                    </a:cubicBezTo>
                    <a:cubicBezTo>
                      <a:pt x="158" y="48"/>
                      <a:pt x="148" y="53"/>
                      <a:pt x="143" y="50"/>
                    </a:cubicBezTo>
                    <a:cubicBezTo>
                      <a:pt x="138" y="47"/>
                      <a:pt x="131" y="46"/>
                      <a:pt x="134" y="53"/>
                    </a:cubicBezTo>
                    <a:cubicBezTo>
                      <a:pt x="136" y="61"/>
                      <a:pt x="132" y="65"/>
                      <a:pt x="126" y="65"/>
                    </a:cubicBezTo>
                    <a:cubicBezTo>
                      <a:pt x="119" y="65"/>
                      <a:pt x="112" y="73"/>
                      <a:pt x="111" y="81"/>
                    </a:cubicBezTo>
                    <a:cubicBezTo>
                      <a:pt x="110" y="89"/>
                      <a:pt x="110" y="93"/>
                      <a:pt x="103" y="93"/>
                    </a:cubicBezTo>
                    <a:cubicBezTo>
                      <a:pt x="96" y="93"/>
                      <a:pt x="94" y="94"/>
                      <a:pt x="94" y="94"/>
                    </a:cubicBezTo>
                    <a:cubicBezTo>
                      <a:pt x="94" y="94"/>
                      <a:pt x="90" y="96"/>
                      <a:pt x="90" y="99"/>
                    </a:cubicBezTo>
                    <a:cubicBezTo>
                      <a:pt x="90" y="99"/>
                      <a:pt x="83" y="100"/>
                      <a:pt x="80" y="94"/>
                    </a:cubicBezTo>
                    <a:cubicBezTo>
                      <a:pt x="80" y="94"/>
                      <a:pt x="73" y="101"/>
                      <a:pt x="71" y="108"/>
                    </a:cubicBezTo>
                    <a:cubicBezTo>
                      <a:pt x="69" y="114"/>
                      <a:pt x="61" y="107"/>
                      <a:pt x="59" y="104"/>
                    </a:cubicBezTo>
                    <a:cubicBezTo>
                      <a:pt x="57" y="102"/>
                      <a:pt x="54" y="95"/>
                      <a:pt x="49" y="95"/>
                    </a:cubicBezTo>
                    <a:cubicBezTo>
                      <a:pt x="49" y="95"/>
                      <a:pt x="49" y="95"/>
                      <a:pt x="49" y="96"/>
                    </a:cubicBezTo>
                    <a:cubicBezTo>
                      <a:pt x="49" y="99"/>
                      <a:pt x="48" y="106"/>
                      <a:pt x="45" y="109"/>
                    </a:cubicBezTo>
                    <a:cubicBezTo>
                      <a:pt x="40" y="113"/>
                      <a:pt x="30" y="118"/>
                      <a:pt x="28" y="124"/>
                    </a:cubicBezTo>
                    <a:cubicBezTo>
                      <a:pt x="27" y="125"/>
                      <a:pt x="27" y="125"/>
                      <a:pt x="27" y="126"/>
                    </a:cubicBezTo>
                    <a:cubicBezTo>
                      <a:pt x="27" y="126"/>
                      <a:pt x="27" y="126"/>
                      <a:pt x="27" y="126"/>
                    </a:cubicBezTo>
                    <a:cubicBezTo>
                      <a:pt x="26" y="130"/>
                      <a:pt x="25" y="131"/>
                      <a:pt x="23" y="132"/>
                    </a:cubicBezTo>
                    <a:cubicBezTo>
                      <a:pt x="22" y="132"/>
                      <a:pt x="21" y="132"/>
                      <a:pt x="20" y="131"/>
                    </a:cubicBezTo>
                    <a:cubicBezTo>
                      <a:pt x="20" y="131"/>
                      <a:pt x="20" y="137"/>
                      <a:pt x="17" y="138"/>
                    </a:cubicBezTo>
                    <a:cubicBezTo>
                      <a:pt x="14" y="139"/>
                      <a:pt x="5" y="146"/>
                      <a:pt x="1" y="151"/>
                    </a:cubicBezTo>
                    <a:cubicBezTo>
                      <a:pt x="0" y="152"/>
                      <a:pt x="0" y="153"/>
                      <a:pt x="0" y="154"/>
                    </a:cubicBezTo>
                    <a:cubicBezTo>
                      <a:pt x="78" y="147"/>
                      <a:pt x="78" y="147"/>
                      <a:pt x="78" y="147"/>
                    </a:cubicBezTo>
                    <a:cubicBezTo>
                      <a:pt x="80" y="146"/>
                      <a:pt x="80" y="146"/>
                      <a:pt x="80" y="146"/>
                    </a:cubicBezTo>
                    <a:cubicBezTo>
                      <a:pt x="80" y="146"/>
                      <a:pt x="80" y="146"/>
                      <a:pt x="80" y="146"/>
                    </a:cubicBezTo>
                    <a:cubicBezTo>
                      <a:pt x="80" y="146"/>
                      <a:pt x="80" y="146"/>
                      <a:pt x="80" y="146"/>
                    </a:cubicBezTo>
                    <a:cubicBezTo>
                      <a:pt x="291" y="113"/>
                      <a:pt x="291" y="113"/>
                      <a:pt x="291" y="113"/>
                    </a:cubicBezTo>
                    <a:cubicBezTo>
                      <a:pt x="292" y="103"/>
                      <a:pt x="292" y="103"/>
                      <a:pt x="292" y="103"/>
                    </a:cubicBezTo>
                    <a:cubicBezTo>
                      <a:pt x="292" y="103"/>
                      <a:pt x="290" y="100"/>
                      <a:pt x="288" y="99"/>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83" name="Freeform 31"/>
              <p:cNvSpPr>
                <a:spLocks/>
              </p:cNvSpPr>
              <p:nvPr/>
            </p:nvSpPr>
            <p:spPr bwMode="auto">
              <a:xfrm>
                <a:off x="14714024" y="6264055"/>
                <a:ext cx="998538" cy="517526"/>
              </a:xfrm>
              <a:custGeom>
                <a:avLst/>
                <a:gdLst>
                  <a:gd name="T0" fmla="*/ 218 w 266"/>
                  <a:gd name="T1" fmla="*/ 112 h 138"/>
                  <a:gd name="T2" fmla="*/ 237 w 266"/>
                  <a:gd name="T3" fmla="*/ 92 h 138"/>
                  <a:gd name="T4" fmla="*/ 244 w 266"/>
                  <a:gd name="T5" fmla="*/ 87 h 138"/>
                  <a:gd name="T6" fmla="*/ 266 w 266"/>
                  <a:gd name="T7" fmla="*/ 57 h 138"/>
                  <a:gd name="T8" fmla="*/ 262 w 266"/>
                  <a:gd name="T9" fmla="*/ 52 h 138"/>
                  <a:gd name="T10" fmla="*/ 256 w 266"/>
                  <a:gd name="T11" fmla="*/ 46 h 138"/>
                  <a:gd name="T12" fmla="*/ 257 w 266"/>
                  <a:gd name="T13" fmla="*/ 25 h 138"/>
                  <a:gd name="T14" fmla="*/ 231 w 266"/>
                  <a:gd name="T15" fmla="*/ 13 h 138"/>
                  <a:gd name="T16" fmla="*/ 215 w 266"/>
                  <a:gd name="T17" fmla="*/ 15 h 138"/>
                  <a:gd name="T18" fmla="*/ 195 w 266"/>
                  <a:gd name="T19" fmla="*/ 10 h 138"/>
                  <a:gd name="T20" fmla="*/ 162 w 266"/>
                  <a:gd name="T21" fmla="*/ 3 h 138"/>
                  <a:gd name="T22" fmla="*/ 163 w 266"/>
                  <a:gd name="T23" fmla="*/ 7 h 138"/>
                  <a:gd name="T24" fmla="*/ 163 w 266"/>
                  <a:gd name="T25" fmla="*/ 8 h 138"/>
                  <a:gd name="T26" fmla="*/ 162 w 266"/>
                  <a:gd name="T27" fmla="*/ 14 h 138"/>
                  <a:gd name="T28" fmla="*/ 146 w 266"/>
                  <a:gd name="T29" fmla="*/ 25 h 138"/>
                  <a:gd name="T30" fmla="*/ 142 w 266"/>
                  <a:gd name="T31" fmla="*/ 38 h 138"/>
                  <a:gd name="T32" fmla="*/ 140 w 266"/>
                  <a:gd name="T33" fmla="*/ 44 h 138"/>
                  <a:gd name="T34" fmla="*/ 125 w 266"/>
                  <a:gd name="T35" fmla="*/ 59 h 138"/>
                  <a:gd name="T36" fmla="*/ 122 w 266"/>
                  <a:gd name="T37" fmla="*/ 59 h 138"/>
                  <a:gd name="T38" fmla="*/ 112 w 266"/>
                  <a:gd name="T39" fmla="*/ 49 h 138"/>
                  <a:gd name="T40" fmla="*/ 106 w 266"/>
                  <a:gd name="T41" fmla="*/ 65 h 138"/>
                  <a:gd name="T42" fmla="*/ 104 w 266"/>
                  <a:gd name="T43" fmla="*/ 66 h 138"/>
                  <a:gd name="T44" fmla="*/ 91 w 266"/>
                  <a:gd name="T45" fmla="*/ 68 h 138"/>
                  <a:gd name="T46" fmla="*/ 89 w 266"/>
                  <a:gd name="T47" fmla="*/ 69 h 138"/>
                  <a:gd name="T48" fmla="*/ 66 w 266"/>
                  <a:gd name="T49" fmla="*/ 70 h 138"/>
                  <a:gd name="T50" fmla="*/ 61 w 266"/>
                  <a:gd name="T51" fmla="*/ 69 h 138"/>
                  <a:gd name="T52" fmla="*/ 51 w 266"/>
                  <a:gd name="T53" fmla="*/ 76 h 138"/>
                  <a:gd name="T54" fmla="*/ 49 w 266"/>
                  <a:gd name="T55" fmla="*/ 84 h 138"/>
                  <a:gd name="T56" fmla="*/ 44 w 266"/>
                  <a:gd name="T57" fmla="*/ 96 h 138"/>
                  <a:gd name="T58" fmla="*/ 44 w 266"/>
                  <a:gd name="T59" fmla="*/ 96 h 138"/>
                  <a:gd name="T60" fmla="*/ 34 w 266"/>
                  <a:gd name="T61" fmla="*/ 106 h 138"/>
                  <a:gd name="T62" fmla="*/ 18 w 266"/>
                  <a:gd name="T63" fmla="*/ 104 h 138"/>
                  <a:gd name="T64" fmla="*/ 15 w 266"/>
                  <a:gd name="T65" fmla="*/ 114 h 138"/>
                  <a:gd name="T66" fmla="*/ 13 w 266"/>
                  <a:gd name="T67" fmla="*/ 115 h 138"/>
                  <a:gd name="T68" fmla="*/ 12 w 266"/>
                  <a:gd name="T69" fmla="*/ 114 h 138"/>
                  <a:gd name="T70" fmla="*/ 3 w 266"/>
                  <a:gd name="T71" fmla="*/ 130 h 138"/>
                  <a:gd name="T72" fmla="*/ 0 w 266"/>
                  <a:gd name="T73" fmla="*/ 138 h 138"/>
                  <a:gd name="T74" fmla="*/ 53 w 266"/>
                  <a:gd name="T75" fmla="*/ 133 h 138"/>
                  <a:gd name="T76" fmla="*/ 216 w 266"/>
                  <a:gd name="T77" fmla="*/ 115 h 138"/>
                  <a:gd name="T78" fmla="*/ 218 w 266"/>
                  <a:gd name="T79" fmla="*/ 11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6" h="138">
                    <a:moveTo>
                      <a:pt x="217" y="115"/>
                    </a:moveTo>
                    <a:cubicBezTo>
                      <a:pt x="217" y="114"/>
                      <a:pt x="217" y="113"/>
                      <a:pt x="218" y="112"/>
                    </a:cubicBezTo>
                    <a:cubicBezTo>
                      <a:pt x="221" y="107"/>
                      <a:pt x="231" y="100"/>
                      <a:pt x="234" y="99"/>
                    </a:cubicBezTo>
                    <a:cubicBezTo>
                      <a:pt x="237" y="98"/>
                      <a:pt x="237" y="92"/>
                      <a:pt x="237" y="92"/>
                    </a:cubicBezTo>
                    <a:cubicBezTo>
                      <a:pt x="237" y="92"/>
                      <a:pt x="239" y="93"/>
                      <a:pt x="240" y="93"/>
                    </a:cubicBezTo>
                    <a:cubicBezTo>
                      <a:pt x="242" y="92"/>
                      <a:pt x="243" y="90"/>
                      <a:pt x="244" y="87"/>
                    </a:cubicBezTo>
                    <a:cubicBezTo>
                      <a:pt x="246" y="79"/>
                      <a:pt x="257" y="73"/>
                      <a:pt x="261" y="71"/>
                    </a:cubicBezTo>
                    <a:cubicBezTo>
                      <a:pt x="265" y="68"/>
                      <a:pt x="266" y="59"/>
                      <a:pt x="266" y="57"/>
                    </a:cubicBezTo>
                    <a:cubicBezTo>
                      <a:pt x="266" y="56"/>
                      <a:pt x="266" y="56"/>
                      <a:pt x="266" y="56"/>
                    </a:cubicBezTo>
                    <a:cubicBezTo>
                      <a:pt x="266" y="55"/>
                      <a:pt x="265" y="52"/>
                      <a:pt x="262" y="52"/>
                    </a:cubicBezTo>
                    <a:cubicBezTo>
                      <a:pt x="259" y="52"/>
                      <a:pt x="260" y="51"/>
                      <a:pt x="259" y="48"/>
                    </a:cubicBezTo>
                    <a:cubicBezTo>
                      <a:pt x="259" y="45"/>
                      <a:pt x="256" y="46"/>
                      <a:pt x="256" y="46"/>
                    </a:cubicBezTo>
                    <a:cubicBezTo>
                      <a:pt x="256" y="46"/>
                      <a:pt x="254" y="40"/>
                      <a:pt x="254" y="35"/>
                    </a:cubicBezTo>
                    <a:cubicBezTo>
                      <a:pt x="254" y="30"/>
                      <a:pt x="256" y="26"/>
                      <a:pt x="257" y="25"/>
                    </a:cubicBezTo>
                    <a:cubicBezTo>
                      <a:pt x="254" y="26"/>
                      <a:pt x="249" y="26"/>
                      <a:pt x="245" y="22"/>
                    </a:cubicBezTo>
                    <a:cubicBezTo>
                      <a:pt x="238" y="17"/>
                      <a:pt x="234" y="12"/>
                      <a:pt x="231" y="13"/>
                    </a:cubicBezTo>
                    <a:cubicBezTo>
                      <a:pt x="228" y="14"/>
                      <a:pt x="228" y="16"/>
                      <a:pt x="225" y="16"/>
                    </a:cubicBezTo>
                    <a:cubicBezTo>
                      <a:pt x="222" y="16"/>
                      <a:pt x="219" y="15"/>
                      <a:pt x="215" y="15"/>
                    </a:cubicBezTo>
                    <a:cubicBezTo>
                      <a:pt x="210" y="15"/>
                      <a:pt x="208" y="18"/>
                      <a:pt x="205" y="15"/>
                    </a:cubicBezTo>
                    <a:cubicBezTo>
                      <a:pt x="202" y="13"/>
                      <a:pt x="200" y="10"/>
                      <a:pt x="195" y="10"/>
                    </a:cubicBezTo>
                    <a:cubicBezTo>
                      <a:pt x="189" y="10"/>
                      <a:pt x="177" y="9"/>
                      <a:pt x="175" y="7"/>
                    </a:cubicBezTo>
                    <a:cubicBezTo>
                      <a:pt x="173" y="5"/>
                      <a:pt x="167" y="0"/>
                      <a:pt x="162" y="3"/>
                    </a:cubicBezTo>
                    <a:cubicBezTo>
                      <a:pt x="162" y="4"/>
                      <a:pt x="163" y="6"/>
                      <a:pt x="163" y="7"/>
                    </a:cubicBezTo>
                    <a:cubicBezTo>
                      <a:pt x="163" y="7"/>
                      <a:pt x="163" y="7"/>
                      <a:pt x="163" y="7"/>
                    </a:cubicBezTo>
                    <a:cubicBezTo>
                      <a:pt x="163" y="7"/>
                      <a:pt x="163" y="7"/>
                      <a:pt x="163" y="7"/>
                    </a:cubicBezTo>
                    <a:cubicBezTo>
                      <a:pt x="163" y="8"/>
                      <a:pt x="163" y="8"/>
                      <a:pt x="163" y="8"/>
                    </a:cubicBezTo>
                    <a:cubicBezTo>
                      <a:pt x="163" y="8"/>
                      <a:pt x="163" y="9"/>
                      <a:pt x="163" y="9"/>
                    </a:cubicBezTo>
                    <a:cubicBezTo>
                      <a:pt x="163" y="11"/>
                      <a:pt x="163" y="13"/>
                      <a:pt x="162" y="14"/>
                    </a:cubicBezTo>
                    <a:cubicBezTo>
                      <a:pt x="159" y="17"/>
                      <a:pt x="156" y="20"/>
                      <a:pt x="152" y="22"/>
                    </a:cubicBezTo>
                    <a:cubicBezTo>
                      <a:pt x="150" y="22"/>
                      <a:pt x="148" y="23"/>
                      <a:pt x="146" y="25"/>
                    </a:cubicBezTo>
                    <a:cubicBezTo>
                      <a:pt x="143" y="27"/>
                      <a:pt x="142" y="30"/>
                      <a:pt x="142" y="33"/>
                    </a:cubicBezTo>
                    <a:cubicBezTo>
                      <a:pt x="143" y="35"/>
                      <a:pt x="143" y="36"/>
                      <a:pt x="142" y="38"/>
                    </a:cubicBezTo>
                    <a:cubicBezTo>
                      <a:pt x="142" y="39"/>
                      <a:pt x="142" y="41"/>
                      <a:pt x="141" y="42"/>
                    </a:cubicBezTo>
                    <a:cubicBezTo>
                      <a:pt x="141" y="42"/>
                      <a:pt x="140" y="43"/>
                      <a:pt x="140" y="44"/>
                    </a:cubicBezTo>
                    <a:cubicBezTo>
                      <a:pt x="139" y="45"/>
                      <a:pt x="139" y="46"/>
                      <a:pt x="138" y="46"/>
                    </a:cubicBezTo>
                    <a:cubicBezTo>
                      <a:pt x="136" y="49"/>
                      <a:pt x="130" y="58"/>
                      <a:pt x="125" y="59"/>
                    </a:cubicBezTo>
                    <a:cubicBezTo>
                      <a:pt x="125" y="60"/>
                      <a:pt x="124" y="60"/>
                      <a:pt x="124" y="60"/>
                    </a:cubicBezTo>
                    <a:cubicBezTo>
                      <a:pt x="123" y="60"/>
                      <a:pt x="123" y="59"/>
                      <a:pt x="122" y="59"/>
                    </a:cubicBezTo>
                    <a:cubicBezTo>
                      <a:pt x="119" y="58"/>
                      <a:pt x="117" y="54"/>
                      <a:pt x="115" y="52"/>
                    </a:cubicBezTo>
                    <a:cubicBezTo>
                      <a:pt x="114" y="50"/>
                      <a:pt x="113" y="50"/>
                      <a:pt x="112" y="49"/>
                    </a:cubicBezTo>
                    <a:cubicBezTo>
                      <a:pt x="111" y="50"/>
                      <a:pt x="111" y="50"/>
                      <a:pt x="110" y="51"/>
                    </a:cubicBezTo>
                    <a:cubicBezTo>
                      <a:pt x="110" y="55"/>
                      <a:pt x="109" y="65"/>
                      <a:pt x="106" y="65"/>
                    </a:cubicBezTo>
                    <a:cubicBezTo>
                      <a:pt x="106" y="65"/>
                      <a:pt x="106" y="65"/>
                      <a:pt x="106" y="65"/>
                    </a:cubicBezTo>
                    <a:cubicBezTo>
                      <a:pt x="105" y="66"/>
                      <a:pt x="104" y="66"/>
                      <a:pt x="104" y="66"/>
                    </a:cubicBezTo>
                    <a:cubicBezTo>
                      <a:pt x="100" y="66"/>
                      <a:pt x="99" y="64"/>
                      <a:pt x="97" y="64"/>
                    </a:cubicBezTo>
                    <a:cubicBezTo>
                      <a:pt x="95" y="64"/>
                      <a:pt x="94" y="68"/>
                      <a:pt x="91" y="68"/>
                    </a:cubicBezTo>
                    <a:cubicBezTo>
                      <a:pt x="91" y="68"/>
                      <a:pt x="91" y="68"/>
                      <a:pt x="91" y="68"/>
                    </a:cubicBezTo>
                    <a:cubicBezTo>
                      <a:pt x="90" y="69"/>
                      <a:pt x="90" y="69"/>
                      <a:pt x="89" y="69"/>
                    </a:cubicBezTo>
                    <a:cubicBezTo>
                      <a:pt x="84" y="69"/>
                      <a:pt x="78" y="66"/>
                      <a:pt x="76" y="65"/>
                    </a:cubicBezTo>
                    <a:cubicBezTo>
                      <a:pt x="71" y="66"/>
                      <a:pt x="69" y="71"/>
                      <a:pt x="66" y="70"/>
                    </a:cubicBezTo>
                    <a:cubicBezTo>
                      <a:pt x="65" y="70"/>
                      <a:pt x="65" y="69"/>
                      <a:pt x="64" y="69"/>
                    </a:cubicBezTo>
                    <a:cubicBezTo>
                      <a:pt x="63" y="68"/>
                      <a:pt x="62" y="68"/>
                      <a:pt x="61" y="69"/>
                    </a:cubicBezTo>
                    <a:cubicBezTo>
                      <a:pt x="59" y="71"/>
                      <a:pt x="60" y="76"/>
                      <a:pt x="54" y="76"/>
                    </a:cubicBezTo>
                    <a:cubicBezTo>
                      <a:pt x="53" y="76"/>
                      <a:pt x="52" y="76"/>
                      <a:pt x="51" y="76"/>
                    </a:cubicBezTo>
                    <a:cubicBezTo>
                      <a:pt x="51" y="76"/>
                      <a:pt x="51" y="76"/>
                      <a:pt x="51" y="76"/>
                    </a:cubicBezTo>
                    <a:cubicBezTo>
                      <a:pt x="50" y="76"/>
                      <a:pt x="48" y="78"/>
                      <a:pt x="49" y="84"/>
                    </a:cubicBezTo>
                    <a:cubicBezTo>
                      <a:pt x="49" y="84"/>
                      <a:pt x="50" y="93"/>
                      <a:pt x="46" y="95"/>
                    </a:cubicBezTo>
                    <a:cubicBezTo>
                      <a:pt x="46" y="96"/>
                      <a:pt x="45" y="96"/>
                      <a:pt x="44" y="96"/>
                    </a:cubicBezTo>
                    <a:cubicBezTo>
                      <a:pt x="44" y="96"/>
                      <a:pt x="44" y="96"/>
                      <a:pt x="44" y="96"/>
                    </a:cubicBezTo>
                    <a:cubicBezTo>
                      <a:pt x="44" y="96"/>
                      <a:pt x="44" y="96"/>
                      <a:pt x="44" y="96"/>
                    </a:cubicBezTo>
                    <a:cubicBezTo>
                      <a:pt x="38" y="96"/>
                      <a:pt x="38" y="104"/>
                      <a:pt x="34" y="106"/>
                    </a:cubicBezTo>
                    <a:cubicBezTo>
                      <a:pt x="34" y="106"/>
                      <a:pt x="34" y="106"/>
                      <a:pt x="34" y="106"/>
                    </a:cubicBezTo>
                    <a:cubicBezTo>
                      <a:pt x="33" y="107"/>
                      <a:pt x="32" y="107"/>
                      <a:pt x="30" y="107"/>
                    </a:cubicBezTo>
                    <a:cubicBezTo>
                      <a:pt x="27" y="105"/>
                      <a:pt x="22" y="103"/>
                      <a:pt x="18" y="104"/>
                    </a:cubicBezTo>
                    <a:cubicBezTo>
                      <a:pt x="17" y="106"/>
                      <a:pt x="17" y="108"/>
                      <a:pt x="16" y="110"/>
                    </a:cubicBezTo>
                    <a:cubicBezTo>
                      <a:pt x="16" y="112"/>
                      <a:pt x="15" y="113"/>
                      <a:pt x="15" y="114"/>
                    </a:cubicBezTo>
                    <a:cubicBezTo>
                      <a:pt x="14" y="114"/>
                      <a:pt x="14" y="114"/>
                      <a:pt x="14" y="114"/>
                    </a:cubicBezTo>
                    <a:cubicBezTo>
                      <a:pt x="14" y="115"/>
                      <a:pt x="13" y="115"/>
                      <a:pt x="13" y="115"/>
                    </a:cubicBezTo>
                    <a:cubicBezTo>
                      <a:pt x="13" y="115"/>
                      <a:pt x="14" y="115"/>
                      <a:pt x="14" y="114"/>
                    </a:cubicBezTo>
                    <a:cubicBezTo>
                      <a:pt x="14" y="114"/>
                      <a:pt x="13" y="114"/>
                      <a:pt x="12" y="114"/>
                    </a:cubicBezTo>
                    <a:cubicBezTo>
                      <a:pt x="15" y="116"/>
                      <a:pt x="18" y="129"/>
                      <a:pt x="8" y="131"/>
                    </a:cubicBezTo>
                    <a:cubicBezTo>
                      <a:pt x="3" y="130"/>
                      <a:pt x="3" y="130"/>
                      <a:pt x="3" y="130"/>
                    </a:cubicBezTo>
                    <a:cubicBezTo>
                      <a:pt x="3" y="130"/>
                      <a:pt x="0" y="130"/>
                      <a:pt x="0" y="134"/>
                    </a:cubicBezTo>
                    <a:cubicBezTo>
                      <a:pt x="0" y="138"/>
                      <a:pt x="0" y="138"/>
                      <a:pt x="0" y="138"/>
                    </a:cubicBezTo>
                    <a:cubicBezTo>
                      <a:pt x="0" y="138"/>
                      <a:pt x="0" y="138"/>
                      <a:pt x="0" y="138"/>
                    </a:cubicBezTo>
                    <a:cubicBezTo>
                      <a:pt x="53" y="133"/>
                      <a:pt x="53" y="133"/>
                      <a:pt x="53" y="133"/>
                    </a:cubicBezTo>
                    <a:cubicBezTo>
                      <a:pt x="48" y="127"/>
                      <a:pt x="48" y="127"/>
                      <a:pt x="48" y="127"/>
                    </a:cubicBezTo>
                    <a:cubicBezTo>
                      <a:pt x="216" y="115"/>
                      <a:pt x="216" y="115"/>
                      <a:pt x="216" y="115"/>
                    </a:cubicBezTo>
                    <a:cubicBezTo>
                      <a:pt x="217" y="115"/>
                      <a:pt x="217" y="115"/>
                      <a:pt x="217" y="115"/>
                    </a:cubicBezTo>
                    <a:cubicBezTo>
                      <a:pt x="217" y="114"/>
                      <a:pt x="217" y="113"/>
                      <a:pt x="218" y="112"/>
                    </a:cubicBezTo>
                    <a:cubicBezTo>
                      <a:pt x="217" y="113"/>
                      <a:pt x="217" y="114"/>
                      <a:pt x="217" y="115"/>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84" name="Freeform 32"/>
              <p:cNvSpPr>
                <a:spLocks/>
              </p:cNvSpPr>
              <p:nvPr/>
            </p:nvSpPr>
            <p:spPr bwMode="auto">
              <a:xfrm>
                <a:off x="13740886" y="5584605"/>
                <a:ext cx="844550" cy="555626"/>
              </a:xfrm>
              <a:custGeom>
                <a:avLst/>
                <a:gdLst>
                  <a:gd name="T0" fmla="*/ 183 w 225"/>
                  <a:gd name="T1" fmla="*/ 148 h 148"/>
                  <a:gd name="T2" fmla="*/ 187 w 225"/>
                  <a:gd name="T3" fmla="*/ 130 h 148"/>
                  <a:gd name="T4" fmla="*/ 188 w 225"/>
                  <a:gd name="T5" fmla="*/ 129 h 148"/>
                  <a:gd name="T6" fmla="*/ 192 w 225"/>
                  <a:gd name="T7" fmla="*/ 124 h 148"/>
                  <a:gd name="T8" fmla="*/ 196 w 225"/>
                  <a:gd name="T9" fmla="*/ 114 h 148"/>
                  <a:gd name="T10" fmla="*/ 196 w 225"/>
                  <a:gd name="T11" fmla="*/ 111 h 148"/>
                  <a:gd name="T12" fmla="*/ 196 w 225"/>
                  <a:gd name="T13" fmla="*/ 107 h 148"/>
                  <a:gd name="T14" fmla="*/ 198 w 225"/>
                  <a:gd name="T15" fmla="*/ 102 h 148"/>
                  <a:gd name="T16" fmla="*/ 200 w 225"/>
                  <a:gd name="T17" fmla="*/ 99 h 148"/>
                  <a:gd name="T18" fmla="*/ 202 w 225"/>
                  <a:gd name="T19" fmla="*/ 99 h 148"/>
                  <a:gd name="T20" fmla="*/ 202 w 225"/>
                  <a:gd name="T21" fmla="*/ 99 h 148"/>
                  <a:gd name="T22" fmla="*/ 208 w 225"/>
                  <a:gd name="T23" fmla="*/ 92 h 148"/>
                  <a:gd name="T24" fmla="*/ 216 w 225"/>
                  <a:gd name="T25" fmla="*/ 87 h 148"/>
                  <a:gd name="T26" fmla="*/ 224 w 225"/>
                  <a:gd name="T27" fmla="*/ 78 h 148"/>
                  <a:gd name="T28" fmla="*/ 221 w 225"/>
                  <a:gd name="T29" fmla="*/ 68 h 148"/>
                  <a:gd name="T30" fmla="*/ 220 w 225"/>
                  <a:gd name="T31" fmla="*/ 67 h 148"/>
                  <a:gd name="T32" fmla="*/ 219 w 225"/>
                  <a:gd name="T33" fmla="*/ 67 h 148"/>
                  <a:gd name="T34" fmla="*/ 219 w 225"/>
                  <a:gd name="T35" fmla="*/ 66 h 148"/>
                  <a:gd name="T36" fmla="*/ 217 w 225"/>
                  <a:gd name="T37" fmla="*/ 63 h 148"/>
                  <a:gd name="T38" fmla="*/ 216 w 225"/>
                  <a:gd name="T39" fmla="*/ 61 h 148"/>
                  <a:gd name="T40" fmla="*/ 215 w 225"/>
                  <a:gd name="T41" fmla="*/ 59 h 148"/>
                  <a:gd name="T42" fmla="*/ 213 w 225"/>
                  <a:gd name="T43" fmla="*/ 53 h 148"/>
                  <a:gd name="T44" fmla="*/ 200 w 225"/>
                  <a:gd name="T45" fmla="*/ 45 h 148"/>
                  <a:gd name="T46" fmla="*/ 192 w 225"/>
                  <a:gd name="T47" fmla="*/ 38 h 148"/>
                  <a:gd name="T48" fmla="*/ 189 w 225"/>
                  <a:gd name="T49" fmla="*/ 34 h 148"/>
                  <a:gd name="T50" fmla="*/ 188 w 225"/>
                  <a:gd name="T51" fmla="*/ 33 h 148"/>
                  <a:gd name="T52" fmla="*/ 186 w 225"/>
                  <a:gd name="T53" fmla="*/ 30 h 148"/>
                  <a:gd name="T54" fmla="*/ 187 w 225"/>
                  <a:gd name="T55" fmla="*/ 12 h 148"/>
                  <a:gd name="T56" fmla="*/ 187 w 225"/>
                  <a:gd name="T57" fmla="*/ 11 h 148"/>
                  <a:gd name="T58" fmla="*/ 182 w 225"/>
                  <a:gd name="T59" fmla="*/ 1 h 148"/>
                  <a:gd name="T60" fmla="*/ 7 w 225"/>
                  <a:gd name="T61" fmla="*/ 0 h 148"/>
                  <a:gd name="T62" fmla="*/ 0 w 225"/>
                  <a:gd name="T63" fmla="*/ 1 h 148"/>
                  <a:gd name="T64" fmla="*/ 4 w 225"/>
                  <a:gd name="T65" fmla="*/ 4 h 148"/>
                  <a:gd name="T66" fmla="*/ 8 w 225"/>
                  <a:gd name="T67" fmla="*/ 24 h 148"/>
                  <a:gd name="T68" fmla="*/ 7 w 225"/>
                  <a:gd name="T69" fmla="*/ 27 h 148"/>
                  <a:gd name="T70" fmla="*/ 7 w 225"/>
                  <a:gd name="T71" fmla="*/ 28 h 148"/>
                  <a:gd name="T72" fmla="*/ 7 w 225"/>
                  <a:gd name="T73" fmla="*/ 39 h 148"/>
                  <a:gd name="T74" fmla="*/ 7 w 225"/>
                  <a:gd name="T75" fmla="*/ 46 h 148"/>
                  <a:gd name="T76" fmla="*/ 9 w 225"/>
                  <a:gd name="T77" fmla="*/ 54 h 148"/>
                  <a:gd name="T78" fmla="*/ 15 w 225"/>
                  <a:gd name="T79" fmla="*/ 65 h 148"/>
                  <a:gd name="T80" fmla="*/ 15 w 225"/>
                  <a:gd name="T81" fmla="*/ 68 h 148"/>
                  <a:gd name="T82" fmla="*/ 16 w 225"/>
                  <a:gd name="T83" fmla="*/ 71 h 148"/>
                  <a:gd name="T84" fmla="*/ 20 w 225"/>
                  <a:gd name="T85" fmla="*/ 80 h 148"/>
                  <a:gd name="T86" fmla="*/ 20 w 225"/>
                  <a:gd name="T87" fmla="*/ 85 h 148"/>
                  <a:gd name="T88" fmla="*/ 21 w 225"/>
                  <a:gd name="T89" fmla="*/ 91 h 148"/>
                  <a:gd name="T90" fmla="*/ 24 w 225"/>
                  <a:gd name="T91" fmla="*/ 95 h 148"/>
                  <a:gd name="T92" fmla="*/ 27 w 225"/>
                  <a:gd name="T93" fmla="*/ 121 h 148"/>
                  <a:gd name="T94" fmla="*/ 27 w 225"/>
                  <a:gd name="T95" fmla="*/ 122 h 148"/>
                  <a:gd name="T96" fmla="*/ 28 w 225"/>
                  <a:gd name="T97" fmla="*/ 127 h 148"/>
                  <a:gd name="T98" fmla="*/ 33 w 225"/>
                  <a:gd name="T99" fmla="*/ 133 h 148"/>
                  <a:gd name="T100" fmla="*/ 36 w 225"/>
                  <a:gd name="T101" fmla="*/ 135 h 148"/>
                  <a:gd name="T102" fmla="*/ 37 w 225"/>
                  <a:gd name="T103" fmla="*/ 136 h 148"/>
                  <a:gd name="T104" fmla="*/ 143 w 225"/>
                  <a:gd name="T105" fmla="*/ 135 h 148"/>
                  <a:gd name="T106" fmla="*/ 158 w 225"/>
                  <a:gd name="T107" fmla="*/ 134 h 148"/>
                  <a:gd name="T108" fmla="*/ 168 w 225"/>
                  <a:gd name="T109" fmla="*/ 134 h 148"/>
                  <a:gd name="T110" fmla="*/ 173 w 225"/>
                  <a:gd name="T111" fmla="*/ 140 h 148"/>
                  <a:gd name="T112" fmla="*/ 177 w 225"/>
                  <a:gd name="T113" fmla="*/ 141 h 148"/>
                  <a:gd name="T114" fmla="*/ 178 w 225"/>
                  <a:gd name="T115" fmla="*/ 144 h 148"/>
                  <a:gd name="T116" fmla="*/ 178 w 225"/>
                  <a:gd name="T117" fmla="*/ 144 h 148"/>
                  <a:gd name="T118" fmla="*/ 183 w 225"/>
                  <a:gd name="T119" fmla="*/ 14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 h="148">
                    <a:moveTo>
                      <a:pt x="183" y="148"/>
                    </a:moveTo>
                    <a:cubicBezTo>
                      <a:pt x="183" y="148"/>
                      <a:pt x="182" y="135"/>
                      <a:pt x="187" y="130"/>
                    </a:cubicBezTo>
                    <a:cubicBezTo>
                      <a:pt x="187" y="130"/>
                      <a:pt x="188" y="129"/>
                      <a:pt x="188" y="129"/>
                    </a:cubicBezTo>
                    <a:cubicBezTo>
                      <a:pt x="190" y="127"/>
                      <a:pt x="191" y="126"/>
                      <a:pt x="192" y="124"/>
                    </a:cubicBezTo>
                    <a:cubicBezTo>
                      <a:pt x="194" y="122"/>
                      <a:pt x="196" y="119"/>
                      <a:pt x="196" y="114"/>
                    </a:cubicBezTo>
                    <a:cubicBezTo>
                      <a:pt x="196" y="113"/>
                      <a:pt x="196" y="112"/>
                      <a:pt x="196" y="111"/>
                    </a:cubicBezTo>
                    <a:cubicBezTo>
                      <a:pt x="196" y="109"/>
                      <a:pt x="196" y="107"/>
                      <a:pt x="196" y="107"/>
                    </a:cubicBezTo>
                    <a:cubicBezTo>
                      <a:pt x="196" y="107"/>
                      <a:pt x="196" y="104"/>
                      <a:pt x="198" y="102"/>
                    </a:cubicBezTo>
                    <a:cubicBezTo>
                      <a:pt x="198" y="101"/>
                      <a:pt x="199" y="100"/>
                      <a:pt x="200" y="99"/>
                    </a:cubicBezTo>
                    <a:cubicBezTo>
                      <a:pt x="200" y="99"/>
                      <a:pt x="201" y="99"/>
                      <a:pt x="202" y="99"/>
                    </a:cubicBezTo>
                    <a:cubicBezTo>
                      <a:pt x="202" y="99"/>
                      <a:pt x="202" y="99"/>
                      <a:pt x="202" y="99"/>
                    </a:cubicBezTo>
                    <a:cubicBezTo>
                      <a:pt x="204" y="97"/>
                      <a:pt x="206" y="93"/>
                      <a:pt x="208" y="92"/>
                    </a:cubicBezTo>
                    <a:cubicBezTo>
                      <a:pt x="210" y="91"/>
                      <a:pt x="213" y="89"/>
                      <a:pt x="216" y="87"/>
                    </a:cubicBezTo>
                    <a:cubicBezTo>
                      <a:pt x="219" y="85"/>
                      <a:pt x="223" y="81"/>
                      <a:pt x="224" y="78"/>
                    </a:cubicBezTo>
                    <a:cubicBezTo>
                      <a:pt x="225" y="72"/>
                      <a:pt x="224" y="69"/>
                      <a:pt x="221" y="68"/>
                    </a:cubicBezTo>
                    <a:cubicBezTo>
                      <a:pt x="221" y="67"/>
                      <a:pt x="220" y="67"/>
                      <a:pt x="220" y="67"/>
                    </a:cubicBezTo>
                    <a:cubicBezTo>
                      <a:pt x="219" y="67"/>
                      <a:pt x="219" y="67"/>
                      <a:pt x="219" y="67"/>
                    </a:cubicBezTo>
                    <a:cubicBezTo>
                      <a:pt x="219" y="66"/>
                      <a:pt x="219" y="66"/>
                      <a:pt x="219" y="66"/>
                    </a:cubicBezTo>
                    <a:cubicBezTo>
                      <a:pt x="218" y="65"/>
                      <a:pt x="218" y="64"/>
                      <a:pt x="217" y="63"/>
                    </a:cubicBezTo>
                    <a:cubicBezTo>
                      <a:pt x="217" y="63"/>
                      <a:pt x="216" y="62"/>
                      <a:pt x="216" y="61"/>
                    </a:cubicBezTo>
                    <a:cubicBezTo>
                      <a:pt x="215" y="59"/>
                      <a:pt x="215" y="59"/>
                      <a:pt x="215" y="59"/>
                    </a:cubicBezTo>
                    <a:cubicBezTo>
                      <a:pt x="215" y="59"/>
                      <a:pt x="213" y="55"/>
                      <a:pt x="213" y="53"/>
                    </a:cubicBezTo>
                    <a:cubicBezTo>
                      <a:pt x="213" y="53"/>
                      <a:pt x="202" y="47"/>
                      <a:pt x="200" y="45"/>
                    </a:cubicBezTo>
                    <a:cubicBezTo>
                      <a:pt x="199" y="45"/>
                      <a:pt x="195" y="42"/>
                      <a:pt x="192" y="38"/>
                    </a:cubicBezTo>
                    <a:cubicBezTo>
                      <a:pt x="191" y="36"/>
                      <a:pt x="189" y="35"/>
                      <a:pt x="189" y="34"/>
                    </a:cubicBezTo>
                    <a:cubicBezTo>
                      <a:pt x="189" y="33"/>
                      <a:pt x="188" y="33"/>
                      <a:pt x="188" y="33"/>
                    </a:cubicBezTo>
                    <a:cubicBezTo>
                      <a:pt x="187" y="32"/>
                      <a:pt x="187" y="31"/>
                      <a:pt x="186" y="30"/>
                    </a:cubicBezTo>
                    <a:cubicBezTo>
                      <a:pt x="182" y="23"/>
                      <a:pt x="185" y="15"/>
                      <a:pt x="187" y="12"/>
                    </a:cubicBezTo>
                    <a:cubicBezTo>
                      <a:pt x="187" y="11"/>
                      <a:pt x="187" y="11"/>
                      <a:pt x="187" y="11"/>
                    </a:cubicBezTo>
                    <a:cubicBezTo>
                      <a:pt x="187" y="9"/>
                      <a:pt x="182" y="1"/>
                      <a:pt x="182" y="1"/>
                    </a:cubicBezTo>
                    <a:cubicBezTo>
                      <a:pt x="7" y="0"/>
                      <a:pt x="7" y="0"/>
                      <a:pt x="7" y="0"/>
                    </a:cubicBezTo>
                    <a:cubicBezTo>
                      <a:pt x="0" y="1"/>
                      <a:pt x="0" y="1"/>
                      <a:pt x="0" y="1"/>
                    </a:cubicBezTo>
                    <a:cubicBezTo>
                      <a:pt x="2" y="2"/>
                      <a:pt x="3" y="3"/>
                      <a:pt x="4" y="4"/>
                    </a:cubicBezTo>
                    <a:cubicBezTo>
                      <a:pt x="7" y="8"/>
                      <a:pt x="9" y="14"/>
                      <a:pt x="8" y="24"/>
                    </a:cubicBezTo>
                    <a:cubicBezTo>
                      <a:pt x="7" y="25"/>
                      <a:pt x="7" y="26"/>
                      <a:pt x="7" y="27"/>
                    </a:cubicBezTo>
                    <a:cubicBezTo>
                      <a:pt x="7" y="27"/>
                      <a:pt x="7" y="28"/>
                      <a:pt x="7" y="28"/>
                    </a:cubicBezTo>
                    <a:cubicBezTo>
                      <a:pt x="7" y="32"/>
                      <a:pt x="6" y="36"/>
                      <a:pt x="7" y="39"/>
                    </a:cubicBezTo>
                    <a:cubicBezTo>
                      <a:pt x="8" y="42"/>
                      <a:pt x="7" y="46"/>
                      <a:pt x="7" y="46"/>
                    </a:cubicBezTo>
                    <a:cubicBezTo>
                      <a:pt x="11" y="48"/>
                      <a:pt x="9" y="54"/>
                      <a:pt x="9" y="54"/>
                    </a:cubicBezTo>
                    <a:cubicBezTo>
                      <a:pt x="12" y="57"/>
                      <a:pt x="15" y="63"/>
                      <a:pt x="15" y="65"/>
                    </a:cubicBezTo>
                    <a:cubicBezTo>
                      <a:pt x="15" y="66"/>
                      <a:pt x="15" y="67"/>
                      <a:pt x="15" y="68"/>
                    </a:cubicBezTo>
                    <a:cubicBezTo>
                      <a:pt x="15" y="69"/>
                      <a:pt x="16" y="71"/>
                      <a:pt x="16" y="71"/>
                    </a:cubicBezTo>
                    <a:cubicBezTo>
                      <a:pt x="18" y="71"/>
                      <a:pt x="20" y="76"/>
                      <a:pt x="20" y="80"/>
                    </a:cubicBezTo>
                    <a:cubicBezTo>
                      <a:pt x="20" y="81"/>
                      <a:pt x="20" y="83"/>
                      <a:pt x="20" y="85"/>
                    </a:cubicBezTo>
                    <a:cubicBezTo>
                      <a:pt x="20" y="87"/>
                      <a:pt x="21" y="89"/>
                      <a:pt x="21" y="91"/>
                    </a:cubicBezTo>
                    <a:cubicBezTo>
                      <a:pt x="22" y="92"/>
                      <a:pt x="23" y="94"/>
                      <a:pt x="24" y="95"/>
                    </a:cubicBezTo>
                    <a:cubicBezTo>
                      <a:pt x="28" y="99"/>
                      <a:pt x="27" y="111"/>
                      <a:pt x="27" y="121"/>
                    </a:cubicBezTo>
                    <a:cubicBezTo>
                      <a:pt x="27" y="121"/>
                      <a:pt x="27" y="122"/>
                      <a:pt x="27" y="122"/>
                    </a:cubicBezTo>
                    <a:cubicBezTo>
                      <a:pt x="27" y="124"/>
                      <a:pt x="28" y="125"/>
                      <a:pt x="28" y="127"/>
                    </a:cubicBezTo>
                    <a:cubicBezTo>
                      <a:pt x="29" y="129"/>
                      <a:pt x="31" y="131"/>
                      <a:pt x="33" y="133"/>
                    </a:cubicBezTo>
                    <a:cubicBezTo>
                      <a:pt x="34" y="134"/>
                      <a:pt x="35" y="135"/>
                      <a:pt x="36" y="135"/>
                    </a:cubicBezTo>
                    <a:cubicBezTo>
                      <a:pt x="36" y="136"/>
                      <a:pt x="37" y="136"/>
                      <a:pt x="37" y="136"/>
                    </a:cubicBezTo>
                    <a:cubicBezTo>
                      <a:pt x="143" y="135"/>
                      <a:pt x="143" y="135"/>
                      <a:pt x="143" y="135"/>
                    </a:cubicBezTo>
                    <a:cubicBezTo>
                      <a:pt x="158" y="134"/>
                      <a:pt x="158" y="134"/>
                      <a:pt x="158" y="134"/>
                    </a:cubicBezTo>
                    <a:cubicBezTo>
                      <a:pt x="158" y="134"/>
                      <a:pt x="167" y="133"/>
                      <a:pt x="168" y="134"/>
                    </a:cubicBezTo>
                    <a:cubicBezTo>
                      <a:pt x="170" y="135"/>
                      <a:pt x="173" y="140"/>
                      <a:pt x="173" y="140"/>
                    </a:cubicBezTo>
                    <a:cubicBezTo>
                      <a:pt x="174" y="140"/>
                      <a:pt x="176" y="139"/>
                      <a:pt x="177" y="141"/>
                    </a:cubicBezTo>
                    <a:cubicBezTo>
                      <a:pt x="178" y="142"/>
                      <a:pt x="178" y="143"/>
                      <a:pt x="178" y="144"/>
                    </a:cubicBezTo>
                    <a:cubicBezTo>
                      <a:pt x="178" y="144"/>
                      <a:pt x="178" y="144"/>
                      <a:pt x="178" y="144"/>
                    </a:cubicBezTo>
                    <a:cubicBezTo>
                      <a:pt x="180" y="147"/>
                      <a:pt x="183" y="148"/>
                      <a:pt x="183" y="148"/>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85" name="Freeform 33"/>
              <p:cNvSpPr>
                <a:spLocks/>
              </p:cNvSpPr>
              <p:nvPr/>
            </p:nvSpPr>
            <p:spPr bwMode="auto">
              <a:xfrm>
                <a:off x="12794736" y="5098829"/>
                <a:ext cx="987426" cy="687388"/>
              </a:xfrm>
              <a:custGeom>
                <a:avLst/>
                <a:gdLst>
                  <a:gd name="T0" fmla="*/ 259 w 263"/>
                  <a:gd name="T1" fmla="*/ 175 h 183"/>
                  <a:gd name="T2" fmla="*/ 259 w 263"/>
                  <a:gd name="T3" fmla="*/ 156 h 183"/>
                  <a:gd name="T4" fmla="*/ 256 w 263"/>
                  <a:gd name="T5" fmla="*/ 133 h 183"/>
                  <a:gd name="T6" fmla="*/ 250 w 263"/>
                  <a:gd name="T7" fmla="*/ 129 h 183"/>
                  <a:gd name="T8" fmla="*/ 259 w 263"/>
                  <a:gd name="T9" fmla="*/ 129 h 183"/>
                  <a:gd name="T10" fmla="*/ 260 w 263"/>
                  <a:gd name="T11" fmla="*/ 44 h 183"/>
                  <a:gd name="T12" fmla="*/ 257 w 263"/>
                  <a:gd name="T13" fmla="*/ 33 h 183"/>
                  <a:gd name="T14" fmla="*/ 258 w 263"/>
                  <a:gd name="T15" fmla="*/ 14 h 183"/>
                  <a:gd name="T16" fmla="*/ 17 w 263"/>
                  <a:gd name="T17" fmla="*/ 0 h 183"/>
                  <a:gd name="T18" fmla="*/ 12 w 263"/>
                  <a:gd name="T19" fmla="*/ 43 h 183"/>
                  <a:gd name="T20" fmla="*/ 11 w 263"/>
                  <a:gd name="T21" fmla="*/ 45 h 183"/>
                  <a:gd name="T22" fmla="*/ 0 w 263"/>
                  <a:gd name="T23" fmla="*/ 137 h 183"/>
                  <a:gd name="T24" fmla="*/ 144 w 263"/>
                  <a:gd name="T25" fmla="*/ 147 h 183"/>
                  <a:gd name="T26" fmla="*/ 152 w 263"/>
                  <a:gd name="T27" fmla="*/ 151 h 183"/>
                  <a:gd name="T28" fmla="*/ 160 w 263"/>
                  <a:gd name="T29" fmla="*/ 154 h 183"/>
                  <a:gd name="T30" fmla="*/ 174 w 263"/>
                  <a:gd name="T31" fmla="*/ 158 h 183"/>
                  <a:gd name="T32" fmla="*/ 185 w 263"/>
                  <a:gd name="T33" fmla="*/ 161 h 183"/>
                  <a:gd name="T34" fmla="*/ 197 w 263"/>
                  <a:gd name="T35" fmla="*/ 167 h 183"/>
                  <a:gd name="T36" fmla="*/ 214 w 263"/>
                  <a:gd name="T37" fmla="*/ 164 h 183"/>
                  <a:gd name="T38" fmla="*/ 229 w 263"/>
                  <a:gd name="T39" fmla="*/ 164 h 183"/>
                  <a:gd name="T40" fmla="*/ 239 w 263"/>
                  <a:gd name="T41" fmla="*/ 165 h 183"/>
                  <a:gd name="T42" fmla="*/ 260 w 263"/>
                  <a:gd name="T43" fmla="*/ 175 h 183"/>
                  <a:gd name="T44" fmla="*/ 261 w 263"/>
                  <a:gd name="T45" fmla="*/ 183 h 183"/>
                  <a:gd name="T46" fmla="*/ 259 w 263"/>
                  <a:gd name="T47" fmla="*/ 17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3" h="183">
                    <a:moveTo>
                      <a:pt x="259" y="175"/>
                    </a:moveTo>
                    <a:cubicBezTo>
                      <a:pt x="254" y="170"/>
                      <a:pt x="256" y="172"/>
                      <a:pt x="259" y="156"/>
                    </a:cubicBezTo>
                    <a:cubicBezTo>
                      <a:pt x="260" y="151"/>
                      <a:pt x="261" y="140"/>
                      <a:pt x="256" y="133"/>
                    </a:cubicBezTo>
                    <a:cubicBezTo>
                      <a:pt x="253" y="130"/>
                      <a:pt x="250" y="129"/>
                      <a:pt x="250" y="129"/>
                    </a:cubicBezTo>
                    <a:cubicBezTo>
                      <a:pt x="259" y="129"/>
                      <a:pt x="259" y="129"/>
                      <a:pt x="259" y="129"/>
                    </a:cubicBezTo>
                    <a:cubicBezTo>
                      <a:pt x="260" y="44"/>
                      <a:pt x="260" y="44"/>
                      <a:pt x="260" y="44"/>
                    </a:cubicBezTo>
                    <a:cubicBezTo>
                      <a:pt x="260" y="44"/>
                      <a:pt x="256" y="39"/>
                      <a:pt x="257" y="33"/>
                    </a:cubicBezTo>
                    <a:cubicBezTo>
                      <a:pt x="258" y="27"/>
                      <a:pt x="260" y="17"/>
                      <a:pt x="258" y="14"/>
                    </a:cubicBezTo>
                    <a:cubicBezTo>
                      <a:pt x="258" y="14"/>
                      <a:pt x="94" y="11"/>
                      <a:pt x="17" y="0"/>
                    </a:cubicBezTo>
                    <a:cubicBezTo>
                      <a:pt x="14" y="24"/>
                      <a:pt x="12" y="41"/>
                      <a:pt x="12" y="43"/>
                    </a:cubicBezTo>
                    <a:cubicBezTo>
                      <a:pt x="12" y="44"/>
                      <a:pt x="11" y="45"/>
                      <a:pt x="11" y="45"/>
                    </a:cubicBezTo>
                    <a:cubicBezTo>
                      <a:pt x="0" y="137"/>
                      <a:pt x="0" y="137"/>
                      <a:pt x="0" y="137"/>
                    </a:cubicBezTo>
                    <a:cubicBezTo>
                      <a:pt x="144" y="147"/>
                      <a:pt x="144" y="147"/>
                      <a:pt x="144" y="147"/>
                    </a:cubicBezTo>
                    <a:cubicBezTo>
                      <a:pt x="144" y="147"/>
                      <a:pt x="149" y="151"/>
                      <a:pt x="152" y="151"/>
                    </a:cubicBezTo>
                    <a:cubicBezTo>
                      <a:pt x="156" y="151"/>
                      <a:pt x="157" y="152"/>
                      <a:pt x="160" y="154"/>
                    </a:cubicBezTo>
                    <a:cubicBezTo>
                      <a:pt x="163" y="156"/>
                      <a:pt x="170" y="158"/>
                      <a:pt x="174" y="158"/>
                    </a:cubicBezTo>
                    <a:cubicBezTo>
                      <a:pt x="178" y="158"/>
                      <a:pt x="181" y="161"/>
                      <a:pt x="185" y="161"/>
                    </a:cubicBezTo>
                    <a:cubicBezTo>
                      <a:pt x="188" y="161"/>
                      <a:pt x="194" y="164"/>
                      <a:pt x="197" y="167"/>
                    </a:cubicBezTo>
                    <a:cubicBezTo>
                      <a:pt x="200" y="169"/>
                      <a:pt x="206" y="168"/>
                      <a:pt x="214" y="164"/>
                    </a:cubicBezTo>
                    <a:cubicBezTo>
                      <a:pt x="222" y="160"/>
                      <a:pt x="225" y="164"/>
                      <a:pt x="229" y="164"/>
                    </a:cubicBezTo>
                    <a:cubicBezTo>
                      <a:pt x="232" y="165"/>
                      <a:pt x="239" y="165"/>
                      <a:pt x="239" y="165"/>
                    </a:cubicBezTo>
                    <a:cubicBezTo>
                      <a:pt x="239" y="165"/>
                      <a:pt x="259" y="174"/>
                      <a:pt x="260" y="175"/>
                    </a:cubicBezTo>
                    <a:cubicBezTo>
                      <a:pt x="261" y="176"/>
                      <a:pt x="261" y="183"/>
                      <a:pt x="261" y="183"/>
                    </a:cubicBezTo>
                    <a:cubicBezTo>
                      <a:pt x="261" y="183"/>
                      <a:pt x="263" y="177"/>
                      <a:pt x="259" y="175"/>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86" name="Freeform 34"/>
              <p:cNvSpPr>
                <a:spLocks/>
              </p:cNvSpPr>
              <p:nvPr/>
            </p:nvSpPr>
            <p:spPr bwMode="auto">
              <a:xfrm>
                <a:off x="14904524" y="5824317"/>
                <a:ext cx="420688" cy="723901"/>
              </a:xfrm>
              <a:custGeom>
                <a:avLst/>
                <a:gdLst>
                  <a:gd name="T0" fmla="*/ 11 w 112"/>
                  <a:gd name="T1" fmla="*/ 128 h 193"/>
                  <a:gd name="T2" fmla="*/ 14 w 112"/>
                  <a:gd name="T3" fmla="*/ 136 h 193"/>
                  <a:gd name="T4" fmla="*/ 14 w 112"/>
                  <a:gd name="T5" fmla="*/ 146 h 193"/>
                  <a:gd name="T6" fmla="*/ 12 w 112"/>
                  <a:gd name="T7" fmla="*/ 152 h 193"/>
                  <a:gd name="T8" fmla="*/ 4 w 112"/>
                  <a:gd name="T9" fmla="*/ 168 h 193"/>
                  <a:gd name="T10" fmla="*/ 4 w 112"/>
                  <a:gd name="T11" fmla="*/ 170 h 193"/>
                  <a:gd name="T12" fmla="*/ 3 w 112"/>
                  <a:gd name="T13" fmla="*/ 174 h 193"/>
                  <a:gd name="T14" fmla="*/ 1 w 112"/>
                  <a:gd name="T15" fmla="*/ 178 h 193"/>
                  <a:gd name="T16" fmla="*/ 1 w 112"/>
                  <a:gd name="T17" fmla="*/ 181 h 193"/>
                  <a:gd name="T18" fmla="*/ 0 w 112"/>
                  <a:gd name="T19" fmla="*/ 193 h 193"/>
                  <a:gd name="T20" fmla="*/ 3 w 112"/>
                  <a:gd name="T21" fmla="*/ 193 h 193"/>
                  <a:gd name="T22" fmla="*/ 10 w 112"/>
                  <a:gd name="T23" fmla="*/ 186 h 193"/>
                  <a:gd name="T24" fmla="*/ 13 w 112"/>
                  <a:gd name="T25" fmla="*/ 186 h 193"/>
                  <a:gd name="T26" fmla="*/ 15 w 112"/>
                  <a:gd name="T27" fmla="*/ 187 h 193"/>
                  <a:gd name="T28" fmla="*/ 15 w 112"/>
                  <a:gd name="T29" fmla="*/ 187 h 193"/>
                  <a:gd name="T30" fmla="*/ 16 w 112"/>
                  <a:gd name="T31" fmla="*/ 187 h 193"/>
                  <a:gd name="T32" fmla="*/ 24 w 112"/>
                  <a:gd name="T33" fmla="*/ 182 h 193"/>
                  <a:gd name="T34" fmla="*/ 25 w 112"/>
                  <a:gd name="T35" fmla="*/ 182 h 193"/>
                  <a:gd name="T36" fmla="*/ 25 w 112"/>
                  <a:gd name="T37" fmla="*/ 182 h 193"/>
                  <a:gd name="T38" fmla="*/ 40 w 112"/>
                  <a:gd name="T39" fmla="*/ 185 h 193"/>
                  <a:gd name="T40" fmla="*/ 45 w 112"/>
                  <a:gd name="T41" fmla="*/ 181 h 193"/>
                  <a:gd name="T42" fmla="*/ 46 w 112"/>
                  <a:gd name="T43" fmla="*/ 181 h 193"/>
                  <a:gd name="T44" fmla="*/ 46 w 112"/>
                  <a:gd name="T45" fmla="*/ 181 h 193"/>
                  <a:gd name="T46" fmla="*/ 55 w 112"/>
                  <a:gd name="T47" fmla="*/ 182 h 193"/>
                  <a:gd name="T48" fmla="*/ 58 w 112"/>
                  <a:gd name="T49" fmla="*/ 175 h 193"/>
                  <a:gd name="T50" fmla="*/ 59 w 112"/>
                  <a:gd name="T51" fmla="*/ 168 h 193"/>
                  <a:gd name="T52" fmla="*/ 59 w 112"/>
                  <a:gd name="T53" fmla="*/ 168 h 193"/>
                  <a:gd name="T54" fmla="*/ 61 w 112"/>
                  <a:gd name="T55" fmla="*/ 166 h 193"/>
                  <a:gd name="T56" fmla="*/ 61 w 112"/>
                  <a:gd name="T57" fmla="*/ 166 h 193"/>
                  <a:gd name="T58" fmla="*/ 64 w 112"/>
                  <a:gd name="T59" fmla="*/ 169 h 193"/>
                  <a:gd name="T60" fmla="*/ 69 w 112"/>
                  <a:gd name="T61" fmla="*/ 174 h 193"/>
                  <a:gd name="T62" fmla="*/ 73 w 112"/>
                  <a:gd name="T63" fmla="*/ 177 h 193"/>
                  <a:gd name="T64" fmla="*/ 74 w 112"/>
                  <a:gd name="T65" fmla="*/ 176 h 193"/>
                  <a:gd name="T66" fmla="*/ 78 w 112"/>
                  <a:gd name="T67" fmla="*/ 174 h 193"/>
                  <a:gd name="T68" fmla="*/ 89 w 112"/>
                  <a:gd name="T69" fmla="*/ 161 h 193"/>
                  <a:gd name="T70" fmla="*/ 91 w 112"/>
                  <a:gd name="T71" fmla="*/ 155 h 193"/>
                  <a:gd name="T72" fmla="*/ 91 w 112"/>
                  <a:gd name="T73" fmla="*/ 147 h 193"/>
                  <a:gd name="T74" fmla="*/ 95 w 112"/>
                  <a:gd name="T75" fmla="*/ 142 h 193"/>
                  <a:gd name="T76" fmla="*/ 98 w 112"/>
                  <a:gd name="T77" fmla="*/ 140 h 193"/>
                  <a:gd name="T78" fmla="*/ 110 w 112"/>
                  <a:gd name="T79" fmla="*/ 131 h 193"/>
                  <a:gd name="T80" fmla="*/ 112 w 112"/>
                  <a:gd name="T81" fmla="*/ 126 h 193"/>
                  <a:gd name="T82" fmla="*/ 112 w 112"/>
                  <a:gd name="T83" fmla="*/ 125 h 193"/>
                  <a:gd name="T84" fmla="*/ 112 w 112"/>
                  <a:gd name="T85" fmla="*/ 124 h 193"/>
                  <a:gd name="T86" fmla="*/ 112 w 112"/>
                  <a:gd name="T87" fmla="*/ 124 h 193"/>
                  <a:gd name="T88" fmla="*/ 112 w 112"/>
                  <a:gd name="T89" fmla="*/ 124 h 193"/>
                  <a:gd name="T90" fmla="*/ 111 w 112"/>
                  <a:gd name="T91" fmla="*/ 121 h 193"/>
                  <a:gd name="T92" fmla="*/ 98 w 112"/>
                  <a:gd name="T93" fmla="*/ 3 h 193"/>
                  <a:gd name="T94" fmla="*/ 97 w 112"/>
                  <a:gd name="T95" fmla="*/ 0 h 193"/>
                  <a:gd name="T96" fmla="*/ 24 w 112"/>
                  <a:gd name="T97" fmla="*/ 5 h 193"/>
                  <a:gd name="T98" fmla="*/ 19 w 112"/>
                  <a:gd name="T99" fmla="*/ 9 h 193"/>
                  <a:gd name="T100" fmla="*/ 17 w 112"/>
                  <a:gd name="T101" fmla="*/ 10 h 193"/>
                  <a:gd name="T102" fmla="*/ 17 w 112"/>
                  <a:gd name="T103" fmla="*/ 10 h 193"/>
                  <a:gd name="T104" fmla="*/ 17 w 112"/>
                  <a:gd name="T105" fmla="*/ 10 h 193"/>
                  <a:gd name="T106" fmla="*/ 10 w 112"/>
                  <a:gd name="T107" fmla="*/ 11 h 193"/>
                  <a:gd name="T108" fmla="*/ 5 w 112"/>
                  <a:gd name="T109" fmla="*/ 9 h 193"/>
                  <a:gd name="T110" fmla="*/ 3 w 112"/>
                  <a:gd name="T111" fmla="*/ 8 h 193"/>
                  <a:gd name="T112" fmla="*/ 11 w 112"/>
                  <a:gd name="T113" fmla="*/ 12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2" h="193">
                    <a:moveTo>
                      <a:pt x="11" y="128"/>
                    </a:moveTo>
                    <a:cubicBezTo>
                      <a:pt x="12" y="128"/>
                      <a:pt x="13" y="131"/>
                      <a:pt x="14" y="136"/>
                    </a:cubicBezTo>
                    <a:cubicBezTo>
                      <a:pt x="15" y="139"/>
                      <a:pt x="15" y="143"/>
                      <a:pt x="14" y="146"/>
                    </a:cubicBezTo>
                    <a:cubicBezTo>
                      <a:pt x="13" y="149"/>
                      <a:pt x="13" y="151"/>
                      <a:pt x="12" y="152"/>
                    </a:cubicBezTo>
                    <a:cubicBezTo>
                      <a:pt x="7" y="165"/>
                      <a:pt x="5" y="163"/>
                      <a:pt x="4" y="168"/>
                    </a:cubicBezTo>
                    <a:cubicBezTo>
                      <a:pt x="4" y="169"/>
                      <a:pt x="4" y="170"/>
                      <a:pt x="4" y="170"/>
                    </a:cubicBezTo>
                    <a:cubicBezTo>
                      <a:pt x="4" y="172"/>
                      <a:pt x="3" y="173"/>
                      <a:pt x="3" y="174"/>
                    </a:cubicBezTo>
                    <a:cubicBezTo>
                      <a:pt x="2" y="175"/>
                      <a:pt x="2" y="176"/>
                      <a:pt x="1" y="178"/>
                    </a:cubicBezTo>
                    <a:cubicBezTo>
                      <a:pt x="1" y="178"/>
                      <a:pt x="1" y="180"/>
                      <a:pt x="1" y="181"/>
                    </a:cubicBezTo>
                    <a:cubicBezTo>
                      <a:pt x="0" y="186"/>
                      <a:pt x="0" y="193"/>
                      <a:pt x="0" y="193"/>
                    </a:cubicBezTo>
                    <a:cubicBezTo>
                      <a:pt x="1" y="193"/>
                      <a:pt x="2" y="193"/>
                      <a:pt x="3" y="193"/>
                    </a:cubicBezTo>
                    <a:cubicBezTo>
                      <a:pt x="7" y="192"/>
                      <a:pt x="9" y="187"/>
                      <a:pt x="10" y="186"/>
                    </a:cubicBezTo>
                    <a:cubicBezTo>
                      <a:pt x="11" y="184"/>
                      <a:pt x="12" y="185"/>
                      <a:pt x="13" y="186"/>
                    </a:cubicBezTo>
                    <a:cubicBezTo>
                      <a:pt x="13" y="186"/>
                      <a:pt x="14" y="186"/>
                      <a:pt x="15" y="187"/>
                    </a:cubicBezTo>
                    <a:cubicBezTo>
                      <a:pt x="15" y="187"/>
                      <a:pt x="15" y="187"/>
                      <a:pt x="15" y="187"/>
                    </a:cubicBezTo>
                    <a:cubicBezTo>
                      <a:pt x="15" y="187"/>
                      <a:pt x="16" y="187"/>
                      <a:pt x="16" y="187"/>
                    </a:cubicBezTo>
                    <a:cubicBezTo>
                      <a:pt x="19" y="184"/>
                      <a:pt x="22" y="182"/>
                      <a:pt x="24" y="182"/>
                    </a:cubicBezTo>
                    <a:cubicBezTo>
                      <a:pt x="24" y="182"/>
                      <a:pt x="24" y="182"/>
                      <a:pt x="25" y="182"/>
                    </a:cubicBezTo>
                    <a:cubicBezTo>
                      <a:pt x="25" y="182"/>
                      <a:pt x="25" y="182"/>
                      <a:pt x="25" y="182"/>
                    </a:cubicBezTo>
                    <a:cubicBezTo>
                      <a:pt x="29" y="181"/>
                      <a:pt x="36" y="185"/>
                      <a:pt x="40" y="185"/>
                    </a:cubicBezTo>
                    <a:cubicBezTo>
                      <a:pt x="43" y="185"/>
                      <a:pt x="43" y="181"/>
                      <a:pt x="45" y="181"/>
                    </a:cubicBezTo>
                    <a:cubicBezTo>
                      <a:pt x="46" y="181"/>
                      <a:pt x="46" y="181"/>
                      <a:pt x="46" y="181"/>
                    </a:cubicBezTo>
                    <a:cubicBezTo>
                      <a:pt x="46" y="181"/>
                      <a:pt x="46" y="181"/>
                      <a:pt x="46" y="181"/>
                    </a:cubicBezTo>
                    <a:cubicBezTo>
                      <a:pt x="49" y="180"/>
                      <a:pt x="52" y="183"/>
                      <a:pt x="55" y="182"/>
                    </a:cubicBezTo>
                    <a:cubicBezTo>
                      <a:pt x="56" y="181"/>
                      <a:pt x="57" y="176"/>
                      <a:pt x="58" y="175"/>
                    </a:cubicBezTo>
                    <a:cubicBezTo>
                      <a:pt x="58" y="174"/>
                      <a:pt x="58" y="170"/>
                      <a:pt x="59" y="168"/>
                    </a:cubicBezTo>
                    <a:cubicBezTo>
                      <a:pt x="59" y="168"/>
                      <a:pt x="59" y="168"/>
                      <a:pt x="59" y="168"/>
                    </a:cubicBezTo>
                    <a:cubicBezTo>
                      <a:pt x="59" y="167"/>
                      <a:pt x="60" y="166"/>
                      <a:pt x="61" y="166"/>
                    </a:cubicBezTo>
                    <a:cubicBezTo>
                      <a:pt x="61" y="166"/>
                      <a:pt x="61" y="166"/>
                      <a:pt x="61" y="166"/>
                    </a:cubicBezTo>
                    <a:cubicBezTo>
                      <a:pt x="62" y="166"/>
                      <a:pt x="63" y="167"/>
                      <a:pt x="64" y="169"/>
                    </a:cubicBezTo>
                    <a:cubicBezTo>
                      <a:pt x="66" y="170"/>
                      <a:pt x="67" y="172"/>
                      <a:pt x="69" y="174"/>
                    </a:cubicBezTo>
                    <a:cubicBezTo>
                      <a:pt x="70" y="176"/>
                      <a:pt x="72" y="176"/>
                      <a:pt x="73" y="177"/>
                    </a:cubicBezTo>
                    <a:cubicBezTo>
                      <a:pt x="73" y="177"/>
                      <a:pt x="74" y="176"/>
                      <a:pt x="74" y="176"/>
                    </a:cubicBezTo>
                    <a:cubicBezTo>
                      <a:pt x="75" y="176"/>
                      <a:pt x="76" y="175"/>
                      <a:pt x="78" y="174"/>
                    </a:cubicBezTo>
                    <a:cubicBezTo>
                      <a:pt x="80" y="172"/>
                      <a:pt x="86" y="165"/>
                      <a:pt x="89" y="161"/>
                    </a:cubicBezTo>
                    <a:cubicBezTo>
                      <a:pt x="90" y="159"/>
                      <a:pt x="91" y="157"/>
                      <a:pt x="91" y="155"/>
                    </a:cubicBezTo>
                    <a:cubicBezTo>
                      <a:pt x="92" y="152"/>
                      <a:pt x="91" y="149"/>
                      <a:pt x="91" y="147"/>
                    </a:cubicBezTo>
                    <a:cubicBezTo>
                      <a:pt x="91" y="145"/>
                      <a:pt x="93" y="143"/>
                      <a:pt x="95" y="142"/>
                    </a:cubicBezTo>
                    <a:cubicBezTo>
                      <a:pt x="96" y="141"/>
                      <a:pt x="97" y="140"/>
                      <a:pt x="98" y="140"/>
                    </a:cubicBezTo>
                    <a:cubicBezTo>
                      <a:pt x="103" y="138"/>
                      <a:pt x="107" y="136"/>
                      <a:pt x="110" y="131"/>
                    </a:cubicBezTo>
                    <a:cubicBezTo>
                      <a:pt x="111" y="130"/>
                      <a:pt x="112" y="128"/>
                      <a:pt x="112" y="126"/>
                    </a:cubicBezTo>
                    <a:cubicBezTo>
                      <a:pt x="112" y="126"/>
                      <a:pt x="112" y="125"/>
                      <a:pt x="112" y="125"/>
                    </a:cubicBezTo>
                    <a:cubicBezTo>
                      <a:pt x="112" y="125"/>
                      <a:pt x="112" y="125"/>
                      <a:pt x="112" y="124"/>
                    </a:cubicBezTo>
                    <a:cubicBezTo>
                      <a:pt x="112" y="124"/>
                      <a:pt x="112" y="124"/>
                      <a:pt x="112" y="124"/>
                    </a:cubicBezTo>
                    <a:cubicBezTo>
                      <a:pt x="112" y="124"/>
                      <a:pt x="112" y="124"/>
                      <a:pt x="112" y="124"/>
                    </a:cubicBezTo>
                    <a:cubicBezTo>
                      <a:pt x="111" y="122"/>
                      <a:pt x="111" y="121"/>
                      <a:pt x="111" y="121"/>
                    </a:cubicBezTo>
                    <a:cubicBezTo>
                      <a:pt x="98" y="3"/>
                      <a:pt x="98" y="3"/>
                      <a:pt x="98" y="3"/>
                    </a:cubicBezTo>
                    <a:cubicBezTo>
                      <a:pt x="97" y="0"/>
                      <a:pt x="97" y="0"/>
                      <a:pt x="97" y="0"/>
                    </a:cubicBezTo>
                    <a:cubicBezTo>
                      <a:pt x="24" y="5"/>
                      <a:pt x="24" y="5"/>
                      <a:pt x="24" y="5"/>
                    </a:cubicBezTo>
                    <a:cubicBezTo>
                      <a:pt x="23" y="5"/>
                      <a:pt x="21" y="7"/>
                      <a:pt x="19" y="9"/>
                    </a:cubicBezTo>
                    <a:cubicBezTo>
                      <a:pt x="19" y="9"/>
                      <a:pt x="18" y="9"/>
                      <a:pt x="17" y="10"/>
                    </a:cubicBezTo>
                    <a:cubicBezTo>
                      <a:pt x="17" y="10"/>
                      <a:pt x="17" y="10"/>
                      <a:pt x="17" y="10"/>
                    </a:cubicBezTo>
                    <a:cubicBezTo>
                      <a:pt x="17" y="10"/>
                      <a:pt x="17" y="10"/>
                      <a:pt x="17" y="10"/>
                    </a:cubicBezTo>
                    <a:cubicBezTo>
                      <a:pt x="15" y="11"/>
                      <a:pt x="13" y="11"/>
                      <a:pt x="10" y="11"/>
                    </a:cubicBezTo>
                    <a:cubicBezTo>
                      <a:pt x="8" y="11"/>
                      <a:pt x="6" y="10"/>
                      <a:pt x="5" y="9"/>
                    </a:cubicBezTo>
                    <a:cubicBezTo>
                      <a:pt x="4" y="8"/>
                      <a:pt x="4" y="8"/>
                      <a:pt x="3" y="8"/>
                    </a:cubicBezTo>
                    <a:lnTo>
                      <a:pt x="11" y="128"/>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87" name="Freeform 35"/>
              <p:cNvSpPr>
                <a:spLocks/>
              </p:cNvSpPr>
              <p:nvPr/>
            </p:nvSpPr>
            <p:spPr bwMode="auto">
              <a:xfrm>
                <a:off x="16542825" y="5962430"/>
                <a:ext cx="168275" cy="271463"/>
              </a:xfrm>
              <a:custGeom>
                <a:avLst/>
                <a:gdLst>
                  <a:gd name="T0" fmla="*/ 41 w 45"/>
                  <a:gd name="T1" fmla="*/ 63 h 72"/>
                  <a:gd name="T2" fmla="*/ 36 w 45"/>
                  <a:gd name="T3" fmla="*/ 63 h 72"/>
                  <a:gd name="T4" fmla="*/ 38 w 45"/>
                  <a:gd name="T5" fmla="*/ 60 h 72"/>
                  <a:gd name="T6" fmla="*/ 39 w 45"/>
                  <a:gd name="T7" fmla="*/ 57 h 72"/>
                  <a:gd name="T8" fmla="*/ 40 w 45"/>
                  <a:gd name="T9" fmla="*/ 55 h 72"/>
                  <a:gd name="T10" fmla="*/ 40 w 45"/>
                  <a:gd name="T11" fmla="*/ 51 h 72"/>
                  <a:gd name="T12" fmla="*/ 31 w 45"/>
                  <a:gd name="T13" fmla="*/ 46 h 72"/>
                  <a:gd name="T14" fmla="*/ 27 w 45"/>
                  <a:gd name="T15" fmla="*/ 41 h 72"/>
                  <a:gd name="T16" fmla="*/ 24 w 45"/>
                  <a:gd name="T17" fmla="*/ 35 h 72"/>
                  <a:gd name="T18" fmla="*/ 19 w 45"/>
                  <a:gd name="T19" fmla="*/ 26 h 72"/>
                  <a:gd name="T20" fmla="*/ 13 w 45"/>
                  <a:gd name="T21" fmla="*/ 21 h 72"/>
                  <a:gd name="T22" fmla="*/ 10 w 45"/>
                  <a:gd name="T23" fmla="*/ 15 h 72"/>
                  <a:gd name="T24" fmla="*/ 11 w 45"/>
                  <a:gd name="T25" fmla="*/ 13 h 72"/>
                  <a:gd name="T26" fmla="*/ 6 w 45"/>
                  <a:gd name="T27" fmla="*/ 8 h 72"/>
                  <a:gd name="T28" fmla="*/ 5 w 45"/>
                  <a:gd name="T29" fmla="*/ 0 h 72"/>
                  <a:gd name="T30" fmla="*/ 0 w 45"/>
                  <a:gd name="T31" fmla="*/ 8 h 72"/>
                  <a:gd name="T32" fmla="*/ 1 w 45"/>
                  <a:gd name="T33" fmla="*/ 8 h 72"/>
                  <a:gd name="T34" fmla="*/ 5 w 45"/>
                  <a:gd name="T35" fmla="*/ 1 h 72"/>
                  <a:gd name="T36" fmla="*/ 1 w 45"/>
                  <a:gd name="T37" fmla="*/ 8 h 72"/>
                  <a:gd name="T38" fmla="*/ 1 w 45"/>
                  <a:gd name="T39" fmla="*/ 8 h 72"/>
                  <a:gd name="T40" fmla="*/ 20 w 45"/>
                  <a:gd name="T41" fmla="*/ 72 h 72"/>
                  <a:gd name="T42" fmla="*/ 44 w 45"/>
                  <a:gd name="T43" fmla="*/ 68 h 72"/>
                  <a:gd name="T44" fmla="*/ 45 w 45"/>
                  <a:gd name="T45" fmla="*/ 65 h 72"/>
                  <a:gd name="T46" fmla="*/ 41 w 45"/>
                  <a:gd name="T47" fmla="*/ 6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 h="72">
                    <a:moveTo>
                      <a:pt x="41" y="63"/>
                    </a:moveTo>
                    <a:cubicBezTo>
                      <a:pt x="39" y="65"/>
                      <a:pt x="37" y="64"/>
                      <a:pt x="36" y="63"/>
                    </a:cubicBezTo>
                    <a:cubicBezTo>
                      <a:pt x="36" y="61"/>
                      <a:pt x="37" y="60"/>
                      <a:pt x="38" y="60"/>
                    </a:cubicBezTo>
                    <a:cubicBezTo>
                      <a:pt x="39" y="60"/>
                      <a:pt x="41" y="58"/>
                      <a:pt x="39" y="57"/>
                    </a:cubicBezTo>
                    <a:cubicBezTo>
                      <a:pt x="37" y="55"/>
                      <a:pt x="39" y="55"/>
                      <a:pt x="40" y="55"/>
                    </a:cubicBezTo>
                    <a:cubicBezTo>
                      <a:pt x="41" y="55"/>
                      <a:pt x="44" y="52"/>
                      <a:pt x="40" y="51"/>
                    </a:cubicBezTo>
                    <a:cubicBezTo>
                      <a:pt x="35" y="50"/>
                      <a:pt x="32" y="48"/>
                      <a:pt x="31" y="46"/>
                    </a:cubicBezTo>
                    <a:cubicBezTo>
                      <a:pt x="29" y="44"/>
                      <a:pt x="29" y="42"/>
                      <a:pt x="27" y="41"/>
                    </a:cubicBezTo>
                    <a:cubicBezTo>
                      <a:pt x="25" y="40"/>
                      <a:pt x="24" y="37"/>
                      <a:pt x="24" y="35"/>
                    </a:cubicBezTo>
                    <a:cubicBezTo>
                      <a:pt x="24" y="33"/>
                      <a:pt x="22" y="28"/>
                      <a:pt x="19" y="26"/>
                    </a:cubicBezTo>
                    <a:cubicBezTo>
                      <a:pt x="16" y="25"/>
                      <a:pt x="13" y="22"/>
                      <a:pt x="13" y="21"/>
                    </a:cubicBezTo>
                    <a:cubicBezTo>
                      <a:pt x="13" y="20"/>
                      <a:pt x="15" y="15"/>
                      <a:pt x="10" y="15"/>
                    </a:cubicBezTo>
                    <a:cubicBezTo>
                      <a:pt x="10" y="15"/>
                      <a:pt x="11" y="13"/>
                      <a:pt x="11" y="13"/>
                    </a:cubicBezTo>
                    <a:cubicBezTo>
                      <a:pt x="11" y="13"/>
                      <a:pt x="10" y="11"/>
                      <a:pt x="6" y="8"/>
                    </a:cubicBezTo>
                    <a:cubicBezTo>
                      <a:pt x="3" y="4"/>
                      <a:pt x="4" y="3"/>
                      <a:pt x="5" y="0"/>
                    </a:cubicBezTo>
                    <a:cubicBezTo>
                      <a:pt x="0" y="8"/>
                      <a:pt x="0" y="8"/>
                      <a:pt x="0" y="8"/>
                    </a:cubicBezTo>
                    <a:cubicBezTo>
                      <a:pt x="1" y="8"/>
                      <a:pt x="1" y="8"/>
                      <a:pt x="1" y="8"/>
                    </a:cubicBezTo>
                    <a:cubicBezTo>
                      <a:pt x="5" y="1"/>
                      <a:pt x="5" y="1"/>
                      <a:pt x="5" y="1"/>
                    </a:cubicBezTo>
                    <a:cubicBezTo>
                      <a:pt x="1" y="8"/>
                      <a:pt x="1" y="8"/>
                      <a:pt x="1" y="8"/>
                    </a:cubicBezTo>
                    <a:cubicBezTo>
                      <a:pt x="1" y="8"/>
                      <a:pt x="1" y="8"/>
                      <a:pt x="1" y="8"/>
                    </a:cubicBezTo>
                    <a:cubicBezTo>
                      <a:pt x="20" y="72"/>
                      <a:pt x="20" y="72"/>
                      <a:pt x="20" y="72"/>
                    </a:cubicBezTo>
                    <a:cubicBezTo>
                      <a:pt x="44" y="68"/>
                      <a:pt x="44" y="68"/>
                      <a:pt x="44" y="68"/>
                    </a:cubicBezTo>
                    <a:cubicBezTo>
                      <a:pt x="44" y="68"/>
                      <a:pt x="45" y="67"/>
                      <a:pt x="45" y="65"/>
                    </a:cubicBezTo>
                    <a:cubicBezTo>
                      <a:pt x="45" y="63"/>
                      <a:pt x="42" y="61"/>
                      <a:pt x="41" y="63"/>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88" name="Freeform 36"/>
              <p:cNvSpPr>
                <a:spLocks/>
              </p:cNvSpPr>
              <p:nvPr/>
            </p:nvSpPr>
            <p:spPr bwMode="auto">
              <a:xfrm>
                <a:off x="15822100" y="5595717"/>
                <a:ext cx="795338" cy="506413"/>
              </a:xfrm>
              <a:custGeom>
                <a:avLst/>
                <a:gdLst>
                  <a:gd name="T0" fmla="*/ 198 w 212"/>
                  <a:gd name="T1" fmla="*/ 97 h 135"/>
                  <a:gd name="T2" fmla="*/ 200 w 212"/>
                  <a:gd name="T3" fmla="*/ 94 h 135"/>
                  <a:gd name="T4" fmla="*/ 206 w 212"/>
                  <a:gd name="T5" fmla="*/ 92 h 135"/>
                  <a:gd name="T6" fmla="*/ 206 w 212"/>
                  <a:gd name="T7" fmla="*/ 92 h 135"/>
                  <a:gd name="T8" fmla="*/ 208 w 212"/>
                  <a:gd name="T9" fmla="*/ 91 h 135"/>
                  <a:gd name="T10" fmla="*/ 212 w 212"/>
                  <a:gd name="T11" fmla="*/ 83 h 135"/>
                  <a:gd name="T12" fmla="*/ 211 w 212"/>
                  <a:gd name="T13" fmla="*/ 79 h 135"/>
                  <a:gd name="T14" fmla="*/ 211 w 212"/>
                  <a:gd name="T15" fmla="*/ 79 h 135"/>
                  <a:gd name="T16" fmla="*/ 210 w 212"/>
                  <a:gd name="T17" fmla="*/ 78 h 135"/>
                  <a:gd name="T18" fmla="*/ 202 w 212"/>
                  <a:gd name="T19" fmla="*/ 71 h 135"/>
                  <a:gd name="T20" fmla="*/ 197 w 212"/>
                  <a:gd name="T21" fmla="*/ 63 h 135"/>
                  <a:gd name="T22" fmla="*/ 198 w 212"/>
                  <a:gd name="T23" fmla="*/ 37 h 135"/>
                  <a:gd name="T24" fmla="*/ 201 w 212"/>
                  <a:gd name="T25" fmla="*/ 34 h 135"/>
                  <a:gd name="T26" fmla="*/ 202 w 212"/>
                  <a:gd name="T27" fmla="*/ 28 h 135"/>
                  <a:gd name="T28" fmla="*/ 202 w 212"/>
                  <a:gd name="T29" fmla="*/ 27 h 135"/>
                  <a:gd name="T30" fmla="*/ 202 w 212"/>
                  <a:gd name="T31" fmla="*/ 28 h 135"/>
                  <a:gd name="T32" fmla="*/ 202 w 212"/>
                  <a:gd name="T33" fmla="*/ 26 h 135"/>
                  <a:gd name="T34" fmla="*/ 201 w 212"/>
                  <a:gd name="T35" fmla="*/ 25 h 135"/>
                  <a:gd name="T36" fmla="*/ 191 w 212"/>
                  <a:gd name="T37" fmla="*/ 21 h 135"/>
                  <a:gd name="T38" fmla="*/ 179 w 212"/>
                  <a:gd name="T39" fmla="*/ 5 h 135"/>
                  <a:gd name="T40" fmla="*/ 165 w 212"/>
                  <a:gd name="T41" fmla="*/ 2 h 135"/>
                  <a:gd name="T42" fmla="*/ 25 w 212"/>
                  <a:gd name="T43" fmla="*/ 30 h 135"/>
                  <a:gd name="T44" fmla="*/ 23 w 212"/>
                  <a:gd name="T45" fmla="*/ 20 h 135"/>
                  <a:gd name="T46" fmla="*/ 17 w 212"/>
                  <a:gd name="T47" fmla="*/ 25 h 135"/>
                  <a:gd name="T48" fmla="*/ 11 w 212"/>
                  <a:gd name="T49" fmla="*/ 30 h 135"/>
                  <a:gd name="T50" fmla="*/ 3 w 212"/>
                  <a:gd name="T51" fmla="*/ 35 h 135"/>
                  <a:gd name="T52" fmla="*/ 0 w 212"/>
                  <a:gd name="T53" fmla="*/ 35 h 135"/>
                  <a:gd name="T54" fmla="*/ 14 w 212"/>
                  <a:gd name="T55" fmla="*/ 135 h 135"/>
                  <a:gd name="T56" fmla="*/ 192 w 212"/>
                  <a:gd name="T57" fmla="*/ 106 h 135"/>
                  <a:gd name="T58" fmla="*/ 197 w 212"/>
                  <a:gd name="T59" fmla="*/ 98 h 135"/>
                  <a:gd name="T60" fmla="*/ 198 w 212"/>
                  <a:gd name="T61" fmla="*/ 9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2" h="135">
                    <a:moveTo>
                      <a:pt x="198" y="97"/>
                    </a:moveTo>
                    <a:cubicBezTo>
                      <a:pt x="198" y="96"/>
                      <a:pt x="199" y="95"/>
                      <a:pt x="200" y="94"/>
                    </a:cubicBezTo>
                    <a:cubicBezTo>
                      <a:pt x="201" y="93"/>
                      <a:pt x="203" y="92"/>
                      <a:pt x="206" y="92"/>
                    </a:cubicBezTo>
                    <a:cubicBezTo>
                      <a:pt x="206" y="92"/>
                      <a:pt x="206" y="92"/>
                      <a:pt x="206" y="92"/>
                    </a:cubicBezTo>
                    <a:cubicBezTo>
                      <a:pt x="207" y="91"/>
                      <a:pt x="208" y="91"/>
                      <a:pt x="208" y="91"/>
                    </a:cubicBezTo>
                    <a:cubicBezTo>
                      <a:pt x="211" y="90"/>
                      <a:pt x="212" y="87"/>
                      <a:pt x="212" y="83"/>
                    </a:cubicBezTo>
                    <a:cubicBezTo>
                      <a:pt x="212" y="82"/>
                      <a:pt x="211" y="80"/>
                      <a:pt x="211" y="79"/>
                    </a:cubicBezTo>
                    <a:cubicBezTo>
                      <a:pt x="211" y="79"/>
                      <a:pt x="211" y="79"/>
                      <a:pt x="211" y="79"/>
                    </a:cubicBezTo>
                    <a:cubicBezTo>
                      <a:pt x="211" y="78"/>
                      <a:pt x="211" y="78"/>
                      <a:pt x="210" y="78"/>
                    </a:cubicBezTo>
                    <a:cubicBezTo>
                      <a:pt x="209" y="75"/>
                      <a:pt x="206" y="72"/>
                      <a:pt x="202" y="71"/>
                    </a:cubicBezTo>
                    <a:cubicBezTo>
                      <a:pt x="200" y="69"/>
                      <a:pt x="198" y="66"/>
                      <a:pt x="197" y="63"/>
                    </a:cubicBezTo>
                    <a:cubicBezTo>
                      <a:pt x="193" y="54"/>
                      <a:pt x="194" y="41"/>
                      <a:pt x="198" y="37"/>
                    </a:cubicBezTo>
                    <a:cubicBezTo>
                      <a:pt x="199" y="36"/>
                      <a:pt x="200" y="35"/>
                      <a:pt x="201" y="34"/>
                    </a:cubicBezTo>
                    <a:cubicBezTo>
                      <a:pt x="202" y="32"/>
                      <a:pt x="202" y="30"/>
                      <a:pt x="202" y="28"/>
                    </a:cubicBezTo>
                    <a:cubicBezTo>
                      <a:pt x="202" y="28"/>
                      <a:pt x="202" y="27"/>
                      <a:pt x="202" y="27"/>
                    </a:cubicBezTo>
                    <a:cubicBezTo>
                      <a:pt x="202" y="27"/>
                      <a:pt x="202" y="28"/>
                      <a:pt x="202" y="28"/>
                    </a:cubicBezTo>
                    <a:cubicBezTo>
                      <a:pt x="202" y="27"/>
                      <a:pt x="202" y="27"/>
                      <a:pt x="202" y="26"/>
                    </a:cubicBezTo>
                    <a:cubicBezTo>
                      <a:pt x="201" y="26"/>
                      <a:pt x="201" y="26"/>
                      <a:pt x="201" y="25"/>
                    </a:cubicBezTo>
                    <a:cubicBezTo>
                      <a:pt x="199" y="24"/>
                      <a:pt x="194" y="24"/>
                      <a:pt x="191" y="21"/>
                    </a:cubicBezTo>
                    <a:cubicBezTo>
                      <a:pt x="188" y="18"/>
                      <a:pt x="185" y="10"/>
                      <a:pt x="179" y="5"/>
                    </a:cubicBezTo>
                    <a:cubicBezTo>
                      <a:pt x="172" y="0"/>
                      <a:pt x="165" y="2"/>
                      <a:pt x="165" y="2"/>
                    </a:cubicBezTo>
                    <a:cubicBezTo>
                      <a:pt x="25" y="30"/>
                      <a:pt x="25" y="30"/>
                      <a:pt x="25" y="30"/>
                    </a:cubicBezTo>
                    <a:cubicBezTo>
                      <a:pt x="23" y="20"/>
                      <a:pt x="23" y="20"/>
                      <a:pt x="23" y="20"/>
                    </a:cubicBezTo>
                    <a:cubicBezTo>
                      <a:pt x="23" y="20"/>
                      <a:pt x="18" y="23"/>
                      <a:pt x="17" y="25"/>
                    </a:cubicBezTo>
                    <a:cubicBezTo>
                      <a:pt x="15" y="27"/>
                      <a:pt x="13" y="29"/>
                      <a:pt x="11" y="30"/>
                    </a:cubicBezTo>
                    <a:cubicBezTo>
                      <a:pt x="9" y="30"/>
                      <a:pt x="5" y="34"/>
                      <a:pt x="3" y="35"/>
                    </a:cubicBezTo>
                    <a:cubicBezTo>
                      <a:pt x="2" y="35"/>
                      <a:pt x="0" y="35"/>
                      <a:pt x="0" y="35"/>
                    </a:cubicBezTo>
                    <a:cubicBezTo>
                      <a:pt x="14" y="135"/>
                      <a:pt x="14" y="135"/>
                      <a:pt x="14" y="135"/>
                    </a:cubicBezTo>
                    <a:cubicBezTo>
                      <a:pt x="192" y="106"/>
                      <a:pt x="192" y="106"/>
                      <a:pt x="192" y="106"/>
                    </a:cubicBezTo>
                    <a:cubicBezTo>
                      <a:pt x="197" y="98"/>
                      <a:pt x="197" y="98"/>
                      <a:pt x="197" y="98"/>
                    </a:cubicBezTo>
                    <a:cubicBezTo>
                      <a:pt x="198" y="98"/>
                      <a:pt x="198" y="97"/>
                      <a:pt x="198" y="97"/>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89" name="Freeform 37"/>
              <p:cNvSpPr>
                <a:spLocks noEditPoints="1"/>
              </p:cNvSpPr>
              <p:nvPr/>
            </p:nvSpPr>
            <p:spPr bwMode="auto">
              <a:xfrm>
                <a:off x="16553938" y="5692555"/>
                <a:ext cx="153988" cy="360363"/>
              </a:xfrm>
              <a:custGeom>
                <a:avLst/>
                <a:gdLst>
                  <a:gd name="T0" fmla="*/ 6 w 41"/>
                  <a:gd name="T1" fmla="*/ 8 h 96"/>
                  <a:gd name="T2" fmla="*/ 3 w 41"/>
                  <a:gd name="T3" fmla="*/ 11 h 96"/>
                  <a:gd name="T4" fmla="*/ 1 w 41"/>
                  <a:gd name="T5" fmla="*/ 28 h 96"/>
                  <a:gd name="T6" fmla="*/ 2 w 41"/>
                  <a:gd name="T7" fmla="*/ 37 h 96"/>
                  <a:gd name="T8" fmla="*/ 9 w 41"/>
                  <a:gd name="T9" fmla="*/ 45 h 96"/>
                  <a:gd name="T10" fmla="*/ 15 w 41"/>
                  <a:gd name="T11" fmla="*/ 52 h 96"/>
                  <a:gd name="T12" fmla="*/ 16 w 41"/>
                  <a:gd name="T13" fmla="*/ 53 h 96"/>
                  <a:gd name="T14" fmla="*/ 16 w 41"/>
                  <a:gd name="T15" fmla="*/ 53 h 96"/>
                  <a:gd name="T16" fmla="*/ 17 w 41"/>
                  <a:gd name="T17" fmla="*/ 56 h 96"/>
                  <a:gd name="T18" fmla="*/ 17 w 41"/>
                  <a:gd name="T19" fmla="*/ 57 h 96"/>
                  <a:gd name="T20" fmla="*/ 14 w 41"/>
                  <a:gd name="T21" fmla="*/ 65 h 96"/>
                  <a:gd name="T22" fmla="*/ 13 w 41"/>
                  <a:gd name="T23" fmla="*/ 65 h 96"/>
                  <a:gd name="T24" fmla="*/ 11 w 41"/>
                  <a:gd name="T25" fmla="*/ 66 h 96"/>
                  <a:gd name="T26" fmla="*/ 5 w 41"/>
                  <a:gd name="T27" fmla="*/ 68 h 96"/>
                  <a:gd name="T28" fmla="*/ 4 w 41"/>
                  <a:gd name="T29" fmla="*/ 69 h 96"/>
                  <a:gd name="T30" fmla="*/ 2 w 41"/>
                  <a:gd name="T31" fmla="*/ 72 h 96"/>
                  <a:gd name="T32" fmla="*/ 3 w 41"/>
                  <a:gd name="T33" fmla="*/ 80 h 96"/>
                  <a:gd name="T34" fmla="*/ 8 w 41"/>
                  <a:gd name="T35" fmla="*/ 85 h 96"/>
                  <a:gd name="T36" fmla="*/ 9 w 41"/>
                  <a:gd name="T37" fmla="*/ 84 h 96"/>
                  <a:gd name="T38" fmla="*/ 13 w 41"/>
                  <a:gd name="T39" fmla="*/ 86 h 96"/>
                  <a:gd name="T40" fmla="*/ 17 w 41"/>
                  <a:gd name="T41" fmla="*/ 87 h 96"/>
                  <a:gd name="T42" fmla="*/ 24 w 41"/>
                  <a:gd name="T43" fmla="*/ 87 h 96"/>
                  <a:gd name="T44" fmla="*/ 25 w 41"/>
                  <a:gd name="T45" fmla="*/ 89 h 96"/>
                  <a:gd name="T46" fmla="*/ 26 w 41"/>
                  <a:gd name="T47" fmla="*/ 96 h 96"/>
                  <a:gd name="T48" fmla="*/ 29 w 41"/>
                  <a:gd name="T49" fmla="*/ 88 h 96"/>
                  <a:gd name="T50" fmla="*/ 31 w 41"/>
                  <a:gd name="T51" fmla="*/ 83 h 96"/>
                  <a:gd name="T52" fmla="*/ 30 w 41"/>
                  <a:gd name="T53" fmla="*/ 79 h 96"/>
                  <a:gd name="T54" fmla="*/ 34 w 41"/>
                  <a:gd name="T55" fmla="*/ 78 h 96"/>
                  <a:gd name="T56" fmla="*/ 36 w 41"/>
                  <a:gd name="T57" fmla="*/ 71 h 96"/>
                  <a:gd name="T58" fmla="*/ 35 w 41"/>
                  <a:gd name="T59" fmla="*/ 69 h 96"/>
                  <a:gd name="T60" fmla="*/ 36 w 41"/>
                  <a:gd name="T61" fmla="*/ 67 h 96"/>
                  <a:gd name="T62" fmla="*/ 40 w 41"/>
                  <a:gd name="T63" fmla="*/ 61 h 96"/>
                  <a:gd name="T64" fmla="*/ 38 w 41"/>
                  <a:gd name="T65" fmla="*/ 50 h 96"/>
                  <a:gd name="T66" fmla="*/ 41 w 41"/>
                  <a:gd name="T67" fmla="*/ 45 h 96"/>
                  <a:gd name="T68" fmla="*/ 41 w 41"/>
                  <a:gd name="T69" fmla="*/ 35 h 96"/>
                  <a:gd name="T70" fmla="*/ 38 w 41"/>
                  <a:gd name="T71" fmla="*/ 31 h 96"/>
                  <a:gd name="T72" fmla="*/ 32 w 41"/>
                  <a:gd name="T73" fmla="*/ 33 h 96"/>
                  <a:gd name="T74" fmla="*/ 28 w 41"/>
                  <a:gd name="T75" fmla="*/ 32 h 96"/>
                  <a:gd name="T76" fmla="*/ 30 w 41"/>
                  <a:gd name="T77" fmla="*/ 27 h 96"/>
                  <a:gd name="T78" fmla="*/ 32 w 41"/>
                  <a:gd name="T79" fmla="*/ 21 h 96"/>
                  <a:gd name="T80" fmla="*/ 36 w 41"/>
                  <a:gd name="T81" fmla="*/ 12 h 96"/>
                  <a:gd name="T82" fmla="*/ 37 w 41"/>
                  <a:gd name="T83" fmla="*/ 9 h 96"/>
                  <a:gd name="T84" fmla="*/ 7 w 41"/>
                  <a:gd name="T85" fmla="*/ 0 h 96"/>
                  <a:gd name="T86" fmla="*/ 7 w 41"/>
                  <a:gd name="T87" fmla="*/ 2 h 96"/>
                  <a:gd name="T88" fmla="*/ 6 w 41"/>
                  <a:gd name="T89" fmla="*/ 8 h 96"/>
                  <a:gd name="T90" fmla="*/ 8 w 41"/>
                  <a:gd name="T91" fmla="*/ 84 h 96"/>
                  <a:gd name="T92" fmla="*/ 4 w 41"/>
                  <a:gd name="T93" fmla="*/ 80 h 96"/>
                  <a:gd name="T94" fmla="*/ 2 w 41"/>
                  <a:gd name="T95" fmla="*/ 74 h 96"/>
                  <a:gd name="T96" fmla="*/ 4 w 41"/>
                  <a:gd name="T97" fmla="*/ 80 h 96"/>
                  <a:gd name="T98" fmla="*/ 8 w 41"/>
                  <a:gd name="T99" fmla="*/ 8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 h="96">
                    <a:moveTo>
                      <a:pt x="6" y="8"/>
                    </a:moveTo>
                    <a:cubicBezTo>
                      <a:pt x="5" y="9"/>
                      <a:pt x="5" y="10"/>
                      <a:pt x="3" y="11"/>
                    </a:cubicBezTo>
                    <a:cubicBezTo>
                      <a:pt x="1" y="14"/>
                      <a:pt x="0" y="21"/>
                      <a:pt x="1" y="28"/>
                    </a:cubicBezTo>
                    <a:cubicBezTo>
                      <a:pt x="1" y="31"/>
                      <a:pt x="1" y="34"/>
                      <a:pt x="2" y="37"/>
                    </a:cubicBezTo>
                    <a:cubicBezTo>
                      <a:pt x="3" y="41"/>
                      <a:pt x="6" y="44"/>
                      <a:pt x="9" y="45"/>
                    </a:cubicBezTo>
                    <a:cubicBezTo>
                      <a:pt x="12" y="47"/>
                      <a:pt x="14" y="49"/>
                      <a:pt x="15" y="52"/>
                    </a:cubicBezTo>
                    <a:cubicBezTo>
                      <a:pt x="16" y="52"/>
                      <a:pt x="16" y="52"/>
                      <a:pt x="16" y="53"/>
                    </a:cubicBezTo>
                    <a:cubicBezTo>
                      <a:pt x="16" y="53"/>
                      <a:pt x="16" y="53"/>
                      <a:pt x="16" y="53"/>
                    </a:cubicBezTo>
                    <a:cubicBezTo>
                      <a:pt x="16" y="54"/>
                      <a:pt x="17" y="55"/>
                      <a:pt x="17" y="56"/>
                    </a:cubicBezTo>
                    <a:cubicBezTo>
                      <a:pt x="17" y="56"/>
                      <a:pt x="17" y="57"/>
                      <a:pt x="17" y="57"/>
                    </a:cubicBezTo>
                    <a:cubicBezTo>
                      <a:pt x="17" y="61"/>
                      <a:pt x="16" y="64"/>
                      <a:pt x="14" y="65"/>
                    </a:cubicBezTo>
                    <a:cubicBezTo>
                      <a:pt x="14" y="65"/>
                      <a:pt x="14" y="65"/>
                      <a:pt x="13" y="65"/>
                    </a:cubicBezTo>
                    <a:cubicBezTo>
                      <a:pt x="13" y="65"/>
                      <a:pt x="12" y="66"/>
                      <a:pt x="11" y="66"/>
                    </a:cubicBezTo>
                    <a:cubicBezTo>
                      <a:pt x="9" y="66"/>
                      <a:pt x="7" y="67"/>
                      <a:pt x="5" y="68"/>
                    </a:cubicBezTo>
                    <a:cubicBezTo>
                      <a:pt x="5" y="69"/>
                      <a:pt x="4" y="69"/>
                      <a:pt x="4" y="69"/>
                    </a:cubicBezTo>
                    <a:cubicBezTo>
                      <a:pt x="2" y="72"/>
                      <a:pt x="2" y="72"/>
                      <a:pt x="2" y="72"/>
                    </a:cubicBezTo>
                    <a:cubicBezTo>
                      <a:pt x="1" y="75"/>
                      <a:pt x="0" y="76"/>
                      <a:pt x="3" y="80"/>
                    </a:cubicBezTo>
                    <a:cubicBezTo>
                      <a:pt x="7" y="83"/>
                      <a:pt x="8" y="85"/>
                      <a:pt x="8" y="85"/>
                    </a:cubicBezTo>
                    <a:cubicBezTo>
                      <a:pt x="8" y="85"/>
                      <a:pt x="9" y="84"/>
                      <a:pt x="9" y="84"/>
                    </a:cubicBezTo>
                    <a:cubicBezTo>
                      <a:pt x="10" y="85"/>
                      <a:pt x="12" y="84"/>
                      <a:pt x="13" y="86"/>
                    </a:cubicBezTo>
                    <a:cubicBezTo>
                      <a:pt x="14" y="87"/>
                      <a:pt x="16" y="88"/>
                      <a:pt x="17" y="87"/>
                    </a:cubicBezTo>
                    <a:cubicBezTo>
                      <a:pt x="19" y="86"/>
                      <a:pt x="24" y="87"/>
                      <a:pt x="24" y="87"/>
                    </a:cubicBezTo>
                    <a:cubicBezTo>
                      <a:pt x="24" y="87"/>
                      <a:pt x="26" y="87"/>
                      <a:pt x="25" y="89"/>
                    </a:cubicBezTo>
                    <a:cubicBezTo>
                      <a:pt x="24" y="92"/>
                      <a:pt x="24" y="96"/>
                      <a:pt x="26" y="96"/>
                    </a:cubicBezTo>
                    <a:cubicBezTo>
                      <a:pt x="28" y="96"/>
                      <a:pt x="29" y="88"/>
                      <a:pt x="29" y="88"/>
                    </a:cubicBezTo>
                    <a:cubicBezTo>
                      <a:pt x="29" y="88"/>
                      <a:pt x="32" y="85"/>
                      <a:pt x="31" y="83"/>
                    </a:cubicBezTo>
                    <a:cubicBezTo>
                      <a:pt x="31" y="80"/>
                      <a:pt x="30" y="79"/>
                      <a:pt x="30" y="79"/>
                    </a:cubicBezTo>
                    <a:cubicBezTo>
                      <a:pt x="30" y="79"/>
                      <a:pt x="33" y="80"/>
                      <a:pt x="34" y="78"/>
                    </a:cubicBezTo>
                    <a:cubicBezTo>
                      <a:pt x="34" y="76"/>
                      <a:pt x="36" y="71"/>
                      <a:pt x="36" y="71"/>
                    </a:cubicBezTo>
                    <a:cubicBezTo>
                      <a:pt x="36" y="71"/>
                      <a:pt x="36" y="69"/>
                      <a:pt x="35" y="69"/>
                    </a:cubicBezTo>
                    <a:cubicBezTo>
                      <a:pt x="34" y="69"/>
                      <a:pt x="33" y="68"/>
                      <a:pt x="36" y="67"/>
                    </a:cubicBezTo>
                    <a:cubicBezTo>
                      <a:pt x="39" y="67"/>
                      <a:pt x="40" y="63"/>
                      <a:pt x="40" y="61"/>
                    </a:cubicBezTo>
                    <a:cubicBezTo>
                      <a:pt x="41" y="58"/>
                      <a:pt x="38" y="53"/>
                      <a:pt x="38" y="50"/>
                    </a:cubicBezTo>
                    <a:cubicBezTo>
                      <a:pt x="39" y="48"/>
                      <a:pt x="41" y="48"/>
                      <a:pt x="41" y="45"/>
                    </a:cubicBezTo>
                    <a:cubicBezTo>
                      <a:pt x="41" y="41"/>
                      <a:pt x="41" y="35"/>
                      <a:pt x="41" y="35"/>
                    </a:cubicBezTo>
                    <a:cubicBezTo>
                      <a:pt x="41" y="35"/>
                      <a:pt x="41" y="31"/>
                      <a:pt x="38" y="31"/>
                    </a:cubicBezTo>
                    <a:cubicBezTo>
                      <a:pt x="35" y="31"/>
                      <a:pt x="34" y="33"/>
                      <a:pt x="32" y="33"/>
                    </a:cubicBezTo>
                    <a:cubicBezTo>
                      <a:pt x="31" y="33"/>
                      <a:pt x="29" y="32"/>
                      <a:pt x="28" y="32"/>
                    </a:cubicBezTo>
                    <a:cubicBezTo>
                      <a:pt x="28" y="32"/>
                      <a:pt x="30" y="30"/>
                      <a:pt x="30" y="27"/>
                    </a:cubicBezTo>
                    <a:cubicBezTo>
                      <a:pt x="30" y="24"/>
                      <a:pt x="32" y="22"/>
                      <a:pt x="32" y="21"/>
                    </a:cubicBezTo>
                    <a:cubicBezTo>
                      <a:pt x="32" y="19"/>
                      <a:pt x="36" y="14"/>
                      <a:pt x="36" y="12"/>
                    </a:cubicBezTo>
                    <a:cubicBezTo>
                      <a:pt x="37" y="9"/>
                      <a:pt x="37" y="9"/>
                      <a:pt x="37" y="9"/>
                    </a:cubicBezTo>
                    <a:cubicBezTo>
                      <a:pt x="37" y="9"/>
                      <a:pt x="13" y="3"/>
                      <a:pt x="7" y="0"/>
                    </a:cubicBezTo>
                    <a:cubicBezTo>
                      <a:pt x="7" y="1"/>
                      <a:pt x="7" y="1"/>
                      <a:pt x="7" y="2"/>
                    </a:cubicBezTo>
                    <a:cubicBezTo>
                      <a:pt x="8" y="5"/>
                      <a:pt x="7" y="7"/>
                      <a:pt x="6" y="8"/>
                    </a:cubicBezTo>
                    <a:close/>
                    <a:moveTo>
                      <a:pt x="8" y="84"/>
                    </a:moveTo>
                    <a:cubicBezTo>
                      <a:pt x="8" y="84"/>
                      <a:pt x="8" y="84"/>
                      <a:pt x="4" y="80"/>
                    </a:cubicBezTo>
                    <a:cubicBezTo>
                      <a:pt x="0" y="77"/>
                      <a:pt x="2" y="74"/>
                      <a:pt x="2" y="74"/>
                    </a:cubicBezTo>
                    <a:cubicBezTo>
                      <a:pt x="2" y="74"/>
                      <a:pt x="0" y="77"/>
                      <a:pt x="4" y="80"/>
                    </a:cubicBezTo>
                    <a:cubicBezTo>
                      <a:pt x="8" y="84"/>
                      <a:pt x="8" y="84"/>
                      <a:pt x="8" y="84"/>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90" name="Freeform 38"/>
              <p:cNvSpPr>
                <a:spLocks/>
              </p:cNvSpPr>
              <p:nvPr/>
            </p:nvSpPr>
            <p:spPr bwMode="auto">
              <a:xfrm>
                <a:off x="16925413" y="5463954"/>
                <a:ext cx="112713" cy="138113"/>
              </a:xfrm>
              <a:custGeom>
                <a:avLst/>
                <a:gdLst>
                  <a:gd name="T0" fmla="*/ 18 w 30"/>
                  <a:gd name="T1" fmla="*/ 11 h 37"/>
                  <a:gd name="T2" fmla="*/ 16 w 30"/>
                  <a:gd name="T3" fmla="*/ 5 h 37"/>
                  <a:gd name="T4" fmla="*/ 13 w 30"/>
                  <a:gd name="T5" fmla="*/ 0 h 37"/>
                  <a:gd name="T6" fmla="*/ 0 w 30"/>
                  <a:gd name="T7" fmla="*/ 6 h 37"/>
                  <a:gd name="T8" fmla="*/ 7 w 30"/>
                  <a:gd name="T9" fmla="*/ 32 h 37"/>
                  <a:gd name="T10" fmla="*/ 7 w 30"/>
                  <a:gd name="T11" fmla="*/ 37 h 37"/>
                  <a:gd name="T12" fmla="*/ 10 w 30"/>
                  <a:gd name="T13" fmla="*/ 36 h 37"/>
                  <a:gd name="T14" fmla="*/ 17 w 30"/>
                  <a:gd name="T15" fmla="*/ 32 h 37"/>
                  <a:gd name="T16" fmla="*/ 20 w 30"/>
                  <a:gd name="T17" fmla="*/ 28 h 37"/>
                  <a:gd name="T18" fmla="*/ 18 w 30"/>
                  <a:gd name="T19" fmla="*/ 20 h 37"/>
                  <a:gd name="T20" fmla="*/ 22 w 30"/>
                  <a:gd name="T21" fmla="*/ 18 h 37"/>
                  <a:gd name="T22" fmla="*/ 25 w 30"/>
                  <a:gd name="T23" fmla="*/ 26 h 37"/>
                  <a:gd name="T24" fmla="*/ 26 w 30"/>
                  <a:gd name="T25" fmla="*/ 22 h 37"/>
                  <a:gd name="T26" fmla="*/ 30 w 30"/>
                  <a:gd name="T27" fmla="*/ 21 h 37"/>
                  <a:gd name="T28" fmla="*/ 25 w 30"/>
                  <a:gd name="T29" fmla="*/ 12 h 37"/>
                  <a:gd name="T30" fmla="*/ 18 w 30"/>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37">
                    <a:moveTo>
                      <a:pt x="18" y="11"/>
                    </a:moveTo>
                    <a:cubicBezTo>
                      <a:pt x="16" y="5"/>
                      <a:pt x="16" y="5"/>
                      <a:pt x="16" y="5"/>
                    </a:cubicBezTo>
                    <a:cubicBezTo>
                      <a:pt x="13" y="0"/>
                      <a:pt x="13" y="0"/>
                      <a:pt x="13" y="0"/>
                    </a:cubicBezTo>
                    <a:cubicBezTo>
                      <a:pt x="0" y="6"/>
                      <a:pt x="0" y="6"/>
                      <a:pt x="0" y="6"/>
                    </a:cubicBezTo>
                    <a:cubicBezTo>
                      <a:pt x="1" y="9"/>
                      <a:pt x="9" y="32"/>
                      <a:pt x="7" y="32"/>
                    </a:cubicBezTo>
                    <a:cubicBezTo>
                      <a:pt x="6" y="33"/>
                      <a:pt x="7" y="37"/>
                      <a:pt x="7" y="37"/>
                    </a:cubicBezTo>
                    <a:cubicBezTo>
                      <a:pt x="7" y="37"/>
                      <a:pt x="9" y="37"/>
                      <a:pt x="10" y="36"/>
                    </a:cubicBezTo>
                    <a:cubicBezTo>
                      <a:pt x="11" y="35"/>
                      <a:pt x="16" y="33"/>
                      <a:pt x="17" y="32"/>
                    </a:cubicBezTo>
                    <a:cubicBezTo>
                      <a:pt x="18" y="30"/>
                      <a:pt x="20" y="30"/>
                      <a:pt x="20" y="28"/>
                    </a:cubicBezTo>
                    <a:cubicBezTo>
                      <a:pt x="20" y="25"/>
                      <a:pt x="18" y="23"/>
                      <a:pt x="18" y="20"/>
                    </a:cubicBezTo>
                    <a:cubicBezTo>
                      <a:pt x="18" y="17"/>
                      <a:pt x="22" y="16"/>
                      <a:pt x="22" y="18"/>
                    </a:cubicBezTo>
                    <a:cubicBezTo>
                      <a:pt x="22" y="21"/>
                      <a:pt x="23" y="26"/>
                      <a:pt x="25" y="26"/>
                    </a:cubicBezTo>
                    <a:cubicBezTo>
                      <a:pt x="26" y="25"/>
                      <a:pt x="26" y="22"/>
                      <a:pt x="26" y="22"/>
                    </a:cubicBezTo>
                    <a:cubicBezTo>
                      <a:pt x="26" y="22"/>
                      <a:pt x="30" y="22"/>
                      <a:pt x="30" y="21"/>
                    </a:cubicBezTo>
                    <a:cubicBezTo>
                      <a:pt x="25" y="12"/>
                      <a:pt x="25" y="12"/>
                      <a:pt x="25" y="12"/>
                    </a:cubicBezTo>
                    <a:lnTo>
                      <a:pt x="18" y="11"/>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91" name="Freeform 39"/>
              <p:cNvSpPr>
                <a:spLocks/>
              </p:cNvSpPr>
              <p:nvPr/>
            </p:nvSpPr>
            <p:spPr bwMode="auto">
              <a:xfrm>
                <a:off x="16692050" y="5302029"/>
                <a:ext cx="496888" cy="244475"/>
              </a:xfrm>
              <a:custGeom>
                <a:avLst/>
                <a:gdLst>
                  <a:gd name="T0" fmla="*/ 131 w 132"/>
                  <a:gd name="T1" fmla="*/ 49 h 65"/>
                  <a:gd name="T2" fmla="*/ 128 w 132"/>
                  <a:gd name="T3" fmla="*/ 40 h 65"/>
                  <a:gd name="T4" fmla="*/ 124 w 132"/>
                  <a:gd name="T5" fmla="*/ 33 h 65"/>
                  <a:gd name="T6" fmla="*/ 116 w 132"/>
                  <a:gd name="T7" fmla="*/ 29 h 65"/>
                  <a:gd name="T8" fmla="*/ 117 w 132"/>
                  <a:gd name="T9" fmla="*/ 33 h 65"/>
                  <a:gd name="T10" fmla="*/ 121 w 132"/>
                  <a:gd name="T11" fmla="*/ 34 h 65"/>
                  <a:gd name="T12" fmla="*/ 122 w 132"/>
                  <a:gd name="T13" fmla="*/ 36 h 65"/>
                  <a:gd name="T14" fmla="*/ 125 w 132"/>
                  <a:gd name="T15" fmla="*/ 40 h 65"/>
                  <a:gd name="T16" fmla="*/ 124 w 132"/>
                  <a:gd name="T17" fmla="*/ 44 h 65"/>
                  <a:gd name="T18" fmla="*/ 120 w 132"/>
                  <a:gd name="T19" fmla="*/ 46 h 65"/>
                  <a:gd name="T20" fmla="*/ 115 w 132"/>
                  <a:gd name="T21" fmla="*/ 48 h 65"/>
                  <a:gd name="T22" fmla="*/ 107 w 132"/>
                  <a:gd name="T23" fmla="*/ 44 h 65"/>
                  <a:gd name="T24" fmla="*/ 103 w 132"/>
                  <a:gd name="T25" fmla="*/ 41 h 65"/>
                  <a:gd name="T26" fmla="*/ 101 w 132"/>
                  <a:gd name="T27" fmla="*/ 37 h 65"/>
                  <a:gd name="T28" fmla="*/ 102 w 132"/>
                  <a:gd name="T29" fmla="*/ 34 h 65"/>
                  <a:gd name="T30" fmla="*/ 98 w 132"/>
                  <a:gd name="T31" fmla="*/ 32 h 65"/>
                  <a:gd name="T32" fmla="*/ 96 w 132"/>
                  <a:gd name="T33" fmla="*/ 29 h 65"/>
                  <a:gd name="T34" fmla="*/ 90 w 132"/>
                  <a:gd name="T35" fmla="*/ 28 h 65"/>
                  <a:gd name="T36" fmla="*/ 88 w 132"/>
                  <a:gd name="T37" fmla="*/ 30 h 65"/>
                  <a:gd name="T38" fmla="*/ 83 w 132"/>
                  <a:gd name="T39" fmla="*/ 26 h 65"/>
                  <a:gd name="T40" fmla="*/ 84 w 132"/>
                  <a:gd name="T41" fmla="*/ 21 h 65"/>
                  <a:gd name="T42" fmla="*/ 88 w 132"/>
                  <a:gd name="T43" fmla="*/ 17 h 65"/>
                  <a:gd name="T44" fmla="*/ 87 w 132"/>
                  <a:gd name="T45" fmla="*/ 15 h 65"/>
                  <a:gd name="T46" fmla="*/ 91 w 132"/>
                  <a:gd name="T47" fmla="*/ 11 h 65"/>
                  <a:gd name="T48" fmla="*/ 87 w 132"/>
                  <a:gd name="T49" fmla="*/ 8 h 65"/>
                  <a:gd name="T50" fmla="*/ 83 w 132"/>
                  <a:gd name="T51" fmla="*/ 2 h 65"/>
                  <a:gd name="T52" fmla="*/ 83 w 132"/>
                  <a:gd name="T53" fmla="*/ 1 h 65"/>
                  <a:gd name="T54" fmla="*/ 78 w 132"/>
                  <a:gd name="T55" fmla="*/ 0 h 65"/>
                  <a:gd name="T56" fmla="*/ 77 w 132"/>
                  <a:gd name="T57" fmla="*/ 1 h 65"/>
                  <a:gd name="T58" fmla="*/ 75 w 132"/>
                  <a:gd name="T59" fmla="*/ 4 h 65"/>
                  <a:gd name="T60" fmla="*/ 74 w 132"/>
                  <a:gd name="T61" fmla="*/ 4 h 65"/>
                  <a:gd name="T62" fmla="*/ 71 w 132"/>
                  <a:gd name="T63" fmla="*/ 5 h 65"/>
                  <a:gd name="T64" fmla="*/ 69 w 132"/>
                  <a:gd name="T65" fmla="*/ 10 h 65"/>
                  <a:gd name="T66" fmla="*/ 0 w 132"/>
                  <a:gd name="T67" fmla="*/ 25 h 65"/>
                  <a:gd name="T68" fmla="*/ 1 w 132"/>
                  <a:gd name="T69" fmla="*/ 35 h 65"/>
                  <a:gd name="T70" fmla="*/ 2 w 132"/>
                  <a:gd name="T71" fmla="*/ 62 h 65"/>
                  <a:gd name="T72" fmla="*/ 25 w 132"/>
                  <a:gd name="T73" fmla="*/ 56 h 65"/>
                  <a:gd name="T74" fmla="*/ 25 w 132"/>
                  <a:gd name="T75" fmla="*/ 57 h 65"/>
                  <a:gd name="T76" fmla="*/ 27 w 132"/>
                  <a:gd name="T77" fmla="*/ 57 h 65"/>
                  <a:gd name="T78" fmla="*/ 28 w 132"/>
                  <a:gd name="T79" fmla="*/ 56 h 65"/>
                  <a:gd name="T80" fmla="*/ 62 w 132"/>
                  <a:gd name="T81" fmla="*/ 49 h 65"/>
                  <a:gd name="T82" fmla="*/ 75 w 132"/>
                  <a:gd name="T83" fmla="*/ 43 h 65"/>
                  <a:gd name="T84" fmla="*/ 78 w 132"/>
                  <a:gd name="T85" fmla="*/ 48 h 65"/>
                  <a:gd name="T86" fmla="*/ 80 w 132"/>
                  <a:gd name="T87" fmla="*/ 54 h 65"/>
                  <a:gd name="T88" fmla="*/ 87 w 132"/>
                  <a:gd name="T89" fmla="*/ 55 h 65"/>
                  <a:gd name="T90" fmla="*/ 92 w 132"/>
                  <a:gd name="T91" fmla="*/ 64 h 65"/>
                  <a:gd name="T92" fmla="*/ 95 w 132"/>
                  <a:gd name="T93" fmla="*/ 65 h 65"/>
                  <a:gd name="T94" fmla="*/ 98 w 132"/>
                  <a:gd name="T95" fmla="*/ 61 h 65"/>
                  <a:gd name="T96" fmla="*/ 100 w 132"/>
                  <a:gd name="T97" fmla="*/ 58 h 65"/>
                  <a:gd name="T98" fmla="*/ 102 w 132"/>
                  <a:gd name="T99" fmla="*/ 55 h 65"/>
                  <a:gd name="T100" fmla="*/ 105 w 132"/>
                  <a:gd name="T101" fmla="*/ 51 h 65"/>
                  <a:gd name="T102" fmla="*/ 107 w 132"/>
                  <a:gd name="T103" fmla="*/ 54 h 65"/>
                  <a:gd name="T104" fmla="*/ 109 w 132"/>
                  <a:gd name="T105" fmla="*/ 59 h 65"/>
                  <a:gd name="T106" fmla="*/ 117 w 132"/>
                  <a:gd name="T107" fmla="*/ 53 h 65"/>
                  <a:gd name="T108" fmla="*/ 121 w 132"/>
                  <a:gd name="T109" fmla="*/ 50 h 65"/>
                  <a:gd name="T110" fmla="*/ 128 w 132"/>
                  <a:gd name="T111" fmla="*/ 49 h 65"/>
                  <a:gd name="T112" fmla="*/ 131 w 132"/>
                  <a:gd name="T113" fmla="*/ 4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2" h="65">
                    <a:moveTo>
                      <a:pt x="131" y="49"/>
                    </a:moveTo>
                    <a:cubicBezTo>
                      <a:pt x="130" y="46"/>
                      <a:pt x="129" y="43"/>
                      <a:pt x="128" y="40"/>
                    </a:cubicBezTo>
                    <a:cubicBezTo>
                      <a:pt x="127" y="37"/>
                      <a:pt x="126" y="35"/>
                      <a:pt x="124" y="33"/>
                    </a:cubicBezTo>
                    <a:cubicBezTo>
                      <a:pt x="121" y="30"/>
                      <a:pt x="118" y="27"/>
                      <a:pt x="116" y="29"/>
                    </a:cubicBezTo>
                    <a:cubicBezTo>
                      <a:pt x="113" y="30"/>
                      <a:pt x="114" y="33"/>
                      <a:pt x="117" y="33"/>
                    </a:cubicBezTo>
                    <a:cubicBezTo>
                      <a:pt x="119" y="32"/>
                      <a:pt x="121" y="33"/>
                      <a:pt x="121" y="34"/>
                    </a:cubicBezTo>
                    <a:cubicBezTo>
                      <a:pt x="122" y="35"/>
                      <a:pt x="122" y="36"/>
                      <a:pt x="122" y="36"/>
                    </a:cubicBezTo>
                    <a:cubicBezTo>
                      <a:pt x="122" y="36"/>
                      <a:pt x="125" y="37"/>
                      <a:pt x="125" y="40"/>
                    </a:cubicBezTo>
                    <a:cubicBezTo>
                      <a:pt x="125" y="42"/>
                      <a:pt x="126" y="44"/>
                      <a:pt x="124" y="44"/>
                    </a:cubicBezTo>
                    <a:cubicBezTo>
                      <a:pt x="122" y="45"/>
                      <a:pt x="121" y="44"/>
                      <a:pt x="120" y="46"/>
                    </a:cubicBezTo>
                    <a:cubicBezTo>
                      <a:pt x="119" y="47"/>
                      <a:pt x="118" y="48"/>
                      <a:pt x="115" y="48"/>
                    </a:cubicBezTo>
                    <a:cubicBezTo>
                      <a:pt x="112" y="48"/>
                      <a:pt x="109" y="47"/>
                      <a:pt x="107" y="44"/>
                    </a:cubicBezTo>
                    <a:cubicBezTo>
                      <a:pt x="106" y="42"/>
                      <a:pt x="106" y="40"/>
                      <a:pt x="103" y="41"/>
                    </a:cubicBezTo>
                    <a:cubicBezTo>
                      <a:pt x="101" y="41"/>
                      <a:pt x="100" y="38"/>
                      <a:pt x="101" y="37"/>
                    </a:cubicBezTo>
                    <a:cubicBezTo>
                      <a:pt x="103" y="36"/>
                      <a:pt x="103" y="36"/>
                      <a:pt x="102" y="34"/>
                    </a:cubicBezTo>
                    <a:cubicBezTo>
                      <a:pt x="100" y="33"/>
                      <a:pt x="98" y="32"/>
                      <a:pt x="98" y="32"/>
                    </a:cubicBezTo>
                    <a:cubicBezTo>
                      <a:pt x="97" y="31"/>
                      <a:pt x="97" y="30"/>
                      <a:pt x="96" y="29"/>
                    </a:cubicBezTo>
                    <a:cubicBezTo>
                      <a:pt x="94" y="28"/>
                      <a:pt x="90" y="28"/>
                      <a:pt x="90" y="28"/>
                    </a:cubicBezTo>
                    <a:cubicBezTo>
                      <a:pt x="90" y="28"/>
                      <a:pt x="90" y="30"/>
                      <a:pt x="88" y="30"/>
                    </a:cubicBezTo>
                    <a:cubicBezTo>
                      <a:pt x="87" y="30"/>
                      <a:pt x="82" y="27"/>
                      <a:pt x="83" y="26"/>
                    </a:cubicBezTo>
                    <a:cubicBezTo>
                      <a:pt x="84" y="24"/>
                      <a:pt x="84" y="22"/>
                      <a:pt x="84" y="21"/>
                    </a:cubicBezTo>
                    <a:cubicBezTo>
                      <a:pt x="84" y="20"/>
                      <a:pt x="88" y="19"/>
                      <a:pt x="88" y="17"/>
                    </a:cubicBezTo>
                    <a:cubicBezTo>
                      <a:pt x="88" y="16"/>
                      <a:pt x="87" y="16"/>
                      <a:pt x="87" y="15"/>
                    </a:cubicBezTo>
                    <a:cubicBezTo>
                      <a:pt x="87" y="14"/>
                      <a:pt x="92" y="12"/>
                      <a:pt x="91" y="11"/>
                    </a:cubicBezTo>
                    <a:cubicBezTo>
                      <a:pt x="91" y="9"/>
                      <a:pt x="88" y="9"/>
                      <a:pt x="87" y="8"/>
                    </a:cubicBezTo>
                    <a:cubicBezTo>
                      <a:pt x="86" y="7"/>
                      <a:pt x="85" y="3"/>
                      <a:pt x="83" y="2"/>
                    </a:cubicBezTo>
                    <a:cubicBezTo>
                      <a:pt x="83" y="2"/>
                      <a:pt x="83" y="1"/>
                      <a:pt x="83" y="1"/>
                    </a:cubicBezTo>
                    <a:cubicBezTo>
                      <a:pt x="78" y="0"/>
                      <a:pt x="78" y="0"/>
                      <a:pt x="78" y="0"/>
                    </a:cubicBezTo>
                    <a:cubicBezTo>
                      <a:pt x="77" y="1"/>
                      <a:pt x="77" y="1"/>
                      <a:pt x="77" y="1"/>
                    </a:cubicBezTo>
                    <a:cubicBezTo>
                      <a:pt x="75" y="4"/>
                      <a:pt x="75" y="4"/>
                      <a:pt x="75" y="4"/>
                    </a:cubicBezTo>
                    <a:cubicBezTo>
                      <a:pt x="74" y="4"/>
                      <a:pt x="74" y="4"/>
                      <a:pt x="74" y="4"/>
                    </a:cubicBezTo>
                    <a:cubicBezTo>
                      <a:pt x="71" y="5"/>
                      <a:pt x="71" y="5"/>
                      <a:pt x="71" y="5"/>
                    </a:cubicBezTo>
                    <a:cubicBezTo>
                      <a:pt x="69" y="10"/>
                      <a:pt x="69" y="10"/>
                      <a:pt x="69" y="10"/>
                    </a:cubicBezTo>
                    <a:cubicBezTo>
                      <a:pt x="0" y="25"/>
                      <a:pt x="0" y="25"/>
                      <a:pt x="0" y="25"/>
                    </a:cubicBezTo>
                    <a:cubicBezTo>
                      <a:pt x="0" y="25"/>
                      <a:pt x="1" y="27"/>
                      <a:pt x="1" y="35"/>
                    </a:cubicBezTo>
                    <a:cubicBezTo>
                      <a:pt x="1" y="44"/>
                      <a:pt x="2" y="62"/>
                      <a:pt x="2" y="62"/>
                    </a:cubicBezTo>
                    <a:cubicBezTo>
                      <a:pt x="25" y="56"/>
                      <a:pt x="25" y="56"/>
                      <a:pt x="25" y="56"/>
                    </a:cubicBezTo>
                    <a:cubicBezTo>
                      <a:pt x="25" y="57"/>
                      <a:pt x="25" y="57"/>
                      <a:pt x="25" y="57"/>
                    </a:cubicBezTo>
                    <a:cubicBezTo>
                      <a:pt x="26" y="58"/>
                      <a:pt x="26" y="58"/>
                      <a:pt x="27" y="57"/>
                    </a:cubicBezTo>
                    <a:cubicBezTo>
                      <a:pt x="27" y="56"/>
                      <a:pt x="28" y="56"/>
                      <a:pt x="28" y="56"/>
                    </a:cubicBezTo>
                    <a:cubicBezTo>
                      <a:pt x="62" y="49"/>
                      <a:pt x="62" y="49"/>
                      <a:pt x="62" y="49"/>
                    </a:cubicBezTo>
                    <a:cubicBezTo>
                      <a:pt x="75" y="43"/>
                      <a:pt x="75" y="43"/>
                      <a:pt x="75" y="43"/>
                    </a:cubicBezTo>
                    <a:cubicBezTo>
                      <a:pt x="78" y="48"/>
                      <a:pt x="78" y="48"/>
                      <a:pt x="78" y="48"/>
                    </a:cubicBezTo>
                    <a:cubicBezTo>
                      <a:pt x="80" y="54"/>
                      <a:pt x="80" y="54"/>
                      <a:pt x="80" y="54"/>
                    </a:cubicBezTo>
                    <a:cubicBezTo>
                      <a:pt x="87" y="55"/>
                      <a:pt x="87" y="55"/>
                      <a:pt x="87" y="55"/>
                    </a:cubicBezTo>
                    <a:cubicBezTo>
                      <a:pt x="92" y="64"/>
                      <a:pt x="92" y="64"/>
                      <a:pt x="92" y="64"/>
                    </a:cubicBezTo>
                    <a:cubicBezTo>
                      <a:pt x="92" y="64"/>
                      <a:pt x="94" y="65"/>
                      <a:pt x="95" y="65"/>
                    </a:cubicBezTo>
                    <a:cubicBezTo>
                      <a:pt x="97" y="64"/>
                      <a:pt x="98" y="62"/>
                      <a:pt x="98" y="61"/>
                    </a:cubicBezTo>
                    <a:cubicBezTo>
                      <a:pt x="98" y="60"/>
                      <a:pt x="99" y="59"/>
                      <a:pt x="100" y="58"/>
                    </a:cubicBezTo>
                    <a:cubicBezTo>
                      <a:pt x="100" y="58"/>
                      <a:pt x="102" y="55"/>
                      <a:pt x="102" y="55"/>
                    </a:cubicBezTo>
                    <a:cubicBezTo>
                      <a:pt x="102" y="55"/>
                      <a:pt x="103" y="51"/>
                      <a:pt x="105" y="51"/>
                    </a:cubicBezTo>
                    <a:cubicBezTo>
                      <a:pt x="107" y="51"/>
                      <a:pt x="107" y="52"/>
                      <a:pt x="107" y="54"/>
                    </a:cubicBezTo>
                    <a:cubicBezTo>
                      <a:pt x="107" y="55"/>
                      <a:pt x="107" y="59"/>
                      <a:pt x="109" y="59"/>
                    </a:cubicBezTo>
                    <a:cubicBezTo>
                      <a:pt x="112" y="58"/>
                      <a:pt x="114" y="55"/>
                      <a:pt x="117" y="53"/>
                    </a:cubicBezTo>
                    <a:cubicBezTo>
                      <a:pt x="119" y="51"/>
                      <a:pt x="120" y="51"/>
                      <a:pt x="121" y="50"/>
                    </a:cubicBezTo>
                    <a:cubicBezTo>
                      <a:pt x="122" y="50"/>
                      <a:pt x="127" y="46"/>
                      <a:pt x="128" y="49"/>
                    </a:cubicBezTo>
                    <a:cubicBezTo>
                      <a:pt x="129" y="52"/>
                      <a:pt x="132" y="52"/>
                      <a:pt x="131" y="4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2" name="Freeform 40"/>
              <p:cNvSpPr>
                <a:spLocks/>
              </p:cNvSpPr>
              <p:nvPr/>
            </p:nvSpPr>
            <p:spPr bwMode="auto">
              <a:xfrm>
                <a:off x="16699988" y="5486179"/>
                <a:ext cx="258763" cy="233363"/>
              </a:xfrm>
              <a:custGeom>
                <a:avLst/>
                <a:gdLst>
                  <a:gd name="T0" fmla="*/ 67 w 69"/>
                  <a:gd name="T1" fmla="*/ 26 h 62"/>
                  <a:gd name="T2" fmla="*/ 60 w 69"/>
                  <a:gd name="T3" fmla="*/ 0 h 62"/>
                  <a:gd name="T4" fmla="*/ 60 w 69"/>
                  <a:gd name="T5" fmla="*/ 0 h 62"/>
                  <a:gd name="T6" fmla="*/ 26 w 69"/>
                  <a:gd name="T7" fmla="*/ 7 h 62"/>
                  <a:gd name="T8" fmla="*/ 25 w 69"/>
                  <a:gd name="T9" fmla="*/ 8 h 62"/>
                  <a:gd name="T10" fmla="*/ 23 w 69"/>
                  <a:gd name="T11" fmla="*/ 8 h 62"/>
                  <a:gd name="T12" fmla="*/ 22 w 69"/>
                  <a:gd name="T13" fmla="*/ 8 h 62"/>
                  <a:gd name="T14" fmla="*/ 0 w 69"/>
                  <a:gd name="T15" fmla="*/ 13 h 62"/>
                  <a:gd name="T16" fmla="*/ 1 w 69"/>
                  <a:gd name="T17" fmla="*/ 24 h 62"/>
                  <a:gd name="T18" fmla="*/ 4 w 69"/>
                  <a:gd name="T19" fmla="*/ 39 h 62"/>
                  <a:gd name="T20" fmla="*/ 8 w 69"/>
                  <a:gd name="T21" fmla="*/ 51 h 62"/>
                  <a:gd name="T22" fmla="*/ 4 w 69"/>
                  <a:gd name="T23" fmla="*/ 58 h 62"/>
                  <a:gd name="T24" fmla="*/ 6 w 69"/>
                  <a:gd name="T25" fmla="*/ 61 h 62"/>
                  <a:gd name="T26" fmla="*/ 4 w 69"/>
                  <a:gd name="T27" fmla="*/ 58 h 62"/>
                  <a:gd name="T28" fmla="*/ 6 w 69"/>
                  <a:gd name="T29" fmla="*/ 62 h 62"/>
                  <a:gd name="T30" fmla="*/ 6 w 69"/>
                  <a:gd name="T31" fmla="*/ 62 h 62"/>
                  <a:gd name="T32" fmla="*/ 10 w 69"/>
                  <a:gd name="T33" fmla="*/ 62 h 62"/>
                  <a:gd name="T34" fmla="*/ 14 w 69"/>
                  <a:gd name="T35" fmla="*/ 58 h 62"/>
                  <a:gd name="T36" fmla="*/ 18 w 69"/>
                  <a:gd name="T37" fmla="*/ 55 h 62"/>
                  <a:gd name="T38" fmla="*/ 21 w 69"/>
                  <a:gd name="T39" fmla="*/ 53 h 62"/>
                  <a:gd name="T40" fmla="*/ 24 w 69"/>
                  <a:gd name="T41" fmla="*/ 53 h 62"/>
                  <a:gd name="T42" fmla="*/ 26 w 69"/>
                  <a:gd name="T43" fmla="*/ 50 h 62"/>
                  <a:gd name="T44" fmla="*/ 29 w 69"/>
                  <a:gd name="T45" fmla="*/ 45 h 62"/>
                  <a:gd name="T46" fmla="*/ 31 w 69"/>
                  <a:gd name="T47" fmla="*/ 44 h 62"/>
                  <a:gd name="T48" fmla="*/ 34 w 69"/>
                  <a:gd name="T49" fmla="*/ 44 h 62"/>
                  <a:gd name="T50" fmla="*/ 39 w 69"/>
                  <a:gd name="T51" fmla="*/ 42 h 62"/>
                  <a:gd name="T52" fmla="*/ 43 w 69"/>
                  <a:gd name="T53" fmla="*/ 42 h 62"/>
                  <a:gd name="T54" fmla="*/ 46 w 69"/>
                  <a:gd name="T55" fmla="*/ 40 h 62"/>
                  <a:gd name="T56" fmla="*/ 48 w 69"/>
                  <a:gd name="T57" fmla="*/ 40 h 62"/>
                  <a:gd name="T58" fmla="*/ 49 w 69"/>
                  <a:gd name="T59" fmla="*/ 38 h 62"/>
                  <a:gd name="T60" fmla="*/ 52 w 69"/>
                  <a:gd name="T61" fmla="*/ 39 h 62"/>
                  <a:gd name="T62" fmla="*/ 55 w 69"/>
                  <a:gd name="T63" fmla="*/ 36 h 62"/>
                  <a:gd name="T64" fmla="*/ 58 w 69"/>
                  <a:gd name="T65" fmla="*/ 35 h 62"/>
                  <a:gd name="T66" fmla="*/ 61 w 69"/>
                  <a:gd name="T67" fmla="*/ 35 h 62"/>
                  <a:gd name="T68" fmla="*/ 64 w 69"/>
                  <a:gd name="T69" fmla="*/ 33 h 62"/>
                  <a:gd name="T70" fmla="*/ 67 w 69"/>
                  <a:gd name="T71" fmla="*/ 31 h 62"/>
                  <a:gd name="T72" fmla="*/ 67 w 69"/>
                  <a:gd name="T73"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9" h="62">
                    <a:moveTo>
                      <a:pt x="67" y="26"/>
                    </a:moveTo>
                    <a:cubicBezTo>
                      <a:pt x="69" y="26"/>
                      <a:pt x="61" y="3"/>
                      <a:pt x="60" y="0"/>
                    </a:cubicBezTo>
                    <a:cubicBezTo>
                      <a:pt x="60" y="0"/>
                      <a:pt x="60" y="0"/>
                      <a:pt x="60" y="0"/>
                    </a:cubicBezTo>
                    <a:cubicBezTo>
                      <a:pt x="26" y="7"/>
                      <a:pt x="26" y="7"/>
                      <a:pt x="26" y="7"/>
                    </a:cubicBezTo>
                    <a:cubicBezTo>
                      <a:pt x="26" y="7"/>
                      <a:pt x="25" y="8"/>
                      <a:pt x="25" y="8"/>
                    </a:cubicBezTo>
                    <a:cubicBezTo>
                      <a:pt x="24" y="9"/>
                      <a:pt x="24" y="9"/>
                      <a:pt x="23" y="8"/>
                    </a:cubicBezTo>
                    <a:cubicBezTo>
                      <a:pt x="23" y="8"/>
                      <a:pt x="22" y="8"/>
                      <a:pt x="22" y="8"/>
                    </a:cubicBezTo>
                    <a:cubicBezTo>
                      <a:pt x="0" y="13"/>
                      <a:pt x="0" y="13"/>
                      <a:pt x="0" y="13"/>
                    </a:cubicBezTo>
                    <a:cubicBezTo>
                      <a:pt x="0" y="13"/>
                      <a:pt x="1" y="19"/>
                      <a:pt x="1" y="24"/>
                    </a:cubicBezTo>
                    <a:cubicBezTo>
                      <a:pt x="1" y="29"/>
                      <a:pt x="3" y="34"/>
                      <a:pt x="4" y="39"/>
                    </a:cubicBezTo>
                    <a:cubicBezTo>
                      <a:pt x="6" y="45"/>
                      <a:pt x="8" y="51"/>
                      <a:pt x="8" y="51"/>
                    </a:cubicBezTo>
                    <a:cubicBezTo>
                      <a:pt x="4" y="58"/>
                      <a:pt x="4" y="58"/>
                      <a:pt x="4" y="58"/>
                    </a:cubicBezTo>
                    <a:cubicBezTo>
                      <a:pt x="6" y="61"/>
                      <a:pt x="6" y="61"/>
                      <a:pt x="6" y="61"/>
                    </a:cubicBezTo>
                    <a:cubicBezTo>
                      <a:pt x="4" y="58"/>
                      <a:pt x="4" y="58"/>
                      <a:pt x="4" y="58"/>
                    </a:cubicBezTo>
                    <a:cubicBezTo>
                      <a:pt x="6" y="62"/>
                      <a:pt x="6" y="62"/>
                      <a:pt x="6" y="62"/>
                    </a:cubicBezTo>
                    <a:cubicBezTo>
                      <a:pt x="6" y="62"/>
                      <a:pt x="6" y="62"/>
                      <a:pt x="6" y="62"/>
                    </a:cubicBezTo>
                    <a:cubicBezTo>
                      <a:pt x="6" y="62"/>
                      <a:pt x="8" y="62"/>
                      <a:pt x="10" y="62"/>
                    </a:cubicBezTo>
                    <a:cubicBezTo>
                      <a:pt x="12" y="61"/>
                      <a:pt x="14" y="59"/>
                      <a:pt x="14" y="58"/>
                    </a:cubicBezTo>
                    <a:cubicBezTo>
                      <a:pt x="15" y="56"/>
                      <a:pt x="18" y="55"/>
                      <a:pt x="18" y="55"/>
                    </a:cubicBezTo>
                    <a:cubicBezTo>
                      <a:pt x="19" y="55"/>
                      <a:pt x="21" y="53"/>
                      <a:pt x="21" y="53"/>
                    </a:cubicBezTo>
                    <a:cubicBezTo>
                      <a:pt x="21" y="53"/>
                      <a:pt x="24" y="53"/>
                      <a:pt x="24" y="53"/>
                    </a:cubicBezTo>
                    <a:cubicBezTo>
                      <a:pt x="24" y="53"/>
                      <a:pt x="25" y="51"/>
                      <a:pt x="26" y="50"/>
                    </a:cubicBezTo>
                    <a:cubicBezTo>
                      <a:pt x="28" y="48"/>
                      <a:pt x="28" y="46"/>
                      <a:pt x="29" y="45"/>
                    </a:cubicBezTo>
                    <a:cubicBezTo>
                      <a:pt x="29" y="44"/>
                      <a:pt x="30" y="44"/>
                      <a:pt x="31" y="44"/>
                    </a:cubicBezTo>
                    <a:cubicBezTo>
                      <a:pt x="31" y="45"/>
                      <a:pt x="32" y="45"/>
                      <a:pt x="34" y="44"/>
                    </a:cubicBezTo>
                    <a:cubicBezTo>
                      <a:pt x="36" y="43"/>
                      <a:pt x="39" y="42"/>
                      <a:pt x="39" y="42"/>
                    </a:cubicBezTo>
                    <a:cubicBezTo>
                      <a:pt x="39" y="42"/>
                      <a:pt x="43" y="42"/>
                      <a:pt x="43" y="42"/>
                    </a:cubicBezTo>
                    <a:cubicBezTo>
                      <a:pt x="43" y="42"/>
                      <a:pt x="46" y="40"/>
                      <a:pt x="46" y="40"/>
                    </a:cubicBezTo>
                    <a:cubicBezTo>
                      <a:pt x="48" y="40"/>
                      <a:pt x="48" y="40"/>
                      <a:pt x="48" y="40"/>
                    </a:cubicBezTo>
                    <a:cubicBezTo>
                      <a:pt x="49" y="38"/>
                      <a:pt x="49" y="38"/>
                      <a:pt x="49" y="38"/>
                    </a:cubicBezTo>
                    <a:cubicBezTo>
                      <a:pt x="52" y="39"/>
                      <a:pt x="52" y="39"/>
                      <a:pt x="52" y="39"/>
                    </a:cubicBezTo>
                    <a:cubicBezTo>
                      <a:pt x="55" y="36"/>
                      <a:pt x="55" y="36"/>
                      <a:pt x="55" y="36"/>
                    </a:cubicBezTo>
                    <a:cubicBezTo>
                      <a:pt x="58" y="35"/>
                      <a:pt x="58" y="35"/>
                      <a:pt x="58" y="35"/>
                    </a:cubicBezTo>
                    <a:cubicBezTo>
                      <a:pt x="61" y="35"/>
                      <a:pt x="61" y="35"/>
                      <a:pt x="61" y="35"/>
                    </a:cubicBezTo>
                    <a:cubicBezTo>
                      <a:pt x="61" y="35"/>
                      <a:pt x="64" y="33"/>
                      <a:pt x="64" y="33"/>
                    </a:cubicBezTo>
                    <a:cubicBezTo>
                      <a:pt x="64" y="33"/>
                      <a:pt x="67" y="31"/>
                      <a:pt x="67" y="31"/>
                    </a:cubicBezTo>
                    <a:cubicBezTo>
                      <a:pt x="67" y="31"/>
                      <a:pt x="66" y="27"/>
                      <a:pt x="67" y="2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3" name="Freeform 41"/>
              <p:cNvSpPr>
                <a:spLocks/>
              </p:cNvSpPr>
              <p:nvPr/>
            </p:nvSpPr>
            <p:spPr bwMode="auto">
              <a:xfrm>
                <a:off x="15668112" y="6071968"/>
                <a:ext cx="588963" cy="473076"/>
              </a:xfrm>
              <a:custGeom>
                <a:avLst/>
                <a:gdLst>
                  <a:gd name="T0" fmla="*/ 155 w 157"/>
                  <a:gd name="T1" fmla="*/ 10 h 126"/>
                  <a:gd name="T2" fmla="*/ 153 w 157"/>
                  <a:gd name="T3" fmla="*/ 3 h 126"/>
                  <a:gd name="T4" fmla="*/ 141 w 157"/>
                  <a:gd name="T5" fmla="*/ 2 h 126"/>
                  <a:gd name="T6" fmla="*/ 126 w 157"/>
                  <a:gd name="T7" fmla="*/ 3 h 126"/>
                  <a:gd name="T8" fmla="*/ 113 w 157"/>
                  <a:gd name="T9" fmla="*/ 13 h 126"/>
                  <a:gd name="T10" fmla="*/ 104 w 157"/>
                  <a:gd name="T11" fmla="*/ 27 h 126"/>
                  <a:gd name="T12" fmla="*/ 103 w 157"/>
                  <a:gd name="T13" fmla="*/ 28 h 126"/>
                  <a:gd name="T14" fmla="*/ 97 w 157"/>
                  <a:gd name="T15" fmla="*/ 33 h 126"/>
                  <a:gd name="T16" fmla="*/ 93 w 157"/>
                  <a:gd name="T17" fmla="*/ 2 h 126"/>
                  <a:gd name="T18" fmla="*/ 55 w 157"/>
                  <a:gd name="T19" fmla="*/ 8 h 126"/>
                  <a:gd name="T20" fmla="*/ 54 w 157"/>
                  <a:gd name="T21" fmla="*/ 0 h 126"/>
                  <a:gd name="T22" fmla="*/ 52 w 157"/>
                  <a:gd name="T23" fmla="*/ 1 h 126"/>
                  <a:gd name="T24" fmla="*/ 49 w 157"/>
                  <a:gd name="T25" fmla="*/ 3 h 126"/>
                  <a:gd name="T26" fmla="*/ 46 w 157"/>
                  <a:gd name="T27" fmla="*/ 11 h 126"/>
                  <a:gd name="T28" fmla="*/ 43 w 157"/>
                  <a:gd name="T29" fmla="*/ 14 h 126"/>
                  <a:gd name="T30" fmla="*/ 42 w 157"/>
                  <a:gd name="T31" fmla="*/ 15 h 126"/>
                  <a:gd name="T32" fmla="*/ 41 w 157"/>
                  <a:gd name="T33" fmla="*/ 18 h 126"/>
                  <a:gd name="T34" fmla="*/ 41 w 157"/>
                  <a:gd name="T35" fmla="*/ 20 h 126"/>
                  <a:gd name="T36" fmla="*/ 41 w 157"/>
                  <a:gd name="T37" fmla="*/ 20 h 126"/>
                  <a:gd name="T38" fmla="*/ 40 w 157"/>
                  <a:gd name="T39" fmla="*/ 21 h 126"/>
                  <a:gd name="T40" fmla="*/ 40 w 157"/>
                  <a:gd name="T41" fmla="*/ 21 h 126"/>
                  <a:gd name="T42" fmla="*/ 38 w 157"/>
                  <a:gd name="T43" fmla="*/ 24 h 126"/>
                  <a:gd name="T44" fmla="*/ 36 w 157"/>
                  <a:gd name="T45" fmla="*/ 27 h 126"/>
                  <a:gd name="T46" fmla="*/ 31 w 157"/>
                  <a:gd name="T47" fmla="*/ 31 h 126"/>
                  <a:gd name="T48" fmla="*/ 31 w 157"/>
                  <a:gd name="T49" fmla="*/ 31 h 126"/>
                  <a:gd name="T50" fmla="*/ 31 w 157"/>
                  <a:gd name="T51" fmla="*/ 32 h 126"/>
                  <a:gd name="T52" fmla="*/ 27 w 157"/>
                  <a:gd name="T53" fmla="*/ 33 h 126"/>
                  <a:gd name="T54" fmla="*/ 23 w 157"/>
                  <a:gd name="T55" fmla="*/ 42 h 126"/>
                  <a:gd name="T56" fmla="*/ 21 w 157"/>
                  <a:gd name="T57" fmla="*/ 48 h 126"/>
                  <a:gd name="T58" fmla="*/ 20 w 157"/>
                  <a:gd name="T59" fmla="*/ 48 h 126"/>
                  <a:gd name="T60" fmla="*/ 19 w 157"/>
                  <a:gd name="T61" fmla="*/ 48 h 126"/>
                  <a:gd name="T62" fmla="*/ 19 w 157"/>
                  <a:gd name="T63" fmla="*/ 48 h 126"/>
                  <a:gd name="T64" fmla="*/ 11 w 157"/>
                  <a:gd name="T65" fmla="*/ 55 h 126"/>
                  <a:gd name="T66" fmla="*/ 10 w 157"/>
                  <a:gd name="T67" fmla="*/ 60 h 126"/>
                  <a:gd name="T68" fmla="*/ 9 w 157"/>
                  <a:gd name="T69" fmla="*/ 62 h 126"/>
                  <a:gd name="T70" fmla="*/ 8 w 157"/>
                  <a:gd name="T71" fmla="*/ 62 h 126"/>
                  <a:gd name="T72" fmla="*/ 7 w 157"/>
                  <a:gd name="T73" fmla="*/ 63 h 126"/>
                  <a:gd name="T74" fmla="*/ 5 w 157"/>
                  <a:gd name="T75" fmla="*/ 76 h 126"/>
                  <a:gd name="T76" fmla="*/ 2 w 157"/>
                  <a:gd name="T77" fmla="*/ 77 h 126"/>
                  <a:gd name="T78" fmla="*/ 0 w 157"/>
                  <a:gd name="T79" fmla="*/ 86 h 126"/>
                  <a:gd name="T80" fmla="*/ 2 w 157"/>
                  <a:gd name="T81" fmla="*/ 97 h 126"/>
                  <a:gd name="T82" fmla="*/ 5 w 157"/>
                  <a:gd name="T83" fmla="*/ 99 h 126"/>
                  <a:gd name="T84" fmla="*/ 8 w 157"/>
                  <a:gd name="T85" fmla="*/ 103 h 126"/>
                  <a:gd name="T86" fmla="*/ 12 w 157"/>
                  <a:gd name="T87" fmla="*/ 107 h 126"/>
                  <a:gd name="T88" fmla="*/ 22 w 157"/>
                  <a:gd name="T89" fmla="*/ 116 h 126"/>
                  <a:gd name="T90" fmla="*/ 34 w 157"/>
                  <a:gd name="T91" fmla="*/ 120 h 126"/>
                  <a:gd name="T92" fmla="*/ 43 w 157"/>
                  <a:gd name="T93" fmla="*/ 106 h 126"/>
                  <a:gd name="T94" fmla="*/ 53 w 157"/>
                  <a:gd name="T95" fmla="*/ 111 h 126"/>
                  <a:gd name="T96" fmla="*/ 57 w 157"/>
                  <a:gd name="T97" fmla="*/ 106 h 126"/>
                  <a:gd name="T98" fmla="*/ 66 w 157"/>
                  <a:gd name="T99" fmla="*/ 105 h 126"/>
                  <a:gd name="T100" fmla="*/ 74 w 157"/>
                  <a:gd name="T101" fmla="*/ 93 h 126"/>
                  <a:gd name="T102" fmla="*/ 89 w 157"/>
                  <a:gd name="T103" fmla="*/ 77 h 126"/>
                  <a:gd name="T104" fmla="*/ 97 w 157"/>
                  <a:gd name="T105" fmla="*/ 65 h 126"/>
                  <a:gd name="T106" fmla="*/ 106 w 157"/>
                  <a:gd name="T107" fmla="*/ 62 h 126"/>
                  <a:gd name="T108" fmla="*/ 121 w 157"/>
                  <a:gd name="T109" fmla="*/ 55 h 126"/>
                  <a:gd name="T110" fmla="*/ 129 w 157"/>
                  <a:gd name="T111" fmla="*/ 44 h 126"/>
                  <a:gd name="T112" fmla="*/ 135 w 157"/>
                  <a:gd name="T113" fmla="*/ 33 h 126"/>
                  <a:gd name="T114" fmla="*/ 143 w 157"/>
                  <a:gd name="T115" fmla="*/ 26 h 126"/>
                  <a:gd name="T116" fmla="*/ 151 w 157"/>
                  <a:gd name="T117" fmla="*/ 21 h 126"/>
                  <a:gd name="T118" fmla="*/ 157 w 157"/>
                  <a:gd name="T119" fmla="*/ 13 h 126"/>
                  <a:gd name="T120" fmla="*/ 155 w 157"/>
                  <a:gd name="T121" fmla="*/ 1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7" h="126">
                    <a:moveTo>
                      <a:pt x="155" y="10"/>
                    </a:moveTo>
                    <a:cubicBezTo>
                      <a:pt x="154" y="8"/>
                      <a:pt x="153" y="4"/>
                      <a:pt x="153" y="3"/>
                    </a:cubicBezTo>
                    <a:cubicBezTo>
                      <a:pt x="150" y="0"/>
                      <a:pt x="143" y="0"/>
                      <a:pt x="141" y="2"/>
                    </a:cubicBezTo>
                    <a:cubicBezTo>
                      <a:pt x="138" y="4"/>
                      <a:pt x="133" y="3"/>
                      <a:pt x="126" y="3"/>
                    </a:cubicBezTo>
                    <a:cubicBezTo>
                      <a:pt x="123" y="3"/>
                      <a:pt x="118" y="8"/>
                      <a:pt x="113" y="13"/>
                    </a:cubicBezTo>
                    <a:cubicBezTo>
                      <a:pt x="109" y="18"/>
                      <a:pt x="105" y="24"/>
                      <a:pt x="104" y="27"/>
                    </a:cubicBezTo>
                    <a:cubicBezTo>
                      <a:pt x="103" y="28"/>
                      <a:pt x="103" y="28"/>
                      <a:pt x="103" y="28"/>
                    </a:cubicBezTo>
                    <a:cubicBezTo>
                      <a:pt x="103" y="32"/>
                      <a:pt x="97" y="33"/>
                      <a:pt x="97" y="33"/>
                    </a:cubicBezTo>
                    <a:cubicBezTo>
                      <a:pt x="93" y="2"/>
                      <a:pt x="93" y="2"/>
                      <a:pt x="93" y="2"/>
                    </a:cubicBezTo>
                    <a:cubicBezTo>
                      <a:pt x="55" y="8"/>
                      <a:pt x="55" y="8"/>
                      <a:pt x="55" y="8"/>
                    </a:cubicBezTo>
                    <a:cubicBezTo>
                      <a:pt x="54" y="0"/>
                      <a:pt x="54" y="0"/>
                      <a:pt x="54" y="0"/>
                    </a:cubicBezTo>
                    <a:cubicBezTo>
                      <a:pt x="54" y="1"/>
                      <a:pt x="53" y="1"/>
                      <a:pt x="52" y="1"/>
                    </a:cubicBezTo>
                    <a:cubicBezTo>
                      <a:pt x="52" y="1"/>
                      <a:pt x="50" y="2"/>
                      <a:pt x="49" y="3"/>
                    </a:cubicBezTo>
                    <a:cubicBezTo>
                      <a:pt x="48" y="5"/>
                      <a:pt x="47" y="7"/>
                      <a:pt x="46" y="11"/>
                    </a:cubicBezTo>
                    <a:cubicBezTo>
                      <a:pt x="46" y="14"/>
                      <a:pt x="44" y="14"/>
                      <a:pt x="43" y="14"/>
                    </a:cubicBezTo>
                    <a:cubicBezTo>
                      <a:pt x="43" y="15"/>
                      <a:pt x="42" y="15"/>
                      <a:pt x="42" y="15"/>
                    </a:cubicBezTo>
                    <a:cubicBezTo>
                      <a:pt x="42" y="16"/>
                      <a:pt x="41" y="17"/>
                      <a:pt x="41" y="18"/>
                    </a:cubicBezTo>
                    <a:cubicBezTo>
                      <a:pt x="41" y="19"/>
                      <a:pt x="41" y="19"/>
                      <a:pt x="41" y="20"/>
                    </a:cubicBezTo>
                    <a:cubicBezTo>
                      <a:pt x="41" y="20"/>
                      <a:pt x="41" y="20"/>
                      <a:pt x="41" y="20"/>
                    </a:cubicBezTo>
                    <a:cubicBezTo>
                      <a:pt x="40" y="21"/>
                      <a:pt x="40" y="21"/>
                      <a:pt x="40" y="21"/>
                    </a:cubicBezTo>
                    <a:cubicBezTo>
                      <a:pt x="40" y="21"/>
                      <a:pt x="40" y="21"/>
                      <a:pt x="40" y="21"/>
                    </a:cubicBezTo>
                    <a:cubicBezTo>
                      <a:pt x="40" y="22"/>
                      <a:pt x="39" y="23"/>
                      <a:pt x="38" y="24"/>
                    </a:cubicBezTo>
                    <a:cubicBezTo>
                      <a:pt x="37" y="25"/>
                      <a:pt x="37" y="26"/>
                      <a:pt x="36" y="27"/>
                    </a:cubicBezTo>
                    <a:cubicBezTo>
                      <a:pt x="34" y="28"/>
                      <a:pt x="32" y="30"/>
                      <a:pt x="31" y="31"/>
                    </a:cubicBezTo>
                    <a:cubicBezTo>
                      <a:pt x="31" y="31"/>
                      <a:pt x="31" y="31"/>
                      <a:pt x="31" y="31"/>
                    </a:cubicBezTo>
                    <a:cubicBezTo>
                      <a:pt x="31" y="31"/>
                      <a:pt x="31" y="32"/>
                      <a:pt x="31" y="32"/>
                    </a:cubicBezTo>
                    <a:cubicBezTo>
                      <a:pt x="31" y="32"/>
                      <a:pt x="29" y="32"/>
                      <a:pt x="27" y="33"/>
                    </a:cubicBezTo>
                    <a:cubicBezTo>
                      <a:pt x="21" y="35"/>
                      <a:pt x="24" y="39"/>
                      <a:pt x="23" y="42"/>
                    </a:cubicBezTo>
                    <a:cubicBezTo>
                      <a:pt x="23" y="44"/>
                      <a:pt x="24" y="48"/>
                      <a:pt x="21" y="48"/>
                    </a:cubicBezTo>
                    <a:cubicBezTo>
                      <a:pt x="21" y="49"/>
                      <a:pt x="20" y="49"/>
                      <a:pt x="20" y="48"/>
                    </a:cubicBezTo>
                    <a:cubicBezTo>
                      <a:pt x="20" y="48"/>
                      <a:pt x="20" y="48"/>
                      <a:pt x="19" y="48"/>
                    </a:cubicBezTo>
                    <a:cubicBezTo>
                      <a:pt x="19" y="48"/>
                      <a:pt x="19" y="48"/>
                      <a:pt x="19" y="48"/>
                    </a:cubicBezTo>
                    <a:cubicBezTo>
                      <a:pt x="13" y="47"/>
                      <a:pt x="10" y="49"/>
                      <a:pt x="11" y="55"/>
                    </a:cubicBezTo>
                    <a:cubicBezTo>
                      <a:pt x="11" y="58"/>
                      <a:pt x="11" y="59"/>
                      <a:pt x="10" y="60"/>
                    </a:cubicBezTo>
                    <a:cubicBezTo>
                      <a:pt x="10" y="61"/>
                      <a:pt x="10" y="61"/>
                      <a:pt x="9" y="62"/>
                    </a:cubicBezTo>
                    <a:cubicBezTo>
                      <a:pt x="9" y="62"/>
                      <a:pt x="9" y="62"/>
                      <a:pt x="8" y="62"/>
                    </a:cubicBezTo>
                    <a:cubicBezTo>
                      <a:pt x="8" y="62"/>
                      <a:pt x="7" y="63"/>
                      <a:pt x="7" y="63"/>
                    </a:cubicBezTo>
                    <a:cubicBezTo>
                      <a:pt x="4" y="66"/>
                      <a:pt x="3" y="70"/>
                      <a:pt x="5" y="76"/>
                    </a:cubicBezTo>
                    <a:cubicBezTo>
                      <a:pt x="2" y="77"/>
                      <a:pt x="2" y="77"/>
                      <a:pt x="2" y="77"/>
                    </a:cubicBezTo>
                    <a:cubicBezTo>
                      <a:pt x="2" y="78"/>
                      <a:pt x="0" y="82"/>
                      <a:pt x="0" y="86"/>
                    </a:cubicBezTo>
                    <a:cubicBezTo>
                      <a:pt x="0" y="91"/>
                      <a:pt x="2" y="97"/>
                      <a:pt x="2" y="97"/>
                    </a:cubicBezTo>
                    <a:cubicBezTo>
                      <a:pt x="2" y="97"/>
                      <a:pt x="5" y="96"/>
                      <a:pt x="5" y="99"/>
                    </a:cubicBezTo>
                    <a:cubicBezTo>
                      <a:pt x="6" y="102"/>
                      <a:pt x="5" y="103"/>
                      <a:pt x="8" y="103"/>
                    </a:cubicBezTo>
                    <a:cubicBezTo>
                      <a:pt x="12" y="103"/>
                      <a:pt x="12" y="107"/>
                      <a:pt x="12" y="107"/>
                    </a:cubicBezTo>
                    <a:cubicBezTo>
                      <a:pt x="17" y="107"/>
                      <a:pt x="20" y="114"/>
                      <a:pt x="22" y="116"/>
                    </a:cubicBezTo>
                    <a:cubicBezTo>
                      <a:pt x="24" y="119"/>
                      <a:pt x="32" y="126"/>
                      <a:pt x="34" y="120"/>
                    </a:cubicBezTo>
                    <a:cubicBezTo>
                      <a:pt x="36" y="113"/>
                      <a:pt x="43" y="106"/>
                      <a:pt x="43" y="106"/>
                    </a:cubicBezTo>
                    <a:cubicBezTo>
                      <a:pt x="46" y="112"/>
                      <a:pt x="53" y="111"/>
                      <a:pt x="53" y="111"/>
                    </a:cubicBezTo>
                    <a:cubicBezTo>
                      <a:pt x="53" y="108"/>
                      <a:pt x="57" y="106"/>
                      <a:pt x="57" y="106"/>
                    </a:cubicBezTo>
                    <a:cubicBezTo>
                      <a:pt x="57" y="106"/>
                      <a:pt x="59" y="105"/>
                      <a:pt x="66" y="105"/>
                    </a:cubicBezTo>
                    <a:cubicBezTo>
                      <a:pt x="73" y="105"/>
                      <a:pt x="73" y="101"/>
                      <a:pt x="74" y="93"/>
                    </a:cubicBezTo>
                    <a:cubicBezTo>
                      <a:pt x="75" y="85"/>
                      <a:pt x="82" y="77"/>
                      <a:pt x="89" y="77"/>
                    </a:cubicBezTo>
                    <a:cubicBezTo>
                      <a:pt x="95" y="77"/>
                      <a:pt x="99" y="73"/>
                      <a:pt x="97" y="65"/>
                    </a:cubicBezTo>
                    <a:cubicBezTo>
                      <a:pt x="94" y="58"/>
                      <a:pt x="101" y="59"/>
                      <a:pt x="106" y="62"/>
                    </a:cubicBezTo>
                    <a:cubicBezTo>
                      <a:pt x="111" y="65"/>
                      <a:pt x="121" y="60"/>
                      <a:pt x="121" y="55"/>
                    </a:cubicBezTo>
                    <a:cubicBezTo>
                      <a:pt x="121" y="50"/>
                      <a:pt x="125" y="45"/>
                      <a:pt x="129" y="44"/>
                    </a:cubicBezTo>
                    <a:cubicBezTo>
                      <a:pt x="133" y="43"/>
                      <a:pt x="135" y="35"/>
                      <a:pt x="135" y="33"/>
                    </a:cubicBezTo>
                    <a:cubicBezTo>
                      <a:pt x="135" y="30"/>
                      <a:pt x="138" y="26"/>
                      <a:pt x="143" y="26"/>
                    </a:cubicBezTo>
                    <a:cubicBezTo>
                      <a:pt x="148" y="25"/>
                      <a:pt x="149" y="25"/>
                      <a:pt x="151" y="21"/>
                    </a:cubicBezTo>
                    <a:cubicBezTo>
                      <a:pt x="153" y="17"/>
                      <a:pt x="157" y="13"/>
                      <a:pt x="157" y="13"/>
                    </a:cubicBezTo>
                    <a:cubicBezTo>
                      <a:pt x="156" y="13"/>
                      <a:pt x="156" y="12"/>
                      <a:pt x="155" y="10"/>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94" name="Freeform 42"/>
              <p:cNvSpPr>
                <a:spLocks/>
              </p:cNvSpPr>
              <p:nvPr/>
            </p:nvSpPr>
            <p:spPr bwMode="auto">
              <a:xfrm>
                <a:off x="15272825" y="5722717"/>
                <a:ext cx="596900" cy="638176"/>
              </a:xfrm>
              <a:custGeom>
                <a:avLst/>
                <a:gdLst>
                  <a:gd name="T0" fmla="*/ 110 w 159"/>
                  <a:gd name="T1" fmla="*/ 158 h 170"/>
                  <a:gd name="T2" fmla="*/ 112 w 159"/>
                  <a:gd name="T3" fmla="*/ 156 h 170"/>
                  <a:gd name="T4" fmla="*/ 113 w 159"/>
                  <a:gd name="T5" fmla="*/ 155 h 170"/>
                  <a:gd name="T6" fmla="*/ 115 w 159"/>
                  <a:gd name="T7" fmla="*/ 153 h 170"/>
                  <a:gd name="T8" fmla="*/ 115 w 159"/>
                  <a:gd name="T9" fmla="*/ 144 h 170"/>
                  <a:gd name="T10" fmla="*/ 124 w 159"/>
                  <a:gd name="T11" fmla="*/ 141 h 170"/>
                  <a:gd name="T12" fmla="*/ 126 w 159"/>
                  <a:gd name="T13" fmla="*/ 141 h 170"/>
                  <a:gd name="T14" fmla="*/ 128 w 159"/>
                  <a:gd name="T15" fmla="*/ 129 h 170"/>
                  <a:gd name="T16" fmla="*/ 132 w 159"/>
                  <a:gd name="T17" fmla="*/ 126 h 170"/>
                  <a:gd name="T18" fmla="*/ 133 w 159"/>
                  <a:gd name="T19" fmla="*/ 126 h 170"/>
                  <a:gd name="T20" fmla="*/ 136 w 159"/>
                  <a:gd name="T21" fmla="*/ 124 h 170"/>
                  <a:gd name="T22" fmla="*/ 136 w 159"/>
                  <a:gd name="T23" fmla="*/ 124 h 170"/>
                  <a:gd name="T24" fmla="*/ 137 w 159"/>
                  <a:gd name="T25" fmla="*/ 123 h 170"/>
                  <a:gd name="T26" fmla="*/ 143 w 159"/>
                  <a:gd name="T27" fmla="*/ 117 h 170"/>
                  <a:gd name="T28" fmla="*/ 145 w 159"/>
                  <a:gd name="T29" fmla="*/ 114 h 170"/>
                  <a:gd name="T30" fmla="*/ 145 w 159"/>
                  <a:gd name="T31" fmla="*/ 114 h 170"/>
                  <a:gd name="T32" fmla="*/ 146 w 159"/>
                  <a:gd name="T33" fmla="*/ 113 h 170"/>
                  <a:gd name="T34" fmla="*/ 146 w 159"/>
                  <a:gd name="T35" fmla="*/ 113 h 170"/>
                  <a:gd name="T36" fmla="*/ 146 w 159"/>
                  <a:gd name="T37" fmla="*/ 112 h 170"/>
                  <a:gd name="T38" fmla="*/ 147 w 159"/>
                  <a:gd name="T39" fmla="*/ 108 h 170"/>
                  <a:gd name="T40" fmla="*/ 151 w 159"/>
                  <a:gd name="T41" fmla="*/ 104 h 170"/>
                  <a:gd name="T42" fmla="*/ 151 w 159"/>
                  <a:gd name="T43" fmla="*/ 104 h 170"/>
                  <a:gd name="T44" fmla="*/ 151 w 159"/>
                  <a:gd name="T45" fmla="*/ 102 h 170"/>
                  <a:gd name="T46" fmla="*/ 154 w 159"/>
                  <a:gd name="T47" fmla="*/ 96 h 170"/>
                  <a:gd name="T48" fmla="*/ 157 w 159"/>
                  <a:gd name="T49" fmla="*/ 94 h 170"/>
                  <a:gd name="T50" fmla="*/ 159 w 159"/>
                  <a:gd name="T51" fmla="*/ 93 h 170"/>
                  <a:gd name="T52" fmla="*/ 157 w 159"/>
                  <a:gd name="T53" fmla="*/ 94 h 170"/>
                  <a:gd name="T54" fmla="*/ 159 w 159"/>
                  <a:gd name="T55" fmla="*/ 93 h 170"/>
                  <a:gd name="T56" fmla="*/ 146 w 159"/>
                  <a:gd name="T57" fmla="*/ 1 h 170"/>
                  <a:gd name="T58" fmla="*/ 141 w 159"/>
                  <a:gd name="T59" fmla="*/ 0 h 170"/>
                  <a:gd name="T60" fmla="*/ 131 w 159"/>
                  <a:gd name="T61" fmla="*/ 4 h 170"/>
                  <a:gd name="T62" fmla="*/ 123 w 159"/>
                  <a:gd name="T63" fmla="*/ 12 h 170"/>
                  <a:gd name="T64" fmla="*/ 113 w 159"/>
                  <a:gd name="T65" fmla="*/ 17 h 170"/>
                  <a:gd name="T66" fmla="*/ 103 w 159"/>
                  <a:gd name="T67" fmla="*/ 21 h 170"/>
                  <a:gd name="T68" fmla="*/ 95 w 159"/>
                  <a:gd name="T69" fmla="*/ 21 h 170"/>
                  <a:gd name="T70" fmla="*/ 88 w 159"/>
                  <a:gd name="T71" fmla="*/ 25 h 170"/>
                  <a:gd name="T72" fmla="*/ 83 w 159"/>
                  <a:gd name="T73" fmla="*/ 29 h 170"/>
                  <a:gd name="T74" fmla="*/ 73 w 159"/>
                  <a:gd name="T75" fmla="*/ 35 h 170"/>
                  <a:gd name="T76" fmla="*/ 66 w 159"/>
                  <a:gd name="T77" fmla="*/ 33 h 170"/>
                  <a:gd name="T78" fmla="*/ 73 w 159"/>
                  <a:gd name="T79" fmla="*/ 30 h 170"/>
                  <a:gd name="T80" fmla="*/ 75 w 159"/>
                  <a:gd name="T81" fmla="*/ 28 h 170"/>
                  <a:gd name="T82" fmla="*/ 67 w 159"/>
                  <a:gd name="T83" fmla="*/ 27 h 170"/>
                  <a:gd name="T84" fmla="*/ 58 w 159"/>
                  <a:gd name="T85" fmla="*/ 25 h 170"/>
                  <a:gd name="T86" fmla="*/ 0 w 159"/>
                  <a:gd name="T87" fmla="*/ 30 h 170"/>
                  <a:gd name="T88" fmla="*/ 13 w 159"/>
                  <a:gd name="T89" fmla="*/ 148 h 170"/>
                  <a:gd name="T90" fmla="*/ 26 w 159"/>
                  <a:gd name="T91" fmla="*/ 151 h 170"/>
                  <a:gd name="T92" fmla="*/ 46 w 159"/>
                  <a:gd name="T93" fmla="*/ 154 h 170"/>
                  <a:gd name="T94" fmla="*/ 56 w 159"/>
                  <a:gd name="T95" fmla="*/ 159 h 170"/>
                  <a:gd name="T96" fmla="*/ 66 w 159"/>
                  <a:gd name="T97" fmla="*/ 159 h 170"/>
                  <a:gd name="T98" fmla="*/ 76 w 159"/>
                  <a:gd name="T99" fmla="*/ 160 h 170"/>
                  <a:gd name="T100" fmla="*/ 82 w 159"/>
                  <a:gd name="T101" fmla="*/ 157 h 170"/>
                  <a:gd name="T102" fmla="*/ 96 w 159"/>
                  <a:gd name="T103" fmla="*/ 166 h 170"/>
                  <a:gd name="T104" fmla="*/ 108 w 159"/>
                  <a:gd name="T105" fmla="*/ 169 h 170"/>
                  <a:gd name="T106" fmla="*/ 108 w 159"/>
                  <a:gd name="T107" fmla="*/ 169 h 170"/>
                  <a:gd name="T108" fmla="*/ 108 w 159"/>
                  <a:gd name="T109" fmla="*/ 169 h 170"/>
                  <a:gd name="T110" fmla="*/ 110 w 159"/>
                  <a:gd name="T111" fmla="*/ 169 h 170"/>
                  <a:gd name="T112" fmla="*/ 110 w 159"/>
                  <a:gd name="T113" fmla="*/ 15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 h="170">
                    <a:moveTo>
                      <a:pt x="110" y="158"/>
                    </a:moveTo>
                    <a:cubicBezTo>
                      <a:pt x="111" y="157"/>
                      <a:pt x="111" y="157"/>
                      <a:pt x="112" y="156"/>
                    </a:cubicBezTo>
                    <a:cubicBezTo>
                      <a:pt x="112" y="156"/>
                      <a:pt x="113" y="155"/>
                      <a:pt x="113" y="155"/>
                    </a:cubicBezTo>
                    <a:cubicBezTo>
                      <a:pt x="114" y="154"/>
                      <a:pt x="115" y="154"/>
                      <a:pt x="115" y="153"/>
                    </a:cubicBezTo>
                    <a:cubicBezTo>
                      <a:pt x="116" y="151"/>
                      <a:pt x="115" y="147"/>
                      <a:pt x="115" y="144"/>
                    </a:cubicBezTo>
                    <a:cubicBezTo>
                      <a:pt x="115" y="141"/>
                      <a:pt x="121" y="140"/>
                      <a:pt x="124" y="141"/>
                    </a:cubicBezTo>
                    <a:cubicBezTo>
                      <a:pt x="125" y="141"/>
                      <a:pt x="126" y="141"/>
                      <a:pt x="126" y="141"/>
                    </a:cubicBezTo>
                    <a:cubicBezTo>
                      <a:pt x="128" y="140"/>
                      <a:pt x="128" y="133"/>
                      <a:pt x="128" y="129"/>
                    </a:cubicBezTo>
                    <a:cubicBezTo>
                      <a:pt x="128" y="127"/>
                      <a:pt x="130" y="126"/>
                      <a:pt x="132" y="126"/>
                    </a:cubicBezTo>
                    <a:cubicBezTo>
                      <a:pt x="132" y="126"/>
                      <a:pt x="133" y="126"/>
                      <a:pt x="133" y="126"/>
                    </a:cubicBezTo>
                    <a:cubicBezTo>
                      <a:pt x="133" y="126"/>
                      <a:pt x="134" y="126"/>
                      <a:pt x="136" y="124"/>
                    </a:cubicBezTo>
                    <a:cubicBezTo>
                      <a:pt x="136" y="124"/>
                      <a:pt x="136" y="124"/>
                      <a:pt x="136" y="124"/>
                    </a:cubicBezTo>
                    <a:cubicBezTo>
                      <a:pt x="136" y="123"/>
                      <a:pt x="136" y="123"/>
                      <a:pt x="137" y="123"/>
                    </a:cubicBezTo>
                    <a:cubicBezTo>
                      <a:pt x="138" y="121"/>
                      <a:pt x="141" y="120"/>
                      <a:pt x="143" y="117"/>
                    </a:cubicBezTo>
                    <a:cubicBezTo>
                      <a:pt x="144" y="116"/>
                      <a:pt x="145" y="115"/>
                      <a:pt x="145" y="114"/>
                    </a:cubicBezTo>
                    <a:cubicBezTo>
                      <a:pt x="145" y="114"/>
                      <a:pt x="145" y="114"/>
                      <a:pt x="145" y="114"/>
                    </a:cubicBezTo>
                    <a:cubicBezTo>
                      <a:pt x="145" y="114"/>
                      <a:pt x="145" y="114"/>
                      <a:pt x="146" y="113"/>
                    </a:cubicBezTo>
                    <a:cubicBezTo>
                      <a:pt x="146" y="113"/>
                      <a:pt x="146" y="113"/>
                      <a:pt x="146" y="113"/>
                    </a:cubicBezTo>
                    <a:cubicBezTo>
                      <a:pt x="146" y="113"/>
                      <a:pt x="146" y="112"/>
                      <a:pt x="146" y="112"/>
                    </a:cubicBezTo>
                    <a:cubicBezTo>
                      <a:pt x="146" y="110"/>
                      <a:pt x="146" y="109"/>
                      <a:pt x="147" y="108"/>
                    </a:cubicBezTo>
                    <a:cubicBezTo>
                      <a:pt x="149" y="106"/>
                      <a:pt x="151" y="107"/>
                      <a:pt x="151" y="104"/>
                    </a:cubicBezTo>
                    <a:cubicBezTo>
                      <a:pt x="151" y="104"/>
                      <a:pt x="151" y="104"/>
                      <a:pt x="151" y="104"/>
                    </a:cubicBezTo>
                    <a:cubicBezTo>
                      <a:pt x="151" y="103"/>
                      <a:pt x="151" y="102"/>
                      <a:pt x="151" y="102"/>
                    </a:cubicBezTo>
                    <a:cubicBezTo>
                      <a:pt x="151" y="99"/>
                      <a:pt x="153" y="97"/>
                      <a:pt x="154" y="96"/>
                    </a:cubicBezTo>
                    <a:cubicBezTo>
                      <a:pt x="155" y="95"/>
                      <a:pt x="156" y="95"/>
                      <a:pt x="157" y="94"/>
                    </a:cubicBezTo>
                    <a:cubicBezTo>
                      <a:pt x="158" y="94"/>
                      <a:pt x="159" y="93"/>
                      <a:pt x="159" y="93"/>
                    </a:cubicBezTo>
                    <a:cubicBezTo>
                      <a:pt x="159" y="93"/>
                      <a:pt x="158" y="94"/>
                      <a:pt x="157" y="94"/>
                    </a:cubicBezTo>
                    <a:cubicBezTo>
                      <a:pt x="158" y="94"/>
                      <a:pt x="159" y="94"/>
                      <a:pt x="159" y="93"/>
                    </a:cubicBezTo>
                    <a:cubicBezTo>
                      <a:pt x="146" y="1"/>
                      <a:pt x="146" y="1"/>
                      <a:pt x="146" y="1"/>
                    </a:cubicBezTo>
                    <a:cubicBezTo>
                      <a:pt x="146" y="1"/>
                      <a:pt x="143" y="0"/>
                      <a:pt x="141" y="0"/>
                    </a:cubicBezTo>
                    <a:cubicBezTo>
                      <a:pt x="138" y="0"/>
                      <a:pt x="134" y="1"/>
                      <a:pt x="131" y="4"/>
                    </a:cubicBezTo>
                    <a:cubicBezTo>
                      <a:pt x="128" y="7"/>
                      <a:pt x="126" y="11"/>
                      <a:pt x="123" y="12"/>
                    </a:cubicBezTo>
                    <a:cubicBezTo>
                      <a:pt x="119" y="13"/>
                      <a:pt x="116" y="14"/>
                      <a:pt x="113" y="17"/>
                    </a:cubicBezTo>
                    <a:cubicBezTo>
                      <a:pt x="110" y="20"/>
                      <a:pt x="106" y="23"/>
                      <a:pt x="103" y="21"/>
                    </a:cubicBezTo>
                    <a:cubicBezTo>
                      <a:pt x="101" y="19"/>
                      <a:pt x="97" y="19"/>
                      <a:pt x="95" y="21"/>
                    </a:cubicBezTo>
                    <a:cubicBezTo>
                      <a:pt x="93" y="24"/>
                      <a:pt x="91" y="25"/>
                      <a:pt x="88" y="25"/>
                    </a:cubicBezTo>
                    <a:cubicBezTo>
                      <a:pt x="85" y="25"/>
                      <a:pt x="84" y="26"/>
                      <a:pt x="83" y="29"/>
                    </a:cubicBezTo>
                    <a:cubicBezTo>
                      <a:pt x="81" y="32"/>
                      <a:pt x="77" y="35"/>
                      <a:pt x="73" y="35"/>
                    </a:cubicBezTo>
                    <a:cubicBezTo>
                      <a:pt x="69" y="35"/>
                      <a:pt x="66" y="34"/>
                      <a:pt x="66" y="33"/>
                    </a:cubicBezTo>
                    <a:cubicBezTo>
                      <a:pt x="66" y="32"/>
                      <a:pt x="71" y="31"/>
                      <a:pt x="73" y="30"/>
                    </a:cubicBezTo>
                    <a:cubicBezTo>
                      <a:pt x="74" y="30"/>
                      <a:pt x="75" y="29"/>
                      <a:pt x="75" y="28"/>
                    </a:cubicBezTo>
                    <a:cubicBezTo>
                      <a:pt x="75" y="27"/>
                      <a:pt x="72" y="27"/>
                      <a:pt x="67" y="27"/>
                    </a:cubicBezTo>
                    <a:cubicBezTo>
                      <a:pt x="63" y="28"/>
                      <a:pt x="58" y="28"/>
                      <a:pt x="58" y="25"/>
                    </a:cubicBezTo>
                    <a:cubicBezTo>
                      <a:pt x="0" y="30"/>
                      <a:pt x="0" y="30"/>
                      <a:pt x="0" y="30"/>
                    </a:cubicBezTo>
                    <a:cubicBezTo>
                      <a:pt x="13" y="148"/>
                      <a:pt x="13" y="148"/>
                      <a:pt x="13" y="148"/>
                    </a:cubicBezTo>
                    <a:cubicBezTo>
                      <a:pt x="18" y="144"/>
                      <a:pt x="24" y="148"/>
                      <a:pt x="26" y="151"/>
                    </a:cubicBezTo>
                    <a:cubicBezTo>
                      <a:pt x="28" y="153"/>
                      <a:pt x="40" y="154"/>
                      <a:pt x="46" y="154"/>
                    </a:cubicBezTo>
                    <a:cubicBezTo>
                      <a:pt x="51" y="154"/>
                      <a:pt x="53" y="157"/>
                      <a:pt x="56" y="159"/>
                    </a:cubicBezTo>
                    <a:cubicBezTo>
                      <a:pt x="59" y="162"/>
                      <a:pt x="61" y="159"/>
                      <a:pt x="66" y="159"/>
                    </a:cubicBezTo>
                    <a:cubicBezTo>
                      <a:pt x="70" y="159"/>
                      <a:pt x="73" y="160"/>
                      <a:pt x="76" y="160"/>
                    </a:cubicBezTo>
                    <a:cubicBezTo>
                      <a:pt x="79" y="160"/>
                      <a:pt x="79" y="158"/>
                      <a:pt x="82" y="157"/>
                    </a:cubicBezTo>
                    <a:cubicBezTo>
                      <a:pt x="85" y="156"/>
                      <a:pt x="89" y="161"/>
                      <a:pt x="96" y="166"/>
                    </a:cubicBezTo>
                    <a:cubicBezTo>
                      <a:pt x="100" y="170"/>
                      <a:pt x="105" y="170"/>
                      <a:pt x="108" y="169"/>
                    </a:cubicBezTo>
                    <a:cubicBezTo>
                      <a:pt x="108" y="169"/>
                      <a:pt x="108" y="169"/>
                      <a:pt x="108" y="169"/>
                    </a:cubicBezTo>
                    <a:cubicBezTo>
                      <a:pt x="108" y="169"/>
                      <a:pt x="108" y="169"/>
                      <a:pt x="108" y="169"/>
                    </a:cubicBezTo>
                    <a:cubicBezTo>
                      <a:pt x="109" y="169"/>
                      <a:pt x="110" y="169"/>
                      <a:pt x="110" y="169"/>
                    </a:cubicBezTo>
                    <a:cubicBezTo>
                      <a:pt x="110" y="169"/>
                      <a:pt x="107" y="162"/>
                      <a:pt x="110" y="15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95" name="Freeform 43"/>
              <p:cNvSpPr>
                <a:spLocks/>
              </p:cNvSpPr>
              <p:nvPr/>
            </p:nvSpPr>
            <p:spPr bwMode="auto">
              <a:xfrm>
                <a:off x="16017363" y="5992593"/>
                <a:ext cx="693738" cy="354013"/>
              </a:xfrm>
              <a:custGeom>
                <a:avLst/>
                <a:gdLst>
                  <a:gd name="T0" fmla="*/ 184 w 185"/>
                  <a:gd name="T1" fmla="*/ 60 h 94"/>
                  <a:gd name="T2" fmla="*/ 141 w 185"/>
                  <a:gd name="T3" fmla="*/ 0 h 94"/>
                  <a:gd name="T4" fmla="*/ 140 w 185"/>
                  <a:gd name="T5" fmla="*/ 1 h 94"/>
                  <a:gd name="T6" fmla="*/ 0 w 185"/>
                  <a:gd name="T7" fmla="*/ 23 h 94"/>
                  <a:gd name="T8" fmla="*/ 1 w 185"/>
                  <a:gd name="T9" fmla="*/ 23 h 94"/>
                  <a:gd name="T10" fmla="*/ 10 w 185"/>
                  <a:gd name="T11" fmla="*/ 50 h 94"/>
                  <a:gd name="T12" fmla="*/ 20 w 185"/>
                  <a:gd name="T13" fmla="*/ 34 h 94"/>
                  <a:gd name="T14" fmla="*/ 36 w 185"/>
                  <a:gd name="T15" fmla="*/ 24 h 94"/>
                  <a:gd name="T16" fmla="*/ 60 w 185"/>
                  <a:gd name="T17" fmla="*/ 24 h 94"/>
                  <a:gd name="T18" fmla="*/ 60 w 185"/>
                  <a:gd name="T19" fmla="*/ 25 h 94"/>
                  <a:gd name="T20" fmla="*/ 64 w 185"/>
                  <a:gd name="T21" fmla="*/ 34 h 94"/>
                  <a:gd name="T22" fmla="*/ 86 w 185"/>
                  <a:gd name="T23" fmla="*/ 46 h 94"/>
                  <a:gd name="T24" fmla="*/ 91 w 185"/>
                  <a:gd name="T25" fmla="*/ 70 h 94"/>
                  <a:gd name="T26" fmla="*/ 110 w 185"/>
                  <a:gd name="T27" fmla="*/ 79 h 94"/>
                  <a:gd name="T28" fmla="*/ 133 w 185"/>
                  <a:gd name="T29" fmla="*/ 84 h 94"/>
                  <a:gd name="T30" fmla="*/ 134 w 185"/>
                  <a:gd name="T31" fmla="*/ 88 h 94"/>
                  <a:gd name="T32" fmla="*/ 139 w 185"/>
                  <a:gd name="T33" fmla="*/ 88 h 94"/>
                  <a:gd name="T34" fmla="*/ 134 w 185"/>
                  <a:gd name="T35" fmla="*/ 81 h 94"/>
                  <a:gd name="T36" fmla="*/ 120 w 185"/>
                  <a:gd name="T37" fmla="*/ 71 h 94"/>
                  <a:gd name="T38" fmla="*/ 133 w 185"/>
                  <a:gd name="T39" fmla="*/ 75 h 94"/>
                  <a:gd name="T40" fmla="*/ 125 w 185"/>
                  <a:gd name="T41" fmla="*/ 60 h 94"/>
                  <a:gd name="T42" fmla="*/ 125 w 185"/>
                  <a:gd name="T43" fmla="*/ 52 h 94"/>
                  <a:gd name="T44" fmla="*/ 125 w 185"/>
                  <a:gd name="T45" fmla="*/ 46 h 94"/>
                  <a:gd name="T46" fmla="*/ 127 w 185"/>
                  <a:gd name="T47" fmla="*/ 42 h 94"/>
                  <a:gd name="T48" fmla="*/ 124 w 185"/>
                  <a:gd name="T49" fmla="*/ 37 h 94"/>
                  <a:gd name="T50" fmla="*/ 120 w 185"/>
                  <a:gd name="T51" fmla="*/ 30 h 94"/>
                  <a:gd name="T52" fmla="*/ 122 w 185"/>
                  <a:gd name="T53" fmla="*/ 28 h 94"/>
                  <a:gd name="T54" fmla="*/ 124 w 185"/>
                  <a:gd name="T55" fmla="*/ 25 h 94"/>
                  <a:gd name="T56" fmla="*/ 125 w 185"/>
                  <a:gd name="T57" fmla="*/ 23 h 94"/>
                  <a:gd name="T58" fmla="*/ 129 w 185"/>
                  <a:gd name="T59" fmla="*/ 23 h 94"/>
                  <a:gd name="T60" fmla="*/ 133 w 185"/>
                  <a:gd name="T61" fmla="*/ 18 h 94"/>
                  <a:gd name="T62" fmla="*/ 135 w 185"/>
                  <a:gd name="T63" fmla="*/ 11 h 94"/>
                  <a:gd name="T64" fmla="*/ 143 w 185"/>
                  <a:gd name="T65" fmla="*/ 13 h 94"/>
                  <a:gd name="T66" fmla="*/ 141 w 185"/>
                  <a:gd name="T67" fmla="*/ 20 h 94"/>
                  <a:gd name="T68" fmla="*/ 132 w 185"/>
                  <a:gd name="T69" fmla="*/ 27 h 94"/>
                  <a:gd name="T70" fmla="*/ 137 w 185"/>
                  <a:gd name="T71" fmla="*/ 36 h 94"/>
                  <a:gd name="T72" fmla="*/ 136 w 185"/>
                  <a:gd name="T73" fmla="*/ 46 h 94"/>
                  <a:gd name="T74" fmla="*/ 132 w 185"/>
                  <a:gd name="T75" fmla="*/ 52 h 94"/>
                  <a:gd name="T76" fmla="*/ 140 w 185"/>
                  <a:gd name="T77" fmla="*/ 55 h 94"/>
                  <a:gd name="T78" fmla="*/ 141 w 185"/>
                  <a:gd name="T79" fmla="*/ 62 h 94"/>
                  <a:gd name="T80" fmla="*/ 139 w 185"/>
                  <a:gd name="T81" fmla="*/ 64 h 94"/>
                  <a:gd name="T82" fmla="*/ 139 w 185"/>
                  <a:gd name="T83" fmla="*/ 73 h 94"/>
                  <a:gd name="T84" fmla="*/ 147 w 185"/>
                  <a:gd name="T85" fmla="*/ 74 h 94"/>
                  <a:gd name="T86" fmla="*/ 152 w 185"/>
                  <a:gd name="T87" fmla="*/ 73 h 94"/>
                  <a:gd name="T88" fmla="*/ 155 w 185"/>
                  <a:gd name="T89" fmla="*/ 78 h 94"/>
                  <a:gd name="T90" fmla="*/ 158 w 185"/>
                  <a:gd name="T91" fmla="*/ 81 h 94"/>
                  <a:gd name="T92" fmla="*/ 157 w 185"/>
                  <a:gd name="T93" fmla="*/ 86 h 94"/>
                  <a:gd name="T94" fmla="*/ 157 w 185"/>
                  <a:gd name="T95" fmla="*/ 92 h 94"/>
                  <a:gd name="T96" fmla="*/ 172 w 185"/>
                  <a:gd name="T97" fmla="*/ 86 h 94"/>
                  <a:gd name="T98" fmla="*/ 181 w 185"/>
                  <a:gd name="T99" fmla="*/ 75 h 94"/>
                  <a:gd name="T100" fmla="*/ 184 w 185"/>
                  <a:gd name="T101" fmla="*/ 82 h 94"/>
                  <a:gd name="T102" fmla="*/ 183 w 185"/>
                  <a:gd name="T103" fmla="*/ 6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5" h="94">
                    <a:moveTo>
                      <a:pt x="185" y="62"/>
                    </a:moveTo>
                    <a:cubicBezTo>
                      <a:pt x="185" y="61"/>
                      <a:pt x="185" y="60"/>
                      <a:pt x="184" y="60"/>
                    </a:cubicBezTo>
                    <a:cubicBezTo>
                      <a:pt x="160" y="64"/>
                      <a:pt x="160" y="64"/>
                      <a:pt x="160" y="64"/>
                    </a:cubicBezTo>
                    <a:cubicBezTo>
                      <a:pt x="141" y="0"/>
                      <a:pt x="141" y="0"/>
                      <a:pt x="141" y="0"/>
                    </a:cubicBezTo>
                    <a:cubicBezTo>
                      <a:pt x="140" y="0"/>
                      <a:pt x="140" y="0"/>
                      <a:pt x="140" y="0"/>
                    </a:cubicBezTo>
                    <a:cubicBezTo>
                      <a:pt x="140" y="1"/>
                      <a:pt x="140" y="1"/>
                      <a:pt x="140" y="1"/>
                    </a:cubicBezTo>
                    <a:cubicBezTo>
                      <a:pt x="140" y="0"/>
                      <a:pt x="140" y="0"/>
                      <a:pt x="140" y="0"/>
                    </a:cubicBezTo>
                    <a:cubicBezTo>
                      <a:pt x="0" y="23"/>
                      <a:pt x="0" y="23"/>
                      <a:pt x="0" y="23"/>
                    </a:cubicBezTo>
                    <a:cubicBezTo>
                      <a:pt x="4" y="54"/>
                      <a:pt x="4" y="54"/>
                      <a:pt x="4" y="54"/>
                    </a:cubicBezTo>
                    <a:cubicBezTo>
                      <a:pt x="1" y="23"/>
                      <a:pt x="1" y="23"/>
                      <a:pt x="1" y="23"/>
                    </a:cubicBezTo>
                    <a:cubicBezTo>
                      <a:pt x="4" y="54"/>
                      <a:pt x="4" y="54"/>
                      <a:pt x="4" y="54"/>
                    </a:cubicBezTo>
                    <a:cubicBezTo>
                      <a:pt x="4" y="54"/>
                      <a:pt x="10" y="52"/>
                      <a:pt x="10" y="50"/>
                    </a:cubicBezTo>
                    <a:cubicBezTo>
                      <a:pt x="10" y="49"/>
                      <a:pt x="10" y="49"/>
                      <a:pt x="11" y="48"/>
                    </a:cubicBezTo>
                    <a:cubicBezTo>
                      <a:pt x="12" y="45"/>
                      <a:pt x="16" y="39"/>
                      <a:pt x="20" y="34"/>
                    </a:cubicBezTo>
                    <a:cubicBezTo>
                      <a:pt x="22" y="32"/>
                      <a:pt x="23" y="30"/>
                      <a:pt x="25" y="29"/>
                    </a:cubicBezTo>
                    <a:cubicBezTo>
                      <a:pt x="31" y="22"/>
                      <a:pt x="33" y="24"/>
                      <a:pt x="36" y="24"/>
                    </a:cubicBezTo>
                    <a:cubicBezTo>
                      <a:pt x="39" y="24"/>
                      <a:pt x="45" y="24"/>
                      <a:pt x="49" y="22"/>
                    </a:cubicBezTo>
                    <a:cubicBezTo>
                      <a:pt x="52" y="20"/>
                      <a:pt x="59" y="22"/>
                      <a:pt x="60" y="24"/>
                    </a:cubicBezTo>
                    <a:cubicBezTo>
                      <a:pt x="60" y="24"/>
                      <a:pt x="60" y="24"/>
                      <a:pt x="60" y="24"/>
                    </a:cubicBezTo>
                    <a:cubicBezTo>
                      <a:pt x="60" y="24"/>
                      <a:pt x="60" y="25"/>
                      <a:pt x="60" y="25"/>
                    </a:cubicBezTo>
                    <a:cubicBezTo>
                      <a:pt x="61" y="28"/>
                      <a:pt x="62" y="30"/>
                      <a:pt x="62" y="31"/>
                    </a:cubicBezTo>
                    <a:cubicBezTo>
                      <a:pt x="63" y="32"/>
                      <a:pt x="64" y="33"/>
                      <a:pt x="64" y="34"/>
                    </a:cubicBezTo>
                    <a:cubicBezTo>
                      <a:pt x="67" y="34"/>
                      <a:pt x="71" y="33"/>
                      <a:pt x="74" y="38"/>
                    </a:cubicBezTo>
                    <a:cubicBezTo>
                      <a:pt x="77" y="44"/>
                      <a:pt x="83" y="46"/>
                      <a:pt x="86" y="46"/>
                    </a:cubicBezTo>
                    <a:cubicBezTo>
                      <a:pt x="89" y="46"/>
                      <a:pt x="96" y="52"/>
                      <a:pt x="96" y="57"/>
                    </a:cubicBezTo>
                    <a:cubicBezTo>
                      <a:pt x="95" y="61"/>
                      <a:pt x="88" y="64"/>
                      <a:pt x="91" y="70"/>
                    </a:cubicBezTo>
                    <a:cubicBezTo>
                      <a:pt x="94" y="76"/>
                      <a:pt x="96" y="76"/>
                      <a:pt x="100" y="76"/>
                    </a:cubicBezTo>
                    <a:cubicBezTo>
                      <a:pt x="104" y="76"/>
                      <a:pt x="104" y="76"/>
                      <a:pt x="110" y="79"/>
                    </a:cubicBezTo>
                    <a:cubicBezTo>
                      <a:pt x="115" y="83"/>
                      <a:pt x="123" y="81"/>
                      <a:pt x="129" y="88"/>
                    </a:cubicBezTo>
                    <a:cubicBezTo>
                      <a:pt x="133" y="84"/>
                      <a:pt x="133" y="84"/>
                      <a:pt x="133" y="84"/>
                    </a:cubicBezTo>
                    <a:cubicBezTo>
                      <a:pt x="134" y="84"/>
                      <a:pt x="134" y="84"/>
                      <a:pt x="134" y="84"/>
                    </a:cubicBezTo>
                    <a:cubicBezTo>
                      <a:pt x="134" y="88"/>
                      <a:pt x="134" y="88"/>
                      <a:pt x="134" y="88"/>
                    </a:cubicBezTo>
                    <a:cubicBezTo>
                      <a:pt x="134" y="88"/>
                      <a:pt x="136" y="89"/>
                      <a:pt x="137" y="90"/>
                    </a:cubicBezTo>
                    <a:cubicBezTo>
                      <a:pt x="137" y="91"/>
                      <a:pt x="140" y="90"/>
                      <a:pt x="139" y="88"/>
                    </a:cubicBezTo>
                    <a:cubicBezTo>
                      <a:pt x="138" y="85"/>
                      <a:pt x="134" y="83"/>
                      <a:pt x="134" y="83"/>
                    </a:cubicBezTo>
                    <a:cubicBezTo>
                      <a:pt x="134" y="81"/>
                      <a:pt x="134" y="81"/>
                      <a:pt x="134" y="81"/>
                    </a:cubicBezTo>
                    <a:cubicBezTo>
                      <a:pt x="134" y="81"/>
                      <a:pt x="135" y="79"/>
                      <a:pt x="132" y="78"/>
                    </a:cubicBezTo>
                    <a:cubicBezTo>
                      <a:pt x="130" y="78"/>
                      <a:pt x="124" y="76"/>
                      <a:pt x="120" y="71"/>
                    </a:cubicBezTo>
                    <a:cubicBezTo>
                      <a:pt x="120" y="71"/>
                      <a:pt x="123" y="68"/>
                      <a:pt x="126" y="71"/>
                    </a:cubicBezTo>
                    <a:cubicBezTo>
                      <a:pt x="129" y="73"/>
                      <a:pt x="131" y="76"/>
                      <a:pt x="133" y="75"/>
                    </a:cubicBezTo>
                    <a:cubicBezTo>
                      <a:pt x="135" y="74"/>
                      <a:pt x="129" y="69"/>
                      <a:pt x="127" y="68"/>
                    </a:cubicBezTo>
                    <a:cubicBezTo>
                      <a:pt x="126" y="67"/>
                      <a:pt x="125" y="62"/>
                      <a:pt x="125" y="60"/>
                    </a:cubicBezTo>
                    <a:cubicBezTo>
                      <a:pt x="124" y="58"/>
                      <a:pt x="124" y="57"/>
                      <a:pt x="123" y="55"/>
                    </a:cubicBezTo>
                    <a:cubicBezTo>
                      <a:pt x="123" y="54"/>
                      <a:pt x="125" y="53"/>
                      <a:pt x="125" y="52"/>
                    </a:cubicBezTo>
                    <a:cubicBezTo>
                      <a:pt x="125" y="51"/>
                      <a:pt x="122" y="51"/>
                      <a:pt x="122" y="49"/>
                    </a:cubicBezTo>
                    <a:cubicBezTo>
                      <a:pt x="122" y="48"/>
                      <a:pt x="125" y="47"/>
                      <a:pt x="125" y="46"/>
                    </a:cubicBezTo>
                    <a:cubicBezTo>
                      <a:pt x="125" y="45"/>
                      <a:pt x="125" y="45"/>
                      <a:pt x="125" y="44"/>
                    </a:cubicBezTo>
                    <a:cubicBezTo>
                      <a:pt x="125" y="43"/>
                      <a:pt x="127" y="44"/>
                      <a:pt x="127" y="42"/>
                    </a:cubicBezTo>
                    <a:cubicBezTo>
                      <a:pt x="127" y="41"/>
                      <a:pt x="122" y="41"/>
                      <a:pt x="122" y="40"/>
                    </a:cubicBezTo>
                    <a:cubicBezTo>
                      <a:pt x="122" y="39"/>
                      <a:pt x="124" y="37"/>
                      <a:pt x="124" y="37"/>
                    </a:cubicBezTo>
                    <a:cubicBezTo>
                      <a:pt x="118" y="32"/>
                      <a:pt x="118" y="32"/>
                      <a:pt x="118" y="32"/>
                    </a:cubicBezTo>
                    <a:cubicBezTo>
                      <a:pt x="118" y="32"/>
                      <a:pt x="117" y="28"/>
                      <a:pt x="120" y="30"/>
                    </a:cubicBezTo>
                    <a:cubicBezTo>
                      <a:pt x="124" y="32"/>
                      <a:pt x="125" y="31"/>
                      <a:pt x="123" y="29"/>
                    </a:cubicBezTo>
                    <a:cubicBezTo>
                      <a:pt x="121" y="27"/>
                      <a:pt x="122" y="28"/>
                      <a:pt x="122" y="28"/>
                    </a:cubicBezTo>
                    <a:cubicBezTo>
                      <a:pt x="123" y="28"/>
                      <a:pt x="123" y="28"/>
                      <a:pt x="123" y="28"/>
                    </a:cubicBezTo>
                    <a:cubicBezTo>
                      <a:pt x="124" y="25"/>
                      <a:pt x="124" y="25"/>
                      <a:pt x="124" y="25"/>
                    </a:cubicBezTo>
                    <a:cubicBezTo>
                      <a:pt x="125" y="25"/>
                      <a:pt x="125" y="25"/>
                      <a:pt x="125" y="25"/>
                    </a:cubicBezTo>
                    <a:cubicBezTo>
                      <a:pt x="125" y="23"/>
                      <a:pt x="125" y="23"/>
                      <a:pt x="125" y="23"/>
                    </a:cubicBezTo>
                    <a:cubicBezTo>
                      <a:pt x="125" y="23"/>
                      <a:pt x="128" y="22"/>
                      <a:pt x="128" y="23"/>
                    </a:cubicBezTo>
                    <a:cubicBezTo>
                      <a:pt x="128" y="25"/>
                      <a:pt x="129" y="25"/>
                      <a:pt x="129" y="23"/>
                    </a:cubicBezTo>
                    <a:cubicBezTo>
                      <a:pt x="129" y="22"/>
                      <a:pt x="130" y="21"/>
                      <a:pt x="130" y="21"/>
                    </a:cubicBezTo>
                    <a:cubicBezTo>
                      <a:pt x="130" y="21"/>
                      <a:pt x="133" y="20"/>
                      <a:pt x="133" y="18"/>
                    </a:cubicBezTo>
                    <a:cubicBezTo>
                      <a:pt x="134" y="17"/>
                      <a:pt x="134" y="16"/>
                      <a:pt x="134" y="16"/>
                    </a:cubicBezTo>
                    <a:cubicBezTo>
                      <a:pt x="134" y="16"/>
                      <a:pt x="132" y="13"/>
                      <a:pt x="135" y="11"/>
                    </a:cubicBezTo>
                    <a:cubicBezTo>
                      <a:pt x="137" y="10"/>
                      <a:pt x="140" y="9"/>
                      <a:pt x="139" y="12"/>
                    </a:cubicBezTo>
                    <a:cubicBezTo>
                      <a:pt x="139" y="12"/>
                      <a:pt x="142" y="11"/>
                      <a:pt x="143" y="13"/>
                    </a:cubicBezTo>
                    <a:cubicBezTo>
                      <a:pt x="143" y="14"/>
                      <a:pt x="140" y="17"/>
                      <a:pt x="140" y="17"/>
                    </a:cubicBezTo>
                    <a:cubicBezTo>
                      <a:pt x="141" y="20"/>
                      <a:pt x="141" y="20"/>
                      <a:pt x="141" y="20"/>
                    </a:cubicBezTo>
                    <a:cubicBezTo>
                      <a:pt x="141" y="20"/>
                      <a:pt x="141" y="22"/>
                      <a:pt x="138" y="22"/>
                    </a:cubicBezTo>
                    <a:cubicBezTo>
                      <a:pt x="134" y="22"/>
                      <a:pt x="133" y="22"/>
                      <a:pt x="132" y="27"/>
                    </a:cubicBezTo>
                    <a:cubicBezTo>
                      <a:pt x="131" y="31"/>
                      <a:pt x="130" y="36"/>
                      <a:pt x="133" y="36"/>
                    </a:cubicBezTo>
                    <a:cubicBezTo>
                      <a:pt x="135" y="36"/>
                      <a:pt x="137" y="33"/>
                      <a:pt x="137" y="36"/>
                    </a:cubicBezTo>
                    <a:cubicBezTo>
                      <a:pt x="136" y="40"/>
                      <a:pt x="136" y="42"/>
                      <a:pt x="136" y="42"/>
                    </a:cubicBezTo>
                    <a:cubicBezTo>
                      <a:pt x="136" y="42"/>
                      <a:pt x="134" y="43"/>
                      <a:pt x="136" y="46"/>
                    </a:cubicBezTo>
                    <a:cubicBezTo>
                      <a:pt x="138" y="49"/>
                      <a:pt x="140" y="53"/>
                      <a:pt x="136" y="51"/>
                    </a:cubicBezTo>
                    <a:cubicBezTo>
                      <a:pt x="133" y="49"/>
                      <a:pt x="132" y="50"/>
                      <a:pt x="132" y="52"/>
                    </a:cubicBezTo>
                    <a:cubicBezTo>
                      <a:pt x="132" y="55"/>
                      <a:pt x="134" y="55"/>
                      <a:pt x="135" y="55"/>
                    </a:cubicBezTo>
                    <a:cubicBezTo>
                      <a:pt x="137" y="55"/>
                      <a:pt x="138" y="57"/>
                      <a:pt x="140" y="55"/>
                    </a:cubicBezTo>
                    <a:cubicBezTo>
                      <a:pt x="140" y="55"/>
                      <a:pt x="141" y="58"/>
                      <a:pt x="143" y="60"/>
                    </a:cubicBezTo>
                    <a:cubicBezTo>
                      <a:pt x="145" y="61"/>
                      <a:pt x="143" y="63"/>
                      <a:pt x="141" y="62"/>
                    </a:cubicBezTo>
                    <a:cubicBezTo>
                      <a:pt x="139" y="60"/>
                      <a:pt x="135" y="59"/>
                      <a:pt x="135" y="61"/>
                    </a:cubicBezTo>
                    <a:cubicBezTo>
                      <a:pt x="135" y="63"/>
                      <a:pt x="137" y="65"/>
                      <a:pt x="139" y="64"/>
                    </a:cubicBezTo>
                    <a:cubicBezTo>
                      <a:pt x="139" y="64"/>
                      <a:pt x="136" y="67"/>
                      <a:pt x="136" y="69"/>
                    </a:cubicBezTo>
                    <a:cubicBezTo>
                      <a:pt x="135" y="71"/>
                      <a:pt x="136" y="72"/>
                      <a:pt x="139" y="73"/>
                    </a:cubicBezTo>
                    <a:cubicBezTo>
                      <a:pt x="142" y="74"/>
                      <a:pt x="146" y="76"/>
                      <a:pt x="146" y="78"/>
                    </a:cubicBezTo>
                    <a:cubicBezTo>
                      <a:pt x="147" y="74"/>
                      <a:pt x="147" y="74"/>
                      <a:pt x="147" y="74"/>
                    </a:cubicBezTo>
                    <a:cubicBezTo>
                      <a:pt x="147" y="74"/>
                      <a:pt x="149" y="72"/>
                      <a:pt x="150" y="73"/>
                    </a:cubicBezTo>
                    <a:cubicBezTo>
                      <a:pt x="150" y="73"/>
                      <a:pt x="152" y="72"/>
                      <a:pt x="152" y="73"/>
                    </a:cubicBezTo>
                    <a:cubicBezTo>
                      <a:pt x="153" y="73"/>
                      <a:pt x="152" y="75"/>
                      <a:pt x="153" y="76"/>
                    </a:cubicBezTo>
                    <a:cubicBezTo>
                      <a:pt x="154" y="77"/>
                      <a:pt x="157" y="77"/>
                      <a:pt x="155" y="78"/>
                    </a:cubicBezTo>
                    <a:cubicBezTo>
                      <a:pt x="153" y="80"/>
                      <a:pt x="153" y="81"/>
                      <a:pt x="153" y="81"/>
                    </a:cubicBezTo>
                    <a:cubicBezTo>
                      <a:pt x="158" y="81"/>
                      <a:pt x="158" y="81"/>
                      <a:pt x="158" y="81"/>
                    </a:cubicBezTo>
                    <a:cubicBezTo>
                      <a:pt x="158" y="81"/>
                      <a:pt x="160" y="82"/>
                      <a:pt x="158" y="83"/>
                    </a:cubicBezTo>
                    <a:cubicBezTo>
                      <a:pt x="156" y="84"/>
                      <a:pt x="155" y="86"/>
                      <a:pt x="157" y="86"/>
                    </a:cubicBezTo>
                    <a:cubicBezTo>
                      <a:pt x="159" y="86"/>
                      <a:pt x="161" y="86"/>
                      <a:pt x="159" y="88"/>
                    </a:cubicBezTo>
                    <a:cubicBezTo>
                      <a:pt x="157" y="89"/>
                      <a:pt x="156" y="91"/>
                      <a:pt x="157" y="92"/>
                    </a:cubicBezTo>
                    <a:cubicBezTo>
                      <a:pt x="158" y="93"/>
                      <a:pt x="158" y="94"/>
                      <a:pt x="162" y="91"/>
                    </a:cubicBezTo>
                    <a:cubicBezTo>
                      <a:pt x="166" y="89"/>
                      <a:pt x="171" y="87"/>
                      <a:pt x="172" y="86"/>
                    </a:cubicBezTo>
                    <a:cubicBezTo>
                      <a:pt x="174" y="86"/>
                      <a:pt x="177" y="84"/>
                      <a:pt x="178" y="80"/>
                    </a:cubicBezTo>
                    <a:cubicBezTo>
                      <a:pt x="179" y="75"/>
                      <a:pt x="182" y="70"/>
                      <a:pt x="181" y="75"/>
                    </a:cubicBezTo>
                    <a:cubicBezTo>
                      <a:pt x="181" y="79"/>
                      <a:pt x="181" y="83"/>
                      <a:pt x="181" y="83"/>
                    </a:cubicBezTo>
                    <a:cubicBezTo>
                      <a:pt x="184" y="82"/>
                      <a:pt x="184" y="82"/>
                      <a:pt x="184" y="82"/>
                    </a:cubicBezTo>
                    <a:cubicBezTo>
                      <a:pt x="185" y="67"/>
                      <a:pt x="185" y="67"/>
                      <a:pt x="185" y="67"/>
                    </a:cubicBezTo>
                    <a:cubicBezTo>
                      <a:pt x="185" y="67"/>
                      <a:pt x="184" y="66"/>
                      <a:pt x="183" y="65"/>
                    </a:cubicBezTo>
                    <a:cubicBezTo>
                      <a:pt x="183" y="63"/>
                      <a:pt x="185" y="63"/>
                      <a:pt x="185" y="62"/>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96" name="Freeform 44"/>
              <p:cNvSpPr>
                <a:spLocks/>
              </p:cNvSpPr>
              <p:nvPr/>
            </p:nvSpPr>
            <p:spPr bwMode="auto">
              <a:xfrm>
                <a:off x="13444024" y="4619403"/>
                <a:ext cx="1146176" cy="968376"/>
              </a:xfrm>
              <a:custGeom>
                <a:avLst/>
                <a:gdLst>
                  <a:gd name="T0" fmla="*/ 244 w 305"/>
                  <a:gd name="T1" fmla="*/ 44 h 258"/>
                  <a:gd name="T2" fmla="*/ 223 w 305"/>
                  <a:gd name="T3" fmla="*/ 39 h 258"/>
                  <a:gd name="T4" fmla="*/ 212 w 305"/>
                  <a:gd name="T5" fmla="*/ 37 h 258"/>
                  <a:gd name="T6" fmla="*/ 209 w 305"/>
                  <a:gd name="T7" fmla="*/ 25 h 258"/>
                  <a:gd name="T8" fmla="*/ 200 w 305"/>
                  <a:gd name="T9" fmla="*/ 29 h 258"/>
                  <a:gd name="T10" fmla="*/ 174 w 305"/>
                  <a:gd name="T11" fmla="*/ 23 h 258"/>
                  <a:gd name="T12" fmla="*/ 148 w 305"/>
                  <a:gd name="T13" fmla="*/ 17 h 258"/>
                  <a:gd name="T14" fmla="*/ 138 w 305"/>
                  <a:gd name="T15" fmla="*/ 11 h 258"/>
                  <a:gd name="T16" fmla="*/ 133 w 305"/>
                  <a:gd name="T17" fmla="*/ 10 h 258"/>
                  <a:gd name="T18" fmla="*/ 68 w 305"/>
                  <a:gd name="T19" fmla="*/ 4 h 258"/>
                  <a:gd name="T20" fmla="*/ 70 w 305"/>
                  <a:gd name="T21" fmla="*/ 4 h 258"/>
                  <a:gd name="T22" fmla="*/ 66 w 305"/>
                  <a:gd name="T23" fmla="*/ 15 h 258"/>
                  <a:gd name="T24" fmla="*/ 66 w 305"/>
                  <a:gd name="T25" fmla="*/ 18 h 258"/>
                  <a:gd name="T26" fmla="*/ 68 w 305"/>
                  <a:gd name="T27" fmla="*/ 20 h 258"/>
                  <a:gd name="T28" fmla="*/ 67 w 305"/>
                  <a:gd name="T29" fmla="*/ 26 h 258"/>
                  <a:gd name="T30" fmla="*/ 72 w 305"/>
                  <a:gd name="T31" fmla="*/ 33 h 258"/>
                  <a:gd name="T32" fmla="*/ 71 w 305"/>
                  <a:gd name="T33" fmla="*/ 37 h 258"/>
                  <a:gd name="T34" fmla="*/ 73 w 305"/>
                  <a:gd name="T35" fmla="*/ 42 h 258"/>
                  <a:gd name="T36" fmla="*/ 73 w 305"/>
                  <a:gd name="T37" fmla="*/ 45 h 258"/>
                  <a:gd name="T38" fmla="*/ 75 w 305"/>
                  <a:gd name="T39" fmla="*/ 51 h 258"/>
                  <a:gd name="T40" fmla="*/ 80 w 305"/>
                  <a:gd name="T41" fmla="*/ 63 h 258"/>
                  <a:gd name="T42" fmla="*/ 82 w 305"/>
                  <a:gd name="T43" fmla="*/ 95 h 258"/>
                  <a:gd name="T44" fmla="*/ 85 w 305"/>
                  <a:gd name="T45" fmla="*/ 104 h 258"/>
                  <a:gd name="T46" fmla="*/ 84 w 305"/>
                  <a:gd name="T47" fmla="*/ 131 h 258"/>
                  <a:gd name="T48" fmla="*/ 84 w 305"/>
                  <a:gd name="T49" fmla="*/ 161 h 258"/>
                  <a:gd name="T50" fmla="*/ 86 w 305"/>
                  <a:gd name="T51" fmla="*/ 257 h 258"/>
                  <a:gd name="T52" fmla="*/ 260 w 305"/>
                  <a:gd name="T53" fmla="*/ 252 h 258"/>
                  <a:gd name="T54" fmla="*/ 256 w 305"/>
                  <a:gd name="T55" fmla="*/ 241 h 258"/>
                  <a:gd name="T56" fmla="*/ 246 w 305"/>
                  <a:gd name="T57" fmla="*/ 229 h 258"/>
                  <a:gd name="T58" fmla="*/ 224 w 305"/>
                  <a:gd name="T59" fmla="*/ 213 h 258"/>
                  <a:gd name="T60" fmla="*/ 211 w 305"/>
                  <a:gd name="T61" fmla="*/ 201 h 258"/>
                  <a:gd name="T62" fmla="*/ 210 w 305"/>
                  <a:gd name="T63" fmla="*/ 180 h 258"/>
                  <a:gd name="T64" fmla="*/ 207 w 305"/>
                  <a:gd name="T65" fmla="*/ 151 h 258"/>
                  <a:gd name="T66" fmla="*/ 225 w 305"/>
                  <a:gd name="T67" fmla="*/ 140 h 258"/>
                  <a:gd name="T68" fmla="*/ 229 w 305"/>
                  <a:gd name="T69" fmla="*/ 113 h 258"/>
                  <a:gd name="T70" fmla="*/ 236 w 305"/>
                  <a:gd name="T71" fmla="*/ 95 h 258"/>
                  <a:gd name="T72" fmla="*/ 268 w 305"/>
                  <a:gd name="T73" fmla="*/ 65 h 258"/>
                  <a:gd name="T74" fmla="*/ 305 w 305"/>
                  <a:gd name="T75" fmla="*/ 4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5" h="258">
                    <a:moveTo>
                      <a:pt x="286" y="40"/>
                    </a:moveTo>
                    <a:cubicBezTo>
                      <a:pt x="271" y="40"/>
                      <a:pt x="265" y="48"/>
                      <a:pt x="244" y="44"/>
                    </a:cubicBezTo>
                    <a:cubicBezTo>
                      <a:pt x="244" y="44"/>
                      <a:pt x="244" y="46"/>
                      <a:pt x="239" y="44"/>
                    </a:cubicBezTo>
                    <a:cubicBezTo>
                      <a:pt x="234" y="42"/>
                      <a:pt x="226" y="36"/>
                      <a:pt x="223" y="39"/>
                    </a:cubicBezTo>
                    <a:cubicBezTo>
                      <a:pt x="221" y="42"/>
                      <a:pt x="219" y="40"/>
                      <a:pt x="218" y="39"/>
                    </a:cubicBezTo>
                    <a:cubicBezTo>
                      <a:pt x="217" y="37"/>
                      <a:pt x="215" y="37"/>
                      <a:pt x="212" y="37"/>
                    </a:cubicBezTo>
                    <a:cubicBezTo>
                      <a:pt x="209" y="38"/>
                      <a:pt x="208" y="36"/>
                      <a:pt x="211" y="34"/>
                    </a:cubicBezTo>
                    <a:cubicBezTo>
                      <a:pt x="213" y="32"/>
                      <a:pt x="213" y="29"/>
                      <a:pt x="209" y="25"/>
                    </a:cubicBezTo>
                    <a:cubicBezTo>
                      <a:pt x="206" y="21"/>
                      <a:pt x="205" y="23"/>
                      <a:pt x="206" y="26"/>
                    </a:cubicBezTo>
                    <a:cubicBezTo>
                      <a:pt x="206" y="26"/>
                      <a:pt x="201" y="28"/>
                      <a:pt x="200" y="29"/>
                    </a:cubicBezTo>
                    <a:cubicBezTo>
                      <a:pt x="200" y="30"/>
                      <a:pt x="197" y="29"/>
                      <a:pt x="197" y="29"/>
                    </a:cubicBezTo>
                    <a:cubicBezTo>
                      <a:pt x="197" y="29"/>
                      <a:pt x="187" y="23"/>
                      <a:pt x="174" y="23"/>
                    </a:cubicBezTo>
                    <a:cubicBezTo>
                      <a:pt x="174" y="23"/>
                      <a:pt x="168" y="19"/>
                      <a:pt x="163" y="19"/>
                    </a:cubicBezTo>
                    <a:cubicBezTo>
                      <a:pt x="157" y="20"/>
                      <a:pt x="152" y="20"/>
                      <a:pt x="148" y="17"/>
                    </a:cubicBezTo>
                    <a:cubicBezTo>
                      <a:pt x="144" y="14"/>
                      <a:pt x="142" y="12"/>
                      <a:pt x="142" y="12"/>
                    </a:cubicBezTo>
                    <a:cubicBezTo>
                      <a:pt x="141" y="11"/>
                      <a:pt x="138" y="11"/>
                      <a:pt x="138" y="11"/>
                    </a:cubicBezTo>
                    <a:cubicBezTo>
                      <a:pt x="138" y="11"/>
                      <a:pt x="137" y="7"/>
                      <a:pt x="135" y="6"/>
                    </a:cubicBezTo>
                    <a:cubicBezTo>
                      <a:pt x="133" y="10"/>
                      <a:pt x="133" y="10"/>
                      <a:pt x="133" y="10"/>
                    </a:cubicBezTo>
                    <a:cubicBezTo>
                      <a:pt x="133" y="10"/>
                      <a:pt x="129" y="7"/>
                      <a:pt x="126" y="3"/>
                    </a:cubicBezTo>
                    <a:cubicBezTo>
                      <a:pt x="68" y="4"/>
                      <a:pt x="68" y="4"/>
                      <a:pt x="68" y="4"/>
                    </a:cubicBezTo>
                    <a:cubicBezTo>
                      <a:pt x="68" y="4"/>
                      <a:pt x="38" y="3"/>
                      <a:pt x="0" y="0"/>
                    </a:cubicBezTo>
                    <a:cubicBezTo>
                      <a:pt x="34" y="3"/>
                      <a:pt x="63" y="5"/>
                      <a:pt x="70" y="4"/>
                    </a:cubicBezTo>
                    <a:cubicBezTo>
                      <a:pt x="70" y="4"/>
                      <a:pt x="70" y="9"/>
                      <a:pt x="67" y="12"/>
                    </a:cubicBezTo>
                    <a:cubicBezTo>
                      <a:pt x="67" y="13"/>
                      <a:pt x="66" y="14"/>
                      <a:pt x="66" y="15"/>
                    </a:cubicBezTo>
                    <a:cubicBezTo>
                      <a:pt x="66" y="15"/>
                      <a:pt x="66" y="15"/>
                      <a:pt x="65" y="15"/>
                    </a:cubicBezTo>
                    <a:cubicBezTo>
                      <a:pt x="65" y="17"/>
                      <a:pt x="65" y="17"/>
                      <a:pt x="66" y="18"/>
                    </a:cubicBezTo>
                    <a:cubicBezTo>
                      <a:pt x="67" y="18"/>
                      <a:pt x="68" y="18"/>
                      <a:pt x="68" y="19"/>
                    </a:cubicBezTo>
                    <a:cubicBezTo>
                      <a:pt x="68" y="19"/>
                      <a:pt x="68" y="20"/>
                      <a:pt x="68" y="20"/>
                    </a:cubicBezTo>
                    <a:cubicBezTo>
                      <a:pt x="68" y="21"/>
                      <a:pt x="68" y="21"/>
                      <a:pt x="68" y="22"/>
                    </a:cubicBezTo>
                    <a:cubicBezTo>
                      <a:pt x="67" y="23"/>
                      <a:pt x="67" y="25"/>
                      <a:pt x="67" y="26"/>
                    </a:cubicBezTo>
                    <a:cubicBezTo>
                      <a:pt x="68" y="26"/>
                      <a:pt x="68" y="26"/>
                      <a:pt x="68" y="26"/>
                    </a:cubicBezTo>
                    <a:cubicBezTo>
                      <a:pt x="69" y="27"/>
                      <a:pt x="71" y="30"/>
                      <a:pt x="72" y="33"/>
                    </a:cubicBezTo>
                    <a:cubicBezTo>
                      <a:pt x="72" y="34"/>
                      <a:pt x="72" y="35"/>
                      <a:pt x="71" y="36"/>
                    </a:cubicBezTo>
                    <a:cubicBezTo>
                      <a:pt x="71" y="36"/>
                      <a:pt x="71" y="37"/>
                      <a:pt x="71" y="37"/>
                    </a:cubicBezTo>
                    <a:cubicBezTo>
                      <a:pt x="71" y="39"/>
                      <a:pt x="71" y="40"/>
                      <a:pt x="71" y="40"/>
                    </a:cubicBezTo>
                    <a:cubicBezTo>
                      <a:pt x="72" y="41"/>
                      <a:pt x="73" y="41"/>
                      <a:pt x="73" y="42"/>
                    </a:cubicBezTo>
                    <a:cubicBezTo>
                      <a:pt x="73" y="43"/>
                      <a:pt x="73" y="43"/>
                      <a:pt x="73" y="44"/>
                    </a:cubicBezTo>
                    <a:cubicBezTo>
                      <a:pt x="73" y="44"/>
                      <a:pt x="73" y="44"/>
                      <a:pt x="73" y="45"/>
                    </a:cubicBezTo>
                    <a:cubicBezTo>
                      <a:pt x="74" y="45"/>
                      <a:pt x="76" y="45"/>
                      <a:pt x="76" y="46"/>
                    </a:cubicBezTo>
                    <a:cubicBezTo>
                      <a:pt x="76" y="47"/>
                      <a:pt x="75" y="51"/>
                      <a:pt x="75" y="51"/>
                    </a:cubicBezTo>
                    <a:cubicBezTo>
                      <a:pt x="75" y="51"/>
                      <a:pt x="76" y="53"/>
                      <a:pt x="77" y="55"/>
                    </a:cubicBezTo>
                    <a:cubicBezTo>
                      <a:pt x="78" y="57"/>
                      <a:pt x="80" y="61"/>
                      <a:pt x="80" y="63"/>
                    </a:cubicBezTo>
                    <a:cubicBezTo>
                      <a:pt x="80" y="68"/>
                      <a:pt x="81" y="85"/>
                      <a:pt x="81" y="89"/>
                    </a:cubicBezTo>
                    <a:cubicBezTo>
                      <a:pt x="82" y="92"/>
                      <a:pt x="82" y="94"/>
                      <a:pt x="82" y="95"/>
                    </a:cubicBezTo>
                    <a:cubicBezTo>
                      <a:pt x="83" y="99"/>
                      <a:pt x="84" y="101"/>
                      <a:pt x="85" y="103"/>
                    </a:cubicBezTo>
                    <a:cubicBezTo>
                      <a:pt x="85" y="103"/>
                      <a:pt x="85" y="104"/>
                      <a:pt x="85" y="104"/>
                    </a:cubicBezTo>
                    <a:cubicBezTo>
                      <a:pt x="87" y="110"/>
                      <a:pt x="86" y="115"/>
                      <a:pt x="85" y="119"/>
                    </a:cubicBezTo>
                    <a:cubicBezTo>
                      <a:pt x="85" y="121"/>
                      <a:pt x="84" y="126"/>
                      <a:pt x="84" y="131"/>
                    </a:cubicBezTo>
                    <a:cubicBezTo>
                      <a:pt x="84" y="135"/>
                      <a:pt x="84" y="138"/>
                      <a:pt x="85" y="142"/>
                    </a:cubicBezTo>
                    <a:cubicBezTo>
                      <a:pt x="87" y="145"/>
                      <a:pt x="85" y="155"/>
                      <a:pt x="84" y="161"/>
                    </a:cubicBezTo>
                    <a:cubicBezTo>
                      <a:pt x="83" y="167"/>
                      <a:pt x="87" y="172"/>
                      <a:pt x="87" y="172"/>
                    </a:cubicBezTo>
                    <a:cubicBezTo>
                      <a:pt x="86" y="257"/>
                      <a:pt x="86" y="257"/>
                      <a:pt x="86" y="257"/>
                    </a:cubicBezTo>
                    <a:cubicBezTo>
                      <a:pt x="261" y="258"/>
                      <a:pt x="261" y="258"/>
                      <a:pt x="261" y="258"/>
                    </a:cubicBezTo>
                    <a:cubicBezTo>
                      <a:pt x="261" y="258"/>
                      <a:pt x="261" y="254"/>
                      <a:pt x="260" y="252"/>
                    </a:cubicBezTo>
                    <a:cubicBezTo>
                      <a:pt x="258" y="251"/>
                      <a:pt x="258" y="250"/>
                      <a:pt x="259" y="248"/>
                    </a:cubicBezTo>
                    <a:cubicBezTo>
                      <a:pt x="259" y="245"/>
                      <a:pt x="261" y="242"/>
                      <a:pt x="256" y="241"/>
                    </a:cubicBezTo>
                    <a:cubicBezTo>
                      <a:pt x="250" y="240"/>
                      <a:pt x="252" y="238"/>
                      <a:pt x="252" y="236"/>
                    </a:cubicBezTo>
                    <a:cubicBezTo>
                      <a:pt x="252" y="234"/>
                      <a:pt x="253" y="232"/>
                      <a:pt x="246" y="229"/>
                    </a:cubicBezTo>
                    <a:cubicBezTo>
                      <a:pt x="240" y="227"/>
                      <a:pt x="238" y="226"/>
                      <a:pt x="237" y="223"/>
                    </a:cubicBezTo>
                    <a:cubicBezTo>
                      <a:pt x="236" y="220"/>
                      <a:pt x="232" y="212"/>
                      <a:pt x="224" y="213"/>
                    </a:cubicBezTo>
                    <a:cubicBezTo>
                      <a:pt x="217" y="213"/>
                      <a:pt x="218" y="211"/>
                      <a:pt x="216" y="207"/>
                    </a:cubicBezTo>
                    <a:cubicBezTo>
                      <a:pt x="214" y="204"/>
                      <a:pt x="213" y="202"/>
                      <a:pt x="211" y="201"/>
                    </a:cubicBezTo>
                    <a:cubicBezTo>
                      <a:pt x="209" y="201"/>
                      <a:pt x="207" y="197"/>
                      <a:pt x="207" y="192"/>
                    </a:cubicBezTo>
                    <a:cubicBezTo>
                      <a:pt x="207" y="188"/>
                      <a:pt x="208" y="184"/>
                      <a:pt x="210" y="180"/>
                    </a:cubicBezTo>
                    <a:cubicBezTo>
                      <a:pt x="213" y="177"/>
                      <a:pt x="212" y="171"/>
                      <a:pt x="210" y="169"/>
                    </a:cubicBezTo>
                    <a:cubicBezTo>
                      <a:pt x="209" y="167"/>
                      <a:pt x="210" y="158"/>
                      <a:pt x="207" y="151"/>
                    </a:cubicBezTo>
                    <a:cubicBezTo>
                      <a:pt x="207" y="151"/>
                      <a:pt x="214" y="152"/>
                      <a:pt x="218" y="148"/>
                    </a:cubicBezTo>
                    <a:cubicBezTo>
                      <a:pt x="223" y="144"/>
                      <a:pt x="225" y="140"/>
                      <a:pt x="225" y="140"/>
                    </a:cubicBezTo>
                    <a:cubicBezTo>
                      <a:pt x="227" y="113"/>
                      <a:pt x="227" y="113"/>
                      <a:pt x="227" y="113"/>
                    </a:cubicBezTo>
                    <a:cubicBezTo>
                      <a:pt x="229" y="113"/>
                      <a:pt x="229" y="113"/>
                      <a:pt x="229" y="113"/>
                    </a:cubicBezTo>
                    <a:cubicBezTo>
                      <a:pt x="229" y="113"/>
                      <a:pt x="228" y="113"/>
                      <a:pt x="230" y="108"/>
                    </a:cubicBezTo>
                    <a:cubicBezTo>
                      <a:pt x="232" y="104"/>
                      <a:pt x="230" y="99"/>
                      <a:pt x="236" y="95"/>
                    </a:cubicBezTo>
                    <a:cubicBezTo>
                      <a:pt x="243" y="91"/>
                      <a:pt x="250" y="89"/>
                      <a:pt x="252" y="83"/>
                    </a:cubicBezTo>
                    <a:cubicBezTo>
                      <a:pt x="254" y="77"/>
                      <a:pt x="261" y="71"/>
                      <a:pt x="268" y="65"/>
                    </a:cubicBezTo>
                    <a:cubicBezTo>
                      <a:pt x="276" y="60"/>
                      <a:pt x="277" y="57"/>
                      <a:pt x="289" y="53"/>
                    </a:cubicBezTo>
                    <a:cubicBezTo>
                      <a:pt x="300" y="49"/>
                      <a:pt x="305" y="49"/>
                      <a:pt x="305" y="45"/>
                    </a:cubicBezTo>
                    <a:cubicBezTo>
                      <a:pt x="305" y="45"/>
                      <a:pt x="301" y="40"/>
                      <a:pt x="286" y="40"/>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97" name="Freeform 45"/>
              <p:cNvSpPr>
                <a:spLocks/>
              </p:cNvSpPr>
              <p:nvPr/>
            </p:nvSpPr>
            <p:spPr bwMode="auto">
              <a:xfrm>
                <a:off x="11469173" y="4317778"/>
                <a:ext cx="1457326" cy="954089"/>
              </a:xfrm>
              <a:custGeom>
                <a:avLst/>
                <a:gdLst>
                  <a:gd name="T0" fmla="*/ 0 w 388"/>
                  <a:gd name="T1" fmla="*/ 0 h 254"/>
                  <a:gd name="T2" fmla="*/ 28 w 388"/>
                  <a:gd name="T3" fmla="*/ 7 h 254"/>
                  <a:gd name="T4" fmla="*/ 23 w 388"/>
                  <a:gd name="T5" fmla="*/ 23 h 254"/>
                  <a:gd name="T6" fmla="*/ 23 w 388"/>
                  <a:gd name="T7" fmla="*/ 23 h 254"/>
                  <a:gd name="T8" fmla="*/ 18 w 388"/>
                  <a:gd name="T9" fmla="*/ 41 h 254"/>
                  <a:gd name="T10" fmla="*/ 20 w 388"/>
                  <a:gd name="T11" fmla="*/ 49 h 254"/>
                  <a:gd name="T12" fmla="*/ 28 w 388"/>
                  <a:gd name="T13" fmla="*/ 64 h 254"/>
                  <a:gd name="T14" fmla="*/ 34 w 388"/>
                  <a:gd name="T15" fmla="*/ 71 h 254"/>
                  <a:gd name="T16" fmla="*/ 40 w 388"/>
                  <a:gd name="T17" fmla="*/ 81 h 254"/>
                  <a:gd name="T18" fmla="*/ 41 w 388"/>
                  <a:gd name="T19" fmla="*/ 83 h 254"/>
                  <a:gd name="T20" fmla="*/ 41 w 388"/>
                  <a:gd name="T21" fmla="*/ 99 h 254"/>
                  <a:gd name="T22" fmla="*/ 47 w 388"/>
                  <a:gd name="T23" fmla="*/ 108 h 254"/>
                  <a:gd name="T24" fmla="*/ 47 w 388"/>
                  <a:gd name="T25" fmla="*/ 111 h 254"/>
                  <a:gd name="T26" fmla="*/ 51 w 388"/>
                  <a:gd name="T27" fmla="*/ 135 h 254"/>
                  <a:gd name="T28" fmla="*/ 42 w 388"/>
                  <a:gd name="T29" fmla="*/ 149 h 254"/>
                  <a:gd name="T30" fmla="*/ 41 w 388"/>
                  <a:gd name="T31" fmla="*/ 158 h 254"/>
                  <a:gd name="T32" fmla="*/ 40 w 388"/>
                  <a:gd name="T33" fmla="*/ 161 h 254"/>
                  <a:gd name="T34" fmla="*/ 44 w 388"/>
                  <a:gd name="T35" fmla="*/ 166 h 254"/>
                  <a:gd name="T36" fmla="*/ 51 w 388"/>
                  <a:gd name="T37" fmla="*/ 164 h 254"/>
                  <a:gd name="T38" fmla="*/ 50 w 388"/>
                  <a:gd name="T39" fmla="*/ 174 h 254"/>
                  <a:gd name="T40" fmla="*/ 55 w 388"/>
                  <a:gd name="T41" fmla="*/ 197 h 254"/>
                  <a:gd name="T42" fmla="*/ 57 w 388"/>
                  <a:gd name="T43" fmla="*/ 202 h 254"/>
                  <a:gd name="T44" fmla="*/ 63 w 388"/>
                  <a:gd name="T45" fmla="*/ 211 h 254"/>
                  <a:gd name="T46" fmla="*/ 64 w 388"/>
                  <a:gd name="T47" fmla="*/ 213 h 254"/>
                  <a:gd name="T48" fmla="*/ 66 w 388"/>
                  <a:gd name="T49" fmla="*/ 220 h 254"/>
                  <a:gd name="T50" fmla="*/ 72 w 388"/>
                  <a:gd name="T51" fmla="*/ 227 h 254"/>
                  <a:gd name="T52" fmla="*/ 98 w 388"/>
                  <a:gd name="T53" fmla="*/ 231 h 254"/>
                  <a:gd name="T54" fmla="*/ 104 w 388"/>
                  <a:gd name="T55" fmla="*/ 234 h 254"/>
                  <a:gd name="T56" fmla="*/ 113 w 388"/>
                  <a:gd name="T57" fmla="*/ 237 h 254"/>
                  <a:gd name="T58" fmla="*/ 123 w 388"/>
                  <a:gd name="T59" fmla="*/ 237 h 254"/>
                  <a:gd name="T60" fmla="*/ 125 w 388"/>
                  <a:gd name="T61" fmla="*/ 241 h 254"/>
                  <a:gd name="T62" fmla="*/ 125 w 388"/>
                  <a:gd name="T63" fmla="*/ 242 h 254"/>
                  <a:gd name="T64" fmla="*/ 127 w 388"/>
                  <a:gd name="T65" fmla="*/ 243 h 254"/>
                  <a:gd name="T66" fmla="*/ 128 w 388"/>
                  <a:gd name="T67" fmla="*/ 243 h 254"/>
                  <a:gd name="T68" fmla="*/ 128 w 388"/>
                  <a:gd name="T69" fmla="*/ 243 h 254"/>
                  <a:gd name="T70" fmla="*/ 142 w 388"/>
                  <a:gd name="T71" fmla="*/ 220 h 254"/>
                  <a:gd name="T72" fmla="*/ 364 w 388"/>
                  <a:gd name="T73" fmla="*/ 253 h 254"/>
                  <a:gd name="T74" fmla="*/ 364 w 388"/>
                  <a:gd name="T75" fmla="*/ 253 h 254"/>
                  <a:gd name="T76" fmla="*/ 370 w 388"/>
                  <a:gd name="T77" fmla="*/ 208 h 254"/>
                  <a:gd name="T78" fmla="*/ 370 w 388"/>
                  <a:gd name="T79" fmla="*/ 208 h 254"/>
                  <a:gd name="T80" fmla="*/ 370 w 388"/>
                  <a:gd name="T81" fmla="*/ 208 h 254"/>
                  <a:gd name="T82" fmla="*/ 29 w 388"/>
                  <a:gd name="T83" fmla="*/ 7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8" h="254">
                    <a:moveTo>
                      <a:pt x="29" y="7"/>
                    </a:moveTo>
                    <a:cubicBezTo>
                      <a:pt x="0" y="0"/>
                      <a:pt x="0" y="0"/>
                      <a:pt x="0" y="0"/>
                    </a:cubicBezTo>
                    <a:cubicBezTo>
                      <a:pt x="9" y="3"/>
                      <a:pt x="9" y="3"/>
                      <a:pt x="9" y="3"/>
                    </a:cubicBezTo>
                    <a:cubicBezTo>
                      <a:pt x="28" y="7"/>
                      <a:pt x="28" y="7"/>
                      <a:pt x="28" y="7"/>
                    </a:cubicBezTo>
                    <a:cubicBezTo>
                      <a:pt x="28" y="7"/>
                      <a:pt x="24" y="17"/>
                      <a:pt x="23" y="22"/>
                    </a:cubicBezTo>
                    <a:cubicBezTo>
                      <a:pt x="23" y="23"/>
                      <a:pt x="23" y="23"/>
                      <a:pt x="23" y="23"/>
                    </a:cubicBezTo>
                    <a:cubicBezTo>
                      <a:pt x="25" y="16"/>
                      <a:pt x="28" y="7"/>
                      <a:pt x="28" y="7"/>
                    </a:cubicBezTo>
                    <a:cubicBezTo>
                      <a:pt x="28" y="7"/>
                      <a:pt x="25" y="16"/>
                      <a:pt x="23" y="23"/>
                    </a:cubicBezTo>
                    <a:cubicBezTo>
                      <a:pt x="23" y="26"/>
                      <a:pt x="23" y="28"/>
                      <a:pt x="22" y="30"/>
                    </a:cubicBezTo>
                    <a:cubicBezTo>
                      <a:pt x="22" y="35"/>
                      <a:pt x="19" y="40"/>
                      <a:pt x="18" y="41"/>
                    </a:cubicBezTo>
                    <a:cubicBezTo>
                      <a:pt x="18" y="42"/>
                      <a:pt x="17" y="43"/>
                      <a:pt x="17" y="43"/>
                    </a:cubicBezTo>
                    <a:cubicBezTo>
                      <a:pt x="18" y="45"/>
                      <a:pt x="18" y="46"/>
                      <a:pt x="20" y="49"/>
                    </a:cubicBezTo>
                    <a:cubicBezTo>
                      <a:pt x="21" y="51"/>
                      <a:pt x="24" y="56"/>
                      <a:pt x="26" y="60"/>
                    </a:cubicBezTo>
                    <a:cubicBezTo>
                      <a:pt x="27" y="61"/>
                      <a:pt x="27" y="63"/>
                      <a:pt x="28" y="64"/>
                    </a:cubicBezTo>
                    <a:cubicBezTo>
                      <a:pt x="29" y="66"/>
                      <a:pt x="30" y="67"/>
                      <a:pt x="30" y="67"/>
                    </a:cubicBezTo>
                    <a:cubicBezTo>
                      <a:pt x="30" y="67"/>
                      <a:pt x="32" y="71"/>
                      <a:pt x="34" y="71"/>
                    </a:cubicBezTo>
                    <a:cubicBezTo>
                      <a:pt x="34" y="71"/>
                      <a:pt x="31" y="77"/>
                      <a:pt x="33" y="78"/>
                    </a:cubicBezTo>
                    <a:cubicBezTo>
                      <a:pt x="36" y="79"/>
                      <a:pt x="39" y="78"/>
                      <a:pt x="40" y="81"/>
                    </a:cubicBezTo>
                    <a:cubicBezTo>
                      <a:pt x="40" y="81"/>
                      <a:pt x="40" y="82"/>
                      <a:pt x="40" y="83"/>
                    </a:cubicBezTo>
                    <a:cubicBezTo>
                      <a:pt x="40" y="83"/>
                      <a:pt x="40" y="83"/>
                      <a:pt x="41" y="83"/>
                    </a:cubicBezTo>
                    <a:cubicBezTo>
                      <a:pt x="41" y="85"/>
                      <a:pt x="42" y="87"/>
                      <a:pt x="42" y="89"/>
                    </a:cubicBezTo>
                    <a:cubicBezTo>
                      <a:pt x="41" y="91"/>
                      <a:pt x="40" y="95"/>
                      <a:pt x="41" y="99"/>
                    </a:cubicBezTo>
                    <a:cubicBezTo>
                      <a:pt x="41" y="99"/>
                      <a:pt x="41" y="99"/>
                      <a:pt x="41" y="99"/>
                    </a:cubicBezTo>
                    <a:cubicBezTo>
                      <a:pt x="43" y="103"/>
                      <a:pt x="47" y="105"/>
                      <a:pt x="47" y="108"/>
                    </a:cubicBezTo>
                    <a:cubicBezTo>
                      <a:pt x="47" y="109"/>
                      <a:pt x="47" y="110"/>
                      <a:pt x="47" y="111"/>
                    </a:cubicBezTo>
                    <a:cubicBezTo>
                      <a:pt x="47" y="111"/>
                      <a:pt x="47" y="111"/>
                      <a:pt x="47" y="111"/>
                    </a:cubicBezTo>
                    <a:cubicBezTo>
                      <a:pt x="46" y="114"/>
                      <a:pt x="45" y="117"/>
                      <a:pt x="48" y="121"/>
                    </a:cubicBezTo>
                    <a:cubicBezTo>
                      <a:pt x="50" y="124"/>
                      <a:pt x="54" y="128"/>
                      <a:pt x="51" y="135"/>
                    </a:cubicBezTo>
                    <a:cubicBezTo>
                      <a:pt x="51" y="136"/>
                      <a:pt x="50" y="138"/>
                      <a:pt x="49" y="139"/>
                    </a:cubicBezTo>
                    <a:cubicBezTo>
                      <a:pt x="44" y="144"/>
                      <a:pt x="42" y="141"/>
                      <a:pt x="42" y="149"/>
                    </a:cubicBezTo>
                    <a:cubicBezTo>
                      <a:pt x="41" y="152"/>
                      <a:pt x="41" y="154"/>
                      <a:pt x="41" y="155"/>
                    </a:cubicBezTo>
                    <a:cubicBezTo>
                      <a:pt x="41" y="156"/>
                      <a:pt x="41" y="157"/>
                      <a:pt x="41" y="158"/>
                    </a:cubicBezTo>
                    <a:cubicBezTo>
                      <a:pt x="41" y="158"/>
                      <a:pt x="41" y="159"/>
                      <a:pt x="40" y="160"/>
                    </a:cubicBezTo>
                    <a:cubicBezTo>
                      <a:pt x="40" y="160"/>
                      <a:pt x="40" y="160"/>
                      <a:pt x="40" y="161"/>
                    </a:cubicBezTo>
                    <a:cubicBezTo>
                      <a:pt x="38" y="164"/>
                      <a:pt x="38" y="166"/>
                      <a:pt x="39" y="167"/>
                    </a:cubicBezTo>
                    <a:cubicBezTo>
                      <a:pt x="41" y="168"/>
                      <a:pt x="42" y="168"/>
                      <a:pt x="44" y="166"/>
                    </a:cubicBezTo>
                    <a:cubicBezTo>
                      <a:pt x="45" y="165"/>
                      <a:pt x="47" y="164"/>
                      <a:pt x="49" y="163"/>
                    </a:cubicBezTo>
                    <a:cubicBezTo>
                      <a:pt x="50" y="162"/>
                      <a:pt x="51" y="162"/>
                      <a:pt x="51" y="164"/>
                    </a:cubicBezTo>
                    <a:cubicBezTo>
                      <a:pt x="51" y="164"/>
                      <a:pt x="51" y="165"/>
                      <a:pt x="51" y="166"/>
                    </a:cubicBezTo>
                    <a:cubicBezTo>
                      <a:pt x="51" y="171"/>
                      <a:pt x="50" y="172"/>
                      <a:pt x="50" y="174"/>
                    </a:cubicBezTo>
                    <a:cubicBezTo>
                      <a:pt x="50" y="174"/>
                      <a:pt x="50" y="175"/>
                      <a:pt x="51" y="175"/>
                    </a:cubicBezTo>
                    <a:cubicBezTo>
                      <a:pt x="53" y="178"/>
                      <a:pt x="54" y="192"/>
                      <a:pt x="55" y="197"/>
                    </a:cubicBezTo>
                    <a:cubicBezTo>
                      <a:pt x="55" y="197"/>
                      <a:pt x="55" y="199"/>
                      <a:pt x="56" y="201"/>
                    </a:cubicBezTo>
                    <a:cubicBezTo>
                      <a:pt x="56" y="201"/>
                      <a:pt x="57" y="201"/>
                      <a:pt x="57" y="202"/>
                    </a:cubicBezTo>
                    <a:cubicBezTo>
                      <a:pt x="59" y="203"/>
                      <a:pt x="61" y="205"/>
                      <a:pt x="62" y="208"/>
                    </a:cubicBezTo>
                    <a:cubicBezTo>
                      <a:pt x="63" y="209"/>
                      <a:pt x="63" y="210"/>
                      <a:pt x="63" y="211"/>
                    </a:cubicBezTo>
                    <a:cubicBezTo>
                      <a:pt x="63" y="212"/>
                      <a:pt x="64" y="212"/>
                      <a:pt x="64" y="213"/>
                    </a:cubicBezTo>
                    <a:cubicBezTo>
                      <a:pt x="64" y="213"/>
                      <a:pt x="64" y="213"/>
                      <a:pt x="64" y="213"/>
                    </a:cubicBezTo>
                    <a:cubicBezTo>
                      <a:pt x="64" y="213"/>
                      <a:pt x="64" y="213"/>
                      <a:pt x="64" y="213"/>
                    </a:cubicBezTo>
                    <a:cubicBezTo>
                      <a:pt x="64" y="215"/>
                      <a:pt x="65" y="218"/>
                      <a:pt x="66" y="220"/>
                    </a:cubicBezTo>
                    <a:cubicBezTo>
                      <a:pt x="67" y="222"/>
                      <a:pt x="69" y="224"/>
                      <a:pt x="69" y="224"/>
                    </a:cubicBezTo>
                    <a:cubicBezTo>
                      <a:pt x="69" y="224"/>
                      <a:pt x="70" y="225"/>
                      <a:pt x="72" y="227"/>
                    </a:cubicBezTo>
                    <a:cubicBezTo>
                      <a:pt x="76" y="230"/>
                      <a:pt x="81" y="233"/>
                      <a:pt x="88" y="233"/>
                    </a:cubicBezTo>
                    <a:cubicBezTo>
                      <a:pt x="92" y="232"/>
                      <a:pt x="96" y="231"/>
                      <a:pt x="98" y="231"/>
                    </a:cubicBezTo>
                    <a:cubicBezTo>
                      <a:pt x="98" y="230"/>
                      <a:pt x="102" y="231"/>
                      <a:pt x="102" y="232"/>
                    </a:cubicBezTo>
                    <a:cubicBezTo>
                      <a:pt x="102" y="233"/>
                      <a:pt x="103" y="234"/>
                      <a:pt x="104" y="234"/>
                    </a:cubicBezTo>
                    <a:cubicBezTo>
                      <a:pt x="104" y="235"/>
                      <a:pt x="104" y="235"/>
                      <a:pt x="104" y="235"/>
                    </a:cubicBezTo>
                    <a:cubicBezTo>
                      <a:pt x="108" y="235"/>
                      <a:pt x="112" y="236"/>
                      <a:pt x="113" y="237"/>
                    </a:cubicBezTo>
                    <a:cubicBezTo>
                      <a:pt x="113" y="237"/>
                      <a:pt x="118" y="234"/>
                      <a:pt x="120" y="235"/>
                    </a:cubicBezTo>
                    <a:cubicBezTo>
                      <a:pt x="121" y="236"/>
                      <a:pt x="122" y="236"/>
                      <a:pt x="123" y="237"/>
                    </a:cubicBezTo>
                    <a:cubicBezTo>
                      <a:pt x="124" y="238"/>
                      <a:pt x="124" y="239"/>
                      <a:pt x="125" y="240"/>
                    </a:cubicBezTo>
                    <a:cubicBezTo>
                      <a:pt x="125" y="241"/>
                      <a:pt x="125" y="241"/>
                      <a:pt x="125" y="241"/>
                    </a:cubicBezTo>
                    <a:cubicBezTo>
                      <a:pt x="125" y="241"/>
                      <a:pt x="125" y="241"/>
                      <a:pt x="125" y="241"/>
                    </a:cubicBezTo>
                    <a:cubicBezTo>
                      <a:pt x="125" y="242"/>
                      <a:pt x="125" y="242"/>
                      <a:pt x="125" y="242"/>
                    </a:cubicBezTo>
                    <a:cubicBezTo>
                      <a:pt x="125" y="242"/>
                      <a:pt x="125" y="242"/>
                      <a:pt x="125" y="242"/>
                    </a:cubicBezTo>
                    <a:cubicBezTo>
                      <a:pt x="126" y="243"/>
                      <a:pt x="126" y="243"/>
                      <a:pt x="127" y="243"/>
                    </a:cubicBezTo>
                    <a:cubicBezTo>
                      <a:pt x="127" y="243"/>
                      <a:pt x="127" y="243"/>
                      <a:pt x="127" y="243"/>
                    </a:cubicBezTo>
                    <a:cubicBezTo>
                      <a:pt x="127" y="243"/>
                      <a:pt x="127" y="243"/>
                      <a:pt x="128" y="243"/>
                    </a:cubicBezTo>
                    <a:cubicBezTo>
                      <a:pt x="128" y="243"/>
                      <a:pt x="128" y="243"/>
                      <a:pt x="128" y="243"/>
                    </a:cubicBezTo>
                    <a:cubicBezTo>
                      <a:pt x="128" y="243"/>
                      <a:pt x="128" y="243"/>
                      <a:pt x="128" y="243"/>
                    </a:cubicBezTo>
                    <a:cubicBezTo>
                      <a:pt x="137" y="243"/>
                      <a:pt x="137" y="243"/>
                      <a:pt x="137" y="243"/>
                    </a:cubicBezTo>
                    <a:cubicBezTo>
                      <a:pt x="142" y="220"/>
                      <a:pt x="142" y="220"/>
                      <a:pt x="142" y="220"/>
                    </a:cubicBezTo>
                    <a:cubicBezTo>
                      <a:pt x="362" y="253"/>
                      <a:pt x="362" y="253"/>
                      <a:pt x="362" y="253"/>
                    </a:cubicBezTo>
                    <a:cubicBezTo>
                      <a:pt x="362" y="253"/>
                      <a:pt x="363" y="254"/>
                      <a:pt x="364" y="253"/>
                    </a:cubicBezTo>
                    <a:cubicBezTo>
                      <a:pt x="364" y="253"/>
                      <a:pt x="364" y="253"/>
                      <a:pt x="364" y="253"/>
                    </a:cubicBezTo>
                    <a:cubicBezTo>
                      <a:pt x="364" y="253"/>
                      <a:pt x="364" y="253"/>
                      <a:pt x="364" y="253"/>
                    </a:cubicBezTo>
                    <a:cubicBezTo>
                      <a:pt x="364" y="253"/>
                      <a:pt x="365" y="252"/>
                      <a:pt x="365" y="251"/>
                    </a:cubicBezTo>
                    <a:cubicBezTo>
                      <a:pt x="365" y="249"/>
                      <a:pt x="367" y="232"/>
                      <a:pt x="370" y="208"/>
                    </a:cubicBezTo>
                    <a:cubicBezTo>
                      <a:pt x="370" y="208"/>
                      <a:pt x="370" y="208"/>
                      <a:pt x="370" y="208"/>
                    </a:cubicBezTo>
                    <a:cubicBezTo>
                      <a:pt x="370" y="208"/>
                      <a:pt x="370" y="208"/>
                      <a:pt x="370" y="208"/>
                    </a:cubicBezTo>
                    <a:cubicBezTo>
                      <a:pt x="377" y="154"/>
                      <a:pt x="387" y="71"/>
                      <a:pt x="387" y="71"/>
                    </a:cubicBezTo>
                    <a:cubicBezTo>
                      <a:pt x="387" y="71"/>
                      <a:pt x="377" y="154"/>
                      <a:pt x="370" y="208"/>
                    </a:cubicBezTo>
                    <a:cubicBezTo>
                      <a:pt x="388" y="70"/>
                      <a:pt x="388" y="70"/>
                      <a:pt x="388" y="70"/>
                    </a:cubicBezTo>
                    <a:cubicBezTo>
                      <a:pt x="388" y="70"/>
                      <a:pt x="147" y="37"/>
                      <a:pt x="29" y="7"/>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98" name="Freeform 46"/>
              <p:cNvSpPr>
                <a:spLocks/>
              </p:cNvSpPr>
              <p:nvPr/>
            </p:nvSpPr>
            <p:spPr bwMode="auto">
              <a:xfrm>
                <a:off x="12858236" y="4581303"/>
                <a:ext cx="909638" cy="571501"/>
              </a:xfrm>
              <a:custGeom>
                <a:avLst/>
                <a:gdLst>
                  <a:gd name="T0" fmla="*/ 242 w 242"/>
                  <a:gd name="T1" fmla="*/ 125 h 152"/>
                  <a:gd name="T2" fmla="*/ 241 w 242"/>
                  <a:gd name="T3" fmla="*/ 113 h 152"/>
                  <a:gd name="T4" fmla="*/ 238 w 242"/>
                  <a:gd name="T5" fmla="*/ 105 h 152"/>
                  <a:gd name="T6" fmla="*/ 238 w 242"/>
                  <a:gd name="T7" fmla="*/ 105 h 152"/>
                  <a:gd name="T8" fmla="*/ 235 w 242"/>
                  <a:gd name="T9" fmla="*/ 73 h 152"/>
                  <a:gd name="T10" fmla="*/ 233 w 242"/>
                  <a:gd name="T11" fmla="*/ 65 h 152"/>
                  <a:gd name="T12" fmla="*/ 231 w 242"/>
                  <a:gd name="T13" fmla="*/ 61 h 152"/>
                  <a:gd name="T14" fmla="*/ 231 w 242"/>
                  <a:gd name="T15" fmla="*/ 55 h 152"/>
                  <a:gd name="T16" fmla="*/ 229 w 242"/>
                  <a:gd name="T17" fmla="*/ 55 h 152"/>
                  <a:gd name="T18" fmla="*/ 229 w 242"/>
                  <a:gd name="T19" fmla="*/ 54 h 152"/>
                  <a:gd name="T20" fmla="*/ 229 w 242"/>
                  <a:gd name="T21" fmla="*/ 54 h 152"/>
                  <a:gd name="T22" fmla="*/ 229 w 242"/>
                  <a:gd name="T23" fmla="*/ 53 h 152"/>
                  <a:gd name="T24" fmla="*/ 229 w 242"/>
                  <a:gd name="T25" fmla="*/ 52 h 152"/>
                  <a:gd name="T26" fmla="*/ 228 w 242"/>
                  <a:gd name="T27" fmla="*/ 51 h 152"/>
                  <a:gd name="T28" fmla="*/ 227 w 242"/>
                  <a:gd name="T29" fmla="*/ 50 h 152"/>
                  <a:gd name="T30" fmla="*/ 227 w 242"/>
                  <a:gd name="T31" fmla="*/ 50 h 152"/>
                  <a:gd name="T32" fmla="*/ 227 w 242"/>
                  <a:gd name="T33" fmla="*/ 46 h 152"/>
                  <a:gd name="T34" fmla="*/ 225 w 242"/>
                  <a:gd name="T35" fmla="*/ 38 h 152"/>
                  <a:gd name="T36" fmla="*/ 224 w 242"/>
                  <a:gd name="T37" fmla="*/ 36 h 152"/>
                  <a:gd name="T38" fmla="*/ 224 w 242"/>
                  <a:gd name="T39" fmla="*/ 36 h 152"/>
                  <a:gd name="T40" fmla="*/ 223 w 242"/>
                  <a:gd name="T41" fmla="*/ 36 h 152"/>
                  <a:gd name="T42" fmla="*/ 223 w 242"/>
                  <a:gd name="T43" fmla="*/ 34 h 152"/>
                  <a:gd name="T44" fmla="*/ 224 w 242"/>
                  <a:gd name="T45" fmla="*/ 32 h 152"/>
                  <a:gd name="T46" fmla="*/ 224 w 242"/>
                  <a:gd name="T47" fmla="*/ 30 h 152"/>
                  <a:gd name="T48" fmla="*/ 223 w 242"/>
                  <a:gd name="T49" fmla="*/ 29 h 152"/>
                  <a:gd name="T50" fmla="*/ 222 w 242"/>
                  <a:gd name="T51" fmla="*/ 28 h 152"/>
                  <a:gd name="T52" fmla="*/ 221 w 242"/>
                  <a:gd name="T53" fmla="*/ 25 h 152"/>
                  <a:gd name="T54" fmla="*/ 222 w 242"/>
                  <a:gd name="T55" fmla="*/ 24 h 152"/>
                  <a:gd name="T56" fmla="*/ 223 w 242"/>
                  <a:gd name="T57" fmla="*/ 22 h 152"/>
                  <a:gd name="T58" fmla="*/ 226 w 242"/>
                  <a:gd name="T59" fmla="*/ 14 h 152"/>
                  <a:gd name="T60" fmla="*/ 156 w 242"/>
                  <a:gd name="T61" fmla="*/ 10 h 152"/>
                  <a:gd name="T62" fmla="*/ 18 w 242"/>
                  <a:gd name="T63" fmla="*/ 0 h 152"/>
                  <a:gd name="T64" fmla="*/ 0 w 242"/>
                  <a:gd name="T65" fmla="*/ 138 h 152"/>
                  <a:gd name="T66" fmla="*/ 68 w 242"/>
                  <a:gd name="T67" fmla="*/ 145 h 152"/>
                  <a:gd name="T68" fmla="*/ 241 w 242"/>
                  <a:gd name="T69" fmla="*/ 152 h 152"/>
                  <a:gd name="T70" fmla="*/ 240 w 242"/>
                  <a:gd name="T71" fmla="*/ 141 h 152"/>
                  <a:gd name="T72" fmla="*/ 242 w 242"/>
                  <a:gd name="T73" fmla="*/ 12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2" h="152">
                    <a:moveTo>
                      <a:pt x="242" y="125"/>
                    </a:moveTo>
                    <a:cubicBezTo>
                      <a:pt x="242" y="120"/>
                      <a:pt x="242" y="117"/>
                      <a:pt x="241" y="113"/>
                    </a:cubicBezTo>
                    <a:cubicBezTo>
                      <a:pt x="240" y="110"/>
                      <a:pt x="239" y="108"/>
                      <a:pt x="238" y="105"/>
                    </a:cubicBezTo>
                    <a:cubicBezTo>
                      <a:pt x="238" y="105"/>
                      <a:pt x="238" y="105"/>
                      <a:pt x="238" y="105"/>
                    </a:cubicBezTo>
                    <a:cubicBezTo>
                      <a:pt x="236" y="97"/>
                      <a:pt x="236" y="77"/>
                      <a:pt x="235" y="73"/>
                    </a:cubicBezTo>
                    <a:cubicBezTo>
                      <a:pt x="235" y="70"/>
                      <a:pt x="234" y="67"/>
                      <a:pt x="233" y="65"/>
                    </a:cubicBezTo>
                    <a:cubicBezTo>
                      <a:pt x="232" y="63"/>
                      <a:pt x="231" y="61"/>
                      <a:pt x="231" y="61"/>
                    </a:cubicBezTo>
                    <a:cubicBezTo>
                      <a:pt x="231" y="61"/>
                      <a:pt x="232" y="55"/>
                      <a:pt x="231" y="55"/>
                    </a:cubicBezTo>
                    <a:cubicBezTo>
                      <a:pt x="231" y="55"/>
                      <a:pt x="230" y="55"/>
                      <a:pt x="229" y="55"/>
                    </a:cubicBezTo>
                    <a:cubicBezTo>
                      <a:pt x="229" y="54"/>
                      <a:pt x="229" y="54"/>
                      <a:pt x="229" y="54"/>
                    </a:cubicBezTo>
                    <a:cubicBezTo>
                      <a:pt x="229" y="54"/>
                      <a:pt x="229" y="54"/>
                      <a:pt x="229" y="54"/>
                    </a:cubicBezTo>
                    <a:cubicBezTo>
                      <a:pt x="229" y="53"/>
                      <a:pt x="229" y="53"/>
                      <a:pt x="229" y="53"/>
                    </a:cubicBezTo>
                    <a:cubicBezTo>
                      <a:pt x="229" y="53"/>
                      <a:pt x="229" y="52"/>
                      <a:pt x="229" y="52"/>
                    </a:cubicBezTo>
                    <a:cubicBezTo>
                      <a:pt x="229" y="52"/>
                      <a:pt x="228" y="52"/>
                      <a:pt x="228" y="51"/>
                    </a:cubicBezTo>
                    <a:cubicBezTo>
                      <a:pt x="228" y="51"/>
                      <a:pt x="227" y="51"/>
                      <a:pt x="227" y="50"/>
                    </a:cubicBezTo>
                    <a:cubicBezTo>
                      <a:pt x="227" y="50"/>
                      <a:pt x="227" y="50"/>
                      <a:pt x="227" y="50"/>
                    </a:cubicBezTo>
                    <a:cubicBezTo>
                      <a:pt x="226" y="50"/>
                      <a:pt x="227" y="48"/>
                      <a:pt x="227" y="46"/>
                    </a:cubicBezTo>
                    <a:cubicBezTo>
                      <a:pt x="228" y="43"/>
                      <a:pt x="227" y="40"/>
                      <a:pt x="225" y="38"/>
                    </a:cubicBezTo>
                    <a:cubicBezTo>
                      <a:pt x="224" y="37"/>
                      <a:pt x="224" y="37"/>
                      <a:pt x="224" y="36"/>
                    </a:cubicBezTo>
                    <a:cubicBezTo>
                      <a:pt x="224" y="36"/>
                      <a:pt x="224" y="36"/>
                      <a:pt x="224" y="36"/>
                    </a:cubicBezTo>
                    <a:cubicBezTo>
                      <a:pt x="224" y="36"/>
                      <a:pt x="224" y="36"/>
                      <a:pt x="223" y="36"/>
                    </a:cubicBezTo>
                    <a:cubicBezTo>
                      <a:pt x="223" y="35"/>
                      <a:pt x="223" y="34"/>
                      <a:pt x="223" y="34"/>
                    </a:cubicBezTo>
                    <a:cubicBezTo>
                      <a:pt x="223" y="34"/>
                      <a:pt x="223" y="33"/>
                      <a:pt x="224" y="32"/>
                    </a:cubicBezTo>
                    <a:cubicBezTo>
                      <a:pt x="224" y="31"/>
                      <a:pt x="224" y="31"/>
                      <a:pt x="224" y="30"/>
                    </a:cubicBezTo>
                    <a:cubicBezTo>
                      <a:pt x="224" y="30"/>
                      <a:pt x="224" y="29"/>
                      <a:pt x="223" y="29"/>
                    </a:cubicBezTo>
                    <a:cubicBezTo>
                      <a:pt x="223" y="28"/>
                      <a:pt x="223" y="28"/>
                      <a:pt x="222" y="28"/>
                    </a:cubicBezTo>
                    <a:cubicBezTo>
                      <a:pt x="221" y="27"/>
                      <a:pt x="220" y="27"/>
                      <a:pt x="221" y="25"/>
                    </a:cubicBezTo>
                    <a:cubicBezTo>
                      <a:pt x="222" y="25"/>
                      <a:pt x="222" y="24"/>
                      <a:pt x="222" y="24"/>
                    </a:cubicBezTo>
                    <a:cubicBezTo>
                      <a:pt x="223" y="23"/>
                      <a:pt x="223" y="23"/>
                      <a:pt x="223" y="22"/>
                    </a:cubicBezTo>
                    <a:cubicBezTo>
                      <a:pt x="225" y="19"/>
                      <a:pt x="226" y="14"/>
                      <a:pt x="226" y="14"/>
                    </a:cubicBezTo>
                    <a:cubicBezTo>
                      <a:pt x="219" y="15"/>
                      <a:pt x="190" y="13"/>
                      <a:pt x="156" y="10"/>
                    </a:cubicBezTo>
                    <a:cubicBezTo>
                      <a:pt x="111" y="8"/>
                      <a:pt x="54" y="4"/>
                      <a:pt x="18" y="0"/>
                    </a:cubicBezTo>
                    <a:cubicBezTo>
                      <a:pt x="0" y="138"/>
                      <a:pt x="0" y="138"/>
                      <a:pt x="0" y="138"/>
                    </a:cubicBezTo>
                    <a:cubicBezTo>
                      <a:pt x="19" y="140"/>
                      <a:pt x="43" y="143"/>
                      <a:pt x="68" y="145"/>
                    </a:cubicBezTo>
                    <a:cubicBezTo>
                      <a:pt x="143" y="150"/>
                      <a:pt x="241" y="152"/>
                      <a:pt x="241" y="152"/>
                    </a:cubicBezTo>
                    <a:cubicBezTo>
                      <a:pt x="240" y="148"/>
                      <a:pt x="240" y="144"/>
                      <a:pt x="240" y="141"/>
                    </a:cubicBezTo>
                    <a:cubicBezTo>
                      <a:pt x="240" y="135"/>
                      <a:pt x="241" y="129"/>
                      <a:pt x="242" y="125"/>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99" name="Freeform 47"/>
              <p:cNvSpPr>
                <a:spLocks/>
              </p:cNvSpPr>
              <p:nvPr/>
            </p:nvSpPr>
            <p:spPr bwMode="auto">
              <a:xfrm>
                <a:off x="12858236" y="4581303"/>
                <a:ext cx="909638" cy="571501"/>
              </a:xfrm>
              <a:custGeom>
                <a:avLst/>
                <a:gdLst>
                  <a:gd name="T0" fmla="*/ 242 w 242"/>
                  <a:gd name="T1" fmla="*/ 125 h 152"/>
                  <a:gd name="T2" fmla="*/ 241 w 242"/>
                  <a:gd name="T3" fmla="*/ 113 h 152"/>
                  <a:gd name="T4" fmla="*/ 238 w 242"/>
                  <a:gd name="T5" fmla="*/ 105 h 152"/>
                  <a:gd name="T6" fmla="*/ 238 w 242"/>
                  <a:gd name="T7" fmla="*/ 105 h 152"/>
                  <a:gd name="T8" fmla="*/ 235 w 242"/>
                  <a:gd name="T9" fmla="*/ 73 h 152"/>
                  <a:gd name="T10" fmla="*/ 233 w 242"/>
                  <a:gd name="T11" fmla="*/ 65 h 152"/>
                  <a:gd name="T12" fmla="*/ 231 w 242"/>
                  <a:gd name="T13" fmla="*/ 61 h 152"/>
                  <a:gd name="T14" fmla="*/ 231 w 242"/>
                  <a:gd name="T15" fmla="*/ 55 h 152"/>
                  <a:gd name="T16" fmla="*/ 229 w 242"/>
                  <a:gd name="T17" fmla="*/ 55 h 152"/>
                  <a:gd name="T18" fmla="*/ 229 w 242"/>
                  <a:gd name="T19" fmla="*/ 54 h 152"/>
                  <a:gd name="T20" fmla="*/ 229 w 242"/>
                  <a:gd name="T21" fmla="*/ 54 h 152"/>
                  <a:gd name="T22" fmla="*/ 229 w 242"/>
                  <a:gd name="T23" fmla="*/ 53 h 152"/>
                  <a:gd name="T24" fmla="*/ 229 w 242"/>
                  <a:gd name="T25" fmla="*/ 52 h 152"/>
                  <a:gd name="T26" fmla="*/ 228 w 242"/>
                  <a:gd name="T27" fmla="*/ 51 h 152"/>
                  <a:gd name="T28" fmla="*/ 227 w 242"/>
                  <a:gd name="T29" fmla="*/ 50 h 152"/>
                  <a:gd name="T30" fmla="*/ 227 w 242"/>
                  <a:gd name="T31" fmla="*/ 50 h 152"/>
                  <a:gd name="T32" fmla="*/ 227 w 242"/>
                  <a:gd name="T33" fmla="*/ 46 h 152"/>
                  <a:gd name="T34" fmla="*/ 225 w 242"/>
                  <a:gd name="T35" fmla="*/ 38 h 152"/>
                  <a:gd name="T36" fmla="*/ 224 w 242"/>
                  <a:gd name="T37" fmla="*/ 36 h 152"/>
                  <a:gd name="T38" fmla="*/ 224 w 242"/>
                  <a:gd name="T39" fmla="*/ 36 h 152"/>
                  <a:gd name="T40" fmla="*/ 223 w 242"/>
                  <a:gd name="T41" fmla="*/ 36 h 152"/>
                  <a:gd name="T42" fmla="*/ 223 w 242"/>
                  <a:gd name="T43" fmla="*/ 34 h 152"/>
                  <a:gd name="T44" fmla="*/ 224 w 242"/>
                  <a:gd name="T45" fmla="*/ 32 h 152"/>
                  <a:gd name="T46" fmla="*/ 224 w 242"/>
                  <a:gd name="T47" fmla="*/ 30 h 152"/>
                  <a:gd name="T48" fmla="*/ 223 w 242"/>
                  <a:gd name="T49" fmla="*/ 29 h 152"/>
                  <a:gd name="T50" fmla="*/ 222 w 242"/>
                  <a:gd name="T51" fmla="*/ 28 h 152"/>
                  <a:gd name="T52" fmla="*/ 221 w 242"/>
                  <a:gd name="T53" fmla="*/ 25 h 152"/>
                  <a:gd name="T54" fmla="*/ 222 w 242"/>
                  <a:gd name="T55" fmla="*/ 24 h 152"/>
                  <a:gd name="T56" fmla="*/ 223 w 242"/>
                  <a:gd name="T57" fmla="*/ 22 h 152"/>
                  <a:gd name="T58" fmla="*/ 226 w 242"/>
                  <a:gd name="T59" fmla="*/ 14 h 152"/>
                  <a:gd name="T60" fmla="*/ 156 w 242"/>
                  <a:gd name="T61" fmla="*/ 10 h 152"/>
                  <a:gd name="T62" fmla="*/ 18 w 242"/>
                  <a:gd name="T63" fmla="*/ 0 h 152"/>
                  <a:gd name="T64" fmla="*/ 0 w 242"/>
                  <a:gd name="T65" fmla="*/ 138 h 152"/>
                  <a:gd name="T66" fmla="*/ 68 w 242"/>
                  <a:gd name="T67" fmla="*/ 145 h 152"/>
                  <a:gd name="T68" fmla="*/ 241 w 242"/>
                  <a:gd name="T69" fmla="*/ 152 h 152"/>
                  <a:gd name="T70" fmla="*/ 240 w 242"/>
                  <a:gd name="T71" fmla="*/ 141 h 152"/>
                  <a:gd name="T72" fmla="*/ 242 w 242"/>
                  <a:gd name="T73" fmla="*/ 12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2" h="152">
                    <a:moveTo>
                      <a:pt x="242" y="125"/>
                    </a:moveTo>
                    <a:cubicBezTo>
                      <a:pt x="242" y="120"/>
                      <a:pt x="242" y="117"/>
                      <a:pt x="241" y="113"/>
                    </a:cubicBezTo>
                    <a:cubicBezTo>
                      <a:pt x="240" y="110"/>
                      <a:pt x="239" y="108"/>
                      <a:pt x="238" y="105"/>
                    </a:cubicBezTo>
                    <a:cubicBezTo>
                      <a:pt x="238" y="105"/>
                      <a:pt x="238" y="105"/>
                      <a:pt x="238" y="105"/>
                    </a:cubicBezTo>
                    <a:cubicBezTo>
                      <a:pt x="236" y="97"/>
                      <a:pt x="236" y="77"/>
                      <a:pt x="235" y="73"/>
                    </a:cubicBezTo>
                    <a:cubicBezTo>
                      <a:pt x="235" y="70"/>
                      <a:pt x="234" y="67"/>
                      <a:pt x="233" y="65"/>
                    </a:cubicBezTo>
                    <a:cubicBezTo>
                      <a:pt x="232" y="63"/>
                      <a:pt x="231" y="61"/>
                      <a:pt x="231" y="61"/>
                    </a:cubicBezTo>
                    <a:cubicBezTo>
                      <a:pt x="231" y="61"/>
                      <a:pt x="232" y="55"/>
                      <a:pt x="231" y="55"/>
                    </a:cubicBezTo>
                    <a:cubicBezTo>
                      <a:pt x="231" y="55"/>
                      <a:pt x="230" y="55"/>
                      <a:pt x="229" y="55"/>
                    </a:cubicBezTo>
                    <a:cubicBezTo>
                      <a:pt x="229" y="54"/>
                      <a:pt x="229" y="54"/>
                      <a:pt x="229" y="54"/>
                    </a:cubicBezTo>
                    <a:cubicBezTo>
                      <a:pt x="229" y="54"/>
                      <a:pt x="229" y="54"/>
                      <a:pt x="229" y="54"/>
                    </a:cubicBezTo>
                    <a:cubicBezTo>
                      <a:pt x="229" y="53"/>
                      <a:pt x="229" y="53"/>
                      <a:pt x="229" y="53"/>
                    </a:cubicBezTo>
                    <a:cubicBezTo>
                      <a:pt x="229" y="53"/>
                      <a:pt x="229" y="52"/>
                      <a:pt x="229" y="52"/>
                    </a:cubicBezTo>
                    <a:cubicBezTo>
                      <a:pt x="229" y="52"/>
                      <a:pt x="228" y="52"/>
                      <a:pt x="228" y="51"/>
                    </a:cubicBezTo>
                    <a:cubicBezTo>
                      <a:pt x="228" y="51"/>
                      <a:pt x="227" y="51"/>
                      <a:pt x="227" y="50"/>
                    </a:cubicBezTo>
                    <a:cubicBezTo>
                      <a:pt x="227" y="50"/>
                      <a:pt x="227" y="50"/>
                      <a:pt x="227" y="50"/>
                    </a:cubicBezTo>
                    <a:cubicBezTo>
                      <a:pt x="226" y="50"/>
                      <a:pt x="227" y="48"/>
                      <a:pt x="227" y="46"/>
                    </a:cubicBezTo>
                    <a:cubicBezTo>
                      <a:pt x="228" y="43"/>
                      <a:pt x="227" y="40"/>
                      <a:pt x="225" y="38"/>
                    </a:cubicBezTo>
                    <a:cubicBezTo>
                      <a:pt x="224" y="37"/>
                      <a:pt x="224" y="37"/>
                      <a:pt x="224" y="36"/>
                    </a:cubicBezTo>
                    <a:cubicBezTo>
                      <a:pt x="224" y="36"/>
                      <a:pt x="224" y="36"/>
                      <a:pt x="224" y="36"/>
                    </a:cubicBezTo>
                    <a:cubicBezTo>
                      <a:pt x="224" y="36"/>
                      <a:pt x="224" y="36"/>
                      <a:pt x="223" y="36"/>
                    </a:cubicBezTo>
                    <a:cubicBezTo>
                      <a:pt x="223" y="35"/>
                      <a:pt x="223" y="34"/>
                      <a:pt x="223" y="34"/>
                    </a:cubicBezTo>
                    <a:cubicBezTo>
                      <a:pt x="223" y="34"/>
                      <a:pt x="223" y="33"/>
                      <a:pt x="224" y="32"/>
                    </a:cubicBezTo>
                    <a:cubicBezTo>
                      <a:pt x="224" y="31"/>
                      <a:pt x="224" y="31"/>
                      <a:pt x="224" y="30"/>
                    </a:cubicBezTo>
                    <a:cubicBezTo>
                      <a:pt x="224" y="30"/>
                      <a:pt x="224" y="29"/>
                      <a:pt x="223" y="29"/>
                    </a:cubicBezTo>
                    <a:cubicBezTo>
                      <a:pt x="223" y="28"/>
                      <a:pt x="223" y="28"/>
                      <a:pt x="222" y="28"/>
                    </a:cubicBezTo>
                    <a:cubicBezTo>
                      <a:pt x="221" y="27"/>
                      <a:pt x="220" y="27"/>
                      <a:pt x="221" y="25"/>
                    </a:cubicBezTo>
                    <a:cubicBezTo>
                      <a:pt x="222" y="25"/>
                      <a:pt x="222" y="24"/>
                      <a:pt x="222" y="24"/>
                    </a:cubicBezTo>
                    <a:cubicBezTo>
                      <a:pt x="223" y="23"/>
                      <a:pt x="223" y="23"/>
                      <a:pt x="223" y="22"/>
                    </a:cubicBezTo>
                    <a:cubicBezTo>
                      <a:pt x="225" y="19"/>
                      <a:pt x="226" y="14"/>
                      <a:pt x="226" y="14"/>
                    </a:cubicBezTo>
                    <a:cubicBezTo>
                      <a:pt x="219" y="15"/>
                      <a:pt x="190" y="13"/>
                      <a:pt x="156" y="10"/>
                    </a:cubicBezTo>
                    <a:cubicBezTo>
                      <a:pt x="111" y="8"/>
                      <a:pt x="54" y="4"/>
                      <a:pt x="18" y="0"/>
                    </a:cubicBezTo>
                    <a:cubicBezTo>
                      <a:pt x="0" y="138"/>
                      <a:pt x="0" y="138"/>
                      <a:pt x="0" y="138"/>
                    </a:cubicBezTo>
                    <a:cubicBezTo>
                      <a:pt x="19" y="140"/>
                      <a:pt x="43" y="143"/>
                      <a:pt x="68" y="145"/>
                    </a:cubicBezTo>
                    <a:cubicBezTo>
                      <a:pt x="143" y="150"/>
                      <a:pt x="241" y="152"/>
                      <a:pt x="241" y="152"/>
                    </a:cubicBezTo>
                    <a:cubicBezTo>
                      <a:pt x="240" y="148"/>
                      <a:pt x="240" y="144"/>
                      <a:pt x="240" y="141"/>
                    </a:cubicBezTo>
                    <a:cubicBezTo>
                      <a:pt x="240" y="135"/>
                      <a:pt x="241" y="129"/>
                      <a:pt x="242" y="12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0" name="Freeform 48"/>
              <p:cNvSpPr>
                <a:spLocks/>
              </p:cNvSpPr>
              <p:nvPr/>
            </p:nvSpPr>
            <p:spPr bwMode="auto">
              <a:xfrm>
                <a:off x="11146910" y="4317778"/>
                <a:ext cx="836613" cy="1333502"/>
              </a:xfrm>
              <a:custGeom>
                <a:avLst/>
                <a:gdLst>
                  <a:gd name="T0" fmla="*/ 213 w 223"/>
                  <a:gd name="T1" fmla="*/ 243 h 355"/>
                  <a:gd name="T2" fmla="*/ 213 w 223"/>
                  <a:gd name="T3" fmla="*/ 243 h 355"/>
                  <a:gd name="T4" fmla="*/ 211 w 223"/>
                  <a:gd name="T5" fmla="*/ 242 h 355"/>
                  <a:gd name="T6" fmla="*/ 211 w 223"/>
                  <a:gd name="T7" fmla="*/ 240 h 355"/>
                  <a:gd name="T8" fmla="*/ 206 w 223"/>
                  <a:gd name="T9" fmla="*/ 235 h 355"/>
                  <a:gd name="T10" fmla="*/ 193 w 223"/>
                  <a:gd name="T11" fmla="*/ 235 h 355"/>
                  <a:gd name="T12" fmla="*/ 186 w 223"/>
                  <a:gd name="T13" fmla="*/ 231 h 355"/>
                  <a:gd name="T14" fmla="*/ 184 w 223"/>
                  <a:gd name="T15" fmla="*/ 231 h 355"/>
                  <a:gd name="T16" fmla="*/ 172 w 223"/>
                  <a:gd name="T17" fmla="*/ 233 h 355"/>
                  <a:gd name="T18" fmla="*/ 158 w 223"/>
                  <a:gd name="T19" fmla="*/ 227 h 355"/>
                  <a:gd name="T20" fmla="*/ 152 w 223"/>
                  <a:gd name="T21" fmla="*/ 220 h 355"/>
                  <a:gd name="T22" fmla="*/ 150 w 223"/>
                  <a:gd name="T23" fmla="*/ 213 h 355"/>
                  <a:gd name="T24" fmla="*/ 150 w 223"/>
                  <a:gd name="T25" fmla="*/ 213 h 355"/>
                  <a:gd name="T26" fmla="*/ 148 w 223"/>
                  <a:gd name="T27" fmla="*/ 208 h 355"/>
                  <a:gd name="T28" fmla="*/ 142 w 223"/>
                  <a:gd name="T29" fmla="*/ 201 h 355"/>
                  <a:gd name="T30" fmla="*/ 137 w 223"/>
                  <a:gd name="T31" fmla="*/ 179 h 355"/>
                  <a:gd name="T32" fmla="*/ 137 w 223"/>
                  <a:gd name="T33" fmla="*/ 164 h 355"/>
                  <a:gd name="T34" fmla="*/ 135 w 223"/>
                  <a:gd name="T35" fmla="*/ 163 h 355"/>
                  <a:gd name="T36" fmla="*/ 125 w 223"/>
                  <a:gd name="T37" fmla="*/ 167 h 355"/>
                  <a:gd name="T38" fmla="*/ 127 w 223"/>
                  <a:gd name="T39" fmla="*/ 155 h 355"/>
                  <a:gd name="T40" fmla="*/ 137 w 223"/>
                  <a:gd name="T41" fmla="*/ 136 h 355"/>
                  <a:gd name="T42" fmla="*/ 134 w 223"/>
                  <a:gd name="T43" fmla="*/ 121 h 355"/>
                  <a:gd name="T44" fmla="*/ 133 w 223"/>
                  <a:gd name="T45" fmla="*/ 109 h 355"/>
                  <a:gd name="T46" fmla="*/ 128 w 223"/>
                  <a:gd name="T47" fmla="*/ 101 h 355"/>
                  <a:gd name="T48" fmla="*/ 127 w 223"/>
                  <a:gd name="T49" fmla="*/ 84 h 355"/>
                  <a:gd name="T50" fmla="*/ 126 w 223"/>
                  <a:gd name="T51" fmla="*/ 83 h 355"/>
                  <a:gd name="T52" fmla="*/ 120 w 223"/>
                  <a:gd name="T53" fmla="*/ 71 h 355"/>
                  <a:gd name="T54" fmla="*/ 114 w 223"/>
                  <a:gd name="T55" fmla="*/ 64 h 355"/>
                  <a:gd name="T56" fmla="*/ 105 w 223"/>
                  <a:gd name="T57" fmla="*/ 48 h 355"/>
                  <a:gd name="T58" fmla="*/ 104 w 223"/>
                  <a:gd name="T59" fmla="*/ 42 h 355"/>
                  <a:gd name="T60" fmla="*/ 105 w 223"/>
                  <a:gd name="T61" fmla="*/ 38 h 355"/>
                  <a:gd name="T62" fmla="*/ 108 w 223"/>
                  <a:gd name="T63" fmla="*/ 30 h 355"/>
                  <a:gd name="T64" fmla="*/ 109 w 223"/>
                  <a:gd name="T65" fmla="*/ 22 h 355"/>
                  <a:gd name="T66" fmla="*/ 95 w 223"/>
                  <a:gd name="T67" fmla="*/ 3 h 355"/>
                  <a:gd name="T68" fmla="*/ 44 w 223"/>
                  <a:gd name="T69" fmla="*/ 131 h 355"/>
                  <a:gd name="T70" fmla="*/ 47 w 223"/>
                  <a:gd name="T71" fmla="*/ 139 h 355"/>
                  <a:gd name="T72" fmla="*/ 52 w 223"/>
                  <a:gd name="T73" fmla="*/ 151 h 355"/>
                  <a:gd name="T74" fmla="*/ 58 w 223"/>
                  <a:gd name="T75" fmla="*/ 161 h 355"/>
                  <a:gd name="T76" fmla="*/ 53 w 223"/>
                  <a:gd name="T77" fmla="*/ 165 h 355"/>
                  <a:gd name="T78" fmla="*/ 50 w 223"/>
                  <a:gd name="T79" fmla="*/ 167 h 355"/>
                  <a:gd name="T80" fmla="*/ 42 w 223"/>
                  <a:gd name="T81" fmla="*/ 173 h 355"/>
                  <a:gd name="T82" fmla="*/ 41 w 223"/>
                  <a:gd name="T83" fmla="*/ 180 h 355"/>
                  <a:gd name="T84" fmla="*/ 35 w 223"/>
                  <a:gd name="T85" fmla="*/ 193 h 355"/>
                  <a:gd name="T86" fmla="*/ 28 w 223"/>
                  <a:gd name="T87" fmla="*/ 207 h 355"/>
                  <a:gd name="T88" fmla="*/ 25 w 223"/>
                  <a:gd name="T89" fmla="*/ 214 h 355"/>
                  <a:gd name="T90" fmla="*/ 24 w 223"/>
                  <a:gd name="T91" fmla="*/ 226 h 355"/>
                  <a:gd name="T92" fmla="*/ 96 w 223"/>
                  <a:gd name="T93" fmla="*/ 335 h 355"/>
                  <a:gd name="T94" fmla="*/ 223 w 223"/>
                  <a:gd name="T95" fmla="*/ 243 h 355"/>
                  <a:gd name="T96" fmla="*/ 223 w 223"/>
                  <a:gd name="T97" fmla="*/ 243 h 355"/>
                  <a:gd name="T98" fmla="*/ 214 w 223"/>
                  <a:gd name="T99" fmla="*/ 243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3" h="355">
                    <a:moveTo>
                      <a:pt x="214" y="243"/>
                    </a:moveTo>
                    <a:cubicBezTo>
                      <a:pt x="214" y="243"/>
                      <a:pt x="213" y="243"/>
                      <a:pt x="213" y="243"/>
                    </a:cubicBezTo>
                    <a:cubicBezTo>
                      <a:pt x="213" y="243"/>
                      <a:pt x="213" y="243"/>
                      <a:pt x="213" y="243"/>
                    </a:cubicBezTo>
                    <a:cubicBezTo>
                      <a:pt x="213" y="243"/>
                      <a:pt x="213" y="243"/>
                      <a:pt x="213" y="243"/>
                    </a:cubicBezTo>
                    <a:cubicBezTo>
                      <a:pt x="212" y="243"/>
                      <a:pt x="212" y="243"/>
                      <a:pt x="211" y="242"/>
                    </a:cubicBezTo>
                    <a:cubicBezTo>
                      <a:pt x="211" y="242"/>
                      <a:pt x="211" y="242"/>
                      <a:pt x="211" y="242"/>
                    </a:cubicBezTo>
                    <a:cubicBezTo>
                      <a:pt x="211" y="242"/>
                      <a:pt x="211" y="242"/>
                      <a:pt x="211" y="241"/>
                    </a:cubicBezTo>
                    <a:cubicBezTo>
                      <a:pt x="211" y="241"/>
                      <a:pt x="211" y="241"/>
                      <a:pt x="211" y="240"/>
                    </a:cubicBezTo>
                    <a:cubicBezTo>
                      <a:pt x="210" y="239"/>
                      <a:pt x="209" y="237"/>
                      <a:pt x="206" y="236"/>
                    </a:cubicBezTo>
                    <a:cubicBezTo>
                      <a:pt x="206" y="235"/>
                      <a:pt x="206" y="235"/>
                      <a:pt x="206" y="235"/>
                    </a:cubicBezTo>
                    <a:cubicBezTo>
                      <a:pt x="203" y="235"/>
                      <a:pt x="199" y="237"/>
                      <a:pt x="199" y="237"/>
                    </a:cubicBezTo>
                    <a:cubicBezTo>
                      <a:pt x="199" y="237"/>
                      <a:pt x="197" y="235"/>
                      <a:pt x="193" y="235"/>
                    </a:cubicBezTo>
                    <a:cubicBezTo>
                      <a:pt x="192" y="235"/>
                      <a:pt x="190" y="235"/>
                      <a:pt x="190" y="234"/>
                    </a:cubicBezTo>
                    <a:cubicBezTo>
                      <a:pt x="187" y="234"/>
                      <a:pt x="187" y="232"/>
                      <a:pt x="186" y="231"/>
                    </a:cubicBezTo>
                    <a:cubicBezTo>
                      <a:pt x="185" y="231"/>
                      <a:pt x="185" y="231"/>
                      <a:pt x="184" y="231"/>
                    </a:cubicBezTo>
                    <a:cubicBezTo>
                      <a:pt x="184" y="231"/>
                      <a:pt x="184" y="231"/>
                      <a:pt x="184" y="231"/>
                    </a:cubicBezTo>
                    <a:cubicBezTo>
                      <a:pt x="184" y="232"/>
                      <a:pt x="178" y="233"/>
                      <a:pt x="177" y="233"/>
                    </a:cubicBezTo>
                    <a:cubicBezTo>
                      <a:pt x="177" y="233"/>
                      <a:pt x="175" y="233"/>
                      <a:pt x="172" y="233"/>
                    </a:cubicBezTo>
                    <a:cubicBezTo>
                      <a:pt x="170" y="233"/>
                      <a:pt x="170" y="233"/>
                      <a:pt x="165" y="231"/>
                    </a:cubicBezTo>
                    <a:cubicBezTo>
                      <a:pt x="162" y="230"/>
                      <a:pt x="159" y="228"/>
                      <a:pt x="158" y="227"/>
                    </a:cubicBezTo>
                    <a:cubicBezTo>
                      <a:pt x="158" y="226"/>
                      <a:pt x="157" y="226"/>
                      <a:pt x="157" y="226"/>
                    </a:cubicBezTo>
                    <a:cubicBezTo>
                      <a:pt x="155" y="224"/>
                      <a:pt x="153" y="222"/>
                      <a:pt x="152" y="220"/>
                    </a:cubicBezTo>
                    <a:cubicBezTo>
                      <a:pt x="152" y="219"/>
                      <a:pt x="151" y="219"/>
                      <a:pt x="151" y="219"/>
                    </a:cubicBezTo>
                    <a:cubicBezTo>
                      <a:pt x="150" y="217"/>
                      <a:pt x="150" y="215"/>
                      <a:pt x="150" y="213"/>
                    </a:cubicBezTo>
                    <a:cubicBezTo>
                      <a:pt x="150" y="213"/>
                      <a:pt x="150" y="213"/>
                      <a:pt x="150" y="213"/>
                    </a:cubicBezTo>
                    <a:cubicBezTo>
                      <a:pt x="150" y="213"/>
                      <a:pt x="150" y="213"/>
                      <a:pt x="150" y="213"/>
                    </a:cubicBezTo>
                    <a:cubicBezTo>
                      <a:pt x="150" y="212"/>
                      <a:pt x="149" y="212"/>
                      <a:pt x="149" y="212"/>
                    </a:cubicBezTo>
                    <a:cubicBezTo>
                      <a:pt x="150" y="211"/>
                      <a:pt x="149" y="209"/>
                      <a:pt x="148" y="208"/>
                    </a:cubicBezTo>
                    <a:cubicBezTo>
                      <a:pt x="147" y="206"/>
                      <a:pt x="146" y="204"/>
                      <a:pt x="144" y="203"/>
                    </a:cubicBezTo>
                    <a:cubicBezTo>
                      <a:pt x="143" y="202"/>
                      <a:pt x="143" y="201"/>
                      <a:pt x="142" y="201"/>
                    </a:cubicBezTo>
                    <a:cubicBezTo>
                      <a:pt x="140" y="198"/>
                      <a:pt x="140" y="197"/>
                      <a:pt x="140" y="194"/>
                    </a:cubicBezTo>
                    <a:cubicBezTo>
                      <a:pt x="140" y="191"/>
                      <a:pt x="140" y="186"/>
                      <a:pt x="137" y="179"/>
                    </a:cubicBezTo>
                    <a:cubicBezTo>
                      <a:pt x="136" y="177"/>
                      <a:pt x="136" y="175"/>
                      <a:pt x="136" y="174"/>
                    </a:cubicBezTo>
                    <a:cubicBezTo>
                      <a:pt x="135" y="171"/>
                      <a:pt x="137" y="168"/>
                      <a:pt x="137" y="164"/>
                    </a:cubicBezTo>
                    <a:cubicBezTo>
                      <a:pt x="137" y="164"/>
                      <a:pt x="137" y="164"/>
                      <a:pt x="137" y="164"/>
                    </a:cubicBezTo>
                    <a:cubicBezTo>
                      <a:pt x="137" y="163"/>
                      <a:pt x="136" y="162"/>
                      <a:pt x="135" y="163"/>
                    </a:cubicBezTo>
                    <a:cubicBezTo>
                      <a:pt x="134" y="164"/>
                      <a:pt x="132" y="165"/>
                      <a:pt x="131" y="166"/>
                    </a:cubicBezTo>
                    <a:cubicBezTo>
                      <a:pt x="128" y="168"/>
                      <a:pt x="128" y="168"/>
                      <a:pt x="125" y="167"/>
                    </a:cubicBezTo>
                    <a:cubicBezTo>
                      <a:pt x="123" y="166"/>
                      <a:pt x="125" y="162"/>
                      <a:pt x="126" y="160"/>
                    </a:cubicBezTo>
                    <a:cubicBezTo>
                      <a:pt x="127" y="158"/>
                      <a:pt x="127" y="157"/>
                      <a:pt x="127" y="155"/>
                    </a:cubicBezTo>
                    <a:cubicBezTo>
                      <a:pt x="127" y="152"/>
                      <a:pt x="127" y="149"/>
                      <a:pt x="128" y="145"/>
                    </a:cubicBezTo>
                    <a:cubicBezTo>
                      <a:pt x="129" y="140"/>
                      <a:pt x="133" y="143"/>
                      <a:pt x="137" y="136"/>
                    </a:cubicBezTo>
                    <a:cubicBezTo>
                      <a:pt x="137" y="136"/>
                      <a:pt x="137" y="135"/>
                      <a:pt x="137" y="135"/>
                    </a:cubicBezTo>
                    <a:cubicBezTo>
                      <a:pt x="139" y="130"/>
                      <a:pt x="137" y="125"/>
                      <a:pt x="134" y="121"/>
                    </a:cubicBezTo>
                    <a:cubicBezTo>
                      <a:pt x="132" y="119"/>
                      <a:pt x="131" y="114"/>
                      <a:pt x="133" y="111"/>
                    </a:cubicBezTo>
                    <a:cubicBezTo>
                      <a:pt x="133" y="110"/>
                      <a:pt x="133" y="109"/>
                      <a:pt x="133" y="109"/>
                    </a:cubicBezTo>
                    <a:cubicBezTo>
                      <a:pt x="133" y="108"/>
                      <a:pt x="133" y="108"/>
                      <a:pt x="133" y="108"/>
                    </a:cubicBezTo>
                    <a:cubicBezTo>
                      <a:pt x="132" y="106"/>
                      <a:pt x="130" y="104"/>
                      <a:pt x="128" y="101"/>
                    </a:cubicBezTo>
                    <a:cubicBezTo>
                      <a:pt x="128" y="101"/>
                      <a:pt x="128" y="100"/>
                      <a:pt x="127" y="99"/>
                    </a:cubicBezTo>
                    <a:cubicBezTo>
                      <a:pt x="125" y="94"/>
                      <a:pt x="128" y="89"/>
                      <a:pt x="127" y="84"/>
                    </a:cubicBezTo>
                    <a:cubicBezTo>
                      <a:pt x="127" y="84"/>
                      <a:pt x="127" y="84"/>
                      <a:pt x="127" y="83"/>
                    </a:cubicBezTo>
                    <a:cubicBezTo>
                      <a:pt x="126" y="83"/>
                      <a:pt x="126" y="83"/>
                      <a:pt x="126" y="83"/>
                    </a:cubicBezTo>
                    <a:cubicBezTo>
                      <a:pt x="125" y="80"/>
                      <a:pt x="123" y="79"/>
                      <a:pt x="120" y="78"/>
                    </a:cubicBezTo>
                    <a:cubicBezTo>
                      <a:pt x="116" y="78"/>
                      <a:pt x="120" y="71"/>
                      <a:pt x="120" y="71"/>
                    </a:cubicBezTo>
                    <a:cubicBezTo>
                      <a:pt x="117" y="72"/>
                      <a:pt x="115" y="69"/>
                      <a:pt x="114" y="65"/>
                    </a:cubicBezTo>
                    <a:cubicBezTo>
                      <a:pt x="114" y="64"/>
                      <a:pt x="114" y="64"/>
                      <a:pt x="114" y="64"/>
                    </a:cubicBezTo>
                    <a:cubicBezTo>
                      <a:pt x="113" y="63"/>
                      <a:pt x="113" y="61"/>
                      <a:pt x="112" y="60"/>
                    </a:cubicBezTo>
                    <a:cubicBezTo>
                      <a:pt x="110" y="56"/>
                      <a:pt x="106" y="51"/>
                      <a:pt x="105" y="48"/>
                    </a:cubicBezTo>
                    <a:cubicBezTo>
                      <a:pt x="104" y="46"/>
                      <a:pt x="103" y="45"/>
                      <a:pt x="103" y="43"/>
                    </a:cubicBezTo>
                    <a:cubicBezTo>
                      <a:pt x="103" y="42"/>
                      <a:pt x="104" y="42"/>
                      <a:pt x="104" y="42"/>
                    </a:cubicBezTo>
                    <a:cubicBezTo>
                      <a:pt x="104" y="42"/>
                      <a:pt x="104" y="42"/>
                      <a:pt x="104" y="41"/>
                    </a:cubicBezTo>
                    <a:cubicBezTo>
                      <a:pt x="104" y="40"/>
                      <a:pt x="105" y="39"/>
                      <a:pt x="105" y="38"/>
                    </a:cubicBezTo>
                    <a:cubicBezTo>
                      <a:pt x="106" y="36"/>
                      <a:pt x="107" y="33"/>
                      <a:pt x="108" y="30"/>
                    </a:cubicBezTo>
                    <a:cubicBezTo>
                      <a:pt x="108" y="30"/>
                      <a:pt x="108" y="30"/>
                      <a:pt x="108" y="30"/>
                    </a:cubicBezTo>
                    <a:cubicBezTo>
                      <a:pt x="108" y="28"/>
                      <a:pt x="109" y="26"/>
                      <a:pt x="109" y="23"/>
                    </a:cubicBezTo>
                    <a:cubicBezTo>
                      <a:pt x="109" y="23"/>
                      <a:pt x="109" y="23"/>
                      <a:pt x="109" y="22"/>
                    </a:cubicBezTo>
                    <a:cubicBezTo>
                      <a:pt x="110" y="17"/>
                      <a:pt x="114" y="7"/>
                      <a:pt x="114" y="7"/>
                    </a:cubicBezTo>
                    <a:cubicBezTo>
                      <a:pt x="95" y="3"/>
                      <a:pt x="95" y="3"/>
                      <a:pt x="95" y="3"/>
                    </a:cubicBezTo>
                    <a:cubicBezTo>
                      <a:pt x="86" y="0"/>
                      <a:pt x="86" y="0"/>
                      <a:pt x="86" y="0"/>
                    </a:cubicBezTo>
                    <a:cubicBezTo>
                      <a:pt x="44" y="131"/>
                      <a:pt x="44" y="131"/>
                      <a:pt x="44" y="131"/>
                    </a:cubicBezTo>
                    <a:cubicBezTo>
                      <a:pt x="44" y="131"/>
                      <a:pt x="44" y="131"/>
                      <a:pt x="44" y="131"/>
                    </a:cubicBezTo>
                    <a:cubicBezTo>
                      <a:pt x="45" y="133"/>
                      <a:pt x="46" y="137"/>
                      <a:pt x="47" y="139"/>
                    </a:cubicBezTo>
                    <a:cubicBezTo>
                      <a:pt x="48" y="141"/>
                      <a:pt x="50" y="144"/>
                      <a:pt x="51" y="146"/>
                    </a:cubicBezTo>
                    <a:cubicBezTo>
                      <a:pt x="51" y="147"/>
                      <a:pt x="51" y="149"/>
                      <a:pt x="52" y="151"/>
                    </a:cubicBezTo>
                    <a:cubicBezTo>
                      <a:pt x="53" y="152"/>
                      <a:pt x="55" y="154"/>
                      <a:pt x="57" y="157"/>
                    </a:cubicBezTo>
                    <a:cubicBezTo>
                      <a:pt x="59" y="158"/>
                      <a:pt x="59" y="160"/>
                      <a:pt x="58" y="161"/>
                    </a:cubicBezTo>
                    <a:cubicBezTo>
                      <a:pt x="58" y="163"/>
                      <a:pt x="56" y="165"/>
                      <a:pt x="54" y="165"/>
                    </a:cubicBezTo>
                    <a:cubicBezTo>
                      <a:pt x="54" y="165"/>
                      <a:pt x="53" y="165"/>
                      <a:pt x="53" y="165"/>
                    </a:cubicBezTo>
                    <a:cubicBezTo>
                      <a:pt x="52" y="166"/>
                      <a:pt x="52" y="166"/>
                      <a:pt x="51" y="166"/>
                    </a:cubicBezTo>
                    <a:cubicBezTo>
                      <a:pt x="51" y="167"/>
                      <a:pt x="51" y="167"/>
                      <a:pt x="50" y="167"/>
                    </a:cubicBezTo>
                    <a:cubicBezTo>
                      <a:pt x="50" y="169"/>
                      <a:pt x="47" y="171"/>
                      <a:pt x="45" y="171"/>
                    </a:cubicBezTo>
                    <a:cubicBezTo>
                      <a:pt x="44" y="172"/>
                      <a:pt x="43" y="172"/>
                      <a:pt x="42" y="173"/>
                    </a:cubicBezTo>
                    <a:cubicBezTo>
                      <a:pt x="42" y="174"/>
                      <a:pt x="42" y="175"/>
                      <a:pt x="42" y="177"/>
                    </a:cubicBezTo>
                    <a:cubicBezTo>
                      <a:pt x="42" y="177"/>
                      <a:pt x="41" y="179"/>
                      <a:pt x="41" y="180"/>
                    </a:cubicBezTo>
                    <a:cubicBezTo>
                      <a:pt x="41" y="180"/>
                      <a:pt x="41" y="180"/>
                      <a:pt x="41" y="180"/>
                    </a:cubicBezTo>
                    <a:cubicBezTo>
                      <a:pt x="41" y="180"/>
                      <a:pt x="37" y="187"/>
                      <a:pt x="35" y="193"/>
                    </a:cubicBezTo>
                    <a:cubicBezTo>
                      <a:pt x="33" y="197"/>
                      <a:pt x="32" y="200"/>
                      <a:pt x="32" y="201"/>
                    </a:cubicBezTo>
                    <a:cubicBezTo>
                      <a:pt x="32" y="203"/>
                      <a:pt x="30" y="205"/>
                      <a:pt x="28" y="207"/>
                    </a:cubicBezTo>
                    <a:cubicBezTo>
                      <a:pt x="27" y="209"/>
                      <a:pt x="26" y="211"/>
                      <a:pt x="25" y="213"/>
                    </a:cubicBezTo>
                    <a:cubicBezTo>
                      <a:pt x="25" y="213"/>
                      <a:pt x="25" y="213"/>
                      <a:pt x="25" y="214"/>
                    </a:cubicBezTo>
                    <a:cubicBezTo>
                      <a:pt x="25" y="216"/>
                      <a:pt x="22" y="220"/>
                      <a:pt x="24" y="222"/>
                    </a:cubicBezTo>
                    <a:cubicBezTo>
                      <a:pt x="25" y="225"/>
                      <a:pt x="24" y="226"/>
                      <a:pt x="24" y="226"/>
                    </a:cubicBezTo>
                    <a:cubicBezTo>
                      <a:pt x="0" y="311"/>
                      <a:pt x="0" y="311"/>
                      <a:pt x="0" y="311"/>
                    </a:cubicBezTo>
                    <a:cubicBezTo>
                      <a:pt x="96" y="335"/>
                      <a:pt x="96" y="335"/>
                      <a:pt x="96" y="335"/>
                    </a:cubicBezTo>
                    <a:cubicBezTo>
                      <a:pt x="198" y="355"/>
                      <a:pt x="198" y="355"/>
                      <a:pt x="198" y="355"/>
                    </a:cubicBezTo>
                    <a:cubicBezTo>
                      <a:pt x="223" y="243"/>
                      <a:pt x="223" y="243"/>
                      <a:pt x="223" y="243"/>
                    </a:cubicBezTo>
                    <a:cubicBezTo>
                      <a:pt x="222" y="244"/>
                      <a:pt x="222" y="244"/>
                      <a:pt x="222" y="244"/>
                    </a:cubicBezTo>
                    <a:cubicBezTo>
                      <a:pt x="223" y="243"/>
                      <a:pt x="223" y="243"/>
                      <a:pt x="223" y="243"/>
                    </a:cubicBezTo>
                    <a:cubicBezTo>
                      <a:pt x="221" y="243"/>
                      <a:pt x="216" y="243"/>
                      <a:pt x="214" y="243"/>
                    </a:cubicBezTo>
                    <a:cubicBezTo>
                      <a:pt x="214" y="243"/>
                      <a:pt x="214" y="243"/>
                      <a:pt x="214" y="243"/>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01" name="Freeform 49"/>
              <p:cNvSpPr>
                <a:spLocks/>
              </p:cNvSpPr>
              <p:nvPr/>
            </p:nvSpPr>
            <p:spPr bwMode="auto">
              <a:xfrm>
                <a:off x="10181710" y="4532091"/>
                <a:ext cx="1193801" cy="954089"/>
              </a:xfrm>
              <a:custGeom>
                <a:avLst/>
                <a:gdLst>
                  <a:gd name="T0" fmla="*/ 306 w 318"/>
                  <a:gd name="T1" fmla="*/ 86 h 254"/>
                  <a:gd name="T2" fmla="*/ 241 w 318"/>
                  <a:gd name="T3" fmla="*/ 58 h 254"/>
                  <a:gd name="T4" fmla="*/ 235 w 318"/>
                  <a:gd name="T5" fmla="*/ 58 h 254"/>
                  <a:gd name="T6" fmla="*/ 222 w 318"/>
                  <a:gd name="T7" fmla="*/ 60 h 254"/>
                  <a:gd name="T8" fmla="*/ 218 w 318"/>
                  <a:gd name="T9" fmla="*/ 59 h 254"/>
                  <a:gd name="T10" fmla="*/ 217 w 318"/>
                  <a:gd name="T11" fmla="*/ 59 h 254"/>
                  <a:gd name="T12" fmla="*/ 176 w 318"/>
                  <a:gd name="T13" fmla="*/ 56 h 254"/>
                  <a:gd name="T14" fmla="*/ 163 w 318"/>
                  <a:gd name="T15" fmla="*/ 54 h 254"/>
                  <a:gd name="T16" fmla="*/ 151 w 318"/>
                  <a:gd name="T17" fmla="*/ 48 h 254"/>
                  <a:gd name="T18" fmla="*/ 138 w 318"/>
                  <a:gd name="T19" fmla="*/ 47 h 254"/>
                  <a:gd name="T20" fmla="*/ 124 w 318"/>
                  <a:gd name="T21" fmla="*/ 40 h 254"/>
                  <a:gd name="T22" fmla="*/ 120 w 318"/>
                  <a:gd name="T23" fmla="*/ 35 h 254"/>
                  <a:gd name="T24" fmla="*/ 119 w 318"/>
                  <a:gd name="T25" fmla="*/ 22 h 254"/>
                  <a:gd name="T26" fmla="*/ 109 w 318"/>
                  <a:gd name="T27" fmla="*/ 13 h 254"/>
                  <a:gd name="T28" fmla="*/ 87 w 318"/>
                  <a:gd name="T29" fmla="*/ 3 h 254"/>
                  <a:gd name="T30" fmla="*/ 81 w 318"/>
                  <a:gd name="T31" fmla="*/ 10 h 254"/>
                  <a:gd name="T32" fmla="*/ 71 w 318"/>
                  <a:gd name="T33" fmla="*/ 33 h 254"/>
                  <a:gd name="T34" fmla="*/ 67 w 318"/>
                  <a:gd name="T35" fmla="*/ 43 h 254"/>
                  <a:gd name="T36" fmla="*/ 58 w 318"/>
                  <a:gd name="T37" fmla="*/ 61 h 254"/>
                  <a:gd name="T38" fmla="*/ 50 w 318"/>
                  <a:gd name="T39" fmla="*/ 77 h 254"/>
                  <a:gd name="T40" fmla="*/ 48 w 318"/>
                  <a:gd name="T41" fmla="*/ 87 h 254"/>
                  <a:gd name="T42" fmla="*/ 42 w 318"/>
                  <a:gd name="T43" fmla="*/ 98 h 254"/>
                  <a:gd name="T44" fmla="*/ 33 w 318"/>
                  <a:gd name="T45" fmla="*/ 110 h 254"/>
                  <a:gd name="T46" fmla="*/ 28 w 318"/>
                  <a:gd name="T47" fmla="*/ 119 h 254"/>
                  <a:gd name="T48" fmla="*/ 22 w 318"/>
                  <a:gd name="T49" fmla="*/ 129 h 254"/>
                  <a:gd name="T50" fmla="*/ 18 w 318"/>
                  <a:gd name="T51" fmla="*/ 138 h 254"/>
                  <a:gd name="T52" fmla="*/ 5 w 318"/>
                  <a:gd name="T53" fmla="*/ 139 h 254"/>
                  <a:gd name="T54" fmla="*/ 9 w 318"/>
                  <a:gd name="T55" fmla="*/ 157 h 254"/>
                  <a:gd name="T56" fmla="*/ 6 w 318"/>
                  <a:gd name="T57" fmla="*/ 169 h 254"/>
                  <a:gd name="T58" fmla="*/ 7 w 318"/>
                  <a:gd name="T59" fmla="*/ 182 h 254"/>
                  <a:gd name="T60" fmla="*/ 257 w 318"/>
                  <a:gd name="T61" fmla="*/ 254 h 254"/>
                  <a:gd name="T62" fmla="*/ 281 w 318"/>
                  <a:gd name="T63" fmla="*/ 165 h 254"/>
                  <a:gd name="T64" fmla="*/ 285 w 318"/>
                  <a:gd name="T65" fmla="*/ 150 h 254"/>
                  <a:gd name="T66" fmla="*/ 295 w 318"/>
                  <a:gd name="T67" fmla="*/ 128 h 254"/>
                  <a:gd name="T68" fmla="*/ 302 w 318"/>
                  <a:gd name="T69" fmla="*/ 114 h 254"/>
                  <a:gd name="T70" fmla="*/ 311 w 318"/>
                  <a:gd name="T71" fmla="*/ 108 h 254"/>
                  <a:gd name="T72" fmla="*/ 307 w 318"/>
                  <a:gd name="T73" fmla="*/ 9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8" h="254">
                    <a:moveTo>
                      <a:pt x="307" y="91"/>
                    </a:moveTo>
                    <a:cubicBezTo>
                      <a:pt x="307" y="89"/>
                      <a:pt x="308" y="89"/>
                      <a:pt x="306" y="86"/>
                    </a:cubicBezTo>
                    <a:cubicBezTo>
                      <a:pt x="304" y="83"/>
                      <a:pt x="302" y="77"/>
                      <a:pt x="301" y="74"/>
                    </a:cubicBezTo>
                    <a:cubicBezTo>
                      <a:pt x="241" y="58"/>
                      <a:pt x="241" y="58"/>
                      <a:pt x="241" y="58"/>
                    </a:cubicBezTo>
                    <a:cubicBezTo>
                      <a:pt x="240" y="58"/>
                      <a:pt x="240" y="58"/>
                      <a:pt x="239" y="57"/>
                    </a:cubicBezTo>
                    <a:cubicBezTo>
                      <a:pt x="239" y="58"/>
                      <a:pt x="237" y="58"/>
                      <a:pt x="235" y="58"/>
                    </a:cubicBezTo>
                    <a:cubicBezTo>
                      <a:pt x="232" y="58"/>
                      <a:pt x="228" y="58"/>
                      <a:pt x="227" y="58"/>
                    </a:cubicBezTo>
                    <a:cubicBezTo>
                      <a:pt x="225" y="59"/>
                      <a:pt x="223" y="60"/>
                      <a:pt x="222" y="60"/>
                    </a:cubicBezTo>
                    <a:cubicBezTo>
                      <a:pt x="220" y="60"/>
                      <a:pt x="219" y="58"/>
                      <a:pt x="219" y="58"/>
                    </a:cubicBezTo>
                    <a:cubicBezTo>
                      <a:pt x="219" y="58"/>
                      <a:pt x="219" y="58"/>
                      <a:pt x="218" y="59"/>
                    </a:cubicBezTo>
                    <a:cubicBezTo>
                      <a:pt x="218" y="59"/>
                      <a:pt x="218" y="59"/>
                      <a:pt x="218" y="59"/>
                    </a:cubicBezTo>
                    <a:cubicBezTo>
                      <a:pt x="218" y="59"/>
                      <a:pt x="217" y="59"/>
                      <a:pt x="217" y="59"/>
                    </a:cubicBezTo>
                    <a:cubicBezTo>
                      <a:pt x="210" y="61"/>
                      <a:pt x="195" y="61"/>
                      <a:pt x="188" y="58"/>
                    </a:cubicBezTo>
                    <a:cubicBezTo>
                      <a:pt x="185" y="57"/>
                      <a:pt x="180" y="56"/>
                      <a:pt x="176" y="56"/>
                    </a:cubicBezTo>
                    <a:cubicBezTo>
                      <a:pt x="173" y="55"/>
                      <a:pt x="169" y="55"/>
                      <a:pt x="167" y="55"/>
                    </a:cubicBezTo>
                    <a:cubicBezTo>
                      <a:pt x="165" y="55"/>
                      <a:pt x="164" y="54"/>
                      <a:pt x="163" y="54"/>
                    </a:cubicBezTo>
                    <a:cubicBezTo>
                      <a:pt x="160" y="52"/>
                      <a:pt x="159" y="50"/>
                      <a:pt x="158" y="48"/>
                    </a:cubicBezTo>
                    <a:cubicBezTo>
                      <a:pt x="156" y="47"/>
                      <a:pt x="152" y="48"/>
                      <a:pt x="151" y="48"/>
                    </a:cubicBezTo>
                    <a:cubicBezTo>
                      <a:pt x="150" y="48"/>
                      <a:pt x="146" y="49"/>
                      <a:pt x="145" y="48"/>
                    </a:cubicBezTo>
                    <a:cubicBezTo>
                      <a:pt x="144" y="48"/>
                      <a:pt x="141" y="47"/>
                      <a:pt x="138" y="47"/>
                    </a:cubicBezTo>
                    <a:cubicBezTo>
                      <a:pt x="137" y="46"/>
                      <a:pt x="135" y="46"/>
                      <a:pt x="133" y="45"/>
                    </a:cubicBezTo>
                    <a:cubicBezTo>
                      <a:pt x="130" y="45"/>
                      <a:pt x="126" y="42"/>
                      <a:pt x="124" y="40"/>
                    </a:cubicBezTo>
                    <a:cubicBezTo>
                      <a:pt x="121" y="38"/>
                      <a:pt x="119" y="36"/>
                      <a:pt x="119" y="36"/>
                    </a:cubicBezTo>
                    <a:cubicBezTo>
                      <a:pt x="119" y="36"/>
                      <a:pt x="118" y="35"/>
                      <a:pt x="120" y="35"/>
                    </a:cubicBezTo>
                    <a:cubicBezTo>
                      <a:pt x="121" y="34"/>
                      <a:pt x="121" y="31"/>
                      <a:pt x="120" y="28"/>
                    </a:cubicBezTo>
                    <a:cubicBezTo>
                      <a:pt x="118" y="27"/>
                      <a:pt x="119" y="24"/>
                      <a:pt x="119" y="22"/>
                    </a:cubicBezTo>
                    <a:cubicBezTo>
                      <a:pt x="119" y="20"/>
                      <a:pt x="118" y="19"/>
                      <a:pt x="117" y="18"/>
                    </a:cubicBezTo>
                    <a:cubicBezTo>
                      <a:pt x="116" y="16"/>
                      <a:pt x="112" y="14"/>
                      <a:pt x="109" y="13"/>
                    </a:cubicBezTo>
                    <a:cubicBezTo>
                      <a:pt x="105" y="11"/>
                      <a:pt x="99" y="9"/>
                      <a:pt x="96" y="8"/>
                    </a:cubicBezTo>
                    <a:cubicBezTo>
                      <a:pt x="92" y="6"/>
                      <a:pt x="87" y="3"/>
                      <a:pt x="87" y="3"/>
                    </a:cubicBezTo>
                    <a:cubicBezTo>
                      <a:pt x="87" y="3"/>
                      <a:pt x="83" y="0"/>
                      <a:pt x="82" y="4"/>
                    </a:cubicBezTo>
                    <a:cubicBezTo>
                      <a:pt x="81" y="8"/>
                      <a:pt x="81" y="7"/>
                      <a:pt x="81" y="10"/>
                    </a:cubicBezTo>
                    <a:cubicBezTo>
                      <a:pt x="82" y="14"/>
                      <a:pt x="82" y="17"/>
                      <a:pt x="80" y="21"/>
                    </a:cubicBezTo>
                    <a:cubicBezTo>
                      <a:pt x="78" y="25"/>
                      <a:pt x="71" y="33"/>
                      <a:pt x="71" y="33"/>
                    </a:cubicBezTo>
                    <a:cubicBezTo>
                      <a:pt x="71" y="33"/>
                      <a:pt x="67" y="39"/>
                      <a:pt x="67" y="39"/>
                    </a:cubicBezTo>
                    <a:cubicBezTo>
                      <a:pt x="67" y="43"/>
                      <a:pt x="67" y="43"/>
                      <a:pt x="67" y="43"/>
                    </a:cubicBezTo>
                    <a:cubicBezTo>
                      <a:pt x="67" y="43"/>
                      <a:pt x="62" y="46"/>
                      <a:pt x="61" y="49"/>
                    </a:cubicBezTo>
                    <a:cubicBezTo>
                      <a:pt x="59" y="53"/>
                      <a:pt x="58" y="59"/>
                      <a:pt x="58" y="61"/>
                    </a:cubicBezTo>
                    <a:cubicBezTo>
                      <a:pt x="57" y="63"/>
                      <a:pt x="54" y="67"/>
                      <a:pt x="53" y="70"/>
                    </a:cubicBezTo>
                    <a:cubicBezTo>
                      <a:pt x="52" y="74"/>
                      <a:pt x="51" y="76"/>
                      <a:pt x="50" y="77"/>
                    </a:cubicBezTo>
                    <a:cubicBezTo>
                      <a:pt x="49" y="79"/>
                      <a:pt x="48" y="80"/>
                      <a:pt x="49" y="82"/>
                    </a:cubicBezTo>
                    <a:cubicBezTo>
                      <a:pt x="51" y="84"/>
                      <a:pt x="50" y="86"/>
                      <a:pt x="48" y="87"/>
                    </a:cubicBezTo>
                    <a:cubicBezTo>
                      <a:pt x="47" y="88"/>
                      <a:pt x="44" y="90"/>
                      <a:pt x="44" y="92"/>
                    </a:cubicBezTo>
                    <a:cubicBezTo>
                      <a:pt x="43" y="95"/>
                      <a:pt x="44" y="97"/>
                      <a:pt x="42" y="98"/>
                    </a:cubicBezTo>
                    <a:cubicBezTo>
                      <a:pt x="40" y="98"/>
                      <a:pt x="37" y="100"/>
                      <a:pt x="36" y="103"/>
                    </a:cubicBezTo>
                    <a:cubicBezTo>
                      <a:pt x="35" y="105"/>
                      <a:pt x="33" y="110"/>
                      <a:pt x="33" y="110"/>
                    </a:cubicBezTo>
                    <a:cubicBezTo>
                      <a:pt x="33" y="110"/>
                      <a:pt x="30" y="110"/>
                      <a:pt x="28" y="113"/>
                    </a:cubicBezTo>
                    <a:cubicBezTo>
                      <a:pt x="27" y="116"/>
                      <a:pt x="28" y="119"/>
                      <a:pt x="28" y="119"/>
                    </a:cubicBezTo>
                    <a:cubicBezTo>
                      <a:pt x="28" y="119"/>
                      <a:pt x="26" y="121"/>
                      <a:pt x="24" y="123"/>
                    </a:cubicBezTo>
                    <a:cubicBezTo>
                      <a:pt x="22" y="124"/>
                      <a:pt x="22" y="126"/>
                      <a:pt x="22" y="129"/>
                    </a:cubicBezTo>
                    <a:cubicBezTo>
                      <a:pt x="21" y="131"/>
                      <a:pt x="21" y="134"/>
                      <a:pt x="19" y="136"/>
                    </a:cubicBezTo>
                    <a:cubicBezTo>
                      <a:pt x="17" y="137"/>
                      <a:pt x="18" y="138"/>
                      <a:pt x="18" y="138"/>
                    </a:cubicBezTo>
                    <a:cubicBezTo>
                      <a:pt x="18" y="138"/>
                      <a:pt x="17" y="139"/>
                      <a:pt x="14" y="140"/>
                    </a:cubicBezTo>
                    <a:cubicBezTo>
                      <a:pt x="11" y="140"/>
                      <a:pt x="6" y="137"/>
                      <a:pt x="5" y="139"/>
                    </a:cubicBezTo>
                    <a:cubicBezTo>
                      <a:pt x="3" y="140"/>
                      <a:pt x="0" y="143"/>
                      <a:pt x="3" y="146"/>
                    </a:cubicBezTo>
                    <a:cubicBezTo>
                      <a:pt x="6" y="150"/>
                      <a:pt x="9" y="153"/>
                      <a:pt x="9" y="157"/>
                    </a:cubicBezTo>
                    <a:cubicBezTo>
                      <a:pt x="9" y="161"/>
                      <a:pt x="9" y="165"/>
                      <a:pt x="9" y="165"/>
                    </a:cubicBezTo>
                    <a:cubicBezTo>
                      <a:pt x="9" y="165"/>
                      <a:pt x="6" y="165"/>
                      <a:pt x="6" y="169"/>
                    </a:cubicBezTo>
                    <a:cubicBezTo>
                      <a:pt x="6" y="173"/>
                      <a:pt x="6" y="178"/>
                      <a:pt x="6" y="178"/>
                    </a:cubicBezTo>
                    <a:cubicBezTo>
                      <a:pt x="6" y="178"/>
                      <a:pt x="7" y="181"/>
                      <a:pt x="7" y="182"/>
                    </a:cubicBezTo>
                    <a:cubicBezTo>
                      <a:pt x="148" y="225"/>
                      <a:pt x="148" y="225"/>
                      <a:pt x="148" y="225"/>
                    </a:cubicBezTo>
                    <a:cubicBezTo>
                      <a:pt x="257" y="254"/>
                      <a:pt x="257" y="254"/>
                      <a:pt x="257" y="254"/>
                    </a:cubicBezTo>
                    <a:cubicBezTo>
                      <a:pt x="281" y="169"/>
                      <a:pt x="281" y="169"/>
                      <a:pt x="281" y="169"/>
                    </a:cubicBezTo>
                    <a:cubicBezTo>
                      <a:pt x="281" y="169"/>
                      <a:pt x="282" y="168"/>
                      <a:pt x="281" y="165"/>
                    </a:cubicBezTo>
                    <a:cubicBezTo>
                      <a:pt x="279" y="163"/>
                      <a:pt x="282" y="159"/>
                      <a:pt x="282" y="157"/>
                    </a:cubicBezTo>
                    <a:cubicBezTo>
                      <a:pt x="282" y="154"/>
                      <a:pt x="283" y="151"/>
                      <a:pt x="285" y="150"/>
                    </a:cubicBezTo>
                    <a:cubicBezTo>
                      <a:pt x="287" y="148"/>
                      <a:pt x="289" y="146"/>
                      <a:pt x="289" y="144"/>
                    </a:cubicBezTo>
                    <a:cubicBezTo>
                      <a:pt x="289" y="142"/>
                      <a:pt x="295" y="128"/>
                      <a:pt x="295" y="128"/>
                    </a:cubicBezTo>
                    <a:cubicBezTo>
                      <a:pt x="295" y="128"/>
                      <a:pt x="298" y="122"/>
                      <a:pt x="299" y="120"/>
                    </a:cubicBezTo>
                    <a:cubicBezTo>
                      <a:pt x="299" y="117"/>
                      <a:pt x="299" y="115"/>
                      <a:pt x="302" y="114"/>
                    </a:cubicBezTo>
                    <a:cubicBezTo>
                      <a:pt x="304" y="114"/>
                      <a:pt x="307" y="112"/>
                      <a:pt x="307" y="110"/>
                    </a:cubicBezTo>
                    <a:cubicBezTo>
                      <a:pt x="308" y="109"/>
                      <a:pt x="310" y="108"/>
                      <a:pt x="311" y="108"/>
                    </a:cubicBezTo>
                    <a:cubicBezTo>
                      <a:pt x="313" y="108"/>
                      <a:pt x="318" y="104"/>
                      <a:pt x="314" y="100"/>
                    </a:cubicBezTo>
                    <a:cubicBezTo>
                      <a:pt x="311" y="95"/>
                      <a:pt x="307" y="94"/>
                      <a:pt x="307" y="91"/>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02" name="Freeform 50"/>
              <p:cNvSpPr>
                <a:spLocks/>
              </p:cNvSpPr>
              <p:nvPr/>
            </p:nvSpPr>
            <p:spPr bwMode="auto">
              <a:xfrm>
                <a:off x="10484922" y="4157440"/>
                <a:ext cx="984251" cy="652463"/>
              </a:xfrm>
              <a:custGeom>
                <a:avLst/>
                <a:gdLst>
                  <a:gd name="T0" fmla="*/ 39 w 262"/>
                  <a:gd name="T1" fmla="*/ 135 h 174"/>
                  <a:gd name="T2" fmla="*/ 49 w 262"/>
                  <a:gd name="T3" fmla="*/ 144 h 174"/>
                  <a:gd name="T4" fmla="*/ 64 w 262"/>
                  <a:gd name="T5" fmla="*/ 148 h 174"/>
                  <a:gd name="T6" fmla="*/ 77 w 262"/>
                  <a:gd name="T7" fmla="*/ 148 h 174"/>
                  <a:gd name="T8" fmla="*/ 82 w 262"/>
                  <a:gd name="T9" fmla="*/ 154 h 174"/>
                  <a:gd name="T10" fmla="*/ 95 w 262"/>
                  <a:gd name="T11" fmla="*/ 156 h 174"/>
                  <a:gd name="T12" fmla="*/ 109 w 262"/>
                  <a:gd name="T13" fmla="*/ 159 h 174"/>
                  <a:gd name="T14" fmla="*/ 136 w 262"/>
                  <a:gd name="T15" fmla="*/ 159 h 174"/>
                  <a:gd name="T16" fmla="*/ 137 w 262"/>
                  <a:gd name="T17" fmla="*/ 159 h 174"/>
                  <a:gd name="T18" fmla="*/ 146 w 262"/>
                  <a:gd name="T19" fmla="*/ 158 h 174"/>
                  <a:gd name="T20" fmla="*/ 149 w 262"/>
                  <a:gd name="T21" fmla="*/ 158 h 174"/>
                  <a:gd name="T22" fmla="*/ 157 w 262"/>
                  <a:gd name="T23" fmla="*/ 157 h 174"/>
                  <a:gd name="T24" fmla="*/ 158 w 262"/>
                  <a:gd name="T25" fmla="*/ 157 h 174"/>
                  <a:gd name="T26" fmla="*/ 220 w 262"/>
                  <a:gd name="T27" fmla="*/ 174 h 174"/>
                  <a:gd name="T28" fmla="*/ 220 w 262"/>
                  <a:gd name="T29" fmla="*/ 174 h 174"/>
                  <a:gd name="T30" fmla="*/ 90 w 262"/>
                  <a:gd name="T31" fmla="*/ 0 h 174"/>
                  <a:gd name="T32" fmla="*/ 91 w 262"/>
                  <a:gd name="T33" fmla="*/ 9 h 174"/>
                  <a:gd name="T34" fmla="*/ 92 w 262"/>
                  <a:gd name="T35" fmla="*/ 12 h 174"/>
                  <a:gd name="T36" fmla="*/ 94 w 262"/>
                  <a:gd name="T37" fmla="*/ 14 h 174"/>
                  <a:gd name="T38" fmla="*/ 92 w 262"/>
                  <a:gd name="T39" fmla="*/ 22 h 174"/>
                  <a:gd name="T40" fmla="*/ 91 w 262"/>
                  <a:gd name="T41" fmla="*/ 27 h 174"/>
                  <a:gd name="T42" fmla="*/ 87 w 262"/>
                  <a:gd name="T43" fmla="*/ 36 h 174"/>
                  <a:gd name="T44" fmla="*/ 92 w 262"/>
                  <a:gd name="T45" fmla="*/ 36 h 174"/>
                  <a:gd name="T46" fmla="*/ 95 w 262"/>
                  <a:gd name="T47" fmla="*/ 48 h 174"/>
                  <a:gd name="T48" fmla="*/ 91 w 262"/>
                  <a:gd name="T49" fmla="*/ 51 h 174"/>
                  <a:gd name="T50" fmla="*/ 83 w 262"/>
                  <a:gd name="T51" fmla="*/ 51 h 174"/>
                  <a:gd name="T52" fmla="*/ 78 w 262"/>
                  <a:gd name="T53" fmla="*/ 61 h 174"/>
                  <a:gd name="T54" fmla="*/ 75 w 262"/>
                  <a:gd name="T55" fmla="*/ 69 h 174"/>
                  <a:gd name="T56" fmla="*/ 71 w 262"/>
                  <a:gd name="T57" fmla="*/ 67 h 174"/>
                  <a:gd name="T58" fmla="*/ 74 w 262"/>
                  <a:gd name="T59" fmla="*/ 56 h 174"/>
                  <a:gd name="T60" fmla="*/ 78 w 262"/>
                  <a:gd name="T61" fmla="*/ 44 h 174"/>
                  <a:gd name="T62" fmla="*/ 69 w 262"/>
                  <a:gd name="T63" fmla="*/ 56 h 174"/>
                  <a:gd name="T64" fmla="*/ 77 w 262"/>
                  <a:gd name="T65" fmla="*/ 39 h 174"/>
                  <a:gd name="T66" fmla="*/ 74 w 262"/>
                  <a:gd name="T67" fmla="*/ 37 h 174"/>
                  <a:gd name="T68" fmla="*/ 70 w 262"/>
                  <a:gd name="T69" fmla="*/ 28 h 174"/>
                  <a:gd name="T70" fmla="*/ 68 w 262"/>
                  <a:gd name="T71" fmla="*/ 34 h 174"/>
                  <a:gd name="T72" fmla="*/ 61 w 262"/>
                  <a:gd name="T73" fmla="*/ 26 h 174"/>
                  <a:gd name="T74" fmla="*/ 50 w 262"/>
                  <a:gd name="T75" fmla="*/ 25 h 174"/>
                  <a:gd name="T76" fmla="*/ 43 w 262"/>
                  <a:gd name="T77" fmla="*/ 20 h 174"/>
                  <a:gd name="T78" fmla="*/ 20 w 262"/>
                  <a:gd name="T79" fmla="*/ 2 h 174"/>
                  <a:gd name="T80" fmla="*/ 15 w 262"/>
                  <a:gd name="T81" fmla="*/ 17 h 174"/>
                  <a:gd name="T82" fmla="*/ 20 w 262"/>
                  <a:gd name="T83" fmla="*/ 33 h 174"/>
                  <a:gd name="T84" fmla="*/ 17 w 262"/>
                  <a:gd name="T85" fmla="*/ 49 h 174"/>
                  <a:gd name="T86" fmla="*/ 15 w 262"/>
                  <a:gd name="T87" fmla="*/ 62 h 174"/>
                  <a:gd name="T88" fmla="*/ 12 w 262"/>
                  <a:gd name="T89" fmla="*/ 72 h 174"/>
                  <a:gd name="T90" fmla="*/ 20 w 262"/>
                  <a:gd name="T91" fmla="*/ 71 h 174"/>
                  <a:gd name="T92" fmla="*/ 11 w 262"/>
                  <a:gd name="T93" fmla="*/ 75 h 174"/>
                  <a:gd name="T94" fmla="*/ 14 w 262"/>
                  <a:gd name="T95" fmla="*/ 86 h 174"/>
                  <a:gd name="T96" fmla="*/ 8 w 262"/>
                  <a:gd name="T97" fmla="*/ 95 h 174"/>
                  <a:gd name="T98" fmla="*/ 6 w 262"/>
                  <a:gd name="T99" fmla="*/ 83 h 174"/>
                  <a:gd name="T100" fmla="*/ 4 w 262"/>
                  <a:gd name="T101" fmla="*/ 76 h 174"/>
                  <a:gd name="T102" fmla="*/ 3 w 262"/>
                  <a:gd name="T103" fmla="*/ 85 h 174"/>
                  <a:gd name="T104" fmla="*/ 3 w 262"/>
                  <a:gd name="T105" fmla="*/ 99 h 174"/>
                  <a:gd name="T106" fmla="*/ 19 w 262"/>
                  <a:gd name="T107" fmla="*/ 104 h 174"/>
                  <a:gd name="T108" fmla="*/ 39 w 262"/>
                  <a:gd name="T109" fmla="*/ 116 h 174"/>
                  <a:gd name="T110" fmla="*/ 39 w 262"/>
                  <a:gd name="T111" fmla="*/ 12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2" h="174">
                    <a:moveTo>
                      <a:pt x="39" y="128"/>
                    </a:moveTo>
                    <a:cubicBezTo>
                      <a:pt x="40" y="130"/>
                      <a:pt x="41" y="135"/>
                      <a:pt x="39" y="135"/>
                    </a:cubicBezTo>
                    <a:cubicBezTo>
                      <a:pt x="39" y="135"/>
                      <a:pt x="40" y="137"/>
                      <a:pt x="43" y="140"/>
                    </a:cubicBezTo>
                    <a:cubicBezTo>
                      <a:pt x="45" y="141"/>
                      <a:pt x="47" y="143"/>
                      <a:pt x="49" y="144"/>
                    </a:cubicBezTo>
                    <a:cubicBezTo>
                      <a:pt x="51" y="145"/>
                      <a:pt x="54" y="146"/>
                      <a:pt x="57" y="147"/>
                    </a:cubicBezTo>
                    <a:cubicBezTo>
                      <a:pt x="61" y="147"/>
                      <a:pt x="63" y="148"/>
                      <a:pt x="64" y="148"/>
                    </a:cubicBezTo>
                    <a:cubicBezTo>
                      <a:pt x="65" y="149"/>
                      <a:pt x="75" y="145"/>
                      <a:pt x="76" y="148"/>
                    </a:cubicBezTo>
                    <a:cubicBezTo>
                      <a:pt x="76" y="148"/>
                      <a:pt x="77" y="148"/>
                      <a:pt x="77" y="148"/>
                    </a:cubicBezTo>
                    <a:cubicBezTo>
                      <a:pt x="77" y="148"/>
                      <a:pt x="78" y="148"/>
                      <a:pt x="78" y="149"/>
                    </a:cubicBezTo>
                    <a:cubicBezTo>
                      <a:pt x="79" y="150"/>
                      <a:pt x="80" y="152"/>
                      <a:pt x="82" y="154"/>
                    </a:cubicBezTo>
                    <a:cubicBezTo>
                      <a:pt x="82" y="154"/>
                      <a:pt x="83" y="154"/>
                      <a:pt x="84" y="154"/>
                    </a:cubicBezTo>
                    <a:cubicBezTo>
                      <a:pt x="86" y="155"/>
                      <a:pt x="91" y="155"/>
                      <a:pt x="95" y="156"/>
                    </a:cubicBezTo>
                    <a:cubicBezTo>
                      <a:pt x="97" y="156"/>
                      <a:pt x="98" y="156"/>
                      <a:pt x="98" y="156"/>
                    </a:cubicBezTo>
                    <a:cubicBezTo>
                      <a:pt x="98" y="156"/>
                      <a:pt x="107" y="158"/>
                      <a:pt x="109" y="159"/>
                    </a:cubicBezTo>
                    <a:cubicBezTo>
                      <a:pt x="112" y="160"/>
                      <a:pt x="118" y="160"/>
                      <a:pt x="120" y="160"/>
                    </a:cubicBezTo>
                    <a:cubicBezTo>
                      <a:pt x="122" y="160"/>
                      <a:pt x="131" y="160"/>
                      <a:pt x="136" y="159"/>
                    </a:cubicBezTo>
                    <a:cubicBezTo>
                      <a:pt x="136" y="159"/>
                      <a:pt x="137" y="159"/>
                      <a:pt x="137" y="159"/>
                    </a:cubicBezTo>
                    <a:cubicBezTo>
                      <a:pt x="137" y="159"/>
                      <a:pt x="137" y="159"/>
                      <a:pt x="137" y="159"/>
                    </a:cubicBezTo>
                    <a:cubicBezTo>
                      <a:pt x="138" y="158"/>
                      <a:pt x="138" y="158"/>
                      <a:pt x="138" y="158"/>
                    </a:cubicBezTo>
                    <a:cubicBezTo>
                      <a:pt x="138" y="158"/>
                      <a:pt x="140" y="161"/>
                      <a:pt x="146" y="158"/>
                    </a:cubicBezTo>
                    <a:cubicBezTo>
                      <a:pt x="146" y="158"/>
                      <a:pt x="146" y="158"/>
                      <a:pt x="146" y="158"/>
                    </a:cubicBezTo>
                    <a:cubicBezTo>
                      <a:pt x="147" y="158"/>
                      <a:pt x="148" y="158"/>
                      <a:pt x="149" y="158"/>
                    </a:cubicBezTo>
                    <a:cubicBezTo>
                      <a:pt x="150" y="158"/>
                      <a:pt x="152" y="158"/>
                      <a:pt x="154" y="158"/>
                    </a:cubicBezTo>
                    <a:cubicBezTo>
                      <a:pt x="156" y="157"/>
                      <a:pt x="157" y="157"/>
                      <a:pt x="157" y="157"/>
                    </a:cubicBezTo>
                    <a:cubicBezTo>
                      <a:pt x="157" y="157"/>
                      <a:pt x="157" y="157"/>
                      <a:pt x="158" y="157"/>
                    </a:cubicBezTo>
                    <a:cubicBezTo>
                      <a:pt x="158" y="157"/>
                      <a:pt x="158" y="157"/>
                      <a:pt x="158" y="157"/>
                    </a:cubicBezTo>
                    <a:cubicBezTo>
                      <a:pt x="160" y="158"/>
                      <a:pt x="160" y="158"/>
                      <a:pt x="160" y="158"/>
                    </a:cubicBezTo>
                    <a:cubicBezTo>
                      <a:pt x="173" y="161"/>
                      <a:pt x="220" y="174"/>
                      <a:pt x="220" y="174"/>
                    </a:cubicBezTo>
                    <a:cubicBezTo>
                      <a:pt x="220" y="174"/>
                      <a:pt x="220" y="174"/>
                      <a:pt x="220" y="174"/>
                    </a:cubicBezTo>
                    <a:cubicBezTo>
                      <a:pt x="220" y="174"/>
                      <a:pt x="220" y="174"/>
                      <a:pt x="220" y="174"/>
                    </a:cubicBezTo>
                    <a:cubicBezTo>
                      <a:pt x="262" y="43"/>
                      <a:pt x="262" y="43"/>
                      <a:pt x="262" y="43"/>
                    </a:cubicBezTo>
                    <a:cubicBezTo>
                      <a:pt x="90" y="0"/>
                      <a:pt x="90" y="0"/>
                      <a:pt x="90" y="0"/>
                    </a:cubicBezTo>
                    <a:cubicBezTo>
                      <a:pt x="90" y="0"/>
                      <a:pt x="89" y="3"/>
                      <a:pt x="91" y="5"/>
                    </a:cubicBezTo>
                    <a:cubicBezTo>
                      <a:pt x="93" y="6"/>
                      <a:pt x="93" y="8"/>
                      <a:pt x="91" y="9"/>
                    </a:cubicBezTo>
                    <a:cubicBezTo>
                      <a:pt x="89" y="10"/>
                      <a:pt x="87" y="13"/>
                      <a:pt x="88" y="14"/>
                    </a:cubicBezTo>
                    <a:cubicBezTo>
                      <a:pt x="89" y="14"/>
                      <a:pt x="91" y="13"/>
                      <a:pt x="92" y="12"/>
                    </a:cubicBezTo>
                    <a:cubicBezTo>
                      <a:pt x="93" y="11"/>
                      <a:pt x="95" y="9"/>
                      <a:pt x="96" y="10"/>
                    </a:cubicBezTo>
                    <a:cubicBezTo>
                      <a:pt x="97" y="12"/>
                      <a:pt x="96" y="13"/>
                      <a:pt x="94" y="14"/>
                    </a:cubicBezTo>
                    <a:cubicBezTo>
                      <a:pt x="92" y="16"/>
                      <a:pt x="92" y="17"/>
                      <a:pt x="92" y="18"/>
                    </a:cubicBezTo>
                    <a:cubicBezTo>
                      <a:pt x="93" y="20"/>
                      <a:pt x="94" y="22"/>
                      <a:pt x="92" y="22"/>
                    </a:cubicBezTo>
                    <a:cubicBezTo>
                      <a:pt x="91" y="22"/>
                      <a:pt x="90" y="22"/>
                      <a:pt x="91" y="24"/>
                    </a:cubicBezTo>
                    <a:cubicBezTo>
                      <a:pt x="92" y="26"/>
                      <a:pt x="92" y="26"/>
                      <a:pt x="91" y="27"/>
                    </a:cubicBezTo>
                    <a:cubicBezTo>
                      <a:pt x="89" y="28"/>
                      <a:pt x="87" y="31"/>
                      <a:pt x="87" y="31"/>
                    </a:cubicBezTo>
                    <a:cubicBezTo>
                      <a:pt x="87" y="31"/>
                      <a:pt x="85" y="35"/>
                      <a:pt x="87" y="36"/>
                    </a:cubicBezTo>
                    <a:cubicBezTo>
                      <a:pt x="87" y="36"/>
                      <a:pt x="89" y="37"/>
                      <a:pt x="89" y="36"/>
                    </a:cubicBezTo>
                    <a:cubicBezTo>
                      <a:pt x="90" y="35"/>
                      <a:pt x="92" y="33"/>
                      <a:pt x="92" y="36"/>
                    </a:cubicBezTo>
                    <a:cubicBezTo>
                      <a:pt x="92" y="38"/>
                      <a:pt x="92" y="42"/>
                      <a:pt x="92" y="42"/>
                    </a:cubicBezTo>
                    <a:cubicBezTo>
                      <a:pt x="92" y="42"/>
                      <a:pt x="94" y="46"/>
                      <a:pt x="95" y="48"/>
                    </a:cubicBezTo>
                    <a:cubicBezTo>
                      <a:pt x="95" y="50"/>
                      <a:pt x="95" y="54"/>
                      <a:pt x="93" y="54"/>
                    </a:cubicBezTo>
                    <a:cubicBezTo>
                      <a:pt x="92" y="54"/>
                      <a:pt x="91" y="52"/>
                      <a:pt x="91" y="51"/>
                    </a:cubicBezTo>
                    <a:cubicBezTo>
                      <a:pt x="91" y="49"/>
                      <a:pt x="90" y="47"/>
                      <a:pt x="88" y="47"/>
                    </a:cubicBezTo>
                    <a:cubicBezTo>
                      <a:pt x="86" y="47"/>
                      <a:pt x="84" y="50"/>
                      <a:pt x="83" y="51"/>
                    </a:cubicBezTo>
                    <a:cubicBezTo>
                      <a:pt x="82" y="53"/>
                      <a:pt x="83" y="55"/>
                      <a:pt x="81" y="56"/>
                    </a:cubicBezTo>
                    <a:cubicBezTo>
                      <a:pt x="79" y="56"/>
                      <a:pt x="77" y="58"/>
                      <a:pt x="78" y="61"/>
                    </a:cubicBezTo>
                    <a:cubicBezTo>
                      <a:pt x="79" y="63"/>
                      <a:pt x="80" y="65"/>
                      <a:pt x="79" y="66"/>
                    </a:cubicBezTo>
                    <a:cubicBezTo>
                      <a:pt x="79" y="67"/>
                      <a:pt x="75" y="67"/>
                      <a:pt x="75" y="69"/>
                    </a:cubicBezTo>
                    <a:cubicBezTo>
                      <a:pt x="75" y="70"/>
                      <a:pt x="75" y="74"/>
                      <a:pt x="75" y="74"/>
                    </a:cubicBezTo>
                    <a:cubicBezTo>
                      <a:pt x="74" y="74"/>
                      <a:pt x="70" y="71"/>
                      <a:pt x="71" y="67"/>
                    </a:cubicBezTo>
                    <a:cubicBezTo>
                      <a:pt x="72" y="63"/>
                      <a:pt x="75" y="61"/>
                      <a:pt x="75" y="59"/>
                    </a:cubicBezTo>
                    <a:cubicBezTo>
                      <a:pt x="74" y="58"/>
                      <a:pt x="74" y="57"/>
                      <a:pt x="74" y="56"/>
                    </a:cubicBezTo>
                    <a:cubicBezTo>
                      <a:pt x="74" y="55"/>
                      <a:pt x="78" y="54"/>
                      <a:pt x="78" y="52"/>
                    </a:cubicBezTo>
                    <a:cubicBezTo>
                      <a:pt x="78" y="50"/>
                      <a:pt x="80" y="44"/>
                      <a:pt x="78" y="44"/>
                    </a:cubicBezTo>
                    <a:cubicBezTo>
                      <a:pt x="76" y="44"/>
                      <a:pt x="73" y="45"/>
                      <a:pt x="72" y="48"/>
                    </a:cubicBezTo>
                    <a:cubicBezTo>
                      <a:pt x="71" y="51"/>
                      <a:pt x="70" y="56"/>
                      <a:pt x="69" y="56"/>
                    </a:cubicBezTo>
                    <a:cubicBezTo>
                      <a:pt x="68" y="56"/>
                      <a:pt x="66" y="53"/>
                      <a:pt x="69" y="47"/>
                    </a:cubicBezTo>
                    <a:cubicBezTo>
                      <a:pt x="73" y="41"/>
                      <a:pt x="76" y="40"/>
                      <a:pt x="77" y="39"/>
                    </a:cubicBezTo>
                    <a:cubicBezTo>
                      <a:pt x="77" y="37"/>
                      <a:pt x="77" y="36"/>
                      <a:pt x="77" y="35"/>
                    </a:cubicBezTo>
                    <a:cubicBezTo>
                      <a:pt x="77" y="36"/>
                      <a:pt x="76" y="38"/>
                      <a:pt x="74" y="37"/>
                    </a:cubicBezTo>
                    <a:cubicBezTo>
                      <a:pt x="73" y="36"/>
                      <a:pt x="72" y="31"/>
                      <a:pt x="72" y="31"/>
                    </a:cubicBezTo>
                    <a:cubicBezTo>
                      <a:pt x="72" y="30"/>
                      <a:pt x="72" y="28"/>
                      <a:pt x="70" y="28"/>
                    </a:cubicBezTo>
                    <a:cubicBezTo>
                      <a:pt x="69" y="29"/>
                      <a:pt x="69" y="32"/>
                      <a:pt x="69" y="32"/>
                    </a:cubicBezTo>
                    <a:cubicBezTo>
                      <a:pt x="69" y="33"/>
                      <a:pt x="69" y="34"/>
                      <a:pt x="68" y="34"/>
                    </a:cubicBezTo>
                    <a:cubicBezTo>
                      <a:pt x="67" y="33"/>
                      <a:pt x="66" y="31"/>
                      <a:pt x="65" y="29"/>
                    </a:cubicBezTo>
                    <a:cubicBezTo>
                      <a:pt x="65" y="28"/>
                      <a:pt x="64" y="26"/>
                      <a:pt x="61" y="26"/>
                    </a:cubicBezTo>
                    <a:cubicBezTo>
                      <a:pt x="59" y="27"/>
                      <a:pt x="56" y="26"/>
                      <a:pt x="54" y="25"/>
                    </a:cubicBezTo>
                    <a:cubicBezTo>
                      <a:pt x="52" y="25"/>
                      <a:pt x="51" y="25"/>
                      <a:pt x="50" y="25"/>
                    </a:cubicBezTo>
                    <a:cubicBezTo>
                      <a:pt x="49" y="25"/>
                      <a:pt x="48" y="25"/>
                      <a:pt x="47" y="24"/>
                    </a:cubicBezTo>
                    <a:cubicBezTo>
                      <a:pt x="46" y="23"/>
                      <a:pt x="46" y="21"/>
                      <a:pt x="43" y="20"/>
                    </a:cubicBezTo>
                    <a:cubicBezTo>
                      <a:pt x="40" y="19"/>
                      <a:pt x="37" y="19"/>
                      <a:pt x="33" y="17"/>
                    </a:cubicBezTo>
                    <a:cubicBezTo>
                      <a:pt x="30" y="14"/>
                      <a:pt x="20" y="2"/>
                      <a:pt x="20" y="2"/>
                    </a:cubicBezTo>
                    <a:cubicBezTo>
                      <a:pt x="19" y="8"/>
                      <a:pt x="19" y="8"/>
                      <a:pt x="19" y="8"/>
                    </a:cubicBezTo>
                    <a:cubicBezTo>
                      <a:pt x="19" y="8"/>
                      <a:pt x="19" y="17"/>
                      <a:pt x="15" y="17"/>
                    </a:cubicBezTo>
                    <a:cubicBezTo>
                      <a:pt x="15" y="17"/>
                      <a:pt x="13" y="20"/>
                      <a:pt x="16" y="24"/>
                    </a:cubicBezTo>
                    <a:cubicBezTo>
                      <a:pt x="19" y="28"/>
                      <a:pt x="21" y="30"/>
                      <a:pt x="20" y="33"/>
                    </a:cubicBezTo>
                    <a:cubicBezTo>
                      <a:pt x="19" y="35"/>
                      <a:pt x="19" y="42"/>
                      <a:pt x="19" y="42"/>
                    </a:cubicBezTo>
                    <a:cubicBezTo>
                      <a:pt x="19" y="42"/>
                      <a:pt x="18" y="48"/>
                      <a:pt x="17" y="49"/>
                    </a:cubicBezTo>
                    <a:cubicBezTo>
                      <a:pt x="17" y="50"/>
                      <a:pt x="15" y="54"/>
                      <a:pt x="15" y="56"/>
                    </a:cubicBezTo>
                    <a:cubicBezTo>
                      <a:pt x="15" y="58"/>
                      <a:pt x="15" y="61"/>
                      <a:pt x="15" y="62"/>
                    </a:cubicBezTo>
                    <a:cubicBezTo>
                      <a:pt x="14" y="63"/>
                      <a:pt x="10" y="65"/>
                      <a:pt x="10" y="67"/>
                    </a:cubicBezTo>
                    <a:cubicBezTo>
                      <a:pt x="9" y="69"/>
                      <a:pt x="10" y="74"/>
                      <a:pt x="12" y="72"/>
                    </a:cubicBezTo>
                    <a:cubicBezTo>
                      <a:pt x="15" y="70"/>
                      <a:pt x="15" y="68"/>
                      <a:pt x="15" y="68"/>
                    </a:cubicBezTo>
                    <a:cubicBezTo>
                      <a:pt x="15" y="68"/>
                      <a:pt x="20" y="71"/>
                      <a:pt x="20" y="71"/>
                    </a:cubicBezTo>
                    <a:cubicBezTo>
                      <a:pt x="21" y="72"/>
                      <a:pt x="22" y="74"/>
                      <a:pt x="19" y="74"/>
                    </a:cubicBezTo>
                    <a:cubicBezTo>
                      <a:pt x="16" y="74"/>
                      <a:pt x="11" y="75"/>
                      <a:pt x="11" y="75"/>
                    </a:cubicBezTo>
                    <a:cubicBezTo>
                      <a:pt x="11" y="75"/>
                      <a:pt x="18" y="80"/>
                      <a:pt x="18" y="81"/>
                    </a:cubicBezTo>
                    <a:cubicBezTo>
                      <a:pt x="18" y="83"/>
                      <a:pt x="17" y="85"/>
                      <a:pt x="14" y="86"/>
                    </a:cubicBezTo>
                    <a:cubicBezTo>
                      <a:pt x="10" y="88"/>
                      <a:pt x="11" y="90"/>
                      <a:pt x="11" y="91"/>
                    </a:cubicBezTo>
                    <a:cubicBezTo>
                      <a:pt x="11" y="92"/>
                      <a:pt x="10" y="96"/>
                      <a:pt x="8" y="95"/>
                    </a:cubicBezTo>
                    <a:cubicBezTo>
                      <a:pt x="5" y="95"/>
                      <a:pt x="6" y="92"/>
                      <a:pt x="7" y="89"/>
                    </a:cubicBezTo>
                    <a:cubicBezTo>
                      <a:pt x="7" y="87"/>
                      <a:pt x="6" y="84"/>
                      <a:pt x="6" y="83"/>
                    </a:cubicBezTo>
                    <a:cubicBezTo>
                      <a:pt x="7" y="81"/>
                      <a:pt x="9" y="81"/>
                      <a:pt x="9" y="79"/>
                    </a:cubicBezTo>
                    <a:cubicBezTo>
                      <a:pt x="8" y="78"/>
                      <a:pt x="7" y="76"/>
                      <a:pt x="4" y="76"/>
                    </a:cubicBezTo>
                    <a:cubicBezTo>
                      <a:pt x="1" y="76"/>
                      <a:pt x="0" y="78"/>
                      <a:pt x="0" y="79"/>
                    </a:cubicBezTo>
                    <a:cubicBezTo>
                      <a:pt x="0" y="80"/>
                      <a:pt x="3" y="82"/>
                      <a:pt x="3" y="85"/>
                    </a:cubicBezTo>
                    <a:cubicBezTo>
                      <a:pt x="4" y="87"/>
                      <a:pt x="3" y="90"/>
                      <a:pt x="3" y="91"/>
                    </a:cubicBezTo>
                    <a:cubicBezTo>
                      <a:pt x="2" y="92"/>
                      <a:pt x="0" y="97"/>
                      <a:pt x="3" y="99"/>
                    </a:cubicBezTo>
                    <a:cubicBezTo>
                      <a:pt x="5" y="101"/>
                      <a:pt x="7" y="101"/>
                      <a:pt x="11" y="100"/>
                    </a:cubicBezTo>
                    <a:cubicBezTo>
                      <a:pt x="14" y="99"/>
                      <a:pt x="17" y="102"/>
                      <a:pt x="19" y="104"/>
                    </a:cubicBezTo>
                    <a:cubicBezTo>
                      <a:pt x="21" y="106"/>
                      <a:pt x="27" y="108"/>
                      <a:pt x="29" y="109"/>
                    </a:cubicBezTo>
                    <a:cubicBezTo>
                      <a:pt x="31" y="110"/>
                      <a:pt x="39" y="114"/>
                      <a:pt x="39" y="116"/>
                    </a:cubicBezTo>
                    <a:cubicBezTo>
                      <a:pt x="39" y="119"/>
                      <a:pt x="39" y="124"/>
                      <a:pt x="39" y="124"/>
                    </a:cubicBezTo>
                    <a:cubicBezTo>
                      <a:pt x="39" y="124"/>
                      <a:pt x="39" y="123"/>
                      <a:pt x="39" y="123"/>
                    </a:cubicBezTo>
                    <a:cubicBezTo>
                      <a:pt x="38" y="124"/>
                      <a:pt x="37" y="126"/>
                      <a:pt x="39" y="12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3" name="Freeform 51"/>
              <p:cNvSpPr>
                <a:spLocks/>
              </p:cNvSpPr>
              <p:nvPr/>
            </p:nvSpPr>
            <p:spPr bwMode="auto">
              <a:xfrm>
                <a:off x="15295050" y="6541868"/>
                <a:ext cx="1390651" cy="536576"/>
              </a:xfrm>
              <a:custGeom>
                <a:avLst/>
                <a:gdLst>
                  <a:gd name="T0" fmla="*/ 142 w 370"/>
                  <a:gd name="T1" fmla="*/ 33 h 143"/>
                  <a:gd name="T2" fmla="*/ 133 w 370"/>
                  <a:gd name="T3" fmla="*/ 46 h 143"/>
                  <a:gd name="T4" fmla="*/ 123 w 370"/>
                  <a:gd name="T5" fmla="*/ 55 h 143"/>
                  <a:gd name="T6" fmla="*/ 106 w 370"/>
                  <a:gd name="T7" fmla="*/ 68 h 143"/>
                  <a:gd name="T8" fmla="*/ 104 w 370"/>
                  <a:gd name="T9" fmla="*/ 73 h 143"/>
                  <a:gd name="T10" fmla="*/ 103 w 370"/>
                  <a:gd name="T11" fmla="*/ 73 h 143"/>
                  <a:gd name="T12" fmla="*/ 91 w 370"/>
                  <a:gd name="T13" fmla="*/ 81 h 143"/>
                  <a:gd name="T14" fmla="*/ 86 w 370"/>
                  <a:gd name="T15" fmla="*/ 87 h 143"/>
                  <a:gd name="T16" fmla="*/ 62 w 370"/>
                  <a:gd name="T17" fmla="*/ 99 h 143"/>
                  <a:gd name="T18" fmla="*/ 54 w 370"/>
                  <a:gd name="T19" fmla="*/ 103 h 143"/>
                  <a:gd name="T20" fmla="*/ 43 w 370"/>
                  <a:gd name="T21" fmla="*/ 110 h 143"/>
                  <a:gd name="T22" fmla="*/ 40 w 370"/>
                  <a:gd name="T23" fmla="*/ 115 h 143"/>
                  <a:gd name="T24" fmla="*/ 39 w 370"/>
                  <a:gd name="T25" fmla="*/ 115 h 143"/>
                  <a:gd name="T26" fmla="*/ 0 w 370"/>
                  <a:gd name="T27" fmla="*/ 123 h 143"/>
                  <a:gd name="T28" fmla="*/ 117 w 370"/>
                  <a:gd name="T29" fmla="*/ 100 h 143"/>
                  <a:gd name="T30" fmla="*/ 187 w 370"/>
                  <a:gd name="T31" fmla="*/ 110 h 143"/>
                  <a:gd name="T32" fmla="*/ 272 w 370"/>
                  <a:gd name="T33" fmla="*/ 142 h 143"/>
                  <a:gd name="T34" fmla="*/ 280 w 370"/>
                  <a:gd name="T35" fmla="*/ 140 h 143"/>
                  <a:gd name="T36" fmla="*/ 286 w 370"/>
                  <a:gd name="T37" fmla="*/ 136 h 143"/>
                  <a:gd name="T38" fmla="*/ 289 w 370"/>
                  <a:gd name="T39" fmla="*/ 126 h 143"/>
                  <a:gd name="T40" fmla="*/ 303 w 370"/>
                  <a:gd name="T41" fmla="*/ 135 h 143"/>
                  <a:gd name="T42" fmla="*/ 305 w 370"/>
                  <a:gd name="T43" fmla="*/ 118 h 143"/>
                  <a:gd name="T44" fmla="*/ 305 w 370"/>
                  <a:gd name="T45" fmla="*/ 112 h 143"/>
                  <a:gd name="T46" fmla="*/ 313 w 370"/>
                  <a:gd name="T47" fmla="*/ 103 h 143"/>
                  <a:gd name="T48" fmla="*/ 306 w 370"/>
                  <a:gd name="T49" fmla="*/ 102 h 143"/>
                  <a:gd name="T50" fmla="*/ 327 w 370"/>
                  <a:gd name="T51" fmla="*/ 91 h 143"/>
                  <a:gd name="T52" fmla="*/ 340 w 370"/>
                  <a:gd name="T53" fmla="*/ 86 h 143"/>
                  <a:gd name="T54" fmla="*/ 352 w 370"/>
                  <a:gd name="T55" fmla="*/ 70 h 143"/>
                  <a:gd name="T56" fmla="*/ 333 w 370"/>
                  <a:gd name="T57" fmla="*/ 79 h 143"/>
                  <a:gd name="T58" fmla="*/ 329 w 370"/>
                  <a:gd name="T59" fmla="*/ 75 h 143"/>
                  <a:gd name="T60" fmla="*/ 339 w 370"/>
                  <a:gd name="T61" fmla="*/ 74 h 143"/>
                  <a:gd name="T62" fmla="*/ 341 w 370"/>
                  <a:gd name="T63" fmla="*/ 65 h 143"/>
                  <a:gd name="T64" fmla="*/ 326 w 370"/>
                  <a:gd name="T65" fmla="*/ 66 h 143"/>
                  <a:gd name="T66" fmla="*/ 320 w 370"/>
                  <a:gd name="T67" fmla="*/ 64 h 143"/>
                  <a:gd name="T68" fmla="*/ 331 w 370"/>
                  <a:gd name="T69" fmla="*/ 62 h 143"/>
                  <a:gd name="T70" fmla="*/ 334 w 370"/>
                  <a:gd name="T71" fmla="*/ 59 h 143"/>
                  <a:gd name="T72" fmla="*/ 337 w 370"/>
                  <a:gd name="T73" fmla="*/ 55 h 143"/>
                  <a:gd name="T74" fmla="*/ 348 w 370"/>
                  <a:gd name="T75" fmla="*/ 60 h 143"/>
                  <a:gd name="T76" fmla="*/ 357 w 370"/>
                  <a:gd name="T77" fmla="*/ 49 h 143"/>
                  <a:gd name="T78" fmla="*/ 342 w 370"/>
                  <a:gd name="T79" fmla="*/ 47 h 143"/>
                  <a:gd name="T80" fmla="*/ 364 w 370"/>
                  <a:gd name="T81" fmla="*/ 37 h 143"/>
                  <a:gd name="T82" fmla="*/ 355 w 370"/>
                  <a:gd name="T83" fmla="*/ 34 h 143"/>
                  <a:gd name="T84" fmla="*/ 351 w 370"/>
                  <a:gd name="T85" fmla="*/ 34 h 143"/>
                  <a:gd name="T86" fmla="*/ 345 w 370"/>
                  <a:gd name="T87" fmla="*/ 31 h 143"/>
                  <a:gd name="T88" fmla="*/ 329 w 370"/>
                  <a:gd name="T89" fmla="*/ 35 h 143"/>
                  <a:gd name="T90" fmla="*/ 330 w 370"/>
                  <a:gd name="T91" fmla="*/ 28 h 143"/>
                  <a:gd name="T92" fmla="*/ 335 w 370"/>
                  <a:gd name="T93" fmla="*/ 20 h 143"/>
                  <a:gd name="T94" fmla="*/ 352 w 370"/>
                  <a:gd name="T95" fmla="*/ 20 h 143"/>
                  <a:gd name="T96" fmla="*/ 348 w 370"/>
                  <a:gd name="T97" fmla="*/ 6 h 143"/>
                  <a:gd name="T98" fmla="*/ 358 w 370"/>
                  <a:gd name="T99" fmla="*/ 16 h 143"/>
                  <a:gd name="T100" fmla="*/ 370 w 370"/>
                  <a:gd name="T101" fmla="*/ 3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0" h="143">
                    <a:moveTo>
                      <a:pt x="353" y="0"/>
                    </a:moveTo>
                    <a:cubicBezTo>
                      <a:pt x="142" y="33"/>
                      <a:pt x="142" y="33"/>
                      <a:pt x="142" y="33"/>
                    </a:cubicBezTo>
                    <a:cubicBezTo>
                      <a:pt x="136" y="41"/>
                      <a:pt x="136" y="41"/>
                      <a:pt x="136" y="41"/>
                    </a:cubicBezTo>
                    <a:cubicBezTo>
                      <a:pt x="136" y="43"/>
                      <a:pt x="134" y="45"/>
                      <a:pt x="133" y="46"/>
                    </a:cubicBezTo>
                    <a:cubicBezTo>
                      <a:pt x="130" y="49"/>
                      <a:pt x="127" y="51"/>
                      <a:pt x="126" y="51"/>
                    </a:cubicBezTo>
                    <a:cubicBezTo>
                      <a:pt x="124" y="52"/>
                      <a:pt x="123" y="54"/>
                      <a:pt x="123" y="55"/>
                    </a:cubicBezTo>
                    <a:cubicBezTo>
                      <a:pt x="122" y="57"/>
                      <a:pt x="122" y="58"/>
                      <a:pt x="122" y="58"/>
                    </a:cubicBezTo>
                    <a:cubicBezTo>
                      <a:pt x="106" y="68"/>
                      <a:pt x="106" y="68"/>
                      <a:pt x="106" y="68"/>
                    </a:cubicBezTo>
                    <a:cubicBezTo>
                      <a:pt x="106" y="68"/>
                      <a:pt x="104" y="72"/>
                      <a:pt x="104" y="73"/>
                    </a:cubicBezTo>
                    <a:cubicBezTo>
                      <a:pt x="104" y="73"/>
                      <a:pt x="104" y="73"/>
                      <a:pt x="104" y="73"/>
                    </a:cubicBezTo>
                    <a:cubicBezTo>
                      <a:pt x="104" y="73"/>
                      <a:pt x="104" y="73"/>
                      <a:pt x="104" y="73"/>
                    </a:cubicBezTo>
                    <a:cubicBezTo>
                      <a:pt x="103" y="73"/>
                      <a:pt x="103" y="73"/>
                      <a:pt x="103" y="73"/>
                    </a:cubicBezTo>
                    <a:cubicBezTo>
                      <a:pt x="102" y="73"/>
                      <a:pt x="100" y="73"/>
                      <a:pt x="99" y="74"/>
                    </a:cubicBezTo>
                    <a:cubicBezTo>
                      <a:pt x="96" y="75"/>
                      <a:pt x="93" y="78"/>
                      <a:pt x="91" y="81"/>
                    </a:cubicBezTo>
                    <a:cubicBezTo>
                      <a:pt x="90" y="81"/>
                      <a:pt x="89" y="82"/>
                      <a:pt x="88" y="83"/>
                    </a:cubicBezTo>
                    <a:cubicBezTo>
                      <a:pt x="87" y="85"/>
                      <a:pt x="86" y="86"/>
                      <a:pt x="86" y="87"/>
                    </a:cubicBezTo>
                    <a:cubicBezTo>
                      <a:pt x="82" y="91"/>
                      <a:pt x="70" y="99"/>
                      <a:pt x="63" y="99"/>
                    </a:cubicBezTo>
                    <a:cubicBezTo>
                      <a:pt x="63" y="99"/>
                      <a:pt x="63" y="99"/>
                      <a:pt x="62" y="99"/>
                    </a:cubicBezTo>
                    <a:cubicBezTo>
                      <a:pt x="60" y="100"/>
                      <a:pt x="58" y="100"/>
                      <a:pt x="57" y="101"/>
                    </a:cubicBezTo>
                    <a:cubicBezTo>
                      <a:pt x="55" y="102"/>
                      <a:pt x="54" y="102"/>
                      <a:pt x="54" y="103"/>
                    </a:cubicBezTo>
                    <a:cubicBezTo>
                      <a:pt x="52" y="105"/>
                      <a:pt x="51" y="106"/>
                      <a:pt x="51" y="106"/>
                    </a:cubicBezTo>
                    <a:cubicBezTo>
                      <a:pt x="51" y="106"/>
                      <a:pt x="47" y="108"/>
                      <a:pt x="43" y="110"/>
                    </a:cubicBezTo>
                    <a:cubicBezTo>
                      <a:pt x="42" y="112"/>
                      <a:pt x="41" y="113"/>
                      <a:pt x="40" y="114"/>
                    </a:cubicBezTo>
                    <a:cubicBezTo>
                      <a:pt x="40" y="114"/>
                      <a:pt x="40" y="115"/>
                      <a:pt x="40" y="115"/>
                    </a:cubicBezTo>
                    <a:cubicBezTo>
                      <a:pt x="40" y="115"/>
                      <a:pt x="40" y="115"/>
                      <a:pt x="39" y="115"/>
                    </a:cubicBezTo>
                    <a:cubicBezTo>
                      <a:pt x="39" y="115"/>
                      <a:pt x="39" y="115"/>
                      <a:pt x="39" y="115"/>
                    </a:cubicBezTo>
                    <a:cubicBezTo>
                      <a:pt x="37" y="117"/>
                      <a:pt x="36" y="119"/>
                      <a:pt x="36" y="119"/>
                    </a:cubicBezTo>
                    <a:cubicBezTo>
                      <a:pt x="0" y="123"/>
                      <a:pt x="0" y="123"/>
                      <a:pt x="0" y="123"/>
                    </a:cubicBezTo>
                    <a:cubicBezTo>
                      <a:pt x="93" y="114"/>
                      <a:pt x="93" y="114"/>
                      <a:pt x="93" y="114"/>
                    </a:cubicBezTo>
                    <a:cubicBezTo>
                      <a:pt x="117" y="100"/>
                      <a:pt x="117" y="100"/>
                      <a:pt x="117" y="100"/>
                    </a:cubicBezTo>
                    <a:cubicBezTo>
                      <a:pt x="166" y="97"/>
                      <a:pt x="166" y="97"/>
                      <a:pt x="166" y="97"/>
                    </a:cubicBezTo>
                    <a:cubicBezTo>
                      <a:pt x="187" y="110"/>
                      <a:pt x="187" y="110"/>
                      <a:pt x="187" y="110"/>
                    </a:cubicBezTo>
                    <a:cubicBezTo>
                      <a:pt x="222" y="103"/>
                      <a:pt x="222" y="103"/>
                      <a:pt x="222" y="103"/>
                    </a:cubicBezTo>
                    <a:cubicBezTo>
                      <a:pt x="272" y="142"/>
                      <a:pt x="272" y="142"/>
                      <a:pt x="272" y="142"/>
                    </a:cubicBezTo>
                    <a:cubicBezTo>
                      <a:pt x="272" y="142"/>
                      <a:pt x="274" y="143"/>
                      <a:pt x="275" y="143"/>
                    </a:cubicBezTo>
                    <a:cubicBezTo>
                      <a:pt x="277" y="142"/>
                      <a:pt x="280" y="140"/>
                      <a:pt x="280" y="140"/>
                    </a:cubicBezTo>
                    <a:cubicBezTo>
                      <a:pt x="280" y="140"/>
                      <a:pt x="280" y="140"/>
                      <a:pt x="280" y="138"/>
                    </a:cubicBezTo>
                    <a:cubicBezTo>
                      <a:pt x="280" y="136"/>
                      <a:pt x="282" y="134"/>
                      <a:pt x="286" y="136"/>
                    </a:cubicBezTo>
                    <a:cubicBezTo>
                      <a:pt x="290" y="138"/>
                      <a:pt x="296" y="139"/>
                      <a:pt x="292" y="134"/>
                    </a:cubicBezTo>
                    <a:cubicBezTo>
                      <a:pt x="288" y="128"/>
                      <a:pt x="289" y="126"/>
                      <a:pt x="289" y="126"/>
                    </a:cubicBezTo>
                    <a:cubicBezTo>
                      <a:pt x="302" y="138"/>
                      <a:pt x="302" y="138"/>
                      <a:pt x="302" y="138"/>
                    </a:cubicBezTo>
                    <a:cubicBezTo>
                      <a:pt x="302" y="138"/>
                      <a:pt x="304" y="138"/>
                      <a:pt x="303" y="135"/>
                    </a:cubicBezTo>
                    <a:cubicBezTo>
                      <a:pt x="302" y="132"/>
                      <a:pt x="299" y="129"/>
                      <a:pt x="299" y="125"/>
                    </a:cubicBezTo>
                    <a:cubicBezTo>
                      <a:pt x="300" y="122"/>
                      <a:pt x="304" y="120"/>
                      <a:pt x="305" y="118"/>
                    </a:cubicBezTo>
                    <a:cubicBezTo>
                      <a:pt x="306" y="117"/>
                      <a:pt x="307" y="117"/>
                      <a:pt x="307" y="116"/>
                    </a:cubicBezTo>
                    <a:cubicBezTo>
                      <a:pt x="307" y="115"/>
                      <a:pt x="305" y="112"/>
                      <a:pt x="305" y="112"/>
                    </a:cubicBezTo>
                    <a:cubicBezTo>
                      <a:pt x="304" y="112"/>
                      <a:pt x="308" y="110"/>
                      <a:pt x="309" y="108"/>
                    </a:cubicBezTo>
                    <a:cubicBezTo>
                      <a:pt x="311" y="106"/>
                      <a:pt x="312" y="103"/>
                      <a:pt x="313" y="103"/>
                    </a:cubicBezTo>
                    <a:cubicBezTo>
                      <a:pt x="314" y="103"/>
                      <a:pt x="309" y="104"/>
                      <a:pt x="308" y="105"/>
                    </a:cubicBezTo>
                    <a:cubicBezTo>
                      <a:pt x="307" y="105"/>
                      <a:pt x="306" y="104"/>
                      <a:pt x="306" y="102"/>
                    </a:cubicBezTo>
                    <a:cubicBezTo>
                      <a:pt x="306" y="100"/>
                      <a:pt x="312" y="94"/>
                      <a:pt x="315" y="92"/>
                    </a:cubicBezTo>
                    <a:cubicBezTo>
                      <a:pt x="319" y="91"/>
                      <a:pt x="325" y="93"/>
                      <a:pt x="327" y="91"/>
                    </a:cubicBezTo>
                    <a:cubicBezTo>
                      <a:pt x="330" y="88"/>
                      <a:pt x="333" y="87"/>
                      <a:pt x="333" y="87"/>
                    </a:cubicBezTo>
                    <a:cubicBezTo>
                      <a:pt x="333" y="87"/>
                      <a:pt x="335" y="85"/>
                      <a:pt x="340" y="86"/>
                    </a:cubicBezTo>
                    <a:cubicBezTo>
                      <a:pt x="344" y="87"/>
                      <a:pt x="348" y="84"/>
                      <a:pt x="350" y="81"/>
                    </a:cubicBezTo>
                    <a:cubicBezTo>
                      <a:pt x="352" y="78"/>
                      <a:pt x="355" y="73"/>
                      <a:pt x="352" y="70"/>
                    </a:cubicBezTo>
                    <a:cubicBezTo>
                      <a:pt x="349" y="68"/>
                      <a:pt x="346" y="70"/>
                      <a:pt x="343" y="73"/>
                    </a:cubicBezTo>
                    <a:cubicBezTo>
                      <a:pt x="340" y="77"/>
                      <a:pt x="337" y="79"/>
                      <a:pt x="333" y="79"/>
                    </a:cubicBezTo>
                    <a:cubicBezTo>
                      <a:pt x="328" y="79"/>
                      <a:pt x="322" y="76"/>
                      <a:pt x="321" y="72"/>
                    </a:cubicBezTo>
                    <a:cubicBezTo>
                      <a:pt x="321" y="72"/>
                      <a:pt x="324" y="71"/>
                      <a:pt x="329" y="75"/>
                    </a:cubicBezTo>
                    <a:cubicBezTo>
                      <a:pt x="329" y="75"/>
                      <a:pt x="331" y="77"/>
                      <a:pt x="333" y="77"/>
                    </a:cubicBezTo>
                    <a:cubicBezTo>
                      <a:pt x="334" y="77"/>
                      <a:pt x="336" y="76"/>
                      <a:pt x="339" y="74"/>
                    </a:cubicBezTo>
                    <a:cubicBezTo>
                      <a:pt x="341" y="71"/>
                      <a:pt x="345" y="69"/>
                      <a:pt x="344" y="67"/>
                    </a:cubicBezTo>
                    <a:cubicBezTo>
                      <a:pt x="344" y="64"/>
                      <a:pt x="342" y="64"/>
                      <a:pt x="341" y="65"/>
                    </a:cubicBezTo>
                    <a:cubicBezTo>
                      <a:pt x="339" y="67"/>
                      <a:pt x="337" y="68"/>
                      <a:pt x="334" y="69"/>
                    </a:cubicBezTo>
                    <a:cubicBezTo>
                      <a:pt x="330" y="69"/>
                      <a:pt x="327" y="67"/>
                      <a:pt x="326" y="66"/>
                    </a:cubicBezTo>
                    <a:cubicBezTo>
                      <a:pt x="324" y="65"/>
                      <a:pt x="324" y="66"/>
                      <a:pt x="323" y="66"/>
                    </a:cubicBezTo>
                    <a:cubicBezTo>
                      <a:pt x="322" y="67"/>
                      <a:pt x="319" y="67"/>
                      <a:pt x="320" y="64"/>
                    </a:cubicBezTo>
                    <a:cubicBezTo>
                      <a:pt x="320" y="62"/>
                      <a:pt x="322" y="59"/>
                      <a:pt x="325" y="59"/>
                    </a:cubicBezTo>
                    <a:cubicBezTo>
                      <a:pt x="328" y="59"/>
                      <a:pt x="330" y="61"/>
                      <a:pt x="331" y="62"/>
                    </a:cubicBezTo>
                    <a:cubicBezTo>
                      <a:pt x="332" y="63"/>
                      <a:pt x="334" y="63"/>
                      <a:pt x="335" y="62"/>
                    </a:cubicBezTo>
                    <a:cubicBezTo>
                      <a:pt x="336" y="61"/>
                      <a:pt x="336" y="60"/>
                      <a:pt x="334" y="59"/>
                    </a:cubicBezTo>
                    <a:cubicBezTo>
                      <a:pt x="332" y="57"/>
                      <a:pt x="331" y="53"/>
                      <a:pt x="333" y="53"/>
                    </a:cubicBezTo>
                    <a:cubicBezTo>
                      <a:pt x="334" y="52"/>
                      <a:pt x="336" y="53"/>
                      <a:pt x="337" y="55"/>
                    </a:cubicBezTo>
                    <a:cubicBezTo>
                      <a:pt x="337" y="57"/>
                      <a:pt x="342" y="62"/>
                      <a:pt x="345" y="62"/>
                    </a:cubicBezTo>
                    <a:cubicBezTo>
                      <a:pt x="348" y="62"/>
                      <a:pt x="348" y="61"/>
                      <a:pt x="348" y="60"/>
                    </a:cubicBezTo>
                    <a:cubicBezTo>
                      <a:pt x="348" y="59"/>
                      <a:pt x="348" y="58"/>
                      <a:pt x="351" y="57"/>
                    </a:cubicBezTo>
                    <a:cubicBezTo>
                      <a:pt x="354" y="57"/>
                      <a:pt x="358" y="54"/>
                      <a:pt x="357" y="49"/>
                    </a:cubicBezTo>
                    <a:cubicBezTo>
                      <a:pt x="357" y="49"/>
                      <a:pt x="357" y="48"/>
                      <a:pt x="354" y="48"/>
                    </a:cubicBezTo>
                    <a:cubicBezTo>
                      <a:pt x="351" y="48"/>
                      <a:pt x="345" y="50"/>
                      <a:pt x="342" y="47"/>
                    </a:cubicBezTo>
                    <a:cubicBezTo>
                      <a:pt x="342" y="47"/>
                      <a:pt x="345" y="43"/>
                      <a:pt x="353" y="45"/>
                    </a:cubicBezTo>
                    <a:cubicBezTo>
                      <a:pt x="360" y="47"/>
                      <a:pt x="364" y="41"/>
                      <a:pt x="364" y="37"/>
                    </a:cubicBezTo>
                    <a:cubicBezTo>
                      <a:pt x="363" y="32"/>
                      <a:pt x="362" y="23"/>
                      <a:pt x="357" y="24"/>
                    </a:cubicBezTo>
                    <a:cubicBezTo>
                      <a:pt x="352" y="25"/>
                      <a:pt x="354" y="32"/>
                      <a:pt x="355" y="34"/>
                    </a:cubicBezTo>
                    <a:cubicBezTo>
                      <a:pt x="356" y="36"/>
                      <a:pt x="356" y="41"/>
                      <a:pt x="354" y="41"/>
                    </a:cubicBezTo>
                    <a:cubicBezTo>
                      <a:pt x="351" y="41"/>
                      <a:pt x="349" y="37"/>
                      <a:pt x="351" y="34"/>
                    </a:cubicBezTo>
                    <a:cubicBezTo>
                      <a:pt x="352" y="32"/>
                      <a:pt x="351" y="26"/>
                      <a:pt x="350" y="26"/>
                    </a:cubicBezTo>
                    <a:cubicBezTo>
                      <a:pt x="348" y="26"/>
                      <a:pt x="346" y="30"/>
                      <a:pt x="345" y="31"/>
                    </a:cubicBezTo>
                    <a:cubicBezTo>
                      <a:pt x="344" y="32"/>
                      <a:pt x="341" y="30"/>
                      <a:pt x="338" y="30"/>
                    </a:cubicBezTo>
                    <a:cubicBezTo>
                      <a:pt x="336" y="30"/>
                      <a:pt x="332" y="32"/>
                      <a:pt x="329" y="35"/>
                    </a:cubicBezTo>
                    <a:cubicBezTo>
                      <a:pt x="327" y="37"/>
                      <a:pt x="323" y="39"/>
                      <a:pt x="323" y="35"/>
                    </a:cubicBezTo>
                    <a:cubicBezTo>
                      <a:pt x="323" y="30"/>
                      <a:pt x="327" y="28"/>
                      <a:pt x="330" y="28"/>
                    </a:cubicBezTo>
                    <a:cubicBezTo>
                      <a:pt x="333" y="28"/>
                      <a:pt x="338" y="27"/>
                      <a:pt x="338" y="24"/>
                    </a:cubicBezTo>
                    <a:cubicBezTo>
                      <a:pt x="338" y="21"/>
                      <a:pt x="335" y="22"/>
                      <a:pt x="335" y="20"/>
                    </a:cubicBezTo>
                    <a:cubicBezTo>
                      <a:pt x="335" y="19"/>
                      <a:pt x="339" y="16"/>
                      <a:pt x="342" y="19"/>
                    </a:cubicBezTo>
                    <a:cubicBezTo>
                      <a:pt x="346" y="22"/>
                      <a:pt x="350" y="23"/>
                      <a:pt x="352" y="20"/>
                    </a:cubicBezTo>
                    <a:cubicBezTo>
                      <a:pt x="353" y="17"/>
                      <a:pt x="353" y="12"/>
                      <a:pt x="347" y="10"/>
                    </a:cubicBezTo>
                    <a:cubicBezTo>
                      <a:pt x="348" y="6"/>
                      <a:pt x="348" y="6"/>
                      <a:pt x="348" y="6"/>
                    </a:cubicBezTo>
                    <a:cubicBezTo>
                      <a:pt x="348" y="6"/>
                      <a:pt x="350" y="3"/>
                      <a:pt x="351" y="5"/>
                    </a:cubicBezTo>
                    <a:cubicBezTo>
                      <a:pt x="352" y="8"/>
                      <a:pt x="356" y="14"/>
                      <a:pt x="358" y="16"/>
                    </a:cubicBezTo>
                    <a:cubicBezTo>
                      <a:pt x="361" y="19"/>
                      <a:pt x="363" y="24"/>
                      <a:pt x="364" y="27"/>
                    </a:cubicBezTo>
                    <a:cubicBezTo>
                      <a:pt x="365" y="30"/>
                      <a:pt x="369" y="34"/>
                      <a:pt x="370" y="35"/>
                    </a:cubicBezTo>
                    <a:lnTo>
                      <a:pt x="353" y="0"/>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4" name="Freeform 52"/>
              <p:cNvSpPr>
                <a:spLocks/>
              </p:cNvSpPr>
              <p:nvPr/>
            </p:nvSpPr>
            <p:spPr bwMode="auto">
              <a:xfrm>
                <a:off x="14642587" y="6665693"/>
                <a:ext cx="1185863" cy="363538"/>
              </a:xfrm>
              <a:custGeom>
                <a:avLst/>
                <a:gdLst>
                  <a:gd name="T0" fmla="*/ 213 w 316"/>
                  <a:gd name="T1" fmla="*/ 82 h 97"/>
                  <a:gd name="T2" fmla="*/ 214 w 316"/>
                  <a:gd name="T3" fmla="*/ 81 h 97"/>
                  <a:gd name="T4" fmla="*/ 217 w 316"/>
                  <a:gd name="T5" fmla="*/ 77 h 97"/>
                  <a:gd name="T6" fmla="*/ 225 w 316"/>
                  <a:gd name="T7" fmla="*/ 73 h 97"/>
                  <a:gd name="T8" fmla="*/ 228 w 316"/>
                  <a:gd name="T9" fmla="*/ 70 h 97"/>
                  <a:gd name="T10" fmla="*/ 231 w 316"/>
                  <a:gd name="T11" fmla="*/ 68 h 97"/>
                  <a:gd name="T12" fmla="*/ 236 w 316"/>
                  <a:gd name="T13" fmla="*/ 66 h 97"/>
                  <a:gd name="T14" fmla="*/ 238 w 316"/>
                  <a:gd name="T15" fmla="*/ 66 h 97"/>
                  <a:gd name="T16" fmla="*/ 262 w 316"/>
                  <a:gd name="T17" fmla="*/ 50 h 97"/>
                  <a:gd name="T18" fmla="*/ 265 w 316"/>
                  <a:gd name="T19" fmla="*/ 48 h 97"/>
                  <a:gd name="T20" fmla="*/ 266 w 316"/>
                  <a:gd name="T21" fmla="*/ 45 h 97"/>
                  <a:gd name="T22" fmla="*/ 273 w 316"/>
                  <a:gd name="T23" fmla="*/ 41 h 97"/>
                  <a:gd name="T24" fmla="*/ 277 w 316"/>
                  <a:gd name="T25" fmla="*/ 40 h 97"/>
                  <a:gd name="T26" fmla="*/ 278 w 316"/>
                  <a:gd name="T27" fmla="*/ 40 h 97"/>
                  <a:gd name="T28" fmla="*/ 281 w 316"/>
                  <a:gd name="T29" fmla="*/ 34 h 97"/>
                  <a:gd name="T30" fmla="*/ 295 w 316"/>
                  <a:gd name="T31" fmla="*/ 25 h 97"/>
                  <a:gd name="T32" fmla="*/ 297 w 316"/>
                  <a:gd name="T33" fmla="*/ 22 h 97"/>
                  <a:gd name="T34" fmla="*/ 299 w 316"/>
                  <a:gd name="T35" fmla="*/ 18 h 97"/>
                  <a:gd name="T36" fmla="*/ 300 w 316"/>
                  <a:gd name="T37" fmla="*/ 18 h 97"/>
                  <a:gd name="T38" fmla="*/ 300 w 316"/>
                  <a:gd name="T39" fmla="*/ 18 h 97"/>
                  <a:gd name="T40" fmla="*/ 307 w 316"/>
                  <a:gd name="T41" fmla="*/ 13 h 97"/>
                  <a:gd name="T42" fmla="*/ 310 w 316"/>
                  <a:gd name="T43" fmla="*/ 9 h 97"/>
                  <a:gd name="T44" fmla="*/ 316 w 316"/>
                  <a:gd name="T45" fmla="*/ 0 h 97"/>
                  <a:gd name="T46" fmla="*/ 314 w 316"/>
                  <a:gd name="T47" fmla="*/ 1 h 97"/>
                  <a:gd name="T48" fmla="*/ 235 w 316"/>
                  <a:gd name="T49" fmla="*/ 8 h 97"/>
                  <a:gd name="T50" fmla="*/ 220 w 316"/>
                  <a:gd name="T51" fmla="*/ 9 h 97"/>
                  <a:gd name="T52" fmla="*/ 67 w 316"/>
                  <a:gd name="T53" fmla="*/ 21 h 97"/>
                  <a:gd name="T54" fmla="*/ 69 w 316"/>
                  <a:gd name="T55" fmla="*/ 23 h 97"/>
                  <a:gd name="T56" fmla="*/ 72 w 316"/>
                  <a:gd name="T57" fmla="*/ 26 h 97"/>
                  <a:gd name="T58" fmla="*/ 19 w 316"/>
                  <a:gd name="T59" fmla="*/ 31 h 97"/>
                  <a:gd name="T60" fmla="*/ 18 w 316"/>
                  <a:gd name="T61" fmla="*/ 38 h 97"/>
                  <a:gd name="T62" fmla="*/ 18 w 316"/>
                  <a:gd name="T63" fmla="*/ 38 h 97"/>
                  <a:gd name="T64" fmla="*/ 15 w 316"/>
                  <a:gd name="T65" fmla="*/ 45 h 97"/>
                  <a:gd name="T66" fmla="*/ 15 w 316"/>
                  <a:gd name="T67" fmla="*/ 45 h 97"/>
                  <a:gd name="T68" fmla="*/ 15 w 316"/>
                  <a:gd name="T69" fmla="*/ 46 h 97"/>
                  <a:gd name="T70" fmla="*/ 14 w 316"/>
                  <a:gd name="T71" fmla="*/ 51 h 97"/>
                  <a:gd name="T72" fmla="*/ 15 w 316"/>
                  <a:gd name="T73" fmla="*/ 54 h 97"/>
                  <a:gd name="T74" fmla="*/ 16 w 316"/>
                  <a:gd name="T75" fmla="*/ 58 h 97"/>
                  <a:gd name="T76" fmla="*/ 15 w 316"/>
                  <a:gd name="T77" fmla="*/ 61 h 97"/>
                  <a:gd name="T78" fmla="*/ 12 w 316"/>
                  <a:gd name="T79" fmla="*/ 62 h 97"/>
                  <a:gd name="T80" fmla="*/ 13 w 316"/>
                  <a:gd name="T81" fmla="*/ 67 h 97"/>
                  <a:gd name="T82" fmla="*/ 11 w 316"/>
                  <a:gd name="T83" fmla="*/ 69 h 97"/>
                  <a:gd name="T84" fmla="*/ 8 w 316"/>
                  <a:gd name="T85" fmla="*/ 76 h 97"/>
                  <a:gd name="T86" fmla="*/ 2 w 316"/>
                  <a:gd name="T87" fmla="*/ 88 h 97"/>
                  <a:gd name="T88" fmla="*/ 0 w 316"/>
                  <a:gd name="T89" fmla="*/ 94 h 97"/>
                  <a:gd name="T90" fmla="*/ 72 w 316"/>
                  <a:gd name="T91" fmla="*/ 97 h 97"/>
                  <a:gd name="T92" fmla="*/ 174 w 316"/>
                  <a:gd name="T93" fmla="*/ 90 h 97"/>
                  <a:gd name="T94" fmla="*/ 210 w 316"/>
                  <a:gd name="T95" fmla="*/ 86 h 97"/>
                  <a:gd name="T96" fmla="*/ 213 w 316"/>
                  <a:gd name="T97" fmla="*/ 8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6" h="97">
                    <a:moveTo>
                      <a:pt x="213" y="82"/>
                    </a:moveTo>
                    <a:cubicBezTo>
                      <a:pt x="214" y="82"/>
                      <a:pt x="214" y="82"/>
                      <a:pt x="214" y="81"/>
                    </a:cubicBezTo>
                    <a:cubicBezTo>
                      <a:pt x="215" y="80"/>
                      <a:pt x="216" y="78"/>
                      <a:pt x="217" y="77"/>
                    </a:cubicBezTo>
                    <a:cubicBezTo>
                      <a:pt x="219" y="76"/>
                      <a:pt x="221" y="74"/>
                      <a:pt x="225" y="73"/>
                    </a:cubicBezTo>
                    <a:cubicBezTo>
                      <a:pt x="225" y="73"/>
                      <a:pt x="226" y="71"/>
                      <a:pt x="228" y="70"/>
                    </a:cubicBezTo>
                    <a:cubicBezTo>
                      <a:pt x="228" y="69"/>
                      <a:pt x="229" y="69"/>
                      <a:pt x="231" y="68"/>
                    </a:cubicBezTo>
                    <a:cubicBezTo>
                      <a:pt x="232" y="67"/>
                      <a:pt x="234" y="66"/>
                      <a:pt x="236" y="66"/>
                    </a:cubicBezTo>
                    <a:cubicBezTo>
                      <a:pt x="237" y="66"/>
                      <a:pt x="237" y="66"/>
                      <a:pt x="238" y="66"/>
                    </a:cubicBezTo>
                    <a:cubicBezTo>
                      <a:pt x="246" y="66"/>
                      <a:pt x="256" y="57"/>
                      <a:pt x="262" y="50"/>
                    </a:cubicBezTo>
                    <a:cubicBezTo>
                      <a:pt x="263" y="50"/>
                      <a:pt x="264" y="49"/>
                      <a:pt x="265" y="48"/>
                    </a:cubicBezTo>
                    <a:cubicBezTo>
                      <a:pt x="265" y="47"/>
                      <a:pt x="266" y="46"/>
                      <a:pt x="266" y="45"/>
                    </a:cubicBezTo>
                    <a:cubicBezTo>
                      <a:pt x="268" y="43"/>
                      <a:pt x="271" y="42"/>
                      <a:pt x="273" y="41"/>
                    </a:cubicBezTo>
                    <a:cubicBezTo>
                      <a:pt x="274" y="40"/>
                      <a:pt x="275" y="40"/>
                      <a:pt x="277" y="40"/>
                    </a:cubicBezTo>
                    <a:cubicBezTo>
                      <a:pt x="277" y="40"/>
                      <a:pt x="277" y="40"/>
                      <a:pt x="278" y="40"/>
                    </a:cubicBezTo>
                    <a:cubicBezTo>
                      <a:pt x="277" y="39"/>
                      <a:pt x="277" y="37"/>
                      <a:pt x="281" y="34"/>
                    </a:cubicBezTo>
                    <a:cubicBezTo>
                      <a:pt x="286" y="31"/>
                      <a:pt x="295" y="25"/>
                      <a:pt x="295" y="25"/>
                    </a:cubicBezTo>
                    <a:cubicBezTo>
                      <a:pt x="295" y="25"/>
                      <a:pt x="296" y="24"/>
                      <a:pt x="297" y="22"/>
                    </a:cubicBezTo>
                    <a:cubicBezTo>
                      <a:pt x="297" y="21"/>
                      <a:pt x="298" y="19"/>
                      <a:pt x="299" y="18"/>
                    </a:cubicBezTo>
                    <a:cubicBezTo>
                      <a:pt x="300" y="18"/>
                      <a:pt x="300" y="18"/>
                      <a:pt x="300" y="18"/>
                    </a:cubicBezTo>
                    <a:cubicBezTo>
                      <a:pt x="300" y="18"/>
                      <a:pt x="300" y="18"/>
                      <a:pt x="300" y="18"/>
                    </a:cubicBezTo>
                    <a:cubicBezTo>
                      <a:pt x="302" y="17"/>
                      <a:pt x="304" y="16"/>
                      <a:pt x="307" y="13"/>
                    </a:cubicBezTo>
                    <a:cubicBezTo>
                      <a:pt x="308" y="12"/>
                      <a:pt x="309" y="10"/>
                      <a:pt x="310" y="9"/>
                    </a:cubicBezTo>
                    <a:cubicBezTo>
                      <a:pt x="312" y="3"/>
                      <a:pt x="316" y="0"/>
                      <a:pt x="316" y="0"/>
                    </a:cubicBezTo>
                    <a:cubicBezTo>
                      <a:pt x="314" y="1"/>
                      <a:pt x="314" y="1"/>
                      <a:pt x="314" y="1"/>
                    </a:cubicBezTo>
                    <a:cubicBezTo>
                      <a:pt x="235" y="8"/>
                      <a:pt x="235" y="8"/>
                      <a:pt x="235" y="8"/>
                    </a:cubicBezTo>
                    <a:cubicBezTo>
                      <a:pt x="220" y="9"/>
                      <a:pt x="220" y="9"/>
                      <a:pt x="220" y="9"/>
                    </a:cubicBezTo>
                    <a:cubicBezTo>
                      <a:pt x="67" y="21"/>
                      <a:pt x="67" y="21"/>
                      <a:pt x="67" y="21"/>
                    </a:cubicBezTo>
                    <a:cubicBezTo>
                      <a:pt x="69" y="23"/>
                      <a:pt x="69" y="23"/>
                      <a:pt x="69" y="23"/>
                    </a:cubicBezTo>
                    <a:cubicBezTo>
                      <a:pt x="72" y="26"/>
                      <a:pt x="72" y="26"/>
                      <a:pt x="72" y="26"/>
                    </a:cubicBezTo>
                    <a:cubicBezTo>
                      <a:pt x="19" y="31"/>
                      <a:pt x="19" y="31"/>
                      <a:pt x="19" y="31"/>
                    </a:cubicBezTo>
                    <a:cubicBezTo>
                      <a:pt x="19" y="31"/>
                      <a:pt x="18" y="34"/>
                      <a:pt x="18" y="38"/>
                    </a:cubicBezTo>
                    <a:cubicBezTo>
                      <a:pt x="18" y="38"/>
                      <a:pt x="18" y="38"/>
                      <a:pt x="18" y="38"/>
                    </a:cubicBezTo>
                    <a:cubicBezTo>
                      <a:pt x="18" y="41"/>
                      <a:pt x="16" y="44"/>
                      <a:pt x="15" y="45"/>
                    </a:cubicBezTo>
                    <a:cubicBezTo>
                      <a:pt x="15" y="45"/>
                      <a:pt x="15" y="45"/>
                      <a:pt x="15" y="45"/>
                    </a:cubicBezTo>
                    <a:cubicBezTo>
                      <a:pt x="15" y="46"/>
                      <a:pt x="15" y="46"/>
                      <a:pt x="15" y="46"/>
                    </a:cubicBezTo>
                    <a:cubicBezTo>
                      <a:pt x="14" y="48"/>
                      <a:pt x="14" y="50"/>
                      <a:pt x="14" y="51"/>
                    </a:cubicBezTo>
                    <a:cubicBezTo>
                      <a:pt x="14" y="52"/>
                      <a:pt x="15" y="53"/>
                      <a:pt x="15" y="54"/>
                    </a:cubicBezTo>
                    <a:cubicBezTo>
                      <a:pt x="15" y="55"/>
                      <a:pt x="16" y="56"/>
                      <a:pt x="16" y="58"/>
                    </a:cubicBezTo>
                    <a:cubicBezTo>
                      <a:pt x="17" y="59"/>
                      <a:pt x="16" y="60"/>
                      <a:pt x="15" y="61"/>
                    </a:cubicBezTo>
                    <a:cubicBezTo>
                      <a:pt x="15" y="62"/>
                      <a:pt x="13" y="63"/>
                      <a:pt x="12" y="62"/>
                    </a:cubicBezTo>
                    <a:cubicBezTo>
                      <a:pt x="13" y="67"/>
                      <a:pt x="13" y="67"/>
                      <a:pt x="13" y="67"/>
                    </a:cubicBezTo>
                    <a:cubicBezTo>
                      <a:pt x="11" y="69"/>
                      <a:pt x="11" y="69"/>
                      <a:pt x="11" y="69"/>
                    </a:cubicBezTo>
                    <a:cubicBezTo>
                      <a:pt x="11" y="69"/>
                      <a:pt x="12" y="73"/>
                      <a:pt x="8" y="76"/>
                    </a:cubicBezTo>
                    <a:cubicBezTo>
                      <a:pt x="4" y="79"/>
                      <a:pt x="2" y="84"/>
                      <a:pt x="2" y="88"/>
                    </a:cubicBezTo>
                    <a:cubicBezTo>
                      <a:pt x="2" y="91"/>
                      <a:pt x="1" y="93"/>
                      <a:pt x="0" y="94"/>
                    </a:cubicBezTo>
                    <a:cubicBezTo>
                      <a:pt x="72" y="97"/>
                      <a:pt x="72" y="97"/>
                      <a:pt x="72" y="97"/>
                    </a:cubicBezTo>
                    <a:cubicBezTo>
                      <a:pt x="174" y="90"/>
                      <a:pt x="174" y="90"/>
                      <a:pt x="174" y="90"/>
                    </a:cubicBezTo>
                    <a:cubicBezTo>
                      <a:pt x="210" y="86"/>
                      <a:pt x="210" y="86"/>
                      <a:pt x="210" y="86"/>
                    </a:cubicBezTo>
                    <a:cubicBezTo>
                      <a:pt x="210" y="85"/>
                      <a:pt x="212" y="83"/>
                      <a:pt x="213" y="82"/>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05" name="Freeform 53"/>
              <p:cNvSpPr>
                <a:spLocks/>
              </p:cNvSpPr>
              <p:nvPr/>
            </p:nvSpPr>
            <p:spPr bwMode="auto">
              <a:xfrm>
                <a:off x="15907825" y="4963891"/>
                <a:ext cx="1050926" cy="833438"/>
              </a:xfrm>
              <a:custGeom>
                <a:avLst/>
                <a:gdLst>
                  <a:gd name="T0" fmla="*/ 201 w 280"/>
                  <a:gd name="T1" fmla="*/ 82 h 222"/>
                  <a:gd name="T2" fmla="*/ 200 w 280"/>
                  <a:gd name="T3" fmla="*/ 80 h 222"/>
                  <a:gd name="T4" fmla="*/ 195 w 280"/>
                  <a:gd name="T5" fmla="*/ 84 h 222"/>
                  <a:gd name="T6" fmla="*/ 193 w 280"/>
                  <a:gd name="T7" fmla="*/ 68 h 222"/>
                  <a:gd name="T8" fmla="*/ 191 w 280"/>
                  <a:gd name="T9" fmla="*/ 54 h 222"/>
                  <a:gd name="T10" fmla="*/ 184 w 280"/>
                  <a:gd name="T11" fmla="*/ 32 h 222"/>
                  <a:gd name="T12" fmla="*/ 184 w 280"/>
                  <a:gd name="T13" fmla="*/ 27 h 222"/>
                  <a:gd name="T14" fmla="*/ 184 w 280"/>
                  <a:gd name="T15" fmla="*/ 24 h 222"/>
                  <a:gd name="T16" fmla="*/ 241 w 280"/>
                  <a:gd name="T17" fmla="*/ 0 h 222"/>
                  <a:gd name="T18" fmla="*/ 139 w 280"/>
                  <a:gd name="T19" fmla="*/ 28 h 222"/>
                  <a:gd name="T20" fmla="*/ 124 w 280"/>
                  <a:gd name="T21" fmla="*/ 36 h 222"/>
                  <a:gd name="T22" fmla="*/ 113 w 280"/>
                  <a:gd name="T23" fmla="*/ 52 h 222"/>
                  <a:gd name="T24" fmla="*/ 107 w 280"/>
                  <a:gd name="T25" fmla="*/ 67 h 222"/>
                  <a:gd name="T26" fmla="*/ 99 w 280"/>
                  <a:gd name="T27" fmla="*/ 84 h 222"/>
                  <a:gd name="T28" fmla="*/ 103 w 280"/>
                  <a:gd name="T29" fmla="*/ 86 h 222"/>
                  <a:gd name="T30" fmla="*/ 101 w 280"/>
                  <a:gd name="T31" fmla="*/ 93 h 222"/>
                  <a:gd name="T32" fmla="*/ 103 w 280"/>
                  <a:gd name="T33" fmla="*/ 107 h 222"/>
                  <a:gd name="T34" fmla="*/ 94 w 280"/>
                  <a:gd name="T35" fmla="*/ 114 h 222"/>
                  <a:gd name="T36" fmla="*/ 84 w 280"/>
                  <a:gd name="T37" fmla="*/ 123 h 222"/>
                  <a:gd name="T38" fmla="*/ 66 w 280"/>
                  <a:gd name="T39" fmla="*/ 128 h 222"/>
                  <a:gd name="T40" fmla="*/ 51 w 280"/>
                  <a:gd name="T41" fmla="*/ 124 h 222"/>
                  <a:gd name="T42" fmla="*/ 24 w 280"/>
                  <a:gd name="T43" fmla="*/ 131 h 222"/>
                  <a:gd name="T44" fmla="*/ 17 w 280"/>
                  <a:gd name="T45" fmla="*/ 144 h 222"/>
                  <a:gd name="T46" fmla="*/ 20 w 280"/>
                  <a:gd name="T47" fmla="*/ 150 h 222"/>
                  <a:gd name="T48" fmla="*/ 26 w 280"/>
                  <a:gd name="T49" fmla="*/ 156 h 222"/>
                  <a:gd name="T50" fmla="*/ 20 w 280"/>
                  <a:gd name="T51" fmla="*/ 166 h 222"/>
                  <a:gd name="T52" fmla="*/ 4 w 280"/>
                  <a:gd name="T53" fmla="*/ 183 h 222"/>
                  <a:gd name="T54" fmla="*/ 2 w 280"/>
                  <a:gd name="T55" fmla="*/ 198 h 222"/>
                  <a:gd name="T56" fmla="*/ 156 w 280"/>
                  <a:gd name="T57" fmla="*/ 173 h 222"/>
                  <a:gd name="T58" fmla="*/ 178 w 280"/>
                  <a:gd name="T59" fmla="*/ 193 h 222"/>
                  <a:gd name="T60" fmla="*/ 208 w 280"/>
                  <a:gd name="T61" fmla="*/ 206 h 222"/>
                  <a:gd name="T62" fmla="*/ 212 w 280"/>
                  <a:gd name="T63" fmla="*/ 211 h 222"/>
                  <a:gd name="T64" fmla="*/ 211 w 280"/>
                  <a:gd name="T65" fmla="*/ 222 h 222"/>
                  <a:gd name="T66" fmla="*/ 215 w 280"/>
                  <a:gd name="T67" fmla="*/ 218 h 222"/>
                  <a:gd name="T68" fmla="*/ 220 w 280"/>
                  <a:gd name="T69" fmla="*/ 219 h 222"/>
                  <a:gd name="T70" fmla="*/ 239 w 280"/>
                  <a:gd name="T71" fmla="*/ 207 h 222"/>
                  <a:gd name="T72" fmla="*/ 252 w 280"/>
                  <a:gd name="T73" fmla="*/ 201 h 222"/>
                  <a:gd name="T74" fmla="*/ 236 w 280"/>
                  <a:gd name="T75" fmla="*/ 213 h 222"/>
                  <a:gd name="T76" fmla="*/ 271 w 280"/>
                  <a:gd name="T77" fmla="*/ 191 h 222"/>
                  <a:gd name="T78" fmla="*/ 271 w 280"/>
                  <a:gd name="T79" fmla="*/ 185 h 222"/>
                  <a:gd name="T80" fmla="*/ 266 w 280"/>
                  <a:gd name="T81" fmla="*/ 188 h 222"/>
                  <a:gd name="T82" fmla="*/ 260 w 280"/>
                  <a:gd name="T83" fmla="*/ 192 h 222"/>
                  <a:gd name="T84" fmla="*/ 257 w 280"/>
                  <a:gd name="T85" fmla="*/ 197 h 222"/>
                  <a:gd name="T86" fmla="*/ 258 w 280"/>
                  <a:gd name="T87" fmla="*/ 190 h 222"/>
                  <a:gd name="T88" fmla="*/ 262 w 280"/>
                  <a:gd name="T89" fmla="*/ 183 h 222"/>
                  <a:gd name="T90" fmla="*/ 260 w 280"/>
                  <a:gd name="T91" fmla="*/ 182 h 222"/>
                  <a:gd name="T92" fmla="*/ 249 w 280"/>
                  <a:gd name="T93" fmla="*/ 193 h 222"/>
                  <a:gd name="T94" fmla="*/ 235 w 280"/>
                  <a:gd name="T95" fmla="*/ 197 h 222"/>
                  <a:gd name="T96" fmla="*/ 225 w 280"/>
                  <a:gd name="T97" fmla="*/ 201 h 222"/>
                  <a:gd name="T98" fmla="*/ 220 w 280"/>
                  <a:gd name="T99" fmla="*/ 205 h 222"/>
                  <a:gd name="T100" fmla="*/ 217 w 280"/>
                  <a:gd name="T101" fmla="*/ 209 h 222"/>
                  <a:gd name="T102" fmla="*/ 213 w 280"/>
                  <a:gd name="T103" fmla="*/ 211 h 222"/>
                  <a:gd name="T104" fmla="*/ 217 w 280"/>
                  <a:gd name="T105" fmla="*/ 201 h 222"/>
                  <a:gd name="T106" fmla="*/ 219 w 280"/>
                  <a:gd name="T107" fmla="*/ 190 h 222"/>
                  <a:gd name="T108" fmla="*/ 215 w 280"/>
                  <a:gd name="T109" fmla="*/ 178 h 222"/>
                  <a:gd name="T110" fmla="*/ 211 w 280"/>
                  <a:gd name="T111" fmla="*/ 152 h 222"/>
                  <a:gd name="T112" fmla="*/ 209 w 280"/>
                  <a:gd name="T113" fmla="*/ 114 h 222"/>
                  <a:gd name="T114" fmla="*/ 209 w 280"/>
                  <a:gd name="T115" fmla="*/ 114 h 222"/>
                  <a:gd name="T116" fmla="*/ 203 w 280"/>
                  <a:gd name="T117" fmla="*/ 9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0" h="222">
                    <a:moveTo>
                      <a:pt x="203" y="91"/>
                    </a:moveTo>
                    <a:cubicBezTo>
                      <a:pt x="202" y="89"/>
                      <a:pt x="201" y="86"/>
                      <a:pt x="201" y="82"/>
                    </a:cubicBezTo>
                    <a:cubicBezTo>
                      <a:pt x="201" y="82"/>
                      <a:pt x="201" y="81"/>
                      <a:pt x="201" y="81"/>
                    </a:cubicBezTo>
                    <a:cubicBezTo>
                      <a:pt x="201" y="81"/>
                      <a:pt x="200" y="80"/>
                      <a:pt x="200" y="80"/>
                    </a:cubicBezTo>
                    <a:cubicBezTo>
                      <a:pt x="200" y="80"/>
                      <a:pt x="200" y="80"/>
                      <a:pt x="200" y="80"/>
                    </a:cubicBezTo>
                    <a:cubicBezTo>
                      <a:pt x="199" y="75"/>
                      <a:pt x="195" y="84"/>
                      <a:pt x="195" y="84"/>
                    </a:cubicBezTo>
                    <a:cubicBezTo>
                      <a:pt x="195" y="84"/>
                      <a:pt x="196" y="80"/>
                      <a:pt x="195" y="75"/>
                    </a:cubicBezTo>
                    <a:cubicBezTo>
                      <a:pt x="195" y="73"/>
                      <a:pt x="194" y="70"/>
                      <a:pt x="193" y="68"/>
                    </a:cubicBezTo>
                    <a:cubicBezTo>
                      <a:pt x="193" y="67"/>
                      <a:pt x="193" y="66"/>
                      <a:pt x="192" y="65"/>
                    </a:cubicBezTo>
                    <a:cubicBezTo>
                      <a:pt x="191" y="61"/>
                      <a:pt x="190" y="59"/>
                      <a:pt x="191" y="54"/>
                    </a:cubicBezTo>
                    <a:cubicBezTo>
                      <a:pt x="191" y="47"/>
                      <a:pt x="190" y="42"/>
                      <a:pt x="187" y="38"/>
                    </a:cubicBezTo>
                    <a:cubicBezTo>
                      <a:pt x="185" y="36"/>
                      <a:pt x="184" y="34"/>
                      <a:pt x="184" y="32"/>
                    </a:cubicBezTo>
                    <a:cubicBezTo>
                      <a:pt x="183" y="31"/>
                      <a:pt x="183" y="30"/>
                      <a:pt x="184" y="28"/>
                    </a:cubicBezTo>
                    <a:cubicBezTo>
                      <a:pt x="184" y="28"/>
                      <a:pt x="184" y="28"/>
                      <a:pt x="184" y="27"/>
                    </a:cubicBezTo>
                    <a:cubicBezTo>
                      <a:pt x="184" y="27"/>
                      <a:pt x="184" y="27"/>
                      <a:pt x="184" y="26"/>
                    </a:cubicBezTo>
                    <a:cubicBezTo>
                      <a:pt x="184" y="26"/>
                      <a:pt x="184" y="25"/>
                      <a:pt x="184" y="24"/>
                    </a:cubicBezTo>
                    <a:cubicBezTo>
                      <a:pt x="183" y="20"/>
                      <a:pt x="181" y="17"/>
                      <a:pt x="181" y="17"/>
                    </a:cubicBezTo>
                    <a:cubicBezTo>
                      <a:pt x="241" y="0"/>
                      <a:pt x="241" y="0"/>
                      <a:pt x="241" y="0"/>
                    </a:cubicBezTo>
                    <a:cubicBezTo>
                      <a:pt x="147" y="26"/>
                      <a:pt x="147" y="26"/>
                      <a:pt x="147" y="26"/>
                    </a:cubicBezTo>
                    <a:cubicBezTo>
                      <a:pt x="147" y="26"/>
                      <a:pt x="141" y="28"/>
                      <a:pt x="139" y="28"/>
                    </a:cubicBezTo>
                    <a:cubicBezTo>
                      <a:pt x="137" y="28"/>
                      <a:pt x="135" y="27"/>
                      <a:pt x="133" y="29"/>
                    </a:cubicBezTo>
                    <a:cubicBezTo>
                      <a:pt x="132" y="30"/>
                      <a:pt x="126" y="34"/>
                      <a:pt x="124" y="36"/>
                    </a:cubicBezTo>
                    <a:cubicBezTo>
                      <a:pt x="121" y="39"/>
                      <a:pt x="118" y="44"/>
                      <a:pt x="118" y="45"/>
                    </a:cubicBezTo>
                    <a:cubicBezTo>
                      <a:pt x="117" y="47"/>
                      <a:pt x="114" y="49"/>
                      <a:pt x="113" y="52"/>
                    </a:cubicBezTo>
                    <a:cubicBezTo>
                      <a:pt x="111" y="55"/>
                      <a:pt x="110" y="58"/>
                      <a:pt x="110" y="59"/>
                    </a:cubicBezTo>
                    <a:cubicBezTo>
                      <a:pt x="109" y="61"/>
                      <a:pt x="108" y="65"/>
                      <a:pt x="107" y="67"/>
                    </a:cubicBezTo>
                    <a:cubicBezTo>
                      <a:pt x="106" y="68"/>
                      <a:pt x="95" y="81"/>
                      <a:pt x="95" y="81"/>
                    </a:cubicBezTo>
                    <a:cubicBezTo>
                      <a:pt x="99" y="84"/>
                      <a:pt x="99" y="84"/>
                      <a:pt x="99" y="84"/>
                    </a:cubicBezTo>
                    <a:cubicBezTo>
                      <a:pt x="99" y="84"/>
                      <a:pt x="99" y="85"/>
                      <a:pt x="100" y="84"/>
                    </a:cubicBezTo>
                    <a:cubicBezTo>
                      <a:pt x="101" y="83"/>
                      <a:pt x="102" y="85"/>
                      <a:pt x="103" y="86"/>
                    </a:cubicBezTo>
                    <a:cubicBezTo>
                      <a:pt x="103" y="87"/>
                      <a:pt x="104" y="89"/>
                      <a:pt x="102" y="90"/>
                    </a:cubicBezTo>
                    <a:cubicBezTo>
                      <a:pt x="100" y="91"/>
                      <a:pt x="99" y="91"/>
                      <a:pt x="101" y="93"/>
                    </a:cubicBezTo>
                    <a:cubicBezTo>
                      <a:pt x="103" y="94"/>
                      <a:pt x="106" y="99"/>
                      <a:pt x="106" y="101"/>
                    </a:cubicBezTo>
                    <a:cubicBezTo>
                      <a:pt x="106" y="103"/>
                      <a:pt x="106" y="107"/>
                      <a:pt x="103" y="107"/>
                    </a:cubicBezTo>
                    <a:cubicBezTo>
                      <a:pt x="100" y="107"/>
                      <a:pt x="97" y="107"/>
                      <a:pt x="97" y="110"/>
                    </a:cubicBezTo>
                    <a:cubicBezTo>
                      <a:pt x="97" y="110"/>
                      <a:pt x="95" y="112"/>
                      <a:pt x="94" y="114"/>
                    </a:cubicBezTo>
                    <a:cubicBezTo>
                      <a:pt x="93" y="117"/>
                      <a:pt x="93" y="118"/>
                      <a:pt x="90" y="119"/>
                    </a:cubicBezTo>
                    <a:cubicBezTo>
                      <a:pt x="88" y="121"/>
                      <a:pt x="85" y="122"/>
                      <a:pt x="84" y="123"/>
                    </a:cubicBezTo>
                    <a:cubicBezTo>
                      <a:pt x="84" y="123"/>
                      <a:pt x="80" y="121"/>
                      <a:pt x="74" y="123"/>
                    </a:cubicBezTo>
                    <a:cubicBezTo>
                      <a:pt x="69" y="125"/>
                      <a:pt x="66" y="128"/>
                      <a:pt x="66" y="128"/>
                    </a:cubicBezTo>
                    <a:cubicBezTo>
                      <a:pt x="66" y="128"/>
                      <a:pt x="63" y="128"/>
                      <a:pt x="60" y="126"/>
                    </a:cubicBezTo>
                    <a:cubicBezTo>
                      <a:pt x="57" y="124"/>
                      <a:pt x="55" y="124"/>
                      <a:pt x="51" y="124"/>
                    </a:cubicBezTo>
                    <a:cubicBezTo>
                      <a:pt x="48" y="124"/>
                      <a:pt x="42" y="127"/>
                      <a:pt x="40" y="127"/>
                    </a:cubicBezTo>
                    <a:cubicBezTo>
                      <a:pt x="38" y="128"/>
                      <a:pt x="30" y="128"/>
                      <a:pt x="24" y="131"/>
                    </a:cubicBezTo>
                    <a:cubicBezTo>
                      <a:pt x="19" y="133"/>
                      <a:pt x="17" y="134"/>
                      <a:pt x="17" y="137"/>
                    </a:cubicBezTo>
                    <a:cubicBezTo>
                      <a:pt x="17" y="139"/>
                      <a:pt x="17" y="144"/>
                      <a:pt x="17" y="144"/>
                    </a:cubicBezTo>
                    <a:cubicBezTo>
                      <a:pt x="17" y="144"/>
                      <a:pt x="19" y="144"/>
                      <a:pt x="19" y="147"/>
                    </a:cubicBezTo>
                    <a:cubicBezTo>
                      <a:pt x="19" y="149"/>
                      <a:pt x="20" y="151"/>
                      <a:pt x="20" y="150"/>
                    </a:cubicBezTo>
                    <a:cubicBezTo>
                      <a:pt x="21" y="150"/>
                      <a:pt x="23" y="149"/>
                      <a:pt x="24" y="151"/>
                    </a:cubicBezTo>
                    <a:cubicBezTo>
                      <a:pt x="25" y="153"/>
                      <a:pt x="26" y="155"/>
                      <a:pt x="26" y="156"/>
                    </a:cubicBezTo>
                    <a:cubicBezTo>
                      <a:pt x="26" y="157"/>
                      <a:pt x="24" y="159"/>
                      <a:pt x="22" y="161"/>
                    </a:cubicBezTo>
                    <a:cubicBezTo>
                      <a:pt x="20" y="163"/>
                      <a:pt x="20" y="165"/>
                      <a:pt x="20" y="166"/>
                    </a:cubicBezTo>
                    <a:cubicBezTo>
                      <a:pt x="20" y="167"/>
                      <a:pt x="18" y="169"/>
                      <a:pt x="16" y="170"/>
                    </a:cubicBezTo>
                    <a:cubicBezTo>
                      <a:pt x="15" y="172"/>
                      <a:pt x="7" y="179"/>
                      <a:pt x="4" y="183"/>
                    </a:cubicBezTo>
                    <a:cubicBezTo>
                      <a:pt x="1" y="187"/>
                      <a:pt x="0" y="188"/>
                      <a:pt x="0" y="188"/>
                    </a:cubicBezTo>
                    <a:cubicBezTo>
                      <a:pt x="2" y="198"/>
                      <a:pt x="2" y="198"/>
                      <a:pt x="2" y="198"/>
                    </a:cubicBezTo>
                    <a:cubicBezTo>
                      <a:pt x="142" y="170"/>
                      <a:pt x="142" y="170"/>
                      <a:pt x="142" y="170"/>
                    </a:cubicBezTo>
                    <a:cubicBezTo>
                      <a:pt x="142" y="170"/>
                      <a:pt x="149" y="168"/>
                      <a:pt x="156" y="173"/>
                    </a:cubicBezTo>
                    <a:cubicBezTo>
                      <a:pt x="162" y="178"/>
                      <a:pt x="165" y="186"/>
                      <a:pt x="168" y="189"/>
                    </a:cubicBezTo>
                    <a:cubicBezTo>
                      <a:pt x="171" y="192"/>
                      <a:pt x="176" y="192"/>
                      <a:pt x="178" y="193"/>
                    </a:cubicBezTo>
                    <a:cubicBezTo>
                      <a:pt x="179" y="195"/>
                      <a:pt x="209" y="203"/>
                      <a:pt x="209" y="203"/>
                    </a:cubicBezTo>
                    <a:cubicBezTo>
                      <a:pt x="208" y="206"/>
                      <a:pt x="208" y="206"/>
                      <a:pt x="208" y="206"/>
                    </a:cubicBezTo>
                    <a:cubicBezTo>
                      <a:pt x="208" y="205"/>
                      <a:pt x="211" y="208"/>
                      <a:pt x="211" y="208"/>
                    </a:cubicBezTo>
                    <a:cubicBezTo>
                      <a:pt x="212" y="211"/>
                      <a:pt x="212" y="211"/>
                      <a:pt x="212" y="211"/>
                    </a:cubicBezTo>
                    <a:cubicBezTo>
                      <a:pt x="212" y="211"/>
                      <a:pt x="210" y="213"/>
                      <a:pt x="209" y="216"/>
                    </a:cubicBezTo>
                    <a:cubicBezTo>
                      <a:pt x="207" y="220"/>
                      <a:pt x="208" y="222"/>
                      <a:pt x="211" y="222"/>
                    </a:cubicBezTo>
                    <a:cubicBezTo>
                      <a:pt x="213" y="222"/>
                      <a:pt x="212" y="221"/>
                      <a:pt x="213" y="220"/>
                    </a:cubicBezTo>
                    <a:cubicBezTo>
                      <a:pt x="213" y="219"/>
                      <a:pt x="215" y="217"/>
                      <a:pt x="215" y="218"/>
                    </a:cubicBezTo>
                    <a:cubicBezTo>
                      <a:pt x="215" y="219"/>
                      <a:pt x="217" y="220"/>
                      <a:pt x="216" y="221"/>
                    </a:cubicBezTo>
                    <a:cubicBezTo>
                      <a:pt x="215" y="222"/>
                      <a:pt x="220" y="219"/>
                      <a:pt x="220" y="219"/>
                    </a:cubicBezTo>
                    <a:cubicBezTo>
                      <a:pt x="221" y="218"/>
                      <a:pt x="223" y="218"/>
                      <a:pt x="227" y="216"/>
                    </a:cubicBezTo>
                    <a:cubicBezTo>
                      <a:pt x="231" y="213"/>
                      <a:pt x="236" y="209"/>
                      <a:pt x="239" y="207"/>
                    </a:cubicBezTo>
                    <a:cubicBezTo>
                      <a:pt x="243" y="205"/>
                      <a:pt x="245" y="205"/>
                      <a:pt x="247" y="204"/>
                    </a:cubicBezTo>
                    <a:cubicBezTo>
                      <a:pt x="248" y="202"/>
                      <a:pt x="251" y="200"/>
                      <a:pt x="252" y="201"/>
                    </a:cubicBezTo>
                    <a:cubicBezTo>
                      <a:pt x="252" y="201"/>
                      <a:pt x="250" y="203"/>
                      <a:pt x="245" y="206"/>
                    </a:cubicBezTo>
                    <a:cubicBezTo>
                      <a:pt x="240" y="209"/>
                      <a:pt x="235" y="212"/>
                      <a:pt x="236" y="213"/>
                    </a:cubicBezTo>
                    <a:cubicBezTo>
                      <a:pt x="237" y="214"/>
                      <a:pt x="244" y="214"/>
                      <a:pt x="255" y="204"/>
                    </a:cubicBezTo>
                    <a:cubicBezTo>
                      <a:pt x="266" y="194"/>
                      <a:pt x="266" y="194"/>
                      <a:pt x="271" y="191"/>
                    </a:cubicBezTo>
                    <a:cubicBezTo>
                      <a:pt x="275" y="187"/>
                      <a:pt x="280" y="183"/>
                      <a:pt x="278" y="182"/>
                    </a:cubicBezTo>
                    <a:cubicBezTo>
                      <a:pt x="277" y="181"/>
                      <a:pt x="273" y="184"/>
                      <a:pt x="271" y="185"/>
                    </a:cubicBezTo>
                    <a:cubicBezTo>
                      <a:pt x="270" y="187"/>
                      <a:pt x="267" y="185"/>
                      <a:pt x="267" y="185"/>
                    </a:cubicBezTo>
                    <a:cubicBezTo>
                      <a:pt x="266" y="188"/>
                      <a:pt x="266" y="188"/>
                      <a:pt x="266" y="188"/>
                    </a:cubicBezTo>
                    <a:cubicBezTo>
                      <a:pt x="262" y="189"/>
                      <a:pt x="262" y="189"/>
                      <a:pt x="262" y="189"/>
                    </a:cubicBezTo>
                    <a:cubicBezTo>
                      <a:pt x="262" y="189"/>
                      <a:pt x="261" y="192"/>
                      <a:pt x="260" y="192"/>
                    </a:cubicBezTo>
                    <a:cubicBezTo>
                      <a:pt x="260" y="193"/>
                      <a:pt x="259" y="193"/>
                      <a:pt x="259" y="194"/>
                    </a:cubicBezTo>
                    <a:cubicBezTo>
                      <a:pt x="259" y="194"/>
                      <a:pt x="258" y="198"/>
                      <a:pt x="257" y="197"/>
                    </a:cubicBezTo>
                    <a:cubicBezTo>
                      <a:pt x="255" y="196"/>
                      <a:pt x="253" y="195"/>
                      <a:pt x="255" y="193"/>
                    </a:cubicBezTo>
                    <a:cubicBezTo>
                      <a:pt x="256" y="192"/>
                      <a:pt x="258" y="191"/>
                      <a:pt x="258" y="190"/>
                    </a:cubicBezTo>
                    <a:cubicBezTo>
                      <a:pt x="258" y="189"/>
                      <a:pt x="259" y="188"/>
                      <a:pt x="259" y="187"/>
                    </a:cubicBezTo>
                    <a:cubicBezTo>
                      <a:pt x="259" y="186"/>
                      <a:pt x="261" y="184"/>
                      <a:pt x="262" y="183"/>
                    </a:cubicBezTo>
                    <a:cubicBezTo>
                      <a:pt x="263" y="183"/>
                      <a:pt x="265" y="184"/>
                      <a:pt x="265" y="182"/>
                    </a:cubicBezTo>
                    <a:cubicBezTo>
                      <a:pt x="265" y="181"/>
                      <a:pt x="262" y="180"/>
                      <a:pt x="260" y="182"/>
                    </a:cubicBezTo>
                    <a:cubicBezTo>
                      <a:pt x="258" y="183"/>
                      <a:pt x="256" y="187"/>
                      <a:pt x="256" y="188"/>
                    </a:cubicBezTo>
                    <a:cubicBezTo>
                      <a:pt x="255" y="189"/>
                      <a:pt x="251" y="191"/>
                      <a:pt x="249" y="193"/>
                    </a:cubicBezTo>
                    <a:cubicBezTo>
                      <a:pt x="246" y="194"/>
                      <a:pt x="239" y="197"/>
                      <a:pt x="236" y="197"/>
                    </a:cubicBezTo>
                    <a:cubicBezTo>
                      <a:pt x="235" y="197"/>
                      <a:pt x="235" y="197"/>
                      <a:pt x="235" y="197"/>
                    </a:cubicBezTo>
                    <a:cubicBezTo>
                      <a:pt x="235" y="197"/>
                      <a:pt x="234" y="201"/>
                      <a:pt x="232" y="201"/>
                    </a:cubicBezTo>
                    <a:cubicBezTo>
                      <a:pt x="230" y="202"/>
                      <a:pt x="227" y="200"/>
                      <a:pt x="225" y="201"/>
                    </a:cubicBezTo>
                    <a:cubicBezTo>
                      <a:pt x="224" y="202"/>
                      <a:pt x="224" y="205"/>
                      <a:pt x="224" y="205"/>
                    </a:cubicBezTo>
                    <a:cubicBezTo>
                      <a:pt x="224" y="205"/>
                      <a:pt x="221" y="204"/>
                      <a:pt x="220" y="205"/>
                    </a:cubicBezTo>
                    <a:cubicBezTo>
                      <a:pt x="219" y="206"/>
                      <a:pt x="219" y="209"/>
                      <a:pt x="219" y="209"/>
                    </a:cubicBezTo>
                    <a:cubicBezTo>
                      <a:pt x="219" y="209"/>
                      <a:pt x="218" y="208"/>
                      <a:pt x="217" y="209"/>
                    </a:cubicBezTo>
                    <a:cubicBezTo>
                      <a:pt x="217" y="210"/>
                      <a:pt x="217" y="212"/>
                      <a:pt x="217" y="212"/>
                    </a:cubicBezTo>
                    <a:cubicBezTo>
                      <a:pt x="217" y="212"/>
                      <a:pt x="214" y="211"/>
                      <a:pt x="213" y="211"/>
                    </a:cubicBezTo>
                    <a:cubicBezTo>
                      <a:pt x="212" y="208"/>
                      <a:pt x="212" y="208"/>
                      <a:pt x="212" y="208"/>
                    </a:cubicBezTo>
                    <a:cubicBezTo>
                      <a:pt x="212" y="208"/>
                      <a:pt x="217" y="204"/>
                      <a:pt x="217" y="201"/>
                    </a:cubicBezTo>
                    <a:cubicBezTo>
                      <a:pt x="215" y="197"/>
                      <a:pt x="215" y="197"/>
                      <a:pt x="215" y="197"/>
                    </a:cubicBezTo>
                    <a:cubicBezTo>
                      <a:pt x="219" y="190"/>
                      <a:pt x="219" y="190"/>
                      <a:pt x="219" y="190"/>
                    </a:cubicBezTo>
                    <a:cubicBezTo>
                      <a:pt x="219" y="190"/>
                      <a:pt x="217" y="186"/>
                      <a:pt x="216" y="180"/>
                    </a:cubicBezTo>
                    <a:cubicBezTo>
                      <a:pt x="215" y="179"/>
                      <a:pt x="215" y="179"/>
                      <a:pt x="215" y="178"/>
                    </a:cubicBezTo>
                    <a:cubicBezTo>
                      <a:pt x="214" y="175"/>
                      <a:pt x="213" y="172"/>
                      <a:pt x="213" y="171"/>
                    </a:cubicBezTo>
                    <a:cubicBezTo>
                      <a:pt x="212" y="167"/>
                      <a:pt x="211" y="154"/>
                      <a:pt x="211" y="152"/>
                    </a:cubicBezTo>
                    <a:cubicBezTo>
                      <a:pt x="210" y="149"/>
                      <a:pt x="209" y="124"/>
                      <a:pt x="209" y="115"/>
                    </a:cubicBezTo>
                    <a:cubicBezTo>
                      <a:pt x="209" y="114"/>
                      <a:pt x="209" y="114"/>
                      <a:pt x="209" y="114"/>
                    </a:cubicBezTo>
                    <a:cubicBezTo>
                      <a:pt x="209" y="114"/>
                      <a:pt x="209" y="114"/>
                      <a:pt x="209" y="114"/>
                    </a:cubicBezTo>
                    <a:cubicBezTo>
                      <a:pt x="209" y="114"/>
                      <a:pt x="209" y="114"/>
                      <a:pt x="209" y="114"/>
                    </a:cubicBezTo>
                    <a:cubicBezTo>
                      <a:pt x="209" y="114"/>
                      <a:pt x="207" y="106"/>
                      <a:pt x="206" y="100"/>
                    </a:cubicBezTo>
                    <a:cubicBezTo>
                      <a:pt x="205" y="97"/>
                      <a:pt x="204" y="94"/>
                      <a:pt x="203" y="91"/>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06" name="Freeform 54"/>
              <p:cNvSpPr>
                <a:spLocks/>
              </p:cNvSpPr>
              <p:nvPr/>
            </p:nvSpPr>
            <p:spPr bwMode="auto">
              <a:xfrm>
                <a:off x="16774600" y="4908329"/>
                <a:ext cx="236538" cy="461963"/>
              </a:xfrm>
              <a:custGeom>
                <a:avLst/>
                <a:gdLst>
                  <a:gd name="T0" fmla="*/ 55 w 63"/>
                  <a:gd name="T1" fmla="*/ 96 h 123"/>
                  <a:gd name="T2" fmla="*/ 20 w 63"/>
                  <a:gd name="T3" fmla="*/ 0 h 123"/>
                  <a:gd name="T4" fmla="*/ 18 w 63"/>
                  <a:gd name="T5" fmla="*/ 2 h 123"/>
                  <a:gd name="T6" fmla="*/ 15 w 63"/>
                  <a:gd name="T7" fmla="*/ 2 h 123"/>
                  <a:gd name="T8" fmla="*/ 12 w 63"/>
                  <a:gd name="T9" fmla="*/ 5 h 123"/>
                  <a:gd name="T10" fmla="*/ 10 w 63"/>
                  <a:gd name="T11" fmla="*/ 7 h 123"/>
                  <a:gd name="T12" fmla="*/ 11 w 63"/>
                  <a:gd name="T13" fmla="*/ 14 h 123"/>
                  <a:gd name="T14" fmla="*/ 11 w 63"/>
                  <a:gd name="T15" fmla="*/ 15 h 123"/>
                  <a:gd name="T16" fmla="*/ 12 w 63"/>
                  <a:gd name="T17" fmla="*/ 21 h 123"/>
                  <a:gd name="T18" fmla="*/ 12 w 63"/>
                  <a:gd name="T19" fmla="*/ 25 h 123"/>
                  <a:gd name="T20" fmla="*/ 12 w 63"/>
                  <a:gd name="T21" fmla="*/ 29 h 123"/>
                  <a:gd name="T22" fmla="*/ 15 w 63"/>
                  <a:gd name="T23" fmla="*/ 34 h 123"/>
                  <a:gd name="T24" fmla="*/ 15 w 63"/>
                  <a:gd name="T25" fmla="*/ 36 h 123"/>
                  <a:gd name="T26" fmla="*/ 10 w 63"/>
                  <a:gd name="T27" fmla="*/ 50 h 123"/>
                  <a:gd name="T28" fmla="*/ 10 w 63"/>
                  <a:gd name="T29" fmla="*/ 50 h 123"/>
                  <a:gd name="T30" fmla="*/ 8 w 63"/>
                  <a:gd name="T31" fmla="*/ 51 h 123"/>
                  <a:gd name="T32" fmla="*/ 5 w 63"/>
                  <a:gd name="T33" fmla="*/ 53 h 123"/>
                  <a:gd name="T34" fmla="*/ 5 w 63"/>
                  <a:gd name="T35" fmla="*/ 55 h 123"/>
                  <a:gd name="T36" fmla="*/ 6 w 63"/>
                  <a:gd name="T37" fmla="*/ 62 h 123"/>
                  <a:gd name="T38" fmla="*/ 6 w 63"/>
                  <a:gd name="T39" fmla="*/ 71 h 123"/>
                  <a:gd name="T40" fmla="*/ 6 w 63"/>
                  <a:gd name="T41" fmla="*/ 79 h 123"/>
                  <a:gd name="T42" fmla="*/ 5 w 63"/>
                  <a:gd name="T43" fmla="*/ 80 h 123"/>
                  <a:gd name="T44" fmla="*/ 5 w 63"/>
                  <a:gd name="T45" fmla="*/ 80 h 123"/>
                  <a:gd name="T46" fmla="*/ 4 w 63"/>
                  <a:gd name="T47" fmla="*/ 80 h 123"/>
                  <a:gd name="T48" fmla="*/ 3 w 63"/>
                  <a:gd name="T49" fmla="*/ 83 h 123"/>
                  <a:gd name="T50" fmla="*/ 3 w 63"/>
                  <a:gd name="T51" fmla="*/ 87 h 123"/>
                  <a:gd name="T52" fmla="*/ 3 w 63"/>
                  <a:gd name="T53" fmla="*/ 88 h 123"/>
                  <a:gd name="T54" fmla="*/ 1 w 63"/>
                  <a:gd name="T55" fmla="*/ 90 h 123"/>
                  <a:gd name="T56" fmla="*/ 1 w 63"/>
                  <a:gd name="T57" fmla="*/ 90 h 123"/>
                  <a:gd name="T58" fmla="*/ 0 w 63"/>
                  <a:gd name="T59" fmla="*/ 91 h 123"/>
                  <a:gd name="T60" fmla="*/ 1 w 63"/>
                  <a:gd name="T61" fmla="*/ 92 h 123"/>
                  <a:gd name="T62" fmla="*/ 5 w 63"/>
                  <a:gd name="T63" fmla="*/ 103 h 123"/>
                  <a:gd name="T64" fmla="*/ 5 w 63"/>
                  <a:gd name="T65" fmla="*/ 104 h 123"/>
                  <a:gd name="T66" fmla="*/ 6 w 63"/>
                  <a:gd name="T67" fmla="*/ 107 h 123"/>
                  <a:gd name="T68" fmla="*/ 7 w 63"/>
                  <a:gd name="T69" fmla="*/ 110 h 123"/>
                  <a:gd name="T70" fmla="*/ 7 w 63"/>
                  <a:gd name="T71" fmla="*/ 111 h 123"/>
                  <a:gd name="T72" fmla="*/ 7 w 63"/>
                  <a:gd name="T73" fmla="*/ 111 h 123"/>
                  <a:gd name="T74" fmla="*/ 7 w 63"/>
                  <a:gd name="T75" fmla="*/ 111 h 123"/>
                  <a:gd name="T76" fmla="*/ 6 w 63"/>
                  <a:gd name="T77" fmla="*/ 113 h 123"/>
                  <a:gd name="T78" fmla="*/ 6 w 63"/>
                  <a:gd name="T79" fmla="*/ 115 h 123"/>
                  <a:gd name="T80" fmla="*/ 6 w 63"/>
                  <a:gd name="T81" fmla="*/ 120 h 123"/>
                  <a:gd name="T82" fmla="*/ 6 w 63"/>
                  <a:gd name="T83" fmla="*/ 123 h 123"/>
                  <a:gd name="T84" fmla="*/ 6 w 63"/>
                  <a:gd name="T85" fmla="*/ 115 h 123"/>
                  <a:gd name="T86" fmla="*/ 6 w 63"/>
                  <a:gd name="T87" fmla="*/ 115 h 123"/>
                  <a:gd name="T88" fmla="*/ 6 w 63"/>
                  <a:gd name="T89" fmla="*/ 114 h 123"/>
                  <a:gd name="T90" fmla="*/ 5 w 63"/>
                  <a:gd name="T91" fmla="*/ 123 h 123"/>
                  <a:gd name="T92" fmla="*/ 47 w 63"/>
                  <a:gd name="T93" fmla="*/ 115 h 123"/>
                  <a:gd name="T94" fmla="*/ 49 w 63"/>
                  <a:gd name="T95" fmla="*/ 110 h 123"/>
                  <a:gd name="T96" fmla="*/ 49 w 63"/>
                  <a:gd name="T97" fmla="*/ 110 h 123"/>
                  <a:gd name="T98" fmla="*/ 49 w 63"/>
                  <a:gd name="T99" fmla="*/ 110 h 123"/>
                  <a:gd name="T100" fmla="*/ 52 w 63"/>
                  <a:gd name="T101" fmla="*/ 109 h 123"/>
                  <a:gd name="T102" fmla="*/ 52 w 63"/>
                  <a:gd name="T103" fmla="*/ 109 h 123"/>
                  <a:gd name="T104" fmla="*/ 55 w 63"/>
                  <a:gd name="T105" fmla="*/ 106 h 123"/>
                  <a:gd name="T106" fmla="*/ 56 w 63"/>
                  <a:gd name="T107" fmla="*/ 105 h 123"/>
                  <a:gd name="T108" fmla="*/ 61 w 63"/>
                  <a:gd name="T109" fmla="*/ 106 h 123"/>
                  <a:gd name="T110" fmla="*/ 56 w 63"/>
                  <a:gd name="T111" fmla="*/ 105 h 123"/>
                  <a:gd name="T112" fmla="*/ 55 w 63"/>
                  <a:gd name="T113" fmla="*/ 106 h 123"/>
                  <a:gd name="T114" fmla="*/ 56 w 63"/>
                  <a:gd name="T115" fmla="*/ 105 h 123"/>
                  <a:gd name="T116" fmla="*/ 61 w 63"/>
                  <a:gd name="T117" fmla="*/ 106 h 123"/>
                  <a:gd name="T118" fmla="*/ 63 w 63"/>
                  <a:gd name="T119" fmla="*/ 103 h 123"/>
                  <a:gd name="T120" fmla="*/ 55 w 63"/>
                  <a:gd name="T121" fmla="*/ 9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 h="123">
                    <a:moveTo>
                      <a:pt x="55" y="96"/>
                    </a:moveTo>
                    <a:cubicBezTo>
                      <a:pt x="20" y="0"/>
                      <a:pt x="20" y="0"/>
                      <a:pt x="20" y="0"/>
                    </a:cubicBezTo>
                    <a:cubicBezTo>
                      <a:pt x="18" y="2"/>
                      <a:pt x="18" y="2"/>
                      <a:pt x="18" y="2"/>
                    </a:cubicBezTo>
                    <a:cubicBezTo>
                      <a:pt x="15" y="2"/>
                      <a:pt x="15" y="2"/>
                      <a:pt x="15" y="2"/>
                    </a:cubicBezTo>
                    <a:cubicBezTo>
                      <a:pt x="15" y="2"/>
                      <a:pt x="12" y="4"/>
                      <a:pt x="12" y="5"/>
                    </a:cubicBezTo>
                    <a:cubicBezTo>
                      <a:pt x="11" y="6"/>
                      <a:pt x="10" y="7"/>
                      <a:pt x="10" y="7"/>
                    </a:cubicBezTo>
                    <a:cubicBezTo>
                      <a:pt x="11" y="14"/>
                      <a:pt x="11" y="14"/>
                      <a:pt x="11" y="14"/>
                    </a:cubicBezTo>
                    <a:cubicBezTo>
                      <a:pt x="11" y="15"/>
                      <a:pt x="11" y="15"/>
                      <a:pt x="11" y="15"/>
                    </a:cubicBezTo>
                    <a:cubicBezTo>
                      <a:pt x="11" y="15"/>
                      <a:pt x="10" y="18"/>
                      <a:pt x="12" y="21"/>
                    </a:cubicBezTo>
                    <a:cubicBezTo>
                      <a:pt x="13" y="23"/>
                      <a:pt x="13" y="24"/>
                      <a:pt x="12" y="25"/>
                    </a:cubicBezTo>
                    <a:cubicBezTo>
                      <a:pt x="12" y="26"/>
                      <a:pt x="12" y="28"/>
                      <a:pt x="12" y="29"/>
                    </a:cubicBezTo>
                    <a:cubicBezTo>
                      <a:pt x="13" y="31"/>
                      <a:pt x="14" y="33"/>
                      <a:pt x="15" y="34"/>
                    </a:cubicBezTo>
                    <a:cubicBezTo>
                      <a:pt x="15" y="34"/>
                      <a:pt x="15" y="35"/>
                      <a:pt x="15" y="36"/>
                    </a:cubicBezTo>
                    <a:cubicBezTo>
                      <a:pt x="16" y="41"/>
                      <a:pt x="15" y="48"/>
                      <a:pt x="10" y="50"/>
                    </a:cubicBezTo>
                    <a:cubicBezTo>
                      <a:pt x="10" y="50"/>
                      <a:pt x="10" y="50"/>
                      <a:pt x="10" y="50"/>
                    </a:cubicBezTo>
                    <a:cubicBezTo>
                      <a:pt x="10" y="50"/>
                      <a:pt x="9" y="50"/>
                      <a:pt x="8" y="51"/>
                    </a:cubicBezTo>
                    <a:cubicBezTo>
                      <a:pt x="6" y="51"/>
                      <a:pt x="6" y="52"/>
                      <a:pt x="5" y="53"/>
                    </a:cubicBezTo>
                    <a:cubicBezTo>
                      <a:pt x="5" y="53"/>
                      <a:pt x="5" y="54"/>
                      <a:pt x="5" y="55"/>
                    </a:cubicBezTo>
                    <a:cubicBezTo>
                      <a:pt x="6" y="57"/>
                      <a:pt x="6" y="60"/>
                      <a:pt x="6" y="62"/>
                    </a:cubicBezTo>
                    <a:cubicBezTo>
                      <a:pt x="6" y="64"/>
                      <a:pt x="6" y="68"/>
                      <a:pt x="6" y="71"/>
                    </a:cubicBezTo>
                    <a:cubicBezTo>
                      <a:pt x="6" y="73"/>
                      <a:pt x="7" y="77"/>
                      <a:pt x="6" y="79"/>
                    </a:cubicBezTo>
                    <a:cubicBezTo>
                      <a:pt x="6" y="79"/>
                      <a:pt x="6" y="79"/>
                      <a:pt x="5" y="80"/>
                    </a:cubicBezTo>
                    <a:cubicBezTo>
                      <a:pt x="5" y="80"/>
                      <a:pt x="5" y="80"/>
                      <a:pt x="5" y="80"/>
                    </a:cubicBezTo>
                    <a:cubicBezTo>
                      <a:pt x="5" y="80"/>
                      <a:pt x="4" y="80"/>
                      <a:pt x="4" y="80"/>
                    </a:cubicBezTo>
                    <a:cubicBezTo>
                      <a:pt x="4" y="81"/>
                      <a:pt x="3" y="82"/>
                      <a:pt x="3" y="83"/>
                    </a:cubicBezTo>
                    <a:cubicBezTo>
                      <a:pt x="3" y="84"/>
                      <a:pt x="3" y="86"/>
                      <a:pt x="3" y="87"/>
                    </a:cubicBezTo>
                    <a:cubicBezTo>
                      <a:pt x="3" y="87"/>
                      <a:pt x="3" y="87"/>
                      <a:pt x="3" y="88"/>
                    </a:cubicBezTo>
                    <a:cubicBezTo>
                      <a:pt x="2" y="89"/>
                      <a:pt x="2" y="90"/>
                      <a:pt x="1" y="90"/>
                    </a:cubicBezTo>
                    <a:cubicBezTo>
                      <a:pt x="1" y="90"/>
                      <a:pt x="1" y="90"/>
                      <a:pt x="1" y="90"/>
                    </a:cubicBezTo>
                    <a:cubicBezTo>
                      <a:pt x="1" y="91"/>
                      <a:pt x="0" y="91"/>
                      <a:pt x="0" y="91"/>
                    </a:cubicBezTo>
                    <a:cubicBezTo>
                      <a:pt x="0" y="91"/>
                      <a:pt x="1" y="91"/>
                      <a:pt x="1" y="92"/>
                    </a:cubicBezTo>
                    <a:cubicBezTo>
                      <a:pt x="4" y="94"/>
                      <a:pt x="5" y="99"/>
                      <a:pt x="5" y="103"/>
                    </a:cubicBezTo>
                    <a:cubicBezTo>
                      <a:pt x="5" y="103"/>
                      <a:pt x="5" y="103"/>
                      <a:pt x="5" y="104"/>
                    </a:cubicBezTo>
                    <a:cubicBezTo>
                      <a:pt x="5" y="105"/>
                      <a:pt x="5" y="106"/>
                      <a:pt x="6" y="107"/>
                    </a:cubicBezTo>
                    <a:cubicBezTo>
                      <a:pt x="6" y="108"/>
                      <a:pt x="6" y="109"/>
                      <a:pt x="7" y="110"/>
                    </a:cubicBezTo>
                    <a:cubicBezTo>
                      <a:pt x="7" y="110"/>
                      <a:pt x="7" y="110"/>
                      <a:pt x="7" y="111"/>
                    </a:cubicBezTo>
                    <a:cubicBezTo>
                      <a:pt x="7" y="111"/>
                      <a:pt x="7" y="111"/>
                      <a:pt x="7" y="111"/>
                    </a:cubicBezTo>
                    <a:cubicBezTo>
                      <a:pt x="7" y="111"/>
                      <a:pt x="7" y="111"/>
                      <a:pt x="7" y="111"/>
                    </a:cubicBezTo>
                    <a:cubicBezTo>
                      <a:pt x="7" y="111"/>
                      <a:pt x="7" y="112"/>
                      <a:pt x="6" y="113"/>
                    </a:cubicBezTo>
                    <a:cubicBezTo>
                      <a:pt x="6" y="113"/>
                      <a:pt x="6" y="114"/>
                      <a:pt x="6" y="115"/>
                    </a:cubicBezTo>
                    <a:cubicBezTo>
                      <a:pt x="6" y="116"/>
                      <a:pt x="6" y="120"/>
                      <a:pt x="6" y="120"/>
                    </a:cubicBezTo>
                    <a:cubicBezTo>
                      <a:pt x="6" y="123"/>
                      <a:pt x="6" y="123"/>
                      <a:pt x="6" y="123"/>
                    </a:cubicBezTo>
                    <a:cubicBezTo>
                      <a:pt x="6" y="123"/>
                      <a:pt x="6" y="118"/>
                      <a:pt x="6" y="115"/>
                    </a:cubicBezTo>
                    <a:cubicBezTo>
                      <a:pt x="6" y="115"/>
                      <a:pt x="6" y="115"/>
                      <a:pt x="6" y="115"/>
                    </a:cubicBezTo>
                    <a:cubicBezTo>
                      <a:pt x="6" y="115"/>
                      <a:pt x="6" y="114"/>
                      <a:pt x="6" y="114"/>
                    </a:cubicBezTo>
                    <a:cubicBezTo>
                      <a:pt x="5" y="118"/>
                      <a:pt x="5" y="123"/>
                      <a:pt x="5" y="123"/>
                    </a:cubicBezTo>
                    <a:cubicBezTo>
                      <a:pt x="47" y="115"/>
                      <a:pt x="47" y="115"/>
                      <a:pt x="47" y="115"/>
                    </a:cubicBezTo>
                    <a:cubicBezTo>
                      <a:pt x="49" y="110"/>
                      <a:pt x="49" y="110"/>
                      <a:pt x="49" y="110"/>
                    </a:cubicBezTo>
                    <a:cubicBezTo>
                      <a:pt x="49" y="110"/>
                      <a:pt x="49" y="110"/>
                      <a:pt x="49" y="110"/>
                    </a:cubicBezTo>
                    <a:cubicBezTo>
                      <a:pt x="49" y="110"/>
                      <a:pt x="49" y="110"/>
                      <a:pt x="49" y="110"/>
                    </a:cubicBezTo>
                    <a:cubicBezTo>
                      <a:pt x="52" y="109"/>
                      <a:pt x="52" y="109"/>
                      <a:pt x="52" y="109"/>
                    </a:cubicBezTo>
                    <a:cubicBezTo>
                      <a:pt x="52" y="109"/>
                      <a:pt x="52" y="109"/>
                      <a:pt x="52" y="109"/>
                    </a:cubicBezTo>
                    <a:cubicBezTo>
                      <a:pt x="55" y="106"/>
                      <a:pt x="55" y="106"/>
                      <a:pt x="55" y="106"/>
                    </a:cubicBezTo>
                    <a:cubicBezTo>
                      <a:pt x="56" y="105"/>
                      <a:pt x="56" y="105"/>
                      <a:pt x="56" y="105"/>
                    </a:cubicBezTo>
                    <a:cubicBezTo>
                      <a:pt x="61" y="106"/>
                      <a:pt x="61" y="106"/>
                      <a:pt x="61" y="106"/>
                    </a:cubicBezTo>
                    <a:cubicBezTo>
                      <a:pt x="56" y="105"/>
                      <a:pt x="56" y="105"/>
                      <a:pt x="56" y="105"/>
                    </a:cubicBezTo>
                    <a:cubicBezTo>
                      <a:pt x="55" y="106"/>
                      <a:pt x="55" y="106"/>
                      <a:pt x="55" y="106"/>
                    </a:cubicBezTo>
                    <a:cubicBezTo>
                      <a:pt x="56" y="105"/>
                      <a:pt x="56" y="105"/>
                      <a:pt x="56" y="105"/>
                    </a:cubicBezTo>
                    <a:cubicBezTo>
                      <a:pt x="61" y="106"/>
                      <a:pt x="61" y="106"/>
                      <a:pt x="61" y="106"/>
                    </a:cubicBezTo>
                    <a:cubicBezTo>
                      <a:pt x="62" y="105"/>
                      <a:pt x="63" y="104"/>
                      <a:pt x="63" y="103"/>
                    </a:cubicBezTo>
                    <a:cubicBezTo>
                      <a:pt x="59" y="104"/>
                      <a:pt x="55" y="96"/>
                      <a:pt x="55" y="96"/>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07" name="Freeform 55"/>
              <p:cNvSpPr>
                <a:spLocks/>
              </p:cNvSpPr>
              <p:nvPr/>
            </p:nvSpPr>
            <p:spPr bwMode="auto">
              <a:xfrm>
                <a:off x="16587275" y="4963891"/>
                <a:ext cx="244475" cy="428626"/>
              </a:xfrm>
              <a:custGeom>
                <a:avLst/>
                <a:gdLst>
                  <a:gd name="T0" fmla="*/ 56 w 65"/>
                  <a:gd name="T1" fmla="*/ 99 h 114"/>
                  <a:gd name="T2" fmla="*/ 56 w 65"/>
                  <a:gd name="T3" fmla="*/ 97 h 114"/>
                  <a:gd name="T4" fmla="*/ 55 w 65"/>
                  <a:gd name="T5" fmla="*/ 90 h 114"/>
                  <a:gd name="T6" fmla="*/ 54 w 65"/>
                  <a:gd name="T7" fmla="*/ 83 h 114"/>
                  <a:gd name="T8" fmla="*/ 54 w 65"/>
                  <a:gd name="T9" fmla="*/ 81 h 114"/>
                  <a:gd name="T10" fmla="*/ 50 w 65"/>
                  <a:gd name="T11" fmla="*/ 77 h 114"/>
                  <a:gd name="T12" fmla="*/ 52 w 65"/>
                  <a:gd name="T13" fmla="*/ 70 h 114"/>
                  <a:gd name="T14" fmla="*/ 53 w 65"/>
                  <a:gd name="T15" fmla="*/ 67 h 114"/>
                  <a:gd name="T16" fmla="*/ 55 w 65"/>
                  <a:gd name="T17" fmla="*/ 65 h 114"/>
                  <a:gd name="T18" fmla="*/ 56 w 65"/>
                  <a:gd name="T19" fmla="*/ 61 h 114"/>
                  <a:gd name="T20" fmla="*/ 55 w 65"/>
                  <a:gd name="T21" fmla="*/ 40 h 114"/>
                  <a:gd name="T22" fmla="*/ 55 w 65"/>
                  <a:gd name="T23" fmla="*/ 39 h 114"/>
                  <a:gd name="T24" fmla="*/ 56 w 65"/>
                  <a:gd name="T25" fmla="*/ 36 h 114"/>
                  <a:gd name="T26" fmla="*/ 58 w 65"/>
                  <a:gd name="T27" fmla="*/ 35 h 114"/>
                  <a:gd name="T28" fmla="*/ 60 w 65"/>
                  <a:gd name="T29" fmla="*/ 35 h 114"/>
                  <a:gd name="T30" fmla="*/ 64 w 65"/>
                  <a:gd name="T31" fmla="*/ 28 h 114"/>
                  <a:gd name="T32" fmla="*/ 65 w 65"/>
                  <a:gd name="T33" fmla="*/ 21 h 114"/>
                  <a:gd name="T34" fmla="*/ 63 w 65"/>
                  <a:gd name="T35" fmla="*/ 16 h 114"/>
                  <a:gd name="T36" fmla="*/ 62 w 65"/>
                  <a:gd name="T37" fmla="*/ 10 h 114"/>
                  <a:gd name="T38" fmla="*/ 61 w 65"/>
                  <a:gd name="T39" fmla="*/ 4 h 114"/>
                  <a:gd name="T40" fmla="*/ 0 w 65"/>
                  <a:gd name="T41" fmla="*/ 17 h 114"/>
                  <a:gd name="T42" fmla="*/ 0 w 65"/>
                  <a:gd name="T43" fmla="*/ 17 h 114"/>
                  <a:gd name="T44" fmla="*/ 3 w 65"/>
                  <a:gd name="T45" fmla="*/ 26 h 114"/>
                  <a:gd name="T46" fmla="*/ 3 w 65"/>
                  <a:gd name="T47" fmla="*/ 30 h 114"/>
                  <a:gd name="T48" fmla="*/ 8 w 65"/>
                  <a:gd name="T49" fmla="*/ 41 h 114"/>
                  <a:gd name="T50" fmla="*/ 10 w 65"/>
                  <a:gd name="T51" fmla="*/ 54 h 114"/>
                  <a:gd name="T52" fmla="*/ 12 w 65"/>
                  <a:gd name="T53" fmla="*/ 66 h 114"/>
                  <a:gd name="T54" fmla="*/ 13 w 65"/>
                  <a:gd name="T55" fmla="*/ 69 h 114"/>
                  <a:gd name="T56" fmla="*/ 14 w 65"/>
                  <a:gd name="T57" fmla="*/ 75 h 114"/>
                  <a:gd name="T58" fmla="*/ 15 w 65"/>
                  <a:gd name="T59" fmla="*/ 81 h 114"/>
                  <a:gd name="T60" fmla="*/ 17 w 65"/>
                  <a:gd name="T61" fmla="*/ 79 h 114"/>
                  <a:gd name="T62" fmla="*/ 19 w 65"/>
                  <a:gd name="T63" fmla="*/ 80 h 114"/>
                  <a:gd name="T64" fmla="*/ 20 w 65"/>
                  <a:gd name="T65" fmla="*/ 82 h 114"/>
                  <a:gd name="T66" fmla="*/ 25 w 65"/>
                  <a:gd name="T67" fmla="*/ 99 h 114"/>
                  <a:gd name="T68" fmla="*/ 27 w 65"/>
                  <a:gd name="T69" fmla="*/ 107 h 114"/>
                  <a:gd name="T70" fmla="*/ 28 w 65"/>
                  <a:gd name="T71" fmla="*/ 114 h 114"/>
                  <a:gd name="T72" fmla="*/ 56 w 65"/>
                  <a:gd name="T73" fmla="*/ 9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 h="114">
                    <a:moveTo>
                      <a:pt x="56" y="99"/>
                    </a:moveTo>
                    <a:cubicBezTo>
                      <a:pt x="56" y="99"/>
                      <a:pt x="56" y="99"/>
                      <a:pt x="56" y="99"/>
                    </a:cubicBezTo>
                    <a:cubicBezTo>
                      <a:pt x="56" y="99"/>
                      <a:pt x="56" y="98"/>
                      <a:pt x="56" y="98"/>
                    </a:cubicBezTo>
                    <a:cubicBezTo>
                      <a:pt x="56" y="98"/>
                      <a:pt x="56" y="97"/>
                      <a:pt x="56" y="97"/>
                    </a:cubicBezTo>
                    <a:cubicBezTo>
                      <a:pt x="57" y="97"/>
                      <a:pt x="57" y="96"/>
                      <a:pt x="57" y="96"/>
                    </a:cubicBezTo>
                    <a:cubicBezTo>
                      <a:pt x="57" y="95"/>
                      <a:pt x="55" y="93"/>
                      <a:pt x="55" y="90"/>
                    </a:cubicBezTo>
                    <a:cubicBezTo>
                      <a:pt x="55" y="89"/>
                      <a:pt x="55" y="88"/>
                      <a:pt x="55" y="87"/>
                    </a:cubicBezTo>
                    <a:cubicBezTo>
                      <a:pt x="54" y="85"/>
                      <a:pt x="54" y="84"/>
                      <a:pt x="54" y="83"/>
                    </a:cubicBezTo>
                    <a:cubicBezTo>
                      <a:pt x="54" y="82"/>
                      <a:pt x="54" y="82"/>
                      <a:pt x="54" y="82"/>
                    </a:cubicBezTo>
                    <a:cubicBezTo>
                      <a:pt x="54" y="82"/>
                      <a:pt x="54" y="81"/>
                      <a:pt x="54" y="81"/>
                    </a:cubicBezTo>
                    <a:cubicBezTo>
                      <a:pt x="53" y="81"/>
                      <a:pt x="53" y="79"/>
                      <a:pt x="52" y="78"/>
                    </a:cubicBezTo>
                    <a:cubicBezTo>
                      <a:pt x="51" y="78"/>
                      <a:pt x="51" y="77"/>
                      <a:pt x="50" y="77"/>
                    </a:cubicBezTo>
                    <a:cubicBezTo>
                      <a:pt x="50" y="76"/>
                      <a:pt x="50" y="76"/>
                      <a:pt x="49" y="76"/>
                    </a:cubicBezTo>
                    <a:cubicBezTo>
                      <a:pt x="49" y="76"/>
                      <a:pt x="52" y="75"/>
                      <a:pt x="52" y="70"/>
                    </a:cubicBezTo>
                    <a:cubicBezTo>
                      <a:pt x="52" y="69"/>
                      <a:pt x="53" y="68"/>
                      <a:pt x="53" y="68"/>
                    </a:cubicBezTo>
                    <a:cubicBezTo>
                      <a:pt x="53" y="68"/>
                      <a:pt x="53" y="68"/>
                      <a:pt x="53" y="67"/>
                    </a:cubicBezTo>
                    <a:cubicBezTo>
                      <a:pt x="53" y="67"/>
                      <a:pt x="53" y="67"/>
                      <a:pt x="53" y="67"/>
                    </a:cubicBezTo>
                    <a:cubicBezTo>
                      <a:pt x="53" y="66"/>
                      <a:pt x="54" y="66"/>
                      <a:pt x="55" y="65"/>
                    </a:cubicBezTo>
                    <a:cubicBezTo>
                      <a:pt x="55" y="64"/>
                      <a:pt x="56" y="63"/>
                      <a:pt x="56" y="61"/>
                    </a:cubicBezTo>
                    <a:cubicBezTo>
                      <a:pt x="56" y="61"/>
                      <a:pt x="56" y="61"/>
                      <a:pt x="56" y="61"/>
                    </a:cubicBezTo>
                    <a:cubicBezTo>
                      <a:pt x="56" y="60"/>
                      <a:pt x="56" y="60"/>
                      <a:pt x="56" y="60"/>
                    </a:cubicBezTo>
                    <a:cubicBezTo>
                      <a:pt x="56" y="60"/>
                      <a:pt x="55" y="44"/>
                      <a:pt x="55" y="40"/>
                    </a:cubicBezTo>
                    <a:cubicBezTo>
                      <a:pt x="55" y="40"/>
                      <a:pt x="55" y="40"/>
                      <a:pt x="55" y="40"/>
                    </a:cubicBezTo>
                    <a:cubicBezTo>
                      <a:pt x="55" y="40"/>
                      <a:pt x="55" y="39"/>
                      <a:pt x="55" y="39"/>
                    </a:cubicBezTo>
                    <a:cubicBezTo>
                      <a:pt x="55" y="38"/>
                      <a:pt x="55" y="38"/>
                      <a:pt x="55" y="37"/>
                    </a:cubicBezTo>
                    <a:cubicBezTo>
                      <a:pt x="55" y="37"/>
                      <a:pt x="55" y="37"/>
                      <a:pt x="56" y="36"/>
                    </a:cubicBezTo>
                    <a:cubicBezTo>
                      <a:pt x="56" y="36"/>
                      <a:pt x="57" y="35"/>
                      <a:pt x="58" y="35"/>
                    </a:cubicBezTo>
                    <a:cubicBezTo>
                      <a:pt x="58" y="35"/>
                      <a:pt x="58" y="35"/>
                      <a:pt x="58" y="35"/>
                    </a:cubicBezTo>
                    <a:cubicBezTo>
                      <a:pt x="59" y="35"/>
                      <a:pt x="59" y="35"/>
                      <a:pt x="60" y="35"/>
                    </a:cubicBezTo>
                    <a:cubicBezTo>
                      <a:pt x="60" y="35"/>
                      <a:pt x="60" y="35"/>
                      <a:pt x="60" y="35"/>
                    </a:cubicBezTo>
                    <a:cubicBezTo>
                      <a:pt x="60" y="35"/>
                      <a:pt x="60" y="35"/>
                      <a:pt x="60" y="35"/>
                    </a:cubicBezTo>
                    <a:cubicBezTo>
                      <a:pt x="61" y="33"/>
                      <a:pt x="64" y="30"/>
                      <a:pt x="64" y="28"/>
                    </a:cubicBezTo>
                    <a:cubicBezTo>
                      <a:pt x="64" y="27"/>
                      <a:pt x="65" y="24"/>
                      <a:pt x="65" y="21"/>
                    </a:cubicBezTo>
                    <a:cubicBezTo>
                      <a:pt x="65" y="21"/>
                      <a:pt x="65" y="21"/>
                      <a:pt x="65" y="21"/>
                    </a:cubicBezTo>
                    <a:cubicBezTo>
                      <a:pt x="65" y="20"/>
                      <a:pt x="64" y="20"/>
                      <a:pt x="64" y="19"/>
                    </a:cubicBezTo>
                    <a:cubicBezTo>
                      <a:pt x="64" y="18"/>
                      <a:pt x="63" y="17"/>
                      <a:pt x="63" y="16"/>
                    </a:cubicBezTo>
                    <a:cubicBezTo>
                      <a:pt x="62" y="15"/>
                      <a:pt x="61" y="13"/>
                      <a:pt x="62" y="12"/>
                    </a:cubicBezTo>
                    <a:cubicBezTo>
                      <a:pt x="62" y="11"/>
                      <a:pt x="62" y="11"/>
                      <a:pt x="62" y="10"/>
                    </a:cubicBezTo>
                    <a:cubicBezTo>
                      <a:pt x="63" y="8"/>
                      <a:pt x="62" y="6"/>
                      <a:pt x="61" y="5"/>
                    </a:cubicBezTo>
                    <a:cubicBezTo>
                      <a:pt x="61" y="5"/>
                      <a:pt x="61" y="4"/>
                      <a:pt x="61" y="4"/>
                    </a:cubicBezTo>
                    <a:cubicBezTo>
                      <a:pt x="60" y="3"/>
                      <a:pt x="60" y="1"/>
                      <a:pt x="60" y="0"/>
                    </a:cubicBezTo>
                    <a:cubicBezTo>
                      <a:pt x="0" y="17"/>
                      <a:pt x="0" y="17"/>
                      <a:pt x="0" y="17"/>
                    </a:cubicBezTo>
                    <a:cubicBezTo>
                      <a:pt x="0" y="17"/>
                      <a:pt x="0" y="18"/>
                      <a:pt x="1" y="19"/>
                    </a:cubicBezTo>
                    <a:cubicBezTo>
                      <a:pt x="1" y="18"/>
                      <a:pt x="0" y="17"/>
                      <a:pt x="0" y="17"/>
                    </a:cubicBezTo>
                    <a:cubicBezTo>
                      <a:pt x="0" y="17"/>
                      <a:pt x="1" y="18"/>
                      <a:pt x="1" y="19"/>
                    </a:cubicBezTo>
                    <a:cubicBezTo>
                      <a:pt x="2" y="21"/>
                      <a:pt x="4" y="24"/>
                      <a:pt x="3" y="26"/>
                    </a:cubicBezTo>
                    <a:cubicBezTo>
                      <a:pt x="3" y="27"/>
                      <a:pt x="3" y="27"/>
                      <a:pt x="3" y="28"/>
                    </a:cubicBezTo>
                    <a:cubicBezTo>
                      <a:pt x="3" y="29"/>
                      <a:pt x="3" y="30"/>
                      <a:pt x="3" y="30"/>
                    </a:cubicBezTo>
                    <a:cubicBezTo>
                      <a:pt x="3" y="32"/>
                      <a:pt x="3" y="33"/>
                      <a:pt x="4" y="34"/>
                    </a:cubicBezTo>
                    <a:cubicBezTo>
                      <a:pt x="5" y="36"/>
                      <a:pt x="7" y="39"/>
                      <a:pt x="8" y="41"/>
                    </a:cubicBezTo>
                    <a:cubicBezTo>
                      <a:pt x="11" y="46"/>
                      <a:pt x="10" y="49"/>
                      <a:pt x="10" y="54"/>
                    </a:cubicBezTo>
                    <a:cubicBezTo>
                      <a:pt x="10" y="54"/>
                      <a:pt x="10" y="54"/>
                      <a:pt x="10" y="54"/>
                    </a:cubicBezTo>
                    <a:cubicBezTo>
                      <a:pt x="10" y="59"/>
                      <a:pt x="10" y="62"/>
                      <a:pt x="11" y="65"/>
                    </a:cubicBezTo>
                    <a:cubicBezTo>
                      <a:pt x="11" y="65"/>
                      <a:pt x="11" y="66"/>
                      <a:pt x="12" y="66"/>
                    </a:cubicBezTo>
                    <a:cubicBezTo>
                      <a:pt x="12" y="66"/>
                      <a:pt x="12" y="67"/>
                      <a:pt x="12" y="67"/>
                    </a:cubicBezTo>
                    <a:cubicBezTo>
                      <a:pt x="13" y="68"/>
                      <a:pt x="13" y="69"/>
                      <a:pt x="13" y="69"/>
                    </a:cubicBezTo>
                    <a:cubicBezTo>
                      <a:pt x="13" y="70"/>
                      <a:pt x="13" y="70"/>
                      <a:pt x="13" y="70"/>
                    </a:cubicBezTo>
                    <a:cubicBezTo>
                      <a:pt x="14" y="71"/>
                      <a:pt x="14" y="73"/>
                      <a:pt x="14" y="75"/>
                    </a:cubicBezTo>
                    <a:cubicBezTo>
                      <a:pt x="15" y="75"/>
                      <a:pt x="15" y="76"/>
                      <a:pt x="15" y="76"/>
                    </a:cubicBezTo>
                    <a:cubicBezTo>
                      <a:pt x="15" y="78"/>
                      <a:pt x="15" y="80"/>
                      <a:pt x="15" y="81"/>
                    </a:cubicBezTo>
                    <a:cubicBezTo>
                      <a:pt x="15" y="81"/>
                      <a:pt x="15" y="82"/>
                      <a:pt x="15" y="82"/>
                    </a:cubicBezTo>
                    <a:cubicBezTo>
                      <a:pt x="15" y="82"/>
                      <a:pt x="16" y="80"/>
                      <a:pt x="17" y="79"/>
                    </a:cubicBezTo>
                    <a:cubicBezTo>
                      <a:pt x="18" y="78"/>
                      <a:pt x="19" y="77"/>
                      <a:pt x="19" y="79"/>
                    </a:cubicBezTo>
                    <a:cubicBezTo>
                      <a:pt x="19" y="79"/>
                      <a:pt x="19" y="80"/>
                      <a:pt x="19" y="80"/>
                    </a:cubicBezTo>
                    <a:cubicBezTo>
                      <a:pt x="20" y="80"/>
                      <a:pt x="20" y="81"/>
                      <a:pt x="20" y="82"/>
                    </a:cubicBezTo>
                    <a:cubicBezTo>
                      <a:pt x="20" y="82"/>
                      <a:pt x="20" y="82"/>
                      <a:pt x="20" y="82"/>
                    </a:cubicBezTo>
                    <a:cubicBezTo>
                      <a:pt x="20" y="84"/>
                      <a:pt x="22" y="88"/>
                      <a:pt x="23" y="92"/>
                    </a:cubicBezTo>
                    <a:cubicBezTo>
                      <a:pt x="24" y="94"/>
                      <a:pt x="25" y="96"/>
                      <a:pt x="25" y="99"/>
                    </a:cubicBezTo>
                    <a:cubicBezTo>
                      <a:pt x="25" y="99"/>
                      <a:pt x="25" y="99"/>
                      <a:pt x="25" y="100"/>
                    </a:cubicBezTo>
                    <a:cubicBezTo>
                      <a:pt x="26" y="102"/>
                      <a:pt x="26" y="105"/>
                      <a:pt x="27" y="107"/>
                    </a:cubicBezTo>
                    <a:cubicBezTo>
                      <a:pt x="27" y="110"/>
                      <a:pt x="28" y="112"/>
                      <a:pt x="28" y="114"/>
                    </a:cubicBezTo>
                    <a:cubicBezTo>
                      <a:pt x="28" y="114"/>
                      <a:pt x="28" y="114"/>
                      <a:pt x="28" y="114"/>
                    </a:cubicBezTo>
                    <a:cubicBezTo>
                      <a:pt x="55" y="108"/>
                      <a:pt x="55" y="108"/>
                      <a:pt x="55" y="108"/>
                    </a:cubicBezTo>
                    <a:cubicBezTo>
                      <a:pt x="55" y="108"/>
                      <a:pt x="55" y="103"/>
                      <a:pt x="56" y="9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8" name="Freeform 56"/>
              <p:cNvSpPr>
                <a:spLocks/>
              </p:cNvSpPr>
              <p:nvPr/>
            </p:nvSpPr>
            <p:spPr bwMode="auto">
              <a:xfrm>
                <a:off x="14221899" y="4990879"/>
                <a:ext cx="717550" cy="758826"/>
              </a:xfrm>
              <a:custGeom>
                <a:avLst/>
                <a:gdLst>
                  <a:gd name="T0" fmla="*/ 165 w 191"/>
                  <a:gd name="T1" fmla="*/ 77 h 202"/>
                  <a:gd name="T2" fmla="*/ 163 w 191"/>
                  <a:gd name="T3" fmla="*/ 73 h 202"/>
                  <a:gd name="T4" fmla="*/ 162 w 191"/>
                  <a:gd name="T5" fmla="*/ 64 h 202"/>
                  <a:gd name="T6" fmla="*/ 160 w 191"/>
                  <a:gd name="T7" fmla="*/ 57 h 202"/>
                  <a:gd name="T8" fmla="*/ 157 w 191"/>
                  <a:gd name="T9" fmla="*/ 54 h 202"/>
                  <a:gd name="T10" fmla="*/ 146 w 191"/>
                  <a:gd name="T11" fmla="*/ 44 h 202"/>
                  <a:gd name="T12" fmla="*/ 120 w 191"/>
                  <a:gd name="T13" fmla="*/ 32 h 202"/>
                  <a:gd name="T14" fmla="*/ 118 w 191"/>
                  <a:gd name="T15" fmla="*/ 32 h 202"/>
                  <a:gd name="T16" fmla="*/ 114 w 191"/>
                  <a:gd name="T17" fmla="*/ 31 h 202"/>
                  <a:gd name="T18" fmla="*/ 109 w 191"/>
                  <a:gd name="T19" fmla="*/ 29 h 202"/>
                  <a:gd name="T20" fmla="*/ 101 w 191"/>
                  <a:gd name="T21" fmla="*/ 28 h 202"/>
                  <a:gd name="T22" fmla="*/ 92 w 191"/>
                  <a:gd name="T23" fmla="*/ 25 h 202"/>
                  <a:gd name="T24" fmla="*/ 90 w 191"/>
                  <a:gd name="T25" fmla="*/ 24 h 202"/>
                  <a:gd name="T26" fmla="*/ 82 w 191"/>
                  <a:gd name="T27" fmla="*/ 20 h 202"/>
                  <a:gd name="T28" fmla="*/ 71 w 191"/>
                  <a:gd name="T29" fmla="*/ 13 h 202"/>
                  <a:gd name="T30" fmla="*/ 68 w 191"/>
                  <a:gd name="T31" fmla="*/ 8 h 202"/>
                  <a:gd name="T32" fmla="*/ 60 w 191"/>
                  <a:gd name="T33" fmla="*/ 0 h 202"/>
                  <a:gd name="T34" fmla="*/ 45 w 191"/>
                  <a:gd name="T35" fmla="*/ 6 h 202"/>
                  <a:gd name="T36" fmla="*/ 22 w 191"/>
                  <a:gd name="T37" fmla="*/ 14 h 202"/>
                  <a:gd name="T38" fmla="*/ 18 w 191"/>
                  <a:gd name="T39" fmla="*/ 41 h 202"/>
                  <a:gd name="T40" fmla="*/ 0 w 191"/>
                  <a:gd name="T41" fmla="*/ 52 h 202"/>
                  <a:gd name="T42" fmla="*/ 3 w 191"/>
                  <a:gd name="T43" fmla="*/ 81 h 202"/>
                  <a:gd name="T44" fmla="*/ 4 w 191"/>
                  <a:gd name="T45" fmla="*/ 102 h 202"/>
                  <a:gd name="T46" fmla="*/ 17 w 191"/>
                  <a:gd name="T47" fmla="*/ 114 h 202"/>
                  <a:gd name="T48" fmla="*/ 39 w 191"/>
                  <a:gd name="T49" fmla="*/ 130 h 202"/>
                  <a:gd name="T50" fmla="*/ 49 w 191"/>
                  <a:gd name="T51" fmla="*/ 142 h 202"/>
                  <a:gd name="T52" fmla="*/ 53 w 191"/>
                  <a:gd name="T53" fmla="*/ 153 h 202"/>
                  <a:gd name="T54" fmla="*/ 59 w 191"/>
                  <a:gd name="T55" fmla="*/ 170 h 202"/>
                  <a:gd name="T56" fmla="*/ 56 w 191"/>
                  <a:gd name="T57" fmla="*/ 181 h 202"/>
                  <a:gd name="T58" fmla="*/ 64 w 191"/>
                  <a:gd name="T59" fmla="*/ 196 h 202"/>
                  <a:gd name="T60" fmla="*/ 72 w 191"/>
                  <a:gd name="T61" fmla="*/ 202 h 202"/>
                  <a:gd name="T62" fmla="*/ 170 w 191"/>
                  <a:gd name="T63" fmla="*/ 199 h 202"/>
                  <a:gd name="T64" fmla="*/ 170 w 191"/>
                  <a:gd name="T65" fmla="*/ 196 h 202"/>
                  <a:gd name="T66" fmla="*/ 170 w 191"/>
                  <a:gd name="T67" fmla="*/ 178 h 202"/>
                  <a:gd name="T68" fmla="*/ 166 w 191"/>
                  <a:gd name="T69" fmla="*/ 162 h 202"/>
                  <a:gd name="T70" fmla="*/ 167 w 191"/>
                  <a:gd name="T71" fmla="*/ 135 h 202"/>
                  <a:gd name="T72" fmla="*/ 170 w 191"/>
                  <a:gd name="T73" fmla="*/ 119 h 202"/>
                  <a:gd name="T74" fmla="*/ 175 w 191"/>
                  <a:gd name="T75" fmla="*/ 109 h 202"/>
                  <a:gd name="T76" fmla="*/ 190 w 191"/>
                  <a:gd name="T77" fmla="*/ 64 h 202"/>
                  <a:gd name="T78" fmla="*/ 182 w 191"/>
                  <a:gd name="T79" fmla="*/ 72 h 202"/>
                  <a:gd name="T80" fmla="*/ 178 w 191"/>
                  <a:gd name="T81" fmla="*/ 80 h 202"/>
                  <a:gd name="T82" fmla="*/ 173 w 191"/>
                  <a:gd name="T83" fmla="*/ 90 h 202"/>
                  <a:gd name="T84" fmla="*/ 158 w 191"/>
                  <a:gd name="T85" fmla="*/ 113 h 202"/>
                  <a:gd name="T86" fmla="*/ 155 w 191"/>
                  <a:gd name="T87" fmla="*/ 116 h 202"/>
                  <a:gd name="T88" fmla="*/ 155 w 191"/>
                  <a:gd name="T89" fmla="*/ 106 h 202"/>
                  <a:gd name="T90" fmla="*/ 160 w 191"/>
                  <a:gd name="T91" fmla="*/ 99 h 202"/>
                  <a:gd name="T92" fmla="*/ 161 w 191"/>
                  <a:gd name="T93" fmla="*/ 96 h 202"/>
                  <a:gd name="T94" fmla="*/ 168 w 191"/>
                  <a:gd name="T95" fmla="*/ 82 h 202"/>
                  <a:gd name="T96" fmla="*/ 168 w 191"/>
                  <a:gd name="T97" fmla="*/ 81 h 202"/>
                  <a:gd name="T98" fmla="*/ 168 w 191"/>
                  <a:gd name="T99" fmla="*/ 8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1" h="202">
                    <a:moveTo>
                      <a:pt x="168" y="82"/>
                    </a:moveTo>
                    <a:cubicBezTo>
                      <a:pt x="168" y="82"/>
                      <a:pt x="167" y="80"/>
                      <a:pt x="165" y="77"/>
                    </a:cubicBezTo>
                    <a:cubicBezTo>
                      <a:pt x="165" y="77"/>
                      <a:pt x="165" y="77"/>
                      <a:pt x="164" y="76"/>
                    </a:cubicBezTo>
                    <a:cubicBezTo>
                      <a:pt x="164" y="75"/>
                      <a:pt x="163" y="74"/>
                      <a:pt x="163" y="73"/>
                    </a:cubicBezTo>
                    <a:cubicBezTo>
                      <a:pt x="162" y="72"/>
                      <a:pt x="162" y="70"/>
                      <a:pt x="162" y="68"/>
                    </a:cubicBezTo>
                    <a:cubicBezTo>
                      <a:pt x="162" y="66"/>
                      <a:pt x="162" y="65"/>
                      <a:pt x="162" y="64"/>
                    </a:cubicBezTo>
                    <a:cubicBezTo>
                      <a:pt x="162" y="64"/>
                      <a:pt x="162" y="64"/>
                      <a:pt x="162" y="64"/>
                    </a:cubicBezTo>
                    <a:cubicBezTo>
                      <a:pt x="162" y="62"/>
                      <a:pt x="161" y="59"/>
                      <a:pt x="160" y="57"/>
                    </a:cubicBezTo>
                    <a:cubicBezTo>
                      <a:pt x="159" y="56"/>
                      <a:pt x="158" y="55"/>
                      <a:pt x="158" y="55"/>
                    </a:cubicBezTo>
                    <a:cubicBezTo>
                      <a:pt x="158" y="55"/>
                      <a:pt x="157" y="54"/>
                      <a:pt x="157" y="54"/>
                    </a:cubicBezTo>
                    <a:cubicBezTo>
                      <a:pt x="155" y="53"/>
                      <a:pt x="153" y="52"/>
                      <a:pt x="152" y="49"/>
                    </a:cubicBezTo>
                    <a:cubicBezTo>
                      <a:pt x="151" y="45"/>
                      <a:pt x="148" y="44"/>
                      <a:pt x="146" y="44"/>
                    </a:cubicBezTo>
                    <a:cubicBezTo>
                      <a:pt x="145" y="44"/>
                      <a:pt x="140" y="42"/>
                      <a:pt x="135" y="40"/>
                    </a:cubicBezTo>
                    <a:cubicBezTo>
                      <a:pt x="130" y="37"/>
                      <a:pt x="121" y="33"/>
                      <a:pt x="120" y="32"/>
                    </a:cubicBezTo>
                    <a:cubicBezTo>
                      <a:pt x="119" y="32"/>
                      <a:pt x="119" y="32"/>
                      <a:pt x="119" y="32"/>
                    </a:cubicBezTo>
                    <a:cubicBezTo>
                      <a:pt x="118" y="32"/>
                      <a:pt x="118" y="32"/>
                      <a:pt x="118" y="32"/>
                    </a:cubicBezTo>
                    <a:cubicBezTo>
                      <a:pt x="118" y="32"/>
                      <a:pt x="117" y="31"/>
                      <a:pt x="116" y="31"/>
                    </a:cubicBezTo>
                    <a:cubicBezTo>
                      <a:pt x="115" y="31"/>
                      <a:pt x="114" y="31"/>
                      <a:pt x="114" y="31"/>
                    </a:cubicBezTo>
                    <a:cubicBezTo>
                      <a:pt x="113" y="31"/>
                      <a:pt x="111" y="31"/>
                      <a:pt x="110" y="30"/>
                    </a:cubicBezTo>
                    <a:cubicBezTo>
                      <a:pt x="109" y="29"/>
                      <a:pt x="109" y="29"/>
                      <a:pt x="109" y="29"/>
                    </a:cubicBezTo>
                    <a:cubicBezTo>
                      <a:pt x="109" y="29"/>
                      <a:pt x="109" y="29"/>
                      <a:pt x="109" y="28"/>
                    </a:cubicBezTo>
                    <a:cubicBezTo>
                      <a:pt x="108" y="27"/>
                      <a:pt x="105" y="28"/>
                      <a:pt x="101" y="28"/>
                    </a:cubicBezTo>
                    <a:cubicBezTo>
                      <a:pt x="100" y="28"/>
                      <a:pt x="99" y="28"/>
                      <a:pt x="98" y="28"/>
                    </a:cubicBezTo>
                    <a:cubicBezTo>
                      <a:pt x="95" y="27"/>
                      <a:pt x="93" y="26"/>
                      <a:pt x="92" y="25"/>
                    </a:cubicBezTo>
                    <a:cubicBezTo>
                      <a:pt x="91" y="25"/>
                      <a:pt x="91" y="25"/>
                      <a:pt x="91" y="24"/>
                    </a:cubicBezTo>
                    <a:cubicBezTo>
                      <a:pt x="91" y="24"/>
                      <a:pt x="90" y="24"/>
                      <a:pt x="90" y="24"/>
                    </a:cubicBezTo>
                    <a:cubicBezTo>
                      <a:pt x="89" y="23"/>
                      <a:pt x="88" y="23"/>
                      <a:pt x="87" y="22"/>
                    </a:cubicBezTo>
                    <a:cubicBezTo>
                      <a:pt x="85" y="21"/>
                      <a:pt x="84" y="20"/>
                      <a:pt x="82" y="20"/>
                    </a:cubicBezTo>
                    <a:cubicBezTo>
                      <a:pt x="79" y="19"/>
                      <a:pt x="78" y="16"/>
                      <a:pt x="78" y="15"/>
                    </a:cubicBezTo>
                    <a:cubicBezTo>
                      <a:pt x="75" y="16"/>
                      <a:pt x="71" y="13"/>
                      <a:pt x="71" y="13"/>
                    </a:cubicBezTo>
                    <a:cubicBezTo>
                      <a:pt x="71" y="13"/>
                      <a:pt x="66" y="13"/>
                      <a:pt x="65" y="14"/>
                    </a:cubicBezTo>
                    <a:cubicBezTo>
                      <a:pt x="64" y="14"/>
                      <a:pt x="68" y="10"/>
                      <a:pt x="68" y="8"/>
                    </a:cubicBezTo>
                    <a:cubicBezTo>
                      <a:pt x="67" y="6"/>
                      <a:pt x="65" y="5"/>
                      <a:pt x="65" y="4"/>
                    </a:cubicBezTo>
                    <a:cubicBezTo>
                      <a:pt x="64" y="3"/>
                      <a:pt x="66" y="0"/>
                      <a:pt x="60" y="0"/>
                    </a:cubicBezTo>
                    <a:cubicBezTo>
                      <a:pt x="55" y="0"/>
                      <a:pt x="54" y="3"/>
                      <a:pt x="51" y="4"/>
                    </a:cubicBezTo>
                    <a:cubicBezTo>
                      <a:pt x="48" y="6"/>
                      <a:pt x="47" y="6"/>
                      <a:pt x="45" y="6"/>
                    </a:cubicBezTo>
                    <a:cubicBezTo>
                      <a:pt x="42" y="6"/>
                      <a:pt x="42" y="7"/>
                      <a:pt x="40" y="8"/>
                    </a:cubicBezTo>
                    <a:cubicBezTo>
                      <a:pt x="38" y="8"/>
                      <a:pt x="25" y="12"/>
                      <a:pt x="22" y="14"/>
                    </a:cubicBezTo>
                    <a:cubicBezTo>
                      <a:pt x="20" y="14"/>
                      <a:pt x="20" y="14"/>
                      <a:pt x="20" y="14"/>
                    </a:cubicBezTo>
                    <a:cubicBezTo>
                      <a:pt x="18" y="41"/>
                      <a:pt x="18" y="41"/>
                      <a:pt x="18" y="41"/>
                    </a:cubicBezTo>
                    <a:cubicBezTo>
                      <a:pt x="18" y="41"/>
                      <a:pt x="16" y="45"/>
                      <a:pt x="11" y="49"/>
                    </a:cubicBezTo>
                    <a:cubicBezTo>
                      <a:pt x="7" y="53"/>
                      <a:pt x="0" y="52"/>
                      <a:pt x="0" y="52"/>
                    </a:cubicBezTo>
                    <a:cubicBezTo>
                      <a:pt x="3" y="59"/>
                      <a:pt x="2" y="68"/>
                      <a:pt x="3" y="70"/>
                    </a:cubicBezTo>
                    <a:cubicBezTo>
                      <a:pt x="5" y="72"/>
                      <a:pt x="6" y="78"/>
                      <a:pt x="3" y="81"/>
                    </a:cubicBezTo>
                    <a:cubicBezTo>
                      <a:pt x="1" y="85"/>
                      <a:pt x="0" y="89"/>
                      <a:pt x="0" y="93"/>
                    </a:cubicBezTo>
                    <a:cubicBezTo>
                      <a:pt x="0" y="98"/>
                      <a:pt x="2" y="102"/>
                      <a:pt x="4" y="102"/>
                    </a:cubicBezTo>
                    <a:cubicBezTo>
                      <a:pt x="6" y="103"/>
                      <a:pt x="7" y="105"/>
                      <a:pt x="9" y="108"/>
                    </a:cubicBezTo>
                    <a:cubicBezTo>
                      <a:pt x="11" y="112"/>
                      <a:pt x="10" y="114"/>
                      <a:pt x="17" y="114"/>
                    </a:cubicBezTo>
                    <a:cubicBezTo>
                      <a:pt x="25" y="113"/>
                      <a:pt x="29" y="121"/>
                      <a:pt x="30" y="124"/>
                    </a:cubicBezTo>
                    <a:cubicBezTo>
                      <a:pt x="31" y="127"/>
                      <a:pt x="33" y="128"/>
                      <a:pt x="39" y="130"/>
                    </a:cubicBezTo>
                    <a:cubicBezTo>
                      <a:pt x="46" y="133"/>
                      <a:pt x="45" y="135"/>
                      <a:pt x="45" y="137"/>
                    </a:cubicBezTo>
                    <a:cubicBezTo>
                      <a:pt x="45" y="139"/>
                      <a:pt x="43" y="141"/>
                      <a:pt x="49" y="142"/>
                    </a:cubicBezTo>
                    <a:cubicBezTo>
                      <a:pt x="54" y="143"/>
                      <a:pt x="52" y="146"/>
                      <a:pt x="52" y="149"/>
                    </a:cubicBezTo>
                    <a:cubicBezTo>
                      <a:pt x="51" y="151"/>
                      <a:pt x="51" y="152"/>
                      <a:pt x="53" y="153"/>
                    </a:cubicBezTo>
                    <a:cubicBezTo>
                      <a:pt x="54" y="155"/>
                      <a:pt x="54" y="159"/>
                      <a:pt x="54" y="159"/>
                    </a:cubicBezTo>
                    <a:cubicBezTo>
                      <a:pt x="54" y="159"/>
                      <a:pt x="61" y="166"/>
                      <a:pt x="59" y="170"/>
                    </a:cubicBezTo>
                    <a:cubicBezTo>
                      <a:pt x="59" y="170"/>
                      <a:pt x="59" y="170"/>
                      <a:pt x="59" y="170"/>
                    </a:cubicBezTo>
                    <a:cubicBezTo>
                      <a:pt x="59" y="172"/>
                      <a:pt x="56" y="177"/>
                      <a:pt x="56" y="181"/>
                    </a:cubicBezTo>
                    <a:cubicBezTo>
                      <a:pt x="56" y="186"/>
                      <a:pt x="59" y="189"/>
                      <a:pt x="60" y="191"/>
                    </a:cubicBezTo>
                    <a:cubicBezTo>
                      <a:pt x="62" y="193"/>
                      <a:pt x="63" y="194"/>
                      <a:pt x="64" y="196"/>
                    </a:cubicBezTo>
                    <a:cubicBezTo>
                      <a:pt x="65" y="197"/>
                      <a:pt x="66" y="198"/>
                      <a:pt x="68" y="198"/>
                    </a:cubicBezTo>
                    <a:cubicBezTo>
                      <a:pt x="70" y="199"/>
                      <a:pt x="72" y="202"/>
                      <a:pt x="72" y="202"/>
                    </a:cubicBezTo>
                    <a:cubicBezTo>
                      <a:pt x="170" y="199"/>
                      <a:pt x="170" y="199"/>
                      <a:pt x="170" y="199"/>
                    </a:cubicBezTo>
                    <a:cubicBezTo>
                      <a:pt x="170" y="199"/>
                      <a:pt x="170" y="199"/>
                      <a:pt x="170" y="199"/>
                    </a:cubicBezTo>
                    <a:cubicBezTo>
                      <a:pt x="170" y="198"/>
                      <a:pt x="170" y="197"/>
                      <a:pt x="170" y="196"/>
                    </a:cubicBezTo>
                    <a:cubicBezTo>
                      <a:pt x="170" y="196"/>
                      <a:pt x="170" y="196"/>
                      <a:pt x="170" y="196"/>
                    </a:cubicBezTo>
                    <a:cubicBezTo>
                      <a:pt x="169" y="193"/>
                      <a:pt x="172" y="184"/>
                      <a:pt x="170" y="179"/>
                    </a:cubicBezTo>
                    <a:cubicBezTo>
                      <a:pt x="170" y="179"/>
                      <a:pt x="170" y="178"/>
                      <a:pt x="170" y="178"/>
                    </a:cubicBezTo>
                    <a:cubicBezTo>
                      <a:pt x="169" y="175"/>
                      <a:pt x="169" y="173"/>
                      <a:pt x="168" y="170"/>
                    </a:cubicBezTo>
                    <a:cubicBezTo>
                      <a:pt x="167" y="167"/>
                      <a:pt x="166" y="165"/>
                      <a:pt x="166" y="162"/>
                    </a:cubicBezTo>
                    <a:cubicBezTo>
                      <a:pt x="164" y="156"/>
                      <a:pt x="164" y="150"/>
                      <a:pt x="165" y="145"/>
                    </a:cubicBezTo>
                    <a:cubicBezTo>
                      <a:pt x="166" y="141"/>
                      <a:pt x="166" y="138"/>
                      <a:pt x="167" y="135"/>
                    </a:cubicBezTo>
                    <a:cubicBezTo>
                      <a:pt x="167" y="132"/>
                      <a:pt x="168" y="130"/>
                      <a:pt x="168" y="128"/>
                    </a:cubicBezTo>
                    <a:cubicBezTo>
                      <a:pt x="168" y="124"/>
                      <a:pt x="169" y="121"/>
                      <a:pt x="170" y="119"/>
                    </a:cubicBezTo>
                    <a:cubicBezTo>
                      <a:pt x="171" y="118"/>
                      <a:pt x="171" y="118"/>
                      <a:pt x="171" y="118"/>
                    </a:cubicBezTo>
                    <a:cubicBezTo>
                      <a:pt x="174" y="116"/>
                      <a:pt x="175" y="112"/>
                      <a:pt x="175" y="109"/>
                    </a:cubicBezTo>
                    <a:cubicBezTo>
                      <a:pt x="175" y="106"/>
                      <a:pt x="178" y="99"/>
                      <a:pt x="182" y="91"/>
                    </a:cubicBezTo>
                    <a:cubicBezTo>
                      <a:pt x="186" y="83"/>
                      <a:pt x="189" y="70"/>
                      <a:pt x="190" y="64"/>
                    </a:cubicBezTo>
                    <a:cubicBezTo>
                      <a:pt x="191" y="60"/>
                      <a:pt x="189" y="63"/>
                      <a:pt x="186" y="66"/>
                    </a:cubicBezTo>
                    <a:cubicBezTo>
                      <a:pt x="185" y="68"/>
                      <a:pt x="184" y="71"/>
                      <a:pt x="182" y="72"/>
                    </a:cubicBezTo>
                    <a:cubicBezTo>
                      <a:pt x="182" y="72"/>
                      <a:pt x="182" y="72"/>
                      <a:pt x="182" y="72"/>
                    </a:cubicBezTo>
                    <a:cubicBezTo>
                      <a:pt x="181" y="74"/>
                      <a:pt x="179" y="76"/>
                      <a:pt x="178" y="80"/>
                    </a:cubicBezTo>
                    <a:cubicBezTo>
                      <a:pt x="178" y="81"/>
                      <a:pt x="177" y="82"/>
                      <a:pt x="177" y="83"/>
                    </a:cubicBezTo>
                    <a:cubicBezTo>
                      <a:pt x="177" y="85"/>
                      <a:pt x="176" y="88"/>
                      <a:pt x="173" y="90"/>
                    </a:cubicBezTo>
                    <a:cubicBezTo>
                      <a:pt x="170" y="94"/>
                      <a:pt x="166" y="97"/>
                      <a:pt x="164" y="98"/>
                    </a:cubicBezTo>
                    <a:cubicBezTo>
                      <a:pt x="161" y="101"/>
                      <a:pt x="158" y="110"/>
                      <a:pt x="158" y="113"/>
                    </a:cubicBezTo>
                    <a:cubicBezTo>
                      <a:pt x="158" y="114"/>
                      <a:pt x="157" y="115"/>
                      <a:pt x="156" y="116"/>
                    </a:cubicBezTo>
                    <a:cubicBezTo>
                      <a:pt x="155" y="116"/>
                      <a:pt x="155" y="116"/>
                      <a:pt x="155" y="116"/>
                    </a:cubicBezTo>
                    <a:cubicBezTo>
                      <a:pt x="151" y="116"/>
                      <a:pt x="151" y="110"/>
                      <a:pt x="153" y="107"/>
                    </a:cubicBezTo>
                    <a:cubicBezTo>
                      <a:pt x="154" y="107"/>
                      <a:pt x="155" y="106"/>
                      <a:pt x="155" y="106"/>
                    </a:cubicBezTo>
                    <a:cubicBezTo>
                      <a:pt x="156" y="105"/>
                      <a:pt x="157" y="104"/>
                      <a:pt x="158" y="104"/>
                    </a:cubicBezTo>
                    <a:cubicBezTo>
                      <a:pt x="159" y="103"/>
                      <a:pt x="160" y="101"/>
                      <a:pt x="160" y="99"/>
                    </a:cubicBezTo>
                    <a:cubicBezTo>
                      <a:pt x="160" y="98"/>
                      <a:pt x="161" y="97"/>
                      <a:pt x="161" y="97"/>
                    </a:cubicBezTo>
                    <a:cubicBezTo>
                      <a:pt x="161" y="97"/>
                      <a:pt x="161" y="96"/>
                      <a:pt x="161" y="96"/>
                    </a:cubicBezTo>
                    <a:cubicBezTo>
                      <a:pt x="161" y="94"/>
                      <a:pt x="164" y="89"/>
                      <a:pt x="167" y="86"/>
                    </a:cubicBezTo>
                    <a:cubicBezTo>
                      <a:pt x="168" y="85"/>
                      <a:pt x="169" y="83"/>
                      <a:pt x="168" y="82"/>
                    </a:cubicBezTo>
                    <a:cubicBezTo>
                      <a:pt x="168" y="82"/>
                      <a:pt x="168" y="82"/>
                      <a:pt x="168" y="82"/>
                    </a:cubicBezTo>
                    <a:cubicBezTo>
                      <a:pt x="168" y="81"/>
                      <a:pt x="168" y="81"/>
                      <a:pt x="168" y="81"/>
                    </a:cubicBezTo>
                    <a:cubicBezTo>
                      <a:pt x="167" y="80"/>
                      <a:pt x="166" y="79"/>
                      <a:pt x="165" y="77"/>
                    </a:cubicBezTo>
                    <a:cubicBezTo>
                      <a:pt x="167" y="80"/>
                      <a:pt x="168" y="82"/>
                      <a:pt x="168" y="8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09" name="Freeform 57"/>
              <p:cNvSpPr>
                <a:spLocks/>
              </p:cNvSpPr>
              <p:nvPr/>
            </p:nvSpPr>
            <p:spPr bwMode="auto">
              <a:xfrm>
                <a:off x="14513999" y="4855941"/>
                <a:ext cx="785813" cy="438151"/>
              </a:xfrm>
              <a:custGeom>
                <a:avLst/>
                <a:gdLst>
                  <a:gd name="T0" fmla="*/ 203 w 209"/>
                  <a:gd name="T1" fmla="*/ 57 h 117"/>
                  <a:gd name="T2" fmla="*/ 193 w 209"/>
                  <a:gd name="T3" fmla="*/ 49 h 117"/>
                  <a:gd name="T4" fmla="*/ 186 w 209"/>
                  <a:gd name="T5" fmla="*/ 38 h 117"/>
                  <a:gd name="T6" fmla="*/ 177 w 209"/>
                  <a:gd name="T7" fmla="*/ 41 h 117"/>
                  <a:gd name="T8" fmla="*/ 166 w 209"/>
                  <a:gd name="T9" fmla="*/ 34 h 117"/>
                  <a:gd name="T10" fmla="*/ 165 w 209"/>
                  <a:gd name="T11" fmla="*/ 26 h 117"/>
                  <a:gd name="T12" fmla="*/ 157 w 209"/>
                  <a:gd name="T13" fmla="*/ 29 h 117"/>
                  <a:gd name="T14" fmla="*/ 144 w 209"/>
                  <a:gd name="T15" fmla="*/ 33 h 117"/>
                  <a:gd name="T16" fmla="*/ 127 w 209"/>
                  <a:gd name="T17" fmla="*/ 36 h 117"/>
                  <a:gd name="T18" fmla="*/ 117 w 209"/>
                  <a:gd name="T19" fmla="*/ 47 h 117"/>
                  <a:gd name="T20" fmla="*/ 97 w 209"/>
                  <a:gd name="T21" fmla="*/ 47 h 117"/>
                  <a:gd name="T22" fmla="*/ 80 w 209"/>
                  <a:gd name="T23" fmla="*/ 38 h 117"/>
                  <a:gd name="T24" fmla="*/ 72 w 209"/>
                  <a:gd name="T25" fmla="*/ 34 h 117"/>
                  <a:gd name="T26" fmla="*/ 70 w 209"/>
                  <a:gd name="T27" fmla="*/ 34 h 117"/>
                  <a:gd name="T28" fmla="*/ 63 w 209"/>
                  <a:gd name="T29" fmla="*/ 35 h 117"/>
                  <a:gd name="T30" fmla="*/ 55 w 209"/>
                  <a:gd name="T31" fmla="*/ 41 h 117"/>
                  <a:gd name="T32" fmla="*/ 57 w 209"/>
                  <a:gd name="T33" fmla="*/ 22 h 117"/>
                  <a:gd name="T34" fmla="*/ 71 w 209"/>
                  <a:gd name="T35" fmla="*/ 11 h 117"/>
                  <a:gd name="T36" fmla="*/ 74 w 209"/>
                  <a:gd name="T37" fmla="*/ 2 h 117"/>
                  <a:gd name="T38" fmla="*/ 58 w 209"/>
                  <a:gd name="T39" fmla="*/ 6 h 117"/>
                  <a:gd name="T40" fmla="*/ 50 w 209"/>
                  <a:gd name="T41" fmla="*/ 14 h 117"/>
                  <a:gd name="T42" fmla="*/ 41 w 209"/>
                  <a:gd name="T43" fmla="*/ 18 h 117"/>
                  <a:gd name="T44" fmla="*/ 37 w 209"/>
                  <a:gd name="T45" fmla="*/ 28 h 117"/>
                  <a:gd name="T46" fmla="*/ 28 w 209"/>
                  <a:gd name="T47" fmla="*/ 32 h 117"/>
                  <a:gd name="T48" fmla="*/ 23 w 209"/>
                  <a:gd name="T49" fmla="*/ 33 h 117"/>
                  <a:gd name="T50" fmla="*/ 9 w 209"/>
                  <a:gd name="T51" fmla="*/ 39 h 117"/>
                  <a:gd name="T52" fmla="*/ 2 w 209"/>
                  <a:gd name="T53" fmla="*/ 47 h 117"/>
                  <a:gd name="T54" fmla="*/ 9 w 209"/>
                  <a:gd name="T55" fmla="*/ 58 h 117"/>
                  <a:gd name="T56" fmla="*/ 14 w 209"/>
                  <a:gd name="T57" fmla="*/ 61 h 117"/>
                  <a:gd name="T58" fmla="*/ 31 w 209"/>
                  <a:gd name="T59" fmla="*/ 64 h 117"/>
                  <a:gd name="T60" fmla="*/ 36 w 209"/>
                  <a:gd name="T61" fmla="*/ 66 h 117"/>
                  <a:gd name="T62" fmla="*/ 46 w 209"/>
                  <a:gd name="T63" fmla="*/ 69 h 117"/>
                  <a:gd name="T64" fmla="*/ 79 w 209"/>
                  <a:gd name="T65" fmla="*/ 90 h 117"/>
                  <a:gd name="T66" fmla="*/ 84 w 209"/>
                  <a:gd name="T67" fmla="*/ 100 h 117"/>
                  <a:gd name="T68" fmla="*/ 86 w 209"/>
                  <a:gd name="T69" fmla="*/ 112 h 117"/>
                  <a:gd name="T70" fmla="*/ 90 w 209"/>
                  <a:gd name="T71" fmla="*/ 117 h 117"/>
                  <a:gd name="T72" fmla="*/ 91 w 209"/>
                  <a:gd name="T73" fmla="*/ 109 h 117"/>
                  <a:gd name="T74" fmla="*/ 98 w 209"/>
                  <a:gd name="T75" fmla="*/ 90 h 117"/>
                  <a:gd name="T76" fmla="*/ 117 w 209"/>
                  <a:gd name="T77" fmla="*/ 74 h 117"/>
                  <a:gd name="T78" fmla="*/ 119 w 209"/>
                  <a:gd name="T79" fmla="*/ 81 h 117"/>
                  <a:gd name="T80" fmla="*/ 121 w 209"/>
                  <a:gd name="T81" fmla="*/ 86 h 117"/>
                  <a:gd name="T82" fmla="*/ 124 w 209"/>
                  <a:gd name="T83" fmla="*/ 80 h 117"/>
                  <a:gd name="T84" fmla="*/ 151 w 209"/>
                  <a:gd name="T85" fmla="*/ 59 h 117"/>
                  <a:gd name="T86" fmla="*/ 174 w 209"/>
                  <a:gd name="T87" fmla="*/ 67 h 117"/>
                  <a:gd name="T88" fmla="*/ 175 w 209"/>
                  <a:gd name="T89" fmla="*/ 72 h 117"/>
                  <a:gd name="T90" fmla="*/ 178 w 209"/>
                  <a:gd name="T91" fmla="*/ 72 h 117"/>
                  <a:gd name="T92" fmla="*/ 181 w 209"/>
                  <a:gd name="T93" fmla="*/ 63 h 117"/>
                  <a:gd name="T94" fmla="*/ 183 w 209"/>
                  <a:gd name="T95" fmla="*/ 61 h 117"/>
                  <a:gd name="T96" fmla="*/ 189 w 209"/>
                  <a:gd name="T97" fmla="*/ 60 h 117"/>
                  <a:gd name="T98" fmla="*/ 196 w 209"/>
                  <a:gd name="T99" fmla="*/ 61 h 117"/>
                  <a:gd name="T100" fmla="*/ 209 w 209"/>
                  <a:gd name="T101" fmla="*/ 6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9" h="117">
                    <a:moveTo>
                      <a:pt x="208" y="59"/>
                    </a:moveTo>
                    <a:cubicBezTo>
                      <a:pt x="208" y="59"/>
                      <a:pt x="205" y="59"/>
                      <a:pt x="204" y="58"/>
                    </a:cubicBezTo>
                    <a:cubicBezTo>
                      <a:pt x="203" y="58"/>
                      <a:pt x="203" y="57"/>
                      <a:pt x="203" y="57"/>
                    </a:cubicBezTo>
                    <a:cubicBezTo>
                      <a:pt x="201" y="56"/>
                      <a:pt x="198" y="55"/>
                      <a:pt x="197" y="53"/>
                    </a:cubicBezTo>
                    <a:cubicBezTo>
                      <a:pt x="196" y="52"/>
                      <a:pt x="195" y="50"/>
                      <a:pt x="194" y="50"/>
                    </a:cubicBezTo>
                    <a:cubicBezTo>
                      <a:pt x="193" y="50"/>
                      <a:pt x="193" y="49"/>
                      <a:pt x="193" y="49"/>
                    </a:cubicBezTo>
                    <a:cubicBezTo>
                      <a:pt x="193" y="49"/>
                      <a:pt x="192" y="49"/>
                      <a:pt x="192" y="48"/>
                    </a:cubicBezTo>
                    <a:cubicBezTo>
                      <a:pt x="192" y="47"/>
                      <a:pt x="192" y="46"/>
                      <a:pt x="192" y="45"/>
                    </a:cubicBezTo>
                    <a:cubicBezTo>
                      <a:pt x="191" y="44"/>
                      <a:pt x="186" y="38"/>
                      <a:pt x="186" y="38"/>
                    </a:cubicBezTo>
                    <a:cubicBezTo>
                      <a:pt x="186" y="38"/>
                      <a:pt x="185" y="38"/>
                      <a:pt x="183" y="38"/>
                    </a:cubicBezTo>
                    <a:cubicBezTo>
                      <a:pt x="183" y="38"/>
                      <a:pt x="183" y="38"/>
                      <a:pt x="182" y="38"/>
                    </a:cubicBezTo>
                    <a:cubicBezTo>
                      <a:pt x="181" y="39"/>
                      <a:pt x="179" y="40"/>
                      <a:pt x="177" y="41"/>
                    </a:cubicBezTo>
                    <a:cubicBezTo>
                      <a:pt x="175" y="43"/>
                      <a:pt x="173" y="43"/>
                      <a:pt x="171" y="43"/>
                    </a:cubicBezTo>
                    <a:cubicBezTo>
                      <a:pt x="167" y="43"/>
                      <a:pt x="164" y="39"/>
                      <a:pt x="165" y="36"/>
                    </a:cubicBezTo>
                    <a:cubicBezTo>
                      <a:pt x="165" y="35"/>
                      <a:pt x="166" y="35"/>
                      <a:pt x="166" y="34"/>
                    </a:cubicBezTo>
                    <a:cubicBezTo>
                      <a:pt x="166" y="31"/>
                      <a:pt x="166" y="29"/>
                      <a:pt x="166" y="28"/>
                    </a:cubicBezTo>
                    <a:cubicBezTo>
                      <a:pt x="166" y="28"/>
                      <a:pt x="166" y="27"/>
                      <a:pt x="165" y="27"/>
                    </a:cubicBezTo>
                    <a:cubicBezTo>
                      <a:pt x="165" y="27"/>
                      <a:pt x="165" y="26"/>
                      <a:pt x="165" y="26"/>
                    </a:cubicBezTo>
                    <a:cubicBezTo>
                      <a:pt x="164" y="26"/>
                      <a:pt x="162" y="25"/>
                      <a:pt x="161" y="25"/>
                    </a:cubicBezTo>
                    <a:cubicBezTo>
                      <a:pt x="159" y="26"/>
                      <a:pt x="157" y="28"/>
                      <a:pt x="157" y="29"/>
                    </a:cubicBezTo>
                    <a:cubicBezTo>
                      <a:pt x="157" y="29"/>
                      <a:pt x="157" y="29"/>
                      <a:pt x="157" y="29"/>
                    </a:cubicBezTo>
                    <a:cubicBezTo>
                      <a:pt x="157" y="29"/>
                      <a:pt x="156" y="29"/>
                      <a:pt x="154" y="30"/>
                    </a:cubicBezTo>
                    <a:cubicBezTo>
                      <a:pt x="147" y="32"/>
                      <a:pt x="147" y="32"/>
                      <a:pt x="147" y="32"/>
                    </a:cubicBezTo>
                    <a:cubicBezTo>
                      <a:pt x="145" y="33"/>
                      <a:pt x="144" y="33"/>
                      <a:pt x="144" y="33"/>
                    </a:cubicBezTo>
                    <a:cubicBezTo>
                      <a:pt x="131" y="34"/>
                      <a:pt x="131" y="34"/>
                      <a:pt x="131" y="34"/>
                    </a:cubicBezTo>
                    <a:cubicBezTo>
                      <a:pt x="131" y="34"/>
                      <a:pt x="131" y="34"/>
                      <a:pt x="131" y="34"/>
                    </a:cubicBezTo>
                    <a:cubicBezTo>
                      <a:pt x="130" y="34"/>
                      <a:pt x="128" y="34"/>
                      <a:pt x="127" y="36"/>
                    </a:cubicBezTo>
                    <a:cubicBezTo>
                      <a:pt x="127" y="36"/>
                      <a:pt x="126" y="37"/>
                      <a:pt x="126" y="38"/>
                    </a:cubicBezTo>
                    <a:cubicBezTo>
                      <a:pt x="126" y="38"/>
                      <a:pt x="124" y="39"/>
                      <a:pt x="122" y="40"/>
                    </a:cubicBezTo>
                    <a:cubicBezTo>
                      <a:pt x="119" y="42"/>
                      <a:pt x="117" y="44"/>
                      <a:pt x="117" y="47"/>
                    </a:cubicBezTo>
                    <a:cubicBezTo>
                      <a:pt x="117" y="51"/>
                      <a:pt x="115" y="52"/>
                      <a:pt x="112" y="51"/>
                    </a:cubicBezTo>
                    <a:cubicBezTo>
                      <a:pt x="111" y="50"/>
                      <a:pt x="111" y="50"/>
                      <a:pt x="110" y="49"/>
                    </a:cubicBezTo>
                    <a:cubicBezTo>
                      <a:pt x="107" y="47"/>
                      <a:pt x="100" y="45"/>
                      <a:pt x="97" y="47"/>
                    </a:cubicBezTo>
                    <a:cubicBezTo>
                      <a:pt x="96" y="48"/>
                      <a:pt x="95" y="48"/>
                      <a:pt x="94" y="48"/>
                    </a:cubicBezTo>
                    <a:cubicBezTo>
                      <a:pt x="92" y="48"/>
                      <a:pt x="91" y="47"/>
                      <a:pt x="89" y="45"/>
                    </a:cubicBezTo>
                    <a:cubicBezTo>
                      <a:pt x="86" y="41"/>
                      <a:pt x="83" y="39"/>
                      <a:pt x="80" y="38"/>
                    </a:cubicBezTo>
                    <a:cubicBezTo>
                      <a:pt x="77" y="37"/>
                      <a:pt x="75" y="36"/>
                      <a:pt x="73" y="35"/>
                    </a:cubicBezTo>
                    <a:cubicBezTo>
                      <a:pt x="73" y="35"/>
                      <a:pt x="73" y="35"/>
                      <a:pt x="73" y="34"/>
                    </a:cubicBezTo>
                    <a:cubicBezTo>
                      <a:pt x="73" y="34"/>
                      <a:pt x="73" y="34"/>
                      <a:pt x="72" y="34"/>
                    </a:cubicBezTo>
                    <a:cubicBezTo>
                      <a:pt x="72" y="34"/>
                      <a:pt x="72" y="34"/>
                      <a:pt x="72" y="34"/>
                    </a:cubicBezTo>
                    <a:cubicBezTo>
                      <a:pt x="71" y="34"/>
                      <a:pt x="71" y="34"/>
                      <a:pt x="71" y="34"/>
                    </a:cubicBezTo>
                    <a:cubicBezTo>
                      <a:pt x="70" y="34"/>
                      <a:pt x="70" y="34"/>
                      <a:pt x="70" y="34"/>
                    </a:cubicBezTo>
                    <a:cubicBezTo>
                      <a:pt x="69" y="33"/>
                      <a:pt x="68" y="33"/>
                      <a:pt x="66" y="33"/>
                    </a:cubicBezTo>
                    <a:cubicBezTo>
                      <a:pt x="66" y="33"/>
                      <a:pt x="66" y="34"/>
                      <a:pt x="65" y="33"/>
                    </a:cubicBezTo>
                    <a:cubicBezTo>
                      <a:pt x="64" y="34"/>
                      <a:pt x="64" y="34"/>
                      <a:pt x="63" y="35"/>
                    </a:cubicBezTo>
                    <a:cubicBezTo>
                      <a:pt x="65" y="34"/>
                      <a:pt x="65" y="34"/>
                      <a:pt x="65" y="34"/>
                    </a:cubicBezTo>
                    <a:cubicBezTo>
                      <a:pt x="62" y="36"/>
                      <a:pt x="62" y="36"/>
                      <a:pt x="62" y="36"/>
                    </a:cubicBezTo>
                    <a:cubicBezTo>
                      <a:pt x="62" y="36"/>
                      <a:pt x="58" y="40"/>
                      <a:pt x="55" y="41"/>
                    </a:cubicBezTo>
                    <a:cubicBezTo>
                      <a:pt x="55" y="41"/>
                      <a:pt x="55" y="40"/>
                      <a:pt x="55" y="40"/>
                    </a:cubicBezTo>
                    <a:cubicBezTo>
                      <a:pt x="55" y="38"/>
                      <a:pt x="54" y="29"/>
                      <a:pt x="56" y="23"/>
                    </a:cubicBezTo>
                    <a:cubicBezTo>
                      <a:pt x="57" y="23"/>
                      <a:pt x="57" y="22"/>
                      <a:pt x="57" y="22"/>
                    </a:cubicBezTo>
                    <a:cubicBezTo>
                      <a:pt x="60" y="19"/>
                      <a:pt x="60" y="19"/>
                      <a:pt x="63" y="17"/>
                    </a:cubicBezTo>
                    <a:cubicBezTo>
                      <a:pt x="65" y="16"/>
                      <a:pt x="65" y="16"/>
                      <a:pt x="66" y="15"/>
                    </a:cubicBezTo>
                    <a:cubicBezTo>
                      <a:pt x="67" y="13"/>
                      <a:pt x="69" y="11"/>
                      <a:pt x="71" y="11"/>
                    </a:cubicBezTo>
                    <a:cubicBezTo>
                      <a:pt x="73" y="11"/>
                      <a:pt x="74" y="10"/>
                      <a:pt x="75" y="9"/>
                    </a:cubicBezTo>
                    <a:cubicBezTo>
                      <a:pt x="76" y="9"/>
                      <a:pt x="77" y="8"/>
                      <a:pt x="77" y="7"/>
                    </a:cubicBezTo>
                    <a:cubicBezTo>
                      <a:pt x="76" y="5"/>
                      <a:pt x="75" y="3"/>
                      <a:pt x="74" y="2"/>
                    </a:cubicBezTo>
                    <a:cubicBezTo>
                      <a:pt x="74" y="2"/>
                      <a:pt x="70" y="0"/>
                      <a:pt x="67" y="3"/>
                    </a:cubicBezTo>
                    <a:cubicBezTo>
                      <a:pt x="63" y="5"/>
                      <a:pt x="63" y="4"/>
                      <a:pt x="61" y="5"/>
                    </a:cubicBezTo>
                    <a:cubicBezTo>
                      <a:pt x="60" y="5"/>
                      <a:pt x="59" y="5"/>
                      <a:pt x="58" y="6"/>
                    </a:cubicBezTo>
                    <a:cubicBezTo>
                      <a:pt x="57" y="6"/>
                      <a:pt x="57" y="7"/>
                      <a:pt x="56" y="9"/>
                    </a:cubicBezTo>
                    <a:cubicBezTo>
                      <a:pt x="55" y="10"/>
                      <a:pt x="55" y="11"/>
                      <a:pt x="54" y="11"/>
                    </a:cubicBezTo>
                    <a:cubicBezTo>
                      <a:pt x="53" y="13"/>
                      <a:pt x="52" y="13"/>
                      <a:pt x="50" y="14"/>
                    </a:cubicBezTo>
                    <a:cubicBezTo>
                      <a:pt x="50" y="14"/>
                      <a:pt x="50" y="14"/>
                      <a:pt x="50" y="14"/>
                    </a:cubicBezTo>
                    <a:cubicBezTo>
                      <a:pt x="48" y="15"/>
                      <a:pt x="46" y="15"/>
                      <a:pt x="44" y="15"/>
                    </a:cubicBezTo>
                    <a:cubicBezTo>
                      <a:pt x="43" y="16"/>
                      <a:pt x="41" y="17"/>
                      <a:pt x="41" y="18"/>
                    </a:cubicBezTo>
                    <a:cubicBezTo>
                      <a:pt x="41" y="19"/>
                      <a:pt x="41" y="20"/>
                      <a:pt x="41" y="21"/>
                    </a:cubicBezTo>
                    <a:cubicBezTo>
                      <a:pt x="41" y="23"/>
                      <a:pt x="41" y="25"/>
                      <a:pt x="40" y="26"/>
                    </a:cubicBezTo>
                    <a:cubicBezTo>
                      <a:pt x="39" y="27"/>
                      <a:pt x="38" y="28"/>
                      <a:pt x="37" y="28"/>
                    </a:cubicBezTo>
                    <a:cubicBezTo>
                      <a:pt x="37" y="28"/>
                      <a:pt x="37" y="28"/>
                      <a:pt x="37" y="28"/>
                    </a:cubicBezTo>
                    <a:cubicBezTo>
                      <a:pt x="37" y="29"/>
                      <a:pt x="36" y="29"/>
                      <a:pt x="36" y="29"/>
                    </a:cubicBezTo>
                    <a:cubicBezTo>
                      <a:pt x="33" y="30"/>
                      <a:pt x="30" y="31"/>
                      <a:pt x="28" y="32"/>
                    </a:cubicBezTo>
                    <a:cubicBezTo>
                      <a:pt x="28" y="32"/>
                      <a:pt x="27" y="32"/>
                      <a:pt x="27" y="32"/>
                    </a:cubicBezTo>
                    <a:cubicBezTo>
                      <a:pt x="27" y="32"/>
                      <a:pt x="27" y="32"/>
                      <a:pt x="26" y="32"/>
                    </a:cubicBezTo>
                    <a:cubicBezTo>
                      <a:pt x="25" y="32"/>
                      <a:pt x="24" y="33"/>
                      <a:pt x="23" y="33"/>
                    </a:cubicBezTo>
                    <a:cubicBezTo>
                      <a:pt x="22" y="33"/>
                      <a:pt x="20" y="33"/>
                      <a:pt x="19" y="34"/>
                    </a:cubicBezTo>
                    <a:cubicBezTo>
                      <a:pt x="18" y="35"/>
                      <a:pt x="16" y="38"/>
                      <a:pt x="14" y="38"/>
                    </a:cubicBezTo>
                    <a:cubicBezTo>
                      <a:pt x="13" y="39"/>
                      <a:pt x="11" y="39"/>
                      <a:pt x="9" y="39"/>
                    </a:cubicBezTo>
                    <a:cubicBezTo>
                      <a:pt x="9" y="39"/>
                      <a:pt x="9" y="39"/>
                      <a:pt x="9" y="39"/>
                    </a:cubicBezTo>
                    <a:cubicBezTo>
                      <a:pt x="7" y="40"/>
                      <a:pt x="5" y="40"/>
                      <a:pt x="4" y="42"/>
                    </a:cubicBezTo>
                    <a:cubicBezTo>
                      <a:pt x="3" y="43"/>
                      <a:pt x="2" y="45"/>
                      <a:pt x="2" y="47"/>
                    </a:cubicBezTo>
                    <a:cubicBezTo>
                      <a:pt x="2" y="49"/>
                      <a:pt x="3" y="51"/>
                      <a:pt x="0" y="51"/>
                    </a:cubicBezTo>
                    <a:cubicBezTo>
                      <a:pt x="0" y="51"/>
                      <a:pt x="1" y="55"/>
                      <a:pt x="5" y="56"/>
                    </a:cubicBezTo>
                    <a:cubicBezTo>
                      <a:pt x="6" y="56"/>
                      <a:pt x="8" y="57"/>
                      <a:pt x="9" y="58"/>
                    </a:cubicBezTo>
                    <a:cubicBezTo>
                      <a:pt x="10" y="58"/>
                      <a:pt x="11" y="59"/>
                      <a:pt x="12" y="60"/>
                    </a:cubicBezTo>
                    <a:cubicBezTo>
                      <a:pt x="12" y="60"/>
                      <a:pt x="13" y="60"/>
                      <a:pt x="13" y="60"/>
                    </a:cubicBezTo>
                    <a:cubicBezTo>
                      <a:pt x="13" y="61"/>
                      <a:pt x="13" y="61"/>
                      <a:pt x="14" y="61"/>
                    </a:cubicBezTo>
                    <a:cubicBezTo>
                      <a:pt x="16" y="62"/>
                      <a:pt x="18" y="63"/>
                      <a:pt x="20" y="64"/>
                    </a:cubicBezTo>
                    <a:cubicBezTo>
                      <a:pt x="20" y="64"/>
                      <a:pt x="20" y="64"/>
                      <a:pt x="20" y="64"/>
                    </a:cubicBezTo>
                    <a:cubicBezTo>
                      <a:pt x="25" y="64"/>
                      <a:pt x="31" y="63"/>
                      <a:pt x="31" y="64"/>
                    </a:cubicBezTo>
                    <a:cubicBezTo>
                      <a:pt x="31" y="65"/>
                      <a:pt x="32" y="65"/>
                      <a:pt x="32" y="65"/>
                    </a:cubicBezTo>
                    <a:cubicBezTo>
                      <a:pt x="32" y="65"/>
                      <a:pt x="32" y="66"/>
                      <a:pt x="32" y="66"/>
                    </a:cubicBezTo>
                    <a:cubicBezTo>
                      <a:pt x="33" y="66"/>
                      <a:pt x="36" y="66"/>
                      <a:pt x="36" y="66"/>
                    </a:cubicBezTo>
                    <a:cubicBezTo>
                      <a:pt x="36" y="66"/>
                      <a:pt x="37" y="67"/>
                      <a:pt x="38" y="67"/>
                    </a:cubicBezTo>
                    <a:cubicBezTo>
                      <a:pt x="39" y="67"/>
                      <a:pt x="40" y="67"/>
                      <a:pt x="41" y="68"/>
                    </a:cubicBezTo>
                    <a:cubicBezTo>
                      <a:pt x="42" y="68"/>
                      <a:pt x="44" y="68"/>
                      <a:pt x="46" y="69"/>
                    </a:cubicBezTo>
                    <a:cubicBezTo>
                      <a:pt x="50" y="72"/>
                      <a:pt x="63" y="79"/>
                      <a:pt x="67" y="79"/>
                    </a:cubicBezTo>
                    <a:cubicBezTo>
                      <a:pt x="70" y="80"/>
                      <a:pt x="73" y="82"/>
                      <a:pt x="74" y="84"/>
                    </a:cubicBezTo>
                    <a:cubicBezTo>
                      <a:pt x="75" y="86"/>
                      <a:pt x="77" y="89"/>
                      <a:pt x="79" y="90"/>
                    </a:cubicBezTo>
                    <a:cubicBezTo>
                      <a:pt x="79" y="90"/>
                      <a:pt x="80" y="91"/>
                      <a:pt x="80" y="91"/>
                    </a:cubicBezTo>
                    <a:cubicBezTo>
                      <a:pt x="81" y="91"/>
                      <a:pt x="81" y="92"/>
                      <a:pt x="82" y="93"/>
                    </a:cubicBezTo>
                    <a:cubicBezTo>
                      <a:pt x="83" y="95"/>
                      <a:pt x="84" y="98"/>
                      <a:pt x="84" y="100"/>
                    </a:cubicBezTo>
                    <a:cubicBezTo>
                      <a:pt x="84" y="100"/>
                      <a:pt x="84" y="100"/>
                      <a:pt x="84" y="100"/>
                    </a:cubicBezTo>
                    <a:cubicBezTo>
                      <a:pt x="84" y="102"/>
                      <a:pt x="84" y="103"/>
                      <a:pt x="84" y="104"/>
                    </a:cubicBezTo>
                    <a:cubicBezTo>
                      <a:pt x="84" y="107"/>
                      <a:pt x="85" y="109"/>
                      <a:pt x="86" y="112"/>
                    </a:cubicBezTo>
                    <a:cubicBezTo>
                      <a:pt x="87" y="113"/>
                      <a:pt x="87" y="113"/>
                      <a:pt x="87" y="113"/>
                    </a:cubicBezTo>
                    <a:cubicBezTo>
                      <a:pt x="88" y="115"/>
                      <a:pt x="89" y="116"/>
                      <a:pt x="90" y="117"/>
                    </a:cubicBezTo>
                    <a:cubicBezTo>
                      <a:pt x="90" y="117"/>
                      <a:pt x="90" y="117"/>
                      <a:pt x="90" y="117"/>
                    </a:cubicBezTo>
                    <a:cubicBezTo>
                      <a:pt x="90" y="116"/>
                      <a:pt x="90" y="116"/>
                      <a:pt x="90" y="116"/>
                    </a:cubicBezTo>
                    <a:cubicBezTo>
                      <a:pt x="90" y="116"/>
                      <a:pt x="90" y="116"/>
                      <a:pt x="90" y="117"/>
                    </a:cubicBezTo>
                    <a:cubicBezTo>
                      <a:pt x="90" y="115"/>
                      <a:pt x="91" y="112"/>
                      <a:pt x="91" y="109"/>
                    </a:cubicBezTo>
                    <a:cubicBezTo>
                      <a:pt x="92" y="105"/>
                      <a:pt x="93" y="101"/>
                      <a:pt x="94" y="98"/>
                    </a:cubicBezTo>
                    <a:cubicBezTo>
                      <a:pt x="94" y="97"/>
                      <a:pt x="95" y="96"/>
                      <a:pt x="96" y="94"/>
                    </a:cubicBezTo>
                    <a:cubicBezTo>
                      <a:pt x="96" y="93"/>
                      <a:pt x="97" y="91"/>
                      <a:pt x="98" y="90"/>
                    </a:cubicBezTo>
                    <a:cubicBezTo>
                      <a:pt x="101" y="85"/>
                      <a:pt x="106" y="79"/>
                      <a:pt x="111" y="76"/>
                    </a:cubicBezTo>
                    <a:cubicBezTo>
                      <a:pt x="113" y="75"/>
                      <a:pt x="115" y="74"/>
                      <a:pt x="116" y="74"/>
                    </a:cubicBezTo>
                    <a:cubicBezTo>
                      <a:pt x="116" y="74"/>
                      <a:pt x="117" y="74"/>
                      <a:pt x="117" y="74"/>
                    </a:cubicBezTo>
                    <a:cubicBezTo>
                      <a:pt x="119" y="75"/>
                      <a:pt x="119" y="77"/>
                      <a:pt x="119" y="79"/>
                    </a:cubicBezTo>
                    <a:cubicBezTo>
                      <a:pt x="119" y="80"/>
                      <a:pt x="119" y="80"/>
                      <a:pt x="119" y="80"/>
                    </a:cubicBezTo>
                    <a:cubicBezTo>
                      <a:pt x="119" y="81"/>
                      <a:pt x="119" y="81"/>
                      <a:pt x="119" y="81"/>
                    </a:cubicBezTo>
                    <a:cubicBezTo>
                      <a:pt x="117" y="86"/>
                      <a:pt x="117" y="91"/>
                      <a:pt x="120" y="91"/>
                    </a:cubicBezTo>
                    <a:cubicBezTo>
                      <a:pt x="122" y="91"/>
                      <a:pt x="122" y="90"/>
                      <a:pt x="122" y="89"/>
                    </a:cubicBezTo>
                    <a:cubicBezTo>
                      <a:pt x="122" y="88"/>
                      <a:pt x="121" y="87"/>
                      <a:pt x="121" y="86"/>
                    </a:cubicBezTo>
                    <a:cubicBezTo>
                      <a:pt x="121" y="85"/>
                      <a:pt x="121" y="84"/>
                      <a:pt x="122" y="82"/>
                    </a:cubicBezTo>
                    <a:cubicBezTo>
                      <a:pt x="122" y="82"/>
                      <a:pt x="122" y="81"/>
                      <a:pt x="123" y="81"/>
                    </a:cubicBezTo>
                    <a:cubicBezTo>
                      <a:pt x="123" y="80"/>
                      <a:pt x="123" y="80"/>
                      <a:pt x="124" y="80"/>
                    </a:cubicBezTo>
                    <a:cubicBezTo>
                      <a:pt x="125" y="77"/>
                      <a:pt x="127" y="72"/>
                      <a:pt x="127" y="71"/>
                    </a:cubicBezTo>
                    <a:cubicBezTo>
                      <a:pt x="127" y="71"/>
                      <a:pt x="135" y="70"/>
                      <a:pt x="143" y="67"/>
                    </a:cubicBezTo>
                    <a:cubicBezTo>
                      <a:pt x="146" y="65"/>
                      <a:pt x="149" y="63"/>
                      <a:pt x="151" y="59"/>
                    </a:cubicBezTo>
                    <a:cubicBezTo>
                      <a:pt x="151" y="59"/>
                      <a:pt x="154" y="59"/>
                      <a:pt x="158" y="59"/>
                    </a:cubicBezTo>
                    <a:cubicBezTo>
                      <a:pt x="161" y="59"/>
                      <a:pt x="164" y="60"/>
                      <a:pt x="167" y="61"/>
                    </a:cubicBezTo>
                    <a:cubicBezTo>
                      <a:pt x="174" y="64"/>
                      <a:pt x="176" y="65"/>
                      <a:pt x="174" y="67"/>
                    </a:cubicBezTo>
                    <a:cubicBezTo>
                      <a:pt x="174" y="67"/>
                      <a:pt x="174" y="67"/>
                      <a:pt x="174" y="67"/>
                    </a:cubicBezTo>
                    <a:cubicBezTo>
                      <a:pt x="174" y="68"/>
                      <a:pt x="174" y="69"/>
                      <a:pt x="174" y="69"/>
                    </a:cubicBezTo>
                    <a:cubicBezTo>
                      <a:pt x="174" y="70"/>
                      <a:pt x="175" y="71"/>
                      <a:pt x="175" y="72"/>
                    </a:cubicBezTo>
                    <a:cubicBezTo>
                      <a:pt x="175" y="72"/>
                      <a:pt x="176" y="72"/>
                      <a:pt x="176" y="72"/>
                    </a:cubicBezTo>
                    <a:cubicBezTo>
                      <a:pt x="176" y="73"/>
                      <a:pt x="177" y="73"/>
                      <a:pt x="177" y="73"/>
                    </a:cubicBezTo>
                    <a:cubicBezTo>
                      <a:pt x="178" y="72"/>
                      <a:pt x="178" y="72"/>
                      <a:pt x="178" y="72"/>
                    </a:cubicBezTo>
                    <a:cubicBezTo>
                      <a:pt x="179" y="72"/>
                      <a:pt x="179" y="71"/>
                      <a:pt x="179" y="71"/>
                    </a:cubicBezTo>
                    <a:cubicBezTo>
                      <a:pt x="179" y="71"/>
                      <a:pt x="179" y="70"/>
                      <a:pt x="179" y="70"/>
                    </a:cubicBezTo>
                    <a:cubicBezTo>
                      <a:pt x="180" y="68"/>
                      <a:pt x="180" y="65"/>
                      <a:pt x="181" y="63"/>
                    </a:cubicBezTo>
                    <a:cubicBezTo>
                      <a:pt x="181" y="62"/>
                      <a:pt x="182" y="62"/>
                      <a:pt x="182" y="62"/>
                    </a:cubicBezTo>
                    <a:cubicBezTo>
                      <a:pt x="182" y="62"/>
                      <a:pt x="182" y="62"/>
                      <a:pt x="182" y="62"/>
                    </a:cubicBezTo>
                    <a:cubicBezTo>
                      <a:pt x="182" y="61"/>
                      <a:pt x="183" y="61"/>
                      <a:pt x="183" y="61"/>
                    </a:cubicBezTo>
                    <a:cubicBezTo>
                      <a:pt x="183" y="61"/>
                      <a:pt x="183" y="61"/>
                      <a:pt x="183" y="61"/>
                    </a:cubicBezTo>
                    <a:cubicBezTo>
                      <a:pt x="186" y="61"/>
                      <a:pt x="188" y="61"/>
                      <a:pt x="189" y="61"/>
                    </a:cubicBezTo>
                    <a:cubicBezTo>
                      <a:pt x="189" y="61"/>
                      <a:pt x="189" y="61"/>
                      <a:pt x="189" y="60"/>
                    </a:cubicBezTo>
                    <a:cubicBezTo>
                      <a:pt x="190" y="60"/>
                      <a:pt x="190" y="60"/>
                      <a:pt x="190" y="60"/>
                    </a:cubicBezTo>
                    <a:cubicBezTo>
                      <a:pt x="192" y="59"/>
                      <a:pt x="193" y="60"/>
                      <a:pt x="195" y="61"/>
                    </a:cubicBezTo>
                    <a:cubicBezTo>
                      <a:pt x="195" y="61"/>
                      <a:pt x="196" y="61"/>
                      <a:pt x="196" y="61"/>
                    </a:cubicBezTo>
                    <a:cubicBezTo>
                      <a:pt x="197" y="61"/>
                      <a:pt x="198" y="61"/>
                      <a:pt x="199" y="61"/>
                    </a:cubicBezTo>
                    <a:cubicBezTo>
                      <a:pt x="201" y="62"/>
                      <a:pt x="203" y="62"/>
                      <a:pt x="205" y="63"/>
                    </a:cubicBezTo>
                    <a:cubicBezTo>
                      <a:pt x="207" y="63"/>
                      <a:pt x="209" y="63"/>
                      <a:pt x="209" y="62"/>
                    </a:cubicBezTo>
                    <a:cubicBezTo>
                      <a:pt x="209" y="59"/>
                      <a:pt x="208" y="59"/>
                      <a:pt x="208" y="59"/>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grpSp>
        <p:sp>
          <p:nvSpPr>
            <p:cNvPr id="111" name="Oval 110"/>
            <p:cNvSpPr/>
            <p:nvPr/>
          </p:nvSpPr>
          <p:spPr>
            <a:xfrm>
              <a:off x="3566435" y="4653629"/>
              <a:ext cx="1633540" cy="1633540"/>
            </a:xfrm>
            <a:prstGeom prst="ellipse">
              <a:avLst/>
            </a:prstGeom>
            <a:solidFill>
              <a:schemeClr val="accent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13" name="Oval 112"/>
            <p:cNvSpPr/>
            <p:nvPr/>
          </p:nvSpPr>
          <p:spPr>
            <a:xfrm>
              <a:off x="3074514" y="4294899"/>
              <a:ext cx="1008973" cy="1008973"/>
            </a:xfrm>
            <a:prstGeom prst="ellipse">
              <a:avLst/>
            </a:prstGeom>
            <a:solidFill>
              <a:schemeClr val="tx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bg1"/>
                  </a:solidFill>
                </a:rPr>
                <a:t>2.3</a:t>
              </a:r>
              <a:endParaRPr lang="uk-UA" sz="2800" b="1">
                <a:solidFill>
                  <a:schemeClr val="bg1"/>
                </a:solidFill>
              </a:endParaRPr>
            </a:p>
          </p:txBody>
        </p:sp>
        <p:sp>
          <p:nvSpPr>
            <p:cNvPr id="115" name="Oval 114"/>
            <p:cNvSpPr/>
            <p:nvPr/>
          </p:nvSpPr>
          <p:spPr>
            <a:xfrm>
              <a:off x="7410905" y="6293779"/>
              <a:ext cx="1633540" cy="1633540"/>
            </a:xfrm>
            <a:prstGeom prst="ellipse">
              <a:avLst/>
            </a:prstGeom>
            <a:solidFill>
              <a:schemeClr val="accent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17" name="Oval 116"/>
            <p:cNvSpPr/>
            <p:nvPr/>
          </p:nvSpPr>
          <p:spPr>
            <a:xfrm>
              <a:off x="6918984" y="5935049"/>
              <a:ext cx="1008973" cy="1008973"/>
            </a:xfrm>
            <a:prstGeom prst="ellipse">
              <a:avLst/>
            </a:prstGeom>
            <a:solidFill>
              <a:schemeClr val="tx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bg1"/>
                  </a:solidFill>
                </a:rPr>
                <a:t>1.5</a:t>
              </a:r>
              <a:endParaRPr lang="uk-UA" sz="2800" b="1">
                <a:solidFill>
                  <a:schemeClr val="bg1"/>
                </a:solidFill>
              </a:endParaRPr>
            </a:p>
          </p:txBody>
        </p:sp>
        <p:sp>
          <p:nvSpPr>
            <p:cNvPr id="119" name="Oval 118"/>
            <p:cNvSpPr/>
            <p:nvPr/>
          </p:nvSpPr>
          <p:spPr>
            <a:xfrm>
              <a:off x="6047960" y="2964019"/>
              <a:ext cx="1633540" cy="1633540"/>
            </a:xfrm>
            <a:prstGeom prst="ellipse">
              <a:avLst/>
            </a:prstGeom>
            <a:solidFill>
              <a:schemeClr val="accent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21" name="Oval 120"/>
            <p:cNvSpPr/>
            <p:nvPr/>
          </p:nvSpPr>
          <p:spPr>
            <a:xfrm>
              <a:off x="5556039" y="2605289"/>
              <a:ext cx="1008973" cy="1008973"/>
            </a:xfrm>
            <a:prstGeom prst="ellipse">
              <a:avLst/>
            </a:prstGeom>
            <a:solidFill>
              <a:schemeClr val="tx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bg1"/>
                  </a:solidFill>
                </a:rPr>
                <a:t>3.5</a:t>
              </a:r>
              <a:endParaRPr lang="uk-UA" sz="2800" b="1">
                <a:solidFill>
                  <a:schemeClr val="bg1"/>
                </a:solidFill>
              </a:endParaRPr>
            </a:p>
          </p:txBody>
        </p:sp>
        <p:sp>
          <p:nvSpPr>
            <p:cNvPr id="123" name="Oval 122"/>
            <p:cNvSpPr/>
            <p:nvPr/>
          </p:nvSpPr>
          <p:spPr>
            <a:xfrm>
              <a:off x="11536779" y="3394785"/>
              <a:ext cx="1633540" cy="1633540"/>
            </a:xfrm>
            <a:prstGeom prst="ellipse">
              <a:avLst/>
            </a:prstGeom>
            <a:solidFill>
              <a:schemeClr val="accent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25" name="Oval 124"/>
            <p:cNvSpPr/>
            <p:nvPr/>
          </p:nvSpPr>
          <p:spPr>
            <a:xfrm>
              <a:off x="11044858" y="3036055"/>
              <a:ext cx="1008973" cy="1008973"/>
            </a:xfrm>
            <a:prstGeom prst="ellipse">
              <a:avLst/>
            </a:prstGeom>
            <a:solidFill>
              <a:schemeClr val="tx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bg1"/>
                  </a:solidFill>
                </a:rPr>
                <a:t>0.5</a:t>
              </a:r>
              <a:endParaRPr lang="uk-UA" sz="2800" b="1">
                <a:solidFill>
                  <a:schemeClr val="bg1"/>
                </a:solidFill>
              </a:endParaRPr>
            </a:p>
          </p:txBody>
        </p:sp>
        <p:sp>
          <p:nvSpPr>
            <p:cNvPr id="127" name="Oval 126"/>
            <p:cNvSpPr/>
            <p:nvPr/>
          </p:nvSpPr>
          <p:spPr>
            <a:xfrm>
              <a:off x="11087261" y="6722646"/>
              <a:ext cx="1633540" cy="1633540"/>
            </a:xfrm>
            <a:prstGeom prst="ellipse">
              <a:avLst/>
            </a:prstGeom>
            <a:solidFill>
              <a:schemeClr val="accent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29" name="Oval 128"/>
            <p:cNvSpPr/>
            <p:nvPr/>
          </p:nvSpPr>
          <p:spPr>
            <a:xfrm>
              <a:off x="10595340" y="6363916"/>
              <a:ext cx="1008973" cy="1008973"/>
            </a:xfrm>
            <a:prstGeom prst="ellipse">
              <a:avLst/>
            </a:prstGeom>
            <a:solidFill>
              <a:schemeClr val="tx1"/>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bg1"/>
                  </a:solidFill>
                </a:rPr>
                <a:t>2.5</a:t>
              </a:r>
              <a:endParaRPr lang="uk-UA" sz="2800" b="1">
                <a:solidFill>
                  <a:schemeClr val="bg1"/>
                </a:solidFill>
              </a:endParaRPr>
            </a:p>
          </p:txBody>
        </p:sp>
        <p:sp>
          <p:nvSpPr>
            <p:cNvPr id="131" name="Freeform 142"/>
            <p:cNvSpPr>
              <a:spLocks noEditPoints="1"/>
            </p:cNvSpPr>
            <p:nvPr/>
          </p:nvSpPr>
          <p:spPr bwMode="auto">
            <a:xfrm>
              <a:off x="12012471" y="3935944"/>
              <a:ext cx="670690" cy="539473"/>
            </a:xfrm>
            <a:custGeom>
              <a:avLst/>
              <a:gdLst>
                <a:gd name="T0" fmla="*/ 108 w 176"/>
                <a:gd name="T1" fmla="*/ 24 h 144"/>
                <a:gd name="T2" fmla="*/ 108 w 176"/>
                <a:gd name="T3" fmla="*/ 16 h 144"/>
                <a:gd name="T4" fmla="*/ 64 w 176"/>
                <a:gd name="T5" fmla="*/ 20 h 144"/>
                <a:gd name="T6" fmla="*/ 88 w 176"/>
                <a:gd name="T7" fmla="*/ 56 h 144"/>
                <a:gd name="T8" fmla="*/ 88 w 176"/>
                <a:gd name="T9" fmla="*/ 104 h 144"/>
                <a:gd name="T10" fmla="*/ 88 w 176"/>
                <a:gd name="T11" fmla="*/ 56 h 144"/>
                <a:gd name="T12" fmla="*/ 72 w 176"/>
                <a:gd name="T13" fmla="*/ 80 h 144"/>
                <a:gd name="T14" fmla="*/ 104 w 176"/>
                <a:gd name="T15" fmla="*/ 80 h 144"/>
                <a:gd name="T16" fmla="*/ 88 w 176"/>
                <a:gd name="T17" fmla="*/ 40 h 144"/>
                <a:gd name="T18" fmla="*/ 88 w 176"/>
                <a:gd name="T19" fmla="*/ 120 h 144"/>
                <a:gd name="T20" fmla="*/ 88 w 176"/>
                <a:gd name="T21" fmla="*/ 40 h 144"/>
                <a:gd name="T22" fmla="*/ 56 w 176"/>
                <a:gd name="T23" fmla="*/ 80 h 144"/>
                <a:gd name="T24" fmla="*/ 120 w 176"/>
                <a:gd name="T25" fmla="*/ 80 h 144"/>
                <a:gd name="T26" fmla="*/ 148 w 176"/>
                <a:gd name="T27" fmla="*/ 64 h 144"/>
                <a:gd name="T28" fmla="*/ 148 w 176"/>
                <a:gd name="T29" fmla="*/ 72 h 144"/>
                <a:gd name="T30" fmla="*/ 148 w 176"/>
                <a:gd name="T31" fmla="*/ 64 h 144"/>
                <a:gd name="T32" fmla="*/ 136 w 176"/>
                <a:gd name="T33" fmla="*/ 44 h 144"/>
                <a:gd name="T34" fmla="*/ 160 w 176"/>
                <a:gd name="T35" fmla="*/ 44 h 144"/>
                <a:gd name="T36" fmla="*/ 148 w 176"/>
                <a:gd name="T37" fmla="*/ 48 h 144"/>
                <a:gd name="T38" fmla="*/ 148 w 176"/>
                <a:gd name="T39" fmla="*/ 40 h 144"/>
                <a:gd name="T40" fmla="*/ 148 w 176"/>
                <a:gd name="T41" fmla="*/ 48 h 144"/>
                <a:gd name="T42" fmla="*/ 144 w 176"/>
                <a:gd name="T43" fmla="*/ 16 h 144"/>
                <a:gd name="T44" fmla="*/ 88 w 176"/>
                <a:gd name="T45" fmla="*/ 0 h 144"/>
                <a:gd name="T46" fmla="*/ 32 w 176"/>
                <a:gd name="T47" fmla="*/ 16 h 144"/>
                <a:gd name="T48" fmla="*/ 0 w 176"/>
                <a:gd name="T49" fmla="*/ 32 h 144"/>
                <a:gd name="T50" fmla="*/ 16 w 176"/>
                <a:gd name="T51" fmla="*/ 144 h 144"/>
                <a:gd name="T52" fmla="*/ 176 w 176"/>
                <a:gd name="T53" fmla="*/ 128 h 144"/>
                <a:gd name="T54" fmla="*/ 160 w 176"/>
                <a:gd name="T55" fmla="*/ 16 h 144"/>
                <a:gd name="T56" fmla="*/ 133 w 176"/>
                <a:gd name="T57" fmla="*/ 96 h 144"/>
                <a:gd name="T58" fmla="*/ 168 w 176"/>
                <a:gd name="T59" fmla="*/ 104 h 144"/>
                <a:gd name="T60" fmla="*/ 160 w 176"/>
                <a:gd name="T61" fmla="*/ 136 h 144"/>
                <a:gd name="T62" fmla="*/ 8 w 176"/>
                <a:gd name="T63" fmla="*/ 128 h 144"/>
                <a:gd name="T64" fmla="*/ 46 w 176"/>
                <a:gd name="T65" fmla="*/ 104 h 144"/>
                <a:gd name="T66" fmla="*/ 8 w 176"/>
                <a:gd name="T67" fmla="*/ 96 h 144"/>
                <a:gd name="T68" fmla="*/ 16 w 176"/>
                <a:gd name="T69" fmla="*/ 24 h 144"/>
                <a:gd name="T70" fmla="*/ 60 w 176"/>
                <a:gd name="T71" fmla="*/ 8 h 144"/>
                <a:gd name="T72" fmla="*/ 116 w 176"/>
                <a:gd name="T73" fmla="*/ 8 h 144"/>
                <a:gd name="T74" fmla="*/ 160 w 176"/>
                <a:gd name="T75" fmla="*/ 24 h 144"/>
                <a:gd name="T76" fmla="*/ 168 w 176"/>
                <a:gd name="T77"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44">
                  <a:moveTo>
                    <a:pt x="68" y="24"/>
                  </a:moveTo>
                  <a:cubicBezTo>
                    <a:pt x="108" y="24"/>
                    <a:pt x="108" y="24"/>
                    <a:pt x="108" y="24"/>
                  </a:cubicBezTo>
                  <a:cubicBezTo>
                    <a:pt x="110" y="24"/>
                    <a:pt x="112" y="22"/>
                    <a:pt x="112" y="20"/>
                  </a:cubicBezTo>
                  <a:cubicBezTo>
                    <a:pt x="112" y="18"/>
                    <a:pt x="110" y="16"/>
                    <a:pt x="108" y="16"/>
                  </a:cubicBezTo>
                  <a:cubicBezTo>
                    <a:pt x="68" y="16"/>
                    <a:pt x="68" y="16"/>
                    <a:pt x="68" y="16"/>
                  </a:cubicBezTo>
                  <a:cubicBezTo>
                    <a:pt x="66" y="16"/>
                    <a:pt x="64" y="18"/>
                    <a:pt x="64" y="20"/>
                  </a:cubicBezTo>
                  <a:cubicBezTo>
                    <a:pt x="64" y="22"/>
                    <a:pt x="66" y="24"/>
                    <a:pt x="68" y="24"/>
                  </a:cubicBezTo>
                  <a:moveTo>
                    <a:pt x="88" y="56"/>
                  </a:moveTo>
                  <a:cubicBezTo>
                    <a:pt x="75" y="56"/>
                    <a:pt x="64" y="67"/>
                    <a:pt x="64" y="80"/>
                  </a:cubicBezTo>
                  <a:cubicBezTo>
                    <a:pt x="64" y="93"/>
                    <a:pt x="75" y="104"/>
                    <a:pt x="88" y="104"/>
                  </a:cubicBezTo>
                  <a:cubicBezTo>
                    <a:pt x="101" y="104"/>
                    <a:pt x="112" y="93"/>
                    <a:pt x="112" y="80"/>
                  </a:cubicBezTo>
                  <a:cubicBezTo>
                    <a:pt x="112" y="67"/>
                    <a:pt x="101" y="56"/>
                    <a:pt x="88" y="56"/>
                  </a:cubicBezTo>
                  <a:moveTo>
                    <a:pt x="88" y="96"/>
                  </a:moveTo>
                  <a:cubicBezTo>
                    <a:pt x="79" y="96"/>
                    <a:pt x="72" y="89"/>
                    <a:pt x="72" y="80"/>
                  </a:cubicBezTo>
                  <a:cubicBezTo>
                    <a:pt x="72" y="71"/>
                    <a:pt x="79" y="64"/>
                    <a:pt x="88" y="64"/>
                  </a:cubicBezTo>
                  <a:cubicBezTo>
                    <a:pt x="97" y="64"/>
                    <a:pt x="104" y="71"/>
                    <a:pt x="104" y="80"/>
                  </a:cubicBezTo>
                  <a:cubicBezTo>
                    <a:pt x="104" y="89"/>
                    <a:pt x="97" y="96"/>
                    <a:pt x="88" y="96"/>
                  </a:cubicBezTo>
                  <a:moveTo>
                    <a:pt x="88" y="40"/>
                  </a:moveTo>
                  <a:cubicBezTo>
                    <a:pt x="66" y="40"/>
                    <a:pt x="48" y="58"/>
                    <a:pt x="48" y="80"/>
                  </a:cubicBezTo>
                  <a:cubicBezTo>
                    <a:pt x="48" y="102"/>
                    <a:pt x="66" y="120"/>
                    <a:pt x="88" y="120"/>
                  </a:cubicBezTo>
                  <a:cubicBezTo>
                    <a:pt x="110" y="120"/>
                    <a:pt x="128" y="102"/>
                    <a:pt x="128" y="80"/>
                  </a:cubicBezTo>
                  <a:cubicBezTo>
                    <a:pt x="128" y="58"/>
                    <a:pt x="110" y="40"/>
                    <a:pt x="88" y="40"/>
                  </a:cubicBezTo>
                  <a:moveTo>
                    <a:pt x="88" y="112"/>
                  </a:moveTo>
                  <a:cubicBezTo>
                    <a:pt x="70" y="112"/>
                    <a:pt x="56" y="98"/>
                    <a:pt x="56" y="80"/>
                  </a:cubicBezTo>
                  <a:cubicBezTo>
                    <a:pt x="56" y="62"/>
                    <a:pt x="70" y="48"/>
                    <a:pt x="88" y="48"/>
                  </a:cubicBezTo>
                  <a:cubicBezTo>
                    <a:pt x="106" y="48"/>
                    <a:pt x="120" y="62"/>
                    <a:pt x="120" y="80"/>
                  </a:cubicBezTo>
                  <a:cubicBezTo>
                    <a:pt x="120" y="98"/>
                    <a:pt x="106" y="112"/>
                    <a:pt x="88" y="112"/>
                  </a:cubicBezTo>
                  <a:moveTo>
                    <a:pt x="148" y="64"/>
                  </a:moveTo>
                  <a:cubicBezTo>
                    <a:pt x="146" y="64"/>
                    <a:pt x="144" y="66"/>
                    <a:pt x="144" y="68"/>
                  </a:cubicBezTo>
                  <a:cubicBezTo>
                    <a:pt x="144" y="70"/>
                    <a:pt x="146" y="72"/>
                    <a:pt x="148" y="72"/>
                  </a:cubicBezTo>
                  <a:cubicBezTo>
                    <a:pt x="150" y="72"/>
                    <a:pt x="152" y="70"/>
                    <a:pt x="152" y="68"/>
                  </a:cubicBezTo>
                  <a:cubicBezTo>
                    <a:pt x="152" y="66"/>
                    <a:pt x="150" y="64"/>
                    <a:pt x="148" y="64"/>
                  </a:cubicBezTo>
                  <a:moveTo>
                    <a:pt x="148" y="32"/>
                  </a:moveTo>
                  <a:cubicBezTo>
                    <a:pt x="141" y="32"/>
                    <a:pt x="136" y="37"/>
                    <a:pt x="136" y="44"/>
                  </a:cubicBezTo>
                  <a:cubicBezTo>
                    <a:pt x="136" y="51"/>
                    <a:pt x="141" y="56"/>
                    <a:pt x="148" y="56"/>
                  </a:cubicBezTo>
                  <a:cubicBezTo>
                    <a:pt x="155" y="56"/>
                    <a:pt x="160" y="51"/>
                    <a:pt x="160" y="44"/>
                  </a:cubicBezTo>
                  <a:cubicBezTo>
                    <a:pt x="160" y="37"/>
                    <a:pt x="155" y="32"/>
                    <a:pt x="148" y="32"/>
                  </a:cubicBezTo>
                  <a:moveTo>
                    <a:pt x="148" y="48"/>
                  </a:moveTo>
                  <a:cubicBezTo>
                    <a:pt x="146" y="48"/>
                    <a:pt x="144" y="46"/>
                    <a:pt x="144" y="44"/>
                  </a:cubicBezTo>
                  <a:cubicBezTo>
                    <a:pt x="144" y="42"/>
                    <a:pt x="146" y="40"/>
                    <a:pt x="148" y="40"/>
                  </a:cubicBezTo>
                  <a:cubicBezTo>
                    <a:pt x="150" y="40"/>
                    <a:pt x="152" y="42"/>
                    <a:pt x="152" y="44"/>
                  </a:cubicBezTo>
                  <a:cubicBezTo>
                    <a:pt x="152" y="46"/>
                    <a:pt x="150" y="48"/>
                    <a:pt x="148" y="48"/>
                  </a:cubicBezTo>
                  <a:moveTo>
                    <a:pt x="160" y="16"/>
                  </a:moveTo>
                  <a:cubicBezTo>
                    <a:pt x="144" y="16"/>
                    <a:pt x="144" y="16"/>
                    <a:pt x="144" y="16"/>
                  </a:cubicBezTo>
                  <a:cubicBezTo>
                    <a:pt x="132" y="16"/>
                    <a:pt x="132" y="0"/>
                    <a:pt x="116" y="0"/>
                  </a:cubicBezTo>
                  <a:cubicBezTo>
                    <a:pt x="88" y="0"/>
                    <a:pt x="88" y="0"/>
                    <a:pt x="88" y="0"/>
                  </a:cubicBezTo>
                  <a:cubicBezTo>
                    <a:pt x="60" y="0"/>
                    <a:pt x="60" y="0"/>
                    <a:pt x="60" y="0"/>
                  </a:cubicBezTo>
                  <a:cubicBezTo>
                    <a:pt x="44" y="0"/>
                    <a:pt x="44" y="16"/>
                    <a:pt x="32" y="16"/>
                  </a:cubicBezTo>
                  <a:cubicBezTo>
                    <a:pt x="16" y="16"/>
                    <a:pt x="16" y="16"/>
                    <a:pt x="16" y="16"/>
                  </a:cubicBezTo>
                  <a:cubicBezTo>
                    <a:pt x="7" y="16"/>
                    <a:pt x="0" y="23"/>
                    <a:pt x="0" y="32"/>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96"/>
                  </a:moveTo>
                  <a:cubicBezTo>
                    <a:pt x="133" y="96"/>
                    <a:pt x="133" y="96"/>
                    <a:pt x="133" y="96"/>
                  </a:cubicBezTo>
                  <a:cubicBezTo>
                    <a:pt x="132" y="99"/>
                    <a:pt x="131" y="101"/>
                    <a:pt x="130" y="104"/>
                  </a:cubicBezTo>
                  <a:cubicBezTo>
                    <a:pt x="168" y="104"/>
                    <a:pt x="168" y="104"/>
                    <a:pt x="168" y="104"/>
                  </a:cubicBezTo>
                  <a:cubicBezTo>
                    <a:pt x="168" y="128"/>
                    <a:pt x="168" y="128"/>
                    <a:pt x="168" y="128"/>
                  </a:cubicBezTo>
                  <a:cubicBezTo>
                    <a:pt x="168" y="132"/>
                    <a:pt x="164" y="136"/>
                    <a:pt x="160" y="136"/>
                  </a:cubicBezTo>
                  <a:cubicBezTo>
                    <a:pt x="16" y="136"/>
                    <a:pt x="16" y="136"/>
                    <a:pt x="16" y="136"/>
                  </a:cubicBezTo>
                  <a:cubicBezTo>
                    <a:pt x="12" y="136"/>
                    <a:pt x="8" y="132"/>
                    <a:pt x="8" y="128"/>
                  </a:cubicBezTo>
                  <a:cubicBezTo>
                    <a:pt x="8" y="104"/>
                    <a:pt x="8" y="104"/>
                    <a:pt x="8" y="104"/>
                  </a:cubicBezTo>
                  <a:cubicBezTo>
                    <a:pt x="46" y="104"/>
                    <a:pt x="46" y="104"/>
                    <a:pt x="46" y="104"/>
                  </a:cubicBezTo>
                  <a:cubicBezTo>
                    <a:pt x="45" y="101"/>
                    <a:pt x="44" y="99"/>
                    <a:pt x="43" y="96"/>
                  </a:cubicBezTo>
                  <a:cubicBezTo>
                    <a:pt x="8" y="96"/>
                    <a:pt x="8" y="96"/>
                    <a:pt x="8" y="96"/>
                  </a:cubicBezTo>
                  <a:cubicBezTo>
                    <a:pt x="8" y="32"/>
                    <a:pt x="8" y="32"/>
                    <a:pt x="8" y="32"/>
                  </a:cubicBezTo>
                  <a:cubicBezTo>
                    <a:pt x="8" y="28"/>
                    <a:pt x="12" y="24"/>
                    <a:pt x="16" y="24"/>
                  </a:cubicBezTo>
                  <a:cubicBezTo>
                    <a:pt x="32" y="24"/>
                    <a:pt x="32" y="24"/>
                    <a:pt x="32" y="24"/>
                  </a:cubicBezTo>
                  <a:cubicBezTo>
                    <a:pt x="48" y="24"/>
                    <a:pt x="48" y="8"/>
                    <a:pt x="60" y="8"/>
                  </a:cubicBezTo>
                  <a:cubicBezTo>
                    <a:pt x="88" y="8"/>
                    <a:pt x="88" y="8"/>
                    <a:pt x="88" y="8"/>
                  </a:cubicBezTo>
                  <a:cubicBezTo>
                    <a:pt x="116" y="8"/>
                    <a:pt x="116" y="8"/>
                    <a:pt x="116" y="8"/>
                  </a:cubicBezTo>
                  <a:cubicBezTo>
                    <a:pt x="128" y="8"/>
                    <a:pt x="128" y="24"/>
                    <a:pt x="144" y="24"/>
                  </a:cubicBezTo>
                  <a:cubicBezTo>
                    <a:pt x="160" y="24"/>
                    <a:pt x="160" y="24"/>
                    <a:pt x="160" y="24"/>
                  </a:cubicBezTo>
                  <a:cubicBezTo>
                    <a:pt x="164" y="24"/>
                    <a:pt x="168" y="28"/>
                    <a:pt x="168" y="32"/>
                  </a:cubicBezTo>
                  <a:lnTo>
                    <a:pt x="168" y="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32" name="Freeform 127"/>
            <p:cNvSpPr>
              <a:spLocks noEditPoints="1"/>
            </p:cNvSpPr>
            <p:nvPr/>
          </p:nvSpPr>
          <p:spPr bwMode="auto">
            <a:xfrm>
              <a:off x="6569838" y="3605119"/>
              <a:ext cx="656114" cy="422831"/>
            </a:xfrm>
            <a:custGeom>
              <a:avLst/>
              <a:gdLst>
                <a:gd name="T0" fmla="*/ 92 w 176"/>
                <a:gd name="T1" fmla="*/ 88 h 112"/>
                <a:gd name="T2" fmla="*/ 92 w 176"/>
                <a:gd name="T3" fmla="*/ 48 h 112"/>
                <a:gd name="T4" fmla="*/ 76 w 176"/>
                <a:gd name="T5" fmla="*/ 80 h 112"/>
                <a:gd name="T6" fmla="*/ 64 w 176"/>
                <a:gd name="T7" fmla="*/ 68 h 112"/>
                <a:gd name="T8" fmla="*/ 24 w 176"/>
                <a:gd name="T9" fmla="*/ 68 h 112"/>
                <a:gd name="T10" fmla="*/ 92 w 176"/>
                <a:gd name="T11" fmla="*/ 56 h 112"/>
                <a:gd name="T12" fmla="*/ 92 w 176"/>
                <a:gd name="T13" fmla="*/ 80 h 112"/>
                <a:gd name="T14" fmla="*/ 92 w 176"/>
                <a:gd name="T15" fmla="*/ 56 h 112"/>
                <a:gd name="T16" fmla="*/ 56 w 176"/>
                <a:gd name="T17" fmla="*/ 68 h 112"/>
                <a:gd name="T18" fmla="*/ 32 w 176"/>
                <a:gd name="T19" fmla="*/ 68 h 112"/>
                <a:gd name="T20" fmla="*/ 116 w 176"/>
                <a:gd name="T21" fmla="*/ 16 h 112"/>
                <a:gd name="T22" fmla="*/ 116 w 176"/>
                <a:gd name="T23" fmla="*/ 24 h 112"/>
                <a:gd name="T24" fmla="*/ 116 w 176"/>
                <a:gd name="T25" fmla="*/ 16 h 112"/>
                <a:gd name="T26" fmla="*/ 96 w 176"/>
                <a:gd name="T27" fmla="*/ 20 h 112"/>
                <a:gd name="T28" fmla="*/ 104 w 176"/>
                <a:gd name="T29" fmla="*/ 20 h 112"/>
                <a:gd name="T30" fmla="*/ 172 w 176"/>
                <a:gd name="T31" fmla="*/ 16 h 112"/>
                <a:gd name="T32" fmla="*/ 170 w 176"/>
                <a:gd name="T33" fmla="*/ 16 h 112"/>
                <a:gd name="T34" fmla="*/ 136 w 176"/>
                <a:gd name="T35" fmla="*/ 16 h 112"/>
                <a:gd name="T36" fmla="*/ 16 w 176"/>
                <a:gd name="T37" fmla="*/ 0 h 112"/>
                <a:gd name="T38" fmla="*/ 0 w 176"/>
                <a:gd name="T39" fmla="*/ 96 h 112"/>
                <a:gd name="T40" fmla="*/ 120 w 176"/>
                <a:gd name="T41" fmla="*/ 112 h 112"/>
                <a:gd name="T42" fmla="*/ 136 w 176"/>
                <a:gd name="T43" fmla="*/ 78 h 112"/>
                <a:gd name="T44" fmla="*/ 170 w 176"/>
                <a:gd name="T45" fmla="*/ 96 h 112"/>
                <a:gd name="T46" fmla="*/ 176 w 176"/>
                <a:gd name="T47" fmla="*/ 92 h 112"/>
                <a:gd name="T48" fmla="*/ 172 w 176"/>
                <a:gd name="T49" fmla="*/ 16 h 112"/>
                <a:gd name="T50" fmla="*/ 120 w 176"/>
                <a:gd name="T51" fmla="*/ 104 h 112"/>
                <a:gd name="T52" fmla="*/ 8 w 176"/>
                <a:gd name="T53" fmla="*/ 96 h 112"/>
                <a:gd name="T54" fmla="*/ 128 w 176"/>
                <a:gd name="T55" fmla="*/ 40 h 112"/>
                <a:gd name="T56" fmla="*/ 128 w 176"/>
                <a:gd name="T57" fmla="*/ 32 h 112"/>
                <a:gd name="T58" fmla="*/ 8 w 176"/>
                <a:gd name="T59" fmla="*/ 16 h 112"/>
                <a:gd name="T60" fmla="*/ 120 w 176"/>
                <a:gd name="T61" fmla="*/ 8 h 112"/>
                <a:gd name="T62" fmla="*/ 128 w 176"/>
                <a:gd name="T63" fmla="*/ 32 h 112"/>
                <a:gd name="T64" fmla="*/ 136 w 176"/>
                <a:gd name="T65" fmla="*/ 70 h 112"/>
                <a:gd name="T66" fmla="*/ 152 w 176"/>
                <a:gd name="T67" fmla="*/ 34 h 112"/>
                <a:gd name="T68" fmla="*/ 168 w 176"/>
                <a:gd name="T69" fmla="*/ 86 h 112"/>
                <a:gd name="T70" fmla="*/ 160 w 176"/>
                <a:gd name="T71" fmla="*/ 30 h 112"/>
                <a:gd name="T72" fmla="*/ 168 w 176"/>
                <a:gd name="T73" fmla="*/ 8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6" h="112">
                  <a:moveTo>
                    <a:pt x="44" y="88"/>
                  </a:moveTo>
                  <a:cubicBezTo>
                    <a:pt x="92" y="88"/>
                    <a:pt x="92" y="88"/>
                    <a:pt x="92" y="88"/>
                  </a:cubicBezTo>
                  <a:cubicBezTo>
                    <a:pt x="103" y="88"/>
                    <a:pt x="112" y="79"/>
                    <a:pt x="112" y="68"/>
                  </a:cubicBezTo>
                  <a:cubicBezTo>
                    <a:pt x="112" y="57"/>
                    <a:pt x="103" y="48"/>
                    <a:pt x="92" y="48"/>
                  </a:cubicBezTo>
                  <a:cubicBezTo>
                    <a:pt x="81" y="48"/>
                    <a:pt x="72" y="57"/>
                    <a:pt x="72" y="68"/>
                  </a:cubicBezTo>
                  <a:cubicBezTo>
                    <a:pt x="72" y="73"/>
                    <a:pt x="74" y="77"/>
                    <a:pt x="76" y="80"/>
                  </a:cubicBezTo>
                  <a:cubicBezTo>
                    <a:pt x="60" y="80"/>
                    <a:pt x="60" y="80"/>
                    <a:pt x="60" y="80"/>
                  </a:cubicBezTo>
                  <a:cubicBezTo>
                    <a:pt x="62" y="77"/>
                    <a:pt x="64" y="73"/>
                    <a:pt x="64" y="68"/>
                  </a:cubicBezTo>
                  <a:cubicBezTo>
                    <a:pt x="64" y="57"/>
                    <a:pt x="55" y="48"/>
                    <a:pt x="44" y="48"/>
                  </a:cubicBezTo>
                  <a:cubicBezTo>
                    <a:pt x="33" y="48"/>
                    <a:pt x="24" y="57"/>
                    <a:pt x="24" y="68"/>
                  </a:cubicBezTo>
                  <a:cubicBezTo>
                    <a:pt x="24" y="79"/>
                    <a:pt x="33" y="88"/>
                    <a:pt x="44" y="88"/>
                  </a:cubicBezTo>
                  <a:moveTo>
                    <a:pt x="92" y="56"/>
                  </a:moveTo>
                  <a:cubicBezTo>
                    <a:pt x="99" y="56"/>
                    <a:pt x="104" y="61"/>
                    <a:pt x="104" y="68"/>
                  </a:cubicBezTo>
                  <a:cubicBezTo>
                    <a:pt x="104" y="75"/>
                    <a:pt x="99" y="80"/>
                    <a:pt x="92" y="80"/>
                  </a:cubicBezTo>
                  <a:cubicBezTo>
                    <a:pt x="85" y="80"/>
                    <a:pt x="80" y="75"/>
                    <a:pt x="80" y="68"/>
                  </a:cubicBezTo>
                  <a:cubicBezTo>
                    <a:pt x="80" y="61"/>
                    <a:pt x="85" y="56"/>
                    <a:pt x="92" y="56"/>
                  </a:cubicBezTo>
                  <a:moveTo>
                    <a:pt x="44" y="56"/>
                  </a:moveTo>
                  <a:cubicBezTo>
                    <a:pt x="51" y="56"/>
                    <a:pt x="56" y="61"/>
                    <a:pt x="56" y="68"/>
                  </a:cubicBezTo>
                  <a:cubicBezTo>
                    <a:pt x="56" y="75"/>
                    <a:pt x="51" y="80"/>
                    <a:pt x="44" y="80"/>
                  </a:cubicBezTo>
                  <a:cubicBezTo>
                    <a:pt x="37" y="80"/>
                    <a:pt x="32" y="75"/>
                    <a:pt x="32" y="68"/>
                  </a:cubicBezTo>
                  <a:cubicBezTo>
                    <a:pt x="32" y="61"/>
                    <a:pt x="37" y="56"/>
                    <a:pt x="44" y="56"/>
                  </a:cubicBezTo>
                  <a:moveTo>
                    <a:pt x="116" y="16"/>
                  </a:moveTo>
                  <a:cubicBezTo>
                    <a:pt x="114" y="16"/>
                    <a:pt x="112" y="18"/>
                    <a:pt x="112" y="20"/>
                  </a:cubicBezTo>
                  <a:cubicBezTo>
                    <a:pt x="112" y="22"/>
                    <a:pt x="114" y="24"/>
                    <a:pt x="116" y="24"/>
                  </a:cubicBezTo>
                  <a:cubicBezTo>
                    <a:pt x="118" y="24"/>
                    <a:pt x="120" y="22"/>
                    <a:pt x="120" y="20"/>
                  </a:cubicBezTo>
                  <a:cubicBezTo>
                    <a:pt x="120" y="18"/>
                    <a:pt x="118" y="16"/>
                    <a:pt x="116" y="16"/>
                  </a:cubicBezTo>
                  <a:moveTo>
                    <a:pt x="100" y="16"/>
                  </a:moveTo>
                  <a:cubicBezTo>
                    <a:pt x="98" y="16"/>
                    <a:pt x="96" y="18"/>
                    <a:pt x="96" y="20"/>
                  </a:cubicBezTo>
                  <a:cubicBezTo>
                    <a:pt x="96" y="22"/>
                    <a:pt x="98" y="24"/>
                    <a:pt x="100" y="24"/>
                  </a:cubicBezTo>
                  <a:cubicBezTo>
                    <a:pt x="102" y="24"/>
                    <a:pt x="104" y="22"/>
                    <a:pt x="104" y="20"/>
                  </a:cubicBezTo>
                  <a:cubicBezTo>
                    <a:pt x="104" y="18"/>
                    <a:pt x="102" y="16"/>
                    <a:pt x="100" y="16"/>
                  </a:cubicBezTo>
                  <a:moveTo>
                    <a:pt x="172" y="16"/>
                  </a:moveTo>
                  <a:cubicBezTo>
                    <a:pt x="171" y="16"/>
                    <a:pt x="171" y="16"/>
                    <a:pt x="170" y="16"/>
                  </a:cubicBezTo>
                  <a:cubicBezTo>
                    <a:pt x="170" y="16"/>
                    <a:pt x="170" y="16"/>
                    <a:pt x="170" y="16"/>
                  </a:cubicBezTo>
                  <a:cubicBezTo>
                    <a:pt x="136" y="34"/>
                    <a:pt x="136" y="34"/>
                    <a:pt x="136" y="34"/>
                  </a:cubicBezTo>
                  <a:cubicBezTo>
                    <a:pt x="136" y="16"/>
                    <a:pt x="136" y="16"/>
                    <a:pt x="136" y="16"/>
                  </a:cubicBezTo>
                  <a:cubicBezTo>
                    <a:pt x="136" y="7"/>
                    <a:pt x="129" y="0"/>
                    <a:pt x="120" y="0"/>
                  </a:cubicBezTo>
                  <a:cubicBezTo>
                    <a:pt x="16" y="0"/>
                    <a:pt x="16" y="0"/>
                    <a:pt x="16" y="0"/>
                  </a:cubicBezTo>
                  <a:cubicBezTo>
                    <a:pt x="7" y="0"/>
                    <a:pt x="0" y="7"/>
                    <a:pt x="0" y="16"/>
                  </a:cubicBezTo>
                  <a:cubicBezTo>
                    <a:pt x="0" y="96"/>
                    <a:pt x="0" y="96"/>
                    <a:pt x="0" y="96"/>
                  </a:cubicBezTo>
                  <a:cubicBezTo>
                    <a:pt x="0" y="105"/>
                    <a:pt x="7" y="112"/>
                    <a:pt x="16" y="112"/>
                  </a:cubicBezTo>
                  <a:cubicBezTo>
                    <a:pt x="120" y="112"/>
                    <a:pt x="120" y="112"/>
                    <a:pt x="120" y="112"/>
                  </a:cubicBezTo>
                  <a:cubicBezTo>
                    <a:pt x="129" y="112"/>
                    <a:pt x="136" y="105"/>
                    <a:pt x="136" y="96"/>
                  </a:cubicBezTo>
                  <a:cubicBezTo>
                    <a:pt x="136" y="78"/>
                    <a:pt x="136" y="78"/>
                    <a:pt x="136" y="78"/>
                  </a:cubicBezTo>
                  <a:cubicBezTo>
                    <a:pt x="170" y="96"/>
                    <a:pt x="170" y="96"/>
                    <a:pt x="170" y="96"/>
                  </a:cubicBezTo>
                  <a:cubicBezTo>
                    <a:pt x="170" y="96"/>
                    <a:pt x="170" y="96"/>
                    <a:pt x="170" y="96"/>
                  </a:cubicBezTo>
                  <a:cubicBezTo>
                    <a:pt x="171" y="96"/>
                    <a:pt x="171" y="96"/>
                    <a:pt x="172" y="96"/>
                  </a:cubicBezTo>
                  <a:cubicBezTo>
                    <a:pt x="174" y="96"/>
                    <a:pt x="176" y="94"/>
                    <a:pt x="176" y="92"/>
                  </a:cubicBezTo>
                  <a:cubicBezTo>
                    <a:pt x="176" y="20"/>
                    <a:pt x="176" y="20"/>
                    <a:pt x="176" y="20"/>
                  </a:cubicBezTo>
                  <a:cubicBezTo>
                    <a:pt x="176" y="18"/>
                    <a:pt x="174" y="16"/>
                    <a:pt x="172" y="16"/>
                  </a:cubicBezTo>
                  <a:moveTo>
                    <a:pt x="128" y="96"/>
                  </a:moveTo>
                  <a:cubicBezTo>
                    <a:pt x="128" y="100"/>
                    <a:pt x="124" y="104"/>
                    <a:pt x="120" y="104"/>
                  </a:cubicBezTo>
                  <a:cubicBezTo>
                    <a:pt x="16" y="104"/>
                    <a:pt x="16" y="104"/>
                    <a:pt x="16" y="104"/>
                  </a:cubicBezTo>
                  <a:cubicBezTo>
                    <a:pt x="12" y="104"/>
                    <a:pt x="8" y="100"/>
                    <a:pt x="8" y="96"/>
                  </a:cubicBezTo>
                  <a:cubicBezTo>
                    <a:pt x="8" y="40"/>
                    <a:pt x="8" y="40"/>
                    <a:pt x="8" y="40"/>
                  </a:cubicBezTo>
                  <a:cubicBezTo>
                    <a:pt x="128" y="40"/>
                    <a:pt x="128" y="40"/>
                    <a:pt x="128" y="40"/>
                  </a:cubicBezTo>
                  <a:lnTo>
                    <a:pt x="128" y="96"/>
                  </a:lnTo>
                  <a:close/>
                  <a:moveTo>
                    <a:pt x="128" y="32"/>
                  </a:moveTo>
                  <a:cubicBezTo>
                    <a:pt x="8" y="32"/>
                    <a:pt x="8" y="32"/>
                    <a:pt x="8" y="32"/>
                  </a:cubicBezTo>
                  <a:cubicBezTo>
                    <a:pt x="8" y="16"/>
                    <a:pt x="8" y="16"/>
                    <a:pt x="8" y="16"/>
                  </a:cubicBezTo>
                  <a:cubicBezTo>
                    <a:pt x="8" y="12"/>
                    <a:pt x="12" y="8"/>
                    <a:pt x="16" y="8"/>
                  </a:cubicBezTo>
                  <a:cubicBezTo>
                    <a:pt x="120" y="8"/>
                    <a:pt x="120" y="8"/>
                    <a:pt x="120" y="8"/>
                  </a:cubicBezTo>
                  <a:cubicBezTo>
                    <a:pt x="124" y="8"/>
                    <a:pt x="128" y="12"/>
                    <a:pt x="128" y="16"/>
                  </a:cubicBezTo>
                  <a:lnTo>
                    <a:pt x="128" y="32"/>
                  </a:lnTo>
                  <a:close/>
                  <a:moveTo>
                    <a:pt x="152" y="78"/>
                  </a:moveTo>
                  <a:cubicBezTo>
                    <a:pt x="136" y="70"/>
                    <a:pt x="136" y="70"/>
                    <a:pt x="136" y="70"/>
                  </a:cubicBezTo>
                  <a:cubicBezTo>
                    <a:pt x="136" y="42"/>
                    <a:pt x="136" y="42"/>
                    <a:pt x="136" y="42"/>
                  </a:cubicBezTo>
                  <a:cubicBezTo>
                    <a:pt x="152" y="34"/>
                    <a:pt x="152" y="34"/>
                    <a:pt x="152" y="34"/>
                  </a:cubicBezTo>
                  <a:lnTo>
                    <a:pt x="152" y="78"/>
                  </a:lnTo>
                  <a:close/>
                  <a:moveTo>
                    <a:pt x="168" y="86"/>
                  </a:moveTo>
                  <a:cubicBezTo>
                    <a:pt x="160" y="82"/>
                    <a:pt x="160" y="82"/>
                    <a:pt x="160" y="82"/>
                  </a:cubicBezTo>
                  <a:cubicBezTo>
                    <a:pt x="160" y="30"/>
                    <a:pt x="160" y="30"/>
                    <a:pt x="160" y="30"/>
                  </a:cubicBezTo>
                  <a:cubicBezTo>
                    <a:pt x="168" y="26"/>
                    <a:pt x="168" y="26"/>
                    <a:pt x="168" y="26"/>
                  </a:cubicBezTo>
                  <a:lnTo>
                    <a:pt x="168" y="8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33" name="Freeform 147"/>
            <p:cNvSpPr>
              <a:spLocks noEditPoints="1"/>
            </p:cNvSpPr>
            <p:nvPr/>
          </p:nvSpPr>
          <p:spPr bwMode="auto">
            <a:xfrm>
              <a:off x="4044613" y="5165983"/>
              <a:ext cx="656114" cy="656114"/>
            </a:xfrm>
            <a:custGeom>
              <a:avLst/>
              <a:gdLst>
                <a:gd name="T0" fmla="*/ 160 w 176"/>
                <a:gd name="T1" fmla="*/ 32 h 176"/>
                <a:gd name="T2" fmla="*/ 102 w 176"/>
                <a:gd name="T3" fmla="*/ 32 h 176"/>
                <a:gd name="T4" fmla="*/ 118 w 176"/>
                <a:gd name="T5" fmla="*/ 16 h 176"/>
                <a:gd name="T6" fmla="*/ 120 w 176"/>
                <a:gd name="T7" fmla="*/ 16 h 176"/>
                <a:gd name="T8" fmla="*/ 128 w 176"/>
                <a:gd name="T9" fmla="*/ 8 h 176"/>
                <a:gd name="T10" fmla="*/ 120 w 176"/>
                <a:gd name="T11" fmla="*/ 0 h 176"/>
                <a:gd name="T12" fmla="*/ 112 w 176"/>
                <a:gd name="T13" fmla="*/ 8 h 176"/>
                <a:gd name="T14" fmla="*/ 112 w 176"/>
                <a:gd name="T15" fmla="*/ 10 h 176"/>
                <a:gd name="T16" fmla="*/ 90 w 176"/>
                <a:gd name="T17" fmla="*/ 32 h 176"/>
                <a:gd name="T18" fmla="*/ 86 w 176"/>
                <a:gd name="T19" fmla="*/ 32 h 176"/>
                <a:gd name="T20" fmla="*/ 64 w 176"/>
                <a:gd name="T21" fmla="*/ 10 h 176"/>
                <a:gd name="T22" fmla="*/ 64 w 176"/>
                <a:gd name="T23" fmla="*/ 8 h 176"/>
                <a:gd name="T24" fmla="*/ 56 w 176"/>
                <a:gd name="T25" fmla="*/ 0 h 176"/>
                <a:gd name="T26" fmla="*/ 48 w 176"/>
                <a:gd name="T27" fmla="*/ 8 h 176"/>
                <a:gd name="T28" fmla="*/ 56 w 176"/>
                <a:gd name="T29" fmla="*/ 16 h 176"/>
                <a:gd name="T30" fmla="*/ 58 w 176"/>
                <a:gd name="T31" fmla="*/ 16 h 176"/>
                <a:gd name="T32" fmla="*/ 74 w 176"/>
                <a:gd name="T33" fmla="*/ 32 h 176"/>
                <a:gd name="T34" fmla="*/ 16 w 176"/>
                <a:gd name="T35" fmla="*/ 32 h 176"/>
                <a:gd name="T36" fmla="*/ 0 w 176"/>
                <a:gd name="T37" fmla="*/ 48 h 176"/>
                <a:gd name="T38" fmla="*/ 0 w 176"/>
                <a:gd name="T39" fmla="*/ 144 h 176"/>
                <a:gd name="T40" fmla="*/ 16 w 176"/>
                <a:gd name="T41" fmla="*/ 160 h 176"/>
                <a:gd name="T42" fmla="*/ 32 w 176"/>
                <a:gd name="T43" fmla="*/ 160 h 176"/>
                <a:gd name="T44" fmla="*/ 32 w 176"/>
                <a:gd name="T45" fmla="*/ 172 h 176"/>
                <a:gd name="T46" fmla="*/ 36 w 176"/>
                <a:gd name="T47" fmla="*/ 176 h 176"/>
                <a:gd name="T48" fmla="*/ 40 w 176"/>
                <a:gd name="T49" fmla="*/ 172 h 176"/>
                <a:gd name="T50" fmla="*/ 40 w 176"/>
                <a:gd name="T51" fmla="*/ 168 h 176"/>
                <a:gd name="T52" fmla="*/ 136 w 176"/>
                <a:gd name="T53" fmla="*/ 168 h 176"/>
                <a:gd name="T54" fmla="*/ 136 w 176"/>
                <a:gd name="T55" fmla="*/ 172 h 176"/>
                <a:gd name="T56" fmla="*/ 140 w 176"/>
                <a:gd name="T57" fmla="*/ 176 h 176"/>
                <a:gd name="T58" fmla="*/ 144 w 176"/>
                <a:gd name="T59" fmla="*/ 172 h 176"/>
                <a:gd name="T60" fmla="*/ 144 w 176"/>
                <a:gd name="T61" fmla="*/ 160 h 176"/>
                <a:gd name="T62" fmla="*/ 160 w 176"/>
                <a:gd name="T63" fmla="*/ 160 h 176"/>
                <a:gd name="T64" fmla="*/ 176 w 176"/>
                <a:gd name="T65" fmla="*/ 144 h 176"/>
                <a:gd name="T66" fmla="*/ 176 w 176"/>
                <a:gd name="T67" fmla="*/ 48 h 176"/>
                <a:gd name="T68" fmla="*/ 160 w 176"/>
                <a:gd name="T69" fmla="*/ 32 h 176"/>
                <a:gd name="T70" fmla="*/ 168 w 176"/>
                <a:gd name="T71" fmla="*/ 144 h 176"/>
                <a:gd name="T72" fmla="*/ 160 w 176"/>
                <a:gd name="T73" fmla="*/ 152 h 176"/>
                <a:gd name="T74" fmla="*/ 16 w 176"/>
                <a:gd name="T75" fmla="*/ 152 h 176"/>
                <a:gd name="T76" fmla="*/ 8 w 176"/>
                <a:gd name="T77" fmla="*/ 144 h 176"/>
                <a:gd name="T78" fmla="*/ 8 w 176"/>
                <a:gd name="T79" fmla="*/ 48 h 176"/>
                <a:gd name="T80" fmla="*/ 16 w 176"/>
                <a:gd name="T81" fmla="*/ 40 h 176"/>
                <a:gd name="T82" fmla="*/ 160 w 176"/>
                <a:gd name="T83" fmla="*/ 40 h 176"/>
                <a:gd name="T84" fmla="*/ 168 w 176"/>
                <a:gd name="T85" fmla="*/ 48 h 176"/>
                <a:gd name="T86" fmla="*/ 168 w 176"/>
                <a:gd name="T87" fmla="*/ 14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6" h="176">
                  <a:moveTo>
                    <a:pt x="160" y="32"/>
                  </a:moveTo>
                  <a:cubicBezTo>
                    <a:pt x="102" y="32"/>
                    <a:pt x="102" y="32"/>
                    <a:pt x="102" y="32"/>
                  </a:cubicBezTo>
                  <a:cubicBezTo>
                    <a:pt x="118" y="16"/>
                    <a:pt x="118" y="16"/>
                    <a:pt x="118" y="16"/>
                  </a:cubicBezTo>
                  <a:cubicBezTo>
                    <a:pt x="119" y="16"/>
                    <a:pt x="119" y="16"/>
                    <a:pt x="120" y="16"/>
                  </a:cubicBezTo>
                  <a:cubicBezTo>
                    <a:pt x="124" y="16"/>
                    <a:pt x="128" y="12"/>
                    <a:pt x="128" y="8"/>
                  </a:cubicBezTo>
                  <a:cubicBezTo>
                    <a:pt x="128" y="4"/>
                    <a:pt x="124" y="0"/>
                    <a:pt x="120" y="0"/>
                  </a:cubicBezTo>
                  <a:cubicBezTo>
                    <a:pt x="116" y="0"/>
                    <a:pt x="112" y="4"/>
                    <a:pt x="112" y="8"/>
                  </a:cubicBezTo>
                  <a:cubicBezTo>
                    <a:pt x="112" y="9"/>
                    <a:pt x="112" y="9"/>
                    <a:pt x="112" y="10"/>
                  </a:cubicBezTo>
                  <a:cubicBezTo>
                    <a:pt x="90" y="32"/>
                    <a:pt x="90" y="32"/>
                    <a:pt x="90" y="32"/>
                  </a:cubicBezTo>
                  <a:cubicBezTo>
                    <a:pt x="86" y="32"/>
                    <a:pt x="86" y="32"/>
                    <a:pt x="86" y="32"/>
                  </a:cubicBezTo>
                  <a:cubicBezTo>
                    <a:pt x="64" y="10"/>
                    <a:pt x="64" y="10"/>
                    <a:pt x="64" y="10"/>
                  </a:cubicBezTo>
                  <a:cubicBezTo>
                    <a:pt x="64" y="9"/>
                    <a:pt x="64" y="9"/>
                    <a:pt x="64" y="8"/>
                  </a:cubicBezTo>
                  <a:cubicBezTo>
                    <a:pt x="64" y="4"/>
                    <a:pt x="60" y="0"/>
                    <a:pt x="56" y="0"/>
                  </a:cubicBezTo>
                  <a:cubicBezTo>
                    <a:pt x="52" y="0"/>
                    <a:pt x="48" y="4"/>
                    <a:pt x="48" y="8"/>
                  </a:cubicBezTo>
                  <a:cubicBezTo>
                    <a:pt x="48" y="12"/>
                    <a:pt x="52" y="16"/>
                    <a:pt x="56" y="16"/>
                  </a:cubicBezTo>
                  <a:cubicBezTo>
                    <a:pt x="57" y="16"/>
                    <a:pt x="57" y="16"/>
                    <a:pt x="58" y="16"/>
                  </a:cubicBezTo>
                  <a:cubicBezTo>
                    <a:pt x="74" y="32"/>
                    <a:pt x="74" y="32"/>
                    <a:pt x="74" y="32"/>
                  </a:cubicBezTo>
                  <a:cubicBezTo>
                    <a:pt x="16" y="32"/>
                    <a:pt x="16" y="32"/>
                    <a:pt x="16" y="32"/>
                  </a:cubicBezTo>
                  <a:cubicBezTo>
                    <a:pt x="7" y="32"/>
                    <a:pt x="0" y="39"/>
                    <a:pt x="0" y="48"/>
                  </a:cubicBezTo>
                  <a:cubicBezTo>
                    <a:pt x="0" y="144"/>
                    <a:pt x="0" y="144"/>
                    <a:pt x="0" y="144"/>
                  </a:cubicBezTo>
                  <a:cubicBezTo>
                    <a:pt x="0" y="153"/>
                    <a:pt x="7" y="160"/>
                    <a:pt x="16" y="160"/>
                  </a:cubicBezTo>
                  <a:cubicBezTo>
                    <a:pt x="32" y="160"/>
                    <a:pt x="32" y="160"/>
                    <a:pt x="32" y="160"/>
                  </a:cubicBezTo>
                  <a:cubicBezTo>
                    <a:pt x="32" y="172"/>
                    <a:pt x="32" y="172"/>
                    <a:pt x="32" y="172"/>
                  </a:cubicBezTo>
                  <a:cubicBezTo>
                    <a:pt x="32" y="174"/>
                    <a:pt x="34" y="176"/>
                    <a:pt x="36" y="176"/>
                  </a:cubicBezTo>
                  <a:cubicBezTo>
                    <a:pt x="38" y="176"/>
                    <a:pt x="40" y="174"/>
                    <a:pt x="40" y="172"/>
                  </a:cubicBezTo>
                  <a:cubicBezTo>
                    <a:pt x="40" y="168"/>
                    <a:pt x="40" y="168"/>
                    <a:pt x="40" y="168"/>
                  </a:cubicBezTo>
                  <a:cubicBezTo>
                    <a:pt x="136" y="168"/>
                    <a:pt x="136" y="168"/>
                    <a:pt x="136" y="168"/>
                  </a:cubicBezTo>
                  <a:cubicBezTo>
                    <a:pt x="136" y="172"/>
                    <a:pt x="136" y="172"/>
                    <a:pt x="136" y="172"/>
                  </a:cubicBezTo>
                  <a:cubicBezTo>
                    <a:pt x="136" y="174"/>
                    <a:pt x="138" y="176"/>
                    <a:pt x="140" y="176"/>
                  </a:cubicBezTo>
                  <a:cubicBezTo>
                    <a:pt x="142" y="176"/>
                    <a:pt x="144" y="174"/>
                    <a:pt x="144" y="172"/>
                  </a:cubicBezTo>
                  <a:cubicBezTo>
                    <a:pt x="144" y="160"/>
                    <a:pt x="144" y="160"/>
                    <a:pt x="144" y="160"/>
                  </a:cubicBezTo>
                  <a:cubicBezTo>
                    <a:pt x="160" y="160"/>
                    <a:pt x="160" y="160"/>
                    <a:pt x="160" y="160"/>
                  </a:cubicBezTo>
                  <a:cubicBezTo>
                    <a:pt x="169" y="160"/>
                    <a:pt x="176" y="153"/>
                    <a:pt x="176" y="144"/>
                  </a:cubicBezTo>
                  <a:cubicBezTo>
                    <a:pt x="176" y="48"/>
                    <a:pt x="176" y="48"/>
                    <a:pt x="176" y="48"/>
                  </a:cubicBezTo>
                  <a:cubicBezTo>
                    <a:pt x="176" y="39"/>
                    <a:pt x="169" y="32"/>
                    <a:pt x="160" y="32"/>
                  </a:cubicBezTo>
                  <a:moveTo>
                    <a:pt x="168" y="144"/>
                  </a:moveTo>
                  <a:cubicBezTo>
                    <a:pt x="168" y="148"/>
                    <a:pt x="164" y="152"/>
                    <a:pt x="160" y="152"/>
                  </a:cubicBezTo>
                  <a:cubicBezTo>
                    <a:pt x="16" y="152"/>
                    <a:pt x="16" y="152"/>
                    <a:pt x="16" y="152"/>
                  </a:cubicBezTo>
                  <a:cubicBezTo>
                    <a:pt x="12" y="152"/>
                    <a:pt x="8" y="148"/>
                    <a:pt x="8" y="144"/>
                  </a:cubicBezTo>
                  <a:cubicBezTo>
                    <a:pt x="8" y="48"/>
                    <a:pt x="8" y="48"/>
                    <a:pt x="8" y="48"/>
                  </a:cubicBezTo>
                  <a:cubicBezTo>
                    <a:pt x="8" y="44"/>
                    <a:pt x="12" y="40"/>
                    <a:pt x="16" y="40"/>
                  </a:cubicBezTo>
                  <a:cubicBezTo>
                    <a:pt x="160" y="40"/>
                    <a:pt x="160" y="40"/>
                    <a:pt x="160" y="40"/>
                  </a:cubicBezTo>
                  <a:cubicBezTo>
                    <a:pt x="164" y="40"/>
                    <a:pt x="168" y="44"/>
                    <a:pt x="168" y="48"/>
                  </a:cubicBezTo>
                  <a:lnTo>
                    <a:pt x="168" y="14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34" name="Freeform 133"/>
            <p:cNvSpPr>
              <a:spLocks noEditPoints="1"/>
            </p:cNvSpPr>
            <p:nvPr/>
          </p:nvSpPr>
          <p:spPr bwMode="auto">
            <a:xfrm>
              <a:off x="11559669" y="7291313"/>
              <a:ext cx="670690" cy="670690"/>
            </a:xfrm>
            <a:custGeom>
              <a:avLst/>
              <a:gdLst>
                <a:gd name="T0" fmla="*/ 160 w 176"/>
                <a:gd name="T1" fmla="*/ 0 h 176"/>
                <a:gd name="T2" fmla="*/ 16 w 176"/>
                <a:gd name="T3" fmla="*/ 0 h 176"/>
                <a:gd name="T4" fmla="*/ 0 w 176"/>
                <a:gd name="T5" fmla="*/ 16 h 176"/>
                <a:gd name="T6" fmla="*/ 0 w 176"/>
                <a:gd name="T7" fmla="*/ 136 h 176"/>
                <a:gd name="T8" fmla="*/ 16 w 176"/>
                <a:gd name="T9" fmla="*/ 152 h 176"/>
                <a:gd name="T10" fmla="*/ 72 w 176"/>
                <a:gd name="T11" fmla="*/ 152 h 176"/>
                <a:gd name="T12" fmla="*/ 72 w 176"/>
                <a:gd name="T13" fmla="*/ 168 h 176"/>
                <a:gd name="T14" fmla="*/ 60 w 176"/>
                <a:gd name="T15" fmla="*/ 168 h 176"/>
                <a:gd name="T16" fmla="*/ 56 w 176"/>
                <a:gd name="T17" fmla="*/ 172 h 176"/>
                <a:gd name="T18" fmla="*/ 60 w 176"/>
                <a:gd name="T19" fmla="*/ 176 h 176"/>
                <a:gd name="T20" fmla="*/ 116 w 176"/>
                <a:gd name="T21" fmla="*/ 176 h 176"/>
                <a:gd name="T22" fmla="*/ 120 w 176"/>
                <a:gd name="T23" fmla="*/ 172 h 176"/>
                <a:gd name="T24" fmla="*/ 116 w 176"/>
                <a:gd name="T25" fmla="*/ 168 h 176"/>
                <a:gd name="T26" fmla="*/ 104 w 176"/>
                <a:gd name="T27" fmla="*/ 168 h 176"/>
                <a:gd name="T28" fmla="*/ 104 w 176"/>
                <a:gd name="T29" fmla="*/ 152 h 176"/>
                <a:gd name="T30" fmla="*/ 160 w 176"/>
                <a:gd name="T31" fmla="*/ 152 h 176"/>
                <a:gd name="T32" fmla="*/ 176 w 176"/>
                <a:gd name="T33" fmla="*/ 136 h 176"/>
                <a:gd name="T34" fmla="*/ 176 w 176"/>
                <a:gd name="T35" fmla="*/ 16 h 176"/>
                <a:gd name="T36" fmla="*/ 160 w 176"/>
                <a:gd name="T37" fmla="*/ 0 h 176"/>
                <a:gd name="T38" fmla="*/ 96 w 176"/>
                <a:gd name="T39" fmla="*/ 168 h 176"/>
                <a:gd name="T40" fmla="*/ 80 w 176"/>
                <a:gd name="T41" fmla="*/ 168 h 176"/>
                <a:gd name="T42" fmla="*/ 80 w 176"/>
                <a:gd name="T43" fmla="*/ 152 h 176"/>
                <a:gd name="T44" fmla="*/ 96 w 176"/>
                <a:gd name="T45" fmla="*/ 152 h 176"/>
                <a:gd name="T46" fmla="*/ 96 w 176"/>
                <a:gd name="T47" fmla="*/ 168 h 176"/>
                <a:gd name="T48" fmla="*/ 168 w 176"/>
                <a:gd name="T49" fmla="*/ 136 h 176"/>
                <a:gd name="T50" fmla="*/ 160 w 176"/>
                <a:gd name="T51" fmla="*/ 144 h 176"/>
                <a:gd name="T52" fmla="*/ 16 w 176"/>
                <a:gd name="T53" fmla="*/ 144 h 176"/>
                <a:gd name="T54" fmla="*/ 8 w 176"/>
                <a:gd name="T55" fmla="*/ 136 h 176"/>
                <a:gd name="T56" fmla="*/ 8 w 176"/>
                <a:gd name="T57" fmla="*/ 128 h 176"/>
                <a:gd name="T58" fmla="*/ 168 w 176"/>
                <a:gd name="T59" fmla="*/ 128 h 176"/>
                <a:gd name="T60" fmla="*/ 168 w 176"/>
                <a:gd name="T61" fmla="*/ 136 h 176"/>
                <a:gd name="T62" fmla="*/ 168 w 176"/>
                <a:gd name="T63" fmla="*/ 120 h 176"/>
                <a:gd name="T64" fmla="*/ 8 w 176"/>
                <a:gd name="T65" fmla="*/ 120 h 176"/>
                <a:gd name="T66" fmla="*/ 8 w 176"/>
                <a:gd name="T67" fmla="*/ 16 h 176"/>
                <a:gd name="T68" fmla="*/ 16 w 176"/>
                <a:gd name="T69" fmla="*/ 8 h 176"/>
                <a:gd name="T70" fmla="*/ 160 w 176"/>
                <a:gd name="T71" fmla="*/ 8 h 176"/>
                <a:gd name="T72" fmla="*/ 168 w 176"/>
                <a:gd name="T73" fmla="*/ 16 h 176"/>
                <a:gd name="T74" fmla="*/ 168 w 176"/>
                <a:gd name="T75"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160" y="0"/>
                  </a:moveTo>
                  <a:cubicBezTo>
                    <a:pt x="16" y="0"/>
                    <a:pt x="16" y="0"/>
                    <a:pt x="16" y="0"/>
                  </a:cubicBezTo>
                  <a:cubicBezTo>
                    <a:pt x="7" y="0"/>
                    <a:pt x="0" y="7"/>
                    <a:pt x="0" y="16"/>
                  </a:cubicBezTo>
                  <a:cubicBezTo>
                    <a:pt x="0" y="136"/>
                    <a:pt x="0" y="136"/>
                    <a:pt x="0" y="136"/>
                  </a:cubicBezTo>
                  <a:cubicBezTo>
                    <a:pt x="0" y="145"/>
                    <a:pt x="7" y="152"/>
                    <a:pt x="16" y="152"/>
                  </a:cubicBezTo>
                  <a:cubicBezTo>
                    <a:pt x="72" y="152"/>
                    <a:pt x="72" y="152"/>
                    <a:pt x="72" y="152"/>
                  </a:cubicBezTo>
                  <a:cubicBezTo>
                    <a:pt x="72" y="168"/>
                    <a:pt x="72" y="168"/>
                    <a:pt x="72" y="168"/>
                  </a:cubicBezTo>
                  <a:cubicBezTo>
                    <a:pt x="60" y="168"/>
                    <a:pt x="60" y="168"/>
                    <a:pt x="60" y="168"/>
                  </a:cubicBezTo>
                  <a:cubicBezTo>
                    <a:pt x="58" y="168"/>
                    <a:pt x="56" y="170"/>
                    <a:pt x="56" y="172"/>
                  </a:cubicBezTo>
                  <a:cubicBezTo>
                    <a:pt x="56" y="174"/>
                    <a:pt x="58" y="176"/>
                    <a:pt x="60" y="176"/>
                  </a:cubicBezTo>
                  <a:cubicBezTo>
                    <a:pt x="116" y="176"/>
                    <a:pt x="116" y="176"/>
                    <a:pt x="116" y="176"/>
                  </a:cubicBezTo>
                  <a:cubicBezTo>
                    <a:pt x="118" y="176"/>
                    <a:pt x="120" y="174"/>
                    <a:pt x="120" y="172"/>
                  </a:cubicBezTo>
                  <a:cubicBezTo>
                    <a:pt x="120" y="170"/>
                    <a:pt x="118" y="168"/>
                    <a:pt x="116" y="168"/>
                  </a:cubicBezTo>
                  <a:cubicBezTo>
                    <a:pt x="104" y="168"/>
                    <a:pt x="104" y="168"/>
                    <a:pt x="104" y="168"/>
                  </a:cubicBezTo>
                  <a:cubicBezTo>
                    <a:pt x="104" y="152"/>
                    <a:pt x="104" y="152"/>
                    <a:pt x="104" y="152"/>
                  </a:cubicBezTo>
                  <a:cubicBezTo>
                    <a:pt x="160" y="152"/>
                    <a:pt x="160" y="152"/>
                    <a:pt x="160" y="152"/>
                  </a:cubicBezTo>
                  <a:cubicBezTo>
                    <a:pt x="169" y="152"/>
                    <a:pt x="176" y="145"/>
                    <a:pt x="176" y="136"/>
                  </a:cubicBezTo>
                  <a:cubicBezTo>
                    <a:pt x="176" y="16"/>
                    <a:pt x="176" y="16"/>
                    <a:pt x="176" y="16"/>
                  </a:cubicBezTo>
                  <a:cubicBezTo>
                    <a:pt x="176" y="7"/>
                    <a:pt x="169" y="0"/>
                    <a:pt x="160" y="0"/>
                  </a:cubicBezTo>
                  <a:moveTo>
                    <a:pt x="96" y="168"/>
                  </a:moveTo>
                  <a:cubicBezTo>
                    <a:pt x="80" y="168"/>
                    <a:pt x="80" y="168"/>
                    <a:pt x="80" y="168"/>
                  </a:cubicBezTo>
                  <a:cubicBezTo>
                    <a:pt x="80" y="152"/>
                    <a:pt x="80" y="152"/>
                    <a:pt x="80" y="152"/>
                  </a:cubicBezTo>
                  <a:cubicBezTo>
                    <a:pt x="96" y="152"/>
                    <a:pt x="96" y="152"/>
                    <a:pt x="96" y="152"/>
                  </a:cubicBezTo>
                  <a:lnTo>
                    <a:pt x="96" y="168"/>
                  </a:lnTo>
                  <a:close/>
                  <a:moveTo>
                    <a:pt x="168" y="136"/>
                  </a:moveTo>
                  <a:cubicBezTo>
                    <a:pt x="168" y="140"/>
                    <a:pt x="164" y="144"/>
                    <a:pt x="160" y="144"/>
                  </a:cubicBezTo>
                  <a:cubicBezTo>
                    <a:pt x="16" y="144"/>
                    <a:pt x="16" y="144"/>
                    <a:pt x="16" y="144"/>
                  </a:cubicBezTo>
                  <a:cubicBezTo>
                    <a:pt x="12" y="144"/>
                    <a:pt x="8" y="140"/>
                    <a:pt x="8" y="136"/>
                  </a:cubicBezTo>
                  <a:cubicBezTo>
                    <a:pt x="8" y="128"/>
                    <a:pt x="8" y="128"/>
                    <a:pt x="8" y="128"/>
                  </a:cubicBezTo>
                  <a:cubicBezTo>
                    <a:pt x="168" y="128"/>
                    <a:pt x="168" y="128"/>
                    <a:pt x="168" y="128"/>
                  </a:cubicBezTo>
                  <a:lnTo>
                    <a:pt x="168" y="136"/>
                  </a:lnTo>
                  <a:close/>
                  <a:moveTo>
                    <a:pt x="168" y="120"/>
                  </a:moveTo>
                  <a:cubicBezTo>
                    <a:pt x="8" y="120"/>
                    <a:pt x="8" y="120"/>
                    <a:pt x="8" y="120"/>
                  </a:cubicBezTo>
                  <a:cubicBezTo>
                    <a:pt x="8" y="16"/>
                    <a:pt x="8" y="16"/>
                    <a:pt x="8" y="16"/>
                  </a:cubicBezTo>
                  <a:cubicBezTo>
                    <a:pt x="8" y="12"/>
                    <a:pt x="12" y="8"/>
                    <a:pt x="16" y="8"/>
                  </a:cubicBezTo>
                  <a:cubicBezTo>
                    <a:pt x="160" y="8"/>
                    <a:pt x="160" y="8"/>
                    <a:pt x="160" y="8"/>
                  </a:cubicBezTo>
                  <a:cubicBezTo>
                    <a:pt x="164" y="8"/>
                    <a:pt x="168" y="12"/>
                    <a:pt x="168" y="16"/>
                  </a:cubicBezTo>
                  <a:lnTo>
                    <a:pt x="168" y="12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35" name="Freeform 132"/>
            <p:cNvSpPr>
              <a:spLocks noEditPoints="1"/>
            </p:cNvSpPr>
            <p:nvPr/>
          </p:nvSpPr>
          <p:spPr bwMode="auto">
            <a:xfrm>
              <a:off x="7862735" y="6939517"/>
              <a:ext cx="670690" cy="481152"/>
            </a:xfrm>
            <a:custGeom>
              <a:avLst/>
              <a:gdLst>
                <a:gd name="T0" fmla="*/ 175 w 176"/>
                <a:gd name="T1" fmla="*/ 122 h 128"/>
                <a:gd name="T2" fmla="*/ 175 w 176"/>
                <a:gd name="T3" fmla="*/ 122 h 128"/>
                <a:gd name="T4" fmla="*/ 160 w 176"/>
                <a:gd name="T5" fmla="*/ 98 h 128"/>
                <a:gd name="T6" fmla="*/ 160 w 176"/>
                <a:gd name="T7" fmla="*/ 96 h 128"/>
                <a:gd name="T8" fmla="*/ 160 w 176"/>
                <a:gd name="T9" fmla="*/ 8 h 128"/>
                <a:gd name="T10" fmla="*/ 152 w 176"/>
                <a:gd name="T11" fmla="*/ 0 h 128"/>
                <a:gd name="T12" fmla="*/ 24 w 176"/>
                <a:gd name="T13" fmla="*/ 0 h 128"/>
                <a:gd name="T14" fmla="*/ 16 w 176"/>
                <a:gd name="T15" fmla="*/ 8 h 128"/>
                <a:gd name="T16" fmla="*/ 16 w 176"/>
                <a:gd name="T17" fmla="*/ 96 h 128"/>
                <a:gd name="T18" fmla="*/ 16 w 176"/>
                <a:gd name="T19" fmla="*/ 98 h 128"/>
                <a:gd name="T20" fmla="*/ 1 w 176"/>
                <a:gd name="T21" fmla="*/ 122 h 128"/>
                <a:gd name="T22" fmla="*/ 1 w 176"/>
                <a:gd name="T23" fmla="*/ 122 h 128"/>
                <a:gd name="T24" fmla="*/ 0 w 176"/>
                <a:gd name="T25" fmla="*/ 124 h 128"/>
                <a:gd name="T26" fmla="*/ 4 w 176"/>
                <a:gd name="T27" fmla="*/ 128 h 128"/>
                <a:gd name="T28" fmla="*/ 172 w 176"/>
                <a:gd name="T29" fmla="*/ 128 h 128"/>
                <a:gd name="T30" fmla="*/ 176 w 176"/>
                <a:gd name="T31" fmla="*/ 124 h 128"/>
                <a:gd name="T32" fmla="*/ 175 w 176"/>
                <a:gd name="T33" fmla="*/ 122 h 128"/>
                <a:gd name="T34" fmla="*/ 24 w 176"/>
                <a:gd name="T35" fmla="*/ 8 h 128"/>
                <a:gd name="T36" fmla="*/ 152 w 176"/>
                <a:gd name="T37" fmla="*/ 8 h 128"/>
                <a:gd name="T38" fmla="*/ 152 w 176"/>
                <a:gd name="T39" fmla="*/ 96 h 128"/>
                <a:gd name="T40" fmla="*/ 24 w 176"/>
                <a:gd name="T41" fmla="*/ 96 h 128"/>
                <a:gd name="T42" fmla="*/ 24 w 176"/>
                <a:gd name="T43" fmla="*/ 8 h 128"/>
                <a:gd name="T44" fmla="*/ 11 w 176"/>
                <a:gd name="T45" fmla="*/ 120 h 128"/>
                <a:gd name="T46" fmla="*/ 22 w 176"/>
                <a:gd name="T47" fmla="*/ 104 h 128"/>
                <a:gd name="T48" fmla="*/ 24 w 176"/>
                <a:gd name="T49" fmla="*/ 104 h 128"/>
                <a:gd name="T50" fmla="*/ 152 w 176"/>
                <a:gd name="T51" fmla="*/ 104 h 128"/>
                <a:gd name="T52" fmla="*/ 154 w 176"/>
                <a:gd name="T53" fmla="*/ 104 h 128"/>
                <a:gd name="T54" fmla="*/ 165 w 176"/>
                <a:gd name="T55" fmla="*/ 120 h 128"/>
                <a:gd name="T56" fmla="*/ 11 w 176"/>
                <a:gd name="T57"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6" h="128">
                  <a:moveTo>
                    <a:pt x="175" y="122"/>
                  </a:moveTo>
                  <a:cubicBezTo>
                    <a:pt x="175" y="122"/>
                    <a:pt x="175" y="122"/>
                    <a:pt x="175" y="122"/>
                  </a:cubicBezTo>
                  <a:cubicBezTo>
                    <a:pt x="160" y="98"/>
                    <a:pt x="160" y="98"/>
                    <a:pt x="160" y="98"/>
                  </a:cubicBezTo>
                  <a:cubicBezTo>
                    <a:pt x="160" y="98"/>
                    <a:pt x="160" y="97"/>
                    <a:pt x="160" y="96"/>
                  </a:cubicBezTo>
                  <a:cubicBezTo>
                    <a:pt x="160" y="8"/>
                    <a:pt x="160" y="8"/>
                    <a:pt x="160" y="8"/>
                  </a:cubicBezTo>
                  <a:cubicBezTo>
                    <a:pt x="160" y="4"/>
                    <a:pt x="156" y="0"/>
                    <a:pt x="152" y="0"/>
                  </a:cubicBezTo>
                  <a:cubicBezTo>
                    <a:pt x="24" y="0"/>
                    <a:pt x="24" y="0"/>
                    <a:pt x="24" y="0"/>
                  </a:cubicBezTo>
                  <a:cubicBezTo>
                    <a:pt x="20" y="0"/>
                    <a:pt x="16" y="4"/>
                    <a:pt x="16" y="8"/>
                  </a:cubicBezTo>
                  <a:cubicBezTo>
                    <a:pt x="16" y="96"/>
                    <a:pt x="16" y="96"/>
                    <a:pt x="16" y="96"/>
                  </a:cubicBezTo>
                  <a:cubicBezTo>
                    <a:pt x="16" y="97"/>
                    <a:pt x="16" y="98"/>
                    <a:pt x="16" y="98"/>
                  </a:cubicBezTo>
                  <a:cubicBezTo>
                    <a:pt x="1" y="122"/>
                    <a:pt x="1" y="122"/>
                    <a:pt x="1" y="122"/>
                  </a:cubicBezTo>
                  <a:cubicBezTo>
                    <a:pt x="1" y="122"/>
                    <a:pt x="1" y="122"/>
                    <a:pt x="1" y="122"/>
                  </a:cubicBezTo>
                  <a:cubicBezTo>
                    <a:pt x="0" y="122"/>
                    <a:pt x="0" y="123"/>
                    <a:pt x="0" y="124"/>
                  </a:cubicBezTo>
                  <a:cubicBezTo>
                    <a:pt x="0" y="126"/>
                    <a:pt x="2" y="128"/>
                    <a:pt x="4" y="128"/>
                  </a:cubicBezTo>
                  <a:cubicBezTo>
                    <a:pt x="172" y="128"/>
                    <a:pt x="172" y="128"/>
                    <a:pt x="172" y="128"/>
                  </a:cubicBezTo>
                  <a:cubicBezTo>
                    <a:pt x="174" y="128"/>
                    <a:pt x="176" y="126"/>
                    <a:pt x="176" y="124"/>
                  </a:cubicBezTo>
                  <a:cubicBezTo>
                    <a:pt x="176" y="123"/>
                    <a:pt x="176" y="122"/>
                    <a:pt x="175" y="122"/>
                  </a:cubicBezTo>
                  <a:moveTo>
                    <a:pt x="24" y="8"/>
                  </a:moveTo>
                  <a:cubicBezTo>
                    <a:pt x="152" y="8"/>
                    <a:pt x="152" y="8"/>
                    <a:pt x="152" y="8"/>
                  </a:cubicBezTo>
                  <a:cubicBezTo>
                    <a:pt x="152" y="96"/>
                    <a:pt x="152" y="96"/>
                    <a:pt x="152" y="96"/>
                  </a:cubicBezTo>
                  <a:cubicBezTo>
                    <a:pt x="24" y="96"/>
                    <a:pt x="24" y="96"/>
                    <a:pt x="24" y="96"/>
                  </a:cubicBezTo>
                  <a:lnTo>
                    <a:pt x="24" y="8"/>
                  </a:lnTo>
                  <a:close/>
                  <a:moveTo>
                    <a:pt x="11" y="120"/>
                  </a:moveTo>
                  <a:cubicBezTo>
                    <a:pt x="22" y="104"/>
                    <a:pt x="22" y="104"/>
                    <a:pt x="22" y="104"/>
                  </a:cubicBezTo>
                  <a:cubicBezTo>
                    <a:pt x="23" y="104"/>
                    <a:pt x="23" y="104"/>
                    <a:pt x="24" y="104"/>
                  </a:cubicBezTo>
                  <a:cubicBezTo>
                    <a:pt x="152" y="104"/>
                    <a:pt x="152" y="104"/>
                    <a:pt x="152" y="104"/>
                  </a:cubicBezTo>
                  <a:cubicBezTo>
                    <a:pt x="153" y="104"/>
                    <a:pt x="153" y="104"/>
                    <a:pt x="154" y="104"/>
                  </a:cubicBezTo>
                  <a:cubicBezTo>
                    <a:pt x="165" y="120"/>
                    <a:pt x="165" y="120"/>
                    <a:pt x="165" y="120"/>
                  </a:cubicBezTo>
                  <a:lnTo>
                    <a:pt x="11" y="12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350807681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1"/>
                </a:solidFill>
              </a:rPr>
              <a:t>united states</a:t>
            </a:r>
            <a:br>
              <a:rPr lang="en-US"/>
            </a:br>
            <a:r>
              <a:rPr lang="en-US"/>
              <a:t>map</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205</a:t>
            </a:fld>
            <a:endParaRPr/>
          </a:p>
        </p:txBody>
      </p:sp>
      <p:grpSp>
        <p:nvGrpSpPr>
          <p:cNvPr id="4" name="Group 3"/>
          <p:cNvGrpSpPr/>
          <p:nvPr/>
        </p:nvGrpSpPr>
        <p:grpSpPr>
          <a:xfrm>
            <a:off x="5334124" y="2400301"/>
            <a:ext cx="9694960" cy="5957883"/>
            <a:chOff x="10057882" y="4157436"/>
            <a:chExt cx="7318378" cy="4497389"/>
          </a:xfrm>
          <a:solidFill>
            <a:schemeClr val="accent2"/>
          </a:solidFill>
          <a:effectLst/>
        </p:grpSpPr>
        <p:sp>
          <p:nvSpPr>
            <p:cNvPr id="5" name="Freeform 6"/>
            <p:cNvSpPr>
              <a:spLocks/>
            </p:cNvSpPr>
            <p:nvPr/>
          </p:nvSpPr>
          <p:spPr bwMode="auto">
            <a:xfrm>
              <a:off x="16850797" y="4490811"/>
              <a:ext cx="525463" cy="808037"/>
            </a:xfrm>
            <a:custGeom>
              <a:avLst/>
              <a:gdLst>
                <a:gd name="T0" fmla="*/ 134 w 140"/>
                <a:gd name="T1" fmla="*/ 94 h 215"/>
                <a:gd name="T2" fmla="*/ 132 w 140"/>
                <a:gd name="T3" fmla="*/ 90 h 215"/>
                <a:gd name="T4" fmla="*/ 131 w 140"/>
                <a:gd name="T5" fmla="*/ 84 h 215"/>
                <a:gd name="T6" fmla="*/ 120 w 140"/>
                <a:gd name="T7" fmla="*/ 73 h 215"/>
                <a:gd name="T8" fmla="*/ 111 w 140"/>
                <a:gd name="T9" fmla="*/ 71 h 215"/>
                <a:gd name="T10" fmla="*/ 101 w 140"/>
                <a:gd name="T11" fmla="*/ 71 h 215"/>
                <a:gd name="T12" fmla="*/ 90 w 140"/>
                <a:gd name="T13" fmla="*/ 47 h 215"/>
                <a:gd name="T14" fmla="*/ 77 w 140"/>
                <a:gd name="T15" fmla="*/ 10 h 215"/>
                <a:gd name="T16" fmla="*/ 70 w 140"/>
                <a:gd name="T17" fmla="*/ 6 h 215"/>
                <a:gd name="T18" fmla="*/ 59 w 140"/>
                <a:gd name="T19" fmla="*/ 3 h 215"/>
                <a:gd name="T20" fmla="*/ 49 w 140"/>
                <a:gd name="T21" fmla="*/ 2 h 215"/>
                <a:gd name="T22" fmla="*/ 41 w 140"/>
                <a:gd name="T23" fmla="*/ 6 h 215"/>
                <a:gd name="T24" fmla="*/ 31 w 140"/>
                <a:gd name="T25" fmla="*/ 6 h 215"/>
                <a:gd name="T26" fmla="*/ 10 w 140"/>
                <a:gd name="T27" fmla="*/ 42 h 215"/>
                <a:gd name="T28" fmla="*/ 15 w 140"/>
                <a:gd name="T29" fmla="*/ 80 h 215"/>
                <a:gd name="T30" fmla="*/ 11 w 140"/>
                <a:gd name="T31" fmla="*/ 95 h 215"/>
                <a:gd name="T32" fmla="*/ 4 w 140"/>
                <a:gd name="T33" fmla="*/ 112 h 215"/>
                <a:gd name="T34" fmla="*/ 35 w 140"/>
                <a:gd name="T35" fmla="*/ 207 h 215"/>
                <a:gd name="T36" fmla="*/ 49 w 140"/>
                <a:gd name="T37" fmla="*/ 207 h 215"/>
                <a:gd name="T38" fmla="*/ 57 w 140"/>
                <a:gd name="T39" fmla="*/ 190 h 215"/>
                <a:gd name="T40" fmla="*/ 55 w 140"/>
                <a:gd name="T41" fmla="*/ 186 h 215"/>
                <a:gd name="T42" fmla="*/ 57 w 140"/>
                <a:gd name="T43" fmla="*/ 175 h 215"/>
                <a:gd name="T44" fmla="*/ 61 w 140"/>
                <a:gd name="T45" fmla="*/ 168 h 215"/>
                <a:gd name="T46" fmla="*/ 71 w 140"/>
                <a:gd name="T47" fmla="*/ 176 h 215"/>
                <a:gd name="T48" fmla="*/ 69 w 140"/>
                <a:gd name="T49" fmla="*/ 164 h 215"/>
                <a:gd name="T50" fmla="*/ 76 w 140"/>
                <a:gd name="T51" fmla="*/ 152 h 215"/>
                <a:gd name="T52" fmla="*/ 82 w 140"/>
                <a:gd name="T53" fmla="*/ 157 h 215"/>
                <a:gd name="T54" fmla="*/ 83 w 140"/>
                <a:gd name="T55" fmla="*/ 147 h 215"/>
                <a:gd name="T56" fmla="*/ 83 w 140"/>
                <a:gd name="T57" fmla="*/ 124 h 215"/>
                <a:gd name="T58" fmla="*/ 90 w 140"/>
                <a:gd name="T59" fmla="*/ 135 h 215"/>
                <a:gd name="T60" fmla="*/ 96 w 140"/>
                <a:gd name="T61" fmla="*/ 127 h 215"/>
                <a:gd name="T62" fmla="*/ 107 w 140"/>
                <a:gd name="T63" fmla="*/ 132 h 215"/>
                <a:gd name="T64" fmla="*/ 105 w 140"/>
                <a:gd name="T65" fmla="*/ 124 h 215"/>
                <a:gd name="T66" fmla="*/ 115 w 140"/>
                <a:gd name="T67" fmla="*/ 128 h 215"/>
                <a:gd name="T68" fmla="*/ 116 w 140"/>
                <a:gd name="T69" fmla="*/ 122 h 215"/>
                <a:gd name="T70" fmla="*/ 119 w 140"/>
                <a:gd name="T71" fmla="*/ 119 h 215"/>
                <a:gd name="T72" fmla="*/ 120 w 140"/>
                <a:gd name="T73" fmla="*/ 115 h 215"/>
                <a:gd name="T74" fmla="*/ 127 w 140"/>
                <a:gd name="T75" fmla="*/ 110 h 215"/>
                <a:gd name="T76" fmla="*/ 140 w 140"/>
                <a:gd name="T77" fmla="*/ 99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0" h="215">
                  <a:moveTo>
                    <a:pt x="137" y="97"/>
                  </a:moveTo>
                  <a:cubicBezTo>
                    <a:pt x="137" y="97"/>
                    <a:pt x="135" y="94"/>
                    <a:pt x="134" y="94"/>
                  </a:cubicBezTo>
                  <a:cubicBezTo>
                    <a:pt x="133" y="91"/>
                    <a:pt x="133" y="91"/>
                    <a:pt x="133" y="91"/>
                  </a:cubicBezTo>
                  <a:cubicBezTo>
                    <a:pt x="132" y="90"/>
                    <a:pt x="132" y="90"/>
                    <a:pt x="132" y="90"/>
                  </a:cubicBezTo>
                  <a:cubicBezTo>
                    <a:pt x="133" y="86"/>
                    <a:pt x="133" y="86"/>
                    <a:pt x="133" y="86"/>
                  </a:cubicBezTo>
                  <a:cubicBezTo>
                    <a:pt x="133" y="86"/>
                    <a:pt x="133" y="85"/>
                    <a:pt x="131" y="84"/>
                  </a:cubicBezTo>
                  <a:cubicBezTo>
                    <a:pt x="130" y="83"/>
                    <a:pt x="126" y="80"/>
                    <a:pt x="125" y="77"/>
                  </a:cubicBezTo>
                  <a:cubicBezTo>
                    <a:pt x="124" y="74"/>
                    <a:pt x="122" y="73"/>
                    <a:pt x="120" y="73"/>
                  </a:cubicBezTo>
                  <a:cubicBezTo>
                    <a:pt x="117" y="73"/>
                    <a:pt x="115" y="73"/>
                    <a:pt x="115" y="73"/>
                  </a:cubicBezTo>
                  <a:cubicBezTo>
                    <a:pt x="115" y="73"/>
                    <a:pt x="112" y="72"/>
                    <a:pt x="111" y="71"/>
                  </a:cubicBezTo>
                  <a:cubicBezTo>
                    <a:pt x="110" y="70"/>
                    <a:pt x="108" y="70"/>
                    <a:pt x="107" y="70"/>
                  </a:cubicBezTo>
                  <a:cubicBezTo>
                    <a:pt x="105" y="70"/>
                    <a:pt x="101" y="71"/>
                    <a:pt x="101" y="71"/>
                  </a:cubicBezTo>
                  <a:cubicBezTo>
                    <a:pt x="101" y="71"/>
                    <a:pt x="99" y="70"/>
                    <a:pt x="98" y="68"/>
                  </a:cubicBezTo>
                  <a:cubicBezTo>
                    <a:pt x="97" y="65"/>
                    <a:pt x="90" y="47"/>
                    <a:pt x="90" y="47"/>
                  </a:cubicBezTo>
                  <a:cubicBezTo>
                    <a:pt x="81" y="22"/>
                    <a:pt x="81" y="22"/>
                    <a:pt x="81" y="22"/>
                  </a:cubicBezTo>
                  <a:cubicBezTo>
                    <a:pt x="77" y="10"/>
                    <a:pt x="77" y="10"/>
                    <a:pt x="77" y="10"/>
                  </a:cubicBezTo>
                  <a:cubicBezTo>
                    <a:pt x="77" y="10"/>
                    <a:pt x="75" y="7"/>
                    <a:pt x="73" y="7"/>
                  </a:cubicBezTo>
                  <a:cubicBezTo>
                    <a:pt x="72" y="6"/>
                    <a:pt x="71" y="6"/>
                    <a:pt x="70" y="6"/>
                  </a:cubicBezTo>
                  <a:cubicBezTo>
                    <a:pt x="69" y="7"/>
                    <a:pt x="66" y="6"/>
                    <a:pt x="64" y="5"/>
                  </a:cubicBezTo>
                  <a:cubicBezTo>
                    <a:pt x="62" y="3"/>
                    <a:pt x="60" y="3"/>
                    <a:pt x="59" y="3"/>
                  </a:cubicBezTo>
                  <a:cubicBezTo>
                    <a:pt x="58" y="3"/>
                    <a:pt x="56" y="4"/>
                    <a:pt x="55" y="4"/>
                  </a:cubicBezTo>
                  <a:cubicBezTo>
                    <a:pt x="53" y="4"/>
                    <a:pt x="51" y="3"/>
                    <a:pt x="49" y="2"/>
                  </a:cubicBezTo>
                  <a:cubicBezTo>
                    <a:pt x="47" y="1"/>
                    <a:pt x="46" y="0"/>
                    <a:pt x="46" y="0"/>
                  </a:cubicBezTo>
                  <a:cubicBezTo>
                    <a:pt x="46" y="0"/>
                    <a:pt x="44" y="5"/>
                    <a:pt x="41" y="6"/>
                  </a:cubicBezTo>
                  <a:cubicBezTo>
                    <a:pt x="38" y="7"/>
                    <a:pt x="35" y="8"/>
                    <a:pt x="34" y="8"/>
                  </a:cubicBezTo>
                  <a:cubicBezTo>
                    <a:pt x="33" y="8"/>
                    <a:pt x="32" y="8"/>
                    <a:pt x="31" y="6"/>
                  </a:cubicBezTo>
                  <a:cubicBezTo>
                    <a:pt x="29" y="4"/>
                    <a:pt x="28" y="1"/>
                    <a:pt x="26" y="1"/>
                  </a:cubicBezTo>
                  <a:cubicBezTo>
                    <a:pt x="10" y="42"/>
                    <a:pt x="10" y="42"/>
                    <a:pt x="10" y="42"/>
                  </a:cubicBezTo>
                  <a:cubicBezTo>
                    <a:pt x="10" y="42"/>
                    <a:pt x="6" y="50"/>
                    <a:pt x="11" y="62"/>
                  </a:cubicBezTo>
                  <a:cubicBezTo>
                    <a:pt x="16" y="74"/>
                    <a:pt x="17" y="77"/>
                    <a:pt x="15" y="80"/>
                  </a:cubicBezTo>
                  <a:cubicBezTo>
                    <a:pt x="13" y="83"/>
                    <a:pt x="13" y="86"/>
                    <a:pt x="14" y="89"/>
                  </a:cubicBezTo>
                  <a:cubicBezTo>
                    <a:pt x="16" y="92"/>
                    <a:pt x="14" y="94"/>
                    <a:pt x="11" y="95"/>
                  </a:cubicBezTo>
                  <a:cubicBezTo>
                    <a:pt x="9" y="96"/>
                    <a:pt x="8" y="97"/>
                    <a:pt x="9" y="100"/>
                  </a:cubicBezTo>
                  <a:cubicBezTo>
                    <a:pt x="10" y="104"/>
                    <a:pt x="10" y="111"/>
                    <a:pt x="4" y="112"/>
                  </a:cubicBezTo>
                  <a:cubicBezTo>
                    <a:pt x="0" y="111"/>
                    <a:pt x="0" y="111"/>
                    <a:pt x="0" y="111"/>
                  </a:cubicBezTo>
                  <a:cubicBezTo>
                    <a:pt x="35" y="207"/>
                    <a:pt x="35" y="207"/>
                    <a:pt x="35" y="207"/>
                  </a:cubicBezTo>
                  <a:cubicBezTo>
                    <a:pt x="35" y="207"/>
                    <a:pt x="39" y="215"/>
                    <a:pt x="43" y="214"/>
                  </a:cubicBezTo>
                  <a:cubicBezTo>
                    <a:pt x="43" y="214"/>
                    <a:pt x="48" y="210"/>
                    <a:pt x="49" y="207"/>
                  </a:cubicBezTo>
                  <a:cubicBezTo>
                    <a:pt x="50" y="204"/>
                    <a:pt x="51" y="199"/>
                    <a:pt x="49" y="198"/>
                  </a:cubicBezTo>
                  <a:cubicBezTo>
                    <a:pt x="49" y="198"/>
                    <a:pt x="57" y="196"/>
                    <a:pt x="57" y="190"/>
                  </a:cubicBezTo>
                  <a:cubicBezTo>
                    <a:pt x="57" y="190"/>
                    <a:pt x="55" y="191"/>
                    <a:pt x="53" y="190"/>
                  </a:cubicBezTo>
                  <a:cubicBezTo>
                    <a:pt x="52" y="188"/>
                    <a:pt x="52" y="187"/>
                    <a:pt x="55" y="186"/>
                  </a:cubicBezTo>
                  <a:cubicBezTo>
                    <a:pt x="57" y="184"/>
                    <a:pt x="60" y="183"/>
                    <a:pt x="60" y="180"/>
                  </a:cubicBezTo>
                  <a:cubicBezTo>
                    <a:pt x="60" y="178"/>
                    <a:pt x="58" y="176"/>
                    <a:pt x="57" y="175"/>
                  </a:cubicBezTo>
                  <a:cubicBezTo>
                    <a:pt x="56" y="174"/>
                    <a:pt x="55" y="171"/>
                    <a:pt x="57" y="170"/>
                  </a:cubicBezTo>
                  <a:cubicBezTo>
                    <a:pt x="59" y="169"/>
                    <a:pt x="61" y="168"/>
                    <a:pt x="61" y="168"/>
                  </a:cubicBezTo>
                  <a:cubicBezTo>
                    <a:pt x="61" y="168"/>
                    <a:pt x="63" y="166"/>
                    <a:pt x="64" y="169"/>
                  </a:cubicBezTo>
                  <a:cubicBezTo>
                    <a:pt x="65" y="171"/>
                    <a:pt x="67" y="178"/>
                    <a:pt x="71" y="176"/>
                  </a:cubicBezTo>
                  <a:cubicBezTo>
                    <a:pt x="74" y="174"/>
                    <a:pt x="72" y="172"/>
                    <a:pt x="71" y="171"/>
                  </a:cubicBezTo>
                  <a:cubicBezTo>
                    <a:pt x="70" y="170"/>
                    <a:pt x="68" y="166"/>
                    <a:pt x="69" y="164"/>
                  </a:cubicBezTo>
                  <a:cubicBezTo>
                    <a:pt x="71" y="161"/>
                    <a:pt x="73" y="159"/>
                    <a:pt x="74" y="157"/>
                  </a:cubicBezTo>
                  <a:cubicBezTo>
                    <a:pt x="74" y="155"/>
                    <a:pt x="74" y="153"/>
                    <a:pt x="76" y="152"/>
                  </a:cubicBezTo>
                  <a:cubicBezTo>
                    <a:pt x="78" y="152"/>
                    <a:pt x="79" y="153"/>
                    <a:pt x="79" y="154"/>
                  </a:cubicBezTo>
                  <a:cubicBezTo>
                    <a:pt x="79" y="156"/>
                    <a:pt x="80" y="158"/>
                    <a:pt x="82" y="157"/>
                  </a:cubicBezTo>
                  <a:cubicBezTo>
                    <a:pt x="84" y="157"/>
                    <a:pt x="85" y="156"/>
                    <a:pt x="84" y="154"/>
                  </a:cubicBezTo>
                  <a:cubicBezTo>
                    <a:pt x="82" y="152"/>
                    <a:pt x="82" y="149"/>
                    <a:pt x="83" y="147"/>
                  </a:cubicBezTo>
                  <a:cubicBezTo>
                    <a:pt x="84" y="144"/>
                    <a:pt x="84" y="140"/>
                    <a:pt x="83" y="136"/>
                  </a:cubicBezTo>
                  <a:cubicBezTo>
                    <a:pt x="82" y="131"/>
                    <a:pt x="82" y="125"/>
                    <a:pt x="83" y="124"/>
                  </a:cubicBezTo>
                  <a:cubicBezTo>
                    <a:pt x="83" y="124"/>
                    <a:pt x="87" y="124"/>
                    <a:pt x="88" y="129"/>
                  </a:cubicBezTo>
                  <a:cubicBezTo>
                    <a:pt x="89" y="133"/>
                    <a:pt x="88" y="135"/>
                    <a:pt x="90" y="135"/>
                  </a:cubicBezTo>
                  <a:cubicBezTo>
                    <a:pt x="92" y="135"/>
                    <a:pt x="93" y="134"/>
                    <a:pt x="93" y="131"/>
                  </a:cubicBezTo>
                  <a:cubicBezTo>
                    <a:pt x="93" y="129"/>
                    <a:pt x="94" y="127"/>
                    <a:pt x="96" y="127"/>
                  </a:cubicBezTo>
                  <a:cubicBezTo>
                    <a:pt x="98" y="127"/>
                    <a:pt x="103" y="131"/>
                    <a:pt x="103" y="131"/>
                  </a:cubicBezTo>
                  <a:cubicBezTo>
                    <a:pt x="103" y="131"/>
                    <a:pt x="105" y="133"/>
                    <a:pt x="107" y="132"/>
                  </a:cubicBezTo>
                  <a:cubicBezTo>
                    <a:pt x="108" y="130"/>
                    <a:pt x="107" y="130"/>
                    <a:pt x="106" y="128"/>
                  </a:cubicBezTo>
                  <a:cubicBezTo>
                    <a:pt x="105" y="127"/>
                    <a:pt x="104" y="125"/>
                    <a:pt x="105" y="124"/>
                  </a:cubicBezTo>
                  <a:cubicBezTo>
                    <a:pt x="106" y="122"/>
                    <a:pt x="107" y="123"/>
                    <a:pt x="108" y="125"/>
                  </a:cubicBezTo>
                  <a:cubicBezTo>
                    <a:pt x="109" y="126"/>
                    <a:pt x="114" y="128"/>
                    <a:pt x="115" y="128"/>
                  </a:cubicBezTo>
                  <a:cubicBezTo>
                    <a:pt x="115" y="128"/>
                    <a:pt x="114" y="125"/>
                    <a:pt x="113" y="124"/>
                  </a:cubicBezTo>
                  <a:cubicBezTo>
                    <a:pt x="112" y="123"/>
                    <a:pt x="114" y="120"/>
                    <a:pt x="116" y="122"/>
                  </a:cubicBezTo>
                  <a:cubicBezTo>
                    <a:pt x="118" y="124"/>
                    <a:pt x="119" y="124"/>
                    <a:pt x="120" y="123"/>
                  </a:cubicBezTo>
                  <a:cubicBezTo>
                    <a:pt x="121" y="122"/>
                    <a:pt x="120" y="120"/>
                    <a:pt x="119" y="119"/>
                  </a:cubicBezTo>
                  <a:cubicBezTo>
                    <a:pt x="118" y="119"/>
                    <a:pt x="115" y="117"/>
                    <a:pt x="116" y="116"/>
                  </a:cubicBezTo>
                  <a:cubicBezTo>
                    <a:pt x="117" y="114"/>
                    <a:pt x="119" y="114"/>
                    <a:pt x="120" y="115"/>
                  </a:cubicBezTo>
                  <a:cubicBezTo>
                    <a:pt x="121" y="116"/>
                    <a:pt x="123" y="118"/>
                    <a:pt x="124" y="116"/>
                  </a:cubicBezTo>
                  <a:cubicBezTo>
                    <a:pt x="126" y="113"/>
                    <a:pt x="127" y="110"/>
                    <a:pt x="127" y="110"/>
                  </a:cubicBezTo>
                  <a:cubicBezTo>
                    <a:pt x="127" y="110"/>
                    <a:pt x="131" y="110"/>
                    <a:pt x="134" y="107"/>
                  </a:cubicBezTo>
                  <a:cubicBezTo>
                    <a:pt x="138" y="104"/>
                    <a:pt x="138" y="101"/>
                    <a:pt x="140" y="99"/>
                  </a:cubicBezTo>
                  <a:cubicBezTo>
                    <a:pt x="140" y="99"/>
                    <a:pt x="138" y="97"/>
                    <a:pt x="137" y="97"/>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6" name="Freeform 7"/>
            <p:cNvSpPr>
              <a:spLocks/>
            </p:cNvSpPr>
            <p:nvPr/>
          </p:nvSpPr>
          <p:spPr bwMode="auto">
            <a:xfrm>
              <a:off x="12013684" y="5868761"/>
              <a:ext cx="1014413" cy="800100"/>
            </a:xfrm>
            <a:custGeom>
              <a:avLst/>
              <a:gdLst>
                <a:gd name="T0" fmla="*/ 266 w 270"/>
                <a:gd name="T1" fmla="*/ 72 h 213"/>
                <a:gd name="T2" fmla="*/ 270 w 270"/>
                <a:gd name="T3" fmla="*/ 30 h 213"/>
                <a:gd name="T4" fmla="*/ 199 w 270"/>
                <a:gd name="T5" fmla="*/ 21 h 213"/>
                <a:gd name="T6" fmla="*/ 29 w 270"/>
                <a:gd name="T7" fmla="*/ 0 h 213"/>
                <a:gd name="T8" fmla="*/ 27 w 270"/>
                <a:gd name="T9" fmla="*/ 0 h 213"/>
                <a:gd name="T10" fmla="*/ 0 w 270"/>
                <a:gd name="T11" fmla="*/ 180 h 213"/>
                <a:gd name="T12" fmla="*/ 253 w 270"/>
                <a:gd name="T13" fmla="*/ 213 h 213"/>
                <a:gd name="T14" fmla="*/ 253 w 270"/>
                <a:gd name="T15" fmla="*/ 211 h 213"/>
                <a:gd name="T16" fmla="*/ 252 w 270"/>
                <a:gd name="T17" fmla="*/ 211 h 213"/>
                <a:gd name="T18" fmla="*/ 253 w 270"/>
                <a:gd name="T19" fmla="*/ 211 h 213"/>
                <a:gd name="T20" fmla="*/ 266 w 270"/>
                <a:gd name="T21" fmla="*/ 72 h 213"/>
                <a:gd name="T22" fmla="*/ 266 w 270"/>
                <a:gd name="T23" fmla="*/ 7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0" h="213">
                  <a:moveTo>
                    <a:pt x="266" y="72"/>
                  </a:moveTo>
                  <a:cubicBezTo>
                    <a:pt x="270" y="30"/>
                    <a:pt x="270" y="30"/>
                    <a:pt x="270" y="30"/>
                  </a:cubicBezTo>
                  <a:cubicBezTo>
                    <a:pt x="199" y="21"/>
                    <a:pt x="199" y="21"/>
                    <a:pt x="199" y="21"/>
                  </a:cubicBezTo>
                  <a:cubicBezTo>
                    <a:pt x="29" y="0"/>
                    <a:pt x="29" y="0"/>
                    <a:pt x="29" y="0"/>
                  </a:cubicBezTo>
                  <a:cubicBezTo>
                    <a:pt x="27" y="0"/>
                    <a:pt x="27" y="0"/>
                    <a:pt x="27" y="0"/>
                  </a:cubicBezTo>
                  <a:cubicBezTo>
                    <a:pt x="0" y="180"/>
                    <a:pt x="0" y="180"/>
                    <a:pt x="0" y="180"/>
                  </a:cubicBezTo>
                  <a:cubicBezTo>
                    <a:pt x="13" y="182"/>
                    <a:pt x="172" y="206"/>
                    <a:pt x="253" y="213"/>
                  </a:cubicBezTo>
                  <a:cubicBezTo>
                    <a:pt x="253" y="211"/>
                    <a:pt x="253" y="211"/>
                    <a:pt x="253" y="211"/>
                  </a:cubicBezTo>
                  <a:cubicBezTo>
                    <a:pt x="252" y="211"/>
                    <a:pt x="252" y="211"/>
                    <a:pt x="252" y="211"/>
                  </a:cubicBezTo>
                  <a:cubicBezTo>
                    <a:pt x="253" y="211"/>
                    <a:pt x="253" y="211"/>
                    <a:pt x="253" y="211"/>
                  </a:cubicBezTo>
                  <a:cubicBezTo>
                    <a:pt x="266" y="72"/>
                    <a:pt x="266" y="72"/>
                    <a:pt x="266" y="72"/>
                  </a:cubicBezTo>
                  <a:cubicBezTo>
                    <a:pt x="266" y="72"/>
                    <a:pt x="266" y="72"/>
                    <a:pt x="266" y="7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7" name="Freeform 8"/>
            <p:cNvSpPr>
              <a:spLocks/>
            </p:cNvSpPr>
            <p:nvPr/>
          </p:nvSpPr>
          <p:spPr bwMode="auto">
            <a:xfrm>
              <a:off x="11319946" y="5576661"/>
              <a:ext cx="795338" cy="968375"/>
            </a:xfrm>
            <a:custGeom>
              <a:avLst/>
              <a:gdLst>
                <a:gd name="T0" fmla="*/ 143 w 212"/>
                <a:gd name="T1" fmla="*/ 65 h 258"/>
                <a:gd name="T2" fmla="*/ 152 w 212"/>
                <a:gd name="T3" fmla="*/ 20 h 258"/>
                <a:gd name="T4" fmla="*/ 50 w 212"/>
                <a:gd name="T5" fmla="*/ 0 h 258"/>
                <a:gd name="T6" fmla="*/ 0 w 212"/>
                <a:gd name="T7" fmla="*/ 225 h 258"/>
                <a:gd name="T8" fmla="*/ 184 w 212"/>
                <a:gd name="T9" fmla="*/ 258 h 258"/>
                <a:gd name="T10" fmla="*/ 184 w 212"/>
                <a:gd name="T11" fmla="*/ 258 h 258"/>
                <a:gd name="T12" fmla="*/ 185 w 212"/>
                <a:gd name="T13" fmla="*/ 258 h 258"/>
                <a:gd name="T14" fmla="*/ 212 w 212"/>
                <a:gd name="T15" fmla="*/ 78 h 258"/>
                <a:gd name="T16" fmla="*/ 143 w 212"/>
                <a:gd name="T17" fmla="*/ 6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2" h="258">
                  <a:moveTo>
                    <a:pt x="143" y="65"/>
                  </a:moveTo>
                  <a:cubicBezTo>
                    <a:pt x="152" y="20"/>
                    <a:pt x="152" y="20"/>
                    <a:pt x="152" y="20"/>
                  </a:cubicBezTo>
                  <a:cubicBezTo>
                    <a:pt x="50" y="0"/>
                    <a:pt x="50" y="0"/>
                    <a:pt x="50" y="0"/>
                  </a:cubicBezTo>
                  <a:cubicBezTo>
                    <a:pt x="0" y="225"/>
                    <a:pt x="0" y="225"/>
                    <a:pt x="0" y="225"/>
                  </a:cubicBezTo>
                  <a:cubicBezTo>
                    <a:pt x="184" y="258"/>
                    <a:pt x="184" y="258"/>
                    <a:pt x="184" y="258"/>
                  </a:cubicBezTo>
                  <a:cubicBezTo>
                    <a:pt x="184" y="258"/>
                    <a:pt x="184" y="258"/>
                    <a:pt x="184" y="258"/>
                  </a:cubicBezTo>
                  <a:cubicBezTo>
                    <a:pt x="184" y="258"/>
                    <a:pt x="185" y="258"/>
                    <a:pt x="185" y="258"/>
                  </a:cubicBezTo>
                  <a:cubicBezTo>
                    <a:pt x="212" y="78"/>
                    <a:pt x="212" y="78"/>
                    <a:pt x="212" y="78"/>
                  </a:cubicBezTo>
                  <a:lnTo>
                    <a:pt x="143" y="65"/>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8" name="Freeform 9"/>
            <p:cNvSpPr>
              <a:spLocks/>
            </p:cNvSpPr>
            <p:nvPr/>
          </p:nvSpPr>
          <p:spPr bwMode="auto">
            <a:xfrm>
              <a:off x="14991835" y="5122636"/>
              <a:ext cx="577850" cy="720726"/>
            </a:xfrm>
            <a:custGeom>
              <a:avLst/>
              <a:gdLst>
                <a:gd name="T0" fmla="*/ 133 w 154"/>
                <a:gd name="T1" fmla="*/ 185 h 192"/>
                <a:gd name="T2" fmla="*/ 140 w 154"/>
                <a:gd name="T3" fmla="*/ 170 h 192"/>
                <a:gd name="T4" fmla="*/ 145 w 154"/>
                <a:gd name="T5" fmla="*/ 153 h 192"/>
                <a:gd name="T6" fmla="*/ 147 w 154"/>
                <a:gd name="T7" fmla="*/ 144 h 192"/>
                <a:gd name="T8" fmla="*/ 154 w 154"/>
                <a:gd name="T9" fmla="*/ 131 h 192"/>
                <a:gd name="T10" fmla="*/ 150 w 154"/>
                <a:gd name="T11" fmla="*/ 115 h 192"/>
                <a:gd name="T12" fmla="*/ 139 w 154"/>
                <a:gd name="T13" fmla="*/ 82 h 192"/>
                <a:gd name="T14" fmla="*/ 119 w 154"/>
                <a:gd name="T15" fmla="*/ 80 h 192"/>
                <a:gd name="T16" fmla="*/ 113 w 154"/>
                <a:gd name="T17" fmla="*/ 84 h 192"/>
                <a:gd name="T18" fmla="*/ 109 w 154"/>
                <a:gd name="T19" fmla="*/ 93 h 192"/>
                <a:gd name="T20" fmla="*/ 101 w 154"/>
                <a:gd name="T21" fmla="*/ 98 h 192"/>
                <a:gd name="T22" fmla="*/ 99 w 154"/>
                <a:gd name="T23" fmla="*/ 79 h 192"/>
                <a:gd name="T24" fmla="*/ 106 w 154"/>
                <a:gd name="T25" fmla="*/ 76 h 192"/>
                <a:gd name="T26" fmla="*/ 111 w 154"/>
                <a:gd name="T27" fmla="*/ 57 h 192"/>
                <a:gd name="T28" fmla="*/ 104 w 154"/>
                <a:gd name="T29" fmla="*/ 36 h 192"/>
                <a:gd name="T30" fmla="*/ 109 w 154"/>
                <a:gd name="T31" fmla="*/ 29 h 192"/>
                <a:gd name="T32" fmla="*/ 104 w 154"/>
                <a:gd name="T33" fmla="*/ 18 h 192"/>
                <a:gd name="T34" fmla="*/ 96 w 154"/>
                <a:gd name="T35" fmla="*/ 14 h 192"/>
                <a:gd name="T36" fmla="*/ 82 w 154"/>
                <a:gd name="T37" fmla="*/ 11 h 192"/>
                <a:gd name="T38" fmla="*/ 73 w 154"/>
                <a:gd name="T39" fmla="*/ 9 h 192"/>
                <a:gd name="T40" fmla="*/ 61 w 154"/>
                <a:gd name="T41" fmla="*/ 0 h 192"/>
                <a:gd name="T42" fmla="*/ 52 w 154"/>
                <a:gd name="T43" fmla="*/ 1 h 192"/>
                <a:gd name="T44" fmla="*/ 50 w 154"/>
                <a:gd name="T45" fmla="*/ 13 h 192"/>
                <a:gd name="T46" fmla="*/ 41 w 154"/>
                <a:gd name="T47" fmla="*/ 33 h 192"/>
                <a:gd name="T48" fmla="*/ 36 w 154"/>
                <a:gd name="T49" fmla="*/ 46 h 192"/>
                <a:gd name="T50" fmla="*/ 35 w 154"/>
                <a:gd name="T51" fmla="*/ 31 h 192"/>
                <a:gd name="T52" fmla="*/ 23 w 154"/>
                <a:gd name="T53" fmla="*/ 43 h 192"/>
                <a:gd name="T54" fmla="*/ 8 w 154"/>
                <a:gd name="T55" fmla="*/ 66 h 192"/>
                <a:gd name="T56" fmla="*/ 6 w 154"/>
                <a:gd name="T57" fmla="*/ 96 h 192"/>
                <a:gd name="T58" fmla="*/ 10 w 154"/>
                <a:gd name="T59" fmla="*/ 113 h 192"/>
                <a:gd name="T60" fmla="*/ 20 w 154"/>
                <a:gd name="T61" fmla="*/ 136 h 192"/>
                <a:gd name="T62" fmla="*/ 11 w 154"/>
                <a:gd name="T63" fmla="*/ 180 h 192"/>
                <a:gd name="T64" fmla="*/ 74 w 154"/>
                <a:gd name="T65" fmla="*/ 187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4" h="192">
                  <a:moveTo>
                    <a:pt x="75" y="190"/>
                  </a:moveTo>
                  <a:cubicBezTo>
                    <a:pt x="133" y="185"/>
                    <a:pt x="133" y="185"/>
                    <a:pt x="133" y="185"/>
                  </a:cubicBezTo>
                  <a:cubicBezTo>
                    <a:pt x="133" y="183"/>
                    <a:pt x="136" y="179"/>
                    <a:pt x="137" y="177"/>
                  </a:cubicBezTo>
                  <a:cubicBezTo>
                    <a:pt x="139" y="175"/>
                    <a:pt x="140" y="173"/>
                    <a:pt x="140" y="170"/>
                  </a:cubicBezTo>
                  <a:cubicBezTo>
                    <a:pt x="140" y="167"/>
                    <a:pt x="141" y="164"/>
                    <a:pt x="142" y="163"/>
                  </a:cubicBezTo>
                  <a:cubicBezTo>
                    <a:pt x="143" y="161"/>
                    <a:pt x="145" y="155"/>
                    <a:pt x="145" y="153"/>
                  </a:cubicBezTo>
                  <a:cubicBezTo>
                    <a:pt x="145" y="151"/>
                    <a:pt x="142" y="147"/>
                    <a:pt x="143" y="145"/>
                  </a:cubicBezTo>
                  <a:cubicBezTo>
                    <a:pt x="144" y="142"/>
                    <a:pt x="147" y="143"/>
                    <a:pt x="147" y="144"/>
                  </a:cubicBezTo>
                  <a:cubicBezTo>
                    <a:pt x="148" y="144"/>
                    <a:pt x="151" y="145"/>
                    <a:pt x="152" y="141"/>
                  </a:cubicBezTo>
                  <a:cubicBezTo>
                    <a:pt x="152" y="138"/>
                    <a:pt x="154" y="134"/>
                    <a:pt x="154" y="131"/>
                  </a:cubicBezTo>
                  <a:cubicBezTo>
                    <a:pt x="153" y="128"/>
                    <a:pt x="152" y="124"/>
                    <a:pt x="151" y="122"/>
                  </a:cubicBezTo>
                  <a:cubicBezTo>
                    <a:pt x="149" y="120"/>
                    <a:pt x="150" y="116"/>
                    <a:pt x="150" y="115"/>
                  </a:cubicBezTo>
                  <a:cubicBezTo>
                    <a:pt x="150" y="114"/>
                    <a:pt x="149" y="107"/>
                    <a:pt x="147" y="102"/>
                  </a:cubicBezTo>
                  <a:cubicBezTo>
                    <a:pt x="146" y="97"/>
                    <a:pt x="142" y="87"/>
                    <a:pt x="139" y="82"/>
                  </a:cubicBezTo>
                  <a:cubicBezTo>
                    <a:pt x="136" y="77"/>
                    <a:pt x="129" y="72"/>
                    <a:pt x="123" y="77"/>
                  </a:cubicBezTo>
                  <a:cubicBezTo>
                    <a:pt x="123" y="77"/>
                    <a:pt x="120" y="80"/>
                    <a:pt x="119" y="80"/>
                  </a:cubicBezTo>
                  <a:cubicBezTo>
                    <a:pt x="118" y="80"/>
                    <a:pt x="112" y="80"/>
                    <a:pt x="112" y="80"/>
                  </a:cubicBezTo>
                  <a:cubicBezTo>
                    <a:pt x="112" y="80"/>
                    <a:pt x="112" y="83"/>
                    <a:pt x="113" y="84"/>
                  </a:cubicBezTo>
                  <a:cubicBezTo>
                    <a:pt x="114" y="86"/>
                    <a:pt x="114" y="87"/>
                    <a:pt x="113" y="88"/>
                  </a:cubicBezTo>
                  <a:cubicBezTo>
                    <a:pt x="112" y="90"/>
                    <a:pt x="110" y="91"/>
                    <a:pt x="109" y="93"/>
                  </a:cubicBezTo>
                  <a:cubicBezTo>
                    <a:pt x="107" y="94"/>
                    <a:pt x="107" y="94"/>
                    <a:pt x="106" y="96"/>
                  </a:cubicBezTo>
                  <a:cubicBezTo>
                    <a:pt x="106" y="97"/>
                    <a:pt x="104" y="100"/>
                    <a:pt x="101" y="98"/>
                  </a:cubicBezTo>
                  <a:cubicBezTo>
                    <a:pt x="99" y="97"/>
                    <a:pt x="92" y="94"/>
                    <a:pt x="93" y="88"/>
                  </a:cubicBezTo>
                  <a:cubicBezTo>
                    <a:pt x="94" y="82"/>
                    <a:pt x="98" y="79"/>
                    <a:pt x="99" y="79"/>
                  </a:cubicBezTo>
                  <a:cubicBezTo>
                    <a:pt x="101" y="79"/>
                    <a:pt x="103" y="79"/>
                    <a:pt x="103" y="79"/>
                  </a:cubicBezTo>
                  <a:cubicBezTo>
                    <a:pt x="106" y="76"/>
                    <a:pt x="106" y="76"/>
                    <a:pt x="106" y="76"/>
                  </a:cubicBezTo>
                  <a:cubicBezTo>
                    <a:pt x="106" y="76"/>
                    <a:pt x="104" y="73"/>
                    <a:pt x="106" y="70"/>
                  </a:cubicBezTo>
                  <a:cubicBezTo>
                    <a:pt x="108" y="67"/>
                    <a:pt x="111" y="60"/>
                    <a:pt x="111" y="57"/>
                  </a:cubicBezTo>
                  <a:cubicBezTo>
                    <a:pt x="110" y="54"/>
                    <a:pt x="109" y="48"/>
                    <a:pt x="107" y="44"/>
                  </a:cubicBezTo>
                  <a:cubicBezTo>
                    <a:pt x="106" y="40"/>
                    <a:pt x="105" y="38"/>
                    <a:pt x="104" y="36"/>
                  </a:cubicBezTo>
                  <a:cubicBezTo>
                    <a:pt x="103" y="33"/>
                    <a:pt x="102" y="27"/>
                    <a:pt x="104" y="29"/>
                  </a:cubicBezTo>
                  <a:cubicBezTo>
                    <a:pt x="107" y="32"/>
                    <a:pt x="110" y="33"/>
                    <a:pt x="109" y="29"/>
                  </a:cubicBezTo>
                  <a:cubicBezTo>
                    <a:pt x="107" y="24"/>
                    <a:pt x="107" y="24"/>
                    <a:pt x="106" y="22"/>
                  </a:cubicBezTo>
                  <a:cubicBezTo>
                    <a:pt x="106" y="21"/>
                    <a:pt x="105" y="20"/>
                    <a:pt x="104" y="18"/>
                  </a:cubicBezTo>
                  <a:cubicBezTo>
                    <a:pt x="102" y="17"/>
                    <a:pt x="100" y="14"/>
                    <a:pt x="100" y="14"/>
                  </a:cubicBezTo>
                  <a:cubicBezTo>
                    <a:pt x="99" y="13"/>
                    <a:pt x="97" y="14"/>
                    <a:pt x="96" y="14"/>
                  </a:cubicBezTo>
                  <a:cubicBezTo>
                    <a:pt x="95" y="15"/>
                    <a:pt x="93" y="16"/>
                    <a:pt x="90" y="14"/>
                  </a:cubicBezTo>
                  <a:cubicBezTo>
                    <a:pt x="88" y="12"/>
                    <a:pt x="85" y="11"/>
                    <a:pt x="82" y="11"/>
                  </a:cubicBezTo>
                  <a:cubicBezTo>
                    <a:pt x="80" y="11"/>
                    <a:pt x="76" y="10"/>
                    <a:pt x="76" y="10"/>
                  </a:cubicBezTo>
                  <a:cubicBezTo>
                    <a:pt x="76" y="10"/>
                    <a:pt x="75" y="9"/>
                    <a:pt x="73" y="9"/>
                  </a:cubicBezTo>
                  <a:cubicBezTo>
                    <a:pt x="72" y="9"/>
                    <a:pt x="71" y="9"/>
                    <a:pt x="69" y="7"/>
                  </a:cubicBezTo>
                  <a:cubicBezTo>
                    <a:pt x="67" y="5"/>
                    <a:pt x="62" y="0"/>
                    <a:pt x="61" y="0"/>
                  </a:cubicBezTo>
                  <a:cubicBezTo>
                    <a:pt x="59" y="0"/>
                    <a:pt x="58" y="1"/>
                    <a:pt x="56" y="1"/>
                  </a:cubicBezTo>
                  <a:cubicBezTo>
                    <a:pt x="54" y="2"/>
                    <a:pt x="52" y="2"/>
                    <a:pt x="52" y="1"/>
                  </a:cubicBezTo>
                  <a:cubicBezTo>
                    <a:pt x="52" y="1"/>
                    <a:pt x="53" y="4"/>
                    <a:pt x="52" y="5"/>
                  </a:cubicBezTo>
                  <a:cubicBezTo>
                    <a:pt x="50" y="7"/>
                    <a:pt x="47" y="9"/>
                    <a:pt x="50" y="13"/>
                  </a:cubicBezTo>
                  <a:cubicBezTo>
                    <a:pt x="52" y="17"/>
                    <a:pt x="53" y="18"/>
                    <a:pt x="49" y="20"/>
                  </a:cubicBezTo>
                  <a:cubicBezTo>
                    <a:pt x="46" y="22"/>
                    <a:pt x="39" y="24"/>
                    <a:pt x="41" y="33"/>
                  </a:cubicBezTo>
                  <a:cubicBezTo>
                    <a:pt x="42" y="41"/>
                    <a:pt x="39" y="48"/>
                    <a:pt x="39" y="48"/>
                  </a:cubicBezTo>
                  <a:cubicBezTo>
                    <a:pt x="39" y="48"/>
                    <a:pt x="36" y="49"/>
                    <a:pt x="36" y="46"/>
                  </a:cubicBezTo>
                  <a:cubicBezTo>
                    <a:pt x="36" y="46"/>
                    <a:pt x="32" y="48"/>
                    <a:pt x="33" y="44"/>
                  </a:cubicBezTo>
                  <a:cubicBezTo>
                    <a:pt x="33" y="40"/>
                    <a:pt x="36" y="32"/>
                    <a:pt x="35" y="31"/>
                  </a:cubicBezTo>
                  <a:cubicBezTo>
                    <a:pt x="33" y="29"/>
                    <a:pt x="31" y="33"/>
                    <a:pt x="30" y="35"/>
                  </a:cubicBezTo>
                  <a:cubicBezTo>
                    <a:pt x="29" y="37"/>
                    <a:pt x="24" y="41"/>
                    <a:pt x="23" y="43"/>
                  </a:cubicBezTo>
                  <a:cubicBezTo>
                    <a:pt x="22" y="45"/>
                    <a:pt x="19" y="51"/>
                    <a:pt x="14" y="52"/>
                  </a:cubicBezTo>
                  <a:cubicBezTo>
                    <a:pt x="9" y="54"/>
                    <a:pt x="5" y="58"/>
                    <a:pt x="8" y="66"/>
                  </a:cubicBezTo>
                  <a:cubicBezTo>
                    <a:pt x="12" y="74"/>
                    <a:pt x="10" y="78"/>
                    <a:pt x="9" y="81"/>
                  </a:cubicBezTo>
                  <a:cubicBezTo>
                    <a:pt x="7" y="84"/>
                    <a:pt x="3" y="90"/>
                    <a:pt x="6" y="96"/>
                  </a:cubicBezTo>
                  <a:cubicBezTo>
                    <a:pt x="6" y="96"/>
                    <a:pt x="7" y="98"/>
                    <a:pt x="7" y="101"/>
                  </a:cubicBezTo>
                  <a:cubicBezTo>
                    <a:pt x="6" y="104"/>
                    <a:pt x="8" y="110"/>
                    <a:pt x="10" y="113"/>
                  </a:cubicBezTo>
                  <a:cubicBezTo>
                    <a:pt x="12" y="116"/>
                    <a:pt x="18" y="124"/>
                    <a:pt x="19" y="126"/>
                  </a:cubicBezTo>
                  <a:cubicBezTo>
                    <a:pt x="19" y="128"/>
                    <a:pt x="20" y="128"/>
                    <a:pt x="20" y="136"/>
                  </a:cubicBezTo>
                  <a:cubicBezTo>
                    <a:pt x="19" y="144"/>
                    <a:pt x="20" y="150"/>
                    <a:pt x="19" y="159"/>
                  </a:cubicBezTo>
                  <a:cubicBezTo>
                    <a:pt x="18" y="167"/>
                    <a:pt x="18" y="173"/>
                    <a:pt x="11" y="180"/>
                  </a:cubicBezTo>
                  <a:cubicBezTo>
                    <a:pt x="6" y="186"/>
                    <a:pt x="2" y="189"/>
                    <a:pt x="0" y="192"/>
                  </a:cubicBezTo>
                  <a:cubicBezTo>
                    <a:pt x="74" y="187"/>
                    <a:pt x="74" y="187"/>
                    <a:pt x="74" y="187"/>
                  </a:cubicBezTo>
                  <a:lnTo>
                    <a:pt x="75" y="190"/>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9" name="Freeform 10"/>
            <p:cNvSpPr>
              <a:spLocks/>
            </p:cNvSpPr>
            <p:nvPr/>
          </p:nvSpPr>
          <p:spPr bwMode="auto">
            <a:xfrm>
              <a:off x="10591283" y="5376636"/>
              <a:ext cx="915988" cy="1366838"/>
            </a:xfrm>
            <a:custGeom>
              <a:avLst/>
              <a:gdLst>
                <a:gd name="T0" fmla="*/ 148 w 244"/>
                <a:gd name="T1" fmla="*/ 29 h 364"/>
                <a:gd name="T2" fmla="*/ 39 w 244"/>
                <a:gd name="T3" fmla="*/ 0 h 364"/>
                <a:gd name="T4" fmla="*/ 6 w 244"/>
                <a:gd name="T5" fmla="*/ 111 h 364"/>
                <a:gd name="T6" fmla="*/ 10 w 244"/>
                <a:gd name="T7" fmla="*/ 118 h 364"/>
                <a:gd name="T8" fmla="*/ 2 w 244"/>
                <a:gd name="T9" fmla="*/ 131 h 364"/>
                <a:gd name="T10" fmla="*/ 1 w 244"/>
                <a:gd name="T11" fmla="*/ 136 h 364"/>
                <a:gd name="T12" fmla="*/ 149 w 244"/>
                <a:gd name="T13" fmla="*/ 362 h 364"/>
                <a:gd name="T14" fmla="*/ 154 w 244"/>
                <a:gd name="T15" fmla="*/ 357 h 364"/>
                <a:gd name="T16" fmla="*/ 152 w 244"/>
                <a:gd name="T17" fmla="*/ 340 h 364"/>
                <a:gd name="T18" fmla="*/ 153 w 244"/>
                <a:gd name="T19" fmla="*/ 329 h 364"/>
                <a:gd name="T20" fmla="*/ 156 w 244"/>
                <a:gd name="T21" fmla="*/ 319 h 364"/>
                <a:gd name="T22" fmla="*/ 168 w 244"/>
                <a:gd name="T23" fmla="*/ 306 h 364"/>
                <a:gd name="T24" fmla="*/ 178 w 244"/>
                <a:gd name="T25" fmla="*/ 309 h 364"/>
                <a:gd name="T26" fmla="*/ 185 w 244"/>
                <a:gd name="T27" fmla="*/ 317 h 364"/>
                <a:gd name="T28" fmla="*/ 194 w 244"/>
                <a:gd name="T29" fmla="*/ 278 h 364"/>
                <a:gd name="T30" fmla="*/ 244 w 244"/>
                <a:gd name="T31" fmla="*/ 53 h 364"/>
                <a:gd name="T32" fmla="*/ 148 w 244"/>
                <a:gd name="T33" fmla="*/ 29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4" h="364">
                  <a:moveTo>
                    <a:pt x="148" y="29"/>
                  </a:moveTo>
                  <a:cubicBezTo>
                    <a:pt x="39" y="0"/>
                    <a:pt x="39" y="0"/>
                    <a:pt x="39" y="0"/>
                  </a:cubicBezTo>
                  <a:cubicBezTo>
                    <a:pt x="6" y="111"/>
                    <a:pt x="6" y="111"/>
                    <a:pt x="6" y="111"/>
                  </a:cubicBezTo>
                  <a:cubicBezTo>
                    <a:pt x="6" y="111"/>
                    <a:pt x="5" y="119"/>
                    <a:pt x="10" y="118"/>
                  </a:cubicBezTo>
                  <a:cubicBezTo>
                    <a:pt x="10" y="118"/>
                    <a:pt x="3" y="129"/>
                    <a:pt x="2" y="131"/>
                  </a:cubicBezTo>
                  <a:cubicBezTo>
                    <a:pt x="1" y="133"/>
                    <a:pt x="3" y="135"/>
                    <a:pt x="1" y="136"/>
                  </a:cubicBezTo>
                  <a:cubicBezTo>
                    <a:pt x="0" y="138"/>
                    <a:pt x="149" y="362"/>
                    <a:pt x="149" y="362"/>
                  </a:cubicBezTo>
                  <a:cubicBezTo>
                    <a:pt x="149" y="362"/>
                    <a:pt x="154" y="364"/>
                    <a:pt x="154" y="357"/>
                  </a:cubicBezTo>
                  <a:cubicBezTo>
                    <a:pt x="154" y="350"/>
                    <a:pt x="153" y="343"/>
                    <a:pt x="152" y="340"/>
                  </a:cubicBezTo>
                  <a:cubicBezTo>
                    <a:pt x="150" y="336"/>
                    <a:pt x="151" y="332"/>
                    <a:pt x="153" y="329"/>
                  </a:cubicBezTo>
                  <a:cubicBezTo>
                    <a:pt x="154" y="326"/>
                    <a:pt x="156" y="323"/>
                    <a:pt x="156" y="319"/>
                  </a:cubicBezTo>
                  <a:cubicBezTo>
                    <a:pt x="156" y="315"/>
                    <a:pt x="160" y="306"/>
                    <a:pt x="168" y="306"/>
                  </a:cubicBezTo>
                  <a:cubicBezTo>
                    <a:pt x="177" y="306"/>
                    <a:pt x="176" y="305"/>
                    <a:pt x="178" y="309"/>
                  </a:cubicBezTo>
                  <a:cubicBezTo>
                    <a:pt x="180" y="313"/>
                    <a:pt x="185" y="317"/>
                    <a:pt x="185" y="317"/>
                  </a:cubicBezTo>
                  <a:cubicBezTo>
                    <a:pt x="194" y="278"/>
                    <a:pt x="194" y="278"/>
                    <a:pt x="194" y="278"/>
                  </a:cubicBezTo>
                  <a:cubicBezTo>
                    <a:pt x="244" y="53"/>
                    <a:pt x="244" y="53"/>
                    <a:pt x="244" y="53"/>
                  </a:cubicBezTo>
                  <a:lnTo>
                    <a:pt x="148" y="29"/>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0" name="Freeform 11"/>
            <p:cNvSpPr>
              <a:spLocks/>
            </p:cNvSpPr>
            <p:nvPr/>
          </p:nvSpPr>
          <p:spPr bwMode="auto">
            <a:xfrm>
              <a:off x="12964597" y="6140223"/>
              <a:ext cx="1035051" cy="561976"/>
            </a:xfrm>
            <a:custGeom>
              <a:avLst/>
              <a:gdLst>
                <a:gd name="T0" fmla="*/ 263 w 276"/>
                <a:gd name="T1" fmla="*/ 40 h 150"/>
                <a:gd name="T2" fmla="*/ 268 w 276"/>
                <a:gd name="T3" fmla="*/ 25 h 150"/>
                <a:gd name="T4" fmla="*/ 249 w 276"/>
                <a:gd name="T5" fmla="*/ 11 h 150"/>
                <a:gd name="T6" fmla="*/ 13 w 276"/>
                <a:gd name="T7" fmla="*/ 0 h 150"/>
                <a:gd name="T8" fmla="*/ 0 w 276"/>
                <a:gd name="T9" fmla="*/ 139 h 150"/>
                <a:gd name="T10" fmla="*/ 276 w 276"/>
                <a:gd name="T11" fmla="*/ 150 h 150"/>
                <a:gd name="T12" fmla="*/ 273 w 276"/>
                <a:gd name="T13" fmla="*/ 54 h 150"/>
                <a:gd name="T14" fmla="*/ 263 w 276"/>
                <a:gd name="T15" fmla="*/ 40 h 15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6" h="150">
                  <a:moveTo>
                    <a:pt x="263" y="40"/>
                  </a:moveTo>
                  <a:cubicBezTo>
                    <a:pt x="263" y="29"/>
                    <a:pt x="269" y="30"/>
                    <a:pt x="268" y="25"/>
                  </a:cubicBezTo>
                  <a:cubicBezTo>
                    <a:pt x="268" y="20"/>
                    <a:pt x="249" y="11"/>
                    <a:pt x="249" y="11"/>
                  </a:cubicBezTo>
                  <a:cubicBezTo>
                    <a:pt x="194" y="13"/>
                    <a:pt x="15" y="0"/>
                    <a:pt x="13" y="0"/>
                  </a:cubicBezTo>
                  <a:cubicBezTo>
                    <a:pt x="0" y="139"/>
                    <a:pt x="0" y="139"/>
                    <a:pt x="0" y="139"/>
                  </a:cubicBezTo>
                  <a:cubicBezTo>
                    <a:pt x="276" y="150"/>
                    <a:pt x="276" y="150"/>
                    <a:pt x="276" y="150"/>
                  </a:cubicBezTo>
                  <a:cubicBezTo>
                    <a:pt x="273" y="54"/>
                    <a:pt x="273" y="54"/>
                    <a:pt x="273" y="54"/>
                  </a:cubicBezTo>
                  <a:cubicBezTo>
                    <a:pt x="273" y="54"/>
                    <a:pt x="263" y="50"/>
                    <a:pt x="263" y="40"/>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1" name="Freeform 12"/>
            <p:cNvSpPr>
              <a:spLocks/>
            </p:cNvSpPr>
            <p:nvPr/>
          </p:nvSpPr>
          <p:spPr bwMode="auto">
            <a:xfrm>
              <a:off x="11856522" y="5144861"/>
              <a:ext cx="979488" cy="803275"/>
            </a:xfrm>
            <a:custGeom>
              <a:avLst/>
              <a:gdLst>
                <a:gd name="T0" fmla="*/ 259 w 261"/>
                <a:gd name="T1" fmla="*/ 33 h 214"/>
                <a:gd name="T2" fmla="*/ 39 w 261"/>
                <a:gd name="T3" fmla="*/ 0 h 214"/>
                <a:gd name="T4" fmla="*/ 34 w 261"/>
                <a:gd name="T5" fmla="*/ 23 h 214"/>
                <a:gd name="T6" fmla="*/ 34 w 261"/>
                <a:gd name="T7" fmla="*/ 23 h 214"/>
                <a:gd name="T8" fmla="*/ 9 w 261"/>
                <a:gd name="T9" fmla="*/ 135 h 214"/>
                <a:gd name="T10" fmla="*/ 0 w 261"/>
                <a:gd name="T11" fmla="*/ 180 h 214"/>
                <a:gd name="T12" fmla="*/ 69 w 261"/>
                <a:gd name="T13" fmla="*/ 193 h 214"/>
                <a:gd name="T14" fmla="*/ 69 w 261"/>
                <a:gd name="T15" fmla="*/ 192 h 214"/>
                <a:gd name="T16" fmla="*/ 69 w 261"/>
                <a:gd name="T17" fmla="*/ 193 h 214"/>
                <a:gd name="T18" fmla="*/ 71 w 261"/>
                <a:gd name="T19" fmla="*/ 193 h 214"/>
                <a:gd name="T20" fmla="*/ 241 w 261"/>
                <a:gd name="T21" fmla="*/ 214 h 214"/>
                <a:gd name="T22" fmla="*/ 241 w 261"/>
                <a:gd name="T23" fmla="*/ 213 h 214"/>
                <a:gd name="T24" fmla="*/ 250 w 261"/>
                <a:gd name="T25" fmla="*/ 125 h 214"/>
                <a:gd name="T26" fmla="*/ 261 w 261"/>
                <a:gd name="T27" fmla="*/ 33 h 214"/>
                <a:gd name="T28" fmla="*/ 259 w 261"/>
                <a:gd name="T29" fmla="*/ 3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214">
                  <a:moveTo>
                    <a:pt x="259" y="33"/>
                  </a:moveTo>
                  <a:cubicBezTo>
                    <a:pt x="39" y="0"/>
                    <a:pt x="39" y="0"/>
                    <a:pt x="39" y="0"/>
                  </a:cubicBezTo>
                  <a:cubicBezTo>
                    <a:pt x="34" y="23"/>
                    <a:pt x="34" y="23"/>
                    <a:pt x="34" y="23"/>
                  </a:cubicBezTo>
                  <a:cubicBezTo>
                    <a:pt x="34" y="23"/>
                    <a:pt x="34" y="23"/>
                    <a:pt x="34" y="23"/>
                  </a:cubicBezTo>
                  <a:cubicBezTo>
                    <a:pt x="9" y="135"/>
                    <a:pt x="9" y="135"/>
                    <a:pt x="9" y="135"/>
                  </a:cubicBezTo>
                  <a:cubicBezTo>
                    <a:pt x="0" y="180"/>
                    <a:pt x="0" y="180"/>
                    <a:pt x="0" y="180"/>
                  </a:cubicBezTo>
                  <a:cubicBezTo>
                    <a:pt x="69" y="193"/>
                    <a:pt x="69" y="193"/>
                    <a:pt x="69" y="193"/>
                  </a:cubicBezTo>
                  <a:cubicBezTo>
                    <a:pt x="69" y="192"/>
                    <a:pt x="69" y="192"/>
                    <a:pt x="69" y="192"/>
                  </a:cubicBezTo>
                  <a:cubicBezTo>
                    <a:pt x="69" y="193"/>
                    <a:pt x="69" y="193"/>
                    <a:pt x="69" y="193"/>
                  </a:cubicBezTo>
                  <a:cubicBezTo>
                    <a:pt x="71" y="193"/>
                    <a:pt x="71" y="193"/>
                    <a:pt x="71" y="193"/>
                  </a:cubicBezTo>
                  <a:cubicBezTo>
                    <a:pt x="241" y="214"/>
                    <a:pt x="241" y="214"/>
                    <a:pt x="241" y="214"/>
                  </a:cubicBezTo>
                  <a:cubicBezTo>
                    <a:pt x="241" y="213"/>
                    <a:pt x="241" y="213"/>
                    <a:pt x="241" y="213"/>
                  </a:cubicBezTo>
                  <a:cubicBezTo>
                    <a:pt x="240" y="205"/>
                    <a:pt x="250" y="125"/>
                    <a:pt x="250" y="125"/>
                  </a:cubicBezTo>
                  <a:cubicBezTo>
                    <a:pt x="261" y="33"/>
                    <a:pt x="261" y="33"/>
                    <a:pt x="261" y="33"/>
                  </a:cubicBezTo>
                  <a:cubicBezTo>
                    <a:pt x="260" y="34"/>
                    <a:pt x="259" y="33"/>
                    <a:pt x="259" y="33"/>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2" name="Freeform 13"/>
            <p:cNvSpPr>
              <a:spLocks/>
            </p:cNvSpPr>
            <p:nvPr/>
          </p:nvSpPr>
          <p:spPr bwMode="auto">
            <a:xfrm>
              <a:off x="11856522" y="5144861"/>
              <a:ext cx="979488" cy="803275"/>
            </a:xfrm>
            <a:custGeom>
              <a:avLst/>
              <a:gdLst>
                <a:gd name="T0" fmla="*/ 259 w 261"/>
                <a:gd name="T1" fmla="*/ 33 h 214"/>
                <a:gd name="T2" fmla="*/ 39 w 261"/>
                <a:gd name="T3" fmla="*/ 0 h 214"/>
                <a:gd name="T4" fmla="*/ 34 w 261"/>
                <a:gd name="T5" fmla="*/ 23 h 214"/>
                <a:gd name="T6" fmla="*/ 34 w 261"/>
                <a:gd name="T7" fmla="*/ 23 h 214"/>
                <a:gd name="T8" fmla="*/ 9 w 261"/>
                <a:gd name="T9" fmla="*/ 135 h 214"/>
                <a:gd name="T10" fmla="*/ 0 w 261"/>
                <a:gd name="T11" fmla="*/ 180 h 214"/>
                <a:gd name="T12" fmla="*/ 69 w 261"/>
                <a:gd name="T13" fmla="*/ 193 h 214"/>
                <a:gd name="T14" fmla="*/ 69 w 261"/>
                <a:gd name="T15" fmla="*/ 192 h 214"/>
                <a:gd name="T16" fmla="*/ 69 w 261"/>
                <a:gd name="T17" fmla="*/ 193 h 214"/>
                <a:gd name="T18" fmla="*/ 71 w 261"/>
                <a:gd name="T19" fmla="*/ 193 h 214"/>
                <a:gd name="T20" fmla="*/ 241 w 261"/>
                <a:gd name="T21" fmla="*/ 214 h 214"/>
                <a:gd name="T22" fmla="*/ 241 w 261"/>
                <a:gd name="T23" fmla="*/ 213 h 214"/>
                <a:gd name="T24" fmla="*/ 250 w 261"/>
                <a:gd name="T25" fmla="*/ 125 h 214"/>
                <a:gd name="T26" fmla="*/ 261 w 261"/>
                <a:gd name="T27" fmla="*/ 33 h 214"/>
                <a:gd name="T28" fmla="*/ 259 w 261"/>
                <a:gd name="T29" fmla="*/ 3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1" h="214">
                  <a:moveTo>
                    <a:pt x="259" y="33"/>
                  </a:moveTo>
                  <a:cubicBezTo>
                    <a:pt x="39" y="0"/>
                    <a:pt x="39" y="0"/>
                    <a:pt x="39" y="0"/>
                  </a:cubicBezTo>
                  <a:cubicBezTo>
                    <a:pt x="34" y="23"/>
                    <a:pt x="34" y="23"/>
                    <a:pt x="34" y="23"/>
                  </a:cubicBezTo>
                  <a:cubicBezTo>
                    <a:pt x="34" y="23"/>
                    <a:pt x="34" y="23"/>
                    <a:pt x="34" y="23"/>
                  </a:cubicBezTo>
                  <a:cubicBezTo>
                    <a:pt x="9" y="135"/>
                    <a:pt x="9" y="135"/>
                    <a:pt x="9" y="135"/>
                  </a:cubicBezTo>
                  <a:cubicBezTo>
                    <a:pt x="0" y="180"/>
                    <a:pt x="0" y="180"/>
                    <a:pt x="0" y="180"/>
                  </a:cubicBezTo>
                  <a:cubicBezTo>
                    <a:pt x="69" y="193"/>
                    <a:pt x="69" y="193"/>
                    <a:pt x="69" y="193"/>
                  </a:cubicBezTo>
                  <a:cubicBezTo>
                    <a:pt x="69" y="192"/>
                    <a:pt x="69" y="192"/>
                    <a:pt x="69" y="192"/>
                  </a:cubicBezTo>
                  <a:cubicBezTo>
                    <a:pt x="69" y="193"/>
                    <a:pt x="69" y="193"/>
                    <a:pt x="69" y="193"/>
                  </a:cubicBezTo>
                  <a:cubicBezTo>
                    <a:pt x="71" y="193"/>
                    <a:pt x="71" y="193"/>
                    <a:pt x="71" y="193"/>
                  </a:cubicBezTo>
                  <a:cubicBezTo>
                    <a:pt x="241" y="214"/>
                    <a:pt x="241" y="214"/>
                    <a:pt x="241" y="214"/>
                  </a:cubicBezTo>
                  <a:cubicBezTo>
                    <a:pt x="241" y="213"/>
                    <a:pt x="241" y="213"/>
                    <a:pt x="241" y="213"/>
                  </a:cubicBezTo>
                  <a:cubicBezTo>
                    <a:pt x="240" y="205"/>
                    <a:pt x="250" y="125"/>
                    <a:pt x="250" y="125"/>
                  </a:cubicBezTo>
                  <a:cubicBezTo>
                    <a:pt x="261" y="33"/>
                    <a:pt x="261" y="33"/>
                    <a:pt x="261" y="33"/>
                  </a:cubicBezTo>
                  <a:cubicBezTo>
                    <a:pt x="260" y="34"/>
                    <a:pt x="259" y="33"/>
                    <a:pt x="259" y="33"/>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3" name="Freeform 14"/>
            <p:cNvSpPr>
              <a:spLocks/>
            </p:cNvSpPr>
            <p:nvPr/>
          </p:nvSpPr>
          <p:spPr bwMode="auto">
            <a:xfrm>
              <a:off x="13875822" y="6087837"/>
              <a:ext cx="904875" cy="754062"/>
            </a:xfrm>
            <a:custGeom>
              <a:avLst/>
              <a:gdLst>
                <a:gd name="T0" fmla="*/ 1 w 241"/>
                <a:gd name="T1" fmla="*/ 9 h 201"/>
                <a:gd name="T2" fmla="*/ 4 w 241"/>
                <a:gd name="T3" fmla="*/ 16 h 201"/>
                <a:gd name="T4" fmla="*/ 6 w 241"/>
                <a:gd name="T5" fmla="*/ 25 h 201"/>
                <a:gd name="T6" fmla="*/ 25 w 241"/>
                <a:gd name="T7" fmla="*/ 39 h 201"/>
                <a:gd name="T8" fmla="*/ 20 w 241"/>
                <a:gd name="T9" fmla="*/ 54 h 201"/>
                <a:gd name="T10" fmla="*/ 30 w 241"/>
                <a:gd name="T11" fmla="*/ 68 h 201"/>
                <a:gd name="T12" fmla="*/ 33 w 241"/>
                <a:gd name="T13" fmla="*/ 164 h 201"/>
                <a:gd name="T14" fmla="*/ 32 w 241"/>
                <a:gd name="T15" fmla="*/ 188 h 201"/>
                <a:gd name="T16" fmla="*/ 199 w 241"/>
                <a:gd name="T17" fmla="*/ 184 h 201"/>
                <a:gd name="T18" fmla="*/ 200 w 241"/>
                <a:gd name="T19" fmla="*/ 188 h 201"/>
                <a:gd name="T20" fmla="*/ 201 w 241"/>
                <a:gd name="T21" fmla="*/ 193 h 201"/>
                <a:gd name="T22" fmla="*/ 203 w 241"/>
                <a:gd name="T23" fmla="*/ 201 h 201"/>
                <a:gd name="T24" fmla="*/ 219 w 241"/>
                <a:gd name="T25" fmla="*/ 200 h 201"/>
                <a:gd name="T26" fmla="*/ 222 w 241"/>
                <a:gd name="T27" fmla="*/ 192 h 201"/>
                <a:gd name="T28" fmla="*/ 223 w 241"/>
                <a:gd name="T29" fmla="*/ 185 h 201"/>
                <a:gd name="T30" fmla="*/ 223 w 241"/>
                <a:gd name="T31" fmla="*/ 181 h 201"/>
                <a:gd name="T32" fmla="*/ 226 w 241"/>
                <a:gd name="T33" fmla="*/ 177 h 201"/>
                <a:gd name="T34" fmla="*/ 231 w 241"/>
                <a:gd name="T35" fmla="*/ 178 h 201"/>
                <a:gd name="T36" fmla="*/ 235 w 241"/>
                <a:gd name="T37" fmla="*/ 161 h 201"/>
                <a:gd name="T38" fmla="*/ 222 w 241"/>
                <a:gd name="T39" fmla="*/ 148 h 201"/>
                <a:gd name="T40" fmla="*/ 219 w 241"/>
                <a:gd name="T41" fmla="*/ 132 h 201"/>
                <a:gd name="T42" fmla="*/ 212 w 241"/>
                <a:gd name="T43" fmla="*/ 123 h 201"/>
                <a:gd name="T44" fmla="*/ 207 w 241"/>
                <a:gd name="T45" fmla="*/ 120 h 201"/>
                <a:gd name="T46" fmla="*/ 191 w 241"/>
                <a:gd name="T47" fmla="*/ 103 h 201"/>
                <a:gd name="T48" fmla="*/ 191 w 241"/>
                <a:gd name="T49" fmla="*/ 97 h 201"/>
                <a:gd name="T50" fmla="*/ 195 w 241"/>
                <a:gd name="T51" fmla="*/ 84 h 201"/>
                <a:gd name="T52" fmla="*/ 183 w 241"/>
                <a:gd name="T53" fmla="*/ 73 h 201"/>
                <a:gd name="T54" fmla="*/ 175 w 241"/>
                <a:gd name="T55" fmla="*/ 68 h 201"/>
                <a:gd name="T56" fmla="*/ 169 w 241"/>
                <a:gd name="T57" fmla="*/ 59 h 201"/>
                <a:gd name="T58" fmla="*/ 166 w 241"/>
                <a:gd name="T59" fmla="*/ 52 h 201"/>
                <a:gd name="T60" fmla="*/ 157 w 241"/>
                <a:gd name="T61" fmla="*/ 48 h 201"/>
                <a:gd name="T62" fmla="*/ 148 w 241"/>
                <a:gd name="T63" fmla="*/ 41 h 201"/>
                <a:gd name="T64" fmla="*/ 149 w 241"/>
                <a:gd name="T65" fmla="*/ 27 h 201"/>
                <a:gd name="T66" fmla="*/ 146 w 241"/>
                <a:gd name="T67" fmla="*/ 14 h 201"/>
                <a:gd name="T68" fmla="*/ 142 w 241"/>
                <a:gd name="T69" fmla="*/ 10 h 201"/>
                <a:gd name="T70" fmla="*/ 139 w 241"/>
                <a:gd name="T71" fmla="*/ 7 h 201"/>
                <a:gd name="T72" fmla="*/ 134 w 241"/>
                <a:gd name="T73" fmla="*/ 3 h 201"/>
                <a:gd name="T74" fmla="*/ 128 w 241"/>
                <a:gd name="T75" fmla="*/ 0 h 201"/>
                <a:gd name="T76" fmla="*/ 1 w 241"/>
                <a:gd name="T77" fmla="*/ 2 h 201"/>
                <a:gd name="T78" fmla="*/ 1 w 241"/>
                <a:gd name="T79" fmla="*/ 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1" h="201">
                  <a:moveTo>
                    <a:pt x="1" y="9"/>
                  </a:moveTo>
                  <a:cubicBezTo>
                    <a:pt x="0" y="12"/>
                    <a:pt x="1" y="13"/>
                    <a:pt x="4" y="16"/>
                  </a:cubicBezTo>
                  <a:cubicBezTo>
                    <a:pt x="7" y="19"/>
                    <a:pt x="6" y="25"/>
                    <a:pt x="6" y="25"/>
                  </a:cubicBezTo>
                  <a:cubicBezTo>
                    <a:pt x="6" y="25"/>
                    <a:pt x="25" y="34"/>
                    <a:pt x="25" y="39"/>
                  </a:cubicBezTo>
                  <a:cubicBezTo>
                    <a:pt x="26" y="44"/>
                    <a:pt x="20" y="43"/>
                    <a:pt x="20" y="54"/>
                  </a:cubicBezTo>
                  <a:cubicBezTo>
                    <a:pt x="20" y="64"/>
                    <a:pt x="30" y="68"/>
                    <a:pt x="30" y="68"/>
                  </a:cubicBezTo>
                  <a:cubicBezTo>
                    <a:pt x="33" y="164"/>
                    <a:pt x="33" y="164"/>
                    <a:pt x="33" y="164"/>
                  </a:cubicBezTo>
                  <a:cubicBezTo>
                    <a:pt x="32" y="188"/>
                    <a:pt x="32" y="188"/>
                    <a:pt x="32" y="188"/>
                  </a:cubicBezTo>
                  <a:cubicBezTo>
                    <a:pt x="199" y="184"/>
                    <a:pt x="199" y="184"/>
                    <a:pt x="199" y="184"/>
                  </a:cubicBezTo>
                  <a:cubicBezTo>
                    <a:pt x="199" y="184"/>
                    <a:pt x="199" y="186"/>
                    <a:pt x="200" y="188"/>
                  </a:cubicBezTo>
                  <a:cubicBezTo>
                    <a:pt x="202" y="190"/>
                    <a:pt x="202" y="191"/>
                    <a:pt x="201" y="193"/>
                  </a:cubicBezTo>
                  <a:cubicBezTo>
                    <a:pt x="200" y="196"/>
                    <a:pt x="200" y="201"/>
                    <a:pt x="203" y="201"/>
                  </a:cubicBezTo>
                  <a:cubicBezTo>
                    <a:pt x="207" y="201"/>
                    <a:pt x="219" y="200"/>
                    <a:pt x="219" y="200"/>
                  </a:cubicBezTo>
                  <a:cubicBezTo>
                    <a:pt x="219" y="200"/>
                    <a:pt x="222" y="196"/>
                    <a:pt x="222" y="192"/>
                  </a:cubicBezTo>
                  <a:cubicBezTo>
                    <a:pt x="222" y="189"/>
                    <a:pt x="223" y="185"/>
                    <a:pt x="223" y="185"/>
                  </a:cubicBezTo>
                  <a:cubicBezTo>
                    <a:pt x="223" y="185"/>
                    <a:pt x="223" y="185"/>
                    <a:pt x="223" y="181"/>
                  </a:cubicBezTo>
                  <a:cubicBezTo>
                    <a:pt x="223" y="177"/>
                    <a:pt x="226" y="177"/>
                    <a:pt x="226" y="177"/>
                  </a:cubicBezTo>
                  <a:cubicBezTo>
                    <a:pt x="231" y="178"/>
                    <a:pt x="231" y="178"/>
                    <a:pt x="231" y="178"/>
                  </a:cubicBezTo>
                  <a:cubicBezTo>
                    <a:pt x="241" y="176"/>
                    <a:pt x="238" y="163"/>
                    <a:pt x="235" y="161"/>
                  </a:cubicBezTo>
                  <a:cubicBezTo>
                    <a:pt x="232" y="160"/>
                    <a:pt x="224" y="153"/>
                    <a:pt x="222" y="148"/>
                  </a:cubicBezTo>
                  <a:cubicBezTo>
                    <a:pt x="220" y="144"/>
                    <a:pt x="221" y="136"/>
                    <a:pt x="219" y="132"/>
                  </a:cubicBezTo>
                  <a:cubicBezTo>
                    <a:pt x="218" y="127"/>
                    <a:pt x="215" y="123"/>
                    <a:pt x="212" y="123"/>
                  </a:cubicBezTo>
                  <a:cubicBezTo>
                    <a:pt x="210" y="123"/>
                    <a:pt x="207" y="120"/>
                    <a:pt x="207" y="120"/>
                  </a:cubicBezTo>
                  <a:cubicBezTo>
                    <a:pt x="207" y="120"/>
                    <a:pt x="196" y="108"/>
                    <a:pt x="191" y="103"/>
                  </a:cubicBezTo>
                  <a:cubicBezTo>
                    <a:pt x="187" y="98"/>
                    <a:pt x="191" y="97"/>
                    <a:pt x="191" y="97"/>
                  </a:cubicBezTo>
                  <a:cubicBezTo>
                    <a:pt x="191" y="97"/>
                    <a:pt x="197" y="93"/>
                    <a:pt x="195" y="84"/>
                  </a:cubicBezTo>
                  <a:cubicBezTo>
                    <a:pt x="193" y="74"/>
                    <a:pt x="187" y="73"/>
                    <a:pt x="183" y="73"/>
                  </a:cubicBezTo>
                  <a:cubicBezTo>
                    <a:pt x="179" y="74"/>
                    <a:pt x="175" y="72"/>
                    <a:pt x="175" y="68"/>
                  </a:cubicBezTo>
                  <a:cubicBezTo>
                    <a:pt x="175" y="65"/>
                    <a:pt x="173" y="61"/>
                    <a:pt x="169" y="59"/>
                  </a:cubicBezTo>
                  <a:cubicBezTo>
                    <a:pt x="166" y="57"/>
                    <a:pt x="166" y="52"/>
                    <a:pt x="166" y="52"/>
                  </a:cubicBezTo>
                  <a:cubicBezTo>
                    <a:pt x="166" y="52"/>
                    <a:pt x="159" y="49"/>
                    <a:pt x="157" y="48"/>
                  </a:cubicBezTo>
                  <a:cubicBezTo>
                    <a:pt x="155" y="47"/>
                    <a:pt x="152" y="44"/>
                    <a:pt x="148" y="41"/>
                  </a:cubicBezTo>
                  <a:cubicBezTo>
                    <a:pt x="145" y="38"/>
                    <a:pt x="150" y="32"/>
                    <a:pt x="149" y="27"/>
                  </a:cubicBezTo>
                  <a:cubicBezTo>
                    <a:pt x="148" y="23"/>
                    <a:pt x="146" y="14"/>
                    <a:pt x="146" y="14"/>
                  </a:cubicBezTo>
                  <a:cubicBezTo>
                    <a:pt x="144" y="14"/>
                    <a:pt x="143" y="12"/>
                    <a:pt x="142" y="10"/>
                  </a:cubicBezTo>
                  <a:cubicBezTo>
                    <a:pt x="142" y="8"/>
                    <a:pt x="142" y="7"/>
                    <a:pt x="139" y="7"/>
                  </a:cubicBezTo>
                  <a:cubicBezTo>
                    <a:pt x="137" y="7"/>
                    <a:pt x="137" y="6"/>
                    <a:pt x="134" y="3"/>
                  </a:cubicBezTo>
                  <a:cubicBezTo>
                    <a:pt x="132" y="0"/>
                    <a:pt x="128" y="0"/>
                    <a:pt x="128" y="0"/>
                  </a:cubicBezTo>
                  <a:cubicBezTo>
                    <a:pt x="1" y="2"/>
                    <a:pt x="1" y="2"/>
                    <a:pt x="1" y="2"/>
                  </a:cubicBezTo>
                  <a:cubicBezTo>
                    <a:pt x="3" y="4"/>
                    <a:pt x="2" y="6"/>
                    <a:pt x="1" y="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14" name="Freeform 15"/>
            <p:cNvSpPr>
              <a:spLocks/>
            </p:cNvSpPr>
            <p:nvPr/>
          </p:nvSpPr>
          <p:spPr bwMode="auto">
            <a:xfrm>
              <a:off x="12756635" y="5613174"/>
              <a:ext cx="1146176" cy="574675"/>
            </a:xfrm>
            <a:custGeom>
              <a:avLst/>
              <a:gdLst>
                <a:gd name="T0" fmla="*/ 1 w 305"/>
                <a:gd name="T1" fmla="*/ 88 h 153"/>
                <a:gd name="T2" fmla="*/ 1 w 305"/>
                <a:gd name="T3" fmla="*/ 89 h 153"/>
                <a:gd name="T4" fmla="*/ 72 w 305"/>
                <a:gd name="T5" fmla="*/ 98 h 153"/>
                <a:gd name="T6" fmla="*/ 68 w 305"/>
                <a:gd name="T7" fmla="*/ 140 h 153"/>
                <a:gd name="T8" fmla="*/ 68 w 305"/>
                <a:gd name="T9" fmla="*/ 140 h 153"/>
                <a:gd name="T10" fmla="*/ 68 w 305"/>
                <a:gd name="T11" fmla="*/ 139 h 153"/>
                <a:gd name="T12" fmla="*/ 68 w 305"/>
                <a:gd name="T13" fmla="*/ 140 h 153"/>
                <a:gd name="T14" fmla="*/ 304 w 305"/>
                <a:gd name="T15" fmla="*/ 151 h 153"/>
                <a:gd name="T16" fmla="*/ 302 w 305"/>
                <a:gd name="T17" fmla="*/ 142 h 153"/>
                <a:gd name="T18" fmla="*/ 299 w 305"/>
                <a:gd name="T19" fmla="*/ 135 h 153"/>
                <a:gd name="T20" fmla="*/ 299 w 305"/>
                <a:gd name="T21" fmla="*/ 128 h 153"/>
                <a:gd name="T22" fmla="*/ 298 w 305"/>
                <a:gd name="T23" fmla="*/ 128 h 153"/>
                <a:gd name="T24" fmla="*/ 299 w 305"/>
                <a:gd name="T25" fmla="*/ 128 h 153"/>
                <a:gd name="T26" fmla="*/ 298 w 305"/>
                <a:gd name="T27" fmla="*/ 127 h 153"/>
                <a:gd name="T28" fmla="*/ 289 w 305"/>
                <a:gd name="T29" fmla="*/ 111 h 153"/>
                <a:gd name="T30" fmla="*/ 285 w 305"/>
                <a:gd name="T31" fmla="*/ 87 h 153"/>
                <a:gd name="T32" fmla="*/ 281 w 305"/>
                <a:gd name="T33" fmla="*/ 70 h 153"/>
                <a:gd name="T34" fmla="*/ 278 w 305"/>
                <a:gd name="T35" fmla="*/ 63 h 153"/>
                <a:gd name="T36" fmla="*/ 277 w 305"/>
                <a:gd name="T37" fmla="*/ 57 h 153"/>
                <a:gd name="T38" fmla="*/ 271 w 305"/>
                <a:gd name="T39" fmla="*/ 46 h 153"/>
                <a:gd name="T40" fmla="*/ 270 w 305"/>
                <a:gd name="T41" fmla="*/ 38 h 153"/>
                <a:gd name="T42" fmla="*/ 249 w 305"/>
                <a:gd name="T43" fmla="*/ 28 h 153"/>
                <a:gd name="T44" fmla="*/ 239 w 305"/>
                <a:gd name="T45" fmla="*/ 27 h 153"/>
                <a:gd name="T46" fmla="*/ 224 w 305"/>
                <a:gd name="T47" fmla="*/ 27 h 153"/>
                <a:gd name="T48" fmla="*/ 207 w 305"/>
                <a:gd name="T49" fmla="*/ 30 h 153"/>
                <a:gd name="T50" fmla="*/ 195 w 305"/>
                <a:gd name="T51" fmla="*/ 24 h 153"/>
                <a:gd name="T52" fmla="*/ 184 w 305"/>
                <a:gd name="T53" fmla="*/ 21 h 153"/>
                <a:gd name="T54" fmla="*/ 170 w 305"/>
                <a:gd name="T55" fmla="*/ 17 h 153"/>
                <a:gd name="T56" fmla="*/ 162 w 305"/>
                <a:gd name="T57" fmla="*/ 14 h 153"/>
                <a:gd name="T58" fmla="*/ 154 w 305"/>
                <a:gd name="T59" fmla="*/ 10 h 153"/>
                <a:gd name="T60" fmla="*/ 10 w 305"/>
                <a:gd name="T61" fmla="*/ 0 h 153"/>
                <a:gd name="T62" fmla="*/ 1 w 305"/>
                <a:gd name="T63" fmla="*/ 8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5" h="153">
                  <a:moveTo>
                    <a:pt x="1" y="88"/>
                  </a:moveTo>
                  <a:cubicBezTo>
                    <a:pt x="1" y="89"/>
                    <a:pt x="1" y="89"/>
                    <a:pt x="1" y="89"/>
                  </a:cubicBezTo>
                  <a:cubicBezTo>
                    <a:pt x="72" y="98"/>
                    <a:pt x="72" y="98"/>
                    <a:pt x="72" y="98"/>
                  </a:cubicBezTo>
                  <a:cubicBezTo>
                    <a:pt x="68" y="140"/>
                    <a:pt x="68" y="140"/>
                    <a:pt x="68" y="140"/>
                  </a:cubicBezTo>
                  <a:cubicBezTo>
                    <a:pt x="68" y="140"/>
                    <a:pt x="68" y="140"/>
                    <a:pt x="68" y="140"/>
                  </a:cubicBezTo>
                  <a:cubicBezTo>
                    <a:pt x="68" y="139"/>
                    <a:pt x="68" y="139"/>
                    <a:pt x="68" y="139"/>
                  </a:cubicBezTo>
                  <a:cubicBezTo>
                    <a:pt x="68" y="140"/>
                    <a:pt x="68" y="140"/>
                    <a:pt x="68" y="140"/>
                  </a:cubicBezTo>
                  <a:cubicBezTo>
                    <a:pt x="70" y="140"/>
                    <a:pt x="249" y="153"/>
                    <a:pt x="304" y="151"/>
                  </a:cubicBezTo>
                  <a:cubicBezTo>
                    <a:pt x="304" y="151"/>
                    <a:pt x="305" y="145"/>
                    <a:pt x="302" y="142"/>
                  </a:cubicBezTo>
                  <a:cubicBezTo>
                    <a:pt x="299" y="139"/>
                    <a:pt x="298" y="138"/>
                    <a:pt x="299" y="135"/>
                  </a:cubicBezTo>
                  <a:cubicBezTo>
                    <a:pt x="300" y="132"/>
                    <a:pt x="301" y="130"/>
                    <a:pt x="299" y="128"/>
                  </a:cubicBezTo>
                  <a:cubicBezTo>
                    <a:pt x="298" y="128"/>
                    <a:pt x="298" y="128"/>
                    <a:pt x="298" y="128"/>
                  </a:cubicBezTo>
                  <a:cubicBezTo>
                    <a:pt x="299" y="128"/>
                    <a:pt x="299" y="128"/>
                    <a:pt x="299" y="128"/>
                  </a:cubicBezTo>
                  <a:cubicBezTo>
                    <a:pt x="299" y="128"/>
                    <a:pt x="298" y="128"/>
                    <a:pt x="298" y="127"/>
                  </a:cubicBezTo>
                  <a:cubicBezTo>
                    <a:pt x="294" y="125"/>
                    <a:pt x="289" y="122"/>
                    <a:pt x="289" y="111"/>
                  </a:cubicBezTo>
                  <a:cubicBezTo>
                    <a:pt x="289" y="99"/>
                    <a:pt x="289" y="91"/>
                    <a:pt x="285" y="87"/>
                  </a:cubicBezTo>
                  <a:cubicBezTo>
                    <a:pt x="282" y="84"/>
                    <a:pt x="281" y="70"/>
                    <a:pt x="281" y="70"/>
                  </a:cubicBezTo>
                  <a:cubicBezTo>
                    <a:pt x="281" y="70"/>
                    <a:pt x="281" y="64"/>
                    <a:pt x="278" y="63"/>
                  </a:cubicBezTo>
                  <a:cubicBezTo>
                    <a:pt x="278" y="63"/>
                    <a:pt x="277" y="62"/>
                    <a:pt x="277" y="57"/>
                  </a:cubicBezTo>
                  <a:cubicBezTo>
                    <a:pt x="277" y="53"/>
                    <a:pt x="271" y="46"/>
                    <a:pt x="271" y="46"/>
                  </a:cubicBezTo>
                  <a:cubicBezTo>
                    <a:pt x="271" y="46"/>
                    <a:pt x="271" y="39"/>
                    <a:pt x="270" y="38"/>
                  </a:cubicBezTo>
                  <a:cubicBezTo>
                    <a:pt x="269" y="37"/>
                    <a:pt x="249" y="28"/>
                    <a:pt x="249" y="28"/>
                  </a:cubicBezTo>
                  <a:cubicBezTo>
                    <a:pt x="249" y="28"/>
                    <a:pt x="242" y="28"/>
                    <a:pt x="239" y="27"/>
                  </a:cubicBezTo>
                  <a:cubicBezTo>
                    <a:pt x="235" y="27"/>
                    <a:pt x="232" y="23"/>
                    <a:pt x="224" y="27"/>
                  </a:cubicBezTo>
                  <a:cubicBezTo>
                    <a:pt x="216" y="31"/>
                    <a:pt x="210" y="32"/>
                    <a:pt x="207" y="30"/>
                  </a:cubicBezTo>
                  <a:cubicBezTo>
                    <a:pt x="204" y="27"/>
                    <a:pt x="198" y="24"/>
                    <a:pt x="195" y="24"/>
                  </a:cubicBezTo>
                  <a:cubicBezTo>
                    <a:pt x="191" y="24"/>
                    <a:pt x="188" y="21"/>
                    <a:pt x="184" y="21"/>
                  </a:cubicBezTo>
                  <a:cubicBezTo>
                    <a:pt x="180" y="21"/>
                    <a:pt x="173" y="19"/>
                    <a:pt x="170" y="17"/>
                  </a:cubicBezTo>
                  <a:cubicBezTo>
                    <a:pt x="167" y="15"/>
                    <a:pt x="166" y="14"/>
                    <a:pt x="162" y="14"/>
                  </a:cubicBezTo>
                  <a:cubicBezTo>
                    <a:pt x="159" y="14"/>
                    <a:pt x="154" y="10"/>
                    <a:pt x="154" y="10"/>
                  </a:cubicBezTo>
                  <a:cubicBezTo>
                    <a:pt x="10" y="0"/>
                    <a:pt x="10" y="0"/>
                    <a:pt x="10" y="0"/>
                  </a:cubicBezTo>
                  <a:cubicBezTo>
                    <a:pt x="10" y="0"/>
                    <a:pt x="0" y="80"/>
                    <a:pt x="1" y="88"/>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5" name="Freeform 16"/>
            <p:cNvSpPr>
              <a:spLocks/>
            </p:cNvSpPr>
            <p:nvPr/>
          </p:nvSpPr>
          <p:spPr bwMode="auto">
            <a:xfrm>
              <a:off x="12756635" y="5613174"/>
              <a:ext cx="1146176" cy="574675"/>
            </a:xfrm>
            <a:custGeom>
              <a:avLst/>
              <a:gdLst>
                <a:gd name="T0" fmla="*/ 1 w 305"/>
                <a:gd name="T1" fmla="*/ 88 h 153"/>
                <a:gd name="T2" fmla="*/ 1 w 305"/>
                <a:gd name="T3" fmla="*/ 89 h 153"/>
                <a:gd name="T4" fmla="*/ 72 w 305"/>
                <a:gd name="T5" fmla="*/ 98 h 153"/>
                <a:gd name="T6" fmla="*/ 68 w 305"/>
                <a:gd name="T7" fmla="*/ 140 h 153"/>
                <a:gd name="T8" fmla="*/ 68 w 305"/>
                <a:gd name="T9" fmla="*/ 140 h 153"/>
                <a:gd name="T10" fmla="*/ 68 w 305"/>
                <a:gd name="T11" fmla="*/ 139 h 153"/>
                <a:gd name="T12" fmla="*/ 68 w 305"/>
                <a:gd name="T13" fmla="*/ 140 h 153"/>
                <a:gd name="T14" fmla="*/ 304 w 305"/>
                <a:gd name="T15" fmla="*/ 151 h 153"/>
                <a:gd name="T16" fmla="*/ 302 w 305"/>
                <a:gd name="T17" fmla="*/ 142 h 153"/>
                <a:gd name="T18" fmla="*/ 299 w 305"/>
                <a:gd name="T19" fmla="*/ 135 h 153"/>
                <a:gd name="T20" fmla="*/ 299 w 305"/>
                <a:gd name="T21" fmla="*/ 128 h 153"/>
                <a:gd name="T22" fmla="*/ 298 w 305"/>
                <a:gd name="T23" fmla="*/ 128 h 153"/>
                <a:gd name="T24" fmla="*/ 299 w 305"/>
                <a:gd name="T25" fmla="*/ 128 h 153"/>
                <a:gd name="T26" fmla="*/ 298 w 305"/>
                <a:gd name="T27" fmla="*/ 127 h 153"/>
                <a:gd name="T28" fmla="*/ 289 w 305"/>
                <a:gd name="T29" fmla="*/ 111 h 153"/>
                <a:gd name="T30" fmla="*/ 285 w 305"/>
                <a:gd name="T31" fmla="*/ 87 h 153"/>
                <a:gd name="T32" fmla="*/ 281 w 305"/>
                <a:gd name="T33" fmla="*/ 70 h 153"/>
                <a:gd name="T34" fmla="*/ 278 w 305"/>
                <a:gd name="T35" fmla="*/ 63 h 153"/>
                <a:gd name="T36" fmla="*/ 277 w 305"/>
                <a:gd name="T37" fmla="*/ 57 h 153"/>
                <a:gd name="T38" fmla="*/ 271 w 305"/>
                <a:gd name="T39" fmla="*/ 46 h 153"/>
                <a:gd name="T40" fmla="*/ 270 w 305"/>
                <a:gd name="T41" fmla="*/ 38 h 153"/>
                <a:gd name="T42" fmla="*/ 249 w 305"/>
                <a:gd name="T43" fmla="*/ 28 h 153"/>
                <a:gd name="T44" fmla="*/ 239 w 305"/>
                <a:gd name="T45" fmla="*/ 27 h 153"/>
                <a:gd name="T46" fmla="*/ 224 w 305"/>
                <a:gd name="T47" fmla="*/ 27 h 153"/>
                <a:gd name="T48" fmla="*/ 207 w 305"/>
                <a:gd name="T49" fmla="*/ 30 h 153"/>
                <a:gd name="T50" fmla="*/ 195 w 305"/>
                <a:gd name="T51" fmla="*/ 24 h 153"/>
                <a:gd name="T52" fmla="*/ 184 w 305"/>
                <a:gd name="T53" fmla="*/ 21 h 153"/>
                <a:gd name="T54" fmla="*/ 170 w 305"/>
                <a:gd name="T55" fmla="*/ 17 h 153"/>
                <a:gd name="T56" fmla="*/ 162 w 305"/>
                <a:gd name="T57" fmla="*/ 14 h 153"/>
                <a:gd name="T58" fmla="*/ 154 w 305"/>
                <a:gd name="T59" fmla="*/ 10 h 153"/>
                <a:gd name="T60" fmla="*/ 10 w 305"/>
                <a:gd name="T61" fmla="*/ 0 h 153"/>
                <a:gd name="T62" fmla="*/ 1 w 305"/>
                <a:gd name="T63" fmla="*/ 8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05" h="153">
                  <a:moveTo>
                    <a:pt x="1" y="88"/>
                  </a:moveTo>
                  <a:cubicBezTo>
                    <a:pt x="1" y="89"/>
                    <a:pt x="1" y="89"/>
                    <a:pt x="1" y="89"/>
                  </a:cubicBezTo>
                  <a:cubicBezTo>
                    <a:pt x="72" y="98"/>
                    <a:pt x="72" y="98"/>
                    <a:pt x="72" y="98"/>
                  </a:cubicBezTo>
                  <a:cubicBezTo>
                    <a:pt x="68" y="140"/>
                    <a:pt x="68" y="140"/>
                    <a:pt x="68" y="140"/>
                  </a:cubicBezTo>
                  <a:cubicBezTo>
                    <a:pt x="68" y="140"/>
                    <a:pt x="68" y="140"/>
                    <a:pt x="68" y="140"/>
                  </a:cubicBezTo>
                  <a:cubicBezTo>
                    <a:pt x="68" y="139"/>
                    <a:pt x="68" y="139"/>
                    <a:pt x="68" y="139"/>
                  </a:cubicBezTo>
                  <a:cubicBezTo>
                    <a:pt x="68" y="140"/>
                    <a:pt x="68" y="140"/>
                    <a:pt x="68" y="140"/>
                  </a:cubicBezTo>
                  <a:cubicBezTo>
                    <a:pt x="70" y="140"/>
                    <a:pt x="249" y="153"/>
                    <a:pt x="304" y="151"/>
                  </a:cubicBezTo>
                  <a:cubicBezTo>
                    <a:pt x="304" y="151"/>
                    <a:pt x="305" y="145"/>
                    <a:pt x="302" y="142"/>
                  </a:cubicBezTo>
                  <a:cubicBezTo>
                    <a:pt x="299" y="139"/>
                    <a:pt x="298" y="138"/>
                    <a:pt x="299" y="135"/>
                  </a:cubicBezTo>
                  <a:cubicBezTo>
                    <a:pt x="300" y="132"/>
                    <a:pt x="301" y="130"/>
                    <a:pt x="299" y="128"/>
                  </a:cubicBezTo>
                  <a:cubicBezTo>
                    <a:pt x="298" y="128"/>
                    <a:pt x="298" y="128"/>
                    <a:pt x="298" y="128"/>
                  </a:cubicBezTo>
                  <a:cubicBezTo>
                    <a:pt x="299" y="128"/>
                    <a:pt x="299" y="128"/>
                    <a:pt x="299" y="128"/>
                  </a:cubicBezTo>
                  <a:cubicBezTo>
                    <a:pt x="299" y="128"/>
                    <a:pt x="298" y="128"/>
                    <a:pt x="298" y="127"/>
                  </a:cubicBezTo>
                  <a:cubicBezTo>
                    <a:pt x="294" y="125"/>
                    <a:pt x="289" y="122"/>
                    <a:pt x="289" y="111"/>
                  </a:cubicBezTo>
                  <a:cubicBezTo>
                    <a:pt x="289" y="99"/>
                    <a:pt x="289" y="91"/>
                    <a:pt x="285" y="87"/>
                  </a:cubicBezTo>
                  <a:cubicBezTo>
                    <a:pt x="282" y="84"/>
                    <a:pt x="281" y="70"/>
                    <a:pt x="281" y="70"/>
                  </a:cubicBezTo>
                  <a:cubicBezTo>
                    <a:pt x="281" y="70"/>
                    <a:pt x="281" y="64"/>
                    <a:pt x="278" y="63"/>
                  </a:cubicBezTo>
                  <a:cubicBezTo>
                    <a:pt x="278" y="63"/>
                    <a:pt x="277" y="62"/>
                    <a:pt x="277" y="57"/>
                  </a:cubicBezTo>
                  <a:cubicBezTo>
                    <a:pt x="277" y="53"/>
                    <a:pt x="271" y="46"/>
                    <a:pt x="271" y="46"/>
                  </a:cubicBezTo>
                  <a:cubicBezTo>
                    <a:pt x="271" y="46"/>
                    <a:pt x="271" y="39"/>
                    <a:pt x="270" y="38"/>
                  </a:cubicBezTo>
                  <a:cubicBezTo>
                    <a:pt x="269" y="37"/>
                    <a:pt x="249" y="28"/>
                    <a:pt x="249" y="28"/>
                  </a:cubicBezTo>
                  <a:cubicBezTo>
                    <a:pt x="249" y="28"/>
                    <a:pt x="242" y="28"/>
                    <a:pt x="239" y="27"/>
                  </a:cubicBezTo>
                  <a:cubicBezTo>
                    <a:pt x="235" y="27"/>
                    <a:pt x="232" y="23"/>
                    <a:pt x="224" y="27"/>
                  </a:cubicBezTo>
                  <a:cubicBezTo>
                    <a:pt x="216" y="31"/>
                    <a:pt x="210" y="32"/>
                    <a:pt x="207" y="30"/>
                  </a:cubicBezTo>
                  <a:cubicBezTo>
                    <a:pt x="204" y="27"/>
                    <a:pt x="198" y="24"/>
                    <a:pt x="195" y="24"/>
                  </a:cubicBezTo>
                  <a:cubicBezTo>
                    <a:pt x="191" y="24"/>
                    <a:pt x="188" y="21"/>
                    <a:pt x="184" y="21"/>
                  </a:cubicBezTo>
                  <a:cubicBezTo>
                    <a:pt x="180" y="21"/>
                    <a:pt x="173" y="19"/>
                    <a:pt x="170" y="17"/>
                  </a:cubicBezTo>
                  <a:cubicBezTo>
                    <a:pt x="167" y="15"/>
                    <a:pt x="166" y="14"/>
                    <a:pt x="162" y="14"/>
                  </a:cubicBezTo>
                  <a:cubicBezTo>
                    <a:pt x="159" y="14"/>
                    <a:pt x="154" y="10"/>
                    <a:pt x="154" y="10"/>
                  </a:cubicBezTo>
                  <a:cubicBezTo>
                    <a:pt x="10" y="0"/>
                    <a:pt x="10" y="0"/>
                    <a:pt x="10" y="0"/>
                  </a:cubicBezTo>
                  <a:cubicBezTo>
                    <a:pt x="10" y="0"/>
                    <a:pt x="0" y="80"/>
                    <a:pt x="1" y="88"/>
                  </a:cubicBezTo>
                  <a:close/>
                </a:path>
              </a:pathLst>
            </a:custGeom>
            <a:grpFill/>
            <a:ln w="3175" cap="flat">
              <a:solidFill>
                <a:schemeClr val="bg1"/>
              </a:solidFill>
              <a:prstDash val="solid"/>
              <a:miter lim="800000"/>
              <a:headEnd/>
              <a:tailEnd/>
            </a:ln>
            <a:extLst/>
          </p:spPr>
          <p:txBody>
            <a:bodyPr vert="horz" wrap="square" lIns="91440" tIns="45720" rIns="91440" bIns="45720" numCol="1" anchor="t" anchorCtr="0" compatLnSpc="1">
              <a:prstTxWarp prst="textNoShape">
                <a:avLst/>
              </a:prstTxWarp>
            </a:bodyPr>
            <a:lstStyle/>
            <a:p>
              <a:endParaRPr lang="uk-UA"/>
            </a:p>
          </p:txBody>
        </p:sp>
        <p:sp>
          <p:nvSpPr>
            <p:cNvPr id="16" name="Freeform 17"/>
            <p:cNvSpPr>
              <a:spLocks/>
            </p:cNvSpPr>
            <p:nvPr/>
          </p:nvSpPr>
          <p:spPr bwMode="auto">
            <a:xfrm>
              <a:off x="14901347" y="7003824"/>
              <a:ext cx="530225" cy="863600"/>
            </a:xfrm>
            <a:custGeom>
              <a:avLst/>
              <a:gdLst>
                <a:gd name="T0" fmla="*/ 38 w 141"/>
                <a:gd name="T1" fmla="*/ 218 h 230"/>
                <a:gd name="T2" fmla="*/ 44 w 141"/>
                <a:gd name="T3" fmla="*/ 213 h 230"/>
                <a:gd name="T4" fmla="*/ 41 w 141"/>
                <a:gd name="T5" fmla="*/ 205 h 230"/>
                <a:gd name="T6" fmla="*/ 38 w 141"/>
                <a:gd name="T7" fmla="*/ 190 h 230"/>
                <a:gd name="T8" fmla="*/ 137 w 141"/>
                <a:gd name="T9" fmla="*/ 184 h 230"/>
                <a:gd name="T10" fmla="*/ 132 w 141"/>
                <a:gd name="T11" fmla="*/ 154 h 230"/>
                <a:gd name="T12" fmla="*/ 137 w 141"/>
                <a:gd name="T13" fmla="*/ 126 h 230"/>
                <a:gd name="T14" fmla="*/ 138 w 141"/>
                <a:gd name="T15" fmla="*/ 117 h 230"/>
                <a:gd name="T16" fmla="*/ 124 w 141"/>
                <a:gd name="T17" fmla="*/ 91 h 230"/>
                <a:gd name="T18" fmla="*/ 105 w 141"/>
                <a:gd name="T19" fmla="*/ 0 h 230"/>
                <a:gd name="T20" fmla="*/ 3 w 141"/>
                <a:gd name="T21" fmla="*/ 7 h 230"/>
                <a:gd name="T22" fmla="*/ 6 w 141"/>
                <a:gd name="T23" fmla="*/ 13 h 230"/>
                <a:gd name="T24" fmla="*/ 0 w 141"/>
                <a:gd name="T25" fmla="*/ 155 h 230"/>
                <a:gd name="T26" fmla="*/ 5 w 141"/>
                <a:gd name="T27" fmla="*/ 224 h 230"/>
                <a:gd name="T28" fmla="*/ 12 w 141"/>
                <a:gd name="T29" fmla="*/ 223 h 230"/>
                <a:gd name="T30" fmla="*/ 15 w 141"/>
                <a:gd name="T31" fmla="*/ 223 h 230"/>
                <a:gd name="T32" fmla="*/ 20 w 141"/>
                <a:gd name="T33" fmla="*/ 220 h 230"/>
                <a:gd name="T34" fmla="*/ 19 w 141"/>
                <a:gd name="T35" fmla="*/ 216 h 230"/>
                <a:gd name="T36" fmla="*/ 18 w 141"/>
                <a:gd name="T37" fmla="*/ 211 h 230"/>
                <a:gd name="T38" fmla="*/ 19 w 141"/>
                <a:gd name="T39" fmla="*/ 208 h 230"/>
                <a:gd name="T40" fmla="*/ 18 w 141"/>
                <a:gd name="T41" fmla="*/ 199 h 230"/>
                <a:gd name="T42" fmla="*/ 19 w 141"/>
                <a:gd name="T43" fmla="*/ 188 h 230"/>
                <a:gd name="T44" fmla="*/ 20 w 141"/>
                <a:gd name="T45" fmla="*/ 186 h 230"/>
                <a:gd name="T46" fmla="*/ 21 w 141"/>
                <a:gd name="T47" fmla="*/ 192 h 230"/>
                <a:gd name="T48" fmla="*/ 25 w 141"/>
                <a:gd name="T49" fmla="*/ 198 h 230"/>
                <a:gd name="T50" fmla="*/ 23 w 141"/>
                <a:gd name="T51" fmla="*/ 204 h 230"/>
                <a:gd name="T52" fmla="*/ 28 w 141"/>
                <a:gd name="T53" fmla="*/ 212 h 230"/>
                <a:gd name="T54" fmla="*/ 29 w 141"/>
                <a:gd name="T55" fmla="*/ 219 h 230"/>
                <a:gd name="T56" fmla="*/ 28 w 141"/>
                <a:gd name="T57" fmla="*/ 224 h 230"/>
                <a:gd name="T58" fmla="*/ 19 w 141"/>
                <a:gd name="T59" fmla="*/ 228 h 230"/>
                <a:gd name="T60" fmla="*/ 25 w 141"/>
                <a:gd name="T61" fmla="*/ 228 h 230"/>
                <a:gd name="T62" fmla="*/ 31 w 141"/>
                <a:gd name="T63" fmla="*/ 227 h 230"/>
                <a:gd name="T64" fmla="*/ 42 w 141"/>
                <a:gd name="T65" fmla="*/ 222 h 230"/>
                <a:gd name="T66" fmla="*/ 38 w 141"/>
                <a:gd name="T67" fmla="*/ 21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1" h="230">
                  <a:moveTo>
                    <a:pt x="38" y="218"/>
                  </a:moveTo>
                  <a:cubicBezTo>
                    <a:pt x="38" y="215"/>
                    <a:pt x="44" y="216"/>
                    <a:pt x="44" y="213"/>
                  </a:cubicBezTo>
                  <a:cubicBezTo>
                    <a:pt x="43" y="210"/>
                    <a:pt x="41" y="208"/>
                    <a:pt x="41" y="205"/>
                  </a:cubicBezTo>
                  <a:cubicBezTo>
                    <a:pt x="41" y="202"/>
                    <a:pt x="42" y="191"/>
                    <a:pt x="38" y="190"/>
                  </a:cubicBezTo>
                  <a:cubicBezTo>
                    <a:pt x="137" y="184"/>
                    <a:pt x="137" y="184"/>
                    <a:pt x="137" y="184"/>
                  </a:cubicBezTo>
                  <a:cubicBezTo>
                    <a:pt x="138" y="175"/>
                    <a:pt x="134" y="166"/>
                    <a:pt x="132" y="154"/>
                  </a:cubicBezTo>
                  <a:cubicBezTo>
                    <a:pt x="130" y="142"/>
                    <a:pt x="133" y="129"/>
                    <a:pt x="137" y="126"/>
                  </a:cubicBezTo>
                  <a:cubicBezTo>
                    <a:pt x="141" y="122"/>
                    <a:pt x="138" y="117"/>
                    <a:pt x="138" y="117"/>
                  </a:cubicBezTo>
                  <a:cubicBezTo>
                    <a:pt x="124" y="91"/>
                    <a:pt x="124" y="91"/>
                    <a:pt x="124" y="91"/>
                  </a:cubicBezTo>
                  <a:cubicBezTo>
                    <a:pt x="105" y="0"/>
                    <a:pt x="105" y="0"/>
                    <a:pt x="105" y="0"/>
                  </a:cubicBezTo>
                  <a:cubicBezTo>
                    <a:pt x="64" y="6"/>
                    <a:pt x="3" y="7"/>
                    <a:pt x="3" y="7"/>
                  </a:cubicBezTo>
                  <a:cubicBezTo>
                    <a:pt x="3" y="11"/>
                    <a:pt x="6" y="13"/>
                    <a:pt x="6" y="13"/>
                  </a:cubicBezTo>
                  <a:cubicBezTo>
                    <a:pt x="0" y="155"/>
                    <a:pt x="0" y="155"/>
                    <a:pt x="0" y="155"/>
                  </a:cubicBezTo>
                  <a:cubicBezTo>
                    <a:pt x="5" y="224"/>
                    <a:pt x="5" y="224"/>
                    <a:pt x="5" y="224"/>
                  </a:cubicBezTo>
                  <a:cubicBezTo>
                    <a:pt x="8" y="224"/>
                    <a:pt x="10" y="224"/>
                    <a:pt x="12" y="223"/>
                  </a:cubicBezTo>
                  <a:cubicBezTo>
                    <a:pt x="13" y="221"/>
                    <a:pt x="14" y="223"/>
                    <a:pt x="15" y="223"/>
                  </a:cubicBezTo>
                  <a:cubicBezTo>
                    <a:pt x="16" y="223"/>
                    <a:pt x="20" y="222"/>
                    <a:pt x="20" y="220"/>
                  </a:cubicBezTo>
                  <a:cubicBezTo>
                    <a:pt x="20" y="218"/>
                    <a:pt x="20" y="217"/>
                    <a:pt x="19" y="216"/>
                  </a:cubicBezTo>
                  <a:cubicBezTo>
                    <a:pt x="18" y="215"/>
                    <a:pt x="18" y="211"/>
                    <a:pt x="18" y="211"/>
                  </a:cubicBezTo>
                  <a:cubicBezTo>
                    <a:pt x="18" y="211"/>
                    <a:pt x="17" y="210"/>
                    <a:pt x="19" y="208"/>
                  </a:cubicBezTo>
                  <a:cubicBezTo>
                    <a:pt x="20" y="206"/>
                    <a:pt x="20" y="204"/>
                    <a:pt x="18" y="199"/>
                  </a:cubicBezTo>
                  <a:cubicBezTo>
                    <a:pt x="16" y="195"/>
                    <a:pt x="16" y="192"/>
                    <a:pt x="19" y="188"/>
                  </a:cubicBezTo>
                  <a:cubicBezTo>
                    <a:pt x="19" y="188"/>
                    <a:pt x="20" y="187"/>
                    <a:pt x="20" y="186"/>
                  </a:cubicBezTo>
                  <a:cubicBezTo>
                    <a:pt x="20" y="186"/>
                    <a:pt x="21" y="189"/>
                    <a:pt x="21" y="192"/>
                  </a:cubicBezTo>
                  <a:cubicBezTo>
                    <a:pt x="22" y="194"/>
                    <a:pt x="25" y="197"/>
                    <a:pt x="25" y="198"/>
                  </a:cubicBezTo>
                  <a:cubicBezTo>
                    <a:pt x="25" y="199"/>
                    <a:pt x="22" y="202"/>
                    <a:pt x="23" y="204"/>
                  </a:cubicBezTo>
                  <a:cubicBezTo>
                    <a:pt x="23" y="207"/>
                    <a:pt x="28" y="210"/>
                    <a:pt x="28" y="212"/>
                  </a:cubicBezTo>
                  <a:cubicBezTo>
                    <a:pt x="28" y="215"/>
                    <a:pt x="27" y="219"/>
                    <a:pt x="29" y="219"/>
                  </a:cubicBezTo>
                  <a:cubicBezTo>
                    <a:pt x="31" y="220"/>
                    <a:pt x="33" y="222"/>
                    <a:pt x="28" y="224"/>
                  </a:cubicBezTo>
                  <a:cubicBezTo>
                    <a:pt x="23" y="226"/>
                    <a:pt x="19" y="227"/>
                    <a:pt x="19" y="228"/>
                  </a:cubicBezTo>
                  <a:cubicBezTo>
                    <a:pt x="19" y="230"/>
                    <a:pt x="23" y="229"/>
                    <a:pt x="25" y="228"/>
                  </a:cubicBezTo>
                  <a:cubicBezTo>
                    <a:pt x="27" y="228"/>
                    <a:pt x="28" y="227"/>
                    <a:pt x="31" y="227"/>
                  </a:cubicBezTo>
                  <a:cubicBezTo>
                    <a:pt x="34" y="227"/>
                    <a:pt x="41" y="226"/>
                    <a:pt x="42" y="222"/>
                  </a:cubicBezTo>
                  <a:cubicBezTo>
                    <a:pt x="42" y="222"/>
                    <a:pt x="38" y="221"/>
                    <a:pt x="38" y="218"/>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7" name="Freeform 18"/>
            <p:cNvSpPr>
              <a:spLocks/>
            </p:cNvSpPr>
            <p:nvPr/>
          </p:nvSpPr>
          <p:spPr bwMode="auto">
            <a:xfrm>
              <a:off x="15044223" y="7678512"/>
              <a:ext cx="1204913" cy="976313"/>
            </a:xfrm>
            <a:custGeom>
              <a:avLst/>
              <a:gdLst>
                <a:gd name="T0" fmla="*/ 212 w 321"/>
                <a:gd name="T1" fmla="*/ 10 h 260"/>
                <a:gd name="T2" fmla="*/ 3 w 321"/>
                <a:gd name="T3" fmla="*/ 25 h 260"/>
                <a:gd name="T4" fmla="*/ 14 w 321"/>
                <a:gd name="T5" fmla="*/ 37 h 260"/>
                <a:gd name="T6" fmla="*/ 21 w 321"/>
                <a:gd name="T7" fmla="*/ 26 h 260"/>
                <a:gd name="T8" fmla="*/ 38 w 321"/>
                <a:gd name="T9" fmla="*/ 40 h 260"/>
                <a:gd name="T10" fmla="*/ 37 w 321"/>
                <a:gd name="T11" fmla="*/ 34 h 260"/>
                <a:gd name="T12" fmla="*/ 44 w 321"/>
                <a:gd name="T13" fmla="*/ 35 h 260"/>
                <a:gd name="T14" fmla="*/ 75 w 321"/>
                <a:gd name="T15" fmla="*/ 41 h 260"/>
                <a:gd name="T16" fmla="*/ 87 w 321"/>
                <a:gd name="T17" fmla="*/ 44 h 260"/>
                <a:gd name="T18" fmla="*/ 88 w 321"/>
                <a:gd name="T19" fmla="*/ 57 h 260"/>
                <a:gd name="T20" fmla="*/ 102 w 321"/>
                <a:gd name="T21" fmla="*/ 61 h 260"/>
                <a:gd name="T22" fmla="*/ 112 w 321"/>
                <a:gd name="T23" fmla="*/ 62 h 260"/>
                <a:gd name="T24" fmla="*/ 121 w 321"/>
                <a:gd name="T25" fmla="*/ 55 h 260"/>
                <a:gd name="T26" fmla="*/ 137 w 321"/>
                <a:gd name="T27" fmla="*/ 41 h 260"/>
                <a:gd name="T28" fmla="*/ 156 w 321"/>
                <a:gd name="T29" fmla="*/ 53 h 260"/>
                <a:gd name="T30" fmla="*/ 172 w 321"/>
                <a:gd name="T31" fmla="*/ 65 h 260"/>
                <a:gd name="T32" fmla="*/ 196 w 321"/>
                <a:gd name="T33" fmla="*/ 77 h 260"/>
                <a:gd name="T34" fmla="*/ 205 w 321"/>
                <a:gd name="T35" fmla="*/ 108 h 260"/>
                <a:gd name="T36" fmla="*/ 199 w 321"/>
                <a:gd name="T37" fmla="*/ 139 h 260"/>
                <a:gd name="T38" fmla="*/ 205 w 321"/>
                <a:gd name="T39" fmla="*/ 131 h 260"/>
                <a:gd name="T40" fmla="*/ 216 w 321"/>
                <a:gd name="T41" fmla="*/ 133 h 260"/>
                <a:gd name="T42" fmla="*/ 220 w 321"/>
                <a:gd name="T43" fmla="*/ 154 h 260"/>
                <a:gd name="T44" fmla="*/ 208 w 321"/>
                <a:gd name="T45" fmla="*/ 158 h 260"/>
                <a:gd name="T46" fmla="*/ 213 w 321"/>
                <a:gd name="T47" fmla="*/ 173 h 260"/>
                <a:gd name="T48" fmla="*/ 227 w 321"/>
                <a:gd name="T49" fmla="*/ 183 h 260"/>
                <a:gd name="T50" fmla="*/ 236 w 321"/>
                <a:gd name="T51" fmla="*/ 185 h 260"/>
                <a:gd name="T52" fmla="*/ 228 w 321"/>
                <a:gd name="T53" fmla="*/ 195 h 260"/>
                <a:gd name="T54" fmla="*/ 244 w 321"/>
                <a:gd name="T55" fmla="*/ 201 h 260"/>
                <a:gd name="T56" fmla="*/ 258 w 321"/>
                <a:gd name="T57" fmla="*/ 218 h 260"/>
                <a:gd name="T58" fmla="*/ 266 w 321"/>
                <a:gd name="T59" fmla="*/ 226 h 260"/>
                <a:gd name="T60" fmla="*/ 280 w 321"/>
                <a:gd name="T61" fmla="*/ 236 h 260"/>
                <a:gd name="T62" fmla="*/ 279 w 321"/>
                <a:gd name="T63" fmla="*/ 244 h 260"/>
                <a:gd name="T64" fmla="*/ 278 w 321"/>
                <a:gd name="T65" fmla="*/ 251 h 260"/>
                <a:gd name="T66" fmla="*/ 291 w 321"/>
                <a:gd name="T67" fmla="*/ 256 h 260"/>
                <a:gd name="T68" fmla="*/ 313 w 321"/>
                <a:gd name="T69" fmla="*/ 244 h 260"/>
                <a:gd name="T70" fmla="*/ 315 w 321"/>
                <a:gd name="T71" fmla="*/ 215 h 260"/>
                <a:gd name="T72" fmla="*/ 319 w 321"/>
                <a:gd name="T73" fmla="*/ 188 h 260"/>
                <a:gd name="T74" fmla="*/ 314 w 321"/>
                <a:gd name="T75" fmla="*/ 176 h 260"/>
                <a:gd name="T76" fmla="*/ 303 w 321"/>
                <a:gd name="T77" fmla="*/ 150 h 260"/>
                <a:gd name="T78" fmla="*/ 311 w 321"/>
                <a:gd name="T79" fmla="*/ 152 h 260"/>
                <a:gd name="T80" fmla="*/ 296 w 321"/>
                <a:gd name="T81" fmla="*/ 130 h 260"/>
                <a:gd name="T82" fmla="*/ 293 w 321"/>
                <a:gd name="T83" fmla="*/ 123 h 260"/>
                <a:gd name="T84" fmla="*/ 288 w 321"/>
                <a:gd name="T85" fmla="*/ 117 h 260"/>
                <a:gd name="T86" fmla="*/ 273 w 321"/>
                <a:gd name="T87" fmla="*/ 92 h 260"/>
                <a:gd name="T88" fmla="*/ 280 w 321"/>
                <a:gd name="T89" fmla="*/ 85 h 260"/>
                <a:gd name="T90" fmla="*/ 264 w 321"/>
                <a:gd name="T91" fmla="*/ 76 h 260"/>
                <a:gd name="T92" fmla="*/ 269 w 321"/>
                <a:gd name="T93" fmla="*/ 72 h 260"/>
                <a:gd name="T94" fmla="*/ 257 w 321"/>
                <a:gd name="T95" fmla="*/ 52 h 260"/>
                <a:gd name="T96" fmla="*/ 248 w 321"/>
                <a:gd name="T97" fmla="*/ 20 h 260"/>
                <a:gd name="T98" fmla="*/ 243 w 321"/>
                <a:gd name="T99" fmla="*/ 1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21" h="260">
                  <a:moveTo>
                    <a:pt x="225" y="0"/>
                  </a:moveTo>
                  <a:cubicBezTo>
                    <a:pt x="222" y="0"/>
                    <a:pt x="223" y="6"/>
                    <a:pt x="223" y="6"/>
                  </a:cubicBezTo>
                  <a:cubicBezTo>
                    <a:pt x="223" y="6"/>
                    <a:pt x="221" y="15"/>
                    <a:pt x="217" y="17"/>
                  </a:cubicBezTo>
                  <a:cubicBezTo>
                    <a:pt x="213" y="18"/>
                    <a:pt x="212" y="10"/>
                    <a:pt x="212" y="10"/>
                  </a:cubicBezTo>
                  <a:cubicBezTo>
                    <a:pt x="106" y="15"/>
                    <a:pt x="106" y="15"/>
                    <a:pt x="106" y="15"/>
                  </a:cubicBezTo>
                  <a:cubicBezTo>
                    <a:pt x="99" y="4"/>
                    <a:pt x="99" y="4"/>
                    <a:pt x="99" y="4"/>
                  </a:cubicBezTo>
                  <a:cubicBezTo>
                    <a:pt x="0" y="10"/>
                    <a:pt x="0" y="10"/>
                    <a:pt x="0" y="10"/>
                  </a:cubicBezTo>
                  <a:cubicBezTo>
                    <a:pt x="4" y="11"/>
                    <a:pt x="3" y="22"/>
                    <a:pt x="3" y="25"/>
                  </a:cubicBezTo>
                  <a:cubicBezTo>
                    <a:pt x="3" y="28"/>
                    <a:pt x="5" y="30"/>
                    <a:pt x="6" y="33"/>
                  </a:cubicBezTo>
                  <a:cubicBezTo>
                    <a:pt x="6" y="36"/>
                    <a:pt x="0" y="35"/>
                    <a:pt x="0" y="38"/>
                  </a:cubicBezTo>
                  <a:cubicBezTo>
                    <a:pt x="0" y="41"/>
                    <a:pt x="4" y="42"/>
                    <a:pt x="4" y="42"/>
                  </a:cubicBezTo>
                  <a:cubicBezTo>
                    <a:pt x="4" y="42"/>
                    <a:pt x="14" y="42"/>
                    <a:pt x="14" y="37"/>
                  </a:cubicBezTo>
                  <a:cubicBezTo>
                    <a:pt x="13" y="32"/>
                    <a:pt x="12" y="31"/>
                    <a:pt x="13" y="31"/>
                  </a:cubicBezTo>
                  <a:cubicBezTo>
                    <a:pt x="15" y="30"/>
                    <a:pt x="14" y="33"/>
                    <a:pt x="16" y="33"/>
                  </a:cubicBezTo>
                  <a:cubicBezTo>
                    <a:pt x="17" y="33"/>
                    <a:pt x="18" y="32"/>
                    <a:pt x="19" y="30"/>
                  </a:cubicBezTo>
                  <a:cubicBezTo>
                    <a:pt x="19" y="27"/>
                    <a:pt x="19" y="26"/>
                    <a:pt x="21" y="26"/>
                  </a:cubicBezTo>
                  <a:cubicBezTo>
                    <a:pt x="23" y="26"/>
                    <a:pt x="26" y="28"/>
                    <a:pt x="23" y="31"/>
                  </a:cubicBezTo>
                  <a:cubicBezTo>
                    <a:pt x="21" y="34"/>
                    <a:pt x="17" y="36"/>
                    <a:pt x="17" y="39"/>
                  </a:cubicBezTo>
                  <a:cubicBezTo>
                    <a:pt x="18" y="43"/>
                    <a:pt x="21" y="44"/>
                    <a:pt x="26" y="44"/>
                  </a:cubicBezTo>
                  <a:cubicBezTo>
                    <a:pt x="30" y="43"/>
                    <a:pt x="38" y="43"/>
                    <a:pt x="38" y="40"/>
                  </a:cubicBezTo>
                  <a:cubicBezTo>
                    <a:pt x="38" y="36"/>
                    <a:pt x="32" y="39"/>
                    <a:pt x="29" y="39"/>
                  </a:cubicBezTo>
                  <a:cubicBezTo>
                    <a:pt x="26" y="39"/>
                    <a:pt x="22" y="39"/>
                    <a:pt x="23" y="38"/>
                  </a:cubicBezTo>
                  <a:cubicBezTo>
                    <a:pt x="23" y="36"/>
                    <a:pt x="27" y="35"/>
                    <a:pt x="30" y="35"/>
                  </a:cubicBezTo>
                  <a:cubicBezTo>
                    <a:pt x="34" y="35"/>
                    <a:pt x="37" y="34"/>
                    <a:pt x="37" y="34"/>
                  </a:cubicBezTo>
                  <a:cubicBezTo>
                    <a:pt x="37" y="34"/>
                    <a:pt x="39" y="29"/>
                    <a:pt x="43" y="29"/>
                  </a:cubicBezTo>
                  <a:cubicBezTo>
                    <a:pt x="47" y="29"/>
                    <a:pt x="55" y="29"/>
                    <a:pt x="55" y="32"/>
                  </a:cubicBezTo>
                  <a:cubicBezTo>
                    <a:pt x="55" y="34"/>
                    <a:pt x="51" y="36"/>
                    <a:pt x="50" y="35"/>
                  </a:cubicBezTo>
                  <a:cubicBezTo>
                    <a:pt x="48" y="34"/>
                    <a:pt x="44" y="34"/>
                    <a:pt x="44" y="35"/>
                  </a:cubicBezTo>
                  <a:cubicBezTo>
                    <a:pt x="44" y="37"/>
                    <a:pt x="46" y="39"/>
                    <a:pt x="49" y="39"/>
                  </a:cubicBezTo>
                  <a:cubicBezTo>
                    <a:pt x="53" y="38"/>
                    <a:pt x="59" y="36"/>
                    <a:pt x="61" y="36"/>
                  </a:cubicBezTo>
                  <a:cubicBezTo>
                    <a:pt x="64" y="37"/>
                    <a:pt x="69" y="41"/>
                    <a:pt x="70" y="42"/>
                  </a:cubicBezTo>
                  <a:cubicBezTo>
                    <a:pt x="71" y="44"/>
                    <a:pt x="75" y="45"/>
                    <a:pt x="75" y="41"/>
                  </a:cubicBezTo>
                  <a:cubicBezTo>
                    <a:pt x="74" y="38"/>
                    <a:pt x="74" y="33"/>
                    <a:pt x="78" y="33"/>
                  </a:cubicBezTo>
                  <a:cubicBezTo>
                    <a:pt x="82" y="33"/>
                    <a:pt x="82" y="36"/>
                    <a:pt x="81" y="37"/>
                  </a:cubicBezTo>
                  <a:cubicBezTo>
                    <a:pt x="80" y="39"/>
                    <a:pt x="80" y="42"/>
                    <a:pt x="83" y="42"/>
                  </a:cubicBezTo>
                  <a:cubicBezTo>
                    <a:pt x="85" y="42"/>
                    <a:pt x="87" y="42"/>
                    <a:pt x="87" y="44"/>
                  </a:cubicBezTo>
                  <a:cubicBezTo>
                    <a:pt x="87" y="45"/>
                    <a:pt x="86" y="47"/>
                    <a:pt x="84" y="46"/>
                  </a:cubicBezTo>
                  <a:cubicBezTo>
                    <a:pt x="82" y="44"/>
                    <a:pt x="78" y="43"/>
                    <a:pt x="78" y="43"/>
                  </a:cubicBezTo>
                  <a:cubicBezTo>
                    <a:pt x="78" y="43"/>
                    <a:pt x="78" y="46"/>
                    <a:pt x="80" y="48"/>
                  </a:cubicBezTo>
                  <a:cubicBezTo>
                    <a:pt x="82" y="50"/>
                    <a:pt x="88" y="53"/>
                    <a:pt x="88" y="57"/>
                  </a:cubicBezTo>
                  <a:cubicBezTo>
                    <a:pt x="88" y="60"/>
                    <a:pt x="88" y="64"/>
                    <a:pt x="88" y="64"/>
                  </a:cubicBezTo>
                  <a:cubicBezTo>
                    <a:pt x="88" y="64"/>
                    <a:pt x="89" y="67"/>
                    <a:pt x="91" y="66"/>
                  </a:cubicBezTo>
                  <a:cubicBezTo>
                    <a:pt x="94" y="64"/>
                    <a:pt x="96" y="63"/>
                    <a:pt x="99" y="63"/>
                  </a:cubicBezTo>
                  <a:cubicBezTo>
                    <a:pt x="101" y="63"/>
                    <a:pt x="102" y="61"/>
                    <a:pt x="102" y="61"/>
                  </a:cubicBezTo>
                  <a:cubicBezTo>
                    <a:pt x="102" y="61"/>
                    <a:pt x="103" y="60"/>
                    <a:pt x="105" y="61"/>
                  </a:cubicBezTo>
                  <a:cubicBezTo>
                    <a:pt x="106" y="61"/>
                    <a:pt x="109" y="59"/>
                    <a:pt x="110" y="58"/>
                  </a:cubicBezTo>
                  <a:cubicBezTo>
                    <a:pt x="111" y="57"/>
                    <a:pt x="113" y="57"/>
                    <a:pt x="113" y="59"/>
                  </a:cubicBezTo>
                  <a:cubicBezTo>
                    <a:pt x="114" y="60"/>
                    <a:pt x="114" y="60"/>
                    <a:pt x="112" y="62"/>
                  </a:cubicBezTo>
                  <a:cubicBezTo>
                    <a:pt x="110" y="63"/>
                    <a:pt x="107" y="65"/>
                    <a:pt x="109" y="66"/>
                  </a:cubicBezTo>
                  <a:cubicBezTo>
                    <a:pt x="110" y="67"/>
                    <a:pt x="114" y="67"/>
                    <a:pt x="116" y="64"/>
                  </a:cubicBezTo>
                  <a:cubicBezTo>
                    <a:pt x="118" y="62"/>
                    <a:pt x="120" y="60"/>
                    <a:pt x="118" y="58"/>
                  </a:cubicBezTo>
                  <a:cubicBezTo>
                    <a:pt x="118" y="58"/>
                    <a:pt x="121" y="57"/>
                    <a:pt x="121" y="55"/>
                  </a:cubicBezTo>
                  <a:cubicBezTo>
                    <a:pt x="120" y="52"/>
                    <a:pt x="125" y="51"/>
                    <a:pt x="128" y="52"/>
                  </a:cubicBezTo>
                  <a:cubicBezTo>
                    <a:pt x="130" y="52"/>
                    <a:pt x="132" y="52"/>
                    <a:pt x="132" y="49"/>
                  </a:cubicBezTo>
                  <a:cubicBezTo>
                    <a:pt x="131" y="45"/>
                    <a:pt x="131" y="43"/>
                    <a:pt x="134" y="43"/>
                  </a:cubicBezTo>
                  <a:cubicBezTo>
                    <a:pt x="136" y="43"/>
                    <a:pt x="137" y="42"/>
                    <a:pt x="137" y="41"/>
                  </a:cubicBezTo>
                  <a:cubicBezTo>
                    <a:pt x="137" y="39"/>
                    <a:pt x="140" y="39"/>
                    <a:pt x="142" y="40"/>
                  </a:cubicBezTo>
                  <a:cubicBezTo>
                    <a:pt x="144" y="41"/>
                    <a:pt x="146" y="42"/>
                    <a:pt x="148" y="42"/>
                  </a:cubicBezTo>
                  <a:cubicBezTo>
                    <a:pt x="150" y="42"/>
                    <a:pt x="153" y="40"/>
                    <a:pt x="154" y="44"/>
                  </a:cubicBezTo>
                  <a:cubicBezTo>
                    <a:pt x="154" y="47"/>
                    <a:pt x="153" y="52"/>
                    <a:pt x="156" y="53"/>
                  </a:cubicBezTo>
                  <a:cubicBezTo>
                    <a:pt x="160" y="53"/>
                    <a:pt x="160" y="53"/>
                    <a:pt x="162" y="55"/>
                  </a:cubicBezTo>
                  <a:cubicBezTo>
                    <a:pt x="165" y="56"/>
                    <a:pt x="167" y="55"/>
                    <a:pt x="167" y="54"/>
                  </a:cubicBezTo>
                  <a:cubicBezTo>
                    <a:pt x="168" y="54"/>
                    <a:pt x="171" y="55"/>
                    <a:pt x="170" y="57"/>
                  </a:cubicBezTo>
                  <a:cubicBezTo>
                    <a:pt x="169" y="59"/>
                    <a:pt x="167" y="63"/>
                    <a:pt x="172" y="65"/>
                  </a:cubicBezTo>
                  <a:cubicBezTo>
                    <a:pt x="176" y="68"/>
                    <a:pt x="182" y="68"/>
                    <a:pt x="182" y="72"/>
                  </a:cubicBezTo>
                  <a:cubicBezTo>
                    <a:pt x="182" y="76"/>
                    <a:pt x="182" y="82"/>
                    <a:pt x="182" y="82"/>
                  </a:cubicBezTo>
                  <a:cubicBezTo>
                    <a:pt x="182" y="82"/>
                    <a:pt x="189" y="82"/>
                    <a:pt x="193" y="78"/>
                  </a:cubicBezTo>
                  <a:cubicBezTo>
                    <a:pt x="193" y="78"/>
                    <a:pt x="195" y="76"/>
                    <a:pt x="196" y="77"/>
                  </a:cubicBezTo>
                  <a:cubicBezTo>
                    <a:pt x="197" y="78"/>
                    <a:pt x="198" y="79"/>
                    <a:pt x="197" y="81"/>
                  </a:cubicBezTo>
                  <a:cubicBezTo>
                    <a:pt x="196" y="83"/>
                    <a:pt x="197" y="85"/>
                    <a:pt x="199" y="87"/>
                  </a:cubicBezTo>
                  <a:cubicBezTo>
                    <a:pt x="201" y="89"/>
                    <a:pt x="203" y="90"/>
                    <a:pt x="204" y="95"/>
                  </a:cubicBezTo>
                  <a:cubicBezTo>
                    <a:pt x="204" y="100"/>
                    <a:pt x="205" y="104"/>
                    <a:pt x="205" y="108"/>
                  </a:cubicBezTo>
                  <a:cubicBezTo>
                    <a:pt x="204" y="111"/>
                    <a:pt x="204" y="113"/>
                    <a:pt x="202" y="117"/>
                  </a:cubicBezTo>
                  <a:cubicBezTo>
                    <a:pt x="201" y="120"/>
                    <a:pt x="199" y="122"/>
                    <a:pt x="198" y="125"/>
                  </a:cubicBezTo>
                  <a:cubicBezTo>
                    <a:pt x="198" y="128"/>
                    <a:pt x="196" y="130"/>
                    <a:pt x="197" y="132"/>
                  </a:cubicBezTo>
                  <a:cubicBezTo>
                    <a:pt x="197" y="135"/>
                    <a:pt x="196" y="138"/>
                    <a:pt x="199" y="139"/>
                  </a:cubicBezTo>
                  <a:cubicBezTo>
                    <a:pt x="203" y="140"/>
                    <a:pt x="204" y="141"/>
                    <a:pt x="204" y="143"/>
                  </a:cubicBezTo>
                  <a:cubicBezTo>
                    <a:pt x="205" y="144"/>
                    <a:pt x="205" y="147"/>
                    <a:pt x="207" y="147"/>
                  </a:cubicBezTo>
                  <a:cubicBezTo>
                    <a:pt x="209" y="147"/>
                    <a:pt x="211" y="143"/>
                    <a:pt x="209" y="139"/>
                  </a:cubicBezTo>
                  <a:cubicBezTo>
                    <a:pt x="207" y="135"/>
                    <a:pt x="205" y="133"/>
                    <a:pt x="205" y="131"/>
                  </a:cubicBezTo>
                  <a:cubicBezTo>
                    <a:pt x="204" y="128"/>
                    <a:pt x="207" y="127"/>
                    <a:pt x="209" y="129"/>
                  </a:cubicBezTo>
                  <a:cubicBezTo>
                    <a:pt x="211" y="132"/>
                    <a:pt x="210" y="138"/>
                    <a:pt x="212" y="139"/>
                  </a:cubicBezTo>
                  <a:cubicBezTo>
                    <a:pt x="214" y="139"/>
                    <a:pt x="215" y="138"/>
                    <a:pt x="215" y="137"/>
                  </a:cubicBezTo>
                  <a:cubicBezTo>
                    <a:pt x="214" y="135"/>
                    <a:pt x="215" y="133"/>
                    <a:pt x="216" y="133"/>
                  </a:cubicBezTo>
                  <a:cubicBezTo>
                    <a:pt x="217" y="133"/>
                    <a:pt x="220" y="135"/>
                    <a:pt x="219" y="139"/>
                  </a:cubicBezTo>
                  <a:cubicBezTo>
                    <a:pt x="219" y="142"/>
                    <a:pt x="217" y="144"/>
                    <a:pt x="217" y="146"/>
                  </a:cubicBezTo>
                  <a:cubicBezTo>
                    <a:pt x="216" y="147"/>
                    <a:pt x="215" y="150"/>
                    <a:pt x="218" y="150"/>
                  </a:cubicBezTo>
                  <a:cubicBezTo>
                    <a:pt x="220" y="151"/>
                    <a:pt x="222" y="153"/>
                    <a:pt x="220" y="154"/>
                  </a:cubicBezTo>
                  <a:cubicBezTo>
                    <a:pt x="217" y="155"/>
                    <a:pt x="216" y="152"/>
                    <a:pt x="215" y="154"/>
                  </a:cubicBezTo>
                  <a:cubicBezTo>
                    <a:pt x="215" y="156"/>
                    <a:pt x="215" y="157"/>
                    <a:pt x="213" y="157"/>
                  </a:cubicBezTo>
                  <a:cubicBezTo>
                    <a:pt x="212" y="156"/>
                    <a:pt x="209" y="155"/>
                    <a:pt x="208" y="155"/>
                  </a:cubicBezTo>
                  <a:cubicBezTo>
                    <a:pt x="206" y="156"/>
                    <a:pt x="208" y="158"/>
                    <a:pt x="208" y="158"/>
                  </a:cubicBezTo>
                  <a:cubicBezTo>
                    <a:pt x="208" y="158"/>
                    <a:pt x="211" y="160"/>
                    <a:pt x="211" y="162"/>
                  </a:cubicBezTo>
                  <a:cubicBezTo>
                    <a:pt x="210" y="164"/>
                    <a:pt x="209" y="167"/>
                    <a:pt x="209" y="167"/>
                  </a:cubicBezTo>
                  <a:cubicBezTo>
                    <a:pt x="209" y="167"/>
                    <a:pt x="209" y="169"/>
                    <a:pt x="210" y="170"/>
                  </a:cubicBezTo>
                  <a:cubicBezTo>
                    <a:pt x="211" y="170"/>
                    <a:pt x="212" y="173"/>
                    <a:pt x="213" y="173"/>
                  </a:cubicBezTo>
                  <a:cubicBezTo>
                    <a:pt x="215" y="173"/>
                    <a:pt x="216" y="174"/>
                    <a:pt x="217" y="176"/>
                  </a:cubicBezTo>
                  <a:cubicBezTo>
                    <a:pt x="218" y="178"/>
                    <a:pt x="218" y="179"/>
                    <a:pt x="220" y="179"/>
                  </a:cubicBezTo>
                  <a:cubicBezTo>
                    <a:pt x="221" y="179"/>
                    <a:pt x="223" y="177"/>
                    <a:pt x="224" y="179"/>
                  </a:cubicBezTo>
                  <a:cubicBezTo>
                    <a:pt x="225" y="181"/>
                    <a:pt x="226" y="183"/>
                    <a:pt x="227" y="183"/>
                  </a:cubicBezTo>
                  <a:cubicBezTo>
                    <a:pt x="229" y="183"/>
                    <a:pt x="229" y="182"/>
                    <a:pt x="229" y="180"/>
                  </a:cubicBezTo>
                  <a:cubicBezTo>
                    <a:pt x="230" y="178"/>
                    <a:pt x="230" y="174"/>
                    <a:pt x="235" y="174"/>
                  </a:cubicBezTo>
                  <a:cubicBezTo>
                    <a:pt x="239" y="174"/>
                    <a:pt x="240" y="177"/>
                    <a:pt x="238" y="180"/>
                  </a:cubicBezTo>
                  <a:cubicBezTo>
                    <a:pt x="236" y="182"/>
                    <a:pt x="234" y="184"/>
                    <a:pt x="236" y="185"/>
                  </a:cubicBezTo>
                  <a:cubicBezTo>
                    <a:pt x="238" y="186"/>
                    <a:pt x="240" y="189"/>
                    <a:pt x="239" y="191"/>
                  </a:cubicBezTo>
                  <a:cubicBezTo>
                    <a:pt x="238" y="193"/>
                    <a:pt x="234" y="193"/>
                    <a:pt x="231" y="190"/>
                  </a:cubicBezTo>
                  <a:cubicBezTo>
                    <a:pt x="229" y="188"/>
                    <a:pt x="227" y="186"/>
                    <a:pt x="225" y="188"/>
                  </a:cubicBezTo>
                  <a:cubicBezTo>
                    <a:pt x="224" y="190"/>
                    <a:pt x="228" y="195"/>
                    <a:pt x="228" y="195"/>
                  </a:cubicBezTo>
                  <a:cubicBezTo>
                    <a:pt x="228" y="195"/>
                    <a:pt x="227" y="200"/>
                    <a:pt x="230" y="202"/>
                  </a:cubicBezTo>
                  <a:cubicBezTo>
                    <a:pt x="232" y="203"/>
                    <a:pt x="235" y="203"/>
                    <a:pt x="236" y="203"/>
                  </a:cubicBezTo>
                  <a:cubicBezTo>
                    <a:pt x="237" y="202"/>
                    <a:pt x="239" y="202"/>
                    <a:pt x="240" y="204"/>
                  </a:cubicBezTo>
                  <a:cubicBezTo>
                    <a:pt x="241" y="205"/>
                    <a:pt x="243" y="205"/>
                    <a:pt x="244" y="201"/>
                  </a:cubicBezTo>
                  <a:cubicBezTo>
                    <a:pt x="244" y="198"/>
                    <a:pt x="246" y="195"/>
                    <a:pt x="248" y="195"/>
                  </a:cubicBezTo>
                  <a:cubicBezTo>
                    <a:pt x="250" y="196"/>
                    <a:pt x="250" y="199"/>
                    <a:pt x="250" y="200"/>
                  </a:cubicBezTo>
                  <a:cubicBezTo>
                    <a:pt x="251" y="202"/>
                    <a:pt x="251" y="210"/>
                    <a:pt x="253" y="213"/>
                  </a:cubicBezTo>
                  <a:cubicBezTo>
                    <a:pt x="254" y="216"/>
                    <a:pt x="256" y="219"/>
                    <a:pt x="258" y="218"/>
                  </a:cubicBezTo>
                  <a:cubicBezTo>
                    <a:pt x="259" y="218"/>
                    <a:pt x="260" y="219"/>
                    <a:pt x="260" y="220"/>
                  </a:cubicBezTo>
                  <a:cubicBezTo>
                    <a:pt x="260" y="221"/>
                    <a:pt x="261" y="223"/>
                    <a:pt x="263" y="222"/>
                  </a:cubicBezTo>
                  <a:cubicBezTo>
                    <a:pt x="264" y="221"/>
                    <a:pt x="267" y="220"/>
                    <a:pt x="266" y="222"/>
                  </a:cubicBezTo>
                  <a:cubicBezTo>
                    <a:pt x="265" y="224"/>
                    <a:pt x="264" y="226"/>
                    <a:pt x="266" y="226"/>
                  </a:cubicBezTo>
                  <a:cubicBezTo>
                    <a:pt x="269" y="226"/>
                    <a:pt x="273" y="227"/>
                    <a:pt x="275" y="226"/>
                  </a:cubicBezTo>
                  <a:cubicBezTo>
                    <a:pt x="276" y="226"/>
                    <a:pt x="278" y="224"/>
                    <a:pt x="280" y="224"/>
                  </a:cubicBezTo>
                  <a:cubicBezTo>
                    <a:pt x="282" y="225"/>
                    <a:pt x="282" y="229"/>
                    <a:pt x="282" y="230"/>
                  </a:cubicBezTo>
                  <a:cubicBezTo>
                    <a:pt x="282" y="231"/>
                    <a:pt x="283" y="234"/>
                    <a:pt x="280" y="236"/>
                  </a:cubicBezTo>
                  <a:cubicBezTo>
                    <a:pt x="277" y="237"/>
                    <a:pt x="270" y="240"/>
                    <a:pt x="273" y="242"/>
                  </a:cubicBezTo>
                  <a:cubicBezTo>
                    <a:pt x="275" y="244"/>
                    <a:pt x="279" y="241"/>
                    <a:pt x="280" y="240"/>
                  </a:cubicBezTo>
                  <a:cubicBezTo>
                    <a:pt x="281" y="239"/>
                    <a:pt x="283" y="238"/>
                    <a:pt x="283" y="238"/>
                  </a:cubicBezTo>
                  <a:cubicBezTo>
                    <a:pt x="284" y="239"/>
                    <a:pt x="283" y="241"/>
                    <a:pt x="279" y="244"/>
                  </a:cubicBezTo>
                  <a:cubicBezTo>
                    <a:pt x="275" y="247"/>
                    <a:pt x="280" y="249"/>
                    <a:pt x="284" y="246"/>
                  </a:cubicBezTo>
                  <a:cubicBezTo>
                    <a:pt x="288" y="243"/>
                    <a:pt x="289" y="243"/>
                    <a:pt x="291" y="244"/>
                  </a:cubicBezTo>
                  <a:cubicBezTo>
                    <a:pt x="293" y="246"/>
                    <a:pt x="294" y="249"/>
                    <a:pt x="290" y="250"/>
                  </a:cubicBezTo>
                  <a:cubicBezTo>
                    <a:pt x="287" y="251"/>
                    <a:pt x="281" y="250"/>
                    <a:pt x="278" y="251"/>
                  </a:cubicBezTo>
                  <a:cubicBezTo>
                    <a:pt x="276" y="253"/>
                    <a:pt x="275" y="255"/>
                    <a:pt x="275" y="255"/>
                  </a:cubicBezTo>
                  <a:cubicBezTo>
                    <a:pt x="275" y="255"/>
                    <a:pt x="278" y="257"/>
                    <a:pt x="279" y="258"/>
                  </a:cubicBezTo>
                  <a:cubicBezTo>
                    <a:pt x="281" y="259"/>
                    <a:pt x="283" y="260"/>
                    <a:pt x="285" y="260"/>
                  </a:cubicBezTo>
                  <a:cubicBezTo>
                    <a:pt x="286" y="260"/>
                    <a:pt x="290" y="256"/>
                    <a:pt x="291" y="256"/>
                  </a:cubicBezTo>
                  <a:cubicBezTo>
                    <a:pt x="293" y="256"/>
                    <a:pt x="294" y="259"/>
                    <a:pt x="296" y="259"/>
                  </a:cubicBezTo>
                  <a:cubicBezTo>
                    <a:pt x="299" y="259"/>
                    <a:pt x="299" y="255"/>
                    <a:pt x="299" y="254"/>
                  </a:cubicBezTo>
                  <a:cubicBezTo>
                    <a:pt x="299" y="254"/>
                    <a:pt x="299" y="252"/>
                    <a:pt x="303" y="250"/>
                  </a:cubicBezTo>
                  <a:cubicBezTo>
                    <a:pt x="308" y="249"/>
                    <a:pt x="313" y="244"/>
                    <a:pt x="313" y="244"/>
                  </a:cubicBezTo>
                  <a:cubicBezTo>
                    <a:pt x="313" y="244"/>
                    <a:pt x="314" y="243"/>
                    <a:pt x="313" y="241"/>
                  </a:cubicBezTo>
                  <a:cubicBezTo>
                    <a:pt x="311" y="240"/>
                    <a:pt x="309" y="237"/>
                    <a:pt x="308" y="235"/>
                  </a:cubicBezTo>
                  <a:cubicBezTo>
                    <a:pt x="308" y="233"/>
                    <a:pt x="308" y="230"/>
                    <a:pt x="309" y="227"/>
                  </a:cubicBezTo>
                  <a:cubicBezTo>
                    <a:pt x="310" y="224"/>
                    <a:pt x="313" y="218"/>
                    <a:pt x="315" y="215"/>
                  </a:cubicBezTo>
                  <a:cubicBezTo>
                    <a:pt x="317" y="211"/>
                    <a:pt x="320" y="215"/>
                    <a:pt x="321" y="211"/>
                  </a:cubicBezTo>
                  <a:cubicBezTo>
                    <a:pt x="321" y="208"/>
                    <a:pt x="319" y="203"/>
                    <a:pt x="318" y="201"/>
                  </a:cubicBezTo>
                  <a:cubicBezTo>
                    <a:pt x="318" y="199"/>
                    <a:pt x="318" y="197"/>
                    <a:pt x="318" y="196"/>
                  </a:cubicBezTo>
                  <a:cubicBezTo>
                    <a:pt x="318" y="194"/>
                    <a:pt x="319" y="189"/>
                    <a:pt x="319" y="188"/>
                  </a:cubicBezTo>
                  <a:cubicBezTo>
                    <a:pt x="319" y="187"/>
                    <a:pt x="317" y="189"/>
                    <a:pt x="316" y="189"/>
                  </a:cubicBezTo>
                  <a:cubicBezTo>
                    <a:pt x="315" y="189"/>
                    <a:pt x="314" y="185"/>
                    <a:pt x="315" y="183"/>
                  </a:cubicBezTo>
                  <a:cubicBezTo>
                    <a:pt x="315" y="181"/>
                    <a:pt x="318" y="182"/>
                    <a:pt x="318" y="180"/>
                  </a:cubicBezTo>
                  <a:cubicBezTo>
                    <a:pt x="318" y="179"/>
                    <a:pt x="318" y="175"/>
                    <a:pt x="314" y="176"/>
                  </a:cubicBezTo>
                  <a:cubicBezTo>
                    <a:pt x="311" y="177"/>
                    <a:pt x="309" y="175"/>
                    <a:pt x="309" y="172"/>
                  </a:cubicBezTo>
                  <a:cubicBezTo>
                    <a:pt x="309" y="169"/>
                    <a:pt x="309" y="164"/>
                    <a:pt x="308" y="162"/>
                  </a:cubicBezTo>
                  <a:cubicBezTo>
                    <a:pt x="307" y="160"/>
                    <a:pt x="307" y="157"/>
                    <a:pt x="306" y="155"/>
                  </a:cubicBezTo>
                  <a:cubicBezTo>
                    <a:pt x="304" y="153"/>
                    <a:pt x="303" y="151"/>
                    <a:pt x="303" y="150"/>
                  </a:cubicBezTo>
                  <a:cubicBezTo>
                    <a:pt x="303" y="148"/>
                    <a:pt x="304" y="146"/>
                    <a:pt x="305" y="148"/>
                  </a:cubicBezTo>
                  <a:cubicBezTo>
                    <a:pt x="306" y="151"/>
                    <a:pt x="309" y="155"/>
                    <a:pt x="310" y="157"/>
                  </a:cubicBezTo>
                  <a:cubicBezTo>
                    <a:pt x="311" y="160"/>
                    <a:pt x="311" y="170"/>
                    <a:pt x="316" y="168"/>
                  </a:cubicBezTo>
                  <a:cubicBezTo>
                    <a:pt x="320" y="166"/>
                    <a:pt x="313" y="156"/>
                    <a:pt x="311" y="152"/>
                  </a:cubicBezTo>
                  <a:cubicBezTo>
                    <a:pt x="309" y="149"/>
                    <a:pt x="307" y="143"/>
                    <a:pt x="304" y="140"/>
                  </a:cubicBezTo>
                  <a:cubicBezTo>
                    <a:pt x="302" y="137"/>
                    <a:pt x="301" y="132"/>
                    <a:pt x="300" y="129"/>
                  </a:cubicBezTo>
                  <a:cubicBezTo>
                    <a:pt x="299" y="126"/>
                    <a:pt x="298" y="125"/>
                    <a:pt x="296" y="125"/>
                  </a:cubicBezTo>
                  <a:cubicBezTo>
                    <a:pt x="295" y="125"/>
                    <a:pt x="295" y="127"/>
                    <a:pt x="296" y="130"/>
                  </a:cubicBezTo>
                  <a:cubicBezTo>
                    <a:pt x="298" y="132"/>
                    <a:pt x="298" y="136"/>
                    <a:pt x="297" y="136"/>
                  </a:cubicBezTo>
                  <a:cubicBezTo>
                    <a:pt x="297" y="135"/>
                    <a:pt x="294" y="133"/>
                    <a:pt x="292" y="129"/>
                  </a:cubicBezTo>
                  <a:cubicBezTo>
                    <a:pt x="290" y="126"/>
                    <a:pt x="290" y="123"/>
                    <a:pt x="290" y="123"/>
                  </a:cubicBezTo>
                  <a:cubicBezTo>
                    <a:pt x="290" y="123"/>
                    <a:pt x="292" y="124"/>
                    <a:pt x="293" y="123"/>
                  </a:cubicBezTo>
                  <a:cubicBezTo>
                    <a:pt x="294" y="121"/>
                    <a:pt x="294" y="119"/>
                    <a:pt x="293" y="118"/>
                  </a:cubicBezTo>
                  <a:cubicBezTo>
                    <a:pt x="292" y="117"/>
                    <a:pt x="290" y="109"/>
                    <a:pt x="288" y="109"/>
                  </a:cubicBezTo>
                  <a:cubicBezTo>
                    <a:pt x="286" y="109"/>
                    <a:pt x="288" y="112"/>
                    <a:pt x="288" y="112"/>
                  </a:cubicBezTo>
                  <a:cubicBezTo>
                    <a:pt x="288" y="112"/>
                    <a:pt x="288" y="115"/>
                    <a:pt x="288" y="117"/>
                  </a:cubicBezTo>
                  <a:cubicBezTo>
                    <a:pt x="288" y="119"/>
                    <a:pt x="288" y="119"/>
                    <a:pt x="288" y="119"/>
                  </a:cubicBezTo>
                  <a:cubicBezTo>
                    <a:pt x="288" y="119"/>
                    <a:pt x="284" y="118"/>
                    <a:pt x="283" y="114"/>
                  </a:cubicBezTo>
                  <a:cubicBezTo>
                    <a:pt x="281" y="110"/>
                    <a:pt x="280" y="108"/>
                    <a:pt x="278" y="104"/>
                  </a:cubicBezTo>
                  <a:cubicBezTo>
                    <a:pt x="276" y="100"/>
                    <a:pt x="273" y="94"/>
                    <a:pt x="273" y="92"/>
                  </a:cubicBezTo>
                  <a:cubicBezTo>
                    <a:pt x="273" y="91"/>
                    <a:pt x="274" y="90"/>
                    <a:pt x="275" y="91"/>
                  </a:cubicBezTo>
                  <a:cubicBezTo>
                    <a:pt x="276" y="93"/>
                    <a:pt x="279" y="95"/>
                    <a:pt x="280" y="94"/>
                  </a:cubicBezTo>
                  <a:cubicBezTo>
                    <a:pt x="281" y="94"/>
                    <a:pt x="282" y="99"/>
                    <a:pt x="284" y="97"/>
                  </a:cubicBezTo>
                  <a:cubicBezTo>
                    <a:pt x="286" y="95"/>
                    <a:pt x="285" y="91"/>
                    <a:pt x="280" y="85"/>
                  </a:cubicBezTo>
                  <a:cubicBezTo>
                    <a:pt x="275" y="79"/>
                    <a:pt x="275" y="78"/>
                    <a:pt x="273" y="79"/>
                  </a:cubicBezTo>
                  <a:cubicBezTo>
                    <a:pt x="272" y="80"/>
                    <a:pt x="273" y="82"/>
                    <a:pt x="273" y="82"/>
                  </a:cubicBezTo>
                  <a:cubicBezTo>
                    <a:pt x="273" y="82"/>
                    <a:pt x="271" y="82"/>
                    <a:pt x="270" y="80"/>
                  </a:cubicBezTo>
                  <a:cubicBezTo>
                    <a:pt x="269" y="78"/>
                    <a:pt x="267" y="76"/>
                    <a:pt x="264" y="76"/>
                  </a:cubicBezTo>
                  <a:cubicBezTo>
                    <a:pt x="261" y="73"/>
                    <a:pt x="261" y="73"/>
                    <a:pt x="261" y="73"/>
                  </a:cubicBezTo>
                  <a:cubicBezTo>
                    <a:pt x="261" y="73"/>
                    <a:pt x="260" y="71"/>
                    <a:pt x="261" y="70"/>
                  </a:cubicBezTo>
                  <a:cubicBezTo>
                    <a:pt x="263" y="69"/>
                    <a:pt x="264" y="70"/>
                    <a:pt x="264" y="70"/>
                  </a:cubicBezTo>
                  <a:cubicBezTo>
                    <a:pt x="264" y="70"/>
                    <a:pt x="268" y="73"/>
                    <a:pt x="269" y="72"/>
                  </a:cubicBezTo>
                  <a:cubicBezTo>
                    <a:pt x="270" y="71"/>
                    <a:pt x="267" y="68"/>
                    <a:pt x="267" y="68"/>
                  </a:cubicBezTo>
                  <a:cubicBezTo>
                    <a:pt x="267" y="68"/>
                    <a:pt x="265" y="66"/>
                    <a:pt x="264" y="64"/>
                  </a:cubicBezTo>
                  <a:cubicBezTo>
                    <a:pt x="264" y="63"/>
                    <a:pt x="263" y="62"/>
                    <a:pt x="261" y="60"/>
                  </a:cubicBezTo>
                  <a:cubicBezTo>
                    <a:pt x="260" y="58"/>
                    <a:pt x="258" y="55"/>
                    <a:pt x="257" y="52"/>
                  </a:cubicBezTo>
                  <a:cubicBezTo>
                    <a:pt x="256" y="49"/>
                    <a:pt x="256" y="46"/>
                    <a:pt x="255" y="43"/>
                  </a:cubicBezTo>
                  <a:cubicBezTo>
                    <a:pt x="254" y="41"/>
                    <a:pt x="253" y="37"/>
                    <a:pt x="252" y="36"/>
                  </a:cubicBezTo>
                  <a:cubicBezTo>
                    <a:pt x="250" y="34"/>
                    <a:pt x="249" y="32"/>
                    <a:pt x="249" y="30"/>
                  </a:cubicBezTo>
                  <a:cubicBezTo>
                    <a:pt x="249" y="28"/>
                    <a:pt x="249" y="23"/>
                    <a:pt x="248" y="20"/>
                  </a:cubicBezTo>
                  <a:cubicBezTo>
                    <a:pt x="247" y="17"/>
                    <a:pt x="246" y="16"/>
                    <a:pt x="245" y="14"/>
                  </a:cubicBezTo>
                  <a:cubicBezTo>
                    <a:pt x="244" y="12"/>
                    <a:pt x="244" y="9"/>
                    <a:pt x="244" y="8"/>
                  </a:cubicBezTo>
                  <a:cubicBezTo>
                    <a:pt x="245" y="7"/>
                    <a:pt x="244" y="2"/>
                    <a:pt x="244" y="1"/>
                  </a:cubicBezTo>
                  <a:cubicBezTo>
                    <a:pt x="243" y="1"/>
                    <a:pt x="243" y="1"/>
                    <a:pt x="243" y="1"/>
                  </a:cubicBezTo>
                  <a:cubicBezTo>
                    <a:pt x="234" y="6"/>
                    <a:pt x="228" y="0"/>
                    <a:pt x="225" y="0"/>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8" name="Freeform 19"/>
            <p:cNvSpPr>
              <a:spLocks/>
            </p:cNvSpPr>
            <p:nvPr/>
          </p:nvSpPr>
          <p:spPr bwMode="auto">
            <a:xfrm>
              <a:off x="15295048" y="6968898"/>
              <a:ext cx="728663" cy="777876"/>
            </a:xfrm>
            <a:custGeom>
              <a:avLst/>
              <a:gdLst>
                <a:gd name="T0" fmla="*/ 162 w 194"/>
                <a:gd name="T1" fmla="*/ 84 h 207"/>
                <a:gd name="T2" fmla="*/ 149 w 194"/>
                <a:gd name="T3" fmla="*/ 75 h 207"/>
                <a:gd name="T4" fmla="*/ 139 w 194"/>
                <a:gd name="T5" fmla="*/ 63 h 207"/>
                <a:gd name="T6" fmla="*/ 90 w 194"/>
                <a:gd name="T7" fmla="*/ 14 h 207"/>
                <a:gd name="T8" fmla="*/ 92 w 194"/>
                <a:gd name="T9" fmla="*/ 4 h 207"/>
                <a:gd name="T10" fmla="*/ 93 w 194"/>
                <a:gd name="T11" fmla="*/ 0 h 207"/>
                <a:gd name="T12" fmla="*/ 0 w 194"/>
                <a:gd name="T13" fmla="*/ 9 h 207"/>
                <a:gd name="T14" fmla="*/ 19 w 194"/>
                <a:gd name="T15" fmla="*/ 100 h 207"/>
                <a:gd name="T16" fmla="*/ 33 w 194"/>
                <a:gd name="T17" fmla="*/ 126 h 207"/>
                <a:gd name="T18" fmla="*/ 32 w 194"/>
                <a:gd name="T19" fmla="*/ 135 h 207"/>
                <a:gd name="T20" fmla="*/ 27 w 194"/>
                <a:gd name="T21" fmla="*/ 163 h 207"/>
                <a:gd name="T22" fmla="*/ 32 w 194"/>
                <a:gd name="T23" fmla="*/ 193 h 207"/>
                <a:gd name="T24" fmla="*/ 39 w 194"/>
                <a:gd name="T25" fmla="*/ 204 h 207"/>
                <a:gd name="T26" fmla="*/ 145 w 194"/>
                <a:gd name="T27" fmla="*/ 199 h 207"/>
                <a:gd name="T28" fmla="*/ 150 w 194"/>
                <a:gd name="T29" fmla="*/ 206 h 207"/>
                <a:gd name="T30" fmla="*/ 156 w 194"/>
                <a:gd name="T31" fmla="*/ 195 h 207"/>
                <a:gd name="T32" fmla="*/ 158 w 194"/>
                <a:gd name="T33" fmla="*/ 189 h 207"/>
                <a:gd name="T34" fmla="*/ 176 w 194"/>
                <a:gd name="T35" fmla="*/ 190 h 207"/>
                <a:gd name="T36" fmla="*/ 177 w 194"/>
                <a:gd name="T37" fmla="*/ 190 h 207"/>
                <a:gd name="T38" fmla="*/ 174 w 194"/>
                <a:gd name="T39" fmla="*/ 185 h 207"/>
                <a:gd name="T40" fmla="*/ 173 w 194"/>
                <a:gd name="T41" fmla="*/ 175 h 207"/>
                <a:gd name="T42" fmla="*/ 176 w 194"/>
                <a:gd name="T43" fmla="*/ 168 h 207"/>
                <a:gd name="T44" fmla="*/ 176 w 194"/>
                <a:gd name="T45" fmla="*/ 162 h 207"/>
                <a:gd name="T46" fmla="*/ 177 w 194"/>
                <a:gd name="T47" fmla="*/ 156 h 207"/>
                <a:gd name="T48" fmla="*/ 182 w 194"/>
                <a:gd name="T49" fmla="*/ 148 h 207"/>
                <a:gd name="T50" fmla="*/ 185 w 194"/>
                <a:gd name="T51" fmla="*/ 142 h 207"/>
                <a:gd name="T52" fmla="*/ 187 w 194"/>
                <a:gd name="T53" fmla="*/ 136 h 207"/>
                <a:gd name="T54" fmla="*/ 193 w 194"/>
                <a:gd name="T55" fmla="*/ 126 h 207"/>
                <a:gd name="T56" fmla="*/ 180 w 194"/>
                <a:gd name="T57" fmla="*/ 120 h 207"/>
                <a:gd name="T58" fmla="*/ 178 w 194"/>
                <a:gd name="T59" fmla="*/ 118 h 207"/>
                <a:gd name="T60" fmla="*/ 178 w 194"/>
                <a:gd name="T61" fmla="*/ 107 h 207"/>
                <a:gd name="T62" fmla="*/ 178 w 194"/>
                <a:gd name="T63" fmla="*/ 105 h 207"/>
                <a:gd name="T64" fmla="*/ 169 w 194"/>
                <a:gd name="T65" fmla="*/ 98 h 207"/>
                <a:gd name="T66" fmla="*/ 162 w 194"/>
                <a:gd name="T67" fmla="*/ 8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 h="207">
                  <a:moveTo>
                    <a:pt x="162" y="84"/>
                  </a:moveTo>
                  <a:cubicBezTo>
                    <a:pt x="160" y="80"/>
                    <a:pt x="154" y="77"/>
                    <a:pt x="149" y="75"/>
                  </a:cubicBezTo>
                  <a:cubicBezTo>
                    <a:pt x="144" y="73"/>
                    <a:pt x="139" y="63"/>
                    <a:pt x="139" y="63"/>
                  </a:cubicBezTo>
                  <a:cubicBezTo>
                    <a:pt x="139" y="63"/>
                    <a:pt x="94" y="20"/>
                    <a:pt x="90" y="14"/>
                  </a:cubicBezTo>
                  <a:cubicBezTo>
                    <a:pt x="86" y="7"/>
                    <a:pt x="92" y="4"/>
                    <a:pt x="92" y="4"/>
                  </a:cubicBezTo>
                  <a:cubicBezTo>
                    <a:pt x="93" y="0"/>
                    <a:pt x="93" y="0"/>
                    <a:pt x="93" y="0"/>
                  </a:cubicBezTo>
                  <a:cubicBezTo>
                    <a:pt x="0" y="9"/>
                    <a:pt x="0" y="9"/>
                    <a:pt x="0" y="9"/>
                  </a:cubicBezTo>
                  <a:cubicBezTo>
                    <a:pt x="19" y="100"/>
                    <a:pt x="19" y="100"/>
                    <a:pt x="19" y="100"/>
                  </a:cubicBezTo>
                  <a:cubicBezTo>
                    <a:pt x="33" y="126"/>
                    <a:pt x="33" y="126"/>
                    <a:pt x="33" y="126"/>
                  </a:cubicBezTo>
                  <a:cubicBezTo>
                    <a:pt x="33" y="126"/>
                    <a:pt x="36" y="131"/>
                    <a:pt x="32" y="135"/>
                  </a:cubicBezTo>
                  <a:cubicBezTo>
                    <a:pt x="28" y="138"/>
                    <a:pt x="25" y="151"/>
                    <a:pt x="27" y="163"/>
                  </a:cubicBezTo>
                  <a:cubicBezTo>
                    <a:pt x="29" y="175"/>
                    <a:pt x="33" y="184"/>
                    <a:pt x="32" y="193"/>
                  </a:cubicBezTo>
                  <a:cubicBezTo>
                    <a:pt x="39" y="204"/>
                    <a:pt x="39" y="204"/>
                    <a:pt x="39" y="204"/>
                  </a:cubicBezTo>
                  <a:cubicBezTo>
                    <a:pt x="145" y="199"/>
                    <a:pt x="145" y="199"/>
                    <a:pt x="145" y="199"/>
                  </a:cubicBezTo>
                  <a:cubicBezTo>
                    <a:pt x="145" y="199"/>
                    <a:pt x="146" y="207"/>
                    <a:pt x="150" y="206"/>
                  </a:cubicBezTo>
                  <a:cubicBezTo>
                    <a:pt x="154" y="204"/>
                    <a:pt x="156" y="195"/>
                    <a:pt x="156" y="195"/>
                  </a:cubicBezTo>
                  <a:cubicBezTo>
                    <a:pt x="156" y="195"/>
                    <a:pt x="155" y="189"/>
                    <a:pt x="158" y="189"/>
                  </a:cubicBezTo>
                  <a:cubicBezTo>
                    <a:pt x="161" y="189"/>
                    <a:pt x="167" y="195"/>
                    <a:pt x="176" y="190"/>
                  </a:cubicBezTo>
                  <a:cubicBezTo>
                    <a:pt x="177" y="190"/>
                    <a:pt x="177" y="190"/>
                    <a:pt x="177" y="190"/>
                  </a:cubicBezTo>
                  <a:cubicBezTo>
                    <a:pt x="177" y="190"/>
                    <a:pt x="177" y="188"/>
                    <a:pt x="174" y="185"/>
                  </a:cubicBezTo>
                  <a:cubicBezTo>
                    <a:pt x="172" y="182"/>
                    <a:pt x="171" y="178"/>
                    <a:pt x="173" y="175"/>
                  </a:cubicBezTo>
                  <a:cubicBezTo>
                    <a:pt x="176" y="172"/>
                    <a:pt x="179" y="171"/>
                    <a:pt x="176" y="168"/>
                  </a:cubicBezTo>
                  <a:cubicBezTo>
                    <a:pt x="174" y="165"/>
                    <a:pt x="174" y="164"/>
                    <a:pt x="176" y="162"/>
                  </a:cubicBezTo>
                  <a:cubicBezTo>
                    <a:pt x="179" y="160"/>
                    <a:pt x="178" y="158"/>
                    <a:pt x="177" y="156"/>
                  </a:cubicBezTo>
                  <a:cubicBezTo>
                    <a:pt x="176" y="154"/>
                    <a:pt x="177" y="149"/>
                    <a:pt x="182" y="148"/>
                  </a:cubicBezTo>
                  <a:cubicBezTo>
                    <a:pt x="187" y="148"/>
                    <a:pt x="186" y="145"/>
                    <a:pt x="185" y="142"/>
                  </a:cubicBezTo>
                  <a:cubicBezTo>
                    <a:pt x="185" y="139"/>
                    <a:pt x="185" y="138"/>
                    <a:pt x="187" y="136"/>
                  </a:cubicBezTo>
                  <a:cubicBezTo>
                    <a:pt x="188" y="133"/>
                    <a:pt x="193" y="129"/>
                    <a:pt x="193" y="126"/>
                  </a:cubicBezTo>
                  <a:cubicBezTo>
                    <a:pt x="194" y="123"/>
                    <a:pt x="189" y="116"/>
                    <a:pt x="180" y="120"/>
                  </a:cubicBezTo>
                  <a:cubicBezTo>
                    <a:pt x="180" y="120"/>
                    <a:pt x="179" y="121"/>
                    <a:pt x="178" y="118"/>
                  </a:cubicBezTo>
                  <a:cubicBezTo>
                    <a:pt x="178" y="115"/>
                    <a:pt x="179" y="109"/>
                    <a:pt x="178" y="107"/>
                  </a:cubicBezTo>
                  <a:cubicBezTo>
                    <a:pt x="177" y="106"/>
                    <a:pt x="178" y="105"/>
                    <a:pt x="178" y="105"/>
                  </a:cubicBezTo>
                  <a:cubicBezTo>
                    <a:pt x="177" y="103"/>
                    <a:pt x="172" y="99"/>
                    <a:pt x="169" y="98"/>
                  </a:cubicBezTo>
                  <a:cubicBezTo>
                    <a:pt x="166" y="96"/>
                    <a:pt x="164" y="89"/>
                    <a:pt x="162" y="84"/>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19" name="Freeform 20"/>
            <p:cNvSpPr>
              <a:spLocks/>
            </p:cNvSpPr>
            <p:nvPr/>
          </p:nvSpPr>
          <p:spPr bwMode="auto">
            <a:xfrm>
              <a:off x="14067910" y="7389586"/>
              <a:ext cx="762000" cy="692150"/>
            </a:xfrm>
            <a:custGeom>
              <a:avLst/>
              <a:gdLst>
                <a:gd name="T0" fmla="*/ 177 w 203"/>
                <a:gd name="T1" fmla="*/ 118 h 184"/>
                <a:gd name="T2" fmla="*/ 173 w 203"/>
                <a:gd name="T3" fmla="*/ 101 h 184"/>
                <a:gd name="T4" fmla="*/ 101 w 203"/>
                <a:gd name="T5" fmla="*/ 95 h 184"/>
                <a:gd name="T6" fmla="*/ 108 w 203"/>
                <a:gd name="T7" fmla="*/ 73 h 184"/>
                <a:gd name="T8" fmla="*/ 117 w 203"/>
                <a:gd name="T9" fmla="*/ 56 h 184"/>
                <a:gd name="T10" fmla="*/ 127 w 203"/>
                <a:gd name="T11" fmla="*/ 31 h 184"/>
                <a:gd name="T12" fmla="*/ 122 w 203"/>
                <a:gd name="T13" fmla="*/ 15 h 184"/>
                <a:gd name="T14" fmla="*/ 120 w 203"/>
                <a:gd name="T15" fmla="*/ 0 h 184"/>
                <a:gd name="T16" fmla="*/ 0 w 203"/>
                <a:gd name="T17" fmla="*/ 40 h 184"/>
                <a:gd name="T18" fmla="*/ 13 w 203"/>
                <a:gd name="T19" fmla="*/ 63 h 184"/>
                <a:gd name="T20" fmla="*/ 18 w 203"/>
                <a:gd name="T21" fmla="*/ 88 h 184"/>
                <a:gd name="T22" fmla="*/ 20 w 203"/>
                <a:gd name="T23" fmla="*/ 118 h 184"/>
                <a:gd name="T24" fmla="*/ 18 w 203"/>
                <a:gd name="T25" fmla="*/ 139 h 184"/>
                <a:gd name="T26" fmla="*/ 14 w 203"/>
                <a:gd name="T27" fmla="*/ 155 h 184"/>
                <a:gd name="T28" fmla="*/ 30 w 203"/>
                <a:gd name="T29" fmla="*/ 151 h 184"/>
                <a:gd name="T30" fmla="*/ 31 w 203"/>
                <a:gd name="T31" fmla="*/ 141 h 184"/>
                <a:gd name="T32" fmla="*/ 38 w 203"/>
                <a:gd name="T33" fmla="*/ 142 h 184"/>
                <a:gd name="T34" fmla="*/ 44 w 203"/>
                <a:gd name="T35" fmla="*/ 150 h 184"/>
                <a:gd name="T36" fmla="*/ 50 w 203"/>
                <a:gd name="T37" fmla="*/ 155 h 184"/>
                <a:gd name="T38" fmla="*/ 70 w 203"/>
                <a:gd name="T39" fmla="*/ 158 h 184"/>
                <a:gd name="T40" fmla="*/ 88 w 203"/>
                <a:gd name="T41" fmla="*/ 159 h 184"/>
                <a:gd name="T42" fmla="*/ 84 w 203"/>
                <a:gd name="T43" fmla="*/ 154 h 184"/>
                <a:gd name="T44" fmla="*/ 86 w 203"/>
                <a:gd name="T45" fmla="*/ 145 h 184"/>
                <a:gd name="T46" fmla="*/ 99 w 203"/>
                <a:gd name="T47" fmla="*/ 149 h 184"/>
                <a:gd name="T48" fmla="*/ 104 w 203"/>
                <a:gd name="T49" fmla="*/ 156 h 184"/>
                <a:gd name="T50" fmla="*/ 113 w 203"/>
                <a:gd name="T51" fmla="*/ 156 h 184"/>
                <a:gd name="T52" fmla="*/ 118 w 203"/>
                <a:gd name="T53" fmla="*/ 156 h 184"/>
                <a:gd name="T54" fmla="*/ 113 w 203"/>
                <a:gd name="T55" fmla="*/ 171 h 184"/>
                <a:gd name="T56" fmla="*/ 131 w 203"/>
                <a:gd name="T57" fmla="*/ 172 h 184"/>
                <a:gd name="T58" fmla="*/ 142 w 203"/>
                <a:gd name="T59" fmla="*/ 181 h 184"/>
                <a:gd name="T60" fmla="*/ 146 w 203"/>
                <a:gd name="T61" fmla="*/ 167 h 184"/>
                <a:gd name="T62" fmla="*/ 154 w 203"/>
                <a:gd name="T63" fmla="*/ 170 h 184"/>
                <a:gd name="T64" fmla="*/ 155 w 203"/>
                <a:gd name="T65" fmla="*/ 175 h 184"/>
                <a:gd name="T66" fmla="*/ 166 w 203"/>
                <a:gd name="T67" fmla="*/ 176 h 184"/>
                <a:gd name="T68" fmla="*/ 166 w 203"/>
                <a:gd name="T69" fmla="*/ 161 h 184"/>
                <a:gd name="T70" fmla="*/ 177 w 203"/>
                <a:gd name="T71" fmla="*/ 166 h 184"/>
                <a:gd name="T72" fmla="*/ 180 w 203"/>
                <a:gd name="T73" fmla="*/ 173 h 184"/>
                <a:gd name="T74" fmla="*/ 185 w 203"/>
                <a:gd name="T75" fmla="*/ 182 h 184"/>
                <a:gd name="T76" fmla="*/ 190 w 203"/>
                <a:gd name="T77" fmla="*/ 183 h 184"/>
                <a:gd name="T78" fmla="*/ 195 w 203"/>
                <a:gd name="T79" fmla="*/ 182 h 184"/>
                <a:gd name="T80" fmla="*/ 196 w 203"/>
                <a:gd name="T81" fmla="*/ 176 h 184"/>
                <a:gd name="T82" fmla="*/ 190 w 203"/>
                <a:gd name="T83" fmla="*/ 170 h 184"/>
                <a:gd name="T84" fmla="*/ 202 w 203"/>
                <a:gd name="T85" fmla="*/ 171 h 184"/>
                <a:gd name="T86" fmla="*/ 189 w 203"/>
                <a:gd name="T87" fmla="*/ 165 h 184"/>
                <a:gd name="T88" fmla="*/ 183 w 203"/>
                <a:gd name="T89" fmla="*/ 155 h 184"/>
                <a:gd name="T90" fmla="*/ 183 w 203"/>
                <a:gd name="T91" fmla="*/ 152 h 184"/>
                <a:gd name="T92" fmla="*/ 183 w 203"/>
                <a:gd name="T93" fmla="*/ 148 h 184"/>
                <a:gd name="T94" fmla="*/ 191 w 203"/>
                <a:gd name="T95" fmla="*/ 149 h 184"/>
                <a:gd name="T96" fmla="*/ 192 w 203"/>
                <a:gd name="T97" fmla="*/ 137 h 184"/>
                <a:gd name="T98" fmla="*/ 183 w 203"/>
                <a:gd name="T99" fmla="*/ 139 h 184"/>
                <a:gd name="T100" fmla="*/ 176 w 203"/>
                <a:gd name="T101" fmla="*/ 144 h 184"/>
                <a:gd name="T102" fmla="*/ 172 w 203"/>
                <a:gd name="T103" fmla="*/ 138 h 184"/>
                <a:gd name="T104" fmla="*/ 173 w 203"/>
                <a:gd name="T105" fmla="*/ 137 h 184"/>
                <a:gd name="T106" fmla="*/ 184 w 203"/>
                <a:gd name="T107" fmla="*/ 131 h 184"/>
                <a:gd name="T108" fmla="*/ 162 w 203"/>
                <a:gd name="T109" fmla="*/ 134 h 184"/>
                <a:gd name="T110" fmla="*/ 143 w 203"/>
                <a:gd name="T111" fmla="*/ 132 h 184"/>
                <a:gd name="T112" fmla="*/ 142 w 203"/>
                <a:gd name="T113" fmla="*/ 126 h 184"/>
                <a:gd name="T114" fmla="*/ 151 w 203"/>
                <a:gd name="T115" fmla="*/ 121 h 184"/>
                <a:gd name="T116" fmla="*/ 170 w 203"/>
                <a:gd name="T117" fmla="*/ 122 h 184"/>
                <a:gd name="T118" fmla="*/ 181 w 203"/>
                <a:gd name="T119" fmla="*/ 12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3" h="184">
                  <a:moveTo>
                    <a:pt x="181" y="121"/>
                  </a:moveTo>
                  <a:cubicBezTo>
                    <a:pt x="179" y="120"/>
                    <a:pt x="177" y="120"/>
                    <a:pt x="177" y="118"/>
                  </a:cubicBezTo>
                  <a:cubicBezTo>
                    <a:pt x="177" y="115"/>
                    <a:pt x="176" y="113"/>
                    <a:pt x="174" y="111"/>
                  </a:cubicBezTo>
                  <a:cubicBezTo>
                    <a:pt x="171" y="109"/>
                    <a:pt x="171" y="104"/>
                    <a:pt x="173" y="101"/>
                  </a:cubicBezTo>
                  <a:cubicBezTo>
                    <a:pt x="175" y="99"/>
                    <a:pt x="173" y="93"/>
                    <a:pt x="173" y="93"/>
                  </a:cubicBezTo>
                  <a:cubicBezTo>
                    <a:pt x="173" y="93"/>
                    <a:pt x="102" y="96"/>
                    <a:pt x="101" y="95"/>
                  </a:cubicBezTo>
                  <a:cubicBezTo>
                    <a:pt x="99" y="91"/>
                    <a:pt x="104" y="90"/>
                    <a:pt x="104" y="86"/>
                  </a:cubicBezTo>
                  <a:cubicBezTo>
                    <a:pt x="104" y="82"/>
                    <a:pt x="105" y="77"/>
                    <a:pt x="108" y="73"/>
                  </a:cubicBezTo>
                  <a:cubicBezTo>
                    <a:pt x="111" y="69"/>
                    <a:pt x="111" y="68"/>
                    <a:pt x="113" y="65"/>
                  </a:cubicBezTo>
                  <a:cubicBezTo>
                    <a:pt x="114" y="63"/>
                    <a:pt x="115" y="59"/>
                    <a:pt x="117" y="56"/>
                  </a:cubicBezTo>
                  <a:cubicBezTo>
                    <a:pt x="119" y="53"/>
                    <a:pt x="120" y="48"/>
                    <a:pt x="120" y="43"/>
                  </a:cubicBezTo>
                  <a:cubicBezTo>
                    <a:pt x="120" y="39"/>
                    <a:pt x="127" y="35"/>
                    <a:pt x="127" y="31"/>
                  </a:cubicBezTo>
                  <a:cubicBezTo>
                    <a:pt x="127" y="27"/>
                    <a:pt x="125" y="25"/>
                    <a:pt x="123" y="22"/>
                  </a:cubicBezTo>
                  <a:cubicBezTo>
                    <a:pt x="121" y="20"/>
                    <a:pt x="123" y="18"/>
                    <a:pt x="122" y="15"/>
                  </a:cubicBezTo>
                  <a:cubicBezTo>
                    <a:pt x="120" y="12"/>
                    <a:pt x="118" y="10"/>
                    <a:pt x="121" y="7"/>
                  </a:cubicBezTo>
                  <a:cubicBezTo>
                    <a:pt x="123" y="4"/>
                    <a:pt x="120" y="0"/>
                    <a:pt x="120" y="0"/>
                  </a:cubicBezTo>
                  <a:cubicBezTo>
                    <a:pt x="2" y="1"/>
                    <a:pt x="2" y="1"/>
                    <a:pt x="2" y="1"/>
                  </a:cubicBezTo>
                  <a:cubicBezTo>
                    <a:pt x="0" y="40"/>
                    <a:pt x="0" y="40"/>
                    <a:pt x="0" y="40"/>
                  </a:cubicBezTo>
                  <a:cubicBezTo>
                    <a:pt x="0" y="40"/>
                    <a:pt x="7" y="46"/>
                    <a:pt x="7" y="53"/>
                  </a:cubicBezTo>
                  <a:cubicBezTo>
                    <a:pt x="8" y="59"/>
                    <a:pt x="10" y="63"/>
                    <a:pt x="13" y="63"/>
                  </a:cubicBezTo>
                  <a:cubicBezTo>
                    <a:pt x="15" y="63"/>
                    <a:pt x="16" y="72"/>
                    <a:pt x="16" y="76"/>
                  </a:cubicBezTo>
                  <a:cubicBezTo>
                    <a:pt x="16" y="81"/>
                    <a:pt x="14" y="87"/>
                    <a:pt x="18" y="88"/>
                  </a:cubicBezTo>
                  <a:cubicBezTo>
                    <a:pt x="22" y="89"/>
                    <a:pt x="25" y="93"/>
                    <a:pt x="23" y="98"/>
                  </a:cubicBezTo>
                  <a:cubicBezTo>
                    <a:pt x="21" y="104"/>
                    <a:pt x="18" y="111"/>
                    <a:pt x="20" y="118"/>
                  </a:cubicBezTo>
                  <a:cubicBezTo>
                    <a:pt x="22" y="125"/>
                    <a:pt x="22" y="137"/>
                    <a:pt x="20" y="138"/>
                  </a:cubicBezTo>
                  <a:cubicBezTo>
                    <a:pt x="19" y="139"/>
                    <a:pt x="18" y="139"/>
                    <a:pt x="18" y="139"/>
                  </a:cubicBezTo>
                  <a:cubicBezTo>
                    <a:pt x="19" y="140"/>
                    <a:pt x="22" y="141"/>
                    <a:pt x="19" y="143"/>
                  </a:cubicBezTo>
                  <a:cubicBezTo>
                    <a:pt x="15" y="146"/>
                    <a:pt x="12" y="149"/>
                    <a:pt x="14" y="155"/>
                  </a:cubicBezTo>
                  <a:cubicBezTo>
                    <a:pt x="15" y="154"/>
                    <a:pt x="16" y="156"/>
                    <a:pt x="21" y="154"/>
                  </a:cubicBezTo>
                  <a:cubicBezTo>
                    <a:pt x="26" y="152"/>
                    <a:pt x="27" y="151"/>
                    <a:pt x="30" y="151"/>
                  </a:cubicBezTo>
                  <a:cubicBezTo>
                    <a:pt x="33" y="151"/>
                    <a:pt x="38" y="150"/>
                    <a:pt x="36" y="147"/>
                  </a:cubicBezTo>
                  <a:cubicBezTo>
                    <a:pt x="34" y="145"/>
                    <a:pt x="31" y="144"/>
                    <a:pt x="31" y="141"/>
                  </a:cubicBezTo>
                  <a:cubicBezTo>
                    <a:pt x="31" y="139"/>
                    <a:pt x="31" y="135"/>
                    <a:pt x="33" y="135"/>
                  </a:cubicBezTo>
                  <a:cubicBezTo>
                    <a:pt x="36" y="135"/>
                    <a:pt x="38" y="139"/>
                    <a:pt x="38" y="142"/>
                  </a:cubicBezTo>
                  <a:cubicBezTo>
                    <a:pt x="38" y="145"/>
                    <a:pt x="37" y="147"/>
                    <a:pt x="37" y="147"/>
                  </a:cubicBezTo>
                  <a:cubicBezTo>
                    <a:pt x="37" y="147"/>
                    <a:pt x="44" y="150"/>
                    <a:pt x="44" y="150"/>
                  </a:cubicBezTo>
                  <a:cubicBezTo>
                    <a:pt x="45" y="150"/>
                    <a:pt x="45" y="152"/>
                    <a:pt x="45" y="153"/>
                  </a:cubicBezTo>
                  <a:cubicBezTo>
                    <a:pt x="45" y="155"/>
                    <a:pt x="48" y="154"/>
                    <a:pt x="50" y="155"/>
                  </a:cubicBezTo>
                  <a:cubicBezTo>
                    <a:pt x="53" y="157"/>
                    <a:pt x="55" y="158"/>
                    <a:pt x="58" y="158"/>
                  </a:cubicBezTo>
                  <a:cubicBezTo>
                    <a:pt x="62" y="158"/>
                    <a:pt x="65" y="155"/>
                    <a:pt x="70" y="158"/>
                  </a:cubicBezTo>
                  <a:cubicBezTo>
                    <a:pt x="75" y="160"/>
                    <a:pt x="80" y="161"/>
                    <a:pt x="83" y="160"/>
                  </a:cubicBezTo>
                  <a:cubicBezTo>
                    <a:pt x="86" y="159"/>
                    <a:pt x="88" y="159"/>
                    <a:pt x="88" y="159"/>
                  </a:cubicBezTo>
                  <a:cubicBezTo>
                    <a:pt x="88" y="159"/>
                    <a:pt x="88" y="159"/>
                    <a:pt x="89" y="158"/>
                  </a:cubicBezTo>
                  <a:cubicBezTo>
                    <a:pt x="89" y="157"/>
                    <a:pt x="87" y="154"/>
                    <a:pt x="84" y="154"/>
                  </a:cubicBezTo>
                  <a:cubicBezTo>
                    <a:pt x="81" y="154"/>
                    <a:pt x="79" y="152"/>
                    <a:pt x="80" y="149"/>
                  </a:cubicBezTo>
                  <a:cubicBezTo>
                    <a:pt x="81" y="146"/>
                    <a:pt x="82" y="145"/>
                    <a:pt x="86" y="145"/>
                  </a:cubicBezTo>
                  <a:cubicBezTo>
                    <a:pt x="90" y="145"/>
                    <a:pt x="91" y="144"/>
                    <a:pt x="94" y="147"/>
                  </a:cubicBezTo>
                  <a:cubicBezTo>
                    <a:pt x="97" y="150"/>
                    <a:pt x="99" y="152"/>
                    <a:pt x="99" y="149"/>
                  </a:cubicBezTo>
                  <a:cubicBezTo>
                    <a:pt x="99" y="146"/>
                    <a:pt x="99" y="142"/>
                    <a:pt x="103" y="145"/>
                  </a:cubicBezTo>
                  <a:cubicBezTo>
                    <a:pt x="107" y="147"/>
                    <a:pt x="104" y="156"/>
                    <a:pt x="104" y="156"/>
                  </a:cubicBezTo>
                  <a:cubicBezTo>
                    <a:pt x="104" y="156"/>
                    <a:pt x="101" y="159"/>
                    <a:pt x="105" y="160"/>
                  </a:cubicBezTo>
                  <a:cubicBezTo>
                    <a:pt x="109" y="160"/>
                    <a:pt x="112" y="160"/>
                    <a:pt x="113" y="156"/>
                  </a:cubicBezTo>
                  <a:cubicBezTo>
                    <a:pt x="113" y="152"/>
                    <a:pt x="115" y="151"/>
                    <a:pt x="116" y="151"/>
                  </a:cubicBezTo>
                  <a:cubicBezTo>
                    <a:pt x="118" y="152"/>
                    <a:pt x="119" y="153"/>
                    <a:pt x="118" y="156"/>
                  </a:cubicBezTo>
                  <a:cubicBezTo>
                    <a:pt x="116" y="159"/>
                    <a:pt x="116" y="165"/>
                    <a:pt x="119" y="166"/>
                  </a:cubicBezTo>
                  <a:cubicBezTo>
                    <a:pt x="119" y="166"/>
                    <a:pt x="111" y="168"/>
                    <a:pt x="113" y="171"/>
                  </a:cubicBezTo>
                  <a:cubicBezTo>
                    <a:pt x="114" y="173"/>
                    <a:pt x="117" y="175"/>
                    <a:pt x="121" y="173"/>
                  </a:cubicBezTo>
                  <a:cubicBezTo>
                    <a:pt x="125" y="171"/>
                    <a:pt x="131" y="169"/>
                    <a:pt x="131" y="172"/>
                  </a:cubicBezTo>
                  <a:cubicBezTo>
                    <a:pt x="131" y="175"/>
                    <a:pt x="128" y="177"/>
                    <a:pt x="131" y="178"/>
                  </a:cubicBezTo>
                  <a:cubicBezTo>
                    <a:pt x="134" y="179"/>
                    <a:pt x="139" y="178"/>
                    <a:pt x="142" y="181"/>
                  </a:cubicBezTo>
                  <a:cubicBezTo>
                    <a:pt x="145" y="183"/>
                    <a:pt x="150" y="179"/>
                    <a:pt x="150" y="176"/>
                  </a:cubicBezTo>
                  <a:cubicBezTo>
                    <a:pt x="151" y="173"/>
                    <a:pt x="145" y="170"/>
                    <a:pt x="146" y="167"/>
                  </a:cubicBezTo>
                  <a:cubicBezTo>
                    <a:pt x="147" y="164"/>
                    <a:pt x="151" y="169"/>
                    <a:pt x="151" y="169"/>
                  </a:cubicBezTo>
                  <a:cubicBezTo>
                    <a:pt x="151" y="170"/>
                    <a:pt x="153" y="171"/>
                    <a:pt x="154" y="170"/>
                  </a:cubicBezTo>
                  <a:cubicBezTo>
                    <a:pt x="155" y="168"/>
                    <a:pt x="157" y="169"/>
                    <a:pt x="157" y="170"/>
                  </a:cubicBezTo>
                  <a:cubicBezTo>
                    <a:pt x="156" y="171"/>
                    <a:pt x="154" y="173"/>
                    <a:pt x="155" y="175"/>
                  </a:cubicBezTo>
                  <a:cubicBezTo>
                    <a:pt x="156" y="177"/>
                    <a:pt x="157" y="179"/>
                    <a:pt x="160" y="179"/>
                  </a:cubicBezTo>
                  <a:cubicBezTo>
                    <a:pt x="163" y="178"/>
                    <a:pt x="164" y="177"/>
                    <a:pt x="166" y="176"/>
                  </a:cubicBezTo>
                  <a:cubicBezTo>
                    <a:pt x="167" y="174"/>
                    <a:pt x="169" y="174"/>
                    <a:pt x="166" y="170"/>
                  </a:cubicBezTo>
                  <a:cubicBezTo>
                    <a:pt x="164" y="167"/>
                    <a:pt x="163" y="162"/>
                    <a:pt x="166" y="161"/>
                  </a:cubicBezTo>
                  <a:cubicBezTo>
                    <a:pt x="168" y="160"/>
                    <a:pt x="170" y="161"/>
                    <a:pt x="172" y="163"/>
                  </a:cubicBezTo>
                  <a:cubicBezTo>
                    <a:pt x="173" y="164"/>
                    <a:pt x="175" y="166"/>
                    <a:pt x="177" y="166"/>
                  </a:cubicBezTo>
                  <a:cubicBezTo>
                    <a:pt x="179" y="166"/>
                    <a:pt x="181" y="168"/>
                    <a:pt x="178" y="170"/>
                  </a:cubicBezTo>
                  <a:cubicBezTo>
                    <a:pt x="176" y="171"/>
                    <a:pt x="177" y="173"/>
                    <a:pt x="180" y="173"/>
                  </a:cubicBezTo>
                  <a:cubicBezTo>
                    <a:pt x="183" y="174"/>
                    <a:pt x="185" y="177"/>
                    <a:pt x="182" y="180"/>
                  </a:cubicBezTo>
                  <a:cubicBezTo>
                    <a:pt x="179" y="183"/>
                    <a:pt x="184" y="184"/>
                    <a:pt x="185" y="182"/>
                  </a:cubicBezTo>
                  <a:cubicBezTo>
                    <a:pt x="186" y="181"/>
                    <a:pt x="188" y="180"/>
                    <a:pt x="188" y="180"/>
                  </a:cubicBezTo>
                  <a:cubicBezTo>
                    <a:pt x="188" y="180"/>
                    <a:pt x="187" y="182"/>
                    <a:pt x="190" y="183"/>
                  </a:cubicBezTo>
                  <a:cubicBezTo>
                    <a:pt x="192" y="183"/>
                    <a:pt x="194" y="180"/>
                    <a:pt x="194" y="180"/>
                  </a:cubicBezTo>
                  <a:cubicBezTo>
                    <a:pt x="194" y="180"/>
                    <a:pt x="194" y="182"/>
                    <a:pt x="195" y="182"/>
                  </a:cubicBezTo>
                  <a:cubicBezTo>
                    <a:pt x="196" y="183"/>
                    <a:pt x="202" y="182"/>
                    <a:pt x="201" y="178"/>
                  </a:cubicBezTo>
                  <a:cubicBezTo>
                    <a:pt x="200" y="174"/>
                    <a:pt x="196" y="176"/>
                    <a:pt x="196" y="176"/>
                  </a:cubicBezTo>
                  <a:cubicBezTo>
                    <a:pt x="196" y="176"/>
                    <a:pt x="190" y="175"/>
                    <a:pt x="188" y="172"/>
                  </a:cubicBezTo>
                  <a:cubicBezTo>
                    <a:pt x="186" y="170"/>
                    <a:pt x="187" y="168"/>
                    <a:pt x="190" y="170"/>
                  </a:cubicBezTo>
                  <a:cubicBezTo>
                    <a:pt x="193" y="173"/>
                    <a:pt x="197" y="173"/>
                    <a:pt x="199" y="173"/>
                  </a:cubicBezTo>
                  <a:cubicBezTo>
                    <a:pt x="200" y="173"/>
                    <a:pt x="203" y="172"/>
                    <a:pt x="202" y="171"/>
                  </a:cubicBezTo>
                  <a:cubicBezTo>
                    <a:pt x="202" y="170"/>
                    <a:pt x="200" y="169"/>
                    <a:pt x="198" y="169"/>
                  </a:cubicBezTo>
                  <a:cubicBezTo>
                    <a:pt x="195" y="169"/>
                    <a:pt x="190" y="165"/>
                    <a:pt x="189" y="165"/>
                  </a:cubicBezTo>
                  <a:cubicBezTo>
                    <a:pt x="187" y="164"/>
                    <a:pt x="182" y="161"/>
                    <a:pt x="182" y="158"/>
                  </a:cubicBezTo>
                  <a:cubicBezTo>
                    <a:pt x="181" y="155"/>
                    <a:pt x="181" y="154"/>
                    <a:pt x="183" y="155"/>
                  </a:cubicBezTo>
                  <a:cubicBezTo>
                    <a:pt x="185" y="155"/>
                    <a:pt x="188" y="155"/>
                    <a:pt x="187" y="154"/>
                  </a:cubicBezTo>
                  <a:cubicBezTo>
                    <a:pt x="185" y="153"/>
                    <a:pt x="184" y="152"/>
                    <a:pt x="183" y="152"/>
                  </a:cubicBezTo>
                  <a:cubicBezTo>
                    <a:pt x="182" y="152"/>
                    <a:pt x="180" y="151"/>
                    <a:pt x="181" y="150"/>
                  </a:cubicBezTo>
                  <a:cubicBezTo>
                    <a:pt x="181" y="149"/>
                    <a:pt x="182" y="148"/>
                    <a:pt x="183" y="148"/>
                  </a:cubicBezTo>
                  <a:cubicBezTo>
                    <a:pt x="184" y="148"/>
                    <a:pt x="186" y="151"/>
                    <a:pt x="188" y="151"/>
                  </a:cubicBezTo>
                  <a:cubicBezTo>
                    <a:pt x="188" y="151"/>
                    <a:pt x="191" y="152"/>
                    <a:pt x="191" y="149"/>
                  </a:cubicBezTo>
                  <a:cubicBezTo>
                    <a:pt x="190" y="146"/>
                    <a:pt x="188" y="145"/>
                    <a:pt x="189" y="143"/>
                  </a:cubicBezTo>
                  <a:cubicBezTo>
                    <a:pt x="190" y="141"/>
                    <a:pt x="193" y="139"/>
                    <a:pt x="192" y="137"/>
                  </a:cubicBezTo>
                  <a:cubicBezTo>
                    <a:pt x="192" y="135"/>
                    <a:pt x="191" y="132"/>
                    <a:pt x="189" y="133"/>
                  </a:cubicBezTo>
                  <a:cubicBezTo>
                    <a:pt x="186" y="133"/>
                    <a:pt x="183" y="135"/>
                    <a:pt x="183" y="139"/>
                  </a:cubicBezTo>
                  <a:cubicBezTo>
                    <a:pt x="183" y="144"/>
                    <a:pt x="182" y="146"/>
                    <a:pt x="180" y="143"/>
                  </a:cubicBezTo>
                  <a:cubicBezTo>
                    <a:pt x="179" y="141"/>
                    <a:pt x="176" y="144"/>
                    <a:pt x="176" y="144"/>
                  </a:cubicBezTo>
                  <a:cubicBezTo>
                    <a:pt x="175" y="145"/>
                    <a:pt x="171" y="146"/>
                    <a:pt x="170" y="143"/>
                  </a:cubicBezTo>
                  <a:cubicBezTo>
                    <a:pt x="169" y="140"/>
                    <a:pt x="169" y="138"/>
                    <a:pt x="172" y="138"/>
                  </a:cubicBezTo>
                  <a:cubicBezTo>
                    <a:pt x="172" y="138"/>
                    <a:pt x="172" y="138"/>
                    <a:pt x="172" y="138"/>
                  </a:cubicBezTo>
                  <a:cubicBezTo>
                    <a:pt x="173" y="137"/>
                    <a:pt x="173" y="137"/>
                    <a:pt x="173" y="137"/>
                  </a:cubicBezTo>
                  <a:cubicBezTo>
                    <a:pt x="175" y="136"/>
                    <a:pt x="175" y="136"/>
                    <a:pt x="175" y="136"/>
                  </a:cubicBezTo>
                  <a:cubicBezTo>
                    <a:pt x="175" y="136"/>
                    <a:pt x="185" y="134"/>
                    <a:pt x="184" y="131"/>
                  </a:cubicBezTo>
                  <a:cubicBezTo>
                    <a:pt x="171" y="130"/>
                    <a:pt x="171" y="130"/>
                    <a:pt x="171" y="130"/>
                  </a:cubicBezTo>
                  <a:cubicBezTo>
                    <a:pt x="171" y="130"/>
                    <a:pt x="165" y="131"/>
                    <a:pt x="162" y="134"/>
                  </a:cubicBezTo>
                  <a:cubicBezTo>
                    <a:pt x="159" y="137"/>
                    <a:pt x="157" y="140"/>
                    <a:pt x="153" y="138"/>
                  </a:cubicBezTo>
                  <a:cubicBezTo>
                    <a:pt x="149" y="135"/>
                    <a:pt x="146" y="130"/>
                    <a:pt x="143" y="132"/>
                  </a:cubicBezTo>
                  <a:cubicBezTo>
                    <a:pt x="140" y="133"/>
                    <a:pt x="135" y="134"/>
                    <a:pt x="135" y="130"/>
                  </a:cubicBezTo>
                  <a:cubicBezTo>
                    <a:pt x="135" y="125"/>
                    <a:pt x="138" y="124"/>
                    <a:pt x="142" y="126"/>
                  </a:cubicBezTo>
                  <a:cubicBezTo>
                    <a:pt x="146" y="129"/>
                    <a:pt x="151" y="129"/>
                    <a:pt x="149" y="126"/>
                  </a:cubicBezTo>
                  <a:cubicBezTo>
                    <a:pt x="148" y="123"/>
                    <a:pt x="146" y="120"/>
                    <a:pt x="151" y="121"/>
                  </a:cubicBezTo>
                  <a:cubicBezTo>
                    <a:pt x="156" y="121"/>
                    <a:pt x="163" y="121"/>
                    <a:pt x="163" y="121"/>
                  </a:cubicBezTo>
                  <a:cubicBezTo>
                    <a:pt x="163" y="121"/>
                    <a:pt x="168" y="120"/>
                    <a:pt x="170" y="122"/>
                  </a:cubicBezTo>
                  <a:cubicBezTo>
                    <a:pt x="172" y="124"/>
                    <a:pt x="179" y="130"/>
                    <a:pt x="184" y="128"/>
                  </a:cubicBezTo>
                  <a:cubicBezTo>
                    <a:pt x="183" y="125"/>
                    <a:pt x="183" y="122"/>
                    <a:pt x="181" y="121"/>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20" name="Freeform 21"/>
            <p:cNvSpPr>
              <a:spLocks/>
            </p:cNvSpPr>
            <p:nvPr/>
          </p:nvSpPr>
          <p:spPr bwMode="auto">
            <a:xfrm>
              <a:off x="15618898" y="6905398"/>
              <a:ext cx="698500" cy="511176"/>
            </a:xfrm>
            <a:custGeom>
              <a:avLst/>
              <a:gdLst>
                <a:gd name="T0" fmla="*/ 101 w 186"/>
                <a:gd name="T1" fmla="*/ 13 h 136"/>
                <a:gd name="T2" fmla="*/ 80 w 186"/>
                <a:gd name="T3" fmla="*/ 0 h 136"/>
                <a:gd name="T4" fmla="*/ 31 w 186"/>
                <a:gd name="T5" fmla="*/ 3 h 136"/>
                <a:gd name="T6" fmla="*/ 7 w 186"/>
                <a:gd name="T7" fmla="*/ 17 h 136"/>
                <a:gd name="T8" fmla="*/ 6 w 186"/>
                <a:gd name="T9" fmla="*/ 21 h 136"/>
                <a:gd name="T10" fmla="*/ 4 w 186"/>
                <a:gd name="T11" fmla="*/ 31 h 136"/>
                <a:gd name="T12" fmla="*/ 53 w 186"/>
                <a:gd name="T13" fmla="*/ 80 h 136"/>
                <a:gd name="T14" fmla="*/ 63 w 186"/>
                <a:gd name="T15" fmla="*/ 92 h 136"/>
                <a:gd name="T16" fmla="*/ 76 w 186"/>
                <a:gd name="T17" fmla="*/ 101 h 136"/>
                <a:gd name="T18" fmla="*/ 83 w 186"/>
                <a:gd name="T19" fmla="*/ 115 h 136"/>
                <a:gd name="T20" fmla="*/ 92 w 186"/>
                <a:gd name="T21" fmla="*/ 122 h 136"/>
                <a:gd name="T22" fmla="*/ 93 w 186"/>
                <a:gd name="T23" fmla="*/ 123 h 136"/>
                <a:gd name="T24" fmla="*/ 97 w 186"/>
                <a:gd name="T25" fmla="*/ 131 h 136"/>
                <a:gd name="T26" fmla="*/ 105 w 186"/>
                <a:gd name="T27" fmla="*/ 134 h 136"/>
                <a:gd name="T28" fmla="*/ 108 w 186"/>
                <a:gd name="T29" fmla="*/ 132 h 136"/>
                <a:gd name="T30" fmla="*/ 112 w 186"/>
                <a:gd name="T31" fmla="*/ 135 h 136"/>
                <a:gd name="T32" fmla="*/ 113 w 186"/>
                <a:gd name="T33" fmla="*/ 133 h 136"/>
                <a:gd name="T34" fmla="*/ 117 w 186"/>
                <a:gd name="T35" fmla="*/ 130 h 136"/>
                <a:gd name="T36" fmla="*/ 121 w 186"/>
                <a:gd name="T37" fmla="*/ 128 h 136"/>
                <a:gd name="T38" fmla="*/ 114 w 186"/>
                <a:gd name="T39" fmla="*/ 124 h 136"/>
                <a:gd name="T40" fmla="*/ 108 w 186"/>
                <a:gd name="T41" fmla="*/ 121 h 136"/>
                <a:gd name="T42" fmla="*/ 113 w 186"/>
                <a:gd name="T43" fmla="*/ 118 h 136"/>
                <a:gd name="T44" fmla="*/ 120 w 186"/>
                <a:gd name="T45" fmla="*/ 121 h 136"/>
                <a:gd name="T46" fmla="*/ 122 w 186"/>
                <a:gd name="T47" fmla="*/ 116 h 136"/>
                <a:gd name="T48" fmla="*/ 126 w 186"/>
                <a:gd name="T49" fmla="*/ 120 h 136"/>
                <a:gd name="T50" fmla="*/ 138 w 186"/>
                <a:gd name="T51" fmla="*/ 112 h 136"/>
                <a:gd name="T52" fmla="*/ 147 w 186"/>
                <a:gd name="T53" fmla="*/ 103 h 136"/>
                <a:gd name="T54" fmla="*/ 151 w 186"/>
                <a:gd name="T55" fmla="*/ 94 h 136"/>
                <a:gd name="T56" fmla="*/ 152 w 186"/>
                <a:gd name="T57" fmla="*/ 87 h 136"/>
                <a:gd name="T58" fmla="*/ 156 w 186"/>
                <a:gd name="T59" fmla="*/ 88 h 136"/>
                <a:gd name="T60" fmla="*/ 159 w 186"/>
                <a:gd name="T61" fmla="*/ 89 h 136"/>
                <a:gd name="T62" fmla="*/ 162 w 186"/>
                <a:gd name="T63" fmla="*/ 82 h 136"/>
                <a:gd name="T64" fmla="*/ 166 w 186"/>
                <a:gd name="T65" fmla="*/ 76 h 136"/>
                <a:gd name="T66" fmla="*/ 167 w 186"/>
                <a:gd name="T67" fmla="*/ 71 h 136"/>
                <a:gd name="T68" fmla="*/ 169 w 186"/>
                <a:gd name="T69" fmla="*/ 65 h 136"/>
                <a:gd name="T70" fmla="*/ 171 w 186"/>
                <a:gd name="T71" fmla="*/ 63 h 136"/>
                <a:gd name="T72" fmla="*/ 176 w 186"/>
                <a:gd name="T73" fmla="*/ 55 h 136"/>
                <a:gd name="T74" fmla="*/ 186 w 186"/>
                <a:gd name="T75" fmla="*/ 45 h 136"/>
                <a:gd name="T76" fmla="*/ 136 w 186"/>
                <a:gd name="T77" fmla="*/ 6 h 136"/>
                <a:gd name="T78" fmla="*/ 101 w 186"/>
                <a:gd name="T79" fmla="*/ 13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6" h="136">
                  <a:moveTo>
                    <a:pt x="101" y="13"/>
                  </a:moveTo>
                  <a:cubicBezTo>
                    <a:pt x="80" y="0"/>
                    <a:pt x="80" y="0"/>
                    <a:pt x="80" y="0"/>
                  </a:cubicBezTo>
                  <a:cubicBezTo>
                    <a:pt x="31" y="3"/>
                    <a:pt x="31" y="3"/>
                    <a:pt x="31" y="3"/>
                  </a:cubicBezTo>
                  <a:cubicBezTo>
                    <a:pt x="7" y="17"/>
                    <a:pt x="7" y="17"/>
                    <a:pt x="7" y="17"/>
                  </a:cubicBezTo>
                  <a:cubicBezTo>
                    <a:pt x="6" y="21"/>
                    <a:pt x="6" y="21"/>
                    <a:pt x="6" y="21"/>
                  </a:cubicBezTo>
                  <a:cubicBezTo>
                    <a:pt x="6" y="21"/>
                    <a:pt x="0" y="24"/>
                    <a:pt x="4" y="31"/>
                  </a:cubicBezTo>
                  <a:cubicBezTo>
                    <a:pt x="8" y="37"/>
                    <a:pt x="53" y="80"/>
                    <a:pt x="53" y="80"/>
                  </a:cubicBezTo>
                  <a:cubicBezTo>
                    <a:pt x="53" y="80"/>
                    <a:pt x="58" y="90"/>
                    <a:pt x="63" y="92"/>
                  </a:cubicBezTo>
                  <a:cubicBezTo>
                    <a:pt x="68" y="94"/>
                    <a:pt x="74" y="97"/>
                    <a:pt x="76" y="101"/>
                  </a:cubicBezTo>
                  <a:cubicBezTo>
                    <a:pt x="78" y="106"/>
                    <a:pt x="80" y="113"/>
                    <a:pt x="83" y="115"/>
                  </a:cubicBezTo>
                  <a:cubicBezTo>
                    <a:pt x="86" y="116"/>
                    <a:pt x="91" y="120"/>
                    <a:pt x="92" y="122"/>
                  </a:cubicBezTo>
                  <a:cubicBezTo>
                    <a:pt x="93" y="122"/>
                    <a:pt x="93" y="122"/>
                    <a:pt x="93" y="123"/>
                  </a:cubicBezTo>
                  <a:cubicBezTo>
                    <a:pt x="94" y="125"/>
                    <a:pt x="94" y="129"/>
                    <a:pt x="97" y="131"/>
                  </a:cubicBezTo>
                  <a:cubicBezTo>
                    <a:pt x="99" y="133"/>
                    <a:pt x="102" y="134"/>
                    <a:pt x="105" y="134"/>
                  </a:cubicBezTo>
                  <a:cubicBezTo>
                    <a:pt x="108" y="134"/>
                    <a:pt x="108" y="132"/>
                    <a:pt x="108" y="132"/>
                  </a:cubicBezTo>
                  <a:cubicBezTo>
                    <a:pt x="108" y="132"/>
                    <a:pt x="111" y="136"/>
                    <a:pt x="112" y="135"/>
                  </a:cubicBezTo>
                  <a:cubicBezTo>
                    <a:pt x="114" y="135"/>
                    <a:pt x="113" y="133"/>
                    <a:pt x="113" y="133"/>
                  </a:cubicBezTo>
                  <a:cubicBezTo>
                    <a:pt x="113" y="133"/>
                    <a:pt x="112" y="130"/>
                    <a:pt x="117" y="130"/>
                  </a:cubicBezTo>
                  <a:cubicBezTo>
                    <a:pt x="117" y="130"/>
                    <a:pt x="121" y="130"/>
                    <a:pt x="121" y="128"/>
                  </a:cubicBezTo>
                  <a:cubicBezTo>
                    <a:pt x="121" y="126"/>
                    <a:pt x="120" y="124"/>
                    <a:pt x="114" y="124"/>
                  </a:cubicBezTo>
                  <a:cubicBezTo>
                    <a:pt x="107" y="124"/>
                    <a:pt x="108" y="121"/>
                    <a:pt x="108" y="121"/>
                  </a:cubicBezTo>
                  <a:cubicBezTo>
                    <a:pt x="108" y="121"/>
                    <a:pt x="110" y="117"/>
                    <a:pt x="113" y="118"/>
                  </a:cubicBezTo>
                  <a:cubicBezTo>
                    <a:pt x="116" y="119"/>
                    <a:pt x="120" y="121"/>
                    <a:pt x="120" y="121"/>
                  </a:cubicBezTo>
                  <a:cubicBezTo>
                    <a:pt x="120" y="121"/>
                    <a:pt x="120" y="116"/>
                    <a:pt x="122" y="116"/>
                  </a:cubicBezTo>
                  <a:cubicBezTo>
                    <a:pt x="123" y="116"/>
                    <a:pt x="124" y="120"/>
                    <a:pt x="126" y="120"/>
                  </a:cubicBezTo>
                  <a:cubicBezTo>
                    <a:pt x="128" y="119"/>
                    <a:pt x="132" y="118"/>
                    <a:pt x="138" y="112"/>
                  </a:cubicBezTo>
                  <a:cubicBezTo>
                    <a:pt x="143" y="106"/>
                    <a:pt x="145" y="105"/>
                    <a:pt x="147" y="103"/>
                  </a:cubicBezTo>
                  <a:cubicBezTo>
                    <a:pt x="148" y="102"/>
                    <a:pt x="151" y="98"/>
                    <a:pt x="151" y="94"/>
                  </a:cubicBezTo>
                  <a:cubicBezTo>
                    <a:pt x="151" y="89"/>
                    <a:pt x="150" y="88"/>
                    <a:pt x="152" y="87"/>
                  </a:cubicBezTo>
                  <a:cubicBezTo>
                    <a:pt x="154" y="86"/>
                    <a:pt x="156" y="88"/>
                    <a:pt x="156" y="88"/>
                  </a:cubicBezTo>
                  <a:cubicBezTo>
                    <a:pt x="156" y="89"/>
                    <a:pt x="159" y="91"/>
                    <a:pt x="159" y="89"/>
                  </a:cubicBezTo>
                  <a:cubicBezTo>
                    <a:pt x="160" y="86"/>
                    <a:pt x="160" y="84"/>
                    <a:pt x="162" y="82"/>
                  </a:cubicBezTo>
                  <a:cubicBezTo>
                    <a:pt x="165" y="80"/>
                    <a:pt x="167" y="77"/>
                    <a:pt x="166" y="76"/>
                  </a:cubicBezTo>
                  <a:cubicBezTo>
                    <a:pt x="166" y="75"/>
                    <a:pt x="166" y="73"/>
                    <a:pt x="167" y="71"/>
                  </a:cubicBezTo>
                  <a:cubicBezTo>
                    <a:pt x="167" y="69"/>
                    <a:pt x="169" y="65"/>
                    <a:pt x="169" y="65"/>
                  </a:cubicBezTo>
                  <a:cubicBezTo>
                    <a:pt x="169" y="65"/>
                    <a:pt x="170" y="64"/>
                    <a:pt x="171" y="63"/>
                  </a:cubicBezTo>
                  <a:cubicBezTo>
                    <a:pt x="172" y="61"/>
                    <a:pt x="173" y="58"/>
                    <a:pt x="176" y="55"/>
                  </a:cubicBezTo>
                  <a:cubicBezTo>
                    <a:pt x="179" y="52"/>
                    <a:pt x="186" y="45"/>
                    <a:pt x="186" y="45"/>
                  </a:cubicBezTo>
                  <a:cubicBezTo>
                    <a:pt x="136" y="6"/>
                    <a:pt x="136" y="6"/>
                    <a:pt x="136" y="6"/>
                  </a:cubicBezTo>
                  <a:lnTo>
                    <a:pt x="101" y="13"/>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21" name="Freeform 22"/>
            <p:cNvSpPr>
              <a:spLocks/>
            </p:cNvSpPr>
            <p:nvPr/>
          </p:nvSpPr>
          <p:spPr bwMode="auto">
            <a:xfrm>
              <a:off x="14439385" y="7021287"/>
              <a:ext cx="484188" cy="852488"/>
            </a:xfrm>
            <a:custGeom>
              <a:avLst/>
              <a:gdLst>
                <a:gd name="T0" fmla="*/ 129 w 129"/>
                <a:gd name="T1" fmla="*/ 8 h 227"/>
                <a:gd name="T2" fmla="*/ 126 w 129"/>
                <a:gd name="T3" fmla="*/ 2 h 227"/>
                <a:gd name="T4" fmla="*/ 54 w 129"/>
                <a:gd name="T5" fmla="*/ 0 h 227"/>
                <a:gd name="T6" fmla="*/ 52 w 129"/>
                <a:gd name="T7" fmla="*/ 3 h 227"/>
                <a:gd name="T8" fmla="*/ 49 w 129"/>
                <a:gd name="T9" fmla="*/ 8 h 227"/>
                <a:gd name="T10" fmla="*/ 45 w 129"/>
                <a:gd name="T11" fmla="*/ 13 h 227"/>
                <a:gd name="T12" fmla="*/ 45 w 129"/>
                <a:gd name="T13" fmla="*/ 16 h 227"/>
                <a:gd name="T14" fmla="*/ 41 w 129"/>
                <a:gd name="T15" fmla="*/ 25 h 227"/>
                <a:gd name="T16" fmla="*/ 31 w 129"/>
                <a:gd name="T17" fmla="*/ 40 h 227"/>
                <a:gd name="T18" fmla="*/ 20 w 129"/>
                <a:gd name="T19" fmla="*/ 64 h 227"/>
                <a:gd name="T20" fmla="*/ 25 w 129"/>
                <a:gd name="T21" fmla="*/ 76 h 227"/>
                <a:gd name="T22" fmla="*/ 26 w 129"/>
                <a:gd name="T23" fmla="*/ 83 h 227"/>
                <a:gd name="T24" fmla="*/ 21 w 129"/>
                <a:gd name="T25" fmla="*/ 98 h 227"/>
                <a:gd name="T26" fmla="*/ 22 w 129"/>
                <a:gd name="T27" fmla="*/ 105 h 227"/>
                <a:gd name="T28" fmla="*/ 23 w 129"/>
                <a:gd name="T29" fmla="*/ 113 h 227"/>
                <a:gd name="T30" fmla="*/ 24 w 129"/>
                <a:gd name="T31" fmla="*/ 120 h 227"/>
                <a:gd name="T32" fmla="*/ 28 w 129"/>
                <a:gd name="T33" fmla="*/ 129 h 227"/>
                <a:gd name="T34" fmla="*/ 21 w 129"/>
                <a:gd name="T35" fmla="*/ 141 h 227"/>
                <a:gd name="T36" fmla="*/ 18 w 129"/>
                <a:gd name="T37" fmla="*/ 154 h 227"/>
                <a:gd name="T38" fmla="*/ 14 w 129"/>
                <a:gd name="T39" fmla="*/ 163 h 227"/>
                <a:gd name="T40" fmla="*/ 9 w 129"/>
                <a:gd name="T41" fmla="*/ 171 h 227"/>
                <a:gd name="T42" fmla="*/ 5 w 129"/>
                <a:gd name="T43" fmla="*/ 184 h 227"/>
                <a:gd name="T44" fmla="*/ 2 w 129"/>
                <a:gd name="T45" fmla="*/ 193 h 227"/>
                <a:gd name="T46" fmla="*/ 74 w 129"/>
                <a:gd name="T47" fmla="*/ 191 h 227"/>
                <a:gd name="T48" fmla="*/ 74 w 129"/>
                <a:gd name="T49" fmla="*/ 199 h 227"/>
                <a:gd name="T50" fmla="*/ 75 w 129"/>
                <a:gd name="T51" fmla="*/ 209 h 227"/>
                <a:gd name="T52" fmla="*/ 78 w 129"/>
                <a:gd name="T53" fmla="*/ 216 h 227"/>
                <a:gd name="T54" fmla="*/ 82 w 129"/>
                <a:gd name="T55" fmla="*/ 219 h 227"/>
                <a:gd name="T56" fmla="*/ 85 w 129"/>
                <a:gd name="T57" fmla="*/ 226 h 227"/>
                <a:gd name="T58" fmla="*/ 92 w 129"/>
                <a:gd name="T59" fmla="*/ 225 h 227"/>
                <a:gd name="T60" fmla="*/ 101 w 129"/>
                <a:gd name="T61" fmla="*/ 219 h 227"/>
                <a:gd name="T62" fmla="*/ 110 w 129"/>
                <a:gd name="T63" fmla="*/ 220 h 227"/>
                <a:gd name="T64" fmla="*/ 119 w 129"/>
                <a:gd name="T65" fmla="*/ 216 h 227"/>
                <a:gd name="T66" fmla="*/ 128 w 129"/>
                <a:gd name="T67" fmla="*/ 219 h 227"/>
                <a:gd name="T68" fmla="*/ 123 w 129"/>
                <a:gd name="T69" fmla="*/ 150 h 227"/>
                <a:gd name="T70" fmla="*/ 129 w 129"/>
                <a:gd name="T71" fmla="*/ 8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9" h="227">
                  <a:moveTo>
                    <a:pt x="129" y="8"/>
                  </a:moveTo>
                  <a:cubicBezTo>
                    <a:pt x="129" y="8"/>
                    <a:pt x="126" y="6"/>
                    <a:pt x="126" y="2"/>
                  </a:cubicBezTo>
                  <a:cubicBezTo>
                    <a:pt x="54" y="0"/>
                    <a:pt x="54" y="0"/>
                    <a:pt x="54" y="0"/>
                  </a:cubicBezTo>
                  <a:cubicBezTo>
                    <a:pt x="54" y="0"/>
                    <a:pt x="52" y="0"/>
                    <a:pt x="52" y="3"/>
                  </a:cubicBezTo>
                  <a:cubicBezTo>
                    <a:pt x="53" y="6"/>
                    <a:pt x="50" y="7"/>
                    <a:pt x="49" y="8"/>
                  </a:cubicBezTo>
                  <a:cubicBezTo>
                    <a:pt x="48" y="10"/>
                    <a:pt x="45" y="13"/>
                    <a:pt x="45" y="13"/>
                  </a:cubicBezTo>
                  <a:cubicBezTo>
                    <a:pt x="45" y="13"/>
                    <a:pt x="46" y="13"/>
                    <a:pt x="45" y="16"/>
                  </a:cubicBezTo>
                  <a:cubicBezTo>
                    <a:pt x="44" y="19"/>
                    <a:pt x="41" y="24"/>
                    <a:pt x="41" y="25"/>
                  </a:cubicBezTo>
                  <a:cubicBezTo>
                    <a:pt x="41" y="27"/>
                    <a:pt x="34" y="37"/>
                    <a:pt x="31" y="40"/>
                  </a:cubicBezTo>
                  <a:cubicBezTo>
                    <a:pt x="28" y="44"/>
                    <a:pt x="20" y="55"/>
                    <a:pt x="20" y="64"/>
                  </a:cubicBezTo>
                  <a:cubicBezTo>
                    <a:pt x="20" y="72"/>
                    <a:pt x="27" y="72"/>
                    <a:pt x="25" y="76"/>
                  </a:cubicBezTo>
                  <a:cubicBezTo>
                    <a:pt x="23" y="79"/>
                    <a:pt x="26" y="82"/>
                    <a:pt x="26" y="83"/>
                  </a:cubicBezTo>
                  <a:cubicBezTo>
                    <a:pt x="26" y="85"/>
                    <a:pt x="19" y="91"/>
                    <a:pt x="21" y="98"/>
                  </a:cubicBezTo>
                  <a:cubicBezTo>
                    <a:pt x="21" y="98"/>
                    <a:pt x="24" y="102"/>
                    <a:pt x="22" y="105"/>
                  </a:cubicBezTo>
                  <a:cubicBezTo>
                    <a:pt x="19" y="108"/>
                    <a:pt x="21" y="110"/>
                    <a:pt x="23" y="113"/>
                  </a:cubicBezTo>
                  <a:cubicBezTo>
                    <a:pt x="24" y="116"/>
                    <a:pt x="22" y="118"/>
                    <a:pt x="24" y="120"/>
                  </a:cubicBezTo>
                  <a:cubicBezTo>
                    <a:pt x="26" y="123"/>
                    <a:pt x="28" y="125"/>
                    <a:pt x="28" y="129"/>
                  </a:cubicBezTo>
                  <a:cubicBezTo>
                    <a:pt x="28" y="133"/>
                    <a:pt x="21" y="137"/>
                    <a:pt x="21" y="141"/>
                  </a:cubicBezTo>
                  <a:cubicBezTo>
                    <a:pt x="21" y="146"/>
                    <a:pt x="20" y="151"/>
                    <a:pt x="18" y="154"/>
                  </a:cubicBezTo>
                  <a:cubicBezTo>
                    <a:pt x="16" y="157"/>
                    <a:pt x="15" y="161"/>
                    <a:pt x="14" y="163"/>
                  </a:cubicBezTo>
                  <a:cubicBezTo>
                    <a:pt x="12" y="166"/>
                    <a:pt x="12" y="167"/>
                    <a:pt x="9" y="171"/>
                  </a:cubicBezTo>
                  <a:cubicBezTo>
                    <a:pt x="6" y="175"/>
                    <a:pt x="5" y="180"/>
                    <a:pt x="5" y="184"/>
                  </a:cubicBezTo>
                  <a:cubicBezTo>
                    <a:pt x="5" y="188"/>
                    <a:pt x="0" y="189"/>
                    <a:pt x="2" y="193"/>
                  </a:cubicBezTo>
                  <a:cubicBezTo>
                    <a:pt x="3" y="194"/>
                    <a:pt x="74" y="191"/>
                    <a:pt x="74" y="191"/>
                  </a:cubicBezTo>
                  <a:cubicBezTo>
                    <a:pt x="74" y="191"/>
                    <a:pt x="76" y="197"/>
                    <a:pt x="74" y="199"/>
                  </a:cubicBezTo>
                  <a:cubicBezTo>
                    <a:pt x="72" y="202"/>
                    <a:pt x="72" y="207"/>
                    <a:pt x="75" y="209"/>
                  </a:cubicBezTo>
                  <a:cubicBezTo>
                    <a:pt x="77" y="211"/>
                    <a:pt x="78" y="213"/>
                    <a:pt x="78" y="216"/>
                  </a:cubicBezTo>
                  <a:cubicBezTo>
                    <a:pt x="78" y="218"/>
                    <a:pt x="80" y="218"/>
                    <a:pt x="82" y="219"/>
                  </a:cubicBezTo>
                  <a:cubicBezTo>
                    <a:pt x="84" y="220"/>
                    <a:pt x="84" y="223"/>
                    <a:pt x="85" y="226"/>
                  </a:cubicBezTo>
                  <a:cubicBezTo>
                    <a:pt x="85" y="226"/>
                    <a:pt x="89" y="227"/>
                    <a:pt x="92" y="225"/>
                  </a:cubicBezTo>
                  <a:cubicBezTo>
                    <a:pt x="95" y="222"/>
                    <a:pt x="98" y="219"/>
                    <a:pt x="101" y="219"/>
                  </a:cubicBezTo>
                  <a:cubicBezTo>
                    <a:pt x="105" y="220"/>
                    <a:pt x="106" y="220"/>
                    <a:pt x="110" y="220"/>
                  </a:cubicBezTo>
                  <a:cubicBezTo>
                    <a:pt x="113" y="220"/>
                    <a:pt x="116" y="216"/>
                    <a:pt x="119" y="216"/>
                  </a:cubicBezTo>
                  <a:cubicBezTo>
                    <a:pt x="122" y="216"/>
                    <a:pt x="125" y="219"/>
                    <a:pt x="128" y="219"/>
                  </a:cubicBezTo>
                  <a:cubicBezTo>
                    <a:pt x="123" y="150"/>
                    <a:pt x="123" y="150"/>
                    <a:pt x="123" y="150"/>
                  </a:cubicBezTo>
                  <a:lnTo>
                    <a:pt x="129" y="8"/>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2" name="Freeform 23"/>
            <p:cNvSpPr>
              <a:spLocks/>
            </p:cNvSpPr>
            <p:nvPr/>
          </p:nvSpPr>
          <p:spPr bwMode="auto">
            <a:xfrm>
              <a:off x="10057882" y="5216298"/>
              <a:ext cx="1149351" cy="1925638"/>
            </a:xfrm>
            <a:custGeom>
              <a:avLst/>
              <a:gdLst>
                <a:gd name="T0" fmla="*/ 283 w 306"/>
                <a:gd name="T1" fmla="*/ 502 h 513"/>
                <a:gd name="T2" fmla="*/ 282 w 306"/>
                <a:gd name="T3" fmla="*/ 470 h 513"/>
                <a:gd name="T4" fmla="*/ 291 w 306"/>
                <a:gd name="T5" fmla="*/ 455 h 513"/>
                <a:gd name="T6" fmla="*/ 301 w 306"/>
                <a:gd name="T7" fmla="*/ 432 h 513"/>
                <a:gd name="T8" fmla="*/ 295 w 306"/>
                <a:gd name="T9" fmla="*/ 412 h 513"/>
                <a:gd name="T10" fmla="*/ 143 w 306"/>
                <a:gd name="T11" fmla="*/ 179 h 513"/>
                <a:gd name="T12" fmla="*/ 152 w 306"/>
                <a:gd name="T13" fmla="*/ 161 h 513"/>
                <a:gd name="T14" fmla="*/ 181 w 306"/>
                <a:gd name="T15" fmla="*/ 43 h 513"/>
                <a:gd name="T16" fmla="*/ 37 w 306"/>
                <a:gd name="T17" fmla="*/ 1 h 513"/>
                <a:gd name="T18" fmla="*/ 36 w 306"/>
                <a:gd name="T19" fmla="*/ 10 h 513"/>
                <a:gd name="T20" fmla="*/ 35 w 306"/>
                <a:gd name="T21" fmla="*/ 26 h 513"/>
                <a:gd name="T22" fmla="*/ 28 w 306"/>
                <a:gd name="T23" fmla="*/ 35 h 513"/>
                <a:gd name="T24" fmla="*/ 24 w 306"/>
                <a:gd name="T25" fmla="*/ 51 h 513"/>
                <a:gd name="T26" fmla="*/ 9 w 306"/>
                <a:gd name="T27" fmla="*/ 71 h 513"/>
                <a:gd name="T28" fmla="*/ 15 w 306"/>
                <a:gd name="T29" fmla="*/ 86 h 513"/>
                <a:gd name="T30" fmla="*/ 16 w 306"/>
                <a:gd name="T31" fmla="*/ 93 h 513"/>
                <a:gd name="T32" fmla="*/ 16 w 306"/>
                <a:gd name="T33" fmla="*/ 113 h 513"/>
                <a:gd name="T34" fmla="*/ 12 w 306"/>
                <a:gd name="T35" fmla="*/ 127 h 513"/>
                <a:gd name="T36" fmla="*/ 7 w 306"/>
                <a:gd name="T37" fmla="*/ 134 h 513"/>
                <a:gd name="T38" fmla="*/ 0 w 306"/>
                <a:gd name="T39" fmla="*/ 141 h 513"/>
                <a:gd name="T40" fmla="*/ 7 w 306"/>
                <a:gd name="T41" fmla="*/ 145 h 513"/>
                <a:gd name="T42" fmla="*/ 14 w 306"/>
                <a:gd name="T43" fmla="*/ 150 h 513"/>
                <a:gd name="T44" fmla="*/ 21 w 306"/>
                <a:gd name="T45" fmla="*/ 163 h 513"/>
                <a:gd name="T46" fmla="*/ 26 w 306"/>
                <a:gd name="T47" fmla="*/ 169 h 513"/>
                <a:gd name="T48" fmla="*/ 20 w 306"/>
                <a:gd name="T49" fmla="*/ 181 h 513"/>
                <a:gd name="T50" fmla="*/ 25 w 306"/>
                <a:gd name="T51" fmla="*/ 193 h 513"/>
                <a:gd name="T52" fmla="*/ 30 w 306"/>
                <a:gd name="T53" fmla="*/ 195 h 513"/>
                <a:gd name="T54" fmla="*/ 42 w 306"/>
                <a:gd name="T55" fmla="*/ 195 h 513"/>
                <a:gd name="T56" fmla="*/ 63 w 306"/>
                <a:gd name="T57" fmla="*/ 191 h 513"/>
                <a:gd name="T58" fmla="*/ 69 w 306"/>
                <a:gd name="T59" fmla="*/ 200 h 513"/>
                <a:gd name="T60" fmla="*/ 46 w 306"/>
                <a:gd name="T61" fmla="*/ 195 h 513"/>
                <a:gd name="T62" fmla="*/ 47 w 306"/>
                <a:gd name="T63" fmla="*/ 202 h 513"/>
                <a:gd name="T64" fmla="*/ 49 w 306"/>
                <a:gd name="T65" fmla="*/ 220 h 513"/>
                <a:gd name="T66" fmla="*/ 48 w 306"/>
                <a:gd name="T67" fmla="*/ 230 h 513"/>
                <a:gd name="T68" fmla="*/ 44 w 306"/>
                <a:gd name="T69" fmla="*/ 220 h 513"/>
                <a:gd name="T70" fmla="*/ 37 w 306"/>
                <a:gd name="T71" fmla="*/ 208 h 513"/>
                <a:gd name="T72" fmla="*/ 32 w 306"/>
                <a:gd name="T73" fmla="*/ 222 h 513"/>
                <a:gd name="T74" fmla="*/ 31 w 306"/>
                <a:gd name="T75" fmla="*/ 241 h 513"/>
                <a:gd name="T76" fmla="*/ 30 w 306"/>
                <a:gd name="T77" fmla="*/ 255 h 513"/>
                <a:gd name="T78" fmla="*/ 35 w 306"/>
                <a:gd name="T79" fmla="*/ 270 h 513"/>
                <a:gd name="T80" fmla="*/ 47 w 306"/>
                <a:gd name="T81" fmla="*/ 293 h 513"/>
                <a:gd name="T82" fmla="*/ 53 w 306"/>
                <a:gd name="T83" fmla="*/ 311 h 513"/>
                <a:gd name="T84" fmla="*/ 58 w 306"/>
                <a:gd name="T85" fmla="*/ 321 h 513"/>
                <a:gd name="T86" fmla="*/ 64 w 306"/>
                <a:gd name="T87" fmla="*/ 333 h 513"/>
                <a:gd name="T88" fmla="*/ 67 w 306"/>
                <a:gd name="T89" fmla="*/ 349 h 513"/>
                <a:gd name="T90" fmla="*/ 61 w 306"/>
                <a:gd name="T91" fmla="*/ 367 h 513"/>
                <a:gd name="T92" fmla="*/ 71 w 306"/>
                <a:gd name="T93" fmla="*/ 378 h 513"/>
                <a:gd name="T94" fmla="*/ 90 w 306"/>
                <a:gd name="T95" fmla="*/ 386 h 513"/>
                <a:gd name="T96" fmla="*/ 103 w 306"/>
                <a:gd name="T97" fmla="*/ 392 h 513"/>
                <a:gd name="T98" fmla="*/ 114 w 306"/>
                <a:gd name="T99" fmla="*/ 401 h 513"/>
                <a:gd name="T100" fmla="*/ 125 w 306"/>
                <a:gd name="T101" fmla="*/ 411 h 513"/>
                <a:gd name="T102" fmla="*/ 141 w 306"/>
                <a:gd name="T103" fmla="*/ 421 h 513"/>
                <a:gd name="T104" fmla="*/ 136 w 306"/>
                <a:gd name="T105" fmla="*/ 429 h 513"/>
                <a:gd name="T106" fmla="*/ 143 w 306"/>
                <a:gd name="T107" fmla="*/ 435 h 513"/>
                <a:gd name="T108" fmla="*/ 157 w 306"/>
                <a:gd name="T109" fmla="*/ 437 h 513"/>
                <a:gd name="T110" fmla="*/ 161 w 306"/>
                <a:gd name="T111" fmla="*/ 453 h 513"/>
                <a:gd name="T112" fmla="*/ 175 w 306"/>
                <a:gd name="T113" fmla="*/ 474 h 513"/>
                <a:gd name="T114" fmla="*/ 167 w 306"/>
                <a:gd name="T115" fmla="*/ 490 h 513"/>
                <a:gd name="T116" fmla="*/ 173 w 306"/>
                <a:gd name="T117" fmla="*/ 486 h 513"/>
                <a:gd name="T118" fmla="*/ 171 w 306"/>
                <a:gd name="T119" fmla="*/ 496 h 513"/>
                <a:gd name="T120" fmla="*/ 195 w 306"/>
                <a:gd name="T121" fmla="*/ 500 h 513"/>
                <a:gd name="T122" fmla="*/ 271 w 306"/>
                <a:gd name="T123" fmla="*/ 508 h 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6" h="513">
                  <a:moveTo>
                    <a:pt x="278" y="507"/>
                  </a:moveTo>
                  <a:cubicBezTo>
                    <a:pt x="282" y="510"/>
                    <a:pt x="284" y="504"/>
                    <a:pt x="283" y="502"/>
                  </a:cubicBezTo>
                  <a:cubicBezTo>
                    <a:pt x="281" y="501"/>
                    <a:pt x="280" y="496"/>
                    <a:pt x="275" y="489"/>
                  </a:cubicBezTo>
                  <a:cubicBezTo>
                    <a:pt x="270" y="482"/>
                    <a:pt x="282" y="470"/>
                    <a:pt x="282" y="470"/>
                  </a:cubicBezTo>
                  <a:cubicBezTo>
                    <a:pt x="283" y="463"/>
                    <a:pt x="283" y="463"/>
                    <a:pt x="283" y="463"/>
                  </a:cubicBezTo>
                  <a:cubicBezTo>
                    <a:pt x="287" y="463"/>
                    <a:pt x="291" y="460"/>
                    <a:pt x="291" y="455"/>
                  </a:cubicBezTo>
                  <a:cubicBezTo>
                    <a:pt x="291" y="451"/>
                    <a:pt x="294" y="446"/>
                    <a:pt x="300" y="443"/>
                  </a:cubicBezTo>
                  <a:cubicBezTo>
                    <a:pt x="306" y="441"/>
                    <a:pt x="304" y="434"/>
                    <a:pt x="301" y="432"/>
                  </a:cubicBezTo>
                  <a:cubicBezTo>
                    <a:pt x="298" y="431"/>
                    <a:pt x="298" y="428"/>
                    <a:pt x="296" y="423"/>
                  </a:cubicBezTo>
                  <a:cubicBezTo>
                    <a:pt x="294" y="418"/>
                    <a:pt x="295" y="417"/>
                    <a:pt x="295" y="412"/>
                  </a:cubicBezTo>
                  <a:cubicBezTo>
                    <a:pt x="295" y="407"/>
                    <a:pt x="291" y="405"/>
                    <a:pt x="291" y="405"/>
                  </a:cubicBezTo>
                  <a:cubicBezTo>
                    <a:pt x="291" y="405"/>
                    <a:pt x="142" y="181"/>
                    <a:pt x="143" y="179"/>
                  </a:cubicBezTo>
                  <a:cubicBezTo>
                    <a:pt x="145" y="178"/>
                    <a:pt x="143" y="176"/>
                    <a:pt x="144" y="174"/>
                  </a:cubicBezTo>
                  <a:cubicBezTo>
                    <a:pt x="145" y="172"/>
                    <a:pt x="152" y="161"/>
                    <a:pt x="152" y="161"/>
                  </a:cubicBezTo>
                  <a:cubicBezTo>
                    <a:pt x="147" y="162"/>
                    <a:pt x="148" y="154"/>
                    <a:pt x="148" y="154"/>
                  </a:cubicBezTo>
                  <a:cubicBezTo>
                    <a:pt x="181" y="43"/>
                    <a:pt x="181" y="43"/>
                    <a:pt x="181" y="43"/>
                  </a:cubicBezTo>
                  <a:cubicBezTo>
                    <a:pt x="40" y="0"/>
                    <a:pt x="40" y="0"/>
                    <a:pt x="40" y="0"/>
                  </a:cubicBezTo>
                  <a:cubicBezTo>
                    <a:pt x="40" y="1"/>
                    <a:pt x="39" y="2"/>
                    <a:pt x="37" y="1"/>
                  </a:cubicBezTo>
                  <a:cubicBezTo>
                    <a:pt x="35" y="1"/>
                    <a:pt x="33" y="2"/>
                    <a:pt x="33" y="3"/>
                  </a:cubicBezTo>
                  <a:cubicBezTo>
                    <a:pt x="33" y="5"/>
                    <a:pt x="34" y="8"/>
                    <a:pt x="36" y="10"/>
                  </a:cubicBezTo>
                  <a:cubicBezTo>
                    <a:pt x="37" y="11"/>
                    <a:pt x="37" y="13"/>
                    <a:pt x="37" y="15"/>
                  </a:cubicBezTo>
                  <a:cubicBezTo>
                    <a:pt x="37" y="18"/>
                    <a:pt x="35" y="24"/>
                    <a:pt x="35" y="26"/>
                  </a:cubicBezTo>
                  <a:cubicBezTo>
                    <a:pt x="35" y="27"/>
                    <a:pt x="32" y="35"/>
                    <a:pt x="29" y="35"/>
                  </a:cubicBezTo>
                  <a:cubicBezTo>
                    <a:pt x="28" y="35"/>
                    <a:pt x="28" y="35"/>
                    <a:pt x="28" y="35"/>
                  </a:cubicBezTo>
                  <a:cubicBezTo>
                    <a:pt x="28" y="35"/>
                    <a:pt x="27" y="46"/>
                    <a:pt x="27" y="46"/>
                  </a:cubicBezTo>
                  <a:cubicBezTo>
                    <a:pt x="27" y="47"/>
                    <a:pt x="27" y="49"/>
                    <a:pt x="24" y="51"/>
                  </a:cubicBezTo>
                  <a:cubicBezTo>
                    <a:pt x="21" y="53"/>
                    <a:pt x="17" y="57"/>
                    <a:pt x="14" y="61"/>
                  </a:cubicBezTo>
                  <a:cubicBezTo>
                    <a:pt x="11" y="65"/>
                    <a:pt x="9" y="70"/>
                    <a:pt x="9" y="71"/>
                  </a:cubicBezTo>
                  <a:cubicBezTo>
                    <a:pt x="9" y="72"/>
                    <a:pt x="9" y="75"/>
                    <a:pt x="10" y="78"/>
                  </a:cubicBezTo>
                  <a:cubicBezTo>
                    <a:pt x="12" y="81"/>
                    <a:pt x="15" y="86"/>
                    <a:pt x="15" y="86"/>
                  </a:cubicBezTo>
                  <a:cubicBezTo>
                    <a:pt x="15" y="89"/>
                    <a:pt x="15" y="89"/>
                    <a:pt x="15" y="89"/>
                  </a:cubicBezTo>
                  <a:cubicBezTo>
                    <a:pt x="16" y="93"/>
                    <a:pt x="16" y="93"/>
                    <a:pt x="16" y="93"/>
                  </a:cubicBezTo>
                  <a:cubicBezTo>
                    <a:pt x="16" y="93"/>
                    <a:pt x="18" y="98"/>
                    <a:pt x="17" y="102"/>
                  </a:cubicBezTo>
                  <a:cubicBezTo>
                    <a:pt x="17" y="106"/>
                    <a:pt x="17" y="110"/>
                    <a:pt x="16" y="113"/>
                  </a:cubicBezTo>
                  <a:cubicBezTo>
                    <a:pt x="14" y="116"/>
                    <a:pt x="11" y="119"/>
                    <a:pt x="11" y="121"/>
                  </a:cubicBezTo>
                  <a:cubicBezTo>
                    <a:pt x="10" y="123"/>
                    <a:pt x="12" y="125"/>
                    <a:pt x="12" y="127"/>
                  </a:cubicBezTo>
                  <a:cubicBezTo>
                    <a:pt x="12" y="129"/>
                    <a:pt x="11" y="131"/>
                    <a:pt x="9" y="131"/>
                  </a:cubicBezTo>
                  <a:cubicBezTo>
                    <a:pt x="8" y="132"/>
                    <a:pt x="7" y="133"/>
                    <a:pt x="7" y="134"/>
                  </a:cubicBezTo>
                  <a:cubicBezTo>
                    <a:pt x="7" y="136"/>
                    <a:pt x="7" y="137"/>
                    <a:pt x="5" y="137"/>
                  </a:cubicBezTo>
                  <a:cubicBezTo>
                    <a:pt x="4" y="138"/>
                    <a:pt x="0" y="140"/>
                    <a:pt x="0" y="141"/>
                  </a:cubicBezTo>
                  <a:cubicBezTo>
                    <a:pt x="0" y="142"/>
                    <a:pt x="1" y="143"/>
                    <a:pt x="3" y="144"/>
                  </a:cubicBezTo>
                  <a:cubicBezTo>
                    <a:pt x="4" y="144"/>
                    <a:pt x="6" y="146"/>
                    <a:pt x="7" y="145"/>
                  </a:cubicBezTo>
                  <a:cubicBezTo>
                    <a:pt x="8" y="145"/>
                    <a:pt x="9" y="143"/>
                    <a:pt x="10" y="144"/>
                  </a:cubicBezTo>
                  <a:cubicBezTo>
                    <a:pt x="12" y="144"/>
                    <a:pt x="14" y="148"/>
                    <a:pt x="14" y="150"/>
                  </a:cubicBezTo>
                  <a:cubicBezTo>
                    <a:pt x="15" y="152"/>
                    <a:pt x="14" y="154"/>
                    <a:pt x="16" y="156"/>
                  </a:cubicBezTo>
                  <a:cubicBezTo>
                    <a:pt x="17" y="158"/>
                    <a:pt x="20" y="160"/>
                    <a:pt x="21" y="163"/>
                  </a:cubicBezTo>
                  <a:cubicBezTo>
                    <a:pt x="21" y="165"/>
                    <a:pt x="22" y="168"/>
                    <a:pt x="23" y="168"/>
                  </a:cubicBezTo>
                  <a:cubicBezTo>
                    <a:pt x="25" y="169"/>
                    <a:pt x="26" y="168"/>
                    <a:pt x="26" y="169"/>
                  </a:cubicBezTo>
                  <a:cubicBezTo>
                    <a:pt x="26" y="170"/>
                    <a:pt x="28" y="178"/>
                    <a:pt x="29" y="179"/>
                  </a:cubicBezTo>
                  <a:cubicBezTo>
                    <a:pt x="29" y="179"/>
                    <a:pt x="23" y="177"/>
                    <a:pt x="20" y="181"/>
                  </a:cubicBezTo>
                  <a:cubicBezTo>
                    <a:pt x="18" y="184"/>
                    <a:pt x="19" y="191"/>
                    <a:pt x="21" y="193"/>
                  </a:cubicBezTo>
                  <a:cubicBezTo>
                    <a:pt x="23" y="195"/>
                    <a:pt x="24" y="195"/>
                    <a:pt x="25" y="193"/>
                  </a:cubicBezTo>
                  <a:cubicBezTo>
                    <a:pt x="25" y="192"/>
                    <a:pt x="26" y="190"/>
                    <a:pt x="28" y="190"/>
                  </a:cubicBezTo>
                  <a:cubicBezTo>
                    <a:pt x="29" y="190"/>
                    <a:pt x="30" y="191"/>
                    <a:pt x="30" y="195"/>
                  </a:cubicBezTo>
                  <a:cubicBezTo>
                    <a:pt x="30" y="198"/>
                    <a:pt x="33" y="201"/>
                    <a:pt x="36" y="201"/>
                  </a:cubicBezTo>
                  <a:cubicBezTo>
                    <a:pt x="39" y="201"/>
                    <a:pt x="41" y="198"/>
                    <a:pt x="42" y="195"/>
                  </a:cubicBezTo>
                  <a:cubicBezTo>
                    <a:pt x="42" y="192"/>
                    <a:pt x="45" y="187"/>
                    <a:pt x="49" y="189"/>
                  </a:cubicBezTo>
                  <a:cubicBezTo>
                    <a:pt x="53" y="192"/>
                    <a:pt x="59" y="192"/>
                    <a:pt x="63" y="191"/>
                  </a:cubicBezTo>
                  <a:cubicBezTo>
                    <a:pt x="67" y="190"/>
                    <a:pt x="78" y="188"/>
                    <a:pt x="77" y="192"/>
                  </a:cubicBezTo>
                  <a:cubicBezTo>
                    <a:pt x="75" y="197"/>
                    <a:pt x="72" y="200"/>
                    <a:pt x="69" y="200"/>
                  </a:cubicBezTo>
                  <a:cubicBezTo>
                    <a:pt x="65" y="200"/>
                    <a:pt x="63" y="195"/>
                    <a:pt x="58" y="195"/>
                  </a:cubicBezTo>
                  <a:cubicBezTo>
                    <a:pt x="52" y="195"/>
                    <a:pt x="47" y="192"/>
                    <a:pt x="46" y="195"/>
                  </a:cubicBezTo>
                  <a:cubicBezTo>
                    <a:pt x="44" y="197"/>
                    <a:pt x="46" y="199"/>
                    <a:pt x="46" y="199"/>
                  </a:cubicBezTo>
                  <a:cubicBezTo>
                    <a:pt x="46" y="199"/>
                    <a:pt x="48" y="199"/>
                    <a:pt x="47" y="202"/>
                  </a:cubicBezTo>
                  <a:cubicBezTo>
                    <a:pt x="47" y="204"/>
                    <a:pt x="47" y="209"/>
                    <a:pt x="47" y="211"/>
                  </a:cubicBezTo>
                  <a:cubicBezTo>
                    <a:pt x="48" y="213"/>
                    <a:pt x="48" y="217"/>
                    <a:pt x="49" y="220"/>
                  </a:cubicBezTo>
                  <a:cubicBezTo>
                    <a:pt x="50" y="222"/>
                    <a:pt x="53" y="228"/>
                    <a:pt x="52" y="230"/>
                  </a:cubicBezTo>
                  <a:cubicBezTo>
                    <a:pt x="51" y="231"/>
                    <a:pt x="48" y="232"/>
                    <a:pt x="48" y="230"/>
                  </a:cubicBezTo>
                  <a:cubicBezTo>
                    <a:pt x="48" y="227"/>
                    <a:pt x="46" y="226"/>
                    <a:pt x="45" y="225"/>
                  </a:cubicBezTo>
                  <a:cubicBezTo>
                    <a:pt x="44" y="224"/>
                    <a:pt x="44" y="223"/>
                    <a:pt x="44" y="220"/>
                  </a:cubicBezTo>
                  <a:cubicBezTo>
                    <a:pt x="44" y="217"/>
                    <a:pt x="44" y="208"/>
                    <a:pt x="43" y="206"/>
                  </a:cubicBezTo>
                  <a:cubicBezTo>
                    <a:pt x="43" y="206"/>
                    <a:pt x="38" y="206"/>
                    <a:pt x="37" y="208"/>
                  </a:cubicBezTo>
                  <a:cubicBezTo>
                    <a:pt x="36" y="210"/>
                    <a:pt x="33" y="208"/>
                    <a:pt x="33" y="212"/>
                  </a:cubicBezTo>
                  <a:cubicBezTo>
                    <a:pt x="33" y="215"/>
                    <a:pt x="32" y="219"/>
                    <a:pt x="32" y="222"/>
                  </a:cubicBezTo>
                  <a:cubicBezTo>
                    <a:pt x="32" y="225"/>
                    <a:pt x="31" y="229"/>
                    <a:pt x="28" y="232"/>
                  </a:cubicBezTo>
                  <a:cubicBezTo>
                    <a:pt x="28" y="232"/>
                    <a:pt x="31" y="236"/>
                    <a:pt x="31" y="241"/>
                  </a:cubicBezTo>
                  <a:cubicBezTo>
                    <a:pt x="30" y="246"/>
                    <a:pt x="29" y="249"/>
                    <a:pt x="28" y="251"/>
                  </a:cubicBezTo>
                  <a:cubicBezTo>
                    <a:pt x="27" y="253"/>
                    <a:pt x="28" y="255"/>
                    <a:pt x="30" y="255"/>
                  </a:cubicBezTo>
                  <a:cubicBezTo>
                    <a:pt x="32" y="255"/>
                    <a:pt x="37" y="257"/>
                    <a:pt x="38" y="265"/>
                  </a:cubicBezTo>
                  <a:cubicBezTo>
                    <a:pt x="38" y="265"/>
                    <a:pt x="35" y="267"/>
                    <a:pt x="35" y="270"/>
                  </a:cubicBezTo>
                  <a:cubicBezTo>
                    <a:pt x="35" y="273"/>
                    <a:pt x="38" y="276"/>
                    <a:pt x="41" y="279"/>
                  </a:cubicBezTo>
                  <a:cubicBezTo>
                    <a:pt x="43" y="283"/>
                    <a:pt x="46" y="290"/>
                    <a:pt x="47" y="293"/>
                  </a:cubicBezTo>
                  <a:cubicBezTo>
                    <a:pt x="48" y="296"/>
                    <a:pt x="50" y="298"/>
                    <a:pt x="50" y="301"/>
                  </a:cubicBezTo>
                  <a:cubicBezTo>
                    <a:pt x="51" y="304"/>
                    <a:pt x="50" y="311"/>
                    <a:pt x="53" y="311"/>
                  </a:cubicBezTo>
                  <a:cubicBezTo>
                    <a:pt x="57" y="311"/>
                    <a:pt x="57" y="312"/>
                    <a:pt x="57" y="314"/>
                  </a:cubicBezTo>
                  <a:cubicBezTo>
                    <a:pt x="57" y="317"/>
                    <a:pt x="56" y="318"/>
                    <a:pt x="58" y="321"/>
                  </a:cubicBezTo>
                  <a:cubicBezTo>
                    <a:pt x="61" y="323"/>
                    <a:pt x="64" y="325"/>
                    <a:pt x="64" y="327"/>
                  </a:cubicBezTo>
                  <a:cubicBezTo>
                    <a:pt x="65" y="328"/>
                    <a:pt x="66" y="329"/>
                    <a:pt x="64" y="333"/>
                  </a:cubicBezTo>
                  <a:cubicBezTo>
                    <a:pt x="62" y="336"/>
                    <a:pt x="62" y="338"/>
                    <a:pt x="65" y="339"/>
                  </a:cubicBezTo>
                  <a:cubicBezTo>
                    <a:pt x="67" y="340"/>
                    <a:pt x="69" y="345"/>
                    <a:pt x="67" y="349"/>
                  </a:cubicBezTo>
                  <a:cubicBezTo>
                    <a:pt x="65" y="353"/>
                    <a:pt x="63" y="355"/>
                    <a:pt x="65" y="361"/>
                  </a:cubicBezTo>
                  <a:cubicBezTo>
                    <a:pt x="65" y="361"/>
                    <a:pt x="61" y="364"/>
                    <a:pt x="61" y="367"/>
                  </a:cubicBezTo>
                  <a:cubicBezTo>
                    <a:pt x="61" y="369"/>
                    <a:pt x="62" y="371"/>
                    <a:pt x="64" y="374"/>
                  </a:cubicBezTo>
                  <a:cubicBezTo>
                    <a:pt x="65" y="376"/>
                    <a:pt x="68" y="378"/>
                    <a:pt x="71" y="378"/>
                  </a:cubicBezTo>
                  <a:cubicBezTo>
                    <a:pt x="74" y="378"/>
                    <a:pt x="80" y="381"/>
                    <a:pt x="84" y="384"/>
                  </a:cubicBezTo>
                  <a:cubicBezTo>
                    <a:pt x="88" y="386"/>
                    <a:pt x="87" y="386"/>
                    <a:pt x="90" y="386"/>
                  </a:cubicBezTo>
                  <a:cubicBezTo>
                    <a:pt x="92" y="385"/>
                    <a:pt x="96" y="385"/>
                    <a:pt x="98" y="387"/>
                  </a:cubicBezTo>
                  <a:cubicBezTo>
                    <a:pt x="101" y="389"/>
                    <a:pt x="103" y="392"/>
                    <a:pt x="103" y="392"/>
                  </a:cubicBezTo>
                  <a:cubicBezTo>
                    <a:pt x="104" y="392"/>
                    <a:pt x="104" y="393"/>
                    <a:pt x="106" y="393"/>
                  </a:cubicBezTo>
                  <a:cubicBezTo>
                    <a:pt x="108" y="393"/>
                    <a:pt x="111" y="397"/>
                    <a:pt x="114" y="401"/>
                  </a:cubicBezTo>
                  <a:cubicBezTo>
                    <a:pt x="116" y="404"/>
                    <a:pt x="120" y="406"/>
                    <a:pt x="120" y="406"/>
                  </a:cubicBezTo>
                  <a:cubicBezTo>
                    <a:pt x="120" y="406"/>
                    <a:pt x="120" y="412"/>
                    <a:pt x="125" y="411"/>
                  </a:cubicBezTo>
                  <a:cubicBezTo>
                    <a:pt x="129" y="410"/>
                    <a:pt x="130" y="410"/>
                    <a:pt x="133" y="412"/>
                  </a:cubicBezTo>
                  <a:cubicBezTo>
                    <a:pt x="136" y="415"/>
                    <a:pt x="142" y="418"/>
                    <a:pt x="141" y="421"/>
                  </a:cubicBezTo>
                  <a:cubicBezTo>
                    <a:pt x="141" y="424"/>
                    <a:pt x="138" y="426"/>
                    <a:pt x="137" y="426"/>
                  </a:cubicBezTo>
                  <a:cubicBezTo>
                    <a:pt x="136" y="426"/>
                    <a:pt x="136" y="428"/>
                    <a:pt x="136" y="429"/>
                  </a:cubicBezTo>
                  <a:cubicBezTo>
                    <a:pt x="136" y="430"/>
                    <a:pt x="135" y="435"/>
                    <a:pt x="137" y="435"/>
                  </a:cubicBezTo>
                  <a:cubicBezTo>
                    <a:pt x="140" y="435"/>
                    <a:pt x="140" y="435"/>
                    <a:pt x="143" y="435"/>
                  </a:cubicBezTo>
                  <a:cubicBezTo>
                    <a:pt x="145" y="435"/>
                    <a:pt x="148" y="433"/>
                    <a:pt x="150" y="435"/>
                  </a:cubicBezTo>
                  <a:cubicBezTo>
                    <a:pt x="153" y="437"/>
                    <a:pt x="156" y="437"/>
                    <a:pt x="157" y="437"/>
                  </a:cubicBezTo>
                  <a:cubicBezTo>
                    <a:pt x="158" y="436"/>
                    <a:pt x="163" y="438"/>
                    <a:pt x="160" y="442"/>
                  </a:cubicBezTo>
                  <a:cubicBezTo>
                    <a:pt x="158" y="445"/>
                    <a:pt x="158" y="450"/>
                    <a:pt x="161" y="453"/>
                  </a:cubicBezTo>
                  <a:cubicBezTo>
                    <a:pt x="164" y="457"/>
                    <a:pt x="171" y="463"/>
                    <a:pt x="171" y="463"/>
                  </a:cubicBezTo>
                  <a:cubicBezTo>
                    <a:pt x="171" y="463"/>
                    <a:pt x="177" y="469"/>
                    <a:pt x="175" y="474"/>
                  </a:cubicBezTo>
                  <a:cubicBezTo>
                    <a:pt x="172" y="479"/>
                    <a:pt x="167" y="485"/>
                    <a:pt x="167" y="485"/>
                  </a:cubicBezTo>
                  <a:cubicBezTo>
                    <a:pt x="167" y="485"/>
                    <a:pt x="165" y="489"/>
                    <a:pt x="167" y="490"/>
                  </a:cubicBezTo>
                  <a:cubicBezTo>
                    <a:pt x="168" y="492"/>
                    <a:pt x="171" y="490"/>
                    <a:pt x="171" y="489"/>
                  </a:cubicBezTo>
                  <a:cubicBezTo>
                    <a:pt x="171" y="488"/>
                    <a:pt x="173" y="486"/>
                    <a:pt x="173" y="486"/>
                  </a:cubicBezTo>
                  <a:cubicBezTo>
                    <a:pt x="173" y="486"/>
                    <a:pt x="176" y="487"/>
                    <a:pt x="175" y="490"/>
                  </a:cubicBezTo>
                  <a:cubicBezTo>
                    <a:pt x="175" y="493"/>
                    <a:pt x="171" y="496"/>
                    <a:pt x="171" y="496"/>
                  </a:cubicBezTo>
                  <a:cubicBezTo>
                    <a:pt x="173" y="499"/>
                    <a:pt x="173" y="499"/>
                    <a:pt x="173" y="499"/>
                  </a:cubicBezTo>
                  <a:cubicBezTo>
                    <a:pt x="195" y="500"/>
                    <a:pt x="195" y="500"/>
                    <a:pt x="195" y="500"/>
                  </a:cubicBezTo>
                  <a:cubicBezTo>
                    <a:pt x="266" y="506"/>
                    <a:pt x="266" y="506"/>
                    <a:pt x="266" y="506"/>
                  </a:cubicBezTo>
                  <a:cubicBezTo>
                    <a:pt x="266" y="506"/>
                    <a:pt x="270" y="506"/>
                    <a:pt x="271" y="508"/>
                  </a:cubicBezTo>
                  <a:cubicBezTo>
                    <a:pt x="277" y="513"/>
                    <a:pt x="278" y="507"/>
                    <a:pt x="278" y="507"/>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23" name="Freeform 24"/>
            <p:cNvSpPr>
              <a:spLocks/>
            </p:cNvSpPr>
            <p:nvPr/>
          </p:nvSpPr>
          <p:spPr bwMode="auto">
            <a:xfrm>
              <a:off x="11040545" y="6421211"/>
              <a:ext cx="969963" cy="1092200"/>
            </a:xfrm>
            <a:custGeom>
              <a:avLst/>
              <a:gdLst>
                <a:gd name="T0" fmla="*/ 74 w 258"/>
                <a:gd name="T1" fmla="*/ 0 h 291"/>
                <a:gd name="T2" fmla="*/ 65 w 258"/>
                <a:gd name="T3" fmla="*/ 39 h 291"/>
                <a:gd name="T4" fmla="*/ 58 w 258"/>
                <a:gd name="T5" fmla="*/ 31 h 291"/>
                <a:gd name="T6" fmla="*/ 48 w 258"/>
                <a:gd name="T7" fmla="*/ 28 h 291"/>
                <a:gd name="T8" fmla="*/ 36 w 258"/>
                <a:gd name="T9" fmla="*/ 41 h 291"/>
                <a:gd name="T10" fmla="*/ 33 w 258"/>
                <a:gd name="T11" fmla="*/ 51 h 291"/>
                <a:gd name="T12" fmla="*/ 32 w 258"/>
                <a:gd name="T13" fmla="*/ 62 h 291"/>
                <a:gd name="T14" fmla="*/ 34 w 258"/>
                <a:gd name="T15" fmla="*/ 79 h 291"/>
                <a:gd name="T16" fmla="*/ 29 w 258"/>
                <a:gd name="T17" fmla="*/ 84 h 291"/>
                <a:gd name="T18" fmla="*/ 33 w 258"/>
                <a:gd name="T19" fmla="*/ 91 h 291"/>
                <a:gd name="T20" fmla="*/ 34 w 258"/>
                <a:gd name="T21" fmla="*/ 102 h 291"/>
                <a:gd name="T22" fmla="*/ 39 w 258"/>
                <a:gd name="T23" fmla="*/ 111 h 291"/>
                <a:gd name="T24" fmla="*/ 38 w 258"/>
                <a:gd name="T25" fmla="*/ 122 h 291"/>
                <a:gd name="T26" fmla="*/ 29 w 258"/>
                <a:gd name="T27" fmla="*/ 134 h 291"/>
                <a:gd name="T28" fmla="*/ 21 w 258"/>
                <a:gd name="T29" fmla="*/ 142 h 291"/>
                <a:gd name="T30" fmla="*/ 20 w 258"/>
                <a:gd name="T31" fmla="*/ 149 h 291"/>
                <a:gd name="T32" fmla="*/ 13 w 258"/>
                <a:gd name="T33" fmla="*/ 168 h 291"/>
                <a:gd name="T34" fmla="*/ 21 w 258"/>
                <a:gd name="T35" fmla="*/ 181 h 291"/>
                <a:gd name="T36" fmla="*/ 16 w 258"/>
                <a:gd name="T37" fmla="*/ 186 h 291"/>
                <a:gd name="T38" fmla="*/ 9 w 258"/>
                <a:gd name="T39" fmla="*/ 187 h 291"/>
                <a:gd name="T40" fmla="*/ 0 w 258"/>
                <a:gd name="T41" fmla="*/ 198 h 291"/>
                <a:gd name="T42" fmla="*/ 141 w 258"/>
                <a:gd name="T43" fmla="*/ 277 h 291"/>
                <a:gd name="T44" fmla="*/ 223 w 258"/>
                <a:gd name="T45" fmla="*/ 291 h 291"/>
                <a:gd name="T46" fmla="*/ 258 w 258"/>
                <a:gd name="T47" fmla="*/ 33 h 291"/>
                <a:gd name="T48" fmla="*/ 74 w 258"/>
                <a:gd name="T49" fmla="*/ 0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8" h="291">
                  <a:moveTo>
                    <a:pt x="74" y="0"/>
                  </a:moveTo>
                  <a:cubicBezTo>
                    <a:pt x="65" y="39"/>
                    <a:pt x="65" y="39"/>
                    <a:pt x="65" y="39"/>
                  </a:cubicBezTo>
                  <a:cubicBezTo>
                    <a:pt x="65" y="39"/>
                    <a:pt x="60" y="35"/>
                    <a:pt x="58" y="31"/>
                  </a:cubicBezTo>
                  <a:cubicBezTo>
                    <a:pt x="56" y="27"/>
                    <a:pt x="57" y="28"/>
                    <a:pt x="48" y="28"/>
                  </a:cubicBezTo>
                  <a:cubicBezTo>
                    <a:pt x="40" y="28"/>
                    <a:pt x="36" y="37"/>
                    <a:pt x="36" y="41"/>
                  </a:cubicBezTo>
                  <a:cubicBezTo>
                    <a:pt x="36" y="45"/>
                    <a:pt x="34" y="48"/>
                    <a:pt x="33" y="51"/>
                  </a:cubicBezTo>
                  <a:cubicBezTo>
                    <a:pt x="31" y="54"/>
                    <a:pt x="30" y="58"/>
                    <a:pt x="32" y="62"/>
                  </a:cubicBezTo>
                  <a:cubicBezTo>
                    <a:pt x="33" y="65"/>
                    <a:pt x="34" y="72"/>
                    <a:pt x="34" y="79"/>
                  </a:cubicBezTo>
                  <a:cubicBezTo>
                    <a:pt x="34" y="86"/>
                    <a:pt x="29" y="84"/>
                    <a:pt x="29" y="84"/>
                  </a:cubicBezTo>
                  <a:cubicBezTo>
                    <a:pt x="29" y="84"/>
                    <a:pt x="33" y="86"/>
                    <a:pt x="33" y="91"/>
                  </a:cubicBezTo>
                  <a:cubicBezTo>
                    <a:pt x="33" y="96"/>
                    <a:pt x="32" y="97"/>
                    <a:pt x="34" y="102"/>
                  </a:cubicBezTo>
                  <a:cubicBezTo>
                    <a:pt x="36" y="107"/>
                    <a:pt x="36" y="110"/>
                    <a:pt x="39" y="111"/>
                  </a:cubicBezTo>
                  <a:cubicBezTo>
                    <a:pt x="42" y="113"/>
                    <a:pt x="44" y="120"/>
                    <a:pt x="38" y="122"/>
                  </a:cubicBezTo>
                  <a:cubicBezTo>
                    <a:pt x="32" y="125"/>
                    <a:pt x="29" y="130"/>
                    <a:pt x="29" y="134"/>
                  </a:cubicBezTo>
                  <a:cubicBezTo>
                    <a:pt x="29" y="139"/>
                    <a:pt x="25" y="142"/>
                    <a:pt x="21" y="142"/>
                  </a:cubicBezTo>
                  <a:cubicBezTo>
                    <a:pt x="20" y="149"/>
                    <a:pt x="20" y="149"/>
                    <a:pt x="20" y="149"/>
                  </a:cubicBezTo>
                  <a:cubicBezTo>
                    <a:pt x="20" y="149"/>
                    <a:pt x="8" y="161"/>
                    <a:pt x="13" y="168"/>
                  </a:cubicBezTo>
                  <a:cubicBezTo>
                    <a:pt x="18" y="175"/>
                    <a:pt x="19" y="180"/>
                    <a:pt x="21" y="181"/>
                  </a:cubicBezTo>
                  <a:cubicBezTo>
                    <a:pt x="22" y="183"/>
                    <a:pt x="20" y="189"/>
                    <a:pt x="16" y="186"/>
                  </a:cubicBezTo>
                  <a:cubicBezTo>
                    <a:pt x="16" y="186"/>
                    <a:pt x="15" y="192"/>
                    <a:pt x="9" y="187"/>
                  </a:cubicBezTo>
                  <a:cubicBezTo>
                    <a:pt x="9" y="187"/>
                    <a:pt x="1" y="192"/>
                    <a:pt x="0" y="198"/>
                  </a:cubicBezTo>
                  <a:cubicBezTo>
                    <a:pt x="141" y="277"/>
                    <a:pt x="141" y="277"/>
                    <a:pt x="141" y="277"/>
                  </a:cubicBezTo>
                  <a:cubicBezTo>
                    <a:pt x="223" y="291"/>
                    <a:pt x="223" y="291"/>
                    <a:pt x="223" y="291"/>
                  </a:cubicBezTo>
                  <a:cubicBezTo>
                    <a:pt x="258" y="33"/>
                    <a:pt x="258" y="33"/>
                    <a:pt x="258" y="33"/>
                  </a:cubicBezTo>
                  <a:lnTo>
                    <a:pt x="74" y="0"/>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24" name="Freeform 25"/>
            <p:cNvSpPr>
              <a:spLocks/>
            </p:cNvSpPr>
            <p:nvPr/>
          </p:nvSpPr>
          <p:spPr bwMode="auto">
            <a:xfrm>
              <a:off x="12242284" y="6737123"/>
              <a:ext cx="1919287" cy="1895475"/>
            </a:xfrm>
            <a:custGeom>
              <a:avLst/>
              <a:gdLst>
                <a:gd name="T0" fmla="*/ 472 w 511"/>
                <a:gd name="T1" fmla="*/ 150 h 505"/>
                <a:gd name="T2" fmla="*/ 444 w 511"/>
                <a:gd name="T3" fmla="*/ 137 h 505"/>
                <a:gd name="T4" fmla="*/ 416 w 511"/>
                <a:gd name="T5" fmla="*/ 139 h 505"/>
                <a:gd name="T6" fmla="*/ 403 w 511"/>
                <a:gd name="T7" fmla="*/ 144 h 505"/>
                <a:gd name="T8" fmla="*/ 387 w 511"/>
                <a:gd name="T9" fmla="*/ 133 h 505"/>
                <a:gd name="T10" fmla="*/ 378 w 511"/>
                <a:gd name="T11" fmla="*/ 140 h 505"/>
                <a:gd name="T12" fmla="*/ 360 w 511"/>
                <a:gd name="T13" fmla="*/ 137 h 505"/>
                <a:gd name="T14" fmla="*/ 348 w 511"/>
                <a:gd name="T15" fmla="*/ 140 h 505"/>
                <a:gd name="T16" fmla="*/ 329 w 511"/>
                <a:gd name="T17" fmla="*/ 124 h 505"/>
                <a:gd name="T18" fmla="*/ 325 w 511"/>
                <a:gd name="T19" fmla="*/ 129 h 505"/>
                <a:gd name="T20" fmla="*/ 308 w 511"/>
                <a:gd name="T21" fmla="*/ 122 h 505"/>
                <a:gd name="T22" fmla="*/ 292 w 511"/>
                <a:gd name="T23" fmla="*/ 111 h 505"/>
                <a:gd name="T24" fmla="*/ 265 w 511"/>
                <a:gd name="T25" fmla="*/ 101 h 505"/>
                <a:gd name="T26" fmla="*/ 153 w 511"/>
                <a:gd name="T27" fmla="*/ 0 h 505"/>
                <a:gd name="T28" fmla="*/ 0 w 511"/>
                <a:gd name="T29" fmla="*/ 202 h 505"/>
                <a:gd name="T30" fmla="*/ 14 w 511"/>
                <a:gd name="T31" fmla="*/ 220 h 505"/>
                <a:gd name="T32" fmla="*/ 41 w 511"/>
                <a:gd name="T33" fmla="*/ 251 h 505"/>
                <a:gd name="T34" fmla="*/ 60 w 511"/>
                <a:gd name="T35" fmla="*/ 287 h 505"/>
                <a:gd name="T36" fmla="*/ 86 w 511"/>
                <a:gd name="T37" fmla="*/ 327 h 505"/>
                <a:gd name="T38" fmla="*/ 108 w 511"/>
                <a:gd name="T39" fmla="*/ 341 h 505"/>
                <a:gd name="T40" fmla="*/ 139 w 511"/>
                <a:gd name="T41" fmla="*/ 317 h 505"/>
                <a:gd name="T42" fmla="*/ 166 w 511"/>
                <a:gd name="T43" fmla="*/ 313 h 505"/>
                <a:gd name="T44" fmla="*/ 192 w 511"/>
                <a:gd name="T45" fmla="*/ 320 h 505"/>
                <a:gd name="T46" fmla="*/ 217 w 511"/>
                <a:gd name="T47" fmla="*/ 346 h 505"/>
                <a:gd name="T48" fmla="*/ 242 w 511"/>
                <a:gd name="T49" fmla="*/ 385 h 505"/>
                <a:gd name="T50" fmla="*/ 267 w 511"/>
                <a:gd name="T51" fmla="*/ 424 h 505"/>
                <a:gd name="T52" fmla="*/ 279 w 511"/>
                <a:gd name="T53" fmla="*/ 460 h 505"/>
                <a:gd name="T54" fmla="*/ 303 w 511"/>
                <a:gd name="T55" fmla="*/ 487 h 505"/>
                <a:gd name="T56" fmla="*/ 345 w 511"/>
                <a:gd name="T57" fmla="*/ 495 h 505"/>
                <a:gd name="T58" fmla="*/ 363 w 511"/>
                <a:gd name="T59" fmla="*/ 481 h 505"/>
                <a:gd name="T60" fmla="*/ 358 w 511"/>
                <a:gd name="T61" fmla="*/ 428 h 505"/>
                <a:gd name="T62" fmla="*/ 358 w 511"/>
                <a:gd name="T63" fmla="*/ 485 h 505"/>
                <a:gd name="T64" fmla="*/ 346 w 511"/>
                <a:gd name="T65" fmla="*/ 448 h 505"/>
                <a:gd name="T66" fmla="*/ 342 w 511"/>
                <a:gd name="T67" fmla="*/ 436 h 505"/>
                <a:gd name="T68" fmla="*/ 356 w 511"/>
                <a:gd name="T69" fmla="*/ 425 h 505"/>
                <a:gd name="T70" fmla="*/ 360 w 511"/>
                <a:gd name="T71" fmla="*/ 410 h 505"/>
                <a:gd name="T72" fmla="*/ 378 w 511"/>
                <a:gd name="T73" fmla="*/ 390 h 505"/>
                <a:gd name="T74" fmla="*/ 369 w 511"/>
                <a:gd name="T75" fmla="*/ 409 h 505"/>
                <a:gd name="T76" fmla="*/ 393 w 511"/>
                <a:gd name="T77" fmla="*/ 387 h 505"/>
                <a:gd name="T78" fmla="*/ 394 w 511"/>
                <a:gd name="T79" fmla="*/ 370 h 505"/>
                <a:gd name="T80" fmla="*/ 393 w 511"/>
                <a:gd name="T81" fmla="*/ 385 h 505"/>
                <a:gd name="T82" fmla="*/ 408 w 511"/>
                <a:gd name="T83" fmla="*/ 378 h 505"/>
                <a:gd name="T84" fmla="*/ 424 w 511"/>
                <a:gd name="T85" fmla="*/ 369 h 505"/>
                <a:gd name="T86" fmla="*/ 448 w 511"/>
                <a:gd name="T87" fmla="*/ 357 h 505"/>
                <a:gd name="T88" fmla="*/ 456 w 511"/>
                <a:gd name="T89" fmla="*/ 350 h 505"/>
                <a:gd name="T90" fmla="*/ 462 w 511"/>
                <a:gd name="T91" fmla="*/ 324 h 505"/>
                <a:gd name="T92" fmla="*/ 464 w 511"/>
                <a:gd name="T93" fmla="*/ 340 h 505"/>
                <a:gd name="T94" fmla="*/ 494 w 511"/>
                <a:gd name="T95" fmla="*/ 332 h 505"/>
                <a:gd name="T96" fmla="*/ 503 w 511"/>
                <a:gd name="T97" fmla="*/ 312 h 505"/>
                <a:gd name="T98" fmla="*/ 509 w 511"/>
                <a:gd name="T99" fmla="*/ 272 h 505"/>
                <a:gd name="T100" fmla="*/ 493 w 511"/>
                <a:gd name="T101" fmla="*/ 227 h 505"/>
                <a:gd name="T102" fmla="*/ 483 w 511"/>
                <a:gd name="T103" fmla="*/ 153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11" h="505">
                  <a:moveTo>
                    <a:pt x="483" y="153"/>
                  </a:moveTo>
                  <a:cubicBezTo>
                    <a:pt x="479" y="151"/>
                    <a:pt x="479" y="151"/>
                    <a:pt x="479" y="151"/>
                  </a:cubicBezTo>
                  <a:cubicBezTo>
                    <a:pt x="473" y="148"/>
                    <a:pt x="473" y="148"/>
                    <a:pt x="473" y="148"/>
                  </a:cubicBezTo>
                  <a:cubicBezTo>
                    <a:pt x="473" y="149"/>
                    <a:pt x="473" y="150"/>
                    <a:pt x="472" y="150"/>
                  </a:cubicBezTo>
                  <a:cubicBezTo>
                    <a:pt x="470" y="151"/>
                    <a:pt x="468" y="151"/>
                    <a:pt x="462" y="146"/>
                  </a:cubicBezTo>
                  <a:cubicBezTo>
                    <a:pt x="460" y="144"/>
                    <a:pt x="457" y="142"/>
                    <a:pt x="455" y="141"/>
                  </a:cubicBezTo>
                  <a:cubicBezTo>
                    <a:pt x="451" y="138"/>
                    <a:pt x="449" y="137"/>
                    <a:pt x="447" y="137"/>
                  </a:cubicBezTo>
                  <a:cubicBezTo>
                    <a:pt x="447" y="137"/>
                    <a:pt x="446" y="137"/>
                    <a:pt x="444" y="137"/>
                  </a:cubicBezTo>
                  <a:cubicBezTo>
                    <a:pt x="444" y="137"/>
                    <a:pt x="444" y="137"/>
                    <a:pt x="444" y="137"/>
                  </a:cubicBezTo>
                  <a:cubicBezTo>
                    <a:pt x="440" y="138"/>
                    <a:pt x="436" y="138"/>
                    <a:pt x="434" y="138"/>
                  </a:cubicBezTo>
                  <a:cubicBezTo>
                    <a:pt x="429" y="138"/>
                    <a:pt x="432" y="139"/>
                    <a:pt x="427" y="139"/>
                  </a:cubicBezTo>
                  <a:cubicBezTo>
                    <a:pt x="421" y="139"/>
                    <a:pt x="420" y="139"/>
                    <a:pt x="416" y="139"/>
                  </a:cubicBezTo>
                  <a:cubicBezTo>
                    <a:pt x="414" y="139"/>
                    <a:pt x="411" y="140"/>
                    <a:pt x="409" y="142"/>
                  </a:cubicBezTo>
                  <a:cubicBezTo>
                    <a:pt x="407" y="143"/>
                    <a:pt x="405" y="144"/>
                    <a:pt x="404" y="144"/>
                  </a:cubicBezTo>
                  <a:cubicBezTo>
                    <a:pt x="404" y="144"/>
                    <a:pt x="404" y="144"/>
                    <a:pt x="404" y="144"/>
                  </a:cubicBezTo>
                  <a:cubicBezTo>
                    <a:pt x="404" y="144"/>
                    <a:pt x="404" y="144"/>
                    <a:pt x="403" y="144"/>
                  </a:cubicBezTo>
                  <a:cubicBezTo>
                    <a:pt x="401" y="144"/>
                    <a:pt x="400" y="142"/>
                    <a:pt x="400" y="140"/>
                  </a:cubicBezTo>
                  <a:cubicBezTo>
                    <a:pt x="399" y="138"/>
                    <a:pt x="398" y="136"/>
                    <a:pt x="396" y="135"/>
                  </a:cubicBezTo>
                  <a:cubicBezTo>
                    <a:pt x="395" y="135"/>
                    <a:pt x="394" y="135"/>
                    <a:pt x="393" y="135"/>
                  </a:cubicBezTo>
                  <a:cubicBezTo>
                    <a:pt x="391" y="135"/>
                    <a:pt x="389" y="135"/>
                    <a:pt x="387" y="133"/>
                  </a:cubicBezTo>
                  <a:cubicBezTo>
                    <a:pt x="385" y="132"/>
                    <a:pt x="383" y="131"/>
                    <a:pt x="382" y="131"/>
                  </a:cubicBezTo>
                  <a:cubicBezTo>
                    <a:pt x="381" y="132"/>
                    <a:pt x="379" y="135"/>
                    <a:pt x="379" y="137"/>
                  </a:cubicBezTo>
                  <a:cubicBezTo>
                    <a:pt x="379" y="138"/>
                    <a:pt x="379" y="138"/>
                    <a:pt x="379" y="138"/>
                  </a:cubicBezTo>
                  <a:cubicBezTo>
                    <a:pt x="379" y="140"/>
                    <a:pt x="379" y="140"/>
                    <a:pt x="378" y="140"/>
                  </a:cubicBezTo>
                  <a:cubicBezTo>
                    <a:pt x="377" y="141"/>
                    <a:pt x="376" y="141"/>
                    <a:pt x="375" y="140"/>
                  </a:cubicBezTo>
                  <a:cubicBezTo>
                    <a:pt x="374" y="137"/>
                    <a:pt x="374" y="135"/>
                    <a:pt x="372" y="136"/>
                  </a:cubicBezTo>
                  <a:cubicBezTo>
                    <a:pt x="370" y="136"/>
                    <a:pt x="370" y="138"/>
                    <a:pt x="369" y="139"/>
                  </a:cubicBezTo>
                  <a:cubicBezTo>
                    <a:pt x="367" y="140"/>
                    <a:pt x="364" y="139"/>
                    <a:pt x="360" y="137"/>
                  </a:cubicBezTo>
                  <a:cubicBezTo>
                    <a:pt x="360" y="137"/>
                    <a:pt x="359" y="137"/>
                    <a:pt x="359" y="137"/>
                  </a:cubicBezTo>
                  <a:cubicBezTo>
                    <a:pt x="359" y="137"/>
                    <a:pt x="358" y="137"/>
                    <a:pt x="358" y="137"/>
                  </a:cubicBezTo>
                  <a:cubicBezTo>
                    <a:pt x="357" y="137"/>
                    <a:pt x="356" y="137"/>
                    <a:pt x="355" y="137"/>
                  </a:cubicBezTo>
                  <a:cubicBezTo>
                    <a:pt x="353" y="138"/>
                    <a:pt x="351" y="140"/>
                    <a:pt x="348" y="140"/>
                  </a:cubicBezTo>
                  <a:cubicBezTo>
                    <a:pt x="344" y="140"/>
                    <a:pt x="342" y="137"/>
                    <a:pt x="340" y="134"/>
                  </a:cubicBezTo>
                  <a:cubicBezTo>
                    <a:pt x="340" y="133"/>
                    <a:pt x="340" y="132"/>
                    <a:pt x="339" y="131"/>
                  </a:cubicBezTo>
                  <a:cubicBezTo>
                    <a:pt x="338" y="129"/>
                    <a:pt x="337" y="127"/>
                    <a:pt x="336" y="125"/>
                  </a:cubicBezTo>
                  <a:cubicBezTo>
                    <a:pt x="334" y="123"/>
                    <a:pt x="332" y="121"/>
                    <a:pt x="329" y="124"/>
                  </a:cubicBezTo>
                  <a:cubicBezTo>
                    <a:pt x="328" y="125"/>
                    <a:pt x="327" y="126"/>
                    <a:pt x="327" y="127"/>
                  </a:cubicBezTo>
                  <a:cubicBezTo>
                    <a:pt x="327" y="128"/>
                    <a:pt x="328" y="131"/>
                    <a:pt x="327" y="131"/>
                  </a:cubicBezTo>
                  <a:cubicBezTo>
                    <a:pt x="327" y="132"/>
                    <a:pt x="327" y="132"/>
                    <a:pt x="326" y="131"/>
                  </a:cubicBezTo>
                  <a:cubicBezTo>
                    <a:pt x="326" y="131"/>
                    <a:pt x="325" y="130"/>
                    <a:pt x="325" y="129"/>
                  </a:cubicBezTo>
                  <a:cubicBezTo>
                    <a:pt x="321" y="125"/>
                    <a:pt x="316" y="124"/>
                    <a:pt x="313" y="124"/>
                  </a:cubicBezTo>
                  <a:cubicBezTo>
                    <a:pt x="311" y="123"/>
                    <a:pt x="310" y="123"/>
                    <a:pt x="310" y="123"/>
                  </a:cubicBezTo>
                  <a:cubicBezTo>
                    <a:pt x="310" y="123"/>
                    <a:pt x="310" y="123"/>
                    <a:pt x="309" y="123"/>
                  </a:cubicBezTo>
                  <a:cubicBezTo>
                    <a:pt x="309" y="123"/>
                    <a:pt x="309" y="123"/>
                    <a:pt x="308" y="122"/>
                  </a:cubicBezTo>
                  <a:cubicBezTo>
                    <a:pt x="306" y="121"/>
                    <a:pt x="305" y="121"/>
                    <a:pt x="302" y="120"/>
                  </a:cubicBezTo>
                  <a:cubicBezTo>
                    <a:pt x="302" y="120"/>
                    <a:pt x="301" y="119"/>
                    <a:pt x="301" y="119"/>
                  </a:cubicBezTo>
                  <a:cubicBezTo>
                    <a:pt x="301" y="119"/>
                    <a:pt x="300" y="119"/>
                    <a:pt x="300" y="119"/>
                  </a:cubicBezTo>
                  <a:cubicBezTo>
                    <a:pt x="296" y="119"/>
                    <a:pt x="293" y="113"/>
                    <a:pt x="292" y="111"/>
                  </a:cubicBezTo>
                  <a:cubicBezTo>
                    <a:pt x="291" y="110"/>
                    <a:pt x="289" y="107"/>
                    <a:pt x="287" y="106"/>
                  </a:cubicBezTo>
                  <a:cubicBezTo>
                    <a:pt x="285" y="105"/>
                    <a:pt x="283" y="104"/>
                    <a:pt x="282" y="104"/>
                  </a:cubicBezTo>
                  <a:cubicBezTo>
                    <a:pt x="281" y="104"/>
                    <a:pt x="281" y="104"/>
                    <a:pt x="281" y="104"/>
                  </a:cubicBezTo>
                  <a:cubicBezTo>
                    <a:pt x="276" y="104"/>
                    <a:pt x="267" y="102"/>
                    <a:pt x="265" y="101"/>
                  </a:cubicBezTo>
                  <a:cubicBezTo>
                    <a:pt x="264" y="101"/>
                    <a:pt x="263" y="101"/>
                    <a:pt x="263" y="101"/>
                  </a:cubicBezTo>
                  <a:cubicBezTo>
                    <a:pt x="261" y="100"/>
                    <a:pt x="260" y="100"/>
                    <a:pt x="260" y="100"/>
                  </a:cubicBezTo>
                  <a:cubicBezTo>
                    <a:pt x="263" y="11"/>
                    <a:pt x="263" y="11"/>
                    <a:pt x="263" y="11"/>
                  </a:cubicBezTo>
                  <a:cubicBezTo>
                    <a:pt x="153" y="0"/>
                    <a:pt x="153" y="0"/>
                    <a:pt x="153" y="0"/>
                  </a:cubicBezTo>
                  <a:cubicBezTo>
                    <a:pt x="136" y="206"/>
                    <a:pt x="136" y="206"/>
                    <a:pt x="136" y="206"/>
                  </a:cubicBezTo>
                  <a:cubicBezTo>
                    <a:pt x="2" y="193"/>
                    <a:pt x="2" y="193"/>
                    <a:pt x="2" y="193"/>
                  </a:cubicBezTo>
                  <a:cubicBezTo>
                    <a:pt x="1" y="202"/>
                    <a:pt x="1" y="202"/>
                    <a:pt x="1" y="202"/>
                  </a:cubicBezTo>
                  <a:cubicBezTo>
                    <a:pt x="0" y="202"/>
                    <a:pt x="0" y="202"/>
                    <a:pt x="0" y="202"/>
                  </a:cubicBezTo>
                  <a:cubicBezTo>
                    <a:pt x="1" y="202"/>
                    <a:pt x="3" y="204"/>
                    <a:pt x="3" y="205"/>
                  </a:cubicBezTo>
                  <a:cubicBezTo>
                    <a:pt x="3" y="206"/>
                    <a:pt x="4" y="209"/>
                    <a:pt x="4" y="209"/>
                  </a:cubicBezTo>
                  <a:cubicBezTo>
                    <a:pt x="9" y="217"/>
                    <a:pt x="9" y="217"/>
                    <a:pt x="9" y="217"/>
                  </a:cubicBezTo>
                  <a:cubicBezTo>
                    <a:pt x="9" y="217"/>
                    <a:pt x="12" y="220"/>
                    <a:pt x="14" y="220"/>
                  </a:cubicBezTo>
                  <a:cubicBezTo>
                    <a:pt x="16" y="220"/>
                    <a:pt x="23" y="228"/>
                    <a:pt x="25" y="232"/>
                  </a:cubicBezTo>
                  <a:cubicBezTo>
                    <a:pt x="27" y="237"/>
                    <a:pt x="28" y="239"/>
                    <a:pt x="30" y="241"/>
                  </a:cubicBezTo>
                  <a:cubicBezTo>
                    <a:pt x="33" y="243"/>
                    <a:pt x="38" y="249"/>
                    <a:pt x="39" y="250"/>
                  </a:cubicBezTo>
                  <a:cubicBezTo>
                    <a:pt x="39" y="251"/>
                    <a:pt x="40" y="251"/>
                    <a:pt x="41" y="251"/>
                  </a:cubicBezTo>
                  <a:cubicBezTo>
                    <a:pt x="42" y="251"/>
                    <a:pt x="43" y="252"/>
                    <a:pt x="44" y="254"/>
                  </a:cubicBezTo>
                  <a:cubicBezTo>
                    <a:pt x="44" y="255"/>
                    <a:pt x="45" y="257"/>
                    <a:pt x="48" y="259"/>
                  </a:cubicBezTo>
                  <a:cubicBezTo>
                    <a:pt x="51" y="261"/>
                    <a:pt x="56" y="265"/>
                    <a:pt x="57" y="269"/>
                  </a:cubicBezTo>
                  <a:cubicBezTo>
                    <a:pt x="57" y="272"/>
                    <a:pt x="59" y="283"/>
                    <a:pt x="60" y="287"/>
                  </a:cubicBezTo>
                  <a:cubicBezTo>
                    <a:pt x="62" y="291"/>
                    <a:pt x="64" y="300"/>
                    <a:pt x="65" y="303"/>
                  </a:cubicBezTo>
                  <a:cubicBezTo>
                    <a:pt x="65" y="306"/>
                    <a:pt x="67" y="310"/>
                    <a:pt x="68" y="311"/>
                  </a:cubicBezTo>
                  <a:cubicBezTo>
                    <a:pt x="69" y="311"/>
                    <a:pt x="69" y="315"/>
                    <a:pt x="73" y="319"/>
                  </a:cubicBezTo>
                  <a:cubicBezTo>
                    <a:pt x="77" y="323"/>
                    <a:pt x="83" y="327"/>
                    <a:pt x="86" y="327"/>
                  </a:cubicBezTo>
                  <a:cubicBezTo>
                    <a:pt x="92" y="332"/>
                    <a:pt x="92" y="332"/>
                    <a:pt x="92" y="332"/>
                  </a:cubicBezTo>
                  <a:cubicBezTo>
                    <a:pt x="92" y="332"/>
                    <a:pt x="96" y="333"/>
                    <a:pt x="97" y="333"/>
                  </a:cubicBezTo>
                  <a:cubicBezTo>
                    <a:pt x="97" y="333"/>
                    <a:pt x="100" y="336"/>
                    <a:pt x="103" y="336"/>
                  </a:cubicBezTo>
                  <a:cubicBezTo>
                    <a:pt x="106" y="336"/>
                    <a:pt x="107" y="339"/>
                    <a:pt x="108" y="341"/>
                  </a:cubicBezTo>
                  <a:cubicBezTo>
                    <a:pt x="110" y="343"/>
                    <a:pt x="115" y="349"/>
                    <a:pt x="119" y="348"/>
                  </a:cubicBezTo>
                  <a:cubicBezTo>
                    <a:pt x="123" y="347"/>
                    <a:pt x="125" y="340"/>
                    <a:pt x="127" y="338"/>
                  </a:cubicBezTo>
                  <a:cubicBezTo>
                    <a:pt x="130" y="336"/>
                    <a:pt x="133" y="330"/>
                    <a:pt x="133" y="326"/>
                  </a:cubicBezTo>
                  <a:cubicBezTo>
                    <a:pt x="133" y="323"/>
                    <a:pt x="136" y="318"/>
                    <a:pt x="139" y="317"/>
                  </a:cubicBezTo>
                  <a:cubicBezTo>
                    <a:pt x="142" y="315"/>
                    <a:pt x="144" y="310"/>
                    <a:pt x="144" y="310"/>
                  </a:cubicBezTo>
                  <a:cubicBezTo>
                    <a:pt x="144" y="310"/>
                    <a:pt x="149" y="306"/>
                    <a:pt x="153" y="308"/>
                  </a:cubicBezTo>
                  <a:cubicBezTo>
                    <a:pt x="158" y="311"/>
                    <a:pt x="161" y="310"/>
                    <a:pt x="161" y="310"/>
                  </a:cubicBezTo>
                  <a:cubicBezTo>
                    <a:pt x="161" y="310"/>
                    <a:pt x="162" y="312"/>
                    <a:pt x="166" y="313"/>
                  </a:cubicBezTo>
                  <a:cubicBezTo>
                    <a:pt x="170" y="313"/>
                    <a:pt x="174" y="314"/>
                    <a:pt x="174" y="316"/>
                  </a:cubicBezTo>
                  <a:cubicBezTo>
                    <a:pt x="174" y="316"/>
                    <a:pt x="178" y="314"/>
                    <a:pt x="180" y="316"/>
                  </a:cubicBezTo>
                  <a:cubicBezTo>
                    <a:pt x="182" y="318"/>
                    <a:pt x="184" y="317"/>
                    <a:pt x="184" y="317"/>
                  </a:cubicBezTo>
                  <a:cubicBezTo>
                    <a:pt x="184" y="316"/>
                    <a:pt x="189" y="317"/>
                    <a:pt x="192" y="320"/>
                  </a:cubicBezTo>
                  <a:cubicBezTo>
                    <a:pt x="195" y="323"/>
                    <a:pt x="199" y="323"/>
                    <a:pt x="202" y="324"/>
                  </a:cubicBezTo>
                  <a:cubicBezTo>
                    <a:pt x="205" y="325"/>
                    <a:pt x="206" y="326"/>
                    <a:pt x="207" y="329"/>
                  </a:cubicBezTo>
                  <a:cubicBezTo>
                    <a:pt x="208" y="333"/>
                    <a:pt x="216" y="339"/>
                    <a:pt x="218" y="340"/>
                  </a:cubicBezTo>
                  <a:cubicBezTo>
                    <a:pt x="220" y="342"/>
                    <a:pt x="221" y="347"/>
                    <a:pt x="217" y="346"/>
                  </a:cubicBezTo>
                  <a:cubicBezTo>
                    <a:pt x="217" y="346"/>
                    <a:pt x="231" y="355"/>
                    <a:pt x="229" y="361"/>
                  </a:cubicBezTo>
                  <a:cubicBezTo>
                    <a:pt x="229" y="361"/>
                    <a:pt x="228" y="362"/>
                    <a:pt x="229" y="364"/>
                  </a:cubicBezTo>
                  <a:cubicBezTo>
                    <a:pt x="231" y="366"/>
                    <a:pt x="237" y="376"/>
                    <a:pt x="238" y="380"/>
                  </a:cubicBezTo>
                  <a:cubicBezTo>
                    <a:pt x="240" y="383"/>
                    <a:pt x="241" y="384"/>
                    <a:pt x="242" y="385"/>
                  </a:cubicBezTo>
                  <a:cubicBezTo>
                    <a:pt x="242" y="385"/>
                    <a:pt x="243" y="387"/>
                    <a:pt x="243" y="389"/>
                  </a:cubicBezTo>
                  <a:cubicBezTo>
                    <a:pt x="244" y="391"/>
                    <a:pt x="251" y="405"/>
                    <a:pt x="251" y="405"/>
                  </a:cubicBezTo>
                  <a:cubicBezTo>
                    <a:pt x="251" y="405"/>
                    <a:pt x="254" y="411"/>
                    <a:pt x="257" y="413"/>
                  </a:cubicBezTo>
                  <a:cubicBezTo>
                    <a:pt x="261" y="415"/>
                    <a:pt x="267" y="418"/>
                    <a:pt x="267" y="424"/>
                  </a:cubicBezTo>
                  <a:cubicBezTo>
                    <a:pt x="267" y="429"/>
                    <a:pt x="267" y="434"/>
                    <a:pt x="270" y="438"/>
                  </a:cubicBezTo>
                  <a:cubicBezTo>
                    <a:pt x="272" y="441"/>
                    <a:pt x="272" y="447"/>
                    <a:pt x="271" y="448"/>
                  </a:cubicBezTo>
                  <a:cubicBezTo>
                    <a:pt x="271" y="450"/>
                    <a:pt x="272" y="451"/>
                    <a:pt x="273" y="452"/>
                  </a:cubicBezTo>
                  <a:cubicBezTo>
                    <a:pt x="274" y="454"/>
                    <a:pt x="276" y="459"/>
                    <a:pt x="279" y="460"/>
                  </a:cubicBezTo>
                  <a:cubicBezTo>
                    <a:pt x="282" y="460"/>
                    <a:pt x="286" y="464"/>
                    <a:pt x="286" y="469"/>
                  </a:cubicBezTo>
                  <a:cubicBezTo>
                    <a:pt x="286" y="473"/>
                    <a:pt x="291" y="478"/>
                    <a:pt x="294" y="479"/>
                  </a:cubicBezTo>
                  <a:cubicBezTo>
                    <a:pt x="298" y="480"/>
                    <a:pt x="299" y="482"/>
                    <a:pt x="299" y="485"/>
                  </a:cubicBezTo>
                  <a:cubicBezTo>
                    <a:pt x="300" y="487"/>
                    <a:pt x="302" y="488"/>
                    <a:pt x="303" y="487"/>
                  </a:cubicBezTo>
                  <a:cubicBezTo>
                    <a:pt x="303" y="486"/>
                    <a:pt x="307" y="487"/>
                    <a:pt x="309" y="489"/>
                  </a:cubicBezTo>
                  <a:cubicBezTo>
                    <a:pt x="311" y="491"/>
                    <a:pt x="313" y="491"/>
                    <a:pt x="315" y="491"/>
                  </a:cubicBezTo>
                  <a:cubicBezTo>
                    <a:pt x="317" y="491"/>
                    <a:pt x="336" y="491"/>
                    <a:pt x="336" y="491"/>
                  </a:cubicBezTo>
                  <a:cubicBezTo>
                    <a:pt x="336" y="491"/>
                    <a:pt x="343" y="490"/>
                    <a:pt x="345" y="495"/>
                  </a:cubicBezTo>
                  <a:cubicBezTo>
                    <a:pt x="347" y="499"/>
                    <a:pt x="352" y="505"/>
                    <a:pt x="357" y="503"/>
                  </a:cubicBezTo>
                  <a:cubicBezTo>
                    <a:pt x="362" y="500"/>
                    <a:pt x="359" y="494"/>
                    <a:pt x="358" y="494"/>
                  </a:cubicBezTo>
                  <a:cubicBezTo>
                    <a:pt x="357" y="493"/>
                    <a:pt x="361" y="487"/>
                    <a:pt x="361" y="487"/>
                  </a:cubicBezTo>
                  <a:cubicBezTo>
                    <a:pt x="361" y="487"/>
                    <a:pt x="364" y="486"/>
                    <a:pt x="363" y="481"/>
                  </a:cubicBezTo>
                  <a:cubicBezTo>
                    <a:pt x="362" y="476"/>
                    <a:pt x="360" y="475"/>
                    <a:pt x="361" y="471"/>
                  </a:cubicBezTo>
                  <a:cubicBezTo>
                    <a:pt x="361" y="466"/>
                    <a:pt x="357" y="457"/>
                    <a:pt x="358" y="448"/>
                  </a:cubicBezTo>
                  <a:cubicBezTo>
                    <a:pt x="359" y="439"/>
                    <a:pt x="360" y="434"/>
                    <a:pt x="362" y="429"/>
                  </a:cubicBezTo>
                  <a:cubicBezTo>
                    <a:pt x="365" y="424"/>
                    <a:pt x="361" y="423"/>
                    <a:pt x="358" y="428"/>
                  </a:cubicBezTo>
                  <a:cubicBezTo>
                    <a:pt x="356" y="433"/>
                    <a:pt x="353" y="440"/>
                    <a:pt x="353" y="450"/>
                  </a:cubicBezTo>
                  <a:cubicBezTo>
                    <a:pt x="354" y="459"/>
                    <a:pt x="356" y="464"/>
                    <a:pt x="356" y="469"/>
                  </a:cubicBezTo>
                  <a:cubicBezTo>
                    <a:pt x="357" y="475"/>
                    <a:pt x="358" y="480"/>
                    <a:pt x="359" y="481"/>
                  </a:cubicBezTo>
                  <a:cubicBezTo>
                    <a:pt x="360" y="482"/>
                    <a:pt x="359" y="486"/>
                    <a:pt x="358" y="485"/>
                  </a:cubicBezTo>
                  <a:cubicBezTo>
                    <a:pt x="357" y="483"/>
                    <a:pt x="355" y="478"/>
                    <a:pt x="354" y="477"/>
                  </a:cubicBezTo>
                  <a:cubicBezTo>
                    <a:pt x="352" y="476"/>
                    <a:pt x="352" y="473"/>
                    <a:pt x="352" y="470"/>
                  </a:cubicBezTo>
                  <a:cubicBezTo>
                    <a:pt x="353" y="468"/>
                    <a:pt x="352" y="462"/>
                    <a:pt x="350" y="459"/>
                  </a:cubicBezTo>
                  <a:cubicBezTo>
                    <a:pt x="348" y="456"/>
                    <a:pt x="346" y="453"/>
                    <a:pt x="346" y="448"/>
                  </a:cubicBezTo>
                  <a:cubicBezTo>
                    <a:pt x="346" y="443"/>
                    <a:pt x="345" y="442"/>
                    <a:pt x="342" y="440"/>
                  </a:cubicBezTo>
                  <a:cubicBezTo>
                    <a:pt x="339" y="439"/>
                    <a:pt x="337" y="436"/>
                    <a:pt x="337" y="435"/>
                  </a:cubicBezTo>
                  <a:cubicBezTo>
                    <a:pt x="338" y="434"/>
                    <a:pt x="339" y="434"/>
                    <a:pt x="339" y="435"/>
                  </a:cubicBezTo>
                  <a:cubicBezTo>
                    <a:pt x="340" y="436"/>
                    <a:pt x="341" y="436"/>
                    <a:pt x="342" y="436"/>
                  </a:cubicBezTo>
                  <a:cubicBezTo>
                    <a:pt x="343" y="436"/>
                    <a:pt x="347" y="428"/>
                    <a:pt x="347" y="428"/>
                  </a:cubicBezTo>
                  <a:cubicBezTo>
                    <a:pt x="348" y="441"/>
                    <a:pt x="348" y="441"/>
                    <a:pt x="348" y="441"/>
                  </a:cubicBezTo>
                  <a:cubicBezTo>
                    <a:pt x="348" y="441"/>
                    <a:pt x="351" y="443"/>
                    <a:pt x="351" y="440"/>
                  </a:cubicBezTo>
                  <a:cubicBezTo>
                    <a:pt x="352" y="437"/>
                    <a:pt x="354" y="429"/>
                    <a:pt x="356" y="425"/>
                  </a:cubicBezTo>
                  <a:cubicBezTo>
                    <a:pt x="359" y="420"/>
                    <a:pt x="357" y="413"/>
                    <a:pt x="352" y="412"/>
                  </a:cubicBezTo>
                  <a:cubicBezTo>
                    <a:pt x="347" y="411"/>
                    <a:pt x="343" y="408"/>
                    <a:pt x="343" y="408"/>
                  </a:cubicBezTo>
                  <a:cubicBezTo>
                    <a:pt x="343" y="408"/>
                    <a:pt x="350" y="409"/>
                    <a:pt x="353" y="408"/>
                  </a:cubicBezTo>
                  <a:cubicBezTo>
                    <a:pt x="356" y="406"/>
                    <a:pt x="360" y="407"/>
                    <a:pt x="360" y="410"/>
                  </a:cubicBezTo>
                  <a:cubicBezTo>
                    <a:pt x="361" y="412"/>
                    <a:pt x="363" y="412"/>
                    <a:pt x="364" y="410"/>
                  </a:cubicBezTo>
                  <a:cubicBezTo>
                    <a:pt x="365" y="408"/>
                    <a:pt x="368" y="407"/>
                    <a:pt x="371" y="393"/>
                  </a:cubicBezTo>
                  <a:cubicBezTo>
                    <a:pt x="371" y="393"/>
                    <a:pt x="371" y="392"/>
                    <a:pt x="373" y="392"/>
                  </a:cubicBezTo>
                  <a:cubicBezTo>
                    <a:pt x="376" y="392"/>
                    <a:pt x="378" y="393"/>
                    <a:pt x="378" y="390"/>
                  </a:cubicBezTo>
                  <a:cubicBezTo>
                    <a:pt x="379" y="387"/>
                    <a:pt x="380" y="379"/>
                    <a:pt x="385" y="387"/>
                  </a:cubicBezTo>
                  <a:cubicBezTo>
                    <a:pt x="386" y="388"/>
                    <a:pt x="386" y="388"/>
                    <a:pt x="386" y="388"/>
                  </a:cubicBezTo>
                  <a:cubicBezTo>
                    <a:pt x="386" y="388"/>
                    <a:pt x="377" y="392"/>
                    <a:pt x="373" y="401"/>
                  </a:cubicBezTo>
                  <a:cubicBezTo>
                    <a:pt x="373" y="401"/>
                    <a:pt x="369" y="406"/>
                    <a:pt x="369" y="409"/>
                  </a:cubicBezTo>
                  <a:cubicBezTo>
                    <a:pt x="368" y="412"/>
                    <a:pt x="372" y="412"/>
                    <a:pt x="373" y="409"/>
                  </a:cubicBezTo>
                  <a:cubicBezTo>
                    <a:pt x="374" y="407"/>
                    <a:pt x="374" y="404"/>
                    <a:pt x="377" y="401"/>
                  </a:cubicBezTo>
                  <a:cubicBezTo>
                    <a:pt x="380" y="398"/>
                    <a:pt x="389" y="392"/>
                    <a:pt x="390" y="390"/>
                  </a:cubicBezTo>
                  <a:cubicBezTo>
                    <a:pt x="391" y="388"/>
                    <a:pt x="393" y="387"/>
                    <a:pt x="393" y="387"/>
                  </a:cubicBezTo>
                  <a:cubicBezTo>
                    <a:pt x="393" y="387"/>
                    <a:pt x="393" y="386"/>
                    <a:pt x="390" y="382"/>
                  </a:cubicBezTo>
                  <a:cubicBezTo>
                    <a:pt x="388" y="379"/>
                    <a:pt x="384" y="373"/>
                    <a:pt x="386" y="371"/>
                  </a:cubicBezTo>
                  <a:cubicBezTo>
                    <a:pt x="387" y="370"/>
                    <a:pt x="391" y="373"/>
                    <a:pt x="393" y="375"/>
                  </a:cubicBezTo>
                  <a:cubicBezTo>
                    <a:pt x="394" y="377"/>
                    <a:pt x="391" y="369"/>
                    <a:pt x="394" y="370"/>
                  </a:cubicBezTo>
                  <a:cubicBezTo>
                    <a:pt x="398" y="371"/>
                    <a:pt x="397" y="373"/>
                    <a:pt x="397" y="373"/>
                  </a:cubicBezTo>
                  <a:cubicBezTo>
                    <a:pt x="397" y="373"/>
                    <a:pt x="402" y="367"/>
                    <a:pt x="403" y="369"/>
                  </a:cubicBezTo>
                  <a:cubicBezTo>
                    <a:pt x="404" y="371"/>
                    <a:pt x="399" y="376"/>
                    <a:pt x="399" y="377"/>
                  </a:cubicBezTo>
                  <a:cubicBezTo>
                    <a:pt x="399" y="378"/>
                    <a:pt x="393" y="383"/>
                    <a:pt x="393" y="385"/>
                  </a:cubicBezTo>
                  <a:cubicBezTo>
                    <a:pt x="394" y="386"/>
                    <a:pt x="394" y="387"/>
                    <a:pt x="396" y="386"/>
                  </a:cubicBezTo>
                  <a:cubicBezTo>
                    <a:pt x="399" y="385"/>
                    <a:pt x="416" y="375"/>
                    <a:pt x="416" y="375"/>
                  </a:cubicBezTo>
                  <a:cubicBezTo>
                    <a:pt x="416" y="375"/>
                    <a:pt x="417" y="374"/>
                    <a:pt x="414" y="375"/>
                  </a:cubicBezTo>
                  <a:cubicBezTo>
                    <a:pt x="412" y="376"/>
                    <a:pt x="408" y="378"/>
                    <a:pt x="408" y="378"/>
                  </a:cubicBezTo>
                  <a:cubicBezTo>
                    <a:pt x="408" y="378"/>
                    <a:pt x="402" y="378"/>
                    <a:pt x="404" y="376"/>
                  </a:cubicBezTo>
                  <a:cubicBezTo>
                    <a:pt x="407" y="374"/>
                    <a:pt x="415" y="371"/>
                    <a:pt x="416" y="372"/>
                  </a:cubicBezTo>
                  <a:cubicBezTo>
                    <a:pt x="416" y="374"/>
                    <a:pt x="416" y="375"/>
                    <a:pt x="417" y="375"/>
                  </a:cubicBezTo>
                  <a:cubicBezTo>
                    <a:pt x="417" y="375"/>
                    <a:pt x="423" y="371"/>
                    <a:pt x="424" y="369"/>
                  </a:cubicBezTo>
                  <a:cubicBezTo>
                    <a:pt x="426" y="367"/>
                    <a:pt x="429" y="367"/>
                    <a:pt x="431" y="367"/>
                  </a:cubicBezTo>
                  <a:cubicBezTo>
                    <a:pt x="432" y="368"/>
                    <a:pt x="434" y="367"/>
                    <a:pt x="436" y="366"/>
                  </a:cubicBezTo>
                  <a:cubicBezTo>
                    <a:pt x="439" y="365"/>
                    <a:pt x="440" y="364"/>
                    <a:pt x="442" y="364"/>
                  </a:cubicBezTo>
                  <a:cubicBezTo>
                    <a:pt x="443" y="364"/>
                    <a:pt x="448" y="360"/>
                    <a:pt x="448" y="357"/>
                  </a:cubicBezTo>
                  <a:cubicBezTo>
                    <a:pt x="448" y="357"/>
                    <a:pt x="452" y="356"/>
                    <a:pt x="453" y="354"/>
                  </a:cubicBezTo>
                  <a:cubicBezTo>
                    <a:pt x="453" y="354"/>
                    <a:pt x="456" y="360"/>
                    <a:pt x="459" y="356"/>
                  </a:cubicBezTo>
                  <a:cubicBezTo>
                    <a:pt x="462" y="352"/>
                    <a:pt x="466" y="349"/>
                    <a:pt x="463" y="348"/>
                  </a:cubicBezTo>
                  <a:cubicBezTo>
                    <a:pt x="461" y="347"/>
                    <a:pt x="456" y="349"/>
                    <a:pt x="456" y="350"/>
                  </a:cubicBezTo>
                  <a:cubicBezTo>
                    <a:pt x="455" y="351"/>
                    <a:pt x="454" y="349"/>
                    <a:pt x="454" y="346"/>
                  </a:cubicBezTo>
                  <a:cubicBezTo>
                    <a:pt x="454" y="342"/>
                    <a:pt x="455" y="336"/>
                    <a:pt x="451" y="333"/>
                  </a:cubicBezTo>
                  <a:cubicBezTo>
                    <a:pt x="448" y="330"/>
                    <a:pt x="452" y="328"/>
                    <a:pt x="454" y="328"/>
                  </a:cubicBezTo>
                  <a:cubicBezTo>
                    <a:pt x="457" y="328"/>
                    <a:pt x="462" y="324"/>
                    <a:pt x="462" y="324"/>
                  </a:cubicBezTo>
                  <a:cubicBezTo>
                    <a:pt x="462" y="324"/>
                    <a:pt x="468" y="321"/>
                    <a:pt x="466" y="325"/>
                  </a:cubicBezTo>
                  <a:cubicBezTo>
                    <a:pt x="465" y="329"/>
                    <a:pt x="464" y="333"/>
                    <a:pt x="465" y="334"/>
                  </a:cubicBezTo>
                  <a:cubicBezTo>
                    <a:pt x="466" y="336"/>
                    <a:pt x="469" y="338"/>
                    <a:pt x="471" y="336"/>
                  </a:cubicBezTo>
                  <a:cubicBezTo>
                    <a:pt x="471" y="336"/>
                    <a:pt x="467" y="339"/>
                    <a:pt x="464" y="340"/>
                  </a:cubicBezTo>
                  <a:cubicBezTo>
                    <a:pt x="460" y="341"/>
                    <a:pt x="461" y="344"/>
                    <a:pt x="465" y="343"/>
                  </a:cubicBezTo>
                  <a:cubicBezTo>
                    <a:pt x="469" y="343"/>
                    <a:pt x="477" y="339"/>
                    <a:pt x="477" y="339"/>
                  </a:cubicBezTo>
                  <a:cubicBezTo>
                    <a:pt x="477" y="339"/>
                    <a:pt x="480" y="333"/>
                    <a:pt x="483" y="332"/>
                  </a:cubicBezTo>
                  <a:cubicBezTo>
                    <a:pt x="486" y="331"/>
                    <a:pt x="492" y="332"/>
                    <a:pt x="494" y="332"/>
                  </a:cubicBezTo>
                  <a:cubicBezTo>
                    <a:pt x="496" y="332"/>
                    <a:pt x="500" y="330"/>
                    <a:pt x="500" y="329"/>
                  </a:cubicBezTo>
                  <a:cubicBezTo>
                    <a:pt x="498" y="323"/>
                    <a:pt x="501" y="320"/>
                    <a:pt x="505" y="317"/>
                  </a:cubicBezTo>
                  <a:cubicBezTo>
                    <a:pt x="508" y="315"/>
                    <a:pt x="505" y="314"/>
                    <a:pt x="504" y="313"/>
                  </a:cubicBezTo>
                  <a:cubicBezTo>
                    <a:pt x="503" y="313"/>
                    <a:pt x="503" y="312"/>
                    <a:pt x="503" y="312"/>
                  </a:cubicBezTo>
                  <a:cubicBezTo>
                    <a:pt x="503" y="312"/>
                    <a:pt x="503" y="313"/>
                    <a:pt x="504" y="313"/>
                  </a:cubicBezTo>
                  <a:cubicBezTo>
                    <a:pt x="504" y="313"/>
                    <a:pt x="505" y="313"/>
                    <a:pt x="506" y="312"/>
                  </a:cubicBezTo>
                  <a:cubicBezTo>
                    <a:pt x="508" y="311"/>
                    <a:pt x="508" y="299"/>
                    <a:pt x="506" y="292"/>
                  </a:cubicBezTo>
                  <a:cubicBezTo>
                    <a:pt x="504" y="285"/>
                    <a:pt x="507" y="278"/>
                    <a:pt x="509" y="272"/>
                  </a:cubicBezTo>
                  <a:cubicBezTo>
                    <a:pt x="511" y="267"/>
                    <a:pt x="508" y="263"/>
                    <a:pt x="504" y="262"/>
                  </a:cubicBezTo>
                  <a:cubicBezTo>
                    <a:pt x="500" y="261"/>
                    <a:pt x="502" y="255"/>
                    <a:pt x="502" y="250"/>
                  </a:cubicBezTo>
                  <a:cubicBezTo>
                    <a:pt x="502" y="246"/>
                    <a:pt x="501" y="237"/>
                    <a:pt x="499" y="237"/>
                  </a:cubicBezTo>
                  <a:cubicBezTo>
                    <a:pt x="496" y="237"/>
                    <a:pt x="494" y="233"/>
                    <a:pt x="493" y="227"/>
                  </a:cubicBezTo>
                  <a:cubicBezTo>
                    <a:pt x="493" y="220"/>
                    <a:pt x="486" y="214"/>
                    <a:pt x="486" y="214"/>
                  </a:cubicBezTo>
                  <a:cubicBezTo>
                    <a:pt x="488" y="175"/>
                    <a:pt x="488" y="175"/>
                    <a:pt x="488" y="175"/>
                  </a:cubicBezTo>
                  <a:cubicBezTo>
                    <a:pt x="487" y="154"/>
                    <a:pt x="487" y="154"/>
                    <a:pt x="487" y="154"/>
                  </a:cubicBezTo>
                  <a:lnTo>
                    <a:pt x="483" y="153"/>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25" name="Freeform 26"/>
            <p:cNvSpPr>
              <a:spLocks/>
            </p:cNvSpPr>
            <p:nvPr/>
          </p:nvSpPr>
          <p:spPr bwMode="auto">
            <a:xfrm>
              <a:off x="11878746" y="6545037"/>
              <a:ext cx="946150" cy="987425"/>
            </a:xfrm>
            <a:custGeom>
              <a:avLst/>
              <a:gdLst>
                <a:gd name="T0" fmla="*/ 99 w 252"/>
                <a:gd name="T1" fmla="*/ 244 h 263"/>
                <a:gd name="T2" fmla="*/ 233 w 252"/>
                <a:gd name="T3" fmla="*/ 257 h 263"/>
                <a:gd name="T4" fmla="*/ 252 w 252"/>
                <a:gd name="T5" fmla="*/ 29 h 263"/>
                <a:gd name="T6" fmla="*/ 247 w 252"/>
                <a:gd name="T7" fmla="*/ 28 h 263"/>
                <a:gd name="T8" fmla="*/ 36 w 252"/>
                <a:gd name="T9" fmla="*/ 0 h 263"/>
                <a:gd name="T10" fmla="*/ 0 w 252"/>
                <a:gd name="T11" fmla="*/ 258 h 263"/>
                <a:gd name="T12" fmla="*/ 27 w 252"/>
                <a:gd name="T13" fmla="*/ 263 h 263"/>
                <a:gd name="T14" fmla="*/ 31 w 252"/>
                <a:gd name="T15" fmla="*/ 243 h 263"/>
                <a:gd name="T16" fmla="*/ 96 w 252"/>
                <a:gd name="T17" fmla="*/ 252 h 263"/>
                <a:gd name="T18" fmla="*/ 97 w 252"/>
                <a:gd name="T19" fmla="*/ 253 h 263"/>
                <a:gd name="T20" fmla="*/ 98 w 252"/>
                <a:gd name="T21" fmla="*/ 253 h 263"/>
                <a:gd name="T22" fmla="*/ 99 w 252"/>
                <a:gd name="T23" fmla="*/ 244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2" h="263">
                  <a:moveTo>
                    <a:pt x="99" y="244"/>
                  </a:moveTo>
                  <a:cubicBezTo>
                    <a:pt x="233" y="257"/>
                    <a:pt x="233" y="257"/>
                    <a:pt x="233" y="257"/>
                  </a:cubicBezTo>
                  <a:cubicBezTo>
                    <a:pt x="252" y="29"/>
                    <a:pt x="252" y="29"/>
                    <a:pt x="252" y="29"/>
                  </a:cubicBezTo>
                  <a:cubicBezTo>
                    <a:pt x="247" y="28"/>
                    <a:pt x="247" y="28"/>
                    <a:pt x="247" y="28"/>
                  </a:cubicBezTo>
                  <a:cubicBezTo>
                    <a:pt x="163" y="19"/>
                    <a:pt x="47" y="1"/>
                    <a:pt x="36" y="0"/>
                  </a:cubicBezTo>
                  <a:cubicBezTo>
                    <a:pt x="0" y="258"/>
                    <a:pt x="0" y="258"/>
                    <a:pt x="0" y="258"/>
                  </a:cubicBezTo>
                  <a:cubicBezTo>
                    <a:pt x="27" y="263"/>
                    <a:pt x="27" y="263"/>
                    <a:pt x="27" y="263"/>
                  </a:cubicBezTo>
                  <a:cubicBezTo>
                    <a:pt x="31" y="243"/>
                    <a:pt x="31" y="243"/>
                    <a:pt x="31" y="243"/>
                  </a:cubicBezTo>
                  <a:cubicBezTo>
                    <a:pt x="96" y="252"/>
                    <a:pt x="96" y="252"/>
                    <a:pt x="96" y="252"/>
                  </a:cubicBezTo>
                  <a:cubicBezTo>
                    <a:pt x="96" y="252"/>
                    <a:pt x="97" y="252"/>
                    <a:pt x="97" y="253"/>
                  </a:cubicBezTo>
                  <a:cubicBezTo>
                    <a:pt x="98" y="253"/>
                    <a:pt x="98" y="253"/>
                    <a:pt x="98" y="253"/>
                  </a:cubicBezTo>
                  <a:lnTo>
                    <a:pt x="99" y="244"/>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26" name="Freeform 27"/>
            <p:cNvSpPr>
              <a:spLocks/>
            </p:cNvSpPr>
            <p:nvPr/>
          </p:nvSpPr>
          <p:spPr bwMode="auto">
            <a:xfrm>
              <a:off x="12816959" y="6654575"/>
              <a:ext cx="1201738" cy="649288"/>
            </a:xfrm>
            <a:custGeom>
              <a:avLst/>
              <a:gdLst>
                <a:gd name="T0" fmla="*/ 110 w 320"/>
                <a:gd name="T1" fmla="*/ 33 h 173"/>
                <a:gd name="T2" fmla="*/ 110 w 320"/>
                <a:gd name="T3" fmla="*/ 123 h 173"/>
                <a:gd name="T4" fmla="*/ 129 w 320"/>
                <a:gd name="T5" fmla="*/ 126 h 173"/>
                <a:gd name="T6" fmla="*/ 138 w 320"/>
                <a:gd name="T7" fmla="*/ 131 h 173"/>
                <a:gd name="T8" fmla="*/ 155 w 320"/>
                <a:gd name="T9" fmla="*/ 144 h 173"/>
                <a:gd name="T10" fmla="*/ 157 w 320"/>
                <a:gd name="T11" fmla="*/ 145 h 173"/>
                <a:gd name="T12" fmla="*/ 171 w 320"/>
                <a:gd name="T13" fmla="*/ 151 h 173"/>
                <a:gd name="T14" fmla="*/ 172 w 320"/>
                <a:gd name="T15" fmla="*/ 152 h 173"/>
                <a:gd name="T16" fmla="*/ 174 w 320"/>
                <a:gd name="T17" fmla="*/ 153 h 173"/>
                <a:gd name="T18" fmla="*/ 174 w 320"/>
                <a:gd name="T19" fmla="*/ 148 h 173"/>
                <a:gd name="T20" fmla="*/ 183 w 320"/>
                <a:gd name="T21" fmla="*/ 147 h 173"/>
                <a:gd name="T22" fmla="*/ 195 w 320"/>
                <a:gd name="T23" fmla="*/ 162 h 173"/>
                <a:gd name="T24" fmla="*/ 206 w 320"/>
                <a:gd name="T25" fmla="*/ 159 h 173"/>
                <a:gd name="T26" fmla="*/ 216 w 320"/>
                <a:gd name="T27" fmla="*/ 161 h 173"/>
                <a:gd name="T28" fmla="*/ 222 w 320"/>
                <a:gd name="T29" fmla="*/ 159 h 173"/>
                <a:gd name="T30" fmla="*/ 226 w 320"/>
                <a:gd name="T31" fmla="*/ 160 h 173"/>
                <a:gd name="T32" fmla="*/ 229 w 320"/>
                <a:gd name="T33" fmla="*/ 154 h 173"/>
                <a:gd name="T34" fmla="*/ 232 w 320"/>
                <a:gd name="T35" fmla="*/ 154 h 173"/>
                <a:gd name="T36" fmla="*/ 241 w 320"/>
                <a:gd name="T37" fmla="*/ 157 h 173"/>
                <a:gd name="T38" fmla="*/ 243 w 320"/>
                <a:gd name="T39" fmla="*/ 157 h 173"/>
                <a:gd name="T40" fmla="*/ 251 w 320"/>
                <a:gd name="T41" fmla="*/ 166 h 173"/>
                <a:gd name="T42" fmla="*/ 261 w 320"/>
                <a:gd name="T43" fmla="*/ 161 h 173"/>
                <a:gd name="T44" fmla="*/ 279 w 320"/>
                <a:gd name="T45" fmla="*/ 160 h 173"/>
                <a:gd name="T46" fmla="*/ 281 w 320"/>
                <a:gd name="T47" fmla="*/ 160 h 173"/>
                <a:gd name="T48" fmla="*/ 294 w 320"/>
                <a:gd name="T49" fmla="*/ 159 h 173"/>
                <a:gd name="T50" fmla="*/ 302 w 320"/>
                <a:gd name="T51" fmla="*/ 162 h 173"/>
                <a:gd name="T52" fmla="*/ 309 w 320"/>
                <a:gd name="T53" fmla="*/ 168 h 173"/>
                <a:gd name="T54" fmla="*/ 319 w 320"/>
                <a:gd name="T55" fmla="*/ 172 h 173"/>
                <a:gd name="T56" fmla="*/ 320 w 320"/>
                <a:gd name="T57" fmla="*/ 170 h 173"/>
                <a:gd name="T58" fmla="*/ 314 w 320"/>
                <a:gd name="T59" fmla="*/ 13 h 173"/>
                <a:gd name="T60" fmla="*/ 39 w 320"/>
                <a:gd name="T61" fmla="*/ 4 h 173"/>
                <a:gd name="T62" fmla="*/ 2 w 320"/>
                <a:gd name="T63"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0" h="173">
                  <a:moveTo>
                    <a:pt x="0" y="22"/>
                  </a:moveTo>
                  <a:cubicBezTo>
                    <a:pt x="110" y="33"/>
                    <a:pt x="110" y="33"/>
                    <a:pt x="110" y="33"/>
                  </a:cubicBezTo>
                  <a:cubicBezTo>
                    <a:pt x="107" y="122"/>
                    <a:pt x="107" y="122"/>
                    <a:pt x="107" y="122"/>
                  </a:cubicBezTo>
                  <a:cubicBezTo>
                    <a:pt x="107" y="122"/>
                    <a:pt x="108" y="122"/>
                    <a:pt x="110" y="123"/>
                  </a:cubicBezTo>
                  <a:cubicBezTo>
                    <a:pt x="112" y="123"/>
                    <a:pt x="115" y="124"/>
                    <a:pt x="118" y="124"/>
                  </a:cubicBezTo>
                  <a:cubicBezTo>
                    <a:pt x="121" y="124"/>
                    <a:pt x="125" y="125"/>
                    <a:pt x="129" y="126"/>
                  </a:cubicBezTo>
                  <a:cubicBezTo>
                    <a:pt x="130" y="126"/>
                    <a:pt x="132" y="126"/>
                    <a:pt x="134" y="128"/>
                  </a:cubicBezTo>
                  <a:cubicBezTo>
                    <a:pt x="135" y="128"/>
                    <a:pt x="137" y="130"/>
                    <a:pt x="138" y="131"/>
                  </a:cubicBezTo>
                  <a:cubicBezTo>
                    <a:pt x="141" y="136"/>
                    <a:pt x="142" y="139"/>
                    <a:pt x="148" y="141"/>
                  </a:cubicBezTo>
                  <a:cubicBezTo>
                    <a:pt x="151" y="142"/>
                    <a:pt x="153" y="143"/>
                    <a:pt x="155" y="144"/>
                  </a:cubicBezTo>
                  <a:cubicBezTo>
                    <a:pt x="156" y="145"/>
                    <a:pt x="156" y="145"/>
                    <a:pt x="156" y="145"/>
                  </a:cubicBezTo>
                  <a:cubicBezTo>
                    <a:pt x="156" y="145"/>
                    <a:pt x="157" y="145"/>
                    <a:pt x="157" y="145"/>
                  </a:cubicBezTo>
                  <a:cubicBezTo>
                    <a:pt x="158" y="145"/>
                    <a:pt x="159" y="145"/>
                    <a:pt x="160" y="146"/>
                  </a:cubicBezTo>
                  <a:cubicBezTo>
                    <a:pt x="163" y="146"/>
                    <a:pt x="169" y="147"/>
                    <a:pt x="171" y="151"/>
                  </a:cubicBezTo>
                  <a:cubicBezTo>
                    <a:pt x="172" y="151"/>
                    <a:pt x="172" y="151"/>
                    <a:pt x="172" y="151"/>
                  </a:cubicBezTo>
                  <a:cubicBezTo>
                    <a:pt x="172" y="152"/>
                    <a:pt x="172" y="152"/>
                    <a:pt x="172" y="152"/>
                  </a:cubicBezTo>
                  <a:cubicBezTo>
                    <a:pt x="172" y="152"/>
                    <a:pt x="173" y="153"/>
                    <a:pt x="173" y="153"/>
                  </a:cubicBezTo>
                  <a:cubicBezTo>
                    <a:pt x="173" y="153"/>
                    <a:pt x="174" y="153"/>
                    <a:pt x="174" y="153"/>
                  </a:cubicBezTo>
                  <a:cubicBezTo>
                    <a:pt x="173" y="152"/>
                    <a:pt x="173" y="151"/>
                    <a:pt x="174" y="149"/>
                  </a:cubicBezTo>
                  <a:cubicBezTo>
                    <a:pt x="174" y="148"/>
                    <a:pt x="174" y="148"/>
                    <a:pt x="174" y="148"/>
                  </a:cubicBezTo>
                  <a:cubicBezTo>
                    <a:pt x="174" y="147"/>
                    <a:pt x="180" y="141"/>
                    <a:pt x="183" y="146"/>
                  </a:cubicBezTo>
                  <a:cubicBezTo>
                    <a:pt x="183" y="147"/>
                    <a:pt x="183" y="147"/>
                    <a:pt x="183" y="147"/>
                  </a:cubicBezTo>
                  <a:cubicBezTo>
                    <a:pt x="184" y="149"/>
                    <a:pt x="185" y="151"/>
                    <a:pt x="186" y="153"/>
                  </a:cubicBezTo>
                  <a:cubicBezTo>
                    <a:pt x="188" y="158"/>
                    <a:pt x="191" y="162"/>
                    <a:pt x="195" y="162"/>
                  </a:cubicBezTo>
                  <a:cubicBezTo>
                    <a:pt x="197" y="162"/>
                    <a:pt x="200" y="160"/>
                    <a:pt x="202" y="159"/>
                  </a:cubicBezTo>
                  <a:cubicBezTo>
                    <a:pt x="204" y="159"/>
                    <a:pt x="205" y="158"/>
                    <a:pt x="206" y="159"/>
                  </a:cubicBezTo>
                  <a:cubicBezTo>
                    <a:pt x="209" y="159"/>
                    <a:pt x="211" y="161"/>
                    <a:pt x="214" y="161"/>
                  </a:cubicBezTo>
                  <a:cubicBezTo>
                    <a:pt x="215" y="161"/>
                    <a:pt x="215" y="161"/>
                    <a:pt x="216" y="161"/>
                  </a:cubicBezTo>
                  <a:cubicBezTo>
                    <a:pt x="216" y="160"/>
                    <a:pt x="216" y="160"/>
                    <a:pt x="216" y="160"/>
                  </a:cubicBezTo>
                  <a:cubicBezTo>
                    <a:pt x="217" y="157"/>
                    <a:pt x="221" y="156"/>
                    <a:pt x="222" y="159"/>
                  </a:cubicBezTo>
                  <a:cubicBezTo>
                    <a:pt x="222" y="161"/>
                    <a:pt x="224" y="162"/>
                    <a:pt x="225" y="162"/>
                  </a:cubicBezTo>
                  <a:cubicBezTo>
                    <a:pt x="226" y="162"/>
                    <a:pt x="226" y="161"/>
                    <a:pt x="226" y="160"/>
                  </a:cubicBezTo>
                  <a:cubicBezTo>
                    <a:pt x="226" y="160"/>
                    <a:pt x="226" y="160"/>
                    <a:pt x="226" y="159"/>
                  </a:cubicBezTo>
                  <a:cubicBezTo>
                    <a:pt x="226" y="158"/>
                    <a:pt x="227" y="154"/>
                    <a:pt x="229" y="154"/>
                  </a:cubicBezTo>
                  <a:cubicBezTo>
                    <a:pt x="229" y="153"/>
                    <a:pt x="229" y="153"/>
                    <a:pt x="229" y="153"/>
                  </a:cubicBezTo>
                  <a:cubicBezTo>
                    <a:pt x="230" y="153"/>
                    <a:pt x="231" y="153"/>
                    <a:pt x="232" y="154"/>
                  </a:cubicBezTo>
                  <a:cubicBezTo>
                    <a:pt x="234" y="156"/>
                    <a:pt x="238" y="157"/>
                    <a:pt x="240" y="157"/>
                  </a:cubicBezTo>
                  <a:cubicBezTo>
                    <a:pt x="241" y="157"/>
                    <a:pt x="241" y="157"/>
                    <a:pt x="241" y="157"/>
                  </a:cubicBezTo>
                  <a:cubicBezTo>
                    <a:pt x="242" y="157"/>
                    <a:pt x="242" y="157"/>
                    <a:pt x="243" y="157"/>
                  </a:cubicBezTo>
                  <a:cubicBezTo>
                    <a:pt x="243" y="157"/>
                    <a:pt x="243" y="157"/>
                    <a:pt x="243" y="157"/>
                  </a:cubicBezTo>
                  <a:cubicBezTo>
                    <a:pt x="244" y="157"/>
                    <a:pt x="247" y="160"/>
                    <a:pt x="247" y="162"/>
                  </a:cubicBezTo>
                  <a:cubicBezTo>
                    <a:pt x="248" y="164"/>
                    <a:pt x="249" y="166"/>
                    <a:pt x="251" y="166"/>
                  </a:cubicBezTo>
                  <a:cubicBezTo>
                    <a:pt x="253" y="166"/>
                    <a:pt x="254" y="165"/>
                    <a:pt x="256" y="164"/>
                  </a:cubicBezTo>
                  <a:cubicBezTo>
                    <a:pt x="258" y="162"/>
                    <a:pt x="260" y="161"/>
                    <a:pt x="261" y="161"/>
                  </a:cubicBezTo>
                  <a:cubicBezTo>
                    <a:pt x="265" y="161"/>
                    <a:pt x="274" y="161"/>
                    <a:pt x="274" y="161"/>
                  </a:cubicBezTo>
                  <a:cubicBezTo>
                    <a:pt x="279" y="160"/>
                    <a:pt x="279" y="160"/>
                    <a:pt x="279" y="160"/>
                  </a:cubicBezTo>
                  <a:cubicBezTo>
                    <a:pt x="279" y="160"/>
                    <a:pt x="280" y="160"/>
                    <a:pt x="281" y="160"/>
                  </a:cubicBezTo>
                  <a:cubicBezTo>
                    <a:pt x="281" y="160"/>
                    <a:pt x="281" y="160"/>
                    <a:pt x="281" y="160"/>
                  </a:cubicBezTo>
                  <a:cubicBezTo>
                    <a:pt x="285" y="160"/>
                    <a:pt x="289" y="160"/>
                    <a:pt x="291" y="159"/>
                  </a:cubicBezTo>
                  <a:cubicBezTo>
                    <a:pt x="292" y="159"/>
                    <a:pt x="293" y="159"/>
                    <a:pt x="294" y="159"/>
                  </a:cubicBezTo>
                  <a:cubicBezTo>
                    <a:pt x="294" y="159"/>
                    <a:pt x="294" y="159"/>
                    <a:pt x="294" y="159"/>
                  </a:cubicBezTo>
                  <a:cubicBezTo>
                    <a:pt x="294" y="159"/>
                    <a:pt x="297" y="158"/>
                    <a:pt x="302" y="162"/>
                  </a:cubicBezTo>
                  <a:cubicBezTo>
                    <a:pt x="302" y="162"/>
                    <a:pt x="302" y="162"/>
                    <a:pt x="302" y="163"/>
                  </a:cubicBezTo>
                  <a:cubicBezTo>
                    <a:pt x="304" y="164"/>
                    <a:pt x="306" y="166"/>
                    <a:pt x="309" y="168"/>
                  </a:cubicBezTo>
                  <a:cubicBezTo>
                    <a:pt x="309" y="168"/>
                    <a:pt x="309" y="168"/>
                    <a:pt x="309" y="168"/>
                  </a:cubicBezTo>
                  <a:cubicBezTo>
                    <a:pt x="313" y="171"/>
                    <a:pt x="317" y="173"/>
                    <a:pt x="319" y="172"/>
                  </a:cubicBezTo>
                  <a:cubicBezTo>
                    <a:pt x="320" y="172"/>
                    <a:pt x="320" y="170"/>
                    <a:pt x="320" y="170"/>
                  </a:cubicBezTo>
                  <a:cubicBezTo>
                    <a:pt x="320" y="170"/>
                    <a:pt x="320" y="170"/>
                    <a:pt x="320" y="170"/>
                  </a:cubicBezTo>
                  <a:cubicBezTo>
                    <a:pt x="314" y="37"/>
                    <a:pt x="314" y="37"/>
                    <a:pt x="314" y="37"/>
                  </a:cubicBezTo>
                  <a:cubicBezTo>
                    <a:pt x="314" y="13"/>
                    <a:pt x="314" y="13"/>
                    <a:pt x="314" y="13"/>
                  </a:cubicBezTo>
                  <a:cubicBezTo>
                    <a:pt x="39" y="2"/>
                    <a:pt x="39" y="2"/>
                    <a:pt x="39" y="2"/>
                  </a:cubicBezTo>
                  <a:cubicBezTo>
                    <a:pt x="39" y="4"/>
                    <a:pt x="39" y="4"/>
                    <a:pt x="39" y="4"/>
                  </a:cubicBezTo>
                  <a:cubicBezTo>
                    <a:pt x="30" y="3"/>
                    <a:pt x="21" y="2"/>
                    <a:pt x="11" y="1"/>
                  </a:cubicBezTo>
                  <a:cubicBezTo>
                    <a:pt x="2" y="0"/>
                    <a:pt x="2" y="0"/>
                    <a:pt x="2" y="0"/>
                  </a:cubicBezTo>
                  <a:lnTo>
                    <a:pt x="0" y="22"/>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27" name="Freeform 28"/>
            <p:cNvSpPr>
              <a:spLocks/>
            </p:cNvSpPr>
            <p:nvPr/>
          </p:nvSpPr>
          <p:spPr bwMode="auto">
            <a:xfrm>
              <a:off x="13996471" y="6778400"/>
              <a:ext cx="706438" cy="615951"/>
            </a:xfrm>
            <a:custGeom>
              <a:avLst/>
              <a:gdLst>
                <a:gd name="T0" fmla="*/ 188 w 188"/>
                <a:gd name="T1" fmla="*/ 29 h 164"/>
                <a:gd name="T2" fmla="*/ 187 w 188"/>
                <a:gd name="T3" fmla="*/ 25 h 164"/>
                <a:gd name="T4" fmla="*/ 186 w 188"/>
                <a:gd name="T5" fmla="*/ 19 h 164"/>
                <a:gd name="T6" fmla="*/ 187 w 188"/>
                <a:gd name="T7" fmla="*/ 16 h 164"/>
                <a:gd name="T8" fmla="*/ 171 w 188"/>
                <a:gd name="T9" fmla="*/ 17 h 164"/>
                <a:gd name="T10" fmla="*/ 169 w 188"/>
                <a:gd name="T11" fmla="*/ 9 h 164"/>
                <a:gd name="T12" fmla="*/ 168 w 188"/>
                <a:gd name="T13" fmla="*/ 4 h 164"/>
                <a:gd name="T14" fmla="*/ 167 w 188"/>
                <a:gd name="T15" fmla="*/ 0 h 164"/>
                <a:gd name="T16" fmla="*/ 0 w 188"/>
                <a:gd name="T17" fmla="*/ 4 h 164"/>
                <a:gd name="T18" fmla="*/ 5 w 188"/>
                <a:gd name="T19" fmla="*/ 90 h 164"/>
                <a:gd name="T20" fmla="*/ 6 w 188"/>
                <a:gd name="T21" fmla="*/ 136 h 164"/>
                <a:gd name="T22" fmla="*/ 6 w 188"/>
                <a:gd name="T23" fmla="*/ 137 h 164"/>
                <a:gd name="T24" fmla="*/ 12 w 188"/>
                <a:gd name="T25" fmla="*/ 140 h 164"/>
                <a:gd name="T26" fmla="*/ 7 w 188"/>
                <a:gd name="T27" fmla="*/ 137 h 164"/>
                <a:gd name="T28" fmla="*/ 12 w 188"/>
                <a:gd name="T29" fmla="*/ 140 h 164"/>
                <a:gd name="T30" fmla="*/ 20 w 188"/>
                <a:gd name="T31" fmla="*/ 143 h 164"/>
                <a:gd name="T32" fmla="*/ 20 w 188"/>
                <a:gd name="T33" fmla="*/ 142 h 164"/>
                <a:gd name="T34" fmla="*/ 20 w 188"/>
                <a:gd name="T35" fmla="*/ 143 h 164"/>
                <a:gd name="T36" fmla="*/ 21 w 188"/>
                <a:gd name="T37" fmla="*/ 164 h 164"/>
                <a:gd name="T38" fmla="*/ 139 w 188"/>
                <a:gd name="T39" fmla="*/ 163 h 164"/>
                <a:gd name="T40" fmla="*/ 144 w 188"/>
                <a:gd name="T41" fmla="*/ 148 h 164"/>
                <a:gd name="T42" fmla="*/ 144 w 188"/>
                <a:gd name="T43" fmla="*/ 148 h 164"/>
                <a:gd name="T44" fmla="*/ 142 w 188"/>
                <a:gd name="T45" fmla="*/ 142 h 164"/>
                <a:gd name="T46" fmla="*/ 142 w 188"/>
                <a:gd name="T47" fmla="*/ 142 h 164"/>
                <a:gd name="T48" fmla="*/ 143 w 188"/>
                <a:gd name="T49" fmla="*/ 141 h 164"/>
                <a:gd name="T50" fmla="*/ 141 w 188"/>
                <a:gd name="T51" fmla="*/ 136 h 164"/>
                <a:gd name="T52" fmla="*/ 140 w 188"/>
                <a:gd name="T53" fmla="*/ 135 h 164"/>
                <a:gd name="T54" fmla="*/ 138 w 188"/>
                <a:gd name="T55" fmla="*/ 129 h 164"/>
                <a:gd name="T56" fmla="*/ 139 w 188"/>
                <a:gd name="T57" fmla="*/ 124 h 164"/>
                <a:gd name="T58" fmla="*/ 140 w 188"/>
                <a:gd name="T59" fmla="*/ 119 h 164"/>
                <a:gd name="T60" fmla="*/ 147 w 188"/>
                <a:gd name="T61" fmla="*/ 107 h 164"/>
                <a:gd name="T62" fmla="*/ 155 w 188"/>
                <a:gd name="T63" fmla="*/ 97 h 164"/>
                <a:gd name="T64" fmla="*/ 156 w 188"/>
                <a:gd name="T65" fmla="*/ 96 h 164"/>
                <a:gd name="T66" fmla="*/ 157 w 188"/>
                <a:gd name="T67" fmla="*/ 94 h 164"/>
                <a:gd name="T68" fmla="*/ 160 w 188"/>
                <a:gd name="T69" fmla="*/ 87 h 164"/>
                <a:gd name="T70" fmla="*/ 163 w 188"/>
                <a:gd name="T71" fmla="*/ 82 h 164"/>
                <a:gd name="T72" fmla="*/ 163 w 188"/>
                <a:gd name="T73" fmla="*/ 78 h 164"/>
                <a:gd name="T74" fmla="*/ 164 w 188"/>
                <a:gd name="T75" fmla="*/ 77 h 164"/>
                <a:gd name="T76" fmla="*/ 167 w 188"/>
                <a:gd name="T77" fmla="*/ 73 h 164"/>
                <a:gd name="T78" fmla="*/ 170 w 188"/>
                <a:gd name="T79" fmla="*/ 69 h 164"/>
                <a:gd name="T80" fmla="*/ 170 w 188"/>
                <a:gd name="T81" fmla="*/ 69 h 164"/>
                <a:gd name="T82" fmla="*/ 170 w 188"/>
                <a:gd name="T83" fmla="*/ 68 h 164"/>
                <a:gd name="T84" fmla="*/ 170 w 188"/>
                <a:gd name="T85" fmla="*/ 67 h 164"/>
                <a:gd name="T86" fmla="*/ 171 w 188"/>
                <a:gd name="T87" fmla="*/ 65 h 164"/>
                <a:gd name="T88" fmla="*/ 172 w 188"/>
                <a:gd name="T89" fmla="*/ 64 h 164"/>
                <a:gd name="T90" fmla="*/ 174 w 188"/>
                <a:gd name="T91" fmla="*/ 58 h 164"/>
                <a:gd name="T92" fmla="*/ 175 w 188"/>
                <a:gd name="T93" fmla="*/ 53 h 164"/>
                <a:gd name="T94" fmla="*/ 179 w 188"/>
                <a:gd name="T95" fmla="*/ 46 h 164"/>
                <a:gd name="T96" fmla="*/ 183 w 188"/>
                <a:gd name="T97" fmla="*/ 39 h 164"/>
                <a:gd name="T98" fmla="*/ 185 w 188"/>
                <a:gd name="T99" fmla="*/ 37 h 164"/>
                <a:gd name="T100" fmla="*/ 184 w 188"/>
                <a:gd name="T101" fmla="*/ 32 h 164"/>
                <a:gd name="T102" fmla="*/ 188 w 188"/>
                <a:gd name="T103" fmla="*/ 29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8" h="164">
                  <a:moveTo>
                    <a:pt x="188" y="29"/>
                  </a:moveTo>
                  <a:cubicBezTo>
                    <a:pt x="188" y="28"/>
                    <a:pt x="188" y="26"/>
                    <a:pt x="187" y="25"/>
                  </a:cubicBezTo>
                  <a:cubicBezTo>
                    <a:pt x="187" y="23"/>
                    <a:pt x="186" y="21"/>
                    <a:pt x="186" y="19"/>
                  </a:cubicBezTo>
                  <a:cubicBezTo>
                    <a:pt x="186" y="17"/>
                    <a:pt x="187" y="16"/>
                    <a:pt x="187" y="16"/>
                  </a:cubicBezTo>
                  <a:cubicBezTo>
                    <a:pt x="187" y="16"/>
                    <a:pt x="175" y="17"/>
                    <a:pt x="171" y="17"/>
                  </a:cubicBezTo>
                  <a:cubicBezTo>
                    <a:pt x="167" y="18"/>
                    <a:pt x="167" y="12"/>
                    <a:pt x="169" y="9"/>
                  </a:cubicBezTo>
                  <a:cubicBezTo>
                    <a:pt x="170" y="7"/>
                    <a:pt x="170" y="6"/>
                    <a:pt x="168" y="4"/>
                  </a:cubicBezTo>
                  <a:cubicBezTo>
                    <a:pt x="167" y="3"/>
                    <a:pt x="167" y="0"/>
                    <a:pt x="167" y="0"/>
                  </a:cubicBezTo>
                  <a:cubicBezTo>
                    <a:pt x="0" y="4"/>
                    <a:pt x="0" y="4"/>
                    <a:pt x="0" y="4"/>
                  </a:cubicBezTo>
                  <a:cubicBezTo>
                    <a:pt x="3" y="34"/>
                    <a:pt x="5" y="65"/>
                    <a:pt x="5" y="90"/>
                  </a:cubicBezTo>
                  <a:cubicBezTo>
                    <a:pt x="6" y="109"/>
                    <a:pt x="7" y="127"/>
                    <a:pt x="6" y="136"/>
                  </a:cubicBezTo>
                  <a:cubicBezTo>
                    <a:pt x="6" y="136"/>
                    <a:pt x="6" y="136"/>
                    <a:pt x="6" y="137"/>
                  </a:cubicBezTo>
                  <a:cubicBezTo>
                    <a:pt x="12" y="140"/>
                    <a:pt x="12" y="140"/>
                    <a:pt x="12" y="140"/>
                  </a:cubicBezTo>
                  <a:cubicBezTo>
                    <a:pt x="7" y="137"/>
                    <a:pt x="7" y="137"/>
                    <a:pt x="7" y="137"/>
                  </a:cubicBezTo>
                  <a:cubicBezTo>
                    <a:pt x="12" y="140"/>
                    <a:pt x="12" y="140"/>
                    <a:pt x="12" y="140"/>
                  </a:cubicBezTo>
                  <a:cubicBezTo>
                    <a:pt x="20" y="143"/>
                    <a:pt x="20" y="143"/>
                    <a:pt x="20" y="143"/>
                  </a:cubicBezTo>
                  <a:cubicBezTo>
                    <a:pt x="20" y="142"/>
                    <a:pt x="20" y="142"/>
                    <a:pt x="20" y="142"/>
                  </a:cubicBezTo>
                  <a:cubicBezTo>
                    <a:pt x="20" y="143"/>
                    <a:pt x="20" y="143"/>
                    <a:pt x="20" y="143"/>
                  </a:cubicBezTo>
                  <a:cubicBezTo>
                    <a:pt x="21" y="164"/>
                    <a:pt x="21" y="164"/>
                    <a:pt x="21" y="164"/>
                  </a:cubicBezTo>
                  <a:cubicBezTo>
                    <a:pt x="139" y="163"/>
                    <a:pt x="139" y="163"/>
                    <a:pt x="139" y="163"/>
                  </a:cubicBezTo>
                  <a:cubicBezTo>
                    <a:pt x="136" y="158"/>
                    <a:pt x="144" y="149"/>
                    <a:pt x="144" y="148"/>
                  </a:cubicBezTo>
                  <a:cubicBezTo>
                    <a:pt x="144" y="148"/>
                    <a:pt x="144" y="148"/>
                    <a:pt x="144" y="148"/>
                  </a:cubicBezTo>
                  <a:cubicBezTo>
                    <a:pt x="144" y="147"/>
                    <a:pt x="141" y="145"/>
                    <a:pt x="142" y="142"/>
                  </a:cubicBezTo>
                  <a:cubicBezTo>
                    <a:pt x="142" y="142"/>
                    <a:pt x="142" y="142"/>
                    <a:pt x="142" y="142"/>
                  </a:cubicBezTo>
                  <a:cubicBezTo>
                    <a:pt x="143" y="142"/>
                    <a:pt x="143" y="141"/>
                    <a:pt x="143" y="141"/>
                  </a:cubicBezTo>
                  <a:cubicBezTo>
                    <a:pt x="144" y="138"/>
                    <a:pt x="141" y="136"/>
                    <a:pt x="141" y="136"/>
                  </a:cubicBezTo>
                  <a:cubicBezTo>
                    <a:pt x="141" y="136"/>
                    <a:pt x="140" y="136"/>
                    <a:pt x="140" y="135"/>
                  </a:cubicBezTo>
                  <a:cubicBezTo>
                    <a:pt x="139" y="134"/>
                    <a:pt x="138" y="132"/>
                    <a:pt x="138" y="129"/>
                  </a:cubicBezTo>
                  <a:cubicBezTo>
                    <a:pt x="138" y="127"/>
                    <a:pt x="138" y="126"/>
                    <a:pt x="139" y="124"/>
                  </a:cubicBezTo>
                  <a:cubicBezTo>
                    <a:pt x="139" y="123"/>
                    <a:pt x="140" y="121"/>
                    <a:pt x="140" y="119"/>
                  </a:cubicBezTo>
                  <a:cubicBezTo>
                    <a:pt x="142" y="114"/>
                    <a:pt x="145" y="110"/>
                    <a:pt x="147" y="107"/>
                  </a:cubicBezTo>
                  <a:cubicBezTo>
                    <a:pt x="150" y="103"/>
                    <a:pt x="153" y="99"/>
                    <a:pt x="155" y="97"/>
                  </a:cubicBezTo>
                  <a:cubicBezTo>
                    <a:pt x="155" y="96"/>
                    <a:pt x="155" y="96"/>
                    <a:pt x="156" y="96"/>
                  </a:cubicBezTo>
                  <a:cubicBezTo>
                    <a:pt x="156" y="95"/>
                    <a:pt x="156" y="95"/>
                    <a:pt x="157" y="94"/>
                  </a:cubicBezTo>
                  <a:cubicBezTo>
                    <a:pt x="157" y="93"/>
                    <a:pt x="157" y="92"/>
                    <a:pt x="160" y="87"/>
                  </a:cubicBezTo>
                  <a:cubicBezTo>
                    <a:pt x="161" y="86"/>
                    <a:pt x="162" y="84"/>
                    <a:pt x="163" y="82"/>
                  </a:cubicBezTo>
                  <a:cubicBezTo>
                    <a:pt x="164" y="79"/>
                    <a:pt x="162" y="79"/>
                    <a:pt x="163" y="78"/>
                  </a:cubicBezTo>
                  <a:cubicBezTo>
                    <a:pt x="163" y="77"/>
                    <a:pt x="163" y="77"/>
                    <a:pt x="164" y="77"/>
                  </a:cubicBezTo>
                  <a:cubicBezTo>
                    <a:pt x="165" y="76"/>
                    <a:pt x="166" y="74"/>
                    <a:pt x="167" y="73"/>
                  </a:cubicBezTo>
                  <a:cubicBezTo>
                    <a:pt x="168" y="72"/>
                    <a:pt x="170" y="71"/>
                    <a:pt x="170" y="69"/>
                  </a:cubicBezTo>
                  <a:cubicBezTo>
                    <a:pt x="170" y="69"/>
                    <a:pt x="170" y="69"/>
                    <a:pt x="170" y="69"/>
                  </a:cubicBezTo>
                  <a:cubicBezTo>
                    <a:pt x="170" y="68"/>
                    <a:pt x="170" y="68"/>
                    <a:pt x="170" y="68"/>
                  </a:cubicBezTo>
                  <a:cubicBezTo>
                    <a:pt x="170" y="68"/>
                    <a:pt x="170" y="68"/>
                    <a:pt x="170" y="67"/>
                  </a:cubicBezTo>
                  <a:cubicBezTo>
                    <a:pt x="170" y="66"/>
                    <a:pt x="171" y="66"/>
                    <a:pt x="171" y="65"/>
                  </a:cubicBezTo>
                  <a:cubicBezTo>
                    <a:pt x="171" y="65"/>
                    <a:pt x="172" y="64"/>
                    <a:pt x="172" y="64"/>
                  </a:cubicBezTo>
                  <a:cubicBezTo>
                    <a:pt x="172" y="64"/>
                    <a:pt x="173" y="61"/>
                    <a:pt x="174" y="58"/>
                  </a:cubicBezTo>
                  <a:cubicBezTo>
                    <a:pt x="174" y="56"/>
                    <a:pt x="174" y="54"/>
                    <a:pt x="175" y="53"/>
                  </a:cubicBezTo>
                  <a:cubicBezTo>
                    <a:pt x="175" y="50"/>
                    <a:pt x="176" y="48"/>
                    <a:pt x="179" y="46"/>
                  </a:cubicBezTo>
                  <a:cubicBezTo>
                    <a:pt x="182" y="44"/>
                    <a:pt x="183" y="39"/>
                    <a:pt x="183" y="39"/>
                  </a:cubicBezTo>
                  <a:cubicBezTo>
                    <a:pt x="185" y="37"/>
                    <a:pt x="185" y="37"/>
                    <a:pt x="185" y="37"/>
                  </a:cubicBezTo>
                  <a:cubicBezTo>
                    <a:pt x="184" y="32"/>
                    <a:pt x="184" y="32"/>
                    <a:pt x="184" y="32"/>
                  </a:cubicBezTo>
                  <a:cubicBezTo>
                    <a:pt x="184" y="32"/>
                    <a:pt x="188" y="32"/>
                    <a:pt x="188" y="29"/>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28" name="Freeform 29"/>
            <p:cNvSpPr>
              <a:spLocks/>
            </p:cNvSpPr>
            <p:nvPr/>
          </p:nvSpPr>
          <p:spPr bwMode="auto">
            <a:xfrm>
              <a:off x="14420334" y="5738587"/>
              <a:ext cx="541338" cy="952501"/>
            </a:xfrm>
            <a:custGeom>
              <a:avLst/>
              <a:gdLst>
                <a:gd name="T0" fmla="*/ 93 w 144"/>
                <a:gd name="T1" fmla="*/ 254 h 254"/>
                <a:gd name="T2" fmla="*/ 96 w 144"/>
                <a:gd name="T3" fmla="*/ 244 h 254"/>
                <a:gd name="T4" fmla="*/ 112 w 144"/>
                <a:gd name="T5" fmla="*/ 246 h 254"/>
                <a:gd name="T6" fmla="*/ 122 w 144"/>
                <a:gd name="T7" fmla="*/ 236 h 254"/>
                <a:gd name="T8" fmla="*/ 127 w 144"/>
                <a:gd name="T9" fmla="*/ 224 h 254"/>
                <a:gd name="T10" fmla="*/ 129 w 144"/>
                <a:gd name="T11" fmla="*/ 216 h 254"/>
                <a:gd name="T12" fmla="*/ 130 w 144"/>
                <a:gd name="T13" fmla="*/ 204 h 254"/>
                <a:gd name="T14" fmla="*/ 130 w 144"/>
                <a:gd name="T15" fmla="*/ 201 h 254"/>
                <a:gd name="T16" fmla="*/ 132 w 144"/>
                <a:gd name="T17" fmla="*/ 197 h 254"/>
                <a:gd name="T18" fmla="*/ 133 w 144"/>
                <a:gd name="T19" fmla="*/ 193 h 254"/>
                <a:gd name="T20" fmla="*/ 141 w 144"/>
                <a:gd name="T21" fmla="*/ 175 h 254"/>
                <a:gd name="T22" fmla="*/ 143 w 144"/>
                <a:gd name="T23" fmla="*/ 159 h 254"/>
                <a:gd name="T24" fmla="*/ 140 w 144"/>
                <a:gd name="T25" fmla="*/ 151 h 254"/>
                <a:gd name="T26" fmla="*/ 132 w 144"/>
                <a:gd name="T27" fmla="*/ 31 h 254"/>
                <a:gd name="T28" fmla="*/ 120 w 144"/>
                <a:gd name="T29" fmla="*/ 9 h 254"/>
                <a:gd name="T30" fmla="*/ 117 w 144"/>
                <a:gd name="T31" fmla="*/ 0 h 254"/>
                <a:gd name="T32" fmla="*/ 20 w 144"/>
                <a:gd name="T33" fmla="*/ 3 h 254"/>
                <a:gd name="T34" fmla="*/ 35 w 144"/>
                <a:gd name="T35" fmla="*/ 20 h 254"/>
                <a:gd name="T36" fmla="*/ 39 w 144"/>
                <a:gd name="T37" fmla="*/ 26 h 254"/>
                <a:gd name="T38" fmla="*/ 44 w 144"/>
                <a:gd name="T39" fmla="*/ 35 h 254"/>
                <a:gd name="T40" fmla="*/ 43 w 144"/>
                <a:gd name="T41" fmla="*/ 37 h 254"/>
                <a:gd name="T42" fmla="*/ 31 w 144"/>
                <a:gd name="T43" fmla="*/ 49 h 254"/>
                <a:gd name="T44" fmla="*/ 21 w 144"/>
                <a:gd name="T45" fmla="*/ 58 h 254"/>
                <a:gd name="T46" fmla="*/ 19 w 144"/>
                <a:gd name="T47" fmla="*/ 58 h 254"/>
                <a:gd name="T48" fmla="*/ 15 w 144"/>
                <a:gd name="T49" fmla="*/ 70 h 254"/>
                <a:gd name="T50" fmla="*/ 11 w 144"/>
                <a:gd name="T51" fmla="*/ 83 h 254"/>
                <a:gd name="T52" fmla="*/ 7 w 144"/>
                <a:gd name="T53" fmla="*/ 89 h 254"/>
                <a:gd name="T54" fmla="*/ 1 w 144"/>
                <a:gd name="T55" fmla="*/ 107 h 254"/>
                <a:gd name="T56" fmla="*/ 3 w 144"/>
                <a:gd name="T57" fmla="*/ 134 h 254"/>
                <a:gd name="T58" fmla="*/ 21 w 144"/>
                <a:gd name="T59" fmla="*/ 145 h 254"/>
                <a:gd name="T60" fmla="*/ 30 w 144"/>
                <a:gd name="T61" fmla="*/ 161 h 254"/>
                <a:gd name="T62" fmla="*/ 50 w 144"/>
                <a:gd name="T63" fmla="*/ 177 h 254"/>
                <a:gd name="T64" fmla="*/ 46 w 144"/>
                <a:gd name="T65" fmla="*/ 196 h 254"/>
                <a:gd name="T66" fmla="*/ 67 w 144"/>
                <a:gd name="T67" fmla="*/ 216 h 254"/>
                <a:gd name="T68" fmla="*/ 77 w 144"/>
                <a:gd name="T69" fmla="*/ 241 h 254"/>
                <a:gd name="T70" fmla="*/ 92 w 144"/>
                <a:gd name="T71" fmla="*/ 254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4" h="254">
                  <a:moveTo>
                    <a:pt x="92" y="254"/>
                  </a:moveTo>
                  <a:cubicBezTo>
                    <a:pt x="92" y="254"/>
                    <a:pt x="92" y="254"/>
                    <a:pt x="93" y="254"/>
                  </a:cubicBezTo>
                  <a:cubicBezTo>
                    <a:pt x="93" y="252"/>
                    <a:pt x="93" y="250"/>
                    <a:pt x="94" y="247"/>
                  </a:cubicBezTo>
                  <a:cubicBezTo>
                    <a:pt x="95" y="245"/>
                    <a:pt x="95" y="245"/>
                    <a:pt x="96" y="244"/>
                  </a:cubicBezTo>
                  <a:cubicBezTo>
                    <a:pt x="97" y="243"/>
                    <a:pt x="99" y="243"/>
                    <a:pt x="101" y="244"/>
                  </a:cubicBezTo>
                  <a:cubicBezTo>
                    <a:pt x="107" y="245"/>
                    <a:pt x="109" y="248"/>
                    <a:pt x="112" y="246"/>
                  </a:cubicBezTo>
                  <a:cubicBezTo>
                    <a:pt x="113" y="244"/>
                    <a:pt x="115" y="241"/>
                    <a:pt x="116" y="239"/>
                  </a:cubicBezTo>
                  <a:cubicBezTo>
                    <a:pt x="118" y="236"/>
                    <a:pt x="120" y="236"/>
                    <a:pt x="122" y="236"/>
                  </a:cubicBezTo>
                  <a:cubicBezTo>
                    <a:pt x="123" y="236"/>
                    <a:pt x="124" y="236"/>
                    <a:pt x="124" y="235"/>
                  </a:cubicBezTo>
                  <a:cubicBezTo>
                    <a:pt x="126" y="234"/>
                    <a:pt x="127" y="230"/>
                    <a:pt x="127" y="224"/>
                  </a:cubicBezTo>
                  <a:cubicBezTo>
                    <a:pt x="127" y="224"/>
                    <a:pt x="126" y="217"/>
                    <a:pt x="129" y="216"/>
                  </a:cubicBezTo>
                  <a:cubicBezTo>
                    <a:pt x="129" y="216"/>
                    <a:pt x="129" y="216"/>
                    <a:pt x="129" y="216"/>
                  </a:cubicBezTo>
                  <a:cubicBezTo>
                    <a:pt x="129" y="216"/>
                    <a:pt x="129" y="212"/>
                    <a:pt x="129" y="209"/>
                  </a:cubicBezTo>
                  <a:cubicBezTo>
                    <a:pt x="129" y="207"/>
                    <a:pt x="129" y="205"/>
                    <a:pt x="130" y="204"/>
                  </a:cubicBezTo>
                  <a:cubicBezTo>
                    <a:pt x="130" y="203"/>
                    <a:pt x="130" y="202"/>
                    <a:pt x="130" y="201"/>
                  </a:cubicBezTo>
                  <a:cubicBezTo>
                    <a:pt x="130" y="201"/>
                    <a:pt x="130" y="201"/>
                    <a:pt x="130" y="201"/>
                  </a:cubicBezTo>
                  <a:cubicBezTo>
                    <a:pt x="131" y="200"/>
                    <a:pt x="131" y="200"/>
                    <a:pt x="131" y="200"/>
                  </a:cubicBezTo>
                  <a:cubicBezTo>
                    <a:pt x="131" y="199"/>
                    <a:pt x="131" y="198"/>
                    <a:pt x="132" y="197"/>
                  </a:cubicBezTo>
                  <a:cubicBezTo>
                    <a:pt x="132" y="196"/>
                    <a:pt x="132" y="195"/>
                    <a:pt x="133" y="193"/>
                  </a:cubicBezTo>
                  <a:cubicBezTo>
                    <a:pt x="133" y="193"/>
                    <a:pt x="133" y="193"/>
                    <a:pt x="133" y="193"/>
                  </a:cubicBezTo>
                  <a:cubicBezTo>
                    <a:pt x="133" y="188"/>
                    <a:pt x="136" y="186"/>
                    <a:pt x="137" y="184"/>
                  </a:cubicBezTo>
                  <a:cubicBezTo>
                    <a:pt x="137" y="183"/>
                    <a:pt x="139" y="180"/>
                    <a:pt x="141" y="175"/>
                  </a:cubicBezTo>
                  <a:cubicBezTo>
                    <a:pt x="141" y="175"/>
                    <a:pt x="141" y="175"/>
                    <a:pt x="141" y="174"/>
                  </a:cubicBezTo>
                  <a:cubicBezTo>
                    <a:pt x="144" y="168"/>
                    <a:pt x="144" y="163"/>
                    <a:pt x="143" y="159"/>
                  </a:cubicBezTo>
                  <a:cubicBezTo>
                    <a:pt x="142" y="155"/>
                    <a:pt x="141" y="151"/>
                    <a:pt x="141" y="151"/>
                  </a:cubicBezTo>
                  <a:cubicBezTo>
                    <a:pt x="140" y="151"/>
                    <a:pt x="140" y="151"/>
                    <a:pt x="140" y="151"/>
                  </a:cubicBezTo>
                  <a:cubicBezTo>
                    <a:pt x="140" y="151"/>
                    <a:pt x="140" y="151"/>
                    <a:pt x="140" y="151"/>
                  </a:cubicBezTo>
                  <a:cubicBezTo>
                    <a:pt x="132" y="31"/>
                    <a:pt x="132" y="31"/>
                    <a:pt x="132" y="31"/>
                  </a:cubicBezTo>
                  <a:cubicBezTo>
                    <a:pt x="132" y="31"/>
                    <a:pt x="131" y="30"/>
                    <a:pt x="130" y="27"/>
                  </a:cubicBezTo>
                  <a:cubicBezTo>
                    <a:pt x="128" y="24"/>
                    <a:pt x="123" y="15"/>
                    <a:pt x="120" y="9"/>
                  </a:cubicBezTo>
                  <a:cubicBezTo>
                    <a:pt x="117" y="3"/>
                    <a:pt x="117" y="0"/>
                    <a:pt x="117" y="0"/>
                  </a:cubicBezTo>
                  <a:cubicBezTo>
                    <a:pt x="117" y="0"/>
                    <a:pt x="117" y="0"/>
                    <a:pt x="117" y="0"/>
                  </a:cubicBezTo>
                  <a:cubicBezTo>
                    <a:pt x="117" y="0"/>
                    <a:pt x="117" y="0"/>
                    <a:pt x="117" y="0"/>
                  </a:cubicBezTo>
                  <a:cubicBezTo>
                    <a:pt x="117" y="0"/>
                    <a:pt x="28" y="3"/>
                    <a:pt x="20" y="3"/>
                  </a:cubicBezTo>
                  <a:cubicBezTo>
                    <a:pt x="32" y="12"/>
                    <a:pt x="32" y="12"/>
                    <a:pt x="32" y="12"/>
                  </a:cubicBezTo>
                  <a:cubicBezTo>
                    <a:pt x="32" y="12"/>
                    <a:pt x="34" y="17"/>
                    <a:pt x="35" y="20"/>
                  </a:cubicBezTo>
                  <a:cubicBezTo>
                    <a:pt x="38" y="25"/>
                    <a:pt x="38" y="25"/>
                    <a:pt x="38" y="25"/>
                  </a:cubicBezTo>
                  <a:cubicBezTo>
                    <a:pt x="38" y="25"/>
                    <a:pt x="38" y="26"/>
                    <a:pt x="39" y="26"/>
                  </a:cubicBezTo>
                  <a:cubicBezTo>
                    <a:pt x="41" y="27"/>
                    <a:pt x="41" y="27"/>
                    <a:pt x="41" y="27"/>
                  </a:cubicBezTo>
                  <a:cubicBezTo>
                    <a:pt x="41" y="27"/>
                    <a:pt x="45" y="30"/>
                    <a:pt x="44" y="35"/>
                  </a:cubicBezTo>
                  <a:cubicBezTo>
                    <a:pt x="44" y="36"/>
                    <a:pt x="44" y="37"/>
                    <a:pt x="43" y="37"/>
                  </a:cubicBezTo>
                  <a:cubicBezTo>
                    <a:pt x="43" y="37"/>
                    <a:pt x="43" y="37"/>
                    <a:pt x="43" y="37"/>
                  </a:cubicBezTo>
                  <a:cubicBezTo>
                    <a:pt x="42" y="41"/>
                    <a:pt x="38" y="44"/>
                    <a:pt x="35" y="46"/>
                  </a:cubicBezTo>
                  <a:cubicBezTo>
                    <a:pt x="33" y="48"/>
                    <a:pt x="31" y="49"/>
                    <a:pt x="31" y="49"/>
                  </a:cubicBezTo>
                  <a:cubicBezTo>
                    <a:pt x="29" y="50"/>
                    <a:pt x="26" y="51"/>
                    <a:pt x="26" y="53"/>
                  </a:cubicBezTo>
                  <a:cubicBezTo>
                    <a:pt x="26" y="54"/>
                    <a:pt x="25" y="56"/>
                    <a:pt x="21" y="58"/>
                  </a:cubicBezTo>
                  <a:cubicBezTo>
                    <a:pt x="20" y="58"/>
                    <a:pt x="20" y="58"/>
                    <a:pt x="19" y="58"/>
                  </a:cubicBezTo>
                  <a:cubicBezTo>
                    <a:pt x="19" y="58"/>
                    <a:pt x="19" y="58"/>
                    <a:pt x="19" y="58"/>
                  </a:cubicBezTo>
                  <a:cubicBezTo>
                    <a:pt x="18" y="59"/>
                    <a:pt x="17" y="60"/>
                    <a:pt x="17" y="61"/>
                  </a:cubicBezTo>
                  <a:cubicBezTo>
                    <a:pt x="16" y="63"/>
                    <a:pt x="15" y="66"/>
                    <a:pt x="15" y="70"/>
                  </a:cubicBezTo>
                  <a:cubicBezTo>
                    <a:pt x="15" y="73"/>
                    <a:pt x="15" y="76"/>
                    <a:pt x="15" y="78"/>
                  </a:cubicBezTo>
                  <a:cubicBezTo>
                    <a:pt x="14" y="80"/>
                    <a:pt x="13" y="81"/>
                    <a:pt x="11" y="83"/>
                  </a:cubicBezTo>
                  <a:cubicBezTo>
                    <a:pt x="10" y="85"/>
                    <a:pt x="9" y="86"/>
                    <a:pt x="7" y="88"/>
                  </a:cubicBezTo>
                  <a:cubicBezTo>
                    <a:pt x="7" y="88"/>
                    <a:pt x="7" y="88"/>
                    <a:pt x="7" y="89"/>
                  </a:cubicBezTo>
                  <a:cubicBezTo>
                    <a:pt x="3" y="93"/>
                    <a:pt x="2" y="107"/>
                    <a:pt x="2" y="107"/>
                  </a:cubicBezTo>
                  <a:cubicBezTo>
                    <a:pt x="1" y="107"/>
                    <a:pt x="1" y="107"/>
                    <a:pt x="1" y="107"/>
                  </a:cubicBezTo>
                  <a:cubicBezTo>
                    <a:pt x="1" y="107"/>
                    <a:pt x="3" y="116"/>
                    <a:pt x="4" y="120"/>
                  </a:cubicBezTo>
                  <a:cubicBezTo>
                    <a:pt x="5" y="125"/>
                    <a:pt x="0" y="131"/>
                    <a:pt x="3" y="134"/>
                  </a:cubicBezTo>
                  <a:cubicBezTo>
                    <a:pt x="7" y="137"/>
                    <a:pt x="10" y="140"/>
                    <a:pt x="12" y="141"/>
                  </a:cubicBezTo>
                  <a:cubicBezTo>
                    <a:pt x="14" y="142"/>
                    <a:pt x="21" y="145"/>
                    <a:pt x="21" y="145"/>
                  </a:cubicBezTo>
                  <a:cubicBezTo>
                    <a:pt x="21" y="145"/>
                    <a:pt x="21" y="150"/>
                    <a:pt x="24" y="152"/>
                  </a:cubicBezTo>
                  <a:cubicBezTo>
                    <a:pt x="28" y="154"/>
                    <a:pt x="30" y="158"/>
                    <a:pt x="30" y="161"/>
                  </a:cubicBezTo>
                  <a:cubicBezTo>
                    <a:pt x="30" y="165"/>
                    <a:pt x="34" y="167"/>
                    <a:pt x="38" y="166"/>
                  </a:cubicBezTo>
                  <a:cubicBezTo>
                    <a:pt x="42" y="166"/>
                    <a:pt x="48" y="167"/>
                    <a:pt x="50" y="177"/>
                  </a:cubicBezTo>
                  <a:cubicBezTo>
                    <a:pt x="52" y="186"/>
                    <a:pt x="46" y="190"/>
                    <a:pt x="46" y="190"/>
                  </a:cubicBezTo>
                  <a:cubicBezTo>
                    <a:pt x="46" y="190"/>
                    <a:pt x="42" y="191"/>
                    <a:pt x="46" y="196"/>
                  </a:cubicBezTo>
                  <a:cubicBezTo>
                    <a:pt x="51" y="201"/>
                    <a:pt x="62" y="213"/>
                    <a:pt x="62" y="213"/>
                  </a:cubicBezTo>
                  <a:cubicBezTo>
                    <a:pt x="62" y="213"/>
                    <a:pt x="65" y="216"/>
                    <a:pt x="67" y="216"/>
                  </a:cubicBezTo>
                  <a:cubicBezTo>
                    <a:pt x="70" y="216"/>
                    <a:pt x="73" y="220"/>
                    <a:pt x="74" y="225"/>
                  </a:cubicBezTo>
                  <a:cubicBezTo>
                    <a:pt x="76" y="229"/>
                    <a:pt x="75" y="237"/>
                    <a:pt x="77" y="241"/>
                  </a:cubicBezTo>
                  <a:cubicBezTo>
                    <a:pt x="79" y="246"/>
                    <a:pt x="87" y="253"/>
                    <a:pt x="90" y="254"/>
                  </a:cubicBezTo>
                  <a:cubicBezTo>
                    <a:pt x="91" y="254"/>
                    <a:pt x="92" y="254"/>
                    <a:pt x="92" y="254"/>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29" name="Freeform 30"/>
            <p:cNvSpPr>
              <a:spLocks/>
            </p:cNvSpPr>
            <p:nvPr/>
          </p:nvSpPr>
          <p:spPr bwMode="auto">
            <a:xfrm>
              <a:off x="15528409" y="6116412"/>
              <a:ext cx="1096963" cy="579438"/>
            </a:xfrm>
            <a:custGeom>
              <a:avLst/>
              <a:gdLst>
                <a:gd name="T0" fmla="*/ 288 w 292"/>
                <a:gd name="T1" fmla="*/ 99 h 154"/>
                <a:gd name="T2" fmla="*/ 287 w 292"/>
                <a:gd name="T3" fmla="*/ 103 h 154"/>
                <a:gd name="T4" fmla="*/ 283 w 292"/>
                <a:gd name="T5" fmla="*/ 102 h 154"/>
                <a:gd name="T6" fmla="*/ 276 w 292"/>
                <a:gd name="T7" fmla="*/ 102 h 154"/>
                <a:gd name="T8" fmla="*/ 265 w 292"/>
                <a:gd name="T9" fmla="*/ 103 h 154"/>
                <a:gd name="T10" fmla="*/ 232 w 292"/>
                <a:gd name="T11" fmla="*/ 90 h 154"/>
                <a:gd name="T12" fmla="*/ 254 w 292"/>
                <a:gd name="T13" fmla="*/ 88 h 154"/>
                <a:gd name="T14" fmla="*/ 273 w 292"/>
                <a:gd name="T15" fmla="*/ 99 h 154"/>
                <a:gd name="T16" fmla="*/ 264 w 292"/>
                <a:gd name="T17" fmla="*/ 85 h 154"/>
                <a:gd name="T18" fmla="*/ 259 w 292"/>
                <a:gd name="T19" fmla="*/ 78 h 154"/>
                <a:gd name="T20" fmla="*/ 248 w 292"/>
                <a:gd name="T21" fmla="*/ 71 h 154"/>
                <a:gd name="T22" fmla="*/ 261 w 292"/>
                <a:gd name="T23" fmla="*/ 71 h 154"/>
                <a:gd name="T24" fmla="*/ 266 w 292"/>
                <a:gd name="T25" fmla="*/ 71 h 154"/>
                <a:gd name="T26" fmla="*/ 260 w 292"/>
                <a:gd name="T27" fmla="*/ 67 h 154"/>
                <a:gd name="T28" fmla="*/ 259 w 292"/>
                <a:gd name="T29" fmla="*/ 55 h 154"/>
                <a:gd name="T30" fmla="*/ 240 w 292"/>
                <a:gd name="T31" fmla="*/ 46 h 154"/>
                <a:gd name="T32" fmla="*/ 230 w 292"/>
                <a:gd name="T33" fmla="*/ 43 h 154"/>
                <a:gd name="T34" fmla="*/ 221 w 292"/>
                <a:gd name="T35" fmla="*/ 37 h 154"/>
                <a:gd name="T36" fmla="*/ 226 w 292"/>
                <a:gd name="T37" fmla="*/ 24 h 154"/>
                <a:gd name="T38" fmla="*/ 216 w 292"/>
                <a:gd name="T39" fmla="*/ 13 h 154"/>
                <a:gd name="T40" fmla="*/ 204 w 292"/>
                <a:gd name="T41" fmla="*/ 5 h 154"/>
                <a:gd name="T42" fmla="*/ 194 w 292"/>
                <a:gd name="T43" fmla="*/ 1 h 154"/>
                <a:gd name="T44" fmla="*/ 188 w 292"/>
                <a:gd name="T45" fmla="*/ 9 h 154"/>
                <a:gd name="T46" fmla="*/ 180 w 292"/>
                <a:gd name="T47" fmla="*/ 14 h 154"/>
                <a:gd name="T48" fmla="*/ 172 w 292"/>
                <a:gd name="T49" fmla="*/ 21 h 154"/>
                <a:gd name="T50" fmla="*/ 166 w 292"/>
                <a:gd name="T51" fmla="*/ 32 h 154"/>
                <a:gd name="T52" fmla="*/ 158 w 292"/>
                <a:gd name="T53" fmla="*/ 43 h 154"/>
                <a:gd name="T54" fmla="*/ 143 w 292"/>
                <a:gd name="T55" fmla="*/ 50 h 154"/>
                <a:gd name="T56" fmla="*/ 134 w 292"/>
                <a:gd name="T57" fmla="*/ 53 h 154"/>
                <a:gd name="T58" fmla="*/ 126 w 292"/>
                <a:gd name="T59" fmla="*/ 65 h 154"/>
                <a:gd name="T60" fmla="*/ 111 w 292"/>
                <a:gd name="T61" fmla="*/ 81 h 154"/>
                <a:gd name="T62" fmla="*/ 103 w 292"/>
                <a:gd name="T63" fmla="*/ 93 h 154"/>
                <a:gd name="T64" fmla="*/ 94 w 292"/>
                <a:gd name="T65" fmla="*/ 94 h 154"/>
                <a:gd name="T66" fmla="*/ 90 w 292"/>
                <a:gd name="T67" fmla="*/ 99 h 154"/>
                <a:gd name="T68" fmla="*/ 80 w 292"/>
                <a:gd name="T69" fmla="*/ 94 h 154"/>
                <a:gd name="T70" fmla="*/ 71 w 292"/>
                <a:gd name="T71" fmla="*/ 108 h 154"/>
                <a:gd name="T72" fmla="*/ 59 w 292"/>
                <a:gd name="T73" fmla="*/ 104 h 154"/>
                <a:gd name="T74" fmla="*/ 49 w 292"/>
                <a:gd name="T75" fmla="*/ 95 h 154"/>
                <a:gd name="T76" fmla="*/ 49 w 292"/>
                <a:gd name="T77" fmla="*/ 96 h 154"/>
                <a:gd name="T78" fmla="*/ 45 w 292"/>
                <a:gd name="T79" fmla="*/ 109 h 154"/>
                <a:gd name="T80" fmla="*/ 28 w 292"/>
                <a:gd name="T81" fmla="*/ 124 h 154"/>
                <a:gd name="T82" fmla="*/ 27 w 292"/>
                <a:gd name="T83" fmla="*/ 126 h 154"/>
                <a:gd name="T84" fmla="*/ 27 w 292"/>
                <a:gd name="T85" fmla="*/ 126 h 154"/>
                <a:gd name="T86" fmla="*/ 23 w 292"/>
                <a:gd name="T87" fmla="*/ 132 h 154"/>
                <a:gd name="T88" fmla="*/ 20 w 292"/>
                <a:gd name="T89" fmla="*/ 131 h 154"/>
                <a:gd name="T90" fmla="*/ 17 w 292"/>
                <a:gd name="T91" fmla="*/ 138 h 154"/>
                <a:gd name="T92" fmla="*/ 1 w 292"/>
                <a:gd name="T93" fmla="*/ 151 h 154"/>
                <a:gd name="T94" fmla="*/ 0 w 292"/>
                <a:gd name="T95" fmla="*/ 154 h 154"/>
                <a:gd name="T96" fmla="*/ 78 w 292"/>
                <a:gd name="T97" fmla="*/ 147 h 154"/>
                <a:gd name="T98" fmla="*/ 80 w 292"/>
                <a:gd name="T99" fmla="*/ 146 h 154"/>
                <a:gd name="T100" fmla="*/ 80 w 292"/>
                <a:gd name="T101" fmla="*/ 146 h 154"/>
                <a:gd name="T102" fmla="*/ 80 w 292"/>
                <a:gd name="T103" fmla="*/ 146 h 154"/>
                <a:gd name="T104" fmla="*/ 291 w 292"/>
                <a:gd name="T105" fmla="*/ 113 h 154"/>
                <a:gd name="T106" fmla="*/ 292 w 292"/>
                <a:gd name="T107" fmla="*/ 103 h 154"/>
                <a:gd name="T108" fmla="*/ 288 w 292"/>
                <a:gd name="T109" fmla="*/ 99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2" h="154">
                  <a:moveTo>
                    <a:pt x="288" y="99"/>
                  </a:moveTo>
                  <a:cubicBezTo>
                    <a:pt x="288" y="99"/>
                    <a:pt x="289" y="102"/>
                    <a:pt x="287" y="103"/>
                  </a:cubicBezTo>
                  <a:cubicBezTo>
                    <a:pt x="285" y="104"/>
                    <a:pt x="284" y="103"/>
                    <a:pt x="283" y="102"/>
                  </a:cubicBezTo>
                  <a:cubicBezTo>
                    <a:pt x="281" y="101"/>
                    <a:pt x="278" y="100"/>
                    <a:pt x="276" y="102"/>
                  </a:cubicBezTo>
                  <a:cubicBezTo>
                    <a:pt x="274" y="104"/>
                    <a:pt x="269" y="106"/>
                    <a:pt x="265" y="103"/>
                  </a:cubicBezTo>
                  <a:cubicBezTo>
                    <a:pt x="261" y="99"/>
                    <a:pt x="254" y="88"/>
                    <a:pt x="232" y="90"/>
                  </a:cubicBezTo>
                  <a:cubicBezTo>
                    <a:pt x="232" y="90"/>
                    <a:pt x="243" y="83"/>
                    <a:pt x="254" y="88"/>
                  </a:cubicBezTo>
                  <a:cubicBezTo>
                    <a:pt x="266" y="92"/>
                    <a:pt x="266" y="100"/>
                    <a:pt x="273" y="99"/>
                  </a:cubicBezTo>
                  <a:cubicBezTo>
                    <a:pt x="273" y="99"/>
                    <a:pt x="274" y="91"/>
                    <a:pt x="264" y="85"/>
                  </a:cubicBezTo>
                  <a:cubicBezTo>
                    <a:pt x="264" y="85"/>
                    <a:pt x="271" y="80"/>
                    <a:pt x="259" y="78"/>
                  </a:cubicBezTo>
                  <a:cubicBezTo>
                    <a:pt x="248" y="75"/>
                    <a:pt x="248" y="73"/>
                    <a:pt x="248" y="71"/>
                  </a:cubicBezTo>
                  <a:cubicBezTo>
                    <a:pt x="248" y="71"/>
                    <a:pt x="256" y="68"/>
                    <a:pt x="261" y="71"/>
                  </a:cubicBezTo>
                  <a:cubicBezTo>
                    <a:pt x="261" y="71"/>
                    <a:pt x="264" y="72"/>
                    <a:pt x="266" y="71"/>
                  </a:cubicBezTo>
                  <a:cubicBezTo>
                    <a:pt x="266" y="71"/>
                    <a:pt x="265" y="67"/>
                    <a:pt x="260" y="67"/>
                  </a:cubicBezTo>
                  <a:cubicBezTo>
                    <a:pt x="260" y="67"/>
                    <a:pt x="264" y="64"/>
                    <a:pt x="259" y="55"/>
                  </a:cubicBezTo>
                  <a:cubicBezTo>
                    <a:pt x="253" y="48"/>
                    <a:pt x="245" y="50"/>
                    <a:pt x="240" y="46"/>
                  </a:cubicBezTo>
                  <a:cubicBezTo>
                    <a:pt x="234" y="43"/>
                    <a:pt x="234" y="43"/>
                    <a:pt x="230" y="43"/>
                  </a:cubicBezTo>
                  <a:cubicBezTo>
                    <a:pt x="226" y="43"/>
                    <a:pt x="224" y="43"/>
                    <a:pt x="221" y="37"/>
                  </a:cubicBezTo>
                  <a:cubicBezTo>
                    <a:pt x="218" y="31"/>
                    <a:pt x="225" y="28"/>
                    <a:pt x="226" y="24"/>
                  </a:cubicBezTo>
                  <a:cubicBezTo>
                    <a:pt x="226" y="19"/>
                    <a:pt x="219" y="13"/>
                    <a:pt x="216" y="13"/>
                  </a:cubicBezTo>
                  <a:cubicBezTo>
                    <a:pt x="213" y="13"/>
                    <a:pt x="207" y="11"/>
                    <a:pt x="204" y="5"/>
                  </a:cubicBezTo>
                  <a:cubicBezTo>
                    <a:pt x="201" y="0"/>
                    <a:pt x="197" y="1"/>
                    <a:pt x="194" y="1"/>
                  </a:cubicBezTo>
                  <a:cubicBezTo>
                    <a:pt x="194" y="1"/>
                    <a:pt x="190" y="5"/>
                    <a:pt x="188" y="9"/>
                  </a:cubicBezTo>
                  <a:cubicBezTo>
                    <a:pt x="186" y="13"/>
                    <a:pt x="185" y="13"/>
                    <a:pt x="180" y="14"/>
                  </a:cubicBezTo>
                  <a:cubicBezTo>
                    <a:pt x="175" y="14"/>
                    <a:pt x="172" y="18"/>
                    <a:pt x="172" y="21"/>
                  </a:cubicBezTo>
                  <a:cubicBezTo>
                    <a:pt x="172" y="23"/>
                    <a:pt x="170" y="31"/>
                    <a:pt x="166" y="32"/>
                  </a:cubicBezTo>
                  <a:cubicBezTo>
                    <a:pt x="162" y="33"/>
                    <a:pt x="158" y="38"/>
                    <a:pt x="158" y="43"/>
                  </a:cubicBezTo>
                  <a:cubicBezTo>
                    <a:pt x="158" y="48"/>
                    <a:pt x="148" y="53"/>
                    <a:pt x="143" y="50"/>
                  </a:cubicBezTo>
                  <a:cubicBezTo>
                    <a:pt x="138" y="47"/>
                    <a:pt x="131" y="46"/>
                    <a:pt x="134" y="53"/>
                  </a:cubicBezTo>
                  <a:cubicBezTo>
                    <a:pt x="136" y="61"/>
                    <a:pt x="132" y="65"/>
                    <a:pt x="126" y="65"/>
                  </a:cubicBezTo>
                  <a:cubicBezTo>
                    <a:pt x="119" y="65"/>
                    <a:pt x="112" y="73"/>
                    <a:pt x="111" y="81"/>
                  </a:cubicBezTo>
                  <a:cubicBezTo>
                    <a:pt x="110" y="89"/>
                    <a:pt x="110" y="93"/>
                    <a:pt x="103" y="93"/>
                  </a:cubicBezTo>
                  <a:cubicBezTo>
                    <a:pt x="96" y="93"/>
                    <a:pt x="94" y="94"/>
                    <a:pt x="94" y="94"/>
                  </a:cubicBezTo>
                  <a:cubicBezTo>
                    <a:pt x="94" y="94"/>
                    <a:pt x="90" y="96"/>
                    <a:pt x="90" y="99"/>
                  </a:cubicBezTo>
                  <a:cubicBezTo>
                    <a:pt x="90" y="99"/>
                    <a:pt x="83" y="100"/>
                    <a:pt x="80" y="94"/>
                  </a:cubicBezTo>
                  <a:cubicBezTo>
                    <a:pt x="80" y="94"/>
                    <a:pt x="73" y="101"/>
                    <a:pt x="71" y="108"/>
                  </a:cubicBezTo>
                  <a:cubicBezTo>
                    <a:pt x="69" y="114"/>
                    <a:pt x="61" y="107"/>
                    <a:pt x="59" y="104"/>
                  </a:cubicBezTo>
                  <a:cubicBezTo>
                    <a:pt x="57" y="102"/>
                    <a:pt x="54" y="95"/>
                    <a:pt x="49" y="95"/>
                  </a:cubicBezTo>
                  <a:cubicBezTo>
                    <a:pt x="49" y="95"/>
                    <a:pt x="49" y="95"/>
                    <a:pt x="49" y="96"/>
                  </a:cubicBezTo>
                  <a:cubicBezTo>
                    <a:pt x="49" y="99"/>
                    <a:pt x="48" y="106"/>
                    <a:pt x="45" y="109"/>
                  </a:cubicBezTo>
                  <a:cubicBezTo>
                    <a:pt x="40" y="113"/>
                    <a:pt x="30" y="118"/>
                    <a:pt x="28" y="124"/>
                  </a:cubicBezTo>
                  <a:cubicBezTo>
                    <a:pt x="27" y="125"/>
                    <a:pt x="27" y="125"/>
                    <a:pt x="27" y="126"/>
                  </a:cubicBezTo>
                  <a:cubicBezTo>
                    <a:pt x="27" y="126"/>
                    <a:pt x="27" y="126"/>
                    <a:pt x="27" y="126"/>
                  </a:cubicBezTo>
                  <a:cubicBezTo>
                    <a:pt x="26" y="130"/>
                    <a:pt x="25" y="131"/>
                    <a:pt x="23" y="132"/>
                  </a:cubicBezTo>
                  <a:cubicBezTo>
                    <a:pt x="22" y="132"/>
                    <a:pt x="21" y="132"/>
                    <a:pt x="20" y="131"/>
                  </a:cubicBezTo>
                  <a:cubicBezTo>
                    <a:pt x="20" y="131"/>
                    <a:pt x="20" y="137"/>
                    <a:pt x="17" y="138"/>
                  </a:cubicBezTo>
                  <a:cubicBezTo>
                    <a:pt x="14" y="139"/>
                    <a:pt x="5" y="146"/>
                    <a:pt x="1" y="151"/>
                  </a:cubicBezTo>
                  <a:cubicBezTo>
                    <a:pt x="0" y="152"/>
                    <a:pt x="0" y="153"/>
                    <a:pt x="0" y="154"/>
                  </a:cubicBezTo>
                  <a:cubicBezTo>
                    <a:pt x="78" y="147"/>
                    <a:pt x="78" y="147"/>
                    <a:pt x="78" y="147"/>
                  </a:cubicBezTo>
                  <a:cubicBezTo>
                    <a:pt x="80" y="146"/>
                    <a:pt x="80" y="146"/>
                    <a:pt x="80" y="146"/>
                  </a:cubicBezTo>
                  <a:cubicBezTo>
                    <a:pt x="80" y="146"/>
                    <a:pt x="80" y="146"/>
                    <a:pt x="80" y="146"/>
                  </a:cubicBezTo>
                  <a:cubicBezTo>
                    <a:pt x="80" y="146"/>
                    <a:pt x="80" y="146"/>
                    <a:pt x="80" y="146"/>
                  </a:cubicBezTo>
                  <a:cubicBezTo>
                    <a:pt x="291" y="113"/>
                    <a:pt x="291" y="113"/>
                    <a:pt x="291" y="113"/>
                  </a:cubicBezTo>
                  <a:cubicBezTo>
                    <a:pt x="292" y="103"/>
                    <a:pt x="292" y="103"/>
                    <a:pt x="292" y="103"/>
                  </a:cubicBezTo>
                  <a:cubicBezTo>
                    <a:pt x="292" y="103"/>
                    <a:pt x="290" y="100"/>
                    <a:pt x="288" y="99"/>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30" name="Freeform 31"/>
            <p:cNvSpPr>
              <a:spLocks/>
            </p:cNvSpPr>
            <p:nvPr/>
          </p:nvSpPr>
          <p:spPr bwMode="auto">
            <a:xfrm>
              <a:off x="14714022" y="6264049"/>
              <a:ext cx="998538" cy="517525"/>
            </a:xfrm>
            <a:custGeom>
              <a:avLst/>
              <a:gdLst>
                <a:gd name="T0" fmla="*/ 218 w 266"/>
                <a:gd name="T1" fmla="*/ 112 h 138"/>
                <a:gd name="T2" fmla="*/ 237 w 266"/>
                <a:gd name="T3" fmla="*/ 92 h 138"/>
                <a:gd name="T4" fmla="*/ 244 w 266"/>
                <a:gd name="T5" fmla="*/ 87 h 138"/>
                <a:gd name="T6" fmla="*/ 266 w 266"/>
                <a:gd name="T7" fmla="*/ 57 h 138"/>
                <a:gd name="T8" fmla="*/ 262 w 266"/>
                <a:gd name="T9" fmla="*/ 52 h 138"/>
                <a:gd name="T10" fmla="*/ 256 w 266"/>
                <a:gd name="T11" fmla="*/ 46 h 138"/>
                <a:gd name="T12" fmla="*/ 257 w 266"/>
                <a:gd name="T13" fmla="*/ 25 h 138"/>
                <a:gd name="T14" fmla="*/ 231 w 266"/>
                <a:gd name="T15" fmla="*/ 13 h 138"/>
                <a:gd name="T16" fmla="*/ 215 w 266"/>
                <a:gd name="T17" fmla="*/ 15 h 138"/>
                <a:gd name="T18" fmla="*/ 195 w 266"/>
                <a:gd name="T19" fmla="*/ 10 h 138"/>
                <a:gd name="T20" fmla="*/ 162 w 266"/>
                <a:gd name="T21" fmla="*/ 3 h 138"/>
                <a:gd name="T22" fmla="*/ 163 w 266"/>
                <a:gd name="T23" fmla="*/ 7 h 138"/>
                <a:gd name="T24" fmla="*/ 163 w 266"/>
                <a:gd name="T25" fmla="*/ 8 h 138"/>
                <a:gd name="T26" fmla="*/ 162 w 266"/>
                <a:gd name="T27" fmla="*/ 14 h 138"/>
                <a:gd name="T28" fmla="*/ 146 w 266"/>
                <a:gd name="T29" fmla="*/ 25 h 138"/>
                <a:gd name="T30" fmla="*/ 142 w 266"/>
                <a:gd name="T31" fmla="*/ 38 h 138"/>
                <a:gd name="T32" fmla="*/ 140 w 266"/>
                <a:gd name="T33" fmla="*/ 44 h 138"/>
                <a:gd name="T34" fmla="*/ 125 w 266"/>
                <a:gd name="T35" fmla="*/ 59 h 138"/>
                <a:gd name="T36" fmla="*/ 122 w 266"/>
                <a:gd name="T37" fmla="*/ 59 h 138"/>
                <a:gd name="T38" fmla="*/ 112 w 266"/>
                <a:gd name="T39" fmla="*/ 49 h 138"/>
                <a:gd name="T40" fmla="*/ 106 w 266"/>
                <a:gd name="T41" fmla="*/ 65 h 138"/>
                <a:gd name="T42" fmla="*/ 104 w 266"/>
                <a:gd name="T43" fmla="*/ 66 h 138"/>
                <a:gd name="T44" fmla="*/ 91 w 266"/>
                <a:gd name="T45" fmla="*/ 68 h 138"/>
                <a:gd name="T46" fmla="*/ 89 w 266"/>
                <a:gd name="T47" fmla="*/ 69 h 138"/>
                <a:gd name="T48" fmla="*/ 66 w 266"/>
                <a:gd name="T49" fmla="*/ 70 h 138"/>
                <a:gd name="T50" fmla="*/ 61 w 266"/>
                <a:gd name="T51" fmla="*/ 69 h 138"/>
                <a:gd name="T52" fmla="*/ 51 w 266"/>
                <a:gd name="T53" fmla="*/ 76 h 138"/>
                <a:gd name="T54" fmla="*/ 49 w 266"/>
                <a:gd name="T55" fmla="*/ 84 h 138"/>
                <a:gd name="T56" fmla="*/ 44 w 266"/>
                <a:gd name="T57" fmla="*/ 96 h 138"/>
                <a:gd name="T58" fmla="*/ 44 w 266"/>
                <a:gd name="T59" fmla="*/ 96 h 138"/>
                <a:gd name="T60" fmla="*/ 34 w 266"/>
                <a:gd name="T61" fmla="*/ 106 h 138"/>
                <a:gd name="T62" fmla="*/ 18 w 266"/>
                <a:gd name="T63" fmla="*/ 104 h 138"/>
                <a:gd name="T64" fmla="*/ 15 w 266"/>
                <a:gd name="T65" fmla="*/ 114 h 138"/>
                <a:gd name="T66" fmla="*/ 13 w 266"/>
                <a:gd name="T67" fmla="*/ 115 h 138"/>
                <a:gd name="T68" fmla="*/ 12 w 266"/>
                <a:gd name="T69" fmla="*/ 114 h 138"/>
                <a:gd name="T70" fmla="*/ 3 w 266"/>
                <a:gd name="T71" fmla="*/ 130 h 138"/>
                <a:gd name="T72" fmla="*/ 0 w 266"/>
                <a:gd name="T73" fmla="*/ 138 h 138"/>
                <a:gd name="T74" fmla="*/ 53 w 266"/>
                <a:gd name="T75" fmla="*/ 133 h 138"/>
                <a:gd name="T76" fmla="*/ 216 w 266"/>
                <a:gd name="T77" fmla="*/ 115 h 138"/>
                <a:gd name="T78" fmla="*/ 218 w 266"/>
                <a:gd name="T79" fmla="*/ 11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6" h="138">
                  <a:moveTo>
                    <a:pt x="217" y="115"/>
                  </a:moveTo>
                  <a:cubicBezTo>
                    <a:pt x="217" y="114"/>
                    <a:pt x="217" y="113"/>
                    <a:pt x="218" y="112"/>
                  </a:cubicBezTo>
                  <a:cubicBezTo>
                    <a:pt x="221" y="107"/>
                    <a:pt x="231" y="100"/>
                    <a:pt x="234" y="99"/>
                  </a:cubicBezTo>
                  <a:cubicBezTo>
                    <a:pt x="237" y="98"/>
                    <a:pt x="237" y="92"/>
                    <a:pt x="237" y="92"/>
                  </a:cubicBezTo>
                  <a:cubicBezTo>
                    <a:pt x="237" y="92"/>
                    <a:pt x="239" y="93"/>
                    <a:pt x="240" y="93"/>
                  </a:cubicBezTo>
                  <a:cubicBezTo>
                    <a:pt x="242" y="92"/>
                    <a:pt x="243" y="90"/>
                    <a:pt x="244" y="87"/>
                  </a:cubicBezTo>
                  <a:cubicBezTo>
                    <a:pt x="246" y="79"/>
                    <a:pt x="257" y="73"/>
                    <a:pt x="261" y="71"/>
                  </a:cubicBezTo>
                  <a:cubicBezTo>
                    <a:pt x="265" y="68"/>
                    <a:pt x="266" y="59"/>
                    <a:pt x="266" y="57"/>
                  </a:cubicBezTo>
                  <a:cubicBezTo>
                    <a:pt x="266" y="56"/>
                    <a:pt x="266" y="56"/>
                    <a:pt x="266" y="56"/>
                  </a:cubicBezTo>
                  <a:cubicBezTo>
                    <a:pt x="266" y="55"/>
                    <a:pt x="265" y="52"/>
                    <a:pt x="262" y="52"/>
                  </a:cubicBezTo>
                  <a:cubicBezTo>
                    <a:pt x="259" y="52"/>
                    <a:pt x="260" y="51"/>
                    <a:pt x="259" y="48"/>
                  </a:cubicBezTo>
                  <a:cubicBezTo>
                    <a:pt x="259" y="45"/>
                    <a:pt x="256" y="46"/>
                    <a:pt x="256" y="46"/>
                  </a:cubicBezTo>
                  <a:cubicBezTo>
                    <a:pt x="256" y="46"/>
                    <a:pt x="254" y="40"/>
                    <a:pt x="254" y="35"/>
                  </a:cubicBezTo>
                  <a:cubicBezTo>
                    <a:pt x="254" y="30"/>
                    <a:pt x="256" y="26"/>
                    <a:pt x="257" y="25"/>
                  </a:cubicBezTo>
                  <a:cubicBezTo>
                    <a:pt x="254" y="26"/>
                    <a:pt x="249" y="26"/>
                    <a:pt x="245" y="22"/>
                  </a:cubicBezTo>
                  <a:cubicBezTo>
                    <a:pt x="238" y="17"/>
                    <a:pt x="234" y="12"/>
                    <a:pt x="231" y="13"/>
                  </a:cubicBezTo>
                  <a:cubicBezTo>
                    <a:pt x="228" y="14"/>
                    <a:pt x="228" y="16"/>
                    <a:pt x="225" y="16"/>
                  </a:cubicBezTo>
                  <a:cubicBezTo>
                    <a:pt x="222" y="16"/>
                    <a:pt x="219" y="15"/>
                    <a:pt x="215" y="15"/>
                  </a:cubicBezTo>
                  <a:cubicBezTo>
                    <a:pt x="210" y="15"/>
                    <a:pt x="208" y="18"/>
                    <a:pt x="205" y="15"/>
                  </a:cubicBezTo>
                  <a:cubicBezTo>
                    <a:pt x="202" y="13"/>
                    <a:pt x="200" y="10"/>
                    <a:pt x="195" y="10"/>
                  </a:cubicBezTo>
                  <a:cubicBezTo>
                    <a:pt x="189" y="10"/>
                    <a:pt x="177" y="9"/>
                    <a:pt x="175" y="7"/>
                  </a:cubicBezTo>
                  <a:cubicBezTo>
                    <a:pt x="173" y="5"/>
                    <a:pt x="167" y="0"/>
                    <a:pt x="162" y="3"/>
                  </a:cubicBezTo>
                  <a:cubicBezTo>
                    <a:pt x="162" y="4"/>
                    <a:pt x="163" y="6"/>
                    <a:pt x="163" y="7"/>
                  </a:cubicBezTo>
                  <a:cubicBezTo>
                    <a:pt x="163" y="7"/>
                    <a:pt x="163" y="7"/>
                    <a:pt x="163" y="7"/>
                  </a:cubicBezTo>
                  <a:cubicBezTo>
                    <a:pt x="163" y="7"/>
                    <a:pt x="163" y="7"/>
                    <a:pt x="163" y="7"/>
                  </a:cubicBezTo>
                  <a:cubicBezTo>
                    <a:pt x="163" y="8"/>
                    <a:pt x="163" y="8"/>
                    <a:pt x="163" y="8"/>
                  </a:cubicBezTo>
                  <a:cubicBezTo>
                    <a:pt x="163" y="8"/>
                    <a:pt x="163" y="9"/>
                    <a:pt x="163" y="9"/>
                  </a:cubicBezTo>
                  <a:cubicBezTo>
                    <a:pt x="163" y="11"/>
                    <a:pt x="163" y="13"/>
                    <a:pt x="162" y="14"/>
                  </a:cubicBezTo>
                  <a:cubicBezTo>
                    <a:pt x="159" y="17"/>
                    <a:pt x="156" y="20"/>
                    <a:pt x="152" y="22"/>
                  </a:cubicBezTo>
                  <a:cubicBezTo>
                    <a:pt x="150" y="22"/>
                    <a:pt x="148" y="23"/>
                    <a:pt x="146" y="25"/>
                  </a:cubicBezTo>
                  <a:cubicBezTo>
                    <a:pt x="143" y="27"/>
                    <a:pt x="142" y="30"/>
                    <a:pt x="142" y="33"/>
                  </a:cubicBezTo>
                  <a:cubicBezTo>
                    <a:pt x="143" y="35"/>
                    <a:pt x="143" y="36"/>
                    <a:pt x="142" y="38"/>
                  </a:cubicBezTo>
                  <a:cubicBezTo>
                    <a:pt x="142" y="39"/>
                    <a:pt x="142" y="41"/>
                    <a:pt x="141" y="42"/>
                  </a:cubicBezTo>
                  <a:cubicBezTo>
                    <a:pt x="141" y="42"/>
                    <a:pt x="140" y="43"/>
                    <a:pt x="140" y="44"/>
                  </a:cubicBezTo>
                  <a:cubicBezTo>
                    <a:pt x="139" y="45"/>
                    <a:pt x="139" y="46"/>
                    <a:pt x="138" y="46"/>
                  </a:cubicBezTo>
                  <a:cubicBezTo>
                    <a:pt x="136" y="49"/>
                    <a:pt x="130" y="58"/>
                    <a:pt x="125" y="59"/>
                  </a:cubicBezTo>
                  <a:cubicBezTo>
                    <a:pt x="125" y="60"/>
                    <a:pt x="124" y="60"/>
                    <a:pt x="124" y="60"/>
                  </a:cubicBezTo>
                  <a:cubicBezTo>
                    <a:pt x="123" y="60"/>
                    <a:pt x="123" y="59"/>
                    <a:pt x="122" y="59"/>
                  </a:cubicBezTo>
                  <a:cubicBezTo>
                    <a:pt x="119" y="58"/>
                    <a:pt x="117" y="54"/>
                    <a:pt x="115" y="52"/>
                  </a:cubicBezTo>
                  <a:cubicBezTo>
                    <a:pt x="114" y="50"/>
                    <a:pt x="113" y="50"/>
                    <a:pt x="112" y="49"/>
                  </a:cubicBezTo>
                  <a:cubicBezTo>
                    <a:pt x="111" y="50"/>
                    <a:pt x="111" y="50"/>
                    <a:pt x="110" y="51"/>
                  </a:cubicBezTo>
                  <a:cubicBezTo>
                    <a:pt x="110" y="55"/>
                    <a:pt x="109" y="65"/>
                    <a:pt x="106" y="65"/>
                  </a:cubicBezTo>
                  <a:cubicBezTo>
                    <a:pt x="106" y="65"/>
                    <a:pt x="106" y="65"/>
                    <a:pt x="106" y="65"/>
                  </a:cubicBezTo>
                  <a:cubicBezTo>
                    <a:pt x="105" y="66"/>
                    <a:pt x="104" y="66"/>
                    <a:pt x="104" y="66"/>
                  </a:cubicBezTo>
                  <a:cubicBezTo>
                    <a:pt x="100" y="66"/>
                    <a:pt x="99" y="64"/>
                    <a:pt x="97" y="64"/>
                  </a:cubicBezTo>
                  <a:cubicBezTo>
                    <a:pt x="95" y="64"/>
                    <a:pt x="94" y="68"/>
                    <a:pt x="91" y="68"/>
                  </a:cubicBezTo>
                  <a:cubicBezTo>
                    <a:pt x="91" y="68"/>
                    <a:pt x="91" y="68"/>
                    <a:pt x="91" y="68"/>
                  </a:cubicBezTo>
                  <a:cubicBezTo>
                    <a:pt x="90" y="69"/>
                    <a:pt x="90" y="69"/>
                    <a:pt x="89" y="69"/>
                  </a:cubicBezTo>
                  <a:cubicBezTo>
                    <a:pt x="84" y="69"/>
                    <a:pt x="78" y="66"/>
                    <a:pt x="76" y="65"/>
                  </a:cubicBezTo>
                  <a:cubicBezTo>
                    <a:pt x="71" y="66"/>
                    <a:pt x="69" y="71"/>
                    <a:pt x="66" y="70"/>
                  </a:cubicBezTo>
                  <a:cubicBezTo>
                    <a:pt x="65" y="70"/>
                    <a:pt x="65" y="69"/>
                    <a:pt x="64" y="69"/>
                  </a:cubicBezTo>
                  <a:cubicBezTo>
                    <a:pt x="63" y="68"/>
                    <a:pt x="62" y="68"/>
                    <a:pt x="61" y="69"/>
                  </a:cubicBezTo>
                  <a:cubicBezTo>
                    <a:pt x="59" y="71"/>
                    <a:pt x="60" y="76"/>
                    <a:pt x="54" y="76"/>
                  </a:cubicBezTo>
                  <a:cubicBezTo>
                    <a:pt x="53" y="76"/>
                    <a:pt x="52" y="76"/>
                    <a:pt x="51" y="76"/>
                  </a:cubicBezTo>
                  <a:cubicBezTo>
                    <a:pt x="51" y="76"/>
                    <a:pt x="51" y="76"/>
                    <a:pt x="51" y="76"/>
                  </a:cubicBezTo>
                  <a:cubicBezTo>
                    <a:pt x="50" y="76"/>
                    <a:pt x="48" y="78"/>
                    <a:pt x="49" y="84"/>
                  </a:cubicBezTo>
                  <a:cubicBezTo>
                    <a:pt x="49" y="84"/>
                    <a:pt x="50" y="93"/>
                    <a:pt x="46" y="95"/>
                  </a:cubicBezTo>
                  <a:cubicBezTo>
                    <a:pt x="46" y="96"/>
                    <a:pt x="45" y="96"/>
                    <a:pt x="44" y="96"/>
                  </a:cubicBezTo>
                  <a:cubicBezTo>
                    <a:pt x="44" y="96"/>
                    <a:pt x="44" y="96"/>
                    <a:pt x="44" y="96"/>
                  </a:cubicBezTo>
                  <a:cubicBezTo>
                    <a:pt x="44" y="96"/>
                    <a:pt x="44" y="96"/>
                    <a:pt x="44" y="96"/>
                  </a:cubicBezTo>
                  <a:cubicBezTo>
                    <a:pt x="38" y="96"/>
                    <a:pt x="38" y="104"/>
                    <a:pt x="34" y="106"/>
                  </a:cubicBezTo>
                  <a:cubicBezTo>
                    <a:pt x="34" y="106"/>
                    <a:pt x="34" y="106"/>
                    <a:pt x="34" y="106"/>
                  </a:cubicBezTo>
                  <a:cubicBezTo>
                    <a:pt x="33" y="107"/>
                    <a:pt x="32" y="107"/>
                    <a:pt x="30" y="107"/>
                  </a:cubicBezTo>
                  <a:cubicBezTo>
                    <a:pt x="27" y="105"/>
                    <a:pt x="22" y="103"/>
                    <a:pt x="18" y="104"/>
                  </a:cubicBezTo>
                  <a:cubicBezTo>
                    <a:pt x="17" y="106"/>
                    <a:pt x="17" y="108"/>
                    <a:pt x="16" y="110"/>
                  </a:cubicBezTo>
                  <a:cubicBezTo>
                    <a:pt x="16" y="112"/>
                    <a:pt x="15" y="113"/>
                    <a:pt x="15" y="114"/>
                  </a:cubicBezTo>
                  <a:cubicBezTo>
                    <a:pt x="14" y="114"/>
                    <a:pt x="14" y="114"/>
                    <a:pt x="14" y="114"/>
                  </a:cubicBezTo>
                  <a:cubicBezTo>
                    <a:pt x="14" y="115"/>
                    <a:pt x="13" y="115"/>
                    <a:pt x="13" y="115"/>
                  </a:cubicBezTo>
                  <a:cubicBezTo>
                    <a:pt x="13" y="115"/>
                    <a:pt x="14" y="115"/>
                    <a:pt x="14" y="114"/>
                  </a:cubicBezTo>
                  <a:cubicBezTo>
                    <a:pt x="14" y="114"/>
                    <a:pt x="13" y="114"/>
                    <a:pt x="12" y="114"/>
                  </a:cubicBezTo>
                  <a:cubicBezTo>
                    <a:pt x="15" y="116"/>
                    <a:pt x="18" y="129"/>
                    <a:pt x="8" y="131"/>
                  </a:cubicBezTo>
                  <a:cubicBezTo>
                    <a:pt x="3" y="130"/>
                    <a:pt x="3" y="130"/>
                    <a:pt x="3" y="130"/>
                  </a:cubicBezTo>
                  <a:cubicBezTo>
                    <a:pt x="3" y="130"/>
                    <a:pt x="0" y="130"/>
                    <a:pt x="0" y="134"/>
                  </a:cubicBezTo>
                  <a:cubicBezTo>
                    <a:pt x="0" y="138"/>
                    <a:pt x="0" y="138"/>
                    <a:pt x="0" y="138"/>
                  </a:cubicBezTo>
                  <a:cubicBezTo>
                    <a:pt x="0" y="138"/>
                    <a:pt x="0" y="138"/>
                    <a:pt x="0" y="138"/>
                  </a:cubicBezTo>
                  <a:cubicBezTo>
                    <a:pt x="53" y="133"/>
                    <a:pt x="53" y="133"/>
                    <a:pt x="53" y="133"/>
                  </a:cubicBezTo>
                  <a:cubicBezTo>
                    <a:pt x="48" y="127"/>
                    <a:pt x="48" y="127"/>
                    <a:pt x="48" y="127"/>
                  </a:cubicBezTo>
                  <a:cubicBezTo>
                    <a:pt x="216" y="115"/>
                    <a:pt x="216" y="115"/>
                    <a:pt x="216" y="115"/>
                  </a:cubicBezTo>
                  <a:cubicBezTo>
                    <a:pt x="217" y="115"/>
                    <a:pt x="217" y="115"/>
                    <a:pt x="217" y="115"/>
                  </a:cubicBezTo>
                  <a:cubicBezTo>
                    <a:pt x="217" y="114"/>
                    <a:pt x="217" y="113"/>
                    <a:pt x="218" y="112"/>
                  </a:cubicBezTo>
                  <a:cubicBezTo>
                    <a:pt x="217" y="113"/>
                    <a:pt x="217" y="114"/>
                    <a:pt x="217" y="115"/>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31" name="Freeform 32"/>
            <p:cNvSpPr>
              <a:spLocks/>
            </p:cNvSpPr>
            <p:nvPr/>
          </p:nvSpPr>
          <p:spPr bwMode="auto">
            <a:xfrm>
              <a:off x="13740883" y="5584600"/>
              <a:ext cx="844550" cy="555626"/>
            </a:xfrm>
            <a:custGeom>
              <a:avLst/>
              <a:gdLst>
                <a:gd name="T0" fmla="*/ 183 w 225"/>
                <a:gd name="T1" fmla="*/ 148 h 148"/>
                <a:gd name="T2" fmla="*/ 187 w 225"/>
                <a:gd name="T3" fmla="*/ 130 h 148"/>
                <a:gd name="T4" fmla="*/ 188 w 225"/>
                <a:gd name="T5" fmla="*/ 129 h 148"/>
                <a:gd name="T6" fmla="*/ 192 w 225"/>
                <a:gd name="T7" fmla="*/ 124 h 148"/>
                <a:gd name="T8" fmla="*/ 196 w 225"/>
                <a:gd name="T9" fmla="*/ 114 h 148"/>
                <a:gd name="T10" fmla="*/ 196 w 225"/>
                <a:gd name="T11" fmla="*/ 111 h 148"/>
                <a:gd name="T12" fmla="*/ 196 w 225"/>
                <a:gd name="T13" fmla="*/ 107 h 148"/>
                <a:gd name="T14" fmla="*/ 198 w 225"/>
                <a:gd name="T15" fmla="*/ 102 h 148"/>
                <a:gd name="T16" fmla="*/ 200 w 225"/>
                <a:gd name="T17" fmla="*/ 99 h 148"/>
                <a:gd name="T18" fmla="*/ 202 w 225"/>
                <a:gd name="T19" fmla="*/ 99 h 148"/>
                <a:gd name="T20" fmla="*/ 202 w 225"/>
                <a:gd name="T21" fmla="*/ 99 h 148"/>
                <a:gd name="T22" fmla="*/ 208 w 225"/>
                <a:gd name="T23" fmla="*/ 92 h 148"/>
                <a:gd name="T24" fmla="*/ 216 w 225"/>
                <a:gd name="T25" fmla="*/ 87 h 148"/>
                <a:gd name="T26" fmla="*/ 224 w 225"/>
                <a:gd name="T27" fmla="*/ 78 h 148"/>
                <a:gd name="T28" fmla="*/ 221 w 225"/>
                <a:gd name="T29" fmla="*/ 68 h 148"/>
                <a:gd name="T30" fmla="*/ 220 w 225"/>
                <a:gd name="T31" fmla="*/ 67 h 148"/>
                <a:gd name="T32" fmla="*/ 219 w 225"/>
                <a:gd name="T33" fmla="*/ 67 h 148"/>
                <a:gd name="T34" fmla="*/ 219 w 225"/>
                <a:gd name="T35" fmla="*/ 66 h 148"/>
                <a:gd name="T36" fmla="*/ 217 w 225"/>
                <a:gd name="T37" fmla="*/ 63 h 148"/>
                <a:gd name="T38" fmla="*/ 216 w 225"/>
                <a:gd name="T39" fmla="*/ 61 h 148"/>
                <a:gd name="T40" fmla="*/ 215 w 225"/>
                <a:gd name="T41" fmla="*/ 59 h 148"/>
                <a:gd name="T42" fmla="*/ 213 w 225"/>
                <a:gd name="T43" fmla="*/ 53 h 148"/>
                <a:gd name="T44" fmla="*/ 200 w 225"/>
                <a:gd name="T45" fmla="*/ 45 h 148"/>
                <a:gd name="T46" fmla="*/ 192 w 225"/>
                <a:gd name="T47" fmla="*/ 38 h 148"/>
                <a:gd name="T48" fmla="*/ 189 w 225"/>
                <a:gd name="T49" fmla="*/ 34 h 148"/>
                <a:gd name="T50" fmla="*/ 188 w 225"/>
                <a:gd name="T51" fmla="*/ 33 h 148"/>
                <a:gd name="T52" fmla="*/ 186 w 225"/>
                <a:gd name="T53" fmla="*/ 30 h 148"/>
                <a:gd name="T54" fmla="*/ 187 w 225"/>
                <a:gd name="T55" fmla="*/ 12 h 148"/>
                <a:gd name="T56" fmla="*/ 187 w 225"/>
                <a:gd name="T57" fmla="*/ 11 h 148"/>
                <a:gd name="T58" fmla="*/ 182 w 225"/>
                <a:gd name="T59" fmla="*/ 1 h 148"/>
                <a:gd name="T60" fmla="*/ 7 w 225"/>
                <a:gd name="T61" fmla="*/ 0 h 148"/>
                <a:gd name="T62" fmla="*/ 0 w 225"/>
                <a:gd name="T63" fmla="*/ 1 h 148"/>
                <a:gd name="T64" fmla="*/ 4 w 225"/>
                <a:gd name="T65" fmla="*/ 4 h 148"/>
                <a:gd name="T66" fmla="*/ 8 w 225"/>
                <a:gd name="T67" fmla="*/ 24 h 148"/>
                <a:gd name="T68" fmla="*/ 7 w 225"/>
                <a:gd name="T69" fmla="*/ 27 h 148"/>
                <a:gd name="T70" fmla="*/ 7 w 225"/>
                <a:gd name="T71" fmla="*/ 28 h 148"/>
                <a:gd name="T72" fmla="*/ 7 w 225"/>
                <a:gd name="T73" fmla="*/ 39 h 148"/>
                <a:gd name="T74" fmla="*/ 7 w 225"/>
                <a:gd name="T75" fmla="*/ 46 h 148"/>
                <a:gd name="T76" fmla="*/ 9 w 225"/>
                <a:gd name="T77" fmla="*/ 54 h 148"/>
                <a:gd name="T78" fmla="*/ 15 w 225"/>
                <a:gd name="T79" fmla="*/ 65 h 148"/>
                <a:gd name="T80" fmla="*/ 15 w 225"/>
                <a:gd name="T81" fmla="*/ 68 h 148"/>
                <a:gd name="T82" fmla="*/ 16 w 225"/>
                <a:gd name="T83" fmla="*/ 71 h 148"/>
                <a:gd name="T84" fmla="*/ 20 w 225"/>
                <a:gd name="T85" fmla="*/ 80 h 148"/>
                <a:gd name="T86" fmla="*/ 20 w 225"/>
                <a:gd name="T87" fmla="*/ 85 h 148"/>
                <a:gd name="T88" fmla="*/ 21 w 225"/>
                <a:gd name="T89" fmla="*/ 91 h 148"/>
                <a:gd name="T90" fmla="*/ 24 w 225"/>
                <a:gd name="T91" fmla="*/ 95 h 148"/>
                <a:gd name="T92" fmla="*/ 27 w 225"/>
                <a:gd name="T93" fmla="*/ 121 h 148"/>
                <a:gd name="T94" fmla="*/ 27 w 225"/>
                <a:gd name="T95" fmla="*/ 122 h 148"/>
                <a:gd name="T96" fmla="*/ 28 w 225"/>
                <a:gd name="T97" fmla="*/ 127 h 148"/>
                <a:gd name="T98" fmla="*/ 33 w 225"/>
                <a:gd name="T99" fmla="*/ 133 h 148"/>
                <a:gd name="T100" fmla="*/ 36 w 225"/>
                <a:gd name="T101" fmla="*/ 135 h 148"/>
                <a:gd name="T102" fmla="*/ 37 w 225"/>
                <a:gd name="T103" fmla="*/ 136 h 148"/>
                <a:gd name="T104" fmla="*/ 143 w 225"/>
                <a:gd name="T105" fmla="*/ 135 h 148"/>
                <a:gd name="T106" fmla="*/ 158 w 225"/>
                <a:gd name="T107" fmla="*/ 134 h 148"/>
                <a:gd name="T108" fmla="*/ 168 w 225"/>
                <a:gd name="T109" fmla="*/ 134 h 148"/>
                <a:gd name="T110" fmla="*/ 173 w 225"/>
                <a:gd name="T111" fmla="*/ 140 h 148"/>
                <a:gd name="T112" fmla="*/ 177 w 225"/>
                <a:gd name="T113" fmla="*/ 141 h 148"/>
                <a:gd name="T114" fmla="*/ 178 w 225"/>
                <a:gd name="T115" fmla="*/ 144 h 148"/>
                <a:gd name="T116" fmla="*/ 178 w 225"/>
                <a:gd name="T117" fmla="*/ 144 h 148"/>
                <a:gd name="T118" fmla="*/ 183 w 225"/>
                <a:gd name="T119" fmla="*/ 148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 h="148">
                  <a:moveTo>
                    <a:pt x="183" y="148"/>
                  </a:moveTo>
                  <a:cubicBezTo>
                    <a:pt x="183" y="148"/>
                    <a:pt x="182" y="135"/>
                    <a:pt x="187" y="130"/>
                  </a:cubicBezTo>
                  <a:cubicBezTo>
                    <a:pt x="187" y="130"/>
                    <a:pt x="188" y="129"/>
                    <a:pt x="188" y="129"/>
                  </a:cubicBezTo>
                  <a:cubicBezTo>
                    <a:pt x="190" y="127"/>
                    <a:pt x="191" y="126"/>
                    <a:pt x="192" y="124"/>
                  </a:cubicBezTo>
                  <a:cubicBezTo>
                    <a:pt x="194" y="122"/>
                    <a:pt x="196" y="119"/>
                    <a:pt x="196" y="114"/>
                  </a:cubicBezTo>
                  <a:cubicBezTo>
                    <a:pt x="196" y="113"/>
                    <a:pt x="196" y="112"/>
                    <a:pt x="196" y="111"/>
                  </a:cubicBezTo>
                  <a:cubicBezTo>
                    <a:pt x="196" y="109"/>
                    <a:pt x="196" y="107"/>
                    <a:pt x="196" y="107"/>
                  </a:cubicBezTo>
                  <a:cubicBezTo>
                    <a:pt x="196" y="107"/>
                    <a:pt x="196" y="104"/>
                    <a:pt x="198" y="102"/>
                  </a:cubicBezTo>
                  <a:cubicBezTo>
                    <a:pt x="198" y="101"/>
                    <a:pt x="199" y="100"/>
                    <a:pt x="200" y="99"/>
                  </a:cubicBezTo>
                  <a:cubicBezTo>
                    <a:pt x="200" y="99"/>
                    <a:pt x="201" y="99"/>
                    <a:pt x="202" y="99"/>
                  </a:cubicBezTo>
                  <a:cubicBezTo>
                    <a:pt x="202" y="99"/>
                    <a:pt x="202" y="99"/>
                    <a:pt x="202" y="99"/>
                  </a:cubicBezTo>
                  <a:cubicBezTo>
                    <a:pt x="204" y="97"/>
                    <a:pt x="206" y="93"/>
                    <a:pt x="208" y="92"/>
                  </a:cubicBezTo>
                  <a:cubicBezTo>
                    <a:pt x="210" y="91"/>
                    <a:pt x="213" y="89"/>
                    <a:pt x="216" y="87"/>
                  </a:cubicBezTo>
                  <a:cubicBezTo>
                    <a:pt x="219" y="85"/>
                    <a:pt x="223" y="81"/>
                    <a:pt x="224" y="78"/>
                  </a:cubicBezTo>
                  <a:cubicBezTo>
                    <a:pt x="225" y="72"/>
                    <a:pt x="224" y="69"/>
                    <a:pt x="221" y="68"/>
                  </a:cubicBezTo>
                  <a:cubicBezTo>
                    <a:pt x="221" y="67"/>
                    <a:pt x="220" y="67"/>
                    <a:pt x="220" y="67"/>
                  </a:cubicBezTo>
                  <a:cubicBezTo>
                    <a:pt x="219" y="67"/>
                    <a:pt x="219" y="67"/>
                    <a:pt x="219" y="67"/>
                  </a:cubicBezTo>
                  <a:cubicBezTo>
                    <a:pt x="219" y="66"/>
                    <a:pt x="219" y="66"/>
                    <a:pt x="219" y="66"/>
                  </a:cubicBezTo>
                  <a:cubicBezTo>
                    <a:pt x="218" y="65"/>
                    <a:pt x="218" y="64"/>
                    <a:pt x="217" y="63"/>
                  </a:cubicBezTo>
                  <a:cubicBezTo>
                    <a:pt x="217" y="63"/>
                    <a:pt x="216" y="62"/>
                    <a:pt x="216" y="61"/>
                  </a:cubicBezTo>
                  <a:cubicBezTo>
                    <a:pt x="215" y="59"/>
                    <a:pt x="215" y="59"/>
                    <a:pt x="215" y="59"/>
                  </a:cubicBezTo>
                  <a:cubicBezTo>
                    <a:pt x="215" y="59"/>
                    <a:pt x="213" y="55"/>
                    <a:pt x="213" y="53"/>
                  </a:cubicBezTo>
                  <a:cubicBezTo>
                    <a:pt x="213" y="53"/>
                    <a:pt x="202" y="47"/>
                    <a:pt x="200" y="45"/>
                  </a:cubicBezTo>
                  <a:cubicBezTo>
                    <a:pt x="199" y="45"/>
                    <a:pt x="195" y="42"/>
                    <a:pt x="192" y="38"/>
                  </a:cubicBezTo>
                  <a:cubicBezTo>
                    <a:pt x="191" y="36"/>
                    <a:pt x="189" y="35"/>
                    <a:pt x="189" y="34"/>
                  </a:cubicBezTo>
                  <a:cubicBezTo>
                    <a:pt x="189" y="33"/>
                    <a:pt x="188" y="33"/>
                    <a:pt x="188" y="33"/>
                  </a:cubicBezTo>
                  <a:cubicBezTo>
                    <a:pt x="187" y="32"/>
                    <a:pt x="187" y="31"/>
                    <a:pt x="186" y="30"/>
                  </a:cubicBezTo>
                  <a:cubicBezTo>
                    <a:pt x="182" y="23"/>
                    <a:pt x="185" y="15"/>
                    <a:pt x="187" y="12"/>
                  </a:cubicBezTo>
                  <a:cubicBezTo>
                    <a:pt x="187" y="11"/>
                    <a:pt x="187" y="11"/>
                    <a:pt x="187" y="11"/>
                  </a:cubicBezTo>
                  <a:cubicBezTo>
                    <a:pt x="187" y="9"/>
                    <a:pt x="182" y="1"/>
                    <a:pt x="182" y="1"/>
                  </a:cubicBezTo>
                  <a:cubicBezTo>
                    <a:pt x="7" y="0"/>
                    <a:pt x="7" y="0"/>
                    <a:pt x="7" y="0"/>
                  </a:cubicBezTo>
                  <a:cubicBezTo>
                    <a:pt x="0" y="1"/>
                    <a:pt x="0" y="1"/>
                    <a:pt x="0" y="1"/>
                  </a:cubicBezTo>
                  <a:cubicBezTo>
                    <a:pt x="2" y="2"/>
                    <a:pt x="3" y="3"/>
                    <a:pt x="4" y="4"/>
                  </a:cubicBezTo>
                  <a:cubicBezTo>
                    <a:pt x="7" y="8"/>
                    <a:pt x="9" y="14"/>
                    <a:pt x="8" y="24"/>
                  </a:cubicBezTo>
                  <a:cubicBezTo>
                    <a:pt x="7" y="25"/>
                    <a:pt x="7" y="26"/>
                    <a:pt x="7" y="27"/>
                  </a:cubicBezTo>
                  <a:cubicBezTo>
                    <a:pt x="7" y="27"/>
                    <a:pt x="7" y="28"/>
                    <a:pt x="7" y="28"/>
                  </a:cubicBezTo>
                  <a:cubicBezTo>
                    <a:pt x="7" y="32"/>
                    <a:pt x="6" y="36"/>
                    <a:pt x="7" y="39"/>
                  </a:cubicBezTo>
                  <a:cubicBezTo>
                    <a:pt x="8" y="42"/>
                    <a:pt x="7" y="46"/>
                    <a:pt x="7" y="46"/>
                  </a:cubicBezTo>
                  <a:cubicBezTo>
                    <a:pt x="11" y="48"/>
                    <a:pt x="9" y="54"/>
                    <a:pt x="9" y="54"/>
                  </a:cubicBezTo>
                  <a:cubicBezTo>
                    <a:pt x="12" y="57"/>
                    <a:pt x="15" y="63"/>
                    <a:pt x="15" y="65"/>
                  </a:cubicBezTo>
                  <a:cubicBezTo>
                    <a:pt x="15" y="66"/>
                    <a:pt x="15" y="67"/>
                    <a:pt x="15" y="68"/>
                  </a:cubicBezTo>
                  <a:cubicBezTo>
                    <a:pt x="15" y="69"/>
                    <a:pt x="16" y="71"/>
                    <a:pt x="16" y="71"/>
                  </a:cubicBezTo>
                  <a:cubicBezTo>
                    <a:pt x="18" y="71"/>
                    <a:pt x="20" y="76"/>
                    <a:pt x="20" y="80"/>
                  </a:cubicBezTo>
                  <a:cubicBezTo>
                    <a:pt x="20" y="81"/>
                    <a:pt x="20" y="83"/>
                    <a:pt x="20" y="85"/>
                  </a:cubicBezTo>
                  <a:cubicBezTo>
                    <a:pt x="20" y="87"/>
                    <a:pt x="21" y="89"/>
                    <a:pt x="21" y="91"/>
                  </a:cubicBezTo>
                  <a:cubicBezTo>
                    <a:pt x="22" y="92"/>
                    <a:pt x="23" y="94"/>
                    <a:pt x="24" y="95"/>
                  </a:cubicBezTo>
                  <a:cubicBezTo>
                    <a:pt x="28" y="99"/>
                    <a:pt x="27" y="111"/>
                    <a:pt x="27" y="121"/>
                  </a:cubicBezTo>
                  <a:cubicBezTo>
                    <a:pt x="27" y="121"/>
                    <a:pt x="27" y="122"/>
                    <a:pt x="27" y="122"/>
                  </a:cubicBezTo>
                  <a:cubicBezTo>
                    <a:pt x="27" y="124"/>
                    <a:pt x="28" y="125"/>
                    <a:pt x="28" y="127"/>
                  </a:cubicBezTo>
                  <a:cubicBezTo>
                    <a:pt x="29" y="129"/>
                    <a:pt x="31" y="131"/>
                    <a:pt x="33" y="133"/>
                  </a:cubicBezTo>
                  <a:cubicBezTo>
                    <a:pt x="34" y="134"/>
                    <a:pt x="35" y="135"/>
                    <a:pt x="36" y="135"/>
                  </a:cubicBezTo>
                  <a:cubicBezTo>
                    <a:pt x="36" y="136"/>
                    <a:pt x="37" y="136"/>
                    <a:pt x="37" y="136"/>
                  </a:cubicBezTo>
                  <a:cubicBezTo>
                    <a:pt x="143" y="135"/>
                    <a:pt x="143" y="135"/>
                    <a:pt x="143" y="135"/>
                  </a:cubicBezTo>
                  <a:cubicBezTo>
                    <a:pt x="158" y="134"/>
                    <a:pt x="158" y="134"/>
                    <a:pt x="158" y="134"/>
                  </a:cubicBezTo>
                  <a:cubicBezTo>
                    <a:pt x="158" y="134"/>
                    <a:pt x="167" y="133"/>
                    <a:pt x="168" y="134"/>
                  </a:cubicBezTo>
                  <a:cubicBezTo>
                    <a:pt x="170" y="135"/>
                    <a:pt x="173" y="140"/>
                    <a:pt x="173" y="140"/>
                  </a:cubicBezTo>
                  <a:cubicBezTo>
                    <a:pt x="174" y="140"/>
                    <a:pt x="176" y="139"/>
                    <a:pt x="177" y="141"/>
                  </a:cubicBezTo>
                  <a:cubicBezTo>
                    <a:pt x="178" y="142"/>
                    <a:pt x="178" y="143"/>
                    <a:pt x="178" y="144"/>
                  </a:cubicBezTo>
                  <a:cubicBezTo>
                    <a:pt x="178" y="144"/>
                    <a:pt x="178" y="144"/>
                    <a:pt x="178" y="144"/>
                  </a:cubicBezTo>
                  <a:cubicBezTo>
                    <a:pt x="180" y="147"/>
                    <a:pt x="183" y="148"/>
                    <a:pt x="183" y="148"/>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32" name="Freeform 33"/>
            <p:cNvSpPr>
              <a:spLocks/>
            </p:cNvSpPr>
            <p:nvPr/>
          </p:nvSpPr>
          <p:spPr bwMode="auto">
            <a:xfrm>
              <a:off x="12794734" y="5098824"/>
              <a:ext cx="987426" cy="687387"/>
            </a:xfrm>
            <a:custGeom>
              <a:avLst/>
              <a:gdLst>
                <a:gd name="T0" fmla="*/ 259 w 263"/>
                <a:gd name="T1" fmla="*/ 175 h 183"/>
                <a:gd name="T2" fmla="*/ 259 w 263"/>
                <a:gd name="T3" fmla="*/ 156 h 183"/>
                <a:gd name="T4" fmla="*/ 256 w 263"/>
                <a:gd name="T5" fmla="*/ 133 h 183"/>
                <a:gd name="T6" fmla="*/ 250 w 263"/>
                <a:gd name="T7" fmla="*/ 129 h 183"/>
                <a:gd name="T8" fmla="*/ 259 w 263"/>
                <a:gd name="T9" fmla="*/ 129 h 183"/>
                <a:gd name="T10" fmla="*/ 260 w 263"/>
                <a:gd name="T11" fmla="*/ 44 h 183"/>
                <a:gd name="T12" fmla="*/ 257 w 263"/>
                <a:gd name="T13" fmla="*/ 33 h 183"/>
                <a:gd name="T14" fmla="*/ 258 w 263"/>
                <a:gd name="T15" fmla="*/ 14 h 183"/>
                <a:gd name="T16" fmla="*/ 17 w 263"/>
                <a:gd name="T17" fmla="*/ 0 h 183"/>
                <a:gd name="T18" fmla="*/ 12 w 263"/>
                <a:gd name="T19" fmla="*/ 43 h 183"/>
                <a:gd name="T20" fmla="*/ 11 w 263"/>
                <a:gd name="T21" fmla="*/ 45 h 183"/>
                <a:gd name="T22" fmla="*/ 0 w 263"/>
                <a:gd name="T23" fmla="*/ 137 h 183"/>
                <a:gd name="T24" fmla="*/ 144 w 263"/>
                <a:gd name="T25" fmla="*/ 147 h 183"/>
                <a:gd name="T26" fmla="*/ 152 w 263"/>
                <a:gd name="T27" fmla="*/ 151 h 183"/>
                <a:gd name="T28" fmla="*/ 160 w 263"/>
                <a:gd name="T29" fmla="*/ 154 h 183"/>
                <a:gd name="T30" fmla="*/ 174 w 263"/>
                <a:gd name="T31" fmla="*/ 158 h 183"/>
                <a:gd name="T32" fmla="*/ 185 w 263"/>
                <a:gd name="T33" fmla="*/ 161 h 183"/>
                <a:gd name="T34" fmla="*/ 197 w 263"/>
                <a:gd name="T35" fmla="*/ 167 h 183"/>
                <a:gd name="T36" fmla="*/ 214 w 263"/>
                <a:gd name="T37" fmla="*/ 164 h 183"/>
                <a:gd name="T38" fmla="*/ 229 w 263"/>
                <a:gd name="T39" fmla="*/ 164 h 183"/>
                <a:gd name="T40" fmla="*/ 239 w 263"/>
                <a:gd name="T41" fmla="*/ 165 h 183"/>
                <a:gd name="T42" fmla="*/ 260 w 263"/>
                <a:gd name="T43" fmla="*/ 175 h 183"/>
                <a:gd name="T44" fmla="*/ 261 w 263"/>
                <a:gd name="T45" fmla="*/ 183 h 183"/>
                <a:gd name="T46" fmla="*/ 259 w 263"/>
                <a:gd name="T47" fmla="*/ 17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3" h="183">
                  <a:moveTo>
                    <a:pt x="259" y="175"/>
                  </a:moveTo>
                  <a:cubicBezTo>
                    <a:pt x="254" y="170"/>
                    <a:pt x="256" y="172"/>
                    <a:pt x="259" y="156"/>
                  </a:cubicBezTo>
                  <a:cubicBezTo>
                    <a:pt x="260" y="151"/>
                    <a:pt x="261" y="140"/>
                    <a:pt x="256" y="133"/>
                  </a:cubicBezTo>
                  <a:cubicBezTo>
                    <a:pt x="253" y="130"/>
                    <a:pt x="250" y="129"/>
                    <a:pt x="250" y="129"/>
                  </a:cubicBezTo>
                  <a:cubicBezTo>
                    <a:pt x="259" y="129"/>
                    <a:pt x="259" y="129"/>
                    <a:pt x="259" y="129"/>
                  </a:cubicBezTo>
                  <a:cubicBezTo>
                    <a:pt x="260" y="44"/>
                    <a:pt x="260" y="44"/>
                    <a:pt x="260" y="44"/>
                  </a:cubicBezTo>
                  <a:cubicBezTo>
                    <a:pt x="260" y="44"/>
                    <a:pt x="256" y="39"/>
                    <a:pt x="257" y="33"/>
                  </a:cubicBezTo>
                  <a:cubicBezTo>
                    <a:pt x="258" y="27"/>
                    <a:pt x="260" y="17"/>
                    <a:pt x="258" y="14"/>
                  </a:cubicBezTo>
                  <a:cubicBezTo>
                    <a:pt x="258" y="14"/>
                    <a:pt x="94" y="11"/>
                    <a:pt x="17" y="0"/>
                  </a:cubicBezTo>
                  <a:cubicBezTo>
                    <a:pt x="14" y="24"/>
                    <a:pt x="12" y="41"/>
                    <a:pt x="12" y="43"/>
                  </a:cubicBezTo>
                  <a:cubicBezTo>
                    <a:pt x="12" y="44"/>
                    <a:pt x="11" y="45"/>
                    <a:pt x="11" y="45"/>
                  </a:cubicBezTo>
                  <a:cubicBezTo>
                    <a:pt x="0" y="137"/>
                    <a:pt x="0" y="137"/>
                    <a:pt x="0" y="137"/>
                  </a:cubicBezTo>
                  <a:cubicBezTo>
                    <a:pt x="144" y="147"/>
                    <a:pt x="144" y="147"/>
                    <a:pt x="144" y="147"/>
                  </a:cubicBezTo>
                  <a:cubicBezTo>
                    <a:pt x="144" y="147"/>
                    <a:pt x="149" y="151"/>
                    <a:pt x="152" y="151"/>
                  </a:cubicBezTo>
                  <a:cubicBezTo>
                    <a:pt x="156" y="151"/>
                    <a:pt x="157" y="152"/>
                    <a:pt x="160" y="154"/>
                  </a:cubicBezTo>
                  <a:cubicBezTo>
                    <a:pt x="163" y="156"/>
                    <a:pt x="170" y="158"/>
                    <a:pt x="174" y="158"/>
                  </a:cubicBezTo>
                  <a:cubicBezTo>
                    <a:pt x="178" y="158"/>
                    <a:pt x="181" y="161"/>
                    <a:pt x="185" y="161"/>
                  </a:cubicBezTo>
                  <a:cubicBezTo>
                    <a:pt x="188" y="161"/>
                    <a:pt x="194" y="164"/>
                    <a:pt x="197" y="167"/>
                  </a:cubicBezTo>
                  <a:cubicBezTo>
                    <a:pt x="200" y="169"/>
                    <a:pt x="206" y="168"/>
                    <a:pt x="214" y="164"/>
                  </a:cubicBezTo>
                  <a:cubicBezTo>
                    <a:pt x="222" y="160"/>
                    <a:pt x="225" y="164"/>
                    <a:pt x="229" y="164"/>
                  </a:cubicBezTo>
                  <a:cubicBezTo>
                    <a:pt x="232" y="165"/>
                    <a:pt x="239" y="165"/>
                    <a:pt x="239" y="165"/>
                  </a:cubicBezTo>
                  <a:cubicBezTo>
                    <a:pt x="239" y="165"/>
                    <a:pt x="259" y="174"/>
                    <a:pt x="260" y="175"/>
                  </a:cubicBezTo>
                  <a:cubicBezTo>
                    <a:pt x="261" y="176"/>
                    <a:pt x="261" y="183"/>
                    <a:pt x="261" y="183"/>
                  </a:cubicBezTo>
                  <a:cubicBezTo>
                    <a:pt x="261" y="183"/>
                    <a:pt x="263" y="177"/>
                    <a:pt x="259" y="175"/>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33" name="Freeform 34"/>
            <p:cNvSpPr>
              <a:spLocks/>
            </p:cNvSpPr>
            <p:nvPr/>
          </p:nvSpPr>
          <p:spPr bwMode="auto">
            <a:xfrm>
              <a:off x="14904521" y="5824312"/>
              <a:ext cx="420688" cy="723901"/>
            </a:xfrm>
            <a:custGeom>
              <a:avLst/>
              <a:gdLst>
                <a:gd name="T0" fmla="*/ 11 w 112"/>
                <a:gd name="T1" fmla="*/ 128 h 193"/>
                <a:gd name="T2" fmla="*/ 14 w 112"/>
                <a:gd name="T3" fmla="*/ 136 h 193"/>
                <a:gd name="T4" fmla="*/ 14 w 112"/>
                <a:gd name="T5" fmla="*/ 146 h 193"/>
                <a:gd name="T6" fmla="*/ 12 w 112"/>
                <a:gd name="T7" fmla="*/ 152 h 193"/>
                <a:gd name="T8" fmla="*/ 4 w 112"/>
                <a:gd name="T9" fmla="*/ 168 h 193"/>
                <a:gd name="T10" fmla="*/ 4 w 112"/>
                <a:gd name="T11" fmla="*/ 170 h 193"/>
                <a:gd name="T12" fmla="*/ 3 w 112"/>
                <a:gd name="T13" fmla="*/ 174 h 193"/>
                <a:gd name="T14" fmla="*/ 1 w 112"/>
                <a:gd name="T15" fmla="*/ 178 h 193"/>
                <a:gd name="T16" fmla="*/ 1 w 112"/>
                <a:gd name="T17" fmla="*/ 181 h 193"/>
                <a:gd name="T18" fmla="*/ 0 w 112"/>
                <a:gd name="T19" fmla="*/ 193 h 193"/>
                <a:gd name="T20" fmla="*/ 3 w 112"/>
                <a:gd name="T21" fmla="*/ 193 h 193"/>
                <a:gd name="T22" fmla="*/ 10 w 112"/>
                <a:gd name="T23" fmla="*/ 186 h 193"/>
                <a:gd name="T24" fmla="*/ 13 w 112"/>
                <a:gd name="T25" fmla="*/ 186 h 193"/>
                <a:gd name="T26" fmla="*/ 15 w 112"/>
                <a:gd name="T27" fmla="*/ 187 h 193"/>
                <a:gd name="T28" fmla="*/ 15 w 112"/>
                <a:gd name="T29" fmla="*/ 187 h 193"/>
                <a:gd name="T30" fmla="*/ 16 w 112"/>
                <a:gd name="T31" fmla="*/ 187 h 193"/>
                <a:gd name="T32" fmla="*/ 24 w 112"/>
                <a:gd name="T33" fmla="*/ 182 h 193"/>
                <a:gd name="T34" fmla="*/ 25 w 112"/>
                <a:gd name="T35" fmla="*/ 182 h 193"/>
                <a:gd name="T36" fmla="*/ 25 w 112"/>
                <a:gd name="T37" fmla="*/ 182 h 193"/>
                <a:gd name="T38" fmla="*/ 40 w 112"/>
                <a:gd name="T39" fmla="*/ 185 h 193"/>
                <a:gd name="T40" fmla="*/ 45 w 112"/>
                <a:gd name="T41" fmla="*/ 181 h 193"/>
                <a:gd name="T42" fmla="*/ 46 w 112"/>
                <a:gd name="T43" fmla="*/ 181 h 193"/>
                <a:gd name="T44" fmla="*/ 46 w 112"/>
                <a:gd name="T45" fmla="*/ 181 h 193"/>
                <a:gd name="T46" fmla="*/ 55 w 112"/>
                <a:gd name="T47" fmla="*/ 182 h 193"/>
                <a:gd name="T48" fmla="*/ 58 w 112"/>
                <a:gd name="T49" fmla="*/ 175 h 193"/>
                <a:gd name="T50" fmla="*/ 59 w 112"/>
                <a:gd name="T51" fmla="*/ 168 h 193"/>
                <a:gd name="T52" fmla="*/ 59 w 112"/>
                <a:gd name="T53" fmla="*/ 168 h 193"/>
                <a:gd name="T54" fmla="*/ 61 w 112"/>
                <a:gd name="T55" fmla="*/ 166 h 193"/>
                <a:gd name="T56" fmla="*/ 61 w 112"/>
                <a:gd name="T57" fmla="*/ 166 h 193"/>
                <a:gd name="T58" fmla="*/ 64 w 112"/>
                <a:gd name="T59" fmla="*/ 169 h 193"/>
                <a:gd name="T60" fmla="*/ 69 w 112"/>
                <a:gd name="T61" fmla="*/ 174 h 193"/>
                <a:gd name="T62" fmla="*/ 73 w 112"/>
                <a:gd name="T63" fmla="*/ 177 h 193"/>
                <a:gd name="T64" fmla="*/ 74 w 112"/>
                <a:gd name="T65" fmla="*/ 176 h 193"/>
                <a:gd name="T66" fmla="*/ 78 w 112"/>
                <a:gd name="T67" fmla="*/ 174 h 193"/>
                <a:gd name="T68" fmla="*/ 89 w 112"/>
                <a:gd name="T69" fmla="*/ 161 h 193"/>
                <a:gd name="T70" fmla="*/ 91 w 112"/>
                <a:gd name="T71" fmla="*/ 155 h 193"/>
                <a:gd name="T72" fmla="*/ 91 w 112"/>
                <a:gd name="T73" fmla="*/ 147 h 193"/>
                <a:gd name="T74" fmla="*/ 95 w 112"/>
                <a:gd name="T75" fmla="*/ 142 h 193"/>
                <a:gd name="T76" fmla="*/ 98 w 112"/>
                <a:gd name="T77" fmla="*/ 140 h 193"/>
                <a:gd name="T78" fmla="*/ 110 w 112"/>
                <a:gd name="T79" fmla="*/ 131 h 193"/>
                <a:gd name="T80" fmla="*/ 112 w 112"/>
                <a:gd name="T81" fmla="*/ 126 h 193"/>
                <a:gd name="T82" fmla="*/ 112 w 112"/>
                <a:gd name="T83" fmla="*/ 125 h 193"/>
                <a:gd name="T84" fmla="*/ 112 w 112"/>
                <a:gd name="T85" fmla="*/ 124 h 193"/>
                <a:gd name="T86" fmla="*/ 112 w 112"/>
                <a:gd name="T87" fmla="*/ 124 h 193"/>
                <a:gd name="T88" fmla="*/ 112 w 112"/>
                <a:gd name="T89" fmla="*/ 124 h 193"/>
                <a:gd name="T90" fmla="*/ 111 w 112"/>
                <a:gd name="T91" fmla="*/ 121 h 193"/>
                <a:gd name="T92" fmla="*/ 98 w 112"/>
                <a:gd name="T93" fmla="*/ 3 h 193"/>
                <a:gd name="T94" fmla="*/ 97 w 112"/>
                <a:gd name="T95" fmla="*/ 0 h 193"/>
                <a:gd name="T96" fmla="*/ 24 w 112"/>
                <a:gd name="T97" fmla="*/ 5 h 193"/>
                <a:gd name="T98" fmla="*/ 19 w 112"/>
                <a:gd name="T99" fmla="*/ 9 h 193"/>
                <a:gd name="T100" fmla="*/ 17 w 112"/>
                <a:gd name="T101" fmla="*/ 10 h 193"/>
                <a:gd name="T102" fmla="*/ 17 w 112"/>
                <a:gd name="T103" fmla="*/ 10 h 193"/>
                <a:gd name="T104" fmla="*/ 17 w 112"/>
                <a:gd name="T105" fmla="*/ 10 h 193"/>
                <a:gd name="T106" fmla="*/ 10 w 112"/>
                <a:gd name="T107" fmla="*/ 11 h 193"/>
                <a:gd name="T108" fmla="*/ 5 w 112"/>
                <a:gd name="T109" fmla="*/ 9 h 193"/>
                <a:gd name="T110" fmla="*/ 3 w 112"/>
                <a:gd name="T111" fmla="*/ 8 h 193"/>
                <a:gd name="T112" fmla="*/ 11 w 112"/>
                <a:gd name="T113" fmla="*/ 12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2" h="193">
                  <a:moveTo>
                    <a:pt x="11" y="128"/>
                  </a:moveTo>
                  <a:cubicBezTo>
                    <a:pt x="12" y="128"/>
                    <a:pt x="13" y="131"/>
                    <a:pt x="14" y="136"/>
                  </a:cubicBezTo>
                  <a:cubicBezTo>
                    <a:pt x="15" y="139"/>
                    <a:pt x="15" y="143"/>
                    <a:pt x="14" y="146"/>
                  </a:cubicBezTo>
                  <a:cubicBezTo>
                    <a:pt x="13" y="149"/>
                    <a:pt x="13" y="151"/>
                    <a:pt x="12" y="152"/>
                  </a:cubicBezTo>
                  <a:cubicBezTo>
                    <a:pt x="7" y="165"/>
                    <a:pt x="5" y="163"/>
                    <a:pt x="4" y="168"/>
                  </a:cubicBezTo>
                  <a:cubicBezTo>
                    <a:pt x="4" y="169"/>
                    <a:pt x="4" y="170"/>
                    <a:pt x="4" y="170"/>
                  </a:cubicBezTo>
                  <a:cubicBezTo>
                    <a:pt x="4" y="172"/>
                    <a:pt x="3" y="173"/>
                    <a:pt x="3" y="174"/>
                  </a:cubicBezTo>
                  <a:cubicBezTo>
                    <a:pt x="2" y="175"/>
                    <a:pt x="2" y="176"/>
                    <a:pt x="1" y="178"/>
                  </a:cubicBezTo>
                  <a:cubicBezTo>
                    <a:pt x="1" y="178"/>
                    <a:pt x="1" y="180"/>
                    <a:pt x="1" y="181"/>
                  </a:cubicBezTo>
                  <a:cubicBezTo>
                    <a:pt x="0" y="186"/>
                    <a:pt x="0" y="193"/>
                    <a:pt x="0" y="193"/>
                  </a:cubicBezTo>
                  <a:cubicBezTo>
                    <a:pt x="1" y="193"/>
                    <a:pt x="2" y="193"/>
                    <a:pt x="3" y="193"/>
                  </a:cubicBezTo>
                  <a:cubicBezTo>
                    <a:pt x="7" y="192"/>
                    <a:pt x="9" y="187"/>
                    <a:pt x="10" y="186"/>
                  </a:cubicBezTo>
                  <a:cubicBezTo>
                    <a:pt x="11" y="184"/>
                    <a:pt x="12" y="185"/>
                    <a:pt x="13" y="186"/>
                  </a:cubicBezTo>
                  <a:cubicBezTo>
                    <a:pt x="13" y="186"/>
                    <a:pt x="14" y="186"/>
                    <a:pt x="15" y="187"/>
                  </a:cubicBezTo>
                  <a:cubicBezTo>
                    <a:pt x="15" y="187"/>
                    <a:pt x="15" y="187"/>
                    <a:pt x="15" y="187"/>
                  </a:cubicBezTo>
                  <a:cubicBezTo>
                    <a:pt x="15" y="187"/>
                    <a:pt x="16" y="187"/>
                    <a:pt x="16" y="187"/>
                  </a:cubicBezTo>
                  <a:cubicBezTo>
                    <a:pt x="19" y="184"/>
                    <a:pt x="22" y="182"/>
                    <a:pt x="24" y="182"/>
                  </a:cubicBezTo>
                  <a:cubicBezTo>
                    <a:pt x="24" y="182"/>
                    <a:pt x="24" y="182"/>
                    <a:pt x="25" y="182"/>
                  </a:cubicBezTo>
                  <a:cubicBezTo>
                    <a:pt x="25" y="182"/>
                    <a:pt x="25" y="182"/>
                    <a:pt x="25" y="182"/>
                  </a:cubicBezTo>
                  <a:cubicBezTo>
                    <a:pt x="29" y="181"/>
                    <a:pt x="36" y="185"/>
                    <a:pt x="40" y="185"/>
                  </a:cubicBezTo>
                  <a:cubicBezTo>
                    <a:pt x="43" y="185"/>
                    <a:pt x="43" y="181"/>
                    <a:pt x="45" y="181"/>
                  </a:cubicBezTo>
                  <a:cubicBezTo>
                    <a:pt x="46" y="181"/>
                    <a:pt x="46" y="181"/>
                    <a:pt x="46" y="181"/>
                  </a:cubicBezTo>
                  <a:cubicBezTo>
                    <a:pt x="46" y="181"/>
                    <a:pt x="46" y="181"/>
                    <a:pt x="46" y="181"/>
                  </a:cubicBezTo>
                  <a:cubicBezTo>
                    <a:pt x="49" y="180"/>
                    <a:pt x="52" y="183"/>
                    <a:pt x="55" y="182"/>
                  </a:cubicBezTo>
                  <a:cubicBezTo>
                    <a:pt x="56" y="181"/>
                    <a:pt x="57" y="176"/>
                    <a:pt x="58" y="175"/>
                  </a:cubicBezTo>
                  <a:cubicBezTo>
                    <a:pt x="58" y="174"/>
                    <a:pt x="58" y="170"/>
                    <a:pt x="59" y="168"/>
                  </a:cubicBezTo>
                  <a:cubicBezTo>
                    <a:pt x="59" y="168"/>
                    <a:pt x="59" y="168"/>
                    <a:pt x="59" y="168"/>
                  </a:cubicBezTo>
                  <a:cubicBezTo>
                    <a:pt x="59" y="167"/>
                    <a:pt x="60" y="166"/>
                    <a:pt x="61" y="166"/>
                  </a:cubicBezTo>
                  <a:cubicBezTo>
                    <a:pt x="61" y="166"/>
                    <a:pt x="61" y="166"/>
                    <a:pt x="61" y="166"/>
                  </a:cubicBezTo>
                  <a:cubicBezTo>
                    <a:pt x="62" y="166"/>
                    <a:pt x="63" y="167"/>
                    <a:pt x="64" y="169"/>
                  </a:cubicBezTo>
                  <a:cubicBezTo>
                    <a:pt x="66" y="170"/>
                    <a:pt x="67" y="172"/>
                    <a:pt x="69" y="174"/>
                  </a:cubicBezTo>
                  <a:cubicBezTo>
                    <a:pt x="70" y="176"/>
                    <a:pt x="72" y="176"/>
                    <a:pt x="73" y="177"/>
                  </a:cubicBezTo>
                  <a:cubicBezTo>
                    <a:pt x="73" y="177"/>
                    <a:pt x="74" y="176"/>
                    <a:pt x="74" y="176"/>
                  </a:cubicBezTo>
                  <a:cubicBezTo>
                    <a:pt x="75" y="176"/>
                    <a:pt x="76" y="175"/>
                    <a:pt x="78" y="174"/>
                  </a:cubicBezTo>
                  <a:cubicBezTo>
                    <a:pt x="80" y="172"/>
                    <a:pt x="86" y="165"/>
                    <a:pt x="89" y="161"/>
                  </a:cubicBezTo>
                  <a:cubicBezTo>
                    <a:pt x="90" y="159"/>
                    <a:pt x="91" y="157"/>
                    <a:pt x="91" y="155"/>
                  </a:cubicBezTo>
                  <a:cubicBezTo>
                    <a:pt x="92" y="152"/>
                    <a:pt x="91" y="149"/>
                    <a:pt x="91" y="147"/>
                  </a:cubicBezTo>
                  <a:cubicBezTo>
                    <a:pt x="91" y="145"/>
                    <a:pt x="93" y="143"/>
                    <a:pt x="95" y="142"/>
                  </a:cubicBezTo>
                  <a:cubicBezTo>
                    <a:pt x="96" y="141"/>
                    <a:pt x="97" y="140"/>
                    <a:pt x="98" y="140"/>
                  </a:cubicBezTo>
                  <a:cubicBezTo>
                    <a:pt x="103" y="138"/>
                    <a:pt x="107" y="136"/>
                    <a:pt x="110" y="131"/>
                  </a:cubicBezTo>
                  <a:cubicBezTo>
                    <a:pt x="111" y="130"/>
                    <a:pt x="112" y="128"/>
                    <a:pt x="112" y="126"/>
                  </a:cubicBezTo>
                  <a:cubicBezTo>
                    <a:pt x="112" y="126"/>
                    <a:pt x="112" y="125"/>
                    <a:pt x="112" y="125"/>
                  </a:cubicBezTo>
                  <a:cubicBezTo>
                    <a:pt x="112" y="125"/>
                    <a:pt x="112" y="125"/>
                    <a:pt x="112" y="124"/>
                  </a:cubicBezTo>
                  <a:cubicBezTo>
                    <a:pt x="112" y="124"/>
                    <a:pt x="112" y="124"/>
                    <a:pt x="112" y="124"/>
                  </a:cubicBezTo>
                  <a:cubicBezTo>
                    <a:pt x="112" y="124"/>
                    <a:pt x="112" y="124"/>
                    <a:pt x="112" y="124"/>
                  </a:cubicBezTo>
                  <a:cubicBezTo>
                    <a:pt x="111" y="122"/>
                    <a:pt x="111" y="121"/>
                    <a:pt x="111" y="121"/>
                  </a:cubicBezTo>
                  <a:cubicBezTo>
                    <a:pt x="98" y="3"/>
                    <a:pt x="98" y="3"/>
                    <a:pt x="98" y="3"/>
                  </a:cubicBezTo>
                  <a:cubicBezTo>
                    <a:pt x="97" y="0"/>
                    <a:pt x="97" y="0"/>
                    <a:pt x="97" y="0"/>
                  </a:cubicBezTo>
                  <a:cubicBezTo>
                    <a:pt x="24" y="5"/>
                    <a:pt x="24" y="5"/>
                    <a:pt x="24" y="5"/>
                  </a:cubicBezTo>
                  <a:cubicBezTo>
                    <a:pt x="23" y="5"/>
                    <a:pt x="21" y="7"/>
                    <a:pt x="19" y="9"/>
                  </a:cubicBezTo>
                  <a:cubicBezTo>
                    <a:pt x="19" y="9"/>
                    <a:pt x="18" y="9"/>
                    <a:pt x="17" y="10"/>
                  </a:cubicBezTo>
                  <a:cubicBezTo>
                    <a:pt x="17" y="10"/>
                    <a:pt x="17" y="10"/>
                    <a:pt x="17" y="10"/>
                  </a:cubicBezTo>
                  <a:cubicBezTo>
                    <a:pt x="17" y="10"/>
                    <a:pt x="17" y="10"/>
                    <a:pt x="17" y="10"/>
                  </a:cubicBezTo>
                  <a:cubicBezTo>
                    <a:pt x="15" y="11"/>
                    <a:pt x="13" y="11"/>
                    <a:pt x="10" y="11"/>
                  </a:cubicBezTo>
                  <a:cubicBezTo>
                    <a:pt x="8" y="11"/>
                    <a:pt x="6" y="10"/>
                    <a:pt x="5" y="9"/>
                  </a:cubicBezTo>
                  <a:cubicBezTo>
                    <a:pt x="4" y="8"/>
                    <a:pt x="4" y="8"/>
                    <a:pt x="3" y="8"/>
                  </a:cubicBezTo>
                  <a:lnTo>
                    <a:pt x="11" y="128"/>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34" name="Freeform 35"/>
            <p:cNvSpPr>
              <a:spLocks/>
            </p:cNvSpPr>
            <p:nvPr/>
          </p:nvSpPr>
          <p:spPr bwMode="auto">
            <a:xfrm>
              <a:off x="16542822" y="5962424"/>
              <a:ext cx="168275" cy="271463"/>
            </a:xfrm>
            <a:custGeom>
              <a:avLst/>
              <a:gdLst>
                <a:gd name="T0" fmla="*/ 41 w 45"/>
                <a:gd name="T1" fmla="*/ 63 h 72"/>
                <a:gd name="T2" fmla="*/ 36 w 45"/>
                <a:gd name="T3" fmla="*/ 63 h 72"/>
                <a:gd name="T4" fmla="*/ 38 w 45"/>
                <a:gd name="T5" fmla="*/ 60 h 72"/>
                <a:gd name="T6" fmla="*/ 39 w 45"/>
                <a:gd name="T7" fmla="*/ 57 h 72"/>
                <a:gd name="T8" fmla="*/ 40 w 45"/>
                <a:gd name="T9" fmla="*/ 55 h 72"/>
                <a:gd name="T10" fmla="*/ 40 w 45"/>
                <a:gd name="T11" fmla="*/ 51 h 72"/>
                <a:gd name="T12" fmla="*/ 31 w 45"/>
                <a:gd name="T13" fmla="*/ 46 h 72"/>
                <a:gd name="T14" fmla="*/ 27 w 45"/>
                <a:gd name="T15" fmla="*/ 41 h 72"/>
                <a:gd name="T16" fmla="*/ 24 w 45"/>
                <a:gd name="T17" fmla="*/ 35 h 72"/>
                <a:gd name="T18" fmla="*/ 19 w 45"/>
                <a:gd name="T19" fmla="*/ 26 h 72"/>
                <a:gd name="T20" fmla="*/ 13 w 45"/>
                <a:gd name="T21" fmla="*/ 21 h 72"/>
                <a:gd name="T22" fmla="*/ 10 w 45"/>
                <a:gd name="T23" fmla="*/ 15 h 72"/>
                <a:gd name="T24" fmla="*/ 11 w 45"/>
                <a:gd name="T25" fmla="*/ 13 h 72"/>
                <a:gd name="T26" fmla="*/ 6 w 45"/>
                <a:gd name="T27" fmla="*/ 8 h 72"/>
                <a:gd name="T28" fmla="*/ 5 w 45"/>
                <a:gd name="T29" fmla="*/ 0 h 72"/>
                <a:gd name="T30" fmla="*/ 0 w 45"/>
                <a:gd name="T31" fmla="*/ 8 h 72"/>
                <a:gd name="T32" fmla="*/ 1 w 45"/>
                <a:gd name="T33" fmla="*/ 8 h 72"/>
                <a:gd name="T34" fmla="*/ 5 w 45"/>
                <a:gd name="T35" fmla="*/ 1 h 72"/>
                <a:gd name="T36" fmla="*/ 1 w 45"/>
                <a:gd name="T37" fmla="*/ 8 h 72"/>
                <a:gd name="T38" fmla="*/ 1 w 45"/>
                <a:gd name="T39" fmla="*/ 8 h 72"/>
                <a:gd name="T40" fmla="*/ 20 w 45"/>
                <a:gd name="T41" fmla="*/ 72 h 72"/>
                <a:gd name="T42" fmla="*/ 44 w 45"/>
                <a:gd name="T43" fmla="*/ 68 h 72"/>
                <a:gd name="T44" fmla="*/ 45 w 45"/>
                <a:gd name="T45" fmla="*/ 65 h 72"/>
                <a:gd name="T46" fmla="*/ 41 w 45"/>
                <a:gd name="T47" fmla="*/ 6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 h="72">
                  <a:moveTo>
                    <a:pt x="41" y="63"/>
                  </a:moveTo>
                  <a:cubicBezTo>
                    <a:pt x="39" y="65"/>
                    <a:pt x="37" y="64"/>
                    <a:pt x="36" y="63"/>
                  </a:cubicBezTo>
                  <a:cubicBezTo>
                    <a:pt x="36" y="61"/>
                    <a:pt x="37" y="60"/>
                    <a:pt x="38" y="60"/>
                  </a:cubicBezTo>
                  <a:cubicBezTo>
                    <a:pt x="39" y="60"/>
                    <a:pt x="41" y="58"/>
                    <a:pt x="39" y="57"/>
                  </a:cubicBezTo>
                  <a:cubicBezTo>
                    <a:pt x="37" y="55"/>
                    <a:pt x="39" y="55"/>
                    <a:pt x="40" y="55"/>
                  </a:cubicBezTo>
                  <a:cubicBezTo>
                    <a:pt x="41" y="55"/>
                    <a:pt x="44" y="52"/>
                    <a:pt x="40" y="51"/>
                  </a:cubicBezTo>
                  <a:cubicBezTo>
                    <a:pt x="35" y="50"/>
                    <a:pt x="32" y="48"/>
                    <a:pt x="31" y="46"/>
                  </a:cubicBezTo>
                  <a:cubicBezTo>
                    <a:pt x="29" y="44"/>
                    <a:pt x="29" y="42"/>
                    <a:pt x="27" y="41"/>
                  </a:cubicBezTo>
                  <a:cubicBezTo>
                    <a:pt x="25" y="40"/>
                    <a:pt x="24" y="37"/>
                    <a:pt x="24" y="35"/>
                  </a:cubicBezTo>
                  <a:cubicBezTo>
                    <a:pt x="24" y="33"/>
                    <a:pt x="22" y="28"/>
                    <a:pt x="19" y="26"/>
                  </a:cubicBezTo>
                  <a:cubicBezTo>
                    <a:pt x="16" y="25"/>
                    <a:pt x="13" y="22"/>
                    <a:pt x="13" y="21"/>
                  </a:cubicBezTo>
                  <a:cubicBezTo>
                    <a:pt x="13" y="20"/>
                    <a:pt x="15" y="15"/>
                    <a:pt x="10" y="15"/>
                  </a:cubicBezTo>
                  <a:cubicBezTo>
                    <a:pt x="10" y="15"/>
                    <a:pt x="11" y="13"/>
                    <a:pt x="11" y="13"/>
                  </a:cubicBezTo>
                  <a:cubicBezTo>
                    <a:pt x="11" y="13"/>
                    <a:pt x="10" y="11"/>
                    <a:pt x="6" y="8"/>
                  </a:cubicBezTo>
                  <a:cubicBezTo>
                    <a:pt x="3" y="4"/>
                    <a:pt x="4" y="3"/>
                    <a:pt x="5" y="0"/>
                  </a:cubicBezTo>
                  <a:cubicBezTo>
                    <a:pt x="0" y="8"/>
                    <a:pt x="0" y="8"/>
                    <a:pt x="0" y="8"/>
                  </a:cubicBezTo>
                  <a:cubicBezTo>
                    <a:pt x="1" y="8"/>
                    <a:pt x="1" y="8"/>
                    <a:pt x="1" y="8"/>
                  </a:cubicBezTo>
                  <a:cubicBezTo>
                    <a:pt x="5" y="1"/>
                    <a:pt x="5" y="1"/>
                    <a:pt x="5" y="1"/>
                  </a:cubicBezTo>
                  <a:cubicBezTo>
                    <a:pt x="1" y="8"/>
                    <a:pt x="1" y="8"/>
                    <a:pt x="1" y="8"/>
                  </a:cubicBezTo>
                  <a:cubicBezTo>
                    <a:pt x="1" y="8"/>
                    <a:pt x="1" y="8"/>
                    <a:pt x="1" y="8"/>
                  </a:cubicBezTo>
                  <a:cubicBezTo>
                    <a:pt x="20" y="72"/>
                    <a:pt x="20" y="72"/>
                    <a:pt x="20" y="72"/>
                  </a:cubicBezTo>
                  <a:cubicBezTo>
                    <a:pt x="44" y="68"/>
                    <a:pt x="44" y="68"/>
                    <a:pt x="44" y="68"/>
                  </a:cubicBezTo>
                  <a:cubicBezTo>
                    <a:pt x="44" y="68"/>
                    <a:pt x="45" y="67"/>
                    <a:pt x="45" y="65"/>
                  </a:cubicBezTo>
                  <a:cubicBezTo>
                    <a:pt x="45" y="63"/>
                    <a:pt x="42" y="61"/>
                    <a:pt x="41" y="63"/>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35" name="Freeform 36"/>
            <p:cNvSpPr>
              <a:spLocks/>
            </p:cNvSpPr>
            <p:nvPr/>
          </p:nvSpPr>
          <p:spPr bwMode="auto">
            <a:xfrm>
              <a:off x="15822097" y="5595712"/>
              <a:ext cx="795338" cy="506412"/>
            </a:xfrm>
            <a:custGeom>
              <a:avLst/>
              <a:gdLst>
                <a:gd name="T0" fmla="*/ 198 w 212"/>
                <a:gd name="T1" fmla="*/ 97 h 135"/>
                <a:gd name="T2" fmla="*/ 200 w 212"/>
                <a:gd name="T3" fmla="*/ 94 h 135"/>
                <a:gd name="T4" fmla="*/ 206 w 212"/>
                <a:gd name="T5" fmla="*/ 92 h 135"/>
                <a:gd name="T6" fmla="*/ 206 w 212"/>
                <a:gd name="T7" fmla="*/ 92 h 135"/>
                <a:gd name="T8" fmla="*/ 208 w 212"/>
                <a:gd name="T9" fmla="*/ 91 h 135"/>
                <a:gd name="T10" fmla="*/ 212 w 212"/>
                <a:gd name="T11" fmla="*/ 83 h 135"/>
                <a:gd name="T12" fmla="*/ 211 w 212"/>
                <a:gd name="T13" fmla="*/ 79 h 135"/>
                <a:gd name="T14" fmla="*/ 211 w 212"/>
                <a:gd name="T15" fmla="*/ 79 h 135"/>
                <a:gd name="T16" fmla="*/ 210 w 212"/>
                <a:gd name="T17" fmla="*/ 78 h 135"/>
                <a:gd name="T18" fmla="*/ 202 w 212"/>
                <a:gd name="T19" fmla="*/ 71 h 135"/>
                <a:gd name="T20" fmla="*/ 197 w 212"/>
                <a:gd name="T21" fmla="*/ 63 h 135"/>
                <a:gd name="T22" fmla="*/ 198 w 212"/>
                <a:gd name="T23" fmla="*/ 37 h 135"/>
                <a:gd name="T24" fmla="*/ 201 w 212"/>
                <a:gd name="T25" fmla="*/ 34 h 135"/>
                <a:gd name="T26" fmla="*/ 202 w 212"/>
                <a:gd name="T27" fmla="*/ 28 h 135"/>
                <a:gd name="T28" fmla="*/ 202 w 212"/>
                <a:gd name="T29" fmla="*/ 27 h 135"/>
                <a:gd name="T30" fmla="*/ 202 w 212"/>
                <a:gd name="T31" fmla="*/ 28 h 135"/>
                <a:gd name="T32" fmla="*/ 202 w 212"/>
                <a:gd name="T33" fmla="*/ 26 h 135"/>
                <a:gd name="T34" fmla="*/ 201 w 212"/>
                <a:gd name="T35" fmla="*/ 25 h 135"/>
                <a:gd name="T36" fmla="*/ 191 w 212"/>
                <a:gd name="T37" fmla="*/ 21 h 135"/>
                <a:gd name="T38" fmla="*/ 179 w 212"/>
                <a:gd name="T39" fmla="*/ 5 h 135"/>
                <a:gd name="T40" fmla="*/ 165 w 212"/>
                <a:gd name="T41" fmla="*/ 2 h 135"/>
                <a:gd name="T42" fmla="*/ 25 w 212"/>
                <a:gd name="T43" fmla="*/ 30 h 135"/>
                <a:gd name="T44" fmla="*/ 23 w 212"/>
                <a:gd name="T45" fmla="*/ 20 h 135"/>
                <a:gd name="T46" fmla="*/ 17 w 212"/>
                <a:gd name="T47" fmla="*/ 25 h 135"/>
                <a:gd name="T48" fmla="*/ 11 w 212"/>
                <a:gd name="T49" fmla="*/ 30 h 135"/>
                <a:gd name="T50" fmla="*/ 3 w 212"/>
                <a:gd name="T51" fmla="*/ 35 h 135"/>
                <a:gd name="T52" fmla="*/ 0 w 212"/>
                <a:gd name="T53" fmla="*/ 35 h 135"/>
                <a:gd name="T54" fmla="*/ 14 w 212"/>
                <a:gd name="T55" fmla="*/ 135 h 135"/>
                <a:gd name="T56" fmla="*/ 192 w 212"/>
                <a:gd name="T57" fmla="*/ 106 h 135"/>
                <a:gd name="T58" fmla="*/ 197 w 212"/>
                <a:gd name="T59" fmla="*/ 98 h 135"/>
                <a:gd name="T60" fmla="*/ 198 w 212"/>
                <a:gd name="T61" fmla="*/ 9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12" h="135">
                  <a:moveTo>
                    <a:pt x="198" y="97"/>
                  </a:moveTo>
                  <a:cubicBezTo>
                    <a:pt x="198" y="96"/>
                    <a:pt x="199" y="95"/>
                    <a:pt x="200" y="94"/>
                  </a:cubicBezTo>
                  <a:cubicBezTo>
                    <a:pt x="201" y="93"/>
                    <a:pt x="203" y="92"/>
                    <a:pt x="206" y="92"/>
                  </a:cubicBezTo>
                  <a:cubicBezTo>
                    <a:pt x="206" y="92"/>
                    <a:pt x="206" y="92"/>
                    <a:pt x="206" y="92"/>
                  </a:cubicBezTo>
                  <a:cubicBezTo>
                    <a:pt x="207" y="91"/>
                    <a:pt x="208" y="91"/>
                    <a:pt x="208" y="91"/>
                  </a:cubicBezTo>
                  <a:cubicBezTo>
                    <a:pt x="211" y="90"/>
                    <a:pt x="212" y="87"/>
                    <a:pt x="212" y="83"/>
                  </a:cubicBezTo>
                  <a:cubicBezTo>
                    <a:pt x="212" y="82"/>
                    <a:pt x="211" y="80"/>
                    <a:pt x="211" y="79"/>
                  </a:cubicBezTo>
                  <a:cubicBezTo>
                    <a:pt x="211" y="79"/>
                    <a:pt x="211" y="79"/>
                    <a:pt x="211" y="79"/>
                  </a:cubicBezTo>
                  <a:cubicBezTo>
                    <a:pt x="211" y="78"/>
                    <a:pt x="211" y="78"/>
                    <a:pt x="210" y="78"/>
                  </a:cubicBezTo>
                  <a:cubicBezTo>
                    <a:pt x="209" y="75"/>
                    <a:pt x="206" y="72"/>
                    <a:pt x="202" y="71"/>
                  </a:cubicBezTo>
                  <a:cubicBezTo>
                    <a:pt x="200" y="69"/>
                    <a:pt x="198" y="66"/>
                    <a:pt x="197" y="63"/>
                  </a:cubicBezTo>
                  <a:cubicBezTo>
                    <a:pt x="193" y="54"/>
                    <a:pt x="194" y="41"/>
                    <a:pt x="198" y="37"/>
                  </a:cubicBezTo>
                  <a:cubicBezTo>
                    <a:pt x="199" y="36"/>
                    <a:pt x="200" y="35"/>
                    <a:pt x="201" y="34"/>
                  </a:cubicBezTo>
                  <a:cubicBezTo>
                    <a:pt x="202" y="32"/>
                    <a:pt x="202" y="30"/>
                    <a:pt x="202" y="28"/>
                  </a:cubicBezTo>
                  <a:cubicBezTo>
                    <a:pt x="202" y="28"/>
                    <a:pt x="202" y="27"/>
                    <a:pt x="202" y="27"/>
                  </a:cubicBezTo>
                  <a:cubicBezTo>
                    <a:pt x="202" y="27"/>
                    <a:pt x="202" y="28"/>
                    <a:pt x="202" y="28"/>
                  </a:cubicBezTo>
                  <a:cubicBezTo>
                    <a:pt x="202" y="27"/>
                    <a:pt x="202" y="27"/>
                    <a:pt x="202" y="26"/>
                  </a:cubicBezTo>
                  <a:cubicBezTo>
                    <a:pt x="201" y="26"/>
                    <a:pt x="201" y="26"/>
                    <a:pt x="201" y="25"/>
                  </a:cubicBezTo>
                  <a:cubicBezTo>
                    <a:pt x="199" y="24"/>
                    <a:pt x="194" y="24"/>
                    <a:pt x="191" y="21"/>
                  </a:cubicBezTo>
                  <a:cubicBezTo>
                    <a:pt x="188" y="18"/>
                    <a:pt x="185" y="10"/>
                    <a:pt x="179" y="5"/>
                  </a:cubicBezTo>
                  <a:cubicBezTo>
                    <a:pt x="172" y="0"/>
                    <a:pt x="165" y="2"/>
                    <a:pt x="165" y="2"/>
                  </a:cubicBezTo>
                  <a:cubicBezTo>
                    <a:pt x="25" y="30"/>
                    <a:pt x="25" y="30"/>
                    <a:pt x="25" y="30"/>
                  </a:cubicBezTo>
                  <a:cubicBezTo>
                    <a:pt x="23" y="20"/>
                    <a:pt x="23" y="20"/>
                    <a:pt x="23" y="20"/>
                  </a:cubicBezTo>
                  <a:cubicBezTo>
                    <a:pt x="23" y="20"/>
                    <a:pt x="18" y="23"/>
                    <a:pt x="17" y="25"/>
                  </a:cubicBezTo>
                  <a:cubicBezTo>
                    <a:pt x="15" y="27"/>
                    <a:pt x="13" y="29"/>
                    <a:pt x="11" y="30"/>
                  </a:cubicBezTo>
                  <a:cubicBezTo>
                    <a:pt x="9" y="30"/>
                    <a:pt x="5" y="34"/>
                    <a:pt x="3" y="35"/>
                  </a:cubicBezTo>
                  <a:cubicBezTo>
                    <a:pt x="2" y="35"/>
                    <a:pt x="0" y="35"/>
                    <a:pt x="0" y="35"/>
                  </a:cubicBezTo>
                  <a:cubicBezTo>
                    <a:pt x="14" y="135"/>
                    <a:pt x="14" y="135"/>
                    <a:pt x="14" y="135"/>
                  </a:cubicBezTo>
                  <a:cubicBezTo>
                    <a:pt x="192" y="106"/>
                    <a:pt x="192" y="106"/>
                    <a:pt x="192" y="106"/>
                  </a:cubicBezTo>
                  <a:cubicBezTo>
                    <a:pt x="197" y="98"/>
                    <a:pt x="197" y="98"/>
                    <a:pt x="197" y="98"/>
                  </a:cubicBezTo>
                  <a:cubicBezTo>
                    <a:pt x="198" y="98"/>
                    <a:pt x="198" y="97"/>
                    <a:pt x="198" y="97"/>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36" name="Freeform 37"/>
            <p:cNvSpPr>
              <a:spLocks noEditPoints="1"/>
            </p:cNvSpPr>
            <p:nvPr/>
          </p:nvSpPr>
          <p:spPr bwMode="auto">
            <a:xfrm>
              <a:off x="16553935" y="5692549"/>
              <a:ext cx="153988" cy="360363"/>
            </a:xfrm>
            <a:custGeom>
              <a:avLst/>
              <a:gdLst>
                <a:gd name="T0" fmla="*/ 6 w 41"/>
                <a:gd name="T1" fmla="*/ 8 h 96"/>
                <a:gd name="T2" fmla="*/ 3 w 41"/>
                <a:gd name="T3" fmla="*/ 11 h 96"/>
                <a:gd name="T4" fmla="*/ 1 w 41"/>
                <a:gd name="T5" fmla="*/ 28 h 96"/>
                <a:gd name="T6" fmla="*/ 2 w 41"/>
                <a:gd name="T7" fmla="*/ 37 h 96"/>
                <a:gd name="T8" fmla="*/ 9 w 41"/>
                <a:gd name="T9" fmla="*/ 45 h 96"/>
                <a:gd name="T10" fmla="*/ 15 w 41"/>
                <a:gd name="T11" fmla="*/ 52 h 96"/>
                <a:gd name="T12" fmla="*/ 16 w 41"/>
                <a:gd name="T13" fmla="*/ 53 h 96"/>
                <a:gd name="T14" fmla="*/ 16 w 41"/>
                <a:gd name="T15" fmla="*/ 53 h 96"/>
                <a:gd name="T16" fmla="*/ 17 w 41"/>
                <a:gd name="T17" fmla="*/ 56 h 96"/>
                <a:gd name="T18" fmla="*/ 17 w 41"/>
                <a:gd name="T19" fmla="*/ 57 h 96"/>
                <a:gd name="T20" fmla="*/ 14 w 41"/>
                <a:gd name="T21" fmla="*/ 65 h 96"/>
                <a:gd name="T22" fmla="*/ 13 w 41"/>
                <a:gd name="T23" fmla="*/ 65 h 96"/>
                <a:gd name="T24" fmla="*/ 11 w 41"/>
                <a:gd name="T25" fmla="*/ 66 h 96"/>
                <a:gd name="T26" fmla="*/ 5 w 41"/>
                <a:gd name="T27" fmla="*/ 68 h 96"/>
                <a:gd name="T28" fmla="*/ 4 w 41"/>
                <a:gd name="T29" fmla="*/ 69 h 96"/>
                <a:gd name="T30" fmla="*/ 2 w 41"/>
                <a:gd name="T31" fmla="*/ 72 h 96"/>
                <a:gd name="T32" fmla="*/ 3 w 41"/>
                <a:gd name="T33" fmla="*/ 80 h 96"/>
                <a:gd name="T34" fmla="*/ 8 w 41"/>
                <a:gd name="T35" fmla="*/ 85 h 96"/>
                <a:gd name="T36" fmla="*/ 9 w 41"/>
                <a:gd name="T37" fmla="*/ 84 h 96"/>
                <a:gd name="T38" fmla="*/ 13 w 41"/>
                <a:gd name="T39" fmla="*/ 86 h 96"/>
                <a:gd name="T40" fmla="*/ 17 w 41"/>
                <a:gd name="T41" fmla="*/ 87 h 96"/>
                <a:gd name="T42" fmla="*/ 24 w 41"/>
                <a:gd name="T43" fmla="*/ 87 h 96"/>
                <a:gd name="T44" fmla="*/ 25 w 41"/>
                <a:gd name="T45" fmla="*/ 89 h 96"/>
                <a:gd name="T46" fmla="*/ 26 w 41"/>
                <a:gd name="T47" fmla="*/ 96 h 96"/>
                <a:gd name="T48" fmla="*/ 29 w 41"/>
                <a:gd name="T49" fmla="*/ 88 h 96"/>
                <a:gd name="T50" fmla="*/ 31 w 41"/>
                <a:gd name="T51" fmla="*/ 83 h 96"/>
                <a:gd name="T52" fmla="*/ 30 w 41"/>
                <a:gd name="T53" fmla="*/ 79 h 96"/>
                <a:gd name="T54" fmla="*/ 34 w 41"/>
                <a:gd name="T55" fmla="*/ 78 h 96"/>
                <a:gd name="T56" fmla="*/ 36 w 41"/>
                <a:gd name="T57" fmla="*/ 71 h 96"/>
                <a:gd name="T58" fmla="*/ 35 w 41"/>
                <a:gd name="T59" fmla="*/ 69 h 96"/>
                <a:gd name="T60" fmla="*/ 36 w 41"/>
                <a:gd name="T61" fmla="*/ 67 h 96"/>
                <a:gd name="T62" fmla="*/ 40 w 41"/>
                <a:gd name="T63" fmla="*/ 61 h 96"/>
                <a:gd name="T64" fmla="*/ 38 w 41"/>
                <a:gd name="T65" fmla="*/ 50 h 96"/>
                <a:gd name="T66" fmla="*/ 41 w 41"/>
                <a:gd name="T67" fmla="*/ 45 h 96"/>
                <a:gd name="T68" fmla="*/ 41 w 41"/>
                <a:gd name="T69" fmla="*/ 35 h 96"/>
                <a:gd name="T70" fmla="*/ 38 w 41"/>
                <a:gd name="T71" fmla="*/ 31 h 96"/>
                <a:gd name="T72" fmla="*/ 32 w 41"/>
                <a:gd name="T73" fmla="*/ 33 h 96"/>
                <a:gd name="T74" fmla="*/ 28 w 41"/>
                <a:gd name="T75" fmla="*/ 32 h 96"/>
                <a:gd name="T76" fmla="*/ 30 w 41"/>
                <a:gd name="T77" fmla="*/ 27 h 96"/>
                <a:gd name="T78" fmla="*/ 32 w 41"/>
                <a:gd name="T79" fmla="*/ 21 h 96"/>
                <a:gd name="T80" fmla="*/ 36 w 41"/>
                <a:gd name="T81" fmla="*/ 12 h 96"/>
                <a:gd name="T82" fmla="*/ 37 w 41"/>
                <a:gd name="T83" fmla="*/ 9 h 96"/>
                <a:gd name="T84" fmla="*/ 7 w 41"/>
                <a:gd name="T85" fmla="*/ 0 h 96"/>
                <a:gd name="T86" fmla="*/ 7 w 41"/>
                <a:gd name="T87" fmla="*/ 2 h 96"/>
                <a:gd name="T88" fmla="*/ 6 w 41"/>
                <a:gd name="T89" fmla="*/ 8 h 96"/>
                <a:gd name="T90" fmla="*/ 8 w 41"/>
                <a:gd name="T91" fmla="*/ 84 h 96"/>
                <a:gd name="T92" fmla="*/ 4 w 41"/>
                <a:gd name="T93" fmla="*/ 80 h 96"/>
                <a:gd name="T94" fmla="*/ 2 w 41"/>
                <a:gd name="T95" fmla="*/ 74 h 96"/>
                <a:gd name="T96" fmla="*/ 4 w 41"/>
                <a:gd name="T97" fmla="*/ 80 h 96"/>
                <a:gd name="T98" fmla="*/ 8 w 41"/>
                <a:gd name="T99" fmla="*/ 8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1" h="96">
                  <a:moveTo>
                    <a:pt x="6" y="8"/>
                  </a:moveTo>
                  <a:cubicBezTo>
                    <a:pt x="5" y="9"/>
                    <a:pt x="5" y="10"/>
                    <a:pt x="3" y="11"/>
                  </a:cubicBezTo>
                  <a:cubicBezTo>
                    <a:pt x="1" y="14"/>
                    <a:pt x="0" y="21"/>
                    <a:pt x="1" y="28"/>
                  </a:cubicBezTo>
                  <a:cubicBezTo>
                    <a:pt x="1" y="31"/>
                    <a:pt x="1" y="34"/>
                    <a:pt x="2" y="37"/>
                  </a:cubicBezTo>
                  <a:cubicBezTo>
                    <a:pt x="3" y="41"/>
                    <a:pt x="6" y="44"/>
                    <a:pt x="9" y="45"/>
                  </a:cubicBezTo>
                  <a:cubicBezTo>
                    <a:pt x="12" y="47"/>
                    <a:pt x="14" y="49"/>
                    <a:pt x="15" y="52"/>
                  </a:cubicBezTo>
                  <a:cubicBezTo>
                    <a:pt x="16" y="52"/>
                    <a:pt x="16" y="52"/>
                    <a:pt x="16" y="53"/>
                  </a:cubicBezTo>
                  <a:cubicBezTo>
                    <a:pt x="16" y="53"/>
                    <a:pt x="16" y="53"/>
                    <a:pt x="16" y="53"/>
                  </a:cubicBezTo>
                  <a:cubicBezTo>
                    <a:pt x="16" y="54"/>
                    <a:pt x="17" y="55"/>
                    <a:pt x="17" y="56"/>
                  </a:cubicBezTo>
                  <a:cubicBezTo>
                    <a:pt x="17" y="56"/>
                    <a:pt x="17" y="57"/>
                    <a:pt x="17" y="57"/>
                  </a:cubicBezTo>
                  <a:cubicBezTo>
                    <a:pt x="17" y="61"/>
                    <a:pt x="16" y="64"/>
                    <a:pt x="14" y="65"/>
                  </a:cubicBezTo>
                  <a:cubicBezTo>
                    <a:pt x="14" y="65"/>
                    <a:pt x="14" y="65"/>
                    <a:pt x="13" y="65"/>
                  </a:cubicBezTo>
                  <a:cubicBezTo>
                    <a:pt x="13" y="65"/>
                    <a:pt x="12" y="66"/>
                    <a:pt x="11" y="66"/>
                  </a:cubicBezTo>
                  <a:cubicBezTo>
                    <a:pt x="9" y="66"/>
                    <a:pt x="7" y="67"/>
                    <a:pt x="5" y="68"/>
                  </a:cubicBezTo>
                  <a:cubicBezTo>
                    <a:pt x="5" y="69"/>
                    <a:pt x="4" y="69"/>
                    <a:pt x="4" y="69"/>
                  </a:cubicBezTo>
                  <a:cubicBezTo>
                    <a:pt x="2" y="72"/>
                    <a:pt x="2" y="72"/>
                    <a:pt x="2" y="72"/>
                  </a:cubicBezTo>
                  <a:cubicBezTo>
                    <a:pt x="1" y="75"/>
                    <a:pt x="0" y="76"/>
                    <a:pt x="3" y="80"/>
                  </a:cubicBezTo>
                  <a:cubicBezTo>
                    <a:pt x="7" y="83"/>
                    <a:pt x="8" y="85"/>
                    <a:pt x="8" y="85"/>
                  </a:cubicBezTo>
                  <a:cubicBezTo>
                    <a:pt x="8" y="85"/>
                    <a:pt x="9" y="84"/>
                    <a:pt x="9" y="84"/>
                  </a:cubicBezTo>
                  <a:cubicBezTo>
                    <a:pt x="10" y="85"/>
                    <a:pt x="12" y="84"/>
                    <a:pt x="13" y="86"/>
                  </a:cubicBezTo>
                  <a:cubicBezTo>
                    <a:pt x="14" y="87"/>
                    <a:pt x="16" y="88"/>
                    <a:pt x="17" y="87"/>
                  </a:cubicBezTo>
                  <a:cubicBezTo>
                    <a:pt x="19" y="86"/>
                    <a:pt x="24" y="87"/>
                    <a:pt x="24" y="87"/>
                  </a:cubicBezTo>
                  <a:cubicBezTo>
                    <a:pt x="24" y="87"/>
                    <a:pt x="26" y="87"/>
                    <a:pt x="25" y="89"/>
                  </a:cubicBezTo>
                  <a:cubicBezTo>
                    <a:pt x="24" y="92"/>
                    <a:pt x="24" y="96"/>
                    <a:pt x="26" y="96"/>
                  </a:cubicBezTo>
                  <a:cubicBezTo>
                    <a:pt x="28" y="96"/>
                    <a:pt x="29" y="88"/>
                    <a:pt x="29" y="88"/>
                  </a:cubicBezTo>
                  <a:cubicBezTo>
                    <a:pt x="29" y="88"/>
                    <a:pt x="32" y="85"/>
                    <a:pt x="31" y="83"/>
                  </a:cubicBezTo>
                  <a:cubicBezTo>
                    <a:pt x="31" y="80"/>
                    <a:pt x="30" y="79"/>
                    <a:pt x="30" y="79"/>
                  </a:cubicBezTo>
                  <a:cubicBezTo>
                    <a:pt x="30" y="79"/>
                    <a:pt x="33" y="80"/>
                    <a:pt x="34" y="78"/>
                  </a:cubicBezTo>
                  <a:cubicBezTo>
                    <a:pt x="34" y="76"/>
                    <a:pt x="36" y="71"/>
                    <a:pt x="36" y="71"/>
                  </a:cubicBezTo>
                  <a:cubicBezTo>
                    <a:pt x="36" y="71"/>
                    <a:pt x="36" y="69"/>
                    <a:pt x="35" y="69"/>
                  </a:cubicBezTo>
                  <a:cubicBezTo>
                    <a:pt x="34" y="69"/>
                    <a:pt x="33" y="68"/>
                    <a:pt x="36" y="67"/>
                  </a:cubicBezTo>
                  <a:cubicBezTo>
                    <a:pt x="39" y="67"/>
                    <a:pt x="40" y="63"/>
                    <a:pt x="40" y="61"/>
                  </a:cubicBezTo>
                  <a:cubicBezTo>
                    <a:pt x="41" y="58"/>
                    <a:pt x="38" y="53"/>
                    <a:pt x="38" y="50"/>
                  </a:cubicBezTo>
                  <a:cubicBezTo>
                    <a:pt x="39" y="48"/>
                    <a:pt x="41" y="48"/>
                    <a:pt x="41" y="45"/>
                  </a:cubicBezTo>
                  <a:cubicBezTo>
                    <a:pt x="41" y="41"/>
                    <a:pt x="41" y="35"/>
                    <a:pt x="41" y="35"/>
                  </a:cubicBezTo>
                  <a:cubicBezTo>
                    <a:pt x="41" y="35"/>
                    <a:pt x="41" y="31"/>
                    <a:pt x="38" y="31"/>
                  </a:cubicBezTo>
                  <a:cubicBezTo>
                    <a:pt x="35" y="31"/>
                    <a:pt x="34" y="33"/>
                    <a:pt x="32" y="33"/>
                  </a:cubicBezTo>
                  <a:cubicBezTo>
                    <a:pt x="31" y="33"/>
                    <a:pt x="29" y="32"/>
                    <a:pt x="28" y="32"/>
                  </a:cubicBezTo>
                  <a:cubicBezTo>
                    <a:pt x="28" y="32"/>
                    <a:pt x="30" y="30"/>
                    <a:pt x="30" y="27"/>
                  </a:cubicBezTo>
                  <a:cubicBezTo>
                    <a:pt x="30" y="24"/>
                    <a:pt x="32" y="22"/>
                    <a:pt x="32" y="21"/>
                  </a:cubicBezTo>
                  <a:cubicBezTo>
                    <a:pt x="32" y="19"/>
                    <a:pt x="36" y="14"/>
                    <a:pt x="36" y="12"/>
                  </a:cubicBezTo>
                  <a:cubicBezTo>
                    <a:pt x="37" y="9"/>
                    <a:pt x="37" y="9"/>
                    <a:pt x="37" y="9"/>
                  </a:cubicBezTo>
                  <a:cubicBezTo>
                    <a:pt x="37" y="9"/>
                    <a:pt x="13" y="3"/>
                    <a:pt x="7" y="0"/>
                  </a:cubicBezTo>
                  <a:cubicBezTo>
                    <a:pt x="7" y="1"/>
                    <a:pt x="7" y="1"/>
                    <a:pt x="7" y="2"/>
                  </a:cubicBezTo>
                  <a:cubicBezTo>
                    <a:pt x="8" y="5"/>
                    <a:pt x="7" y="7"/>
                    <a:pt x="6" y="8"/>
                  </a:cubicBezTo>
                  <a:close/>
                  <a:moveTo>
                    <a:pt x="8" y="84"/>
                  </a:moveTo>
                  <a:cubicBezTo>
                    <a:pt x="8" y="84"/>
                    <a:pt x="8" y="84"/>
                    <a:pt x="4" y="80"/>
                  </a:cubicBezTo>
                  <a:cubicBezTo>
                    <a:pt x="0" y="77"/>
                    <a:pt x="2" y="74"/>
                    <a:pt x="2" y="74"/>
                  </a:cubicBezTo>
                  <a:cubicBezTo>
                    <a:pt x="2" y="74"/>
                    <a:pt x="0" y="77"/>
                    <a:pt x="4" y="80"/>
                  </a:cubicBezTo>
                  <a:cubicBezTo>
                    <a:pt x="8" y="84"/>
                    <a:pt x="8" y="84"/>
                    <a:pt x="8" y="84"/>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37" name="Freeform 38"/>
            <p:cNvSpPr>
              <a:spLocks/>
            </p:cNvSpPr>
            <p:nvPr/>
          </p:nvSpPr>
          <p:spPr bwMode="auto">
            <a:xfrm>
              <a:off x="16925410" y="5463949"/>
              <a:ext cx="112713" cy="138113"/>
            </a:xfrm>
            <a:custGeom>
              <a:avLst/>
              <a:gdLst>
                <a:gd name="T0" fmla="*/ 18 w 30"/>
                <a:gd name="T1" fmla="*/ 11 h 37"/>
                <a:gd name="T2" fmla="*/ 16 w 30"/>
                <a:gd name="T3" fmla="*/ 5 h 37"/>
                <a:gd name="T4" fmla="*/ 13 w 30"/>
                <a:gd name="T5" fmla="*/ 0 h 37"/>
                <a:gd name="T6" fmla="*/ 0 w 30"/>
                <a:gd name="T7" fmla="*/ 6 h 37"/>
                <a:gd name="T8" fmla="*/ 7 w 30"/>
                <a:gd name="T9" fmla="*/ 32 h 37"/>
                <a:gd name="T10" fmla="*/ 7 w 30"/>
                <a:gd name="T11" fmla="*/ 37 h 37"/>
                <a:gd name="T12" fmla="*/ 10 w 30"/>
                <a:gd name="T13" fmla="*/ 36 h 37"/>
                <a:gd name="T14" fmla="*/ 17 w 30"/>
                <a:gd name="T15" fmla="*/ 32 h 37"/>
                <a:gd name="T16" fmla="*/ 20 w 30"/>
                <a:gd name="T17" fmla="*/ 28 h 37"/>
                <a:gd name="T18" fmla="*/ 18 w 30"/>
                <a:gd name="T19" fmla="*/ 20 h 37"/>
                <a:gd name="T20" fmla="*/ 22 w 30"/>
                <a:gd name="T21" fmla="*/ 18 h 37"/>
                <a:gd name="T22" fmla="*/ 25 w 30"/>
                <a:gd name="T23" fmla="*/ 26 h 37"/>
                <a:gd name="T24" fmla="*/ 26 w 30"/>
                <a:gd name="T25" fmla="*/ 22 h 37"/>
                <a:gd name="T26" fmla="*/ 30 w 30"/>
                <a:gd name="T27" fmla="*/ 21 h 37"/>
                <a:gd name="T28" fmla="*/ 25 w 30"/>
                <a:gd name="T29" fmla="*/ 12 h 37"/>
                <a:gd name="T30" fmla="*/ 18 w 30"/>
                <a:gd name="T31" fmla="*/ 11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 h="37">
                  <a:moveTo>
                    <a:pt x="18" y="11"/>
                  </a:moveTo>
                  <a:cubicBezTo>
                    <a:pt x="16" y="5"/>
                    <a:pt x="16" y="5"/>
                    <a:pt x="16" y="5"/>
                  </a:cubicBezTo>
                  <a:cubicBezTo>
                    <a:pt x="13" y="0"/>
                    <a:pt x="13" y="0"/>
                    <a:pt x="13" y="0"/>
                  </a:cubicBezTo>
                  <a:cubicBezTo>
                    <a:pt x="0" y="6"/>
                    <a:pt x="0" y="6"/>
                    <a:pt x="0" y="6"/>
                  </a:cubicBezTo>
                  <a:cubicBezTo>
                    <a:pt x="1" y="9"/>
                    <a:pt x="9" y="32"/>
                    <a:pt x="7" y="32"/>
                  </a:cubicBezTo>
                  <a:cubicBezTo>
                    <a:pt x="6" y="33"/>
                    <a:pt x="7" y="37"/>
                    <a:pt x="7" y="37"/>
                  </a:cubicBezTo>
                  <a:cubicBezTo>
                    <a:pt x="7" y="37"/>
                    <a:pt x="9" y="37"/>
                    <a:pt x="10" y="36"/>
                  </a:cubicBezTo>
                  <a:cubicBezTo>
                    <a:pt x="11" y="35"/>
                    <a:pt x="16" y="33"/>
                    <a:pt x="17" y="32"/>
                  </a:cubicBezTo>
                  <a:cubicBezTo>
                    <a:pt x="18" y="30"/>
                    <a:pt x="20" y="30"/>
                    <a:pt x="20" y="28"/>
                  </a:cubicBezTo>
                  <a:cubicBezTo>
                    <a:pt x="20" y="25"/>
                    <a:pt x="18" y="23"/>
                    <a:pt x="18" y="20"/>
                  </a:cubicBezTo>
                  <a:cubicBezTo>
                    <a:pt x="18" y="17"/>
                    <a:pt x="22" y="16"/>
                    <a:pt x="22" y="18"/>
                  </a:cubicBezTo>
                  <a:cubicBezTo>
                    <a:pt x="22" y="21"/>
                    <a:pt x="23" y="26"/>
                    <a:pt x="25" y="26"/>
                  </a:cubicBezTo>
                  <a:cubicBezTo>
                    <a:pt x="26" y="25"/>
                    <a:pt x="26" y="22"/>
                    <a:pt x="26" y="22"/>
                  </a:cubicBezTo>
                  <a:cubicBezTo>
                    <a:pt x="26" y="22"/>
                    <a:pt x="30" y="22"/>
                    <a:pt x="30" y="21"/>
                  </a:cubicBezTo>
                  <a:cubicBezTo>
                    <a:pt x="25" y="12"/>
                    <a:pt x="25" y="12"/>
                    <a:pt x="25" y="12"/>
                  </a:cubicBezTo>
                  <a:lnTo>
                    <a:pt x="18" y="11"/>
                  </a:ln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38" name="Freeform 39"/>
            <p:cNvSpPr>
              <a:spLocks/>
            </p:cNvSpPr>
            <p:nvPr/>
          </p:nvSpPr>
          <p:spPr bwMode="auto">
            <a:xfrm>
              <a:off x="16692047" y="5302024"/>
              <a:ext cx="496888" cy="244475"/>
            </a:xfrm>
            <a:custGeom>
              <a:avLst/>
              <a:gdLst>
                <a:gd name="T0" fmla="*/ 131 w 132"/>
                <a:gd name="T1" fmla="*/ 49 h 65"/>
                <a:gd name="T2" fmla="*/ 128 w 132"/>
                <a:gd name="T3" fmla="*/ 40 h 65"/>
                <a:gd name="T4" fmla="*/ 124 w 132"/>
                <a:gd name="T5" fmla="*/ 33 h 65"/>
                <a:gd name="T6" fmla="*/ 116 w 132"/>
                <a:gd name="T7" fmla="*/ 29 h 65"/>
                <a:gd name="T8" fmla="*/ 117 w 132"/>
                <a:gd name="T9" fmla="*/ 33 h 65"/>
                <a:gd name="T10" fmla="*/ 121 w 132"/>
                <a:gd name="T11" fmla="*/ 34 h 65"/>
                <a:gd name="T12" fmla="*/ 122 w 132"/>
                <a:gd name="T13" fmla="*/ 36 h 65"/>
                <a:gd name="T14" fmla="*/ 125 w 132"/>
                <a:gd name="T15" fmla="*/ 40 h 65"/>
                <a:gd name="T16" fmla="*/ 124 w 132"/>
                <a:gd name="T17" fmla="*/ 44 h 65"/>
                <a:gd name="T18" fmla="*/ 120 w 132"/>
                <a:gd name="T19" fmla="*/ 46 h 65"/>
                <a:gd name="T20" fmla="*/ 115 w 132"/>
                <a:gd name="T21" fmla="*/ 48 h 65"/>
                <a:gd name="T22" fmla="*/ 107 w 132"/>
                <a:gd name="T23" fmla="*/ 44 h 65"/>
                <a:gd name="T24" fmla="*/ 103 w 132"/>
                <a:gd name="T25" fmla="*/ 41 h 65"/>
                <a:gd name="T26" fmla="*/ 101 w 132"/>
                <a:gd name="T27" fmla="*/ 37 h 65"/>
                <a:gd name="T28" fmla="*/ 102 w 132"/>
                <a:gd name="T29" fmla="*/ 34 h 65"/>
                <a:gd name="T30" fmla="*/ 98 w 132"/>
                <a:gd name="T31" fmla="*/ 32 h 65"/>
                <a:gd name="T32" fmla="*/ 96 w 132"/>
                <a:gd name="T33" fmla="*/ 29 h 65"/>
                <a:gd name="T34" fmla="*/ 90 w 132"/>
                <a:gd name="T35" fmla="*/ 28 h 65"/>
                <a:gd name="T36" fmla="*/ 88 w 132"/>
                <a:gd name="T37" fmla="*/ 30 h 65"/>
                <a:gd name="T38" fmla="*/ 83 w 132"/>
                <a:gd name="T39" fmla="*/ 26 h 65"/>
                <a:gd name="T40" fmla="*/ 84 w 132"/>
                <a:gd name="T41" fmla="*/ 21 h 65"/>
                <a:gd name="T42" fmla="*/ 88 w 132"/>
                <a:gd name="T43" fmla="*/ 17 h 65"/>
                <a:gd name="T44" fmla="*/ 87 w 132"/>
                <a:gd name="T45" fmla="*/ 15 h 65"/>
                <a:gd name="T46" fmla="*/ 91 w 132"/>
                <a:gd name="T47" fmla="*/ 11 h 65"/>
                <a:gd name="T48" fmla="*/ 87 w 132"/>
                <a:gd name="T49" fmla="*/ 8 h 65"/>
                <a:gd name="T50" fmla="*/ 83 w 132"/>
                <a:gd name="T51" fmla="*/ 2 h 65"/>
                <a:gd name="T52" fmla="*/ 83 w 132"/>
                <a:gd name="T53" fmla="*/ 1 h 65"/>
                <a:gd name="T54" fmla="*/ 78 w 132"/>
                <a:gd name="T55" fmla="*/ 0 h 65"/>
                <a:gd name="T56" fmla="*/ 77 w 132"/>
                <a:gd name="T57" fmla="*/ 1 h 65"/>
                <a:gd name="T58" fmla="*/ 75 w 132"/>
                <a:gd name="T59" fmla="*/ 4 h 65"/>
                <a:gd name="T60" fmla="*/ 74 w 132"/>
                <a:gd name="T61" fmla="*/ 4 h 65"/>
                <a:gd name="T62" fmla="*/ 71 w 132"/>
                <a:gd name="T63" fmla="*/ 5 h 65"/>
                <a:gd name="T64" fmla="*/ 69 w 132"/>
                <a:gd name="T65" fmla="*/ 10 h 65"/>
                <a:gd name="T66" fmla="*/ 0 w 132"/>
                <a:gd name="T67" fmla="*/ 25 h 65"/>
                <a:gd name="T68" fmla="*/ 1 w 132"/>
                <a:gd name="T69" fmla="*/ 35 h 65"/>
                <a:gd name="T70" fmla="*/ 2 w 132"/>
                <a:gd name="T71" fmla="*/ 62 h 65"/>
                <a:gd name="T72" fmla="*/ 25 w 132"/>
                <a:gd name="T73" fmla="*/ 56 h 65"/>
                <a:gd name="T74" fmla="*/ 25 w 132"/>
                <a:gd name="T75" fmla="*/ 57 h 65"/>
                <a:gd name="T76" fmla="*/ 27 w 132"/>
                <a:gd name="T77" fmla="*/ 57 h 65"/>
                <a:gd name="T78" fmla="*/ 28 w 132"/>
                <a:gd name="T79" fmla="*/ 56 h 65"/>
                <a:gd name="T80" fmla="*/ 62 w 132"/>
                <a:gd name="T81" fmla="*/ 49 h 65"/>
                <a:gd name="T82" fmla="*/ 75 w 132"/>
                <a:gd name="T83" fmla="*/ 43 h 65"/>
                <a:gd name="T84" fmla="*/ 78 w 132"/>
                <a:gd name="T85" fmla="*/ 48 h 65"/>
                <a:gd name="T86" fmla="*/ 80 w 132"/>
                <a:gd name="T87" fmla="*/ 54 h 65"/>
                <a:gd name="T88" fmla="*/ 87 w 132"/>
                <a:gd name="T89" fmla="*/ 55 h 65"/>
                <a:gd name="T90" fmla="*/ 92 w 132"/>
                <a:gd name="T91" fmla="*/ 64 h 65"/>
                <a:gd name="T92" fmla="*/ 95 w 132"/>
                <a:gd name="T93" fmla="*/ 65 h 65"/>
                <a:gd name="T94" fmla="*/ 98 w 132"/>
                <a:gd name="T95" fmla="*/ 61 h 65"/>
                <a:gd name="T96" fmla="*/ 100 w 132"/>
                <a:gd name="T97" fmla="*/ 58 h 65"/>
                <a:gd name="T98" fmla="*/ 102 w 132"/>
                <a:gd name="T99" fmla="*/ 55 h 65"/>
                <a:gd name="T100" fmla="*/ 105 w 132"/>
                <a:gd name="T101" fmla="*/ 51 h 65"/>
                <a:gd name="T102" fmla="*/ 107 w 132"/>
                <a:gd name="T103" fmla="*/ 54 h 65"/>
                <a:gd name="T104" fmla="*/ 109 w 132"/>
                <a:gd name="T105" fmla="*/ 59 h 65"/>
                <a:gd name="T106" fmla="*/ 117 w 132"/>
                <a:gd name="T107" fmla="*/ 53 h 65"/>
                <a:gd name="T108" fmla="*/ 121 w 132"/>
                <a:gd name="T109" fmla="*/ 50 h 65"/>
                <a:gd name="T110" fmla="*/ 128 w 132"/>
                <a:gd name="T111" fmla="*/ 49 h 65"/>
                <a:gd name="T112" fmla="*/ 131 w 132"/>
                <a:gd name="T113" fmla="*/ 4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2" h="65">
                  <a:moveTo>
                    <a:pt x="131" y="49"/>
                  </a:moveTo>
                  <a:cubicBezTo>
                    <a:pt x="130" y="46"/>
                    <a:pt x="129" y="43"/>
                    <a:pt x="128" y="40"/>
                  </a:cubicBezTo>
                  <a:cubicBezTo>
                    <a:pt x="127" y="37"/>
                    <a:pt x="126" y="35"/>
                    <a:pt x="124" y="33"/>
                  </a:cubicBezTo>
                  <a:cubicBezTo>
                    <a:pt x="121" y="30"/>
                    <a:pt x="118" y="27"/>
                    <a:pt x="116" y="29"/>
                  </a:cubicBezTo>
                  <a:cubicBezTo>
                    <a:pt x="113" y="30"/>
                    <a:pt x="114" y="33"/>
                    <a:pt x="117" y="33"/>
                  </a:cubicBezTo>
                  <a:cubicBezTo>
                    <a:pt x="119" y="32"/>
                    <a:pt x="121" y="33"/>
                    <a:pt x="121" y="34"/>
                  </a:cubicBezTo>
                  <a:cubicBezTo>
                    <a:pt x="122" y="35"/>
                    <a:pt x="122" y="36"/>
                    <a:pt x="122" y="36"/>
                  </a:cubicBezTo>
                  <a:cubicBezTo>
                    <a:pt x="122" y="36"/>
                    <a:pt x="125" y="37"/>
                    <a:pt x="125" y="40"/>
                  </a:cubicBezTo>
                  <a:cubicBezTo>
                    <a:pt x="125" y="42"/>
                    <a:pt x="126" y="44"/>
                    <a:pt x="124" y="44"/>
                  </a:cubicBezTo>
                  <a:cubicBezTo>
                    <a:pt x="122" y="45"/>
                    <a:pt x="121" y="44"/>
                    <a:pt x="120" y="46"/>
                  </a:cubicBezTo>
                  <a:cubicBezTo>
                    <a:pt x="119" y="47"/>
                    <a:pt x="118" y="48"/>
                    <a:pt x="115" y="48"/>
                  </a:cubicBezTo>
                  <a:cubicBezTo>
                    <a:pt x="112" y="48"/>
                    <a:pt x="109" y="47"/>
                    <a:pt x="107" y="44"/>
                  </a:cubicBezTo>
                  <a:cubicBezTo>
                    <a:pt x="106" y="42"/>
                    <a:pt x="106" y="40"/>
                    <a:pt x="103" y="41"/>
                  </a:cubicBezTo>
                  <a:cubicBezTo>
                    <a:pt x="101" y="41"/>
                    <a:pt x="100" y="38"/>
                    <a:pt x="101" y="37"/>
                  </a:cubicBezTo>
                  <a:cubicBezTo>
                    <a:pt x="103" y="36"/>
                    <a:pt x="103" y="36"/>
                    <a:pt x="102" y="34"/>
                  </a:cubicBezTo>
                  <a:cubicBezTo>
                    <a:pt x="100" y="33"/>
                    <a:pt x="98" y="32"/>
                    <a:pt x="98" y="32"/>
                  </a:cubicBezTo>
                  <a:cubicBezTo>
                    <a:pt x="97" y="31"/>
                    <a:pt x="97" y="30"/>
                    <a:pt x="96" y="29"/>
                  </a:cubicBezTo>
                  <a:cubicBezTo>
                    <a:pt x="94" y="28"/>
                    <a:pt x="90" y="28"/>
                    <a:pt x="90" y="28"/>
                  </a:cubicBezTo>
                  <a:cubicBezTo>
                    <a:pt x="90" y="28"/>
                    <a:pt x="90" y="30"/>
                    <a:pt x="88" y="30"/>
                  </a:cubicBezTo>
                  <a:cubicBezTo>
                    <a:pt x="87" y="30"/>
                    <a:pt x="82" y="27"/>
                    <a:pt x="83" y="26"/>
                  </a:cubicBezTo>
                  <a:cubicBezTo>
                    <a:pt x="84" y="24"/>
                    <a:pt x="84" y="22"/>
                    <a:pt x="84" y="21"/>
                  </a:cubicBezTo>
                  <a:cubicBezTo>
                    <a:pt x="84" y="20"/>
                    <a:pt x="88" y="19"/>
                    <a:pt x="88" y="17"/>
                  </a:cubicBezTo>
                  <a:cubicBezTo>
                    <a:pt x="88" y="16"/>
                    <a:pt x="87" y="16"/>
                    <a:pt x="87" y="15"/>
                  </a:cubicBezTo>
                  <a:cubicBezTo>
                    <a:pt x="87" y="14"/>
                    <a:pt x="92" y="12"/>
                    <a:pt x="91" y="11"/>
                  </a:cubicBezTo>
                  <a:cubicBezTo>
                    <a:pt x="91" y="9"/>
                    <a:pt x="88" y="9"/>
                    <a:pt x="87" y="8"/>
                  </a:cubicBezTo>
                  <a:cubicBezTo>
                    <a:pt x="86" y="7"/>
                    <a:pt x="85" y="3"/>
                    <a:pt x="83" y="2"/>
                  </a:cubicBezTo>
                  <a:cubicBezTo>
                    <a:pt x="83" y="2"/>
                    <a:pt x="83" y="1"/>
                    <a:pt x="83" y="1"/>
                  </a:cubicBezTo>
                  <a:cubicBezTo>
                    <a:pt x="78" y="0"/>
                    <a:pt x="78" y="0"/>
                    <a:pt x="78" y="0"/>
                  </a:cubicBezTo>
                  <a:cubicBezTo>
                    <a:pt x="77" y="1"/>
                    <a:pt x="77" y="1"/>
                    <a:pt x="77" y="1"/>
                  </a:cubicBezTo>
                  <a:cubicBezTo>
                    <a:pt x="75" y="4"/>
                    <a:pt x="75" y="4"/>
                    <a:pt x="75" y="4"/>
                  </a:cubicBezTo>
                  <a:cubicBezTo>
                    <a:pt x="74" y="4"/>
                    <a:pt x="74" y="4"/>
                    <a:pt x="74" y="4"/>
                  </a:cubicBezTo>
                  <a:cubicBezTo>
                    <a:pt x="71" y="5"/>
                    <a:pt x="71" y="5"/>
                    <a:pt x="71" y="5"/>
                  </a:cubicBezTo>
                  <a:cubicBezTo>
                    <a:pt x="69" y="10"/>
                    <a:pt x="69" y="10"/>
                    <a:pt x="69" y="10"/>
                  </a:cubicBezTo>
                  <a:cubicBezTo>
                    <a:pt x="0" y="25"/>
                    <a:pt x="0" y="25"/>
                    <a:pt x="0" y="25"/>
                  </a:cubicBezTo>
                  <a:cubicBezTo>
                    <a:pt x="0" y="25"/>
                    <a:pt x="1" y="27"/>
                    <a:pt x="1" y="35"/>
                  </a:cubicBezTo>
                  <a:cubicBezTo>
                    <a:pt x="1" y="44"/>
                    <a:pt x="2" y="62"/>
                    <a:pt x="2" y="62"/>
                  </a:cubicBezTo>
                  <a:cubicBezTo>
                    <a:pt x="25" y="56"/>
                    <a:pt x="25" y="56"/>
                    <a:pt x="25" y="56"/>
                  </a:cubicBezTo>
                  <a:cubicBezTo>
                    <a:pt x="25" y="57"/>
                    <a:pt x="25" y="57"/>
                    <a:pt x="25" y="57"/>
                  </a:cubicBezTo>
                  <a:cubicBezTo>
                    <a:pt x="26" y="58"/>
                    <a:pt x="26" y="58"/>
                    <a:pt x="27" y="57"/>
                  </a:cubicBezTo>
                  <a:cubicBezTo>
                    <a:pt x="27" y="56"/>
                    <a:pt x="28" y="56"/>
                    <a:pt x="28" y="56"/>
                  </a:cubicBezTo>
                  <a:cubicBezTo>
                    <a:pt x="62" y="49"/>
                    <a:pt x="62" y="49"/>
                    <a:pt x="62" y="49"/>
                  </a:cubicBezTo>
                  <a:cubicBezTo>
                    <a:pt x="75" y="43"/>
                    <a:pt x="75" y="43"/>
                    <a:pt x="75" y="43"/>
                  </a:cubicBezTo>
                  <a:cubicBezTo>
                    <a:pt x="78" y="48"/>
                    <a:pt x="78" y="48"/>
                    <a:pt x="78" y="48"/>
                  </a:cubicBezTo>
                  <a:cubicBezTo>
                    <a:pt x="80" y="54"/>
                    <a:pt x="80" y="54"/>
                    <a:pt x="80" y="54"/>
                  </a:cubicBezTo>
                  <a:cubicBezTo>
                    <a:pt x="87" y="55"/>
                    <a:pt x="87" y="55"/>
                    <a:pt x="87" y="55"/>
                  </a:cubicBezTo>
                  <a:cubicBezTo>
                    <a:pt x="92" y="64"/>
                    <a:pt x="92" y="64"/>
                    <a:pt x="92" y="64"/>
                  </a:cubicBezTo>
                  <a:cubicBezTo>
                    <a:pt x="92" y="64"/>
                    <a:pt x="94" y="65"/>
                    <a:pt x="95" y="65"/>
                  </a:cubicBezTo>
                  <a:cubicBezTo>
                    <a:pt x="97" y="64"/>
                    <a:pt x="98" y="62"/>
                    <a:pt x="98" y="61"/>
                  </a:cubicBezTo>
                  <a:cubicBezTo>
                    <a:pt x="98" y="60"/>
                    <a:pt x="99" y="59"/>
                    <a:pt x="100" y="58"/>
                  </a:cubicBezTo>
                  <a:cubicBezTo>
                    <a:pt x="100" y="58"/>
                    <a:pt x="102" y="55"/>
                    <a:pt x="102" y="55"/>
                  </a:cubicBezTo>
                  <a:cubicBezTo>
                    <a:pt x="102" y="55"/>
                    <a:pt x="103" y="51"/>
                    <a:pt x="105" y="51"/>
                  </a:cubicBezTo>
                  <a:cubicBezTo>
                    <a:pt x="107" y="51"/>
                    <a:pt x="107" y="52"/>
                    <a:pt x="107" y="54"/>
                  </a:cubicBezTo>
                  <a:cubicBezTo>
                    <a:pt x="107" y="55"/>
                    <a:pt x="107" y="59"/>
                    <a:pt x="109" y="59"/>
                  </a:cubicBezTo>
                  <a:cubicBezTo>
                    <a:pt x="112" y="58"/>
                    <a:pt x="114" y="55"/>
                    <a:pt x="117" y="53"/>
                  </a:cubicBezTo>
                  <a:cubicBezTo>
                    <a:pt x="119" y="51"/>
                    <a:pt x="120" y="51"/>
                    <a:pt x="121" y="50"/>
                  </a:cubicBezTo>
                  <a:cubicBezTo>
                    <a:pt x="122" y="50"/>
                    <a:pt x="127" y="46"/>
                    <a:pt x="128" y="49"/>
                  </a:cubicBezTo>
                  <a:cubicBezTo>
                    <a:pt x="129" y="52"/>
                    <a:pt x="132" y="52"/>
                    <a:pt x="131" y="4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39" name="Freeform 40"/>
            <p:cNvSpPr>
              <a:spLocks/>
            </p:cNvSpPr>
            <p:nvPr/>
          </p:nvSpPr>
          <p:spPr bwMode="auto">
            <a:xfrm>
              <a:off x="16699985" y="5486174"/>
              <a:ext cx="258763" cy="233363"/>
            </a:xfrm>
            <a:custGeom>
              <a:avLst/>
              <a:gdLst>
                <a:gd name="T0" fmla="*/ 67 w 69"/>
                <a:gd name="T1" fmla="*/ 26 h 62"/>
                <a:gd name="T2" fmla="*/ 60 w 69"/>
                <a:gd name="T3" fmla="*/ 0 h 62"/>
                <a:gd name="T4" fmla="*/ 60 w 69"/>
                <a:gd name="T5" fmla="*/ 0 h 62"/>
                <a:gd name="T6" fmla="*/ 26 w 69"/>
                <a:gd name="T7" fmla="*/ 7 h 62"/>
                <a:gd name="T8" fmla="*/ 25 w 69"/>
                <a:gd name="T9" fmla="*/ 8 h 62"/>
                <a:gd name="T10" fmla="*/ 23 w 69"/>
                <a:gd name="T11" fmla="*/ 8 h 62"/>
                <a:gd name="T12" fmla="*/ 22 w 69"/>
                <a:gd name="T13" fmla="*/ 8 h 62"/>
                <a:gd name="T14" fmla="*/ 0 w 69"/>
                <a:gd name="T15" fmla="*/ 13 h 62"/>
                <a:gd name="T16" fmla="*/ 1 w 69"/>
                <a:gd name="T17" fmla="*/ 24 h 62"/>
                <a:gd name="T18" fmla="*/ 4 w 69"/>
                <a:gd name="T19" fmla="*/ 39 h 62"/>
                <a:gd name="T20" fmla="*/ 8 w 69"/>
                <a:gd name="T21" fmla="*/ 51 h 62"/>
                <a:gd name="T22" fmla="*/ 4 w 69"/>
                <a:gd name="T23" fmla="*/ 58 h 62"/>
                <a:gd name="T24" fmla="*/ 6 w 69"/>
                <a:gd name="T25" fmla="*/ 61 h 62"/>
                <a:gd name="T26" fmla="*/ 4 w 69"/>
                <a:gd name="T27" fmla="*/ 58 h 62"/>
                <a:gd name="T28" fmla="*/ 6 w 69"/>
                <a:gd name="T29" fmla="*/ 62 h 62"/>
                <a:gd name="T30" fmla="*/ 6 w 69"/>
                <a:gd name="T31" fmla="*/ 62 h 62"/>
                <a:gd name="T32" fmla="*/ 10 w 69"/>
                <a:gd name="T33" fmla="*/ 62 h 62"/>
                <a:gd name="T34" fmla="*/ 14 w 69"/>
                <a:gd name="T35" fmla="*/ 58 h 62"/>
                <a:gd name="T36" fmla="*/ 18 w 69"/>
                <a:gd name="T37" fmla="*/ 55 h 62"/>
                <a:gd name="T38" fmla="*/ 21 w 69"/>
                <a:gd name="T39" fmla="*/ 53 h 62"/>
                <a:gd name="T40" fmla="*/ 24 w 69"/>
                <a:gd name="T41" fmla="*/ 53 h 62"/>
                <a:gd name="T42" fmla="*/ 26 w 69"/>
                <a:gd name="T43" fmla="*/ 50 h 62"/>
                <a:gd name="T44" fmla="*/ 29 w 69"/>
                <a:gd name="T45" fmla="*/ 45 h 62"/>
                <a:gd name="T46" fmla="*/ 31 w 69"/>
                <a:gd name="T47" fmla="*/ 44 h 62"/>
                <a:gd name="T48" fmla="*/ 34 w 69"/>
                <a:gd name="T49" fmla="*/ 44 h 62"/>
                <a:gd name="T50" fmla="*/ 39 w 69"/>
                <a:gd name="T51" fmla="*/ 42 h 62"/>
                <a:gd name="T52" fmla="*/ 43 w 69"/>
                <a:gd name="T53" fmla="*/ 42 h 62"/>
                <a:gd name="T54" fmla="*/ 46 w 69"/>
                <a:gd name="T55" fmla="*/ 40 h 62"/>
                <a:gd name="T56" fmla="*/ 48 w 69"/>
                <a:gd name="T57" fmla="*/ 40 h 62"/>
                <a:gd name="T58" fmla="*/ 49 w 69"/>
                <a:gd name="T59" fmla="*/ 38 h 62"/>
                <a:gd name="T60" fmla="*/ 52 w 69"/>
                <a:gd name="T61" fmla="*/ 39 h 62"/>
                <a:gd name="T62" fmla="*/ 55 w 69"/>
                <a:gd name="T63" fmla="*/ 36 h 62"/>
                <a:gd name="T64" fmla="*/ 58 w 69"/>
                <a:gd name="T65" fmla="*/ 35 h 62"/>
                <a:gd name="T66" fmla="*/ 61 w 69"/>
                <a:gd name="T67" fmla="*/ 35 h 62"/>
                <a:gd name="T68" fmla="*/ 64 w 69"/>
                <a:gd name="T69" fmla="*/ 33 h 62"/>
                <a:gd name="T70" fmla="*/ 67 w 69"/>
                <a:gd name="T71" fmla="*/ 31 h 62"/>
                <a:gd name="T72" fmla="*/ 67 w 69"/>
                <a:gd name="T73" fmla="*/ 2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9" h="62">
                  <a:moveTo>
                    <a:pt x="67" y="26"/>
                  </a:moveTo>
                  <a:cubicBezTo>
                    <a:pt x="69" y="26"/>
                    <a:pt x="61" y="3"/>
                    <a:pt x="60" y="0"/>
                  </a:cubicBezTo>
                  <a:cubicBezTo>
                    <a:pt x="60" y="0"/>
                    <a:pt x="60" y="0"/>
                    <a:pt x="60" y="0"/>
                  </a:cubicBezTo>
                  <a:cubicBezTo>
                    <a:pt x="26" y="7"/>
                    <a:pt x="26" y="7"/>
                    <a:pt x="26" y="7"/>
                  </a:cubicBezTo>
                  <a:cubicBezTo>
                    <a:pt x="26" y="7"/>
                    <a:pt x="25" y="8"/>
                    <a:pt x="25" y="8"/>
                  </a:cubicBezTo>
                  <a:cubicBezTo>
                    <a:pt x="24" y="9"/>
                    <a:pt x="24" y="9"/>
                    <a:pt x="23" y="8"/>
                  </a:cubicBezTo>
                  <a:cubicBezTo>
                    <a:pt x="23" y="8"/>
                    <a:pt x="22" y="8"/>
                    <a:pt x="22" y="8"/>
                  </a:cubicBezTo>
                  <a:cubicBezTo>
                    <a:pt x="0" y="13"/>
                    <a:pt x="0" y="13"/>
                    <a:pt x="0" y="13"/>
                  </a:cubicBezTo>
                  <a:cubicBezTo>
                    <a:pt x="0" y="13"/>
                    <a:pt x="1" y="19"/>
                    <a:pt x="1" y="24"/>
                  </a:cubicBezTo>
                  <a:cubicBezTo>
                    <a:pt x="1" y="29"/>
                    <a:pt x="3" y="34"/>
                    <a:pt x="4" y="39"/>
                  </a:cubicBezTo>
                  <a:cubicBezTo>
                    <a:pt x="6" y="45"/>
                    <a:pt x="8" y="51"/>
                    <a:pt x="8" y="51"/>
                  </a:cubicBezTo>
                  <a:cubicBezTo>
                    <a:pt x="4" y="58"/>
                    <a:pt x="4" y="58"/>
                    <a:pt x="4" y="58"/>
                  </a:cubicBezTo>
                  <a:cubicBezTo>
                    <a:pt x="6" y="61"/>
                    <a:pt x="6" y="61"/>
                    <a:pt x="6" y="61"/>
                  </a:cubicBezTo>
                  <a:cubicBezTo>
                    <a:pt x="4" y="58"/>
                    <a:pt x="4" y="58"/>
                    <a:pt x="4" y="58"/>
                  </a:cubicBezTo>
                  <a:cubicBezTo>
                    <a:pt x="6" y="62"/>
                    <a:pt x="6" y="62"/>
                    <a:pt x="6" y="62"/>
                  </a:cubicBezTo>
                  <a:cubicBezTo>
                    <a:pt x="6" y="62"/>
                    <a:pt x="6" y="62"/>
                    <a:pt x="6" y="62"/>
                  </a:cubicBezTo>
                  <a:cubicBezTo>
                    <a:pt x="6" y="62"/>
                    <a:pt x="8" y="62"/>
                    <a:pt x="10" y="62"/>
                  </a:cubicBezTo>
                  <a:cubicBezTo>
                    <a:pt x="12" y="61"/>
                    <a:pt x="14" y="59"/>
                    <a:pt x="14" y="58"/>
                  </a:cubicBezTo>
                  <a:cubicBezTo>
                    <a:pt x="15" y="56"/>
                    <a:pt x="18" y="55"/>
                    <a:pt x="18" y="55"/>
                  </a:cubicBezTo>
                  <a:cubicBezTo>
                    <a:pt x="19" y="55"/>
                    <a:pt x="21" y="53"/>
                    <a:pt x="21" y="53"/>
                  </a:cubicBezTo>
                  <a:cubicBezTo>
                    <a:pt x="21" y="53"/>
                    <a:pt x="24" y="53"/>
                    <a:pt x="24" y="53"/>
                  </a:cubicBezTo>
                  <a:cubicBezTo>
                    <a:pt x="24" y="53"/>
                    <a:pt x="25" y="51"/>
                    <a:pt x="26" y="50"/>
                  </a:cubicBezTo>
                  <a:cubicBezTo>
                    <a:pt x="28" y="48"/>
                    <a:pt x="28" y="46"/>
                    <a:pt x="29" y="45"/>
                  </a:cubicBezTo>
                  <a:cubicBezTo>
                    <a:pt x="29" y="44"/>
                    <a:pt x="30" y="44"/>
                    <a:pt x="31" y="44"/>
                  </a:cubicBezTo>
                  <a:cubicBezTo>
                    <a:pt x="31" y="45"/>
                    <a:pt x="32" y="45"/>
                    <a:pt x="34" y="44"/>
                  </a:cubicBezTo>
                  <a:cubicBezTo>
                    <a:pt x="36" y="43"/>
                    <a:pt x="39" y="42"/>
                    <a:pt x="39" y="42"/>
                  </a:cubicBezTo>
                  <a:cubicBezTo>
                    <a:pt x="39" y="42"/>
                    <a:pt x="43" y="42"/>
                    <a:pt x="43" y="42"/>
                  </a:cubicBezTo>
                  <a:cubicBezTo>
                    <a:pt x="43" y="42"/>
                    <a:pt x="46" y="40"/>
                    <a:pt x="46" y="40"/>
                  </a:cubicBezTo>
                  <a:cubicBezTo>
                    <a:pt x="48" y="40"/>
                    <a:pt x="48" y="40"/>
                    <a:pt x="48" y="40"/>
                  </a:cubicBezTo>
                  <a:cubicBezTo>
                    <a:pt x="49" y="38"/>
                    <a:pt x="49" y="38"/>
                    <a:pt x="49" y="38"/>
                  </a:cubicBezTo>
                  <a:cubicBezTo>
                    <a:pt x="52" y="39"/>
                    <a:pt x="52" y="39"/>
                    <a:pt x="52" y="39"/>
                  </a:cubicBezTo>
                  <a:cubicBezTo>
                    <a:pt x="55" y="36"/>
                    <a:pt x="55" y="36"/>
                    <a:pt x="55" y="36"/>
                  </a:cubicBezTo>
                  <a:cubicBezTo>
                    <a:pt x="58" y="35"/>
                    <a:pt x="58" y="35"/>
                    <a:pt x="58" y="35"/>
                  </a:cubicBezTo>
                  <a:cubicBezTo>
                    <a:pt x="61" y="35"/>
                    <a:pt x="61" y="35"/>
                    <a:pt x="61" y="35"/>
                  </a:cubicBezTo>
                  <a:cubicBezTo>
                    <a:pt x="61" y="35"/>
                    <a:pt x="64" y="33"/>
                    <a:pt x="64" y="33"/>
                  </a:cubicBezTo>
                  <a:cubicBezTo>
                    <a:pt x="64" y="33"/>
                    <a:pt x="67" y="31"/>
                    <a:pt x="67" y="31"/>
                  </a:cubicBezTo>
                  <a:cubicBezTo>
                    <a:pt x="67" y="31"/>
                    <a:pt x="66" y="27"/>
                    <a:pt x="67" y="26"/>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0" name="Freeform 41"/>
            <p:cNvSpPr>
              <a:spLocks/>
            </p:cNvSpPr>
            <p:nvPr/>
          </p:nvSpPr>
          <p:spPr bwMode="auto">
            <a:xfrm>
              <a:off x="15668110" y="6071962"/>
              <a:ext cx="588963" cy="473075"/>
            </a:xfrm>
            <a:custGeom>
              <a:avLst/>
              <a:gdLst>
                <a:gd name="T0" fmla="*/ 155 w 157"/>
                <a:gd name="T1" fmla="*/ 10 h 126"/>
                <a:gd name="T2" fmla="*/ 153 w 157"/>
                <a:gd name="T3" fmla="*/ 3 h 126"/>
                <a:gd name="T4" fmla="*/ 141 w 157"/>
                <a:gd name="T5" fmla="*/ 2 h 126"/>
                <a:gd name="T6" fmla="*/ 126 w 157"/>
                <a:gd name="T7" fmla="*/ 3 h 126"/>
                <a:gd name="T8" fmla="*/ 113 w 157"/>
                <a:gd name="T9" fmla="*/ 13 h 126"/>
                <a:gd name="T10" fmla="*/ 104 w 157"/>
                <a:gd name="T11" fmla="*/ 27 h 126"/>
                <a:gd name="T12" fmla="*/ 103 w 157"/>
                <a:gd name="T13" fmla="*/ 28 h 126"/>
                <a:gd name="T14" fmla="*/ 97 w 157"/>
                <a:gd name="T15" fmla="*/ 33 h 126"/>
                <a:gd name="T16" fmla="*/ 93 w 157"/>
                <a:gd name="T17" fmla="*/ 2 h 126"/>
                <a:gd name="T18" fmla="*/ 55 w 157"/>
                <a:gd name="T19" fmla="*/ 8 h 126"/>
                <a:gd name="T20" fmla="*/ 54 w 157"/>
                <a:gd name="T21" fmla="*/ 0 h 126"/>
                <a:gd name="T22" fmla="*/ 52 w 157"/>
                <a:gd name="T23" fmla="*/ 1 h 126"/>
                <a:gd name="T24" fmla="*/ 49 w 157"/>
                <a:gd name="T25" fmla="*/ 3 h 126"/>
                <a:gd name="T26" fmla="*/ 46 w 157"/>
                <a:gd name="T27" fmla="*/ 11 h 126"/>
                <a:gd name="T28" fmla="*/ 43 w 157"/>
                <a:gd name="T29" fmla="*/ 14 h 126"/>
                <a:gd name="T30" fmla="*/ 42 w 157"/>
                <a:gd name="T31" fmla="*/ 15 h 126"/>
                <a:gd name="T32" fmla="*/ 41 w 157"/>
                <a:gd name="T33" fmla="*/ 18 h 126"/>
                <a:gd name="T34" fmla="*/ 41 w 157"/>
                <a:gd name="T35" fmla="*/ 20 h 126"/>
                <a:gd name="T36" fmla="*/ 41 w 157"/>
                <a:gd name="T37" fmla="*/ 20 h 126"/>
                <a:gd name="T38" fmla="*/ 40 w 157"/>
                <a:gd name="T39" fmla="*/ 21 h 126"/>
                <a:gd name="T40" fmla="*/ 40 w 157"/>
                <a:gd name="T41" fmla="*/ 21 h 126"/>
                <a:gd name="T42" fmla="*/ 38 w 157"/>
                <a:gd name="T43" fmla="*/ 24 h 126"/>
                <a:gd name="T44" fmla="*/ 36 w 157"/>
                <a:gd name="T45" fmla="*/ 27 h 126"/>
                <a:gd name="T46" fmla="*/ 31 w 157"/>
                <a:gd name="T47" fmla="*/ 31 h 126"/>
                <a:gd name="T48" fmla="*/ 31 w 157"/>
                <a:gd name="T49" fmla="*/ 31 h 126"/>
                <a:gd name="T50" fmla="*/ 31 w 157"/>
                <a:gd name="T51" fmla="*/ 32 h 126"/>
                <a:gd name="T52" fmla="*/ 27 w 157"/>
                <a:gd name="T53" fmla="*/ 33 h 126"/>
                <a:gd name="T54" fmla="*/ 23 w 157"/>
                <a:gd name="T55" fmla="*/ 42 h 126"/>
                <a:gd name="T56" fmla="*/ 21 w 157"/>
                <a:gd name="T57" fmla="*/ 48 h 126"/>
                <a:gd name="T58" fmla="*/ 20 w 157"/>
                <a:gd name="T59" fmla="*/ 48 h 126"/>
                <a:gd name="T60" fmla="*/ 19 w 157"/>
                <a:gd name="T61" fmla="*/ 48 h 126"/>
                <a:gd name="T62" fmla="*/ 19 w 157"/>
                <a:gd name="T63" fmla="*/ 48 h 126"/>
                <a:gd name="T64" fmla="*/ 11 w 157"/>
                <a:gd name="T65" fmla="*/ 55 h 126"/>
                <a:gd name="T66" fmla="*/ 10 w 157"/>
                <a:gd name="T67" fmla="*/ 60 h 126"/>
                <a:gd name="T68" fmla="*/ 9 w 157"/>
                <a:gd name="T69" fmla="*/ 62 h 126"/>
                <a:gd name="T70" fmla="*/ 8 w 157"/>
                <a:gd name="T71" fmla="*/ 62 h 126"/>
                <a:gd name="T72" fmla="*/ 7 w 157"/>
                <a:gd name="T73" fmla="*/ 63 h 126"/>
                <a:gd name="T74" fmla="*/ 5 w 157"/>
                <a:gd name="T75" fmla="*/ 76 h 126"/>
                <a:gd name="T76" fmla="*/ 2 w 157"/>
                <a:gd name="T77" fmla="*/ 77 h 126"/>
                <a:gd name="T78" fmla="*/ 0 w 157"/>
                <a:gd name="T79" fmla="*/ 86 h 126"/>
                <a:gd name="T80" fmla="*/ 2 w 157"/>
                <a:gd name="T81" fmla="*/ 97 h 126"/>
                <a:gd name="T82" fmla="*/ 5 w 157"/>
                <a:gd name="T83" fmla="*/ 99 h 126"/>
                <a:gd name="T84" fmla="*/ 8 w 157"/>
                <a:gd name="T85" fmla="*/ 103 h 126"/>
                <a:gd name="T86" fmla="*/ 12 w 157"/>
                <a:gd name="T87" fmla="*/ 107 h 126"/>
                <a:gd name="T88" fmla="*/ 22 w 157"/>
                <a:gd name="T89" fmla="*/ 116 h 126"/>
                <a:gd name="T90" fmla="*/ 34 w 157"/>
                <a:gd name="T91" fmla="*/ 120 h 126"/>
                <a:gd name="T92" fmla="*/ 43 w 157"/>
                <a:gd name="T93" fmla="*/ 106 h 126"/>
                <a:gd name="T94" fmla="*/ 53 w 157"/>
                <a:gd name="T95" fmla="*/ 111 h 126"/>
                <a:gd name="T96" fmla="*/ 57 w 157"/>
                <a:gd name="T97" fmla="*/ 106 h 126"/>
                <a:gd name="T98" fmla="*/ 66 w 157"/>
                <a:gd name="T99" fmla="*/ 105 h 126"/>
                <a:gd name="T100" fmla="*/ 74 w 157"/>
                <a:gd name="T101" fmla="*/ 93 h 126"/>
                <a:gd name="T102" fmla="*/ 89 w 157"/>
                <a:gd name="T103" fmla="*/ 77 h 126"/>
                <a:gd name="T104" fmla="*/ 97 w 157"/>
                <a:gd name="T105" fmla="*/ 65 h 126"/>
                <a:gd name="T106" fmla="*/ 106 w 157"/>
                <a:gd name="T107" fmla="*/ 62 h 126"/>
                <a:gd name="T108" fmla="*/ 121 w 157"/>
                <a:gd name="T109" fmla="*/ 55 h 126"/>
                <a:gd name="T110" fmla="*/ 129 w 157"/>
                <a:gd name="T111" fmla="*/ 44 h 126"/>
                <a:gd name="T112" fmla="*/ 135 w 157"/>
                <a:gd name="T113" fmla="*/ 33 h 126"/>
                <a:gd name="T114" fmla="*/ 143 w 157"/>
                <a:gd name="T115" fmla="*/ 26 h 126"/>
                <a:gd name="T116" fmla="*/ 151 w 157"/>
                <a:gd name="T117" fmla="*/ 21 h 126"/>
                <a:gd name="T118" fmla="*/ 157 w 157"/>
                <a:gd name="T119" fmla="*/ 13 h 126"/>
                <a:gd name="T120" fmla="*/ 155 w 157"/>
                <a:gd name="T121" fmla="*/ 1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7" h="126">
                  <a:moveTo>
                    <a:pt x="155" y="10"/>
                  </a:moveTo>
                  <a:cubicBezTo>
                    <a:pt x="154" y="8"/>
                    <a:pt x="153" y="4"/>
                    <a:pt x="153" y="3"/>
                  </a:cubicBezTo>
                  <a:cubicBezTo>
                    <a:pt x="150" y="0"/>
                    <a:pt x="143" y="0"/>
                    <a:pt x="141" y="2"/>
                  </a:cubicBezTo>
                  <a:cubicBezTo>
                    <a:pt x="138" y="4"/>
                    <a:pt x="133" y="3"/>
                    <a:pt x="126" y="3"/>
                  </a:cubicBezTo>
                  <a:cubicBezTo>
                    <a:pt x="123" y="3"/>
                    <a:pt x="118" y="8"/>
                    <a:pt x="113" y="13"/>
                  </a:cubicBezTo>
                  <a:cubicBezTo>
                    <a:pt x="109" y="18"/>
                    <a:pt x="105" y="24"/>
                    <a:pt x="104" y="27"/>
                  </a:cubicBezTo>
                  <a:cubicBezTo>
                    <a:pt x="103" y="28"/>
                    <a:pt x="103" y="28"/>
                    <a:pt x="103" y="28"/>
                  </a:cubicBezTo>
                  <a:cubicBezTo>
                    <a:pt x="103" y="32"/>
                    <a:pt x="97" y="33"/>
                    <a:pt x="97" y="33"/>
                  </a:cubicBezTo>
                  <a:cubicBezTo>
                    <a:pt x="93" y="2"/>
                    <a:pt x="93" y="2"/>
                    <a:pt x="93" y="2"/>
                  </a:cubicBezTo>
                  <a:cubicBezTo>
                    <a:pt x="55" y="8"/>
                    <a:pt x="55" y="8"/>
                    <a:pt x="55" y="8"/>
                  </a:cubicBezTo>
                  <a:cubicBezTo>
                    <a:pt x="54" y="0"/>
                    <a:pt x="54" y="0"/>
                    <a:pt x="54" y="0"/>
                  </a:cubicBezTo>
                  <a:cubicBezTo>
                    <a:pt x="54" y="1"/>
                    <a:pt x="53" y="1"/>
                    <a:pt x="52" y="1"/>
                  </a:cubicBezTo>
                  <a:cubicBezTo>
                    <a:pt x="52" y="1"/>
                    <a:pt x="50" y="2"/>
                    <a:pt x="49" y="3"/>
                  </a:cubicBezTo>
                  <a:cubicBezTo>
                    <a:pt x="48" y="5"/>
                    <a:pt x="47" y="7"/>
                    <a:pt x="46" y="11"/>
                  </a:cubicBezTo>
                  <a:cubicBezTo>
                    <a:pt x="46" y="14"/>
                    <a:pt x="44" y="14"/>
                    <a:pt x="43" y="14"/>
                  </a:cubicBezTo>
                  <a:cubicBezTo>
                    <a:pt x="43" y="15"/>
                    <a:pt x="42" y="15"/>
                    <a:pt x="42" y="15"/>
                  </a:cubicBezTo>
                  <a:cubicBezTo>
                    <a:pt x="42" y="16"/>
                    <a:pt x="41" y="17"/>
                    <a:pt x="41" y="18"/>
                  </a:cubicBezTo>
                  <a:cubicBezTo>
                    <a:pt x="41" y="19"/>
                    <a:pt x="41" y="19"/>
                    <a:pt x="41" y="20"/>
                  </a:cubicBezTo>
                  <a:cubicBezTo>
                    <a:pt x="41" y="20"/>
                    <a:pt x="41" y="20"/>
                    <a:pt x="41" y="20"/>
                  </a:cubicBezTo>
                  <a:cubicBezTo>
                    <a:pt x="40" y="21"/>
                    <a:pt x="40" y="21"/>
                    <a:pt x="40" y="21"/>
                  </a:cubicBezTo>
                  <a:cubicBezTo>
                    <a:pt x="40" y="21"/>
                    <a:pt x="40" y="21"/>
                    <a:pt x="40" y="21"/>
                  </a:cubicBezTo>
                  <a:cubicBezTo>
                    <a:pt x="40" y="22"/>
                    <a:pt x="39" y="23"/>
                    <a:pt x="38" y="24"/>
                  </a:cubicBezTo>
                  <a:cubicBezTo>
                    <a:pt x="37" y="25"/>
                    <a:pt x="37" y="26"/>
                    <a:pt x="36" y="27"/>
                  </a:cubicBezTo>
                  <a:cubicBezTo>
                    <a:pt x="34" y="28"/>
                    <a:pt x="32" y="30"/>
                    <a:pt x="31" y="31"/>
                  </a:cubicBezTo>
                  <a:cubicBezTo>
                    <a:pt x="31" y="31"/>
                    <a:pt x="31" y="31"/>
                    <a:pt x="31" y="31"/>
                  </a:cubicBezTo>
                  <a:cubicBezTo>
                    <a:pt x="31" y="31"/>
                    <a:pt x="31" y="32"/>
                    <a:pt x="31" y="32"/>
                  </a:cubicBezTo>
                  <a:cubicBezTo>
                    <a:pt x="31" y="32"/>
                    <a:pt x="29" y="32"/>
                    <a:pt x="27" y="33"/>
                  </a:cubicBezTo>
                  <a:cubicBezTo>
                    <a:pt x="21" y="35"/>
                    <a:pt x="24" y="39"/>
                    <a:pt x="23" y="42"/>
                  </a:cubicBezTo>
                  <a:cubicBezTo>
                    <a:pt x="23" y="44"/>
                    <a:pt x="24" y="48"/>
                    <a:pt x="21" y="48"/>
                  </a:cubicBezTo>
                  <a:cubicBezTo>
                    <a:pt x="21" y="49"/>
                    <a:pt x="20" y="49"/>
                    <a:pt x="20" y="48"/>
                  </a:cubicBezTo>
                  <a:cubicBezTo>
                    <a:pt x="20" y="48"/>
                    <a:pt x="20" y="48"/>
                    <a:pt x="19" y="48"/>
                  </a:cubicBezTo>
                  <a:cubicBezTo>
                    <a:pt x="19" y="48"/>
                    <a:pt x="19" y="48"/>
                    <a:pt x="19" y="48"/>
                  </a:cubicBezTo>
                  <a:cubicBezTo>
                    <a:pt x="13" y="47"/>
                    <a:pt x="10" y="49"/>
                    <a:pt x="11" y="55"/>
                  </a:cubicBezTo>
                  <a:cubicBezTo>
                    <a:pt x="11" y="58"/>
                    <a:pt x="11" y="59"/>
                    <a:pt x="10" y="60"/>
                  </a:cubicBezTo>
                  <a:cubicBezTo>
                    <a:pt x="10" y="61"/>
                    <a:pt x="10" y="61"/>
                    <a:pt x="9" y="62"/>
                  </a:cubicBezTo>
                  <a:cubicBezTo>
                    <a:pt x="9" y="62"/>
                    <a:pt x="9" y="62"/>
                    <a:pt x="8" y="62"/>
                  </a:cubicBezTo>
                  <a:cubicBezTo>
                    <a:pt x="8" y="62"/>
                    <a:pt x="7" y="63"/>
                    <a:pt x="7" y="63"/>
                  </a:cubicBezTo>
                  <a:cubicBezTo>
                    <a:pt x="4" y="66"/>
                    <a:pt x="3" y="70"/>
                    <a:pt x="5" y="76"/>
                  </a:cubicBezTo>
                  <a:cubicBezTo>
                    <a:pt x="2" y="77"/>
                    <a:pt x="2" y="77"/>
                    <a:pt x="2" y="77"/>
                  </a:cubicBezTo>
                  <a:cubicBezTo>
                    <a:pt x="2" y="78"/>
                    <a:pt x="0" y="82"/>
                    <a:pt x="0" y="86"/>
                  </a:cubicBezTo>
                  <a:cubicBezTo>
                    <a:pt x="0" y="91"/>
                    <a:pt x="2" y="97"/>
                    <a:pt x="2" y="97"/>
                  </a:cubicBezTo>
                  <a:cubicBezTo>
                    <a:pt x="2" y="97"/>
                    <a:pt x="5" y="96"/>
                    <a:pt x="5" y="99"/>
                  </a:cubicBezTo>
                  <a:cubicBezTo>
                    <a:pt x="6" y="102"/>
                    <a:pt x="5" y="103"/>
                    <a:pt x="8" y="103"/>
                  </a:cubicBezTo>
                  <a:cubicBezTo>
                    <a:pt x="12" y="103"/>
                    <a:pt x="12" y="107"/>
                    <a:pt x="12" y="107"/>
                  </a:cubicBezTo>
                  <a:cubicBezTo>
                    <a:pt x="17" y="107"/>
                    <a:pt x="20" y="114"/>
                    <a:pt x="22" y="116"/>
                  </a:cubicBezTo>
                  <a:cubicBezTo>
                    <a:pt x="24" y="119"/>
                    <a:pt x="32" y="126"/>
                    <a:pt x="34" y="120"/>
                  </a:cubicBezTo>
                  <a:cubicBezTo>
                    <a:pt x="36" y="113"/>
                    <a:pt x="43" y="106"/>
                    <a:pt x="43" y="106"/>
                  </a:cubicBezTo>
                  <a:cubicBezTo>
                    <a:pt x="46" y="112"/>
                    <a:pt x="53" y="111"/>
                    <a:pt x="53" y="111"/>
                  </a:cubicBezTo>
                  <a:cubicBezTo>
                    <a:pt x="53" y="108"/>
                    <a:pt x="57" y="106"/>
                    <a:pt x="57" y="106"/>
                  </a:cubicBezTo>
                  <a:cubicBezTo>
                    <a:pt x="57" y="106"/>
                    <a:pt x="59" y="105"/>
                    <a:pt x="66" y="105"/>
                  </a:cubicBezTo>
                  <a:cubicBezTo>
                    <a:pt x="73" y="105"/>
                    <a:pt x="73" y="101"/>
                    <a:pt x="74" y="93"/>
                  </a:cubicBezTo>
                  <a:cubicBezTo>
                    <a:pt x="75" y="85"/>
                    <a:pt x="82" y="77"/>
                    <a:pt x="89" y="77"/>
                  </a:cubicBezTo>
                  <a:cubicBezTo>
                    <a:pt x="95" y="77"/>
                    <a:pt x="99" y="73"/>
                    <a:pt x="97" y="65"/>
                  </a:cubicBezTo>
                  <a:cubicBezTo>
                    <a:pt x="94" y="58"/>
                    <a:pt x="101" y="59"/>
                    <a:pt x="106" y="62"/>
                  </a:cubicBezTo>
                  <a:cubicBezTo>
                    <a:pt x="111" y="65"/>
                    <a:pt x="121" y="60"/>
                    <a:pt x="121" y="55"/>
                  </a:cubicBezTo>
                  <a:cubicBezTo>
                    <a:pt x="121" y="50"/>
                    <a:pt x="125" y="45"/>
                    <a:pt x="129" y="44"/>
                  </a:cubicBezTo>
                  <a:cubicBezTo>
                    <a:pt x="133" y="43"/>
                    <a:pt x="135" y="35"/>
                    <a:pt x="135" y="33"/>
                  </a:cubicBezTo>
                  <a:cubicBezTo>
                    <a:pt x="135" y="30"/>
                    <a:pt x="138" y="26"/>
                    <a:pt x="143" y="26"/>
                  </a:cubicBezTo>
                  <a:cubicBezTo>
                    <a:pt x="148" y="25"/>
                    <a:pt x="149" y="25"/>
                    <a:pt x="151" y="21"/>
                  </a:cubicBezTo>
                  <a:cubicBezTo>
                    <a:pt x="153" y="17"/>
                    <a:pt x="157" y="13"/>
                    <a:pt x="157" y="13"/>
                  </a:cubicBezTo>
                  <a:cubicBezTo>
                    <a:pt x="156" y="13"/>
                    <a:pt x="156" y="12"/>
                    <a:pt x="155" y="10"/>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41" name="Freeform 42"/>
            <p:cNvSpPr>
              <a:spLocks/>
            </p:cNvSpPr>
            <p:nvPr/>
          </p:nvSpPr>
          <p:spPr bwMode="auto">
            <a:xfrm>
              <a:off x="15272822" y="5722711"/>
              <a:ext cx="596900" cy="638175"/>
            </a:xfrm>
            <a:custGeom>
              <a:avLst/>
              <a:gdLst>
                <a:gd name="T0" fmla="*/ 110 w 159"/>
                <a:gd name="T1" fmla="*/ 158 h 170"/>
                <a:gd name="T2" fmla="*/ 112 w 159"/>
                <a:gd name="T3" fmla="*/ 156 h 170"/>
                <a:gd name="T4" fmla="*/ 113 w 159"/>
                <a:gd name="T5" fmla="*/ 155 h 170"/>
                <a:gd name="T6" fmla="*/ 115 w 159"/>
                <a:gd name="T7" fmla="*/ 153 h 170"/>
                <a:gd name="T8" fmla="*/ 115 w 159"/>
                <a:gd name="T9" fmla="*/ 144 h 170"/>
                <a:gd name="T10" fmla="*/ 124 w 159"/>
                <a:gd name="T11" fmla="*/ 141 h 170"/>
                <a:gd name="T12" fmla="*/ 126 w 159"/>
                <a:gd name="T13" fmla="*/ 141 h 170"/>
                <a:gd name="T14" fmla="*/ 128 w 159"/>
                <a:gd name="T15" fmla="*/ 129 h 170"/>
                <a:gd name="T16" fmla="*/ 132 w 159"/>
                <a:gd name="T17" fmla="*/ 126 h 170"/>
                <a:gd name="T18" fmla="*/ 133 w 159"/>
                <a:gd name="T19" fmla="*/ 126 h 170"/>
                <a:gd name="T20" fmla="*/ 136 w 159"/>
                <a:gd name="T21" fmla="*/ 124 h 170"/>
                <a:gd name="T22" fmla="*/ 136 w 159"/>
                <a:gd name="T23" fmla="*/ 124 h 170"/>
                <a:gd name="T24" fmla="*/ 137 w 159"/>
                <a:gd name="T25" fmla="*/ 123 h 170"/>
                <a:gd name="T26" fmla="*/ 143 w 159"/>
                <a:gd name="T27" fmla="*/ 117 h 170"/>
                <a:gd name="T28" fmla="*/ 145 w 159"/>
                <a:gd name="T29" fmla="*/ 114 h 170"/>
                <a:gd name="T30" fmla="*/ 145 w 159"/>
                <a:gd name="T31" fmla="*/ 114 h 170"/>
                <a:gd name="T32" fmla="*/ 146 w 159"/>
                <a:gd name="T33" fmla="*/ 113 h 170"/>
                <a:gd name="T34" fmla="*/ 146 w 159"/>
                <a:gd name="T35" fmla="*/ 113 h 170"/>
                <a:gd name="T36" fmla="*/ 146 w 159"/>
                <a:gd name="T37" fmla="*/ 112 h 170"/>
                <a:gd name="T38" fmla="*/ 147 w 159"/>
                <a:gd name="T39" fmla="*/ 108 h 170"/>
                <a:gd name="T40" fmla="*/ 151 w 159"/>
                <a:gd name="T41" fmla="*/ 104 h 170"/>
                <a:gd name="T42" fmla="*/ 151 w 159"/>
                <a:gd name="T43" fmla="*/ 104 h 170"/>
                <a:gd name="T44" fmla="*/ 151 w 159"/>
                <a:gd name="T45" fmla="*/ 102 h 170"/>
                <a:gd name="T46" fmla="*/ 154 w 159"/>
                <a:gd name="T47" fmla="*/ 96 h 170"/>
                <a:gd name="T48" fmla="*/ 157 w 159"/>
                <a:gd name="T49" fmla="*/ 94 h 170"/>
                <a:gd name="T50" fmla="*/ 159 w 159"/>
                <a:gd name="T51" fmla="*/ 93 h 170"/>
                <a:gd name="T52" fmla="*/ 157 w 159"/>
                <a:gd name="T53" fmla="*/ 94 h 170"/>
                <a:gd name="T54" fmla="*/ 159 w 159"/>
                <a:gd name="T55" fmla="*/ 93 h 170"/>
                <a:gd name="T56" fmla="*/ 146 w 159"/>
                <a:gd name="T57" fmla="*/ 1 h 170"/>
                <a:gd name="T58" fmla="*/ 141 w 159"/>
                <a:gd name="T59" fmla="*/ 0 h 170"/>
                <a:gd name="T60" fmla="*/ 131 w 159"/>
                <a:gd name="T61" fmla="*/ 4 h 170"/>
                <a:gd name="T62" fmla="*/ 123 w 159"/>
                <a:gd name="T63" fmla="*/ 12 h 170"/>
                <a:gd name="T64" fmla="*/ 113 w 159"/>
                <a:gd name="T65" fmla="*/ 17 h 170"/>
                <a:gd name="T66" fmla="*/ 103 w 159"/>
                <a:gd name="T67" fmla="*/ 21 h 170"/>
                <a:gd name="T68" fmla="*/ 95 w 159"/>
                <a:gd name="T69" fmla="*/ 21 h 170"/>
                <a:gd name="T70" fmla="*/ 88 w 159"/>
                <a:gd name="T71" fmla="*/ 25 h 170"/>
                <a:gd name="T72" fmla="*/ 83 w 159"/>
                <a:gd name="T73" fmla="*/ 29 h 170"/>
                <a:gd name="T74" fmla="*/ 73 w 159"/>
                <a:gd name="T75" fmla="*/ 35 h 170"/>
                <a:gd name="T76" fmla="*/ 66 w 159"/>
                <a:gd name="T77" fmla="*/ 33 h 170"/>
                <a:gd name="T78" fmla="*/ 73 w 159"/>
                <a:gd name="T79" fmla="*/ 30 h 170"/>
                <a:gd name="T80" fmla="*/ 75 w 159"/>
                <a:gd name="T81" fmla="*/ 28 h 170"/>
                <a:gd name="T82" fmla="*/ 67 w 159"/>
                <a:gd name="T83" fmla="*/ 27 h 170"/>
                <a:gd name="T84" fmla="*/ 58 w 159"/>
                <a:gd name="T85" fmla="*/ 25 h 170"/>
                <a:gd name="T86" fmla="*/ 0 w 159"/>
                <a:gd name="T87" fmla="*/ 30 h 170"/>
                <a:gd name="T88" fmla="*/ 13 w 159"/>
                <a:gd name="T89" fmla="*/ 148 h 170"/>
                <a:gd name="T90" fmla="*/ 26 w 159"/>
                <a:gd name="T91" fmla="*/ 151 h 170"/>
                <a:gd name="T92" fmla="*/ 46 w 159"/>
                <a:gd name="T93" fmla="*/ 154 h 170"/>
                <a:gd name="T94" fmla="*/ 56 w 159"/>
                <a:gd name="T95" fmla="*/ 159 h 170"/>
                <a:gd name="T96" fmla="*/ 66 w 159"/>
                <a:gd name="T97" fmla="*/ 159 h 170"/>
                <a:gd name="T98" fmla="*/ 76 w 159"/>
                <a:gd name="T99" fmla="*/ 160 h 170"/>
                <a:gd name="T100" fmla="*/ 82 w 159"/>
                <a:gd name="T101" fmla="*/ 157 h 170"/>
                <a:gd name="T102" fmla="*/ 96 w 159"/>
                <a:gd name="T103" fmla="*/ 166 h 170"/>
                <a:gd name="T104" fmla="*/ 108 w 159"/>
                <a:gd name="T105" fmla="*/ 169 h 170"/>
                <a:gd name="T106" fmla="*/ 108 w 159"/>
                <a:gd name="T107" fmla="*/ 169 h 170"/>
                <a:gd name="T108" fmla="*/ 108 w 159"/>
                <a:gd name="T109" fmla="*/ 169 h 170"/>
                <a:gd name="T110" fmla="*/ 110 w 159"/>
                <a:gd name="T111" fmla="*/ 169 h 170"/>
                <a:gd name="T112" fmla="*/ 110 w 159"/>
                <a:gd name="T113" fmla="*/ 15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 h="170">
                  <a:moveTo>
                    <a:pt x="110" y="158"/>
                  </a:moveTo>
                  <a:cubicBezTo>
                    <a:pt x="111" y="157"/>
                    <a:pt x="111" y="157"/>
                    <a:pt x="112" y="156"/>
                  </a:cubicBezTo>
                  <a:cubicBezTo>
                    <a:pt x="112" y="156"/>
                    <a:pt x="113" y="155"/>
                    <a:pt x="113" y="155"/>
                  </a:cubicBezTo>
                  <a:cubicBezTo>
                    <a:pt x="114" y="154"/>
                    <a:pt x="115" y="154"/>
                    <a:pt x="115" y="153"/>
                  </a:cubicBezTo>
                  <a:cubicBezTo>
                    <a:pt x="116" y="151"/>
                    <a:pt x="115" y="147"/>
                    <a:pt x="115" y="144"/>
                  </a:cubicBezTo>
                  <a:cubicBezTo>
                    <a:pt x="115" y="141"/>
                    <a:pt x="121" y="140"/>
                    <a:pt x="124" y="141"/>
                  </a:cubicBezTo>
                  <a:cubicBezTo>
                    <a:pt x="125" y="141"/>
                    <a:pt x="126" y="141"/>
                    <a:pt x="126" y="141"/>
                  </a:cubicBezTo>
                  <a:cubicBezTo>
                    <a:pt x="128" y="140"/>
                    <a:pt x="128" y="133"/>
                    <a:pt x="128" y="129"/>
                  </a:cubicBezTo>
                  <a:cubicBezTo>
                    <a:pt x="128" y="127"/>
                    <a:pt x="130" y="126"/>
                    <a:pt x="132" y="126"/>
                  </a:cubicBezTo>
                  <a:cubicBezTo>
                    <a:pt x="132" y="126"/>
                    <a:pt x="133" y="126"/>
                    <a:pt x="133" y="126"/>
                  </a:cubicBezTo>
                  <a:cubicBezTo>
                    <a:pt x="133" y="126"/>
                    <a:pt x="134" y="126"/>
                    <a:pt x="136" y="124"/>
                  </a:cubicBezTo>
                  <a:cubicBezTo>
                    <a:pt x="136" y="124"/>
                    <a:pt x="136" y="124"/>
                    <a:pt x="136" y="124"/>
                  </a:cubicBezTo>
                  <a:cubicBezTo>
                    <a:pt x="136" y="123"/>
                    <a:pt x="136" y="123"/>
                    <a:pt x="137" y="123"/>
                  </a:cubicBezTo>
                  <a:cubicBezTo>
                    <a:pt x="138" y="121"/>
                    <a:pt x="141" y="120"/>
                    <a:pt x="143" y="117"/>
                  </a:cubicBezTo>
                  <a:cubicBezTo>
                    <a:pt x="144" y="116"/>
                    <a:pt x="145" y="115"/>
                    <a:pt x="145" y="114"/>
                  </a:cubicBezTo>
                  <a:cubicBezTo>
                    <a:pt x="145" y="114"/>
                    <a:pt x="145" y="114"/>
                    <a:pt x="145" y="114"/>
                  </a:cubicBezTo>
                  <a:cubicBezTo>
                    <a:pt x="145" y="114"/>
                    <a:pt x="145" y="114"/>
                    <a:pt x="146" y="113"/>
                  </a:cubicBezTo>
                  <a:cubicBezTo>
                    <a:pt x="146" y="113"/>
                    <a:pt x="146" y="113"/>
                    <a:pt x="146" y="113"/>
                  </a:cubicBezTo>
                  <a:cubicBezTo>
                    <a:pt x="146" y="113"/>
                    <a:pt x="146" y="112"/>
                    <a:pt x="146" y="112"/>
                  </a:cubicBezTo>
                  <a:cubicBezTo>
                    <a:pt x="146" y="110"/>
                    <a:pt x="146" y="109"/>
                    <a:pt x="147" y="108"/>
                  </a:cubicBezTo>
                  <a:cubicBezTo>
                    <a:pt x="149" y="106"/>
                    <a:pt x="151" y="107"/>
                    <a:pt x="151" y="104"/>
                  </a:cubicBezTo>
                  <a:cubicBezTo>
                    <a:pt x="151" y="104"/>
                    <a:pt x="151" y="104"/>
                    <a:pt x="151" y="104"/>
                  </a:cubicBezTo>
                  <a:cubicBezTo>
                    <a:pt x="151" y="103"/>
                    <a:pt x="151" y="102"/>
                    <a:pt x="151" y="102"/>
                  </a:cubicBezTo>
                  <a:cubicBezTo>
                    <a:pt x="151" y="99"/>
                    <a:pt x="153" y="97"/>
                    <a:pt x="154" y="96"/>
                  </a:cubicBezTo>
                  <a:cubicBezTo>
                    <a:pt x="155" y="95"/>
                    <a:pt x="156" y="95"/>
                    <a:pt x="157" y="94"/>
                  </a:cubicBezTo>
                  <a:cubicBezTo>
                    <a:pt x="158" y="94"/>
                    <a:pt x="159" y="93"/>
                    <a:pt x="159" y="93"/>
                  </a:cubicBezTo>
                  <a:cubicBezTo>
                    <a:pt x="159" y="93"/>
                    <a:pt x="158" y="94"/>
                    <a:pt x="157" y="94"/>
                  </a:cubicBezTo>
                  <a:cubicBezTo>
                    <a:pt x="158" y="94"/>
                    <a:pt x="159" y="94"/>
                    <a:pt x="159" y="93"/>
                  </a:cubicBezTo>
                  <a:cubicBezTo>
                    <a:pt x="146" y="1"/>
                    <a:pt x="146" y="1"/>
                    <a:pt x="146" y="1"/>
                  </a:cubicBezTo>
                  <a:cubicBezTo>
                    <a:pt x="146" y="1"/>
                    <a:pt x="143" y="0"/>
                    <a:pt x="141" y="0"/>
                  </a:cubicBezTo>
                  <a:cubicBezTo>
                    <a:pt x="138" y="0"/>
                    <a:pt x="134" y="1"/>
                    <a:pt x="131" y="4"/>
                  </a:cubicBezTo>
                  <a:cubicBezTo>
                    <a:pt x="128" y="7"/>
                    <a:pt x="126" y="11"/>
                    <a:pt x="123" y="12"/>
                  </a:cubicBezTo>
                  <a:cubicBezTo>
                    <a:pt x="119" y="13"/>
                    <a:pt x="116" y="14"/>
                    <a:pt x="113" y="17"/>
                  </a:cubicBezTo>
                  <a:cubicBezTo>
                    <a:pt x="110" y="20"/>
                    <a:pt x="106" y="23"/>
                    <a:pt x="103" y="21"/>
                  </a:cubicBezTo>
                  <a:cubicBezTo>
                    <a:pt x="101" y="19"/>
                    <a:pt x="97" y="19"/>
                    <a:pt x="95" y="21"/>
                  </a:cubicBezTo>
                  <a:cubicBezTo>
                    <a:pt x="93" y="24"/>
                    <a:pt x="91" y="25"/>
                    <a:pt x="88" y="25"/>
                  </a:cubicBezTo>
                  <a:cubicBezTo>
                    <a:pt x="85" y="25"/>
                    <a:pt x="84" y="26"/>
                    <a:pt x="83" y="29"/>
                  </a:cubicBezTo>
                  <a:cubicBezTo>
                    <a:pt x="81" y="32"/>
                    <a:pt x="77" y="35"/>
                    <a:pt x="73" y="35"/>
                  </a:cubicBezTo>
                  <a:cubicBezTo>
                    <a:pt x="69" y="35"/>
                    <a:pt x="66" y="34"/>
                    <a:pt x="66" y="33"/>
                  </a:cubicBezTo>
                  <a:cubicBezTo>
                    <a:pt x="66" y="32"/>
                    <a:pt x="71" y="31"/>
                    <a:pt x="73" y="30"/>
                  </a:cubicBezTo>
                  <a:cubicBezTo>
                    <a:pt x="74" y="30"/>
                    <a:pt x="75" y="29"/>
                    <a:pt x="75" y="28"/>
                  </a:cubicBezTo>
                  <a:cubicBezTo>
                    <a:pt x="75" y="27"/>
                    <a:pt x="72" y="27"/>
                    <a:pt x="67" y="27"/>
                  </a:cubicBezTo>
                  <a:cubicBezTo>
                    <a:pt x="63" y="28"/>
                    <a:pt x="58" y="28"/>
                    <a:pt x="58" y="25"/>
                  </a:cubicBezTo>
                  <a:cubicBezTo>
                    <a:pt x="0" y="30"/>
                    <a:pt x="0" y="30"/>
                    <a:pt x="0" y="30"/>
                  </a:cubicBezTo>
                  <a:cubicBezTo>
                    <a:pt x="13" y="148"/>
                    <a:pt x="13" y="148"/>
                    <a:pt x="13" y="148"/>
                  </a:cubicBezTo>
                  <a:cubicBezTo>
                    <a:pt x="18" y="144"/>
                    <a:pt x="24" y="148"/>
                    <a:pt x="26" y="151"/>
                  </a:cubicBezTo>
                  <a:cubicBezTo>
                    <a:pt x="28" y="153"/>
                    <a:pt x="40" y="154"/>
                    <a:pt x="46" y="154"/>
                  </a:cubicBezTo>
                  <a:cubicBezTo>
                    <a:pt x="51" y="154"/>
                    <a:pt x="53" y="157"/>
                    <a:pt x="56" y="159"/>
                  </a:cubicBezTo>
                  <a:cubicBezTo>
                    <a:pt x="59" y="162"/>
                    <a:pt x="61" y="159"/>
                    <a:pt x="66" y="159"/>
                  </a:cubicBezTo>
                  <a:cubicBezTo>
                    <a:pt x="70" y="159"/>
                    <a:pt x="73" y="160"/>
                    <a:pt x="76" y="160"/>
                  </a:cubicBezTo>
                  <a:cubicBezTo>
                    <a:pt x="79" y="160"/>
                    <a:pt x="79" y="158"/>
                    <a:pt x="82" y="157"/>
                  </a:cubicBezTo>
                  <a:cubicBezTo>
                    <a:pt x="85" y="156"/>
                    <a:pt x="89" y="161"/>
                    <a:pt x="96" y="166"/>
                  </a:cubicBezTo>
                  <a:cubicBezTo>
                    <a:pt x="100" y="170"/>
                    <a:pt x="105" y="170"/>
                    <a:pt x="108" y="169"/>
                  </a:cubicBezTo>
                  <a:cubicBezTo>
                    <a:pt x="108" y="169"/>
                    <a:pt x="108" y="169"/>
                    <a:pt x="108" y="169"/>
                  </a:cubicBezTo>
                  <a:cubicBezTo>
                    <a:pt x="108" y="169"/>
                    <a:pt x="108" y="169"/>
                    <a:pt x="108" y="169"/>
                  </a:cubicBezTo>
                  <a:cubicBezTo>
                    <a:pt x="109" y="169"/>
                    <a:pt x="110" y="169"/>
                    <a:pt x="110" y="169"/>
                  </a:cubicBezTo>
                  <a:cubicBezTo>
                    <a:pt x="110" y="169"/>
                    <a:pt x="107" y="162"/>
                    <a:pt x="110" y="15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2" name="Freeform 43"/>
            <p:cNvSpPr>
              <a:spLocks/>
            </p:cNvSpPr>
            <p:nvPr/>
          </p:nvSpPr>
          <p:spPr bwMode="auto">
            <a:xfrm>
              <a:off x="16017360" y="5992587"/>
              <a:ext cx="693738" cy="354013"/>
            </a:xfrm>
            <a:custGeom>
              <a:avLst/>
              <a:gdLst>
                <a:gd name="T0" fmla="*/ 184 w 185"/>
                <a:gd name="T1" fmla="*/ 60 h 94"/>
                <a:gd name="T2" fmla="*/ 141 w 185"/>
                <a:gd name="T3" fmla="*/ 0 h 94"/>
                <a:gd name="T4" fmla="*/ 140 w 185"/>
                <a:gd name="T5" fmla="*/ 1 h 94"/>
                <a:gd name="T6" fmla="*/ 0 w 185"/>
                <a:gd name="T7" fmla="*/ 23 h 94"/>
                <a:gd name="T8" fmla="*/ 1 w 185"/>
                <a:gd name="T9" fmla="*/ 23 h 94"/>
                <a:gd name="T10" fmla="*/ 10 w 185"/>
                <a:gd name="T11" fmla="*/ 50 h 94"/>
                <a:gd name="T12" fmla="*/ 20 w 185"/>
                <a:gd name="T13" fmla="*/ 34 h 94"/>
                <a:gd name="T14" fmla="*/ 36 w 185"/>
                <a:gd name="T15" fmla="*/ 24 h 94"/>
                <a:gd name="T16" fmla="*/ 60 w 185"/>
                <a:gd name="T17" fmla="*/ 24 h 94"/>
                <a:gd name="T18" fmla="*/ 60 w 185"/>
                <a:gd name="T19" fmla="*/ 25 h 94"/>
                <a:gd name="T20" fmla="*/ 64 w 185"/>
                <a:gd name="T21" fmla="*/ 34 h 94"/>
                <a:gd name="T22" fmla="*/ 86 w 185"/>
                <a:gd name="T23" fmla="*/ 46 h 94"/>
                <a:gd name="T24" fmla="*/ 91 w 185"/>
                <a:gd name="T25" fmla="*/ 70 h 94"/>
                <a:gd name="T26" fmla="*/ 110 w 185"/>
                <a:gd name="T27" fmla="*/ 79 h 94"/>
                <a:gd name="T28" fmla="*/ 133 w 185"/>
                <a:gd name="T29" fmla="*/ 84 h 94"/>
                <a:gd name="T30" fmla="*/ 134 w 185"/>
                <a:gd name="T31" fmla="*/ 88 h 94"/>
                <a:gd name="T32" fmla="*/ 139 w 185"/>
                <a:gd name="T33" fmla="*/ 88 h 94"/>
                <a:gd name="T34" fmla="*/ 134 w 185"/>
                <a:gd name="T35" fmla="*/ 81 h 94"/>
                <a:gd name="T36" fmla="*/ 120 w 185"/>
                <a:gd name="T37" fmla="*/ 71 h 94"/>
                <a:gd name="T38" fmla="*/ 133 w 185"/>
                <a:gd name="T39" fmla="*/ 75 h 94"/>
                <a:gd name="T40" fmla="*/ 125 w 185"/>
                <a:gd name="T41" fmla="*/ 60 h 94"/>
                <a:gd name="T42" fmla="*/ 125 w 185"/>
                <a:gd name="T43" fmla="*/ 52 h 94"/>
                <a:gd name="T44" fmla="*/ 125 w 185"/>
                <a:gd name="T45" fmla="*/ 46 h 94"/>
                <a:gd name="T46" fmla="*/ 127 w 185"/>
                <a:gd name="T47" fmla="*/ 42 h 94"/>
                <a:gd name="T48" fmla="*/ 124 w 185"/>
                <a:gd name="T49" fmla="*/ 37 h 94"/>
                <a:gd name="T50" fmla="*/ 120 w 185"/>
                <a:gd name="T51" fmla="*/ 30 h 94"/>
                <a:gd name="T52" fmla="*/ 122 w 185"/>
                <a:gd name="T53" fmla="*/ 28 h 94"/>
                <a:gd name="T54" fmla="*/ 124 w 185"/>
                <a:gd name="T55" fmla="*/ 25 h 94"/>
                <a:gd name="T56" fmla="*/ 125 w 185"/>
                <a:gd name="T57" fmla="*/ 23 h 94"/>
                <a:gd name="T58" fmla="*/ 129 w 185"/>
                <a:gd name="T59" fmla="*/ 23 h 94"/>
                <a:gd name="T60" fmla="*/ 133 w 185"/>
                <a:gd name="T61" fmla="*/ 18 h 94"/>
                <a:gd name="T62" fmla="*/ 135 w 185"/>
                <a:gd name="T63" fmla="*/ 11 h 94"/>
                <a:gd name="T64" fmla="*/ 143 w 185"/>
                <a:gd name="T65" fmla="*/ 13 h 94"/>
                <a:gd name="T66" fmla="*/ 141 w 185"/>
                <a:gd name="T67" fmla="*/ 20 h 94"/>
                <a:gd name="T68" fmla="*/ 132 w 185"/>
                <a:gd name="T69" fmla="*/ 27 h 94"/>
                <a:gd name="T70" fmla="*/ 137 w 185"/>
                <a:gd name="T71" fmla="*/ 36 h 94"/>
                <a:gd name="T72" fmla="*/ 136 w 185"/>
                <a:gd name="T73" fmla="*/ 46 h 94"/>
                <a:gd name="T74" fmla="*/ 132 w 185"/>
                <a:gd name="T75" fmla="*/ 52 h 94"/>
                <a:gd name="T76" fmla="*/ 140 w 185"/>
                <a:gd name="T77" fmla="*/ 55 h 94"/>
                <a:gd name="T78" fmla="*/ 141 w 185"/>
                <a:gd name="T79" fmla="*/ 62 h 94"/>
                <a:gd name="T80" fmla="*/ 139 w 185"/>
                <a:gd name="T81" fmla="*/ 64 h 94"/>
                <a:gd name="T82" fmla="*/ 139 w 185"/>
                <a:gd name="T83" fmla="*/ 73 h 94"/>
                <a:gd name="T84" fmla="*/ 147 w 185"/>
                <a:gd name="T85" fmla="*/ 74 h 94"/>
                <a:gd name="T86" fmla="*/ 152 w 185"/>
                <a:gd name="T87" fmla="*/ 73 h 94"/>
                <a:gd name="T88" fmla="*/ 155 w 185"/>
                <a:gd name="T89" fmla="*/ 78 h 94"/>
                <a:gd name="T90" fmla="*/ 158 w 185"/>
                <a:gd name="T91" fmla="*/ 81 h 94"/>
                <a:gd name="T92" fmla="*/ 157 w 185"/>
                <a:gd name="T93" fmla="*/ 86 h 94"/>
                <a:gd name="T94" fmla="*/ 157 w 185"/>
                <a:gd name="T95" fmla="*/ 92 h 94"/>
                <a:gd name="T96" fmla="*/ 172 w 185"/>
                <a:gd name="T97" fmla="*/ 86 h 94"/>
                <a:gd name="T98" fmla="*/ 181 w 185"/>
                <a:gd name="T99" fmla="*/ 75 h 94"/>
                <a:gd name="T100" fmla="*/ 184 w 185"/>
                <a:gd name="T101" fmla="*/ 82 h 94"/>
                <a:gd name="T102" fmla="*/ 183 w 185"/>
                <a:gd name="T103" fmla="*/ 6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5" h="94">
                  <a:moveTo>
                    <a:pt x="185" y="62"/>
                  </a:moveTo>
                  <a:cubicBezTo>
                    <a:pt x="185" y="61"/>
                    <a:pt x="185" y="60"/>
                    <a:pt x="184" y="60"/>
                  </a:cubicBezTo>
                  <a:cubicBezTo>
                    <a:pt x="160" y="64"/>
                    <a:pt x="160" y="64"/>
                    <a:pt x="160" y="64"/>
                  </a:cubicBezTo>
                  <a:cubicBezTo>
                    <a:pt x="141" y="0"/>
                    <a:pt x="141" y="0"/>
                    <a:pt x="141" y="0"/>
                  </a:cubicBezTo>
                  <a:cubicBezTo>
                    <a:pt x="140" y="0"/>
                    <a:pt x="140" y="0"/>
                    <a:pt x="140" y="0"/>
                  </a:cubicBezTo>
                  <a:cubicBezTo>
                    <a:pt x="140" y="1"/>
                    <a:pt x="140" y="1"/>
                    <a:pt x="140" y="1"/>
                  </a:cubicBezTo>
                  <a:cubicBezTo>
                    <a:pt x="140" y="0"/>
                    <a:pt x="140" y="0"/>
                    <a:pt x="140" y="0"/>
                  </a:cubicBezTo>
                  <a:cubicBezTo>
                    <a:pt x="0" y="23"/>
                    <a:pt x="0" y="23"/>
                    <a:pt x="0" y="23"/>
                  </a:cubicBezTo>
                  <a:cubicBezTo>
                    <a:pt x="4" y="54"/>
                    <a:pt x="4" y="54"/>
                    <a:pt x="4" y="54"/>
                  </a:cubicBezTo>
                  <a:cubicBezTo>
                    <a:pt x="1" y="23"/>
                    <a:pt x="1" y="23"/>
                    <a:pt x="1" y="23"/>
                  </a:cubicBezTo>
                  <a:cubicBezTo>
                    <a:pt x="4" y="54"/>
                    <a:pt x="4" y="54"/>
                    <a:pt x="4" y="54"/>
                  </a:cubicBezTo>
                  <a:cubicBezTo>
                    <a:pt x="4" y="54"/>
                    <a:pt x="10" y="52"/>
                    <a:pt x="10" y="50"/>
                  </a:cubicBezTo>
                  <a:cubicBezTo>
                    <a:pt x="10" y="49"/>
                    <a:pt x="10" y="49"/>
                    <a:pt x="11" y="48"/>
                  </a:cubicBezTo>
                  <a:cubicBezTo>
                    <a:pt x="12" y="45"/>
                    <a:pt x="16" y="39"/>
                    <a:pt x="20" y="34"/>
                  </a:cubicBezTo>
                  <a:cubicBezTo>
                    <a:pt x="22" y="32"/>
                    <a:pt x="23" y="30"/>
                    <a:pt x="25" y="29"/>
                  </a:cubicBezTo>
                  <a:cubicBezTo>
                    <a:pt x="31" y="22"/>
                    <a:pt x="33" y="24"/>
                    <a:pt x="36" y="24"/>
                  </a:cubicBezTo>
                  <a:cubicBezTo>
                    <a:pt x="39" y="24"/>
                    <a:pt x="45" y="24"/>
                    <a:pt x="49" y="22"/>
                  </a:cubicBezTo>
                  <a:cubicBezTo>
                    <a:pt x="52" y="20"/>
                    <a:pt x="59" y="22"/>
                    <a:pt x="60" y="24"/>
                  </a:cubicBezTo>
                  <a:cubicBezTo>
                    <a:pt x="60" y="24"/>
                    <a:pt x="60" y="24"/>
                    <a:pt x="60" y="24"/>
                  </a:cubicBezTo>
                  <a:cubicBezTo>
                    <a:pt x="60" y="24"/>
                    <a:pt x="60" y="25"/>
                    <a:pt x="60" y="25"/>
                  </a:cubicBezTo>
                  <a:cubicBezTo>
                    <a:pt x="61" y="28"/>
                    <a:pt x="62" y="30"/>
                    <a:pt x="62" y="31"/>
                  </a:cubicBezTo>
                  <a:cubicBezTo>
                    <a:pt x="63" y="32"/>
                    <a:pt x="64" y="33"/>
                    <a:pt x="64" y="34"/>
                  </a:cubicBezTo>
                  <a:cubicBezTo>
                    <a:pt x="67" y="34"/>
                    <a:pt x="71" y="33"/>
                    <a:pt x="74" y="38"/>
                  </a:cubicBezTo>
                  <a:cubicBezTo>
                    <a:pt x="77" y="44"/>
                    <a:pt x="83" y="46"/>
                    <a:pt x="86" y="46"/>
                  </a:cubicBezTo>
                  <a:cubicBezTo>
                    <a:pt x="89" y="46"/>
                    <a:pt x="96" y="52"/>
                    <a:pt x="96" y="57"/>
                  </a:cubicBezTo>
                  <a:cubicBezTo>
                    <a:pt x="95" y="61"/>
                    <a:pt x="88" y="64"/>
                    <a:pt x="91" y="70"/>
                  </a:cubicBezTo>
                  <a:cubicBezTo>
                    <a:pt x="94" y="76"/>
                    <a:pt x="96" y="76"/>
                    <a:pt x="100" y="76"/>
                  </a:cubicBezTo>
                  <a:cubicBezTo>
                    <a:pt x="104" y="76"/>
                    <a:pt x="104" y="76"/>
                    <a:pt x="110" y="79"/>
                  </a:cubicBezTo>
                  <a:cubicBezTo>
                    <a:pt x="115" y="83"/>
                    <a:pt x="123" y="81"/>
                    <a:pt x="129" y="88"/>
                  </a:cubicBezTo>
                  <a:cubicBezTo>
                    <a:pt x="133" y="84"/>
                    <a:pt x="133" y="84"/>
                    <a:pt x="133" y="84"/>
                  </a:cubicBezTo>
                  <a:cubicBezTo>
                    <a:pt x="134" y="84"/>
                    <a:pt x="134" y="84"/>
                    <a:pt x="134" y="84"/>
                  </a:cubicBezTo>
                  <a:cubicBezTo>
                    <a:pt x="134" y="88"/>
                    <a:pt x="134" y="88"/>
                    <a:pt x="134" y="88"/>
                  </a:cubicBezTo>
                  <a:cubicBezTo>
                    <a:pt x="134" y="88"/>
                    <a:pt x="136" y="89"/>
                    <a:pt x="137" y="90"/>
                  </a:cubicBezTo>
                  <a:cubicBezTo>
                    <a:pt x="137" y="91"/>
                    <a:pt x="140" y="90"/>
                    <a:pt x="139" y="88"/>
                  </a:cubicBezTo>
                  <a:cubicBezTo>
                    <a:pt x="138" y="85"/>
                    <a:pt x="134" y="83"/>
                    <a:pt x="134" y="83"/>
                  </a:cubicBezTo>
                  <a:cubicBezTo>
                    <a:pt x="134" y="81"/>
                    <a:pt x="134" y="81"/>
                    <a:pt x="134" y="81"/>
                  </a:cubicBezTo>
                  <a:cubicBezTo>
                    <a:pt x="134" y="81"/>
                    <a:pt x="135" y="79"/>
                    <a:pt x="132" y="78"/>
                  </a:cubicBezTo>
                  <a:cubicBezTo>
                    <a:pt x="130" y="78"/>
                    <a:pt x="124" y="76"/>
                    <a:pt x="120" y="71"/>
                  </a:cubicBezTo>
                  <a:cubicBezTo>
                    <a:pt x="120" y="71"/>
                    <a:pt x="123" y="68"/>
                    <a:pt x="126" y="71"/>
                  </a:cubicBezTo>
                  <a:cubicBezTo>
                    <a:pt x="129" y="73"/>
                    <a:pt x="131" y="76"/>
                    <a:pt x="133" y="75"/>
                  </a:cubicBezTo>
                  <a:cubicBezTo>
                    <a:pt x="135" y="74"/>
                    <a:pt x="129" y="69"/>
                    <a:pt x="127" y="68"/>
                  </a:cubicBezTo>
                  <a:cubicBezTo>
                    <a:pt x="126" y="67"/>
                    <a:pt x="125" y="62"/>
                    <a:pt x="125" y="60"/>
                  </a:cubicBezTo>
                  <a:cubicBezTo>
                    <a:pt x="124" y="58"/>
                    <a:pt x="124" y="57"/>
                    <a:pt x="123" y="55"/>
                  </a:cubicBezTo>
                  <a:cubicBezTo>
                    <a:pt x="123" y="54"/>
                    <a:pt x="125" y="53"/>
                    <a:pt x="125" y="52"/>
                  </a:cubicBezTo>
                  <a:cubicBezTo>
                    <a:pt x="125" y="51"/>
                    <a:pt x="122" y="51"/>
                    <a:pt x="122" y="49"/>
                  </a:cubicBezTo>
                  <a:cubicBezTo>
                    <a:pt x="122" y="48"/>
                    <a:pt x="125" y="47"/>
                    <a:pt x="125" y="46"/>
                  </a:cubicBezTo>
                  <a:cubicBezTo>
                    <a:pt x="125" y="45"/>
                    <a:pt x="125" y="45"/>
                    <a:pt x="125" y="44"/>
                  </a:cubicBezTo>
                  <a:cubicBezTo>
                    <a:pt x="125" y="43"/>
                    <a:pt x="127" y="44"/>
                    <a:pt x="127" y="42"/>
                  </a:cubicBezTo>
                  <a:cubicBezTo>
                    <a:pt x="127" y="41"/>
                    <a:pt x="122" y="41"/>
                    <a:pt x="122" y="40"/>
                  </a:cubicBezTo>
                  <a:cubicBezTo>
                    <a:pt x="122" y="39"/>
                    <a:pt x="124" y="37"/>
                    <a:pt x="124" y="37"/>
                  </a:cubicBezTo>
                  <a:cubicBezTo>
                    <a:pt x="118" y="32"/>
                    <a:pt x="118" y="32"/>
                    <a:pt x="118" y="32"/>
                  </a:cubicBezTo>
                  <a:cubicBezTo>
                    <a:pt x="118" y="32"/>
                    <a:pt x="117" y="28"/>
                    <a:pt x="120" y="30"/>
                  </a:cubicBezTo>
                  <a:cubicBezTo>
                    <a:pt x="124" y="32"/>
                    <a:pt x="125" y="31"/>
                    <a:pt x="123" y="29"/>
                  </a:cubicBezTo>
                  <a:cubicBezTo>
                    <a:pt x="121" y="27"/>
                    <a:pt x="122" y="28"/>
                    <a:pt x="122" y="28"/>
                  </a:cubicBezTo>
                  <a:cubicBezTo>
                    <a:pt x="123" y="28"/>
                    <a:pt x="123" y="28"/>
                    <a:pt x="123" y="28"/>
                  </a:cubicBezTo>
                  <a:cubicBezTo>
                    <a:pt x="124" y="25"/>
                    <a:pt x="124" y="25"/>
                    <a:pt x="124" y="25"/>
                  </a:cubicBezTo>
                  <a:cubicBezTo>
                    <a:pt x="125" y="25"/>
                    <a:pt x="125" y="25"/>
                    <a:pt x="125" y="25"/>
                  </a:cubicBezTo>
                  <a:cubicBezTo>
                    <a:pt x="125" y="23"/>
                    <a:pt x="125" y="23"/>
                    <a:pt x="125" y="23"/>
                  </a:cubicBezTo>
                  <a:cubicBezTo>
                    <a:pt x="125" y="23"/>
                    <a:pt x="128" y="22"/>
                    <a:pt x="128" y="23"/>
                  </a:cubicBezTo>
                  <a:cubicBezTo>
                    <a:pt x="128" y="25"/>
                    <a:pt x="129" y="25"/>
                    <a:pt x="129" y="23"/>
                  </a:cubicBezTo>
                  <a:cubicBezTo>
                    <a:pt x="129" y="22"/>
                    <a:pt x="130" y="21"/>
                    <a:pt x="130" y="21"/>
                  </a:cubicBezTo>
                  <a:cubicBezTo>
                    <a:pt x="130" y="21"/>
                    <a:pt x="133" y="20"/>
                    <a:pt x="133" y="18"/>
                  </a:cubicBezTo>
                  <a:cubicBezTo>
                    <a:pt x="134" y="17"/>
                    <a:pt x="134" y="16"/>
                    <a:pt x="134" y="16"/>
                  </a:cubicBezTo>
                  <a:cubicBezTo>
                    <a:pt x="134" y="16"/>
                    <a:pt x="132" y="13"/>
                    <a:pt x="135" y="11"/>
                  </a:cubicBezTo>
                  <a:cubicBezTo>
                    <a:pt x="137" y="10"/>
                    <a:pt x="140" y="9"/>
                    <a:pt x="139" y="12"/>
                  </a:cubicBezTo>
                  <a:cubicBezTo>
                    <a:pt x="139" y="12"/>
                    <a:pt x="142" y="11"/>
                    <a:pt x="143" y="13"/>
                  </a:cubicBezTo>
                  <a:cubicBezTo>
                    <a:pt x="143" y="14"/>
                    <a:pt x="140" y="17"/>
                    <a:pt x="140" y="17"/>
                  </a:cubicBezTo>
                  <a:cubicBezTo>
                    <a:pt x="141" y="20"/>
                    <a:pt x="141" y="20"/>
                    <a:pt x="141" y="20"/>
                  </a:cubicBezTo>
                  <a:cubicBezTo>
                    <a:pt x="141" y="20"/>
                    <a:pt x="141" y="22"/>
                    <a:pt x="138" y="22"/>
                  </a:cubicBezTo>
                  <a:cubicBezTo>
                    <a:pt x="134" y="22"/>
                    <a:pt x="133" y="22"/>
                    <a:pt x="132" y="27"/>
                  </a:cubicBezTo>
                  <a:cubicBezTo>
                    <a:pt x="131" y="31"/>
                    <a:pt x="130" y="36"/>
                    <a:pt x="133" y="36"/>
                  </a:cubicBezTo>
                  <a:cubicBezTo>
                    <a:pt x="135" y="36"/>
                    <a:pt x="137" y="33"/>
                    <a:pt x="137" y="36"/>
                  </a:cubicBezTo>
                  <a:cubicBezTo>
                    <a:pt x="136" y="40"/>
                    <a:pt x="136" y="42"/>
                    <a:pt x="136" y="42"/>
                  </a:cubicBezTo>
                  <a:cubicBezTo>
                    <a:pt x="136" y="42"/>
                    <a:pt x="134" y="43"/>
                    <a:pt x="136" y="46"/>
                  </a:cubicBezTo>
                  <a:cubicBezTo>
                    <a:pt x="138" y="49"/>
                    <a:pt x="140" y="53"/>
                    <a:pt x="136" y="51"/>
                  </a:cubicBezTo>
                  <a:cubicBezTo>
                    <a:pt x="133" y="49"/>
                    <a:pt x="132" y="50"/>
                    <a:pt x="132" y="52"/>
                  </a:cubicBezTo>
                  <a:cubicBezTo>
                    <a:pt x="132" y="55"/>
                    <a:pt x="134" y="55"/>
                    <a:pt x="135" y="55"/>
                  </a:cubicBezTo>
                  <a:cubicBezTo>
                    <a:pt x="137" y="55"/>
                    <a:pt x="138" y="57"/>
                    <a:pt x="140" y="55"/>
                  </a:cubicBezTo>
                  <a:cubicBezTo>
                    <a:pt x="140" y="55"/>
                    <a:pt x="141" y="58"/>
                    <a:pt x="143" y="60"/>
                  </a:cubicBezTo>
                  <a:cubicBezTo>
                    <a:pt x="145" y="61"/>
                    <a:pt x="143" y="63"/>
                    <a:pt x="141" y="62"/>
                  </a:cubicBezTo>
                  <a:cubicBezTo>
                    <a:pt x="139" y="60"/>
                    <a:pt x="135" y="59"/>
                    <a:pt x="135" y="61"/>
                  </a:cubicBezTo>
                  <a:cubicBezTo>
                    <a:pt x="135" y="63"/>
                    <a:pt x="137" y="65"/>
                    <a:pt x="139" y="64"/>
                  </a:cubicBezTo>
                  <a:cubicBezTo>
                    <a:pt x="139" y="64"/>
                    <a:pt x="136" y="67"/>
                    <a:pt x="136" y="69"/>
                  </a:cubicBezTo>
                  <a:cubicBezTo>
                    <a:pt x="135" y="71"/>
                    <a:pt x="136" y="72"/>
                    <a:pt x="139" y="73"/>
                  </a:cubicBezTo>
                  <a:cubicBezTo>
                    <a:pt x="142" y="74"/>
                    <a:pt x="146" y="76"/>
                    <a:pt x="146" y="78"/>
                  </a:cubicBezTo>
                  <a:cubicBezTo>
                    <a:pt x="147" y="74"/>
                    <a:pt x="147" y="74"/>
                    <a:pt x="147" y="74"/>
                  </a:cubicBezTo>
                  <a:cubicBezTo>
                    <a:pt x="147" y="74"/>
                    <a:pt x="149" y="72"/>
                    <a:pt x="150" y="73"/>
                  </a:cubicBezTo>
                  <a:cubicBezTo>
                    <a:pt x="150" y="73"/>
                    <a:pt x="152" y="72"/>
                    <a:pt x="152" y="73"/>
                  </a:cubicBezTo>
                  <a:cubicBezTo>
                    <a:pt x="153" y="73"/>
                    <a:pt x="152" y="75"/>
                    <a:pt x="153" y="76"/>
                  </a:cubicBezTo>
                  <a:cubicBezTo>
                    <a:pt x="154" y="77"/>
                    <a:pt x="157" y="77"/>
                    <a:pt x="155" y="78"/>
                  </a:cubicBezTo>
                  <a:cubicBezTo>
                    <a:pt x="153" y="80"/>
                    <a:pt x="153" y="81"/>
                    <a:pt x="153" y="81"/>
                  </a:cubicBezTo>
                  <a:cubicBezTo>
                    <a:pt x="158" y="81"/>
                    <a:pt x="158" y="81"/>
                    <a:pt x="158" y="81"/>
                  </a:cubicBezTo>
                  <a:cubicBezTo>
                    <a:pt x="158" y="81"/>
                    <a:pt x="160" y="82"/>
                    <a:pt x="158" y="83"/>
                  </a:cubicBezTo>
                  <a:cubicBezTo>
                    <a:pt x="156" y="84"/>
                    <a:pt x="155" y="86"/>
                    <a:pt x="157" y="86"/>
                  </a:cubicBezTo>
                  <a:cubicBezTo>
                    <a:pt x="159" y="86"/>
                    <a:pt x="161" y="86"/>
                    <a:pt x="159" y="88"/>
                  </a:cubicBezTo>
                  <a:cubicBezTo>
                    <a:pt x="157" y="89"/>
                    <a:pt x="156" y="91"/>
                    <a:pt x="157" y="92"/>
                  </a:cubicBezTo>
                  <a:cubicBezTo>
                    <a:pt x="158" y="93"/>
                    <a:pt x="158" y="94"/>
                    <a:pt x="162" y="91"/>
                  </a:cubicBezTo>
                  <a:cubicBezTo>
                    <a:pt x="166" y="89"/>
                    <a:pt x="171" y="87"/>
                    <a:pt x="172" y="86"/>
                  </a:cubicBezTo>
                  <a:cubicBezTo>
                    <a:pt x="174" y="86"/>
                    <a:pt x="177" y="84"/>
                    <a:pt x="178" y="80"/>
                  </a:cubicBezTo>
                  <a:cubicBezTo>
                    <a:pt x="179" y="75"/>
                    <a:pt x="182" y="70"/>
                    <a:pt x="181" y="75"/>
                  </a:cubicBezTo>
                  <a:cubicBezTo>
                    <a:pt x="181" y="79"/>
                    <a:pt x="181" y="83"/>
                    <a:pt x="181" y="83"/>
                  </a:cubicBezTo>
                  <a:cubicBezTo>
                    <a:pt x="184" y="82"/>
                    <a:pt x="184" y="82"/>
                    <a:pt x="184" y="82"/>
                  </a:cubicBezTo>
                  <a:cubicBezTo>
                    <a:pt x="185" y="67"/>
                    <a:pt x="185" y="67"/>
                    <a:pt x="185" y="67"/>
                  </a:cubicBezTo>
                  <a:cubicBezTo>
                    <a:pt x="185" y="67"/>
                    <a:pt x="184" y="66"/>
                    <a:pt x="183" y="65"/>
                  </a:cubicBezTo>
                  <a:cubicBezTo>
                    <a:pt x="183" y="63"/>
                    <a:pt x="185" y="63"/>
                    <a:pt x="185" y="62"/>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43" name="Freeform 44"/>
            <p:cNvSpPr>
              <a:spLocks/>
            </p:cNvSpPr>
            <p:nvPr/>
          </p:nvSpPr>
          <p:spPr bwMode="auto">
            <a:xfrm>
              <a:off x="13444022" y="4619399"/>
              <a:ext cx="1146176" cy="968375"/>
            </a:xfrm>
            <a:custGeom>
              <a:avLst/>
              <a:gdLst>
                <a:gd name="T0" fmla="*/ 244 w 305"/>
                <a:gd name="T1" fmla="*/ 44 h 258"/>
                <a:gd name="T2" fmla="*/ 223 w 305"/>
                <a:gd name="T3" fmla="*/ 39 h 258"/>
                <a:gd name="T4" fmla="*/ 212 w 305"/>
                <a:gd name="T5" fmla="*/ 37 h 258"/>
                <a:gd name="T6" fmla="*/ 209 w 305"/>
                <a:gd name="T7" fmla="*/ 25 h 258"/>
                <a:gd name="T8" fmla="*/ 200 w 305"/>
                <a:gd name="T9" fmla="*/ 29 h 258"/>
                <a:gd name="T10" fmla="*/ 174 w 305"/>
                <a:gd name="T11" fmla="*/ 23 h 258"/>
                <a:gd name="T12" fmla="*/ 148 w 305"/>
                <a:gd name="T13" fmla="*/ 17 h 258"/>
                <a:gd name="T14" fmla="*/ 138 w 305"/>
                <a:gd name="T15" fmla="*/ 11 h 258"/>
                <a:gd name="T16" fmla="*/ 133 w 305"/>
                <a:gd name="T17" fmla="*/ 10 h 258"/>
                <a:gd name="T18" fmla="*/ 68 w 305"/>
                <a:gd name="T19" fmla="*/ 4 h 258"/>
                <a:gd name="T20" fmla="*/ 70 w 305"/>
                <a:gd name="T21" fmla="*/ 4 h 258"/>
                <a:gd name="T22" fmla="*/ 66 w 305"/>
                <a:gd name="T23" fmla="*/ 15 h 258"/>
                <a:gd name="T24" fmla="*/ 66 w 305"/>
                <a:gd name="T25" fmla="*/ 18 h 258"/>
                <a:gd name="T26" fmla="*/ 68 w 305"/>
                <a:gd name="T27" fmla="*/ 20 h 258"/>
                <a:gd name="T28" fmla="*/ 67 w 305"/>
                <a:gd name="T29" fmla="*/ 26 h 258"/>
                <a:gd name="T30" fmla="*/ 72 w 305"/>
                <a:gd name="T31" fmla="*/ 33 h 258"/>
                <a:gd name="T32" fmla="*/ 71 w 305"/>
                <a:gd name="T33" fmla="*/ 37 h 258"/>
                <a:gd name="T34" fmla="*/ 73 w 305"/>
                <a:gd name="T35" fmla="*/ 42 h 258"/>
                <a:gd name="T36" fmla="*/ 73 w 305"/>
                <a:gd name="T37" fmla="*/ 45 h 258"/>
                <a:gd name="T38" fmla="*/ 75 w 305"/>
                <a:gd name="T39" fmla="*/ 51 h 258"/>
                <a:gd name="T40" fmla="*/ 80 w 305"/>
                <a:gd name="T41" fmla="*/ 63 h 258"/>
                <a:gd name="T42" fmla="*/ 82 w 305"/>
                <a:gd name="T43" fmla="*/ 95 h 258"/>
                <a:gd name="T44" fmla="*/ 85 w 305"/>
                <a:gd name="T45" fmla="*/ 104 h 258"/>
                <a:gd name="T46" fmla="*/ 84 w 305"/>
                <a:gd name="T47" fmla="*/ 131 h 258"/>
                <a:gd name="T48" fmla="*/ 84 w 305"/>
                <a:gd name="T49" fmla="*/ 161 h 258"/>
                <a:gd name="T50" fmla="*/ 86 w 305"/>
                <a:gd name="T51" fmla="*/ 257 h 258"/>
                <a:gd name="T52" fmla="*/ 260 w 305"/>
                <a:gd name="T53" fmla="*/ 252 h 258"/>
                <a:gd name="T54" fmla="*/ 256 w 305"/>
                <a:gd name="T55" fmla="*/ 241 h 258"/>
                <a:gd name="T56" fmla="*/ 246 w 305"/>
                <a:gd name="T57" fmla="*/ 229 h 258"/>
                <a:gd name="T58" fmla="*/ 224 w 305"/>
                <a:gd name="T59" fmla="*/ 213 h 258"/>
                <a:gd name="T60" fmla="*/ 211 w 305"/>
                <a:gd name="T61" fmla="*/ 201 h 258"/>
                <a:gd name="T62" fmla="*/ 210 w 305"/>
                <a:gd name="T63" fmla="*/ 180 h 258"/>
                <a:gd name="T64" fmla="*/ 207 w 305"/>
                <a:gd name="T65" fmla="*/ 151 h 258"/>
                <a:gd name="T66" fmla="*/ 225 w 305"/>
                <a:gd name="T67" fmla="*/ 140 h 258"/>
                <a:gd name="T68" fmla="*/ 229 w 305"/>
                <a:gd name="T69" fmla="*/ 113 h 258"/>
                <a:gd name="T70" fmla="*/ 236 w 305"/>
                <a:gd name="T71" fmla="*/ 95 h 258"/>
                <a:gd name="T72" fmla="*/ 268 w 305"/>
                <a:gd name="T73" fmla="*/ 65 h 258"/>
                <a:gd name="T74" fmla="*/ 305 w 305"/>
                <a:gd name="T75" fmla="*/ 45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5" h="258">
                  <a:moveTo>
                    <a:pt x="286" y="40"/>
                  </a:moveTo>
                  <a:cubicBezTo>
                    <a:pt x="271" y="40"/>
                    <a:pt x="265" y="48"/>
                    <a:pt x="244" y="44"/>
                  </a:cubicBezTo>
                  <a:cubicBezTo>
                    <a:pt x="244" y="44"/>
                    <a:pt x="244" y="46"/>
                    <a:pt x="239" y="44"/>
                  </a:cubicBezTo>
                  <a:cubicBezTo>
                    <a:pt x="234" y="42"/>
                    <a:pt x="226" y="36"/>
                    <a:pt x="223" y="39"/>
                  </a:cubicBezTo>
                  <a:cubicBezTo>
                    <a:pt x="221" y="42"/>
                    <a:pt x="219" y="40"/>
                    <a:pt x="218" y="39"/>
                  </a:cubicBezTo>
                  <a:cubicBezTo>
                    <a:pt x="217" y="37"/>
                    <a:pt x="215" y="37"/>
                    <a:pt x="212" y="37"/>
                  </a:cubicBezTo>
                  <a:cubicBezTo>
                    <a:pt x="209" y="38"/>
                    <a:pt x="208" y="36"/>
                    <a:pt x="211" y="34"/>
                  </a:cubicBezTo>
                  <a:cubicBezTo>
                    <a:pt x="213" y="32"/>
                    <a:pt x="213" y="29"/>
                    <a:pt x="209" y="25"/>
                  </a:cubicBezTo>
                  <a:cubicBezTo>
                    <a:pt x="206" y="21"/>
                    <a:pt x="205" y="23"/>
                    <a:pt x="206" y="26"/>
                  </a:cubicBezTo>
                  <a:cubicBezTo>
                    <a:pt x="206" y="26"/>
                    <a:pt x="201" y="28"/>
                    <a:pt x="200" y="29"/>
                  </a:cubicBezTo>
                  <a:cubicBezTo>
                    <a:pt x="200" y="30"/>
                    <a:pt x="197" y="29"/>
                    <a:pt x="197" y="29"/>
                  </a:cubicBezTo>
                  <a:cubicBezTo>
                    <a:pt x="197" y="29"/>
                    <a:pt x="187" y="23"/>
                    <a:pt x="174" y="23"/>
                  </a:cubicBezTo>
                  <a:cubicBezTo>
                    <a:pt x="174" y="23"/>
                    <a:pt x="168" y="19"/>
                    <a:pt x="163" y="19"/>
                  </a:cubicBezTo>
                  <a:cubicBezTo>
                    <a:pt x="157" y="20"/>
                    <a:pt x="152" y="20"/>
                    <a:pt x="148" y="17"/>
                  </a:cubicBezTo>
                  <a:cubicBezTo>
                    <a:pt x="144" y="14"/>
                    <a:pt x="142" y="12"/>
                    <a:pt x="142" y="12"/>
                  </a:cubicBezTo>
                  <a:cubicBezTo>
                    <a:pt x="141" y="11"/>
                    <a:pt x="138" y="11"/>
                    <a:pt x="138" y="11"/>
                  </a:cubicBezTo>
                  <a:cubicBezTo>
                    <a:pt x="138" y="11"/>
                    <a:pt x="137" y="7"/>
                    <a:pt x="135" y="6"/>
                  </a:cubicBezTo>
                  <a:cubicBezTo>
                    <a:pt x="133" y="10"/>
                    <a:pt x="133" y="10"/>
                    <a:pt x="133" y="10"/>
                  </a:cubicBezTo>
                  <a:cubicBezTo>
                    <a:pt x="133" y="10"/>
                    <a:pt x="129" y="7"/>
                    <a:pt x="126" y="3"/>
                  </a:cubicBezTo>
                  <a:cubicBezTo>
                    <a:pt x="68" y="4"/>
                    <a:pt x="68" y="4"/>
                    <a:pt x="68" y="4"/>
                  </a:cubicBezTo>
                  <a:cubicBezTo>
                    <a:pt x="68" y="4"/>
                    <a:pt x="38" y="3"/>
                    <a:pt x="0" y="0"/>
                  </a:cubicBezTo>
                  <a:cubicBezTo>
                    <a:pt x="34" y="3"/>
                    <a:pt x="63" y="5"/>
                    <a:pt x="70" y="4"/>
                  </a:cubicBezTo>
                  <a:cubicBezTo>
                    <a:pt x="70" y="4"/>
                    <a:pt x="70" y="9"/>
                    <a:pt x="67" y="12"/>
                  </a:cubicBezTo>
                  <a:cubicBezTo>
                    <a:pt x="67" y="13"/>
                    <a:pt x="66" y="14"/>
                    <a:pt x="66" y="15"/>
                  </a:cubicBezTo>
                  <a:cubicBezTo>
                    <a:pt x="66" y="15"/>
                    <a:pt x="66" y="15"/>
                    <a:pt x="65" y="15"/>
                  </a:cubicBezTo>
                  <a:cubicBezTo>
                    <a:pt x="65" y="17"/>
                    <a:pt x="65" y="17"/>
                    <a:pt x="66" y="18"/>
                  </a:cubicBezTo>
                  <a:cubicBezTo>
                    <a:pt x="67" y="18"/>
                    <a:pt x="68" y="18"/>
                    <a:pt x="68" y="19"/>
                  </a:cubicBezTo>
                  <a:cubicBezTo>
                    <a:pt x="68" y="19"/>
                    <a:pt x="68" y="20"/>
                    <a:pt x="68" y="20"/>
                  </a:cubicBezTo>
                  <a:cubicBezTo>
                    <a:pt x="68" y="21"/>
                    <a:pt x="68" y="21"/>
                    <a:pt x="68" y="22"/>
                  </a:cubicBezTo>
                  <a:cubicBezTo>
                    <a:pt x="67" y="23"/>
                    <a:pt x="67" y="25"/>
                    <a:pt x="67" y="26"/>
                  </a:cubicBezTo>
                  <a:cubicBezTo>
                    <a:pt x="68" y="26"/>
                    <a:pt x="68" y="26"/>
                    <a:pt x="68" y="26"/>
                  </a:cubicBezTo>
                  <a:cubicBezTo>
                    <a:pt x="69" y="27"/>
                    <a:pt x="71" y="30"/>
                    <a:pt x="72" y="33"/>
                  </a:cubicBezTo>
                  <a:cubicBezTo>
                    <a:pt x="72" y="34"/>
                    <a:pt x="72" y="35"/>
                    <a:pt x="71" y="36"/>
                  </a:cubicBezTo>
                  <a:cubicBezTo>
                    <a:pt x="71" y="36"/>
                    <a:pt x="71" y="37"/>
                    <a:pt x="71" y="37"/>
                  </a:cubicBezTo>
                  <a:cubicBezTo>
                    <a:pt x="71" y="39"/>
                    <a:pt x="71" y="40"/>
                    <a:pt x="71" y="40"/>
                  </a:cubicBezTo>
                  <a:cubicBezTo>
                    <a:pt x="72" y="41"/>
                    <a:pt x="73" y="41"/>
                    <a:pt x="73" y="42"/>
                  </a:cubicBezTo>
                  <a:cubicBezTo>
                    <a:pt x="73" y="43"/>
                    <a:pt x="73" y="43"/>
                    <a:pt x="73" y="44"/>
                  </a:cubicBezTo>
                  <a:cubicBezTo>
                    <a:pt x="73" y="44"/>
                    <a:pt x="73" y="44"/>
                    <a:pt x="73" y="45"/>
                  </a:cubicBezTo>
                  <a:cubicBezTo>
                    <a:pt x="74" y="45"/>
                    <a:pt x="76" y="45"/>
                    <a:pt x="76" y="46"/>
                  </a:cubicBezTo>
                  <a:cubicBezTo>
                    <a:pt x="76" y="47"/>
                    <a:pt x="75" y="51"/>
                    <a:pt x="75" y="51"/>
                  </a:cubicBezTo>
                  <a:cubicBezTo>
                    <a:pt x="75" y="51"/>
                    <a:pt x="76" y="53"/>
                    <a:pt x="77" y="55"/>
                  </a:cubicBezTo>
                  <a:cubicBezTo>
                    <a:pt x="78" y="57"/>
                    <a:pt x="80" y="61"/>
                    <a:pt x="80" y="63"/>
                  </a:cubicBezTo>
                  <a:cubicBezTo>
                    <a:pt x="80" y="68"/>
                    <a:pt x="81" y="85"/>
                    <a:pt x="81" y="89"/>
                  </a:cubicBezTo>
                  <a:cubicBezTo>
                    <a:pt x="82" y="92"/>
                    <a:pt x="82" y="94"/>
                    <a:pt x="82" y="95"/>
                  </a:cubicBezTo>
                  <a:cubicBezTo>
                    <a:pt x="83" y="99"/>
                    <a:pt x="84" y="101"/>
                    <a:pt x="85" y="103"/>
                  </a:cubicBezTo>
                  <a:cubicBezTo>
                    <a:pt x="85" y="103"/>
                    <a:pt x="85" y="104"/>
                    <a:pt x="85" y="104"/>
                  </a:cubicBezTo>
                  <a:cubicBezTo>
                    <a:pt x="87" y="110"/>
                    <a:pt x="86" y="115"/>
                    <a:pt x="85" y="119"/>
                  </a:cubicBezTo>
                  <a:cubicBezTo>
                    <a:pt x="85" y="121"/>
                    <a:pt x="84" y="126"/>
                    <a:pt x="84" y="131"/>
                  </a:cubicBezTo>
                  <a:cubicBezTo>
                    <a:pt x="84" y="135"/>
                    <a:pt x="84" y="138"/>
                    <a:pt x="85" y="142"/>
                  </a:cubicBezTo>
                  <a:cubicBezTo>
                    <a:pt x="87" y="145"/>
                    <a:pt x="85" y="155"/>
                    <a:pt x="84" y="161"/>
                  </a:cubicBezTo>
                  <a:cubicBezTo>
                    <a:pt x="83" y="167"/>
                    <a:pt x="87" y="172"/>
                    <a:pt x="87" y="172"/>
                  </a:cubicBezTo>
                  <a:cubicBezTo>
                    <a:pt x="86" y="257"/>
                    <a:pt x="86" y="257"/>
                    <a:pt x="86" y="257"/>
                  </a:cubicBezTo>
                  <a:cubicBezTo>
                    <a:pt x="261" y="258"/>
                    <a:pt x="261" y="258"/>
                    <a:pt x="261" y="258"/>
                  </a:cubicBezTo>
                  <a:cubicBezTo>
                    <a:pt x="261" y="258"/>
                    <a:pt x="261" y="254"/>
                    <a:pt x="260" y="252"/>
                  </a:cubicBezTo>
                  <a:cubicBezTo>
                    <a:pt x="258" y="251"/>
                    <a:pt x="258" y="250"/>
                    <a:pt x="259" y="248"/>
                  </a:cubicBezTo>
                  <a:cubicBezTo>
                    <a:pt x="259" y="245"/>
                    <a:pt x="261" y="242"/>
                    <a:pt x="256" y="241"/>
                  </a:cubicBezTo>
                  <a:cubicBezTo>
                    <a:pt x="250" y="240"/>
                    <a:pt x="252" y="238"/>
                    <a:pt x="252" y="236"/>
                  </a:cubicBezTo>
                  <a:cubicBezTo>
                    <a:pt x="252" y="234"/>
                    <a:pt x="253" y="232"/>
                    <a:pt x="246" y="229"/>
                  </a:cubicBezTo>
                  <a:cubicBezTo>
                    <a:pt x="240" y="227"/>
                    <a:pt x="238" y="226"/>
                    <a:pt x="237" y="223"/>
                  </a:cubicBezTo>
                  <a:cubicBezTo>
                    <a:pt x="236" y="220"/>
                    <a:pt x="232" y="212"/>
                    <a:pt x="224" y="213"/>
                  </a:cubicBezTo>
                  <a:cubicBezTo>
                    <a:pt x="217" y="213"/>
                    <a:pt x="218" y="211"/>
                    <a:pt x="216" y="207"/>
                  </a:cubicBezTo>
                  <a:cubicBezTo>
                    <a:pt x="214" y="204"/>
                    <a:pt x="213" y="202"/>
                    <a:pt x="211" y="201"/>
                  </a:cubicBezTo>
                  <a:cubicBezTo>
                    <a:pt x="209" y="201"/>
                    <a:pt x="207" y="197"/>
                    <a:pt x="207" y="192"/>
                  </a:cubicBezTo>
                  <a:cubicBezTo>
                    <a:pt x="207" y="188"/>
                    <a:pt x="208" y="184"/>
                    <a:pt x="210" y="180"/>
                  </a:cubicBezTo>
                  <a:cubicBezTo>
                    <a:pt x="213" y="177"/>
                    <a:pt x="212" y="171"/>
                    <a:pt x="210" y="169"/>
                  </a:cubicBezTo>
                  <a:cubicBezTo>
                    <a:pt x="209" y="167"/>
                    <a:pt x="210" y="158"/>
                    <a:pt x="207" y="151"/>
                  </a:cubicBezTo>
                  <a:cubicBezTo>
                    <a:pt x="207" y="151"/>
                    <a:pt x="214" y="152"/>
                    <a:pt x="218" y="148"/>
                  </a:cubicBezTo>
                  <a:cubicBezTo>
                    <a:pt x="223" y="144"/>
                    <a:pt x="225" y="140"/>
                    <a:pt x="225" y="140"/>
                  </a:cubicBezTo>
                  <a:cubicBezTo>
                    <a:pt x="227" y="113"/>
                    <a:pt x="227" y="113"/>
                    <a:pt x="227" y="113"/>
                  </a:cubicBezTo>
                  <a:cubicBezTo>
                    <a:pt x="229" y="113"/>
                    <a:pt x="229" y="113"/>
                    <a:pt x="229" y="113"/>
                  </a:cubicBezTo>
                  <a:cubicBezTo>
                    <a:pt x="229" y="113"/>
                    <a:pt x="228" y="113"/>
                    <a:pt x="230" y="108"/>
                  </a:cubicBezTo>
                  <a:cubicBezTo>
                    <a:pt x="232" y="104"/>
                    <a:pt x="230" y="99"/>
                    <a:pt x="236" y="95"/>
                  </a:cubicBezTo>
                  <a:cubicBezTo>
                    <a:pt x="243" y="91"/>
                    <a:pt x="250" y="89"/>
                    <a:pt x="252" y="83"/>
                  </a:cubicBezTo>
                  <a:cubicBezTo>
                    <a:pt x="254" y="77"/>
                    <a:pt x="261" y="71"/>
                    <a:pt x="268" y="65"/>
                  </a:cubicBezTo>
                  <a:cubicBezTo>
                    <a:pt x="276" y="60"/>
                    <a:pt x="277" y="57"/>
                    <a:pt x="289" y="53"/>
                  </a:cubicBezTo>
                  <a:cubicBezTo>
                    <a:pt x="300" y="49"/>
                    <a:pt x="305" y="49"/>
                    <a:pt x="305" y="45"/>
                  </a:cubicBezTo>
                  <a:cubicBezTo>
                    <a:pt x="305" y="45"/>
                    <a:pt x="301" y="40"/>
                    <a:pt x="286" y="40"/>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44" name="Freeform 45"/>
            <p:cNvSpPr>
              <a:spLocks/>
            </p:cNvSpPr>
            <p:nvPr/>
          </p:nvSpPr>
          <p:spPr bwMode="auto">
            <a:xfrm>
              <a:off x="11469171" y="4317774"/>
              <a:ext cx="1457326" cy="954088"/>
            </a:xfrm>
            <a:custGeom>
              <a:avLst/>
              <a:gdLst>
                <a:gd name="T0" fmla="*/ 0 w 388"/>
                <a:gd name="T1" fmla="*/ 0 h 254"/>
                <a:gd name="T2" fmla="*/ 28 w 388"/>
                <a:gd name="T3" fmla="*/ 7 h 254"/>
                <a:gd name="T4" fmla="*/ 23 w 388"/>
                <a:gd name="T5" fmla="*/ 23 h 254"/>
                <a:gd name="T6" fmla="*/ 23 w 388"/>
                <a:gd name="T7" fmla="*/ 23 h 254"/>
                <a:gd name="T8" fmla="*/ 18 w 388"/>
                <a:gd name="T9" fmla="*/ 41 h 254"/>
                <a:gd name="T10" fmla="*/ 20 w 388"/>
                <a:gd name="T11" fmla="*/ 49 h 254"/>
                <a:gd name="T12" fmla="*/ 28 w 388"/>
                <a:gd name="T13" fmla="*/ 64 h 254"/>
                <a:gd name="T14" fmla="*/ 34 w 388"/>
                <a:gd name="T15" fmla="*/ 71 h 254"/>
                <a:gd name="T16" fmla="*/ 40 w 388"/>
                <a:gd name="T17" fmla="*/ 81 h 254"/>
                <a:gd name="T18" fmla="*/ 41 w 388"/>
                <a:gd name="T19" fmla="*/ 83 h 254"/>
                <a:gd name="T20" fmla="*/ 41 w 388"/>
                <a:gd name="T21" fmla="*/ 99 h 254"/>
                <a:gd name="T22" fmla="*/ 47 w 388"/>
                <a:gd name="T23" fmla="*/ 108 h 254"/>
                <a:gd name="T24" fmla="*/ 47 w 388"/>
                <a:gd name="T25" fmla="*/ 111 h 254"/>
                <a:gd name="T26" fmla="*/ 51 w 388"/>
                <a:gd name="T27" fmla="*/ 135 h 254"/>
                <a:gd name="T28" fmla="*/ 42 w 388"/>
                <a:gd name="T29" fmla="*/ 149 h 254"/>
                <a:gd name="T30" fmla="*/ 41 w 388"/>
                <a:gd name="T31" fmla="*/ 158 h 254"/>
                <a:gd name="T32" fmla="*/ 40 w 388"/>
                <a:gd name="T33" fmla="*/ 161 h 254"/>
                <a:gd name="T34" fmla="*/ 44 w 388"/>
                <a:gd name="T35" fmla="*/ 166 h 254"/>
                <a:gd name="T36" fmla="*/ 51 w 388"/>
                <a:gd name="T37" fmla="*/ 164 h 254"/>
                <a:gd name="T38" fmla="*/ 50 w 388"/>
                <a:gd name="T39" fmla="*/ 174 h 254"/>
                <a:gd name="T40" fmla="*/ 55 w 388"/>
                <a:gd name="T41" fmla="*/ 197 h 254"/>
                <a:gd name="T42" fmla="*/ 57 w 388"/>
                <a:gd name="T43" fmla="*/ 202 h 254"/>
                <a:gd name="T44" fmla="*/ 63 w 388"/>
                <a:gd name="T45" fmla="*/ 211 h 254"/>
                <a:gd name="T46" fmla="*/ 64 w 388"/>
                <a:gd name="T47" fmla="*/ 213 h 254"/>
                <a:gd name="T48" fmla="*/ 66 w 388"/>
                <a:gd name="T49" fmla="*/ 220 h 254"/>
                <a:gd name="T50" fmla="*/ 72 w 388"/>
                <a:gd name="T51" fmla="*/ 227 h 254"/>
                <a:gd name="T52" fmla="*/ 98 w 388"/>
                <a:gd name="T53" fmla="*/ 231 h 254"/>
                <a:gd name="T54" fmla="*/ 104 w 388"/>
                <a:gd name="T55" fmla="*/ 234 h 254"/>
                <a:gd name="T56" fmla="*/ 113 w 388"/>
                <a:gd name="T57" fmla="*/ 237 h 254"/>
                <a:gd name="T58" fmla="*/ 123 w 388"/>
                <a:gd name="T59" fmla="*/ 237 h 254"/>
                <a:gd name="T60" fmla="*/ 125 w 388"/>
                <a:gd name="T61" fmla="*/ 241 h 254"/>
                <a:gd name="T62" fmla="*/ 125 w 388"/>
                <a:gd name="T63" fmla="*/ 242 h 254"/>
                <a:gd name="T64" fmla="*/ 127 w 388"/>
                <a:gd name="T65" fmla="*/ 243 h 254"/>
                <a:gd name="T66" fmla="*/ 128 w 388"/>
                <a:gd name="T67" fmla="*/ 243 h 254"/>
                <a:gd name="T68" fmla="*/ 128 w 388"/>
                <a:gd name="T69" fmla="*/ 243 h 254"/>
                <a:gd name="T70" fmla="*/ 142 w 388"/>
                <a:gd name="T71" fmla="*/ 220 h 254"/>
                <a:gd name="T72" fmla="*/ 364 w 388"/>
                <a:gd name="T73" fmla="*/ 253 h 254"/>
                <a:gd name="T74" fmla="*/ 364 w 388"/>
                <a:gd name="T75" fmla="*/ 253 h 254"/>
                <a:gd name="T76" fmla="*/ 370 w 388"/>
                <a:gd name="T77" fmla="*/ 208 h 254"/>
                <a:gd name="T78" fmla="*/ 370 w 388"/>
                <a:gd name="T79" fmla="*/ 208 h 254"/>
                <a:gd name="T80" fmla="*/ 370 w 388"/>
                <a:gd name="T81" fmla="*/ 208 h 254"/>
                <a:gd name="T82" fmla="*/ 29 w 388"/>
                <a:gd name="T83" fmla="*/ 7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88" h="254">
                  <a:moveTo>
                    <a:pt x="29" y="7"/>
                  </a:moveTo>
                  <a:cubicBezTo>
                    <a:pt x="0" y="0"/>
                    <a:pt x="0" y="0"/>
                    <a:pt x="0" y="0"/>
                  </a:cubicBezTo>
                  <a:cubicBezTo>
                    <a:pt x="9" y="3"/>
                    <a:pt x="9" y="3"/>
                    <a:pt x="9" y="3"/>
                  </a:cubicBezTo>
                  <a:cubicBezTo>
                    <a:pt x="28" y="7"/>
                    <a:pt x="28" y="7"/>
                    <a:pt x="28" y="7"/>
                  </a:cubicBezTo>
                  <a:cubicBezTo>
                    <a:pt x="28" y="7"/>
                    <a:pt x="24" y="17"/>
                    <a:pt x="23" y="22"/>
                  </a:cubicBezTo>
                  <a:cubicBezTo>
                    <a:pt x="23" y="23"/>
                    <a:pt x="23" y="23"/>
                    <a:pt x="23" y="23"/>
                  </a:cubicBezTo>
                  <a:cubicBezTo>
                    <a:pt x="25" y="16"/>
                    <a:pt x="28" y="7"/>
                    <a:pt x="28" y="7"/>
                  </a:cubicBezTo>
                  <a:cubicBezTo>
                    <a:pt x="28" y="7"/>
                    <a:pt x="25" y="16"/>
                    <a:pt x="23" y="23"/>
                  </a:cubicBezTo>
                  <a:cubicBezTo>
                    <a:pt x="23" y="26"/>
                    <a:pt x="23" y="28"/>
                    <a:pt x="22" y="30"/>
                  </a:cubicBezTo>
                  <a:cubicBezTo>
                    <a:pt x="22" y="35"/>
                    <a:pt x="19" y="40"/>
                    <a:pt x="18" y="41"/>
                  </a:cubicBezTo>
                  <a:cubicBezTo>
                    <a:pt x="18" y="42"/>
                    <a:pt x="17" y="43"/>
                    <a:pt x="17" y="43"/>
                  </a:cubicBezTo>
                  <a:cubicBezTo>
                    <a:pt x="18" y="45"/>
                    <a:pt x="18" y="46"/>
                    <a:pt x="20" y="49"/>
                  </a:cubicBezTo>
                  <a:cubicBezTo>
                    <a:pt x="21" y="51"/>
                    <a:pt x="24" y="56"/>
                    <a:pt x="26" y="60"/>
                  </a:cubicBezTo>
                  <a:cubicBezTo>
                    <a:pt x="27" y="61"/>
                    <a:pt x="27" y="63"/>
                    <a:pt x="28" y="64"/>
                  </a:cubicBezTo>
                  <a:cubicBezTo>
                    <a:pt x="29" y="66"/>
                    <a:pt x="30" y="67"/>
                    <a:pt x="30" y="67"/>
                  </a:cubicBezTo>
                  <a:cubicBezTo>
                    <a:pt x="30" y="67"/>
                    <a:pt x="32" y="71"/>
                    <a:pt x="34" y="71"/>
                  </a:cubicBezTo>
                  <a:cubicBezTo>
                    <a:pt x="34" y="71"/>
                    <a:pt x="31" y="77"/>
                    <a:pt x="33" y="78"/>
                  </a:cubicBezTo>
                  <a:cubicBezTo>
                    <a:pt x="36" y="79"/>
                    <a:pt x="39" y="78"/>
                    <a:pt x="40" y="81"/>
                  </a:cubicBezTo>
                  <a:cubicBezTo>
                    <a:pt x="40" y="81"/>
                    <a:pt x="40" y="82"/>
                    <a:pt x="40" y="83"/>
                  </a:cubicBezTo>
                  <a:cubicBezTo>
                    <a:pt x="40" y="83"/>
                    <a:pt x="40" y="83"/>
                    <a:pt x="41" y="83"/>
                  </a:cubicBezTo>
                  <a:cubicBezTo>
                    <a:pt x="41" y="85"/>
                    <a:pt x="42" y="87"/>
                    <a:pt x="42" y="89"/>
                  </a:cubicBezTo>
                  <a:cubicBezTo>
                    <a:pt x="41" y="91"/>
                    <a:pt x="40" y="95"/>
                    <a:pt x="41" y="99"/>
                  </a:cubicBezTo>
                  <a:cubicBezTo>
                    <a:pt x="41" y="99"/>
                    <a:pt x="41" y="99"/>
                    <a:pt x="41" y="99"/>
                  </a:cubicBezTo>
                  <a:cubicBezTo>
                    <a:pt x="43" y="103"/>
                    <a:pt x="47" y="105"/>
                    <a:pt x="47" y="108"/>
                  </a:cubicBezTo>
                  <a:cubicBezTo>
                    <a:pt x="47" y="109"/>
                    <a:pt x="47" y="110"/>
                    <a:pt x="47" y="111"/>
                  </a:cubicBezTo>
                  <a:cubicBezTo>
                    <a:pt x="47" y="111"/>
                    <a:pt x="47" y="111"/>
                    <a:pt x="47" y="111"/>
                  </a:cubicBezTo>
                  <a:cubicBezTo>
                    <a:pt x="46" y="114"/>
                    <a:pt x="45" y="117"/>
                    <a:pt x="48" y="121"/>
                  </a:cubicBezTo>
                  <a:cubicBezTo>
                    <a:pt x="50" y="124"/>
                    <a:pt x="54" y="128"/>
                    <a:pt x="51" y="135"/>
                  </a:cubicBezTo>
                  <a:cubicBezTo>
                    <a:pt x="51" y="136"/>
                    <a:pt x="50" y="138"/>
                    <a:pt x="49" y="139"/>
                  </a:cubicBezTo>
                  <a:cubicBezTo>
                    <a:pt x="44" y="144"/>
                    <a:pt x="42" y="141"/>
                    <a:pt x="42" y="149"/>
                  </a:cubicBezTo>
                  <a:cubicBezTo>
                    <a:pt x="41" y="152"/>
                    <a:pt x="41" y="154"/>
                    <a:pt x="41" y="155"/>
                  </a:cubicBezTo>
                  <a:cubicBezTo>
                    <a:pt x="41" y="156"/>
                    <a:pt x="41" y="157"/>
                    <a:pt x="41" y="158"/>
                  </a:cubicBezTo>
                  <a:cubicBezTo>
                    <a:pt x="41" y="158"/>
                    <a:pt x="41" y="159"/>
                    <a:pt x="40" y="160"/>
                  </a:cubicBezTo>
                  <a:cubicBezTo>
                    <a:pt x="40" y="160"/>
                    <a:pt x="40" y="160"/>
                    <a:pt x="40" y="161"/>
                  </a:cubicBezTo>
                  <a:cubicBezTo>
                    <a:pt x="38" y="164"/>
                    <a:pt x="38" y="166"/>
                    <a:pt x="39" y="167"/>
                  </a:cubicBezTo>
                  <a:cubicBezTo>
                    <a:pt x="41" y="168"/>
                    <a:pt x="42" y="168"/>
                    <a:pt x="44" y="166"/>
                  </a:cubicBezTo>
                  <a:cubicBezTo>
                    <a:pt x="45" y="165"/>
                    <a:pt x="47" y="164"/>
                    <a:pt x="49" y="163"/>
                  </a:cubicBezTo>
                  <a:cubicBezTo>
                    <a:pt x="50" y="162"/>
                    <a:pt x="51" y="162"/>
                    <a:pt x="51" y="164"/>
                  </a:cubicBezTo>
                  <a:cubicBezTo>
                    <a:pt x="51" y="164"/>
                    <a:pt x="51" y="165"/>
                    <a:pt x="51" y="166"/>
                  </a:cubicBezTo>
                  <a:cubicBezTo>
                    <a:pt x="51" y="171"/>
                    <a:pt x="50" y="172"/>
                    <a:pt x="50" y="174"/>
                  </a:cubicBezTo>
                  <a:cubicBezTo>
                    <a:pt x="50" y="174"/>
                    <a:pt x="50" y="175"/>
                    <a:pt x="51" y="175"/>
                  </a:cubicBezTo>
                  <a:cubicBezTo>
                    <a:pt x="53" y="178"/>
                    <a:pt x="54" y="192"/>
                    <a:pt x="55" y="197"/>
                  </a:cubicBezTo>
                  <a:cubicBezTo>
                    <a:pt x="55" y="197"/>
                    <a:pt x="55" y="199"/>
                    <a:pt x="56" y="201"/>
                  </a:cubicBezTo>
                  <a:cubicBezTo>
                    <a:pt x="56" y="201"/>
                    <a:pt x="57" y="201"/>
                    <a:pt x="57" y="202"/>
                  </a:cubicBezTo>
                  <a:cubicBezTo>
                    <a:pt x="59" y="203"/>
                    <a:pt x="61" y="205"/>
                    <a:pt x="62" y="208"/>
                  </a:cubicBezTo>
                  <a:cubicBezTo>
                    <a:pt x="63" y="209"/>
                    <a:pt x="63" y="210"/>
                    <a:pt x="63" y="211"/>
                  </a:cubicBezTo>
                  <a:cubicBezTo>
                    <a:pt x="63" y="212"/>
                    <a:pt x="64" y="212"/>
                    <a:pt x="64" y="213"/>
                  </a:cubicBezTo>
                  <a:cubicBezTo>
                    <a:pt x="64" y="213"/>
                    <a:pt x="64" y="213"/>
                    <a:pt x="64" y="213"/>
                  </a:cubicBezTo>
                  <a:cubicBezTo>
                    <a:pt x="64" y="213"/>
                    <a:pt x="64" y="213"/>
                    <a:pt x="64" y="213"/>
                  </a:cubicBezTo>
                  <a:cubicBezTo>
                    <a:pt x="64" y="215"/>
                    <a:pt x="65" y="218"/>
                    <a:pt x="66" y="220"/>
                  </a:cubicBezTo>
                  <a:cubicBezTo>
                    <a:pt x="67" y="222"/>
                    <a:pt x="69" y="224"/>
                    <a:pt x="69" y="224"/>
                  </a:cubicBezTo>
                  <a:cubicBezTo>
                    <a:pt x="69" y="224"/>
                    <a:pt x="70" y="225"/>
                    <a:pt x="72" y="227"/>
                  </a:cubicBezTo>
                  <a:cubicBezTo>
                    <a:pt x="76" y="230"/>
                    <a:pt x="81" y="233"/>
                    <a:pt x="88" y="233"/>
                  </a:cubicBezTo>
                  <a:cubicBezTo>
                    <a:pt x="92" y="232"/>
                    <a:pt x="96" y="231"/>
                    <a:pt x="98" y="231"/>
                  </a:cubicBezTo>
                  <a:cubicBezTo>
                    <a:pt x="98" y="230"/>
                    <a:pt x="102" y="231"/>
                    <a:pt x="102" y="232"/>
                  </a:cubicBezTo>
                  <a:cubicBezTo>
                    <a:pt x="102" y="233"/>
                    <a:pt x="103" y="234"/>
                    <a:pt x="104" y="234"/>
                  </a:cubicBezTo>
                  <a:cubicBezTo>
                    <a:pt x="104" y="235"/>
                    <a:pt x="104" y="235"/>
                    <a:pt x="104" y="235"/>
                  </a:cubicBezTo>
                  <a:cubicBezTo>
                    <a:pt x="108" y="235"/>
                    <a:pt x="112" y="236"/>
                    <a:pt x="113" y="237"/>
                  </a:cubicBezTo>
                  <a:cubicBezTo>
                    <a:pt x="113" y="237"/>
                    <a:pt x="118" y="234"/>
                    <a:pt x="120" y="235"/>
                  </a:cubicBezTo>
                  <a:cubicBezTo>
                    <a:pt x="121" y="236"/>
                    <a:pt x="122" y="236"/>
                    <a:pt x="123" y="237"/>
                  </a:cubicBezTo>
                  <a:cubicBezTo>
                    <a:pt x="124" y="238"/>
                    <a:pt x="124" y="239"/>
                    <a:pt x="125" y="240"/>
                  </a:cubicBezTo>
                  <a:cubicBezTo>
                    <a:pt x="125" y="241"/>
                    <a:pt x="125" y="241"/>
                    <a:pt x="125" y="241"/>
                  </a:cubicBezTo>
                  <a:cubicBezTo>
                    <a:pt x="125" y="241"/>
                    <a:pt x="125" y="241"/>
                    <a:pt x="125" y="241"/>
                  </a:cubicBezTo>
                  <a:cubicBezTo>
                    <a:pt x="125" y="242"/>
                    <a:pt x="125" y="242"/>
                    <a:pt x="125" y="242"/>
                  </a:cubicBezTo>
                  <a:cubicBezTo>
                    <a:pt x="125" y="242"/>
                    <a:pt x="125" y="242"/>
                    <a:pt x="125" y="242"/>
                  </a:cubicBezTo>
                  <a:cubicBezTo>
                    <a:pt x="126" y="243"/>
                    <a:pt x="126" y="243"/>
                    <a:pt x="127" y="243"/>
                  </a:cubicBezTo>
                  <a:cubicBezTo>
                    <a:pt x="127" y="243"/>
                    <a:pt x="127" y="243"/>
                    <a:pt x="127" y="243"/>
                  </a:cubicBezTo>
                  <a:cubicBezTo>
                    <a:pt x="127" y="243"/>
                    <a:pt x="127" y="243"/>
                    <a:pt x="128" y="243"/>
                  </a:cubicBezTo>
                  <a:cubicBezTo>
                    <a:pt x="128" y="243"/>
                    <a:pt x="128" y="243"/>
                    <a:pt x="128" y="243"/>
                  </a:cubicBezTo>
                  <a:cubicBezTo>
                    <a:pt x="128" y="243"/>
                    <a:pt x="128" y="243"/>
                    <a:pt x="128" y="243"/>
                  </a:cubicBezTo>
                  <a:cubicBezTo>
                    <a:pt x="137" y="243"/>
                    <a:pt x="137" y="243"/>
                    <a:pt x="137" y="243"/>
                  </a:cubicBezTo>
                  <a:cubicBezTo>
                    <a:pt x="142" y="220"/>
                    <a:pt x="142" y="220"/>
                    <a:pt x="142" y="220"/>
                  </a:cubicBezTo>
                  <a:cubicBezTo>
                    <a:pt x="362" y="253"/>
                    <a:pt x="362" y="253"/>
                    <a:pt x="362" y="253"/>
                  </a:cubicBezTo>
                  <a:cubicBezTo>
                    <a:pt x="362" y="253"/>
                    <a:pt x="363" y="254"/>
                    <a:pt x="364" y="253"/>
                  </a:cubicBezTo>
                  <a:cubicBezTo>
                    <a:pt x="364" y="253"/>
                    <a:pt x="364" y="253"/>
                    <a:pt x="364" y="253"/>
                  </a:cubicBezTo>
                  <a:cubicBezTo>
                    <a:pt x="364" y="253"/>
                    <a:pt x="364" y="253"/>
                    <a:pt x="364" y="253"/>
                  </a:cubicBezTo>
                  <a:cubicBezTo>
                    <a:pt x="364" y="253"/>
                    <a:pt x="365" y="252"/>
                    <a:pt x="365" y="251"/>
                  </a:cubicBezTo>
                  <a:cubicBezTo>
                    <a:pt x="365" y="249"/>
                    <a:pt x="367" y="232"/>
                    <a:pt x="370" y="208"/>
                  </a:cubicBezTo>
                  <a:cubicBezTo>
                    <a:pt x="370" y="208"/>
                    <a:pt x="370" y="208"/>
                    <a:pt x="370" y="208"/>
                  </a:cubicBezTo>
                  <a:cubicBezTo>
                    <a:pt x="370" y="208"/>
                    <a:pt x="370" y="208"/>
                    <a:pt x="370" y="208"/>
                  </a:cubicBezTo>
                  <a:cubicBezTo>
                    <a:pt x="377" y="154"/>
                    <a:pt x="387" y="71"/>
                    <a:pt x="387" y="71"/>
                  </a:cubicBezTo>
                  <a:cubicBezTo>
                    <a:pt x="387" y="71"/>
                    <a:pt x="377" y="154"/>
                    <a:pt x="370" y="208"/>
                  </a:cubicBezTo>
                  <a:cubicBezTo>
                    <a:pt x="388" y="70"/>
                    <a:pt x="388" y="70"/>
                    <a:pt x="388" y="70"/>
                  </a:cubicBezTo>
                  <a:cubicBezTo>
                    <a:pt x="388" y="70"/>
                    <a:pt x="147" y="37"/>
                    <a:pt x="29" y="7"/>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45" name="Freeform 46"/>
            <p:cNvSpPr>
              <a:spLocks/>
            </p:cNvSpPr>
            <p:nvPr/>
          </p:nvSpPr>
          <p:spPr bwMode="auto">
            <a:xfrm>
              <a:off x="12858234" y="4581299"/>
              <a:ext cx="909638" cy="571500"/>
            </a:xfrm>
            <a:custGeom>
              <a:avLst/>
              <a:gdLst>
                <a:gd name="T0" fmla="*/ 242 w 242"/>
                <a:gd name="T1" fmla="*/ 125 h 152"/>
                <a:gd name="T2" fmla="*/ 241 w 242"/>
                <a:gd name="T3" fmla="*/ 113 h 152"/>
                <a:gd name="T4" fmla="*/ 238 w 242"/>
                <a:gd name="T5" fmla="*/ 105 h 152"/>
                <a:gd name="T6" fmla="*/ 238 w 242"/>
                <a:gd name="T7" fmla="*/ 105 h 152"/>
                <a:gd name="T8" fmla="*/ 235 w 242"/>
                <a:gd name="T9" fmla="*/ 73 h 152"/>
                <a:gd name="T10" fmla="*/ 233 w 242"/>
                <a:gd name="T11" fmla="*/ 65 h 152"/>
                <a:gd name="T12" fmla="*/ 231 w 242"/>
                <a:gd name="T13" fmla="*/ 61 h 152"/>
                <a:gd name="T14" fmla="*/ 231 w 242"/>
                <a:gd name="T15" fmla="*/ 55 h 152"/>
                <a:gd name="T16" fmla="*/ 229 w 242"/>
                <a:gd name="T17" fmla="*/ 55 h 152"/>
                <a:gd name="T18" fmla="*/ 229 w 242"/>
                <a:gd name="T19" fmla="*/ 54 h 152"/>
                <a:gd name="T20" fmla="*/ 229 w 242"/>
                <a:gd name="T21" fmla="*/ 54 h 152"/>
                <a:gd name="T22" fmla="*/ 229 w 242"/>
                <a:gd name="T23" fmla="*/ 53 h 152"/>
                <a:gd name="T24" fmla="*/ 229 w 242"/>
                <a:gd name="T25" fmla="*/ 52 h 152"/>
                <a:gd name="T26" fmla="*/ 228 w 242"/>
                <a:gd name="T27" fmla="*/ 51 h 152"/>
                <a:gd name="T28" fmla="*/ 227 w 242"/>
                <a:gd name="T29" fmla="*/ 50 h 152"/>
                <a:gd name="T30" fmla="*/ 227 w 242"/>
                <a:gd name="T31" fmla="*/ 50 h 152"/>
                <a:gd name="T32" fmla="*/ 227 w 242"/>
                <a:gd name="T33" fmla="*/ 46 h 152"/>
                <a:gd name="T34" fmla="*/ 225 w 242"/>
                <a:gd name="T35" fmla="*/ 38 h 152"/>
                <a:gd name="T36" fmla="*/ 224 w 242"/>
                <a:gd name="T37" fmla="*/ 36 h 152"/>
                <a:gd name="T38" fmla="*/ 224 w 242"/>
                <a:gd name="T39" fmla="*/ 36 h 152"/>
                <a:gd name="T40" fmla="*/ 223 w 242"/>
                <a:gd name="T41" fmla="*/ 36 h 152"/>
                <a:gd name="T42" fmla="*/ 223 w 242"/>
                <a:gd name="T43" fmla="*/ 34 h 152"/>
                <a:gd name="T44" fmla="*/ 224 w 242"/>
                <a:gd name="T45" fmla="*/ 32 h 152"/>
                <a:gd name="T46" fmla="*/ 224 w 242"/>
                <a:gd name="T47" fmla="*/ 30 h 152"/>
                <a:gd name="T48" fmla="*/ 223 w 242"/>
                <a:gd name="T49" fmla="*/ 29 h 152"/>
                <a:gd name="T50" fmla="*/ 222 w 242"/>
                <a:gd name="T51" fmla="*/ 28 h 152"/>
                <a:gd name="T52" fmla="*/ 221 w 242"/>
                <a:gd name="T53" fmla="*/ 25 h 152"/>
                <a:gd name="T54" fmla="*/ 222 w 242"/>
                <a:gd name="T55" fmla="*/ 24 h 152"/>
                <a:gd name="T56" fmla="*/ 223 w 242"/>
                <a:gd name="T57" fmla="*/ 22 h 152"/>
                <a:gd name="T58" fmla="*/ 226 w 242"/>
                <a:gd name="T59" fmla="*/ 14 h 152"/>
                <a:gd name="T60" fmla="*/ 156 w 242"/>
                <a:gd name="T61" fmla="*/ 10 h 152"/>
                <a:gd name="T62" fmla="*/ 18 w 242"/>
                <a:gd name="T63" fmla="*/ 0 h 152"/>
                <a:gd name="T64" fmla="*/ 0 w 242"/>
                <a:gd name="T65" fmla="*/ 138 h 152"/>
                <a:gd name="T66" fmla="*/ 68 w 242"/>
                <a:gd name="T67" fmla="*/ 145 h 152"/>
                <a:gd name="T68" fmla="*/ 241 w 242"/>
                <a:gd name="T69" fmla="*/ 152 h 152"/>
                <a:gd name="T70" fmla="*/ 240 w 242"/>
                <a:gd name="T71" fmla="*/ 141 h 152"/>
                <a:gd name="T72" fmla="*/ 242 w 242"/>
                <a:gd name="T73" fmla="*/ 12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2" h="152">
                  <a:moveTo>
                    <a:pt x="242" y="125"/>
                  </a:moveTo>
                  <a:cubicBezTo>
                    <a:pt x="242" y="120"/>
                    <a:pt x="242" y="117"/>
                    <a:pt x="241" y="113"/>
                  </a:cubicBezTo>
                  <a:cubicBezTo>
                    <a:pt x="240" y="110"/>
                    <a:pt x="239" y="108"/>
                    <a:pt x="238" y="105"/>
                  </a:cubicBezTo>
                  <a:cubicBezTo>
                    <a:pt x="238" y="105"/>
                    <a:pt x="238" y="105"/>
                    <a:pt x="238" y="105"/>
                  </a:cubicBezTo>
                  <a:cubicBezTo>
                    <a:pt x="236" y="97"/>
                    <a:pt x="236" y="77"/>
                    <a:pt x="235" y="73"/>
                  </a:cubicBezTo>
                  <a:cubicBezTo>
                    <a:pt x="235" y="70"/>
                    <a:pt x="234" y="67"/>
                    <a:pt x="233" y="65"/>
                  </a:cubicBezTo>
                  <a:cubicBezTo>
                    <a:pt x="232" y="63"/>
                    <a:pt x="231" y="61"/>
                    <a:pt x="231" y="61"/>
                  </a:cubicBezTo>
                  <a:cubicBezTo>
                    <a:pt x="231" y="61"/>
                    <a:pt x="232" y="55"/>
                    <a:pt x="231" y="55"/>
                  </a:cubicBezTo>
                  <a:cubicBezTo>
                    <a:pt x="231" y="55"/>
                    <a:pt x="230" y="55"/>
                    <a:pt x="229" y="55"/>
                  </a:cubicBezTo>
                  <a:cubicBezTo>
                    <a:pt x="229" y="54"/>
                    <a:pt x="229" y="54"/>
                    <a:pt x="229" y="54"/>
                  </a:cubicBezTo>
                  <a:cubicBezTo>
                    <a:pt x="229" y="54"/>
                    <a:pt x="229" y="54"/>
                    <a:pt x="229" y="54"/>
                  </a:cubicBezTo>
                  <a:cubicBezTo>
                    <a:pt x="229" y="53"/>
                    <a:pt x="229" y="53"/>
                    <a:pt x="229" y="53"/>
                  </a:cubicBezTo>
                  <a:cubicBezTo>
                    <a:pt x="229" y="53"/>
                    <a:pt x="229" y="52"/>
                    <a:pt x="229" y="52"/>
                  </a:cubicBezTo>
                  <a:cubicBezTo>
                    <a:pt x="229" y="52"/>
                    <a:pt x="228" y="52"/>
                    <a:pt x="228" y="51"/>
                  </a:cubicBezTo>
                  <a:cubicBezTo>
                    <a:pt x="228" y="51"/>
                    <a:pt x="227" y="51"/>
                    <a:pt x="227" y="50"/>
                  </a:cubicBezTo>
                  <a:cubicBezTo>
                    <a:pt x="227" y="50"/>
                    <a:pt x="227" y="50"/>
                    <a:pt x="227" y="50"/>
                  </a:cubicBezTo>
                  <a:cubicBezTo>
                    <a:pt x="226" y="50"/>
                    <a:pt x="227" y="48"/>
                    <a:pt x="227" y="46"/>
                  </a:cubicBezTo>
                  <a:cubicBezTo>
                    <a:pt x="228" y="43"/>
                    <a:pt x="227" y="40"/>
                    <a:pt x="225" y="38"/>
                  </a:cubicBezTo>
                  <a:cubicBezTo>
                    <a:pt x="224" y="37"/>
                    <a:pt x="224" y="37"/>
                    <a:pt x="224" y="36"/>
                  </a:cubicBezTo>
                  <a:cubicBezTo>
                    <a:pt x="224" y="36"/>
                    <a:pt x="224" y="36"/>
                    <a:pt x="224" y="36"/>
                  </a:cubicBezTo>
                  <a:cubicBezTo>
                    <a:pt x="224" y="36"/>
                    <a:pt x="224" y="36"/>
                    <a:pt x="223" y="36"/>
                  </a:cubicBezTo>
                  <a:cubicBezTo>
                    <a:pt x="223" y="35"/>
                    <a:pt x="223" y="34"/>
                    <a:pt x="223" y="34"/>
                  </a:cubicBezTo>
                  <a:cubicBezTo>
                    <a:pt x="223" y="34"/>
                    <a:pt x="223" y="33"/>
                    <a:pt x="224" y="32"/>
                  </a:cubicBezTo>
                  <a:cubicBezTo>
                    <a:pt x="224" y="31"/>
                    <a:pt x="224" y="31"/>
                    <a:pt x="224" y="30"/>
                  </a:cubicBezTo>
                  <a:cubicBezTo>
                    <a:pt x="224" y="30"/>
                    <a:pt x="224" y="29"/>
                    <a:pt x="223" y="29"/>
                  </a:cubicBezTo>
                  <a:cubicBezTo>
                    <a:pt x="223" y="28"/>
                    <a:pt x="223" y="28"/>
                    <a:pt x="222" y="28"/>
                  </a:cubicBezTo>
                  <a:cubicBezTo>
                    <a:pt x="221" y="27"/>
                    <a:pt x="220" y="27"/>
                    <a:pt x="221" y="25"/>
                  </a:cubicBezTo>
                  <a:cubicBezTo>
                    <a:pt x="222" y="25"/>
                    <a:pt x="222" y="24"/>
                    <a:pt x="222" y="24"/>
                  </a:cubicBezTo>
                  <a:cubicBezTo>
                    <a:pt x="223" y="23"/>
                    <a:pt x="223" y="23"/>
                    <a:pt x="223" y="22"/>
                  </a:cubicBezTo>
                  <a:cubicBezTo>
                    <a:pt x="225" y="19"/>
                    <a:pt x="226" y="14"/>
                    <a:pt x="226" y="14"/>
                  </a:cubicBezTo>
                  <a:cubicBezTo>
                    <a:pt x="219" y="15"/>
                    <a:pt x="190" y="13"/>
                    <a:pt x="156" y="10"/>
                  </a:cubicBezTo>
                  <a:cubicBezTo>
                    <a:pt x="111" y="8"/>
                    <a:pt x="54" y="4"/>
                    <a:pt x="18" y="0"/>
                  </a:cubicBezTo>
                  <a:cubicBezTo>
                    <a:pt x="0" y="138"/>
                    <a:pt x="0" y="138"/>
                    <a:pt x="0" y="138"/>
                  </a:cubicBezTo>
                  <a:cubicBezTo>
                    <a:pt x="19" y="140"/>
                    <a:pt x="43" y="143"/>
                    <a:pt x="68" y="145"/>
                  </a:cubicBezTo>
                  <a:cubicBezTo>
                    <a:pt x="143" y="150"/>
                    <a:pt x="241" y="152"/>
                    <a:pt x="241" y="152"/>
                  </a:cubicBezTo>
                  <a:cubicBezTo>
                    <a:pt x="240" y="148"/>
                    <a:pt x="240" y="144"/>
                    <a:pt x="240" y="141"/>
                  </a:cubicBezTo>
                  <a:cubicBezTo>
                    <a:pt x="240" y="135"/>
                    <a:pt x="241" y="129"/>
                    <a:pt x="242" y="125"/>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46" name="Freeform 47"/>
            <p:cNvSpPr>
              <a:spLocks/>
            </p:cNvSpPr>
            <p:nvPr/>
          </p:nvSpPr>
          <p:spPr bwMode="auto">
            <a:xfrm>
              <a:off x="12858234" y="4581299"/>
              <a:ext cx="909638" cy="571500"/>
            </a:xfrm>
            <a:custGeom>
              <a:avLst/>
              <a:gdLst>
                <a:gd name="T0" fmla="*/ 242 w 242"/>
                <a:gd name="T1" fmla="*/ 125 h 152"/>
                <a:gd name="T2" fmla="*/ 241 w 242"/>
                <a:gd name="T3" fmla="*/ 113 h 152"/>
                <a:gd name="T4" fmla="*/ 238 w 242"/>
                <a:gd name="T5" fmla="*/ 105 h 152"/>
                <a:gd name="T6" fmla="*/ 238 w 242"/>
                <a:gd name="T7" fmla="*/ 105 h 152"/>
                <a:gd name="T8" fmla="*/ 235 w 242"/>
                <a:gd name="T9" fmla="*/ 73 h 152"/>
                <a:gd name="T10" fmla="*/ 233 w 242"/>
                <a:gd name="T11" fmla="*/ 65 h 152"/>
                <a:gd name="T12" fmla="*/ 231 w 242"/>
                <a:gd name="T13" fmla="*/ 61 h 152"/>
                <a:gd name="T14" fmla="*/ 231 w 242"/>
                <a:gd name="T15" fmla="*/ 55 h 152"/>
                <a:gd name="T16" fmla="*/ 229 w 242"/>
                <a:gd name="T17" fmla="*/ 55 h 152"/>
                <a:gd name="T18" fmla="*/ 229 w 242"/>
                <a:gd name="T19" fmla="*/ 54 h 152"/>
                <a:gd name="T20" fmla="*/ 229 w 242"/>
                <a:gd name="T21" fmla="*/ 54 h 152"/>
                <a:gd name="T22" fmla="*/ 229 w 242"/>
                <a:gd name="T23" fmla="*/ 53 h 152"/>
                <a:gd name="T24" fmla="*/ 229 w 242"/>
                <a:gd name="T25" fmla="*/ 52 h 152"/>
                <a:gd name="T26" fmla="*/ 228 w 242"/>
                <a:gd name="T27" fmla="*/ 51 h 152"/>
                <a:gd name="T28" fmla="*/ 227 w 242"/>
                <a:gd name="T29" fmla="*/ 50 h 152"/>
                <a:gd name="T30" fmla="*/ 227 w 242"/>
                <a:gd name="T31" fmla="*/ 50 h 152"/>
                <a:gd name="T32" fmla="*/ 227 w 242"/>
                <a:gd name="T33" fmla="*/ 46 h 152"/>
                <a:gd name="T34" fmla="*/ 225 w 242"/>
                <a:gd name="T35" fmla="*/ 38 h 152"/>
                <a:gd name="T36" fmla="*/ 224 w 242"/>
                <a:gd name="T37" fmla="*/ 36 h 152"/>
                <a:gd name="T38" fmla="*/ 224 w 242"/>
                <a:gd name="T39" fmla="*/ 36 h 152"/>
                <a:gd name="T40" fmla="*/ 223 w 242"/>
                <a:gd name="T41" fmla="*/ 36 h 152"/>
                <a:gd name="T42" fmla="*/ 223 w 242"/>
                <a:gd name="T43" fmla="*/ 34 h 152"/>
                <a:gd name="T44" fmla="*/ 224 w 242"/>
                <a:gd name="T45" fmla="*/ 32 h 152"/>
                <a:gd name="T46" fmla="*/ 224 w 242"/>
                <a:gd name="T47" fmla="*/ 30 h 152"/>
                <a:gd name="T48" fmla="*/ 223 w 242"/>
                <a:gd name="T49" fmla="*/ 29 h 152"/>
                <a:gd name="T50" fmla="*/ 222 w 242"/>
                <a:gd name="T51" fmla="*/ 28 h 152"/>
                <a:gd name="T52" fmla="*/ 221 w 242"/>
                <a:gd name="T53" fmla="*/ 25 h 152"/>
                <a:gd name="T54" fmla="*/ 222 w 242"/>
                <a:gd name="T55" fmla="*/ 24 h 152"/>
                <a:gd name="T56" fmla="*/ 223 w 242"/>
                <a:gd name="T57" fmla="*/ 22 h 152"/>
                <a:gd name="T58" fmla="*/ 226 w 242"/>
                <a:gd name="T59" fmla="*/ 14 h 152"/>
                <a:gd name="T60" fmla="*/ 156 w 242"/>
                <a:gd name="T61" fmla="*/ 10 h 152"/>
                <a:gd name="T62" fmla="*/ 18 w 242"/>
                <a:gd name="T63" fmla="*/ 0 h 152"/>
                <a:gd name="T64" fmla="*/ 0 w 242"/>
                <a:gd name="T65" fmla="*/ 138 h 152"/>
                <a:gd name="T66" fmla="*/ 68 w 242"/>
                <a:gd name="T67" fmla="*/ 145 h 152"/>
                <a:gd name="T68" fmla="*/ 241 w 242"/>
                <a:gd name="T69" fmla="*/ 152 h 152"/>
                <a:gd name="T70" fmla="*/ 240 w 242"/>
                <a:gd name="T71" fmla="*/ 141 h 152"/>
                <a:gd name="T72" fmla="*/ 242 w 242"/>
                <a:gd name="T73" fmla="*/ 12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42" h="152">
                  <a:moveTo>
                    <a:pt x="242" y="125"/>
                  </a:moveTo>
                  <a:cubicBezTo>
                    <a:pt x="242" y="120"/>
                    <a:pt x="242" y="117"/>
                    <a:pt x="241" y="113"/>
                  </a:cubicBezTo>
                  <a:cubicBezTo>
                    <a:pt x="240" y="110"/>
                    <a:pt x="239" y="108"/>
                    <a:pt x="238" y="105"/>
                  </a:cubicBezTo>
                  <a:cubicBezTo>
                    <a:pt x="238" y="105"/>
                    <a:pt x="238" y="105"/>
                    <a:pt x="238" y="105"/>
                  </a:cubicBezTo>
                  <a:cubicBezTo>
                    <a:pt x="236" y="97"/>
                    <a:pt x="236" y="77"/>
                    <a:pt x="235" y="73"/>
                  </a:cubicBezTo>
                  <a:cubicBezTo>
                    <a:pt x="235" y="70"/>
                    <a:pt x="234" y="67"/>
                    <a:pt x="233" y="65"/>
                  </a:cubicBezTo>
                  <a:cubicBezTo>
                    <a:pt x="232" y="63"/>
                    <a:pt x="231" y="61"/>
                    <a:pt x="231" y="61"/>
                  </a:cubicBezTo>
                  <a:cubicBezTo>
                    <a:pt x="231" y="61"/>
                    <a:pt x="232" y="55"/>
                    <a:pt x="231" y="55"/>
                  </a:cubicBezTo>
                  <a:cubicBezTo>
                    <a:pt x="231" y="55"/>
                    <a:pt x="230" y="55"/>
                    <a:pt x="229" y="55"/>
                  </a:cubicBezTo>
                  <a:cubicBezTo>
                    <a:pt x="229" y="54"/>
                    <a:pt x="229" y="54"/>
                    <a:pt x="229" y="54"/>
                  </a:cubicBezTo>
                  <a:cubicBezTo>
                    <a:pt x="229" y="54"/>
                    <a:pt x="229" y="54"/>
                    <a:pt x="229" y="54"/>
                  </a:cubicBezTo>
                  <a:cubicBezTo>
                    <a:pt x="229" y="53"/>
                    <a:pt x="229" y="53"/>
                    <a:pt x="229" y="53"/>
                  </a:cubicBezTo>
                  <a:cubicBezTo>
                    <a:pt x="229" y="53"/>
                    <a:pt x="229" y="52"/>
                    <a:pt x="229" y="52"/>
                  </a:cubicBezTo>
                  <a:cubicBezTo>
                    <a:pt x="229" y="52"/>
                    <a:pt x="228" y="52"/>
                    <a:pt x="228" y="51"/>
                  </a:cubicBezTo>
                  <a:cubicBezTo>
                    <a:pt x="228" y="51"/>
                    <a:pt x="227" y="51"/>
                    <a:pt x="227" y="50"/>
                  </a:cubicBezTo>
                  <a:cubicBezTo>
                    <a:pt x="227" y="50"/>
                    <a:pt x="227" y="50"/>
                    <a:pt x="227" y="50"/>
                  </a:cubicBezTo>
                  <a:cubicBezTo>
                    <a:pt x="226" y="50"/>
                    <a:pt x="227" y="48"/>
                    <a:pt x="227" y="46"/>
                  </a:cubicBezTo>
                  <a:cubicBezTo>
                    <a:pt x="228" y="43"/>
                    <a:pt x="227" y="40"/>
                    <a:pt x="225" y="38"/>
                  </a:cubicBezTo>
                  <a:cubicBezTo>
                    <a:pt x="224" y="37"/>
                    <a:pt x="224" y="37"/>
                    <a:pt x="224" y="36"/>
                  </a:cubicBezTo>
                  <a:cubicBezTo>
                    <a:pt x="224" y="36"/>
                    <a:pt x="224" y="36"/>
                    <a:pt x="224" y="36"/>
                  </a:cubicBezTo>
                  <a:cubicBezTo>
                    <a:pt x="224" y="36"/>
                    <a:pt x="224" y="36"/>
                    <a:pt x="223" y="36"/>
                  </a:cubicBezTo>
                  <a:cubicBezTo>
                    <a:pt x="223" y="35"/>
                    <a:pt x="223" y="34"/>
                    <a:pt x="223" y="34"/>
                  </a:cubicBezTo>
                  <a:cubicBezTo>
                    <a:pt x="223" y="34"/>
                    <a:pt x="223" y="33"/>
                    <a:pt x="224" y="32"/>
                  </a:cubicBezTo>
                  <a:cubicBezTo>
                    <a:pt x="224" y="31"/>
                    <a:pt x="224" y="31"/>
                    <a:pt x="224" y="30"/>
                  </a:cubicBezTo>
                  <a:cubicBezTo>
                    <a:pt x="224" y="30"/>
                    <a:pt x="224" y="29"/>
                    <a:pt x="223" y="29"/>
                  </a:cubicBezTo>
                  <a:cubicBezTo>
                    <a:pt x="223" y="28"/>
                    <a:pt x="223" y="28"/>
                    <a:pt x="222" y="28"/>
                  </a:cubicBezTo>
                  <a:cubicBezTo>
                    <a:pt x="221" y="27"/>
                    <a:pt x="220" y="27"/>
                    <a:pt x="221" y="25"/>
                  </a:cubicBezTo>
                  <a:cubicBezTo>
                    <a:pt x="222" y="25"/>
                    <a:pt x="222" y="24"/>
                    <a:pt x="222" y="24"/>
                  </a:cubicBezTo>
                  <a:cubicBezTo>
                    <a:pt x="223" y="23"/>
                    <a:pt x="223" y="23"/>
                    <a:pt x="223" y="22"/>
                  </a:cubicBezTo>
                  <a:cubicBezTo>
                    <a:pt x="225" y="19"/>
                    <a:pt x="226" y="14"/>
                    <a:pt x="226" y="14"/>
                  </a:cubicBezTo>
                  <a:cubicBezTo>
                    <a:pt x="219" y="15"/>
                    <a:pt x="190" y="13"/>
                    <a:pt x="156" y="10"/>
                  </a:cubicBezTo>
                  <a:cubicBezTo>
                    <a:pt x="111" y="8"/>
                    <a:pt x="54" y="4"/>
                    <a:pt x="18" y="0"/>
                  </a:cubicBezTo>
                  <a:cubicBezTo>
                    <a:pt x="0" y="138"/>
                    <a:pt x="0" y="138"/>
                    <a:pt x="0" y="138"/>
                  </a:cubicBezTo>
                  <a:cubicBezTo>
                    <a:pt x="19" y="140"/>
                    <a:pt x="43" y="143"/>
                    <a:pt x="68" y="145"/>
                  </a:cubicBezTo>
                  <a:cubicBezTo>
                    <a:pt x="143" y="150"/>
                    <a:pt x="241" y="152"/>
                    <a:pt x="241" y="152"/>
                  </a:cubicBezTo>
                  <a:cubicBezTo>
                    <a:pt x="240" y="148"/>
                    <a:pt x="240" y="144"/>
                    <a:pt x="240" y="141"/>
                  </a:cubicBezTo>
                  <a:cubicBezTo>
                    <a:pt x="240" y="135"/>
                    <a:pt x="241" y="129"/>
                    <a:pt x="242" y="125"/>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47" name="Freeform 48"/>
            <p:cNvSpPr>
              <a:spLocks/>
            </p:cNvSpPr>
            <p:nvPr/>
          </p:nvSpPr>
          <p:spPr bwMode="auto">
            <a:xfrm>
              <a:off x="11146908" y="4317774"/>
              <a:ext cx="836613" cy="1333501"/>
            </a:xfrm>
            <a:custGeom>
              <a:avLst/>
              <a:gdLst>
                <a:gd name="T0" fmla="*/ 213 w 223"/>
                <a:gd name="T1" fmla="*/ 243 h 355"/>
                <a:gd name="T2" fmla="*/ 213 w 223"/>
                <a:gd name="T3" fmla="*/ 243 h 355"/>
                <a:gd name="T4" fmla="*/ 211 w 223"/>
                <a:gd name="T5" fmla="*/ 242 h 355"/>
                <a:gd name="T6" fmla="*/ 211 w 223"/>
                <a:gd name="T7" fmla="*/ 240 h 355"/>
                <a:gd name="T8" fmla="*/ 206 w 223"/>
                <a:gd name="T9" fmla="*/ 235 h 355"/>
                <a:gd name="T10" fmla="*/ 193 w 223"/>
                <a:gd name="T11" fmla="*/ 235 h 355"/>
                <a:gd name="T12" fmla="*/ 186 w 223"/>
                <a:gd name="T13" fmla="*/ 231 h 355"/>
                <a:gd name="T14" fmla="*/ 184 w 223"/>
                <a:gd name="T15" fmla="*/ 231 h 355"/>
                <a:gd name="T16" fmla="*/ 172 w 223"/>
                <a:gd name="T17" fmla="*/ 233 h 355"/>
                <a:gd name="T18" fmla="*/ 158 w 223"/>
                <a:gd name="T19" fmla="*/ 227 h 355"/>
                <a:gd name="T20" fmla="*/ 152 w 223"/>
                <a:gd name="T21" fmla="*/ 220 h 355"/>
                <a:gd name="T22" fmla="*/ 150 w 223"/>
                <a:gd name="T23" fmla="*/ 213 h 355"/>
                <a:gd name="T24" fmla="*/ 150 w 223"/>
                <a:gd name="T25" fmla="*/ 213 h 355"/>
                <a:gd name="T26" fmla="*/ 148 w 223"/>
                <a:gd name="T27" fmla="*/ 208 h 355"/>
                <a:gd name="T28" fmla="*/ 142 w 223"/>
                <a:gd name="T29" fmla="*/ 201 h 355"/>
                <a:gd name="T30" fmla="*/ 137 w 223"/>
                <a:gd name="T31" fmla="*/ 179 h 355"/>
                <a:gd name="T32" fmla="*/ 137 w 223"/>
                <a:gd name="T33" fmla="*/ 164 h 355"/>
                <a:gd name="T34" fmla="*/ 135 w 223"/>
                <a:gd name="T35" fmla="*/ 163 h 355"/>
                <a:gd name="T36" fmla="*/ 125 w 223"/>
                <a:gd name="T37" fmla="*/ 167 h 355"/>
                <a:gd name="T38" fmla="*/ 127 w 223"/>
                <a:gd name="T39" fmla="*/ 155 h 355"/>
                <a:gd name="T40" fmla="*/ 137 w 223"/>
                <a:gd name="T41" fmla="*/ 136 h 355"/>
                <a:gd name="T42" fmla="*/ 134 w 223"/>
                <a:gd name="T43" fmla="*/ 121 h 355"/>
                <a:gd name="T44" fmla="*/ 133 w 223"/>
                <a:gd name="T45" fmla="*/ 109 h 355"/>
                <a:gd name="T46" fmla="*/ 128 w 223"/>
                <a:gd name="T47" fmla="*/ 101 h 355"/>
                <a:gd name="T48" fmla="*/ 127 w 223"/>
                <a:gd name="T49" fmla="*/ 84 h 355"/>
                <a:gd name="T50" fmla="*/ 126 w 223"/>
                <a:gd name="T51" fmla="*/ 83 h 355"/>
                <a:gd name="T52" fmla="*/ 120 w 223"/>
                <a:gd name="T53" fmla="*/ 71 h 355"/>
                <a:gd name="T54" fmla="*/ 114 w 223"/>
                <a:gd name="T55" fmla="*/ 64 h 355"/>
                <a:gd name="T56" fmla="*/ 105 w 223"/>
                <a:gd name="T57" fmla="*/ 48 h 355"/>
                <a:gd name="T58" fmla="*/ 104 w 223"/>
                <a:gd name="T59" fmla="*/ 42 h 355"/>
                <a:gd name="T60" fmla="*/ 105 w 223"/>
                <a:gd name="T61" fmla="*/ 38 h 355"/>
                <a:gd name="T62" fmla="*/ 108 w 223"/>
                <a:gd name="T63" fmla="*/ 30 h 355"/>
                <a:gd name="T64" fmla="*/ 109 w 223"/>
                <a:gd name="T65" fmla="*/ 22 h 355"/>
                <a:gd name="T66" fmla="*/ 95 w 223"/>
                <a:gd name="T67" fmla="*/ 3 h 355"/>
                <a:gd name="T68" fmla="*/ 44 w 223"/>
                <a:gd name="T69" fmla="*/ 131 h 355"/>
                <a:gd name="T70" fmla="*/ 47 w 223"/>
                <a:gd name="T71" fmla="*/ 139 h 355"/>
                <a:gd name="T72" fmla="*/ 52 w 223"/>
                <a:gd name="T73" fmla="*/ 151 h 355"/>
                <a:gd name="T74" fmla="*/ 58 w 223"/>
                <a:gd name="T75" fmla="*/ 161 h 355"/>
                <a:gd name="T76" fmla="*/ 53 w 223"/>
                <a:gd name="T77" fmla="*/ 165 h 355"/>
                <a:gd name="T78" fmla="*/ 50 w 223"/>
                <a:gd name="T79" fmla="*/ 167 h 355"/>
                <a:gd name="T80" fmla="*/ 42 w 223"/>
                <a:gd name="T81" fmla="*/ 173 h 355"/>
                <a:gd name="T82" fmla="*/ 41 w 223"/>
                <a:gd name="T83" fmla="*/ 180 h 355"/>
                <a:gd name="T84" fmla="*/ 35 w 223"/>
                <a:gd name="T85" fmla="*/ 193 h 355"/>
                <a:gd name="T86" fmla="*/ 28 w 223"/>
                <a:gd name="T87" fmla="*/ 207 h 355"/>
                <a:gd name="T88" fmla="*/ 25 w 223"/>
                <a:gd name="T89" fmla="*/ 214 h 355"/>
                <a:gd name="T90" fmla="*/ 24 w 223"/>
                <a:gd name="T91" fmla="*/ 226 h 355"/>
                <a:gd name="T92" fmla="*/ 96 w 223"/>
                <a:gd name="T93" fmla="*/ 335 h 355"/>
                <a:gd name="T94" fmla="*/ 223 w 223"/>
                <a:gd name="T95" fmla="*/ 243 h 355"/>
                <a:gd name="T96" fmla="*/ 223 w 223"/>
                <a:gd name="T97" fmla="*/ 243 h 355"/>
                <a:gd name="T98" fmla="*/ 214 w 223"/>
                <a:gd name="T99" fmla="*/ 243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3" h="355">
                  <a:moveTo>
                    <a:pt x="214" y="243"/>
                  </a:moveTo>
                  <a:cubicBezTo>
                    <a:pt x="214" y="243"/>
                    <a:pt x="213" y="243"/>
                    <a:pt x="213" y="243"/>
                  </a:cubicBezTo>
                  <a:cubicBezTo>
                    <a:pt x="213" y="243"/>
                    <a:pt x="213" y="243"/>
                    <a:pt x="213" y="243"/>
                  </a:cubicBezTo>
                  <a:cubicBezTo>
                    <a:pt x="213" y="243"/>
                    <a:pt x="213" y="243"/>
                    <a:pt x="213" y="243"/>
                  </a:cubicBezTo>
                  <a:cubicBezTo>
                    <a:pt x="212" y="243"/>
                    <a:pt x="212" y="243"/>
                    <a:pt x="211" y="242"/>
                  </a:cubicBezTo>
                  <a:cubicBezTo>
                    <a:pt x="211" y="242"/>
                    <a:pt x="211" y="242"/>
                    <a:pt x="211" y="242"/>
                  </a:cubicBezTo>
                  <a:cubicBezTo>
                    <a:pt x="211" y="242"/>
                    <a:pt x="211" y="242"/>
                    <a:pt x="211" y="241"/>
                  </a:cubicBezTo>
                  <a:cubicBezTo>
                    <a:pt x="211" y="241"/>
                    <a:pt x="211" y="241"/>
                    <a:pt x="211" y="240"/>
                  </a:cubicBezTo>
                  <a:cubicBezTo>
                    <a:pt x="210" y="239"/>
                    <a:pt x="209" y="237"/>
                    <a:pt x="206" y="236"/>
                  </a:cubicBezTo>
                  <a:cubicBezTo>
                    <a:pt x="206" y="235"/>
                    <a:pt x="206" y="235"/>
                    <a:pt x="206" y="235"/>
                  </a:cubicBezTo>
                  <a:cubicBezTo>
                    <a:pt x="203" y="235"/>
                    <a:pt x="199" y="237"/>
                    <a:pt x="199" y="237"/>
                  </a:cubicBezTo>
                  <a:cubicBezTo>
                    <a:pt x="199" y="237"/>
                    <a:pt x="197" y="235"/>
                    <a:pt x="193" y="235"/>
                  </a:cubicBezTo>
                  <a:cubicBezTo>
                    <a:pt x="192" y="235"/>
                    <a:pt x="190" y="235"/>
                    <a:pt x="190" y="234"/>
                  </a:cubicBezTo>
                  <a:cubicBezTo>
                    <a:pt x="187" y="234"/>
                    <a:pt x="187" y="232"/>
                    <a:pt x="186" y="231"/>
                  </a:cubicBezTo>
                  <a:cubicBezTo>
                    <a:pt x="185" y="231"/>
                    <a:pt x="185" y="231"/>
                    <a:pt x="184" y="231"/>
                  </a:cubicBezTo>
                  <a:cubicBezTo>
                    <a:pt x="184" y="231"/>
                    <a:pt x="184" y="231"/>
                    <a:pt x="184" y="231"/>
                  </a:cubicBezTo>
                  <a:cubicBezTo>
                    <a:pt x="184" y="232"/>
                    <a:pt x="178" y="233"/>
                    <a:pt x="177" y="233"/>
                  </a:cubicBezTo>
                  <a:cubicBezTo>
                    <a:pt x="177" y="233"/>
                    <a:pt x="175" y="233"/>
                    <a:pt x="172" y="233"/>
                  </a:cubicBezTo>
                  <a:cubicBezTo>
                    <a:pt x="170" y="233"/>
                    <a:pt x="170" y="233"/>
                    <a:pt x="165" y="231"/>
                  </a:cubicBezTo>
                  <a:cubicBezTo>
                    <a:pt x="162" y="230"/>
                    <a:pt x="159" y="228"/>
                    <a:pt x="158" y="227"/>
                  </a:cubicBezTo>
                  <a:cubicBezTo>
                    <a:pt x="158" y="226"/>
                    <a:pt x="157" y="226"/>
                    <a:pt x="157" y="226"/>
                  </a:cubicBezTo>
                  <a:cubicBezTo>
                    <a:pt x="155" y="224"/>
                    <a:pt x="153" y="222"/>
                    <a:pt x="152" y="220"/>
                  </a:cubicBezTo>
                  <a:cubicBezTo>
                    <a:pt x="152" y="219"/>
                    <a:pt x="151" y="219"/>
                    <a:pt x="151" y="219"/>
                  </a:cubicBezTo>
                  <a:cubicBezTo>
                    <a:pt x="150" y="217"/>
                    <a:pt x="150" y="215"/>
                    <a:pt x="150" y="213"/>
                  </a:cubicBezTo>
                  <a:cubicBezTo>
                    <a:pt x="150" y="213"/>
                    <a:pt x="150" y="213"/>
                    <a:pt x="150" y="213"/>
                  </a:cubicBezTo>
                  <a:cubicBezTo>
                    <a:pt x="150" y="213"/>
                    <a:pt x="150" y="213"/>
                    <a:pt x="150" y="213"/>
                  </a:cubicBezTo>
                  <a:cubicBezTo>
                    <a:pt x="150" y="212"/>
                    <a:pt x="149" y="212"/>
                    <a:pt x="149" y="212"/>
                  </a:cubicBezTo>
                  <a:cubicBezTo>
                    <a:pt x="150" y="211"/>
                    <a:pt x="149" y="209"/>
                    <a:pt x="148" y="208"/>
                  </a:cubicBezTo>
                  <a:cubicBezTo>
                    <a:pt x="147" y="206"/>
                    <a:pt x="146" y="204"/>
                    <a:pt x="144" y="203"/>
                  </a:cubicBezTo>
                  <a:cubicBezTo>
                    <a:pt x="143" y="202"/>
                    <a:pt x="143" y="201"/>
                    <a:pt x="142" y="201"/>
                  </a:cubicBezTo>
                  <a:cubicBezTo>
                    <a:pt x="140" y="198"/>
                    <a:pt x="140" y="197"/>
                    <a:pt x="140" y="194"/>
                  </a:cubicBezTo>
                  <a:cubicBezTo>
                    <a:pt x="140" y="191"/>
                    <a:pt x="140" y="186"/>
                    <a:pt x="137" y="179"/>
                  </a:cubicBezTo>
                  <a:cubicBezTo>
                    <a:pt x="136" y="177"/>
                    <a:pt x="136" y="175"/>
                    <a:pt x="136" y="174"/>
                  </a:cubicBezTo>
                  <a:cubicBezTo>
                    <a:pt x="135" y="171"/>
                    <a:pt x="137" y="168"/>
                    <a:pt x="137" y="164"/>
                  </a:cubicBezTo>
                  <a:cubicBezTo>
                    <a:pt x="137" y="164"/>
                    <a:pt x="137" y="164"/>
                    <a:pt x="137" y="164"/>
                  </a:cubicBezTo>
                  <a:cubicBezTo>
                    <a:pt x="137" y="163"/>
                    <a:pt x="136" y="162"/>
                    <a:pt x="135" y="163"/>
                  </a:cubicBezTo>
                  <a:cubicBezTo>
                    <a:pt x="134" y="164"/>
                    <a:pt x="132" y="165"/>
                    <a:pt x="131" y="166"/>
                  </a:cubicBezTo>
                  <a:cubicBezTo>
                    <a:pt x="128" y="168"/>
                    <a:pt x="128" y="168"/>
                    <a:pt x="125" y="167"/>
                  </a:cubicBezTo>
                  <a:cubicBezTo>
                    <a:pt x="123" y="166"/>
                    <a:pt x="125" y="162"/>
                    <a:pt x="126" y="160"/>
                  </a:cubicBezTo>
                  <a:cubicBezTo>
                    <a:pt x="127" y="158"/>
                    <a:pt x="127" y="157"/>
                    <a:pt x="127" y="155"/>
                  </a:cubicBezTo>
                  <a:cubicBezTo>
                    <a:pt x="127" y="152"/>
                    <a:pt x="127" y="149"/>
                    <a:pt x="128" y="145"/>
                  </a:cubicBezTo>
                  <a:cubicBezTo>
                    <a:pt x="129" y="140"/>
                    <a:pt x="133" y="143"/>
                    <a:pt x="137" y="136"/>
                  </a:cubicBezTo>
                  <a:cubicBezTo>
                    <a:pt x="137" y="136"/>
                    <a:pt x="137" y="135"/>
                    <a:pt x="137" y="135"/>
                  </a:cubicBezTo>
                  <a:cubicBezTo>
                    <a:pt x="139" y="130"/>
                    <a:pt x="137" y="125"/>
                    <a:pt x="134" y="121"/>
                  </a:cubicBezTo>
                  <a:cubicBezTo>
                    <a:pt x="132" y="119"/>
                    <a:pt x="131" y="114"/>
                    <a:pt x="133" y="111"/>
                  </a:cubicBezTo>
                  <a:cubicBezTo>
                    <a:pt x="133" y="110"/>
                    <a:pt x="133" y="109"/>
                    <a:pt x="133" y="109"/>
                  </a:cubicBezTo>
                  <a:cubicBezTo>
                    <a:pt x="133" y="108"/>
                    <a:pt x="133" y="108"/>
                    <a:pt x="133" y="108"/>
                  </a:cubicBezTo>
                  <a:cubicBezTo>
                    <a:pt x="132" y="106"/>
                    <a:pt x="130" y="104"/>
                    <a:pt x="128" y="101"/>
                  </a:cubicBezTo>
                  <a:cubicBezTo>
                    <a:pt x="128" y="101"/>
                    <a:pt x="128" y="100"/>
                    <a:pt x="127" y="99"/>
                  </a:cubicBezTo>
                  <a:cubicBezTo>
                    <a:pt x="125" y="94"/>
                    <a:pt x="128" y="89"/>
                    <a:pt x="127" y="84"/>
                  </a:cubicBezTo>
                  <a:cubicBezTo>
                    <a:pt x="127" y="84"/>
                    <a:pt x="127" y="84"/>
                    <a:pt x="127" y="83"/>
                  </a:cubicBezTo>
                  <a:cubicBezTo>
                    <a:pt x="126" y="83"/>
                    <a:pt x="126" y="83"/>
                    <a:pt x="126" y="83"/>
                  </a:cubicBezTo>
                  <a:cubicBezTo>
                    <a:pt x="125" y="80"/>
                    <a:pt x="123" y="79"/>
                    <a:pt x="120" y="78"/>
                  </a:cubicBezTo>
                  <a:cubicBezTo>
                    <a:pt x="116" y="78"/>
                    <a:pt x="120" y="71"/>
                    <a:pt x="120" y="71"/>
                  </a:cubicBezTo>
                  <a:cubicBezTo>
                    <a:pt x="117" y="72"/>
                    <a:pt x="115" y="69"/>
                    <a:pt x="114" y="65"/>
                  </a:cubicBezTo>
                  <a:cubicBezTo>
                    <a:pt x="114" y="64"/>
                    <a:pt x="114" y="64"/>
                    <a:pt x="114" y="64"/>
                  </a:cubicBezTo>
                  <a:cubicBezTo>
                    <a:pt x="113" y="63"/>
                    <a:pt x="113" y="61"/>
                    <a:pt x="112" y="60"/>
                  </a:cubicBezTo>
                  <a:cubicBezTo>
                    <a:pt x="110" y="56"/>
                    <a:pt x="106" y="51"/>
                    <a:pt x="105" y="48"/>
                  </a:cubicBezTo>
                  <a:cubicBezTo>
                    <a:pt x="104" y="46"/>
                    <a:pt x="103" y="45"/>
                    <a:pt x="103" y="43"/>
                  </a:cubicBezTo>
                  <a:cubicBezTo>
                    <a:pt x="103" y="42"/>
                    <a:pt x="104" y="42"/>
                    <a:pt x="104" y="42"/>
                  </a:cubicBezTo>
                  <a:cubicBezTo>
                    <a:pt x="104" y="42"/>
                    <a:pt x="104" y="42"/>
                    <a:pt x="104" y="41"/>
                  </a:cubicBezTo>
                  <a:cubicBezTo>
                    <a:pt x="104" y="40"/>
                    <a:pt x="105" y="39"/>
                    <a:pt x="105" y="38"/>
                  </a:cubicBezTo>
                  <a:cubicBezTo>
                    <a:pt x="106" y="36"/>
                    <a:pt x="107" y="33"/>
                    <a:pt x="108" y="30"/>
                  </a:cubicBezTo>
                  <a:cubicBezTo>
                    <a:pt x="108" y="30"/>
                    <a:pt x="108" y="30"/>
                    <a:pt x="108" y="30"/>
                  </a:cubicBezTo>
                  <a:cubicBezTo>
                    <a:pt x="108" y="28"/>
                    <a:pt x="109" y="26"/>
                    <a:pt x="109" y="23"/>
                  </a:cubicBezTo>
                  <a:cubicBezTo>
                    <a:pt x="109" y="23"/>
                    <a:pt x="109" y="23"/>
                    <a:pt x="109" y="22"/>
                  </a:cubicBezTo>
                  <a:cubicBezTo>
                    <a:pt x="110" y="17"/>
                    <a:pt x="114" y="7"/>
                    <a:pt x="114" y="7"/>
                  </a:cubicBezTo>
                  <a:cubicBezTo>
                    <a:pt x="95" y="3"/>
                    <a:pt x="95" y="3"/>
                    <a:pt x="95" y="3"/>
                  </a:cubicBezTo>
                  <a:cubicBezTo>
                    <a:pt x="86" y="0"/>
                    <a:pt x="86" y="0"/>
                    <a:pt x="86" y="0"/>
                  </a:cubicBezTo>
                  <a:cubicBezTo>
                    <a:pt x="44" y="131"/>
                    <a:pt x="44" y="131"/>
                    <a:pt x="44" y="131"/>
                  </a:cubicBezTo>
                  <a:cubicBezTo>
                    <a:pt x="44" y="131"/>
                    <a:pt x="44" y="131"/>
                    <a:pt x="44" y="131"/>
                  </a:cubicBezTo>
                  <a:cubicBezTo>
                    <a:pt x="45" y="133"/>
                    <a:pt x="46" y="137"/>
                    <a:pt x="47" y="139"/>
                  </a:cubicBezTo>
                  <a:cubicBezTo>
                    <a:pt x="48" y="141"/>
                    <a:pt x="50" y="144"/>
                    <a:pt x="51" y="146"/>
                  </a:cubicBezTo>
                  <a:cubicBezTo>
                    <a:pt x="51" y="147"/>
                    <a:pt x="51" y="149"/>
                    <a:pt x="52" y="151"/>
                  </a:cubicBezTo>
                  <a:cubicBezTo>
                    <a:pt x="53" y="152"/>
                    <a:pt x="55" y="154"/>
                    <a:pt x="57" y="157"/>
                  </a:cubicBezTo>
                  <a:cubicBezTo>
                    <a:pt x="59" y="158"/>
                    <a:pt x="59" y="160"/>
                    <a:pt x="58" y="161"/>
                  </a:cubicBezTo>
                  <a:cubicBezTo>
                    <a:pt x="58" y="163"/>
                    <a:pt x="56" y="165"/>
                    <a:pt x="54" y="165"/>
                  </a:cubicBezTo>
                  <a:cubicBezTo>
                    <a:pt x="54" y="165"/>
                    <a:pt x="53" y="165"/>
                    <a:pt x="53" y="165"/>
                  </a:cubicBezTo>
                  <a:cubicBezTo>
                    <a:pt x="52" y="166"/>
                    <a:pt x="52" y="166"/>
                    <a:pt x="51" y="166"/>
                  </a:cubicBezTo>
                  <a:cubicBezTo>
                    <a:pt x="51" y="167"/>
                    <a:pt x="51" y="167"/>
                    <a:pt x="50" y="167"/>
                  </a:cubicBezTo>
                  <a:cubicBezTo>
                    <a:pt x="50" y="169"/>
                    <a:pt x="47" y="171"/>
                    <a:pt x="45" y="171"/>
                  </a:cubicBezTo>
                  <a:cubicBezTo>
                    <a:pt x="44" y="172"/>
                    <a:pt x="43" y="172"/>
                    <a:pt x="42" y="173"/>
                  </a:cubicBezTo>
                  <a:cubicBezTo>
                    <a:pt x="42" y="174"/>
                    <a:pt x="42" y="175"/>
                    <a:pt x="42" y="177"/>
                  </a:cubicBezTo>
                  <a:cubicBezTo>
                    <a:pt x="42" y="177"/>
                    <a:pt x="41" y="179"/>
                    <a:pt x="41" y="180"/>
                  </a:cubicBezTo>
                  <a:cubicBezTo>
                    <a:pt x="41" y="180"/>
                    <a:pt x="41" y="180"/>
                    <a:pt x="41" y="180"/>
                  </a:cubicBezTo>
                  <a:cubicBezTo>
                    <a:pt x="41" y="180"/>
                    <a:pt x="37" y="187"/>
                    <a:pt x="35" y="193"/>
                  </a:cubicBezTo>
                  <a:cubicBezTo>
                    <a:pt x="33" y="197"/>
                    <a:pt x="32" y="200"/>
                    <a:pt x="32" y="201"/>
                  </a:cubicBezTo>
                  <a:cubicBezTo>
                    <a:pt x="32" y="203"/>
                    <a:pt x="30" y="205"/>
                    <a:pt x="28" y="207"/>
                  </a:cubicBezTo>
                  <a:cubicBezTo>
                    <a:pt x="27" y="209"/>
                    <a:pt x="26" y="211"/>
                    <a:pt x="25" y="213"/>
                  </a:cubicBezTo>
                  <a:cubicBezTo>
                    <a:pt x="25" y="213"/>
                    <a:pt x="25" y="213"/>
                    <a:pt x="25" y="214"/>
                  </a:cubicBezTo>
                  <a:cubicBezTo>
                    <a:pt x="25" y="216"/>
                    <a:pt x="22" y="220"/>
                    <a:pt x="24" y="222"/>
                  </a:cubicBezTo>
                  <a:cubicBezTo>
                    <a:pt x="25" y="225"/>
                    <a:pt x="24" y="226"/>
                    <a:pt x="24" y="226"/>
                  </a:cubicBezTo>
                  <a:cubicBezTo>
                    <a:pt x="0" y="311"/>
                    <a:pt x="0" y="311"/>
                    <a:pt x="0" y="311"/>
                  </a:cubicBezTo>
                  <a:cubicBezTo>
                    <a:pt x="96" y="335"/>
                    <a:pt x="96" y="335"/>
                    <a:pt x="96" y="335"/>
                  </a:cubicBezTo>
                  <a:cubicBezTo>
                    <a:pt x="198" y="355"/>
                    <a:pt x="198" y="355"/>
                    <a:pt x="198" y="355"/>
                  </a:cubicBezTo>
                  <a:cubicBezTo>
                    <a:pt x="223" y="243"/>
                    <a:pt x="223" y="243"/>
                    <a:pt x="223" y="243"/>
                  </a:cubicBezTo>
                  <a:cubicBezTo>
                    <a:pt x="222" y="244"/>
                    <a:pt x="222" y="244"/>
                    <a:pt x="222" y="244"/>
                  </a:cubicBezTo>
                  <a:cubicBezTo>
                    <a:pt x="223" y="243"/>
                    <a:pt x="223" y="243"/>
                    <a:pt x="223" y="243"/>
                  </a:cubicBezTo>
                  <a:cubicBezTo>
                    <a:pt x="221" y="243"/>
                    <a:pt x="216" y="243"/>
                    <a:pt x="214" y="243"/>
                  </a:cubicBezTo>
                  <a:cubicBezTo>
                    <a:pt x="214" y="243"/>
                    <a:pt x="214" y="243"/>
                    <a:pt x="214" y="243"/>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48" name="Freeform 49"/>
            <p:cNvSpPr>
              <a:spLocks/>
            </p:cNvSpPr>
            <p:nvPr/>
          </p:nvSpPr>
          <p:spPr bwMode="auto">
            <a:xfrm>
              <a:off x="10181708" y="4532087"/>
              <a:ext cx="1193801" cy="954088"/>
            </a:xfrm>
            <a:custGeom>
              <a:avLst/>
              <a:gdLst>
                <a:gd name="T0" fmla="*/ 306 w 318"/>
                <a:gd name="T1" fmla="*/ 86 h 254"/>
                <a:gd name="T2" fmla="*/ 241 w 318"/>
                <a:gd name="T3" fmla="*/ 58 h 254"/>
                <a:gd name="T4" fmla="*/ 235 w 318"/>
                <a:gd name="T5" fmla="*/ 58 h 254"/>
                <a:gd name="T6" fmla="*/ 222 w 318"/>
                <a:gd name="T7" fmla="*/ 60 h 254"/>
                <a:gd name="T8" fmla="*/ 218 w 318"/>
                <a:gd name="T9" fmla="*/ 59 h 254"/>
                <a:gd name="T10" fmla="*/ 217 w 318"/>
                <a:gd name="T11" fmla="*/ 59 h 254"/>
                <a:gd name="T12" fmla="*/ 176 w 318"/>
                <a:gd name="T13" fmla="*/ 56 h 254"/>
                <a:gd name="T14" fmla="*/ 163 w 318"/>
                <a:gd name="T15" fmla="*/ 54 h 254"/>
                <a:gd name="T16" fmla="*/ 151 w 318"/>
                <a:gd name="T17" fmla="*/ 48 h 254"/>
                <a:gd name="T18" fmla="*/ 138 w 318"/>
                <a:gd name="T19" fmla="*/ 47 h 254"/>
                <a:gd name="T20" fmla="*/ 124 w 318"/>
                <a:gd name="T21" fmla="*/ 40 h 254"/>
                <a:gd name="T22" fmla="*/ 120 w 318"/>
                <a:gd name="T23" fmla="*/ 35 h 254"/>
                <a:gd name="T24" fmla="*/ 119 w 318"/>
                <a:gd name="T25" fmla="*/ 22 h 254"/>
                <a:gd name="T26" fmla="*/ 109 w 318"/>
                <a:gd name="T27" fmla="*/ 13 h 254"/>
                <a:gd name="T28" fmla="*/ 87 w 318"/>
                <a:gd name="T29" fmla="*/ 3 h 254"/>
                <a:gd name="T30" fmla="*/ 81 w 318"/>
                <a:gd name="T31" fmla="*/ 10 h 254"/>
                <a:gd name="T32" fmla="*/ 71 w 318"/>
                <a:gd name="T33" fmla="*/ 33 h 254"/>
                <a:gd name="T34" fmla="*/ 67 w 318"/>
                <a:gd name="T35" fmla="*/ 43 h 254"/>
                <a:gd name="T36" fmla="*/ 58 w 318"/>
                <a:gd name="T37" fmla="*/ 61 h 254"/>
                <a:gd name="T38" fmla="*/ 50 w 318"/>
                <a:gd name="T39" fmla="*/ 77 h 254"/>
                <a:gd name="T40" fmla="*/ 48 w 318"/>
                <a:gd name="T41" fmla="*/ 87 h 254"/>
                <a:gd name="T42" fmla="*/ 42 w 318"/>
                <a:gd name="T43" fmla="*/ 98 h 254"/>
                <a:gd name="T44" fmla="*/ 33 w 318"/>
                <a:gd name="T45" fmla="*/ 110 h 254"/>
                <a:gd name="T46" fmla="*/ 28 w 318"/>
                <a:gd name="T47" fmla="*/ 119 h 254"/>
                <a:gd name="T48" fmla="*/ 22 w 318"/>
                <a:gd name="T49" fmla="*/ 129 h 254"/>
                <a:gd name="T50" fmla="*/ 18 w 318"/>
                <a:gd name="T51" fmla="*/ 138 h 254"/>
                <a:gd name="T52" fmla="*/ 5 w 318"/>
                <a:gd name="T53" fmla="*/ 139 h 254"/>
                <a:gd name="T54" fmla="*/ 9 w 318"/>
                <a:gd name="T55" fmla="*/ 157 h 254"/>
                <a:gd name="T56" fmla="*/ 6 w 318"/>
                <a:gd name="T57" fmla="*/ 169 h 254"/>
                <a:gd name="T58" fmla="*/ 7 w 318"/>
                <a:gd name="T59" fmla="*/ 182 h 254"/>
                <a:gd name="T60" fmla="*/ 257 w 318"/>
                <a:gd name="T61" fmla="*/ 254 h 254"/>
                <a:gd name="T62" fmla="*/ 281 w 318"/>
                <a:gd name="T63" fmla="*/ 165 h 254"/>
                <a:gd name="T64" fmla="*/ 285 w 318"/>
                <a:gd name="T65" fmla="*/ 150 h 254"/>
                <a:gd name="T66" fmla="*/ 295 w 318"/>
                <a:gd name="T67" fmla="*/ 128 h 254"/>
                <a:gd name="T68" fmla="*/ 302 w 318"/>
                <a:gd name="T69" fmla="*/ 114 h 254"/>
                <a:gd name="T70" fmla="*/ 311 w 318"/>
                <a:gd name="T71" fmla="*/ 108 h 254"/>
                <a:gd name="T72" fmla="*/ 307 w 318"/>
                <a:gd name="T73" fmla="*/ 9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8" h="254">
                  <a:moveTo>
                    <a:pt x="307" y="91"/>
                  </a:moveTo>
                  <a:cubicBezTo>
                    <a:pt x="307" y="89"/>
                    <a:pt x="308" y="89"/>
                    <a:pt x="306" y="86"/>
                  </a:cubicBezTo>
                  <a:cubicBezTo>
                    <a:pt x="304" y="83"/>
                    <a:pt x="302" y="77"/>
                    <a:pt x="301" y="74"/>
                  </a:cubicBezTo>
                  <a:cubicBezTo>
                    <a:pt x="241" y="58"/>
                    <a:pt x="241" y="58"/>
                    <a:pt x="241" y="58"/>
                  </a:cubicBezTo>
                  <a:cubicBezTo>
                    <a:pt x="240" y="58"/>
                    <a:pt x="240" y="58"/>
                    <a:pt x="239" y="57"/>
                  </a:cubicBezTo>
                  <a:cubicBezTo>
                    <a:pt x="239" y="58"/>
                    <a:pt x="237" y="58"/>
                    <a:pt x="235" y="58"/>
                  </a:cubicBezTo>
                  <a:cubicBezTo>
                    <a:pt x="232" y="58"/>
                    <a:pt x="228" y="58"/>
                    <a:pt x="227" y="58"/>
                  </a:cubicBezTo>
                  <a:cubicBezTo>
                    <a:pt x="225" y="59"/>
                    <a:pt x="223" y="60"/>
                    <a:pt x="222" y="60"/>
                  </a:cubicBezTo>
                  <a:cubicBezTo>
                    <a:pt x="220" y="60"/>
                    <a:pt x="219" y="58"/>
                    <a:pt x="219" y="58"/>
                  </a:cubicBezTo>
                  <a:cubicBezTo>
                    <a:pt x="219" y="58"/>
                    <a:pt x="219" y="58"/>
                    <a:pt x="218" y="59"/>
                  </a:cubicBezTo>
                  <a:cubicBezTo>
                    <a:pt x="218" y="59"/>
                    <a:pt x="218" y="59"/>
                    <a:pt x="218" y="59"/>
                  </a:cubicBezTo>
                  <a:cubicBezTo>
                    <a:pt x="218" y="59"/>
                    <a:pt x="217" y="59"/>
                    <a:pt x="217" y="59"/>
                  </a:cubicBezTo>
                  <a:cubicBezTo>
                    <a:pt x="210" y="61"/>
                    <a:pt x="195" y="61"/>
                    <a:pt x="188" y="58"/>
                  </a:cubicBezTo>
                  <a:cubicBezTo>
                    <a:pt x="185" y="57"/>
                    <a:pt x="180" y="56"/>
                    <a:pt x="176" y="56"/>
                  </a:cubicBezTo>
                  <a:cubicBezTo>
                    <a:pt x="173" y="55"/>
                    <a:pt x="169" y="55"/>
                    <a:pt x="167" y="55"/>
                  </a:cubicBezTo>
                  <a:cubicBezTo>
                    <a:pt x="165" y="55"/>
                    <a:pt x="164" y="54"/>
                    <a:pt x="163" y="54"/>
                  </a:cubicBezTo>
                  <a:cubicBezTo>
                    <a:pt x="160" y="52"/>
                    <a:pt x="159" y="50"/>
                    <a:pt x="158" y="48"/>
                  </a:cubicBezTo>
                  <a:cubicBezTo>
                    <a:pt x="156" y="47"/>
                    <a:pt x="152" y="48"/>
                    <a:pt x="151" y="48"/>
                  </a:cubicBezTo>
                  <a:cubicBezTo>
                    <a:pt x="150" y="48"/>
                    <a:pt x="146" y="49"/>
                    <a:pt x="145" y="48"/>
                  </a:cubicBezTo>
                  <a:cubicBezTo>
                    <a:pt x="144" y="48"/>
                    <a:pt x="141" y="47"/>
                    <a:pt x="138" y="47"/>
                  </a:cubicBezTo>
                  <a:cubicBezTo>
                    <a:pt x="137" y="46"/>
                    <a:pt x="135" y="46"/>
                    <a:pt x="133" y="45"/>
                  </a:cubicBezTo>
                  <a:cubicBezTo>
                    <a:pt x="130" y="45"/>
                    <a:pt x="126" y="42"/>
                    <a:pt x="124" y="40"/>
                  </a:cubicBezTo>
                  <a:cubicBezTo>
                    <a:pt x="121" y="38"/>
                    <a:pt x="119" y="36"/>
                    <a:pt x="119" y="36"/>
                  </a:cubicBezTo>
                  <a:cubicBezTo>
                    <a:pt x="119" y="36"/>
                    <a:pt x="118" y="35"/>
                    <a:pt x="120" y="35"/>
                  </a:cubicBezTo>
                  <a:cubicBezTo>
                    <a:pt x="121" y="34"/>
                    <a:pt x="121" y="31"/>
                    <a:pt x="120" y="28"/>
                  </a:cubicBezTo>
                  <a:cubicBezTo>
                    <a:pt x="118" y="27"/>
                    <a:pt x="119" y="24"/>
                    <a:pt x="119" y="22"/>
                  </a:cubicBezTo>
                  <a:cubicBezTo>
                    <a:pt x="119" y="20"/>
                    <a:pt x="118" y="19"/>
                    <a:pt x="117" y="18"/>
                  </a:cubicBezTo>
                  <a:cubicBezTo>
                    <a:pt x="116" y="16"/>
                    <a:pt x="112" y="14"/>
                    <a:pt x="109" y="13"/>
                  </a:cubicBezTo>
                  <a:cubicBezTo>
                    <a:pt x="105" y="11"/>
                    <a:pt x="99" y="9"/>
                    <a:pt x="96" y="8"/>
                  </a:cubicBezTo>
                  <a:cubicBezTo>
                    <a:pt x="92" y="6"/>
                    <a:pt x="87" y="3"/>
                    <a:pt x="87" y="3"/>
                  </a:cubicBezTo>
                  <a:cubicBezTo>
                    <a:pt x="87" y="3"/>
                    <a:pt x="83" y="0"/>
                    <a:pt x="82" y="4"/>
                  </a:cubicBezTo>
                  <a:cubicBezTo>
                    <a:pt x="81" y="8"/>
                    <a:pt x="81" y="7"/>
                    <a:pt x="81" y="10"/>
                  </a:cubicBezTo>
                  <a:cubicBezTo>
                    <a:pt x="82" y="14"/>
                    <a:pt x="82" y="17"/>
                    <a:pt x="80" y="21"/>
                  </a:cubicBezTo>
                  <a:cubicBezTo>
                    <a:pt x="78" y="25"/>
                    <a:pt x="71" y="33"/>
                    <a:pt x="71" y="33"/>
                  </a:cubicBezTo>
                  <a:cubicBezTo>
                    <a:pt x="71" y="33"/>
                    <a:pt x="67" y="39"/>
                    <a:pt x="67" y="39"/>
                  </a:cubicBezTo>
                  <a:cubicBezTo>
                    <a:pt x="67" y="43"/>
                    <a:pt x="67" y="43"/>
                    <a:pt x="67" y="43"/>
                  </a:cubicBezTo>
                  <a:cubicBezTo>
                    <a:pt x="67" y="43"/>
                    <a:pt x="62" y="46"/>
                    <a:pt x="61" y="49"/>
                  </a:cubicBezTo>
                  <a:cubicBezTo>
                    <a:pt x="59" y="53"/>
                    <a:pt x="58" y="59"/>
                    <a:pt x="58" y="61"/>
                  </a:cubicBezTo>
                  <a:cubicBezTo>
                    <a:pt x="57" y="63"/>
                    <a:pt x="54" y="67"/>
                    <a:pt x="53" y="70"/>
                  </a:cubicBezTo>
                  <a:cubicBezTo>
                    <a:pt x="52" y="74"/>
                    <a:pt x="51" y="76"/>
                    <a:pt x="50" y="77"/>
                  </a:cubicBezTo>
                  <a:cubicBezTo>
                    <a:pt x="49" y="79"/>
                    <a:pt x="48" y="80"/>
                    <a:pt x="49" y="82"/>
                  </a:cubicBezTo>
                  <a:cubicBezTo>
                    <a:pt x="51" y="84"/>
                    <a:pt x="50" y="86"/>
                    <a:pt x="48" y="87"/>
                  </a:cubicBezTo>
                  <a:cubicBezTo>
                    <a:pt x="47" y="88"/>
                    <a:pt x="44" y="90"/>
                    <a:pt x="44" y="92"/>
                  </a:cubicBezTo>
                  <a:cubicBezTo>
                    <a:pt x="43" y="95"/>
                    <a:pt x="44" y="97"/>
                    <a:pt x="42" y="98"/>
                  </a:cubicBezTo>
                  <a:cubicBezTo>
                    <a:pt x="40" y="98"/>
                    <a:pt x="37" y="100"/>
                    <a:pt x="36" y="103"/>
                  </a:cubicBezTo>
                  <a:cubicBezTo>
                    <a:pt x="35" y="105"/>
                    <a:pt x="33" y="110"/>
                    <a:pt x="33" y="110"/>
                  </a:cubicBezTo>
                  <a:cubicBezTo>
                    <a:pt x="33" y="110"/>
                    <a:pt x="30" y="110"/>
                    <a:pt x="28" y="113"/>
                  </a:cubicBezTo>
                  <a:cubicBezTo>
                    <a:pt x="27" y="116"/>
                    <a:pt x="28" y="119"/>
                    <a:pt x="28" y="119"/>
                  </a:cubicBezTo>
                  <a:cubicBezTo>
                    <a:pt x="28" y="119"/>
                    <a:pt x="26" y="121"/>
                    <a:pt x="24" y="123"/>
                  </a:cubicBezTo>
                  <a:cubicBezTo>
                    <a:pt x="22" y="124"/>
                    <a:pt x="22" y="126"/>
                    <a:pt x="22" y="129"/>
                  </a:cubicBezTo>
                  <a:cubicBezTo>
                    <a:pt x="21" y="131"/>
                    <a:pt x="21" y="134"/>
                    <a:pt x="19" y="136"/>
                  </a:cubicBezTo>
                  <a:cubicBezTo>
                    <a:pt x="17" y="137"/>
                    <a:pt x="18" y="138"/>
                    <a:pt x="18" y="138"/>
                  </a:cubicBezTo>
                  <a:cubicBezTo>
                    <a:pt x="18" y="138"/>
                    <a:pt x="17" y="139"/>
                    <a:pt x="14" y="140"/>
                  </a:cubicBezTo>
                  <a:cubicBezTo>
                    <a:pt x="11" y="140"/>
                    <a:pt x="6" y="137"/>
                    <a:pt x="5" y="139"/>
                  </a:cubicBezTo>
                  <a:cubicBezTo>
                    <a:pt x="3" y="140"/>
                    <a:pt x="0" y="143"/>
                    <a:pt x="3" y="146"/>
                  </a:cubicBezTo>
                  <a:cubicBezTo>
                    <a:pt x="6" y="150"/>
                    <a:pt x="9" y="153"/>
                    <a:pt x="9" y="157"/>
                  </a:cubicBezTo>
                  <a:cubicBezTo>
                    <a:pt x="9" y="161"/>
                    <a:pt x="9" y="165"/>
                    <a:pt x="9" y="165"/>
                  </a:cubicBezTo>
                  <a:cubicBezTo>
                    <a:pt x="9" y="165"/>
                    <a:pt x="6" y="165"/>
                    <a:pt x="6" y="169"/>
                  </a:cubicBezTo>
                  <a:cubicBezTo>
                    <a:pt x="6" y="173"/>
                    <a:pt x="6" y="178"/>
                    <a:pt x="6" y="178"/>
                  </a:cubicBezTo>
                  <a:cubicBezTo>
                    <a:pt x="6" y="178"/>
                    <a:pt x="7" y="181"/>
                    <a:pt x="7" y="182"/>
                  </a:cubicBezTo>
                  <a:cubicBezTo>
                    <a:pt x="148" y="225"/>
                    <a:pt x="148" y="225"/>
                    <a:pt x="148" y="225"/>
                  </a:cubicBezTo>
                  <a:cubicBezTo>
                    <a:pt x="257" y="254"/>
                    <a:pt x="257" y="254"/>
                    <a:pt x="257" y="254"/>
                  </a:cubicBezTo>
                  <a:cubicBezTo>
                    <a:pt x="281" y="169"/>
                    <a:pt x="281" y="169"/>
                    <a:pt x="281" y="169"/>
                  </a:cubicBezTo>
                  <a:cubicBezTo>
                    <a:pt x="281" y="169"/>
                    <a:pt x="282" y="168"/>
                    <a:pt x="281" y="165"/>
                  </a:cubicBezTo>
                  <a:cubicBezTo>
                    <a:pt x="279" y="163"/>
                    <a:pt x="282" y="159"/>
                    <a:pt x="282" y="157"/>
                  </a:cubicBezTo>
                  <a:cubicBezTo>
                    <a:pt x="282" y="154"/>
                    <a:pt x="283" y="151"/>
                    <a:pt x="285" y="150"/>
                  </a:cubicBezTo>
                  <a:cubicBezTo>
                    <a:pt x="287" y="148"/>
                    <a:pt x="289" y="146"/>
                    <a:pt x="289" y="144"/>
                  </a:cubicBezTo>
                  <a:cubicBezTo>
                    <a:pt x="289" y="142"/>
                    <a:pt x="295" y="128"/>
                    <a:pt x="295" y="128"/>
                  </a:cubicBezTo>
                  <a:cubicBezTo>
                    <a:pt x="295" y="128"/>
                    <a:pt x="298" y="122"/>
                    <a:pt x="299" y="120"/>
                  </a:cubicBezTo>
                  <a:cubicBezTo>
                    <a:pt x="299" y="117"/>
                    <a:pt x="299" y="115"/>
                    <a:pt x="302" y="114"/>
                  </a:cubicBezTo>
                  <a:cubicBezTo>
                    <a:pt x="304" y="114"/>
                    <a:pt x="307" y="112"/>
                    <a:pt x="307" y="110"/>
                  </a:cubicBezTo>
                  <a:cubicBezTo>
                    <a:pt x="308" y="109"/>
                    <a:pt x="310" y="108"/>
                    <a:pt x="311" y="108"/>
                  </a:cubicBezTo>
                  <a:cubicBezTo>
                    <a:pt x="313" y="108"/>
                    <a:pt x="318" y="104"/>
                    <a:pt x="314" y="100"/>
                  </a:cubicBezTo>
                  <a:cubicBezTo>
                    <a:pt x="311" y="95"/>
                    <a:pt x="307" y="94"/>
                    <a:pt x="307" y="91"/>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49" name="Freeform 50"/>
            <p:cNvSpPr>
              <a:spLocks/>
            </p:cNvSpPr>
            <p:nvPr/>
          </p:nvSpPr>
          <p:spPr bwMode="auto">
            <a:xfrm>
              <a:off x="10484921" y="4157436"/>
              <a:ext cx="984251" cy="652463"/>
            </a:xfrm>
            <a:custGeom>
              <a:avLst/>
              <a:gdLst>
                <a:gd name="T0" fmla="*/ 39 w 262"/>
                <a:gd name="T1" fmla="*/ 135 h 174"/>
                <a:gd name="T2" fmla="*/ 49 w 262"/>
                <a:gd name="T3" fmla="*/ 144 h 174"/>
                <a:gd name="T4" fmla="*/ 64 w 262"/>
                <a:gd name="T5" fmla="*/ 148 h 174"/>
                <a:gd name="T6" fmla="*/ 77 w 262"/>
                <a:gd name="T7" fmla="*/ 148 h 174"/>
                <a:gd name="T8" fmla="*/ 82 w 262"/>
                <a:gd name="T9" fmla="*/ 154 h 174"/>
                <a:gd name="T10" fmla="*/ 95 w 262"/>
                <a:gd name="T11" fmla="*/ 156 h 174"/>
                <a:gd name="T12" fmla="*/ 109 w 262"/>
                <a:gd name="T13" fmla="*/ 159 h 174"/>
                <a:gd name="T14" fmla="*/ 136 w 262"/>
                <a:gd name="T15" fmla="*/ 159 h 174"/>
                <a:gd name="T16" fmla="*/ 137 w 262"/>
                <a:gd name="T17" fmla="*/ 159 h 174"/>
                <a:gd name="T18" fmla="*/ 146 w 262"/>
                <a:gd name="T19" fmla="*/ 158 h 174"/>
                <a:gd name="T20" fmla="*/ 149 w 262"/>
                <a:gd name="T21" fmla="*/ 158 h 174"/>
                <a:gd name="T22" fmla="*/ 157 w 262"/>
                <a:gd name="T23" fmla="*/ 157 h 174"/>
                <a:gd name="T24" fmla="*/ 158 w 262"/>
                <a:gd name="T25" fmla="*/ 157 h 174"/>
                <a:gd name="T26" fmla="*/ 220 w 262"/>
                <a:gd name="T27" fmla="*/ 174 h 174"/>
                <a:gd name="T28" fmla="*/ 220 w 262"/>
                <a:gd name="T29" fmla="*/ 174 h 174"/>
                <a:gd name="T30" fmla="*/ 90 w 262"/>
                <a:gd name="T31" fmla="*/ 0 h 174"/>
                <a:gd name="T32" fmla="*/ 91 w 262"/>
                <a:gd name="T33" fmla="*/ 9 h 174"/>
                <a:gd name="T34" fmla="*/ 92 w 262"/>
                <a:gd name="T35" fmla="*/ 12 h 174"/>
                <a:gd name="T36" fmla="*/ 94 w 262"/>
                <a:gd name="T37" fmla="*/ 14 h 174"/>
                <a:gd name="T38" fmla="*/ 92 w 262"/>
                <a:gd name="T39" fmla="*/ 22 h 174"/>
                <a:gd name="T40" fmla="*/ 91 w 262"/>
                <a:gd name="T41" fmla="*/ 27 h 174"/>
                <a:gd name="T42" fmla="*/ 87 w 262"/>
                <a:gd name="T43" fmla="*/ 36 h 174"/>
                <a:gd name="T44" fmla="*/ 92 w 262"/>
                <a:gd name="T45" fmla="*/ 36 h 174"/>
                <a:gd name="T46" fmla="*/ 95 w 262"/>
                <a:gd name="T47" fmla="*/ 48 h 174"/>
                <a:gd name="T48" fmla="*/ 91 w 262"/>
                <a:gd name="T49" fmla="*/ 51 h 174"/>
                <a:gd name="T50" fmla="*/ 83 w 262"/>
                <a:gd name="T51" fmla="*/ 51 h 174"/>
                <a:gd name="T52" fmla="*/ 78 w 262"/>
                <a:gd name="T53" fmla="*/ 61 h 174"/>
                <a:gd name="T54" fmla="*/ 75 w 262"/>
                <a:gd name="T55" fmla="*/ 69 h 174"/>
                <a:gd name="T56" fmla="*/ 71 w 262"/>
                <a:gd name="T57" fmla="*/ 67 h 174"/>
                <a:gd name="T58" fmla="*/ 74 w 262"/>
                <a:gd name="T59" fmla="*/ 56 h 174"/>
                <a:gd name="T60" fmla="*/ 78 w 262"/>
                <a:gd name="T61" fmla="*/ 44 h 174"/>
                <a:gd name="T62" fmla="*/ 69 w 262"/>
                <a:gd name="T63" fmla="*/ 56 h 174"/>
                <a:gd name="T64" fmla="*/ 77 w 262"/>
                <a:gd name="T65" fmla="*/ 39 h 174"/>
                <a:gd name="T66" fmla="*/ 74 w 262"/>
                <a:gd name="T67" fmla="*/ 37 h 174"/>
                <a:gd name="T68" fmla="*/ 70 w 262"/>
                <a:gd name="T69" fmla="*/ 28 h 174"/>
                <a:gd name="T70" fmla="*/ 68 w 262"/>
                <a:gd name="T71" fmla="*/ 34 h 174"/>
                <a:gd name="T72" fmla="*/ 61 w 262"/>
                <a:gd name="T73" fmla="*/ 26 h 174"/>
                <a:gd name="T74" fmla="*/ 50 w 262"/>
                <a:gd name="T75" fmla="*/ 25 h 174"/>
                <a:gd name="T76" fmla="*/ 43 w 262"/>
                <a:gd name="T77" fmla="*/ 20 h 174"/>
                <a:gd name="T78" fmla="*/ 20 w 262"/>
                <a:gd name="T79" fmla="*/ 2 h 174"/>
                <a:gd name="T80" fmla="*/ 15 w 262"/>
                <a:gd name="T81" fmla="*/ 17 h 174"/>
                <a:gd name="T82" fmla="*/ 20 w 262"/>
                <a:gd name="T83" fmla="*/ 33 h 174"/>
                <a:gd name="T84" fmla="*/ 17 w 262"/>
                <a:gd name="T85" fmla="*/ 49 h 174"/>
                <a:gd name="T86" fmla="*/ 15 w 262"/>
                <a:gd name="T87" fmla="*/ 62 h 174"/>
                <a:gd name="T88" fmla="*/ 12 w 262"/>
                <a:gd name="T89" fmla="*/ 72 h 174"/>
                <a:gd name="T90" fmla="*/ 20 w 262"/>
                <a:gd name="T91" fmla="*/ 71 h 174"/>
                <a:gd name="T92" fmla="*/ 11 w 262"/>
                <a:gd name="T93" fmla="*/ 75 h 174"/>
                <a:gd name="T94" fmla="*/ 14 w 262"/>
                <a:gd name="T95" fmla="*/ 86 h 174"/>
                <a:gd name="T96" fmla="*/ 8 w 262"/>
                <a:gd name="T97" fmla="*/ 95 h 174"/>
                <a:gd name="T98" fmla="*/ 6 w 262"/>
                <a:gd name="T99" fmla="*/ 83 h 174"/>
                <a:gd name="T100" fmla="*/ 4 w 262"/>
                <a:gd name="T101" fmla="*/ 76 h 174"/>
                <a:gd name="T102" fmla="*/ 3 w 262"/>
                <a:gd name="T103" fmla="*/ 85 h 174"/>
                <a:gd name="T104" fmla="*/ 3 w 262"/>
                <a:gd name="T105" fmla="*/ 99 h 174"/>
                <a:gd name="T106" fmla="*/ 19 w 262"/>
                <a:gd name="T107" fmla="*/ 104 h 174"/>
                <a:gd name="T108" fmla="*/ 39 w 262"/>
                <a:gd name="T109" fmla="*/ 116 h 174"/>
                <a:gd name="T110" fmla="*/ 39 w 262"/>
                <a:gd name="T111" fmla="*/ 12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2" h="174">
                  <a:moveTo>
                    <a:pt x="39" y="128"/>
                  </a:moveTo>
                  <a:cubicBezTo>
                    <a:pt x="40" y="130"/>
                    <a:pt x="41" y="135"/>
                    <a:pt x="39" y="135"/>
                  </a:cubicBezTo>
                  <a:cubicBezTo>
                    <a:pt x="39" y="135"/>
                    <a:pt x="40" y="137"/>
                    <a:pt x="43" y="140"/>
                  </a:cubicBezTo>
                  <a:cubicBezTo>
                    <a:pt x="45" y="141"/>
                    <a:pt x="47" y="143"/>
                    <a:pt x="49" y="144"/>
                  </a:cubicBezTo>
                  <a:cubicBezTo>
                    <a:pt x="51" y="145"/>
                    <a:pt x="54" y="146"/>
                    <a:pt x="57" y="147"/>
                  </a:cubicBezTo>
                  <a:cubicBezTo>
                    <a:pt x="61" y="147"/>
                    <a:pt x="63" y="148"/>
                    <a:pt x="64" y="148"/>
                  </a:cubicBezTo>
                  <a:cubicBezTo>
                    <a:pt x="65" y="149"/>
                    <a:pt x="75" y="145"/>
                    <a:pt x="76" y="148"/>
                  </a:cubicBezTo>
                  <a:cubicBezTo>
                    <a:pt x="76" y="148"/>
                    <a:pt x="77" y="148"/>
                    <a:pt x="77" y="148"/>
                  </a:cubicBezTo>
                  <a:cubicBezTo>
                    <a:pt x="77" y="148"/>
                    <a:pt x="78" y="148"/>
                    <a:pt x="78" y="149"/>
                  </a:cubicBezTo>
                  <a:cubicBezTo>
                    <a:pt x="79" y="150"/>
                    <a:pt x="80" y="152"/>
                    <a:pt x="82" y="154"/>
                  </a:cubicBezTo>
                  <a:cubicBezTo>
                    <a:pt x="82" y="154"/>
                    <a:pt x="83" y="154"/>
                    <a:pt x="84" y="154"/>
                  </a:cubicBezTo>
                  <a:cubicBezTo>
                    <a:pt x="86" y="155"/>
                    <a:pt x="91" y="155"/>
                    <a:pt x="95" y="156"/>
                  </a:cubicBezTo>
                  <a:cubicBezTo>
                    <a:pt x="97" y="156"/>
                    <a:pt x="98" y="156"/>
                    <a:pt x="98" y="156"/>
                  </a:cubicBezTo>
                  <a:cubicBezTo>
                    <a:pt x="98" y="156"/>
                    <a:pt x="107" y="158"/>
                    <a:pt x="109" y="159"/>
                  </a:cubicBezTo>
                  <a:cubicBezTo>
                    <a:pt x="112" y="160"/>
                    <a:pt x="118" y="160"/>
                    <a:pt x="120" y="160"/>
                  </a:cubicBezTo>
                  <a:cubicBezTo>
                    <a:pt x="122" y="160"/>
                    <a:pt x="131" y="160"/>
                    <a:pt x="136" y="159"/>
                  </a:cubicBezTo>
                  <a:cubicBezTo>
                    <a:pt x="136" y="159"/>
                    <a:pt x="137" y="159"/>
                    <a:pt x="137" y="159"/>
                  </a:cubicBezTo>
                  <a:cubicBezTo>
                    <a:pt x="137" y="159"/>
                    <a:pt x="137" y="159"/>
                    <a:pt x="137" y="159"/>
                  </a:cubicBezTo>
                  <a:cubicBezTo>
                    <a:pt x="138" y="158"/>
                    <a:pt x="138" y="158"/>
                    <a:pt x="138" y="158"/>
                  </a:cubicBezTo>
                  <a:cubicBezTo>
                    <a:pt x="138" y="158"/>
                    <a:pt x="140" y="161"/>
                    <a:pt x="146" y="158"/>
                  </a:cubicBezTo>
                  <a:cubicBezTo>
                    <a:pt x="146" y="158"/>
                    <a:pt x="146" y="158"/>
                    <a:pt x="146" y="158"/>
                  </a:cubicBezTo>
                  <a:cubicBezTo>
                    <a:pt x="147" y="158"/>
                    <a:pt x="148" y="158"/>
                    <a:pt x="149" y="158"/>
                  </a:cubicBezTo>
                  <a:cubicBezTo>
                    <a:pt x="150" y="158"/>
                    <a:pt x="152" y="158"/>
                    <a:pt x="154" y="158"/>
                  </a:cubicBezTo>
                  <a:cubicBezTo>
                    <a:pt x="156" y="157"/>
                    <a:pt x="157" y="157"/>
                    <a:pt x="157" y="157"/>
                  </a:cubicBezTo>
                  <a:cubicBezTo>
                    <a:pt x="157" y="157"/>
                    <a:pt x="157" y="157"/>
                    <a:pt x="158" y="157"/>
                  </a:cubicBezTo>
                  <a:cubicBezTo>
                    <a:pt x="158" y="157"/>
                    <a:pt x="158" y="157"/>
                    <a:pt x="158" y="157"/>
                  </a:cubicBezTo>
                  <a:cubicBezTo>
                    <a:pt x="160" y="158"/>
                    <a:pt x="160" y="158"/>
                    <a:pt x="160" y="158"/>
                  </a:cubicBezTo>
                  <a:cubicBezTo>
                    <a:pt x="173" y="161"/>
                    <a:pt x="220" y="174"/>
                    <a:pt x="220" y="174"/>
                  </a:cubicBezTo>
                  <a:cubicBezTo>
                    <a:pt x="220" y="174"/>
                    <a:pt x="220" y="174"/>
                    <a:pt x="220" y="174"/>
                  </a:cubicBezTo>
                  <a:cubicBezTo>
                    <a:pt x="220" y="174"/>
                    <a:pt x="220" y="174"/>
                    <a:pt x="220" y="174"/>
                  </a:cubicBezTo>
                  <a:cubicBezTo>
                    <a:pt x="262" y="43"/>
                    <a:pt x="262" y="43"/>
                    <a:pt x="262" y="43"/>
                  </a:cubicBezTo>
                  <a:cubicBezTo>
                    <a:pt x="90" y="0"/>
                    <a:pt x="90" y="0"/>
                    <a:pt x="90" y="0"/>
                  </a:cubicBezTo>
                  <a:cubicBezTo>
                    <a:pt x="90" y="0"/>
                    <a:pt x="89" y="3"/>
                    <a:pt x="91" y="5"/>
                  </a:cubicBezTo>
                  <a:cubicBezTo>
                    <a:pt x="93" y="6"/>
                    <a:pt x="93" y="8"/>
                    <a:pt x="91" y="9"/>
                  </a:cubicBezTo>
                  <a:cubicBezTo>
                    <a:pt x="89" y="10"/>
                    <a:pt x="87" y="13"/>
                    <a:pt x="88" y="14"/>
                  </a:cubicBezTo>
                  <a:cubicBezTo>
                    <a:pt x="89" y="14"/>
                    <a:pt x="91" y="13"/>
                    <a:pt x="92" y="12"/>
                  </a:cubicBezTo>
                  <a:cubicBezTo>
                    <a:pt x="93" y="11"/>
                    <a:pt x="95" y="9"/>
                    <a:pt x="96" y="10"/>
                  </a:cubicBezTo>
                  <a:cubicBezTo>
                    <a:pt x="97" y="12"/>
                    <a:pt x="96" y="13"/>
                    <a:pt x="94" y="14"/>
                  </a:cubicBezTo>
                  <a:cubicBezTo>
                    <a:pt x="92" y="16"/>
                    <a:pt x="92" y="17"/>
                    <a:pt x="92" y="18"/>
                  </a:cubicBezTo>
                  <a:cubicBezTo>
                    <a:pt x="93" y="20"/>
                    <a:pt x="94" y="22"/>
                    <a:pt x="92" y="22"/>
                  </a:cubicBezTo>
                  <a:cubicBezTo>
                    <a:pt x="91" y="22"/>
                    <a:pt x="90" y="22"/>
                    <a:pt x="91" y="24"/>
                  </a:cubicBezTo>
                  <a:cubicBezTo>
                    <a:pt x="92" y="26"/>
                    <a:pt x="92" y="26"/>
                    <a:pt x="91" y="27"/>
                  </a:cubicBezTo>
                  <a:cubicBezTo>
                    <a:pt x="89" y="28"/>
                    <a:pt x="87" y="31"/>
                    <a:pt x="87" y="31"/>
                  </a:cubicBezTo>
                  <a:cubicBezTo>
                    <a:pt x="87" y="31"/>
                    <a:pt x="85" y="35"/>
                    <a:pt x="87" y="36"/>
                  </a:cubicBezTo>
                  <a:cubicBezTo>
                    <a:pt x="87" y="36"/>
                    <a:pt x="89" y="37"/>
                    <a:pt x="89" y="36"/>
                  </a:cubicBezTo>
                  <a:cubicBezTo>
                    <a:pt x="90" y="35"/>
                    <a:pt x="92" y="33"/>
                    <a:pt x="92" y="36"/>
                  </a:cubicBezTo>
                  <a:cubicBezTo>
                    <a:pt x="92" y="38"/>
                    <a:pt x="92" y="42"/>
                    <a:pt x="92" y="42"/>
                  </a:cubicBezTo>
                  <a:cubicBezTo>
                    <a:pt x="92" y="42"/>
                    <a:pt x="94" y="46"/>
                    <a:pt x="95" y="48"/>
                  </a:cubicBezTo>
                  <a:cubicBezTo>
                    <a:pt x="95" y="50"/>
                    <a:pt x="95" y="54"/>
                    <a:pt x="93" y="54"/>
                  </a:cubicBezTo>
                  <a:cubicBezTo>
                    <a:pt x="92" y="54"/>
                    <a:pt x="91" y="52"/>
                    <a:pt x="91" y="51"/>
                  </a:cubicBezTo>
                  <a:cubicBezTo>
                    <a:pt x="91" y="49"/>
                    <a:pt x="90" y="47"/>
                    <a:pt x="88" y="47"/>
                  </a:cubicBezTo>
                  <a:cubicBezTo>
                    <a:pt x="86" y="47"/>
                    <a:pt x="84" y="50"/>
                    <a:pt x="83" y="51"/>
                  </a:cubicBezTo>
                  <a:cubicBezTo>
                    <a:pt x="82" y="53"/>
                    <a:pt x="83" y="55"/>
                    <a:pt x="81" y="56"/>
                  </a:cubicBezTo>
                  <a:cubicBezTo>
                    <a:pt x="79" y="56"/>
                    <a:pt x="77" y="58"/>
                    <a:pt x="78" y="61"/>
                  </a:cubicBezTo>
                  <a:cubicBezTo>
                    <a:pt x="79" y="63"/>
                    <a:pt x="80" y="65"/>
                    <a:pt x="79" y="66"/>
                  </a:cubicBezTo>
                  <a:cubicBezTo>
                    <a:pt x="79" y="67"/>
                    <a:pt x="75" y="67"/>
                    <a:pt x="75" y="69"/>
                  </a:cubicBezTo>
                  <a:cubicBezTo>
                    <a:pt x="75" y="70"/>
                    <a:pt x="75" y="74"/>
                    <a:pt x="75" y="74"/>
                  </a:cubicBezTo>
                  <a:cubicBezTo>
                    <a:pt x="74" y="74"/>
                    <a:pt x="70" y="71"/>
                    <a:pt x="71" y="67"/>
                  </a:cubicBezTo>
                  <a:cubicBezTo>
                    <a:pt x="72" y="63"/>
                    <a:pt x="75" y="61"/>
                    <a:pt x="75" y="59"/>
                  </a:cubicBezTo>
                  <a:cubicBezTo>
                    <a:pt x="74" y="58"/>
                    <a:pt x="74" y="57"/>
                    <a:pt x="74" y="56"/>
                  </a:cubicBezTo>
                  <a:cubicBezTo>
                    <a:pt x="74" y="55"/>
                    <a:pt x="78" y="54"/>
                    <a:pt x="78" y="52"/>
                  </a:cubicBezTo>
                  <a:cubicBezTo>
                    <a:pt x="78" y="50"/>
                    <a:pt x="80" y="44"/>
                    <a:pt x="78" y="44"/>
                  </a:cubicBezTo>
                  <a:cubicBezTo>
                    <a:pt x="76" y="44"/>
                    <a:pt x="73" y="45"/>
                    <a:pt x="72" y="48"/>
                  </a:cubicBezTo>
                  <a:cubicBezTo>
                    <a:pt x="71" y="51"/>
                    <a:pt x="70" y="56"/>
                    <a:pt x="69" y="56"/>
                  </a:cubicBezTo>
                  <a:cubicBezTo>
                    <a:pt x="68" y="56"/>
                    <a:pt x="66" y="53"/>
                    <a:pt x="69" y="47"/>
                  </a:cubicBezTo>
                  <a:cubicBezTo>
                    <a:pt x="73" y="41"/>
                    <a:pt x="76" y="40"/>
                    <a:pt x="77" y="39"/>
                  </a:cubicBezTo>
                  <a:cubicBezTo>
                    <a:pt x="77" y="37"/>
                    <a:pt x="77" y="36"/>
                    <a:pt x="77" y="35"/>
                  </a:cubicBezTo>
                  <a:cubicBezTo>
                    <a:pt x="77" y="36"/>
                    <a:pt x="76" y="38"/>
                    <a:pt x="74" y="37"/>
                  </a:cubicBezTo>
                  <a:cubicBezTo>
                    <a:pt x="73" y="36"/>
                    <a:pt x="72" y="31"/>
                    <a:pt x="72" y="31"/>
                  </a:cubicBezTo>
                  <a:cubicBezTo>
                    <a:pt x="72" y="30"/>
                    <a:pt x="72" y="28"/>
                    <a:pt x="70" y="28"/>
                  </a:cubicBezTo>
                  <a:cubicBezTo>
                    <a:pt x="69" y="29"/>
                    <a:pt x="69" y="32"/>
                    <a:pt x="69" y="32"/>
                  </a:cubicBezTo>
                  <a:cubicBezTo>
                    <a:pt x="69" y="33"/>
                    <a:pt x="69" y="34"/>
                    <a:pt x="68" y="34"/>
                  </a:cubicBezTo>
                  <a:cubicBezTo>
                    <a:pt x="67" y="33"/>
                    <a:pt x="66" y="31"/>
                    <a:pt x="65" y="29"/>
                  </a:cubicBezTo>
                  <a:cubicBezTo>
                    <a:pt x="65" y="28"/>
                    <a:pt x="64" y="26"/>
                    <a:pt x="61" y="26"/>
                  </a:cubicBezTo>
                  <a:cubicBezTo>
                    <a:pt x="59" y="27"/>
                    <a:pt x="56" y="26"/>
                    <a:pt x="54" y="25"/>
                  </a:cubicBezTo>
                  <a:cubicBezTo>
                    <a:pt x="52" y="25"/>
                    <a:pt x="51" y="25"/>
                    <a:pt x="50" y="25"/>
                  </a:cubicBezTo>
                  <a:cubicBezTo>
                    <a:pt x="49" y="25"/>
                    <a:pt x="48" y="25"/>
                    <a:pt x="47" y="24"/>
                  </a:cubicBezTo>
                  <a:cubicBezTo>
                    <a:pt x="46" y="23"/>
                    <a:pt x="46" y="21"/>
                    <a:pt x="43" y="20"/>
                  </a:cubicBezTo>
                  <a:cubicBezTo>
                    <a:pt x="40" y="19"/>
                    <a:pt x="37" y="19"/>
                    <a:pt x="33" y="17"/>
                  </a:cubicBezTo>
                  <a:cubicBezTo>
                    <a:pt x="30" y="14"/>
                    <a:pt x="20" y="2"/>
                    <a:pt x="20" y="2"/>
                  </a:cubicBezTo>
                  <a:cubicBezTo>
                    <a:pt x="19" y="8"/>
                    <a:pt x="19" y="8"/>
                    <a:pt x="19" y="8"/>
                  </a:cubicBezTo>
                  <a:cubicBezTo>
                    <a:pt x="19" y="8"/>
                    <a:pt x="19" y="17"/>
                    <a:pt x="15" y="17"/>
                  </a:cubicBezTo>
                  <a:cubicBezTo>
                    <a:pt x="15" y="17"/>
                    <a:pt x="13" y="20"/>
                    <a:pt x="16" y="24"/>
                  </a:cubicBezTo>
                  <a:cubicBezTo>
                    <a:pt x="19" y="28"/>
                    <a:pt x="21" y="30"/>
                    <a:pt x="20" y="33"/>
                  </a:cubicBezTo>
                  <a:cubicBezTo>
                    <a:pt x="19" y="35"/>
                    <a:pt x="19" y="42"/>
                    <a:pt x="19" y="42"/>
                  </a:cubicBezTo>
                  <a:cubicBezTo>
                    <a:pt x="19" y="42"/>
                    <a:pt x="18" y="48"/>
                    <a:pt x="17" y="49"/>
                  </a:cubicBezTo>
                  <a:cubicBezTo>
                    <a:pt x="17" y="50"/>
                    <a:pt x="15" y="54"/>
                    <a:pt x="15" y="56"/>
                  </a:cubicBezTo>
                  <a:cubicBezTo>
                    <a:pt x="15" y="58"/>
                    <a:pt x="15" y="61"/>
                    <a:pt x="15" y="62"/>
                  </a:cubicBezTo>
                  <a:cubicBezTo>
                    <a:pt x="14" y="63"/>
                    <a:pt x="10" y="65"/>
                    <a:pt x="10" y="67"/>
                  </a:cubicBezTo>
                  <a:cubicBezTo>
                    <a:pt x="9" y="69"/>
                    <a:pt x="10" y="74"/>
                    <a:pt x="12" y="72"/>
                  </a:cubicBezTo>
                  <a:cubicBezTo>
                    <a:pt x="15" y="70"/>
                    <a:pt x="15" y="68"/>
                    <a:pt x="15" y="68"/>
                  </a:cubicBezTo>
                  <a:cubicBezTo>
                    <a:pt x="15" y="68"/>
                    <a:pt x="20" y="71"/>
                    <a:pt x="20" y="71"/>
                  </a:cubicBezTo>
                  <a:cubicBezTo>
                    <a:pt x="21" y="72"/>
                    <a:pt x="22" y="74"/>
                    <a:pt x="19" y="74"/>
                  </a:cubicBezTo>
                  <a:cubicBezTo>
                    <a:pt x="16" y="74"/>
                    <a:pt x="11" y="75"/>
                    <a:pt x="11" y="75"/>
                  </a:cubicBezTo>
                  <a:cubicBezTo>
                    <a:pt x="11" y="75"/>
                    <a:pt x="18" y="80"/>
                    <a:pt x="18" y="81"/>
                  </a:cubicBezTo>
                  <a:cubicBezTo>
                    <a:pt x="18" y="83"/>
                    <a:pt x="17" y="85"/>
                    <a:pt x="14" y="86"/>
                  </a:cubicBezTo>
                  <a:cubicBezTo>
                    <a:pt x="10" y="88"/>
                    <a:pt x="11" y="90"/>
                    <a:pt x="11" y="91"/>
                  </a:cubicBezTo>
                  <a:cubicBezTo>
                    <a:pt x="11" y="92"/>
                    <a:pt x="10" y="96"/>
                    <a:pt x="8" y="95"/>
                  </a:cubicBezTo>
                  <a:cubicBezTo>
                    <a:pt x="5" y="95"/>
                    <a:pt x="6" y="92"/>
                    <a:pt x="7" y="89"/>
                  </a:cubicBezTo>
                  <a:cubicBezTo>
                    <a:pt x="7" y="87"/>
                    <a:pt x="6" y="84"/>
                    <a:pt x="6" y="83"/>
                  </a:cubicBezTo>
                  <a:cubicBezTo>
                    <a:pt x="7" y="81"/>
                    <a:pt x="9" y="81"/>
                    <a:pt x="9" y="79"/>
                  </a:cubicBezTo>
                  <a:cubicBezTo>
                    <a:pt x="8" y="78"/>
                    <a:pt x="7" y="76"/>
                    <a:pt x="4" y="76"/>
                  </a:cubicBezTo>
                  <a:cubicBezTo>
                    <a:pt x="1" y="76"/>
                    <a:pt x="0" y="78"/>
                    <a:pt x="0" y="79"/>
                  </a:cubicBezTo>
                  <a:cubicBezTo>
                    <a:pt x="0" y="80"/>
                    <a:pt x="3" y="82"/>
                    <a:pt x="3" y="85"/>
                  </a:cubicBezTo>
                  <a:cubicBezTo>
                    <a:pt x="4" y="87"/>
                    <a:pt x="3" y="90"/>
                    <a:pt x="3" y="91"/>
                  </a:cubicBezTo>
                  <a:cubicBezTo>
                    <a:pt x="2" y="92"/>
                    <a:pt x="0" y="97"/>
                    <a:pt x="3" y="99"/>
                  </a:cubicBezTo>
                  <a:cubicBezTo>
                    <a:pt x="5" y="101"/>
                    <a:pt x="7" y="101"/>
                    <a:pt x="11" y="100"/>
                  </a:cubicBezTo>
                  <a:cubicBezTo>
                    <a:pt x="14" y="99"/>
                    <a:pt x="17" y="102"/>
                    <a:pt x="19" y="104"/>
                  </a:cubicBezTo>
                  <a:cubicBezTo>
                    <a:pt x="21" y="106"/>
                    <a:pt x="27" y="108"/>
                    <a:pt x="29" y="109"/>
                  </a:cubicBezTo>
                  <a:cubicBezTo>
                    <a:pt x="31" y="110"/>
                    <a:pt x="39" y="114"/>
                    <a:pt x="39" y="116"/>
                  </a:cubicBezTo>
                  <a:cubicBezTo>
                    <a:pt x="39" y="119"/>
                    <a:pt x="39" y="124"/>
                    <a:pt x="39" y="124"/>
                  </a:cubicBezTo>
                  <a:cubicBezTo>
                    <a:pt x="39" y="124"/>
                    <a:pt x="39" y="123"/>
                    <a:pt x="39" y="123"/>
                  </a:cubicBezTo>
                  <a:cubicBezTo>
                    <a:pt x="38" y="124"/>
                    <a:pt x="37" y="126"/>
                    <a:pt x="39" y="128"/>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0" name="Freeform 51"/>
            <p:cNvSpPr>
              <a:spLocks/>
            </p:cNvSpPr>
            <p:nvPr/>
          </p:nvSpPr>
          <p:spPr bwMode="auto">
            <a:xfrm>
              <a:off x="15295048" y="6541861"/>
              <a:ext cx="1390651" cy="536575"/>
            </a:xfrm>
            <a:custGeom>
              <a:avLst/>
              <a:gdLst>
                <a:gd name="T0" fmla="*/ 142 w 370"/>
                <a:gd name="T1" fmla="*/ 33 h 143"/>
                <a:gd name="T2" fmla="*/ 133 w 370"/>
                <a:gd name="T3" fmla="*/ 46 h 143"/>
                <a:gd name="T4" fmla="*/ 123 w 370"/>
                <a:gd name="T5" fmla="*/ 55 h 143"/>
                <a:gd name="T6" fmla="*/ 106 w 370"/>
                <a:gd name="T7" fmla="*/ 68 h 143"/>
                <a:gd name="T8" fmla="*/ 104 w 370"/>
                <a:gd name="T9" fmla="*/ 73 h 143"/>
                <a:gd name="T10" fmla="*/ 103 w 370"/>
                <a:gd name="T11" fmla="*/ 73 h 143"/>
                <a:gd name="T12" fmla="*/ 91 w 370"/>
                <a:gd name="T13" fmla="*/ 81 h 143"/>
                <a:gd name="T14" fmla="*/ 86 w 370"/>
                <a:gd name="T15" fmla="*/ 87 h 143"/>
                <a:gd name="T16" fmla="*/ 62 w 370"/>
                <a:gd name="T17" fmla="*/ 99 h 143"/>
                <a:gd name="T18" fmla="*/ 54 w 370"/>
                <a:gd name="T19" fmla="*/ 103 h 143"/>
                <a:gd name="T20" fmla="*/ 43 w 370"/>
                <a:gd name="T21" fmla="*/ 110 h 143"/>
                <a:gd name="T22" fmla="*/ 40 w 370"/>
                <a:gd name="T23" fmla="*/ 115 h 143"/>
                <a:gd name="T24" fmla="*/ 39 w 370"/>
                <a:gd name="T25" fmla="*/ 115 h 143"/>
                <a:gd name="T26" fmla="*/ 0 w 370"/>
                <a:gd name="T27" fmla="*/ 123 h 143"/>
                <a:gd name="T28" fmla="*/ 117 w 370"/>
                <a:gd name="T29" fmla="*/ 100 h 143"/>
                <a:gd name="T30" fmla="*/ 187 w 370"/>
                <a:gd name="T31" fmla="*/ 110 h 143"/>
                <a:gd name="T32" fmla="*/ 272 w 370"/>
                <a:gd name="T33" fmla="*/ 142 h 143"/>
                <a:gd name="T34" fmla="*/ 280 w 370"/>
                <a:gd name="T35" fmla="*/ 140 h 143"/>
                <a:gd name="T36" fmla="*/ 286 w 370"/>
                <a:gd name="T37" fmla="*/ 136 h 143"/>
                <a:gd name="T38" fmla="*/ 289 w 370"/>
                <a:gd name="T39" fmla="*/ 126 h 143"/>
                <a:gd name="T40" fmla="*/ 303 w 370"/>
                <a:gd name="T41" fmla="*/ 135 h 143"/>
                <a:gd name="T42" fmla="*/ 305 w 370"/>
                <a:gd name="T43" fmla="*/ 118 h 143"/>
                <a:gd name="T44" fmla="*/ 305 w 370"/>
                <a:gd name="T45" fmla="*/ 112 h 143"/>
                <a:gd name="T46" fmla="*/ 313 w 370"/>
                <a:gd name="T47" fmla="*/ 103 h 143"/>
                <a:gd name="T48" fmla="*/ 306 w 370"/>
                <a:gd name="T49" fmla="*/ 102 h 143"/>
                <a:gd name="T50" fmla="*/ 327 w 370"/>
                <a:gd name="T51" fmla="*/ 91 h 143"/>
                <a:gd name="T52" fmla="*/ 340 w 370"/>
                <a:gd name="T53" fmla="*/ 86 h 143"/>
                <a:gd name="T54" fmla="*/ 352 w 370"/>
                <a:gd name="T55" fmla="*/ 70 h 143"/>
                <a:gd name="T56" fmla="*/ 333 w 370"/>
                <a:gd name="T57" fmla="*/ 79 h 143"/>
                <a:gd name="T58" fmla="*/ 329 w 370"/>
                <a:gd name="T59" fmla="*/ 75 h 143"/>
                <a:gd name="T60" fmla="*/ 339 w 370"/>
                <a:gd name="T61" fmla="*/ 74 h 143"/>
                <a:gd name="T62" fmla="*/ 341 w 370"/>
                <a:gd name="T63" fmla="*/ 65 h 143"/>
                <a:gd name="T64" fmla="*/ 326 w 370"/>
                <a:gd name="T65" fmla="*/ 66 h 143"/>
                <a:gd name="T66" fmla="*/ 320 w 370"/>
                <a:gd name="T67" fmla="*/ 64 h 143"/>
                <a:gd name="T68" fmla="*/ 331 w 370"/>
                <a:gd name="T69" fmla="*/ 62 h 143"/>
                <a:gd name="T70" fmla="*/ 334 w 370"/>
                <a:gd name="T71" fmla="*/ 59 h 143"/>
                <a:gd name="T72" fmla="*/ 337 w 370"/>
                <a:gd name="T73" fmla="*/ 55 h 143"/>
                <a:gd name="T74" fmla="*/ 348 w 370"/>
                <a:gd name="T75" fmla="*/ 60 h 143"/>
                <a:gd name="T76" fmla="*/ 357 w 370"/>
                <a:gd name="T77" fmla="*/ 49 h 143"/>
                <a:gd name="T78" fmla="*/ 342 w 370"/>
                <a:gd name="T79" fmla="*/ 47 h 143"/>
                <a:gd name="T80" fmla="*/ 364 w 370"/>
                <a:gd name="T81" fmla="*/ 37 h 143"/>
                <a:gd name="T82" fmla="*/ 355 w 370"/>
                <a:gd name="T83" fmla="*/ 34 h 143"/>
                <a:gd name="T84" fmla="*/ 351 w 370"/>
                <a:gd name="T85" fmla="*/ 34 h 143"/>
                <a:gd name="T86" fmla="*/ 345 w 370"/>
                <a:gd name="T87" fmla="*/ 31 h 143"/>
                <a:gd name="T88" fmla="*/ 329 w 370"/>
                <a:gd name="T89" fmla="*/ 35 h 143"/>
                <a:gd name="T90" fmla="*/ 330 w 370"/>
                <a:gd name="T91" fmla="*/ 28 h 143"/>
                <a:gd name="T92" fmla="*/ 335 w 370"/>
                <a:gd name="T93" fmla="*/ 20 h 143"/>
                <a:gd name="T94" fmla="*/ 352 w 370"/>
                <a:gd name="T95" fmla="*/ 20 h 143"/>
                <a:gd name="T96" fmla="*/ 348 w 370"/>
                <a:gd name="T97" fmla="*/ 6 h 143"/>
                <a:gd name="T98" fmla="*/ 358 w 370"/>
                <a:gd name="T99" fmla="*/ 16 h 143"/>
                <a:gd name="T100" fmla="*/ 370 w 370"/>
                <a:gd name="T101" fmla="*/ 35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70" h="143">
                  <a:moveTo>
                    <a:pt x="353" y="0"/>
                  </a:moveTo>
                  <a:cubicBezTo>
                    <a:pt x="142" y="33"/>
                    <a:pt x="142" y="33"/>
                    <a:pt x="142" y="33"/>
                  </a:cubicBezTo>
                  <a:cubicBezTo>
                    <a:pt x="136" y="41"/>
                    <a:pt x="136" y="41"/>
                    <a:pt x="136" y="41"/>
                  </a:cubicBezTo>
                  <a:cubicBezTo>
                    <a:pt x="136" y="43"/>
                    <a:pt x="134" y="45"/>
                    <a:pt x="133" y="46"/>
                  </a:cubicBezTo>
                  <a:cubicBezTo>
                    <a:pt x="130" y="49"/>
                    <a:pt x="127" y="51"/>
                    <a:pt x="126" y="51"/>
                  </a:cubicBezTo>
                  <a:cubicBezTo>
                    <a:pt x="124" y="52"/>
                    <a:pt x="123" y="54"/>
                    <a:pt x="123" y="55"/>
                  </a:cubicBezTo>
                  <a:cubicBezTo>
                    <a:pt x="122" y="57"/>
                    <a:pt x="122" y="58"/>
                    <a:pt x="122" y="58"/>
                  </a:cubicBezTo>
                  <a:cubicBezTo>
                    <a:pt x="106" y="68"/>
                    <a:pt x="106" y="68"/>
                    <a:pt x="106" y="68"/>
                  </a:cubicBezTo>
                  <a:cubicBezTo>
                    <a:pt x="106" y="68"/>
                    <a:pt x="104" y="72"/>
                    <a:pt x="104" y="73"/>
                  </a:cubicBezTo>
                  <a:cubicBezTo>
                    <a:pt x="104" y="73"/>
                    <a:pt x="104" y="73"/>
                    <a:pt x="104" y="73"/>
                  </a:cubicBezTo>
                  <a:cubicBezTo>
                    <a:pt x="104" y="73"/>
                    <a:pt x="104" y="73"/>
                    <a:pt x="104" y="73"/>
                  </a:cubicBezTo>
                  <a:cubicBezTo>
                    <a:pt x="103" y="73"/>
                    <a:pt x="103" y="73"/>
                    <a:pt x="103" y="73"/>
                  </a:cubicBezTo>
                  <a:cubicBezTo>
                    <a:pt x="102" y="73"/>
                    <a:pt x="100" y="73"/>
                    <a:pt x="99" y="74"/>
                  </a:cubicBezTo>
                  <a:cubicBezTo>
                    <a:pt x="96" y="75"/>
                    <a:pt x="93" y="78"/>
                    <a:pt x="91" y="81"/>
                  </a:cubicBezTo>
                  <a:cubicBezTo>
                    <a:pt x="90" y="81"/>
                    <a:pt x="89" y="82"/>
                    <a:pt x="88" y="83"/>
                  </a:cubicBezTo>
                  <a:cubicBezTo>
                    <a:pt x="87" y="85"/>
                    <a:pt x="86" y="86"/>
                    <a:pt x="86" y="87"/>
                  </a:cubicBezTo>
                  <a:cubicBezTo>
                    <a:pt x="82" y="91"/>
                    <a:pt x="70" y="99"/>
                    <a:pt x="63" y="99"/>
                  </a:cubicBezTo>
                  <a:cubicBezTo>
                    <a:pt x="63" y="99"/>
                    <a:pt x="63" y="99"/>
                    <a:pt x="62" y="99"/>
                  </a:cubicBezTo>
                  <a:cubicBezTo>
                    <a:pt x="60" y="100"/>
                    <a:pt x="58" y="100"/>
                    <a:pt x="57" y="101"/>
                  </a:cubicBezTo>
                  <a:cubicBezTo>
                    <a:pt x="55" y="102"/>
                    <a:pt x="54" y="102"/>
                    <a:pt x="54" y="103"/>
                  </a:cubicBezTo>
                  <a:cubicBezTo>
                    <a:pt x="52" y="105"/>
                    <a:pt x="51" y="106"/>
                    <a:pt x="51" y="106"/>
                  </a:cubicBezTo>
                  <a:cubicBezTo>
                    <a:pt x="51" y="106"/>
                    <a:pt x="47" y="108"/>
                    <a:pt x="43" y="110"/>
                  </a:cubicBezTo>
                  <a:cubicBezTo>
                    <a:pt x="42" y="112"/>
                    <a:pt x="41" y="113"/>
                    <a:pt x="40" y="114"/>
                  </a:cubicBezTo>
                  <a:cubicBezTo>
                    <a:pt x="40" y="114"/>
                    <a:pt x="40" y="115"/>
                    <a:pt x="40" y="115"/>
                  </a:cubicBezTo>
                  <a:cubicBezTo>
                    <a:pt x="40" y="115"/>
                    <a:pt x="40" y="115"/>
                    <a:pt x="39" y="115"/>
                  </a:cubicBezTo>
                  <a:cubicBezTo>
                    <a:pt x="39" y="115"/>
                    <a:pt x="39" y="115"/>
                    <a:pt x="39" y="115"/>
                  </a:cubicBezTo>
                  <a:cubicBezTo>
                    <a:pt x="37" y="117"/>
                    <a:pt x="36" y="119"/>
                    <a:pt x="36" y="119"/>
                  </a:cubicBezTo>
                  <a:cubicBezTo>
                    <a:pt x="0" y="123"/>
                    <a:pt x="0" y="123"/>
                    <a:pt x="0" y="123"/>
                  </a:cubicBezTo>
                  <a:cubicBezTo>
                    <a:pt x="93" y="114"/>
                    <a:pt x="93" y="114"/>
                    <a:pt x="93" y="114"/>
                  </a:cubicBezTo>
                  <a:cubicBezTo>
                    <a:pt x="117" y="100"/>
                    <a:pt x="117" y="100"/>
                    <a:pt x="117" y="100"/>
                  </a:cubicBezTo>
                  <a:cubicBezTo>
                    <a:pt x="166" y="97"/>
                    <a:pt x="166" y="97"/>
                    <a:pt x="166" y="97"/>
                  </a:cubicBezTo>
                  <a:cubicBezTo>
                    <a:pt x="187" y="110"/>
                    <a:pt x="187" y="110"/>
                    <a:pt x="187" y="110"/>
                  </a:cubicBezTo>
                  <a:cubicBezTo>
                    <a:pt x="222" y="103"/>
                    <a:pt x="222" y="103"/>
                    <a:pt x="222" y="103"/>
                  </a:cubicBezTo>
                  <a:cubicBezTo>
                    <a:pt x="272" y="142"/>
                    <a:pt x="272" y="142"/>
                    <a:pt x="272" y="142"/>
                  </a:cubicBezTo>
                  <a:cubicBezTo>
                    <a:pt x="272" y="142"/>
                    <a:pt x="274" y="143"/>
                    <a:pt x="275" y="143"/>
                  </a:cubicBezTo>
                  <a:cubicBezTo>
                    <a:pt x="277" y="142"/>
                    <a:pt x="280" y="140"/>
                    <a:pt x="280" y="140"/>
                  </a:cubicBezTo>
                  <a:cubicBezTo>
                    <a:pt x="280" y="140"/>
                    <a:pt x="280" y="140"/>
                    <a:pt x="280" y="138"/>
                  </a:cubicBezTo>
                  <a:cubicBezTo>
                    <a:pt x="280" y="136"/>
                    <a:pt x="282" y="134"/>
                    <a:pt x="286" y="136"/>
                  </a:cubicBezTo>
                  <a:cubicBezTo>
                    <a:pt x="290" y="138"/>
                    <a:pt x="296" y="139"/>
                    <a:pt x="292" y="134"/>
                  </a:cubicBezTo>
                  <a:cubicBezTo>
                    <a:pt x="288" y="128"/>
                    <a:pt x="289" y="126"/>
                    <a:pt x="289" y="126"/>
                  </a:cubicBezTo>
                  <a:cubicBezTo>
                    <a:pt x="302" y="138"/>
                    <a:pt x="302" y="138"/>
                    <a:pt x="302" y="138"/>
                  </a:cubicBezTo>
                  <a:cubicBezTo>
                    <a:pt x="302" y="138"/>
                    <a:pt x="304" y="138"/>
                    <a:pt x="303" y="135"/>
                  </a:cubicBezTo>
                  <a:cubicBezTo>
                    <a:pt x="302" y="132"/>
                    <a:pt x="299" y="129"/>
                    <a:pt x="299" y="125"/>
                  </a:cubicBezTo>
                  <a:cubicBezTo>
                    <a:pt x="300" y="122"/>
                    <a:pt x="304" y="120"/>
                    <a:pt x="305" y="118"/>
                  </a:cubicBezTo>
                  <a:cubicBezTo>
                    <a:pt x="306" y="117"/>
                    <a:pt x="307" y="117"/>
                    <a:pt x="307" y="116"/>
                  </a:cubicBezTo>
                  <a:cubicBezTo>
                    <a:pt x="307" y="115"/>
                    <a:pt x="305" y="112"/>
                    <a:pt x="305" y="112"/>
                  </a:cubicBezTo>
                  <a:cubicBezTo>
                    <a:pt x="304" y="112"/>
                    <a:pt x="308" y="110"/>
                    <a:pt x="309" y="108"/>
                  </a:cubicBezTo>
                  <a:cubicBezTo>
                    <a:pt x="311" y="106"/>
                    <a:pt x="312" y="103"/>
                    <a:pt x="313" y="103"/>
                  </a:cubicBezTo>
                  <a:cubicBezTo>
                    <a:pt x="314" y="103"/>
                    <a:pt x="309" y="104"/>
                    <a:pt x="308" y="105"/>
                  </a:cubicBezTo>
                  <a:cubicBezTo>
                    <a:pt x="307" y="105"/>
                    <a:pt x="306" y="104"/>
                    <a:pt x="306" y="102"/>
                  </a:cubicBezTo>
                  <a:cubicBezTo>
                    <a:pt x="306" y="100"/>
                    <a:pt x="312" y="94"/>
                    <a:pt x="315" y="92"/>
                  </a:cubicBezTo>
                  <a:cubicBezTo>
                    <a:pt x="319" y="91"/>
                    <a:pt x="325" y="93"/>
                    <a:pt x="327" y="91"/>
                  </a:cubicBezTo>
                  <a:cubicBezTo>
                    <a:pt x="330" y="88"/>
                    <a:pt x="333" y="87"/>
                    <a:pt x="333" y="87"/>
                  </a:cubicBezTo>
                  <a:cubicBezTo>
                    <a:pt x="333" y="87"/>
                    <a:pt x="335" y="85"/>
                    <a:pt x="340" y="86"/>
                  </a:cubicBezTo>
                  <a:cubicBezTo>
                    <a:pt x="344" y="87"/>
                    <a:pt x="348" y="84"/>
                    <a:pt x="350" y="81"/>
                  </a:cubicBezTo>
                  <a:cubicBezTo>
                    <a:pt x="352" y="78"/>
                    <a:pt x="355" y="73"/>
                    <a:pt x="352" y="70"/>
                  </a:cubicBezTo>
                  <a:cubicBezTo>
                    <a:pt x="349" y="68"/>
                    <a:pt x="346" y="70"/>
                    <a:pt x="343" y="73"/>
                  </a:cubicBezTo>
                  <a:cubicBezTo>
                    <a:pt x="340" y="77"/>
                    <a:pt x="337" y="79"/>
                    <a:pt x="333" y="79"/>
                  </a:cubicBezTo>
                  <a:cubicBezTo>
                    <a:pt x="328" y="79"/>
                    <a:pt x="322" y="76"/>
                    <a:pt x="321" y="72"/>
                  </a:cubicBezTo>
                  <a:cubicBezTo>
                    <a:pt x="321" y="72"/>
                    <a:pt x="324" y="71"/>
                    <a:pt x="329" y="75"/>
                  </a:cubicBezTo>
                  <a:cubicBezTo>
                    <a:pt x="329" y="75"/>
                    <a:pt x="331" y="77"/>
                    <a:pt x="333" y="77"/>
                  </a:cubicBezTo>
                  <a:cubicBezTo>
                    <a:pt x="334" y="77"/>
                    <a:pt x="336" y="76"/>
                    <a:pt x="339" y="74"/>
                  </a:cubicBezTo>
                  <a:cubicBezTo>
                    <a:pt x="341" y="71"/>
                    <a:pt x="345" y="69"/>
                    <a:pt x="344" y="67"/>
                  </a:cubicBezTo>
                  <a:cubicBezTo>
                    <a:pt x="344" y="64"/>
                    <a:pt x="342" y="64"/>
                    <a:pt x="341" y="65"/>
                  </a:cubicBezTo>
                  <a:cubicBezTo>
                    <a:pt x="339" y="67"/>
                    <a:pt x="337" y="68"/>
                    <a:pt x="334" y="69"/>
                  </a:cubicBezTo>
                  <a:cubicBezTo>
                    <a:pt x="330" y="69"/>
                    <a:pt x="327" y="67"/>
                    <a:pt x="326" y="66"/>
                  </a:cubicBezTo>
                  <a:cubicBezTo>
                    <a:pt x="324" y="65"/>
                    <a:pt x="324" y="66"/>
                    <a:pt x="323" y="66"/>
                  </a:cubicBezTo>
                  <a:cubicBezTo>
                    <a:pt x="322" y="67"/>
                    <a:pt x="319" y="67"/>
                    <a:pt x="320" y="64"/>
                  </a:cubicBezTo>
                  <a:cubicBezTo>
                    <a:pt x="320" y="62"/>
                    <a:pt x="322" y="59"/>
                    <a:pt x="325" y="59"/>
                  </a:cubicBezTo>
                  <a:cubicBezTo>
                    <a:pt x="328" y="59"/>
                    <a:pt x="330" y="61"/>
                    <a:pt x="331" y="62"/>
                  </a:cubicBezTo>
                  <a:cubicBezTo>
                    <a:pt x="332" y="63"/>
                    <a:pt x="334" y="63"/>
                    <a:pt x="335" y="62"/>
                  </a:cubicBezTo>
                  <a:cubicBezTo>
                    <a:pt x="336" y="61"/>
                    <a:pt x="336" y="60"/>
                    <a:pt x="334" y="59"/>
                  </a:cubicBezTo>
                  <a:cubicBezTo>
                    <a:pt x="332" y="57"/>
                    <a:pt x="331" y="53"/>
                    <a:pt x="333" y="53"/>
                  </a:cubicBezTo>
                  <a:cubicBezTo>
                    <a:pt x="334" y="52"/>
                    <a:pt x="336" y="53"/>
                    <a:pt x="337" y="55"/>
                  </a:cubicBezTo>
                  <a:cubicBezTo>
                    <a:pt x="337" y="57"/>
                    <a:pt x="342" y="62"/>
                    <a:pt x="345" y="62"/>
                  </a:cubicBezTo>
                  <a:cubicBezTo>
                    <a:pt x="348" y="62"/>
                    <a:pt x="348" y="61"/>
                    <a:pt x="348" y="60"/>
                  </a:cubicBezTo>
                  <a:cubicBezTo>
                    <a:pt x="348" y="59"/>
                    <a:pt x="348" y="58"/>
                    <a:pt x="351" y="57"/>
                  </a:cubicBezTo>
                  <a:cubicBezTo>
                    <a:pt x="354" y="57"/>
                    <a:pt x="358" y="54"/>
                    <a:pt x="357" y="49"/>
                  </a:cubicBezTo>
                  <a:cubicBezTo>
                    <a:pt x="357" y="49"/>
                    <a:pt x="357" y="48"/>
                    <a:pt x="354" y="48"/>
                  </a:cubicBezTo>
                  <a:cubicBezTo>
                    <a:pt x="351" y="48"/>
                    <a:pt x="345" y="50"/>
                    <a:pt x="342" y="47"/>
                  </a:cubicBezTo>
                  <a:cubicBezTo>
                    <a:pt x="342" y="47"/>
                    <a:pt x="345" y="43"/>
                    <a:pt x="353" y="45"/>
                  </a:cubicBezTo>
                  <a:cubicBezTo>
                    <a:pt x="360" y="47"/>
                    <a:pt x="364" y="41"/>
                    <a:pt x="364" y="37"/>
                  </a:cubicBezTo>
                  <a:cubicBezTo>
                    <a:pt x="363" y="32"/>
                    <a:pt x="362" y="23"/>
                    <a:pt x="357" y="24"/>
                  </a:cubicBezTo>
                  <a:cubicBezTo>
                    <a:pt x="352" y="25"/>
                    <a:pt x="354" y="32"/>
                    <a:pt x="355" y="34"/>
                  </a:cubicBezTo>
                  <a:cubicBezTo>
                    <a:pt x="356" y="36"/>
                    <a:pt x="356" y="41"/>
                    <a:pt x="354" y="41"/>
                  </a:cubicBezTo>
                  <a:cubicBezTo>
                    <a:pt x="351" y="41"/>
                    <a:pt x="349" y="37"/>
                    <a:pt x="351" y="34"/>
                  </a:cubicBezTo>
                  <a:cubicBezTo>
                    <a:pt x="352" y="32"/>
                    <a:pt x="351" y="26"/>
                    <a:pt x="350" y="26"/>
                  </a:cubicBezTo>
                  <a:cubicBezTo>
                    <a:pt x="348" y="26"/>
                    <a:pt x="346" y="30"/>
                    <a:pt x="345" y="31"/>
                  </a:cubicBezTo>
                  <a:cubicBezTo>
                    <a:pt x="344" y="32"/>
                    <a:pt x="341" y="30"/>
                    <a:pt x="338" y="30"/>
                  </a:cubicBezTo>
                  <a:cubicBezTo>
                    <a:pt x="336" y="30"/>
                    <a:pt x="332" y="32"/>
                    <a:pt x="329" y="35"/>
                  </a:cubicBezTo>
                  <a:cubicBezTo>
                    <a:pt x="327" y="37"/>
                    <a:pt x="323" y="39"/>
                    <a:pt x="323" y="35"/>
                  </a:cubicBezTo>
                  <a:cubicBezTo>
                    <a:pt x="323" y="30"/>
                    <a:pt x="327" y="28"/>
                    <a:pt x="330" y="28"/>
                  </a:cubicBezTo>
                  <a:cubicBezTo>
                    <a:pt x="333" y="28"/>
                    <a:pt x="338" y="27"/>
                    <a:pt x="338" y="24"/>
                  </a:cubicBezTo>
                  <a:cubicBezTo>
                    <a:pt x="338" y="21"/>
                    <a:pt x="335" y="22"/>
                    <a:pt x="335" y="20"/>
                  </a:cubicBezTo>
                  <a:cubicBezTo>
                    <a:pt x="335" y="19"/>
                    <a:pt x="339" y="16"/>
                    <a:pt x="342" y="19"/>
                  </a:cubicBezTo>
                  <a:cubicBezTo>
                    <a:pt x="346" y="22"/>
                    <a:pt x="350" y="23"/>
                    <a:pt x="352" y="20"/>
                  </a:cubicBezTo>
                  <a:cubicBezTo>
                    <a:pt x="353" y="17"/>
                    <a:pt x="353" y="12"/>
                    <a:pt x="347" y="10"/>
                  </a:cubicBezTo>
                  <a:cubicBezTo>
                    <a:pt x="348" y="6"/>
                    <a:pt x="348" y="6"/>
                    <a:pt x="348" y="6"/>
                  </a:cubicBezTo>
                  <a:cubicBezTo>
                    <a:pt x="348" y="6"/>
                    <a:pt x="350" y="3"/>
                    <a:pt x="351" y="5"/>
                  </a:cubicBezTo>
                  <a:cubicBezTo>
                    <a:pt x="352" y="8"/>
                    <a:pt x="356" y="14"/>
                    <a:pt x="358" y="16"/>
                  </a:cubicBezTo>
                  <a:cubicBezTo>
                    <a:pt x="361" y="19"/>
                    <a:pt x="363" y="24"/>
                    <a:pt x="364" y="27"/>
                  </a:cubicBezTo>
                  <a:cubicBezTo>
                    <a:pt x="365" y="30"/>
                    <a:pt x="369" y="34"/>
                    <a:pt x="370" y="35"/>
                  </a:cubicBezTo>
                  <a:lnTo>
                    <a:pt x="353" y="0"/>
                  </a:ln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1" name="Freeform 52"/>
            <p:cNvSpPr>
              <a:spLocks/>
            </p:cNvSpPr>
            <p:nvPr/>
          </p:nvSpPr>
          <p:spPr bwMode="auto">
            <a:xfrm>
              <a:off x="14642585" y="6665687"/>
              <a:ext cx="1185863" cy="363538"/>
            </a:xfrm>
            <a:custGeom>
              <a:avLst/>
              <a:gdLst>
                <a:gd name="T0" fmla="*/ 213 w 316"/>
                <a:gd name="T1" fmla="*/ 82 h 97"/>
                <a:gd name="T2" fmla="*/ 214 w 316"/>
                <a:gd name="T3" fmla="*/ 81 h 97"/>
                <a:gd name="T4" fmla="*/ 217 w 316"/>
                <a:gd name="T5" fmla="*/ 77 h 97"/>
                <a:gd name="T6" fmla="*/ 225 w 316"/>
                <a:gd name="T7" fmla="*/ 73 h 97"/>
                <a:gd name="T8" fmla="*/ 228 w 316"/>
                <a:gd name="T9" fmla="*/ 70 h 97"/>
                <a:gd name="T10" fmla="*/ 231 w 316"/>
                <a:gd name="T11" fmla="*/ 68 h 97"/>
                <a:gd name="T12" fmla="*/ 236 w 316"/>
                <a:gd name="T13" fmla="*/ 66 h 97"/>
                <a:gd name="T14" fmla="*/ 238 w 316"/>
                <a:gd name="T15" fmla="*/ 66 h 97"/>
                <a:gd name="T16" fmla="*/ 262 w 316"/>
                <a:gd name="T17" fmla="*/ 50 h 97"/>
                <a:gd name="T18" fmla="*/ 265 w 316"/>
                <a:gd name="T19" fmla="*/ 48 h 97"/>
                <a:gd name="T20" fmla="*/ 266 w 316"/>
                <a:gd name="T21" fmla="*/ 45 h 97"/>
                <a:gd name="T22" fmla="*/ 273 w 316"/>
                <a:gd name="T23" fmla="*/ 41 h 97"/>
                <a:gd name="T24" fmla="*/ 277 w 316"/>
                <a:gd name="T25" fmla="*/ 40 h 97"/>
                <a:gd name="T26" fmla="*/ 278 w 316"/>
                <a:gd name="T27" fmla="*/ 40 h 97"/>
                <a:gd name="T28" fmla="*/ 281 w 316"/>
                <a:gd name="T29" fmla="*/ 34 h 97"/>
                <a:gd name="T30" fmla="*/ 295 w 316"/>
                <a:gd name="T31" fmla="*/ 25 h 97"/>
                <a:gd name="T32" fmla="*/ 297 w 316"/>
                <a:gd name="T33" fmla="*/ 22 h 97"/>
                <a:gd name="T34" fmla="*/ 299 w 316"/>
                <a:gd name="T35" fmla="*/ 18 h 97"/>
                <a:gd name="T36" fmla="*/ 300 w 316"/>
                <a:gd name="T37" fmla="*/ 18 h 97"/>
                <a:gd name="T38" fmla="*/ 300 w 316"/>
                <a:gd name="T39" fmla="*/ 18 h 97"/>
                <a:gd name="T40" fmla="*/ 307 w 316"/>
                <a:gd name="T41" fmla="*/ 13 h 97"/>
                <a:gd name="T42" fmla="*/ 310 w 316"/>
                <a:gd name="T43" fmla="*/ 9 h 97"/>
                <a:gd name="T44" fmla="*/ 316 w 316"/>
                <a:gd name="T45" fmla="*/ 0 h 97"/>
                <a:gd name="T46" fmla="*/ 314 w 316"/>
                <a:gd name="T47" fmla="*/ 1 h 97"/>
                <a:gd name="T48" fmla="*/ 235 w 316"/>
                <a:gd name="T49" fmla="*/ 8 h 97"/>
                <a:gd name="T50" fmla="*/ 220 w 316"/>
                <a:gd name="T51" fmla="*/ 9 h 97"/>
                <a:gd name="T52" fmla="*/ 67 w 316"/>
                <a:gd name="T53" fmla="*/ 21 h 97"/>
                <a:gd name="T54" fmla="*/ 69 w 316"/>
                <a:gd name="T55" fmla="*/ 23 h 97"/>
                <a:gd name="T56" fmla="*/ 72 w 316"/>
                <a:gd name="T57" fmla="*/ 26 h 97"/>
                <a:gd name="T58" fmla="*/ 19 w 316"/>
                <a:gd name="T59" fmla="*/ 31 h 97"/>
                <a:gd name="T60" fmla="*/ 18 w 316"/>
                <a:gd name="T61" fmla="*/ 38 h 97"/>
                <a:gd name="T62" fmla="*/ 18 w 316"/>
                <a:gd name="T63" fmla="*/ 38 h 97"/>
                <a:gd name="T64" fmla="*/ 15 w 316"/>
                <a:gd name="T65" fmla="*/ 45 h 97"/>
                <a:gd name="T66" fmla="*/ 15 w 316"/>
                <a:gd name="T67" fmla="*/ 45 h 97"/>
                <a:gd name="T68" fmla="*/ 15 w 316"/>
                <a:gd name="T69" fmla="*/ 46 h 97"/>
                <a:gd name="T70" fmla="*/ 14 w 316"/>
                <a:gd name="T71" fmla="*/ 51 h 97"/>
                <a:gd name="T72" fmla="*/ 15 w 316"/>
                <a:gd name="T73" fmla="*/ 54 h 97"/>
                <a:gd name="T74" fmla="*/ 16 w 316"/>
                <a:gd name="T75" fmla="*/ 58 h 97"/>
                <a:gd name="T76" fmla="*/ 15 w 316"/>
                <a:gd name="T77" fmla="*/ 61 h 97"/>
                <a:gd name="T78" fmla="*/ 12 w 316"/>
                <a:gd name="T79" fmla="*/ 62 h 97"/>
                <a:gd name="T80" fmla="*/ 13 w 316"/>
                <a:gd name="T81" fmla="*/ 67 h 97"/>
                <a:gd name="T82" fmla="*/ 11 w 316"/>
                <a:gd name="T83" fmla="*/ 69 h 97"/>
                <a:gd name="T84" fmla="*/ 8 w 316"/>
                <a:gd name="T85" fmla="*/ 76 h 97"/>
                <a:gd name="T86" fmla="*/ 2 w 316"/>
                <a:gd name="T87" fmla="*/ 88 h 97"/>
                <a:gd name="T88" fmla="*/ 0 w 316"/>
                <a:gd name="T89" fmla="*/ 94 h 97"/>
                <a:gd name="T90" fmla="*/ 72 w 316"/>
                <a:gd name="T91" fmla="*/ 97 h 97"/>
                <a:gd name="T92" fmla="*/ 174 w 316"/>
                <a:gd name="T93" fmla="*/ 90 h 97"/>
                <a:gd name="T94" fmla="*/ 210 w 316"/>
                <a:gd name="T95" fmla="*/ 86 h 97"/>
                <a:gd name="T96" fmla="*/ 213 w 316"/>
                <a:gd name="T97" fmla="*/ 8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16" h="97">
                  <a:moveTo>
                    <a:pt x="213" y="82"/>
                  </a:moveTo>
                  <a:cubicBezTo>
                    <a:pt x="214" y="82"/>
                    <a:pt x="214" y="82"/>
                    <a:pt x="214" y="81"/>
                  </a:cubicBezTo>
                  <a:cubicBezTo>
                    <a:pt x="215" y="80"/>
                    <a:pt x="216" y="78"/>
                    <a:pt x="217" y="77"/>
                  </a:cubicBezTo>
                  <a:cubicBezTo>
                    <a:pt x="219" y="76"/>
                    <a:pt x="221" y="74"/>
                    <a:pt x="225" y="73"/>
                  </a:cubicBezTo>
                  <a:cubicBezTo>
                    <a:pt x="225" y="73"/>
                    <a:pt x="226" y="71"/>
                    <a:pt x="228" y="70"/>
                  </a:cubicBezTo>
                  <a:cubicBezTo>
                    <a:pt x="228" y="69"/>
                    <a:pt x="229" y="69"/>
                    <a:pt x="231" y="68"/>
                  </a:cubicBezTo>
                  <a:cubicBezTo>
                    <a:pt x="232" y="67"/>
                    <a:pt x="234" y="66"/>
                    <a:pt x="236" y="66"/>
                  </a:cubicBezTo>
                  <a:cubicBezTo>
                    <a:pt x="237" y="66"/>
                    <a:pt x="237" y="66"/>
                    <a:pt x="238" y="66"/>
                  </a:cubicBezTo>
                  <a:cubicBezTo>
                    <a:pt x="246" y="66"/>
                    <a:pt x="256" y="57"/>
                    <a:pt x="262" y="50"/>
                  </a:cubicBezTo>
                  <a:cubicBezTo>
                    <a:pt x="263" y="50"/>
                    <a:pt x="264" y="49"/>
                    <a:pt x="265" y="48"/>
                  </a:cubicBezTo>
                  <a:cubicBezTo>
                    <a:pt x="265" y="47"/>
                    <a:pt x="266" y="46"/>
                    <a:pt x="266" y="45"/>
                  </a:cubicBezTo>
                  <a:cubicBezTo>
                    <a:pt x="268" y="43"/>
                    <a:pt x="271" y="42"/>
                    <a:pt x="273" y="41"/>
                  </a:cubicBezTo>
                  <a:cubicBezTo>
                    <a:pt x="274" y="40"/>
                    <a:pt x="275" y="40"/>
                    <a:pt x="277" y="40"/>
                  </a:cubicBezTo>
                  <a:cubicBezTo>
                    <a:pt x="277" y="40"/>
                    <a:pt x="277" y="40"/>
                    <a:pt x="278" y="40"/>
                  </a:cubicBezTo>
                  <a:cubicBezTo>
                    <a:pt x="277" y="39"/>
                    <a:pt x="277" y="37"/>
                    <a:pt x="281" y="34"/>
                  </a:cubicBezTo>
                  <a:cubicBezTo>
                    <a:pt x="286" y="31"/>
                    <a:pt x="295" y="25"/>
                    <a:pt x="295" y="25"/>
                  </a:cubicBezTo>
                  <a:cubicBezTo>
                    <a:pt x="295" y="25"/>
                    <a:pt x="296" y="24"/>
                    <a:pt x="297" y="22"/>
                  </a:cubicBezTo>
                  <a:cubicBezTo>
                    <a:pt x="297" y="21"/>
                    <a:pt x="298" y="19"/>
                    <a:pt x="299" y="18"/>
                  </a:cubicBezTo>
                  <a:cubicBezTo>
                    <a:pt x="300" y="18"/>
                    <a:pt x="300" y="18"/>
                    <a:pt x="300" y="18"/>
                  </a:cubicBezTo>
                  <a:cubicBezTo>
                    <a:pt x="300" y="18"/>
                    <a:pt x="300" y="18"/>
                    <a:pt x="300" y="18"/>
                  </a:cubicBezTo>
                  <a:cubicBezTo>
                    <a:pt x="302" y="17"/>
                    <a:pt x="304" y="16"/>
                    <a:pt x="307" y="13"/>
                  </a:cubicBezTo>
                  <a:cubicBezTo>
                    <a:pt x="308" y="12"/>
                    <a:pt x="309" y="10"/>
                    <a:pt x="310" y="9"/>
                  </a:cubicBezTo>
                  <a:cubicBezTo>
                    <a:pt x="312" y="3"/>
                    <a:pt x="316" y="0"/>
                    <a:pt x="316" y="0"/>
                  </a:cubicBezTo>
                  <a:cubicBezTo>
                    <a:pt x="314" y="1"/>
                    <a:pt x="314" y="1"/>
                    <a:pt x="314" y="1"/>
                  </a:cubicBezTo>
                  <a:cubicBezTo>
                    <a:pt x="235" y="8"/>
                    <a:pt x="235" y="8"/>
                    <a:pt x="235" y="8"/>
                  </a:cubicBezTo>
                  <a:cubicBezTo>
                    <a:pt x="220" y="9"/>
                    <a:pt x="220" y="9"/>
                    <a:pt x="220" y="9"/>
                  </a:cubicBezTo>
                  <a:cubicBezTo>
                    <a:pt x="67" y="21"/>
                    <a:pt x="67" y="21"/>
                    <a:pt x="67" y="21"/>
                  </a:cubicBezTo>
                  <a:cubicBezTo>
                    <a:pt x="69" y="23"/>
                    <a:pt x="69" y="23"/>
                    <a:pt x="69" y="23"/>
                  </a:cubicBezTo>
                  <a:cubicBezTo>
                    <a:pt x="72" y="26"/>
                    <a:pt x="72" y="26"/>
                    <a:pt x="72" y="26"/>
                  </a:cubicBezTo>
                  <a:cubicBezTo>
                    <a:pt x="19" y="31"/>
                    <a:pt x="19" y="31"/>
                    <a:pt x="19" y="31"/>
                  </a:cubicBezTo>
                  <a:cubicBezTo>
                    <a:pt x="19" y="31"/>
                    <a:pt x="18" y="34"/>
                    <a:pt x="18" y="38"/>
                  </a:cubicBezTo>
                  <a:cubicBezTo>
                    <a:pt x="18" y="38"/>
                    <a:pt x="18" y="38"/>
                    <a:pt x="18" y="38"/>
                  </a:cubicBezTo>
                  <a:cubicBezTo>
                    <a:pt x="18" y="41"/>
                    <a:pt x="16" y="44"/>
                    <a:pt x="15" y="45"/>
                  </a:cubicBezTo>
                  <a:cubicBezTo>
                    <a:pt x="15" y="45"/>
                    <a:pt x="15" y="45"/>
                    <a:pt x="15" y="45"/>
                  </a:cubicBezTo>
                  <a:cubicBezTo>
                    <a:pt x="15" y="46"/>
                    <a:pt x="15" y="46"/>
                    <a:pt x="15" y="46"/>
                  </a:cubicBezTo>
                  <a:cubicBezTo>
                    <a:pt x="14" y="48"/>
                    <a:pt x="14" y="50"/>
                    <a:pt x="14" y="51"/>
                  </a:cubicBezTo>
                  <a:cubicBezTo>
                    <a:pt x="14" y="52"/>
                    <a:pt x="15" y="53"/>
                    <a:pt x="15" y="54"/>
                  </a:cubicBezTo>
                  <a:cubicBezTo>
                    <a:pt x="15" y="55"/>
                    <a:pt x="16" y="56"/>
                    <a:pt x="16" y="58"/>
                  </a:cubicBezTo>
                  <a:cubicBezTo>
                    <a:pt x="17" y="59"/>
                    <a:pt x="16" y="60"/>
                    <a:pt x="15" y="61"/>
                  </a:cubicBezTo>
                  <a:cubicBezTo>
                    <a:pt x="15" y="62"/>
                    <a:pt x="13" y="63"/>
                    <a:pt x="12" y="62"/>
                  </a:cubicBezTo>
                  <a:cubicBezTo>
                    <a:pt x="13" y="67"/>
                    <a:pt x="13" y="67"/>
                    <a:pt x="13" y="67"/>
                  </a:cubicBezTo>
                  <a:cubicBezTo>
                    <a:pt x="11" y="69"/>
                    <a:pt x="11" y="69"/>
                    <a:pt x="11" y="69"/>
                  </a:cubicBezTo>
                  <a:cubicBezTo>
                    <a:pt x="11" y="69"/>
                    <a:pt x="12" y="73"/>
                    <a:pt x="8" y="76"/>
                  </a:cubicBezTo>
                  <a:cubicBezTo>
                    <a:pt x="4" y="79"/>
                    <a:pt x="2" y="84"/>
                    <a:pt x="2" y="88"/>
                  </a:cubicBezTo>
                  <a:cubicBezTo>
                    <a:pt x="2" y="91"/>
                    <a:pt x="1" y="93"/>
                    <a:pt x="0" y="94"/>
                  </a:cubicBezTo>
                  <a:cubicBezTo>
                    <a:pt x="72" y="97"/>
                    <a:pt x="72" y="97"/>
                    <a:pt x="72" y="97"/>
                  </a:cubicBezTo>
                  <a:cubicBezTo>
                    <a:pt x="174" y="90"/>
                    <a:pt x="174" y="90"/>
                    <a:pt x="174" y="90"/>
                  </a:cubicBezTo>
                  <a:cubicBezTo>
                    <a:pt x="210" y="86"/>
                    <a:pt x="210" y="86"/>
                    <a:pt x="210" y="86"/>
                  </a:cubicBezTo>
                  <a:cubicBezTo>
                    <a:pt x="210" y="85"/>
                    <a:pt x="212" y="83"/>
                    <a:pt x="213" y="82"/>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52" name="Freeform 53"/>
            <p:cNvSpPr>
              <a:spLocks/>
            </p:cNvSpPr>
            <p:nvPr/>
          </p:nvSpPr>
          <p:spPr bwMode="auto">
            <a:xfrm>
              <a:off x="15907823" y="4963889"/>
              <a:ext cx="1050926" cy="833438"/>
            </a:xfrm>
            <a:custGeom>
              <a:avLst/>
              <a:gdLst>
                <a:gd name="T0" fmla="*/ 201 w 280"/>
                <a:gd name="T1" fmla="*/ 82 h 222"/>
                <a:gd name="T2" fmla="*/ 200 w 280"/>
                <a:gd name="T3" fmla="*/ 80 h 222"/>
                <a:gd name="T4" fmla="*/ 195 w 280"/>
                <a:gd name="T5" fmla="*/ 84 h 222"/>
                <a:gd name="T6" fmla="*/ 193 w 280"/>
                <a:gd name="T7" fmla="*/ 68 h 222"/>
                <a:gd name="T8" fmla="*/ 191 w 280"/>
                <a:gd name="T9" fmla="*/ 54 h 222"/>
                <a:gd name="T10" fmla="*/ 184 w 280"/>
                <a:gd name="T11" fmla="*/ 32 h 222"/>
                <a:gd name="T12" fmla="*/ 184 w 280"/>
                <a:gd name="T13" fmla="*/ 27 h 222"/>
                <a:gd name="T14" fmla="*/ 184 w 280"/>
                <a:gd name="T15" fmla="*/ 24 h 222"/>
                <a:gd name="T16" fmla="*/ 241 w 280"/>
                <a:gd name="T17" fmla="*/ 0 h 222"/>
                <a:gd name="T18" fmla="*/ 139 w 280"/>
                <a:gd name="T19" fmla="*/ 28 h 222"/>
                <a:gd name="T20" fmla="*/ 124 w 280"/>
                <a:gd name="T21" fmla="*/ 36 h 222"/>
                <a:gd name="T22" fmla="*/ 113 w 280"/>
                <a:gd name="T23" fmla="*/ 52 h 222"/>
                <a:gd name="T24" fmla="*/ 107 w 280"/>
                <a:gd name="T25" fmla="*/ 67 h 222"/>
                <a:gd name="T26" fmla="*/ 99 w 280"/>
                <a:gd name="T27" fmla="*/ 84 h 222"/>
                <a:gd name="T28" fmla="*/ 103 w 280"/>
                <a:gd name="T29" fmla="*/ 86 h 222"/>
                <a:gd name="T30" fmla="*/ 101 w 280"/>
                <a:gd name="T31" fmla="*/ 93 h 222"/>
                <a:gd name="T32" fmla="*/ 103 w 280"/>
                <a:gd name="T33" fmla="*/ 107 h 222"/>
                <a:gd name="T34" fmla="*/ 94 w 280"/>
                <a:gd name="T35" fmla="*/ 114 h 222"/>
                <a:gd name="T36" fmla="*/ 84 w 280"/>
                <a:gd name="T37" fmla="*/ 123 h 222"/>
                <a:gd name="T38" fmla="*/ 66 w 280"/>
                <a:gd name="T39" fmla="*/ 128 h 222"/>
                <a:gd name="T40" fmla="*/ 51 w 280"/>
                <a:gd name="T41" fmla="*/ 124 h 222"/>
                <a:gd name="T42" fmla="*/ 24 w 280"/>
                <a:gd name="T43" fmla="*/ 131 h 222"/>
                <a:gd name="T44" fmla="*/ 17 w 280"/>
                <a:gd name="T45" fmla="*/ 144 h 222"/>
                <a:gd name="T46" fmla="*/ 20 w 280"/>
                <a:gd name="T47" fmla="*/ 150 h 222"/>
                <a:gd name="T48" fmla="*/ 26 w 280"/>
                <a:gd name="T49" fmla="*/ 156 h 222"/>
                <a:gd name="T50" fmla="*/ 20 w 280"/>
                <a:gd name="T51" fmla="*/ 166 h 222"/>
                <a:gd name="T52" fmla="*/ 4 w 280"/>
                <a:gd name="T53" fmla="*/ 183 h 222"/>
                <a:gd name="T54" fmla="*/ 2 w 280"/>
                <a:gd name="T55" fmla="*/ 198 h 222"/>
                <a:gd name="T56" fmla="*/ 156 w 280"/>
                <a:gd name="T57" fmla="*/ 173 h 222"/>
                <a:gd name="T58" fmla="*/ 178 w 280"/>
                <a:gd name="T59" fmla="*/ 193 h 222"/>
                <a:gd name="T60" fmla="*/ 208 w 280"/>
                <a:gd name="T61" fmla="*/ 206 h 222"/>
                <a:gd name="T62" fmla="*/ 212 w 280"/>
                <a:gd name="T63" fmla="*/ 211 h 222"/>
                <a:gd name="T64" fmla="*/ 211 w 280"/>
                <a:gd name="T65" fmla="*/ 222 h 222"/>
                <a:gd name="T66" fmla="*/ 215 w 280"/>
                <a:gd name="T67" fmla="*/ 218 h 222"/>
                <a:gd name="T68" fmla="*/ 220 w 280"/>
                <a:gd name="T69" fmla="*/ 219 h 222"/>
                <a:gd name="T70" fmla="*/ 239 w 280"/>
                <a:gd name="T71" fmla="*/ 207 h 222"/>
                <a:gd name="T72" fmla="*/ 252 w 280"/>
                <a:gd name="T73" fmla="*/ 201 h 222"/>
                <a:gd name="T74" fmla="*/ 236 w 280"/>
                <a:gd name="T75" fmla="*/ 213 h 222"/>
                <a:gd name="T76" fmla="*/ 271 w 280"/>
                <a:gd name="T77" fmla="*/ 191 h 222"/>
                <a:gd name="T78" fmla="*/ 271 w 280"/>
                <a:gd name="T79" fmla="*/ 185 h 222"/>
                <a:gd name="T80" fmla="*/ 266 w 280"/>
                <a:gd name="T81" fmla="*/ 188 h 222"/>
                <a:gd name="T82" fmla="*/ 260 w 280"/>
                <a:gd name="T83" fmla="*/ 192 h 222"/>
                <a:gd name="T84" fmla="*/ 257 w 280"/>
                <a:gd name="T85" fmla="*/ 197 h 222"/>
                <a:gd name="T86" fmla="*/ 258 w 280"/>
                <a:gd name="T87" fmla="*/ 190 h 222"/>
                <a:gd name="T88" fmla="*/ 262 w 280"/>
                <a:gd name="T89" fmla="*/ 183 h 222"/>
                <a:gd name="T90" fmla="*/ 260 w 280"/>
                <a:gd name="T91" fmla="*/ 182 h 222"/>
                <a:gd name="T92" fmla="*/ 249 w 280"/>
                <a:gd name="T93" fmla="*/ 193 h 222"/>
                <a:gd name="T94" fmla="*/ 235 w 280"/>
                <a:gd name="T95" fmla="*/ 197 h 222"/>
                <a:gd name="T96" fmla="*/ 225 w 280"/>
                <a:gd name="T97" fmla="*/ 201 h 222"/>
                <a:gd name="T98" fmla="*/ 220 w 280"/>
                <a:gd name="T99" fmla="*/ 205 h 222"/>
                <a:gd name="T100" fmla="*/ 217 w 280"/>
                <a:gd name="T101" fmla="*/ 209 h 222"/>
                <a:gd name="T102" fmla="*/ 213 w 280"/>
                <a:gd name="T103" fmla="*/ 211 h 222"/>
                <a:gd name="T104" fmla="*/ 217 w 280"/>
                <a:gd name="T105" fmla="*/ 201 h 222"/>
                <a:gd name="T106" fmla="*/ 219 w 280"/>
                <a:gd name="T107" fmla="*/ 190 h 222"/>
                <a:gd name="T108" fmla="*/ 215 w 280"/>
                <a:gd name="T109" fmla="*/ 178 h 222"/>
                <a:gd name="T110" fmla="*/ 211 w 280"/>
                <a:gd name="T111" fmla="*/ 152 h 222"/>
                <a:gd name="T112" fmla="*/ 209 w 280"/>
                <a:gd name="T113" fmla="*/ 114 h 222"/>
                <a:gd name="T114" fmla="*/ 209 w 280"/>
                <a:gd name="T115" fmla="*/ 114 h 222"/>
                <a:gd name="T116" fmla="*/ 203 w 280"/>
                <a:gd name="T117" fmla="*/ 91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0" h="222">
                  <a:moveTo>
                    <a:pt x="203" y="91"/>
                  </a:moveTo>
                  <a:cubicBezTo>
                    <a:pt x="202" y="89"/>
                    <a:pt x="201" y="86"/>
                    <a:pt x="201" y="82"/>
                  </a:cubicBezTo>
                  <a:cubicBezTo>
                    <a:pt x="201" y="82"/>
                    <a:pt x="201" y="81"/>
                    <a:pt x="201" y="81"/>
                  </a:cubicBezTo>
                  <a:cubicBezTo>
                    <a:pt x="201" y="81"/>
                    <a:pt x="200" y="80"/>
                    <a:pt x="200" y="80"/>
                  </a:cubicBezTo>
                  <a:cubicBezTo>
                    <a:pt x="200" y="80"/>
                    <a:pt x="200" y="80"/>
                    <a:pt x="200" y="80"/>
                  </a:cubicBezTo>
                  <a:cubicBezTo>
                    <a:pt x="199" y="75"/>
                    <a:pt x="195" y="84"/>
                    <a:pt x="195" y="84"/>
                  </a:cubicBezTo>
                  <a:cubicBezTo>
                    <a:pt x="195" y="84"/>
                    <a:pt x="196" y="80"/>
                    <a:pt x="195" y="75"/>
                  </a:cubicBezTo>
                  <a:cubicBezTo>
                    <a:pt x="195" y="73"/>
                    <a:pt x="194" y="70"/>
                    <a:pt x="193" y="68"/>
                  </a:cubicBezTo>
                  <a:cubicBezTo>
                    <a:pt x="193" y="67"/>
                    <a:pt x="193" y="66"/>
                    <a:pt x="192" y="65"/>
                  </a:cubicBezTo>
                  <a:cubicBezTo>
                    <a:pt x="191" y="61"/>
                    <a:pt x="190" y="59"/>
                    <a:pt x="191" y="54"/>
                  </a:cubicBezTo>
                  <a:cubicBezTo>
                    <a:pt x="191" y="47"/>
                    <a:pt x="190" y="42"/>
                    <a:pt x="187" y="38"/>
                  </a:cubicBezTo>
                  <a:cubicBezTo>
                    <a:pt x="185" y="36"/>
                    <a:pt x="184" y="34"/>
                    <a:pt x="184" y="32"/>
                  </a:cubicBezTo>
                  <a:cubicBezTo>
                    <a:pt x="183" y="31"/>
                    <a:pt x="183" y="30"/>
                    <a:pt x="184" y="28"/>
                  </a:cubicBezTo>
                  <a:cubicBezTo>
                    <a:pt x="184" y="28"/>
                    <a:pt x="184" y="28"/>
                    <a:pt x="184" y="27"/>
                  </a:cubicBezTo>
                  <a:cubicBezTo>
                    <a:pt x="184" y="27"/>
                    <a:pt x="184" y="27"/>
                    <a:pt x="184" y="26"/>
                  </a:cubicBezTo>
                  <a:cubicBezTo>
                    <a:pt x="184" y="26"/>
                    <a:pt x="184" y="25"/>
                    <a:pt x="184" y="24"/>
                  </a:cubicBezTo>
                  <a:cubicBezTo>
                    <a:pt x="183" y="20"/>
                    <a:pt x="181" y="17"/>
                    <a:pt x="181" y="17"/>
                  </a:cubicBezTo>
                  <a:cubicBezTo>
                    <a:pt x="241" y="0"/>
                    <a:pt x="241" y="0"/>
                    <a:pt x="241" y="0"/>
                  </a:cubicBezTo>
                  <a:cubicBezTo>
                    <a:pt x="147" y="26"/>
                    <a:pt x="147" y="26"/>
                    <a:pt x="147" y="26"/>
                  </a:cubicBezTo>
                  <a:cubicBezTo>
                    <a:pt x="147" y="26"/>
                    <a:pt x="141" y="28"/>
                    <a:pt x="139" y="28"/>
                  </a:cubicBezTo>
                  <a:cubicBezTo>
                    <a:pt x="137" y="28"/>
                    <a:pt x="135" y="27"/>
                    <a:pt x="133" y="29"/>
                  </a:cubicBezTo>
                  <a:cubicBezTo>
                    <a:pt x="132" y="30"/>
                    <a:pt x="126" y="34"/>
                    <a:pt x="124" y="36"/>
                  </a:cubicBezTo>
                  <a:cubicBezTo>
                    <a:pt x="121" y="39"/>
                    <a:pt x="118" y="44"/>
                    <a:pt x="118" y="45"/>
                  </a:cubicBezTo>
                  <a:cubicBezTo>
                    <a:pt x="117" y="47"/>
                    <a:pt x="114" y="49"/>
                    <a:pt x="113" y="52"/>
                  </a:cubicBezTo>
                  <a:cubicBezTo>
                    <a:pt x="111" y="55"/>
                    <a:pt x="110" y="58"/>
                    <a:pt x="110" y="59"/>
                  </a:cubicBezTo>
                  <a:cubicBezTo>
                    <a:pt x="109" y="61"/>
                    <a:pt x="108" y="65"/>
                    <a:pt x="107" y="67"/>
                  </a:cubicBezTo>
                  <a:cubicBezTo>
                    <a:pt x="106" y="68"/>
                    <a:pt x="95" y="81"/>
                    <a:pt x="95" y="81"/>
                  </a:cubicBezTo>
                  <a:cubicBezTo>
                    <a:pt x="99" y="84"/>
                    <a:pt x="99" y="84"/>
                    <a:pt x="99" y="84"/>
                  </a:cubicBezTo>
                  <a:cubicBezTo>
                    <a:pt x="99" y="84"/>
                    <a:pt x="99" y="85"/>
                    <a:pt x="100" y="84"/>
                  </a:cubicBezTo>
                  <a:cubicBezTo>
                    <a:pt x="101" y="83"/>
                    <a:pt x="102" y="85"/>
                    <a:pt x="103" y="86"/>
                  </a:cubicBezTo>
                  <a:cubicBezTo>
                    <a:pt x="103" y="87"/>
                    <a:pt x="104" y="89"/>
                    <a:pt x="102" y="90"/>
                  </a:cubicBezTo>
                  <a:cubicBezTo>
                    <a:pt x="100" y="91"/>
                    <a:pt x="99" y="91"/>
                    <a:pt x="101" y="93"/>
                  </a:cubicBezTo>
                  <a:cubicBezTo>
                    <a:pt x="103" y="94"/>
                    <a:pt x="106" y="99"/>
                    <a:pt x="106" y="101"/>
                  </a:cubicBezTo>
                  <a:cubicBezTo>
                    <a:pt x="106" y="103"/>
                    <a:pt x="106" y="107"/>
                    <a:pt x="103" y="107"/>
                  </a:cubicBezTo>
                  <a:cubicBezTo>
                    <a:pt x="100" y="107"/>
                    <a:pt x="97" y="107"/>
                    <a:pt x="97" y="110"/>
                  </a:cubicBezTo>
                  <a:cubicBezTo>
                    <a:pt x="97" y="110"/>
                    <a:pt x="95" y="112"/>
                    <a:pt x="94" y="114"/>
                  </a:cubicBezTo>
                  <a:cubicBezTo>
                    <a:pt x="93" y="117"/>
                    <a:pt x="93" y="118"/>
                    <a:pt x="90" y="119"/>
                  </a:cubicBezTo>
                  <a:cubicBezTo>
                    <a:pt x="88" y="121"/>
                    <a:pt x="85" y="122"/>
                    <a:pt x="84" y="123"/>
                  </a:cubicBezTo>
                  <a:cubicBezTo>
                    <a:pt x="84" y="123"/>
                    <a:pt x="80" y="121"/>
                    <a:pt x="74" y="123"/>
                  </a:cubicBezTo>
                  <a:cubicBezTo>
                    <a:pt x="69" y="125"/>
                    <a:pt x="66" y="128"/>
                    <a:pt x="66" y="128"/>
                  </a:cubicBezTo>
                  <a:cubicBezTo>
                    <a:pt x="66" y="128"/>
                    <a:pt x="63" y="128"/>
                    <a:pt x="60" y="126"/>
                  </a:cubicBezTo>
                  <a:cubicBezTo>
                    <a:pt x="57" y="124"/>
                    <a:pt x="55" y="124"/>
                    <a:pt x="51" y="124"/>
                  </a:cubicBezTo>
                  <a:cubicBezTo>
                    <a:pt x="48" y="124"/>
                    <a:pt x="42" y="127"/>
                    <a:pt x="40" y="127"/>
                  </a:cubicBezTo>
                  <a:cubicBezTo>
                    <a:pt x="38" y="128"/>
                    <a:pt x="30" y="128"/>
                    <a:pt x="24" y="131"/>
                  </a:cubicBezTo>
                  <a:cubicBezTo>
                    <a:pt x="19" y="133"/>
                    <a:pt x="17" y="134"/>
                    <a:pt x="17" y="137"/>
                  </a:cubicBezTo>
                  <a:cubicBezTo>
                    <a:pt x="17" y="139"/>
                    <a:pt x="17" y="144"/>
                    <a:pt x="17" y="144"/>
                  </a:cubicBezTo>
                  <a:cubicBezTo>
                    <a:pt x="17" y="144"/>
                    <a:pt x="19" y="144"/>
                    <a:pt x="19" y="147"/>
                  </a:cubicBezTo>
                  <a:cubicBezTo>
                    <a:pt x="19" y="149"/>
                    <a:pt x="20" y="151"/>
                    <a:pt x="20" y="150"/>
                  </a:cubicBezTo>
                  <a:cubicBezTo>
                    <a:pt x="21" y="150"/>
                    <a:pt x="23" y="149"/>
                    <a:pt x="24" y="151"/>
                  </a:cubicBezTo>
                  <a:cubicBezTo>
                    <a:pt x="25" y="153"/>
                    <a:pt x="26" y="155"/>
                    <a:pt x="26" y="156"/>
                  </a:cubicBezTo>
                  <a:cubicBezTo>
                    <a:pt x="26" y="157"/>
                    <a:pt x="24" y="159"/>
                    <a:pt x="22" y="161"/>
                  </a:cubicBezTo>
                  <a:cubicBezTo>
                    <a:pt x="20" y="163"/>
                    <a:pt x="20" y="165"/>
                    <a:pt x="20" y="166"/>
                  </a:cubicBezTo>
                  <a:cubicBezTo>
                    <a:pt x="20" y="167"/>
                    <a:pt x="18" y="169"/>
                    <a:pt x="16" y="170"/>
                  </a:cubicBezTo>
                  <a:cubicBezTo>
                    <a:pt x="15" y="172"/>
                    <a:pt x="7" y="179"/>
                    <a:pt x="4" y="183"/>
                  </a:cubicBezTo>
                  <a:cubicBezTo>
                    <a:pt x="1" y="187"/>
                    <a:pt x="0" y="188"/>
                    <a:pt x="0" y="188"/>
                  </a:cubicBezTo>
                  <a:cubicBezTo>
                    <a:pt x="2" y="198"/>
                    <a:pt x="2" y="198"/>
                    <a:pt x="2" y="198"/>
                  </a:cubicBezTo>
                  <a:cubicBezTo>
                    <a:pt x="142" y="170"/>
                    <a:pt x="142" y="170"/>
                    <a:pt x="142" y="170"/>
                  </a:cubicBezTo>
                  <a:cubicBezTo>
                    <a:pt x="142" y="170"/>
                    <a:pt x="149" y="168"/>
                    <a:pt x="156" y="173"/>
                  </a:cubicBezTo>
                  <a:cubicBezTo>
                    <a:pt x="162" y="178"/>
                    <a:pt x="165" y="186"/>
                    <a:pt x="168" y="189"/>
                  </a:cubicBezTo>
                  <a:cubicBezTo>
                    <a:pt x="171" y="192"/>
                    <a:pt x="176" y="192"/>
                    <a:pt x="178" y="193"/>
                  </a:cubicBezTo>
                  <a:cubicBezTo>
                    <a:pt x="179" y="195"/>
                    <a:pt x="209" y="203"/>
                    <a:pt x="209" y="203"/>
                  </a:cubicBezTo>
                  <a:cubicBezTo>
                    <a:pt x="208" y="206"/>
                    <a:pt x="208" y="206"/>
                    <a:pt x="208" y="206"/>
                  </a:cubicBezTo>
                  <a:cubicBezTo>
                    <a:pt x="208" y="205"/>
                    <a:pt x="211" y="208"/>
                    <a:pt x="211" y="208"/>
                  </a:cubicBezTo>
                  <a:cubicBezTo>
                    <a:pt x="212" y="211"/>
                    <a:pt x="212" y="211"/>
                    <a:pt x="212" y="211"/>
                  </a:cubicBezTo>
                  <a:cubicBezTo>
                    <a:pt x="212" y="211"/>
                    <a:pt x="210" y="213"/>
                    <a:pt x="209" y="216"/>
                  </a:cubicBezTo>
                  <a:cubicBezTo>
                    <a:pt x="207" y="220"/>
                    <a:pt x="208" y="222"/>
                    <a:pt x="211" y="222"/>
                  </a:cubicBezTo>
                  <a:cubicBezTo>
                    <a:pt x="213" y="222"/>
                    <a:pt x="212" y="221"/>
                    <a:pt x="213" y="220"/>
                  </a:cubicBezTo>
                  <a:cubicBezTo>
                    <a:pt x="213" y="219"/>
                    <a:pt x="215" y="217"/>
                    <a:pt x="215" y="218"/>
                  </a:cubicBezTo>
                  <a:cubicBezTo>
                    <a:pt x="215" y="219"/>
                    <a:pt x="217" y="220"/>
                    <a:pt x="216" y="221"/>
                  </a:cubicBezTo>
                  <a:cubicBezTo>
                    <a:pt x="215" y="222"/>
                    <a:pt x="220" y="219"/>
                    <a:pt x="220" y="219"/>
                  </a:cubicBezTo>
                  <a:cubicBezTo>
                    <a:pt x="221" y="218"/>
                    <a:pt x="223" y="218"/>
                    <a:pt x="227" y="216"/>
                  </a:cubicBezTo>
                  <a:cubicBezTo>
                    <a:pt x="231" y="213"/>
                    <a:pt x="236" y="209"/>
                    <a:pt x="239" y="207"/>
                  </a:cubicBezTo>
                  <a:cubicBezTo>
                    <a:pt x="243" y="205"/>
                    <a:pt x="245" y="205"/>
                    <a:pt x="247" y="204"/>
                  </a:cubicBezTo>
                  <a:cubicBezTo>
                    <a:pt x="248" y="202"/>
                    <a:pt x="251" y="200"/>
                    <a:pt x="252" y="201"/>
                  </a:cubicBezTo>
                  <a:cubicBezTo>
                    <a:pt x="252" y="201"/>
                    <a:pt x="250" y="203"/>
                    <a:pt x="245" y="206"/>
                  </a:cubicBezTo>
                  <a:cubicBezTo>
                    <a:pt x="240" y="209"/>
                    <a:pt x="235" y="212"/>
                    <a:pt x="236" y="213"/>
                  </a:cubicBezTo>
                  <a:cubicBezTo>
                    <a:pt x="237" y="214"/>
                    <a:pt x="244" y="214"/>
                    <a:pt x="255" y="204"/>
                  </a:cubicBezTo>
                  <a:cubicBezTo>
                    <a:pt x="266" y="194"/>
                    <a:pt x="266" y="194"/>
                    <a:pt x="271" y="191"/>
                  </a:cubicBezTo>
                  <a:cubicBezTo>
                    <a:pt x="275" y="187"/>
                    <a:pt x="280" y="183"/>
                    <a:pt x="278" y="182"/>
                  </a:cubicBezTo>
                  <a:cubicBezTo>
                    <a:pt x="277" y="181"/>
                    <a:pt x="273" y="184"/>
                    <a:pt x="271" y="185"/>
                  </a:cubicBezTo>
                  <a:cubicBezTo>
                    <a:pt x="270" y="187"/>
                    <a:pt x="267" y="185"/>
                    <a:pt x="267" y="185"/>
                  </a:cubicBezTo>
                  <a:cubicBezTo>
                    <a:pt x="266" y="188"/>
                    <a:pt x="266" y="188"/>
                    <a:pt x="266" y="188"/>
                  </a:cubicBezTo>
                  <a:cubicBezTo>
                    <a:pt x="262" y="189"/>
                    <a:pt x="262" y="189"/>
                    <a:pt x="262" y="189"/>
                  </a:cubicBezTo>
                  <a:cubicBezTo>
                    <a:pt x="262" y="189"/>
                    <a:pt x="261" y="192"/>
                    <a:pt x="260" y="192"/>
                  </a:cubicBezTo>
                  <a:cubicBezTo>
                    <a:pt x="260" y="193"/>
                    <a:pt x="259" y="193"/>
                    <a:pt x="259" y="194"/>
                  </a:cubicBezTo>
                  <a:cubicBezTo>
                    <a:pt x="259" y="194"/>
                    <a:pt x="258" y="198"/>
                    <a:pt x="257" y="197"/>
                  </a:cubicBezTo>
                  <a:cubicBezTo>
                    <a:pt x="255" y="196"/>
                    <a:pt x="253" y="195"/>
                    <a:pt x="255" y="193"/>
                  </a:cubicBezTo>
                  <a:cubicBezTo>
                    <a:pt x="256" y="192"/>
                    <a:pt x="258" y="191"/>
                    <a:pt x="258" y="190"/>
                  </a:cubicBezTo>
                  <a:cubicBezTo>
                    <a:pt x="258" y="189"/>
                    <a:pt x="259" y="188"/>
                    <a:pt x="259" y="187"/>
                  </a:cubicBezTo>
                  <a:cubicBezTo>
                    <a:pt x="259" y="186"/>
                    <a:pt x="261" y="184"/>
                    <a:pt x="262" y="183"/>
                  </a:cubicBezTo>
                  <a:cubicBezTo>
                    <a:pt x="263" y="183"/>
                    <a:pt x="265" y="184"/>
                    <a:pt x="265" y="182"/>
                  </a:cubicBezTo>
                  <a:cubicBezTo>
                    <a:pt x="265" y="181"/>
                    <a:pt x="262" y="180"/>
                    <a:pt x="260" y="182"/>
                  </a:cubicBezTo>
                  <a:cubicBezTo>
                    <a:pt x="258" y="183"/>
                    <a:pt x="256" y="187"/>
                    <a:pt x="256" y="188"/>
                  </a:cubicBezTo>
                  <a:cubicBezTo>
                    <a:pt x="255" y="189"/>
                    <a:pt x="251" y="191"/>
                    <a:pt x="249" y="193"/>
                  </a:cubicBezTo>
                  <a:cubicBezTo>
                    <a:pt x="246" y="194"/>
                    <a:pt x="239" y="197"/>
                    <a:pt x="236" y="197"/>
                  </a:cubicBezTo>
                  <a:cubicBezTo>
                    <a:pt x="235" y="197"/>
                    <a:pt x="235" y="197"/>
                    <a:pt x="235" y="197"/>
                  </a:cubicBezTo>
                  <a:cubicBezTo>
                    <a:pt x="235" y="197"/>
                    <a:pt x="234" y="201"/>
                    <a:pt x="232" y="201"/>
                  </a:cubicBezTo>
                  <a:cubicBezTo>
                    <a:pt x="230" y="202"/>
                    <a:pt x="227" y="200"/>
                    <a:pt x="225" y="201"/>
                  </a:cubicBezTo>
                  <a:cubicBezTo>
                    <a:pt x="224" y="202"/>
                    <a:pt x="224" y="205"/>
                    <a:pt x="224" y="205"/>
                  </a:cubicBezTo>
                  <a:cubicBezTo>
                    <a:pt x="224" y="205"/>
                    <a:pt x="221" y="204"/>
                    <a:pt x="220" y="205"/>
                  </a:cubicBezTo>
                  <a:cubicBezTo>
                    <a:pt x="219" y="206"/>
                    <a:pt x="219" y="209"/>
                    <a:pt x="219" y="209"/>
                  </a:cubicBezTo>
                  <a:cubicBezTo>
                    <a:pt x="219" y="209"/>
                    <a:pt x="218" y="208"/>
                    <a:pt x="217" y="209"/>
                  </a:cubicBezTo>
                  <a:cubicBezTo>
                    <a:pt x="217" y="210"/>
                    <a:pt x="217" y="212"/>
                    <a:pt x="217" y="212"/>
                  </a:cubicBezTo>
                  <a:cubicBezTo>
                    <a:pt x="217" y="212"/>
                    <a:pt x="214" y="211"/>
                    <a:pt x="213" y="211"/>
                  </a:cubicBezTo>
                  <a:cubicBezTo>
                    <a:pt x="212" y="208"/>
                    <a:pt x="212" y="208"/>
                    <a:pt x="212" y="208"/>
                  </a:cubicBezTo>
                  <a:cubicBezTo>
                    <a:pt x="212" y="208"/>
                    <a:pt x="217" y="204"/>
                    <a:pt x="217" y="201"/>
                  </a:cubicBezTo>
                  <a:cubicBezTo>
                    <a:pt x="215" y="197"/>
                    <a:pt x="215" y="197"/>
                    <a:pt x="215" y="197"/>
                  </a:cubicBezTo>
                  <a:cubicBezTo>
                    <a:pt x="219" y="190"/>
                    <a:pt x="219" y="190"/>
                    <a:pt x="219" y="190"/>
                  </a:cubicBezTo>
                  <a:cubicBezTo>
                    <a:pt x="219" y="190"/>
                    <a:pt x="217" y="186"/>
                    <a:pt x="216" y="180"/>
                  </a:cubicBezTo>
                  <a:cubicBezTo>
                    <a:pt x="215" y="179"/>
                    <a:pt x="215" y="179"/>
                    <a:pt x="215" y="178"/>
                  </a:cubicBezTo>
                  <a:cubicBezTo>
                    <a:pt x="214" y="175"/>
                    <a:pt x="213" y="172"/>
                    <a:pt x="213" y="171"/>
                  </a:cubicBezTo>
                  <a:cubicBezTo>
                    <a:pt x="212" y="167"/>
                    <a:pt x="211" y="154"/>
                    <a:pt x="211" y="152"/>
                  </a:cubicBezTo>
                  <a:cubicBezTo>
                    <a:pt x="210" y="149"/>
                    <a:pt x="209" y="124"/>
                    <a:pt x="209" y="115"/>
                  </a:cubicBezTo>
                  <a:cubicBezTo>
                    <a:pt x="209" y="114"/>
                    <a:pt x="209" y="114"/>
                    <a:pt x="209" y="114"/>
                  </a:cubicBezTo>
                  <a:cubicBezTo>
                    <a:pt x="209" y="114"/>
                    <a:pt x="209" y="114"/>
                    <a:pt x="209" y="114"/>
                  </a:cubicBezTo>
                  <a:cubicBezTo>
                    <a:pt x="209" y="114"/>
                    <a:pt x="209" y="114"/>
                    <a:pt x="209" y="114"/>
                  </a:cubicBezTo>
                  <a:cubicBezTo>
                    <a:pt x="209" y="114"/>
                    <a:pt x="207" y="106"/>
                    <a:pt x="206" y="100"/>
                  </a:cubicBezTo>
                  <a:cubicBezTo>
                    <a:pt x="205" y="97"/>
                    <a:pt x="204" y="94"/>
                    <a:pt x="203" y="91"/>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53" name="Freeform 54"/>
            <p:cNvSpPr>
              <a:spLocks/>
            </p:cNvSpPr>
            <p:nvPr/>
          </p:nvSpPr>
          <p:spPr bwMode="auto">
            <a:xfrm>
              <a:off x="16774598" y="4908327"/>
              <a:ext cx="236538" cy="461963"/>
            </a:xfrm>
            <a:custGeom>
              <a:avLst/>
              <a:gdLst>
                <a:gd name="T0" fmla="*/ 55 w 63"/>
                <a:gd name="T1" fmla="*/ 96 h 123"/>
                <a:gd name="T2" fmla="*/ 20 w 63"/>
                <a:gd name="T3" fmla="*/ 0 h 123"/>
                <a:gd name="T4" fmla="*/ 18 w 63"/>
                <a:gd name="T5" fmla="*/ 2 h 123"/>
                <a:gd name="T6" fmla="*/ 15 w 63"/>
                <a:gd name="T7" fmla="*/ 2 h 123"/>
                <a:gd name="T8" fmla="*/ 12 w 63"/>
                <a:gd name="T9" fmla="*/ 5 h 123"/>
                <a:gd name="T10" fmla="*/ 10 w 63"/>
                <a:gd name="T11" fmla="*/ 7 h 123"/>
                <a:gd name="T12" fmla="*/ 11 w 63"/>
                <a:gd name="T13" fmla="*/ 14 h 123"/>
                <a:gd name="T14" fmla="*/ 11 w 63"/>
                <a:gd name="T15" fmla="*/ 15 h 123"/>
                <a:gd name="T16" fmla="*/ 12 w 63"/>
                <a:gd name="T17" fmla="*/ 21 h 123"/>
                <a:gd name="T18" fmla="*/ 12 w 63"/>
                <a:gd name="T19" fmla="*/ 25 h 123"/>
                <a:gd name="T20" fmla="*/ 12 w 63"/>
                <a:gd name="T21" fmla="*/ 29 h 123"/>
                <a:gd name="T22" fmla="*/ 15 w 63"/>
                <a:gd name="T23" fmla="*/ 34 h 123"/>
                <a:gd name="T24" fmla="*/ 15 w 63"/>
                <a:gd name="T25" fmla="*/ 36 h 123"/>
                <a:gd name="T26" fmla="*/ 10 w 63"/>
                <a:gd name="T27" fmla="*/ 50 h 123"/>
                <a:gd name="T28" fmla="*/ 10 w 63"/>
                <a:gd name="T29" fmla="*/ 50 h 123"/>
                <a:gd name="T30" fmla="*/ 8 w 63"/>
                <a:gd name="T31" fmla="*/ 51 h 123"/>
                <a:gd name="T32" fmla="*/ 5 w 63"/>
                <a:gd name="T33" fmla="*/ 53 h 123"/>
                <a:gd name="T34" fmla="*/ 5 w 63"/>
                <a:gd name="T35" fmla="*/ 55 h 123"/>
                <a:gd name="T36" fmla="*/ 6 w 63"/>
                <a:gd name="T37" fmla="*/ 62 h 123"/>
                <a:gd name="T38" fmla="*/ 6 w 63"/>
                <a:gd name="T39" fmla="*/ 71 h 123"/>
                <a:gd name="T40" fmla="*/ 6 w 63"/>
                <a:gd name="T41" fmla="*/ 79 h 123"/>
                <a:gd name="T42" fmla="*/ 5 w 63"/>
                <a:gd name="T43" fmla="*/ 80 h 123"/>
                <a:gd name="T44" fmla="*/ 5 w 63"/>
                <a:gd name="T45" fmla="*/ 80 h 123"/>
                <a:gd name="T46" fmla="*/ 4 w 63"/>
                <a:gd name="T47" fmla="*/ 80 h 123"/>
                <a:gd name="T48" fmla="*/ 3 w 63"/>
                <a:gd name="T49" fmla="*/ 83 h 123"/>
                <a:gd name="T50" fmla="*/ 3 w 63"/>
                <a:gd name="T51" fmla="*/ 87 h 123"/>
                <a:gd name="T52" fmla="*/ 3 w 63"/>
                <a:gd name="T53" fmla="*/ 88 h 123"/>
                <a:gd name="T54" fmla="*/ 1 w 63"/>
                <a:gd name="T55" fmla="*/ 90 h 123"/>
                <a:gd name="T56" fmla="*/ 1 w 63"/>
                <a:gd name="T57" fmla="*/ 90 h 123"/>
                <a:gd name="T58" fmla="*/ 0 w 63"/>
                <a:gd name="T59" fmla="*/ 91 h 123"/>
                <a:gd name="T60" fmla="*/ 1 w 63"/>
                <a:gd name="T61" fmla="*/ 92 h 123"/>
                <a:gd name="T62" fmla="*/ 5 w 63"/>
                <a:gd name="T63" fmla="*/ 103 h 123"/>
                <a:gd name="T64" fmla="*/ 5 w 63"/>
                <a:gd name="T65" fmla="*/ 104 h 123"/>
                <a:gd name="T66" fmla="*/ 6 w 63"/>
                <a:gd name="T67" fmla="*/ 107 h 123"/>
                <a:gd name="T68" fmla="*/ 7 w 63"/>
                <a:gd name="T69" fmla="*/ 110 h 123"/>
                <a:gd name="T70" fmla="*/ 7 w 63"/>
                <a:gd name="T71" fmla="*/ 111 h 123"/>
                <a:gd name="T72" fmla="*/ 7 w 63"/>
                <a:gd name="T73" fmla="*/ 111 h 123"/>
                <a:gd name="T74" fmla="*/ 7 w 63"/>
                <a:gd name="T75" fmla="*/ 111 h 123"/>
                <a:gd name="T76" fmla="*/ 6 w 63"/>
                <a:gd name="T77" fmla="*/ 113 h 123"/>
                <a:gd name="T78" fmla="*/ 6 w 63"/>
                <a:gd name="T79" fmla="*/ 115 h 123"/>
                <a:gd name="T80" fmla="*/ 6 w 63"/>
                <a:gd name="T81" fmla="*/ 120 h 123"/>
                <a:gd name="T82" fmla="*/ 6 w 63"/>
                <a:gd name="T83" fmla="*/ 123 h 123"/>
                <a:gd name="T84" fmla="*/ 6 w 63"/>
                <a:gd name="T85" fmla="*/ 115 h 123"/>
                <a:gd name="T86" fmla="*/ 6 w 63"/>
                <a:gd name="T87" fmla="*/ 115 h 123"/>
                <a:gd name="T88" fmla="*/ 6 w 63"/>
                <a:gd name="T89" fmla="*/ 114 h 123"/>
                <a:gd name="T90" fmla="*/ 5 w 63"/>
                <a:gd name="T91" fmla="*/ 123 h 123"/>
                <a:gd name="T92" fmla="*/ 47 w 63"/>
                <a:gd name="T93" fmla="*/ 115 h 123"/>
                <a:gd name="T94" fmla="*/ 49 w 63"/>
                <a:gd name="T95" fmla="*/ 110 h 123"/>
                <a:gd name="T96" fmla="*/ 49 w 63"/>
                <a:gd name="T97" fmla="*/ 110 h 123"/>
                <a:gd name="T98" fmla="*/ 49 w 63"/>
                <a:gd name="T99" fmla="*/ 110 h 123"/>
                <a:gd name="T100" fmla="*/ 52 w 63"/>
                <a:gd name="T101" fmla="*/ 109 h 123"/>
                <a:gd name="T102" fmla="*/ 52 w 63"/>
                <a:gd name="T103" fmla="*/ 109 h 123"/>
                <a:gd name="T104" fmla="*/ 55 w 63"/>
                <a:gd name="T105" fmla="*/ 106 h 123"/>
                <a:gd name="T106" fmla="*/ 56 w 63"/>
                <a:gd name="T107" fmla="*/ 105 h 123"/>
                <a:gd name="T108" fmla="*/ 61 w 63"/>
                <a:gd name="T109" fmla="*/ 106 h 123"/>
                <a:gd name="T110" fmla="*/ 56 w 63"/>
                <a:gd name="T111" fmla="*/ 105 h 123"/>
                <a:gd name="T112" fmla="*/ 55 w 63"/>
                <a:gd name="T113" fmla="*/ 106 h 123"/>
                <a:gd name="T114" fmla="*/ 56 w 63"/>
                <a:gd name="T115" fmla="*/ 105 h 123"/>
                <a:gd name="T116" fmla="*/ 61 w 63"/>
                <a:gd name="T117" fmla="*/ 106 h 123"/>
                <a:gd name="T118" fmla="*/ 63 w 63"/>
                <a:gd name="T119" fmla="*/ 103 h 123"/>
                <a:gd name="T120" fmla="*/ 55 w 63"/>
                <a:gd name="T121" fmla="*/ 96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 h="123">
                  <a:moveTo>
                    <a:pt x="55" y="96"/>
                  </a:moveTo>
                  <a:cubicBezTo>
                    <a:pt x="20" y="0"/>
                    <a:pt x="20" y="0"/>
                    <a:pt x="20" y="0"/>
                  </a:cubicBezTo>
                  <a:cubicBezTo>
                    <a:pt x="18" y="2"/>
                    <a:pt x="18" y="2"/>
                    <a:pt x="18" y="2"/>
                  </a:cubicBezTo>
                  <a:cubicBezTo>
                    <a:pt x="15" y="2"/>
                    <a:pt x="15" y="2"/>
                    <a:pt x="15" y="2"/>
                  </a:cubicBezTo>
                  <a:cubicBezTo>
                    <a:pt x="15" y="2"/>
                    <a:pt x="12" y="4"/>
                    <a:pt x="12" y="5"/>
                  </a:cubicBezTo>
                  <a:cubicBezTo>
                    <a:pt x="11" y="6"/>
                    <a:pt x="10" y="7"/>
                    <a:pt x="10" y="7"/>
                  </a:cubicBezTo>
                  <a:cubicBezTo>
                    <a:pt x="11" y="14"/>
                    <a:pt x="11" y="14"/>
                    <a:pt x="11" y="14"/>
                  </a:cubicBezTo>
                  <a:cubicBezTo>
                    <a:pt x="11" y="15"/>
                    <a:pt x="11" y="15"/>
                    <a:pt x="11" y="15"/>
                  </a:cubicBezTo>
                  <a:cubicBezTo>
                    <a:pt x="11" y="15"/>
                    <a:pt x="10" y="18"/>
                    <a:pt x="12" y="21"/>
                  </a:cubicBezTo>
                  <a:cubicBezTo>
                    <a:pt x="13" y="23"/>
                    <a:pt x="13" y="24"/>
                    <a:pt x="12" y="25"/>
                  </a:cubicBezTo>
                  <a:cubicBezTo>
                    <a:pt x="12" y="26"/>
                    <a:pt x="12" y="28"/>
                    <a:pt x="12" y="29"/>
                  </a:cubicBezTo>
                  <a:cubicBezTo>
                    <a:pt x="13" y="31"/>
                    <a:pt x="14" y="33"/>
                    <a:pt x="15" y="34"/>
                  </a:cubicBezTo>
                  <a:cubicBezTo>
                    <a:pt x="15" y="34"/>
                    <a:pt x="15" y="35"/>
                    <a:pt x="15" y="36"/>
                  </a:cubicBezTo>
                  <a:cubicBezTo>
                    <a:pt x="16" y="41"/>
                    <a:pt x="15" y="48"/>
                    <a:pt x="10" y="50"/>
                  </a:cubicBezTo>
                  <a:cubicBezTo>
                    <a:pt x="10" y="50"/>
                    <a:pt x="10" y="50"/>
                    <a:pt x="10" y="50"/>
                  </a:cubicBezTo>
                  <a:cubicBezTo>
                    <a:pt x="10" y="50"/>
                    <a:pt x="9" y="50"/>
                    <a:pt x="8" y="51"/>
                  </a:cubicBezTo>
                  <a:cubicBezTo>
                    <a:pt x="6" y="51"/>
                    <a:pt x="6" y="52"/>
                    <a:pt x="5" y="53"/>
                  </a:cubicBezTo>
                  <a:cubicBezTo>
                    <a:pt x="5" y="53"/>
                    <a:pt x="5" y="54"/>
                    <a:pt x="5" y="55"/>
                  </a:cubicBezTo>
                  <a:cubicBezTo>
                    <a:pt x="6" y="57"/>
                    <a:pt x="6" y="60"/>
                    <a:pt x="6" y="62"/>
                  </a:cubicBezTo>
                  <a:cubicBezTo>
                    <a:pt x="6" y="64"/>
                    <a:pt x="6" y="68"/>
                    <a:pt x="6" y="71"/>
                  </a:cubicBezTo>
                  <a:cubicBezTo>
                    <a:pt x="6" y="73"/>
                    <a:pt x="7" y="77"/>
                    <a:pt x="6" y="79"/>
                  </a:cubicBezTo>
                  <a:cubicBezTo>
                    <a:pt x="6" y="79"/>
                    <a:pt x="6" y="79"/>
                    <a:pt x="5" y="80"/>
                  </a:cubicBezTo>
                  <a:cubicBezTo>
                    <a:pt x="5" y="80"/>
                    <a:pt x="5" y="80"/>
                    <a:pt x="5" y="80"/>
                  </a:cubicBezTo>
                  <a:cubicBezTo>
                    <a:pt x="5" y="80"/>
                    <a:pt x="4" y="80"/>
                    <a:pt x="4" y="80"/>
                  </a:cubicBezTo>
                  <a:cubicBezTo>
                    <a:pt x="4" y="81"/>
                    <a:pt x="3" y="82"/>
                    <a:pt x="3" y="83"/>
                  </a:cubicBezTo>
                  <a:cubicBezTo>
                    <a:pt x="3" y="84"/>
                    <a:pt x="3" y="86"/>
                    <a:pt x="3" y="87"/>
                  </a:cubicBezTo>
                  <a:cubicBezTo>
                    <a:pt x="3" y="87"/>
                    <a:pt x="3" y="87"/>
                    <a:pt x="3" y="88"/>
                  </a:cubicBezTo>
                  <a:cubicBezTo>
                    <a:pt x="2" y="89"/>
                    <a:pt x="2" y="90"/>
                    <a:pt x="1" y="90"/>
                  </a:cubicBezTo>
                  <a:cubicBezTo>
                    <a:pt x="1" y="90"/>
                    <a:pt x="1" y="90"/>
                    <a:pt x="1" y="90"/>
                  </a:cubicBezTo>
                  <a:cubicBezTo>
                    <a:pt x="1" y="91"/>
                    <a:pt x="0" y="91"/>
                    <a:pt x="0" y="91"/>
                  </a:cubicBezTo>
                  <a:cubicBezTo>
                    <a:pt x="0" y="91"/>
                    <a:pt x="1" y="91"/>
                    <a:pt x="1" y="92"/>
                  </a:cubicBezTo>
                  <a:cubicBezTo>
                    <a:pt x="4" y="94"/>
                    <a:pt x="5" y="99"/>
                    <a:pt x="5" y="103"/>
                  </a:cubicBezTo>
                  <a:cubicBezTo>
                    <a:pt x="5" y="103"/>
                    <a:pt x="5" y="103"/>
                    <a:pt x="5" y="104"/>
                  </a:cubicBezTo>
                  <a:cubicBezTo>
                    <a:pt x="5" y="105"/>
                    <a:pt x="5" y="106"/>
                    <a:pt x="6" y="107"/>
                  </a:cubicBezTo>
                  <a:cubicBezTo>
                    <a:pt x="6" y="108"/>
                    <a:pt x="6" y="109"/>
                    <a:pt x="7" y="110"/>
                  </a:cubicBezTo>
                  <a:cubicBezTo>
                    <a:pt x="7" y="110"/>
                    <a:pt x="7" y="110"/>
                    <a:pt x="7" y="111"/>
                  </a:cubicBezTo>
                  <a:cubicBezTo>
                    <a:pt x="7" y="111"/>
                    <a:pt x="7" y="111"/>
                    <a:pt x="7" y="111"/>
                  </a:cubicBezTo>
                  <a:cubicBezTo>
                    <a:pt x="7" y="111"/>
                    <a:pt x="7" y="111"/>
                    <a:pt x="7" y="111"/>
                  </a:cubicBezTo>
                  <a:cubicBezTo>
                    <a:pt x="7" y="111"/>
                    <a:pt x="7" y="112"/>
                    <a:pt x="6" y="113"/>
                  </a:cubicBezTo>
                  <a:cubicBezTo>
                    <a:pt x="6" y="113"/>
                    <a:pt x="6" y="114"/>
                    <a:pt x="6" y="115"/>
                  </a:cubicBezTo>
                  <a:cubicBezTo>
                    <a:pt x="6" y="116"/>
                    <a:pt x="6" y="120"/>
                    <a:pt x="6" y="120"/>
                  </a:cubicBezTo>
                  <a:cubicBezTo>
                    <a:pt x="6" y="123"/>
                    <a:pt x="6" y="123"/>
                    <a:pt x="6" y="123"/>
                  </a:cubicBezTo>
                  <a:cubicBezTo>
                    <a:pt x="6" y="123"/>
                    <a:pt x="6" y="118"/>
                    <a:pt x="6" y="115"/>
                  </a:cubicBezTo>
                  <a:cubicBezTo>
                    <a:pt x="6" y="115"/>
                    <a:pt x="6" y="115"/>
                    <a:pt x="6" y="115"/>
                  </a:cubicBezTo>
                  <a:cubicBezTo>
                    <a:pt x="6" y="115"/>
                    <a:pt x="6" y="114"/>
                    <a:pt x="6" y="114"/>
                  </a:cubicBezTo>
                  <a:cubicBezTo>
                    <a:pt x="5" y="118"/>
                    <a:pt x="5" y="123"/>
                    <a:pt x="5" y="123"/>
                  </a:cubicBezTo>
                  <a:cubicBezTo>
                    <a:pt x="47" y="115"/>
                    <a:pt x="47" y="115"/>
                    <a:pt x="47" y="115"/>
                  </a:cubicBezTo>
                  <a:cubicBezTo>
                    <a:pt x="49" y="110"/>
                    <a:pt x="49" y="110"/>
                    <a:pt x="49" y="110"/>
                  </a:cubicBezTo>
                  <a:cubicBezTo>
                    <a:pt x="49" y="110"/>
                    <a:pt x="49" y="110"/>
                    <a:pt x="49" y="110"/>
                  </a:cubicBezTo>
                  <a:cubicBezTo>
                    <a:pt x="49" y="110"/>
                    <a:pt x="49" y="110"/>
                    <a:pt x="49" y="110"/>
                  </a:cubicBezTo>
                  <a:cubicBezTo>
                    <a:pt x="52" y="109"/>
                    <a:pt x="52" y="109"/>
                    <a:pt x="52" y="109"/>
                  </a:cubicBezTo>
                  <a:cubicBezTo>
                    <a:pt x="52" y="109"/>
                    <a:pt x="52" y="109"/>
                    <a:pt x="52" y="109"/>
                  </a:cubicBezTo>
                  <a:cubicBezTo>
                    <a:pt x="55" y="106"/>
                    <a:pt x="55" y="106"/>
                    <a:pt x="55" y="106"/>
                  </a:cubicBezTo>
                  <a:cubicBezTo>
                    <a:pt x="56" y="105"/>
                    <a:pt x="56" y="105"/>
                    <a:pt x="56" y="105"/>
                  </a:cubicBezTo>
                  <a:cubicBezTo>
                    <a:pt x="61" y="106"/>
                    <a:pt x="61" y="106"/>
                    <a:pt x="61" y="106"/>
                  </a:cubicBezTo>
                  <a:cubicBezTo>
                    <a:pt x="56" y="105"/>
                    <a:pt x="56" y="105"/>
                    <a:pt x="56" y="105"/>
                  </a:cubicBezTo>
                  <a:cubicBezTo>
                    <a:pt x="55" y="106"/>
                    <a:pt x="55" y="106"/>
                    <a:pt x="55" y="106"/>
                  </a:cubicBezTo>
                  <a:cubicBezTo>
                    <a:pt x="56" y="105"/>
                    <a:pt x="56" y="105"/>
                    <a:pt x="56" y="105"/>
                  </a:cubicBezTo>
                  <a:cubicBezTo>
                    <a:pt x="61" y="106"/>
                    <a:pt x="61" y="106"/>
                    <a:pt x="61" y="106"/>
                  </a:cubicBezTo>
                  <a:cubicBezTo>
                    <a:pt x="62" y="105"/>
                    <a:pt x="63" y="104"/>
                    <a:pt x="63" y="103"/>
                  </a:cubicBezTo>
                  <a:cubicBezTo>
                    <a:pt x="59" y="104"/>
                    <a:pt x="55" y="96"/>
                    <a:pt x="55" y="96"/>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sp>
          <p:nvSpPr>
            <p:cNvPr id="54" name="Freeform 55"/>
            <p:cNvSpPr>
              <a:spLocks/>
            </p:cNvSpPr>
            <p:nvPr/>
          </p:nvSpPr>
          <p:spPr bwMode="auto">
            <a:xfrm>
              <a:off x="16587272" y="4963889"/>
              <a:ext cx="244475" cy="428626"/>
            </a:xfrm>
            <a:custGeom>
              <a:avLst/>
              <a:gdLst>
                <a:gd name="T0" fmla="*/ 56 w 65"/>
                <a:gd name="T1" fmla="*/ 99 h 114"/>
                <a:gd name="T2" fmla="*/ 56 w 65"/>
                <a:gd name="T3" fmla="*/ 97 h 114"/>
                <a:gd name="T4" fmla="*/ 55 w 65"/>
                <a:gd name="T5" fmla="*/ 90 h 114"/>
                <a:gd name="T6" fmla="*/ 54 w 65"/>
                <a:gd name="T7" fmla="*/ 83 h 114"/>
                <a:gd name="T8" fmla="*/ 54 w 65"/>
                <a:gd name="T9" fmla="*/ 81 h 114"/>
                <a:gd name="T10" fmla="*/ 50 w 65"/>
                <a:gd name="T11" fmla="*/ 77 h 114"/>
                <a:gd name="T12" fmla="*/ 52 w 65"/>
                <a:gd name="T13" fmla="*/ 70 h 114"/>
                <a:gd name="T14" fmla="*/ 53 w 65"/>
                <a:gd name="T15" fmla="*/ 67 h 114"/>
                <a:gd name="T16" fmla="*/ 55 w 65"/>
                <a:gd name="T17" fmla="*/ 65 h 114"/>
                <a:gd name="T18" fmla="*/ 56 w 65"/>
                <a:gd name="T19" fmla="*/ 61 h 114"/>
                <a:gd name="T20" fmla="*/ 55 w 65"/>
                <a:gd name="T21" fmla="*/ 40 h 114"/>
                <a:gd name="T22" fmla="*/ 55 w 65"/>
                <a:gd name="T23" fmla="*/ 39 h 114"/>
                <a:gd name="T24" fmla="*/ 56 w 65"/>
                <a:gd name="T25" fmla="*/ 36 h 114"/>
                <a:gd name="T26" fmla="*/ 58 w 65"/>
                <a:gd name="T27" fmla="*/ 35 h 114"/>
                <a:gd name="T28" fmla="*/ 60 w 65"/>
                <a:gd name="T29" fmla="*/ 35 h 114"/>
                <a:gd name="T30" fmla="*/ 64 w 65"/>
                <a:gd name="T31" fmla="*/ 28 h 114"/>
                <a:gd name="T32" fmla="*/ 65 w 65"/>
                <a:gd name="T33" fmla="*/ 21 h 114"/>
                <a:gd name="T34" fmla="*/ 63 w 65"/>
                <a:gd name="T35" fmla="*/ 16 h 114"/>
                <a:gd name="T36" fmla="*/ 62 w 65"/>
                <a:gd name="T37" fmla="*/ 10 h 114"/>
                <a:gd name="T38" fmla="*/ 61 w 65"/>
                <a:gd name="T39" fmla="*/ 4 h 114"/>
                <a:gd name="T40" fmla="*/ 0 w 65"/>
                <a:gd name="T41" fmla="*/ 17 h 114"/>
                <a:gd name="T42" fmla="*/ 0 w 65"/>
                <a:gd name="T43" fmla="*/ 17 h 114"/>
                <a:gd name="T44" fmla="*/ 3 w 65"/>
                <a:gd name="T45" fmla="*/ 26 h 114"/>
                <a:gd name="T46" fmla="*/ 3 w 65"/>
                <a:gd name="T47" fmla="*/ 30 h 114"/>
                <a:gd name="T48" fmla="*/ 8 w 65"/>
                <a:gd name="T49" fmla="*/ 41 h 114"/>
                <a:gd name="T50" fmla="*/ 10 w 65"/>
                <a:gd name="T51" fmla="*/ 54 h 114"/>
                <a:gd name="T52" fmla="*/ 12 w 65"/>
                <a:gd name="T53" fmla="*/ 66 h 114"/>
                <a:gd name="T54" fmla="*/ 13 w 65"/>
                <a:gd name="T55" fmla="*/ 69 h 114"/>
                <a:gd name="T56" fmla="*/ 14 w 65"/>
                <a:gd name="T57" fmla="*/ 75 h 114"/>
                <a:gd name="T58" fmla="*/ 15 w 65"/>
                <a:gd name="T59" fmla="*/ 81 h 114"/>
                <a:gd name="T60" fmla="*/ 17 w 65"/>
                <a:gd name="T61" fmla="*/ 79 h 114"/>
                <a:gd name="T62" fmla="*/ 19 w 65"/>
                <a:gd name="T63" fmla="*/ 80 h 114"/>
                <a:gd name="T64" fmla="*/ 20 w 65"/>
                <a:gd name="T65" fmla="*/ 82 h 114"/>
                <a:gd name="T66" fmla="*/ 25 w 65"/>
                <a:gd name="T67" fmla="*/ 99 h 114"/>
                <a:gd name="T68" fmla="*/ 27 w 65"/>
                <a:gd name="T69" fmla="*/ 107 h 114"/>
                <a:gd name="T70" fmla="*/ 28 w 65"/>
                <a:gd name="T71" fmla="*/ 114 h 114"/>
                <a:gd name="T72" fmla="*/ 56 w 65"/>
                <a:gd name="T73" fmla="*/ 9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 h="114">
                  <a:moveTo>
                    <a:pt x="56" y="99"/>
                  </a:moveTo>
                  <a:cubicBezTo>
                    <a:pt x="56" y="99"/>
                    <a:pt x="56" y="99"/>
                    <a:pt x="56" y="99"/>
                  </a:cubicBezTo>
                  <a:cubicBezTo>
                    <a:pt x="56" y="99"/>
                    <a:pt x="56" y="98"/>
                    <a:pt x="56" y="98"/>
                  </a:cubicBezTo>
                  <a:cubicBezTo>
                    <a:pt x="56" y="98"/>
                    <a:pt x="56" y="97"/>
                    <a:pt x="56" y="97"/>
                  </a:cubicBezTo>
                  <a:cubicBezTo>
                    <a:pt x="57" y="97"/>
                    <a:pt x="57" y="96"/>
                    <a:pt x="57" y="96"/>
                  </a:cubicBezTo>
                  <a:cubicBezTo>
                    <a:pt x="57" y="95"/>
                    <a:pt x="55" y="93"/>
                    <a:pt x="55" y="90"/>
                  </a:cubicBezTo>
                  <a:cubicBezTo>
                    <a:pt x="55" y="89"/>
                    <a:pt x="55" y="88"/>
                    <a:pt x="55" y="87"/>
                  </a:cubicBezTo>
                  <a:cubicBezTo>
                    <a:pt x="54" y="85"/>
                    <a:pt x="54" y="84"/>
                    <a:pt x="54" y="83"/>
                  </a:cubicBezTo>
                  <a:cubicBezTo>
                    <a:pt x="54" y="82"/>
                    <a:pt x="54" y="82"/>
                    <a:pt x="54" y="82"/>
                  </a:cubicBezTo>
                  <a:cubicBezTo>
                    <a:pt x="54" y="82"/>
                    <a:pt x="54" y="81"/>
                    <a:pt x="54" y="81"/>
                  </a:cubicBezTo>
                  <a:cubicBezTo>
                    <a:pt x="53" y="81"/>
                    <a:pt x="53" y="79"/>
                    <a:pt x="52" y="78"/>
                  </a:cubicBezTo>
                  <a:cubicBezTo>
                    <a:pt x="51" y="78"/>
                    <a:pt x="51" y="77"/>
                    <a:pt x="50" y="77"/>
                  </a:cubicBezTo>
                  <a:cubicBezTo>
                    <a:pt x="50" y="76"/>
                    <a:pt x="50" y="76"/>
                    <a:pt x="49" y="76"/>
                  </a:cubicBezTo>
                  <a:cubicBezTo>
                    <a:pt x="49" y="76"/>
                    <a:pt x="52" y="75"/>
                    <a:pt x="52" y="70"/>
                  </a:cubicBezTo>
                  <a:cubicBezTo>
                    <a:pt x="52" y="69"/>
                    <a:pt x="53" y="68"/>
                    <a:pt x="53" y="68"/>
                  </a:cubicBezTo>
                  <a:cubicBezTo>
                    <a:pt x="53" y="68"/>
                    <a:pt x="53" y="68"/>
                    <a:pt x="53" y="67"/>
                  </a:cubicBezTo>
                  <a:cubicBezTo>
                    <a:pt x="53" y="67"/>
                    <a:pt x="53" y="67"/>
                    <a:pt x="53" y="67"/>
                  </a:cubicBezTo>
                  <a:cubicBezTo>
                    <a:pt x="53" y="66"/>
                    <a:pt x="54" y="66"/>
                    <a:pt x="55" y="65"/>
                  </a:cubicBezTo>
                  <a:cubicBezTo>
                    <a:pt x="55" y="64"/>
                    <a:pt x="56" y="63"/>
                    <a:pt x="56" y="61"/>
                  </a:cubicBezTo>
                  <a:cubicBezTo>
                    <a:pt x="56" y="61"/>
                    <a:pt x="56" y="61"/>
                    <a:pt x="56" y="61"/>
                  </a:cubicBezTo>
                  <a:cubicBezTo>
                    <a:pt x="56" y="60"/>
                    <a:pt x="56" y="60"/>
                    <a:pt x="56" y="60"/>
                  </a:cubicBezTo>
                  <a:cubicBezTo>
                    <a:pt x="56" y="60"/>
                    <a:pt x="55" y="44"/>
                    <a:pt x="55" y="40"/>
                  </a:cubicBezTo>
                  <a:cubicBezTo>
                    <a:pt x="55" y="40"/>
                    <a:pt x="55" y="40"/>
                    <a:pt x="55" y="40"/>
                  </a:cubicBezTo>
                  <a:cubicBezTo>
                    <a:pt x="55" y="40"/>
                    <a:pt x="55" y="39"/>
                    <a:pt x="55" y="39"/>
                  </a:cubicBezTo>
                  <a:cubicBezTo>
                    <a:pt x="55" y="38"/>
                    <a:pt x="55" y="38"/>
                    <a:pt x="55" y="37"/>
                  </a:cubicBezTo>
                  <a:cubicBezTo>
                    <a:pt x="55" y="37"/>
                    <a:pt x="55" y="37"/>
                    <a:pt x="56" y="36"/>
                  </a:cubicBezTo>
                  <a:cubicBezTo>
                    <a:pt x="56" y="36"/>
                    <a:pt x="57" y="35"/>
                    <a:pt x="58" y="35"/>
                  </a:cubicBezTo>
                  <a:cubicBezTo>
                    <a:pt x="58" y="35"/>
                    <a:pt x="58" y="35"/>
                    <a:pt x="58" y="35"/>
                  </a:cubicBezTo>
                  <a:cubicBezTo>
                    <a:pt x="59" y="35"/>
                    <a:pt x="59" y="35"/>
                    <a:pt x="60" y="35"/>
                  </a:cubicBezTo>
                  <a:cubicBezTo>
                    <a:pt x="60" y="35"/>
                    <a:pt x="60" y="35"/>
                    <a:pt x="60" y="35"/>
                  </a:cubicBezTo>
                  <a:cubicBezTo>
                    <a:pt x="60" y="35"/>
                    <a:pt x="60" y="35"/>
                    <a:pt x="60" y="35"/>
                  </a:cubicBezTo>
                  <a:cubicBezTo>
                    <a:pt x="61" y="33"/>
                    <a:pt x="64" y="30"/>
                    <a:pt x="64" y="28"/>
                  </a:cubicBezTo>
                  <a:cubicBezTo>
                    <a:pt x="64" y="27"/>
                    <a:pt x="65" y="24"/>
                    <a:pt x="65" y="21"/>
                  </a:cubicBezTo>
                  <a:cubicBezTo>
                    <a:pt x="65" y="21"/>
                    <a:pt x="65" y="21"/>
                    <a:pt x="65" y="21"/>
                  </a:cubicBezTo>
                  <a:cubicBezTo>
                    <a:pt x="65" y="20"/>
                    <a:pt x="64" y="20"/>
                    <a:pt x="64" y="19"/>
                  </a:cubicBezTo>
                  <a:cubicBezTo>
                    <a:pt x="64" y="18"/>
                    <a:pt x="63" y="17"/>
                    <a:pt x="63" y="16"/>
                  </a:cubicBezTo>
                  <a:cubicBezTo>
                    <a:pt x="62" y="15"/>
                    <a:pt x="61" y="13"/>
                    <a:pt x="62" y="12"/>
                  </a:cubicBezTo>
                  <a:cubicBezTo>
                    <a:pt x="62" y="11"/>
                    <a:pt x="62" y="11"/>
                    <a:pt x="62" y="10"/>
                  </a:cubicBezTo>
                  <a:cubicBezTo>
                    <a:pt x="63" y="8"/>
                    <a:pt x="62" y="6"/>
                    <a:pt x="61" y="5"/>
                  </a:cubicBezTo>
                  <a:cubicBezTo>
                    <a:pt x="61" y="5"/>
                    <a:pt x="61" y="4"/>
                    <a:pt x="61" y="4"/>
                  </a:cubicBezTo>
                  <a:cubicBezTo>
                    <a:pt x="60" y="3"/>
                    <a:pt x="60" y="1"/>
                    <a:pt x="60" y="0"/>
                  </a:cubicBezTo>
                  <a:cubicBezTo>
                    <a:pt x="0" y="17"/>
                    <a:pt x="0" y="17"/>
                    <a:pt x="0" y="17"/>
                  </a:cubicBezTo>
                  <a:cubicBezTo>
                    <a:pt x="0" y="17"/>
                    <a:pt x="0" y="18"/>
                    <a:pt x="1" y="19"/>
                  </a:cubicBezTo>
                  <a:cubicBezTo>
                    <a:pt x="1" y="18"/>
                    <a:pt x="0" y="17"/>
                    <a:pt x="0" y="17"/>
                  </a:cubicBezTo>
                  <a:cubicBezTo>
                    <a:pt x="0" y="17"/>
                    <a:pt x="1" y="18"/>
                    <a:pt x="1" y="19"/>
                  </a:cubicBezTo>
                  <a:cubicBezTo>
                    <a:pt x="2" y="21"/>
                    <a:pt x="4" y="24"/>
                    <a:pt x="3" y="26"/>
                  </a:cubicBezTo>
                  <a:cubicBezTo>
                    <a:pt x="3" y="27"/>
                    <a:pt x="3" y="27"/>
                    <a:pt x="3" y="28"/>
                  </a:cubicBezTo>
                  <a:cubicBezTo>
                    <a:pt x="3" y="29"/>
                    <a:pt x="3" y="30"/>
                    <a:pt x="3" y="30"/>
                  </a:cubicBezTo>
                  <a:cubicBezTo>
                    <a:pt x="3" y="32"/>
                    <a:pt x="3" y="33"/>
                    <a:pt x="4" y="34"/>
                  </a:cubicBezTo>
                  <a:cubicBezTo>
                    <a:pt x="5" y="36"/>
                    <a:pt x="7" y="39"/>
                    <a:pt x="8" y="41"/>
                  </a:cubicBezTo>
                  <a:cubicBezTo>
                    <a:pt x="11" y="46"/>
                    <a:pt x="10" y="49"/>
                    <a:pt x="10" y="54"/>
                  </a:cubicBezTo>
                  <a:cubicBezTo>
                    <a:pt x="10" y="54"/>
                    <a:pt x="10" y="54"/>
                    <a:pt x="10" y="54"/>
                  </a:cubicBezTo>
                  <a:cubicBezTo>
                    <a:pt x="10" y="59"/>
                    <a:pt x="10" y="62"/>
                    <a:pt x="11" y="65"/>
                  </a:cubicBezTo>
                  <a:cubicBezTo>
                    <a:pt x="11" y="65"/>
                    <a:pt x="11" y="66"/>
                    <a:pt x="12" y="66"/>
                  </a:cubicBezTo>
                  <a:cubicBezTo>
                    <a:pt x="12" y="66"/>
                    <a:pt x="12" y="67"/>
                    <a:pt x="12" y="67"/>
                  </a:cubicBezTo>
                  <a:cubicBezTo>
                    <a:pt x="13" y="68"/>
                    <a:pt x="13" y="69"/>
                    <a:pt x="13" y="69"/>
                  </a:cubicBezTo>
                  <a:cubicBezTo>
                    <a:pt x="13" y="70"/>
                    <a:pt x="13" y="70"/>
                    <a:pt x="13" y="70"/>
                  </a:cubicBezTo>
                  <a:cubicBezTo>
                    <a:pt x="14" y="71"/>
                    <a:pt x="14" y="73"/>
                    <a:pt x="14" y="75"/>
                  </a:cubicBezTo>
                  <a:cubicBezTo>
                    <a:pt x="15" y="75"/>
                    <a:pt x="15" y="76"/>
                    <a:pt x="15" y="76"/>
                  </a:cubicBezTo>
                  <a:cubicBezTo>
                    <a:pt x="15" y="78"/>
                    <a:pt x="15" y="80"/>
                    <a:pt x="15" y="81"/>
                  </a:cubicBezTo>
                  <a:cubicBezTo>
                    <a:pt x="15" y="81"/>
                    <a:pt x="15" y="82"/>
                    <a:pt x="15" y="82"/>
                  </a:cubicBezTo>
                  <a:cubicBezTo>
                    <a:pt x="15" y="82"/>
                    <a:pt x="16" y="80"/>
                    <a:pt x="17" y="79"/>
                  </a:cubicBezTo>
                  <a:cubicBezTo>
                    <a:pt x="18" y="78"/>
                    <a:pt x="19" y="77"/>
                    <a:pt x="19" y="79"/>
                  </a:cubicBezTo>
                  <a:cubicBezTo>
                    <a:pt x="19" y="79"/>
                    <a:pt x="19" y="80"/>
                    <a:pt x="19" y="80"/>
                  </a:cubicBezTo>
                  <a:cubicBezTo>
                    <a:pt x="20" y="80"/>
                    <a:pt x="20" y="81"/>
                    <a:pt x="20" y="82"/>
                  </a:cubicBezTo>
                  <a:cubicBezTo>
                    <a:pt x="20" y="82"/>
                    <a:pt x="20" y="82"/>
                    <a:pt x="20" y="82"/>
                  </a:cubicBezTo>
                  <a:cubicBezTo>
                    <a:pt x="20" y="84"/>
                    <a:pt x="22" y="88"/>
                    <a:pt x="23" y="92"/>
                  </a:cubicBezTo>
                  <a:cubicBezTo>
                    <a:pt x="24" y="94"/>
                    <a:pt x="25" y="96"/>
                    <a:pt x="25" y="99"/>
                  </a:cubicBezTo>
                  <a:cubicBezTo>
                    <a:pt x="25" y="99"/>
                    <a:pt x="25" y="99"/>
                    <a:pt x="25" y="100"/>
                  </a:cubicBezTo>
                  <a:cubicBezTo>
                    <a:pt x="26" y="102"/>
                    <a:pt x="26" y="105"/>
                    <a:pt x="27" y="107"/>
                  </a:cubicBezTo>
                  <a:cubicBezTo>
                    <a:pt x="27" y="110"/>
                    <a:pt x="28" y="112"/>
                    <a:pt x="28" y="114"/>
                  </a:cubicBezTo>
                  <a:cubicBezTo>
                    <a:pt x="28" y="114"/>
                    <a:pt x="28" y="114"/>
                    <a:pt x="28" y="114"/>
                  </a:cubicBezTo>
                  <a:cubicBezTo>
                    <a:pt x="55" y="108"/>
                    <a:pt x="55" y="108"/>
                    <a:pt x="55" y="108"/>
                  </a:cubicBezTo>
                  <a:cubicBezTo>
                    <a:pt x="55" y="108"/>
                    <a:pt x="55" y="103"/>
                    <a:pt x="56" y="99"/>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5" name="Freeform 56"/>
            <p:cNvSpPr>
              <a:spLocks/>
            </p:cNvSpPr>
            <p:nvPr/>
          </p:nvSpPr>
          <p:spPr bwMode="auto">
            <a:xfrm>
              <a:off x="14221900" y="4990877"/>
              <a:ext cx="717550" cy="758826"/>
            </a:xfrm>
            <a:custGeom>
              <a:avLst/>
              <a:gdLst>
                <a:gd name="T0" fmla="*/ 165 w 191"/>
                <a:gd name="T1" fmla="*/ 77 h 202"/>
                <a:gd name="T2" fmla="*/ 163 w 191"/>
                <a:gd name="T3" fmla="*/ 73 h 202"/>
                <a:gd name="T4" fmla="*/ 162 w 191"/>
                <a:gd name="T5" fmla="*/ 64 h 202"/>
                <a:gd name="T6" fmla="*/ 160 w 191"/>
                <a:gd name="T7" fmla="*/ 57 h 202"/>
                <a:gd name="T8" fmla="*/ 157 w 191"/>
                <a:gd name="T9" fmla="*/ 54 h 202"/>
                <a:gd name="T10" fmla="*/ 146 w 191"/>
                <a:gd name="T11" fmla="*/ 44 h 202"/>
                <a:gd name="T12" fmla="*/ 120 w 191"/>
                <a:gd name="T13" fmla="*/ 32 h 202"/>
                <a:gd name="T14" fmla="*/ 118 w 191"/>
                <a:gd name="T15" fmla="*/ 32 h 202"/>
                <a:gd name="T16" fmla="*/ 114 w 191"/>
                <a:gd name="T17" fmla="*/ 31 h 202"/>
                <a:gd name="T18" fmla="*/ 109 w 191"/>
                <a:gd name="T19" fmla="*/ 29 h 202"/>
                <a:gd name="T20" fmla="*/ 101 w 191"/>
                <a:gd name="T21" fmla="*/ 28 h 202"/>
                <a:gd name="T22" fmla="*/ 92 w 191"/>
                <a:gd name="T23" fmla="*/ 25 h 202"/>
                <a:gd name="T24" fmla="*/ 90 w 191"/>
                <a:gd name="T25" fmla="*/ 24 h 202"/>
                <a:gd name="T26" fmla="*/ 82 w 191"/>
                <a:gd name="T27" fmla="*/ 20 h 202"/>
                <a:gd name="T28" fmla="*/ 71 w 191"/>
                <a:gd name="T29" fmla="*/ 13 h 202"/>
                <a:gd name="T30" fmla="*/ 68 w 191"/>
                <a:gd name="T31" fmla="*/ 8 h 202"/>
                <a:gd name="T32" fmla="*/ 60 w 191"/>
                <a:gd name="T33" fmla="*/ 0 h 202"/>
                <a:gd name="T34" fmla="*/ 45 w 191"/>
                <a:gd name="T35" fmla="*/ 6 h 202"/>
                <a:gd name="T36" fmla="*/ 22 w 191"/>
                <a:gd name="T37" fmla="*/ 14 h 202"/>
                <a:gd name="T38" fmla="*/ 18 w 191"/>
                <a:gd name="T39" fmla="*/ 41 h 202"/>
                <a:gd name="T40" fmla="*/ 0 w 191"/>
                <a:gd name="T41" fmla="*/ 52 h 202"/>
                <a:gd name="T42" fmla="*/ 3 w 191"/>
                <a:gd name="T43" fmla="*/ 81 h 202"/>
                <a:gd name="T44" fmla="*/ 4 w 191"/>
                <a:gd name="T45" fmla="*/ 102 h 202"/>
                <a:gd name="T46" fmla="*/ 17 w 191"/>
                <a:gd name="T47" fmla="*/ 114 h 202"/>
                <a:gd name="T48" fmla="*/ 39 w 191"/>
                <a:gd name="T49" fmla="*/ 130 h 202"/>
                <a:gd name="T50" fmla="*/ 49 w 191"/>
                <a:gd name="T51" fmla="*/ 142 h 202"/>
                <a:gd name="T52" fmla="*/ 53 w 191"/>
                <a:gd name="T53" fmla="*/ 153 h 202"/>
                <a:gd name="T54" fmla="*/ 59 w 191"/>
                <a:gd name="T55" fmla="*/ 170 h 202"/>
                <a:gd name="T56" fmla="*/ 56 w 191"/>
                <a:gd name="T57" fmla="*/ 181 h 202"/>
                <a:gd name="T58" fmla="*/ 64 w 191"/>
                <a:gd name="T59" fmla="*/ 196 h 202"/>
                <a:gd name="T60" fmla="*/ 72 w 191"/>
                <a:gd name="T61" fmla="*/ 202 h 202"/>
                <a:gd name="T62" fmla="*/ 170 w 191"/>
                <a:gd name="T63" fmla="*/ 199 h 202"/>
                <a:gd name="T64" fmla="*/ 170 w 191"/>
                <a:gd name="T65" fmla="*/ 196 h 202"/>
                <a:gd name="T66" fmla="*/ 170 w 191"/>
                <a:gd name="T67" fmla="*/ 178 h 202"/>
                <a:gd name="T68" fmla="*/ 166 w 191"/>
                <a:gd name="T69" fmla="*/ 162 h 202"/>
                <a:gd name="T70" fmla="*/ 167 w 191"/>
                <a:gd name="T71" fmla="*/ 135 h 202"/>
                <a:gd name="T72" fmla="*/ 170 w 191"/>
                <a:gd name="T73" fmla="*/ 119 h 202"/>
                <a:gd name="T74" fmla="*/ 175 w 191"/>
                <a:gd name="T75" fmla="*/ 109 h 202"/>
                <a:gd name="T76" fmla="*/ 190 w 191"/>
                <a:gd name="T77" fmla="*/ 64 h 202"/>
                <a:gd name="T78" fmla="*/ 182 w 191"/>
                <a:gd name="T79" fmla="*/ 72 h 202"/>
                <a:gd name="T80" fmla="*/ 178 w 191"/>
                <a:gd name="T81" fmla="*/ 80 h 202"/>
                <a:gd name="T82" fmla="*/ 173 w 191"/>
                <a:gd name="T83" fmla="*/ 90 h 202"/>
                <a:gd name="T84" fmla="*/ 158 w 191"/>
                <a:gd name="T85" fmla="*/ 113 h 202"/>
                <a:gd name="T86" fmla="*/ 155 w 191"/>
                <a:gd name="T87" fmla="*/ 116 h 202"/>
                <a:gd name="T88" fmla="*/ 155 w 191"/>
                <a:gd name="T89" fmla="*/ 106 h 202"/>
                <a:gd name="T90" fmla="*/ 160 w 191"/>
                <a:gd name="T91" fmla="*/ 99 h 202"/>
                <a:gd name="T92" fmla="*/ 161 w 191"/>
                <a:gd name="T93" fmla="*/ 96 h 202"/>
                <a:gd name="T94" fmla="*/ 168 w 191"/>
                <a:gd name="T95" fmla="*/ 82 h 202"/>
                <a:gd name="T96" fmla="*/ 168 w 191"/>
                <a:gd name="T97" fmla="*/ 81 h 202"/>
                <a:gd name="T98" fmla="*/ 168 w 191"/>
                <a:gd name="T99" fmla="*/ 82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1" h="202">
                  <a:moveTo>
                    <a:pt x="168" y="82"/>
                  </a:moveTo>
                  <a:cubicBezTo>
                    <a:pt x="168" y="82"/>
                    <a:pt x="167" y="80"/>
                    <a:pt x="165" y="77"/>
                  </a:cubicBezTo>
                  <a:cubicBezTo>
                    <a:pt x="165" y="77"/>
                    <a:pt x="165" y="77"/>
                    <a:pt x="164" y="76"/>
                  </a:cubicBezTo>
                  <a:cubicBezTo>
                    <a:pt x="164" y="75"/>
                    <a:pt x="163" y="74"/>
                    <a:pt x="163" y="73"/>
                  </a:cubicBezTo>
                  <a:cubicBezTo>
                    <a:pt x="162" y="72"/>
                    <a:pt x="162" y="70"/>
                    <a:pt x="162" y="68"/>
                  </a:cubicBezTo>
                  <a:cubicBezTo>
                    <a:pt x="162" y="66"/>
                    <a:pt x="162" y="65"/>
                    <a:pt x="162" y="64"/>
                  </a:cubicBezTo>
                  <a:cubicBezTo>
                    <a:pt x="162" y="64"/>
                    <a:pt x="162" y="64"/>
                    <a:pt x="162" y="64"/>
                  </a:cubicBezTo>
                  <a:cubicBezTo>
                    <a:pt x="162" y="62"/>
                    <a:pt x="161" y="59"/>
                    <a:pt x="160" y="57"/>
                  </a:cubicBezTo>
                  <a:cubicBezTo>
                    <a:pt x="159" y="56"/>
                    <a:pt x="158" y="55"/>
                    <a:pt x="158" y="55"/>
                  </a:cubicBezTo>
                  <a:cubicBezTo>
                    <a:pt x="158" y="55"/>
                    <a:pt x="157" y="54"/>
                    <a:pt x="157" y="54"/>
                  </a:cubicBezTo>
                  <a:cubicBezTo>
                    <a:pt x="155" y="53"/>
                    <a:pt x="153" y="52"/>
                    <a:pt x="152" y="49"/>
                  </a:cubicBezTo>
                  <a:cubicBezTo>
                    <a:pt x="151" y="45"/>
                    <a:pt x="148" y="44"/>
                    <a:pt x="146" y="44"/>
                  </a:cubicBezTo>
                  <a:cubicBezTo>
                    <a:pt x="145" y="44"/>
                    <a:pt x="140" y="42"/>
                    <a:pt x="135" y="40"/>
                  </a:cubicBezTo>
                  <a:cubicBezTo>
                    <a:pt x="130" y="37"/>
                    <a:pt x="121" y="33"/>
                    <a:pt x="120" y="32"/>
                  </a:cubicBezTo>
                  <a:cubicBezTo>
                    <a:pt x="119" y="32"/>
                    <a:pt x="119" y="32"/>
                    <a:pt x="119" y="32"/>
                  </a:cubicBezTo>
                  <a:cubicBezTo>
                    <a:pt x="118" y="32"/>
                    <a:pt x="118" y="32"/>
                    <a:pt x="118" y="32"/>
                  </a:cubicBezTo>
                  <a:cubicBezTo>
                    <a:pt x="118" y="32"/>
                    <a:pt x="117" y="31"/>
                    <a:pt x="116" y="31"/>
                  </a:cubicBezTo>
                  <a:cubicBezTo>
                    <a:pt x="115" y="31"/>
                    <a:pt x="114" y="31"/>
                    <a:pt x="114" y="31"/>
                  </a:cubicBezTo>
                  <a:cubicBezTo>
                    <a:pt x="113" y="31"/>
                    <a:pt x="111" y="31"/>
                    <a:pt x="110" y="30"/>
                  </a:cubicBezTo>
                  <a:cubicBezTo>
                    <a:pt x="109" y="29"/>
                    <a:pt x="109" y="29"/>
                    <a:pt x="109" y="29"/>
                  </a:cubicBezTo>
                  <a:cubicBezTo>
                    <a:pt x="109" y="29"/>
                    <a:pt x="109" y="29"/>
                    <a:pt x="109" y="28"/>
                  </a:cubicBezTo>
                  <a:cubicBezTo>
                    <a:pt x="108" y="27"/>
                    <a:pt x="105" y="28"/>
                    <a:pt x="101" y="28"/>
                  </a:cubicBezTo>
                  <a:cubicBezTo>
                    <a:pt x="100" y="28"/>
                    <a:pt x="99" y="28"/>
                    <a:pt x="98" y="28"/>
                  </a:cubicBezTo>
                  <a:cubicBezTo>
                    <a:pt x="95" y="27"/>
                    <a:pt x="93" y="26"/>
                    <a:pt x="92" y="25"/>
                  </a:cubicBezTo>
                  <a:cubicBezTo>
                    <a:pt x="91" y="25"/>
                    <a:pt x="91" y="25"/>
                    <a:pt x="91" y="24"/>
                  </a:cubicBezTo>
                  <a:cubicBezTo>
                    <a:pt x="91" y="24"/>
                    <a:pt x="90" y="24"/>
                    <a:pt x="90" y="24"/>
                  </a:cubicBezTo>
                  <a:cubicBezTo>
                    <a:pt x="89" y="23"/>
                    <a:pt x="88" y="23"/>
                    <a:pt x="87" y="22"/>
                  </a:cubicBezTo>
                  <a:cubicBezTo>
                    <a:pt x="85" y="21"/>
                    <a:pt x="84" y="20"/>
                    <a:pt x="82" y="20"/>
                  </a:cubicBezTo>
                  <a:cubicBezTo>
                    <a:pt x="79" y="19"/>
                    <a:pt x="78" y="16"/>
                    <a:pt x="78" y="15"/>
                  </a:cubicBezTo>
                  <a:cubicBezTo>
                    <a:pt x="75" y="16"/>
                    <a:pt x="71" y="13"/>
                    <a:pt x="71" y="13"/>
                  </a:cubicBezTo>
                  <a:cubicBezTo>
                    <a:pt x="71" y="13"/>
                    <a:pt x="66" y="13"/>
                    <a:pt x="65" y="14"/>
                  </a:cubicBezTo>
                  <a:cubicBezTo>
                    <a:pt x="64" y="14"/>
                    <a:pt x="68" y="10"/>
                    <a:pt x="68" y="8"/>
                  </a:cubicBezTo>
                  <a:cubicBezTo>
                    <a:pt x="67" y="6"/>
                    <a:pt x="65" y="5"/>
                    <a:pt x="65" y="4"/>
                  </a:cubicBezTo>
                  <a:cubicBezTo>
                    <a:pt x="64" y="3"/>
                    <a:pt x="66" y="0"/>
                    <a:pt x="60" y="0"/>
                  </a:cubicBezTo>
                  <a:cubicBezTo>
                    <a:pt x="55" y="0"/>
                    <a:pt x="54" y="3"/>
                    <a:pt x="51" y="4"/>
                  </a:cubicBezTo>
                  <a:cubicBezTo>
                    <a:pt x="48" y="6"/>
                    <a:pt x="47" y="6"/>
                    <a:pt x="45" y="6"/>
                  </a:cubicBezTo>
                  <a:cubicBezTo>
                    <a:pt x="42" y="6"/>
                    <a:pt x="42" y="7"/>
                    <a:pt x="40" y="8"/>
                  </a:cubicBezTo>
                  <a:cubicBezTo>
                    <a:pt x="38" y="8"/>
                    <a:pt x="25" y="12"/>
                    <a:pt x="22" y="14"/>
                  </a:cubicBezTo>
                  <a:cubicBezTo>
                    <a:pt x="20" y="14"/>
                    <a:pt x="20" y="14"/>
                    <a:pt x="20" y="14"/>
                  </a:cubicBezTo>
                  <a:cubicBezTo>
                    <a:pt x="18" y="41"/>
                    <a:pt x="18" y="41"/>
                    <a:pt x="18" y="41"/>
                  </a:cubicBezTo>
                  <a:cubicBezTo>
                    <a:pt x="18" y="41"/>
                    <a:pt x="16" y="45"/>
                    <a:pt x="11" y="49"/>
                  </a:cubicBezTo>
                  <a:cubicBezTo>
                    <a:pt x="7" y="53"/>
                    <a:pt x="0" y="52"/>
                    <a:pt x="0" y="52"/>
                  </a:cubicBezTo>
                  <a:cubicBezTo>
                    <a:pt x="3" y="59"/>
                    <a:pt x="2" y="68"/>
                    <a:pt x="3" y="70"/>
                  </a:cubicBezTo>
                  <a:cubicBezTo>
                    <a:pt x="5" y="72"/>
                    <a:pt x="6" y="78"/>
                    <a:pt x="3" y="81"/>
                  </a:cubicBezTo>
                  <a:cubicBezTo>
                    <a:pt x="1" y="85"/>
                    <a:pt x="0" y="89"/>
                    <a:pt x="0" y="93"/>
                  </a:cubicBezTo>
                  <a:cubicBezTo>
                    <a:pt x="0" y="98"/>
                    <a:pt x="2" y="102"/>
                    <a:pt x="4" y="102"/>
                  </a:cubicBezTo>
                  <a:cubicBezTo>
                    <a:pt x="6" y="103"/>
                    <a:pt x="7" y="105"/>
                    <a:pt x="9" y="108"/>
                  </a:cubicBezTo>
                  <a:cubicBezTo>
                    <a:pt x="11" y="112"/>
                    <a:pt x="10" y="114"/>
                    <a:pt x="17" y="114"/>
                  </a:cubicBezTo>
                  <a:cubicBezTo>
                    <a:pt x="25" y="113"/>
                    <a:pt x="29" y="121"/>
                    <a:pt x="30" y="124"/>
                  </a:cubicBezTo>
                  <a:cubicBezTo>
                    <a:pt x="31" y="127"/>
                    <a:pt x="33" y="128"/>
                    <a:pt x="39" y="130"/>
                  </a:cubicBezTo>
                  <a:cubicBezTo>
                    <a:pt x="46" y="133"/>
                    <a:pt x="45" y="135"/>
                    <a:pt x="45" y="137"/>
                  </a:cubicBezTo>
                  <a:cubicBezTo>
                    <a:pt x="45" y="139"/>
                    <a:pt x="43" y="141"/>
                    <a:pt x="49" y="142"/>
                  </a:cubicBezTo>
                  <a:cubicBezTo>
                    <a:pt x="54" y="143"/>
                    <a:pt x="52" y="146"/>
                    <a:pt x="52" y="149"/>
                  </a:cubicBezTo>
                  <a:cubicBezTo>
                    <a:pt x="51" y="151"/>
                    <a:pt x="51" y="152"/>
                    <a:pt x="53" y="153"/>
                  </a:cubicBezTo>
                  <a:cubicBezTo>
                    <a:pt x="54" y="155"/>
                    <a:pt x="54" y="159"/>
                    <a:pt x="54" y="159"/>
                  </a:cubicBezTo>
                  <a:cubicBezTo>
                    <a:pt x="54" y="159"/>
                    <a:pt x="61" y="166"/>
                    <a:pt x="59" y="170"/>
                  </a:cubicBezTo>
                  <a:cubicBezTo>
                    <a:pt x="59" y="170"/>
                    <a:pt x="59" y="170"/>
                    <a:pt x="59" y="170"/>
                  </a:cubicBezTo>
                  <a:cubicBezTo>
                    <a:pt x="59" y="172"/>
                    <a:pt x="56" y="177"/>
                    <a:pt x="56" y="181"/>
                  </a:cubicBezTo>
                  <a:cubicBezTo>
                    <a:pt x="56" y="186"/>
                    <a:pt x="59" y="189"/>
                    <a:pt x="60" y="191"/>
                  </a:cubicBezTo>
                  <a:cubicBezTo>
                    <a:pt x="62" y="193"/>
                    <a:pt x="63" y="194"/>
                    <a:pt x="64" y="196"/>
                  </a:cubicBezTo>
                  <a:cubicBezTo>
                    <a:pt x="65" y="197"/>
                    <a:pt x="66" y="198"/>
                    <a:pt x="68" y="198"/>
                  </a:cubicBezTo>
                  <a:cubicBezTo>
                    <a:pt x="70" y="199"/>
                    <a:pt x="72" y="202"/>
                    <a:pt x="72" y="202"/>
                  </a:cubicBezTo>
                  <a:cubicBezTo>
                    <a:pt x="170" y="199"/>
                    <a:pt x="170" y="199"/>
                    <a:pt x="170" y="199"/>
                  </a:cubicBezTo>
                  <a:cubicBezTo>
                    <a:pt x="170" y="199"/>
                    <a:pt x="170" y="199"/>
                    <a:pt x="170" y="199"/>
                  </a:cubicBezTo>
                  <a:cubicBezTo>
                    <a:pt x="170" y="198"/>
                    <a:pt x="170" y="197"/>
                    <a:pt x="170" y="196"/>
                  </a:cubicBezTo>
                  <a:cubicBezTo>
                    <a:pt x="170" y="196"/>
                    <a:pt x="170" y="196"/>
                    <a:pt x="170" y="196"/>
                  </a:cubicBezTo>
                  <a:cubicBezTo>
                    <a:pt x="169" y="193"/>
                    <a:pt x="172" y="184"/>
                    <a:pt x="170" y="179"/>
                  </a:cubicBezTo>
                  <a:cubicBezTo>
                    <a:pt x="170" y="179"/>
                    <a:pt x="170" y="178"/>
                    <a:pt x="170" y="178"/>
                  </a:cubicBezTo>
                  <a:cubicBezTo>
                    <a:pt x="169" y="175"/>
                    <a:pt x="169" y="173"/>
                    <a:pt x="168" y="170"/>
                  </a:cubicBezTo>
                  <a:cubicBezTo>
                    <a:pt x="167" y="167"/>
                    <a:pt x="166" y="165"/>
                    <a:pt x="166" y="162"/>
                  </a:cubicBezTo>
                  <a:cubicBezTo>
                    <a:pt x="164" y="156"/>
                    <a:pt x="164" y="150"/>
                    <a:pt x="165" y="145"/>
                  </a:cubicBezTo>
                  <a:cubicBezTo>
                    <a:pt x="166" y="141"/>
                    <a:pt x="166" y="138"/>
                    <a:pt x="167" y="135"/>
                  </a:cubicBezTo>
                  <a:cubicBezTo>
                    <a:pt x="167" y="132"/>
                    <a:pt x="168" y="130"/>
                    <a:pt x="168" y="128"/>
                  </a:cubicBezTo>
                  <a:cubicBezTo>
                    <a:pt x="168" y="124"/>
                    <a:pt x="169" y="121"/>
                    <a:pt x="170" y="119"/>
                  </a:cubicBezTo>
                  <a:cubicBezTo>
                    <a:pt x="171" y="118"/>
                    <a:pt x="171" y="118"/>
                    <a:pt x="171" y="118"/>
                  </a:cubicBezTo>
                  <a:cubicBezTo>
                    <a:pt x="174" y="116"/>
                    <a:pt x="175" y="112"/>
                    <a:pt x="175" y="109"/>
                  </a:cubicBezTo>
                  <a:cubicBezTo>
                    <a:pt x="175" y="106"/>
                    <a:pt x="178" y="99"/>
                    <a:pt x="182" y="91"/>
                  </a:cubicBezTo>
                  <a:cubicBezTo>
                    <a:pt x="186" y="83"/>
                    <a:pt x="189" y="70"/>
                    <a:pt x="190" y="64"/>
                  </a:cubicBezTo>
                  <a:cubicBezTo>
                    <a:pt x="191" y="60"/>
                    <a:pt x="189" y="63"/>
                    <a:pt x="186" y="66"/>
                  </a:cubicBezTo>
                  <a:cubicBezTo>
                    <a:pt x="185" y="68"/>
                    <a:pt x="184" y="71"/>
                    <a:pt x="182" y="72"/>
                  </a:cubicBezTo>
                  <a:cubicBezTo>
                    <a:pt x="182" y="72"/>
                    <a:pt x="182" y="72"/>
                    <a:pt x="182" y="72"/>
                  </a:cubicBezTo>
                  <a:cubicBezTo>
                    <a:pt x="181" y="74"/>
                    <a:pt x="179" y="76"/>
                    <a:pt x="178" y="80"/>
                  </a:cubicBezTo>
                  <a:cubicBezTo>
                    <a:pt x="178" y="81"/>
                    <a:pt x="177" y="82"/>
                    <a:pt x="177" y="83"/>
                  </a:cubicBezTo>
                  <a:cubicBezTo>
                    <a:pt x="177" y="85"/>
                    <a:pt x="176" y="88"/>
                    <a:pt x="173" y="90"/>
                  </a:cubicBezTo>
                  <a:cubicBezTo>
                    <a:pt x="170" y="94"/>
                    <a:pt x="166" y="97"/>
                    <a:pt x="164" y="98"/>
                  </a:cubicBezTo>
                  <a:cubicBezTo>
                    <a:pt x="161" y="101"/>
                    <a:pt x="158" y="110"/>
                    <a:pt x="158" y="113"/>
                  </a:cubicBezTo>
                  <a:cubicBezTo>
                    <a:pt x="158" y="114"/>
                    <a:pt x="157" y="115"/>
                    <a:pt x="156" y="116"/>
                  </a:cubicBezTo>
                  <a:cubicBezTo>
                    <a:pt x="155" y="116"/>
                    <a:pt x="155" y="116"/>
                    <a:pt x="155" y="116"/>
                  </a:cubicBezTo>
                  <a:cubicBezTo>
                    <a:pt x="151" y="116"/>
                    <a:pt x="151" y="110"/>
                    <a:pt x="153" y="107"/>
                  </a:cubicBezTo>
                  <a:cubicBezTo>
                    <a:pt x="154" y="107"/>
                    <a:pt x="155" y="106"/>
                    <a:pt x="155" y="106"/>
                  </a:cubicBezTo>
                  <a:cubicBezTo>
                    <a:pt x="156" y="105"/>
                    <a:pt x="157" y="104"/>
                    <a:pt x="158" y="104"/>
                  </a:cubicBezTo>
                  <a:cubicBezTo>
                    <a:pt x="159" y="103"/>
                    <a:pt x="160" y="101"/>
                    <a:pt x="160" y="99"/>
                  </a:cubicBezTo>
                  <a:cubicBezTo>
                    <a:pt x="160" y="98"/>
                    <a:pt x="161" y="97"/>
                    <a:pt x="161" y="97"/>
                  </a:cubicBezTo>
                  <a:cubicBezTo>
                    <a:pt x="161" y="97"/>
                    <a:pt x="161" y="96"/>
                    <a:pt x="161" y="96"/>
                  </a:cubicBezTo>
                  <a:cubicBezTo>
                    <a:pt x="161" y="94"/>
                    <a:pt x="164" y="89"/>
                    <a:pt x="167" y="86"/>
                  </a:cubicBezTo>
                  <a:cubicBezTo>
                    <a:pt x="168" y="85"/>
                    <a:pt x="169" y="83"/>
                    <a:pt x="168" y="82"/>
                  </a:cubicBezTo>
                  <a:cubicBezTo>
                    <a:pt x="168" y="82"/>
                    <a:pt x="168" y="82"/>
                    <a:pt x="168" y="82"/>
                  </a:cubicBezTo>
                  <a:cubicBezTo>
                    <a:pt x="168" y="81"/>
                    <a:pt x="168" y="81"/>
                    <a:pt x="168" y="81"/>
                  </a:cubicBezTo>
                  <a:cubicBezTo>
                    <a:pt x="167" y="80"/>
                    <a:pt x="166" y="79"/>
                    <a:pt x="165" y="77"/>
                  </a:cubicBezTo>
                  <a:cubicBezTo>
                    <a:pt x="167" y="80"/>
                    <a:pt x="168" y="82"/>
                    <a:pt x="168" y="82"/>
                  </a:cubicBezTo>
                  <a:close/>
                </a:path>
              </a:pathLst>
            </a:custGeom>
            <a:grpFill/>
            <a:ln w="3175" cap="flat">
              <a:solidFill>
                <a:schemeClr val="bg1"/>
              </a:solidFill>
              <a:prstDash val="solid"/>
              <a:miter lim="800000"/>
              <a:headEnd/>
              <a:tailEnd/>
            </a:ln>
          </p:spPr>
          <p:txBody>
            <a:bodyPr vert="horz" wrap="square" lIns="91440" tIns="45720" rIns="91440" bIns="45720" numCol="1" anchor="t" anchorCtr="0" compatLnSpc="1">
              <a:prstTxWarp prst="textNoShape">
                <a:avLst/>
              </a:prstTxWarp>
            </a:bodyPr>
            <a:lstStyle/>
            <a:p>
              <a:endParaRPr lang="uk-UA"/>
            </a:p>
          </p:txBody>
        </p:sp>
        <p:sp>
          <p:nvSpPr>
            <p:cNvPr id="56" name="Freeform 57"/>
            <p:cNvSpPr>
              <a:spLocks/>
            </p:cNvSpPr>
            <p:nvPr/>
          </p:nvSpPr>
          <p:spPr bwMode="auto">
            <a:xfrm>
              <a:off x="14513999" y="4855941"/>
              <a:ext cx="785813" cy="438151"/>
            </a:xfrm>
            <a:custGeom>
              <a:avLst/>
              <a:gdLst>
                <a:gd name="T0" fmla="*/ 203 w 209"/>
                <a:gd name="T1" fmla="*/ 57 h 117"/>
                <a:gd name="T2" fmla="*/ 193 w 209"/>
                <a:gd name="T3" fmla="*/ 49 h 117"/>
                <a:gd name="T4" fmla="*/ 186 w 209"/>
                <a:gd name="T5" fmla="*/ 38 h 117"/>
                <a:gd name="T6" fmla="*/ 177 w 209"/>
                <a:gd name="T7" fmla="*/ 41 h 117"/>
                <a:gd name="T8" fmla="*/ 166 w 209"/>
                <a:gd name="T9" fmla="*/ 34 h 117"/>
                <a:gd name="T10" fmla="*/ 165 w 209"/>
                <a:gd name="T11" fmla="*/ 26 h 117"/>
                <a:gd name="T12" fmla="*/ 157 w 209"/>
                <a:gd name="T13" fmla="*/ 29 h 117"/>
                <a:gd name="T14" fmla="*/ 144 w 209"/>
                <a:gd name="T15" fmla="*/ 33 h 117"/>
                <a:gd name="T16" fmla="*/ 127 w 209"/>
                <a:gd name="T17" fmla="*/ 36 h 117"/>
                <a:gd name="T18" fmla="*/ 117 w 209"/>
                <a:gd name="T19" fmla="*/ 47 h 117"/>
                <a:gd name="T20" fmla="*/ 97 w 209"/>
                <a:gd name="T21" fmla="*/ 47 h 117"/>
                <a:gd name="T22" fmla="*/ 80 w 209"/>
                <a:gd name="T23" fmla="*/ 38 h 117"/>
                <a:gd name="T24" fmla="*/ 72 w 209"/>
                <a:gd name="T25" fmla="*/ 34 h 117"/>
                <a:gd name="T26" fmla="*/ 70 w 209"/>
                <a:gd name="T27" fmla="*/ 34 h 117"/>
                <a:gd name="T28" fmla="*/ 63 w 209"/>
                <a:gd name="T29" fmla="*/ 35 h 117"/>
                <a:gd name="T30" fmla="*/ 55 w 209"/>
                <a:gd name="T31" fmla="*/ 41 h 117"/>
                <a:gd name="T32" fmla="*/ 57 w 209"/>
                <a:gd name="T33" fmla="*/ 22 h 117"/>
                <a:gd name="T34" fmla="*/ 71 w 209"/>
                <a:gd name="T35" fmla="*/ 11 h 117"/>
                <a:gd name="T36" fmla="*/ 74 w 209"/>
                <a:gd name="T37" fmla="*/ 2 h 117"/>
                <a:gd name="T38" fmla="*/ 58 w 209"/>
                <a:gd name="T39" fmla="*/ 6 h 117"/>
                <a:gd name="T40" fmla="*/ 50 w 209"/>
                <a:gd name="T41" fmla="*/ 14 h 117"/>
                <a:gd name="T42" fmla="*/ 41 w 209"/>
                <a:gd name="T43" fmla="*/ 18 h 117"/>
                <a:gd name="T44" fmla="*/ 37 w 209"/>
                <a:gd name="T45" fmla="*/ 28 h 117"/>
                <a:gd name="T46" fmla="*/ 28 w 209"/>
                <a:gd name="T47" fmla="*/ 32 h 117"/>
                <a:gd name="T48" fmla="*/ 23 w 209"/>
                <a:gd name="T49" fmla="*/ 33 h 117"/>
                <a:gd name="T50" fmla="*/ 9 w 209"/>
                <a:gd name="T51" fmla="*/ 39 h 117"/>
                <a:gd name="T52" fmla="*/ 2 w 209"/>
                <a:gd name="T53" fmla="*/ 47 h 117"/>
                <a:gd name="T54" fmla="*/ 9 w 209"/>
                <a:gd name="T55" fmla="*/ 58 h 117"/>
                <a:gd name="T56" fmla="*/ 14 w 209"/>
                <a:gd name="T57" fmla="*/ 61 h 117"/>
                <a:gd name="T58" fmla="*/ 31 w 209"/>
                <a:gd name="T59" fmla="*/ 64 h 117"/>
                <a:gd name="T60" fmla="*/ 36 w 209"/>
                <a:gd name="T61" fmla="*/ 66 h 117"/>
                <a:gd name="T62" fmla="*/ 46 w 209"/>
                <a:gd name="T63" fmla="*/ 69 h 117"/>
                <a:gd name="T64" fmla="*/ 79 w 209"/>
                <a:gd name="T65" fmla="*/ 90 h 117"/>
                <a:gd name="T66" fmla="*/ 84 w 209"/>
                <a:gd name="T67" fmla="*/ 100 h 117"/>
                <a:gd name="T68" fmla="*/ 86 w 209"/>
                <a:gd name="T69" fmla="*/ 112 h 117"/>
                <a:gd name="T70" fmla="*/ 90 w 209"/>
                <a:gd name="T71" fmla="*/ 117 h 117"/>
                <a:gd name="T72" fmla="*/ 91 w 209"/>
                <a:gd name="T73" fmla="*/ 109 h 117"/>
                <a:gd name="T74" fmla="*/ 98 w 209"/>
                <a:gd name="T75" fmla="*/ 90 h 117"/>
                <a:gd name="T76" fmla="*/ 117 w 209"/>
                <a:gd name="T77" fmla="*/ 74 h 117"/>
                <a:gd name="T78" fmla="*/ 119 w 209"/>
                <a:gd name="T79" fmla="*/ 81 h 117"/>
                <a:gd name="T80" fmla="*/ 121 w 209"/>
                <a:gd name="T81" fmla="*/ 86 h 117"/>
                <a:gd name="T82" fmla="*/ 124 w 209"/>
                <a:gd name="T83" fmla="*/ 80 h 117"/>
                <a:gd name="T84" fmla="*/ 151 w 209"/>
                <a:gd name="T85" fmla="*/ 59 h 117"/>
                <a:gd name="T86" fmla="*/ 174 w 209"/>
                <a:gd name="T87" fmla="*/ 67 h 117"/>
                <a:gd name="T88" fmla="*/ 175 w 209"/>
                <a:gd name="T89" fmla="*/ 72 h 117"/>
                <a:gd name="T90" fmla="*/ 178 w 209"/>
                <a:gd name="T91" fmla="*/ 72 h 117"/>
                <a:gd name="T92" fmla="*/ 181 w 209"/>
                <a:gd name="T93" fmla="*/ 63 h 117"/>
                <a:gd name="T94" fmla="*/ 183 w 209"/>
                <a:gd name="T95" fmla="*/ 61 h 117"/>
                <a:gd name="T96" fmla="*/ 189 w 209"/>
                <a:gd name="T97" fmla="*/ 60 h 117"/>
                <a:gd name="T98" fmla="*/ 196 w 209"/>
                <a:gd name="T99" fmla="*/ 61 h 117"/>
                <a:gd name="T100" fmla="*/ 209 w 209"/>
                <a:gd name="T101" fmla="*/ 6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9" h="117">
                  <a:moveTo>
                    <a:pt x="208" y="59"/>
                  </a:moveTo>
                  <a:cubicBezTo>
                    <a:pt x="208" y="59"/>
                    <a:pt x="205" y="59"/>
                    <a:pt x="204" y="58"/>
                  </a:cubicBezTo>
                  <a:cubicBezTo>
                    <a:pt x="203" y="58"/>
                    <a:pt x="203" y="57"/>
                    <a:pt x="203" y="57"/>
                  </a:cubicBezTo>
                  <a:cubicBezTo>
                    <a:pt x="201" y="56"/>
                    <a:pt x="198" y="55"/>
                    <a:pt x="197" y="53"/>
                  </a:cubicBezTo>
                  <a:cubicBezTo>
                    <a:pt x="196" y="52"/>
                    <a:pt x="195" y="50"/>
                    <a:pt x="194" y="50"/>
                  </a:cubicBezTo>
                  <a:cubicBezTo>
                    <a:pt x="193" y="50"/>
                    <a:pt x="193" y="49"/>
                    <a:pt x="193" y="49"/>
                  </a:cubicBezTo>
                  <a:cubicBezTo>
                    <a:pt x="193" y="49"/>
                    <a:pt x="192" y="49"/>
                    <a:pt x="192" y="48"/>
                  </a:cubicBezTo>
                  <a:cubicBezTo>
                    <a:pt x="192" y="47"/>
                    <a:pt x="192" y="46"/>
                    <a:pt x="192" y="45"/>
                  </a:cubicBezTo>
                  <a:cubicBezTo>
                    <a:pt x="191" y="44"/>
                    <a:pt x="186" y="38"/>
                    <a:pt x="186" y="38"/>
                  </a:cubicBezTo>
                  <a:cubicBezTo>
                    <a:pt x="186" y="38"/>
                    <a:pt x="185" y="38"/>
                    <a:pt x="183" y="38"/>
                  </a:cubicBezTo>
                  <a:cubicBezTo>
                    <a:pt x="183" y="38"/>
                    <a:pt x="183" y="38"/>
                    <a:pt x="182" y="38"/>
                  </a:cubicBezTo>
                  <a:cubicBezTo>
                    <a:pt x="181" y="39"/>
                    <a:pt x="179" y="40"/>
                    <a:pt x="177" y="41"/>
                  </a:cubicBezTo>
                  <a:cubicBezTo>
                    <a:pt x="175" y="43"/>
                    <a:pt x="173" y="43"/>
                    <a:pt x="171" y="43"/>
                  </a:cubicBezTo>
                  <a:cubicBezTo>
                    <a:pt x="167" y="43"/>
                    <a:pt x="164" y="39"/>
                    <a:pt x="165" y="36"/>
                  </a:cubicBezTo>
                  <a:cubicBezTo>
                    <a:pt x="165" y="35"/>
                    <a:pt x="166" y="35"/>
                    <a:pt x="166" y="34"/>
                  </a:cubicBezTo>
                  <a:cubicBezTo>
                    <a:pt x="166" y="31"/>
                    <a:pt x="166" y="29"/>
                    <a:pt x="166" y="28"/>
                  </a:cubicBezTo>
                  <a:cubicBezTo>
                    <a:pt x="166" y="28"/>
                    <a:pt x="166" y="27"/>
                    <a:pt x="165" y="27"/>
                  </a:cubicBezTo>
                  <a:cubicBezTo>
                    <a:pt x="165" y="27"/>
                    <a:pt x="165" y="26"/>
                    <a:pt x="165" y="26"/>
                  </a:cubicBezTo>
                  <a:cubicBezTo>
                    <a:pt x="164" y="26"/>
                    <a:pt x="162" y="25"/>
                    <a:pt x="161" y="25"/>
                  </a:cubicBezTo>
                  <a:cubicBezTo>
                    <a:pt x="159" y="26"/>
                    <a:pt x="157" y="28"/>
                    <a:pt x="157" y="29"/>
                  </a:cubicBezTo>
                  <a:cubicBezTo>
                    <a:pt x="157" y="29"/>
                    <a:pt x="157" y="29"/>
                    <a:pt x="157" y="29"/>
                  </a:cubicBezTo>
                  <a:cubicBezTo>
                    <a:pt x="157" y="29"/>
                    <a:pt x="156" y="29"/>
                    <a:pt x="154" y="30"/>
                  </a:cubicBezTo>
                  <a:cubicBezTo>
                    <a:pt x="147" y="32"/>
                    <a:pt x="147" y="32"/>
                    <a:pt x="147" y="32"/>
                  </a:cubicBezTo>
                  <a:cubicBezTo>
                    <a:pt x="145" y="33"/>
                    <a:pt x="144" y="33"/>
                    <a:pt x="144" y="33"/>
                  </a:cubicBezTo>
                  <a:cubicBezTo>
                    <a:pt x="131" y="34"/>
                    <a:pt x="131" y="34"/>
                    <a:pt x="131" y="34"/>
                  </a:cubicBezTo>
                  <a:cubicBezTo>
                    <a:pt x="131" y="34"/>
                    <a:pt x="131" y="34"/>
                    <a:pt x="131" y="34"/>
                  </a:cubicBezTo>
                  <a:cubicBezTo>
                    <a:pt x="130" y="34"/>
                    <a:pt x="128" y="34"/>
                    <a:pt x="127" y="36"/>
                  </a:cubicBezTo>
                  <a:cubicBezTo>
                    <a:pt x="127" y="36"/>
                    <a:pt x="126" y="37"/>
                    <a:pt x="126" y="38"/>
                  </a:cubicBezTo>
                  <a:cubicBezTo>
                    <a:pt x="126" y="38"/>
                    <a:pt x="124" y="39"/>
                    <a:pt x="122" y="40"/>
                  </a:cubicBezTo>
                  <a:cubicBezTo>
                    <a:pt x="119" y="42"/>
                    <a:pt x="117" y="44"/>
                    <a:pt x="117" y="47"/>
                  </a:cubicBezTo>
                  <a:cubicBezTo>
                    <a:pt x="117" y="51"/>
                    <a:pt x="115" y="52"/>
                    <a:pt x="112" y="51"/>
                  </a:cubicBezTo>
                  <a:cubicBezTo>
                    <a:pt x="111" y="50"/>
                    <a:pt x="111" y="50"/>
                    <a:pt x="110" y="49"/>
                  </a:cubicBezTo>
                  <a:cubicBezTo>
                    <a:pt x="107" y="47"/>
                    <a:pt x="100" y="45"/>
                    <a:pt x="97" y="47"/>
                  </a:cubicBezTo>
                  <a:cubicBezTo>
                    <a:pt x="96" y="48"/>
                    <a:pt x="95" y="48"/>
                    <a:pt x="94" y="48"/>
                  </a:cubicBezTo>
                  <a:cubicBezTo>
                    <a:pt x="92" y="48"/>
                    <a:pt x="91" y="47"/>
                    <a:pt x="89" y="45"/>
                  </a:cubicBezTo>
                  <a:cubicBezTo>
                    <a:pt x="86" y="41"/>
                    <a:pt x="83" y="39"/>
                    <a:pt x="80" y="38"/>
                  </a:cubicBezTo>
                  <a:cubicBezTo>
                    <a:pt x="77" y="37"/>
                    <a:pt x="75" y="36"/>
                    <a:pt x="73" y="35"/>
                  </a:cubicBezTo>
                  <a:cubicBezTo>
                    <a:pt x="73" y="35"/>
                    <a:pt x="73" y="35"/>
                    <a:pt x="73" y="34"/>
                  </a:cubicBezTo>
                  <a:cubicBezTo>
                    <a:pt x="73" y="34"/>
                    <a:pt x="73" y="34"/>
                    <a:pt x="72" y="34"/>
                  </a:cubicBezTo>
                  <a:cubicBezTo>
                    <a:pt x="72" y="34"/>
                    <a:pt x="72" y="34"/>
                    <a:pt x="72" y="34"/>
                  </a:cubicBezTo>
                  <a:cubicBezTo>
                    <a:pt x="71" y="34"/>
                    <a:pt x="71" y="34"/>
                    <a:pt x="71" y="34"/>
                  </a:cubicBezTo>
                  <a:cubicBezTo>
                    <a:pt x="70" y="34"/>
                    <a:pt x="70" y="34"/>
                    <a:pt x="70" y="34"/>
                  </a:cubicBezTo>
                  <a:cubicBezTo>
                    <a:pt x="69" y="33"/>
                    <a:pt x="68" y="33"/>
                    <a:pt x="66" y="33"/>
                  </a:cubicBezTo>
                  <a:cubicBezTo>
                    <a:pt x="66" y="33"/>
                    <a:pt x="66" y="34"/>
                    <a:pt x="65" y="33"/>
                  </a:cubicBezTo>
                  <a:cubicBezTo>
                    <a:pt x="64" y="34"/>
                    <a:pt x="64" y="34"/>
                    <a:pt x="63" y="35"/>
                  </a:cubicBezTo>
                  <a:cubicBezTo>
                    <a:pt x="65" y="34"/>
                    <a:pt x="65" y="34"/>
                    <a:pt x="65" y="34"/>
                  </a:cubicBezTo>
                  <a:cubicBezTo>
                    <a:pt x="62" y="36"/>
                    <a:pt x="62" y="36"/>
                    <a:pt x="62" y="36"/>
                  </a:cubicBezTo>
                  <a:cubicBezTo>
                    <a:pt x="62" y="36"/>
                    <a:pt x="58" y="40"/>
                    <a:pt x="55" y="41"/>
                  </a:cubicBezTo>
                  <a:cubicBezTo>
                    <a:pt x="55" y="41"/>
                    <a:pt x="55" y="40"/>
                    <a:pt x="55" y="40"/>
                  </a:cubicBezTo>
                  <a:cubicBezTo>
                    <a:pt x="55" y="38"/>
                    <a:pt x="54" y="29"/>
                    <a:pt x="56" y="23"/>
                  </a:cubicBezTo>
                  <a:cubicBezTo>
                    <a:pt x="57" y="23"/>
                    <a:pt x="57" y="22"/>
                    <a:pt x="57" y="22"/>
                  </a:cubicBezTo>
                  <a:cubicBezTo>
                    <a:pt x="60" y="19"/>
                    <a:pt x="60" y="19"/>
                    <a:pt x="63" y="17"/>
                  </a:cubicBezTo>
                  <a:cubicBezTo>
                    <a:pt x="65" y="16"/>
                    <a:pt x="65" y="16"/>
                    <a:pt x="66" y="15"/>
                  </a:cubicBezTo>
                  <a:cubicBezTo>
                    <a:pt x="67" y="13"/>
                    <a:pt x="69" y="11"/>
                    <a:pt x="71" y="11"/>
                  </a:cubicBezTo>
                  <a:cubicBezTo>
                    <a:pt x="73" y="11"/>
                    <a:pt x="74" y="10"/>
                    <a:pt x="75" y="9"/>
                  </a:cubicBezTo>
                  <a:cubicBezTo>
                    <a:pt x="76" y="9"/>
                    <a:pt x="77" y="8"/>
                    <a:pt x="77" y="7"/>
                  </a:cubicBezTo>
                  <a:cubicBezTo>
                    <a:pt x="76" y="5"/>
                    <a:pt x="75" y="3"/>
                    <a:pt x="74" y="2"/>
                  </a:cubicBezTo>
                  <a:cubicBezTo>
                    <a:pt x="74" y="2"/>
                    <a:pt x="70" y="0"/>
                    <a:pt x="67" y="3"/>
                  </a:cubicBezTo>
                  <a:cubicBezTo>
                    <a:pt x="63" y="5"/>
                    <a:pt x="63" y="4"/>
                    <a:pt x="61" y="5"/>
                  </a:cubicBezTo>
                  <a:cubicBezTo>
                    <a:pt x="60" y="5"/>
                    <a:pt x="59" y="5"/>
                    <a:pt x="58" y="6"/>
                  </a:cubicBezTo>
                  <a:cubicBezTo>
                    <a:pt x="57" y="6"/>
                    <a:pt x="57" y="7"/>
                    <a:pt x="56" y="9"/>
                  </a:cubicBezTo>
                  <a:cubicBezTo>
                    <a:pt x="55" y="10"/>
                    <a:pt x="55" y="11"/>
                    <a:pt x="54" y="11"/>
                  </a:cubicBezTo>
                  <a:cubicBezTo>
                    <a:pt x="53" y="13"/>
                    <a:pt x="52" y="13"/>
                    <a:pt x="50" y="14"/>
                  </a:cubicBezTo>
                  <a:cubicBezTo>
                    <a:pt x="50" y="14"/>
                    <a:pt x="50" y="14"/>
                    <a:pt x="50" y="14"/>
                  </a:cubicBezTo>
                  <a:cubicBezTo>
                    <a:pt x="48" y="15"/>
                    <a:pt x="46" y="15"/>
                    <a:pt x="44" y="15"/>
                  </a:cubicBezTo>
                  <a:cubicBezTo>
                    <a:pt x="43" y="16"/>
                    <a:pt x="41" y="17"/>
                    <a:pt x="41" y="18"/>
                  </a:cubicBezTo>
                  <a:cubicBezTo>
                    <a:pt x="41" y="19"/>
                    <a:pt x="41" y="20"/>
                    <a:pt x="41" y="21"/>
                  </a:cubicBezTo>
                  <a:cubicBezTo>
                    <a:pt x="41" y="23"/>
                    <a:pt x="41" y="25"/>
                    <a:pt x="40" y="26"/>
                  </a:cubicBezTo>
                  <a:cubicBezTo>
                    <a:pt x="39" y="27"/>
                    <a:pt x="38" y="28"/>
                    <a:pt x="37" y="28"/>
                  </a:cubicBezTo>
                  <a:cubicBezTo>
                    <a:pt x="37" y="28"/>
                    <a:pt x="37" y="28"/>
                    <a:pt x="37" y="28"/>
                  </a:cubicBezTo>
                  <a:cubicBezTo>
                    <a:pt x="37" y="29"/>
                    <a:pt x="36" y="29"/>
                    <a:pt x="36" y="29"/>
                  </a:cubicBezTo>
                  <a:cubicBezTo>
                    <a:pt x="33" y="30"/>
                    <a:pt x="30" y="31"/>
                    <a:pt x="28" y="32"/>
                  </a:cubicBezTo>
                  <a:cubicBezTo>
                    <a:pt x="28" y="32"/>
                    <a:pt x="27" y="32"/>
                    <a:pt x="27" y="32"/>
                  </a:cubicBezTo>
                  <a:cubicBezTo>
                    <a:pt x="27" y="32"/>
                    <a:pt x="27" y="32"/>
                    <a:pt x="26" y="32"/>
                  </a:cubicBezTo>
                  <a:cubicBezTo>
                    <a:pt x="25" y="32"/>
                    <a:pt x="24" y="33"/>
                    <a:pt x="23" y="33"/>
                  </a:cubicBezTo>
                  <a:cubicBezTo>
                    <a:pt x="22" y="33"/>
                    <a:pt x="20" y="33"/>
                    <a:pt x="19" y="34"/>
                  </a:cubicBezTo>
                  <a:cubicBezTo>
                    <a:pt x="18" y="35"/>
                    <a:pt x="16" y="38"/>
                    <a:pt x="14" y="38"/>
                  </a:cubicBezTo>
                  <a:cubicBezTo>
                    <a:pt x="13" y="39"/>
                    <a:pt x="11" y="39"/>
                    <a:pt x="9" y="39"/>
                  </a:cubicBezTo>
                  <a:cubicBezTo>
                    <a:pt x="9" y="39"/>
                    <a:pt x="9" y="39"/>
                    <a:pt x="9" y="39"/>
                  </a:cubicBezTo>
                  <a:cubicBezTo>
                    <a:pt x="7" y="40"/>
                    <a:pt x="5" y="40"/>
                    <a:pt x="4" y="42"/>
                  </a:cubicBezTo>
                  <a:cubicBezTo>
                    <a:pt x="3" y="43"/>
                    <a:pt x="2" y="45"/>
                    <a:pt x="2" y="47"/>
                  </a:cubicBezTo>
                  <a:cubicBezTo>
                    <a:pt x="2" y="49"/>
                    <a:pt x="3" y="51"/>
                    <a:pt x="0" y="51"/>
                  </a:cubicBezTo>
                  <a:cubicBezTo>
                    <a:pt x="0" y="51"/>
                    <a:pt x="1" y="55"/>
                    <a:pt x="5" y="56"/>
                  </a:cubicBezTo>
                  <a:cubicBezTo>
                    <a:pt x="6" y="56"/>
                    <a:pt x="8" y="57"/>
                    <a:pt x="9" y="58"/>
                  </a:cubicBezTo>
                  <a:cubicBezTo>
                    <a:pt x="10" y="58"/>
                    <a:pt x="11" y="59"/>
                    <a:pt x="12" y="60"/>
                  </a:cubicBezTo>
                  <a:cubicBezTo>
                    <a:pt x="12" y="60"/>
                    <a:pt x="13" y="60"/>
                    <a:pt x="13" y="60"/>
                  </a:cubicBezTo>
                  <a:cubicBezTo>
                    <a:pt x="13" y="61"/>
                    <a:pt x="13" y="61"/>
                    <a:pt x="14" y="61"/>
                  </a:cubicBezTo>
                  <a:cubicBezTo>
                    <a:pt x="16" y="62"/>
                    <a:pt x="18" y="63"/>
                    <a:pt x="20" y="64"/>
                  </a:cubicBezTo>
                  <a:cubicBezTo>
                    <a:pt x="20" y="64"/>
                    <a:pt x="20" y="64"/>
                    <a:pt x="20" y="64"/>
                  </a:cubicBezTo>
                  <a:cubicBezTo>
                    <a:pt x="25" y="64"/>
                    <a:pt x="31" y="63"/>
                    <a:pt x="31" y="64"/>
                  </a:cubicBezTo>
                  <a:cubicBezTo>
                    <a:pt x="31" y="65"/>
                    <a:pt x="32" y="65"/>
                    <a:pt x="32" y="65"/>
                  </a:cubicBezTo>
                  <a:cubicBezTo>
                    <a:pt x="32" y="65"/>
                    <a:pt x="32" y="66"/>
                    <a:pt x="32" y="66"/>
                  </a:cubicBezTo>
                  <a:cubicBezTo>
                    <a:pt x="33" y="66"/>
                    <a:pt x="36" y="66"/>
                    <a:pt x="36" y="66"/>
                  </a:cubicBezTo>
                  <a:cubicBezTo>
                    <a:pt x="36" y="66"/>
                    <a:pt x="37" y="67"/>
                    <a:pt x="38" y="67"/>
                  </a:cubicBezTo>
                  <a:cubicBezTo>
                    <a:pt x="39" y="67"/>
                    <a:pt x="40" y="67"/>
                    <a:pt x="41" y="68"/>
                  </a:cubicBezTo>
                  <a:cubicBezTo>
                    <a:pt x="42" y="68"/>
                    <a:pt x="44" y="68"/>
                    <a:pt x="46" y="69"/>
                  </a:cubicBezTo>
                  <a:cubicBezTo>
                    <a:pt x="50" y="72"/>
                    <a:pt x="63" y="79"/>
                    <a:pt x="67" y="79"/>
                  </a:cubicBezTo>
                  <a:cubicBezTo>
                    <a:pt x="70" y="80"/>
                    <a:pt x="73" y="82"/>
                    <a:pt x="74" y="84"/>
                  </a:cubicBezTo>
                  <a:cubicBezTo>
                    <a:pt x="75" y="86"/>
                    <a:pt x="77" y="89"/>
                    <a:pt x="79" y="90"/>
                  </a:cubicBezTo>
                  <a:cubicBezTo>
                    <a:pt x="79" y="90"/>
                    <a:pt x="80" y="91"/>
                    <a:pt x="80" y="91"/>
                  </a:cubicBezTo>
                  <a:cubicBezTo>
                    <a:pt x="81" y="91"/>
                    <a:pt x="81" y="92"/>
                    <a:pt x="82" y="93"/>
                  </a:cubicBezTo>
                  <a:cubicBezTo>
                    <a:pt x="83" y="95"/>
                    <a:pt x="84" y="98"/>
                    <a:pt x="84" y="100"/>
                  </a:cubicBezTo>
                  <a:cubicBezTo>
                    <a:pt x="84" y="100"/>
                    <a:pt x="84" y="100"/>
                    <a:pt x="84" y="100"/>
                  </a:cubicBezTo>
                  <a:cubicBezTo>
                    <a:pt x="84" y="102"/>
                    <a:pt x="84" y="103"/>
                    <a:pt x="84" y="104"/>
                  </a:cubicBezTo>
                  <a:cubicBezTo>
                    <a:pt x="84" y="107"/>
                    <a:pt x="85" y="109"/>
                    <a:pt x="86" y="112"/>
                  </a:cubicBezTo>
                  <a:cubicBezTo>
                    <a:pt x="87" y="113"/>
                    <a:pt x="87" y="113"/>
                    <a:pt x="87" y="113"/>
                  </a:cubicBezTo>
                  <a:cubicBezTo>
                    <a:pt x="88" y="115"/>
                    <a:pt x="89" y="116"/>
                    <a:pt x="90" y="117"/>
                  </a:cubicBezTo>
                  <a:cubicBezTo>
                    <a:pt x="90" y="117"/>
                    <a:pt x="90" y="117"/>
                    <a:pt x="90" y="117"/>
                  </a:cubicBezTo>
                  <a:cubicBezTo>
                    <a:pt x="90" y="116"/>
                    <a:pt x="90" y="116"/>
                    <a:pt x="90" y="116"/>
                  </a:cubicBezTo>
                  <a:cubicBezTo>
                    <a:pt x="90" y="116"/>
                    <a:pt x="90" y="116"/>
                    <a:pt x="90" y="117"/>
                  </a:cubicBezTo>
                  <a:cubicBezTo>
                    <a:pt x="90" y="115"/>
                    <a:pt x="91" y="112"/>
                    <a:pt x="91" y="109"/>
                  </a:cubicBezTo>
                  <a:cubicBezTo>
                    <a:pt x="92" y="105"/>
                    <a:pt x="93" y="101"/>
                    <a:pt x="94" y="98"/>
                  </a:cubicBezTo>
                  <a:cubicBezTo>
                    <a:pt x="94" y="97"/>
                    <a:pt x="95" y="96"/>
                    <a:pt x="96" y="94"/>
                  </a:cubicBezTo>
                  <a:cubicBezTo>
                    <a:pt x="96" y="93"/>
                    <a:pt x="97" y="91"/>
                    <a:pt x="98" y="90"/>
                  </a:cubicBezTo>
                  <a:cubicBezTo>
                    <a:pt x="101" y="85"/>
                    <a:pt x="106" y="79"/>
                    <a:pt x="111" y="76"/>
                  </a:cubicBezTo>
                  <a:cubicBezTo>
                    <a:pt x="113" y="75"/>
                    <a:pt x="115" y="74"/>
                    <a:pt x="116" y="74"/>
                  </a:cubicBezTo>
                  <a:cubicBezTo>
                    <a:pt x="116" y="74"/>
                    <a:pt x="117" y="74"/>
                    <a:pt x="117" y="74"/>
                  </a:cubicBezTo>
                  <a:cubicBezTo>
                    <a:pt x="119" y="75"/>
                    <a:pt x="119" y="77"/>
                    <a:pt x="119" y="79"/>
                  </a:cubicBezTo>
                  <a:cubicBezTo>
                    <a:pt x="119" y="80"/>
                    <a:pt x="119" y="80"/>
                    <a:pt x="119" y="80"/>
                  </a:cubicBezTo>
                  <a:cubicBezTo>
                    <a:pt x="119" y="81"/>
                    <a:pt x="119" y="81"/>
                    <a:pt x="119" y="81"/>
                  </a:cubicBezTo>
                  <a:cubicBezTo>
                    <a:pt x="117" y="86"/>
                    <a:pt x="117" y="91"/>
                    <a:pt x="120" y="91"/>
                  </a:cubicBezTo>
                  <a:cubicBezTo>
                    <a:pt x="122" y="91"/>
                    <a:pt x="122" y="90"/>
                    <a:pt x="122" y="89"/>
                  </a:cubicBezTo>
                  <a:cubicBezTo>
                    <a:pt x="122" y="88"/>
                    <a:pt x="121" y="87"/>
                    <a:pt x="121" y="86"/>
                  </a:cubicBezTo>
                  <a:cubicBezTo>
                    <a:pt x="121" y="85"/>
                    <a:pt x="121" y="84"/>
                    <a:pt x="122" y="82"/>
                  </a:cubicBezTo>
                  <a:cubicBezTo>
                    <a:pt x="122" y="82"/>
                    <a:pt x="122" y="81"/>
                    <a:pt x="123" y="81"/>
                  </a:cubicBezTo>
                  <a:cubicBezTo>
                    <a:pt x="123" y="80"/>
                    <a:pt x="123" y="80"/>
                    <a:pt x="124" y="80"/>
                  </a:cubicBezTo>
                  <a:cubicBezTo>
                    <a:pt x="125" y="77"/>
                    <a:pt x="127" y="72"/>
                    <a:pt x="127" y="71"/>
                  </a:cubicBezTo>
                  <a:cubicBezTo>
                    <a:pt x="127" y="71"/>
                    <a:pt x="135" y="70"/>
                    <a:pt x="143" y="67"/>
                  </a:cubicBezTo>
                  <a:cubicBezTo>
                    <a:pt x="146" y="65"/>
                    <a:pt x="149" y="63"/>
                    <a:pt x="151" y="59"/>
                  </a:cubicBezTo>
                  <a:cubicBezTo>
                    <a:pt x="151" y="59"/>
                    <a:pt x="154" y="59"/>
                    <a:pt x="158" y="59"/>
                  </a:cubicBezTo>
                  <a:cubicBezTo>
                    <a:pt x="161" y="59"/>
                    <a:pt x="164" y="60"/>
                    <a:pt x="167" y="61"/>
                  </a:cubicBezTo>
                  <a:cubicBezTo>
                    <a:pt x="174" y="64"/>
                    <a:pt x="176" y="65"/>
                    <a:pt x="174" y="67"/>
                  </a:cubicBezTo>
                  <a:cubicBezTo>
                    <a:pt x="174" y="67"/>
                    <a:pt x="174" y="67"/>
                    <a:pt x="174" y="67"/>
                  </a:cubicBezTo>
                  <a:cubicBezTo>
                    <a:pt x="174" y="68"/>
                    <a:pt x="174" y="69"/>
                    <a:pt x="174" y="69"/>
                  </a:cubicBezTo>
                  <a:cubicBezTo>
                    <a:pt x="174" y="70"/>
                    <a:pt x="175" y="71"/>
                    <a:pt x="175" y="72"/>
                  </a:cubicBezTo>
                  <a:cubicBezTo>
                    <a:pt x="175" y="72"/>
                    <a:pt x="176" y="72"/>
                    <a:pt x="176" y="72"/>
                  </a:cubicBezTo>
                  <a:cubicBezTo>
                    <a:pt x="176" y="73"/>
                    <a:pt x="177" y="73"/>
                    <a:pt x="177" y="73"/>
                  </a:cubicBezTo>
                  <a:cubicBezTo>
                    <a:pt x="178" y="72"/>
                    <a:pt x="178" y="72"/>
                    <a:pt x="178" y="72"/>
                  </a:cubicBezTo>
                  <a:cubicBezTo>
                    <a:pt x="179" y="72"/>
                    <a:pt x="179" y="71"/>
                    <a:pt x="179" y="71"/>
                  </a:cubicBezTo>
                  <a:cubicBezTo>
                    <a:pt x="179" y="71"/>
                    <a:pt x="179" y="70"/>
                    <a:pt x="179" y="70"/>
                  </a:cubicBezTo>
                  <a:cubicBezTo>
                    <a:pt x="180" y="68"/>
                    <a:pt x="180" y="65"/>
                    <a:pt x="181" y="63"/>
                  </a:cubicBezTo>
                  <a:cubicBezTo>
                    <a:pt x="181" y="62"/>
                    <a:pt x="182" y="62"/>
                    <a:pt x="182" y="62"/>
                  </a:cubicBezTo>
                  <a:cubicBezTo>
                    <a:pt x="182" y="62"/>
                    <a:pt x="182" y="62"/>
                    <a:pt x="182" y="62"/>
                  </a:cubicBezTo>
                  <a:cubicBezTo>
                    <a:pt x="182" y="61"/>
                    <a:pt x="183" y="61"/>
                    <a:pt x="183" y="61"/>
                  </a:cubicBezTo>
                  <a:cubicBezTo>
                    <a:pt x="183" y="61"/>
                    <a:pt x="183" y="61"/>
                    <a:pt x="183" y="61"/>
                  </a:cubicBezTo>
                  <a:cubicBezTo>
                    <a:pt x="186" y="61"/>
                    <a:pt x="188" y="61"/>
                    <a:pt x="189" y="61"/>
                  </a:cubicBezTo>
                  <a:cubicBezTo>
                    <a:pt x="189" y="61"/>
                    <a:pt x="189" y="61"/>
                    <a:pt x="189" y="60"/>
                  </a:cubicBezTo>
                  <a:cubicBezTo>
                    <a:pt x="190" y="60"/>
                    <a:pt x="190" y="60"/>
                    <a:pt x="190" y="60"/>
                  </a:cubicBezTo>
                  <a:cubicBezTo>
                    <a:pt x="192" y="59"/>
                    <a:pt x="193" y="60"/>
                    <a:pt x="195" y="61"/>
                  </a:cubicBezTo>
                  <a:cubicBezTo>
                    <a:pt x="195" y="61"/>
                    <a:pt x="196" y="61"/>
                    <a:pt x="196" y="61"/>
                  </a:cubicBezTo>
                  <a:cubicBezTo>
                    <a:pt x="197" y="61"/>
                    <a:pt x="198" y="61"/>
                    <a:pt x="199" y="61"/>
                  </a:cubicBezTo>
                  <a:cubicBezTo>
                    <a:pt x="201" y="62"/>
                    <a:pt x="203" y="62"/>
                    <a:pt x="205" y="63"/>
                  </a:cubicBezTo>
                  <a:cubicBezTo>
                    <a:pt x="207" y="63"/>
                    <a:pt x="209" y="63"/>
                    <a:pt x="209" y="62"/>
                  </a:cubicBezTo>
                  <a:cubicBezTo>
                    <a:pt x="209" y="59"/>
                    <a:pt x="208" y="59"/>
                    <a:pt x="208" y="59"/>
                  </a:cubicBezTo>
                  <a:close/>
                </a:path>
              </a:pathLst>
            </a:custGeom>
            <a:grpFill/>
            <a:ln w="3175">
              <a:solidFill>
                <a:schemeClr val="bg1"/>
              </a:solidFill>
              <a:round/>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57" name="Group 56"/>
          <p:cNvGrpSpPr/>
          <p:nvPr/>
        </p:nvGrpSpPr>
        <p:grpSpPr>
          <a:xfrm>
            <a:off x="11964523" y="6656551"/>
            <a:ext cx="3883089" cy="1378714"/>
            <a:chOff x="3663994" y="4757027"/>
            <a:chExt cx="3883089" cy="1378714"/>
          </a:xfrm>
        </p:grpSpPr>
        <p:sp>
          <p:nvSpPr>
            <p:cNvPr id="58" name="Rectangle 57"/>
            <p:cNvSpPr/>
            <p:nvPr/>
          </p:nvSpPr>
          <p:spPr>
            <a:xfrm>
              <a:off x="3774984" y="4852557"/>
              <a:ext cx="3772099" cy="1283184"/>
            </a:xfrm>
            <a:prstGeom prst="rect">
              <a:avLst/>
            </a:prstGeom>
            <a:solidFill>
              <a:schemeClr val="accent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9" name="Oval 58"/>
            <p:cNvSpPr/>
            <p:nvPr/>
          </p:nvSpPr>
          <p:spPr>
            <a:xfrm>
              <a:off x="3663994" y="4757027"/>
              <a:ext cx="228600" cy="2286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0" name="TextBox 59"/>
            <p:cNvSpPr txBox="1"/>
            <p:nvPr/>
          </p:nvSpPr>
          <p:spPr>
            <a:xfrm>
              <a:off x="4020320" y="4986318"/>
              <a:ext cx="3281426" cy="1015663"/>
            </a:xfrm>
            <a:prstGeom prst="rect">
              <a:avLst/>
            </a:prstGeom>
            <a:noFill/>
          </p:spPr>
          <p:txBody>
            <a:bodyPr wrap="square" rtlCol="0">
              <a:spAutoFit/>
            </a:bodyPr>
            <a:lstStyle/>
            <a:p>
              <a:r>
                <a:rPr lang="en-US" sz="2000">
                  <a:solidFill>
                    <a:schemeClr val="bg1"/>
                  </a:solidFill>
                </a:rPr>
                <a:t>Lorem ipsum dolor sit amet, consectetuer adipiscing elit</a:t>
              </a:r>
              <a:endParaRPr lang="uk-UA" sz="2000">
                <a:solidFill>
                  <a:schemeClr val="bg1"/>
                </a:solidFill>
              </a:endParaRPr>
            </a:p>
          </p:txBody>
        </p:sp>
      </p:grpSp>
      <p:grpSp>
        <p:nvGrpSpPr>
          <p:cNvPr id="61" name="Group 60"/>
          <p:cNvGrpSpPr/>
          <p:nvPr/>
        </p:nvGrpSpPr>
        <p:grpSpPr>
          <a:xfrm>
            <a:off x="5947310" y="5308300"/>
            <a:ext cx="3883089" cy="1378714"/>
            <a:chOff x="3663994" y="4757027"/>
            <a:chExt cx="3883089" cy="1378714"/>
          </a:xfrm>
        </p:grpSpPr>
        <p:sp>
          <p:nvSpPr>
            <p:cNvPr id="62" name="Rectangle 61"/>
            <p:cNvSpPr/>
            <p:nvPr/>
          </p:nvSpPr>
          <p:spPr>
            <a:xfrm>
              <a:off x="3774984" y="4852557"/>
              <a:ext cx="3772099" cy="1283184"/>
            </a:xfrm>
            <a:prstGeom prst="rect">
              <a:avLst/>
            </a:prstGeom>
            <a:solidFill>
              <a:schemeClr val="accent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3" name="Oval 62"/>
            <p:cNvSpPr/>
            <p:nvPr/>
          </p:nvSpPr>
          <p:spPr>
            <a:xfrm>
              <a:off x="3663994" y="4757027"/>
              <a:ext cx="228600" cy="2286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4" name="TextBox 63"/>
            <p:cNvSpPr txBox="1"/>
            <p:nvPr/>
          </p:nvSpPr>
          <p:spPr>
            <a:xfrm>
              <a:off x="4020320" y="4986318"/>
              <a:ext cx="3281426" cy="1015663"/>
            </a:xfrm>
            <a:prstGeom prst="rect">
              <a:avLst/>
            </a:prstGeom>
            <a:noFill/>
          </p:spPr>
          <p:txBody>
            <a:bodyPr wrap="square" rtlCol="0">
              <a:spAutoFit/>
            </a:bodyPr>
            <a:lstStyle/>
            <a:p>
              <a:r>
                <a:rPr lang="en-US" sz="2000">
                  <a:solidFill>
                    <a:schemeClr val="bg1"/>
                  </a:solidFill>
                </a:rPr>
                <a:t>Lorem ipsum dolor sit amet, consectetuer adipiscing elit</a:t>
              </a:r>
              <a:endParaRPr lang="uk-UA" sz="2000">
                <a:solidFill>
                  <a:schemeClr val="bg1"/>
                </a:solidFill>
              </a:endParaRPr>
            </a:p>
          </p:txBody>
        </p:sp>
      </p:grpSp>
      <p:grpSp>
        <p:nvGrpSpPr>
          <p:cNvPr id="65" name="Group 64"/>
          <p:cNvGrpSpPr/>
          <p:nvPr/>
        </p:nvGrpSpPr>
        <p:grpSpPr>
          <a:xfrm>
            <a:off x="10515987" y="2558028"/>
            <a:ext cx="3883089" cy="1388335"/>
            <a:chOff x="3663994" y="4852557"/>
            <a:chExt cx="3883089" cy="1388335"/>
          </a:xfrm>
        </p:grpSpPr>
        <p:sp>
          <p:nvSpPr>
            <p:cNvPr id="66" name="Rectangle 65"/>
            <p:cNvSpPr/>
            <p:nvPr/>
          </p:nvSpPr>
          <p:spPr>
            <a:xfrm>
              <a:off x="3774984" y="4852557"/>
              <a:ext cx="3772099" cy="1283184"/>
            </a:xfrm>
            <a:prstGeom prst="rect">
              <a:avLst/>
            </a:prstGeom>
            <a:solidFill>
              <a:schemeClr val="accent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7" name="Oval 66"/>
            <p:cNvSpPr/>
            <p:nvPr/>
          </p:nvSpPr>
          <p:spPr>
            <a:xfrm>
              <a:off x="3663994" y="6012292"/>
              <a:ext cx="228600" cy="2286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8" name="TextBox 67"/>
            <p:cNvSpPr txBox="1"/>
            <p:nvPr/>
          </p:nvSpPr>
          <p:spPr>
            <a:xfrm>
              <a:off x="4020320" y="4986318"/>
              <a:ext cx="3281426" cy="1015663"/>
            </a:xfrm>
            <a:prstGeom prst="rect">
              <a:avLst/>
            </a:prstGeom>
            <a:noFill/>
          </p:spPr>
          <p:txBody>
            <a:bodyPr wrap="square" rtlCol="0">
              <a:spAutoFit/>
            </a:bodyPr>
            <a:lstStyle/>
            <a:p>
              <a:r>
                <a:rPr lang="en-US" sz="2000">
                  <a:solidFill>
                    <a:schemeClr val="bg1"/>
                  </a:solidFill>
                </a:rPr>
                <a:t>Lorem ipsum dolor sit amet, consectetuer adipiscing elit</a:t>
              </a:r>
              <a:endParaRPr lang="uk-UA" sz="2000">
                <a:solidFill>
                  <a:schemeClr val="bg1"/>
                </a:solidFill>
              </a:endParaRPr>
            </a:p>
          </p:txBody>
        </p:sp>
      </p:grpSp>
      <p:grpSp>
        <p:nvGrpSpPr>
          <p:cNvPr id="69" name="Group 68"/>
          <p:cNvGrpSpPr/>
          <p:nvPr/>
        </p:nvGrpSpPr>
        <p:grpSpPr>
          <a:xfrm>
            <a:off x="1265226" y="4815167"/>
            <a:ext cx="4731408" cy="3386653"/>
            <a:chOff x="1265226" y="4815167"/>
            <a:chExt cx="4731408" cy="3386653"/>
          </a:xfrm>
        </p:grpSpPr>
        <p:grpSp>
          <p:nvGrpSpPr>
            <p:cNvPr id="70" name="Group 69"/>
            <p:cNvGrpSpPr/>
            <p:nvPr/>
          </p:nvGrpSpPr>
          <p:grpSpPr>
            <a:xfrm>
              <a:off x="1265226" y="5956524"/>
              <a:ext cx="4731408" cy="2245296"/>
              <a:chOff x="12466358" y="3754756"/>
              <a:chExt cx="4731408" cy="2245296"/>
            </a:xfrm>
          </p:grpSpPr>
          <p:sp>
            <p:nvSpPr>
              <p:cNvPr id="71" name="TextBox 70"/>
              <p:cNvSpPr txBox="1"/>
              <p:nvPr/>
            </p:nvSpPr>
            <p:spPr>
              <a:xfrm>
                <a:off x="12466358" y="4368836"/>
                <a:ext cx="4731408" cy="163121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a:t>
                </a:r>
                <a:endParaRPr lang="uk-UA" sz="2000">
                  <a:solidFill>
                    <a:schemeClr val="tx2"/>
                  </a:solidFill>
                </a:endParaRPr>
              </a:p>
            </p:txBody>
          </p:sp>
          <p:sp>
            <p:nvSpPr>
              <p:cNvPr id="72" name="TextBox 71"/>
              <p:cNvSpPr txBox="1"/>
              <p:nvPr/>
            </p:nvSpPr>
            <p:spPr>
              <a:xfrm>
                <a:off x="12466358" y="3754756"/>
                <a:ext cx="4293980" cy="646331"/>
              </a:xfrm>
              <a:prstGeom prst="rect">
                <a:avLst/>
              </a:prstGeom>
              <a:noFill/>
            </p:spPr>
            <p:txBody>
              <a:bodyPr wrap="square" rtlCol="0">
                <a:spAutoFit/>
              </a:bodyPr>
              <a:lstStyle/>
              <a:p>
                <a:r>
                  <a:rPr lang="en-US" sz="3600">
                    <a:latin typeface="+mj-lt"/>
                  </a:rPr>
                  <a:t>short note</a:t>
                </a:r>
                <a:endParaRPr lang="uk-UA" sz="3600">
                  <a:latin typeface="+mj-lt"/>
                </a:endParaRPr>
              </a:p>
            </p:txBody>
          </p:sp>
        </p:grpSp>
        <p:sp>
          <p:nvSpPr>
            <p:cNvPr id="73" name="Freeform 229"/>
            <p:cNvSpPr>
              <a:spLocks noEditPoints="1"/>
            </p:cNvSpPr>
            <p:nvPr/>
          </p:nvSpPr>
          <p:spPr bwMode="auto">
            <a:xfrm>
              <a:off x="1310866" y="4815167"/>
              <a:ext cx="921109" cy="941571"/>
            </a:xfrm>
            <a:custGeom>
              <a:avLst/>
              <a:gdLst>
                <a:gd name="T0" fmla="*/ 24 w 176"/>
                <a:gd name="T1" fmla="*/ 86 h 178"/>
                <a:gd name="T2" fmla="*/ 40 w 176"/>
                <a:gd name="T3" fmla="*/ 86 h 178"/>
                <a:gd name="T4" fmla="*/ 52 w 176"/>
                <a:gd name="T5" fmla="*/ 154 h 178"/>
                <a:gd name="T6" fmla="*/ 60 w 176"/>
                <a:gd name="T7" fmla="*/ 162 h 178"/>
                <a:gd name="T8" fmla="*/ 36 w 176"/>
                <a:gd name="T9" fmla="*/ 154 h 178"/>
                <a:gd name="T10" fmla="*/ 28 w 176"/>
                <a:gd name="T11" fmla="*/ 162 h 178"/>
                <a:gd name="T12" fmla="*/ 36 w 176"/>
                <a:gd name="T13" fmla="*/ 154 h 178"/>
                <a:gd name="T14" fmla="*/ 136 w 176"/>
                <a:gd name="T15" fmla="*/ 86 h 178"/>
                <a:gd name="T16" fmla="*/ 120 w 176"/>
                <a:gd name="T17" fmla="*/ 86 h 178"/>
                <a:gd name="T18" fmla="*/ 124 w 176"/>
                <a:gd name="T19" fmla="*/ 154 h 178"/>
                <a:gd name="T20" fmla="*/ 132 w 176"/>
                <a:gd name="T21" fmla="*/ 162 h 178"/>
                <a:gd name="T22" fmla="*/ 140 w 176"/>
                <a:gd name="T23" fmla="*/ 118 h 178"/>
                <a:gd name="T24" fmla="*/ 144 w 176"/>
                <a:gd name="T25" fmla="*/ 122 h 178"/>
                <a:gd name="T26" fmla="*/ 52 w 176"/>
                <a:gd name="T27" fmla="*/ 82 h 178"/>
                <a:gd name="T28" fmla="*/ 60 w 176"/>
                <a:gd name="T29" fmla="*/ 90 h 178"/>
                <a:gd name="T30" fmla="*/ 108 w 176"/>
                <a:gd name="T31" fmla="*/ 82 h 178"/>
                <a:gd name="T32" fmla="*/ 100 w 176"/>
                <a:gd name="T33" fmla="*/ 90 h 178"/>
                <a:gd name="T34" fmla="*/ 108 w 176"/>
                <a:gd name="T35" fmla="*/ 82 h 178"/>
                <a:gd name="T36" fmla="*/ 144 w 176"/>
                <a:gd name="T37" fmla="*/ 50 h 178"/>
                <a:gd name="T38" fmla="*/ 109 w 176"/>
                <a:gd name="T39" fmla="*/ 3 h 178"/>
                <a:gd name="T40" fmla="*/ 19 w 176"/>
                <a:gd name="T41" fmla="*/ 50 h 178"/>
                <a:gd name="T42" fmla="*/ 0 w 176"/>
                <a:gd name="T43" fmla="*/ 162 h 178"/>
                <a:gd name="T44" fmla="*/ 160 w 176"/>
                <a:gd name="T45" fmla="*/ 162 h 178"/>
                <a:gd name="T46" fmla="*/ 176 w 176"/>
                <a:gd name="T47" fmla="*/ 114 h 178"/>
                <a:gd name="T48" fmla="*/ 152 w 176"/>
                <a:gd name="T49" fmla="*/ 66 h 178"/>
                <a:gd name="T50" fmla="*/ 143 w 176"/>
                <a:gd name="T51" fmla="*/ 66 h 178"/>
                <a:gd name="T52" fmla="*/ 129 w 176"/>
                <a:gd name="T53" fmla="*/ 47 h 178"/>
                <a:gd name="T54" fmla="*/ 129 w 176"/>
                <a:gd name="T55" fmla="*/ 47 h 178"/>
                <a:gd name="T56" fmla="*/ 121 w 176"/>
                <a:gd name="T57" fmla="*/ 16 h 178"/>
                <a:gd name="T58" fmla="*/ 25 w 176"/>
                <a:gd name="T59" fmla="*/ 41 h 178"/>
                <a:gd name="T60" fmla="*/ 16 w 176"/>
                <a:gd name="T61" fmla="*/ 58 h 178"/>
                <a:gd name="T62" fmla="*/ 16 w 176"/>
                <a:gd name="T63" fmla="*/ 66 h 178"/>
                <a:gd name="T64" fmla="*/ 152 w 176"/>
                <a:gd name="T65" fmla="*/ 162 h 178"/>
                <a:gd name="T66" fmla="*/ 8 w 176"/>
                <a:gd name="T67" fmla="*/ 162 h 178"/>
                <a:gd name="T68" fmla="*/ 144 w 176"/>
                <a:gd name="T69" fmla="*/ 74 h 178"/>
                <a:gd name="T70" fmla="*/ 136 w 176"/>
                <a:gd name="T71" fmla="*/ 98 h 178"/>
                <a:gd name="T72" fmla="*/ 136 w 176"/>
                <a:gd name="T73" fmla="*/ 146 h 178"/>
                <a:gd name="T74" fmla="*/ 168 w 176"/>
                <a:gd name="T75" fmla="*/ 130 h 178"/>
                <a:gd name="T76" fmla="*/ 128 w 176"/>
                <a:gd name="T77" fmla="*/ 130 h 178"/>
                <a:gd name="T78" fmla="*/ 160 w 176"/>
                <a:gd name="T79" fmla="*/ 106 h 178"/>
                <a:gd name="T80" fmla="*/ 84 w 176"/>
                <a:gd name="T81" fmla="*/ 154 h 178"/>
                <a:gd name="T82" fmla="*/ 76 w 176"/>
                <a:gd name="T83" fmla="*/ 162 h 178"/>
                <a:gd name="T84" fmla="*/ 84 w 176"/>
                <a:gd name="T85" fmla="*/ 154 h 178"/>
                <a:gd name="T86" fmla="*/ 96 w 176"/>
                <a:gd name="T87" fmla="*/ 158 h 178"/>
                <a:gd name="T88" fmla="*/ 112 w 176"/>
                <a:gd name="T89" fmla="*/ 158 h 178"/>
                <a:gd name="T90" fmla="*/ 76 w 176"/>
                <a:gd name="T91" fmla="*/ 82 h 178"/>
                <a:gd name="T92" fmla="*/ 84 w 176"/>
                <a:gd name="T93" fmla="*/ 9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78">
                  <a:moveTo>
                    <a:pt x="36" y="82"/>
                  </a:moveTo>
                  <a:cubicBezTo>
                    <a:pt x="28" y="82"/>
                    <a:pt x="28" y="82"/>
                    <a:pt x="28" y="82"/>
                  </a:cubicBezTo>
                  <a:cubicBezTo>
                    <a:pt x="26" y="82"/>
                    <a:pt x="24" y="84"/>
                    <a:pt x="24" y="86"/>
                  </a:cubicBezTo>
                  <a:cubicBezTo>
                    <a:pt x="24" y="88"/>
                    <a:pt x="26" y="90"/>
                    <a:pt x="28" y="90"/>
                  </a:cubicBezTo>
                  <a:cubicBezTo>
                    <a:pt x="36" y="90"/>
                    <a:pt x="36" y="90"/>
                    <a:pt x="36" y="90"/>
                  </a:cubicBezTo>
                  <a:cubicBezTo>
                    <a:pt x="38" y="90"/>
                    <a:pt x="40" y="88"/>
                    <a:pt x="40" y="86"/>
                  </a:cubicBezTo>
                  <a:cubicBezTo>
                    <a:pt x="40" y="84"/>
                    <a:pt x="38" y="82"/>
                    <a:pt x="36" y="82"/>
                  </a:cubicBezTo>
                  <a:moveTo>
                    <a:pt x="60" y="154"/>
                  </a:moveTo>
                  <a:cubicBezTo>
                    <a:pt x="52" y="154"/>
                    <a:pt x="52" y="154"/>
                    <a:pt x="52" y="154"/>
                  </a:cubicBezTo>
                  <a:cubicBezTo>
                    <a:pt x="50" y="154"/>
                    <a:pt x="48" y="156"/>
                    <a:pt x="48" y="158"/>
                  </a:cubicBezTo>
                  <a:cubicBezTo>
                    <a:pt x="48" y="160"/>
                    <a:pt x="50" y="162"/>
                    <a:pt x="52" y="162"/>
                  </a:cubicBezTo>
                  <a:cubicBezTo>
                    <a:pt x="60" y="162"/>
                    <a:pt x="60" y="162"/>
                    <a:pt x="60" y="162"/>
                  </a:cubicBezTo>
                  <a:cubicBezTo>
                    <a:pt x="62" y="162"/>
                    <a:pt x="64" y="160"/>
                    <a:pt x="64" y="158"/>
                  </a:cubicBezTo>
                  <a:cubicBezTo>
                    <a:pt x="64" y="156"/>
                    <a:pt x="62" y="154"/>
                    <a:pt x="60" y="154"/>
                  </a:cubicBezTo>
                  <a:moveTo>
                    <a:pt x="36" y="154"/>
                  </a:moveTo>
                  <a:cubicBezTo>
                    <a:pt x="28" y="154"/>
                    <a:pt x="28" y="154"/>
                    <a:pt x="28" y="154"/>
                  </a:cubicBezTo>
                  <a:cubicBezTo>
                    <a:pt x="26" y="154"/>
                    <a:pt x="24" y="156"/>
                    <a:pt x="24" y="158"/>
                  </a:cubicBezTo>
                  <a:cubicBezTo>
                    <a:pt x="24" y="160"/>
                    <a:pt x="26" y="162"/>
                    <a:pt x="28" y="162"/>
                  </a:cubicBezTo>
                  <a:cubicBezTo>
                    <a:pt x="36" y="162"/>
                    <a:pt x="36" y="162"/>
                    <a:pt x="36" y="162"/>
                  </a:cubicBezTo>
                  <a:cubicBezTo>
                    <a:pt x="38" y="162"/>
                    <a:pt x="40" y="160"/>
                    <a:pt x="40" y="158"/>
                  </a:cubicBezTo>
                  <a:cubicBezTo>
                    <a:pt x="40" y="156"/>
                    <a:pt x="38" y="154"/>
                    <a:pt x="36" y="154"/>
                  </a:cubicBezTo>
                  <a:moveTo>
                    <a:pt x="124" y="90"/>
                  </a:moveTo>
                  <a:cubicBezTo>
                    <a:pt x="132" y="90"/>
                    <a:pt x="132" y="90"/>
                    <a:pt x="132" y="90"/>
                  </a:cubicBezTo>
                  <a:cubicBezTo>
                    <a:pt x="134" y="90"/>
                    <a:pt x="136" y="88"/>
                    <a:pt x="136" y="86"/>
                  </a:cubicBezTo>
                  <a:cubicBezTo>
                    <a:pt x="136" y="84"/>
                    <a:pt x="134" y="82"/>
                    <a:pt x="132" y="82"/>
                  </a:cubicBezTo>
                  <a:cubicBezTo>
                    <a:pt x="124" y="82"/>
                    <a:pt x="124" y="82"/>
                    <a:pt x="124" y="82"/>
                  </a:cubicBezTo>
                  <a:cubicBezTo>
                    <a:pt x="122" y="82"/>
                    <a:pt x="120" y="84"/>
                    <a:pt x="120" y="86"/>
                  </a:cubicBezTo>
                  <a:cubicBezTo>
                    <a:pt x="120" y="88"/>
                    <a:pt x="122" y="90"/>
                    <a:pt x="124" y="90"/>
                  </a:cubicBezTo>
                  <a:moveTo>
                    <a:pt x="132" y="154"/>
                  </a:moveTo>
                  <a:cubicBezTo>
                    <a:pt x="124" y="154"/>
                    <a:pt x="124" y="154"/>
                    <a:pt x="124" y="154"/>
                  </a:cubicBezTo>
                  <a:cubicBezTo>
                    <a:pt x="122" y="154"/>
                    <a:pt x="120" y="156"/>
                    <a:pt x="120" y="158"/>
                  </a:cubicBezTo>
                  <a:cubicBezTo>
                    <a:pt x="120" y="160"/>
                    <a:pt x="122" y="162"/>
                    <a:pt x="124" y="162"/>
                  </a:cubicBezTo>
                  <a:cubicBezTo>
                    <a:pt x="132" y="162"/>
                    <a:pt x="132" y="162"/>
                    <a:pt x="132" y="162"/>
                  </a:cubicBezTo>
                  <a:cubicBezTo>
                    <a:pt x="134" y="162"/>
                    <a:pt x="136" y="160"/>
                    <a:pt x="136" y="158"/>
                  </a:cubicBezTo>
                  <a:cubicBezTo>
                    <a:pt x="136" y="156"/>
                    <a:pt x="134" y="154"/>
                    <a:pt x="132" y="154"/>
                  </a:cubicBezTo>
                  <a:moveTo>
                    <a:pt x="140" y="118"/>
                  </a:moveTo>
                  <a:cubicBezTo>
                    <a:pt x="138" y="118"/>
                    <a:pt x="136" y="120"/>
                    <a:pt x="136" y="122"/>
                  </a:cubicBezTo>
                  <a:cubicBezTo>
                    <a:pt x="136" y="124"/>
                    <a:pt x="138" y="126"/>
                    <a:pt x="140" y="126"/>
                  </a:cubicBezTo>
                  <a:cubicBezTo>
                    <a:pt x="142" y="126"/>
                    <a:pt x="144" y="124"/>
                    <a:pt x="144" y="122"/>
                  </a:cubicBezTo>
                  <a:cubicBezTo>
                    <a:pt x="144" y="120"/>
                    <a:pt x="142" y="118"/>
                    <a:pt x="140" y="118"/>
                  </a:cubicBezTo>
                  <a:moveTo>
                    <a:pt x="60" y="82"/>
                  </a:moveTo>
                  <a:cubicBezTo>
                    <a:pt x="52" y="82"/>
                    <a:pt x="52" y="82"/>
                    <a:pt x="52" y="82"/>
                  </a:cubicBezTo>
                  <a:cubicBezTo>
                    <a:pt x="50" y="82"/>
                    <a:pt x="48" y="84"/>
                    <a:pt x="48" y="86"/>
                  </a:cubicBezTo>
                  <a:cubicBezTo>
                    <a:pt x="48" y="88"/>
                    <a:pt x="50" y="90"/>
                    <a:pt x="52" y="90"/>
                  </a:cubicBezTo>
                  <a:cubicBezTo>
                    <a:pt x="60" y="90"/>
                    <a:pt x="60" y="90"/>
                    <a:pt x="60" y="90"/>
                  </a:cubicBezTo>
                  <a:cubicBezTo>
                    <a:pt x="62" y="90"/>
                    <a:pt x="64" y="88"/>
                    <a:pt x="64" y="86"/>
                  </a:cubicBezTo>
                  <a:cubicBezTo>
                    <a:pt x="64" y="84"/>
                    <a:pt x="62" y="82"/>
                    <a:pt x="60" y="82"/>
                  </a:cubicBezTo>
                  <a:moveTo>
                    <a:pt x="108" y="82"/>
                  </a:moveTo>
                  <a:cubicBezTo>
                    <a:pt x="100" y="82"/>
                    <a:pt x="100" y="82"/>
                    <a:pt x="100" y="82"/>
                  </a:cubicBezTo>
                  <a:cubicBezTo>
                    <a:pt x="98" y="82"/>
                    <a:pt x="96" y="84"/>
                    <a:pt x="96" y="86"/>
                  </a:cubicBezTo>
                  <a:cubicBezTo>
                    <a:pt x="96" y="88"/>
                    <a:pt x="98" y="90"/>
                    <a:pt x="100" y="90"/>
                  </a:cubicBezTo>
                  <a:cubicBezTo>
                    <a:pt x="108" y="90"/>
                    <a:pt x="108" y="90"/>
                    <a:pt x="108" y="90"/>
                  </a:cubicBezTo>
                  <a:cubicBezTo>
                    <a:pt x="110" y="90"/>
                    <a:pt x="112" y="88"/>
                    <a:pt x="112" y="86"/>
                  </a:cubicBezTo>
                  <a:cubicBezTo>
                    <a:pt x="112" y="84"/>
                    <a:pt x="110" y="82"/>
                    <a:pt x="108" y="82"/>
                  </a:cubicBezTo>
                  <a:moveTo>
                    <a:pt x="160" y="98"/>
                  </a:moveTo>
                  <a:cubicBezTo>
                    <a:pt x="160" y="66"/>
                    <a:pt x="160" y="66"/>
                    <a:pt x="160" y="66"/>
                  </a:cubicBezTo>
                  <a:cubicBezTo>
                    <a:pt x="160" y="57"/>
                    <a:pt x="153" y="50"/>
                    <a:pt x="144" y="50"/>
                  </a:cubicBezTo>
                  <a:cubicBezTo>
                    <a:pt x="138" y="50"/>
                    <a:pt x="138" y="50"/>
                    <a:pt x="138" y="50"/>
                  </a:cubicBezTo>
                  <a:cubicBezTo>
                    <a:pt x="129" y="14"/>
                    <a:pt x="129" y="14"/>
                    <a:pt x="129" y="14"/>
                  </a:cubicBezTo>
                  <a:cubicBezTo>
                    <a:pt x="126" y="5"/>
                    <a:pt x="118" y="0"/>
                    <a:pt x="109" y="3"/>
                  </a:cubicBezTo>
                  <a:cubicBezTo>
                    <a:pt x="28" y="24"/>
                    <a:pt x="28" y="24"/>
                    <a:pt x="28" y="24"/>
                  </a:cubicBezTo>
                  <a:cubicBezTo>
                    <a:pt x="20" y="26"/>
                    <a:pt x="15" y="35"/>
                    <a:pt x="17" y="44"/>
                  </a:cubicBezTo>
                  <a:cubicBezTo>
                    <a:pt x="19" y="50"/>
                    <a:pt x="19" y="50"/>
                    <a:pt x="19" y="50"/>
                  </a:cubicBezTo>
                  <a:cubicBezTo>
                    <a:pt x="16" y="50"/>
                    <a:pt x="16" y="50"/>
                    <a:pt x="16" y="50"/>
                  </a:cubicBezTo>
                  <a:cubicBezTo>
                    <a:pt x="7" y="50"/>
                    <a:pt x="0" y="57"/>
                    <a:pt x="0" y="66"/>
                  </a:cubicBezTo>
                  <a:cubicBezTo>
                    <a:pt x="0" y="162"/>
                    <a:pt x="0" y="162"/>
                    <a:pt x="0" y="162"/>
                  </a:cubicBezTo>
                  <a:cubicBezTo>
                    <a:pt x="0" y="171"/>
                    <a:pt x="7" y="178"/>
                    <a:pt x="16" y="178"/>
                  </a:cubicBezTo>
                  <a:cubicBezTo>
                    <a:pt x="144" y="178"/>
                    <a:pt x="144" y="178"/>
                    <a:pt x="144" y="178"/>
                  </a:cubicBezTo>
                  <a:cubicBezTo>
                    <a:pt x="153" y="178"/>
                    <a:pt x="160" y="171"/>
                    <a:pt x="160" y="162"/>
                  </a:cubicBezTo>
                  <a:cubicBezTo>
                    <a:pt x="160" y="146"/>
                    <a:pt x="160" y="146"/>
                    <a:pt x="160" y="146"/>
                  </a:cubicBezTo>
                  <a:cubicBezTo>
                    <a:pt x="169" y="146"/>
                    <a:pt x="176" y="139"/>
                    <a:pt x="176" y="130"/>
                  </a:cubicBezTo>
                  <a:cubicBezTo>
                    <a:pt x="176" y="114"/>
                    <a:pt x="176" y="114"/>
                    <a:pt x="176" y="114"/>
                  </a:cubicBezTo>
                  <a:cubicBezTo>
                    <a:pt x="176" y="105"/>
                    <a:pt x="169" y="98"/>
                    <a:pt x="160" y="98"/>
                  </a:cubicBezTo>
                  <a:moveTo>
                    <a:pt x="144" y="58"/>
                  </a:moveTo>
                  <a:cubicBezTo>
                    <a:pt x="148" y="58"/>
                    <a:pt x="152" y="62"/>
                    <a:pt x="152" y="66"/>
                  </a:cubicBezTo>
                  <a:cubicBezTo>
                    <a:pt x="152" y="68"/>
                    <a:pt x="152" y="68"/>
                    <a:pt x="152" y="68"/>
                  </a:cubicBezTo>
                  <a:cubicBezTo>
                    <a:pt x="150" y="67"/>
                    <a:pt x="147" y="66"/>
                    <a:pt x="144" y="66"/>
                  </a:cubicBezTo>
                  <a:cubicBezTo>
                    <a:pt x="143" y="66"/>
                    <a:pt x="143" y="66"/>
                    <a:pt x="143" y="66"/>
                  </a:cubicBezTo>
                  <a:cubicBezTo>
                    <a:pt x="140" y="58"/>
                    <a:pt x="140" y="58"/>
                    <a:pt x="140" y="58"/>
                  </a:cubicBezTo>
                  <a:lnTo>
                    <a:pt x="144" y="58"/>
                  </a:lnTo>
                  <a:close/>
                  <a:moveTo>
                    <a:pt x="129" y="47"/>
                  </a:moveTo>
                  <a:cubicBezTo>
                    <a:pt x="134" y="66"/>
                    <a:pt x="134" y="66"/>
                    <a:pt x="134" y="66"/>
                  </a:cubicBezTo>
                  <a:cubicBezTo>
                    <a:pt x="57" y="66"/>
                    <a:pt x="57" y="66"/>
                    <a:pt x="57" y="66"/>
                  </a:cubicBezTo>
                  <a:lnTo>
                    <a:pt x="129" y="47"/>
                  </a:lnTo>
                  <a:close/>
                  <a:moveTo>
                    <a:pt x="30" y="32"/>
                  </a:moveTo>
                  <a:cubicBezTo>
                    <a:pt x="111" y="10"/>
                    <a:pt x="111" y="10"/>
                    <a:pt x="111" y="10"/>
                  </a:cubicBezTo>
                  <a:cubicBezTo>
                    <a:pt x="115" y="9"/>
                    <a:pt x="120" y="12"/>
                    <a:pt x="121" y="16"/>
                  </a:cubicBezTo>
                  <a:cubicBezTo>
                    <a:pt x="123" y="24"/>
                    <a:pt x="123" y="24"/>
                    <a:pt x="123" y="24"/>
                  </a:cubicBezTo>
                  <a:cubicBezTo>
                    <a:pt x="27" y="49"/>
                    <a:pt x="27" y="49"/>
                    <a:pt x="27" y="49"/>
                  </a:cubicBezTo>
                  <a:cubicBezTo>
                    <a:pt x="25" y="41"/>
                    <a:pt x="25" y="41"/>
                    <a:pt x="25" y="41"/>
                  </a:cubicBezTo>
                  <a:cubicBezTo>
                    <a:pt x="24" y="37"/>
                    <a:pt x="26" y="33"/>
                    <a:pt x="30" y="32"/>
                  </a:cubicBezTo>
                  <a:moveTo>
                    <a:pt x="8" y="66"/>
                  </a:moveTo>
                  <a:cubicBezTo>
                    <a:pt x="8" y="62"/>
                    <a:pt x="12" y="58"/>
                    <a:pt x="16" y="58"/>
                  </a:cubicBezTo>
                  <a:cubicBezTo>
                    <a:pt x="21" y="58"/>
                    <a:pt x="21" y="58"/>
                    <a:pt x="21" y="58"/>
                  </a:cubicBezTo>
                  <a:cubicBezTo>
                    <a:pt x="23" y="66"/>
                    <a:pt x="23" y="66"/>
                    <a:pt x="23" y="66"/>
                  </a:cubicBezTo>
                  <a:cubicBezTo>
                    <a:pt x="16" y="66"/>
                    <a:pt x="16" y="66"/>
                    <a:pt x="16" y="66"/>
                  </a:cubicBezTo>
                  <a:cubicBezTo>
                    <a:pt x="13" y="66"/>
                    <a:pt x="10" y="67"/>
                    <a:pt x="8" y="68"/>
                  </a:cubicBezTo>
                  <a:lnTo>
                    <a:pt x="8" y="66"/>
                  </a:lnTo>
                  <a:close/>
                  <a:moveTo>
                    <a:pt x="152" y="162"/>
                  </a:moveTo>
                  <a:cubicBezTo>
                    <a:pt x="152" y="166"/>
                    <a:pt x="148" y="170"/>
                    <a:pt x="144" y="170"/>
                  </a:cubicBezTo>
                  <a:cubicBezTo>
                    <a:pt x="16" y="170"/>
                    <a:pt x="16" y="170"/>
                    <a:pt x="16" y="170"/>
                  </a:cubicBezTo>
                  <a:cubicBezTo>
                    <a:pt x="12" y="170"/>
                    <a:pt x="8" y="166"/>
                    <a:pt x="8" y="162"/>
                  </a:cubicBezTo>
                  <a:cubicBezTo>
                    <a:pt x="8" y="82"/>
                    <a:pt x="8" y="82"/>
                    <a:pt x="8" y="82"/>
                  </a:cubicBezTo>
                  <a:cubicBezTo>
                    <a:pt x="8" y="78"/>
                    <a:pt x="12" y="74"/>
                    <a:pt x="16" y="74"/>
                  </a:cubicBezTo>
                  <a:cubicBezTo>
                    <a:pt x="144" y="74"/>
                    <a:pt x="144" y="74"/>
                    <a:pt x="144" y="74"/>
                  </a:cubicBezTo>
                  <a:cubicBezTo>
                    <a:pt x="148" y="74"/>
                    <a:pt x="152" y="78"/>
                    <a:pt x="152" y="82"/>
                  </a:cubicBezTo>
                  <a:cubicBezTo>
                    <a:pt x="152" y="98"/>
                    <a:pt x="152" y="98"/>
                    <a:pt x="152" y="98"/>
                  </a:cubicBezTo>
                  <a:cubicBezTo>
                    <a:pt x="136" y="98"/>
                    <a:pt x="136" y="98"/>
                    <a:pt x="136" y="98"/>
                  </a:cubicBezTo>
                  <a:cubicBezTo>
                    <a:pt x="127" y="98"/>
                    <a:pt x="120" y="105"/>
                    <a:pt x="120" y="114"/>
                  </a:cubicBezTo>
                  <a:cubicBezTo>
                    <a:pt x="120" y="130"/>
                    <a:pt x="120" y="130"/>
                    <a:pt x="120" y="130"/>
                  </a:cubicBezTo>
                  <a:cubicBezTo>
                    <a:pt x="120" y="139"/>
                    <a:pt x="127" y="146"/>
                    <a:pt x="136" y="146"/>
                  </a:cubicBezTo>
                  <a:cubicBezTo>
                    <a:pt x="152" y="146"/>
                    <a:pt x="152" y="146"/>
                    <a:pt x="152" y="146"/>
                  </a:cubicBezTo>
                  <a:lnTo>
                    <a:pt x="152" y="162"/>
                  </a:lnTo>
                  <a:close/>
                  <a:moveTo>
                    <a:pt x="168" y="130"/>
                  </a:moveTo>
                  <a:cubicBezTo>
                    <a:pt x="168" y="134"/>
                    <a:pt x="164" y="138"/>
                    <a:pt x="160" y="138"/>
                  </a:cubicBezTo>
                  <a:cubicBezTo>
                    <a:pt x="136" y="138"/>
                    <a:pt x="136" y="138"/>
                    <a:pt x="136" y="138"/>
                  </a:cubicBezTo>
                  <a:cubicBezTo>
                    <a:pt x="132" y="138"/>
                    <a:pt x="128" y="134"/>
                    <a:pt x="128" y="130"/>
                  </a:cubicBezTo>
                  <a:cubicBezTo>
                    <a:pt x="128" y="114"/>
                    <a:pt x="128" y="114"/>
                    <a:pt x="128" y="114"/>
                  </a:cubicBezTo>
                  <a:cubicBezTo>
                    <a:pt x="128" y="110"/>
                    <a:pt x="132" y="106"/>
                    <a:pt x="136" y="106"/>
                  </a:cubicBezTo>
                  <a:cubicBezTo>
                    <a:pt x="160" y="106"/>
                    <a:pt x="160" y="106"/>
                    <a:pt x="160" y="106"/>
                  </a:cubicBezTo>
                  <a:cubicBezTo>
                    <a:pt x="164" y="106"/>
                    <a:pt x="168" y="110"/>
                    <a:pt x="168" y="114"/>
                  </a:cubicBezTo>
                  <a:lnTo>
                    <a:pt x="168" y="130"/>
                  </a:lnTo>
                  <a:close/>
                  <a:moveTo>
                    <a:pt x="84" y="154"/>
                  </a:moveTo>
                  <a:cubicBezTo>
                    <a:pt x="76" y="154"/>
                    <a:pt x="76" y="154"/>
                    <a:pt x="76" y="154"/>
                  </a:cubicBezTo>
                  <a:cubicBezTo>
                    <a:pt x="74" y="154"/>
                    <a:pt x="72" y="156"/>
                    <a:pt x="72" y="158"/>
                  </a:cubicBezTo>
                  <a:cubicBezTo>
                    <a:pt x="72" y="160"/>
                    <a:pt x="74" y="162"/>
                    <a:pt x="76" y="162"/>
                  </a:cubicBezTo>
                  <a:cubicBezTo>
                    <a:pt x="84" y="162"/>
                    <a:pt x="84" y="162"/>
                    <a:pt x="84" y="162"/>
                  </a:cubicBezTo>
                  <a:cubicBezTo>
                    <a:pt x="86" y="162"/>
                    <a:pt x="88" y="160"/>
                    <a:pt x="88" y="158"/>
                  </a:cubicBezTo>
                  <a:cubicBezTo>
                    <a:pt x="88" y="156"/>
                    <a:pt x="86" y="154"/>
                    <a:pt x="84" y="154"/>
                  </a:cubicBezTo>
                  <a:moveTo>
                    <a:pt x="108" y="154"/>
                  </a:moveTo>
                  <a:cubicBezTo>
                    <a:pt x="100" y="154"/>
                    <a:pt x="100" y="154"/>
                    <a:pt x="100" y="154"/>
                  </a:cubicBezTo>
                  <a:cubicBezTo>
                    <a:pt x="98" y="154"/>
                    <a:pt x="96" y="156"/>
                    <a:pt x="96" y="158"/>
                  </a:cubicBezTo>
                  <a:cubicBezTo>
                    <a:pt x="96" y="160"/>
                    <a:pt x="98" y="162"/>
                    <a:pt x="100" y="162"/>
                  </a:cubicBezTo>
                  <a:cubicBezTo>
                    <a:pt x="108" y="162"/>
                    <a:pt x="108" y="162"/>
                    <a:pt x="108" y="162"/>
                  </a:cubicBezTo>
                  <a:cubicBezTo>
                    <a:pt x="110" y="162"/>
                    <a:pt x="112" y="160"/>
                    <a:pt x="112" y="158"/>
                  </a:cubicBezTo>
                  <a:cubicBezTo>
                    <a:pt x="112" y="156"/>
                    <a:pt x="110" y="154"/>
                    <a:pt x="108" y="154"/>
                  </a:cubicBezTo>
                  <a:moveTo>
                    <a:pt x="84" y="82"/>
                  </a:moveTo>
                  <a:cubicBezTo>
                    <a:pt x="76" y="82"/>
                    <a:pt x="76" y="82"/>
                    <a:pt x="76" y="82"/>
                  </a:cubicBezTo>
                  <a:cubicBezTo>
                    <a:pt x="74" y="82"/>
                    <a:pt x="72" y="84"/>
                    <a:pt x="72" y="86"/>
                  </a:cubicBezTo>
                  <a:cubicBezTo>
                    <a:pt x="72" y="88"/>
                    <a:pt x="74" y="90"/>
                    <a:pt x="76" y="90"/>
                  </a:cubicBezTo>
                  <a:cubicBezTo>
                    <a:pt x="84" y="90"/>
                    <a:pt x="84" y="90"/>
                    <a:pt x="84" y="90"/>
                  </a:cubicBezTo>
                  <a:cubicBezTo>
                    <a:pt x="86" y="90"/>
                    <a:pt x="88" y="88"/>
                    <a:pt x="88" y="86"/>
                  </a:cubicBezTo>
                  <a:cubicBezTo>
                    <a:pt x="88" y="84"/>
                    <a:pt x="86" y="82"/>
                    <a:pt x="84" y="82"/>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351766611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65"/>
                                        </p:tgtEl>
                                        <p:attrNameLst>
                                          <p:attrName>style.visibility</p:attrName>
                                        </p:attrNameLst>
                                      </p:cBhvr>
                                      <p:to>
                                        <p:strVal val="visible"/>
                                      </p:to>
                                    </p:set>
                                    <p:animEffect transition="in" filter="fade">
                                      <p:cBhvr>
                                        <p:cTn id="13" dur="1250"/>
                                        <p:tgtEl>
                                          <p:spTgt spid="65"/>
                                        </p:tgtEl>
                                      </p:cBhvr>
                                    </p:animEffect>
                                    <p:anim calcmode="lin" valueType="num">
                                      <p:cBhvr>
                                        <p:cTn id="14" dur="1250" fill="hold"/>
                                        <p:tgtEl>
                                          <p:spTgt spid="65"/>
                                        </p:tgtEl>
                                        <p:attrNameLst>
                                          <p:attrName>ppt_x</p:attrName>
                                        </p:attrNameLst>
                                      </p:cBhvr>
                                      <p:tavLst>
                                        <p:tav tm="0">
                                          <p:val>
                                            <p:strVal val="#ppt_x"/>
                                          </p:val>
                                        </p:tav>
                                        <p:tav tm="100000">
                                          <p:val>
                                            <p:strVal val="#ppt_x"/>
                                          </p:val>
                                        </p:tav>
                                      </p:tavLst>
                                    </p:anim>
                                    <p:anim calcmode="lin" valueType="num">
                                      <p:cBhvr>
                                        <p:cTn id="15" dur="1125" decel="100000" fill="hold"/>
                                        <p:tgtEl>
                                          <p:spTgt spid="6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250"/>
                                        <p:tgtEl>
                                          <p:spTgt spid="61"/>
                                        </p:tgtEl>
                                      </p:cBhvr>
                                    </p:animEffect>
                                    <p:anim calcmode="lin" valueType="num">
                                      <p:cBhvr>
                                        <p:cTn id="20" dur="1250" fill="hold"/>
                                        <p:tgtEl>
                                          <p:spTgt spid="61"/>
                                        </p:tgtEl>
                                        <p:attrNameLst>
                                          <p:attrName>ppt_x</p:attrName>
                                        </p:attrNameLst>
                                      </p:cBhvr>
                                      <p:tavLst>
                                        <p:tav tm="0">
                                          <p:val>
                                            <p:strVal val="#ppt_x"/>
                                          </p:val>
                                        </p:tav>
                                        <p:tav tm="100000">
                                          <p:val>
                                            <p:strVal val="#ppt_x"/>
                                          </p:val>
                                        </p:tav>
                                      </p:tavLst>
                                    </p:anim>
                                    <p:anim calcmode="lin" valueType="num">
                                      <p:cBhvr>
                                        <p:cTn id="21" dur="1125" decel="100000" fill="hold"/>
                                        <p:tgtEl>
                                          <p:spTgt spid="61"/>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1"/>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57"/>
                                        </p:tgtEl>
                                        <p:attrNameLst>
                                          <p:attrName>style.visibility</p:attrName>
                                        </p:attrNameLst>
                                      </p:cBhvr>
                                      <p:to>
                                        <p:strVal val="visible"/>
                                      </p:to>
                                    </p:set>
                                    <p:animEffect transition="in" filter="fade">
                                      <p:cBhvr>
                                        <p:cTn id="25" dur="1250"/>
                                        <p:tgtEl>
                                          <p:spTgt spid="57"/>
                                        </p:tgtEl>
                                      </p:cBhvr>
                                    </p:animEffect>
                                    <p:anim calcmode="lin" valueType="num">
                                      <p:cBhvr>
                                        <p:cTn id="26" dur="1250" fill="hold"/>
                                        <p:tgtEl>
                                          <p:spTgt spid="57"/>
                                        </p:tgtEl>
                                        <p:attrNameLst>
                                          <p:attrName>ppt_x</p:attrName>
                                        </p:attrNameLst>
                                      </p:cBhvr>
                                      <p:tavLst>
                                        <p:tav tm="0">
                                          <p:val>
                                            <p:strVal val="#ppt_x"/>
                                          </p:val>
                                        </p:tav>
                                        <p:tav tm="100000">
                                          <p:val>
                                            <p:strVal val="#ppt_x"/>
                                          </p:val>
                                        </p:tav>
                                      </p:tavLst>
                                    </p:anim>
                                    <p:anim calcmode="lin" valueType="num">
                                      <p:cBhvr>
                                        <p:cTn id="27" dur="1125" decel="100000" fill="hold"/>
                                        <p:tgtEl>
                                          <p:spTgt spid="57"/>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57"/>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69"/>
                                        </p:tgtEl>
                                        <p:attrNameLst>
                                          <p:attrName>style.visibility</p:attrName>
                                        </p:attrNameLst>
                                      </p:cBhvr>
                                      <p:to>
                                        <p:strVal val="visible"/>
                                      </p:to>
                                    </p:set>
                                    <p:animEffect transition="in" filter="fade">
                                      <p:cBhvr>
                                        <p:cTn id="31" dur="1250"/>
                                        <p:tgtEl>
                                          <p:spTgt spid="69"/>
                                        </p:tgtEl>
                                      </p:cBhvr>
                                    </p:animEffect>
                                    <p:anim calcmode="lin" valueType="num">
                                      <p:cBhvr>
                                        <p:cTn id="32" dur="1250" fill="hold"/>
                                        <p:tgtEl>
                                          <p:spTgt spid="69"/>
                                        </p:tgtEl>
                                        <p:attrNameLst>
                                          <p:attrName>ppt_x</p:attrName>
                                        </p:attrNameLst>
                                      </p:cBhvr>
                                      <p:tavLst>
                                        <p:tav tm="0">
                                          <p:val>
                                            <p:strVal val="#ppt_x"/>
                                          </p:val>
                                        </p:tav>
                                        <p:tav tm="100000">
                                          <p:val>
                                            <p:strVal val="#ppt_x"/>
                                          </p:val>
                                        </p:tav>
                                      </p:tavLst>
                                    </p:anim>
                                    <p:anim calcmode="lin" valueType="num">
                                      <p:cBhvr>
                                        <p:cTn id="33" dur="1125" decel="100000" fill="hold"/>
                                        <p:tgtEl>
                                          <p:spTgt spid="69"/>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6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germany</a:t>
            </a:r>
            <a:br>
              <a:rPr lang="en-US"/>
            </a:br>
            <a:r>
              <a:rPr lang="en-US"/>
              <a:t>map</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206</a:t>
            </a:fld>
            <a:endParaRPr/>
          </a:p>
        </p:txBody>
      </p:sp>
      <p:grpSp>
        <p:nvGrpSpPr>
          <p:cNvPr id="4" name="Group 3"/>
          <p:cNvGrpSpPr/>
          <p:nvPr/>
        </p:nvGrpSpPr>
        <p:grpSpPr>
          <a:xfrm>
            <a:off x="9829800" y="1240825"/>
            <a:ext cx="5992814" cy="7949136"/>
            <a:chOff x="7658100" y="3166996"/>
            <a:chExt cx="4522787" cy="5999229"/>
          </a:xfrm>
          <a:solidFill>
            <a:schemeClr val="accent2"/>
          </a:solidFill>
          <a:effectLst/>
        </p:grpSpPr>
        <p:sp>
          <p:nvSpPr>
            <p:cNvPr id="5" name="Freeform 4"/>
            <p:cNvSpPr>
              <a:spLocks/>
            </p:cNvSpPr>
            <p:nvPr/>
          </p:nvSpPr>
          <p:spPr bwMode="auto">
            <a:xfrm>
              <a:off x="9642475" y="5859463"/>
              <a:ext cx="1366837" cy="1112838"/>
            </a:xfrm>
            <a:custGeom>
              <a:avLst/>
              <a:gdLst>
                <a:gd name="T0" fmla="*/ 857 w 861"/>
                <a:gd name="T1" fmla="*/ 370 h 701"/>
                <a:gd name="T2" fmla="*/ 799 w 861"/>
                <a:gd name="T3" fmla="*/ 392 h 701"/>
                <a:gd name="T4" fmla="*/ 749 w 861"/>
                <a:gd name="T5" fmla="*/ 431 h 701"/>
                <a:gd name="T6" fmla="*/ 745 w 861"/>
                <a:gd name="T7" fmla="*/ 457 h 701"/>
                <a:gd name="T8" fmla="*/ 738 w 861"/>
                <a:gd name="T9" fmla="*/ 500 h 701"/>
                <a:gd name="T10" fmla="*/ 695 w 861"/>
                <a:gd name="T11" fmla="*/ 532 h 701"/>
                <a:gd name="T12" fmla="*/ 659 w 861"/>
                <a:gd name="T13" fmla="*/ 536 h 701"/>
                <a:gd name="T14" fmla="*/ 641 w 861"/>
                <a:gd name="T15" fmla="*/ 583 h 701"/>
                <a:gd name="T16" fmla="*/ 608 w 861"/>
                <a:gd name="T17" fmla="*/ 611 h 701"/>
                <a:gd name="T18" fmla="*/ 587 w 861"/>
                <a:gd name="T19" fmla="*/ 604 h 701"/>
                <a:gd name="T20" fmla="*/ 511 w 861"/>
                <a:gd name="T21" fmla="*/ 619 h 701"/>
                <a:gd name="T22" fmla="*/ 479 w 861"/>
                <a:gd name="T23" fmla="*/ 586 h 701"/>
                <a:gd name="T24" fmla="*/ 450 w 861"/>
                <a:gd name="T25" fmla="*/ 561 h 701"/>
                <a:gd name="T26" fmla="*/ 432 w 861"/>
                <a:gd name="T27" fmla="*/ 593 h 701"/>
                <a:gd name="T28" fmla="*/ 436 w 861"/>
                <a:gd name="T29" fmla="*/ 629 h 701"/>
                <a:gd name="T30" fmla="*/ 428 w 861"/>
                <a:gd name="T31" fmla="*/ 662 h 701"/>
                <a:gd name="T32" fmla="*/ 396 w 861"/>
                <a:gd name="T33" fmla="*/ 640 h 701"/>
                <a:gd name="T34" fmla="*/ 374 w 861"/>
                <a:gd name="T35" fmla="*/ 629 h 701"/>
                <a:gd name="T36" fmla="*/ 331 w 861"/>
                <a:gd name="T37" fmla="*/ 615 h 701"/>
                <a:gd name="T38" fmla="*/ 299 w 861"/>
                <a:gd name="T39" fmla="*/ 611 h 701"/>
                <a:gd name="T40" fmla="*/ 274 w 861"/>
                <a:gd name="T41" fmla="*/ 629 h 701"/>
                <a:gd name="T42" fmla="*/ 277 w 861"/>
                <a:gd name="T43" fmla="*/ 662 h 701"/>
                <a:gd name="T44" fmla="*/ 302 w 861"/>
                <a:gd name="T45" fmla="*/ 680 h 701"/>
                <a:gd name="T46" fmla="*/ 263 w 861"/>
                <a:gd name="T47" fmla="*/ 694 h 701"/>
                <a:gd name="T48" fmla="*/ 223 w 861"/>
                <a:gd name="T49" fmla="*/ 673 h 701"/>
                <a:gd name="T50" fmla="*/ 201 w 861"/>
                <a:gd name="T51" fmla="*/ 633 h 701"/>
                <a:gd name="T52" fmla="*/ 169 w 861"/>
                <a:gd name="T53" fmla="*/ 611 h 701"/>
                <a:gd name="T54" fmla="*/ 144 w 861"/>
                <a:gd name="T55" fmla="*/ 579 h 701"/>
                <a:gd name="T56" fmla="*/ 101 w 861"/>
                <a:gd name="T57" fmla="*/ 539 h 701"/>
                <a:gd name="T58" fmla="*/ 54 w 861"/>
                <a:gd name="T59" fmla="*/ 547 h 701"/>
                <a:gd name="T60" fmla="*/ 61 w 861"/>
                <a:gd name="T61" fmla="*/ 503 h 701"/>
                <a:gd name="T62" fmla="*/ 21 w 861"/>
                <a:gd name="T63" fmla="*/ 482 h 701"/>
                <a:gd name="T64" fmla="*/ 7 w 861"/>
                <a:gd name="T65" fmla="*/ 493 h 701"/>
                <a:gd name="T66" fmla="*/ 11 w 861"/>
                <a:gd name="T67" fmla="*/ 464 h 701"/>
                <a:gd name="T68" fmla="*/ 21 w 861"/>
                <a:gd name="T69" fmla="*/ 424 h 701"/>
                <a:gd name="T70" fmla="*/ 43 w 861"/>
                <a:gd name="T71" fmla="*/ 399 h 701"/>
                <a:gd name="T72" fmla="*/ 39 w 861"/>
                <a:gd name="T73" fmla="*/ 352 h 701"/>
                <a:gd name="T74" fmla="*/ 25 w 861"/>
                <a:gd name="T75" fmla="*/ 352 h 701"/>
                <a:gd name="T76" fmla="*/ 50 w 861"/>
                <a:gd name="T77" fmla="*/ 331 h 701"/>
                <a:gd name="T78" fmla="*/ 75 w 861"/>
                <a:gd name="T79" fmla="*/ 316 h 701"/>
                <a:gd name="T80" fmla="*/ 93 w 861"/>
                <a:gd name="T81" fmla="*/ 291 h 701"/>
                <a:gd name="T82" fmla="*/ 83 w 861"/>
                <a:gd name="T83" fmla="*/ 255 h 701"/>
                <a:gd name="T84" fmla="*/ 97 w 861"/>
                <a:gd name="T85" fmla="*/ 252 h 701"/>
                <a:gd name="T86" fmla="*/ 101 w 861"/>
                <a:gd name="T87" fmla="*/ 219 h 701"/>
                <a:gd name="T88" fmla="*/ 61 w 861"/>
                <a:gd name="T89" fmla="*/ 201 h 701"/>
                <a:gd name="T90" fmla="*/ 29 w 861"/>
                <a:gd name="T91" fmla="*/ 165 h 701"/>
                <a:gd name="T92" fmla="*/ 14 w 861"/>
                <a:gd name="T93" fmla="*/ 133 h 701"/>
                <a:gd name="T94" fmla="*/ 83 w 861"/>
                <a:gd name="T95" fmla="*/ 100 h 701"/>
                <a:gd name="T96" fmla="*/ 101 w 861"/>
                <a:gd name="T97" fmla="*/ 79 h 701"/>
                <a:gd name="T98" fmla="*/ 133 w 861"/>
                <a:gd name="T99" fmla="*/ 64 h 701"/>
                <a:gd name="T100" fmla="*/ 155 w 861"/>
                <a:gd name="T101" fmla="*/ 25 h 701"/>
                <a:gd name="T102" fmla="*/ 237 w 861"/>
                <a:gd name="T103" fmla="*/ 36 h 701"/>
                <a:gd name="T104" fmla="*/ 292 w 861"/>
                <a:gd name="T105" fmla="*/ 3 h 701"/>
                <a:gd name="T106" fmla="*/ 328 w 861"/>
                <a:gd name="T107" fmla="*/ 28 h 701"/>
                <a:gd name="T108" fmla="*/ 335 w 861"/>
                <a:gd name="T109" fmla="*/ 72 h 701"/>
                <a:gd name="T110" fmla="*/ 486 w 861"/>
                <a:gd name="T111" fmla="*/ 190 h 701"/>
                <a:gd name="T112" fmla="*/ 482 w 861"/>
                <a:gd name="T113" fmla="*/ 252 h 701"/>
                <a:gd name="T114" fmla="*/ 511 w 861"/>
                <a:gd name="T115" fmla="*/ 266 h 701"/>
                <a:gd name="T116" fmla="*/ 572 w 861"/>
                <a:gd name="T117" fmla="*/ 295 h 701"/>
                <a:gd name="T118" fmla="*/ 644 w 861"/>
                <a:gd name="T119" fmla="*/ 327 h 701"/>
                <a:gd name="T120" fmla="*/ 709 w 861"/>
                <a:gd name="T121" fmla="*/ 338 h 701"/>
                <a:gd name="T122" fmla="*/ 738 w 861"/>
                <a:gd name="T123" fmla="*/ 295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61" h="701">
                  <a:moveTo>
                    <a:pt x="742" y="273"/>
                  </a:moveTo>
                  <a:lnTo>
                    <a:pt x="763" y="273"/>
                  </a:lnTo>
                  <a:lnTo>
                    <a:pt x="810" y="288"/>
                  </a:lnTo>
                  <a:lnTo>
                    <a:pt x="814" y="302"/>
                  </a:lnTo>
                  <a:lnTo>
                    <a:pt x="814" y="302"/>
                  </a:lnTo>
                  <a:lnTo>
                    <a:pt x="821" y="316"/>
                  </a:lnTo>
                  <a:lnTo>
                    <a:pt x="825" y="324"/>
                  </a:lnTo>
                  <a:lnTo>
                    <a:pt x="832" y="331"/>
                  </a:lnTo>
                  <a:lnTo>
                    <a:pt x="835" y="331"/>
                  </a:lnTo>
                  <a:lnTo>
                    <a:pt x="839" y="334"/>
                  </a:lnTo>
                  <a:lnTo>
                    <a:pt x="846" y="338"/>
                  </a:lnTo>
                  <a:lnTo>
                    <a:pt x="853" y="349"/>
                  </a:lnTo>
                  <a:lnTo>
                    <a:pt x="861" y="363"/>
                  </a:lnTo>
                  <a:lnTo>
                    <a:pt x="861" y="367"/>
                  </a:lnTo>
                  <a:lnTo>
                    <a:pt x="861" y="367"/>
                  </a:lnTo>
                  <a:lnTo>
                    <a:pt x="857" y="370"/>
                  </a:lnTo>
                  <a:lnTo>
                    <a:pt x="857" y="370"/>
                  </a:lnTo>
                  <a:lnTo>
                    <a:pt x="857" y="370"/>
                  </a:lnTo>
                  <a:lnTo>
                    <a:pt x="853" y="377"/>
                  </a:lnTo>
                  <a:lnTo>
                    <a:pt x="850" y="377"/>
                  </a:lnTo>
                  <a:lnTo>
                    <a:pt x="850" y="377"/>
                  </a:lnTo>
                  <a:lnTo>
                    <a:pt x="850" y="377"/>
                  </a:lnTo>
                  <a:lnTo>
                    <a:pt x="846" y="377"/>
                  </a:lnTo>
                  <a:lnTo>
                    <a:pt x="846" y="374"/>
                  </a:lnTo>
                  <a:lnTo>
                    <a:pt x="846" y="374"/>
                  </a:lnTo>
                  <a:lnTo>
                    <a:pt x="843" y="377"/>
                  </a:lnTo>
                  <a:lnTo>
                    <a:pt x="843" y="377"/>
                  </a:lnTo>
                  <a:lnTo>
                    <a:pt x="832" y="374"/>
                  </a:lnTo>
                  <a:lnTo>
                    <a:pt x="825" y="374"/>
                  </a:lnTo>
                  <a:lnTo>
                    <a:pt x="825" y="374"/>
                  </a:lnTo>
                  <a:lnTo>
                    <a:pt x="817" y="374"/>
                  </a:lnTo>
                  <a:lnTo>
                    <a:pt x="817" y="377"/>
                  </a:lnTo>
                  <a:lnTo>
                    <a:pt x="817" y="377"/>
                  </a:lnTo>
                  <a:lnTo>
                    <a:pt x="817" y="377"/>
                  </a:lnTo>
                  <a:lnTo>
                    <a:pt x="803" y="385"/>
                  </a:lnTo>
                  <a:lnTo>
                    <a:pt x="799" y="392"/>
                  </a:lnTo>
                  <a:lnTo>
                    <a:pt x="792" y="403"/>
                  </a:lnTo>
                  <a:lnTo>
                    <a:pt x="792" y="403"/>
                  </a:lnTo>
                  <a:lnTo>
                    <a:pt x="789" y="403"/>
                  </a:lnTo>
                  <a:lnTo>
                    <a:pt x="789" y="399"/>
                  </a:lnTo>
                  <a:lnTo>
                    <a:pt x="789" y="399"/>
                  </a:lnTo>
                  <a:lnTo>
                    <a:pt x="789" y="399"/>
                  </a:lnTo>
                  <a:lnTo>
                    <a:pt x="778" y="399"/>
                  </a:lnTo>
                  <a:lnTo>
                    <a:pt x="774" y="399"/>
                  </a:lnTo>
                  <a:lnTo>
                    <a:pt x="774" y="403"/>
                  </a:lnTo>
                  <a:lnTo>
                    <a:pt x="767" y="410"/>
                  </a:lnTo>
                  <a:lnTo>
                    <a:pt x="763" y="410"/>
                  </a:lnTo>
                  <a:lnTo>
                    <a:pt x="742" y="417"/>
                  </a:lnTo>
                  <a:lnTo>
                    <a:pt x="742" y="421"/>
                  </a:lnTo>
                  <a:lnTo>
                    <a:pt x="745" y="428"/>
                  </a:lnTo>
                  <a:lnTo>
                    <a:pt x="749" y="428"/>
                  </a:lnTo>
                  <a:lnTo>
                    <a:pt x="749" y="431"/>
                  </a:lnTo>
                  <a:lnTo>
                    <a:pt x="749" y="431"/>
                  </a:lnTo>
                  <a:lnTo>
                    <a:pt x="749" y="431"/>
                  </a:lnTo>
                  <a:lnTo>
                    <a:pt x="749" y="435"/>
                  </a:lnTo>
                  <a:lnTo>
                    <a:pt x="745" y="439"/>
                  </a:lnTo>
                  <a:lnTo>
                    <a:pt x="745" y="439"/>
                  </a:lnTo>
                  <a:lnTo>
                    <a:pt x="745" y="439"/>
                  </a:lnTo>
                  <a:lnTo>
                    <a:pt x="742" y="439"/>
                  </a:lnTo>
                  <a:lnTo>
                    <a:pt x="742" y="439"/>
                  </a:lnTo>
                  <a:lnTo>
                    <a:pt x="738" y="439"/>
                  </a:lnTo>
                  <a:lnTo>
                    <a:pt x="738" y="442"/>
                  </a:lnTo>
                  <a:lnTo>
                    <a:pt x="734" y="446"/>
                  </a:lnTo>
                  <a:lnTo>
                    <a:pt x="734" y="449"/>
                  </a:lnTo>
                  <a:lnTo>
                    <a:pt x="734" y="453"/>
                  </a:lnTo>
                  <a:lnTo>
                    <a:pt x="738" y="453"/>
                  </a:lnTo>
                  <a:lnTo>
                    <a:pt x="738" y="453"/>
                  </a:lnTo>
                  <a:lnTo>
                    <a:pt x="738" y="449"/>
                  </a:lnTo>
                  <a:lnTo>
                    <a:pt x="742" y="449"/>
                  </a:lnTo>
                  <a:lnTo>
                    <a:pt x="742" y="453"/>
                  </a:lnTo>
                  <a:lnTo>
                    <a:pt x="745" y="453"/>
                  </a:lnTo>
                  <a:lnTo>
                    <a:pt x="745" y="457"/>
                  </a:lnTo>
                  <a:lnTo>
                    <a:pt x="745" y="457"/>
                  </a:lnTo>
                  <a:lnTo>
                    <a:pt x="745" y="457"/>
                  </a:lnTo>
                  <a:lnTo>
                    <a:pt x="742" y="460"/>
                  </a:lnTo>
                  <a:lnTo>
                    <a:pt x="742" y="464"/>
                  </a:lnTo>
                  <a:lnTo>
                    <a:pt x="745" y="467"/>
                  </a:lnTo>
                  <a:lnTo>
                    <a:pt x="745" y="471"/>
                  </a:lnTo>
                  <a:lnTo>
                    <a:pt x="745" y="471"/>
                  </a:lnTo>
                  <a:lnTo>
                    <a:pt x="749" y="475"/>
                  </a:lnTo>
                  <a:lnTo>
                    <a:pt x="749" y="475"/>
                  </a:lnTo>
                  <a:lnTo>
                    <a:pt x="749" y="475"/>
                  </a:lnTo>
                  <a:lnTo>
                    <a:pt x="752" y="475"/>
                  </a:lnTo>
                  <a:lnTo>
                    <a:pt x="756" y="475"/>
                  </a:lnTo>
                  <a:lnTo>
                    <a:pt x="760" y="475"/>
                  </a:lnTo>
                  <a:lnTo>
                    <a:pt x="752" y="485"/>
                  </a:lnTo>
                  <a:lnTo>
                    <a:pt x="752" y="489"/>
                  </a:lnTo>
                  <a:lnTo>
                    <a:pt x="749" y="489"/>
                  </a:lnTo>
                  <a:lnTo>
                    <a:pt x="742" y="496"/>
                  </a:lnTo>
                  <a:lnTo>
                    <a:pt x="738" y="500"/>
                  </a:lnTo>
                  <a:lnTo>
                    <a:pt x="731" y="500"/>
                  </a:lnTo>
                  <a:lnTo>
                    <a:pt x="724" y="496"/>
                  </a:lnTo>
                  <a:lnTo>
                    <a:pt x="720" y="496"/>
                  </a:lnTo>
                  <a:lnTo>
                    <a:pt x="720" y="500"/>
                  </a:lnTo>
                  <a:lnTo>
                    <a:pt x="716" y="500"/>
                  </a:lnTo>
                  <a:lnTo>
                    <a:pt x="716" y="503"/>
                  </a:lnTo>
                  <a:lnTo>
                    <a:pt x="709" y="511"/>
                  </a:lnTo>
                  <a:lnTo>
                    <a:pt x="709" y="518"/>
                  </a:lnTo>
                  <a:lnTo>
                    <a:pt x="709" y="521"/>
                  </a:lnTo>
                  <a:lnTo>
                    <a:pt x="709" y="525"/>
                  </a:lnTo>
                  <a:lnTo>
                    <a:pt x="706" y="529"/>
                  </a:lnTo>
                  <a:lnTo>
                    <a:pt x="706" y="529"/>
                  </a:lnTo>
                  <a:lnTo>
                    <a:pt x="702" y="529"/>
                  </a:lnTo>
                  <a:lnTo>
                    <a:pt x="698" y="532"/>
                  </a:lnTo>
                  <a:lnTo>
                    <a:pt x="698" y="532"/>
                  </a:lnTo>
                  <a:lnTo>
                    <a:pt x="695" y="532"/>
                  </a:lnTo>
                  <a:lnTo>
                    <a:pt x="695" y="532"/>
                  </a:lnTo>
                  <a:lnTo>
                    <a:pt x="695" y="532"/>
                  </a:lnTo>
                  <a:lnTo>
                    <a:pt x="691" y="529"/>
                  </a:lnTo>
                  <a:lnTo>
                    <a:pt x="691" y="529"/>
                  </a:lnTo>
                  <a:lnTo>
                    <a:pt x="684" y="529"/>
                  </a:lnTo>
                  <a:lnTo>
                    <a:pt x="677" y="543"/>
                  </a:lnTo>
                  <a:lnTo>
                    <a:pt x="677" y="543"/>
                  </a:lnTo>
                  <a:lnTo>
                    <a:pt x="673" y="543"/>
                  </a:lnTo>
                  <a:lnTo>
                    <a:pt x="673" y="543"/>
                  </a:lnTo>
                  <a:lnTo>
                    <a:pt x="670" y="543"/>
                  </a:lnTo>
                  <a:lnTo>
                    <a:pt x="670" y="543"/>
                  </a:lnTo>
                  <a:lnTo>
                    <a:pt x="670" y="543"/>
                  </a:lnTo>
                  <a:lnTo>
                    <a:pt x="670" y="543"/>
                  </a:lnTo>
                  <a:lnTo>
                    <a:pt x="670" y="543"/>
                  </a:lnTo>
                  <a:lnTo>
                    <a:pt x="666" y="539"/>
                  </a:lnTo>
                  <a:lnTo>
                    <a:pt x="666" y="539"/>
                  </a:lnTo>
                  <a:lnTo>
                    <a:pt x="662" y="536"/>
                  </a:lnTo>
                  <a:lnTo>
                    <a:pt x="662" y="536"/>
                  </a:lnTo>
                  <a:lnTo>
                    <a:pt x="659" y="536"/>
                  </a:lnTo>
                  <a:lnTo>
                    <a:pt x="659" y="536"/>
                  </a:lnTo>
                  <a:lnTo>
                    <a:pt x="655" y="539"/>
                  </a:lnTo>
                  <a:lnTo>
                    <a:pt x="655" y="539"/>
                  </a:lnTo>
                  <a:lnTo>
                    <a:pt x="655" y="539"/>
                  </a:lnTo>
                  <a:lnTo>
                    <a:pt x="655" y="543"/>
                  </a:lnTo>
                  <a:lnTo>
                    <a:pt x="652" y="547"/>
                  </a:lnTo>
                  <a:lnTo>
                    <a:pt x="644" y="554"/>
                  </a:lnTo>
                  <a:lnTo>
                    <a:pt x="641" y="557"/>
                  </a:lnTo>
                  <a:lnTo>
                    <a:pt x="637" y="561"/>
                  </a:lnTo>
                  <a:lnTo>
                    <a:pt x="637" y="565"/>
                  </a:lnTo>
                  <a:lnTo>
                    <a:pt x="637" y="565"/>
                  </a:lnTo>
                  <a:lnTo>
                    <a:pt x="637" y="568"/>
                  </a:lnTo>
                  <a:lnTo>
                    <a:pt x="637" y="568"/>
                  </a:lnTo>
                  <a:lnTo>
                    <a:pt x="641" y="572"/>
                  </a:lnTo>
                  <a:lnTo>
                    <a:pt x="644" y="572"/>
                  </a:lnTo>
                  <a:lnTo>
                    <a:pt x="644" y="575"/>
                  </a:lnTo>
                  <a:lnTo>
                    <a:pt x="644" y="579"/>
                  </a:lnTo>
                  <a:lnTo>
                    <a:pt x="644" y="579"/>
                  </a:lnTo>
                  <a:lnTo>
                    <a:pt x="641" y="583"/>
                  </a:lnTo>
                  <a:lnTo>
                    <a:pt x="641" y="583"/>
                  </a:lnTo>
                  <a:lnTo>
                    <a:pt x="641" y="586"/>
                  </a:lnTo>
                  <a:lnTo>
                    <a:pt x="641" y="590"/>
                  </a:lnTo>
                  <a:lnTo>
                    <a:pt x="637" y="590"/>
                  </a:lnTo>
                  <a:lnTo>
                    <a:pt x="634" y="590"/>
                  </a:lnTo>
                  <a:lnTo>
                    <a:pt x="634" y="590"/>
                  </a:lnTo>
                  <a:lnTo>
                    <a:pt x="630" y="593"/>
                  </a:lnTo>
                  <a:lnTo>
                    <a:pt x="630" y="593"/>
                  </a:lnTo>
                  <a:lnTo>
                    <a:pt x="630" y="597"/>
                  </a:lnTo>
                  <a:lnTo>
                    <a:pt x="630" y="597"/>
                  </a:lnTo>
                  <a:lnTo>
                    <a:pt x="630" y="601"/>
                  </a:lnTo>
                  <a:lnTo>
                    <a:pt x="623" y="604"/>
                  </a:lnTo>
                  <a:lnTo>
                    <a:pt x="619" y="608"/>
                  </a:lnTo>
                  <a:lnTo>
                    <a:pt x="619" y="608"/>
                  </a:lnTo>
                  <a:lnTo>
                    <a:pt x="612" y="608"/>
                  </a:lnTo>
                  <a:lnTo>
                    <a:pt x="612" y="611"/>
                  </a:lnTo>
                  <a:lnTo>
                    <a:pt x="608" y="611"/>
                  </a:lnTo>
                  <a:lnTo>
                    <a:pt x="608" y="611"/>
                  </a:lnTo>
                  <a:lnTo>
                    <a:pt x="608" y="611"/>
                  </a:lnTo>
                  <a:lnTo>
                    <a:pt x="605" y="611"/>
                  </a:lnTo>
                  <a:lnTo>
                    <a:pt x="605" y="611"/>
                  </a:lnTo>
                  <a:lnTo>
                    <a:pt x="605" y="611"/>
                  </a:lnTo>
                  <a:lnTo>
                    <a:pt x="605" y="608"/>
                  </a:lnTo>
                  <a:lnTo>
                    <a:pt x="605" y="608"/>
                  </a:lnTo>
                  <a:lnTo>
                    <a:pt x="605" y="608"/>
                  </a:lnTo>
                  <a:lnTo>
                    <a:pt x="601" y="608"/>
                  </a:lnTo>
                  <a:lnTo>
                    <a:pt x="601" y="604"/>
                  </a:lnTo>
                  <a:lnTo>
                    <a:pt x="598" y="604"/>
                  </a:lnTo>
                  <a:lnTo>
                    <a:pt x="598" y="604"/>
                  </a:lnTo>
                  <a:lnTo>
                    <a:pt x="598" y="604"/>
                  </a:lnTo>
                  <a:lnTo>
                    <a:pt x="598" y="604"/>
                  </a:lnTo>
                  <a:lnTo>
                    <a:pt x="598" y="601"/>
                  </a:lnTo>
                  <a:lnTo>
                    <a:pt x="594" y="601"/>
                  </a:lnTo>
                  <a:lnTo>
                    <a:pt x="594" y="601"/>
                  </a:lnTo>
                  <a:lnTo>
                    <a:pt x="587" y="601"/>
                  </a:lnTo>
                  <a:lnTo>
                    <a:pt x="587" y="604"/>
                  </a:lnTo>
                  <a:lnTo>
                    <a:pt x="587" y="604"/>
                  </a:lnTo>
                  <a:lnTo>
                    <a:pt x="587" y="604"/>
                  </a:lnTo>
                  <a:lnTo>
                    <a:pt x="583" y="604"/>
                  </a:lnTo>
                  <a:lnTo>
                    <a:pt x="580" y="608"/>
                  </a:lnTo>
                  <a:lnTo>
                    <a:pt x="544" y="615"/>
                  </a:lnTo>
                  <a:lnTo>
                    <a:pt x="533" y="611"/>
                  </a:lnTo>
                  <a:lnTo>
                    <a:pt x="529" y="611"/>
                  </a:lnTo>
                  <a:lnTo>
                    <a:pt x="526" y="611"/>
                  </a:lnTo>
                  <a:lnTo>
                    <a:pt x="526" y="611"/>
                  </a:lnTo>
                  <a:lnTo>
                    <a:pt x="526" y="611"/>
                  </a:lnTo>
                  <a:lnTo>
                    <a:pt x="526" y="615"/>
                  </a:lnTo>
                  <a:lnTo>
                    <a:pt x="522" y="615"/>
                  </a:lnTo>
                  <a:lnTo>
                    <a:pt x="522" y="619"/>
                  </a:lnTo>
                  <a:lnTo>
                    <a:pt x="522" y="619"/>
                  </a:lnTo>
                  <a:lnTo>
                    <a:pt x="518" y="619"/>
                  </a:lnTo>
                  <a:lnTo>
                    <a:pt x="515" y="619"/>
                  </a:lnTo>
                  <a:lnTo>
                    <a:pt x="511" y="619"/>
                  </a:lnTo>
                  <a:lnTo>
                    <a:pt x="511" y="619"/>
                  </a:lnTo>
                  <a:lnTo>
                    <a:pt x="504" y="611"/>
                  </a:lnTo>
                  <a:lnTo>
                    <a:pt x="504" y="611"/>
                  </a:lnTo>
                  <a:lnTo>
                    <a:pt x="500" y="611"/>
                  </a:lnTo>
                  <a:lnTo>
                    <a:pt x="500" y="608"/>
                  </a:lnTo>
                  <a:lnTo>
                    <a:pt x="500" y="601"/>
                  </a:lnTo>
                  <a:lnTo>
                    <a:pt x="500" y="597"/>
                  </a:lnTo>
                  <a:lnTo>
                    <a:pt x="500" y="597"/>
                  </a:lnTo>
                  <a:lnTo>
                    <a:pt x="497" y="593"/>
                  </a:lnTo>
                  <a:lnTo>
                    <a:pt x="497" y="593"/>
                  </a:lnTo>
                  <a:lnTo>
                    <a:pt x="493" y="593"/>
                  </a:lnTo>
                  <a:lnTo>
                    <a:pt x="493" y="593"/>
                  </a:lnTo>
                  <a:lnTo>
                    <a:pt x="493" y="593"/>
                  </a:lnTo>
                  <a:lnTo>
                    <a:pt x="490" y="593"/>
                  </a:lnTo>
                  <a:lnTo>
                    <a:pt x="490" y="593"/>
                  </a:lnTo>
                  <a:lnTo>
                    <a:pt x="486" y="590"/>
                  </a:lnTo>
                  <a:lnTo>
                    <a:pt x="482" y="590"/>
                  </a:lnTo>
                  <a:lnTo>
                    <a:pt x="479" y="586"/>
                  </a:lnTo>
                  <a:lnTo>
                    <a:pt x="479" y="586"/>
                  </a:lnTo>
                  <a:lnTo>
                    <a:pt x="479" y="583"/>
                  </a:lnTo>
                  <a:lnTo>
                    <a:pt x="479" y="568"/>
                  </a:lnTo>
                  <a:lnTo>
                    <a:pt x="482" y="565"/>
                  </a:lnTo>
                  <a:lnTo>
                    <a:pt x="486" y="565"/>
                  </a:lnTo>
                  <a:lnTo>
                    <a:pt x="486" y="561"/>
                  </a:lnTo>
                  <a:lnTo>
                    <a:pt x="486" y="561"/>
                  </a:lnTo>
                  <a:lnTo>
                    <a:pt x="486" y="561"/>
                  </a:lnTo>
                  <a:lnTo>
                    <a:pt x="486" y="561"/>
                  </a:lnTo>
                  <a:lnTo>
                    <a:pt x="486" y="557"/>
                  </a:lnTo>
                  <a:lnTo>
                    <a:pt x="482" y="554"/>
                  </a:lnTo>
                  <a:lnTo>
                    <a:pt x="479" y="550"/>
                  </a:lnTo>
                  <a:lnTo>
                    <a:pt x="457" y="550"/>
                  </a:lnTo>
                  <a:lnTo>
                    <a:pt x="454" y="554"/>
                  </a:lnTo>
                  <a:lnTo>
                    <a:pt x="454" y="554"/>
                  </a:lnTo>
                  <a:lnTo>
                    <a:pt x="450" y="557"/>
                  </a:lnTo>
                  <a:lnTo>
                    <a:pt x="450" y="557"/>
                  </a:lnTo>
                  <a:lnTo>
                    <a:pt x="450" y="561"/>
                  </a:lnTo>
                  <a:lnTo>
                    <a:pt x="450" y="561"/>
                  </a:lnTo>
                  <a:lnTo>
                    <a:pt x="450" y="561"/>
                  </a:lnTo>
                  <a:lnTo>
                    <a:pt x="450" y="561"/>
                  </a:lnTo>
                  <a:lnTo>
                    <a:pt x="450" y="561"/>
                  </a:lnTo>
                  <a:lnTo>
                    <a:pt x="446" y="565"/>
                  </a:lnTo>
                  <a:lnTo>
                    <a:pt x="443" y="568"/>
                  </a:lnTo>
                  <a:lnTo>
                    <a:pt x="436" y="568"/>
                  </a:lnTo>
                  <a:lnTo>
                    <a:pt x="428" y="572"/>
                  </a:lnTo>
                  <a:lnTo>
                    <a:pt x="428" y="579"/>
                  </a:lnTo>
                  <a:lnTo>
                    <a:pt x="428" y="583"/>
                  </a:lnTo>
                  <a:lnTo>
                    <a:pt x="428" y="583"/>
                  </a:lnTo>
                  <a:lnTo>
                    <a:pt x="428" y="583"/>
                  </a:lnTo>
                  <a:lnTo>
                    <a:pt x="428" y="586"/>
                  </a:lnTo>
                  <a:lnTo>
                    <a:pt x="428" y="586"/>
                  </a:lnTo>
                  <a:lnTo>
                    <a:pt x="428" y="590"/>
                  </a:lnTo>
                  <a:lnTo>
                    <a:pt x="428" y="590"/>
                  </a:lnTo>
                  <a:lnTo>
                    <a:pt x="432" y="590"/>
                  </a:lnTo>
                  <a:lnTo>
                    <a:pt x="432" y="593"/>
                  </a:lnTo>
                  <a:lnTo>
                    <a:pt x="432" y="593"/>
                  </a:lnTo>
                  <a:lnTo>
                    <a:pt x="432" y="597"/>
                  </a:lnTo>
                  <a:lnTo>
                    <a:pt x="428" y="604"/>
                  </a:lnTo>
                  <a:lnTo>
                    <a:pt x="428" y="608"/>
                  </a:lnTo>
                  <a:lnTo>
                    <a:pt x="432" y="608"/>
                  </a:lnTo>
                  <a:lnTo>
                    <a:pt x="432" y="611"/>
                  </a:lnTo>
                  <a:lnTo>
                    <a:pt x="432" y="611"/>
                  </a:lnTo>
                  <a:lnTo>
                    <a:pt x="432" y="615"/>
                  </a:lnTo>
                  <a:lnTo>
                    <a:pt x="432" y="615"/>
                  </a:lnTo>
                  <a:lnTo>
                    <a:pt x="432" y="615"/>
                  </a:lnTo>
                  <a:lnTo>
                    <a:pt x="436" y="619"/>
                  </a:lnTo>
                  <a:lnTo>
                    <a:pt x="436" y="619"/>
                  </a:lnTo>
                  <a:lnTo>
                    <a:pt x="436" y="622"/>
                  </a:lnTo>
                  <a:lnTo>
                    <a:pt x="436" y="622"/>
                  </a:lnTo>
                  <a:lnTo>
                    <a:pt x="436" y="626"/>
                  </a:lnTo>
                  <a:lnTo>
                    <a:pt x="436" y="626"/>
                  </a:lnTo>
                  <a:lnTo>
                    <a:pt x="436" y="626"/>
                  </a:lnTo>
                  <a:lnTo>
                    <a:pt x="436" y="629"/>
                  </a:lnTo>
                  <a:lnTo>
                    <a:pt x="436" y="629"/>
                  </a:lnTo>
                  <a:lnTo>
                    <a:pt x="436" y="629"/>
                  </a:lnTo>
                  <a:lnTo>
                    <a:pt x="432" y="629"/>
                  </a:lnTo>
                  <a:lnTo>
                    <a:pt x="432" y="633"/>
                  </a:lnTo>
                  <a:lnTo>
                    <a:pt x="432" y="633"/>
                  </a:lnTo>
                  <a:lnTo>
                    <a:pt x="432" y="633"/>
                  </a:lnTo>
                  <a:lnTo>
                    <a:pt x="432" y="637"/>
                  </a:lnTo>
                  <a:lnTo>
                    <a:pt x="432" y="637"/>
                  </a:lnTo>
                  <a:lnTo>
                    <a:pt x="432" y="640"/>
                  </a:lnTo>
                  <a:lnTo>
                    <a:pt x="432" y="644"/>
                  </a:lnTo>
                  <a:lnTo>
                    <a:pt x="428" y="647"/>
                  </a:lnTo>
                  <a:lnTo>
                    <a:pt x="428" y="647"/>
                  </a:lnTo>
                  <a:lnTo>
                    <a:pt x="432" y="651"/>
                  </a:lnTo>
                  <a:lnTo>
                    <a:pt x="432" y="655"/>
                  </a:lnTo>
                  <a:lnTo>
                    <a:pt x="432" y="655"/>
                  </a:lnTo>
                  <a:lnTo>
                    <a:pt x="432" y="658"/>
                  </a:lnTo>
                  <a:lnTo>
                    <a:pt x="428" y="658"/>
                  </a:lnTo>
                  <a:lnTo>
                    <a:pt x="428" y="662"/>
                  </a:lnTo>
                  <a:lnTo>
                    <a:pt x="428" y="662"/>
                  </a:lnTo>
                  <a:lnTo>
                    <a:pt x="428" y="665"/>
                  </a:lnTo>
                  <a:lnTo>
                    <a:pt x="428" y="669"/>
                  </a:lnTo>
                  <a:lnTo>
                    <a:pt x="428" y="669"/>
                  </a:lnTo>
                  <a:lnTo>
                    <a:pt x="428" y="669"/>
                  </a:lnTo>
                  <a:lnTo>
                    <a:pt x="428" y="669"/>
                  </a:lnTo>
                  <a:lnTo>
                    <a:pt x="425" y="669"/>
                  </a:lnTo>
                  <a:lnTo>
                    <a:pt x="418" y="669"/>
                  </a:lnTo>
                  <a:lnTo>
                    <a:pt x="418" y="665"/>
                  </a:lnTo>
                  <a:lnTo>
                    <a:pt x="414" y="665"/>
                  </a:lnTo>
                  <a:lnTo>
                    <a:pt x="414" y="665"/>
                  </a:lnTo>
                  <a:lnTo>
                    <a:pt x="410" y="673"/>
                  </a:lnTo>
                  <a:lnTo>
                    <a:pt x="392" y="658"/>
                  </a:lnTo>
                  <a:lnTo>
                    <a:pt x="392" y="651"/>
                  </a:lnTo>
                  <a:lnTo>
                    <a:pt x="396" y="647"/>
                  </a:lnTo>
                  <a:lnTo>
                    <a:pt x="400" y="644"/>
                  </a:lnTo>
                  <a:lnTo>
                    <a:pt x="400" y="644"/>
                  </a:lnTo>
                  <a:lnTo>
                    <a:pt x="400" y="644"/>
                  </a:lnTo>
                  <a:lnTo>
                    <a:pt x="396" y="640"/>
                  </a:lnTo>
                  <a:lnTo>
                    <a:pt x="396" y="640"/>
                  </a:lnTo>
                  <a:lnTo>
                    <a:pt x="396" y="640"/>
                  </a:lnTo>
                  <a:lnTo>
                    <a:pt x="396" y="637"/>
                  </a:lnTo>
                  <a:lnTo>
                    <a:pt x="392" y="633"/>
                  </a:lnTo>
                  <a:lnTo>
                    <a:pt x="392" y="633"/>
                  </a:lnTo>
                  <a:lnTo>
                    <a:pt x="389" y="633"/>
                  </a:lnTo>
                  <a:lnTo>
                    <a:pt x="389" y="633"/>
                  </a:lnTo>
                  <a:lnTo>
                    <a:pt x="389" y="629"/>
                  </a:lnTo>
                  <a:lnTo>
                    <a:pt x="385" y="629"/>
                  </a:lnTo>
                  <a:lnTo>
                    <a:pt x="385" y="626"/>
                  </a:lnTo>
                  <a:lnTo>
                    <a:pt x="385" y="626"/>
                  </a:lnTo>
                  <a:lnTo>
                    <a:pt x="382" y="626"/>
                  </a:lnTo>
                  <a:lnTo>
                    <a:pt x="382" y="626"/>
                  </a:lnTo>
                  <a:lnTo>
                    <a:pt x="378" y="626"/>
                  </a:lnTo>
                  <a:lnTo>
                    <a:pt x="378" y="629"/>
                  </a:lnTo>
                  <a:lnTo>
                    <a:pt x="378" y="629"/>
                  </a:lnTo>
                  <a:lnTo>
                    <a:pt x="374" y="629"/>
                  </a:lnTo>
                  <a:lnTo>
                    <a:pt x="374" y="629"/>
                  </a:lnTo>
                  <a:lnTo>
                    <a:pt x="371" y="633"/>
                  </a:lnTo>
                  <a:lnTo>
                    <a:pt x="371" y="633"/>
                  </a:lnTo>
                  <a:lnTo>
                    <a:pt x="364" y="633"/>
                  </a:lnTo>
                  <a:lnTo>
                    <a:pt x="364" y="633"/>
                  </a:lnTo>
                  <a:lnTo>
                    <a:pt x="364" y="633"/>
                  </a:lnTo>
                  <a:lnTo>
                    <a:pt x="360" y="629"/>
                  </a:lnTo>
                  <a:lnTo>
                    <a:pt x="360" y="629"/>
                  </a:lnTo>
                  <a:lnTo>
                    <a:pt x="356" y="626"/>
                  </a:lnTo>
                  <a:lnTo>
                    <a:pt x="349" y="626"/>
                  </a:lnTo>
                  <a:lnTo>
                    <a:pt x="349" y="626"/>
                  </a:lnTo>
                  <a:lnTo>
                    <a:pt x="349" y="626"/>
                  </a:lnTo>
                  <a:lnTo>
                    <a:pt x="346" y="629"/>
                  </a:lnTo>
                  <a:lnTo>
                    <a:pt x="346" y="633"/>
                  </a:lnTo>
                  <a:lnTo>
                    <a:pt x="346" y="633"/>
                  </a:lnTo>
                  <a:lnTo>
                    <a:pt x="346" y="633"/>
                  </a:lnTo>
                  <a:lnTo>
                    <a:pt x="342" y="633"/>
                  </a:lnTo>
                  <a:lnTo>
                    <a:pt x="342" y="629"/>
                  </a:lnTo>
                  <a:lnTo>
                    <a:pt x="331" y="615"/>
                  </a:lnTo>
                  <a:lnTo>
                    <a:pt x="331" y="615"/>
                  </a:lnTo>
                  <a:lnTo>
                    <a:pt x="328" y="615"/>
                  </a:lnTo>
                  <a:lnTo>
                    <a:pt x="320" y="619"/>
                  </a:lnTo>
                  <a:lnTo>
                    <a:pt x="317" y="619"/>
                  </a:lnTo>
                  <a:lnTo>
                    <a:pt x="317" y="619"/>
                  </a:lnTo>
                  <a:lnTo>
                    <a:pt x="317" y="619"/>
                  </a:lnTo>
                  <a:lnTo>
                    <a:pt x="317" y="615"/>
                  </a:lnTo>
                  <a:lnTo>
                    <a:pt x="313" y="615"/>
                  </a:lnTo>
                  <a:lnTo>
                    <a:pt x="313" y="615"/>
                  </a:lnTo>
                  <a:lnTo>
                    <a:pt x="313" y="611"/>
                  </a:lnTo>
                  <a:lnTo>
                    <a:pt x="313" y="611"/>
                  </a:lnTo>
                  <a:lnTo>
                    <a:pt x="313" y="611"/>
                  </a:lnTo>
                  <a:lnTo>
                    <a:pt x="310" y="611"/>
                  </a:lnTo>
                  <a:lnTo>
                    <a:pt x="310" y="611"/>
                  </a:lnTo>
                  <a:lnTo>
                    <a:pt x="310" y="611"/>
                  </a:lnTo>
                  <a:lnTo>
                    <a:pt x="310" y="611"/>
                  </a:lnTo>
                  <a:lnTo>
                    <a:pt x="306" y="615"/>
                  </a:lnTo>
                  <a:lnTo>
                    <a:pt x="299" y="611"/>
                  </a:lnTo>
                  <a:lnTo>
                    <a:pt x="299" y="611"/>
                  </a:lnTo>
                  <a:lnTo>
                    <a:pt x="299" y="615"/>
                  </a:lnTo>
                  <a:lnTo>
                    <a:pt x="295" y="615"/>
                  </a:lnTo>
                  <a:lnTo>
                    <a:pt x="292" y="615"/>
                  </a:lnTo>
                  <a:lnTo>
                    <a:pt x="292" y="619"/>
                  </a:lnTo>
                  <a:lnTo>
                    <a:pt x="288" y="619"/>
                  </a:lnTo>
                  <a:lnTo>
                    <a:pt x="288" y="619"/>
                  </a:lnTo>
                  <a:lnTo>
                    <a:pt x="284" y="615"/>
                  </a:lnTo>
                  <a:lnTo>
                    <a:pt x="284" y="615"/>
                  </a:lnTo>
                  <a:lnTo>
                    <a:pt x="284" y="615"/>
                  </a:lnTo>
                  <a:lnTo>
                    <a:pt x="281" y="615"/>
                  </a:lnTo>
                  <a:lnTo>
                    <a:pt x="281" y="619"/>
                  </a:lnTo>
                  <a:lnTo>
                    <a:pt x="277" y="626"/>
                  </a:lnTo>
                  <a:lnTo>
                    <a:pt x="277" y="626"/>
                  </a:lnTo>
                  <a:lnTo>
                    <a:pt x="274" y="629"/>
                  </a:lnTo>
                  <a:lnTo>
                    <a:pt x="274" y="629"/>
                  </a:lnTo>
                  <a:lnTo>
                    <a:pt x="274" y="629"/>
                  </a:lnTo>
                  <a:lnTo>
                    <a:pt x="274" y="629"/>
                  </a:lnTo>
                  <a:lnTo>
                    <a:pt x="270" y="629"/>
                  </a:lnTo>
                  <a:lnTo>
                    <a:pt x="266" y="626"/>
                  </a:lnTo>
                  <a:lnTo>
                    <a:pt x="266" y="626"/>
                  </a:lnTo>
                  <a:lnTo>
                    <a:pt x="263" y="629"/>
                  </a:lnTo>
                  <a:lnTo>
                    <a:pt x="263" y="629"/>
                  </a:lnTo>
                  <a:lnTo>
                    <a:pt x="263" y="633"/>
                  </a:lnTo>
                  <a:lnTo>
                    <a:pt x="259" y="644"/>
                  </a:lnTo>
                  <a:lnTo>
                    <a:pt x="259" y="647"/>
                  </a:lnTo>
                  <a:lnTo>
                    <a:pt x="263" y="647"/>
                  </a:lnTo>
                  <a:lnTo>
                    <a:pt x="263" y="651"/>
                  </a:lnTo>
                  <a:lnTo>
                    <a:pt x="263" y="651"/>
                  </a:lnTo>
                  <a:lnTo>
                    <a:pt x="266" y="651"/>
                  </a:lnTo>
                  <a:lnTo>
                    <a:pt x="270" y="655"/>
                  </a:lnTo>
                  <a:lnTo>
                    <a:pt x="274" y="655"/>
                  </a:lnTo>
                  <a:lnTo>
                    <a:pt x="277" y="658"/>
                  </a:lnTo>
                  <a:lnTo>
                    <a:pt x="277" y="658"/>
                  </a:lnTo>
                  <a:lnTo>
                    <a:pt x="277" y="662"/>
                  </a:lnTo>
                  <a:lnTo>
                    <a:pt x="277" y="662"/>
                  </a:lnTo>
                  <a:lnTo>
                    <a:pt x="281" y="662"/>
                  </a:lnTo>
                  <a:lnTo>
                    <a:pt x="284" y="662"/>
                  </a:lnTo>
                  <a:lnTo>
                    <a:pt x="288" y="662"/>
                  </a:lnTo>
                  <a:lnTo>
                    <a:pt x="288" y="662"/>
                  </a:lnTo>
                  <a:lnTo>
                    <a:pt x="288" y="662"/>
                  </a:lnTo>
                  <a:lnTo>
                    <a:pt x="288" y="665"/>
                  </a:lnTo>
                  <a:lnTo>
                    <a:pt x="288" y="665"/>
                  </a:lnTo>
                  <a:lnTo>
                    <a:pt x="292" y="669"/>
                  </a:lnTo>
                  <a:lnTo>
                    <a:pt x="292" y="669"/>
                  </a:lnTo>
                  <a:lnTo>
                    <a:pt x="292" y="669"/>
                  </a:lnTo>
                  <a:lnTo>
                    <a:pt x="295" y="669"/>
                  </a:lnTo>
                  <a:lnTo>
                    <a:pt x="299" y="673"/>
                  </a:lnTo>
                  <a:lnTo>
                    <a:pt x="299" y="673"/>
                  </a:lnTo>
                  <a:lnTo>
                    <a:pt x="302" y="673"/>
                  </a:lnTo>
                  <a:lnTo>
                    <a:pt x="302" y="673"/>
                  </a:lnTo>
                  <a:lnTo>
                    <a:pt x="302" y="676"/>
                  </a:lnTo>
                  <a:lnTo>
                    <a:pt x="302" y="676"/>
                  </a:lnTo>
                  <a:lnTo>
                    <a:pt x="302" y="680"/>
                  </a:lnTo>
                  <a:lnTo>
                    <a:pt x="302" y="680"/>
                  </a:lnTo>
                  <a:lnTo>
                    <a:pt x="302" y="683"/>
                  </a:lnTo>
                  <a:lnTo>
                    <a:pt x="302" y="683"/>
                  </a:lnTo>
                  <a:lnTo>
                    <a:pt x="299" y="687"/>
                  </a:lnTo>
                  <a:lnTo>
                    <a:pt x="299" y="687"/>
                  </a:lnTo>
                  <a:lnTo>
                    <a:pt x="295" y="687"/>
                  </a:lnTo>
                  <a:lnTo>
                    <a:pt x="292" y="683"/>
                  </a:lnTo>
                  <a:lnTo>
                    <a:pt x="288" y="683"/>
                  </a:lnTo>
                  <a:lnTo>
                    <a:pt x="288" y="683"/>
                  </a:lnTo>
                  <a:lnTo>
                    <a:pt x="277" y="683"/>
                  </a:lnTo>
                  <a:lnTo>
                    <a:pt x="274" y="683"/>
                  </a:lnTo>
                  <a:lnTo>
                    <a:pt x="274" y="683"/>
                  </a:lnTo>
                  <a:lnTo>
                    <a:pt x="270" y="683"/>
                  </a:lnTo>
                  <a:lnTo>
                    <a:pt x="270" y="683"/>
                  </a:lnTo>
                  <a:lnTo>
                    <a:pt x="270" y="683"/>
                  </a:lnTo>
                  <a:lnTo>
                    <a:pt x="270" y="683"/>
                  </a:lnTo>
                  <a:lnTo>
                    <a:pt x="266" y="683"/>
                  </a:lnTo>
                  <a:lnTo>
                    <a:pt x="263" y="694"/>
                  </a:lnTo>
                  <a:lnTo>
                    <a:pt x="263" y="698"/>
                  </a:lnTo>
                  <a:lnTo>
                    <a:pt x="263" y="701"/>
                  </a:lnTo>
                  <a:lnTo>
                    <a:pt x="263" y="701"/>
                  </a:lnTo>
                  <a:lnTo>
                    <a:pt x="263" y="701"/>
                  </a:lnTo>
                  <a:lnTo>
                    <a:pt x="259" y="701"/>
                  </a:lnTo>
                  <a:lnTo>
                    <a:pt x="256" y="698"/>
                  </a:lnTo>
                  <a:lnTo>
                    <a:pt x="252" y="694"/>
                  </a:lnTo>
                  <a:lnTo>
                    <a:pt x="245" y="694"/>
                  </a:lnTo>
                  <a:lnTo>
                    <a:pt x="230" y="694"/>
                  </a:lnTo>
                  <a:lnTo>
                    <a:pt x="227" y="691"/>
                  </a:lnTo>
                  <a:lnTo>
                    <a:pt x="227" y="687"/>
                  </a:lnTo>
                  <a:lnTo>
                    <a:pt x="227" y="687"/>
                  </a:lnTo>
                  <a:lnTo>
                    <a:pt x="227" y="687"/>
                  </a:lnTo>
                  <a:lnTo>
                    <a:pt x="227" y="683"/>
                  </a:lnTo>
                  <a:lnTo>
                    <a:pt x="227" y="683"/>
                  </a:lnTo>
                  <a:lnTo>
                    <a:pt x="227" y="680"/>
                  </a:lnTo>
                  <a:lnTo>
                    <a:pt x="223" y="676"/>
                  </a:lnTo>
                  <a:lnTo>
                    <a:pt x="223" y="673"/>
                  </a:lnTo>
                  <a:lnTo>
                    <a:pt x="223" y="673"/>
                  </a:lnTo>
                  <a:lnTo>
                    <a:pt x="223" y="669"/>
                  </a:lnTo>
                  <a:lnTo>
                    <a:pt x="223" y="669"/>
                  </a:lnTo>
                  <a:lnTo>
                    <a:pt x="223" y="665"/>
                  </a:lnTo>
                  <a:lnTo>
                    <a:pt x="227" y="662"/>
                  </a:lnTo>
                  <a:lnTo>
                    <a:pt x="227" y="662"/>
                  </a:lnTo>
                  <a:lnTo>
                    <a:pt x="223" y="658"/>
                  </a:lnTo>
                  <a:lnTo>
                    <a:pt x="223" y="651"/>
                  </a:lnTo>
                  <a:lnTo>
                    <a:pt x="223" y="647"/>
                  </a:lnTo>
                  <a:lnTo>
                    <a:pt x="223" y="647"/>
                  </a:lnTo>
                  <a:lnTo>
                    <a:pt x="223" y="644"/>
                  </a:lnTo>
                  <a:lnTo>
                    <a:pt x="223" y="644"/>
                  </a:lnTo>
                  <a:lnTo>
                    <a:pt x="216" y="640"/>
                  </a:lnTo>
                  <a:lnTo>
                    <a:pt x="216" y="637"/>
                  </a:lnTo>
                  <a:lnTo>
                    <a:pt x="209" y="629"/>
                  </a:lnTo>
                  <a:lnTo>
                    <a:pt x="205" y="629"/>
                  </a:lnTo>
                  <a:lnTo>
                    <a:pt x="201" y="629"/>
                  </a:lnTo>
                  <a:lnTo>
                    <a:pt x="201" y="633"/>
                  </a:lnTo>
                  <a:lnTo>
                    <a:pt x="201" y="633"/>
                  </a:lnTo>
                  <a:lnTo>
                    <a:pt x="198" y="633"/>
                  </a:lnTo>
                  <a:lnTo>
                    <a:pt x="194" y="629"/>
                  </a:lnTo>
                  <a:lnTo>
                    <a:pt x="194" y="629"/>
                  </a:lnTo>
                  <a:lnTo>
                    <a:pt x="194" y="629"/>
                  </a:lnTo>
                  <a:lnTo>
                    <a:pt x="194" y="629"/>
                  </a:lnTo>
                  <a:lnTo>
                    <a:pt x="191" y="626"/>
                  </a:lnTo>
                  <a:lnTo>
                    <a:pt x="191" y="626"/>
                  </a:lnTo>
                  <a:lnTo>
                    <a:pt x="183" y="619"/>
                  </a:lnTo>
                  <a:lnTo>
                    <a:pt x="183" y="615"/>
                  </a:lnTo>
                  <a:lnTo>
                    <a:pt x="180" y="615"/>
                  </a:lnTo>
                  <a:lnTo>
                    <a:pt x="180" y="611"/>
                  </a:lnTo>
                  <a:lnTo>
                    <a:pt x="180" y="611"/>
                  </a:lnTo>
                  <a:lnTo>
                    <a:pt x="180" y="611"/>
                  </a:lnTo>
                  <a:lnTo>
                    <a:pt x="180" y="608"/>
                  </a:lnTo>
                  <a:lnTo>
                    <a:pt x="176" y="608"/>
                  </a:lnTo>
                  <a:lnTo>
                    <a:pt x="173" y="611"/>
                  </a:lnTo>
                  <a:lnTo>
                    <a:pt x="169" y="611"/>
                  </a:lnTo>
                  <a:lnTo>
                    <a:pt x="165" y="611"/>
                  </a:lnTo>
                  <a:lnTo>
                    <a:pt x="162" y="611"/>
                  </a:lnTo>
                  <a:lnTo>
                    <a:pt x="162" y="608"/>
                  </a:lnTo>
                  <a:lnTo>
                    <a:pt x="162" y="604"/>
                  </a:lnTo>
                  <a:lnTo>
                    <a:pt x="162" y="604"/>
                  </a:lnTo>
                  <a:lnTo>
                    <a:pt x="162" y="604"/>
                  </a:lnTo>
                  <a:lnTo>
                    <a:pt x="162" y="601"/>
                  </a:lnTo>
                  <a:lnTo>
                    <a:pt x="162" y="601"/>
                  </a:lnTo>
                  <a:lnTo>
                    <a:pt x="162" y="601"/>
                  </a:lnTo>
                  <a:lnTo>
                    <a:pt x="162" y="597"/>
                  </a:lnTo>
                  <a:lnTo>
                    <a:pt x="155" y="590"/>
                  </a:lnTo>
                  <a:lnTo>
                    <a:pt x="155" y="590"/>
                  </a:lnTo>
                  <a:lnTo>
                    <a:pt x="151" y="586"/>
                  </a:lnTo>
                  <a:lnTo>
                    <a:pt x="151" y="586"/>
                  </a:lnTo>
                  <a:lnTo>
                    <a:pt x="147" y="583"/>
                  </a:lnTo>
                  <a:lnTo>
                    <a:pt x="144" y="579"/>
                  </a:lnTo>
                  <a:lnTo>
                    <a:pt x="144" y="579"/>
                  </a:lnTo>
                  <a:lnTo>
                    <a:pt x="144" y="579"/>
                  </a:lnTo>
                  <a:lnTo>
                    <a:pt x="144" y="575"/>
                  </a:lnTo>
                  <a:lnTo>
                    <a:pt x="144" y="572"/>
                  </a:lnTo>
                  <a:lnTo>
                    <a:pt x="144" y="572"/>
                  </a:lnTo>
                  <a:lnTo>
                    <a:pt x="144" y="572"/>
                  </a:lnTo>
                  <a:lnTo>
                    <a:pt x="144" y="568"/>
                  </a:lnTo>
                  <a:lnTo>
                    <a:pt x="140" y="568"/>
                  </a:lnTo>
                  <a:lnTo>
                    <a:pt x="140" y="565"/>
                  </a:lnTo>
                  <a:lnTo>
                    <a:pt x="137" y="565"/>
                  </a:lnTo>
                  <a:lnTo>
                    <a:pt x="111" y="554"/>
                  </a:lnTo>
                  <a:lnTo>
                    <a:pt x="111" y="554"/>
                  </a:lnTo>
                  <a:lnTo>
                    <a:pt x="108" y="554"/>
                  </a:lnTo>
                  <a:lnTo>
                    <a:pt x="108" y="550"/>
                  </a:lnTo>
                  <a:lnTo>
                    <a:pt x="108" y="547"/>
                  </a:lnTo>
                  <a:lnTo>
                    <a:pt x="108" y="543"/>
                  </a:lnTo>
                  <a:lnTo>
                    <a:pt x="108" y="543"/>
                  </a:lnTo>
                  <a:lnTo>
                    <a:pt x="104" y="539"/>
                  </a:lnTo>
                  <a:lnTo>
                    <a:pt x="104" y="539"/>
                  </a:lnTo>
                  <a:lnTo>
                    <a:pt x="101" y="539"/>
                  </a:lnTo>
                  <a:lnTo>
                    <a:pt x="101" y="536"/>
                  </a:lnTo>
                  <a:lnTo>
                    <a:pt x="101" y="536"/>
                  </a:lnTo>
                  <a:lnTo>
                    <a:pt x="97" y="536"/>
                  </a:lnTo>
                  <a:lnTo>
                    <a:pt x="83" y="536"/>
                  </a:lnTo>
                  <a:lnTo>
                    <a:pt x="79" y="536"/>
                  </a:lnTo>
                  <a:lnTo>
                    <a:pt x="79" y="536"/>
                  </a:lnTo>
                  <a:lnTo>
                    <a:pt x="79" y="536"/>
                  </a:lnTo>
                  <a:lnTo>
                    <a:pt x="79" y="536"/>
                  </a:lnTo>
                  <a:lnTo>
                    <a:pt x="79" y="532"/>
                  </a:lnTo>
                  <a:lnTo>
                    <a:pt x="79" y="532"/>
                  </a:lnTo>
                  <a:lnTo>
                    <a:pt x="79" y="529"/>
                  </a:lnTo>
                  <a:lnTo>
                    <a:pt x="79" y="529"/>
                  </a:lnTo>
                  <a:lnTo>
                    <a:pt x="72" y="532"/>
                  </a:lnTo>
                  <a:lnTo>
                    <a:pt x="54" y="550"/>
                  </a:lnTo>
                  <a:lnTo>
                    <a:pt x="54" y="550"/>
                  </a:lnTo>
                  <a:lnTo>
                    <a:pt x="54" y="550"/>
                  </a:lnTo>
                  <a:lnTo>
                    <a:pt x="54" y="550"/>
                  </a:lnTo>
                  <a:lnTo>
                    <a:pt x="54" y="547"/>
                  </a:lnTo>
                  <a:lnTo>
                    <a:pt x="54" y="543"/>
                  </a:lnTo>
                  <a:lnTo>
                    <a:pt x="57" y="536"/>
                  </a:lnTo>
                  <a:lnTo>
                    <a:pt x="57" y="532"/>
                  </a:lnTo>
                  <a:lnTo>
                    <a:pt x="54" y="529"/>
                  </a:lnTo>
                  <a:lnTo>
                    <a:pt x="54" y="529"/>
                  </a:lnTo>
                  <a:lnTo>
                    <a:pt x="54" y="525"/>
                  </a:lnTo>
                  <a:lnTo>
                    <a:pt x="54" y="525"/>
                  </a:lnTo>
                  <a:lnTo>
                    <a:pt x="54" y="521"/>
                  </a:lnTo>
                  <a:lnTo>
                    <a:pt x="54" y="514"/>
                  </a:lnTo>
                  <a:lnTo>
                    <a:pt x="54" y="511"/>
                  </a:lnTo>
                  <a:lnTo>
                    <a:pt x="54" y="511"/>
                  </a:lnTo>
                  <a:lnTo>
                    <a:pt x="54" y="511"/>
                  </a:lnTo>
                  <a:lnTo>
                    <a:pt x="54" y="507"/>
                  </a:lnTo>
                  <a:lnTo>
                    <a:pt x="54" y="507"/>
                  </a:lnTo>
                  <a:lnTo>
                    <a:pt x="57" y="503"/>
                  </a:lnTo>
                  <a:lnTo>
                    <a:pt x="57" y="503"/>
                  </a:lnTo>
                  <a:lnTo>
                    <a:pt x="61" y="503"/>
                  </a:lnTo>
                  <a:lnTo>
                    <a:pt x="61" y="503"/>
                  </a:lnTo>
                  <a:lnTo>
                    <a:pt x="61" y="500"/>
                  </a:lnTo>
                  <a:lnTo>
                    <a:pt x="61" y="500"/>
                  </a:lnTo>
                  <a:lnTo>
                    <a:pt x="61" y="489"/>
                  </a:lnTo>
                  <a:lnTo>
                    <a:pt x="57" y="482"/>
                  </a:lnTo>
                  <a:lnTo>
                    <a:pt x="57" y="478"/>
                  </a:lnTo>
                  <a:lnTo>
                    <a:pt x="57" y="478"/>
                  </a:lnTo>
                  <a:lnTo>
                    <a:pt x="54" y="478"/>
                  </a:lnTo>
                  <a:lnTo>
                    <a:pt x="50" y="475"/>
                  </a:lnTo>
                  <a:lnTo>
                    <a:pt x="47" y="475"/>
                  </a:lnTo>
                  <a:lnTo>
                    <a:pt x="39" y="475"/>
                  </a:lnTo>
                  <a:lnTo>
                    <a:pt x="39" y="475"/>
                  </a:lnTo>
                  <a:lnTo>
                    <a:pt x="39" y="475"/>
                  </a:lnTo>
                  <a:lnTo>
                    <a:pt x="36" y="475"/>
                  </a:lnTo>
                  <a:lnTo>
                    <a:pt x="32" y="478"/>
                  </a:lnTo>
                  <a:lnTo>
                    <a:pt x="29" y="478"/>
                  </a:lnTo>
                  <a:lnTo>
                    <a:pt x="25" y="478"/>
                  </a:lnTo>
                  <a:lnTo>
                    <a:pt x="21" y="482"/>
                  </a:lnTo>
                  <a:lnTo>
                    <a:pt x="21" y="482"/>
                  </a:lnTo>
                  <a:lnTo>
                    <a:pt x="21" y="482"/>
                  </a:lnTo>
                  <a:lnTo>
                    <a:pt x="21" y="485"/>
                  </a:lnTo>
                  <a:lnTo>
                    <a:pt x="21" y="485"/>
                  </a:lnTo>
                  <a:lnTo>
                    <a:pt x="21" y="485"/>
                  </a:lnTo>
                  <a:lnTo>
                    <a:pt x="25" y="489"/>
                  </a:lnTo>
                  <a:lnTo>
                    <a:pt x="25" y="489"/>
                  </a:lnTo>
                  <a:lnTo>
                    <a:pt x="25" y="493"/>
                  </a:lnTo>
                  <a:lnTo>
                    <a:pt x="25" y="493"/>
                  </a:lnTo>
                  <a:lnTo>
                    <a:pt x="25" y="496"/>
                  </a:lnTo>
                  <a:lnTo>
                    <a:pt x="25" y="496"/>
                  </a:lnTo>
                  <a:lnTo>
                    <a:pt x="21" y="496"/>
                  </a:lnTo>
                  <a:lnTo>
                    <a:pt x="21" y="496"/>
                  </a:lnTo>
                  <a:lnTo>
                    <a:pt x="18" y="496"/>
                  </a:lnTo>
                  <a:lnTo>
                    <a:pt x="14" y="496"/>
                  </a:lnTo>
                  <a:lnTo>
                    <a:pt x="11" y="493"/>
                  </a:lnTo>
                  <a:lnTo>
                    <a:pt x="11" y="493"/>
                  </a:lnTo>
                  <a:lnTo>
                    <a:pt x="7" y="493"/>
                  </a:lnTo>
                  <a:lnTo>
                    <a:pt x="7" y="493"/>
                  </a:lnTo>
                  <a:lnTo>
                    <a:pt x="7" y="493"/>
                  </a:lnTo>
                  <a:lnTo>
                    <a:pt x="3" y="496"/>
                  </a:lnTo>
                  <a:lnTo>
                    <a:pt x="3" y="496"/>
                  </a:lnTo>
                  <a:lnTo>
                    <a:pt x="0" y="493"/>
                  </a:lnTo>
                  <a:lnTo>
                    <a:pt x="0" y="489"/>
                  </a:lnTo>
                  <a:lnTo>
                    <a:pt x="0" y="485"/>
                  </a:lnTo>
                  <a:lnTo>
                    <a:pt x="0" y="482"/>
                  </a:lnTo>
                  <a:lnTo>
                    <a:pt x="0" y="482"/>
                  </a:lnTo>
                  <a:lnTo>
                    <a:pt x="0" y="478"/>
                  </a:lnTo>
                  <a:lnTo>
                    <a:pt x="3" y="475"/>
                  </a:lnTo>
                  <a:lnTo>
                    <a:pt x="3" y="471"/>
                  </a:lnTo>
                  <a:lnTo>
                    <a:pt x="7" y="471"/>
                  </a:lnTo>
                  <a:lnTo>
                    <a:pt x="7" y="471"/>
                  </a:lnTo>
                  <a:lnTo>
                    <a:pt x="7" y="471"/>
                  </a:lnTo>
                  <a:lnTo>
                    <a:pt x="11" y="467"/>
                  </a:lnTo>
                  <a:lnTo>
                    <a:pt x="11" y="467"/>
                  </a:lnTo>
                  <a:lnTo>
                    <a:pt x="11" y="464"/>
                  </a:lnTo>
                  <a:lnTo>
                    <a:pt x="11" y="464"/>
                  </a:lnTo>
                  <a:lnTo>
                    <a:pt x="11" y="460"/>
                  </a:lnTo>
                  <a:lnTo>
                    <a:pt x="14" y="457"/>
                  </a:lnTo>
                  <a:lnTo>
                    <a:pt x="18" y="449"/>
                  </a:lnTo>
                  <a:lnTo>
                    <a:pt x="18" y="446"/>
                  </a:lnTo>
                  <a:lnTo>
                    <a:pt x="18" y="446"/>
                  </a:lnTo>
                  <a:lnTo>
                    <a:pt x="18" y="442"/>
                  </a:lnTo>
                  <a:lnTo>
                    <a:pt x="18" y="439"/>
                  </a:lnTo>
                  <a:lnTo>
                    <a:pt x="18" y="439"/>
                  </a:lnTo>
                  <a:lnTo>
                    <a:pt x="18" y="435"/>
                  </a:lnTo>
                  <a:lnTo>
                    <a:pt x="14" y="431"/>
                  </a:lnTo>
                  <a:lnTo>
                    <a:pt x="14" y="428"/>
                  </a:lnTo>
                  <a:lnTo>
                    <a:pt x="18" y="424"/>
                  </a:lnTo>
                  <a:lnTo>
                    <a:pt x="18" y="424"/>
                  </a:lnTo>
                  <a:lnTo>
                    <a:pt x="18" y="424"/>
                  </a:lnTo>
                  <a:lnTo>
                    <a:pt x="21" y="424"/>
                  </a:lnTo>
                  <a:lnTo>
                    <a:pt x="21" y="424"/>
                  </a:lnTo>
                  <a:lnTo>
                    <a:pt x="21" y="424"/>
                  </a:lnTo>
                  <a:lnTo>
                    <a:pt x="21" y="424"/>
                  </a:lnTo>
                  <a:lnTo>
                    <a:pt x="21" y="421"/>
                  </a:lnTo>
                  <a:lnTo>
                    <a:pt x="21" y="421"/>
                  </a:lnTo>
                  <a:lnTo>
                    <a:pt x="21" y="417"/>
                  </a:lnTo>
                  <a:lnTo>
                    <a:pt x="21" y="417"/>
                  </a:lnTo>
                  <a:lnTo>
                    <a:pt x="21" y="413"/>
                  </a:lnTo>
                  <a:lnTo>
                    <a:pt x="21" y="413"/>
                  </a:lnTo>
                  <a:lnTo>
                    <a:pt x="21" y="413"/>
                  </a:lnTo>
                  <a:lnTo>
                    <a:pt x="21" y="410"/>
                  </a:lnTo>
                  <a:lnTo>
                    <a:pt x="21" y="406"/>
                  </a:lnTo>
                  <a:lnTo>
                    <a:pt x="21" y="406"/>
                  </a:lnTo>
                  <a:lnTo>
                    <a:pt x="25" y="406"/>
                  </a:lnTo>
                  <a:lnTo>
                    <a:pt x="25" y="403"/>
                  </a:lnTo>
                  <a:lnTo>
                    <a:pt x="29" y="403"/>
                  </a:lnTo>
                  <a:lnTo>
                    <a:pt x="36" y="399"/>
                  </a:lnTo>
                  <a:lnTo>
                    <a:pt x="39" y="399"/>
                  </a:lnTo>
                  <a:lnTo>
                    <a:pt x="39" y="399"/>
                  </a:lnTo>
                  <a:lnTo>
                    <a:pt x="43" y="399"/>
                  </a:lnTo>
                  <a:lnTo>
                    <a:pt x="43" y="399"/>
                  </a:lnTo>
                  <a:lnTo>
                    <a:pt x="47" y="395"/>
                  </a:lnTo>
                  <a:lnTo>
                    <a:pt x="47" y="395"/>
                  </a:lnTo>
                  <a:lnTo>
                    <a:pt x="47" y="392"/>
                  </a:lnTo>
                  <a:lnTo>
                    <a:pt x="47" y="388"/>
                  </a:lnTo>
                  <a:lnTo>
                    <a:pt x="47" y="385"/>
                  </a:lnTo>
                  <a:lnTo>
                    <a:pt x="47" y="381"/>
                  </a:lnTo>
                  <a:lnTo>
                    <a:pt x="57" y="374"/>
                  </a:lnTo>
                  <a:lnTo>
                    <a:pt x="54" y="370"/>
                  </a:lnTo>
                  <a:lnTo>
                    <a:pt x="54" y="367"/>
                  </a:lnTo>
                  <a:lnTo>
                    <a:pt x="50" y="363"/>
                  </a:lnTo>
                  <a:lnTo>
                    <a:pt x="50" y="363"/>
                  </a:lnTo>
                  <a:lnTo>
                    <a:pt x="50" y="360"/>
                  </a:lnTo>
                  <a:lnTo>
                    <a:pt x="47" y="356"/>
                  </a:lnTo>
                  <a:lnTo>
                    <a:pt x="43" y="356"/>
                  </a:lnTo>
                  <a:lnTo>
                    <a:pt x="39" y="352"/>
                  </a:lnTo>
                  <a:lnTo>
                    <a:pt x="39" y="352"/>
                  </a:lnTo>
                  <a:lnTo>
                    <a:pt x="39" y="352"/>
                  </a:lnTo>
                  <a:lnTo>
                    <a:pt x="39" y="352"/>
                  </a:lnTo>
                  <a:lnTo>
                    <a:pt x="39" y="356"/>
                  </a:lnTo>
                  <a:lnTo>
                    <a:pt x="36" y="356"/>
                  </a:lnTo>
                  <a:lnTo>
                    <a:pt x="36" y="356"/>
                  </a:lnTo>
                  <a:lnTo>
                    <a:pt x="36" y="356"/>
                  </a:lnTo>
                  <a:lnTo>
                    <a:pt x="36" y="356"/>
                  </a:lnTo>
                  <a:lnTo>
                    <a:pt x="36" y="360"/>
                  </a:lnTo>
                  <a:lnTo>
                    <a:pt x="32" y="360"/>
                  </a:lnTo>
                  <a:lnTo>
                    <a:pt x="32" y="360"/>
                  </a:lnTo>
                  <a:lnTo>
                    <a:pt x="32" y="360"/>
                  </a:lnTo>
                  <a:lnTo>
                    <a:pt x="29" y="360"/>
                  </a:lnTo>
                  <a:lnTo>
                    <a:pt x="29" y="360"/>
                  </a:lnTo>
                  <a:lnTo>
                    <a:pt x="29" y="356"/>
                  </a:lnTo>
                  <a:lnTo>
                    <a:pt x="29" y="352"/>
                  </a:lnTo>
                  <a:lnTo>
                    <a:pt x="29" y="349"/>
                  </a:lnTo>
                  <a:lnTo>
                    <a:pt x="29" y="349"/>
                  </a:lnTo>
                  <a:lnTo>
                    <a:pt x="25" y="352"/>
                  </a:lnTo>
                  <a:lnTo>
                    <a:pt x="25" y="352"/>
                  </a:lnTo>
                  <a:lnTo>
                    <a:pt x="25" y="352"/>
                  </a:lnTo>
                  <a:lnTo>
                    <a:pt x="25" y="352"/>
                  </a:lnTo>
                  <a:lnTo>
                    <a:pt x="25" y="349"/>
                  </a:lnTo>
                  <a:lnTo>
                    <a:pt x="25" y="345"/>
                  </a:lnTo>
                  <a:lnTo>
                    <a:pt x="25" y="345"/>
                  </a:lnTo>
                  <a:lnTo>
                    <a:pt x="25" y="345"/>
                  </a:lnTo>
                  <a:lnTo>
                    <a:pt x="29" y="342"/>
                  </a:lnTo>
                  <a:lnTo>
                    <a:pt x="29" y="342"/>
                  </a:lnTo>
                  <a:lnTo>
                    <a:pt x="29" y="345"/>
                  </a:lnTo>
                  <a:lnTo>
                    <a:pt x="29" y="345"/>
                  </a:lnTo>
                  <a:lnTo>
                    <a:pt x="32" y="345"/>
                  </a:lnTo>
                  <a:lnTo>
                    <a:pt x="32" y="345"/>
                  </a:lnTo>
                  <a:lnTo>
                    <a:pt x="43" y="345"/>
                  </a:lnTo>
                  <a:lnTo>
                    <a:pt x="47" y="345"/>
                  </a:lnTo>
                  <a:lnTo>
                    <a:pt x="50" y="345"/>
                  </a:lnTo>
                  <a:lnTo>
                    <a:pt x="54" y="342"/>
                  </a:lnTo>
                  <a:lnTo>
                    <a:pt x="54" y="342"/>
                  </a:lnTo>
                  <a:lnTo>
                    <a:pt x="50" y="334"/>
                  </a:lnTo>
                  <a:lnTo>
                    <a:pt x="50" y="331"/>
                  </a:lnTo>
                  <a:lnTo>
                    <a:pt x="50" y="327"/>
                  </a:lnTo>
                  <a:lnTo>
                    <a:pt x="47" y="327"/>
                  </a:lnTo>
                  <a:lnTo>
                    <a:pt x="47" y="327"/>
                  </a:lnTo>
                  <a:lnTo>
                    <a:pt x="47" y="324"/>
                  </a:lnTo>
                  <a:lnTo>
                    <a:pt x="47" y="316"/>
                  </a:lnTo>
                  <a:lnTo>
                    <a:pt x="54" y="313"/>
                  </a:lnTo>
                  <a:lnTo>
                    <a:pt x="57" y="309"/>
                  </a:lnTo>
                  <a:lnTo>
                    <a:pt x="68" y="309"/>
                  </a:lnTo>
                  <a:lnTo>
                    <a:pt x="72" y="313"/>
                  </a:lnTo>
                  <a:lnTo>
                    <a:pt x="72" y="313"/>
                  </a:lnTo>
                  <a:lnTo>
                    <a:pt x="75" y="309"/>
                  </a:lnTo>
                  <a:lnTo>
                    <a:pt x="75" y="309"/>
                  </a:lnTo>
                  <a:lnTo>
                    <a:pt x="75" y="313"/>
                  </a:lnTo>
                  <a:lnTo>
                    <a:pt x="75" y="313"/>
                  </a:lnTo>
                  <a:lnTo>
                    <a:pt x="75" y="313"/>
                  </a:lnTo>
                  <a:lnTo>
                    <a:pt x="75" y="316"/>
                  </a:lnTo>
                  <a:lnTo>
                    <a:pt x="75" y="316"/>
                  </a:lnTo>
                  <a:lnTo>
                    <a:pt x="75" y="316"/>
                  </a:lnTo>
                  <a:lnTo>
                    <a:pt x="79" y="316"/>
                  </a:lnTo>
                  <a:lnTo>
                    <a:pt x="79" y="316"/>
                  </a:lnTo>
                  <a:lnTo>
                    <a:pt x="83" y="316"/>
                  </a:lnTo>
                  <a:lnTo>
                    <a:pt x="83" y="316"/>
                  </a:lnTo>
                  <a:lnTo>
                    <a:pt x="90" y="316"/>
                  </a:lnTo>
                  <a:lnTo>
                    <a:pt x="97" y="316"/>
                  </a:lnTo>
                  <a:lnTo>
                    <a:pt x="97" y="316"/>
                  </a:lnTo>
                  <a:lnTo>
                    <a:pt x="97" y="316"/>
                  </a:lnTo>
                  <a:lnTo>
                    <a:pt x="104" y="306"/>
                  </a:lnTo>
                  <a:lnTo>
                    <a:pt x="104" y="302"/>
                  </a:lnTo>
                  <a:lnTo>
                    <a:pt x="104" y="302"/>
                  </a:lnTo>
                  <a:lnTo>
                    <a:pt x="101" y="298"/>
                  </a:lnTo>
                  <a:lnTo>
                    <a:pt x="101" y="295"/>
                  </a:lnTo>
                  <a:lnTo>
                    <a:pt x="101" y="295"/>
                  </a:lnTo>
                  <a:lnTo>
                    <a:pt x="97" y="291"/>
                  </a:lnTo>
                  <a:lnTo>
                    <a:pt x="97" y="291"/>
                  </a:lnTo>
                  <a:lnTo>
                    <a:pt x="93" y="291"/>
                  </a:lnTo>
                  <a:lnTo>
                    <a:pt x="93" y="291"/>
                  </a:lnTo>
                  <a:lnTo>
                    <a:pt x="90" y="291"/>
                  </a:lnTo>
                  <a:lnTo>
                    <a:pt x="90" y="291"/>
                  </a:lnTo>
                  <a:lnTo>
                    <a:pt x="90" y="288"/>
                  </a:lnTo>
                  <a:lnTo>
                    <a:pt x="86" y="288"/>
                  </a:lnTo>
                  <a:lnTo>
                    <a:pt x="83" y="288"/>
                  </a:lnTo>
                  <a:lnTo>
                    <a:pt x="83" y="288"/>
                  </a:lnTo>
                  <a:lnTo>
                    <a:pt x="83" y="288"/>
                  </a:lnTo>
                  <a:lnTo>
                    <a:pt x="83" y="284"/>
                  </a:lnTo>
                  <a:lnTo>
                    <a:pt x="83" y="277"/>
                  </a:lnTo>
                  <a:lnTo>
                    <a:pt x="83" y="277"/>
                  </a:lnTo>
                  <a:lnTo>
                    <a:pt x="86" y="270"/>
                  </a:lnTo>
                  <a:lnTo>
                    <a:pt x="90" y="266"/>
                  </a:lnTo>
                  <a:lnTo>
                    <a:pt x="90" y="259"/>
                  </a:lnTo>
                  <a:lnTo>
                    <a:pt x="90" y="259"/>
                  </a:lnTo>
                  <a:lnTo>
                    <a:pt x="90" y="259"/>
                  </a:lnTo>
                  <a:lnTo>
                    <a:pt x="83" y="255"/>
                  </a:lnTo>
                  <a:lnTo>
                    <a:pt x="83" y="255"/>
                  </a:lnTo>
                  <a:lnTo>
                    <a:pt x="83" y="255"/>
                  </a:lnTo>
                  <a:lnTo>
                    <a:pt x="83" y="255"/>
                  </a:lnTo>
                  <a:lnTo>
                    <a:pt x="83" y="252"/>
                  </a:lnTo>
                  <a:lnTo>
                    <a:pt x="79" y="252"/>
                  </a:lnTo>
                  <a:lnTo>
                    <a:pt x="79" y="252"/>
                  </a:lnTo>
                  <a:lnTo>
                    <a:pt x="79" y="248"/>
                  </a:lnTo>
                  <a:lnTo>
                    <a:pt x="79" y="248"/>
                  </a:lnTo>
                  <a:lnTo>
                    <a:pt x="79" y="248"/>
                  </a:lnTo>
                  <a:lnTo>
                    <a:pt x="79" y="248"/>
                  </a:lnTo>
                  <a:lnTo>
                    <a:pt x="79" y="244"/>
                  </a:lnTo>
                  <a:lnTo>
                    <a:pt x="86" y="244"/>
                  </a:lnTo>
                  <a:lnTo>
                    <a:pt x="90" y="244"/>
                  </a:lnTo>
                  <a:lnTo>
                    <a:pt x="93" y="244"/>
                  </a:lnTo>
                  <a:lnTo>
                    <a:pt x="93" y="244"/>
                  </a:lnTo>
                  <a:lnTo>
                    <a:pt x="97" y="248"/>
                  </a:lnTo>
                  <a:lnTo>
                    <a:pt x="97" y="248"/>
                  </a:lnTo>
                  <a:lnTo>
                    <a:pt x="97" y="252"/>
                  </a:lnTo>
                  <a:lnTo>
                    <a:pt x="97" y="252"/>
                  </a:lnTo>
                  <a:lnTo>
                    <a:pt x="97" y="252"/>
                  </a:lnTo>
                  <a:lnTo>
                    <a:pt x="97" y="252"/>
                  </a:lnTo>
                  <a:lnTo>
                    <a:pt x="97" y="255"/>
                  </a:lnTo>
                  <a:lnTo>
                    <a:pt x="97" y="255"/>
                  </a:lnTo>
                  <a:lnTo>
                    <a:pt x="101" y="255"/>
                  </a:lnTo>
                  <a:lnTo>
                    <a:pt x="101" y="259"/>
                  </a:lnTo>
                  <a:lnTo>
                    <a:pt x="101" y="259"/>
                  </a:lnTo>
                  <a:lnTo>
                    <a:pt x="101" y="255"/>
                  </a:lnTo>
                  <a:lnTo>
                    <a:pt x="104" y="244"/>
                  </a:lnTo>
                  <a:lnTo>
                    <a:pt x="104" y="241"/>
                  </a:lnTo>
                  <a:lnTo>
                    <a:pt x="104" y="241"/>
                  </a:lnTo>
                  <a:lnTo>
                    <a:pt x="104" y="237"/>
                  </a:lnTo>
                  <a:lnTo>
                    <a:pt x="111" y="230"/>
                  </a:lnTo>
                  <a:lnTo>
                    <a:pt x="111" y="226"/>
                  </a:lnTo>
                  <a:lnTo>
                    <a:pt x="111" y="226"/>
                  </a:lnTo>
                  <a:lnTo>
                    <a:pt x="111" y="226"/>
                  </a:lnTo>
                  <a:lnTo>
                    <a:pt x="111" y="223"/>
                  </a:lnTo>
                  <a:lnTo>
                    <a:pt x="104" y="223"/>
                  </a:lnTo>
                  <a:lnTo>
                    <a:pt x="101" y="219"/>
                  </a:lnTo>
                  <a:lnTo>
                    <a:pt x="97" y="216"/>
                  </a:lnTo>
                  <a:lnTo>
                    <a:pt x="93" y="212"/>
                  </a:lnTo>
                  <a:lnTo>
                    <a:pt x="90" y="212"/>
                  </a:lnTo>
                  <a:lnTo>
                    <a:pt x="86" y="212"/>
                  </a:lnTo>
                  <a:lnTo>
                    <a:pt x="86" y="212"/>
                  </a:lnTo>
                  <a:lnTo>
                    <a:pt x="83" y="212"/>
                  </a:lnTo>
                  <a:lnTo>
                    <a:pt x="79" y="208"/>
                  </a:lnTo>
                  <a:lnTo>
                    <a:pt x="79" y="208"/>
                  </a:lnTo>
                  <a:lnTo>
                    <a:pt x="75" y="208"/>
                  </a:lnTo>
                  <a:lnTo>
                    <a:pt x="72" y="208"/>
                  </a:lnTo>
                  <a:lnTo>
                    <a:pt x="72" y="208"/>
                  </a:lnTo>
                  <a:lnTo>
                    <a:pt x="68" y="208"/>
                  </a:lnTo>
                  <a:lnTo>
                    <a:pt x="68" y="208"/>
                  </a:lnTo>
                  <a:lnTo>
                    <a:pt x="65" y="205"/>
                  </a:lnTo>
                  <a:lnTo>
                    <a:pt x="65" y="205"/>
                  </a:lnTo>
                  <a:lnTo>
                    <a:pt x="65" y="205"/>
                  </a:lnTo>
                  <a:lnTo>
                    <a:pt x="61" y="205"/>
                  </a:lnTo>
                  <a:lnTo>
                    <a:pt x="61" y="201"/>
                  </a:lnTo>
                  <a:lnTo>
                    <a:pt x="61" y="198"/>
                  </a:lnTo>
                  <a:lnTo>
                    <a:pt x="61" y="194"/>
                  </a:lnTo>
                  <a:lnTo>
                    <a:pt x="54" y="190"/>
                  </a:lnTo>
                  <a:lnTo>
                    <a:pt x="54" y="190"/>
                  </a:lnTo>
                  <a:lnTo>
                    <a:pt x="54" y="187"/>
                  </a:lnTo>
                  <a:lnTo>
                    <a:pt x="54" y="187"/>
                  </a:lnTo>
                  <a:lnTo>
                    <a:pt x="54" y="180"/>
                  </a:lnTo>
                  <a:lnTo>
                    <a:pt x="54" y="180"/>
                  </a:lnTo>
                  <a:lnTo>
                    <a:pt x="54" y="180"/>
                  </a:lnTo>
                  <a:lnTo>
                    <a:pt x="50" y="176"/>
                  </a:lnTo>
                  <a:lnTo>
                    <a:pt x="47" y="176"/>
                  </a:lnTo>
                  <a:lnTo>
                    <a:pt x="39" y="172"/>
                  </a:lnTo>
                  <a:lnTo>
                    <a:pt x="39" y="172"/>
                  </a:lnTo>
                  <a:lnTo>
                    <a:pt x="36" y="172"/>
                  </a:lnTo>
                  <a:lnTo>
                    <a:pt x="32" y="172"/>
                  </a:lnTo>
                  <a:lnTo>
                    <a:pt x="32" y="172"/>
                  </a:lnTo>
                  <a:lnTo>
                    <a:pt x="29" y="172"/>
                  </a:lnTo>
                  <a:lnTo>
                    <a:pt x="29" y="165"/>
                  </a:lnTo>
                  <a:lnTo>
                    <a:pt x="25" y="165"/>
                  </a:lnTo>
                  <a:lnTo>
                    <a:pt x="25" y="165"/>
                  </a:lnTo>
                  <a:lnTo>
                    <a:pt x="21" y="165"/>
                  </a:lnTo>
                  <a:lnTo>
                    <a:pt x="21" y="165"/>
                  </a:lnTo>
                  <a:lnTo>
                    <a:pt x="21" y="162"/>
                  </a:lnTo>
                  <a:lnTo>
                    <a:pt x="21" y="158"/>
                  </a:lnTo>
                  <a:lnTo>
                    <a:pt x="21" y="154"/>
                  </a:lnTo>
                  <a:lnTo>
                    <a:pt x="21" y="151"/>
                  </a:lnTo>
                  <a:lnTo>
                    <a:pt x="18" y="151"/>
                  </a:lnTo>
                  <a:lnTo>
                    <a:pt x="18" y="147"/>
                  </a:lnTo>
                  <a:lnTo>
                    <a:pt x="18" y="147"/>
                  </a:lnTo>
                  <a:lnTo>
                    <a:pt x="18" y="147"/>
                  </a:lnTo>
                  <a:lnTo>
                    <a:pt x="14" y="144"/>
                  </a:lnTo>
                  <a:lnTo>
                    <a:pt x="14" y="140"/>
                  </a:lnTo>
                  <a:lnTo>
                    <a:pt x="14" y="140"/>
                  </a:lnTo>
                  <a:lnTo>
                    <a:pt x="14" y="140"/>
                  </a:lnTo>
                  <a:lnTo>
                    <a:pt x="14" y="136"/>
                  </a:lnTo>
                  <a:lnTo>
                    <a:pt x="14" y="133"/>
                  </a:lnTo>
                  <a:lnTo>
                    <a:pt x="18" y="133"/>
                  </a:lnTo>
                  <a:lnTo>
                    <a:pt x="21" y="126"/>
                  </a:lnTo>
                  <a:lnTo>
                    <a:pt x="39" y="115"/>
                  </a:lnTo>
                  <a:lnTo>
                    <a:pt x="43" y="108"/>
                  </a:lnTo>
                  <a:lnTo>
                    <a:pt x="43" y="108"/>
                  </a:lnTo>
                  <a:lnTo>
                    <a:pt x="47" y="104"/>
                  </a:lnTo>
                  <a:lnTo>
                    <a:pt x="50" y="104"/>
                  </a:lnTo>
                  <a:lnTo>
                    <a:pt x="50" y="100"/>
                  </a:lnTo>
                  <a:lnTo>
                    <a:pt x="50" y="100"/>
                  </a:lnTo>
                  <a:lnTo>
                    <a:pt x="54" y="100"/>
                  </a:lnTo>
                  <a:lnTo>
                    <a:pt x="57" y="108"/>
                  </a:lnTo>
                  <a:lnTo>
                    <a:pt x="61" y="108"/>
                  </a:lnTo>
                  <a:lnTo>
                    <a:pt x="61" y="108"/>
                  </a:lnTo>
                  <a:lnTo>
                    <a:pt x="65" y="104"/>
                  </a:lnTo>
                  <a:lnTo>
                    <a:pt x="65" y="100"/>
                  </a:lnTo>
                  <a:lnTo>
                    <a:pt x="68" y="100"/>
                  </a:lnTo>
                  <a:lnTo>
                    <a:pt x="86" y="100"/>
                  </a:lnTo>
                  <a:lnTo>
                    <a:pt x="83" y="100"/>
                  </a:lnTo>
                  <a:lnTo>
                    <a:pt x="83" y="97"/>
                  </a:lnTo>
                  <a:lnTo>
                    <a:pt x="83" y="97"/>
                  </a:lnTo>
                  <a:lnTo>
                    <a:pt x="86" y="97"/>
                  </a:lnTo>
                  <a:lnTo>
                    <a:pt x="90" y="93"/>
                  </a:lnTo>
                  <a:lnTo>
                    <a:pt x="90" y="93"/>
                  </a:lnTo>
                  <a:lnTo>
                    <a:pt x="93" y="93"/>
                  </a:lnTo>
                  <a:lnTo>
                    <a:pt x="93" y="90"/>
                  </a:lnTo>
                  <a:lnTo>
                    <a:pt x="93" y="86"/>
                  </a:lnTo>
                  <a:lnTo>
                    <a:pt x="93" y="86"/>
                  </a:lnTo>
                  <a:lnTo>
                    <a:pt x="93" y="86"/>
                  </a:lnTo>
                  <a:lnTo>
                    <a:pt x="93" y="86"/>
                  </a:lnTo>
                  <a:lnTo>
                    <a:pt x="93" y="82"/>
                  </a:lnTo>
                  <a:lnTo>
                    <a:pt x="93" y="82"/>
                  </a:lnTo>
                  <a:lnTo>
                    <a:pt x="93" y="82"/>
                  </a:lnTo>
                  <a:lnTo>
                    <a:pt x="97" y="79"/>
                  </a:lnTo>
                  <a:lnTo>
                    <a:pt x="97" y="79"/>
                  </a:lnTo>
                  <a:lnTo>
                    <a:pt x="97" y="79"/>
                  </a:lnTo>
                  <a:lnTo>
                    <a:pt x="101" y="79"/>
                  </a:lnTo>
                  <a:lnTo>
                    <a:pt x="101" y="79"/>
                  </a:lnTo>
                  <a:lnTo>
                    <a:pt x="104" y="79"/>
                  </a:lnTo>
                  <a:lnTo>
                    <a:pt x="104" y="79"/>
                  </a:lnTo>
                  <a:lnTo>
                    <a:pt x="104" y="79"/>
                  </a:lnTo>
                  <a:lnTo>
                    <a:pt x="104" y="79"/>
                  </a:lnTo>
                  <a:lnTo>
                    <a:pt x="104" y="79"/>
                  </a:lnTo>
                  <a:lnTo>
                    <a:pt x="104" y="82"/>
                  </a:lnTo>
                  <a:lnTo>
                    <a:pt x="108" y="82"/>
                  </a:lnTo>
                  <a:lnTo>
                    <a:pt x="108" y="82"/>
                  </a:lnTo>
                  <a:lnTo>
                    <a:pt x="111" y="82"/>
                  </a:lnTo>
                  <a:lnTo>
                    <a:pt x="111" y="82"/>
                  </a:lnTo>
                  <a:lnTo>
                    <a:pt x="126" y="72"/>
                  </a:lnTo>
                  <a:lnTo>
                    <a:pt x="126" y="72"/>
                  </a:lnTo>
                  <a:lnTo>
                    <a:pt x="129" y="72"/>
                  </a:lnTo>
                  <a:lnTo>
                    <a:pt x="129" y="72"/>
                  </a:lnTo>
                  <a:lnTo>
                    <a:pt x="129" y="68"/>
                  </a:lnTo>
                  <a:lnTo>
                    <a:pt x="133" y="64"/>
                  </a:lnTo>
                  <a:lnTo>
                    <a:pt x="133" y="64"/>
                  </a:lnTo>
                  <a:lnTo>
                    <a:pt x="133" y="61"/>
                  </a:lnTo>
                  <a:lnTo>
                    <a:pt x="140" y="57"/>
                  </a:lnTo>
                  <a:lnTo>
                    <a:pt x="140" y="57"/>
                  </a:lnTo>
                  <a:lnTo>
                    <a:pt x="144" y="57"/>
                  </a:lnTo>
                  <a:lnTo>
                    <a:pt x="144" y="57"/>
                  </a:lnTo>
                  <a:lnTo>
                    <a:pt x="144" y="54"/>
                  </a:lnTo>
                  <a:lnTo>
                    <a:pt x="144" y="54"/>
                  </a:lnTo>
                  <a:lnTo>
                    <a:pt x="151" y="50"/>
                  </a:lnTo>
                  <a:lnTo>
                    <a:pt x="151" y="46"/>
                  </a:lnTo>
                  <a:lnTo>
                    <a:pt x="155" y="36"/>
                  </a:lnTo>
                  <a:lnTo>
                    <a:pt x="155" y="36"/>
                  </a:lnTo>
                  <a:lnTo>
                    <a:pt x="155" y="32"/>
                  </a:lnTo>
                  <a:lnTo>
                    <a:pt x="155" y="28"/>
                  </a:lnTo>
                  <a:lnTo>
                    <a:pt x="155" y="28"/>
                  </a:lnTo>
                  <a:lnTo>
                    <a:pt x="155" y="28"/>
                  </a:lnTo>
                  <a:lnTo>
                    <a:pt x="155" y="28"/>
                  </a:lnTo>
                  <a:lnTo>
                    <a:pt x="155" y="28"/>
                  </a:lnTo>
                  <a:lnTo>
                    <a:pt x="155" y="25"/>
                  </a:lnTo>
                  <a:lnTo>
                    <a:pt x="155" y="25"/>
                  </a:lnTo>
                  <a:lnTo>
                    <a:pt x="155" y="25"/>
                  </a:lnTo>
                  <a:lnTo>
                    <a:pt x="155" y="25"/>
                  </a:lnTo>
                  <a:lnTo>
                    <a:pt x="158" y="25"/>
                  </a:lnTo>
                  <a:lnTo>
                    <a:pt x="162" y="25"/>
                  </a:lnTo>
                  <a:lnTo>
                    <a:pt x="165" y="21"/>
                  </a:lnTo>
                  <a:lnTo>
                    <a:pt x="169" y="21"/>
                  </a:lnTo>
                  <a:lnTo>
                    <a:pt x="173" y="21"/>
                  </a:lnTo>
                  <a:lnTo>
                    <a:pt x="187" y="28"/>
                  </a:lnTo>
                  <a:lnTo>
                    <a:pt x="198" y="39"/>
                  </a:lnTo>
                  <a:lnTo>
                    <a:pt x="201" y="39"/>
                  </a:lnTo>
                  <a:lnTo>
                    <a:pt x="212" y="39"/>
                  </a:lnTo>
                  <a:lnTo>
                    <a:pt x="212" y="39"/>
                  </a:lnTo>
                  <a:lnTo>
                    <a:pt x="227" y="32"/>
                  </a:lnTo>
                  <a:lnTo>
                    <a:pt x="230" y="32"/>
                  </a:lnTo>
                  <a:lnTo>
                    <a:pt x="234" y="32"/>
                  </a:lnTo>
                  <a:lnTo>
                    <a:pt x="237" y="36"/>
                  </a:lnTo>
                  <a:lnTo>
                    <a:pt x="237" y="36"/>
                  </a:lnTo>
                  <a:lnTo>
                    <a:pt x="237" y="36"/>
                  </a:lnTo>
                  <a:lnTo>
                    <a:pt x="241" y="36"/>
                  </a:lnTo>
                  <a:lnTo>
                    <a:pt x="241" y="36"/>
                  </a:lnTo>
                  <a:lnTo>
                    <a:pt x="241" y="32"/>
                  </a:lnTo>
                  <a:lnTo>
                    <a:pt x="241" y="28"/>
                  </a:lnTo>
                  <a:lnTo>
                    <a:pt x="241" y="28"/>
                  </a:lnTo>
                  <a:lnTo>
                    <a:pt x="241" y="28"/>
                  </a:lnTo>
                  <a:lnTo>
                    <a:pt x="237" y="25"/>
                  </a:lnTo>
                  <a:lnTo>
                    <a:pt x="237" y="21"/>
                  </a:lnTo>
                  <a:lnTo>
                    <a:pt x="234" y="18"/>
                  </a:lnTo>
                  <a:lnTo>
                    <a:pt x="234" y="18"/>
                  </a:lnTo>
                  <a:lnTo>
                    <a:pt x="234" y="18"/>
                  </a:lnTo>
                  <a:lnTo>
                    <a:pt x="234" y="14"/>
                  </a:lnTo>
                  <a:lnTo>
                    <a:pt x="241" y="7"/>
                  </a:lnTo>
                  <a:lnTo>
                    <a:pt x="256" y="0"/>
                  </a:lnTo>
                  <a:lnTo>
                    <a:pt x="259" y="3"/>
                  </a:lnTo>
                  <a:lnTo>
                    <a:pt x="288" y="0"/>
                  </a:lnTo>
                  <a:lnTo>
                    <a:pt x="292" y="3"/>
                  </a:lnTo>
                  <a:lnTo>
                    <a:pt x="292" y="3"/>
                  </a:lnTo>
                  <a:lnTo>
                    <a:pt x="299" y="7"/>
                  </a:lnTo>
                  <a:lnTo>
                    <a:pt x="302" y="11"/>
                  </a:lnTo>
                  <a:lnTo>
                    <a:pt x="302" y="11"/>
                  </a:lnTo>
                  <a:lnTo>
                    <a:pt x="313" y="11"/>
                  </a:lnTo>
                  <a:lnTo>
                    <a:pt x="317" y="14"/>
                  </a:lnTo>
                  <a:lnTo>
                    <a:pt x="328" y="18"/>
                  </a:lnTo>
                  <a:lnTo>
                    <a:pt x="331" y="18"/>
                  </a:lnTo>
                  <a:lnTo>
                    <a:pt x="331" y="18"/>
                  </a:lnTo>
                  <a:lnTo>
                    <a:pt x="331" y="21"/>
                  </a:lnTo>
                  <a:lnTo>
                    <a:pt x="335" y="25"/>
                  </a:lnTo>
                  <a:lnTo>
                    <a:pt x="335" y="28"/>
                  </a:lnTo>
                  <a:lnTo>
                    <a:pt x="335" y="28"/>
                  </a:lnTo>
                  <a:lnTo>
                    <a:pt x="335" y="32"/>
                  </a:lnTo>
                  <a:lnTo>
                    <a:pt x="331" y="32"/>
                  </a:lnTo>
                  <a:lnTo>
                    <a:pt x="331" y="32"/>
                  </a:lnTo>
                  <a:lnTo>
                    <a:pt x="328" y="32"/>
                  </a:lnTo>
                  <a:lnTo>
                    <a:pt x="328" y="28"/>
                  </a:lnTo>
                  <a:lnTo>
                    <a:pt x="324" y="28"/>
                  </a:lnTo>
                  <a:lnTo>
                    <a:pt x="324" y="28"/>
                  </a:lnTo>
                  <a:lnTo>
                    <a:pt x="324" y="28"/>
                  </a:lnTo>
                  <a:lnTo>
                    <a:pt x="324" y="32"/>
                  </a:lnTo>
                  <a:lnTo>
                    <a:pt x="320" y="32"/>
                  </a:lnTo>
                  <a:lnTo>
                    <a:pt x="320" y="36"/>
                  </a:lnTo>
                  <a:lnTo>
                    <a:pt x="324" y="39"/>
                  </a:lnTo>
                  <a:lnTo>
                    <a:pt x="328" y="46"/>
                  </a:lnTo>
                  <a:lnTo>
                    <a:pt x="328" y="50"/>
                  </a:lnTo>
                  <a:lnTo>
                    <a:pt x="331" y="54"/>
                  </a:lnTo>
                  <a:lnTo>
                    <a:pt x="331" y="54"/>
                  </a:lnTo>
                  <a:lnTo>
                    <a:pt x="331" y="54"/>
                  </a:lnTo>
                  <a:lnTo>
                    <a:pt x="331" y="57"/>
                  </a:lnTo>
                  <a:lnTo>
                    <a:pt x="335" y="57"/>
                  </a:lnTo>
                  <a:lnTo>
                    <a:pt x="331" y="68"/>
                  </a:lnTo>
                  <a:lnTo>
                    <a:pt x="331" y="68"/>
                  </a:lnTo>
                  <a:lnTo>
                    <a:pt x="331" y="68"/>
                  </a:lnTo>
                  <a:lnTo>
                    <a:pt x="335" y="72"/>
                  </a:lnTo>
                  <a:lnTo>
                    <a:pt x="338" y="79"/>
                  </a:lnTo>
                  <a:lnTo>
                    <a:pt x="338" y="82"/>
                  </a:lnTo>
                  <a:lnTo>
                    <a:pt x="342" y="82"/>
                  </a:lnTo>
                  <a:lnTo>
                    <a:pt x="342" y="86"/>
                  </a:lnTo>
                  <a:lnTo>
                    <a:pt x="338" y="97"/>
                  </a:lnTo>
                  <a:lnTo>
                    <a:pt x="338" y="100"/>
                  </a:lnTo>
                  <a:lnTo>
                    <a:pt x="338" y="104"/>
                  </a:lnTo>
                  <a:lnTo>
                    <a:pt x="342" y="108"/>
                  </a:lnTo>
                  <a:lnTo>
                    <a:pt x="349" y="111"/>
                  </a:lnTo>
                  <a:lnTo>
                    <a:pt x="396" y="118"/>
                  </a:lnTo>
                  <a:lnTo>
                    <a:pt x="410" y="118"/>
                  </a:lnTo>
                  <a:lnTo>
                    <a:pt x="439" y="122"/>
                  </a:lnTo>
                  <a:lnTo>
                    <a:pt x="446" y="126"/>
                  </a:lnTo>
                  <a:lnTo>
                    <a:pt x="464" y="140"/>
                  </a:lnTo>
                  <a:lnTo>
                    <a:pt x="472" y="154"/>
                  </a:lnTo>
                  <a:lnTo>
                    <a:pt x="490" y="180"/>
                  </a:lnTo>
                  <a:lnTo>
                    <a:pt x="486" y="187"/>
                  </a:lnTo>
                  <a:lnTo>
                    <a:pt x="486" y="190"/>
                  </a:lnTo>
                  <a:lnTo>
                    <a:pt x="482" y="194"/>
                  </a:lnTo>
                  <a:lnTo>
                    <a:pt x="472" y="198"/>
                  </a:lnTo>
                  <a:lnTo>
                    <a:pt x="461" y="201"/>
                  </a:lnTo>
                  <a:lnTo>
                    <a:pt x="457" y="201"/>
                  </a:lnTo>
                  <a:lnTo>
                    <a:pt x="454" y="205"/>
                  </a:lnTo>
                  <a:lnTo>
                    <a:pt x="454" y="205"/>
                  </a:lnTo>
                  <a:lnTo>
                    <a:pt x="454" y="208"/>
                  </a:lnTo>
                  <a:lnTo>
                    <a:pt x="454" y="212"/>
                  </a:lnTo>
                  <a:lnTo>
                    <a:pt x="457" y="216"/>
                  </a:lnTo>
                  <a:lnTo>
                    <a:pt x="464" y="219"/>
                  </a:lnTo>
                  <a:lnTo>
                    <a:pt x="472" y="223"/>
                  </a:lnTo>
                  <a:lnTo>
                    <a:pt x="475" y="226"/>
                  </a:lnTo>
                  <a:lnTo>
                    <a:pt x="479" y="237"/>
                  </a:lnTo>
                  <a:lnTo>
                    <a:pt x="482" y="244"/>
                  </a:lnTo>
                  <a:lnTo>
                    <a:pt x="482" y="244"/>
                  </a:lnTo>
                  <a:lnTo>
                    <a:pt x="482" y="248"/>
                  </a:lnTo>
                  <a:lnTo>
                    <a:pt x="482" y="248"/>
                  </a:lnTo>
                  <a:lnTo>
                    <a:pt x="482" y="252"/>
                  </a:lnTo>
                  <a:lnTo>
                    <a:pt x="482" y="252"/>
                  </a:lnTo>
                  <a:lnTo>
                    <a:pt x="482" y="252"/>
                  </a:lnTo>
                  <a:lnTo>
                    <a:pt x="479" y="252"/>
                  </a:lnTo>
                  <a:lnTo>
                    <a:pt x="479" y="255"/>
                  </a:lnTo>
                  <a:lnTo>
                    <a:pt x="479" y="255"/>
                  </a:lnTo>
                  <a:lnTo>
                    <a:pt x="479" y="259"/>
                  </a:lnTo>
                  <a:lnTo>
                    <a:pt x="482" y="262"/>
                  </a:lnTo>
                  <a:lnTo>
                    <a:pt x="482" y="266"/>
                  </a:lnTo>
                  <a:lnTo>
                    <a:pt x="482" y="266"/>
                  </a:lnTo>
                  <a:lnTo>
                    <a:pt x="482" y="266"/>
                  </a:lnTo>
                  <a:lnTo>
                    <a:pt x="482" y="270"/>
                  </a:lnTo>
                  <a:lnTo>
                    <a:pt x="486" y="270"/>
                  </a:lnTo>
                  <a:lnTo>
                    <a:pt x="490" y="270"/>
                  </a:lnTo>
                  <a:lnTo>
                    <a:pt x="508" y="270"/>
                  </a:lnTo>
                  <a:lnTo>
                    <a:pt x="508" y="270"/>
                  </a:lnTo>
                  <a:lnTo>
                    <a:pt x="508" y="270"/>
                  </a:lnTo>
                  <a:lnTo>
                    <a:pt x="511" y="270"/>
                  </a:lnTo>
                  <a:lnTo>
                    <a:pt x="511" y="266"/>
                  </a:lnTo>
                  <a:lnTo>
                    <a:pt x="515" y="266"/>
                  </a:lnTo>
                  <a:lnTo>
                    <a:pt x="515" y="266"/>
                  </a:lnTo>
                  <a:lnTo>
                    <a:pt x="529" y="266"/>
                  </a:lnTo>
                  <a:lnTo>
                    <a:pt x="540" y="266"/>
                  </a:lnTo>
                  <a:lnTo>
                    <a:pt x="544" y="270"/>
                  </a:lnTo>
                  <a:lnTo>
                    <a:pt x="547" y="266"/>
                  </a:lnTo>
                  <a:lnTo>
                    <a:pt x="551" y="266"/>
                  </a:lnTo>
                  <a:lnTo>
                    <a:pt x="554" y="266"/>
                  </a:lnTo>
                  <a:lnTo>
                    <a:pt x="558" y="266"/>
                  </a:lnTo>
                  <a:lnTo>
                    <a:pt x="558" y="266"/>
                  </a:lnTo>
                  <a:lnTo>
                    <a:pt x="565" y="270"/>
                  </a:lnTo>
                  <a:lnTo>
                    <a:pt x="565" y="273"/>
                  </a:lnTo>
                  <a:lnTo>
                    <a:pt x="565" y="273"/>
                  </a:lnTo>
                  <a:lnTo>
                    <a:pt x="565" y="277"/>
                  </a:lnTo>
                  <a:lnTo>
                    <a:pt x="565" y="284"/>
                  </a:lnTo>
                  <a:lnTo>
                    <a:pt x="569" y="288"/>
                  </a:lnTo>
                  <a:lnTo>
                    <a:pt x="569" y="291"/>
                  </a:lnTo>
                  <a:lnTo>
                    <a:pt x="572" y="295"/>
                  </a:lnTo>
                  <a:lnTo>
                    <a:pt x="572" y="298"/>
                  </a:lnTo>
                  <a:lnTo>
                    <a:pt x="572" y="298"/>
                  </a:lnTo>
                  <a:lnTo>
                    <a:pt x="576" y="302"/>
                  </a:lnTo>
                  <a:lnTo>
                    <a:pt x="576" y="306"/>
                  </a:lnTo>
                  <a:lnTo>
                    <a:pt x="576" y="306"/>
                  </a:lnTo>
                  <a:lnTo>
                    <a:pt x="576" y="306"/>
                  </a:lnTo>
                  <a:lnTo>
                    <a:pt x="580" y="309"/>
                  </a:lnTo>
                  <a:lnTo>
                    <a:pt x="583" y="309"/>
                  </a:lnTo>
                  <a:lnTo>
                    <a:pt x="587" y="306"/>
                  </a:lnTo>
                  <a:lnTo>
                    <a:pt x="612" y="306"/>
                  </a:lnTo>
                  <a:lnTo>
                    <a:pt x="612" y="302"/>
                  </a:lnTo>
                  <a:lnTo>
                    <a:pt x="616" y="306"/>
                  </a:lnTo>
                  <a:lnTo>
                    <a:pt x="623" y="309"/>
                  </a:lnTo>
                  <a:lnTo>
                    <a:pt x="637" y="316"/>
                  </a:lnTo>
                  <a:lnTo>
                    <a:pt x="641" y="320"/>
                  </a:lnTo>
                  <a:lnTo>
                    <a:pt x="644" y="320"/>
                  </a:lnTo>
                  <a:lnTo>
                    <a:pt x="644" y="324"/>
                  </a:lnTo>
                  <a:lnTo>
                    <a:pt x="644" y="327"/>
                  </a:lnTo>
                  <a:lnTo>
                    <a:pt x="648" y="327"/>
                  </a:lnTo>
                  <a:lnTo>
                    <a:pt x="648" y="331"/>
                  </a:lnTo>
                  <a:lnTo>
                    <a:pt x="659" y="334"/>
                  </a:lnTo>
                  <a:lnTo>
                    <a:pt x="659" y="338"/>
                  </a:lnTo>
                  <a:lnTo>
                    <a:pt x="659" y="338"/>
                  </a:lnTo>
                  <a:lnTo>
                    <a:pt x="659" y="342"/>
                  </a:lnTo>
                  <a:lnTo>
                    <a:pt x="662" y="342"/>
                  </a:lnTo>
                  <a:lnTo>
                    <a:pt x="673" y="338"/>
                  </a:lnTo>
                  <a:lnTo>
                    <a:pt x="677" y="338"/>
                  </a:lnTo>
                  <a:lnTo>
                    <a:pt x="680" y="338"/>
                  </a:lnTo>
                  <a:lnTo>
                    <a:pt x="680" y="338"/>
                  </a:lnTo>
                  <a:lnTo>
                    <a:pt x="698" y="342"/>
                  </a:lnTo>
                  <a:lnTo>
                    <a:pt x="698" y="342"/>
                  </a:lnTo>
                  <a:lnTo>
                    <a:pt x="702" y="342"/>
                  </a:lnTo>
                  <a:lnTo>
                    <a:pt x="706" y="342"/>
                  </a:lnTo>
                  <a:lnTo>
                    <a:pt x="706" y="338"/>
                  </a:lnTo>
                  <a:lnTo>
                    <a:pt x="709" y="338"/>
                  </a:lnTo>
                  <a:lnTo>
                    <a:pt x="709" y="338"/>
                  </a:lnTo>
                  <a:lnTo>
                    <a:pt x="716" y="345"/>
                  </a:lnTo>
                  <a:lnTo>
                    <a:pt x="716" y="345"/>
                  </a:lnTo>
                  <a:lnTo>
                    <a:pt x="720" y="349"/>
                  </a:lnTo>
                  <a:lnTo>
                    <a:pt x="724" y="349"/>
                  </a:lnTo>
                  <a:lnTo>
                    <a:pt x="727" y="345"/>
                  </a:lnTo>
                  <a:lnTo>
                    <a:pt x="727" y="342"/>
                  </a:lnTo>
                  <a:lnTo>
                    <a:pt x="727" y="338"/>
                  </a:lnTo>
                  <a:lnTo>
                    <a:pt x="738" y="327"/>
                  </a:lnTo>
                  <a:lnTo>
                    <a:pt x="738" y="324"/>
                  </a:lnTo>
                  <a:lnTo>
                    <a:pt x="745" y="309"/>
                  </a:lnTo>
                  <a:lnTo>
                    <a:pt x="745" y="309"/>
                  </a:lnTo>
                  <a:lnTo>
                    <a:pt x="745" y="306"/>
                  </a:lnTo>
                  <a:lnTo>
                    <a:pt x="745" y="302"/>
                  </a:lnTo>
                  <a:lnTo>
                    <a:pt x="742" y="302"/>
                  </a:lnTo>
                  <a:lnTo>
                    <a:pt x="742" y="302"/>
                  </a:lnTo>
                  <a:lnTo>
                    <a:pt x="738" y="298"/>
                  </a:lnTo>
                  <a:lnTo>
                    <a:pt x="738" y="298"/>
                  </a:lnTo>
                  <a:lnTo>
                    <a:pt x="738" y="295"/>
                  </a:lnTo>
                  <a:lnTo>
                    <a:pt x="738" y="288"/>
                  </a:lnTo>
                  <a:lnTo>
                    <a:pt x="742" y="277"/>
                  </a:lnTo>
                  <a:lnTo>
                    <a:pt x="742" y="277"/>
                  </a:lnTo>
                  <a:lnTo>
                    <a:pt x="742" y="273"/>
                  </a:lnTo>
                  <a:close/>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6" name="Freeform 7"/>
            <p:cNvSpPr>
              <a:spLocks noEditPoints="1"/>
            </p:cNvSpPr>
            <p:nvPr/>
          </p:nvSpPr>
          <p:spPr bwMode="auto">
            <a:xfrm>
              <a:off x="8658385" y="3166996"/>
              <a:ext cx="1692275" cy="1290638"/>
            </a:xfrm>
            <a:custGeom>
              <a:avLst/>
              <a:gdLst>
                <a:gd name="T0" fmla="*/ 4 w 1066"/>
                <a:gd name="T1" fmla="*/ 389 h 813"/>
                <a:gd name="T2" fmla="*/ 15 w 1066"/>
                <a:gd name="T3" fmla="*/ 378 h 813"/>
                <a:gd name="T4" fmla="*/ 335 w 1066"/>
                <a:gd name="T5" fmla="*/ 205 h 813"/>
                <a:gd name="T6" fmla="*/ 980 w 1066"/>
                <a:gd name="T7" fmla="*/ 212 h 813"/>
                <a:gd name="T8" fmla="*/ 994 w 1066"/>
                <a:gd name="T9" fmla="*/ 241 h 813"/>
                <a:gd name="T10" fmla="*/ 1066 w 1066"/>
                <a:gd name="T11" fmla="*/ 263 h 813"/>
                <a:gd name="T12" fmla="*/ 930 w 1066"/>
                <a:gd name="T13" fmla="*/ 292 h 813"/>
                <a:gd name="T14" fmla="*/ 753 w 1066"/>
                <a:gd name="T15" fmla="*/ 248 h 813"/>
                <a:gd name="T16" fmla="*/ 710 w 1066"/>
                <a:gd name="T17" fmla="*/ 306 h 813"/>
                <a:gd name="T18" fmla="*/ 706 w 1066"/>
                <a:gd name="T19" fmla="*/ 284 h 813"/>
                <a:gd name="T20" fmla="*/ 623 w 1066"/>
                <a:gd name="T21" fmla="*/ 238 h 813"/>
                <a:gd name="T22" fmla="*/ 667 w 1066"/>
                <a:gd name="T23" fmla="*/ 176 h 813"/>
                <a:gd name="T24" fmla="*/ 641 w 1066"/>
                <a:gd name="T25" fmla="*/ 122 h 813"/>
                <a:gd name="T26" fmla="*/ 656 w 1066"/>
                <a:gd name="T27" fmla="*/ 112 h 813"/>
                <a:gd name="T28" fmla="*/ 627 w 1066"/>
                <a:gd name="T29" fmla="*/ 72 h 813"/>
                <a:gd name="T30" fmla="*/ 530 w 1066"/>
                <a:gd name="T31" fmla="*/ 40 h 813"/>
                <a:gd name="T32" fmla="*/ 469 w 1066"/>
                <a:gd name="T33" fmla="*/ 47 h 813"/>
                <a:gd name="T34" fmla="*/ 415 w 1066"/>
                <a:gd name="T35" fmla="*/ 32 h 813"/>
                <a:gd name="T36" fmla="*/ 238 w 1066"/>
                <a:gd name="T37" fmla="*/ 32 h 813"/>
                <a:gd name="T38" fmla="*/ 292 w 1066"/>
                <a:gd name="T39" fmla="*/ 122 h 813"/>
                <a:gd name="T40" fmla="*/ 343 w 1066"/>
                <a:gd name="T41" fmla="*/ 202 h 813"/>
                <a:gd name="T42" fmla="*/ 245 w 1066"/>
                <a:gd name="T43" fmla="*/ 270 h 813"/>
                <a:gd name="T44" fmla="*/ 252 w 1066"/>
                <a:gd name="T45" fmla="*/ 292 h 813"/>
                <a:gd name="T46" fmla="*/ 263 w 1066"/>
                <a:gd name="T47" fmla="*/ 328 h 813"/>
                <a:gd name="T48" fmla="*/ 328 w 1066"/>
                <a:gd name="T49" fmla="*/ 317 h 813"/>
                <a:gd name="T50" fmla="*/ 299 w 1066"/>
                <a:gd name="T51" fmla="*/ 360 h 813"/>
                <a:gd name="T52" fmla="*/ 332 w 1066"/>
                <a:gd name="T53" fmla="*/ 403 h 813"/>
                <a:gd name="T54" fmla="*/ 346 w 1066"/>
                <a:gd name="T55" fmla="*/ 464 h 813"/>
                <a:gd name="T56" fmla="*/ 350 w 1066"/>
                <a:gd name="T57" fmla="*/ 540 h 813"/>
                <a:gd name="T58" fmla="*/ 472 w 1066"/>
                <a:gd name="T59" fmla="*/ 583 h 813"/>
                <a:gd name="T60" fmla="*/ 530 w 1066"/>
                <a:gd name="T61" fmla="*/ 684 h 813"/>
                <a:gd name="T62" fmla="*/ 584 w 1066"/>
                <a:gd name="T63" fmla="*/ 684 h 813"/>
                <a:gd name="T64" fmla="*/ 598 w 1066"/>
                <a:gd name="T65" fmla="*/ 680 h 813"/>
                <a:gd name="T66" fmla="*/ 602 w 1066"/>
                <a:gd name="T67" fmla="*/ 694 h 813"/>
                <a:gd name="T68" fmla="*/ 659 w 1066"/>
                <a:gd name="T69" fmla="*/ 655 h 813"/>
                <a:gd name="T70" fmla="*/ 685 w 1066"/>
                <a:gd name="T71" fmla="*/ 630 h 813"/>
                <a:gd name="T72" fmla="*/ 717 w 1066"/>
                <a:gd name="T73" fmla="*/ 626 h 813"/>
                <a:gd name="T74" fmla="*/ 710 w 1066"/>
                <a:gd name="T75" fmla="*/ 648 h 813"/>
                <a:gd name="T76" fmla="*/ 728 w 1066"/>
                <a:gd name="T77" fmla="*/ 673 h 813"/>
                <a:gd name="T78" fmla="*/ 724 w 1066"/>
                <a:gd name="T79" fmla="*/ 702 h 813"/>
                <a:gd name="T80" fmla="*/ 717 w 1066"/>
                <a:gd name="T81" fmla="*/ 730 h 813"/>
                <a:gd name="T82" fmla="*/ 757 w 1066"/>
                <a:gd name="T83" fmla="*/ 766 h 813"/>
                <a:gd name="T84" fmla="*/ 850 w 1066"/>
                <a:gd name="T85" fmla="*/ 806 h 813"/>
                <a:gd name="T86" fmla="*/ 861 w 1066"/>
                <a:gd name="T87" fmla="*/ 766 h 813"/>
                <a:gd name="T88" fmla="*/ 879 w 1066"/>
                <a:gd name="T89" fmla="*/ 756 h 813"/>
                <a:gd name="T90" fmla="*/ 915 w 1066"/>
                <a:gd name="T91" fmla="*/ 730 h 813"/>
                <a:gd name="T92" fmla="*/ 915 w 1066"/>
                <a:gd name="T93" fmla="*/ 709 h 813"/>
                <a:gd name="T94" fmla="*/ 944 w 1066"/>
                <a:gd name="T95" fmla="*/ 709 h 813"/>
                <a:gd name="T96" fmla="*/ 951 w 1066"/>
                <a:gd name="T97" fmla="*/ 712 h 813"/>
                <a:gd name="T98" fmla="*/ 955 w 1066"/>
                <a:gd name="T99" fmla="*/ 702 h 813"/>
                <a:gd name="T100" fmla="*/ 955 w 1066"/>
                <a:gd name="T101" fmla="*/ 666 h 813"/>
                <a:gd name="T102" fmla="*/ 948 w 1066"/>
                <a:gd name="T103" fmla="*/ 644 h 813"/>
                <a:gd name="T104" fmla="*/ 912 w 1066"/>
                <a:gd name="T105" fmla="*/ 619 h 813"/>
                <a:gd name="T106" fmla="*/ 897 w 1066"/>
                <a:gd name="T107" fmla="*/ 590 h 813"/>
                <a:gd name="T108" fmla="*/ 894 w 1066"/>
                <a:gd name="T109" fmla="*/ 561 h 813"/>
                <a:gd name="T110" fmla="*/ 937 w 1066"/>
                <a:gd name="T111" fmla="*/ 525 h 813"/>
                <a:gd name="T112" fmla="*/ 940 w 1066"/>
                <a:gd name="T113" fmla="*/ 533 h 813"/>
                <a:gd name="T114" fmla="*/ 958 w 1066"/>
                <a:gd name="T115" fmla="*/ 529 h 813"/>
                <a:gd name="T116" fmla="*/ 940 w 1066"/>
                <a:gd name="T117" fmla="*/ 504 h 813"/>
                <a:gd name="T118" fmla="*/ 894 w 1066"/>
                <a:gd name="T119" fmla="*/ 457 h 813"/>
                <a:gd name="T120" fmla="*/ 922 w 1066"/>
                <a:gd name="T121" fmla="*/ 432 h 813"/>
                <a:gd name="T122" fmla="*/ 998 w 1066"/>
                <a:gd name="T123" fmla="*/ 338 h 813"/>
                <a:gd name="T124" fmla="*/ 980 w 1066"/>
                <a:gd name="T125" fmla="*/ 288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66" h="813">
                  <a:moveTo>
                    <a:pt x="4" y="378"/>
                  </a:moveTo>
                  <a:lnTo>
                    <a:pt x="4" y="378"/>
                  </a:lnTo>
                  <a:lnTo>
                    <a:pt x="4" y="378"/>
                  </a:lnTo>
                  <a:lnTo>
                    <a:pt x="0" y="378"/>
                  </a:lnTo>
                  <a:lnTo>
                    <a:pt x="0" y="381"/>
                  </a:lnTo>
                  <a:lnTo>
                    <a:pt x="4" y="381"/>
                  </a:lnTo>
                  <a:lnTo>
                    <a:pt x="4" y="385"/>
                  </a:lnTo>
                  <a:lnTo>
                    <a:pt x="4" y="385"/>
                  </a:lnTo>
                  <a:lnTo>
                    <a:pt x="4" y="389"/>
                  </a:lnTo>
                  <a:lnTo>
                    <a:pt x="4" y="389"/>
                  </a:lnTo>
                  <a:lnTo>
                    <a:pt x="4" y="389"/>
                  </a:lnTo>
                  <a:lnTo>
                    <a:pt x="8" y="385"/>
                  </a:lnTo>
                  <a:lnTo>
                    <a:pt x="4" y="381"/>
                  </a:lnTo>
                  <a:lnTo>
                    <a:pt x="4" y="378"/>
                  </a:lnTo>
                  <a:moveTo>
                    <a:pt x="15" y="378"/>
                  </a:moveTo>
                  <a:lnTo>
                    <a:pt x="8" y="381"/>
                  </a:lnTo>
                  <a:lnTo>
                    <a:pt x="11" y="381"/>
                  </a:lnTo>
                  <a:lnTo>
                    <a:pt x="8" y="381"/>
                  </a:lnTo>
                  <a:lnTo>
                    <a:pt x="15" y="378"/>
                  </a:lnTo>
                  <a:moveTo>
                    <a:pt x="15" y="378"/>
                  </a:moveTo>
                  <a:lnTo>
                    <a:pt x="15" y="381"/>
                  </a:lnTo>
                  <a:lnTo>
                    <a:pt x="11" y="381"/>
                  </a:lnTo>
                  <a:lnTo>
                    <a:pt x="15" y="381"/>
                  </a:lnTo>
                  <a:lnTo>
                    <a:pt x="15" y="378"/>
                  </a:lnTo>
                  <a:lnTo>
                    <a:pt x="15" y="378"/>
                  </a:lnTo>
                  <a:moveTo>
                    <a:pt x="321" y="202"/>
                  </a:moveTo>
                  <a:lnTo>
                    <a:pt x="310" y="202"/>
                  </a:lnTo>
                  <a:moveTo>
                    <a:pt x="335" y="212"/>
                  </a:moveTo>
                  <a:lnTo>
                    <a:pt x="335" y="209"/>
                  </a:lnTo>
                  <a:lnTo>
                    <a:pt x="335" y="205"/>
                  </a:lnTo>
                  <a:lnTo>
                    <a:pt x="335" y="205"/>
                  </a:lnTo>
                  <a:lnTo>
                    <a:pt x="335" y="205"/>
                  </a:lnTo>
                  <a:moveTo>
                    <a:pt x="1066" y="263"/>
                  </a:moveTo>
                  <a:lnTo>
                    <a:pt x="1048" y="227"/>
                  </a:lnTo>
                  <a:lnTo>
                    <a:pt x="1045" y="220"/>
                  </a:lnTo>
                  <a:lnTo>
                    <a:pt x="1041" y="216"/>
                  </a:lnTo>
                  <a:lnTo>
                    <a:pt x="1034" y="209"/>
                  </a:lnTo>
                  <a:lnTo>
                    <a:pt x="1009" y="198"/>
                  </a:lnTo>
                  <a:lnTo>
                    <a:pt x="991" y="202"/>
                  </a:lnTo>
                  <a:lnTo>
                    <a:pt x="980" y="212"/>
                  </a:lnTo>
                  <a:lnTo>
                    <a:pt x="973" y="234"/>
                  </a:lnTo>
                  <a:lnTo>
                    <a:pt x="973" y="241"/>
                  </a:lnTo>
                  <a:lnTo>
                    <a:pt x="976" y="238"/>
                  </a:lnTo>
                  <a:lnTo>
                    <a:pt x="976" y="238"/>
                  </a:lnTo>
                  <a:lnTo>
                    <a:pt x="980" y="241"/>
                  </a:lnTo>
                  <a:lnTo>
                    <a:pt x="980" y="245"/>
                  </a:lnTo>
                  <a:lnTo>
                    <a:pt x="984" y="245"/>
                  </a:lnTo>
                  <a:lnTo>
                    <a:pt x="984" y="241"/>
                  </a:lnTo>
                  <a:lnTo>
                    <a:pt x="987" y="241"/>
                  </a:lnTo>
                  <a:lnTo>
                    <a:pt x="994" y="241"/>
                  </a:lnTo>
                  <a:lnTo>
                    <a:pt x="1002" y="241"/>
                  </a:lnTo>
                  <a:lnTo>
                    <a:pt x="1002" y="248"/>
                  </a:lnTo>
                  <a:lnTo>
                    <a:pt x="1002" y="259"/>
                  </a:lnTo>
                  <a:lnTo>
                    <a:pt x="1005" y="263"/>
                  </a:lnTo>
                  <a:lnTo>
                    <a:pt x="1012" y="263"/>
                  </a:lnTo>
                  <a:lnTo>
                    <a:pt x="1027" y="263"/>
                  </a:lnTo>
                  <a:lnTo>
                    <a:pt x="1023" y="263"/>
                  </a:lnTo>
                  <a:lnTo>
                    <a:pt x="1023" y="259"/>
                  </a:lnTo>
                  <a:lnTo>
                    <a:pt x="1027" y="256"/>
                  </a:lnTo>
                  <a:lnTo>
                    <a:pt x="1066" y="263"/>
                  </a:lnTo>
                  <a:moveTo>
                    <a:pt x="980" y="288"/>
                  </a:moveTo>
                  <a:lnTo>
                    <a:pt x="973" y="281"/>
                  </a:lnTo>
                  <a:lnTo>
                    <a:pt x="966" y="284"/>
                  </a:lnTo>
                  <a:lnTo>
                    <a:pt x="962" y="281"/>
                  </a:lnTo>
                  <a:lnTo>
                    <a:pt x="969" y="281"/>
                  </a:lnTo>
                  <a:lnTo>
                    <a:pt x="976" y="281"/>
                  </a:lnTo>
                  <a:lnTo>
                    <a:pt x="976" y="277"/>
                  </a:lnTo>
                  <a:lnTo>
                    <a:pt x="948" y="281"/>
                  </a:lnTo>
                  <a:lnTo>
                    <a:pt x="940" y="284"/>
                  </a:lnTo>
                  <a:lnTo>
                    <a:pt x="930" y="292"/>
                  </a:lnTo>
                  <a:lnTo>
                    <a:pt x="912" y="310"/>
                  </a:lnTo>
                  <a:lnTo>
                    <a:pt x="901" y="317"/>
                  </a:lnTo>
                  <a:lnTo>
                    <a:pt x="886" y="317"/>
                  </a:lnTo>
                  <a:lnTo>
                    <a:pt x="872" y="313"/>
                  </a:lnTo>
                  <a:lnTo>
                    <a:pt x="847" y="288"/>
                  </a:lnTo>
                  <a:lnTo>
                    <a:pt x="796" y="266"/>
                  </a:lnTo>
                  <a:lnTo>
                    <a:pt x="778" y="252"/>
                  </a:lnTo>
                  <a:lnTo>
                    <a:pt x="771" y="248"/>
                  </a:lnTo>
                  <a:lnTo>
                    <a:pt x="757" y="248"/>
                  </a:lnTo>
                  <a:lnTo>
                    <a:pt x="753" y="248"/>
                  </a:lnTo>
                  <a:lnTo>
                    <a:pt x="749" y="252"/>
                  </a:lnTo>
                  <a:lnTo>
                    <a:pt x="749" y="256"/>
                  </a:lnTo>
                  <a:lnTo>
                    <a:pt x="746" y="256"/>
                  </a:lnTo>
                  <a:lnTo>
                    <a:pt x="742" y="259"/>
                  </a:lnTo>
                  <a:lnTo>
                    <a:pt x="731" y="259"/>
                  </a:lnTo>
                  <a:lnTo>
                    <a:pt x="728" y="263"/>
                  </a:lnTo>
                  <a:lnTo>
                    <a:pt x="724" y="266"/>
                  </a:lnTo>
                  <a:lnTo>
                    <a:pt x="721" y="284"/>
                  </a:lnTo>
                  <a:lnTo>
                    <a:pt x="713" y="302"/>
                  </a:lnTo>
                  <a:lnTo>
                    <a:pt x="710" y="306"/>
                  </a:lnTo>
                  <a:lnTo>
                    <a:pt x="703" y="310"/>
                  </a:lnTo>
                  <a:lnTo>
                    <a:pt x="706" y="306"/>
                  </a:lnTo>
                  <a:lnTo>
                    <a:pt x="706" y="299"/>
                  </a:lnTo>
                  <a:lnTo>
                    <a:pt x="706" y="295"/>
                  </a:lnTo>
                  <a:lnTo>
                    <a:pt x="703" y="292"/>
                  </a:lnTo>
                  <a:lnTo>
                    <a:pt x="706" y="288"/>
                  </a:lnTo>
                  <a:lnTo>
                    <a:pt x="706" y="288"/>
                  </a:lnTo>
                  <a:lnTo>
                    <a:pt x="703" y="284"/>
                  </a:lnTo>
                  <a:lnTo>
                    <a:pt x="703" y="284"/>
                  </a:lnTo>
                  <a:lnTo>
                    <a:pt x="706" y="284"/>
                  </a:lnTo>
                  <a:lnTo>
                    <a:pt x="713" y="277"/>
                  </a:lnTo>
                  <a:lnTo>
                    <a:pt x="717" y="270"/>
                  </a:lnTo>
                  <a:lnTo>
                    <a:pt x="721" y="266"/>
                  </a:lnTo>
                  <a:lnTo>
                    <a:pt x="717" y="256"/>
                  </a:lnTo>
                  <a:lnTo>
                    <a:pt x="717" y="248"/>
                  </a:lnTo>
                  <a:lnTo>
                    <a:pt x="717" y="245"/>
                  </a:lnTo>
                  <a:lnTo>
                    <a:pt x="721" y="238"/>
                  </a:lnTo>
                  <a:lnTo>
                    <a:pt x="703" y="220"/>
                  </a:lnTo>
                  <a:lnTo>
                    <a:pt x="699" y="220"/>
                  </a:lnTo>
                  <a:lnTo>
                    <a:pt x="623" y="238"/>
                  </a:lnTo>
                  <a:lnTo>
                    <a:pt x="609" y="230"/>
                  </a:lnTo>
                  <a:lnTo>
                    <a:pt x="609" y="227"/>
                  </a:lnTo>
                  <a:lnTo>
                    <a:pt x="623" y="223"/>
                  </a:lnTo>
                  <a:lnTo>
                    <a:pt x="634" y="220"/>
                  </a:lnTo>
                  <a:lnTo>
                    <a:pt x="649" y="212"/>
                  </a:lnTo>
                  <a:lnTo>
                    <a:pt x="659" y="205"/>
                  </a:lnTo>
                  <a:lnTo>
                    <a:pt x="663" y="198"/>
                  </a:lnTo>
                  <a:lnTo>
                    <a:pt x="663" y="191"/>
                  </a:lnTo>
                  <a:lnTo>
                    <a:pt x="667" y="184"/>
                  </a:lnTo>
                  <a:lnTo>
                    <a:pt x="667" y="176"/>
                  </a:lnTo>
                  <a:lnTo>
                    <a:pt x="670" y="151"/>
                  </a:lnTo>
                  <a:lnTo>
                    <a:pt x="670" y="144"/>
                  </a:lnTo>
                  <a:lnTo>
                    <a:pt x="667" y="133"/>
                  </a:lnTo>
                  <a:lnTo>
                    <a:pt x="670" y="126"/>
                  </a:lnTo>
                  <a:lnTo>
                    <a:pt x="670" y="122"/>
                  </a:lnTo>
                  <a:lnTo>
                    <a:pt x="667" y="126"/>
                  </a:lnTo>
                  <a:lnTo>
                    <a:pt x="663" y="126"/>
                  </a:lnTo>
                  <a:lnTo>
                    <a:pt x="656" y="122"/>
                  </a:lnTo>
                  <a:lnTo>
                    <a:pt x="649" y="122"/>
                  </a:lnTo>
                  <a:lnTo>
                    <a:pt x="641" y="122"/>
                  </a:lnTo>
                  <a:lnTo>
                    <a:pt x="638" y="122"/>
                  </a:lnTo>
                  <a:lnTo>
                    <a:pt x="638" y="119"/>
                  </a:lnTo>
                  <a:lnTo>
                    <a:pt x="638" y="119"/>
                  </a:lnTo>
                  <a:lnTo>
                    <a:pt x="638" y="119"/>
                  </a:lnTo>
                  <a:lnTo>
                    <a:pt x="641" y="115"/>
                  </a:lnTo>
                  <a:lnTo>
                    <a:pt x="641" y="115"/>
                  </a:lnTo>
                  <a:lnTo>
                    <a:pt x="649" y="112"/>
                  </a:lnTo>
                  <a:lnTo>
                    <a:pt x="649" y="108"/>
                  </a:lnTo>
                  <a:lnTo>
                    <a:pt x="652" y="108"/>
                  </a:lnTo>
                  <a:lnTo>
                    <a:pt x="656" y="112"/>
                  </a:lnTo>
                  <a:lnTo>
                    <a:pt x="659" y="112"/>
                  </a:lnTo>
                  <a:lnTo>
                    <a:pt x="663" y="108"/>
                  </a:lnTo>
                  <a:lnTo>
                    <a:pt x="659" y="104"/>
                  </a:lnTo>
                  <a:lnTo>
                    <a:pt x="656" y="97"/>
                  </a:lnTo>
                  <a:lnTo>
                    <a:pt x="652" y="94"/>
                  </a:lnTo>
                  <a:lnTo>
                    <a:pt x="649" y="76"/>
                  </a:lnTo>
                  <a:lnTo>
                    <a:pt x="641" y="68"/>
                  </a:lnTo>
                  <a:lnTo>
                    <a:pt x="631" y="61"/>
                  </a:lnTo>
                  <a:lnTo>
                    <a:pt x="623" y="61"/>
                  </a:lnTo>
                  <a:lnTo>
                    <a:pt x="627" y="72"/>
                  </a:lnTo>
                  <a:lnTo>
                    <a:pt x="613" y="79"/>
                  </a:lnTo>
                  <a:lnTo>
                    <a:pt x="605" y="79"/>
                  </a:lnTo>
                  <a:lnTo>
                    <a:pt x="602" y="76"/>
                  </a:lnTo>
                  <a:lnTo>
                    <a:pt x="598" y="65"/>
                  </a:lnTo>
                  <a:lnTo>
                    <a:pt x="591" y="61"/>
                  </a:lnTo>
                  <a:lnTo>
                    <a:pt x="580" y="58"/>
                  </a:lnTo>
                  <a:lnTo>
                    <a:pt x="577" y="50"/>
                  </a:lnTo>
                  <a:lnTo>
                    <a:pt x="562" y="47"/>
                  </a:lnTo>
                  <a:lnTo>
                    <a:pt x="544" y="47"/>
                  </a:lnTo>
                  <a:lnTo>
                    <a:pt x="530" y="40"/>
                  </a:lnTo>
                  <a:lnTo>
                    <a:pt x="526" y="22"/>
                  </a:lnTo>
                  <a:lnTo>
                    <a:pt x="523" y="25"/>
                  </a:lnTo>
                  <a:lnTo>
                    <a:pt x="519" y="29"/>
                  </a:lnTo>
                  <a:lnTo>
                    <a:pt x="512" y="32"/>
                  </a:lnTo>
                  <a:lnTo>
                    <a:pt x="508" y="40"/>
                  </a:lnTo>
                  <a:lnTo>
                    <a:pt x="487" y="50"/>
                  </a:lnTo>
                  <a:lnTo>
                    <a:pt x="483" y="50"/>
                  </a:lnTo>
                  <a:lnTo>
                    <a:pt x="479" y="50"/>
                  </a:lnTo>
                  <a:lnTo>
                    <a:pt x="472" y="50"/>
                  </a:lnTo>
                  <a:lnTo>
                    <a:pt x="469" y="47"/>
                  </a:lnTo>
                  <a:lnTo>
                    <a:pt x="461" y="47"/>
                  </a:lnTo>
                  <a:lnTo>
                    <a:pt x="458" y="50"/>
                  </a:lnTo>
                  <a:lnTo>
                    <a:pt x="454" y="50"/>
                  </a:lnTo>
                  <a:lnTo>
                    <a:pt x="451" y="54"/>
                  </a:lnTo>
                  <a:lnTo>
                    <a:pt x="447" y="54"/>
                  </a:lnTo>
                  <a:lnTo>
                    <a:pt x="422" y="54"/>
                  </a:lnTo>
                  <a:lnTo>
                    <a:pt x="418" y="54"/>
                  </a:lnTo>
                  <a:lnTo>
                    <a:pt x="415" y="47"/>
                  </a:lnTo>
                  <a:lnTo>
                    <a:pt x="415" y="40"/>
                  </a:lnTo>
                  <a:lnTo>
                    <a:pt x="415" y="32"/>
                  </a:lnTo>
                  <a:lnTo>
                    <a:pt x="407" y="29"/>
                  </a:lnTo>
                  <a:lnTo>
                    <a:pt x="343" y="14"/>
                  </a:lnTo>
                  <a:lnTo>
                    <a:pt x="317" y="4"/>
                  </a:lnTo>
                  <a:lnTo>
                    <a:pt x="292" y="0"/>
                  </a:lnTo>
                  <a:lnTo>
                    <a:pt x="285" y="0"/>
                  </a:lnTo>
                  <a:lnTo>
                    <a:pt x="263" y="7"/>
                  </a:lnTo>
                  <a:lnTo>
                    <a:pt x="252" y="7"/>
                  </a:lnTo>
                  <a:lnTo>
                    <a:pt x="242" y="4"/>
                  </a:lnTo>
                  <a:lnTo>
                    <a:pt x="238" y="18"/>
                  </a:lnTo>
                  <a:lnTo>
                    <a:pt x="238" y="32"/>
                  </a:lnTo>
                  <a:lnTo>
                    <a:pt x="238" y="47"/>
                  </a:lnTo>
                  <a:lnTo>
                    <a:pt x="242" y="54"/>
                  </a:lnTo>
                  <a:lnTo>
                    <a:pt x="249" y="65"/>
                  </a:lnTo>
                  <a:lnTo>
                    <a:pt x="252" y="76"/>
                  </a:lnTo>
                  <a:lnTo>
                    <a:pt x="252" y="86"/>
                  </a:lnTo>
                  <a:lnTo>
                    <a:pt x="252" y="90"/>
                  </a:lnTo>
                  <a:lnTo>
                    <a:pt x="260" y="97"/>
                  </a:lnTo>
                  <a:lnTo>
                    <a:pt x="278" y="112"/>
                  </a:lnTo>
                  <a:lnTo>
                    <a:pt x="288" y="115"/>
                  </a:lnTo>
                  <a:lnTo>
                    <a:pt x="292" y="122"/>
                  </a:lnTo>
                  <a:lnTo>
                    <a:pt x="303" y="151"/>
                  </a:lnTo>
                  <a:lnTo>
                    <a:pt x="292" y="162"/>
                  </a:lnTo>
                  <a:lnTo>
                    <a:pt x="292" y="166"/>
                  </a:lnTo>
                  <a:lnTo>
                    <a:pt x="296" y="162"/>
                  </a:lnTo>
                  <a:lnTo>
                    <a:pt x="303" y="158"/>
                  </a:lnTo>
                  <a:lnTo>
                    <a:pt x="310" y="158"/>
                  </a:lnTo>
                  <a:lnTo>
                    <a:pt x="314" y="162"/>
                  </a:lnTo>
                  <a:lnTo>
                    <a:pt x="314" y="169"/>
                  </a:lnTo>
                  <a:lnTo>
                    <a:pt x="317" y="173"/>
                  </a:lnTo>
                  <a:lnTo>
                    <a:pt x="343" y="202"/>
                  </a:lnTo>
                  <a:lnTo>
                    <a:pt x="350" y="212"/>
                  </a:lnTo>
                  <a:lnTo>
                    <a:pt x="350" y="227"/>
                  </a:lnTo>
                  <a:lnTo>
                    <a:pt x="350" y="234"/>
                  </a:lnTo>
                  <a:lnTo>
                    <a:pt x="343" y="238"/>
                  </a:lnTo>
                  <a:lnTo>
                    <a:pt x="332" y="245"/>
                  </a:lnTo>
                  <a:lnTo>
                    <a:pt x="317" y="256"/>
                  </a:lnTo>
                  <a:lnTo>
                    <a:pt x="314" y="259"/>
                  </a:lnTo>
                  <a:lnTo>
                    <a:pt x="303" y="263"/>
                  </a:lnTo>
                  <a:lnTo>
                    <a:pt x="270" y="263"/>
                  </a:lnTo>
                  <a:lnTo>
                    <a:pt x="245" y="270"/>
                  </a:lnTo>
                  <a:lnTo>
                    <a:pt x="238" y="266"/>
                  </a:lnTo>
                  <a:lnTo>
                    <a:pt x="234" y="270"/>
                  </a:lnTo>
                  <a:lnTo>
                    <a:pt x="231" y="277"/>
                  </a:lnTo>
                  <a:lnTo>
                    <a:pt x="231" y="284"/>
                  </a:lnTo>
                  <a:lnTo>
                    <a:pt x="234" y="288"/>
                  </a:lnTo>
                  <a:lnTo>
                    <a:pt x="238" y="281"/>
                  </a:lnTo>
                  <a:lnTo>
                    <a:pt x="242" y="284"/>
                  </a:lnTo>
                  <a:lnTo>
                    <a:pt x="249" y="288"/>
                  </a:lnTo>
                  <a:lnTo>
                    <a:pt x="252" y="288"/>
                  </a:lnTo>
                  <a:lnTo>
                    <a:pt x="252" y="292"/>
                  </a:lnTo>
                  <a:lnTo>
                    <a:pt x="245" y="292"/>
                  </a:lnTo>
                  <a:lnTo>
                    <a:pt x="234" y="295"/>
                  </a:lnTo>
                  <a:lnTo>
                    <a:pt x="227" y="299"/>
                  </a:lnTo>
                  <a:lnTo>
                    <a:pt x="224" y="302"/>
                  </a:lnTo>
                  <a:lnTo>
                    <a:pt x="224" y="317"/>
                  </a:lnTo>
                  <a:lnTo>
                    <a:pt x="231" y="328"/>
                  </a:lnTo>
                  <a:lnTo>
                    <a:pt x="238" y="338"/>
                  </a:lnTo>
                  <a:lnTo>
                    <a:pt x="249" y="338"/>
                  </a:lnTo>
                  <a:lnTo>
                    <a:pt x="252" y="338"/>
                  </a:lnTo>
                  <a:lnTo>
                    <a:pt x="263" y="328"/>
                  </a:lnTo>
                  <a:lnTo>
                    <a:pt x="267" y="328"/>
                  </a:lnTo>
                  <a:lnTo>
                    <a:pt x="278" y="328"/>
                  </a:lnTo>
                  <a:lnTo>
                    <a:pt x="288" y="328"/>
                  </a:lnTo>
                  <a:lnTo>
                    <a:pt x="303" y="324"/>
                  </a:lnTo>
                  <a:lnTo>
                    <a:pt x="314" y="320"/>
                  </a:lnTo>
                  <a:lnTo>
                    <a:pt x="314" y="324"/>
                  </a:lnTo>
                  <a:lnTo>
                    <a:pt x="310" y="328"/>
                  </a:lnTo>
                  <a:lnTo>
                    <a:pt x="310" y="328"/>
                  </a:lnTo>
                  <a:lnTo>
                    <a:pt x="317" y="324"/>
                  </a:lnTo>
                  <a:lnTo>
                    <a:pt x="328" y="317"/>
                  </a:lnTo>
                  <a:lnTo>
                    <a:pt x="335" y="313"/>
                  </a:lnTo>
                  <a:lnTo>
                    <a:pt x="332" y="320"/>
                  </a:lnTo>
                  <a:lnTo>
                    <a:pt x="328" y="331"/>
                  </a:lnTo>
                  <a:lnTo>
                    <a:pt x="324" y="338"/>
                  </a:lnTo>
                  <a:lnTo>
                    <a:pt x="321" y="338"/>
                  </a:lnTo>
                  <a:lnTo>
                    <a:pt x="314" y="338"/>
                  </a:lnTo>
                  <a:lnTo>
                    <a:pt x="303" y="345"/>
                  </a:lnTo>
                  <a:lnTo>
                    <a:pt x="299" y="345"/>
                  </a:lnTo>
                  <a:lnTo>
                    <a:pt x="299" y="349"/>
                  </a:lnTo>
                  <a:lnTo>
                    <a:pt x="299" y="360"/>
                  </a:lnTo>
                  <a:lnTo>
                    <a:pt x="296" y="367"/>
                  </a:lnTo>
                  <a:lnTo>
                    <a:pt x="292" y="374"/>
                  </a:lnTo>
                  <a:lnTo>
                    <a:pt x="288" y="385"/>
                  </a:lnTo>
                  <a:lnTo>
                    <a:pt x="288" y="389"/>
                  </a:lnTo>
                  <a:lnTo>
                    <a:pt x="296" y="399"/>
                  </a:lnTo>
                  <a:lnTo>
                    <a:pt x="303" y="417"/>
                  </a:lnTo>
                  <a:lnTo>
                    <a:pt x="306" y="417"/>
                  </a:lnTo>
                  <a:lnTo>
                    <a:pt x="310" y="410"/>
                  </a:lnTo>
                  <a:lnTo>
                    <a:pt x="321" y="403"/>
                  </a:lnTo>
                  <a:lnTo>
                    <a:pt x="332" y="403"/>
                  </a:lnTo>
                  <a:lnTo>
                    <a:pt x="339" y="407"/>
                  </a:lnTo>
                  <a:lnTo>
                    <a:pt x="339" y="407"/>
                  </a:lnTo>
                  <a:lnTo>
                    <a:pt x="339" y="414"/>
                  </a:lnTo>
                  <a:lnTo>
                    <a:pt x="343" y="421"/>
                  </a:lnTo>
                  <a:lnTo>
                    <a:pt x="350" y="425"/>
                  </a:lnTo>
                  <a:lnTo>
                    <a:pt x="353" y="432"/>
                  </a:lnTo>
                  <a:lnTo>
                    <a:pt x="353" y="439"/>
                  </a:lnTo>
                  <a:lnTo>
                    <a:pt x="353" y="450"/>
                  </a:lnTo>
                  <a:lnTo>
                    <a:pt x="350" y="461"/>
                  </a:lnTo>
                  <a:lnTo>
                    <a:pt x="346" y="464"/>
                  </a:lnTo>
                  <a:lnTo>
                    <a:pt x="339" y="468"/>
                  </a:lnTo>
                  <a:lnTo>
                    <a:pt x="332" y="468"/>
                  </a:lnTo>
                  <a:lnTo>
                    <a:pt x="321" y="457"/>
                  </a:lnTo>
                  <a:lnTo>
                    <a:pt x="314" y="457"/>
                  </a:lnTo>
                  <a:lnTo>
                    <a:pt x="306" y="457"/>
                  </a:lnTo>
                  <a:lnTo>
                    <a:pt x="296" y="464"/>
                  </a:lnTo>
                  <a:lnTo>
                    <a:pt x="321" y="515"/>
                  </a:lnTo>
                  <a:lnTo>
                    <a:pt x="332" y="529"/>
                  </a:lnTo>
                  <a:lnTo>
                    <a:pt x="343" y="536"/>
                  </a:lnTo>
                  <a:lnTo>
                    <a:pt x="350" y="540"/>
                  </a:lnTo>
                  <a:lnTo>
                    <a:pt x="353" y="533"/>
                  </a:lnTo>
                  <a:lnTo>
                    <a:pt x="357" y="533"/>
                  </a:lnTo>
                  <a:lnTo>
                    <a:pt x="364" y="533"/>
                  </a:lnTo>
                  <a:lnTo>
                    <a:pt x="375" y="540"/>
                  </a:lnTo>
                  <a:lnTo>
                    <a:pt x="415" y="540"/>
                  </a:lnTo>
                  <a:lnTo>
                    <a:pt x="429" y="543"/>
                  </a:lnTo>
                  <a:lnTo>
                    <a:pt x="440" y="551"/>
                  </a:lnTo>
                  <a:lnTo>
                    <a:pt x="458" y="565"/>
                  </a:lnTo>
                  <a:lnTo>
                    <a:pt x="472" y="572"/>
                  </a:lnTo>
                  <a:lnTo>
                    <a:pt x="472" y="583"/>
                  </a:lnTo>
                  <a:lnTo>
                    <a:pt x="476" y="597"/>
                  </a:lnTo>
                  <a:lnTo>
                    <a:pt x="483" y="615"/>
                  </a:lnTo>
                  <a:lnTo>
                    <a:pt x="490" y="623"/>
                  </a:lnTo>
                  <a:lnTo>
                    <a:pt x="494" y="623"/>
                  </a:lnTo>
                  <a:lnTo>
                    <a:pt x="508" y="630"/>
                  </a:lnTo>
                  <a:lnTo>
                    <a:pt x="512" y="633"/>
                  </a:lnTo>
                  <a:lnTo>
                    <a:pt x="515" y="644"/>
                  </a:lnTo>
                  <a:lnTo>
                    <a:pt x="515" y="659"/>
                  </a:lnTo>
                  <a:lnTo>
                    <a:pt x="519" y="673"/>
                  </a:lnTo>
                  <a:lnTo>
                    <a:pt x="530" y="684"/>
                  </a:lnTo>
                  <a:lnTo>
                    <a:pt x="551" y="702"/>
                  </a:lnTo>
                  <a:lnTo>
                    <a:pt x="562" y="705"/>
                  </a:lnTo>
                  <a:lnTo>
                    <a:pt x="577" y="705"/>
                  </a:lnTo>
                  <a:lnTo>
                    <a:pt x="580" y="694"/>
                  </a:lnTo>
                  <a:lnTo>
                    <a:pt x="580" y="694"/>
                  </a:lnTo>
                  <a:lnTo>
                    <a:pt x="580" y="691"/>
                  </a:lnTo>
                  <a:lnTo>
                    <a:pt x="580" y="687"/>
                  </a:lnTo>
                  <a:lnTo>
                    <a:pt x="580" y="687"/>
                  </a:lnTo>
                  <a:lnTo>
                    <a:pt x="584" y="687"/>
                  </a:lnTo>
                  <a:lnTo>
                    <a:pt x="584" y="684"/>
                  </a:lnTo>
                  <a:lnTo>
                    <a:pt x="584" y="684"/>
                  </a:lnTo>
                  <a:lnTo>
                    <a:pt x="584" y="684"/>
                  </a:lnTo>
                  <a:lnTo>
                    <a:pt x="587" y="677"/>
                  </a:lnTo>
                  <a:lnTo>
                    <a:pt x="587" y="677"/>
                  </a:lnTo>
                  <a:lnTo>
                    <a:pt x="587" y="677"/>
                  </a:lnTo>
                  <a:lnTo>
                    <a:pt x="587" y="677"/>
                  </a:lnTo>
                  <a:lnTo>
                    <a:pt x="591" y="677"/>
                  </a:lnTo>
                  <a:lnTo>
                    <a:pt x="595" y="680"/>
                  </a:lnTo>
                  <a:lnTo>
                    <a:pt x="595" y="680"/>
                  </a:lnTo>
                  <a:lnTo>
                    <a:pt x="598" y="680"/>
                  </a:lnTo>
                  <a:lnTo>
                    <a:pt x="598" y="684"/>
                  </a:lnTo>
                  <a:lnTo>
                    <a:pt x="598" y="684"/>
                  </a:lnTo>
                  <a:lnTo>
                    <a:pt x="598" y="687"/>
                  </a:lnTo>
                  <a:lnTo>
                    <a:pt x="598" y="691"/>
                  </a:lnTo>
                  <a:lnTo>
                    <a:pt x="598" y="691"/>
                  </a:lnTo>
                  <a:lnTo>
                    <a:pt x="598" y="694"/>
                  </a:lnTo>
                  <a:lnTo>
                    <a:pt x="598" y="694"/>
                  </a:lnTo>
                  <a:lnTo>
                    <a:pt x="598" y="694"/>
                  </a:lnTo>
                  <a:lnTo>
                    <a:pt x="598" y="694"/>
                  </a:lnTo>
                  <a:lnTo>
                    <a:pt x="602" y="694"/>
                  </a:lnTo>
                  <a:lnTo>
                    <a:pt x="602" y="694"/>
                  </a:lnTo>
                  <a:lnTo>
                    <a:pt x="605" y="694"/>
                  </a:lnTo>
                  <a:lnTo>
                    <a:pt x="634" y="669"/>
                  </a:lnTo>
                  <a:lnTo>
                    <a:pt x="645" y="666"/>
                  </a:lnTo>
                  <a:lnTo>
                    <a:pt x="652" y="669"/>
                  </a:lnTo>
                  <a:lnTo>
                    <a:pt x="652" y="666"/>
                  </a:lnTo>
                  <a:lnTo>
                    <a:pt x="656" y="666"/>
                  </a:lnTo>
                  <a:lnTo>
                    <a:pt x="656" y="666"/>
                  </a:lnTo>
                  <a:lnTo>
                    <a:pt x="659" y="659"/>
                  </a:lnTo>
                  <a:lnTo>
                    <a:pt x="659" y="655"/>
                  </a:lnTo>
                  <a:lnTo>
                    <a:pt x="663" y="655"/>
                  </a:lnTo>
                  <a:lnTo>
                    <a:pt x="667" y="651"/>
                  </a:lnTo>
                  <a:lnTo>
                    <a:pt x="670" y="651"/>
                  </a:lnTo>
                  <a:lnTo>
                    <a:pt x="670" y="651"/>
                  </a:lnTo>
                  <a:lnTo>
                    <a:pt x="674" y="651"/>
                  </a:lnTo>
                  <a:lnTo>
                    <a:pt x="677" y="651"/>
                  </a:lnTo>
                  <a:lnTo>
                    <a:pt x="677" y="651"/>
                  </a:lnTo>
                  <a:lnTo>
                    <a:pt x="681" y="633"/>
                  </a:lnTo>
                  <a:lnTo>
                    <a:pt x="685" y="630"/>
                  </a:lnTo>
                  <a:lnTo>
                    <a:pt x="685" y="630"/>
                  </a:lnTo>
                  <a:lnTo>
                    <a:pt x="685" y="630"/>
                  </a:lnTo>
                  <a:lnTo>
                    <a:pt x="688" y="630"/>
                  </a:lnTo>
                  <a:lnTo>
                    <a:pt x="688" y="630"/>
                  </a:lnTo>
                  <a:lnTo>
                    <a:pt x="703" y="633"/>
                  </a:lnTo>
                  <a:lnTo>
                    <a:pt x="706" y="633"/>
                  </a:lnTo>
                  <a:lnTo>
                    <a:pt x="706" y="630"/>
                  </a:lnTo>
                  <a:lnTo>
                    <a:pt x="710" y="626"/>
                  </a:lnTo>
                  <a:lnTo>
                    <a:pt x="713" y="626"/>
                  </a:lnTo>
                  <a:lnTo>
                    <a:pt x="713" y="626"/>
                  </a:lnTo>
                  <a:lnTo>
                    <a:pt x="717" y="626"/>
                  </a:lnTo>
                  <a:lnTo>
                    <a:pt x="717" y="626"/>
                  </a:lnTo>
                  <a:lnTo>
                    <a:pt x="717" y="626"/>
                  </a:lnTo>
                  <a:lnTo>
                    <a:pt x="721" y="626"/>
                  </a:lnTo>
                  <a:lnTo>
                    <a:pt x="717" y="630"/>
                  </a:lnTo>
                  <a:lnTo>
                    <a:pt x="717" y="633"/>
                  </a:lnTo>
                  <a:lnTo>
                    <a:pt x="713" y="637"/>
                  </a:lnTo>
                  <a:lnTo>
                    <a:pt x="710" y="644"/>
                  </a:lnTo>
                  <a:lnTo>
                    <a:pt x="710" y="648"/>
                  </a:lnTo>
                  <a:lnTo>
                    <a:pt x="710" y="648"/>
                  </a:lnTo>
                  <a:lnTo>
                    <a:pt x="710" y="648"/>
                  </a:lnTo>
                  <a:lnTo>
                    <a:pt x="710" y="651"/>
                  </a:lnTo>
                  <a:lnTo>
                    <a:pt x="721" y="659"/>
                  </a:lnTo>
                  <a:lnTo>
                    <a:pt x="721" y="659"/>
                  </a:lnTo>
                  <a:lnTo>
                    <a:pt x="724" y="662"/>
                  </a:lnTo>
                  <a:lnTo>
                    <a:pt x="724" y="666"/>
                  </a:lnTo>
                  <a:lnTo>
                    <a:pt x="724" y="669"/>
                  </a:lnTo>
                  <a:lnTo>
                    <a:pt x="724" y="669"/>
                  </a:lnTo>
                  <a:lnTo>
                    <a:pt x="728" y="669"/>
                  </a:lnTo>
                  <a:lnTo>
                    <a:pt x="728" y="673"/>
                  </a:lnTo>
                  <a:lnTo>
                    <a:pt x="728" y="673"/>
                  </a:lnTo>
                  <a:lnTo>
                    <a:pt x="728" y="677"/>
                  </a:lnTo>
                  <a:lnTo>
                    <a:pt x="728" y="680"/>
                  </a:lnTo>
                  <a:lnTo>
                    <a:pt x="724" y="684"/>
                  </a:lnTo>
                  <a:lnTo>
                    <a:pt x="724" y="684"/>
                  </a:lnTo>
                  <a:lnTo>
                    <a:pt x="724" y="691"/>
                  </a:lnTo>
                  <a:lnTo>
                    <a:pt x="724" y="698"/>
                  </a:lnTo>
                  <a:lnTo>
                    <a:pt x="724" y="698"/>
                  </a:lnTo>
                  <a:lnTo>
                    <a:pt x="724" y="702"/>
                  </a:lnTo>
                  <a:lnTo>
                    <a:pt x="724" y="702"/>
                  </a:lnTo>
                  <a:lnTo>
                    <a:pt x="724" y="702"/>
                  </a:lnTo>
                  <a:lnTo>
                    <a:pt x="721" y="702"/>
                  </a:lnTo>
                  <a:lnTo>
                    <a:pt x="713" y="705"/>
                  </a:lnTo>
                  <a:lnTo>
                    <a:pt x="713" y="705"/>
                  </a:lnTo>
                  <a:lnTo>
                    <a:pt x="713" y="705"/>
                  </a:lnTo>
                  <a:lnTo>
                    <a:pt x="713" y="709"/>
                  </a:lnTo>
                  <a:lnTo>
                    <a:pt x="713" y="709"/>
                  </a:lnTo>
                  <a:lnTo>
                    <a:pt x="713" y="720"/>
                  </a:lnTo>
                  <a:lnTo>
                    <a:pt x="713" y="723"/>
                  </a:lnTo>
                  <a:lnTo>
                    <a:pt x="713" y="727"/>
                  </a:lnTo>
                  <a:lnTo>
                    <a:pt x="717" y="730"/>
                  </a:lnTo>
                  <a:lnTo>
                    <a:pt x="717" y="730"/>
                  </a:lnTo>
                  <a:lnTo>
                    <a:pt x="721" y="734"/>
                  </a:lnTo>
                  <a:lnTo>
                    <a:pt x="724" y="734"/>
                  </a:lnTo>
                  <a:lnTo>
                    <a:pt x="728" y="738"/>
                  </a:lnTo>
                  <a:lnTo>
                    <a:pt x="735" y="748"/>
                  </a:lnTo>
                  <a:lnTo>
                    <a:pt x="742" y="752"/>
                  </a:lnTo>
                  <a:lnTo>
                    <a:pt x="746" y="756"/>
                  </a:lnTo>
                  <a:lnTo>
                    <a:pt x="757" y="766"/>
                  </a:lnTo>
                  <a:lnTo>
                    <a:pt x="757" y="766"/>
                  </a:lnTo>
                  <a:lnTo>
                    <a:pt x="757" y="766"/>
                  </a:lnTo>
                  <a:lnTo>
                    <a:pt x="757" y="766"/>
                  </a:lnTo>
                  <a:lnTo>
                    <a:pt x="757" y="766"/>
                  </a:lnTo>
                  <a:lnTo>
                    <a:pt x="760" y="770"/>
                  </a:lnTo>
                  <a:lnTo>
                    <a:pt x="760" y="781"/>
                  </a:lnTo>
                  <a:lnTo>
                    <a:pt x="767" y="781"/>
                  </a:lnTo>
                  <a:lnTo>
                    <a:pt x="778" y="784"/>
                  </a:lnTo>
                  <a:lnTo>
                    <a:pt x="821" y="810"/>
                  </a:lnTo>
                  <a:lnTo>
                    <a:pt x="836" y="813"/>
                  </a:lnTo>
                  <a:lnTo>
                    <a:pt x="847" y="810"/>
                  </a:lnTo>
                  <a:lnTo>
                    <a:pt x="850" y="806"/>
                  </a:lnTo>
                  <a:lnTo>
                    <a:pt x="850" y="802"/>
                  </a:lnTo>
                  <a:lnTo>
                    <a:pt x="854" y="799"/>
                  </a:lnTo>
                  <a:lnTo>
                    <a:pt x="854" y="795"/>
                  </a:lnTo>
                  <a:lnTo>
                    <a:pt x="854" y="795"/>
                  </a:lnTo>
                  <a:lnTo>
                    <a:pt x="854" y="792"/>
                  </a:lnTo>
                  <a:lnTo>
                    <a:pt x="854" y="788"/>
                  </a:lnTo>
                  <a:lnTo>
                    <a:pt x="857" y="774"/>
                  </a:lnTo>
                  <a:lnTo>
                    <a:pt x="857" y="770"/>
                  </a:lnTo>
                  <a:lnTo>
                    <a:pt x="857" y="770"/>
                  </a:lnTo>
                  <a:lnTo>
                    <a:pt x="861" y="766"/>
                  </a:lnTo>
                  <a:lnTo>
                    <a:pt x="865" y="766"/>
                  </a:lnTo>
                  <a:lnTo>
                    <a:pt x="865" y="766"/>
                  </a:lnTo>
                  <a:lnTo>
                    <a:pt x="868" y="766"/>
                  </a:lnTo>
                  <a:lnTo>
                    <a:pt x="872" y="766"/>
                  </a:lnTo>
                  <a:lnTo>
                    <a:pt x="872" y="766"/>
                  </a:lnTo>
                  <a:lnTo>
                    <a:pt x="876" y="766"/>
                  </a:lnTo>
                  <a:lnTo>
                    <a:pt x="876" y="763"/>
                  </a:lnTo>
                  <a:lnTo>
                    <a:pt x="876" y="759"/>
                  </a:lnTo>
                  <a:lnTo>
                    <a:pt x="876" y="756"/>
                  </a:lnTo>
                  <a:lnTo>
                    <a:pt x="879" y="756"/>
                  </a:lnTo>
                  <a:lnTo>
                    <a:pt x="879" y="756"/>
                  </a:lnTo>
                  <a:lnTo>
                    <a:pt x="883" y="756"/>
                  </a:lnTo>
                  <a:lnTo>
                    <a:pt x="890" y="752"/>
                  </a:lnTo>
                  <a:lnTo>
                    <a:pt x="894" y="752"/>
                  </a:lnTo>
                  <a:lnTo>
                    <a:pt x="894" y="752"/>
                  </a:lnTo>
                  <a:lnTo>
                    <a:pt x="908" y="738"/>
                  </a:lnTo>
                  <a:lnTo>
                    <a:pt x="915" y="738"/>
                  </a:lnTo>
                  <a:lnTo>
                    <a:pt x="915" y="734"/>
                  </a:lnTo>
                  <a:lnTo>
                    <a:pt x="915" y="734"/>
                  </a:lnTo>
                  <a:lnTo>
                    <a:pt x="915" y="730"/>
                  </a:lnTo>
                  <a:lnTo>
                    <a:pt x="915" y="730"/>
                  </a:lnTo>
                  <a:lnTo>
                    <a:pt x="915" y="727"/>
                  </a:lnTo>
                  <a:lnTo>
                    <a:pt x="915" y="727"/>
                  </a:lnTo>
                  <a:lnTo>
                    <a:pt x="919" y="720"/>
                  </a:lnTo>
                  <a:lnTo>
                    <a:pt x="919" y="720"/>
                  </a:lnTo>
                  <a:lnTo>
                    <a:pt x="919" y="716"/>
                  </a:lnTo>
                  <a:lnTo>
                    <a:pt x="915" y="716"/>
                  </a:lnTo>
                  <a:lnTo>
                    <a:pt x="915" y="709"/>
                  </a:lnTo>
                  <a:lnTo>
                    <a:pt x="915" y="709"/>
                  </a:lnTo>
                  <a:lnTo>
                    <a:pt x="915" y="709"/>
                  </a:lnTo>
                  <a:lnTo>
                    <a:pt x="919" y="705"/>
                  </a:lnTo>
                  <a:lnTo>
                    <a:pt x="919" y="705"/>
                  </a:lnTo>
                  <a:lnTo>
                    <a:pt x="922" y="709"/>
                  </a:lnTo>
                  <a:lnTo>
                    <a:pt x="922" y="709"/>
                  </a:lnTo>
                  <a:lnTo>
                    <a:pt x="926" y="709"/>
                  </a:lnTo>
                  <a:lnTo>
                    <a:pt x="940" y="705"/>
                  </a:lnTo>
                  <a:lnTo>
                    <a:pt x="940" y="705"/>
                  </a:lnTo>
                  <a:lnTo>
                    <a:pt x="940" y="705"/>
                  </a:lnTo>
                  <a:lnTo>
                    <a:pt x="944" y="709"/>
                  </a:lnTo>
                  <a:lnTo>
                    <a:pt x="944" y="709"/>
                  </a:lnTo>
                  <a:lnTo>
                    <a:pt x="944" y="709"/>
                  </a:lnTo>
                  <a:lnTo>
                    <a:pt x="944" y="712"/>
                  </a:lnTo>
                  <a:lnTo>
                    <a:pt x="944" y="712"/>
                  </a:lnTo>
                  <a:lnTo>
                    <a:pt x="944" y="716"/>
                  </a:lnTo>
                  <a:lnTo>
                    <a:pt x="944" y="716"/>
                  </a:lnTo>
                  <a:lnTo>
                    <a:pt x="948" y="720"/>
                  </a:lnTo>
                  <a:lnTo>
                    <a:pt x="948" y="720"/>
                  </a:lnTo>
                  <a:lnTo>
                    <a:pt x="948" y="720"/>
                  </a:lnTo>
                  <a:lnTo>
                    <a:pt x="951" y="716"/>
                  </a:lnTo>
                  <a:lnTo>
                    <a:pt x="951" y="712"/>
                  </a:lnTo>
                  <a:lnTo>
                    <a:pt x="955" y="712"/>
                  </a:lnTo>
                  <a:lnTo>
                    <a:pt x="955" y="709"/>
                  </a:lnTo>
                  <a:lnTo>
                    <a:pt x="955" y="709"/>
                  </a:lnTo>
                  <a:lnTo>
                    <a:pt x="955" y="709"/>
                  </a:lnTo>
                  <a:lnTo>
                    <a:pt x="951" y="709"/>
                  </a:lnTo>
                  <a:lnTo>
                    <a:pt x="951" y="709"/>
                  </a:lnTo>
                  <a:lnTo>
                    <a:pt x="955" y="705"/>
                  </a:lnTo>
                  <a:lnTo>
                    <a:pt x="955" y="705"/>
                  </a:lnTo>
                  <a:lnTo>
                    <a:pt x="955" y="702"/>
                  </a:lnTo>
                  <a:lnTo>
                    <a:pt x="955" y="702"/>
                  </a:lnTo>
                  <a:lnTo>
                    <a:pt x="951" y="687"/>
                  </a:lnTo>
                  <a:lnTo>
                    <a:pt x="951" y="677"/>
                  </a:lnTo>
                  <a:lnTo>
                    <a:pt x="955" y="677"/>
                  </a:lnTo>
                  <a:lnTo>
                    <a:pt x="955" y="673"/>
                  </a:lnTo>
                  <a:lnTo>
                    <a:pt x="955" y="673"/>
                  </a:lnTo>
                  <a:lnTo>
                    <a:pt x="955" y="673"/>
                  </a:lnTo>
                  <a:lnTo>
                    <a:pt x="955" y="669"/>
                  </a:lnTo>
                  <a:lnTo>
                    <a:pt x="955" y="669"/>
                  </a:lnTo>
                  <a:lnTo>
                    <a:pt x="955" y="666"/>
                  </a:lnTo>
                  <a:lnTo>
                    <a:pt x="955" y="666"/>
                  </a:lnTo>
                  <a:lnTo>
                    <a:pt x="955" y="666"/>
                  </a:lnTo>
                  <a:lnTo>
                    <a:pt x="955" y="662"/>
                  </a:lnTo>
                  <a:lnTo>
                    <a:pt x="951" y="659"/>
                  </a:lnTo>
                  <a:lnTo>
                    <a:pt x="951" y="655"/>
                  </a:lnTo>
                  <a:lnTo>
                    <a:pt x="951" y="655"/>
                  </a:lnTo>
                  <a:lnTo>
                    <a:pt x="951" y="655"/>
                  </a:lnTo>
                  <a:lnTo>
                    <a:pt x="951" y="651"/>
                  </a:lnTo>
                  <a:lnTo>
                    <a:pt x="951" y="651"/>
                  </a:lnTo>
                  <a:lnTo>
                    <a:pt x="951" y="648"/>
                  </a:lnTo>
                  <a:lnTo>
                    <a:pt x="948" y="644"/>
                  </a:lnTo>
                  <a:lnTo>
                    <a:pt x="944" y="641"/>
                  </a:lnTo>
                  <a:lnTo>
                    <a:pt x="937" y="641"/>
                  </a:lnTo>
                  <a:lnTo>
                    <a:pt x="933" y="637"/>
                  </a:lnTo>
                  <a:lnTo>
                    <a:pt x="933" y="637"/>
                  </a:lnTo>
                  <a:lnTo>
                    <a:pt x="926" y="641"/>
                  </a:lnTo>
                  <a:lnTo>
                    <a:pt x="926" y="637"/>
                  </a:lnTo>
                  <a:lnTo>
                    <a:pt x="922" y="637"/>
                  </a:lnTo>
                  <a:lnTo>
                    <a:pt x="915" y="626"/>
                  </a:lnTo>
                  <a:lnTo>
                    <a:pt x="912" y="623"/>
                  </a:lnTo>
                  <a:lnTo>
                    <a:pt x="912" y="619"/>
                  </a:lnTo>
                  <a:lnTo>
                    <a:pt x="908" y="619"/>
                  </a:lnTo>
                  <a:lnTo>
                    <a:pt x="901" y="615"/>
                  </a:lnTo>
                  <a:lnTo>
                    <a:pt x="897" y="615"/>
                  </a:lnTo>
                  <a:lnTo>
                    <a:pt x="894" y="615"/>
                  </a:lnTo>
                  <a:lnTo>
                    <a:pt x="894" y="615"/>
                  </a:lnTo>
                  <a:lnTo>
                    <a:pt x="894" y="615"/>
                  </a:lnTo>
                  <a:lnTo>
                    <a:pt x="894" y="612"/>
                  </a:lnTo>
                  <a:lnTo>
                    <a:pt x="897" y="601"/>
                  </a:lnTo>
                  <a:lnTo>
                    <a:pt x="897" y="597"/>
                  </a:lnTo>
                  <a:lnTo>
                    <a:pt x="897" y="590"/>
                  </a:lnTo>
                  <a:lnTo>
                    <a:pt x="897" y="583"/>
                  </a:lnTo>
                  <a:lnTo>
                    <a:pt x="897" y="583"/>
                  </a:lnTo>
                  <a:lnTo>
                    <a:pt x="897" y="576"/>
                  </a:lnTo>
                  <a:lnTo>
                    <a:pt x="894" y="576"/>
                  </a:lnTo>
                  <a:lnTo>
                    <a:pt x="894" y="569"/>
                  </a:lnTo>
                  <a:lnTo>
                    <a:pt x="894" y="569"/>
                  </a:lnTo>
                  <a:lnTo>
                    <a:pt x="894" y="569"/>
                  </a:lnTo>
                  <a:lnTo>
                    <a:pt x="894" y="565"/>
                  </a:lnTo>
                  <a:lnTo>
                    <a:pt x="894" y="565"/>
                  </a:lnTo>
                  <a:lnTo>
                    <a:pt x="894" y="561"/>
                  </a:lnTo>
                  <a:lnTo>
                    <a:pt x="894" y="558"/>
                  </a:lnTo>
                  <a:lnTo>
                    <a:pt x="897" y="554"/>
                  </a:lnTo>
                  <a:lnTo>
                    <a:pt x="897" y="551"/>
                  </a:lnTo>
                  <a:lnTo>
                    <a:pt x="897" y="551"/>
                  </a:lnTo>
                  <a:lnTo>
                    <a:pt x="904" y="547"/>
                  </a:lnTo>
                  <a:lnTo>
                    <a:pt x="912" y="543"/>
                  </a:lnTo>
                  <a:lnTo>
                    <a:pt x="926" y="529"/>
                  </a:lnTo>
                  <a:lnTo>
                    <a:pt x="933" y="525"/>
                  </a:lnTo>
                  <a:lnTo>
                    <a:pt x="933" y="525"/>
                  </a:lnTo>
                  <a:lnTo>
                    <a:pt x="937" y="525"/>
                  </a:lnTo>
                  <a:lnTo>
                    <a:pt x="937" y="525"/>
                  </a:lnTo>
                  <a:lnTo>
                    <a:pt x="940" y="525"/>
                  </a:lnTo>
                  <a:lnTo>
                    <a:pt x="940" y="529"/>
                  </a:lnTo>
                  <a:lnTo>
                    <a:pt x="940" y="529"/>
                  </a:lnTo>
                  <a:lnTo>
                    <a:pt x="940" y="529"/>
                  </a:lnTo>
                  <a:lnTo>
                    <a:pt x="940" y="529"/>
                  </a:lnTo>
                  <a:lnTo>
                    <a:pt x="940" y="533"/>
                  </a:lnTo>
                  <a:lnTo>
                    <a:pt x="940" y="533"/>
                  </a:lnTo>
                  <a:lnTo>
                    <a:pt x="940" y="533"/>
                  </a:lnTo>
                  <a:lnTo>
                    <a:pt x="940" y="533"/>
                  </a:lnTo>
                  <a:lnTo>
                    <a:pt x="940" y="533"/>
                  </a:lnTo>
                  <a:lnTo>
                    <a:pt x="944" y="533"/>
                  </a:lnTo>
                  <a:lnTo>
                    <a:pt x="944" y="533"/>
                  </a:lnTo>
                  <a:lnTo>
                    <a:pt x="951" y="533"/>
                  </a:lnTo>
                  <a:lnTo>
                    <a:pt x="955" y="533"/>
                  </a:lnTo>
                  <a:lnTo>
                    <a:pt x="955" y="529"/>
                  </a:lnTo>
                  <a:lnTo>
                    <a:pt x="955" y="529"/>
                  </a:lnTo>
                  <a:lnTo>
                    <a:pt x="955" y="529"/>
                  </a:lnTo>
                  <a:lnTo>
                    <a:pt x="958" y="529"/>
                  </a:lnTo>
                  <a:lnTo>
                    <a:pt x="958" y="529"/>
                  </a:lnTo>
                  <a:lnTo>
                    <a:pt x="958" y="529"/>
                  </a:lnTo>
                  <a:lnTo>
                    <a:pt x="944" y="525"/>
                  </a:lnTo>
                  <a:lnTo>
                    <a:pt x="944" y="522"/>
                  </a:lnTo>
                  <a:lnTo>
                    <a:pt x="944" y="522"/>
                  </a:lnTo>
                  <a:lnTo>
                    <a:pt x="940" y="522"/>
                  </a:lnTo>
                  <a:lnTo>
                    <a:pt x="940" y="518"/>
                  </a:lnTo>
                  <a:lnTo>
                    <a:pt x="940" y="518"/>
                  </a:lnTo>
                  <a:lnTo>
                    <a:pt x="940" y="504"/>
                  </a:lnTo>
                  <a:lnTo>
                    <a:pt x="940" y="504"/>
                  </a:lnTo>
                  <a:lnTo>
                    <a:pt x="940" y="504"/>
                  </a:lnTo>
                  <a:lnTo>
                    <a:pt x="933" y="500"/>
                  </a:lnTo>
                  <a:lnTo>
                    <a:pt x="933" y="497"/>
                  </a:lnTo>
                  <a:lnTo>
                    <a:pt x="933" y="489"/>
                  </a:lnTo>
                  <a:lnTo>
                    <a:pt x="930" y="486"/>
                  </a:lnTo>
                  <a:lnTo>
                    <a:pt x="926" y="482"/>
                  </a:lnTo>
                  <a:lnTo>
                    <a:pt x="915" y="486"/>
                  </a:lnTo>
                  <a:lnTo>
                    <a:pt x="908" y="482"/>
                  </a:lnTo>
                  <a:lnTo>
                    <a:pt x="901" y="475"/>
                  </a:lnTo>
                  <a:lnTo>
                    <a:pt x="897" y="468"/>
                  </a:lnTo>
                  <a:lnTo>
                    <a:pt x="894" y="457"/>
                  </a:lnTo>
                  <a:lnTo>
                    <a:pt x="894" y="457"/>
                  </a:lnTo>
                  <a:lnTo>
                    <a:pt x="897" y="453"/>
                  </a:lnTo>
                  <a:lnTo>
                    <a:pt x="908" y="432"/>
                  </a:lnTo>
                  <a:lnTo>
                    <a:pt x="908" y="432"/>
                  </a:lnTo>
                  <a:lnTo>
                    <a:pt x="912" y="432"/>
                  </a:lnTo>
                  <a:lnTo>
                    <a:pt x="915" y="432"/>
                  </a:lnTo>
                  <a:lnTo>
                    <a:pt x="915" y="432"/>
                  </a:lnTo>
                  <a:lnTo>
                    <a:pt x="919" y="435"/>
                  </a:lnTo>
                  <a:lnTo>
                    <a:pt x="922" y="432"/>
                  </a:lnTo>
                  <a:lnTo>
                    <a:pt x="922" y="432"/>
                  </a:lnTo>
                  <a:lnTo>
                    <a:pt x="937" y="428"/>
                  </a:lnTo>
                  <a:lnTo>
                    <a:pt x="940" y="425"/>
                  </a:lnTo>
                  <a:lnTo>
                    <a:pt x="955" y="407"/>
                  </a:lnTo>
                  <a:lnTo>
                    <a:pt x="991" y="385"/>
                  </a:lnTo>
                  <a:lnTo>
                    <a:pt x="991" y="381"/>
                  </a:lnTo>
                  <a:lnTo>
                    <a:pt x="994" y="378"/>
                  </a:lnTo>
                  <a:lnTo>
                    <a:pt x="998" y="371"/>
                  </a:lnTo>
                  <a:lnTo>
                    <a:pt x="998" y="363"/>
                  </a:lnTo>
                  <a:lnTo>
                    <a:pt x="998" y="349"/>
                  </a:lnTo>
                  <a:lnTo>
                    <a:pt x="998" y="338"/>
                  </a:lnTo>
                  <a:lnTo>
                    <a:pt x="998" y="331"/>
                  </a:lnTo>
                  <a:lnTo>
                    <a:pt x="998" y="320"/>
                  </a:lnTo>
                  <a:lnTo>
                    <a:pt x="994" y="302"/>
                  </a:lnTo>
                  <a:lnTo>
                    <a:pt x="991" y="292"/>
                  </a:lnTo>
                  <a:lnTo>
                    <a:pt x="994" y="295"/>
                  </a:lnTo>
                  <a:lnTo>
                    <a:pt x="998" y="295"/>
                  </a:lnTo>
                  <a:lnTo>
                    <a:pt x="1002" y="292"/>
                  </a:lnTo>
                  <a:lnTo>
                    <a:pt x="1012" y="277"/>
                  </a:lnTo>
                  <a:lnTo>
                    <a:pt x="1002" y="274"/>
                  </a:lnTo>
                  <a:lnTo>
                    <a:pt x="980" y="288"/>
                  </a:lnTo>
                  <a:moveTo>
                    <a:pt x="231" y="11"/>
                  </a:moveTo>
                  <a:lnTo>
                    <a:pt x="242" y="7"/>
                  </a:lnTo>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7" name="Freeform 8"/>
            <p:cNvSpPr>
              <a:spLocks/>
            </p:cNvSpPr>
            <p:nvPr/>
          </p:nvSpPr>
          <p:spPr bwMode="auto">
            <a:xfrm>
              <a:off x="9985375" y="4722813"/>
              <a:ext cx="1314450" cy="1690688"/>
            </a:xfrm>
            <a:custGeom>
              <a:avLst/>
              <a:gdLst>
                <a:gd name="T0" fmla="*/ 720 w 828"/>
                <a:gd name="T1" fmla="*/ 698 h 1065"/>
                <a:gd name="T2" fmla="*/ 645 w 828"/>
                <a:gd name="T3" fmla="*/ 730 h 1065"/>
                <a:gd name="T4" fmla="*/ 522 w 828"/>
                <a:gd name="T5" fmla="*/ 755 h 1065"/>
                <a:gd name="T6" fmla="*/ 500 w 828"/>
                <a:gd name="T7" fmla="*/ 802 h 1065"/>
                <a:gd name="T8" fmla="*/ 497 w 828"/>
                <a:gd name="T9" fmla="*/ 845 h 1065"/>
                <a:gd name="T10" fmla="*/ 486 w 828"/>
                <a:gd name="T11" fmla="*/ 881 h 1065"/>
                <a:gd name="T12" fmla="*/ 497 w 828"/>
                <a:gd name="T13" fmla="*/ 939 h 1065"/>
                <a:gd name="T14" fmla="*/ 515 w 828"/>
                <a:gd name="T15" fmla="*/ 986 h 1065"/>
                <a:gd name="T16" fmla="*/ 522 w 828"/>
                <a:gd name="T17" fmla="*/ 1043 h 1065"/>
                <a:gd name="T18" fmla="*/ 464 w 828"/>
                <a:gd name="T19" fmla="*/ 1054 h 1065"/>
                <a:gd name="T20" fmla="*/ 421 w 828"/>
                <a:gd name="T21" fmla="*/ 1032 h 1065"/>
                <a:gd name="T22" fmla="*/ 353 w 828"/>
                <a:gd name="T23" fmla="*/ 1007 h 1065"/>
                <a:gd name="T24" fmla="*/ 299 w 828"/>
                <a:gd name="T25" fmla="*/ 982 h 1065"/>
                <a:gd name="T26" fmla="*/ 263 w 828"/>
                <a:gd name="T27" fmla="*/ 971 h 1065"/>
                <a:gd name="T28" fmla="*/ 238 w 828"/>
                <a:gd name="T29" fmla="*/ 928 h 1065"/>
                <a:gd name="T30" fmla="*/ 194 w 828"/>
                <a:gd name="T31" fmla="*/ 834 h 1065"/>
                <a:gd name="T32" fmla="*/ 119 w 828"/>
                <a:gd name="T33" fmla="*/ 773 h 1065"/>
                <a:gd name="T34" fmla="*/ 112 w 828"/>
                <a:gd name="T35" fmla="*/ 748 h 1065"/>
                <a:gd name="T36" fmla="*/ 83 w 828"/>
                <a:gd name="T37" fmla="*/ 723 h 1065"/>
                <a:gd name="T38" fmla="*/ 18 w 828"/>
                <a:gd name="T39" fmla="*/ 665 h 1065"/>
                <a:gd name="T40" fmla="*/ 3 w 828"/>
                <a:gd name="T41" fmla="*/ 633 h 1065"/>
                <a:gd name="T42" fmla="*/ 18 w 828"/>
                <a:gd name="T43" fmla="*/ 597 h 1065"/>
                <a:gd name="T44" fmla="*/ 18 w 828"/>
                <a:gd name="T45" fmla="*/ 561 h 1065"/>
                <a:gd name="T46" fmla="*/ 3 w 828"/>
                <a:gd name="T47" fmla="*/ 539 h 1065"/>
                <a:gd name="T48" fmla="*/ 25 w 828"/>
                <a:gd name="T49" fmla="*/ 518 h 1065"/>
                <a:gd name="T50" fmla="*/ 122 w 828"/>
                <a:gd name="T51" fmla="*/ 500 h 1065"/>
                <a:gd name="T52" fmla="*/ 144 w 828"/>
                <a:gd name="T53" fmla="*/ 467 h 1065"/>
                <a:gd name="T54" fmla="*/ 140 w 828"/>
                <a:gd name="T55" fmla="*/ 442 h 1065"/>
                <a:gd name="T56" fmla="*/ 158 w 828"/>
                <a:gd name="T57" fmla="*/ 410 h 1065"/>
                <a:gd name="T58" fmla="*/ 148 w 828"/>
                <a:gd name="T59" fmla="*/ 403 h 1065"/>
                <a:gd name="T60" fmla="*/ 140 w 828"/>
                <a:gd name="T61" fmla="*/ 374 h 1065"/>
                <a:gd name="T62" fmla="*/ 137 w 828"/>
                <a:gd name="T63" fmla="*/ 360 h 1065"/>
                <a:gd name="T64" fmla="*/ 137 w 828"/>
                <a:gd name="T65" fmla="*/ 331 h 1065"/>
                <a:gd name="T66" fmla="*/ 126 w 828"/>
                <a:gd name="T67" fmla="*/ 280 h 1065"/>
                <a:gd name="T68" fmla="*/ 115 w 828"/>
                <a:gd name="T69" fmla="*/ 244 h 1065"/>
                <a:gd name="T70" fmla="*/ 119 w 828"/>
                <a:gd name="T71" fmla="*/ 219 h 1065"/>
                <a:gd name="T72" fmla="*/ 68 w 828"/>
                <a:gd name="T73" fmla="*/ 154 h 1065"/>
                <a:gd name="T74" fmla="*/ 58 w 828"/>
                <a:gd name="T75" fmla="*/ 118 h 1065"/>
                <a:gd name="T76" fmla="*/ 130 w 828"/>
                <a:gd name="T77" fmla="*/ 82 h 1065"/>
                <a:gd name="T78" fmla="*/ 158 w 828"/>
                <a:gd name="T79" fmla="*/ 72 h 1065"/>
                <a:gd name="T80" fmla="*/ 212 w 828"/>
                <a:gd name="T81" fmla="*/ 86 h 1065"/>
                <a:gd name="T82" fmla="*/ 288 w 828"/>
                <a:gd name="T83" fmla="*/ 54 h 1065"/>
                <a:gd name="T84" fmla="*/ 306 w 828"/>
                <a:gd name="T85" fmla="*/ 21 h 1065"/>
                <a:gd name="T86" fmla="*/ 356 w 828"/>
                <a:gd name="T87" fmla="*/ 32 h 1065"/>
                <a:gd name="T88" fmla="*/ 432 w 828"/>
                <a:gd name="T89" fmla="*/ 82 h 1065"/>
                <a:gd name="T90" fmla="*/ 500 w 828"/>
                <a:gd name="T91" fmla="*/ 90 h 1065"/>
                <a:gd name="T92" fmla="*/ 508 w 828"/>
                <a:gd name="T93" fmla="*/ 151 h 1065"/>
                <a:gd name="T94" fmla="*/ 515 w 828"/>
                <a:gd name="T95" fmla="*/ 180 h 1065"/>
                <a:gd name="T96" fmla="*/ 493 w 828"/>
                <a:gd name="T97" fmla="*/ 237 h 1065"/>
                <a:gd name="T98" fmla="*/ 490 w 828"/>
                <a:gd name="T99" fmla="*/ 262 h 1065"/>
                <a:gd name="T100" fmla="*/ 508 w 828"/>
                <a:gd name="T101" fmla="*/ 262 h 1065"/>
                <a:gd name="T102" fmla="*/ 533 w 828"/>
                <a:gd name="T103" fmla="*/ 273 h 1065"/>
                <a:gd name="T104" fmla="*/ 522 w 828"/>
                <a:gd name="T105" fmla="*/ 309 h 1065"/>
                <a:gd name="T106" fmla="*/ 515 w 828"/>
                <a:gd name="T107" fmla="*/ 345 h 1065"/>
                <a:gd name="T108" fmla="*/ 508 w 828"/>
                <a:gd name="T109" fmla="*/ 392 h 1065"/>
                <a:gd name="T110" fmla="*/ 508 w 828"/>
                <a:gd name="T111" fmla="*/ 435 h 1065"/>
                <a:gd name="T112" fmla="*/ 558 w 828"/>
                <a:gd name="T113" fmla="*/ 514 h 1065"/>
                <a:gd name="T114" fmla="*/ 598 w 828"/>
                <a:gd name="T115" fmla="*/ 532 h 1065"/>
                <a:gd name="T116" fmla="*/ 695 w 828"/>
                <a:gd name="T117" fmla="*/ 561 h 1065"/>
                <a:gd name="T118" fmla="*/ 774 w 828"/>
                <a:gd name="T119" fmla="*/ 608 h 1065"/>
                <a:gd name="T120" fmla="*/ 803 w 828"/>
                <a:gd name="T121" fmla="*/ 644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28" h="1065">
                  <a:moveTo>
                    <a:pt x="774" y="727"/>
                  </a:moveTo>
                  <a:lnTo>
                    <a:pt x="771" y="723"/>
                  </a:lnTo>
                  <a:lnTo>
                    <a:pt x="763" y="719"/>
                  </a:lnTo>
                  <a:lnTo>
                    <a:pt x="760" y="716"/>
                  </a:lnTo>
                  <a:lnTo>
                    <a:pt x="760" y="716"/>
                  </a:lnTo>
                  <a:lnTo>
                    <a:pt x="756" y="716"/>
                  </a:lnTo>
                  <a:lnTo>
                    <a:pt x="756" y="716"/>
                  </a:lnTo>
                  <a:lnTo>
                    <a:pt x="753" y="719"/>
                  </a:lnTo>
                  <a:lnTo>
                    <a:pt x="749" y="719"/>
                  </a:lnTo>
                  <a:lnTo>
                    <a:pt x="745" y="716"/>
                  </a:lnTo>
                  <a:lnTo>
                    <a:pt x="738" y="712"/>
                  </a:lnTo>
                  <a:lnTo>
                    <a:pt x="735" y="712"/>
                  </a:lnTo>
                  <a:lnTo>
                    <a:pt x="727" y="709"/>
                  </a:lnTo>
                  <a:lnTo>
                    <a:pt x="724" y="705"/>
                  </a:lnTo>
                  <a:lnTo>
                    <a:pt x="720" y="698"/>
                  </a:lnTo>
                  <a:lnTo>
                    <a:pt x="713" y="701"/>
                  </a:lnTo>
                  <a:lnTo>
                    <a:pt x="709" y="705"/>
                  </a:lnTo>
                  <a:lnTo>
                    <a:pt x="695" y="716"/>
                  </a:lnTo>
                  <a:lnTo>
                    <a:pt x="688" y="719"/>
                  </a:lnTo>
                  <a:lnTo>
                    <a:pt x="677" y="716"/>
                  </a:lnTo>
                  <a:lnTo>
                    <a:pt x="666" y="716"/>
                  </a:lnTo>
                  <a:lnTo>
                    <a:pt x="663" y="716"/>
                  </a:lnTo>
                  <a:lnTo>
                    <a:pt x="659" y="723"/>
                  </a:lnTo>
                  <a:lnTo>
                    <a:pt x="655" y="727"/>
                  </a:lnTo>
                  <a:lnTo>
                    <a:pt x="655" y="730"/>
                  </a:lnTo>
                  <a:lnTo>
                    <a:pt x="652" y="734"/>
                  </a:lnTo>
                  <a:lnTo>
                    <a:pt x="648" y="734"/>
                  </a:lnTo>
                  <a:lnTo>
                    <a:pt x="648" y="734"/>
                  </a:lnTo>
                  <a:lnTo>
                    <a:pt x="645" y="734"/>
                  </a:lnTo>
                  <a:lnTo>
                    <a:pt x="645" y="730"/>
                  </a:lnTo>
                  <a:lnTo>
                    <a:pt x="645" y="730"/>
                  </a:lnTo>
                  <a:lnTo>
                    <a:pt x="612" y="737"/>
                  </a:lnTo>
                  <a:lnTo>
                    <a:pt x="609" y="734"/>
                  </a:lnTo>
                  <a:lnTo>
                    <a:pt x="587" y="730"/>
                  </a:lnTo>
                  <a:lnTo>
                    <a:pt x="583" y="730"/>
                  </a:lnTo>
                  <a:lnTo>
                    <a:pt x="583" y="734"/>
                  </a:lnTo>
                  <a:lnTo>
                    <a:pt x="580" y="741"/>
                  </a:lnTo>
                  <a:lnTo>
                    <a:pt x="580" y="744"/>
                  </a:lnTo>
                  <a:lnTo>
                    <a:pt x="580" y="748"/>
                  </a:lnTo>
                  <a:lnTo>
                    <a:pt x="580" y="748"/>
                  </a:lnTo>
                  <a:lnTo>
                    <a:pt x="554" y="748"/>
                  </a:lnTo>
                  <a:lnTo>
                    <a:pt x="540" y="759"/>
                  </a:lnTo>
                  <a:lnTo>
                    <a:pt x="536" y="759"/>
                  </a:lnTo>
                  <a:lnTo>
                    <a:pt x="529" y="755"/>
                  </a:lnTo>
                  <a:lnTo>
                    <a:pt x="522" y="755"/>
                  </a:lnTo>
                  <a:lnTo>
                    <a:pt x="518" y="752"/>
                  </a:lnTo>
                  <a:lnTo>
                    <a:pt x="518" y="752"/>
                  </a:lnTo>
                  <a:lnTo>
                    <a:pt x="515" y="752"/>
                  </a:lnTo>
                  <a:lnTo>
                    <a:pt x="515" y="755"/>
                  </a:lnTo>
                  <a:lnTo>
                    <a:pt x="515" y="755"/>
                  </a:lnTo>
                  <a:lnTo>
                    <a:pt x="515" y="759"/>
                  </a:lnTo>
                  <a:lnTo>
                    <a:pt x="515" y="759"/>
                  </a:lnTo>
                  <a:lnTo>
                    <a:pt x="515" y="762"/>
                  </a:lnTo>
                  <a:lnTo>
                    <a:pt x="515" y="762"/>
                  </a:lnTo>
                  <a:lnTo>
                    <a:pt x="504" y="770"/>
                  </a:lnTo>
                  <a:lnTo>
                    <a:pt x="504" y="791"/>
                  </a:lnTo>
                  <a:lnTo>
                    <a:pt x="504" y="798"/>
                  </a:lnTo>
                  <a:lnTo>
                    <a:pt x="504" y="798"/>
                  </a:lnTo>
                  <a:lnTo>
                    <a:pt x="500" y="798"/>
                  </a:lnTo>
                  <a:lnTo>
                    <a:pt x="500" y="802"/>
                  </a:lnTo>
                  <a:lnTo>
                    <a:pt x="500" y="802"/>
                  </a:lnTo>
                  <a:lnTo>
                    <a:pt x="497" y="806"/>
                  </a:lnTo>
                  <a:lnTo>
                    <a:pt x="493" y="806"/>
                  </a:lnTo>
                  <a:lnTo>
                    <a:pt x="493" y="809"/>
                  </a:lnTo>
                  <a:lnTo>
                    <a:pt x="493" y="809"/>
                  </a:lnTo>
                  <a:lnTo>
                    <a:pt x="493" y="813"/>
                  </a:lnTo>
                  <a:lnTo>
                    <a:pt x="493" y="813"/>
                  </a:lnTo>
                  <a:lnTo>
                    <a:pt x="493" y="820"/>
                  </a:lnTo>
                  <a:lnTo>
                    <a:pt x="493" y="820"/>
                  </a:lnTo>
                  <a:lnTo>
                    <a:pt x="493" y="820"/>
                  </a:lnTo>
                  <a:lnTo>
                    <a:pt x="493" y="824"/>
                  </a:lnTo>
                  <a:lnTo>
                    <a:pt x="497" y="827"/>
                  </a:lnTo>
                  <a:lnTo>
                    <a:pt x="497" y="838"/>
                  </a:lnTo>
                  <a:lnTo>
                    <a:pt x="497" y="845"/>
                  </a:lnTo>
                  <a:lnTo>
                    <a:pt x="497" y="845"/>
                  </a:lnTo>
                  <a:lnTo>
                    <a:pt x="497" y="849"/>
                  </a:lnTo>
                  <a:lnTo>
                    <a:pt x="500" y="852"/>
                  </a:lnTo>
                  <a:lnTo>
                    <a:pt x="500" y="856"/>
                  </a:lnTo>
                  <a:lnTo>
                    <a:pt x="504" y="860"/>
                  </a:lnTo>
                  <a:lnTo>
                    <a:pt x="500" y="863"/>
                  </a:lnTo>
                  <a:lnTo>
                    <a:pt x="500" y="867"/>
                  </a:lnTo>
                  <a:lnTo>
                    <a:pt x="500" y="870"/>
                  </a:lnTo>
                  <a:lnTo>
                    <a:pt x="500" y="870"/>
                  </a:lnTo>
                  <a:lnTo>
                    <a:pt x="500" y="870"/>
                  </a:lnTo>
                  <a:lnTo>
                    <a:pt x="500" y="874"/>
                  </a:lnTo>
                  <a:lnTo>
                    <a:pt x="497" y="874"/>
                  </a:lnTo>
                  <a:lnTo>
                    <a:pt x="493" y="874"/>
                  </a:lnTo>
                  <a:lnTo>
                    <a:pt x="493" y="874"/>
                  </a:lnTo>
                  <a:lnTo>
                    <a:pt x="490" y="878"/>
                  </a:lnTo>
                  <a:lnTo>
                    <a:pt x="486" y="881"/>
                  </a:lnTo>
                  <a:lnTo>
                    <a:pt x="486" y="885"/>
                  </a:lnTo>
                  <a:lnTo>
                    <a:pt x="486" y="888"/>
                  </a:lnTo>
                  <a:lnTo>
                    <a:pt x="486" y="888"/>
                  </a:lnTo>
                  <a:lnTo>
                    <a:pt x="486" y="888"/>
                  </a:lnTo>
                  <a:lnTo>
                    <a:pt x="486" y="888"/>
                  </a:lnTo>
                  <a:lnTo>
                    <a:pt x="486" y="892"/>
                  </a:lnTo>
                  <a:lnTo>
                    <a:pt x="486" y="892"/>
                  </a:lnTo>
                  <a:lnTo>
                    <a:pt x="490" y="896"/>
                  </a:lnTo>
                  <a:lnTo>
                    <a:pt x="490" y="906"/>
                  </a:lnTo>
                  <a:lnTo>
                    <a:pt x="493" y="914"/>
                  </a:lnTo>
                  <a:lnTo>
                    <a:pt x="497" y="921"/>
                  </a:lnTo>
                  <a:lnTo>
                    <a:pt x="497" y="935"/>
                  </a:lnTo>
                  <a:lnTo>
                    <a:pt x="497" y="935"/>
                  </a:lnTo>
                  <a:lnTo>
                    <a:pt x="497" y="935"/>
                  </a:lnTo>
                  <a:lnTo>
                    <a:pt x="497" y="939"/>
                  </a:lnTo>
                  <a:lnTo>
                    <a:pt x="497" y="939"/>
                  </a:lnTo>
                  <a:lnTo>
                    <a:pt x="493" y="942"/>
                  </a:lnTo>
                  <a:lnTo>
                    <a:pt x="493" y="942"/>
                  </a:lnTo>
                  <a:lnTo>
                    <a:pt x="493" y="946"/>
                  </a:lnTo>
                  <a:lnTo>
                    <a:pt x="493" y="950"/>
                  </a:lnTo>
                  <a:lnTo>
                    <a:pt x="500" y="950"/>
                  </a:lnTo>
                  <a:lnTo>
                    <a:pt x="500" y="964"/>
                  </a:lnTo>
                  <a:lnTo>
                    <a:pt x="504" y="971"/>
                  </a:lnTo>
                  <a:lnTo>
                    <a:pt x="508" y="975"/>
                  </a:lnTo>
                  <a:lnTo>
                    <a:pt x="511" y="975"/>
                  </a:lnTo>
                  <a:lnTo>
                    <a:pt x="511" y="978"/>
                  </a:lnTo>
                  <a:lnTo>
                    <a:pt x="511" y="978"/>
                  </a:lnTo>
                  <a:lnTo>
                    <a:pt x="511" y="986"/>
                  </a:lnTo>
                  <a:lnTo>
                    <a:pt x="511" y="986"/>
                  </a:lnTo>
                  <a:lnTo>
                    <a:pt x="515" y="986"/>
                  </a:lnTo>
                  <a:lnTo>
                    <a:pt x="526" y="989"/>
                  </a:lnTo>
                  <a:lnTo>
                    <a:pt x="526" y="993"/>
                  </a:lnTo>
                  <a:lnTo>
                    <a:pt x="526" y="993"/>
                  </a:lnTo>
                  <a:lnTo>
                    <a:pt x="522" y="1004"/>
                  </a:lnTo>
                  <a:lnTo>
                    <a:pt x="522" y="1011"/>
                  </a:lnTo>
                  <a:lnTo>
                    <a:pt x="522" y="1014"/>
                  </a:lnTo>
                  <a:lnTo>
                    <a:pt x="522" y="1014"/>
                  </a:lnTo>
                  <a:lnTo>
                    <a:pt x="526" y="1018"/>
                  </a:lnTo>
                  <a:lnTo>
                    <a:pt x="526" y="1018"/>
                  </a:lnTo>
                  <a:lnTo>
                    <a:pt x="529" y="1018"/>
                  </a:lnTo>
                  <a:lnTo>
                    <a:pt x="529" y="1022"/>
                  </a:lnTo>
                  <a:lnTo>
                    <a:pt x="529" y="1025"/>
                  </a:lnTo>
                  <a:lnTo>
                    <a:pt x="529" y="1025"/>
                  </a:lnTo>
                  <a:lnTo>
                    <a:pt x="522" y="1040"/>
                  </a:lnTo>
                  <a:lnTo>
                    <a:pt x="522" y="1043"/>
                  </a:lnTo>
                  <a:lnTo>
                    <a:pt x="511" y="1054"/>
                  </a:lnTo>
                  <a:lnTo>
                    <a:pt x="511" y="1058"/>
                  </a:lnTo>
                  <a:lnTo>
                    <a:pt x="511" y="1061"/>
                  </a:lnTo>
                  <a:lnTo>
                    <a:pt x="508" y="1065"/>
                  </a:lnTo>
                  <a:lnTo>
                    <a:pt x="504" y="1065"/>
                  </a:lnTo>
                  <a:lnTo>
                    <a:pt x="500" y="1061"/>
                  </a:lnTo>
                  <a:lnTo>
                    <a:pt x="500" y="1061"/>
                  </a:lnTo>
                  <a:lnTo>
                    <a:pt x="493" y="1054"/>
                  </a:lnTo>
                  <a:lnTo>
                    <a:pt x="493" y="1054"/>
                  </a:lnTo>
                  <a:lnTo>
                    <a:pt x="490" y="1054"/>
                  </a:lnTo>
                  <a:lnTo>
                    <a:pt x="490" y="1058"/>
                  </a:lnTo>
                  <a:lnTo>
                    <a:pt x="486" y="1058"/>
                  </a:lnTo>
                  <a:lnTo>
                    <a:pt x="482" y="1058"/>
                  </a:lnTo>
                  <a:lnTo>
                    <a:pt x="482" y="1058"/>
                  </a:lnTo>
                  <a:lnTo>
                    <a:pt x="464" y="1054"/>
                  </a:lnTo>
                  <a:lnTo>
                    <a:pt x="464" y="1054"/>
                  </a:lnTo>
                  <a:lnTo>
                    <a:pt x="461" y="1054"/>
                  </a:lnTo>
                  <a:lnTo>
                    <a:pt x="457" y="1054"/>
                  </a:lnTo>
                  <a:lnTo>
                    <a:pt x="446" y="1058"/>
                  </a:lnTo>
                  <a:lnTo>
                    <a:pt x="443" y="1058"/>
                  </a:lnTo>
                  <a:lnTo>
                    <a:pt x="443" y="1054"/>
                  </a:lnTo>
                  <a:lnTo>
                    <a:pt x="443" y="1054"/>
                  </a:lnTo>
                  <a:lnTo>
                    <a:pt x="443" y="1050"/>
                  </a:lnTo>
                  <a:lnTo>
                    <a:pt x="432" y="1047"/>
                  </a:lnTo>
                  <a:lnTo>
                    <a:pt x="432" y="1043"/>
                  </a:lnTo>
                  <a:lnTo>
                    <a:pt x="428" y="1043"/>
                  </a:lnTo>
                  <a:lnTo>
                    <a:pt x="428" y="1040"/>
                  </a:lnTo>
                  <a:lnTo>
                    <a:pt x="428" y="1036"/>
                  </a:lnTo>
                  <a:lnTo>
                    <a:pt x="425" y="1036"/>
                  </a:lnTo>
                  <a:lnTo>
                    <a:pt x="421" y="1032"/>
                  </a:lnTo>
                  <a:lnTo>
                    <a:pt x="407" y="1025"/>
                  </a:lnTo>
                  <a:lnTo>
                    <a:pt x="400" y="1022"/>
                  </a:lnTo>
                  <a:lnTo>
                    <a:pt x="396" y="1018"/>
                  </a:lnTo>
                  <a:lnTo>
                    <a:pt x="396" y="1022"/>
                  </a:lnTo>
                  <a:lnTo>
                    <a:pt x="371" y="1022"/>
                  </a:lnTo>
                  <a:lnTo>
                    <a:pt x="367" y="1025"/>
                  </a:lnTo>
                  <a:lnTo>
                    <a:pt x="364" y="1025"/>
                  </a:lnTo>
                  <a:lnTo>
                    <a:pt x="360" y="1022"/>
                  </a:lnTo>
                  <a:lnTo>
                    <a:pt x="360" y="1022"/>
                  </a:lnTo>
                  <a:lnTo>
                    <a:pt x="360" y="1022"/>
                  </a:lnTo>
                  <a:lnTo>
                    <a:pt x="360" y="1018"/>
                  </a:lnTo>
                  <a:lnTo>
                    <a:pt x="356" y="1014"/>
                  </a:lnTo>
                  <a:lnTo>
                    <a:pt x="356" y="1014"/>
                  </a:lnTo>
                  <a:lnTo>
                    <a:pt x="356" y="1011"/>
                  </a:lnTo>
                  <a:lnTo>
                    <a:pt x="353" y="1007"/>
                  </a:lnTo>
                  <a:lnTo>
                    <a:pt x="353" y="1004"/>
                  </a:lnTo>
                  <a:lnTo>
                    <a:pt x="349" y="1000"/>
                  </a:lnTo>
                  <a:lnTo>
                    <a:pt x="349" y="993"/>
                  </a:lnTo>
                  <a:lnTo>
                    <a:pt x="349" y="989"/>
                  </a:lnTo>
                  <a:lnTo>
                    <a:pt x="349" y="989"/>
                  </a:lnTo>
                  <a:lnTo>
                    <a:pt x="349" y="986"/>
                  </a:lnTo>
                  <a:lnTo>
                    <a:pt x="342" y="982"/>
                  </a:lnTo>
                  <a:lnTo>
                    <a:pt x="342" y="982"/>
                  </a:lnTo>
                  <a:lnTo>
                    <a:pt x="338" y="982"/>
                  </a:lnTo>
                  <a:lnTo>
                    <a:pt x="335" y="982"/>
                  </a:lnTo>
                  <a:lnTo>
                    <a:pt x="331" y="982"/>
                  </a:lnTo>
                  <a:lnTo>
                    <a:pt x="328" y="986"/>
                  </a:lnTo>
                  <a:lnTo>
                    <a:pt x="324" y="982"/>
                  </a:lnTo>
                  <a:lnTo>
                    <a:pt x="313" y="982"/>
                  </a:lnTo>
                  <a:lnTo>
                    <a:pt x="299" y="982"/>
                  </a:lnTo>
                  <a:lnTo>
                    <a:pt x="299" y="982"/>
                  </a:lnTo>
                  <a:lnTo>
                    <a:pt x="295" y="982"/>
                  </a:lnTo>
                  <a:lnTo>
                    <a:pt x="295" y="986"/>
                  </a:lnTo>
                  <a:lnTo>
                    <a:pt x="292" y="986"/>
                  </a:lnTo>
                  <a:lnTo>
                    <a:pt x="292" y="986"/>
                  </a:lnTo>
                  <a:lnTo>
                    <a:pt x="292" y="986"/>
                  </a:lnTo>
                  <a:lnTo>
                    <a:pt x="274" y="986"/>
                  </a:lnTo>
                  <a:lnTo>
                    <a:pt x="270" y="986"/>
                  </a:lnTo>
                  <a:lnTo>
                    <a:pt x="266" y="986"/>
                  </a:lnTo>
                  <a:lnTo>
                    <a:pt x="266" y="982"/>
                  </a:lnTo>
                  <a:lnTo>
                    <a:pt x="266" y="982"/>
                  </a:lnTo>
                  <a:lnTo>
                    <a:pt x="266" y="982"/>
                  </a:lnTo>
                  <a:lnTo>
                    <a:pt x="266" y="978"/>
                  </a:lnTo>
                  <a:lnTo>
                    <a:pt x="263" y="975"/>
                  </a:lnTo>
                  <a:lnTo>
                    <a:pt x="263" y="971"/>
                  </a:lnTo>
                  <a:lnTo>
                    <a:pt x="263" y="971"/>
                  </a:lnTo>
                  <a:lnTo>
                    <a:pt x="263" y="968"/>
                  </a:lnTo>
                  <a:lnTo>
                    <a:pt x="266" y="968"/>
                  </a:lnTo>
                  <a:lnTo>
                    <a:pt x="266" y="968"/>
                  </a:lnTo>
                  <a:lnTo>
                    <a:pt x="266" y="968"/>
                  </a:lnTo>
                  <a:lnTo>
                    <a:pt x="266" y="964"/>
                  </a:lnTo>
                  <a:lnTo>
                    <a:pt x="266" y="964"/>
                  </a:lnTo>
                  <a:lnTo>
                    <a:pt x="266" y="960"/>
                  </a:lnTo>
                  <a:lnTo>
                    <a:pt x="266" y="960"/>
                  </a:lnTo>
                  <a:lnTo>
                    <a:pt x="263" y="953"/>
                  </a:lnTo>
                  <a:lnTo>
                    <a:pt x="259" y="942"/>
                  </a:lnTo>
                  <a:lnTo>
                    <a:pt x="256" y="939"/>
                  </a:lnTo>
                  <a:lnTo>
                    <a:pt x="248" y="935"/>
                  </a:lnTo>
                  <a:lnTo>
                    <a:pt x="241" y="932"/>
                  </a:lnTo>
                  <a:lnTo>
                    <a:pt x="238" y="928"/>
                  </a:lnTo>
                  <a:lnTo>
                    <a:pt x="238" y="924"/>
                  </a:lnTo>
                  <a:lnTo>
                    <a:pt x="238" y="921"/>
                  </a:lnTo>
                  <a:lnTo>
                    <a:pt x="238" y="921"/>
                  </a:lnTo>
                  <a:lnTo>
                    <a:pt x="241" y="917"/>
                  </a:lnTo>
                  <a:lnTo>
                    <a:pt x="245" y="917"/>
                  </a:lnTo>
                  <a:lnTo>
                    <a:pt x="256" y="914"/>
                  </a:lnTo>
                  <a:lnTo>
                    <a:pt x="266" y="910"/>
                  </a:lnTo>
                  <a:lnTo>
                    <a:pt x="270" y="906"/>
                  </a:lnTo>
                  <a:lnTo>
                    <a:pt x="270" y="903"/>
                  </a:lnTo>
                  <a:lnTo>
                    <a:pt x="274" y="896"/>
                  </a:lnTo>
                  <a:lnTo>
                    <a:pt x="256" y="870"/>
                  </a:lnTo>
                  <a:lnTo>
                    <a:pt x="248" y="856"/>
                  </a:lnTo>
                  <a:lnTo>
                    <a:pt x="230" y="842"/>
                  </a:lnTo>
                  <a:lnTo>
                    <a:pt x="223" y="838"/>
                  </a:lnTo>
                  <a:lnTo>
                    <a:pt x="194" y="834"/>
                  </a:lnTo>
                  <a:lnTo>
                    <a:pt x="180" y="834"/>
                  </a:lnTo>
                  <a:lnTo>
                    <a:pt x="133" y="827"/>
                  </a:lnTo>
                  <a:lnTo>
                    <a:pt x="126" y="824"/>
                  </a:lnTo>
                  <a:lnTo>
                    <a:pt x="122" y="820"/>
                  </a:lnTo>
                  <a:lnTo>
                    <a:pt x="122" y="816"/>
                  </a:lnTo>
                  <a:lnTo>
                    <a:pt x="122" y="813"/>
                  </a:lnTo>
                  <a:lnTo>
                    <a:pt x="126" y="802"/>
                  </a:lnTo>
                  <a:lnTo>
                    <a:pt x="126" y="798"/>
                  </a:lnTo>
                  <a:lnTo>
                    <a:pt x="122" y="798"/>
                  </a:lnTo>
                  <a:lnTo>
                    <a:pt x="122" y="795"/>
                  </a:lnTo>
                  <a:lnTo>
                    <a:pt x="119" y="788"/>
                  </a:lnTo>
                  <a:lnTo>
                    <a:pt x="115" y="784"/>
                  </a:lnTo>
                  <a:lnTo>
                    <a:pt x="115" y="784"/>
                  </a:lnTo>
                  <a:lnTo>
                    <a:pt x="115" y="784"/>
                  </a:lnTo>
                  <a:lnTo>
                    <a:pt x="119" y="773"/>
                  </a:lnTo>
                  <a:lnTo>
                    <a:pt x="115" y="773"/>
                  </a:lnTo>
                  <a:lnTo>
                    <a:pt x="115" y="770"/>
                  </a:lnTo>
                  <a:lnTo>
                    <a:pt x="115" y="770"/>
                  </a:lnTo>
                  <a:lnTo>
                    <a:pt x="115" y="770"/>
                  </a:lnTo>
                  <a:lnTo>
                    <a:pt x="112" y="766"/>
                  </a:lnTo>
                  <a:lnTo>
                    <a:pt x="112" y="762"/>
                  </a:lnTo>
                  <a:lnTo>
                    <a:pt x="108" y="755"/>
                  </a:lnTo>
                  <a:lnTo>
                    <a:pt x="104" y="752"/>
                  </a:lnTo>
                  <a:lnTo>
                    <a:pt x="104" y="748"/>
                  </a:lnTo>
                  <a:lnTo>
                    <a:pt x="108" y="748"/>
                  </a:lnTo>
                  <a:lnTo>
                    <a:pt x="108" y="744"/>
                  </a:lnTo>
                  <a:lnTo>
                    <a:pt x="108" y="744"/>
                  </a:lnTo>
                  <a:lnTo>
                    <a:pt x="108" y="744"/>
                  </a:lnTo>
                  <a:lnTo>
                    <a:pt x="112" y="744"/>
                  </a:lnTo>
                  <a:lnTo>
                    <a:pt x="112" y="748"/>
                  </a:lnTo>
                  <a:lnTo>
                    <a:pt x="115" y="748"/>
                  </a:lnTo>
                  <a:lnTo>
                    <a:pt x="115" y="748"/>
                  </a:lnTo>
                  <a:lnTo>
                    <a:pt x="119" y="748"/>
                  </a:lnTo>
                  <a:lnTo>
                    <a:pt x="119" y="744"/>
                  </a:lnTo>
                  <a:lnTo>
                    <a:pt x="119" y="744"/>
                  </a:lnTo>
                  <a:lnTo>
                    <a:pt x="119" y="741"/>
                  </a:lnTo>
                  <a:lnTo>
                    <a:pt x="115" y="737"/>
                  </a:lnTo>
                  <a:lnTo>
                    <a:pt x="115" y="734"/>
                  </a:lnTo>
                  <a:lnTo>
                    <a:pt x="115" y="734"/>
                  </a:lnTo>
                  <a:lnTo>
                    <a:pt x="112" y="734"/>
                  </a:lnTo>
                  <a:lnTo>
                    <a:pt x="101" y="730"/>
                  </a:lnTo>
                  <a:lnTo>
                    <a:pt x="97" y="727"/>
                  </a:lnTo>
                  <a:lnTo>
                    <a:pt x="86" y="727"/>
                  </a:lnTo>
                  <a:lnTo>
                    <a:pt x="86" y="727"/>
                  </a:lnTo>
                  <a:lnTo>
                    <a:pt x="83" y="723"/>
                  </a:lnTo>
                  <a:lnTo>
                    <a:pt x="76" y="719"/>
                  </a:lnTo>
                  <a:lnTo>
                    <a:pt x="76" y="719"/>
                  </a:lnTo>
                  <a:lnTo>
                    <a:pt x="72" y="716"/>
                  </a:lnTo>
                  <a:lnTo>
                    <a:pt x="43" y="719"/>
                  </a:lnTo>
                  <a:lnTo>
                    <a:pt x="40" y="716"/>
                  </a:lnTo>
                  <a:lnTo>
                    <a:pt x="29" y="698"/>
                  </a:lnTo>
                  <a:lnTo>
                    <a:pt x="32" y="687"/>
                  </a:lnTo>
                  <a:lnTo>
                    <a:pt x="29" y="683"/>
                  </a:lnTo>
                  <a:lnTo>
                    <a:pt x="29" y="680"/>
                  </a:lnTo>
                  <a:lnTo>
                    <a:pt x="29" y="680"/>
                  </a:lnTo>
                  <a:lnTo>
                    <a:pt x="29" y="676"/>
                  </a:lnTo>
                  <a:lnTo>
                    <a:pt x="25" y="673"/>
                  </a:lnTo>
                  <a:lnTo>
                    <a:pt x="21" y="673"/>
                  </a:lnTo>
                  <a:lnTo>
                    <a:pt x="21" y="669"/>
                  </a:lnTo>
                  <a:lnTo>
                    <a:pt x="18" y="665"/>
                  </a:lnTo>
                  <a:lnTo>
                    <a:pt x="18" y="662"/>
                  </a:lnTo>
                  <a:lnTo>
                    <a:pt x="18" y="658"/>
                  </a:lnTo>
                  <a:lnTo>
                    <a:pt x="14" y="655"/>
                  </a:lnTo>
                  <a:lnTo>
                    <a:pt x="14" y="655"/>
                  </a:lnTo>
                  <a:lnTo>
                    <a:pt x="14" y="655"/>
                  </a:lnTo>
                  <a:lnTo>
                    <a:pt x="11" y="651"/>
                  </a:lnTo>
                  <a:lnTo>
                    <a:pt x="11" y="651"/>
                  </a:lnTo>
                  <a:lnTo>
                    <a:pt x="7" y="647"/>
                  </a:lnTo>
                  <a:lnTo>
                    <a:pt x="7" y="647"/>
                  </a:lnTo>
                  <a:lnTo>
                    <a:pt x="7" y="647"/>
                  </a:lnTo>
                  <a:lnTo>
                    <a:pt x="3" y="644"/>
                  </a:lnTo>
                  <a:lnTo>
                    <a:pt x="3" y="644"/>
                  </a:lnTo>
                  <a:lnTo>
                    <a:pt x="3" y="640"/>
                  </a:lnTo>
                  <a:lnTo>
                    <a:pt x="3" y="637"/>
                  </a:lnTo>
                  <a:lnTo>
                    <a:pt x="3" y="633"/>
                  </a:lnTo>
                  <a:lnTo>
                    <a:pt x="3" y="633"/>
                  </a:lnTo>
                  <a:lnTo>
                    <a:pt x="3" y="629"/>
                  </a:lnTo>
                  <a:lnTo>
                    <a:pt x="3" y="619"/>
                  </a:lnTo>
                  <a:lnTo>
                    <a:pt x="3" y="611"/>
                  </a:lnTo>
                  <a:lnTo>
                    <a:pt x="3" y="611"/>
                  </a:lnTo>
                  <a:lnTo>
                    <a:pt x="3" y="608"/>
                  </a:lnTo>
                  <a:lnTo>
                    <a:pt x="11" y="608"/>
                  </a:lnTo>
                  <a:lnTo>
                    <a:pt x="11" y="604"/>
                  </a:lnTo>
                  <a:lnTo>
                    <a:pt x="11" y="604"/>
                  </a:lnTo>
                  <a:lnTo>
                    <a:pt x="11" y="601"/>
                  </a:lnTo>
                  <a:lnTo>
                    <a:pt x="14" y="601"/>
                  </a:lnTo>
                  <a:lnTo>
                    <a:pt x="14" y="601"/>
                  </a:lnTo>
                  <a:lnTo>
                    <a:pt x="18" y="597"/>
                  </a:lnTo>
                  <a:lnTo>
                    <a:pt x="18" y="597"/>
                  </a:lnTo>
                  <a:lnTo>
                    <a:pt x="18" y="597"/>
                  </a:lnTo>
                  <a:lnTo>
                    <a:pt x="18" y="593"/>
                  </a:lnTo>
                  <a:lnTo>
                    <a:pt x="21" y="593"/>
                  </a:lnTo>
                  <a:lnTo>
                    <a:pt x="21" y="593"/>
                  </a:lnTo>
                  <a:lnTo>
                    <a:pt x="21" y="593"/>
                  </a:lnTo>
                  <a:lnTo>
                    <a:pt x="21" y="590"/>
                  </a:lnTo>
                  <a:lnTo>
                    <a:pt x="21" y="586"/>
                  </a:lnTo>
                  <a:lnTo>
                    <a:pt x="21" y="579"/>
                  </a:lnTo>
                  <a:lnTo>
                    <a:pt x="21" y="579"/>
                  </a:lnTo>
                  <a:lnTo>
                    <a:pt x="18" y="575"/>
                  </a:lnTo>
                  <a:lnTo>
                    <a:pt x="14" y="572"/>
                  </a:lnTo>
                  <a:lnTo>
                    <a:pt x="14" y="572"/>
                  </a:lnTo>
                  <a:lnTo>
                    <a:pt x="14" y="572"/>
                  </a:lnTo>
                  <a:lnTo>
                    <a:pt x="14" y="565"/>
                  </a:lnTo>
                  <a:lnTo>
                    <a:pt x="14" y="561"/>
                  </a:lnTo>
                  <a:lnTo>
                    <a:pt x="18" y="561"/>
                  </a:lnTo>
                  <a:lnTo>
                    <a:pt x="18" y="557"/>
                  </a:lnTo>
                  <a:lnTo>
                    <a:pt x="21" y="557"/>
                  </a:lnTo>
                  <a:lnTo>
                    <a:pt x="21" y="557"/>
                  </a:lnTo>
                  <a:lnTo>
                    <a:pt x="21" y="554"/>
                  </a:lnTo>
                  <a:lnTo>
                    <a:pt x="21" y="554"/>
                  </a:lnTo>
                  <a:lnTo>
                    <a:pt x="21" y="554"/>
                  </a:lnTo>
                  <a:lnTo>
                    <a:pt x="21" y="554"/>
                  </a:lnTo>
                  <a:lnTo>
                    <a:pt x="18" y="554"/>
                  </a:lnTo>
                  <a:lnTo>
                    <a:pt x="18" y="554"/>
                  </a:lnTo>
                  <a:lnTo>
                    <a:pt x="14" y="550"/>
                  </a:lnTo>
                  <a:lnTo>
                    <a:pt x="14" y="550"/>
                  </a:lnTo>
                  <a:lnTo>
                    <a:pt x="7" y="547"/>
                  </a:lnTo>
                  <a:lnTo>
                    <a:pt x="7" y="543"/>
                  </a:lnTo>
                  <a:lnTo>
                    <a:pt x="3" y="539"/>
                  </a:lnTo>
                  <a:lnTo>
                    <a:pt x="3" y="539"/>
                  </a:lnTo>
                  <a:lnTo>
                    <a:pt x="0" y="532"/>
                  </a:lnTo>
                  <a:lnTo>
                    <a:pt x="0" y="532"/>
                  </a:lnTo>
                  <a:lnTo>
                    <a:pt x="0" y="532"/>
                  </a:lnTo>
                  <a:lnTo>
                    <a:pt x="0" y="532"/>
                  </a:lnTo>
                  <a:lnTo>
                    <a:pt x="0" y="532"/>
                  </a:lnTo>
                  <a:lnTo>
                    <a:pt x="0" y="529"/>
                  </a:lnTo>
                  <a:lnTo>
                    <a:pt x="0" y="529"/>
                  </a:lnTo>
                  <a:lnTo>
                    <a:pt x="3" y="529"/>
                  </a:lnTo>
                  <a:lnTo>
                    <a:pt x="11" y="529"/>
                  </a:lnTo>
                  <a:lnTo>
                    <a:pt x="14" y="529"/>
                  </a:lnTo>
                  <a:lnTo>
                    <a:pt x="14" y="529"/>
                  </a:lnTo>
                  <a:lnTo>
                    <a:pt x="21" y="525"/>
                  </a:lnTo>
                  <a:lnTo>
                    <a:pt x="21" y="521"/>
                  </a:lnTo>
                  <a:lnTo>
                    <a:pt x="25" y="518"/>
                  </a:lnTo>
                  <a:lnTo>
                    <a:pt x="25" y="518"/>
                  </a:lnTo>
                  <a:lnTo>
                    <a:pt x="25" y="514"/>
                  </a:lnTo>
                  <a:lnTo>
                    <a:pt x="25" y="514"/>
                  </a:lnTo>
                  <a:lnTo>
                    <a:pt x="25" y="514"/>
                  </a:lnTo>
                  <a:lnTo>
                    <a:pt x="25" y="511"/>
                  </a:lnTo>
                  <a:lnTo>
                    <a:pt x="29" y="511"/>
                  </a:lnTo>
                  <a:lnTo>
                    <a:pt x="47" y="507"/>
                  </a:lnTo>
                  <a:lnTo>
                    <a:pt x="86" y="507"/>
                  </a:lnTo>
                  <a:lnTo>
                    <a:pt x="94" y="503"/>
                  </a:lnTo>
                  <a:lnTo>
                    <a:pt x="101" y="503"/>
                  </a:lnTo>
                  <a:lnTo>
                    <a:pt x="115" y="503"/>
                  </a:lnTo>
                  <a:lnTo>
                    <a:pt x="119" y="503"/>
                  </a:lnTo>
                  <a:lnTo>
                    <a:pt x="122" y="503"/>
                  </a:lnTo>
                  <a:lnTo>
                    <a:pt x="122" y="503"/>
                  </a:lnTo>
                  <a:lnTo>
                    <a:pt x="122" y="503"/>
                  </a:lnTo>
                  <a:lnTo>
                    <a:pt x="122" y="500"/>
                  </a:lnTo>
                  <a:lnTo>
                    <a:pt x="122" y="500"/>
                  </a:lnTo>
                  <a:lnTo>
                    <a:pt x="126" y="493"/>
                  </a:lnTo>
                  <a:lnTo>
                    <a:pt x="122" y="493"/>
                  </a:lnTo>
                  <a:lnTo>
                    <a:pt x="122" y="493"/>
                  </a:lnTo>
                  <a:lnTo>
                    <a:pt x="122" y="489"/>
                  </a:lnTo>
                  <a:lnTo>
                    <a:pt x="119" y="485"/>
                  </a:lnTo>
                  <a:lnTo>
                    <a:pt x="119" y="485"/>
                  </a:lnTo>
                  <a:lnTo>
                    <a:pt x="119" y="485"/>
                  </a:lnTo>
                  <a:lnTo>
                    <a:pt x="119" y="485"/>
                  </a:lnTo>
                  <a:lnTo>
                    <a:pt x="119" y="482"/>
                  </a:lnTo>
                  <a:lnTo>
                    <a:pt x="119" y="482"/>
                  </a:lnTo>
                  <a:lnTo>
                    <a:pt x="119" y="482"/>
                  </a:lnTo>
                  <a:lnTo>
                    <a:pt x="130" y="478"/>
                  </a:lnTo>
                  <a:lnTo>
                    <a:pt x="137" y="475"/>
                  </a:lnTo>
                  <a:lnTo>
                    <a:pt x="144" y="467"/>
                  </a:lnTo>
                  <a:lnTo>
                    <a:pt x="148" y="464"/>
                  </a:lnTo>
                  <a:lnTo>
                    <a:pt x="148" y="464"/>
                  </a:lnTo>
                  <a:lnTo>
                    <a:pt x="151" y="457"/>
                  </a:lnTo>
                  <a:lnTo>
                    <a:pt x="151" y="457"/>
                  </a:lnTo>
                  <a:lnTo>
                    <a:pt x="151" y="453"/>
                  </a:lnTo>
                  <a:lnTo>
                    <a:pt x="151" y="449"/>
                  </a:lnTo>
                  <a:lnTo>
                    <a:pt x="148" y="446"/>
                  </a:lnTo>
                  <a:lnTo>
                    <a:pt x="148" y="446"/>
                  </a:lnTo>
                  <a:lnTo>
                    <a:pt x="148" y="446"/>
                  </a:lnTo>
                  <a:lnTo>
                    <a:pt x="144" y="446"/>
                  </a:lnTo>
                  <a:lnTo>
                    <a:pt x="144" y="446"/>
                  </a:lnTo>
                  <a:lnTo>
                    <a:pt x="144" y="446"/>
                  </a:lnTo>
                  <a:lnTo>
                    <a:pt x="140" y="442"/>
                  </a:lnTo>
                  <a:lnTo>
                    <a:pt x="140" y="442"/>
                  </a:lnTo>
                  <a:lnTo>
                    <a:pt x="140" y="442"/>
                  </a:lnTo>
                  <a:lnTo>
                    <a:pt x="140" y="439"/>
                  </a:lnTo>
                  <a:lnTo>
                    <a:pt x="140" y="439"/>
                  </a:lnTo>
                  <a:lnTo>
                    <a:pt x="140" y="435"/>
                  </a:lnTo>
                  <a:lnTo>
                    <a:pt x="144" y="428"/>
                  </a:lnTo>
                  <a:lnTo>
                    <a:pt x="144" y="428"/>
                  </a:lnTo>
                  <a:lnTo>
                    <a:pt x="144" y="428"/>
                  </a:lnTo>
                  <a:lnTo>
                    <a:pt x="151" y="424"/>
                  </a:lnTo>
                  <a:lnTo>
                    <a:pt x="155" y="424"/>
                  </a:lnTo>
                  <a:lnTo>
                    <a:pt x="158" y="421"/>
                  </a:lnTo>
                  <a:lnTo>
                    <a:pt x="158" y="421"/>
                  </a:lnTo>
                  <a:lnTo>
                    <a:pt x="158" y="421"/>
                  </a:lnTo>
                  <a:lnTo>
                    <a:pt x="158" y="417"/>
                  </a:lnTo>
                  <a:lnTo>
                    <a:pt x="158" y="417"/>
                  </a:lnTo>
                  <a:lnTo>
                    <a:pt x="158" y="413"/>
                  </a:lnTo>
                  <a:lnTo>
                    <a:pt x="158" y="410"/>
                  </a:lnTo>
                  <a:lnTo>
                    <a:pt x="158" y="410"/>
                  </a:lnTo>
                  <a:lnTo>
                    <a:pt x="158" y="406"/>
                  </a:lnTo>
                  <a:lnTo>
                    <a:pt x="158" y="406"/>
                  </a:lnTo>
                  <a:lnTo>
                    <a:pt x="155" y="406"/>
                  </a:lnTo>
                  <a:lnTo>
                    <a:pt x="155" y="406"/>
                  </a:lnTo>
                  <a:lnTo>
                    <a:pt x="155" y="410"/>
                  </a:lnTo>
                  <a:lnTo>
                    <a:pt x="155" y="410"/>
                  </a:lnTo>
                  <a:lnTo>
                    <a:pt x="155" y="410"/>
                  </a:lnTo>
                  <a:lnTo>
                    <a:pt x="155" y="410"/>
                  </a:lnTo>
                  <a:lnTo>
                    <a:pt x="151" y="410"/>
                  </a:lnTo>
                  <a:lnTo>
                    <a:pt x="151" y="406"/>
                  </a:lnTo>
                  <a:lnTo>
                    <a:pt x="151" y="403"/>
                  </a:lnTo>
                  <a:lnTo>
                    <a:pt x="151" y="403"/>
                  </a:lnTo>
                  <a:lnTo>
                    <a:pt x="151" y="399"/>
                  </a:lnTo>
                  <a:lnTo>
                    <a:pt x="148" y="403"/>
                  </a:lnTo>
                  <a:lnTo>
                    <a:pt x="148" y="403"/>
                  </a:lnTo>
                  <a:lnTo>
                    <a:pt x="148" y="399"/>
                  </a:lnTo>
                  <a:lnTo>
                    <a:pt x="144" y="399"/>
                  </a:lnTo>
                  <a:lnTo>
                    <a:pt x="144" y="395"/>
                  </a:lnTo>
                  <a:lnTo>
                    <a:pt x="140" y="395"/>
                  </a:lnTo>
                  <a:lnTo>
                    <a:pt x="137" y="388"/>
                  </a:lnTo>
                  <a:lnTo>
                    <a:pt x="137" y="388"/>
                  </a:lnTo>
                  <a:lnTo>
                    <a:pt x="137" y="385"/>
                  </a:lnTo>
                  <a:lnTo>
                    <a:pt x="140" y="385"/>
                  </a:lnTo>
                  <a:lnTo>
                    <a:pt x="144" y="381"/>
                  </a:lnTo>
                  <a:lnTo>
                    <a:pt x="144" y="381"/>
                  </a:lnTo>
                  <a:lnTo>
                    <a:pt x="144" y="378"/>
                  </a:lnTo>
                  <a:lnTo>
                    <a:pt x="144" y="378"/>
                  </a:lnTo>
                  <a:lnTo>
                    <a:pt x="140" y="374"/>
                  </a:lnTo>
                  <a:lnTo>
                    <a:pt x="140" y="374"/>
                  </a:lnTo>
                  <a:lnTo>
                    <a:pt x="140" y="374"/>
                  </a:lnTo>
                  <a:lnTo>
                    <a:pt x="140" y="374"/>
                  </a:lnTo>
                  <a:lnTo>
                    <a:pt x="140" y="370"/>
                  </a:lnTo>
                  <a:lnTo>
                    <a:pt x="140" y="370"/>
                  </a:lnTo>
                  <a:lnTo>
                    <a:pt x="140" y="370"/>
                  </a:lnTo>
                  <a:lnTo>
                    <a:pt x="137" y="370"/>
                  </a:lnTo>
                  <a:lnTo>
                    <a:pt x="137" y="367"/>
                  </a:lnTo>
                  <a:lnTo>
                    <a:pt x="133" y="367"/>
                  </a:lnTo>
                  <a:lnTo>
                    <a:pt x="133" y="367"/>
                  </a:lnTo>
                  <a:lnTo>
                    <a:pt x="133" y="363"/>
                  </a:lnTo>
                  <a:lnTo>
                    <a:pt x="133" y="363"/>
                  </a:lnTo>
                  <a:lnTo>
                    <a:pt x="133" y="360"/>
                  </a:lnTo>
                  <a:lnTo>
                    <a:pt x="133" y="360"/>
                  </a:lnTo>
                  <a:lnTo>
                    <a:pt x="133" y="360"/>
                  </a:lnTo>
                  <a:lnTo>
                    <a:pt x="137" y="360"/>
                  </a:lnTo>
                  <a:lnTo>
                    <a:pt x="140" y="356"/>
                  </a:lnTo>
                  <a:lnTo>
                    <a:pt x="148" y="356"/>
                  </a:lnTo>
                  <a:lnTo>
                    <a:pt x="155" y="356"/>
                  </a:lnTo>
                  <a:lnTo>
                    <a:pt x="155" y="352"/>
                  </a:lnTo>
                  <a:lnTo>
                    <a:pt x="155" y="352"/>
                  </a:lnTo>
                  <a:lnTo>
                    <a:pt x="155" y="349"/>
                  </a:lnTo>
                  <a:lnTo>
                    <a:pt x="155" y="349"/>
                  </a:lnTo>
                  <a:lnTo>
                    <a:pt x="155" y="345"/>
                  </a:lnTo>
                  <a:lnTo>
                    <a:pt x="155" y="342"/>
                  </a:lnTo>
                  <a:lnTo>
                    <a:pt x="155" y="342"/>
                  </a:lnTo>
                  <a:lnTo>
                    <a:pt x="144" y="334"/>
                  </a:lnTo>
                  <a:lnTo>
                    <a:pt x="140" y="331"/>
                  </a:lnTo>
                  <a:lnTo>
                    <a:pt x="140" y="331"/>
                  </a:lnTo>
                  <a:lnTo>
                    <a:pt x="137" y="331"/>
                  </a:lnTo>
                  <a:lnTo>
                    <a:pt x="137" y="331"/>
                  </a:lnTo>
                  <a:lnTo>
                    <a:pt x="115" y="298"/>
                  </a:lnTo>
                  <a:lnTo>
                    <a:pt x="115" y="295"/>
                  </a:lnTo>
                  <a:lnTo>
                    <a:pt x="115" y="291"/>
                  </a:lnTo>
                  <a:lnTo>
                    <a:pt x="115" y="291"/>
                  </a:lnTo>
                  <a:lnTo>
                    <a:pt x="115" y="291"/>
                  </a:lnTo>
                  <a:lnTo>
                    <a:pt x="115" y="288"/>
                  </a:lnTo>
                  <a:lnTo>
                    <a:pt x="115" y="288"/>
                  </a:lnTo>
                  <a:lnTo>
                    <a:pt x="119" y="288"/>
                  </a:lnTo>
                  <a:lnTo>
                    <a:pt x="119" y="284"/>
                  </a:lnTo>
                  <a:lnTo>
                    <a:pt x="119" y="284"/>
                  </a:lnTo>
                  <a:lnTo>
                    <a:pt x="119" y="284"/>
                  </a:lnTo>
                  <a:lnTo>
                    <a:pt x="119" y="280"/>
                  </a:lnTo>
                  <a:lnTo>
                    <a:pt x="122" y="280"/>
                  </a:lnTo>
                  <a:lnTo>
                    <a:pt x="122" y="280"/>
                  </a:lnTo>
                  <a:lnTo>
                    <a:pt x="126" y="280"/>
                  </a:lnTo>
                  <a:lnTo>
                    <a:pt x="126" y="280"/>
                  </a:lnTo>
                  <a:lnTo>
                    <a:pt x="133" y="280"/>
                  </a:lnTo>
                  <a:lnTo>
                    <a:pt x="133" y="280"/>
                  </a:lnTo>
                  <a:lnTo>
                    <a:pt x="133" y="280"/>
                  </a:lnTo>
                  <a:lnTo>
                    <a:pt x="133" y="280"/>
                  </a:lnTo>
                  <a:lnTo>
                    <a:pt x="133" y="277"/>
                  </a:lnTo>
                  <a:lnTo>
                    <a:pt x="122" y="262"/>
                  </a:lnTo>
                  <a:lnTo>
                    <a:pt x="122" y="262"/>
                  </a:lnTo>
                  <a:lnTo>
                    <a:pt x="122" y="259"/>
                  </a:lnTo>
                  <a:lnTo>
                    <a:pt x="119" y="259"/>
                  </a:lnTo>
                  <a:lnTo>
                    <a:pt x="119" y="255"/>
                  </a:lnTo>
                  <a:lnTo>
                    <a:pt x="119" y="255"/>
                  </a:lnTo>
                  <a:lnTo>
                    <a:pt x="119" y="252"/>
                  </a:lnTo>
                  <a:lnTo>
                    <a:pt x="115" y="248"/>
                  </a:lnTo>
                  <a:lnTo>
                    <a:pt x="115" y="244"/>
                  </a:lnTo>
                  <a:lnTo>
                    <a:pt x="115" y="237"/>
                  </a:lnTo>
                  <a:lnTo>
                    <a:pt x="119" y="237"/>
                  </a:lnTo>
                  <a:lnTo>
                    <a:pt x="119" y="234"/>
                  </a:lnTo>
                  <a:lnTo>
                    <a:pt x="119" y="234"/>
                  </a:lnTo>
                  <a:lnTo>
                    <a:pt x="119" y="234"/>
                  </a:lnTo>
                  <a:lnTo>
                    <a:pt x="122" y="226"/>
                  </a:lnTo>
                  <a:lnTo>
                    <a:pt x="126" y="226"/>
                  </a:lnTo>
                  <a:lnTo>
                    <a:pt x="126" y="223"/>
                  </a:lnTo>
                  <a:lnTo>
                    <a:pt x="126" y="223"/>
                  </a:lnTo>
                  <a:lnTo>
                    <a:pt x="126" y="219"/>
                  </a:lnTo>
                  <a:lnTo>
                    <a:pt x="126" y="219"/>
                  </a:lnTo>
                  <a:lnTo>
                    <a:pt x="122" y="219"/>
                  </a:lnTo>
                  <a:lnTo>
                    <a:pt x="119" y="219"/>
                  </a:lnTo>
                  <a:lnTo>
                    <a:pt x="119" y="219"/>
                  </a:lnTo>
                  <a:lnTo>
                    <a:pt x="119" y="219"/>
                  </a:lnTo>
                  <a:lnTo>
                    <a:pt x="115" y="223"/>
                  </a:lnTo>
                  <a:lnTo>
                    <a:pt x="112" y="223"/>
                  </a:lnTo>
                  <a:lnTo>
                    <a:pt x="112" y="223"/>
                  </a:lnTo>
                  <a:lnTo>
                    <a:pt x="108" y="219"/>
                  </a:lnTo>
                  <a:lnTo>
                    <a:pt x="97" y="201"/>
                  </a:lnTo>
                  <a:lnTo>
                    <a:pt x="86" y="180"/>
                  </a:lnTo>
                  <a:lnTo>
                    <a:pt x="83" y="172"/>
                  </a:lnTo>
                  <a:lnTo>
                    <a:pt x="79" y="172"/>
                  </a:lnTo>
                  <a:lnTo>
                    <a:pt x="79" y="169"/>
                  </a:lnTo>
                  <a:lnTo>
                    <a:pt x="76" y="169"/>
                  </a:lnTo>
                  <a:lnTo>
                    <a:pt x="72" y="169"/>
                  </a:lnTo>
                  <a:lnTo>
                    <a:pt x="72" y="165"/>
                  </a:lnTo>
                  <a:lnTo>
                    <a:pt x="68" y="162"/>
                  </a:lnTo>
                  <a:lnTo>
                    <a:pt x="68" y="158"/>
                  </a:lnTo>
                  <a:lnTo>
                    <a:pt x="68" y="154"/>
                  </a:lnTo>
                  <a:lnTo>
                    <a:pt x="68" y="151"/>
                  </a:lnTo>
                  <a:lnTo>
                    <a:pt x="65" y="147"/>
                  </a:lnTo>
                  <a:lnTo>
                    <a:pt x="65" y="147"/>
                  </a:lnTo>
                  <a:lnTo>
                    <a:pt x="61" y="140"/>
                  </a:lnTo>
                  <a:lnTo>
                    <a:pt x="58" y="136"/>
                  </a:lnTo>
                  <a:lnTo>
                    <a:pt x="58" y="136"/>
                  </a:lnTo>
                  <a:lnTo>
                    <a:pt x="58" y="133"/>
                  </a:lnTo>
                  <a:lnTo>
                    <a:pt x="58" y="133"/>
                  </a:lnTo>
                  <a:lnTo>
                    <a:pt x="58" y="129"/>
                  </a:lnTo>
                  <a:lnTo>
                    <a:pt x="58" y="126"/>
                  </a:lnTo>
                  <a:lnTo>
                    <a:pt x="58" y="126"/>
                  </a:lnTo>
                  <a:lnTo>
                    <a:pt x="58" y="122"/>
                  </a:lnTo>
                  <a:lnTo>
                    <a:pt x="58" y="122"/>
                  </a:lnTo>
                  <a:lnTo>
                    <a:pt x="58" y="118"/>
                  </a:lnTo>
                  <a:lnTo>
                    <a:pt x="58" y="118"/>
                  </a:lnTo>
                  <a:lnTo>
                    <a:pt x="58" y="115"/>
                  </a:lnTo>
                  <a:lnTo>
                    <a:pt x="58" y="115"/>
                  </a:lnTo>
                  <a:lnTo>
                    <a:pt x="58" y="111"/>
                  </a:lnTo>
                  <a:lnTo>
                    <a:pt x="58" y="108"/>
                  </a:lnTo>
                  <a:lnTo>
                    <a:pt x="61" y="108"/>
                  </a:lnTo>
                  <a:lnTo>
                    <a:pt x="68" y="104"/>
                  </a:lnTo>
                  <a:lnTo>
                    <a:pt x="83" y="100"/>
                  </a:lnTo>
                  <a:lnTo>
                    <a:pt x="97" y="104"/>
                  </a:lnTo>
                  <a:lnTo>
                    <a:pt x="101" y="100"/>
                  </a:lnTo>
                  <a:lnTo>
                    <a:pt x="108" y="100"/>
                  </a:lnTo>
                  <a:lnTo>
                    <a:pt x="115" y="97"/>
                  </a:lnTo>
                  <a:lnTo>
                    <a:pt x="122" y="93"/>
                  </a:lnTo>
                  <a:lnTo>
                    <a:pt x="126" y="90"/>
                  </a:lnTo>
                  <a:lnTo>
                    <a:pt x="130" y="86"/>
                  </a:lnTo>
                  <a:lnTo>
                    <a:pt x="130" y="82"/>
                  </a:lnTo>
                  <a:lnTo>
                    <a:pt x="130" y="82"/>
                  </a:lnTo>
                  <a:lnTo>
                    <a:pt x="133" y="82"/>
                  </a:lnTo>
                  <a:lnTo>
                    <a:pt x="133" y="79"/>
                  </a:lnTo>
                  <a:lnTo>
                    <a:pt x="133" y="79"/>
                  </a:lnTo>
                  <a:lnTo>
                    <a:pt x="133" y="75"/>
                  </a:lnTo>
                  <a:lnTo>
                    <a:pt x="133" y="75"/>
                  </a:lnTo>
                  <a:lnTo>
                    <a:pt x="133" y="75"/>
                  </a:lnTo>
                  <a:lnTo>
                    <a:pt x="133" y="72"/>
                  </a:lnTo>
                  <a:lnTo>
                    <a:pt x="133" y="72"/>
                  </a:lnTo>
                  <a:lnTo>
                    <a:pt x="133" y="72"/>
                  </a:lnTo>
                  <a:lnTo>
                    <a:pt x="133" y="72"/>
                  </a:lnTo>
                  <a:lnTo>
                    <a:pt x="137" y="68"/>
                  </a:lnTo>
                  <a:lnTo>
                    <a:pt x="144" y="68"/>
                  </a:lnTo>
                  <a:lnTo>
                    <a:pt x="148" y="68"/>
                  </a:lnTo>
                  <a:lnTo>
                    <a:pt x="158" y="72"/>
                  </a:lnTo>
                  <a:lnTo>
                    <a:pt x="166" y="75"/>
                  </a:lnTo>
                  <a:lnTo>
                    <a:pt x="166" y="75"/>
                  </a:lnTo>
                  <a:lnTo>
                    <a:pt x="184" y="75"/>
                  </a:lnTo>
                  <a:lnTo>
                    <a:pt x="202" y="75"/>
                  </a:lnTo>
                  <a:lnTo>
                    <a:pt x="202" y="79"/>
                  </a:lnTo>
                  <a:lnTo>
                    <a:pt x="202" y="79"/>
                  </a:lnTo>
                  <a:lnTo>
                    <a:pt x="202" y="79"/>
                  </a:lnTo>
                  <a:lnTo>
                    <a:pt x="205" y="79"/>
                  </a:lnTo>
                  <a:lnTo>
                    <a:pt x="209" y="82"/>
                  </a:lnTo>
                  <a:lnTo>
                    <a:pt x="209" y="82"/>
                  </a:lnTo>
                  <a:lnTo>
                    <a:pt x="209" y="82"/>
                  </a:lnTo>
                  <a:lnTo>
                    <a:pt x="209" y="86"/>
                  </a:lnTo>
                  <a:lnTo>
                    <a:pt x="209" y="86"/>
                  </a:lnTo>
                  <a:lnTo>
                    <a:pt x="212" y="86"/>
                  </a:lnTo>
                  <a:lnTo>
                    <a:pt x="212" y="86"/>
                  </a:lnTo>
                  <a:lnTo>
                    <a:pt x="212" y="86"/>
                  </a:lnTo>
                  <a:lnTo>
                    <a:pt x="212" y="86"/>
                  </a:lnTo>
                  <a:lnTo>
                    <a:pt x="216" y="86"/>
                  </a:lnTo>
                  <a:lnTo>
                    <a:pt x="220" y="86"/>
                  </a:lnTo>
                  <a:lnTo>
                    <a:pt x="220" y="82"/>
                  </a:lnTo>
                  <a:lnTo>
                    <a:pt x="223" y="82"/>
                  </a:lnTo>
                  <a:lnTo>
                    <a:pt x="223" y="82"/>
                  </a:lnTo>
                  <a:lnTo>
                    <a:pt x="230" y="82"/>
                  </a:lnTo>
                  <a:lnTo>
                    <a:pt x="248" y="75"/>
                  </a:lnTo>
                  <a:lnTo>
                    <a:pt x="259" y="72"/>
                  </a:lnTo>
                  <a:lnTo>
                    <a:pt x="263" y="72"/>
                  </a:lnTo>
                  <a:lnTo>
                    <a:pt x="281" y="54"/>
                  </a:lnTo>
                  <a:lnTo>
                    <a:pt x="281" y="54"/>
                  </a:lnTo>
                  <a:lnTo>
                    <a:pt x="288" y="54"/>
                  </a:lnTo>
                  <a:lnTo>
                    <a:pt x="288" y="54"/>
                  </a:lnTo>
                  <a:lnTo>
                    <a:pt x="288" y="54"/>
                  </a:lnTo>
                  <a:lnTo>
                    <a:pt x="288" y="50"/>
                  </a:lnTo>
                  <a:lnTo>
                    <a:pt x="288" y="47"/>
                  </a:lnTo>
                  <a:lnTo>
                    <a:pt x="288" y="47"/>
                  </a:lnTo>
                  <a:lnTo>
                    <a:pt x="288" y="43"/>
                  </a:lnTo>
                  <a:lnTo>
                    <a:pt x="288" y="39"/>
                  </a:lnTo>
                  <a:lnTo>
                    <a:pt x="288" y="29"/>
                  </a:lnTo>
                  <a:lnTo>
                    <a:pt x="288" y="29"/>
                  </a:lnTo>
                  <a:lnTo>
                    <a:pt x="292" y="25"/>
                  </a:lnTo>
                  <a:lnTo>
                    <a:pt x="292" y="21"/>
                  </a:lnTo>
                  <a:lnTo>
                    <a:pt x="295" y="21"/>
                  </a:lnTo>
                  <a:lnTo>
                    <a:pt x="295" y="21"/>
                  </a:lnTo>
                  <a:lnTo>
                    <a:pt x="299" y="21"/>
                  </a:lnTo>
                  <a:lnTo>
                    <a:pt x="302" y="21"/>
                  </a:lnTo>
                  <a:lnTo>
                    <a:pt x="306" y="21"/>
                  </a:lnTo>
                  <a:lnTo>
                    <a:pt x="310" y="18"/>
                  </a:lnTo>
                  <a:lnTo>
                    <a:pt x="313" y="3"/>
                  </a:lnTo>
                  <a:lnTo>
                    <a:pt x="328" y="0"/>
                  </a:lnTo>
                  <a:lnTo>
                    <a:pt x="331" y="0"/>
                  </a:lnTo>
                  <a:lnTo>
                    <a:pt x="331" y="3"/>
                  </a:lnTo>
                  <a:lnTo>
                    <a:pt x="331" y="3"/>
                  </a:lnTo>
                  <a:lnTo>
                    <a:pt x="331" y="11"/>
                  </a:lnTo>
                  <a:lnTo>
                    <a:pt x="328" y="14"/>
                  </a:lnTo>
                  <a:lnTo>
                    <a:pt x="331" y="14"/>
                  </a:lnTo>
                  <a:lnTo>
                    <a:pt x="342" y="14"/>
                  </a:lnTo>
                  <a:lnTo>
                    <a:pt x="346" y="18"/>
                  </a:lnTo>
                  <a:lnTo>
                    <a:pt x="346" y="25"/>
                  </a:lnTo>
                  <a:lnTo>
                    <a:pt x="349" y="29"/>
                  </a:lnTo>
                  <a:lnTo>
                    <a:pt x="349" y="32"/>
                  </a:lnTo>
                  <a:lnTo>
                    <a:pt x="356" y="32"/>
                  </a:lnTo>
                  <a:lnTo>
                    <a:pt x="356" y="32"/>
                  </a:lnTo>
                  <a:lnTo>
                    <a:pt x="367" y="29"/>
                  </a:lnTo>
                  <a:lnTo>
                    <a:pt x="371" y="25"/>
                  </a:lnTo>
                  <a:lnTo>
                    <a:pt x="382" y="39"/>
                  </a:lnTo>
                  <a:lnTo>
                    <a:pt x="385" y="43"/>
                  </a:lnTo>
                  <a:lnTo>
                    <a:pt x="392" y="47"/>
                  </a:lnTo>
                  <a:lnTo>
                    <a:pt x="400" y="47"/>
                  </a:lnTo>
                  <a:lnTo>
                    <a:pt x="396" y="54"/>
                  </a:lnTo>
                  <a:lnTo>
                    <a:pt x="392" y="57"/>
                  </a:lnTo>
                  <a:lnTo>
                    <a:pt x="392" y="61"/>
                  </a:lnTo>
                  <a:lnTo>
                    <a:pt x="414" y="75"/>
                  </a:lnTo>
                  <a:lnTo>
                    <a:pt x="414" y="75"/>
                  </a:lnTo>
                  <a:lnTo>
                    <a:pt x="421" y="75"/>
                  </a:lnTo>
                  <a:lnTo>
                    <a:pt x="425" y="79"/>
                  </a:lnTo>
                  <a:lnTo>
                    <a:pt x="432" y="82"/>
                  </a:lnTo>
                  <a:lnTo>
                    <a:pt x="439" y="82"/>
                  </a:lnTo>
                  <a:lnTo>
                    <a:pt x="443" y="82"/>
                  </a:lnTo>
                  <a:lnTo>
                    <a:pt x="450" y="82"/>
                  </a:lnTo>
                  <a:lnTo>
                    <a:pt x="472" y="79"/>
                  </a:lnTo>
                  <a:lnTo>
                    <a:pt x="475" y="79"/>
                  </a:lnTo>
                  <a:lnTo>
                    <a:pt x="475" y="82"/>
                  </a:lnTo>
                  <a:lnTo>
                    <a:pt x="479" y="82"/>
                  </a:lnTo>
                  <a:lnTo>
                    <a:pt x="479" y="86"/>
                  </a:lnTo>
                  <a:lnTo>
                    <a:pt x="479" y="86"/>
                  </a:lnTo>
                  <a:lnTo>
                    <a:pt x="479" y="93"/>
                  </a:lnTo>
                  <a:lnTo>
                    <a:pt x="482" y="93"/>
                  </a:lnTo>
                  <a:lnTo>
                    <a:pt x="486" y="93"/>
                  </a:lnTo>
                  <a:lnTo>
                    <a:pt x="497" y="90"/>
                  </a:lnTo>
                  <a:lnTo>
                    <a:pt x="500" y="90"/>
                  </a:lnTo>
                  <a:lnTo>
                    <a:pt x="500" y="90"/>
                  </a:lnTo>
                  <a:lnTo>
                    <a:pt x="504" y="93"/>
                  </a:lnTo>
                  <a:lnTo>
                    <a:pt x="508" y="93"/>
                  </a:lnTo>
                  <a:lnTo>
                    <a:pt x="508" y="97"/>
                  </a:lnTo>
                  <a:lnTo>
                    <a:pt x="511" y="100"/>
                  </a:lnTo>
                  <a:lnTo>
                    <a:pt x="518" y="118"/>
                  </a:lnTo>
                  <a:lnTo>
                    <a:pt x="518" y="122"/>
                  </a:lnTo>
                  <a:lnTo>
                    <a:pt x="515" y="129"/>
                  </a:lnTo>
                  <a:lnTo>
                    <a:pt x="504" y="136"/>
                  </a:lnTo>
                  <a:lnTo>
                    <a:pt x="504" y="136"/>
                  </a:lnTo>
                  <a:lnTo>
                    <a:pt x="504" y="140"/>
                  </a:lnTo>
                  <a:lnTo>
                    <a:pt x="504" y="144"/>
                  </a:lnTo>
                  <a:lnTo>
                    <a:pt x="508" y="144"/>
                  </a:lnTo>
                  <a:lnTo>
                    <a:pt x="508" y="147"/>
                  </a:lnTo>
                  <a:lnTo>
                    <a:pt x="508" y="147"/>
                  </a:lnTo>
                  <a:lnTo>
                    <a:pt x="508" y="151"/>
                  </a:lnTo>
                  <a:lnTo>
                    <a:pt x="508" y="151"/>
                  </a:lnTo>
                  <a:lnTo>
                    <a:pt x="508" y="154"/>
                  </a:lnTo>
                  <a:lnTo>
                    <a:pt x="504" y="154"/>
                  </a:lnTo>
                  <a:lnTo>
                    <a:pt x="504" y="158"/>
                  </a:lnTo>
                  <a:lnTo>
                    <a:pt x="504" y="158"/>
                  </a:lnTo>
                  <a:lnTo>
                    <a:pt x="504" y="162"/>
                  </a:lnTo>
                  <a:lnTo>
                    <a:pt x="504" y="165"/>
                  </a:lnTo>
                  <a:lnTo>
                    <a:pt x="504" y="165"/>
                  </a:lnTo>
                  <a:lnTo>
                    <a:pt x="508" y="169"/>
                  </a:lnTo>
                  <a:lnTo>
                    <a:pt x="508" y="169"/>
                  </a:lnTo>
                  <a:lnTo>
                    <a:pt x="508" y="172"/>
                  </a:lnTo>
                  <a:lnTo>
                    <a:pt x="508" y="176"/>
                  </a:lnTo>
                  <a:lnTo>
                    <a:pt x="511" y="176"/>
                  </a:lnTo>
                  <a:lnTo>
                    <a:pt x="511" y="180"/>
                  </a:lnTo>
                  <a:lnTo>
                    <a:pt x="515" y="180"/>
                  </a:lnTo>
                  <a:lnTo>
                    <a:pt x="515" y="183"/>
                  </a:lnTo>
                  <a:lnTo>
                    <a:pt x="515" y="183"/>
                  </a:lnTo>
                  <a:lnTo>
                    <a:pt x="515" y="187"/>
                  </a:lnTo>
                  <a:lnTo>
                    <a:pt x="515" y="190"/>
                  </a:lnTo>
                  <a:lnTo>
                    <a:pt x="511" y="201"/>
                  </a:lnTo>
                  <a:lnTo>
                    <a:pt x="511" y="205"/>
                  </a:lnTo>
                  <a:lnTo>
                    <a:pt x="508" y="208"/>
                  </a:lnTo>
                  <a:lnTo>
                    <a:pt x="504" y="208"/>
                  </a:lnTo>
                  <a:lnTo>
                    <a:pt x="500" y="212"/>
                  </a:lnTo>
                  <a:lnTo>
                    <a:pt x="497" y="212"/>
                  </a:lnTo>
                  <a:lnTo>
                    <a:pt x="493" y="212"/>
                  </a:lnTo>
                  <a:lnTo>
                    <a:pt x="493" y="212"/>
                  </a:lnTo>
                  <a:lnTo>
                    <a:pt x="493" y="219"/>
                  </a:lnTo>
                  <a:lnTo>
                    <a:pt x="493" y="230"/>
                  </a:lnTo>
                  <a:lnTo>
                    <a:pt x="493" y="237"/>
                  </a:lnTo>
                  <a:lnTo>
                    <a:pt x="490" y="241"/>
                  </a:lnTo>
                  <a:lnTo>
                    <a:pt x="482" y="252"/>
                  </a:lnTo>
                  <a:lnTo>
                    <a:pt x="482" y="252"/>
                  </a:lnTo>
                  <a:lnTo>
                    <a:pt x="482" y="255"/>
                  </a:lnTo>
                  <a:lnTo>
                    <a:pt x="486" y="255"/>
                  </a:lnTo>
                  <a:lnTo>
                    <a:pt x="486" y="255"/>
                  </a:lnTo>
                  <a:lnTo>
                    <a:pt x="490" y="255"/>
                  </a:lnTo>
                  <a:lnTo>
                    <a:pt x="493" y="255"/>
                  </a:lnTo>
                  <a:lnTo>
                    <a:pt x="493" y="255"/>
                  </a:lnTo>
                  <a:lnTo>
                    <a:pt x="493" y="255"/>
                  </a:lnTo>
                  <a:lnTo>
                    <a:pt x="493" y="255"/>
                  </a:lnTo>
                  <a:lnTo>
                    <a:pt x="493" y="259"/>
                  </a:lnTo>
                  <a:lnTo>
                    <a:pt x="493" y="259"/>
                  </a:lnTo>
                  <a:lnTo>
                    <a:pt x="493" y="259"/>
                  </a:lnTo>
                  <a:lnTo>
                    <a:pt x="490" y="262"/>
                  </a:lnTo>
                  <a:lnTo>
                    <a:pt x="490" y="262"/>
                  </a:lnTo>
                  <a:lnTo>
                    <a:pt x="490" y="266"/>
                  </a:lnTo>
                  <a:lnTo>
                    <a:pt x="490" y="270"/>
                  </a:lnTo>
                  <a:lnTo>
                    <a:pt x="490" y="270"/>
                  </a:lnTo>
                  <a:lnTo>
                    <a:pt x="493" y="270"/>
                  </a:lnTo>
                  <a:lnTo>
                    <a:pt x="493" y="273"/>
                  </a:lnTo>
                  <a:lnTo>
                    <a:pt x="497" y="273"/>
                  </a:lnTo>
                  <a:lnTo>
                    <a:pt x="500" y="273"/>
                  </a:lnTo>
                  <a:lnTo>
                    <a:pt x="504" y="270"/>
                  </a:lnTo>
                  <a:lnTo>
                    <a:pt x="504" y="270"/>
                  </a:lnTo>
                  <a:lnTo>
                    <a:pt x="504" y="270"/>
                  </a:lnTo>
                  <a:lnTo>
                    <a:pt x="508" y="270"/>
                  </a:lnTo>
                  <a:lnTo>
                    <a:pt x="508" y="266"/>
                  </a:lnTo>
                  <a:lnTo>
                    <a:pt x="508" y="266"/>
                  </a:lnTo>
                  <a:lnTo>
                    <a:pt x="508" y="262"/>
                  </a:lnTo>
                  <a:lnTo>
                    <a:pt x="508" y="259"/>
                  </a:lnTo>
                  <a:lnTo>
                    <a:pt x="508" y="259"/>
                  </a:lnTo>
                  <a:lnTo>
                    <a:pt x="511" y="259"/>
                  </a:lnTo>
                  <a:lnTo>
                    <a:pt x="511" y="259"/>
                  </a:lnTo>
                  <a:lnTo>
                    <a:pt x="515" y="259"/>
                  </a:lnTo>
                  <a:lnTo>
                    <a:pt x="515" y="262"/>
                  </a:lnTo>
                  <a:lnTo>
                    <a:pt x="518" y="262"/>
                  </a:lnTo>
                  <a:lnTo>
                    <a:pt x="522" y="273"/>
                  </a:lnTo>
                  <a:lnTo>
                    <a:pt x="526" y="273"/>
                  </a:lnTo>
                  <a:lnTo>
                    <a:pt x="526" y="273"/>
                  </a:lnTo>
                  <a:lnTo>
                    <a:pt x="526" y="273"/>
                  </a:lnTo>
                  <a:lnTo>
                    <a:pt x="529" y="273"/>
                  </a:lnTo>
                  <a:lnTo>
                    <a:pt x="529" y="273"/>
                  </a:lnTo>
                  <a:lnTo>
                    <a:pt x="529" y="273"/>
                  </a:lnTo>
                  <a:lnTo>
                    <a:pt x="533" y="273"/>
                  </a:lnTo>
                  <a:lnTo>
                    <a:pt x="533" y="273"/>
                  </a:lnTo>
                  <a:lnTo>
                    <a:pt x="536" y="270"/>
                  </a:lnTo>
                  <a:lnTo>
                    <a:pt x="536" y="270"/>
                  </a:lnTo>
                  <a:lnTo>
                    <a:pt x="536" y="273"/>
                  </a:lnTo>
                  <a:lnTo>
                    <a:pt x="536" y="273"/>
                  </a:lnTo>
                  <a:lnTo>
                    <a:pt x="533" y="277"/>
                  </a:lnTo>
                  <a:lnTo>
                    <a:pt x="533" y="280"/>
                  </a:lnTo>
                  <a:lnTo>
                    <a:pt x="533" y="284"/>
                  </a:lnTo>
                  <a:lnTo>
                    <a:pt x="533" y="288"/>
                  </a:lnTo>
                  <a:lnTo>
                    <a:pt x="533" y="288"/>
                  </a:lnTo>
                  <a:lnTo>
                    <a:pt x="529" y="295"/>
                  </a:lnTo>
                  <a:lnTo>
                    <a:pt x="526" y="302"/>
                  </a:lnTo>
                  <a:lnTo>
                    <a:pt x="526" y="306"/>
                  </a:lnTo>
                  <a:lnTo>
                    <a:pt x="522" y="309"/>
                  </a:lnTo>
                  <a:lnTo>
                    <a:pt x="522" y="309"/>
                  </a:lnTo>
                  <a:lnTo>
                    <a:pt x="522" y="309"/>
                  </a:lnTo>
                  <a:lnTo>
                    <a:pt x="522" y="313"/>
                  </a:lnTo>
                  <a:lnTo>
                    <a:pt x="522" y="313"/>
                  </a:lnTo>
                  <a:lnTo>
                    <a:pt x="522" y="313"/>
                  </a:lnTo>
                  <a:lnTo>
                    <a:pt x="526" y="316"/>
                  </a:lnTo>
                  <a:lnTo>
                    <a:pt x="526" y="316"/>
                  </a:lnTo>
                  <a:lnTo>
                    <a:pt x="526" y="320"/>
                  </a:lnTo>
                  <a:lnTo>
                    <a:pt x="522" y="327"/>
                  </a:lnTo>
                  <a:lnTo>
                    <a:pt x="522" y="331"/>
                  </a:lnTo>
                  <a:lnTo>
                    <a:pt x="518" y="338"/>
                  </a:lnTo>
                  <a:lnTo>
                    <a:pt x="515" y="338"/>
                  </a:lnTo>
                  <a:lnTo>
                    <a:pt x="515" y="338"/>
                  </a:lnTo>
                  <a:lnTo>
                    <a:pt x="518" y="342"/>
                  </a:lnTo>
                  <a:lnTo>
                    <a:pt x="518" y="342"/>
                  </a:lnTo>
                  <a:lnTo>
                    <a:pt x="515" y="345"/>
                  </a:lnTo>
                  <a:lnTo>
                    <a:pt x="515" y="349"/>
                  </a:lnTo>
                  <a:lnTo>
                    <a:pt x="515" y="352"/>
                  </a:lnTo>
                  <a:lnTo>
                    <a:pt x="518" y="352"/>
                  </a:lnTo>
                  <a:lnTo>
                    <a:pt x="518" y="356"/>
                  </a:lnTo>
                  <a:lnTo>
                    <a:pt x="518" y="356"/>
                  </a:lnTo>
                  <a:lnTo>
                    <a:pt x="518" y="360"/>
                  </a:lnTo>
                  <a:lnTo>
                    <a:pt x="515" y="367"/>
                  </a:lnTo>
                  <a:lnTo>
                    <a:pt x="511" y="367"/>
                  </a:lnTo>
                  <a:lnTo>
                    <a:pt x="511" y="370"/>
                  </a:lnTo>
                  <a:lnTo>
                    <a:pt x="511" y="370"/>
                  </a:lnTo>
                  <a:lnTo>
                    <a:pt x="508" y="378"/>
                  </a:lnTo>
                  <a:lnTo>
                    <a:pt x="508" y="378"/>
                  </a:lnTo>
                  <a:lnTo>
                    <a:pt x="508" y="381"/>
                  </a:lnTo>
                  <a:lnTo>
                    <a:pt x="508" y="385"/>
                  </a:lnTo>
                  <a:lnTo>
                    <a:pt x="508" y="392"/>
                  </a:lnTo>
                  <a:lnTo>
                    <a:pt x="511" y="395"/>
                  </a:lnTo>
                  <a:lnTo>
                    <a:pt x="511" y="395"/>
                  </a:lnTo>
                  <a:lnTo>
                    <a:pt x="515" y="395"/>
                  </a:lnTo>
                  <a:lnTo>
                    <a:pt x="518" y="399"/>
                  </a:lnTo>
                  <a:lnTo>
                    <a:pt x="518" y="399"/>
                  </a:lnTo>
                  <a:lnTo>
                    <a:pt x="518" y="403"/>
                  </a:lnTo>
                  <a:lnTo>
                    <a:pt x="522" y="406"/>
                  </a:lnTo>
                  <a:lnTo>
                    <a:pt x="522" y="406"/>
                  </a:lnTo>
                  <a:lnTo>
                    <a:pt x="522" y="406"/>
                  </a:lnTo>
                  <a:lnTo>
                    <a:pt x="522" y="410"/>
                  </a:lnTo>
                  <a:lnTo>
                    <a:pt x="515" y="417"/>
                  </a:lnTo>
                  <a:lnTo>
                    <a:pt x="508" y="428"/>
                  </a:lnTo>
                  <a:lnTo>
                    <a:pt x="508" y="431"/>
                  </a:lnTo>
                  <a:lnTo>
                    <a:pt x="508" y="435"/>
                  </a:lnTo>
                  <a:lnTo>
                    <a:pt x="508" y="435"/>
                  </a:lnTo>
                  <a:lnTo>
                    <a:pt x="508" y="442"/>
                  </a:lnTo>
                  <a:lnTo>
                    <a:pt x="511" y="449"/>
                  </a:lnTo>
                  <a:lnTo>
                    <a:pt x="511" y="449"/>
                  </a:lnTo>
                  <a:lnTo>
                    <a:pt x="522" y="460"/>
                  </a:lnTo>
                  <a:lnTo>
                    <a:pt x="522" y="464"/>
                  </a:lnTo>
                  <a:lnTo>
                    <a:pt x="526" y="467"/>
                  </a:lnTo>
                  <a:lnTo>
                    <a:pt x="526" y="467"/>
                  </a:lnTo>
                  <a:lnTo>
                    <a:pt x="533" y="471"/>
                  </a:lnTo>
                  <a:lnTo>
                    <a:pt x="536" y="478"/>
                  </a:lnTo>
                  <a:lnTo>
                    <a:pt x="558" y="503"/>
                  </a:lnTo>
                  <a:lnTo>
                    <a:pt x="558" y="507"/>
                  </a:lnTo>
                  <a:lnTo>
                    <a:pt x="558" y="511"/>
                  </a:lnTo>
                  <a:lnTo>
                    <a:pt x="558" y="511"/>
                  </a:lnTo>
                  <a:lnTo>
                    <a:pt x="558" y="514"/>
                  </a:lnTo>
                  <a:lnTo>
                    <a:pt x="558" y="514"/>
                  </a:lnTo>
                  <a:lnTo>
                    <a:pt x="562" y="518"/>
                  </a:lnTo>
                  <a:lnTo>
                    <a:pt x="573" y="525"/>
                  </a:lnTo>
                  <a:lnTo>
                    <a:pt x="576" y="529"/>
                  </a:lnTo>
                  <a:lnTo>
                    <a:pt x="576" y="529"/>
                  </a:lnTo>
                  <a:lnTo>
                    <a:pt x="580" y="529"/>
                  </a:lnTo>
                  <a:lnTo>
                    <a:pt x="583" y="529"/>
                  </a:lnTo>
                  <a:lnTo>
                    <a:pt x="583" y="529"/>
                  </a:lnTo>
                  <a:lnTo>
                    <a:pt x="587" y="525"/>
                  </a:lnTo>
                  <a:lnTo>
                    <a:pt x="587" y="525"/>
                  </a:lnTo>
                  <a:lnTo>
                    <a:pt x="587" y="525"/>
                  </a:lnTo>
                  <a:lnTo>
                    <a:pt x="587" y="521"/>
                  </a:lnTo>
                  <a:lnTo>
                    <a:pt x="591" y="521"/>
                  </a:lnTo>
                  <a:lnTo>
                    <a:pt x="591" y="521"/>
                  </a:lnTo>
                  <a:lnTo>
                    <a:pt x="594" y="525"/>
                  </a:lnTo>
                  <a:lnTo>
                    <a:pt x="598" y="532"/>
                  </a:lnTo>
                  <a:lnTo>
                    <a:pt x="612" y="543"/>
                  </a:lnTo>
                  <a:lnTo>
                    <a:pt x="619" y="547"/>
                  </a:lnTo>
                  <a:lnTo>
                    <a:pt x="634" y="550"/>
                  </a:lnTo>
                  <a:lnTo>
                    <a:pt x="637" y="547"/>
                  </a:lnTo>
                  <a:lnTo>
                    <a:pt x="641" y="543"/>
                  </a:lnTo>
                  <a:lnTo>
                    <a:pt x="645" y="543"/>
                  </a:lnTo>
                  <a:lnTo>
                    <a:pt x="648" y="539"/>
                  </a:lnTo>
                  <a:lnTo>
                    <a:pt x="648" y="539"/>
                  </a:lnTo>
                  <a:lnTo>
                    <a:pt x="648" y="536"/>
                  </a:lnTo>
                  <a:lnTo>
                    <a:pt x="648" y="536"/>
                  </a:lnTo>
                  <a:lnTo>
                    <a:pt x="648" y="536"/>
                  </a:lnTo>
                  <a:lnTo>
                    <a:pt x="652" y="536"/>
                  </a:lnTo>
                  <a:lnTo>
                    <a:pt x="663" y="543"/>
                  </a:lnTo>
                  <a:lnTo>
                    <a:pt x="691" y="561"/>
                  </a:lnTo>
                  <a:lnTo>
                    <a:pt x="695" y="561"/>
                  </a:lnTo>
                  <a:lnTo>
                    <a:pt x="706" y="561"/>
                  </a:lnTo>
                  <a:lnTo>
                    <a:pt x="713" y="565"/>
                  </a:lnTo>
                  <a:lnTo>
                    <a:pt x="713" y="568"/>
                  </a:lnTo>
                  <a:lnTo>
                    <a:pt x="717" y="575"/>
                  </a:lnTo>
                  <a:lnTo>
                    <a:pt x="717" y="579"/>
                  </a:lnTo>
                  <a:lnTo>
                    <a:pt x="720" y="579"/>
                  </a:lnTo>
                  <a:lnTo>
                    <a:pt x="735" y="579"/>
                  </a:lnTo>
                  <a:lnTo>
                    <a:pt x="742" y="579"/>
                  </a:lnTo>
                  <a:lnTo>
                    <a:pt x="742" y="583"/>
                  </a:lnTo>
                  <a:lnTo>
                    <a:pt x="749" y="586"/>
                  </a:lnTo>
                  <a:lnTo>
                    <a:pt x="749" y="586"/>
                  </a:lnTo>
                  <a:lnTo>
                    <a:pt x="749" y="590"/>
                  </a:lnTo>
                  <a:lnTo>
                    <a:pt x="753" y="593"/>
                  </a:lnTo>
                  <a:lnTo>
                    <a:pt x="771" y="604"/>
                  </a:lnTo>
                  <a:lnTo>
                    <a:pt x="774" y="608"/>
                  </a:lnTo>
                  <a:lnTo>
                    <a:pt x="796" y="604"/>
                  </a:lnTo>
                  <a:lnTo>
                    <a:pt x="799" y="604"/>
                  </a:lnTo>
                  <a:lnTo>
                    <a:pt x="803" y="608"/>
                  </a:lnTo>
                  <a:lnTo>
                    <a:pt x="803" y="611"/>
                  </a:lnTo>
                  <a:lnTo>
                    <a:pt x="807" y="611"/>
                  </a:lnTo>
                  <a:lnTo>
                    <a:pt x="807" y="608"/>
                  </a:lnTo>
                  <a:lnTo>
                    <a:pt x="810" y="604"/>
                  </a:lnTo>
                  <a:lnTo>
                    <a:pt x="810" y="604"/>
                  </a:lnTo>
                  <a:lnTo>
                    <a:pt x="814" y="604"/>
                  </a:lnTo>
                  <a:lnTo>
                    <a:pt x="825" y="604"/>
                  </a:lnTo>
                  <a:lnTo>
                    <a:pt x="828" y="604"/>
                  </a:lnTo>
                  <a:lnTo>
                    <a:pt x="825" y="611"/>
                  </a:lnTo>
                  <a:lnTo>
                    <a:pt x="817" y="626"/>
                  </a:lnTo>
                  <a:lnTo>
                    <a:pt x="807" y="640"/>
                  </a:lnTo>
                  <a:lnTo>
                    <a:pt x="803" y="644"/>
                  </a:lnTo>
                  <a:lnTo>
                    <a:pt x="803" y="647"/>
                  </a:lnTo>
                  <a:lnTo>
                    <a:pt x="803" y="658"/>
                  </a:lnTo>
                  <a:lnTo>
                    <a:pt x="803" y="662"/>
                  </a:lnTo>
                  <a:lnTo>
                    <a:pt x="807" y="669"/>
                  </a:lnTo>
                  <a:lnTo>
                    <a:pt x="810" y="673"/>
                  </a:lnTo>
                  <a:lnTo>
                    <a:pt x="810" y="680"/>
                  </a:lnTo>
                  <a:lnTo>
                    <a:pt x="810" y="687"/>
                  </a:lnTo>
                  <a:lnTo>
                    <a:pt x="803" y="698"/>
                  </a:lnTo>
                  <a:lnTo>
                    <a:pt x="785" y="712"/>
                  </a:lnTo>
                  <a:lnTo>
                    <a:pt x="781" y="716"/>
                  </a:lnTo>
                  <a:lnTo>
                    <a:pt x="774" y="727"/>
                  </a:lnTo>
                  <a:close/>
                </a:path>
              </a:pathLst>
            </a:custGeom>
            <a:solidFill>
              <a:schemeClr val="tx2"/>
            </a:solid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8" name="Freeform 9"/>
            <p:cNvSpPr>
              <a:spLocks/>
            </p:cNvSpPr>
            <p:nvPr/>
          </p:nvSpPr>
          <p:spPr bwMode="auto">
            <a:xfrm>
              <a:off x="10642600" y="5830888"/>
              <a:ext cx="1538287" cy="1176338"/>
            </a:xfrm>
            <a:custGeom>
              <a:avLst/>
              <a:gdLst>
                <a:gd name="T0" fmla="*/ 364 w 969"/>
                <a:gd name="T1" fmla="*/ 29 h 741"/>
                <a:gd name="T2" fmla="*/ 393 w 969"/>
                <a:gd name="T3" fmla="*/ 50 h 741"/>
                <a:gd name="T4" fmla="*/ 407 w 969"/>
                <a:gd name="T5" fmla="*/ 86 h 741"/>
                <a:gd name="T6" fmla="*/ 403 w 969"/>
                <a:gd name="T7" fmla="*/ 111 h 741"/>
                <a:gd name="T8" fmla="*/ 396 w 969"/>
                <a:gd name="T9" fmla="*/ 140 h 741"/>
                <a:gd name="T10" fmla="*/ 421 w 969"/>
                <a:gd name="T11" fmla="*/ 144 h 741"/>
                <a:gd name="T12" fmla="*/ 497 w 969"/>
                <a:gd name="T13" fmla="*/ 144 h 741"/>
                <a:gd name="T14" fmla="*/ 634 w 969"/>
                <a:gd name="T15" fmla="*/ 154 h 741"/>
                <a:gd name="T16" fmla="*/ 684 w 969"/>
                <a:gd name="T17" fmla="*/ 82 h 741"/>
                <a:gd name="T18" fmla="*/ 839 w 969"/>
                <a:gd name="T19" fmla="*/ 54 h 741"/>
                <a:gd name="T20" fmla="*/ 929 w 969"/>
                <a:gd name="T21" fmla="*/ 97 h 741"/>
                <a:gd name="T22" fmla="*/ 958 w 969"/>
                <a:gd name="T23" fmla="*/ 180 h 741"/>
                <a:gd name="T24" fmla="*/ 958 w 969"/>
                <a:gd name="T25" fmla="*/ 266 h 741"/>
                <a:gd name="T26" fmla="*/ 951 w 969"/>
                <a:gd name="T27" fmla="*/ 302 h 741"/>
                <a:gd name="T28" fmla="*/ 893 w 969"/>
                <a:gd name="T29" fmla="*/ 424 h 741"/>
                <a:gd name="T30" fmla="*/ 850 w 969"/>
                <a:gd name="T31" fmla="*/ 378 h 741"/>
                <a:gd name="T32" fmla="*/ 832 w 969"/>
                <a:gd name="T33" fmla="*/ 349 h 741"/>
                <a:gd name="T34" fmla="*/ 800 w 969"/>
                <a:gd name="T35" fmla="*/ 320 h 741"/>
                <a:gd name="T36" fmla="*/ 735 w 969"/>
                <a:gd name="T37" fmla="*/ 324 h 741"/>
                <a:gd name="T38" fmla="*/ 742 w 969"/>
                <a:gd name="T39" fmla="*/ 356 h 741"/>
                <a:gd name="T40" fmla="*/ 713 w 969"/>
                <a:gd name="T41" fmla="*/ 406 h 741"/>
                <a:gd name="T42" fmla="*/ 616 w 969"/>
                <a:gd name="T43" fmla="*/ 446 h 741"/>
                <a:gd name="T44" fmla="*/ 594 w 969"/>
                <a:gd name="T45" fmla="*/ 471 h 741"/>
                <a:gd name="T46" fmla="*/ 504 w 969"/>
                <a:gd name="T47" fmla="*/ 500 h 741"/>
                <a:gd name="T48" fmla="*/ 475 w 969"/>
                <a:gd name="T49" fmla="*/ 532 h 741"/>
                <a:gd name="T50" fmla="*/ 436 w 969"/>
                <a:gd name="T51" fmla="*/ 539 h 741"/>
                <a:gd name="T52" fmla="*/ 367 w 969"/>
                <a:gd name="T53" fmla="*/ 583 h 741"/>
                <a:gd name="T54" fmla="*/ 339 w 969"/>
                <a:gd name="T55" fmla="*/ 611 h 741"/>
                <a:gd name="T56" fmla="*/ 259 w 969"/>
                <a:gd name="T57" fmla="*/ 611 h 741"/>
                <a:gd name="T58" fmla="*/ 177 w 969"/>
                <a:gd name="T59" fmla="*/ 647 h 741"/>
                <a:gd name="T60" fmla="*/ 166 w 969"/>
                <a:gd name="T61" fmla="*/ 658 h 741"/>
                <a:gd name="T62" fmla="*/ 126 w 969"/>
                <a:gd name="T63" fmla="*/ 723 h 741"/>
                <a:gd name="T64" fmla="*/ 108 w 969"/>
                <a:gd name="T65" fmla="*/ 712 h 741"/>
                <a:gd name="T66" fmla="*/ 104 w 969"/>
                <a:gd name="T67" fmla="*/ 701 h 741"/>
                <a:gd name="T68" fmla="*/ 83 w 969"/>
                <a:gd name="T69" fmla="*/ 676 h 741"/>
                <a:gd name="T70" fmla="*/ 29 w 969"/>
                <a:gd name="T71" fmla="*/ 651 h 741"/>
                <a:gd name="T72" fmla="*/ 14 w 969"/>
                <a:gd name="T73" fmla="*/ 622 h 741"/>
                <a:gd name="T74" fmla="*/ 11 w 969"/>
                <a:gd name="T75" fmla="*/ 608 h 741"/>
                <a:gd name="T76" fmla="*/ 7 w 969"/>
                <a:gd name="T77" fmla="*/ 583 h 741"/>
                <a:gd name="T78" fmla="*/ 29 w 969"/>
                <a:gd name="T79" fmla="*/ 554 h 741"/>
                <a:gd name="T80" fmla="*/ 43 w 969"/>
                <a:gd name="T81" fmla="*/ 561 h 741"/>
                <a:gd name="T82" fmla="*/ 72 w 969"/>
                <a:gd name="T83" fmla="*/ 547 h 741"/>
                <a:gd name="T84" fmla="*/ 94 w 969"/>
                <a:gd name="T85" fmla="*/ 514 h 741"/>
                <a:gd name="T86" fmla="*/ 119 w 969"/>
                <a:gd name="T87" fmla="*/ 493 h 741"/>
                <a:gd name="T88" fmla="*/ 112 w 969"/>
                <a:gd name="T89" fmla="*/ 471 h 741"/>
                <a:gd name="T90" fmla="*/ 112 w 969"/>
                <a:gd name="T91" fmla="*/ 457 h 741"/>
                <a:gd name="T92" fmla="*/ 112 w 969"/>
                <a:gd name="T93" fmla="*/ 435 h 741"/>
                <a:gd name="T94" fmla="*/ 162 w 969"/>
                <a:gd name="T95" fmla="*/ 421 h 741"/>
                <a:gd name="T96" fmla="*/ 213 w 969"/>
                <a:gd name="T97" fmla="*/ 395 h 741"/>
                <a:gd name="T98" fmla="*/ 231 w 969"/>
                <a:gd name="T99" fmla="*/ 385 h 741"/>
                <a:gd name="T100" fmla="*/ 184 w 969"/>
                <a:gd name="T101" fmla="*/ 320 h 741"/>
                <a:gd name="T102" fmla="*/ 90 w 969"/>
                <a:gd name="T103" fmla="*/ 273 h 741"/>
                <a:gd name="T104" fmla="*/ 83 w 969"/>
                <a:gd name="T105" fmla="*/ 237 h 741"/>
                <a:gd name="T106" fmla="*/ 72 w 969"/>
                <a:gd name="T107" fmla="*/ 187 h 741"/>
                <a:gd name="T108" fmla="*/ 86 w 969"/>
                <a:gd name="T109" fmla="*/ 165 h 741"/>
                <a:gd name="T110" fmla="*/ 79 w 969"/>
                <a:gd name="T111" fmla="*/ 122 h 741"/>
                <a:gd name="T112" fmla="*/ 90 w 969"/>
                <a:gd name="T113" fmla="*/ 100 h 741"/>
                <a:gd name="T114" fmla="*/ 104 w 969"/>
                <a:gd name="T115" fmla="*/ 54 h 741"/>
                <a:gd name="T116" fmla="*/ 169 w 969"/>
                <a:gd name="T117" fmla="*/ 36 h 741"/>
                <a:gd name="T118" fmla="*/ 241 w 969"/>
                <a:gd name="T119" fmla="*/ 32 h 741"/>
                <a:gd name="T120" fmla="*/ 310 w 969"/>
                <a:gd name="T121" fmla="*/ 7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69" h="741">
                  <a:moveTo>
                    <a:pt x="331" y="18"/>
                  </a:moveTo>
                  <a:lnTo>
                    <a:pt x="335" y="21"/>
                  </a:lnTo>
                  <a:lnTo>
                    <a:pt x="339" y="21"/>
                  </a:lnTo>
                  <a:lnTo>
                    <a:pt x="342" y="18"/>
                  </a:lnTo>
                  <a:lnTo>
                    <a:pt x="342" y="18"/>
                  </a:lnTo>
                  <a:lnTo>
                    <a:pt x="346" y="18"/>
                  </a:lnTo>
                  <a:lnTo>
                    <a:pt x="346" y="18"/>
                  </a:lnTo>
                  <a:lnTo>
                    <a:pt x="349" y="21"/>
                  </a:lnTo>
                  <a:lnTo>
                    <a:pt x="357" y="25"/>
                  </a:lnTo>
                  <a:lnTo>
                    <a:pt x="360" y="29"/>
                  </a:lnTo>
                  <a:lnTo>
                    <a:pt x="364" y="29"/>
                  </a:lnTo>
                  <a:lnTo>
                    <a:pt x="371" y="39"/>
                  </a:lnTo>
                  <a:lnTo>
                    <a:pt x="378" y="43"/>
                  </a:lnTo>
                  <a:lnTo>
                    <a:pt x="378" y="43"/>
                  </a:lnTo>
                  <a:lnTo>
                    <a:pt x="382" y="43"/>
                  </a:lnTo>
                  <a:lnTo>
                    <a:pt x="382" y="43"/>
                  </a:lnTo>
                  <a:lnTo>
                    <a:pt x="382" y="43"/>
                  </a:lnTo>
                  <a:lnTo>
                    <a:pt x="385" y="43"/>
                  </a:lnTo>
                  <a:lnTo>
                    <a:pt x="385" y="43"/>
                  </a:lnTo>
                  <a:lnTo>
                    <a:pt x="389" y="46"/>
                  </a:lnTo>
                  <a:lnTo>
                    <a:pt x="393" y="50"/>
                  </a:lnTo>
                  <a:lnTo>
                    <a:pt x="393" y="50"/>
                  </a:lnTo>
                  <a:lnTo>
                    <a:pt x="396" y="54"/>
                  </a:lnTo>
                  <a:lnTo>
                    <a:pt x="393" y="57"/>
                  </a:lnTo>
                  <a:lnTo>
                    <a:pt x="393" y="57"/>
                  </a:lnTo>
                  <a:lnTo>
                    <a:pt x="393" y="61"/>
                  </a:lnTo>
                  <a:lnTo>
                    <a:pt x="393" y="64"/>
                  </a:lnTo>
                  <a:lnTo>
                    <a:pt x="396" y="68"/>
                  </a:lnTo>
                  <a:lnTo>
                    <a:pt x="403" y="72"/>
                  </a:lnTo>
                  <a:lnTo>
                    <a:pt x="403" y="72"/>
                  </a:lnTo>
                  <a:lnTo>
                    <a:pt x="403" y="75"/>
                  </a:lnTo>
                  <a:lnTo>
                    <a:pt x="407" y="82"/>
                  </a:lnTo>
                  <a:lnTo>
                    <a:pt x="407" y="86"/>
                  </a:lnTo>
                  <a:lnTo>
                    <a:pt x="407" y="90"/>
                  </a:lnTo>
                  <a:lnTo>
                    <a:pt x="407" y="93"/>
                  </a:lnTo>
                  <a:lnTo>
                    <a:pt x="403" y="93"/>
                  </a:lnTo>
                  <a:lnTo>
                    <a:pt x="403" y="93"/>
                  </a:lnTo>
                  <a:lnTo>
                    <a:pt x="400" y="97"/>
                  </a:lnTo>
                  <a:lnTo>
                    <a:pt x="400" y="97"/>
                  </a:lnTo>
                  <a:lnTo>
                    <a:pt x="400" y="97"/>
                  </a:lnTo>
                  <a:lnTo>
                    <a:pt x="400" y="100"/>
                  </a:lnTo>
                  <a:lnTo>
                    <a:pt x="403" y="100"/>
                  </a:lnTo>
                  <a:lnTo>
                    <a:pt x="403" y="108"/>
                  </a:lnTo>
                  <a:lnTo>
                    <a:pt x="403" y="111"/>
                  </a:lnTo>
                  <a:lnTo>
                    <a:pt x="403" y="118"/>
                  </a:lnTo>
                  <a:lnTo>
                    <a:pt x="400" y="126"/>
                  </a:lnTo>
                  <a:lnTo>
                    <a:pt x="400" y="126"/>
                  </a:lnTo>
                  <a:lnTo>
                    <a:pt x="400" y="126"/>
                  </a:lnTo>
                  <a:lnTo>
                    <a:pt x="396" y="129"/>
                  </a:lnTo>
                  <a:lnTo>
                    <a:pt x="396" y="129"/>
                  </a:lnTo>
                  <a:lnTo>
                    <a:pt x="396" y="133"/>
                  </a:lnTo>
                  <a:lnTo>
                    <a:pt x="396" y="133"/>
                  </a:lnTo>
                  <a:lnTo>
                    <a:pt x="396" y="136"/>
                  </a:lnTo>
                  <a:lnTo>
                    <a:pt x="396" y="136"/>
                  </a:lnTo>
                  <a:lnTo>
                    <a:pt x="396" y="140"/>
                  </a:lnTo>
                  <a:lnTo>
                    <a:pt x="396" y="140"/>
                  </a:lnTo>
                  <a:lnTo>
                    <a:pt x="400" y="144"/>
                  </a:lnTo>
                  <a:lnTo>
                    <a:pt x="400" y="144"/>
                  </a:lnTo>
                  <a:lnTo>
                    <a:pt x="400" y="140"/>
                  </a:lnTo>
                  <a:lnTo>
                    <a:pt x="403" y="136"/>
                  </a:lnTo>
                  <a:lnTo>
                    <a:pt x="403" y="136"/>
                  </a:lnTo>
                  <a:lnTo>
                    <a:pt x="407" y="136"/>
                  </a:lnTo>
                  <a:lnTo>
                    <a:pt x="411" y="133"/>
                  </a:lnTo>
                  <a:lnTo>
                    <a:pt x="414" y="133"/>
                  </a:lnTo>
                  <a:lnTo>
                    <a:pt x="414" y="136"/>
                  </a:lnTo>
                  <a:lnTo>
                    <a:pt x="421" y="144"/>
                  </a:lnTo>
                  <a:lnTo>
                    <a:pt x="425" y="140"/>
                  </a:lnTo>
                  <a:lnTo>
                    <a:pt x="454" y="133"/>
                  </a:lnTo>
                  <a:lnTo>
                    <a:pt x="457" y="129"/>
                  </a:lnTo>
                  <a:lnTo>
                    <a:pt x="461" y="126"/>
                  </a:lnTo>
                  <a:lnTo>
                    <a:pt x="465" y="126"/>
                  </a:lnTo>
                  <a:lnTo>
                    <a:pt x="468" y="126"/>
                  </a:lnTo>
                  <a:lnTo>
                    <a:pt x="483" y="133"/>
                  </a:lnTo>
                  <a:lnTo>
                    <a:pt x="490" y="136"/>
                  </a:lnTo>
                  <a:lnTo>
                    <a:pt x="490" y="140"/>
                  </a:lnTo>
                  <a:lnTo>
                    <a:pt x="493" y="140"/>
                  </a:lnTo>
                  <a:lnTo>
                    <a:pt x="497" y="144"/>
                  </a:lnTo>
                  <a:lnTo>
                    <a:pt x="504" y="151"/>
                  </a:lnTo>
                  <a:lnTo>
                    <a:pt x="508" y="154"/>
                  </a:lnTo>
                  <a:lnTo>
                    <a:pt x="511" y="151"/>
                  </a:lnTo>
                  <a:lnTo>
                    <a:pt x="515" y="151"/>
                  </a:lnTo>
                  <a:lnTo>
                    <a:pt x="519" y="154"/>
                  </a:lnTo>
                  <a:lnTo>
                    <a:pt x="533" y="158"/>
                  </a:lnTo>
                  <a:lnTo>
                    <a:pt x="569" y="162"/>
                  </a:lnTo>
                  <a:lnTo>
                    <a:pt x="580" y="162"/>
                  </a:lnTo>
                  <a:lnTo>
                    <a:pt x="612" y="158"/>
                  </a:lnTo>
                  <a:lnTo>
                    <a:pt x="634" y="154"/>
                  </a:lnTo>
                  <a:lnTo>
                    <a:pt x="634" y="154"/>
                  </a:lnTo>
                  <a:lnTo>
                    <a:pt x="637" y="154"/>
                  </a:lnTo>
                  <a:lnTo>
                    <a:pt x="641" y="158"/>
                  </a:lnTo>
                  <a:lnTo>
                    <a:pt x="641" y="154"/>
                  </a:lnTo>
                  <a:lnTo>
                    <a:pt x="645" y="154"/>
                  </a:lnTo>
                  <a:lnTo>
                    <a:pt x="648" y="147"/>
                  </a:lnTo>
                  <a:lnTo>
                    <a:pt x="666" y="122"/>
                  </a:lnTo>
                  <a:lnTo>
                    <a:pt x="670" y="111"/>
                  </a:lnTo>
                  <a:lnTo>
                    <a:pt x="670" y="108"/>
                  </a:lnTo>
                  <a:lnTo>
                    <a:pt x="670" y="100"/>
                  </a:lnTo>
                  <a:lnTo>
                    <a:pt x="674" y="97"/>
                  </a:lnTo>
                  <a:lnTo>
                    <a:pt x="684" y="82"/>
                  </a:lnTo>
                  <a:lnTo>
                    <a:pt x="688" y="79"/>
                  </a:lnTo>
                  <a:lnTo>
                    <a:pt x="702" y="72"/>
                  </a:lnTo>
                  <a:lnTo>
                    <a:pt x="720" y="68"/>
                  </a:lnTo>
                  <a:lnTo>
                    <a:pt x="735" y="68"/>
                  </a:lnTo>
                  <a:lnTo>
                    <a:pt x="746" y="72"/>
                  </a:lnTo>
                  <a:lnTo>
                    <a:pt x="756" y="79"/>
                  </a:lnTo>
                  <a:lnTo>
                    <a:pt x="771" y="79"/>
                  </a:lnTo>
                  <a:lnTo>
                    <a:pt x="810" y="57"/>
                  </a:lnTo>
                  <a:lnTo>
                    <a:pt x="825" y="54"/>
                  </a:lnTo>
                  <a:lnTo>
                    <a:pt x="832" y="54"/>
                  </a:lnTo>
                  <a:lnTo>
                    <a:pt x="839" y="54"/>
                  </a:lnTo>
                  <a:lnTo>
                    <a:pt x="846" y="57"/>
                  </a:lnTo>
                  <a:lnTo>
                    <a:pt x="857" y="64"/>
                  </a:lnTo>
                  <a:lnTo>
                    <a:pt x="872" y="64"/>
                  </a:lnTo>
                  <a:lnTo>
                    <a:pt x="872" y="64"/>
                  </a:lnTo>
                  <a:lnTo>
                    <a:pt x="872" y="72"/>
                  </a:lnTo>
                  <a:lnTo>
                    <a:pt x="879" y="79"/>
                  </a:lnTo>
                  <a:lnTo>
                    <a:pt x="900" y="82"/>
                  </a:lnTo>
                  <a:lnTo>
                    <a:pt x="908" y="90"/>
                  </a:lnTo>
                  <a:lnTo>
                    <a:pt x="908" y="90"/>
                  </a:lnTo>
                  <a:lnTo>
                    <a:pt x="915" y="93"/>
                  </a:lnTo>
                  <a:lnTo>
                    <a:pt x="929" y="97"/>
                  </a:lnTo>
                  <a:lnTo>
                    <a:pt x="936" y="100"/>
                  </a:lnTo>
                  <a:lnTo>
                    <a:pt x="940" y="104"/>
                  </a:lnTo>
                  <a:lnTo>
                    <a:pt x="947" y="111"/>
                  </a:lnTo>
                  <a:lnTo>
                    <a:pt x="951" y="118"/>
                  </a:lnTo>
                  <a:lnTo>
                    <a:pt x="947" y="122"/>
                  </a:lnTo>
                  <a:lnTo>
                    <a:pt x="947" y="136"/>
                  </a:lnTo>
                  <a:lnTo>
                    <a:pt x="951" y="158"/>
                  </a:lnTo>
                  <a:lnTo>
                    <a:pt x="951" y="158"/>
                  </a:lnTo>
                  <a:lnTo>
                    <a:pt x="951" y="169"/>
                  </a:lnTo>
                  <a:lnTo>
                    <a:pt x="951" y="169"/>
                  </a:lnTo>
                  <a:lnTo>
                    <a:pt x="958" y="180"/>
                  </a:lnTo>
                  <a:lnTo>
                    <a:pt x="965" y="190"/>
                  </a:lnTo>
                  <a:lnTo>
                    <a:pt x="969" y="198"/>
                  </a:lnTo>
                  <a:lnTo>
                    <a:pt x="969" y="212"/>
                  </a:lnTo>
                  <a:lnTo>
                    <a:pt x="969" y="216"/>
                  </a:lnTo>
                  <a:lnTo>
                    <a:pt x="969" y="216"/>
                  </a:lnTo>
                  <a:lnTo>
                    <a:pt x="969" y="216"/>
                  </a:lnTo>
                  <a:lnTo>
                    <a:pt x="969" y="219"/>
                  </a:lnTo>
                  <a:lnTo>
                    <a:pt x="965" y="226"/>
                  </a:lnTo>
                  <a:lnTo>
                    <a:pt x="962" y="241"/>
                  </a:lnTo>
                  <a:lnTo>
                    <a:pt x="958" y="255"/>
                  </a:lnTo>
                  <a:lnTo>
                    <a:pt x="958" y="266"/>
                  </a:lnTo>
                  <a:lnTo>
                    <a:pt x="958" y="273"/>
                  </a:lnTo>
                  <a:lnTo>
                    <a:pt x="954" y="277"/>
                  </a:lnTo>
                  <a:lnTo>
                    <a:pt x="954" y="277"/>
                  </a:lnTo>
                  <a:lnTo>
                    <a:pt x="951" y="277"/>
                  </a:lnTo>
                  <a:lnTo>
                    <a:pt x="951" y="277"/>
                  </a:lnTo>
                  <a:lnTo>
                    <a:pt x="951" y="280"/>
                  </a:lnTo>
                  <a:lnTo>
                    <a:pt x="951" y="280"/>
                  </a:lnTo>
                  <a:lnTo>
                    <a:pt x="951" y="280"/>
                  </a:lnTo>
                  <a:lnTo>
                    <a:pt x="951" y="288"/>
                  </a:lnTo>
                  <a:lnTo>
                    <a:pt x="951" y="295"/>
                  </a:lnTo>
                  <a:lnTo>
                    <a:pt x="951" y="302"/>
                  </a:lnTo>
                  <a:lnTo>
                    <a:pt x="936" y="338"/>
                  </a:lnTo>
                  <a:lnTo>
                    <a:pt x="918" y="374"/>
                  </a:lnTo>
                  <a:lnTo>
                    <a:pt x="918" y="374"/>
                  </a:lnTo>
                  <a:lnTo>
                    <a:pt x="908" y="385"/>
                  </a:lnTo>
                  <a:lnTo>
                    <a:pt x="908" y="385"/>
                  </a:lnTo>
                  <a:lnTo>
                    <a:pt x="904" y="392"/>
                  </a:lnTo>
                  <a:lnTo>
                    <a:pt x="904" y="403"/>
                  </a:lnTo>
                  <a:lnTo>
                    <a:pt x="904" y="403"/>
                  </a:lnTo>
                  <a:lnTo>
                    <a:pt x="900" y="417"/>
                  </a:lnTo>
                  <a:lnTo>
                    <a:pt x="897" y="421"/>
                  </a:lnTo>
                  <a:lnTo>
                    <a:pt x="893" y="424"/>
                  </a:lnTo>
                  <a:lnTo>
                    <a:pt x="890" y="424"/>
                  </a:lnTo>
                  <a:lnTo>
                    <a:pt x="882" y="424"/>
                  </a:lnTo>
                  <a:lnTo>
                    <a:pt x="872" y="424"/>
                  </a:lnTo>
                  <a:lnTo>
                    <a:pt x="857" y="413"/>
                  </a:lnTo>
                  <a:lnTo>
                    <a:pt x="854" y="413"/>
                  </a:lnTo>
                  <a:lnTo>
                    <a:pt x="843" y="410"/>
                  </a:lnTo>
                  <a:lnTo>
                    <a:pt x="843" y="406"/>
                  </a:lnTo>
                  <a:lnTo>
                    <a:pt x="843" y="406"/>
                  </a:lnTo>
                  <a:lnTo>
                    <a:pt x="843" y="395"/>
                  </a:lnTo>
                  <a:lnTo>
                    <a:pt x="846" y="385"/>
                  </a:lnTo>
                  <a:lnTo>
                    <a:pt x="850" y="378"/>
                  </a:lnTo>
                  <a:lnTo>
                    <a:pt x="850" y="378"/>
                  </a:lnTo>
                  <a:lnTo>
                    <a:pt x="846" y="370"/>
                  </a:lnTo>
                  <a:lnTo>
                    <a:pt x="843" y="370"/>
                  </a:lnTo>
                  <a:lnTo>
                    <a:pt x="828" y="378"/>
                  </a:lnTo>
                  <a:lnTo>
                    <a:pt x="825" y="378"/>
                  </a:lnTo>
                  <a:lnTo>
                    <a:pt x="825" y="378"/>
                  </a:lnTo>
                  <a:lnTo>
                    <a:pt x="825" y="370"/>
                  </a:lnTo>
                  <a:lnTo>
                    <a:pt x="828" y="363"/>
                  </a:lnTo>
                  <a:lnTo>
                    <a:pt x="832" y="356"/>
                  </a:lnTo>
                  <a:lnTo>
                    <a:pt x="832" y="349"/>
                  </a:lnTo>
                  <a:lnTo>
                    <a:pt x="832" y="349"/>
                  </a:lnTo>
                  <a:lnTo>
                    <a:pt x="832" y="345"/>
                  </a:lnTo>
                  <a:lnTo>
                    <a:pt x="828" y="342"/>
                  </a:lnTo>
                  <a:lnTo>
                    <a:pt x="825" y="338"/>
                  </a:lnTo>
                  <a:lnTo>
                    <a:pt x="821" y="334"/>
                  </a:lnTo>
                  <a:lnTo>
                    <a:pt x="814" y="331"/>
                  </a:lnTo>
                  <a:lnTo>
                    <a:pt x="810" y="327"/>
                  </a:lnTo>
                  <a:lnTo>
                    <a:pt x="807" y="324"/>
                  </a:lnTo>
                  <a:lnTo>
                    <a:pt x="803" y="320"/>
                  </a:lnTo>
                  <a:lnTo>
                    <a:pt x="803" y="320"/>
                  </a:lnTo>
                  <a:lnTo>
                    <a:pt x="803" y="313"/>
                  </a:lnTo>
                  <a:lnTo>
                    <a:pt x="800" y="320"/>
                  </a:lnTo>
                  <a:lnTo>
                    <a:pt x="796" y="324"/>
                  </a:lnTo>
                  <a:lnTo>
                    <a:pt x="785" y="324"/>
                  </a:lnTo>
                  <a:lnTo>
                    <a:pt x="774" y="327"/>
                  </a:lnTo>
                  <a:lnTo>
                    <a:pt x="771" y="327"/>
                  </a:lnTo>
                  <a:lnTo>
                    <a:pt x="771" y="324"/>
                  </a:lnTo>
                  <a:lnTo>
                    <a:pt x="767" y="324"/>
                  </a:lnTo>
                  <a:lnTo>
                    <a:pt x="767" y="320"/>
                  </a:lnTo>
                  <a:lnTo>
                    <a:pt x="764" y="316"/>
                  </a:lnTo>
                  <a:lnTo>
                    <a:pt x="753" y="313"/>
                  </a:lnTo>
                  <a:lnTo>
                    <a:pt x="742" y="316"/>
                  </a:lnTo>
                  <a:lnTo>
                    <a:pt x="735" y="324"/>
                  </a:lnTo>
                  <a:lnTo>
                    <a:pt x="731" y="338"/>
                  </a:lnTo>
                  <a:lnTo>
                    <a:pt x="728" y="342"/>
                  </a:lnTo>
                  <a:lnTo>
                    <a:pt x="728" y="342"/>
                  </a:lnTo>
                  <a:lnTo>
                    <a:pt x="731" y="345"/>
                  </a:lnTo>
                  <a:lnTo>
                    <a:pt x="742" y="345"/>
                  </a:lnTo>
                  <a:lnTo>
                    <a:pt x="746" y="349"/>
                  </a:lnTo>
                  <a:lnTo>
                    <a:pt x="746" y="349"/>
                  </a:lnTo>
                  <a:lnTo>
                    <a:pt x="746" y="349"/>
                  </a:lnTo>
                  <a:lnTo>
                    <a:pt x="742" y="352"/>
                  </a:lnTo>
                  <a:lnTo>
                    <a:pt x="742" y="356"/>
                  </a:lnTo>
                  <a:lnTo>
                    <a:pt x="742" y="356"/>
                  </a:lnTo>
                  <a:lnTo>
                    <a:pt x="753" y="363"/>
                  </a:lnTo>
                  <a:lnTo>
                    <a:pt x="764" y="367"/>
                  </a:lnTo>
                  <a:lnTo>
                    <a:pt x="771" y="370"/>
                  </a:lnTo>
                  <a:lnTo>
                    <a:pt x="771" y="370"/>
                  </a:lnTo>
                  <a:lnTo>
                    <a:pt x="771" y="385"/>
                  </a:lnTo>
                  <a:lnTo>
                    <a:pt x="760" y="392"/>
                  </a:lnTo>
                  <a:lnTo>
                    <a:pt x="735" y="388"/>
                  </a:lnTo>
                  <a:lnTo>
                    <a:pt x="724" y="392"/>
                  </a:lnTo>
                  <a:lnTo>
                    <a:pt x="720" y="395"/>
                  </a:lnTo>
                  <a:lnTo>
                    <a:pt x="717" y="403"/>
                  </a:lnTo>
                  <a:lnTo>
                    <a:pt x="713" y="406"/>
                  </a:lnTo>
                  <a:lnTo>
                    <a:pt x="663" y="431"/>
                  </a:lnTo>
                  <a:lnTo>
                    <a:pt x="655" y="431"/>
                  </a:lnTo>
                  <a:lnTo>
                    <a:pt x="645" y="428"/>
                  </a:lnTo>
                  <a:lnTo>
                    <a:pt x="641" y="431"/>
                  </a:lnTo>
                  <a:lnTo>
                    <a:pt x="637" y="431"/>
                  </a:lnTo>
                  <a:lnTo>
                    <a:pt x="630" y="439"/>
                  </a:lnTo>
                  <a:lnTo>
                    <a:pt x="627" y="442"/>
                  </a:lnTo>
                  <a:lnTo>
                    <a:pt x="623" y="442"/>
                  </a:lnTo>
                  <a:lnTo>
                    <a:pt x="623" y="442"/>
                  </a:lnTo>
                  <a:lnTo>
                    <a:pt x="619" y="442"/>
                  </a:lnTo>
                  <a:lnTo>
                    <a:pt x="616" y="446"/>
                  </a:lnTo>
                  <a:lnTo>
                    <a:pt x="616" y="449"/>
                  </a:lnTo>
                  <a:lnTo>
                    <a:pt x="616" y="449"/>
                  </a:lnTo>
                  <a:lnTo>
                    <a:pt x="616" y="453"/>
                  </a:lnTo>
                  <a:lnTo>
                    <a:pt x="616" y="457"/>
                  </a:lnTo>
                  <a:lnTo>
                    <a:pt x="616" y="457"/>
                  </a:lnTo>
                  <a:lnTo>
                    <a:pt x="616" y="460"/>
                  </a:lnTo>
                  <a:lnTo>
                    <a:pt x="612" y="464"/>
                  </a:lnTo>
                  <a:lnTo>
                    <a:pt x="612" y="464"/>
                  </a:lnTo>
                  <a:lnTo>
                    <a:pt x="609" y="464"/>
                  </a:lnTo>
                  <a:lnTo>
                    <a:pt x="601" y="467"/>
                  </a:lnTo>
                  <a:lnTo>
                    <a:pt x="594" y="471"/>
                  </a:lnTo>
                  <a:lnTo>
                    <a:pt x="580" y="467"/>
                  </a:lnTo>
                  <a:lnTo>
                    <a:pt x="573" y="467"/>
                  </a:lnTo>
                  <a:lnTo>
                    <a:pt x="562" y="475"/>
                  </a:lnTo>
                  <a:lnTo>
                    <a:pt x="555" y="475"/>
                  </a:lnTo>
                  <a:lnTo>
                    <a:pt x="529" y="475"/>
                  </a:lnTo>
                  <a:lnTo>
                    <a:pt x="515" y="478"/>
                  </a:lnTo>
                  <a:lnTo>
                    <a:pt x="501" y="485"/>
                  </a:lnTo>
                  <a:lnTo>
                    <a:pt x="501" y="485"/>
                  </a:lnTo>
                  <a:lnTo>
                    <a:pt x="504" y="493"/>
                  </a:lnTo>
                  <a:lnTo>
                    <a:pt x="504" y="493"/>
                  </a:lnTo>
                  <a:lnTo>
                    <a:pt x="504" y="500"/>
                  </a:lnTo>
                  <a:lnTo>
                    <a:pt x="501" y="503"/>
                  </a:lnTo>
                  <a:lnTo>
                    <a:pt x="493" y="507"/>
                  </a:lnTo>
                  <a:lnTo>
                    <a:pt x="493" y="507"/>
                  </a:lnTo>
                  <a:lnTo>
                    <a:pt x="497" y="511"/>
                  </a:lnTo>
                  <a:lnTo>
                    <a:pt x="497" y="511"/>
                  </a:lnTo>
                  <a:lnTo>
                    <a:pt x="497" y="514"/>
                  </a:lnTo>
                  <a:lnTo>
                    <a:pt x="493" y="518"/>
                  </a:lnTo>
                  <a:lnTo>
                    <a:pt x="490" y="518"/>
                  </a:lnTo>
                  <a:lnTo>
                    <a:pt x="486" y="525"/>
                  </a:lnTo>
                  <a:lnTo>
                    <a:pt x="479" y="529"/>
                  </a:lnTo>
                  <a:lnTo>
                    <a:pt x="475" y="532"/>
                  </a:lnTo>
                  <a:lnTo>
                    <a:pt x="468" y="529"/>
                  </a:lnTo>
                  <a:lnTo>
                    <a:pt x="465" y="525"/>
                  </a:lnTo>
                  <a:lnTo>
                    <a:pt x="461" y="518"/>
                  </a:lnTo>
                  <a:lnTo>
                    <a:pt x="461" y="518"/>
                  </a:lnTo>
                  <a:lnTo>
                    <a:pt x="457" y="514"/>
                  </a:lnTo>
                  <a:lnTo>
                    <a:pt x="454" y="514"/>
                  </a:lnTo>
                  <a:lnTo>
                    <a:pt x="454" y="518"/>
                  </a:lnTo>
                  <a:lnTo>
                    <a:pt x="454" y="518"/>
                  </a:lnTo>
                  <a:lnTo>
                    <a:pt x="443" y="529"/>
                  </a:lnTo>
                  <a:lnTo>
                    <a:pt x="439" y="532"/>
                  </a:lnTo>
                  <a:lnTo>
                    <a:pt x="436" y="539"/>
                  </a:lnTo>
                  <a:lnTo>
                    <a:pt x="429" y="543"/>
                  </a:lnTo>
                  <a:lnTo>
                    <a:pt x="425" y="543"/>
                  </a:lnTo>
                  <a:lnTo>
                    <a:pt x="418" y="539"/>
                  </a:lnTo>
                  <a:lnTo>
                    <a:pt x="414" y="539"/>
                  </a:lnTo>
                  <a:lnTo>
                    <a:pt x="403" y="565"/>
                  </a:lnTo>
                  <a:lnTo>
                    <a:pt x="400" y="572"/>
                  </a:lnTo>
                  <a:lnTo>
                    <a:pt x="393" y="579"/>
                  </a:lnTo>
                  <a:lnTo>
                    <a:pt x="375" y="579"/>
                  </a:lnTo>
                  <a:lnTo>
                    <a:pt x="367" y="583"/>
                  </a:lnTo>
                  <a:lnTo>
                    <a:pt x="367" y="583"/>
                  </a:lnTo>
                  <a:lnTo>
                    <a:pt x="367" y="583"/>
                  </a:lnTo>
                  <a:lnTo>
                    <a:pt x="367" y="583"/>
                  </a:lnTo>
                  <a:lnTo>
                    <a:pt x="364" y="583"/>
                  </a:lnTo>
                  <a:lnTo>
                    <a:pt x="360" y="583"/>
                  </a:lnTo>
                  <a:lnTo>
                    <a:pt x="357" y="583"/>
                  </a:lnTo>
                  <a:lnTo>
                    <a:pt x="353" y="583"/>
                  </a:lnTo>
                  <a:lnTo>
                    <a:pt x="353" y="579"/>
                  </a:lnTo>
                  <a:lnTo>
                    <a:pt x="349" y="579"/>
                  </a:lnTo>
                  <a:lnTo>
                    <a:pt x="346" y="579"/>
                  </a:lnTo>
                  <a:lnTo>
                    <a:pt x="346" y="583"/>
                  </a:lnTo>
                  <a:lnTo>
                    <a:pt x="342" y="601"/>
                  </a:lnTo>
                  <a:lnTo>
                    <a:pt x="339" y="611"/>
                  </a:lnTo>
                  <a:lnTo>
                    <a:pt x="335" y="615"/>
                  </a:lnTo>
                  <a:lnTo>
                    <a:pt x="328" y="626"/>
                  </a:lnTo>
                  <a:lnTo>
                    <a:pt x="317" y="622"/>
                  </a:lnTo>
                  <a:lnTo>
                    <a:pt x="288" y="608"/>
                  </a:lnTo>
                  <a:lnTo>
                    <a:pt x="285" y="604"/>
                  </a:lnTo>
                  <a:lnTo>
                    <a:pt x="281" y="604"/>
                  </a:lnTo>
                  <a:lnTo>
                    <a:pt x="277" y="608"/>
                  </a:lnTo>
                  <a:lnTo>
                    <a:pt x="274" y="611"/>
                  </a:lnTo>
                  <a:lnTo>
                    <a:pt x="270" y="608"/>
                  </a:lnTo>
                  <a:lnTo>
                    <a:pt x="267" y="608"/>
                  </a:lnTo>
                  <a:lnTo>
                    <a:pt x="259" y="611"/>
                  </a:lnTo>
                  <a:lnTo>
                    <a:pt x="256" y="615"/>
                  </a:lnTo>
                  <a:lnTo>
                    <a:pt x="249" y="626"/>
                  </a:lnTo>
                  <a:lnTo>
                    <a:pt x="245" y="629"/>
                  </a:lnTo>
                  <a:lnTo>
                    <a:pt x="241" y="629"/>
                  </a:lnTo>
                  <a:lnTo>
                    <a:pt x="223" y="626"/>
                  </a:lnTo>
                  <a:lnTo>
                    <a:pt x="202" y="629"/>
                  </a:lnTo>
                  <a:lnTo>
                    <a:pt x="187" y="633"/>
                  </a:lnTo>
                  <a:lnTo>
                    <a:pt x="180" y="640"/>
                  </a:lnTo>
                  <a:lnTo>
                    <a:pt x="177" y="640"/>
                  </a:lnTo>
                  <a:lnTo>
                    <a:pt x="177" y="644"/>
                  </a:lnTo>
                  <a:lnTo>
                    <a:pt x="177" y="647"/>
                  </a:lnTo>
                  <a:lnTo>
                    <a:pt x="177" y="647"/>
                  </a:lnTo>
                  <a:lnTo>
                    <a:pt x="177" y="647"/>
                  </a:lnTo>
                  <a:lnTo>
                    <a:pt x="177" y="651"/>
                  </a:lnTo>
                  <a:lnTo>
                    <a:pt x="177" y="651"/>
                  </a:lnTo>
                  <a:lnTo>
                    <a:pt x="177" y="651"/>
                  </a:lnTo>
                  <a:lnTo>
                    <a:pt x="177" y="655"/>
                  </a:lnTo>
                  <a:lnTo>
                    <a:pt x="177" y="655"/>
                  </a:lnTo>
                  <a:lnTo>
                    <a:pt x="173" y="655"/>
                  </a:lnTo>
                  <a:lnTo>
                    <a:pt x="173" y="655"/>
                  </a:lnTo>
                  <a:lnTo>
                    <a:pt x="169" y="655"/>
                  </a:lnTo>
                  <a:lnTo>
                    <a:pt x="166" y="658"/>
                  </a:lnTo>
                  <a:lnTo>
                    <a:pt x="159" y="665"/>
                  </a:lnTo>
                  <a:lnTo>
                    <a:pt x="155" y="669"/>
                  </a:lnTo>
                  <a:lnTo>
                    <a:pt x="144" y="683"/>
                  </a:lnTo>
                  <a:lnTo>
                    <a:pt x="140" y="691"/>
                  </a:lnTo>
                  <a:lnTo>
                    <a:pt x="137" y="691"/>
                  </a:lnTo>
                  <a:lnTo>
                    <a:pt x="133" y="694"/>
                  </a:lnTo>
                  <a:lnTo>
                    <a:pt x="133" y="701"/>
                  </a:lnTo>
                  <a:lnTo>
                    <a:pt x="130" y="712"/>
                  </a:lnTo>
                  <a:lnTo>
                    <a:pt x="126" y="716"/>
                  </a:lnTo>
                  <a:lnTo>
                    <a:pt x="126" y="723"/>
                  </a:lnTo>
                  <a:lnTo>
                    <a:pt x="126" y="723"/>
                  </a:lnTo>
                  <a:lnTo>
                    <a:pt x="126" y="730"/>
                  </a:lnTo>
                  <a:lnTo>
                    <a:pt x="130" y="734"/>
                  </a:lnTo>
                  <a:lnTo>
                    <a:pt x="130" y="741"/>
                  </a:lnTo>
                  <a:lnTo>
                    <a:pt x="122" y="741"/>
                  </a:lnTo>
                  <a:lnTo>
                    <a:pt x="119" y="741"/>
                  </a:lnTo>
                  <a:lnTo>
                    <a:pt x="115" y="737"/>
                  </a:lnTo>
                  <a:lnTo>
                    <a:pt x="112" y="723"/>
                  </a:lnTo>
                  <a:lnTo>
                    <a:pt x="112" y="719"/>
                  </a:lnTo>
                  <a:lnTo>
                    <a:pt x="112" y="719"/>
                  </a:lnTo>
                  <a:lnTo>
                    <a:pt x="108" y="716"/>
                  </a:lnTo>
                  <a:lnTo>
                    <a:pt x="108" y="712"/>
                  </a:lnTo>
                  <a:lnTo>
                    <a:pt x="101" y="709"/>
                  </a:lnTo>
                  <a:lnTo>
                    <a:pt x="101" y="705"/>
                  </a:lnTo>
                  <a:lnTo>
                    <a:pt x="101" y="705"/>
                  </a:lnTo>
                  <a:lnTo>
                    <a:pt x="101" y="705"/>
                  </a:lnTo>
                  <a:lnTo>
                    <a:pt x="101" y="705"/>
                  </a:lnTo>
                  <a:lnTo>
                    <a:pt x="101" y="705"/>
                  </a:lnTo>
                  <a:lnTo>
                    <a:pt x="104" y="701"/>
                  </a:lnTo>
                  <a:lnTo>
                    <a:pt x="104" y="701"/>
                  </a:lnTo>
                  <a:lnTo>
                    <a:pt x="104" y="701"/>
                  </a:lnTo>
                  <a:lnTo>
                    <a:pt x="104" y="701"/>
                  </a:lnTo>
                  <a:lnTo>
                    <a:pt x="104" y="701"/>
                  </a:lnTo>
                  <a:lnTo>
                    <a:pt x="104" y="698"/>
                  </a:lnTo>
                  <a:lnTo>
                    <a:pt x="104" y="698"/>
                  </a:lnTo>
                  <a:lnTo>
                    <a:pt x="104" y="694"/>
                  </a:lnTo>
                  <a:lnTo>
                    <a:pt x="101" y="694"/>
                  </a:lnTo>
                  <a:lnTo>
                    <a:pt x="94" y="694"/>
                  </a:lnTo>
                  <a:lnTo>
                    <a:pt x="90" y="694"/>
                  </a:lnTo>
                  <a:lnTo>
                    <a:pt x="86" y="691"/>
                  </a:lnTo>
                  <a:lnTo>
                    <a:pt x="83" y="687"/>
                  </a:lnTo>
                  <a:lnTo>
                    <a:pt x="83" y="687"/>
                  </a:lnTo>
                  <a:lnTo>
                    <a:pt x="83" y="676"/>
                  </a:lnTo>
                  <a:lnTo>
                    <a:pt x="83" y="676"/>
                  </a:lnTo>
                  <a:lnTo>
                    <a:pt x="83" y="673"/>
                  </a:lnTo>
                  <a:lnTo>
                    <a:pt x="76" y="669"/>
                  </a:lnTo>
                  <a:lnTo>
                    <a:pt x="61" y="669"/>
                  </a:lnTo>
                  <a:lnTo>
                    <a:pt x="61" y="665"/>
                  </a:lnTo>
                  <a:lnTo>
                    <a:pt x="50" y="662"/>
                  </a:lnTo>
                  <a:lnTo>
                    <a:pt x="47" y="662"/>
                  </a:lnTo>
                  <a:lnTo>
                    <a:pt x="47" y="662"/>
                  </a:lnTo>
                  <a:lnTo>
                    <a:pt x="43" y="662"/>
                  </a:lnTo>
                  <a:lnTo>
                    <a:pt x="43" y="662"/>
                  </a:lnTo>
                  <a:lnTo>
                    <a:pt x="29" y="651"/>
                  </a:lnTo>
                  <a:lnTo>
                    <a:pt x="29" y="651"/>
                  </a:lnTo>
                  <a:lnTo>
                    <a:pt x="25" y="651"/>
                  </a:lnTo>
                  <a:lnTo>
                    <a:pt x="25" y="640"/>
                  </a:lnTo>
                  <a:lnTo>
                    <a:pt x="25" y="640"/>
                  </a:lnTo>
                  <a:lnTo>
                    <a:pt x="25" y="637"/>
                  </a:lnTo>
                  <a:lnTo>
                    <a:pt x="25" y="637"/>
                  </a:lnTo>
                  <a:lnTo>
                    <a:pt x="25" y="633"/>
                  </a:lnTo>
                  <a:lnTo>
                    <a:pt x="18" y="629"/>
                  </a:lnTo>
                  <a:lnTo>
                    <a:pt x="14" y="622"/>
                  </a:lnTo>
                  <a:lnTo>
                    <a:pt x="14" y="622"/>
                  </a:lnTo>
                  <a:lnTo>
                    <a:pt x="14" y="622"/>
                  </a:lnTo>
                  <a:lnTo>
                    <a:pt x="14" y="622"/>
                  </a:lnTo>
                  <a:lnTo>
                    <a:pt x="11" y="619"/>
                  </a:lnTo>
                  <a:lnTo>
                    <a:pt x="11" y="619"/>
                  </a:lnTo>
                  <a:lnTo>
                    <a:pt x="0" y="619"/>
                  </a:lnTo>
                  <a:lnTo>
                    <a:pt x="0" y="615"/>
                  </a:lnTo>
                  <a:lnTo>
                    <a:pt x="0" y="615"/>
                  </a:lnTo>
                  <a:lnTo>
                    <a:pt x="0" y="611"/>
                  </a:lnTo>
                  <a:lnTo>
                    <a:pt x="0" y="611"/>
                  </a:lnTo>
                  <a:lnTo>
                    <a:pt x="4" y="608"/>
                  </a:lnTo>
                  <a:lnTo>
                    <a:pt x="4" y="608"/>
                  </a:lnTo>
                  <a:lnTo>
                    <a:pt x="7" y="608"/>
                  </a:lnTo>
                  <a:lnTo>
                    <a:pt x="11" y="608"/>
                  </a:lnTo>
                  <a:lnTo>
                    <a:pt x="11" y="604"/>
                  </a:lnTo>
                  <a:lnTo>
                    <a:pt x="11" y="601"/>
                  </a:lnTo>
                  <a:lnTo>
                    <a:pt x="11" y="601"/>
                  </a:lnTo>
                  <a:lnTo>
                    <a:pt x="14" y="597"/>
                  </a:lnTo>
                  <a:lnTo>
                    <a:pt x="14" y="597"/>
                  </a:lnTo>
                  <a:lnTo>
                    <a:pt x="14" y="593"/>
                  </a:lnTo>
                  <a:lnTo>
                    <a:pt x="14" y="590"/>
                  </a:lnTo>
                  <a:lnTo>
                    <a:pt x="11" y="590"/>
                  </a:lnTo>
                  <a:lnTo>
                    <a:pt x="7" y="586"/>
                  </a:lnTo>
                  <a:lnTo>
                    <a:pt x="7" y="586"/>
                  </a:lnTo>
                  <a:lnTo>
                    <a:pt x="7" y="583"/>
                  </a:lnTo>
                  <a:lnTo>
                    <a:pt x="7" y="583"/>
                  </a:lnTo>
                  <a:lnTo>
                    <a:pt x="7" y="579"/>
                  </a:lnTo>
                  <a:lnTo>
                    <a:pt x="11" y="575"/>
                  </a:lnTo>
                  <a:lnTo>
                    <a:pt x="14" y="572"/>
                  </a:lnTo>
                  <a:lnTo>
                    <a:pt x="22" y="565"/>
                  </a:lnTo>
                  <a:lnTo>
                    <a:pt x="25" y="561"/>
                  </a:lnTo>
                  <a:lnTo>
                    <a:pt x="25" y="557"/>
                  </a:lnTo>
                  <a:lnTo>
                    <a:pt x="25" y="557"/>
                  </a:lnTo>
                  <a:lnTo>
                    <a:pt x="25" y="557"/>
                  </a:lnTo>
                  <a:lnTo>
                    <a:pt x="29" y="554"/>
                  </a:lnTo>
                  <a:lnTo>
                    <a:pt x="29" y="554"/>
                  </a:lnTo>
                  <a:lnTo>
                    <a:pt x="32" y="554"/>
                  </a:lnTo>
                  <a:lnTo>
                    <a:pt x="32" y="554"/>
                  </a:lnTo>
                  <a:lnTo>
                    <a:pt x="36" y="557"/>
                  </a:lnTo>
                  <a:lnTo>
                    <a:pt x="36" y="557"/>
                  </a:lnTo>
                  <a:lnTo>
                    <a:pt x="40" y="561"/>
                  </a:lnTo>
                  <a:lnTo>
                    <a:pt x="40" y="561"/>
                  </a:lnTo>
                  <a:lnTo>
                    <a:pt x="40" y="561"/>
                  </a:lnTo>
                  <a:lnTo>
                    <a:pt x="40" y="561"/>
                  </a:lnTo>
                  <a:lnTo>
                    <a:pt x="40" y="561"/>
                  </a:lnTo>
                  <a:lnTo>
                    <a:pt x="43" y="561"/>
                  </a:lnTo>
                  <a:lnTo>
                    <a:pt x="43" y="561"/>
                  </a:lnTo>
                  <a:lnTo>
                    <a:pt x="47" y="561"/>
                  </a:lnTo>
                  <a:lnTo>
                    <a:pt x="47" y="561"/>
                  </a:lnTo>
                  <a:lnTo>
                    <a:pt x="54" y="547"/>
                  </a:lnTo>
                  <a:lnTo>
                    <a:pt x="61" y="547"/>
                  </a:lnTo>
                  <a:lnTo>
                    <a:pt x="61" y="547"/>
                  </a:lnTo>
                  <a:lnTo>
                    <a:pt x="65" y="550"/>
                  </a:lnTo>
                  <a:lnTo>
                    <a:pt x="65" y="550"/>
                  </a:lnTo>
                  <a:lnTo>
                    <a:pt x="65" y="550"/>
                  </a:lnTo>
                  <a:lnTo>
                    <a:pt x="68" y="550"/>
                  </a:lnTo>
                  <a:lnTo>
                    <a:pt x="68" y="550"/>
                  </a:lnTo>
                  <a:lnTo>
                    <a:pt x="72" y="547"/>
                  </a:lnTo>
                  <a:lnTo>
                    <a:pt x="76" y="547"/>
                  </a:lnTo>
                  <a:lnTo>
                    <a:pt x="76" y="547"/>
                  </a:lnTo>
                  <a:lnTo>
                    <a:pt x="79" y="543"/>
                  </a:lnTo>
                  <a:lnTo>
                    <a:pt x="79" y="539"/>
                  </a:lnTo>
                  <a:lnTo>
                    <a:pt x="79" y="536"/>
                  </a:lnTo>
                  <a:lnTo>
                    <a:pt x="79" y="529"/>
                  </a:lnTo>
                  <a:lnTo>
                    <a:pt x="86" y="521"/>
                  </a:lnTo>
                  <a:lnTo>
                    <a:pt x="86" y="518"/>
                  </a:lnTo>
                  <a:lnTo>
                    <a:pt x="90" y="518"/>
                  </a:lnTo>
                  <a:lnTo>
                    <a:pt x="90" y="514"/>
                  </a:lnTo>
                  <a:lnTo>
                    <a:pt x="94" y="514"/>
                  </a:lnTo>
                  <a:lnTo>
                    <a:pt x="101" y="518"/>
                  </a:lnTo>
                  <a:lnTo>
                    <a:pt x="108" y="518"/>
                  </a:lnTo>
                  <a:lnTo>
                    <a:pt x="112" y="514"/>
                  </a:lnTo>
                  <a:lnTo>
                    <a:pt x="119" y="507"/>
                  </a:lnTo>
                  <a:lnTo>
                    <a:pt x="122" y="507"/>
                  </a:lnTo>
                  <a:lnTo>
                    <a:pt x="122" y="503"/>
                  </a:lnTo>
                  <a:lnTo>
                    <a:pt x="130" y="493"/>
                  </a:lnTo>
                  <a:lnTo>
                    <a:pt x="126" y="493"/>
                  </a:lnTo>
                  <a:lnTo>
                    <a:pt x="122" y="493"/>
                  </a:lnTo>
                  <a:lnTo>
                    <a:pt x="119" y="493"/>
                  </a:lnTo>
                  <a:lnTo>
                    <a:pt x="119" y="493"/>
                  </a:lnTo>
                  <a:lnTo>
                    <a:pt x="119" y="493"/>
                  </a:lnTo>
                  <a:lnTo>
                    <a:pt x="115" y="489"/>
                  </a:lnTo>
                  <a:lnTo>
                    <a:pt x="115" y="489"/>
                  </a:lnTo>
                  <a:lnTo>
                    <a:pt x="115" y="485"/>
                  </a:lnTo>
                  <a:lnTo>
                    <a:pt x="112" y="482"/>
                  </a:lnTo>
                  <a:lnTo>
                    <a:pt x="112" y="478"/>
                  </a:lnTo>
                  <a:lnTo>
                    <a:pt x="115" y="475"/>
                  </a:lnTo>
                  <a:lnTo>
                    <a:pt x="115" y="475"/>
                  </a:lnTo>
                  <a:lnTo>
                    <a:pt x="115" y="475"/>
                  </a:lnTo>
                  <a:lnTo>
                    <a:pt x="115" y="471"/>
                  </a:lnTo>
                  <a:lnTo>
                    <a:pt x="112" y="471"/>
                  </a:lnTo>
                  <a:lnTo>
                    <a:pt x="112" y="467"/>
                  </a:lnTo>
                  <a:lnTo>
                    <a:pt x="108" y="467"/>
                  </a:lnTo>
                  <a:lnTo>
                    <a:pt x="108" y="471"/>
                  </a:lnTo>
                  <a:lnTo>
                    <a:pt x="108" y="471"/>
                  </a:lnTo>
                  <a:lnTo>
                    <a:pt x="104" y="471"/>
                  </a:lnTo>
                  <a:lnTo>
                    <a:pt x="104" y="467"/>
                  </a:lnTo>
                  <a:lnTo>
                    <a:pt x="104" y="464"/>
                  </a:lnTo>
                  <a:lnTo>
                    <a:pt x="108" y="460"/>
                  </a:lnTo>
                  <a:lnTo>
                    <a:pt x="108" y="457"/>
                  </a:lnTo>
                  <a:lnTo>
                    <a:pt x="112" y="457"/>
                  </a:lnTo>
                  <a:lnTo>
                    <a:pt x="112" y="457"/>
                  </a:lnTo>
                  <a:lnTo>
                    <a:pt x="115" y="457"/>
                  </a:lnTo>
                  <a:lnTo>
                    <a:pt x="115" y="457"/>
                  </a:lnTo>
                  <a:lnTo>
                    <a:pt x="115" y="457"/>
                  </a:lnTo>
                  <a:lnTo>
                    <a:pt x="119" y="453"/>
                  </a:lnTo>
                  <a:lnTo>
                    <a:pt x="119" y="449"/>
                  </a:lnTo>
                  <a:lnTo>
                    <a:pt x="119" y="449"/>
                  </a:lnTo>
                  <a:lnTo>
                    <a:pt x="119" y="449"/>
                  </a:lnTo>
                  <a:lnTo>
                    <a:pt x="119" y="446"/>
                  </a:lnTo>
                  <a:lnTo>
                    <a:pt x="115" y="446"/>
                  </a:lnTo>
                  <a:lnTo>
                    <a:pt x="112" y="439"/>
                  </a:lnTo>
                  <a:lnTo>
                    <a:pt x="112" y="435"/>
                  </a:lnTo>
                  <a:lnTo>
                    <a:pt x="133" y="428"/>
                  </a:lnTo>
                  <a:lnTo>
                    <a:pt x="137" y="428"/>
                  </a:lnTo>
                  <a:lnTo>
                    <a:pt x="144" y="421"/>
                  </a:lnTo>
                  <a:lnTo>
                    <a:pt x="144" y="417"/>
                  </a:lnTo>
                  <a:lnTo>
                    <a:pt x="148" y="417"/>
                  </a:lnTo>
                  <a:lnTo>
                    <a:pt x="159" y="417"/>
                  </a:lnTo>
                  <a:lnTo>
                    <a:pt x="159" y="417"/>
                  </a:lnTo>
                  <a:lnTo>
                    <a:pt x="159" y="417"/>
                  </a:lnTo>
                  <a:lnTo>
                    <a:pt x="159" y="421"/>
                  </a:lnTo>
                  <a:lnTo>
                    <a:pt x="162" y="421"/>
                  </a:lnTo>
                  <a:lnTo>
                    <a:pt x="162" y="421"/>
                  </a:lnTo>
                  <a:lnTo>
                    <a:pt x="169" y="410"/>
                  </a:lnTo>
                  <a:lnTo>
                    <a:pt x="173" y="403"/>
                  </a:lnTo>
                  <a:lnTo>
                    <a:pt x="187" y="395"/>
                  </a:lnTo>
                  <a:lnTo>
                    <a:pt x="187" y="395"/>
                  </a:lnTo>
                  <a:lnTo>
                    <a:pt x="187" y="395"/>
                  </a:lnTo>
                  <a:lnTo>
                    <a:pt x="187" y="392"/>
                  </a:lnTo>
                  <a:lnTo>
                    <a:pt x="195" y="392"/>
                  </a:lnTo>
                  <a:lnTo>
                    <a:pt x="195" y="392"/>
                  </a:lnTo>
                  <a:lnTo>
                    <a:pt x="202" y="392"/>
                  </a:lnTo>
                  <a:lnTo>
                    <a:pt x="213" y="395"/>
                  </a:lnTo>
                  <a:lnTo>
                    <a:pt x="213" y="395"/>
                  </a:lnTo>
                  <a:lnTo>
                    <a:pt x="216" y="392"/>
                  </a:lnTo>
                  <a:lnTo>
                    <a:pt x="216" y="392"/>
                  </a:lnTo>
                  <a:lnTo>
                    <a:pt x="216" y="395"/>
                  </a:lnTo>
                  <a:lnTo>
                    <a:pt x="220" y="395"/>
                  </a:lnTo>
                  <a:lnTo>
                    <a:pt x="220" y="395"/>
                  </a:lnTo>
                  <a:lnTo>
                    <a:pt x="220" y="395"/>
                  </a:lnTo>
                  <a:lnTo>
                    <a:pt x="223" y="395"/>
                  </a:lnTo>
                  <a:lnTo>
                    <a:pt x="227" y="388"/>
                  </a:lnTo>
                  <a:lnTo>
                    <a:pt x="227" y="388"/>
                  </a:lnTo>
                  <a:lnTo>
                    <a:pt x="227" y="388"/>
                  </a:lnTo>
                  <a:lnTo>
                    <a:pt x="231" y="385"/>
                  </a:lnTo>
                  <a:lnTo>
                    <a:pt x="231" y="385"/>
                  </a:lnTo>
                  <a:lnTo>
                    <a:pt x="231" y="381"/>
                  </a:lnTo>
                  <a:lnTo>
                    <a:pt x="223" y="367"/>
                  </a:lnTo>
                  <a:lnTo>
                    <a:pt x="216" y="356"/>
                  </a:lnTo>
                  <a:lnTo>
                    <a:pt x="209" y="352"/>
                  </a:lnTo>
                  <a:lnTo>
                    <a:pt x="205" y="349"/>
                  </a:lnTo>
                  <a:lnTo>
                    <a:pt x="202" y="349"/>
                  </a:lnTo>
                  <a:lnTo>
                    <a:pt x="195" y="342"/>
                  </a:lnTo>
                  <a:lnTo>
                    <a:pt x="191" y="334"/>
                  </a:lnTo>
                  <a:lnTo>
                    <a:pt x="184" y="320"/>
                  </a:lnTo>
                  <a:lnTo>
                    <a:pt x="184" y="320"/>
                  </a:lnTo>
                  <a:lnTo>
                    <a:pt x="180" y="306"/>
                  </a:lnTo>
                  <a:lnTo>
                    <a:pt x="133" y="291"/>
                  </a:lnTo>
                  <a:lnTo>
                    <a:pt x="112" y="291"/>
                  </a:lnTo>
                  <a:lnTo>
                    <a:pt x="101" y="288"/>
                  </a:lnTo>
                  <a:lnTo>
                    <a:pt x="97" y="288"/>
                  </a:lnTo>
                  <a:lnTo>
                    <a:pt x="97" y="288"/>
                  </a:lnTo>
                  <a:lnTo>
                    <a:pt x="97" y="280"/>
                  </a:lnTo>
                  <a:lnTo>
                    <a:pt x="97" y="280"/>
                  </a:lnTo>
                  <a:lnTo>
                    <a:pt x="97" y="277"/>
                  </a:lnTo>
                  <a:lnTo>
                    <a:pt x="94" y="277"/>
                  </a:lnTo>
                  <a:lnTo>
                    <a:pt x="90" y="273"/>
                  </a:lnTo>
                  <a:lnTo>
                    <a:pt x="86" y="266"/>
                  </a:lnTo>
                  <a:lnTo>
                    <a:pt x="86" y="252"/>
                  </a:lnTo>
                  <a:lnTo>
                    <a:pt x="79" y="252"/>
                  </a:lnTo>
                  <a:lnTo>
                    <a:pt x="79" y="248"/>
                  </a:lnTo>
                  <a:lnTo>
                    <a:pt x="79" y="244"/>
                  </a:lnTo>
                  <a:lnTo>
                    <a:pt x="79" y="244"/>
                  </a:lnTo>
                  <a:lnTo>
                    <a:pt x="83" y="241"/>
                  </a:lnTo>
                  <a:lnTo>
                    <a:pt x="83" y="241"/>
                  </a:lnTo>
                  <a:lnTo>
                    <a:pt x="83" y="237"/>
                  </a:lnTo>
                  <a:lnTo>
                    <a:pt x="83" y="237"/>
                  </a:lnTo>
                  <a:lnTo>
                    <a:pt x="83" y="237"/>
                  </a:lnTo>
                  <a:lnTo>
                    <a:pt x="83" y="223"/>
                  </a:lnTo>
                  <a:lnTo>
                    <a:pt x="79" y="216"/>
                  </a:lnTo>
                  <a:lnTo>
                    <a:pt x="76" y="208"/>
                  </a:lnTo>
                  <a:lnTo>
                    <a:pt x="76" y="198"/>
                  </a:lnTo>
                  <a:lnTo>
                    <a:pt x="72" y="194"/>
                  </a:lnTo>
                  <a:lnTo>
                    <a:pt x="72" y="194"/>
                  </a:lnTo>
                  <a:lnTo>
                    <a:pt x="72" y="190"/>
                  </a:lnTo>
                  <a:lnTo>
                    <a:pt x="72" y="190"/>
                  </a:lnTo>
                  <a:lnTo>
                    <a:pt x="72" y="190"/>
                  </a:lnTo>
                  <a:lnTo>
                    <a:pt x="72" y="190"/>
                  </a:lnTo>
                  <a:lnTo>
                    <a:pt x="72" y="187"/>
                  </a:lnTo>
                  <a:lnTo>
                    <a:pt x="72" y="183"/>
                  </a:lnTo>
                  <a:lnTo>
                    <a:pt x="76" y="180"/>
                  </a:lnTo>
                  <a:lnTo>
                    <a:pt x="79" y="176"/>
                  </a:lnTo>
                  <a:lnTo>
                    <a:pt x="79" y="176"/>
                  </a:lnTo>
                  <a:lnTo>
                    <a:pt x="83" y="176"/>
                  </a:lnTo>
                  <a:lnTo>
                    <a:pt x="86" y="176"/>
                  </a:lnTo>
                  <a:lnTo>
                    <a:pt x="86" y="172"/>
                  </a:lnTo>
                  <a:lnTo>
                    <a:pt x="86" y="172"/>
                  </a:lnTo>
                  <a:lnTo>
                    <a:pt x="86" y="172"/>
                  </a:lnTo>
                  <a:lnTo>
                    <a:pt x="86" y="169"/>
                  </a:lnTo>
                  <a:lnTo>
                    <a:pt x="86" y="165"/>
                  </a:lnTo>
                  <a:lnTo>
                    <a:pt x="90" y="162"/>
                  </a:lnTo>
                  <a:lnTo>
                    <a:pt x="86" y="158"/>
                  </a:lnTo>
                  <a:lnTo>
                    <a:pt x="86" y="154"/>
                  </a:lnTo>
                  <a:lnTo>
                    <a:pt x="83" y="151"/>
                  </a:lnTo>
                  <a:lnTo>
                    <a:pt x="83" y="147"/>
                  </a:lnTo>
                  <a:lnTo>
                    <a:pt x="83" y="147"/>
                  </a:lnTo>
                  <a:lnTo>
                    <a:pt x="83" y="140"/>
                  </a:lnTo>
                  <a:lnTo>
                    <a:pt x="83" y="129"/>
                  </a:lnTo>
                  <a:lnTo>
                    <a:pt x="79" y="126"/>
                  </a:lnTo>
                  <a:lnTo>
                    <a:pt x="79" y="122"/>
                  </a:lnTo>
                  <a:lnTo>
                    <a:pt x="79" y="122"/>
                  </a:lnTo>
                  <a:lnTo>
                    <a:pt x="79" y="122"/>
                  </a:lnTo>
                  <a:lnTo>
                    <a:pt x="79" y="115"/>
                  </a:lnTo>
                  <a:lnTo>
                    <a:pt x="79" y="115"/>
                  </a:lnTo>
                  <a:lnTo>
                    <a:pt x="79" y="111"/>
                  </a:lnTo>
                  <a:lnTo>
                    <a:pt x="79" y="111"/>
                  </a:lnTo>
                  <a:lnTo>
                    <a:pt x="79" y="108"/>
                  </a:lnTo>
                  <a:lnTo>
                    <a:pt x="83" y="108"/>
                  </a:lnTo>
                  <a:lnTo>
                    <a:pt x="86" y="104"/>
                  </a:lnTo>
                  <a:lnTo>
                    <a:pt x="86" y="104"/>
                  </a:lnTo>
                  <a:lnTo>
                    <a:pt x="86" y="100"/>
                  </a:lnTo>
                  <a:lnTo>
                    <a:pt x="90" y="100"/>
                  </a:lnTo>
                  <a:lnTo>
                    <a:pt x="90" y="100"/>
                  </a:lnTo>
                  <a:lnTo>
                    <a:pt x="90" y="93"/>
                  </a:lnTo>
                  <a:lnTo>
                    <a:pt x="90" y="72"/>
                  </a:lnTo>
                  <a:lnTo>
                    <a:pt x="101" y="64"/>
                  </a:lnTo>
                  <a:lnTo>
                    <a:pt x="101" y="64"/>
                  </a:lnTo>
                  <a:lnTo>
                    <a:pt x="101" y="61"/>
                  </a:lnTo>
                  <a:lnTo>
                    <a:pt x="101" y="61"/>
                  </a:lnTo>
                  <a:lnTo>
                    <a:pt x="101" y="57"/>
                  </a:lnTo>
                  <a:lnTo>
                    <a:pt x="101" y="57"/>
                  </a:lnTo>
                  <a:lnTo>
                    <a:pt x="101" y="54"/>
                  </a:lnTo>
                  <a:lnTo>
                    <a:pt x="104" y="54"/>
                  </a:lnTo>
                  <a:lnTo>
                    <a:pt x="104" y="54"/>
                  </a:lnTo>
                  <a:lnTo>
                    <a:pt x="108" y="57"/>
                  </a:lnTo>
                  <a:lnTo>
                    <a:pt x="115" y="57"/>
                  </a:lnTo>
                  <a:lnTo>
                    <a:pt x="122" y="61"/>
                  </a:lnTo>
                  <a:lnTo>
                    <a:pt x="126" y="61"/>
                  </a:lnTo>
                  <a:lnTo>
                    <a:pt x="140" y="50"/>
                  </a:lnTo>
                  <a:lnTo>
                    <a:pt x="166" y="50"/>
                  </a:lnTo>
                  <a:lnTo>
                    <a:pt x="166" y="50"/>
                  </a:lnTo>
                  <a:lnTo>
                    <a:pt x="166" y="46"/>
                  </a:lnTo>
                  <a:lnTo>
                    <a:pt x="166" y="43"/>
                  </a:lnTo>
                  <a:lnTo>
                    <a:pt x="169" y="36"/>
                  </a:lnTo>
                  <a:lnTo>
                    <a:pt x="169" y="32"/>
                  </a:lnTo>
                  <a:lnTo>
                    <a:pt x="173" y="32"/>
                  </a:lnTo>
                  <a:lnTo>
                    <a:pt x="195" y="36"/>
                  </a:lnTo>
                  <a:lnTo>
                    <a:pt x="198" y="39"/>
                  </a:lnTo>
                  <a:lnTo>
                    <a:pt x="231" y="32"/>
                  </a:lnTo>
                  <a:lnTo>
                    <a:pt x="231" y="32"/>
                  </a:lnTo>
                  <a:lnTo>
                    <a:pt x="231" y="36"/>
                  </a:lnTo>
                  <a:lnTo>
                    <a:pt x="234" y="36"/>
                  </a:lnTo>
                  <a:lnTo>
                    <a:pt x="234" y="36"/>
                  </a:lnTo>
                  <a:lnTo>
                    <a:pt x="238" y="36"/>
                  </a:lnTo>
                  <a:lnTo>
                    <a:pt x="241" y="32"/>
                  </a:lnTo>
                  <a:lnTo>
                    <a:pt x="241" y="29"/>
                  </a:lnTo>
                  <a:lnTo>
                    <a:pt x="245" y="25"/>
                  </a:lnTo>
                  <a:lnTo>
                    <a:pt x="249" y="18"/>
                  </a:lnTo>
                  <a:lnTo>
                    <a:pt x="252" y="18"/>
                  </a:lnTo>
                  <a:lnTo>
                    <a:pt x="263" y="18"/>
                  </a:lnTo>
                  <a:lnTo>
                    <a:pt x="274" y="21"/>
                  </a:lnTo>
                  <a:lnTo>
                    <a:pt x="281" y="18"/>
                  </a:lnTo>
                  <a:lnTo>
                    <a:pt x="295" y="7"/>
                  </a:lnTo>
                  <a:lnTo>
                    <a:pt x="299" y="3"/>
                  </a:lnTo>
                  <a:lnTo>
                    <a:pt x="306" y="0"/>
                  </a:lnTo>
                  <a:lnTo>
                    <a:pt x="310" y="7"/>
                  </a:lnTo>
                  <a:lnTo>
                    <a:pt x="313" y="11"/>
                  </a:lnTo>
                  <a:lnTo>
                    <a:pt x="321" y="14"/>
                  </a:lnTo>
                  <a:lnTo>
                    <a:pt x="324" y="14"/>
                  </a:lnTo>
                  <a:lnTo>
                    <a:pt x="331" y="18"/>
                  </a:lnTo>
                  <a:close/>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9" name="Freeform 10"/>
            <p:cNvSpPr>
              <a:spLocks/>
            </p:cNvSpPr>
            <p:nvPr/>
          </p:nvSpPr>
          <p:spPr bwMode="auto">
            <a:xfrm>
              <a:off x="7897813" y="7412038"/>
              <a:ext cx="515937" cy="400050"/>
            </a:xfrm>
            <a:custGeom>
              <a:avLst/>
              <a:gdLst>
                <a:gd name="T0" fmla="*/ 227 w 325"/>
                <a:gd name="T1" fmla="*/ 15 h 252"/>
                <a:gd name="T2" fmla="*/ 267 w 325"/>
                <a:gd name="T3" fmla="*/ 29 h 252"/>
                <a:gd name="T4" fmla="*/ 274 w 325"/>
                <a:gd name="T5" fmla="*/ 33 h 252"/>
                <a:gd name="T6" fmla="*/ 285 w 325"/>
                <a:gd name="T7" fmla="*/ 29 h 252"/>
                <a:gd name="T8" fmla="*/ 288 w 325"/>
                <a:gd name="T9" fmla="*/ 33 h 252"/>
                <a:gd name="T10" fmla="*/ 296 w 325"/>
                <a:gd name="T11" fmla="*/ 58 h 252"/>
                <a:gd name="T12" fmla="*/ 299 w 325"/>
                <a:gd name="T13" fmla="*/ 62 h 252"/>
                <a:gd name="T14" fmla="*/ 299 w 325"/>
                <a:gd name="T15" fmla="*/ 69 h 252"/>
                <a:gd name="T16" fmla="*/ 296 w 325"/>
                <a:gd name="T17" fmla="*/ 76 h 252"/>
                <a:gd name="T18" fmla="*/ 281 w 325"/>
                <a:gd name="T19" fmla="*/ 87 h 252"/>
                <a:gd name="T20" fmla="*/ 296 w 325"/>
                <a:gd name="T21" fmla="*/ 112 h 252"/>
                <a:gd name="T22" fmla="*/ 296 w 325"/>
                <a:gd name="T23" fmla="*/ 115 h 252"/>
                <a:gd name="T24" fmla="*/ 321 w 325"/>
                <a:gd name="T25" fmla="*/ 123 h 252"/>
                <a:gd name="T26" fmla="*/ 325 w 325"/>
                <a:gd name="T27" fmla="*/ 133 h 252"/>
                <a:gd name="T28" fmla="*/ 325 w 325"/>
                <a:gd name="T29" fmla="*/ 141 h 252"/>
                <a:gd name="T30" fmla="*/ 317 w 325"/>
                <a:gd name="T31" fmla="*/ 151 h 252"/>
                <a:gd name="T32" fmla="*/ 314 w 325"/>
                <a:gd name="T33" fmla="*/ 159 h 252"/>
                <a:gd name="T34" fmla="*/ 310 w 325"/>
                <a:gd name="T35" fmla="*/ 166 h 252"/>
                <a:gd name="T36" fmla="*/ 307 w 325"/>
                <a:gd name="T37" fmla="*/ 177 h 252"/>
                <a:gd name="T38" fmla="*/ 303 w 325"/>
                <a:gd name="T39" fmla="*/ 180 h 252"/>
                <a:gd name="T40" fmla="*/ 299 w 325"/>
                <a:gd name="T41" fmla="*/ 184 h 252"/>
                <a:gd name="T42" fmla="*/ 299 w 325"/>
                <a:gd name="T43" fmla="*/ 184 h 252"/>
                <a:gd name="T44" fmla="*/ 296 w 325"/>
                <a:gd name="T45" fmla="*/ 187 h 252"/>
                <a:gd name="T46" fmla="*/ 296 w 325"/>
                <a:gd name="T47" fmla="*/ 198 h 252"/>
                <a:gd name="T48" fmla="*/ 314 w 325"/>
                <a:gd name="T49" fmla="*/ 220 h 252"/>
                <a:gd name="T50" fmla="*/ 314 w 325"/>
                <a:gd name="T51" fmla="*/ 227 h 252"/>
                <a:gd name="T52" fmla="*/ 307 w 325"/>
                <a:gd name="T53" fmla="*/ 238 h 252"/>
                <a:gd name="T54" fmla="*/ 292 w 325"/>
                <a:gd name="T55" fmla="*/ 249 h 252"/>
                <a:gd name="T56" fmla="*/ 252 w 325"/>
                <a:gd name="T57" fmla="*/ 249 h 252"/>
                <a:gd name="T58" fmla="*/ 231 w 325"/>
                <a:gd name="T59" fmla="*/ 234 h 252"/>
                <a:gd name="T60" fmla="*/ 227 w 325"/>
                <a:gd name="T61" fmla="*/ 241 h 252"/>
                <a:gd name="T62" fmla="*/ 209 w 325"/>
                <a:gd name="T63" fmla="*/ 245 h 252"/>
                <a:gd name="T64" fmla="*/ 206 w 325"/>
                <a:gd name="T65" fmla="*/ 216 h 252"/>
                <a:gd name="T66" fmla="*/ 170 w 325"/>
                <a:gd name="T67" fmla="*/ 205 h 252"/>
                <a:gd name="T68" fmla="*/ 152 w 325"/>
                <a:gd name="T69" fmla="*/ 209 h 252"/>
                <a:gd name="T70" fmla="*/ 148 w 325"/>
                <a:gd name="T71" fmla="*/ 231 h 252"/>
                <a:gd name="T72" fmla="*/ 116 w 325"/>
                <a:gd name="T73" fmla="*/ 227 h 252"/>
                <a:gd name="T74" fmla="*/ 116 w 325"/>
                <a:gd name="T75" fmla="*/ 209 h 252"/>
                <a:gd name="T76" fmla="*/ 105 w 325"/>
                <a:gd name="T77" fmla="*/ 202 h 252"/>
                <a:gd name="T78" fmla="*/ 105 w 325"/>
                <a:gd name="T79" fmla="*/ 195 h 252"/>
                <a:gd name="T80" fmla="*/ 94 w 325"/>
                <a:gd name="T81" fmla="*/ 184 h 252"/>
                <a:gd name="T82" fmla="*/ 94 w 325"/>
                <a:gd name="T83" fmla="*/ 173 h 252"/>
                <a:gd name="T84" fmla="*/ 65 w 325"/>
                <a:gd name="T85" fmla="*/ 148 h 252"/>
                <a:gd name="T86" fmla="*/ 72 w 325"/>
                <a:gd name="T87" fmla="*/ 137 h 252"/>
                <a:gd name="T88" fmla="*/ 58 w 325"/>
                <a:gd name="T89" fmla="*/ 112 h 252"/>
                <a:gd name="T90" fmla="*/ 54 w 325"/>
                <a:gd name="T91" fmla="*/ 108 h 252"/>
                <a:gd name="T92" fmla="*/ 47 w 325"/>
                <a:gd name="T93" fmla="*/ 94 h 252"/>
                <a:gd name="T94" fmla="*/ 8 w 325"/>
                <a:gd name="T95" fmla="*/ 83 h 252"/>
                <a:gd name="T96" fmla="*/ 0 w 325"/>
                <a:gd name="T97" fmla="*/ 69 h 252"/>
                <a:gd name="T98" fmla="*/ 83 w 325"/>
                <a:gd name="T99" fmla="*/ 51 h 252"/>
                <a:gd name="T100" fmla="*/ 116 w 325"/>
                <a:gd name="T101" fmla="*/ 40 h 252"/>
                <a:gd name="T102" fmla="*/ 188 w 325"/>
                <a:gd name="T103" fmla="*/ 4 h 252"/>
                <a:gd name="T104" fmla="*/ 206 w 325"/>
                <a:gd name="T105"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25" h="252">
                  <a:moveTo>
                    <a:pt x="206" y="0"/>
                  </a:moveTo>
                  <a:lnTo>
                    <a:pt x="224" y="11"/>
                  </a:lnTo>
                  <a:lnTo>
                    <a:pt x="224" y="15"/>
                  </a:lnTo>
                  <a:lnTo>
                    <a:pt x="227" y="15"/>
                  </a:lnTo>
                  <a:lnTo>
                    <a:pt x="245" y="15"/>
                  </a:lnTo>
                  <a:lnTo>
                    <a:pt x="249" y="15"/>
                  </a:lnTo>
                  <a:lnTo>
                    <a:pt x="252" y="22"/>
                  </a:lnTo>
                  <a:lnTo>
                    <a:pt x="267" y="29"/>
                  </a:lnTo>
                  <a:lnTo>
                    <a:pt x="267" y="33"/>
                  </a:lnTo>
                  <a:lnTo>
                    <a:pt x="267" y="33"/>
                  </a:lnTo>
                  <a:lnTo>
                    <a:pt x="270" y="33"/>
                  </a:lnTo>
                  <a:lnTo>
                    <a:pt x="274" y="33"/>
                  </a:lnTo>
                  <a:lnTo>
                    <a:pt x="278" y="33"/>
                  </a:lnTo>
                  <a:lnTo>
                    <a:pt x="281" y="33"/>
                  </a:lnTo>
                  <a:lnTo>
                    <a:pt x="285" y="29"/>
                  </a:lnTo>
                  <a:lnTo>
                    <a:pt x="285" y="29"/>
                  </a:lnTo>
                  <a:lnTo>
                    <a:pt x="288" y="26"/>
                  </a:lnTo>
                  <a:lnTo>
                    <a:pt x="288" y="26"/>
                  </a:lnTo>
                  <a:lnTo>
                    <a:pt x="288" y="26"/>
                  </a:lnTo>
                  <a:lnTo>
                    <a:pt x="288" y="33"/>
                  </a:lnTo>
                  <a:lnTo>
                    <a:pt x="292" y="40"/>
                  </a:lnTo>
                  <a:lnTo>
                    <a:pt x="296" y="47"/>
                  </a:lnTo>
                  <a:lnTo>
                    <a:pt x="296" y="51"/>
                  </a:lnTo>
                  <a:lnTo>
                    <a:pt x="296" y="58"/>
                  </a:lnTo>
                  <a:lnTo>
                    <a:pt x="296" y="62"/>
                  </a:lnTo>
                  <a:lnTo>
                    <a:pt x="296" y="62"/>
                  </a:lnTo>
                  <a:lnTo>
                    <a:pt x="299" y="62"/>
                  </a:lnTo>
                  <a:lnTo>
                    <a:pt x="299" y="62"/>
                  </a:lnTo>
                  <a:lnTo>
                    <a:pt x="299" y="62"/>
                  </a:lnTo>
                  <a:lnTo>
                    <a:pt x="299" y="65"/>
                  </a:lnTo>
                  <a:lnTo>
                    <a:pt x="299" y="65"/>
                  </a:lnTo>
                  <a:lnTo>
                    <a:pt x="299" y="69"/>
                  </a:lnTo>
                  <a:lnTo>
                    <a:pt x="299" y="72"/>
                  </a:lnTo>
                  <a:lnTo>
                    <a:pt x="299" y="72"/>
                  </a:lnTo>
                  <a:lnTo>
                    <a:pt x="296" y="72"/>
                  </a:lnTo>
                  <a:lnTo>
                    <a:pt x="296" y="76"/>
                  </a:lnTo>
                  <a:lnTo>
                    <a:pt x="292" y="80"/>
                  </a:lnTo>
                  <a:lnTo>
                    <a:pt x="285" y="87"/>
                  </a:lnTo>
                  <a:lnTo>
                    <a:pt x="285" y="87"/>
                  </a:lnTo>
                  <a:lnTo>
                    <a:pt x="281" y="87"/>
                  </a:lnTo>
                  <a:lnTo>
                    <a:pt x="281" y="90"/>
                  </a:lnTo>
                  <a:lnTo>
                    <a:pt x="281" y="97"/>
                  </a:lnTo>
                  <a:lnTo>
                    <a:pt x="292" y="105"/>
                  </a:lnTo>
                  <a:lnTo>
                    <a:pt x="296" y="112"/>
                  </a:lnTo>
                  <a:lnTo>
                    <a:pt x="296" y="115"/>
                  </a:lnTo>
                  <a:lnTo>
                    <a:pt x="296" y="115"/>
                  </a:lnTo>
                  <a:lnTo>
                    <a:pt x="296" y="115"/>
                  </a:lnTo>
                  <a:lnTo>
                    <a:pt x="296" y="115"/>
                  </a:lnTo>
                  <a:lnTo>
                    <a:pt x="296" y="115"/>
                  </a:lnTo>
                  <a:lnTo>
                    <a:pt x="299" y="119"/>
                  </a:lnTo>
                  <a:lnTo>
                    <a:pt x="314" y="123"/>
                  </a:lnTo>
                  <a:lnTo>
                    <a:pt x="321" y="123"/>
                  </a:lnTo>
                  <a:lnTo>
                    <a:pt x="325" y="126"/>
                  </a:lnTo>
                  <a:lnTo>
                    <a:pt x="325" y="130"/>
                  </a:lnTo>
                  <a:lnTo>
                    <a:pt x="325" y="133"/>
                  </a:lnTo>
                  <a:lnTo>
                    <a:pt x="325" y="133"/>
                  </a:lnTo>
                  <a:lnTo>
                    <a:pt x="325" y="137"/>
                  </a:lnTo>
                  <a:lnTo>
                    <a:pt x="325" y="137"/>
                  </a:lnTo>
                  <a:lnTo>
                    <a:pt x="325" y="141"/>
                  </a:lnTo>
                  <a:lnTo>
                    <a:pt x="325" y="141"/>
                  </a:lnTo>
                  <a:lnTo>
                    <a:pt x="325" y="144"/>
                  </a:lnTo>
                  <a:lnTo>
                    <a:pt x="321" y="144"/>
                  </a:lnTo>
                  <a:lnTo>
                    <a:pt x="321" y="148"/>
                  </a:lnTo>
                  <a:lnTo>
                    <a:pt x="317" y="151"/>
                  </a:lnTo>
                  <a:lnTo>
                    <a:pt x="317" y="151"/>
                  </a:lnTo>
                  <a:lnTo>
                    <a:pt x="314" y="151"/>
                  </a:lnTo>
                  <a:lnTo>
                    <a:pt x="314" y="159"/>
                  </a:lnTo>
                  <a:lnTo>
                    <a:pt x="314" y="159"/>
                  </a:lnTo>
                  <a:lnTo>
                    <a:pt x="314" y="162"/>
                  </a:lnTo>
                  <a:lnTo>
                    <a:pt x="310" y="162"/>
                  </a:lnTo>
                  <a:lnTo>
                    <a:pt x="310" y="166"/>
                  </a:lnTo>
                  <a:lnTo>
                    <a:pt x="310" y="166"/>
                  </a:lnTo>
                  <a:lnTo>
                    <a:pt x="310" y="166"/>
                  </a:lnTo>
                  <a:lnTo>
                    <a:pt x="310" y="169"/>
                  </a:lnTo>
                  <a:lnTo>
                    <a:pt x="307" y="173"/>
                  </a:lnTo>
                  <a:lnTo>
                    <a:pt x="307" y="177"/>
                  </a:lnTo>
                  <a:lnTo>
                    <a:pt x="307" y="180"/>
                  </a:lnTo>
                  <a:lnTo>
                    <a:pt x="303" y="180"/>
                  </a:lnTo>
                  <a:lnTo>
                    <a:pt x="303" y="180"/>
                  </a:lnTo>
                  <a:lnTo>
                    <a:pt x="303" y="180"/>
                  </a:lnTo>
                  <a:lnTo>
                    <a:pt x="303" y="184"/>
                  </a:lnTo>
                  <a:lnTo>
                    <a:pt x="303" y="184"/>
                  </a:lnTo>
                  <a:lnTo>
                    <a:pt x="299" y="184"/>
                  </a:lnTo>
                  <a:lnTo>
                    <a:pt x="299" y="184"/>
                  </a:lnTo>
                  <a:lnTo>
                    <a:pt x="299" y="184"/>
                  </a:lnTo>
                  <a:lnTo>
                    <a:pt x="299" y="184"/>
                  </a:lnTo>
                  <a:lnTo>
                    <a:pt x="299" y="184"/>
                  </a:lnTo>
                  <a:lnTo>
                    <a:pt x="299" y="184"/>
                  </a:lnTo>
                  <a:lnTo>
                    <a:pt x="296" y="184"/>
                  </a:lnTo>
                  <a:lnTo>
                    <a:pt x="296" y="184"/>
                  </a:lnTo>
                  <a:lnTo>
                    <a:pt x="296" y="184"/>
                  </a:lnTo>
                  <a:lnTo>
                    <a:pt x="296" y="187"/>
                  </a:lnTo>
                  <a:lnTo>
                    <a:pt x="292" y="191"/>
                  </a:lnTo>
                  <a:lnTo>
                    <a:pt x="292" y="191"/>
                  </a:lnTo>
                  <a:lnTo>
                    <a:pt x="296" y="195"/>
                  </a:lnTo>
                  <a:lnTo>
                    <a:pt x="296" y="198"/>
                  </a:lnTo>
                  <a:lnTo>
                    <a:pt x="296" y="202"/>
                  </a:lnTo>
                  <a:lnTo>
                    <a:pt x="296" y="205"/>
                  </a:lnTo>
                  <a:lnTo>
                    <a:pt x="307" y="216"/>
                  </a:lnTo>
                  <a:lnTo>
                    <a:pt x="314" y="220"/>
                  </a:lnTo>
                  <a:lnTo>
                    <a:pt x="321" y="220"/>
                  </a:lnTo>
                  <a:lnTo>
                    <a:pt x="321" y="223"/>
                  </a:lnTo>
                  <a:lnTo>
                    <a:pt x="317" y="223"/>
                  </a:lnTo>
                  <a:lnTo>
                    <a:pt x="314" y="227"/>
                  </a:lnTo>
                  <a:lnTo>
                    <a:pt x="314" y="227"/>
                  </a:lnTo>
                  <a:lnTo>
                    <a:pt x="310" y="234"/>
                  </a:lnTo>
                  <a:lnTo>
                    <a:pt x="307" y="238"/>
                  </a:lnTo>
                  <a:lnTo>
                    <a:pt x="307" y="238"/>
                  </a:lnTo>
                  <a:lnTo>
                    <a:pt x="299" y="238"/>
                  </a:lnTo>
                  <a:lnTo>
                    <a:pt x="296" y="241"/>
                  </a:lnTo>
                  <a:lnTo>
                    <a:pt x="296" y="241"/>
                  </a:lnTo>
                  <a:lnTo>
                    <a:pt x="292" y="249"/>
                  </a:lnTo>
                  <a:lnTo>
                    <a:pt x="288" y="252"/>
                  </a:lnTo>
                  <a:lnTo>
                    <a:pt x="288" y="252"/>
                  </a:lnTo>
                  <a:lnTo>
                    <a:pt x="278" y="249"/>
                  </a:lnTo>
                  <a:lnTo>
                    <a:pt x="252" y="249"/>
                  </a:lnTo>
                  <a:lnTo>
                    <a:pt x="249" y="245"/>
                  </a:lnTo>
                  <a:lnTo>
                    <a:pt x="242" y="241"/>
                  </a:lnTo>
                  <a:lnTo>
                    <a:pt x="231" y="234"/>
                  </a:lnTo>
                  <a:lnTo>
                    <a:pt x="231" y="234"/>
                  </a:lnTo>
                  <a:lnTo>
                    <a:pt x="227" y="238"/>
                  </a:lnTo>
                  <a:lnTo>
                    <a:pt x="227" y="238"/>
                  </a:lnTo>
                  <a:lnTo>
                    <a:pt x="227" y="238"/>
                  </a:lnTo>
                  <a:lnTo>
                    <a:pt x="227" y="241"/>
                  </a:lnTo>
                  <a:lnTo>
                    <a:pt x="227" y="241"/>
                  </a:lnTo>
                  <a:lnTo>
                    <a:pt x="227" y="245"/>
                  </a:lnTo>
                  <a:lnTo>
                    <a:pt x="216" y="249"/>
                  </a:lnTo>
                  <a:lnTo>
                    <a:pt x="209" y="245"/>
                  </a:lnTo>
                  <a:lnTo>
                    <a:pt x="206" y="231"/>
                  </a:lnTo>
                  <a:lnTo>
                    <a:pt x="206" y="231"/>
                  </a:lnTo>
                  <a:lnTo>
                    <a:pt x="206" y="216"/>
                  </a:lnTo>
                  <a:lnTo>
                    <a:pt x="206" y="216"/>
                  </a:lnTo>
                  <a:lnTo>
                    <a:pt x="202" y="216"/>
                  </a:lnTo>
                  <a:lnTo>
                    <a:pt x="180" y="205"/>
                  </a:lnTo>
                  <a:lnTo>
                    <a:pt x="177" y="202"/>
                  </a:lnTo>
                  <a:lnTo>
                    <a:pt x="170" y="205"/>
                  </a:lnTo>
                  <a:lnTo>
                    <a:pt x="155" y="202"/>
                  </a:lnTo>
                  <a:lnTo>
                    <a:pt x="152" y="202"/>
                  </a:lnTo>
                  <a:lnTo>
                    <a:pt x="152" y="209"/>
                  </a:lnTo>
                  <a:lnTo>
                    <a:pt x="152" y="209"/>
                  </a:lnTo>
                  <a:lnTo>
                    <a:pt x="152" y="216"/>
                  </a:lnTo>
                  <a:lnTo>
                    <a:pt x="155" y="223"/>
                  </a:lnTo>
                  <a:lnTo>
                    <a:pt x="155" y="223"/>
                  </a:lnTo>
                  <a:lnTo>
                    <a:pt x="148" y="231"/>
                  </a:lnTo>
                  <a:lnTo>
                    <a:pt x="144" y="231"/>
                  </a:lnTo>
                  <a:lnTo>
                    <a:pt x="134" y="227"/>
                  </a:lnTo>
                  <a:lnTo>
                    <a:pt x="119" y="227"/>
                  </a:lnTo>
                  <a:lnTo>
                    <a:pt x="116" y="227"/>
                  </a:lnTo>
                  <a:lnTo>
                    <a:pt x="112" y="220"/>
                  </a:lnTo>
                  <a:lnTo>
                    <a:pt x="112" y="220"/>
                  </a:lnTo>
                  <a:lnTo>
                    <a:pt x="112" y="213"/>
                  </a:lnTo>
                  <a:lnTo>
                    <a:pt x="116" y="209"/>
                  </a:lnTo>
                  <a:lnTo>
                    <a:pt x="116" y="209"/>
                  </a:lnTo>
                  <a:lnTo>
                    <a:pt x="112" y="198"/>
                  </a:lnTo>
                  <a:lnTo>
                    <a:pt x="112" y="198"/>
                  </a:lnTo>
                  <a:lnTo>
                    <a:pt x="105" y="202"/>
                  </a:lnTo>
                  <a:lnTo>
                    <a:pt x="105" y="202"/>
                  </a:lnTo>
                  <a:lnTo>
                    <a:pt x="105" y="202"/>
                  </a:lnTo>
                  <a:lnTo>
                    <a:pt x="105" y="198"/>
                  </a:lnTo>
                  <a:lnTo>
                    <a:pt x="105" y="195"/>
                  </a:lnTo>
                  <a:lnTo>
                    <a:pt x="101" y="195"/>
                  </a:lnTo>
                  <a:lnTo>
                    <a:pt x="101" y="184"/>
                  </a:lnTo>
                  <a:lnTo>
                    <a:pt x="98" y="184"/>
                  </a:lnTo>
                  <a:lnTo>
                    <a:pt x="94" y="184"/>
                  </a:lnTo>
                  <a:lnTo>
                    <a:pt x="94" y="180"/>
                  </a:lnTo>
                  <a:lnTo>
                    <a:pt x="90" y="180"/>
                  </a:lnTo>
                  <a:lnTo>
                    <a:pt x="90" y="180"/>
                  </a:lnTo>
                  <a:lnTo>
                    <a:pt x="94" y="173"/>
                  </a:lnTo>
                  <a:lnTo>
                    <a:pt x="94" y="173"/>
                  </a:lnTo>
                  <a:lnTo>
                    <a:pt x="94" y="173"/>
                  </a:lnTo>
                  <a:lnTo>
                    <a:pt x="72" y="151"/>
                  </a:lnTo>
                  <a:lnTo>
                    <a:pt x="65" y="148"/>
                  </a:lnTo>
                  <a:lnTo>
                    <a:pt x="65" y="141"/>
                  </a:lnTo>
                  <a:lnTo>
                    <a:pt x="65" y="141"/>
                  </a:lnTo>
                  <a:lnTo>
                    <a:pt x="65" y="137"/>
                  </a:lnTo>
                  <a:lnTo>
                    <a:pt x="72" y="137"/>
                  </a:lnTo>
                  <a:lnTo>
                    <a:pt x="72" y="133"/>
                  </a:lnTo>
                  <a:lnTo>
                    <a:pt x="72" y="133"/>
                  </a:lnTo>
                  <a:lnTo>
                    <a:pt x="72" y="130"/>
                  </a:lnTo>
                  <a:lnTo>
                    <a:pt x="58" y="112"/>
                  </a:lnTo>
                  <a:lnTo>
                    <a:pt x="54" y="112"/>
                  </a:lnTo>
                  <a:lnTo>
                    <a:pt x="54" y="112"/>
                  </a:lnTo>
                  <a:lnTo>
                    <a:pt x="54" y="108"/>
                  </a:lnTo>
                  <a:lnTo>
                    <a:pt x="54" y="108"/>
                  </a:lnTo>
                  <a:lnTo>
                    <a:pt x="54" y="108"/>
                  </a:lnTo>
                  <a:lnTo>
                    <a:pt x="54" y="105"/>
                  </a:lnTo>
                  <a:lnTo>
                    <a:pt x="51" y="101"/>
                  </a:lnTo>
                  <a:lnTo>
                    <a:pt x="47" y="94"/>
                  </a:lnTo>
                  <a:lnTo>
                    <a:pt x="18" y="80"/>
                  </a:lnTo>
                  <a:lnTo>
                    <a:pt x="15" y="80"/>
                  </a:lnTo>
                  <a:lnTo>
                    <a:pt x="11" y="80"/>
                  </a:lnTo>
                  <a:lnTo>
                    <a:pt x="8" y="83"/>
                  </a:lnTo>
                  <a:lnTo>
                    <a:pt x="4" y="87"/>
                  </a:lnTo>
                  <a:lnTo>
                    <a:pt x="0" y="87"/>
                  </a:lnTo>
                  <a:lnTo>
                    <a:pt x="0" y="83"/>
                  </a:lnTo>
                  <a:lnTo>
                    <a:pt x="0" y="69"/>
                  </a:lnTo>
                  <a:lnTo>
                    <a:pt x="0" y="51"/>
                  </a:lnTo>
                  <a:lnTo>
                    <a:pt x="4" y="51"/>
                  </a:lnTo>
                  <a:lnTo>
                    <a:pt x="47" y="47"/>
                  </a:lnTo>
                  <a:lnTo>
                    <a:pt x="83" y="51"/>
                  </a:lnTo>
                  <a:lnTo>
                    <a:pt x="101" y="40"/>
                  </a:lnTo>
                  <a:lnTo>
                    <a:pt x="108" y="40"/>
                  </a:lnTo>
                  <a:lnTo>
                    <a:pt x="112" y="40"/>
                  </a:lnTo>
                  <a:lnTo>
                    <a:pt x="116" y="40"/>
                  </a:lnTo>
                  <a:lnTo>
                    <a:pt x="162" y="18"/>
                  </a:lnTo>
                  <a:lnTo>
                    <a:pt x="184" y="4"/>
                  </a:lnTo>
                  <a:lnTo>
                    <a:pt x="188" y="4"/>
                  </a:lnTo>
                  <a:lnTo>
                    <a:pt x="188" y="4"/>
                  </a:lnTo>
                  <a:lnTo>
                    <a:pt x="191" y="4"/>
                  </a:lnTo>
                  <a:lnTo>
                    <a:pt x="195" y="8"/>
                  </a:lnTo>
                  <a:lnTo>
                    <a:pt x="198" y="8"/>
                  </a:lnTo>
                  <a:lnTo>
                    <a:pt x="206" y="0"/>
                  </a:lnTo>
                  <a:close/>
                </a:path>
              </a:pathLst>
            </a:custGeom>
            <a:solidFill>
              <a:schemeClr val="tx1"/>
            </a:solid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10" name="Freeform 11"/>
            <p:cNvSpPr>
              <a:spLocks/>
            </p:cNvSpPr>
            <p:nvPr/>
          </p:nvSpPr>
          <p:spPr bwMode="auto">
            <a:xfrm>
              <a:off x="7778750" y="6413500"/>
              <a:ext cx="1189037" cy="1508125"/>
            </a:xfrm>
            <a:custGeom>
              <a:avLst/>
              <a:gdLst>
                <a:gd name="T0" fmla="*/ 583 w 749"/>
                <a:gd name="T1" fmla="*/ 57 h 950"/>
                <a:gd name="T2" fmla="*/ 608 w 749"/>
                <a:gd name="T3" fmla="*/ 118 h 950"/>
                <a:gd name="T4" fmla="*/ 634 w 749"/>
                <a:gd name="T5" fmla="*/ 151 h 950"/>
                <a:gd name="T6" fmla="*/ 630 w 749"/>
                <a:gd name="T7" fmla="*/ 194 h 950"/>
                <a:gd name="T8" fmla="*/ 605 w 749"/>
                <a:gd name="T9" fmla="*/ 190 h 950"/>
                <a:gd name="T10" fmla="*/ 590 w 749"/>
                <a:gd name="T11" fmla="*/ 226 h 950"/>
                <a:gd name="T12" fmla="*/ 587 w 749"/>
                <a:gd name="T13" fmla="*/ 255 h 950"/>
                <a:gd name="T14" fmla="*/ 608 w 749"/>
                <a:gd name="T15" fmla="*/ 277 h 950"/>
                <a:gd name="T16" fmla="*/ 626 w 749"/>
                <a:gd name="T17" fmla="*/ 324 h 950"/>
                <a:gd name="T18" fmla="*/ 605 w 749"/>
                <a:gd name="T19" fmla="*/ 342 h 950"/>
                <a:gd name="T20" fmla="*/ 587 w 749"/>
                <a:gd name="T21" fmla="*/ 345 h 950"/>
                <a:gd name="T22" fmla="*/ 562 w 749"/>
                <a:gd name="T23" fmla="*/ 381 h 950"/>
                <a:gd name="T24" fmla="*/ 565 w 749"/>
                <a:gd name="T25" fmla="*/ 399 h 950"/>
                <a:gd name="T26" fmla="*/ 544 w 749"/>
                <a:gd name="T27" fmla="*/ 395 h 950"/>
                <a:gd name="T28" fmla="*/ 547 w 749"/>
                <a:gd name="T29" fmla="*/ 453 h 950"/>
                <a:gd name="T30" fmla="*/ 702 w 749"/>
                <a:gd name="T31" fmla="*/ 489 h 950"/>
                <a:gd name="T32" fmla="*/ 727 w 749"/>
                <a:gd name="T33" fmla="*/ 565 h 950"/>
                <a:gd name="T34" fmla="*/ 720 w 749"/>
                <a:gd name="T35" fmla="*/ 655 h 950"/>
                <a:gd name="T36" fmla="*/ 745 w 749"/>
                <a:gd name="T37" fmla="*/ 726 h 950"/>
                <a:gd name="T38" fmla="*/ 709 w 749"/>
                <a:gd name="T39" fmla="*/ 820 h 950"/>
                <a:gd name="T40" fmla="*/ 619 w 749"/>
                <a:gd name="T41" fmla="*/ 939 h 950"/>
                <a:gd name="T42" fmla="*/ 486 w 749"/>
                <a:gd name="T43" fmla="*/ 914 h 950"/>
                <a:gd name="T44" fmla="*/ 425 w 749"/>
                <a:gd name="T45" fmla="*/ 870 h 950"/>
                <a:gd name="T46" fmla="*/ 389 w 749"/>
                <a:gd name="T47" fmla="*/ 849 h 950"/>
                <a:gd name="T48" fmla="*/ 374 w 749"/>
                <a:gd name="T49" fmla="*/ 813 h 950"/>
                <a:gd name="T50" fmla="*/ 382 w 749"/>
                <a:gd name="T51" fmla="*/ 806 h 950"/>
                <a:gd name="T52" fmla="*/ 392 w 749"/>
                <a:gd name="T53" fmla="*/ 780 h 950"/>
                <a:gd name="T54" fmla="*/ 396 w 749"/>
                <a:gd name="T55" fmla="*/ 752 h 950"/>
                <a:gd name="T56" fmla="*/ 356 w 749"/>
                <a:gd name="T57" fmla="*/ 716 h 950"/>
                <a:gd name="T58" fmla="*/ 374 w 749"/>
                <a:gd name="T59" fmla="*/ 691 h 950"/>
                <a:gd name="T60" fmla="*/ 360 w 749"/>
                <a:gd name="T61" fmla="*/ 658 h 950"/>
                <a:gd name="T62" fmla="*/ 302 w 749"/>
                <a:gd name="T63" fmla="*/ 644 h 950"/>
                <a:gd name="T64" fmla="*/ 187 w 749"/>
                <a:gd name="T65" fmla="*/ 669 h 950"/>
                <a:gd name="T66" fmla="*/ 93 w 749"/>
                <a:gd name="T67" fmla="*/ 637 h 950"/>
                <a:gd name="T68" fmla="*/ 93 w 749"/>
                <a:gd name="T69" fmla="*/ 615 h 950"/>
                <a:gd name="T70" fmla="*/ 122 w 749"/>
                <a:gd name="T71" fmla="*/ 590 h 950"/>
                <a:gd name="T72" fmla="*/ 122 w 749"/>
                <a:gd name="T73" fmla="*/ 557 h 950"/>
                <a:gd name="T74" fmla="*/ 86 w 749"/>
                <a:gd name="T75" fmla="*/ 543 h 950"/>
                <a:gd name="T76" fmla="*/ 29 w 749"/>
                <a:gd name="T77" fmla="*/ 482 h 950"/>
                <a:gd name="T78" fmla="*/ 0 w 749"/>
                <a:gd name="T79" fmla="*/ 428 h 950"/>
                <a:gd name="T80" fmla="*/ 7 w 749"/>
                <a:gd name="T81" fmla="*/ 392 h 950"/>
                <a:gd name="T82" fmla="*/ 18 w 749"/>
                <a:gd name="T83" fmla="*/ 370 h 950"/>
                <a:gd name="T84" fmla="*/ 54 w 749"/>
                <a:gd name="T85" fmla="*/ 324 h 950"/>
                <a:gd name="T86" fmla="*/ 86 w 749"/>
                <a:gd name="T87" fmla="*/ 302 h 950"/>
                <a:gd name="T88" fmla="*/ 90 w 749"/>
                <a:gd name="T89" fmla="*/ 270 h 950"/>
                <a:gd name="T90" fmla="*/ 108 w 749"/>
                <a:gd name="T91" fmla="*/ 280 h 950"/>
                <a:gd name="T92" fmla="*/ 151 w 749"/>
                <a:gd name="T93" fmla="*/ 270 h 950"/>
                <a:gd name="T94" fmla="*/ 173 w 749"/>
                <a:gd name="T95" fmla="*/ 280 h 950"/>
                <a:gd name="T96" fmla="*/ 216 w 749"/>
                <a:gd name="T97" fmla="*/ 273 h 950"/>
                <a:gd name="T98" fmla="*/ 209 w 749"/>
                <a:gd name="T99" fmla="*/ 244 h 950"/>
                <a:gd name="T100" fmla="*/ 209 w 749"/>
                <a:gd name="T101" fmla="*/ 223 h 950"/>
                <a:gd name="T102" fmla="*/ 241 w 749"/>
                <a:gd name="T103" fmla="*/ 230 h 950"/>
                <a:gd name="T104" fmla="*/ 259 w 749"/>
                <a:gd name="T105" fmla="*/ 187 h 950"/>
                <a:gd name="T106" fmla="*/ 309 w 749"/>
                <a:gd name="T107" fmla="*/ 169 h 950"/>
                <a:gd name="T108" fmla="*/ 338 w 749"/>
                <a:gd name="T109" fmla="*/ 147 h 950"/>
                <a:gd name="T110" fmla="*/ 349 w 749"/>
                <a:gd name="T111" fmla="*/ 151 h 950"/>
                <a:gd name="T112" fmla="*/ 400 w 749"/>
                <a:gd name="T113" fmla="*/ 129 h 950"/>
                <a:gd name="T114" fmla="*/ 418 w 749"/>
                <a:gd name="T115" fmla="*/ 111 h 950"/>
                <a:gd name="T116" fmla="*/ 475 w 749"/>
                <a:gd name="T117" fmla="*/ 86 h 950"/>
                <a:gd name="T118" fmla="*/ 493 w 749"/>
                <a:gd name="T119" fmla="*/ 75 h 950"/>
                <a:gd name="T120" fmla="*/ 508 w 749"/>
                <a:gd name="T121" fmla="*/ 43 h 950"/>
                <a:gd name="T122" fmla="*/ 515 w 749"/>
                <a:gd name="T123" fmla="*/ 32 h 950"/>
                <a:gd name="T124" fmla="*/ 544 w 749"/>
                <a:gd name="T125" fmla="*/ 21 h 9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49" h="950">
                  <a:moveTo>
                    <a:pt x="565" y="43"/>
                  </a:moveTo>
                  <a:lnTo>
                    <a:pt x="569" y="46"/>
                  </a:lnTo>
                  <a:lnTo>
                    <a:pt x="572" y="50"/>
                  </a:lnTo>
                  <a:lnTo>
                    <a:pt x="572" y="50"/>
                  </a:lnTo>
                  <a:lnTo>
                    <a:pt x="576" y="50"/>
                  </a:lnTo>
                  <a:lnTo>
                    <a:pt x="580" y="46"/>
                  </a:lnTo>
                  <a:lnTo>
                    <a:pt x="580" y="46"/>
                  </a:lnTo>
                  <a:lnTo>
                    <a:pt x="580" y="46"/>
                  </a:lnTo>
                  <a:lnTo>
                    <a:pt x="580" y="46"/>
                  </a:lnTo>
                  <a:lnTo>
                    <a:pt x="583" y="46"/>
                  </a:lnTo>
                  <a:lnTo>
                    <a:pt x="583" y="50"/>
                  </a:lnTo>
                  <a:lnTo>
                    <a:pt x="583" y="57"/>
                  </a:lnTo>
                  <a:lnTo>
                    <a:pt x="587" y="64"/>
                  </a:lnTo>
                  <a:lnTo>
                    <a:pt x="587" y="68"/>
                  </a:lnTo>
                  <a:lnTo>
                    <a:pt x="583" y="72"/>
                  </a:lnTo>
                  <a:lnTo>
                    <a:pt x="583" y="75"/>
                  </a:lnTo>
                  <a:lnTo>
                    <a:pt x="583" y="79"/>
                  </a:lnTo>
                  <a:lnTo>
                    <a:pt x="587" y="82"/>
                  </a:lnTo>
                  <a:lnTo>
                    <a:pt x="601" y="100"/>
                  </a:lnTo>
                  <a:lnTo>
                    <a:pt x="605" y="111"/>
                  </a:lnTo>
                  <a:lnTo>
                    <a:pt x="608" y="111"/>
                  </a:lnTo>
                  <a:lnTo>
                    <a:pt x="608" y="115"/>
                  </a:lnTo>
                  <a:lnTo>
                    <a:pt x="608" y="118"/>
                  </a:lnTo>
                  <a:lnTo>
                    <a:pt x="608" y="118"/>
                  </a:lnTo>
                  <a:lnTo>
                    <a:pt x="612" y="118"/>
                  </a:lnTo>
                  <a:lnTo>
                    <a:pt x="619" y="115"/>
                  </a:lnTo>
                  <a:lnTo>
                    <a:pt x="619" y="115"/>
                  </a:lnTo>
                  <a:lnTo>
                    <a:pt x="623" y="115"/>
                  </a:lnTo>
                  <a:lnTo>
                    <a:pt x="634" y="122"/>
                  </a:lnTo>
                  <a:lnTo>
                    <a:pt x="630" y="129"/>
                  </a:lnTo>
                  <a:lnTo>
                    <a:pt x="630" y="133"/>
                  </a:lnTo>
                  <a:lnTo>
                    <a:pt x="630" y="136"/>
                  </a:lnTo>
                  <a:lnTo>
                    <a:pt x="626" y="136"/>
                  </a:lnTo>
                  <a:lnTo>
                    <a:pt x="626" y="136"/>
                  </a:lnTo>
                  <a:lnTo>
                    <a:pt x="630" y="140"/>
                  </a:lnTo>
                  <a:lnTo>
                    <a:pt x="634" y="151"/>
                  </a:lnTo>
                  <a:lnTo>
                    <a:pt x="634" y="154"/>
                  </a:lnTo>
                  <a:lnTo>
                    <a:pt x="634" y="162"/>
                  </a:lnTo>
                  <a:lnTo>
                    <a:pt x="637" y="165"/>
                  </a:lnTo>
                  <a:lnTo>
                    <a:pt x="637" y="165"/>
                  </a:lnTo>
                  <a:lnTo>
                    <a:pt x="641" y="165"/>
                  </a:lnTo>
                  <a:lnTo>
                    <a:pt x="641" y="169"/>
                  </a:lnTo>
                  <a:lnTo>
                    <a:pt x="641" y="169"/>
                  </a:lnTo>
                  <a:lnTo>
                    <a:pt x="637" y="176"/>
                  </a:lnTo>
                  <a:lnTo>
                    <a:pt x="634" y="190"/>
                  </a:lnTo>
                  <a:lnTo>
                    <a:pt x="634" y="190"/>
                  </a:lnTo>
                  <a:lnTo>
                    <a:pt x="634" y="190"/>
                  </a:lnTo>
                  <a:lnTo>
                    <a:pt x="630" y="194"/>
                  </a:lnTo>
                  <a:lnTo>
                    <a:pt x="626" y="198"/>
                  </a:lnTo>
                  <a:lnTo>
                    <a:pt x="626" y="198"/>
                  </a:lnTo>
                  <a:lnTo>
                    <a:pt x="623" y="198"/>
                  </a:lnTo>
                  <a:lnTo>
                    <a:pt x="623" y="198"/>
                  </a:lnTo>
                  <a:lnTo>
                    <a:pt x="619" y="198"/>
                  </a:lnTo>
                  <a:lnTo>
                    <a:pt x="619" y="198"/>
                  </a:lnTo>
                  <a:lnTo>
                    <a:pt x="619" y="198"/>
                  </a:lnTo>
                  <a:lnTo>
                    <a:pt x="612" y="190"/>
                  </a:lnTo>
                  <a:lnTo>
                    <a:pt x="612" y="187"/>
                  </a:lnTo>
                  <a:lnTo>
                    <a:pt x="608" y="187"/>
                  </a:lnTo>
                  <a:lnTo>
                    <a:pt x="608" y="187"/>
                  </a:lnTo>
                  <a:lnTo>
                    <a:pt x="605" y="190"/>
                  </a:lnTo>
                  <a:lnTo>
                    <a:pt x="601" y="190"/>
                  </a:lnTo>
                  <a:lnTo>
                    <a:pt x="601" y="194"/>
                  </a:lnTo>
                  <a:lnTo>
                    <a:pt x="598" y="198"/>
                  </a:lnTo>
                  <a:lnTo>
                    <a:pt x="594" y="198"/>
                  </a:lnTo>
                  <a:lnTo>
                    <a:pt x="594" y="201"/>
                  </a:lnTo>
                  <a:lnTo>
                    <a:pt x="590" y="201"/>
                  </a:lnTo>
                  <a:lnTo>
                    <a:pt x="590" y="201"/>
                  </a:lnTo>
                  <a:lnTo>
                    <a:pt x="590" y="205"/>
                  </a:lnTo>
                  <a:lnTo>
                    <a:pt x="590" y="223"/>
                  </a:lnTo>
                  <a:lnTo>
                    <a:pt x="590" y="223"/>
                  </a:lnTo>
                  <a:lnTo>
                    <a:pt x="590" y="223"/>
                  </a:lnTo>
                  <a:lnTo>
                    <a:pt x="590" y="226"/>
                  </a:lnTo>
                  <a:lnTo>
                    <a:pt x="590" y="230"/>
                  </a:lnTo>
                  <a:lnTo>
                    <a:pt x="590" y="230"/>
                  </a:lnTo>
                  <a:lnTo>
                    <a:pt x="590" y="230"/>
                  </a:lnTo>
                  <a:lnTo>
                    <a:pt x="594" y="230"/>
                  </a:lnTo>
                  <a:lnTo>
                    <a:pt x="598" y="234"/>
                  </a:lnTo>
                  <a:lnTo>
                    <a:pt x="598" y="234"/>
                  </a:lnTo>
                  <a:lnTo>
                    <a:pt x="598" y="234"/>
                  </a:lnTo>
                  <a:lnTo>
                    <a:pt x="594" y="234"/>
                  </a:lnTo>
                  <a:lnTo>
                    <a:pt x="590" y="241"/>
                  </a:lnTo>
                  <a:lnTo>
                    <a:pt x="590" y="244"/>
                  </a:lnTo>
                  <a:lnTo>
                    <a:pt x="587" y="248"/>
                  </a:lnTo>
                  <a:lnTo>
                    <a:pt x="587" y="255"/>
                  </a:lnTo>
                  <a:lnTo>
                    <a:pt x="583" y="259"/>
                  </a:lnTo>
                  <a:lnTo>
                    <a:pt x="583" y="259"/>
                  </a:lnTo>
                  <a:lnTo>
                    <a:pt x="583" y="259"/>
                  </a:lnTo>
                  <a:lnTo>
                    <a:pt x="583" y="262"/>
                  </a:lnTo>
                  <a:lnTo>
                    <a:pt x="598" y="266"/>
                  </a:lnTo>
                  <a:lnTo>
                    <a:pt x="598" y="266"/>
                  </a:lnTo>
                  <a:lnTo>
                    <a:pt x="601" y="266"/>
                  </a:lnTo>
                  <a:lnTo>
                    <a:pt x="601" y="270"/>
                  </a:lnTo>
                  <a:lnTo>
                    <a:pt x="601" y="270"/>
                  </a:lnTo>
                  <a:lnTo>
                    <a:pt x="601" y="270"/>
                  </a:lnTo>
                  <a:lnTo>
                    <a:pt x="605" y="273"/>
                  </a:lnTo>
                  <a:lnTo>
                    <a:pt x="608" y="277"/>
                  </a:lnTo>
                  <a:lnTo>
                    <a:pt x="612" y="288"/>
                  </a:lnTo>
                  <a:lnTo>
                    <a:pt x="616" y="295"/>
                  </a:lnTo>
                  <a:lnTo>
                    <a:pt x="619" y="298"/>
                  </a:lnTo>
                  <a:lnTo>
                    <a:pt x="623" y="298"/>
                  </a:lnTo>
                  <a:lnTo>
                    <a:pt x="623" y="298"/>
                  </a:lnTo>
                  <a:lnTo>
                    <a:pt x="623" y="302"/>
                  </a:lnTo>
                  <a:lnTo>
                    <a:pt x="626" y="316"/>
                  </a:lnTo>
                  <a:lnTo>
                    <a:pt x="630" y="316"/>
                  </a:lnTo>
                  <a:lnTo>
                    <a:pt x="630" y="320"/>
                  </a:lnTo>
                  <a:lnTo>
                    <a:pt x="630" y="320"/>
                  </a:lnTo>
                  <a:lnTo>
                    <a:pt x="630" y="324"/>
                  </a:lnTo>
                  <a:lnTo>
                    <a:pt x="626" y="324"/>
                  </a:lnTo>
                  <a:lnTo>
                    <a:pt x="626" y="324"/>
                  </a:lnTo>
                  <a:lnTo>
                    <a:pt x="626" y="324"/>
                  </a:lnTo>
                  <a:lnTo>
                    <a:pt x="619" y="327"/>
                  </a:lnTo>
                  <a:lnTo>
                    <a:pt x="605" y="327"/>
                  </a:lnTo>
                  <a:lnTo>
                    <a:pt x="605" y="327"/>
                  </a:lnTo>
                  <a:lnTo>
                    <a:pt x="601" y="327"/>
                  </a:lnTo>
                  <a:lnTo>
                    <a:pt x="601" y="331"/>
                  </a:lnTo>
                  <a:lnTo>
                    <a:pt x="601" y="334"/>
                  </a:lnTo>
                  <a:lnTo>
                    <a:pt x="601" y="334"/>
                  </a:lnTo>
                  <a:lnTo>
                    <a:pt x="605" y="338"/>
                  </a:lnTo>
                  <a:lnTo>
                    <a:pt x="605" y="338"/>
                  </a:lnTo>
                  <a:lnTo>
                    <a:pt x="605" y="342"/>
                  </a:lnTo>
                  <a:lnTo>
                    <a:pt x="601" y="345"/>
                  </a:lnTo>
                  <a:lnTo>
                    <a:pt x="598" y="349"/>
                  </a:lnTo>
                  <a:lnTo>
                    <a:pt x="598" y="349"/>
                  </a:lnTo>
                  <a:lnTo>
                    <a:pt x="594" y="349"/>
                  </a:lnTo>
                  <a:lnTo>
                    <a:pt x="594" y="349"/>
                  </a:lnTo>
                  <a:lnTo>
                    <a:pt x="594" y="345"/>
                  </a:lnTo>
                  <a:lnTo>
                    <a:pt x="590" y="345"/>
                  </a:lnTo>
                  <a:lnTo>
                    <a:pt x="590" y="345"/>
                  </a:lnTo>
                  <a:lnTo>
                    <a:pt x="590" y="342"/>
                  </a:lnTo>
                  <a:lnTo>
                    <a:pt x="587" y="342"/>
                  </a:lnTo>
                  <a:lnTo>
                    <a:pt x="587" y="342"/>
                  </a:lnTo>
                  <a:lnTo>
                    <a:pt x="587" y="345"/>
                  </a:lnTo>
                  <a:lnTo>
                    <a:pt x="583" y="349"/>
                  </a:lnTo>
                  <a:lnTo>
                    <a:pt x="576" y="352"/>
                  </a:lnTo>
                  <a:lnTo>
                    <a:pt x="572" y="352"/>
                  </a:lnTo>
                  <a:lnTo>
                    <a:pt x="565" y="356"/>
                  </a:lnTo>
                  <a:lnTo>
                    <a:pt x="565" y="360"/>
                  </a:lnTo>
                  <a:lnTo>
                    <a:pt x="562" y="363"/>
                  </a:lnTo>
                  <a:lnTo>
                    <a:pt x="558" y="370"/>
                  </a:lnTo>
                  <a:lnTo>
                    <a:pt x="558" y="374"/>
                  </a:lnTo>
                  <a:lnTo>
                    <a:pt x="558" y="377"/>
                  </a:lnTo>
                  <a:lnTo>
                    <a:pt x="558" y="381"/>
                  </a:lnTo>
                  <a:lnTo>
                    <a:pt x="562" y="381"/>
                  </a:lnTo>
                  <a:lnTo>
                    <a:pt x="562" y="381"/>
                  </a:lnTo>
                  <a:lnTo>
                    <a:pt x="569" y="385"/>
                  </a:lnTo>
                  <a:lnTo>
                    <a:pt x="569" y="385"/>
                  </a:lnTo>
                  <a:lnTo>
                    <a:pt x="569" y="388"/>
                  </a:lnTo>
                  <a:lnTo>
                    <a:pt x="569" y="388"/>
                  </a:lnTo>
                  <a:lnTo>
                    <a:pt x="569" y="388"/>
                  </a:lnTo>
                  <a:lnTo>
                    <a:pt x="569" y="395"/>
                  </a:lnTo>
                  <a:lnTo>
                    <a:pt x="565" y="395"/>
                  </a:lnTo>
                  <a:lnTo>
                    <a:pt x="565" y="399"/>
                  </a:lnTo>
                  <a:lnTo>
                    <a:pt x="565" y="399"/>
                  </a:lnTo>
                  <a:lnTo>
                    <a:pt x="565" y="399"/>
                  </a:lnTo>
                  <a:lnTo>
                    <a:pt x="565" y="403"/>
                  </a:lnTo>
                  <a:lnTo>
                    <a:pt x="565" y="399"/>
                  </a:lnTo>
                  <a:lnTo>
                    <a:pt x="562" y="399"/>
                  </a:lnTo>
                  <a:lnTo>
                    <a:pt x="562" y="399"/>
                  </a:lnTo>
                  <a:lnTo>
                    <a:pt x="558" y="395"/>
                  </a:lnTo>
                  <a:lnTo>
                    <a:pt x="558" y="395"/>
                  </a:lnTo>
                  <a:lnTo>
                    <a:pt x="558" y="395"/>
                  </a:lnTo>
                  <a:lnTo>
                    <a:pt x="554" y="395"/>
                  </a:lnTo>
                  <a:lnTo>
                    <a:pt x="554" y="395"/>
                  </a:lnTo>
                  <a:lnTo>
                    <a:pt x="551" y="395"/>
                  </a:lnTo>
                  <a:lnTo>
                    <a:pt x="551" y="395"/>
                  </a:lnTo>
                  <a:lnTo>
                    <a:pt x="547" y="395"/>
                  </a:lnTo>
                  <a:lnTo>
                    <a:pt x="547" y="395"/>
                  </a:lnTo>
                  <a:lnTo>
                    <a:pt x="544" y="395"/>
                  </a:lnTo>
                  <a:lnTo>
                    <a:pt x="544" y="403"/>
                  </a:lnTo>
                  <a:lnTo>
                    <a:pt x="544" y="403"/>
                  </a:lnTo>
                  <a:lnTo>
                    <a:pt x="540" y="406"/>
                  </a:lnTo>
                  <a:lnTo>
                    <a:pt x="540" y="410"/>
                  </a:lnTo>
                  <a:lnTo>
                    <a:pt x="540" y="413"/>
                  </a:lnTo>
                  <a:lnTo>
                    <a:pt x="536" y="413"/>
                  </a:lnTo>
                  <a:lnTo>
                    <a:pt x="533" y="417"/>
                  </a:lnTo>
                  <a:lnTo>
                    <a:pt x="518" y="428"/>
                  </a:lnTo>
                  <a:lnTo>
                    <a:pt x="522" y="428"/>
                  </a:lnTo>
                  <a:lnTo>
                    <a:pt x="522" y="431"/>
                  </a:lnTo>
                  <a:lnTo>
                    <a:pt x="544" y="449"/>
                  </a:lnTo>
                  <a:lnTo>
                    <a:pt x="547" y="453"/>
                  </a:lnTo>
                  <a:lnTo>
                    <a:pt x="547" y="457"/>
                  </a:lnTo>
                  <a:lnTo>
                    <a:pt x="554" y="467"/>
                  </a:lnTo>
                  <a:lnTo>
                    <a:pt x="565" y="467"/>
                  </a:lnTo>
                  <a:lnTo>
                    <a:pt x="580" y="460"/>
                  </a:lnTo>
                  <a:lnTo>
                    <a:pt x="594" y="453"/>
                  </a:lnTo>
                  <a:lnTo>
                    <a:pt x="605" y="446"/>
                  </a:lnTo>
                  <a:lnTo>
                    <a:pt x="644" y="431"/>
                  </a:lnTo>
                  <a:lnTo>
                    <a:pt x="652" y="431"/>
                  </a:lnTo>
                  <a:lnTo>
                    <a:pt x="655" y="431"/>
                  </a:lnTo>
                  <a:lnTo>
                    <a:pt x="662" y="435"/>
                  </a:lnTo>
                  <a:lnTo>
                    <a:pt x="695" y="471"/>
                  </a:lnTo>
                  <a:lnTo>
                    <a:pt x="702" y="489"/>
                  </a:lnTo>
                  <a:lnTo>
                    <a:pt x="695" y="507"/>
                  </a:lnTo>
                  <a:lnTo>
                    <a:pt x="698" y="511"/>
                  </a:lnTo>
                  <a:lnTo>
                    <a:pt x="706" y="521"/>
                  </a:lnTo>
                  <a:lnTo>
                    <a:pt x="709" y="529"/>
                  </a:lnTo>
                  <a:lnTo>
                    <a:pt x="709" y="532"/>
                  </a:lnTo>
                  <a:lnTo>
                    <a:pt x="709" y="539"/>
                  </a:lnTo>
                  <a:lnTo>
                    <a:pt x="713" y="543"/>
                  </a:lnTo>
                  <a:lnTo>
                    <a:pt x="716" y="554"/>
                  </a:lnTo>
                  <a:lnTo>
                    <a:pt x="720" y="557"/>
                  </a:lnTo>
                  <a:lnTo>
                    <a:pt x="720" y="561"/>
                  </a:lnTo>
                  <a:lnTo>
                    <a:pt x="724" y="565"/>
                  </a:lnTo>
                  <a:lnTo>
                    <a:pt x="727" y="565"/>
                  </a:lnTo>
                  <a:lnTo>
                    <a:pt x="734" y="565"/>
                  </a:lnTo>
                  <a:lnTo>
                    <a:pt x="738" y="565"/>
                  </a:lnTo>
                  <a:lnTo>
                    <a:pt x="738" y="568"/>
                  </a:lnTo>
                  <a:lnTo>
                    <a:pt x="734" y="575"/>
                  </a:lnTo>
                  <a:lnTo>
                    <a:pt x="727" y="586"/>
                  </a:lnTo>
                  <a:lnTo>
                    <a:pt x="716" y="586"/>
                  </a:lnTo>
                  <a:lnTo>
                    <a:pt x="709" y="593"/>
                  </a:lnTo>
                  <a:lnTo>
                    <a:pt x="702" y="601"/>
                  </a:lnTo>
                  <a:lnTo>
                    <a:pt x="702" y="615"/>
                  </a:lnTo>
                  <a:lnTo>
                    <a:pt x="706" y="626"/>
                  </a:lnTo>
                  <a:lnTo>
                    <a:pt x="716" y="640"/>
                  </a:lnTo>
                  <a:lnTo>
                    <a:pt x="720" y="655"/>
                  </a:lnTo>
                  <a:lnTo>
                    <a:pt x="716" y="665"/>
                  </a:lnTo>
                  <a:lnTo>
                    <a:pt x="724" y="676"/>
                  </a:lnTo>
                  <a:lnTo>
                    <a:pt x="731" y="698"/>
                  </a:lnTo>
                  <a:lnTo>
                    <a:pt x="734" y="705"/>
                  </a:lnTo>
                  <a:lnTo>
                    <a:pt x="734" y="709"/>
                  </a:lnTo>
                  <a:lnTo>
                    <a:pt x="727" y="712"/>
                  </a:lnTo>
                  <a:lnTo>
                    <a:pt x="727" y="716"/>
                  </a:lnTo>
                  <a:lnTo>
                    <a:pt x="734" y="719"/>
                  </a:lnTo>
                  <a:lnTo>
                    <a:pt x="738" y="719"/>
                  </a:lnTo>
                  <a:lnTo>
                    <a:pt x="745" y="719"/>
                  </a:lnTo>
                  <a:lnTo>
                    <a:pt x="749" y="726"/>
                  </a:lnTo>
                  <a:lnTo>
                    <a:pt x="745" y="726"/>
                  </a:lnTo>
                  <a:lnTo>
                    <a:pt x="745" y="734"/>
                  </a:lnTo>
                  <a:lnTo>
                    <a:pt x="742" y="734"/>
                  </a:lnTo>
                  <a:lnTo>
                    <a:pt x="742" y="737"/>
                  </a:lnTo>
                  <a:lnTo>
                    <a:pt x="745" y="748"/>
                  </a:lnTo>
                  <a:lnTo>
                    <a:pt x="745" y="752"/>
                  </a:lnTo>
                  <a:lnTo>
                    <a:pt x="734" y="777"/>
                  </a:lnTo>
                  <a:lnTo>
                    <a:pt x="734" y="780"/>
                  </a:lnTo>
                  <a:lnTo>
                    <a:pt x="742" y="784"/>
                  </a:lnTo>
                  <a:lnTo>
                    <a:pt x="738" y="791"/>
                  </a:lnTo>
                  <a:lnTo>
                    <a:pt x="720" y="816"/>
                  </a:lnTo>
                  <a:lnTo>
                    <a:pt x="713" y="816"/>
                  </a:lnTo>
                  <a:lnTo>
                    <a:pt x="709" y="820"/>
                  </a:lnTo>
                  <a:lnTo>
                    <a:pt x="709" y="827"/>
                  </a:lnTo>
                  <a:lnTo>
                    <a:pt x="702" y="874"/>
                  </a:lnTo>
                  <a:lnTo>
                    <a:pt x="702" y="878"/>
                  </a:lnTo>
                  <a:lnTo>
                    <a:pt x="680" y="924"/>
                  </a:lnTo>
                  <a:lnTo>
                    <a:pt x="673" y="935"/>
                  </a:lnTo>
                  <a:lnTo>
                    <a:pt x="662" y="946"/>
                  </a:lnTo>
                  <a:lnTo>
                    <a:pt x="652" y="950"/>
                  </a:lnTo>
                  <a:lnTo>
                    <a:pt x="652" y="950"/>
                  </a:lnTo>
                  <a:lnTo>
                    <a:pt x="652" y="950"/>
                  </a:lnTo>
                  <a:lnTo>
                    <a:pt x="652" y="950"/>
                  </a:lnTo>
                  <a:lnTo>
                    <a:pt x="648" y="946"/>
                  </a:lnTo>
                  <a:lnTo>
                    <a:pt x="619" y="939"/>
                  </a:lnTo>
                  <a:lnTo>
                    <a:pt x="569" y="914"/>
                  </a:lnTo>
                  <a:lnTo>
                    <a:pt x="565" y="914"/>
                  </a:lnTo>
                  <a:lnTo>
                    <a:pt x="547" y="914"/>
                  </a:lnTo>
                  <a:lnTo>
                    <a:pt x="518" y="906"/>
                  </a:lnTo>
                  <a:lnTo>
                    <a:pt x="515" y="906"/>
                  </a:lnTo>
                  <a:lnTo>
                    <a:pt x="508" y="914"/>
                  </a:lnTo>
                  <a:lnTo>
                    <a:pt x="504" y="914"/>
                  </a:lnTo>
                  <a:lnTo>
                    <a:pt x="504" y="914"/>
                  </a:lnTo>
                  <a:lnTo>
                    <a:pt x="497" y="910"/>
                  </a:lnTo>
                  <a:lnTo>
                    <a:pt x="493" y="910"/>
                  </a:lnTo>
                  <a:lnTo>
                    <a:pt x="490" y="910"/>
                  </a:lnTo>
                  <a:lnTo>
                    <a:pt x="486" y="914"/>
                  </a:lnTo>
                  <a:lnTo>
                    <a:pt x="482" y="914"/>
                  </a:lnTo>
                  <a:lnTo>
                    <a:pt x="475" y="914"/>
                  </a:lnTo>
                  <a:lnTo>
                    <a:pt x="475" y="910"/>
                  </a:lnTo>
                  <a:lnTo>
                    <a:pt x="472" y="903"/>
                  </a:lnTo>
                  <a:lnTo>
                    <a:pt x="468" y="899"/>
                  </a:lnTo>
                  <a:lnTo>
                    <a:pt x="461" y="896"/>
                  </a:lnTo>
                  <a:lnTo>
                    <a:pt x="450" y="896"/>
                  </a:lnTo>
                  <a:lnTo>
                    <a:pt x="443" y="892"/>
                  </a:lnTo>
                  <a:lnTo>
                    <a:pt x="436" y="885"/>
                  </a:lnTo>
                  <a:lnTo>
                    <a:pt x="432" y="874"/>
                  </a:lnTo>
                  <a:lnTo>
                    <a:pt x="425" y="870"/>
                  </a:lnTo>
                  <a:lnTo>
                    <a:pt x="425" y="870"/>
                  </a:lnTo>
                  <a:lnTo>
                    <a:pt x="425" y="867"/>
                  </a:lnTo>
                  <a:lnTo>
                    <a:pt x="428" y="867"/>
                  </a:lnTo>
                  <a:lnTo>
                    <a:pt x="428" y="867"/>
                  </a:lnTo>
                  <a:lnTo>
                    <a:pt x="428" y="867"/>
                  </a:lnTo>
                  <a:lnTo>
                    <a:pt x="428" y="860"/>
                  </a:lnTo>
                  <a:lnTo>
                    <a:pt x="421" y="856"/>
                  </a:lnTo>
                  <a:lnTo>
                    <a:pt x="407" y="856"/>
                  </a:lnTo>
                  <a:lnTo>
                    <a:pt x="407" y="849"/>
                  </a:lnTo>
                  <a:lnTo>
                    <a:pt x="400" y="849"/>
                  </a:lnTo>
                  <a:lnTo>
                    <a:pt x="396" y="852"/>
                  </a:lnTo>
                  <a:lnTo>
                    <a:pt x="396" y="849"/>
                  </a:lnTo>
                  <a:lnTo>
                    <a:pt x="389" y="849"/>
                  </a:lnTo>
                  <a:lnTo>
                    <a:pt x="382" y="845"/>
                  </a:lnTo>
                  <a:lnTo>
                    <a:pt x="371" y="834"/>
                  </a:lnTo>
                  <a:lnTo>
                    <a:pt x="371" y="831"/>
                  </a:lnTo>
                  <a:lnTo>
                    <a:pt x="371" y="827"/>
                  </a:lnTo>
                  <a:lnTo>
                    <a:pt x="371" y="824"/>
                  </a:lnTo>
                  <a:lnTo>
                    <a:pt x="367" y="820"/>
                  </a:lnTo>
                  <a:lnTo>
                    <a:pt x="367" y="820"/>
                  </a:lnTo>
                  <a:lnTo>
                    <a:pt x="371" y="816"/>
                  </a:lnTo>
                  <a:lnTo>
                    <a:pt x="371" y="813"/>
                  </a:lnTo>
                  <a:lnTo>
                    <a:pt x="371" y="813"/>
                  </a:lnTo>
                  <a:lnTo>
                    <a:pt x="371" y="813"/>
                  </a:lnTo>
                  <a:lnTo>
                    <a:pt x="374" y="813"/>
                  </a:lnTo>
                  <a:lnTo>
                    <a:pt x="374" y="813"/>
                  </a:lnTo>
                  <a:lnTo>
                    <a:pt x="374" y="813"/>
                  </a:lnTo>
                  <a:lnTo>
                    <a:pt x="374" y="813"/>
                  </a:lnTo>
                  <a:lnTo>
                    <a:pt x="374" y="813"/>
                  </a:lnTo>
                  <a:lnTo>
                    <a:pt x="374" y="813"/>
                  </a:lnTo>
                  <a:lnTo>
                    <a:pt x="378" y="813"/>
                  </a:lnTo>
                  <a:lnTo>
                    <a:pt x="378" y="813"/>
                  </a:lnTo>
                  <a:lnTo>
                    <a:pt x="378" y="809"/>
                  </a:lnTo>
                  <a:lnTo>
                    <a:pt x="378" y="809"/>
                  </a:lnTo>
                  <a:lnTo>
                    <a:pt x="378" y="809"/>
                  </a:lnTo>
                  <a:lnTo>
                    <a:pt x="382" y="809"/>
                  </a:lnTo>
                  <a:lnTo>
                    <a:pt x="382" y="806"/>
                  </a:lnTo>
                  <a:lnTo>
                    <a:pt x="382" y="802"/>
                  </a:lnTo>
                  <a:lnTo>
                    <a:pt x="385" y="798"/>
                  </a:lnTo>
                  <a:lnTo>
                    <a:pt x="385" y="795"/>
                  </a:lnTo>
                  <a:lnTo>
                    <a:pt x="385" y="795"/>
                  </a:lnTo>
                  <a:lnTo>
                    <a:pt x="385" y="795"/>
                  </a:lnTo>
                  <a:lnTo>
                    <a:pt x="385" y="791"/>
                  </a:lnTo>
                  <a:lnTo>
                    <a:pt x="389" y="791"/>
                  </a:lnTo>
                  <a:lnTo>
                    <a:pt x="389" y="788"/>
                  </a:lnTo>
                  <a:lnTo>
                    <a:pt x="389" y="788"/>
                  </a:lnTo>
                  <a:lnTo>
                    <a:pt x="389" y="780"/>
                  </a:lnTo>
                  <a:lnTo>
                    <a:pt x="392" y="780"/>
                  </a:lnTo>
                  <a:lnTo>
                    <a:pt x="392" y="780"/>
                  </a:lnTo>
                  <a:lnTo>
                    <a:pt x="396" y="777"/>
                  </a:lnTo>
                  <a:lnTo>
                    <a:pt x="396" y="773"/>
                  </a:lnTo>
                  <a:lnTo>
                    <a:pt x="400" y="773"/>
                  </a:lnTo>
                  <a:lnTo>
                    <a:pt x="400" y="770"/>
                  </a:lnTo>
                  <a:lnTo>
                    <a:pt x="400" y="770"/>
                  </a:lnTo>
                  <a:lnTo>
                    <a:pt x="400" y="766"/>
                  </a:lnTo>
                  <a:lnTo>
                    <a:pt x="400" y="766"/>
                  </a:lnTo>
                  <a:lnTo>
                    <a:pt x="400" y="762"/>
                  </a:lnTo>
                  <a:lnTo>
                    <a:pt x="400" y="762"/>
                  </a:lnTo>
                  <a:lnTo>
                    <a:pt x="400" y="759"/>
                  </a:lnTo>
                  <a:lnTo>
                    <a:pt x="400" y="755"/>
                  </a:lnTo>
                  <a:lnTo>
                    <a:pt x="396" y="752"/>
                  </a:lnTo>
                  <a:lnTo>
                    <a:pt x="389" y="752"/>
                  </a:lnTo>
                  <a:lnTo>
                    <a:pt x="374" y="748"/>
                  </a:lnTo>
                  <a:lnTo>
                    <a:pt x="371" y="744"/>
                  </a:lnTo>
                  <a:lnTo>
                    <a:pt x="371" y="744"/>
                  </a:lnTo>
                  <a:lnTo>
                    <a:pt x="371" y="744"/>
                  </a:lnTo>
                  <a:lnTo>
                    <a:pt x="371" y="744"/>
                  </a:lnTo>
                  <a:lnTo>
                    <a:pt x="371" y="744"/>
                  </a:lnTo>
                  <a:lnTo>
                    <a:pt x="371" y="741"/>
                  </a:lnTo>
                  <a:lnTo>
                    <a:pt x="367" y="734"/>
                  </a:lnTo>
                  <a:lnTo>
                    <a:pt x="356" y="726"/>
                  </a:lnTo>
                  <a:lnTo>
                    <a:pt x="356" y="719"/>
                  </a:lnTo>
                  <a:lnTo>
                    <a:pt x="356" y="716"/>
                  </a:lnTo>
                  <a:lnTo>
                    <a:pt x="360" y="716"/>
                  </a:lnTo>
                  <a:lnTo>
                    <a:pt x="360" y="716"/>
                  </a:lnTo>
                  <a:lnTo>
                    <a:pt x="367" y="709"/>
                  </a:lnTo>
                  <a:lnTo>
                    <a:pt x="371" y="705"/>
                  </a:lnTo>
                  <a:lnTo>
                    <a:pt x="371" y="701"/>
                  </a:lnTo>
                  <a:lnTo>
                    <a:pt x="374" y="701"/>
                  </a:lnTo>
                  <a:lnTo>
                    <a:pt x="374" y="701"/>
                  </a:lnTo>
                  <a:lnTo>
                    <a:pt x="374" y="698"/>
                  </a:lnTo>
                  <a:lnTo>
                    <a:pt x="374" y="694"/>
                  </a:lnTo>
                  <a:lnTo>
                    <a:pt x="374" y="694"/>
                  </a:lnTo>
                  <a:lnTo>
                    <a:pt x="374" y="691"/>
                  </a:lnTo>
                  <a:lnTo>
                    <a:pt x="374" y="691"/>
                  </a:lnTo>
                  <a:lnTo>
                    <a:pt x="374" y="691"/>
                  </a:lnTo>
                  <a:lnTo>
                    <a:pt x="371" y="691"/>
                  </a:lnTo>
                  <a:lnTo>
                    <a:pt x="371" y="691"/>
                  </a:lnTo>
                  <a:lnTo>
                    <a:pt x="371" y="687"/>
                  </a:lnTo>
                  <a:lnTo>
                    <a:pt x="371" y="680"/>
                  </a:lnTo>
                  <a:lnTo>
                    <a:pt x="371" y="676"/>
                  </a:lnTo>
                  <a:lnTo>
                    <a:pt x="367" y="669"/>
                  </a:lnTo>
                  <a:lnTo>
                    <a:pt x="363" y="662"/>
                  </a:lnTo>
                  <a:lnTo>
                    <a:pt x="363" y="655"/>
                  </a:lnTo>
                  <a:lnTo>
                    <a:pt x="363" y="655"/>
                  </a:lnTo>
                  <a:lnTo>
                    <a:pt x="363" y="655"/>
                  </a:lnTo>
                  <a:lnTo>
                    <a:pt x="360" y="658"/>
                  </a:lnTo>
                  <a:lnTo>
                    <a:pt x="360" y="658"/>
                  </a:lnTo>
                  <a:lnTo>
                    <a:pt x="356" y="662"/>
                  </a:lnTo>
                  <a:lnTo>
                    <a:pt x="353" y="662"/>
                  </a:lnTo>
                  <a:lnTo>
                    <a:pt x="349" y="662"/>
                  </a:lnTo>
                  <a:lnTo>
                    <a:pt x="345" y="662"/>
                  </a:lnTo>
                  <a:lnTo>
                    <a:pt x="342" y="662"/>
                  </a:lnTo>
                  <a:lnTo>
                    <a:pt x="342" y="662"/>
                  </a:lnTo>
                  <a:lnTo>
                    <a:pt x="342" y="658"/>
                  </a:lnTo>
                  <a:lnTo>
                    <a:pt x="327" y="651"/>
                  </a:lnTo>
                  <a:lnTo>
                    <a:pt x="324" y="644"/>
                  </a:lnTo>
                  <a:lnTo>
                    <a:pt x="320" y="644"/>
                  </a:lnTo>
                  <a:lnTo>
                    <a:pt x="302" y="644"/>
                  </a:lnTo>
                  <a:lnTo>
                    <a:pt x="299" y="644"/>
                  </a:lnTo>
                  <a:lnTo>
                    <a:pt x="299" y="640"/>
                  </a:lnTo>
                  <a:lnTo>
                    <a:pt x="281" y="629"/>
                  </a:lnTo>
                  <a:lnTo>
                    <a:pt x="273" y="637"/>
                  </a:lnTo>
                  <a:lnTo>
                    <a:pt x="270" y="637"/>
                  </a:lnTo>
                  <a:lnTo>
                    <a:pt x="266" y="633"/>
                  </a:lnTo>
                  <a:lnTo>
                    <a:pt x="263" y="633"/>
                  </a:lnTo>
                  <a:lnTo>
                    <a:pt x="263" y="633"/>
                  </a:lnTo>
                  <a:lnTo>
                    <a:pt x="259" y="633"/>
                  </a:lnTo>
                  <a:lnTo>
                    <a:pt x="237" y="647"/>
                  </a:lnTo>
                  <a:lnTo>
                    <a:pt x="191" y="669"/>
                  </a:lnTo>
                  <a:lnTo>
                    <a:pt x="187" y="669"/>
                  </a:lnTo>
                  <a:lnTo>
                    <a:pt x="183" y="669"/>
                  </a:lnTo>
                  <a:lnTo>
                    <a:pt x="176" y="669"/>
                  </a:lnTo>
                  <a:lnTo>
                    <a:pt x="158" y="680"/>
                  </a:lnTo>
                  <a:lnTo>
                    <a:pt x="122" y="676"/>
                  </a:lnTo>
                  <a:lnTo>
                    <a:pt x="79" y="680"/>
                  </a:lnTo>
                  <a:lnTo>
                    <a:pt x="75" y="680"/>
                  </a:lnTo>
                  <a:lnTo>
                    <a:pt x="79" y="676"/>
                  </a:lnTo>
                  <a:lnTo>
                    <a:pt x="79" y="662"/>
                  </a:lnTo>
                  <a:lnTo>
                    <a:pt x="79" y="655"/>
                  </a:lnTo>
                  <a:lnTo>
                    <a:pt x="83" y="647"/>
                  </a:lnTo>
                  <a:lnTo>
                    <a:pt x="83" y="647"/>
                  </a:lnTo>
                  <a:lnTo>
                    <a:pt x="93" y="637"/>
                  </a:lnTo>
                  <a:lnTo>
                    <a:pt x="93" y="637"/>
                  </a:lnTo>
                  <a:lnTo>
                    <a:pt x="93" y="633"/>
                  </a:lnTo>
                  <a:lnTo>
                    <a:pt x="93" y="633"/>
                  </a:lnTo>
                  <a:lnTo>
                    <a:pt x="97" y="633"/>
                  </a:lnTo>
                  <a:lnTo>
                    <a:pt x="97" y="629"/>
                  </a:lnTo>
                  <a:lnTo>
                    <a:pt x="97" y="626"/>
                  </a:lnTo>
                  <a:lnTo>
                    <a:pt x="97" y="622"/>
                  </a:lnTo>
                  <a:lnTo>
                    <a:pt x="97" y="622"/>
                  </a:lnTo>
                  <a:lnTo>
                    <a:pt x="93" y="619"/>
                  </a:lnTo>
                  <a:lnTo>
                    <a:pt x="93" y="619"/>
                  </a:lnTo>
                  <a:lnTo>
                    <a:pt x="93" y="619"/>
                  </a:lnTo>
                  <a:lnTo>
                    <a:pt x="93" y="615"/>
                  </a:lnTo>
                  <a:lnTo>
                    <a:pt x="97" y="611"/>
                  </a:lnTo>
                  <a:lnTo>
                    <a:pt x="97" y="611"/>
                  </a:lnTo>
                  <a:lnTo>
                    <a:pt x="122" y="597"/>
                  </a:lnTo>
                  <a:lnTo>
                    <a:pt x="122" y="597"/>
                  </a:lnTo>
                  <a:lnTo>
                    <a:pt x="122" y="597"/>
                  </a:lnTo>
                  <a:lnTo>
                    <a:pt x="119" y="593"/>
                  </a:lnTo>
                  <a:lnTo>
                    <a:pt x="119" y="590"/>
                  </a:lnTo>
                  <a:lnTo>
                    <a:pt x="119" y="590"/>
                  </a:lnTo>
                  <a:lnTo>
                    <a:pt x="122" y="590"/>
                  </a:lnTo>
                  <a:lnTo>
                    <a:pt x="122" y="590"/>
                  </a:lnTo>
                  <a:lnTo>
                    <a:pt x="122" y="590"/>
                  </a:lnTo>
                  <a:lnTo>
                    <a:pt x="122" y="590"/>
                  </a:lnTo>
                  <a:lnTo>
                    <a:pt x="119" y="586"/>
                  </a:lnTo>
                  <a:lnTo>
                    <a:pt x="119" y="583"/>
                  </a:lnTo>
                  <a:lnTo>
                    <a:pt x="119" y="575"/>
                  </a:lnTo>
                  <a:lnTo>
                    <a:pt x="119" y="575"/>
                  </a:lnTo>
                  <a:lnTo>
                    <a:pt x="122" y="575"/>
                  </a:lnTo>
                  <a:lnTo>
                    <a:pt x="122" y="575"/>
                  </a:lnTo>
                  <a:lnTo>
                    <a:pt x="122" y="572"/>
                  </a:lnTo>
                  <a:lnTo>
                    <a:pt x="122" y="568"/>
                  </a:lnTo>
                  <a:lnTo>
                    <a:pt x="122" y="568"/>
                  </a:lnTo>
                  <a:lnTo>
                    <a:pt x="122" y="557"/>
                  </a:lnTo>
                  <a:lnTo>
                    <a:pt x="122" y="557"/>
                  </a:lnTo>
                  <a:lnTo>
                    <a:pt x="122" y="557"/>
                  </a:lnTo>
                  <a:lnTo>
                    <a:pt x="122" y="557"/>
                  </a:lnTo>
                  <a:lnTo>
                    <a:pt x="122" y="550"/>
                  </a:lnTo>
                  <a:lnTo>
                    <a:pt x="122" y="550"/>
                  </a:lnTo>
                  <a:lnTo>
                    <a:pt x="126" y="550"/>
                  </a:lnTo>
                  <a:lnTo>
                    <a:pt x="126" y="550"/>
                  </a:lnTo>
                  <a:lnTo>
                    <a:pt x="126" y="550"/>
                  </a:lnTo>
                  <a:lnTo>
                    <a:pt x="122" y="550"/>
                  </a:lnTo>
                  <a:lnTo>
                    <a:pt x="122" y="550"/>
                  </a:lnTo>
                  <a:lnTo>
                    <a:pt x="111" y="547"/>
                  </a:lnTo>
                  <a:lnTo>
                    <a:pt x="97" y="547"/>
                  </a:lnTo>
                  <a:lnTo>
                    <a:pt x="93" y="547"/>
                  </a:lnTo>
                  <a:lnTo>
                    <a:pt x="86" y="543"/>
                  </a:lnTo>
                  <a:lnTo>
                    <a:pt x="79" y="532"/>
                  </a:lnTo>
                  <a:lnTo>
                    <a:pt x="72" y="529"/>
                  </a:lnTo>
                  <a:lnTo>
                    <a:pt x="68" y="529"/>
                  </a:lnTo>
                  <a:lnTo>
                    <a:pt x="65" y="532"/>
                  </a:lnTo>
                  <a:lnTo>
                    <a:pt x="61" y="532"/>
                  </a:lnTo>
                  <a:lnTo>
                    <a:pt x="61" y="532"/>
                  </a:lnTo>
                  <a:lnTo>
                    <a:pt x="57" y="521"/>
                  </a:lnTo>
                  <a:lnTo>
                    <a:pt x="57" y="521"/>
                  </a:lnTo>
                  <a:lnTo>
                    <a:pt x="54" y="518"/>
                  </a:lnTo>
                  <a:lnTo>
                    <a:pt x="43" y="511"/>
                  </a:lnTo>
                  <a:lnTo>
                    <a:pt x="39" y="507"/>
                  </a:lnTo>
                  <a:lnTo>
                    <a:pt x="29" y="482"/>
                  </a:lnTo>
                  <a:lnTo>
                    <a:pt x="21" y="475"/>
                  </a:lnTo>
                  <a:lnTo>
                    <a:pt x="21" y="475"/>
                  </a:lnTo>
                  <a:lnTo>
                    <a:pt x="18" y="482"/>
                  </a:lnTo>
                  <a:lnTo>
                    <a:pt x="18" y="482"/>
                  </a:lnTo>
                  <a:lnTo>
                    <a:pt x="18" y="475"/>
                  </a:lnTo>
                  <a:lnTo>
                    <a:pt x="11" y="464"/>
                  </a:lnTo>
                  <a:lnTo>
                    <a:pt x="7" y="453"/>
                  </a:lnTo>
                  <a:lnTo>
                    <a:pt x="3" y="449"/>
                  </a:lnTo>
                  <a:lnTo>
                    <a:pt x="7" y="446"/>
                  </a:lnTo>
                  <a:lnTo>
                    <a:pt x="3" y="435"/>
                  </a:lnTo>
                  <a:lnTo>
                    <a:pt x="3" y="431"/>
                  </a:lnTo>
                  <a:lnTo>
                    <a:pt x="0" y="428"/>
                  </a:lnTo>
                  <a:lnTo>
                    <a:pt x="0" y="424"/>
                  </a:lnTo>
                  <a:lnTo>
                    <a:pt x="0" y="424"/>
                  </a:lnTo>
                  <a:lnTo>
                    <a:pt x="3" y="421"/>
                  </a:lnTo>
                  <a:lnTo>
                    <a:pt x="3" y="421"/>
                  </a:lnTo>
                  <a:lnTo>
                    <a:pt x="3" y="421"/>
                  </a:lnTo>
                  <a:lnTo>
                    <a:pt x="0" y="421"/>
                  </a:lnTo>
                  <a:lnTo>
                    <a:pt x="0" y="421"/>
                  </a:lnTo>
                  <a:lnTo>
                    <a:pt x="0" y="410"/>
                  </a:lnTo>
                  <a:lnTo>
                    <a:pt x="3" y="403"/>
                  </a:lnTo>
                  <a:lnTo>
                    <a:pt x="3" y="395"/>
                  </a:lnTo>
                  <a:lnTo>
                    <a:pt x="3" y="395"/>
                  </a:lnTo>
                  <a:lnTo>
                    <a:pt x="7" y="392"/>
                  </a:lnTo>
                  <a:lnTo>
                    <a:pt x="7" y="392"/>
                  </a:lnTo>
                  <a:lnTo>
                    <a:pt x="7" y="388"/>
                  </a:lnTo>
                  <a:lnTo>
                    <a:pt x="7" y="385"/>
                  </a:lnTo>
                  <a:lnTo>
                    <a:pt x="3" y="381"/>
                  </a:lnTo>
                  <a:lnTo>
                    <a:pt x="3" y="381"/>
                  </a:lnTo>
                  <a:lnTo>
                    <a:pt x="7" y="374"/>
                  </a:lnTo>
                  <a:lnTo>
                    <a:pt x="7" y="374"/>
                  </a:lnTo>
                  <a:lnTo>
                    <a:pt x="7" y="374"/>
                  </a:lnTo>
                  <a:lnTo>
                    <a:pt x="11" y="370"/>
                  </a:lnTo>
                  <a:lnTo>
                    <a:pt x="14" y="370"/>
                  </a:lnTo>
                  <a:lnTo>
                    <a:pt x="18" y="370"/>
                  </a:lnTo>
                  <a:lnTo>
                    <a:pt x="18" y="370"/>
                  </a:lnTo>
                  <a:lnTo>
                    <a:pt x="21" y="367"/>
                  </a:lnTo>
                  <a:lnTo>
                    <a:pt x="21" y="360"/>
                  </a:lnTo>
                  <a:lnTo>
                    <a:pt x="18" y="356"/>
                  </a:lnTo>
                  <a:lnTo>
                    <a:pt x="14" y="349"/>
                  </a:lnTo>
                  <a:lnTo>
                    <a:pt x="14" y="349"/>
                  </a:lnTo>
                  <a:lnTo>
                    <a:pt x="18" y="345"/>
                  </a:lnTo>
                  <a:lnTo>
                    <a:pt x="25" y="342"/>
                  </a:lnTo>
                  <a:lnTo>
                    <a:pt x="29" y="334"/>
                  </a:lnTo>
                  <a:lnTo>
                    <a:pt x="32" y="334"/>
                  </a:lnTo>
                  <a:lnTo>
                    <a:pt x="47" y="327"/>
                  </a:lnTo>
                  <a:lnTo>
                    <a:pt x="54" y="324"/>
                  </a:lnTo>
                  <a:lnTo>
                    <a:pt x="54" y="324"/>
                  </a:lnTo>
                  <a:lnTo>
                    <a:pt x="50" y="320"/>
                  </a:lnTo>
                  <a:lnTo>
                    <a:pt x="54" y="313"/>
                  </a:lnTo>
                  <a:lnTo>
                    <a:pt x="54" y="309"/>
                  </a:lnTo>
                  <a:lnTo>
                    <a:pt x="54" y="309"/>
                  </a:lnTo>
                  <a:lnTo>
                    <a:pt x="57" y="306"/>
                  </a:lnTo>
                  <a:lnTo>
                    <a:pt x="61" y="302"/>
                  </a:lnTo>
                  <a:lnTo>
                    <a:pt x="65" y="306"/>
                  </a:lnTo>
                  <a:lnTo>
                    <a:pt x="68" y="306"/>
                  </a:lnTo>
                  <a:lnTo>
                    <a:pt x="72" y="306"/>
                  </a:lnTo>
                  <a:lnTo>
                    <a:pt x="83" y="306"/>
                  </a:lnTo>
                  <a:lnTo>
                    <a:pt x="86" y="302"/>
                  </a:lnTo>
                  <a:lnTo>
                    <a:pt x="86" y="302"/>
                  </a:lnTo>
                  <a:lnTo>
                    <a:pt x="86" y="298"/>
                  </a:lnTo>
                  <a:lnTo>
                    <a:pt x="93" y="298"/>
                  </a:lnTo>
                  <a:lnTo>
                    <a:pt x="101" y="295"/>
                  </a:lnTo>
                  <a:lnTo>
                    <a:pt x="101" y="291"/>
                  </a:lnTo>
                  <a:lnTo>
                    <a:pt x="101" y="291"/>
                  </a:lnTo>
                  <a:lnTo>
                    <a:pt x="101" y="291"/>
                  </a:lnTo>
                  <a:lnTo>
                    <a:pt x="101" y="291"/>
                  </a:lnTo>
                  <a:lnTo>
                    <a:pt x="101" y="288"/>
                  </a:lnTo>
                  <a:lnTo>
                    <a:pt x="90" y="273"/>
                  </a:lnTo>
                  <a:lnTo>
                    <a:pt x="90" y="273"/>
                  </a:lnTo>
                  <a:lnTo>
                    <a:pt x="90" y="270"/>
                  </a:lnTo>
                  <a:lnTo>
                    <a:pt x="90" y="270"/>
                  </a:lnTo>
                  <a:lnTo>
                    <a:pt x="90" y="270"/>
                  </a:lnTo>
                  <a:lnTo>
                    <a:pt x="93" y="266"/>
                  </a:lnTo>
                  <a:lnTo>
                    <a:pt x="93" y="266"/>
                  </a:lnTo>
                  <a:lnTo>
                    <a:pt x="93" y="270"/>
                  </a:lnTo>
                  <a:lnTo>
                    <a:pt x="97" y="270"/>
                  </a:lnTo>
                  <a:lnTo>
                    <a:pt x="97" y="273"/>
                  </a:lnTo>
                  <a:lnTo>
                    <a:pt x="97" y="273"/>
                  </a:lnTo>
                  <a:lnTo>
                    <a:pt x="101" y="273"/>
                  </a:lnTo>
                  <a:lnTo>
                    <a:pt x="101" y="273"/>
                  </a:lnTo>
                  <a:lnTo>
                    <a:pt x="101" y="277"/>
                  </a:lnTo>
                  <a:lnTo>
                    <a:pt x="108" y="280"/>
                  </a:lnTo>
                  <a:lnTo>
                    <a:pt x="108" y="280"/>
                  </a:lnTo>
                  <a:lnTo>
                    <a:pt x="108" y="280"/>
                  </a:lnTo>
                  <a:lnTo>
                    <a:pt x="111" y="288"/>
                  </a:lnTo>
                  <a:lnTo>
                    <a:pt x="111" y="288"/>
                  </a:lnTo>
                  <a:lnTo>
                    <a:pt x="111" y="288"/>
                  </a:lnTo>
                  <a:lnTo>
                    <a:pt x="119" y="284"/>
                  </a:lnTo>
                  <a:lnTo>
                    <a:pt x="133" y="277"/>
                  </a:lnTo>
                  <a:lnTo>
                    <a:pt x="133" y="273"/>
                  </a:lnTo>
                  <a:lnTo>
                    <a:pt x="133" y="273"/>
                  </a:lnTo>
                  <a:lnTo>
                    <a:pt x="147" y="273"/>
                  </a:lnTo>
                  <a:lnTo>
                    <a:pt x="147" y="273"/>
                  </a:lnTo>
                  <a:lnTo>
                    <a:pt x="151" y="270"/>
                  </a:lnTo>
                  <a:lnTo>
                    <a:pt x="151" y="270"/>
                  </a:lnTo>
                  <a:lnTo>
                    <a:pt x="155" y="273"/>
                  </a:lnTo>
                  <a:lnTo>
                    <a:pt x="162" y="273"/>
                  </a:lnTo>
                  <a:lnTo>
                    <a:pt x="162" y="277"/>
                  </a:lnTo>
                  <a:lnTo>
                    <a:pt x="162" y="277"/>
                  </a:lnTo>
                  <a:lnTo>
                    <a:pt x="162" y="280"/>
                  </a:lnTo>
                  <a:lnTo>
                    <a:pt x="162" y="280"/>
                  </a:lnTo>
                  <a:lnTo>
                    <a:pt x="162" y="284"/>
                  </a:lnTo>
                  <a:lnTo>
                    <a:pt x="162" y="284"/>
                  </a:lnTo>
                  <a:lnTo>
                    <a:pt x="162" y="284"/>
                  </a:lnTo>
                  <a:lnTo>
                    <a:pt x="165" y="284"/>
                  </a:lnTo>
                  <a:lnTo>
                    <a:pt x="169" y="280"/>
                  </a:lnTo>
                  <a:lnTo>
                    <a:pt x="173" y="280"/>
                  </a:lnTo>
                  <a:lnTo>
                    <a:pt x="176" y="277"/>
                  </a:lnTo>
                  <a:lnTo>
                    <a:pt x="176" y="277"/>
                  </a:lnTo>
                  <a:lnTo>
                    <a:pt x="180" y="280"/>
                  </a:lnTo>
                  <a:lnTo>
                    <a:pt x="183" y="280"/>
                  </a:lnTo>
                  <a:lnTo>
                    <a:pt x="187" y="288"/>
                  </a:lnTo>
                  <a:lnTo>
                    <a:pt x="191" y="288"/>
                  </a:lnTo>
                  <a:lnTo>
                    <a:pt x="209" y="284"/>
                  </a:lnTo>
                  <a:lnTo>
                    <a:pt x="216" y="280"/>
                  </a:lnTo>
                  <a:lnTo>
                    <a:pt x="216" y="280"/>
                  </a:lnTo>
                  <a:lnTo>
                    <a:pt x="216" y="280"/>
                  </a:lnTo>
                  <a:lnTo>
                    <a:pt x="219" y="277"/>
                  </a:lnTo>
                  <a:lnTo>
                    <a:pt x="216" y="273"/>
                  </a:lnTo>
                  <a:lnTo>
                    <a:pt x="216" y="273"/>
                  </a:lnTo>
                  <a:lnTo>
                    <a:pt x="216" y="270"/>
                  </a:lnTo>
                  <a:lnTo>
                    <a:pt x="212" y="266"/>
                  </a:lnTo>
                  <a:lnTo>
                    <a:pt x="212" y="266"/>
                  </a:lnTo>
                  <a:lnTo>
                    <a:pt x="212" y="262"/>
                  </a:lnTo>
                  <a:lnTo>
                    <a:pt x="212" y="259"/>
                  </a:lnTo>
                  <a:lnTo>
                    <a:pt x="212" y="255"/>
                  </a:lnTo>
                  <a:lnTo>
                    <a:pt x="212" y="248"/>
                  </a:lnTo>
                  <a:lnTo>
                    <a:pt x="209" y="248"/>
                  </a:lnTo>
                  <a:lnTo>
                    <a:pt x="209" y="248"/>
                  </a:lnTo>
                  <a:lnTo>
                    <a:pt x="209" y="244"/>
                  </a:lnTo>
                  <a:lnTo>
                    <a:pt x="209" y="244"/>
                  </a:lnTo>
                  <a:lnTo>
                    <a:pt x="205" y="244"/>
                  </a:lnTo>
                  <a:lnTo>
                    <a:pt x="201" y="241"/>
                  </a:lnTo>
                  <a:lnTo>
                    <a:pt x="201" y="241"/>
                  </a:lnTo>
                  <a:lnTo>
                    <a:pt x="201" y="241"/>
                  </a:lnTo>
                  <a:lnTo>
                    <a:pt x="205" y="237"/>
                  </a:lnTo>
                  <a:lnTo>
                    <a:pt x="205" y="234"/>
                  </a:lnTo>
                  <a:lnTo>
                    <a:pt x="205" y="230"/>
                  </a:lnTo>
                  <a:lnTo>
                    <a:pt x="205" y="226"/>
                  </a:lnTo>
                  <a:lnTo>
                    <a:pt x="205" y="226"/>
                  </a:lnTo>
                  <a:lnTo>
                    <a:pt x="205" y="226"/>
                  </a:lnTo>
                  <a:lnTo>
                    <a:pt x="205" y="226"/>
                  </a:lnTo>
                  <a:lnTo>
                    <a:pt x="209" y="223"/>
                  </a:lnTo>
                  <a:lnTo>
                    <a:pt x="223" y="219"/>
                  </a:lnTo>
                  <a:lnTo>
                    <a:pt x="223" y="219"/>
                  </a:lnTo>
                  <a:lnTo>
                    <a:pt x="223" y="219"/>
                  </a:lnTo>
                  <a:lnTo>
                    <a:pt x="227" y="223"/>
                  </a:lnTo>
                  <a:lnTo>
                    <a:pt x="227" y="226"/>
                  </a:lnTo>
                  <a:lnTo>
                    <a:pt x="230" y="226"/>
                  </a:lnTo>
                  <a:lnTo>
                    <a:pt x="230" y="226"/>
                  </a:lnTo>
                  <a:lnTo>
                    <a:pt x="230" y="230"/>
                  </a:lnTo>
                  <a:lnTo>
                    <a:pt x="234" y="230"/>
                  </a:lnTo>
                  <a:lnTo>
                    <a:pt x="237" y="230"/>
                  </a:lnTo>
                  <a:lnTo>
                    <a:pt x="237" y="230"/>
                  </a:lnTo>
                  <a:lnTo>
                    <a:pt x="241" y="230"/>
                  </a:lnTo>
                  <a:lnTo>
                    <a:pt x="241" y="226"/>
                  </a:lnTo>
                  <a:lnTo>
                    <a:pt x="245" y="223"/>
                  </a:lnTo>
                  <a:lnTo>
                    <a:pt x="245" y="212"/>
                  </a:lnTo>
                  <a:lnTo>
                    <a:pt x="245" y="208"/>
                  </a:lnTo>
                  <a:lnTo>
                    <a:pt x="245" y="205"/>
                  </a:lnTo>
                  <a:lnTo>
                    <a:pt x="245" y="201"/>
                  </a:lnTo>
                  <a:lnTo>
                    <a:pt x="245" y="201"/>
                  </a:lnTo>
                  <a:lnTo>
                    <a:pt x="245" y="198"/>
                  </a:lnTo>
                  <a:lnTo>
                    <a:pt x="245" y="198"/>
                  </a:lnTo>
                  <a:lnTo>
                    <a:pt x="252" y="198"/>
                  </a:lnTo>
                  <a:lnTo>
                    <a:pt x="259" y="190"/>
                  </a:lnTo>
                  <a:lnTo>
                    <a:pt x="259" y="187"/>
                  </a:lnTo>
                  <a:lnTo>
                    <a:pt x="259" y="187"/>
                  </a:lnTo>
                  <a:lnTo>
                    <a:pt x="259" y="183"/>
                  </a:lnTo>
                  <a:lnTo>
                    <a:pt x="259" y="183"/>
                  </a:lnTo>
                  <a:lnTo>
                    <a:pt x="263" y="183"/>
                  </a:lnTo>
                  <a:lnTo>
                    <a:pt x="266" y="183"/>
                  </a:lnTo>
                  <a:lnTo>
                    <a:pt x="270" y="183"/>
                  </a:lnTo>
                  <a:lnTo>
                    <a:pt x="281" y="180"/>
                  </a:lnTo>
                  <a:lnTo>
                    <a:pt x="295" y="165"/>
                  </a:lnTo>
                  <a:lnTo>
                    <a:pt x="299" y="165"/>
                  </a:lnTo>
                  <a:lnTo>
                    <a:pt x="302" y="165"/>
                  </a:lnTo>
                  <a:lnTo>
                    <a:pt x="306" y="169"/>
                  </a:lnTo>
                  <a:lnTo>
                    <a:pt x="309" y="169"/>
                  </a:lnTo>
                  <a:lnTo>
                    <a:pt x="309" y="169"/>
                  </a:lnTo>
                  <a:lnTo>
                    <a:pt x="313" y="169"/>
                  </a:lnTo>
                  <a:lnTo>
                    <a:pt x="313" y="165"/>
                  </a:lnTo>
                  <a:lnTo>
                    <a:pt x="313" y="162"/>
                  </a:lnTo>
                  <a:lnTo>
                    <a:pt x="317" y="162"/>
                  </a:lnTo>
                  <a:lnTo>
                    <a:pt x="317" y="162"/>
                  </a:lnTo>
                  <a:lnTo>
                    <a:pt x="317" y="162"/>
                  </a:lnTo>
                  <a:lnTo>
                    <a:pt x="324" y="162"/>
                  </a:lnTo>
                  <a:lnTo>
                    <a:pt x="327" y="162"/>
                  </a:lnTo>
                  <a:lnTo>
                    <a:pt x="335" y="154"/>
                  </a:lnTo>
                  <a:lnTo>
                    <a:pt x="338" y="154"/>
                  </a:lnTo>
                  <a:lnTo>
                    <a:pt x="338" y="147"/>
                  </a:lnTo>
                  <a:lnTo>
                    <a:pt x="342" y="147"/>
                  </a:lnTo>
                  <a:lnTo>
                    <a:pt x="342" y="144"/>
                  </a:lnTo>
                  <a:lnTo>
                    <a:pt x="342" y="144"/>
                  </a:lnTo>
                  <a:lnTo>
                    <a:pt x="342" y="144"/>
                  </a:lnTo>
                  <a:lnTo>
                    <a:pt x="345" y="144"/>
                  </a:lnTo>
                  <a:lnTo>
                    <a:pt x="345" y="147"/>
                  </a:lnTo>
                  <a:lnTo>
                    <a:pt x="345" y="147"/>
                  </a:lnTo>
                  <a:lnTo>
                    <a:pt x="349" y="147"/>
                  </a:lnTo>
                  <a:lnTo>
                    <a:pt x="349" y="147"/>
                  </a:lnTo>
                  <a:lnTo>
                    <a:pt x="349" y="147"/>
                  </a:lnTo>
                  <a:lnTo>
                    <a:pt x="349" y="151"/>
                  </a:lnTo>
                  <a:lnTo>
                    <a:pt x="349" y="151"/>
                  </a:lnTo>
                  <a:lnTo>
                    <a:pt x="349" y="151"/>
                  </a:lnTo>
                  <a:lnTo>
                    <a:pt x="367" y="154"/>
                  </a:lnTo>
                  <a:lnTo>
                    <a:pt x="371" y="151"/>
                  </a:lnTo>
                  <a:lnTo>
                    <a:pt x="385" y="147"/>
                  </a:lnTo>
                  <a:lnTo>
                    <a:pt x="385" y="147"/>
                  </a:lnTo>
                  <a:lnTo>
                    <a:pt x="396" y="140"/>
                  </a:lnTo>
                  <a:lnTo>
                    <a:pt x="396" y="140"/>
                  </a:lnTo>
                  <a:lnTo>
                    <a:pt x="396" y="140"/>
                  </a:lnTo>
                  <a:lnTo>
                    <a:pt x="396" y="136"/>
                  </a:lnTo>
                  <a:lnTo>
                    <a:pt x="396" y="133"/>
                  </a:lnTo>
                  <a:lnTo>
                    <a:pt x="396" y="133"/>
                  </a:lnTo>
                  <a:lnTo>
                    <a:pt x="400" y="129"/>
                  </a:lnTo>
                  <a:lnTo>
                    <a:pt x="400" y="126"/>
                  </a:lnTo>
                  <a:lnTo>
                    <a:pt x="400" y="126"/>
                  </a:lnTo>
                  <a:lnTo>
                    <a:pt x="400" y="122"/>
                  </a:lnTo>
                  <a:lnTo>
                    <a:pt x="400" y="122"/>
                  </a:lnTo>
                  <a:lnTo>
                    <a:pt x="400" y="118"/>
                  </a:lnTo>
                  <a:lnTo>
                    <a:pt x="400" y="115"/>
                  </a:lnTo>
                  <a:lnTo>
                    <a:pt x="400" y="115"/>
                  </a:lnTo>
                  <a:lnTo>
                    <a:pt x="400" y="115"/>
                  </a:lnTo>
                  <a:lnTo>
                    <a:pt x="396" y="115"/>
                  </a:lnTo>
                  <a:lnTo>
                    <a:pt x="400" y="111"/>
                  </a:lnTo>
                  <a:lnTo>
                    <a:pt x="407" y="108"/>
                  </a:lnTo>
                  <a:lnTo>
                    <a:pt x="418" y="111"/>
                  </a:lnTo>
                  <a:lnTo>
                    <a:pt x="446" y="104"/>
                  </a:lnTo>
                  <a:lnTo>
                    <a:pt x="454" y="97"/>
                  </a:lnTo>
                  <a:lnTo>
                    <a:pt x="457" y="97"/>
                  </a:lnTo>
                  <a:lnTo>
                    <a:pt x="461" y="97"/>
                  </a:lnTo>
                  <a:lnTo>
                    <a:pt x="461" y="97"/>
                  </a:lnTo>
                  <a:lnTo>
                    <a:pt x="464" y="97"/>
                  </a:lnTo>
                  <a:lnTo>
                    <a:pt x="468" y="97"/>
                  </a:lnTo>
                  <a:lnTo>
                    <a:pt x="468" y="93"/>
                  </a:lnTo>
                  <a:lnTo>
                    <a:pt x="468" y="90"/>
                  </a:lnTo>
                  <a:lnTo>
                    <a:pt x="472" y="90"/>
                  </a:lnTo>
                  <a:lnTo>
                    <a:pt x="472" y="86"/>
                  </a:lnTo>
                  <a:lnTo>
                    <a:pt x="475" y="86"/>
                  </a:lnTo>
                  <a:lnTo>
                    <a:pt x="486" y="82"/>
                  </a:lnTo>
                  <a:lnTo>
                    <a:pt x="486" y="82"/>
                  </a:lnTo>
                  <a:lnTo>
                    <a:pt x="486" y="79"/>
                  </a:lnTo>
                  <a:lnTo>
                    <a:pt x="490" y="75"/>
                  </a:lnTo>
                  <a:lnTo>
                    <a:pt x="490" y="75"/>
                  </a:lnTo>
                  <a:lnTo>
                    <a:pt x="490" y="75"/>
                  </a:lnTo>
                  <a:lnTo>
                    <a:pt x="490" y="75"/>
                  </a:lnTo>
                  <a:lnTo>
                    <a:pt x="493" y="75"/>
                  </a:lnTo>
                  <a:lnTo>
                    <a:pt x="493" y="75"/>
                  </a:lnTo>
                  <a:lnTo>
                    <a:pt x="493" y="75"/>
                  </a:lnTo>
                  <a:lnTo>
                    <a:pt x="493" y="75"/>
                  </a:lnTo>
                  <a:lnTo>
                    <a:pt x="493" y="75"/>
                  </a:lnTo>
                  <a:lnTo>
                    <a:pt x="497" y="75"/>
                  </a:lnTo>
                  <a:lnTo>
                    <a:pt x="497" y="75"/>
                  </a:lnTo>
                  <a:lnTo>
                    <a:pt x="497" y="75"/>
                  </a:lnTo>
                  <a:lnTo>
                    <a:pt x="497" y="72"/>
                  </a:lnTo>
                  <a:lnTo>
                    <a:pt x="497" y="72"/>
                  </a:lnTo>
                  <a:lnTo>
                    <a:pt x="497" y="72"/>
                  </a:lnTo>
                  <a:lnTo>
                    <a:pt x="497" y="68"/>
                  </a:lnTo>
                  <a:lnTo>
                    <a:pt x="497" y="64"/>
                  </a:lnTo>
                  <a:lnTo>
                    <a:pt x="490" y="61"/>
                  </a:lnTo>
                  <a:lnTo>
                    <a:pt x="500" y="54"/>
                  </a:lnTo>
                  <a:lnTo>
                    <a:pt x="504" y="50"/>
                  </a:lnTo>
                  <a:lnTo>
                    <a:pt x="508" y="43"/>
                  </a:lnTo>
                  <a:lnTo>
                    <a:pt x="508" y="43"/>
                  </a:lnTo>
                  <a:lnTo>
                    <a:pt x="511" y="43"/>
                  </a:lnTo>
                  <a:lnTo>
                    <a:pt x="518" y="46"/>
                  </a:lnTo>
                  <a:lnTo>
                    <a:pt x="518" y="46"/>
                  </a:lnTo>
                  <a:lnTo>
                    <a:pt x="518" y="46"/>
                  </a:lnTo>
                  <a:lnTo>
                    <a:pt x="518" y="46"/>
                  </a:lnTo>
                  <a:lnTo>
                    <a:pt x="518" y="43"/>
                  </a:lnTo>
                  <a:lnTo>
                    <a:pt x="518" y="36"/>
                  </a:lnTo>
                  <a:lnTo>
                    <a:pt x="518" y="36"/>
                  </a:lnTo>
                  <a:lnTo>
                    <a:pt x="518" y="32"/>
                  </a:lnTo>
                  <a:lnTo>
                    <a:pt x="518" y="32"/>
                  </a:lnTo>
                  <a:lnTo>
                    <a:pt x="515" y="32"/>
                  </a:lnTo>
                  <a:lnTo>
                    <a:pt x="515" y="28"/>
                  </a:lnTo>
                  <a:lnTo>
                    <a:pt x="515" y="28"/>
                  </a:lnTo>
                  <a:lnTo>
                    <a:pt x="515" y="14"/>
                  </a:lnTo>
                  <a:lnTo>
                    <a:pt x="515" y="11"/>
                  </a:lnTo>
                  <a:lnTo>
                    <a:pt x="515" y="11"/>
                  </a:lnTo>
                  <a:lnTo>
                    <a:pt x="526" y="0"/>
                  </a:lnTo>
                  <a:lnTo>
                    <a:pt x="529" y="0"/>
                  </a:lnTo>
                  <a:lnTo>
                    <a:pt x="547" y="3"/>
                  </a:lnTo>
                  <a:lnTo>
                    <a:pt x="547" y="11"/>
                  </a:lnTo>
                  <a:lnTo>
                    <a:pt x="544" y="14"/>
                  </a:lnTo>
                  <a:lnTo>
                    <a:pt x="544" y="18"/>
                  </a:lnTo>
                  <a:lnTo>
                    <a:pt x="544" y="21"/>
                  </a:lnTo>
                  <a:lnTo>
                    <a:pt x="544" y="21"/>
                  </a:lnTo>
                  <a:lnTo>
                    <a:pt x="544" y="25"/>
                  </a:lnTo>
                  <a:lnTo>
                    <a:pt x="544" y="25"/>
                  </a:lnTo>
                  <a:lnTo>
                    <a:pt x="544" y="28"/>
                  </a:lnTo>
                  <a:lnTo>
                    <a:pt x="547" y="28"/>
                  </a:lnTo>
                  <a:lnTo>
                    <a:pt x="554" y="32"/>
                  </a:lnTo>
                  <a:lnTo>
                    <a:pt x="558" y="32"/>
                  </a:lnTo>
                  <a:lnTo>
                    <a:pt x="565" y="43"/>
                  </a:lnTo>
                  <a:close/>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11" name="Freeform 12"/>
            <p:cNvSpPr>
              <a:spLocks/>
            </p:cNvSpPr>
            <p:nvPr/>
          </p:nvSpPr>
          <p:spPr bwMode="auto">
            <a:xfrm>
              <a:off x="7658100" y="5151438"/>
              <a:ext cx="1778000" cy="1735138"/>
            </a:xfrm>
            <a:custGeom>
              <a:avLst/>
              <a:gdLst>
                <a:gd name="T0" fmla="*/ 922 w 1120"/>
                <a:gd name="T1" fmla="*/ 68 h 1093"/>
                <a:gd name="T2" fmla="*/ 1019 w 1120"/>
                <a:gd name="T3" fmla="*/ 21 h 1093"/>
                <a:gd name="T4" fmla="*/ 980 w 1120"/>
                <a:gd name="T5" fmla="*/ 93 h 1093"/>
                <a:gd name="T6" fmla="*/ 991 w 1120"/>
                <a:gd name="T7" fmla="*/ 151 h 1093"/>
                <a:gd name="T8" fmla="*/ 976 w 1120"/>
                <a:gd name="T9" fmla="*/ 194 h 1093"/>
                <a:gd name="T10" fmla="*/ 1034 w 1120"/>
                <a:gd name="T11" fmla="*/ 233 h 1093"/>
                <a:gd name="T12" fmla="*/ 1030 w 1120"/>
                <a:gd name="T13" fmla="*/ 269 h 1093"/>
                <a:gd name="T14" fmla="*/ 1063 w 1120"/>
                <a:gd name="T15" fmla="*/ 295 h 1093"/>
                <a:gd name="T16" fmla="*/ 1106 w 1120"/>
                <a:gd name="T17" fmla="*/ 334 h 1093"/>
                <a:gd name="T18" fmla="*/ 1117 w 1120"/>
                <a:gd name="T19" fmla="*/ 356 h 1093"/>
                <a:gd name="T20" fmla="*/ 1099 w 1120"/>
                <a:gd name="T21" fmla="*/ 406 h 1093"/>
                <a:gd name="T22" fmla="*/ 1099 w 1120"/>
                <a:gd name="T23" fmla="*/ 442 h 1093"/>
                <a:gd name="T24" fmla="*/ 1084 w 1120"/>
                <a:gd name="T25" fmla="*/ 478 h 1093"/>
                <a:gd name="T26" fmla="*/ 1045 w 1120"/>
                <a:gd name="T27" fmla="*/ 525 h 1093"/>
                <a:gd name="T28" fmla="*/ 1005 w 1120"/>
                <a:gd name="T29" fmla="*/ 528 h 1093"/>
                <a:gd name="T30" fmla="*/ 951 w 1120"/>
                <a:gd name="T31" fmla="*/ 536 h 1093"/>
                <a:gd name="T32" fmla="*/ 940 w 1120"/>
                <a:gd name="T33" fmla="*/ 568 h 1093"/>
                <a:gd name="T34" fmla="*/ 872 w 1120"/>
                <a:gd name="T35" fmla="*/ 590 h 1093"/>
                <a:gd name="T36" fmla="*/ 850 w 1120"/>
                <a:gd name="T37" fmla="*/ 636 h 1093"/>
                <a:gd name="T38" fmla="*/ 890 w 1120"/>
                <a:gd name="T39" fmla="*/ 626 h 1093"/>
                <a:gd name="T40" fmla="*/ 900 w 1120"/>
                <a:gd name="T41" fmla="*/ 665 h 1093"/>
                <a:gd name="T42" fmla="*/ 875 w 1120"/>
                <a:gd name="T43" fmla="*/ 716 h 1093"/>
                <a:gd name="T44" fmla="*/ 828 w 1120"/>
                <a:gd name="T45" fmla="*/ 762 h 1093"/>
                <a:gd name="T46" fmla="*/ 792 w 1120"/>
                <a:gd name="T47" fmla="*/ 813 h 1093"/>
                <a:gd name="T48" fmla="*/ 735 w 1120"/>
                <a:gd name="T49" fmla="*/ 838 h 1093"/>
                <a:gd name="T50" fmla="*/ 710 w 1120"/>
                <a:gd name="T51" fmla="*/ 877 h 1093"/>
                <a:gd name="T52" fmla="*/ 684 w 1120"/>
                <a:gd name="T53" fmla="*/ 913 h 1093"/>
                <a:gd name="T54" fmla="*/ 645 w 1120"/>
                <a:gd name="T55" fmla="*/ 841 h 1093"/>
                <a:gd name="T56" fmla="*/ 591 w 1120"/>
                <a:gd name="T57" fmla="*/ 827 h 1093"/>
                <a:gd name="T58" fmla="*/ 573 w 1120"/>
                <a:gd name="T59" fmla="*/ 870 h 1093"/>
                <a:gd name="T60" fmla="*/ 540 w 1120"/>
                <a:gd name="T61" fmla="*/ 892 h 1093"/>
                <a:gd name="T62" fmla="*/ 472 w 1120"/>
                <a:gd name="T63" fmla="*/ 931 h 1093"/>
                <a:gd name="T64" fmla="*/ 414 w 1120"/>
                <a:gd name="T65" fmla="*/ 942 h 1093"/>
                <a:gd name="T66" fmla="*/ 335 w 1120"/>
                <a:gd name="T67" fmla="*/ 978 h 1093"/>
                <a:gd name="T68" fmla="*/ 306 w 1120"/>
                <a:gd name="T69" fmla="*/ 1021 h 1093"/>
                <a:gd name="T70" fmla="*/ 285 w 1120"/>
                <a:gd name="T71" fmla="*/ 1043 h 1093"/>
                <a:gd name="T72" fmla="*/ 249 w 1120"/>
                <a:gd name="T73" fmla="*/ 1075 h 1093"/>
                <a:gd name="T74" fmla="*/ 187 w 1120"/>
                <a:gd name="T75" fmla="*/ 1083 h 1093"/>
                <a:gd name="T76" fmla="*/ 177 w 1120"/>
                <a:gd name="T77" fmla="*/ 1086 h 1093"/>
                <a:gd name="T78" fmla="*/ 144 w 1120"/>
                <a:gd name="T79" fmla="*/ 1014 h 1093"/>
                <a:gd name="T80" fmla="*/ 94 w 1120"/>
                <a:gd name="T81" fmla="*/ 985 h 1093"/>
                <a:gd name="T82" fmla="*/ 51 w 1120"/>
                <a:gd name="T83" fmla="*/ 903 h 1093"/>
                <a:gd name="T84" fmla="*/ 43 w 1120"/>
                <a:gd name="T85" fmla="*/ 859 h 1093"/>
                <a:gd name="T86" fmla="*/ 43 w 1120"/>
                <a:gd name="T87" fmla="*/ 795 h 1093"/>
                <a:gd name="T88" fmla="*/ 18 w 1120"/>
                <a:gd name="T89" fmla="*/ 748 h 1093"/>
                <a:gd name="T90" fmla="*/ 69 w 1120"/>
                <a:gd name="T91" fmla="*/ 640 h 1093"/>
                <a:gd name="T92" fmla="*/ 69 w 1120"/>
                <a:gd name="T93" fmla="*/ 460 h 1093"/>
                <a:gd name="T94" fmla="*/ 22 w 1120"/>
                <a:gd name="T95" fmla="*/ 359 h 1093"/>
                <a:gd name="T96" fmla="*/ 126 w 1120"/>
                <a:gd name="T97" fmla="*/ 331 h 1093"/>
                <a:gd name="T98" fmla="*/ 292 w 1120"/>
                <a:gd name="T99" fmla="*/ 284 h 1093"/>
                <a:gd name="T100" fmla="*/ 281 w 1120"/>
                <a:gd name="T101" fmla="*/ 208 h 1093"/>
                <a:gd name="T102" fmla="*/ 468 w 1120"/>
                <a:gd name="T103" fmla="*/ 111 h 1093"/>
                <a:gd name="T104" fmla="*/ 540 w 1120"/>
                <a:gd name="T105" fmla="*/ 57 h 1093"/>
                <a:gd name="T106" fmla="*/ 576 w 1120"/>
                <a:gd name="T107" fmla="*/ 57 h 1093"/>
                <a:gd name="T108" fmla="*/ 645 w 1120"/>
                <a:gd name="T109" fmla="*/ 108 h 1093"/>
                <a:gd name="T110" fmla="*/ 638 w 1120"/>
                <a:gd name="T111" fmla="*/ 158 h 1093"/>
                <a:gd name="T112" fmla="*/ 666 w 1120"/>
                <a:gd name="T113" fmla="*/ 187 h 1093"/>
                <a:gd name="T114" fmla="*/ 659 w 1120"/>
                <a:gd name="T115" fmla="*/ 244 h 1093"/>
                <a:gd name="T116" fmla="*/ 818 w 1120"/>
                <a:gd name="T117" fmla="*/ 179 h 1093"/>
                <a:gd name="T118" fmla="*/ 767 w 1120"/>
                <a:gd name="T119" fmla="*/ 57 h 1093"/>
                <a:gd name="T120" fmla="*/ 843 w 1120"/>
                <a:gd name="T121" fmla="*/ 7 h 10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20" h="1093">
                  <a:moveTo>
                    <a:pt x="875" y="3"/>
                  </a:moveTo>
                  <a:lnTo>
                    <a:pt x="886" y="21"/>
                  </a:lnTo>
                  <a:lnTo>
                    <a:pt x="886" y="25"/>
                  </a:lnTo>
                  <a:lnTo>
                    <a:pt x="886" y="28"/>
                  </a:lnTo>
                  <a:lnTo>
                    <a:pt x="886" y="28"/>
                  </a:lnTo>
                  <a:lnTo>
                    <a:pt x="886" y="36"/>
                  </a:lnTo>
                  <a:lnTo>
                    <a:pt x="886" y="36"/>
                  </a:lnTo>
                  <a:lnTo>
                    <a:pt x="886" y="39"/>
                  </a:lnTo>
                  <a:lnTo>
                    <a:pt x="886" y="43"/>
                  </a:lnTo>
                  <a:lnTo>
                    <a:pt x="886" y="43"/>
                  </a:lnTo>
                  <a:lnTo>
                    <a:pt x="886" y="46"/>
                  </a:lnTo>
                  <a:lnTo>
                    <a:pt x="886" y="46"/>
                  </a:lnTo>
                  <a:lnTo>
                    <a:pt x="886" y="54"/>
                  </a:lnTo>
                  <a:lnTo>
                    <a:pt x="886" y="54"/>
                  </a:lnTo>
                  <a:lnTo>
                    <a:pt x="886" y="57"/>
                  </a:lnTo>
                  <a:lnTo>
                    <a:pt x="886" y="61"/>
                  </a:lnTo>
                  <a:lnTo>
                    <a:pt x="886" y="61"/>
                  </a:lnTo>
                  <a:lnTo>
                    <a:pt x="886" y="61"/>
                  </a:lnTo>
                  <a:lnTo>
                    <a:pt x="890" y="61"/>
                  </a:lnTo>
                  <a:lnTo>
                    <a:pt x="893" y="64"/>
                  </a:lnTo>
                  <a:lnTo>
                    <a:pt x="922" y="68"/>
                  </a:lnTo>
                  <a:lnTo>
                    <a:pt x="933" y="64"/>
                  </a:lnTo>
                  <a:lnTo>
                    <a:pt x="944" y="61"/>
                  </a:lnTo>
                  <a:lnTo>
                    <a:pt x="944" y="61"/>
                  </a:lnTo>
                  <a:lnTo>
                    <a:pt x="965" y="57"/>
                  </a:lnTo>
                  <a:lnTo>
                    <a:pt x="965" y="57"/>
                  </a:lnTo>
                  <a:lnTo>
                    <a:pt x="965" y="54"/>
                  </a:lnTo>
                  <a:lnTo>
                    <a:pt x="969" y="54"/>
                  </a:lnTo>
                  <a:lnTo>
                    <a:pt x="973" y="39"/>
                  </a:lnTo>
                  <a:lnTo>
                    <a:pt x="976" y="32"/>
                  </a:lnTo>
                  <a:lnTo>
                    <a:pt x="976" y="28"/>
                  </a:lnTo>
                  <a:lnTo>
                    <a:pt x="987" y="21"/>
                  </a:lnTo>
                  <a:lnTo>
                    <a:pt x="1001" y="10"/>
                  </a:lnTo>
                  <a:lnTo>
                    <a:pt x="1005" y="10"/>
                  </a:lnTo>
                  <a:lnTo>
                    <a:pt x="1005" y="10"/>
                  </a:lnTo>
                  <a:lnTo>
                    <a:pt x="1009" y="14"/>
                  </a:lnTo>
                  <a:lnTo>
                    <a:pt x="1012" y="18"/>
                  </a:lnTo>
                  <a:lnTo>
                    <a:pt x="1012" y="21"/>
                  </a:lnTo>
                  <a:lnTo>
                    <a:pt x="1012" y="21"/>
                  </a:lnTo>
                  <a:lnTo>
                    <a:pt x="1016" y="21"/>
                  </a:lnTo>
                  <a:lnTo>
                    <a:pt x="1016" y="21"/>
                  </a:lnTo>
                  <a:lnTo>
                    <a:pt x="1019" y="21"/>
                  </a:lnTo>
                  <a:lnTo>
                    <a:pt x="1019" y="21"/>
                  </a:lnTo>
                  <a:lnTo>
                    <a:pt x="1019" y="25"/>
                  </a:lnTo>
                  <a:lnTo>
                    <a:pt x="1019" y="28"/>
                  </a:lnTo>
                  <a:lnTo>
                    <a:pt x="1016" y="28"/>
                  </a:lnTo>
                  <a:lnTo>
                    <a:pt x="1016" y="32"/>
                  </a:lnTo>
                  <a:lnTo>
                    <a:pt x="1016" y="32"/>
                  </a:lnTo>
                  <a:lnTo>
                    <a:pt x="1012" y="36"/>
                  </a:lnTo>
                  <a:lnTo>
                    <a:pt x="1012" y="36"/>
                  </a:lnTo>
                  <a:lnTo>
                    <a:pt x="1012" y="39"/>
                  </a:lnTo>
                  <a:lnTo>
                    <a:pt x="1012" y="39"/>
                  </a:lnTo>
                  <a:lnTo>
                    <a:pt x="1016" y="57"/>
                  </a:lnTo>
                  <a:lnTo>
                    <a:pt x="1009" y="72"/>
                  </a:lnTo>
                  <a:lnTo>
                    <a:pt x="1001" y="86"/>
                  </a:lnTo>
                  <a:lnTo>
                    <a:pt x="1001" y="86"/>
                  </a:lnTo>
                  <a:lnTo>
                    <a:pt x="998" y="90"/>
                  </a:lnTo>
                  <a:lnTo>
                    <a:pt x="994" y="90"/>
                  </a:lnTo>
                  <a:lnTo>
                    <a:pt x="994" y="93"/>
                  </a:lnTo>
                  <a:lnTo>
                    <a:pt x="991" y="93"/>
                  </a:lnTo>
                  <a:lnTo>
                    <a:pt x="983" y="90"/>
                  </a:lnTo>
                  <a:lnTo>
                    <a:pt x="980" y="90"/>
                  </a:lnTo>
                  <a:lnTo>
                    <a:pt x="980" y="93"/>
                  </a:lnTo>
                  <a:lnTo>
                    <a:pt x="980" y="93"/>
                  </a:lnTo>
                  <a:lnTo>
                    <a:pt x="976" y="97"/>
                  </a:lnTo>
                  <a:lnTo>
                    <a:pt x="976" y="100"/>
                  </a:lnTo>
                  <a:lnTo>
                    <a:pt x="976" y="104"/>
                  </a:lnTo>
                  <a:lnTo>
                    <a:pt x="973" y="118"/>
                  </a:lnTo>
                  <a:lnTo>
                    <a:pt x="973" y="122"/>
                  </a:lnTo>
                  <a:lnTo>
                    <a:pt x="973" y="125"/>
                  </a:lnTo>
                  <a:lnTo>
                    <a:pt x="973" y="125"/>
                  </a:lnTo>
                  <a:lnTo>
                    <a:pt x="973" y="129"/>
                  </a:lnTo>
                  <a:lnTo>
                    <a:pt x="973" y="129"/>
                  </a:lnTo>
                  <a:lnTo>
                    <a:pt x="973" y="133"/>
                  </a:lnTo>
                  <a:lnTo>
                    <a:pt x="973" y="133"/>
                  </a:lnTo>
                  <a:lnTo>
                    <a:pt x="976" y="133"/>
                  </a:lnTo>
                  <a:lnTo>
                    <a:pt x="980" y="136"/>
                  </a:lnTo>
                  <a:lnTo>
                    <a:pt x="991" y="140"/>
                  </a:lnTo>
                  <a:lnTo>
                    <a:pt x="998" y="140"/>
                  </a:lnTo>
                  <a:lnTo>
                    <a:pt x="998" y="143"/>
                  </a:lnTo>
                  <a:lnTo>
                    <a:pt x="1001" y="143"/>
                  </a:lnTo>
                  <a:lnTo>
                    <a:pt x="998" y="143"/>
                  </a:lnTo>
                  <a:lnTo>
                    <a:pt x="994" y="147"/>
                  </a:lnTo>
                  <a:lnTo>
                    <a:pt x="991" y="151"/>
                  </a:lnTo>
                  <a:lnTo>
                    <a:pt x="991" y="154"/>
                  </a:lnTo>
                  <a:lnTo>
                    <a:pt x="991" y="154"/>
                  </a:lnTo>
                  <a:lnTo>
                    <a:pt x="991" y="154"/>
                  </a:lnTo>
                  <a:lnTo>
                    <a:pt x="991" y="158"/>
                  </a:lnTo>
                  <a:lnTo>
                    <a:pt x="991" y="161"/>
                  </a:lnTo>
                  <a:lnTo>
                    <a:pt x="991" y="165"/>
                  </a:lnTo>
                  <a:lnTo>
                    <a:pt x="991" y="165"/>
                  </a:lnTo>
                  <a:lnTo>
                    <a:pt x="991" y="165"/>
                  </a:lnTo>
                  <a:lnTo>
                    <a:pt x="983" y="165"/>
                  </a:lnTo>
                  <a:lnTo>
                    <a:pt x="973" y="169"/>
                  </a:lnTo>
                  <a:lnTo>
                    <a:pt x="976" y="172"/>
                  </a:lnTo>
                  <a:lnTo>
                    <a:pt x="980" y="179"/>
                  </a:lnTo>
                  <a:lnTo>
                    <a:pt x="980" y="183"/>
                  </a:lnTo>
                  <a:lnTo>
                    <a:pt x="980" y="183"/>
                  </a:lnTo>
                  <a:lnTo>
                    <a:pt x="980" y="187"/>
                  </a:lnTo>
                  <a:lnTo>
                    <a:pt x="980" y="187"/>
                  </a:lnTo>
                  <a:lnTo>
                    <a:pt x="980" y="190"/>
                  </a:lnTo>
                  <a:lnTo>
                    <a:pt x="980" y="190"/>
                  </a:lnTo>
                  <a:lnTo>
                    <a:pt x="980" y="190"/>
                  </a:lnTo>
                  <a:lnTo>
                    <a:pt x="976" y="194"/>
                  </a:lnTo>
                  <a:lnTo>
                    <a:pt x="976" y="194"/>
                  </a:lnTo>
                  <a:lnTo>
                    <a:pt x="976" y="197"/>
                  </a:lnTo>
                  <a:lnTo>
                    <a:pt x="980" y="197"/>
                  </a:lnTo>
                  <a:lnTo>
                    <a:pt x="983" y="194"/>
                  </a:lnTo>
                  <a:lnTo>
                    <a:pt x="987" y="194"/>
                  </a:lnTo>
                  <a:lnTo>
                    <a:pt x="991" y="194"/>
                  </a:lnTo>
                  <a:lnTo>
                    <a:pt x="998" y="194"/>
                  </a:lnTo>
                  <a:lnTo>
                    <a:pt x="1019" y="197"/>
                  </a:lnTo>
                  <a:lnTo>
                    <a:pt x="1023" y="197"/>
                  </a:lnTo>
                  <a:lnTo>
                    <a:pt x="1023" y="201"/>
                  </a:lnTo>
                  <a:lnTo>
                    <a:pt x="1023" y="201"/>
                  </a:lnTo>
                  <a:lnTo>
                    <a:pt x="1023" y="205"/>
                  </a:lnTo>
                  <a:lnTo>
                    <a:pt x="1019" y="208"/>
                  </a:lnTo>
                  <a:lnTo>
                    <a:pt x="1019" y="208"/>
                  </a:lnTo>
                  <a:lnTo>
                    <a:pt x="1023" y="208"/>
                  </a:lnTo>
                  <a:lnTo>
                    <a:pt x="1023" y="212"/>
                  </a:lnTo>
                  <a:lnTo>
                    <a:pt x="1034" y="215"/>
                  </a:lnTo>
                  <a:lnTo>
                    <a:pt x="1037" y="219"/>
                  </a:lnTo>
                  <a:lnTo>
                    <a:pt x="1037" y="223"/>
                  </a:lnTo>
                  <a:lnTo>
                    <a:pt x="1037" y="226"/>
                  </a:lnTo>
                  <a:lnTo>
                    <a:pt x="1037" y="226"/>
                  </a:lnTo>
                  <a:lnTo>
                    <a:pt x="1034" y="233"/>
                  </a:lnTo>
                  <a:lnTo>
                    <a:pt x="1034" y="233"/>
                  </a:lnTo>
                  <a:lnTo>
                    <a:pt x="1034" y="233"/>
                  </a:lnTo>
                  <a:lnTo>
                    <a:pt x="1034" y="237"/>
                  </a:lnTo>
                  <a:lnTo>
                    <a:pt x="1034" y="244"/>
                  </a:lnTo>
                  <a:lnTo>
                    <a:pt x="1037" y="255"/>
                  </a:lnTo>
                  <a:lnTo>
                    <a:pt x="1041" y="255"/>
                  </a:lnTo>
                  <a:lnTo>
                    <a:pt x="1037" y="255"/>
                  </a:lnTo>
                  <a:lnTo>
                    <a:pt x="1037" y="259"/>
                  </a:lnTo>
                  <a:lnTo>
                    <a:pt x="1037" y="259"/>
                  </a:lnTo>
                  <a:lnTo>
                    <a:pt x="1037" y="259"/>
                  </a:lnTo>
                  <a:lnTo>
                    <a:pt x="1037" y="262"/>
                  </a:lnTo>
                  <a:lnTo>
                    <a:pt x="1034" y="262"/>
                  </a:lnTo>
                  <a:lnTo>
                    <a:pt x="1034" y="262"/>
                  </a:lnTo>
                  <a:lnTo>
                    <a:pt x="1034" y="266"/>
                  </a:lnTo>
                  <a:lnTo>
                    <a:pt x="1034" y="266"/>
                  </a:lnTo>
                  <a:lnTo>
                    <a:pt x="1034" y="266"/>
                  </a:lnTo>
                  <a:lnTo>
                    <a:pt x="1034" y="266"/>
                  </a:lnTo>
                  <a:lnTo>
                    <a:pt x="1034" y="266"/>
                  </a:lnTo>
                  <a:lnTo>
                    <a:pt x="1034" y="269"/>
                  </a:lnTo>
                  <a:lnTo>
                    <a:pt x="1030" y="269"/>
                  </a:lnTo>
                  <a:lnTo>
                    <a:pt x="1030" y="269"/>
                  </a:lnTo>
                  <a:lnTo>
                    <a:pt x="1030" y="269"/>
                  </a:lnTo>
                  <a:lnTo>
                    <a:pt x="1034" y="273"/>
                  </a:lnTo>
                  <a:lnTo>
                    <a:pt x="1034" y="273"/>
                  </a:lnTo>
                  <a:lnTo>
                    <a:pt x="1045" y="277"/>
                  </a:lnTo>
                  <a:lnTo>
                    <a:pt x="1045" y="277"/>
                  </a:lnTo>
                  <a:lnTo>
                    <a:pt x="1048" y="277"/>
                  </a:lnTo>
                  <a:lnTo>
                    <a:pt x="1048" y="277"/>
                  </a:lnTo>
                  <a:lnTo>
                    <a:pt x="1048" y="277"/>
                  </a:lnTo>
                  <a:lnTo>
                    <a:pt x="1048" y="277"/>
                  </a:lnTo>
                  <a:lnTo>
                    <a:pt x="1048" y="273"/>
                  </a:lnTo>
                  <a:lnTo>
                    <a:pt x="1048" y="273"/>
                  </a:lnTo>
                  <a:lnTo>
                    <a:pt x="1048" y="273"/>
                  </a:lnTo>
                  <a:lnTo>
                    <a:pt x="1052" y="273"/>
                  </a:lnTo>
                  <a:lnTo>
                    <a:pt x="1052" y="273"/>
                  </a:lnTo>
                  <a:lnTo>
                    <a:pt x="1052" y="273"/>
                  </a:lnTo>
                  <a:lnTo>
                    <a:pt x="1055" y="273"/>
                  </a:lnTo>
                  <a:lnTo>
                    <a:pt x="1066" y="277"/>
                  </a:lnTo>
                  <a:lnTo>
                    <a:pt x="1066" y="277"/>
                  </a:lnTo>
                  <a:lnTo>
                    <a:pt x="1066" y="280"/>
                  </a:lnTo>
                  <a:lnTo>
                    <a:pt x="1063" y="295"/>
                  </a:lnTo>
                  <a:lnTo>
                    <a:pt x="1063" y="295"/>
                  </a:lnTo>
                  <a:lnTo>
                    <a:pt x="1063" y="298"/>
                  </a:lnTo>
                  <a:lnTo>
                    <a:pt x="1059" y="298"/>
                  </a:lnTo>
                  <a:lnTo>
                    <a:pt x="1059" y="302"/>
                  </a:lnTo>
                  <a:lnTo>
                    <a:pt x="1055" y="302"/>
                  </a:lnTo>
                  <a:lnTo>
                    <a:pt x="1059" y="302"/>
                  </a:lnTo>
                  <a:lnTo>
                    <a:pt x="1059" y="302"/>
                  </a:lnTo>
                  <a:lnTo>
                    <a:pt x="1066" y="302"/>
                  </a:lnTo>
                  <a:lnTo>
                    <a:pt x="1070" y="302"/>
                  </a:lnTo>
                  <a:lnTo>
                    <a:pt x="1081" y="305"/>
                  </a:lnTo>
                  <a:lnTo>
                    <a:pt x="1081" y="309"/>
                  </a:lnTo>
                  <a:lnTo>
                    <a:pt x="1081" y="309"/>
                  </a:lnTo>
                  <a:lnTo>
                    <a:pt x="1081" y="309"/>
                  </a:lnTo>
                  <a:lnTo>
                    <a:pt x="1081" y="313"/>
                  </a:lnTo>
                  <a:lnTo>
                    <a:pt x="1084" y="316"/>
                  </a:lnTo>
                  <a:lnTo>
                    <a:pt x="1081" y="323"/>
                  </a:lnTo>
                  <a:lnTo>
                    <a:pt x="1077" y="334"/>
                  </a:lnTo>
                  <a:lnTo>
                    <a:pt x="1081" y="338"/>
                  </a:lnTo>
                  <a:lnTo>
                    <a:pt x="1084" y="334"/>
                  </a:lnTo>
                  <a:lnTo>
                    <a:pt x="1088" y="334"/>
                  </a:lnTo>
                  <a:lnTo>
                    <a:pt x="1091" y="334"/>
                  </a:lnTo>
                  <a:lnTo>
                    <a:pt x="1106" y="334"/>
                  </a:lnTo>
                  <a:lnTo>
                    <a:pt x="1113" y="331"/>
                  </a:lnTo>
                  <a:lnTo>
                    <a:pt x="1117" y="331"/>
                  </a:lnTo>
                  <a:lnTo>
                    <a:pt x="1117" y="331"/>
                  </a:lnTo>
                  <a:lnTo>
                    <a:pt x="1120" y="331"/>
                  </a:lnTo>
                  <a:lnTo>
                    <a:pt x="1120" y="331"/>
                  </a:lnTo>
                  <a:lnTo>
                    <a:pt x="1120" y="331"/>
                  </a:lnTo>
                  <a:lnTo>
                    <a:pt x="1120" y="334"/>
                  </a:lnTo>
                  <a:lnTo>
                    <a:pt x="1120" y="334"/>
                  </a:lnTo>
                  <a:lnTo>
                    <a:pt x="1117" y="338"/>
                  </a:lnTo>
                  <a:lnTo>
                    <a:pt x="1117" y="341"/>
                  </a:lnTo>
                  <a:lnTo>
                    <a:pt x="1113" y="345"/>
                  </a:lnTo>
                  <a:lnTo>
                    <a:pt x="1113" y="345"/>
                  </a:lnTo>
                  <a:lnTo>
                    <a:pt x="1117" y="345"/>
                  </a:lnTo>
                  <a:lnTo>
                    <a:pt x="1117" y="345"/>
                  </a:lnTo>
                  <a:lnTo>
                    <a:pt x="1120" y="349"/>
                  </a:lnTo>
                  <a:lnTo>
                    <a:pt x="1120" y="349"/>
                  </a:lnTo>
                  <a:lnTo>
                    <a:pt x="1120" y="349"/>
                  </a:lnTo>
                  <a:lnTo>
                    <a:pt x="1120" y="349"/>
                  </a:lnTo>
                  <a:lnTo>
                    <a:pt x="1120" y="352"/>
                  </a:lnTo>
                  <a:lnTo>
                    <a:pt x="1117" y="352"/>
                  </a:lnTo>
                  <a:lnTo>
                    <a:pt x="1117" y="356"/>
                  </a:lnTo>
                  <a:lnTo>
                    <a:pt x="1120" y="359"/>
                  </a:lnTo>
                  <a:lnTo>
                    <a:pt x="1117" y="367"/>
                  </a:lnTo>
                  <a:lnTo>
                    <a:pt x="1117" y="370"/>
                  </a:lnTo>
                  <a:lnTo>
                    <a:pt x="1113" y="377"/>
                  </a:lnTo>
                  <a:lnTo>
                    <a:pt x="1113" y="381"/>
                  </a:lnTo>
                  <a:lnTo>
                    <a:pt x="1109" y="381"/>
                  </a:lnTo>
                  <a:lnTo>
                    <a:pt x="1109" y="385"/>
                  </a:lnTo>
                  <a:lnTo>
                    <a:pt x="1106" y="385"/>
                  </a:lnTo>
                  <a:lnTo>
                    <a:pt x="1102" y="388"/>
                  </a:lnTo>
                  <a:lnTo>
                    <a:pt x="1102" y="388"/>
                  </a:lnTo>
                  <a:lnTo>
                    <a:pt x="1102" y="388"/>
                  </a:lnTo>
                  <a:lnTo>
                    <a:pt x="1102" y="392"/>
                  </a:lnTo>
                  <a:lnTo>
                    <a:pt x="1102" y="392"/>
                  </a:lnTo>
                  <a:lnTo>
                    <a:pt x="1102" y="395"/>
                  </a:lnTo>
                  <a:lnTo>
                    <a:pt x="1102" y="395"/>
                  </a:lnTo>
                  <a:lnTo>
                    <a:pt x="1099" y="395"/>
                  </a:lnTo>
                  <a:lnTo>
                    <a:pt x="1099" y="395"/>
                  </a:lnTo>
                  <a:lnTo>
                    <a:pt x="1099" y="395"/>
                  </a:lnTo>
                  <a:lnTo>
                    <a:pt x="1099" y="399"/>
                  </a:lnTo>
                  <a:lnTo>
                    <a:pt x="1099" y="403"/>
                  </a:lnTo>
                  <a:lnTo>
                    <a:pt x="1099" y="406"/>
                  </a:lnTo>
                  <a:lnTo>
                    <a:pt x="1099" y="410"/>
                  </a:lnTo>
                  <a:lnTo>
                    <a:pt x="1099" y="413"/>
                  </a:lnTo>
                  <a:lnTo>
                    <a:pt x="1099" y="413"/>
                  </a:lnTo>
                  <a:lnTo>
                    <a:pt x="1099" y="417"/>
                  </a:lnTo>
                  <a:lnTo>
                    <a:pt x="1099" y="417"/>
                  </a:lnTo>
                  <a:lnTo>
                    <a:pt x="1099" y="421"/>
                  </a:lnTo>
                  <a:lnTo>
                    <a:pt x="1099" y="421"/>
                  </a:lnTo>
                  <a:lnTo>
                    <a:pt x="1099" y="424"/>
                  </a:lnTo>
                  <a:lnTo>
                    <a:pt x="1099" y="428"/>
                  </a:lnTo>
                  <a:lnTo>
                    <a:pt x="1099" y="428"/>
                  </a:lnTo>
                  <a:lnTo>
                    <a:pt x="1095" y="428"/>
                  </a:lnTo>
                  <a:lnTo>
                    <a:pt x="1095" y="431"/>
                  </a:lnTo>
                  <a:lnTo>
                    <a:pt x="1095" y="431"/>
                  </a:lnTo>
                  <a:lnTo>
                    <a:pt x="1095" y="431"/>
                  </a:lnTo>
                  <a:lnTo>
                    <a:pt x="1095" y="435"/>
                  </a:lnTo>
                  <a:lnTo>
                    <a:pt x="1095" y="439"/>
                  </a:lnTo>
                  <a:lnTo>
                    <a:pt x="1095" y="439"/>
                  </a:lnTo>
                  <a:lnTo>
                    <a:pt x="1095" y="442"/>
                  </a:lnTo>
                  <a:lnTo>
                    <a:pt x="1095" y="442"/>
                  </a:lnTo>
                  <a:lnTo>
                    <a:pt x="1095" y="442"/>
                  </a:lnTo>
                  <a:lnTo>
                    <a:pt x="1099" y="442"/>
                  </a:lnTo>
                  <a:lnTo>
                    <a:pt x="1113" y="439"/>
                  </a:lnTo>
                  <a:lnTo>
                    <a:pt x="1109" y="449"/>
                  </a:lnTo>
                  <a:lnTo>
                    <a:pt x="1106" y="449"/>
                  </a:lnTo>
                  <a:lnTo>
                    <a:pt x="1084" y="457"/>
                  </a:lnTo>
                  <a:lnTo>
                    <a:pt x="1081" y="460"/>
                  </a:lnTo>
                  <a:lnTo>
                    <a:pt x="1081" y="460"/>
                  </a:lnTo>
                  <a:lnTo>
                    <a:pt x="1081" y="460"/>
                  </a:lnTo>
                  <a:lnTo>
                    <a:pt x="1081" y="464"/>
                  </a:lnTo>
                  <a:lnTo>
                    <a:pt x="1084" y="464"/>
                  </a:lnTo>
                  <a:lnTo>
                    <a:pt x="1088" y="464"/>
                  </a:lnTo>
                  <a:lnTo>
                    <a:pt x="1088" y="467"/>
                  </a:lnTo>
                  <a:lnTo>
                    <a:pt x="1088" y="467"/>
                  </a:lnTo>
                  <a:lnTo>
                    <a:pt x="1088" y="467"/>
                  </a:lnTo>
                  <a:lnTo>
                    <a:pt x="1088" y="467"/>
                  </a:lnTo>
                  <a:lnTo>
                    <a:pt x="1088" y="467"/>
                  </a:lnTo>
                  <a:lnTo>
                    <a:pt x="1088" y="471"/>
                  </a:lnTo>
                  <a:lnTo>
                    <a:pt x="1084" y="474"/>
                  </a:lnTo>
                  <a:lnTo>
                    <a:pt x="1084" y="474"/>
                  </a:lnTo>
                  <a:lnTo>
                    <a:pt x="1084" y="478"/>
                  </a:lnTo>
                  <a:lnTo>
                    <a:pt x="1084" y="478"/>
                  </a:lnTo>
                  <a:lnTo>
                    <a:pt x="1084" y="478"/>
                  </a:lnTo>
                  <a:lnTo>
                    <a:pt x="1084" y="482"/>
                  </a:lnTo>
                  <a:lnTo>
                    <a:pt x="1081" y="485"/>
                  </a:lnTo>
                  <a:lnTo>
                    <a:pt x="1081" y="489"/>
                  </a:lnTo>
                  <a:lnTo>
                    <a:pt x="1081" y="492"/>
                  </a:lnTo>
                  <a:lnTo>
                    <a:pt x="1077" y="492"/>
                  </a:lnTo>
                  <a:lnTo>
                    <a:pt x="1073" y="496"/>
                  </a:lnTo>
                  <a:lnTo>
                    <a:pt x="1073" y="500"/>
                  </a:lnTo>
                  <a:lnTo>
                    <a:pt x="1073" y="503"/>
                  </a:lnTo>
                  <a:lnTo>
                    <a:pt x="1070" y="503"/>
                  </a:lnTo>
                  <a:lnTo>
                    <a:pt x="1070" y="503"/>
                  </a:lnTo>
                  <a:lnTo>
                    <a:pt x="1066" y="507"/>
                  </a:lnTo>
                  <a:lnTo>
                    <a:pt x="1063" y="510"/>
                  </a:lnTo>
                  <a:lnTo>
                    <a:pt x="1059" y="514"/>
                  </a:lnTo>
                  <a:lnTo>
                    <a:pt x="1055" y="514"/>
                  </a:lnTo>
                  <a:lnTo>
                    <a:pt x="1048" y="518"/>
                  </a:lnTo>
                  <a:lnTo>
                    <a:pt x="1048" y="518"/>
                  </a:lnTo>
                  <a:lnTo>
                    <a:pt x="1048" y="521"/>
                  </a:lnTo>
                  <a:lnTo>
                    <a:pt x="1048" y="521"/>
                  </a:lnTo>
                  <a:lnTo>
                    <a:pt x="1045" y="525"/>
                  </a:lnTo>
                  <a:lnTo>
                    <a:pt x="1045" y="525"/>
                  </a:lnTo>
                  <a:lnTo>
                    <a:pt x="1045" y="525"/>
                  </a:lnTo>
                  <a:lnTo>
                    <a:pt x="1045" y="528"/>
                  </a:lnTo>
                  <a:lnTo>
                    <a:pt x="1045" y="528"/>
                  </a:lnTo>
                  <a:lnTo>
                    <a:pt x="1045" y="528"/>
                  </a:lnTo>
                  <a:lnTo>
                    <a:pt x="1045" y="532"/>
                  </a:lnTo>
                  <a:lnTo>
                    <a:pt x="1045" y="532"/>
                  </a:lnTo>
                  <a:lnTo>
                    <a:pt x="1045" y="536"/>
                  </a:lnTo>
                  <a:lnTo>
                    <a:pt x="1045" y="536"/>
                  </a:lnTo>
                  <a:lnTo>
                    <a:pt x="1045" y="536"/>
                  </a:lnTo>
                  <a:lnTo>
                    <a:pt x="1041" y="536"/>
                  </a:lnTo>
                  <a:lnTo>
                    <a:pt x="1037" y="536"/>
                  </a:lnTo>
                  <a:lnTo>
                    <a:pt x="1027" y="543"/>
                  </a:lnTo>
                  <a:lnTo>
                    <a:pt x="1027" y="543"/>
                  </a:lnTo>
                  <a:lnTo>
                    <a:pt x="1023" y="543"/>
                  </a:lnTo>
                  <a:lnTo>
                    <a:pt x="1012" y="543"/>
                  </a:lnTo>
                  <a:lnTo>
                    <a:pt x="1005" y="536"/>
                  </a:lnTo>
                  <a:lnTo>
                    <a:pt x="1005" y="536"/>
                  </a:lnTo>
                  <a:lnTo>
                    <a:pt x="1005" y="536"/>
                  </a:lnTo>
                  <a:lnTo>
                    <a:pt x="1005" y="532"/>
                  </a:lnTo>
                  <a:lnTo>
                    <a:pt x="1005" y="528"/>
                  </a:lnTo>
                  <a:lnTo>
                    <a:pt x="1005" y="528"/>
                  </a:lnTo>
                  <a:lnTo>
                    <a:pt x="1005" y="528"/>
                  </a:lnTo>
                  <a:lnTo>
                    <a:pt x="1005" y="521"/>
                  </a:lnTo>
                  <a:lnTo>
                    <a:pt x="1001" y="518"/>
                  </a:lnTo>
                  <a:lnTo>
                    <a:pt x="1001" y="518"/>
                  </a:lnTo>
                  <a:lnTo>
                    <a:pt x="1001" y="518"/>
                  </a:lnTo>
                  <a:lnTo>
                    <a:pt x="998" y="518"/>
                  </a:lnTo>
                  <a:lnTo>
                    <a:pt x="998" y="518"/>
                  </a:lnTo>
                  <a:lnTo>
                    <a:pt x="994" y="514"/>
                  </a:lnTo>
                  <a:lnTo>
                    <a:pt x="987" y="510"/>
                  </a:lnTo>
                  <a:lnTo>
                    <a:pt x="983" y="510"/>
                  </a:lnTo>
                  <a:lnTo>
                    <a:pt x="983" y="510"/>
                  </a:lnTo>
                  <a:lnTo>
                    <a:pt x="976" y="510"/>
                  </a:lnTo>
                  <a:lnTo>
                    <a:pt x="965" y="514"/>
                  </a:lnTo>
                  <a:lnTo>
                    <a:pt x="947" y="521"/>
                  </a:lnTo>
                  <a:lnTo>
                    <a:pt x="947" y="525"/>
                  </a:lnTo>
                  <a:lnTo>
                    <a:pt x="947" y="525"/>
                  </a:lnTo>
                  <a:lnTo>
                    <a:pt x="947" y="525"/>
                  </a:lnTo>
                  <a:lnTo>
                    <a:pt x="947" y="528"/>
                  </a:lnTo>
                  <a:lnTo>
                    <a:pt x="947" y="528"/>
                  </a:lnTo>
                  <a:lnTo>
                    <a:pt x="947" y="532"/>
                  </a:lnTo>
                  <a:lnTo>
                    <a:pt x="947" y="532"/>
                  </a:lnTo>
                  <a:lnTo>
                    <a:pt x="951" y="536"/>
                  </a:lnTo>
                  <a:lnTo>
                    <a:pt x="951" y="536"/>
                  </a:lnTo>
                  <a:lnTo>
                    <a:pt x="951" y="539"/>
                  </a:lnTo>
                  <a:lnTo>
                    <a:pt x="951" y="539"/>
                  </a:lnTo>
                  <a:lnTo>
                    <a:pt x="951" y="546"/>
                  </a:lnTo>
                  <a:lnTo>
                    <a:pt x="951" y="546"/>
                  </a:lnTo>
                  <a:lnTo>
                    <a:pt x="951" y="550"/>
                  </a:lnTo>
                  <a:lnTo>
                    <a:pt x="951" y="550"/>
                  </a:lnTo>
                  <a:lnTo>
                    <a:pt x="951" y="554"/>
                  </a:lnTo>
                  <a:lnTo>
                    <a:pt x="951" y="554"/>
                  </a:lnTo>
                  <a:lnTo>
                    <a:pt x="954" y="554"/>
                  </a:lnTo>
                  <a:lnTo>
                    <a:pt x="958" y="554"/>
                  </a:lnTo>
                  <a:lnTo>
                    <a:pt x="962" y="554"/>
                  </a:lnTo>
                  <a:lnTo>
                    <a:pt x="962" y="557"/>
                  </a:lnTo>
                  <a:lnTo>
                    <a:pt x="962" y="557"/>
                  </a:lnTo>
                  <a:lnTo>
                    <a:pt x="962" y="557"/>
                  </a:lnTo>
                  <a:lnTo>
                    <a:pt x="962" y="561"/>
                  </a:lnTo>
                  <a:lnTo>
                    <a:pt x="958" y="564"/>
                  </a:lnTo>
                  <a:lnTo>
                    <a:pt x="958" y="568"/>
                  </a:lnTo>
                  <a:lnTo>
                    <a:pt x="958" y="568"/>
                  </a:lnTo>
                  <a:lnTo>
                    <a:pt x="944" y="568"/>
                  </a:lnTo>
                  <a:lnTo>
                    <a:pt x="940" y="568"/>
                  </a:lnTo>
                  <a:lnTo>
                    <a:pt x="933" y="575"/>
                  </a:lnTo>
                  <a:lnTo>
                    <a:pt x="933" y="575"/>
                  </a:lnTo>
                  <a:lnTo>
                    <a:pt x="933" y="575"/>
                  </a:lnTo>
                  <a:lnTo>
                    <a:pt x="929" y="575"/>
                  </a:lnTo>
                  <a:lnTo>
                    <a:pt x="926" y="575"/>
                  </a:lnTo>
                  <a:lnTo>
                    <a:pt x="922" y="572"/>
                  </a:lnTo>
                  <a:lnTo>
                    <a:pt x="922" y="572"/>
                  </a:lnTo>
                  <a:lnTo>
                    <a:pt x="918" y="572"/>
                  </a:lnTo>
                  <a:lnTo>
                    <a:pt x="918" y="572"/>
                  </a:lnTo>
                  <a:lnTo>
                    <a:pt x="915" y="572"/>
                  </a:lnTo>
                  <a:lnTo>
                    <a:pt x="908" y="575"/>
                  </a:lnTo>
                  <a:lnTo>
                    <a:pt x="900" y="575"/>
                  </a:lnTo>
                  <a:lnTo>
                    <a:pt x="893" y="575"/>
                  </a:lnTo>
                  <a:lnTo>
                    <a:pt x="893" y="575"/>
                  </a:lnTo>
                  <a:lnTo>
                    <a:pt x="886" y="579"/>
                  </a:lnTo>
                  <a:lnTo>
                    <a:pt x="879" y="582"/>
                  </a:lnTo>
                  <a:lnTo>
                    <a:pt x="879" y="582"/>
                  </a:lnTo>
                  <a:lnTo>
                    <a:pt x="879" y="582"/>
                  </a:lnTo>
                  <a:lnTo>
                    <a:pt x="879" y="582"/>
                  </a:lnTo>
                  <a:lnTo>
                    <a:pt x="875" y="586"/>
                  </a:lnTo>
                  <a:lnTo>
                    <a:pt x="872" y="590"/>
                  </a:lnTo>
                  <a:lnTo>
                    <a:pt x="868" y="590"/>
                  </a:lnTo>
                  <a:lnTo>
                    <a:pt x="868" y="593"/>
                  </a:lnTo>
                  <a:lnTo>
                    <a:pt x="868" y="593"/>
                  </a:lnTo>
                  <a:lnTo>
                    <a:pt x="868" y="593"/>
                  </a:lnTo>
                  <a:lnTo>
                    <a:pt x="868" y="593"/>
                  </a:lnTo>
                  <a:lnTo>
                    <a:pt x="868" y="597"/>
                  </a:lnTo>
                  <a:lnTo>
                    <a:pt x="857" y="608"/>
                  </a:lnTo>
                  <a:lnTo>
                    <a:pt x="850" y="615"/>
                  </a:lnTo>
                  <a:lnTo>
                    <a:pt x="850" y="618"/>
                  </a:lnTo>
                  <a:lnTo>
                    <a:pt x="846" y="626"/>
                  </a:lnTo>
                  <a:lnTo>
                    <a:pt x="846" y="626"/>
                  </a:lnTo>
                  <a:lnTo>
                    <a:pt x="846" y="629"/>
                  </a:lnTo>
                  <a:lnTo>
                    <a:pt x="846" y="629"/>
                  </a:lnTo>
                  <a:lnTo>
                    <a:pt x="846" y="629"/>
                  </a:lnTo>
                  <a:lnTo>
                    <a:pt x="846" y="629"/>
                  </a:lnTo>
                  <a:lnTo>
                    <a:pt x="846" y="629"/>
                  </a:lnTo>
                  <a:lnTo>
                    <a:pt x="846" y="633"/>
                  </a:lnTo>
                  <a:lnTo>
                    <a:pt x="850" y="633"/>
                  </a:lnTo>
                  <a:lnTo>
                    <a:pt x="850" y="633"/>
                  </a:lnTo>
                  <a:lnTo>
                    <a:pt x="850" y="633"/>
                  </a:lnTo>
                  <a:lnTo>
                    <a:pt x="850" y="636"/>
                  </a:lnTo>
                  <a:lnTo>
                    <a:pt x="854" y="636"/>
                  </a:lnTo>
                  <a:lnTo>
                    <a:pt x="854" y="640"/>
                  </a:lnTo>
                  <a:lnTo>
                    <a:pt x="854" y="640"/>
                  </a:lnTo>
                  <a:lnTo>
                    <a:pt x="854" y="640"/>
                  </a:lnTo>
                  <a:lnTo>
                    <a:pt x="854" y="640"/>
                  </a:lnTo>
                  <a:lnTo>
                    <a:pt x="854" y="640"/>
                  </a:lnTo>
                  <a:lnTo>
                    <a:pt x="857" y="644"/>
                  </a:lnTo>
                  <a:lnTo>
                    <a:pt x="857" y="644"/>
                  </a:lnTo>
                  <a:lnTo>
                    <a:pt x="861" y="644"/>
                  </a:lnTo>
                  <a:lnTo>
                    <a:pt x="861" y="644"/>
                  </a:lnTo>
                  <a:lnTo>
                    <a:pt x="861" y="640"/>
                  </a:lnTo>
                  <a:lnTo>
                    <a:pt x="861" y="640"/>
                  </a:lnTo>
                  <a:lnTo>
                    <a:pt x="864" y="636"/>
                  </a:lnTo>
                  <a:lnTo>
                    <a:pt x="864" y="636"/>
                  </a:lnTo>
                  <a:lnTo>
                    <a:pt x="864" y="636"/>
                  </a:lnTo>
                  <a:lnTo>
                    <a:pt x="864" y="636"/>
                  </a:lnTo>
                  <a:lnTo>
                    <a:pt x="868" y="636"/>
                  </a:lnTo>
                  <a:lnTo>
                    <a:pt x="872" y="636"/>
                  </a:lnTo>
                  <a:lnTo>
                    <a:pt x="879" y="633"/>
                  </a:lnTo>
                  <a:lnTo>
                    <a:pt x="886" y="629"/>
                  </a:lnTo>
                  <a:lnTo>
                    <a:pt x="890" y="626"/>
                  </a:lnTo>
                  <a:lnTo>
                    <a:pt x="890" y="626"/>
                  </a:lnTo>
                  <a:lnTo>
                    <a:pt x="890" y="626"/>
                  </a:lnTo>
                  <a:lnTo>
                    <a:pt x="890" y="629"/>
                  </a:lnTo>
                  <a:lnTo>
                    <a:pt x="890" y="629"/>
                  </a:lnTo>
                  <a:lnTo>
                    <a:pt x="893" y="629"/>
                  </a:lnTo>
                  <a:lnTo>
                    <a:pt x="893" y="629"/>
                  </a:lnTo>
                  <a:lnTo>
                    <a:pt x="893" y="629"/>
                  </a:lnTo>
                  <a:lnTo>
                    <a:pt x="890" y="633"/>
                  </a:lnTo>
                  <a:lnTo>
                    <a:pt x="890" y="633"/>
                  </a:lnTo>
                  <a:lnTo>
                    <a:pt x="890" y="636"/>
                  </a:lnTo>
                  <a:lnTo>
                    <a:pt x="890" y="636"/>
                  </a:lnTo>
                  <a:lnTo>
                    <a:pt x="893" y="636"/>
                  </a:lnTo>
                  <a:lnTo>
                    <a:pt x="893" y="636"/>
                  </a:lnTo>
                  <a:lnTo>
                    <a:pt x="893" y="636"/>
                  </a:lnTo>
                  <a:lnTo>
                    <a:pt x="897" y="644"/>
                  </a:lnTo>
                  <a:lnTo>
                    <a:pt x="897" y="647"/>
                  </a:lnTo>
                  <a:lnTo>
                    <a:pt x="897" y="647"/>
                  </a:lnTo>
                  <a:lnTo>
                    <a:pt x="897" y="654"/>
                  </a:lnTo>
                  <a:lnTo>
                    <a:pt x="897" y="658"/>
                  </a:lnTo>
                  <a:lnTo>
                    <a:pt x="900" y="662"/>
                  </a:lnTo>
                  <a:lnTo>
                    <a:pt x="900" y="665"/>
                  </a:lnTo>
                  <a:lnTo>
                    <a:pt x="900" y="665"/>
                  </a:lnTo>
                  <a:lnTo>
                    <a:pt x="900" y="669"/>
                  </a:lnTo>
                  <a:lnTo>
                    <a:pt x="900" y="669"/>
                  </a:lnTo>
                  <a:lnTo>
                    <a:pt x="900" y="669"/>
                  </a:lnTo>
                  <a:lnTo>
                    <a:pt x="900" y="672"/>
                  </a:lnTo>
                  <a:lnTo>
                    <a:pt x="900" y="676"/>
                  </a:lnTo>
                  <a:lnTo>
                    <a:pt x="900" y="676"/>
                  </a:lnTo>
                  <a:lnTo>
                    <a:pt x="890" y="687"/>
                  </a:lnTo>
                  <a:lnTo>
                    <a:pt x="882" y="694"/>
                  </a:lnTo>
                  <a:lnTo>
                    <a:pt x="882" y="698"/>
                  </a:lnTo>
                  <a:lnTo>
                    <a:pt x="882" y="698"/>
                  </a:lnTo>
                  <a:lnTo>
                    <a:pt x="882" y="698"/>
                  </a:lnTo>
                  <a:lnTo>
                    <a:pt x="882" y="698"/>
                  </a:lnTo>
                  <a:lnTo>
                    <a:pt x="882" y="698"/>
                  </a:lnTo>
                  <a:lnTo>
                    <a:pt x="886" y="705"/>
                  </a:lnTo>
                  <a:lnTo>
                    <a:pt x="886" y="705"/>
                  </a:lnTo>
                  <a:lnTo>
                    <a:pt x="886" y="708"/>
                  </a:lnTo>
                  <a:lnTo>
                    <a:pt x="886" y="708"/>
                  </a:lnTo>
                  <a:lnTo>
                    <a:pt x="886" y="708"/>
                  </a:lnTo>
                  <a:lnTo>
                    <a:pt x="879" y="712"/>
                  </a:lnTo>
                  <a:lnTo>
                    <a:pt x="875" y="716"/>
                  </a:lnTo>
                  <a:lnTo>
                    <a:pt x="872" y="719"/>
                  </a:lnTo>
                  <a:lnTo>
                    <a:pt x="872" y="719"/>
                  </a:lnTo>
                  <a:lnTo>
                    <a:pt x="872" y="719"/>
                  </a:lnTo>
                  <a:lnTo>
                    <a:pt x="861" y="716"/>
                  </a:lnTo>
                  <a:lnTo>
                    <a:pt x="828" y="716"/>
                  </a:lnTo>
                  <a:lnTo>
                    <a:pt x="828" y="719"/>
                  </a:lnTo>
                  <a:lnTo>
                    <a:pt x="828" y="723"/>
                  </a:lnTo>
                  <a:lnTo>
                    <a:pt x="832" y="723"/>
                  </a:lnTo>
                  <a:lnTo>
                    <a:pt x="832" y="726"/>
                  </a:lnTo>
                  <a:lnTo>
                    <a:pt x="832" y="730"/>
                  </a:lnTo>
                  <a:lnTo>
                    <a:pt x="836" y="730"/>
                  </a:lnTo>
                  <a:lnTo>
                    <a:pt x="832" y="734"/>
                  </a:lnTo>
                  <a:lnTo>
                    <a:pt x="832" y="737"/>
                  </a:lnTo>
                  <a:lnTo>
                    <a:pt x="832" y="741"/>
                  </a:lnTo>
                  <a:lnTo>
                    <a:pt x="836" y="744"/>
                  </a:lnTo>
                  <a:lnTo>
                    <a:pt x="836" y="748"/>
                  </a:lnTo>
                  <a:lnTo>
                    <a:pt x="836" y="752"/>
                  </a:lnTo>
                  <a:lnTo>
                    <a:pt x="836" y="755"/>
                  </a:lnTo>
                  <a:lnTo>
                    <a:pt x="832" y="759"/>
                  </a:lnTo>
                  <a:lnTo>
                    <a:pt x="828" y="759"/>
                  </a:lnTo>
                  <a:lnTo>
                    <a:pt x="828" y="762"/>
                  </a:lnTo>
                  <a:lnTo>
                    <a:pt x="828" y="766"/>
                  </a:lnTo>
                  <a:lnTo>
                    <a:pt x="825" y="766"/>
                  </a:lnTo>
                  <a:lnTo>
                    <a:pt x="825" y="770"/>
                  </a:lnTo>
                  <a:lnTo>
                    <a:pt x="825" y="770"/>
                  </a:lnTo>
                  <a:lnTo>
                    <a:pt x="825" y="770"/>
                  </a:lnTo>
                  <a:lnTo>
                    <a:pt x="825" y="770"/>
                  </a:lnTo>
                  <a:lnTo>
                    <a:pt x="825" y="773"/>
                  </a:lnTo>
                  <a:lnTo>
                    <a:pt x="821" y="773"/>
                  </a:lnTo>
                  <a:lnTo>
                    <a:pt x="818" y="773"/>
                  </a:lnTo>
                  <a:lnTo>
                    <a:pt x="814" y="784"/>
                  </a:lnTo>
                  <a:lnTo>
                    <a:pt x="814" y="788"/>
                  </a:lnTo>
                  <a:lnTo>
                    <a:pt x="814" y="791"/>
                  </a:lnTo>
                  <a:lnTo>
                    <a:pt x="810" y="791"/>
                  </a:lnTo>
                  <a:lnTo>
                    <a:pt x="810" y="798"/>
                  </a:lnTo>
                  <a:lnTo>
                    <a:pt x="810" y="802"/>
                  </a:lnTo>
                  <a:lnTo>
                    <a:pt x="810" y="802"/>
                  </a:lnTo>
                  <a:lnTo>
                    <a:pt x="810" y="802"/>
                  </a:lnTo>
                  <a:lnTo>
                    <a:pt x="807" y="802"/>
                  </a:lnTo>
                  <a:lnTo>
                    <a:pt x="803" y="802"/>
                  </a:lnTo>
                  <a:lnTo>
                    <a:pt x="800" y="806"/>
                  </a:lnTo>
                  <a:lnTo>
                    <a:pt x="792" y="813"/>
                  </a:lnTo>
                  <a:lnTo>
                    <a:pt x="789" y="816"/>
                  </a:lnTo>
                  <a:lnTo>
                    <a:pt x="789" y="816"/>
                  </a:lnTo>
                  <a:lnTo>
                    <a:pt x="789" y="820"/>
                  </a:lnTo>
                  <a:lnTo>
                    <a:pt x="789" y="820"/>
                  </a:lnTo>
                  <a:lnTo>
                    <a:pt x="789" y="823"/>
                  </a:lnTo>
                  <a:lnTo>
                    <a:pt x="782" y="827"/>
                  </a:lnTo>
                  <a:lnTo>
                    <a:pt x="782" y="827"/>
                  </a:lnTo>
                  <a:lnTo>
                    <a:pt x="778" y="831"/>
                  </a:lnTo>
                  <a:lnTo>
                    <a:pt x="774" y="831"/>
                  </a:lnTo>
                  <a:lnTo>
                    <a:pt x="771" y="831"/>
                  </a:lnTo>
                  <a:lnTo>
                    <a:pt x="767" y="831"/>
                  </a:lnTo>
                  <a:lnTo>
                    <a:pt x="764" y="827"/>
                  </a:lnTo>
                  <a:lnTo>
                    <a:pt x="760" y="820"/>
                  </a:lnTo>
                  <a:lnTo>
                    <a:pt x="760" y="820"/>
                  </a:lnTo>
                  <a:lnTo>
                    <a:pt x="760" y="820"/>
                  </a:lnTo>
                  <a:lnTo>
                    <a:pt x="756" y="820"/>
                  </a:lnTo>
                  <a:lnTo>
                    <a:pt x="756" y="820"/>
                  </a:lnTo>
                  <a:lnTo>
                    <a:pt x="753" y="820"/>
                  </a:lnTo>
                  <a:lnTo>
                    <a:pt x="749" y="827"/>
                  </a:lnTo>
                  <a:lnTo>
                    <a:pt x="735" y="838"/>
                  </a:lnTo>
                  <a:lnTo>
                    <a:pt x="735" y="838"/>
                  </a:lnTo>
                  <a:lnTo>
                    <a:pt x="735" y="841"/>
                  </a:lnTo>
                  <a:lnTo>
                    <a:pt x="735" y="841"/>
                  </a:lnTo>
                  <a:lnTo>
                    <a:pt x="728" y="845"/>
                  </a:lnTo>
                  <a:lnTo>
                    <a:pt x="728" y="845"/>
                  </a:lnTo>
                  <a:lnTo>
                    <a:pt x="728" y="849"/>
                  </a:lnTo>
                  <a:lnTo>
                    <a:pt x="724" y="852"/>
                  </a:lnTo>
                  <a:lnTo>
                    <a:pt x="710" y="867"/>
                  </a:lnTo>
                  <a:lnTo>
                    <a:pt x="710" y="867"/>
                  </a:lnTo>
                  <a:lnTo>
                    <a:pt x="710" y="870"/>
                  </a:lnTo>
                  <a:lnTo>
                    <a:pt x="710" y="870"/>
                  </a:lnTo>
                  <a:lnTo>
                    <a:pt x="710" y="870"/>
                  </a:lnTo>
                  <a:lnTo>
                    <a:pt x="710" y="870"/>
                  </a:lnTo>
                  <a:lnTo>
                    <a:pt x="710" y="870"/>
                  </a:lnTo>
                  <a:lnTo>
                    <a:pt x="710" y="874"/>
                  </a:lnTo>
                  <a:lnTo>
                    <a:pt x="710" y="874"/>
                  </a:lnTo>
                  <a:lnTo>
                    <a:pt x="710" y="874"/>
                  </a:lnTo>
                  <a:lnTo>
                    <a:pt x="710" y="874"/>
                  </a:lnTo>
                  <a:lnTo>
                    <a:pt x="710" y="874"/>
                  </a:lnTo>
                  <a:lnTo>
                    <a:pt x="710" y="877"/>
                  </a:lnTo>
                  <a:lnTo>
                    <a:pt x="710" y="877"/>
                  </a:lnTo>
                  <a:lnTo>
                    <a:pt x="710" y="877"/>
                  </a:lnTo>
                  <a:lnTo>
                    <a:pt x="713" y="877"/>
                  </a:lnTo>
                  <a:lnTo>
                    <a:pt x="717" y="885"/>
                  </a:lnTo>
                  <a:lnTo>
                    <a:pt x="720" y="885"/>
                  </a:lnTo>
                  <a:lnTo>
                    <a:pt x="720" y="885"/>
                  </a:lnTo>
                  <a:lnTo>
                    <a:pt x="720" y="885"/>
                  </a:lnTo>
                  <a:lnTo>
                    <a:pt x="720" y="888"/>
                  </a:lnTo>
                  <a:lnTo>
                    <a:pt x="720" y="888"/>
                  </a:lnTo>
                  <a:lnTo>
                    <a:pt x="720" y="899"/>
                  </a:lnTo>
                  <a:lnTo>
                    <a:pt x="717" y="903"/>
                  </a:lnTo>
                  <a:lnTo>
                    <a:pt x="717" y="906"/>
                  </a:lnTo>
                  <a:lnTo>
                    <a:pt x="717" y="906"/>
                  </a:lnTo>
                  <a:lnTo>
                    <a:pt x="713" y="906"/>
                  </a:lnTo>
                  <a:lnTo>
                    <a:pt x="713" y="910"/>
                  </a:lnTo>
                  <a:lnTo>
                    <a:pt x="710" y="910"/>
                  </a:lnTo>
                  <a:lnTo>
                    <a:pt x="710" y="917"/>
                  </a:lnTo>
                  <a:lnTo>
                    <a:pt x="699" y="910"/>
                  </a:lnTo>
                  <a:lnTo>
                    <a:pt x="695" y="910"/>
                  </a:lnTo>
                  <a:lnTo>
                    <a:pt x="695" y="910"/>
                  </a:lnTo>
                  <a:lnTo>
                    <a:pt x="688" y="913"/>
                  </a:lnTo>
                  <a:lnTo>
                    <a:pt x="684" y="913"/>
                  </a:lnTo>
                  <a:lnTo>
                    <a:pt x="684" y="913"/>
                  </a:lnTo>
                  <a:lnTo>
                    <a:pt x="684" y="910"/>
                  </a:lnTo>
                  <a:lnTo>
                    <a:pt x="684" y="906"/>
                  </a:lnTo>
                  <a:lnTo>
                    <a:pt x="681" y="906"/>
                  </a:lnTo>
                  <a:lnTo>
                    <a:pt x="677" y="895"/>
                  </a:lnTo>
                  <a:lnTo>
                    <a:pt x="663" y="877"/>
                  </a:lnTo>
                  <a:lnTo>
                    <a:pt x="659" y="874"/>
                  </a:lnTo>
                  <a:lnTo>
                    <a:pt x="659" y="870"/>
                  </a:lnTo>
                  <a:lnTo>
                    <a:pt x="659" y="867"/>
                  </a:lnTo>
                  <a:lnTo>
                    <a:pt x="663" y="863"/>
                  </a:lnTo>
                  <a:lnTo>
                    <a:pt x="663" y="859"/>
                  </a:lnTo>
                  <a:lnTo>
                    <a:pt x="659" y="852"/>
                  </a:lnTo>
                  <a:lnTo>
                    <a:pt x="659" y="845"/>
                  </a:lnTo>
                  <a:lnTo>
                    <a:pt x="659" y="841"/>
                  </a:lnTo>
                  <a:lnTo>
                    <a:pt x="656" y="841"/>
                  </a:lnTo>
                  <a:lnTo>
                    <a:pt x="656" y="841"/>
                  </a:lnTo>
                  <a:lnTo>
                    <a:pt x="656" y="841"/>
                  </a:lnTo>
                  <a:lnTo>
                    <a:pt x="656" y="841"/>
                  </a:lnTo>
                  <a:lnTo>
                    <a:pt x="652" y="845"/>
                  </a:lnTo>
                  <a:lnTo>
                    <a:pt x="648" y="845"/>
                  </a:lnTo>
                  <a:lnTo>
                    <a:pt x="648" y="845"/>
                  </a:lnTo>
                  <a:lnTo>
                    <a:pt x="645" y="841"/>
                  </a:lnTo>
                  <a:lnTo>
                    <a:pt x="641" y="838"/>
                  </a:lnTo>
                  <a:lnTo>
                    <a:pt x="634" y="827"/>
                  </a:lnTo>
                  <a:lnTo>
                    <a:pt x="630" y="827"/>
                  </a:lnTo>
                  <a:lnTo>
                    <a:pt x="623" y="823"/>
                  </a:lnTo>
                  <a:lnTo>
                    <a:pt x="620" y="823"/>
                  </a:lnTo>
                  <a:lnTo>
                    <a:pt x="620" y="820"/>
                  </a:lnTo>
                  <a:lnTo>
                    <a:pt x="620" y="820"/>
                  </a:lnTo>
                  <a:lnTo>
                    <a:pt x="620" y="816"/>
                  </a:lnTo>
                  <a:lnTo>
                    <a:pt x="620" y="816"/>
                  </a:lnTo>
                  <a:lnTo>
                    <a:pt x="620" y="813"/>
                  </a:lnTo>
                  <a:lnTo>
                    <a:pt x="620" y="809"/>
                  </a:lnTo>
                  <a:lnTo>
                    <a:pt x="623" y="806"/>
                  </a:lnTo>
                  <a:lnTo>
                    <a:pt x="623" y="798"/>
                  </a:lnTo>
                  <a:lnTo>
                    <a:pt x="605" y="795"/>
                  </a:lnTo>
                  <a:lnTo>
                    <a:pt x="602" y="795"/>
                  </a:lnTo>
                  <a:lnTo>
                    <a:pt x="591" y="806"/>
                  </a:lnTo>
                  <a:lnTo>
                    <a:pt x="591" y="806"/>
                  </a:lnTo>
                  <a:lnTo>
                    <a:pt x="591" y="809"/>
                  </a:lnTo>
                  <a:lnTo>
                    <a:pt x="591" y="823"/>
                  </a:lnTo>
                  <a:lnTo>
                    <a:pt x="591" y="823"/>
                  </a:lnTo>
                  <a:lnTo>
                    <a:pt x="591" y="827"/>
                  </a:lnTo>
                  <a:lnTo>
                    <a:pt x="594" y="827"/>
                  </a:lnTo>
                  <a:lnTo>
                    <a:pt x="594" y="827"/>
                  </a:lnTo>
                  <a:lnTo>
                    <a:pt x="594" y="831"/>
                  </a:lnTo>
                  <a:lnTo>
                    <a:pt x="594" y="831"/>
                  </a:lnTo>
                  <a:lnTo>
                    <a:pt x="594" y="838"/>
                  </a:lnTo>
                  <a:lnTo>
                    <a:pt x="594" y="841"/>
                  </a:lnTo>
                  <a:lnTo>
                    <a:pt x="594" y="841"/>
                  </a:lnTo>
                  <a:lnTo>
                    <a:pt x="594" y="841"/>
                  </a:lnTo>
                  <a:lnTo>
                    <a:pt x="594" y="841"/>
                  </a:lnTo>
                  <a:lnTo>
                    <a:pt x="587" y="838"/>
                  </a:lnTo>
                  <a:lnTo>
                    <a:pt x="584" y="838"/>
                  </a:lnTo>
                  <a:lnTo>
                    <a:pt x="584" y="838"/>
                  </a:lnTo>
                  <a:lnTo>
                    <a:pt x="580" y="845"/>
                  </a:lnTo>
                  <a:lnTo>
                    <a:pt x="576" y="849"/>
                  </a:lnTo>
                  <a:lnTo>
                    <a:pt x="566" y="856"/>
                  </a:lnTo>
                  <a:lnTo>
                    <a:pt x="573" y="859"/>
                  </a:lnTo>
                  <a:lnTo>
                    <a:pt x="573" y="863"/>
                  </a:lnTo>
                  <a:lnTo>
                    <a:pt x="573" y="867"/>
                  </a:lnTo>
                  <a:lnTo>
                    <a:pt x="573" y="867"/>
                  </a:lnTo>
                  <a:lnTo>
                    <a:pt x="573" y="867"/>
                  </a:lnTo>
                  <a:lnTo>
                    <a:pt x="573" y="870"/>
                  </a:lnTo>
                  <a:lnTo>
                    <a:pt x="573" y="870"/>
                  </a:lnTo>
                  <a:lnTo>
                    <a:pt x="573" y="870"/>
                  </a:lnTo>
                  <a:lnTo>
                    <a:pt x="569" y="870"/>
                  </a:lnTo>
                  <a:lnTo>
                    <a:pt x="569" y="870"/>
                  </a:lnTo>
                  <a:lnTo>
                    <a:pt x="569" y="870"/>
                  </a:lnTo>
                  <a:lnTo>
                    <a:pt x="569" y="870"/>
                  </a:lnTo>
                  <a:lnTo>
                    <a:pt x="569" y="870"/>
                  </a:lnTo>
                  <a:lnTo>
                    <a:pt x="566" y="870"/>
                  </a:lnTo>
                  <a:lnTo>
                    <a:pt x="566" y="870"/>
                  </a:lnTo>
                  <a:lnTo>
                    <a:pt x="566" y="870"/>
                  </a:lnTo>
                  <a:lnTo>
                    <a:pt x="566" y="870"/>
                  </a:lnTo>
                  <a:lnTo>
                    <a:pt x="562" y="874"/>
                  </a:lnTo>
                  <a:lnTo>
                    <a:pt x="562" y="877"/>
                  </a:lnTo>
                  <a:lnTo>
                    <a:pt x="562" y="877"/>
                  </a:lnTo>
                  <a:lnTo>
                    <a:pt x="551" y="881"/>
                  </a:lnTo>
                  <a:lnTo>
                    <a:pt x="548" y="881"/>
                  </a:lnTo>
                  <a:lnTo>
                    <a:pt x="548" y="885"/>
                  </a:lnTo>
                  <a:lnTo>
                    <a:pt x="544" y="885"/>
                  </a:lnTo>
                  <a:lnTo>
                    <a:pt x="544" y="888"/>
                  </a:lnTo>
                  <a:lnTo>
                    <a:pt x="544" y="892"/>
                  </a:lnTo>
                  <a:lnTo>
                    <a:pt x="540" y="892"/>
                  </a:lnTo>
                  <a:lnTo>
                    <a:pt x="537" y="892"/>
                  </a:lnTo>
                  <a:lnTo>
                    <a:pt x="537" y="892"/>
                  </a:lnTo>
                  <a:lnTo>
                    <a:pt x="533" y="892"/>
                  </a:lnTo>
                  <a:lnTo>
                    <a:pt x="530" y="892"/>
                  </a:lnTo>
                  <a:lnTo>
                    <a:pt x="522" y="899"/>
                  </a:lnTo>
                  <a:lnTo>
                    <a:pt x="494" y="906"/>
                  </a:lnTo>
                  <a:lnTo>
                    <a:pt x="483" y="903"/>
                  </a:lnTo>
                  <a:lnTo>
                    <a:pt x="476" y="906"/>
                  </a:lnTo>
                  <a:lnTo>
                    <a:pt x="472" y="910"/>
                  </a:lnTo>
                  <a:lnTo>
                    <a:pt x="476" y="910"/>
                  </a:lnTo>
                  <a:lnTo>
                    <a:pt x="476" y="910"/>
                  </a:lnTo>
                  <a:lnTo>
                    <a:pt x="476" y="910"/>
                  </a:lnTo>
                  <a:lnTo>
                    <a:pt x="476" y="913"/>
                  </a:lnTo>
                  <a:lnTo>
                    <a:pt x="476" y="917"/>
                  </a:lnTo>
                  <a:lnTo>
                    <a:pt x="476" y="917"/>
                  </a:lnTo>
                  <a:lnTo>
                    <a:pt x="476" y="921"/>
                  </a:lnTo>
                  <a:lnTo>
                    <a:pt x="476" y="921"/>
                  </a:lnTo>
                  <a:lnTo>
                    <a:pt x="476" y="924"/>
                  </a:lnTo>
                  <a:lnTo>
                    <a:pt x="472" y="928"/>
                  </a:lnTo>
                  <a:lnTo>
                    <a:pt x="472" y="928"/>
                  </a:lnTo>
                  <a:lnTo>
                    <a:pt x="472" y="931"/>
                  </a:lnTo>
                  <a:lnTo>
                    <a:pt x="472" y="935"/>
                  </a:lnTo>
                  <a:lnTo>
                    <a:pt x="472" y="935"/>
                  </a:lnTo>
                  <a:lnTo>
                    <a:pt x="472" y="935"/>
                  </a:lnTo>
                  <a:lnTo>
                    <a:pt x="461" y="942"/>
                  </a:lnTo>
                  <a:lnTo>
                    <a:pt x="461" y="942"/>
                  </a:lnTo>
                  <a:lnTo>
                    <a:pt x="447" y="946"/>
                  </a:lnTo>
                  <a:lnTo>
                    <a:pt x="443" y="949"/>
                  </a:lnTo>
                  <a:lnTo>
                    <a:pt x="425" y="946"/>
                  </a:lnTo>
                  <a:lnTo>
                    <a:pt x="425" y="946"/>
                  </a:lnTo>
                  <a:lnTo>
                    <a:pt x="425" y="946"/>
                  </a:lnTo>
                  <a:lnTo>
                    <a:pt x="425" y="942"/>
                  </a:lnTo>
                  <a:lnTo>
                    <a:pt x="425" y="942"/>
                  </a:lnTo>
                  <a:lnTo>
                    <a:pt x="425" y="942"/>
                  </a:lnTo>
                  <a:lnTo>
                    <a:pt x="421" y="942"/>
                  </a:lnTo>
                  <a:lnTo>
                    <a:pt x="421" y="942"/>
                  </a:lnTo>
                  <a:lnTo>
                    <a:pt x="421" y="939"/>
                  </a:lnTo>
                  <a:lnTo>
                    <a:pt x="418" y="939"/>
                  </a:lnTo>
                  <a:lnTo>
                    <a:pt x="418" y="939"/>
                  </a:lnTo>
                  <a:lnTo>
                    <a:pt x="418" y="939"/>
                  </a:lnTo>
                  <a:lnTo>
                    <a:pt x="418" y="942"/>
                  </a:lnTo>
                  <a:lnTo>
                    <a:pt x="414" y="942"/>
                  </a:lnTo>
                  <a:lnTo>
                    <a:pt x="414" y="949"/>
                  </a:lnTo>
                  <a:lnTo>
                    <a:pt x="411" y="949"/>
                  </a:lnTo>
                  <a:lnTo>
                    <a:pt x="403" y="957"/>
                  </a:lnTo>
                  <a:lnTo>
                    <a:pt x="400" y="957"/>
                  </a:lnTo>
                  <a:lnTo>
                    <a:pt x="393" y="957"/>
                  </a:lnTo>
                  <a:lnTo>
                    <a:pt x="393" y="957"/>
                  </a:lnTo>
                  <a:lnTo>
                    <a:pt x="393" y="957"/>
                  </a:lnTo>
                  <a:lnTo>
                    <a:pt x="389" y="957"/>
                  </a:lnTo>
                  <a:lnTo>
                    <a:pt x="389" y="960"/>
                  </a:lnTo>
                  <a:lnTo>
                    <a:pt x="389" y="964"/>
                  </a:lnTo>
                  <a:lnTo>
                    <a:pt x="385" y="964"/>
                  </a:lnTo>
                  <a:lnTo>
                    <a:pt x="385" y="964"/>
                  </a:lnTo>
                  <a:lnTo>
                    <a:pt x="382" y="964"/>
                  </a:lnTo>
                  <a:lnTo>
                    <a:pt x="378" y="960"/>
                  </a:lnTo>
                  <a:lnTo>
                    <a:pt x="375" y="960"/>
                  </a:lnTo>
                  <a:lnTo>
                    <a:pt x="371" y="960"/>
                  </a:lnTo>
                  <a:lnTo>
                    <a:pt x="357" y="975"/>
                  </a:lnTo>
                  <a:lnTo>
                    <a:pt x="346" y="978"/>
                  </a:lnTo>
                  <a:lnTo>
                    <a:pt x="342" y="978"/>
                  </a:lnTo>
                  <a:lnTo>
                    <a:pt x="339" y="978"/>
                  </a:lnTo>
                  <a:lnTo>
                    <a:pt x="335" y="978"/>
                  </a:lnTo>
                  <a:lnTo>
                    <a:pt x="335" y="978"/>
                  </a:lnTo>
                  <a:lnTo>
                    <a:pt x="335" y="982"/>
                  </a:lnTo>
                  <a:lnTo>
                    <a:pt x="335" y="982"/>
                  </a:lnTo>
                  <a:lnTo>
                    <a:pt x="335" y="985"/>
                  </a:lnTo>
                  <a:lnTo>
                    <a:pt x="328" y="993"/>
                  </a:lnTo>
                  <a:lnTo>
                    <a:pt x="321" y="993"/>
                  </a:lnTo>
                  <a:lnTo>
                    <a:pt x="321" y="993"/>
                  </a:lnTo>
                  <a:lnTo>
                    <a:pt x="321" y="996"/>
                  </a:lnTo>
                  <a:lnTo>
                    <a:pt x="321" y="996"/>
                  </a:lnTo>
                  <a:lnTo>
                    <a:pt x="321" y="1000"/>
                  </a:lnTo>
                  <a:lnTo>
                    <a:pt x="321" y="1003"/>
                  </a:lnTo>
                  <a:lnTo>
                    <a:pt x="321" y="1007"/>
                  </a:lnTo>
                  <a:lnTo>
                    <a:pt x="321" y="1018"/>
                  </a:lnTo>
                  <a:lnTo>
                    <a:pt x="317" y="1021"/>
                  </a:lnTo>
                  <a:lnTo>
                    <a:pt x="317" y="1025"/>
                  </a:lnTo>
                  <a:lnTo>
                    <a:pt x="313" y="1025"/>
                  </a:lnTo>
                  <a:lnTo>
                    <a:pt x="313" y="1025"/>
                  </a:lnTo>
                  <a:lnTo>
                    <a:pt x="310" y="1025"/>
                  </a:lnTo>
                  <a:lnTo>
                    <a:pt x="306" y="1025"/>
                  </a:lnTo>
                  <a:lnTo>
                    <a:pt x="306" y="1021"/>
                  </a:lnTo>
                  <a:lnTo>
                    <a:pt x="306" y="1021"/>
                  </a:lnTo>
                  <a:lnTo>
                    <a:pt x="303" y="1021"/>
                  </a:lnTo>
                  <a:lnTo>
                    <a:pt x="303" y="1018"/>
                  </a:lnTo>
                  <a:lnTo>
                    <a:pt x="299" y="1014"/>
                  </a:lnTo>
                  <a:lnTo>
                    <a:pt x="299" y="1014"/>
                  </a:lnTo>
                  <a:lnTo>
                    <a:pt x="299" y="1014"/>
                  </a:lnTo>
                  <a:lnTo>
                    <a:pt x="285" y="1018"/>
                  </a:lnTo>
                  <a:lnTo>
                    <a:pt x="281" y="1021"/>
                  </a:lnTo>
                  <a:lnTo>
                    <a:pt x="281" y="1021"/>
                  </a:lnTo>
                  <a:lnTo>
                    <a:pt x="281" y="1021"/>
                  </a:lnTo>
                  <a:lnTo>
                    <a:pt x="281" y="1021"/>
                  </a:lnTo>
                  <a:lnTo>
                    <a:pt x="281" y="1025"/>
                  </a:lnTo>
                  <a:lnTo>
                    <a:pt x="281" y="1029"/>
                  </a:lnTo>
                  <a:lnTo>
                    <a:pt x="281" y="1032"/>
                  </a:lnTo>
                  <a:lnTo>
                    <a:pt x="277" y="1036"/>
                  </a:lnTo>
                  <a:lnTo>
                    <a:pt x="277" y="1036"/>
                  </a:lnTo>
                  <a:lnTo>
                    <a:pt x="277" y="1036"/>
                  </a:lnTo>
                  <a:lnTo>
                    <a:pt x="281" y="1039"/>
                  </a:lnTo>
                  <a:lnTo>
                    <a:pt x="285" y="1039"/>
                  </a:lnTo>
                  <a:lnTo>
                    <a:pt x="285" y="1039"/>
                  </a:lnTo>
                  <a:lnTo>
                    <a:pt x="285" y="1043"/>
                  </a:lnTo>
                  <a:lnTo>
                    <a:pt x="285" y="1043"/>
                  </a:lnTo>
                  <a:lnTo>
                    <a:pt x="288" y="1043"/>
                  </a:lnTo>
                  <a:lnTo>
                    <a:pt x="288" y="1050"/>
                  </a:lnTo>
                  <a:lnTo>
                    <a:pt x="288" y="1054"/>
                  </a:lnTo>
                  <a:lnTo>
                    <a:pt x="288" y="1057"/>
                  </a:lnTo>
                  <a:lnTo>
                    <a:pt x="288" y="1061"/>
                  </a:lnTo>
                  <a:lnTo>
                    <a:pt x="288" y="1061"/>
                  </a:lnTo>
                  <a:lnTo>
                    <a:pt x="292" y="1065"/>
                  </a:lnTo>
                  <a:lnTo>
                    <a:pt x="292" y="1068"/>
                  </a:lnTo>
                  <a:lnTo>
                    <a:pt x="292" y="1068"/>
                  </a:lnTo>
                  <a:lnTo>
                    <a:pt x="295" y="1072"/>
                  </a:lnTo>
                  <a:lnTo>
                    <a:pt x="292" y="1075"/>
                  </a:lnTo>
                  <a:lnTo>
                    <a:pt x="292" y="1075"/>
                  </a:lnTo>
                  <a:lnTo>
                    <a:pt x="292" y="1075"/>
                  </a:lnTo>
                  <a:lnTo>
                    <a:pt x="285" y="1079"/>
                  </a:lnTo>
                  <a:lnTo>
                    <a:pt x="267" y="1083"/>
                  </a:lnTo>
                  <a:lnTo>
                    <a:pt x="263" y="1083"/>
                  </a:lnTo>
                  <a:lnTo>
                    <a:pt x="259" y="1075"/>
                  </a:lnTo>
                  <a:lnTo>
                    <a:pt x="256" y="1075"/>
                  </a:lnTo>
                  <a:lnTo>
                    <a:pt x="252" y="1072"/>
                  </a:lnTo>
                  <a:lnTo>
                    <a:pt x="252" y="1072"/>
                  </a:lnTo>
                  <a:lnTo>
                    <a:pt x="249" y="1075"/>
                  </a:lnTo>
                  <a:lnTo>
                    <a:pt x="245" y="1075"/>
                  </a:lnTo>
                  <a:lnTo>
                    <a:pt x="241" y="1079"/>
                  </a:lnTo>
                  <a:lnTo>
                    <a:pt x="238" y="1079"/>
                  </a:lnTo>
                  <a:lnTo>
                    <a:pt x="238" y="1079"/>
                  </a:lnTo>
                  <a:lnTo>
                    <a:pt x="238" y="1079"/>
                  </a:lnTo>
                  <a:lnTo>
                    <a:pt x="238" y="1075"/>
                  </a:lnTo>
                  <a:lnTo>
                    <a:pt x="238" y="1075"/>
                  </a:lnTo>
                  <a:lnTo>
                    <a:pt x="238" y="1072"/>
                  </a:lnTo>
                  <a:lnTo>
                    <a:pt x="238" y="1072"/>
                  </a:lnTo>
                  <a:lnTo>
                    <a:pt x="238" y="1068"/>
                  </a:lnTo>
                  <a:lnTo>
                    <a:pt x="231" y="1068"/>
                  </a:lnTo>
                  <a:lnTo>
                    <a:pt x="227" y="1065"/>
                  </a:lnTo>
                  <a:lnTo>
                    <a:pt x="227" y="1065"/>
                  </a:lnTo>
                  <a:lnTo>
                    <a:pt x="223" y="1068"/>
                  </a:lnTo>
                  <a:lnTo>
                    <a:pt x="223" y="1068"/>
                  </a:lnTo>
                  <a:lnTo>
                    <a:pt x="209" y="1068"/>
                  </a:lnTo>
                  <a:lnTo>
                    <a:pt x="209" y="1068"/>
                  </a:lnTo>
                  <a:lnTo>
                    <a:pt x="209" y="1072"/>
                  </a:lnTo>
                  <a:lnTo>
                    <a:pt x="195" y="1079"/>
                  </a:lnTo>
                  <a:lnTo>
                    <a:pt x="187" y="1083"/>
                  </a:lnTo>
                  <a:lnTo>
                    <a:pt x="187" y="1083"/>
                  </a:lnTo>
                  <a:lnTo>
                    <a:pt x="187" y="1083"/>
                  </a:lnTo>
                  <a:lnTo>
                    <a:pt x="184" y="1075"/>
                  </a:lnTo>
                  <a:lnTo>
                    <a:pt x="184" y="1075"/>
                  </a:lnTo>
                  <a:lnTo>
                    <a:pt x="184" y="1075"/>
                  </a:lnTo>
                  <a:lnTo>
                    <a:pt x="177" y="1072"/>
                  </a:lnTo>
                  <a:lnTo>
                    <a:pt x="177" y="1068"/>
                  </a:lnTo>
                  <a:lnTo>
                    <a:pt x="177" y="1068"/>
                  </a:lnTo>
                  <a:lnTo>
                    <a:pt x="173" y="1068"/>
                  </a:lnTo>
                  <a:lnTo>
                    <a:pt x="173" y="1068"/>
                  </a:lnTo>
                  <a:lnTo>
                    <a:pt x="173" y="1065"/>
                  </a:lnTo>
                  <a:lnTo>
                    <a:pt x="169" y="1065"/>
                  </a:lnTo>
                  <a:lnTo>
                    <a:pt x="169" y="1061"/>
                  </a:lnTo>
                  <a:lnTo>
                    <a:pt x="169" y="1061"/>
                  </a:lnTo>
                  <a:lnTo>
                    <a:pt x="166" y="1065"/>
                  </a:lnTo>
                  <a:lnTo>
                    <a:pt x="166" y="1065"/>
                  </a:lnTo>
                  <a:lnTo>
                    <a:pt x="166" y="1065"/>
                  </a:lnTo>
                  <a:lnTo>
                    <a:pt x="166" y="1068"/>
                  </a:lnTo>
                  <a:lnTo>
                    <a:pt x="166" y="1068"/>
                  </a:lnTo>
                  <a:lnTo>
                    <a:pt x="177" y="1083"/>
                  </a:lnTo>
                  <a:lnTo>
                    <a:pt x="177" y="1086"/>
                  </a:lnTo>
                  <a:lnTo>
                    <a:pt x="177" y="1086"/>
                  </a:lnTo>
                  <a:lnTo>
                    <a:pt x="177" y="1086"/>
                  </a:lnTo>
                  <a:lnTo>
                    <a:pt x="177" y="1086"/>
                  </a:lnTo>
                  <a:lnTo>
                    <a:pt x="177" y="1090"/>
                  </a:lnTo>
                  <a:lnTo>
                    <a:pt x="169" y="1093"/>
                  </a:lnTo>
                  <a:lnTo>
                    <a:pt x="162" y="1093"/>
                  </a:lnTo>
                  <a:lnTo>
                    <a:pt x="159" y="1090"/>
                  </a:lnTo>
                  <a:lnTo>
                    <a:pt x="148" y="1068"/>
                  </a:lnTo>
                  <a:lnTo>
                    <a:pt x="148" y="1065"/>
                  </a:lnTo>
                  <a:lnTo>
                    <a:pt x="151" y="1057"/>
                  </a:lnTo>
                  <a:lnTo>
                    <a:pt x="155" y="1047"/>
                  </a:lnTo>
                  <a:lnTo>
                    <a:pt x="155" y="1039"/>
                  </a:lnTo>
                  <a:lnTo>
                    <a:pt x="151" y="1036"/>
                  </a:lnTo>
                  <a:lnTo>
                    <a:pt x="151" y="1036"/>
                  </a:lnTo>
                  <a:lnTo>
                    <a:pt x="148" y="1032"/>
                  </a:lnTo>
                  <a:lnTo>
                    <a:pt x="144" y="1025"/>
                  </a:lnTo>
                  <a:lnTo>
                    <a:pt x="144" y="1021"/>
                  </a:lnTo>
                  <a:lnTo>
                    <a:pt x="144" y="1018"/>
                  </a:lnTo>
                  <a:lnTo>
                    <a:pt x="144" y="1018"/>
                  </a:lnTo>
                  <a:lnTo>
                    <a:pt x="148" y="1014"/>
                  </a:lnTo>
                  <a:lnTo>
                    <a:pt x="148" y="1014"/>
                  </a:lnTo>
                  <a:lnTo>
                    <a:pt x="144" y="1014"/>
                  </a:lnTo>
                  <a:lnTo>
                    <a:pt x="130" y="1011"/>
                  </a:lnTo>
                  <a:lnTo>
                    <a:pt x="126" y="1011"/>
                  </a:lnTo>
                  <a:lnTo>
                    <a:pt x="126" y="1007"/>
                  </a:lnTo>
                  <a:lnTo>
                    <a:pt x="123" y="1007"/>
                  </a:lnTo>
                  <a:lnTo>
                    <a:pt x="123" y="1007"/>
                  </a:lnTo>
                  <a:lnTo>
                    <a:pt x="123" y="1011"/>
                  </a:lnTo>
                  <a:lnTo>
                    <a:pt x="112" y="1014"/>
                  </a:lnTo>
                  <a:lnTo>
                    <a:pt x="108" y="1011"/>
                  </a:lnTo>
                  <a:lnTo>
                    <a:pt x="108" y="1011"/>
                  </a:lnTo>
                  <a:lnTo>
                    <a:pt x="105" y="1003"/>
                  </a:lnTo>
                  <a:lnTo>
                    <a:pt x="101" y="1003"/>
                  </a:lnTo>
                  <a:lnTo>
                    <a:pt x="105" y="1000"/>
                  </a:lnTo>
                  <a:lnTo>
                    <a:pt x="101" y="996"/>
                  </a:lnTo>
                  <a:lnTo>
                    <a:pt x="97" y="996"/>
                  </a:lnTo>
                  <a:lnTo>
                    <a:pt x="97" y="996"/>
                  </a:lnTo>
                  <a:lnTo>
                    <a:pt x="97" y="996"/>
                  </a:lnTo>
                  <a:lnTo>
                    <a:pt x="101" y="993"/>
                  </a:lnTo>
                  <a:lnTo>
                    <a:pt x="101" y="993"/>
                  </a:lnTo>
                  <a:lnTo>
                    <a:pt x="94" y="985"/>
                  </a:lnTo>
                  <a:lnTo>
                    <a:pt x="94" y="985"/>
                  </a:lnTo>
                  <a:lnTo>
                    <a:pt x="94" y="985"/>
                  </a:lnTo>
                  <a:lnTo>
                    <a:pt x="101" y="975"/>
                  </a:lnTo>
                  <a:lnTo>
                    <a:pt x="101" y="975"/>
                  </a:lnTo>
                  <a:lnTo>
                    <a:pt x="108" y="967"/>
                  </a:lnTo>
                  <a:lnTo>
                    <a:pt x="115" y="964"/>
                  </a:lnTo>
                  <a:lnTo>
                    <a:pt x="115" y="964"/>
                  </a:lnTo>
                  <a:lnTo>
                    <a:pt x="115" y="960"/>
                  </a:lnTo>
                  <a:lnTo>
                    <a:pt x="115" y="960"/>
                  </a:lnTo>
                  <a:lnTo>
                    <a:pt x="119" y="957"/>
                  </a:lnTo>
                  <a:lnTo>
                    <a:pt x="119" y="957"/>
                  </a:lnTo>
                  <a:lnTo>
                    <a:pt x="123" y="953"/>
                  </a:lnTo>
                  <a:lnTo>
                    <a:pt x="123" y="949"/>
                  </a:lnTo>
                  <a:lnTo>
                    <a:pt x="101" y="949"/>
                  </a:lnTo>
                  <a:lnTo>
                    <a:pt x="94" y="946"/>
                  </a:lnTo>
                  <a:lnTo>
                    <a:pt x="90" y="939"/>
                  </a:lnTo>
                  <a:lnTo>
                    <a:pt x="90" y="939"/>
                  </a:lnTo>
                  <a:lnTo>
                    <a:pt x="94" y="935"/>
                  </a:lnTo>
                  <a:lnTo>
                    <a:pt x="94" y="935"/>
                  </a:lnTo>
                  <a:lnTo>
                    <a:pt x="76" y="906"/>
                  </a:lnTo>
                  <a:lnTo>
                    <a:pt x="69" y="903"/>
                  </a:lnTo>
                  <a:lnTo>
                    <a:pt x="65" y="903"/>
                  </a:lnTo>
                  <a:lnTo>
                    <a:pt x="51" y="903"/>
                  </a:lnTo>
                  <a:lnTo>
                    <a:pt x="47" y="903"/>
                  </a:lnTo>
                  <a:lnTo>
                    <a:pt x="47" y="899"/>
                  </a:lnTo>
                  <a:lnTo>
                    <a:pt x="47" y="895"/>
                  </a:lnTo>
                  <a:lnTo>
                    <a:pt x="47" y="888"/>
                  </a:lnTo>
                  <a:lnTo>
                    <a:pt x="43" y="888"/>
                  </a:lnTo>
                  <a:lnTo>
                    <a:pt x="43" y="885"/>
                  </a:lnTo>
                  <a:lnTo>
                    <a:pt x="43" y="885"/>
                  </a:lnTo>
                  <a:lnTo>
                    <a:pt x="43" y="885"/>
                  </a:lnTo>
                  <a:lnTo>
                    <a:pt x="43" y="885"/>
                  </a:lnTo>
                  <a:lnTo>
                    <a:pt x="43" y="885"/>
                  </a:lnTo>
                  <a:lnTo>
                    <a:pt x="43" y="885"/>
                  </a:lnTo>
                  <a:lnTo>
                    <a:pt x="43" y="885"/>
                  </a:lnTo>
                  <a:lnTo>
                    <a:pt x="43" y="877"/>
                  </a:lnTo>
                  <a:lnTo>
                    <a:pt x="43" y="877"/>
                  </a:lnTo>
                  <a:lnTo>
                    <a:pt x="40" y="874"/>
                  </a:lnTo>
                  <a:lnTo>
                    <a:pt x="40" y="870"/>
                  </a:lnTo>
                  <a:lnTo>
                    <a:pt x="36" y="867"/>
                  </a:lnTo>
                  <a:lnTo>
                    <a:pt x="36" y="863"/>
                  </a:lnTo>
                  <a:lnTo>
                    <a:pt x="36" y="863"/>
                  </a:lnTo>
                  <a:lnTo>
                    <a:pt x="40" y="863"/>
                  </a:lnTo>
                  <a:lnTo>
                    <a:pt x="43" y="859"/>
                  </a:lnTo>
                  <a:lnTo>
                    <a:pt x="47" y="852"/>
                  </a:lnTo>
                  <a:lnTo>
                    <a:pt x="47" y="852"/>
                  </a:lnTo>
                  <a:lnTo>
                    <a:pt x="43" y="849"/>
                  </a:lnTo>
                  <a:lnTo>
                    <a:pt x="43" y="845"/>
                  </a:lnTo>
                  <a:lnTo>
                    <a:pt x="43" y="845"/>
                  </a:lnTo>
                  <a:lnTo>
                    <a:pt x="47" y="838"/>
                  </a:lnTo>
                  <a:lnTo>
                    <a:pt x="51" y="838"/>
                  </a:lnTo>
                  <a:lnTo>
                    <a:pt x="58" y="838"/>
                  </a:lnTo>
                  <a:lnTo>
                    <a:pt x="61" y="834"/>
                  </a:lnTo>
                  <a:lnTo>
                    <a:pt x="65" y="827"/>
                  </a:lnTo>
                  <a:lnTo>
                    <a:pt x="65" y="823"/>
                  </a:lnTo>
                  <a:lnTo>
                    <a:pt x="65" y="823"/>
                  </a:lnTo>
                  <a:lnTo>
                    <a:pt x="61" y="813"/>
                  </a:lnTo>
                  <a:lnTo>
                    <a:pt x="61" y="813"/>
                  </a:lnTo>
                  <a:lnTo>
                    <a:pt x="61" y="813"/>
                  </a:lnTo>
                  <a:lnTo>
                    <a:pt x="65" y="809"/>
                  </a:lnTo>
                  <a:lnTo>
                    <a:pt x="65" y="806"/>
                  </a:lnTo>
                  <a:lnTo>
                    <a:pt x="65" y="806"/>
                  </a:lnTo>
                  <a:lnTo>
                    <a:pt x="54" y="802"/>
                  </a:lnTo>
                  <a:lnTo>
                    <a:pt x="47" y="798"/>
                  </a:lnTo>
                  <a:lnTo>
                    <a:pt x="43" y="795"/>
                  </a:lnTo>
                  <a:lnTo>
                    <a:pt x="43" y="791"/>
                  </a:lnTo>
                  <a:lnTo>
                    <a:pt x="43" y="784"/>
                  </a:lnTo>
                  <a:lnTo>
                    <a:pt x="43" y="784"/>
                  </a:lnTo>
                  <a:lnTo>
                    <a:pt x="43" y="780"/>
                  </a:lnTo>
                  <a:lnTo>
                    <a:pt x="47" y="777"/>
                  </a:lnTo>
                  <a:lnTo>
                    <a:pt x="47" y="777"/>
                  </a:lnTo>
                  <a:lnTo>
                    <a:pt x="47" y="773"/>
                  </a:lnTo>
                  <a:lnTo>
                    <a:pt x="36" y="777"/>
                  </a:lnTo>
                  <a:lnTo>
                    <a:pt x="25" y="773"/>
                  </a:lnTo>
                  <a:lnTo>
                    <a:pt x="22" y="773"/>
                  </a:lnTo>
                  <a:lnTo>
                    <a:pt x="18" y="773"/>
                  </a:lnTo>
                  <a:lnTo>
                    <a:pt x="11" y="777"/>
                  </a:lnTo>
                  <a:lnTo>
                    <a:pt x="4" y="777"/>
                  </a:lnTo>
                  <a:lnTo>
                    <a:pt x="4" y="766"/>
                  </a:lnTo>
                  <a:lnTo>
                    <a:pt x="0" y="752"/>
                  </a:lnTo>
                  <a:lnTo>
                    <a:pt x="0" y="741"/>
                  </a:lnTo>
                  <a:lnTo>
                    <a:pt x="0" y="741"/>
                  </a:lnTo>
                  <a:lnTo>
                    <a:pt x="7" y="734"/>
                  </a:lnTo>
                  <a:lnTo>
                    <a:pt x="11" y="737"/>
                  </a:lnTo>
                  <a:lnTo>
                    <a:pt x="15" y="741"/>
                  </a:lnTo>
                  <a:lnTo>
                    <a:pt x="18" y="748"/>
                  </a:lnTo>
                  <a:lnTo>
                    <a:pt x="25" y="744"/>
                  </a:lnTo>
                  <a:lnTo>
                    <a:pt x="29" y="741"/>
                  </a:lnTo>
                  <a:lnTo>
                    <a:pt x="36" y="730"/>
                  </a:lnTo>
                  <a:lnTo>
                    <a:pt x="40" y="723"/>
                  </a:lnTo>
                  <a:lnTo>
                    <a:pt x="69" y="701"/>
                  </a:lnTo>
                  <a:lnTo>
                    <a:pt x="87" y="690"/>
                  </a:lnTo>
                  <a:lnTo>
                    <a:pt x="90" y="687"/>
                  </a:lnTo>
                  <a:lnTo>
                    <a:pt x="90" y="687"/>
                  </a:lnTo>
                  <a:lnTo>
                    <a:pt x="83" y="680"/>
                  </a:lnTo>
                  <a:lnTo>
                    <a:pt x="83" y="680"/>
                  </a:lnTo>
                  <a:lnTo>
                    <a:pt x="90" y="672"/>
                  </a:lnTo>
                  <a:lnTo>
                    <a:pt x="94" y="672"/>
                  </a:lnTo>
                  <a:lnTo>
                    <a:pt x="94" y="672"/>
                  </a:lnTo>
                  <a:lnTo>
                    <a:pt x="87" y="669"/>
                  </a:lnTo>
                  <a:lnTo>
                    <a:pt x="72" y="680"/>
                  </a:lnTo>
                  <a:lnTo>
                    <a:pt x="65" y="676"/>
                  </a:lnTo>
                  <a:lnTo>
                    <a:pt x="61" y="669"/>
                  </a:lnTo>
                  <a:lnTo>
                    <a:pt x="61" y="669"/>
                  </a:lnTo>
                  <a:lnTo>
                    <a:pt x="61" y="658"/>
                  </a:lnTo>
                  <a:lnTo>
                    <a:pt x="65" y="647"/>
                  </a:lnTo>
                  <a:lnTo>
                    <a:pt x="69" y="640"/>
                  </a:lnTo>
                  <a:lnTo>
                    <a:pt x="76" y="633"/>
                  </a:lnTo>
                  <a:lnTo>
                    <a:pt x="90" y="604"/>
                  </a:lnTo>
                  <a:lnTo>
                    <a:pt x="94" y="600"/>
                  </a:lnTo>
                  <a:lnTo>
                    <a:pt x="101" y="593"/>
                  </a:lnTo>
                  <a:lnTo>
                    <a:pt x="105" y="590"/>
                  </a:lnTo>
                  <a:lnTo>
                    <a:pt x="105" y="586"/>
                  </a:lnTo>
                  <a:lnTo>
                    <a:pt x="108" y="575"/>
                  </a:lnTo>
                  <a:lnTo>
                    <a:pt x="108" y="568"/>
                  </a:lnTo>
                  <a:lnTo>
                    <a:pt x="108" y="568"/>
                  </a:lnTo>
                  <a:lnTo>
                    <a:pt x="105" y="564"/>
                  </a:lnTo>
                  <a:lnTo>
                    <a:pt x="105" y="564"/>
                  </a:lnTo>
                  <a:lnTo>
                    <a:pt x="105" y="554"/>
                  </a:lnTo>
                  <a:lnTo>
                    <a:pt x="108" y="543"/>
                  </a:lnTo>
                  <a:lnTo>
                    <a:pt x="108" y="536"/>
                  </a:lnTo>
                  <a:lnTo>
                    <a:pt x="108" y="536"/>
                  </a:lnTo>
                  <a:lnTo>
                    <a:pt x="108" y="525"/>
                  </a:lnTo>
                  <a:lnTo>
                    <a:pt x="105" y="507"/>
                  </a:lnTo>
                  <a:lnTo>
                    <a:pt x="94" y="492"/>
                  </a:lnTo>
                  <a:lnTo>
                    <a:pt x="72" y="467"/>
                  </a:lnTo>
                  <a:lnTo>
                    <a:pt x="69" y="460"/>
                  </a:lnTo>
                  <a:lnTo>
                    <a:pt x="69" y="460"/>
                  </a:lnTo>
                  <a:lnTo>
                    <a:pt x="72" y="453"/>
                  </a:lnTo>
                  <a:lnTo>
                    <a:pt x="76" y="442"/>
                  </a:lnTo>
                  <a:lnTo>
                    <a:pt x="76" y="442"/>
                  </a:lnTo>
                  <a:lnTo>
                    <a:pt x="54" y="431"/>
                  </a:lnTo>
                  <a:lnTo>
                    <a:pt x="47" y="424"/>
                  </a:lnTo>
                  <a:lnTo>
                    <a:pt x="51" y="410"/>
                  </a:lnTo>
                  <a:lnTo>
                    <a:pt x="51" y="410"/>
                  </a:lnTo>
                  <a:lnTo>
                    <a:pt x="47" y="406"/>
                  </a:lnTo>
                  <a:lnTo>
                    <a:pt x="40" y="399"/>
                  </a:lnTo>
                  <a:lnTo>
                    <a:pt x="36" y="399"/>
                  </a:lnTo>
                  <a:lnTo>
                    <a:pt x="29" y="399"/>
                  </a:lnTo>
                  <a:lnTo>
                    <a:pt x="25" y="399"/>
                  </a:lnTo>
                  <a:lnTo>
                    <a:pt x="25" y="399"/>
                  </a:lnTo>
                  <a:lnTo>
                    <a:pt x="25" y="392"/>
                  </a:lnTo>
                  <a:lnTo>
                    <a:pt x="29" y="392"/>
                  </a:lnTo>
                  <a:lnTo>
                    <a:pt x="33" y="385"/>
                  </a:lnTo>
                  <a:lnTo>
                    <a:pt x="33" y="374"/>
                  </a:lnTo>
                  <a:lnTo>
                    <a:pt x="33" y="374"/>
                  </a:lnTo>
                  <a:lnTo>
                    <a:pt x="29" y="367"/>
                  </a:lnTo>
                  <a:lnTo>
                    <a:pt x="22" y="359"/>
                  </a:lnTo>
                  <a:lnTo>
                    <a:pt x="22" y="359"/>
                  </a:lnTo>
                  <a:lnTo>
                    <a:pt x="22" y="356"/>
                  </a:lnTo>
                  <a:lnTo>
                    <a:pt x="29" y="352"/>
                  </a:lnTo>
                  <a:lnTo>
                    <a:pt x="40" y="349"/>
                  </a:lnTo>
                  <a:lnTo>
                    <a:pt x="47" y="349"/>
                  </a:lnTo>
                  <a:lnTo>
                    <a:pt x="54" y="341"/>
                  </a:lnTo>
                  <a:lnTo>
                    <a:pt x="58" y="341"/>
                  </a:lnTo>
                  <a:lnTo>
                    <a:pt x="72" y="338"/>
                  </a:lnTo>
                  <a:lnTo>
                    <a:pt x="79" y="338"/>
                  </a:lnTo>
                  <a:lnTo>
                    <a:pt x="87" y="341"/>
                  </a:lnTo>
                  <a:lnTo>
                    <a:pt x="94" y="341"/>
                  </a:lnTo>
                  <a:lnTo>
                    <a:pt x="94" y="341"/>
                  </a:lnTo>
                  <a:lnTo>
                    <a:pt x="90" y="334"/>
                  </a:lnTo>
                  <a:lnTo>
                    <a:pt x="76" y="323"/>
                  </a:lnTo>
                  <a:lnTo>
                    <a:pt x="72" y="320"/>
                  </a:lnTo>
                  <a:lnTo>
                    <a:pt x="72" y="320"/>
                  </a:lnTo>
                  <a:lnTo>
                    <a:pt x="83" y="316"/>
                  </a:lnTo>
                  <a:lnTo>
                    <a:pt x="94" y="320"/>
                  </a:lnTo>
                  <a:lnTo>
                    <a:pt x="105" y="327"/>
                  </a:lnTo>
                  <a:lnTo>
                    <a:pt x="115" y="331"/>
                  </a:lnTo>
                  <a:lnTo>
                    <a:pt x="123" y="331"/>
                  </a:lnTo>
                  <a:lnTo>
                    <a:pt x="126" y="331"/>
                  </a:lnTo>
                  <a:lnTo>
                    <a:pt x="130" y="331"/>
                  </a:lnTo>
                  <a:lnTo>
                    <a:pt x="133" y="338"/>
                  </a:lnTo>
                  <a:lnTo>
                    <a:pt x="133" y="341"/>
                  </a:lnTo>
                  <a:lnTo>
                    <a:pt x="144" y="341"/>
                  </a:lnTo>
                  <a:lnTo>
                    <a:pt x="151" y="345"/>
                  </a:lnTo>
                  <a:lnTo>
                    <a:pt x="151" y="352"/>
                  </a:lnTo>
                  <a:lnTo>
                    <a:pt x="162" y="349"/>
                  </a:lnTo>
                  <a:lnTo>
                    <a:pt x="166" y="345"/>
                  </a:lnTo>
                  <a:lnTo>
                    <a:pt x="166" y="345"/>
                  </a:lnTo>
                  <a:lnTo>
                    <a:pt x="162" y="334"/>
                  </a:lnTo>
                  <a:lnTo>
                    <a:pt x="162" y="334"/>
                  </a:lnTo>
                  <a:lnTo>
                    <a:pt x="184" y="338"/>
                  </a:lnTo>
                  <a:lnTo>
                    <a:pt x="187" y="338"/>
                  </a:lnTo>
                  <a:lnTo>
                    <a:pt x="195" y="338"/>
                  </a:lnTo>
                  <a:lnTo>
                    <a:pt x="209" y="323"/>
                  </a:lnTo>
                  <a:lnTo>
                    <a:pt x="241" y="316"/>
                  </a:lnTo>
                  <a:lnTo>
                    <a:pt x="267" y="313"/>
                  </a:lnTo>
                  <a:lnTo>
                    <a:pt x="277" y="309"/>
                  </a:lnTo>
                  <a:lnTo>
                    <a:pt x="285" y="302"/>
                  </a:lnTo>
                  <a:lnTo>
                    <a:pt x="288" y="287"/>
                  </a:lnTo>
                  <a:lnTo>
                    <a:pt x="292" y="284"/>
                  </a:lnTo>
                  <a:lnTo>
                    <a:pt x="295" y="284"/>
                  </a:lnTo>
                  <a:lnTo>
                    <a:pt x="295" y="284"/>
                  </a:lnTo>
                  <a:lnTo>
                    <a:pt x="295" y="277"/>
                  </a:lnTo>
                  <a:lnTo>
                    <a:pt x="295" y="277"/>
                  </a:lnTo>
                  <a:lnTo>
                    <a:pt x="295" y="273"/>
                  </a:lnTo>
                  <a:lnTo>
                    <a:pt x="295" y="269"/>
                  </a:lnTo>
                  <a:lnTo>
                    <a:pt x="285" y="262"/>
                  </a:lnTo>
                  <a:lnTo>
                    <a:pt x="267" y="251"/>
                  </a:lnTo>
                  <a:lnTo>
                    <a:pt x="259" y="248"/>
                  </a:lnTo>
                  <a:lnTo>
                    <a:pt x="256" y="244"/>
                  </a:lnTo>
                  <a:lnTo>
                    <a:pt x="252" y="237"/>
                  </a:lnTo>
                  <a:lnTo>
                    <a:pt x="252" y="237"/>
                  </a:lnTo>
                  <a:lnTo>
                    <a:pt x="256" y="233"/>
                  </a:lnTo>
                  <a:lnTo>
                    <a:pt x="259" y="230"/>
                  </a:lnTo>
                  <a:lnTo>
                    <a:pt x="263" y="230"/>
                  </a:lnTo>
                  <a:lnTo>
                    <a:pt x="267" y="230"/>
                  </a:lnTo>
                  <a:lnTo>
                    <a:pt x="267" y="226"/>
                  </a:lnTo>
                  <a:lnTo>
                    <a:pt x="270" y="219"/>
                  </a:lnTo>
                  <a:lnTo>
                    <a:pt x="274" y="215"/>
                  </a:lnTo>
                  <a:lnTo>
                    <a:pt x="277" y="212"/>
                  </a:lnTo>
                  <a:lnTo>
                    <a:pt x="281" y="208"/>
                  </a:lnTo>
                  <a:lnTo>
                    <a:pt x="285" y="208"/>
                  </a:lnTo>
                  <a:lnTo>
                    <a:pt x="303" y="205"/>
                  </a:lnTo>
                  <a:lnTo>
                    <a:pt x="306" y="201"/>
                  </a:lnTo>
                  <a:lnTo>
                    <a:pt x="313" y="190"/>
                  </a:lnTo>
                  <a:lnTo>
                    <a:pt x="321" y="183"/>
                  </a:lnTo>
                  <a:lnTo>
                    <a:pt x="331" y="176"/>
                  </a:lnTo>
                  <a:lnTo>
                    <a:pt x="339" y="172"/>
                  </a:lnTo>
                  <a:lnTo>
                    <a:pt x="346" y="158"/>
                  </a:lnTo>
                  <a:lnTo>
                    <a:pt x="349" y="154"/>
                  </a:lnTo>
                  <a:lnTo>
                    <a:pt x="364" y="147"/>
                  </a:lnTo>
                  <a:lnTo>
                    <a:pt x="364" y="143"/>
                  </a:lnTo>
                  <a:lnTo>
                    <a:pt x="364" y="143"/>
                  </a:lnTo>
                  <a:lnTo>
                    <a:pt x="371" y="143"/>
                  </a:lnTo>
                  <a:lnTo>
                    <a:pt x="385" y="136"/>
                  </a:lnTo>
                  <a:lnTo>
                    <a:pt x="389" y="133"/>
                  </a:lnTo>
                  <a:lnTo>
                    <a:pt x="393" y="133"/>
                  </a:lnTo>
                  <a:lnTo>
                    <a:pt x="393" y="129"/>
                  </a:lnTo>
                  <a:lnTo>
                    <a:pt x="436" y="129"/>
                  </a:lnTo>
                  <a:lnTo>
                    <a:pt x="450" y="125"/>
                  </a:lnTo>
                  <a:lnTo>
                    <a:pt x="465" y="115"/>
                  </a:lnTo>
                  <a:lnTo>
                    <a:pt x="468" y="111"/>
                  </a:lnTo>
                  <a:lnTo>
                    <a:pt x="468" y="111"/>
                  </a:lnTo>
                  <a:lnTo>
                    <a:pt x="472" y="111"/>
                  </a:lnTo>
                  <a:lnTo>
                    <a:pt x="479" y="108"/>
                  </a:lnTo>
                  <a:lnTo>
                    <a:pt x="483" y="108"/>
                  </a:lnTo>
                  <a:lnTo>
                    <a:pt x="486" y="104"/>
                  </a:lnTo>
                  <a:lnTo>
                    <a:pt x="501" y="90"/>
                  </a:lnTo>
                  <a:lnTo>
                    <a:pt x="515" y="75"/>
                  </a:lnTo>
                  <a:lnTo>
                    <a:pt x="515" y="75"/>
                  </a:lnTo>
                  <a:lnTo>
                    <a:pt x="522" y="75"/>
                  </a:lnTo>
                  <a:lnTo>
                    <a:pt x="522" y="75"/>
                  </a:lnTo>
                  <a:lnTo>
                    <a:pt x="530" y="75"/>
                  </a:lnTo>
                  <a:lnTo>
                    <a:pt x="530" y="75"/>
                  </a:lnTo>
                  <a:lnTo>
                    <a:pt x="530" y="75"/>
                  </a:lnTo>
                  <a:lnTo>
                    <a:pt x="533" y="75"/>
                  </a:lnTo>
                  <a:lnTo>
                    <a:pt x="533" y="72"/>
                  </a:lnTo>
                  <a:lnTo>
                    <a:pt x="533" y="72"/>
                  </a:lnTo>
                  <a:lnTo>
                    <a:pt x="533" y="68"/>
                  </a:lnTo>
                  <a:lnTo>
                    <a:pt x="533" y="68"/>
                  </a:lnTo>
                  <a:lnTo>
                    <a:pt x="537" y="64"/>
                  </a:lnTo>
                  <a:lnTo>
                    <a:pt x="537" y="57"/>
                  </a:lnTo>
                  <a:lnTo>
                    <a:pt x="540" y="57"/>
                  </a:lnTo>
                  <a:lnTo>
                    <a:pt x="540" y="54"/>
                  </a:lnTo>
                  <a:lnTo>
                    <a:pt x="544" y="54"/>
                  </a:lnTo>
                  <a:lnTo>
                    <a:pt x="544" y="54"/>
                  </a:lnTo>
                  <a:lnTo>
                    <a:pt x="544" y="50"/>
                  </a:lnTo>
                  <a:lnTo>
                    <a:pt x="540" y="50"/>
                  </a:lnTo>
                  <a:lnTo>
                    <a:pt x="537" y="46"/>
                  </a:lnTo>
                  <a:lnTo>
                    <a:pt x="537" y="43"/>
                  </a:lnTo>
                  <a:lnTo>
                    <a:pt x="537" y="43"/>
                  </a:lnTo>
                  <a:lnTo>
                    <a:pt x="540" y="25"/>
                  </a:lnTo>
                  <a:lnTo>
                    <a:pt x="540" y="25"/>
                  </a:lnTo>
                  <a:lnTo>
                    <a:pt x="544" y="25"/>
                  </a:lnTo>
                  <a:lnTo>
                    <a:pt x="544" y="21"/>
                  </a:lnTo>
                  <a:lnTo>
                    <a:pt x="544" y="21"/>
                  </a:lnTo>
                  <a:lnTo>
                    <a:pt x="566" y="28"/>
                  </a:lnTo>
                  <a:lnTo>
                    <a:pt x="569" y="32"/>
                  </a:lnTo>
                  <a:lnTo>
                    <a:pt x="569" y="32"/>
                  </a:lnTo>
                  <a:lnTo>
                    <a:pt x="569" y="36"/>
                  </a:lnTo>
                  <a:lnTo>
                    <a:pt x="573" y="36"/>
                  </a:lnTo>
                  <a:lnTo>
                    <a:pt x="573" y="54"/>
                  </a:lnTo>
                  <a:lnTo>
                    <a:pt x="576" y="57"/>
                  </a:lnTo>
                  <a:lnTo>
                    <a:pt x="576" y="57"/>
                  </a:lnTo>
                  <a:lnTo>
                    <a:pt x="584" y="61"/>
                  </a:lnTo>
                  <a:lnTo>
                    <a:pt x="605" y="72"/>
                  </a:lnTo>
                  <a:lnTo>
                    <a:pt x="605" y="75"/>
                  </a:lnTo>
                  <a:lnTo>
                    <a:pt x="609" y="79"/>
                  </a:lnTo>
                  <a:lnTo>
                    <a:pt x="612" y="79"/>
                  </a:lnTo>
                  <a:lnTo>
                    <a:pt x="612" y="79"/>
                  </a:lnTo>
                  <a:lnTo>
                    <a:pt x="634" y="72"/>
                  </a:lnTo>
                  <a:lnTo>
                    <a:pt x="634" y="72"/>
                  </a:lnTo>
                  <a:lnTo>
                    <a:pt x="638" y="72"/>
                  </a:lnTo>
                  <a:lnTo>
                    <a:pt x="638" y="75"/>
                  </a:lnTo>
                  <a:lnTo>
                    <a:pt x="641" y="79"/>
                  </a:lnTo>
                  <a:lnTo>
                    <a:pt x="645" y="82"/>
                  </a:lnTo>
                  <a:lnTo>
                    <a:pt x="648" y="86"/>
                  </a:lnTo>
                  <a:lnTo>
                    <a:pt x="656" y="97"/>
                  </a:lnTo>
                  <a:lnTo>
                    <a:pt x="656" y="104"/>
                  </a:lnTo>
                  <a:lnTo>
                    <a:pt x="659" y="104"/>
                  </a:lnTo>
                  <a:lnTo>
                    <a:pt x="659" y="104"/>
                  </a:lnTo>
                  <a:lnTo>
                    <a:pt x="656" y="108"/>
                  </a:lnTo>
                  <a:lnTo>
                    <a:pt x="656" y="108"/>
                  </a:lnTo>
                  <a:lnTo>
                    <a:pt x="645" y="108"/>
                  </a:lnTo>
                  <a:lnTo>
                    <a:pt x="645" y="108"/>
                  </a:lnTo>
                  <a:lnTo>
                    <a:pt x="645" y="111"/>
                  </a:lnTo>
                  <a:lnTo>
                    <a:pt x="645" y="111"/>
                  </a:lnTo>
                  <a:lnTo>
                    <a:pt x="645" y="115"/>
                  </a:lnTo>
                  <a:lnTo>
                    <a:pt x="645" y="115"/>
                  </a:lnTo>
                  <a:lnTo>
                    <a:pt x="645" y="118"/>
                  </a:lnTo>
                  <a:lnTo>
                    <a:pt x="648" y="122"/>
                  </a:lnTo>
                  <a:lnTo>
                    <a:pt x="648" y="122"/>
                  </a:lnTo>
                  <a:lnTo>
                    <a:pt x="648" y="125"/>
                  </a:lnTo>
                  <a:lnTo>
                    <a:pt x="648" y="125"/>
                  </a:lnTo>
                  <a:lnTo>
                    <a:pt x="648" y="129"/>
                  </a:lnTo>
                  <a:lnTo>
                    <a:pt x="641" y="136"/>
                  </a:lnTo>
                  <a:lnTo>
                    <a:pt x="641" y="136"/>
                  </a:lnTo>
                  <a:lnTo>
                    <a:pt x="641" y="136"/>
                  </a:lnTo>
                  <a:lnTo>
                    <a:pt x="641" y="140"/>
                  </a:lnTo>
                  <a:lnTo>
                    <a:pt x="641" y="140"/>
                  </a:lnTo>
                  <a:lnTo>
                    <a:pt x="641" y="143"/>
                  </a:lnTo>
                  <a:lnTo>
                    <a:pt x="645" y="147"/>
                  </a:lnTo>
                  <a:lnTo>
                    <a:pt x="645" y="147"/>
                  </a:lnTo>
                  <a:lnTo>
                    <a:pt x="641" y="151"/>
                  </a:lnTo>
                  <a:lnTo>
                    <a:pt x="641" y="151"/>
                  </a:lnTo>
                  <a:lnTo>
                    <a:pt x="638" y="158"/>
                  </a:lnTo>
                  <a:lnTo>
                    <a:pt x="634" y="158"/>
                  </a:lnTo>
                  <a:lnTo>
                    <a:pt x="634" y="161"/>
                  </a:lnTo>
                  <a:lnTo>
                    <a:pt x="638" y="161"/>
                  </a:lnTo>
                  <a:lnTo>
                    <a:pt x="638" y="161"/>
                  </a:lnTo>
                  <a:lnTo>
                    <a:pt x="641" y="165"/>
                  </a:lnTo>
                  <a:lnTo>
                    <a:pt x="641" y="165"/>
                  </a:lnTo>
                  <a:lnTo>
                    <a:pt x="645" y="165"/>
                  </a:lnTo>
                  <a:lnTo>
                    <a:pt x="645" y="165"/>
                  </a:lnTo>
                  <a:lnTo>
                    <a:pt x="648" y="169"/>
                  </a:lnTo>
                  <a:lnTo>
                    <a:pt x="648" y="169"/>
                  </a:lnTo>
                  <a:lnTo>
                    <a:pt x="648" y="172"/>
                  </a:lnTo>
                  <a:lnTo>
                    <a:pt x="648" y="172"/>
                  </a:lnTo>
                  <a:lnTo>
                    <a:pt x="656" y="172"/>
                  </a:lnTo>
                  <a:lnTo>
                    <a:pt x="659" y="172"/>
                  </a:lnTo>
                  <a:lnTo>
                    <a:pt x="663" y="172"/>
                  </a:lnTo>
                  <a:lnTo>
                    <a:pt x="670" y="172"/>
                  </a:lnTo>
                  <a:lnTo>
                    <a:pt x="670" y="176"/>
                  </a:lnTo>
                  <a:lnTo>
                    <a:pt x="674" y="176"/>
                  </a:lnTo>
                  <a:lnTo>
                    <a:pt x="674" y="176"/>
                  </a:lnTo>
                  <a:lnTo>
                    <a:pt x="670" y="179"/>
                  </a:lnTo>
                  <a:lnTo>
                    <a:pt x="666" y="187"/>
                  </a:lnTo>
                  <a:lnTo>
                    <a:pt x="666" y="194"/>
                  </a:lnTo>
                  <a:lnTo>
                    <a:pt x="666" y="197"/>
                  </a:lnTo>
                  <a:lnTo>
                    <a:pt x="666" y="197"/>
                  </a:lnTo>
                  <a:lnTo>
                    <a:pt x="663" y="201"/>
                  </a:lnTo>
                  <a:lnTo>
                    <a:pt x="659" y="201"/>
                  </a:lnTo>
                  <a:lnTo>
                    <a:pt x="656" y="201"/>
                  </a:lnTo>
                  <a:lnTo>
                    <a:pt x="648" y="205"/>
                  </a:lnTo>
                  <a:lnTo>
                    <a:pt x="641" y="208"/>
                  </a:lnTo>
                  <a:lnTo>
                    <a:pt x="638" y="212"/>
                  </a:lnTo>
                  <a:lnTo>
                    <a:pt x="634" y="215"/>
                  </a:lnTo>
                  <a:lnTo>
                    <a:pt x="634" y="219"/>
                  </a:lnTo>
                  <a:lnTo>
                    <a:pt x="634" y="223"/>
                  </a:lnTo>
                  <a:lnTo>
                    <a:pt x="638" y="226"/>
                  </a:lnTo>
                  <a:lnTo>
                    <a:pt x="638" y="233"/>
                  </a:lnTo>
                  <a:lnTo>
                    <a:pt x="641" y="237"/>
                  </a:lnTo>
                  <a:lnTo>
                    <a:pt x="641" y="237"/>
                  </a:lnTo>
                  <a:lnTo>
                    <a:pt x="652" y="241"/>
                  </a:lnTo>
                  <a:lnTo>
                    <a:pt x="656" y="244"/>
                  </a:lnTo>
                  <a:lnTo>
                    <a:pt x="656" y="244"/>
                  </a:lnTo>
                  <a:lnTo>
                    <a:pt x="659" y="244"/>
                  </a:lnTo>
                  <a:lnTo>
                    <a:pt x="659" y="244"/>
                  </a:lnTo>
                  <a:lnTo>
                    <a:pt x="674" y="230"/>
                  </a:lnTo>
                  <a:lnTo>
                    <a:pt x="677" y="226"/>
                  </a:lnTo>
                  <a:lnTo>
                    <a:pt x="688" y="226"/>
                  </a:lnTo>
                  <a:lnTo>
                    <a:pt x="702" y="230"/>
                  </a:lnTo>
                  <a:lnTo>
                    <a:pt x="724" y="223"/>
                  </a:lnTo>
                  <a:lnTo>
                    <a:pt x="728" y="219"/>
                  </a:lnTo>
                  <a:lnTo>
                    <a:pt x="731" y="215"/>
                  </a:lnTo>
                  <a:lnTo>
                    <a:pt x="735" y="212"/>
                  </a:lnTo>
                  <a:lnTo>
                    <a:pt x="738" y="205"/>
                  </a:lnTo>
                  <a:lnTo>
                    <a:pt x="749" y="197"/>
                  </a:lnTo>
                  <a:lnTo>
                    <a:pt x="789" y="208"/>
                  </a:lnTo>
                  <a:lnTo>
                    <a:pt x="792" y="208"/>
                  </a:lnTo>
                  <a:lnTo>
                    <a:pt x="792" y="205"/>
                  </a:lnTo>
                  <a:lnTo>
                    <a:pt x="792" y="205"/>
                  </a:lnTo>
                  <a:lnTo>
                    <a:pt x="792" y="205"/>
                  </a:lnTo>
                  <a:lnTo>
                    <a:pt x="796" y="197"/>
                  </a:lnTo>
                  <a:lnTo>
                    <a:pt x="796" y="194"/>
                  </a:lnTo>
                  <a:lnTo>
                    <a:pt x="800" y="194"/>
                  </a:lnTo>
                  <a:lnTo>
                    <a:pt x="810" y="183"/>
                  </a:lnTo>
                  <a:lnTo>
                    <a:pt x="814" y="183"/>
                  </a:lnTo>
                  <a:lnTo>
                    <a:pt x="818" y="179"/>
                  </a:lnTo>
                  <a:lnTo>
                    <a:pt x="818" y="176"/>
                  </a:lnTo>
                  <a:lnTo>
                    <a:pt x="818" y="176"/>
                  </a:lnTo>
                  <a:lnTo>
                    <a:pt x="821" y="172"/>
                  </a:lnTo>
                  <a:lnTo>
                    <a:pt x="821" y="169"/>
                  </a:lnTo>
                  <a:lnTo>
                    <a:pt x="821" y="169"/>
                  </a:lnTo>
                  <a:lnTo>
                    <a:pt x="818" y="165"/>
                  </a:lnTo>
                  <a:lnTo>
                    <a:pt x="810" y="161"/>
                  </a:lnTo>
                  <a:lnTo>
                    <a:pt x="810" y="161"/>
                  </a:lnTo>
                  <a:lnTo>
                    <a:pt x="810" y="154"/>
                  </a:lnTo>
                  <a:lnTo>
                    <a:pt x="810" y="136"/>
                  </a:lnTo>
                  <a:lnTo>
                    <a:pt x="810" y="118"/>
                  </a:lnTo>
                  <a:lnTo>
                    <a:pt x="810" y="111"/>
                  </a:lnTo>
                  <a:lnTo>
                    <a:pt x="807" y="100"/>
                  </a:lnTo>
                  <a:lnTo>
                    <a:pt x="807" y="93"/>
                  </a:lnTo>
                  <a:lnTo>
                    <a:pt x="803" y="86"/>
                  </a:lnTo>
                  <a:lnTo>
                    <a:pt x="803" y="79"/>
                  </a:lnTo>
                  <a:lnTo>
                    <a:pt x="800" y="79"/>
                  </a:lnTo>
                  <a:lnTo>
                    <a:pt x="789" y="72"/>
                  </a:lnTo>
                  <a:lnTo>
                    <a:pt x="771" y="61"/>
                  </a:lnTo>
                  <a:lnTo>
                    <a:pt x="767" y="57"/>
                  </a:lnTo>
                  <a:lnTo>
                    <a:pt x="767" y="57"/>
                  </a:lnTo>
                  <a:lnTo>
                    <a:pt x="760" y="36"/>
                  </a:lnTo>
                  <a:lnTo>
                    <a:pt x="767" y="39"/>
                  </a:lnTo>
                  <a:lnTo>
                    <a:pt x="774" y="39"/>
                  </a:lnTo>
                  <a:lnTo>
                    <a:pt x="774" y="39"/>
                  </a:lnTo>
                  <a:lnTo>
                    <a:pt x="778" y="39"/>
                  </a:lnTo>
                  <a:lnTo>
                    <a:pt x="782" y="39"/>
                  </a:lnTo>
                  <a:lnTo>
                    <a:pt x="800" y="39"/>
                  </a:lnTo>
                  <a:lnTo>
                    <a:pt x="803" y="36"/>
                  </a:lnTo>
                  <a:lnTo>
                    <a:pt x="807" y="32"/>
                  </a:lnTo>
                  <a:lnTo>
                    <a:pt x="807" y="32"/>
                  </a:lnTo>
                  <a:lnTo>
                    <a:pt x="807" y="28"/>
                  </a:lnTo>
                  <a:lnTo>
                    <a:pt x="810" y="18"/>
                  </a:lnTo>
                  <a:lnTo>
                    <a:pt x="810" y="18"/>
                  </a:lnTo>
                  <a:lnTo>
                    <a:pt x="810" y="14"/>
                  </a:lnTo>
                  <a:lnTo>
                    <a:pt x="810" y="14"/>
                  </a:lnTo>
                  <a:lnTo>
                    <a:pt x="814" y="14"/>
                  </a:lnTo>
                  <a:lnTo>
                    <a:pt x="818" y="10"/>
                  </a:lnTo>
                  <a:lnTo>
                    <a:pt x="818" y="7"/>
                  </a:lnTo>
                  <a:lnTo>
                    <a:pt x="821" y="7"/>
                  </a:lnTo>
                  <a:lnTo>
                    <a:pt x="828" y="7"/>
                  </a:lnTo>
                  <a:lnTo>
                    <a:pt x="843" y="7"/>
                  </a:lnTo>
                  <a:lnTo>
                    <a:pt x="846" y="7"/>
                  </a:lnTo>
                  <a:lnTo>
                    <a:pt x="864" y="0"/>
                  </a:lnTo>
                  <a:lnTo>
                    <a:pt x="864" y="0"/>
                  </a:lnTo>
                  <a:lnTo>
                    <a:pt x="868" y="0"/>
                  </a:lnTo>
                  <a:lnTo>
                    <a:pt x="872" y="0"/>
                  </a:lnTo>
                  <a:lnTo>
                    <a:pt x="875" y="3"/>
                  </a:lnTo>
                  <a:lnTo>
                    <a:pt x="875" y="3"/>
                  </a:lnTo>
                  <a:close/>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12" name="Freeform 14"/>
            <p:cNvSpPr>
              <a:spLocks noEditPoints="1"/>
            </p:cNvSpPr>
            <p:nvPr/>
          </p:nvSpPr>
          <p:spPr bwMode="auto">
            <a:xfrm>
              <a:off x="10002838" y="3522663"/>
              <a:ext cx="1868487" cy="1147763"/>
            </a:xfrm>
            <a:custGeom>
              <a:avLst/>
              <a:gdLst>
                <a:gd name="T0" fmla="*/ 1022 w 1177"/>
                <a:gd name="T1" fmla="*/ 252 h 723"/>
                <a:gd name="T2" fmla="*/ 756 w 1177"/>
                <a:gd name="T3" fmla="*/ 29 h 723"/>
                <a:gd name="T4" fmla="*/ 688 w 1177"/>
                <a:gd name="T5" fmla="*/ 69 h 723"/>
                <a:gd name="T6" fmla="*/ 652 w 1177"/>
                <a:gd name="T7" fmla="*/ 51 h 723"/>
                <a:gd name="T8" fmla="*/ 644 w 1177"/>
                <a:gd name="T9" fmla="*/ 51 h 723"/>
                <a:gd name="T10" fmla="*/ 583 w 1177"/>
                <a:gd name="T11" fmla="*/ 83 h 723"/>
                <a:gd name="T12" fmla="*/ 569 w 1177"/>
                <a:gd name="T13" fmla="*/ 130 h 723"/>
                <a:gd name="T14" fmla="*/ 562 w 1177"/>
                <a:gd name="T15" fmla="*/ 76 h 723"/>
                <a:gd name="T16" fmla="*/ 619 w 1177"/>
                <a:gd name="T17" fmla="*/ 51 h 723"/>
                <a:gd name="T18" fmla="*/ 626 w 1177"/>
                <a:gd name="T19" fmla="*/ 36 h 723"/>
                <a:gd name="T20" fmla="*/ 698 w 1177"/>
                <a:gd name="T21" fmla="*/ 25 h 723"/>
                <a:gd name="T22" fmla="*/ 540 w 1177"/>
                <a:gd name="T23" fmla="*/ 97 h 723"/>
                <a:gd name="T24" fmla="*/ 479 w 1177"/>
                <a:gd name="T25" fmla="*/ 162 h 723"/>
                <a:gd name="T26" fmla="*/ 349 w 1177"/>
                <a:gd name="T27" fmla="*/ 176 h 723"/>
                <a:gd name="T28" fmla="*/ 309 w 1177"/>
                <a:gd name="T29" fmla="*/ 220 h 723"/>
                <a:gd name="T30" fmla="*/ 273 w 1177"/>
                <a:gd name="T31" fmla="*/ 270 h 723"/>
                <a:gd name="T32" fmla="*/ 230 w 1177"/>
                <a:gd name="T33" fmla="*/ 281 h 723"/>
                <a:gd name="T34" fmla="*/ 176 w 1177"/>
                <a:gd name="T35" fmla="*/ 248 h 723"/>
                <a:gd name="T36" fmla="*/ 97 w 1177"/>
                <a:gd name="T37" fmla="*/ 299 h 723"/>
                <a:gd name="T38" fmla="*/ 93 w 1177"/>
                <a:gd name="T39" fmla="*/ 310 h 723"/>
                <a:gd name="T40" fmla="*/ 86 w 1177"/>
                <a:gd name="T41" fmla="*/ 302 h 723"/>
                <a:gd name="T42" fmla="*/ 47 w 1177"/>
                <a:gd name="T43" fmla="*/ 346 h 723"/>
                <a:gd name="T44" fmla="*/ 54 w 1177"/>
                <a:gd name="T45" fmla="*/ 392 h 723"/>
                <a:gd name="T46" fmla="*/ 104 w 1177"/>
                <a:gd name="T47" fmla="*/ 425 h 723"/>
                <a:gd name="T48" fmla="*/ 108 w 1177"/>
                <a:gd name="T49" fmla="*/ 450 h 723"/>
                <a:gd name="T50" fmla="*/ 108 w 1177"/>
                <a:gd name="T51" fmla="*/ 486 h 723"/>
                <a:gd name="T52" fmla="*/ 97 w 1177"/>
                <a:gd name="T53" fmla="*/ 486 h 723"/>
                <a:gd name="T54" fmla="*/ 68 w 1177"/>
                <a:gd name="T55" fmla="*/ 493 h 723"/>
                <a:gd name="T56" fmla="*/ 47 w 1177"/>
                <a:gd name="T57" fmla="*/ 529 h 723"/>
                <a:gd name="T58" fmla="*/ 18 w 1177"/>
                <a:gd name="T59" fmla="*/ 543 h 723"/>
                <a:gd name="T60" fmla="*/ 21 w 1177"/>
                <a:gd name="T61" fmla="*/ 587 h 723"/>
                <a:gd name="T62" fmla="*/ 144 w 1177"/>
                <a:gd name="T63" fmla="*/ 698 h 723"/>
                <a:gd name="T64" fmla="*/ 183 w 1177"/>
                <a:gd name="T65" fmla="*/ 709 h 723"/>
                <a:gd name="T66" fmla="*/ 245 w 1177"/>
                <a:gd name="T67" fmla="*/ 723 h 723"/>
                <a:gd name="T68" fmla="*/ 291 w 1177"/>
                <a:gd name="T69" fmla="*/ 687 h 723"/>
                <a:gd name="T70" fmla="*/ 374 w 1177"/>
                <a:gd name="T71" fmla="*/ 662 h 723"/>
                <a:gd name="T72" fmla="*/ 435 w 1177"/>
                <a:gd name="T73" fmla="*/ 626 h 723"/>
                <a:gd name="T74" fmla="*/ 479 w 1177"/>
                <a:gd name="T75" fmla="*/ 597 h 723"/>
                <a:gd name="T76" fmla="*/ 536 w 1177"/>
                <a:gd name="T77" fmla="*/ 615 h 723"/>
                <a:gd name="T78" fmla="*/ 583 w 1177"/>
                <a:gd name="T79" fmla="*/ 641 h 723"/>
                <a:gd name="T80" fmla="*/ 666 w 1177"/>
                <a:gd name="T81" fmla="*/ 677 h 723"/>
                <a:gd name="T82" fmla="*/ 709 w 1177"/>
                <a:gd name="T83" fmla="*/ 684 h 723"/>
                <a:gd name="T84" fmla="*/ 727 w 1177"/>
                <a:gd name="T85" fmla="*/ 687 h 723"/>
                <a:gd name="T86" fmla="*/ 774 w 1177"/>
                <a:gd name="T87" fmla="*/ 666 h 723"/>
                <a:gd name="T88" fmla="*/ 788 w 1177"/>
                <a:gd name="T89" fmla="*/ 648 h 723"/>
                <a:gd name="T90" fmla="*/ 817 w 1177"/>
                <a:gd name="T91" fmla="*/ 648 h 723"/>
                <a:gd name="T92" fmla="*/ 889 w 1177"/>
                <a:gd name="T93" fmla="*/ 623 h 723"/>
                <a:gd name="T94" fmla="*/ 976 w 1177"/>
                <a:gd name="T95" fmla="*/ 533 h 723"/>
                <a:gd name="T96" fmla="*/ 1051 w 1177"/>
                <a:gd name="T97" fmla="*/ 558 h 723"/>
                <a:gd name="T98" fmla="*/ 1087 w 1177"/>
                <a:gd name="T99" fmla="*/ 630 h 723"/>
                <a:gd name="T100" fmla="*/ 1167 w 1177"/>
                <a:gd name="T101" fmla="*/ 551 h 723"/>
                <a:gd name="T102" fmla="*/ 1134 w 1177"/>
                <a:gd name="T103" fmla="*/ 418 h 723"/>
                <a:gd name="T104" fmla="*/ 1113 w 1177"/>
                <a:gd name="T105" fmla="*/ 396 h 723"/>
                <a:gd name="T106" fmla="*/ 1012 w 1177"/>
                <a:gd name="T107" fmla="*/ 342 h 723"/>
                <a:gd name="T108" fmla="*/ 1015 w 1177"/>
                <a:gd name="T109" fmla="*/ 284 h 723"/>
                <a:gd name="T110" fmla="*/ 994 w 1177"/>
                <a:gd name="T111" fmla="*/ 259 h 723"/>
                <a:gd name="T112" fmla="*/ 968 w 1177"/>
                <a:gd name="T113" fmla="*/ 173 h 723"/>
                <a:gd name="T114" fmla="*/ 889 w 1177"/>
                <a:gd name="T115" fmla="*/ 205 h 723"/>
                <a:gd name="T116" fmla="*/ 853 w 1177"/>
                <a:gd name="T117" fmla="*/ 169 h 723"/>
                <a:gd name="T118" fmla="*/ 799 w 1177"/>
                <a:gd name="T119" fmla="*/ 112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77" h="723">
                  <a:moveTo>
                    <a:pt x="277" y="248"/>
                  </a:moveTo>
                  <a:lnTo>
                    <a:pt x="277" y="248"/>
                  </a:lnTo>
                  <a:moveTo>
                    <a:pt x="288" y="230"/>
                  </a:moveTo>
                  <a:lnTo>
                    <a:pt x="288" y="230"/>
                  </a:lnTo>
                  <a:moveTo>
                    <a:pt x="309" y="205"/>
                  </a:moveTo>
                  <a:lnTo>
                    <a:pt x="309" y="205"/>
                  </a:lnTo>
                  <a:moveTo>
                    <a:pt x="313" y="198"/>
                  </a:moveTo>
                  <a:lnTo>
                    <a:pt x="313" y="198"/>
                  </a:lnTo>
                  <a:moveTo>
                    <a:pt x="309" y="209"/>
                  </a:moveTo>
                  <a:lnTo>
                    <a:pt x="309" y="209"/>
                  </a:lnTo>
                  <a:moveTo>
                    <a:pt x="1073" y="256"/>
                  </a:moveTo>
                  <a:lnTo>
                    <a:pt x="1073" y="256"/>
                  </a:lnTo>
                  <a:moveTo>
                    <a:pt x="1022" y="252"/>
                  </a:moveTo>
                  <a:lnTo>
                    <a:pt x="1022" y="252"/>
                  </a:lnTo>
                  <a:moveTo>
                    <a:pt x="1037" y="295"/>
                  </a:moveTo>
                  <a:lnTo>
                    <a:pt x="1037" y="295"/>
                  </a:lnTo>
                  <a:moveTo>
                    <a:pt x="778" y="94"/>
                  </a:moveTo>
                  <a:lnTo>
                    <a:pt x="770" y="79"/>
                  </a:lnTo>
                  <a:lnTo>
                    <a:pt x="767" y="72"/>
                  </a:lnTo>
                  <a:lnTo>
                    <a:pt x="774" y="61"/>
                  </a:lnTo>
                  <a:lnTo>
                    <a:pt x="770" y="58"/>
                  </a:lnTo>
                  <a:lnTo>
                    <a:pt x="756" y="51"/>
                  </a:lnTo>
                  <a:lnTo>
                    <a:pt x="752" y="47"/>
                  </a:lnTo>
                  <a:lnTo>
                    <a:pt x="752" y="40"/>
                  </a:lnTo>
                  <a:lnTo>
                    <a:pt x="752" y="33"/>
                  </a:lnTo>
                  <a:lnTo>
                    <a:pt x="756" y="29"/>
                  </a:lnTo>
                  <a:lnTo>
                    <a:pt x="749" y="25"/>
                  </a:lnTo>
                  <a:lnTo>
                    <a:pt x="734" y="33"/>
                  </a:lnTo>
                  <a:lnTo>
                    <a:pt x="724" y="40"/>
                  </a:lnTo>
                  <a:lnTo>
                    <a:pt x="713" y="47"/>
                  </a:lnTo>
                  <a:lnTo>
                    <a:pt x="713" y="54"/>
                  </a:lnTo>
                  <a:lnTo>
                    <a:pt x="709" y="61"/>
                  </a:lnTo>
                  <a:lnTo>
                    <a:pt x="706" y="65"/>
                  </a:lnTo>
                  <a:lnTo>
                    <a:pt x="702" y="69"/>
                  </a:lnTo>
                  <a:lnTo>
                    <a:pt x="698" y="69"/>
                  </a:lnTo>
                  <a:lnTo>
                    <a:pt x="695" y="69"/>
                  </a:lnTo>
                  <a:lnTo>
                    <a:pt x="691" y="69"/>
                  </a:lnTo>
                  <a:lnTo>
                    <a:pt x="688" y="69"/>
                  </a:lnTo>
                  <a:lnTo>
                    <a:pt x="688" y="69"/>
                  </a:lnTo>
                  <a:lnTo>
                    <a:pt x="684" y="61"/>
                  </a:lnTo>
                  <a:lnTo>
                    <a:pt x="680" y="58"/>
                  </a:lnTo>
                  <a:lnTo>
                    <a:pt x="680" y="54"/>
                  </a:lnTo>
                  <a:lnTo>
                    <a:pt x="677" y="51"/>
                  </a:lnTo>
                  <a:lnTo>
                    <a:pt x="677" y="54"/>
                  </a:lnTo>
                  <a:lnTo>
                    <a:pt x="673" y="58"/>
                  </a:lnTo>
                  <a:lnTo>
                    <a:pt x="670" y="58"/>
                  </a:lnTo>
                  <a:lnTo>
                    <a:pt x="666" y="54"/>
                  </a:lnTo>
                  <a:lnTo>
                    <a:pt x="662" y="58"/>
                  </a:lnTo>
                  <a:lnTo>
                    <a:pt x="659" y="58"/>
                  </a:lnTo>
                  <a:lnTo>
                    <a:pt x="655" y="51"/>
                  </a:lnTo>
                  <a:lnTo>
                    <a:pt x="652" y="47"/>
                  </a:lnTo>
                  <a:lnTo>
                    <a:pt x="652" y="51"/>
                  </a:lnTo>
                  <a:lnTo>
                    <a:pt x="652" y="54"/>
                  </a:lnTo>
                  <a:lnTo>
                    <a:pt x="648" y="61"/>
                  </a:lnTo>
                  <a:lnTo>
                    <a:pt x="648" y="54"/>
                  </a:lnTo>
                  <a:lnTo>
                    <a:pt x="648" y="51"/>
                  </a:lnTo>
                  <a:lnTo>
                    <a:pt x="652" y="43"/>
                  </a:lnTo>
                  <a:lnTo>
                    <a:pt x="655" y="43"/>
                  </a:lnTo>
                  <a:lnTo>
                    <a:pt x="655" y="40"/>
                  </a:lnTo>
                  <a:lnTo>
                    <a:pt x="652" y="40"/>
                  </a:lnTo>
                  <a:lnTo>
                    <a:pt x="648" y="40"/>
                  </a:lnTo>
                  <a:lnTo>
                    <a:pt x="644" y="40"/>
                  </a:lnTo>
                  <a:lnTo>
                    <a:pt x="641" y="43"/>
                  </a:lnTo>
                  <a:lnTo>
                    <a:pt x="644" y="47"/>
                  </a:lnTo>
                  <a:lnTo>
                    <a:pt x="644" y="51"/>
                  </a:lnTo>
                  <a:lnTo>
                    <a:pt x="644" y="51"/>
                  </a:lnTo>
                  <a:lnTo>
                    <a:pt x="626" y="61"/>
                  </a:lnTo>
                  <a:lnTo>
                    <a:pt x="619" y="65"/>
                  </a:lnTo>
                  <a:lnTo>
                    <a:pt x="612" y="58"/>
                  </a:lnTo>
                  <a:lnTo>
                    <a:pt x="612" y="61"/>
                  </a:lnTo>
                  <a:lnTo>
                    <a:pt x="608" y="61"/>
                  </a:lnTo>
                  <a:lnTo>
                    <a:pt x="608" y="61"/>
                  </a:lnTo>
                  <a:lnTo>
                    <a:pt x="601" y="61"/>
                  </a:lnTo>
                  <a:lnTo>
                    <a:pt x="601" y="65"/>
                  </a:lnTo>
                  <a:lnTo>
                    <a:pt x="605" y="65"/>
                  </a:lnTo>
                  <a:lnTo>
                    <a:pt x="608" y="69"/>
                  </a:lnTo>
                  <a:lnTo>
                    <a:pt x="587" y="79"/>
                  </a:lnTo>
                  <a:lnTo>
                    <a:pt x="583" y="83"/>
                  </a:lnTo>
                  <a:lnTo>
                    <a:pt x="583" y="87"/>
                  </a:lnTo>
                  <a:lnTo>
                    <a:pt x="583" y="94"/>
                  </a:lnTo>
                  <a:lnTo>
                    <a:pt x="580" y="94"/>
                  </a:lnTo>
                  <a:lnTo>
                    <a:pt x="580" y="97"/>
                  </a:lnTo>
                  <a:lnTo>
                    <a:pt x="576" y="97"/>
                  </a:lnTo>
                  <a:lnTo>
                    <a:pt x="572" y="97"/>
                  </a:lnTo>
                  <a:lnTo>
                    <a:pt x="565" y="105"/>
                  </a:lnTo>
                  <a:lnTo>
                    <a:pt x="562" y="112"/>
                  </a:lnTo>
                  <a:lnTo>
                    <a:pt x="562" y="115"/>
                  </a:lnTo>
                  <a:lnTo>
                    <a:pt x="569" y="122"/>
                  </a:lnTo>
                  <a:lnTo>
                    <a:pt x="572" y="122"/>
                  </a:lnTo>
                  <a:lnTo>
                    <a:pt x="576" y="122"/>
                  </a:lnTo>
                  <a:lnTo>
                    <a:pt x="569" y="130"/>
                  </a:lnTo>
                  <a:lnTo>
                    <a:pt x="562" y="126"/>
                  </a:lnTo>
                  <a:lnTo>
                    <a:pt x="547" y="115"/>
                  </a:lnTo>
                  <a:lnTo>
                    <a:pt x="551" y="112"/>
                  </a:lnTo>
                  <a:lnTo>
                    <a:pt x="551" y="108"/>
                  </a:lnTo>
                  <a:lnTo>
                    <a:pt x="547" y="101"/>
                  </a:lnTo>
                  <a:lnTo>
                    <a:pt x="547" y="94"/>
                  </a:lnTo>
                  <a:lnTo>
                    <a:pt x="551" y="94"/>
                  </a:lnTo>
                  <a:lnTo>
                    <a:pt x="554" y="90"/>
                  </a:lnTo>
                  <a:lnTo>
                    <a:pt x="558" y="83"/>
                  </a:lnTo>
                  <a:lnTo>
                    <a:pt x="554" y="76"/>
                  </a:lnTo>
                  <a:lnTo>
                    <a:pt x="558" y="72"/>
                  </a:lnTo>
                  <a:lnTo>
                    <a:pt x="558" y="76"/>
                  </a:lnTo>
                  <a:lnTo>
                    <a:pt x="562" y="76"/>
                  </a:lnTo>
                  <a:lnTo>
                    <a:pt x="565" y="76"/>
                  </a:lnTo>
                  <a:lnTo>
                    <a:pt x="565" y="69"/>
                  </a:lnTo>
                  <a:lnTo>
                    <a:pt x="565" y="61"/>
                  </a:lnTo>
                  <a:lnTo>
                    <a:pt x="569" y="54"/>
                  </a:lnTo>
                  <a:lnTo>
                    <a:pt x="576" y="51"/>
                  </a:lnTo>
                  <a:lnTo>
                    <a:pt x="587" y="51"/>
                  </a:lnTo>
                  <a:lnTo>
                    <a:pt x="594" y="54"/>
                  </a:lnTo>
                  <a:lnTo>
                    <a:pt x="598" y="61"/>
                  </a:lnTo>
                  <a:lnTo>
                    <a:pt x="601" y="54"/>
                  </a:lnTo>
                  <a:lnTo>
                    <a:pt x="605" y="51"/>
                  </a:lnTo>
                  <a:lnTo>
                    <a:pt x="612" y="51"/>
                  </a:lnTo>
                  <a:lnTo>
                    <a:pt x="619" y="54"/>
                  </a:lnTo>
                  <a:lnTo>
                    <a:pt x="619" y="51"/>
                  </a:lnTo>
                  <a:lnTo>
                    <a:pt x="619" y="51"/>
                  </a:lnTo>
                  <a:lnTo>
                    <a:pt x="619" y="51"/>
                  </a:lnTo>
                  <a:lnTo>
                    <a:pt x="619" y="51"/>
                  </a:lnTo>
                  <a:lnTo>
                    <a:pt x="619" y="51"/>
                  </a:lnTo>
                  <a:lnTo>
                    <a:pt x="616" y="51"/>
                  </a:lnTo>
                  <a:lnTo>
                    <a:pt x="616" y="47"/>
                  </a:lnTo>
                  <a:lnTo>
                    <a:pt x="616" y="43"/>
                  </a:lnTo>
                  <a:lnTo>
                    <a:pt x="616" y="43"/>
                  </a:lnTo>
                  <a:lnTo>
                    <a:pt x="619" y="40"/>
                  </a:lnTo>
                  <a:lnTo>
                    <a:pt x="619" y="40"/>
                  </a:lnTo>
                  <a:lnTo>
                    <a:pt x="623" y="43"/>
                  </a:lnTo>
                  <a:lnTo>
                    <a:pt x="626" y="36"/>
                  </a:lnTo>
                  <a:lnTo>
                    <a:pt x="626" y="36"/>
                  </a:lnTo>
                  <a:lnTo>
                    <a:pt x="637" y="36"/>
                  </a:lnTo>
                  <a:lnTo>
                    <a:pt x="641" y="36"/>
                  </a:lnTo>
                  <a:lnTo>
                    <a:pt x="644" y="36"/>
                  </a:lnTo>
                  <a:lnTo>
                    <a:pt x="648" y="29"/>
                  </a:lnTo>
                  <a:lnTo>
                    <a:pt x="648" y="29"/>
                  </a:lnTo>
                  <a:lnTo>
                    <a:pt x="659" y="29"/>
                  </a:lnTo>
                  <a:lnTo>
                    <a:pt x="670" y="36"/>
                  </a:lnTo>
                  <a:lnTo>
                    <a:pt x="706" y="40"/>
                  </a:lnTo>
                  <a:lnTo>
                    <a:pt x="713" y="36"/>
                  </a:lnTo>
                  <a:lnTo>
                    <a:pt x="720" y="29"/>
                  </a:lnTo>
                  <a:lnTo>
                    <a:pt x="716" y="22"/>
                  </a:lnTo>
                  <a:lnTo>
                    <a:pt x="706" y="22"/>
                  </a:lnTo>
                  <a:lnTo>
                    <a:pt x="698" y="25"/>
                  </a:lnTo>
                  <a:lnTo>
                    <a:pt x="688" y="18"/>
                  </a:lnTo>
                  <a:lnTo>
                    <a:pt x="616" y="18"/>
                  </a:lnTo>
                  <a:lnTo>
                    <a:pt x="605" y="15"/>
                  </a:lnTo>
                  <a:lnTo>
                    <a:pt x="598" y="4"/>
                  </a:lnTo>
                  <a:lnTo>
                    <a:pt x="601" y="4"/>
                  </a:lnTo>
                  <a:lnTo>
                    <a:pt x="601" y="0"/>
                  </a:lnTo>
                  <a:lnTo>
                    <a:pt x="594" y="4"/>
                  </a:lnTo>
                  <a:lnTo>
                    <a:pt x="590" y="7"/>
                  </a:lnTo>
                  <a:lnTo>
                    <a:pt x="583" y="22"/>
                  </a:lnTo>
                  <a:lnTo>
                    <a:pt x="572" y="43"/>
                  </a:lnTo>
                  <a:lnTo>
                    <a:pt x="569" y="51"/>
                  </a:lnTo>
                  <a:lnTo>
                    <a:pt x="551" y="76"/>
                  </a:lnTo>
                  <a:lnTo>
                    <a:pt x="540" y="97"/>
                  </a:lnTo>
                  <a:lnTo>
                    <a:pt x="536" y="105"/>
                  </a:lnTo>
                  <a:lnTo>
                    <a:pt x="522" y="112"/>
                  </a:lnTo>
                  <a:lnTo>
                    <a:pt x="500" y="126"/>
                  </a:lnTo>
                  <a:lnTo>
                    <a:pt x="497" y="126"/>
                  </a:lnTo>
                  <a:lnTo>
                    <a:pt x="493" y="130"/>
                  </a:lnTo>
                  <a:lnTo>
                    <a:pt x="486" y="144"/>
                  </a:lnTo>
                  <a:lnTo>
                    <a:pt x="479" y="148"/>
                  </a:lnTo>
                  <a:lnTo>
                    <a:pt x="468" y="162"/>
                  </a:lnTo>
                  <a:lnTo>
                    <a:pt x="464" y="166"/>
                  </a:lnTo>
                  <a:lnTo>
                    <a:pt x="468" y="166"/>
                  </a:lnTo>
                  <a:lnTo>
                    <a:pt x="471" y="162"/>
                  </a:lnTo>
                  <a:lnTo>
                    <a:pt x="475" y="162"/>
                  </a:lnTo>
                  <a:lnTo>
                    <a:pt x="479" y="162"/>
                  </a:lnTo>
                  <a:lnTo>
                    <a:pt x="475" y="169"/>
                  </a:lnTo>
                  <a:lnTo>
                    <a:pt x="468" y="176"/>
                  </a:lnTo>
                  <a:lnTo>
                    <a:pt x="464" y="184"/>
                  </a:lnTo>
                  <a:lnTo>
                    <a:pt x="464" y="187"/>
                  </a:lnTo>
                  <a:lnTo>
                    <a:pt x="468" y="202"/>
                  </a:lnTo>
                  <a:lnTo>
                    <a:pt x="468" y="209"/>
                  </a:lnTo>
                  <a:lnTo>
                    <a:pt x="461" y="198"/>
                  </a:lnTo>
                  <a:lnTo>
                    <a:pt x="461" y="187"/>
                  </a:lnTo>
                  <a:lnTo>
                    <a:pt x="461" y="173"/>
                  </a:lnTo>
                  <a:lnTo>
                    <a:pt x="461" y="155"/>
                  </a:lnTo>
                  <a:lnTo>
                    <a:pt x="450" y="162"/>
                  </a:lnTo>
                  <a:lnTo>
                    <a:pt x="374" y="180"/>
                  </a:lnTo>
                  <a:lnTo>
                    <a:pt x="349" y="176"/>
                  </a:lnTo>
                  <a:lnTo>
                    <a:pt x="338" y="176"/>
                  </a:lnTo>
                  <a:lnTo>
                    <a:pt x="327" y="184"/>
                  </a:lnTo>
                  <a:lnTo>
                    <a:pt x="320" y="198"/>
                  </a:lnTo>
                  <a:lnTo>
                    <a:pt x="317" y="198"/>
                  </a:lnTo>
                  <a:lnTo>
                    <a:pt x="317" y="202"/>
                  </a:lnTo>
                  <a:lnTo>
                    <a:pt x="317" y="205"/>
                  </a:lnTo>
                  <a:lnTo>
                    <a:pt x="317" y="205"/>
                  </a:lnTo>
                  <a:lnTo>
                    <a:pt x="317" y="209"/>
                  </a:lnTo>
                  <a:lnTo>
                    <a:pt x="317" y="212"/>
                  </a:lnTo>
                  <a:lnTo>
                    <a:pt x="317" y="216"/>
                  </a:lnTo>
                  <a:lnTo>
                    <a:pt x="317" y="220"/>
                  </a:lnTo>
                  <a:lnTo>
                    <a:pt x="313" y="220"/>
                  </a:lnTo>
                  <a:lnTo>
                    <a:pt x="309" y="220"/>
                  </a:lnTo>
                  <a:lnTo>
                    <a:pt x="306" y="223"/>
                  </a:lnTo>
                  <a:lnTo>
                    <a:pt x="302" y="238"/>
                  </a:lnTo>
                  <a:lnTo>
                    <a:pt x="295" y="241"/>
                  </a:lnTo>
                  <a:lnTo>
                    <a:pt x="291" y="245"/>
                  </a:lnTo>
                  <a:lnTo>
                    <a:pt x="284" y="241"/>
                  </a:lnTo>
                  <a:lnTo>
                    <a:pt x="284" y="241"/>
                  </a:lnTo>
                  <a:lnTo>
                    <a:pt x="284" y="241"/>
                  </a:lnTo>
                  <a:lnTo>
                    <a:pt x="284" y="248"/>
                  </a:lnTo>
                  <a:lnTo>
                    <a:pt x="277" y="259"/>
                  </a:lnTo>
                  <a:lnTo>
                    <a:pt x="277" y="259"/>
                  </a:lnTo>
                  <a:lnTo>
                    <a:pt x="277" y="266"/>
                  </a:lnTo>
                  <a:lnTo>
                    <a:pt x="277" y="270"/>
                  </a:lnTo>
                  <a:lnTo>
                    <a:pt x="273" y="270"/>
                  </a:lnTo>
                  <a:lnTo>
                    <a:pt x="273" y="270"/>
                  </a:lnTo>
                  <a:lnTo>
                    <a:pt x="270" y="274"/>
                  </a:lnTo>
                  <a:lnTo>
                    <a:pt x="270" y="284"/>
                  </a:lnTo>
                  <a:lnTo>
                    <a:pt x="270" y="295"/>
                  </a:lnTo>
                  <a:lnTo>
                    <a:pt x="266" y="302"/>
                  </a:lnTo>
                  <a:lnTo>
                    <a:pt x="266" y="310"/>
                  </a:lnTo>
                  <a:lnTo>
                    <a:pt x="263" y="310"/>
                  </a:lnTo>
                  <a:lnTo>
                    <a:pt x="259" y="306"/>
                  </a:lnTo>
                  <a:lnTo>
                    <a:pt x="248" y="292"/>
                  </a:lnTo>
                  <a:lnTo>
                    <a:pt x="248" y="292"/>
                  </a:lnTo>
                  <a:lnTo>
                    <a:pt x="234" y="292"/>
                  </a:lnTo>
                  <a:lnTo>
                    <a:pt x="230" y="288"/>
                  </a:lnTo>
                  <a:lnTo>
                    <a:pt x="230" y="281"/>
                  </a:lnTo>
                  <a:lnTo>
                    <a:pt x="227" y="281"/>
                  </a:lnTo>
                  <a:lnTo>
                    <a:pt x="212" y="292"/>
                  </a:lnTo>
                  <a:lnTo>
                    <a:pt x="212" y="292"/>
                  </a:lnTo>
                  <a:lnTo>
                    <a:pt x="201" y="292"/>
                  </a:lnTo>
                  <a:lnTo>
                    <a:pt x="198" y="288"/>
                  </a:lnTo>
                  <a:lnTo>
                    <a:pt x="198" y="281"/>
                  </a:lnTo>
                  <a:lnTo>
                    <a:pt x="198" y="270"/>
                  </a:lnTo>
                  <a:lnTo>
                    <a:pt x="198" y="266"/>
                  </a:lnTo>
                  <a:lnTo>
                    <a:pt x="187" y="263"/>
                  </a:lnTo>
                  <a:lnTo>
                    <a:pt x="183" y="259"/>
                  </a:lnTo>
                  <a:lnTo>
                    <a:pt x="183" y="252"/>
                  </a:lnTo>
                  <a:lnTo>
                    <a:pt x="180" y="252"/>
                  </a:lnTo>
                  <a:lnTo>
                    <a:pt x="176" y="248"/>
                  </a:lnTo>
                  <a:lnTo>
                    <a:pt x="140" y="256"/>
                  </a:lnTo>
                  <a:lnTo>
                    <a:pt x="122" y="263"/>
                  </a:lnTo>
                  <a:lnTo>
                    <a:pt x="115" y="263"/>
                  </a:lnTo>
                  <a:lnTo>
                    <a:pt x="111" y="266"/>
                  </a:lnTo>
                  <a:lnTo>
                    <a:pt x="104" y="277"/>
                  </a:lnTo>
                  <a:lnTo>
                    <a:pt x="97" y="281"/>
                  </a:lnTo>
                  <a:lnTo>
                    <a:pt x="97" y="281"/>
                  </a:lnTo>
                  <a:lnTo>
                    <a:pt x="93" y="281"/>
                  </a:lnTo>
                  <a:lnTo>
                    <a:pt x="93" y="281"/>
                  </a:lnTo>
                  <a:lnTo>
                    <a:pt x="93" y="295"/>
                  </a:lnTo>
                  <a:lnTo>
                    <a:pt x="93" y="295"/>
                  </a:lnTo>
                  <a:lnTo>
                    <a:pt x="93" y="299"/>
                  </a:lnTo>
                  <a:lnTo>
                    <a:pt x="97" y="299"/>
                  </a:lnTo>
                  <a:lnTo>
                    <a:pt x="97" y="299"/>
                  </a:lnTo>
                  <a:lnTo>
                    <a:pt x="97" y="302"/>
                  </a:lnTo>
                  <a:lnTo>
                    <a:pt x="111" y="306"/>
                  </a:lnTo>
                  <a:lnTo>
                    <a:pt x="111" y="306"/>
                  </a:lnTo>
                  <a:lnTo>
                    <a:pt x="111" y="306"/>
                  </a:lnTo>
                  <a:lnTo>
                    <a:pt x="108" y="306"/>
                  </a:lnTo>
                  <a:lnTo>
                    <a:pt x="108" y="306"/>
                  </a:lnTo>
                  <a:lnTo>
                    <a:pt x="108" y="306"/>
                  </a:lnTo>
                  <a:lnTo>
                    <a:pt x="108" y="310"/>
                  </a:lnTo>
                  <a:lnTo>
                    <a:pt x="104" y="310"/>
                  </a:lnTo>
                  <a:lnTo>
                    <a:pt x="97" y="310"/>
                  </a:lnTo>
                  <a:lnTo>
                    <a:pt x="97" y="310"/>
                  </a:lnTo>
                  <a:lnTo>
                    <a:pt x="93" y="310"/>
                  </a:lnTo>
                  <a:lnTo>
                    <a:pt x="93" y="310"/>
                  </a:lnTo>
                  <a:lnTo>
                    <a:pt x="93" y="310"/>
                  </a:lnTo>
                  <a:lnTo>
                    <a:pt x="93" y="310"/>
                  </a:lnTo>
                  <a:lnTo>
                    <a:pt x="93" y="310"/>
                  </a:lnTo>
                  <a:lnTo>
                    <a:pt x="93" y="306"/>
                  </a:lnTo>
                  <a:lnTo>
                    <a:pt x="93" y="306"/>
                  </a:lnTo>
                  <a:lnTo>
                    <a:pt x="93" y="306"/>
                  </a:lnTo>
                  <a:lnTo>
                    <a:pt x="93" y="306"/>
                  </a:lnTo>
                  <a:lnTo>
                    <a:pt x="93" y="302"/>
                  </a:lnTo>
                  <a:lnTo>
                    <a:pt x="90" y="302"/>
                  </a:lnTo>
                  <a:lnTo>
                    <a:pt x="90" y="302"/>
                  </a:lnTo>
                  <a:lnTo>
                    <a:pt x="86" y="302"/>
                  </a:lnTo>
                  <a:lnTo>
                    <a:pt x="86" y="302"/>
                  </a:lnTo>
                  <a:lnTo>
                    <a:pt x="79" y="306"/>
                  </a:lnTo>
                  <a:lnTo>
                    <a:pt x="65" y="320"/>
                  </a:lnTo>
                  <a:lnTo>
                    <a:pt x="57" y="324"/>
                  </a:lnTo>
                  <a:lnTo>
                    <a:pt x="50" y="328"/>
                  </a:lnTo>
                  <a:lnTo>
                    <a:pt x="50" y="328"/>
                  </a:lnTo>
                  <a:lnTo>
                    <a:pt x="50" y="331"/>
                  </a:lnTo>
                  <a:lnTo>
                    <a:pt x="47" y="335"/>
                  </a:lnTo>
                  <a:lnTo>
                    <a:pt x="47" y="338"/>
                  </a:lnTo>
                  <a:lnTo>
                    <a:pt x="47" y="342"/>
                  </a:lnTo>
                  <a:lnTo>
                    <a:pt x="47" y="342"/>
                  </a:lnTo>
                  <a:lnTo>
                    <a:pt x="47" y="346"/>
                  </a:lnTo>
                  <a:lnTo>
                    <a:pt x="47" y="346"/>
                  </a:lnTo>
                  <a:lnTo>
                    <a:pt x="47" y="346"/>
                  </a:lnTo>
                  <a:lnTo>
                    <a:pt x="47" y="353"/>
                  </a:lnTo>
                  <a:lnTo>
                    <a:pt x="50" y="353"/>
                  </a:lnTo>
                  <a:lnTo>
                    <a:pt x="50" y="360"/>
                  </a:lnTo>
                  <a:lnTo>
                    <a:pt x="50" y="360"/>
                  </a:lnTo>
                  <a:lnTo>
                    <a:pt x="50" y="367"/>
                  </a:lnTo>
                  <a:lnTo>
                    <a:pt x="50" y="374"/>
                  </a:lnTo>
                  <a:lnTo>
                    <a:pt x="50" y="378"/>
                  </a:lnTo>
                  <a:lnTo>
                    <a:pt x="47" y="389"/>
                  </a:lnTo>
                  <a:lnTo>
                    <a:pt x="47" y="392"/>
                  </a:lnTo>
                  <a:lnTo>
                    <a:pt x="47" y="392"/>
                  </a:lnTo>
                  <a:lnTo>
                    <a:pt x="47" y="392"/>
                  </a:lnTo>
                  <a:lnTo>
                    <a:pt x="50" y="392"/>
                  </a:lnTo>
                  <a:lnTo>
                    <a:pt x="54" y="392"/>
                  </a:lnTo>
                  <a:lnTo>
                    <a:pt x="61" y="396"/>
                  </a:lnTo>
                  <a:lnTo>
                    <a:pt x="65" y="396"/>
                  </a:lnTo>
                  <a:lnTo>
                    <a:pt x="65" y="400"/>
                  </a:lnTo>
                  <a:lnTo>
                    <a:pt x="68" y="403"/>
                  </a:lnTo>
                  <a:lnTo>
                    <a:pt x="75" y="414"/>
                  </a:lnTo>
                  <a:lnTo>
                    <a:pt x="79" y="414"/>
                  </a:lnTo>
                  <a:lnTo>
                    <a:pt x="79" y="418"/>
                  </a:lnTo>
                  <a:lnTo>
                    <a:pt x="86" y="414"/>
                  </a:lnTo>
                  <a:lnTo>
                    <a:pt x="86" y="414"/>
                  </a:lnTo>
                  <a:lnTo>
                    <a:pt x="90" y="418"/>
                  </a:lnTo>
                  <a:lnTo>
                    <a:pt x="97" y="418"/>
                  </a:lnTo>
                  <a:lnTo>
                    <a:pt x="101" y="421"/>
                  </a:lnTo>
                  <a:lnTo>
                    <a:pt x="104" y="425"/>
                  </a:lnTo>
                  <a:lnTo>
                    <a:pt x="104" y="428"/>
                  </a:lnTo>
                  <a:lnTo>
                    <a:pt x="104" y="428"/>
                  </a:lnTo>
                  <a:lnTo>
                    <a:pt x="104" y="432"/>
                  </a:lnTo>
                  <a:lnTo>
                    <a:pt x="104" y="432"/>
                  </a:lnTo>
                  <a:lnTo>
                    <a:pt x="104" y="432"/>
                  </a:lnTo>
                  <a:lnTo>
                    <a:pt x="104" y="436"/>
                  </a:lnTo>
                  <a:lnTo>
                    <a:pt x="108" y="439"/>
                  </a:lnTo>
                  <a:lnTo>
                    <a:pt x="108" y="443"/>
                  </a:lnTo>
                  <a:lnTo>
                    <a:pt x="108" y="443"/>
                  </a:lnTo>
                  <a:lnTo>
                    <a:pt x="108" y="443"/>
                  </a:lnTo>
                  <a:lnTo>
                    <a:pt x="108" y="446"/>
                  </a:lnTo>
                  <a:lnTo>
                    <a:pt x="108" y="446"/>
                  </a:lnTo>
                  <a:lnTo>
                    <a:pt x="108" y="450"/>
                  </a:lnTo>
                  <a:lnTo>
                    <a:pt x="108" y="450"/>
                  </a:lnTo>
                  <a:lnTo>
                    <a:pt x="108" y="450"/>
                  </a:lnTo>
                  <a:lnTo>
                    <a:pt x="108" y="454"/>
                  </a:lnTo>
                  <a:lnTo>
                    <a:pt x="104" y="454"/>
                  </a:lnTo>
                  <a:lnTo>
                    <a:pt x="104" y="464"/>
                  </a:lnTo>
                  <a:lnTo>
                    <a:pt x="108" y="479"/>
                  </a:lnTo>
                  <a:lnTo>
                    <a:pt x="108" y="479"/>
                  </a:lnTo>
                  <a:lnTo>
                    <a:pt x="108" y="482"/>
                  </a:lnTo>
                  <a:lnTo>
                    <a:pt x="108" y="482"/>
                  </a:lnTo>
                  <a:lnTo>
                    <a:pt x="104" y="486"/>
                  </a:lnTo>
                  <a:lnTo>
                    <a:pt x="104" y="486"/>
                  </a:lnTo>
                  <a:lnTo>
                    <a:pt x="108" y="486"/>
                  </a:lnTo>
                  <a:lnTo>
                    <a:pt x="108" y="486"/>
                  </a:lnTo>
                  <a:lnTo>
                    <a:pt x="108" y="486"/>
                  </a:lnTo>
                  <a:lnTo>
                    <a:pt x="108" y="489"/>
                  </a:lnTo>
                  <a:lnTo>
                    <a:pt x="104" y="489"/>
                  </a:lnTo>
                  <a:lnTo>
                    <a:pt x="104" y="493"/>
                  </a:lnTo>
                  <a:lnTo>
                    <a:pt x="101" y="497"/>
                  </a:lnTo>
                  <a:lnTo>
                    <a:pt x="101" y="497"/>
                  </a:lnTo>
                  <a:lnTo>
                    <a:pt x="101" y="497"/>
                  </a:lnTo>
                  <a:lnTo>
                    <a:pt x="97" y="493"/>
                  </a:lnTo>
                  <a:lnTo>
                    <a:pt x="97" y="493"/>
                  </a:lnTo>
                  <a:lnTo>
                    <a:pt x="97" y="489"/>
                  </a:lnTo>
                  <a:lnTo>
                    <a:pt x="97" y="489"/>
                  </a:lnTo>
                  <a:lnTo>
                    <a:pt x="97" y="486"/>
                  </a:lnTo>
                  <a:lnTo>
                    <a:pt x="97" y="486"/>
                  </a:lnTo>
                  <a:lnTo>
                    <a:pt x="97" y="486"/>
                  </a:lnTo>
                  <a:lnTo>
                    <a:pt x="93" y="482"/>
                  </a:lnTo>
                  <a:lnTo>
                    <a:pt x="93" y="482"/>
                  </a:lnTo>
                  <a:lnTo>
                    <a:pt x="93" y="482"/>
                  </a:lnTo>
                  <a:lnTo>
                    <a:pt x="79" y="486"/>
                  </a:lnTo>
                  <a:lnTo>
                    <a:pt x="75" y="486"/>
                  </a:lnTo>
                  <a:lnTo>
                    <a:pt x="75" y="486"/>
                  </a:lnTo>
                  <a:lnTo>
                    <a:pt x="72" y="482"/>
                  </a:lnTo>
                  <a:lnTo>
                    <a:pt x="72" y="482"/>
                  </a:lnTo>
                  <a:lnTo>
                    <a:pt x="68" y="486"/>
                  </a:lnTo>
                  <a:lnTo>
                    <a:pt x="68" y="486"/>
                  </a:lnTo>
                  <a:lnTo>
                    <a:pt x="68" y="486"/>
                  </a:lnTo>
                  <a:lnTo>
                    <a:pt x="68" y="493"/>
                  </a:lnTo>
                  <a:lnTo>
                    <a:pt x="72" y="493"/>
                  </a:lnTo>
                  <a:lnTo>
                    <a:pt x="72" y="497"/>
                  </a:lnTo>
                  <a:lnTo>
                    <a:pt x="72" y="497"/>
                  </a:lnTo>
                  <a:lnTo>
                    <a:pt x="68" y="504"/>
                  </a:lnTo>
                  <a:lnTo>
                    <a:pt x="68" y="504"/>
                  </a:lnTo>
                  <a:lnTo>
                    <a:pt x="68" y="507"/>
                  </a:lnTo>
                  <a:lnTo>
                    <a:pt x="68" y="507"/>
                  </a:lnTo>
                  <a:lnTo>
                    <a:pt x="68" y="511"/>
                  </a:lnTo>
                  <a:lnTo>
                    <a:pt x="68" y="511"/>
                  </a:lnTo>
                  <a:lnTo>
                    <a:pt x="68" y="515"/>
                  </a:lnTo>
                  <a:lnTo>
                    <a:pt x="61" y="515"/>
                  </a:lnTo>
                  <a:lnTo>
                    <a:pt x="47" y="529"/>
                  </a:lnTo>
                  <a:lnTo>
                    <a:pt x="47" y="529"/>
                  </a:lnTo>
                  <a:lnTo>
                    <a:pt x="43" y="529"/>
                  </a:lnTo>
                  <a:lnTo>
                    <a:pt x="36" y="533"/>
                  </a:lnTo>
                  <a:lnTo>
                    <a:pt x="32" y="533"/>
                  </a:lnTo>
                  <a:lnTo>
                    <a:pt x="32" y="533"/>
                  </a:lnTo>
                  <a:lnTo>
                    <a:pt x="29" y="533"/>
                  </a:lnTo>
                  <a:lnTo>
                    <a:pt x="29" y="536"/>
                  </a:lnTo>
                  <a:lnTo>
                    <a:pt x="29" y="540"/>
                  </a:lnTo>
                  <a:lnTo>
                    <a:pt x="29" y="543"/>
                  </a:lnTo>
                  <a:lnTo>
                    <a:pt x="25" y="543"/>
                  </a:lnTo>
                  <a:lnTo>
                    <a:pt x="25" y="543"/>
                  </a:lnTo>
                  <a:lnTo>
                    <a:pt x="21" y="543"/>
                  </a:lnTo>
                  <a:lnTo>
                    <a:pt x="18" y="543"/>
                  </a:lnTo>
                  <a:lnTo>
                    <a:pt x="18" y="543"/>
                  </a:lnTo>
                  <a:lnTo>
                    <a:pt x="14" y="543"/>
                  </a:lnTo>
                  <a:lnTo>
                    <a:pt x="10" y="547"/>
                  </a:lnTo>
                  <a:lnTo>
                    <a:pt x="10" y="547"/>
                  </a:lnTo>
                  <a:lnTo>
                    <a:pt x="10" y="551"/>
                  </a:lnTo>
                  <a:lnTo>
                    <a:pt x="7" y="565"/>
                  </a:lnTo>
                  <a:lnTo>
                    <a:pt x="7" y="569"/>
                  </a:lnTo>
                  <a:lnTo>
                    <a:pt x="7" y="572"/>
                  </a:lnTo>
                  <a:lnTo>
                    <a:pt x="7" y="572"/>
                  </a:lnTo>
                  <a:lnTo>
                    <a:pt x="7" y="576"/>
                  </a:lnTo>
                  <a:lnTo>
                    <a:pt x="3" y="579"/>
                  </a:lnTo>
                  <a:lnTo>
                    <a:pt x="3" y="583"/>
                  </a:lnTo>
                  <a:lnTo>
                    <a:pt x="0" y="587"/>
                  </a:lnTo>
                  <a:lnTo>
                    <a:pt x="21" y="587"/>
                  </a:lnTo>
                  <a:lnTo>
                    <a:pt x="32" y="590"/>
                  </a:lnTo>
                  <a:lnTo>
                    <a:pt x="39" y="597"/>
                  </a:lnTo>
                  <a:lnTo>
                    <a:pt x="39" y="605"/>
                  </a:lnTo>
                  <a:lnTo>
                    <a:pt x="39" y="615"/>
                  </a:lnTo>
                  <a:lnTo>
                    <a:pt x="43" y="619"/>
                  </a:lnTo>
                  <a:lnTo>
                    <a:pt x="47" y="623"/>
                  </a:lnTo>
                  <a:lnTo>
                    <a:pt x="54" y="626"/>
                  </a:lnTo>
                  <a:lnTo>
                    <a:pt x="57" y="630"/>
                  </a:lnTo>
                  <a:lnTo>
                    <a:pt x="61" y="637"/>
                  </a:lnTo>
                  <a:lnTo>
                    <a:pt x="72" y="644"/>
                  </a:lnTo>
                  <a:lnTo>
                    <a:pt x="101" y="662"/>
                  </a:lnTo>
                  <a:lnTo>
                    <a:pt x="137" y="695"/>
                  </a:lnTo>
                  <a:lnTo>
                    <a:pt x="144" y="698"/>
                  </a:lnTo>
                  <a:lnTo>
                    <a:pt x="147" y="702"/>
                  </a:lnTo>
                  <a:lnTo>
                    <a:pt x="151" y="705"/>
                  </a:lnTo>
                  <a:lnTo>
                    <a:pt x="155" y="702"/>
                  </a:lnTo>
                  <a:lnTo>
                    <a:pt x="158" y="698"/>
                  </a:lnTo>
                  <a:lnTo>
                    <a:pt x="162" y="698"/>
                  </a:lnTo>
                  <a:lnTo>
                    <a:pt x="165" y="695"/>
                  </a:lnTo>
                  <a:lnTo>
                    <a:pt x="165" y="691"/>
                  </a:lnTo>
                  <a:lnTo>
                    <a:pt x="173" y="691"/>
                  </a:lnTo>
                  <a:lnTo>
                    <a:pt x="173" y="691"/>
                  </a:lnTo>
                  <a:lnTo>
                    <a:pt x="176" y="695"/>
                  </a:lnTo>
                  <a:lnTo>
                    <a:pt x="176" y="698"/>
                  </a:lnTo>
                  <a:lnTo>
                    <a:pt x="180" y="702"/>
                  </a:lnTo>
                  <a:lnTo>
                    <a:pt x="183" y="709"/>
                  </a:lnTo>
                  <a:lnTo>
                    <a:pt x="183" y="709"/>
                  </a:lnTo>
                  <a:lnTo>
                    <a:pt x="191" y="702"/>
                  </a:lnTo>
                  <a:lnTo>
                    <a:pt x="191" y="702"/>
                  </a:lnTo>
                  <a:lnTo>
                    <a:pt x="194" y="702"/>
                  </a:lnTo>
                  <a:lnTo>
                    <a:pt x="198" y="705"/>
                  </a:lnTo>
                  <a:lnTo>
                    <a:pt x="201" y="709"/>
                  </a:lnTo>
                  <a:lnTo>
                    <a:pt x="205" y="713"/>
                  </a:lnTo>
                  <a:lnTo>
                    <a:pt x="209" y="720"/>
                  </a:lnTo>
                  <a:lnTo>
                    <a:pt x="216" y="720"/>
                  </a:lnTo>
                  <a:lnTo>
                    <a:pt x="223" y="720"/>
                  </a:lnTo>
                  <a:lnTo>
                    <a:pt x="230" y="720"/>
                  </a:lnTo>
                  <a:lnTo>
                    <a:pt x="241" y="723"/>
                  </a:lnTo>
                  <a:lnTo>
                    <a:pt x="245" y="723"/>
                  </a:lnTo>
                  <a:lnTo>
                    <a:pt x="245" y="716"/>
                  </a:lnTo>
                  <a:lnTo>
                    <a:pt x="248" y="713"/>
                  </a:lnTo>
                  <a:lnTo>
                    <a:pt x="252" y="709"/>
                  </a:lnTo>
                  <a:lnTo>
                    <a:pt x="263" y="709"/>
                  </a:lnTo>
                  <a:lnTo>
                    <a:pt x="270" y="713"/>
                  </a:lnTo>
                  <a:lnTo>
                    <a:pt x="277" y="720"/>
                  </a:lnTo>
                  <a:lnTo>
                    <a:pt x="288" y="716"/>
                  </a:lnTo>
                  <a:lnTo>
                    <a:pt x="291" y="713"/>
                  </a:lnTo>
                  <a:lnTo>
                    <a:pt x="295" y="705"/>
                  </a:lnTo>
                  <a:lnTo>
                    <a:pt x="295" y="702"/>
                  </a:lnTo>
                  <a:lnTo>
                    <a:pt x="291" y="691"/>
                  </a:lnTo>
                  <a:lnTo>
                    <a:pt x="291" y="687"/>
                  </a:lnTo>
                  <a:lnTo>
                    <a:pt x="291" y="687"/>
                  </a:lnTo>
                  <a:lnTo>
                    <a:pt x="288" y="684"/>
                  </a:lnTo>
                  <a:lnTo>
                    <a:pt x="288" y="680"/>
                  </a:lnTo>
                  <a:lnTo>
                    <a:pt x="288" y="673"/>
                  </a:lnTo>
                  <a:lnTo>
                    <a:pt x="302" y="662"/>
                  </a:lnTo>
                  <a:lnTo>
                    <a:pt x="309" y="659"/>
                  </a:lnTo>
                  <a:lnTo>
                    <a:pt x="327" y="651"/>
                  </a:lnTo>
                  <a:lnTo>
                    <a:pt x="338" y="651"/>
                  </a:lnTo>
                  <a:lnTo>
                    <a:pt x="342" y="651"/>
                  </a:lnTo>
                  <a:lnTo>
                    <a:pt x="349" y="659"/>
                  </a:lnTo>
                  <a:lnTo>
                    <a:pt x="353" y="669"/>
                  </a:lnTo>
                  <a:lnTo>
                    <a:pt x="360" y="666"/>
                  </a:lnTo>
                  <a:lnTo>
                    <a:pt x="367" y="662"/>
                  </a:lnTo>
                  <a:lnTo>
                    <a:pt x="374" y="662"/>
                  </a:lnTo>
                  <a:lnTo>
                    <a:pt x="385" y="662"/>
                  </a:lnTo>
                  <a:lnTo>
                    <a:pt x="381" y="655"/>
                  </a:lnTo>
                  <a:lnTo>
                    <a:pt x="378" y="651"/>
                  </a:lnTo>
                  <a:lnTo>
                    <a:pt x="378" y="648"/>
                  </a:lnTo>
                  <a:lnTo>
                    <a:pt x="381" y="648"/>
                  </a:lnTo>
                  <a:lnTo>
                    <a:pt x="389" y="651"/>
                  </a:lnTo>
                  <a:lnTo>
                    <a:pt x="396" y="641"/>
                  </a:lnTo>
                  <a:lnTo>
                    <a:pt x="410" y="637"/>
                  </a:lnTo>
                  <a:lnTo>
                    <a:pt x="414" y="633"/>
                  </a:lnTo>
                  <a:lnTo>
                    <a:pt x="421" y="637"/>
                  </a:lnTo>
                  <a:lnTo>
                    <a:pt x="428" y="630"/>
                  </a:lnTo>
                  <a:lnTo>
                    <a:pt x="432" y="626"/>
                  </a:lnTo>
                  <a:lnTo>
                    <a:pt x="435" y="626"/>
                  </a:lnTo>
                  <a:lnTo>
                    <a:pt x="439" y="619"/>
                  </a:lnTo>
                  <a:lnTo>
                    <a:pt x="439" y="608"/>
                  </a:lnTo>
                  <a:lnTo>
                    <a:pt x="450" y="605"/>
                  </a:lnTo>
                  <a:lnTo>
                    <a:pt x="453" y="597"/>
                  </a:lnTo>
                  <a:lnTo>
                    <a:pt x="453" y="597"/>
                  </a:lnTo>
                  <a:lnTo>
                    <a:pt x="457" y="594"/>
                  </a:lnTo>
                  <a:lnTo>
                    <a:pt x="464" y="590"/>
                  </a:lnTo>
                  <a:lnTo>
                    <a:pt x="468" y="590"/>
                  </a:lnTo>
                  <a:lnTo>
                    <a:pt x="471" y="590"/>
                  </a:lnTo>
                  <a:lnTo>
                    <a:pt x="471" y="590"/>
                  </a:lnTo>
                  <a:lnTo>
                    <a:pt x="475" y="590"/>
                  </a:lnTo>
                  <a:lnTo>
                    <a:pt x="479" y="597"/>
                  </a:lnTo>
                  <a:lnTo>
                    <a:pt x="479" y="597"/>
                  </a:lnTo>
                  <a:lnTo>
                    <a:pt x="482" y="597"/>
                  </a:lnTo>
                  <a:lnTo>
                    <a:pt x="482" y="594"/>
                  </a:lnTo>
                  <a:lnTo>
                    <a:pt x="489" y="590"/>
                  </a:lnTo>
                  <a:lnTo>
                    <a:pt x="493" y="590"/>
                  </a:lnTo>
                  <a:lnTo>
                    <a:pt x="493" y="590"/>
                  </a:lnTo>
                  <a:lnTo>
                    <a:pt x="493" y="590"/>
                  </a:lnTo>
                  <a:lnTo>
                    <a:pt x="497" y="590"/>
                  </a:lnTo>
                  <a:lnTo>
                    <a:pt x="500" y="594"/>
                  </a:lnTo>
                  <a:lnTo>
                    <a:pt x="500" y="601"/>
                  </a:lnTo>
                  <a:lnTo>
                    <a:pt x="504" y="605"/>
                  </a:lnTo>
                  <a:lnTo>
                    <a:pt x="507" y="605"/>
                  </a:lnTo>
                  <a:lnTo>
                    <a:pt x="525" y="608"/>
                  </a:lnTo>
                  <a:lnTo>
                    <a:pt x="536" y="615"/>
                  </a:lnTo>
                  <a:lnTo>
                    <a:pt x="540" y="615"/>
                  </a:lnTo>
                  <a:lnTo>
                    <a:pt x="547" y="623"/>
                  </a:lnTo>
                  <a:lnTo>
                    <a:pt x="551" y="626"/>
                  </a:lnTo>
                  <a:lnTo>
                    <a:pt x="551" y="626"/>
                  </a:lnTo>
                  <a:lnTo>
                    <a:pt x="551" y="630"/>
                  </a:lnTo>
                  <a:lnTo>
                    <a:pt x="554" y="630"/>
                  </a:lnTo>
                  <a:lnTo>
                    <a:pt x="562" y="633"/>
                  </a:lnTo>
                  <a:lnTo>
                    <a:pt x="565" y="637"/>
                  </a:lnTo>
                  <a:lnTo>
                    <a:pt x="565" y="641"/>
                  </a:lnTo>
                  <a:lnTo>
                    <a:pt x="569" y="641"/>
                  </a:lnTo>
                  <a:lnTo>
                    <a:pt x="569" y="641"/>
                  </a:lnTo>
                  <a:lnTo>
                    <a:pt x="572" y="644"/>
                  </a:lnTo>
                  <a:lnTo>
                    <a:pt x="583" y="641"/>
                  </a:lnTo>
                  <a:lnTo>
                    <a:pt x="587" y="641"/>
                  </a:lnTo>
                  <a:lnTo>
                    <a:pt x="594" y="641"/>
                  </a:lnTo>
                  <a:lnTo>
                    <a:pt x="626" y="648"/>
                  </a:lnTo>
                  <a:lnTo>
                    <a:pt x="626" y="648"/>
                  </a:lnTo>
                  <a:lnTo>
                    <a:pt x="630" y="651"/>
                  </a:lnTo>
                  <a:lnTo>
                    <a:pt x="641" y="659"/>
                  </a:lnTo>
                  <a:lnTo>
                    <a:pt x="652" y="662"/>
                  </a:lnTo>
                  <a:lnTo>
                    <a:pt x="662" y="662"/>
                  </a:lnTo>
                  <a:lnTo>
                    <a:pt x="662" y="666"/>
                  </a:lnTo>
                  <a:lnTo>
                    <a:pt x="662" y="673"/>
                  </a:lnTo>
                  <a:lnTo>
                    <a:pt x="662" y="677"/>
                  </a:lnTo>
                  <a:lnTo>
                    <a:pt x="666" y="677"/>
                  </a:lnTo>
                  <a:lnTo>
                    <a:pt x="666" y="677"/>
                  </a:lnTo>
                  <a:lnTo>
                    <a:pt x="666" y="680"/>
                  </a:lnTo>
                  <a:lnTo>
                    <a:pt x="666" y="680"/>
                  </a:lnTo>
                  <a:lnTo>
                    <a:pt x="666" y="680"/>
                  </a:lnTo>
                  <a:lnTo>
                    <a:pt x="670" y="680"/>
                  </a:lnTo>
                  <a:lnTo>
                    <a:pt x="673" y="680"/>
                  </a:lnTo>
                  <a:lnTo>
                    <a:pt x="684" y="677"/>
                  </a:lnTo>
                  <a:lnTo>
                    <a:pt x="691" y="677"/>
                  </a:lnTo>
                  <a:lnTo>
                    <a:pt x="691" y="680"/>
                  </a:lnTo>
                  <a:lnTo>
                    <a:pt x="695" y="680"/>
                  </a:lnTo>
                  <a:lnTo>
                    <a:pt x="698" y="684"/>
                  </a:lnTo>
                  <a:lnTo>
                    <a:pt x="702" y="684"/>
                  </a:lnTo>
                  <a:lnTo>
                    <a:pt x="702" y="684"/>
                  </a:lnTo>
                  <a:lnTo>
                    <a:pt x="709" y="684"/>
                  </a:lnTo>
                  <a:lnTo>
                    <a:pt x="709" y="684"/>
                  </a:lnTo>
                  <a:lnTo>
                    <a:pt x="713" y="684"/>
                  </a:lnTo>
                  <a:lnTo>
                    <a:pt x="716" y="680"/>
                  </a:lnTo>
                  <a:lnTo>
                    <a:pt x="724" y="680"/>
                  </a:lnTo>
                  <a:lnTo>
                    <a:pt x="727" y="680"/>
                  </a:lnTo>
                  <a:lnTo>
                    <a:pt x="727" y="680"/>
                  </a:lnTo>
                  <a:lnTo>
                    <a:pt x="727" y="680"/>
                  </a:lnTo>
                  <a:lnTo>
                    <a:pt x="731" y="680"/>
                  </a:lnTo>
                  <a:lnTo>
                    <a:pt x="731" y="680"/>
                  </a:lnTo>
                  <a:lnTo>
                    <a:pt x="731" y="684"/>
                  </a:lnTo>
                  <a:lnTo>
                    <a:pt x="731" y="684"/>
                  </a:lnTo>
                  <a:lnTo>
                    <a:pt x="731" y="684"/>
                  </a:lnTo>
                  <a:lnTo>
                    <a:pt x="727" y="687"/>
                  </a:lnTo>
                  <a:lnTo>
                    <a:pt x="727" y="687"/>
                  </a:lnTo>
                  <a:lnTo>
                    <a:pt x="727" y="687"/>
                  </a:lnTo>
                  <a:lnTo>
                    <a:pt x="727" y="691"/>
                  </a:lnTo>
                  <a:lnTo>
                    <a:pt x="731" y="691"/>
                  </a:lnTo>
                  <a:lnTo>
                    <a:pt x="738" y="695"/>
                  </a:lnTo>
                  <a:lnTo>
                    <a:pt x="745" y="695"/>
                  </a:lnTo>
                  <a:lnTo>
                    <a:pt x="752" y="687"/>
                  </a:lnTo>
                  <a:lnTo>
                    <a:pt x="752" y="684"/>
                  </a:lnTo>
                  <a:lnTo>
                    <a:pt x="756" y="680"/>
                  </a:lnTo>
                  <a:lnTo>
                    <a:pt x="760" y="677"/>
                  </a:lnTo>
                  <a:lnTo>
                    <a:pt x="767" y="673"/>
                  </a:lnTo>
                  <a:lnTo>
                    <a:pt x="774" y="669"/>
                  </a:lnTo>
                  <a:lnTo>
                    <a:pt x="774" y="666"/>
                  </a:lnTo>
                  <a:lnTo>
                    <a:pt x="778" y="666"/>
                  </a:lnTo>
                  <a:lnTo>
                    <a:pt x="778" y="662"/>
                  </a:lnTo>
                  <a:lnTo>
                    <a:pt x="778" y="662"/>
                  </a:lnTo>
                  <a:lnTo>
                    <a:pt x="778" y="662"/>
                  </a:lnTo>
                  <a:lnTo>
                    <a:pt x="778" y="662"/>
                  </a:lnTo>
                  <a:lnTo>
                    <a:pt x="778" y="659"/>
                  </a:lnTo>
                  <a:lnTo>
                    <a:pt x="778" y="659"/>
                  </a:lnTo>
                  <a:lnTo>
                    <a:pt x="781" y="655"/>
                  </a:lnTo>
                  <a:lnTo>
                    <a:pt x="781" y="655"/>
                  </a:lnTo>
                  <a:lnTo>
                    <a:pt x="781" y="655"/>
                  </a:lnTo>
                  <a:lnTo>
                    <a:pt x="785" y="651"/>
                  </a:lnTo>
                  <a:lnTo>
                    <a:pt x="785" y="651"/>
                  </a:lnTo>
                  <a:lnTo>
                    <a:pt x="788" y="648"/>
                  </a:lnTo>
                  <a:lnTo>
                    <a:pt x="788" y="648"/>
                  </a:lnTo>
                  <a:lnTo>
                    <a:pt x="788" y="648"/>
                  </a:lnTo>
                  <a:lnTo>
                    <a:pt x="792" y="648"/>
                  </a:lnTo>
                  <a:lnTo>
                    <a:pt x="796" y="648"/>
                  </a:lnTo>
                  <a:lnTo>
                    <a:pt x="796" y="648"/>
                  </a:lnTo>
                  <a:lnTo>
                    <a:pt x="799" y="651"/>
                  </a:lnTo>
                  <a:lnTo>
                    <a:pt x="803" y="659"/>
                  </a:lnTo>
                  <a:lnTo>
                    <a:pt x="803" y="659"/>
                  </a:lnTo>
                  <a:lnTo>
                    <a:pt x="806" y="659"/>
                  </a:lnTo>
                  <a:lnTo>
                    <a:pt x="817" y="659"/>
                  </a:lnTo>
                  <a:lnTo>
                    <a:pt x="817" y="655"/>
                  </a:lnTo>
                  <a:lnTo>
                    <a:pt x="817" y="651"/>
                  </a:lnTo>
                  <a:lnTo>
                    <a:pt x="817" y="648"/>
                  </a:lnTo>
                  <a:lnTo>
                    <a:pt x="817" y="648"/>
                  </a:lnTo>
                  <a:lnTo>
                    <a:pt x="821" y="641"/>
                  </a:lnTo>
                  <a:lnTo>
                    <a:pt x="824" y="637"/>
                  </a:lnTo>
                  <a:lnTo>
                    <a:pt x="828" y="633"/>
                  </a:lnTo>
                  <a:lnTo>
                    <a:pt x="832" y="630"/>
                  </a:lnTo>
                  <a:lnTo>
                    <a:pt x="839" y="630"/>
                  </a:lnTo>
                  <a:lnTo>
                    <a:pt x="846" y="633"/>
                  </a:lnTo>
                  <a:lnTo>
                    <a:pt x="853" y="633"/>
                  </a:lnTo>
                  <a:lnTo>
                    <a:pt x="860" y="637"/>
                  </a:lnTo>
                  <a:lnTo>
                    <a:pt x="864" y="641"/>
                  </a:lnTo>
                  <a:lnTo>
                    <a:pt x="871" y="637"/>
                  </a:lnTo>
                  <a:lnTo>
                    <a:pt x="886" y="626"/>
                  </a:lnTo>
                  <a:lnTo>
                    <a:pt x="889" y="623"/>
                  </a:lnTo>
                  <a:lnTo>
                    <a:pt x="893" y="619"/>
                  </a:lnTo>
                  <a:lnTo>
                    <a:pt x="896" y="615"/>
                  </a:lnTo>
                  <a:lnTo>
                    <a:pt x="904" y="605"/>
                  </a:lnTo>
                  <a:lnTo>
                    <a:pt x="907" y="590"/>
                  </a:lnTo>
                  <a:lnTo>
                    <a:pt x="911" y="579"/>
                  </a:lnTo>
                  <a:lnTo>
                    <a:pt x="911" y="576"/>
                  </a:lnTo>
                  <a:lnTo>
                    <a:pt x="918" y="572"/>
                  </a:lnTo>
                  <a:lnTo>
                    <a:pt x="922" y="569"/>
                  </a:lnTo>
                  <a:lnTo>
                    <a:pt x="932" y="569"/>
                  </a:lnTo>
                  <a:lnTo>
                    <a:pt x="940" y="561"/>
                  </a:lnTo>
                  <a:lnTo>
                    <a:pt x="947" y="551"/>
                  </a:lnTo>
                  <a:lnTo>
                    <a:pt x="965" y="533"/>
                  </a:lnTo>
                  <a:lnTo>
                    <a:pt x="976" y="533"/>
                  </a:lnTo>
                  <a:lnTo>
                    <a:pt x="986" y="533"/>
                  </a:lnTo>
                  <a:lnTo>
                    <a:pt x="997" y="529"/>
                  </a:lnTo>
                  <a:lnTo>
                    <a:pt x="994" y="522"/>
                  </a:lnTo>
                  <a:lnTo>
                    <a:pt x="986" y="507"/>
                  </a:lnTo>
                  <a:lnTo>
                    <a:pt x="986" y="497"/>
                  </a:lnTo>
                  <a:lnTo>
                    <a:pt x="994" y="500"/>
                  </a:lnTo>
                  <a:lnTo>
                    <a:pt x="1001" y="511"/>
                  </a:lnTo>
                  <a:lnTo>
                    <a:pt x="1015" y="518"/>
                  </a:lnTo>
                  <a:lnTo>
                    <a:pt x="1015" y="529"/>
                  </a:lnTo>
                  <a:lnTo>
                    <a:pt x="1022" y="543"/>
                  </a:lnTo>
                  <a:lnTo>
                    <a:pt x="1026" y="551"/>
                  </a:lnTo>
                  <a:lnTo>
                    <a:pt x="1030" y="558"/>
                  </a:lnTo>
                  <a:lnTo>
                    <a:pt x="1051" y="558"/>
                  </a:lnTo>
                  <a:lnTo>
                    <a:pt x="1069" y="558"/>
                  </a:lnTo>
                  <a:lnTo>
                    <a:pt x="1077" y="561"/>
                  </a:lnTo>
                  <a:lnTo>
                    <a:pt x="1084" y="561"/>
                  </a:lnTo>
                  <a:lnTo>
                    <a:pt x="1091" y="554"/>
                  </a:lnTo>
                  <a:lnTo>
                    <a:pt x="1098" y="554"/>
                  </a:lnTo>
                  <a:lnTo>
                    <a:pt x="1109" y="558"/>
                  </a:lnTo>
                  <a:lnTo>
                    <a:pt x="1123" y="558"/>
                  </a:lnTo>
                  <a:lnTo>
                    <a:pt x="1131" y="558"/>
                  </a:lnTo>
                  <a:lnTo>
                    <a:pt x="1131" y="572"/>
                  </a:lnTo>
                  <a:lnTo>
                    <a:pt x="1131" y="583"/>
                  </a:lnTo>
                  <a:lnTo>
                    <a:pt x="1123" y="594"/>
                  </a:lnTo>
                  <a:lnTo>
                    <a:pt x="1113" y="612"/>
                  </a:lnTo>
                  <a:lnTo>
                    <a:pt x="1087" y="630"/>
                  </a:lnTo>
                  <a:lnTo>
                    <a:pt x="1087" y="633"/>
                  </a:lnTo>
                  <a:lnTo>
                    <a:pt x="1087" y="641"/>
                  </a:lnTo>
                  <a:lnTo>
                    <a:pt x="1102" y="641"/>
                  </a:lnTo>
                  <a:lnTo>
                    <a:pt x="1113" y="644"/>
                  </a:lnTo>
                  <a:lnTo>
                    <a:pt x="1134" y="648"/>
                  </a:lnTo>
                  <a:lnTo>
                    <a:pt x="1138" y="644"/>
                  </a:lnTo>
                  <a:lnTo>
                    <a:pt x="1138" y="637"/>
                  </a:lnTo>
                  <a:lnTo>
                    <a:pt x="1149" y="633"/>
                  </a:lnTo>
                  <a:lnTo>
                    <a:pt x="1156" y="619"/>
                  </a:lnTo>
                  <a:lnTo>
                    <a:pt x="1177" y="608"/>
                  </a:lnTo>
                  <a:lnTo>
                    <a:pt x="1177" y="608"/>
                  </a:lnTo>
                  <a:lnTo>
                    <a:pt x="1170" y="576"/>
                  </a:lnTo>
                  <a:lnTo>
                    <a:pt x="1167" y="551"/>
                  </a:lnTo>
                  <a:lnTo>
                    <a:pt x="1159" y="540"/>
                  </a:lnTo>
                  <a:lnTo>
                    <a:pt x="1156" y="529"/>
                  </a:lnTo>
                  <a:lnTo>
                    <a:pt x="1149" y="515"/>
                  </a:lnTo>
                  <a:lnTo>
                    <a:pt x="1149" y="507"/>
                  </a:lnTo>
                  <a:lnTo>
                    <a:pt x="1149" y="493"/>
                  </a:lnTo>
                  <a:lnTo>
                    <a:pt x="1149" y="475"/>
                  </a:lnTo>
                  <a:lnTo>
                    <a:pt x="1149" y="471"/>
                  </a:lnTo>
                  <a:lnTo>
                    <a:pt x="1141" y="450"/>
                  </a:lnTo>
                  <a:lnTo>
                    <a:pt x="1138" y="439"/>
                  </a:lnTo>
                  <a:lnTo>
                    <a:pt x="1138" y="432"/>
                  </a:lnTo>
                  <a:lnTo>
                    <a:pt x="1138" y="418"/>
                  </a:lnTo>
                  <a:lnTo>
                    <a:pt x="1138" y="418"/>
                  </a:lnTo>
                  <a:lnTo>
                    <a:pt x="1134" y="418"/>
                  </a:lnTo>
                  <a:lnTo>
                    <a:pt x="1131" y="418"/>
                  </a:lnTo>
                  <a:lnTo>
                    <a:pt x="1127" y="414"/>
                  </a:lnTo>
                  <a:lnTo>
                    <a:pt x="1123" y="414"/>
                  </a:lnTo>
                  <a:lnTo>
                    <a:pt x="1134" y="403"/>
                  </a:lnTo>
                  <a:lnTo>
                    <a:pt x="1138" y="403"/>
                  </a:lnTo>
                  <a:lnTo>
                    <a:pt x="1138" y="400"/>
                  </a:lnTo>
                  <a:lnTo>
                    <a:pt x="1138" y="389"/>
                  </a:lnTo>
                  <a:lnTo>
                    <a:pt x="1138" y="389"/>
                  </a:lnTo>
                  <a:lnTo>
                    <a:pt x="1134" y="385"/>
                  </a:lnTo>
                  <a:lnTo>
                    <a:pt x="1127" y="385"/>
                  </a:lnTo>
                  <a:lnTo>
                    <a:pt x="1127" y="385"/>
                  </a:lnTo>
                  <a:lnTo>
                    <a:pt x="1123" y="392"/>
                  </a:lnTo>
                  <a:lnTo>
                    <a:pt x="1113" y="396"/>
                  </a:lnTo>
                  <a:lnTo>
                    <a:pt x="1087" y="392"/>
                  </a:lnTo>
                  <a:lnTo>
                    <a:pt x="1084" y="392"/>
                  </a:lnTo>
                  <a:lnTo>
                    <a:pt x="1077" y="389"/>
                  </a:lnTo>
                  <a:lnTo>
                    <a:pt x="1073" y="389"/>
                  </a:lnTo>
                  <a:lnTo>
                    <a:pt x="1066" y="389"/>
                  </a:lnTo>
                  <a:lnTo>
                    <a:pt x="1066" y="385"/>
                  </a:lnTo>
                  <a:lnTo>
                    <a:pt x="1062" y="382"/>
                  </a:lnTo>
                  <a:lnTo>
                    <a:pt x="1051" y="378"/>
                  </a:lnTo>
                  <a:lnTo>
                    <a:pt x="1026" y="360"/>
                  </a:lnTo>
                  <a:lnTo>
                    <a:pt x="1022" y="360"/>
                  </a:lnTo>
                  <a:lnTo>
                    <a:pt x="1019" y="356"/>
                  </a:lnTo>
                  <a:lnTo>
                    <a:pt x="1015" y="349"/>
                  </a:lnTo>
                  <a:lnTo>
                    <a:pt x="1012" y="342"/>
                  </a:lnTo>
                  <a:lnTo>
                    <a:pt x="1012" y="342"/>
                  </a:lnTo>
                  <a:lnTo>
                    <a:pt x="1004" y="338"/>
                  </a:lnTo>
                  <a:lnTo>
                    <a:pt x="997" y="335"/>
                  </a:lnTo>
                  <a:lnTo>
                    <a:pt x="997" y="331"/>
                  </a:lnTo>
                  <a:lnTo>
                    <a:pt x="997" y="324"/>
                  </a:lnTo>
                  <a:lnTo>
                    <a:pt x="1022" y="306"/>
                  </a:lnTo>
                  <a:lnTo>
                    <a:pt x="1026" y="299"/>
                  </a:lnTo>
                  <a:lnTo>
                    <a:pt x="1026" y="295"/>
                  </a:lnTo>
                  <a:lnTo>
                    <a:pt x="1026" y="288"/>
                  </a:lnTo>
                  <a:lnTo>
                    <a:pt x="1022" y="288"/>
                  </a:lnTo>
                  <a:lnTo>
                    <a:pt x="1019" y="288"/>
                  </a:lnTo>
                  <a:lnTo>
                    <a:pt x="1019" y="284"/>
                  </a:lnTo>
                  <a:lnTo>
                    <a:pt x="1015" y="284"/>
                  </a:lnTo>
                  <a:lnTo>
                    <a:pt x="1015" y="284"/>
                  </a:lnTo>
                  <a:lnTo>
                    <a:pt x="1015" y="284"/>
                  </a:lnTo>
                  <a:lnTo>
                    <a:pt x="1008" y="284"/>
                  </a:lnTo>
                  <a:lnTo>
                    <a:pt x="1008" y="281"/>
                  </a:lnTo>
                  <a:lnTo>
                    <a:pt x="1008" y="281"/>
                  </a:lnTo>
                  <a:lnTo>
                    <a:pt x="1008" y="277"/>
                  </a:lnTo>
                  <a:lnTo>
                    <a:pt x="1008" y="277"/>
                  </a:lnTo>
                  <a:lnTo>
                    <a:pt x="1008" y="274"/>
                  </a:lnTo>
                  <a:lnTo>
                    <a:pt x="1008" y="270"/>
                  </a:lnTo>
                  <a:lnTo>
                    <a:pt x="1004" y="266"/>
                  </a:lnTo>
                  <a:lnTo>
                    <a:pt x="1004" y="263"/>
                  </a:lnTo>
                  <a:lnTo>
                    <a:pt x="994" y="259"/>
                  </a:lnTo>
                  <a:lnTo>
                    <a:pt x="994" y="259"/>
                  </a:lnTo>
                  <a:lnTo>
                    <a:pt x="990" y="256"/>
                  </a:lnTo>
                  <a:lnTo>
                    <a:pt x="979" y="241"/>
                  </a:lnTo>
                  <a:lnTo>
                    <a:pt x="976" y="241"/>
                  </a:lnTo>
                  <a:lnTo>
                    <a:pt x="986" y="234"/>
                  </a:lnTo>
                  <a:lnTo>
                    <a:pt x="990" y="227"/>
                  </a:lnTo>
                  <a:lnTo>
                    <a:pt x="990" y="216"/>
                  </a:lnTo>
                  <a:lnTo>
                    <a:pt x="997" y="209"/>
                  </a:lnTo>
                  <a:lnTo>
                    <a:pt x="997" y="205"/>
                  </a:lnTo>
                  <a:lnTo>
                    <a:pt x="972" y="184"/>
                  </a:lnTo>
                  <a:lnTo>
                    <a:pt x="961" y="176"/>
                  </a:lnTo>
                  <a:lnTo>
                    <a:pt x="961" y="176"/>
                  </a:lnTo>
                  <a:lnTo>
                    <a:pt x="965" y="173"/>
                  </a:lnTo>
                  <a:lnTo>
                    <a:pt x="968" y="173"/>
                  </a:lnTo>
                  <a:lnTo>
                    <a:pt x="968" y="169"/>
                  </a:lnTo>
                  <a:lnTo>
                    <a:pt x="965" y="166"/>
                  </a:lnTo>
                  <a:lnTo>
                    <a:pt x="958" y="169"/>
                  </a:lnTo>
                  <a:lnTo>
                    <a:pt x="940" y="180"/>
                  </a:lnTo>
                  <a:lnTo>
                    <a:pt x="932" y="184"/>
                  </a:lnTo>
                  <a:lnTo>
                    <a:pt x="893" y="194"/>
                  </a:lnTo>
                  <a:lnTo>
                    <a:pt x="893" y="198"/>
                  </a:lnTo>
                  <a:lnTo>
                    <a:pt x="896" y="198"/>
                  </a:lnTo>
                  <a:lnTo>
                    <a:pt x="900" y="205"/>
                  </a:lnTo>
                  <a:lnTo>
                    <a:pt x="904" y="209"/>
                  </a:lnTo>
                  <a:lnTo>
                    <a:pt x="904" y="212"/>
                  </a:lnTo>
                  <a:lnTo>
                    <a:pt x="896" y="212"/>
                  </a:lnTo>
                  <a:lnTo>
                    <a:pt x="889" y="205"/>
                  </a:lnTo>
                  <a:lnTo>
                    <a:pt x="886" y="202"/>
                  </a:lnTo>
                  <a:lnTo>
                    <a:pt x="882" y="194"/>
                  </a:lnTo>
                  <a:lnTo>
                    <a:pt x="875" y="180"/>
                  </a:lnTo>
                  <a:lnTo>
                    <a:pt x="875" y="176"/>
                  </a:lnTo>
                  <a:lnTo>
                    <a:pt x="871" y="176"/>
                  </a:lnTo>
                  <a:lnTo>
                    <a:pt x="871" y="180"/>
                  </a:lnTo>
                  <a:lnTo>
                    <a:pt x="868" y="180"/>
                  </a:lnTo>
                  <a:lnTo>
                    <a:pt x="864" y="176"/>
                  </a:lnTo>
                  <a:lnTo>
                    <a:pt x="868" y="176"/>
                  </a:lnTo>
                  <a:lnTo>
                    <a:pt x="868" y="173"/>
                  </a:lnTo>
                  <a:lnTo>
                    <a:pt x="871" y="166"/>
                  </a:lnTo>
                  <a:lnTo>
                    <a:pt x="864" y="166"/>
                  </a:lnTo>
                  <a:lnTo>
                    <a:pt x="853" y="169"/>
                  </a:lnTo>
                  <a:lnTo>
                    <a:pt x="846" y="169"/>
                  </a:lnTo>
                  <a:lnTo>
                    <a:pt x="850" y="166"/>
                  </a:lnTo>
                  <a:lnTo>
                    <a:pt x="853" y="162"/>
                  </a:lnTo>
                  <a:lnTo>
                    <a:pt x="846" y="155"/>
                  </a:lnTo>
                  <a:lnTo>
                    <a:pt x="835" y="133"/>
                  </a:lnTo>
                  <a:lnTo>
                    <a:pt x="828" y="130"/>
                  </a:lnTo>
                  <a:lnTo>
                    <a:pt x="817" y="130"/>
                  </a:lnTo>
                  <a:lnTo>
                    <a:pt x="799" y="119"/>
                  </a:lnTo>
                  <a:lnTo>
                    <a:pt x="788" y="119"/>
                  </a:lnTo>
                  <a:lnTo>
                    <a:pt x="792" y="119"/>
                  </a:lnTo>
                  <a:lnTo>
                    <a:pt x="796" y="115"/>
                  </a:lnTo>
                  <a:lnTo>
                    <a:pt x="799" y="115"/>
                  </a:lnTo>
                  <a:lnTo>
                    <a:pt x="799" y="112"/>
                  </a:lnTo>
                  <a:lnTo>
                    <a:pt x="785" y="112"/>
                  </a:lnTo>
                  <a:moveTo>
                    <a:pt x="842" y="126"/>
                  </a:moveTo>
                  <a:lnTo>
                    <a:pt x="842" y="126"/>
                  </a:lnTo>
                  <a:moveTo>
                    <a:pt x="810" y="112"/>
                  </a:moveTo>
                  <a:lnTo>
                    <a:pt x="814" y="115"/>
                  </a:lnTo>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13" name="Freeform 15"/>
            <p:cNvSpPr>
              <a:spLocks noEditPoints="1"/>
            </p:cNvSpPr>
            <p:nvPr/>
          </p:nvSpPr>
          <p:spPr bwMode="auto">
            <a:xfrm>
              <a:off x="8058150" y="4025900"/>
              <a:ext cx="2424112" cy="2106613"/>
            </a:xfrm>
            <a:custGeom>
              <a:avLst/>
              <a:gdLst>
                <a:gd name="T0" fmla="*/ 1401 w 1527"/>
                <a:gd name="T1" fmla="*/ 378 h 1327"/>
                <a:gd name="T2" fmla="*/ 1214 w 1527"/>
                <a:gd name="T3" fmla="*/ 273 h 1327"/>
                <a:gd name="T4" fmla="*/ 1045 w 1527"/>
                <a:gd name="T5" fmla="*/ 241 h 1327"/>
                <a:gd name="T6" fmla="*/ 980 w 1527"/>
                <a:gd name="T7" fmla="*/ 226 h 1327"/>
                <a:gd name="T8" fmla="*/ 850 w 1527"/>
                <a:gd name="T9" fmla="*/ 79 h 1327"/>
                <a:gd name="T10" fmla="*/ 580 w 1527"/>
                <a:gd name="T11" fmla="*/ 61 h 1327"/>
                <a:gd name="T12" fmla="*/ 573 w 1527"/>
                <a:gd name="T13" fmla="*/ 201 h 1327"/>
                <a:gd name="T14" fmla="*/ 494 w 1527"/>
                <a:gd name="T15" fmla="*/ 252 h 1327"/>
                <a:gd name="T16" fmla="*/ 454 w 1527"/>
                <a:gd name="T17" fmla="*/ 162 h 1327"/>
                <a:gd name="T18" fmla="*/ 144 w 1527"/>
                <a:gd name="T19" fmla="*/ 190 h 1327"/>
                <a:gd name="T20" fmla="*/ 166 w 1527"/>
                <a:gd name="T21" fmla="*/ 334 h 1327"/>
                <a:gd name="T22" fmla="*/ 108 w 1527"/>
                <a:gd name="T23" fmla="*/ 655 h 1327"/>
                <a:gd name="T24" fmla="*/ 7 w 1527"/>
                <a:gd name="T25" fmla="*/ 730 h 1327"/>
                <a:gd name="T26" fmla="*/ 184 w 1527"/>
                <a:gd name="T27" fmla="*/ 838 h 1327"/>
                <a:gd name="T28" fmla="*/ 288 w 1527"/>
                <a:gd name="T29" fmla="*/ 763 h 1327"/>
                <a:gd name="T30" fmla="*/ 360 w 1527"/>
                <a:gd name="T31" fmla="*/ 788 h 1327"/>
                <a:gd name="T32" fmla="*/ 396 w 1527"/>
                <a:gd name="T33" fmla="*/ 834 h 1327"/>
                <a:gd name="T34" fmla="*/ 404 w 1527"/>
                <a:gd name="T35" fmla="*/ 881 h 1327"/>
                <a:gd name="T36" fmla="*/ 400 w 1527"/>
                <a:gd name="T37" fmla="*/ 950 h 1327"/>
                <a:gd name="T38" fmla="*/ 566 w 1527"/>
                <a:gd name="T39" fmla="*/ 888 h 1327"/>
                <a:gd name="T40" fmla="*/ 522 w 1527"/>
                <a:gd name="T41" fmla="*/ 748 h 1327"/>
                <a:gd name="T42" fmla="*/ 634 w 1527"/>
                <a:gd name="T43" fmla="*/ 730 h 1327"/>
                <a:gd name="T44" fmla="*/ 713 w 1527"/>
                <a:gd name="T45" fmla="*/ 763 h 1327"/>
                <a:gd name="T46" fmla="*/ 760 w 1527"/>
                <a:gd name="T47" fmla="*/ 748 h 1327"/>
                <a:gd name="T48" fmla="*/ 728 w 1527"/>
                <a:gd name="T49" fmla="*/ 845 h 1327"/>
                <a:gd name="T50" fmla="*/ 728 w 1527"/>
                <a:gd name="T51" fmla="*/ 899 h 1327"/>
                <a:gd name="T52" fmla="*/ 782 w 1527"/>
                <a:gd name="T53" fmla="*/ 942 h 1327"/>
                <a:gd name="T54" fmla="*/ 793 w 1527"/>
                <a:gd name="T55" fmla="*/ 986 h 1327"/>
                <a:gd name="T56" fmla="*/ 829 w 1527"/>
                <a:gd name="T57" fmla="*/ 1014 h 1327"/>
                <a:gd name="T58" fmla="*/ 865 w 1527"/>
                <a:gd name="T59" fmla="*/ 1054 h 1327"/>
                <a:gd name="T60" fmla="*/ 847 w 1527"/>
                <a:gd name="T61" fmla="*/ 1104 h 1327"/>
                <a:gd name="T62" fmla="*/ 847 w 1527"/>
                <a:gd name="T63" fmla="*/ 1151 h 1327"/>
                <a:gd name="T64" fmla="*/ 901 w 1527"/>
                <a:gd name="T65" fmla="*/ 1155 h 1327"/>
                <a:gd name="T66" fmla="*/ 922 w 1527"/>
                <a:gd name="T67" fmla="*/ 1187 h 1327"/>
                <a:gd name="T68" fmla="*/ 922 w 1527"/>
                <a:gd name="T69" fmla="*/ 1237 h 1327"/>
                <a:gd name="T70" fmla="*/ 901 w 1527"/>
                <a:gd name="T71" fmla="*/ 1281 h 1327"/>
                <a:gd name="T72" fmla="*/ 965 w 1527"/>
                <a:gd name="T73" fmla="*/ 1313 h 1327"/>
                <a:gd name="T74" fmla="*/ 947 w 1527"/>
                <a:gd name="T75" fmla="*/ 1291 h 1327"/>
                <a:gd name="T76" fmla="*/ 994 w 1527"/>
                <a:gd name="T77" fmla="*/ 1284 h 1327"/>
                <a:gd name="T78" fmla="*/ 1037 w 1527"/>
                <a:gd name="T79" fmla="*/ 1270 h 1327"/>
                <a:gd name="T80" fmla="*/ 1091 w 1527"/>
                <a:gd name="T81" fmla="*/ 1241 h 1327"/>
                <a:gd name="T82" fmla="*/ 1131 w 1527"/>
                <a:gd name="T83" fmla="*/ 1219 h 1327"/>
                <a:gd name="T84" fmla="*/ 1163 w 1527"/>
                <a:gd name="T85" fmla="*/ 1176 h 1327"/>
                <a:gd name="T86" fmla="*/ 1232 w 1527"/>
                <a:gd name="T87" fmla="*/ 1169 h 1327"/>
                <a:gd name="T88" fmla="*/ 1217 w 1527"/>
                <a:gd name="T89" fmla="*/ 1079 h 1327"/>
                <a:gd name="T90" fmla="*/ 1235 w 1527"/>
                <a:gd name="T91" fmla="*/ 1018 h 1327"/>
                <a:gd name="T92" fmla="*/ 1214 w 1527"/>
                <a:gd name="T93" fmla="*/ 971 h 1327"/>
                <a:gd name="T94" fmla="*/ 1336 w 1527"/>
                <a:gd name="T95" fmla="*/ 942 h 1327"/>
                <a:gd name="T96" fmla="*/ 1362 w 1527"/>
                <a:gd name="T97" fmla="*/ 885 h 1327"/>
                <a:gd name="T98" fmla="*/ 1372 w 1527"/>
                <a:gd name="T99" fmla="*/ 845 h 1327"/>
                <a:gd name="T100" fmla="*/ 1358 w 1527"/>
                <a:gd name="T101" fmla="*/ 817 h 1327"/>
                <a:gd name="T102" fmla="*/ 1369 w 1527"/>
                <a:gd name="T103" fmla="*/ 784 h 1327"/>
                <a:gd name="T104" fmla="*/ 1347 w 1527"/>
                <a:gd name="T105" fmla="*/ 719 h 1327"/>
                <a:gd name="T106" fmla="*/ 1333 w 1527"/>
                <a:gd name="T107" fmla="*/ 658 h 1327"/>
                <a:gd name="T108" fmla="*/ 1272 w 1527"/>
                <a:gd name="T109" fmla="*/ 572 h 1327"/>
                <a:gd name="T110" fmla="*/ 1347 w 1527"/>
                <a:gd name="T111" fmla="*/ 518 h 1327"/>
                <a:gd name="T112" fmla="*/ 1423 w 1527"/>
                <a:gd name="T113" fmla="*/ 525 h 1327"/>
                <a:gd name="T114" fmla="*/ 1502 w 1527"/>
                <a:gd name="T115" fmla="*/ 468 h 1327"/>
                <a:gd name="T116" fmla="*/ 684 w 1527"/>
                <a:gd name="T117" fmla="*/ 442 h 1327"/>
                <a:gd name="T118" fmla="*/ 612 w 1527"/>
                <a:gd name="T119" fmla="*/ 392 h 1327"/>
                <a:gd name="T120" fmla="*/ 634 w 1527"/>
                <a:gd name="T121" fmla="*/ 363 h 1327"/>
                <a:gd name="T122" fmla="*/ 699 w 1527"/>
                <a:gd name="T123" fmla="*/ 388 h 1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7" h="1327">
                  <a:moveTo>
                    <a:pt x="195" y="93"/>
                  </a:moveTo>
                  <a:lnTo>
                    <a:pt x="195" y="93"/>
                  </a:lnTo>
                  <a:close/>
                  <a:moveTo>
                    <a:pt x="1513" y="435"/>
                  </a:moveTo>
                  <a:lnTo>
                    <a:pt x="1506" y="435"/>
                  </a:lnTo>
                  <a:lnTo>
                    <a:pt x="1498" y="432"/>
                  </a:lnTo>
                  <a:lnTo>
                    <a:pt x="1491" y="421"/>
                  </a:lnTo>
                  <a:lnTo>
                    <a:pt x="1484" y="421"/>
                  </a:lnTo>
                  <a:lnTo>
                    <a:pt x="1477" y="421"/>
                  </a:lnTo>
                  <a:lnTo>
                    <a:pt x="1466" y="428"/>
                  </a:lnTo>
                  <a:lnTo>
                    <a:pt x="1462" y="432"/>
                  </a:lnTo>
                  <a:lnTo>
                    <a:pt x="1455" y="428"/>
                  </a:lnTo>
                  <a:lnTo>
                    <a:pt x="1452" y="428"/>
                  </a:lnTo>
                  <a:lnTo>
                    <a:pt x="1448" y="424"/>
                  </a:lnTo>
                  <a:lnTo>
                    <a:pt x="1437" y="414"/>
                  </a:lnTo>
                  <a:lnTo>
                    <a:pt x="1430" y="396"/>
                  </a:lnTo>
                  <a:lnTo>
                    <a:pt x="1426" y="392"/>
                  </a:lnTo>
                  <a:lnTo>
                    <a:pt x="1423" y="388"/>
                  </a:lnTo>
                  <a:lnTo>
                    <a:pt x="1419" y="385"/>
                  </a:lnTo>
                  <a:lnTo>
                    <a:pt x="1416" y="385"/>
                  </a:lnTo>
                  <a:lnTo>
                    <a:pt x="1416" y="385"/>
                  </a:lnTo>
                  <a:lnTo>
                    <a:pt x="1408" y="392"/>
                  </a:lnTo>
                  <a:lnTo>
                    <a:pt x="1408" y="392"/>
                  </a:lnTo>
                  <a:lnTo>
                    <a:pt x="1405" y="385"/>
                  </a:lnTo>
                  <a:lnTo>
                    <a:pt x="1401" y="381"/>
                  </a:lnTo>
                  <a:lnTo>
                    <a:pt x="1401" y="378"/>
                  </a:lnTo>
                  <a:lnTo>
                    <a:pt x="1398" y="374"/>
                  </a:lnTo>
                  <a:lnTo>
                    <a:pt x="1398" y="374"/>
                  </a:lnTo>
                  <a:lnTo>
                    <a:pt x="1390" y="374"/>
                  </a:lnTo>
                  <a:lnTo>
                    <a:pt x="1390" y="378"/>
                  </a:lnTo>
                  <a:lnTo>
                    <a:pt x="1387" y="381"/>
                  </a:lnTo>
                  <a:lnTo>
                    <a:pt x="1383" y="381"/>
                  </a:lnTo>
                  <a:lnTo>
                    <a:pt x="1380" y="385"/>
                  </a:lnTo>
                  <a:lnTo>
                    <a:pt x="1376" y="388"/>
                  </a:lnTo>
                  <a:lnTo>
                    <a:pt x="1372" y="385"/>
                  </a:lnTo>
                  <a:lnTo>
                    <a:pt x="1369" y="381"/>
                  </a:lnTo>
                  <a:lnTo>
                    <a:pt x="1362" y="378"/>
                  </a:lnTo>
                  <a:lnTo>
                    <a:pt x="1326" y="345"/>
                  </a:lnTo>
                  <a:lnTo>
                    <a:pt x="1297" y="327"/>
                  </a:lnTo>
                  <a:lnTo>
                    <a:pt x="1286" y="320"/>
                  </a:lnTo>
                  <a:lnTo>
                    <a:pt x="1282" y="313"/>
                  </a:lnTo>
                  <a:lnTo>
                    <a:pt x="1279" y="309"/>
                  </a:lnTo>
                  <a:lnTo>
                    <a:pt x="1272" y="306"/>
                  </a:lnTo>
                  <a:lnTo>
                    <a:pt x="1268" y="302"/>
                  </a:lnTo>
                  <a:lnTo>
                    <a:pt x="1264" y="298"/>
                  </a:lnTo>
                  <a:lnTo>
                    <a:pt x="1264" y="288"/>
                  </a:lnTo>
                  <a:lnTo>
                    <a:pt x="1264" y="280"/>
                  </a:lnTo>
                  <a:lnTo>
                    <a:pt x="1257" y="273"/>
                  </a:lnTo>
                  <a:lnTo>
                    <a:pt x="1246" y="270"/>
                  </a:lnTo>
                  <a:lnTo>
                    <a:pt x="1225" y="270"/>
                  </a:lnTo>
                  <a:lnTo>
                    <a:pt x="1214" y="273"/>
                  </a:lnTo>
                  <a:lnTo>
                    <a:pt x="1199" y="270"/>
                  </a:lnTo>
                  <a:lnTo>
                    <a:pt x="1156" y="244"/>
                  </a:lnTo>
                  <a:lnTo>
                    <a:pt x="1145" y="241"/>
                  </a:lnTo>
                  <a:lnTo>
                    <a:pt x="1138" y="241"/>
                  </a:lnTo>
                  <a:lnTo>
                    <a:pt x="1124" y="241"/>
                  </a:lnTo>
                  <a:lnTo>
                    <a:pt x="1124" y="241"/>
                  </a:lnTo>
                  <a:lnTo>
                    <a:pt x="1120" y="241"/>
                  </a:lnTo>
                  <a:lnTo>
                    <a:pt x="1113" y="252"/>
                  </a:lnTo>
                  <a:lnTo>
                    <a:pt x="1113" y="252"/>
                  </a:lnTo>
                  <a:lnTo>
                    <a:pt x="1095" y="255"/>
                  </a:lnTo>
                  <a:lnTo>
                    <a:pt x="1088" y="252"/>
                  </a:lnTo>
                  <a:lnTo>
                    <a:pt x="1084" y="248"/>
                  </a:lnTo>
                  <a:lnTo>
                    <a:pt x="1081" y="244"/>
                  </a:lnTo>
                  <a:lnTo>
                    <a:pt x="1077" y="241"/>
                  </a:lnTo>
                  <a:lnTo>
                    <a:pt x="1070" y="237"/>
                  </a:lnTo>
                  <a:lnTo>
                    <a:pt x="1066" y="237"/>
                  </a:lnTo>
                  <a:lnTo>
                    <a:pt x="1063" y="230"/>
                  </a:lnTo>
                  <a:lnTo>
                    <a:pt x="1059" y="230"/>
                  </a:lnTo>
                  <a:lnTo>
                    <a:pt x="1048" y="234"/>
                  </a:lnTo>
                  <a:lnTo>
                    <a:pt x="1048" y="234"/>
                  </a:lnTo>
                  <a:lnTo>
                    <a:pt x="1045" y="237"/>
                  </a:lnTo>
                  <a:lnTo>
                    <a:pt x="1045" y="237"/>
                  </a:lnTo>
                  <a:lnTo>
                    <a:pt x="1045" y="237"/>
                  </a:lnTo>
                  <a:lnTo>
                    <a:pt x="1045" y="237"/>
                  </a:lnTo>
                  <a:lnTo>
                    <a:pt x="1045" y="241"/>
                  </a:lnTo>
                  <a:lnTo>
                    <a:pt x="1045" y="241"/>
                  </a:lnTo>
                  <a:lnTo>
                    <a:pt x="1045" y="241"/>
                  </a:lnTo>
                  <a:lnTo>
                    <a:pt x="1041" y="244"/>
                  </a:lnTo>
                  <a:lnTo>
                    <a:pt x="1030" y="248"/>
                  </a:lnTo>
                  <a:lnTo>
                    <a:pt x="1030" y="248"/>
                  </a:lnTo>
                  <a:lnTo>
                    <a:pt x="1027" y="248"/>
                  </a:lnTo>
                  <a:lnTo>
                    <a:pt x="1019" y="244"/>
                  </a:lnTo>
                  <a:lnTo>
                    <a:pt x="1019" y="244"/>
                  </a:lnTo>
                  <a:lnTo>
                    <a:pt x="1016" y="244"/>
                  </a:lnTo>
                  <a:lnTo>
                    <a:pt x="1012" y="248"/>
                  </a:lnTo>
                  <a:lnTo>
                    <a:pt x="1009" y="248"/>
                  </a:lnTo>
                  <a:lnTo>
                    <a:pt x="1009" y="248"/>
                  </a:lnTo>
                  <a:lnTo>
                    <a:pt x="1009" y="244"/>
                  </a:lnTo>
                  <a:lnTo>
                    <a:pt x="1009" y="241"/>
                  </a:lnTo>
                  <a:lnTo>
                    <a:pt x="1009" y="234"/>
                  </a:lnTo>
                  <a:lnTo>
                    <a:pt x="1005" y="234"/>
                  </a:lnTo>
                  <a:lnTo>
                    <a:pt x="1005" y="230"/>
                  </a:lnTo>
                  <a:lnTo>
                    <a:pt x="1001" y="230"/>
                  </a:lnTo>
                  <a:lnTo>
                    <a:pt x="1001" y="230"/>
                  </a:lnTo>
                  <a:lnTo>
                    <a:pt x="998" y="234"/>
                  </a:lnTo>
                  <a:lnTo>
                    <a:pt x="994" y="237"/>
                  </a:lnTo>
                  <a:lnTo>
                    <a:pt x="994" y="241"/>
                  </a:lnTo>
                  <a:lnTo>
                    <a:pt x="991" y="241"/>
                  </a:lnTo>
                  <a:lnTo>
                    <a:pt x="983" y="230"/>
                  </a:lnTo>
                  <a:lnTo>
                    <a:pt x="980" y="226"/>
                  </a:lnTo>
                  <a:lnTo>
                    <a:pt x="976" y="223"/>
                  </a:lnTo>
                  <a:lnTo>
                    <a:pt x="976" y="219"/>
                  </a:lnTo>
                  <a:lnTo>
                    <a:pt x="976" y="216"/>
                  </a:lnTo>
                  <a:lnTo>
                    <a:pt x="973" y="212"/>
                  </a:lnTo>
                  <a:lnTo>
                    <a:pt x="973" y="212"/>
                  </a:lnTo>
                  <a:lnTo>
                    <a:pt x="973" y="208"/>
                  </a:lnTo>
                  <a:lnTo>
                    <a:pt x="969" y="208"/>
                  </a:lnTo>
                  <a:lnTo>
                    <a:pt x="969" y="208"/>
                  </a:lnTo>
                  <a:lnTo>
                    <a:pt x="969" y="205"/>
                  </a:lnTo>
                  <a:lnTo>
                    <a:pt x="969" y="205"/>
                  </a:lnTo>
                  <a:lnTo>
                    <a:pt x="965" y="201"/>
                  </a:lnTo>
                  <a:lnTo>
                    <a:pt x="965" y="201"/>
                  </a:lnTo>
                  <a:lnTo>
                    <a:pt x="962" y="180"/>
                  </a:lnTo>
                  <a:lnTo>
                    <a:pt x="962" y="180"/>
                  </a:lnTo>
                  <a:lnTo>
                    <a:pt x="944" y="176"/>
                  </a:lnTo>
                  <a:lnTo>
                    <a:pt x="922" y="162"/>
                  </a:lnTo>
                  <a:lnTo>
                    <a:pt x="919" y="162"/>
                  </a:lnTo>
                  <a:lnTo>
                    <a:pt x="911" y="158"/>
                  </a:lnTo>
                  <a:lnTo>
                    <a:pt x="908" y="158"/>
                  </a:lnTo>
                  <a:lnTo>
                    <a:pt x="901" y="151"/>
                  </a:lnTo>
                  <a:lnTo>
                    <a:pt x="879" y="122"/>
                  </a:lnTo>
                  <a:lnTo>
                    <a:pt x="875" y="104"/>
                  </a:lnTo>
                  <a:lnTo>
                    <a:pt x="872" y="101"/>
                  </a:lnTo>
                  <a:lnTo>
                    <a:pt x="865" y="93"/>
                  </a:lnTo>
                  <a:lnTo>
                    <a:pt x="850" y="79"/>
                  </a:lnTo>
                  <a:lnTo>
                    <a:pt x="821" y="25"/>
                  </a:lnTo>
                  <a:lnTo>
                    <a:pt x="814" y="14"/>
                  </a:lnTo>
                  <a:lnTo>
                    <a:pt x="811" y="14"/>
                  </a:lnTo>
                  <a:lnTo>
                    <a:pt x="800" y="14"/>
                  </a:lnTo>
                  <a:lnTo>
                    <a:pt x="796" y="14"/>
                  </a:lnTo>
                  <a:lnTo>
                    <a:pt x="793" y="11"/>
                  </a:lnTo>
                  <a:lnTo>
                    <a:pt x="785" y="14"/>
                  </a:lnTo>
                  <a:lnTo>
                    <a:pt x="760" y="14"/>
                  </a:lnTo>
                  <a:lnTo>
                    <a:pt x="735" y="18"/>
                  </a:lnTo>
                  <a:lnTo>
                    <a:pt x="731" y="25"/>
                  </a:lnTo>
                  <a:lnTo>
                    <a:pt x="717" y="25"/>
                  </a:lnTo>
                  <a:lnTo>
                    <a:pt x="695" y="32"/>
                  </a:lnTo>
                  <a:lnTo>
                    <a:pt x="681" y="32"/>
                  </a:lnTo>
                  <a:lnTo>
                    <a:pt x="659" y="25"/>
                  </a:lnTo>
                  <a:lnTo>
                    <a:pt x="645" y="18"/>
                  </a:lnTo>
                  <a:lnTo>
                    <a:pt x="634" y="11"/>
                  </a:lnTo>
                  <a:lnTo>
                    <a:pt x="627" y="0"/>
                  </a:lnTo>
                  <a:lnTo>
                    <a:pt x="623" y="0"/>
                  </a:lnTo>
                  <a:lnTo>
                    <a:pt x="616" y="0"/>
                  </a:lnTo>
                  <a:lnTo>
                    <a:pt x="609" y="0"/>
                  </a:lnTo>
                  <a:lnTo>
                    <a:pt x="602" y="3"/>
                  </a:lnTo>
                  <a:lnTo>
                    <a:pt x="598" y="11"/>
                  </a:lnTo>
                  <a:lnTo>
                    <a:pt x="594" y="18"/>
                  </a:lnTo>
                  <a:lnTo>
                    <a:pt x="587" y="32"/>
                  </a:lnTo>
                  <a:lnTo>
                    <a:pt x="580" y="61"/>
                  </a:lnTo>
                  <a:lnTo>
                    <a:pt x="569" y="93"/>
                  </a:lnTo>
                  <a:lnTo>
                    <a:pt x="566" y="101"/>
                  </a:lnTo>
                  <a:lnTo>
                    <a:pt x="566" y="108"/>
                  </a:lnTo>
                  <a:lnTo>
                    <a:pt x="566" y="119"/>
                  </a:lnTo>
                  <a:lnTo>
                    <a:pt x="569" y="129"/>
                  </a:lnTo>
                  <a:lnTo>
                    <a:pt x="573" y="140"/>
                  </a:lnTo>
                  <a:lnTo>
                    <a:pt x="573" y="144"/>
                  </a:lnTo>
                  <a:lnTo>
                    <a:pt x="576" y="147"/>
                  </a:lnTo>
                  <a:lnTo>
                    <a:pt x="580" y="154"/>
                  </a:lnTo>
                  <a:lnTo>
                    <a:pt x="580" y="158"/>
                  </a:lnTo>
                  <a:lnTo>
                    <a:pt x="587" y="176"/>
                  </a:lnTo>
                  <a:lnTo>
                    <a:pt x="591" y="180"/>
                  </a:lnTo>
                  <a:lnTo>
                    <a:pt x="587" y="194"/>
                  </a:lnTo>
                  <a:lnTo>
                    <a:pt x="587" y="194"/>
                  </a:lnTo>
                  <a:lnTo>
                    <a:pt x="580" y="201"/>
                  </a:lnTo>
                  <a:lnTo>
                    <a:pt x="573" y="205"/>
                  </a:lnTo>
                  <a:lnTo>
                    <a:pt x="569" y="216"/>
                  </a:lnTo>
                  <a:lnTo>
                    <a:pt x="569" y="234"/>
                  </a:lnTo>
                  <a:lnTo>
                    <a:pt x="573" y="266"/>
                  </a:lnTo>
                  <a:lnTo>
                    <a:pt x="573" y="277"/>
                  </a:lnTo>
                  <a:lnTo>
                    <a:pt x="566" y="270"/>
                  </a:lnTo>
                  <a:lnTo>
                    <a:pt x="566" y="255"/>
                  </a:lnTo>
                  <a:lnTo>
                    <a:pt x="566" y="226"/>
                  </a:lnTo>
                  <a:lnTo>
                    <a:pt x="566" y="212"/>
                  </a:lnTo>
                  <a:lnTo>
                    <a:pt x="573" y="201"/>
                  </a:lnTo>
                  <a:lnTo>
                    <a:pt x="580" y="190"/>
                  </a:lnTo>
                  <a:lnTo>
                    <a:pt x="587" y="187"/>
                  </a:lnTo>
                  <a:lnTo>
                    <a:pt x="587" y="180"/>
                  </a:lnTo>
                  <a:lnTo>
                    <a:pt x="573" y="176"/>
                  </a:lnTo>
                  <a:lnTo>
                    <a:pt x="548" y="169"/>
                  </a:lnTo>
                  <a:lnTo>
                    <a:pt x="537" y="165"/>
                  </a:lnTo>
                  <a:lnTo>
                    <a:pt x="530" y="158"/>
                  </a:lnTo>
                  <a:lnTo>
                    <a:pt x="526" y="151"/>
                  </a:lnTo>
                  <a:lnTo>
                    <a:pt x="522" y="144"/>
                  </a:lnTo>
                  <a:lnTo>
                    <a:pt x="515" y="144"/>
                  </a:lnTo>
                  <a:lnTo>
                    <a:pt x="504" y="144"/>
                  </a:lnTo>
                  <a:lnTo>
                    <a:pt x="497" y="144"/>
                  </a:lnTo>
                  <a:lnTo>
                    <a:pt x="494" y="151"/>
                  </a:lnTo>
                  <a:lnTo>
                    <a:pt x="494" y="158"/>
                  </a:lnTo>
                  <a:lnTo>
                    <a:pt x="490" y="176"/>
                  </a:lnTo>
                  <a:lnTo>
                    <a:pt x="486" y="183"/>
                  </a:lnTo>
                  <a:lnTo>
                    <a:pt x="486" y="190"/>
                  </a:lnTo>
                  <a:lnTo>
                    <a:pt x="494" y="190"/>
                  </a:lnTo>
                  <a:lnTo>
                    <a:pt x="504" y="190"/>
                  </a:lnTo>
                  <a:lnTo>
                    <a:pt x="515" y="198"/>
                  </a:lnTo>
                  <a:lnTo>
                    <a:pt x="512" y="216"/>
                  </a:lnTo>
                  <a:lnTo>
                    <a:pt x="504" y="234"/>
                  </a:lnTo>
                  <a:lnTo>
                    <a:pt x="497" y="244"/>
                  </a:lnTo>
                  <a:lnTo>
                    <a:pt x="494" y="248"/>
                  </a:lnTo>
                  <a:lnTo>
                    <a:pt x="494" y="252"/>
                  </a:lnTo>
                  <a:lnTo>
                    <a:pt x="486" y="252"/>
                  </a:lnTo>
                  <a:lnTo>
                    <a:pt x="483" y="252"/>
                  </a:lnTo>
                  <a:lnTo>
                    <a:pt x="479" y="252"/>
                  </a:lnTo>
                  <a:lnTo>
                    <a:pt x="476" y="244"/>
                  </a:lnTo>
                  <a:lnTo>
                    <a:pt x="472" y="241"/>
                  </a:lnTo>
                  <a:lnTo>
                    <a:pt x="468" y="237"/>
                  </a:lnTo>
                  <a:lnTo>
                    <a:pt x="468" y="237"/>
                  </a:lnTo>
                  <a:lnTo>
                    <a:pt x="461" y="230"/>
                  </a:lnTo>
                  <a:lnTo>
                    <a:pt x="458" y="226"/>
                  </a:lnTo>
                  <a:lnTo>
                    <a:pt x="454" y="226"/>
                  </a:lnTo>
                  <a:lnTo>
                    <a:pt x="450" y="230"/>
                  </a:lnTo>
                  <a:lnTo>
                    <a:pt x="447" y="230"/>
                  </a:lnTo>
                  <a:lnTo>
                    <a:pt x="440" y="226"/>
                  </a:lnTo>
                  <a:lnTo>
                    <a:pt x="440" y="219"/>
                  </a:lnTo>
                  <a:lnTo>
                    <a:pt x="432" y="201"/>
                  </a:lnTo>
                  <a:lnTo>
                    <a:pt x="440" y="201"/>
                  </a:lnTo>
                  <a:lnTo>
                    <a:pt x="450" y="198"/>
                  </a:lnTo>
                  <a:lnTo>
                    <a:pt x="458" y="194"/>
                  </a:lnTo>
                  <a:lnTo>
                    <a:pt x="461" y="190"/>
                  </a:lnTo>
                  <a:lnTo>
                    <a:pt x="465" y="187"/>
                  </a:lnTo>
                  <a:lnTo>
                    <a:pt x="468" y="176"/>
                  </a:lnTo>
                  <a:lnTo>
                    <a:pt x="465" y="172"/>
                  </a:lnTo>
                  <a:lnTo>
                    <a:pt x="458" y="169"/>
                  </a:lnTo>
                  <a:lnTo>
                    <a:pt x="450" y="165"/>
                  </a:lnTo>
                  <a:lnTo>
                    <a:pt x="454" y="162"/>
                  </a:lnTo>
                  <a:lnTo>
                    <a:pt x="454" y="158"/>
                  </a:lnTo>
                  <a:lnTo>
                    <a:pt x="443" y="151"/>
                  </a:lnTo>
                  <a:lnTo>
                    <a:pt x="432" y="133"/>
                  </a:lnTo>
                  <a:lnTo>
                    <a:pt x="422" y="115"/>
                  </a:lnTo>
                  <a:lnTo>
                    <a:pt x="425" y="101"/>
                  </a:lnTo>
                  <a:lnTo>
                    <a:pt x="425" y="97"/>
                  </a:lnTo>
                  <a:lnTo>
                    <a:pt x="400" y="90"/>
                  </a:lnTo>
                  <a:lnTo>
                    <a:pt x="306" y="101"/>
                  </a:lnTo>
                  <a:lnTo>
                    <a:pt x="260" y="111"/>
                  </a:lnTo>
                  <a:lnTo>
                    <a:pt x="252" y="108"/>
                  </a:lnTo>
                  <a:lnTo>
                    <a:pt x="249" y="104"/>
                  </a:lnTo>
                  <a:lnTo>
                    <a:pt x="245" y="101"/>
                  </a:lnTo>
                  <a:lnTo>
                    <a:pt x="198" y="108"/>
                  </a:lnTo>
                  <a:lnTo>
                    <a:pt x="173" y="119"/>
                  </a:lnTo>
                  <a:lnTo>
                    <a:pt x="162" y="129"/>
                  </a:lnTo>
                  <a:lnTo>
                    <a:pt x="155" y="133"/>
                  </a:lnTo>
                  <a:lnTo>
                    <a:pt x="144" y="147"/>
                  </a:lnTo>
                  <a:lnTo>
                    <a:pt x="133" y="154"/>
                  </a:lnTo>
                  <a:lnTo>
                    <a:pt x="130" y="158"/>
                  </a:lnTo>
                  <a:lnTo>
                    <a:pt x="130" y="165"/>
                  </a:lnTo>
                  <a:lnTo>
                    <a:pt x="133" y="169"/>
                  </a:lnTo>
                  <a:lnTo>
                    <a:pt x="144" y="176"/>
                  </a:lnTo>
                  <a:lnTo>
                    <a:pt x="148" y="180"/>
                  </a:lnTo>
                  <a:lnTo>
                    <a:pt x="148" y="183"/>
                  </a:lnTo>
                  <a:lnTo>
                    <a:pt x="144" y="190"/>
                  </a:lnTo>
                  <a:lnTo>
                    <a:pt x="141" y="190"/>
                  </a:lnTo>
                  <a:lnTo>
                    <a:pt x="141" y="194"/>
                  </a:lnTo>
                  <a:lnTo>
                    <a:pt x="130" y="194"/>
                  </a:lnTo>
                  <a:lnTo>
                    <a:pt x="123" y="194"/>
                  </a:lnTo>
                  <a:lnTo>
                    <a:pt x="119" y="198"/>
                  </a:lnTo>
                  <a:lnTo>
                    <a:pt x="119" y="205"/>
                  </a:lnTo>
                  <a:lnTo>
                    <a:pt x="112" y="223"/>
                  </a:lnTo>
                  <a:lnTo>
                    <a:pt x="112" y="230"/>
                  </a:lnTo>
                  <a:lnTo>
                    <a:pt x="112" y="270"/>
                  </a:lnTo>
                  <a:lnTo>
                    <a:pt x="115" y="284"/>
                  </a:lnTo>
                  <a:lnTo>
                    <a:pt x="126" y="288"/>
                  </a:lnTo>
                  <a:lnTo>
                    <a:pt x="198" y="291"/>
                  </a:lnTo>
                  <a:lnTo>
                    <a:pt x="209" y="295"/>
                  </a:lnTo>
                  <a:lnTo>
                    <a:pt x="216" y="306"/>
                  </a:lnTo>
                  <a:lnTo>
                    <a:pt x="213" y="306"/>
                  </a:lnTo>
                  <a:lnTo>
                    <a:pt x="202" y="298"/>
                  </a:lnTo>
                  <a:lnTo>
                    <a:pt x="195" y="295"/>
                  </a:lnTo>
                  <a:lnTo>
                    <a:pt x="187" y="295"/>
                  </a:lnTo>
                  <a:lnTo>
                    <a:pt x="184" y="298"/>
                  </a:lnTo>
                  <a:lnTo>
                    <a:pt x="177" y="309"/>
                  </a:lnTo>
                  <a:lnTo>
                    <a:pt x="177" y="316"/>
                  </a:lnTo>
                  <a:lnTo>
                    <a:pt x="177" y="320"/>
                  </a:lnTo>
                  <a:lnTo>
                    <a:pt x="173" y="327"/>
                  </a:lnTo>
                  <a:lnTo>
                    <a:pt x="169" y="331"/>
                  </a:lnTo>
                  <a:lnTo>
                    <a:pt x="166" y="334"/>
                  </a:lnTo>
                  <a:lnTo>
                    <a:pt x="166" y="338"/>
                  </a:lnTo>
                  <a:lnTo>
                    <a:pt x="166" y="352"/>
                  </a:lnTo>
                  <a:lnTo>
                    <a:pt x="166" y="360"/>
                  </a:lnTo>
                  <a:lnTo>
                    <a:pt x="166" y="360"/>
                  </a:lnTo>
                  <a:lnTo>
                    <a:pt x="166" y="367"/>
                  </a:lnTo>
                  <a:lnTo>
                    <a:pt x="162" y="378"/>
                  </a:lnTo>
                  <a:lnTo>
                    <a:pt x="159" y="388"/>
                  </a:lnTo>
                  <a:lnTo>
                    <a:pt x="155" y="392"/>
                  </a:lnTo>
                  <a:lnTo>
                    <a:pt x="155" y="392"/>
                  </a:lnTo>
                  <a:lnTo>
                    <a:pt x="159" y="399"/>
                  </a:lnTo>
                  <a:lnTo>
                    <a:pt x="159" y="403"/>
                  </a:lnTo>
                  <a:lnTo>
                    <a:pt x="159" y="403"/>
                  </a:lnTo>
                  <a:lnTo>
                    <a:pt x="162" y="410"/>
                  </a:lnTo>
                  <a:lnTo>
                    <a:pt x="162" y="446"/>
                  </a:lnTo>
                  <a:lnTo>
                    <a:pt x="162" y="446"/>
                  </a:lnTo>
                  <a:lnTo>
                    <a:pt x="162" y="464"/>
                  </a:lnTo>
                  <a:lnTo>
                    <a:pt x="162" y="482"/>
                  </a:lnTo>
                  <a:lnTo>
                    <a:pt x="155" y="496"/>
                  </a:lnTo>
                  <a:lnTo>
                    <a:pt x="130" y="539"/>
                  </a:lnTo>
                  <a:lnTo>
                    <a:pt x="126" y="543"/>
                  </a:lnTo>
                  <a:lnTo>
                    <a:pt x="123" y="554"/>
                  </a:lnTo>
                  <a:lnTo>
                    <a:pt x="119" y="572"/>
                  </a:lnTo>
                  <a:lnTo>
                    <a:pt x="115" y="626"/>
                  </a:lnTo>
                  <a:lnTo>
                    <a:pt x="115" y="644"/>
                  </a:lnTo>
                  <a:lnTo>
                    <a:pt x="108" y="655"/>
                  </a:lnTo>
                  <a:lnTo>
                    <a:pt x="97" y="651"/>
                  </a:lnTo>
                  <a:lnTo>
                    <a:pt x="94" y="651"/>
                  </a:lnTo>
                  <a:lnTo>
                    <a:pt x="79" y="651"/>
                  </a:lnTo>
                  <a:lnTo>
                    <a:pt x="61" y="647"/>
                  </a:lnTo>
                  <a:lnTo>
                    <a:pt x="33" y="647"/>
                  </a:lnTo>
                  <a:lnTo>
                    <a:pt x="22" y="651"/>
                  </a:lnTo>
                  <a:lnTo>
                    <a:pt x="15" y="655"/>
                  </a:lnTo>
                  <a:lnTo>
                    <a:pt x="11" y="658"/>
                  </a:lnTo>
                  <a:lnTo>
                    <a:pt x="11" y="658"/>
                  </a:lnTo>
                  <a:lnTo>
                    <a:pt x="15" y="662"/>
                  </a:lnTo>
                  <a:lnTo>
                    <a:pt x="15" y="662"/>
                  </a:lnTo>
                  <a:lnTo>
                    <a:pt x="11" y="669"/>
                  </a:lnTo>
                  <a:lnTo>
                    <a:pt x="11" y="673"/>
                  </a:lnTo>
                  <a:lnTo>
                    <a:pt x="11" y="673"/>
                  </a:lnTo>
                  <a:lnTo>
                    <a:pt x="11" y="676"/>
                  </a:lnTo>
                  <a:lnTo>
                    <a:pt x="15" y="680"/>
                  </a:lnTo>
                  <a:lnTo>
                    <a:pt x="25" y="687"/>
                  </a:lnTo>
                  <a:lnTo>
                    <a:pt x="25" y="687"/>
                  </a:lnTo>
                  <a:lnTo>
                    <a:pt x="7" y="698"/>
                  </a:lnTo>
                  <a:lnTo>
                    <a:pt x="0" y="698"/>
                  </a:lnTo>
                  <a:lnTo>
                    <a:pt x="0" y="698"/>
                  </a:lnTo>
                  <a:lnTo>
                    <a:pt x="4" y="705"/>
                  </a:lnTo>
                  <a:lnTo>
                    <a:pt x="7" y="716"/>
                  </a:lnTo>
                  <a:lnTo>
                    <a:pt x="7" y="723"/>
                  </a:lnTo>
                  <a:lnTo>
                    <a:pt x="7" y="730"/>
                  </a:lnTo>
                  <a:lnTo>
                    <a:pt x="15" y="737"/>
                  </a:lnTo>
                  <a:lnTo>
                    <a:pt x="22" y="741"/>
                  </a:lnTo>
                  <a:lnTo>
                    <a:pt x="47" y="745"/>
                  </a:lnTo>
                  <a:lnTo>
                    <a:pt x="65" y="752"/>
                  </a:lnTo>
                  <a:lnTo>
                    <a:pt x="72" y="752"/>
                  </a:lnTo>
                  <a:lnTo>
                    <a:pt x="79" y="752"/>
                  </a:lnTo>
                  <a:lnTo>
                    <a:pt x="87" y="752"/>
                  </a:lnTo>
                  <a:lnTo>
                    <a:pt x="90" y="748"/>
                  </a:lnTo>
                  <a:lnTo>
                    <a:pt x="94" y="745"/>
                  </a:lnTo>
                  <a:lnTo>
                    <a:pt x="94" y="745"/>
                  </a:lnTo>
                  <a:lnTo>
                    <a:pt x="115" y="773"/>
                  </a:lnTo>
                  <a:lnTo>
                    <a:pt x="119" y="788"/>
                  </a:lnTo>
                  <a:lnTo>
                    <a:pt x="119" y="788"/>
                  </a:lnTo>
                  <a:lnTo>
                    <a:pt x="115" y="806"/>
                  </a:lnTo>
                  <a:lnTo>
                    <a:pt x="108" y="820"/>
                  </a:lnTo>
                  <a:lnTo>
                    <a:pt x="108" y="827"/>
                  </a:lnTo>
                  <a:lnTo>
                    <a:pt x="108" y="838"/>
                  </a:lnTo>
                  <a:lnTo>
                    <a:pt x="108" y="849"/>
                  </a:lnTo>
                  <a:lnTo>
                    <a:pt x="112" y="852"/>
                  </a:lnTo>
                  <a:lnTo>
                    <a:pt x="119" y="852"/>
                  </a:lnTo>
                  <a:lnTo>
                    <a:pt x="133" y="845"/>
                  </a:lnTo>
                  <a:lnTo>
                    <a:pt x="137" y="842"/>
                  </a:lnTo>
                  <a:lnTo>
                    <a:pt x="141" y="842"/>
                  </a:lnTo>
                  <a:lnTo>
                    <a:pt x="141" y="838"/>
                  </a:lnTo>
                  <a:lnTo>
                    <a:pt x="184" y="838"/>
                  </a:lnTo>
                  <a:lnTo>
                    <a:pt x="198" y="834"/>
                  </a:lnTo>
                  <a:lnTo>
                    <a:pt x="213" y="824"/>
                  </a:lnTo>
                  <a:lnTo>
                    <a:pt x="216" y="820"/>
                  </a:lnTo>
                  <a:lnTo>
                    <a:pt x="216" y="820"/>
                  </a:lnTo>
                  <a:lnTo>
                    <a:pt x="220" y="820"/>
                  </a:lnTo>
                  <a:lnTo>
                    <a:pt x="227" y="817"/>
                  </a:lnTo>
                  <a:lnTo>
                    <a:pt x="231" y="817"/>
                  </a:lnTo>
                  <a:lnTo>
                    <a:pt x="234" y="813"/>
                  </a:lnTo>
                  <a:lnTo>
                    <a:pt x="249" y="799"/>
                  </a:lnTo>
                  <a:lnTo>
                    <a:pt x="263" y="784"/>
                  </a:lnTo>
                  <a:lnTo>
                    <a:pt x="263" y="784"/>
                  </a:lnTo>
                  <a:lnTo>
                    <a:pt x="270" y="784"/>
                  </a:lnTo>
                  <a:lnTo>
                    <a:pt x="270" y="784"/>
                  </a:lnTo>
                  <a:lnTo>
                    <a:pt x="278" y="784"/>
                  </a:lnTo>
                  <a:lnTo>
                    <a:pt x="278" y="784"/>
                  </a:lnTo>
                  <a:lnTo>
                    <a:pt x="278" y="784"/>
                  </a:lnTo>
                  <a:lnTo>
                    <a:pt x="281" y="784"/>
                  </a:lnTo>
                  <a:lnTo>
                    <a:pt x="281" y="781"/>
                  </a:lnTo>
                  <a:lnTo>
                    <a:pt x="281" y="781"/>
                  </a:lnTo>
                  <a:lnTo>
                    <a:pt x="281" y="777"/>
                  </a:lnTo>
                  <a:lnTo>
                    <a:pt x="281" y="777"/>
                  </a:lnTo>
                  <a:lnTo>
                    <a:pt x="285" y="773"/>
                  </a:lnTo>
                  <a:lnTo>
                    <a:pt x="285" y="766"/>
                  </a:lnTo>
                  <a:lnTo>
                    <a:pt x="288" y="766"/>
                  </a:lnTo>
                  <a:lnTo>
                    <a:pt x="288" y="763"/>
                  </a:lnTo>
                  <a:lnTo>
                    <a:pt x="292" y="763"/>
                  </a:lnTo>
                  <a:lnTo>
                    <a:pt x="292" y="763"/>
                  </a:lnTo>
                  <a:lnTo>
                    <a:pt x="292" y="759"/>
                  </a:lnTo>
                  <a:lnTo>
                    <a:pt x="288" y="759"/>
                  </a:lnTo>
                  <a:lnTo>
                    <a:pt x="285" y="755"/>
                  </a:lnTo>
                  <a:lnTo>
                    <a:pt x="285" y="752"/>
                  </a:lnTo>
                  <a:lnTo>
                    <a:pt x="285" y="752"/>
                  </a:lnTo>
                  <a:lnTo>
                    <a:pt x="288" y="734"/>
                  </a:lnTo>
                  <a:lnTo>
                    <a:pt x="288" y="734"/>
                  </a:lnTo>
                  <a:lnTo>
                    <a:pt x="292" y="734"/>
                  </a:lnTo>
                  <a:lnTo>
                    <a:pt x="292" y="730"/>
                  </a:lnTo>
                  <a:lnTo>
                    <a:pt x="292" y="730"/>
                  </a:lnTo>
                  <a:lnTo>
                    <a:pt x="314" y="737"/>
                  </a:lnTo>
                  <a:lnTo>
                    <a:pt x="317" y="741"/>
                  </a:lnTo>
                  <a:lnTo>
                    <a:pt x="317" y="741"/>
                  </a:lnTo>
                  <a:lnTo>
                    <a:pt x="317" y="745"/>
                  </a:lnTo>
                  <a:lnTo>
                    <a:pt x="321" y="745"/>
                  </a:lnTo>
                  <a:lnTo>
                    <a:pt x="321" y="763"/>
                  </a:lnTo>
                  <a:lnTo>
                    <a:pt x="324" y="766"/>
                  </a:lnTo>
                  <a:lnTo>
                    <a:pt x="324" y="766"/>
                  </a:lnTo>
                  <a:lnTo>
                    <a:pt x="332" y="770"/>
                  </a:lnTo>
                  <a:lnTo>
                    <a:pt x="353" y="781"/>
                  </a:lnTo>
                  <a:lnTo>
                    <a:pt x="353" y="784"/>
                  </a:lnTo>
                  <a:lnTo>
                    <a:pt x="357" y="788"/>
                  </a:lnTo>
                  <a:lnTo>
                    <a:pt x="360" y="788"/>
                  </a:lnTo>
                  <a:lnTo>
                    <a:pt x="360" y="788"/>
                  </a:lnTo>
                  <a:lnTo>
                    <a:pt x="382" y="781"/>
                  </a:lnTo>
                  <a:lnTo>
                    <a:pt x="382" y="781"/>
                  </a:lnTo>
                  <a:lnTo>
                    <a:pt x="386" y="781"/>
                  </a:lnTo>
                  <a:lnTo>
                    <a:pt x="386" y="784"/>
                  </a:lnTo>
                  <a:lnTo>
                    <a:pt x="389" y="788"/>
                  </a:lnTo>
                  <a:lnTo>
                    <a:pt x="393" y="791"/>
                  </a:lnTo>
                  <a:lnTo>
                    <a:pt x="396" y="795"/>
                  </a:lnTo>
                  <a:lnTo>
                    <a:pt x="404" y="806"/>
                  </a:lnTo>
                  <a:lnTo>
                    <a:pt x="404" y="813"/>
                  </a:lnTo>
                  <a:lnTo>
                    <a:pt x="407" y="813"/>
                  </a:lnTo>
                  <a:lnTo>
                    <a:pt x="407" y="813"/>
                  </a:lnTo>
                  <a:lnTo>
                    <a:pt x="404" y="817"/>
                  </a:lnTo>
                  <a:lnTo>
                    <a:pt x="404" y="817"/>
                  </a:lnTo>
                  <a:lnTo>
                    <a:pt x="393" y="817"/>
                  </a:lnTo>
                  <a:lnTo>
                    <a:pt x="393" y="817"/>
                  </a:lnTo>
                  <a:lnTo>
                    <a:pt x="393" y="820"/>
                  </a:lnTo>
                  <a:lnTo>
                    <a:pt x="393" y="820"/>
                  </a:lnTo>
                  <a:lnTo>
                    <a:pt x="393" y="824"/>
                  </a:lnTo>
                  <a:lnTo>
                    <a:pt x="393" y="824"/>
                  </a:lnTo>
                  <a:lnTo>
                    <a:pt x="393" y="827"/>
                  </a:lnTo>
                  <a:lnTo>
                    <a:pt x="396" y="831"/>
                  </a:lnTo>
                  <a:lnTo>
                    <a:pt x="396" y="831"/>
                  </a:lnTo>
                  <a:lnTo>
                    <a:pt x="396" y="834"/>
                  </a:lnTo>
                  <a:lnTo>
                    <a:pt x="396" y="834"/>
                  </a:lnTo>
                  <a:lnTo>
                    <a:pt x="396" y="838"/>
                  </a:lnTo>
                  <a:lnTo>
                    <a:pt x="389" y="845"/>
                  </a:lnTo>
                  <a:lnTo>
                    <a:pt x="389" y="845"/>
                  </a:lnTo>
                  <a:lnTo>
                    <a:pt x="389" y="845"/>
                  </a:lnTo>
                  <a:lnTo>
                    <a:pt x="389" y="849"/>
                  </a:lnTo>
                  <a:lnTo>
                    <a:pt x="389" y="849"/>
                  </a:lnTo>
                  <a:lnTo>
                    <a:pt x="389" y="852"/>
                  </a:lnTo>
                  <a:lnTo>
                    <a:pt x="393" y="856"/>
                  </a:lnTo>
                  <a:lnTo>
                    <a:pt x="393" y="856"/>
                  </a:lnTo>
                  <a:lnTo>
                    <a:pt x="389" y="860"/>
                  </a:lnTo>
                  <a:lnTo>
                    <a:pt x="389" y="860"/>
                  </a:lnTo>
                  <a:lnTo>
                    <a:pt x="386" y="867"/>
                  </a:lnTo>
                  <a:lnTo>
                    <a:pt x="382" y="867"/>
                  </a:lnTo>
                  <a:lnTo>
                    <a:pt x="382" y="870"/>
                  </a:lnTo>
                  <a:lnTo>
                    <a:pt x="386" y="870"/>
                  </a:lnTo>
                  <a:lnTo>
                    <a:pt x="386" y="870"/>
                  </a:lnTo>
                  <a:lnTo>
                    <a:pt x="389" y="874"/>
                  </a:lnTo>
                  <a:lnTo>
                    <a:pt x="389" y="874"/>
                  </a:lnTo>
                  <a:lnTo>
                    <a:pt x="393" y="874"/>
                  </a:lnTo>
                  <a:lnTo>
                    <a:pt x="393" y="874"/>
                  </a:lnTo>
                  <a:lnTo>
                    <a:pt x="396" y="878"/>
                  </a:lnTo>
                  <a:lnTo>
                    <a:pt x="396" y="878"/>
                  </a:lnTo>
                  <a:lnTo>
                    <a:pt x="396" y="881"/>
                  </a:lnTo>
                  <a:lnTo>
                    <a:pt x="396" y="881"/>
                  </a:lnTo>
                  <a:lnTo>
                    <a:pt x="404" y="881"/>
                  </a:lnTo>
                  <a:lnTo>
                    <a:pt x="407" y="881"/>
                  </a:lnTo>
                  <a:lnTo>
                    <a:pt x="411" y="881"/>
                  </a:lnTo>
                  <a:lnTo>
                    <a:pt x="418" y="881"/>
                  </a:lnTo>
                  <a:lnTo>
                    <a:pt x="418" y="885"/>
                  </a:lnTo>
                  <a:lnTo>
                    <a:pt x="422" y="885"/>
                  </a:lnTo>
                  <a:lnTo>
                    <a:pt x="422" y="885"/>
                  </a:lnTo>
                  <a:lnTo>
                    <a:pt x="418" y="888"/>
                  </a:lnTo>
                  <a:lnTo>
                    <a:pt x="414" y="896"/>
                  </a:lnTo>
                  <a:lnTo>
                    <a:pt x="414" y="903"/>
                  </a:lnTo>
                  <a:lnTo>
                    <a:pt x="414" y="906"/>
                  </a:lnTo>
                  <a:lnTo>
                    <a:pt x="414" y="906"/>
                  </a:lnTo>
                  <a:lnTo>
                    <a:pt x="411" y="910"/>
                  </a:lnTo>
                  <a:lnTo>
                    <a:pt x="407" y="910"/>
                  </a:lnTo>
                  <a:lnTo>
                    <a:pt x="404" y="910"/>
                  </a:lnTo>
                  <a:lnTo>
                    <a:pt x="396" y="914"/>
                  </a:lnTo>
                  <a:lnTo>
                    <a:pt x="389" y="917"/>
                  </a:lnTo>
                  <a:lnTo>
                    <a:pt x="386" y="921"/>
                  </a:lnTo>
                  <a:lnTo>
                    <a:pt x="382" y="924"/>
                  </a:lnTo>
                  <a:lnTo>
                    <a:pt x="382" y="928"/>
                  </a:lnTo>
                  <a:lnTo>
                    <a:pt x="382" y="932"/>
                  </a:lnTo>
                  <a:lnTo>
                    <a:pt x="386" y="935"/>
                  </a:lnTo>
                  <a:lnTo>
                    <a:pt x="386" y="942"/>
                  </a:lnTo>
                  <a:lnTo>
                    <a:pt x="389" y="946"/>
                  </a:lnTo>
                  <a:lnTo>
                    <a:pt x="389" y="946"/>
                  </a:lnTo>
                  <a:lnTo>
                    <a:pt x="400" y="950"/>
                  </a:lnTo>
                  <a:lnTo>
                    <a:pt x="404" y="953"/>
                  </a:lnTo>
                  <a:lnTo>
                    <a:pt x="404" y="953"/>
                  </a:lnTo>
                  <a:lnTo>
                    <a:pt x="407" y="953"/>
                  </a:lnTo>
                  <a:lnTo>
                    <a:pt x="407" y="953"/>
                  </a:lnTo>
                  <a:lnTo>
                    <a:pt x="422" y="939"/>
                  </a:lnTo>
                  <a:lnTo>
                    <a:pt x="425" y="935"/>
                  </a:lnTo>
                  <a:lnTo>
                    <a:pt x="436" y="935"/>
                  </a:lnTo>
                  <a:lnTo>
                    <a:pt x="450" y="939"/>
                  </a:lnTo>
                  <a:lnTo>
                    <a:pt x="472" y="932"/>
                  </a:lnTo>
                  <a:lnTo>
                    <a:pt x="476" y="928"/>
                  </a:lnTo>
                  <a:lnTo>
                    <a:pt x="479" y="924"/>
                  </a:lnTo>
                  <a:lnTo>
                    <a:pt x="483" y="921"/>
                  </a:lnTo>
                  <a:lnTo>
                    <a:pt x="486" y="914"/>
                  </a:lnTo>
                  <a:lnTo>
                    <a:pt x="497" y="906"/>
                  </a:lnTo>
                  <a:lnTo>
                    <a:pt x="537" y="917"/>
                  </a:lnTo>
                  <a:lnTo>
                    <a:pt x="540" y="917"/>
                  </a:lnTo>
                  <a:lnTo>
                    <a:pt x="540" y="914"/>
                  </a:lnTo>
                  <a:lnTo>
                    <a:pt x="540" y="914"/>
                  </a:lnTo>
                  <a:lnTo>
                    <a:pt x="540" y="914"/>
                  </a:lnTo>
                  <a:lnTo>
                    <a:pt x="544" y="906"/>
                  </a:lnTo>
                  <a:lnTo>
                    <a:pt x="544" y="903"/>
                  </a:lnTo>
                  <a:lnTo>
                    <a:pt x="548" y="903"/>
                  </a:lnTo>
                  <a:lnTo>
                    <a:pt x="558" y="892"/>
                  </a:lnTo>
                  <a:lnTo>
                    <a:pt x="562" y="892"/>
                  </a:lnTo>
                  <a:lnTo>
                    <a:pt x="566" y="888"/>
                  </a:lnTo>
                  <a:lnTo>
                    <a:pt x="566" y="885"/>
                  </a:lnTo>
                  <a:lnTo>
                    <a:pt x="566" y="885"/>
                  </a:lnTo>
                  <a:lnTo>
                    <a:pt x="569" y="881"/>
                  </a:lnTo>
                  <a:lnTo>
                    <a:pt x="569" y="878"/>
                  </a:lnTo>
                  <a:lnTo>
                    <a:pt x="569" y="878"/>
                  </a:lnTo>
                  <a:lnTo>
                    <a:pt x="566" y="874"/>
                  </a:lnTo>
                  <a:lnTo>
                    <a:pt x="558" y="870"/>
                  </a:lnTo>
                  <a:lnTo>
                    <a:pt x="558" y="870"/>
                  </a:lnTo>
                  <a:lnTo>
                    <a:pt x="558" y="863"/>
                  </a:lnTo>
                  <a:lnTo>
                    <a:pt x="558" y="845"/>
                  </a:lnTo>
                  <a:lnTo>
                    <a:pt x="558" y="827"/>
                  </a:lnTo>
                  <a:lnTo>
                    <a:pt x="558" y="820"/>
                  </a:lnTo>
                  <a:lnTo>
                    <a:pt x="555" y="809"/>
                  </a:lnTo>
                  <a:lnTo>
                    <a:pt x="555" y="802"/>
                  </a:lnTo>
                  <a:lnTo>
                    <a:pt x="551" y="795"/>
                  </a:lnTo>
                  <a:lnTo>
                    <a:pt x="551" y="788"/>
                  </a:lnTo>
                  <a:lnTo>
                    <a:pt x="548" y="788"/>
                  </a:lnTo>
                  <a:lnTo>
                    <a:pt x="537" y="781"/>
                  </a:lnTo>
                  <a:lnTo>
                    <a:pt x="519" y="770"/>
                  </a:lnTo>
                  <a:lnTo>
                    <a:pt x="515" y="766"/>
                  </a:lnTo>
                  <a:lnTo>
                    <a:pt x="515" y="766"/>
                  </a:lnTo>
                  <a:lnTo>
                    <a:pt x="508" y="745"/>
                  </a:lnTo>
                  <a:lnTo>
                    <a:pt x="515" y="748"/>
                  </a:lnTo>
                  <a:lnTo>
                    <a:pt x="522" y="748"/>
                  </a:lnTo>
                  <a:lnTo>
                    <a:pt x="522" y="748"/>
                  </a:lnTo>
                  <a:lnTo>
                    <a:pt x="526" y="748"/>
                  </a:lnTo>
                  <a:lnTo>
                    <a:pt x="530" y="748"/>
                  </a:lnTo>
                  <a:lnTo>
                    <a:pt x="548" y="748"/>
                  </a:lnTo>
                  <a:lnTo>
                    <a:pt x="551" y="745"/>
                  </a:lnTo>
                  <a:lnTo>
                    <a:pt x="555" y="741"/>
                  </a:lnTo>
                  <a:lnTo>
                    <a:pt x="555" y="741"/>
                  </a:lnTo>
                  <a:lnTo>
                    <a:pt x="555" y="737"/>
                  </a:lnTo>
                  <a:lnTo>
                    <a:pt x="558" y="727"/>
                  </a:lnTo>
                  <a:lnTo>
                    <a:pt x="558" y="727"/>
                  </a:lnTo>
                  <a:lnTo>
                    <a:pt x="558" y="723"/>
                  </a:lnTo>
                  <a:lnTo>
                    <a:pt x="558" y="723"/>
                  </a:lnTo>
                  <a:lnTo>
                    <a:pt x="562" y="723"/>
                  </a:lnTo>
                  <a:lnTo>
                    <a:pt x="566" y="719"/>
                  </a:lnTo>
                  <a:lnTo>
                    <a:pt x="566" y="716"/>
                  </a:lnTo>
                  <a:lnTo>
                    <a:pt x="569" y="716"/>
                  </a:lnTo>
                  <a:lnTo>
                    <a:pt x="576" y="716"/>
                  </a:lnTo>
                  <a:lnTo>
                    <a:pt x="591" y="716"/>
                  </a:lnTo>
                  <a:lnTo>
                    <a:pt x="594" y="716"/>
                  </a:lnTo>
                  <a:lnTo>
                    <a:pt x="612" y="709"/>
                  </a:lnTo>
                  <a:lnTo>
                    <a:pt x="612" y="709"/>
                  </a:lnTo>
                  <a:lnTo>
                    <a:pt x="616" y="709"/>
                  </a:lnTo>
                  <a:lnTo>
                    <a:pt x="620" y="709"/>
                  </a:lnTo>
                  <a:lnTo>
                    <a:pt x="623" y="712"/>
                  </a:lnTo>
                  <a:lnTo>
                    <a:pt x="623" y="712"/>
                  </a:lnTo>
                  <a:lnTo>
                    <a:pt x="634" y="730"/>
                  </a:lnTo>
                  <a:lnTo>
                    <a:pt x="634" y="734"/>
                  </a:lnTo>
                  <a:lnTo>
                    <a:pt x="634" y="737"/>
                  </a:lnTo>
                  <a:lnTo>
                    <a:pt x="634" y="737"/>
                  </a:lnTo>
                  <a:lnTo>
                    <a:pt x="634" y="745"/>
                  </a:lnTo>
                  <a:lnTo>
                    <a:pt x="634" y="745"/>
                  </a:lnTo>
                  <a:lnTo>
                    <a:pt x="634" y="748"/>
                  </a:lnTo>
                  <a:lnTo>
                    <a:pt x="634" y="752"/>
                  </a:lnTo>
                  <a:lnTo>
                    <a:pt x="634" y="752"/>
                  </a:lnTo>
                  <a:lnTo>
                    <a:pt x="634" y="755"/>
                  </a:lnTo>
                  <a:lnTo>
                    <a:pt x="634" y="755"/>
                  </a:lnTo>
                  <a:lnTo>
                    <a:pt x="634" y="763"/>
                  </a:lnTo>
                  <a:lnTo>
                    <a:pt x="634" y="763"/>
                  </a:lnTo>
                  <a:lnTo>
                    <a:pt x="634" y="766"/>
                  </a:lnTo>
                  <a:lnTo>
                    <a:pt x="634" y="770"/>
                  </a:lnTo>
                  <a:lnTo>
                    <a:pt x="634" y="770"/>
                  </a:lnTo>
                  <a:lnTo>
                    <a:pt x="634" y="770"/>
                  </a:lnTo>
                  <a:lnTo>
                    <a:pt x="638" y="770"/>
                  </a:lnTo>
                  <a:lnTo>
                    <a:pt x="641" y="773"/>
                  </a:lnTo>
                  <a:lnTo>
                    <a:pt x="670" y="777"/>
                  </a:lnTo>
                  <a:lnTo>
                    <a:pt x="681" y="773"/>
                  </a:lnTo>
                  <a:lnTo>
                    <a:pt x="692" y="770"/>
                  </a:lnTo>
                  <a:lnTo>
                    <a:pt x="692" y="770"/>
                  </a:lnTo>
                  <a:lnTo>
                    <a:pt x="713" y="766"/>
                  </a:lnTo>
                  <a:lnTo>
                    <a:pt x="713" y="766"/>
                  </a:lnTo>
                  <a:lnTo>
                    <a:pt x="713" y="763"/>
                  </a:lnTo>
                  <a:lnTo>
                    <a:pt x="717" y="763"/>
                  </a:lnTo>
                  <a:lnTo>
                    <a:pt x="721" y="748"/>
                  </a:lnTo>
                  <a:lnTo>
                    <a:pt x="724" y="741"/>
                  </a:lnTo>
                  <a:lnTo>
                    <a:pt x="724" y="737"/>
                  </a:lnTo>
                  <a:lnTo>
                    <a:pt x="735" y="730"/>
                  </a:lnTo>
                  <a:lnTo>
                    <a:pt x="749" y="719"/>
                  </a:lnTo>
                  <a:lnTo>
                    <a:pt x="753" y="719"/>
                  </a:lnTo>
                  <a:lnTo>
                    <a:pt x="753" y="719"/>
                  </a:lnTo>
                  <a:lnTo>
                    <a:pt x="757" y="723"/>
                  </a:lnTo>
                  <a:lnTo>
                    <a:pt x="760" y="727"/>
                  </a:lnTo>
                  <a:lnTo>
                    <a:pt x="760" y="730"/>
                  </a:lnTo>
                  <a:lnTo>
                    <a:pt x="760" y="730"/>
                  </a:lnTo>
                  <a:lnTo>
                    <a:pt x="764" y="730"/>
                  </a:lnTo>
                  <a:lnTo>
                    <a:pt x="764" y="730"/>
                  </a:lnTo>
                  <a:lnTo>
                    <a:pt x="767" y="730"/>
                  </a:lnTo>
                  <a:lnTo>
                    <a:pt x="767" y="730"/>
                  </a:lnTo>
                  <a:lnTo>
                    <a:pt x="767" y="734"/>
                  </a:lnTo>
                  <a:lnTo>
                    <a:pt x="767" y="737"/>
                  </a:lnTo>
                  <a:lnTo>
                    <a:pt x="764" y="737"/>
                  </a:lnTo>
                  <a:lnTo>
                    <a:pt x="764" y="741"/>
                  </a:lnTo>
                  <a:lnTo>
                    <a:pt x="764" y="741"/>
                  </a:lnTo>
                  <a:lnTo>
                    <a:pt x="760" y="745"/>
                  </a:lnTo>
                  <a:lnTo>
                    <a:pt x="760" y="745"/>
                  </a:lnTo>
                  <a:lnTo>
                    <a:pt x="760" y="748"/>
                  </a:lnTo>
                  <a:lnTo>
                    <a:pt x="760" y="748"/>
                  </a:lnTo>
                  <a:lnTo>
                    <a:pt x="764" y="766"/>
                  </a:lnTo>
                  <a:lnTo>
                    <a:pt x="757" y="781"/>
                  </a:lnTo>
                  <a:lnTo>
                    <a:pt x="749" y="795"/>
                  </a:lnTo>
                  <a:lnTo>
                    <a:pt x="749" y="795"/>
                  </a:lnTo>
                  <a:lnTo>
                    <a:pt x="746" y="799"/>
                  </a:lnTo>
                  <a:lnTo>
                    <a:pt x="742" y="799"/>
                  </a:lnTo>
                  <a:lnTo>
                    <a:pt x="742" y="802"/>
                  </a:lnTo>
                  <a:lnTo>
                    <a:pt x="739" y="802"/>
                  </a:lnTo>
                  <a:lnTo>
                    <a:pt x="731" y="799"/>
                  </a:lnTo>
                  <a:lnTo>
                    <a:pt x="728" y="799"/>
                  </a:lnTo>
                  <a:lnTo>
                    <a:pt x="728" y="802"/>
                  </a:lnTo>
                  <a:lnTo>
                    <a:pt x="728" y="802"/>
                  </a:lnTo>
                  <a:lnTo>
                    <a:pt x="724" y="806"/>
                  </a:lnTo>
                  <a:lnTo>
                    <a:pt x="724" y="809"/>
                  </a:lnTo>
                  <a:lnTo>
                    <a:pt x="724" y="813"/>
                  </a:lnTo>
                  <a:lnTo>
                    <a:pt x="721" y="827"/>
                  </a:lnTo>
                  <a:lnTo>
                    <a:pt x="721" y="831"/>
                  </a:lnTo>
                  <a:lnTo>
                    <a:pt x="721" y="834"/>
                  </a:lnTo>
                  <a:lnTo>
                    <a:pt x="721" y="834"/>
                  </a:lnTo>
                  <a:lnTo>
                    <a:pt x="721" y="838"/>
                  </a:lnTo>
                  <a:lnTo>
                    <a:pt x="721" y="838"/>
                  </a:lnTo>
                  <a:lnTo>
                    <a:pt x="721" y="842"/>
                  </a:lnTo>
                  <a:lnTo>
                    <a:pt x="721" y="842"/>
                  </a:lnTo>
                  <a:lnTo>
                    <a:pt x="724" y="842"/>
                  </a:lnTo>
                  <a:lnTo>
                    <a:pt x="728" y="845"/>
                  </a:lnTo>
                  <a:lnTo>
                    <a:pt x="739" y="849"/>
                  </a:lnTo>
                  <a:lnTo>
                    <a:pt x="746" y="849"/>
                  </a:lnTo>
                  <a:lnTo>
                    <a:pt x="746" y="852"/>
                  </a:lnTo>
                  <a:lnTo>
                    <a:pt x="749" y="852"/>
                  </a:lnTo>
                  <a:lnTo>
                    <a:pt x="746" y="852"/>
                  </a:lnTo>
                  <a:lnTo>
                    <a:pt x="742" y="856"/>
                  </a:lnTo>
                  <a:lnTo>
                    <a:pt x="739" y="860"/>
                  </a:lnTo>
                  <a:lnTo>
                    <a:pt x="739" y="863"/>
                  </a:lnTo>
                  <a:lnTo>
                    <a:pt x="739" y="863"/>
                  </a:lnTo>
                  <a:lnTo>
                    <a:pt x="739" y="863"/>
                  </a:lnTo>
                  <a:lnTo>
                    <a:pt x="739" y="867"/>
                  </a:lnTo>
                  <a:lnTo>
                    <a:pt x="739" y="870"/>
                  </a:lnTo>
                  <a:lnTo>
                    <a:pt x="739" y="874"/>
                  </a:lnTo>
                  <a:lnTo>
                    <a:pt x="739" y="874"/>
                  </a:lnTo>
                  <a:lnTo>
                    <a:pt x="739" y="874"/>
                  </a:lnTo>
                  <a:lnTo>
                    <a:pt x="731" y="874"/>
                  </a:lnTo>
                  <a:lnTo>
                    <a:pt x="721" y="878"/>
                  </a:lnTo>
                  <a:lnTo>
                    <a:pt x="724" y="881"/>
                  </a:lnTo>
                  <a:lnTo>
                    <a:pt x="728" y="888"/>
                  </a:lnTo>
                  <a:lnTo>
                    <a:pt x="728" y="892"/>
                  </a:lnTo>
                  <a:lnTo>
                    <a:pt x="728" y="892"/>
                  </a:lnTo>
                  <a:lnTo>
                    <a:pt x="728" y="896"/>
                  </a:lnTo>
                  <a:lnTo>
                    <a:pt x="728" y="896"/>
                  </a:lnTo>
                  <a:lnTo>
                    <a:pt x="728" y="899"/>
                  </a:lnTo>
                  <a:lnTo>
                    <a:pt x="728" y="899"/>
                  </a:lnTo>
                  <a:lnTo>
                    <a:pt x="728" y="899"/>
                  </a:lnTo>
                  <a:lnTo>
                    <a:pt x="724" y="903"/>
                  </a:lnTo>
                  <a:lnTo>
                    <a:pt x="724" y="903"/>
                  </a:lnTo>
                  <a:lnTo>
                    <a:pt x="724" y="906"/>
                  </a:lnTo>
                  <a:lnTo>
                    <a:pt x="728" y="906"/>
                  </a:lnTo>
                  <a:lnTo>
                    <a:pt x="731" y="903"/>
                  </a:lnTo>
                  <a:lnTo>
                    <a:pt x="735" y="903"/>
                  </a:lnTo>
                  <a:lnTo>
                    <a:pt x="739" y="903"/>
                  </a:lnTo>
                  <a:lnTo>
                    <a:pt x="746" y="903"/>
                  </a:lnTo>
                  <a:lnTo>
                    <a:pt x="767" y="906"/>
                  </a:lnTo>
                  <a:lnTo>
                    <a:pt x="771" y="906"/>
                  </a:lnTo>
                  <a:lnTo>
                    <a:pt x="771" y="910"/>
                  </a:lnTo>
                  <a:lnTo>
                    <a:pt x="771" y="910"/>
                  </a:lnTo>
                  <a:lnTo>
                    <a:pt x="771" y="914"/>
                  </a:lnTo>
                  <a:lnTo>
                    <a:pt x="767" y="917"/>
                  </a:lnTo>
                  <a:lnTo>
                    <a:pt x="767" y="917"/>
                  </a:lnTo>
                  <a:lnTo>
                    <a:pt x="771" y="917"/>
                  </a:lnTo>
                  <a:lnTo>
                    <a:pt x="771" y="921"/>
                  </a:lnTo>
                  <a:lnTo>
                    <a:pt x="782" y="924"/>
                  </a:lnTo>
                  <a:lnTo>
                    <a:pt x="785" y="928"/>
                  </a:lnTo>
                  <a:lnTo>
                    <a:pt x="785" y="932"/>
                  </a:lnTo>
                  <a:lnTo>
                    <a:pt x="785" y="935"/>
                  </a:lnTo>
                  <a:lnTo>
                    <a:pt x="785" y="935"/>
                  </a:lnTo>
                  <a:lnTo>
                    <a:pt x="782" y="942"/>
                  </a:lnTo>
                  <a:lnTo>
                    <a:pt x="782" y="942"/>
                  </a:lnTo>
                  <a:lnTo>
                    <a:pt x="782" y="942"/>
                  </a:lnTo>
                  <a:lnTo>
                    <a:pt x="782" y="946"/>
                  </a:lnTo>
                  <a:lnTo>
                    <a:pt x="782" y="953"/>
                  </a:lnTo>
                  <a:lnTo>
                    <a:pt x="785" y="964"/>
                  </a:lnTo>
                  <a:lnTo>
                    <a:pt x="789" y="964"/>
                  </a:lnTo>
                  <a:lnTo>
                    <a:pt x="785" y="964"/>
                  </a:lnTo>
                  <a:lnTo>
                    <a:pt x="785" y="968"/>
                  </a:lnTo>
                  <a:lnTo>
                    <a:pt x="785" y="968"/>
                  </a:lnTo>
                  <a:lnTo>
                    <a:pt x="785" y="968"/>
                  </a:lnTo>
                  <a:lnTo>
                    <a:pt x="785" y="971"/>
                  </a:lnTo>
                  <a:lnTo>
                    <a:pt x="782" y="971"/>
                  </a:lnTo>
                  <a:lnTo>
                    <a:pt x="782" y="971"/>
                  </a:lnTo>
                  <a:lnTo>
                    <a:pt x="782" y="975"/>
                  </a:lnTo>
                  <a:lnTo>
                    <a:pt x="782" y="975"/>
                  </a:lnTo>
                  <a:lnTo>
                    <a:pt x="782" y="975"/>
                  </a:lnTo>
                  <a:lnTo>
                    <a:pt x="782" y="975"/>
                  </a:lnTo>
                  <a:lnTo>
                    <a:pt x="782" y="975"/>
                  </a:lnTo>
                  <a:lnTo>
                    <a:pt x="782" y="978"/>
                  </a:lnTo>
                  <a:lnTo>
                    <a:pt x="778" y="978"/>
                  </a:lnTo>
                  <a:lnTo>
                    <a:pt x="778" y="978"/>
                  </a:lnTo>
                  <a:lnTo>
                    <a:pt x="778" y="978"/>
                  </a:lnTo>
                  <a:lnTo>
                    <a:pt x="782" y="982"/>
                  </a:lnTo>
                  <a:lnTo>
                    <a:pt x="782" y="982"/>
                  </a:lnTo>
                  <a:lnTo>
                    <a:pt x="793" y="986"/>
                  </a:lnTo>
                  <a:lnTo>
                    <a:pt x="793" y="986"/>
                  </a:lnTo>
                  <a:lnTo>
                    <a:pt x="796" y="986"/>
                  </a:lnTo>
                  <a:lnTo>
                    <a:pt x="796" y="986"/>
                  </a:lnTo>
                  <a:lnTo>
                    <a:pt x="796" y="986"/>
                  </a:lnTo>
                  <a:lnTo>
                    <a:pt x="796" y="986"/>
                  </a:lnTo>
                  <a:lnTo>
                    <a:pt x="796" y="982"/>
                  </a:lnTo>
                  <a:lnTo>
                    <a:pt x="796" y="982"/>
                  </a:lnTo>
                  <a:lnTo>
                    <a:pt x="796" y="982"/>
                  </a:lnTo>
                  <a:lnTo>
                    <a:pt x="800" y="982"/>
                  </a:lnTo>
                  <a:lnTo>
                    <a:pt x="800" y="982"/>
                  </a:lnTo>
                  <a:lnTo>
                    <a:pt x="800" y="982"/>
                  </a:lnTo>
                  <a:lnTo>
                    <a:pt x="803" y="982"/>
                  </a:lnTo>
                  <a:lnTo>
                    <a:pt x="814" y="986"/>
                  </a:lnTo>
                  <a:lnTo>
                    <a:pt x="814" y="986"/>
                  </a:lnTo>
                  <a:lnTo>
                    <a:pt x="814" y="989"/>
                  </a:lnTo>
                  <a:lnTo>
                    <a:pt x="811" y="1004"/>
                  </a:lnTo>
                  <a:lnTo>
                    <a:pt x="811" y="1004"/>
                  </a:lnTo>
                  <a:lnTo>
                    <a:pt x="811" y="1007"/>
                  </a:lnTo>
                  <a:lnTo>
                    <a:pt x="807" y="1007"/>
                  </a:lnTo>
                  <a:lnTo>
                    <a:pt x="807" y="1011"/>
                  </a:lnTo>
                  <a:lnTo>
                    <a:pt x="803" y="1011"/>
                  </a:lnTo>
                  <a:lnTo>
                    <a:pt x="807" y="1011"/>
                  </a:lnTo>
                  <a:lnTo>
                    <a:pt x="807" y="1011"/>
                  </a:lnTo>
                  <a:lnTo>
                    <a:pt x="814" y="1011"/>
                  </a:lnTo>
                  <a:lnTo>
                    <a:pt x="818" y="1011"/>
                  </a:lnTo>
                  <a:lnTo>
                    <a:pt x="829" y="1014"/>
                  </a:lnTo>
                  <a:lnTo>
                    <a:pt x="829" y="1018"/>
                  </a:lnTo>
                  <a:lnTo>
                    <a:pt x="829" y="1018"/>
                  </a:lnTo>
                  <a:lnTo>
                    <a:pt x="829" y="1018"/>
                  </a:lnTo>
                  <a:lnTo>
                    <a:pt x="829" y="1022"/>
                  </a:lnTo>
                  <a:lnTo>
                    <a:pt x="832" y="1025"/>
                  </a:lnTo>
                  <a:lnTo>
                    <a:pt x="829" y="1032"/>
                  </a:lnTo>
                  <a:lnTo>
                    <a:pt x="825" y="1043"/>
                  </a:lnTo>
                  <a:lnTo>
                    <a:pt x="829" y="1047"/>
                  </a:lnTo>
                  <a:lnTo>
                    <a:pt x="832" y="1043"/>
                  </a:lnTo>
                  <a:lnTo>
                    <a:pt x="836" y="1043"/>
                  </a:lnTo>
                  <a:lnTo>
                    <a:pt x="839" y="1043"/>
                  </a:lnTo>
                  <a:lnTo>
                    <a:pt x="854" y="1043"/>
                  </a:lnTo>
                  <a:lnTo>
                    <a:pt x="861" y="1040"/>
                  </a:lnTo>
                  <a:lnTo>
                    <a:pt x="865" y="1040"/>
                  </a:lnTo>
                  <a:lnTo>
                    <a:pt x="865" y="1040"/>
                  </a:lnTo>
                  <a:lnTo>
                    <a:pt x="868" y="1040"/>
                  </a:lnTo>
                  <a:lnTo>
                    <a:pt x="868" y="1040"/>
                  </a:lnTo>
                  <a:lnTo>
                    <a:pt x="868" y="1040"/>
                  </a:lnTo>
                  <a:lnTo>
                    <a:pt x="868" y="1043"/>
                  </a:lnTo>
                  <a:lnTo>
                    <a:pt x="868" y="1043"/>
                  </a:lnTo>
                  <a:lnTo>
                    <a:pt x="865" y="1047"/>
                  </a:lnTo>
                  <a:lnTo>
                    <a:pt x="865" y="1050"/>
                  </a:lnTo>
                  <a:lnTo>
                    <a:pt x="861" y="1054"/>
                  </a:lnTo>
                  <a:lnTo>
                    <a:pt x="861" y="1054"/>
                  </a:lnTo>
                  <a:lnTo>
                    <a:pt x="865" y="1054"/>
                  </a:lnTo>
                  <a:lnTo>
                    <a:pt x="865" y="1054"/>
                  </a:lnTo>
                  <a:lnTo>
                    <a:pt x="868" y="1058"/>
                  </a:lnTo>
                  <a:lnTo>
                    <a:pt x="868" y="1058"/>
                  </a:lnTo>
                  <a:lnTo>
                    <a:pt x="868" y="1058"/>
                  </a:lnTo>
                  <a:lnTo>
                    <a:pt x="868" y="1058"/>
                  </a:lnTo>
                  <a:lnTo>
                    <a:pt x="868" y="1061"/>
                  </a:lnTo>
                  <a:lnTo>
                    <a:pt x="865" y="1061"/>
                  </a:lnTo>
                  <a:lnTo>
                    <a:pt x="865" y="1065"/>
                  </a:lnTo>
                  <a:lnTo>
                    <a:pt x="868" y="1068"/>
                  </a:lnTo>
                  <a:lnTo>
                    <a:pt x="865" y="1076"/>
                  </a:lnTo>
                  <a:lnTo>
                    <a:pt x="865" y="1079"/>
                  </a:lnTo>
                  <a:lnTo>
                    <a:pt x="861" y="1086"/>
                  </a:lnTo>
                  <a:lnTo>
                    <a:pt x="861" y="1090"/>
                  </a:lnTo>
                  <a:lnTo>
                    <a:pt x="857" y="1090"/>
                  </a:lnTo>
                  <a:lnTo>
                    <a:pt x="857" y="1094"/>
                  </a:lnTo>
                  <a:lnTo>
                    <a:pt x="854" y="1094"/>
                  </a:lnTo>
                  <a:lnTo>
                    <a:pt x="850" y="1097"/>
                  </a:lnTo>
                  <a:lnTo>
                    <a:pt x="850" y="1097"/>
                  </a:lnTo>
                  <a:lnTo>
                    <a:pt x="850" y="1097"/>
                  </a:lnTo>
                  <a:lnTo>
                    <a:pt x="850" y="1101"/>
                  </a:lnTo>
                  <a:lnTo>
                    <a:pt x="850" y="1101"/>
                  </a:lnTo>
                  <a:lnTo>
                    <a:pt x="850" y="1104"/>
                  </a:lnTo>
                  <a:lnTo>
                    <a:pt x="850" y="1104"/>
                  </a:lnTo>
                  <a:lnTo>
                    <a:pt x="847" y="1104"/>
                  </a:lnTo>
                  <a:lnTo>
                    <a:pt x="847" y="1104"/>
                  </a:lnTo>
                  <a:lnTo>
                    <a:pt x="847" y="1104"/>
                  </a:lnTo>
                  <a:lnTo>
                    <a:pt x="847" y="1108"/>
                  </a:lnTo>
                  <a:lnTo>
                    <a:pt x="847" y="1112"/>
                  </a:lnTo>
                  <a:lnTo>
                    <a:pt x="847" y="1115"/>
                  </a:lnTo>
                  <a:lnTo>
                    <a:pt x="847" y="1119"/>
                  </a:lnTo>
                  <a:lnTo>
                    <a:pt x="847" y="1122"/>
                  </a:lnTo>
                  <a:lnTo>
                    <a:pt x="847" y="1122"/>
                  </a:lnTo>
                  <a:lnTo>
                    <a:pt x="847" y="1126"/>
                  </a:lnTo>
                  <a:lnTo>
                    <a:pt x="847" y="1126"/>
                  </a:lnTo>
                  <a:lnTo>
                    <a:pt x="847" y="1130"/>
                  </a:lnTo>
                  <a:lnTo>
                    <a:pt x="847" y="1130"/>
                  </a:lnTo>
                  <a:lnTo>
                    <a:pt x="847" y="1133"/>
                  </a:lnTo>
                  <a:lnTo>
                    <a:pt x="847" y="1137"/>
                  </a:lnTo>
                  <a:lnTo>
                    <a:pt x="847" y="1137"/>
                  </a:lnTo>
                  <a:lnTo>
                    <a:pt x="843" y="1137"/>
                  </a:lnTo>
                  <a:lnTo>
                    <a:pt x="843" y="1140"/>
                  </a:lnTo>
                  <a:lnTo>
                    <a:pt x="843" y="1140"/>
                  </a:lnTo>
                  <a:lnTo>
                    <a:pt x="843" y="1140"/>
                  </a:lnTo>
                  <a:lnTo>
                    <a:pt x="843" y="1144"/>
                  </a:lnTo>
                  <a:lnTo>
                    <a:pt x="843" y="1148"/>
                  </a:lnTo>
                  <a:lnTo>
                    <a:pt x="843" y="1148"/>
                  </a:lnTo>
                  <a:lnTo>
                    <a:pt x="843" y="1151"/>
                  </a:lnTo>
                  <a:lnTo>
                    <a:pt x="843" y="1151"/>
                  </a:lnTo>
                  <a:lnTo>
                    <a:pt x="843" y="1151"/>
                  </a:lnTo>
                  <a:lnTo>
                    <a:pt x="847" y="1151"/>
                  </a:lnTo>
                  <a:lnTo>
                    <a:pt x="861" y="1148"/>
                  </a:lnTo>
                  <a:lnTo>
                    <a:pt x="865" y="1151"/>
                  </a:lnTo>
                  <a:lnTo>
                    <a:pt x="872" y="1144"/>
                  </a:lnTo>
                  <a:lnTo>
                    <a:pt x="875" y="1144"/>
                  </a:lnTo>
                  <a:lnTo>
                    <a:pt x="875" y="1148"/>
                  </a:lnTo>
                  <a:lnTo>
                    <a:pt x="879" y="1148"/>
                  </a:lnTo>
                  <a:lnTo>
                    <a:pt x="879" y="1151"/>
                  </a:lnTo>
                  <a:lnTo>
                    <a:pt x="879" y="1151"/>
                  </a:lnTo>
                  <a:lnTo>
                    <a:pt x="879" y="1151"/>
                  </a:lnTo>
                  <a:lnTo>
                    <a:pt x="879" y="1155"/>
                  </a:lnTo>
                  <a:lnTo>
                    <a:pt x="879" y="1155"/>
                  </a:lnTo>
                  <a:lnTo>
                    <a:pt x="879" y="1158"/>
                  </a:lnTo>
                  <a:lnTo>
                    <a:pt x="883" y="1158"/>
                  </a:lnTo>
                  <a:lnTo>
                    <a:pt x="883" y="1158"/>
                  </a:lnTo>
                  <a:lnTo>
                    <a:pt x="886" y="1158"/>
                  </a:lnTo>
                  <a:lnTo>
                    <a:pt x="890" y="1158"/>
                  </a:lnTo>
                  <a:lnTo>
                    <a:pt x="890" y="1158"/>
                  </a:lnTo>
                  <a:lnTo>
                    <a:pt x="893" y="1158"/>
                  </a:lnTo>
                  <a:lnTo>
                    <a:pt x="893" y="1155"/>
                  </a:lnTo>
                  <a:lnTo>
                    <a:pt x="893" y="1155"/>
                  </a:lnTo>
                  <a:lnTo>
                    <a:pt x="893" y="1155"/>
                  </a:lnTo>
                  <a:lnTo>
                    <a:pt x="897" y="1151"/>
                  </a:lnTo>
                  <a:lnTo>
                    <a:pt x="897" y="1151"/>
                  </a:lnTo>
                  <a:lnTo>
                    <a:pt x="897" y="1155"/>
                  </a:lnTo>
                  <a:lnTo>
                    <a:pt x="901" y="1155"/>
                  </a:lnTo>
                  <a:lnTo>
                    <a:pt x="901" y="1158"/>
                  </a:lnTo>
                  <a:lnTo>
                    <a:pt x="904" y="1158"/>
                  </a:lnTo>
                  <a:lnTo>
                    <a:pt x="908" y="1158"/>
                  </a:lnTo>
                  <a:lnTo>
                    <a:pt x="911" y="1158"/>
                  </a:lnTo>
                  <a:lnTo>
                    <a:pt x="915" y="1158"/>
                  </a:lnTo>
                  <a:lnTo>
                    <a:pt x="919" y="1158"/>
                  </a:lnTo>
                  <a:lnTo>
                    <a:pt x="919" y="1158"/>
                  </a:lnTo>
                  <a:lnTo>
                    <a:pt x="919" y="1158"/>
                  </a:lnTo>
                  <a:lnTo>
                    <a:pt x="919" y="1162"/>
                  </a:lnTo>
                  <a:lnTo>
                    <a:pt x="922" y="1162"/>
                  </a:lnTo>
                  <a:lnTo>
                    <a:pt x="922" y="1166"/>
                  </a:lnTo>
                  <a:lnTo>
                    <a:pt x="929" y="1166"/>
                  </a:lnTo>
                  <a:lnTo>
                    <a:pt x="929" y="1169"/>
                  </a:lnTo>
                  <a:lnTo>
                    <a:pt x="929" y="1169"/>
                  </a:lnTo>
                  <a:lnTo>
                    <a:pt x="929" y="1176"/>
                  </a:lnTo>
                  <a:lnTo>
                    <a:pt x="933" y="1180"/>
                  </a:lnTo>
                  <a:lnTo>
                    <a:pt x="940" y="1187"/>
                  </a:lnTo>
                  <a:lnTo>
                    <a:pt x="937" y="1191"/>
                  </a:lnTo>
                  <a:lnTo>
                    <a:pt x="933" y="1194"/>
                  </a:lnTo>
                  <a:lnTo>
                    <a:pt x="933" y="1191"/>
                  </a:lnTo>
                  <a:lnTo>
                    <a:pt x="926" y="1187"/>
                  </a:lnTo>
                  <a:lnTo>
                    <a:pt x="926" y="1187"/>
                  </a:lnTo>
                  <a:lnTo>
                    <a:pt x="926" y="1187"/>
                  </a:lnTo>
                  <a:lnTo>
                    <a:pt x="922" y="1187"/>
                  </a:lnTo>
                  <a:lnTo>
                    <a:pt x="922" y="1187"/>
                  </a:lnTo>
                  <a:lnTo>
                    <a:pt x="922" y="1187"/>
                  </a:lnTo>
                  <a:lnTo>
                    <a:pt x="922" y="1191"/>
                  </a:lnTo>
                  <a:lnTo>
                    <a:pt x="922" y="1191"/>
                  </a:lnTo>
                  <a:lnTo>
                    <a:pt x="926" y="1198"/>
                  </a:lnTo>
                  <a:lnTo>
                    <a:pt x="926" y="1198"/>
                  </a:lnTo>
                  <a:lnTo>
                    <a:pt x="926" y="1198"/>
                  </a:lnTo>
                  <a:lnTo>
                    <a:pt x="922" y="1198"/>
                  </a:lnTo>
                  <a:lnTo>
                    <a:pt x="922" y="1198"/>
                  </a:lnTo>
                  <a:lnTo>
                    <a:pt x="922" y="1198"/>
                  </a:lnTo>
                  <a:lnTo>
                    <a:pt x="919" y="1198"/>
                  </a:lnTo>
                  <a:lnTo>
                    <a:pt x="919" y="1198"/>
                  </a:lnTo>
                  <a:lnTo>
                    <a:pt x="919" y="1198"/>
                  </a:lnTo>
                  <a:lnTo>
                    <a:pt x="919" y="1201"/>
                  </a:lnTo>
                  <a:lnTo>
                    <a:pt x="919" y="1205"/>
                  </a:lnTo>
                  <a:lnTo>
                    <a:pt x="915" y="1209"/>
                  </a:lnTo>
                  <a:lnTo>
                    <a:pt x="915" y="1212"/>
                  </a:lnTo>
                  <a:lnTo>
                    <a:pt x="915" y="1212"/>
                  </a:lnTo>
                  <a:lnTo>
                    <a:pt x="915" y="1212"/>
                  </a:lnTo>
                  <a:lnTo>
                    <a:pt x="911" y="1212"/>
                  </a:lnTo>
                  <a:lnTo>
                    <a:pt x="911" y="1212"/>
                  </a:lnTo>
                  <a:lnTo>
                    <a:pt x="911" y="1216"/>
                  </a:lnTo>
                  <a:lnTo>
                    <a:pt x="919" y="1230"/>
                  </a:lnTo>
                  <a:lnTo>
                    <a:pt x="919" y="1234"/>
                  </a:lnTo>
                  <a:lnTo>
                    <a:pt x="922" y="1234"/>
                  </a:lnTo>
                  <a:lnTo>
                    <a:pt x="922" y="1237"/>
                  </a:lnTo>
                  <a:lnTo>
                    <a:pt x="922" y="1237"/>
                  </a:lnTo>
                  <a:lnTo>
                    <a:pt x="926" y="1237"/>
                  </a:lnTo>
                  <a:lnTo>
                    <a:pt x="922" y="1241"/>
                  </a:lnTo>
                  <a:lnTo>
                    <a:pt x="922" y="1241"/>
                  </a:lnTo>
                  <a:lnTo>
                    <a:pt x="922" y="1245"/>
                  </a:lnTo>
                  <a:lnTo>
                    <a:pt x="922" y="1245"/>
                  </a:lnTo>
                  <a:lnTo>
                    <a:pt x="922" y="1248"/>
                  </a:lnTo>
                  <a:lnTo>
                    <a:pt x="922" y="1248"/>
                  </a:lnTo>
                  <a:lnTo>
                    <a:pt x="922" y="1252"/>
                  </a:lnTo>
                  <a:lnTo>
                    <a:pt x="922" y="1252"/>
                  </a:lnTo>
                  <a:lnTo>
                    <a:pt x="922" y="1255"/>
                  </a:lnTo>
                  <a:lnTo>
                    <a:pt x="926" y="1266"/>
                  </a:lnTo>
                  <a:lnTo>
                    <a:pt x="922" y="1270"/>
                  </a:lnTo>
                  <a:lnTo>
                    <a:pt x="922" y="1273"/>
                  </a:lnTo>
                  <a:lnTo>
                    <a:pt x="915" y="1273"/>
                  </a:lnTo>
                  <a:lnTo>
                    <a:pt x="911" y="1273"/>
                  </a:lnTo>
                  <a:lnTo>
                    <a:pt x="911" y="1273"/>
                  </a:lnTo>
                  <a:lnTo>
                    <a:pt x="908" y="1273"/>
                  </a:lnTo>
                  <a:lnTo>
                    <a:pt x="908" y="1273"/>
                  </a:lnTo>
                  <a:lnTo>
                    <a:pt x="904" y="1273"/>
                  </a:lnTo>
                  <a:lnTo>
                    <a:pt x="904" y="1273"/>
                  </a:lnTo>
                  <a:lnTo>
                    <a:pt x="904" y="1277"/>
                  </a:lnTo>
                  <a:lnTo>
                    <a:pt x="904" y="1277"/>
                  </a:lnTo>
                  <a:lnTo>
                    <a:pt x="901" y="1281"/>
                  </a:lnTo>
                  <a:lnTo>
                    <a:pt x="901" y="1281"/>
                  </a:lnTo>
                  <a:lnTo>
                    <a:pt x="901" y="1284"/>
                  </a:lnTo>
                  <a:lnTo>
                    <a:pt x="904" y="1288"/>
                  </a:lnTo>
                  <a:lnTo>
                    <a:pt x="904" y="1291"/>
                  </a:lnTo>
                  <a:lnTo>
                    <a:pt x="904" y="1291"/>
                  </a:lnTo>
                  <a:lnTo>
                    <a:pt x="901" y="1291"/>
                  </a:lnTo>
                  <a:lnTo>
                    <a:pt x="901" y="1291"/>
                  </a:lnTo>
                  <a:lnTo>
                    <a:pt x="897" y="1291"/>
                  </a:lnTo>
                  <a:lnTo>
                    <a:pt x="893" y="1288"/>
                  </a:lnTo>
                  <a:lnTo>
                    <a:pt x="893" y="1288"/>
                  </a:lnTo>
                  <a:lnTo>
                    <a:pt x="893" y="1291"/>
                  </a:lnTo>
                  <a:lnTo>
                    <a:pt x="893" y="1291"/>
                  </a:lnTo>
                  <a:lnTo>
                    <a:pt x="904" y="1302"/>
                  </a:lnTo>
                  <a:lnTo>
                    <a:pt x="908" y="1302"/>
                  </a:lnTo>
                  <a:lnTo>
                    <a:pt x="929" y="1313"/>
                  </a:lnTo>
                  <a:lnTo>
                    <a:pt x="933" y="1313"/>
                  </a:lnTo>
                  <a:lnTo>
                    <a:pt x="933" y="1313"/>
                  </a:lnTo>
                  <a:lnTo>
                    <a:pt x="937" y="1313"/>
                  </a:lnTo>
                  <a:lnTo>
                    <a:pt x="947" y="1327"/>
                  </a:lnTo>
                  <a:lnTo>
                    <a:pt x="951" y="1327"/>
                  </a:lnTo>
                  <a:lnTo>
                    <a:pt x="951" y="1327"/>
                  </a:lnTo>
                  <a:lnTo>
                    <a:pt x="955" y="1324"/>
                  </a:lnTo>
                  <a:lnTo>
                    <a:pt x="962" y="1317"/>
                  </a:lnTo>
                  <a:lnTo>
                    <a:pt x="965" y="1313"/>
                  </a:lnTo>
                  <a:lnTo>
                    <a:pt x="965" y="1313"/>
                  </a:lnTo>
                  <a:lnTo>
                    <a:pt x="965" y="1313"/>
                  </a:lnTo>
                  <a:lnTo>
                    <a:pt x="965" y="1309"/>
                  </a:lnTo>
                  <a:lnTo>
                    <a:pt x="965" y="1309"/>
                  </a:lnTo>
                  <a:lnTo>
                    <a:pt x="965" y="1309"/>
                  </a:lnTo>
                  <a:lnTo>
                    <a:pt x="965" y="1309"/>
                  </a:lnTo>
                  <a:lnTo>
                    <a:pt x="965" y="1306"/>
                  </a:lnTo>
                  <a:lnTo>
                    <a:pt x="969" y="1306"/>
                  </a:lnTo>
                  <a:lnTo>
                    <a:pt x="969" y="1306"/>
                  </a:lnTo>
                  <a:lnTo>
                    <a:pt x="969" y="1306"/>
                  </a:lnTo>
                  <a:lnTo>
                    <a:pt x="969" y="1306"/>
                  </a:lnTo>
                  <a:lnTo>
                    <a:pt x="969" y="1302"/>
                  </a:lnTo>
                  <a:lnTo>
                    <a:pt x="969" y="1302"/>
                  </a:lnTo>
                  <a:lnTo>
                    <a:pt x="969" y="1302"/>
                  </a:lnTo>
                  <a:lnTo>
                    <a:pt x="969" y="1302"/>
                  </a:lnTo>
                  <a:lnTo>
                    <a:pt x="969" y="1302"/>
                  </a:lnTo>
                  <a:lnTo>
                    <a:pt x="969" y="1302"/>
                  </a:lnTo>
                  <a:lnTo>
                    <a:pt x="965" y="1302"/>
                  </a:lnTo>
                  <a:lnTo>
                    <a:pt x="965" y="1302"/>
                  </a:lnTo>
                  <a:lnTo>
                    <a:pt x="962" y="1306"/>
                  </a:lnTo>
                  <a:lnTo>
                    <a:pt x="962" y="1306"/>
                  </a:lnTo>
                  <a:lnTo>
                    <a:pt x="962" y="1306"/>
                  </a:lnTo>
                  <a:lnTo>
                    <a:pt x="958" y="1306"/>
                  </a:lnTo>
                  <a:lnTo>
                    <a:pt x="958" y="1306"/>
                  </a:lnTo>
                  <a:lnTo>
                    <a:pt x="947" y="1295"/>
                  </a:lnTo>
                  <a:lnTo>
                    <a:pt x="947" y="1295"/>
                  </a:lnTo>
                  <a:lnTo>
                    <a:pt x="947" y="1291"/>
                  </a:lnTo>
                  <a:lnTo>
                    <a:pt x="947" y="1291"/>
                  </a:lnTo>
                  <a:lnTo>
                    <a:pt x="947" y="1291"/>
                  </a:lnTo>
                  <a:lnTo>
                    <a:pt x="947" y="1291"/>
                  </a:lnTo>
                  <a:lnTo>
                    <a:pt x="962" y="1284"/>
                  </a:lnTo>
                  <a:lnTo>
                    <a:pt x="965" y="1281"/>
                  </a:lnTo>
                  <a:lnTo>
                    <a:pt x="973" y="1277"/>
                  </a:lnTo>
                  <a:lnTo>
                    <a:pt x="973" y="1273"/>
                  </a:lnTo>
                  <a:lnTo>
                    <a:pt x="976" y="1273"/>
                  </a:lnTo>
                  <a:lnTo>
                    <a:pt x="973" y="1273"/>
                  </a:lnTo>
                  <a:lnTo>
                    <a:pt x="973" y="1270"/>
                  </a:lnTo>
                  <a:lnTo>
                    <a:pt x="973" y="1270"/>
                  </a:lnTo>
                  <a:lnTo>
                    <a:pt x="973" y="1270"/>
                  </a:lnTo>
                  <a:lnTo>
                    <a:pt x="973" y="1266"/>
                  </a:lnTo>
                  <a:lnTo>
                    <a:pt x="976" y="1266"/>
                  </a:lnTo>
                  <a:lnTo>
                    <a:pt x="976" y="1270"/>
                  </a:lnTo>
                  <a:lnTo>
                    <a:pt x="983" y="1273"/>
                  </a:lnTo>
                  <a:lnTo>
                    <a:pt x="983" y="1273"/>
                  </a:lnTo>
                  <a:lnTo>
                    <a:pt x="987" y="1277"/>
                  </a:lnTo>
                  <a:lnTo>
                    <a:pt x="987" y="1277"/>
                  </a:lnTo>
                  <a:lnTo>
                    <a:pt x="987" y="1281"/>
                  </a:lnTo>
                  <a:lnTo>
                    <a:pt x="991" y="1284"/>
                  </a:lnTo>
                  <a:lnTo>
                    <a:pt x="991" y="1284"/>
                  </a:lnTo>
                  <a:lnTo>
                    <a:pt x="991" y="1284"/>
                  </a:lnTo>
                  <a:lnTo>
                    <a:pt x="994" y="1288"/>
                  </a:lnTo>
                  <a:lnTo>
                    <a:pt x="994" y="1284"/>
                  </a:lnTo>
                  <a:lnTo>
                    <a:pt x="998" y="1284"/>
                  </a:lnTo>
                  <a:lnTo>
                    <a:pt x="998" y="1281"/>
                  </a:lnTo>
                  <a:lnTo>
                    <a:pt x="998" y="1281"/>
                  </a:lnTo>
                  <a:lnTo>
                    <a:pt x="994" y="1273"/>
                  </a:lnTo>
                  <a:lnTo>
                    <a:pt x="994" y="1273"/>
                  </a:lnTo>
                  <a:lnTo>
                    <a:pt x="994" y="1273"/>
                  </a:lnTo>
                  <a:lnTo>
                    <a:pt x="994" y="1270"/>
                  </a:lnTo>
                  <a:lnTo>
                    <a:pt x="994" y="1270"/>
                  </a:lnTo>
                  <a:lnTo>
                    <a:pt x="994" y="1270"/>
                  </a:lnTo>
                  <a:lnTo>
                    <a:pt x="994" y="1266"/>
                  </a:lnTo>
                  <a:lnTo>
                    <a:pt x="994" y="1266"/>
                  </a:lnTo>
                  <a:lnTo>
                    <a:pt x="994" y="1266"/>
                  </a:lnTo>
                  <a:lnTo>
                    <a:pt x="1001" y="1266"/>
                  </a:lnTo>
                  <a:lnTo>
                    <a:pt x="1001" y="1266"/>
                  </a:lnTo>
                  <a:lnTo>
                    <a:pt x="1001" y="1263"/>
                  </a:lnTo>
                  <a:lnTo>
                    <a:pt x="1005" y="1263"/>
                  </a:lnTo>
                  <a:lnTo>
                    <a:pt x="1005" y="1263"/>
                  </a:lnTo>
                  <a:lnTo>
                    <a:pt x="1005" y="1263"/>
                  </a:lnTo>
                  <a:lnTo>
                    <a:pt x="1005" y="1263"/>
                  </a:lnTo>
                  <a:lnTo>
                    <a:pt x="1009" y="1266"/>
                  </a:lnTo>
                  <a:lnTo>
                    <a:pt x="1009" y="1270"/>
                  </a:lnTo>
                  <a:lnTo>
                    <a:pt x="1009" y="1270"/>
                  </a:lnTo>
                  <a:lnTo>
                    <a:pt x="1009" y="1273"/>
                  </a:lnTo>
                  <a:lnTo>
                    <a:pt x="1019" y="1281"/>
                  </a:lnTo>
                  <a:lnTo>
                    <a:pt x="1037" y="1270"/>
                  </a:lnTo>
                  <a:lnTo>
                    <a:pt x="1041" y="1263"/>
                  </a:lnTo>
                  <a:lnTo>
                    <a:pt x="1041" y="1263"/>
                  </a:lnTo>
                  <a:lnTo>
                    <a:pt x="1045" y="1259"/>
                  </a:lnTo>
                  <a:lnTo>
                    <a:pt x="1048" y="1259"/>
                  </a:lnTo>
                  <a:lnTo>
                    <a:pt x="1048" y="1255"/>
                  </a:lnTo>
                  <a:lnTo>
                    <a:pt x="1048" y="1255"/>
                  </a:lnTo>
                  <a:lnTo>
                    <a:pt x="1052" y="1255"/>
                  </a:lnTo>
                  <a:lnTo>
                    <a:pt x="1055" y="1263"/>
                  </a:lnTo>
                  <a:lnTo>
                    <a:pt x="1059" y="1263"/>
                  </a:lnTo>
                  <a:lnTo>
                    <a:pt x="1059" y="1263"/>
                  </a:lnTo>
                  <a:lnTo>
                    <a:pt x="1063" y="1259"/>
                  </a:lnTo>
                  <a:lnTo>
                    <a:pt x="1063" y="1255"/>
                  </a:lnTo>
                  <a:lnTo>
                    <a:pt x="1066" y="1255"/>
                  </a:lnTo>
                  <a:lnTo>
                    <a:pt x="1084" y="1255"/>
                  </a:lnTo>
                  <a:lnTo>
                    <a:pt x="1081" y="1255"/>
                  </a:lnTo>
                  <a:lnTo>
                    <a:pt x="1081" y="1252"/>
                  </a:lnTo>
                  <a:lnTo>
                    <a:pt x="1081" y="1252"/>
                  </a:lnTo>
                  <a:lnTo>
                    <a:pt x="1084" y="1252"/>
                  </a:lnTo>
                  <a:lnTo>
                    <a:pt x="1088" y="1248"/>
                  </a:lnTo>
                  <a:lnTo>
                    <a:pt x="1088" y="1248"/>
                  </a:lnTo>
                  <a:lnTo>
                    <a:pt x="1091" y="1248"/>
                  </a:lnTo>
                  <a:lnTo>
                    <a:pt x="1091" y="1245"/>
                  </a:lnTo>
                  <a:lnTo>
                    <a:pt x="1091" y="1241"/>
                  </a:lnTo>
                  <a:lnTo>
                    <a:pt x="1091" y="1241"/>
                  </a:lnTo>
                  <a:lnTo>
                    <a:pt x="1091" y="1241"/>
                  </a:lnTo>
                  <a:lnTo>
                    <a:pt x="1091" y="1241"/>
                  </a:lnTo>
                  <a:lnTo>
                    <a:pt x="1091" y="1237"/>
                  </a:lnTo>
                  <a:lnTo>
                    <a:pt x="1091" y="1237"/>
                  </a:lnTo>
                  <a:lnTo>
                    <a:pt x="1091" y="1237"/>
                  </a:lnTo>
                  <a:lnTo>
                    <a:pt x="1095" y="1234"/>
                  </a:lnTo>
                  <a:lnTo>
                    <a:pt x="1095" y="1234"/>
                  </a:lnTo>
                  <a:lnTo>
                    <a:pt x="1095" y="1234"/>
                  </a:lnTo>
                  <a:lnTo>
                    <a:pt x="1099" y="1234"/>
                  </a:lnTo>
                  <a:lnTo>
                    <a:pt x="1099" y="1234"/>
                  </a:lnTo>
                  <a:lnTo>
                    <a:pt x="1102" y="1234"/>
                  </a:lnTo>
                  <a:lnTo>
                    <a:pt x="1102" y="1234"/>
                  </a:lnTo>
                  <a:lnTo>
                    <a:pt x="1102" y="1234"/>
                  </a:lnTo>
                  <a:lnTo>
                    <a:pt x="1102" y="1234"/>
                  </a:lnTo>
                  <a:lnTo>
                    <a:pt x="1102" y="1234"/>
                  </a:lnTo>
                  <a:lnTo>
                    <a:pt x="1102" y="1237"/>
                  </a:lnTo>
                  <a:lnTo>
                    <a:pt x="1106" y="1237"/>
                  </a:lnTo>
                  <a:lnTo>
                    <a:pt x="1106" y="1237"/>
                  </a:lnTo>
                  <a:lnTo>
                    <a:pt x="1109" y="1237"/>
                  </a:lnTo>
                  <a:lnTo>
                    <a:pt x="1109" y="1237"/>
                  </a:lnTo>
                  <a:lnTo>
                    <a:pt x="1124" y="1227"/>
                  </a:lnTo>
                  <a:lnTo>
                    <a:pt x="1124" y="1227"/>
                  </a:lnTo>
                  <a:lnTo>
                    <a:pt x="1127" y="1227"/>
                  </a:lnTo>
                  <a:lnTo>
                    <a:pt x="1127" y="1227"/>
                  </a:lnTo>
                  <a:lnTo>
                    <a:pt x="1127" y="1223"/>
                  </a:lnTo>
                  <a:lnTo>
                    <a:pt x="1131" y="1219"/>
                  </a:lnTo>
                  <a:lnTo>
                    <a:pt x="1131" y="1219"/>
                  </a:lnTo>
                  <a:lnTo>
                    <a:pt x="1131" y="1216"/>
                  </a:lnTo>
                  <a:lnTo>
                    <a:pt x="1138" y="1212"/>
                  </a:lnTo>
                  <a:lnTo>
                    <a:pt x="1138" y="1212"/>
                  </a:lnTo>
                  <a:lnTo>
                    <a:pt x="1142" y="1212"/>
                  </a:lnTo>
                  <a:lnTo>
                    <a:pt x="1142" y="1212"/>
                  </a:lnTo>
                  <a:lnTo>
                    <a:pt x="1142" y="1209"/>
                  </a:lnTo>
                  <a:lnTo>
                    <a:pt x="1142" y="1209"/>
                  </a:lnTo>
                  <a:lnTo>
                    <a:pt x="1149" y="1205"/>
                  </a:lnTo>
                  <a:lnTo>
                    <a:pt x="1149" y="1201"/>
                  </a:lnTo>
                  <a:lnTo>
                    <a:pt x="1153" y="1191"/>
                  </a:lnTo>
                  <a:lnTo>
                    <a:pt x="1153" y="1191"/>
                  </a:lnTo>
                  <a:lnTo>
                    <a:pt x="1153" y="1187"/>
                  </a:lnTo>
                  <a:lnTo>
                    <a:pt x="1153" y="1183"/>
                  </a:lnTo>
                  <a:lnTo>
                    <a:pt x="1153" y="1183"/>
                  </a:lnTo>
                  <a:lnTo>
                    <a:pt x="1153" y="1183"/>
                  </a:lnTo>
                  <a:lnTo>
                    <a:pt x="1153" y="1183"/>
                  </a:lnTo>
                  <a:lnTo>
                    <a:pt x="1153" y="1183"/>
                  </a:lnTo>
                  <a:lnTo>
                    <a:pt x="1153" y="1180"/>
                  </a:lnTo>
                  <a:lnTo>
                    <a:pt x="1153" y="1180"/>
                  </a:lnTo>
                  <a:lnTo>
                    <a:pt x="1153" y="1180"/>
                  </a:lnTo>
                  <a:lnTo>
                    <a:pt x="1153" y="1180"/>
                  </a:lnTo>
                  <a:lnTo>
                    <a:pt x="1156" y="1180"/>
                  </a:lnTo>
                  <a:lnTo>
                    <a:pt x="1160" y="1180"/>
                  </a:lnTo>
                  <a:lnTo>
                    <a:pt x="1163" y="1176"/>
                  </a:lnTo>
                  <a:lnTo>
                    <a:pt x="1167" y="1176"/>
                  </a:lnTo>
                  <a:lnTo>
                    <a:pt x="1171" y="1176"/>
                  </a:lnTo>
                  <a:lnTo>
                    <a:pt x="1185" y="1183"/>
                  </a:lnTo>
                  <a:lnTo>
                    <a:pt x="1196" y="1194"/>
                  </a:lnTo>
                  <a:lnTo>
                    <a:pt x="1199" y="1194"/>
                  </a:lnTo>
                  <a:lnTo>
                    <a:pt x="1210" y="1194"/>
                  </a:lnTo>
                  <a:lnTo>
                    <a:pt x="1210" y="1194"/>
                  </a:lnTo>
                  <a:lnTo>
                    <a:pt x="1225" y="1187"/>
                  </a:lnTo>
                  <a:lnTo>
                    <a:pt x="1228" y="1187"/>
                  </a:lnTo>
                  <a:lnTo>
                    <a:pt x="1232" y="1187"/>
                  </a:lnTo>
                  <a:lnTo>
                    <a:pt x="1235" y="1191"/>
                  </a:lnTo>
                  <a:lnTo>
                    <a:pt x="1235" y="1191"/>
                  </a:lnTo>
                  <a:lnTo>
                    <a:pt x="1235" y="1191"/>
                  </a:lnTo>
                  <a:lnTo>
                    <a:pt x="1239" y="1191"/>
                  </a:lnTo>
                  <a:lnTo>
                    <a:pt x="1239" y="1191"/>
                  </a:lnTo>
                  <a:lnTo>
                    <a:pt x="1239" y="1187"/>
                  </a:lnTo>
                  <a:lnTo>
                    <a:pt x="1239" y="1183"/>
                  </a:lnTo>
                  <a:lnTo>
                    <a:pt x="1239" y="1183"/>
                  </a:lnTo>
                  <a:lnTo>
                    <a:pt x="1239" y="1183"/>
                  </a:lnTo>
                  <a:lnTo>
                    <a:pt x="1235" y="1180"/>
                  </a:lnTo>
                  <a:lnTo>
                    <a:pt x="1235" y="1176"/>
                  </a:lnTo>
                  <a:lnTo>
                    <a:pt x="1232" y="1173"/>
                  </a:lnTo>
                  <a:lnTo>
                    <a:pt x="1232" y="1173"/>
                  </a:lnTo>
                  <a:lnTo>
                    <a:pt x="1232" y="1173"/>
                  </a:lnTo>
                  <a:lnTo>
                    <a:pt x="1232" y="1169"/>
                  </a:lnTo>
                  <a:lnTo>
                    <a:pt x="1239" y="1162"/>
                  </a:lnTo>
                  <a:lnTo>
                    <a:pt x="1254" y="1155"/>
                  </a:lnTo>
                  <a:lnTo>
                    <a:pt x="1243" y="1137"/>
                  </a:lnTo>
                  <a:lnTo>
                    <a:pt x="1246" y="1126"/>
                  </a:lnTo>
                  <a:lnTo>
                    <a:pt x="1243" y="1122"/>
                  </a:lnTo>
                  <a:lnTo>
                    <a:pt x="1243" y="1119"/>
                  </a:lnTo>
                  <a:lnTo>
                    <a:pt x="1243" y="1119"/>
                  </a:lnTo>
                  <a:lnTo>
                    <a:pt x="1243" y="1115"/>
                  </a:lnTo>
                  <a:lnTo>
                    <a:pt x="1239" y="1112"/>
                  </a:lnTo>
                  <a:lnTo>
                    <a:pt x="1235" y="1112"/>
                  </a:lnTo>
                  <a:lnTo>
                    <a:pt x="1235" y="1108"/>
                  </a:lnTo>
                  <a:lnTo>
                    <a:pt x="1232" y="1104"/>
                  </a:lnTo>
                  <a:lnTo>
                    <a:pt x="1232" y="1101"/>
                  </a:lnTo>
                  <a:lnTo>
                    <a:pt x="1232" y="1097"/>
                  </a:lnTo>
                  <a:lnTo>
                    <a:pt x="1228" y="1094"/>
                  </a:lnTo>
                  <a:lnTo>
                    <a:pt x="1228" y="1094"/>
                  </a:lnTo>
                  <a:lnTo>
                    <a:pt x="1228" y="1094"/>
                  </a:lnTo>
                  <a:lnTo>
                    <a:pt x="1225" y="1090"/>
                  </a:lnTo>
                  <a:lnTo>
                    <a:pt x="1225" y="1090"/>
                  </a:lnTo>
                  <a:lnTo>
                    <a:pt x="1221" y="1086"/>
                  </a:lnTo>
                  <a:lnTo>
                    <a:pt x="1221" y="1086"/>
                  </a:lnTo>
                  <a:lnTo>
                    <a:pt x="1221" y="1086"/>
                  </a:lnTo>
                  <a:lnTo>
                    <a:pt x="1217" y="1083"/>
                  </a:lnTo>
                  <a:lnTo>
                    <a:pt x="1217" y="1083"/>
                  </a:lnTo>
                  <a:lnTo>
                    <a:pt x="1217" y="1079"/>
                  </a:lnTo>
                  <a:lnTo>
                    <a:pt x="1217" y="1076"/>
                  </a:lnTo>
                  <a:lnTo>
                    <a:pt x="1217" y="1072"/>
                  </a:lnTo>
                  <a:lnTo>
                    <a:pt x="1217" y="1072"/>
                  </a:lnTo>
                  <a:lnTo>
                    <a:pt x="1217" y="1068"/>
                  </a:lnTo>
                  <a:lnTo>
                    <a:pt x="1217" y="1058"/>
                  </a:lnTo>
                  <a:lnTo>
                    <a:pt x="1217" y="1050"/>
                  </a:lnTo>
                  <a:lnTo>
                    <a:pt x="1217" y="1050"/>
                  </a:lnTo>
                  <a:lnTo>
                    <a:pt x="1217" y="1047"/>
                  </a:lnTo>
                  <a:lnTo>
                    <a:pt x="1225" y="1047"/>
                  </a:lnTo>
                  <a:lnTo>
                    <a:pt x="1225" y="1043"/>
                  </a:lnTo>
                  <a:lnTo>
                    <a:pt x="1225" y="1043"/>
                  </a:lnTo>
                  <a:lnTo>
                    <a:pt x="1225" y="1040"/>
                  </a:lnTo>
                  <a:lnTo>
                    <a:pt x="1228" y="1040"/>
                  </a:lnTo>
                  <a:lnTo>
                    <a:pt x="1228" y="1040"/>
                  </a:lnTo>
                  <a:lnTo>
                    <a:pt x="1232" y="1036"/>
                  </a:lnTo>
                  <a:lnTo>
                    <a:pt x="1232" y="1036"/>
                  </a:lnTo>
                  <a:lnTo>
                    <a:pt x="1232" y="1036"/>
                  </a:lnTo>
                  <a:lnTo>
                    <a:pt x="1232" y="1032"/>
                  </a:lnTo>
                  <a:lnTo>
                    <a:pt x="1235" y="1032"/>
                  </a:lnTo>
                  <a:lnTo>
                    <a:pt x="1235" y="1032"/>
                  </a:lnTo>
                  <a:lnTo>
                    <a:pt x="1235" y="1032"/>
                  </a:lnTo>
                  <a:lnTo>
                    <a:pt x="1235" y="1029"/>
                  </a:lnTo>
                  <a:lnTo>
                    <a:pt x="1235" y="1025"/>
                  </a:lnTo>
                  <a:lnTo>
                    <a:pt x="1235" y="1018"/>
                  </a:lnTo>
                  <a:lnTo>
                    <a:pt x="1235" y="1018"/>
                  </a:lnTo>
                  <a:lnTo>
                    <a:pt x="1232" y="1014"/>
                  </a:lnTo>
                  <a:lnTo>
                    <a:pt x="1228" y="1011"/>
                  </a:lnTo>
                  <a:lnTo>
                    <a:pt x="1228" y="1011"/>
                  </a:lnTo>
                  <a:lnTo>
                    <a:pt x="1228" y="1011"/>
                  </a:lnTo>
                  <a:lnTo>
                    <a:pt x="1228" y="1004"/>
                  </a:lnTo>
                  <a:lnTo>
                    <a:pt x="1228" y="1000"/>
                  </a:lnTo>
                  <a:lnTo>
                    <a:pt x="1232" y="1000"/>
                  </a:lnTo>
                  <a:lnTo>
                    <a:pt x="1232" y="996"/>
                  </a:lnTo>
                  <a:lnTo>
                    <a:pt x="1235" y="996"/>
                  </a:lnTo>
                  <a:lnTo>
                    <a:pt x="1235" y="996"/>
                  </a:lnTo>
                  <a:lnTo>
                    <a:pt x="1235" y="993"/>
                  </a:lnTo>
                  <a:lnTo>
                    <a:pt x="1235" y="993"/>
                  </a:lnTo>
                  <a:lnTo>
                    <a:pt x="1235" y="993"/>
                  </a:lnTo>
                  <a:lnTo>
                    <a:pt x="1235" y="993"/>
                  </a:lnTo>
                  <a:lnTo>
                    <a:pt x="1232" y="993"/>
                  </a:lnTo>
                  <a:lnTo>
                    <a:pt x="1232" y="993"/>
                  </a:lnTo>
                  <a:lnTo>
                    <a:pt x="1228" y="989"/>
                  </a:lnTo>
                  <a:lnTo>
                    <a:pt x="1228" y="989"/>
                  </a:lnTo>
                  <a:lnTo>
                    <a:pt x="1221" y="986"/>
                  </a:lnTo>
                  <a:lnTo>
                    <a:pt x="1221" y="982"/>
                  </a:lnTo>
                  <a:lnTo>
                    <a:pt x="1217" y="978"/>
                  </a:lnTo>
                  <a:lnTo>
                    <a:pt x="1217" y="978"/>
                  </a:lnTo>
                  <a:lnTo>
                    <a:pt x="1214" y="971"/>
                  </a:lnTo>
                  <a:lnTo>
                    <a:pt x="1214" y="971"/>
                  </a:lnTo>
                  <a:lnTo>
                    <a:pt x="1214" y="971"/>
                  </a:lnTo>
                  <a:lnTo>
                    <a:pt x="1214" y="971"/>
                  </a:lnTo>
                  <a:lnTo>
                    <a:pt x="1214" y="971"/>
                  </a:lnTo>
                  <a:lnTo>
                    <a:pt x="1214" y="968"/>
                  </a:lnTo>
                  <a:lnTo>
                    <a:pt x="1214" y="968"/>
                  </a:lnTo>
                  <a:lnTo>
                    <a:pt x="1217" y="968"/>
                  </a:lnTo>
                  <a:lnTo>
                    <a:pt x="1225" y="968"/>
                  </a:lnTo>
                  <a:lnTo>
                    <a:pt x="1228" y="968"/>
                  </a:lnTo>
                  <a:lnTo>
                    <a:pt x="1228" y="968"/>
                  </a:lnTo>
                  <a:lnTo>
                    <a:pt x="1235" y="964"/>
                  </a:lnTo>
                  <a:lnTo>
                    <a:pt x="1235" y="960"/>
                  </a:lnTo>
                  <a:lnTo>
                    <a:pt x="1239" y="957"/>
                  </a:lnTo>
                  <a:lnTo>
                    <a:pt x="1239" y="957"/>
                  </a:lnTo>
                  <a:lnTo>
                    <a:pt x="1239" y="953"/>
                  </a:lnTo>
                  <a:lnTo>
                    <a:pt x="1239" y="953"/>
                  </a:lnTo>
                  <a:lnTo>
                    <a:pt x="1239" y="953"/>
                  </a:lnTo>
                  <a:lnTo>
                    <a:pt x="1239" y="950"/>
                  </a:lnTo>
                  <a:lnTo>
                    <a:pt x="1243" y="950"/>
                  </a:lnTo>
                  <a:lnTo>
                    <a:pt x="1261" y="946"/>
                  </a:lnTo>
                  <a:lnTo>
                    <a:pt x="1300" y="946"/>
                  </a:lnTo>
                  <a:lnTo>
                    <a:pt x="1308" y="942"/>
                  </a:lnTo>
                  <a:lnTo>
                    <a:pt x="1315" y="942"/>
                  </a:lnTo>
                  <a:lnTo>
                    <a:pt x="1329" y="942"/>
                  </a:lnTo>
                  <a:lnTo>
                    <a:pt x="1333" y="942"/>
                  </a:lnTo>
                  <a:lnTo>
                    <a:pt x="1336" y="942"/>
                  </a:lnTo>
                  <a:lnTo>
                    <a:pt x="1336" y="942"/>
                  </a:lnTo>
                  <a:lnTo>
                    <a:pt x="1336" y="942"/>
                  </a:lnTo>
                  <a:lnTo>
                    <a:pt x="1336" y="939"/>
                  </a:lnTo>
                  <a:lnTo>
                    <a:pt x="1336" y="939"/>
                  </a:lnTo>
                  <a:lnTo>
                    <a:pt x="1340" y="932"/>
                  </a:lnTo>
                  <a:lnTo>
                    <a:pt x="1336" y="932"/>
                  </a:lnTo>
                  <a:lnTo>
                    <a:pt x="1336" y="932"/>
                  </a:lnTo>
                  <a:lnTo>
                    <a:pt x="1336" y="928"/>
                  </a:lnTo>
                  <a:lnTo>
                    <a:pt x="1333" y="924"/>
                  </a:lnTo>
                  <a:lnTo>
                    <a:pt x="1333" y="924"/>
                  </a:lnTo>
                  <a:lnTo>
                    <a:pt x="1333" y="924"/>
                  </a:lnTo>
                  <a:lnTo>
                    <a:pt x="1333" y="924"/>
                  </a:lnTo>
                  <a:lnTo>
                    <a:pt x="1333" y="921"/>
                  </a:lnTo>
                  <a:lnTo>
                    <a:pt x="1333" y="921"/>
                  </a:lnTo>
                  <a:lnTo>
                    <a:pt x="1333" y="921"/>
                  </a:lnTo>
                  <a:lnTo>
                    <a:pt x="1344" y="917"/>
                  </a:lnTo>
                  <a:lnTo>
                    <a:pt x="1351" y="914"/>
                  </a:lnTo>
                  <a:lnTo>
                    <a:pt x="1358" y="906"/>
                  </a:lnTo>
                  <a:lnTo>
                    <a:pt x="1362" y="903"/>
                  </a:lnTo>
                  <a:lnTo>
                    <a:pt x="1362" y="903"/>
                  </a:lnTo>
                  <a:lnTo>
                    <a:pt x="1365" y="896"/>
                  </a:lnTo>
                  <a:lnTo>
                    <a:pt x="1365" y="896"/>
                  </a:lnTo>
                  <a:lnTo>
                    <a:pt x="1365" y="892"/>
                  </a:lnTo>
                  <a:lnTo>
                    <a:pt x="1365" y="888"/>
                  </a:lnTo>
                  <a:lnTo>
                    <a:pt x="1362" y="885"/>
                  </a:lnTo>
                  <a:lnTo>
                    <a:pt x="1362" y="885"/>
                  </a:lnTo>
                  <a:lnTo>
                    <a:pt x="1362" y="885"/>
                  </a:lnTo>
                  <a:lnTo>
                    <a:pt x="1358" y="885"/>
                  </a:lnTo>
                  <a:lnTo>
                    <a:pt x="1358" y="885"/>
                  </a:lnTo>
                  <a:lnTo>
                    <a:pt x="1358" y="885"/>
                  </a:lnTo>
                  <a:lnTo>
                    <a:pt x="1354" y="881"/>
                  </a:lnTo>
                  <a:lnTo>
                    <a:pt x="1354" y="881"/>
                  </a:lnTo>
                  <a:lnTo>
                    <a:pt x="1354" y="881"/>
                  </a:lnTo>
                  <a:lnTo>
                    <a:pt x="1354" y="878"/>
                  </a:lnTo>
                  <a:lnTo>
                    <a:pt x="1354" y="878"/>
                  </a:lnTo>
                  <a:lnTo>
                    <a:pt x="1354" y="874"/>
                  </a:lnTo>
                  <a:lnTo>
                    <a:pt x="1358" y="867"/>
                  </a:lnTo>
                  <a:lnTo>
                    <a:pt x="1358" y="867"/>
                  </a:lnTo>
                  <a:lnTo>
                    <a:pt x="1358" y="867"/>
                  </a:lnTo>
                  <a:lnTo>
                    <a:pt x="1365" y="863"/>
                  </a:lnTo>
                  <a:lnTo>
                    <a:pt x="1369" y="863"/>
                  </a:lnTo>
                  <a:lnTo>
                    <a:pt x="1372" y="860"/>
                  </a:lnTo>
                  <a:lnTo>
                    <a:pt x="1372" y="860"/>
                  </a:lnTo>
                  <a:lnTo>
                    <a:pt x="1372" y="860"/>
                  </a:lnTo>
                  <a:lnTo>
                    <a:pt x="1372" y="856"/>
                  </a:lnTo>
                  <a:lnTo>
                    <a:pt x="1372" y="856"/>
                  </a:lnTo>
                  <a:lnTo>
                    <a:pt x="1372" y="852"/>
                  </a:lnTo>
                  <a:lnTo>
                    <a:pt x="1372" y="849"/>
                  </a:lnTo>
                  <a:lnTo>
                    <a:pt x="1372" y="849"/>
                  </a:lnTo>
                  <a:lnTo>
                    <a:pt x="1372" y="845"/>
                  </a:lnTo>
                  <a:lnTo>
                    <a:pt x="1372" y="845"/>
                  </a:lnTo>
                  <a:lnTo>
                    <a:pt x="1369" y="845"/>
                  </a:lnTo>
                  <a:lnTo>
                    <a:pt x="1369" y="845"/>
                  </a:lnTo>
                  <a:lnTo>
                    <a:pt x="1369" y="849"/>
                  </a:lnTo>
                  <a:lnTo>
                    <a:pt x="1369" y="849"/>
                  </a:lnTo>
                  <a:lnTo>
                    <a:pt x="1369" y="849"/>
                  </a:lnTo>
                  <a:lnTo>
                    <a:pt x="1369" y="849"/>
                  </a:lnTo>
                  <a:lnTo>
                    <a:pt x="1365" y="849"/>
                  </a:lnTo>
                  <a:lnTo>
                    <a:pt x="1365" y="845"/>
                  </a:lnTo>
                  <a:lnTo>
                    <a:pt x="1365" y="842"/>
                  </a:lnTo>
                  <a:lnTo>
                    <a:pt x="1365" y="842"/>
                  </a:lnTo>
                  <a:lnTo>
                    <a:pt x="1365" y="838"/>
                  </a:lnTo>
                  <a:lnTo>
                    <a:pt x="1362" y="842"/>
                  </a:lnTo>
                  <a:lnTo>
                    <a:pt x="1362" y="842"/>
                  </a:lnTo>
                  <a:lnTo>
                    <a:pt x="1362" y="838"/>
                  </a:lnTo>
                  <a:lnTo>
                    <a:pt x="1358" y="838"/>
                  </a:lnTo>
                  <a:lnTo>
                    <a:pt x="1358" y="834"/>
                  </a:lnTo>
                  <a:lnTo>
                    <a:pt x="1354" y="834"/>
                  </a:lnTo>
                  <a:lnTo>
                    <a:pt x="1351" y="827"/>
                  </a:lnTo>
                  <a:lnTo>
                    <a:pt x="1351" y="827"/>
                  </a:lnTo>
                  <a:lnTo>
                    <a:pt x="1351" y="824"/>
                  </a:lnTo>
                  <a:lnTo>
                    <a:pt x="1354" y="824"/>
                  </a:lnTo>
                  <a:lnTo>
                    <a:pt x="1358" y="820"/>
                  </a:lnTo>
                  <a:lnTo>
                    <a:pt x="1358" y="820"/>
                  </a:lnTo>
                  <a:lnTo>
                    <a:pt x="1358" y="817"/>
                  </a:lnTo>
                  <a:lnTo>
                    <a:pt x="1358" y="817"/>
                  </a:lnTo>
                  <a:lnTo>
                    <a:pt x="1354" y="813"/>
                  </a:lnTo>
                  <a:lnTo>
                    <a:pt x="1354" y="813"/>
                  </a:lnTo>
                  <a:lnTo>
                    <a:pt x="1354" y="813"/>
                  </a:lnTo>
                  <a:lnTo>
                    <a:pt x="1354" y="813"/>
                  </a:lnTo>
                  <a:lnTo>
                    <a:pt x="1354" y="809"/>
                  </a:lnTo>
                  <a:lnTo>
                    <a:pt x="1354" y="809"/>
                  </a:lnTo>
                  <a:lnTo>
                    <a:pt x="1354" y="809"/>
                  </a:lnTo>
                  <a:lnTo>
                    <a:pt x="1351" y="809"/>
                  </a:lnTo>
                  <a:lnTo>
                    <a:pt x="1351" y="806"/>
                  </a:lnTo>
                  <a:lnTo>
                    <a:pt x="1347" y="806"/>
                  </a:lnTo>
                  <a:lnTo>
                    <a:pt x="1347" y="806"/>
                  </a:lnTo>
                  <a:lnTo>
                    <a:pt x="1347" y="802"/>
                  </a:lnTo>
                  <a:lnTo>
                    <a:pt x="1347" y="802"/>
                  </a:lnTo>
                  <a:lnTo>
                    <a:pt x="1347" y="799"/>
                  </a:lnTo>
                  <a:lnTo>
                    <a:pt x="1347" y="799"/>
                  </a:lnTo>
                  <a:lnTo>
                    <a:pt x="1347" y="799"/>
                  </a:lnTo>
                  <a:lnTo>
                    <a:pt x="1351" y="799"/>
                  </a:lnTo>
                  <a:lnTo>
                    <a:pt x="1354" y="795"/>
                  </a:lnTo>
                  <a:lnTo>
                    <a:pt x="1362" y="795"/>
                  </a:lnTo>
                  <a:lnTo>
                    <a:pt x="1369" y="795"/>
                  </a:lnTo>
                  <a:lnTo>
                    <a:pt x="1369" y="791"/>
                  </a:lnTo>
                  <a:lnTo>
                    <a:pt x="1369" y="791"/>
                  </a:lnTo>
                  <a:lnTo>
                    <a:pt x="1369" y="788"/>
                  </a:lnTo>
                  <a:lnTo>
                    <a:pt x="1369" y="788"/>
                  </a:lnTo>
                  <a:lnTo>
                    <a:pt x="1369" y="784"/>
                  </a:lnTo>
                  <a:lnTo>
                    <a:pt x="1369" y="781"/>
                  </a:lnTo>
                  <a:lnTo>
                    <a:pt x="1369" y="781"/>
                  </a:lnTo>
                  <a:lnTo>
                    <a:pt x="1358" y="773"/>
                  </a:lnTo>
                  <a:lnTo>
                    <a:pt x="1354" y="770"/>
                  </a:lnTo>
                  <a:lnTo>
                    <a:pt x="1354" y="770"/>
                  </a:lnTo>
                  <a:lnTo>
                    <a:pt x="1351" y="770"/>
                  </a:lnTo>
                  <a:lnTo>
                    <a:pt x="1351" y="770"/>
                  </a:lnTo>
                  <a:lnTo>
                    <a:pt x="1329" y="737"/>
                  </a:lnTo>
                  <a:lnTo>
                    <a:pt x="1329" y="734"/>
                  </a:lnTo>
                  <a:lnTo>
                    <a:pt x="1329" y="730"/>
                  </a:lnTo>
                  <a:lnTo>
                    <a:pt x="1329" y="730"/>
                  </a:lnTo>
                  <a:lnTo>
                    <a:pt x="1329" y="730"/>
                  </a:lnTo>
                  <a:lnTo>
                    <a:pt x="1329" y="727"/>
                  </a:lnTo>
                  <a:lnTo>
                    <a:pt x="1329" y="727"/>
                  </a:lnTo>
                  <a:lnTo>
                    <a:pt x="1333" y="727"/>
                  </a:lnTo>
                  <a:lnTo>
                    <a:pt x="1333" y="723"/>
                  </a:lnTo>
                  <a:lnTo>
                    <a:pt x="1333" y="723"/>
                  </a:lnTo>
                  <a:lnTo>
                    <a:pt x="1333" y="723"/>
                  </a:lnTo>
                  <a:lnTo>
                    <a:pt x="1333" y="719"/>
                  </a:lnTo>
                  <a:lnTo>
                    <a:pt x="1336" y="719"/>
                  </a:lnTo>
                  <a:lnTo>
                    <a:pt x="1336" y="719"/>
                  </a:lnTo>
                  <a:lnTo>
                    <a:pt x="1340" y="719"/>
                  </a:lnTo>
                  <a:lnTo>
                    <a:pt x="1340" y="719"/>
                  </a:lnTo>
                  <a:lnTo>
                    <a:pt x="1347" y="719"/>
                  </a:lnTo>
                  <a:lnTo>
                    <a:pt x="1347" y="719"/>
                  </a:lnTo>
                  <a:lnTo>
                    <a:pt x="1347" y="719"/>
                  </a:lnTo>
                  <a:lnTo>
                    <a:pt x="1347" y="719"/>
                  </a:lnTo>
                  <a:lnTo>
                    <a:pt x="1347" y="716"/>
                  </a:lnTo>
                  <a:lnTo>
                    <a:pt x="1336" y="701"/>
                  </a:lnTo>
                  <a:lnTo>
                    <a:pt x="1336" y="701"/>
                  </a:lnTo>
                  <a:lnTo>
                    <a:pt x="1336" y="698"/>
                  </a:lnTo>
                  <a:lnTo>
                    <a:pt x="1333" y="698"/>
                  </a:lnTo>
                  <a:lnTo>
                    <a:pt x="1333" y="694"/>
                  </a:lnTo>
                  <a:lnTo>
                    <a:pt x="1333" y="694"/>
                  </a:lnTo>
                  <a:lnTo>
                    <a:pt x="1333" y="691"/>
                  </a:lnTo>
                  <a:lnTo>
                    <a:pt x="1329" y="687"/>
                  </a:lnTo>
                  <a:lnTo>
                    <a:pt x="1329" y="683"/>
                  </a:lnTo>
                  <a:lnTo>
                    <a:pt x="1329" y="676"/>
                  </a:lnTo>
                  <a:lnTo>
                    <a:pt x="1333" y="676"/>
                  </a:lnTo>
                  <a:lnTo>
                    <a:pt x="1333" y="673"/>
                  </a:lnTo>
                  <a:lnTo>
                    <a:pt x="1333" y="673"/>
                  </a:lnTo>
                  <a:lnTo>
                    <a:pt x="1333" y="673"/>
                  </a:lnTo>
                  <a:lnTo>
                    <a:pt x="1336" y="665"/>
                  </a:lnTo>
                  <a:lnTo>
                    <a:pt x="1340" y="665"/>
                  </a:lnTo>
                  <a:lnTo>
                    <a:pt x="1340" y="662"/>
                  </a:lnTo>
                  <a:lnTo>
                    <a:pt x="1340" y="662"/>
                  </a:lnTo>
                  <a:lnTo>
                    <a:pt x="1340" y="658"/>
                  </a:lnTo>
                  <a:lnTo>
                    <a:pt x="1340" y="658"/>
                  </a:lnTo>
                  <a:lnTo>
                    <a:pt x="1336" y="658"/>
                  </a:lnTo>
                  <a:lnTo>
                    <a:pt x="1333" y="658"/>
                  </a:lnTo>
                  <a:lnTo>
                    <a:pt x="1333" y="658"/>
                  </a:lnTo>
                  <a:lnTo>
                    <a:pt x="1333" y="658"/>
                  </a:lnTo>
                  <a:lnTo>
                    <a:pt x="1329" y="662"/>
                  </a:lnTo>
                  <a:lnTo>
                    <a:pt x="1326" y="662"/>
                  </a:lnTo>
                  <a:lnTo>
                    <a:pt x="1326" y="662"/>
                  </a:lnTo>
                  <a:lnTo>
                    <a:pt x="1322" y="658"/>
                  </a:lnTo>
                  <a:lnTo>
                    <a:pt x="1311" y="640"/>
                  </a:lnTo>
                  <a:lnTo>
                    <a:pt x="1300" y="619"/>
                  </a:lnTo>
                  <a:lnTo>
                    <a:pt x="1297" y="611"/>
                  </a:lnTo>
                  <a:lnTo>
                    <a:pt x="1293" y="611"/>
                  </a:lnTo>
                  <a:lnTo>
                    <a:pt x="1293" y="608"/>
                  </a:lnTo>
                  <a:lnTo>
                    <a:pt x="1290" y="608"/>
                  </a:lnTo>
                  <a:lnTo>
                    <a:pt x="1286" y="608"/>
                  </a:lnTo>
                  <a:lnTo>
                    <a:pt x="1286" y="604"/>
                  </a:lnTo>
                  <a:lnTo>
                    <a:pt x="1282" y="601"/>
                  </a:lnTo>
                  <a:lnTo>
                    <a:pt x="1282" y="597"/>
                  </a:lnTo>
                  <a:lnTo>
                    <a:pt x="1282" y="593"/>
                  </a:lnTo>
                  <a:lnTo>
                    <a:pt x="1282" y="590"/>
                  </a:lnTo>
                  <a:lnTo>
                    <a:pt x="1279" y="586"/>
                  </a:lnTo>
                  <a:lnTo>
                    <a:pt x="1279" y="586"/>
                  </a:lnTo>
                  <a:lnTo>
                    <a:pt x="1275" y="579"/>
                  </a:lnTo>
                  <a:lnTo>
                    <a:pt x="1272" y="575"/>
                  </a:lnTo>
                  <a:lnTo>
                    <a:pt x="1272" y="575"/>
                  </a:lnTo>
                  <a:lnTo>
                    <a:pt x="1272" y="572"/>
                  </a:lnTo>
                  <a:lnTo>
                    <a:pt x="1272" y="572"/>
                  </a:lnTo>
                  <a:lnTo>
                    <a:pt x="1272" y="568"/>
                  </a:lnTo>
                  <a:lnTo>
                    <a:pt x="1272" y="565"/>
                  </a:lnTo>
                  <a:lnTo>
                    <a:pt x="1272" y="565"/>
                  </a:lnTo>
                  <a:lnTo>
                    <a:pt x="1272" y="561"/>
                  </a:lnTo>
                  <a:lnTo>
                    <a:pt x="1272" y="561"/>
                  </a:lnTo>
                  <a:lnTo>
                    <a:pt x="1272" y="557"/>
                  </a:lnTo>
                  <a:lnTo>
                    <a:pt x="1272" y="557"/>
                  </a:lnTo>
                  <a:lnTo>
                    <a:pt x="1272" y="554"/>
                  </a:lnTo>
                  <a:lnTo>
                    <a:pt x="1272" y="554"/>
                  </a:lnTo>
                  <a:lnTo>
                    <a:pt x="1272" y="550"/>
                  </a:lnTo>
                  <a:lnTo>
                    <a:pt x="1272" y="547"/>
                  </a:lnTo>
                  <a:lnTo>
                    <a:pt x="1275" y="547"/>
                  </a:lnTo>
                  <a:lnTo>
                    <a:pt x="1282" y="543"/>
                  </a:lnTo>
                  <a:lnTo>
                    <a:pt x="1297" y="539"/>
                  </a:lnTo>
                  <a:lnTo>
                    <a:pt x="1311" y="543"/>
                  </a:lnTo>
                  <a:lnTo>
                    <a:pt x="1315" y="539"/>
                  </a:lnTo>
                  <a:lnTo>
                    <a:pt x="1322" y="539"/>
                  </a:lnTo>
                  <a:lnTo>
                    <a:pt x="1329" y="536"/>
                  </a:lnTo>
                  <a:lnTo>
                    <a:pt x="1336" y="532"/>
                  </a:lnTo>
                  <a:lnTo>
                    <a:pt x="1340" y="529"/>
                  </a:lnTo>
                  <a:lnTo>
                    <a:pt x="1344" y="525"/>
                  </a:lnTo>
                  <a:lnTo>
                    <a:pt x="1344" y="521"/>
                  </a:lnTo>
                  <a:lnTo>
                    <a:pt x="1344" y="521"/>
                  </a:lnTo>
                  <a:lnTo>
                    <a:pt x="1347" y="521"/>
                  </a:lnTo>
                  <a:lnTo>
                    <a:pt x="1347" y="518"/>
                  </a:lnTo>
                  <a:lnTo>
                    <a:pt x="1347" y="518"/>
                  </a:lnTo>
                  <a:lnTo>
                    <a:pt x="1347" y="514"/>
                  </a:lnTo>
                  <a:lnTo>
                    <a:pt x="1347" y="514"/>
                  </a:lnTo>
                  <a:lnTo>
                    <a:pt x="1347" y="514"/>
                  </a:lnTo>
                  <a:lnTo>
                    <a:pt x="1347" y="511"/>
                  </a:lnTo>
                  <a:lnTo>
                    <a:pt x="1347" y="511"/>
                  </a:lnTo>
                  <a:lnTo>
                    <a:pt x="1347" y="511"/>
                  </a:lnTo>
                  <a:lnTo>
                    <a:pt x="1347" y="511"/>
                  </a:lnTo>
                  <a:lnTo>
                    <a:pt x="1351" y="507"/>
                  </a:lnTo>
                  <a:lnTo>
                    <a:pt x="1358" y="507"/>
                  </a:lnTo>
                  <a:lnTo>
                    <a:pt x="1362" y="507"/>
                  </a:lnTo>
                  <a:lnTo>
                    <a:pt x="1372" y="511"/>
                  </a:lnTo>
                  <a:lnTo>
                    <a:pt x="1380" y="514"/>
                  </a:lnTo>
                  <a:lnTo>
                    <a:pt x="1380" y="514"/>
                  </a:lnTo>
                  <a:lnTo>
                    <a:pt x="1398" y="514"/>
                  </a:lnTo>
                  <a:lnTo>
                    <a:pt x="1416" y="514"/>
                  </a:lnTo>
                  <a:lnTo>
                    <a:pt x="1416" y="518"/>
                  </a:lnTo>
                  <a:lnTo>
                    <a:pt x="1416" y="518"/>
                  </a:lnTo>
                  <a:lnTo>
                    <a:pt x="1416" y="518"/>
                  </a:lnTo>
                  <a:lnTo>
                    <a:pt x="1419" y="518"/>
                  </a:lnTo>
                  <a:lnTo>
                    <a:pt x="1423" y="521"/>
                  </a:lnTo>
                  <a:lnTo>
                    <a:pt x="1423" y="521"/>
                  </a:lnTo>
                  <a:lnTo>
                    <a:pt x="1423" y="521"/>
                  </a:lnTo>
                  <a:lnTo>
                    <a:pt x="1423" y="525"/>
                  </a:lnTo>
                  <a:lnTo>
                    <a:pt x="1423" y="525"/>
                  </a:lnTo>
                  <a:lnTo>
                    <a:pt x="1426" y="525"/>
                  </a:lnTo>
                  <a:lnTo>
                    <a:pt x="1426" y="525"/>
                  </a:lnTo>
                  <a:lnTo>
                    <a:pt x="1426" y="525"/>
                  </a:lnTo>
                  <a:lnTo>
                    <a:pt x="1426" y="525"/>
                  </a:lnTo>
                  <a:lnTo>
                    <a:pt x="1430" y="525"/>
                  </a:lnTo>
                  <a:lnTo>
                    <a:pt x="1434" y="525"/>
                  </a:lnTo>
                  <a:lnTo>
                    <a:pt x="1434" y="521"/>
                  </a:lnTo>
                  <a:lnTo>
                    <a:pt x="1437" y="521"/>
                  </a:lnTo>
                  <a:lnTo>
                    <a:pt x="1437" y="521"/>
                  </a:lnTo>
                  <a:lnTo>
                    <a:pt x="1444" y="521"/>
                  </a:lnTo>
                  <a:lnTo>
                    <a:pt x="1462" y="514"/>
                  </a:lnTo>
                  <a:lnTo>
                    <a:pt x="1473" y="511"/>
                  </a:lnTo>
                  <a:lnTo>
                    <a:pt x="1477" y="511"/>
                  </a:lnTo>
                  <a:lnTo>
                    <a:pt x="1495" y="493"/>
                  </a:lnTo>
                  <a:lnTo>
                    <a:pt x="1495" y="493"/>
                  </a:lnTo>
                  <a:lnTo>
                    <a:pt x="1502" y="493"/>
                  </a:lnTo>
                  <a:lnTo>
                    <a:pt x="1502" y="493"/>
                  </a:lnTo>
                  <a:lnTo>
                    <a:pt x="1502" y="493"/>
                  </a:lnTo>
                  <a:lnTo>
                    <a:pt x="1502" y="489"/>
                  </a:lnTo>
                  <a:lnTo>
                    <a:pt x="1502" y="486"/>
                  </a:lnTo>
                  <a:lnTo>
                    <a:pt x="1502" y="486"/>
                  </a:lnTo>
                  <a:lnTo>
                    <a:pt x="1502" y="482"/>
                  </a:lnTo>
                  <a:lnTo>
                    <a:pt x="1502" y="478"/>
                  </a:lnTo>
                  <a:lnTo>
                    <a:pt x="1502" y="468"/>
                  </a:lnTo>
                  <a:lnTo>
                    <a:pt x="1502" y="468"/>
                  </a:lnTo>
                  <a:lnTo>
                    <a:pt x="1506" y="464"/>
                  </a:lnTo>
                  <a:lnTo>
                    <a:pt x="1506" y="460"/>
                  </a:lnTo>
                  <a:lnTo>
                    <a:pt x="1509" y="460"/>
                  </a:lnTo>
                  <a:lnTo>
                    <a:pt x="1509" y="460"/>
                  </a:lnTo>
                  <a:lnTo>
                    <a:pt x="1513" y="460"/>
                  </a:lnTo>
                  <a:lnTo>
                    <a:pt x="1516" y="460"/>
                  </a:lnTo>
                  <a:lnTo>
                    <a:pt x="1520" y="460"/>
                  </a:lnTo>
                  <a:lnTo>
                    <a:pt x="1524" y="457"/>
                  </a:lnTo>
                  <a:lnTo>
                    <a:pt x="1527" y="442"/>
                  </a:lnTo>
                  <a:lnTo>
                    <a:pt x="1513" y="435"/>
                  </a:lnTo>
                  <a:close/>
                  <a:moveTo>
                    <a:pt x="721" y="417"/>
                  </a:moveTo>
                  <a:lnTo>
                    <a:pt x="721" y="417"/>
                  </a:lnTo>
                  <a:lnTo>
                    <a:pt x="721" y="421"/>
                  </a:lnTo>
                  <a:lnTo>
                    <a:pt x="717" y="424"/>
                  </a:lnTo>
                  <a:lnTo>
                    <a:pt x="717" y="432"/>
                  </a:lnTo>
                  <a:lnTo>
                    <a:pt x="717" y="435"/>
                  </a:lnTo>
                  <a:lnTo>
                    <a:pt x="717" y="435"/>
                  </a:lnTo>
                  <a:lnTo>
                    <a:pt x="713" y="442"/>
                  </a:lnTo>
                  <a:lnTo>
                    <a:pt x="702" y="450"/>
                  </a:lnTo>
                  <a:lnTo>
                    <a:pt x="699" y="450"/>
                  </a:lnTo>
                  <a:lnTo>
                    <a:pt x="684" y="439"/>
                  </a:lnTo>
                  <a:lnTo>
                    <a:pt x="684" y="439"/>
                  </a:lnTo>
                  <a:lnTo>
                    <a:pt x="684" y="439"/>
                  </a:lnTo>
                  <a:lnTo>
                    <a:pt x="684" y="442"/>
                  </a:lnTo>
                  <a:lnTo>
                    <a:pt x="684" y="442"/>
                  </a:lnTo>
                  <a:lnTo>
                    <a:pt x="684" y="442"/>
                  </a:lnTo>
                  <a:lnTo>
                    <a:pt x="681" y="446"/>
                  </a:lnTo>
                  <a:lnTo>
                    <a:pt x="677" y="446"/>
                  </a:lnTo>
                  <a:lnTo>
                    <a:pt x="674" y="446"/>
                  </a:lnTo>
                  <a:lnTo>
                    <a:pt x="670" y="446"/>
                  </a:lnTo>
                  <a:lnTo>
                    <a:pt x="656" y="435"/>
                  </a:lnTo>
                  <a:lnTo>
                    <a:pt x="656" y="435"/>
                  </a:lnTo>
                  <a:lnTo>
                    <a:pt x="652" y="435"/>
                  </a:lnTo>
                  <a:lnTo>
                    <a:pt x="652" y="435"/>
                  </a:lnTo>
                  <a:lnTo>
                    <a:pt x="638" y="439"/>
                  </a:lnTo>
                  <a:lnTo>
                    <a:pt x="634" y="439"/>
                  </a:lnTo>
                  <a:lnTo>
                    <a:pt x="634" y="439"/>
                  </a:lnTo>
                  <a:lnTo>
                    <a:pt x="634" y="435"/>
                  </a:lnTo>
                  <a:lnTo>
                    <a:pt x="634" y="435"/>
                  </a:lnTo>
                  <a:lnTo>
                    <a:pt x="634" y="435"/>
                  </a:lnTo>
                  <a:lnTo>
                    <a:pt x="634" y="435"/>
                  </a:lnTo>
                  <a:lnTo>
                    <a:pt x="634" y="421"/>
                  </a:lnTo>
                  <a:lnTo>
                    <a:pt x="634" y="421"/>
                  </a:lnTo>
                  <a:lnTo>
                    <a:pt x="630" y="417"/>
                  </a:lnTo>
                  <a:lnTo>
                    <a:pt x="630" y="417"/>
                  </a:lnTo>
                  <a:lnTo>
                    <a:pt x="616" y="403"/>
                  </a:lnTo>
                  <a:lnTo>
                    <a:pt x="612" y="396"/>
                  </a:lnTo>
                  <a:lnTo>
                    <a:pt x="612" y="396"/>
                  </a:lnTo>
                  <a:lnTo>
                    <a:pt x="612" y="392"/>
                  </a:lnTo>
                  <a:lnTo>
                    <a:pt x="612" y="392"/>
                  </a:lnTo>
                  <a:lnTo>
                    <a:pt x="612" y="381"/>
                  </a:lnTo>
                  <a:lnTo>
                    <a:pt x="605" y="370"/>
                  </a:lnTo>
                  <a:lnTo>
                    <a:pt x="605" y="370"/>
                  </a:lnTo>
                  <a:lnTo>
                    <a:pt x="598" y="370"/>
                  </a:lnTo>
                  <a:lnTo>
                    <a:pt x="594" y="370"/>
                  </a:lnTo>
                  <a:lnTo>
                    <a:pt x="587" y="367"/>
                  </a:lnTo>
                  <a:lnTo>
                    <a:pt x="573" y="360"/>
                  </a:lnTo>
                  <a:lnTo>
                    <a:pt x="573" y="352"/>
                  </a:lnTo>
                  <a:lnTo>
                    <a:pt x="569" y="352"/>
                  </a:lnTo>
                  <a:lnTo>
                    <a:pt x="569" y="349"/>
                  </a:lnTo>
                  <a:lnTo>
                    <a:pt x="576" y="345"/>
                  </a:lnTo>
                  <a:lnTo>
                    <a:pt x="580" y="349"/>
                  </a:lnTo>
                  <a:lnTo>
                    <a:pt x="587" y="352"/>
                  </a:lnTo>
                  <a:lnTo>
                    <a:pt x="591" y="352"/>
                  </a:lnTo>
                  <a:lnTo>
                    <a:pt x="591" y="352"/>
                  </a:lnTo>
                  <a:lnTo>
                    <a:pt x="598" y="352"/>
                  </a:lnTo>
                  <a:lnTo>
                    <a:pt x="598" y="352"/>
                  </a:lnTo>
                  <a:lnTo>
                    <a:pt x="605" y="356"/>
                  </a:lnTo>
                  <a:lnTo>
                    <a:pt x="623" y="363"/>
                  </a:lnTo>
                  <a:lnTo>
                    <a:pt x="630" y="367"/>
                  </a:lnTo>
                  <a:lnTo>
                    <a:pt x="634" y="367"/>
                  </a:lnTo>
                  <a:lnTo>
                    <a:pt x="634" y="367"/>
                  </a:lnTo>
                  <a:lnTo>
                    <a:pt x="634" y="367"/>
                  </a:lnTo>
                  <a:lnTo>
                    <a:pt x="634" y="363"/>
                  </a:lnTo>
                  <a:lnTo>
                    <a:pt x="634" y="363"/>
                  </a:lnTo>
                  <a:lnTo>
                    <a:pt x="641" y="363"/>
                  </a:lnTo>
                  <a:lnTo>
                    <a:pt x="645" y="363"/>
                  </a:lnTo>
                  <a:lnTo>
                    <a:pt x="648" y="363"/>
                  </a:lnTo>
                  <a:lnTo>
                    <a:pt x="648" y="367"/>
                  </a:lnTo>
                  <a:lnTo>
                    <a:pt x="648" y="367"/>
                  </a:lnTo>
                  <a:lnTo>
                    <a:pt x="648" y="367"/>
                  </a:lnTo>
                  <a:lnTo>
                    <a:pt x="648" y="367"/>
                  </a:lnTo>
                  <a:lnTo>
                    <a:pt x="648" y="367"/>
                  </a:lnTo>
                  <a:lnTo>
                    <a:pt x="648" y="370"/>
                  </a:lnTo>
                  <a:lnTo>
                    <a:pt x="648" y="370"/>
                  </a:lnTo>
                  <a:lnTo>
                    <a:pt x="656" y="374"/>
                  </a:lnTo>
                  <a:lnTo>
                    <a:pt x="659" y="378"/>
                  </a:lnTo>
                  <a:lnTo>
                    <a:pt x="666" y="374"/>
                  </a:lnTo>
                  <a:lnTo>
                    <a:pt x="670" y="378"/>
                  </a:lnTo>
                  <a:lnTo>
                    <a:pt x="670" y="378"/>
                  </a:lnTo>
                  <a:lnTo>
                    <a:pt x="677" y="381"/>
                  </a:lnTo>
                  <a:lnTo>
                    <a:pt x="681" y="385"/>
                  </a:lnTo>
                  <a:lnTo>
                    <a:pt x="692" y="392"/>
                  </a:lnTo>
                  <a:lnTo>
                    <a:pt x="695" y="392"/>
                  </a:lnTo>
                  <a:lnTo>
                    <a:pt x="699" y="392"/>
                  </a:lnTo>
                  <a:lnTo>
                    <a:pt x="699" y="392"/>
                  </a:lnTo>
                  <a:lnTo>
                    <a:pt x="699" y="392"/>
                  </a:lnTo>
                  <a:lnTo>
                    <a:pt x="699" y="388"/>
                  </a:lnTo>
                  <a:lnTo>
                    <a:pt x="699" y="388"/>
                  </a:lnTo>
                  <a:lnTo>
                    <a:pt x="699" y="388"/>
                  </a:lnTo>
                  <a:lnTo>
                    <a:pt x="699" y="385"/>
                  </a:lnTo>
                  <a:lnTo>
                    <a:pt x="702" y="381"/>
                  </a:lnTo>
                  <a:lnTo>
                    <a:pt x="702" y="381"/>
                  </a:lnTo>
                  <a:lnTo>
                    <a:pt x="702" y="381"/>
                  </a:lnTo>
                  <a:lnTo>
                    <a:pt x="706" y="378"/>
                  </a:lnTo>
                  <a:lnTo>
                    <a:pt x="706" y="378"/>
                  </a:lnTo>
                  <a:lnTo>
                    <a:pt x="706" y="381"/>
                  </a:lnTo>
                  <a:lnTo>
                    <a:pt x="710" y="381"/>
                  </a:lnTo>
                  <a:lnTo>
                    <a:pt x="717" y="392"/>
                  </a:lnTo>
                  <a:lnTo>
                    <a:pt x="717" y="392"/>
                  </a:lnTo>
                  <a:lnTo>
                    <a:pt x="717" y="392"/>
                  </a:lnTo>
                  <a:lnTo>
                    <a:pt x="717" y="396"/>
                  </a:lnTo>
                  <a:lnTo>
                    <a:pt x="713" y="399"/>
                  </a:lnTo>
                  <a:lnTo>
                    <a:pt x="713" y="399"/>
                  </a:lnTo>
                  <a:lnTo>
                    <a:pt x="713" y="399"/>
                  </a:lnTo>
                  <a:lnTo>
                    <a:pt x="713" y="403"/>
                  </a:lnTo>
                  <a:lnTo>
                    <a:pt x="721" y="410"/>
                  </a:lnTo>
                  <a:lnTo>
                    <a:pt x="721" y="414"/>
                  </a:lnTo>
                  <a:lnTo>
                    <a:pt x="724" y="414"/>
                  </a:lnTo>
                  <a:lnTo>
                    <a:pt x="721" y="417"/>
                  </a:lnTo>
                  <a:close/>
                  <a:moveTo>
                    <a:pt x="119" y="104"/>
                  </a:moveTo>
                  <a:lnTo>
                    <a:pt x="119" y="1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4" name="Freeform 16"/>
            <p:cNvSpPr>
              <a:spLocks noEditPoints="1"/>
            </p:cNvSpPr>
            <p:nvPr/>
          </p:nvSpPr>
          <p:spPr bwMode="auto">
            <a:xfrm>
              <a:off x="8058150" y="4025900"/>
              <a:ext cx="2424112" cy="2106613"/>
            </a:xfrm>
            <a:custGeom>
              <a:avLst/>
              <a:gdLst>
                <a:gd name="T0" fmla="*/ 1401 w 1527"/>
                <a:gd name="T1" fmla="*/ 378 h 1327"/>
                <a:gd name="T2" fmla="*/ 1214 w 1527"/>
                <a:gd name="T3" fmla="*/ 273 h 1327"/>
                <a:gd name="T4" fmla="*/ 1045 w 1527"/>
                <a:gd name="T5" fmla="*/ 241 h 1327"/>
                <a:gd name="T6" fmla="*/ 980 w 1527"/>
                <a:gd name="T7" fmla="*/ 226 h 1327"/>
                <a:gd name="T8" fmla="*/ 850 w 1527"/>
                <a:gd name="T9" fmla="*/ 79 h 1327"/>
                <a:gd name="T10" fmla="*/ 580 w 1527"/>
                <a:gd name="T11" fmla="*/ 61 h 1327"/>
                <a:gd name="T12" fmla="*/ 573 w 1527"/>
                <a:gd name="T13" fmla="*/ 201 h 1327"/>
                <a:gd name="T14" fmla="*/ 494 w 1527"/>
                <a:gd name="T15" fmla="*/ 252 h 1327"/>
                <a:gd name="T16" fmla="*/ 454 w 1527"/>
                <a:gd name="T17" fmla="*/ 162 h 1327"/>
                <a:gd name="T18" fmla="*/ 144 w 1527"/>
                <a:gd name="T19" fmla="*/ 190 h 1327"/>
                <a:gd name="T20" fmla="*/ 166 w 1527"/>
                <a:gd name="T21" fmla="*/ 334 h 1327"/>
                <a:gd name="T22" fmla="*/ 108 w 1527"/>
                <a:gd name="T23" fmla="*/ 655 h 1327"/>
                <a:gd name="T24" fmla="*/ 7 w 1527"/>
                <a:gd name="T25" fmla="*/ 730 h 1327"/>
                <a:gd name="T26" fmla="*/ 184 w 1527"/>
                <a:gd name="T27" fmla="*/ 838 h 1327"/>
                <a:gd name="T28" fmla="*/ 288 w 1527"/>
                <a:gd name="T29" fmla="*/ 763 h 1327"/>
                <a:gd name="T30" fmla="*/ 360 w 1527"/>
                <a:gd name="T31" fmla="*/ 788 h 1327"/>
                <a:gd name="T32" fmla="*/ 396 w 1527"/>
                <a:gd name="T33" fmla="*/ 834 h 1327"/>
                <a:gd name="T34" fmla="*/ 404 w 1527"/>
                <a:gd name="T35" fmla="*/ 881 h 1327"/>
                <a:gd name="T36" fmla="*/ 400 w 1527"/>
                <a:gd name="T37" fmla="*/ 950 h 1327"/>
                <a:gd name="T38" fmla="*/ 566 w 1527"/>
                <a:gd name="T39" fmla="*/ 888 h 1327"/>
                <a:gd name="T40" fmla="*/ 522 w 1527"/>
                <a:gd name="T41" fmla="*/ 748 h 1327"/>
                <a:gd name="T42" fmla="*/ 634 w 1527"/>
                <a:gd name="T43" fmla="*/ 730 h 1327"/>
                <a:gd name="T44" fmla="*/ 713 w 1527"/>
                <a:gd name="T45" fmla="*/ 763 h 1327"/>
                <a:gd name="T46" fmla="*/ 760 w 1527"/>
                <a:gd name="T47" fmla="*/ 748 h 1327"/>
                <a:gd name="T48" fmla="*/ 728 w 1527"/>
                <a:gd name="T49" fmla="*/ 845 h 1327"/>
                <a:gd name="T50" fmla="*/ 728 w 1527"/>
                <a:gd name="T51" fmla="*/ 899 h 1327"/>
                <a:gd name="T52" fmla="*/ 782 w 1527"/>
                <a:gd name="T53" fmla="*/ 942 h 1327"/>
                <a:gd name="T54" fmla="*/ 793 w 1527"/>
                <a:gd name="T55" fmla="*/ 986 h 1327"/>
                <a:gd name="T56" fmla="*/ 829 w 1527"/>
                <a:gd name="T57" fmla="*/ 1014 h 1327"/>
                <a:gd name="T58" fmla="*/ 865 w 1527"/>
                <a:gd name="T59" fmla="*/ 1054 h 1327"/>
                <a:gd name="T60" fmla="*/ 847 w 1527"/>
                <a:gd name="T61" fmla="*/ 1104 h 1327"/>
                <a:gd name="T62" fmla="*/ 847 w 1527"/>
                <a:gd name="T63" fmla="*/ 1151 h 1327"/>
                <a:gd name="T64" fmla="*/ 901 w 1527"/>
                <a:gd name="T65" fmla="*/ 1155 h 1327"/>
                <a:gd name="T66" fmla="*/ 922 w 1527"/>
                <a:gd name="T67" fmla="*/ 1187 h 1327"/>
                <a:gd name="T68" fmla="*/ 922 w 1527"/>
                <a:gd name="T69" fmla="*/ 1237 h 1327"/>
                <a:gd name="T70" fmla="*/ 901 w 1527"/>
                <a:gd name="T71" fmla="*/ 1281 h 1327"/>
                <a:gd name="T72" fmla="*/ 965 w 1527"/>
                <a:gd name="T73" fmla="*/ 1313 h 1327"/>
                <a:gd name="T74" fmla="*/ 947 w 1527"/>
                <a:gd name="T75" fmla="*/ 1291 h 1327"/>
                <a:gd name="T76" fmla="*/ 994 w 1527"/>
                <a:gd name="T77" fmla="*/ 1284 h 1327"/>
                <a:gd name="T78" fmla="*/ 1037 w 1527"/>
                <a:gd name="T79" fmla="*/ 1270 h 1327"/>
                <a:gd name="T80" fmla="*/ 1091 w 1527"/>
                <a:gd name="T81" fmla="*/ 1241 h 1327"/>
                <a:gd name="T82" fmla="*/ 1131 w 1527"/>
                <a:gd name="T83" fmla="*/ 1219 h 1327"/>
                <a:gd name="T84" fmla="*/ 1163 w 1527"/>
                <a:gd name="T85" fmla="*/ 1176 h 1327"/>
                <a:gd name="T86" fmla="*/ 1232 w 1527"/>
                <a:gd name="T87" fmla="*/ 1169 h 1327"/>
                <a:gd name="T88" fmla="*/ 1217 w 1527"/>
                <a:gd name="T89" fmla="*/ 1079 h 1327"/>
                <a:gd name="T90" fmla="*/ 1235 w 1527"/>
                <a:gd name="T91" fmla="*/ 1018 h 1327"/>
                <a:gd name="T92" fmla="*/ 1214 w 1527"/>
                <a:gd name="T93" fmla="*/ 971 h 1327"/>
                <a:gd name="T94" fmla="*/ 1336 w 1527"/>
                <a:gd name="T95" fmla="*/ 942 h 1327"/>
                <a:gd name="T96" fmla="*/ 1362 w 1527"/>
                <a:gd name="T97" fmla="*/ 885 h 1327"/>
                <a:gd name="T98" fmla="*/ 1372 w 1527"/>
                <a:gd name="T99" fmla="*/ 845 h 1327"/>
                <a:gd name="T100" fmla="*/ 1358 w 1527"/>
                <a:gd name="T101" fmla="*/ 817 h 1327"/>
                <a:gd name="T102" fmla="*/ 1369 w 1527"/>
                <a:gd name="T103" fmla="*/ 784 h 1327"/>
                <a:gd name="T104" fmla="*/ 1347 w 1527"/>
                <a:gd name="T105" fmla="*/ 719 h 1327"/>
                <a:gd name="T106" fmla="*/ 1333 w 1527"/>
                <a:gd name="T107" fmla="*/ 658 h 1327"/>
                <a:gd name="T108" fmla="*/ 1272 w 1527"/>
                <a:gd name="T109" fmla="*/ 572 h 1327"/>
                <a:gd name="T110" fmla="*/ 1347 w 1527"/>
                <a:gd name="T111" fmla="*/ 518 h 1327"/>
                <a:gd name="T112" fmla="*/ 1423 w 1527"/>
                <a:gd name="T113" fmla="*/ 525 h 1327"/>
                <a:gd name="T114" fmla="*/ 1502 w 1527"/>
                <a:gd name="T115" fmla="*/ 468 h 1327"/>
                <a:gd name="T116" fmla="*/ 684 w 1527"/>
                <a:gd name="T117" fmla="*/ 442 h 1327"/>
                <a:gd name="T118" fmla="*/ 612 w 1527"/>
                <a:gd name="T119" fmla="*/ 392 h 1327"/>
                <a:gd name="T120" fmla="*/ 634 w 1527"/>
                <a:gd name="T121" fmla="*/ 363 h 1327"/>
                <a:gd name="T122" fmla="*/ 699 w 1527"/>
                <a:gd name="T123" fmla="*/ 388 h 1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27" h="1327">
                  <a:moveTo>
                    <a:pt x="195" y="93"/>
                  </a:moveTo>
                  <a:lnTo>
                    <a:pt x="195" y="93"/>
                  </a:lnTo>
                  <a:moveTo>
                    <a:pt x="1513" y="435"/>
                  </a:moveTo>
                  <a:lnTo>
                    <a:pt x="1506" y="435"/>
                  </a:lnTo>
                  <a:lnTo>
                    <a:pt x="1498" y="432"/>
                  </a:lnTo>
                  <a:lnTo>
                    <a:pt x="1491" y="421"/>
                  </a:lnTo>
                  <a:lnTo>
                    <a:pt x="1484" y="421"/>
                  </a:lnTo>
                  <a:lnTo>
                    <a:pt x="1477" y="421"/>
                  </a:lnTo>
                  <a:lnTo>
                    <a:pt x="1466" y="428"/>
                  </a:lnTo>
                  <a:lnTo>
                    <a:pt x="1462" y="432"/>
                  </a:lnTo>
                  <a:lnTo>
                    <a:pt x="1455" y="428"/>
                  </a:lnTo>
                  <a:lnTo>
                    <a:pt x="1452" y="428"/>
                  </a:lnTo>
                  <a:lnTo>
                    <a:pt x="1448" y="424"/>
                  </a:lnTo>
                  <a:lnTo>
                    <a:pt x="1437" y="414"/>
                  </a:lnTo>
                  <a:lnTo>
                    <a:pt x="1430" y="396"/>
                  </a:lnTo>
                  <a:lnTo>
                    <a:pt x="1426" y="392"/>
                  </a:lnTo>
                  <a:lnTo>
                    <a:pt x="1423" y="388"/>
                  </a:lnTo>
                  <a:lnTo>
                    <a:pt x="1419" y="385"/>
                  </a:lnTo>
                  <a:lnTo>
                    <a:pt x="1416" y="385"/>
                  </a:lnTo>
                  <a:lnTo>
                    <a:pt x="1416" y="385"/>
                  </a:lnTo>
                  <a:lnTo>
                    <a:pt x="1408" y="392"/>
                  </a:lnTo>
                  <a:lnTo>
                    <a:pt x="1408" y="392"/>
                  </a:lnTo>
                  <a:lnTo>
                    <a:pt x="1405" y="385"/>
                  </a:lnTo>
                  <a:lnTo>
                    <a:pt x="1401" y="381"/>
                  </a:lnTo>
                  <a:lnTo>
                    <a:pt x="1401" y="378"/>
                  </a:lnTo>
                  <a:lnTo>
                    <a:pt x="1398" y="374"/>
                  </a:lnTo>
                  <a:lnTo>
                    <a:pt x="1398" y="374"/>
                  </a:lnTo>
                  <a:lnTo>
                    <a:pt x="1390" y="374"/>
                  </a:lnTo>
                  <a:lnTo>
                    <a:pt x="1390" y="378"/>
                  </a:lnTo>
                  <a:lnTo>
                    <a:pt x="1387" y="381"/>
                  </a:lnTo>
                  <a:lnTo>
                    <a:pt x="1383" y="381"/>
                  </a:lnTo>
                  <a:lnTo>
                    <a:pt x="1380" y="385"/>
                  </a:lnTo>
                  <a:lnTo>
                    <a:pt x="1376" y="388"/>
                  </a:lnTo>
                  <a:lnTo>
                    <a:pt x="1372" y="385"/>
                  </a:lnTo>
                  <a:lnTo>
                    <a:pt x="1369" y="381"/>
                  </a:lnTo>
                  <a:lnTo>
                    <a:pt x="1362" y="378"/>
                  </a:lnTo>
                  <a:lnTo>
                    <a:pt x="1326" y="345"/>
                  </a:lnTo>
                  <a:lnTo>
                    <a:pt x="1297" y="327"/>
                  </a:lnTo>
                  <a:lnTo>
                    <a:pt x="1286" y="320"/>
                  </a:lnTo>
                  <a:lnTo>
                    <a:pt x="1282" y="313"/>
                  </a:lnTo>
                  <a:lnTo>
                    <a:pt x="1279" y="309"/>
                  </a:lnTo>
                  <a:lnTo>
                    <a:pt x="1272" y="306"/>
                  </a:lnTo>
                  <a:lnTo>
                    <a:pt x="1268" y="302"/>
                  </a:lnTo>
                  <a:lnTo>
                    <a:pt x="1264" y="298"/>
                  </a:lnTo>
                  <a:lnTo>
                    <a:pt x="1264" y="288"/>
                  </a:lnTo>
                  <a:lnTo>
                    <a:pt x="1264" y="280"/>
                  </a:lnTo>
                  <a:lnTo>
                    <a:pt x="1257" y="273"/>
                  </a:lnTo>
                  <a:lnTo>
                    <a:pt x="1246" y="270"/>
                  </a:lnTo>
                  <a:lnTo>
                    <a:pt x="1225" y="270"/>
                  </a:lnTo>
                  <a:lnTo>
                    <a:pt x="1214" y="273"/>
                  </a:lnTo>
                  <a:lnTo>
                    <a:pt x="1199" y="270"/>
                  </a:lnTo>
                  <a:lnTo>
                    <a:pt x="1156" y="244"/>
                  </a:lnTo>
                  <a:lnTo>
                    <a:pt x="1145" y="241"/>
                  </a:lnTo>
                  <a:lnTo>
                    <a:pt x="1138" y="241"/>
                  </a:lnTo>
                  <a:lnTo>
                    <a:pt x="1124" y="241"/>
                  </a:lnTo>
                  <a:lnTo>
                    <a:pt x="1124" y="241"/>
                  </a:lnTo>
                  <a:lnTo>
                    <a:pt x="1120" y="241"/>
                  </a:lnTo>
                  <a:lnTo>
                    <a:pt x="1113" y="252"/>
                  </a:lnTo>
                  <a:lnTo>
                    <a:pt x="1113" y="252"/>
                  </a:lnTo>
                  <a:lnTo>
                    <a:pt x="1095" y="255"/>
                  </a:lnTo>
                  <a:lnTo>
                    <a:pt x="1088" y="252"/>
                  </a:lnTo>
                  <a:lnTo>
                    <a:pt x="1084" y="248"/>
                  </a:lnTo>
                  <a:lnTo>
                    <a:pt x="1081" y="244"/>
                  </a:lnTo>
                  <a:lnTo>
                    <a:pt x="1077" y="241"/>
                  </a:lnTo>
                  <a:lnTo>
                    <a:pt x="1070" y="237"/>
                  </a:lnTo>
                  <a:lnTo>
                    <a:pt x="1066" y="237"/>
                  </a:lnTo>
                  <a:lnTo>
                    <a:pt x="1063" y="230"/>
                  </a:lnTo>
                  <a:lnTo>
                    <a:pt x="1059" y="230"/>
                  </a:lnTo>
                  <a:lnTo>
                    <a:pt x="1048" y="234"/>
                  </a:lnTo>
                  <a:lnTo>
                    <a:pt x="1048" y="234"/>
                  </a:lnTo>
                  <a:lnTo>
                    <a:pt x="1045" y="237"/>
                  </a:lnTo>
                  <a:lnTo>
                    <a:pt x="1045" y="237"/>
                  </a:lnTo>
                  <a:lnTo>
                    <a:pt x="1045" y="237"/>
                  </a:lnTo>
                  <a:lnTo>
                    <a:pt x="1045" y="237"/>
                  </a:lnTo>
                  <a:lnTo>
                    <a:pt x="1045" y="241"/>
                  </a:lnTo>
                  <a:lnTo>
                    <a:pt x="1045" y="241"/>
                  </a:lnTo>
                  <a:lnTo>
                    <a:pt x="1045" y="241"/>
                  </a:lnTo>
                  <a:lnTo>
                    <a:pt x="1041" y="244"/>
                  </a:lnTo>
                  <a:lnTo>
                    <a:pt x="1030" y="248"/>
                  </a:lnTo>
                  <a:lnTo>
                    <a:pt x="1030" y="248"/>
                  </a:lnTo>
                  <a:lnTo>
                    <a:pt x="1027" y="248"/>
                  </a:lnTo>
                  <a:lnTo>
                    <a:pt x="1019" y="244"/>
                  </a:lnTo>
                  <a:lnTo>
                    <a:pt x="1019" y="244"/>
                  </a:lnTo>
                  <a:lnTo>
                    <a:pt x="1016" y="244"/>
                  </a:lnTo>
                  <a:lnTo>
                    <a:pt x="1012" y="248"/>
                  </a:lnTo>
                  <a:lnTo>
                    <a:pt x="1009" y="248"/>
                  </a:lnTo>
                  <a:lnTo>
                    <a:pt x="1009" y="248"/>
                  </a:lnTo>
                  <a:lnTo>
                    <a:pt x="1009" y="244"/>
                  </a:lnTo>
                  <a:lnTo>
                    <a:pt x="1009" y="241"/>
                  </a:lnTo>
                  <a:lnTo>
                    <a:pt x="1009" y="234"/>
                  </a:lnTo>
                  <a:lnTo>
                    <a:pt x="1005" y="234"/>
                  </a:lnTo>
                  <a:lnTo>
                    <a:pt x="1005" y="230"/>
                  </a:lnTo>
                  <a:lnTo>
                    <a:pt x="1001" y="230"/>
                  </a:lnTo>
                  <a:lnTo>
                    <a:pt x="1001" y="230"/>
                  </a:lnTo>
                  <a:lnTo>
                    <a:pt x="998" y="234"/>
                  </a:lnTo>
                  <a:lnTo>
                    <a:pt x="994" y="237"/>
                  </a:lnTo>
                  <a:lnTo>
                    <a:pt x="994" y="241"/>
                  </a:lnTo>
                  <a:lnTo>
                    <a:pt x="991" y="241"/>
                  </a:lnTo>
                  <a:lnTo>
                    <a:pt x="983" y="230"/>
                  </a:lnTo>
                  <a:lnTo>
                    <a:pt x="980" y="226"/>
                  </a:lnTo>
                  <a:lnTo>
                    <a:pt x="976" y="223"/>
                  </a:lnTo>
                  <a:lnTo>
                    <a:pt x="976" y="219"/>
                  </a:lnTo>
                  <a:lnTo>
                    <a:pt x="976" y="216"/>
                  </a:lnTo>
                  <a:lnTo>
                    <a:pt x="973" y="212"/>
                  </a:lnTo>
                  <a:lnTo>
                    <a:pt x="973" y="212"/>
                  </a:lnTo>
                  <a:lnTo>
                    <a:pt x="973" y="208"/>
                  </a:lnTo>
                  <a:lnTo>
                    <a:pt x="969" y="208"/>
                  </a:lnTo>
                  <a:lnTo>
                    <a:pt x="969" y="208"/>
                  </a:lnTo>
                  <a:lnTo>
                    <a:pt x="969" y="205"/>
                  </a:lnTo>
                  <a:lnTo>
                    <a:pt x="969" y="205"/>
                  </a:lnTo>
                  <a:lnTo>
                    <a:pt x="965" y="201"/>
                  </a:lnTo>
                  <a:lnTo>
                    <a:pt x="965" y="201"/>
                  </a:lnTo>
                  <a:lnTo>
                    <a:pt x="962" y="180"/>
                  </a:lnTo>
                  <a:lnTo>
                    <a:pt x="962" y="180"/>
                  </a:lnTo>
                  <a:lnTo>
                    <a:pt x="944" y="176"/>
                  </a:lnTo>
                  <a:lnTo>
                    <a:pt x="922" y="162"/>
                  </a:lnTo>
                  <a:lnTo>
                    <a:pt x="919" y="162"/>
                  </a:lnTo>
                  <a:lnTo>
                    <a:pt x="911" y="158"/>
                  </a:lnTo>
                  <a:lnTo>
                    <a:pt x="908" y="158"/>
                  </a:lnTo>
                  <a:lnTo>
                    <a:pt x="901" y="151"/>
                  </a:lnTo>
                  <a:lnTo>
                    <a:pt x="879" y="122"/>
                  </a:lnTo>
                  <a:lnTo>
                    <a:pt x="875" y="104"/>
                  </a:lnTo>
                  <a:lnTo>
                    <a:pt x="872" y="101"/>
                  </a:lnTo>
                  <a:lnTo>
                    <a:pt x="865" y="93"/>
                  </a:lnTo>
                  <a:lnTo>
                    <a:pt x="850" y="79"/>
                  </a:lnTo>
                  <a:lnTo>
                    <a:pt x="821" y="25"/>
                  </a:lnTo>
                  <a:lnTo>
                    <a:pt x="814" y="14"/>
                  </a:lnTo>
                  <a:lnTo>
                    <a:pt x="811" y="14"/>
                  </a:lnTo>
                  <a:lnTo>
                    <a:pt x="800" y="14"/>
                  </a:lnTo>
                  <a:lnTo>
                    <a:pt x="796" y="14"/>
                  </a:lnTo>
                  <a:lnTo>
                    <a:pt x="793" y="11"/>
                  </a:lnTo>
                  <a:lnTo>
                    <a:pt x="785" y="14"/>
                  </a:lnTo>
                  <a:lnTo>
                    <a:pt x="760" y="14"/>
                  </a:lnTo>
                  <a:lnTo>
                    <a:pt x="735" y="18"/>
                  </a:lnTo>
                  <a:lnTo>
                    <a:pt x="731" y="25"/>
                  </a:lnTo>
                  <a:lnTo>
                    <a:pt x="717" y="25"/>
                  </a:lnTo>
                  <a:lnTo>
                    <a:pt x="695" y="32"/>
                  </a:lnTo>
                  <a:lnTo>
                    <a:pt x="681" y="32"/>
                  </a:lnTo>
                  <a:lnTo>
                    <a:pt x="659" y="25"/>
                  </a:lnTo>
                  <a:lnTo>
                    <a:pt x="645" y="18"/>
                  </a:lnTo>
                  <a:lnTo>
                    <a:pt x="634" y="11"/>
                  </a:lnTo>
                  <a:lnTo>
                    <a:pt x="627" y="0"/>
                  </a:lnTo>
                  <a:lnTo>
                    <a:pt x="623" y="0"/>
                  </a:lnTo>
                  <a:lnTo>
                    <a:pt x="616" y="0"/>
                  </a:lnTo>
                  <a:lnTo>
                    <a:pt x="609" y="0"/>
                  </a:lnTo>
                  <a:lnTo>
                    <a:pt x="602" y="3"/>
                  </a:lnTo>
                  <a:lnTo>
                    <a:pt x="598" y="11"/>
                  </a:lnTo>
                  <a:lnTo>
                    <a:pt x="594" y="18"/>
                  </a:lnTo>
                  <a:lnTo>
                    <a:pt x="587" y="32"/>
                  </a:lnTo>
                  <a:lnTo>
                    <a:pt x="580" y="61"/>
                  </a:lnTo>
                  <a:lnTo>
                    <a:pt x="569" y="93"/>
                  </a:lnTo>
                  <a:lnTo>
                    <a:pt x="566" y="101"/>
                  </a:lnTo>
                  <a:lnTo>
                    <a:pt x="566" y="108"/>
                  </a:lnTo>
                  <a:lnTo>
                    <a:pt x="566" y="119"/>
                  </a:lnTo>
                  <a:lnTo>
                    <a:pt x="569" y="129"/>
                  </a:lnTo>
                  <a:lnTo>
                    <a:pt x="573" y="140"/>
                  </a:lnTo>
                  <a:lnTo>
                    <a:pt x="573" y="144"/>
                  </a:lnTo>
                  <a:lnTo>
                    <a:pt x="576" y="147"/>
                  </a:lnTo>
                  <a:lnTo>
                    <a:pt x="580" y="154"/>
                  </a:lnTo>
                  <a:lnTo>
                    <a:pt x="580" y="158"/>
                  </a:lnTo>
                  <a:lnTo>
                    <a:pt x="587" y="176"/>
                  </a:lnTo>
                  <a:lnTo>
                    <a:pt x="591" y="180"/>
                  </a:lnTo>
                  <a:lnTo>
                    <a:pt x="587" y="194"/>
                  </a:lnTo>
                  <a:lnTo>
                    <a:pt x="587" y="194"/>
                  </a:lnTo>
                  <a:lnTo>
                    <a:pt x="580" y="201"/>
                  </a:lnTo>
                  <a:lnTo>
                    <a:pt x="573" y="205"/>
                  </a:lnTo>
                  <a:lnTo>
                    <a:pt x="569" y="216"/>
                  </a:lnTo>
                  <a:lnTo>
                    <a:pt x="569" y="234"/>
                  </a:lnTo>
                  <a:lnTo>
                    <a:pt x="573" y="266"/>
                  </a:lnTo>
                  <a:lnTo>
                    <a:pt x="573" y="277"/>
                  </a:lnTo>
                  <a:lnTo>
                    <a:pt x="566" y="270"/>
                  </a:lnTo>
                  <a:lnTo>
                    <a:pt x="566" y="255"/>
                  </a:lnTo>
                  <a:lnTo>
                    <a:pt x="566" y="226"/>
                  </a:lnTo>
                  <a:lnTo>
                    <a:pt x="566" y="212"/>
                  </a:lnTo>
                  <a:lnTo>
                    <a:pt x="573" y="201"/>
                  </a:lnTo>
                  <a:lnTo>
                    <a:pt x="580" y="190"/>
                  </a:lnTo>
                  <a:lnTo>
                    <a:pt x="587" y="187"/>
                  </a:lnTo>
                  <a:lnTo>
                    <a:pt x="587" y="180"/>
                  </a:lnTo>
                  <a:lnTo>
                    <a:pt x="573" y="176"/>
                  </a:lnTo>
                  <a:lnTo>
                    <a:pt x="548" y="169"/>
                  </a:lnTo>
                  <a:lnTo>
                    <a:pt x="537" y="165"/>
                  </a:lnTo>
                  <a:lnTo>
                    <a:pt x="530" y="158"/>
                  </a:lnTo>
                  <a:lnTo>
                    <a:pt x="526" y="151"/>
                  </a:lnTo>
                  <a:lnTo>
                    <a:pt x="522" y="144"/>
                  </a:lnTo>
                  <a:lnTo>
                    <a:pt x="515" y="144"/>
                  </a:lnTo>
                  <a:lnTo>
                    <a:pt x="504" y="144"/>
                  </a:lnTo>
                  <a:lnTo>
                    <a:pt x="497" y="144"/>
                  </a:lnTo>
                  <a:lnTo>
                    <a:pt x="494" y="151"/>
                  </a:lnTo>
                  <a:lnTo>
                    <a:pt x="494" y="158"/>
                  </a:lnTo>
                  <a:lnTo>
                    <a:pt x="490" y="176"/>
                  </a:lnTo>
                  <a:lnTo>
                    <a:pt x="486" y="183"/>
                  </a:lnTo>
                  <a:lnTo>
                    <a:pt x="486" y="190"/>
                  </a:lnTo>
                  <a:lnTo>
                    <a:pt x="494" y="190"/>
                  </a:lnTo>
                  <a:lnTo>
                    <a:pt x="504" y="190"/>
                  </a:lnTo>
                  <a:lnTo>
                    <a:pt x="515" y="198"/>
                  </a:lnTo>
                  <a:lnTo>
                    <a:pt x="512" y="216"/>
                  </a:lnTo>
                  <a:lnTo>
                    <a:pt x="504" y="234"/>
                  </a:lnTo>
                  <a:lnTo>
                    <a:pt x="497" y="244"/>
                  </a:lnTo>
                  <a:lnTo>
                    <a:pt x="494" y="248"/>
                  </a:lnTo>
                  <a:lnTo>
                    <a:pt x="494" y="252"/>
                  </a:lnTo>
                  <a:lnTo>
                    <a:pt x="486" y="252"/>
                  </a:lnTo>
                  <a:lnTo>
                    <a:pt x="483" y="252"/>
                  </a:lnTo>
                  <a:lnTo>
                    <a:pt x="479" y="252"/>
                  </a:lnTo>
                  <a:lnTo>
                    <a:pt x="476" y="244"/>
                  </a:lnTo>
                  <a:lnTo>
                    <a:pt x="472" y="241"/>
                  </a:lnTo>
                  <a:lnTo>
                    <a:pt x="468" y="237"/>
                  </a:lnTo>
                  <a:lnTo>
                    <a:pt x="468" y="237"/>
                  </a:lnTo>
                  <a:lnTo>
                    <a:pt x="461" y="230"/>
                  </a:lnTo>
                  <a:lnTo>
                    <a:pt x="458" y="226"/>
                  </a:lnTo>
                  <a:lnTo>
                    <a:pt x="454" y="226"/>
                  </a:lnTo>
                  <a:lnTo>
                    <a:pt x="450" y="230"/>
                  </a:lnTo>
                  <a:lnTo>
                    <a:pt x="447" y="230"/>
                  </a:lnTo>
                  <a:lnTo>
                    <a:pt x="440" y="226"/>
                  </a:lnTo>
                  <a:lnTo>
                    <a:pt x="440" y="219"/>
                  </a:lnTo>
                  <a:lnTo>
                    <a:pt x="432" y="201"/>
                  </a:lnTo>
                  <a:lnTo>
                    <a:pt x="440" y="201"/>
                  </a:lnTo>
                  <a:lnTo>
                    <a:pt x="450" y="198"/>
                  </a:lnTo>
                  <a:lnTo>
                    <a:pt x="458" y="194"/>
                  </a:lnTo>
                  <a:lnTo>
                    <a:pt x="461" y="190"/>
                  </a:lnTo>
                  <a:lnTo>
                    <a:pt x="465" y="187"/>
                  </a:lnTo>
                  <a:lnTo>
                    <a:pt x="468" y="176"/>
                  </a:lnTo>
                  <a:lnTo>
                    <a:pt x="465" y="172"/>
                  </a:lnTo>
                  <a:lnTo>
                    <a:pt x="458" y="169"/>
                  </a:lnTo>
                  <a:lnTo>
                    <a:pt x="450" y="165"/>
                  </a:lnTo>
                  <a:lnTo>
                    <a:pt x="454" y="162"/>
                  </a:lnTo>
                  <a:lnTo>
                    <a:pt x="454" y="158"/>
                  </a:lnTo>
                  <a:lnTo>
                    <a:pt x="443" y="151"/>
                  </a:lnTo>
                  <a:lnTo>
                    <a:pt x="432" y="133"/>
                  </a:lnTo>
                  <a:lnTo>
                    <a:pt x="422" y="115"/>
                  </a:lnTo>
                  <a:lnTo>
                    <a:pt x="425" y="101"/>
                  </a:lnTo>
                  <a:lnTo>
                    <a:pt x="425" y="97"/>
                  </a:lnTo>
                  <a:lnTo>
                    <a:pt x="400" y="90"/>
                  </a:lnTo>
                  <a:lnTo>
                    <a:pt x="306" y="101"/>
                  </a:lnTo>
                  <a:lnTo>
                    <a:pt x="260" y="111"/>
                  </a:lnTo>
                  <a:lnTo>
                    <a:pt x="252" y="108"/>
                  </a:lnTo>
                  <a:lnTo>
                    <a:pt x="249" y="104"/>
                  </a:lnTo>
                  <a:lnTo>
                    <a:pt x="245" y="101"/>
                  </a:lnTo>
                  <a:lnTo>
                    <a:pt x="198" y="108"/>
                  </a:lnTo>
                  <a:lnTo>
                    <a:pt x="173" y="119"/>
                  </a:lnTo>
                  <a:lnTo>
                    <a:pt x="162" y="129"/>
                  </a:lnTo>
                  <a:lnTo>
                    <a:pt x="155" y="133"/>
                  </a:lnTo>
                  <a:lnTo>
                    <a:pt x="144" y="147"/>
                  </a:lnTo>
                  <a:lnTo>
                    <a:pt x="133" y="154"/>
                  </a:lnTo>
                  <a:lnTo>
                    <a:pt x="130" y="158"/>
                  </a:lnTo>
                  <a:lnTo>
                    <a:pt x="130" y="165"/>
                  </a:lnTo>
                  <a:lnTo>
                    <a:pt x="133" y="169"/>
                  </a:lnTo>
                  <a:lnTo>
                    <a:pt x="144" y="176"/>
                  </a:lnTo>
                  <a:lnTo>
                    <a:pt x="148" y="180"/>
                  </a:lnTo>
                  <a:lnTo>
                    <a:pt x="148" y="183"/>
                  </a:lnTo>
                  <a:lnTo>
                    <a:pt x="144" y="190"/>
                  </a:lnTo>
                  <a:lnTo>
                    <a:pt x="141" y="190"/>
                  </a:lnTo>
                  <a:lnTo>
                    <a:pt x="141" y="194"/>
                  </a:lnTo>
                  <a:lnTo>
                    <a:pt x="130" y="194"/>
                  </a:lnTo>
                  <a:lnTo>
                    <a:pt x="123" y="194"/>
                  </a:lnTo>
                  <a:lnTo>
                    <a:pt x="119" y="198"/>
                  </a:lnTo>
                  <a:lnTo>
                    <a:pt x="119" y="205"/>
                  </a:lnTo>
                  <a:lnTo>
                    <a:pt x="112" y="223"/>
                  </a:lnTo>
                  <a:lnTo>
                    <a:pt x="112" y="230"/>
                  </a:lnTo>
                  <a:lnTo>
                    <a:pt x="112" y="270"/>
                  </a:lnTo>
                  <a:lnTo>
                    <a:pt x="115" y="284"/>
                  </a:lnTo>
                  <a:lnTo>
                    <a:pt x="126" y="288"/>
                  </a:lnTo>
                  <a:lnTo>
                    <a:pt x="198" y="291"/>
                  </a:lnTo>
                  <a:lnTo>
                    <a:pt x="209" y="295"/>
                  </a:lnTo>
                  <a:lnTo>
                    <a:pt x="216" y="306"/>
                  </a:lnTo>
                  <a:lnTo>
                    <a:pt x="213" y="306"/>
                  </a:lnTo>
                  <a:lnTo>
                    <a:pt x="202" y="298"/>
                  </a:lnTo>
                  <a:lnTo>
                    <a:pt x="195" y="295"/>
                  </a:lnTo>
                  <a:lnTo>
                    <a:pt x="187" y="295"/>
                  </a:lnTo>
                  <a:lnTo>
                    <a:pt x="184" y="298"/>
                  </a:lnTo>
                  <a:lnTo>
                    <a:pt x="177" y="309"/>
                  </a:lnTo>
                  <a:lnTo>
                    <a:pt x="177" y="316"/>
                  </a:lnTo>
                  <a:lnTo>
                    <a:pt x="177" y="320"/>
                  </a:lnTo>
                  <a:lnTo>
                    <a:pt x="173" y="327"/>
                  </a:lnTo>
                  <a:lnTo>
                    <a:pt x="169" y="331"/>
                  </a:lnTo>
                  <a:lnTo>
                    <a:pt x="166" y="334"/>
                  </a:lnTo>
                  <a:lnTo>
                    <a:pt x="166" y="338"/>
                  </a:lnTo>
                  <a:lnTo>
                    <a:pt x="166" y="352"/>
                  </a:lnTo>
                  <a:lnTo>
                    <a:pt x="166" y="360"/>
                  </a:lnTo>
                  <a:lnTo>
                    <a:pt x="166" y="360"/>
                  </a:lnTo>
                  <a:lnTo>
                    <a:pt x="166" y="367"/>
                  </a:lnTo>
                  <a:lnTo>
                    <a:pt x="162" y="378"/>
                  </a:lnTo>
                  <a:lnTo>
                    <a:pt x="159" y="388"/>
                  </a:lnTo>
                  <a:lnTo>
                    <a:pt x="155" y="392"/>
                  </a:lnTo>
                  <a:lnTo>
                    <a:pt x="155" y="392"/>
                  </a:lnTo>
                  <a:lnTo>
                    <a:pt x="159" y="399"/>
                  </a:lnTo>
                  <a:lnTo>
                    <a:pt x="159" y="403"/>
                  </a:lnTo>
                  <a:lnTo>
                    <a:pt x="159" y="403"/>
                  </a:lnTo>
                  <a:lnTo>
                    <a:pt x="162" y="410"/>
                  </a:lnTo>
                  <a:lnTo>
                    <a:pt x="162" y="446"/>
                  </a:lnTo>
                  <a:lnTo>
                    <a:pt x="162" y="446"/>
                  </a:lnTo>
                  <a:lnTo>
                    <a:pt x="162" y="464"/>
                  </a:lnTo>
                  <a:lnTo>
                    <a:pt x="162" y="482"/>
                  </a:lnTo>
                  <a:lnTo>
                    <a:pt x="155" y="496"/>
                  </a:lnTo>
                  <a:lnTo>
                    <a:pt x="130" y="539"/>
                  </a:lnTo>
                  <a:lnTo>
                    <a:pt x="126" y="543"/>
                  </a:lnTo>
                  <a:lnTo>
                    <a:pt x="123" y="554"/>
                  </a:lnTo>
                  <a:lnTo>
                    <a:pt x="119" y="572"/>
                  </a:lnTo>
                  <a:lnTo>
                    <a:pt x="115" y="626"/>
                  </a:lnTo>
                  <a:lnTo>
                    <a:pt x="115" y="644"/>
                  </a:lnTo>
                  <a:lnTo>
                    <a:pt x="108" y="655"/>
                  </a:lnTo>
                  <a:lnTo>
                    <a:pt x="97" y="651"/>
                  </a:lnTo>
                  <a:lnTo>
                    <a:pt x="94" y="651"/>
                  </a:lnTo>
                  <a:lnTo>
                    <a:pt x="79" y="651"/>
                  </a:lnTo>
                  <a:lnTo>
                    <a:pt x="61" y="647"/>
                  </a:lnTo>
                  <a:lnTo>
                    <a:pt x="33" y="647"/>
                  </a:lnTo>
                  <a:lnTo>
                    <a:pt x="22" y="651"/>
                  </a:lnTo>
                  <a:lnTo>
                    <a:pt x="15" y="655"/>
                  </a:lnTo>
                  <a:lnTo>
                    <a:pt x="11" y="658"/>
                  </a:lnTo>
                  <a:lnTo>
                    <a:pt x="11" y="658"/>
                  </a:lnTo>
                  <a:lnTo>
                    <a:pt x="15" y="662"/>
                  </a:lnTo>
                  <a:lnTo>
                    <a:pt x="15" y="662"/>
                  </a:lnTo>
                  <a:lnTo>
                    <a:pt x="11" y="669"/>
                  </a:lnTo>
                  <a:lnTo>
                    <a:pt x="11" y="673"/>
                  </a:lnTo>
                  <a:lnTo>
                    <a:pt x="11" y="673"/>
                  </a:lnTo>
                  <a:lnTo>
                    <a:pt x="11" y="676"/>
                  </a:lnTo>
                  <a:lnTo>
                    <a:pt x="15" y="680"/>
                  </a:lnTo>
                  <a:lnTo>
                    <a:pt x="25" y="687"/>
                  </a:lnTo>
                  <a:lnTo>
                    <a:pt x="25" y="687"/>
                  </a:lnTo>
                  <a:lnTo>
                    <a:pt x="7" y="698"/>
                  </a:lnTo>
                  <a:lnTo>
                    <a:pt x="0" y="698"/>
                  </a:lnTo>
                  <a:lnTo>
                    <a:pt x="0" y="698"/>
                  </a:lnTo>
                  <a:lnTo>
                    <a:pt x="4" y="705"/>
                  </a:lnTo>
                  <a:lnTo>
                    <a:pt x="7" y="716"/>
                  </a:lnTo>
                  <a:lnTo>
                    <a:pt x="7" y="723"/>
                  </a:lnTo>
                  <a:lnTo>
                    <a:pt x="7" y="730"/>
                  </a:lnTo>
                  <a:lnTo>
                    <a:pt x="15" y="737"/>
                  </a:lnTo>
                  <a:lnTo>
                    <a:pt x="22" y="741"/>
                  </a:lnTo>
                  <a:lnTo>
                    <a:pt x="47" y="745"/>
                  </a:lnTo>
                  <a:lnTo>
                    <a:pt x="65" y="752"/>
                  </a:lnTo>
                  <a:lnTo>
                    <a:pt x="72" y="752"/>
                  </a:lnTo>
                  <a:lnTo>
                    <a:pt x="79" y="752"/>
                  </a:lnTo>
                  <a:lnTo>
                    <a:pt x="87" y="752"/>
                  </a:lnTo>
                  <a:lnTo>
                    <a:pt x="90" y="748"/>
                  </a:lnTo>
                  <a:lnTo>
                    <a:pt x="94" y="745"/>
                  </a:lnTo>
                  <a:lnTo>
                    <a:pt x="94" y="745"/>
                  </a:lnTo>
                  <a:lnTo>
                    <a:pt x="115" y="773"/>
                  </a:lnTo>
                  <a:lnTo>
                    <a:pt x="119" y="788"/>
                  </a:lnTo>
                  <a:lnTo>
                    <a:pt x="119" y="788"/>
                  </a:lnTo>
                  <a:lnTo>
                    <a:pt x="115" y="806"/>
                  </a:lnTo>
                  <a:lnTo>
                    <a:pt x="108" y="820"/>
                  </a:lnTo>
                  <a:lnTo>
                    <a:pt x="108" y="827"/>
                  </a:lnTo>
                  <a:lnTo>
                    <a:pt x="108" y="838"/>
                  </a:lnTo>
                  <a:lnTo>
                    <a:pt x="108" y="849"/>
                  </a:lnTo>
                  <a:lnTo>
                    <a:pt x="112" y="852"/>
                  </a:lnTo>
                  <a:lnTo>
                    <a:pt x="119" y="852"/>
                  </a:lnTo>
                  <a:lnTo>
                    <a:pt x="133" y="845"/>
                  </a:lnTo>
                  <a:lnTo>
                    <a:pt x="137" y="842"/>
                  </a:lnTo>
                  <a:lnTo>
                    <a:pt x="141" y="842"/>
                  </a:lnTo>
                  <a:lnTo>
                    <a:pt x="141" y="838"/>
                  </a:lnTo>
                  <a:lnTo>
                    <a:pt x="184" y="838"/>
                  </a:lnTo>
                  <a:lnTo>
                    <a:pt x="198" y="834"/>
                  </a:lnTo>
                  <a:lnTo>
                    <a:pt x="213" y="824"/>
                  </a:lnTo>
                  <a:lnTo>
                    <a:pt x="216" y="820"/>
                  </a:lnTo>
                  <a:lnTo>
                    <a:pt x="216" y="820"/>
                  </a:lnTo>
                  <a:lnTo>
                    <a:pt x="220" y="820"/>
                  </a:lnTo>
                  <a:lnTo>
                    <a:pt x="227" y="817"/>
                  </a:lnTo>
                  <a:lnTo>
                    <a:pt x="231" y="817"/>
                  </a:lnTo>
                  <a:lnTo>
                    <a:pt x="234" y="813"/>
                  </a:lnTo>
                  <a:lnTo>
                    <a:pt x="249" y="799"/>
                  </a:lnTo>
                  <a:lnTo>
                    <a:pt x="263" y="784"/>
                  </a:lnTo>
                  <a:lnTo>
                    <a:pt x="263" y="784"/>
                  </a:lnTo>
                  <a:lnTo>
                    <a:pt x="270" y="784"/>
                  </a:lnTo>
                  <a:lnTo>
                    <a:pt x="270" y="784"/>
                  </a:lnTo>
                  <a:lnTo>
                    <a:pt x="278" y="784"/>
                  </a:lnTo>
                  <a:lnTo>
                    <a:pt x="278" y="784"/>
                  </a:lnTo>
                  <a:lnTo>
                    <a:pt x="278" y="784"/>
                  </a:lnTo>
                  <a:lnTo>
                    <a:pt x="281" y="784"/>
                  </a:lnTo>
                  <a:lnTo>
                    <a:pt x="281" y="781"/>
                  </a:lnTo>
                  <a:lnTo>
                    <a:pt x="281" y="781"/>
                  </a:lnTo>
                  <a:lnTo>
                    <a:pt x="281" y="777"/>
                  </a:lnTo>
                  <a:lnTo>
                    <a:pt x="281" y="777"/>
                  </a:lnTo>
                  <a:lnTo>
                    <a:pt x="285" y="773"/>
                  </a:lnTo>
                  <a:lnTo>
                    <a:pt x="285" y="766"/>
                  </a:lnTo>
                  <a:lnTo>
                    <a:pt x="288" y="766"/>
                  </a:lnTo>
                  <a:lnTo>
                    <a:pt x="288" y="763"/>
                  </a:lnTo>
                  <a:lnTo>
                    <a:pt x="292" y="763"/>
                  </a:lnTo>
                  <a:lnTo>
                    <a:pt x="292" y="763"/>
                  </a:lnTo>
                  <a:lnTo>
                    <a:pt x="292" y="759"/>
                  </a:lnTo>
                  <a:lnTo>
                    <a:pt x="288" y="759"/>
                  </a:lnTo>
                  <a:lnTo>
                    <a:pt x="285" y="755"/>
                  </a:lnTo>
                  <a:lnTo>
                    <a:pt x="285" y="752"/>
                  </a:lnTo>
                  <a:lnTo>
                    <a:pt x="285" y="752"/>
                  </a:lnTo>
                  <a:lnTo>
                    <a:pt x="288" y="734"/>
                  </a:lnTo>
                  <a:lnTo>
                    <a:pt x="288" y="734"/>
                  </a:lnTo>
                  <a:lnTo>
                    <a:pt x="292" y="734"/>
                  </a:lnTo>
                  <a:lnTo>
                    <a:pt x="292" y="730"/>
                  </a:lnTo>
                  <a:lnTo>
                    <a:pt x="292" y="730"/>
                  </a:lnTo>
                  <a:lnTo>
                    <a:pt x="314" y="737"/>
                  </a:lnTo>
                  <a:lnTo>
                    <a:pt x="317" y="741"/>
                  </a:lnTo>
                  <a:lnTo>
                    <a:pt x="317" y="741"/>
                  </a:lnTo>
                  <a:lnTo>
                    <a:pt x="317" y="745"/>
                  </a:lnTo>
                  <a:lnTo>
                    <a:pt x="321" y="745"/>
                  </a:lnTo>
                  <a:lnTo>
                    <a:pt x="321" y="763"/>
                  </a:lnTo>
                  <a:lnTo>
                    <a:pt x="324" y="766"/>
                  </a:lnTo>
                  <a:lnTo>
                    <a:pt x="324" y="766"/>
                  </a:lnTo>
                  <a:lnTo>
                    <a:pt x="332" y="770"/>
                  </a:lnTo>
                  <a:lnTo>
                    <a:pt x="353" y="781"/>
                  </a:lnTo>
                  <a:lnTo>
                    <a:pt x="353" y="784"/>
                  </a:lnTo>
                  <a:lnTo>
                    <a:pt x="357" y="788"/>
                  </a:lnTo>
                  <a:lnTo>
                    <a:pt x="360" y="788"/>
                  </a:lnTo>
                  <a:lnTo>
                    <a:pt x="360" y="788"/>
                  </a:lnTo>
                  <a:lnTo>
                    <a:pt x="382" y="781"/>
                  </a:lnTo>
                  <a:lnTo>
                    <a:pt x="382" y="781"/>
                  </a:lnTo>
                  <a:lnTo>
                    <a:pt x="386" y="781"/>
                  </a:lnTo>
                  <a:lnTo>
                    <a:pt x="386" y="784"/>
                  </a:lnTo>
                  <a:lnTo>
                    <a:pt x="389" y="788"/>
                  </a:lnTo>
                  <a:lnTo>
                    <a:pt x="393" y="791"/>
                  </a:lnTo>
                  <a:lnTo>
                    <a:pt x="396" y="795"/>
                  </a:lnTo>
                  <a:lnTo>
                    <a:pt x="404" y="806"/>
                  </a:lnTo>
                  <a:lnTo>
                    <a:pt x="404" y="813"/>
                  </a:lnTo>
                  <a:lnTo>
                    <a:pt x="407" y="813"/>
                  </a:lnTo>
                  <a:lnTo>
                    <a:pt x="407" y="813"/>
                  </a:lnTo>
                  <a:lnTo>
                    <a:pt x="404" y="817"/>
                  </a:lnTo>
                  <a:lnTo>
                    <a:pt x="404" y="817"/>
                  </a:lnTo>
                  <a:lnTo>
                    <a:pt x="393" y="817"/>
                  </a:lnTo>
                  <a:lnTo>
                    <a:pt x="393" y="817"/>
                  </a:lnTo>
                  <a:lnTo>
                    <a:pt x="393" y="820"/>
                  </a:lnTo>
                  <a:lnTo>
                    <a:pt x="393" y="820"/>
                  </a:lnTo>
                  <a:lnTo>
                    <a:pt x="393" y="824"/>
                  </a:lnTo>
                  <a:lnTo>
                    <a:pt x="393" y="824"/>
                  </a:lnTo>
                  <a:lnTo>
                    <a:pt x="393" y="827"/>
                  </a:lnTo>
                  <a:lnTo>
                    <a:pt x="396" y="831"/>
                  </a:lnTo>
                  <a:lnTo>
                    <a:pt x="396" y="831"/>
                  </a:lnTo>
                  <a:lnTo>
                    <a:pt x="396" y="834"/>
                  </a:lnTo>
                  <a:lnTo>
                    <a:pt x="396" y="834"/>
                  </a:lnTo>
                  <a:lnTo>
                    <a:pt x="396" y="838"/>
                  </a:lnTo>
                  <a:lnTo>
                    <a:pt x="389" y="845"/>
                  </a:lnTo>
                  <a:lnTo>
                    <a:pt x="389" y="845"/>
                  </a:lnTo>
                  <a:lnTo>
                    <a:pt x="389" y="845"/>
                  </a:lnTo>
                  <a:lnTo>
                    <a:pt x="389" y="849"/>
                  </a:lnTo>
                  <a:lnTo>
                    <a:pt x="389" y="849"/>
                  </a:lnTo>
                  <a:lnTo>
                    <a:pt x="389" y="852"/>
                  </a:lnTo>
                  <a:lnTo>
                    <a:pt x="393" y="856"/>
                  </a:lnTo>
                  <a:lnTo>
                    <a:pt x="393" y="856"/>
                  </a:lnTo>
                  <a:lnTo>
                    <a:pt x="389" y="860"/>
                  </a:lnTo>
                  <a:lnTo>
                    <a:pt x="389" y="860"/>
                  </a:lnTo>
                  <a:lnTo>
                    <a:pt x="386" y="867"/>
                  </a:lnTo>
                  <a:lnTo>
                    <a:pt x="382" y="867"/>
                  </a:lnTo>
                  <a:lnTo>
                    <a:pt x="382" y="870"/>
                  </a:lnTo>
                  <a:lnTo>
                    <a:pt x="386" y="870"/>
                  </a:lnTo>
                  <a:lnTo>
                    <a:pt x="386" y="870"/>
                  </a:lnTo>
                  <a:lnTo>
                    <a:pt x="389" y="874"/>
                  </a:lnTo>
                  <a:lnTo>
                    <a:pt x="389" y="874"/>
                  </a:lnTo>
                  <a:lnTo>
                    <a:pt x="393" y="874"/>
                  </a:lnTo>
                  <a:lnTo>
                    <a:pt x="393" y="874"/>
                  </a:lnTo>
                  <a:lnTo>
                    <a:pt x="396" y="878"/>
                  </a:lnTo>
                  <a:lnTo>
                    <a:pt x="396" y="878"/>
                  </a:lnTo>
                  <a:lnTo>
                    <a:pt x="396" y="881"/>
                  </a:lnTo>
                  <a:lnTo>
                    <a:pt x="396" y="881"/>
                  </a:lnTo>
                  <a:lnTo>
                    <a:pt x="404" y="881"/>
                  </a:lnTo>
                  <a:lnTo>
                    <a:pt x="407" y="881"/>
                  </a:lnTo>
                  <a:lnTo>
                    <a:pt x="411" y="881"/>
                  </a:lnTo>
                  <a:lnTo>
                    <a:pt x="418" y="881"/>
                  </a:lnTo>
                  <a:lnTo>
                    <a:pt x="418" y="885"/>
                  </a:lnTo>
                  <a:lnTo>
                    <a:pt x="422" y="885"/>
                  </a:lnTo>
                  <a:lnTo>
                    <a:pt x="422" y="885"/>
                  </a:lnTo>
                  <a:lnTo>
                    <a:pt x="418" y="888"/>
                  </a:lnTo>
                  <a:lnTo>
                    <a:pt x="414" y="896"/>
                  </a:lnTo>
                  <a:lnTo>
                    <a:pt x="414" y="903"/>
                  </a:lnTo>
                  <a:lnTo>
                    <a:pt x="414" y="906"/>
                  </a:lnTo>
                  <a:lnTo>
                    <a:pt x="414" y="906"/>
                  </a:lnTo>
                  <a:lnTo>
                    <a:pt x="411" y="910"/>
                  </a:lnTo>
                  <a:lnTo>
                    <a:pt x="407" y="910"/>
                  </a:lnTo>
                  <a:lnTo>
                    <a:pt x="404" y="910"/>
                  </a:lnTo>
                  <a:lnTo>
                    <a:pt x="396" y="914"/>
                  </a:lnTo>
                  <a:lnTo>
                    <a:pt x="389" y="917"/>
                  </a:lnTo>
                  <a:lnTo>
                    <a:pt x="386" y="921"/>
                  </a:lnTo>
                  <a:lnTo>
                    <a:pt x="382" y="924"/>
                  </a:lnTo>
                  <a:lnTo>
                    <a:pt x="382" y="928"/>
                  </a:lnTo>
                  <a:lnTo>
                    <a:pt x="382" y="932"/>
                  </a:lnTo>
                  <a:lnTo>
                    <a:pt x="386" y="935"/>
                  </a:lnTo>
                  <a:lnTo>
                    <a:pt x="386" y="942"/>
                  </a:lnTo>
                  <a:lnTo>
                    <a:pt x="389" y="946"/>
                  </a:lnTo>
                  <a:lnTo>
                    <a:pt x="389" y="946"/>
                  </a:lnTo>
                  <a:lnTo>
                    <a:pt x="400" y="950"/>
                  </a:lnTo>
                  <a:lnTo>
                    <a:pt x="404" y="953"/>
                  </a:lnTo>
                  <a:lnTo>
                    <a:pt x="404" y="953"/>
                  </a:lnTo>
                  <a:lnTo>
                    <a:pt x="407" y="953"/>
                  </a:lnTo>
                  <a:lnTo>
                    <a:pt x="407" y="953"/>
                  </a:lnTo>
                  <a:lnTo>
                    <a:pt x="422" y="939"/>
                  </a:lnTo>
                  <a:lnTo>
                    <a:pt x="425" y="935"/>
                  </a:lnTo>
                  <a:lnTo>
                    <a:pt x="436" y="935"/>
                  </a:lnTo>
                  <a:lnTo>
                    <a:pt x="450" y="939"/>
                  </a:lnTo>
                  <a:lnTo>
                    <a:pt x="472" y="932"/>
                  </a:lnTo>
                  <a:lnTo>
                    <a:pt x="476" y="928"/>
                  </a:lnTo>
                  <a:lnTo>
                    <a:pt x="479" y="924"/>
                  </a:lnTo>
                  <a:lnTo>
                    <a:pt x="483" y="921"/>
                  </a:lnTo>
                  <a:lnTo>
                    <a:pt x="486" y="914"/>
                  </a:lnTo>
                  <a:lnTo>
                    <a:pt x="497" y="906"/>
                  </a:lnTo>
                  <a:lnTo>
                    <a:pt x="537" y="917"/>
                  </a:lnTo>
                  <a:lnTo>
                    <a:pt x="540" y="917"/>
                  </a:lnTo>
                  <a:lnTo>
                    <a:pt x="540" y="914"/>
                  </a:lnTo>
                  <a:lnTo>
                    <a:pt x="540" y="914"/>
                  </a:lnTo>
                  <a:lnTo>
                    <a:pt x="540" y="914"/>
                  </a:lnTo>
                  <a:lnTo>
                    <a:pt x="544" y="906"/>
                  </a:lnTo>
                  <a:lnTo>
                    <a:pt x="544" y="903"/>
                  </a:lnTo>
                  <a:lnTo>
                    <a:pt x="548" y="903"/>
                  </a:lnTo>
                  <a:lnTo>
                    <a:pt x="558" y="892"/>
                  </a:lnTo>
                  <a:lnTo>
                    <a:pt x="562" y="892"/>
                  </a:lnTo>
                  <a:lnTo>
                    <a:pt x="566" y="888"/>
                  </a:lnTo>
                  <a:lnTo>
                    <a:pt x="566" y="885"/>
                  </a:lnTo>
                  <a:lnTo>
                    <a:pt x="566" y="885"/>
                  </a:lnTo>
                  <a:lnTo>
                    <a:pt x="569" y="881"/>
                  </a:lnTo>
                  <a:lnTo>
                    <a:pt x="569" y="878"/>
                  </a:lnTo>
                  <a:lnTo>
                    <a:pt x="569" y="878"/>
                  </a:lnTo>
                  <a:lnTo>
                    <a:pt x="566" y="874"/>
                  </a:lnTo>
                  <a:lnTo>
                    <a:pt x="558" y="870"/>
                  </a:lnTo>
                  <a:lnTo>
                    <a:pt x="558" y="870"/>
                  </a:lnTo>
                  <a:lnTo>
                    <a:pt x="558" y="863"/>
                  </a:lnTo>
                  <a:lnTo>
                    <a:pt x="558" y="845"/>
                  </a:lnTo>
                  <a:lnTo>
                    <a:pt x="558" y="827"/>
                  </a:lnTo>
                  <a:lnTo>
                    <a:pt x="558" y="820"/>
                  </a:lnTo>
                  <a:lnTo>
                    <a:pt x="555" y="809"/>
                  </a:lnTo>
                  <a:lnTo>
                    <a:pt x="555" y="802"/>
                  </a:lnTo>
                  <a:lnTo>
                    <a:pt x="551" y="795"/>
                  </a:lnTo>
                  <a:lnTo>
                    <a:pt x="551" y="788"/>
                  </a:lnTo>
                  <a:lnTo>
                    <a:pt x="548" y="788"/>
                  </a:lnTo>
                  <a:lnTo>
                    <a:pt x="537" y="781"/>
                  </a:lnTo>
                  <a:lnTo>
                    <a:pt x="519" y="770"/>
                  </a:lnTo>
                  <a:lnTo>
                    <a:pt x="515" y="766"/>
                  </a:lnTo>
                  <a:lnTo>
                    <a:pt x="515" y="766"/>
                  </a:lnTo>
                  <a:lnTo>
                    <a:pt x="508" y="745"/>
                  </a:lnTo>
                  <a:lnTo>
                    <a:pt x="515" y="748"/>
                  </a:lnTo>
                  <a:lnTo>
                    <a:pt x="522" y="748"/>
                  </a:lnTo>
                  <a:lnTo>
                    <a:pt x="522" y="748"/>
                  </a:lnTo>
                  <a:lnTo>
                    <a:pt x="526" y="748"/>
                  </a:lnTo>
                  <a:lnTo>
                    <a:pt x="530" y="748"/>
                  </a:lnTo>
                  <a:lnTo>
                    <a:pt x="548" y="748"/>
                  </a:lnTo>
                  <a:lnTo>
                    <a:pt x="551" y="745"/>
                  </a:lnTo>
                  <a:lnTo>
                    <a:pt x="555" y="741"/>
                  </a:lnTo>
                  <a:lnTo>
                    <a:pt x="555" y="741"/>
                  </a:lnTo>
                  <a:lnTo>
                    <a:pt x="555" y="737"/>
                  </a:lnTo>
                  <a:lnTo>
                    <a:pt x="558" y="727"/>
                  </a:lnTo>
                  <a:lnTo>
                    <a:pt x="558" y="727"/>
                  </a:lnTo>
                  <a:lnTo>
                    <a:pt x="558" y="723"/>
                  </a:lnTo>
                  <a:lnTo>
                    <a:pt x="558" y="723"/>
                  </a:lnTo>
                  <a:lnTo>
                    <a:pt x="562" y="723"/>
                  </a:lnTo>
                  <a:lnTo>
                    <a:pt x="566" y="719"/>
                  </a:lnTo>
                  <a:lnTo>
                    <a:pt x="566" y="716"/>
                  </a:lnTo>
                  <a:lnTo>
                    <a:pt x="569" y="716"/>
                  </a:lnTo>
                  <a:lnTo>
                    <a:pt x="576" y="716"/>
                  </a:lnTo>
                  <a:lnTo>
                    <a:pt x="591" y="716"/>
                  </a:lnTo>
                  <a:lnTo>
                    <a:pt x="594" y="716"/>
                  </a:lnTo>
                  <a:lnTo>
                    <a:pt x="612" y="709"/>
                  </a:lnTo>
                  <a:lnTo>
                    <a:pt x="612" y="709"/>
                  </a:lnTo>
                  <a:lnTo>
                    <a:pt x="616" y="709"/>
                  </a:lnTo>
                  <a:lnTo>
                    <a:pt x="620" y="709"/>
                  </a:lnTo>
                  <a:lnTo>
                    <a:pt x="623" y="712"/>
                  </a:lnTo>
                  <a:lnTo>
                    <a:pt x="623" y="712"/>
                  </a:lnTo>
                  <a:lnTo>
                    <a:pt x="634" y="730"/>
                  </a:lnTo>
                  <a:lnTo>
                    <a:pt x="634" y="734"/>
                  </a:lnTo>
                  <a:lnTo>
                    <a:pt x="634" y="737"/>
                  </a:lnTo>
                  <a:lnTo>
                    <a:pt x="634" y="737"/>
                  </a:lnTo>
                  <a:lnTo>
                    <a:pt x="634" y="745"/>
                  </a:lnTo>
                  <a:lnTo>
                    <a:pt x="634" y="745"/>
                  </a:lnTo>
                  <a:lnTo>
                    <a:pt x="634" y="748"/>
                  </a:lnTo>
                  <a:lnTo>
                    <a:pt x="634" y="752"/>
                  </a:lnTo>
                  <a:lnTo>
                    <a:pt x="634" y="752"/>
                  </a:lnTo>
                  <a:lnTo>
                    <a:pt x="634" y="755"/>
                  </a:lnTo>
                  <a:lnTo>
                    <a:pt x="634" y="755"/>
                  </a:lnTo>
                  <a:lnTo>
                    <a:pt x="634" y="763"/>
                  </a:lnTo>
                  <a:lnTo>
                    <a:pt x="634" y="763"/>
                  </a:lnTo>
                  <a:lnTo>
                    <a:pt x="634" y="766"/>
                  </a:lnTo>
                  <a:lnTo>
                    <a:pt x="634" y="770"/>
                  </a:lnTo>
                  <a:lnTo>
                    <a:pt x="634" y="770"/>
                  </a:lnTo>
                  <a:lnTo>
                    <a:pt x="634" y="770"/>
                  </a:lnTo>
                  <a:lnTo>
                    <a:pt x="638" y="770"/>
                  </a:lnTo>
                  <a:lnTo>
                    <a:pt x="641" y="773"/>
                  </a:lnTo>
                  <a:lnTo>
                    <a:pt x="670" y="777"/>
                  </a:lnTo>
                  <a:lnTo>
                    <a:pt x="681" y="773"/>
                  </a:lnTo>
                  <a:lnTo>
                    <a:pt x="692" y="770"/>
                  </a:lnTo>
                  <a:lnTo>
                    <a:pt x="692" y="770"/>
                  </a:lnTo>
                  <a:lnTo>
                    <a:pt x="713" y="766"/>
                  </a:lnTo>
                  <a:lnTo>
                    <a:pt x="713" y="766"/>
                  </a:lnTo>
                  <a:lnTo>
                    <a:pt x="713" y="763"/>
                  </a:lnTo>
                  <a:lnTo>
                    <a:pt x="717" y="763"/>
                  </a:lnTo>
                  <a:lnTo>
                    <a:pt x="721" y="748"/>
                  </a:lnTo>
                  <a:lnTo>
                    <a:pt x="724" y="741"/>
                  </a:lnTo>
                  <a:lnTo>
                    <a:pt x="724" y="737"/>
                  </a:lnTo>
                  <a:lnTo>
                    <a:pt x="735" y="730"/>
                  </a:lnTo>
                  <a:lnTo>
                    <a:pt x="749" y="719"/>
                  </a:lnTo>
                  <a:lnTo>
                    <a:pt x="753" y="719"/>
                  </a:lnTo>
                  <a:lnTo>
                    <a:pt x="753" y="719"/>
                  </a:lnTo>
                  <a:lnTo>
                    <a:pt x="757" y="723"/>
                  </a:lnTo>
                  <a:lnTo>
                    <a:pt x="760" y="727"/>
                  </a:lnTo>
                  <a:lnTo>
                    <a:pt x="760" y="730"/>
                  </a:lnTo>
                  <a:lnTo>
                    <a:pt x="760" y="730"/>
                  </a:lnTo>
                  <a:lnTo>
                    <a:pt x="764" y="730"/>
                  </a:lnTo>
                  <a:lnTo>
                    <a:pt x="764" y="730"/>
                  </a:lnTo>
                  <a:lnTo>
                    <a:pt x="767" y="730"/>
                  </a:lnTo>
                  <a:lnTo>
                    <a:pt x="767" y="730"/>
                  </a:lnTo>
                  <a:lnTo>
                    <a:pt x="767" y="734"/>
                  </a:lnTo>
                  <a:lnTo>
                    <a:pt x="767" y="737"/>
                  </a:lnTo>
                  <a:lnTo>
                    <a:pt x="764" y="737"/>
                  </a:lnTo>
                  <a:lnTo>
                    <a:pt x="764" y="741"/>
                  </a:lnTo>
                  <a:lnTo>
                    <a:pt x="764" y="741"/>
                  </a:lnTo>
                  <a:lnTo>
                    <a:pt x="760" y="745"/>
                  </a:lnTo>
                  <a:lnTo>
                    <a:pt x="760" y="745"/>
                  </a:lnTo>
                  <a:lnTo>
                    <a:pt x="760" y="748"/>
                  </a:lnTo>
                  <a:lnTo>
                    <a:pt x="760" y="748"/>
                  </a:lnTo>
                  <a:lnTo>
                    <a:pt x="764" y="766"/>
                  </a:lnTo>
                  <a:lnTo>
                    <a:pt x="757" y="781"/>
                  </a:lnTo>
                  <a:lnTo>
                    <a:pt x="749" y="795"/>
                  </a:lnTo>
                  <a:lnTo>
                    <a:pt x="749" y="795"/>
                  </a:lnTo>
                  <a:lnTo>
                    <a:pt x="746" y="799"/>
                  </a:lnTo>
                  <a:lnTo>
                    <a:pt x="742" y="799"/>
                  </a:lnTo>
                  <a:lnTo>
                    <a:pt x="742" y="802"/>
                  </a:lnTo>
                  <a:lnTo>
                    <a:pt x="739" y="802"/>
                  </a:lnTo>
                  <a:lnTo>
                    <a:pt x="731" y="799"/>
                  </a:lnTo>
                  <a:lnTo>
                    <a:pt x="728" y="799"/>
                  </a:lnTo>
                  <a:lnTo>
                    <a:pt x="728" y="802"/>
                  </a:lnTo>
                  <a:lnTo>
                    <a:pt x="728" y="802"/>
                  </a:lnTo>
                  <a:lnTo>
                    <a:pt x="724" y="806"/>
                  </a:lnTo>
                  <a:lnTo>
                    <a:pt x="724" y="809"/>
                  </a:lnTo>
                  <a:lnTo>
                    <a:pt x="724" y="813"/>
                  </a:lnTo>
                  <a:lnTo>
                    <a:pt x="721" y="827"/>
                  </a:lnTo>
                  <a:lnTo>
                    <a:pt x="721" y="831"/>
                  </a:lnTo>
                  <a:lnTo>
                    <a:pt x="721" y="834"/>
                  </a:lnTo>
                  <a:lnTo>
                    <a:pt x="721" y="834"/>
                  </a:lnTo>
                  <a:lnTo>
                    <a:pt x="721" y="838"/>
                  </a:lnTo>
                  <a:lnTo>
                    <a:pt x="721" y="838"/>
                  </a:lnTo>
                  <a:lnTo>
                    <a:pt x="721" y="842"/>
                  </a:lnTo>
                  <a:lnTo>
                    <a:pt x="721" y="842"/>
                  </a:lnTo>
                  <a:lnTo>
                    <a:pt x="724" y="842"/>
                  </a:lnTo>
                  <a:lnTo>
                    <a:pt x="728" y="845"/>
                  </a:lnTo>
                  <a:lnTo>
                    <a:pt x="739" y="849"/>
                  </a:lnTo>
                  <a:lnTo>
                    <a:pt x="746" y="849"/>
                  </a:lnTo>
                  <a:lnTo>
                    <a:pt x="746" y="852"/>
                  </a:lnTo>
                  <a:lnTo>
                    <a:pt x="749" y="852"/>
                  </a:lnTo>
                  <a:lnTo>
                    <a:pt x="746" y="852"/>
                  </a:lnTo>
                  <a:lnTo>
                    <a:pt x="742" y="856"/>
                  </a:lnTo>
                  <a:lnTo>
                    <a:pt x="739" y="860"/>
                  </a:lnTo>
                  <a:lnTo>
                    <a:pt x="739" y="863"/>
                  </a:lnTo>
                  <a:lnTo>
                    <a:pt x="739" y="863"/>
                  </a:lnTo>
                  <a:lnTo>
                    <a:pt x="739" y="863"/>
                  </a:lnTo>
                  <a:lnTo>
                    <a:pt x="739" y="867"/>
                  </a:lnTo>
                  <a:lnTo>
                    <a:pt x="739" y="870"/>
                  </a:lnTo>
                  <a:lnTo>
                    <a:pt x="739" y="874"/>
                  </a:lnTo>
                  <a:lnTo>
                    <a:pt x="739" y="874"/>
                  </a:lnTo>
                  <a:lnTo>
                    <a:pt x="739" y="874"/>
                  </a:lnTo>
                  <a:lnTo>
                    <a:pt x="731" y="874"/>
                  </a:lnTo>
                  <a:lnTo>
                    <a:pt x="721" y="878"/>
                  </a:lnTo>
                  <a:lnTo>
                    <a:pt x="724" y="881"/>
                  </a:lnTo>
                  <a:lnTo>
                    <a:pt x="728" y="888"/>
                  </a:lnTo>
                  <a:lnTo>
                    <a:pt x="728" y="892"/>
                  </a:lnTo>
                  <a:lnTo>
                    <a:pt x="728" y="892"/>
                  </a:lnTo>
                  <a:lnTo>
                    <a:pt x="728" y="896"/>
                  </a:lnTo>
                  <a:lnTo>
                    <a:pt x="728" y="896"/>
                  </a:lnTo>
                  <a:lnTo>
                    <a:pt x="728" y="899"/>
                  </a:lnTo>
                  <a:lnTo>
                    <a:pt x="728" y="899"/>
                  </a:lnTo>
                  <a:lnTo>
                    <a:pt x="728" y="899"/>
                  </a:lnTo>
                  <a:lnTo>
                    <a:pt x="724" y="903"/>
                  </a:lnTo>
                  <a:lnTo>
                    <a:pt x="724" y="903"/>
                  </a:lnTo>
                  <a:lnTo>
                    <a:pt x="724" y="906"/>
                  </a:lnTo>
                  <a:lnTo>
                    <a:pt x="728" y="906"/>
                  </a:lnTo>
                  <a:lnTo>
                    <a:pt x="731" y="903"/>
                  </a:lnTo>
                  <a:lnTo>
                    <a:pt x="735" y="903"/>
                  </a:lnTo>
                  <a:lnTo>
                    <a:pt x="739" y="903"/>
                  </a:lnTo>
                  <a:lnTo>
                    <a:pt x="746" y="903"/>
                  </a:lnTo>
                  <a:lnTo>
                    <a:pt x="767" y="906"/>
                  </a:lnTo>
                  <a:lnTo>
                    <a:pt x="771" y="906"/>
                  </a:lnTo>
                  <a:lnTo>
                    <a:pt x="771" y="910"/>
                  </a:lnTo>
                  <a:lnTo>
                    <a:pt x="771" y="910"/>
                  </a:lnTo>
                  <a:lnTo>
                    <a:pt x="771" y="914"/>
                  </a:lnTo>
                  <a:lnTo>
                    <a:pt x="767" y="917"/>
                  </a:lnTo>
                  <a:lnTo>
                    <a:pt x="767" y="917"/>
                  </a:lnTo>
                  <a:lnTo>
                    <a:pt x="771" y="917"/>
                  </a:lnTo>
                  <a:lnTo>
                    <a:pt x="771" y="921"/>
                  </a:lnTo>
                  <a:lnTo>
                    <a:pt x="782" y="924"/>
                  </a:lnTo>
                  <a:lnTo>
                    <a:pt x="785" y="928"/>
                  </a:lnTo>
                  <a:lnTo>
                    <a:pt x="785" y="932"/>
                  </a:lnTo>
                  <a:lnTo>
                    <a:pt x="785" y="935"/>
                  </a:lnTo>
                  <a:lnTo>
                    <a:pt x="785" y="935"/>
                  </a:lnTo>
                  <a:lnTo>
                    <a:pt x="782" y="942"/>
                  </a:lnTo>
                  <a:lnTo>
                    <a:pt x="782" y="942"/>
                  </a:lnTo>
                  <a:lnTo>
                    <a:pt x="782" y="942"/>
                  </a:lnTo>
                  <a:lnTo>
                    <a:pt x="782" y="946"/>
                  </a:lnTo>
                  <a:lnTo>
                    <a:pt x="782" y="953"/>
                  </a:lnTo>
                  <a:lnTo>
                    <a:pt x="785" y="964"/>
                  </a:lnTo>
                  <a:lnTo>
                    <a:pt x="789" y="964"/>
                  </a:lnTo>
                  <a:lnTo>
                    <a:pt x="785" y="964"/>
                  </a:lnTo>
                  <a:lnTo>
                    <a:pt x="785" y="968"/>
                  </a:lnTo>
                  <a:lnTo>
                    <a:pt x="785" y="968"/>
                  </a:lnTo>
                  <a:lnTo>
                    <a:pt x="785" y="968"/>
                  </a:lnTo>
                  <a:lnTo>
                    <a:pt x="785" y="971"/>
                  </a:lnTo>
                  <a:lnTo>
                    <a:pt x="782" y="971"/>
                  </a:lnTo>
                  <a:lnTo>
                    <a:pt x="782" y="971"/>
                  </a:lnTo>
                  <a:lnTo>
                    <a:pt x="782" y="975"/>
                  </a:lnTo>
                  <a:lnTo>
                    <a:pt x="782" y="975"/>
                  </a:lnTo>
                  <a:lnTo>
                    <a:pt x="782" y="975"/>
                  </a:lnTo>
                  <a:lnTo>
                    <a:pt x="782" y="975"/>
                  </a:lnTo>
                  <a:lnTo>
                    <a:pt x="782" y="975"/>
                  </a:lnTo>
                  <a:lnTo>
                    <a:pt x="782" y="978"/>
                  </a:lnTo>
                  <a:lnTo>
                    <a:pt x="778" y="978"/>
                  </a:lnTo>
                  <a:lnTo>
                    <a:pt x="778" y="978"/>
                  </a:lnTo>
                  <a:lnTo>
                    <a:pt x="778" y="978"/>
                  </a:lnTo>
                  <a:lnTo>
                    <a:pt x="782" y="982"/>
                  </a:lnTo>
                  <a:lnTo>
                    <a:pt x="782" y="982"/>
                  </a:lnTo>
                  <a:lnTo>
                    <a:pt x="793" y="986"/>
                  </a:lnTo>
                  <a:lnTo>
                    <a:pt x="793" y="986"/>
                  </a:lnTo>
                  <a:lnTo>
                    <a:pt x="796" y="986"/>
                  </a:lnTo>
                  <a:lnTo>
                    <a:pt x="796" y="986"/>
                  </a:lnTo>
                  <a:lnTo>
                    <a:pt x="796" y="986"/>
                  </a:lnTo>
                  <a:lnTo>
                    <a:pt x="796" y="986"/>
                  </a:lnTo>
                  <a:lnTo>
                    <a:pt x="796" y="982"/>
                  </a:lnTo>
                  <a:lnTo>
                    <a:pt x="796" y="982"/>
                  </a:lnTo>
                  <a:lnTo>
                    <a:pt x="796" y="982"/>
                  </a:lnTo>
                  <a:lnTo>
                    <a:pt x="800" y="982"/>
                  </a:lnTo>
                  <a:lnTo>
                    <a:pt x="800" y="982"/>
                  </a:lnTo>
                  <a:lnTo>
                    <a:pt x="800" y="982"/>
                  </a:lnTo>
                  <a:lnTo>
                    <a:pt x="803" y="982"/>
                  </a:lnTo>
                  <a:lnTo>
                    <a:pt x="814" y="986"/>
                  </a:lnTo>
                  <a:lnTo>
                    <a:pt x="814" y="986"/>
                  </a:lnTo>
                  <a:lnTo>
                    <a:pt x="814" y="989"/>
                  </a:lnTo>
                  <a:lnTo>
                    <a:pt x="811" y="1004"/>
                  </a:lnTo>
                  <a:lnTo>
                    <a:pt x="811" y="1004"/>
                  </a:lnTo>
                  <a:lnTo>
                    <a:pt x="811" y="1007"/>
                  </a:lnTo>
                  <a:lnTo>
                    <a:pt x="807" y="1007"/>
                  </a:lnTo>
                  <a:lnTo>
                    <a:pt x="807" y="1011"/>
                  </a:lnTo>
                  <a:lnTo>
                    <a:pt x="803" y="1011"/>
                  </a:lnTo>
                  <a:lnTo>
                    <a:pt x="807" y="1011"/>
                  </a:lnTo>
                  <a:lnTo>
                    <a:pt x="807" y="1011"/>
                  </a:lnTo>
                  <a:lnTo>
                    <a:pt x="814" y="1011"/>
                  </a:lnTo>
                  <a:lnTo>
                    <a:pt x="818" y="1011"/>
                  </a:lnTo>
                  <a:lnTo>
                    <a:pt x="829" y="1014"/>
                  </a:lnTo>
                  <a:lnTo>
                    <a:pt x="829" y="1018"/>
                  </a:lnTo>
                  <a:lnTo>
                    <a:pt x="829" y="1018"/>
                  </a:lnTo>
                  <a:lnTo>
                    <a:pt x="829" y="1018"/>
                  </a:lnTo>
                  <a:lnTo>
                    <a:pt x="829" y="1022"/>
                  </a:lnTo>
                  <a:lnTo>
                    <a:pt x="832" y="1025"/>
                  </a:lnTo>
                  <a:lnTo>
                    <a:pt x="829" y="1032"/>
                  </a:lnTo>
                  <a:lnTo>
                    <a:pt x="825" y="1043"/>
                  </a:lnTo>
                  <a:lnTo>
                    <a:pt x="829" y="1047"/>
                  </a:lnTo>
                  <a:lnTo>
                    <a:pt x="832" y="1043"/>
                  </a:lnTo>
                  <a:lnTo>
                    <a:pt x="836" y="1043"/>
                  </a:lnTo>
                  <a:lnTo>
                    <a:pt x="839" y="1043"/>
                  </a:lnTo>
                  <a:lnTo>
                    <a:pt x="854" y="1043"/>
                  </a:lnTo>
                  <a:lnTo>
                    <a:pt x="861" y="1040"/>
                  </a:lnTo>
                  <a:lnTo>
                    <a:pt x="865" y="1040"/>
                  </a:lnTo>
                  <a:lnTo>
                    <a:pt x="865" y="1040"/>
                  </a:lnTo>
                  <a:lnTo>
                    <a:pt x="868" y="1040"/>
                  </a:lnTo>
                  <a:lnTo>
                    <a:pt x="868" y="1040"/>
                  </a:lnTo>
                  <a:lnTo>
                    <a:pt x="868" y="1040"/>
                  </a:lnTo>
                  <a:lnTo>
                    <a:pt x="868" y="1043"/>
                  </a:lnTo>
                  <a:lnTo>
                    <a:pt x="868" y="1043"/>
                  </a:lnTo>
                  <a:lnTo>
                    <a:pt x="865" y="1047"/>
                  </a:lnTo>
                  <a:lnTo>
                    <a:pt x="865" y="1050"/>
                  </a:lnTo>
                  <a:lnTo>
                    <a:pt x="861" y="1054"/>
                  </a:lnTo>
                  <a:lnTo>
                    <a:pt x="861" y="1054"/>
                  </a:lnTo>
                  <a:lnTo>
                    <a:pt x="865" y="1054"/>
                  </a:lnTo>
                  <a:lnTo>
                    <a:pt x="865" y="1054"/>
                  </a:lnTo>
                  <a:lnTo>
                    <a:pt x="868" y="1058"/>
                  </a:lnTo>
                  <a:lnTo>
                    <a:pt x="868" y="1058"/>
                  </a:lnTo>
                  <a:lnTo>
                    <a:pt x="868" y="1058"/>
                  </a:lnTo>
                  <a:lnTo>
                    <a:pt x="868" y="1058"/>
                  </a:lnTo>
                  <a:lnTo>
                    <a:pt x="868" y="1061"/>
                  </a:lnTo>
                  <a:lnTo>
                    <a:pt x="865" y="1061"/>
                  </a:lnTo>
                  <a:lnTo>
                    <a:pt x="865" y="1065"/>
                  </a:lnTo>
                  <a:lnTo>
                    <a:pt x="868" y="1068"/>
                  </a:lnTo>
                  <a:lnTo>
                    <a:pt x="865" y="1076"/>
                  </a:lnTo>
                  <a:lnTo>
                    <a:pt x="865" y="1079"/>
                  </a:lnTo>
                  <a:lnTo>
                    <a:pt x="861" y="1086"/>
                  </a:lnTo>
                  <a:lnTo>
                    <a:pt x="861" y="1090"/>
                  </a:lnTo>
                  <a:lnTo>
                    <a:pt x="857" y="1090"/>
                  </a:lnTo>
                  <a:lnTo>
                    <a:pt x="857" y="1094"/>
                  </a:lnTo>
                  <a:lnTo>
                    <a:pt x="854" y="1094"/>
                  </a:lnTo>
                  <a:lnTo>
                    <a:pt x="850" y="1097"/>
                  </a:lnTo>
                  <a:lnTo>
                    <a:pt x="850" y="1097"/>
                  </a:lnTo>
                  <a:lnTo>
                    <a:pt x="850" y="1097"/>
                  </a:lnTo>
                  <a:lnTo>
                    <a:pt x="850" y="1101"/>
                  </a:lnTo>
                  <a:lnTo>
                    <a:pt x="850" y="1101"/>
                  </a:lnTo>
                  <a:lnTo>
                    <a:pt x="850" y="1104"/>
                  </a:lnTo>
                  <a:lnTo>
                    <a:pt x="850" y="1104"/>
                  </a:lnTo>
                  <a:lnTo>
                    <a:pt x="847" y="1104"/>
                  </a:lnTo>
                  <a:lnTo>
                    <a:pt x="847" y="1104"/>
                  </a:lnTo>
                  <a:lnTo>
                    <a:pt x="847" y="1104"/>
                  </a:lnTo>
                  <a:lnTo>
                    <a:pt x="847" y="1108"/>
                  </a:lnTo>
                  <a:lnTo>
                    <a:pt x="847" y="1112"/>
                  </a:lnTo>
                  <a:lnTo>
                    <a:pt x="847" y="1115"/>
                  </a:lnTo>
                  <a:lnTo>
                    <a:pt x="847" y="1119"/>
                  </a:lnTo>
                  <a:lnTo>
                    <a:pt x="847" y="1122"/>
                  </a:lnTo>
                  <a:lnTo>
                    <a:pt x="847" y="1122"/>
                  </a:lnTo>
                  <a:lnTo>
                    <a:pt x="847" y="1126"/>
                  </a:lnTo>
                  <a:lnTo>
                    <a:pt x="847" y="1126"/>
                  </a:lnTo>
                  <a:lnTo>
                    <a:pt x="847" y="1130"/>
                  </a:lnTo>
                  <a:lnTo>
                    <a:pt x="847" y="1130"/>
                  </a:lnTo>
                  <a:lnTo>
                    <a:pt x="847" y="1133"/>
                  </a:lnTo>
                  <a:lnTo>
                    <a:pt x="847" y="1137"/>
                  </a:lnTo>
                  <a:lnTo>
                    <a:pt x="847" y="1137"/>
                  </a:lnTo>
                  <a:lnTo>
                    <a:pt x="843" y="1137"/>
                  </a:lnTo>
                  <a:lnTo>
                    <a:pt x="843" y="1140"/>
                  </a:lnTo>
                  <a:lnTo>
                    <a:pt x="843" y="1140"/>
                  </a:lnTo>
                  <a:lnTo>
                    <a:pt x="843" y="1140"/>
                  </a:lnTo>
                  <a:lnTo>
                    <a:pt x="843" y="1144"/>
                  </a:lnTo>
                  <a:lnTo>
                    <a:pt x="843" y="1148"/>
                  </a:lnTo>
                  <a:lnTo>
                    <a:pt x="843" y="1148"/>
                  </a:lnTo>
                  <a:lnTo>
                    <a:pt x="843" y="1151"/>
                  </a:lnTo>
                  <a:lnTo>
                    <a:pt x="843" y="1151"/>
                  </a:lnTo>
                  <a:lnTo>
                    <a:pt x="843" y="1151"/>
                  </a:lnTo>
                  <a:lnTo>
                    <a:pt x="847" y="1151"/>
                  </a:lnTo>
                  <a:lnTo>
                    <a:pt x="861" y="1148"/>
                  </a:lnTo>
                  <a:lnTo>
                    <a:pt x="865" y="1151"/>
                  </a:lnTo>
                  <a:lnTo>
                    <a:pt x="872" y="1144"/>
                  </a:lnTo>
                  <a:lnTo>
                    <a:pt x="875" y="1144"/>
                  </a:lnTo>
                  <a:lnTo>
                    <a:pt x="875" y="1148"/>
                  </a:lnTo>
                  <a:lnTo>
                    <a:pt x="879" y="1148"/>
                  </a:lnTo>
                  <a:lnTo>
                    <a:pt x="879" y="1151"/>
                  </a:lnTo>
                  <a:lnTo>
                    <a:pt x="879" y="1151"/>
                  </a:lnTo>
                  <a:lnTo>
                    <a:pt x="879" y="1151"/>
                  </a:lnTo>
                  <a:lnTo>
                    <a:pt x="879" y="1155"/>
                  </a:lnTo>
                  <a:lnTo>
                    <a:pt x="879" y="1155"/>
                  </a:lnTo>
                  <a:lnTo>
                    <a:pt x="879" y="1158"/>
                  </a:lnTo>
                  <a:lnTo>
                    <a:pt x="883" y="1158"/>
                  </a:lnTo>
                  <a:lnTo>
                    <a:pt x="883" y="1158"/>
                  </a:lnTo>
                  <a:lnTo>
                    <a:pt x="886" y="1158"/>
                  </a:lnTo>
                  <a:lnTo>
                    <a:pt x="890" y="1158"/>
                  </a:lnTo>
                  <a:lnTo>
                    <a:pt x="890" y="1158"/>
                  </a:lnTo>
                  <a:lnTo>
                    <a:pt x="893" y="1158"/>
                  </a:lnTo>
                  <a:lnTo>
                    <a:pt x="893" y="1155"/>
                  </a:lnTo>
                  <a:lnTo>
                    <a:pt x="893" y="1155"/>
                  </a:lnTo>
                  <a:lnTo>
                    <a:pt x="893" y="1155"/>
                  </a:lnTo>
                  <a:lnTo>
                    <a:pt x="897" y="1151"/>
                  </a:lnTo>
                  <a:lnTo>
                    <a:pt x="897" y="1151"/>
                  </a:lnTo>
                  <a:lnTo>
                    <a:pt x="897" y="1155"/>
                  </a:lnTo>
                  <a:lnTo>
                    <a:pt x="901" y="1155"/>
                  </a:lnTo>
                  <a:lnTo>
                    <a:pt x="901" y="1158"/>
                  </a:lnTo>
                  <a:lnTo>
                    <a:pt x="904" y="1158"/>
                  </a:lnTo>
                  <a:lnTo>
                    <a:pt x="908" y="1158"/>
                  </a:lnTo>
                  <a:lnTo>
                    <a:pt x="911" y="1158"/>
                  </a:lnTo>
                  <a:lnTo>
                    <a:pt x="915" y="1158"/>
                  </a:lnTo>
                  <a:lnTo>
                    <a:pt x="919" y="1158"/>
                  </a:lnTo>
                  <a:lnTo>
                    <a:pt x="919" y="1158"/>
                  </a:lnTo>
                  <a:lnTo>
                    <a:pt x="919" y="1158"/>
                  </a:lnTo>
                  <a:lnTo>
                    <a:pt x="919" y="1162"/>
                  </a:lnTo>
                  <a:lnTo>
                    <a:pt x="922" y="1162"/>
                  </a:lnTo>
                  <a:lnTo>
                    <a:pt x="922" y="1166"/>
                  </a:lnTo>
                  <a:lnTo>
                    <a:pt x="929" y="1166"/>
                  </a:lnTo>
                  <a:lnTo>
                    <a:pt x="929" y="1169"/>
                  </a:lnTo>
                  <a:lnTo>
                    <a:pt x="929" y="1169"/>
                  </a:lnTo>
                  <a:lnTo>
                    <a:pt x="929" y="1176"/>
                  </a:lnTo>
                  <a:lnTo>
                    <a:pt x="933" y="1180"/>
                  </a:lnTo>
                  <a:lnTo>
                    <a:pt x="940" y="1187"/>
                  </a:lnTo>
                  <a:lnTo>
                    <a:pt x="937" y="1191"/>
                  </a:lnTo>
                  <a:lnTo>
                    <a:pt x="933" y="1194"/>
                  </a:lnTo>
                  <a:lnTo>
                    <a:pt x="933" y="1191"/>
                  </a:lnTo>
                  <a:lnTo>
                    <a:pt x="926" y="1187"/>
                  </a:lnTo>
                  <a:lnTo>
                    <a:pt x="926" y="1187"/>
                  </a:lnTo>
                  <a:lnTo>
                    <a:pt x="926" y="1187"/>
                  </a:lnTo>
                  <a:lnTo>
                    <a:pt x="922" y="1187"/>
                  </a:lnTo>
                  <a:lnTo>
                    <a:pt x="922" y="1187"/>
                  </a:lnTo>
                  <a:lnTo>
                    <a:pt x="922" y="1187"/>
                  </a:lnTo>
                  <a:lnTo>
                    <a:pt x="922" y="1191"/>
                  </a:lnTo>
                  <a:lnTo>
                    <a:pt x="922" y="1191"/>
                  </a:lnTo>
                  <a:lnTo>
                    <a:pt x="926" y="1198"/>
                  </a:lnTo>
                  <a:lnTo>
                    <a:pt x="926" y="1198"/>
                  </a:lnTo>
                  <a:lnTo>
                    <a:pt x="926" y="1198"/>
                  </a:lnTo>
                  <a:lnTo>
                    <a:pt x="922" y="1198"/>
                  </a:lnTo>
                  <a:lnTo>
                    <a:pt x="922" y="1198"/>
                  </a:lnTo>
                  <a:lnTo>
                    <a:pt x="922" y="1198"/>
                  </a:lnTo>
                  <a:lnTo>
                    <a:pt x="919" y="1198"/>
                  </a:lnTo>
                  <a:lnTo>
                    <a:pt x="919" y="1198"/>
                  </a:lnTo>
                  <a:lnTo>
                    <a:pt x="919" y="1198"/>
                  </a:lnTo>
                  <a:lnTo>
                    <a:pt x="919" y="1201"/>
                  </a:lnTo>
                  <a:lnTo>
                    <a:pt x="919" y="1205"/>
                  </a:lnTo>
                  <a:lnTo>
                    <a:pt x="915" y="1209"/>
                  </a:lnTo>
                  <a:lnTo>
                    <a:pt x="915" y="1212"/>
                  </a:lnTo>
                  <a:lnTo>
                    <a:pt x="915" y="1212"/>
                  </a:lnTo>
                  <a:lnTo>
                    <a:pt x="915" y="1212"/>
                  </a:lnTo>
                  <a:lnTo>
                    <a:pt x="911" y="1212"/>
                  </a:lnTo>
                  <a:lnTo>
                    <a:pt x="911" y="1212"/>
                  </a:lnTo>
                  <a:lnTo>
                    <a:pt x="911" y="1216"/>
                  </a:lnTo>
                  <a:lnTo>
                    <a:pt x="919" y="1230"/>
                  </a:lnTo>
                  <a:lnTo>
                    <a:pt x="919" y="1234"/>
                  </a:lnTo>
                  <a:lnTo>
                    <a:pt x="922" y="1234"/>
                  </a:lnTo>
                  <a:lnTo>
                    <a:pt x="922" y="1237"/>
                  </a:lnTo>
                  <a:lnTo>
                    <a:pt x="922" y="1237"/>
                  </a:lnTo>
                  <a:lnTo>
                    <a:pt x="926" y="1237"/>
                  </a:lnTo>
                  <a:lnTo>
                    <a:pt x="922" y="1241"/>
                  </a:lnTo>
                  <a:lnTo>
                    <a:pt x="922" y="1241"/>
                  </a:lnTo>
                  <a:lnTo>
                    <a:pt x="922" y="1245"/>
                  </a:lnTo>
                  <a:lnTo>
                    <a:pt x="922" y="1245"/>
                  </a:lnTo>
                  <a:lnTo>
                    <a:pt x="922" y="1248"/>
                  </a:lnTo>
                  <a:lnTo>
                    <a:pt x="922" y="1248"/>
                  </a:lnTo>
                  <a:lnTo>
                    <a:pt x="922" y="1252"/>
                  </a:lnTo>
                  <a:lnTo>
                    <a:pt x="922" y="1252"/>
                  </a:lnTo>
                  <a:lnTo>
                    <a:pt x="922" y="1255"/>
                  </a:lnTo>
                  <a:lnTo>
                    <a:pt x="926" y="1266"/>
                  </a:lnTo>
                  <a:lnTo>
                    <a:pt x="922" y="1270"/>
                  </a:lnTo>
                  <a:lnTo>
                    <a:pt x="922" y="1273"/>
                  </a:lnTo>
                  <a:lnTo>
                    <a:pt x="915" y="1273"/>
                  </a:lnTo>
                  <a:lnTo>
                    <a:pt x="911" y="1273"/>
                  </a:lnTo>
                  <a:lnTo>
                    <a:pt x="911" y="1273"/>
                  </a:lnTo>
                  <a:lnTo>
                    <a:pt x="908" y="1273"/>
                  </a:lnTo>
                  <a:lnTo>
                    <a:pt x="908" y="1273"/>
                  </a:lnTo>
                  <a:lnTo>
                    <a:pt x="904" y="1273"/>
                  </a:lnTo>
                  <a:lnTo>
                    <a:pt x="904" y="1273"/>
                  </a:lnTo>
                  <a:lnTo>
                    <a:pt x="904" y="1277"/>
                  </a:lnTo>
                  <a:lnTo>
                    <a:pt x="904" y="1277"/>
                  </a:lnTo>
                  <a:lnTo>
                    <a:pt x="901" y="1281"/>
                  </a:lnTo>
                  <a:lnTo>
                    <a:pt x="901" y="1281"/>
                  </a:lnTo>
                  <a:lnTo>
                    <a:pt x="901" y="1284"/>
                  </a:lnTo>
                  <a:lnTo>
                    <a:pt x="904" y="1288"/>
                  </a:lnTo>
                  <a:lnTo>
                    <a:pt x="904" y="1291"/>
                  </a:lnTo>
                  <a:lnTo>
                    <a:pt x="904" y="1291"/>
                  </a:lnTo>
                  <a:lnTo>
                    <a:pt x="901" y="1291"/>
                  </a:lnTo>
                  <a:lnTo>
                    <a:pt x="901" y="1291"/>
                  </a:lnTo>
                  <a:lnTo>
                    <a:pt x="897" y="1291"/>
                  </a:lnTo>
                  <a:lnTo>
                    <a:pt x="893" y="1288"/>
                  </a:lnTo>
                  <a:lnTo>
                    <a:pt x="893" y="1288"/>
                  </a:lnTo>
                  <a:lnTo>
                    <a:pt x="893" y="1291"/>
                  </a:lnTo>
                  <a:lnTo>
                    <a:pt x="893" y="1291"/>
                  </a:lnTo>
                  <a:lnTo>
                    <a:pt x="904" y="1302"/>
                  </a:lnTo>
                  <a:lnTo>
                    <a:pt x="908" y="1302"/>
                  </a:lnTo>
                  <a:lnTo>
                    <a:pt x="929" y="1313"/>
                  </a:lnTo>
                  <a:lnTo>
                    <a:pt x="933" y="1313"/>
                  </a:lnTo>
                  <a:lnTo>
                    <a:pt x="933" y="1313"/>
                  </a:lnTo>
                  <a:lnTo>
                    <a:pt x="937" y="1313"/>
                  </a:lnTo>
                  <a:lnTo>
                    <a:pt x="947" y="1327"/>
                  </a:lnTo>
                  <a:lnTo>
                    <a:pt x="951" y="1327"/>
                  </a:lnTo>
                  <a:lnTo>
                    <a:pt x="951" y="1327"/>
                  </a:lnTo>
                  <a:lnTo>
                    <a:pt x="955" y="1324"/>
                  </a:lnTo>
                  <a:lnTo>
                    <a:pt x="962" y="1317"/>
                  </a:lnTo>
                  <a:lnTo>
                    <a:pt x="965" y="1313"/>
                  </a:lnTo>
                  <a:lnTo>
                    <a:pt x="965" y="1313"/>
                  </a:lnTo>
                  <a:lnTo>
                    <a:pt x="965" y="1313"/>
                  </a:lnTo>
                  <a:lnTo>
                    <a:pt x="965" y="1309"/>
                  </a:lnTo>
                  <a:lnTo>
                    <a:pt x="965" y="1309"/>
                  </a:lnTo>
                  <a:lnTo>
                    <a:pt x="965" y="1309"/>
                  </a:lnTo>
                  <a:lnTo>
                    <a:pt x="965" y="1309"/>
                  </a:lnTo>
                  <a:lnTo>
                    <a:pt x="965" y="1306"/>
                  </a:lnTo>
                  <a:lnTo>
                    <a:pt x="969" y="1306"/>
                  </a:lnTo>
                  <a:lnTo>
                    <a:pt x="969" y="1306"/>
                  </a:lnTo>
                  <a:lnTo>
                    <a:pt x="969" y="1306"/>
                  </a:lnTo>
                  <a:lnTo>
                    <a:pt x="969" y="1306"/>
                  </a:lnTo>
                  <a:lnTo>
                    <a:pt x="969" y="1302"/>
                  </a:lnTo>
                  <a:lnTo>
                    <a:pt x="969" y="1302"/>
                  </a:lnTo>
                  <a:lnTo>
                    <a:pt x="969" y="1302"/>
                  </a:lnTo>
                  <a:lnTo>
                    <a:pt x="969" y="1302"/>
                  </a:lnTo>
                  <a:lnTo>
                    <a:pt x="969" y="1302"/>
                  </a:lnTo>
                  <a:lnTo>
                    <a:pt x="969" y="1302"/>
                  </a:lnTo>
                  <a:lnTo>
                    <a:pt x="965" y="1302"/>
                  </a:lnTo>
                  <a:lnTo>
                    <a:pt x="965" y="1302"/>
                  </a:lnTo>
                  <a:lnTo>
                    <a:pt x="962" y="1306"/>
                  </a:lnTo>
                  <a:lnTo>
                    <a:pt x="962" y="1306"/>
                  </a:lnTo>
                  <a:lnTo>
                    <a:pt x="962" y="1306"/>
                  </a:lnTo>
                  <a:lnTo>
                    <a:pt x="958" y="1306"/>
                  </a:lnTo>
                  <a:lnTo>
                    <a:pt x="958" y="1306"/>
                  </a:lnTo>
                  <a:lnTo>
                    <a:pt x="947" y="1295"/>
                  </a:lnTo>
                  <a:lnTo>
                    <a:pt x="947" y="1295"/>
                  </a:lnTo>
                  <a:lnTo>
                    <a:pt x="947" y="1291"/>
                  </a:lnTo>
                  <a:lnTo>
                    <a:pt x="947" y="1291"/>
                  </a:lnTo>
                  <a:lnTo>
                    <a:pt x="947" y="1291"/>
                  </a:lnTo>
                  <a:lnTo>
                    <a:pt x="947" y="1291"/>
                  </a:lnTo>
                  <a:lnTo>
                    <a:pt x="962" y="1284"/>
                  </a:lnTo>
                  <a:lnTo>
                    <a:pt x="965" y="1281"/>
                  </a:lnTo>
                  <a:lnTo>
                    <a:pt x="973" y="1277"/>
                  </a:lnTo>
                  <a:lnTo>
                    <a:pt x="973" y="1273"/>
                  </a:lnTo>
                  <a:lnTo>
                    <a:pt x="976" y="1273"/>
                  </a:lnTo>
                  <a:lnTo>
                    <a:pt x="973" y="1273"/>
                  </a:lnTo>
                  <a:lnTo>
                    <a:pt x="973" y="1270"/>
                  </a:lnTo>
                  <a:lnTo>
                    <a:pt x="973" y="1270"/>
                  </a:lnTo>
                  <a:lnTo>
                    <a:pt x="973" y="1270"/>
                  </a:lnTo>
                  <a:lnTo>
                    <a:pt x="973" y="1266"/>
                  </a:lnTo>
                  <a:lnTo>
                    <a:pt x="976" y="1266"/>
                  </a:lnTo>
                  <a:lnTo>
                    <a:pt x="976" y="1270"/>
                  </a:lnTo>
                  <a:lnTo>
                    <a:pt x="983" y="1273"/>
                  </a:lnTo>
                  <a:lnTo>
                    <a:pt x="983" y="1273"/>
                  </a:lnTo>
                  <a:lnTo>
                    <a:pt x="987" y="1277"/>
                  </a:lnTo>
                  <a:lnTo>
                    <a:pt x="987" y="1277"/>
                  </a:lnTo>
                  <a:lnTo>
                    <a:pt x="987" y="1281"/>
                  </a:lnTo>
                  <a:lnTo>
                    <a:pt x="991" y="1284"/>
                  </a:lnTo>
                  <a:lnTo>
                    <a:pt x="991" y="1284"/>
                  </a:lnTo>
                  <a:lnTo>
                    <a:pt x="991" y="1284"/>
                  </a:lnTo>
                  <a:lnTo>
                    <a:pt x="994" y="1288"/>
                  </a:lnTo>
                  <a:lnTo>
                    <a:pt x="994" y="1284"/>
                  </a:lnTo>
                  <a:lnTo>
                    <a:pt x="998" y="1284"/>
                  </a:lnTo>
                  <a:lnTo>
                    <a:pt x="998" y="1281"/>
                  </a:lnTo>
                  <a:lnTo>
                    <a:pt x="998" y="1281"/>
                  </a:lnTo>
                  <a:lnTo>
                    <a:pt x="994" y="1273"/>
                  </a:lnTo>
                  <a:lnTo>
                    <a:pt x="994" y="1273"/>
                  </a:lnTo>
                  <a:lnTo>
                    <a:pt x="994" y="1273"/>
                  </a:lnTo>
                  <a:lnTo>
                    <a:pt x="994" y="1270"/>
                  </a:lnTo>
                  <a:lnTo>
                    <a:pt x="994" y="1270"/>
                  </a:lnTo>
                  <a:lnTo>
                    <a:pt x="994" y="1270"/>
                  </a:lnTo>
                  <a:lnTo>
                    <a:pt x="994" y="1266"/>
                  </a:lnTo>
                  <a:lnTo>
                    <a:pt x="994" y="1266"/>
                  </a:lnTo>
                  <a:lnTo>
                    <a:pt x="994" y="1266"/>
                  </a:lnTo>
                  <a:lnTo>
                    <a:pt x="1001" y="1266"/>
                  </a:lnTo>
                  <a:lnTo>
                    <a:pt x="1001" y="1266"/>
                  </a:lnTo>
                  <a:lnTo>
                    <a:pt x="1001" y="1263"/>
                  </a:lnTo>
                  <a:lnTo>
                    <a:pt x="1005" y="1263"/>
                  </a:lnTo>
                  <a:lnTo>
                    <a:pt x="1005" y="1263"/>
                  </a:lnTo>
                  <a:lnTo>
                    <a:pt x="1005" y="1263"/>
                  </a:lnTo>
                  <a:lnTo>
                    <a:pt x="1005" y="1263"/>
                  </a:lnTo>
                  <a:lnTo>
                    <a:pt x="1009" y="1266"/>
                  </a:lnTo>
                  <a:lnTo>
                    <a:pt x="1009" y="1270"/>
                  </a:lnTo>
                  <a:lnTo>
                    <a:pt x="1009" y="1270"/>
                  </a:lnTo>
                  <a:lnTo>
                    <a:pt x="1009" y="1273"/>
                  </a:lnTo>
                  <a:lnTo>
                    <a:pt x="1019" y="1281"/>
                  </a:lnTo>
                  <a:lnTo>
                    <a:pt x="1037" y="1270"/>
                  </a:lnTo>
                  <a:lnTo>
                    <a:pt x="1041" y="1263"/>
                  </a:lnTo>
                  <a:lnTo>
                    <a:pt x="1041" y="1263"/>
                  </a:lnTo>
                  <a:lnTo>
                    <a:pt x="1045" y="1259"/>
                  </a:lnTo>
                  <a:lnTo>
                    <a:pt x="1048" y="1259"/>
                  </a:lnTo>
                  <a:lnTo>
                    <a:pt x="1048" y="1255"/>
                  </a:lnTo>
                  <a:lnTo>
                    <a:pt x="1048" y="1255"/>
                  </a:lnTo>
                  <a:lnTo>
                    <a:pt x="1052" y="1255"/>
                  </a:lnTo>
                  <a:lnTo>
                    <a:pt x="1055" y="1263"/>
                  </a:lnTo>
                  <a:lnTo>
                    <a:pt x="1059" y="1263"/>
                  </a:lnTo>
                  <a:lnTo>
                    <a:pt x="1059" y="1263"/>
                  </a:lnTo>
                  <a:lnTo>
                    <a:pt x="1063" y="1259"/>
                  </a:lnTo>
                  <a:lnTo>
                    <a:pt x="1063" y="1255"/>
                  </a:lnTo>
                  <a:lnTo>
                    <a:pt x="1066" y="1255"/>
                  </a:lnTo>
                  <a:lnTo>
                    <a:pt x="1084" y="1255"/>
                  </a:lnTo>
                  <a:lnTo>
                    <a:pt x="1081" y="1255"/>
                  </a:lnTo>
                  <a:lnTo>
                    <a:pt x="1081" y="1252"/>
                  </a:lnTo>
                  <a:lnTo>
                    <a:pt x="1081" y="1252"/>
                  </a:lnTo>
                  <a:lnTo>
                    <a:pt x="1084" y="1252"/>
                  </a:lnTo>
                  <a:lnTo>
                    <a:pt x="1088" y="1248"/>
                  </a:lnTo>
                  <a:lnTo>
                    <a:pt x="1088" y="1248"/>
                  </a:lnTo>
                  <a:lnTo>
                    <a:pt x="1091" y="1248"/>
                  </a:lnTo>
                  <a:lnTo>
                    <a:pt x="1091" y="1245"/>
                  </a:lnTo>
                  <a:lnTo>
                    <a:pt x="1091" y="1241"/>
                  </a:lnTo>
                  <a:lnTo>
                    <a:pt x="1091" y="1241"/>
                  </a:lnTo>
                  <a:lnTo>
                    <a:pt x="1091" y="1241"/>
                  </a:lnTo>
                  <a:lnTo>
                    <a:pt x="1091" y="1241"/>
                  </a:lnTo>
                  <a:lnTo>
                    <a:pt x="1091" y="1237"/>
                  </a:lnTo>
                  <a:lnTo>
                    <a:pt x="1091" y="1237"/>
                  </a:lnTo>
                  <a:lnTo>
                    <a:pt x="1091" y="1237"/>
                  </a:lnTo>
                  <a:lnTo>
                    <a:pt x="1095" y="1234"/>
                  </a:lnTo>
                  <a:lnTo>
                    <a:pt x="1095" y="1234"/>
                  </a:lnTo>
                  <a:lnTo>
                    <a:pt x="1095" y="1234"/>
                  </a:lnTo>
                  <a:lnTo>
                    <a:pt x="1099" y="1234"/>
                  </a:lnTo>
                  <a:lnTo>
                    <a:pt x="1099" y="1234"/>
                  </a:lnTo>
                  <a:lnTo>
                    <a:pt x="1102" y="1234"/>
                  </a:lnTo>
                  <a:lnTo>
                    <a:pt x="1102" y="1234"/>
                  </a:lnTo>
                  <a:lnTo>
                    <a:pt x="1102" y="1234"/>
                  </a:lnTo>
                  <a:lnTo>
                    <a:pt x="1102" y="1234"/>
                  </a:lnTo>
                  <a:lnTo>
                    <a:pt x="1102" y="1234"/>
                  </a:lnTo>
                  <a:lnTo>
                    <a:pt x="1102" y="1237"/>
                  </a:lnTo>
                  <a:lnTo>
                    <a:pt x="1106" y="1237"/>
                  </a:lnTo>
                  <a:lnTo>
                    <a:pt x="1106" y="1237"/>
                  </a:lnTo>
                  <a:lnTo>
                    <a:pt x="1109" y="1237"/>
                  </a:lnTo>
                  <a:lnTo>
                    <a:pt x="1109" y="1237"/>
                  </a:lnTo>
                  <a:lnTo>
                    <a:pt x="1124" y="1227"/>
                  </a:lnTo>
                  <a:lnTo>
                    <a:pt x="1124" y="1227"/>
                  </a:lnTo>
                  <a:lnTo>
                    <a:pt x="1127" y="1227"/>
                  </a:lnTo>
                  <a:lnTo>
                    <a:pt x="1127" y="1227"/>
                  </a:lnTo>
                  <a:lnTo>
                    <a:pt x="1127" y="1223"/>
                  </a:lnTo>
                  <a:lnTo>
                    <a:pt x="1131" y="1219"/>
                  </a:lnTo>
                  <a:lnTo>
                    <a:pt x="1131" y="1219"/>
                  </a:lnTo>
                  <a:lnTo>
                    <a:pt x="1131" y="1216"/>
                  </a:lnTo>
                  <a:lnTo>
                    <a:pt x="1138" y="1212"/>
                  </a:lnTo>
                  <a:lnTo>
                    <a:pt x="1138" y="1212"/>
                  </a:lnTo>
                  <a:lnTo>
                    <a:pt x="1142" y="1212"/>
                  </a:lnTo>
                  <a:lnTo>
                    <a:pt x="1142" y="1212"/>
                  </a:lnTo>
                  <a:lnTo>
                    <a:pt x="1142" y="1209"/>
                  </a:lnTo>
                  <a:lnTo>
                    <a:pt x="1142" y="1209"/>
                  </a:lnTo>
                  <a:lnTo>
                    <a:pt x="1149" y="1205"/>
                  </a:lnTo>
                  <a:lnTo>
                    <a:pt x="1149" y="1201"/>
                  </a:lnTo>
                  <a:lnTo>
                    <a:pt x="1153" y="1191"/>
                  </a:lnTo>
                  <a:lnTo>
                    <a:pt x="1153" y="1191"/>
                  </a:lnTo>
                  <a:lnTo>
                    <a:pt x="1153" y="1187"/>
                  </a:lnTo>
                  <a:lnTo>
                    <a:pt x="1153" y="1183"/>
                  </a:lnTo>
                  <a:lnTo>
                    <a:pt x="1153" y="1183"/>
                  </a:lnTo>
                  <a:lnTo>
                    <a:pt x="1153" y="1183"/>
                  </a:lnTo>
                  <a:lnTo>
                    <a:pt x="1153" y="1183"/>
                  </a:lnTo>
                  <a:lnTo>
                    <a:pt x="1153" y="1183"/>
                  </a:lnTo>
                  <a:lnTo>
                    <a:pt x="1153" y="1180"/>
                  </a:lnTo>
                  <a:lnTo>
                    <a:pt x="1153" y="1180"/>
                  </a:lnTo>
                  <a:lnTo>
                    <a:pt x="1153" y="1180"/>
                  </a:lnTo>
                  <a:lnTo>
                    <a:pt x="1153" y="1180"/>
                  </a:lnTo>
                  <a:lnTo>
                    <a:pt x="1156" y="1180"/>
                  </a:lnTo>
                  <a:lnTo>
                    <a:pt x="1160" y="1180"/>
                  </a:lnTo>
                  <a:lnTo>
                    <a:pt x="1163" y="1176"/>
                  </a:lnTo>
                  <a:lnTo>
                    <a:pt x="1167" y="1176"/>
                  </a:lnTo>
                  <a:lnTo>
                    <a:pt x="1171" y="1176"/>
                  </a:lnTo>
                  <a:lnTo>
                    <a:pt x="1185" y="1183"/>
                  </a:lnTo>
                  <a:lnTo>
                    <a:pt x="1196" y="1194"/>
                  </a:lnTo>
                  <a:lnTo>
                    <a:pt x="1199" y="1194"/>
                  </a:lnTo>
                  <a:lnTo>
                    <a:pt x="1210" y="1194"/>
                  </a:lnTo>
                  <a:lnTo>
                    <a:pt x="1210" y="1194"/>
                  </a:lnTo>
                  <a:lnTo>
                    <a:pt x="1225" y="1187"/>
                  </a:lnTo>
                  <a:lnTo>
                    <a:pt x="1228" y="1187"/>
                  </a:lnTo>
                  <a:lnTo>
                    <a:pt x="1232" y="1187"/>
                  </a:lnTo>
                  <a:lnTo>
                    <a:pt x="1235" y="1191"/>
                  </a:lnTo>
                  <a:lnTo>
                    <a:pt x="1235" y="1191"/>
                  </a:lnTo>
                  <a:lnTo>
                    <a:pt x="1235" y="1191"/>
                  </a:lnTo>
                  <a:lnTo>
                    <a:pt x="1239" y="1191"/>
                  </a:lnTo>
                  <a:lnTo>
                    <a:pt x="1239" y="1191"/>
                  </a:lnTo>
                  <a:lnTo>
                    <a:pt x="1239" y="1187"/>
                  </a:lnTo>
                  <a:lnTo>
                    <a:pt x="1239" y="1183"/>
                  </a:lnTo>
                  <a:lnTo>
                    <a:pt x="1239" y="1183"/>
                  </a:lnTo>
                  <a:lnTo>
                    <a:pt x="1239" y="1183"/>
                  </a:lnTo>
                  <a:lnTo>
                    <a:pt x="1235" y="1180"/>
                  </a:lnTo>
                  <a:lnTo>
                    <a:pt x="1235" y="1176"/>
                  </a:lnTo>
                  <a:lnTo>
                    <a:pt x="1232" y="1173"/>
                  </a:lnTo>
                  <a:lnTo>
                    <a:pt x="1232" y="1173"/>
                  </a:lnTo>
                  <a:lnTo>
                    <a:pt x="1232" y="1173"/>
                  </a:lnTo>
                  <a:lnTo>
                    <a:pt x="1232" y="1169"/>
                  </a:lnTo>
                  <a:lnTo>
                    <a:pt x="1239" y="1162"/>
                  </a:lnTo>
                  <a:lnTo>
                    <a:pt x="1254" y="1155"/>
                  </a:lnTo>
                  <a:lnTo>
                    <a:pt x="1243" y="1137"/>
                  </a:lnTo>
                  <a:lnTo>
                    <a:pt x="1246" y="1126"/>
                  </a:lnTo>
                  <a:lnTo>
                    <a:pt x="1243" y="1122"/>
                  </a:lnTo>
                  <a:lnTo>
                    <a:pt x="1243" y="1119"/>
                  </a:lnTo>
                  <a:lnTo>
                    <a:pt x="1243" y="1119"/>
                  </a:lnTo>
                  <a:lnTo>
                    <a:pt x="1243" y="1115"/>
                  </a:lnTo>
                  <a:lnTo>
                    <a:pt x="1239" y="1112"/>
                  </a:lnTo>
                  <a:lnTo>
                    <a:pt x="1235" y="1112"/>
                  </a:lnTo>
                  <a:lnTo>
                    <a:pt x="1235" y="1108"/>
                  </a:lnTo>
                  <a:lnTo>
                    <a:pt x="1232" y="1104"/>
                  </a:lnTo>
                  <a:lnTo>
                    <a:pt x="1232" y="1101"/>
                  </a:lnTo>
                  <a:lnTo>
                    <a:pt x="1232" y="1097"/>
                  </a:lnTo>
                  <a:lnTo>
                    <a:pt x="1228" y="1094"/>
                  </a:lnTo>
                  <a:lnTo>
                    <a:pt x="1228" y="1094"/>
                  </a:lnTo>
                  <a:lnTo>
                    <a:pt x="1228" y="1094"/>
                  </a:lnTo>
                  <a:lnTo>
                    <a:pt x="1225" y="1090"/>
                  </a:lnTo>
                  <a:lnTo>
                    <a:pt x="1225" y="1090"/>
                  </a:lnTo>
                  <a:lnTo>
                    <a:pt x="1221" y="1086"/>
                  </a:lnTo>
                  <a:lnTo>
                    <a:pt x="1221" y="1086"/>
                  </a:lnTo>
                  <a:lnTo>
                    <a:pt x="1221" y="1086"/>
                  </a:lnTo>
                  <a:lnTo>
                    <a:pt x="1217" y="1083"/>
                  </a:lnTo>
                  <a:lnTo>
                    <a:pt x="1217" y="1083"/>
                  </a:lnTo>
                  <a:lnTo>
                    <a:pt x="1217" y="1079"/>
                  </a:lnTo>
                  <a:lnTo>
                    <a:pt x="1217" y="1076"/>
                  </a:lnTo>
                  <a:lnTo>
                    <a:pt x="1217" y="1072"/>
                  </a:lnTo>
                  <a:lnTo>
                    <a:pt x="1217" y="1072"/>
                  </a:lnTo>
                  <a:lnTo>
                    <a:pt x="1217" y="1068"/>
                  </a:lnTo>
                  <a:lnTo>
                    <a:pt x="1217" y="1058"/>
                  </a:lnTo>
                  <a:lnTo>
                    <a:pt x="1217" y="1050"/>
                  </a:lnTo>
                  <a:lnTo>
                    <a:pt x="1217" y="1050"/>
                  </a:lnTo>
                  <a:lnTo>
                    <a:pt x="1217" y="1047"/>
                  </a:lnTo>
                  <a:lnTo>
                    <a:pt x="1225" y="1047"/>
                  </a:lnTo>
                  <a:lnTo>
                    <a:pt x="1225" y="1043"/>
                  </a:lnTo>
                  <a:lnTo>
                    <a:pt x="1225" y="1043"/>
                  </a:lnTo>
                  <a:lnTo>
                    <a:pt x="1225" y="1040"/>
                  </a:lnTo>
                  <a:lnTo>
                    <a:pt x="1228" y="1040"/>
                  </a:lnTo>
                  <a:lnTo>
                    <a:pt x="1228" y="1040"/>
                  </a:lnTo>
                  <a:lnTo>
                    <a:pt x="1232" y="1036"/>
                  </a:lnTo>
                  <a:lnTo>
                    <a:pt x="1232" y="1036"/>
                  </a:lnTo>
                  <a:lnTo>
                    <a:pt x="1232" y="1036"/>
                  </a:lnTo>
                  <a:lnTo>
                    <a:pt x="1232" y="1032"/>
                  </a:lnTo>
                  <a:lnTo>
                    <a:pt x="1235" y="1032"/>
                  </a:lnTo>
                  <a:lnTo>
                    <a:pt x="1235" y="1032"/>
                  </a:lnTo>
                  <a:lnTo>
                    <a:pt x="1235" y="1032"/>
                  </a:lnTo>
                  <a:lnTo>
                    <a:pt x="1235" y="1029"/>
                  </a:lnTo>
                  <a:lnTo>
                    <a:pt x="1235" y="1025"/>
                  </a:lnTo>
                  <a:lnTo>
                    <a:pt x="1235" y="1018"/>
                  </a:lnTo>
                  <a:lnTo>
                    <a:pt x="1235" y="1018"/>
                  </a:lnTo>
                  <a:lnTo>
                    <a:pt x="1232" y="1014"/>
                  </a:lnTo>
                  <a:lnTo>
                    <a:pt x="1228" y="1011"/>
                  </a:lnTo>
                  <a:lnTo>
                    <a:pt x="1228" y="1011"/>
                  </a:lnTo>
                  <a:lnTo>
                    <a:pt x="1228" y="1011"/>
                  </a:lnTo>
                  <a:lnTo>
                    <a:pt x="1228" y="1004"/>
                  </a:lnTo>
                  <a:lnTo>
                    <a:pt x="1228" y="1000"/>
                  </a:lnTo>
                  <a:lnTo>
                    <a:pt x="1232" y="1000"/>
                  </a:lnTo>
                  <a:lnTo>
                    <a:pt x="1232" y="996"/>
                  </a:lnTo>
                  <a:lnTo>
                    <a:pt x="1235" y="996"/>
                  </a:lnTo>
                  <a:lnTo>
                    <a:pt x="1235" y="996"/>
                  </a:lnTo>
                  <a:lnTo>
                    <a:pt x="1235" y="993"/>
                  </a:lnTo>
                  <a:lnTo>
                    <a:pt x="1235" y="993"/>
                  </a:lnTo>
                  <a:lnTo>
                    <a:pt x="1235" y="993"/>
                  </a:lnTo>
                  <a:lnTo>
                    <a:pt x="1235" y="993"/>
                  </a:lnTo>
                  <a:lnTo>
                    <a:pt x="1232" y="993"/>
                  </a:lnTo>
                  <a:lnTo>
                    <a:pt x="1232" y="993"/>
                  </a:lnTo>
                  <a:lnTo>
                    <a:pt x="1228" y="989"/>
                  </a:lnTo>
                  <a:lnTo>
                    <a:pt x="1228" y="989"/>
                  </a:lnTo>
                  <a:lnTo>
                    <a:pt x="1221" y="986"/>
                  </a:lnTo>
                  <a:lnTo>
                    <a:pt x="1221" y="982"/>
                  </a:lnTo>
                  <a:lnTo>
                    <a:pt x="1217" y="978"/>
                  </a:lnTo>
                  <a:lnTo>
                    <a:pt x="1217" y="978"/>
                  </a:lnTo>
                  <a:lnTo>
                    <a:pt x="1214" y="971"/>
                  </a:lnTo>
                  <a:lnTo>
                    <a:pt x="1214" y="971"/>
                  </a:lnTo>
                  <a:lnTo>
                    <a:pt x="1214" y="971"/>
                  </a:lnTo>
                  <a:lnTo>
                    <a:pt x="1214" y="971"/>
                  </a:lnTo>
                  <a:lnTo>
                    <a:pt x="1214" y="971"/>
                  </a:lnTo>
                  <a:lnTo>
                    <a:pt x="1214" y="968"/>
                  </a:lnTo>
                  <a:lnTo>
                    <a:pt x="1214" y="968"/>
                  </a:lnTo>
                  <a:lnTo>
                    <a:pt x="1217" y="968"/>
                  </a:lnTo>
                  <a:lnTo>
                    <a:pt x="1225" y="968"/>
                  </a:lnTo>
                  <a:lnTo>
                    <a:pt x="1228" y="968"/>
                  </a:lnTo>
                  <a:lnTo>
                    <a:pt x="1228" y="968"/>
                  </a:lnTo>
                  <a:lnTo>
                    <a:pt x="1235" y="964"/>
                  </a:lnTo>
                  <a:lnTo>
                    <a:pt x="1235" y="960"/>
                  </a:lnTo>
                  <a:lnTo>
                    <a:pt x="1239" y="957"/>
                  </a:lnTo>
                  <a:lnTo>
                    <a:pt x="1239" y="957"/>
                  </a:lnTo>
                  <a:lnTo>
                    <a:pt x="1239" y="953"/>
                  </a:lnTo>
                  <a:lnTo>
                    <a:pt x="1239" y="953"/>
                  </a:lnTo>
                  <a:lnTo>
                    <a:pt x="1239" y="953"/>
                  </a:lnTo>
                  <a:lnTo>
                    <a:pt x="1239" y="950"/>
                  </a:lnTo>
                  <a:lnTo>
                    <a:pt x="1243" y="950"/>
                  </a:lnTo>
                  <a:lnTo>
                    <a:pt x="1261" y="946"/>
                  </a:lnTo>
                  <a:lnTo>
                    <a:pt x="1300" y="946"/>
                  </a:lnTo>
                  <a:lnTo>
                    <a:pt x="1308" y="942"/>
                  </a:lnTo>
                  <a:lnTo>
                    <a:pt x="1315" y="942"/>
                  </a:lnTo>
                  <a:lnTo>
                    <a:pt x="1329" y="942"/>
                  </a:lnTo>
                  <a:lnTo>
                    <a:pt x="1333" y="942"/>
                  </a:lnTo>
                  <a:lnTo>
                    <a:pt x="1336" y="942"/>
                  </a:lnTo>
                  <a:lnTo>
                    <a:pt x="1336" y="942"/>
                  </a:lnTo>
                  <a:lnTo>
                    <a:pt x="1336" y="942"/>
                  </a:lnTo>
                  <a:lnTo>
                    <a:pt x="1336" y="939"/>
                  </a:lnTo>
                  <a:lnTo>
                    <a:pt x="1336" y="939"/>
                  </a:lnTo>
                  <a:lnTo>
                    <a:pt x="1340" y="932"/>
                  </a:lnTo>
                  <a:lnTo>
                    <a:pt x="1336" y="932"/>
                  </a:lnTo>
                  <a:lnTo>
                    <a:pt x="1336" y="932"/>
                  </a:lnTo>
                  <a:lnTo>
                    <a:pt x="1336" y="928"/>
                  </a:lnTo>
                  <a:lnTo>
                    <a:pt x="1333" y="924"/>
                  </a:lnTo>
                  <a:lnTo>
                    <a:pt x="1333" y="924"/>
                  </a:lnTo>
                  <a:lnTo>
                    <a:pt x="1333" y="924"/>
                  </a:lnTo>
                  <a:lnTo>
                    <a:pt x="1333" y="924"/>
                  </a:lnTo>
                  <a:lnTo>
                    <a:pt x="1333" y="921"/>
                  </a:lnTo>
                  <a:lnTo>
                    <a:pt x="1333" y="921"/>
                  </a:lnTo>
                  <a:lnTo>
                    <a:pt x="1333" y="921"/>
                  </a:lnTo>
                  <a:lnTo>
                    <a:pt x="1344" y="917"/>
                  </a:lnTo>
                  <a:lnTo>
                    <a:pt x="1351" y="914"/>
                  </a:lnTo>
                  <a:lnTo>
                    <a:pt x="1358" y="906"/>
                  </a:lnTo>
                  <a:lnTo>
                    <a:pt x="1362" y="903"/>
                  </a:lnTo>
                  <a:lnTo>
                    <a:pt x="1362" y="903"/>
                  </a:lnTo>
                  <a:lnTo>
                    <a:pt x="1365" y="896"/>
                  </a:lnTo>
                  <a:lnTo>
                    <a:pt x="1365" y="896"/>
                  </a:lnTo>
                  <a:lnTo>
                    <a:pt x="1365" y="892"/>
                  </a:lnTo>
                  <a:lnTo>
                    <a:pt x="1365" y="888"/>
                  </a:lnTo>
                  <a:lnTo>
                    <a:pt x="1362" y="885"/>
                  </a:lnTo>
                  <a:lnTo>
                    <a:pt x="1362" y="885"/>
                  </a:lnTo>
                  <a:lnTo>
                    <a:pt x="1362" y="885"/>
                  </a:lnTo>
                  <a:lnTo>
                    <a:pt x="1358" y="885"/>
                  </a:lnTo>
                  <a:lnTo>
                    <a:pt x="1358" y="885"/>
                  </a:lnTo>
                  <a:lnTo>
                    <a:pt x="1358" y="885"/>
                  </a:lnTo>
                  <a:lnTo>
                    <a:pt x="1354" y="881"/>
                  </a:lnTo>
                  <a:lnTo>
                    <a:pt x="1354" y="881"/>
                  </a:lnTo>
                  <a:lnTo>
                    <a:pt x="1354" y="881"/>
                  </a:lnTo>
                  <a:lnTo>
                    <a:pt x="1354" y="878"/>
                  </a:lnTo>
                  <a:lnTo>
                    <a:pt x="1354" y="878"/>
                  </a:lnTo>
                  <a:lnTo>
                    <a:pt x="1354" y="874"/>
                  </a:lnTo>
                  <a:lnTo>
                    <a:pt x="1358" y="867"/>
                  </a:lnTo>
                  <a:lnTo>
                    <a:pt x="1358" y="867"/>
                  </a:lnTo>
                  <a:lnTo>
                    <a:pt x="1358" y="867"/>
                  </a:lnTo>
                  <a:lnTo>
                    <a:pt x="1365" y="863"/>
                  </a:lnTo>
                  <a:lnTo>
                    <a:pt x="1369" y="863"/>
                  </a:lnTo>
                  <a:lnTo>
                    <a:pt x="1372" y="860"/>
                  </a:lnTo>
                  <a:lnTo>
                    <a:pt x="1372" y="860"/>
                  </a:lnTo>
                  <a:lnTo>
                    <a:pt x="1372" y="860"/>
                  </a:lnTo>
                  <a:lnTo>
                    <a:pt x="1372" y="856"/>
                  </a:lnTo>
                  <a:lnTo>
                    <a:pt x="1372" y="856"/>
                  </a:lnTo>
                  <a:lnTo>
                    <a:pt x="1372" y="852"/>
                  </a:lnTo>
                  <a:lnTo>
                    <a:pt x="1372" y="849"/>
                  </a:lnTo>
                  <a:lnTo>
                    <a:pt x="1372" y="849"/>
                  </a:lnTo>
                  <a:lnTo>
                    <a:pt x="1372" y="845"/>
                  </a:lnTo>
                  <a:lnTo>
                    <a:pt x="1372" y="845"/>
                  </a:lnTo>
                  <a:lnTo>
                    <a:pt x="1369" y="845"/>
                  </a:lnTo>
                  <a:lnTo>
                    <a:pt x="1369" y="845"/>
                  </a:lnTo>
                  <a:lnTo>
                    <a:pt x="1369" y="849"/>
                  </a:lnTo>
                  <a:lnTo>
                    <a:pt x="1369" y="849"/>
                  </a:lnTo>
                  <a:lnTo>
                    <a:pt x="1369" y="849"/>
                  </a:lnTo>
                  <a:lnTo>
                    <a:pt x="1369" y="849"/>
                  </a:lnTo>
                  <a:lnTo>
                    <a:pt x="1365" y="849"/>
                  </a:lnTo>
                  <a:lnTo>
                    <a:pt x="1365" y="845"/>
                  </a:lnTo>
                  <a:lnTo>
                    <a:pt x="1365" y="842"/>
                  </a:lnTo>
                  <a:lnTo>
                    <a:pt x="1365" y="842"/>
                  </a:lnTo>
                  <a:lnTo>
                    <a:pt x="1365" y="838"/>
                  </a:lnTo>
                  <a:lnTo>
                    <a:pt x="1362" y="842"/>
                  </a:lnTo>
                  <a:lnTo>
                    <a:pt x="1362" y="842"/>
                  </a:lnTo>
                  <a:lnTo>
                    <a:pt x="1362" y="838"/>
                  </a:lnTo>
                  <a:lnTo>
                    <a:pt x="1358" y="838"/>
                  </a:lnTo>
                  <a:lnTo>
                    <a:pt x="1358" y="834"/>
                  </a:lnTo>
                  <a:lnTo>
                    <a:pt x="1354" y="834"/>
                  </a:lnTo>
                  <a:lnTo>
                    <a:pt x="1351" y="827"/>
                  </a:lnTo>
                  <a:lnTo>
                    <a:pt x="1351" y="827"/>
                  </a:lnTo>
                  <a:lnTo>
                    <a:pt x="1351" y="824"/>
                  </a:lnTo>
                  <a:lnTo>
                    <a:pt x="1354" y="824"/>
                  </a:lnTo>
                  <a:lnTo>
                    <a:pt x="1358" y="820"/>
                  </a:lnTo>
                  <a:lnTo>
                    <a:pt x="1358" y="820"/>
                  </a:lnTo>
                  <a:lnTo>
                    <a:pt x="1358" y="817"/>
                  </a:lnTo>
                  <a:lnTo>
                    <a:pt x="1358" y="817"/>
                  </a:lnTo>
                  <a:lnTo>
                    <a:pt x="1354" y="813"/>
                  </a:lnTo>
                  <a:lnTo>
                    <a:pt x="1354" y="813"/>
                  </a:lnTo>
                  <a:lnTo>
                    <a:pt x="1354" y="813"/>
                  </a:lnTo>
                  <a:lnTo>
                    <a:pt x="1354" y="813"/>
                  </a:lnTo>
                  <a:lnTo>
                    <a:pt x="1354" y="809"/>
                  </a:lnTo>
                  <a:lnTo>
                    <a:pt x="1354" y="809"/>
                  </a:lnTo>
                  <a:lnTo>
                    <a:pt x="1354" y="809"/>
                  </a:lnTo>
                  <a:lnTo>
                    <a:pt x="1351" y="809"/>
                  </a:lnTo>
                  <a:lnTo>
                    <a:pt x="1351" y="806"/>
                  </a:lnTo>
                  <a:lnTo>
                    <a:pt x="1347" y="806"/>
                  </a:lnTo>
                  <a:lnTo>
                    <a:pt x="1347" y="806"/>
                  </a:lnTo>
                  <a:lnTo>
                    <a:pt x="1347" y="802"/>
                  </a:lnTo>
                  <a:lnTo>
                    <a:pt x="1347" y="802"/>
                  </a:lnTo>
                  <a:lnTo>
                    <a:pt x="1347" y="799"/>
                  </a:lnTo>
                  <a:lnTo>
                    <a:pt x="1347" y="799"/>
                  </a:lnTo>
                  <a:lnTo>
                    <a:pt x="1347" y="799"/>
                  </a:lnTo>
                  <a:lnTo>
                    <a:pt x="1351" y="799"/>
                  </a:lnTo>
                  <a:lnTo>
                    <a:pt x="1354" y="795"/>
                  </a:lnTo>
                  <a:lnTo>
                    <a:pt x="1362" y="795"/>
                  </a:lnTo>
                  <a:lnTo>
                    <a:pt x="1369" y="795"/>
                  </a:lnTo>
                  <a:lnTo>
                    <a:pt x="1369" y="791"/>
                  </a:lnTo>
                  <a:lnTo>
                    <a:pt x="1369" y="791"/>
                  </a:lnTo>
                  <a:lnTo>
                    <a:pt x="1369" y="788"/>
                  </a:lnTo>
                  <a:lnTo>
                    <a:pt x="1369" y="788"/>
                  </a:lnTo>
                  <a:lnTo>
                    <a:pt x="1369" y="784"/>
                  </a:lnTo>
                  <a:lnTo>
                    <a:pt x="1369" y="781"/>
                  </a:lnTo>
                  <a:lnTo>
                    <a:pt x="1369" y="781"/>
                  </a:lnTo>
                  <a:lnTo>
                    <a:pt x="1358" y="773"/>
                  </a:lnTo>
                  <a:lnTo>
                    <a:pt x="1354" y="770"/>
                  </a:lnTo>
                  <a:lnTo>
                    <a:pt x="1354" y="770"/>
                  </a:lnTo>
                  <a:lnTo>
                    <a:pt x="1351" y="770"/>
                  </a:lnTo>
                  <a:lnTo>
                    <a:pt x="1351" y="770"/>
                  </a:lnTo>
                  <a:lnTo>
                    <a:pt x="1329" y="737"/>
                  </a:lnTo>
                  <a:lnTo>
                    <a:pt x="1329" y="734"/>
                  </a:lnTo>
                  <a:lnTo>
                    <a:pt x="1329" y="730"/>
                  </a:lnTo>
                  <a:lnTo>
                    <a:pt x="1329" y="730"/>
                  </a:lnTo>
                  <a:lnTo>
                    <a:pt x="1329" y="730"/>
                  </a:lnTo>
                  <a:lnTo>
                    <a:pt x="1329" y="727"/>
                  </a:lnTo>
                  <a:lnTo>
                    <a:pt x="1329" y="727"/>
                  </a:lnTo>
                  <a:lnTo>
                    <a:pt x="1333" y="727"/>
                  </a:lnTo>
                  <a:lnTo>
                    <a:pt x="1333" y="723"/>
                  </a:lnTo>
                  <a:lnTo>
                    <a:pt x="1333" y="723"/>
                  </a:lnTo>
                  <a:lnTo>
                    <a:pt x="1333" y="723"/>
                  </a:lnTo>
                  <a:lnTo>
                    <a:pt x="1333" y="719"/>
                  </a:lnTo>
                  <a:lnTo>
                    <a:pt x="1336" y="719"/>
                  </a:lnTo>
                  <a:lnTo>
                    <a:pt x="1336" y="719"/>
                  </a:lnTo>
                  <a:lnTo>
                    <a:pt x="1340" y="719"/>
                  </a:lnTo>
                  <a:lnTo>
                    <a:pt x="1340" y="719"/>
                  </a:lnTo>
                  <a:lnTo>
                    <a:pt x="1347" y="719"/>
                  </a:lnTo>
                  <a:lnTo>
                    <a:pt x="1347" y="719"/>
                  </a:lnTo>
                  <a:lnTo>
                    <a:pt x="1347" y="719"/>
                  </a:lnTo>
                  <a:lnTo>
                    <a:pt x="1347" y="719"/>
                  </a:lnTo>
                  <a:lnTo>
                    <a:pt x="1347" y="716"/>
                  </a:lnTo>
                  <a:lnTo>
                    <a:pt x="1336" y="701"/>
                  </a:lnTo>
                  <a:lnTo>
                    <a:pt x="1336" y="701"/>
                  </a:lnTo>
                  <a:lnTo>
                    <a:pt x="1336" y="698"/>
                  </a:lnTo>
                  <a:lnTo>
                    <a:pt x="1333" y="698"/>
                  </a:lnTo>
                  <a:lnTo>
                    <a:pt x="1333" y="694"/>
                  </a:lnTo>
                  <a:lnTo>
                    <a:pt x="1333" y="694"/>
                  </a:lnTo>
                  <a:lnTo>
                    <a:pt x="1333" y="691"/>
                  </a:lnTo>
                  <a:lnTo>
                    <a:pt x="1329" y="687"/>
                  </a:lnTo>
                  <a:lnTo>
                    <a:pt x="1329" y="683"/>
                  </a:lnTo>
                  <a:lnTo>
                    <a:pt x="1329" y="676"/>
                  </a:lnTo>
                  <a:lnTo>
                    <a:pt x="1333" y="676"/>
                  </a:lnTo>
                  <a:lnTo>
                    <a:pt x="1333" y="673"/>
                  </a:lnTo>
                  <a:lnTo>
                    <a:pt x="1333" y="673"/>
                  </a:lnTo>
                  <a:lnTo>
                    <a:pt x="1333" y="673"/>
                  </a:lnTo>
                  <a:lnTo>
                    <a:pt x="1336" y="665"/>
                  </a:lnTo>
                  <a:lnTo>
                    <a:pt x="1340" y="665"/>
                  </a:lnTo>
                  <a:lnTo>
                    <a:pt x="1340" y="662"/>
                  </a:lnTo>
                  <a:lnTo>
                    <a:pt x="1340" y="662"/>
                  </a:lnTo>
                  <a:lnTo>
                    <a:pt x="1340" y="658"/>
                  </a:lnTo>
                  <a:lnTo>
                    <a:pt x="1340" y="658"/>
                  </a:lnTo>
                  <a:lnTo>
                    <a:pt x="1336" y="658"/>
                  </a:lnTo>
                  <a:lnTo>
                    <a:pt x="1333" y="658"/>
                  </a:lnTo>
                  <a:lnTo>
                    <a:pt x="1333" y="658"/>
                  </a:lnTo>
                  <a:lnTo>
                    <a:pt x="1333" y="658"/>
                  </a:lnTo>
                  <a:lnTo>
                    <a:pt x="1329" y="662"/>
                  </a:lnTo>
                  <a:lnTo>
                    <a:pt x="1326" y="662"/>
                  </a:lnTo>
                  <a:lnTo>
                    <a:pt x="1326" y="662"/>
                  </a:lnTo>
                  <a:lnTo>
                    <a:pt x="1322" y="658"/>
                  </a:lnTo>
                  <a:lnTo>
                    <a:pt x="1311" y="640"/>
                  </a:lnTo>
                  <a:lnTo>
                    <a:pt x="1300" y="619"/>
                  </a:lnTo>
                  <a:lnTo>
                    <a:pt x="1297" y="611"/>
                  </a:lnTo>
                  <a:lnTo>
                    <a:pt x="1293" y="611"/>
                  </a:lnTo>
                  <a:lnTo>
                    <a:pt x="1293" y="608"/>
                  </a:lnTo>
                  <a:lnTo>
                    <a:pt x="1290" y="608"/>
                  </a:lnTo>
                  <a:lnTo>
                    <a:pt x="1286" y="608"/>
                  </a:lnTo>
                  <a:lnTo>
                    <a:pt x="1286" y="604"/>
                  </a:lnTo>
                  <a:lnTo>
                    <a:pt x="1282" y="601"/>
                  </a:lnTo>
                  <a:lnTo>
                    <a:pt x="1282" y="597"/>
                  </a:lnTo>
                  <a:lnTo>
                    <a:pt x="1282" y="593"/>
                  </a:lnTo>
                  <a:lnTo>
                    <a:pt x="1282" y="590"/>
                  </a:lnTo>
                  <a:lnTo>
                    <a:pt x="1279" y="586"/>
                  </a:lnTo>
                  <a:lnTo>
                    <a:pt x="1279" y="586"/>
                  </a:lnTo>
                  <a:lnTo>
                    <a:pt x="1275" y="579"/>
                  </a:lnTo>
                  <a:lnTo>
                    <a:pt x="1272" y="575"/>
                  </a:lnTo>
                  <a:lnTo>
                    <a:pt x="1272" y="575"/>
                  </a:lnTo>
                  <a:lnTo>
                    <a:pt x="1272" y="572"/>
                  </a:lnTo>
                  <a:lnTo>
                    <a:pt x="1272" y="572"/>
                  </a:lnTo>
                  <a:lnTo>
                    <a:pt x="1272" y="568"/>
                  </a:lnTo>
                  <a:lnTo>
                    <a:pt x="1272" y="565"/>
                  </a:lnTo>
                  <a:lnTo>
                    <a:pt x="1272" y="565"/>
                  </a:lnTo>
                  <a:lnTo>
                    <a:pt x="1272" y="561"/>
                  </a:lnTo>
                  <a:lnTo>
                    <a:pt x="1272" y="561"/>
                  </a:lnTo>
                  <a:lnTo>
                    <a:pt x="1272" y="557"/>
                  </a:lnTo>
                  <a:lnTo>
                    <a:pt x="1272" y="557"/>
                  </a:lnTo>
                  <a:lnTo>
                    <a:pt x="1272" y="554"/>
                  </a:lnTo>
                  <a:lnTo>
                    <a:pt x="1272" y="554"/>
                  </a:lnTo>
                  <a:lnTo>
                    <a:pt x="1272" y="550"/>
                  </a:lnTo>
                  <a:lnTo>
                    <a:pt x="1272" y="547"/>
                  </a:lnTo>
                  <a:lnTo>
                    <a:pt x="1275" y="547"/>
                  </a:lnTo>
                  <a:lnTo>
                    <a:pt x="1282" y="543"/>
                  </a:lnTo>
                  <a:lnTo>
                    <a:pt x="1297" y="539"/>
                  </a:lnTo>
                  <a:lnTo>
                    <a:pt x="1311" y="543"/>
                  </a:lnTo>
                  <a:lnTo>
                    <a:pt x="1315" y="539"/>
                  </a:lnTo>
                  <a:lnTo>
                    <a:pt x="1322" y="539"/>
                  </a:lnTo>
                  <a:lnTo>
                    <a:pt x="1329" y="536"/>
                  </a:lnTo>
                  <a:lnTo>
                    <a:pt x="1336" y="532"/>
                  </a:lnTo>
                  <a:lnTo>
                    <a:pt x="1340" y="529"/>
                  </a:lnTo>
                  <a:lnTo>
                    <a:pt x="1344" y="525"/>
                  </a:lnTo>
                  <a:lnTo>
                    <a:pt x="1344" y="521"/>
                  </a:lnTo>
                  <a:lnTo>
                    <a:pt x="1344" y="521"/>
                  </a:lnTo>
                  <a:lnTo>
                    <a:pt x="1347" y="521"/>
                  </a:lnTo>
                  <a:lnTo>
                    <a:pt x="1347" y="518"/>
                  </a:lnTo>
                  <a:lnTo>
                    <a:pt x="1347" y="518"/>
                  </a:lnTo>
                  <a:lnTo>
                    <a:pt x="1347" y="514"/>
                  </a:lnTo>
                  <a:lnTo>
                    <a:pt x="1347" y="514"/>
                  </a:lnTo>
                  <a:lnTo>
                    <a:pt x="1347" y="514"/>
                  </a:lnTo>
                  <a:lnTo>
                    <a:pt x="1347" y="511"/>
                  </a:lnTo>
                  <a:lnTo>
                    <a:pt x="1347" y="511"/>
                  </a:lnTo>
                  <a:lnTo>
                    <a:pt x="1347" y="511"/>
                  </a:lnTo>
                  <a:lnTo>
                    <a:pt x="1347" y="511"/>
                  </a:lnTo>
                  <a:lnTo>
                    <a:pt x="1351" y="507"/>
                  </a:lnTo>
                  <a:lnTo>
                    <a:pt x="1358" y="507"/>
                  </a:lnTo>
                  <a:lnTo>
                    <a:pt x="1362" y="507"/>
                  </a:lnTo>
                  <a:lnTo>
                    <a:pt x="1372" y="511"/>
                  </a:lnTo>
                  <a:lnTo>
                    <a:pt x="1380" y="514"/>
                  </a:lnTo>
                  <a:lnTo>
                    <a:pt x="1380" y="514"/>
                  </a:lnTo>
                  <a:lnTo>
                    <a:pt x="1398" y="514"/>
                  </a:lnTo>
                  <a:lnTo>
                    <a:pt x="1416" y="514"/>
                  </a:lnTo>
                  <a:lnTo>
                    <a:pt x="1416" y="518"/>
                  </a:lnTo>
                  <a:lnTo>
                    <a:pt x="1416" y="518"/>
                  </a:lnTo>
                  <a:lnTo>
                    <a:pt x="1416" y="518"/>
                  </a:lnTo>
                  <a:lnTo>
                    <a:pt x="1419" y="518"/>
                  </a:lnTo>
                  <a:lnTo>
                    <a:pt x="1423" y="521"/>
                  </a:lnTo>
                  <a:lnTo>
                    <a:pt x="1423" y="521"/>
                  </a:lnTo>
                  <a:lnTo>
                    <a:pt x="1423" y="521"/>
                  </a:lnTo>
                  <a:lnTo>
                    <a:pt x="1423" y="525"/>
                  </a:lnTo>
                  <a:lnTo>
                    <a:pt x="1423" y="525"/>
                  </a:lnTo>
                  <a:lnTo>
                    <a:pt x="1426" y="525"/>
                  </a:lnTo>
                  <a:lnTo>
                    <a:pt x="1426" y="525"/>
                  </a:lnTo>
                  <a:lnTo>
                    <a:pt x="1426" y="525"/>
                  </a:lnTo>
                  <a:lnTo>
                    <a:pt x="1426" y="525"/>
                  </a:lnTo>
                  <a:lnTo>
                    <a:pt x="1430" y="525"/>
                  </a:lnTo>
                  <a:lnTo>
                    <a:pt x="1434" y="525"/>
                  </a:lnTo>
                  <a:lnTo>
                    <a:pt x="1434" y="521"/>
                  </a:lnTo>
                  <a:lnTo>
                    <a:pt x="1437" y="521"/>
                  </a:lnTo>
                  <a:lnTo>
                    <a:pt x="1437" y="521"/>
                  </a:lnTo>
                  <a:lnTo>
                    <a:pt x="1444" y="521"/>
                  </a:lnTo>
                  <a:lnTo>
                    <a:pt x="1462" y="514"/>
                  </a:lnTo>
                  <a:lnTo>
                    <a:pt x="1473" y="511"/>
                  </a:lnTo>
                  <a:lnTo>
                    <a:pt x="1477" y="511"/>
                  </a:lnTo>
                  <a:lnTo>
                    <a:pt x="1495" y="493"/>
                  </a:lnTo>
                  <a:lnTo>
                    <a:pt x="1495" y="493"/>
                  </a:lnTo>
                  <a:lnTo>
                    <a:pt x="1502" y="493"/>
                  </a:lnTo>
                  <a:lnTo>
                    <a:pt x="1502" y="493"/>
                  </a:lnTo>
                  <a:lnTo>
                    <a:pt x="1502" y="493"/>
                  </a:lnTo>
                  <a:lnTo>
                    <a:pt x="1502" y="489"/>
                  </a:lnTo>
                  <a:lnTo>
                    <a:pt x="1502" y="486"/>
                  </a:lnTo>
                  <a:lnTo>
                    <a:pt x="1502" y="486"/>
                  </a:lnTo>
                  <a:lnTo>
                    <a:pt x="1502" y="482"/>
                  </a:lnTo>
                  <a:lnTo>
                    <a:pt x="1502" y="478"/>
                  </a:lnTo>
                  <a:lnTo>
                    <a:pt x="1502" y="468"/>
                  </a:lnTo>
                  <a:lnTo>
                    <a:pt x="1502" y="468"/>
                  </a:lnTo>
                  <a:lnTo>
                    <a:pt x="1506" y="464"/>
                  </a:lnTo>
                  <a:lnTo>
                    <a:pt x="1506" y="460"/>
                  </a:lnTo>
                  <a:lnTo>
                    <a:pt x="1509" y="460"/>
                  </a:lnTo>
                  <a:lnTo>
                    <a:pt x="1509" y="460"/>
                  </a:lnTo>
                  <a:lnTo>
                    <a:pt x="1513" y="460"/>
                  </a:lnTo>
                  <a:lnTo>
                    <a:pt x="1516" y="460"/>
                  </a:lnTo>
                  <a:lnTo>
                    <a:pt x="1520" y="460"/>
                  </a:lnTo>
                  <a:lnTo>
                    <a:pt x="1524" y="457"/>
                  </a:lnTo>
                  <a:lnTo>
                    <a:pt x="1527" y="442"/>
                  </a:lnTo>
                  <a:lnTo>
                    <a:pt x="1513" y="435"/>
                  </a:lnTo>
                  <a:moveTo>
                    <a:pt x="721" y="417"/>
                  </a:moveTo>
                  <a:lnTo>
                    <a:pt x="721" y="417"/>
                  </a:lnTo>
                  <a:lnTo>
                    <a:pt x="721" y="421"/>
                  </a:lnTo>
                  <a:lnTo>
                    <a:pt x="717" y="424"/>
                  </a:lnTo>
                  <a:lnTo>
                    <a:pt x="717" y="432"/>
                  </a:lnTo>
                  <a:lnTo>
                    <a:pt x="717" y="435"/>
                  </a:lnTo>
                  <a:lnTo>
                    <a:pt x="717" y="435"/>
                  </a:lnTo>
                  <a:lnTo>
                    <a:pt x="713" y="442"/>
                  </a:lnTo>
                  <a:lnTo>
                    <a:pt x="702" y="450"/>
                  </a:lnTo>
                  <a:lnTo>
                    <a:pt x="699" y="450"/>
                  </a:lnTo>
                  <a:lnTo>
                    <a:pt x="684" y="439"/>
                  </a:lnTo>
                  <a:lnTo>
                    <a:pt x="684" y="439"/>
                  </a:lnTo>
                  <a:lnTo>
                    <a:pt x="684" y="439"/>
                  </a:lnTo>
                  <a:lnTo>
                    <a:pt x="684" y="442"/>
                  </a:lnTo>
                  <a:lnTo>
                    <a:pt x="684" y="442"/>
                  </a:lnTo>
                  <a:lnTo>
                    <a:pt x="684" y="442"/>
                  </a:lnTo>
                  <a:lnTo>
                    <a:pt x="681" y="446"/>
                  </a:lnTo>
                  <a:lnTo>
                    <a:pt x="677" y="446"/>
                  </a:lnTo>
                  <a:lnTo>
                    <a:pt x="674" y="446"/>
                  </a:lnTo>
                  <a:lnTo>
                    <a:pt x="670" y="446"/>
                  </a:lnTo>
                  <a:lnTo>
                    <a:pt x="656" y="435"/>
                  </a:lnTo>
                  <a:lnTo>
                    <a:pt x="656" y="435"/>
                  </a:lnTo>
                  <a:lnTo>
                    <a:pt x="652" y="435"/>
                  </a:lnTo>
                  <a:lnTo>
                    <a:pt x="652" y="435"/>
                  </a:lnTo>
                  <a:lnTo>
                    <a:pt x="638" y="439"/>
                  </a:lnTo>
                  <a:lnTo>
                    <a:pt x="634" y="439"/>
                  </a:lnTo>
                  <a:lnTo>
                    <a:pt x="634" y="439"/>
                  </a:lnTo>
                  <a:lnTo>
                    <a:pt x="634" y="435"/>
                  </a:lnTo>
                  <a:lnTo>
                    <a:pt x="634" y="435"/>
                  </a:lnTo>
                  <a:lnTo>
                    <a:pt x="634" y="435"/>
                  </a:lnTo>
                  <a:lnTo>
                    <a:pt x="634" y="435"/>
                  </a:lnTo>
                  <a:lnTo>
                    <a:pt x="634" y="421"/>
                  </a:lnTo>
                  <a:lnTo>
                    <a:pt x="634" y="421"/>
                  </a:lnTo>
                  <a:lnTo>
                    <a:pt x="630" y="417"/>
                  </a:lnTo>
                  <a:lnTo>
                    <a:pt x="630" y="417"/>
                  </a:lnTo>
                  <a:lnTo>
                    <a:pt x="616" y="403"/>
                  </a:lnTo>
                  <a:lnTo>
                    <a:pt x="612" y="396"/>
                  </a:lnTo>
                  <a:lnTo>
                    <a:pt x="612" y="396"/>
                  </a:lnTo>
                  <a:lnTo>
                    <a:pt x="612" y="392"/>
                  </a:lnTo>
                  <a:lnTo>
                    <a:pt x="612" y="392"/>
                  </a:lnTo>
                  <a:lnTo>
                    <a:pt x="612" y="381"/>
                  </a:lnTo>
                  <a:lnTo>
                    <a:pt x="605" y="370"/>
                  </a:lnTo>
                  <a:lnTo>
                    <a:pt x="605" y="370"/>
                  </a:lnTo>
                  <a:lnTo>
                    <a:pt x="598" y="370"/>
                  </a:lnTo>
                  <a:lnTo>
                    <a:pt x="594" y="370"/>
                  </a:lnTo>
                  <a:lnTo>
                    <a:pt x="587" y="367"/>
                  </a:lnTo>
                  <a:lnTo>
                    <a:pt x="573" y="360"/>
                  </a:lnTo>
                  <a:lnTo>
                    <a:pt x="573" y="352"/>
                  </a:lnTo>
                  <a:lnTo>
                    <a:pt x="569" y="352"/>
                  </a:lnTo>
                  <a:lnTo>
                    <a:pt x="569" y="349"/>
                  </a:lnTo>
                  <a:lnTo>
                    <a:pt x="576" y="345"/>
                  </a:lnTo>
                  <a:lnTo>
                    <a:pt x="580" y="349"/>
                  </a:lnTo>
                  <a:lnTo>
                    <a:pt x="587" y="352"/>
                  </a:lnTo>
                  <a:lnTo>
                    <a:pt x="591" y="352"/>
                  </a:lnTo>
                  <a:lnTo>
                    <a:pt x="591" y="352"/>
                  </a:lnTo>
                  <a:lnTo>
                    <a:pt x="598" y="352"/>
                  </a:lnTo>
                  <a:lnTo>
                    <a:pt x="598" y="352"/>
                  </a:lnTo>
                  <a:lnTo>
                    <a:pt x="605" y="356"/>
                  </a:lnTo>
                  <a:lnTo>
                    <a:pt x="623" y="363"/>
                  </a:lnTo>
                  <a:lnTo>
                    <a:pt x="630" y="367"/>
                  </a:lnTo>
                  <a:lnTo>
                    <a:pt x="634" y="367"/>
                  </a:lnTo>
                  <a:lnTo>
                    <a:pt x="634" y="367"/>
                  </a:lnTo>
                  <a:lnTo>
                    <a:pt x="634" y="367"/>
                  </a:lnTo>
                  <a:lnTo>
                    <a:pt x="634" y="363"/>
                  </a:lnTo>
                  <a:lnTo>
                    <a:pt x="634" y="363"/>
                  </a:lnTo>
                  <a:lnTo>
                    <a:pt x="641" y="363"/>
                  </a:lnTo>
                  <a:lnTo>
                    <a:pt x="645" y="363"/>
                  </a:lnTo>
                  <a:lnTo>
                    <a:pt x="648" y="363"/>
                  </a:lnTo>
                  <a:lnTo>
                    <a:pt x="648" y="367"/>
                  </a:lnTo>
                  <a:lnTo>
                    <a:pt x="648" y="367"/>
                  </a:lnTo>
                  <a:lnTo>
                    <a:pt x="648" y="367"/>
                  </a:lnTo>
                  <a:lnTo>
                    <a:pt x="648" y="367"/>
                  </a:lnTo>
                  <a:lnTo>
                    <a:pt x="648" y="367"/>
                  </a:lnTo>
                  <a:lnTo>
                    <a:pt x="648" y="370"/>
                  </a:lnTo>
                  <a:lnTo>
                    <a:pt x="648" y="370"/>
                  </a:lnTo>
                  <a:lnTo>
                    <a:pt x="656" y="374"/>
                  </a:lnTo>
                  <a:lnTo>
                    <a:pt x="659" y="378"/>
                  </a:lnTo>
                  <a:lnTo>
                    <a:pt x="666" y="374"/>
                  </a:lnTo>
                  <a:lnTo>
                    <a:pt x="670" y="378"/>
                  </a:lnTo>
                  <a:lnTo>
                    <a:pt x="670" y="378"/>
                  </a:lnTo>
                  <a:lnTo>
                    <a:pt x="677" y="381"/>
                  </a:lnTo>
                  <a:lnTo>
                    <a:pt x="681" y="385"/>
                  </a:lnTo>
                  <a:lnTo>
                    <a:pt x="692" y="392"/>
                  </a:lnTo>
                  <a:lnTo>
                    <a:pt x="695" y="392"/>
                  </a:lnTo>
                  <a:lnTo>
                    <a:pt x="699" y="392"/>
                  </a:lnTo>
                  <a:lnTo>
                    <a:pt x="699" y="392"/>
                  </a:lnTo>
                  <a:lnTo>
                    <a:pt x="699" y="392"/>
                  </a:lnTo>
                  <a:lnTo>
                    <a:pt x="699" y="388"/>
                  </a:lnTo>
                  <a:lnTo>
                    <a:pt x="699" y="388"/>
                  </a:lnTo>
                  <a:lnTo>
                    <a:pt x="699" y="388"/>
                  </a:lnTo>
                  <a:lnTo>
                    <a:pt x="699" y="385"/>
                  </a:lnTo>
                  <a:lnTo>
                    <a:pt x="702" y="381"/>
                  </a:lnTo>
                  <a:lnTo>
                    <a:pt x="702" y="381"/>
                  </a:lnTo>
                  <a:lnTo>
                    <a:pt x="702" y="381"/>
                  </a:lnTo>
                  <a:lnTo>
                    <a:pt x="706" y="378"/>
                  </a:lnTo>
                  <a:lnTo>
                    <a:pt x="706" y="378"/>
                  </a:lnTo>
                  <a:lnTo>
                    <a:pt x="706" y="381"/>
                  </a:lnTo>
                  <a:lnTo>
                    <a:pt x="710" y="381"/>
                  </a:lnTo>
                  <a:lnTo>
                    <a:pt x="717" y="392"/>
                  </a:lnTo>
                  <a:lnTo>
                    <a:pt x="717" y="392"/>
                  </a:lnTo>
                  <a:lnTo>
                    <a:pt x="717" y="392"/>
                  </a:lnTo>
                  <a:lnTo>
                    <a:pt x="717" y="396"/>
                  </a:lnTo>
                  <a:lnTo>
                    <a:pt x="713" y="399"/>
                  </a:lnTo>
                  <a:lnTo>
                    <a:pt x="713" y="399"/>
                  </a:lnTo>
                  <a:lnTo>
                    <a:pt x="713" y="399"/>
                  </a:lnTo>
                  <a:lnTo>
                    <a:pt x="713" y="403"/>
                  </a:lnTo>
                  <a:lnTo>
                    <a:pt x="721" y="410"/>
                  </a:lnTo>
                  <a:lnTo>
                    <a:pt x="721" y="414"/>
                  </a:lnTo>
                  <a:lnTo>
                    <a:pt x="724" y="414"/>
                  </a:lnTo>
                  <a:lnTo>
                    <a:pt x="721" y="417"/>
                  </a:lnTo>
                  <a:moveTo>
                    <a:pt x="119" y="104"/>
                  </a:moveTo>
                  <a:lnTo>
                    <a:pt x="119" y="104"/>
                  </a:lnTo>
                </a:path>
              </a:pathLst>
            </a:custGeom>
            <a:grpFill/>
            <a:ln w="6350" cap="rnd">
              <a:solidFill>
                <a:srgbClr val="F9F9F9"/>
              </a:solidFill>
              <a:prstDash val="solid"/>
              <a:round/>
              <a:headEnd/>
              <a:tailEnd/>
            </a:ln>
            <a:extLst/>
          </p:spPr>
          <p:txBody>
            <a:bodyPr vert="horz" wrap="square" lIns="91440" tIns="45720" rIns="91440" bIns="45720" numCol="1" anchor="t" anchorCtr="0" compatLnSpc="1">
              <a:prstTxWarp prst="textNoShape">
                <a:avLst/>
              </a:prstTxWarp>
            </a:bodyPr>
            <a:lstStyle/>
            <a:p>
              <a:endParaRPr lang="uk-UA"/>
            </a:p>
          </p:txBody>
        </p:sp>
        <p:sp>
          <p:nvSpPr>
            <p:cNvPr id="15" name="Freeform 17"/>
            <p:cNvSpPr>
              <a:spLocks/>
            </p:cNvSpPr>
            <p:nvPr/>
          </p:nvSpPr>
          <p:spPr bwMode="auto">
            <a:xfrm>
              <a:off x="8601075" y="5842000"/>
              <a:ext cx="1217612" cy="1747838"/>
            </a:xfrm>
            <a:custGeom>
              <a:avLst/>
              <a:gdLst>
                <a:gd name="T0" fmla="*/ 688 w 767"/>
                <a:gd name="T1" fmla="*/ 183 h 1101"/>
                <a:gd name="T2" fmla="*/ 728 w 767"/>
                <a:gd name="T3" fmla="*/ 219 h 1101"/>
                <a:gd name="T4" fmla="*/ 757 w 767"/>
                <a:gd name="T5" fmla="*/ 270 h 1101"/>
                <a:gd name="T6" fmla="*/ 739 w 767"/>
                <a:gd name="T7" fmla="*/ 266 h 1101"/>
                <a:gd name="T8" fmla="*/ 757 w 767"/>
                <a:gd name="T9" fmla="*/ 306 h 1101"/>
                <a:gd name="T10" fmla="*/ 728 w 767"/>
                <a:gd name="T11" fmla="*/ 324 h 1101"/>
                <a:gd name="T12" fmla="*/ 681 w 767"/>
                <a:gd name="T13" fmla="*/ 356 h 1101"/>
                <a:gd name="T14" fmla="*/ 695 w 767"/>
                <a:gd name="T15" fmla="*/ 363 h 1101"/>
                <a:gd name="T16" fmla="*/ 681 w 767"/>
                <a:gd name="T17" fmla="*/ 414 h 1101"/>
                <a:gd name="T18" fmla="*/ 674 w 767"/>
                <a:gd name="T19" fmla="*/ 450 h 1101"/>
                <a:gd name="T20" fmla="*/ 659 w 767"/>
                <a:gd name="T21" fmla="*/ 507 h 1101"/>
                <a:gd name="T22" fmla="*/ 685 w 767"/>
                <a:gd name="T23" fmla="*/ 489 h 1101"/>
                <a:gd name="T24" fmla="*/ 710 w 767"/>
                <a:gd name="T25" fmla="*/ 522 h 1101"/>
                <a:gd name="T26" fmla="*/ 670 w 767"/>
                <a:gd name="T27" fmla="*/ 612 h 1101"/>
                <a:gd name="T28" fmla="*/ 613 w 767"/>
                <a:gd name="T29" fmla="*/ 669 h 1101"/>
                <a:gd name="T30" fmla="*/ 559 w 767"/>
                <a:gd name="T31" fmla="*/ 705 h 1101"/>
                <a:gd name="T32" fmla="*/ 541 w 767"/>
                <a:gd name="T33" fmla="*/ 727 h 1101"/>
                <a:gd name="T34" fmla="*/ 505 w 767"/>
                <a:gd name="T35" fmla="*/ 755 h 1101"/>
                <a:gd name="T36" fmla="*/ 429 w 767"/>
                <a:gd name="T37" fmla="*/ 766 h 1101"/>
                <a:gd name="T38" fmla="*/ 386 w 767"/>
                <a:gd name="T39" fmla="*/ 777 h 1101"/>
                <a:gd name="T40" fmla="*/ 400 w 767"/>
                <a:gd name="T41" fmla="*/ 820 h 1101"/>
                <a:gd name="T42" fmla="*/ 411 w 767"/>
                <a:gd name="T43" fmla="*/ 889 h 1101"/>
                <a:gd name="T44" fmla="*/ 422 w 767"/>
                <a:gd name="T45" fmla="*/ 928 h 1101"/>
                <a:gd name="T46" fmla="*/ 418 w 767"/>
                <a:gd name="T47" fmla="*/ 982 h 1101"/>
                <a:gd name="T48" fmla="*/ 415 w 767"/>
                <a:gd name="T49" fmla="*/ 1029 h 1101"/>
                <a:gd name="T50" fmla="*/ 389 w 767"/>
                <a:gd name="T51" fmla="*/ 1051 h 1101"/>
                <a:gd name="T52" fmla="*/ 353 w 767"/>
                <a:gd name="T53" fmla="*/ 1079 h 1101"/>
                <a:gd name="T54" fmla="*/ 328 w 767"/>
                <a:gd name="T55" fmla="*/ 1086 h 1101"/>
                <a:gd name="T56" fmla="*/ 350 w 767"/>
                <a:gd name="T57" fmla="*/ 1054 h 1101"/>
                <a:gd name="T58" fmla="*/ 288 w 767"/>
                <a:gd name="T59" fmla="*/ 1018 h 1101"/>
                <a:gd name="T60" fmla="*/ 263 w 767"/>
                <a:gd name="T61" fmla="*/ 1029 h 1101"/>
                <a:gd name="T62" fmla="*/ 216 w 767"/>
                <a:gd name="T63" fmla="*/ 935 h 1101"/>
                <a:gd name="T64" fmla="*/ 76 w 767"/>
                <a:gd name="T65" fmla="*/ 813 h 1101"/>
                <a:gd name="T66" fmla="*/ 36 w 767"/>
                <a:gd name="T67" fmla="*/ 755 h 1101"/>
                <a:gd name="T68" fmla="*/ 40 w 767"/>
                <a:gd name="T69" fmla="*/ 730 h 1101"/>
                <a:gd name="T70" fmla="*/ 83 w 767"/>
                <a:gd name="T71" fmla="*/ 694 h 1101"/>
                <a:gd name="T72" fmla="*/ 83 w 767"/>
                <a:gd name="T73" fmla="*/ 630 h 1101"/>
                <a:gd name="T74" fmla="*/ 72 w 767"/>
                <a:gd name="T75" fmla="*/ 583 h 1101"/>
                <a:gd name="T76" fmla="*/ 116 w 767"/>
                <a:gd name="T77" fmla="*/ 550 h 1101"/>
                <a:gd name="T78" fmla="*/ 123 w 767"/>
                <a:gd name="T79" fmla="*/ 471 h 1101"/>
                <a:gd name="T80" fmla="*/ 116 w 767"/>
                <a:gd name="T81" fmla="*/ 432 h 1101"/>
                <a:gd name="T82" fmla="*/ 188 w 767"/>
                <a:gd name="T83" fmla="*/ 392 h 1101"/>
                <a:gd name="T84" fmla="*/ 231 w 767"/>
                <a:gd name="T85" fmla="*/ 335 h 1101"/>
                <a:gd name="T86" fmla="*/ 278 w 767"/>
                <a:gd name="T87" fmla="*/ 284 h 1101"/>
                <a:gd name="T88" fmla="*/ 306 w 767"/>
                <a:gd name="T89" fmla="*/ 230 h 1101"/>
                <a:gd name="T90" fmla="*/ 285 w 767"/>
                <a:gd name="T91" fmla="*/ 198 h 1101"/>
                <a:gd name="T92" fmla="*/ 252 w 767"/>
                <a:gd name="T93" fmla="*/ 198 h 1101"/>
                <a:gd name="T94" fmla="*/ 292 w 767"/>
                <a:gd name="T95" fmla="*/ 144 h 1101"/>
                <a:gd name="T96" fmla="*/ 368 w 767"/>
                <a:gd name="T97" fmla="*/ 122 h 1101"/>
                <a:gd name="T98" fmla="*/ 382 w 767"/>
                <a:gd name="T99" fmla="*/ 75 h 1101"/>
                <a:gd name="T100" fmla="*/ 447 w 767"/>
                <a:gd name="T101" fmla="*/ 101 h 1101"/>
                <a:gd name="T102" fmla="*/ 479 w 767"/>
                <a:gd name="T103" fmla="*/ 65 h 1101"/>
                <a:gd name="T104" fmla="*/ 487 w 767"/>
                <a:gd name="T105" fmla="*/ 25 h 1101"/>
                <a:gd name="T106" fmla="*/ 551 w 767"/>
                <a:gd name="T107" fmla="*/ 11 h 1101"/>
                <a:gd name="T108" fmla="*/ 595 w 767"/>
                <a:gd name="T109" fmla="*/ 47 h 1101"/>
                <a:gd name="T110" fmla="*/ 573 w 767"/>
                <a:gd name="T111" fmla="*/ 68 h 1101"/>
                <a:gd name="T112" fmla="*/ 580 w 767"/>
                <a:gd name="T113" fmla="*/ 129 h 1101"/>
                <a:gd name="T114" fmla="*/ 562 w 767"/>
                <a:gd name="T115" fmla="*/ 158 h 1101"/>
                <a:gd name="T116" fmla="*/ 627 w 767"/>
                <a:gd name="T117" fmla="*/ 158 h 1101"/>
                <a:gd name="T118" fmla="*/ 634 w 767"/>
                <a:gd name="T119" fmla="*/ 129 h 1101"/>
                <a:gd name="T120" fmla="*/ 652 w 767"/>
                <a:gd name="T121" fmla="*/ 129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67" h="1101">
                  <a:moveTo>
                    <a:pt x="677" y="137"/>
                  </a:moveTo>
                  <a:lnTo>
                    <a:pt x="674" y="144"/>
                  </a:lnTo>
                  <a:lnTo>
                    <a:pt x="670" y="144"/>
                  </a:lnTo>
                  <a:lnTo>
                    <a:pt x="670" y="147"/>
                  </a:lnTo>
                  <a:lnTo>
                    <a:pt x="670" y="151"/>
                  </a:lnTo>
                  <a:lnTo>
                    <a:pt x="670" y="151"/>
                  </a:lnTo>
                  <a:lnTo>
                    <a:pt x="670" y="151"/>
                  </a:lnTo>
                  <a:lnTo>
                    <a:pt x="670" y="155"/>
                  </a:lnTo>
                  <a:lnTo>
                    <a:pt x="674" y="158"/>
                  </a:lnTo>
                  <a:lnTo>
                    <a:pt x="674" y="158"/>
                  </a:lnTo>
                  <a:lnTo>
                    <a:pt x="674" y="158"/>
                  </a:lnTo>
                  <a:lnTo>
                    <a:pt x="674" y="162"/>
                  </a:lnTo>
                  <a:lnTo>
                    <a:pt x="677" y="162"/>
                  </a:lnTo>
                  <a:lnTo>
                    <a:pt x="677" y="165"/>
                  </a:lnTo>
                  <a:lnTo>
                    <a:pt x="677" y="169"/>
                  </a:lnTo>
                  <a:lnTo>
                    <a:pt x="677" y="173"/>
                  </a:lnTo>
                  <a:lnTo>
                    <a:pt x="677" y="176"/>
                  </a:lnTo>
                  <a:lnTo>
                    <a:pt x="677" y="176"/>
                  </a:lnTo>
                  <a:lnTo>
                    <a:pt x="681" y="176"/>
                  </a:lnTo>
                  <a:lnTo>
                    <a:pt x="681" y="176"/>
                  </a:lnTo>
                  <a:lnTo>
                    <a:pt x="685" y="176"/>
                  </a:lnTo>
                  <a:lnTo>
                    <a:pt x="685" y="183"/>
                  </a:lnTo>
                  <a:lnTo>
                    <a:pt x="688" y="183"/>
                  </a:lnTo>
                  <a:lnTo>
                    <a:pt x="688" y="183"/>
                  </a:lnTo>
                  <a:lnTo>
                    <a:pt x="692" y="183"/>
                  </a:lnTo>
                  <a:lnTo>
                    <a:pt x="695" y="183"/>
                  </a:lnTo>
                  <a:lnTo>
                    <a:pt x="695" y="183"/>
                  </a:lnTo>
                  <a:lnTo>
                    <a:pt x="703" y="187"/>
                  </a:lnTo>
                  <a:lnTo>
                    <a:pt x="706" y="187"/>
                  </a:lnTo>
                  <a:lnTo>
                    <a:pt x="710" y="191"/>
                  </a:lnTo>
                  <a:lnTo>
                    <a:pt x="710" y="191"/>
                  </a:lnTo>
                  <a:lnTo>
                    <a:pt x="710" y="191"/>
                  </a:lnTo>
                  <a:lnTo>
                    <a:pt x="710" y="198"/>
                  </a:lnTo>
                  <a:lnTo>
                    <a:pt x="710" y="198"/>
                  </a:lnTo>
                  <a:lnTo>
                    <a:pt x="710" y="201"/>
                  </a:lnTo>
                  <a:lnTo>
                    <a:pt x="710" y="201"/>
                  </a:lnTo>
                  <a:lnTo>
                    <a:pt x="717" y="205"/>
                  </a:lnTo>
                  <a:lnTo>
                    <a:pt x="717" y="209"/>
                  </a:lnTo>
                  <a:lnTo>
                    <a:pt x="717" y="212"/>
                  </a:lnTo>
                  <a:lnTo>
                    <a:pt x="717" y="216"/>
                  </a:lnTo>
                  <a:lnTo>
                    <a:pt x="721" y="216"/>
                  </a:lnTo>
                  <a:lnTo>
                    <a:pt x="721" y="216"/>
                  </a:lnTo>
                  <a:lnTo>
                    <a:pt x="721" y="216"/>
                  </a:lnTo>
                  <a:lnTo>
                    <a:pt x="724" y="219"/>
                  </a:lnTo>
                  <a:lnTo>
                    <a:pt x="724" y="219"/>
                  </a:lnTo>
                  <a:lnTo>
                    <a:pt x="728" y="219"/>
                  </a:lnTo>
                  <a:lnTo>
                    <a:pt x="728" y="219"/>
                  </a:lnTo>
                  <a:lnTo>
                    <a:pt x="731" y="219"/>
                  </a:lnTo>
                  <a:lnTo>
                    <a:pt x="735" y="219"/>
                  </a:lnTo>
                  <a:lnTo>
                    <a:pt x="735" y="219"/>
                  </a:lnTo>
                  <a:lnTo>
                    <a:pt x="739" y="223"/>
                  </a:lnTo>
                  <a:lnTo>
                    <a:pt x="742" y="223"/>
                  </a:lnTo>
                  <a:lnTo>
                    <a:pt x="742" y="223"/>
                  </a:lnTo>
                  <a:lnTo>
                    <a:pt x="746" y="223"/>
                  </a:lnTo>
                  <a:lnTo>
                    <a:pt x="749" y="223"/>
                  </a:lnTo>
                  <a:lnTo>
                    <a:pt x="753" y="227"/>
                  </a:lnTo>
                  <a:lnTo>
                    <a:pt x="757" y="230"/>
                  </a:lnTo>
                  <a:lnTo>
                    <a:pt x="760" y="234"/>
                  </a:lnTo>
                  <a:lnTo>
                    <a:pt x="767" y="234"/>
                  </a:lnTo>
                  <a:lnTo>
                    <a:pt x="767" y="237"/>
                  </a:lnTo>
                  <a:lnTo>
                    <a:pt x="767" y="237"/>
                  </a:lnTo>
                  <a:lnTo>
                    <a:pt x="767" y="237"/>
                  </a:lnTo>
                  <a:lnTo>
                    <a:pt x="767" y="241"/>
                  </a:lnTo>
                  <a:lnTo>
                    <a:pt x="760" y="248"/>
                  </a:lnTo>
                  <a:lnTo>
                    <a:pt x="760" y="252"/>
                  </a:lnTo>
                  <a:lnTo>
                    <a:pt x="760" y="252"/>
                  </a:lnTo>
                  <a:lnTo>
                    <a:pt x="760" y="255"/>
                  </a:lnTo>
                  <a:lnTo>
                    <a:pt x="757" y="266"/>
                  </a:lnTo>
                  <a:lnTo>
                    <a:pt x="757" y="270"/>
                  </a:lnTo>
                  <a:lnTo>
                    <a:pt x="757" y="270"/>
                  </a:lnTo>
                  <a:lnTo>
                    <a:pt x="757" y="266"/>
                  </a:lnTo>
                  <a:lnTo>
                    <a:pt x="753" y="266"/>
                  </a:lnTo>
                  <a:lnTo>
                    <a:pt x="753" y="266"/>
                  </a:lnTo>
                  <a:lnTo>
                    <a:pt x="753" y="263"/>
                  </a:lnTo>
                  <a:lnTo>
                    <a:pt x="753" y="263"/>
                  </a:lnTo>
                  <a:lnTo>
                    <a:pt x="753" y="263"/>
                  </a:lnTo>
                  <a:lnTo>
                    <a:pt x="753" y="263"/>
                  </a:lnTo>
                  <a:lnTo>
                    <a:pt x="753" y="259"/>
                  </a:lnTo>
                  <a:lnTo>
                    <a:pt x="753" y="259"/>
                  </a:lnTo>
                  <a:lnTo>
                    <a:pt x="749" y="255"/>
                  </a:lnTo>
                  <a:lnTo>
                    <a:pt x="749" y="255"/>
                  </a:lnTo>
                  <a:lnTo>
                    <a:pt x="746" y="255"/>
                  </a:lnTo>
                  <a:lnTo>
                    <a:pt x="742" y="255"/>
                  </a:lnTo>
                  <a:lnTo>
                    <a:pt x="735" y="255"/>
                  </a:lnTo>
                  <a:lnTo>
                    <a:pt x="735" y="259"/>
                  </a:lnTo>
                  <a:lnTo>
                    <a:pt x="735" y="259"/>
                  </a:lnTo>
                  <a:lnTo>
                    <a:pt x="735" y="259"/>
                  </a:lnTo>
                  <a:lnTo>
                    <a:pt x="735" y="259"/>
                  </a:lnTo>
                  <a:lnTo>
                    <a:pt x="735" y="263"/>
                  </a:lnTo>
                  <a:lnTo>
                    <a:pt x="735" y="263"/>
                  </a:lnTo>
                  <a:lnTo>
                    <a:pt x="739" y="263"/>
                  </a:lnTo>
                  <a:lnTo>
                    <a:pt x="739" y="266"/>
                  </a:lnTo>
                  <a:lnTo>
                    <a:pt x="739" y="266"/>
                  </a:lnTo>
                  <a:lnTo>
                    <a:pt x="739" y="266"/>
                  </a:lnTo>
                  <a:lnTo>
                    <a:pt x="739" y="266"/>
                  </a:lnTo>
                  <a:lnTo>
                    <a:pt x="746" y="270"/>
                  </a:lnTo>
                  <a:lnTo>
                    <a:pt x="746" y="270"/>
                  </a:lnTo>
                  <a:lnTo>
                    <a:pt x="746" y="270"/>
                  </a:lnTo>
                  <a:lnTo>
                    <a:pt x="746" y="277"/>
                  </a:lnTo>
                  <a:lnTo>
                    <a:pt x="742" y="281"/>
                  </a:lnTo>
                  <a:lnTo>
                    <a:pt x="739" y="288"/>
                  </a:lnTo>
                  <a:lnTo>
                    <a:pt x="739" y="288"/>
                  </a:lnTo>
                  <a:lnTo>
                    <a:pt x="739" y="295"/>
                  </a:lnTo>
                  <a:lnTo>
                    <a:pt x="739" y="299"/>
                  </a:lnTo>
                  <a:lnTo>
                    <a:pt x="739" y="299"/>
                  </a:lnTo>
                  <a:lnTo>
                    <a:pt x="739" y="299"/>
                  </a:lnTo>
                  <a:lnTo>
                    <a:pt x="742" y="299"/>
                  </a:lnTo>
                  <a:lnTo>
                    <a:pt x="746" y="299"/>
                  </a:lnTo>
                  <a:lnTo>
                    <a:pt x="746" y="302"/>
                  </a:lnTo>
                  <a:lnTo>
                    <a:pt x="746" y="302"/>
                  </a:lnTo>
                  <a:lnTo>
                    <a:pt x="749" y="302"/>
                  </a:lnTo>
                  <a:lnTo>
                    <a:pt x="749" y="302"/>
                  </a:lnTo>
                  <a:lnTo>
                    <a:pt x="753" y="302"/>
                  </a:lnTo>
                  <a:lnTo>
                    <a:pt x="753" y="302"/>
                  </a:lnTo>
                  <a:lnTo>
                    <a:pt x="757" y="306"/>
                  </a:lnTo>
                  <a:lnTo>
                    <a:pt x="757" y="306"/>
                  </a:lnTo>
                  <a:lnTo>
                    <a:pt x="757" y="309"/>
                  </a:lnTo>
                  <a:lnTo>
                    <a:pt x="760" y="313"/>
                  </a:lnTo>
                  <a:lnTo>
                    <a:pt x="760" y="313"/>
                  </a:lnTo>
                  <a:lnTo>
                    <a:pt x="760" y="317"/>
                  </a:lnTo>
                  <a:lnTo>
                    <a:pt x="753" y="327"/>
                  </a:lnTo>
                  <a:lnTo>
                    <a:pt x="753" y="327"/>
                  </a:lnTo>
                  <a:lnTo>
                    <a:pt x="753" y="327"/>
                  </a:lnTo>
                  <a:lnTo>
                    <a:pt x="746" y="327"/>
                  </a:lnTo>
                  <a:lnTo>
                    <a:pt x="739" y="327"/>
                  </a:lnTo>
                  <a:lnTo>
                    <a:pt x="739" y="327"/>
                  </a:lnTo>
                  <a:lnTo>
                    <a:pt x="735" y="327"/>
                  </a:lnTo>
                  <a:lnTo>
                    <a:pt x="735" y="327"/>
                  </a:lnTo>
                  <a:lnTo>
                    <a:pt x="731" y="327"/>
                  </a:lnTo>
                  <a:lnTo>
                    <a:pt x="731" y="327"/>
                  </a:lnTo>
                  <a:lnTo>
                    <a:pt x="731" y="327"/>
                  </a:lnTo>
                  <a:lnTo>
                    <a:pt x="731" y="324"/>
                  </a:lnTo>
                  <a:lnTo>
                    <a:pt x="731" y="324"/>
                  </a:lnTo>
                  <a:lnTo>
                    <a:pt x="731" y="324"/>
                  </a:lnTo>
                  <a:lnTo>
                    <a:pt x="731" y="320"/>
                  </a:lnTo>
                  <a:lnTo>
                    <a:pt x="731" y="320"/>
                  </a:lnTo>
                  <a:lnTo>
                    <a:pt x="728" y="324"/>
                  </a:lnTo>
                  <a:lnTo>
                    <a:pt x="728" y="324"/>
                  </a:lnTo>
                  <a:lnTo>
                    <a:pt x="724" y="320"/>
                  </a:lnTo>
                  <a:lnTo>
                    <a:pt x="713" y="320"/>
                  </a:lnTo>
                  <a:lnTo>
                    <a:pt x="710" y="324"/>
                  </a:lnTo>
                  <a:lnTo>
                    <a:pt x="703" y="327"/>
                  </a:lnTo>
                  <a:lnTo>
                    <a:pt x="703" y="335"/>
                  </a:lnTo>
                  <a:lnTo>
                    <a:pt x="703" y="338"/>
                  </a:lnTo>
                  <a:lnTo>
                    <a:pt x="703" y="338"/>
                  </a:lnTo>
                  <a:lnTo>
                    <a:pt x="706" y="338"/>
                  </a:lnTo>
                  <a:lnTo>
                    <a:pt x="706" y="342"/>
                  </a:lnTo>
                  <a:lnTo>
                    <a:pt x="706" y="345"/>
                  </a:lnTo>
                  <a:lnTo>
                    <a:pt x="710" y="353"/>
                  </a:lnTo>
                  <a:lnTo>
                    <a:pt x="710" y="353"/>
                  </a:lnTo>
                  <a:lnTo>
                    <a:pt x="706" y="356"/>
                  </a:lnTo>
                  <a:lnTo>
                    <a:pt x="703" y="356"/>
                  </a:lnTo>
                  <a:lnTo>
                    <a:pt x="699" y="356"/>
                  </a:lnTo>
                  <a:lnTo>
                    <a:pt x="688" y="356"/>
                  </a:lnTo>
                  <a:lnTo>
                    <a:pt x="688" y="356"/>
                  </a:lnTo>
                  <a:lnTo>
                    <a:pt x="685" y="356"/>
                  </a:lnTo>
                  <a:lnTo>
                    <a:pt x="685" y="356"/>
                  </a:lnTo>
                  <a:lnTo>
                    <a:pt x="685" y="353"/>
                  </a:lnTo>
                  <a:lnTo>
                    <a:pt x="685" y="353"/>
                  </a:lnTo>
                  <a:lnTo>
                    <a:pt x="681" y="356"/>
                  </a:lnTo>
                  <a:lnTo>
                    <a:pt x="681" y="356"/>
                  </a:lnTo>
                  <a:lnTo>
                    <a:pt x="681" y="356"/>
                  </a:lnTo>
                  <a:lnTo>
                    <a:pt x="681" y="360"/>
                  </a:lnTo>
                  <a:lnTo>
                    <a:pt x="681" y="363"/>
                  </a:lnTo>
                  <a:lnTo>
                    <a:pt x="681" y="363"/>
                  </a:lnTo>
                  <a:lnTo>
                    <a:pt x="681" y="363"/>
                  </a:lnTo>
                  <a:lnTo>
                    <a:pt x="681" y="363"/>
                  </a:lnTo>
                  <a:lnTo>
                    <a:pt x="685" y="360"/>
                  </a:lnTo>
                  <a:lnTo>
                    <a:pt x="685" y="360"/>
                  </a:lnTo>
                  <a:lnTo>
                    <a:pt x="685" y="363"/>
                  </a:lnTo>
                  <a:lnTo>
                    <a:pt x="685" y="367"/>
                  </a:lnTo>
                  <a:lnTo>
                    <a:pt x="685" y="371"/>
                  </a:lnTo>
                  <a:lnTo>
                    <a:pt x="685" y="371"/>
                  </a:lnTo>
                  <a:lnTo>
                    <a:pt x="688" y="371"/>
                  </a:lnTo>
                  <a:lnTo>
                    <a:pt x="688" y="371"/>
                  </a:lnTo>
                  <a:lnTo>
                    <a:pt x="688" y="371"/>
                  </a:lnTo>
                  <a:lnTo>
                    <a:pt x="692" y="371"/>
                  </a:lnTo>
                  <a:lnTo>
                    <a:pt x="692" y="367"/>
                  </a:lnTo>
                  <a:lnTo>
                    <a:pt x="692" y="367"/>
                  </a:lnTo>
                  <a:lnTo>
                    <a:pt x="692" y="367"/>
                  </a:lnTo>
                  <a:lnTo>
                    <a:pt x="692" y="367"/>
                  </a:lnTo>
                  <a:lnTo>
                    <a:pt x="695" y="367"/>
                  </a:lnTo>
                  <a:lnTo>
                    <a:pt x="695" y="363"/>
                  </a:lnTo>
                  <a:lnTo>
                    <a:pt x="695" y="363"/>
                  </a:lnTo>
                  <a:lnTo>
                    <a:pt x="695" y="363"/>
                  </a:lnTo>
                  <a:lnTo>
                    <a:pt x="695" y="363"/>
                  </a:lnTo>
                  <a:lnTo>
                    <a:pt x="699" y="367"/>
                  </a:lnTo>
                  <a:lnTo>
                    <a:pt x="703" y="367"/>
                  </a:lnTo>
                  <a:lnTo>
                    <a:pt x="706" y="371"/>
                  </a:lnTo>
                  <a:lnTo>
                    <a:pt x="706" y="374"/>
                  </a:lnTo>
                  <a:lnTo>
                    <a:pt x="706" y="374"/>
                  </a:lnTo>
                  <a:lnTo>
                    <a:pt x="710" y="378"/>
                  </a:lnTo>
                  <a:lnTo>
                    <a:pt x="710" y="381"/>
                  </a:lnTo>
                  <a:lnTo>
                    <a:pt x="713" y="385"/>
                  </a:lnTo>
                  <a:lnTo>
                    <a:pt x="703" y="392"/>
                  </a:lnTo>
                  <a:lnTo>
                    <a:pt x="703" y="396"/>
                  </a:lnTo>
                  <a:lnTo>
                    <a:pt x="703" y="399"/>
                  </a:lnTo>
                  <a:lnTo>
                    <a:pt x="703" y="403"/>
                  </a:lnTo>
                  <a:lnTo>
                    <a:pt x="703" y="406"/>
                  </a:lnTo>
                  <a:lnTo>
                    <a:pt x="703" y="406"/>
                  </a:lnTo>
                  <a:lnTo>
                    <a:pt x="699" y="410"/>
                  </a:lnTo>
                  <a:lnTo>
                    <a:pt x="699" y="410"/>
                  </a:lnTo>
                  <a:lnTo>
                    <a:pt x="695" y="410"/>
                  </a:lnTo>
                  <a:lnTo>
                    <a:pt x="695" y="410"/>
                  </a:lnTo>
                  <a:lnTo>
                    <a:pt x="692" y="410"/>
                  </a:lnTo>
                  <a:lnTo>
                    <a:pt x="685" y="414"/>
                  </a:lnTo>
                  <a:lnTo>
                    <a:pt x="681" y="414"/>
                  </a:lnTo>
                  <a:lnTo>
                    <a:pt x="681" y="417"/>
                  </a:lnTo>
                  <a:lnTo>
                    <a:pt x="677" y="417"/>
                  </a:lnTo>
                  <a:lnTo>
                    <a:pt x="677" y="417"/>
                  </a:lnTo>
                  <a:lnTo>
                    <a:pt x="677" y="421"/>
                  </a:lnTo>
                  <a:lnTo>
                    <a:pt x="677" y="424"/>
                  </a:lnTo>
                  <a:lnTo>
                    <a:pt x="677" y="424"/>
                  </a:lnTo>
                  <a:lnTo>
                    <a:pt x="677" y="424"/>
                  </a:lnTo>
                  <a:lnTo>
                    <a:pt x="677" y="428"/>
                  </a:lnTo>
                  <a:lnTo>
                    <a:pt x="677" y="428"/>
                  </a:lnTo>
                  <a:lnTo>
                    <a:pt x="677" y="432"/>
                  </a:lnTo>
                  <a:lnTo>
                    <a:pt x="677" y="432"/>
                  </a:lnTo>
                  <a:lnTo>
                    <a:pt x="677" y="435"/>
                  </a:lnTo>
                  <a:lnTo>
                    <a:pt x="677" y="435"/>
                  </a:lnTo>
                  <a:lnTo>
                    <a:pt x="677" y="435"/>
                  </a:lnTo>
                  <a:lnTo>
                    <a:pt x="677" y="435"/>
                  </a:lnTo>
                  <a:lnTo>
                    <a:pt x="674" y="435"/>
                  </a:lnTo>
                  <a:lnTo>
                    <a:pt x="674" y="435"/>
                  </a:lnTo>
                  <a:lnTo>
                    <a:pt x="674" y="435"/>
                  </a:lnTo>
                  <a:lnTo>
                    <a:pt x="670" y="439"/>
                  </a:lnTo>
                  <a:lnTo>
                    <a:pt x="670" y="442"/>
                  </a:lnTo>
                  <a:lnTo>
                    <a:pt x="674" y="446"/>
                  </a:lnTo>
                  <a:lnTo>
                    <a:pt x="674" y="450"/>
                  </a:lnTo>
                  <a:lnTo>
                    <a:pt x="674" y="450"/>
                  </a:lnTo>
                  <a:lnTo>
                    <a:pt x="674" y="453"/>
                  </a:lnTo>
                  <a:lnTo>
                    <a:pt x="674" y="457"/>
                  </a:lnTo>
                  <a:lnTo>
                    <a:pt x="674" y="457"/>
                  </a:lnTo>
                  <a:lnTo>
                    <a:pt x="674" y="460"/>
                  </a:lnTo>
                  <a:lnTo>
                    <a:pt x="670" y="468"/>
                  </a:lnTo>
                  <a:lnTo>
                    <a:pt x="667" y="471"/>
                  </a:lnTo>
                  <a:lnTo>
                    <a:pt x="667" y="475"/>
                  </a:lnTo>
                  <a:lnTo>
                    <a:pt x="667" y="475"/>
                  </a:lnTo>
                  <a:lnTo>
                    <a:pt x="667" y="478"/>
                  </a:lnTo>
                  <a:lnTo>
                    <a:pt x="667" y="478"/>
                  </a:lnTo>
                  <a:lnTo>
                    <a:pt x="663" y="482"/>
                  </a:lnTo>
                  <a:lnTo>
                    <a:pt x="663" y="482"/>
                  </a:lnTo>
                  <a:lnTo>
                    <a:pt x="663" y="482"/>
                  </a:lnTo>
                  <a:lnTo>
                    <a:pt x="659" y="482"/>
                  </a:lnTo>
                  <a:lnTo>
                    <a:pt x="659" y="486"/>
                  </a:lnTo>
                  <a:lnTo>
                    <a:pt x="656" y="489"/>
                  </a:lnTo>
                  <a:lnTo>
                    <a:pt x="656" y="493"/>
                  </a:lnTo>
                  <a:lnTo>
                    <a:pt x="656" y="493"/>
                  </a:lnTo>
                  <a:lnTo>
                    <a:pt x="656" y="496"/>
                  </a:lnTo>
                  <a:lnTo>
                    <a:pt x="656" y="500"/>
                  </a:lnTo>
                  <a:lnTo>
                    <a:pt x="656" y="504"/>
                  </a:lnTo>
                  <a:lnTo>
                    <a:pt x="659" y="507"/>
                  </a:lnTo>
                  <a:lnTo>
                    <a:pt x="659" y="507"/>
                  </a:lnTo>
                  <a:lnTo>
                    <a:pt x="663" y="504"/>
                  </a:lnTo>
                  <a:lnTo>
                    <a:pt x="663" y="504"/>
                  </a:lnTo>
                  <a:lnTo>
                    <a:pt x="663" y="504"/>
                  </a:lnTo>
                  <a:lnTo>
                    <a:pt x="667" y="504"/>
                  </a:lnTo>
                  <a:lnTo>
                    <a:pt x="667" y="504"/>
                  </a:lnTo>
                  <a:lnTo>
                    <a:pt x="670" y="507"/>
                  </a:lnTo>
                  <a:lnTo>
                    <a:pt x="674" y="507"/>
                  </a:lnTo>
                  <a:lnTo>
                    <a:pt x="677" y="507"/>
                  </a:lnTo>
                  <a:lnTo>
                    <a:pt x="677" y="507"/>
                  </a:lnTo>
                  <a:lnTo>
                    <a:pt x="681" y="507"/>
                  </a:lnTo>
                  <a:lnTo>
                    <a:pt x="681" y="507"/>
                  </a:lnTo>
                  <a:lnTo>
                    <a:pt x="681" y="504"/>
                  </a:lnTo>
                  <a:lnTo>
                    <a:pt x="681" y="504"/>
                  </a:lnTo>
                  <a:lnTo>
                    <a:pt x="681" y="500"/>
                  </a:lnTo>
                  <a:lnTo>
                    <a:pt x="681" y="500"/>
                  </a:lnTo>
                  <a:lnTo>
                    <a:pt x="677" y="496"/>
                  </a:lnTo>
                  <a:lnTo>
                    <a:pt x="677" y="496"/>
                  </a:lnTo>
                  <a:lnTo>
                    <a:pt x="677" y="496"/>
                  </a:lnTo>
                  <a:lnTo>
                    <a:pt x="677" y="493"/>
                  </a:lnTo>
                  <a:lnTo>
                    <a:pt x="677" y="493"/>
                  </a:lnTo>
                  <a:lnTo>
                    <a:pt x="677" y="493"/>
                  </a:lnTo>
                  <a:lnTo>
                    <a:pt x="681" y="489"/>
                  </a:lnTo>
                  <a:lnTo>
                    <a:pt x="685" y="489"/>
                  </a:lnTo>
                  <a:lnTo>
                    <a:pt x="688" y="489"/>
                  </a:lnTo>
                  <a:lnTo>
                    <a:pt x="692" y="486"/>
                  </a:lnTo>
                  <a:lnTo>
                    <a:pt x="695" y="486"/>
                  </a:lnTo>
                  <a:lnTo>
                    <a:pt x="695" y="486"/>
                  </a:lnTo>
                  <a:lnTo>
                    <a:pt x="695" y="486"/>
                  </a:lnTo>
                  <a:lnTo>
                    <a:pt x="703" y="486"/>
                  </a:lnTo>
                  <a:lnTo>
                    <a:pt x="706" y="486"/>
                  </a:lnTo>
                  <a:lnTo>
                    <a:pt x="710" y="489"/>
                  </a:lnTo>
                  <a:lnTo>
                    <a:pt x="713" y="489"/>
                  </a:lnTo>
                  <a:lnTo>
                    <a:pt x="713" y="489"/>
                  </a:lnTo>
                  <a:lnTo>
                    <a:pt x="713" y="493"/>
                  </a:lnTo>
                  <a:lnTo>
                    <a:pt x="717" y="500"/>
                  </a:lnTo>
                  <a:lnTo>
                    <a:pt x="717" y="511"/>
                  </a:lnTo>
                  <a:lnTo>
                    <a:pt x="717" y="511"/>
                  </a:lnTo>
                  <a:lnTo>
                    <a:pt x="717" y="514"/>
                  </a:lnTo>
                  <a:lnTo>
                    <a:pt x="717" y="514"/>
                  </a:lnTo>
                  <a:lnTo>
                    <a:pt x="713" y="514"/>
                  </a:lnTo>
                  <a:lnTo>
                    <a:pt x="713" y="514"/>
                  </a:lnTo>
                  <a:lnTo>
                    <a:pt x="710" y="518"/>
                  </a:lnTo>
                  <a:lnTo>
                    <a:pt x="710" y="518"/>
                  </a:lnTo>
                  <a:lnTo>
                    <a:pt x="710" y="522"/>
                  </a:lnTo>
                  <a:lnTo>
                    <a:pt x="710" y="522"/>
                  </a:lnTo>
                  <a:lnTo>
                    <a:pt x="710" y="522"/>
                  </a:lnTo>
                  <a:lnTo>
                    <a:pt x="710" y="525"/>
                  </a:lnTo>
                  <a:lnTo>
                    <a:pt x="710" y="532"/>
                  </a:lnTo>
                  <a:lnTo>
                    <a:pt x="710" y="536"/>
                  </a:lnTo>
                  <a:lnTo>
                    <a:pt x="710" y="536"/>
                  </a:lnTo>
                  <a:lnTo>
                    <a:pt x="710" y="540"/>
                  </a:lnTo>
                  <a:lnTo>
                    <a:pt x="710" y="540"/>
                  </a:lnTo>
                  <a:lnTo>
                    <a:pt x="713" y="543"/>
                  </a:lnTo>
                  <a:lnTo>
                    <a:pt x="713" y="547"/>
                  </a:lnTo>
                  <a:lnTo>
                    <a:pt x="710" y="554"/>
                  </a:lnTo>
                  <a:lnTo>
                    <a:pt x="710" y="558"/>
                  </a:lnTo>
                  <a:lnTo>
                    <a:pt x="710" y="561"/>
                  </a:lnTo>
                  <a:lnTo>
                    <a:pt x="710" y="561"/>
                  </a:lnTo>
                  <a:lnTo>
                    <a:pt x="710" y="561"/>
                  </a:lnTo>
                  <a:lnTo>
                    <a:pt x="710" y="561"/>
                  </a:lnTo>
                  <a:lnTo>
                    <a:pt x="710" y="568"/>
                  </a:lnTo>
                  <a:lnTo>
                    <a:pt x="710" y="568"/>
                  </a:lnTo>
                  <a:lnTo>
                    <a:pt x="710" y="572"/>
                  </a:lnTo>
                  <a:lnTo>
                    <a:pt x="710" y="572"/>
                  </a:lnTo>
                  <a:lnTo>
                    <a:pt x="703" y="583"/>
                  </a:lnTo>
                  <a:lnTo>
                    <a:pt x="699" y="590"/>
                  </a:lnTo>
                  <a:lnTo>
                    <a:pt x="695" y="597"/>
                  </a:lnTo>
                  <a:lnTo>
                    <a:pt x="688" y="601"/>
                  </a:lnTo>
                  <a:lnTo>
                    <a:pt x="670" y="612"/>
                  </a:lnTo>
                  <a:lnTo>
                    <a:pt x="652" y="619"/>
                  </a:lnTo>
                  <a:lnTo>
                    <a:pt x="649" y="619"/>
                  </a:lnTo>
                  <a:lnTo>
                    <a:pt x="645" y="619"/>
                  </a:lnTo>
                  <a:lnTo>
                    <a:pt x="641" y="619"/>
                  </a:lnTo>
                  <a:lnTo>
                    <a:pt x="641" y="619"/>
                  </a:lnTo>
                  <a:lnTo>
                    <a:pt x="638" y="615"/>
                  </a:lnTo>
                  <a:lnTo>
                    <a:pt x="638" y="615"/>
                  </a:lnTo>
                  <a:lnTo>
                    <a:pt x="634" y="612"/>
                  </a:lnTo>
                  <a:lnTo>
                    <a:pt x="634" y="612"/>
                  </a:lnTo>
                  <a:lnTo>
                    <a:pt x="634" y="612"/>
                  </a:lnTo>
                  <a:lnTo>
                    <a:pt x="631" y="612"/>
                  </a:lnTo>
                  <a:lnTo>
                    <a:pt x="631" y="612"/>
                  </a:lnTo>
                  <a:lnTo>
                    <a:pt x="627" y="612"/>
                  </a:lnTo>
                  <a:lnTo>
                    <a:pt x="627" y="612"/>
                  </a:lnTo>
                  <a:lnTo>
                    <a:pt x="623" y="619"/>
                  </a:lnTo>
                  <a:lnTo>
                    <a:pt x="616" y="644"/>
                  </a:lnTo>
                  <a:lnTo>
                    <a:pt x="616" y="651"/>
                  </a:lnTo>
                  <a:lnTo>
                    <a:pt x="616" y="655"/>
                  </a:lnTo>
                  <a:lnTo>
                    <a:pt x="616" y="658"/>
                  </a:lnTo>
                  <a:lnTo>
                    <a:pt x="616" y="662"/>
                  </a:lnTo>
                  <a:lnTo>
                    <a:pt x="616" y="666"/>
                  </a:lnTo>
                  <a:lnTo>
                    <a:pt x="616" y="669"/>
                  </a:lnTo>
                  <a:lnTo>
                    <a:pt x="613" y="669"/>
                  </a:lnTo>
                  <a:lnTo>
                    <a:pt x="609" y="673"/>
                  </a:lnTo>
                  <a:lnTo>
                    <a:pt x="602" y="676"/>
                  </a:lnTo>
                  <a:lnTo>
                    <a:pt x="598" y="676"/>
                  </a:lnTo>
                  <a:lnTo>
                    <a:pt x="595" y="676"/>
                  </a:lnTo>
                  <a:lnTo>
                    <a:pt x="595" y="680"/>
                  </a:lnTo>
                  <a:lnTo>
                    <a:pt x="591" y="684"/>
                  </a:lnTo>
                  <a:lnTo>
                    <a:pt x="587" y="691"/>
                  </a:lnTo>
                  <a:lnTo>
                    <a:pt x="587" y="694"/>
                  </a:lnTo>
                  <a:lnTo>
                    <a:pt x="587" y="694"/>
                  </a:lnTo>
                  <a:lnTo>
                    <a:pt x="591" y="698"/>
                  </a:lnTo>
                  <a:lnTo>
                    <a:pt x="591" y="698"/>
                  </a:lnTo>
                  <a:lnTo>
                    <a:pt x="587" y="702"/>
                  </a:lnTo>
                  <a:lnTo>
                    <a:pt x="580" y="702"/>
                  </a:lnTo>
                  <a:lnTo>
                    <a:pt x="573" y="705"/>
                  </a:lnTo>
                  <a:lnTo>
                    <a:pt x="569" y="705"/>
                  </a:lnTo>
                  <a:lnTo>
                    <a:pt x="569" y="705"/>
                  </a:lnTo>
                  <a:lnTo>
                    <a:pt x="566" y="705"/>
                  </a:lnTo>
                  <a:lnTo>
                    <a:pt x="566" y="702"/>
                  </a:lnTo>
                  <a:lnTo>
                    <a:pt x="566" y="702"/>
                  </a:lnTo>
                  <a:lnTo>
                    <a:pt x="566" y="702"/>
                  </a:lnTo>
                  <a:lnTo>
                    <a:pt x="562" y="702"/>
                  </a:lnTo>
                  <a:lnTo>
                    <a:pt x="562" y="702"/>
                  </a:lnTo>
                  <a:lnTo>
                    <a:pt x="559" y="705"/>
                  </a:lnTo>
                  <a:lnTo>
                    <a:pt x="559" y="705"/>
                  </a:lnTo>
                  <a:lnTo>
                    <a:pt x="555" y="705"/>
                  </a:lnTo>
                  <a:lnTo>
                    <a:pt x="555" y="702"/>
                  </a:lnTo>
                  <a:lnTo>
                    <a:pt x="555" y="702"/>
                  </a:lnTo>
                  <a:lnTo>
                    <a:pt x="551" y="698"/>
                  </a:lnTo>
                  <a:lnTo>
                    <a:pt x="551" y="698"/>
                  </a:lnTo>
                  <a:lnTo>
                    <a:pt x="551" y="698"/>
                  </a:lnTo>
                  <a:lnTo>
                    <a:pt x="551" y="698"/>
                  </a:lnTo>
                  <a:lnTo>
                    <a:pt x="548" y="702"/>
                  </a:lnTo>
                  <a:lnTo>
                    <a:pt x="548" y="702"/>
                  </a:lnTo>
                  <a:lnTo>
                    <a:pt x="544" y="702"/>
                  </a:lnTo>
                  <a:lnTo>
                    <a:pt x="544" y="698"/>
                  </a:lnTo>
                  <a:lnTo>
                    <a:pt x="541" y="698"/>
                  </a:lnTo>
                  <a:lnTo>
                    <a:pt x="541" y="702"/>
                  </a:lnTo>
                  <a:lnTo>
                    <a:pt x="541" y="705"/>
                  </a:lnTo>
                  <a:lnTo>
                    <a:pt x="541" y="712"/>
                  </a:lnTo>
                  <a:lnTo>
                    <a:pt x="541" y="716"/>
                  </a:lnTo>
                  <a:lnTo>
                    <a:pt x="541" y="723"/>
                  </a:lnTo>
                  <a:lnTo>
                    <a:pt x="537" y="723"/>
                  </a:lnTo>
                  <a:lnTo>
                    <a:pt x="537" y="727"/>
                  </a:lnTo>
                  <a:lnTo>
                    <a:pt x="537" y="727"/>
                  </a:lnTo>
                  <a:lnTo>
                    <a:pt x="537" y="727"/>
                  </a:lnTo>
                  <a:lnTo>
                    <a:pt x="541" y="727"/>
                  </a:lnTo>
                  <a:lnTo>
                    <a:pt x="541" y="730"/>
                  </a:lnTo>
                  <a:lnTo>
                    <a:pt x="541" y="730"/>
                  </a:lnTo>
                  <a:lnTo>
                    <a:pt x="544" y="730"/>
                  </a:lnTo>
                  <a:lnTo>
                    <a:pt x="548" y="730"/>
                  </a:lnTo>
                  <a:lnTo>
                    <a:pt x="548" y="730"/>
                  </a:lnTo>
                  <a:lnTo>
                    <a:pt x="548" y="730"/>
                  </a:lnTo>
                  <a:lnTo>
                    <a:pt x="548" y="734"/>
                  </a:lnTo>
                  <a:lnTo>
                    <a:pt x="548" y="734"/>
                  </a:lnTo>
                  <a:lnTo>
                    <a:pt x="544" y="741"/>
                  </a:lnTo>
                  <a:lnTo>
                    <a:pt x="544" y="745"/>
                  </a:lnTo>
                  <a:lnTo>
                    <a:pt x="541" y="748"/>
                  </a:lnTo>
                  <a:lnTo>
                    <a:pt x="544" y="748"/>
                  </a:lnTo>
                  <a:lnTo>
                    <a:pt x="544" y="755"/>
                  </a:lnTo>
                  <a:lnTo>
                    <a:pt x="544" y="759"/>
                  </a:lnTo>
                  <a:lnTo>
                    <a:pt x="541" y="763"/>
                  </a:lnTo>
                  <a:lnTo>
                    <a:pt x="523" y="770"/>
                  </a:lnTo>
                  <a:lnTo>
                    <a:pt x="519" y="770"/>
                  </a:lnTo>
                  <a:lnTo>
                    <a:pt x="508" y="770"/>
                  </a:lnTo>
                  <a:lnTo>
                    <a:pt x="508" y="766"/>
                  </a:lnTo>
                  <a:lnTo>
                    <a:pt x="505" y="763"/>
                  </a:lnTo>
                  <a:lnTo>
                    <a:pt x="505" y="763"/>
                  </a:lnTo>
                  <a:lnTo>
                    <a:pt x="505" y="759"/>
                  </a:lnTo>
                  <a:lnTo>
                    <a:pt x="505" y="755"/>
                  </a:lnTo>
                  <a:lnTo>
                    <a:pt x="505" y="755"/>
                  </a:lnTo>
                  <a:lnTo>
                    <a:pt x="501" y="752"/>
                  </a:lnTo>
                  <a:lnTo>
                    <a:pt x="497" y="752"/>
                  </a:lnTo>
                  <a:lnTo>
                    <a:pt x="487" y="745"/>
                  </a:lnTo>
                  <a:lnTo>
                    <a:pt x="483" y="745"/>
                  </a:lnTo>
                  <a:lnTo>
                    <a:pt x="479" y="745"/>
                  </a:lnTo>
                  <a:lnTo>
                    <a:pt x="479" y="745"/>
                  </a:lnTo>
                  <a:lnTo>
                    <a:pt x="476" y="745"/>
                  </a:lnTo>
                  <a:lnTo>
                    <a:pt x="476" y="745"/>
                  </a:lnTo>
                  <a:lnTo>
                    <a:pt x="461" y="745"/>
                  </a:lnTo>
                  <a:lnTo>
                    <a:pt x="458" y="745"/>
                  </a:lnTo>
                  <a:lnTo>
                    <a:pt x="458" y="745"/>
                  </a:lnTo>
                  <a:lnTo>
                    <a:pt x="454" y="745"/>
                  </a:lnTo>
                  <a:lnTo>
                    <a:pt x="443" y="745"/>
                  </a:lnTo>
                  <a:lnTo>
                    <a:pt x="443" y="748"/>
                  </a:lnTo>
                  <a:lnTo>
                    <a:pt x="443" y="748"/>
                  </a:lnTo>
                  <a:lnTo>
                    <a:pt x="443" y="752"/>
                  </a:lnTo>
                  <a:lnTo>
                    <a:pt x="443" y="752"/>
                  </a:lnTo>
                  <a:lnTo>
                    <a:pt x="443" y="755"/>
                  </a:lnTo>
                  <a:lnTo>
                    <a:pt x="443" y="755"/>
                  </a:lnTo>
                  <a:lnTo>
                    <a:pt x="436" y="763"/>
                  </a:lnTo>
                  <a:lnTo>
                    <a:pt x="433" y="766"/>
                  </a:lnTo>
                  <a:lnTo>
                    <a:pt x="429" y="766"/>
                  </a:lnTo>
                  <a:lnTo>
                    <a:pt x="429" y="766"/>
                  </a:lnTo>
                  <a:lnTo>
                    <a:pt x="429" y="766"/>
                  </a:lnTo>
                  <a:lnTo>
                    <a:pt x="429" y="763"/>
                  </a:lnTo>
                  <a:lnTo>
                    <a:pt x="433" y="763"/>
                  </a:lnTo>
                  <a:lnTo>
                    <a:pt x="433" y="759"/>
                  </a:lnTo>
                  <a:lnTo>
                    <a:pt x="433" y="759"/>
                  </a:lnTo>
                  <a:lnTo>
                    <a:pt x="433" y="759"/>
                  </a:lnTo>
                  <a:lnTo>
                    <a:pt x="425" y="759"/>
                  </a:lnTo>
                  <a:lnTo>
                    <a:pt x="425" y="755"/>
                  </a:lnTo>
                  <a:lnTo>
                    <a:pt x="422" y="752"/>
                  </a:lnTo>
                  <a:lnTo>
                    <a:pt x="418" y="752"/>
                  </a:lnTo>
                  <a:lnTo>
                    <a:pt x="418" y="752"/>
                  </a:lnTo>
                  <a:lnTo>
                    <a:pt x="418" y="752"/>
                  </a:lnTo>
                  <a:lnTo>
                    <a:pt x="418" y="752"/>
                  </a:lnTo>
                  <a:lnTo>
                    <a:pt x="400" y="759"/>
                  </a:lnTo>
                  <a:lnTo>
                    <a:pt x="389" y="763"/>
                  </a:lnTo>
                  <a:lnTo>
                    <a:pt x="389" y="763"/>
                  </a:lnTo>
                  <a:lnTo>
                    <a:pt x="389" y="763"/>
                  </a:lnTo>
                  <a:lnTo>
                    <a:pt x="386" y="766"/>
                  </a:lnTo>
                  <a:lnTo>
                    <a:pt x="386" y="766"/>
                  </a:lnTo>
                  <a:lnTo>
                    <a:pt x="386" y="766"/>
                  </a:lnTo>
                  <a:lnTo>
                    <a:pt x="386" y="770"/>
                  </a:lnTo>
                  <a:lnTo>
                    <a:pt x="386" y="777"/>
                  </a:lnTo>
                  <a:lnTo>
                    <a:pt x="386" y="781"/>
                  </a:lnTo>
                  <a:lnTo>
                    <a:pt x="386" y="781"/>
                  </a:lnTo>
                  <a:lnTo>
                    <a:pt x="386" y="781"/>
                  </a:lnTo>
                  <a:lnTo>
                    <a:pt x="382" y="784"/>
                  </a:lnTo>
                  <a:lnTo>
                    <a:pt x="382" y="784"/>
                  </a:lnTo>
                  <a:lnTo>
                    <a:pt x="382" y="781"/>
                  </a:lnTo>
                  <a:lnTo>
                    <a:pt x="379" y="784"/>
                  </a:lnTo>
                  <a:lnTo>
                    <a:pt x="379" y="788"/>
                  </a:lnTo>
                  <a:lnTo>
                    <a:pt x="375" y="788"/>
                  </a:lnTo>
                  <a:lnTo>
                    <a:pt x="379" y="788"/>
                  </a:lnTo>
                  <a:lnTo>
                    <a:pt x="382" y="791"/>
                  </a:lnTo>
                  <a:lnTo>
                    <a:pt x="382" y="791"/>
                  </a:lnTo>
                  <a:lnTo>
                    <a:pt x="386" y="791"/>
                  </a:lnTo>
                  <a:lnTo>
                    <a:pt x="386" y="788"/>
                  </a:lnTo>
                  <a:lnTo>
                    <a:pt x="389" y="791"/>
                  </a:lnTo>
                  <a:lnTo>
                    <a:pt x="393" y="791"/>
                  </a:lnTo>
                  <a:lnTo>
                    <a:pt x="393" y="791"/>
                  </a:lnTo>
                  <a:lnTo>
                    <a:pt x="393" y="802"/>
                  </a:lnTo>
                  <a:lnTo>
                    <a:pt x="397" y="806"/>
                  </a:lnTo>
                  <a:lnTo>
                    <a:pt x="397" y="813"/>
                  </a:lnTo>
                  <a:lnTo>
                    <a:pt x="397" y="813"/>
                  </a:lnTo>
                  <a:lnTo>
                    <a:pt x="397" y="817"/>
                  </a:lnTo>
                  <a:lnTo>
                    <a:pt x="400" y="820"/>
                  </a:lnTo>
                  <a:lnTo>
                    <a:pt x="400" y="820"/>
                  </a:lnTo>
                  <a:lnTo>
                    <a:pt x="400" y="824"/>
                  </a:lnTo>
                  <a:lnTo>
                    <a:pt x="400" y="824"/>
                  </a:lnTo>
                  <a:lnTo>
                    <a:pt x="393" y="820"/>
                  </a:lnTo>
                  <a:lnTo>
                    <a:pt x="393" y="856"/>
                  </a:lnTo>
                  <a:lnTo>
                    <a:pt x="393" y="856"/>
                  </a:lnTo>
                  <a:lnTo>
                    <a:pt x="397" y="871"/>
                  </a:lnTo>
                  <a:lnTo>
                    <a:pt x="400" y="878"/>
                  </a:lnTo>
                  <a:lnTo>
                    <a:pt x="404" y="889"/>
                  </a:lnTo>
                  <a:lnTo>
                    <a:pt x="404" y="892"/>
                  </a:lnTo>
                  <a:lnTo>
                    <a:pt x="404" y="892"/>
                  </a:lnTo>
                  <a:lnTo>
                    <a:pt x="404" y="896"/>
                  </a:lnTo>
                  <a:lnTo>
                    <a:pt x="404" y="896"/>
                  </a:lnTo>
                  <a:lnTo>
                    <a:pt x="407" y="896"/>
                  </a:lnTo>
                  <a:lnTo>
                    <a:pt x="407" y="896"/>
                  </a:lnTo>
                  <a:lnTo>
                    <a:pt x="407" y="896"/>
                  </a:lnTo>
                  <a:lnTo>
                    <a:pt x="407" y="892"/>
                  </a:lnTo>
                  <a:lnTo>
                    <a:pt x="411" y="889"/>
                  </a:lnTo>
                  <a:lnTo>
                    <a:pt x="411" y="889"/>
                  </a:lnTo>
                  <a:lnTo>
                    <a:pt x="411" y="889"/>
                  </a:lnTo>
                  <a:lnTo>
                    <a:pt x="411" y="889"/>
                  </a:lnTo>
                  <a:lnTo>
                    <a:pt x="411" y="889"/>
                  </a:lnTo>
                  <a:lnTo>
                    <a:pt x="411" y="889"/>
                  </a:lnTo>
                  <a:lnTo>
                    <a:pt x="411" y="889"/>
                  </a:lnTo>
                  <a:lnTo>
                    <a:pt x="411" y="892"/>
                  </a:lnTo>
                  <a:lnTo>
                    <a:pt x="411" y="896"/>
                  </a:lnTo>
                  <a:lnTo>
                    <a:pt x="411" y="899"/>
                  </a:lnTo>
                  <a:lnTo>
                    <a:pt x="411" y="903"/>
                  </a:lnTo>
                  <a:lnTo>
                    <a:pt x="415" y="907"/>
                  </a:lnTo>
                  <a:lnTo>
                    <a:pt x="415" y="910"/>
                  </a:lnTo>
                  <a:lnTo>
                    <a:pt x="415" y="910"/>
                  </a:lnTo>
                  <a:lnTo>
                    <a:pt x="418" y="910"/>
                  </a:lnTo>
                  <a:lnTo>
                    <a:pt x="418" y="914"/>
                  </a:lnTo>
                  <a:lnTo>
                    <a:pt x="422" y="914"/>
                  </a:lnTo>
                  <a:lnTo>
                    <a:pt x="422" y="910"/>
                  </a:lnTo>
                  <a:lnTo>
                    <a:pt x="422" y="910"/>
                  </a:lnTo>
                  <a:lnTo>
                    <a:pt x="425" y="910"/>
                  </a:lnTo>
                  <a:lnTo>
                    <a:pt x="425" y="910"/>
                  </a:lnTo>
                  <a:lnTo>
                    <a:pt x="425" y="914"/>
                  </a:lnTo>
                  <a:lnTo>
                    <a:pt x="425" y="914"/>
                  </a:lnTo>
                  <a:lnTo>
                    <a:pt x="429" y="914"/>
                  </a:lnTo>
                  <a:lnTo>
                    <a:pt x="429" y="917"/>
                  </a:lnTo>
                  <a:lnTo>
                    <a:pt x="425" y="921"/>
                  </a:lnTo>
                  <a:lnTo>
                    <a:pt x="422" y="925"/>
                  </a:lnTo>
                  <a:lnTo>
                    <a:pt x="422" y="928"/>
                  </a:lnTo>
                  <a:lnTo>
                    <a:pt x="422" y="928"/>
                  </a:lnTo>
                  <a:lnTo>
                    <a:pt x="422" y="932"/>
                  </a:lnTo>
                  <a:lnTo>
                    <a:pt x="425" y="932"/>
                  </a:lnTo>
                  <a:lnTo>
                    <a:pt x="429" y="935"/>
                  </a:lnTo>
                  <a:lnTo>
                    <a:pt x="429" y="935"/>
                  </a:lnTo>
                  <a:lnTo>
                    <a:pt x="429" y="939"/>
                  </a:lnTo>
                  <a:lnTo>
                    <a:pt x="425" y="946"/>
                  </a:lnTo>
                  <a:lnTo>
                    <a:pt x="425" y="950"/>
                  </a:lnTo>
                  <a:lnTo>
                    <a:pt x="425" y="950"/>
                  </a:lnTo>
                  <a:lnTo>
                    <a:pt x="425" y="953"/>
                  </a:lnTo>
                  <a:lnTo>
                    <a:pt x="425" y="957"/>
                  </a:lnTo>
                  <a:lnTo>
                    <a:pt x="425" y="957"/>
                  </a:lnTo>
                  <a:lnTo>
                    <a:pt x="425" y="957"/>
                  </a:lnTo>
                  <a:lnTo>
                    <a:pt x="425" y="961"/>
                  </a:lnTo>
                  <a:lnTo>
                    <a:pt x="422" y="961"/>
                  </a:lnTo>
                  <a:lnTo>
                    <a:pt x="422" y="961"/>
                  </a:lnTo>
                  <a:lnTo>
                    <a:pt x="422" y="964"/>
                  </a:lnTo>
                  <a:lnTo>
                    <a:pt x="418" y="964"/>
                  </a:lnTo>
                  <a:lnTo>
                    <a:pt x="418" y="964"/>
                  </a:lnTo>
                  <a:lnTo>
                    <a:pt x="415" y="964"/>
                  </a:lnTo>
                  <a:lnTo>
                    <a:pt x="415" y="964"/>
                  </a:lnTo>
                  <a:lnTo>
                    <a:pt x="415" y="968"/>
                  </a:lnTo>
                  <a:lnTo>
                    <a:pt x="415" y="971"/>
                  </a:lnTo>
                  <a:lnTo>
                    <a:pt x="418" y="982"/>
                  </a:lnTo>
                  <a:lnTo>
                    <a:pt x="418" y="986"/>
                  </a:lnTo>
                  <a:lnTo>
                    <a:pt x="418" y="989"/>
                  </a:lnTo>
                  <a:lnTo>
                    <a:pt x="418" y="989"/>
                  </a:lnTo>
                  <a:lnTo>
                    <a:pt x="415" y="989"/>
                  </a:lnTo>
                  <a:lnTo>
                    <a:pt x="415" y="989"/>
                  </a:lnTo>
                  <a:lnTo>
                    <a:pt x="411" y="993"/>
                  </a:lnTo>
                  <a:lnTo>
                    <a:pt x="407" y="997"/>
                  </a:lnTo>
                  <a:lnTo>
                    <a:pt x="407" y="997"/>
                  </a:lnTo>
                  <a:lnTo>
                    <a:pt x="407" y="997"/>
                  </a:lnTo>
                  <a:lnTo>
                    <a:pt x="407" y="1000"/>
                  </a:lnTo>
                  <a:lnTo>
                    <a:pt x="407" y="1000"/>
                  </a:lnTo>
                  <a:lnTo>
                    <a:pt x="407" y="1004"/>
                  </a:lnTo>
                  <a:lnTo>
                    <a:pt x="415" y="1011"/>
                  </a:lnTo>
                  <a:lnTo>
                    <a:pt x="418" y="1018"/>
                  </a:lnTo>
                  <a:lnTo>
                    <a:pt x="415" y="1022"/>
                  </a:lnTo>
                  <a:lnTo>
                    <a:pt x="415" y="1022"/>
                  </a:lnTo>
                  <a:lnTo>
                    <a:pt x="411" y="1022"/>
                  </a:lnTo>
                  <a:lnTo>
                    <a:pt x="407" y="1018"/>
                  </a:lnTo>
                  <a:lnTo>
                    <a:pt x="407" y="1018"/>
                  </a:lnTo>
                  <a:lnTo>
                    <a:pt x="407" y="1018"/>
                  </a:lnTo>
                  <a:lnTo>
                    <a:pt x="407" y="1022"/>
                  </a:lnTo>
                  <a:lnTo>
                    <a:pt x="407" y="1022"/>
                  </a:lnTo>
                  <a:lnTo>
                    <a:pt x="415" y="1029"/>
                  </a:lnTo>
                  <a:lnTo>
                    <a:pt x="415" y="1029"/>
                  </a:lnTo>
                  <a:lnTo>
                    <a:pt x="415" y="1033"/>
                  </a:lnTo>
                  <a:lnTo>
                    <a:pt x="418" y="1036"/>
                  </a:lnTo>
                  <a:lnTo>
                    <a:pt x="418" y="1040"/>
                  </a:lnTo>
                  <a:lnTo>
                    <a:pt x="422" y="1047"/>
                  </a:lnTo>
                  <a:lnTo>
                    <a:pt x="422" y="1047"/>
                  </a:lnTo>
                  <a:lnTo>
                    <a:pt x="422" y="1051"/>
                  </a:lnTo>
                  <a:lnTo>
                    <a:pt x="422" y="1051"/>
                  </a:lnTo>
                  <a:lnTo>
                    <a:pt x="422" y="1051"/>
                  </a:lnTo>
                  <a:lnTo>
                    <a:pt x="422" y="1051"/>
                  </a:lnTo>
                  <a:lnTo>
                    <a:pt x="418" y="1051"/>
                  </a:lnTo>
                  <a:lnTo>
                    <a:pt x="418" y="1047"/>
                  </a:lnTo>
                  <a:lnTo>
                    <a:pt x="415" y="1043"/>
                  </a:lnTo>
                  <a:lnTo>
                    <a:pt x="415" y="1043"/>
                  </a:lnTo>
                  <a:lnTo>
                    <a:pt x="415" y="1043"/>
                  </a:lnTo>
                  <a:lnTo>
                    <a:pt x="415" y="1043"/>
                  </a:lnTo>
                  <a:lnTo>
                    <a:pt x="411" y="1043"/>
                  </a:lnTo>
                  <a:lnTo>
                    <a:pt x="407" y="1043"/>
                  </a:lnTo>
                  <a:lnTo>
                    <a:pt x="404" y="1043"/>
                  </a:lnTo>
                  <a:lnTo>
                    <a:pt x="397" y="1051"/>
                  </a:lnTo>
                  <a:lnTo>
                    <a:pt x="397" y="1051"/>
                  </a:lnTo>
                  <a:lnTo>
                    <a:pt x="393" y="1051"/>
                  </a:lnTo>
                  <a:lnTo>
                    <a:pt x="389" y="1051"/>
                  </a:lnTo>
                  <a:lnTo>
                    <a:pt x="389" y="1051"/>
                  </a:lnTo>
                  <a:lnTo>
                    <a:pt x="386" y="1051"/>
                  </a:lnTo>
                  <a:lnTo>
                    <a:pt x="371" y="1051"/>
                  </a:lnTo>
                  <a:lnTo>
                    <a:pt x="368" y="1051"/>
                  </a:lnTo>
                  <a:lnTo>
                    <a:pt x="368" y="1051"/>
                  </a:lnTo>
                  <a:lnTo>
                    <a:pt x="368" y="1054"/>
                  </a:lnTo>
                  <a:lnTo>
                    <a:pt x="368" y="1054"/>
                  </a:lnTo>
                  <a:lnTo>
                    <a:pt x="360" y="1061"/>
                  </a:lnTo>
                  <a:lnTo>
                    <a:pt x="360" y="1061"/>
                  </a:lnTo>
                  <a:lnTo>
                    <a:pt x="360" y="1061"/>
                  </a:lnTo>
                  <a:lnTo>
                    <a:pt x="360" y="1061"/>
                  </a:lnTo>
                  <a:lnTo>
                    <a:pt x="364" y="1065"/>
                  </a:lnTo>
                  <a:lnTo>
                    <a:pt x="364" y="1069"/>
                  </a:lnTo>
                  <a:lnTo>
                    <a:pt x="364" y="1069"/>
                  </a:lnTo>
                  <a:lnTo>
                    <a:pt x="364" y="1072"/>
                  </a:lnTo>
                  <a:lnTo>
                    <a:pt x="368" y="1076"/>
                  </a:lnTo>
                  <a:lnTo>
                    <a:pt x="368" y="1076"/>
                  </a:lnTo>
                  <a:lnTo>
                    <a:pt x="364" y="1079"/>
                  </a:lnTo>
                  <a:lnTo>
                    <a:pt x="357" y="1083"/>
                  </a:lnTo>
                  <a:lnTo>
                    <a:pt x="357" y="1083"/>
                  </a:lnTo>
                  <a:lnTo>
                    <a:pt x="357" y="1083"/>
                  </a:lnTo>
                  <a:lnTo>
                    <a:pt x="353" y="1083"/>
                  </a:lnTo>
                  <a:lnTo>
                    <a:pt x="353" y="1079"/>
                  </a:lnTo>
                  <a:lnTo>
                    <a:pt x="353" y="1079"/>
                  </a:lnTo>
                  <a:lnTo>
                    <a:pt x="353" y="1079"/>
                  </a:lnTo>
                  <a:lnTo>
                    <a:pt x="353" y="1079"/>
                  </a:lnTo>
                  <a:lnTo>
                    <a:pt x="353" y="1079"/>
                  </a:lnTo>
                  <a:lnTo>
                    <a:pt x="350" y="1086"/>
                  </a:lnTo>
                  <a:lnTo>
                    <a:pt x="350" y="1086"/>
                  </a:lnTo>
                  <a:lnTo>
                    <a:pt x="350" y="1090"/>
                  </a:lnTo>
                  <a:lnTo>
                    <a:pt x="346" y="1094"/>
                  </a:lnTo>
                  <a:lnTo>
                    <a:pt x="339" y="1101"/>
                  </a:lnTo>
                  <a:lnTo>
                    <a:pt x="339" y="1101"/>
                  </a:lnTo>
                  <a:lnTo>
                    <a:pt x="335" y="1101"/>
                  </a:lnTo>
                  <a:lnTo>
                    <a:pt x="332" y="1101"/>
                  </a:lnTo>
                  <a:lnTo>
                    <a:pt x="332" y="1101"/>
                  </a:lnTo>
                  <a:lnTo>
                    <a:pt x="328" y="1101"/>
                  </a:lnTo>
                  <a:lnTo>
                    <a:pt x="324" y="1097"/>
                  </a:lnTo>
                  <a:lnTo>
                    <a:pt x="324" y="1097"/>
                  </a:lnTo>
                  <a:lnTo>
                    <a:pt x="324" y="1097"/>
                  </a:lnTo>
                  <a:lnTo>
                    <a:pt x="324" y="1097"/>
                  </a:lnTo>
                  <a:lnTo>
                    <a:pt x="324" y="1094"/>
                  </a:lnTo>
                  <a:lnTo>
                    <a:pt x="324" y="1090"/>
                  </a:lnTo>
                  <a:lnTo>
                    <a:pt x="324" y="1090"/>
                  </a:lnTo>
                  <a:lnTo>
                    <a:pt x="324" y="1090"/>
                  </a:lnTo>
                  <a:lnTo>
                    <a:pt x="328" y="1086"/>
                  </a:lnTo>
                  <a:lnTo>
                    <a:pt x="332" y="1086"/>
                  </a:lnTo>
                  <a:lnTo>
                    <a:pt x="332" y="1086"/>
                  </a:lnTo>
                  <a:lnTo>
                    <a:pt x="332" y="1086"/>
                  </a:lnTo>
                  <a:lnTo>
                    <a:pt x="332" y="1083"/>
                  </a:lnTo>
                  <a:lnTo>
                    <a:pt x="332" y="1083"/>
                  </a:lnTo>
                  <a:lnTo>
                    <a:pt x="332" y="1076"/>
                  </a:lnTo>
                  <a:lnTo>
                    <a:pt x="332" y="1072"/>
                  </a:lnTo>
                  <a:lnTo>
                    <a:pt x="332" y="1072"/>
                  </a:lnTo>
                  <a:lnTo>
                    <a:pt x="332" y="1069"/>
                  </a:lnTo>
                  <a:lnTo>
                    <a:pt x="332" y="1069"/>
                  </a:lnTo>
                  <a:lnTo>
                    <a:pt x="332" y="1065"/>
                  </a:lnTo>
                  <a:lnTo>
                    <a:pt x="335" y="1061"/>
                  </a:lnTo>
                  <a:lnTo>
                    <a:pt x="339" y="1061"/>
                  </a:lnTo>
                  <a:lnTo>
                    <a:pt x="339" y="1061"/>
                  </a:lnTo>
                  <a:lnTo>
                    <a:pt x="339" y="1061"/>
                  </a:lnTo>
                  <a:lnTo>
                    <a:pt x="342" y="1065"/>
                  </a:lnTo>
                  <a:lnTo>
                    <a:pt x="342" y="1065"/>
                  </a:lnTo>
                  <a:lnTo>
                    <a:pt x="342" y="1065"/>
                  </a:lnTo>
                  <a:lnTo>
                    <a:pt x="346" y="1065"/>
                  </a:lnTo>
                  <a:lnTo>
                    <a:pt x="346" y="1061"/>
                  </a:lnTo>
                  <a:lnTo>
                    <a:pt x="350" y="1061"/>
                  </a:lnTo>
                  <a:lnTo>
                    <a:pt x="350" y="1058"/>
                  </a:lnTo>
                  <a:lnTo>
                    <a:pt x="350" y="1054"/>
                  </a:lnTo>
                  <a:lnTo>
                    <a:pt x="350" y="1054"/>
                  </a:lnTo>
                  <a:lnTo>
                    <a:pt x="350" y="1054"/>
                  </a:lnTo>
                  <a:lnTo>
                    <a:pt x="350" y="1054"/>
                  </a:lnTo>
                  <a:lnTo>
                    <a:pt x="350" y="1051"/>
                  </a:lnTo>
                  <a:lnTo>
                    <a:pt x="350" y="1051"/>
                  </a:lnTo>
                  <a:lnTo>
                    <a:pt x="335" y="1051"/>
                  </a:lnTo>
                  <a:lnTo>
                    <a:pt x="332" y="1051"/>
                  </a:lnTo>
                  <a:lnTo>
                    <a:pt x="328" y="1051"/>
                  </a:lnTo>
                  <a:lnTo>
                    <a:pt x="328" y="1051"/>
                  </a:lnTo>
                  <a:lnTo>
                    <a:pt x="328" y="1047"/>
                  </a:lnTo>
                  <a:lnTo>
                    <a:pt x="324" y="1043"/>
                  </a:lnTo>
                  <a:lnTo>
                    <a:pt x="324" y="1043"/>
                  </a:lnTo>
                  <a:lnTo>
                    <a:pt x="324" y="1043"/>
                  </a:lnTo>
                  <a:lnTo>
                    <a:pt x="321" y="1043"/>
                  </a:lnTo>
                  <a:lnTo>
                    <a:pt x="317" y="1043"/>
                  </a:lnTo>
                  <a:lnTo>
                    <a:pt x="310" y="1040"/>
                  </a:lnTo>
                  <a:lnTo>
                    <a:pt x="303" y="1040"/>
                  </a:lnTo>
                  <a:lnTo>
                    <a:pt x="296" y="1033"/>
                  </a:lnTo>
                  <a:lnTo>
                    <a:pt x="292" y="1033"/>
                  </a:lnTo>
                  <a:lnTo>
                    <a:pt x="292" y="1029"/>
                  </a:lnTo>
                  <a:lnTo>
                    <a:pt x="292" y="1029"/>
                  </a:lnTo>
                  <a:lnTo>
                    <a:pt x="292" y="1029"/>
                  </a:lnTo>
                  <a:lnTo>
                    <a:pt x="288" y="1018"/>
                  </a:lnTo>
                  <a:lnTo>
                    <a:pt x="285" y="1011"/>
                  </a:lnTo>
                  <a:lnTo>
                    <a:pt x="285" y="1011"/>
                  </a:lnTo>
                  <a:lnTo>
                    <a:pt x="285" y="1011"/>
                  </a:lnTo>
                  <a:lnTo>
                    <a:pt x="288" y="1011"/>
                  </a:lnTo>
                  <a:lnTo>
                    <a:pt x="288" y="1007"/>
                  </a:lnTo>
                  <a:lnTo>
                    <a:pt x="288" y="1007"/>
                  </a:lnTo>
                  <a:lnTo>
                    <a:pt x="288" y="1007"/>
                  </a:lnTo>
                  <a:lnTo>
                    <a:pt x="288" y="1004"/>
                  </a:lnTo>
                  <a:lnTo>
                    <a:pt x="285" y="1000"/>
                  </a:lnTo>
                  <a:lnTo>
                    <a:pt x="285" y="997"/>
                  </a:lnTo>
                  <a:lnTo>
                    <a:pt x="285" y="997"/>
                  </a:lnTo>
                  <a:lnTo>
                    <a:pt x="281" y="993"/>
                  </a:lnTo>
                  <a:lnTo>
                    <a:pt x="281" y="993"/>
                  </a:lnTo>
                  <a:lnTo>
                    <a:pt x="260" y="1000"/>
                  </a:lnTo>
                  <a:lnTo>
                    <a:pt x="260" y="1000"/>
                  </a:lnTo>
                  <a:lnTo>
                    <a:pt x="260" y="1000"/>
                  </a:lnTo>
                  <a:lnTo>
                    <a:pt x="260" y="1004"/>
                  </a:lnTo>
                  <a:lnTo>
                    <a:pt x="260" y="1011"/>
                  </a:lnTo>
                  <a:lnTo>
                    <a:pt x="260" y="1015"/>
                  </a:lnTo>
                  <a:lnTo>
                    <a:pt x="263" y="1025"/>
                  </a:lnTo>
                  <a:lnTo>
                    <a:pt x="263" y="1029"/>
                  </a:lnTo>
                  <a:lnTo>
                    <a:pt x="263" y="1029"/>
                  </a:lnTo>
                  <a:lnTo>
                    <a:pt x="263" y="1029"/>
                  </a:lnTo>
                  <a:lnTo>
                    <a:pt x="263" y="1033"/>
                  </a:lnTo>
                  <a:lnTo>
                    <a:pt x="263" y="1033"/>
                  </a:lnTo>
                  <a:lnTo>
                    <a:pt x="263" y="1033"/>
                  </a:lnTo>
                  <a:lnTo>
                    <a:pt x="263" y="1033"/>
                  </a:lnTo>
                  <a:lnTo>
                    <a:pt x="260" y="1036"/>
                  </a:lnTo>
                  <a:lnTo>
                    <a:pt x="256" y="1036"/>
                  </a:lnTo>
                  <a:lnTo>
                    <a:pt x="256" y="1036"/>
                  </a:lnTo>
                  <a:lnTo>
                    <a:pt x="256" y="1036"/>
                  </a:lnTo>
                  <a:lnTo>
                    <a:pt x="249" y="1040"/>
                  </a:lnTo>
                  <a:lnTo>
                    <a:pt x="227" y="1018"/>
                  </a:lnTo>
                  <a:lnTo>
                    <a:pt x="220" y="1011"/>
                  </a:lnTo>
                  <a:lnTo>
                    <a:pt x="216" y="1011"/>
                  </a:lnTo>
                  <a:lnTo>
                    <a:pt x="216" y="1011"/>
                  </a:lnTo>
                  <a:lnTo>
                    <a:pt x="213" y="1011"/>
                  </a:lnTo>
                  <a:lnTo>
                    <a:pt x="202" y="1015"/>
                  </a:lnTo>
                  <a:lnTo>
                    <a:pt x="198" y="1000"/>
                  </a:lnTo>
                  <a:lnTo>
                    <a:pt x="188" y="986"/>
                  </a:lnTo>
                  <a:lnTo>
                    <a:pt x="184" y="975"/>
                  </a:lnTo>
                  <a:lnTo>
                    <a:pt x="184" y="961"/>
                  </a:lnTo>
                  <a:lnTo>
                    <a:pt x="191" y="953"/>
                  </a:lnTo>
                  <a:lnTo>
                    <a:pt x="198" y="946"/>
                  </a:lnTo>
                  <a:lnTo>
                    <a:pt x="209" y="946"/>
                  </a:lnTo>
                  <a:lnTo>
                    <a:pt x="216" y="935"/>
                  </a:lnTo>
                  <a:lnTo>
                    <a:pt x="220" y="928"/>
                  </a:lnTo>
                  <a:lnTo>
                    <a:pt x="220" y="925"/>
                  </a:lnTo>
                  <a:lnTo>
                    <a:pt x="216" y="925"/>
                  </a:lnTo>
                  <a:lnTo>
                    <a:pt x="209" y="925"/>
                  </a:lnTo>
                  <a:lnTo>
                    <a:pt x="206" y="925"/>
                  </a:lnTo>
                  <a:lnTo>
                    <a:pt x="202" y="921"/>
                  </a:lnTo>
                  <a:lnTo>
                    <a:pt x="202" y="917"/>
                  </a:lnTo>
                  <a:lnTo>
                    <a:pt x="198" y="914"/>
                  </a:lnTo>
                  <a:lnTo>
                    <a:pt x="195" y="903"/>
                  </a:lnTo>
                  <a:lnTo>
                    <a:pt x="191" y="899"/>
                  </a:lnTo>
                  <a:lnTo>
                    <a:pt x="191" y="892"/>
                  </a:lnTo>
                  <a:lnTo>
                    <a:pt x="191" y="889"/>
                  </a:lnTo>
                  <a:lnTo>
                    <a:pt x="188" y="881"/>
                  </a:lnTo>
                  <a:lnTo>
                    <a:pt x="180" y="871"/>
                  </a:lnTo>
                  <a:lnTo>
                    <a:pt x="177" y="867"/>
                  </a:lnTo>
                  <a:lnTo>
                    <a:pt x="184" y="849"/>
                  </a:lnTo>
                  <a:lnTo>
                    <a:pt x="177" y="831"/>
                  </a:lnTo>
                  <a:lnTo>
                    <a:pt x="144" y="795"/>
                  </a:lnTo>
                  <a:lnTo>
                    <a:pt x="137" y="791"/>
                  </a:lnTo>
                  <a:lnTo>
                    <a:pt x="134" y="791"/>
                  </a:lnTo>
                  <a:lnTo>
                    <a:pt x="126" y="791"/>
                  </a:lnTo>
                  <a:lnTo>
                    <a:pt x="87" y="806"/>
                  </a:lnTo>
                  <a:lnTo>
                    <a:pt x="76" y="813"/>
                  </a:lnTo>
                  <a:lnTo>
                    <a:pt x="62" y="820"/>
                  </a:lnTo>
                  <a:lnTo>
                    <a:pt x="47" y="827"/>
                  </a:lnTo>
                  <a:lnTo>
                    <a:pt x="36" y="827"/>
                  </a:lnTo>
                  <a:lnTo>
                    <a:pt x="29" y="817"/>
                  </a:lnTo>
                  <a:lnTo>
                    <a:pt x="29" y="813"/>
                  </a:lnTo>
                  <a:lnTo>
                    <a:pt x="26" y="809"/>
                  </a:lnTo>
                  <a:lnTo>
                    <a:pt x="4" y="791"/>
                  </a:lnTo>
                  <a:lnTo>
                    <a:pt x="4" y="788"/>
                  </a:lnTo>
                  <a:lnTo>
                    <a:pt x="0" y="788"/>
                  </a:lnTo>
                  <a:lnTo>
                    <a:pt x="15" y="777"/>
                  </a:lnTo>
                  <a:lnTo>
                    <a:pt x="18" y="773"/>
                  </a:lnTo>
                  <a:lnTo>
                    <a:pt x="22" y="773"/>
                  </a:lnTo>
                  <a:lnTo>
                    <a:pt x="22" y="770"/>
                  </a:lnTo>
                  <a:lnTo>
                    <a:pt x="22" y="766"/>
                  </a:lnTo>
                  <a:lnTo>
                    <a:pt x="26" y="763"/>
                  </a:lnTo>
                  <a:lnTo>
                    <a:pt x="26" y="763"/>
                  </a:lnTo>
                  <a:lnTo>
                    <a:pt x="26" y="755"/>
                  </a:lnTo>
                  <a:lnTo>
                    <a:pt x="29" y="755"/>
                  </a:lnTo>
                  <a:lnTo>
                    <a:pt x="29" y="755"/>
                  </a:lnTo>
                  <a:lnTo>
                    <a:pt x="33" y="755"/>
                  </a:lnTo>
                  <a:lnTo>
                    <a:pt x="33" y="755"/>
                  </a:lnTo>
                  <a:lnTo>
                    <a:pt x="36" y="755"/>
                  </a:lnTo>
                  <a:lnTo>
                    <a:pt x="36" y="755"/>
                  </a:lnTo>
                  <a:lnTo>
                    <a:pt x="40" y="755"/>
                  </a:lnTo>
                  <a:lnTo>
                    <a:pt x="40" y="755"/>
                  </a:lnTo>
                  <a:lnTo>
                    <a:pt x="40" y="755"/>
                  </a:lnTo>
                  <a:lnTo>
                    <a:pt x="44" y="759"/>
                  </a:lnTo>
                  <a:lnTo>
                    <a:pt x="44" y="759"/>
                  </a:lnTo>
                  <a:lnTo>
                    <a:pt x="47" y="759"/>
                  </a:lnTo>
                  <a:lnTo>
                    <a:pt x="47" y="763"/>
                  </a:lnTo>
                  <a:lnTo>
                    <a:pt x="47" y="759"/>
                  </a:lnTo>
                  <a:lnTo>
                    <a:pt x="47" y="759"/>
                  </a:lnTo>
                  <a:lnTo>
                    <a:pt x="47" y="759"/>
                  </a:lnTo>
                  <a:lnTo>
                    <a:pt x="47" y="755"/>
                  </a:lnTo>
                  <a:lnTo>
                    <a:pt x="51" y="755"/>
                  </a:lnTo>
                  <a:lnTo>
                    <a:pt x="51" y="748"/>
                  </a:lnTo>
                  <a:lnTo>
                    <a:pt x="51" y="748"/>
                  </a:lnTo>
                  <a:lnTo>
                    <a:pt x="51" y="748"/>
                  </a:lnTo>
                  <a:lnTo>
                    <a:pt x="51" y="745"/>
                  </a:lnTo>
                  <a:lnTo>
                    <a:pt x="51" y="745"/>
                  </a:lnTo>
                  <a:lnTo>
                    <a:pt x="44" y="741"/>
                  </a:lnTo>
                  <a:lnTo>
                    <a:pt x="44" y="741"/>
                  </a:lnTo>
                  <a:lnTo>
                    <a:pt x="40" y="741"/>
                  </a:lnTo>
                  <a:lnTo>
                    <a:pt x="40" y="737"/>
                  </a:lnTo>
                  <a:lnTo>
                    <a:pt x="40" y="734"/>
                  </a:lnTo>
                  <a:lnTo>
                    <a:pt x="40" y="730"/>
                  </a:lnTo>
                  <a:lnTo>
                    <a:pt x="44" y="723"/>
                  </a:lnTo>
                  <a:lnTo>
                    <a:pt x="47" y="720"/>
                  </a:lnTo>
                  <a:lnTo>
                    <a:pt x="47" y="716"/>
                  </a:lnTo>
                  <a:lnTo>
                    <a:pt x="54" y="712"/>
                  </a:lnTo>
                  <a:lnTo>
                    <a:pt x="58" y="712"/>
                  </a:lnTo>
                  <a:lnTo>
                    <a:pt x="65" y="709"/>
                  </a:lnTo>
                  <a:lnTo>
                    <a:pt x="69" y="705"/>
                  </a:lnTo>
                  <a:lnTo>
                    <a:pt x="69" y="702"/>
                  </a:lnTo>
                  <a:lnTo>
                    <a:pt x="69" y="702"/>
                  </a:lnTo>
                  <a:lnTo>
                    <a:pt x="72" y="702"/>
                  </a:lnTo>
                  <a:lnTo>
                    <a:pt x="72" y="705"/>
                  </a:lnTo>
                  <a:lnTo>
                    <a:pt x="72" y="705"/>
                  </a:lnTo>
                  <a:lnTo>
                    <a:pt x="76" y="705"/>
                  </a:lnTo>
                  <a:lnTo>
                    <a:pt x="76" y="709"/>
                  </a:lnTo>
                  <a:lnTo>
                    <a:pt x="76" y="709"/>
                  </a:lnTo>
                  <a:lnTo>
                    <a:pt x="80" y="709"/>
                  </a:lnTo>
                  <a:lnTo>
                    <a:pt x="80" y="709"/>
                  </a:lnTo>
                  <a:lnTo>
                    <a:pt x="83" y="705"/>
                  </a:lnTo>
                  <a:lnTo>
                    <a:pt x="87" y="702"/>
                  </a:lnTo>
                  <a:lnTo>
                    <a:pt x="87" y="698"/>
                  </a:lnTo>
                  <a:lnTo>
                    <a:pt x="87" y="698"/>
                  </a:lnTo>
                  <a:lnTo>
                    <a:pt x="83" y="694"/>
                  </a:lnTo>
                  <a:lnTo>
                    <a:pt x="83" y="694"/>
                  </a:lnTo>
                  <a:lnTo>
                    <a:pt x="83" y="691"/>
                  </a:lnTo>
                  <a:lnTo>
                    <a:pt x="83" y="687"/>
                  </a:lnTo>
                  <a:lnTo>
                    <a:pt x="87" y="687"/>
                  </a:lnTo>
                  <a:lnTo>
                    <a:pt x="87" y="687"/>
                  </a:lnTo>
                  <a:lnTo>
                    <a:pt x="101" y="687"/>
                  </a:lnTo>
                  <a:lnTo>
                    <a:pt x="108" y="684"/>
                  </a:lnTo>
                  <a:lnTo>
                    <a:pt x="108" y="684"/>
                  </a:lnTo>
                  <a:lnTo>
                    <a:pt x="108" y="684"/>
                  </a:lnTo>
                  <a:lnTo>
                    <a:pt x="112" y="684"/>
                  </a:lnTo>
                  <a:lnTo>
                    <a:pt x="112" y="680"/>
                  </a:lnTo>
                  <a:lnTo>
                    <a:pt x="112" y="680"/>
                  </a:lnTo>
                  <a:lnTo>
                    <a:pt x="112" y="676"/>
                  </a:lnTo>
                  <a:lnTo>
                    <a:pt x="108" y="676"/>
                  </a:lnTo>
                  <a:lnTo>
                    <a:pt x="105" y="662"/>
                  </a:lnTo>
                  <a:lnTo>
                    <a:pt x="105" y="658"/>
                  </a:lnTo>
                  <a:lnTo>
                    <a:pt x="105" y="658"/>
                  </a:lnTo>
                  <a:lnTo>
                    <a:pt x="101" y="658"/>
                  </a:lnTo>
                  <a:lnTo>
                    <a:pt x="98" y="655"/>
                  </a:lnTo>
                  <a:lnTo>
                    <a:pt x="94" y="648"/>
                  </a:lnTo>
                  <a:lnTo>
                    <a:pt x="90" y="637"/>
                  </a:lnTo>
                  <a:lnTo>
                    <a:pt x="87" y="633"/>
                  </a:lnTo>
                  <a:lnTo>
                    <a:pt x="83" y="630"/>
                  </a:lnTo>
                  <a:lnTo>
                    <a:pt x="83" y="630"/>
                  </a:lnTo>
                  <a:lnTo>
                    <a:pt x="83" y="630"/>
                  </a:lnTo>
                  <a:lnTo>
                    <a:pt x="83" y="626"/>
                  </a:lnTo>
                  <a:lnTo>
                    <a:pt x="80" y="626"/>
                  </a:lnTo>
                  <a:lnTo>
                    <a:pt x="80" y="626"/>
                  </a:lnTo>
                  <a:lnTo>
                    <a:pt x="65" y="622"/>
                  </a:lnTo>
                  <a:lnTo>
                    <a:pt x="65" y="619"/>
                  </a:lnTo>
                  <a:lnTo>
                    <a:pt x="65" y="619"/>
                  </a:lnTo>
                  <a:lnTo>
                    <a:pt x="65" y="619"/>
                  </a:lnTo>
                  <a:lnTo>
                    <a:pt x="69" y="615"/>
                  </a:lnTo>
                  <a:lnTo>
                    <a:pt x="69" y="608"/>
                  </a:lnTo>
                  <a:lnTo>
                    <a:pt x="72" y="604"/>
                  </a:lnTo>
                  <a:lnTo>
                    <a:pt x="72" y="601"/>
                  </a:lnTo>
                  <a:lnTo>
                    <a:pt x="76" y="594"/>
                  </a:lnTo>
                  <a:lnTo>
                    <a:pt x="80" y="594"/>
                  </a:lnTo>
                  <a:lnTo>
                    <a:pt x="80" y="594"/>
                  </a:lnTo>
                  <a:lnTo>
                    <a:pt x="80" y="594"/>
                  </a:lnTo>
                  <a:lnTo>
                    <a:pt x="76" y="590"/>
                  </a:lnTo>
                  <a:lnTo>
                    <a:pt x="72" y="590"/>
                  </a:lnTo>
                  <a:lnTo>
                    <a:pt x="72" y="590"/>
                  </a:lnTo>
                  <a:lnTo>
                    <a:pt x="72" y="590"/>
                  </a:lnTo>
                  <a:lnTo>
                    <a:pt x="72" y="586"/>
                  </a:lnTo>
                  <a:lnTo>
                    <a:pt x="72" y="583"/>
                  </a:lnTo>
                  <a:lnTo>
                    <a:pt x="72" y="583"/>
                  </a:lnTo>
                  <a:lnTo>
                    <a:pt x="72" y="583"/>
                  </a:lnTo>
                  <a:lnTo>
                    <a:pt x="72" y="565"/>
                  </a:lnTo>
                  <a:lnTo>
                    <a:pt x="72" y="561"/>
                  </a:lnTo>
                  <a:lnTo>
                    <a:pt x="72" y="561"/>
                  </a:lnTo>
                  <a:lnTo>
                    <a:pt x="76" y="561"/>
                  </a:lnTo>
                  <a:lnTo>
                    <a:pt x="76" y="558"/>
                  </a:lnTo>
                  <a:lnTo>
                    <a:pt x="80" y="558"/>
                  </a:lnTo>
                  <a:lnTo>
                    <a:pt x="83" y="554"/>
                  </a:lnTo>
                  <a:lnTo>
                    <a:pt x="83" y="550"/>
                  </a:lnTo>
                  <a:lnTo>
                    <a:pt x="87" y="550"/>
                  </a:lnTo>
                  <a:lnTo>
                    <a:pt x="90" y="547"/>
                  </a:lnTo>
                  <a:lnTo>
                    <a:pt x="90" y="547"/>
                  </a:lnTo>
                  <a:lnTo>
                    <a:pt x="94" y="547"/>
                  </a:lnTo>
                  <a:lnTo>
                    <a:pt x="94" y="550"/>
                  </a:lnTo>
                  <a:lnTo>
                    <a:pt x="101" y="558"/>
                  </a:lnTo>
                  <a:lnTo>
                    <a:pt x="101" y="558"/>
                  </a:lnTo>
                  <a:lnTo>
                    <a:pt x="101" y="558"/>
                  </a:lnTo>
                  <a:lnTo>
                    <a:pt x="105" y="558"/>
                  </a:lnTo>
                  <a:lnTo>
                    <a:pt x="105" y="558"/>
                  </a:lnTo>
                  <a:lnTo>
                    <a:pt x="108" y="558"/>
                  </a:lnTo>
                  <a:lnTo>
                    <a:pt x="108" y="558"/>
                  </a:lnTo>
                  <a:lnTo>
                    <a:pt x="112" y="554"/>
                  </a:lnTo>
                  <a:lnTo>
                    <a:pt x="116" y="550"/>
                  </a:lnTo>
                  <a:lnTo>
                    <a:pt x="116" y="550"/>
                  </a:lnTo>
                  <a:lnTo>
                    <a:pt x="116" y="550"/>
                  </a:lnTo>
                  <a:lnTo>
                    <a:pt x="119" y="536"/>
                  </a:lnTo>
                  <a:lnTo>
                    <a:pt x="123" y="529"/>
                  </a:lnTo>
                  <a:lnTo>
                    <a:pt x="123" y="529"/>
                  </a:lnTo>
                  <a:lnTo>
                    <a:pt x="123" y="525"/>
                  </a:lnTo>
                  <a:lnTo>
                    <a:pt x="119" y="525"/>
                  </a:lnTo>
                  <a:lnTo>
                    <a:pt x="119" y="525"/>
                  </a:lnTo>
                  <a:lnTo>
                    <a:pt x="116" y="522"/>
                  </a:lnTo>
                  <a:lnTo>
                    <a:pt x="116" y="514"/>
                  </a:lnTo>
                  <a:lnTo>
                    <a:pt x="116" y="511"/>
                  </a:lnTo>
                  <a:lnTo>
                    <a:pt x="112" y="500"/>
                  </a:lnTo>
                  <a:lnTo>
                    <a:pt x="108" y="496"/>
                  </a:lnTo>
                  <a:lnTo>
                    <a:pt x="108" y="496"/>
                  </a:lnTo>
                  <a:lnTo>
                    <a:pt x="112" y="496"/>
                  </a:lnTo>
                  <a:lnTo>
                    <a:pt x="112" y="493"/>
                  </a:lnTo>
                  <a:lnTo>
                    <a:pt x="112" y="489"/>
                  </a:lnTo>
                  <a:lnTo>
                    <a:pt x="116" y="482"/>
                  </a:lnTo>
                  <a:lnTo>
                    <a:pt x="116" y="475"/>
                  </a:lnTo>
                  <a:lnTo>
                    <a:pt x="119" y="475"/>
                  </a:lnTo>
                  <a:lnTo>
                    <a:pt x="119" y="471"/>
                  </a:lnTo>
                  <a:lnTo>
                    <a:pt x="123" y="471"/>
                  </a:lnTo>
                  <a:lnTo>
                    <a:pt x="123" y="471"/>
                  </a:lnTo>
                  <a:lnTo>
                    <a:pt x="123" y="468"/>
                  </a:lnTo>
                  <a:lnTo>
                    <a:pt x="126" y="464"/>
                  </a:lnTo>
                  <a:lnTo>
                    <a:pt x="126" y="453"/>
                  </a:lnTo>
                  <a:lnTo>
                    <a:pt x="126" y="453"/>
                  </a:lnTo>
                  <a:lnTo>
                    <a:pt x="126" y="450"/>
                  </a:lnTo>
                  <a:lnTo>
                    <a:pt x="126" y="450"/>
                  </a:lnTo>
                  <a:lnTo>
                    <a:pt x="126" y="450"/>
                  </a:lnTo>
                  <a:lnTo>
                    <a:pt x="123" y="450"/>
                  </a:lnTo>
                  <a:lnTo>
                    <a:pt x="119" y="442"/>
                  </a:lnTo>
                  <a:lnTo>
                    <a:pt x="116" y="442"/>
                  </a:lnTo>
                  <a:lnTo>
                    <a:pt x="116" y="442"/>
                  </a:lnTo>
                  <a:lnTo>
                    <a:pt x="116" y="442"/>
                  </a:lnTo>
                  <a:lnTo>
                    <a:pt x="116" y="439"/>
                  </a:lnTo>
                  <a:lnTo>
                    <a:pt x="116" y="439"/>
                  </a:lnTo>
                  <a:lnTo>
                    <a:pt x="116" y="439"/>
                  </a:lnTo>
                  <a:lnTo>
                    <a:pt x="116" y="439"/>
                  </a:lnTo>
                  <a:lnTo>
                    <a:pt x="116" y="439"/>
                  </a:lnTo>
                  <a:lnTo>
                    <a:pt x="116" y="435"/>
                  </a:lnTo>
                  <a:lnTo>
                    <a:pt x="116" y="435"/>
                  </a:lnTo>
                  <a:lnTo>
                    <a:pt x="116" y="435"/>
                  </a:lnTo>
                  <a:lnTo>
                    <a:pt x="116" y="435"/>
                  </a:lnTo>
                  <a:lnTo>
                    <a:pt x="116" y="435"/>
                  </a:lnTo>
                  <a:lnTo>
                    <a:pt x="116" y="432"/>
                  </a:lnTo>
                  <a:lnTo>
                    <a:pt x="116" y="432"/>
                  </a:lnTo>
                  <a:lnTo>
                    <a:pt x="130" y="417"/>
                  </a:lnTo>
                  <a:lnTo>
                    <a:pt x="134" y="414"/>
                  </a:lnTo>
                  <a:lnTo>
                    <a:pt x="134" y="410"/>
                  </a:lnTo>
                  <a:lnTo>
                    <a:pt x="134" y="410"/>
                  </a:lnTo>
                  <a:lnTo>
                    <a:pt x="141" y="406"/>
                  </a:lnTo>
                  <a:lnTo>
                    <a:pt x="141" y="406"/>
                  </a:lnTo>
                  <a:lnTo>
                    <a:pt x="141" y="403"/>
                  </a:lnTo>
                  <a:lnTo>
                    <a:pt x="141" y="403"/>
                  </a:lnTo>
                  <a:lnTo>
                    <a:pt x="155" y="392"/>
                  </a:lnTo>
                  <a:lnTo>
                    <a:pt x="159" y="385"/>
                  </a:lnTo>
                  <a:lnTo>
                    <a:pt x="162" y="385"/>
                  </a:lnTo>
                  <a:lnTo>
                    <a:pt x="162" y="385"/>
                  </a:lnTo>
                  <a:lnTo>
                    <a:pt x="166" y="385"/>
                  </a:lnTo>
                  <a:lnTo>
                    <a:pt x="166" y="385"/>
                  </a:lnTo>
                  <a:lnTo>
                    <a:pt x="166" y="385"/>
                  </a:lnTo>
                  <a:lnTo>
                    <a:pt x="170" y="392"/>
                  </a:lnTo>
                  <a:lnTo>
                    <a:pt x="173" y="396"/>
                  </a:lnTo>
                  <a:lnTo>
                    <a:pt x="177" y="396"/>
                  </a:lnTo>
                  <a:lnTo>
                    <a:pt x="180" y="396"/>
                  </a:lnTo>
                  <a:lnTo>
                    <a:pt x="184" y="396"/>
                  </a:lnTo>
                  <a:lnTo>
                    <a:pt x="188" y="392"/>
                  </a:lnTo>
                  <a:lnTo>
                    <a:pt x="188" y="392"/>
                  </a:lnTo>
                  <a:lnTo>
                    <a:pt x="195" y="388"/>
                  </a:lnTo>
                  <a:lnTo>
                    <a:pt x="195" y="385"/>
                  </a:lnTo>
                  <a:lnTo>
                    <a:pt x="195" y="385"/>
                  </a:lnTo>
                  <a:lnTo>
                    <a:pt x="195" y="381"/>
                  </a:lnTo>
                  <a:lnTo>
                    <a:pt x="195" y="381"/>
                  </a:lnTo>
                  <a:lnTo>
                    <a:pt x="198" y="378"/>
                  </a:lnTo>
                  <a:lnTo>
                    <a:pt x="206" y="371"/>
                  </a:lnTo>
                  <a:lnTo>
                    <a:pt x="209" y="367"/>
                  </a:lnTo>
                  <a:lnTo>
                    <a:pt x="213" y="367"/>
                  </a:lnTo>
                  <a:lnTo>
                    <a:pt x="216" y="367"/>
                  </a:lnTo>
                  <a:lnTo>
                    <a:pt x="216" y="367"/>
                  </a:lnTo>
                  <a:lnTo>
                    <a:pt x="216" y="367"/>
                  </a:lnTo>
                  <a:lnTo>
                    <a:pt x="216" y="363"/>
                  </a:lnTo>
                  <a:lnTo>
                    <a:pt x="216" y="356"/>
                  </a:lnTo>
                  <a:lnTo>
                    <a:pt x="220" y="356"/>
                  </a:lnTo>
                  <a:lnTo>
                    <a:pt x="220" y="353"/>
                  </a:lnTo>
                  <a:lnTo>
                    <a:pt x="220" y="349"/>
                  </a:lnTo>
                  <a:lnTo>
                    <a:pt x="224" y="338"/>
                  </a:lnTo>
                  <a:lnTo>
                    <a:pt x="227" y="338"/>
                  </a:lnTo>
                  <a:lnTo>
                    <a:pt x="231" y="338"/>
                  </a:lnTo>
                  <a:lnTo>
                    <a:pt x="231" y="335"/>
                  </a:lnTo>
                  <a:lnTo>
                    <a:pt x="231" y="335"/>
                  </a:lnTo>
                  <a:lnTo>
                    <a:pt x="231" y="335"/>
                  </a:lnTo>
                  <a:lnTo>
                    <a:pt x="231" y="335"/>
                  </a:lnTo>
                  <a:lnTo>
                    <a:pt x="231" y="331"/>
                  </a:lnTo>
                  <a:lnTo>
                    <a:pt x="234" y="331"/>
                  </a:lnTo>
                  <a:lnTo>
                    <a:pt x="234" y="327"/>
                  </a:lnTo>
                  <a:lnTo>
                    <a:pt x="234" y="324"/>
                  </a:lnTo>
                  <a:lnTo>
                    <a:pt x="238" y="324"/>
                  </a:lnTo>
                  <a:lnTo>
                    <a:pt x="242" y="320"/>
                  </a:lnTo>
                  <a:lnTo>
                    <a:pt x="242" y="317"/>
                  </a:lnTo>
                  <a:lnTo>
                    <a:pt x="242" y="313"/>
                  </a:lnTo>
                  <a:lnTo>
                    <a:pt x="242" y="309"/>
                  </a:lnTo>
                  <a:lnTo>
                    <a:pt x="238" y="306"/>
                  </a:lnTo>
                  <a:lnTo>
                    <a:pt x="238" y="302"/>
                  </a:lnTo>
                  <a:lnTo>
                    <a:pt x="238" y="299"/>
                  </a:lnTo>
                  <a:lnTo>
                    <a:pt x="242" y="295"/>
                  </a:lnTo>
                  <a:lnTo>
                    <a:pt x="238" y="295"/>
                  </a:lnTo>
                  <a:lnTo>
                    <a:pt x="238" y="291"/>
                  </a:lnTo>
                  <a:lnTo>
                    <a:pt x="238" y="288"/>
                  </a:lnTo>
                  <a:lnTo>
                    <a:pt x="234" y="288"/>
                  </a:lnTo>
                  <a:lnTo>
                    <a:pt x="234" y="284"/>
                  </a:lnTo>
                  <a:lnTo>
                    <a:pt x="234" y="281"/>
                  </a:lnTo>
                  <a:lnTo>
                    <a:pt x="267" y="281"/>
                  </a:lnTo>
                  <a:lnTo>
                    <a:pt x="278" y="284"/>
                  </a:lnTo>
                  <a:lnTo>
                    <a:pt x="278" y="284"/>
                  </a:lnTo>
                  <a:lnTo>
                    <a:pt x="278" y="284"/>
                  </a:lnTo>
                  <a:lnTo>
                    <a:pt x="281" y="281"/>
                  </a:lnTo>
                  <a:lnTo>
                    <a:pt x="285" y="277"/>
                  </a:lnTo>
                  <a:lnTo>
                    <a:pt x="292" y="273"/>
                  </a:lnTo>
                  <a:lnTo>
                    <a:pt x="292" y="273"/>
                  </a:lnTo>
                  <a:lnTo>
                    <a:pt x="292" y="273"/>
                  </a:lnTo>
                  <a:lnTo>
                    <a:pt x="292" y="270"/>
                  </a:lnTo>
                  <a:lnTo>
                    <a:pt x="292" y="270"/>
                  </a:lnTo>
                  <a:lnTo>
                    <a:pt x="288" y="263"/>
                  </a:lnTo>
                  <a:lnTo>
                    <a:pt x="288" y="263"/>
                  </a:lnTo>
                  <a:lnTo>
                    <a:pt x="288" y="263"/>
                  </a:lnTo>
                  <a:lnTo>
                    <a:pt x="288" y="263"/>
                  </a:lnTo>
                  <a:lnTo>
                    <a:pt x="288" y="263"/>
                  </a:lnTo>
                  <a:lnTo>
                    <a:pt x="288" y="259"/>
                  </a:lnTo>
                  <a:lnTo>
                    <a:pt x="296" y="252"/>
                  </a:lnTo>
                  <a:lnTo>
                    <a:pt x="306" y="241"/>
                  </a:lnTo>
                  <a:lnTo>
                    <a:pt x="306" y="241"/>
                  </a:lnTo>
                  <a:lnTo>
                    <a:pt x="306" y="237"/>
                  </a:lnTo>
                  <a:lnTo>
                    <a:pt x="306" y="234"/>
                  </a:lnTo>
                  <a:lnTo>
                    <a:pt x="306" y="234"/>
                  </a:lnTo>
                  <a:lnTo>
                    <a:pt x="306" y="234"/>
                  </a:lnTo>
                  <a:lnTo>
                    <a:pt x="306" y="230"/>
                  </a:lnTo>
                  <a:lnTo>
                    <a:pt x="306" y="230"/>
                  </a:lnTo>
                  <a:lnTo>
                    <a:pt x="306" y="227"/>
                  </a:lnTo>
                  <a:lnTo>
                    <a:pt x="303" y="223"/>
                  </a:lnTo>
                  <a:lnTo>
                    <a:pt x="303" y="219"/>
                  </a:lnTo>
                  <a:lnTo>
                    <a:pt x="303" y="212"/>
                  </a:lnTo>
                  <a:lnTo>
                    <a:pt x="303" y="212"/>
                  </a:lnTo>
                  <a:lnTo>
                    <a:pt x="303" y="209"/>
                  </a:lnTo>
                  <a:lnTo>
                    <a:pt x="299" y="201"/>
                  </a:lnTo>
                  <a:lnTo>
                    <a:pt x="299" y="201"/>
                  </a:lnTo>
                  <a:lnTo>
                    <a:pt x="299" y="201"/>
                  </a:lnTo>
                  <a:lnTo>
                    <a:pt x="296" y="201"/>
                  </a:lnTo>
                  <a:lnTo>
                    <a:pt x="296" y="201"/>
                  </a:lnTo>
                  <a:lnTo>
                    <a:pt x="296" y="198"/>
                  </a:lnTo>
                  <a:lnTo>
                    <a:pt x="296" y="198"/>
                  </a:lnTo>
                  <a:lnTo>
                    <a:pt x="299" y="194"/>
                  </a:lnTo>
                  <a:lnTo>
                    <a:pt x="299" y="194"/>
                  </a:lnTo>
                  <a:lnTo>
                    <a:pt x="299" y="194"/>
                  </a:lnTo>
                  <a:lnTo>
                    <a:pt x="296" y="194"/>
                  </a:lnTo>
                  <a:lnTo>
                    <a:pt x="296" y="194"/>
                  </a:lnTo>
                  <a:lnTo>
                    <a:pt x="296" y="191"/>
                  </a:lnTo>
                  <a:lnTo>
                    <a:pt x="296" y="191"/>
                  </a:lnTo>
                  <a:lnTo>
                    <a:pt x="296" y="191"/>
                  </a:lnTo>
                  <a:lnTo>
                    <a:pt x="292" y="194"/>
                  </a:lnTo>
                  <a:lnTo>
                    <a:pt x="285" y="198"/>
                  </a:lnTo>
                  <a:lnTo>
                    <a:pt x="278" y="201"/>
                  </a:lnTo>
                  <a:lnTo>
                    <a:pt x="274" y="201"/>
                  </a:lnTo>
                  <a:lnTo>
                    <a:pt x="270" y="201"/>
                  </a:lnTo>
                  <a:lnTo>
                    <a:pt x="270" y="201"/>
                  </a:lnTo>
                  <a:lnTo>
                    <a:pt x="270" y="201"/>
                  </a:lnTo>
                  <a:lnTo>
                    <a:pt x="270" y="201"/>
                  </a:lnTo>
                  <a:lnTo>
                    <a:pt x="267" y="205"/>
                  </a:lnTo>
                  <a:lnTo>
                    <a:pt x="267" y="205"/>
                  </a:lnTo>
                  <a:lnTo>
                    <a:pt x="267" y="209"/>
                  </a:lnTo>
                  <a:lnTo>
                    <a:pt x="267" y="209"/>
                  </a:lnTo>
                  <a:lnTo>
                    <a:pt x="263" y="209"/>
                  </a:lnTo>
                  <a:lnTo>
                    <a:pt x="263" y="209"/>
                  </a:lnTo>
                  <a:lnTo>
                    <a:pt x="260" y="205"/>
                  </a:lnTo>
                  <a:lnTo>
                    <a:pt x="260" y="205"/>
                  </a:lnTo>
                  <a:lnTo>
                    <a:pt x="260" y="205"/>
                  </a:lnTo>
                  <a:lnTo>
                    <a:pt x="260" y="205"/>
                  </a:lnTo>
                  <a:lnTo>
                    <a:pt x="260" y="205"/>
                  </a:lnTo>
                  <a:lnTo>
                    <a:pt x="260" y="201"/>
                  </a:lnTo>
                  <a:lnTo>
                    <a:pt x="256" y="201"/>
                  </a:lnTo>
                  <a:lnTo>
                    <a:pt x="256" y="198"/>
                  </a:lnTo>
                  <a:lnTo>
                    <a:pt x="256" y="198"/>
                  </a:lnTo>
                  <a:lnTo>
                    <a:pt x="256" y="198"/>
                  </a:lnTo>
                  <a:lnTo>
                    <a:pt x="252" y="198"/>
                  </a:lnTo>
                  <a:lnTo>
                    <a:pt x="252" y="194"/>
                  </a:lnTo>
                  <a:lnTo>
                    <a:pt x="252" y="194"/>
                  </a:lnTo>
                  <a:lnTo>
                    <a:pt x="252" y="194"/>
                  </a:lnTo>
                  <a:lnTo>
                    <a:pt x="252" y="194"/>
                  </a:lnTo>
                  <a:lnTo>
                    <a:pt x="252" y="194"/>
                  </a:lnTo>
                  <a:lnTo>
                    <a:pt x="252" y="191"/>
                  </a:lnTo>
                  <a:lnTo>
                    <a:pt x="252" y="191"/>
                  </a:lnTo>
                  <a:lnTo>
                    <a:pt x="256" y="183"/>
                  </a:lnTo>
                  <a:lnTo>
                    <a:pt x="256" y="180"/>
                  </a:lnTo>
                  <a:lnTo>
                    <a:pt x="263" y="173"/>
                  </a:lnTo>
                  <a:lnTo>
                    <a:pt x="274" y="162"/>
                  </a:lnTo>
                  <a:lnTo>
                    <a:pt x="274" y="158"/>
                  </a:lnTo>
                  <a:lnTo>
                    <a:pt x="274" y="158"/>
                  </a:lnTo>
                  <a:lnTo>
                    <a:pt x="274" y="158"/>
                  </a:lnTo>
                  <a:lnTo>
                    <a:pt x="274" y="158"/>
                  </a:lnTo>
                  <a:lnTo>
                    <a:pt x="274" y="155"/>
                  </a:lnTo>
                  <a:lnTo>
                    <a:pt x="278" y="155"/>
                  </a:lnTo>
                  <a:lnTo>
                    <a:pt x="281" y="151"/>
                  </a:lnTo>
                  <a:lnTo>
                    <a:pt x="285" y="147"/>
                  </a:lnTo>
                  <a:lnTo>
                    <a:pt x="285" y="147"/>
                  </a:lnTo>
                  <a:lnTo>
                    <a:pt x="285" y="147"/>
                  </a:lnTo>
                  <a:lnTo>
                    <a:pt x="285" y="147"/>
                  </a:lnTo>
                  <a:lnTo>
                    <a:pt x="292" y="144"/>
                  </a:lnTo>
                  <a:lnTo>
                    <a:pt x="299" y="140"/>
                  </a:lnTo>
                  <a:lnTo>
                    <a:pt x="299" y="140"/>
                  </a:lnTo>
                  <a:lnTo>
                    <a:pt x="306" y="140"/>
                  </a:lnTo>
                  <a:lnTo>
                    <a:pt x="314" y="140"/>
                  </a:lnTo>
                  <a:lnTo>
                    <a:pt x="321" y="137"/>
                  </a:lnTo>
                  <a:lnTo>
                    <a:pt x="324" y="137"/>
                  </a:lnTo>
                  <a:lnTo>
                    <a:pt x="324" y="137"/>
                  </a:lnTo>
                  <a:lnTo>
                    <a:pt x="328" y="137"/>
                  </a:lnTo>
                  <a:lnTo>
                    <a:pt x="328" y="137"/>
                  </a:lnTo>
                  <a:lnTo>
                    <a:pt x="332" y="140"/>
                  </a:lnTo>
                  <a:lnTo>
                    <a:pt x="335" y="140"/>
                  </a:lnTo>
                  <a:lnTo>
                    <a:pt x="339" y="140"/>
                  </a:lnTo>
                  <a:lnTo>
                    <a:pt x="339" y="140"/>
                  </a:lnTo>
                  <a:lnTo>
                    <a:pt x="339" y="140"/>
                  </a:lnTo>
                  <a:lnTo>
                    <a:pt x="346" y="133"/>
                  </a:lnTo>
                  <a:lnTo>
                    <a:pt x="350" y="133"/>
                  </a:lnTo>
                  <a:lnTo>
                    <a:pt x="364" y="133"/>
                  </a:lnTo>
                  <a:lnTo>
                    <a:pt x="364" y="133"/>
                  </a:lnTo>
                  <a:lnTo>
                    <a:pt x="364" y="129"/>
                  </a:lnTo>
                  <a:lnTo>
                    <a:pt x="368" y="126"/>
                  </a:lnTo>
                  <a:lnTo>
                    <a:pt x="368" y="122"/>
                  </a:lnTo>
                  <a:lnTo>
                    <a:pt x="368" y="122"/>
                  </a:lnTo>
                  <a:lnTo>
                    <a:pt x="368" y="122"/>
                  </a:lnTo>
                  <a:lnTo>
                    <a:pt x="368" y="119"/>
                  </a:lnTo>
                  <a:lnTo>
                    <a:pt x="364" y="119"/>
                  </a:lnTo>
                  <a:lnTo>
                    <a:pt x="360" y="119"/>
                  </a:lnTo>
                  <a:lnTo>
                    <a:pt x="357" y="119"/>
                  </a:lnTo>
                  <a:lnTo>
                    <a:pt x="357" y="119"/>
                  </a:lnTo>
                  <a:lnTo>
                    <a:pt x="357" y="115"/>
                  </a:lnTo>
                  <a:lnTo>
                    <a:pt x="357" y="115"/>
                  </a:lnTo>
                  <a:lnTo>
                    <a:pt x="357" y="111"/>
                  </a:lnTo>
                  <a:lnTo>
                    <a:pt x="357" y="111"/>
                  </a:lnTo>
                  <a:lnTo>
                    <a:pt x="357" y="104"/>
                  </a:lnTo>
                  <a:lnTo>
                    <a:pt x="357" y="104"/>
                  </a:lnTo>
                  <a:lnTo>
                    <a:pt x="357" y="101"/>
                  </a:lnTo>
                  <a:lnTo>
                    <a:pt x="357" y="101"/>
                  </a:lnTo>
                  <a:lnTo>
                    <a:pt x="353" y="97"/>
                  </a:lnTo>
                  <a:lnTo>
                    <a:pt x="353" y="97"/>
                  </a:lnTo>
                  <a:lnTo>
                    <a:pt x="353" y="93"/>
                  </a:lnTo>
                  <a:lnTo>
                    <a:pt x="353" y="93"/>
                  </a:lnTo>
                  <a:lnTo>
                    <a:pt x="353" y="90"/>
                  </a:lnTo>
                  <a:lnTo>
                    <a:pt x="353" y="90"/>
                  </a:lnTo>
                  <a:lnTo>
                    <a:pt x="353" y="90"/>
                  </a:lnTo>
                  <a:lnTo>
                    <a:pt x="353" y="86"/>
                  </a:lnTo>
                  <a:lnTo>
                    <a:pt x="371" y="79"/>
                  </a:lnTo>
                  <a:lnTo>
                    <a:pt x="382" y="75"/>
                  </a:lnTo>
                  <a:lnTo>
                    <a:pt x="389" y="75"/>
                  </a:lnTo>
                  <a:lnTo>
                    <a:pt x="389" y="75"/>
                  </a:lnTo>
                  <a:lnTo>
                    <a:pt x="393" y="75"/>
                  </a:lnTo>
                  <a:lnTo>
                    <a:pt x="400" y="79"/>
                  </a:lnTo>
                  <a:lnTo>
                    <a:pt x="404" y="83"/>
                  </a:lnTo>
                  <a:lnTo>
                    <a:pt x="404" y="83"/>
                  </a:lnTo>
                  <a:lnTo>
                    <a:pt x="407" y="83"/>
                  </a:lnTo>
                  <a:lnTo>
                    <a:pt x="407" y="83"/>
                  </a:lnTo>
                  <a:lnTo>
                    <a:pt x="407" y="83"/>
                  </a:lnTo>
                  <a:lnTo>
                    <a:pt x="411" y="86"/>
                  </a:lnTo>
                  <a:lnTo>
                    <a:pt x="411" y="93"/>
                  </a:lnTo>
                  <a:lnTo>
                    <a:pt x="411" y="93"/>
                  </a:lnTo>
                  <a:lnTo>
                    <a:pt x="411" y="93"/>
                  </a:lnTo>
                  <a:lnTo>
                    <a:pt x="411" y="97"/>
                  </a:lnTo>
                  <a:lnTo>
                    <a:pt x="411" y="101"/>
                  </a:lnTo>
                  <a:lnTo>
                    <a:pt x="411" y="101"/>
                  </a:lnTo>
                  <a:lnTo>
                    <a:pt x="411" y="101"/>
                  </a:lnTo>
                  <a:lnTo>
                    <a:pt x="418" y="108"/>
                  </a:lnTo>
                  <a:lnTo>
                    <a:pt x="429" y="108"/>
                  </a:lnTo>
                  <a:lnTo>
                    <a:pt x="433" y="108"/>
                  </a:lnTo>
                  <a:lnTo>
                    <a:pt x="433" y="108"/>
                  </a:lnTo>
                  <a:lnTo>
                    <a:pt x="443" y="101"/>
                  </a:lnTo>
                  <a:lnTo>
                    <a:pt x="447" y="101"/>
                  </a:lnTo>
                  <a:lnTo>
                    <a:pt x="451" y="101"/>
                  </a:lnTo>
                  <a:lnTo>
                    <a:pt x="451" y="101"/>
                  </a:lnTo>
                  <a:lnTo>
                    <a:pt x="451" y="101"/>
                  </a:lnTo>
                  <a:lnTo>
                    <a:pt x="451" y="97"/>
                  </a:lnTo>
                  <a:lnTo>
                    <a:pt x="451" y="97"/>
                  </a:lnTo>
                  <a:lnTo>
                    <a:pt x="451" y="93"/>
                  </a:lnTo>
                  <a:lnTo>
                    <a:pt x="451" y="93"/>
                  </a:lnTo>
                  <a:lnTo>
                    <a:pt x="451" y="93"/>
                  </a:lnTo>
                  <a:lnTo>
                    <a:pt x="451" y="90"/>
                  </a:lnTo>
                  <a:lnTo>
                    <a:pt x="451" y="90"/>
                  </a:lnTo>
                  <a:lnTo>
                    <a:pt x="451" y="90"/>
                  </a:lnTo>
                  <a:lnTo>
                    <a:pt x="454" y="86"/>
                  </a:lnTo>
                  <a:lnTo>
                    <a:pt x="454" y="86"/>
                  </a:lnTo>
                  <a:lnTo>
                    <a:pt x="454" y="83"/>
                  </a:lnTo>
                  <a:lnTo>
                    <a:pt x="454" y="83"/>
                  </a:lnTo>
                  <a:lnTo>
                    <a:pt x="461" y="79"/>
                  </a:lnTo>
                  <a:lnTo>
                    <a:pt x="465" y="79"/>
                  </a:lnTo>
                  <a:lnTo>
                    <a:pt x="469" y="75"/>
                  </a:lnTo>
                  <a:lnTo>
                    <a:pt x="472" y="72"/>
                  </a:lnTo>
                  <a:lnTo>
                    <a:pt x="476" y="68"/>
                  </a:lnTo>
                  <a:lnTo>
                    <a:pt x="476" y="68"/>
                  </a:lnTo>
                  <a:lnTo>
                    <a:pt x="479" y="68"/>
                  </a:lnTo>
                  <a:lnTo>
                    <a:pt x="479" y="65"/>
                  </a:lnTo>
                  <a:lnTo>
                    <a:pt x="479" y="61"/>
                  </a:lnTo>
                  <a:lnTo>
                    <a:pt x="483" y="57"/>
                  </a:lnTo>
                  <a:lnTo>
                    <a:pt x="487" y="57"/>
                  </a:lnTo>
                  <a:lnTo>
                    <a:pt x="487" y="54"/>
                  </a:lnTo>
                  <a:lnTo>
                    <a:pt x="487" y="50"/>
                  </a:lnTo>
                  <a:lnTo>
                    <a:pt x="490" y="47"/>
                  </a:lnTo>
                  <a:lnTo>
                    <a:pt x="490" y="43"/>
                  </a:lnTo>
                  <a:lnTo>
                    <a:pt x="490" y="43"/>
                  </a:lnTo>
                  <a:lnTo>
                    <a:pt x="490" y="43"/>
                  </a:lnTo>
                  <a:lnTo>
                    <a:pt x="490" y="39"/>
                  </a:lnTo>
                  <a:lnTo>
                    <a:pt x="490" y="39"/>
                  </a:lnTo>
                  <a:lnTo>
                    <a:pt x="494" y="36"/>
                  </a:lnTo>
                  <a:lnTo>
                    <a:pt x="494" y="32"/>
                  </a:lnTo>
                  <a:lnTo>
                    <a:pt x="494" y="32"/>
                  </a:lnTo>
                  <a:lnTo>
                    <a:pt x="494" y="32"/>
                  </a:lnTo>
                  <a:lnTo>
                    <a:pt x="494" y="32"/>
                  </a:lnTo>
                  <a:lnTo>
                    <a:pt x="494" y="32"/>
                  </a:lnTo>
                  <a:lnTo>
                    <a:pt x="494" y="29"/>
                  </a:lnTo>
                  <a:lnTo>
                    <a:pt x="490" y="29"/>
                  </a:lnTo>
                  <a:lnTo>
                    <a:pt x="487" y="29"/>
                  </a:lnTo>
                  <a:lnTo>
                    <a:pt x="487" y="25"/>
                  </a:lnTo>
                  <a:lnTo>
                    <a:pt x="487" y="25"/>
                  </a:lnTo>
                  <a:lnTo>
                    <a:pt x="487" y="25"/>
                  </a:lnTo>
                  <a:lnTo>
                    <a:pt x="490" y="22"/>
                  </a:lnTo>
                  <a:lnTo>
                    <a:pt x="512" y="14"/>
                  </a:lnTo>
                  <a:lnTo>
                    <a:pt x="515" y="14"/>
                  </a:lnTo>
                  <a:lnTo>
                    <a:pt x="519" y="4"/>
                  </a:lnTo>
                  <a:lnTo>
                    <a:pt x="523" y="7"/>
                  </a:lnTo>
                  <a:lnTo>
                    <a:pt x="530" y="0"/>
                  </a:lnTo>
                  <a:lnTo>
                    <a:pt x="533" y="0"/>
                  </a:lnTo>
                  <a:lnTo>
                    <a:pt x="533" y="4"/>
                  </a:lnTo>
                  <a:lnTo>
                    <a:pt x="537" y="4"/>
                  </a:lnTo>
                  <a:lnTo>
                    <a:pt x="537" y="7"/>
                  </a:lnTo>
                  <a:lnTo>
                    <a:pt x="537" y="7"/>
                  </a:lnTo>
                  <a:lnTo>
                    <a:pt x="537" y="7"/>
                  </a:lnTo>
                  <a:lnTo>
                    <a:pt x="537" y="11"/>
                  </a:lnTo>
                  <a:lnTo>
                    <a:pt x="537" y="11"/>
                  </a:lnTo>
                  <a:lnTo>
                    <a:pt x="537" y="14"/>
                  </a:lnTo>
                  <a:lnTo>
                    <a:pt x="541" y="14"/>
                  </a:lnTo>
                  <a:lnTo>
                    <a:pt x="541" y="14"/>
                  </a:lnTo>
                  <a:lnTo>
                    <a:pt x="544" y="14"/>
                  </a:lnTo>
                  <a:lnTo>
                    <a:pt x="548" y="14"/>
                  </a:lnTo>
                  <a:lnTo>
                    <a:pt x="548" y="14"/>
                  </a:lnTo>
                  <a:lnTo>
                    <a:pt x="551" y="14"/>
                  </a:lnTo>
                  <a:lnTo>
                    <a:pt x="551" y="11"/>
                  </a:lnTo>
                  <a:lnTo>
                    <a:pt x="551" y="11"/>
                  </a:lnTo>
                  <a:lnTo>
                    <a:pt x="551" y="11"/>
                  </a:lnTo>
                  <a:lnTo>
                    <a:pt x="555" y="7"/>
                  </a:lnTo>
                  <a:lnTo>
                    <a:pt x="555" y="7"/>
                  </a:lnTo>
                  <a:lnTo>
                    <a:pt x="555" y="11"/>
                  </a:lnTo>
                  <a:lnTo>
                    <a:pt x="559" y="11"/>
                  </a:lnTo>
                  <a:lnTo>
                    <a:pt x="559" y="14"/>
                  </a:lnTo>
                  <a:lnTo>
                    <a:pt x="562" y="14"/>
                  </a:lnTo>
                  <a:lnTo>
                    <a:pt x="566" y="14"/>
                  </a:lnTo>
                  <a:lnTo>
                    <a:pt x="569" y="14"/>
                  </a:lnTo>
                  <a:lnTo>
                    <a:pt x="573" y="14"/>
                  </a:lnTo>
                  <a:lnTo>
                    <a:pt x="577" y="14"/>
                  </a:lnTo>
                  <a:lnTo>
                    <a:pt x="577" y="14"/>
                  </a:lnTo>
                  <a:lnTo>
                    <a:pt x="577" y="14"/>
                  </a:lnTo>
                  <a:lnTo>
                    <a:pt x="577" y="18"/>
                  </a:lnTo>
                  <a:lnTo>
                    <a:pt x="580" y="18"/>
                  </a:lnTo>
                  <a:lnTo>
                    <a:pt x="580" y="22"/>
                  </a:lnTo>
                  <a:lnTo>
                    <a:pt x="587" y="22"/>
                  </a:lnTo>
                  <a:lnTo>
                    <a:pt x="587" y="25"/>
                  </a:lnTo>
                  <a:lnTo>
                    <a:pt x="587" y="25"/>
                  </a:lnTo>
                  <a:lnTo>
                    <a:pt x="587" y="32"/>
                  </a:lnTo>
                  <a:lnTo>
                    <a:pt x="591" y="36"/>
                  </a:lnTo>
                  <a:lnTo>
                    <a:pt x="598" y="43"/>
                  </a:lnTo>
                  <a:lnTo>
                    <a:pt x="595" y="47"/>
                  </a:lnTo>
                  <a:lnTo>
                    <a:pt x="591" y="50"/>
                  </a:lnTo>
                  <a:lnTo>
                    <a:pt x="591" y="47"/>
                  </a:lnTo>
                  <a:lnTo>
                    <a:pt x="584" y="43"/>
                  </a:lnTo>
                  <a:lnTo>
                    <a:pt x="584" y="43"/>
                  </a:lnTo>
                  <a:lnTo>
                    <a:pt x="584" y="43"/>
                  </a:lnTo>
                  <a:lnTo>
                    <a:pt x="580" y="43"/>
                  </a:lnTo>
                  <a:lnTo>
                    <a:pt x="580" y="43"/>
                  </a:lnTo>
                  <a:lnTo>
                    <a:pt x="580" y="43"/>
                  </a:lnTo>
                  <a:lnTo>
                    <a:pt x="580" y="47"/>
                  </a:lnTo>
                  <a:lnTo>
                    <a:pt x="580" y="47"/>
                  </a:lnTo>
                  <a:lnTo>
                    <a:pt x="584" y="54"/>
                  </a:lnTo>
                  <a:lnTo>
                    <a:pt x="584" y="54"/>
                  </a:lnTo>
                  <a:lnTo>
                    <a:pt x="584" y="54"/>
                  </a:lnTo>
                  <a:lnTo>
                    <a:pt x="580" y="54"/>
                  </a:lnTo>
                  <a:lnTo>
                    <a:pt x="580" y="54"/>
                  </a:lnTo>
                  <a:lnTo>
                    <a:pt x="580" y="54"/>
                  </a:lnTo>
                  <a:lnTo>
                    <a:pt x="577" y="54"/>
                  </a:lnTo>
                  <a:lnTo>
                    <a:pt x="577" y="54"/>
                  </a:lnTo>
                  <a:lnTo>
                    <a:pt x="577" y="54"/>
                  </a:lnTo>
                  <a:lnTo>
                    <a:pt x="577" y="57"/>
                  </a:lnTo>
                  <a:lnTo>
                    <a:pt x="577" y="61"/>
                  </a:lnTo>
                  <a:lnTo>
                    <a:pt x="573" y="65"/>
                  </a:lnTo>
                  <a:lnTo>
                    <a:pt x="573" y="68"/>
                  </a:lnTo>
                  <a:lnTo>
                    <a:pt x="573" y="68"/>
                  </a:lnTo>
                  <a:lnTo>
                    <a:pt x="573" y="68"/>
                  </a:lnTo>
                  <a:lnTo>
                    <a:pt x="569" y="68"/>
                  </a:lnTo>
                  <a:lnTo>
                    <a:pt x="569" y="68"/>
                  </a:lnTo>
                  <a:lnTo>
                    <a:pt x="569" y="72"/>
                  </a:lnTo>
                  <a:lnTo>
                    <a:pt x="577" y="86"/>
                  </a:lnTo>
                  <a:lnTo>
                    <a:pt x="577" y="90"/>
                  </a:lnTo>
                  <a:lnTo>
                    <a:pt x="580" y="90"/>
                  </a:lnTo>
                  <a:lnTo>
                    <a:pt x="580" y="93"/>
                  </a:lnTo>
                  <a:lnTo>
                    <a:pt x="580" y="93"/>
                  </a:lnTo>
                  <a:lnTo>
                    <a:pt x="584" y="93"/>
                  </a:lnTo>
                  <a:lnTo>
                    <a:pt x="580" y="97"/>
                  </a:lnTo>
                  <a:lnTo>
                    <a:pt x="580" y="97"/>
                  </a:lnTo>
                  <a:lnTo>
                    <a:pt x="580" y="101"/>
                  </a:lnTo>
                  <a:lnTo>
                    <a:pt x="580" y="101"/>
                  </a:lnTo>
                  <a:lnTo>
                    <a:pt x="580" y="104"/>
                  </a:lnTo>
                  <a:lnTo>
                    <a:pt x="580" y="104"/>
                  </a:lnTo>
                  <a:lnTo>
                    <a:pt x="580" y="108"/>
                  </a:lnTo>
                  <a:lnTo>
                    <a:pt x="580" y="108"/>
                  </a:lnTo>
                  <a:lnTo>
                    <a:pt x="580" y="111"/>
                  </a:lnTo>
                  <a:lnTo>
                    <a:pt x="584" y="122"/>
                  </a:lnTo>
                  <a:lnTo>
                    <a:pt x="580" y="126"/>
                  </a:lnTo>
                  <a:lnTo>
                    <a:pt x="580" y="129"/>
                  </a:lnTo>
                  <a:lnTo>
                    <a:pt x="573" y="129"/>
                  </a:lnTo>
                  <a:lnTo>
                    <a:pt x="569" y="129"/>
                  </a:lnTo>
                  <a:lnTo>
                    <a:pt x="569" y="129"/>
                  </a:lnTo>
                  <a:lnTo>
                    <a:pt x="566" y="129"/>
                  </a:lnTo>
                  <a:lnTo>
                    <a:pt x="566" y="129"/>
                  </a:lnTo>
                  <a:lnTo>
                    <a:pt x="562" y="129"/>
                  </a:lnTo>
                  <a:lnTo>
                    <a:pt x="562" y="129"/>
                  </a:lnTo>
                  <a:lnTo>
                    <a:pt x="562" y="133"/>
                  </a:lnTo>
                  <a:lnTo>
                    <a:pt x="562" y="133"/>
                  </a:lnTo>
                  <a:lnTo>
                    <a:pt x="559" y="137"/>
                  </a:lnTo>
                  <a:lnTo>
                    <a:pt x="559" y="137"/>
                  </a:lnTo>
                  <a:lnTo>
                    <a:pt x="559" y="140"/>
                  </a:lnTo>
                  <a:lnTo>
                    <a:pt x="562" y="144"/>
                  </a:lnTo>
                  <a:lnTo>
                    <a:pt x="562" y="147"/>
                  </a:lnTo>
                  <a:lnTo>
                    <a:pt x="562" y="147"/>
                  </a:lnTo>
                  <a:lnTo>
                    <a:pt x="559" y="147"/>
                  </a:lnTo>
                  <a:lnTo>
                    <a:pt x="559" y="147"/>
                  </a:lnTo>
                  <a:lnTo>
                    <a:pt x="555" y="147"/>
                  </a:lnTo>
                  <a:lnTo>
                    <a:pt x="551" y="144"/>
                  </a:lnTo>
                  <a:lnTo>
                    <a:pt x="551" y="144"/>
                  </a:lnTo>
                  <a:lnTo>
                    <a:pt x="551" y="147"/>
                  </a:lnTo>
                  <a:lnTo>
                    <a:pt x="551" y="147"/>
                  </a:lnTo>
                  <a:lnTo>
                    <a:pt x="562" y="158"/>
                  </a:lnTo>
                  <a:lnTo>
                    <a:pt x="566" y="158"/>
                  </a:lnTo>
                  <a:lnTo>
                    <a:pt x="587" y="169"/>
                  </a:lnTo>
                  <a:lnTo>
                    <a:pt x="591" y="169"/>
                  </a:lnTo>
                  <a:lnTo>
                    <a:pt x="591" y="169"/>
                  </a:lnTo>
                  <a:lnTo>
                    <a:pt x="595" y="169"/>
                  </a:lnTo>
                  <a:lnTo>
                    <a:pt x="605" y="183"/>
                  </a:lnTo>
                  <a:lnTo>
                    <a:pt x="609" y="183"/>
                  </a:lnTo>
                  <a:lnTo>
                    <a:pt x="609" y="183"/>
                  </a:lnTo>
                  <a:lnTo>
                    <a:pt x="613" y="180"/>
                  </a:lnTo>
                  <a:lnTo>
                    <a:pt x="620" y="173"/>
                  </a:lnTo>
                  <a:lnTo>
                    <a:pt x="623" y="169"/>
                  </a:lnTo>
                  <a:lnTo>
                    <a:pt x="623" y="169"/>
                  </a:lnTo>
                  <a:lnTo>
                    <a:pt x="623" y="169"/>
                  </a:lnTo>
                  <a:lnTo>
                    <a:pt x="623" y="165"/>
                  </a:lnTo>
                  <a:lnTo>
                    <a:pt x="623" y="165"/>
                  </a:lnTo>
                  <a:lnTo>
                    <a:pt x="623" y="165"/>
                  </a:lnTo>
                  <a:lnTo>
                    <a:pt x="623" y="165"/>
                  </a:lnTo>
                  <a:lnTo>
                    <a:pt x="623" y="162"/>
                  </a:lnTo>
                  <a:lnTo>
                    <a:pt x="627" y="162"/>
                  </a:lnTo>
                  <a:lnTo>
                    <a:pt x="627" y="162"/>
                  </a:lnTo>
                  <a:lnTo>
                    <a:pt x="627" y="162"/>
                  </a:lnTo>
                  <a:lnTo>
                    <a:pt x="627" y="162"/>
                  </a:lnTo>
                  <a:lnTo>
                    <a:pt x="627" y="158"/>
                  </a:lnTo>
                  <a:lnTo>
                    <a:pt x="627" y="158"/>
                  </a:lnTo>
                  <a:lnTo>
                    <a:pt x="627" y="158"/>
                  </a:lnTo>
                  <a:lnTo>
                    <a:pt x="627" y="158"/>
                  </a:lnTo>
                  <a:lnTo>
                    <a:pt x="627" y="158"/>
                  </a:lnTo>
                  <a:lnTo>
                    <a:pt x="627" y="158"/>
                  </a:lnTo>
                  <a:lnTo>
                    <a:pt x="623" y="158"/>
                  </a:lnTo>
                  <a:lnTo>
                    <a:pt x="623" y="158"/>
                  </a:lnTo>
                  <a:lnTo>
                    <a:pt x="620" y="162"/>
                  </a:lnTo>
                  <a:lnTo>
                    <a:pt x="620" y="162"/>
                  </a:lnTo>
                  <a:lnTo>
                    <a:pt x="620" y="162"/>
                  </a:lnTo>
                  <a:lnTo>
                    <a:pt x="616" y="162"/>
                  </a:lnTo>
                  <a:lnTo>
                    <a:pt x="616" y="162"/>
                  </a:lnTo>
                  <a:lnTo>
                    <a:pt x="605" y="151"/>
                  </a:lnTo>
                  <a:lnTo>
                    <a:pt x="605" y="151"/>
                  </a:lnTo>
                  <a:lnTo>
                    <a:pt x="605" y="147"/>
                  </a:lnTo>
                  <a:lnTo>
                    <a:pt x="605" y="147"/>
                  </a:lnTo>
                  <a:lnTo>
                    <a:pt x="605" y="147"/>
                  </a:lnTo>
                  <a:lnTo>
                    <a:pt x="605" y="147"/>
                  </a:lnTo>
                  <a:lnTo>
                    <a:pt x="620" y="140"/>
                  </a:lnTo>
                  <a:lnTo>
                    <a:pt x="623" y="137"/>
                  </a:lnTo>
                  <a:lnTo>
                    <a:pt x="631" y="133"/>
                  </a:lnTo>
                  <a:lnTo>
                    <a:pt x="631" y="129"/>
                  </a:lnTo>
                  <a:lnTo>
                    <a:pt x="634" y="129"/>
                  </a:lnTo>
                  <a:lnTo>
                    <a:pt x="631" y="129"/>
                  </a:lnTo>
                  <a:lnTo>
                    <a:pt x="631" y="126"/>
                  </a:lnTo>
                  <a:lnTo>
                    <a:pt x="631" y="126"/>
                  </a:lnTo>
                  <a:lnTo>
                    <a:pt x="631" y="126"/>
                  </a:lnTo>
                  <a:lnTo>
                    <a:pt x="631" y="122"/>
                  </a:lnTo>
                  <a:lnTo>
                    <a:pt x="634" y="122"/>
                  </a:lnTo>
                  <a:lnTo>
                    <a:pt x="634" y="126"/>
                  </a:lnTo>
                  <a:lnTo>
                    <a:pt x="641" y="129"/>
                  </a:lnTo>
                  <a:lnTo>
                    <a:pt x="641" y="129"/>
                  </a:lnTo>
                  <a:lnTo>
                    <a:pt x="645" y="133"/>
                  </a:lnTo>
                  <a:lnTo>
                    <a:pt x="645" y="133"/>
                  </a:lnTo>
                  <a:lnTo>
                    <a:pt x="645" y="137"/>
                  </a:lnTo>
                  <a:lnTo>
                    <a:pt x="649" y="140"/>
                  </a:lnTo>
                  <a:lnTo>
                    <a:pt x="649" y="140"/>
                  </a:lnTo>
                  <a:lnTo>
                    <a:pt x="649" y="140"/>
                  </a:lnTo>
                  <a:lnTo>
                    <a:pt x="652" y="144"/>
                  </a:lnTo>
                  <a:lnTo>
                    <a:pt x="652" y="140"/>
                  </a:lnTo>
                  <a:lnTo>
                    <a:pt x="656" y="140"/>
                  </a:lnTo>
                  <a:lnTo>
                    <a:pt x="656" y="137"/>
                  </a:lnTo>
                  <a:lnTo>
                    <a:pt x="656" y="137"/>
                  </a:lnTo>
                  <a:lnTo>
                    <a:pt x="652" y="129"/>
                  </a:lnTo>
                  <a:lnTo>
                    <a:pt x="652" y="129"/>
                  </a:lnTo>
                  <a:lnTo>
                    <a:pt x="652" y="129"/>
                  </a:lnTo>
                  <a:lnTo>
                    <a:pt x="652" y="126"/>
                  </a:lnTo>
                  <a:lnTo>
                    <a:pt x="652" y="126"/>
                  </a:lnTo>
                  <a:lnTo>
                    <a:pt x="652" y="126"/>
                  </a:lnTo>
                  <a:lnTo>
                    <a:pt x="652" y="122"/>
                  </a:lnTo>
                  <a:lnTo>
                    <a:pt x="652" y="122"/>
                  </a:lnTo>
                  <a:lnTo>
                    <a:pt x="652" y="122"/>
                  </a:lnTo>
                  <a:lnTo>
                    <a:pt x="659" y="122"/>
                  </a:lnTo>
                  <a:lnTo>
                    <a:pt x="659" y="122"/>
                  </a:lnTo>
                  <a:lnTo>
                    <a:pt x="659" y="119"/>
                  </a:lnTo>
                  <a:lnTo>
                    <a:pt x="663" y="119"/>
                  </a:lnTo>
                  <a:lnTo>
                    <a:pt x="663" y="119"/>
                  </a:lnTo>
                  <a:lnTo>
                    <a:pt x="663" y="119"/>
                  </a:lnTo>
                  <a:lnTo>
                    <a:pt x="663" y="119"/>
                  </a:lnTo>
                  <a:lnTo>
                    <a:pt x="667" y="122"/>
                  </a:lnTo>
                  <a:lnTo>
                    <a:pt x="667" y="126"/>
                  </a:lnTo>
                  <a:lnTo>
                    <a:pt x="667" y="126"/>
                  </a:lnTo>
                  <a:lnTo>
                    <a:pt x="667" y="129"/>
                  </a:lnTo>
                  <a:lnTo>
                    <a:pt x="677" y="137"/>
                  </a:lnTo>
                  <a:close/>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16" name="Freeform 18"/>
            <p:cNvSpPr>
              <a:spLocks/>
            </p:cNvSpPr>
            <p:nvPr/>
          </p:nvSpPr>
          <p:spPr bwMode="auto">
            <a:xfrm>
              <a:off x="9574213" y="4162425"/>
              <a:ext cx="290512" cy="268288"/>
            </a:xfrm>
            <a:custGeom>
              <a:avLst/>
              <a:gdLst>
                <a:gd name="T0" fmla="*/ 169 w 183"/>
                <a:gd name="T1" fmla="*/ 155 h 169"/>
                <a:gd name="T2" fmla="*/ 158 w 183"/>
                <a:gd name="T3" fmla="*/ 166 h 169"/>
                <a:gd name="T4" fmla="*/ 129 w 183"/>
                <a:gd name="T5" fmla="*/ 162 h 169"/>
                <a:gd name="T6" fmla="*/ 115 w 183"/>
                <a:gd name="T7" fmla="*/ 151 h 169"/>
                <a:gd name="T8" fmla="*/ 104 w 183"/>
                <a:gd name="T9" fmla="*/ 144 h 169"/>
                <a:gd name="T10" fmla="*/ 90 w 183"/>
                <a:gd name="T11" fmla="*/ 151 h 169"/>
                <a:gd name="T12" fmla="*/ 90 w 183"/>
                <a:gd name="T13" fmla="*/ 151 h 169"/>
                <a:gd name="T14" fmla="*/ 90 w 183"/>
                <a:gd name="T15" fmla="*/ 155 h 169"/>
                <a:gd name="T16" fmla="*/ 75 w 183"/>
                <a:gd name="T17" fmla="*/ 162 h 169"/>
                <a:gd name="T18" fmla="*/ 64 w 183"/>
                <a:gd name="T19" fmla="*/ 158 h 169"/>
                <a:gd name="T20" fmla="*/ 54 w 183"/>
                <a:gd name="T21" fmla="*/ 162 h 169"/>
                <a:gd name="T22" fmla="*/ 54 w 183"/>
                <a:gd name="T23" fmla="*/ 155 h 169"/>
                <a:gd name="T24" fmla="*/ 50 w 183"/>
                <a:gd name="T25" fmla="*/ 144 h 169"/>
                <a:gd name="T26" fmla="*/ 43 w 183"/>
                <a:gd name="T27" fmla="*/ 148 h 169"/>
                <a:gd name="T28" fmla="*/ 36 w 183"/>
                <a:gd name="T29" fmla="*/ 155 h 169"/>
                <a:gd name="T30" fmla="*/ 21 w 183"/>
                <a:gd name="T31" fmla="*/ 137 h 169"/>
                <a:gd name="T32" fmla="*/ 18 w 183"/>
                <a:gd name="T33" fmla="*/ 126 h 169"/>
                <a:gd name="T34" fmla="*/ 14 w 183"/>
                <a:gd name="T35" fmla="*/ 122 h 169"/>
                <a:gd name="T36" fmla="*/ 14 w 183"/>
                <a:gd name="T37" fmla="*/ 119 h 169"/>
                <a:gd name="T38" fmla="*/ 7 w 183"/>
                <a:gd name="T39" fmla="*/ 94 h 169"/>
                <a:gd name="T40" fmla="*/ 28 w 183"/>
                <a:gd name="T41" fmla="*/ 94 h 169"/>
                <a:gd name="T42" fmla="*/ 0 w 183"/>
                <a:gd name="T43" fmla="*/ 79 h 169"/>
                <a:gd name="T44" fmla="*/ 3 w 183"/>
                <a:gd name="T45" fmla="*/ 65 h 169"/>
                <a:gd name="T46" fmla="*/ 7 w 183"/>
                <a:gd name="T47" fmla="*/ 61 h 169"/>
                <a:gd name="T48" fmla="*/ 7 w 183"/>
                <a:gd name="T49" fmla="*/ 58 h 169"/>
                <a:gd name="T50" fmla="*/ 10 w 183"/>
                <a:gd name="T51" fmla="*/ 51 h 169"/>
                <a:gd name="T52" fmla="*/ 18 w 183"/>
                <a:gd name="T53" fmla="*/ 54 h 169"/>
                <a:gd name="T54" fmla="*/ 21 w 183"/>
                <a:gd name="T55" fmla="*/ 58 h 169"/>
                <a:gd name="T56" fmla="*/ 21 w 183"/>
                <a:gd name="T57" fmla="*/ 65 h 169"/>
                <a:gd name="T58" fmla="*/ 21 w 183"/>
                <a:gd name="T59" fmla="*/ 68 h 169"/>
                <a:gd name="T60" fmla="*/ 25 w 183"/>
                <a:gd name="T61" fmla="*/ 68 h 169"/>
                <a:gd name="T62" fmla="*/ 57 w 183"/>
                <a:gd name="T63" fmla="*/ 43 h 169"/>
                <a:gd name="T64" fmla="*/ 75 w 183"/>
                <a:gd name="T65" fmla="*/ 40 h 169"/>
                <a:gd name="T66" fmla="*/ 82 w 183"/>
                <a:gd name="T67" fmla="*/ 33 h 169"/>
                <a:gd name="T68" fmla="*/ 90 w 183"/>
                <a:gd name="T69" fmla="*/ 25 h 169"/>
                <a:gd name="T70" fmla="*/ 97 w 183"/>
                <a:gd name="T71" fmla="*/ 25 h 169"/>
                <a:gd name="T72" fmla="*/ 104 w 183"/>
                <a:gd name="T73" fmla="*/ 7 h 169"/>
                <a:gd name="T74" fmla="*/ 108 w 183"/>
                <a:gd name="T75" fmla="*/ 4 h 169"/>
                <a:gd name="T76" fmla="*/ 126 w 183"/>
                <a:gd name="T77" fmla="*/ 7 h 169"/>
                <a:gd name="T78" fmla="*/ 133 w 183"/>
                <a:gd name="T79" fmla="*/ 0 h 169"/>
                <a:gd name="T80" fmla="*/ 140 w 183"/>
                <a:gd name="T81" fmla="*/ 0 h 169"/>
                <a:gd name="T82" fmla="*/ 144 w 183"/>
                <a:gd name="T83" fmla="*/ 0 h 169"/>
                <a:gd name="T84" fmla="*/ 136 w 183"/>
                <a:gd name="T85" fmla="*/ 11 h 169"/>
                <a:gd name="T86" fmla="*/ 133 w 183"/>
                <a:gd name="T87" fmla="*/ 22 h 169"/>
                <a:gd name="T88" fmla="*/ 144 w 183"/>
                <a:gd name="T89" fmla="*/ 33 h 169"/>
                <a:gd name="T90" fmla="*/ 147 w 183"/>
                <a:gd name="T91" fmla="*/ 40 h 169"/>
                <a:gd name="T92" fmla="*/ 151 w 183"/>
                <a:gd name="T93" fmla="*/ 43 h 169"/>
                <a:gd name="T94" fmla="*/ 151 w 183"/>
                <a:gd name="T95" fmla="*/ 51 h 169"/>
                <a:gd name="T96" fmla="*/ 147 w 183"/>
                <a:gd name="T97" fmla="*/ 58 h 169"/>
                <a:gd name="T98" fmla="*/ 147 w 183"/>
                <a:gd name="T99" fmla="*/ 72 h 169"/>
                <a:gd name="T100" fmla="*/ 147 w 183"/>
                <a:gd name="T101" fmla="*/ 76 h 169"/>
                <a:gd name="T102" fmla="*/ 136 w 183"/>
                <a:gd name="T103" fmla="*/ 79 h 169"/>
                <a:gd name="T104" fmla="*/ 136 w 183"/>
                <a:gd name="T105" fmla="*/ 83 h 169"/>
                <a:gd name="T106" fmla="*/ 136 w 183"/>
                <a:gd name="T107" fmla="*/ 101 h 169"/>
                <a:gd name="T108" fmla="*/ 144 w 183"/>
                <a:gd name="T109" fmla="*/ 108 h 169"/>
                <a:gd name="T110" fmla="*/ 158 w 183"/>
                <a:gd name="T111" fmla="*/ 122 h 169"/>
                <a:gd name="T112" fmla="*/ 180 w 183"/>
                <a:gd name="T113" fmla="*/ 140 h 169"/>
                <a:gd name="T114" fmla="*/ 180 w 183"/>
                <a:gd name="T115" fmla="*/ 140 h 169"/>
                <a:gd name="T116" fmla="*/ 183 w 183"/>
                <a:gd name="T117" fmla="*/ 155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83" h="169">
                  <a:moveTo>
                    <a:pt x="183" y="155"/>
                  </a:moveTo>
                  <a:lnTo>
                    <a:pt x="169" y="155"/>
                  </a:lnTo>
                  <a:lnTo>
                    <a:pt x="169" y="155"/>
                  </a:lnTo>
                  <a:lnTo>
                    <a:pt x="165" y="155"/>
                  </a:lnTo>
                  <a:lnTo>
                    <a:pt x="158" y="166"/>
                  </a:lnTo>
                  <a:lnTo>
                    <a:pt x="158" y="166"/>
                  </a:lnTo>
                  <a:lnTo>
                    <a:pt x="140" y="169"/>
                  </a:lnTo>
                  <a:lnTo>
                    <a:pt x="133" y="166"/>
                  </a:lnTo>
                  <a:lnTo>
                    <a:pt x="129" y="162"/>
                  </a:lnTo>
                  <a:lnTo>
                    <a:pt x="126" y="158"/>
                  </a:lnTo>
                  <a:lnTo>
                    <a:pt x="122" y="155"/>
                  </a:lnTo>
                  <a:lnTo>
                    <a:pt x="115" y="151"/>
                  </a:lnTo>
                  <a:lnTo>
                    <a:pt x="111" y="151"/>
                  </a:lnTo>
                  <a:lnTo>
                    <a:pt x="108" y="144"/>
                  </a:lnTo>
                  <a:lnTo>
                    <a:pt x="104" y="144"/>
                  </a:lnTo>
                  <a:lnTo>
                    <a:pt x="93" y="148"/>
                  </a:lnTo>
                  <a:lnTo>
                    <a:pt x="93" y="148"/>
                  </a:lnTo>
                  <a:lnTo>
                    <a:pt x="90" y="151"/>
                  </a:lnTo>
                  <a:lnTo>
                    <a:pt x="90" y="151"/>
                  </a:lnTo>
                  <a:lnTo>
                    <a:pt x="90" y="151"/>
                  </a:lnTo>
                  <a:lnTo>
                    <a:pt x="90" y="151"/>
                  </a:lnTo>
                  <a:lnTo>
                    <a:pt x="90" y="155"/>
                  </a:lnTo>
                  <a:lnTo>
                    <a:pt x="90" y="155"/>
                  </a:lnTo>
                  <a:lnTo>
                    <a:pt x="90" y="155"/>
                  </a:lnTo>
                  <a:lnTo>
                    <a:pt x="86" y="158"/>
                  </a:lnTo>
                  <a:lnTo>
                    <a:pt x="75" y="162"/>
                  </a:lnTo>
                  <a:lnTo>
                    <a:pt x="75" y="162"/>
                  </a:lnTo>
                  <a:lnTo>
                    <a:pt x="72" y="162"/>
                  </a:lnTo>
                  <a:lnTo>
                    <a:pt x="64" y="158"/>
                  </a:lnTo>
                  <a:lnTo>
                    <a:pt x="64" y="158"/>
                  </a:lnTo>
                  <a:lnTo>
                    <a:pt x="61" y="158"/>
                  </a:lnTo>
                  <a:lnTo>
                    <a:pt x="57" y="162"/>
                  </a:lnTo>
                  <a:lnTo>
                    <a:pt x="54" y="162"/>
                  </a:lnTo>
                  <a:lnTo>
                    <a:pt x="54" y="162"/>
                  </a:lnTo>
                  <a:lnTo>
                    <a:pt x="54" y="158"/>
                  </a:lnTo>
                  <a:lnTo>
                    <a:pt x="54" y="155"/>
                  </a:lnTo>
                  <a:lnTo>
                    <a:pt x="54" y="148"/>
                  </a:lnTo>
                  <a:lnTo>
                    <a:pt x="50" y="148"/>
                  </a:lnTo>
                  <a:lnTo>
                    <a:pt x="50" y="144"/>
                  </a:lnTo>
                  <a:lnTo>
                    <a:pt x="46" y="144"/>
                  </a:lnTo>
                  <a:lnTo>
                    <a:pt x="46" y="144"/>
                  </a:lnTo>
                  <a:lnTo>
                    <a:pt x="43" y="148"/>
                  </a:lnTo>
                  <a:lnTo>
                    <a:pt x="39" y="151"/>
                  </a:lnTo>
                  <a:lnTo>
                    <a:pt x="39" y="155"/>
                  </a:lnTo>
                  <a:lnTo>
                    <a:pt x="36" y="155"/>
                  </a:lnTo>
                  <a:lnTo>
                    <a:pt x="28" y="144"/>
                  </a:lnTo>
                  <a:lnTo>
                    <a:pt x="25" y="140"/>
                  </a:lnTo>
                  <a:lnTo>
                    <a:pt x="21" y="137"/>
                  </a:lnTo>
                  <a:lnTo>
                    <a:pt x="21" y="133"/>
                  </a:lnTo>
                  <a:lnTo>
                    <a:pt x="21" y="130"/>
                  </a:lnTo>
                  <a:lnTo>
                    <a:pt x="18" y="126"/>
                  </a:lnTo>
                  <a:lnTo>
                    <a:pt x="18" y="126"/>
                  </a:lnTo>
                  <a:lnTo>
                    <a:pt x="18" y="122"/>
                  </a:lnTo>
                  <a:lnTo>
                    <a:pt x="14" y="122"/>
                  </a:lnTo>
                  <a:lnTo>
                    <a:pt x="14" y="122"/>
                  </a:lnTo>
                  <a:lnTo>
                    <a:pt x="14" y="119"/>
                  </a:lnTo>
                  <a:lnTo>
                    <a:pt x="14" y="119"/>
                  </a:lnTo>
                  <a:lnTo>
                    <a:pt x="10" y="115"/>
                  </a:lnTo>
                  <a:lnTo>
                    <a:pt x="10" y="115"/>
                  </a:lnTo>
                  <a:lnTo>
                    <a:pt x="7" y="94"/>
                  </a:lnTo>
                  <a:lnTo>
                    <a:pt x="7" y="94"/>
                  </a:lnTo>
                  <a:lnTo>
                    <a:pt x="25" y="97"/>
                  </a:lnTo>
                  <a:lnTo>
                    <a:pt x="28" y="94"/>
                  </a:lnTo>
                  <a:lnTo>
                    <a:pt x="25" y="90"/>
                  </a:lnTo>
                  <a:lnTo>
                    <a:pt x="14" y="83"/>
                  </a:lnTo>
                  <a:lnTo>
                    <a:pt x="0" y="79"/>
                  </a:lnTo>
                  <a:lnTo>
                    <a:pt x="3" y="68"/>
                  </a:lnTo>
                  <a:lnTo>
                    <a:pt x="3" y="68"/>
                  </a:lnTo>
                  <a:lnTo>
                    <a:pt x="3" y="65"/>
                  </a:lnTo>
                  <a:lnTo>
                    <a:pt x="3" y="61"/>
                  </a:lnTo>
                  <a:lnTo>
                    <a:pt x="3" y="61"/>
                  </a:lnTo>
                  <a:lnTo>
                    <a:pt x="7" y="61"/>
                  </a:lnTo>
                  <a:lnTo>
                    <a:pt x="7" y="58"/>
                  </a:lnTo>
                  <a:lnTo>
                    <a:pt x="7" y="58"/>
                  </a:lnTo>
                  <a:lnTo>
                    <a:pt x="7" y="58"/>
                  </a:lnTo>
                  <a:lnTo>
                    <a:pt x="10" y="51"/>
                  </a:lnTo>
                  <a:lnTo>
                    <a:pt x="10" y="51"/>
                  </a:lnTo>
                  <a:lnTo>
                    <a:pt x="10" y="51"/>
                  </a:lnTo>
                  <a:lnTo>
                    <a:pt x="10" y="51"/>
                  </a:lnTo>
                  <a:lnTo>
                    <a:pt x="14" y="51"/>
                  </a:lnTo>
                  <a:lnTo>
                    <a:pt x="18" y="54"/>
                  </a:lnTo>
                  <a:lnTo>
                    <a:pt x="18" y="54"/>
                  </a:lnTo>
                  <a:lnTo>
                    <a:pt x="21" y="54"/>
                  </a:lnTo>
                  <a:lnTo>
                    <a:pt x="21" y="58"/>
                  </a:lnTo>
                  <a:lnTo>
                    <a:pt x="21" y="58"/>
                  </a:lnTo>
                  <a:lnTo>
                    <a:pt x="21" y="61"/>
                  </a:lnTo>
                  <a:lnTo>
                    <a:pt x="21" y="65"/>
                  </a:lnTo>
                  <a:lnTo>
                    <a:pt x="21" y="65"/>
                  </a:lnTo>
                  <a:lnTo>
                    <a:pt x="21" y="68"/>
                  </a:lnTo>
                  <a:lnTo>
                    <a:pt x="21" y="68"/>
                  </a:lnTo>
                  <a:lnTo>
                    <a:pt x="21" y="68"/>
                  </a:lnTo>
                  <a:lnTo>
                    <a:pt x="21" y="68"/>
                  </a:lnTo>
                  <a:lnTo>
                    <a:pt x="25" y="68"/>
                  </a:lnTo>
                  <a:lnTo>
                    <a:pt x="25" y="68"/>
                  </a:lnTo>
                  <a:lnTo>
                    <a:pt x="28" y="68"/>
                  </a:lnTo>
                  <a:lnTo>
                    <a:pt x="57" y="43"/>
                  </a:lnTo>
                  <a:lnTo>
                    <a:pt x="68" y="40"/>
                  </a:lnTo>
                  <a:lnTo>
                    <a:pt x="75" y="43"/>
                  </a:lnTo>
                  <a:lnTo>
                    <a:pt x="75" y="40"/>
                  </a:lnTo>
                  <a:lnTo>
                    <a:pt x="79" y="40"/>
                  </a:lnTo>
                  <a:lnTo>
                    <a:pt x="79" y="40"/>
                  </a:lnTo>
                  <a:lnTo>
                    <a:pt x="82" y="33"/>
                  </a:lnTo>
                  <a:lnTo>
                    <a:pt x="82" y="29"/>
                  </a:lnTo>
                  <a:lnTo>
                    <a:pt x="86" y="29"/>
                  </a:lnTo>
                  <a:lnTo>
                    <a:pt x="90" y="25"/>
                  </a:lnTo>
                  <a:lnTo>
                    <a:pt x="93" y="25"/>
                  </a:lnTo>
                  <a:lnTo>
                    <a:pt x="93" y="25"/>
                  </a:lnTo>
                  <a:lnTo>
                    <a:pt x="97" y="25"/>
                  </a:lnTo>
                  <a:lnTo>
                    <a:pt x="100" y="25"/>
                  </a:lnTo>
                  <a:lnTo>
                    <a:pt x="100" y="25"/>
                  </a:lnTo>
                  <a:lnTo>
                    <a:pt x="104" y="7"/>
                  </a:lnTo>
                  <a:lnTo>
                    <a:pt x="108" y="4"/>
                  </a:lnTo>
                  <a:lnTo>
                    <a:pt x="108" y="4"/>
                  </a:lnTo>
                  <a:lnTo>
                    <a:pt x="108" y="4"/>
                  </a:lnTo>
                  <a:lnTo>
                    <a:pt x="111" y="4"/>
                  </a:lnTo>
                  <a:lnTo>
                    <a:pt x="111" y="4"/>
                  </a:lnTo>
                  <a:lnTo>
                    <a:pt x="126" y="7"/>
                  </a:lnTo>
                  <a:lnTo>
                    <a:pt x="129" y="7"/>
                  </a:lnTo>
                  <a:lnTo>
                    <a:pt x="129" y="4"/>
                  </a:lnTo>
                  <a:lnTo>
                    <a:pt x="133" y="0"/>
                  </a:lnTo>
                  <a:lnTo>
                    <a:pt x="136" y="0"/>
                  </a:lnTo>
                  <a:lnTo>
                    <a:pt x="136" y="0"/>
                  </a:lnTo>
                  <a:lnTo>
                    <a:pt x="140" y="0"/>
                  </a:lnTo>
                  <a:lnTo>
                    <a:pt x="140" y="0"/>
                  </a:lnTo>
                  <a:lnTo>
                    <a:pt x="140" y="0"/>
                  </a:lnTo>
                  <a:lnTo>
                    <a:pt x="144" y="0"/>
                  </a:lnTo>
                  <a:lnTo>
                    <a:pt x="140" y="4"/>
                  </a:lnTo>
                  <a:lnTo>
                    <a:pt x="140" y="7"/>
                  </a:lnTo>
                  <a:lnTo>
                    <a:pt x="136" y="11"/>
                  </a:lnTo>
                  <a:lnTo>
                    <a:pt x="133" y="18"/>
                  </a:lnTo>
                  <a:lnTo>
                    <a:pt x="133" y="22"/>
                  </a:lnTo>
                  <a:lnTo>
                    <a:pt x="133" y="22"/>
                  </a:lnTo>
                  <a:lnTo>
                    <a:pt x="133" y="22"/>
                  </a:lnTo>
                  <a:lnTo>
                    <a:pt x="133" y="25"/>
                  </a:lnTo>
                  <a:lnTo>
                    <a:pt x="144" y="33"/>
                  </a:lnTo>
                  <a:lnTo>
                    <a:pt x="144" y="33"/>
                  </a:lnTo>
                  <a:lnTo>
                    <a:pt x="147" y="36"/>
                  </a:lnTo>
                  <a:lnTo>
                    <a:pt x="147" y="40"/>
                  </a:lnTo>
                  <a:lnTo>
                    <a:pt x="147" y="43"/>
                  </a:lnTo>
                  <a:lnTo>
                    <a:pt x="147" y="43"/>
                  </a:lnTo>
                  <a:lnTo>
                    <a:pt x="151" y="43"/>
                  </a:lnTo>
                  <a:lnTo>
                    <a:pt x="151" y="47"/>
                  </a:lnTo>
                  <a:lnTo>
                    <a:pt x="151" y="47"/>
                  </a:lnTo>
                  <a:lnTo>
                    <a:pt x="151" y="51"/>
                  </a:lnTo>
                  <a:lnTo>
                    <a:pt x="151" y="54"/>
                  </a:lnTo>
                  <a:lnTo>
                    <a:pt x="147" y="58"/>
                  </a:lnTo>
                  <a:lnTo>
                    <a:pt x="147" y="58"/>
                  </a:lnTo>
                  <a:lnTo>
                    <a:pt x="147" y="65"/>
                  </a:lnTo>
                  <a:lnTo>
                    <a:pt x="147" y="72"/>
                  </a:lnTo>
                  <a:lnTo>
                    <a:pt x="147" y="72"/>
                  </a:lnTo>
                  <a:lnTo>
                    <a:pt x="147" y="76"/>
                  </a:lnTo>
                  <a:lnTo>
                    <a:pt x="147" y="76"/>
                  </a:lnTo>
                  <a:lnTo>
                    <a:pt x="147" y="76"/>
                  </a:lnTo>
                  <a:lnTo>
                    <a:pt x="144" y="76"/>
                  </a:lnTo>
                  <a:lnTo>
                    <a:pt x="136" y="79"/>
                  </a:lnTo>
                  <a:lnTo>
                    <a:pt x="136" y="79"/>
                  </a:lnTo>
                  <a:lnTo>
                    <a:pt x="136" y="79"/>
                  </a:lnTo>
                  <a:lnTo>
                    <a:pt x="136" y="83"/>
                  </a:lnTo>
                  <a:lnTo>
                    <a:pt x="136" y="83"/>
                  </a:lnTo>
                  <a:lnTo>
                    <a:pt x="136" y="94"/>
                  </a:lnTo>
                  <a:lnTo>
                    <a:pt x="136" y="97"/>
                  </a:lnTo>
                  <a:lnTo>
                    <a:pt x="136" y="101"/>
                  </a:lnTo>
                  <a:lnTo>
                    <a:pt x="140" y="104"/>
                  </a:lnTo>
                  <a:lnTo>
                    <a:pt x="140" y="104"/>
                  </a:lnTo>
                  <a:lnTo>
                    <a:pt x="144" y="108"/>
                  </a:lnTo>
                  <a:lnTo>
                    <a:pt x="147" y="108"/>
                  </a:lnTo>
                  <a:lnTo>
                    <a:pt x="151" y="112"/>
                  </a:lnTo>
                  <a:lnTo>
                    <a:pt x="158" y="122"/>
                  </a:lnTo>
                  <a:lnTo>
                    <a:pt x="165" y="126"/>
                  </a:lnTo>
                  <a:lnTo>
                    <a:pt x="169" y="130"/>
                  </a:lnTo>
                  <a:lnTo>
                    <a:pt x="180" y="140"/>
                  </a:lnTo>
                  <a:lnTo>
                    <a:pt x="180" y="140"/>
                  </a:lnTo>
                  <a:lnTo>
                    <a:pt x="180" y="140"/>
                  </a:lnTo>
                  <a:lnTo>
                    <a:pt x="180" y="140"/>
                  </a:lnTo>
                  <a:lnTo>
                    <a:pt x="180" y="140"/>
                  </a:lnTo>
                  <a:lnTo>
                    <a:pt x="183" y="144"/>
                  </a:lnTo>
                  <a:lnTo>
                    <a:pt x="183" y="155"/>
                  </a:lnTo>
                  <a:close/>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17" name="Freeform 19"/>
            <p:cNvSpPr>
              <a:spLocks/>
            </p:cNvSpPr>
            <p:nvPr/>
          </p:nvSpPr>
          <p:spPr bwMode="auto">
            <a:xfrm>
              <a:off x="8961438" y="4573588"/>
              <a:ext cx="246062" cy="166688"/>
            </a:xfrm>
            <a:custGeom>
              <a:avLst/>
              <a:gdLst>
                <a:gd name="T0" fmla="*/ 22 w 155"/>
                <a:gd name="T1" fmla="*/ 7 h 105"/>
                <a:gd name="T2" fmla="*/ 29 w 155"/>
                <a:gd name="T3" fmla="*/ 7 h 105"/>
                <a:gd name="T4" fmla="*/ 36 w 155"/>
                <a:gd name="T5" fmla="*/ 11 h 105"/>
                <a:gd name="T6" fmla="*/ 61 w 155"/>
                <a:gd name="T7" fmla="*/ 22 h 105"/>
                <a:gd name="T8" fmla="*/ 65 w 155"/>
                <a:gd name="T9" fmla="*/ 22 h 105"/>
                <a:gd name="T10" fmla="*/ 65 w 155"/>
                <a:gd name="T11" fmla="*/ 18 h 105"/>
                <a:gd name="T12" fmla="*/ 72 w 155"/>
                <a:gd name="T13" fmla="*/ 18 h 105"/>
                <a:gd name="T14" fmla="*/ 79 w 155"/>
                <a:gd name="T15" fmla="*/ 18 h 105"/>
                <a:gd name="T16" fmla="*/ 79 w 155"/>
                <a:gd name="T17" fmla="*/ 22 h 105"/>
                <a:gd name="T18" fmla="*/ 79 w 155"/>
                <a:gd name="T19" fmla="*/ 22 h 105"/>
                <a:gd name="T20" fmla="*/ 79 w 155"/>
                <a:gd name="T21" fmla="*/ 25 h 105"/>
                <a:gd name="T22" fmla="*/ 87 w 155"/>
                <a:gd name="T23" fmla="*/ 29 h 105"/>
                <a:gd name="T24" fmla="*/ 97 w 155"/>
                <a:gd name="T25" fmla="*/ 29 h 105"/>
                <a:gd name="T26" fmla="*/ 101 w 155"/>
                <a:gd name="T27" fmla="*/ 33 h 105"/>
                <a:gd name="T28" fmla="*/ 112 w 155"/>
                <a:gd name="T29" fmla="*/ 40 h 105"/>
                <a:gd name="T30" fmla="*/ 126 w 155"/>
                <a:gd name="T31" fmla="*/ 47 h 105"/>
                <a:gd name="T32" fmla="*/ 130 w 155"/>
                <a:gd name="T33" fmla="*/ 47 h 105"/>
                <a:gd name="T34" fmla="*/ 130 w 155"/>
                <a:gd name="T35" fmla="*/ 43 h 105"/>
                <a:gd name="T36" fmla="*/ 130 w 155"/>
                <a:gd name="T37" fmla="*/ 43 h 105"/>
                <a:gd name="T38" fmla="*/ 133 w 155"/>
                <a:gd name="T39" fmla="*/ 36 h 105"/>
                <a:gd name="T40" fmla="*/ 133 w 155"/>
                <a:gd name="T41" fmla="*/ 36 h 105"/>
                <a:gd name="T42" fmla="*/ 137 w 155"/>
                <a:gd name="T43" fmla="*/ 33 h 105"/>
                <a:gd name="T44" fmla="*/ 141 w 155"/>
                <a:gd name="T45" fmla="*/ 36 h 105"/>
                <a:gd name="T46" fmla="*/ 148 w 155"/>
                <a:gd name="T47" fmla="*/ 47 h 105"/>
                <a:gd name="T48" fmla="*/ 148 w 155"/>
                <a:gd name="T49" fmla="*/ 51 h 105"/>
                <a:gd name="T50" fmla="*/ 144 w 155"/>
                <a:gd name="T51" fmla="*/ 54 h 105"/>
                <a:gd name="T52" fmla="*/ 144 w 155"/>
                <a:gd name="T53" fmla="*/ 58 h 105"/>
                <a:gd name="T54" fmla="*/ 152 w 155"/>
                <a:gd name="T55" fmla="*/ 69 h 105"/>
                <a:gd name="T56" fmla="*/ 152 w 155"/>
                <a:gd name="T57" fmla="*/ 72 h 105"/>
                <a:gd name="T58" fmla="*/ 152 w 155"/>
                <a:gd name="T59" fmla="*/ 76 h 105"/>
                <a:gd name="T60" fmla="*/ 148 w 155"/>
                <a:gd name="T61" fmla="*/ 87 h 105"/>
                <a:gd name="T62" fmla="*/ 148 w 155"/>
                <a:gd name="T63" fmla="*/ 90 h 105"/>
                <a:gd name="T64" fmla="*/ 133 w 155"/>
                <a:gd name="T65" fmla="*/ 105 h 105"/>
                <a:gd name="T66" fmla="*/ 115 w 155"/>
                <a:gd name="T67" fmla="*/ 94 h 105"/>
                <a:gd name="T68" fmla="*/ 115 w 155"/>
                <a:gd name="T69" fmla="*/ 94 h 105"/>
                <a:gd name="T70" fmla="*/ 115 w 155"/>
                <a:gd name="T71" fmla="*/ 97 h 105"/>
                <a:gd name="T72" fmla="*/ 112 w 155"/>
                <a:gd name="T73" fmla="*/ 101 h 105"/>
                <a:gd name="T74" fmla="*/ 105 w 155"/>
                <a:gd name="T75" fmla="*/ 101 h 105"/>
                <a:gd name="T76" fmla="*/ 87 w 155"/>
                <a:gd name="T77" fmla="*/ 90 h 105"/>
                <a:gd name="T78" fmla="*/ 83 w 155"/>
                <a:gd name="T79" fmla="*/ 90 h 105"/>
                <a:gd name="T80" fmla="*/ 69 w 155"/>
                <a:gd name="T81" fmla="*/ 94 h 105"/>
                <a:gd name="T82" fmla="*/ 65 w 155"/>
                <a:gd name="T83" fmla="*/ 94 h 105"/>
                <a:gd name="T84" fmla="*/ 65 w 155"/>
                <a:gd name="T85" fmla="*/ 90 h 105"/>
                <a:gd name="T86" fmla="*/ 65 w 155"/>
                <a:gd name="T87" fmla="*/ 90 h 105"/>
                <a:gd name="T88" fmla="*/ 65 w 155"/>
                <a:gd name="T89" fmla="*/ 76 h 105"/>
                <a:gd name="T90" fmla="*/ 61 w 155"/>
                <a:gd name="T91" fmla="*/ 72 h 105"/>
                <a:gd name="T92" fmla="*/ 43 w 155"/>
                <a:gd name="T93" fmla="*/ 51 h 105"/>
                <a:gd name="T94" fmla="*/ 43 w 155"/>
                <a:gd name="T95" fmla="*/ 47 h 105"/>
                <a:gd name="T96" fmla="*/ 43 w 155"/>
                <a:gd name="T97" fmla="*/ 36 h 105"/>
                <a:gd name="T98" fmla="*/ 36 w 155"/>
                <a:gd name="T99" fmla="*/ 25 h 105"/>
                <a:gd name="T100" fmla="*/ 25 w 155"/>
                <a:gd name="T101" fmla="*/ 25 h 105"/>
                <a:gd name="T102" fmla="*/ 4 w 155"/>
                <a:gd name="T103" fmla="*/ 15 h 105"/>
                <a:gd name="T104" fmla="*/ 0 w 155"/>
                <a:gd name="T105" fmla="*/ 7 h 105"/>
                <a:gd name="T106" fmla="*/ 7 w 155"/>
                <a:gd name="T107" fmla="*/ 0 h 105"/>
                <a:gd name="T108" fmla="*/ 18 w 155"/>
                <a:gd name="T109" fmla="*/ 7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5" h="105">
                  <a:moveTo>
                    <a:pt x="18" y="7"/>
                  </a:moveTo>
                  <a:lnTo>
                    <a:pt x="22" y="7"/>
                  </a:lnTo>
                  <a:lnTo>
                    <a:pt x="22" y="7"/>
                  </a:lnTo>
                  <a:lnTo>
                    <a:pt x="29" y="7"/>
                  </a:lnTo>
                  <a:lnTo>
                    <a:pt x="29" y="7"/>
                  </a:lnTo>
                  <a:lnTo>
                    <a:pt x="36" y="11"/>
                  </a:lnTo>
                  <a:lnTo>
                    <a:pt x="54" y="18"/>
                  </a:lnTo>
                  <a:lnTo>
                    <a:pt x="61" y="22"/>
                  </a:lnTo>
                  <a:lnTo>
                    <a:pt x="65" y="22"/>
                  </a:lnTo>
                  <a:lnTo>
                    <a:pt x="65" y="22"/>
                  </a:lnTo>
                  <a:lnTo>
                    <a:pt x="65" y="22"/>
                  </a:lnTo>
                  <a:lnTo>
                    <a:pt x="65" y="18"/>
                  </a:lnTo>
                  <a:lnTo>
                    <a:pt x="65" y="18"/>
                  </a:lnTo>
                  <a:lnTo>
                    <a:pt x="72" y="18"/>
                  </a:lnTo>
                  <a:lnTo>
                    <a:pt x="76" y="18"/>
                  </a:lnTo>
                  <a:lnTo>
                    <a:pt x="79" y="18"/>
                  </a:lnTo>
                  <a:lnTo>
                    <a:pt x="79" y="22"/>
                  </a:lnTo>
                  <a:lnTo>
                    <a:pt x="79" y="22"/>
                  </a:lnTo>
                  <a:lnTo>
                    <a:pt x="79" y="22"/>
                  </a:lnTo>
                  <a:lnTo>
                    <a:pt x="79" y="22"/>
                  </a:lnTo>
                  <a:lnTo>
                    <a:pt x="79" y="22"/>
                  </a:lnTo>
                  <a:lnTo>
                    <a:pt x="79" y="25"/>
                  </a:lnTo>
                  <a:lnTo>
                    <a:pt x="79" y="25"/>
                  </a:lnTo>
                  <a:lnTo>
                    <a:pt x="87" y="29"/>
                  </a:lnTo>
                  <a:lnTo>
                    <a:pt x="90" y="33"/>
                  </a:lnTo>
                  <a:lnTo>
                    <a:pt x="97" y="29"/>
                  </a:lnTo>
                  <a:lnTo>
                    <a:pt x="101" y="33"/>
                  </a:lnTo>
                  <a:lnTo>
                    <a:pt x="101" y="33"/>
                  </a:lnTo>
                  <a:lnTo>
                    <a:pt x="108" y="36"/>
                  </a:lnTo>
                  <a:lnTo>
                    <a:pt x="112" y="40"/>
                  </a:lnTo>
                  <a:lnTo>
                    <a:pt x="123" y="47"/>
                  </a:lnTo>
                  <a:lnTo>
                    <a:pt x="126" y="47"/>
                  </a:lnTo>
                  <a:lnTo>
                    <a:pt x="130" y="47"/>
                  </a:lnTo>
                  <a:lnTo>
                    <a:pt x="130" y="47"/>
                  </a:lnTo>
                  <a:lnTo>
                    <a:pt x="130" y="47"/>
                  </a:lnTo>
                  <a:lnTo>
                    <a:pt x="130" y="43"/>
                  </a:lnTo>
                  <a:lnTo>
                    <a:pt x="130" y="43"/>
                  </a:lnTo>
                  <a:lnTo>
                    <a:pt x="130" y="43"/>
                  </a:lnTo>
                  <a:lnTo>
                    <a:pt x="130" y="40"/>
                  </a:lnTo>
                  <a:lnTo>
                    <a:pt x="133" y="36"/>
                  </a:lnTo>
                  <a:lnTo>
                    <a:pt x="133" y="36"/>
                  </a:lnTo>
                  <a:lnTo>
                    <a:pt x="133" y="36"/>
                  </a:lnTo>
                  <a:lnTo>
                    <a:pt x="137" y="33"/>
                  </a:lnTo>
                  <a:lnTo>
                    <a:pt x="137" y="33"/>
                  </a:lnTo>
                  <a:lnTo>
                    <a:pt x="137" y="36"/>
                  </a:lnTo>
                  <a:lnTo>
                    <a:pt x="141" y="36"/>
                  </a:lnTo>
                  <a:lnTo>
                    <a:pt x="148" y="47"/>
                  </a:lnTo>
                  <a:lnTo>
                    <a:pt x="148" y="47"/>
                  </a:lnTo>
                  <a:lnTo>
                    <a:pt x="148" y="47"/>
                  </a:lnTo>
                  <a:lnTo>
                    <a:pt x="148" y="51"/>
                  </a:lnTo>
                  <a:lnTo>
                    <a:pt x="144" y="54"/>
                  </a:lnTo>
                  <a:lnTo>
                    <a:pt x="144" y="54"/>
                  </a:lnTo>
                  <a:lnTo>
                    <a:pt x="144" y="54"/>
                  </a:lnTo>
                  <a:lnTo>
                    <a:pt x="144" y="58"/>
                  </a:lnTo>
                  <a:lnTo>
                    <a:pt x="152" y="65"/>
                  </a:lnTo>
                  <a:lnTo>
                    <a:pt x="152" y="69"/>
                  </a:lnTo>
                  <a:lnTo>
                    <a:pt x="155" y="69"/>
                  </a:lnTo>
                  <a:lnTo>
                    <a:pt x="152" y="72"/>
                  </a:lnTo>
                  <a:lnTo>
                    <a:pt x="152" y="72"/>
                  </a:lnTo>
                  <a:lnTo>
                    <a:pt x="152" y="76"/>
                  </a:lnTo>
                  <a:lnTo>
                    <a:pt x="148" y="79"/>
                  </a:lnTo>
                  <a:lnTo>
                    <a:pt x="148" y="87"/>
                  </a:lnTo>
                  <a:lnTo>
                    <a:pt x="148" y="90"/>
                  </a:lnTo>
                  <a:lnTo>
                    <a:pt x="148" y="90"/>
                  </a:lnTo>
                  <a:lnTo>
                    <a:pt x="144" y="97"/>
                  </a:lnTo>
                  <a:lnTo>
                    <a:pt x="133" y="105"/>
                  </a:lnTo>
                  <a:lnTo>
                    <a:pt x="130" y="105"/>
                  </a:lnTo>
                  <a:lnTo>
                    <a:pt x="115" y="94"/>
                  </a:lnTo>
                  <a:lnTo>
                    <a:pt x="115" y="94"/>
                  </a:lnTo>
                  <a:lnTo>
                    <a:pt x="115" y="94"/>
                  </a:lnTo>
                  <a:lnTo>
                    <a:pt x="115" y="97"/>
                  </a:lnTo>
                  <a:lnTo>
                    <a:pt x="115" y="97"/>
                  </a:lnTo>
                  <a:lnTo>
                    <a:pt x="115" y="97"/>
                  </a:lnTo>
                  <a:lnTo>
                    <a:pt x="112" y="101"/>
                  </a:lnTo>
                  <a:lnTo>
                    <a:pt x="108" y="101"/>
                  </a:lnTo>
                  <a:lnTo>
                    <a:pt x="105" y="101"/>
                  </a:lnTo>
                  <a:lnTo>
                    <a:pt x="101" y="101"/>
                  </a:lnTo>
                  <a:lnTo>
                    <a:pt x="87" y="90"/>
                  </a:lnTo>
                  <a:lnTo>
                    <a:pt x="87" y="90"/>
                  </a:lnTo>
                  <a:lnTo>
                    <a:pt x="83" y="90"/>
                  </a:lnTo>
                  <a:lnTo>
                    <a:pt x="83" y="90"/>
                  </a:lnTo>
                  <a:lnTo>
                    <a:pt x="69" y="94"/>
                  </a:lnTo>
                  <a:lnTo>
                    <a:pt x="65" y="94"/>
                  </a:lnTo>
                  <a:lnTo>
                    <a:pt x="65" y="94"/>
                  </a:lnTo>
                  <a:lnTo>
                    <a:pt x="65" y="90"/>
                  </a:lnTo>
                  <a:lnTo>
                    <a:pt x="65" y="90"/>
                  </a:lnTo>
                  <a:lnTo>
                    <a:pt x="65" y="90"/>
                  </a:lnTo>
                  <a:lnTo>
                    <a:pt x="65" y="90"/>
                  </a:lnTo>
                  <a:lnTo>
                    <a:pt x="65" y="76"/>
                  </a:lnTo>
                  <a:lnTo>
                    <a:pt x="65" y="76"/>
                  </a:lnTo>
                  <a:lnTo>
                    <a:pt x="61" y="72"/>
                  </a:lnTo>
                  <a:lnTo>
                    <a:pt x="61" y="72"/>
                  </a:lnTo>
                  <a:lnTo>
                    <a:pt x="47" y="58"/>
                  </a:lnTo>
                  <a:lnTo>
                    <a:pt x="43" y="51"/>
                  </a:lnTo>
                  <a:lnTo>
                    <a:pt x="43" y="51"/>
                  </a:lnTo>
                  <a:lnTo>
                    <a:pt x="43" y="47"/>
                  </a:lnTo>
                  <a:lnTo>
                    <a:pt x="43" y="47"/>
                  </a:lnTo>
                  <a:lnTo>
                    <a:pt x="43" y="36"/>
                  </a:lnTo>
                  <a:lnTo>
                    <a:pt x="36" y="25"/>
                  </a:lnTo>
                  <a:lnTo>
                    <a:pt x="36" y="25"/>
                  </a:lnTo>
                  <a:lnTo>
                    <a:pt x="29" y="25"/>
                  </a:lnTo>
                  <a:lnTo>
                    <a:pt x="25" y="25"/>
                  </a:lnTo>
                  <a:lnTo>
                    <a:pt x="18" y="22"/>
                  </a:lnTo>
                  <a:lnTo>
                    <a:pt x="4" y="15"/>
                  </a:lnTo>
                  <a:lnTo>
                    <a:pt x="4" y="7"/>
                  </a:lnTo>
                  <a:lnTo>
                    <a:pt x="0" y="7"/>
                  </a:lnTo>
                  <a:lnTo>
                    <a:pt x="0" y="4"/>
                  </a:lnTo>
                  <a:lnTo>
                    <a:pt x="7" y="0"/>
                  </a:lnTo>
                  <a:lnTo>
                    <a:pt x="11" y="4"/>
                  </a:lnTo>
                  <a:lnTo>
                    <a:pt x="18" y="7"/>
                  </a:lnTo>
                  <a:close/>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18" name="Freeform 20"/>
            <p:cNvSpPr>
              <a:spLocks noEditPoints="1"/>
            </p:cNvSpPr>
            <p:nvPr/>
          </p:nvSpPr>
          <p:spPr bwMode="auto">
            <a:xfrm>
              <a:off x="10334625" y="4311650"/>
              <a:ext cx="1720850" cy="1776413"/>
            </a:xfrm>
            <a:custGeom>
              <a:avLst/>
              <a:gdLst>
                <a:gd name="T0" fmla="*/ 633 w 1084"/>
                <a:gd name="T1" fmla="*/ 475 h 1119"/>
                <a:gd name="T2" fmla="*/ 619 w 1084"/>
                <a:gd name="T3" fmla="*/ 467 h 1119"/>
                <a:gd name="T4" fmla="*/ 587 w 1084"/>
                <a:gd name="T5" fmla="*/ 489 h 1119"/>
                <a:gd name="T6" fmla="*/ 576 w 1084"/>
                <a:gd name="T7" fmla="*/ 550 h 1119"/>
                <a:gd name="T8" fmla="*/ 569 w 1084"/>
                <a:gd name="T9" fmla="*/ 575 h 1119"/>
                <a:gd name="T10" fmla="*/ 587 w 1084"/>
                <a:gd name="T11" fmla="*/ 590 h 1119"/>
                <a:gd name="T12" fmla="*/ 626 w 1084"/>
                <a:gd name="T13" fmla="*/ 583 h 1119"/>
                <a:gd name="T14" fmla="*/ 669 w 1084"/>
                <a:gd name="T15" fmla="*/ 593 h 1119"/>
                <a:gd name="T16" fmla="*/ 691 w 1084"/>
                <a:gd name="T17" fmla="*/ 590 h 1119"/>
                <a:gd name="T18" fmla="*/ 734 w 1084"/>
                <a:gd name="T19" fmla="*/ 615 h 1119"/>
                <a:gd name="T20" fmla="*/ 756 w 1084"/>
                <a:gd name="T21" fmla="*/ 593 h 1119"/>
                <a:gd name="T22" fmla="*/ 763 w 1084"/>
                <a:gd name="T23" fmla="*/ 561 h 1119"/>
                <a:gd name="T24" fmla="*/ 691 w 1084"/>
                <a:gd name="T25" fmla="*/ 482 h 1119"/>
                <a:gd name="T26" fmla="*/ 821 w 1084"/>
                <a:gd name="T27" fmla="*/ 61 h 1119"/>
                <a:gd name="T28" fmla="*/ 878 w 1084"/>
                <a:gd name="T29" fmla="*/ 144 h 1119"/>
                <a:gd name="T30" fmla="*/ 979 w 1084"/>
                <a:gd name="T31" fmla="*/ 151 h 1119"/>
                <a:gd name="T32" fmla="*/ 958 w 1084"/>
                <a:gd name="T33" fmla="*/ 248 h 1119"/>
                <a:gd name="T34" fmla="*/ 886 w 1084"/>
                <a:gd name="T35" fmla="*/ 359 h 1119"/>
                <a:gd name="T36" fmla="*/ 1037 w 1084"/>
                <a:gd name="T37" fmla="*/ 493 h 1119"/>
                <a:gd name="T38" fmla="*/ 1044 w 1084"/>
                <a:gd name="T39" fmla="*/ 658 h 1119"/>
                <a:gd name="T40" fmla="*/ 1076 w 1084"/>
                <a:gd name="T41" fmla="*/ 759 h 1119"/>
                <a:gd name="T42" fmla="*/ 1030 w 1084"/>
                <a:gd name="T43" fmla="*/ 892 h 1119"/>
                <a:gd name="T44" fmla="*/ 1066 w 1084"/>
                <a:gd name="T45" fmla="*/ 1021 h 1119"/>
                <a:gd name="T46" fmla="*/ 868 w 1084"/>
                <a:gd name="T47" fmla="*/ 1054 h 1119"/>
                <a:gd name="T48" fmla="*/ 713 w 1084"/>
                <a:gd name="T49" fmla="*/ 1111 h 1119"/>
                <a:gd name="T50" fmla="*/ 615 w 1084"/>
                <a:gd name="T51" fmla="*/ 1101 h 1119"/>
                <a:gd name="T52" fmla="*/ 590 w 1084"/>
                <a:gd name="T53" fmla="*/ 1086 h 1119"/>
                <a:gd name="T54" fmla="*/ 601 w 1084"/>
                <a:gd name="T55" fmla="*/ 1047 h 1119"/>
                <a:gd name="T56" fmla="*/ 579 w 1084"/>
                <a:gd name="T57" fmla="*/ 1000 h 1119"/>
                <a:gd name="T58" fmla="*/ 583 w 1084"/>
                <a:gd name="T59" fmla="*/ 921 h 1119"/>
                <a:gd name="T60" fmla="*/ 579 w 1084"/>
                <a:gd name="T61" fmla="*/ 863 h 1119"/>
                <a:gd name="T62" fmla="*/ 486 w 1084"/>
                <a:gd name="T63" fmla="*/ 820 h 1119"/>
                <a:gd name="T64" fmla="*/ 378 w 1084"/>
                <a:gd name="T65" fmla="*/ 791 h 1119"/>
                <a:gd name="T66" fmla="*/ 338 w 1084"/>
                <a:gd name="T67" fmla="*/ 773 h 1119"/>
                <a:gd name="T68" fmla="*/ 288 w 1084"/>
                <a:gd name="T69" fmla="*/ 690 h 1119"/>
                <a:gd name="T70" fmla="*/ 288 w 1084"/>
                <a:gd name="T71" fmla="*/ 637 h 1119"/>
                <a:gd name="T72" fmla="*/ 295 w 1084"/>
                <a:gd name="T73" fmla="*/ 597 h 1119"/>
                <a:gd name="T74" fmla="*/ 313 w 1084"/>
                <a:gd name="T75" fmla="*/ 547 h 1119"/>
                <a:gd name="T76" fmla="*/ 306 w 1084"/>
                <a:gd name="T77" fmla="*/ 532 h 1119"/>
                <a:gd name="T78" fmla="*/ 280 w 1084"/>
                <a:gd name="T79" fmla="*/ 532 h 1119"/>
                <a:gd name="T80" fmla="*/ 270 w 1084"/>
                <a:gd name="T81" fmla="*/ 514 h 1119"/>
                <a:gd name="T82" fmla="*/ 291 w 1084"/>
                <a:gd name="T83" fmla="*/ 464 h 1119"/>
                <a:gd name="T84" fmla="*/ 284 w 1084"/>
                <a:gd name="T85" fmla="*/ 417 h 1119"/>
                <a:gd name="T86" fmla="*/ 291 w 1084"/>
                <a:gd name="T87" fmla="*/ 359 h 1119"/>
                <a:gd name="T88" fmla="*/ 230 w 1084"/>
                <a:gd name="T89" fmla="*/ 341 h 1119"/>
                <a:gd name="T90" fmla="*/ 147 w 1084"/>
                <a:gd name="T91" fmla="*/ 288 h 1119"/>
                <a:gd name="T92" fmla="*/ 79 w 1084"/>
                <a:gd name="T93" fmla="*/ 255 h 1119"/>
                <a:gd name="T94" fmla="*/ 32 w 1084"/>
                <a:gd name="T95" fmla="*/ 226 h 1119"/>
                <a:gd name="T96" fmla="*/ 79 w 1084"/>
                <a:gd name="T97" fmla="*/ 176 h 1119"/>
                <a:gd name="T98" fmla="*/ 180 w 1084"/>
                <a:gd name="T99" fmla="*/ 154 h 1119"/>
                <a:gd name="T100" fmla="*/ 259 w 1084"/>
                <a:gd name="T101" fmla="*/ 93 h 1119"/>
                <a:gd name="T102" fmla="*/ 298 w 1084"/>
                <a:gd name="T103" fmla="*/ 108 h 1119"/>
                <a:gd name="T104" fmla="*/ 378 w 1084"/>
                <a:gd name="T105" fmla="*/ 144 h 1119"/>
                <a:gd name="T106" fmla="*/ 461 w 1084"/>
                <a:gd name="T107" fmla="*/ 183 h 1119"/>
                <a:gd name="T108" fmla="*/ 518 w 1084"/>
                <a:gd name="T109" fmla="*/ 183 h 1119"/>
                <a:gd name="T110" fmla="*/ 551 w 1084"/>
                <a:gd name="T111" fmla="*/ 180 h 1119"/>
                <a:gd name="T112" fmla="*/ 579 w 1084"/>
                <a:gd name="T113" fmla="*/ 151 h 1119"/>
                <a:gd name="T114" fmla="*/ 615 w 1084"/>
                <a:gd name="T115" fmla="*/ 140 h 1119"/>
                <a:gd name="T116" fmla="*/ 702 w 1084"/>
                <a:gd name="T117" fmla="*/ 79 h 1119"/>
                <a:gd name="T118" fmla="*/ 806 w 1084"/>
                <a:gd name="T119" fmla="*/ 32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84" h="1119">
                  <a:moveTo>
                    <a:pt x="680" y="457"/>
                  </a:moveTo>
                  <a:lnTo>
                    <a:pt x="673" y="464"/>
                  </a:lnTo>
                  <a:lnTo>
                    <a:pt x="673" y="464"/>
                  </a:lnTo>
                  <a:lnTo>
                    <a:pt x="673" y="464"/>
                  </a:lnTo>
                  <a:lnTo>
                    <a:pt x="673" y="467"/>
                  </a:lnTo>
                  <a:lnTo>
                    <a:pt x="669" y="467"/>
                  </a:lnTo>
                  <a:lnTo>
                    <a:pt x="669" y="467"/>
                  </a:lnTo>
                  <a:lnTo>
                    <a:pt x="662" y="464"/>
                  </a:lnTo>
                  <a:lnTo>
                    <a:pt x="655" y="471"/>
                  </a:lnTo>
                  <a:lnTo>
                    <a:pt x="655" y="471"/>
                  </a:lnTo>
                  <a:lnTo>
                    <a:pt x="655" y="475"/>
                  </a:lnTo>
                  <a:lnTo>
                    <a:pt x="655" y="475"/>
                  </a:lnTo>
                  <a:lnTo>
                    <a:pt x="651" y="475"/>
                  </a:lnTo>
                  <a:lnTo>
                    <a:pt x="648" y="475"/>
                  </a:lnTo>
                  <a:lnTo>
                    <a:pt x="637" y="475"/>
                  </a:lnTo>
                  <a:lnTo>
                    <a:pt x="633" y="475"/>
                  </a:lnTo>
                  <a:lnTo>
                    <a:pt x="630" y="471"/>
                  </a:lnTo>
                  <a:lnTo>
                    <a:pt x="630" y="471"/>
                  </a:lnTo>
                  <a:lnTo>
                    <a:pt x="630" y="471"/>
                  </a:lnTo>
                  <a:lnTo>
                    <a:pt x="630" y="464"/>
                  </a:lnTo>
                  <a:lnTo>
                    <a:pt x="630" y="464"/>
                  </a:lnTo>
                  <a:lnTo>
                    <a:pt x="630" y="460"/>
                  </a:lnTo>
                  <a:lnTo>
                    <a:pt x="630" y="460"/>
                  </a:lnTo>
                  <a:lnTo>
                    <a:pt x="630" y="460"/>
                  </a:lnTo>
                  <a:lnTo>
                    <a:pt x="630" y="460"/>
                  </a:lnTo>
                  <a:lnTo>
                    <a:pt x="630" y="460"/>
                  </a:lnTo>
                  <a:lnTo>
                    <a:pt x="626" y="460"/>
                  </a:lnTo>
                  <a:lnTo>
                    <a:pt x="623" y="460"/>
                  </a:lnTo>
                  <a:lnTo>
                    <a:pt x="623" y="460"/>
                  </a:lnTo>
                  <a:lnTo>
                    <a:pt x="623" y="464"/>
                  </a:lnTo>
                  <a:lnTo>
                    <a:pt x="623" y="467"/>
                  </a:lnTo>
                  <a:lnTo>
                    <a:pt x="619" y="467"/>
                  </a:lnTo>
                  <a:lnTo>
                    <a:pt x="615" y="471"/>
                  </a:lnTo>
                  <a:lnTo>
                    <a:pt x="615" y="475"/>
                  </a:lnTo>
                  <a:lnTo>
                    <a:pt x="605" y="475"/>
                  </a:lnTo>
                  <a:lnTo>
                    <a:pt x="605" y="475"/>
                  </a:lnTo>
                  <a:lnTo>
                    <a:pt x="601" y="482"/>
                  </a:lnTo>
                  <a:lnTo>
                    <a:pt x="601" y="485"/>
                  </a:lnTo>
                  <a:lnTo>
                    <a:pt x="601" y="485"/>
                  </a:lnTo>
                  <a:lnTo>
                    <a:pt x="601" y="489"/>
                  </a:lnTo>
                  <a:lnTo>
                    <a:pt x="601" y="489"/>
                  </a:lnTo>
                  <a:lnTo>
                    <a:pt x="601" y="489"/>
                  </a:lnTo>
                  <a:lnTo>
                    <a:pt x="601" y="493"/>
                  </a:lnTo>
                  <a:lnTo>
                    <a:pt x="601" y="493"/>
                  </a:lnTo>
                  <a:lnTo>
                    <a:pt x="601" y="493"/>
                  </a:lnTo>
                  <a:lnTo>
                    <a:pt x="601" y="496"/>
                  </a:lnTo>
                  <a:lnTo>
                    <a:pt x="601" y="496"/>
                  </a:lnTo>
                  <a:lnTo>
                    <a:pt x="587" y="489"/>
                  </a:lnTo>
                  <a:lnTo>
                    <a:pt x="583" y="489"/>
                  </a:lnTo>
                  <a:lnTo>
                    <a:pt x="583" y="489"/>
                  </a:lnTo>
                  <a:lnTo>
                    <a:pt x="583" y="489"/>
                  </a:lnTo>
                  <a:lnTo>
                    <a:pt x="583" y="493"/>
                  </a:lnTo>
                  <a:lnTo>
                    <a:pt x="579" y="493"/>
                  </a:lnTo>
                  <a:lnTo>
                    <a:pt x="579" y="493"/>
                  </a:lnTo>
                  <a:lnTo>
                    <a:pt x="579" y="496"/>
                  </a:lnTo>
                  <a:lnTo>
                    <a:pt x="579" y="496"/>
                  </a:lnTo>
                  <a:lnTo>
                    <a:pt x="583" y="500"/>
                  </a:lnTo>
                  <a:lnTo>
                    <a:pt x="583" y="507"/>
                  </a:lnTo>
                  <a:lnTo>
                    <a:pt x="579" y="514"/>
                  </a:lnTo>
                  <a:lnTo>
                    <a:pt x="579" y="525"/>
                  </a:lnTo>
                  <a:lnTo>
                    <a:pt x="583" y="536"/>
                  </a:lnTo>
                  <a:lnTo>
                    <a:pt x="583" y="536"/>
                  </a:lnTo>
                  <a:lnTo>
                    <a:pt x="583" y="539"/>
                  </a:lnTo>
                  <a:lnTo>
                    <a:pt x="576" y="550"/>
                  </a:lnTo>
                  <a:lnTo>
                    <a:pt x="576" y="550"/>
                  </a:lnTo>
                  <a:lnTo>
                    <a:pt x="572" y="550"/>
                  </a:lnTo>
                  <a:lnTo>
                    <a:pt x="572" y="550"/>
                  </a:lnTo>
                  <a:lnTo>
                    <a:pt x="572" y="554"/>
                  </a:lnTo>
                  <a:lnTo>
                    <a:pt x="572" y="554"/>
                  </a:lnTo>
                  <a:lnTo>
                    <a:pt x="569" y="557"/>
                  </a:lnTo>
                  <a:lnTo>
                    <a:pt x="569" y="561"/>
                  </a:lnTo>
                  <a:lnTo>
                    <a:pt x="569" y="561"/>
                  </a:lnTo>
                  <a:lnTo>
                    <a:pt x="569" y="565"/>
                  </a:lnTo>
                  <a:lnTo>
                    <a:pt x="569" y="565"/>
                  </a:lnTo>
                  <a:lnTo>
                    <a:pt x="572" y="568"/>
                  </a:lnTo>
                  <a:lnTo>
                    <a:pt x="572" y="568"/>
                  </a:lnTo>
                  <a:lnTo>
                    <a:pt x="569" y="572"/>
                  </a:lnTo>
                  <a:lnTo>
                    <a:pt x="569" y="572"/>
                  </a:lnTo>
                  <a:lnTo>
                    <a:pt x="569" y="572"/>
                  </a:lnTo>
                  <a:lnTo>
                    <a:pt x="569" y="575"/>
                  </a:lnTo>
                  <a:lnTo>
                    <a:pt x="569" y="575"/>
                  </a:lnTo>
                  <a:lnTo>
                    <a:pt x="569" y="575"/>
                  </a:lnTo>
                  <a:lnTo>
                    <a:pt x="569" y="575"/>
                  </a:lnTo>
                  <a:lnTo>
                    <a:pt x="569" y="575"/>
                  </a:lnTo>
                  <a:lnTo>
                    <a:pt x="565" y="579"/>
                  </a:lnTo>
                  <a:lnTo>
                    <a:pt x="565" y="583"/>
                  </a:lnTo>
                  <a:lnTo>
                    <a:pt x="565" y="583"/>
                  </a:lnTo>
                  <a:lnTo>
                    <a:pt x="565" y="583"/>
                  </a:lnTo>
                  <a:lnTo>
                    <a:pt x="565" y="583"/>
                  </a:lnTo>
                  <a:lnTo>
                    <a:pt x="565" y="583"/>
                  </a:lnTo>
                  <a:lnTo>
                    <a:pt x="565" y="583"/>
                  </a:lnTo>
                  <a:lnTo>
                    <a:pt x="569" y="586"/>
                  </a:lnTo>
                  <a:lnTo>
                    <a:pt x="572" y="590"/>
                  </a:lnTo>
                  <a:lnTo>
                    <a:pt x="572" y="590"/>
                  </a:lnTo>
                  <a:lnTo>
                    <a:pt x="583" y="593"/>
                  </a:lnTo>
                  <a:lnTo>
                    <a:pt x="587" y="590"/>
                  </a:lnTo>
                  <a:lnTo>
                    <a:pt x="587" y="590"/>
                  </a:lnTo>
                  <a:lnTo>
                    <a:pt x="587" y="590"/>
                  </a:lnTo>
                  <a:lnTo>
                    <a:pt x="587" y="590"/>
                  </a:lnTo>
                  <a:lnTo>
                    <a:pt x="590" y="586"/>
                  </a:lnTo>
                  <a:lnTo>
                    <a:pt x="601" y="583"/>
                  </a:lnTo>
                  <a:lnTo>
                    <a:pt x="605" y="583"/>
                  </a:lnTo>
                  <a:lnTo>
                    <a:pt x="605" y="583"/>
                  </a:lnTo>
                  <a:lnTo>
                    <a:pt x="608" y="583"/>
                  </a:lnTo>
                  <a:lnTo>
                    <a:pt x="612" y="586"/>
                  </a:lnTo>
                  <a:lnTo>
                    <a:pt x="615" y="586"/>
                  </a:lnTo>
                  <a:lnTo>
                    <a:pt x="615" y="586"/>
                  </a:lnTo>
                  <a:lnTo>
                    <a:pt x="623" y="583"/>
                  </a:lnTo>
                  <a:lnTo>
                    <a:pt x="626" y="583"/>
                  </a:lnTo>
                  <a:lnTo>
                    <a:pt x="626" y="583"/>
                  </a:lnTo>
                  <a:lnTo>
                    <a:pt x="626" y="583"/>
                  </a:lnTo>
                  <a:lnTo>
                    <a:pt x="626" y="583"/>
                  </a:lnTo>
                  <a:lnTo>
                    <a:pt x="630" y="586"/>
                  </a:lnTo>
                  <a:lnTo>
                    <a:pt x="630" y="590"/>
                  </a:lnTo>
                  <a:lnTo>
                    <a:pt x="630" y="590"/>
                  </a:lnTo>
                  <a:lnTo>
                    <a:pt x="633" y="590"/>
                  </a:lnTo>
                  <a:lnTo>
                    <a:pt x="641" y="586"/>
                  </a:lnTo>
                  <a:lnTo>
                    <a:pt x="644" y="586"/>
                  </a:lnTo>
                  <a:lnTo>
                    <a:pt x="644" y="586"/>
                  </a:lnTo>
                  <a:lnTo>
                    <a:pt x="644" y="590"/>
                  </a:lnTo>
                  <a:lnTo>
                    <a:pt x="648" y="593"/>
                  </a:lnTo>
                  <a:lnTo>
                    <a:pt x="651" y="597"/>
                  </a:lnTo>
                  <a:lnTo>
                    <a:pt x="651" y="597"/>
                  </a:lnTo>
                  <a:lnTo>
                    <a:pt x="659" y="601"/>
                  </a:lnTo>
                  <a:lnTo>
                    <a:pt x="669" y="601"/>
                  </a:lnTo>
                  <a:lnTo>
                    <a:pt x="669" y="597"/>
                  </a:lnTo>
                  <a:lnTo>
                    <a:pt x="669" y="593"/>
                  </a:lnTo>
                  <a:lnTo>
                    <a:pt x="669" y="593"/>
                  </a:lnTo>
                  <a:lnTo>
                    <a:pt x="666" y="590"/>
                  </a:lnTo>
                  <a:lnTo>
                    <a:pt x="666" y="590"/>
                  </a:lnTo>
                  <a:lnTo>
                    <a:pt x="666" y="586"/>
                  </a:lnTo>
                  <a:lnTo>
                    <a:pt x="666" y="586"/>
                  </a:lnTo>
                  <a:lnTo>
                    <a:pt x="669" y="586"/>
                  </a:lnTo>
                  <a:lnTo>
                    <a:pt x="669" y="583"/>
                  </a:lnTo>
                  <a:lnTo>
                    <a:pt x="669" y="583"/>
                  </a:lnTo>
                  <a:lnTo>
                    <a:pt x="677" y="583"/>
                  </a:lnTo>
                  <a:lnTo>
                    <a:pt x="677" y="583"/>
                  </a:lnTo>
                  <a:lnTo>
                    <a:pt x="680" y="583"/>
                  </a:lnTo>
                  <a:lnTo>
                    <a:pt x="680" y="583"/>
                  </a:lnTo>
                  <a:lnTo>
                    <a:pt x="684" y="586"/>
                  </a:lnTo>
                  <a:lnTo>
                    <a:pt x="684" y="590"/>
                  </a:lnTo>
                  <a:lnTo>
                    <a:pt x="684" y="590"/>
                  </a:lnTo>
                  <a:lnTo>
                    <a:pt x="687" y="590"/>
                  </a:lnTo>
                  <a:lnTo>
                    <a:pt x="691" y="590"/>
                  </a:lnTo>
                  <a:lnTo>
                    <a:pt x="691" y="590"/>
                  </a:lnTo>
                  <a:lnTo>
                    <a:pt x="691" y="590"/>
                  </a:lnTo>
                  <a:lnTo>
                    <a:pt x="695" y="590"/>
                  </a:lnTo>
                  <a:lnTo>
                    <a:pt x="695" y="590"/>
                  </a:lnTo>
                  <a:lnTo>
                    <a:pt x="695" y="590"/>
                  </a:lnTo>
                  <a:lnTo>
                    <a:pt x="698" y="586"/>
                  </a:lnTo>
                  <a:lnTo>
                    <a:pt x="698" y="586"/>
                  </a:lnTo>
                  <a:lnTo>
                    <a:pt x="713" y="593"/>
                  </a:lnTo>
                  <a:lnTo>
                    <a:pt x="716" y="597"/>
                  </a:lnTo>
                  <a:lnTo>
                    <a:pt x="723" y="597"/>
                  </a:lnTo>
                  <a:lnTo>
                    <a:pt x="727" y="597"/>
                  </a:lnTo>
                  <a:lnTo>
                    <a:pt x="731" y="597"/>
                  </a:lnTo>
                  <a:lnTo>
                    <a:pt x="731" y="601"/>
                  </a:lnTo>
                  <a:lnTo>
                    <a:pt x="734" y="601"/>
                  </a:lnTo>
                  <a:lnTo>
                    <a:pt x="734" y="611"/>
                  </a:lnTo>
                  <a:lnTo>
                    <a:pt x="734" y="615"/>
                  </a:lnTo>
                  <a:lnTo>
                    <a:pt x="734" y="619"/>
                  </a:lnTo>
                  <a:lnTo>
                    <a:pt x="734" y="619"/>
                  </a:lnTo>
                  <a:lnTo>
                    <a:pt x="734" y="619"/>
                  </a:lnTo>
                  <a:lnTo>
                    <a:pt x="738" y="619"/>
                  </a:lnTo>
                  <a:lnTo>
                    <a:pt x="741" y="611"/>
                  </a:lnTo>
                  <a:lnTo>
                    <a:pt x="745" y="608"/>
                  </a:lnTo>
                  <a:lnTo>
                    <a:pt x="745" y="608"/>
                  </a:lnTo>
                  <a:lnTo>
                    <a:pt x="752" y="608"/>
                  </a:lnTo>
                  <a:lnTo>
                    <a:pt x="752" y="608"/>
                  </a:lnTo>
                  <a:lnTo>
                    <a:pt x="752" y="604"/>
                  </a:lnTo>
                  <a:lnTo>
                    <a:pt x="752" y="604"/>
                  </a:lnTo>
                  <a:lnTo>
                    <a:pt x="756" y="604"/>
                  </a:lnTo>
                  <a:lnTo>
                    <a:pt x="756" y="604"/>
                  </a:lnTo>
                  <a:lnTo>
                    <a:pt x="756" y="601"/>
                  </a:lnTo>
                  <a:lnTo>
                    <a:pt x="756" y="597"/>
                  </a:lnTo>
                  <a:lnTo>
                    <a:pt x="756" y="593"/>
                  </a:lnTo>
                  <a:lnTo>
                    <a:pt x="756" y="590"/>
                  </a:lnTo>
                  <a:lnTo>
                    <a:pt x="756" y="586"/>
                  </a:lnTo>
                  <a:lnTo>
                    <a:pt x="756" y="586"/>
                  </a:lnTo>
                  <a:lnTo>
                    <a:pt x="759" y="586"/>
                  </a:lnTo>
                  <a:lnTo>
                    <a:pt x="763" y="579"/>
                  </a:lnTo>
                  <a:lnTo>
                    <a:pt x="763" y="579"/>
                  </a:lnTo>
                  <a:lnTo>
                    <a:pt x="767" y="575"/>
                  </a:lnTo>
                  <a:lnTo>
                    <a:pt x="763" y="572"/>
                  </a:lnTo>
                  <a:lnTo>
                    <a:pt x="767" y="572"/>
                  </a:lnTo>
                  <a:lnTo>
                    <a:pt x="767" y="568"/>
                  </a:lnTo>
                  <a:lnTo>
                    <a:pt x="767" y="568"/>
                  </a:lnTo>
                  <a:lnTo>
                    <a:pt x="767" y="568"/>
                  </a:lnTo>
                  <a:lnTo>
                    <a:pt x="770" y="565"/>
                  </a:lnTo>
                  <a:lnTo>
                    <a:pt x="770" y="565"/>
                  </a:lnTo>
                  <a:lnTo>
                    <a:pt x="767" y="561"/>
                  </a:lnTo>
                  <a:lnTo>
                    <a:pt x="763" y="561"/>
                  </a:lnTo>
                  <a:lnTo>
                    <a:pt x="752" y="554"/>
                  </a:lnTo>
                  <a:lnTo>
                    <a:pt x="745" y="547"/>
                  </a:lnTo>
                  <a:lnTo>
                    <a:pt x="741" y="543"/>
                  </a:lnTo>
                  <a:lnTo>
                    <a:pt x="731" y="547"/>
                  </a:lnTo>
                  <a:lnTo>
                    <a:pt x="731" y="543"/>
                  </a:lnTo>
                  <a:lnTo>
                    <a:pt x="731" y="539"/>
                  </a:lnTo>
                  <a:lnTo>
                    <a:pt x="738" y="521"/>
                  </a:lnTo>
                  <a:lnTo>
                    <a:pt x="738" y="518"/>
                  </a:lnTo>
                  <a:lnTo>
                    <a:pt x="731" y="518"/>
                  </a:lnTo>
                  <a:lnTo>
                    <a:pt x="727" y="518"/>
                  </a:lnTo>
                  <a:lnTo>
                    <a:pt x="723" y="514"/>
                  </a:lnTo>
                  <a:lnTo>
                    <a:pt x="720" y="511"/>
                  </a:lnTo>
                  <a:lnTo>
                    <a:pt x="713" y="507"/>
                  </a:lnTo>
                  <a:lnTo>
                    <a:pt x="691" y="482"/>
                  </a:lnTo>
                  <a:lnTo>
                    <a:pt x="691" y="482"/>
                  </a:lnTo>
                  <a:lnTo>
                    <a:pt x="691" y="482"/>
                  </a:lnTo>
                  <a:lnTo>
                    <a:pt x="691" y="478"/>
                  </a:lnTo>
                  <a:lnTo>
                    <a:pt x="691" y="475"/>
                  </a:lnTo>
                  <a:lnTo>
                    <a:pt x="691" y="475"/>
                  </a:lnTo>
                  <a:lnTo>
                    <a:pt x="691" y="467"/>
                  </a:lnTo>
                  <a:lnTo>
                    <a:pt x="691" y="467"/>
                  </a:lnTo>
                  <a:lnTo>
                    <a:pt x="691" y="467"/>
                  </a:lnTo>
                  <a:lnTo>
                    <a:pt x="691" y="464"/>
                  </a:lnTo>
                  <a:lnTo>
                    <a:pt x="687" y="460"/>
                  </a:lnTo>
                  <a:lnTo>
                    <a:pt x="684" y="460"/>
                  </a:lnTo>
                  <a:lnTo>
                    <a:pt x="684" y="457"/>
                  </a:lnTo>
                  <a:lnTo>
                    <a:pt x="684" y="457"/>
                  </a:lnTo>
                  <a:lnTo>
                    <a:pt x="680" y="457"/>
                  </a:lnTo>
                  <a:close/>
                  <a:moveTo>
                    <a:pt x="806" y="32"/>
                  </a:moveTo>
                  <a:lnTo>
                    <a:pt x="813" y="46"/>
                  </a:lnTo>
                  <a:lnTo>
                    <a:pt x="817" y="54"/>
                  </a:lnTo>
                  <a:lnTo>
                    <a:pt x="821" y="61"/>
                  </a:lnTo>
                  <a:lnTo>
                    <a:pt x="842" y="61"/>
                  </a:lnTo>
                  <a:lnTo>
                    <a:pt x="860" y="61"/>
                  </a:lnTo>
                  <a:lnTo>
                    <a:pt x="868" y="64"/>
                  </a:lnTo>
                  <a:lnTo>
                    <a:pt x="875" y="64"/>
                  </a:lnTo>
                  <a:lnTo>
                    <a:pt x="882" y="57"/>
                  </a:lnTo>
                  <a:lnTo>
                    <a:pt x="889" y="57"/>
                  </a:lnTo>
                  <a:lnTo>
                    <a:pt x="900" y="61"/>
                  </a:lnTo>
                  <a:lnTo>
                    <a:pt x="914" y="61"/>
                  </a:lnTo>
                  <a:lnTo>
                    <a:pt x="922" y="61"/>
                  </a:lnTo>
                  <a:lnTo>
                    <a:pt x="922" y="75"/>
                  </a:lnTo>
                  <a:lnTo>
                    <a:pt x="922" y="86"/>
                  </a:lnTo>
                  <a:lnTo>
                    <a:pt x="914" y="97"/>
                  </a:lnTo>
                  <a:lnTo>
                    <a:pt x="904" y="115"/>
                  </a:lnTo>
                  <a:lnTo>
                    <a:pt x="878" y="133"/>
                  </a:lnTo>
                  <a:lnTo>
                    <a:pt x="878" y="136"/>
                  </a:lnTo>
                  <a:lnTo>
                    <a:pt x="878" y="144"/>
                  </a:lnTo>
                  <a:lnTo>
                    <a:pt x="893" y="144"/>
                  </a:lnTo>
                  <a:lnTo>
                    <a:pt x="904" y="147"/>
                  </a:lnTo>
                  <a:lnTo>
                    <a:pt x="925" y="151"/>
                  </a:lnTo>
                  <a:lnTo>
                    <a:pt x="929" y="147"/>
                  </a:lnTo>
                  <a:lnTo>
                    <a:pt x="929" y="140"/>
                  </a:lnTo>
                  <a:lnTo>
                    <a:pt x="940" y="136"/>
                  </a:lnTo>
                  <a:lnTo>
                    <a:pt x="947" y="122"/>
                  </a:lnTo>
                  <a:lnTo>
                    <a:pt x="968" y="111"/>
                  </a:lnTo>
                  <a:lnTo>
                    <a:pt x="968" y="111"/>
                  </a:lnTo>
                  <a:lnTo>
                    <a:pt x="968" y="118"/>
                  </a:lnTo>
                  <a:lnTo>
                    <a:pt x="972" y="126"/>
                  </a:lnTo>
                  <a:lnTo>
                    <a:pt x="972" y="133"/>
                  </a:lnTo>
                  <a:lnTo>
                    <a:pt x="972" y="140"/>
                  </a:lnTo>
                  <a:lnTo>
                    <a:pt x="972" y="144"/>
                  </a:lnTo>
                  <a:lnTo>
                    <a:pt x="979" y="147"/>
                  </a:lnTo>
                  <a:lnTo>
                    <a:pt x="979" y="151"/>
                  </a:lnTo>
                  <a:lnTo>
                    <a:pt x="983" y="154"/>
                  </a:lnTo>
                  <a:lnTo>
                    <a:pt x="979" y="165"/>
                  </a:lnTo>
                  <a:lnTo>
                    <a:pt x="976" y="169"/>
                  </a:lnTo>
                  <a:lnTo>
                    <a:pt x="972" y="172"/>
                  </a:lnTo>
                  <a:lnTo>
                    <a:pt x="972" y="172"/>
                  </a:lnTo>
                  <a:lnTo>
                    <a:pt x="972" y="172"/>
                  </a:lnTo>
                  <a:lnTo>
                    <a:pt x="968" y="172"/>
                  </a:lnTo>
                  <a:lnTo>
                    <a:pt x="968" y="180"/>
                  </a:lnTo>
                  <a:lnTo>
                    <a:pt x="968" y="180"/>
                  </a:lnTo>
                  <a:lnTo>
                    <a:pt x="965" y="183"/>
                  </a:lnTo>
                  <a:lnTo>
                    <a:pt x="965" y="190"/>
                  </a:lnTo>
                  <a:lnTo>
                    <a:pt x="965" y="201"/>
                  </a:lnTo>
                  <a:lnTo>
                    <a:pt x="968" y="208"/>
                  </a:lnTo>
                  <a:lnTo>
                    <a:pt x="968" y="216"/>
                  </a:lnTo>
                  <a:lnTo>
                    <a:pt x="958" y="244"/>
                  </a:lnTo>
                  <a:lnTo>
                    <a:pt x="958" y="248"/>
                  </a:lnTo>
                  <a:lnTo>
                    <a:pt x="954" y="259"/>
                  </a:lnTo>
                  <a:lnTo>
                    <a:pt x="954" y="259"/>
                  </a:lnTo>
                  <a:lnTo>
                    <a:pt x="943" y="270"/>
                  </a:lnTo>
                  <a:lnTo>
                    <a:pt x="925" y="284"/>
                  </a:lnTo>
                  <a:lnTo>
                    <a:pt x="907" y="291"/>
                  </a:lnTo>
                  <a:lnTo>
                    <a:pt x="893" y="302"/>
                  </a:lnTo>
                  <a:lnTo>
                    <a:pt x="893" y="302"/>
                  </a:lnTo>
                  <a:lnTo>
                    <a:pt x="893" y="306"/>
                  </a:lnTo>
                  <a:lnTo>
                    <a:pt x="893" y="313"/>
                  </a:lnTo>
                  <a:lnTo>
                    <a:pt x="896" y="331"/>
                  </a:lnTo>
                  <a:lnTo>
                    <a:pt x="896" y="338"/>
                  </a:lnTo>
                  <a:lnTo>
                    <a:pt x="896" y="345"/>
                  </a:lnTo>
                  <a:lnTo>
                    <a:pt x="893" y="349"/>
                  </a:lnTo>
                  <a:lnTo>
                    <a:pt x="893" y="352"/>
                  </a:lnTo>
                  <a:lnTo>
                    <a:pt x="886" y="359"/>
                  </a:lnTo>
                  <a:lnTo>
                    <a:pt x="886" y="359"/>
                  </a:lnTo>
                  <a:lnTo>
                    <a:pt x="889" y="367"/>
                  </a:lnTo>
                  <a:lnTo>
                    <a:pt x="893" y="370"/>
                  </a:lnTo>
                  <a:lnTo>
                    <a:pt x="900" y="374"/>
                  </a:lnTo>
                  <a:lnTo>
                    <a:pt x="907" y="374"/>
                  </a:lnTo>
                  <a:lnTo>
                    <a:pt x="914" y="377"/>
                  </a:lnTo>
                  <a:lnTo>
                    <a:pt x="925" y="388"/>
                  </a:lnTo>
                  <a:lnTo>
                    <a:pt x="932" y="392"/>
                  </a:lnTo>
                  <a:lnTo>
                    <a:pt x="965" y="417"/>
                  </a:lnTo>
                  <a:lnTo>
                    <a:pt x="968" y="424"/>
                  </a:lnTo>
                  <a:lnTo>
                    <a:pt x="979" y="442"/>
                  </a:lnTo>
                  <a:lnTo>
                    <a:pt x="983" y="446"/>
                  </a:lnTo>
                  <a:lnTo>
                    <a:pt x="990" y="449"/>
                  </a:lnTo>
                  <a:lnTo>
                    <a:pt x="997" y="464"/>
                  </a:lnTo>
                  <a:lnTo>
                    <a:pt x="1019" y="471"/>
                  </a:lnTo>
                  <a:lnTo>
                    <a:pt x="1037" y="489"/>
                  </a:lnTo>
                  <a:lnTo>
                    <a:pt x="1037" y="493"/>
                  </a:lnTo>
                  <a:lnTo>
                    <a:pt x="1048" y="500"/>
                  </a:lnTo>
                  <a:lnTo>
                    <a:pt x="1037" y="518"/>
                  </a:lnTo>
                  <a:lnTo>
                    <a:pt x="1037" y="529"/>
                  </a:lnTo>
                  <a:lnTo>
                    <a:pt x="1040" y="536"/>
                  </a:lnTo>
                  <a:lnTo>
                    <a:pt x="1044" y="539"/>
                  </a:lnTo>
                  <a:lnTo>
                    <a:pt x="1037" y="554"/>
                  </a:lnTo>
                  <a:lnTo>
                    <a:pt x="1037" y="554"/>
                  </a:lnTo>
                  <a:lnTo>
                    <a:pt x="1030" y="565"/>
                  </a:lnTo>
                  <a:lnTo>
                    <a:pt x="1015" y="579"/>
                  </a:lnTo>
                  <a:lnTo>
                    <a:pt x="1015" y="579"/>
                  </a:lnTo>
                  <a:lnTo>
                    <a:pt x="1015" y="601"/>
                  </a:lnTo>
                  <a:lnTo>
                    <a:pt x="1022" y="622"/>
                  </a:lnTo>
                  <a:lnTo>
                    <a:pt x="1030" y="637"/>
                  </a:lnTo>
                  <a:lnTo>
                    <a:pt x="1030" y="644"/>
                  </a:lnTo>
                  <a:lnTo>
                    <a:pt x="1033" y="654"/>
                  </a:lnTo>
                  <a:lnTo>
                    <a:pt x="1044" y="658"/>
                  </a:lnTo>
                  <a:lnTo>
                    <a:pt x="1055" y="662"/>
                  </a:lnTo>
                  <a:lnTo>
                    <a:pt x="1062" y="665"/>
                  </a:lnTo>
                  <a:lnTo>
                    <a:pt x="1069" y="672"/>
                  </a:lnTo>
                  <a:lnTo>
                    <a:pt x="1069" y="683"/>
                  </a:lnTo>
                  <a:lnTo>
                    <a:pt x="1069" y="683"/>
                  </a:lnTo>
                  <a:lnTo>
                    <a:pt x="1062" y="690"/>
                  </a:lnTo>
                  <a:lnTo>
                    <a:pt x="1062" y="690"/>
                  </a:lnTo>
                  <a:lnTo>
                    <a:pt x="1062" y="694"/>
                  </a:lnTo>
                  <a:lnTo>
                    <a:pt x="1066" y="701"/>
                  </a:lnTo>
                  <a:lnTo>
                    <a:pt x="1066" y="708"/>
                  </a:lnTo>
                  <a:lnTo>
                    <a:pt x="1062" y="719"/>
                  </a:lnTo>
                  <a:lnTo>
                    <a:pt x="1058" y="730"/>
                  </a:lnTo>
                  <a:lnTo>
                    <a:pt x="1062" y="737"/>
                  </a:lnTo>
                  <a:lnTo>
                    <a:pt x="1084" y="752"/>
                  </a:lnTo>
                  <a:lnTo>
                    <a:pt x="1084" y="755"/>
                  </a:lnTo>
                  <a:lnTo>
                    <a:pt x="1076" y="759"/>
                  </a:lnTo>
                  <a:lnTo>
                    <a:pt x="1076" y="762"/>
                  </a:lnTo>
                  <a:lnTo>
                    <a:pt x="1076" y="766"/>
                  </a:lnTo>
                  <a:lnTo>
                    <a:pt x="1073" y="770"/>
                  </a:lnTo>
                  <a:lnTo>
                    <a:pt x="1073" y="773"/>
                  </a:lnTo>
                  <a:lnTo>
                    <a:pt x="1073" y="780"/>
                  </a:lnTo>
                  <a:lnTo>
                    <a:pt x="1066" y="791"/>
                  </a:lnTo>
                  <a:lnTo>
                    <a:pt x="1062" y="795"/>
                  </a:lnTo>
                  <a:lnTo>
                    <a:pt x="1062" y="827"/>
                  </a:lnTo>
                  <a:lnTo>
                    <a:pt x="1058" y="838"/>
                  </a:lnTo>
                  <a:lnTo>
                    <a:pt x="1055" y="845"/>
                  </a:lnTo>
                  <a:lnTo>
                    <a:pt x="1055" y="845"/>
                  </a:lnTo>
                  <a:lnTo>
                    <a:pt x="1051" y="852"/>
                  </a:lnTo>
                  <a:lnTo>
                    <a:pt x="1033" y="870"/>
                  </a:lnTo>
                  <a:lnTo>
                    <a:pt x="1033" y="870"/>
                  </a:lnTo>
                  <a:lnTo>
                    <a:pt x="1026" y="881"/>
                  </a:lnTo>
                  <a:lnTo>
                    <a:pt x="1030" y="892"/>
                  </a:lnTo>
                  <a:lnTo>
                    <a:pt x="1033" y="899"/>
                  </a:lnTo>
                  <a:lnTo>
                    <a:pt x="1040" y="903"/>
                  </a:lnTo>
                  <a:lnTo>
                    <a:pt x="1044" y="906"/>
                  </a:lnTo>
                  <a:lnTo>
                    <a:pt x="1044" y="921"/>
                  </a:lnTo>
                  <a:lnTo>
                    <a:pt x="1048" y="935"/>
                  </a:lnTo>
                  <a:lnTo>
                    <a:pt x="1055" y="942"/>
                  </a:lnTo>
                  <a:lnTo>
                    <a:pt x="1069" y="953"/>
                  </a:lnTo>
                  <a:lnTo>
                    <a:pt x="1073" y="964"/>
                  </a:lnTo>
                  <a:lnTo>
                    <a:pt x="1076" y="975"/>
                  </a:lnTo>
                  <a:lnTo>
                    <a:pt x="1076" y="989"/>
                  </a:lnTo>
                  <a:lnTo>
                    <a:pt x="1073" y="1000"/>
                  </a:lnTo>
                  <a:lnTo>
                    <a:pt x="1073" y="1000"/>
                  </a:lnTo>
                  <a:lnTo>
                    <a:pt x="1069" y="1007"/>
                  </a:lnTo>
                  <a:lnTo>
                    <a:pt x="1069" y="1007"/>
                  </a:lnTo>
                  <a:lnTo>
                    <a:pt x="1066" y="1018"/>
                  </a:lnTo>
                  <a:lnTo>
                    <a:pt x="1066" y="1021"/>
                  </a:lnTo>
                  <a:lnTo>
                    <a:pt x="1066" y="1021"/>
                  </a:lnTo>
                  <a:lnTo>
                    <a:pt x="1051" y="1021"/>
                  </a:lnTo>
                  <a:lnTo>
                    <a:pt x="1040" y="1014"/>
                  </a:lnTo>
                  <a:lnTo>
                    <a:pt x="1033" y="1011"/>
                  </a:lnTo>
                  <a:lnTo>
                    <a:pt x="1026" y="1011"/>
                  </a:lnTo>
                  <a:lnTo>
                    <a:pt x="1019" y="1011"/>
                  </a:lnTo>
                  <a:lnTo>
                    <a:pt x="1004" y="1014"/>
                  </a:lnTo>
                  <a:lnTo>
                    <a:pt x="965" y="1036"/>
                  </a:lnTo>
                  <a:lnTo>
                    <a:pt x="950" y="1036"/>
                  </a:lnTo>
                  <a:lnTo>
                    <a:pt x="940" y="1029"/>
                  </a:lnTo>
                  <a:lnTo>
                    <a:pt x="929" y="1025"/>
                  </a:lnTo>
                  <a:lnTo>
                    <a:pt x="914" y="1025"/>
                  </a:lnTo>
                  <a:lnTo>
                    <a:pt x="896" y="1029"/>
                  </a:lnTo>
                  <a:lnTo>
                    <a:pt x="882" y="1036"/>
                  </a:lnTo>
                  <a:lnTo>
                    <a:pt x="878" y="1039"/>
                  </a:lnTo>
                  <a:lnTo>
                    <a:pt x="868" y="1054"/>
                  </a:lnTo>
                  <a:lnTo>
                    <a:pt x="864" y="1057"/>
                  </a:lnTo>
                  <a:lnTo>
                    <a:pt x="864" y="1065"/>
                  </a:lnTo>
                  <a:lnTo>
                    <a:pt x="864" y="1068"/>
                  </a:lnTo>
                  <a:lnTo>
                    <a:pt x="860" y="1079"/>
                  </a:lnTo>
                  <a:lnTo>
                    <a:pt x="842" y="1104"/>
                  </a:lnTo>
                  <a:lnTo>
                    <a:pt x="839" y="1111"/>
                  </a:lnTo>
                  <a:lnTo>
                    <a:pt x="835" y="1111"/>
                  </a:lnTo>
                  <a:lnTo>
                    <a:pt x="835" y="1115"/>
                  </a:lnTo>
                  <a:lnTo>
                    <a:pt x="831" y="1111"/>
                  </a:lnTo>
                  <a:lnTo>
                    <a:pt x="828" y="1111"/>
                  </a:lnTo>
                  <a:lnTo>
                    <a:pt x="828" y="1111"/>
                  </a:lnTo>
                  <a:lnTo>
                    <a:pt x="806" y="1115"/>
                  </a:lnTo>
                  <a:lnTo>
                    <a:pt x="774" y="1119"/>
                  </a:lnTo>
                  <a:lnTo>
                    <a:pt x="763" y="1119"/>
                  </a:lnTo>
                  <a:lnTo>
                    <a:pt x="727" y="1115"/>
                  </a:lnTo>
                  <a:lnTo>
                    <a:pt x="713" y="1111"/>
                  </a:lnTo>
                  <a:lnTo>
                    <a:pt x="709" y="1108"/>
                  </a:lnTo>
                  <a:lnTo>
                    <a:pt x="705" y="1108"/>
                  </a:lnTo>
                  <a:lnTo>
                    <a:pt x="702" y="1111"/>
                  </a:lnTo>
                  <a:lnTo>
                    <a:pt x="698" y="1108"/>
                  </a:lnTo>
                  <a:lnTo>
                    <a:pt x="691" y="1101"/>
                  </a:lnTo>
                  <a:lnTo>
                    <a:pt x="687" y="1097"/>
                  </a:lnTo>
                  <a:lnTo>
                    <a:pt x="684" y="1097"/>
                  </a:lnTo>
                  <a:lnTo>
                    <a:pt x="684" y="1093"/>
                  </a:lnTo>
                  <a:lnTo>
                    <a:pt x="677" y="1090"/>
                  </a:lnTo>
                  <a:lnTo>
                    <a:pt x="662" y="1083"/>
                  </a:lnTo>
                  <a:lnTo>
                    <a:pt x="659" y="1083"/>
                  </a:lnTo>
                  <a:lnTo>
                    <a:pt x="655" y="1083"/>
                  </a:lnTo>
                  <a:lnTo>
                    <a:pt x="651" y="1086"/>
                  </a:lnTo>
                  <a:lnTo>
                    <a:pt x="648" y="1090"/>
                  </a:lnTo>
                  <a:lnTo>
                    <a:pt x="619" y="1097"/>
                  </a:lnTo>
                  <a:lnTo>
                    <a:pt x="615" y="1101"/>
                  </a:lnTo>
                  <a:lnTo>
                    <a:pt x="608" y="1093"/>
                  </a:lnTo>
                  <a:lnTo>
                    <a:pt x="608" y="1090"/>
                  </a:lnTo>
                  <a:lnTo>
                    <a:pt x="605" y="1090"/>
                  </a:lnTo>
                  <a:lnTo>
                    <a:pt x="601" y="1093"/>
                  </a:lnTo>
                  <a:lnTo>
                    <a:pt x="597" y="1093"/>
                  </a:lnTo>
                  <a:lnTo>
                    <a:pt x="597" y="1093"/>
                  </a:lnTo>
                  <a:lnTo>
                    <a:pt x="594" y="1097"/>
                  </a:lnTo>
                  <a:lnTo>
                    <a:pt x="594" y="1101"/>
                  </a:lnTo>
                  <a:lnTo>
                    <a:pt x="594" y="1101"/>
                  </a:lnTo>
                  <a:lnTo>
                    <a:pt x="590" y="1097"/>
                  </a:lnTo>
                  <a:lnTo>
                    <a:pt x="590" y="1097"/>
                  </a:lnTo>
                  <a:lnTo>
                    <a:pt x="590" y="1093"/>
                  </a:lnTo>
                  <a:lnTo>
                    <a:pt x="590" y="1093"/>
                  </a:lnTo>
                  <a:lnTo>
                    <a:pt x="590" y="1090"/>
                  </a:lnTo>
                  <a:lnTo>
                    <a:pt x="590" y="1090"/>
                  </a:lnTo>
                  <a:lnTo>
                    <a:pt x="590" y="1086"/>
                  </a:lnTo>
                  <a:lnTo>
                    <a:pt x="590" y="1086"/>
                  </a:lnTo>
                  <a:lnTo>
                    <a:pt x="594" y="1083"/>
                  </a:lnTo>
                  <a:lnTo>
                    <a:pt x="594" y="1083"/>
                  </a:lnTo>
                  <a:lnTo>
                    <a:pt x="594" y="1083"/>
                  </a:lnTo>
                  <a:lnTo>
                    <a:pt x="597" y="1075"/>
                  </a:lnTo>
                  <a:lnTo>
                    <a:pt x="597" y="1068"/>
                  </a:lnTo>
                  <a:lnTo>
                    <a:pt x="597" y="1065"/>
                  </a:lnTo>
                  <a:lnTo>
                    <a:pt x="597" y="1057"/>
                  </a:lnTo>
                  <a:lnTo>
                    <a:pt x="594" y="1057"/>
                  </a:lnTo>
                  <a:lnTo>
                    <a:pt x="594" y="1054"/>
                  </a:lnTo>
                  <a:lnTo>
                    <a:pt x="594" y="1054"/>
                  </a:lnTo>
                  <a:lnTo>
                    <a:pt x="594" y="1054"/>
                  </a:lnTo>
                  <a:lnTo>
                    <a:pt x="597" y="1050"/>
                  </a:lnTo>
                  <a:lnTo>
                    <a:pt x="597" y="1050"/>
                  </a:lnTo>
                  <a:lnTo>
                    <a:pt x="601" y="1050"/>
                  </a:lnTo>
                  <a:lnTo>
                    <a:pt x="601" y="1047"/>
                  </a:lnTo>
                  <a:lnTo>
                    <a:pt x="601" y="1043"/>
                  </a:lnTo>
                  <a:lnTo>
                    <a:pt x="601" y="1039"/>
                  </a:lnTo>
                  <a:lnTo>
                    <a:pt x="597" y="1032"/>
                  </a:lnTo>
                  <a:lnTo>
                    <a:pt x="597" y="1029"/>
                  </a:lnTo>
                  <a:lnTo>
                    <a:pt x="597" y="1029"/>
                  </a:lnTo>
                  <a:lnTo>
                    <a:pt x="590" y="1025"/>
                  </a:lnTo>
                  <a:lnTo>
                    <a:pt x="587" y="1021"/>
                  </a:lnTo>
                  <a:lnTo>
                    <a:pt x="587" y="1018"/>
                  </a:lnTo>
                  <a:lnTo>
                    <a:pt x="587" y="1014"/>
                  </a:lnTo>
                  <a:lnTo>
                    <a:pt x="587" y="1014"/>
                  </a:lnTo>
                  <a:lnTo>
                    <a:pt x="590" y="1011"/>
                  </a:lnTo>
                  <a:lnTo>
                    <a:pt x="587" y="1007"/>
                  </a:lnTo>
                  <a:lnTo>
                    <a:pt x="587" y="1007"/>
                  </a:lnTo>
                  <a:lnTo>
                    <a:pt x="583" y="1003"/>
                  </a:lnTo>
                  <a:lnTo>
                    <a:pt x="579" y="1000"/>
                  </a:lnTo>
                  <a:lnTo>
                    <a:pt x="579" y="1000"/>
                  </a:lnTo>
                  <a:lnTo>
                    <a:pt x="576" y="1000"/>
                  </a:lnTo>
                  <a:lnTo>
                    <a:pt x="576" y="1000"/>
                  </a:lnTo>
                  <a:lnTo>
                    <a:pt x="576" y="1000"/>
                  </a:lnTo>
                  <a:lnTo>
                    <a:pt x="572" y="1000"/>
                  </a:lnTo>
                  <a:lnTo>
                    <a:pt x="572" y="1000"/>
                  </a:lnTo>
                  <a:lnTo>
                    <a:pt x="565" y="996"/>
                  </a:lnTo>
                  <a:lnTo>
                    <a:pt x="558" y="986"/>
                  </a:lnTo>
                  <a:lnTo>
                    <a:pt x="554" y="986"/>
                  </a:lnTo>
                  <a:lnTo>
                    <a:pt x="561" y="975"/>
                  </a:lnTo>
                  <a:lnTo>
                    <a:pt x="565" y="971"/>
                  </a:lnTo>
                  <a:lnTo>
                    <a:pt x="583" y="957"/>
                  </a:lnTo>
                  <a:lnTo>
                    <a:pt x="590" y="946"/>
                  </a:lnTo>
                  <a:lnTo>
                    <a:pt x="590" y="939"/>
                  </a:lnTo>
                  <a:lnTo>
                    <a:pt x="590" y="932"/>
                  </a:lnTo>
                  <a:lnTo>
                    <a:pt x="587" y="928"/>
                  </a:lnTo>
                  <a:lnTo>
                    <a:pt x="583" y="921"/>
                  </a:lnTo>
                  <a:lnTo>
                    <a:pt x="583" y="917"/>
                  </a:lnTo>
                  <a:lnTo>
                    <a:pt x="583" y="906"/>
                  </a:lnTo>
                  <a:lnTo>
                    <a:pt x="583" y="903"/>
                  </a:lnTo>
                  <a:lnTo>
                    <a:pt x="587" y="899"/>
                  </a:lnTo>
                  <a:lnTo>
                    <a:pt x="597" y="885"/>
                  </a:lnTo>
                  <a:lnTo>
                    <a:pt x="605" y="870"/>
                  </a:lnTo>
                  <a:lnTo>
                    <a:pt x="608" y="863"/>
                  </a:lnTo>
                  <a:lnTo>
                    <a:pt x="605" y="863"/>
                  </a:lnTo>
                  <a:lnTo>
                    <a:pt x="594" y="863"/>
                  </a:lnTo>
                  <a:lnTo>
                    <a:pt x="590" y="863"/>
                  </a:lnTo>
                  <a:lnTo>
                    <a:pt x="590" y="863"/>
                  </a:lnTo>
                  <a:lnTo>
                    <a:pt x="587" y="867"/>
                  </a:lnTo>
                  <a:lnTo>
                    <a:pt x="587" y="870"/>
                  </a:lnTo>
                  <a:lnTo>
                    <a:pt x="583" y="870"/>
                  </a:lnTo>
                  <a:lnTo>
                    <a:pt x="583" y="867"/>
                  </a:lnTo>
                  <a:lnTo>
                    <a:pt x="579" y="863"/>
                  </a:lnTo>
                  <a:lnTo>
                    <a:pt x="576" y="863"/>
                  </a:lnTo>
                  <a:lnTo>
                    <a:pt x="554" y="867"/>
                  </a:lnTo>
                  <a:lnTo>
                    <a:pt x="551" y="863"/>
                  </a:lnTo>
                  <a:lnTo>
                    <a:pt x="533" y="852"/>
                  </a:lnTo>
                  <a:lnTo>
                    <a:pt x="529" y="849"/>
                  </a:lnTo>
                  <a:lnTo>
                    <a:pt x="529" y="845"/>
                  </a:lnTo>
                  <a:lnTo>
                    <a:pt x="529" y="845"/>
                  </a:lnTo>
                  <a:lnTo>
                    <a:pt x="522" y="842"/>
                  </a:lnTo>
                  <a:lnTo>
                    <a:pt x="522" y="838"/>
                  </a:lnTo>
                  <a:lnTo>
                    <a:pt x="515" y="838"/>
                  </a:lnTo>
                  <a:lnTo>
                    <a:pt x="500" y="838"/>
                  </a:lnTo>
                  <a:lnTo>
                    <a:pt x="497" y="838"/>
                  </a:lnTo>
                  <a:lnTo>
                    <a:pt x="497" y="834"/>
                  </a:lnTo>
                  <a:lnTo>
                    <a:pt x="493" y="827"/>
                  </a:lnTo>
                  <a:lnTo>
                    <a:pt x="493" y="824"/>
                  </a:lnTo>
                  <a:lnTo>
                    <a:pt x="486" y="820"/>
                  </a:lnTo>
                  <a:lnTo>
                    <a:pt x="475" y="820"/>
                  </a:lnTo>
                  <a:lnTo>
                    <a:pt x="471" y="820"/>
                  </a:lnTo>
                  <a:lnTo>
                    <a:pt x="443" y="802"/>
                  </a:lnTo>
                  <a:lnTo>
                    <a:pt x="432" y="795"/>
                  </a:lnTo>
                  <a:lnTo>
                    <a:pt x="428" y="795"/>
                  </a:lnTo>
                  <a:lnTo>
                    <a:pt x="428" y="795"/>
                  </a:lnTo>
                  <a:lnTo>
                    <a:pt x="428" y="795"/>
                  </a:lnTo>
                  <a:lnTo>
                    <a:pt x="428" y="798"/>
                  </a:lnTo>
                  <a:lnTo>
                    <a:pt x="428" y="798"/>
                  </a:lnTo>
                  <a:lnTo>
                    <a:pt x="425" y="802"/>
                  </a:lnTo>
                  <a:lnTo>
                    <a:pt x="421" y="802"/>
                  </a:lnTo>
                  <a:lnTo>
                    <a:pt x="417" y="806"/>
                  </a:lnTo>
                  <a:lnTo>
                    <a:pt x="414" y="809"/>
                  </a:lnTo>
                  <a:lnTo>
                    <a:pt x="399" y="806"/>
                  </a:lnTo>
                  <a:lnTo>
                    <a:pt x="392" y="802"/>
                  </a:lnTo>
                  <a:lnTo>
                    <a:pt x="378" y="791"/>
                  </a:lnTo>
                  <a:lnTo>
                    <a:pt x="374" y="784"/>
                  </a:lnTo>
                  <a:lnTo>
                    <a:pt x="371" y="780"/>
                  </a:lnTo>
                  <a:lnTo>
                    <a:pt x="371" y="780"/>
                  </a:lnTo>
                  <a:lnTo>
                    <a:pt x="367" y="780"/>
                  </a:lnTo>
                  <a:lnTo>
                    <a:pt x="367" y="784"/>
                  </a:lnTo>
                  <a:lnTo>
                    <a:pt x="367" y="784"/>
                  </a:lnTo>
                  <a:lnTo>
                    <a:pt x="367" y="784"/>
                  </a:lnTo>
                  <a:lnTo>
                    <a:pt x="363" y="788"/>
                  </a:lnTo>
                  <a:lnTo>
                    <a:pt x="363" y="788"/>
                  </a:lnTo>
                  <a:lnTo>
                    <a:pt x="360" y="788"/>
                  </a:lnTo>
                  <a:lnTo>
                    <a:pt x="356" y="788"/>
                  </a:lnTo>
                  <a:lnTo>
                    <a:pt x="356" y="788"/>
                  </a:lnTo>
                  <a:lnTo>
                    <a:pt x="353" y="784"/>
                  </a:lnTo>
                  <a:lnTo>
                    <a:pt x="342" y="777"/>
                  </a:lnTo>
                  <a:lnTo>
                    <a:pt x="338" y="773"/>
                  </a:lnTo>
                  <a:lnTo>
                    <a:pt x="338" y="773"/>
                  </a:lnTo>
                  <a:lnTo>
                    <a:pt x="338" y="770"/>
                  </a:lnTo>
                  <a:lnTo>
                    <a:pt x="338" y="770"/>
                  </a:lnTo>
                  <a:lnTo>
                    <a:pt x="338" y="766"/>
                  </a:lnTo>
                  <a:lnTo>
                    <a:pt x="338" y="762"/>
                  </a:lnTo>
                  <a:lnTo>
                    <a:pt x="316" y="737"/>
                  </a:lnTo>
                  <a:lnTo>
                    <a:pt x="313" y="730"/>
                  </a:lnTo>
                  <a:lnTo>
                    <a:pt x="306" y="726"/>
                  </a:lnTo>
                  <a:lnTo>
                    <a:pt x="306" y="726"/>
                  </a:lnTo>
                  <a:lnTo>
                    <a:pt x="302" y="723"/>
                  </a:lnTo>
                  <a:lnTo>
                    <a:pt x="302" y="719"/>
                  </a:lnTo>
                  <a:lnTo>
                    <a:pt x="291" y="708"/>
                  </a:lnTo>
                  <a:lnTo>
                    <a:pt x="291" y="708"/>
                  </a:lnTo>
                  <a:lnTo>
                    <a:pt x="288" y="701"/>
                  </a:lnTo>
                  <a:lnTo>
                    <a:pt x="288" y="694"/>
                  </a:lnTo>
                  <a:lnTo>
                    <a:pt x="288" y="694"/>
                  </a:lnTo>
                  <a:lnTo>
                    <a:pt x="288" y="690"/>
                  </a:lnTo>
                  <a:lnTo>
                    <a:pt x="288" y="687"/>
                  </a:lnTo>
                  <a:lnTo>
                    <a:pt x="295" y="676"/>
                  </a:lnTo>
                  <a:lnTo>
                    <a:pt x="302" y="669"/>
                  </a:lnTo>
                  <a:lnTo>
                    <a:pt x="302" y="665"/>
                  </a:lnTo>
                  <a:lnTo>
                    <a:pt x="302" y="665"/>
                  </a:lnTo>
                  <a:lnTo>
                    <a:pt x="302" y="665"/>
                  </a:lnTo>
                  <a:lnTo>
                    <a:pt x="298" y="662"/>
                  </a:lnTo>
                  <a:lnTo>
                    <a:pt x="298" y="658"/>
                  </a:lnTo>
                  <a:lnTo>
                    <a:pt x="298" y="658"/>
                  </a:lnTo>
                  <a:lnTo>
                    <a:pt x="295" y="654"/>
                  </a:lnTo>
                  <a:lnTo>
                    <a:pt x="291" y="654"/>
                  </a:lnTo>
                  <a:lnTo>
                    <a:pt x="291" y="654"/>
                  </a:lnTo>
                  <a:lnTo>
                    <a:pt x="288" y="651"/>
                  </a:lnTo>
                  <a:lnTo>
                    <a:pt x="288" y="644"/>
                  </a:lnTo>
                  <a:lnTo>
                    <a:pt x="288" y="640"/>
                  </a:lnTo>
                  <a:lnTo>
                    <a:pt x="288" y="637"/>
                  </a:lnTo>
                  <a:lnTo>
                    <a:pt x="288" y="637"/>
                  </a:lnTo>
                  <a:lnTo>
                    <a:pt x="291" y="629"/>
                  </a:lnTo>
                  <a:lnTo>
                    <a:pt x="291" y="629"/>
                  </a:lnTo>
                  <a:lnTo>
                    <a:pt x="291" y="626"/>
                  </a:lnTo>
                  <a:lnTo>
                    <a:pt x="295" y="626"/>
                  </a:lnTo>
                  <a:lnTo>
                    <a:pt x="298" y="619"/>
                  </a:lnTo>
                  <a:lnTo>
                    <a:pt x="298" y="615"/>
                  </a:lnTo>
                  <a:lnTo>
                    <a:pt x="298" y="615"/>
                  </a:lnTo>
                  <a:lnTo>
                    <a:pt x="298" y="611"/>
                  </a:lnTo>
                  <a:lnTo>
                    <a:pt x="295" y="611"/>
                  </a:lnTo>
                  <a:lnTo>
                    <a:pt x="295" y="608"/>
                  </a:lnTo>
                  <a:lnTo>
                    <a:pt x="295" y="604"/>
                  </a:lnTo>
                  <a:lnTo>
                    <a:pt x="298" y="601"/>
                  </a:lnTo>
                  <a:lnTo>
                    <a:pt x="298" y="601"/>
                  </a:lnTo>
                  <a:lnTo>
                    <a:pt x="295" y="597"/>
                  </a:lnTo>
                  <a:lnTo>
                    <a:pt x="295" y="597"/>
                  </a:lnTo>
                  <a:lnTo>
                    <a:pt x="298" y="597"/>
                  </a:lnTo>
                  <a:lnTo>
                    <a:pt x="302" y="590"/>
                  </a:lnTo>
                  <a:lnTo>
                    <a:pt x="302" y="586"/>
                  </a:lnTo>
                  <a:lnTo>
                    <a:pt x="306" y="579"/>
                  </a:lnTo>
                  <a:lnTo>
                    <a:pt x="306" y="575"/>
                  </a:lnTo>
                  <a:lnTo>
                    <a:pt x="306" y="575"/>
                  </a:lnTo>
                  <a:lnTo>
                    <a:pt x="302" y="572"/>
                  </a:lnTo>
                  <a:lnTo>
                    <a:pt x="302" y="572"/>
                  </a:lnTo>
                  <a:lnTo>
                    <a:pt x="302" y="572"/>
                  </a:lnTo>
                  <a:lnTo>
                    <a:pt x="302" y="568"/>
                  </a:lnTo>
                  <a:lnTo>
                    <a:pt x="302" y="568"/>
                  </a:lnTo>
                  <a:lnTo>
                    <a:pt x="302" y="568"/>
                  </a:lnTo>
                  <a:lnTo>
                    <a:pt x="306" y="565"/>
                  </a:lnTo>
                  <a:lnTo>
                    <a:pt x="306" y="561"/>
                  </a:lnTo>
                  <a:lnTo>
                    <a:pt x="309" y="554"/>
                  </a:lnTo>
                  <a:lnTo>
                    <a:pt x="313" y="547"/>
                  </a:lnTo>
                  <a:lnTo>
                    <a:pt x="313" y="547"/>
                  </a:lnTo>
                  <a:lnTo>
                    <a:pt x="313" y="543"/>
                  </a:lnTo>
                  <a:lnTo>
                    <a:pt x="313" y="539"/>
                  </a:lnTo>
                  <a:lnTo>
                    <a:pt x="313" y="536"/>
                  </a:lnTo>
                  <a:lnTo>
                    <a:pt x="316" y="532"/>
                  </a:lnTo>
                  <a:lnTo>
                    <a:pt x="316" y="532"/>
                  </a:lnTo>
                  <a:lnTo>
                    <a:pt x="316" y="529"/>
                  </a:lnTo>
                  <a:lnTo>
                    <a:pt x="316" y="529"/>
                  </a:lnTo>
                  <a:lnTo>
                    <a:pt x="313" y="532"/>
                  </a:lnTo>
                  <a:lnTo>
                    <a:pt x="313" y="532"/>
                  </a:lnTo>
                  <a:lnTo>
                    <a:pt x="309" y="532"/>
                  </a:lnTo>
                  <a:lnTo>
                    <a:pt x="309" y="532"/>
                  </a:lnTo>
                  <a:lnTo>
                    <a:pt x="309" y="532"/>
                  </a:lnTo>
                  <a:lnTo>
                    <a:pt x="306" y="532"/>
                  </a:lnTo>
                  <a:lnTo>
                    <a:pt x="306" y="532"/>
                  </a:lnTo>
                  <a:lnTo>
                    <a:pt x="306" y="532"/>
                  </a:lnTo>
                  <a:lnTo>
                    <a:pt x="302" y="532"/>
                  </a:lnTo>
                  <a:lnTo>
                    <a:pt x="298" y="521"/>
                  </a:lnTo>
                  <a:lnTo>
                    <a:pt x="295" y="521"/>
                  </a:lnTo>
                  <a:lnTo>
                    <a:pt x="295" y="518"/>
                  </a:lnTo>
                  <a:lnTo>
                    <a:pt x="291" y="518"/>
                  </a:lnTo>
                  <a:lnTo>
                    <a:pt x="291" y="518"/>
                  </a:lnTo>
                  <a:lnTo>
                    <a:pt x="288" y="518"/>
                  </a:lnTo>
                  <a:lnTo>
                    <a:pt x="288" y="518"/>
                  </a:lnTo>
                  <a:lnTo>
                    <a:pt x="288" y="521"/>
                  </a:lnTo>
                  <a:lnTo>
                    <a:pt x="288" y="525"/>
                  </a:lnTo>
                  <a:lnTo>
                    <a:pt x="288" y="525"/>
                  </a:lnTo>
                  <a:lnTo>
                    <a:pt x="288" y="529"/>
                  </a:lnTo>
                  <a:lnTo>
                    <a:pt x="284" y="529"/>
                  </a:lnTo>
                  <a:lnTo>
                    <a:pt x="284" y="529"/>
                  </a:lnTo>
                  <a:lnTo>
                    <a:pt x="284" y="529"/>
                  </a:lnTo>
                  <a:lnTo>
                    <a:pt x="280" y="532"/>
                  </a:lnTo>
                  <a:lnTo>
                    <a:pt x="277" y="532"/>
                  </a:lnTo>
                  <a:lnTo>
                    <a:pt x="273" y="532"/>
                  </a:lnTo>
                  <a:lnTo>
                    <a:pt x="273" y="529"/>
                  </a:lnTo>
                  <a:lnTo>
                    <a:pt x="270" y="529"/>
                  </a:lnTo>
                  <a:lnTo>
                    <a:pt x="270" y="529"/>
                  </a:lnTo>
                  <a:lnTo>
                    <a:pt x="270" y="525"/>
                  </a:lnTo>
                  <a:lnTo>
                    <a:pt x="270" y="521"/>
                  </a:lnTo>
                  <a:lnTo>
                    <a:pt x="270" y="521"/>
                  </a:lnTo>
                  <a:lnTo>
                    <a:pt x="273" y="518"/>
                  </a:lnTo>
                  <a:lnTo>
                    <a:pt x="273" y="518"/>
                  </a:lnTo>
                  <a:lnTo>
                    <a:pt x="273" y="518"/>
                  </a:lnTo>
                  <a:lnTo>
                    <a:pt x="273" y="514"/>
                  </a:lnTo>
                  <a:lnTo>
                    <a:pt x="273" y="514"/>
                  </a:lnTo>
                  <a:lnTo>
                    <a:pt x="273" y="514"/>
                  </a:lnTo>
                  <a:lnTo>
                    <a:pt x="273" y="514"/>
                  </a:lnTo>
                  <a:lnTo>
                    <a:pt x="270" y="514"/>
                  </a:lnTo>
                  <a:lnTo>
                    <a:pt x="266" y="514"/>
                  </a:lnTo>
                  <a:lnTo>
                    <a:pt x="266" y="514"/>
                  </a:lnTo>
                  <a:lnTo>
                    <a:pt x="262" y="514"/>
                  </a:lnTo>
                  <a:lnTo>
                    <a:pt x="262" y="511"/>
                  </a:lnTo>
                  <a:lnTo>
                    <a:pt x="262" y="511"/>
                  </a:lnTo>
                  <a:lnTo>
                    <a:pt x="270" y="500"/>
                  </a:lnTo>
                  <a:lnTo>
                    <a:pt x="273" y="496"/>
                  </a:lnTo>
                  <a:lnTo>
                    <a:pt x="273" y="489"/>
                  </a:lnTo>
                  <a:lnTo>
                    <a:pt x="273" y="478"/>
                  </a:lnTo>
                  <a:lnTo>
                    <a:pt x="273" y="471"/>
                  </a:lnTo>
                  <a:lnTo>
                    <a:pt x="273" y="471"/>
                  </a:lnTo>
                  <a:lnTo>
                    <a:pt x="277" y="471"/>
                  </a:lnTo>
                  <a:lnTo>
                    <a:pt x="280" y="471"/>
                  </a:lnTo>
                  <a:lnTo>
                    <a:pt x="284" y="467"/>
                  </a:lnTo>
                  <a:lnTo>
                    <a:pt x="288" y="467"/>
                  </a:lnTo>
                  <a:lnTo>
                    <a:pt x="291" y="464"/>
                  </a:lnTo>
                  <a:lnTo>
                    <a:pt x="291" y="460"/>
                  </a:lnTo>
                  <a:lnTo>
                    <a:pt x="295" y="449"/>
                  </a:lnTo>
                  <a:lnTo>
                    <a:pt x="295" y="446"/>
                  </a:lnTo>
                  <a:lnTo>
                    <a:pt x="295" y="442"/>
                  </a:lnTo>
                  <a:lnTo>
                    <a:pt x="295" y="442"/>
                  </a:lnTo>
                  <a:lnTo>
                    <a:pt x="295" y="439"/>
                  </a:lnTo>
                  <a:lnTo>
                    <a:pt x="291" y="439"/>
                  </a:lnTo>
                  <a:lnTo>
                    <a:pt x="291" y="435"/>
                  </a:lnTo>
                  <a:lnTo>
                    <a:pt x="288" y="435"/>
                  </a:lnTo>
                  <a:lnTo>
                    <a:pt x="288" y="431"/>
                  </a:lnTo>
                  <a:lnTo>
                    <a:pt x="288" y="428"/>
                  </a:lnTo>
                  <a:lnTo>
                    <a:pt x="288" y="428"/>
                  </a:lnTo>
                  <a:lnTo>
                    <a:pt x="284" y="424"/>
                  </a:lnTo>
                  <a:lnTo>
                    <a:pt x="284" y="424"/>
                  </a:lnTo>
                  <a:lnTo>
                    <a:pt x="284" y="421"/>
                  </a:lnTo>
                  <a:lnTo>
                    <a:pt x="284" y="417"/>
                  </a:lnTo>
                  <a:lnTo>
                    <a:pt x="284" y="417"/>
                  </a:lnTo>
                  <a:lnTo>
                    <a:pt x="284" y="413"/>
                  </a:lnTo>
                  <a:lnTo>
                    <a:pt x="288" y="413"/>
                  </a:lnTo>
                  <a:lnTo>
                    <a:pt x="288" y="410"/>
                  </a:lnTo>
                  <a:lnTo>
                    <a:pt x="288" y="410"/>
                  </a:lnTo>
                  <a:lnTo>
                    <a:pt x="288" y="406"/>
                  </a:lnTo>
                  <a:lnTo>
                    <a:pt x="288" y="406"/>
                  </a:lnTo>
                  <a:lnTo>
                    <a:pt x="288" y="403"/>
                  </a:lnTo>
                  <a:lnTo>
                    <a:pt x="284" y="403"/>
                  </a:lnTo>
                  <a:lnTo>
                    <a:pt x="284" y="399"/>
                  </a:lnTo>
                  <a:lnTo>
                    <a:pt x="284" y="395"/>
                  </a:lnTo>
                  <a:lnTo>
                    <a:pt x="284" y="395"/>
                  </a:lnTo>
                  <a:lnTo>
                    <a:pt x="295" y="388"/>
                  </a:lnTo>
                  <a:lnTo>
                    <a:pt x="298" y="381"/>
                  </a:lnTo>
                  <a:lnTo>
                    <a:pt x="298" y="377"/>
                  </a:lnTo>
                  <a:lnTo>
                    <a:pt x="291" y="359"/>
                  </a:lnTo>
                  <a:lnTo>
                    <a:pt x="288" y="356"/>
                  </a:lnTo>
                  <a:lnTo>
                    <a:pt x="288" y="352"/>
                  </a:lnTo>
                  <a:lnTo>
                    <a:pt x="284" y="352"/>
                  </a:lnTo>
                  <a:lnTo>
                    <a:pt x="280" y="349"/>
                  </a:lnTo>
                  <a:lnTo>
                    <a:pt x="280" y="349"/>
                  </a:lnTo>
                  <a:lnTo>
                    <a:pt x="277" y="349"/>
                  </a:lnTo>
                  <a:lnTo>
                    <a:pt x="266" y="352"/>
                  </a:lnTo>
                  <a:lnTo>
                    <a:pt x="262" y="352"/>
                  </a:lnTo>
                  <a:lnTo>
                    <a:pt x="259" y="352"/>
                  </a:lnTo>
                  <a:lnTo>
                    <a:pt x="259" y="345"/>
                  </a:lnTo>
                  <a:lnTo>
                    <a:pt x="259" y="345"/>
                  </a:lnTo>
                  <a:lnTo>
                    <a:pt x="259" y="341"/>
                  </a:lnTo>
                  <a:lnTo>
                    <a:pt x="255" y="341"/>
                  </a:lnTo>
                  <a:lnTo>
                    <a:pt x="255" y="338"/>
                  </a:lnTo>
                  <a:lnTo>
                    <a:pt x="252" y="338"/>
                  </a:lnTo>
                  <a:lnTo>
                    <a:pt x="230" y="341"/>
                  </a:lnTo>
                  <a:lnTo>
                    <a:pt x="223" y="341"/>
                  </a:lnTo>
                  <a:lnTo>
                    <a:pt x="219" y="341"/>
                  </a:lnTo>
                  <a:lnTo>
                    <a:pt x="212" y="341"/>
                  </a:lnTo>
                  <a:lnTo>
                    <a:pt x="205" y="338"/>
                  </a:lnTo>
                  <a:lnTo>
                    <a:pt x="201" y="334"/>
                  </a:lnTo>
                  <a:lnTo>
                    <a:pt x="194" y="334"/>
                  </a:lnTo>
                  <a:lnTo>
                    <a:pt x="194" y="334"/>
                  </a:lnTo>
                  <a:lnTo>
                    <a:pt x="172" y="320"/>
                  </a:lnTo>
                  <a:lnTo>
                    <a:pt x="172" y="316"/>
                  </a:lnTo>
                  <a:lnTo>
                    <a:pt x="176" y="313"/>
                  </a:lnTo>
                  <a:lnTo>
                    <a:pt x="180" y="306"/>
                  </a:lnTo>
                  <a:lnTo>
                    <a:pt x="172" y="306"/>
                  </a:lnTo>
                  <a:lnTo>
                    <a:pt x="165" y="302"/>
                  </a:lnTo>
                  <a:lnTo>
                    <a:pt x="162" y="298"/>
                  </a:lnTo>
                  <a:lnTo>
                    <a:pt x="151" y="284"/>
                  </a:lnTo>
                  <a:lnTo>
                    <a:pt x="147" y="288"/>
                  </a:lnTo>
                  <a:lnTo>
                    <a:pt x="136" y="291"/>
                  </a:lnTo>
                  <a:lnTo>
                    <a:pt x="136" y="291"/>
                  </a:lnTo>
                  <a:lnTo>
                    <a:pt x="129" y="291"/>
                  </a:lnTo>
                  <a:lnTo>
                    <a:pt x="129" y="288"/>
                  </a:lnTo>
                  <a:lnTo>
                    <a:pt x="126" y="284"/>
                  </a:lnTo>
                  <a:lnTo>
                    <a:pt x="126" y="277"/>
                  </a:lnTo>
                  <a:lnTo>
                    <a:pt x="122" y="273"/>
                  </a:lnTo>
                  <a:lnTo>
                    <a:pt x="111" y="273"/>
                  </a:lnTo>
                  <a:lnTo>
                    <a:pt x="108" y="273"/>
                  </a:lnTo>
                  <a:lnTo>
                    <a:pt x="111" y="270"/>
                  </a:lnTo>
                  <a:lnTo>
                    <a:pt x="111" y="262"/>
                  </a:lnTo>
                  <a:lnTo>
                    <a:pt x="111" y="262"/>
                  </a:lnTo>
                  <a:lnTo>
                    <a:pt x="111" y="259"/>
                  </a:lnTo>
                  <a:lnTo>
                    <a:pt x="108" y="259"/>
                  </a:lnTo>
                  <a:lnTo>
                    <a:pt x="93" y="262"/>
                  </a:lnTo>
                  <a:lnTo>
                    <a:pt x="79" y="255"/>
                  </a:lnTo>
                  <a:lnTo>
                    <a:pt x="72" y="255"/>
                  </a:lnTo>
                  <a:lnTo>
                    <a:pt x="64" y="252"/>
                  </a:lnTo>
                  <a:lnTo>
                    <a:pt x="57" y="241"/>
                  </a:lnTo>
                  <a:lnTo>
                    <a:pt x="50" y="241"/>
                  </a:lnTo>
                  <a:lnTo>
                    <a:pt x="43" y="241"/>
                  </a:lnTo>
                  <a:lnTo>
                    <a:pt x="32" y="248"/>
                  </a:lnTo>
                  <a:lnTo>
                    <a:pt x="28" y="252"/>
                  </a:lnTo>
                  <a:lnTo>
                    <a:pt x="18" y="248"/>
                  </a:lnTo>
                  <a:lnTo>
                    <a:pt x="18" y="248"/>
                  </a:lnTo>
                  <a:lnTo>
                    <a:pt x="14" y="244"/>
                  </a:lnTo>
                  <a:lnTo>
                    <a:pt x="3" y="234"/>
                  </a:lnTo>
                  <a:lnTo>
                    <a:pt x="0" y="223"/>
                  </a:lnTo>
                  <a:lnTo>
                    <a:pt x="7" y="223"/>
                  </a:lnTo>
                  <a:lnTo>
                    <a:pt x="14" y="223"/>
                  </a:lnTo>
                  <a:lnTo>
                    <a:pt x="21" y="223"/>
                  </a:lnTo>
                  <a:lnTo>
                    <a:pt x="32" y="226"/>
                  </a:lnTo>
                  <a:lnTo>
                    <a:pt x="36" y="226"/>
                  </a:lnTo>
                  <a:lnTo>
                    <a:pt x="36" y="219"/>
                  </a:lnTo>
                  <a:lnTo>
                    <a:pt x="39" y="216"/>
                  </a:lnTo>
                  <a:lnTo>
                    <a:pt x="43" y="212"/>
                  </a:lnTo>
                  <a:lnTo>
                    <a:pt x="54" y="212"/>
                  </a:lnTo>
                  <a:lnTo>
                    <a:pt x="68" y="223"/>
                  </a:lnTo>
                  <a:lnTo>
                    <a:pt x="79" y="219"/>
                  </a:lnTo>
                  <a:lnTo>
                    <a:pt x="82" y="216"/>
                  </a:lnTo>
                  <a:lnTo>
                    <a:pt x="86" y="208"/>
                  </a:lnTo>
                  <a:lnTo>
                    <a:pt x="86" y="205"/>
                  </a:lnTo>
                  <a:lnTo>
                    <a:pt x="82" y="194"/>
                  </a:lnTo>
                  <a:lnTo>
                    <a:pt x="82" y="190"/>
                  </a:lnTo>
                  <a:lnTo>
                    <a:pt x="82" y="190"/>
                  </a:lnTo>
                  <a:lnTo>
                    <a:pt x="79" y="187"/>
                  </a:lnTo>
                  <a:lnTo>
                    <a:pt x="79" y="183"/>
                  </a:lnTo>
                  <a:lnTo>
                    <a:pt x="79" y="176"/>
                  </a:lnTo>
                  <a:lnTo>
                    <a:pt x="93" y="165"/>
                  </a:lnTo>
                  <a:lnTo>
                    <a:pt x="100" y="162"/>
                  </a:lnTo>
                  <a:lnTo>
                    <a:pt x="118" y="154"/>
                  </a:lnTo>
                  <a:lnTo>
                    <a:pt x="129" y="154"/>
                  </a:lnTo>
                  <a:lnTo>
                    <a:pt x="133" y="154"/>
                  </a:lnTo>
                  <a:lnTo>
                    <a:pt x="140" y="162"/>
                  </a:lnTo>
                  <a:lnTo>
                    <a:pt x="144" y="172"/>
                  </a:lnTo>
                  <a:lnTo>
                    <a:pt x="151" y="169"/>
                  </a:lnTo>
                  <a:lnTo>
                    <a:pt x="158" y="165"/>
                  </a:lnTo>
                  <a:lnTo>
                    <a:pt x="165" y="165"/>
                  </a:lnTo>
                  <a:lnTo>
                    <a:pt x="176" y="165"/>
                  </a:lnTo>
                  <a:lnTo>
                    <a:pt x="172" y="158"/>
                  </a:lnTo>
                  <a:lnTo>
                    <a:pt x="169" y="154"/>
                  </a:lnTo>
                  <a:lnTo>
                    <a:pt x="169" y="151"/>
                  </a:lnTo>
                  <a:lnTo>
                    <a:pt x="172" y="151"/>
                  </a:lnTo>
                  <a:lnTo>
                    <a:pt x="180" y="154"/>
                  </a:lnTo>
                  <a:lnTo>
                    <a:pt x="187" y="144"/>
                  </a:lnTo>
                  <a:lnTo>
                    <a:pt x="201" y="140"/>
                  </a:lnTo>
                  <a:lnTo>
                    <a:pt x="205" y="140"/>
                  </a:lnTo>
                  <a:lnTo>
                    <a:pt x="205" y="136"/>
                  </a:lnTo>
                  <a:lnTo>
                    <a:pt x="212" y="140"/>
                  </a:lnTo>
                  <a:lnTo>
                    <a:pt x="219" y="133"/>
                  </a:lnTo>
                  <a:lnTo>
                    <a:pt x="223" y="129"/>
                  </a:lnTo>
                  <a:lnTo>
                    <a:pt x="226" y="129"/>
                  </a:lnTo>
                  <a:lnTo>
                    <a:pt x="230" y="122"/>
                  </a:lnTo>
                  <a:lnTo>
                    <a:pt x="230" y="111"/>
                  </a:lnTo>
                  <a:lnTo>
                    <a:pt x="241" y="108"/>
                  </a:lnTo>
                  <a:lnTo>
                    <a:pt x="244" y="100"/>
                  </a:lnTo>
                  <a:lnTo>
                    <a:pt x="244" y="100"/>
                  </a:lnTo>
                  <a:lnTo>
                    <a:pt x="248" y="97"/>
                  </a:lnTo>
                  <a:lnTo>
                    <a:pt x="255" y="93"/>
                  </a:lnTo>
                  <a:lnTo>
                    <a:pt x="259" y="93"/>
                  </a:lnTo>
                  <a:lnTo>
                    <a:pt x="262" y="93"/>
                  </a:lnTo>
                  <a:lnTo>
                    <a:pt x="262" y="93"/>
                  </a:lnTo>
                  <a:lnTo>
                    <a:pt x="266" y="93"/>
                  </a:lnTo>
                  <a:lnTo>
                    <a:pt x="270" y="100"/>
                  </a:lnTo>
                  <a:lnTo>
                    <a:pt x="270" y="100"/>
                  </a:lnTo>
                  <a:lnTo>
                    <a:pt x="273" y="100"/>
                  </a:lnTo>
                  <a:lnTo>
                    <a:pt x="273" y="97"/>
                  </a:lnTo>
                  <a:lnTo>
                    <a:pt x="280" y="93"/>
                  </a:lnTo>
                  <a:lnTo>
                    <a:pt x="284" y="93"/>
                  </a:lnTo>
                  <a:lnTo>
                    <a:pt x="284" y="93"/>
                  </a:lnTo>
                  <a:lnTo>
                    <a:pt x="284" y="93"/>
                  </a:lnTo>
                  <a:lnTo>
                    <a:pt x="288" y="93"/>
                  </a:lnTo>
                  <a:lnTo>
                    <a:pt x="291" y="97"/>
                  </a:lnTo>
                  <a:lnTo>
                    <a:pt x="291" y="104"/>
                  </a:lnTo>
                  <a:lnTo>
                    <a:pt x="295" y="108"/>
                  </a:lnTo>
                  <a:lnTo>
                    <a:pt x="298" y="108"/>
                  </a:lnTo>
                  <a:lnTo>
                    <a:pt x="316" y="111"/>
                  </a:lnTo>
                  <a:lnTo>
                    <a:pt x="327" y="118"/>
                  </a:lnTo>
                  <a:lnTo>
                    <a:pt x="331" y="118"/>
                  </a:lnTo>
                  <a:lnTo>
                    <a:pt x="338" y="126"/>
                  </a:lnTo>
                  <a:lnTo>
                    <a:pt x="342" y="129"/>
                  </a:lnTo>
                  <a:lnTo>
                    <a:pt x="342" y="129"/>
                  </a:lnTo>
                  <a:lnTo>
                    <a:pt x="342" y="133"/>
                  </a:lnTo>
                  <a:lnTo>
                    <a:pt x="345" y="133"/>
                  </a:lnTo>
                  <a:lnTo>
                    <a:pt x="353" y="136"/>
                  </a:lnTo>
                  <a:lnTo>
                    <a:pt x="356" y="140"/>
                  </a:lnTo>
                  <a:lnTo>
                    <a:pt x="356" y="144"/>
                  </a:lnTo>
                  <a:lnTo>
                    <a:pt x="360" y="144"/>
                  </a:lnTo>
                  <a:lnTo>
                    <a:pt x="360" y="144"/>
                  </a:lnTo>
                  <a:lnTo>
                    <a:pt x="363" y="147"/>
                  </a:lnTo>
                  <a:lnTo>
                    <a:pt x="374" y="144"/>
                  </a:lnTo>
                  <a:lnTo>
                    <a:pt x="378" y="144"/>
                  </a:lnTo>
                  <a:lnTo>
                    <a:pt x="385" y="144"/>
                  </a:lnTo>
                  <a:lnTo>
                    <a:pt x="417" y="151"/>
                  </a:lnTo>
                  <a:lnTo>
                    <a:pt x="417" y="151"/>
                  </a:lnTo>
                  <a:lnTo>
                    <a:pt x="421" y="154"/>
                  </a:lnTo>
                  <a:lnTo>
                    <a:pt x="432" y="162"/>
                  </a:lnTo>
                  <a:lnTo>
                    <a:pt x="443" y="165"/>
                  </a:lnTo>
                  <a:lnTo>
                    <a:pt x="453" y="165"/>
                  </a:lnTo>
                  <a:lnTo>
                    <a:pt x="453" y="169"/>
                  </a:lnTo>
                  <a:lnTo>
                    <a:pt x="453" y="176"/>
                  </a:lnTo>
                  <a:lnTo>
                    <a:pt x="453" y="180"/>
                  </a:lnTo>
                  <a:lnTo>
                    <a:pt x="457" y="180"/>
                  </a:lnTo>
                  <a:lnTo>
                    <a:pt x="457" y="180"/>
                  </a:lnTo>
                  <a:lnTo>
                    <a:pt x="457" y="183"/>
                  </a:lnTo>
                  <a:lnTo>
                    <a:pt x="457" y="183"/>
                  </a:lnTo>
                  <a:lnTo>
                    <a:pt x="457" y="183"/>
                  </a:lnTo>
                  <a:lnTo>
                    <a:pt x="461" y="183"/>
                  </a:lnTo>
                  <a:lnTo>
                    <a:pt x="464" y="183"/>
                  </a:lnTo>
                  <a:lnTo>
                    <a:pt x="475" y="180"/>
                  </a:lnTo>
                  <a:lnTo>
                    <a:pt x="482" y="180"/>
                  </a:lnTo>
                  <a:lnTo>
                    <a:pt x="482" y="183"/>
                  </a:lnTo>
                  <a:lnTo>
                    <a:pt x="486" y="183"/>
                  </a:lnTo>
                  <a:lnTo>
                    <a:pt x="489" y="187"/>
                  </a:lnTo>
                  <a:lnTo>
                    <a:pt x="493" y="187"/>
                  </a:lnTo>
                  <a:lnTo>
                    <a:pt x="493" y="187"/>
                  </a:lnTo>
                  <a:lnTo>
                    <a:pt x="500" y="187"/>
                  </a:lnTo>
                  <a:lnTo>
                    <a:pt x="500" y="187"/>
                  </a:lnTo>
                  <a:lnTo>
                    <a:pt x="504" y="187"/>
                  </a:lnTo>
                  <a:lnTo>
                    <a:pt x="507" y="183"/>
                  </a:lnTo>
                  <a:lnTo>
                    <a:pt x="515" y="183"/>
                  </a:lnTo>
                  <a:lnTo>
                    <a:pt x="518" y="183"/>
                  </a:lnTo>
                  <a:lnTo>
                    <a:pt x="518" y="183"/>
                  </a:lnTo>
                  <a:lnTo>
                    <a:pt x="518" y="183"/>
                  </a:lnTo>
                  <a:lnTo>
                    <a:pt x="522" y="183"/>
                  </a:lnTo>
                  <a:lnTo>
                    <a:pt x="522" y="183"/>
                  </a:lnTo>
                  <a:lnTo>
                    <a:pt x="522" y="187"/>
                  </a:lnTo>
                  <a:lnTo>
                    <a:pt x="522" y="187"/>
                  </a:lnTo>
                  <a:lnTo>
                    <a:pt x="522" y="187"/>
                  </a:lnTo>
                  <a:lnTo>
                    <a:pt x="518" y="190"/>
                  </a:lnTo>
                  <a:lnTo>
                    <a:pt x="518" y="190"/>
                  </a:lnTo>
                  <a:lnTo>
                    <a:pt x="518" y="190"/>
                  </a:lnTo>
                  <a:lnTo>
                    <a:pt x="518" y="194"/>
                  </a:lnTo>
                  <a:lnTo>
                    <a:pt x="522" y="194"/>
                  </a:lnTo>
                  <a:lnTo>
                    <a:pt x="529" y="198"/>
                  </a:lnTo>
                  <a:lnTo>
                    <a:pt x="536" y="198"/>
                  </a:lnTo>
                  <a:lnTo>
                    <a:pt x="543" y="190"/>
                  </a:lnTo>
                  <a:lnTo>
                    <a:pt x="543" y="187"/>
                  </a:lnTo>
                  <a:lnTo>
                    <a:pt x="547" y="183"/>
                  </a:lnTo>
                  <a:lnTo>
                    <a:pt x="551" y="180"/>
                  </a:lnTo>
                  <a:lnTo>
                    <a:pt x="558" y="176"/>
                  </a:lnTo>
                  <a:lnTo>
                    <a:pt x="565" y="172"/>
                  </a:lnTo>
                  <a:lnTo>
                    <a:pt x="565" y="169"/>
                  </a:lnTo>
                  <a:lnTo>
                    <a:pt x="569" y="169"/>
                  </a:lnTo>
                  <a:lnTo>
                    <a:pt x="569" y="165"/>
                  </a:lnTo>
                  <a:lnTo>
                    <a:pt x="569" y="165"/>
                  </a:lnTo>
                  <a:lnTo>
                    <a:pt x="569" y="165"/>
                  </a:lnTo>
                  <a:lnTo>
                    <a:pt x="569" y="165"/>
                  </a:lnTo>
                  <a:lnTo>
                    <a:pt x="569" y="162"/>
                  </a:lnTo>
                  <a:lnTo>
                    <a:pt x="569" y="162"/>
                  </a:lnTo>
                  <a:lnTo>
                    <a:pt x="572" y="158"/>
                  </a:lnTo>
                  <a:lnTo>
                    <a:pt x="572" y="158"/>
                  </a:lnTo>
                  <a:lnTo>
                    <a:pt x="572" y="158"/>
                  </a:lnTo>
                  <a:lnTo>
                    <a:pt x="576" y="154"/>
                  </a:lnTo>
                  <a:lnTo>
                    <a:pt x="576" y="154"/>
                  </a:lnTo>
                  <a:lnTo>
                    <a:pt x="579" y="151"/>
                  </a:lnTo>
                  <a:lnTo>
                    <a:pt x="579" y="151"/>
                  </a:lnTo>
                  <a:lnTo>
                    <a:pt x="579" y="151"/>
                  </a:lnTo>
                  <a:lnTo>
                    <a:pt x="583" y="151"/>
                  </a:lnTo>
                  <a:lnTo>
                    <a:pt x="587" y="151"/>
                  </a:lnTo>
                  <a:lnTo>
                    <a:pt x="587" y="151"/>
                  </a:lnTo>
                  <a:lnTo>
                    <a:pt x="590" y="154"/>
                  </a:lnTo>
                  <a:lnTo>
                    <a:pt x="594" y="162"/>
                  </a:lnTo>
                  <a:lnTo>
                    <a:pt x="594" y="162"/>
                  </a:lnTo>
                  <a:lnTo>
                    <a:pt x="597" y="162"/>
                  </a:lnTo>
                  <a:lnTo>
                    <a:pt x="608" y="162"/>
                  </a:lnTo>
                  <a:lnTo>
                    <a:pt x="608" y="158"/>
                  </a:lnTo>
                  <a:lnTo>
                    <a:pt x="608" y="154"/>
                  </a:lnTo>
                  <a:lnTo>
                    <a:pt x="608" y="151"/>
                  </a:lnTo>
                  <a:lnTo>
                    <a:pt x="608" y="151"/>
                  </a:lnTo>
                  <a:lnTo>
                    <a:pt x="612" y="144"/>
                  </a:lnTo>
                  <a:lnTo>
                    <a:pt x="615" y="140"/>
                  </a:lnTo>
                  <a:lnTo>
                    <a:pt x="619" y="136"/>
                  </a:lnTo>
                  <a:lnTo>
                    <a:pt x="623" y="133"/>
                  </a:lnTo>
                  <a:lnTo>
                    <a:pt x="630" y="133"/>
                  </a:lnTo>
                  <a:lnTo>
                    <a:pt x="637" y="136"/>
                  </a:lnTo>
                  <a:lnTo>
                    <a:pt x="644" y="136"/>
                  </a:lnTo>
                  <a:lnTo>
                    <a:pt x="651" y="140"/>
                  </a:lnTo>
                  <a:lnTo>
                    <a:pt x="655" y="144"/>
                  </a:lnTo>
                  <a:lnTo>
                    <a:pt x="662" y="140"/>
                  </a:lnTo>
                  <a:lnTo>
                    <a:pt x="677" y="129"/>
                  </a:lnTo>
                  <a:lnTo>
                    <a:pt x="680" y="126"/>
                  </a:lnTo>
                  <a:lnTo>
                    <a:pt x="684" y="122"/>
                  </a:lnTo>
                  <a:lnTo>
                    <a:pt x="687" y="118"/>
                  </a:lnTo>
                  <a:lnTo>
                    <a:pt x="695" y="108"/>
                  </a:lnTo>
                  <a:lnTo>
                    <a:pt x="698" y="93"/>
                  </a:lnTo>
                  <a:lnTo>
                    <a:pt x="702" y="82"/>
                  </a:lnTo>
                  <a:lnTo>
                    <a:pt x="702" y="79"/>
                  </a:lnTo>
                  <a:lnTo>
                    <a:pt x="709" y="75"/>
                  </a:lnTo>
                  <a:lnTo>
                    <a:pt x="713" y="72"/>
                  </a:lnTo>
                  <a:lnTo>
                    <a:pt x="723" y="72"/>
                  </a:lnTo>
                  <a:lnTo>
                    <a:pt x="731" y="64"/>
                  </a:lnTo>
                  <a:lnTo>
                    <a:pt x="738" y="54"/>
                  </a:lnTo>
                  <a:lnTo>
                    <a:pt x="756" y="36"/>
                  </a:lnTo>
                  <a:lnTo>
                    <a:pt x="767" y="36"/>
                  </a:lnTo>
                  <a:lnTo>
                    <a:pt x="777" y="36"/>
                  </a:lnTo>
                  <a:lnTo>
                    <a:pt x="788" y="32"/>
                  </a:lnTo>
                  <a:lnTo>
                    <a:pt x="785" y="25"/>
                  </a:lnTo>
                  <a:lnTo>
                    <a:pt x="777" y="10"/>
                  </a:lnTo>
                  <a:lnTo>
                    <a:pt x="777" y="0"/>
                  </a:lnTo>
                  <a:lnTo>
                    <a:pt x="785" y="3"/>
                  </a:lnTo>
                  <a:lnTo>
                    <a:pt x="792" y="14"/>
                  </a:lnTo>
                  <a:lnTo>
                    <a:pt x="806" y="21"/>
                  </a:lnTo>
                  <a:lnTo>
                    <a:pt x="806" y="32"/>
                  </a:lnTo>
                  <a:close/>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19" name="Freeform 21"/>
            <p:cNvSpPr>
              <a:spLocks/>
            </p:cNvSpPr>
            <p:nvPr/>
          </p:nvSpPr>
          <p:spPr bwMode="auto">
            <a:xfrm>
              <a:off x="11231563" y="5037138"/>
              <a:ext cx="325437" cy="257175"/>
            </a:xfrm>
            <a:custGeom>
              <a:avLst/>
              <a:gdLst>
                <a:gd name="T0" fmla="*/ 126 w 205"/>
                <a:gd name="T1" fmla="*/ 18 h 162"/>
                <a:gd name="T2" fmla="*/ 126 w 205"/>
                <a:gd name="T3" fmla="*/ 25 h 162"/>
                <a:gd name="T4" fmla="*/ 158 w 205"/>
                <a:gd name="T5" fmla="*/ 57 h 162"/>
                <a:gd name="T6" fmla="*/ 173 w 205"/>
                <a:gd name="T7" fmla="*/ 64 h 162"/>
                <a:gd name="T8" fmla="*/ 176 w 205"/>
                <a:gd name="T9" fmla="*/ 86 h 162"/>
                <a:gd name="T10" fmla="*/ 202 w 205"/>
                <a:gd name="T11" fmla="*/ 104 h 162"/>
                <a:gd name="T12" fmla="*/ 202 w 205"/>
                <a:gd name="T13" fmla="*/ 111 h 162"/>
                <a:gd name="T14" fmla="*/ 202 w 205"/>
                <a:gd name="T15" fmla="*/ 118 h 162"/>
                <a:gd name="T16" fmla="*/ 191 w 205"/>
                <a:gd name="T17" fmla="*/ 129 h 162"/>
                <a:gd name="T18" fmla="*/ 191 w 205"/>
                <a:gd name="T19" fmla="*/ 140 h 162"/>
                <a:gd name="T20" fmla="*/ 187 w 205"/>
                <a:gd name="T21" fmla="*/ 147 h 162"/>
                <a:gd name="T22" fmla="*/ 180 w 205"/>
                <a:gd name="T23" fmla="*/ 151 h 162"/>
                <a:gd name="T24" fmla="*/ 169 w 205"/>
                <a:gd name="T25" fmla="*/ 162 h 162"/>
                <a:gd name="T26" fmla="*/ 169 w 205"/>
                <a:gd name="T27" fmla="*/ 154 h 162"/>
                <a:gd name="T28" fmla="*/ 162 w 205"/>
                <a:gd name="T29" fmla="*/ 140 h 162"/>
                <a:gd name="T30" fmla="*/ 133 w 205"/>
                <a:gd name="T31" fmla="*/ 129 h 162"/>
                <a:gd name="T32" fmla="*/ 130 w 205"/>
                <a:gd name="T33" fmla="*/ 133 h 162"/>
                <a:gd name="T34" fmla="*/ 122 w 205"/>
                <a:gd name="T35" fmla="*/ 133 h 162"/>
                <a:gd name="T36" fmla="*/ 115 w 205"/>
                <a:gd name="T37" fmla="*/ 126 h 162"/>
                <a:gd name="T38" fmla="*/ 104 w 205"/>
                <a:gd name="T39" fmla="*/ 126 h 162"/>
                <a:gd name="T40" fmla="*/ 101 w 205"/>
                <a:gd name="T41" fmla="*/ 129 h 162"/>
                <a:gd name="T42" fmla="*/ 104 w 205"/>
                <a:gd name="T43" fmla="*/ 136 h 162"/>
                <a:gd name="T44" fmla="*/ 86 w 205"/>
                <a:gd name="T45" fmla="*/ 140 h 162"/>
                <a:gd name="T46" fmla="*/ 79 w 205"/>
                <a:gd name="T47" fmla="*/ 129 h 162"/>
                <a:gd name="T48" fmla="*/ 65 w 205"/>
                <a:gd name="T49" fmla="*/ 133 h 162"/>
                <a:gd name="T50" fmla="*/ 61 w 205"/>
                <a:gd name="T51" fmla="*/ 126 h 162"/>
                <a:gd name="T52" fmla="*/ 50 w 205"/>
                <a:gd name="T53" fmla="*/ 129 h 162"/>
                <a:gd name="T54" fmla="*/ 40 w 205"/>
                <a:gd name="T55" fmla="*/ 126 h 162"/>
                <a:gd name="T56" fmla="*/ 22 w 205"/>
                <a:gd name="T57" fmla="*/ 133 h 162"/>
                <a:gd name="T58" fmla="*/ 18 w 205"/>
                <a:gd name="T59" fmla="*/ 136 h 162"/>
                <a:gd name="T60" fmla="*/ 0 w 205"/>
                <a:gd name="T61" fmla="*/ 126 h 162"/>
                <a:gd name="T62" fmla="*/ 0 w 205"/>
                <a:gd name="T63" fmla="*/ 126 h 162"/>
                <a:gd name="T64" fmla="*/ 4 w 205"/>
                <a:gd name="T65" fmla="*/ 118 h 162"/>
                <a:gd name="T66" fmla="*/ 4 w 205"/>
                <a:gd name="T67" fmla="*/ 115 h 162"/>
                <a:gd name="T68" fmla="*/ 7 w 205"/>
                <a:gd name="T69" fmla="*/ 111 h 162"/>
                <a:gd name="T70" fmla="*/ 4 w 205"/>
                <a:gd name="T71" fmla="*/ 104 h 162"/>
                <a:gd name="T72" fmla="*/ 7 w 205"/>
                <a:gd name="T73" fmla="*/ 93 h 162"/>
                <a:gd name="T74" fmla="*/ 18 w 205"/>
                <a:gd name="T75" fmla="*/ 82 h 162"/>
                <a:gd name="T76" fmla="*/ 14 w 205"/>
                <a:gd name="T77" fmla="*/ 57 h 162"/>
                <a:gd name="T78" fmla="*/ 14 w 205"/>
                <a:gd name="T79" fmla="*/ 39 h 162"/>
                <a:gd name="T80" fmla="*/ 18 w 205"/>
                <a:gd name="T81" fmla="*/ 32 h 162"/>
                <a:gd name="T82" fmla="*/ 36 w 205"/>
                <a:gd name="T83" fmla="*/ 39 h 162"/>
                <a:gd name="T84" fmla="*/ 36 w 205"/>
                <a:gd name="T85" fmla="*/ 36 h 162"/>
                <a:gd name="T86" fmla="*/ 36 w 205"/>
                <a:gd name="T87" fmla="*/ 28 h 162"/>
                <a:gd name="T88" fmla="*/ 40 w 205"/>
                <a:gd name="T89" fmla="*/ 18 h 162"/>
                <a:gd name="T90" fmla="*/ 58 w 205"/>
                <a:gd name="T91" fmla="*/ 10 h 162"/>
                <a:gd name="T92" fmla="*/ 61 w 205"/>
                <a:gd name="T93" fmla="*/ 3 h 162"/>
                <a:gd name="T94" fmla="*/ 65 w 205"/>
                <a:gd name="T95" fmla="*/ 3 h 162"/>
                <a:gd name="T96" fmla="*/ 65 w 205"/>
                <a:gd name="T97" fmla="*/ 14 h 162"/>
                <a:gd name="T98" fmla="*/ 72 w 205"/>
                <a:gd name="T99" fmla="*/ 18 h 162"/>
                <a:gd name="T100" fmla="*/ 90 w 205"/>
                <a:gd name="T101" fmla="*/ 18 h 162"/>
                <a:gd name="T102" fmla="*/ 104 w 205"/>
                <a:gd name="T103" fmla="*/ 10 h 162"/>
                <a:gd name="T104" fmla="*/ 108 w 205"/>
                <a:gd name="T105" fmla="*/ 7 h 162"/>
                <a:gd name="T106" fmla="*/ 119 w 205"/>
                <a:gd name="T107" fmla="*/ 0 h 162"/>
                <a:gd name="T108" fmla="*/ 126 w 205"/>
                <a:gd name="T109" fmla="*/ 1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5" h="162">
                  <a:moveTo>
                    <a:pt x="126" y="10"/>
                  </a:moveTo>
                  <a:lnTo>
                    <a:pt x="126" y="10"/>
                  </a:lnTo>
                  <a:lnTo>
                    <a:pt x="126" y="10"/>
                  </a:lnTo>
                  <a:lnTo>
                    <a:pt x="126" y="18"/>
                  </a:lnTo>
                  <a:lnTo>
                    <a:pt x="126" y="18"/>
                  </a:lnTo>
                  <a:lnTo>
                    <a:pt x="126" y="21"/>
                  </a:lnTo>
                  <a:lnTo>
                    <a:pt x="126" y="25"/>
                  </a:lnTo>
                  <a:lnTo>
                    <a:pt x="126" y="25"/>
                  </a:lnTo>
                  <a:lnTo>
                    <a:pt x="126" y="25"/>
                  </a:lnTo>
                  <a:lnTo>
                    <a:pt x="148" y="50"/>
                  </a:lnTo>
                  <a:lnTo>
                    <a:pt x="155" y="54"/>
                  </a:lnTo>
                  <a:lnTo>
                    <a:pt x="158" y="57"/>
                  </a:lnTo>
                  <a:lnTo>
                    <a:pt x="162" y="61"/>
                  </a:lnTo>
                  <a:lnTo>
                    <a:pt x="166" y="61"/>
                  </a:lnTo>
                  <a:lnTo>
                    <a:pt x="173" y="61"/>
                  </a:lnTo>
                  <a:lnTo>
                    <a:pt x="173" y="64"/>
                  </a:lnTo>
                  <a:lnTo>
                    <a:pt x="166" y="82"/>
                  </a:lnTo>
                  <a:lnTo>
                    <a:pt x="166" y="86"/>
                  </a:lnTo>
                  <a:lnTo>
                    <a:pt x="166" y="90"/>
                  </a:lnTo>
                  <a:lnTo>
                    <a:pt x="176" y="86"/>
                  </a:lnTo>
                  <a:lnTo>
                    <a:pt x="180" y="90"/>
                  </a:lnTo>
                  <a:lnTo>
                    <a:pt x="187" y="97"/>
                  </a:lnTo>
                  <a:lnTo>
                    <a:pt x="198" y="104"/>
                  </a:lnTo>
                  <a:lnTo>
                    <a:pt x="202" y="104"/>
                  </a:lnTo>
                  <a:lnTo>
                    <a:pt x="205" y="108"/>
                  </a:lnTo>
                  <a:lnTo>
                    <a:pt x="205" y="108"/>
                  </a:lnTo>
                  <a:lnTo>
                    <a:pt x="202" y="111"/>
                  </a:lnTo>
                  <a:lnTo>
                    <a:pt x="202" y="111"/>
                  </a:lnTo>
                  <a:lnTo>
                    <a:pt x="202" y="111"/>
                  </a:lnTo>
                  <a:lnTo>
                    <a:pt x="202" y="115"/>
                  </a:lnTo>
                  <a:lnTo>
                    <a:pt x="198" y="115"/>
                  </a:lnTo>
                  <a:lnTo>
                    <a:pt x="202" y="118"/>
                  </a:lnTo>
                  <a:lnTo>
                    <a:pt x="198" y="122"/>
                  </a:lnTo>
                  <a:lnTo>
                    <a:pt x="198" y="122"/>
                  </a:lnTo>
                  <a:lnTo>
                    <a:pt x="194" y="129"/>
                  </a:lnTo>
                  <a:lnTo>
                    <a:pt x="191" y="129"/>
                  </a:lnTo>
                  <a:lnTo>
                    <a:pt x="191" y="129"/>
                  </a:lnTo>
                  <a:lnTo>
                    <a:pt x="191" y="133"/>
                  </a:lnTo>
                  <a:lnTo>
                    <a:pt x="191" y="136"/>
                  </a:lnTo>
                  <a:lnTo>
                    <a:pt x="191" y="140"/>
                  </a:lnTo>
                  <a:lnTo>
                    <a:pt x="191" y="144"/>
                  </a:lnTo>
                  <a:lnTo>
                    <a:pt x="191" y="147"/>
                  </a:lnTo>
                  <a:lnTo>
                    <a:pt x="191" y="147"/>
                  </a:lnTo>
                  <a:lnTo>
                    <a:pt x="187" y="147"/>
                  </a:lnTo>
                  <a:lnTo>
                    <a:pt x="187" y="147"/>
                  </a:lnTo>
                  <a:lnTo>
                    <a:pt x="187" y="151"/>
                  </a:lnTo>
                  <a:lnTo>
                    <a:pt x="187" y="151"/>
                  </a:lnTo>
                  <a:lnTo>
                    <a:pt x="180" y="151"/>
                  </a:lnTo>
                  <a:lnTo>
                    <a:pt x="180" y="151"/>
                  </a:lnTo>
                  <a:lnTo>
                    <a:pt x="176" y="154"/>
                  </a:lnTo>
                  <a:lnTo>
                    <a:pt x="173" y="162"/>
                  </a:lnTo>
                  <a:lnTo>
                    <a:pt x="169" y="162"/>
                  </a:lnTo>
                  <a:lnTo>
                    <a:pt x="169" y="162"/>
                  </a:lnTo>
                  <a:lnTo>
                    <a:pt x="169" y="162"/>
                  </a:lnTo>
                  <a:lnTo>
                    <a:pt x="169" y="158"/>
                  </a:lnTo>
                  <a:lnTo>
                    <a:pt x="169" y="154"/>
                  </a:lnTo>
                  <a:lnTo>
                    <a:pt x="169" y="144"/>
                  </a:lnTo>
                  <a:lnTo>
                    <a:pt x="166" y="144"/>
                  </a:lnTo>
                  <a:lnTo>
                    <a:pt x="166" y="140"/>
                  </a:lnTo>
                  <a:lnTo>
                    <a:pt x="162" y="140"/>
                  </a:lnTo>
                  <a:lnTo>
                    <a:pt x="158" y="140"/>
                  </a:lnTo>
                  <a:lnTo>
                    <a:pt x="151" y="140"/>
                  </a:lnTo>
                  <a:lnTo>
                    <a:pt x="148" y="136"/>
                  </a:lnTo>
                  <a:lnTo>
                    <a:pt x="133" y="129"/>
                  </a:lnTo>
                  <a:lnTo>
                    <a:pt x="133" y="129"/>
                  </a:lnTo>
                  <a:lnTo>
                    <a:pt x="130" y="133"/>
                  </a:lnTo>
                  <a:lnTo>
                    <a:pt x="130" y="133"/>
                  </a:lnTo>
                  <a:lnTo>
                    <a:pt x="130" y="133"/>
                  </a:lnTo>
                  <a:lnTo>
                    <a:pt x="126" y="133"/>
                  </a:lnTo>
                  <a:lnTo>
                    <a:pt x="126" y="133"/>
                  </a:lnTo>
                  <a:lnTo>
                    <a:pt x="126" y="133"/>
                  </a:lnTo>
                  <a:lnTo>
                    <a:pt x="122" y="133"/>
                  </a:lnTo>
                  <a:lnTo>
                    <a:pt x="119" y="133"/>
                  </a:lnTo>
                  <a:lnTo>
                    <a:pt x="119" y="133"/>
                  </a:lnTo>
                  <a:lnTo>
                    <a:pt x="119" y="129"/>
                  </a:lnTo>
                  <a:lnTo>
                    <a:pt x="115" y="126"/>
                  </a:lnTo>
                  <a:lnTo>
                    <a:pt x="115" y="126"/>
                  </a:lnTo>
                  <a:lnTo>
                    <a:pt x="112" y="126"/>
                  </a:lnTo>
                  <a:lnTo>
                    <a:pt x="112" y="126"/>
                  </a:lnTo>
                  <a:lnTo>
                    <a:pt x="104" y="126"/>
                  </a:lnTo>
                  <a:lnTo>
                    <a:pt x="104" y="126"/>
                  </a:lnTo>
                  <a:lnTo>
                    <a:pt x="104" y="129"/>
                  </a:lnTo>
                  <a:lnTo>
                    <a:pt x="101" y="129"/>
                  </a:lnTo>
                  <a:lnTo>
                    <a:pt x="101" y="129"/>
                  </a:lnTo>
                  <a:lnTo>
                    <a:pt x="101" y="133"/>
                  </a:lnTo>
                  <a:lnTo>
                    <a:pt x="101" y="133"/>
                  </a:lnTo>
                  <a:lnTo>
                    <a:pt x="104" y="136"/>
                  </a:lnTo>
                  <a:lnTo>
                    <a:pt x="104" y="136"/>
                  </a:lnTo>
                  <a:lnTo>
                    <a:pt x="104" y="140"/>
                  </a:lnTo>
                  <a:lnTo>
                    <a:pt x="104" y="144"/>
                  </a:lnTo>
                  <a:lnTo>
                    <a:pt x="94" y="144"/>
                  </a:lnTo>
                  <a:lnTo>
                    <a:pt x="86" y="140"/>
                  </a:lnTo>
                  <a:lnTo>
                    <a:pt x="86" y="140"/>
                  </a:lnTo>
                  <a:lnTo>
                    <a:pt x="83" y="136"/>
                  </a:lnTo>
                  <a:lnTo>
                    <a:pt x="79" y="133"/>
                  </a:lnTo>
                  <a:lnTo>
                    <a:pt x="79" y="129"/>
                  </a:lnTo>
                  <a:lnTo>
                    <a:pt x="79" y="129"/>
                  </a:lnTo>
                  <a:lnTo>
                    <a:pt x="76" y="129"/>
                  </a:lnTo>
                  <a:lnTo>
                    <a:pt x="68" y="133"/>
                  </a:lnTo>
                  <a:lnTo>
                    <a:pt x="65" y="133"/>
                  </a:lnTo>
                  <a:lnTo>
                    <a:pt x="65" y="133"/>
                  </a:lnTo>
                  <a:lnTo>
                    <a:pt x="65" y="129"/>
                  </a:lnTo>
                  <a:lnTo>
                    <a:pt x="61" y="126"/>
                  </a:lnTo>
                  <a:lnTo>
                    <a:pt x="61" y="126"/>
                  </a:lnTo>
                  <a:lnTo>
                    <a:pt x="61" y="126"/>
                  </a:lnTo>
                  <a:lnTo>
                    <a:pt x="61" y="126"/>
                  </a:lnTo>
                  <a:lnTo>
                    <a:pt x="58" y="126"/>
                  </a:lnTo>
                  <a:lnTo>
                    <a:pt x="50" y="129"/>
                  </a:lnTo>
                  <a:lnTo>
                    <a:pt x="50" y="129"/>
                  </a:lnTo>
                  <a:lnTo>
                    <a:pt x="47" y="129"/>
                  </a:lnTo>
                  <a:lnTo>
                    <a:pt x="43" y="126"/>
                  </a:lnTo>
                  <a:lnTo>
                    <a:pt x="40" y="126"/>
                  </a:lnTo>
                  <a:lnTo>
                    <a:pt x="40" y="126"/>
                  </a:lnTo>
                  <a:lnTo>
                    <a:pt x="36" y="126"/>
                  </a:lnTo>
                  <a:lnTo>
                    <a:pt x="25" y="129"/>
                  </a:lnTo>
                  <a:lnTo>
                    <a:pt x="22" y="133"/>
                  </a:lnTo>
                  <a:lnTo>
                    <a:pt x="22" y="133"/>
                  </a:lnTo>
                  <a:lnTo>
                    <a:pt x="22" y="133"/>
                  </a:lnTo>
                  <a:lnTo>
                    <a:pt x="22" y="133"/>
                  </a:lnTo>
                  <a:lnTo>
                    <a:pt x="18" y="136"/>
                  </a:lnTo>
                  <a:lnTo>
                    <a:pt x="7" y="133"/>
                  </a:lnTo>
                  <a:lnTo>
                    <a:pt x="7" y="133"/>
                  </a:lnTo>
                  <a:lnTo>
                    <a:pt x="4" y="129"/>
                  </a:lnTo>
                  <a:lnTo>
                    <a:pt x="0" y="126"/>
                  </a:lnTo>
                  <a:lnTo>
                    <a:pt x="0" y="126"/>
                  </a:lnTo>
                  <a:lnTo>
                    <a:pt x="0" y="126"/>
                  </a:lnTo>
                  <a:lnTo>
                    <a:pt x="0" y="126"/>
                  </a:lnTo>
                  <a:lnTo>
                    <a:pt x="0" y="126"/>
                  </a:lnTo>
                  <a:lnTo>
                    <a:pt x="0" y="126"/>
                  </a:lnTo>
                  <a:lnTo>
                    <a:pt x="0" y="122"/>
                  </a:lnTo>
                  <a:lnTo>
                    <a:pt x="4" y="118"/>
                  </a:lnTo>
                  <a:lnTo>
                    <a:pt x="4" y="118"/>
                  </a:lnTo>
                  <a:lnTo>
                    <a:pt x="4" y="118"/>
                  </a:lnTo>
                  <a:lnTo>
                    <a:pt x="4" y="118"/>
                  </a:lnTo>
                  <a:lnTo>
                    <a:pt x="4" y="118"/>
                  </a:lnTo>
                  <a:lnTo>
                    <a:pt x="4" y="115"/>
                  </a:lnTo>
                  <a:lnTo>
                    <a:pt x="4" y="115"/>
                  </a:lnTo>
                  <a:lnTo>
                    <a:pt x="4" y="115"/>
                  </a:lnTo>
                  <a:lnTo>
                    <a:pt x="7" y="111"/>
                  </a:lnTo>
                  <a:lnTo>
                    <a:pt x="7" y="111"/>
                  </a:lnTo>
                  <a:lnTo>
                    <a:pt x="4" y="108"/>
                  </a:lnTo>
                  <a:lnTo>
                    <a:pt x="4" y="108"/>
                  </a:lnTo>
                  <a:lnTo>
                    <a:pt x="4" y="104"/>
                  </a:lnTo>
                  <a:lnTo>
                    <a:pt x="4" y="104"/>
                  </a:lnTo>
                  <a:lnTo>
                    <a:pt x="4" y="100"/>
                  </a:lnTo>
                  <a:lnTo>
                    <a:pt x="7" y="97"/>
                  </a:lnTo>
                  <a:lnTo>
                    <a:pt x="7" y="97"/>
                  </a:lnTo>
                  <a:lnTo>
                    <a:pt x="7" y="93"/>
                  </a:lnTo>
                  <a:lnTo>
                    <a:pt x="7" y="93"/>
                  </a:lnTo>
                  <a:lnTo>
                    <a:pt x="11" y="93"/>
                  </a:lnTo>
                  <a:lnTo>
                    <a:pt x="11" y="93"/>
                  </a:lnTo>
                  <a:lnTo>
                    <a:pt x="18" y="82"/>
                  </a:lnTo>
                  <a:lnTo>
                    <a:pt x="18" y="79"/>
                  </a:lnTo>
                  <a:lnTo>
                    <a:pt x="18" y="79"/>
                  </a:lnTo>
                  <a:lnTo>
                    <a:pt x="14" y="68"/>
                  </a:lnTo>
                  <a:lnTo>
                    <a:pt x="14" y="57"/>
                  </a:lnTo>
                  <a:lnTo>
                    <a:pt x="18" y="50"/>
                  </a:lnTo>
                  <a:lnTo>
                    <a:pt x="18" y="43"/>
                  </a:lnTo>
                  <a:lnTo>
                    <a:pt x="14" y="39"/>
                  </a:lnTo>
                  <a:lnTo>
                    <a:pt x="14" y="39"/>
                  </a:lnTo>
                  <a:lnTo>
                    <a:pt x="14" y="36"/>
                  </a:lnTo>
                  <a:lnTo>
                    <a:pt x="14" y="36"/>
                  </a:lnTo>
                  <a:lnTo>
                    <a:pt x="18" y="36"/>
                  </a:lnTo>
                  <a:lnTo>
                    <a:pt x="18" y="32"/>
                  </a:lnTo>
                  <a:lnTo>
                    <a:pt x="18" y="32"/>
                  </a:lnTo>
                  <a:lnTo>
                    <a:pt x="18" y="32"/>
                  </a:lnTo>
                  <a:lnTo>
                    <a:pt x="22" y="32"/>
                  </a:lnTo>
                  <a:lnTo>
                    <a:pt x="36" y="39"/>
                  </a:lnTo>
                  <a:lnTo>
                    <a:pt x="36" y="39"/>
                  </a:lnTo>
                  <a:lnTo>
                    <a:pt x="36" y="36"/>
                  </a:lnTo>
                  <a:lnTo>
                    <a:pt x="36" y="36"/>
                  </a:lnTo>
                  <a:lnTo>
                    <a:pt x="36" y="36"/>
                  </a:lnTo>
                  <a:lnTo>
                    <a:pt x="36" y="32"/>
                  </a:lnTo>
                  <a:lnTo>
                    <a:pt x="36" y="32"/>
                  </a:lnTo>
                  <a:lnTo>
                    <a:pt x="36" y="32"/>
                  </a:lnTo>
                  <a:lnTo>
                    <a:pt x="36" y="28"/>
                  </a:lnTo>
                  <a:lnTo>
                    <a:pt x="36" y="28"/>
                  </a:lnTo>
                  <a:lnTo>
                    <a:pt x="36" y="25"/>
                  </a:lnTo>
                  <a:lnTo>
                    <a:pt x="40" y="18"/>
                  </a:lnTo>
                  <a:lnTo>
                    <a:pt x="40" y="18"/>
                  </a:lnTo>
                  <a:lnTo>
                    <a:pt x="50" y="18"/>
                  </a:lnTo>
                  <a:lnTo>
                    <a:pt x="50" y="14"/>
                  </a:lnTo>
                  <a:lnTo>
                    <a:pt x="54" y="10"/>
                  </a:lnTo>
                  <a:lnTo>
                    <a:pt x="58" y="10"/>
                  </a:lnTo>
                  <a:lnTo>
                    <a:pt x="58" y="7"/>
                  </a:lnTo>
                  <a:lnTo>
                    <a:pt x="58" y="3"/>
                  </a:lnTo>
                  <a:lnTo>
                    <a:pt x="58" y="3"/>
                  </a:lnTo>
                  <a:lnTo>
                    <a:pt x="61" y="3"/>
                  </a:lnTo>
                  <a:lnTo>
                    <a:pt x="65" y="3"/>
                  </a:lnTo>
                  <a:lnTo>
                    <a:pt x="65" y="3"/>
                  </a:lnTo>
                  <a:lnTo>
                    <a:pt x="65" y="3"/>
                  </a:lnTo>
                  <a:lnTo>
                    <a:pt x="65" y="3"/>
                  </a:lnTo>
                  <a:lnTo>
                    <a:pt x="65" y="3"/>
                  </a:lnTo>
                  <a:lnTo>
                    <a:pt x="65" y="7"/>
                  </a:lnTo>
                  <a:lnTo>
                    <a:pt x="65" y="7"/>
                  </a:lnTo>
                  <a:lnTo>
                    <a:pt x="65" y="14"/>
                  </a:lnTo>
                  <a:lnTo>
                    <a:pt x="65" y="14"/>
                  </a:lnTo>
                  <a:lnTo>
                    <a:pt x="65" y="14"/>
                  </a:lnTo>
                  <a:lnTo>
                    <a:pt x="68" y="18"/>
                  </a:lnTo>
                  <a:lnTo>
                    <a:pt x="72" y="18"/>
                  </a:lnTo>
                  <a:lnTo>
                    <a:pt x="83" y="18"/>
                  </a:lnTo>
                  <a:lnTo>
                    <a:pt x="86" y="18"/>
                  </a:lnTo>
                  <a:lnTo>
                    <a:pt x="90" y="18"/>
                  </a:lnTo>
                  <a:lnTo>
                    <a:pt x="90" y="18"/>
                  </a:lnTo>
                  <a:lnTo>
                    <a:pt x="90" y="14"/>
                  </a:lnTo>
                  <a:lnTo>
                    <a:pt x="90" y="14"/>
                  </a:lnTo>
                  <a:lnTo>
                    <a:pt x="97" y="7"/>
                  </a:lnTo>
                  <a:lnTo>
                    <a:pt x="104" y="10"/>
                  </a:lnTo>
                  <a:lnTo>
                    <a:pt x="104" y="10"/>
                  </a:lnTo>
                  <a:lnTo>
                    <a:pt x="108" y="10"/>
                  </a:lnTo>
                  <a:lnTo>
                    <a:pt x="108" y="7"/>
                  </a:lnTo>
                  <a:lnTo>
                    <a:pt x="108" y="7"/>
                  </a:lnTo>
                  <a:lnTo>
                    <a:pt x="108" y="7"/>
                  </a:lnTo>
                  <a:lnTo>
                    <a:pt x="115" y="0"/>
                  </a:lnTo>
                  <a:lnTo>
                    <a:pt x="119" y="0"/>
                  </a:lnTo>
                  <a:lnTo>
                    <a:pt x="119" y="0"/>
                  </a:lnTo>
                  <a:lnTo>
                    <a:pt x="119" y="3"/>
                  </a:lnTo>
                  <a:lnTo>
                    <a:pt x="122" y="3"/>
                  </a:lnTo>
                  <a:lnTo>
                    <a:pt x="126" y="7"/>
                  </a:lnTo>
                  <a:lnTo>
                    <a:pt x="126" y="10"/>
                  </a:lnTo>
                  <a:close/>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20" name="Freeform 22"/>
            <p:cNvSpPr>
              <a:spLocks/>
            </p:cNvSpPr>
            <p:nvPr/>
          </p:nvSpPr>
          <p:spPr bwMode="auto">
            <a:xfrm>
              <a:off x="9196388" y="6699250"/>
              <a:ext cx="2389187" cy="2466975"/>
            </a:xfrm>
            <a:custGeom>
              <a:avLst/>
              <a:gdLst>
                <a:gd name="T0" fmla="*/ 436 w 1505"/>
                <a:gd name="T1" fmla="*/ 61 h 1554"/>
                <a:gd name="T2" fmla="*/ 482 w 1505"/>
                <a:gd name="T3" fmla="*/ 104 h 1554"/>
                <a:gd name="T4" fmla="*/ 537 w 1505"/>
                <a:gd name="T5" fmla="*/ 169 h 1554"/>
                <a:gd name="T6" fmla="*/ 580 w 1505"/>
                <a:gd name="T7" fmla="*/ 144 h 1554"/>
                <a:gd name="T8" fmla="*/ 555 w 1505"/>
                <a:gd name="T9" fmla="*/ 100 h 1554"/>
                <a:gd name="T10" fmla="*/ 598 w 1505"/>
                <a:gd name="T11" fmla="*/ 90 h 1554"/>
                <a:gd name="T12" fmla="*/ 663 w 1505"/>
                <a:gd name="T13" fmla="*/ 97 h 1554"/>
                <a:gd name="T14" fmla="*/ 709 w 1505"/>
                <a:gd name="T15" fmla="*/ 133 h 1554"/>
                <a:gd name="T16" fmla="*/ 713 w 1505"/>
                <a:gd name="T17" fmla="*/ 82 h 1554"/>
                <a:gd name="T18" fmla="*/ 738 w 1505"/>
                <a:gd name="T19" fmla="*/ 21 h 1554"/>
                <a:gd name="T20" fmla="*/ 792 w 1505"/>
                <a:gd name="T21" fmla="*/ 90 h 1554"/>
                <a:gd name="T22" fmla="*/ 886 w 1505"/>
                <a:gd name="T23" fmla="*/ 79 h 1554"/>
                <a:gd name="T24" fmla="*/ 954 w 1505"/>
                <a:gd name="T25" fmla="*/ 115 h 1554"/>
                <a:gd name="T26" fmla="*/ 1012 w 1505"/>
                <a:gd name="T27" fmla="*/ 233 h 1554"/>
                <a:gd name="T28" fmla="*/ 1062 w 1505"/>
                <a:gd name="T29" fmla="*/ 395 h 1554"/>
                <a:gd name="T30" fmla="*/ 1134 w 1505"/>
                <a:gd name="T31" fmla="*/ 507 h 1554"/>
                <a:gd name="T32" fmla="*/ 1271 w 1505"/>
                <a:gd name="T33" fmla="*/ 636 h 1554"/>
                <a:gd name="T34" fmla="*/ 1473 w 1505"/>
                <a:gd name="T35" fmla="*/ 809 h 1554"/>
                <a:gd name="T36" fmla="*/ 1448 w 1505"/>
                <a:gd name="T37" fmla="*/ 953 h 1554"/>
                <a:gd name="T38" fmla="*/ 1232 w 1505"/>
                <a:gd name="T39" fmla="*/ 1122 h 1554"/>
                <a:gd name="T40" fmla="*/ 1228 w 1505"/>
                <a:gd name="T41" fmla="*/ 1320 h 1554"/>
                <a:gd name="T42" fmla="*/ 1260 w 1505"/>
                <a:gd name="T43" fmla="*/ 1428 h 1554"/>
                <a:gd name="T44" fmla="*/ 1178 w 1505"/>
                <a:gd name="T45" fmla="*/ 1370 h 1554"/>
                <a:gd name="T46" fmla="*/ 1015 w 1505"/>
                <a:gd name="T47" fmla="*/ 1342 h 1554"/>
                <a:gd name="T48" fmla="*/ 803 w 1505"/>
                <a:gd name="T49" fmla="*/ 1442 h 1554"/>
                <a:gd name="T50" fmla="*/ 619 w 1505"/>
                <a:gd name="T51" fmla="*/ 1482 h 1554"/>
                <a:gd name="T52" fmla="*/ 464 w 1505"/>
                <a:gd name="T53" fmla="*/ 1417 h 1554"/>
                <a:gd name="T54" fmla="*/ 367 w 1505"/>
                <a:gd name="T55" fmla="*/ 1550 h 1554"/>
                <a:gd name="T56" fmla="*/ 324 w 1505"/>
                <a:gd name="T57" fmla="*/ 1453 h 1554"/>
                <a:gd name="T58" fmla="*/ 198 w 1505"/>
                <a:gd name="T59" fmla="*/ 1439 h 1554"/>
                <a:gd name="T60" fmla="*/ 338 w 1505"/>
                <a:gd name="T61" fmla="*/ 1367 h 1554"/>
                <a:gd name="T62" fmla="*/ 349 w 1505"/>
                <a:gd name="T63" fmla="*/ 1324 h 1554"/>
                <a:gd name="T64" fmla="*/ 346 w 1505"/>
                <a:gd name="T65" fmla="*/ 1280 h 1554"/>
                <a:gd name="T66" fmla="*/ 360 w 1505"/>
                <a:gd name="T67" fmla="*/ 1169 h 1554"/>
                <a:gd name="T68" fmla="*/ 356 w 1505"/>
                <a:gd name="T69" fmla="*/ 993 h 1554"/>
                <a:gd name="T70" fmla="*/ 418 w 1505"/>
                <a:gd name="T71" fmla="*/ 967 h 1554"/>
                <a:gd name="T72" fmla="*/ 410 w 1505"/>
                <a:gd name="T73" fmla="*/ 917 h 1554"/>
                <a:gd name="T74" fmla="*/ 450 w 1505"/>
                <a:gd name="T75" fmla="*/ 892 h 1554"/>
                <a:gd name="T76" fmla="*/ 454 w 1505"/>
                <a:gd name="T77" fmla="*/ 870 h 1554"/>
                <a:gd name="T78" fmla="*/ 461 w 1505"/>
                <a:gd name="T79" fmla="*/ 816 h 1554"/>
                <a:gd name="T80" fmla="*/ 436 w 1505"/>
                <a:gd name="T81" fmla="*/ 748 h 1554"/>
                <a:gd name="T82" fmla="*/ 400 w 1505"/>
                <a:gd name="T83" fmla="*/ 708 h 1554"/>
                <a:gd name="T84" fmla="*/ 392 w 1505"/>
                <a:gd name="T85" fmla="*/ 672 h 1554"/>
                <a:gd name="T86" fmla="*/ 360 w 1505"/>
                <a:gd name="T87" fmla="*/ 626 h 1554"/>
                <a:gd name="T88" fmla="*/ 356 w 1505"/>
                <a:gd name="T89" fmla="*/ 582 h 1554"/>
                <a:gd name="T90" fmla="*/ 356 w 1505"/>
                <a:gd name="T91" fmla="*/ 507 h 1554"/>
                <a:gd name="T92" fmla="*/ 324 w 1505"/>
                <a:gd name="T93" fmla="*/ 521 h 1554"/>
                <a:gd name="T94" fmla="*/ 288 w 1505"/>
                <a:gd name="T95" fmla="*/ 478 h 1554"/>
                <a:gd name="T96" fmla="*/ 281 w 1505"/>
                <a:gd name="T97" fmla="*/ 464 h 1554"/>
                <a:gd name="T98" fmla="*/ 234 w 1505"/>
                <a:gd name="T99" fmla="*/ 421 h 1554"/>
                <a:gd name="T100" fmla="*/ 209 w 1505"/>
                <a:gd name="T101" fmla="*/ 410 h 1554"/>
                <a:gd name="T102" fmla="*/ 205 w 1505"/>
                <a:gd name="T103" fmla="*/ 381 h 1554"/>
                <a:gd name="T104" fmla="*/ 122 w 1505"/>
                <a:gd name="T105" fmla="*/ 410 h 1554"/>
                <a:gd name="T106" fmla="*/ 130 w 1505"/>
                <a:gd name="T107" fmla="*/ 446 h 1554"/>
                <a:gd name="T108" fmla="*/ 32 w 1505"/>
                <a:gd name="T109" fmla="*/ 464 h 1554"/>
                <a:gd name="T110" fmla="*/ 54 w 1505"/>
                <a:gd name="T111" fmla="*/ 399 h 1554"/>
                <a:gd name="T112" fmla="*/ 36 w 1505"/>
                <a:gd name="T113" fmla="*/ 349 h 1554"/>
                <a:gd name="T114" fmla="*/ 11 w 1505"/>
                <a:gd name="T115" fmla="*/ 248 h 1554"/>
                <a:gd name="T116" fmla="*/ 58 w 1505"/>
                <a:gd name="T117" fmla="*/ 219 h 1554"/>
                <a:gd name="T118" fmla="*/ 130 w 1505"/>
                <a:gd name="T119" fmla="*/ 215 h 1554"/>
                <a:gd name="T120" fmla="*/ 166 w 1505"/>
                <a:gd name="T121" fmla="*/ 172 h 1554"/>
                <a:gd name="T122" fmla="*/ 212 w 1505"/>
                <a:gd name="T123" fmla="*/ 154 h 1554"/>
                <a:gd name="T124" fmla="*/ 274 w 1505"/>
                <a:gd name="T125" fmla="*/ 79 h 1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05" h="1554">
                  <a:moveTo>
                    <a:pt x="360" y="7"/>
                  </a:moveTo>
                  <a:lnTo>
                    <a:pt x="364" y="7"/>
                  </a:lnTo>
                  <a:lnTo>
                    <a:pt x="378" y="7"/>
                  </a:lnTo>
                  <a:lnTo>
                    <a:pt x="382" y="7"/>
                  </a:lnTo>
                  <a:lnTo>
                    <a:pt x="382" y="7"/>
                  </a:lnTo>
                  <a:lnTo>
                    <a:pt x="382" y="10"/>
                  </a:lnTo>
                  <a:lnTo>
                    <a:pt x="385" y="10"/>
                  </a:lnTo>
                  <a:lnTo>
                    <a:pt x="385" y="10"/>
                  </a:lnTo>
                  <a:lnTo>
                    <a:pt x="389" y="14"/>
                  </a:lnTo>
                  <a:lnTo>
                    <a:pt x="389" y="14"/>
                  </a:lnTo>
                  <a:lnTo>
                    <a:pt x="389" y="18"/>
                  </a:lnTo>
                  <a:lnTo>
                    <a:pt x="389" y="21"/>
                  </a:lnTo>
                  <a:lnTo>
                    <a:pt x="389" y="25"/>
                  </a:lnTo>
                  <a:lnTo>
                    <a:pt x="392" y="25"/>
                  </a:lnTo>
                  <a:lnTo>
                    <a:pt x="392" y="25"/>
                  </a:lnTo>
                  <a:lnTo>
                    <a:pt x="418" y="36"/>
                  </a:lnTo>
                  <a:lnTo>
                    <a:pt x="421" y="36"/>
                  </a:lnTo>
                  <a:lnTo>
                    <a:pt x="421" y="39"/>
                  </a:lnTo>
                  <a:lnTo>
                    <a:pt x="425" y="39"/>
                  </a:lnTo>
                  <a:lnTo>
                    <a:pt x="425" y="43"/>
                  </a:lnTo>
                  <a:lnTo>
                    <a:pt x="425" y="43"/>
                  </a:lnTo>
                  <a:lnTo>
                    <a:pt x="425" y="43"/>
                  </a:lnTo>
                  <a:lnTo>
                    <a:pt x="425" y="46"/>
                  </a:lnTo>
                  <a:lnTo>
                    <a:pt x="425" y="50"/>
                  </a:lnTo>
                  <a:lnTo>
                    <a:pt x="425" y="50"/>
                  </a:lnTo>
                  <a:lnTo>
                    <a:pt x="425" y="50"/>
                  </a:lnTo>
                  <a:lnTo>
                    <a:pt x="428" y="54"/>
                  </a:lnTo>
                  <a:lnTo>
                    <a:pt x="432" y="57"/>
                  </a:lnTo>
                  <a:lnTo>
                    <a:pt x="432" y="57"/>
                  </a:lnTo>
                  <a:lnTo>
                    <a:pt x="436" y="61"/>
                  </a:lnTo>
                  <a:lnTo>
                    <a:pt x="436" y="61"/>
                  </a:lnTo>
                  <a:lnTo>
                    <a:pt x="443" y="68"/>
                  </a:lnTo>
                  <a:lnTo>
                    <a:pt x="443" y="72"/>
                  </a:lnTo>
                  <a:lnTo>
                    <a:pt x="443" y="72"/>
                  </a:lnTo>
                  <a:lnTo>
                    <a:pt x="443" y="72"/>
                  </a:lnTo>
                  <a:lnTo>
                    <a:pt x="443" y="75"/>
                  </a:lnTo>
                  <a:lnTo>
                    <a:pt x="443" y="75"/>
                  </a:lnTo>
                  <a:lnTo>
                    <a:pt x="443" y="75"/>
                  </a:lnTo>
                  <a:lnTo>
                    <a:pt x="443" y="79"/>
                  </a:lnTo>
                  <a:lnTo>
                    <a:pt x="443" y="82"/>
                  </a:lnTo>
                  <a:lnTo>
                    <a:pt x="446" y="82"/>
                  </a:lnTo>
                  <a:lnTo>
                    <a:pt x="450" y="82"/>
                  </a:lnTo>
                  <a:lnTo>
                    <a:pt x="454" y="82"/>
                  </a:lnTo>
                  <a:lnTo>
                    <a:pt x="457" y="79"/>
                  </a:lnTo>
                  <a:lnTo>
                    <a:pt x="461" y="79"/>
                  </a:lnTo>
                  <a:lnTo>
                    <a:pt x="461" y="82"/>
                  </a:lnTo>
                  <a:lnTo>
                    <a:pt x="461" y="82"/>
                  </a:lnTo>
                  <a:lnTo>
                    <a:pt x="461" y="82"/>
                  </a:lnTo>
                  <a:lnTo>
                    <a:pt x="461" y="86"/>
                  </a:lnTo>
                  <a:lnTo>
                    <a:pt x="464" y="86"/>
                  </a:lnTo>
                  <a:lnTo>
                    <a:pt x="464" y="90"/>
                  </a:lnTo>
                  <a:lnTo>
                    <a:pt x="472" y="97"/>
                  </a:lnTo>
                  <a:lnTo>
                    <a:pt x="472" y="97"/>
                  </a:lnTo>
                  <a:lnTo>
                    <a:pt x="475" y="100"/>
                  </a:lnTo>
                  <a:lnTo>
                    <a:pt x="475" y="100"/>
                  </a:lnTo>
                  <a:lnTo>
                    <a:pt x="475" y="100"/>
                  </a:lnTo>
                  <a:lnTo>
                    <a:pt x="475" y="100"/>
                  </a:lnTo>
                  <a:lnTo>
                    <a:pt x="479" y="104"/>
                  </a:lnTo>
                  <a:lnTo>
                    <a:pt x="482" y="104"/>
                  </a:lnTo>
                  <a:lnTo>
                    <a:pt x="482" y="104"/>
                  </a:lnTo>
                  <a:lnTo>
                    <a:pt x="482" y="100"/>
                  </a:lnTo>
                  <a:lnTo>
                    <a:pt x="486" y="100"/>
                  </a:lnTo>
                  <a:lnTo>
                    <a:pt x="490" y="100"/>
                  </a:lnTo>
                  <a:lnTo>
                    <a:pt x="497" y="108"/>
                  </a:lnTo>
                  <a:lnTo>
                    <a:pt x="497" y="111"/>
                  </a:lnTo>
                  <a:lnTo>
                    <a:pt x="504" y="115"/>
                  </a:lnTo>
                  <a:lnTo>
                    <a:pt x="504" y="115"/>
                  </a:lnTo>
                  <a:lnTo>
                    <a:pt x="504" y="118"/>
                  </a:lnTo>
                  <a:lnTo>
                    <a:pt x="504" y="118"/>
                  </a:lnTo>
                  <a:lnTo>
                    <a:pt x="504" y="122"/>
                  </a:lnTo>
                  <a:lnTo>
                    <a:pt x="504" y="129"/>
                  </a:lnTo>
                  <a:lnTo>
                    <a:pt x="508" y="133"/>
                  </a:lnTo>
                  <a:lnTo>
                    <a:pt x="508" y="133"/>
                  </a:lnTo>
                  <a:lnTo>
                    <a:pt x="504" y="136"/>
                  </a:lnTo>
                  <a:lnTo>
                    <a:pt x="504" y="140"/>
                  </a:lnTo>
                  <a:lnTo>
                    <a:pt x="504" y="140"/>
                  </a:lnTo>
                  <a:lnTo>
                    <a:pt x="504" y="144"/>
                  </a:lnTo>
                  <a:lnTo>
                    <a:pt x="504" y="144"/>
                  </a:lnTo>
                  <a:lnTo>
                    <a:pt x="504" y="147"/>
                  </a:lnTo>
                  <a:lnTo>
                    <a:pt x="508" y="151"/>
                  </a:lnTo>
                  <a:lnTo>
                    <a:pt x="508" y="154"/>
                  </a:lnTo>
                  <a:lnTo>
                    <a:pt x="508" y="154"/>
                  </a:lnTo>
                  <a:lnTo>
                    <a:pt x="508" y="158"/>
                  </a:lnTo>
                  <a:lnTo>
                    <a:pt x="508" y="158"/>
                  </a:lnTo>
                  <a:lnTo>
                    <a:pt x="508" y="158"/>
                  </a:lnTo>
                  <a:lnTo>
                    <a:pt x="508" y="162"/>
                  </a:lnTo>
                  <a:lnTo>
                    <a:pt x="511" y="165"/>
                  </a:lnTo>
                  <a:lnTo>
                    <a:pt x="526" y="165"/>
                  </a:lnTo>
                  <a:lnTo>
                    <a:pt x="533" y="165"/>
                  </a:lnTo>
                  <a:lnTo>
                    <a:pt x="537" y="169"/>
                  </a:lnTo>
                  <a:lnTo>
                    <a:pt x="540" y="172"/>
                  </a:lnTo>
                  <a:lnTo>
                    <a:pt x="544" y="172"/>
                  </a:lnTo>
                  <a:lnTo>
                    <a:pt x="544" y="172"/>
                  </a:lnTo>
                  <a:lnTo>
                    <a:pt x="544" y="172"/>
                  </a:lnTo>
                  <a:lnTo>
                    <a:pt x="544" y="169"/>
                  </a:lnTo>
                  <a:lnTo>
                    <a:pt x="544" y="165"/>
                  </a:lnTo>
                  <a:lnTo>
                    <a:pt x="547" y="154"/>
                  </a:lnTo>
                  <a:lnTo>
                    <a:pt x="551" y="154"/>
                  </a:lnTo>
                  <a:lnTo>
                    <a:pt x="551" y="154"/>
                  </a:lnTo>
                  <a:lnTo>
                    <a:pt x="551" y="154"/>
                  </a:lnTo>
                  <a:lnTo>
                    <a:pt x="551" y="154"/>
                  </a:lnTo>
                  <a:lnTo>
                    <a:pt x="555" y="154"/>
                  </a:lnTo>
                  <a:lnTo>
                    <a:pt x="555" y="154"/>
                  </a:lnTo>
                  <a:lnTo>
                    <a:pt x="558" y="154"/>
                  </a:lnTo>
                  <a:lnTo>
                    <a:pt x="569" y="154"/>
                  </a:lnTo>
                  <a:lnTo>
                    <a:pt x="569" y="154"/>
                  </a:lnTo>
                  <a:lnTo>
                    <a:pt x="573" y="154"/>
                  </a:lnTo>
                  <a:lnTo>
                    <a:pt x="576" y="158"/>
                  </a:lnTo>
                  <a:lnTo>
                    <a:pt x="580" y="158"/>
                  </a:lnTo>
                  <a:lnTo>
                    <a:pt x="580" y="158"/>
                  </a:lnTo>
                  <a:lnTo>
                    <a:pt x="583" y="154"/>
                  </a:lnTo>
                  <a:lnTo>
                    <a:pt x="583" y="154"/>
                  </a:lnTo>
                  <a:lnTo>
                    <a:pt x="583" y="151"/>
                  </a:lnTo>
                  <a:lnTo>
                    <a:pt x="583" y="151"/>
                  </a:lnTo>
                  <a:lnTo>
                    <a:pt x="583" y="147"/>
                  </a:lnTo>
                  <a:lnTo>
                    <a:pt x="583" y="147"/>
                  </a:lnTo>
                  <a:lnTo>
                    <a:pt x="583" y="144"/>
                  </a:lnTo>
                  <a:lnTo>
                    <a:pt x="583" y="144"/>
                  </a:lnTo>
                  <a:lnTo>
                    <a:pt x="580" y="144"/>
                  </a:lnTo>
                  <a:lnTo>
                    <a:pt x="580" y="144"/>
                  </a:lnTo>
                  <a:lnTo>
                    <a:pt x="576" y="140"/>
                  </a:lnTo>
                  <a:lnTo>
                    <a:pt x="573" y="140"/>
                  </a:lnTo>
                  <a:lnTo>
                    <a:pt x="573" y="140"/>
                  </a:lnTo>
                  <a:lnTo>
                    <a:pt x="573" y="140"/>
                  </a:lnTo>
                  <a:lnTo>
                    <a:pt x="569" y="136"/>
                  </a:lnTo>
                  <a:lnTo>
                    <a:pt x="569" y="136"/>
                  </a:lnTo>
                  <a:lnTo>
                    <a:pt x="569" y="133"/>
                  </a:lnTo>
                  <a:lnTo>
                    <a:pt x="569" y="133"/>
                  </a:lnTo>
                  <a:lnTo>
                    <a:pt x="569" y="133"/>
                  </a:lnTo>
                  <a:lnTo>
                    <a:pt x="565" y="133"/>
                  </a:lnTo>
                  <a:lnTo>
                    <a:pt x="562" y="133"/>
                  </a:lnTo>
                  <a:lnTo>
                    <a:pt x="558" y="133"/>
                  </a:lnTo>
                  <a:lnTo>
                    <a:pt x="558" y="133"/>
                  </a:lnTo>
                  <a:lnTo>
                    <a:pt x="558" y="129"/>
                  </a:lnTo>
                  <a:lnTo>
                    <a:pt x="558" y="129"/>
                  </a:lnTo>
                  <a:lnTo>
                    <a:pt x="555" y="126"/>
                  </a:lnTo>
                  <a:lnTo>
                    <a:pt x="551" y="126"/>
                  </a:lnTo>
                  <a:lnTo>
                    <a:pt x="547" y="122"/>
                  </a:lnTo>
                  <a:lnTo>
                    <a:pt x="544" y="122"/>
                  </a:lnTo>
                  <a:lnTo>
                    <a:pt x="544" y="122"/>
                  </a:lnTo>
                  <a:lnTo>
                    <a:pt x="544" y="118"/>
                  </a:lnTo>
                  <a:lnTo>
                    <a:pt x="540" y="118"/>
                  </a:lnTo>
                  <a:lnTo>
                    <a:pt x="540" y="115"/>
                  </a:lnTo>
                  <a:lnTo>
                    <a:pt x="544" y="104"/>
                  </a:lnTo>
                  <a:lnTo>
                    <a:pt x="544" y="100"/>
                  </a:lnTo>
                  <a:lnTo>
                    <a:pt x="544" y="100"/>
                  </a:lnTo>
                  <a:lnTo>
                    <a:pt x="547" y="97"/>
                  </a:lnTo>
                  <a:lnTo>
                    <a:pt x="547" y="97"/>
                  </a:lnTo>
                  <a:lnTo>
                    <a:pt x="551" y="100"/>
                  </a:lnTo>
                  <a:lnTo>
                    <a:pt x="555" y="100"/>
                  </a:lnTo>
                  <a:lnTo>
                    <a:pt x="555" y="100"/>
                  </a:lnTo>
                  <a:lnTo>
                    <a:pt x="555" y="100"/>
                  </a:lnTo>
                  <a:lnTo>
                    <a:pt x="555" y="100"/>
                  </a:lnTo>
                  <a:lnTo>
                    <a:pt x="558" y="97"/>
                  </a:lnTo>
                  <a:lnTo>
                    <a:pt x="558" y="97"/>
                  </a:lnTo>
                  <a:lnTo>
                    <a:pt x="562" y="90"/>
                  </a:lnTo>
                  <a:lnTo>
                    <a:pt x="562" y="86"/>
                  </a:lnTo>
                  <a:lnTo>
                    <a:pt x="565" y="86"/>
                  </a:lnTo>
                  <a:lnTo>
                    <a:pt x="565" y="86"/>
                  </a:lnTo>
                  <a:lnTo>
                    <a:pt x="565" y="86"/>
                  </a:lnTo>
                  <a:lnTo>
                    <a:pt x="569" y="90"/>
                  </a:lnTo>
                  <a:lnTo>
                    <a:pt x="569" y="90"/>
                  </a:lnTo>
                  <a:lnTo>
                    <a:pt x="573" y="90"/>
                  </a:lnTo>
                  <a:lnTo>
                    <a:pt x="573" y="86"/>
                  </a:lnTo>
                  <a:lnTo>
                    <a:pt x="576" y="86"/>
                  </a:lnTo>
                  <a:lnTo>
                    <a:pt x="580" y="86"/>
                  </a:lnTo>
                  <a:lnTo>
                    <a:pt x="580" y="82"/>
                  </a:lnTo>
                  <a:lnTo>
                    <a:pt x="580" y="82"/>
                  </a:lnTo>
                  <a:lnTo>
                    <a:pt x="587" y="86"/>
                  </a:lnTo>
                  <a:lnTo>
                    <a:pt x="591" y="82"/>
                  </a:lnTo>
                  <a:lnTo>
                    <a:pt x="591" y="82"/>
                  </a:lnTo>
                  <a:lnTo>
                    <a:pt x="591" y="82"/>
                  </a:lnTo>
                  <a:lnTo>
                    <a:pt x="591" y="82"/>
                  </a:lnTo>
                  <a:lnTo>
                    <a:pt x="594" y="82"/>
                  </a:lnTo>
                  <a:lnTo>
                    <a:pt x="594" y="82"/>
                  </a:lnTo>
                  <a:lnTo>
                    <a:pt x="594" y="82"/>
                  </a:lnTo>
                  <a:lnTo>
                    <a:pt x="594" y="86"/>
                  </a:lnTo>
                  <a:lnTo>
                    <a:pt x="594" y="86"/>
                  </a:lnTo>
                  <a:lnTo>
                    <a:pt x="598" y="86"/>
                  </a:lnTo>
                  <a:lnTo>
                    <a:pt x="598" y="90"/>
                  </a:lnTo>
                  <a:lnTo>
                    <a:pt x="598" y="90"/>
                  </a:lnTo>
                  <a:lnTo>
                    <a:pt x="598" y="90"/>
                  </a:lnTo>
                  <a:lnTo>
                    <a:pt x="601" y="90"/>
                  </a:lnTo>
                  <a:lnTo>
                    <a:pt x="609" y="86"/>
                  </a:lnTo>
                  <a:lnTo>
                    <a:pt x="612" y="86"/>
                  </a:lnTo>
                  <a:lnTo>
                    <a:pt x="612" y="86"/>
                  </a:lnTo>
                  <a:lnTo>
                    <a:pt x="623" y="100"/>
                  </a:lnTo>
                  <a:lnTo>
                    <a:pt x="623" y="104"/>
                  </a:lnTo>
                  <a:lnTo>
                    <a:pt x="627" y="104"/>
                  </a:lnTo>
                  <a:lnTo>
                    <a:pt x="627" y="104"/>
                  </a:lnTo>
                  <a:lnTo>
                    <a:pt x="627" y="104"/>
                  </a:lnTo>
                  <a:lnTo>
                    <a:pt x="627" y="100"/>
                  </a:lnTo>
                  <a:lnTo>
                    <a:pt x="630" y="97"/>
                  </a:lnTo>
                  <a:lnTo>
                    <a:pt x="630" y="97"/>
                  </a:lnTo>
                  <a:lnTo>
                    <a:pt x="630" y="97"/>
                  </a:lnTo>
                  <a:lnTo>
                    <a:pt x="637" y="97"/>
                  </a:lnTo>
                  <a:lnTo>
                    <a:pt x="641" y="100"/>
                  </a:lnTo>
                  <a:lnTo>
                    <a:pt x="641" y="100"/>
                  </a:lnTo>
                  <a:lnTo>
                    <a:pt x="645" y="104"/>
                  </a:lnTo>
                  <a:lnTo>
                    <a:pt x="645" y="104"/>
                  </a:lnTo>
                  <a:lnTo>
                    <a:pt x="645" y="104"/>
                  </a:lnTo>
                  <a:lnTo>
                    <a:pt x="652" y="104"/>
                  </a:lnTo>
                  <a:lnTo>
                    <a:pt x="652" y="104"/>
                  </a:lnTo>
                  <a:lnTo>
                    <a:pt x="655" y="100"/>
                  </a:lnTo>
                  <a:lnTo>
                    <a:pt x="655" y="100"/>
                  </a:lnTo>
                  <a:lnTo>
                    <a:pt x="659" y="100"/>
                  </a:lnTo>
                  <a:lnTo>
                    <a:pt x="659" y="100"/>
                  </a:lnTo>
                  <a:lnTo>
                    <a:pt x="659" y="97"/>
                  </a:lnTo>
                  <a:lnTo>
                    <a:pt x="663" y="97"/>
                  </a:lnTo>
                  <a:lnTo>
                    <a:pt x="663" y="97"/>
                  </a:lnTo>
                  <a:lnTo>
                    <a:pt x="666" y="97"/>
                  </a:lnTo>
                  <a:lnTo>
                    <a:pt x="666" y="97"/>
                  </a:lnTo>
                  <a:lnTo>
                    <a:pt x="666" y="100"/>
                  </a:lnTo>
                  <a:lnTo>
                    <a:pt x="670" y="100"/>
                  </a:lnTo>
                  <a:lnTo>
                    <a:pt x="670" y="104"/>
                  </a:lnTo>
                  <a:lnTo>
                    <a:pt x="670" y="104"/>
                  </a:lnTo>
                  <a:lnTo>
                    <a:pt x="673" y="104"/>
                  </a:lnTo>
                  <a:lnTo>
                    <a:pt x="673" y="104"/>
                  </a:lnTo>
                  <a:lnTo>
                    <a:pt x="677" y="108"/>
                  </a:lnTo>
                  <a:lnTo>
                    <a:pt x="677" y="111"/>
                  </a:lnTo>
                  <a:lnTo>
                    <a:pt x="677" y="111"/>
                  </a:lnTo>
                  <a:lnTo>
                    <a:pt x="677" y="111"/>
                  </a:lnTo>
                  <a:lnTo>
                    <a:pt x="681" y="115"/>
                  </a:lnTo>
                  <a:lnTo>
                    <a:pt x="681" y="115"/>
                  </a:lnTo>
                  <a:lnTo>
                    <a:pt x="681" y="115"/>
                  </a:lnTo>
                  <a:lnTo>
                    <a:pt x="677" y="118"/>
                  </a:lnTo>
                  <a:lnTo>
                    <a:pt x="673" y="122"/>
                  </a:lnTo>
                  <a:lnTo>
                    <a:pt x="673" y="129"/>
                  </a:lnTo>
                  <a:lnTo>
                    <a:pt x="691" y="144"/>
                  </a:lnTo>
                  <a:lnTo>
                    <a:pt x="695" y="136"/>
                  </a:lnTo>
                  <a:lnTo>
                    <a:pt x="695" y="136"/>
                  </a:lnTo>
                  <a:lnTo>
                    <a:pt x="699" y="136"/>
                  </a:lnTo>
                  <a:lnTo>
                    <a:pt x="699" y="140"/>
                  </a:lnTo>
                  <a:lnTo>
                    <a:pt x="706" y="140"/>
                  </a:lnTo>
                  <a:lnTo>
                    <a:pt x="709" y="140"/>
                  </a:lnTo>
                  <a:lnTo>
                    <a:pt x="709" y="140"/>
                  </a:lnTo>
                  <a:lnTo>
                    <a:pt x="709" y="140"/>
                  </a:lnTo>
                  <a:lnTo>
                    <a:pt x="709" y="140"/>
                  </a:lnTo>
                  <a:lnTo>
                    <a:pt x="709" y="136"/>
                  </a:lnTo>
                  <a:lnTo>
                    <a:pt x="709" y="133"/>
                  </a:lnTo>
                  <a:lnTo>
                    <a:pt x="709" y="133"/>
                  </a:lnTo>
                  <a:lnTo>
                    <a:pt x="709" y="129"/>
                  </a:lnTo>
                  <a:lnTo>
                    <a:pt x="713" y="129"/>
                  </a:lnTo>
                  <a:lnTo>
                    <a:pt x="713" y="126"/>
                  </a:lnTo>
                  <a:lnTo>
                    <a:pt x="713" y="126"/>
                  </a:lnTo>
                  <a:lnTo>
                    <a:pt x="713" y="122"/>
                  </a:lnTo>
                  <a:lnTo>
                    <a:pt x="709" y="118"/>
                  </a:lnTo>
                  <a:lnTo>
                    <a:pt x="709" y="118"/>
                  </a:lnTo>
                  <a:lnTo>
                    <a:pt x="713" y="115"/>
                  </a:lnTo>
                  <a:lnTo>
                    <a:pt x="713" y="111"/>
                  </a:lnTo>
                  <a:lnTo>
                    <a:pt x="713" y="108"/>
                  </a:lnTo>
                  <a:lnTo>
                    <a:pt x="713" y="108"/>
                  </a:lnTo>
                  <a:lnTo>
                    <a:pt x="713" y="104"/>
                  </a:lnTo>
                  <a:lnTo>
                    <a:pt x="713" y="104"/>
                  </a:lnTo>
                  <a:lnTo>
                    <a:pt x="713" y="104"/>
                  </a:lnTo>
                  <a:lnTo>
                    <a:pt x="713" y="100"/>
                  </a:lnTo>
                  <a:lnTo>
                    <a:pt x="717" y="100"/>
                  </a:lnTo>
                  <a:lnTo>
                    <a:pt x="717" y="100"/>
                  </a:lnTo>
                  <a:lnTo>
                    <a:pt x="717" y="100"/>
                  </a:lnTo>
                  <a:lnTo>
                    <a:pt x="717" y="97"/>
                  </a:lnTo>
                  <a:lnTo>
                    <a:pt x="717" y="97"/>
                  </a:lnTo>
                  <a:lnTo>
                    <a:pt x="717" y="97"/>
                  </a:lnTo>
                  <a:lnTo>
                    <a:pt x="717" y="93"/>
                  </a:lnTo>
                  <a:lnTo>
                    <a:pt x="717" y="93"/>
                  </a:lnTo>
                  <a:lnTo>
                    <a:pt x="717" y="90"/>
                  </a:lnTo>
                  <a:lnTo>
                    <a:pt x="717" y="90"/>
                  </a:lnTo>
                  <a:lnTo>
                    <a:pt x="713" y="86"/>
                  </a:lnTo>
                  <a:lnTo>
                    <a:pt x="713" y="86"/>
                  </a:lnTo>
                  <a:lnTo>
                    <a:pt x="713" y="86"/>
                  </a:lnTo>
                  <a:lnTo>
                    <a:pt x="713" y="82"/>
                  </a:lnTo>
                  <a:lnTo>
                    <a:pt x="713" y="82"/>
                  </a:lnTo>
                  <a:lnTo>
                    <a:pt x="713" y="79"/>
                  </a:lnTo>
                  <a:lnTo>
                    <a:pt x="709" y="79"/>
                  </a:lnTo>
                  <a:lnTo>
                    <a:pt x="709" y="75"/>
                  </a:lnTo>
                  <a:lnTo>
                    <a:pt x="713" y="68"/>
                  </a:lnTo>
                  <a:lnTo>
                    <a:pt x="713" y="64"/>
                  </a:lnTo>
                  <a:lnTo>
                    <a:pt x="713" y="64"/>
                  </a:lnTo>
                  <a:lnTo>
                    <a:pt x="713" y="61"/>
                  </a:lnTo>
                  <a:lnTo>
                    <a:pt x="709" y="61"/>
                  </a:lnTo>
                  <a:lnTo>
                    <a:pt x="709" y="61"/>
                  </a:lnTo>
                  <a:lnTo>
                    <a:pt x="709" y="57"/>
                  </a:lnTo>
                  <a:lnTo>
                    <a:pt x="709" y="57"/>
                  </a:lnTo>
                  <a:lnTo>
                    <a:pt x="709" y="54"/>
                  </a:lnTo>
                  <a:lnTo>
                    <a:pt x="709" y="54"/>
                  </a:lnTo>
                  <a:lnTo>
                    <a:pt x="709" y="54"/>
                  </a:lnTo>
                  <a:lnTo>
                    <a:pt x="709" y="50"/>
                  </a:lnTo>
                  <a:lnTo>
                    <a:pt x="709" y="43"/>
                  </a:lnTo>
                  <a:lnTo>
                    <a:pt x="717" y="39"/>
                  </a:lnTo>
                  <a:lnTo>
                    <a:pt x="724" y="39"/>
                  </a:lnTo>
                  <a:lnTo>
                    <a:pt x="727" y="36"/>
                  </a:lnTo>
                  <a:lnTo>
                    <a:pt x="731" y="32"/>
                  </a:lnTo>
                  <a:lnTo>
                    <a:pt x="731" y="32"/>
                  </a:lnTo>
                  <a:lnTo>
                    <a:pt x="731" y="32"/>
                  </a:lnTo>
                  <a:lnTo>
                    <a:pt x="731" y="32"/>
                  </a:lnTo>
                  <a:lnTo>
                    <a:pt x="731" y="32"/>
                  </a:lnTo>
                  <a:lnTo>
                    <a:pt x="731" y="28"/>
                  </a:lnTo>
                  <a:lnTo>
                    <a:pt x="731" y="28"/>
                  </a:lnTo>
                  <a:lnTo>
                    <a:pt x="735" y="25"/>
                  </a:lnTo>
                  <a:lnTo>
                    <a:pt x="735" y="25"/>
                  </a:lnTo>
                  <a:lnTo>
                    <a:pt x="738" y="21"/>
                  </a:lnTo>
                  <a:lnTo>
                    <a:pt x="760" y="21"/>
                  </a:lnTo>
                  <a:lnTo>
                    <a:pt x="763" y="25"/>
                  </a:lnTo>
                  <a:lnTo>
                    <a:pt x="767" y="28"/>
                  </a:lnTo>
                  <a:lnTo>
                    <a:pt x="767" y="32"/>
                  </a:lnTo>
                  <a:lnTo>
                    <a:pt x="767" y="32"/>
                  </a:lnTo>
                  <a:lnTo>
                    <a:pt x="767" y="32"/>
                  </a:lnTo>
                  <a:lnTo>
                    <a:pt x="767" y="32"/>
                  </a:lnTo>
                  <a:lnTo>
                    <a:pt x="767" y="36"/>
                  </a:lnTo>
                  <a:lnTo>
                    <a:pt x="763" y="36"/>
                  </a:lnTo>
                  <a:lnTo>
                    <a:pt x="760" y="39"/>
                  </a:lnTo>
                  <a:lnTo>
                    <a:pt x="760" y="54"/>
                  </a:lnTo>
                  <a:lnTo>
                    <a:pt x="760" y="57"/>
                  </a:lnTo>
                  <a:lnTo>
                    <a:pt x="760" y="57"/>
                  </a:lnTo>
                  <a:lnTo>
                    <a:pt x="763" y="61"/>
                  </a:lnTo>
                  <a:lnTo>
                    <a:pt x="767" y="61"/>
                  </a:lnTo>
                  <a:lnTo>
                    <a:pt x="771" y="64"/>
                  </a:lnTo>
                  <a:lnTo>
                    <a:pt x="771" y="64"/>
                  </a:lnTo>
                  <a:lnTo>
                    <a:pt x="774" y="64"/>
                  </a:lnTo>
                  <a:lnTo>
                    <a:pt x="774" y="64"/>
                  </a:lnTo>
                  <a:lnTo>
                    <a:pt x="774" y="64"/>
                  </a:lnTo>
                  <a:lnTo>
                    <a:pt x="778" y="64"/>
                  </a:lnTo>
                  <a:lnTo>
                    <a:pt x="778" y="64"/>
                  </a:lnTo>
                  <a:lnTo>
                    <a:pt x="781" y="68"/>
                  </a:lnTo>
                  <a:lnTo>
                    <a:pt x="781" y="68"/>
                  </a:lnTo>
                  <a:lnTo>
                    <a:pt x="781" y="72"/>
                  </a:lnTo>
                  <a:lnTo>
                    <a:pt x="781" y="79"/>
                  </a:lnTo>
                  <a:lnTo>
                    <a:pt x="781" y="82"/>
                  </a:lnTo>
                  <a:lnTo>
                    <a:pt x="785" y="82"/>
                  </a:lnTo>
                  <a:lnTo>
                    <a:pt x="785" y="82"/>
                  </a:lnTo>
                  <a:lnTo>
                    <a:pt x="792" y="90"/>
                  </a:lnTo>
                  <a:lnTo>
                    <a:pt x="792" y="90"/>
                  </a:lnTo>
                  <a:lnTo>
                    <a:pt x="796" y="90"/>
                  </a:lnTo>
                  <a:lnTo>
                    <a:pt x="799" y="90"/>
                  </a:lnTo>
                  <a:lnTo>
                    <a:pt x="803" y="90"/>
                  </a:lnTo>
                  <a:lnTo>
                    <a:pt x="803" y="90"/>
                  </a:lnTo>
                  <a:lnTo>
                    <a:pt x="803" y="86"/>
                  </a:lnTo>
                  <a:lnTo>
                    <a:pt x="807" y="86"/>
                  </a:lnTo>
                  <a:lnTo>
                    <a:pt x="807" y="82"/>
                  </a:lnTo>
                  <a:lnTo>
                    <a:pt x="807" y="82"/>
                  </a:lnTo>
                  <a:lnTo>
                    <a:pt x="807" y="82"/>
                  </a:lnTo>
                  <a:lnTo>
                    <a:pt x="810" y="82"/>
                  </a:lnTo>
                  <a:lnTo>
                    <a:pt x="814" y="82"/>
                  </a:lnTo>
                  <a:lnTo>
                    <a:pt x="825" y="86"/>
                  </a:lnTo>
                  <a:lnTo>
                    <a:pt x="861" y="79"/>
                  </a:lnTo>
                  <a:lnTo>
                    <a:pt x="864" y="75"/>
                  </a:lnTo>
                  <a:lnTo>
                    <a:pt x="868" y="75"/>
                  </a:lnTo>
                  <a:lnTo>
                    <a:pt x="868" y="75"/>
                  </a:lnTo>
                  <a:lnTo>
                    <a:pt x="868" y="75"/>
                  </a:lnTo>
                  <a:lnTo>
                    <a:pt x="868" y="72"/>
                  </a:lnTo>
                  <a:lnTo>
                    <a:pt x="875" y="72"/>
                  </a:lnTo>
                  <a:lnTo>
                    <a:pt x="875" y="72"/>
                  </a:lnTo>
                  <a:lnTo>
                    <a:pt x="879" y="72"/>
                  </a:lnTo>
                  <a:lnTo>
                    <a:pt x="879" y="75"/>
                  </a:lnTo>
                  <a:lnTo>
                    <a:pt x="879" y="75"/>
                  </a:lnTo>
                  <a:lnTo>
                    <a:pt x="879" y="75"/>
                  </a:lnTo>
                  <a:lnTo>
                    <a:pt x="879" y="75"/>
                  </a:lnTo>
                  <a:lnTo>
                    <a:pt x="882" y="75"/>
                  </a:lnTo>
                  <a:lnTo>
                    <a:pt x="882" y="79"/>
                  </a:lnTo>
                  <a:lnTo>
                    <a:pt x="886" y="79"/>
                  </a:lnTo>
                  <a:lnTo>
                    <a:pt x="886" y="79"/>
                  </a:lnTo>
                  <a:lnTo>
                    <a:pt x="886" y="79"/>
                  </a:lnTo>
                  <a:lnTo>
                    <a:pt x="886" y="82"/>
                  </a:lnTo>
                  <a:lnTo>
                    <a:pt x="886" y="82"/>
                  </a:lnTo>
                  <a:lnTo>
                    <a:pt x="886" y="82"/>
                  </a:lnTo>
                  <a:lnTo>
                    <a:pt x="889" y="82"/>
                  </a:lnTo>
                  <a:lnTo>
                    <a:pt x="889" y="82"/>
                  </a:lnTo>
                  <a:lnTo>
                    <a:pt x="889" y="82"/>
                  </a:lnTo>
                  <a:lnTo>
                    <a:pt x="893" y="82"/>
                  </a:lnTo>
                  <a:lnTo>
                    <a:pt x="893" y="79"/>
                  </a:lnTo>
                  <a:lnTo>
                    <a:pt x="900" y="79"/>
                  </a:lnTo>
                  <a:lnTo>
                    <a:pt x="900" y="79"/>
                  </a:lnTo>
                  <a:lnTo>
                    <a:pt x="904" y="75"/>
                  </a:lnTo>
                  <a:lnTo>
                    <a:pt x="911" y="72"/>
                  </a:lnTo>
                  <a:lnTo>
                    <a:pt x="922" y="72"/>
                  </a:lnTo>
                  <a:lnTo>
                    <a:pt x="922" y="72"/>
                  </a:lnTo>
                  <a:lnTo>
                    <a:pt x="925" y="75"/>
                  </a:lnTo>
                  <a:lnTo>
                    <a:pt x="925" y="75"/>
                  </a:lnTo>
                  <a:lnTo>
                    <a:pt x="925" y="75"/>
                  </a:lnTo>
                  <a:lnTo>
                    <a:pt x="925" y="75"/>
                  </a:lnTo>
                  <a:lnTo>
                    <a:pt x="929" y="82"/>
                  </a:lnTo>
                  <a:lnTo>
                    <a:pt x="936" y="86"/>
                  </a:lnTo>
                  <a:lnTo>
                    <a:pt x="936" y="90"/>
                  </a:lnTo>
                  <a:lnTo>
                    <a:pt x="936" y="90"/>
                  </a:lnTo>
                  <a:lnTo>
                    <a:pt x="936" y="93"/>
                  </a:lnTo>
                  <a:lnTo>
                    <a:pt x="936" y="93"/>
                  </a:lnTo>
                  <a:lnTo>
                    <a:pt x="936" y="104"/>
                  </a:lnTo>
                  <a:lnTo>
                    <a:pt x="940" y="104"/>
                  </a:lnTo>
                  <a:lnTo>
                    <a:pt x="940" y="104"/>
                  </a:lnTo>
                  <a:lnTo>
                    <a:pt x="954" y="115"/>
                  </a:lnTo>
                  <a:lnTo>
                    <a:pt x="954" y="115"/>
                  </a:lnTo>
                  <a:lnTo>
                    <a:pt x="958" y="115"/>
                  </a:lnTo>
                  <a:lnTo>
                    <a:pt x="958" y="115"/>
                  </a:lnTo>
                  <a:lnTo>
                    <a:pt x="961" y="115"/>
                  </a:lnTo>
                  <a:lnTo>
                    <a:pt x="972" y="118"/>
                  </a:lnTo>
                  <a:lnTo>
                    <a:pt x="972" y="122"/>
                  </a:lnTo>
                  <a:lnTo>
                    <a:pt x="965" y="122"/>
                  </a:lnTo>
                  <a:lnTo>
                    <a:pt x="965" y="122"/>
                  </a:lnTo>
                  <a:lnTo>
                    <a:pt x="972" y="129"/>
                  </a:lnTo>
                  <a:lnTo>
                    <a:pt x="976" y="133"/>
                  </a:lnTo>
                  <a:lnTo>
                    <a:pt x="976" y="140"/>
                  </a:lnTo>
                  <a:lnTo>
                    <a:pt x="976" y="140"/>
                  </a:lnTo>
                  <a:lnTo>
                    <a:pt x="976" y="147"/>
                  </a:lnTo>
                  <a:lnTo>
                    <a:pt x="972" y="147"/>
                  </a:lnTo>
                  <a:lnTo>
                    <a:pt x="969" y="151"/>
                  </a:lnTo>
                  <a:lnTo>
                    <a:pt x="965" y="154"/>
                  </a:lnTo>
                  <a:lnTo>
                    <a:pt x="965" y="154"/>
                  </a:lnTo>
                  <a:lnTo>
                    <a:pt x="969" y="162"/>
                  </a:lnTo>
                  <a:lnTo>
                    <a:pt x="983" y="172"/>
                  </a:lnTo>
                  <a:lnTo>
                    <a:pt x="994" y="180"/>
                  </a:lnTo>
                  <a:lnTo>
                    <a:pt x="997" y="183"/>
                  </a:lnTo>
                  <a:lnTo>
                    <a:pt x="997" y="190"/>
                  </a:lnTo>
                  <a:lnTo>
                    <a:pt x="997" y="197"/>
                  </a:lnTo>
                  <a:lnTo>
                    <a:pt x="997" y="197"/>
                  </a:lnTo>
                  <a:lnTo>
                    <a:pt x="997" y="208"/>
                  </a:lnTo>
                  <a:lnTo>
                    <a:pt x="997" y="208"/>
                  </a:lnTo>
                  <a:lnTo>
                    <a:pt x="997" y="215"/>
                  </a:lnTo>
                  <a:lnTo>
                    <a:pt x="1001" y="223"/>
                  </a:lnTo>
                  <a:lnTo>
                    <a:pt x="1005" y="226"/>
                  </a:lnTo>
                  <a:lnTo>
                    <a:pt x="1008" y="230"/>
                  </a:lnTo>
                  <a:lnTo>
                    <a:pt x="1012" y="233"/>
                  </a:lnTo>
                  <a:lnTo>
                    <a:pt x="1015" y="237"/>
                  </a:lnTo>
                  <a:lnTo>
                    <a:pt x="1015" y="244"/>
                  </a:lnTo>
                  <a:lnTo>
                    <a:pt x="1015" y="248"/>
                  </a:lnTo>
                  <a:lnTo>
                    <a:pt x="1019" y="251"/>
                  </a:lnTo>
                  <a:lnTo>
                    <a:pt x="1066" y="277"/>
                  </a:lnTo>
                  <a:lnTo>
                    <a:pt x="1066" y="277"/>
                  </a:lnTo>
                  <a:lnTo>
                    <a:pt x="1070" y="280"/>
                  </a:lnTo>
                  <a:lnTo>
                    <a:pt x="1080" y="284"/>
                  </a:lnTo>
                  <a:lnTo>
                    <a:pt x="1088" y="287"/>
                  </a:lnTo>
                  <a:lnTo>
                    <a:pt x="1088" y="295"/>
                  </a:lnTo>
                  <a:lnTo>
                    <a:pt x="1088" y="295"/>
                  </a:lnTo>
                  <a:lnTo>
                    <a:pt x="1084" y="302"/>
                  </a:lnTo>
                  <a:lnTo>
                    <a:pt x="1084" y="305"/>
                  </a:lnTo>
                  <a:lnTo>
                    <a:pt x="1084" y="305"/>
                  </a:lnTo>
                  <a:lnTo>
                    <a:pt x="1098" y="313"/>
                  </a:lnTo>
                  <a:lnTo>
                    <a:pt x="1102" y="316"/>
                  </a:lnTo>
                  <a:lnTo>
                    <a:pt x="1106" y="320"/>
                  </a:lnTo>
                  <a:lnTo>
                    <a:pt x="1106" y="320"/>
                  </a:lnTo>
                  <a:lnTo>
                    <a:pt x="1102" y="327"/>
                  </a:lnTo>
                  <a:lnTo>
                    <a:pt x="1102" y="334"/>
                  </a:lnTo>
                  <a:lnTo>
                    <a:pt x="1095" y="349"/>
                  </a:lnTo>
                  <a:lnTo>
                    <a:pt x="1091" y="356"/>
                  </a:lnTo>
                  <a:lnTo>
                    <a:pt x="1084" y="356"/>
                  </a:lnTo>
                  <a:lnTo>
                    <a:pt x="1084" y="359"/>
                  </a:lnTo>
                  <a:lnTo>
                    <a:pt x="1084" y="370"/>
                  </a:lnTo>
                  <a:lnTo>
                    <a:pt x="1080" y="377"/>
                  </a:lnTo>
                  <a:lnTo>
                    <a:pt x="1077" y="385"/>
                  </a:lnTo>
                  <a:lnTo>
                    <a:pt x="1066" y="388"/>
                  </a:lnTo>
                  <a:lnTo>
                    <a:pt x="1062" y="395"/>
                  </a:lnTo>
                  <a:lnTo>
                    <a:pt x="1062" y="395"/>
                  </a:lnTo>
                  <a:lnTo>
                    <a:pt x="1062" y="403"/>
                  </a:lnTo>
                  <a:lnTo>
                    <a:pt x="1066" y="406"/>
                  </a:lnTo>
                  <a:lnTo>
                    <a:pt x="1073" y="417"/>
                  </a:lnTo>
                  <a:lnTo>
                    <a:pt x="1077" y="421"/>
                  </a:lnTo>
                  <a:lnTo>
                    <a:pt x="1080" y="424"/>
                  </a:lnTo>
                  <a:lnTo>
                    <a:pt x="1091" y="428"/>
                  </a:lnTo>
                  <a:lnTo>
                    <a:pt x="1095" y="431"/>
                  </a:lnTo>
                  <a:lnTo>
                    <a:pt x="1098" y="435"/>
                  </a:lnTo>
                  <a:lnTo>
                    <a:pt x="1098" y="442"/>
                  </a:lnTo>
                  <a:lnTo>
                    <a:pt x="1098" y="442"/>
                  </a:lnTo>
                  <a:lnTo>
                    <a:pt x="1095" y="449"/>
                  </a:lnTo>
                  <a:lnTo>
                    <a:pt x="1095" y="449"/>
                  </a:lnTo>
                  <a:lnTo>
                    <a:pt x="1098" y="449"/>
                  </a:lnTo>
                  <a:lnTo>
                    <a:pt x="1098" y="449"/>
                  </a:lnTo>
                  <a:lnTo>
                    <a:pt x="1098" y="449"/>
                  </a:lnTo>
                  <a:lnTo>
                    <a:pt x="1098" y="453"/>
                  </a:lnTo>
                  <a:lnTo>
                    <a:pt x="1098" y="457"/>
                  </a:lnTo>
                  <a:lnTo>
                    <a:pt x="1098" y="457"/>
                  </a:lnTo>
                  <a:lnTo>
                    <a:pt x="1102" y="460"/>
                  </a:lnTo>
                  <a:lnTo>
                    <a:pt x="1109" y="464"/>
                  </a:lnTo>
                  <a:lnTo>
                    <a:pt x="1113" y="467"/>
                  </a:lnTo>
                  <a:lnTo>
                    <a:pt x="1113" y="471"/>
                  </a:lnTo>
                  <a:lnTo>
                    <a:pt x="1116" y="482"/>
                  </a:lnTo>
                  <a:lnTo>
                    <a:pt x="1116" y="489"/>
                  </a:lnTo>
                  <a:lnTo>
                    <a:pt x="1116" y="493"/>
                  </a:lnTo>
                  <a:lnTo>
                    <a:pt x="1120" y="500"/>
                  </a:lnTo>
                  <a:lnTo>
                    <a:pt x="1124" y="503"/>
                  </a:lnTo>
                  <a:lnTo>
                    <a:pt x="1127" y="507"/>
                  </a:lnTo>
                  <a:lnTo>
                    <a:pt x="1131" y="507"/>
                  </a:lnTo>
                  <a:lnTo>
                    <a:pt x="1134" y="507"/>
                  </a:lnTo>
                  <a:lnTo>
                    <a:pt x="1134" y="507"/>
                  </a:lnTo>
                  <a:lnTo>
                    <a:pt x="1134" y="518"/>
                  </a:lnTo>
                  <a:lnTo>
                    <a:pt x="1138" y="532"/>
                  </a:lnTo>
                  <a:lnTo>
                    <a:pt x="1138" y="539"/>
                  </a:lnTo>
                  <a:lnTo>
                    <a:pt x="1142" y="546"/>
                  </a:lnTo>
                  <a:lnTo>
                    <a:pt x="1149" y="550"/>
                  </a:lnTo>
                  <a:lnTo>
                    <a:pt x="1163" y="557"/>
                  </a:lnTo>
                  <a:lnTo>
                    <a:pt x="1167" y="564"/>
                  </a:lnTo>
                  <a:lnTo>
                    <a:pt x="1178" y="586"/>
                  </a:lnTo>
                  <a:lnTo>
                    <a:pt x="1185" y="593"/>
                  </a:lnTo>
                  <a:lnTo>
                    <a:pt x="1188" y="593"/>
                  </a:lnTo>
                  <a:lnTo>
                    <a:pt x="1206" y="597"/>
                  </a:lnTo>
                  <a:lnTo>
                    <a:pt x="1214" y="597"/>
                  </a:lnTo>
                  <a:lnTo>
                    <a:pt x="1214" y="597"/>
                  </a:lnTo>
                  <a:lnTo>
                    <a:pt x="1214" y="590"/>
                  </a:lnTo>
                  <a:lnTo>
                    <a:pt x="1214" y="590"/>
                  </a:lnTo>
                  <a:lnTo>
                    <a:pt x="1217" y="590"/>
                  </a:lnTo>
                  <a:lnTo>
                    <a:pt x="1228" y="593"/>
                  </a:lnTo>
                  <a:lnTo>
                    <a:pt x="1235" y="597"/>
                  </a:lnTo>
                  <a:lnTo>
                    <a:pt x="1239" y="600"/>
                  </a:lnTo>
                  <a:lnTo>
                    <a:pt x="1246" y="608"/>
                  </a:lnTo>
                  <a:lnTo>
                    <a:pt x="1253" y="611"/>
                  </a:lnTo>
                  <a:lnTo>
                    <a:pt x="1253" y="615"/>
                  </a:lnTo>
                  <a:lnTo>
                    <a:pt x="1253" y="618"/>
                  </a:lnTo>
                  <a:lnTo>
                    <a:pt x="1257" y="622"/>
                  </a:lnTo>
                  <a:lnTo>
                    <a:pt x="1264" y="636"/>
                  </a:lnTo>
                  <a:lnTo>
                    <a:pt x="1264" y="636"/>
                  </a:lnTo>
                  <a:lnTo>
                    <a:pt x="1264" y="636"/>
                  </a:lnTo>
                  <a:lnTo>
                    <a:pt x="1264" y="636"/>
                  </a:lnTo>
                  <a:lnTo>
                    <a:pt x="1271" y="636"/>
                  </a:lnTo>
                  <a:lnTo>
                    <a:pt x="1300" y="676"/>
                  </a:lnTo>
                  <a:lnTo>
                    <a:pt x="1304" y="687"/>
                  </a:lnTo>
                  <a:lnTo>
                    <a:pt x="1307" y="694"/>
                  </a:lnTo>
                  <a:lnTo>
                    <a:pt x="1318" y="698"/>
                  </a:lnTo>
                  <a:lnTo>
                    <a:pt x="1336" y="701"/>
                  </a:lnTo>
                  <a:lnTo>
                    <a:pt x="1343" y="701"/>
                  </a:lnTo>
                  <a:lnTo>
                    <a:pt x="1347" y="705"/>
                  </a:lnTo>
                  <a:lnTo>
                    <a:pt x="1354" y="719"/>
                  </a:lnTo>
                  <a:lnTo>
                    <a:pt x="1368" y="730"/>
                  </a:lnTo>
                  <a:lnTo>
                    <a:pt x="1372" y="741"/>
                  </a:lnTo>
                  <a:lnTo>
                    <a:pt x="1372" y="752"/>
                  </a:lnTo>
                  <a:lnTo>
                    <a:pt x="1376" y="759"/>
                  </a:lnTo>
                  <a:lnTo>
                    <a:pt x="1386" y="770"/>
                  </a:lnTo>
                  <a:lnTo>
                    <a:pt x="1394" y="777"/>
                  </a:lnTo>
                  <a:lnTo>
                    <a:pt x="1401" y="780"/>
                  </a:lnTo>
                  <a:lnTo>
                    <a:pt x="1404" y="770"/>
                  </a:lnTo>
                  <a:lnTo>
                    <a:pt x="1408" y="766"/>
                  </a:lnTo>
                  <a:lnTo>
                    <a:pt x="1412" y="762"/>
                  </a:lnTo>
                  <a:lnTo>
                    <a:pt x="1415" y="766"/>
                  </a:lnTo>
                  <a:lnTo>
                    <a:pt x="1419" y="766"/>
                  </a:lnTo>
                  <a:lnTo>
                    <a:pt x="1426" y="770"/>
                  </a:lnTo>
                  <a:lnTo>
                    <a:pt x="1430" y="773"/>
                  </a:lnTo>
                  <a:lnTo>
                    <a:pt x="1437" y="777"/>
                  </a:lnTo>
                  <a:lnTo>
                    <a:pt x="1440" y="777"/>
                  </a:lnTo>
                  <a:lnTo>
                    <a:pt x="1444" y="784"/>
                  </a:lnTo>
                  <a:lnTo>
                    <a:pt x="1444" y="791"/>
                  </a:lnTo>
                  <a:lnTo>
                    <a:pt x="1451" y="802"/>
                  </a:lnTo>
                  <a:lnTo>
                    <a:pt x="1455" y="806"/>
                  </a:lnTo>
                  <a:lnTo>
                    <a:pt x="1462" y="809"/>
                  </a:lnTo>
                  <a:lnTo>
                    <a:pt x="1473" y="809"/>
                  </a:lnTo>
                  <a:lnTo>
                    <a:pt x="1476" y="813"/>
                  </a:lnTo>
                  <a:lnTo>
                    <a:pt x="1484" y="824"/>
                  </a:lnTo>
                  <a:lnTo>
                    <a:pt x="1498" y="852"/>
                  </a:lnTo>
                  <a:lnTo>
                    <a:pt x="1505" y="860"/>
                  </a:lnTo>
                  <a:lnTo>
                    <a:pt x="1505" y="860"/>
                  </a:lnTo>
                  <a:lnTo>
                    <a:pt x="1498" y="881"/>
                  </a:lnTo>
                  <a:lnTo>
                    <a:pt x="1494" y="885"/>
                  </a:lnTo>
                  <a:lnTo>
                    <a:pt x="1498" y="885"/>
                  </a:lnTo>
                  <a:lnTo>
                    <a:pt x="1502" y="888"/>
                  </a:lnTo>
                  <a:lnTo>
                    <a:pt x="1502" y="892"/>
                  </a:lnTo>
                  <a:lnTo>
                    <a:pt x="1505" y="892"/>
                  </a:lnTo>
                  <a:lnTo>
                    <a:pt x="1502" y="895"/>
                  </a:lnTo>
                  <a:lnTo>
                    <a:pt x="1502" y="903"/>
                  </a:lnTo>
                  <a:lnTo>
                    <a:pt x="1502" y="917"/>
                  </a:lnTo>
                  <a:lnTo>
                    <a:pt x="1502" y="924"/>
                  </a:lnTo>
                  <a:lnTo>
                    <a:pt x="1502" y="931"/>
                  </a:lnTo>
                  <a:lnTo>
                    <a:pt x="1498" y="939"/>
                  </a:lnTo>
                  <a:lnTo>
                    <a:pt x="1494" y="949"/>
                  </a:lnTo>
                  <a:lnTo>
                    <a:pt x="1494" y="953"/>
                  </a:lnTo>
                  <a:lnTo>
                    <a:pt x="1491" y="957"/>
                  </a:lnTo>
                  <a:lnTo>
                    <a:pt x="1487" y="957"/>
                  </a:lnTo>
                  <a:lnTo>
                    <a:pt x="1480" y="957"/>
                  </a:lnTo>
                  <a:lnTo>
                    <a:pt x="1480" y="957"/>
                  </a:lnTo>
                  <a:lnTo>
                    <a:pt x="1476" y="964"/>
                  </a:lnTo>
                  <a:lnTo>
                    <a:pt x="1476" y="975"/>
                  </a:lnTo>
                  <a:lnTo>
                    <a:pt x="1473" y="975"/>
                  </a:lnTo>
                  <a:lnTo>
                    <a:pt x="1462" y="967"/>
                  </a:lnTo>
                  <a:lnTo>
                    <a:pt x="1458" y="960"/>
                  </a:lnTo>
                  <a:lnTo>
                    <a:pt x="1451" y="957"/>
                  </a:lnTo>
                  <a:lnTo>
                    <a:pt x="1448" y="953"/>
                  </a:lnTo>
                  <a:lnTo>
                    <a:pt x="1415" y="946"/>
                  </a:lnTo>
                  <a:lnTo>
                    <a:pt x="1404" y="946"/>
                  </a:lnTo>
                  <a:lnTo>
                    <a:pt x="1394" y="949"/>
                  </a:lnTo>
                  <a:lnTo>
                    <a:pt x="1390" y="953"/>
                  </a:lnTo>
                  <a:lnTo>
                    <a:pt x="1390" y="957"/>
                  </a:lnTo>
                  <a:lnTo>
                    <a:pt x="1390" y="957"/>
                  </a:lnTo>
                  <a:lnTo>
                    <a:pt x="1390" y="960"/>
                  </a:lnTo>
                  <a:lnTo>
                    <a:pt x="1390" y="967"/>
                  </a:lnTo>
                  <a:lnTo>
                    <a:pt x="1394" y="975"/>
                  </a:lnTo>
                  <a:lnTo>
                    <a:pt x="1394" y="978"/>
                  </a:lnTo>
                  <a:lnTo>
                    <a:pt x="1394" y="982"/>
                  </a:lnTo>
                  <a:lnTo>
                    <a:pt x="1390" y="989"/>
                  </a:lnTo>
                  <a:lnTo>
                    <a:pt x="1390" y="996"/>
                  </a:lnTo>
                  <a:lnTo>
                    <a:pt x="1386" y="1000"/>
                  </a:lnTo>
                  <a:lnTo>
                    <a:pt x="1390" y="1014"/>
                  </a:lnTo>
                  <a:lnTo>
                    <a:pt x="1386" y="1018"/>
                  </a:lnTo>
                  <a:lnTo>
                    <a:pt x="1386" y="1021"/>
                  </a:lnTo>
                  <a:lnTo>
                    <a:pt x="1386" y="1021"/>
                  </a:lnTo>
                  <a:lnTo>
                    <a:pt x="1383" y="1025"/>
                  </a:lnTo>
                  <a:lnTo>
                    <a:pt x="1383" y="1036"/>
                  </a:lnTo>
                  <a:lnTo>
                    <a:pt x="1379" y="1043"/>
                  </a:lnTo>
                  <a:lnTo>
                    <a:pt x="1347" y="1068"/>
                  </a:lnTo>
                  <a:lnTo>
                    <a:pt x="1336" y="1075"/>
                  </a:lnTo>
                  <a:lnTo>
                    <a:pt x="1296" y="1083"/>
                  </a:lnTo>
                  <a:lnTo>
                    <a:pt x="1264" y="1093"/>
                  </a:lnTo>
                  <a:lnTo>
                    <a:pt x="1257" y="1097"/>
                  </a:lnTo>
                  <a:lnTo>
                    <a:pt x="1246" y="1111"/>
                  </a:lnTo>
                  <a:lnTo>
                    <a:pt x="1235" y="1115"/>
                  </a:lnTo>
                  <a:lnTo>
                    <a:pt x="1232" y="1119"/>
                  </a:lnTo>
                  <a:lnTo>
                    <a:pt x="1232" y="1122"/>
                  </a:lnTo>
                  <a:lnTo>
                    <a:pt x="1214" y="1122"/>
                  </a:lnTo>
                  <a:lnTo>
                    <a:pt x="1210" y="1126"/>
                  </a:lnTo>
                  <a:lnTo>
                    <a:pt x="1206" y="1129"/>
                  </a:lnTo>
                  <a:lnTo>
                    <a:pt x="1203" y="1137"/>
                  </a:lnTo>
                  <a:lnTo>
                    <a:pt x="1196" y="1144"/>
                  </a:lnTo>
                  <a:lnTo>
                    <a:pt x="1185" y="1151"/>
                  </a:lnTo>
                  <a:lnTo>
                    <a:pt x="1185" y="1155"/>
                  </a:lnTo>
                  <a:lnTo>
                    <a:pt x="1178" y="1162"/>
                  </a:lnTo>
                  <a:lnTo>
                    <a:pt x="1178" y="1162"/>
                  </a:lnTo>
                  <a:lnTo>
                    <a:pt x="1174" y="1162"/>
                  </a:lnTo>
                  <a:lnTo>
                    <a:pt x="1174" y="1162"/>
                  </a:lnTo>
                  <a:lnTo>
                    <a:pt x="1170" y="1165"/>
                  </a:lnTo>
                  <a:lnTo>
                    <a:pt x="1170" y="1173"/>
                  </a:lnTo>
                  <a:lnTo>
                    <a:pt x="1170" y="1176"/>
                  </a:lnTo>
                  <a:lnTo>
                    <a:pt x="1174" y="1183"/>
                  </a:lnTo>
                  <a:lnTo>
                    <a:pt x="1178" y="1187"/>
                  </a:lnTo>
                  <a:lnTo>
                    <a:pt x="1199" y="1209"/>
                  </a:lnTo>
                  <a:lnTo>
                    <a:pt x="1203" y="1219"/>
                  </a:lnTo>
                  <a:lnTo>
                    <a:pt x="1206" y="1227"/>
                  </a:lnTo>
                  <a:lnTo>
                    <a:pt x="1206" y="1227"/>
                  </a:lnTo>
                  <a:lnTo>
                    <a:pt x="1206" y="1230"/>
                  </a:lnTo>
                  <a:lnTo>
                    <a:pt x="1210" y="1234"/>
                  </a:lnTo>
                  <a:lnTo>
                    <a:pt x="1217" y="1241"/>
                  </a:lnTo>
                  <a:lnTo>
                    <a:pt x="1224" y="1244"/>
                  </a:lnTo>
                  <a:lnTo>
                    <a:pt x="1224" y="1248"/>
                  </a:lnTo>
                  <a:lnTo>
                    <a:pt x="1232" y="1252"/>
                  </a:lnTo>
                  <a:lnTo>
                    <a:pt x="1242" y="1277"/>
                  </a:lnTo>
                  <a:lnTo>
                    <a:pt x="1250" y="1288"/>
                  </a:lnTo>
                  <a:lnTo>
                    <a:pt x="1250" y="1288"/>
                  </a:lnTo>
                  <a:lnTo>
                    <a:pt x="1228" y="1320"/>
                  </a:lnTo>
                  <a:lnTo>
                    <a:pt x="1228" y="1324"/>
                  </a:lnTo>
                  <a:lnTo>
                    <a:pt x="1228" y="1327"/>
                  </a:lnTo>
                  <a:lnTo>
                    <a:pt x="1228" y="1331"/>
                  </a:lnTo>
                  <a:lnTo>
                    <a:pt x="1228" y="1334"/>
                  </a:lnTo>
                  <a:lnTo>
                    <a:pt x="1224" y="1334"/>
                  </a:lnTo>
                  <a:lnTo>
                    <a:pt x="1224" y="1334"/>
                  </a:lnTo>
                  <a:lnTo>
                    <a:pt x="1224" y="1334"/>
                  </a:lnTo>
                  <a:lnTo>
                    <a:pt x="1224" y="1334"/>
                  </a:lnTo>
                  <a:lnTo>
                    <a:pt x="1217" y="1345"/>
                  </a:lnTo>
                  <a:lnTo>
                    <a:pt x="1224" y="1349"/>
                  </a:lnTo>
                  <a:lnTo>
                    <a:pt x="1242" y="1352"/>
                  </a:lnTo>
                  <a:lnTo>
                    <a:pt x="1246" y="1352"/>
                  </a:lnTo>
                  <a:lnTo>
                    <a:pt x="1253" y="1349"/>
                  </a:lnTo>
                  <a:lnTo>
                    <a:pt x="1257" y="1349"/>
                  </a:lnTo>
                  <a:lnTo>
                    <a:pt x="1264" y="1352"/>
                  </a:lnTo>
                  <a:lnTo>
                    <a:pt x="1268" y="1356"/>
                  </a:lnTo>
                  <a:lnTo>
                    <a:pt x="1271" y="1367"/>
                  </a:lnTo>
                  <a:lnTo>
                    <a:pt x="1275" y="1374"/>
                  </a:lnTo>
                  <a:lnTo>
                    <a:pt x="1275" y="1381"/>
                  </a:lnTo>
                  <a:lnTo>
                    <a:pt x="1275" y="1385"/>
                  </a:lnTo>
                  <a:lnTo>
                    <a:pt x="1275" y="1392"/>
                  </a:lnTo>
                  <a:lnTo>
                    <a:pt x="1275" y="1392"/>
                  </a:lnTo>
                  <a:lnTo>
                    <a:pt x="1271" y="1403"/>
                  </a:lnTo>
                  <a:lnTo>
                    <a:pt x="1271" y="1403"/>
                  </a:lnTo>
                  <a:lnTo>
                    <a:pt x="1264" y="1410"/>
                  </a:lnTo>
                  <a:lnTo>
                    <a:pt x="1264" y="1410"/>
                  </a:lnTo>
                  <a:lnTo>
                    <a:pt x="1264" y="1421"/>
                  </a:lnTo>
                  <a:lnTo>
                    <a:pt x="1264" y="1421"/>
                  </a:lnTo>
                  <a:lnTo>
                    <a:pt x="1264" y="1421"/>
                  </a:lnTo>
                  <a:lnTo>
                    <a:pt x="1260" y="1428"/>
                  </a:lnTo>
                  <a:lnTo>
                    <a:pt x="1260" y="1428"/>
                  </a:lnTo>
                  <a:lnTo>
                    <a:pt x="1260" y="1435"/>
                  </a:lnTo>
                  <a:lnTo>
                    <a:pt x="1260" y="1439"/>
                  </a:lnTo>
                  <a:lnTo>
                    <a:pt x="1260" y="1442"/>
                  </a:lnTo>
                  <a:lnTo>
                    <a:pt x="1264" y="1446"/>
                  </a:lnTo>
                  <a:lnTo>
                    <a:pt x="1264" y="1446"/>
                  </a:lnTo>
                  <a:lnTo>
                    <a:pt x="1264" y="1450"/>
                  </a:lnTo>
                  <a:lnTo>
                    <a:pt x="1253" y="1460"/>
                  </a:lnTo>
                  <a:lnTo>
                    <a:pt x="1253" y="1464"/>
                  </a:lnTo>
                  <a:lnTo>
                    <a:pt x="1250" y="1464"/>
                  </a:lnTo>
                  <a:lnTo>
                    <a:pt x="1246" y="1464"/>
                  </a:lnTo>
                  <a:lnTo>
                    <a:pt x="1246" y="1460"/>
                  </a:lnTo>
                  <a:lnTo>
                    <a:pt x="1242" y="1460"/>
                  </a:lnTo>
                  <a:lnTo>
                    <a:pt x="1239" y="1460"/>
                  </a:lnTo>
                  <a:lnTo>
                    <a:pt x="1239" y="1460"/>
                  </a:lnTo>
                  <a:lnTo>
                    <a:pt x="1235" y="1460"/>
                  </a:lnTo>
                  <a:lnTo>
                    <a:pt x="1232" y="1460"/>
                  </a:lnTo>
                  <a:lnTo>
                    <a:pt x="1217" y="1450"/>
                  </a:lnTo>
                  <a:lnTo>
                    <a:pt x="1203" y="1432"/>
                  </a:lnTo>
                  <a:lnTo>
                    <a:pt x="1199" y="1432"/>
                  </a:lnTo>
                  <a:lnTo>
                    <a:pt x="1196" y="1428"/>
                  </a:lnTo>
                  <a:lnTo>
                    <a:pt x="1192" y="1428"/>
                  </a:lnTo>
                  <a:lnTo>
                    <a:pt x="1185" y="1424"/>
                  </a:lnTo>
                  <a:lnTo>
                    <a:pt x="1181" y="1410"/>
                  </a:lnTo>
                  <a:lnTo>
                    <a:pt x="1185" y="1399"/>
                  </a:lnTo>
                  <a:lnTo>
                    <a:pt x="1196" y="1396"/>
                  </a:lnTo>
                  <a:lnTo>
                    <a:pt x="1188" y="1392"/>
                  </a:lnTo>
                  <a:lnTo>
                    <a:pt x="1181" y="1385"/>
                  </a:lnTo>
                  <a:lnTo>
                    <a:pt x="1174" y="1378"/>
                  </a:lnTo>
                  <a:lnTo>
                    <a:pt x="1178" y="1370"/>
                  </a:lnTo>
                  <a:lnTo>
                    <a:pt x="1174" y="1370"/>
                  </a:lnTo>
                  <a:lnTo>
                    <a:pt x="1156" y="1367"/>
                  </a:lnTo>
                  <a:lnTo>
                    <a:pt x="1145" y="1367"/>
                  </a:lnTo>
                  <a:lnTo>
                    <a:pt x="1134" y="1370"/>
                  </a:lnTo>
                  <a:lnTo>
                    <a:pt x="1127" y="1374"/>
                  </a:lnTo>
                  <a:lnTo>
                    <a:pt x="1113" y="1385"/>
                  </a:lnTo>
                  <a:lnTo>
                    <a:pt x="1109" y="1388"/>
                  </a:lnTo>
                  <a:lnTo>
                    <a:pt x="1102" y="1388"/>
                  </a:lnTo>
                  <a:lnTo>
                    <a:pt x="1095" y="1388"/>
                  </a:lnTo>
                  <a:lnTo>
                    <a:pt x="1091" y="1385"/>
                  </a:lnTo>
                  <a:lnTo>
                    <a:pt x="1080" y="1378"/>
                  </a:lnTo>
                  <a:lnTo>
                    <a:pt x="1080" y="1378"/>
                  </a:lnTo>
                  <a:lnTo>
                    <a:pt x="1077" y="1374"/>
                  </a:lnTo>
                  <a:lnTo>
                    <a:pt x="1073" y="1363"/>
                  </a:lnTo>
                  <a:lnTo>
                    <a:pt x="1073" y="1360"/>
                  </a:lnTo>
                  <a:lnTo>
                    <a:pt x="1070" y="1360"/>
                  </a:lnTo>
                  <a:lnTo>
                    <a:pt x="1055" y="1363"/>
                  </a:lnTo>
                  <a:lnTo>
                    <a:pt x="1051" y="1363"/>
                  </a:lnTo>
                  <a:lnTo>
                    <a:pt x="1033" y="1360"/>
                  </a:lnTo>
                  <a:lnTo>
                    <a:pt x="1026" y="1363"/>
                  </a:lnTo>
                  <a:lnTo>
                    <a:pt x="1019" y="1367"/>
                  </a:lnTo>
                  <a:lnTo>
                    <a:pt x="1015" y="1367"/>
                  </a:lnTo>
                  <a:lnTo>
                    <a:pt x="1012" y="1363"/>
                  </a:lnTo>
                  <a:lnTo>
                    <a:pt x="1012" y="1356"/>
                  </a:lnTo>
                  <a:lnTo>
                    <a:pt x="1012" y="1356"/>
                  </a:lnTo>
                  <a:lnTo>
                    <a:pt x="1015" y="1352"/>
                  </a:lnTo>
                  <a:lnTo>
                    <a:pt x="1015" y="1349"/>
                  </a:lnTo>
                  <a:lnTo>
                    <a:pt x="1015" y="1342"/>
                  </a:lnTo>
                  <a:lnTo>
                    <a:pt x="1015" y="1342"/>
                  </a:lnTo>
                  <a:lnTo>
                    <a:pt x="1015" y="1342"/>
                  </a:lnTo>
                  <a:lnTo>
                    <a:pt x="1012" y="1342"/>
                  </a:lnTo>
                  <a:lnTo>
                    <a:pt x="1008" y="1345"/>
                  </a:lnTo>
                  <a:lnTo>
                    <a:pt x="1001" y="1352"/>
                  </a:lnTo>
                  <a:lnTo>
                    <a:pt x="997" y="1352"/>
                  </a:lnTo>
                  <a:lnTo>
                    <a:pt x="997" y="1356"/>
                  </a:lnTo>
                  <a:lnTo>
                    <a:pt x="997" y="1360"/>
                  </a:lnTo>
                  <a:lnTo>
                    <a:pt x="1001" y="1363"/>
                  </a:lnTo>
                  <a:lnTo>
                    <a:pt x="1001" y="1367"/>
                  </a:lnTo>
                  <a:lnTo>
                    <a:pt x="1005" y="1367"/>
                  </a:lnTo>
                  <a:lnTo>
                    <a:pt x="1005" y="1370"/>
                  </a:lnTo>
                  <a:lnTo>
                    <a:pt x="1005" y="1381"/>
                  </a:lnTo>
                  <a:lnTo>
                    <a:pt x="1005" y="1385"/>
                  </a:lnTo>
                  <a:lnTo>
                    <a:pt x="1005" y="1388"/>
                  </a:lnTo>
                  <a:lnTo>
                    <a:pt x="994" y="1399"/>
                  </a:lnTo>
                  <a:lnTo>
                    <a:pt x="994" y="1399"/>
                  </a:lnTo>
                  <a:lnTo>
                    <a:pt x="922" y="1396"/>
                  </a:lnTo>
                  <a:lnTo>
                    <a:pt x="897" y="1403"/>
                  </a:lnTo>
                  <a:lnTo>
                    <a:pt x="893" y="1403"/>
                  </a:lnTo>
                  <a:lnTo>
                    <a:pt x="889" y="1414"/>
                  </a:lnTo>
                  <a:lnTo>
                    <a:pt x="886" y="1414"/>
                  </a:lnTo>
                  <a:lnTo>
                    <a:pt x="868" y="1410"/>
                  </a:lnTo>
                  <a:lnTo>
                    <a:pt x="843" y="1410"/>
                  </a:lnTo>
                  <a:lnTo>
                    <a:pt x="828" y="1406"/>
                  </a:lnTo>
                  <a:lnTo>
                    <a:pt x="825" y="1406"/>
                  </a:lnTo>
                  <a:lnTo>
                    <a:pt x="821" y="1406"/>
                  </a:lnTo>
                  <a:lnTo>
                    <a:pt x="814" y="1417"/>
                  </a:lnTo>
                  <a:lnTo>
                    <a:pt x="810" y="1421"/>
                  </a:lnTo>
                  <a:lnTo>
                    <a:pt x="810" y="1432"/>
                  </a:lnTo>
                  <a:lnTo>
                    <a:pt x="807" y="1435"/>
                  </a:lnTo>
                  <a:lnTo>
                    <a:pt x="803" y="1442"/>
                  </a:lnTo>
                  <a:lnTo>
                    <a:pt x="796" y="1446"/>
                  </a:lnTo>
                  <a:lnTo>
                    <a:pt x="781" y="1446"/>
                  </a:lnTo>
                  <a:lnTo>
                    <a:pt x="774" y="1446"/>
                  </a:lnTo>
                  <a:lnTo>
                    <a:pt x="767" y="1442"/>
                  </a:lnTo>
                  <a:lnTo>
                    <a:pt x="760" y="1446"/>
                  </a:lnTo>
                  <a:lnTo>
                    <a:pt x="745" y="1460"/>
                  </a:lnTo>
                  <a:lnTo>
                    <a:pt x="749" y="1464"/>
                  </a:lnTo>
                  <a:lnTo>
                    <a:pt x="753" y="1464"/>
                  </a:lnTo>
                  <a:lnTo>
                    <a:pt x="753" y="1468"/>
                  </a:lnTo>
                  <a:lnTo>
                    <a:pt x="749" y="1475"/>
                  </a:lnTo>
                  <a:lnTo>
                    <a:pt x="745" y="1475"/>
                  </a:lnTo>
                  <a:lnTo>
                    <a:pt x="731" y="1475"/>
                  </a:lnTo>
                  <a:lnTo>
                    <a:pt x="724" y="1478"/>
                  </a:lnTo>
                  <a:lnTo>
                    <a:pt x="720" y="1482"/>
                  </a:lnTo>
                  <a:lnTo>
                    <a:pt x="717" y="1489"/>
                  </a:lnTo>
                  <a:lnTo>
                    <a:pt x="709" y="1493"/>
                  </a:lnTo>
                  <a:lnTo>
                    <a:pt x="706" y="1496"/>
                  </a:lnTo>
                  <a:lnTo>
                    <a:pt x="695" y="1496"/>
                  </a:lnTo>
                  <a:lnTo>
                    <a:pt x="699" y="1482"/>
                  </a:lnTo>
                  <a:lnTo>
                    <a:pt x="691" y="1482"/>
                  </a:lnTo>
                  <a:lnTo>
                    <a:pt x="684" y="1482"/>
                  </a:lnTo>
                  <a:lnTo>
                    <a:pt x="663" y="1496"/>
                  </a:lnTo>
                  <a:lnTo>
                    <a:pt x="655" y="1500"/>
                  </a:lnTo>
                  <a:lnTo>
                    <a:pt x="623" y="1496"/>
                  </a:lnTo>
                  <a:lnTo>
                    <a:pt x="619" y="1496"/>
                  </a:lnTo>
                  <a:lnTo>
                    <a:pt x="616" y="1489"/>
                  </a:lnTo>
                  <a:lnTo>
                    <a:pt x="616" y="1489"/>
                  </a:lnTo>
                  <a:lnTo>
                    <a:pt x="619" y="1486"/>
                  </a:lnTo>
                  <a:lnTo>
                    <a:pt x="619" y="1486"/>
                  </a:lnTo>
                  <a:lnTo>
                    <a:pt x="619" y="1482"/>
                  </a:lnTo>
                  <a:lnTo>
                    <a:pt x="619" y="1478"/>
                  </a:lnTo>
                  <a:lnTo>
                    <a:pt x="601" y="1460"/>
                  </a:lnTo>
                  <a:lnTo>
                    <a:pt x="587" y="1453"/>
                  </a:lnTo>
                  <a:lnTo>
                    <a:pt x="583" y="1450"/>
                  </a:lnTo>
                  <a:lnTo>
                    <a:pt x="594" y="1442"/>
                  </a:lnTo>
                  <a:lnTo>
                    <a:pt x="598" y="1442"/>
                  </a:lnTo>
                  <a:lnTo>
                    <a:pt x="591" y="1435"/>
                  </a:lnTo>
                  <a:lnTo>
                    <a:pt x="587" y="1435"/>
                  </a:lnTo>
                  <a:lnTo>
                    <a:pt x="583" y="1435"/>
                  </a:lnTo>
                  <a:lnTo>
                    <a:pt x="576" y="1435"/>
                  </a:lnTo>
                  <a:lnTo>
                    <a:pt x="565" y="1439"/>
                  </a:lnTo>
                  <a:lnTo>
                    <a:pt x="555" y="1442"/>
                  </a:lnTo>
                  <a:lnTo>
                    <a:pt x="555" y="1442"/>
                  </a:lnTo>
                  <a:lnTo>
                    <a:pt x="551" y="1439"/>
                  </a:lnTo>
                  <a:lnTo>
                    <a:pt x="551" y="1435"/>
                  </a:lnTo>
                  <a:lnTo>
                    <a:pt x="551" y="1435"/>
                  </a:lnTo>
                  <a:lnTo>
                    <a:pt x="508" y="1421"/>
                  </a:lnTo>
                  <a:lnTo>
                    <a:pt x="500" y="1421"/>
                  </a:lnTo>
                  <a:lnTo>
                    <a:pt x="497" y="1421"/>
                  </a:lnTo>
                  <a:lnTo>
                    <a:pt x="490" y="1432"/>
                  </a:lnTo>
                  <a:lnTo>
                    <a:pt x="486" y="1435"/>
                  </a:lnTo>
                  <a:lnTo>
                    <a:pt x="482" y="1435"/>
                  </a:lnTo>
                  <a:lnTo>
                    <a:pt x="468" y="1432"/>
                  </a:lnTo>
                  <a:lnTo>
                    <a:pt x="464" y="1432"/>
                  </a:lnTo>
                  <a:lnTo>
                    <a:pt x="461" y="1428"/>
                  </a:lnTo>
                  <a:lnTo>
                    <a:pt x="461" y="1428"/>
                  </a:lnTo>
                  <a:lnTo>
                    <a:pt x="461" y="1424"/>
                  </a:lnTo>
                  <a:lnTo>
                    <a:pt x="461" y="1421"/>
                  </a:lnTo>
                  <a:lnTo>
                    <a:pt x="461" y="1417"/>
                  </a:lnTo>
                  <a:lnTo>
                    <a:pt x="464" y="1417"/>
                  </a:lnTo>
                  <a:lnTo>
                    <a:pt x="461" y="1410"/>
                  </a:lnTo>
                  <a:lnTo>
                    <a:pt x="461" y="1410"/>
                  </a:lnTo>
                  <a:lnTo>
                    <a:pt x="457" y="1410"/>
                  </a:lnTo>
                  <a:lnTo>
                    <a:pt x="454" y="1414"/>
                  </a:lnTo>
                  <a:lnTo>
                    <a:pt x="446" y="1414"/>
                  </a:lnTo>
                  <a:lnTo>
                    <a:pt x="450" y="1417"/>
                  </a:lnTo>
                  <a:lnTo>
                    <a:pt x="450" y="1424"/>
                  </a:lnTo>
                  <a:lnTo>
                    <a:pt x="454" y="1428"/>
                  </a:lnTo>
                  <a:lnTo>
                    <a:pt x="454" y="1432"/>
                  </a:lnTo>
                  <a:lnTo>
                    <a:pt x="450" y="1450"/>
                  </a:lnTo>
                  <a:lnTo>
                    <a:pt x="454" y="1453"/>
                  </a:lnTo>
                  <a:lnTo>
                    <a:pt x="457" y="1457"/>
                  </a:lnTo>
                  <a:lnTo>
                    <a:pt x="457" y="1460"/>
                  </a:lnTo>
                  <a:lnTo>
                    <a:pt x="461" y="1468"/>
                  </a:lnTo>
                  <a:lnTo>
                    <a:pt x="461" y="1475"/>
                  </a:lnTo>
                  <a:lnTo>
                    <a:pt x="457" y="1486"/>
                  </a:lnTo>
                  <a:lnTo>
                    <a:pt x="454" y="1496"/>
                  </a:lnTo>
                  <a:lnTo>
                    <a:pt x="446" y="1504"/>
                  </a:lnTo>
                  <a:lnTo>
                    <a:pt x="443" y="1504"/>
                  </a:lnTo>
                  <a:lnTo>
                    <a:pt x="439" y="1507"/>
                  </a:lnTo>
                  <a:lnTo>
                    <a:pt x="436" y="1507"/>
                  </a:lnTo>
                  <a:lnTo>
                    <a:pt x="432" y="1511"/>
                  </a:lnTo>
                  <a:lnTo>
                    <a:pt x="425" y="1525"/>
                  </a:lnTo>
                  <a:lnTo>
                    <a:pt x="421" y="1532"/>
                  </a:lnTo>
                  <a:lnTo>
                    <a:pt x="414" y="1540"/>
                  </a:lnTo>
                  <a:lnTo>
                    <a:pt x="400" y="1547"/>
                  </a:lnTo>
                  <a:lnTo>
                    <a:pt x="392" y="1550"/>
                  </a:lnTo>
                  <a:lnTo>
                    <a:pt x="374" y="1550"/>
                  </a:lnTo>
                  <a:lnTo>
                    <a:pt x="371" y="1554"/>
                  </a:lnTo>
                  <a:lnTo>
                    <a:pt x="367" y="1550"/>
                  </a:lnTo>
                  <a:lnTo>
                    <a:pt x="367" y="1550"/>
                  </a:lnTo>
                  <a:lnTo>
                    <a:pt x="371" y="1543"/>
                  </a:lnTo>
                  <a:lnTo>
                    <a:pt x="374" y="1543"/>
                  </a:lnTo>
                  <a:lnTo>
                    <a:pt x="378" y="1543"/>
                  </a:lnTo>
                  <a:lnTo>
                    <a:pt x="378" y="1540"/>
                  </a:lnTo>
                  <a:lnTo>
                    <a:pt x="378" y="1536"/>
                  </a:lnTo>
                  <a:lnTo>
                    <a:pt x="378" y="1536"/>
                  </a:lnTo>
                  <a:lnTo>
                    <a:pt x="378" y="1532"/>
                  </a:lnTo>
                  <a:lnTo>
                    <a:pt x="385" y="1514"/>
                  </a:lnTo>
                  <a:lnTo>
                    <a:pt x="385" y="1507"/>
                  </a:lnTo>
                  <a:lnTo>
                    <a:pt x="378" y="1504"/>
                  </a:lnTo>
                  <a:lnTo>
                    <a:pt x="364" y="1507"/>
                  </a:lnTo>
                  <a:lnTo>
                    <a:pt x="360" y="1511"/>
                  </a:lnTo>
                  <a:lnTo>
                    <a:pt x="360" y="1511"/>
                  </a:lnTo>
                  <a:lnTo>
                    <a:pt x="360" y="1511"/>
                  </a:lnTo>
                  <a:lnTo>
                    <a:pt x="356" y="1507"/>
                  </a:lnTo>
                  <a:lnTo>
                    <a:pt x="353" y="1507"/>
                  </a:lnTo>
                  <a:lnTo>
                    <a:pt x="349" y="1511"/>
                  </a:lnTo>
                  <a:lnTo>
                    <a:pt x="346" y="1511"/>
                  </a:lnTo>
                  <a:lnTo>
                    <a:pt x="346" y="1511"/>
                  </a:lnTo>
                  <a:lnTo>
                    <a:pt x="342" y="1511"/>
                  </a:lnTo>
                  <a:lnTo>
                    <a:pt x="342" y="1504"/>
                  </a:lnTo>
                  <a:lnTo>
                    <a:pt x="338" y="1500"/>
                  </a:lnTo>
                  <a:lnTo>
                    <a:pt x="338" y="1496"/>
                  </a:lnTo>
                  <a:lnTo>
                    <a:pt x="335" y="1493"/>
                  </a:lnTo>
                  <a:lnTo>
                    <a:pt x="342" y="1486"/>
                  </a:lnTo>
                  <a:lnTo>
                    <a:pt x="346" y="1482"/>
                  </a:lnTo>
                  <a:lnTo>
                    <a:pt x="342" y="1475"/>
                  </a:lnTo>
                  <a:lnTo>
                    <a:pt x="328" y="1453"/>
                  </a:lnTo>
                  <a:lnTo>
                    <a:pt x="324" y="1453"/>
                  </a:lnTo>
                  <a:lnTo>
                    <a:pt x="320" y="1457"/>
                  </a:lnTo>
                  <a:lnTo>
                    <a:pt x="317" y="1457"/>
                  </a:lnTo>
                  <a:lnTo>
                    <a:pt x="313" y="1457"/>
                  </a:lnTo>
                  <a:lnTo>
                    <a:pt x="313" y="1453"/>
                  </a:lnTo>
                  <a:lnTo>
                    <a:pt x="313" y="1453"/>
                  </a:lnTo>
                  <a:lnTo>
                    <a:pt x="313" y="1450"/>
                  </a:lnTo>
                  <a:lnTo>
                    <a:pt x="310" y="1446"/>
                  </a:lnTo>
                  <a:lnTo>
                    <a:pt x="306" y="1442"/>
                  </a:lnTo>
                  <a:lnTo>
                    <a:pt x="302" y="1435"/>
                  </a:lnTo>
                  <a:lnTo>
                    <a:pt x="302" y="1428"/>
                  </a:lnTo>
                  <a:lnTo>
                    <a:pt x="299" y="1432"/>
                  </a:lnTo>
                  <a:lnTo>
                    <a:pt x="295" y="1432"/>
                  </a:lnTo>
                  <a:lnTo>
                    <a:pt x="284" y="1432"/>
                  </a:lnTo>
                  <a:lnTo>
                    <a:pt x="277" y="1428"/>
                  </a:lnTo>
                  <a:lnTo>
                    <a:pt x="274" y="1428"/>
                  </a:lnTo>
                  <a:lnTo>
                    <a:pt x="270" y="1432"/>
                  </a:lnTo>
                  <a:lnTo>
                    <a:pt x="266" y="1432"/>
                  </a:lnTo>
                  <a:lnTo>
                    <a:pt x="263" y="1428"/>
                  </a:lnTo>
                  <a:lnTo>
                    <a:pt x="259" y="1424"/>
                  </a:lnTo>
                  <a:lnTo>
                    <a:pt x="259" y="1417"/>
                  </a:lnTo>
                  <a:lnTo>
                    <a:pt x="259" y="1414"/>
                  </a:lnTo>
                  <a:lnTo>
                    <a:pt x="256" y="1410"/>
                  </a:lnTo>
                  <a:lnTo>
                    <a:pt x="252" y="1406"/>
                  </a:lnTo>
                  <a:lnTo>
                    <a:pt x="248" y="1406"/>
                  </a:lnTo>
                  <a:lnTo>
                    <a:pt x="241" y="1410"/>
                  </a:lnTo>
                  <a:lnTo>
                    <a:pt x="234" y="1417"/>
                  </a:lnTo>
                  <a:lnTo>
                    <a:pt x="230" y="1428"/>
                  </a:lnTo>
                  <a:lnTo>
                    <a:pt x="227" y="1432"/>
                  </a:lnTo>
                  <a:lnTo>
                    <a:pt x="220" y="1439"/>
                  </a:lnTo>
                  <a:lnTo>
                    <a:pt x="198" y="1439"/>
                  </a:lnTo>
                  <a:lnTo>
                    <a:pt x="180" y="1432"/>
                  </a:lnTo>
                  <a:lnTo>
                    <a:pt x="180" y="1432"/>
                  </a:lnTo>
                  <a:lnTo>
                    <a:pt x="194" y="1414"/>
                  </a:lnTo>
                  <a:lnTo>
                    <a:pt x="198" y="1406"/>
                  </a:lnTo>
                  <a:lnTo>
                    <a:pt x="198" y="1406"/>
                  </a:lnTo>
                  <a:lnTo>
                    <a:pt x="202" y="1406"/>
                  </a:lnTo>
                  <a:lnTo>
                    <a:pt x="209" y="1406"/>
                  </a:lnTo>
                  <a:lnTo>
                    <a:pt x="212" y="1403"/>
                  </a:lnTo>
                  <a:lnTo>
                    <a:pt x="212" y="1403"/>
                  </a:lnTo>
                  <a:lnTo>
                    <a:pt x="212" y="1403"/>
                  </a:lnTo>
                  <a:lnTo>
                    <a:pt x="212" y="1403"/>
                  </a:lnTo>
                  <a:lnTo>
                    <a:pt x="216" y="1399"/>
                  </a:lnTo>
                  <a:lnTo>
                    <a:pt x="220" y="1396"/>
                  </a:lnTo>
                  <a:lnTo>
                    <a:pt x="223" y="1396"/>
                  </a:lnTo>
                  <a:lnTo>
                    <a:pt x="230" y="1399"/>
                  </a:lnTo>
                  <a:lnTo>
                    <a:pt x="245" y="1392"/>
                  </a:lnTo>
                  <a:lnTo>
                    <a:pt x="266" y="1370"/>
                  </a:lnTo>
                  <a:lnTo>
                    <a:pt x="274" y="1370"/>
                  </a:lnTo>
                  <a:lnTo>
                    <a:pt x="277" y="1367"/>
                  </a:lnTo>
                  <a:lnTo>
                    <a:pt x="281" y="1367"/>
                  </a:lnTo>
                  <a:lnTo>
                    <a:pt x="292" y="1374"/>
                  </a:lnTo>
                  <a:lnTo>
                    <a:pt x="299" y="1374"/>
                  </a:lnTo>
                  <a:lnTo>
                    <a:pt x="306" y="1374"/>
                  </a:lnTo>
                  <a:lnTo>
                    <a:pt x="310" y="1374"/>
                  </a:lnTo>
                  <a:lnTo>
                    <a:pt x="317" y="1370"/>
                  </a:lnTo>
                  <a:lnTo>
                    <a:pt x="324" y="1367"/>
                  </a:lnTo>
                  <a:lnTo>
                    <a:pt x="331" y="1367"/>
                  </a:lnTo>
                  <a:lnTo>
                    <a:pt x="335" y="1367"/>
                  </a:lnTo>
                  <a:lnTo>
                    <a:pt x="335" y="1367"/>
                  </a:lnTo>
                  <a:lnTo>
                    <a:pt x="338" y="1367"/>
                  </a:lnTo>
                  <a:lnTo>
                    <a:pt x="338" y="1367"/>
                  </a:lnTo>
                  <a:lnTo>
                    <a:pt x="338" y="1374"/>
                  </a:lnTo>
                  <a:lnTo>
                    <a:pt x="342" y="1374"/>
                  </a:lnTo>
                  <a:lnTo>
                    <a:pt x="342" y="1378"/>
                  </a:lnTo>
                  <a:lnTo>
                    <a:pt x="346" y="1374"/>
                  </a:lnTo>
                  <a:lnTo>
                    <a:pt x="346" y="1370"/>
                  </a:lnTo>
                  <a:lnTo>
                    <a:pt x="346" y="1367"/>
                  </a:lnTo>
                  <a:lnTo>
                    <a:pt x="349" y="1367"/>
                  </a:lnTo>
                  <a:lnTo>
                    <a:pt x="349" y="1367"/>
                  </a:lnTo>
                  <a:lnTo>
                    <a:pt x="349" y="1367"/>
                  </a:lnTo>
                  <a:lnTo>
                    <a:pt x="353" y="1367"/>
                  </a:lnTo>
                  <a:lnTo>
                    <a:pt x="356" y="1367"/>
                  </a:lnTo>
                  <a:lnTo>
                    <a:pt x="356" y="1367"/>
                  </a:lnTo>
                  <a:lnTo>
                    <a:pt x="360" y="1367"/>
                  </a:lnTo>
                  <a:lnTo>
                    <a:pt x="360" y="1367"/>
                  </a:lnTo>
                  <a:lnTo>
                    <a:pt x="360" y="1363"/>
                  </a:lnTo>
                  <a:lnTo>
                    <a:pt x="360" y="1363"/>
                  </a:lnTo>
                  <a:lnTo>
                    <a:pt x="360" y="1360"/>
                  </a:lnTo>
                  <a:lnTo>
                    <a:pt x="360" y="1360"/>
                  </a:lnTo>
                  <a:lnTo>
                    <a:pt x="360" y="1356"/>
                  </a:lnTo>
                  <a:lnTo>
                    <a:pt x="356" y="1352"/>
                  </a:lnTo>
                  <a:lnTo>
                    <a:pt x="356" y="1342"/>
                  </a:lnTo>
                  <a:lnTo>
                    <a:pt x="356" y="1331"/>
                  </a:lnTo>
                  <a:lnTo>
                    <a:pt x="356" y="1327"/>
                  </a:lnTo>
                  <a:lnTo>
                    <a:pt x="356" y="1327"/>
                  </a:lnTo>
                  <a:lnTo>
                    <a:pt x="356" y="1324"/>
                  </a:lnTo>
                  <a:lnTo>
                    <a:pt x="353" y="1324"/>
                  </a:lnTo>
                  <a:lnTo>
                    <a:pt x="353" y="1324"/>
                  </a:lnTo>
                  <a:lnTo>
                    <a:pt x="349" y="1324"/>
                  </a:lnTo>
                  <a:lnTo>
                    <a:pt x="349" y="1324"/>
                  </a:lnTo>
                  <a:lnTo>
                    <a:pt x="349" y="1320"/>
                  </a:lnTo>
                  <a:lnTo>
                    <a:pt x="349" y="1320"/>
                  </a:lnTo>
                  <a:lnTo>
                    <a:pt x="346" y="1316"/>
                  </a:lnTo>
                  <a:lnTo>
                    <a:pt x="346" y="1316"/>
                  </a:lnTo>
                  <a:lnTo>
                    <a:pt x="346" y="1316"/>
                  </a:lnTo>
                  <a:lnTo>
                    <a:pt x="346" y="1313"/>
                  </a:lnTo>
                  <a:lnTo>
                    <a:pt x="346" y="1309"/>
                  </a:lnTo>
                  <a:lnTo>
                    <a:pt x="346" y="1309"/>
                  </a:lnTo>
                  <a:lnTo>
                    <a:pt x="346" y="1309"/>
                  </a:lnTo>
                  <a:lnTo>
                    <a:pt x="349" y="1309"/>
                  </a:lnTo>
                  <a:lnTo>
                    <a:pt x="353" y="1309"/>
                  </a:lnTo>
                  <a:lnTo>
                    <a:pt x="353" y="1309"/>
                  </a:lnTo>
                  <a:lnTo>
                    <a:pt x="356" y="1306"/>
                  </a:lnTo>
                  <a:lnTo>
                    <a:pt x="356" y="1306"/>
                  </a:lnTo>
                  <a:lnTo>
                    <a:pt x="356" y="1306"/>
                  </a:lnTo>
                  <a:lnTo>
                    <a:pt x="356" y="1302"/>
                  </a:lnTo>
                  <a:lnTo>
                    <a:pt x="356" y="1302"/>
                  </a:lnTo>
                  <a:lnTo>
                    <a:pt x="356" y="1302"/>
                  </a:lnTo>
                  <a:lnTo>
                    <a:pt x="360" y="1302"/>
                  </a:lnTo>
                  <a:lnTo>
                    <a:pt x="353" y="1288"/>
                  </a:lnTo>
                  <a:lnTo>
                    <a:pt x="353" y="1284"/>
                  </a:lnTo>
                  <a:lnTo>
                    <a:pt x="353" y="1284"/>
                  </a:lnTo>
                  <a:lnTo>
                    <a:pt x="353" y="1280"/>
                  </a:lnTo>
                  <a:lnTo>
                    <a:pt x="349" y="1280"/>
                  </a:lnTo>
                  <a:lnTo>
                    <a:pt x="349" y="1280"/>
                  </a:lnTo>
                  <a:lnTo>
                    <a:pt x="349" y="1280"/>
                  </a:lnTo>
                  <a:lnTo>
                    <a:pt x="349" y="1280"/>
                  </a:lnTo>
                  <a:lnTo>
                    <a:pt x="349" y="1280"/>
                  </a:lnTo>
                  <a:lnTo>
                    <a:pt x="349" y="1280"/>
                  </a:lnTo>
                  <a:lnTo>
                    <a:pt x="346" y="1280"/>
                  </a:lnTo>
                  <a:lnTo>
                    <a:pt x="346" y="1280"/>
                  </a:lnTo>
                  <a:lnTo>
                    <a:pt x="346" y="1280"/>
                  </a:lnTo>
                  <a:lnTo>
                    <a:pt x="346" y="1280"/>
                  </a:lnTo>
                  <a:lnTo>
                    <a:pt x="349" y="1277"/>
                  </a:lnTo>
                  <a:lnTo>
                    <a:pt x="349" y="1277"/>
                  </a:lnTo>
                  <a:lnTo>
                    <a:pt x="349" y="1277"/>
                  </a:lnTo>
                  <a:lnTo>
                    <a:pt x="349" y="1277"/>
                  </a:lnTo>
                  <a:lnTo>
                    <a:pt x="349" y="1277"/>
                  </a:lnTo>
                  <a:lnTo>
                    <a:pt x="349" y="1273"/>
                  </a:lnTo>
                  <a:lnTo>
                    <a:pt x="349" y="1270"/>
                  </a:lnTo>
                  <a:lnTo>
                    <a:pt x="353" y="1266"/>
                  </a:lnTo>
                  <a:lnTo>
                    <a:pt x="353" y="1266"/>
                  </a:lnTo>
                  <a:lnTo>
                    <a:pt x="353" y="1262"/>
                  </a:lnTo>
                  <a:lnTo>
                    <a:pt x="353" y="1259"/>
                  </a:lnTo>
                  <a:lnTo>
                    <a:pt x="353" y="1248"/>
                  </a:lnTo>
                  <a:lnTo>
                    <a:pt x="353" y="1248"/>
                  </a:lnTo>
                  <a:lnTo>
                    <a:pt x="349" y="1241"/>
                  </a:lnTo>
                  <a:lnTo>
                    <a:pt x="349" y="1241"/>
                  </a:lnTo>
                  <a:lnTo>
                    <a:pt x="346" y="1237"/>
                  </a:lnTo>
                  <a:lnTo>
                    <a:pt x="346" y="1234"/>
                  </a:lnTo>
                  <a:lnTo>
                    <a:pt x="346" y="1230"/>
                  </a:lnTo>
                  <a:lnTo>
                    <a:pt x="346" y="1230"/>
                  </a:lnTo>
                  <a:lnTo>
                    <a:pt x="349" y="1230"/>
                  </a:lnTo>
                  <a:lnTo>
                    <a:pt x="349" y="1230"/>
                  </a:lnTo>
                  <a:lnTo>
                    <a:pt x="349" y="1227"/>
                  </a:lnTo>
                  <a:lnTo>
                    <a:pt x="360" y="1201"/>
                  </a:lnTo>
                  <a:lnTo>
                    <a:pt x="364" y="1191"/>
                  </a:lnTo>
                  <a:lnTo>
                    <a:pt x="364" y="1180"/>
                  </a:lnTo>
                  <a:lnTo>
                    <a:pt x="364" y="1173"/>
                  </a:lnTo>
                  <a:lnTo>
                    <a:pt x="360" y="1169"/>
                  </a:lnTo>
                  <a:lnTo>
                    <a:pt x="353" y="1147"/>
                  </a:lnTo>
                  <a:lnTo>
                    <a:pt x="342" y="1093"/>
                  </a:lnTo>
                  <a:lnTo>
                    <a:pt x="335" y="1075"/>
                  </a:lnTo>
                  <a:lnTo>
                    <a:pt x="335" y="1072"/>
                  </a:lnTo>
                  <a:lnTo>
                    <a:pt x="331" y="1068"/>
                  </a:lnTo>
                  <a:lnTo>
                    <a:pt x="328" y="1061"/>
                  </a:lnTo>
                  <a:lnTo>
                    <a:pt x="320" y="1047"/>
                  </a:lnTo>
                  <a:lnTo>
                    <a:pt x="320" y="1047"/>
                  </a:lnTo>
                  <a:lnTo>
                    <a:pt x="320" y="1047"/>
                  </a:lnTo>
                  <a:lnTo>
                    <a:pt x="320" y="1047"/>
                  </a:lnTo>
                  <a:lnTo>
                    <a:pt x="320" y="1047"/>
                  </a:lnTo>
                  <a:lnTo>
                    <a:pt x="320" y="1047"/>
                  </a:lnTo>
                  <a:lnTo>
                    <a:pt x="317" y="1047"/>
                  </a:lnTo>
                  <a:lnTo>
                    <a:pt x="317" y="1047"/>
                  </a:lnTo>
                  <a:lnTo>
                    <a:pt x="313" y="1039"/>
                  </a:lnTo>
                  <a:lnTo>
                    <a:pt x="331" y="1018"/>
                  </a:lnTo>
                  <a:lnTo>
                    <a:pt x="335" y="1014"/>
                  </a:lnTo>
                  <a:lnTo>
                    <a:pt x="331" y="1011"/>
                  </a:lnTo>
                  <a:lnTo>
                    <a:pt x="331" y="1011"/>
                  </a:lnTo>
                  <a:lnTo>
                    <a:pt x="331" y="1007"/>
                  </a:lnTo>
                  <a:lnTo>
                    <a:pt x="335" y="1003"/>
                  </a:lnTo>
                  <a:lnTo>
                    <a:pt x="335" y="1003"/>
                  </a:lnTo>
                  <a:lnTo>
                    <a:pt x="338" y="1000"/>
                  </a:lnTo>
                  <a:lnTo>
                    <a:pt x="338" y="1000"/>
                  </a:lnTo>
                  <a:lnTo>
                    <a:pt x="342" y="996"/>
                  </a:lnTo>
                  <a:lnTo>
                    <a:pt x="346" y="996"/>
                  </a:lnTo>
                  <a:lnTo>
                    <a:pt x="349" y="996"/>
                  </a:lnTo>
                  <a:lnTo>
                    <a:pt x="349" y="996"/>
                  </a:lnTo>
                  <a:lnTo>
                    <a:pt x="353" y="993"/>
                  </a:lnTo>
                  <a:lnTo>
                    <a:pt x="356" y="993"/>
                  </a:lnTo>
                  <a:lnTo>
                    <a:pt x="360" y="989"/>
                  </a:lnTo>
                  <a:lnTo>
                    <a:pt x="360" y="989"/>
                  </a:lnTo>
                  <a:lnTo>
                    <a:pt x="360" y="993"/>
                  </a:lnTo>
                  <a:lnTo>
                    <a:pt x="360" y="993"/>
                  </a:lnTo>
                  <a:lnTo>
                    <a:pt x="364" y="993"/>
                  </a:lnTo>
                  <a:lnTo>
                    <a:pt x="364" y="993"/>
                  </a:lnTo>
                  <a:lnTo>
                    <a:pt x="364" y="993"/>
                  </a:lnTo>
                  <a:lnTo>
                    <a:pt x="364" y="996"/>
                  </a:lnTo>
                  <a:lnTo>
                    <a:pt x="364" y="996"/>
                  </a:lnTo>
                  <a:lnTo>
                    <a:pt x="364" y="1000"/>
                  </a:lnTo>
                  <a:lnTo>
                    <a:pt x="364" y="1000"/>
                  </a:lnTo>
                  <a:lnTo>
                    <a:pt x="364" y="1000"/>
                  </a:lnTo>
                  <a:lnTo>
                    <a:pt x="364" y="1000"/>
                  </a:lnTo>
                  <a:lnTo>
                    <a:pt x="367" y="1000"/>
                  </a:lnTo>
                  <a:lnTo>
                    <a:pt x="367" y="1000"/>
                  </a:lnTo>
                  <a:lnTo>
                    <a:pt x="396" y="982"/>
                  </a:lnTo>
                  <a:lnTo>
                    <a:pt x="400" y="978"/>
                  </a:lnTo>
                  <a:lnTo>
                    <a:pt x="400" y="978"/>
                  </a:lnTo>
                  <a:lnTo>
                    <a:pt x="400" y="975"/>
                  </a:lnTo>
                  <a:lnTo>
                    <a:pt x="400" y="975"/>
                  </a:lnTo>
                  <a:lnTo>
                    <a:pt x="403" y="971"/>
                  </a:lnTo>
                  <a:lnTo>
                    <a:pt x="403" y="971"/>
                  </a:lnTo>
                  <a:lnTo>
                    <a:pt x="407" y="971"/>
                  </a:lnTo>
                  <a:lnTo>
                    <a:pt x="418" y="971"/>
                  </a:lnTo>
                  <a:lnTo>
                    <a:pt x="418" y="971"/>
                  </a:lnTo>
                  <a:lnTo>
                    <a:pt x="418" y="971"/>
                  </a:lnTo>
                  <a:lnTo>
                    <a:pt x="418" y="971"/>
                  </a:lnTo>
                  <a:lnTo>
                    <a:pt x="418" y="967"/>
                  </a:lnTo>
                  <a:lnTo>
                    <a:pt x="418" y="967"/>
                  </a:lnTo>
                  <a:lnTo>
                    <a:pt x="418" y="967"/>
                  </a:lnTo>
                  <a:lnTo>
                    <a:pt x="418" y="967"/>
                  </a:lnTo>
                  <a:lnTo>
                    <a:pt x="418" y="964"/>
                  </a:lnTo>
                  <a:lnTo>
                    <a:pt x="421" y="957"/>
                  </a:lnTo>
                  <a:lnTo>
                    <a:pt x="421" y="953"/>
                  </a:lnTo>
                  <a:lnTo>
                    <a:pt x="421" y="949"/>
                  </a:lnTo>
                  <a:lnTo>
                    <a:pt x="421" y="949"/>
                  </a:lnTo>
                  <a:lnTo>
                    <a:pt x="421" y="946"/>
                  </a:lnTo>
                  <a:lnTo>
                    <a:pt x="418" y="946"/>
                  </a:lnTo>
                  <a:lnTo>
                    <a:pt x="418" y="942"/>
                  </a:lnTo>
                  <a:lnTo>
                    <a:pt x="418" y="939"/>
                  </a:lnTo>
                  <a:lnTo>
                    <a:pt x="418" y="939"/>
                  </a:lnTo>
                  <a:lnTo>
                    <a:pt x="418" y="939"/>
                  </a:lnTo>
                  <a:lnTo>
                    <a:pt x="418" y="935"/>
                  </a:lnTo>
                  <a:lnTo>
                    <a:pt x="418" y="935"/>
                  </a:lnTo>
                  <a:lnTo>
                    <a:pt x="418" y="935"/>
                  </a:lnTo>
                  <a:lnTo>
                    <a:pt x="418" y="935"/>
                  </a:lnTo>
                  <a:lnTo>
                    <a:pt x="421" y="931"/>
                  </a:lnTo>
                  <a:lnTo>
                    <a:pt x="421" y="931"/>
                  </a:lnTo>
                  <a:lnTo>
                    <a:pt x="425" y="931"/>
                  </a:lnTo>
                  <a:lnTo>
                    <a:pt x="425" y="928"/>
                  </a:lnTo>
                  <a:lnTo>
                    <a:pt x="421" y="928"/>
                  </a:lnTo>
                  <a:lnTo>
                    <a:pt x="421" y="928"/>
                  </a:lnTo>
                  <a:lnTo>
                    <a:pt x="421" y="924"/>
                  </a:lnTo>
                  <a:lnTo>
                    <a:pt x="418" y="924"/>
                  </a:lnTo>
                  <a:lnTo>
                    <a:pt x="418" y="924"/>
                  </a:lnTo>
                  <a:lnTo>
                    <a:pt x="414" y="921"/>
                  </a:lnTo>
                  <a:lnTo>
                    <a:pt x="414" y="921"/>
                  </a:lnTo>
                  <a:lnTo>
                    <a:pt x="414" y="917"/>
                  </a:lnTo>
                  <a:lnTo>
                    <a:pt x="410" y="917"/>
                  </a:lnTo>
                  <a:lnTo>
                    <a:pt x="410" y="917"/>
                  </a:lnTo>
                  <a:lnTo>
                    <a:pt x="410" y="917"/>
                  </a:lnTo>
                  <a:lnTo>
                    <a:pt x="407" y="917"/>
                  </a:lnTo>
                  <a:lnTo>
                    <a:pt x="407" y="913"/>
                  </a:lnTo>
                  <a:lnTo>
                    <a:pt x="407" y="913"/>
                  </a:lnTo>
                  <a:lnTo>
                    <a:pt x="407" y="913"/>
                  </a:lnTo>
                  <a:lnTo>
                    <a:pt x="407" y="910"/>
                  </a:lnTo>
                  <a:lnTo>
                    <a:pt x="403" y="910"/>
                  </a:lnTo>
                  <a:lnTo>
                    <a:pt x="403" y="906"/>
                  </a:lnTo>
                  <a:lnTo>
                    <a:pt x="403" y="899"/>
                  </a:lnTo>
                  <a:lnTo>
                    <a:pt x="403" y="899"/>
                  </a:lnTo>
                  <a:lnTo>
                    <a:pt x="403" y="899"/>
                  </a:lnTo>
                  <a:lnTo>
                    <a:pt x="407" y="895"/>
                  </a:lnTo>
                  <a:lnTo>
                    <a:pt x="410" y="892"/>
                  </a:lnTo>
                  <a:lnTo>
                    <a:pt x="410" y="888"/>
                  </a:lnTo>
                  <a:lnTo>
                    <a:pt x="410" y="888"/>
                  </a:lnTo>
                  <a:lnTo>
                    <a:pt x="414" y="892"/>
                  </a:lnTo>
                  <a:lnTo>
                    <a:pt x="418" y="895"/>
                  </a:lnTo>
                  <a:lnTo>
                    <a:pt x="418" y="895"/>
                  </a:lnTo>
                  <a:lnTo>
                    <a:pt x="418" y="895"/>
                  </a:lnTo>
                  <a:lnTo>
                    <a:pt x="421" y="895"/>
                  </a:lnTo>
                  <a:lnTo>
                    <a:pt x="428" y="895"/>
                  </a:lnTo>
                  <a:lnTo>
                    <a:pt x="428" y="895"/>
                  </a:lnTo>
                  <a:lnTo>
                    <a:pt x="428" y="899"/>
                  </a:lnTo>
                  <a:lnTo>
                    <a:pt x="432" y="903"/>
                  </a:lnTo>
                  <a:lnTo>
                    <a:pt x="436" y="906"/>
                  </a:lnTo>
                  <a:lnTo>
                    <a:pt x="436" y="906"/>
                  </a:lnTo>
                  <a:lnTo>
                    <a:pt x="436" y="906"/>
                  </a:lnTo>
                  <a:lnTo>
                    <a:pt x="436" y="906"/>
                  </a:lnTo>
                  <a:lnTo>
                    <a:pt x="436" y="906"/>
                  </a:lnTo>
                  <a:lnTo>
                    <a:pt x="450" y="892"/>
                  </a:lnTo>
                  <a:lnTo>
                    <a:pt x="454" y="888"/>
                  </a:lnTo>
                  <a:lnTo>
                    <a:pt x="454" y="888"/>
                  </a:lnTo>
                  <a:lnTo>
                    <a:pt x="457" y="888"/>
                  </a:lnTo>
                  <a:lnTo>
                    <a:pt x="457" y="892"/>
                  </a:lnTo>
                  <a:lnTo>
                    <a:pt x="457" y="892"/>
                  </a:lnTo>
                  <a:lnTo>
                    <a:pt x="457" y="892"/>
                  </a:lnTo>
                  <a:lnTo>
                    <a:pt x="457" y="892"/>
                  </a:lnTo>
                  <a:lnTo>
                    <a:pt x="457" y="892"/>
                  </a:lnTo>
                  <a:lnTo>
                    <a:pt x="454" y="895"/>
                  </a:lnTo>
                  <a:lnTo>
                    <a:pt x="457" y="895"/>
                  </a:lnTo>
                  <a:lnTo>
                    <a:pt x="457" y="895"/>
                  </a:lnTo>
                  <a:lnTo>
                    <a:pt x="454" y="899"/>
                  </a:lnTo>
                  <a:lnTo>
                    <a:pt x="454" y="903"/>
                  </a:lnTo>
                  <a:lnTo>
                    <a:pt x="454" y="903"/>
                  </a:lnTo>
                  <a:lnTo>
                    <a:pt x="454" y="903"/>
                  </a:lnTo>
                  <a:lnTo>
                    <a:pt x="454" y="903"/>
                  </a:lnTo>
                  <a:lnTo>
                    <a:pt x="454" y="906"/>
                  </a:lnTo>
                  <a:lnTo>
                    <a:pt x="454" y="906"/>
                  </a:lnTo>
                  <a:lnTo>
                    <a:pt x="454" y="906"/>
                  </a:lnTo>
                  <a:lnTo>
                    <a:pt x="457" y="906"/>
                  </a:lnTo>
                  <a:lnTo>
                    <a:pt x="461" y="903"/>
                  </a:lnTo>
                  <a:lnTo>
                    <a:pt x="472" y="892"/>
                  </a:lnTo>
                  <a:lnTo>
                    <a:pt x="468" y="881"/>
                  </a:lnTo>
                  <a:lnTo>
                    <a:pt x="468" y="878"/>
                  </a:lnTo>
                  <a:lnTo>
                    <a:pt x="464" y="874"/>
                  </a:lnTo>
                  <a:lnTo>
                    <a:pt x="464" y="874"/>
                  </a:lnTo>
                  <a:lnTo>
                    <a:pt x="464" y="874"/>
                  </a:lnTo>
                  <a:lnTo>
                    <a:pt x="464" y="874"/>
                  </a:lnTo>
                  <a:lnTo>
                    <a:pt x="457" y="870"/>
                  </a:lnTo>
                  <a:lnTo>
                    <a:pt x="454" y="870"/>
                  </a:lnTo>
                  <a:lnTo>
                    <a:pt x="454" y="867"/>
                  </a:lnTo>
                  <a:lnTo>
                    <a:pt x="454" y="867"/>
                  </a:lnTo>
                  <a:lnTo>
                    <a:pt x="454" y="867"/>
                  </a:lnTo>
                  <a:lnTo>
                    <a:pt x="454" y="863"/>
                  </a:lnTo>
                  <a:lnTo>
                    <a:pt x="454" y="863"/>
                  </a:lnTo>
                  <a:lnTo>
                    <a:pt x="454" y="860"/>
                  </a:lnTo>
                  <a:lnTo>
                    <a:pt x="454" y="860"/>
                  </a:lnTo>
                  <a:lnTo>
                    <a:pt x="454" y="860"/>
                  </a:lnTo>
                  <a:lnTo>
                    <a:pt x="454" y="860"/>
                  </a:lnTo>
                  <a:lnTo>
                    <a:pt x="457" y="856"/>
                  </a:lnTo>
                  <a:lnTo>
                    <a:pt x="457" y="856"/>
                  </a:lnTo>
                  <a:lnTo>
                    <a:pt x="457" y="852"/>
                  </a:lnTo>
                  <a:lnTo>
                    <a:pt x="457" y="849"/>
                  </a:lnTo>
                  <a:lnTo>
                    <a:pt x="457" y="845"/>
                  </a:lnTo>
                  <a:lnTo>
                    <a:pt x="457" y="842"/>
                  </a:lnTo>
                  <a:lnTo>
                    <a:pt x="457" y="842"/>
                  </a:lnTo>
                  <a:lnTo>
                    <a:pt x="461" y="838"/>
                  </a:lnTo>
                  <a:lnTo>
                    <a:pt x="461" y="838"/>
                  </a:lnTo>
                  <a:lnTo>
                    <a:pt x="461" y="838"/>
                  </a:lnTo>
                  <a:lnTo>
                    <a:pt x="461" y="834"/>
                  </a:lnTo>
                  <a:lnTo>
                    <a:pt x="461" y="831"/>
                  </a:lnTo>
                  <a:lnTo>
                    <a:pt x="461" y="831"/>
                  </a:lnTo>
                  <a:lnTo>
                    <a:pt x="461" y="827"/>
                  </a:lnTo>
                  <a:lnTo>
                    <a:pt x="461" y="827"/>
                  </a:lnTo>
                  <a:lnTo>
                    <a:pt x="461" y="827"/>
                  </a:lnTo>
                  <a:lnTo>
                    <a:pt x="461" y="824"/>
                  </a:lnTo>
                  <a:lnTo>
                    <a:pt x="457" y="824"/>
                  </a:lnTo>
                  <a:lnTo>
                    <a:pt x="457" y="820"/>
                  </a:lnTo>
                  <a:lnTo>
                    <a:pt x="457" y="820"/>
                  </a:lnTo>
                  <a:lnTo>
                    <a:pt x="461" y="816"/>
                  </a:lnTo>
                  <a:lnTo>
                    <a:pt x="461" y="816"/>
                  </a:lnTo>
                  <a:lnTo>
                    <a:pt x="461" y="816"/>
                  </a:lnTo>
                  <a:lnTo>
                    <a:pt x="461" y="802"/>
                  </a:lnTo>
                  <a:lnTo>
                    <a:pt x="461" y="798"/>
                  </a:lnTo>
                  <a:lnTo>
                    <a:pt x="461" y="798"/>
                  </a:lnTo>
                  <a:lnTo>
                    <a:pt x="461" y="798"/>
                  </a:lnTo>
                  <a:lnTo>
                    <a:pt x="457" y="795"/>
                  </a:lnTo>
                  <a:lnTo>
                    <a:pt x="457" y="795"/>
                  </a:lnTo>
                  <a:lnTo>
                    <a:pt x="457" y="795"/>
                  </a:lnTo>
                  <a:lnTo>
                    <a:pt x="457" y="795"/>
                  </a:lnTo>
                  <a:lnTo>
                    <a:pt x="461" y="791"/>
                  </a:lnTo>
                  <a:lnTo>
                    <a:pt x="464" y="791"/>
                  </a:lnTo>
                  <a:lnTo>
                    <a:pt x="464" y="791"/>
                  </a:lnTo>
                  <a:lnTo>
                    <a:pt x="464" y="788"/>
                  </a:lnTo>
                  <a:lnTo>
                    <a:pt x="464" y="788"/>
                  </a:lnTo>
                  <a:lnTo>
                    <a:pt x="464" y="784"/>
                  </a:lnTo>
                  <a:lnTo>
                    <a:pt x="461" y="780"/>
                  </a:lnTo>
                  <a:lnTo>
                    <a:pt x="461" y="780"/>
                  </a:lnTo>
                  <a:lnTo>
                    <a:pt x="461" y="777"/>
                  </a:lnTo>
                  <a:lnTo>
                    <a:pt x="461" y="777"/>
                  </a:lnTo>
                  <a:lnTo>
                    <a:pt x="457" y="777"/>
                  </a:lnTo>
                  <a:lnTo>
                    <a:pt x="457" y="773"/>
                  </a:lnTo>
                  <a:lnTo>
                    <a:pt x="457" y="770"/>
                  </a:lnTo>
                  <a:lnTo>
                    <a:pt x="457" y="770"/>
                  </a:lnTo>
                  <a:lnTo>
                    <a:pt x="457" y="770"/>
                  </a:lnTo>
                  <a:lnTo>
                    <a:pt x="454" y="770"/>
                  </a:lnTo>
                  <a:lnTo>
                    <a:pt x="454" y="766"/>
                  </a:lnTo>
                  <a:lnTo>
                    <a:pt x="450" y="762"/>
                  </a:lnTo>
                  <a:lnTo>
                    <a:pt x="450" y="759"/>
                  </a:lnTo>
                  <a:lnTo>
                    <a:pt x="436" y="748"/>
                  </a:lnTo>
                  <a:lnTo>
                    <a:pt x="432" y="744"/>
                  </a:lnTo>
                  <a:lnTo>
                    <a:pt x="432" y="741"/>
                  </a:lnTo>
                  <a:lnTo>
                    <a:pt x="432" y="737"/>
                  </a:lnTo>
                  <a:lnTo>
                    <a:pt x="432" y="734"/>
                  </a:lnTo>
                  <a:lnTo>
                    <a:pt x="428" y="734"/>
                  </a:lnTo>
                  <a:lnTo>
                    <a:pt x="425" y="734"/>
                  </a:lnTo>
                  <a:lnTo>
                    <a:pt x="425" y="734"/>
                  </a:lnTo>
                  <a:lnTo>
                    <a:pt x="425" y="734"/>
                  </a:lnTo>
                  <a:lnTo>
                    <a:pt x="418" y="730"/>
                  </a:lnTo>
                  <a:lnTo>
                    <a:pt x="418" y="730"/>
                  </a:lnTo>
                  <a:lnTo>
                    <a:pt x="418" y="730"/>
                  </a:lnTo>
                  <a:lnTo>
                    <a:pt x="414" y="730"/>
                  </a:lnTo>
                  <a:lnTo>
                    <a:pt x="414" y="730"/>
                  </a:lnTo>
                  <a:lnTo>
                    <a:pt x="407" y="730"/>
                  </a:lnTo>
                  <a:lnTo>
                    <a:pt x="407" y="726"/>
                  </a:lnTo>
                  <a:lnTo>
                    <a:pt x="403" y="726"/>
                  </a:lnTo>
                  <a:lnTo>
                    <a:pt x="403" y="726"/>
                  </a:lnTo>
                  <a:lnTo>
                    <a:pt x="403" y="726"/>
                  </a:lnTo>
                  <a:lnTo>
                    <a:pt x="407" y="723"/>
                  </a:lnTo>
                  <a:lnTo>
                    <a:pt x="407" y="723"/>
                  </a:lnTo>
                  <a:lnTo>
                    <a:pt x="407" y="723"/>
                  </a:lnTo>
                  <a:lnTo>
                    <a:pt x="407" y="719"/>
                  </a:lnTo>
                  <a:lnTo>
                    <a:pt x="400" y="716"/>
                  </a:lnTo>
                  <a:lnTo>
                    <a:pt x="400" y="712"/>
                  </a:lnTo>
                  <a:lnTo>
                    <a:pt x="400" y="712"/>
                  </a:lnTo>
                  <a:lnTo>
                    <a:pt x="400" y="712"/>
                  </a:lnTo>
                  <a:lnTo>
                    <a:pt x="400" y="708"/>
                  </a:lnTo>
                  <a:lnTo>
                    <a:pt x="400" y="708"/>
                  </a:lnTo>
                  <a:lnTo>
                    <a:pt x="400" y="708"/>
                  </a:lnTo>
                  <a:lnTo>
                    <a:pt x="400" y="708"/>
                  </a:lnTo>
                  <a:lnTo>
                    <a:pt x="400" y="705"/>
                  </a:lnTo>
                  <a:lnTo>
                    <a:pt x="396" y="705"/>
                  </a:lnTo>
                  <a:lnTo>
                    <a:pt x="392" y="705"/>
                  </a:lnTo>
                  <a:lnTo>
                    <a:pt x="392" y="701"/>
                  </a:lnTo>
                  <a:lnTo>
                    <a:pt x="392" y="701"/>
                  </a:lnTo>
                  <a:lnTo>
                    <a:pt x="392" y="701"/>
                  </a:lnTo>
                  <a:lnTo>
                    <a:pt x="392" y="701"/>
                  </a:lnTo>
                  <a:lnTo>
                    <a:pt x="392" y="701"/>
                  </a:lnTo>
                  <a:lnTo>
                    <a:pt x="392" y="701"/>
                  </a:lnTo>
                  <a:lnTo>
                    <a:pt x="392" y="701"/>
                  </a:lnTo>
                  <a:lnTo>
                    <a:pt x="396" y="701"/>
                  </a:lnTo>
                  <a:lnTo>
                    <a:pt x="396" y="701"/>
                  </a:lnTo>
                  <a:lnTo>
                    <a:pt x="396" y="701"/>
                  </a:lnTo>
                  <a:lnTo>
                    <a:pt x="396" y="698"/>
                  </a:lnTo>
                  <a:lnTo>
                    <a:pt x="400" y="698"/>
                  </a:lnTo>
                  <a:lnTo>
                    <a:pt x="400" y="698"/>
                  </a:lnTo>
                  <a:lnTo>
                    <a:pt x="400" y="698"/>
                  </a:lnTo>
                  <a:lnTo>
                    <a:pt x="400" y="694"/>
                  </a:lnTo>
                  <a:lnTo>
                    <a:pt x="400" y="694"/>
                  </a:lnTo>
                  <a:lnTo>
                    <a:pt x="400" y="694"/>
                  </a:lnTo>
                  <a:lnTo>
                    <a:pt x="400" y="694"/>
                  </a:lnTo>
                  <a:lnTo>
                    <a:pt x="403" y="690"/>
                  </a:lnTo>
                  <a:lnTo>
                    <a:pt x="403" y="683"/>
                  </a:lnTo>
                  <a:lnTo>
                    <a:pt x="403" y="683"/>
                  </a:lnTo>
                  <a:lnTo>
                    <a:pt x="400" y="680"/>
                  </a:lnTo>
                  <a:lnTo>
                    <a:pt x="400" y="680"/>
                  </a:lnTo>
                  <a:lnTo>
                    <a:pt x="396" y="676"/>
                  </a:lnTo>
                  <a:lnTo>
                    <a:pt x="396" y="676"/>
                  </a:lnTo>
                  <a:lnTo>
                    <a:pt x="396" y="676"/>
                  </a:lnTo>
                  <a:lnTo>
                    <a:pt x="392" y="672"/>
                  </a:lnTo>
                  <a:lnTo>
                    <a:pt x="392" y="676"/>
                  </a:lnTo>
                  <a:lnTo>
                    <a:pt x="392" y="676"/>
                  </a:lnTo>
                  <a:lnTo>
                    <a:pt x="389" y="676"/>
                  </a:lnTo>
                  <a:lnTo>
                    <a:pt x="389" y="676"/>
                  </a:lnTo>
                  <a:lnTo>
                    <a:pt x="389" y="676"/>
                  </a:lnTo>
                  <a:lnTo>
                    <a:pt x="382" y="672"/>
                  </a:lnTo>
                  <a:lnTo>
                    <a:pt x="378" y="665"/>
                  </a:lnTo>
                  <a:lnTo>
                    <a:pt x="374" y="662"/>
                  </a:lnTo>
                  <a:lnTo>
                    <a:pt x="374" y="662"/>
                  </a:lnTo>
                  <a:lnTo>
                    <a:pt x="367" y="658"/>
                  </a:lnTo>
                  <a:lnTo>
                    <a:pt x="367" y="654"/>
                  </a:lnTo>
                  <a:lnTo>
                    <a:pt x="364" y="654"/>
                  </a:lnTo>
                  <a:lnTo>
                    <a:pt x="364" y="654"/>
                  </a:lnTo>
                  <a:lnTo>
                    <a:pt x="367" y="651"/>
                  </a:lnTo>
                  <a:lnTo>
                    <a:pt x="367" y="651"/>
                  </a:lnTo>
                  <a:lnTo>
                    <a:pt x="367" y="651"/>
                  </a:lnTo>
                  <a:lnTo>
                    <a:pt x="367" y="651"/>
                  </a:lnTo>
                  <a:lnTo>
                    <a:pt x="367" y="651"/>
                  </a:lnTo>
                  <a:lnTo>
                    <a:pt x="371" y="651"/>
                  </a:lnTo>
                  <a:lnTo>
                    <a:pt x="371" y="647"/>
                  </a:lnTo>
                  <a:lnTo>
                    <a:pt x="367" y="647"/>
                  </a:lnTo>
                  <a:lnTo>
                    <a:pt x="367" y="644"/>
                  </a:lnTo>
                  <a:lnTo>
                    <a:pt x="364" y="644"/>
                  </a:lnTo>
                  <a:lnTo>
                    <a:pt x="364" y="640"/>
                  </a:lnTo>
                  <a:lnTo>
                    <a:pt x="364" y="640"/>
                  </a:lnTo>
                  <a:lnTo>
                    <a:pt x="364" y="636"/>
                  </a:lnTo>
                  <a:lnTo>
                    <a:pt x="364" y="633"/>
                  </a:lnTo>
                  <a:lnTo>
                    <a:pt x="364" y="633"/>
                  </a:lnTo>
                  <a:lnTo>
                    <a:pt x="364" y="633"/>
                  </a:lnTo>
                  <a:lnTo>
                    <a:pt x="360" y="626"/>
                  </a:lnTo>
                  <a:lnTo>
                    <a:pt x="360" y="626"/>
                  </a:lnTo>
                  <a:lnTo>
                    <a:pt x="360" y="622"/>
                  </a:lnTo>
                  <a:lnTo>
                    <a:pt x="360" y="622"/>
                  </a:lnTo>
                  <a:lnTo>
                    <a:pt x="360" y="622"/>
                  </a:lnTo>
                  <a:lnTo>
                    <a:pt x="360" y="622"/>
                  </a:lnTo>
                  <a:lnTo>
                    <a:pt x="360" y="622"/>
                  </a:lnTo>
                  <a:lnTo>
                    <a:pt x="364" y="622"/>
                  </a:lnTo>
                  <a:lnTo>
                    <a:pt x="364" y="622"/>
                  </a:lnTo>
                  <a:lnTo>
                    <a:pt x="367" y="626"/>
                  </a:lnTo>
                  <a:lnTo>
                    <a:pt x="367" y="626"/>
                  </a:lnTo>
                  <a:lnTo>
                    <a:pt x="367" y="622"/>
                  </a:lnTo>
                  <a:lnTo>
                    <a:pt x="367" y="622"/>
                  </a:lnTo>
                  <a:lnTo>
                    <a:pt x="371" y="618"/>
                  </a:lnTo>
                  <a:lnTo>
                    <a:pt x="367" y="618"/>
                  </a:lnTo>
                  <a:lnTo>
                    <a:pt x="367" y="611"/>
                  </a:lnTo>
                  <a:lnTo>
                    <a:pt x="364" y="611"/>
                  </a:lnTo>
                  <a:lnTo>
                    <a:pt x="364" y="608"/>
                  </a:lnTo>
                  <a:lnTo>
                    <a:pt x="367" y="600"/>
                  </a:lnTo>
                  <a:lnTo>
                    <a:pt x="367" y="600"/>
                  </a:lnTo>
                  <a:lnTo>
                    <a:pt x="367" y="600"/>
                  </a:lnTo>
                  <a:lnTo>
                    <a:pt x="367" y="597"/>
                  </a:lnTo>
                  <a:lnTo>
                    <a:pt x="367" y="597"/>
                  </a:lnTo>
                  <a:lnTo>
                    <a:pt x="364" y="597"/>
                  </a:lnTo>
                  <a:lnTo>
                    <a:pt x="364" y="597"/>
                  </a:lnTo>
                  <a:lnTo>
                    <a:pt x="364" y="597"/>
                  </a:lnTo>
                  <a:lnTo>
                    <a:pt x="360" y="597"/>
                  </a:lnTo>
                  <a:lnTo>
                    <a:pt x="356" y="593"/>
                  </a:lnTo>
                  <a:lnTo>
                    <a:pt x="356" y="590"/>
                  </a:lnTo>
                  <a:lnTo>
                    <a:pt x="356" y="586"/>
                  </a:lnTo>
                  <a:lnTo>
                    <a:pt x="356" y="582"/>
                  </a:lnTo>
                  <a:lnTo>
                    <a:pt x="356" y="575"/>
                  </a:lnTo>
                  <a:lnTo>
                    <a:pt x="364" y="568"/>
                  </a:lnTo>
                  <a:lnTo>
                    <a:pt x="364" y="568"/>
                  </a:lnTo>
                  <a:lnTo>
                    <a:pt x="367" y="568"/>
                  </a:lnTo>
                  <a:lnTo>
                    <a:pt x="367" y="568"/>
                  </a:lnTo>
                  <a:lnTo>
                    <a:pt x="371" y="568"/>
                  </a:lnTo>
                  <a:lnTo>
                    <a:pt x="371" y="572"/>
                  </a:lnTo>
                  <a:lnTo>
                    <a:pt x="374" y="568"/>
                  </a:lnTo>
                  <a:lnTo>
                    <a:pt x="371" y="568"/>
                  </a:lnTo>
                  <a:lnTo>
                    <a:pt x="364" y="546"/>
                  </a:lnTo>
                  <a:lnTo>
                    <a:pt x="364" y="546"/>
                  </a:lnTo>
                  <a:lnTo>
                    <a:pt x="364" y="543"/>
                  </a:lnTo>
                  <a:lnTo>
                    <a:pt x="360" y="543"/>
                  </a:lnTo>
                  <a:lnTo>
                    <a:pt x="356" y="543"/>
                  </a:lnTo>
                  <a:lnTo>
                    <a:pt x="353" y="539"/>
                  </a:lnTo>
                  <a:lnTo>
                    <a:pt x="353" y="539"/>
                  </a:lnTo>
                  <a:lnTo>
                    <a:pt x="356" y="539"/>
                  </a:lnTo>
                  <a:lnTo>
                    <a:pt x="356" y="536"/>
                  </a:lnTo>
                  <a:lnTo>
                    <a:pt x="356" y="532"/>
                  </a:lnTo>
                  <a:lnTo>
                    <a:pt x="360" y="525"/>
                  </a:lnTo>
                  <a:lnTo>
                    <a:pt x="356" y="518"/>
                  </a:lnTo>
                  <a:lnTo>
                    <a:pt x="356" y="518"/>
                  </a:lnTo>
                  <a:lnTo>
                    <a:pt x="356" y="514"/>
                  </a:lnTo>
                  <a:lnTo>
                    <a:pt x="360" y="514"/>
                  </a:lnTo>
                  <a:lnTo>
                    <a:pt x="360" y="511"/>
                  </a:lnTo>
                  <a:lnTo>
                    <a:pt x="360" y="507"/>
                  </a:lnTo>
                  <a:lnTo>
                    <a:pt x="360" y="507"/>
                  </a:lnTo>
                  <a:lnTo>
                    <a:pt x="356" y="507"/>
                  </a:lnTo>
                  <a:lnTo>
                    <a:pt x="356" y="507"/>
                  </a:lnTo>
                  <a:lnTo>
                    <a:pt x="356" y="507"/>
                  </a:lnTo>
                  <a:lnTo>
                    <a:pt x="356" y="507"/>
                  </a:lnTo>
                  <a:lnTo>
                    <a:pt x="353" y="507"/>
                  </a:lnTo>
                  <a:lnTo>
                    <a:pt x="353" y="507"/>
                  </a:lnTo>
                  <a:lnTo>
                    <a:pt x="353" y="507"/>
                  </a:lnTo>
                  <a:lnTo>
                    <a:pt x="349" y="503"/>
                  </a:lnTo>
                  <a:lnTo>
                    <a:pt x="349" y="503"/>
                  </a:lnTo>
                  <a:lnTo>
                    <a:pt x="349" y="503"/>
                  </a:lnTo>
                  <a:lnTo>
                    <a:pt x="349" y="500"/>
                  </a:lnTo>
                  <a:lnTo>
                    <a:pt x="349" y="500"/>
                  </a:lnTo>
                  <a:lnTo>
                    <a:pt x="349" y="500"/>
                  </a:lnTo>
                  <a:lnTo>
                    <a:pt x="353" y="496"/>
                  </a:lnTo>
                  <a:lnTo>
                    <a:pt x="353" y="496"/>
                  </a:lnTo>
                  <a:lnTo>
                    <a:pt x="353" y="496"/>
                  </a:lnTo>
                  <a:lnTo>
                    <a:pt x="349" y="493"/>
                  </a:lnTo>
                  <a:lnTo>
                    <a:pt x="349" y="493"/>
                  </a:lnTo>
                  <a:lnTo>
                    <a:pt x="346" y="493"/>
                  </a:lnTo>
                  <a:lnTo>
                    <a:pt x="338" y="496"/>
                  </a:lnTo>
                  <a:lnTo>
                    <a:pt x="338" y="500"/>
                  </a:lnTo>
                  <a:lnTo>
                    <a:pt x="338" y="500"/>
                  </a:lnTo>
                  <a:lnTo>
                    <a:pt x="338" y="500"/>
                  </a:lnTo>
                  <a:lnTo>
                    <a:pt x="338" y="500"/>
                  </a:lnTo>
                  <a:lnTo>
                    <a:pt x="338" y="503"/>
                  </a:lnTo>
                  <a:lnTo>
                    <a:pt x="338" y="503"/>
                  </a:lnTo>
                  <a:lnTo>
                    <a:pt x="338" y="503"/>
                  </a:lnTo>
                  <a:lnTo>
                    <a:pt x="338" y="503"/>
                  </a:lnTo>
                  <a:lnTo>
                    <a:pt x="342" y="507"/>
                  </a:lnTo>
                  <a:lnTo>
                    <a:pt x="338" y="507"/>
                  </a:lnTo>
                  <a:lnTo>
                    <a:pt x="331" y="518"/>
                  </a:lnTo>
                  <a:lnTo>
                    <a:pt x="328" y="521"/>
                  </a:lnTo>
                  <a:lnTo>
                    <a:pt x="324" y="521"/>
                  </a:lnTo>
                  <a:lnTo>
                    <a:pt x="302" y="521"/>
                  </a:lnTo>
                  <a:lnTo>
                    <a:pt x="299" y="521"/>
                  </a:lnTo>
                  <a:lnTo>
                    <a:pt x="299" y="521"/>
                  </a:lnTo>
                  <a:lnTo>
                    <a:pt x="299" y="521"/>
                  </a:lnTo>
                  <a:lnTo>
                    <a:pt x="299" y="521"/>
                  </a:lnTo>
                  <a:lnTo>
                    <a:pt x="299" y="518"/>
                  </a:lnTo>
                  <a:lnTo>
                    <a:pt x="299" y="511"/>
                  </a:lnTo>
                  <a:lnTo>
                    <a:pt x="299" y="507"/>
                  </a:lnTo>
                  <a:lnTo>
                    <a:pt x="299" y="507"/>
                  </a:lnTo>
                  <a:lnTo>
                    <a:pt x="299" y="503"/>
                  </a:lnTo>
                  <a:lnTo>
                    <a:pt x="299" y="500"/>
                  </a:lnTo>
                  <a:lnTo>
                    <a:pt x="299" y="500"/>
                  </a:lnTo>
                  <a:lnTo>
                    <a:pt x="299" y="496"/>
                  </a:lnTo>
                  <a:lnTo>
                    <a:pt x="299" y="489"/>
                  </a:lnTo>
                  <a:lnTo>
                    <a:pt x="299" y="489"/>
                  </a:lnTo>
                  <a:lnTo>
                    <a:pt x="295" y="485"/>
                  </a:lnTo>
                  <a:lnTo>
                    <a:pt x="292" y="482"/>
                  </a:lnTo>
                  <a:lnTo>
                    <a:pt x="292" y="482"/>
                  </a:lnTo>
                  <a:lnTo>
                    <a:pt x="292" y="482"/>
                  </a:lnTo>
                  <a:lnTo>
                    <a:pt x="292" y="482"/>
                  </a:lnTo>
                  <a:lnTo>
                    <a:pt x="292" y="482"/>
                  </a:lnTo>
                  <a:lnTo>
                    <a:pt x="295" y="478"/>
                  </a:lnTo>
                  <a:lnTo>
                    <a:pt x="295" y="478"/>
                  </a:lnTo>
                  <a:lnTo>
                    <a:pt x="295" y="478"/>
                  </a:lnTo>
                  <a:lnTo>
                    <a:pt x="295" y="478"/>
                  </a:lnTo>
                  <a:lnTo>
                    <a:pt x="292" y="475"/>
                  </a:lnTo>
                  <a:lnTo>
                    <a:pt x="292" y="475"/>
                  </a:lnTo>
                  <a:lnTo>
                    <a:pt x="292" y="475"/>
                  </a:lnTo>
                  <a:lnTo>
                    <a:pt x="288" y="475"/>
                  </a:lnTo>
                  <a:lnTo>
                    <a:pt x="288" y="478"/>
                  </a:lnTo>
                  <a:lnTo>
                    <a:pt x="288" y="478"/>
                  </a:lnTo>
                  <a:lnTo>
                    <a:pt x="284" y="482"/>
                  </a:lnTo>
                  <a:lnTo>
                    <a:pt x="284" y="482"/>
                  </a:lnTo>
                  <a:lnTo>
                    <a:pt x="284" y="482"/>
                  </a:lnTo>
                  <a:lnTo>
                    <a:pt x="281" y="482"/>
                  </a:lnTo>
                  <a:lnTo>
                    <a:pt x="281" y="482"/>
                  </a:lnTo>
                  <a:lnTo>
                    <a:pt x="281" y="485"/>
                  </a:lnTo>
                  <a:lnTo>
                    <a:pt x="281" y="485"/>
                  </a:lnTo>
                  <a:lnTo>
                    <a:pt x="277" y="489"/>
                  </a:lnTo>
                  <a:lnTo>
                    <a:pt x="277" y="489"/>
                  </a:lnTo>
                  <a:lnTo>
                    <a:pt x="277" y="493"/>
                  </a:lnTo>
                  <a:lnTo>
                    <a:pt x="274" y="493"/>
                  </a:lnTo>
                  <a:lnTo>
                    <a:pt x="274" y="493"/>
                  </a:lnTo>
                  <a:lnTo>
                    <a:pt x="270" y="493"/>
                  </a:lnTo>
                  <a:lnTo>
                    <a:pt x="270" y="489"/>
                  </a:lnTo>
                  <a:lnTo>
                    <a:pt x="270" y="489"/>
                  </a:lnTo>
                  <a:lnTo>
                    <a:pt x="270" y="485"/>
                  </a:lnTo>
                  <a:lnTo>
                    <a:pt x="274" y="482"/>
                  </a:lnTo>
                  <a:lnTo>
                    <a:pt x="274" y="482"/>
                  </a:lnTo>
                  <a:lnTo>
                    <a:pt x="277" y="482"/>
                  </a:lnTo>
                  <a:lnTo>
                    <a:pt x="277" y="478"/>
                  </a:lnTo>
                  <a:lnTo>
                    <a:pt x="277" y="478"/>
                  </a:lnTo>
                  <a:lnTo>
                    <a:pt x="277" y="475"/>
                  </a:lnTo>
                  <a:lnTo>
                    <a:pt x="277" y="475"/>
                  </a:lnTo>
                  <a:lnTo>
                    <a:pt x="277" y="471"/>
                  </a:lnTo>
                  <a:lnTo>
                    <a:pt x="277" y="471"/>
                  </a:lnTo>
                  <a:lnTo>
                    <a:pt x="281" y="467"/>
                  </a:lnTo>
                  <a:lnTo>
                    <a:pt x="281" y="464"/>
                  </a:lnTo>
                  <a:lnTo>
                    <a:pt x="281" y="464"/>
                  </a:lnTo>
                  <a:lnTo>
                    <a:pt x="281" y="464"/>
                  </a:lnTo>
                  <a:lnTo>
                    <a:pt x="284" y="460"/>
                  </a:lnTo>
                  <a:lnTo>
                    <a:pt x="284" y="460"/>
                  </a:lnTo>
                  <a:lnTo>
                    <a:pt x="284" y="460"/>
                  </a:lnTo>
                  <a:lnTo>
                    <a:pt x="281" y="460"/>
                  </a:lnTo>
                  <a:lnTo>
                    <a:pt x="281" y="457"/>
                  </a:lnTo>
                  <a:lnTo>
                    <a:pt x="281" y="457"/>
                  </a:lnTo>
                  <a:lnTo>
                    <a:pt x="270" y="442"/>
                  </a:lnTo>
                  <a:lnTo>
                    <a:pt x="270" y="442"/>
                  </a:lnTo>
                  <a:lnTo>
                    <a:pt x="266" y="442"/>
                  </a:lnTo>
                  <a:lnTo>
                    <a:pt x="266" y="439"/>
                  </a:lnTo>
                  <a:lnTo>
                    <a:pt x="266" y="435"/>
                  </a:lnTo>
                  <a:lnTo>
                    <a:pt x="266" y="424"/>
                  </a:lnTo>
                  <a:lnTo>
                    <a:pt x="266" y="424"/>
                  </a:lnTo>
                  <a:lnTo>
                    <a:pt x="266" y="424"/>
                  </a:lnTo>
                  <a:lnTo>
                    <a:pt x="266" y="421"/>
                  </a:lnTo>
                  <a:lnTo>
                    <a:pt x="259" y="410"/>
                  </a:lnTo>
                  <a:lnTo>
                    <a:pt x="256" y="406"/>
                  </a:lnTo>
                  <a:lnTo>
                    <a:pt x="256" y="406"/>
                  </a:lnTo>
                  <a:lnTo>
                    <a:pt x="256" y="406"/>
                  </a:lnTo>
                  <a:lnTo>
                    <a:pt x="252" y="410"/>
                  </a:lnTo>
                  <a:lnTo>
                    <a:pt x="248" y="410"/>
                  </a:lnTo>
                  <a:lnTo>
                    <a:pt x="245" y="410"/>
                  </a:lnTo>
                  <a:lnTo>
                    <a:pt x="245" y="413"/>
                  </a:lnTo>
                  <a:lnTo>
                    <a:pt x="245" y="413"/>
                  </a:lnTo>
                  <a:lnTo>
                    <a:pt x="238" y="421"/>
                  </a:lnTo>
                  <a:lnTo>
                    <a:pt x="238" y="421"/>
                  </a:lnTo>
                  <a:lnTo>
                    <a:pt x="238" y="424"/>
                  </a:lnTo>
                  <a:lnTo>
                    <a:pt x="234" y="424"/>
                  </a:lnTo>
                  <a:lnTo>
                    <a:pt x="234" y="424"/>
                  </a:lnTo>
                  <a:lnTo>
                    <a:pt x="234" y="421"/>
                  </a:lnTo>
                  <a:lnTo>
                    <a:pt x="230" y="417"/>
                  </a:lnTo>
                  <a:lnTo>
                    <a:pt x="230" y="413"/>
                  </a:lnTo>
                  <a:lnTo>
                    <a:pt x="230" y="413"/>
                  </a:lnTo>
                  <a:lnTo>
                    <a:pt x="230" y="410"/>
                  </a:lnTo>
                  <a:lnTo>
                    <a:pt x="230" y="406"/>
                  </a:lnTo>
                  <a:lnTo>
                    <a:pt x="227" y="406"/>
                  </a:lnTo>
                  <a:lnTo>
                    <a:pt x="227" y="406"/>
                  </a:lnTo>
                  <a:lnTo>
                    <a:pt x="227" y="406"/>
                  </a:lnTo>
                  <a:lnTo>
                    <a:pt x="227" y="406"/>
                  </a:lnTo>
                  <a:lnTo>
                    <a:pt x="227" y="410"/>
                  </a:lnTo>
                  <a:lnTo>
                    <a:pt x="223" y="413"/>
                  </a:lnTo>
                  <a:lnTo>
                    <a:pt x="223" y="413"/>
                  </a:lnTo>
                  <a:lnTo>
                    <a:pt x="220" y="413"/>
                  </a:lnTo>
                  <a:lnTo>
                    <a:pt x="220" y="413"/>
                  </a:lnTo>
                  <a:lnTo>
                    <a:pt x="220" y="417"/>
                  </a:lnTo>
                  <a:lnTo>
                    <a:pt x="220" y="421"/>
                  </a:lnTo>
                  <a:lnTo>
                    <a:pt x="220" y="421"/>
                  </a:lnTo>
                  <a:lnTo>
                    <a:pt x="220" y="421"/>
                  </a:lnTo>
                  <a:lnTo>
                    <a:pt x="220" y="424"/>
                  </a:lnTo>
                  <a:lnTo>
                    <a:pt x="216" y="424"/>
                  </a:lnTo>
                  <a:lnTo>
                    <a:pt x="212" y="424"/>
                  </a:lnTo>
                  <a:lnTo>
                    <a:pt x="209" y="421"/>
                  </a:lnTo>
                  <a:lnTo>
                    <a:pt x="205" y="421"/>
                  </a:lnTo>
                  <a:lnTo>
                    <a:pt x="205" y="421"/>
                  </a:lnTo>
                  <a:lnTo>
                    <a:pt x="205" y="417"/>
                  </a:lnTo>
                  <a:lnTo>
                    <a:pt x="205" y="417"/>
                  </a:lnTo>
                  <a:lnTo>
                    <a:pt x="205" y="417"/>
                  </a:lnTo>
                  <a:lnTo>
                    <a:pt x="205" y="417"/>
                  </a:lnTo>
                  <a:lnTo>
                    <a:pt x="209" y="410"/>
                  </a:lnTo>
                  <a:lnTo>
                    <a:pt x="209" y="410"/>
                  </a:lnTo>
                  <a:lnTo>
                    <a:pt x="209" y="410"/>
                  </a:lnTo>
                  <a:lnTo>
                    <a:pt x="205" y="406"/>
                  </a:lnTo>
                  <a:lnTo>
                    <a:pt x="209" y="406"/>
                  </a:lnTo>
                  <a:lnTo>
                    <a:pt x="209" y="406"/>
                  </a:lnTo>
                  <a:lnTo>
                    <a:pt x="209" y="403"/>
                  </a:lnTo>
                  <a:lnTo>
                    <a:pt x="209" y="403"/>
                  </a:lnTo>
                  <a:lnTo>
                    <a:pt x="209" y="403"/>
                  </a:lnTo>
                  <a:lnTo>
                    <a:pt x="209" y="399"/>
                  </a:lnTo>
                  <a:lnTo>
                    <a:pt x="209" y="399"/>
                  </a:lnTo>
                  <a:lnTo>
                    <a:pt x="209" y="395"/>
                  </a:lnTo>
                  <a:lnTo>
                    <a:pt x="209" y="395"/>
                  </a:lnTo>
                  <a:lnTo>
                    <a:pt x="209" y="395"/>
                  </a:lnTo>
                  <a:lnTo>
                    <a:pt x="212" y="395"/>
                  </a:lnTo>
                  <a:lnTo>
                    <a:pt x="212" y="392"/>
                  </a:lnTo>
                  <a:lnTo>
                    <a:pt x="212" y="392"/>
                  </a:lnTo>
                  <a:lnTo>
                    <a:pt x="212" y="392"/>
                  </a:lnTo>
                  <a:lnTo>
                    <a:pt x="209" y="388"/>
                  </a:lnTo>
                  <a:lnTo>
                    <a:pt x="209" y="385"/>
                  </a:lnTo>
                  <a:lnTo>
                    <a:pt x="209" y="385"/>
                  </a:lnTo>
                  <a:lnTo>
                    <a:pt x="209" y="385"/>
                  </a:lnTo>
                  <a:lnTo>
                    <a:pt x="209" y="385"/>
                  </a:lnTo>
                  <a:lnTo>
                    <a:pt x="212" y="381"/>
                  </a:lnTo>
                  <a:lnTo>
                    <a:pt x="212" y="381"/>
                  </a:lnTo>
                  <a:lnTo>
                    <a:pt x="212" y="381"/>
                  </a:lnTo>
                  <a:lnTo>
                    <a:pt x="212" y="377"/>
                  </a:lnTo>
                  <a:lnTo>
                    <a:pt x="209" y="377"/>
                  </a:lnTo>
                  <a:lnTo>
                    <a:pt x="209" y="377"/>
                  </a:lnTo>
                  <a:lnTo>
                    <a:pt x="209" y="377"/>
                  </a:lnTo>
                  <a:lnTo>
                    <a:pt x="205" y="377"/>
                  </a:lnTo>
                  <a:lnTo>
                    <a:pt x="205" y="381"/>
                  </a:lnTo>
                  <a:lnTo>
                    <a:pt x="198" y="381"/>
                  </a:lnTo>
                  <a:lnTo>
                    <a:pt x="194" y="385"/>
                  </a:lnTo>
                  <a:lnTo>
                    <a:pt x="187" y="377"/>
                  </a:lnTo>
                  <a:lnTo>
                    <a:pt x="187" y="377"/>
                  </a:lnTo>
                  <a:lnTo>
                    <a:pt x="180" y="381"/>
                  </a:lnTo>
                  <a:lnTo>
                    <a:pt x="176" y="381"/>
                  </a:lnTo>
                  <a:lnTo>
                    <a:pt x="162" y="370"/>
                  </a:lnTo>
                  <a:lnTo>
                    <a:pt x="155" y="370"/>
                  </a:lnTo>
                  <a:lnTo>
                    <a:pt x="144" y="374"/>
                  </a:lnTo>
                  <a:lnTo>
                    <a:pt x="133" y="377"/>
                  </a:lnTo>
                  <a:lnTo>
                    <a:pt x="119" y="377"/>
                  </a:lnTo>
                  <a:lnTo>
                    <a:pt x="115" y="377"/>
                  </a:lnTo>
                  <a:lnTo>
                    <a:pt x="112" y="381"/>
                  </a:lnTo>
                  <a:lnTo>
                    <a:pt x="108" y="385"/>
                  </a:lnTo>
                  <a:lnTo>
                    <a:pt x="104" y="385"/>
                  </a:lnTo>
                  <a:lnTo>
                    <a:pt x="108" y="392"/>
                  </a:lnTo>
                  <a:lnTo>
                    <a:pt x="108" y="392"/>
                  </a:lnTo>
                  <a:lnTo>
                    <a:pt x="108" y="392"/>
                  </a:lnTo>
                  <a:lnTo>
                    <a:pt x="108" y="395"/>
                  </a:lnTo>
                  <a:lnTo>
                    <a:pt x="108" y="395"/>
                  </a:lnTo>
                  <a:lnTo>
                    <a:pt x="104" y="399"/>
                  </a:lnTo>
                  <a:lnTo>
                    <a:pt x="104" y="399"/>
                  </a:lnTo>
                  <a:lnTo>
                    <a:pt x="104" y="403"/>
                  </a:lnTo>
                  <a:lnTo>
                    <a:pt x="108" y="403"/>
                  </a:lnTo>
                  <a:lnTo>
                    <a:pt x="108" y="403"/>
                  </a:lnTo>
                  <a:lnTo>
                    <a:pt x="112" y="406"/>
                  </a:lnTo>
                  <a:lnTo>
                    <a:pt x="122" y="406"/>
                  </a:lnTo>
                  <a:lnTo>
                    <a:pt x="122" y="406"/>
                  </a:lnTo>
                  <a:lnTo>
                    <a:pt x="122" y="410"/>
                  </a:lnTo>
                  <a:lnTo>
                    <a:pt x="122" y="410"/>
                  </a:lnTo>
                  <a:lnTo>
                    <a:pt x="122" y="410"/>
                  </a:lnTo>
                  <a:lnTo>
                    <a:pt x="122" y="413"/>
                  </a:lnTo>
                  <a:lnTo>
                    <a:pt x="122" y="417"/>
                  </a:lnTo>
                  <a:lnTo>
                    <a:pt x="122" y="417"/>
                  </a:lnTo>
                  <a:lnTo>
                    <a:pt x="126" y="417"/>
                  </a:lnTo>
                  <a:lnTo>
                    <a:pt x="126" y="417"/>
                  </a:lnTo>
                  <a:lnTo>
                    <a:pt x="126" y="417"/>
                  </a:lnTo>
                  <a:lnTo>
                    <a:pt x="126" y="417"/>
                  </a:lnTo>
                  <a:lnTo>
                    <a:pt x="130" y="417"/>
                  </a:lnTo>
                  <a:lnTo>
                    <a:pt x="130" y="413"/>
                  </a:lnTo>
                  <a:lnTo>
                    <a:pt x="130" y="410"/>
                  </a:lnTo>
                  <a:lnTo>
                    <a:pt x="130" y="410"/>
                  </a:lnTo>
                  <a:lnTo>
                    <a:pt x="130" y="410"/>
                  </a:lnTo>
                  <a:lnTo>
                    <a:pt x="130" y="410"/>
                  </a:lnTo>
                  <a:lnTo>
                    <a:pt x="133" y="410"/>
                  </a:lnTo>
                  <a:lnTo>
                    <a:pt x="133" y="410"/>
                  </a:lnTo>
                  <a:lnTo>
                    <a:pt x="133" y="410"/>
                  </a:lnTo>
                  <a:lnTo>
                    <a:pt x="140" y="410"/>
                  </a:lnTo>
                  <a:lnTo>
                    <a:pt x="140" y="413"/>
                  </a:lnTo>
                  <a:lnTo>
                    <a:pt x="140" y="413"/>
                  </a:lnTo>
                  <a:lnTo>
                    <a:pt x="140" y="413"/>
                  </a:lnTo>
                  <a:lnTo>
                    <a:pt x="137" y="431"/>
                  </a:lnTo>
                  <a:lnTo>
                    <a:pt x="137" y="435"/>
                  </a:lnTo>
                  <a:lnTo>
                    <a:pt x="137" y="435"/>
                  </a:lnTo>
                  <a:lnTo>
                    <a:pt x="137" y="435"/>
                  </a:lnTo>
                  <a:lnTo>
                    <a:pt x="140" y="439"/>
                  </a:lnTo>
                  <a:lnTo>
                    <a:pt x="140" y="442"/>
                  </a:lnTo>
                  <a:lnTo>
                    <a:pt x="133" y="446"/>
                  </a:lnTo>
                  <a:lnTo>
                    <a:pt x="133" y="446"/>
                  </a:lnTo>
                  <a:lnTo>
                    <a:pt x="130" y="446"/>
                  </a:lnTo>
                  <a:lnTo>
                    <a:pt x="126" y="442"/>
                  </a:lnTo>
                  <a:lnTo>
                    <a:pt x="126" y="442"/>
                  </a:lnTo>
                  <a:lnTo>
                    <a:pt x="126" y="442"/>
                  </a:lnTo>
                  <a:lnTo>
                    <a:pt x="115" y="446"/>
                  </a:lnTo>
                  <a:lnTo>
                    <a:pt x="115" y="446"/>
                  </a:lnTo>
                  <a:lnTo>
                    <a:pt x="108" y="446"/>
                  </a:lnTo>
                  <a:lnTo>
                    <a:pt x="108" y="446"/>
                  </a:lnTo>
                  <a:lnTo>
                    <a:pt x="104" y="446"/>
                  </a:lnTo>
                  <a:lnTo>
                    <a:pt x="101" y="449"/>
                  </a:lnTo>
                  <a:lnTo>
                    <a:pt x="97" y="449"/>
                  </a:lnTo>
                  <a:lnTo>
                    <a:pt x="97" y="453"/>
                  </a:lnTo>
                  <a:lnTo>
                    <a:pt x="97" y="457"/>
                  </a:lnTo>
                  <a:lnTo>
                    <a:pt x="97" y="460"/>
                  </a:lnTo>
                  <a:lnTo>
                    <a:pt x="97" y="460"/>
                  </a:lnTo>
                  <a:lnTo>
                    <a:pt x="97" y="460"/>
                  </a:lnTo>
                  <a:lnTo>
                    <a:pt x="94" y="464"/>
                  </a:lnTo>
                  <a:lnTo>
                    <a:pt x="94" y="464"/>
                  </a:lnTo>
                  <a:lnTo>
                    <a:pt x="94" y="467"/>
                  </a:lnTo>
                  <a:lnTo>
                    <a:pt x="94" y="471"/>
                  </a:lnTo>
                  <a:lnTo>
                    <a:pt x="94" y="471"/>
                  </a:lnTo>
                  <a:lnTo>
                    <a:pt x="90" y="475"/>
                  </a:lnTo>
                  <a:lnTo>
                    <a:pt x="90" y="475"/>
                  </a:lnTo>
                  <a:lnTo>
                    <a:pt x="86" y="475"/>
                  </a:lnTo>
                  <a:lnTo>
                    <a:pt x="68" y="475"/>
                  </a:lnTo>
                  <a:lnTo>
                    <a:pt x="65" y="475"/>
                  </a:lnTo>
                  <a:lnTo>
                    <a:pt x="47" y="478"/>
                  </a:lnTo>
                  <a:lnTo>
                    <a:pt x="47" y="478"/>
                  </a:lnTo>
                  <a:lnTo>
                    <a:pt x="43" y="478"/>
                  </a:lnTo>
                  <a:lnTo>
                    <a:pt x="40" y="471"/>
                  </a:lnTo>
                  <a:lnTo>
                    <a:pt x="32" y="464"/>
                  </a:lnTo>
                  <a:lnTo>
                    <a:pt x="32" y="460"/>
                  </a:lnTo>
                  <a:lnTo>
                    <a:pt x="32" y="460"/>
                  </a:lnTo>
                  <a:lnTo>
                    <a:pt x="32" y="457"/>
                  </a:lnTo>
                  <a:lnTo>
                    <a:pt x="32" y="457"/>
                  </a:lnTo>
                  <a:lnTo>
                    <a:pt x="32" y="457"/>
                  </a:lnTo>
                  <a:lnTo>
                    <a:pt x="36" y="453"/>
                  </a:lnTo>
                  <a:lnTo>
                    <a:pt x="40" y="449"/>
                  </a:lnTo>
                  <a:lnTo>
                    <a:pt x="40" y="449"/>
                  </a:lnTo>
                  <a:lnTo>
                    <a:pt x="43" y="449"/>
                  </a:lnTo>
                  <a:lnTo>
                    <a:pt x="43" y="449"/>
                  </a:lnTo>
                  <a:lnTo>
                    <a:pt x="43" y="446"/>
                  </a:lnTo>
                  <a:lnTo>
                    <a:pt x="43" y="442"/>
                  </a:lnTo>
                  <a:lnTo>
                    <a:pt x="40" y="431"/>
                  </a:lnTo>
                  <a:lnTo>
                    <a:pt x="40" y="428"/>
                  </a:lnTo>
                  <a:lnTo>
                    <a:pt x="40" y="424"/>
                  </a:lnTo>
                  <a:lnTo>
                    <a:pt x="40" y="424"/>
                  </a:lnTo>
                  <a:lnTo>
                    <a:pt x="43" y="424"/>
                  </a:lnTo>
                  <a:lnTo>
                    <a:pt x="43" y="424"/>
                  </a:lnTo>
                  <a:lnTo>
                    <a:pt x="47" y="424"/>
                  </a:lnTo>
                  <a:lnTo>
                    <a:pt x="47" y="421"/>
                  </a:lnTo>
                  <a:lnTo>
                    <a:pt x="47" y="421"/>
                  </a:lnTo>
                  <a:lnTo>
                    <a:pt x="50" y="421"/>
                  </a:lnTo>
                  <a:lnTo>
                    <a:pt x="50" y="417"/>
                  </a:lnTo>
                  <a:lnTo>
                    <a:pt x="50" y="417"/>
                  </a:lnTo>
                  <a:lnTo>
                    <a:pt x="50" y="417"/>
                  </a:lnTo>
                  <a:lnTo>
                    <a:pt x="50" y="413"/>
                  </a:lnTo>
                  <a:lnTo>
                    <a:pt x="50" y="410"/>
                  </a:lnTo>
                  <a:lnTo>
                    <a:pt x="50" y="410"/>
                  </a:lnTo>
                  <a:lnTo>
                    <a:pt x="50" y="406"/>
                  </a:lnTo>
                  <a:lnTo>
                    <a:pt x="54" y="399"/>
                  </a:lnTo>
                  <a:lnTo>
                    <a:pt x="54" y="395"/>
                  </a:lnTo>
                  <a:lnTo>
                    <a:pt x="54" y="395"/>
                  </a:lnTo>
                  <a:lnTo>
                    <a:pt x="50" y="392"/>
                  </a:lnTo>
                  <a:lnTo>
                    <a:pt x="47" y="392"/>
                  </a:lnTo>
                  <a:lnTo>
                    <a:pt x="47" y="388"/>
                  </a:lnTo>
                  <a:lnTo>
                    <a:pt x="47" y="388"/>
                  </a:lnTo>
                  <a:lnTo>
                    <a:pt x="47" y="385"/>
                  </a:lnTo>
                  <a:lnTo>
                    <a:pt x="50" y="381"/>
                  </a:lnTo>
                  <a:lnTo>
                    <a:pt x="54" y="377"/>
                  </a:lnTo>
                  <a:lnTo>
                    <a:pt x="54" y="374"/>
                  </a:lnTo>
                  <a:lnTo>
                    <a:pt x="50" y="374"/>
                  </a:lnTo>
                  <a:lnTo>
                    <a:pt x="50" y="374"/>
                  </a:lnTo>
                  <a:lnTo>
                    <a:pt x="50" y="370"/>
                  </a:lnTo>
                  <a:lnTo>
                    <a:pt x="50" y="370"/>
                  </a:lnTo>
                  <a:lnTo>
                    <a:pt x="47" y="370"/>
                  </a:lnTo>
                  <a:lnTo>
                    <a:pt x="47" y="370"/>
                  </a:lnTo>
                  <a:lnTo>
                    <a:pt x="47" y="374"/>
                  </a:lnTo>
                  <a:lnTo>
                    <a:pt x="43" y="374"/>
                  </a:lnTo>
                  <a:lnTo>
                    <a:pt x="43" y="370"/>
                  </a:lnTo>
                  <a:lnTo>
                    <a:pt x="40" y="370"/>
                  </a:lnTo>
                  <a:lnTo>
                    <a:pt x="40" y="370"/>
                  </a:lnTo>
                  <a:lnTo>
                    <a:pt x="40" y="367"/>
                  </a:lnTo>
                  <a:lnTo>
                    <a:pt x="36" y="363"/>
                  </a:lnTo>
                  <a:lnTo>
                    <a:pt x="36" y="359"/>
                  </a:lnTo>
                  <a:lnTo>
                    <a:pt x="36" y="356"/>
                  </a:lnTo>
                  <a:lnTo>
                    <a:pt x="36" y="352"/>
                  </a:lnTo>
                  <a:lnTo>
                    <a:pt x="36" y="349"/>
                  </a:lnTo>
                  <a:lnTo>
                    <a:pt x="36" y="349"/>
                  </a:lnTo>
                  <a:lnTo>
                    <a:pt x="36" y="349"/>
                  </a:lnTo>
                  <a:lnTo>
                    <a:pt x="36" y="349"/>
                  </a:lnTo>
                  <a:lnTo>
                    <a:pt x="36" y="349"/>
                  </a:lnTo>
                  <a:lnTo>
                    <a:pt x="36" y="349"/>
                  </a:lnTo>
                  <a:lnTo>
                    <a:pt x="36" y="349"/>
                  </a:lnTo>
                  <a:lnTo>
                    <a:pt x="32" y="352"/>
                  </a:lnTo>
                  <a:lnTo>
                    <a:pt x="32" y="356"/>
                  </a:lnTo>
                  <a:lnTo>
                    <a:pt x="32" y="356"/>
                  </a:lnTo>
                  <a:lnTo>
                    <a:pt x="32" y="356"/>
                  </a:lnTo>
                  <a:lnTo>
                    <a:pt x="29" y="356"/>
                  </a:lnTo>
                  <a:lnTo>
                    <a:pt x="29" y="356"/>
                  </a:lnTo>
                  <a:lnTo>
                    <a:pt x="29" y="352"/>
                  </a:lnTo>
                  <a:lnTo>
                    <a:pt x="29" y="352"/>
                  </a:lnTo>
                  <a:lnTo>
                    <a:pt x="29" y="349"/>
                  </a:lnTo>
                  <a:lnTo>
                    <a:pt x="25" y="338"/>
                  </a:lnTo>
                  <a:lnTo>
                    <a:pt x="22" y="331"/>
                  </a:lnTo>
                  <a:lnTo>
                    <a:pt x="18" y="316"/>
                  </a:lnTo>
                  <a:lnTo>
                    <a:pt x="18" y="316"/>
                  </a:lnTo>
                  <a:lnTo>
                    <a:pt x="18" y="280"/>
                  </a:lnTo>
                  <a:lnTo>
                    <a:pt x="25" y="284"/>
                  </a:lnTo>
                  <a:lnTo>
                    <a:pt x="25" y="284"/>
                  </a:lnTo>
                  <a:lnTo>
                    <a:pt x="25" y="280"/>
                  </a:lnTo>
                  <a:lnTo>
                    <a:pt x="25" y="280"/>
                  </a:lnTo>
                  <a:lnTo>
                    <a:pt x="22" y="277"/>
                  </a:lnTo>
                  <a:lnTo>
                    <a:pt x="22" y="273"/>
                  </a:lnTo>
                  <a:lnTo>
                    <a:pt x="22" y="273"/>
                  </a:lnTo>
                  <a:lnTo>
                    <a:pt x="22" y="266"/>
                  </a:lnTo>
                  <a:lnTo>
                    <a:pt x="18" y="262"/>
                  </a:lnTo>
                  <a:lnTo>
                    <a:pt x="18" y="251"/>
                  </a:lnTo>
                  <a:lnTo>
                    <a:pt x="18" y="251"/>
                  </a:lnTo>
                  <a:lnTo>
                    <a:pt x="14" y="251"/>
                  </a:lnTo>
                  <a:lnTo>
                    <a:pt x="11" y="248"/>
                  </a:lnTo>
                  <a:lnTo>
                    <a:pt x="11" y="251"/>
                  </a:lnTo>
                  <a:lnTo>
                    <a:pt x="7" y="251"/>
                  </a:lnTo>
                  <a:lnTo>
                    <a:pt x="7" y="251"/>
                  </a:lnTo>
                  <a:lnTo>
                    <a:pt x="4" y="248"/>
                  </a:lnTo>
                  <a:lnTo>
                    <a:pt x="0" y="248"/>
                  </a:lnTo>
                  <a:lnTo>
                    <a:pt x="4" y="248"/>
                  </a:lnTo>
                  <a:lnTo>
                    <a:pt x="4" y="244"/>
                  </a:lnTo>
                  <a:lnTo>
                    <a:pt x="7" y="241"/>
                  </a:lnTo>
                  <a:lnTo>
                    <a:pt x="7" y="244"/>
                  </a:lnTo>
                  <a:lnTo>
                    <a:pt x="7" y="244"/>
                  </a:lnTo>
                  <a:lnTo>
                    <a:pt x="11" y="241"/>
                  </a:lnTo>
                  <a:lnTo>
                    <a:pt x="11" y="241"/>
                  </a:lnTo>
                  <a:lnTo>
                    <a:pt x="11" y="241"/>
                  </a:lnTo>
                  <a:lnTo>
                    <a:pt x="11" y="237"/>
                  </a:lnTo>
                  <a:lnTo>
                    <a:pt x="11" y="230"/>
                  </a:lnTo>
                  <a:lnTo>
                    <a:pt x="11" y="226"/>
                  </a:lnTo>
                  <a:lnTo>
                    <a:pt x="11" y="226"/>
                  </a:lnTo>
                  <a:lnTo>
                    <a:pt x="11" y="226"/>
                  </a:lnTo>
                  <a:lnTo>
                    <a:pt x="14" y="223"/>
                  </a:lnTo>
                  <a:lnTo>
                    <a:pt x="14" y="223"/>
                  </a:lnTo>
                  <a:lnTo>
                    <a:pt x="14" y="223"/>
                  </a:lnTo>
                  <a:lnTo>
                    <a:pt x="25" y="219"/>
                  </a:lnTo>
                  <a:lnTo>
                    <a:pt x="43" y="212"/>
                  </a:lnTo>
                  <a:lnTo>
                    <a:pt x="43" y="212"/>
                  </a:lnTo>
                  <a:lnTo>
                    <a:pt x="43" y="212"/>
                  </a:lnTo>
                  <a:lnTo>
                    <a:pt x="43" y="212"/>
                  </a:lnTo>
                  <a:lnTo>
                    <a:pt x="47" y="212"/>
                  </a:lnTo>
                  <a:lnTo>
                    <a:pt x="50" y="215"/>
                  </a:lnTo>
                  <a:lnTo>
                    <a:pt x="50" y="219"/>
                  </a:lnTo>
                  <a:lnTo>
                    <a:pt x="58" y="219"/>
                  </a:lnTo>
                  <a:lnTo>
                    <a:pt x="58" y="219"/>
                  </a:lnTo>
                  <a:lnTo>
                    <a:pt x="58" y="219"/>
                  </a:lnTo>
                  <a:lnTo>
                    <a:pt x="58" y="223"/>
                  </a:lnTo>
                  <a:lnTo>
                    <a:pt x="54" y="223"/>
                  </a:lnTo>
                  <a:lnTo>
                    <a:pt x="54" y="226"/>
                  </a:lnTo>
                  <a:lnTo>
                    <a:pt x="54" y="226"/>
                  </a:lnTo>
                  <a:lnTo>
                    <a:pt x="54" y="226"/>
                  </a:lnTo>
                  <a:lnTo>
                    <a:pt x="58" y="226"/>
                  </a:lnTo>
                  <a:lnTo>
                    <a:pt x="61" y="223"/>
                  </a:lnTo>
                  <a:lnTo>
                    <a:pt x="68" y="215"/>
                  </a:lnTo>
                  <a:lnTo>
                    <a:pt x="68" y="215"/>
                  </a:lnTo>
                  <a:lnTo>
                    <a:pt x="68" y="212"/>
                  </a:lnTo>
                  <a:lnTo>
                    <a:pt x="68" y="212"/>
                  </a:lnTo>
                  <a:lnTo>
                    <a:pt x="68" y="208"/>
                  </a:lnTo>
                  <a:lnTo>
                    <a:pt x="68" y="208"/>
                  </a:lnTo>
                  <a:lnTo>
                    <a:pt x="68" y="205"/>
                  </a:lnTo>
                  <a:lnTo>
                    <a:pt x="79" y="205"/>
                  </a:lnTo>
                  <a:lnTo>
                    <a:pt x="83" y="205"/>
                  </a:lnTo>
                  <a:lnTo>
                    <a:pt x="83" y="205"/>
                  </a:lnTo>
                  <a:lnTo>
                    <a:pt x="86" y="205"/>
                  </a:lnTo>
                  <a:lnTo>
                    <a:pt x="101" y="205"/>
                  </a:lnTo>
                  <a:lnTo>
                    <a:pt x="101" y="205"/>
                  </a:lnTo>
                  <a:lnTo>
                    <a:pt x="104" y="205"/>
                  </a:lnTo>
                  <a:lnTo>
                    <a:pt x="104" y="205"/>
                  </a:lnTo>
                  <a:lnTo>
                    <a:pt x="108" y="205"/>
                  </a:lnTo>
                  <a:lnTo>
                    <a:pt x="112" y="205"/>
                  </a:lnTo>
                  <a:lnTo>
                    <a:pt x="122" y="212"/>
                  </a:lnTo>
                  <a:lnTo>
                    <a:pt x="126" y="212"/>
                  </a:lnTo>
                  <a:lnTo>
                    <a:pt x="130" y="215"/>
                  </a:lnTo>
                  <a:lnTo>
                    <a:pt x="130" y="215"/>
                  </a:lnTo>
                  <a:lnTo>
                    <a:pt x="130" y="219"/>
                  </a:lnTo>
                  <a:lnTo>
                    <a:pt x="130" y="223"/>
                  </a:lnTo>
                  <a:lnTo>
                    <a:pt x="130" y="223"/>
                  </a:lnTo>
                  <a:lnTo>
                    <a:pt x="133" y="226"/>
                  </a:lnTo>
                  <a:lnTo>
                    <a:pt x="133" y="230"/>
                  </a:lnTo>
                  <a:lnTo>
                    <a:pt x="144" y="230"/>
                  </a:lnTo>
                  <a:lnTo>
                    <a:pt x="148" y="230"/>
                  </a:lnTo>
                  <a:lnTo>
                    <a:pt x="166" y="223"/>
                  </a:lnTo>
                  <a:lnTo>
                    <a:pt x="169" y="219"/>
                  </a:lnTo>
                  <a:lnTo>
                    <a:pt x="169" y="215"/>
                  </a:lnTo>
                  <a:lnTo>
                    <a:pt x="169" y="208"/>
                  </a:lnTo>
                  <a:lnTo>
                    <a:pt x="166" y="208"/>
                  </a:lnTo>
                  <a:lnTo>
                    <a:pt x="169" y="205"/>
                  </a:lnTo>
                  <a:lnTo>
                    <a:pt x="169" y="201"/>
                  </a:lnTo>
                  <a:lnTo>
                    <a:pt x="173" y="194"/>
                  </a:lnTo>
                  <a:lnTo>
                    <a:pt x="173" y="194"/>
                  </a:lnTo>
                  <a:lnTo>
                    <a:pt x="173" y="190"/>
                  </a:lnTo>
                  <a:lnTo>
                    <a:pt x="173" y="190"/>
                  </a:lnTo>
                  <a:lnTo>
                    <a:pt x="173" y="190"/>
                  </a:lnTo>
                  <a:lnTo>
                    <a:pt x="169" y="190"/>
                  </a:lnTo>
                  <a:lnTo>
                    <a:pt x="166" y="190"/>
                  </a:lnTo>
                  <a:lnTo>
                    <a:pt x="166" y="190"/>
                  </a:lnTo>
                  <a:lnTo>
                    <a:pt x="166" y="187"/>
                  </a:lnTo>
                  <a:lnTo>
                    <a:pt x="162" y="187"/>
                  </a:lnTo>
                  <a:lnTo>
                    <a:pt x="162" y="187"/>
                  </a:lnTo>
                  <a:lnTo>
                    <a:pt x="162" y="187"/>
                  </a:lnTo>
                  <a:lnTo>
                    <a:pt x="162" y="183"/>
                  </a:lnTo>
                  <a:lnTo>
                    <a:pt x="166" y="183"/>
                  </a:lnTo>
                  <a:lnTo>
                    <a:pt x="166" y="176"/>
                  </a:lnTo>
                  <a:lnTo>
                    <a:pt x="166" y="172"/>
                  </a:lnTo>
                  <a:lnTo>
                    <a:pt x="166" y="165"/>
                  </a:lnTo>
                  <a:lnTo>
                    <a:pt x="166" y="162"/>
                  </a:lnTo>
                  <a:lnTo>
                    <a:pt x="166" y="158"/>
                  </a:lnTo>
                  <a:lnTo>
                    <a:pt x="169" y="158"/>
                  </a:lnTo>
                  <a:lnTo>
                    <a:pt x="169" y="162"/>
                  </a:lnTo>
                  <a:lnTo>
                    <a:pt x="173" y="162"/>
                  </a:lnTo>
                  <a:lnTo>
                    <a:pt x="173" y="162"/>
                  </a:lnTo>
                  <a:lnTo>
                    <a:pt x="176" y="158"/>
                  </a:lnTo>
                  <a:lnTo>
                    <a:pt x="176" y="158"/>
                  </a:lnTo>
                  <a:lnTo>
                    <a:pt x="176" y="158"/>
                  </a:lnTo>
                  <a:lnTo>
                    <a:pt x="176" y="158"/>
                  </a:lnTo>
                  <a:lnTo>
                    <a:pt x="180" y="162"/>
                  </a:lnTo>
                  <a:lnTo>
                    <a:pt x="180" y="162"/>
                  </a:lnTo>
                  <a:lnTo>
                    <a:pt x="180" y="165"/>
                  </a:lnTo>
                  <a:lnTo>
                    <a:pt x="184" y="165"/>
                  </a:lnTo>
                  <a:lnTo>
                    <a:pt x="184" y="165"/>
                  </a:lnTo>
                  <a:lnTo>
                    <a:pt x="187" y="162"/>
                  </a:lnTo>
                  <a:lnTo>
                    <a:pt x="187" y="162"/>
                  </a:lnTo>
                  <a:lnTo>
                    <a:pt x="191" y="162"/>
                  </a:lnTo>
                  <a:lnTo>
                    <a:pt x="191" y="162"/>
                  </a:lnTo>
                  <a:lnTo>
                    <a:pt x="191" y="162"/>
                  </a:lnTo>
                  <a:lnTo>
                    <a:pt x="191" y="165"/>
                  </a:lnTo>
                  <a:lnTo>
                    <a:pt x="194" y="165"/>
                  </a:lnTo>
                  <a:lnTo>
                    <a:pt x="194" y="165"/>
                  </a:lnTo>
                  <a:lnTo>
                    <a:pt x="198" y="165"/>
                  </a:lnTo>
                  <a:lnTo>
                    <a:pt x="205" y="162"/>
                  </a:lnTo>
                  <a:lnTo>
                    <a:pt x="212" y="162"/>
                  </a:lnTo>
                  <a:lnTo>
                    <a:pt x="216" y="158"/>
                  </a:lnTo>
                  <a:lnTo>
                    <a:pt x="216" y="158"/>
                  </a:lnTo>
                  <a:lnTo>
                    <a:pt x="212" y="154"/>
                  </a:lnTo>
                  <a:lnTo>
                    <a:pt x="212" y="154"/>
                  </a:lnTo>
                  <a:lnTo>
                    <a:pt x="212" y="151"/>
                  </a:lnTo>
                  <a:lnTo>
                    <a:pt x="216" y="144"/>
                  </a:lnTo>
                  <a:lnTo>
                    <a:pt x="220" y="140"/>
                  </a:lnTo>
                  <a:lnTo>
                    <a:pt x="220" y="136"/>
                  </a:lnTo>
                  <a:lnTo>
                    <a:pt x="223" y="136"/>
                  </a:lnTo>
                  <a:lnTo>
                    <a:pt x="227" y="136"/>
                  </a:lnTo>
                  <a:lnTo>
                    <a:pt x="234" y="133"/>
                  </a:lnTo>
                  <a:lnTo>
                    <a:pt x="238" y="129"/>
                  </a:lnTo>
                  <a:lnTo>
                    <a:pt x="241" y="129"/>
                  </a:lnTo>
                  <a:lnTo>
                    <a:pt x="241" y="126"/>
                  </a:lnTo>
                  <a:lnTo>
                    <a:pt x="241" y="122"/>
                  </a:lnTo>
                  <a:lnTo>
                    <a:pt x="241" y="118"/>
                  </a:lnTo>
                  <a:lnTo>
                    <a:pt x="241" y="115"/>
                  </a:lnTo>
                  <a:lnTo>
                    <a:pt x="241" y="111"/>
                  </a:lnTo>
                  <a:lnTo>
                    <a:pt x="241" y="104"/>
                  </a:lnTo>
                  <a:lnTo>
                    <a:pt x="248" y="79"/>
                  </a:lnTo>
                  <a:lnTo>
                    <a:pt x="252" y="72"/>
                  </a:lnTo>
                  <a:lnTo>
                    <a:pt x="252" y="72"/>
                  </a:lnTo>
                  <a:lnTo>
                    <a:pt x="256" y="72"/>
                  </a:lnTo>
                  <a:lnTo>
                    <a:pt x="256" y="72"/>
                  </a:lnTo>
                  <a:lnTo>
                    <a:pt x="259" y="72"/>
                  </a:lnTo>
                  <a:lnTo>
                    <a:pt x="259" y="72"/>
                  </a:lnTo>
                  <a:lnTo>
                    <a:pt x="259" y="72"/>
                  </a:lnTo>
                  <a:lnTo>
                    <a:pt x="263" y="75"/>
                  </a:lnTo>
                  <a:lnTo>
                    <a:pt x="263" y="75"/>
                  </a:lnTo>
                  <a:lnTo>
                    <a:pt x="266" y="79"/>
                  </a:lnTo>
                  <a:lnTo>
                    <a:pt x="266" y="79"/>
                  </a:lnTo>
                  <a:lnTo>
                    <a:pt x="270" y="79"/>
                  </a:lnTo>
                  <a:lnTo>
                    <a:pt x="274" y="79"/>
                  </a:lnTo>
                  <a:lnTo>
                    <a:pt x="277" y="79"/>
                  </a:lnTo>
                  <a:lnTo>
                    <a:pt x="295" y="72"/>
                  </a:lnTo>
                  <a:lnTo>
                    <a:pt x="313" y="61"/>
                  </a:lnTo>
                  <a:lnTo>
                    <a:pt x="320" y="57"/>
                  </a:lnTo>
                  <a:lnTo>
                    <a:pt x="324" y="50"/>
                  </a:lnTo>
                  <a:lnTo>
                    <a:pt x="328" y="43"/>
                  </a:lnTo>
                  <a:lnTo>
                    <a:pt x="335" y="32"/>
                  </a:lnTo>
                  <a:lnTo>
                    <a:pt x="335" y="32"/>
                  </a:lnTo>
                  <a:lnTo>
                    <a:pt x="335" y="28"/>
                  </a:lnTo>
                  <a:lnTo>
                    <a:pt x="335" y="28"/>
                  </a:lnTo>
                  <a:lnTo>
                    <a:pt x="335" y="21"/>
                  </a:lnTo>
                  <a:lnTo>
                    <a:pt x="353" y="3"/>
                  </a:lnTo>
                  <a:lnTo>
                    <a:pt x="360" y="0"/>
                  </a:lnTo>
                  <a:lnTo>
                    <a:pt x="360" y="0"/>
                  </a:lnTo>
                  <a:lnTo>
                    <a:pt x="360" y="3"/>
                  </a:lnTo>
                  <a:lnTo>
                    <a:pt x="360" y="3"/>
                  </a:lnTo>
                  <a:lnTo>
                    <a:pt x="360" y="7"/>
                  </a:lnTo>
                  <a:lnTo>
                    <a:pt x="360" y="7"/>
                  </a:lnTo>
                  <a:lnTo>
                    <a:pt x="360" y="7"/>
                  </a:lnTo>
                  <a:lnTo>
                    <a:pt x="360" y="7"/>
                  </a:lnTo>
                  <a:close/>
                </a:path>
              </a:pathLst>
            </a:custGeom>
            <a:solidFill>
              <a:schemeClr val="accent1"/>
            </a:solid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21" name="Freeform 23"/>
            <p:cNvSpPr>
              <a:spLocks/>
            </p:cNvSpPr>
            <p:nvPr/>
          </p:nvSpPr>
          <p:spPr bwMode="auto">
            <a:xfrm>
              <a:off x="8475663" y="7286625"/>
              <a:ext cx="1470025" cy="1685925"/>
            </a:xfrm>
            <a:custGeom>
              <a:avLst/>
              <a:gdLst>
                <a:gd name="T0" fmla="*/ 663 w 926"/>
                <a:gd name="T1" fmla="*/ 15 h 1062"/>
                <a:gd name="T2" fmla="*/ 663 w 926"/>
                <a:gd name="T3" fmla="*/ 40 h 1062"/>
                <a:gd name="T4" fmla="*/ 677 w 926"/>
                <a:gd name="T5" fmla="*/ 43 h 1062"/>
                <a:gd name="T6" fmla="*/ 699 w 926"/>
                <a:gd name="T7" fmla="*/ 40 h 1062"/>
                <a:gd name="T8" fmla="*/ 738 w 926"/>
                <a:gd name="T9" fmla="*/ 90 h 1062"/>
                <a:gd name="T10" fmla="*/ 724 w 926"/>
                <a:gd name="T11" fmla="*/ 123 h 1062"/>
                <a:gd name="T12" fmla="*/ 749 w 926"/>
                <a:gd name="T13" fmla="*/ 108 h 1062"/>
                <a:gd name="T14" fmla="*/ 753 w 926"/>
                <a:gd name="T15" fmla="*/ 148 h 1062"/>
                <a:gd name="T16" fmla="*/ 792 w 926"/>
                <a:gd name="T17" fmla="*/ 126 h 1062"/>
                <a:gd name="T18" fmla="*/ 810 w 926"/>
                <a:gd name="T19" fmla="*/ 137 h 1062"/>
                <a:gd name="T20" fmla="*/ 825 w 926"/>
                <a:gd name="T21" fmla="*/ 198 h 1062"/>
                <a:gd name="T22" fmla="*/ 821 w 926"/>
                <a:gd name="T23" fmla="*/ 230 h 1062"/>
                <a:gd name="T24" fmla="*/ 814 w 926"/>
                <a:gd name="T25" fmla="*/ 256 h 1062"/>
                <a:gd name="T26" fmla="*/ 818 w 926"/>
                <a:gd name="T27" fmla="*/ 284 h 1062"/>
                <a:gd name="T28" fmla="*/ 857 w 926"/>
                <a:gd name="T29" fmla="*/ 313 h 1062"/>
                <a:gd name="T30" fmla="*/ 846 w 926"/>
                <a:gd name="T31" fmla="*/ 331 h 1062"/>
                <a:gd name="T32" fmla="*/ 861 w 926"/>
                <a:gd name="T33" fmla="*/ 356 h 1062"/>
                <a:gd name="T34" fmla="*/ 908 w 926"/>
                <a:gd name="T35" fmla="*/ 400 h 1062"/>
                <a:gd name="T36" fmla="*/ 911 w 926"/>
                <a:gd name="T37" fmla="*/ 425 h 1062"/>
                <a:gd name="T38" fmla="*/ 915 w 926"/>
                <a:gd name="T39" fmla="*/ 468 h 1062"/>
                <a:gd name="T40" fmla="*/ 911 w 926"/>
                <a:gd name="T41" fmla="*/ 500 h 1062"/>
                <a:gd name="T42" fmla="*/ 911 w 926"/>
                <a:gd name="T43" fmla="*/ 525 h 1062"/>
                <a:gd name="T44" fmla="*/ 882 w 926"/>
                <a:gd name="T45" fmla="*/ 525 h 1062"/>
                <a:gd name="T46" fmla="*/ 861 w 926"/>
                <a:gd name="T47" fmla="*/ 547 h 1062"/>
                <a:gd name="T48" fmla="*/ 872 w 926"/>
                <a:gd name="T49" fmla="*/ 565 h 1062"/>
                <a:gd name="T50" fmla="*/ 872 w 926"/>
                <a:gd name="T51" fmla="*/ 601 h 1062"/>
                <a:gd name="T52" fmla="*/ 818 w 926"/>
                <a:gd name="T53" fmla="*/ 623 h 1062"/>
                <a:gd name="T54" fmla="*/ 785 w 926"/>
                <a:gd name="T55" fmla="*/ 648 h 1062"/>
                <a:gd name="T56" fmla="*/ 818 w 926"/>
                <a:gd name="T57" fmla="*/ 821 h 1062"/>
                <a:gd name="T58" fmla="*/ 803 w 926"/>
                <a:gd name="T59" fmla="*/ 907 h 1062"/>
                <a:gd name="T60" fmla="*/ 814 w 926"/>
                <a:gd name="T61" fmla="*/ 932 h 1062"/>
                <a:gd name="T62" fmla="*/ 803 w 926"/>
                <a:gd name="T63" fmla="*/ 954 h 1062"/>
                <a:gd name="T64" fmla="*/ 807 w 926"/>
                <a:gd name="T65" fmla="*/ 997 h 1062"/>
                <a:gd name="T66" fmla="*/ 753 w 926"/>
                <a:gd name="T67" fmla="*/ 1004 h 1062"/>
                <a:gd name="T68" fmla="*/ 648 w 926"/>
                <a:gd name="T69" fmla="*/ 1044 h 1062"/>
                <a:gd name="T70" fmla="*/ 411 w 926"/>
                <a:gd name="T71" fmla="*/ 993 h 1062"/>
                <a:gd name="T72" fmla="*/ 375 w 926"/>
                <a:gd name="T73" fmla="*/ 964 h 1062"/>
                <a:gd name="T74" fmla="*/ 321 w 926"/>
                <a:gd name="T75" fmla="*/ 943 h 1062"/>
                <a:gd name="T76" fmla="*/ 274 w 926"/>
                <a:gd name="T77" fmla="*/ 1000 h 1062"/>
                <a:gd name="T78" fmla="*/ 335 w 926"/>
                <a:gd name="T79" fmla="*/ 1011 h 1062"/>
                <a:gd name="T80" fmla="*/ 306 w 926"/>
                <a:gd name="T81" fmla="*/ 1022 h 1062"/>
                <a:gd name="T82" fmla="*/ 191 w 926"/>
                <a:gd name="T83" fmla="*/ 1036 h 1062"/>
                <a:gd name="T84" fmla="*/ 29 w 926"/>
                <a:gd name="T85" fmla="*/ 1047 h 1062"/>
                <a:gd name="T86" fmla="*/ 0 w 926"/>
                <a:gd name="T87" fmla="*/ 997 h 1062"/>
                <a:gd name="T88" fmla="*/ 15 w 926"/>
                <a:gd name="T89" fmla="*/ 907 h 1062"/>
                <a:gd name="T90" fmla="*/ 18 w 926"/>
                <a:gd name="T91" fmla="*/ 824 h 1062"/>
                <a:gd name="T92" fmla="*/ 76 w 926"/>
                <a:gd name="T93" fmla="*/ 684 h 1062"/>
                <a:gd name="T94" fmla="*/ 94 w 926"/>
                <a:gd name="T95" fmla="*/ 561 h 1062"/>
                <a:gd name="T96" fmla="*/ 162 w 926"/>
                <a:gd name="T97" fmla="*/ 479 h 1062"/>
                <a:gd name="T98" fmla="*/ 299 w 926"/>
                <a:gd name="T99" fmla="*/ 241 h 1062"/>
                <a:gd name="T100" fmla="*/ 285 w 926"/>
                <a:gd name="T101" fmla="*/ 126 h 1062"/>
                <a:gd name="T102" fmla="*/ 342 w 926"/>
                <a:gd name="T103" fmla="*/ 119 h 1062"/>
                <a:gd name="T104" fmla="*/ 364 w 926"/>
                <a:gd name="T105" fmla="*/ 101 h 1062"/>
                <a:gd name="T106" fmla="*/ 414 w 926"/>
                <a:gd name="T107" fmla="*/ 141 h 1062"/>
                <a:gd name="T108" fmla="*/ 411 w 926"/>
                <a:gd name="T109" fmla="*/ 159 h 1062"/>
                <a:gd name="T110" fmla="*/ 407 w 926"/>
                <a:gd name="T111" fmla="*/ 191 h 1062"/>
                <a:gd name="T112" fmla="*/ 443 w 926"/>
                <a:gd name="T113" fmla="*/ 169 h 1062"/>
                <a:gd name="T114" fmla="*/ 472 w 926"/>
                <a:gd name="T115" fmla="*/ 141 h 1062"/>
                <a:gd name="T116" fmla="*/ 497 w 926"/>
                <a:gd name="T117" fmla="*/ 126 h 1062"/>
                <a:gd name="T118" fmla="*/ 544 w 926"/>
                <a:gd name="T119" fmla="*/ 105 h 1062"/>
                <a:gd name="T120" fmla="*/ 580 w 926"/>
                <a:gd name="T121" fmla="*/ 72 h 1062"/>
                <a:gd name="T122" fmla="*/ 584 w 926"/>
                <a:gd name="T123" fmla="*/ 40 h 1062"/>
                <a:gd name="T124" fmla="*/ 562 w 926"/>
                <a:gd name="T125" fmla="*/ 33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6" h="1062">
                  <a:moveTo>
                    <a:pt x="616" y="0"/>
                  </a:moveTo>
                  <a:lnTo>
                    <a:pt x="630" y="11"/>
                  </a:lnTo>
                  <a:lnTo>
                    <a:pt x="634" y="11"/>
                  </a:lnTo>
                  <a:lnTo>
                    <a:pt x="641" y="7"/>
                  </a:lnTo>
                  <a:lnTo>
                    <a:pt x="641" y="7"/>
                  </a:lnTo>
                  <a:lnTo>
                    <a:pt x="648" y="15"/>
                  </a:lnTo>
                  <a:lnTo>
                    <a:pt x="652" y="11"/>
                  </a:lnTo>
                  <a:lnTo>
                    <a:pt x="659" y="11"/>
                  </a:lnTo>
                  <a:lnTo>
                    <a:pt x="659" y="7"/>
                  </a:lnTo>
                  <a:lnTo>
                    <a:pt x="663" y="7"/>
                  </a:lnTo>
                  <a:lnTo>
                    <a:pt x="663" y="7"/>
                  </a:lnTo>
                  <a:lnTo>
                    <a:pt x="663" y="7"/>
                  </a:lnTo>
                  <a:lnTo>
                    <a:pt x="666" y="7"/>
                  </a:lnTo>
                  <a:lnTo>
                    <a:pt x="666" y="11"/>
                  </a:lnTo>
                  <a:lnTo>
                    <a:pt x="666" y="11"/>
                  </a:lnTo>
                  <a:lnTo>
                    <a:pt x="666" y="11"/>
                  </a:lnTo>
                  <a:lnTo>
                    <a:pt x="663" y="15"/>
                  </a:lnTo>
                  <a:lnTo>
                    <a:pt x="663" y="15"/>
                  </a:lnTo>
                  <a:lnTo>
                    <a:pt x="663" y="15"/>
                  </a:lnTo>
                  <a:lnTo>
                    <a:pt x="663" y="15"/>
                  </a:lnTo>
                  <a:lnTo>
                    <a:pt x="663" y="18"/>
                  </a:lnTo>
                  <a:lnTo>
                    <a:pt x="666" y="22"/>
                  </a:lnTo>
                  <a:lnTo>
                    <a:pt x="666" y="22"/>
                  </a:lnTo>
                  <a:lnTo>
                    <a:pt x="666" y="22"/>
                  </a:lnTo>
                  <a:lnTo>
                    <a:pt x="666" y="25"/>
                  </a:lnTo>
                  <a:lnTo>
                    <a:pt x="663" y="25"/>
                  </a:lnTo>
                  <a:lnTo>
                    <a:pt x="663" y="25"/>
                  </a:lnTo>
                  <a:lnTo>
                    <a:pt x="663" y="25"/>
                  </a:lnTo>
                  <a:lnTo>
                    <a:pt x="663" y="29"/>
                  </a:lnTo>
                  <a:lnTo>
                    <a:pt x="663" y="29"/>
                  </a:lnTo>
                  <a:lnTo>
                    <a:pt x="663" y="33"/>
                  </a:lnTo>
                  <a:lnTo>
                    <a:pt x="663" y="33"/>
                  </a:lnTo>
                  <a:lnTo>
                    <a:pt x="663" y="33"/>
                  </a:lnTo>
                  <a:lnTo>
                    <a:pt x="663" y="36"/>
                  </a:lnTo>
                  <a:lnTo>
                    <a:pt x="663" y="36"/>
                  </a:lnTo>
                  <a:lnTo>
                    <a:pt x="659" y="36"/>
                  </a:lnTo>
                  <a:lnTo>
                    <a:pt x="663" y="40"/>
                  </a:lnTo>
                  <a:lnTo>
                    <a:pt x="663" y="40"/>
                  </a:lnTo>
                  <a:lnTo>
                    <a:pt x="663" y="40"/>
                  </a:lnTo>
                  <a:lnTo>
                    <a:pt x="659" y="47"/>
                  </a:lnTo>
                  <a:lnTo>
                    <a:pt x="659" y="47"/>
                  </a:lnTo>
                  <a:lnTo>
                    <a:pt x="659" y="47"/>
                  </a:lnTo>
                  <a:lnTo>
                    <a:pt x="659" y="47"/>
                  </a:lnTo>
                  <a:lnTo>
                    <a:pt x="659" y="51"/>
                  </a:lnTo>
                  <a:lnTo>
                    <a:pt x="659" y="51"/>
                  </a:lnTo>
                  <a:lnTo>
                    <a:pt x="663" y="51"/>
                  </a:lnTo>
                  <a:lnTo>
                    <a:pt x="666" y="54"/>
                  </a:lnTo>
                  <a:lnTo>
                    <a:pt x="670" y="54"/>
                  </a:lnTo>
                  <a:lnTo>
                    <a:pt x="674" y="54"/>
                  </a:lnTo>
                  <a:lnTo>
                    <a:pt x="674" y="51"/>
                  </a:lnTo>
                  <a:lnTo>
                    <a:pt x="674" y="51"/>
                  </a:lnTo>
                  <a:lnTo>
                    <a:pt x="674" y="51"/>
                  </a:lnTo>
                  <a:lnTo>
                    <a:pt x="674" y="47"/>
                  </a:lnTo>
                  <a:lnTo>
                    <a:pt x="674" y="43"/>
                  </a:lnTo>
                  <a:lnTo>
                    <a:pt x="674" y="43"/>
                  </a:lnTo>
                  <a:lnTo>
                    <a:pt x="677" y="43"/>
                  </a:lnTo>
                  <a:lnTo>
                    <a:pt x="677" y="43"/>
                  </a:lnTo>
                  <a:lnTo>
                    <a:pt x="681" y="40"/>
                  </a:lnTo>
                  <a:lnTo>
                    <a:pt x="681" y="36"/>
                  </a:lnTo>
                  <a:lnTo>
                    <a:pt x="681" y="36"/>
                  </a:lnTo>
                  <a:lnTo>
                    <a:pt x="681" y="36"/>
                  </a:lnTo>
                  <a:lnTo>
                    <a:pt x="681" y="36"/>
                  </a:lnTo>
                  <a:lnTo>
                    <a:pt x="684" y="36"/>
                  </a:lnTo>
                  <a:lnTo>
                    <a:pt x="684" y="40"/>
                  </a:lnTo>
                  <a:lnTo>
                    <a:pt x="684" y="43"/>
                  </a:lnTo>
                  <a:lnTo>
                    <a:pt x="684" y="43"/>
                  </a:lnTo>
                  <a:lnTo>
                    <a:pt x="684" y="47"/>
                  </a:lnTo>
                  <a:lnTo>
                    <a:pt x="688" y="51"/>
                  </a:lnTo>
                  <a:lnTo>
                    <a:pt x="688" y="54"/>
                  </a:lnTo>
                  <a:lnTo>
                    <a:pt x="688" y="54"/>
                  </a:lnTo>
                  <a:lnTo>
                    <a:pt x="692" y="54"/>
                  </a:lnTo>
                  <a:lnTo>
                    <a:pt x="692" y="51"/>
                  </a:lnTo>
                  <a:lnTo>
                    <a:pt x="692" y="51"/>
                  </a:lnTo>
                  <a:lnTo>
                    <a:pt x="699" y="43"/>
                  </a:lnTo>
                  <a:lnTo>
                    <a:pt x="699" y="43"/>
                  </a:lnTo>
                  <a:lnTo>
                    <a:pt x="699" y="40"/>
                  </a:lnTo>
                  <a:lnTo>
                    <a:pt x="702" y="40"/>
                  </a:lnTo>
                  <a:lnTo>
                    <a:pt x="706" y="40"/>
                  </a:lnTo>
                  <a:lnTo>
                    <a:pt x="710" y="36"/>
                  </a:lnTo>
                  <a:lnTo>
                    <a:pt x="710" y="36"/>
                  </a:lnTo>
                  <a:lnTo>
                    <a:pt x="710" y="36"/>
                  </a:lnTo>
                  <a:lnTo>
                    <a:pt x="713" y="40"/>
                  </a:lnTo>
                  <a:lnTo>
                    <a:pt x="720" y="51"/>
                  </a:lnTo>
                  <a:lnTo>
                    <a:pt x="720" y="54"/>
                  </a:lnTo>
                  <a:lnTo>
                    <a:pt x="720" y="54"/>
                  </a:lnTo>
                  <a:lnTo>
                    <a:pt x="720" y="54"/>
                  </a:lnTo>
                  <a:lnTo>
                    <a:pt x="720" y="65"/>
                  </a:lnTo>
                  <a:lnTo>
                    <a:pt x="720" y="69"/>
                  </a:lnTo>
                  <a:lnTo>
                    <a:pt x="720" y="72"/>
                  </a:lnTo>
                  <a:lnTo>
                    <a:pt x="724" y="72"/>
                  </a:lnTo>
                  <a:lnTo>
                    <a:pt x="724" y="72"/>
                  </a:lnTo>
                  <a:lnTo>
                    <a:pt x="735" y="87"/>
                  </a:lnTo>
                  <a:lnTo>
                    <a:pt x="735" y="87"/>
                  </a:lnTo>
                  <a:lnTo>
                    <a:pt x="735" y="90"/>
                  </a:lnTo>
                  <a:lnTo>
                    <a:pt x="738" y="90"/>
                  </a:lnTo>
                  <a:lnTo>
                    <a:pt x="738" y="90"/>
                  </a:lnTo>
                  <a:lnTo>
                    <a:pt x="738" y="90"/>
                  </a:lnTo>
                  <a:lnTo>
                    <a:pt x="735" y="94"/>
                  </a:lnTo>
                  <a:lnTo>
                    <a:pt x="735" y="94"/>
                  </a:lnTo>
                  <a:lnTo>
                    <a:pt x="735" y="94"/>
                  </a:lnTo>
                  <a:lnTo>
                    <a:pt x="735" y="97"/>
                  </a:lnTo>
                  <a:lnTo>
                    <a:pt x="731" y="101"/>
                  </a:lnTo>
                  <a:lnTo>
                    <a:pt x="731" y="101"/>
                  </a:lnTo>
                  <a:lnTo>
                    <a:pt x="731" y="105"/>
                  </a:lnTo>
                  <a:lnTo>
                    <a:pt x="731" y="105"/>
                  </a:lnTo>
                  <a:lnTo>
                    <a:pt x="731" y="108"/>
                  </a:lnTo>
                  <a:lnTo>
                    <a:pt x="731" y="108"/>
                  </a:lnTo>
                  <a:lnTo>
                    <a:pt x="731" y="112"/>
                  </a:lnTo>
                  <a:lnTo>
                    <a:pt x="728" y="112"/>
                  </a:lnTo>
                  <a:lnTo>
                    <a:pt x="728" y="112"/>
                  </a:lnTo>
                  <a:lnTo>
                    <a:pt x="724" y="115"/>
                  </a:lnTo>
                  <a:lnTo>
                    <a:pt x="724" y="119"/>
                  </a:lnTo>
                  <a:lnTo>
                    <a:pt x="724" y="119"/>
                  </a:lnTo>
                  <a:lnTo>
                    <a:pt x="724" y="123"/>
                  </a:lnTo>
                  <a:lnTo>
                    <a:pt x="728" y="123"/>
                  </a:lnTo>
                  <a:lnTo>
                    <a:pt x="728" y="123"/>
                  </a:lnTo>
                  <a:lnTo>
                    <a:pt x="731" y="123"/>
                  </a:lnTo>
                  <a:lnTo>
                    <a:pt x="731" y="119"/>
                  </a:lnTo>
                  <a:lnTo>
                    <a:pt x="731" y="119"/>
                  </a:lnTo>
                  <a:lnTo>
                    <a:pt x="735" y="115"/>
                  </a:lnTo>
                  <a:lnTo>
                    <a:pt x="735" y="115"/>
                  </a:lnTo>
                  <a:lnTo>
                    <a:pt x="735" y="112"/>
                  </a:lnTo>
                  <a:lnTo>
                    <a:pt x="735" y="112"/>
                  </a:lnTo>
                  <a:lnTo>
                    <a:pt x="738" y="112"/>
                  </a:lnTo>
                  <a:lnTo>
                    <a:pt x="738" y="112"/>
                  </a:lnTo>
                  <a:lnTo>
                    <a:pt x="738" y="112"/>
                  </a:lnTo>
                  <a:lnTo>
                    <a:pt x="742" y="108"/>
                  </a:lnTo>
                  <a:lnTo>
                    <a:pt x="742" y="108"/>
                  </a:lnTo>
                  <a:lnTo>
                    <a:pt x="742" y="105"/>
                  </a:lnTo>
                  <a:lnTo>
                    <a:pt x="746" y="105"/>
                  </a:lnTo>
                  <a:lnTo>
                    <a:pt x="746" y="105"/>
                  </a:lnTo>
                  <a:lnTo>
                    <a:pt x="746" y="105"/>
                  </a:lnTo>
                  <a:lnTo>
                    <a:pt x="749" y="108"/>
                  </a:lnTo>
                  <a:lnTo>
                    <a:pt x="749" y="108"/>
                  </a:lnTo>
                  <a:lnTo>
                    <a:pt x="749" y="108"/>
                  </a:lnTo>
                  <a:lnTo>
                    <a:pt x="749" y="108"/>
                  </a:lnTo>
                  <a:lnTo>
                    <a:pt x="746" y="112"/>
                  </a:lnTo>
                  <a:lnTo>
                    <a:pt x="746" y="112"/>
                  </a:lnTo>
                  <a:lnTo>
                    <a:pt x="746" y="112"/>
                  </a:lnTo>
                  <a:lnTo>
                    <a:pt x="746" y="112"/>
                  </a:lnTo>
                  <a:lnTo>
                    <a:pt x="746" y="112"/>
                  </a:lnTo>
                  <a:lnTo>
                    <a:pt x="749" y="115"/>
                  </a:lnTo>
                  <a:lnTo>
                    <a:pt x="753" y="119"/>
                  </a:lnTo>
                  <a:lnTo>
                    <a:pt x="753" y="119"/>
                  </a:lnTo>
                  <a:lnTo>
                    <a:pt x="753" y="126"/>
                  </a:lnTo>
                  <a:lnTo>
                    <a:pt x="753" y="130"/>
                  </a:lnTo>
                  <a:lnTo>
                    <a:pt x="753" y="130"/>
                  </a:lnTo>
                  <a:lnTo>
                    <a:pt x="753" y="133"/>
                  </a:lnTo>
                  <a:lnTo>
                    <a:pt x="753" y="137"/>
                  </a:lnTo>
                  <a:lnTo>
                    <a:pt x="753" y="137"/>
                  </a:lnTo>
                  <a:lnTo>
                    <a:pt x="753" y="141"/>
                  </a:lnTo>
                  <a:lnTo>
                    <a:pt x="753" y="148"/>
                  </a:lnTo>
                  <a:lnTo>
                    <a:pt x="753" y="151"/>
                  </a:lnTo>
                  <a:lnTo>
                    <a:pt x="753" y="151"/>
                  </a:lnTo>
                  <a:lnTo>
                    <a:pt x="753" y="151"/>
                  </a:lnTo>
                  <a:lnTo>
                    <a:pt x="753" y="151"/>
                  </a:lnTo>
                  <a:lnTo>
                    <a:pt x="756" y="151"/>
                  </a:lnTo>
                  <a:lnTo>
                    <a:pt x="778" y="151"/>
                  </a:lnTo>
                  <a:lnTo>
                    <a:pt x="782" y="151"/>
                  </a:lnTo>
                  <a:lnTo>
                    <a:pt x="785" y="148"/>
                  </a:lnTo>
                  <a:lnTo>
                    <a:pt x="792" y="137"/>
                  </a:lnTo>
                  <a:lnTo>
                    <a:pt x="796" y="137"/>
                  </a:lnTo>
                  <a:lnTo>
                    <a:pt x="792" y="133"/>
                  </a:lnTo>
                  <a:lnTo>
                    <a:pt x="792" y="133"/>
                  </a:lnTo>
                  <a:lnTo>
                    <a:pt x="792" y="133"/>
                  </a:lnTo>
                  <a:lnTo>
                    <a:pt x="792" y="133"/>
                  </a:lnTo>
                  <a:lnTo>
                    <a:pt x="792" y="130"/>
                  </a:lnTo>
                  <a:lnTo>
                    <a:pt x="792" y="130"/>
                  </a:lnTo>
                  <a:lnTo>
                    <a:pt x="792" y="130"/>
                  </a:lnTo>
                  <a:lnTo>
                    <a:pt x="792" y="130"/>
                  </a:lnTo>
                  <a:lnTo>
                    <a:pt x="792" y="126"/>
                  </a:lnTo>
                  <a:lnTo>
                    <a:pt x="800" y="123"/>
                  </a:lnTo>
                  <a:lnTo>
                    <a:pt x="803" y="123"/>
                  </a:lnTo>
                  <a:lnTo>
                    <a:pt x="803" y="123"/>
                  </a:lnTo>
                  <a:lnTo>
                    <a:pt x="807" y="126"/>
                  </a:lnTo>
                  <a:lnTo>
                    <a:pt x="807" y="126"/>
                  </a:lnTo>
                  <a:lnTo>
                    <a:pt x="807" y="126"/>
                  </a:lnTo>
                  <a:lnTo>
                    <a:pt x="803" y="130"/>
                  </a:lnTo>
                  <a:lnTo>
                    <a:pt x="803" y="130"/>
                  </a:lnTo>
                  <a:lnTo>
                    <a:pt x="803" y="130"/>
                  </a:lnTo>
                  <a:lnTo>
                    <a:pt x="803" y="133"/>
                  </a:lnTo>
                  <a:lnTo>
                    <a:pt x="803" y="133"/>
                  </a:lnTo>
                  <a:lnTo>
                    <a:pt x="803" y="133"/>
                  </a:lnTo>
                  <a:lnTo>
                    <a:pt x="807" y="137"/>
                  </a:lnTo>
                  <a:lnTo>
                    <a:pt x="807" y="137"/>
                  </a:lnTo>
                  <a:lnTo>
                    <a:pt x="807" y="137"/>
                  </a:lnTo>
                  <a:lnTo>
                    <a:pt x="810" y="137"/>
                  </a:lnTo>
                  <a:lnTo>
                    <a:pt x="810" y="137"/>
                  </a:lnTo>
                  <a:lnTo>
                    <a:pt x="810" y="137"/>
                  </a:lnTo>
                  <a:lnTo>
                    <a:pt x="810" y="137"/>
                  </a:lnTo>
                  <a:lnTo>
                    <a:pt x="814" y="137"/>
                  </a:lnTo>
                  <a:lnTo>
                    <a:pt x="814" y="137"/>
                  </a:lnTo>
                  <a:lnTo>
                    <a:pt x="814" y="141"/>
                  </a:lnTo>
                  <a:lnTo>
                    <a:pt x="814" y="144"/>
                  </a:lnTo>
                  <a:lnTo>
                    <a:pt x="810" y="144"/>
                  </a:lnTo>
                  <a:lnTo>
                    <a:pt x="810" y="148"/>
                  </a:lnTo>
                  <a:lnTo>
                    <a:pt x="810" y="148"/>
                  </a:lnTo>
                  <a:lnTo>
                    <a:pt x="814" y="155"/>
                  </a:lnTo>
                  <a:lnTo>
                    <a:pt x="810" y="162"/>
                  </a:lnTo>
                  <a:lnTo>
                    <a:pt x="810" y="166"/>
                  </a:lnTo>
                  <a:lnTo>
                    <a:pt x="810" y="169"/>
                  </a:lnTo>
                  <a:lnTo>
                    <a:pt x="807" y="169"/>
                  </a:lnTo>
                  <a:lnTo>
                    <a:pt x="807" y="169"/>
                  </a:lnTo>
                  <a:lnTo>
                    <a:pt x="810" y="173"/>
                  </a:lnTo>
                  <a:lnTo>
                    <a:pt x="814" y="173"/>
                  </a:lnTo>
                  <a:lnTo>
                    <a:pt x="818" y="173"/>
                  </a:lnTo>
                  <a:lnTo>
                    <a:pt x="818" y="176"/>
                  </a:lnTo>
                  <a:lnTo>
                    <a:pt x="818" y="176"/>
                  </a:lnTo>
                  <a:lnTo>
                    <a:pt x="825" y="198"/>
                  </a:lnTo>
                  <a:lnTo>
                    <a:pt x="828" y="198"/>
                  </a:lnTo>
                  <a:lnTo>
                    <a:pt x="825" y="202"/>
                  </a:lnTo>
                  <a:lnTo>
                    <a:pt x="825" y="198"/>
                  </a:lnTo>
                  <a:lnTo>
                    <a:pt x="821" y="198"/>
                  </a:lnTo>
                  <a:lnTo>
                    <a:pt x="821" y="198"/>
                  </a:lnTo>
                  <a:lnTo>
                    <a:pt x="818" y="198"/>
                  </a:lnTo>
                  <a:lnTo>
                    <a:pt x="818" y="198"/>
                  </a:lnTo>
                  <a:lnTo>
                    <a:pt x="810" y="205"/>
                  </a:lnTo>
                  <a:lnTo>
                    <a:pt x="810" y="212"/>
                  </a:lnTo>
                  <a:lnTo>
                    <a:pt x="810" y="216"/>
                  </a:lnTo>
                  <a:lnTo>
                    <a:pt x="810" y="220"/>
                  </a:lnTo>
                  <a:lnTo>
                    <a:pt x="810" y="223"/>
                  </a:lnTo>
                  <a:lnTo>
                    <a:pt x="814" y="227"/>
                  </a:lnTo>
                  <a:lnTo>
                    <a:pt x="818" y="227"/>
                  </a:lnTo>
                  <a:lnTo>
                    <a:pt x="818" y="227"/>
                  </a:lnTo>
                  <a:lnTo>
                    <a:pt x="818" y="227"/>
                  </a:lnTo>
                  <a:lnTo>
                    <a:pt x="821" y="227"/>
                  </a:lnTo>
                  <a:lnTo>
                    <a:pt x="821" y="227"/>
                  </a:lnTo>
                  <a:lnTo>
                    <a:pt x="821" y="230"/>
                  </a:lnTo>
                  <a:lnTo>
                    <a:pt x="821" y="230"/>
                  </a:lnTo>
                  <a:lnTo>
                    <a:pt x="821" y="230"/>
                  </a:lnTo>
                  <a:lnTo>
                    <a:pt x="818" y="238"/>
                  </a:lnTo>
                  <a:lnTo>
                    <a:pt x="818" y="241"/>
                  </a:lnTo>
                  <a:lnTo>
                    <a:pt x="821" y="241"/>
                  </a:lnTo>
                  <a:lnTo>
                    <a:pt x="821" y="248"/>
                  </a:lnTo>
                  <a:lnTo>
                    <a:pt x="825" y="248"/>
                  </a:lnTo>
                  <a:lnTo>
                    <a:pt x="821" y="252"/>
                  </a:lnTo>
                  <a:lnTo>
                    <a:pt x="821" y="252"/>
                  </a:lnTo>
                  <a:lnTo>
                    <a:pt x="821" y="256"/>
                  </a:lnTo>
                  <a:lnTo>
                    <a:pt x="821" y="256"/>
                  </a:lnTo>
                  <a:lnTo>
                    <a:pt x="818" y="252"/>
                  </a:lnTo>
                  <a:lnTo>
                    <a:pt x="818" y="252"/>
                  </a:lnTo>
                  <a:lnTo>
                    <a:pt x="814" y="252"/>
                  </a:lnTo>
                  <a:lnTo>
                    <a:pt x="814" y="252"/>
                  </a:lnTo>
                  <a:lnTo>
                    <a:pt x="814" y="252"/>
                  </a:lnTo>
                  <a:lnTo>
                    <a:pt x="814" y="252"/>
                  </a:lnTo>
                  <a:lnTo>
                    <a:pt x="814" y="252"/>
                  </a:lnTo>
                  <a:lnTo>
                    <a:pt x="814" y="256"/>
                  </a:lnTo>
                  <a:lnTo>
                    <a:pt x="814" y="256"/>
                  </a:lnTo>
                  <a:lnTo>
                    <a:pt x="818" y="263"/>
                  </a:lnTo>
                  <a:lnTo>
                    <a:pt x="818" y="263"/>
                  </a:lnTo>
                  <a:lnTo>
                    <a:pt x="818" y="263"/>
                  </a:lnTo>
                  <a:lnTo>
                    <a:pt x="818" y="266"/>
                  </a:lnTo>
                  <a:lnTo>
                    <a:pt x="818" y="270"/>
                  </a:lnTo>
                  <a:lnTo>
                    <a:pt x="818" y="270"/>
                  </a:lnTo>
                  <a:lnTo>
                    <a:pt x="818" y="274"/>
                  </a:lnTo>
                  <a:lnTo>
                    <a:pt x="821" y="274"/>
                  </a:lnTo>
                  <a:lnTo>
                    <a:pt x="821" y="277"/>
                  </a:lnTo>
                  <a:lnTo>
                    <a:pt x="825" y="277"/>
                  </a:lnTo>
                  <a:lnTo>
                    <a:pt x="825" y="281"/>
                  </a:lnTo>
                  <a:lnTo>
                    <a:pt x="821" y="281"/>
                  </a:lnTo>
                  <a:lnTo>
                    <a:pt x="821" y="281"/>
                  </a:lnTo>
                  <a:lnTo>
                    <a:pt x="821" y="281"/>
                  </a:lnTo>
                  <a:lnTo>
                    <a:pt x="821" y="281"/>
                  </a:lnTo>
                  <a:lnTo>
                    <a:pt x="821" y="281"/>
                  </a:lnTo>
                  <a:lnTo>
                    <a:pt x="818" y="284"/>
                  </a:lnTo>
                  <a:lnTo>
                    <a:pt x="818" y="284"/>
                  </a:lnTo>
                  <a:lnTo>
                    <a:pt x="821" y="284"/>
                  </a:lnTo>
                  <a:lnTo>
                    <a:pt x="821" y="288"/>
                  </a:lnTo>
                  <a:lnTo>
                    <a:pt x="828" y="292"/>
                  </a:lnTo>
                  <a:lnTo>
                    <a:pt x="828" y="292"/>
                  </a:lnTo>
                  <a:lnTo>
                    <a:pt x="832" y="295"/>
                  </a:lnTo>
                  <a:lnTo>
                    <a:pt x="836" y="302"/>
                  </a:lnTo>
                  <a:lnTo>
                    <a:pt x="843" y="306"/>
                  </a:lnTo>
                  <a:lnTo>
                    <a:pt x="843" y="306"/>
                  </a:lnTo>
                  <a:lnTo>
                    <a:pt x="843" y="306"/>
                  </a:lnTo>
                  <a:lnTo>
                    <a:pt x="846" y="306"/>
                  </a:lnTo>
                  <a:lnTo>
                    <a:pt x="846" y="306"/>
                  </a:lnTo>
                  <a:lnTo>
                    <a:pt x="846" y="302"/>
                  </a:lnTo>
                  <a:lnTo>
                    <a:pt x="850" y="306"/>
                  </a:lnTo>
                  <a:lnTo>
                    <a:pt x="850" y="306"/>
                  </a:lnTo>
                  <a:lnTo>
                    <a:pt x="850" y="306"/>
                  </a:lnTo>
                  <a:lnTo>
                    <a:pt x="854" y="310"/>
                  </a:lnTo>
                  <a:lnTo>
                    <a:pt x="854" y="310"/>
                  </a:lnTo>
                  <a:lnTo>
                    <a:pt x="857" y="313"/>
                  </a:lnTo>
                  <a:lnTo>
                    <a:pt x="857" y="313"/>
                  </a:lnTo>
                  <a:lnTo>
                    <a:pt x="857" y="320"/>
                  </a:lnTo>
                  <a:lnTo>
                    <a:pt x="854" y="324"/>
                  </a:lnTo>
                  <a:lnTo>
                    <a:pt x="854" y="324"/>
                  </a:lnTo>
                  <a:lnTo>
                    <a:pt x="854" y="324"/>
                  </a:lnTo>
                  <a:lnTo>
                    <a:pt x="854" y="324"/>
                  </a:lnTo>
                  <a:lnTo>
                    <a:pt x="854" y="328"/>
                  </a:lnTo>
                  <a:lnTo>
                    <a:pt x="854" y="328"/>
                  </a:lnTo>
                  <a:lnTo>
                    <a:pt x="854" y="328"/>
                  </a:lnTo>
                  <a:lnTo>
                    <a:pt x="850" y="328"/>
                  </a:lnTo>
                  <a:lnTo>
                    <a:pt x="850" y="331"/>
                  </a:lnTo>
                  <a:lnTo>
                    <a:pt x="850" y="331"/>
                  </a:lnTo>
                  <a:lnTo>
                    <a:pt x="850" y="331"/>
                  </a:lnTo>
                  <a:lnTo>
                    <a:pt x="846" y="331"/>
                  </a:lnTo>
                  <a:lnTo>
                    <a:pt x="846" y="331"/>
                  </a:lnTo>
                  <a:lnTo>
                    <a:pt x="846" y="331"/>
                  </a:lnTo>
                  <a:lnTo>
                    <a:pt x="846" y="331"/>
                  </a:lnTo>
                  <a:lnTo>
                    <a:pt x="846" y="331"/>
                  </a:lnTo>
                  <a:lnTo>
                    <a:pt x="846" y="331"/>
                  </a:lnTo>
                  <a:lnTo>
                    <a:pt x="846" y="331"/>
                  </a:lnTo>
                  <a:lnTo>
                    <a:pt x="846" y="335"/>
                  </a:lnTo>
                  <a:lnTo>
                    <a:pt x="850" y="335"/>
                  </a:lnTo>
                  <a:lnTo>
                    <a:pt x="854" y="335"/>
                  </a:lnTo>
                  <a:lnTo>
                    <a:pt x="854" y="338"/>
                  </a:lnTo>
                  <a:lnTo>
                    <a:pt x="854" y="338"/>
                  </a:lnTo>
                  <a:lnTo>
                    <a:pt x="854" y="338"/>
                  </a:lnTo>
                  <a:lnTo>
                    <a:pt x="854" y="338"/>
                  </a:lnTo>
                  <a:lnTo>
                    <a:pt x="854" y="342"/>
                  </a:lnTo>
                  <a:lnTo>
                    <a:pt x="854" y="342"/>
                  </a:lnTo>
                  <a:lnTo>
                    <a:pt x="854" y="342"/>
                  </a:lnTo>
                  <a:lnTo>
                    <a:pt x="854" y="346"/>
                  </a:lnTo>
                  <a:lnTo>
                    <a:pt x="861" y="349"/>
                  </a:lnTo>
                  <a:lnTo>
                    <a:pt x="861" y="353"/>
                  </a:lnTo>
                  <a:lnTo>
                    <a:pt x="861" y="353"/>
                  </a:lnTo>
                  <a:lnTo>
                    <a:pt x="861" y="353"/>
                  </a:lnTo>
                  <a:lnTo>
                    <a:pt x="857" y="356"/>
                  </a:lnTo>
                  <a:lnTo>
                    <a:pt x="857" y="356"/>
                  </a:lnTo>
                  <a:lnTo>
                    <a:pt x="857" y="356"/>
                  </a:lnTo>
                  <a:lnTo>
                    <a:pt x="861" y="356"/>
                  </a:lnTo>
                  <a:lnTo>
                    <a:pt x="861" y="360"/>
                  </a:lnTo>
                  <a:lnTo>
                    <a:pt x="868" y="360"/>
                  </a:lnTo>
                  <a:lnTo>
                    <a:pt x="868" y="360"/>
                  </a:lnTo>
                  <a:lnTo>
                    <a:pt x="872" y="360"/>
                  </a:lnTo>
                  <a:lnTo>
                    <a:pt x="872" y="360"/>
                  </a:lnTo>
                  <a:lnTo>
                    <a:pt x="872" y="360"/>
                  </a:lnTo>
                  <a:lnTo>
                    <a:pt x="879" y="364"/>
                  </a:lnTo>
                  <a:lnTo>
                    <a:pt x="879" y="364"/>
                  </a:lnTo>
                  <a:lnTo>
                    <a:pt x="879" y="364"/>
                  </a:lnTo>
                  <a:lnTo>
                    <a:pt x="882" y="364"/>
                  </a:lnTo>
                  <a:lnTo>
                    <a:pt x="886" y="364"/>
                  </a:lnTo>
                  <a:lnTo>
                    <a:pt x="886" y="367"/>
                  </a:lnTo>
                  <a:lnTo>
                    <a:pt x="886" y="371"/>
                  </a:lnTo>
                  <a:lnTo>
                    <a:pt x="886" y="374"/>
                  </a:lnTo>
                  <a:lnTo>
                    <a:pt x="890" y="378"/>
                  </a:lnTo>
                  <a:lnTo>
                    <a:pt x="904" y="389"/>
                  </a:lnTo>
                  <a:lnTo>
                    <a:pt x="904" y="392"/>
                  </a:lnTo>
                  <a:lnTo>
                    <a:pt x="908" y="396"/>
                  </a:lnTo>
                  <a:lnTo>
                    <a:pt x="908" y="400"/>
                  </a:lnTo>
                  <a:lnTo>
                    <a:pt x="911" y="400"/>
                  </a:lnTo>
                  <a:lnTo>
                    <a:pt x="911" y="400"/>
                  </a:lnTo>
                  <a:lnTo>
                    <a:pt x="911" y="400"/>
                  </a:lnTo>
                  <a:lnTo>
                    <a:pt x="911" y="403"/>
                  </a:lnTo>
                  <a:lnTo>
                    <a:pt x="911" y="407"/>
                  </a:lnTo>
                  <a:lnTo>
                    <a:pt x="915" y="407"/>
                  </a:lnTo>
                  <a:lnTo>
                    <a:pt x="915" y="407"/>
                  </a:lnTo>
                  <a:lnTo>
                    <a:pt x="915" y="410"/>
                  </a:lnTo>
                  <a:lnTo>
                    <a:pt x="915" y="410"/>
                  </a:lnTo>
                  <a:lnTo>
                    <a:pt x="918" y="414"/>
                  </a:lnTo>
                  <a:lnTo>
                    <a:pt x="918" y="418"/>
                  </a:lnTo>
                  <a:lnTo>
                    <a:pt x="918" y="418"/>
                  </a:lnTo>
                  <a:lnTo>
                    <a:pt x="918" y="421"/>
                  </a:lnTo>
                  <a:lnTo>
                    <a:pt x="918" y="421"/>
                  </a:lnTo>
                  <a:lnTo>
                    <a:pt x="915" y="421"/>
                  </a:lnTo>
                  <a:lnTo>
                    <a:pt x="911" y="425"/>
                  </a:lnTo>
                  <a:lnTo>
                    <a:pt x="911" y="425"/>
                  </a:lnTo>
                  <a:lnTo>
                    <a:pt x="911" y="425"/>
                  </a:lnTo>
                  <a:lnTo>
                    <a:pt x="911" y="425"/>
                  </a:lnTo>
                  <a:lnTo>
                    <a:pt x="915" y="428"/>
                  </a:lnTo>
                  <a:lnTo>
                    <a:pt x="915" y="428"/>
                  </a:lnTo>
                  <a:lnTo>
                    <a:pt x="915" y="428"/>
                  </a:lnTo>
                  <a:lnTo>
                    <a:pt x="915" y="432"/>
                  </a:lnTo>
                  <a:lnTo>
                    <a:pt x="915" y="446"/>
                  </a:lnTo>
                  <a:lnTo>
                    <a:pt x="915" y="446"/>
                  </a:lnTo>
                  <a:lnTo>
                    <a:pt x="915" y="446"/>
                  </a:lnTo>
                  <a:lnTo>
                    <a:pt x="911" y="450"/>
                  </a:lnTo>
                  <a:lnTo>
                    <a:pt x="911" y="450"/>
                  </a:lnTo>
                  <a:lnTo>
                    <a:pt x="911" y="454"/>
                  </a:lnTo>
                  <a:lnTo>
                    <a:pt x="915" y="454"/>
                  </a:lnTo>
                  <a:lnTo>
                    <a:pt x="915" y="457"/>
                  </a:lnTo>
                  <a:lnTo>
                    <a:pt x="915" y="457"/>
                  </a:lnTo>
                  <a:lnTo>
                    <a:pt x="915" y="457"/>
                  </a:lnTo>
                  <a:lnTo>
                    <a:pt x="915" y="461"/>
                  </a:lnTo>
                  <a:lnTo>
                    <a:pt x="915" y="461"/>
                  </a:lnTo>
                  <a:lnTo>
                    <a:pt x="915" y="464"/>
                  </a:lnTo>
                  <a:lnTo>
                    <a:pt x="915" y="468"/>
                  </a:lnTo>
                  <a:lnTo>
                    <a:pt x="915" y="468"/>
                  </a:lnTo>
                  <a:lnTo>
                    <a:pt x="915" y="468"/>
                  </a:lnTo>
                  <a:lnTo>
                    <a:pt x="911" y="472"/>
                  </a:lnTo>
                  <a:lnTo>
                    <a:pt x="911" y="472"/>
                  </a:lnTo>
                  <a:lnTo>
                    <a:pt x="911" y="475"/>
                  </a:lnTo>
                  <a:lnTo>
                    <a:pt x="911" y="479"/>
                  </a:lnTo>
                  <a:lnTo>
                    <a:pt x="911" y="482"/>
                  </a:lnTo>
                  <a:lnTo>
                    <a:pt x="911" y="486"/>
                  </a:lnTo>
                  <a:lnTo>
                    <a:pt x="911" y="486"/>
                  </a:lnTo>
                  <a:lnTo>
                    <a:pt x="908" y="490"/>
                  </a:lnTo>
                  <a:lnTo>
                    <a:pt x="908" y="490"/>
                  </a:lnTo>
                  <a:lnTo>
                    <a:pt x="908" y="490"/>
                  </a:lnTo>
                  <a:lnTo>
                    <a:pt x="908" y="490"/>
                  </a:lnTo>
                  <a:lnTo>
                    <a:pt x="908" y="493"/>
                  </a:lnTo>
                  <a:lnTo>
                    <a:pt x="908" y="493"/>
                  </a:lnTo>
                  <a:lnTo>
                    <a:pt x="908" y="497"/>
                  </a:lnTo>
                  <a:lnTo>
                    <a:pt x="908" y="497"/>
                  </a:lnTo>
                  <a:lnTo>
                    <a:pt x="908" y="497"/>
                  </a:lnTo>
                  <a:lnTo>
                    <a:pt x="908" y="500"/>
                  </a:lnTo>
                  <a:lnTo>
                    <a:pt x="911" y="500"/>
                  </a:lnTo>
                  <a:lnTo>
                    <a:pt x="918" y="504"/>
                  </a:lnTo>
                  <a:lnTo>
                    <a:pt x="918" y="504"/>
                  </a:lnTo>
                  <a:lnTo>
                    <a:pt x="918" y="504"/>
                  </a:lnTo>
                  <a:lnTo>
                    <a:pt x="918" y="504"/>
                  </a:lnTo>
                  <a:lnTo>
                    <a:pt x="922" y="508"/>
                  </a:lnTo>
                  <a:lnTo>
                    <a:pt x="922" y="511"/>
                  </a:lnTo>
                  <a:lnTo>
                    <a:pt x="926" y="522"/>
                  </a:lnTo>
                  <a:lnTo>
                    <a:pt x="915" y="533"/>
                  </a:lnTo>
                  <a:lnTo>
                    <a:pt x="911" y="536"/>
                  </a:lnTo>
                  <a:lnTo>
                    <a:pt x="908" y="536"/>
                  </a:lnTo>
                  <a:lnTo>
                    <a:pt x="908" y="536"/>
                  </a:lnTo>
                  <a:lnTo>
                    <a:pt x="908" y="536"/>
                  </a:lnTo>
                  <a:lnTo>
                    <a:pt x="908" y="533"/>
                  </a:lnTo>
                  <a:lnTo>
                    <a:pt x="908" y="533"/>
                  </a:lnTo>
                  <a:lnTo>
                    <a:pt x="908" y="533"/>
                  </a:lnTo>
                  <a:lnTo>
                    <a:pt x="908" y="533"/>
                  </a:lnTo>
                  <a:lnTo>
                    <a:pt x="908" y="529"/>
                  </a:lnTo>
                  <a:lnTo>
                    <a:pt x="911" y="525"/>
                  </a:lnTo>
                  <a:lnTo>
                    <a:pt x="911" y="525"/>
                  </a:lnTo>
                  <a:lnTo>
                    <a:pt x="908" y="525"/>
                  </a:lnTo>
                  <a:lnTo>
                    <a:pt x="911" y="522"/>
                  </a:lnTo>
                  <a:lnTo>
                    <a:pt x="911" y="522"/>
                  </a:lnTo>
                  <a:lnTo>
                    <a:pt x="911" y="522"/>
                  </a:lnTo>
                  <a:lnTo>
                    <a:pt x="911" y="522"/>
                  </a:lnTo>
                  <a:lnTo>
                    <a:pt x="911" y="522"/>
                  </a:lnTo>
                  <a:lnTo>
                    <a:pt x="911" y="518"/>
                  </a:lnTo>
                  <a:lnTo>
                    <a:pt x="908" y="518"/>
                  </a:lnTo>
                  <a:lnTo>
                    <a:pt x="908" y="518"/>
                  </a:lnTo>
                  <a:lnTo>
                    <a:pt x="904" y="522"/>
                  </a:lnTo>
                  <a:lnTo>
                    <a:pt x="890" y="536"/>
                  </a:lnTo>
                  <a:lnTo>
                    <a:pt x="890" y="536"/>
                  </a:lnTo>
                  <a:lnTo>
                    <a:pt x="890" y="536"/>
                  </a:lnTo>
                  <a:lnTo>
                    <a:pt x="890" y="536"/>
                  </a:lnTo>
                  <a:lnTo>
                    <a:pt x="890" y="536"/>
                  </a:lnTo>
                  <a:lnTo>
                    <a:pt x="886" y="533"/>
                  </a:lnTo>
                  <a:lnTo>
                    <a:pt x="882" y="529"/>
                  </a:lnTo>
                  <a:lnTo>
                    <a:pt x="882" y="525"/>
                  </a:lnTo>
                  <a:lnTo>
                    <a:pt x="882" y="525"/>
                  </a:lnTo>
                  <a:lnTo>
                    <a:pt x="875" y="525"/>
                  </a:lnTo>
                  <a:lnTo>
                    <a:pt x="872" y="525"/>
                  </a:lnTo>
                  <a:lnTo>
                    <a:pt x="872" y="525"/>
                  </a:lnTo>
                  <a:lnTo>
                    <a:pt x="872" y="525"/>
                  </a:lnTo>
                  <a:lnTo>
                    <a:pt x="868" y="522"/>
                  </a:lnTo>
                  <a:lnTo>
                    <a:pt x="864" y="518"/>
                  </a:lnTo>
                  <a:lnTo>
                    <a:pt x="864" y="518"/>
                  </a:lnTo>
                  <a:lnTo>
                    <a:pt x="864" y="522"/>
                  </a:lnTo>
                  <a:lnTo>
                    <a:pt x="861" y="525"/>
                  </a:lnTo>
                  <a:lnTo>
                    <a:pt x="857" y="529"/>
                  </a:lnTo>
                  <a:lnTo>
                    <a:pt x="857" y="529"/>
                  </a:lnTo>
                  <a:lnTo>
                    <a:pt x="857" y="529"/>
                  </a:lnTo>
                  <a:lnTo>
                    <a:pt x="857" y="536"/>
                  </a:lnTo>
                  <a:lnTo>
                    <a:pt x="857" y="540"/>
                  </a:lnTo>
                  <a:lnTo>
                    <a:pt x="861" y="540"/>
                  </a:lnTo>
                  <a:lnTo>
                    <a:pt x="861" y="543"/>
                  </a:lnTo>
                  <a:lnTo>
                    <a:pt x="861" y="543"/>
                  </a:lnTo>
                  <a:lnTo>
                    <a:pt x="861" y="543"/>
                  </a:lnTo>
                  <a:lnTo>
                    <a:pt x="861" y="547"/>
                  </a:lnTo>
                  <a:lnTo>
                    <a:pt x="864" y="547"/>
                  </a:lnTo>
                  <a:lnTo>
                    <a:pt x="864" y="547"/>
                  </a:lnTo>
                  <a:lnTo>
                    <a:pt x="864" y="547"/>
                  </a:lnTo>
                  <a:lnTo>
                    <a:pt x="868" y="547"/>
                  </a:lnTo>
                  <a:lnTo>
                    <a:pt x="868" y="551"/>
                  </a:lnTo>
                  <a:lnTo>
                    <a:pt x="868" y="551"/>
                  </a:lnTo>
                  <a:lnTo>
                    <a:pt x="872" y="554"/>
                  </a:lnTo>
                  <a:lnTo>
                    <a:pt x="872" y="554"/>
                  </a:lnTo>
                  <a:lnTo>
                    <a:pt x="875" y="554"/>
                  </a:lnTo>
                  <a:lnTo>
                    <a:pt x="875" y="558"/>
                  </a:lnTo>
                  <a:lnTo>
                    <a:pt x="875" y="558"/>
                  </a:lnTo>
                  <a:lnTo>
                    <a:pt x="879" y="558"/>
                  </a:lnTo>
                  <a:lnTo>
                    <a:pt x="879" y="561"/>
                  </a:lnTo>
                  <a:lnTo>
                    <a:pt x="875" y="561"/>
                  </a:lnTo>
                  <a:lnTo>
                    <a:pt x="875" y="561"/>
                  </a:lnTo>
                  <a:lnTo>
                    <a:pt x="872" y="565"/>
                  </a:lnTo>
                  <a:lnTo>
                    <a:pt x="872" y="565"/>
                  </a:lnTo>
                  <a:lnTo>
                    <a:pt x="872" y="565"/>
                  </a:lnTo>
                  <a:lnTo>
                    <a:pt x="872" y="565"/>
                  </a:lnTo>
                  <a:lnTo>
                    <a:pt x="872" y="569"/>
                  </a:lnTo>
                  <a:lnTo>
                    <a:pt x="872" y="569"/>
                  </a:lnTo>
                  <a:lnTo>
                    <a:pt x="872" y="569"/>
                  </a:lnTo>
                  <a:lnTo>
                    <a:pt x="872" y="572"/>
                  </a:lnTo>
                  <a:lnTo>
                    <a:pt x="872" y="576"/>
                  </a:lnTo>
                  <a:lnTo>
                    <a:pt x="875" y="576"/>
                  </a:lnTo>
                  <a:lnTo>
                    <a:pt x="875" y="579"/>
                  </a:lnTo>
                  <a:lnTo>
                    <a:pt x="875" y="579"/>
                  </a:lnTo>
                  <a:lnTo>
                    <a:pt x="875" y="583"/>
                  </a:lnTo>
                  <a:lnTo>
                    <a:pt x="875" y="587"/>
                  </a:lnTo>
                  <a:lnTo>
                    <a:pt x="872" y="594"/>
                  </a:lnTo>
                  <a:lnTo>
                    <a:pt x="872" y="597"/>
                  </a:lnTo>
                  <a:lnTo>
                    <a:pt x="872" y="597"/>
                  </a:lnTo>
                  <a:lnTo>
                    <a:pt x="872" y="597"/>
                  </a:lnTo>
                  <a:lnTo>
                    <a:pt x="872" y="597"/>
                  </a:lnTo>
                  <a:lnTo>
                    <a:pt x="872" y="601"/>
                  </a:lnTo>
                  <a:lnTo>
                    <a:pt x="872" y="601"/>
                  </a:lnTo>
                  <a:lnTo>
                    <a:pt x="872" y="601"/>
                  </a:lnTo>
                  <a:lnTo>
                    <a:pt x="872" y="601"/>
                  </a:lnTo>
                  <a:lnTo>
                    <a:pt x="861" y="601"/>
                  </a:lnTo>
                  <a:lnTo>
                    <a:pt x="857" y="601"/>
                  </a:lnTo>
                  <a:lnTo>
                    <a:pt x="857" y="601"/>
                  </a:lnTo>
                  <a:lnTo>
                    <a:pt x="854" y="605"/>
                  </a:lnTo>
                  <a:lnTo>
                    <a:pt x="854" y="605"/>
                  </a:lnTo>
                  <a:lnTo>
                    <a:pt x="854" y="608"/>
                  </a:lnTo>
                  <a:lnTo>
                    <a:pt x="854" y="608"/>
                  </a:lnTo>
                  <a:lnTo>
                    <a:pt x="850" y="612"/>
                  </a:lnTo>
                  <a:lnTo>
                    <a:pt x="821" y="630"/>
                  </a:lnTo>
                  <a:lnTo>
                    <a:pt x="821" y="630"/>
                  </a:lnTo>
                  <a:lnTo>
                    <a:pt x="818" y="630"/>
                  </a:lnTo>
                  <a:lnTo>
                    <a:pt x="818" y="630"/>
                  </a:lnTo>
                  <a:lnTo>
                    <a:pt x="818" y="630"/>
                  </a:lnTo>
                  <a:lnTo>
                    <a:pt x="818" y="630"/>
                  </a:lnTo>
                  <a:lnTo>
                    <a:pt x="818" y="626"/>
                  </a:lnTo>
                  <a:lnTo>
                    <a:pt x="818" y="626"/>
                  </a:lnTo>
                  <a:lnTo>
                    <a:pt x="818" y="623"/>
                  </a:lnTo>
                  <a:lnTo>
                    <a:pt x="818" y="623"/>
                  </a:lnTo>
                  <a:lnTo>
                    <a:pt x="818" y="623"/>
                  </a:lnTo>
                  <a:lnTo>
                    <a:pt x="814" y="623"/>
                  </a:lnTo>
                  <a:lnTo>
                    <a:pt x="814" y="623"/>
                  </a:lnTo>
                  <a:lnTo>
                    <a:pt x="814" y="619"/>
                  </a:lnTo>
                  <a:lnTo>
                    <a:pt x="814" y="619"/>
                  </a:lnTo>
                  <a:lnTo>
                    <a:pt x="810" y="623"/>
                  </a:lnTo>
                  <a:lnTo>
                    <a:pt x="807" y="623"/>
                  </a:lnTo>
                  <a:lnTo>
                    <a:pt x="803" y="626"/>
                  </a:lnTo>
                  <a:lnTo>
                    <a:pt x="803" y="626"/>
                  </a:lnTo>
                  <a:lnTo>
                    <a:pt x="800" y="626"/>
                  </a:lnTo>
                  <a:lnTo>
                    <a:pt x="796" y="626"/>
                  </a:lnTo>
                  <a:lnTo>
                    <a:pt x="792" y="630"/>
                  </a:lnTo>
                  <a:lnTo>
                    <a:pt x="792" y="630"/>
                  </a:lnTo>
                  <a:lnTo>
                    <a:pt x="789" y="633"/>
                  </a:lnTo>
                  <a:lnTo>
                    <a:pt x="789" y="633"/>
                  </a:lnTo>
                  <a:lnTo>
                    <a:pt x="785" y="637"/>
                  </a:lnTo>
                  <a:lnTo>
                    <a:pt x="785" y="641"/>
                  </a:lnTo>
                  <a:lnTo>
                    <a:pt x="785" y="641"/>
                  </a:lnTo>
                  <a:lnTo>
                    <a:pt x="789" y="644"/>
                  </a:lnTo>
                  <a:lnTo>
                    <a:pt x="785" y="648"/>
                  </a:lnTo>
                  <a:lnTo>
                    <a:pt x="767" y="669"/>
                  </a:lnTo>
                  <a:lnTo>
                    <a:pt x="771" y="677"/>
                  </a:lnTo>
                  <a:lnTo>
                    <a:pt x="771" y="677"/>
                  </a:lnTo>
                  <a:lnTo>
                    <a:pt x="774" y="677"/>
                  </a:lnTo>
                  <a:lnTo>
                    <a:pt x="774" y="677"/>
                  </a:lnTo>
                  <a:lnTo>
                    <a:pt x="774" y="677"/>
                  </a:lnTo>
                  <a:lnTo>
                    <a:pt x="774" y="677"/>
                  </a:lnTo>
                  <a:lnTo>
                    <a:pt x="774" y="677"/>
                  </a:lnTo>
                  <a:lnTo>
                    <a:pt x="774" y="677"/>
                  </a:lnTo>
                  <a:lnTo>
                    <a:pt x="782" y="691"/>
                  </a:lnTo>
                  <a:lnTo>
                    <a:pt x="785" y="698"/>
                  </a:lnTo>
                  <a:lnTo>
                    <a:pt x="789" y="702"/>
                  </a:lnTo>
                  <a:lnTo>
                    <a:pt x="789" y="705"/>
                  </a:lnTo>
                  <a:lnTo>
                    <a:pt x="796" y="723"/>
                  </a:lnTo>
                  <a:lnTo>
                    <a:pt x="807" y="777"/>
                  </a:lnTo>
                  <a:lnTo>
                    <a:pt x="814" y="799"/>
                  </a:lnTo>
                  <a:lnTo>
                    <a:pt x="818" y="803"/>
                  </a:lnTo>
                  <a:lnTo>
                    <a:pt x="818" y="810"/>
                  </a:lnTo>
                  <a:lnTo>
                    <a:pt x="818" y="821"/>
                  </a:lnTo>
                  <a:lnTo>
                    <a:pt x="814" y="831"/>
                  </a:lnTo>
                  <a:lnTo>
                    <a:pt x="803" y="857"/>
                  </a:lnTo>
                  <a:lnTo>
                    <a:pt x="803" y="860"/>
                  </a:lnTo>
                  <a:lnTo>
                    <a:pt x="803" y="860"/>
                  </a:lnTo>
                  <a:lnTo>
                    <a:pt x="800" y="860"/>
                  </a:lnTo>
                  <a:lnTo>
                    <a:pt x="800" y="860"/>
                  </a:lnTo>
                  <a:lnTo>
                    <a:pt x="800" y="864"/>
                  </a:lnTo>
                  <a:lnTo>
                    <a:pt x="800" y="867"/>
                  </a:lnTo>
                  <a:lnTo>
                    <a:pt x="803" y="871"/>
                  </a:lnTo>
                  <a:lnTo>
                    <a:pt x="803" y="871"/>
                  </a:lnTo>
                  <a:lnTo>
                    <a:pt x="807" y="878"/>
                  </a:lnTo>
                  <a:lnTo>
                    <a:pt x="807" y="878"/>
                  </a:lnTo>
                  <a:lnTo>
                    <a:pt x="807" y="889"/>
                  </a:lnTo>
                  <a:lnTo>
                    <a:pt x="807" y="892"/>
                  </a:lnTo>
                  <a:lnTo>
                    <a:pt x="807" y="896"/>
                  </a:lnTo>
                  <a:lnTo>
                    <a:pt x="807" y="896"/>
                  </a:lnTo>
                  <a:lnTo>
                    <a:pt x="803" y="900"/>
                  </a:lnTo>
                  <a:lnTo>
                    <a:pt x="803" y="903"/>
                  </a:lnTo>
                  <a:lnTo>
                    <a:pt x="803" y="907"/>
                  </a:lnTo>
                  <a:lnTo>
                    <a:pt x="803" y="907"/>
                  </a:lnTo>
                  <a:lnTo>
                    <a:pt x="803" y="907"/>
                  </a:lnTo>
                  <a:lnTo>
                    <a:pt x="803" y="907"/>
                  </a:lnTo>
                  <a:lnTo>
                    <a:pt x="803" y="907"/>
                  </a:lnTo>
                  <a:lnTo>
                    <a:pt x="800" y="910"/>
                  </a:lnTo>
                  <a:lnTo>
                    <a:pt x="800" y="910"/>
                  </a:lnTo>
                  <a:lnTo>
                    <a:pt x="800" y="910"/>
                  </a:lnTo>
                  <a:lnTo>
                    <a:pt x="800" y="910"/>
                  </a:lnTo>
                  <a:lnTo>
                    <a:pt x="803" y="910"/>
                  </a:lnTo>
                  <a:lnTo>
                    <a:pt x="803" y="910"/>
                  </a:lnTo>
                  <a:lnTo>
                    <a:pt x="803" y="910"/>
                  </a:lnTo>
                  <a:lnTo>
                    <a:pt x="803" y="910"/>
                  </a:lnTo>
                  <a:lnTo>
                    <a:pt x="803" y="910"/>
                  </a:lnTo>
                  <a:lnTo>
                    <a:pt x="803" y="910"/>
                  </a:lnTo>
                  <a:lnTo>
                    <a:pt x="807" y="910"/>
                  </a:lnTo>
                  <a:lnTo>
                    <a:pt x="807" y="914"/>
                  </a:lnTo>
                  <a:lnTo>
                    <a:pt x="807" y="914"/>
                  </a:lnTo>
                  <a:lnTo>
                    <a:pt x="807" y="918"/>
                  </a:lnTo>
                  <a:lnTo>
                    <a:pt x="814" y="932"/>
                  </a:lnTo>
                  <a:lnTo>
                    <a:pt x="810" y="932"/>
                  </a:lnTo>
                  <a:lnTo>
                    <a:pt x="810" y="932"/>
                  </a:lnTo>
                  <a:lnTo>
                    <a:pt x="810" y="932"/>
                  </a:lnTo>
                  <a:lnTo>
                    <a:pt x="810" y="936"/>
                  </a:lnTo>
                  <a:lnTo>
                    <a:pt x="810" y="936"/>
                  </a:lnTo>
                  <a:lnTo>
                    <a:pt x="810" y="936"/>
                  </a:lnTo>
                  <a:lnTo>
                    <a:pt x="807" y="939"/>
                  </a:lnTo>
                  <a:lnTo>
                    <a:pt x="807" y="939"/>
                  </a:lnTo>
                  <a:lnTo>
                    <a:pt x="803" y="939"/>
                  </a:lnTo>
                  <a:lnTo>
                    <a:pt x="800" y="939"/>
                  </a:lnTo>
                  <a:lnTo>
                    <a:pt x="800" y="939"/>
                  </a:lnTo>
                  <a:lnTo>
                    <a:pt x="800" y="939"/>
                  </a:lnTo>
                  <a:lnTo>
                    <a:pt x="800" y="943"/>
                  </a:lnTo>
                  <a:lnTo>
                    <a:pt x="800" y="946"/>
                  </a:lnTo>
                  <a:lnTo>
                    <a:pt x="800" y="946"/>
                  </a:lnTo>
                  <a:lnTo>
                    <a:pt x="800" y="946"/>
                  </a:lnTo>
                  <a:lnTo>
                    <a:pt x="803" y="950"/>
                  </a:lnTo>
                  <a:lnTo>
                    <a:pt x="803" y="950"/>
                  </a:lnTo>
                  <a:lnTo>
                    <a:pt x="803" y="954"/>
                  </a:lnTo>
                  <a:lnTo>
                    <a:pt x="803" y="954"/>
                  </a:lnTo>
                  <a:lnTo>
                    <a:pt x="807" y="954"/>
                  </a:lnTo>
                  <a:lnTo>
                    <a:pt x="807" y="954"/>
                  </a:lnTo>
                  <a:lnTo>
                    <a:pt x="810" y="954"/>
                  </a:lnTo>
                  <a:lnTo>
                    <a:pt x="810" y="957"/>
                  </a:lnTo>
                  <a:lnTo>
                    <a:pt x="810" y="957"/>
                  </a:lnTo>
                  <a:lnTo>
                    <a:pt x="810" y="961"/>
                  </a:lnTo>
                  <a:lnTo>
                    <a:pt x="810" y="972"/>
                  </a:lnTo>
                  <a:lnTo>
                    <a:pt x="810" y="982"/>
                  </a:lnTo>
                  <a:lnTo>
                    <a:pt x="814" y="986"/>
                  </a:lnTo>
                  <a:lnTo>
                    <a:pt x="814" y="990"/>
                  </a:lnTo>
                  <a:lnTo>
                    <a:pt x="814" y="990"/>
                  </a:lnTo>
                  <a:lnTo>
                    <a:pt x="814" y="993"/>
                  </a:lnTo>
                  <a:lnTo>
                    <a:pt x="814" y="993"/>
                  </a:lnTo>
                  <a:lnTo>
                    <a:pt x="814" y="997"/>
                  </a:lnTo>
                  <a:lnTo>
                    <a:pt x="814" y="997"/>
                  </a:lnTo>
                  <a:lnTo>
                    <a:pt x="810" y="997"/>
                  </a:lnTo>
                  <a:lnTo>
                    <a:pt x="810" y="997"/>
                  </a:lnTo>
                  <a:lnTo>
                    <a:pt x="807" y="997"/>
                  </a:lnTo>
                  <a:lnTo>
                    <a:pt x="803" y="997"/>
                  </a:lnTo>
                  <a:lnTo>
                    <a:pt x="803" y="997"/>
                  </a:lnTo>
                  <a:lnTo>
                    <a:pt x="803" y="997"/>
                  </a:lnTo>
                  <a:lnTo>
                    <a:pt x="800" y="997"/>
                  </a:lnTo>
                  <a:lnTo>
                    <a:pt x="800" y="1000"/>
                  </a:lnTo>
                  <a:lnTo>
                    <a:pt x="800" y="1004"/>
                  </a:lnTo>
                  <a:lnTo>
                    <a:pt x="796" y="1008"/>
                  </a:lnTo>
                  <a:lnTo>
                    <a:pt x="796" y="1004"/>
                  </a:lnTo>
                  <a:lnTo>
                    <a:pt x="792" y="1004"/>
                  </a:lnTo>
                  <a:lnTo>
                    <a:pt x="792" y="997"/>
                  </a:lnTo>
                  <a:lnTo>
                    <a:pt x="792" y="997"/>
                  </a:lnTo>
                  <a:lnTo>
                    <a:pt x="789" y="997"/>
                  </a:lnTo>
                  <a:lnTo>
                    <a:pt x="789" y="997"/>
                  </a:lnTo>
                  <a:lnTo>
                    <a:pt x="785" y="997"/>
                  </a:lnTo>
                  <a:lnTo>
                    <a:pt x="778" y="997"/>
                  </a:lnTo>
                  <a:lnTo>
                    <a:pt x="771" y="1000"/>
                  </a:lnTo>
                  <a:lnTo>
                    <a:pt x="764" y="1004"/>
                  </a:lnTo>
                  <a:lnTo>
                    <a:pt x="760" y="1004"/>
                  </a:lnTo>
                  <a:lnTo>
                    <a:pt x="753" y="1004"/>
                  </a:lnTo>
                  <a:lnTo>
                    <a:pt x="746" y="1004"/>
                  </a:lnTo>
                  <a:lnTo>
                    <a:pt x="735" y="997"/>
                  </a:lnTo>
                  <a:lnTo>
                    <a:pt x="731" y="997"/>
                  </a:lnTo>
                  <a:lnTo>
                    <a:pt x="728" y="1000"/>
                  </a:lnTo>
                  <a:lnTo>
                    <a:pt x="720" y="1000"/>
                  </a:lnTo>
                  <a:lnTo>
                    <a:pt x="699" y="1022"/>
                  </a:lnTo>
                  <a:lnTo>
                    <a:pt x="684" y="1029"/>
                  </a:lnTo>
                  <a:lnTo>
                    <a:pt x="677" y="1026"/>
                  </a:lnTo>
                  <a:lnTo>
                    <a:pt x="674" y="1026"/>
                  </a:lnTo>
                  <a:lnTo>
                    <a:pt x="670" y="1029"/>
                  </a:lnTo>
                  <a:lnTo>
                    <a:pt x="666" y="1033"/>
                  </a:lnTo>
                  <a:lnTo>
                    <a:pt x="666" y="1033"/>
                  </a:lnTo>
                  <a:lnTo>
                    <a:pt x="666" y="1033"/>
                  </a:lnTo>
                  <a:lnTo>
                    <a:pt x="666" y="1033"/>
                  </a:lnTo>
                  <a:lnTo>
                    <a:pt x="663" y="1036"/>
                  </a:lnTo>
                  <a:lnTo>
                    <a:pt x="656" y="1036"/>
                  </a:lnTo>
                  <a:lnTo>
                    <a:pt x="652" y="1036"/>
                  </a:lnTo>
                  <a:lnTo>
                    <a:pt x="652" y="1036"/>
                  </a:lnTo>
                  <a:lnTo>
                    <a:pt x="648" y="1044"/>
                  </a:lnTo>
                  <a:lnTo>
                    <a:pt x="634" y="1062"/>
                  </a:lnTo>
                  <a:lnTo>
                    <a:pt x="634" y="1062"/>
                  </a:lnTo>
                  <a:lnTo>
                    <a:pt x="634" y="1062"/>
                  </a:lnTo>
                  <a:lnTo>
                    <a:pt x="634" y="1062"/>
                  </a:lnTo>
                  <a:lnTo>
                    <a:pt x="548" y="1008"/>
                  </a:lnTo>
                  <a:lnTo>
                    <a:pt x="537" y="1008"/>
                  </a:lnTo>
                  <a:lnTo>
                    <a:pt x="522" y="1008"/>
                  </a:lnTo>
                  <a:lnTo>
                    <a:pt x="519" y="1000"/>
                  </a:lnTo>
                  <a:lnTo>
                    <a:pt x="501" y="1000"/>
                  </a:lnTo>
                  <a:lnTo>
                    <a:pt x="468" y="997"/>
                  </a:lnTo>
                  <a:lnTo>
                    <a:pt x="461" y="997"/>
                  </a:lnTo>
                  <a:lnTo>
                    <a:pt x="458" y="1004"/>
                  </a:lnTo>
                  <a:lnTo>
                    <a:pt x="447" y="1008"/>
                  </a:lnTo>
                  <a:lnTo>
                    <a:pt x="432" y="1008"/>
                  </a:lnTo>
                  <a:lnTo>
                    <a:pt x="425" y="1008"/>
                  </a:lnTo>
                  <a:lnTo>
                    <a:pt x="418" y="1000"/>
                  </a:lnTo>
                  <a:lnTo>
                    <a:pt x="411" y="993"/>
                  </a:lnTo>
                  <a:lnTo>
                    <a:pt x="411" y="993"/>
                  </a:lnTo>
                  <a:lnTo>
                    <a:pt x="411" y="993"/>
                  </a:lnTo>
                  <a:lnTo>
                    <a:pt x="418" y="990"/>
                  </a:lnTo>
                  <a:lnTo>
                    <a:pt x="418" y="990"/>
                  </a:lnTo>
                  <a:lnTo>
                    <a:pt x="411" y="982"/>
                  </a:lnTo>
                  <a:lnTo>
                    <a:pt x="400" y="975"/>
                  </a:lnTo>
                  <a:lnTo>
                    <a:pt x="393" y="975"/>
                  </a:lnTo>
                  <a:lnTo>
                    <a:pt x="389" y="986"/>
                  </a:lnTo>
                  <a:lnTo>
                    <a:pt x="389" y="986"/>
                  </a:lnTo>
                  <a:lnTo>
                    <a:pt x="389" y="990"/>
                  </a:lnTo>
                  <a:lnTo>
                    <a:pt x="389" y="990"/>
                  </a:lnTo>
                  <a:lnTo>
                    <a:pt x="375" y="990"/>
                  </a:lnTo>
                  <a:lnTo>
                    <a:pt x="375" y="986"/>
                  </a:lnTo>
                  <a:lnTo>
                    <a:pt x="375" y="982"/>
                  </a:lnTo>
                  <a:lnTo>
                    <a:pt x="371" y="979"/>
                  </a:lnTo>
                  <a:lnTo>
                    <a:pt x="367" y="975"/>
                  </a:lnTo>
                  <a:lnTo>
                    <a:pt x="367" y="975"/>
                  </a:lnTo>
                  <a:lnTo>
                    <a:pt x="371" y="972"/>
                  </a:lnTo>
                  <a:lnTo>
                    <a:pt x="375" y="964"/>
                  </a:lnTo>
                  <a:lnTo>
                    <a:pt x="375" y="964"/>
                  </a:lnTo>
                  <a:lnTo>
                    <a:pt x="375" y="964"/>
                  </a:lnTo>
                  <a:lnTo>
                    <a:pt x="375" y="961"/>
                  </a:lnTo>
                  <a:lnTo>
                    <a:pt x="371" y="957"/>
                  </a:lnTo>
                  <a:lnTo>
                    <a:pt x="367" y="961"/>
                  </a:lnTo>
                  <a:lnTo>
                    <a:pt x="364" y="957"/>
                  </a:lnTo>
                  <a:lnTo>
                    <a:pt x="360" y="954"/>
                  </a:lnTo>
                  <a:lnTo>
                    <a:pt x="360" y="950"/>
                  </a:lnTo>
                  <a:lnTo>
                    <a:pt x="357" y="946"/>
                  </a:lnTo>
                  <a:lnTo>
                    <a:pt x="353" y="943"/>
                  </a:lnTo>
                  <a:lnTo>
                    <a:pt x="349" y="946"/>
                  </a:lnTo>
                  <a:lnTo>
                    <a:pt x="346" y="957"/>
                  </a:lnTo>
                  <a:lnTo>
                    <a:pt x="342" y="961"/>
                  </a:lnTo>
                  <a:lnTo>
                    <a:pt x="339" y="957"/>
                  </a:lnTo>
                  <a:lnTo>
                    <a:pt x="339" y="950"/>
                  </a:lnTo>
                  <a:lnTo>
                    <a:pt x="339" y="946"/>
                  </a:lnTo>
                  <a:lnTo>
                    <a:pt x="339" y="943"/>
                  </a:lnTo>
                  <a:lnTo>
                    <a:pt x="331" y="939"/>
                  </a:lnTo>
                  <a:lnTo>
                    <a:pt x="324" y="939"/>
                  </a:lnTo>
                  <a:lnTo>
                    <a:pt x="321" y="943"/>
                  </a:lnTo>
                  <a:lnTo>
                    <a:pt x="321" y="943"/>
                  </a:lnTo>
                  <a:lnTo>
                    <a:pt x="324" y="950"/>
                  </a:lnTo>
                  <a:lnTo>
                    <a:pt x="324" y="950"/>
                  </a:lnTo>
                  <a:lnTo>
                    <a:pt x="317" y="950"/>
                  </a:lnTo>
                  <a:lnTo>
                    <a:pt x="303" y="954"/>
                  </a:lnTo>
                  <a:lnTo>
                    <a:pt x="299" y="954"/>
                  </a:lnTo>
                  <a:lnTo>
                    <a:pt x="295" y="957"/>
                  </a:lnTo>
                  <a:lnTo>
                    <a:pt x="292" y="964"/>
                  </a:lnTo>
                  <a:lnTo>
                    <a:pt x="288" y="964"/>
                  </a:lnTo>
                  <a:lnTo>
                    <a:pt x="288" y="975"/>
                  </a:lnTo>
                  <a:lnTo>
                    <a:pt x="285" y="979"/>
                  </a:lnTo>
                  <a:lnTo>
                    <a:pt x="277" y="982"/>
                  </a:lnTo>
                  <a:lnTo>
                    <a:pt x="274" y="986"/>
                  </a:lnTo>
                  <a:lnTo>
                    <a:pt x="274" y="990"/>
                  </a:lnTo>
                  <a:lnTo>
                    <a:pt x="274" y="990"/>
                  </a:lnTo>
                  <a:lnTo>
                    <a:pt x="274" y="993"/>
                  </a:lnTo>
                  <a:lnTo>
                    <a:pt x="274" y="997"/>
                  </a:lnTo>
                  <a:lnTo>
                    <a:pt x="274" y="997"/>
                  </a:lnTo>
                  <a:lnTo>
                    <a:pt x="274" y="1000"/>
                  </a:lnTo>
                  <a:lnTo>
                    <a:pt x="274" y="1000"/>
                  </a:lnTo>
                  <a:lnTo>
                    <a:pt x="277" y="1004"/>
                  </a:lnTo>
                  <a:lnTo>
                    <a:pt x="281" y="1004"/>
                  </a:lnTo>
                  <a:lnTo>
                    <a:pt x="288" y="1011"/>
                  </a:lnTo>
                  <a:lnTo>
                    <a:pt x="295" y="1015"/>
                  </a:lnTo>
                  <a:lnTo>
                    <a:pt x="299" y="1015"/>
                  </a:lnTo>
                  <a:lnTo>
                    <a:pt x="303" y="1011"/>
                  </a:lnTo>
                  <a:lnTo>
                    <a:pt x="310" y="1008"/>
                  </a:lnTo>
                  <a:lnTo>
                    <a:pt x="313" y="1004"/>
                  </a:lnTo>
                  <a:lnTo>
                    <a:pt x="328" y="1004"/>
                  </a:lnTo>
                  <a:lnTo>
                    <a:pt x="331" y="1004"/>
                  </a:lnTo>
                  <a:lnTo>
                    <a:pt x="335" y="1004"/>
                  </a:lnTo>
                  <a:lnTo>
                    <a:pt x="339" y="1004"/>
                  </a:lnTo>
                  <a:lnTo>
                    <a:pt x="339" y="1008"/>
                  </a:lnTo>
                  <a:lnTo>
                    <a:pt x="339" y="1008"/>
                  </a:lnTo>
                  <a:lnTo>
                    <a:pt x="339" y="1018"/>
                  </a:lnTo>
                  <a:lnTo>
                    <a:pt x="335" y="1015"/>
                  </a:lnTo>
                  <a:lnTo>
                    <a:pt x="335" y="1015"/>
                  </a:lnTo>
                  <a:lnTo>
                    <a:pt x="335" y="1011"/>
                  </a:lnTo>
                  <a:lnTo>
                    <a:pt x="335" y="1011"/>
                  </a:lnTo>
                  <a:lnTo>
                    <a:pt x="331" y="1011"/>
                  </a:lnTo>
                  <a:lnTo>
                    <a:pt x="331" y="1015"/>
                  </a:lnTo>
                  <a:lnTo>
                    <a:pt x="331" y="1015"/>
                  </a:lnTo>
                  <a:lnTo>
                    <a:pt x="331" y="1015"/>
                  </a:lnTo>
                  <a:lnTo>
                    <a:pt x="331" y="1018"/>
                  </a:lnTo>
                  <a:lnTo>
                    <a:pt x="331" y="1022"/>
                  </a:lnTo>
                  <a:lnTo>
                    <a:pt x="331" y="1022"/>
                  </a:lnTo>
                  <a:lnTo>
                    <a:pt x="331" y="1022"/>
                  </a:lnTo>
                  <a:lnTo>
                    <a:pt x="331" y="1026"/>
                  </a:lnTo>
                  <a:lnTo>
                    <a:pt x="331" y="1026"/>
                  </a:lnTo>
                  <a:lnTo>
                    <a:pt x="331" y="1029"/>
                  </a:lnTo>
                  <a:lnTo>
                    <a:pt x="331" y="1029"/>
                  </a:lnTo>
                  <a:lnTo>
                    <a:pt x="331" y="1033"/>
                  </a:lnTo>
                  <a:lnTo>
                    <a:pt x="331" y="1036"/>
                  </a:lnTo>
                  <a:lnTo>
                    <a:pt x="324" y="1036"/>
                  </a:lnTo>
                  <a:lnTo>
                    <a:pt x="321" y="1033"/>
                  </a:lnTo>
                  <a:lnTo>
                    <a:pt x="317" y="1026"/>
                  </a:lnTo>
                  <a:lnTo>
                    <a:pt x="313" y="1022"/>
                  </a:lnTo>
                  <a:lnTo>
                    <a:pt x="306" y="1022"/>
                  </a:lnTo>
                  <a:lnTo>
                    <a:pt x="295" y="1029"/>
                  </a:lnTo>
                  <a:lnTo>
                    <a:pt x="292" y="1036"/>
                  </a:lnTo>
                  <a:lnTo>
                    <a:pt x="292" y="1040"/>
                  </a:lnTo>
                  <a:lnTo>
                    <a:pt x="281" y="1040"/>
                  </a:lnTo>
                  <a:lnTo>
                    <a:pt x="263" y="1040"/>
                  </a:lnTo>
                  <a:lnTo>
                    <a:pt x="249" y="1036"/>
                  </a:lnTo>
                  <a:lnTo>
                    <a:pt x="245" y="1036"/>
                  </a:lnTo>
                  <a:lnTo>
                    <a:pt x="245" y="1033"/>
                  </a:lnTo>
                  <a:lnTo>
                    <a:pt x="241" y="1026"/>
                  </a:lnTo>
                  <a:lnTo>
                    <a:pt x="241" y="1026"/>
                  </a:lnTo>
                  <a:lnTo>
                    <a:pt x="238" y="1026"/>
                  </a:lnTo>
                  <a:lnTo>
                    <a:pt x="231" y="1022"/>
                  </a:lnTo>
                  <a:lnTo>
                    <a:pt x="223" y="1022"/>
                  </a:lnTo>
                  <a:lnTo>
                    <a:pt x="205" y="1026"/>
                  </a:lnTo>
                  <a:lnTo>
                    <a:pt x="205" y="1026"/>
                  </a:lnTo>
                  <a:lnTo>
                    <a:pt x="205" y="1029"/>
                  </a:lnTo>
                  <a:lnTo>
                    <a:pt x="202" y="1029"/>
                  </a:lnTo>
                  <a:lnTo>
                    <a:pt x="195" y="1033"/>
                  </a:lnTo>
                  <a:lnTo>
                    <a:pt x="191" y="1036"/>
                  </a:lnTo>
                  <a:lnTo>
                    <a:pt x="187" y="1036"/>
                  </a:lnTo>
                  <a:lnTo>
                    <a:pt x="184" y="1040"/>
                  </a:lnTo>
                  <a:lnTo>
                    <a:pt x="184" y="1044"/>
                  </a:lnTo>
                  <a:lnTo>
                    <a:pt x="180" y="1044"/>
                  </a:lnTo>
                  <a:lnTo>
                    <a:pt x="180" y="1047"/>
                  </a:lnTo>
                  <a:lnTo>
                    <a:pt x="166" y="1051"/>
                  </a:lnTo>
                  <a:lnTo>
                    <a:pt x="123" y="1051"/>
                  </a:lnTo>
                  <a:lnTo>
                    <a:pt x="123" y="1047"/>
                  </a:lnTo>
                  <a:lnTo>
                    <a:pt x="123" y="1044"/>
                  </a:lnTo>
                  <a:lnTo>
                    <a:pt x="123" y="1040"/>
                  </a:lnTo>
                  <a:lnTo>
                    <a:pt x="119" y="1036"/>
                  </a:lnTo>
                  <a:lnTo>
                    <a:pt x="101" y="1036"/>
                  </a:lnTo>
                  <a:lnTo>
                    <a:pt x="94" y="1033"/>
                  </a:lnTo>
                  <a:lnTo>
                    <a:pt x="90" y="1044"/>
                  </a:lnTo>
                  <a:lnTo>
                    <a:pt x="83" y="1047"/>
                  </a:lnTo>
                  <a:lnTo>
                    <a:pt x="79" y="1051"/>
                  </a:lnTo>
                  <a:lnTo>
                    <a:pt x="54" y="1058"/>
                  </a:lnTo>
                  <a:lnTo>
                    <a:pt x="47" y="1058"/>
                  </a:lnTo>
                  <a:lnTo>
                    <a:pt x="29" y="1047"/>
                  </a:lnTo>
                  <a:lnTo>
                    <a:pt x="29" y="1047"/>
                  </a:lnTo>
                  <a:lnTo>
                    <a:pt x="40" y="1047"/>
                  </a:lnTo>
                  <a:lnTo>
                    <a:pt x="40" y="1044"/>
                  </a:lnTo>
                  <a:lnTo>
                    <a:pt x="47" y="1033"/>
                  </a:lnTo>
                  <a:lnTo>
                    <a:pt x="47" y="1033"/>
                  </a:lnTo>
                  <a:lnTo>
                    <a:pt x="40" y="1033"/>
                  </a:lnTo>
                  <a:lnTo>
                    <a:pt x="22" y="1040"/>
                  </a:lnTo>
                  <a:lnTo>
                    <a:pt x="22" y="1040"/>
                  </a:lnTo>
                  <a:lnTo>
                    <a:pt x="25" y="1033"/>
                  </a:lnTo>
                  <a:lnTo>
                    <a:pt x="25" y="1033"/>
                  </a:lnTo>
                  <a:lnTo>
                    <a:pt x="25" y="1033"/>
                  </a:lnTo>
                  <a:lnTo>
                    <a:pt x="25" y="1029"/>
                  </a:lnTo>
                  <a:lnTo>
                    <a:pt x="22" y="1026"/>
                  </a:lnTo>
                  <a:lnTo>
                    <a:pt x="22" y="1026"/>
                  </a:lnTo>
                  <a:lnTo>
                    <a:pt x="18" y="1022"/>
                  </a:lnTo>
                  <a:lnTo>
                    <a:pt x="11" y="1008"/>
                  </a:lnTo>
                  <a:lnTo>
                    <a:pt x="7" y="1000"/>
                  </a:lnTo>
                  <a:lnTo>
                    <a:pt x="4" y="1000"/>
                  </a:lnTo>
                  <a:lnTo>
                    <a:pt x="0" y="997"/>
                  </a:lnTo>
                  <a:lnTo>
                    <a:pt x="0" y="993"/>
                  </a:lnTo>
                  <a:lnTo>
                    <a:pt x="0" y="982"/>
                  </a:lnTo>
                  <a:lnTo>
                    <a:pt x="0" y="982"/>
                  </a:lnTo>
                  <a:lnTo>
                    <a:pt x="0" y="979"/>
                  </a:lnTo>
                  <a:lnTo>
                    <a:pt x="7" y="975"/>
                  </a:lnTo>
                  <a:lnTo>
                    <a:pt x="7" y="972"/>
                  </a:lnTo>
                  <a:lnTo>
                    <a:pt x="7" y="964"/>
                  </a:lnTo>
                  <a:lnTo>
                    <a:pt x="7" y="964"/>
                  </a:lnTo>
                  <a:lnTo>
                    <a:pt x="4" y="946"/>
                  </a:lnTo>
                  <a:lnTo>
                    <a:pt x="4" y="946"/>
                  </a:lnTo>
                  <a:lnTo>
                    <a:pt x="4" y="943"/>
                  </a:lnTo>
                  <a:lnTo>
                    <a:pt x="11" y="925"/>
                  </a:lnTo>
                  <a:lnTo>
                    <a:pt x="11" y="925"/>
                  </a:lnTo>
                  <a:lnTo>
                    <a:pt x="15" y="921"/>
                  </a:lnTo>
                  <a:lnTo>
                    <a:pt x="15" y="918"/>
                  </a:lnTo>
                  <a:lnTo>
                    <a:pt x="15" y="918"/>
                  </a:lnTo>
                  <a:lnTo>
                    <a:pt x="15" y="907"/>
                  </a:lnTo>
                  <a:lnTo>
                    <a:pt x="15" y="907"/>
                  </a:lnTo>
                  <a:lnTo>
                    <a:pt x="15" y="907"/>
                  </a:lnTo>
                  <a:lnTo>
                    <a:pt x="15" y="907"/>
                  </a:lnTo>
                  <a:lnTo>
                    <a:pt x="15" y="903"/>
                  </a:lnTo>
                  <a:lnTo>
                    <a:pt x="15" y="903"/>
                  </a:lnTo>
                  <a:lnTo>
                    <a:pt x="15" y="903"/>
                  </a:lnTo>
                  <a:lnTo>
                    <a:pt x="15" y="903"/>
                  </a:lnTo>
                  <a:lnTo>
                    <a:pt x="15" y="900"/>
                  </a:lnTo>
                  <a:lnTo>
                    <a:pt x="18" y="896"/>
                  </a:lnTo>
                  <a:lnTo>
                    <a:pt x="18" y="896"/>
                  </a:lnTo>
                  <a:lnTo>
                    <a:pt x="22" y="892"/>
                  </a:lnTo>
                  <a:lnTo>
                    <a:pt x="22" y="889"/>
                  </a:lnTo>
                  <a:lnTo>
                    <a:pt x="22" y="889"/>
                  </a:lnTo>
                  <a:lnTo>
                    <a:pt x="22" y="882"/>
                  </a:lnTo>
                  <a:lnTo>
                    <a:pt x="22" y="882"/>
                  </a:lnTo>
                  <a:lnTo>
                    <a:pt x="22" y="874"/>
                  </a:lnTo>
                  <a:lnTo>
                    <a:pt x="29" y="867"/>
                  </a:lnTo>
                  <a:lnTo>
                    <a:pt x="33" y="860"/>
                  </a:lnTo>
                  <a:lnTo>
                    <a:pt x="33" y="860"/>
                  </a:lnTo>
                  <a:lnTo>
                    <a:pt x="33" y="846"/>
                  </a:lnTo>
                  <a:lnTo>
                    <a:pt x="18" y="824"/>
                  </a:lnTo>
                  <a:lnTo>
                    <a:pt x="18" y="803"/>
                  </a:lnTo>
                  <a:lnTo>
                    <a:pt x="18" y="803"/>
                  </a:lnTo>
                  <a:lnTo>
                    <a:pt x="22" y="795"/>
                  </a:lnTo>
                  <a:lnTo>
                    <a:pt x="22" y="788"/>
                  </a:lnTo>
                  <a:lnTo>
                    <a:pt x="25" y="785"/>
                  </a:lnTo>
                  <a:lnTo>
                    <a:pt x="25" y="781"/>
                  </a:lnTo>
                  <a:lnTo>
                    <a:pt x="29" y="777"/>
                  </a:lnTo>
                  <a:lnTo>
                    <a:pt x="29" y="770"/>
                  </a:lnTo>
                  <a:lnTo>
                    <a:pt x="33" y="763"/>
                  </a:lnTo>
                  <a:lnTo>
                    <a:pt x="51" y="738"/>
                  </a:lnTo>
                  <a:lnTo>
                    <a:pt x="54" y="731"/>
                  </a:lnTo>
                  <a:lnTo>
                    <a:pt x="58" y="723"/>
                  </a:lnTo>
                  <a:lnTo>
                    <a:pt x="58" y="713"/>
                  </a:lnTo>
                  <a:lnTo>
                    <a:pt x="58" y="702"/>
                  </a:lnTo>
                  <a:lnTo>
                    <a:pt x="65" y="698"/>
                  </a:lnTo>
                  <a:lnTo>
                    <a:pt x="69" y="695"/>
                  </a:lnTo>
                  <a:lnTo>
                    <a:pt x="72" y="687"/>
                  </a:lnTo>
                  <a:lnTo>
                    <a:pt x="76" y="684"/>
                  </a:lnTo>
                  <a:lnTo>
                    <a:pt x="76" y="684"/>
                  </a:lnTo>
                  <a:lnTo>
                    <a:pt x="72" y="677"/>
                  </a:lnTo>
                  <a:lnTo>
                    <a:pt x="72" y="669"/>
                  </a:lnTo>
                  <a:lnTo>
                    <a:pt x="69" y="666"/>
                  </a:lnTo>
                  <a:lnTo>
                    <a:pt x="69" y="666"/>
                  </a:lnTo>
                  <a:lnTo>
                    <a:pt x="69" y="659"/>
                  </a:lnTo>
                  <a:lnTo>
                    <a:pt x="72" y="648"/>
                  </a:lnTo>
                  <a:lnTo>
                    <a:pt x="72" y="641"/>
                  </a:lnTo>
                  <a:lnTo>
                    <a:pt x="76" y="637"/>
                  </a:lnTo>
                  <a:lnTo>
                    <a:pt x="79" y="633"/>
                  </a:lnTo>
                  <a:lnTo>
                    <a:pt x="79" y="630"/>
                  </a:lnTo>
                  <a:lnTo>
                    <a:pt x="79" y="619"/>
                  </a:lnTo>
                  <a:lnTo>
                    <a:pt x="83" y="615"/>
                  </a:lnTo>
                  <a:lnTo>
                    <a:pt x="87" y="612"/>
                  </a:lnTo>
                  <a:lnTo>
                    <a:pt x="94" y="605"/>
                  </a:lnTo>
                  <a:lnTo>
                    <a:pt x="94" y="601"/>
                  </a:lnTo>
                  <a:lnTo>
                    <a:pt x="94" y="601"/>
                  </a:lnTo>
                  <a:lnTo>
                    <a:pt x="90" y="594"/>
                  </a:lnTo>
                  <a:lnTo>
                    <a:pt x="90" y="576"/>
                  </a:lnTo>
                  <a:lnTo>
                    <a:pt x="94" y="561"/>
                  </a:lnTo>
                  <a:lnTo>
                    <a:pt x="105" y="540"/>
                  </a:lnTo>
                  <a:lnTo>
                    <a:pt x="108" y="536"/>
                  </a:lnTo>
                  <a:lnTo>
                    <a:pt x="115" y="536"/>
                  </a:lnTo>
                  <a:lnTo>
                    <a:pt x="119" y="533"/>
                  </a:lnTo>
                  <a:lnTo>
                    <a:pt x="126" y="522"/>
                  </a:lnTo>
                  <a:lnTo>
                    <a:pt x="130" y="518"/>
                  </a:lnTo>
                  <a:lnTo>
                    <a:pt x="137" y="515"/>
                  </a:lnTo>
                  <a:lnTo>
                    <a:pt x="137" y="511"/>
                  </a:lnTo>
                  <a:lnTo>
                    <a:pt x="141" y="508"/>
                  </a:lnTo>
                  <a:lnTo>
                    <a:pt x="141" y="497"/>
                  </a:lnTo>
                  <a:lnTo>
                    <a:pt x="141" y="493"/>
                  </a:lnTo>
                  <a:lnTo>
                    <a:pt x="144" y="493"/>
                  </a:lnTo>
                  <a:lnTo>
                    <a:pt x="155" y="493"/>
                  </a:lnTo>
                  <a:lnTo>
                    <a:pt x="155" y="493"/>
                  </a:lnTo>
                  <a:lnTo>
                    <a:pt x="159" y="490"/>
                  </a:lnTo>
                  <a:lnTo>
                    <a:pt x="159" y="490"/>
                  </a:lnTo>
                  <a:lnTo>
                    <a:pt x="159" y="482"/>
                  </a:lnTo>
                  <a:lnTo>
                    <a:pt x="162" y="482"/>
                  </a:lnTo>
                  <a:lnTo>
                    <a:pt x="162" y="479"/>
                  </a:lnTo>
                  <a:lnTo>
                    <a:pt x="162" y="479"/>
                  </a:lnTo>
                  <a:lnTo>
                    <a:pt x="166" y="479"/>
                  </a:lnTo>
                  <a:lnTo>
                    <a:pt x="177" y="472"/>
                  </a:lnTo>
                  <a:lnTo>
                    <a:pt x="180" y="472"/>
                  </a:lnTo>
                  <a:lnTo>
                    <a:pt x="184" y="464"/>
                  </a:lnTo>
                  <a:lnTo>
                    <a:pt x="198" y="425"/>
                  </a:lnTo>
                  <a:lnTo>
                    <a:pt x="205" y="407"/>
                  </a:lnTo>
                  <a:lnTo>
                    <a:pt x="213" y="400"/>
                  </a:lnTo>
                  <a:lnTo>
                    <a:pt x="213" y="400"/>
                  </a:lnTo>
                  <a:lnTo>
                    <a:pt x="223" y="396"/>
                  </a:lnTo>
                  <a:lnTo>
                    <a:pt x="234" y="385"/>
                  </a:lnTo>
                  <a:lnTo>
                    <a:pt x="241" y="374"/>
                  </a:lnTo>
                  <a:lnTo>
                    <a:pt x="263" y="328"/>
                  </a:lnTo>
                  <a:lnTo>
                    <a:pt x="263" y="324"/>
                  </a:lnTo>
                  <a:lnTo>
                    <a:pt x="270" y="277"/>
                  </a:lnTo>
                  <a:lnTo>
                    <a:pt x="270" y="270"/>
                  </a:lnTo>
                  <a:lnTo>
                    <a:pt x="274" y="266"/>
                  </a:lnTo>
                  <a:lnTo>
                    <a:pt x="281" y="266"/>
                  </a:lnTo>
                  <a:lnTo>
                    <a:pt x="299" y="241"/>
                  </a:lnTo>
                  <a:lnTo>
                    <a:pt x="303" y="234"/>
                  </a:lnTo>
                  <a:lnTo>
                    <a:pt x="295" y="230"/>
                  </a:lnTo>
                  <a:lnTo>
                    <a:pt x="295" y="227"/>
                  </a:lnTo>
                  <a:lnTo>
                    <a:pt x="306" y="202"/>
                  </a:lnTo>
                  <a:lnTo>
                    <a:pt x="306" y="198"/>
                  </a:lnTo>
                  <a:lnTo>
                    <a:pt x="303" y="187"/>
                  </a:lnTo>
                  <a:lnTo>
                    <a:pt x="303" y="184"/>
                  </a:lnTo>
                  <a:lnTo>
                    <a:pt x="306" y="184"/>
                  </a:lnTo>
                  <a:lnTo>
                    <a:pt x="306" y="176"/>
                  </a:lnTo>
                  <a:lnTo>
                    <a:pt x="310" y="176"/>
                  </a:lnTo>
                  <a:lnTo>
                    <a:pt x="306" y="169"/>
                  </a:lnTo>
                  <a:lnTo>
                    <a:pt x="299" y="169"/>
                  </a:lnTo>
                  <a:lnTo>
                    <a:pt x="295" y="169"/>
                  </a:lnTo>
                  <a:lnTo>
                    <a:pt x="288" y="166"/>
                  </a:lnTo>
                  <a:lnTo>
                    <a:pt x="288" y="162"/>
                  </a:lnTo>
                  <a:lnTo>
                    <a:pt x="295" y="159"/>
                  </a:lnTo>
                  <a:lnTo>
                    <a:pt x="295" y="155"/>
                  </a:lnTo>
                  <a:lnTo>
                    <a:pt x="292" y="148"/>
                  </a:lnTo>
                  <a:lnTo>
                    <a:pt x="285" y="126"/>
                  </a:lnTo>
                  <a:lnTo>
                    <a:pt x="277" y="115"/>
                  </a:lnTo>
                  <a:lnTo>
                    <a:pt x="281" y="105"/>
                  </a:lnTo>
                  <a:lnTo>
                    <a:pt x="292" y="101"/>
                  </a:lnTo>
                  <a:lnTo>
                    <a:pt x="295" y="101"/>
                  </a:lnTo>
                  <a:lnTo>
                    <a:pt x="295" y="101"/>
                  </a:lnTo>
                  <a:lnTo>
                    <a:pt x="299" y="101"/>
                  </a:lnTo>
                  <a:lnTo>
                    <a:pt x="306" y="108"/>
                  </a:lnTo>
                  <a:lnTo>
                    <a:pt x="328" y="130"/>
                  </a:lnTo>
                  <a:lnTo>
                    <a:pt x="335" y="126"/>
                  </a:lnTo>
                  <a:lnTo>
                    <a:pt x="335" y="126"/>
                  </a:lnTo>
                  <a:lnTo>
                    <a:pt x="335" y="126"/>
                  </a:lnTo>
                  <a:lnTo>
                    <a:pt x="339" y="126"/>
                  </a:lnTo>
                  <a:lnTo>
                    <a:pt x="342" y="123"/>
                  </a:lnTo>
                  <a:lnTo>
                    <a:pt x="342" y="123"/>
                  </a:lnTo>
                  <a:lnTo>
                    <a:pt x="342" y="123"/>
                  </a:lnTo>
                  <a:lnTo>
                    <a:pt x="342" y="123"/>
                  </a:lnTo>
                  <a:lnTo>
                    <a:pt x="342" y="119"/>
                  </a:lnTo>
                  <a:lnTo>
                    <a:pt x="342" y="119"/>
                  </a:lnTo>
                  <a:lnTo>
                    <a:pt x="342" y="119"/>
                  </a:lnTo>
                  <a:lnTo>
                    <a:pt x="342" y="115"/>
                  </a:lnTo>
                  <a:lnTo>
                    <a:pt x="339" y="105"/>
                  </a:lnTo>
                  <a:lnTo>
                    <a:pt x="339" y="101"/>
                  </a:lnTo>
                  <a:lnTo>
                    <a:pt x="339" y="94"/>
                  </a:lnTo>
                  <a:lnTo>
                    <a:pt x="339" y="90"/>
                  </a:lnTo>
                  <a:lnTo>
                    <a:pt x="339" y="90"/>
                  </a:lnTo>
                  <a:lnTo>
                    <a:pt x="339" y="90"/>
                  </a:lnTo>
                  <a:lnTo>
                    <a:pt x="360" y="83"/>
                  </a:lnTo>
                  <a:lnTo>
                    <a:pt x="360" y="83"/>
                  </a:lnTo>
                  <a:lnTo>
                    <a:pt x="364" y="87"/>
                  </a:lnTo>
                  <a:lnTo>
                    <a:pt x="364" y="87"/>
                  </a:lnTo>
                  <a:lnTo>
                    <a:pt x="364" y="90"/>
                  </a:lnTo>
                  <a:lnTo>
                    <a:pt x="367" y="94"/>
                  </a:lnTo>
                  <a:lnTo>
                    <a:pt x="367" y="97"/>
                  </a:lnTo>
                  <a:lnTo>
                    <a:pt x="367" y="97"/>
                  </a:lnTo>
                  <a:lnTo>
                    <a:pt x="367" y="97"/>
                  </a:lnTo>
                  <a:lnTo>
                    <a:pt x="367" y="101"/>
                  </a:lnTo>
                  <a:lnTo>
                    <a:pt x="364" y="101"/>
                  </a:lnTo>
                  <a:lnTo>
                    <a:pt x="364" y="101"/>
                  </a:lnTo>
                  <a:lnTo>
                    <a:pt x="364" y="101"/>
                  </a:lnTo>
                  <a:lnTo>
                    <a:pt x="367" y="108"/>
                  </a:lnTo>
                  <a:lnTo>
                    <a:pt x="371" y="119"/>
                  </a:lnTo>
                  <a:lnTo>
                    <a:pt x="371" y="119"/>
                  </a:lnTo>
                  <a:lnTo>
                    <a:pt x="371" y="119"/>
                  </a:lnTo>
                  <a:lnTo>
                    <a:pt x="371" y="123"/>
                  </a:lnTo>
                  <a:lnTo>
                    <a:pt x="375" y="123"/>
                  </a:lnTo>
                  <a:lnTo>
                    <a:pt x="382" y="130"/>
                  </a:lnTo>
                  <a:lnTo>
                    <a:pt x="389" y="130"/>
                  </a:lnTo>
                  <a:lnTo>
                    <a:pt x="396" y="133"/>
                  </a:lnTo>
                  <a:lnTo>
                    <a:pt x="400" y="133"/>
                  </a:lnTo>
                  <a:lnTo>
                    <a:pt x="403" y="133"/>
                  </a:lnTo>
                  <a:lnTo>
                    <a:pt x="403" y="133"/>
                  </a:lnTo>
                  <a:lnTo>
                    <a:pt x="403" y="133"/>
                  </a:lnTo>
                  <a:lnTo>
                    <a:pt x="407" y="137"/>
                  </a:lnTo>
                  <a:lnTo>
                    <a:pt x="407" y="141"/>
                  </a:lnTo>
                  <a:lnTo>
                    <a:pt x="407" y="141"/>
                  </a:lnTo>
                  <a:lnTo>
                    <a:pt x="411" y="141"/>
                  </a:lnTo>
                  <a:lnTo>
                    <a:pt x="414" y="141"/>
                  </a:lnTo>
                  <a:lnTo>
                    <a:pt x="429" y="141"/>
                  </a:lnTo>
                  <a:lnTo>
                    <a:pt x="429" y="141"/>
                  </a:lnTo>
                  <a:lnTo>
                    <a:pt x="429" y="144"/>
                  </a:lnTo>
                  <a:lnTo>
                    <a:pt x="429" y="144"/>
                  </a:lnTo>
                  <a:lnTo>
                    <a:pt x="429" y="144"/>
                  </a:lnTo>
                  <a:lnTo>
                    <a:pt x="429" y="144"/>
                  </a:lnTo>
                  <a:lnTo>
                    <a:pt x="429" y="148"/>
                  </a:lnTo>
                  <a:lnTo>
                    <a:pt x="429" y="151"/>
                  </a:lnTo>
                  <a:lnTo>
                    <a:pt x="425" y="151"/>
                  </a:lnTo>
                  <a:lnTo>
                    <a:pt x="425" y="155"/>
                  </a:lnTo>
                  <a:lnTo>
                    <a:pt x="421" y="155"/>
                  </a:lnTo>
                  <a:lnTo>
                    <a:pt x="421" y="155"/>
                  </a:lnTo>
                  <a:lnTo>
                    <a:pt x="421" y="155"/>
                  </a:lnTo>
                  <a:lnTo>
                    <a:pt x="418" y="151"/>
                  </a:lnTo>
                  <a:lnTo>
                    <a:pt x="418" y="151"/>
                  </a:lnTo>
                  <a:lnTo>
                    <a:pt x="418" y="151"/>
                  </a:lnTo>
                  <a:lnTo>
                    <a:pt x="414" y="151"/>
                  </a:lnTo>
                  <a:lnTo>
                    <a:pt x="411" y="155"/>
                  </a:lnTo>
                  <a:lnTo>
                    <a:pt x="411" y="159"/>
                  </a:lnTo>
                  <a:lnTo>
                    <a:pt x="411" y="159"/>
                  </a:lnTo>
                  <a:lnTo>
                    <a:pt x="411" y="162"/>
                  </a:lnTo>
                  <a:lnTo>
                    <a:pt x="411" y="162"/>
                  </a:lnTo>
                  <a:lnTo>
                    <a:pt x="411" y="166"/>
                  </a:lnTo>
                  <a:lnTo>
                    <a:pt x="411" y="173"/>
                  </a:lnTo>
                  <a:lnTo>
                    <a:pt x="411" y="173"/>
                  </a:lnTo>
                  <a:lnTo>
                    <a:pt x="411" y="176"/>
                  </a:lnTo>
                  <a:lnTo>
                    <a:pt x="411" y="176"/>
                  </a:lnTo>
                  <a:lnTo>
                    <a:pt x="411" y="176"/>
                  </a:lnTo>
                  <a:lnTo>
                    <a:pt x="407" y="176"/>
                  </a:lnTo>
                  <a:lnTo>
                    <a:pt x="403" y="180"/>
                  </a:lnTo>
                  <a:lnTo>
                    <a:pt x="403" y="180"/>
                  </a:lnTo>
                  <a:lnTo>
                    <a:pt x="403" y="180"/>
                  </a:lnTo>
                  <a:lnTo>
                    <a:pt x="403" y="184"/>
                  </a:lnTo>
                  <a:lnTo>
                    <a:pt x="403" y="187"/>
                  </a:lnTo>
                  <a:lnTo>
                    <a:pt x="403" y="187"/>
                  </a:lnTo>
                  <a:lnTo>
                    <a:pt x="403" y="187"/>
                  </a:lnTo>
                  <a:lnTo>
                    <a:pt x="403" y="187"/>
                  </a:lnTo>
                  <a:lnTo>
                    <a:pt x="407" y="191"/>
                  </a:lnTo>
                  <a:lnTo>
                    <a:pt x="411" y="191"/>
                  </a:lnTo>
                  <a:lnTo>
                    <a:pt x="411" y="191"/>
                  </a:lnTo>
                  <a:lnTo>
                    <a:pt x="414" y="191"/>
                  </a:lnTo>
                  <a:lnTo>
                    <a:pt x="418" y="191"/>
                  </a:lnTo>
                  <a:lnTo>
                    <a:pt x="418" y="191"/>
                  </a:lnTo>
                  <a:lnTo>
                    <a:pt x="425" y="184"/>
                  </a:lnTo>
                  <a:lnTo>
                    <a:pt x="429" y="180"/>
                  </a:lnTo>
                  <a:lnTo>
                    <a:pt x="429" y="176"/>
                  </a:lnTo>
                  <a:lnTo>
                    <a:pt x="429" y="176"/>
                  </a:lnTo>
                  <a:lnTo>
                    <a:pt x="432" y="169"/>
                  </a:lnTo>
                  <a:lnTo>
                    <a:pt x="432" y="169"/>
                  </a:lnTo>
                  <a:lnTo>
                    <a:pt x="432" y="169"/>
                  </a:lnTo>
                  <a:lnTo>
                    <a:pt x="432" y="169"/>
                  </a:lnTo>
                  <a:lnTo>
                    <a:pt x="432" y="169"/>
                  </a:lnTo>
                  <a:lnTo>
                    <a:pt x="432" y="173"/>
                  </a:lnTo>
                  <a:lnTo>
                    <a:pt x="436" y="173"/>
                  </a:lnTo>
                  <a:lnTo>
                    <a:pt x="436" y="173"/>
                  </a:lnTo>
                  <a:lnTo>
                    <a:pt x="436" y="173"/>
                  </a:lnTo>
                  <a:lnTo>
                    <a:pt x="443" y="169"/>
                  </a:lnTo>
                  <a:lnTo>
                    <a:pt x="447" y="166"/>
                  </a:lnTo>
                  <a:lnTo>
                    <a:pt x="447" y="166"/>
                  </a:lnTo>
                  <a:lnTo>
                    <a:pt x="443" y="162"/>
                  </a:lnTo>
                  <a:lnTo>
                    <a:pt x="443" y="159"/>
                  </a:lnTo>
                  <a:lnTo>
                    <a:pt x="443" y="159"/>
                  </a:lnTo>
                  <a:lnTo>
                    <a:pt x="443" y="155"/>
                  </a:lnTo>
                  <a:lnTo>
                    <a:pt x="439" y="151"/>
                  </a:lnTo>
                  <a:lnTo>
                    <a:pt x="439" y="151"/>
                  </a:lnTo>
                  <a:lnTo>
                    <a:pt x="439" y="151"/>
                  </a:lnTo>
                  <a:lnTo>
                    <a:pt x="439" y="151"/>
                  </a:lnTo>
                  <a:lnTo>
                    <a:pt x="447" y="144"/>
                  </a:lnTo>
                  <a:lnTo>
                    <a:pt x="447" y="144"/>
                  </a:lnTo>
                  <a:lnTo>
                    <a:pt x="447" y="141"/>
                  </a:lnTo>
                  <a:lnTo>
                    <a:pt x="447" y="141"/>
                  </a:lnTo>
                  <a:lnTo>
                    <a:pt x="450" y="141"/>
                  </a:lnTo>
                  <a:lnTo>
                    <a:pt x="465" y="141"/>
                  </a:lnTo>
                  <a:lnTo>
                    <a:pt x="468" y="141"/>
                  </a:lnTo>
                  <a:lnTo>
                    <a:pt x="468" y="141"/>
                  </a:lnTo>
                  <a:lnTo>
                    <a:pt x="472" y="141"/>
                  </a:lnTo>
                  <a:lnTo>
                    <a:pt x="476" y="141"/>
                  </a:lnTo>
                  <a:lnTo>
                    <a:pt x="476" y="141"/>
                  </a:lnTo>
                  <a:lnTo>
                    <a:pt x="483" y="133"/>
                  </a:lnTo>
                  <a:lnTo>
                    <a:pt x="486" y="133"/>
                  </a:lnTo>
                  <a:lnTo>
                    <a:pt x="490" y="133"/>
                  </a:lnTo>
                  <a:lnTo>
                    <a:pt x="494" y="133"/>
                  </a:lnTo>
                  <a:lnTo>
                    <a:pt x="494" y="133"/>
                  </a:lnTo>
                  <a:lnTo>
                    <a:pt x="494" y="133"/>
                  </a:lnTo>
                  <a:lnTo>
                    <a:pt x="494" y="133"/>
                  </a:lnTo>
                  <a:lnTo>
                    <a:pt x="497" y="137"/>
                  </a:lnTo>
                  <a:lnTo>
                    <a:pt x="497" y="141"/>
                  </a:lnTo>
                  <a:lnTo>
                    <a:pt x="501" y="141"/>
                  </a:lnTo>
                  <a:lnTo>
                    <a:pt x="501" y="141"/>
                  </a:lnTo>
                  <a:lnTo>
                    <a:pt x="501" y="141"/>
                  </a:lnTo>
                  <a:lnTo>
                    <a:pt x="501" y="141"/>
                  </a:lnTo>
                  <a:lnTo>
                    <a:pt x="501" y="137"/>
                  </a:lnTo>
                  <a:lnTo>
                    <a:pt x="501" y="137"/>
                  </a:lnTo>
                  <a:lnTo>
                    <a:pt x="497" y="130"/>
                  </a:lnTo>
                  <a:lnTo>
                    <a:pt x="497" y="126"/>
                  </a:lnTo>
                  <a:lnTo>
                    <a:pt x="494" y="123"/>
                  </a:lnTo>
                  <a:lnTo>
                    <a:pt x="494" y="119"/>
                  </a:lnTo>
                  <a:lnTo>
                    <a:pt x="494" y="119"/>
                  </a:lnTo>
                  <a:lnTo>
                    <a:pt x="486" y="112"/>
                  </a:lnTo>
                  <a:lnTo>
                    <a:pt x="486" y="112"/>
                  </a:lnTo>
                  <a:lnTo>
                    <a:pt x="486" y="108"/>
                  </a:lnTo>
                  <a:lnTo>
                    <a:pt x="486" y="108"/>
                  </a:lnTo>
                  <a:lnTo>
                    <a:pt x="486" y="108"/>
                  </a:lnTo>
                  <a:lnTo>
                    <a:pt x="490" y="112"/>
                  </a:lnTo>
                  <a:lnTo>
                    <a:pt x="494" y="112"/>
                  </a:lnTo>
                  <a:lnTo>
                    <a:pt x="494" y="112"/>
                  </a:lnTo>
                  <a:lnTo>
                    <a:pt x="497" y="108"/>
                  </a:lnTo>
                  <a:lnTo>
                    <a:pt x="501" y="108"/>
                  </a:lnTo>
                  <a:lnTo>
                    <a:pt x="501" y="108"/>
                  </a:lnTo>
                  <a:lnTo>
                    <a:pt x="519" y="105"/>
                  </a:lnTo>
                  <a:lnTo>
                    <a:pt x="522" y="105"/>
                  </a:lnTo>
                  <a:lnTo>
                    <a:pt x="540" y="105"/>
                  </a:lnTo>
                  <a:lnTo>
                    <a:pt x="544" y="105"/>
                  </a:lnTo>
                  <a:lnTo>
                    <a:pt x="544" y="105"/>
                  </a:lnTo>
                  <a:lnTo>
                    <a:pt x="548" y="101"/>
                  </a:lnTo>
                  <a:lnTo>
                    <a:pt x="548" y="101"/>
                  </a:lnTo>
                  <a:lnTo>
                    <a:pt x="548" y="97"/>
                  </a:lnTo>
                  <a:lnTo>
                    <a:pt x="548" y="94"/>
                  </a:lnTo>
                  <a:lnTo>
                    <a:pt x="548" y="94"/>
                  </a:lnTo>
                  <a:lnTo>
                    <a:pt x="551" y="90"/>
                  </a:lnTo>
                  <a:lnTo>
                    <a:pt x="551" y="90"/>
                  </a:lnTo>
                  <a:lnTo>
                    <a:pt x="551" y="90"/>
                  </a:lnTo>
                  <a:lnTo>
                    <a:pt x="551" y="87"/>
                  </a:lnTo>
                  <a:lnTo>
                    <a:pt x="551" y="83"/>
                  </a:lnTo>
                  <a:lnTo>
                    <a:pt x="551" y="79"/>
                  </a:lnTo>
                  <a:lnTo>
                    <a:pt x="555" y="79"/>
                  </a:lnTo>
                  <a:lnTo>
                    <a:pt x="558" y="76"/>
                  </a:lnTo>
                  <a:lnTo>
                    <a:pt x="562" y="76"/>
                  </a:lnTo>
                  <a:lnTo>
                    <a:pt x="562" y="76"/>
                  </a:lnTo>
                  <a:lnTo>
                    <a:pt x="569" y="76"/>
                  </a:lnTo>
                  <a:lnTo>
                    <a:pt x="569" y="76"/>
                  </a:lnTo>
                  <a:lnTo>
                    <a:pt x="580" y="72"/>
                  </a:lnTo>
                  <a:lnTo>
                    <a:pt x="580" y="72"/>
                  </a:lnTo>
                  <a:lnTo>
                    <a:pt x="580" y="72"/>
                  </a:lnTo>
                  <a:lnTo>
                    <a:pt x="584" y="76"/>
                  </a:lnTo>
                  <a:lnTo>
                    <a:pt x="587" y="76"/>
                  </a:lnTo>
                  <a:lnTo>
                    <a:pt x="587" y="76"/>
                  </a:lnTo>
                  <a:lnTo>
                    <a:pt x="594" y="72"/>
                  </a:lnTo>
                  <a:lnTo>
                    <a:pt x="594" y="69"/>
                  </a:lnTo>
                  <a:lnTo>
                    <a:pt x="591" y="65"/>
                  </a:lnTo>
                  <a:lnTo>
                    <a:pt x="591" y="65"/>
                  </a:lnTo>
                  <a:lnTo>
                    <a:pt x="591" y="65"/>
                  </a:lnTo>
                  <a:lnTo>
                    <a:pt x="591" y="61"/>
                  </a:lnTo>
                  <a:lnTo>
                    <a:pt x="594" y="43"/>
                  </a:lnTo>
                  <a:lnTo>
                    <a:pt x="594" y="43"/>
                  </a:lnTo>
                  <a:lnTo>
                    <a:pt x="594" y="43"/>
                  </a:lnTo>
                  <a:lnTo>
                    <a:pt x="594" y="40"/>
                  </a:lnTo>
                  <a:lnTo>
                    <a:pt x="587" y="40"/>
                  </a:lnTo>
                  <a:lnTo>
                    <a:pt x="587" y="40"/>
                  </a:lnTo>
                  <a:lnTo>
                    <a:pt x="587" y="40"/>
                  </a:lnTo>
                  <a:lnTo>
                    <a:pt x="584" y="40"/>
                  </a:lnTo>
                  <a:lnTo>
                    <a:pt x="584" y="40"/>
                  </a:lnTo>
                  <a:lnTo>
                    <a:pt x="584" y="40"/>
                  </a:lnTo>
                  <a:lnTo>
                    <a:pt x="584" y="40"/>
                  </a:lnTo>
                  <a:lnTo>
                    <a:pt x="584" y="43"/>
                  </a:lnTo>
                  <a:lnTo>
                    <a:pt x="584" y="47"/>
                  </a:lnTo>
                  <a:lnTo>
                    <a:pt x="580" y="47"/>
                  </a:lnTo>
                  <a:lnTo>
                    <a:pt x="580" y="47"/>
                  </a:lnTo>
                  <a:lnTo>
                    <a:pt x="580" y="47"/>
                  </a:lnTo>
                  <a:lnTo>
                    <a:pt x="580" y="47"/>
                  </a:lnTo>
                  <a:lnTo>
                    <a:pt x="576" y="47"/>
                  </a:lnTo>
                  <a:lnTo>
                    <a:pt x="576" y="47"/>
                  </a:lnTo>
                  <a:lnTo>
                    <a:pt x="576" y="43"/>
                  </a:lnTo>
                  <a:lnTo>
                    <a:pt x="576" y="40"/>
                  </a:lnTo>
                  <a:lnTo>
                    <a:pt x="576" y="40"/>
                  </a:lnTo>
                  <a:lnTo>
                    <a:pt x="576" y="40"/>
                  </a:lnTo>
                  <a:lnTo>
                    <a:pt x="576" y="36"/>
                  </a:lnTo>
                  <a:lnTo>
                    <a:pt x="576" y="36"/>
                  </a:lnTo>
                  <a:lnTo>
                    <a:pt x="566" y="36"/>
                  </a:lnTo>
                  <a:lnTo>
                    <a:pt x="562" y="33"/>
                  </a:lnTo>
                  <a:lnTo>
                    <a:pt x="562" y="33"/>
                  </a:lnTo>
                  <a:lnTo>
                    <a:pt x="558" y="33"/>
                  </a:lnTo>
                  <a:lnTo>
                    <a:pt x="558" y="29"/>
                  </a:lnTo>
                  <a:lnTo>
                    <a:pt x="558" y="29"/>
                  </a:lnTo>
                  <a:lnTo>
                    <a:pt x="562" y="25"/>
                  </a:lnTo>
                  <a:lnTo>
                    <a:pt x="562" y="25"/>
                  </a:lnTo>
                  <a:lnTo>
                    <a:pt x="562" y="22"/>
                  </a:lnTo>
                  <a:lnTo>
                    <a:pt x="562" y="22"/>
                  </a:lnTo>
                  <a:lnTo>
                    <a:pt x="562" y="22"/>
                  </a:lnTo>
                  <a:lnTo>
                    <a:pt x="558" y="15"/>
                  </a:lnTo>
                  <a:lnTo>
                    <a:pt x="562" y="15"/>
                  </a:lnTo>
                  <a:lnTo>
                    <a:pt x="566" y="11"/>
                  </a:lnTo>
                  <a:lnTo>
                    <a:pt x="569" y="7"/>
                  </a:lnTo>
                  <a:lnTo>
                    <a:pt x="573" y="7"/>
                  </a:lnTo>
                  <a:lnTo>
                    <a:pt x="587" y="7"/>
                  </a:lnTo>
                  <a:lnTo>
                    <a:pt x="598" y="4"/>
                  </a:lnTo>
                  <a:lnTo>
                    <a:pt x="609" y="0"/>
                  </a:lnTo>
                  <a:lnTo>
                    <a:pt x="616" y="0"/>
                  </a:lnTo>
                  <a:close/>
                </a:path>
              </a:pathLst>
            </a:custGeom>
            <a:grpFill/>
            <a:ln w="6350" cap="rnd">
              <a:solidFill>
                <a:srgbClr val="F9F9F9"/>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22" name="Group 21"/>
          <p:cNvGrpSpPr/>
          <p:nvPr/>
        </p:nvGrpSpPr>
        <p:grpSpPr>
          <a:xfrm>
            <a:off x="2676777" y="4313892"/>
            <a:ext cx="6467223" cy="1321966"/>
            <a:chOff x="2676777" y="4313892"/>
            <a:chExt cx="6467223" cy="1321966"/>
          </a:xfrm>
        </p:grpSpPr>
        <p:sp>
          <p:nvSpPr>
            <p:cNvPr id="27" name="Oval 26"/>
            <p:cNvSpPr/>
            <p:nvPr/>
          </p:nvSpPr>
          <p:spPr>
            <a:xfrm>
              <a:off x="2676777" y="4468367"/>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8" name="TextBox 27"/>
            <p:cNvSpPr txBox="1"/>
            <p:nvPr/>
          </p:nvSpPr>
          <p:spPr>
            <a:xfrm>
              <a:off x="3769498" y="4927972"/>
              <a:ext cx="5374502"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29" name="TextBox 28"/>
            <p:cNvSpPr txBox="1"/>
            <p:nvPr/>
          </p:nvSpPr>
          <p:spPr>
            <a:xfrm>
              <a:off x="3724956" y="4313892"/>
              <a:ext cx="4536164" cy="646331"/>
            </a:xfrm>
            <a:prstGeom prst="rect">
              <a:avLst/>
            </a:prstGeom>
            <a:noFill/>
          </p:spPr>
          <p:txBody>
            <a:bodyPr wrap="square" rtlCol="0">
              <a:spAutoFit/>
            </a:bodyPr>
            <a:lstStyle/>
            <a:p>
              <a:r>
                <a:rPr lang="en-US" sz="3600">
                  <a:latin typeface="+mj-lt"/>
                </a:rPr>
                <a:t>land name one</a:t>
              </a:r>
              <a:endParaRPr lang="uk-UA" sz="3600">
                <a:latin typeface="+mj-lt"/>
              </a:endParaRPr>
            </a:p>
          </p:txBody>
        </p:sp>
        <p:sp>
          <p:nvSpPr>
            <p:cNvPr id="36" name="Freeform 17"/>
            <p:cNvSpPr>
              <a:spLocks noEditPoints="1"/>
            </p:cNvSpPr>
            <p:nvPr/>
          </p:nvSpPr>
          <p:spPr bwMode="auto">
            <a:xfrm>
              <a:off x="2956179" y="4683117"/>
              <a:ext cx="355595" cy="484900"/>
            </a:xfrm>
            <a:custGeom>
              <a:avLst/>
              <a:gdLst>
                <a:gd name="T0" fmla="*/ 64 w 128"/>
                <a:gd name="T1" fmla="*/ 104 h 176"/>
                <a:gd name="T2" fmla="*/ 48 w 128"/>
                <a:gd name="T3" fmla="*/ 120 h 176"/>
                <a:gd name="T4" fmla="*/ 52 w 128"/>
                <a:gd name="T5" fmla="*/ 131 h 176"/>
                <a:gd name="T6" fmla="*/ 52 w 128"/>
                <a:gd name="T7" fmla="*/ 132 h 176"/>
                <a:gd name="T8" fmla="*/ 64 w 128"/>
                <a:gd name="T9" fmla="*/ 144 h 176"/>
                <a:gd name="T10" fmla="*/ 76 w 128"/>
                <a:gd name="T11" fmla="*/ 132 h 176"/>
                <a:gd name="T12" fmla="*/ 76 w 128"/>
                <a:gd name="T13" fmla="*/ 131 h 176"/>
                <a:gd name="T14" fmla="*/ 80 w 128"/>
                <a:gd name="T15" fmla="*/ 120 h 176"/>
                <a:gd name="T16" fmla="*/ 64 w 128"/>
                <a:gd name="T17" fmla="*/ 104 h 176"/>
                <a:gd name="T18" fmla="*/ 68 w 128"/>
                <a:gd name="T19" fmla="*/ 127 h 176"/>
                <a:gd name="T20" fmla="*/ 68 w 128"/>
                <a:gd name="T21" fmla="*/ 132 h 176"/>
                <a:gd name="T22" fmla="*/ 64 w 128"/>
                <a:gd name="T23" fmla="*/ 136 h 176"/>
                <a:gd name="T24" fmla="*/ 60 w 128"/>
                <a:gd name="T25" fmla="*/ 132 h 176"/>
                <a:gd name="T26" fmla="*/ 60 w 128"/>
                <a:gd name="T27" fmla="*/ 127 h 176"/>
                <a:gd name="T28" fmla="*/ 56 w 128"/>
                <a:gd name="T29" fmla="*/ 120 h 176"/>
                <a:gd name="T30" fmla="*/ 64 w 128"/>
                <a:gd name="T31" fmla="*/ 112 h 176"/>
                <a:gd name="T32" fmla="*/ 72 w 128"/>
                <a:gd name="T33" fmla="*/ 120 h 176"/>
                <a:gd name="T34" fmla="*/ 68 w 128"/>
                <a:gd name="T35" fmla="*/ 127 h 176"/>
                <a:gd name="T36" fmla="*/ 112 w 128"/>
                <a:gd name="T37" fmla="*/ 72 h 176"/>
                <a:gd name="T38" fmla="*/ 112 w 128"/>
                <a:gd name="T39" fmla="*/ 48 h 176"/>
                <a:gd name="T40" fmla="*/ 64 w 128"/>
                <a:gd name="T41" fmla="*/ 0 h 176"/>
                <a:gd name="T42" fmla="*/ 16 w 128"/>
                <a:gd name="T43" fmla="*/ 48 h 176"/>
                <a:gd name="T44" fmla="*/ 16 w 128"/>
                <a:gd name="T45" fmla="*/ 72 h 176"/>
                <a:gd name="T46" fmla="*/ 0 w 128"/>
                <a:gd name="T47" fmla="*/ 88 h 176"/>
                <a:gd name="T48" fmla="*/ 0 w 128"/>
                <a:gd name="T49" fmla="*/ 160 h 176"/>
                <a:gd name="T50" fmla="*/ 16 w 128"/>
                <a:gd name="T51" fmla="*/ 176 h 176"/>
                <a:gd name="T52" fmla="*/ 112 w 128"/>
                <a:gd name="T53" fmla="*/ 176 h 176"/>
                <a:gd name="T54" fmla="*/ 128 w 128"/>
                <a:gd name="T55" fmla="*/ 160 h 176"/>
                <a:gd name="T56" fmla="*/ 128 w 128"/>
                <a:gd name="T57" fmla="*/ 88 h 176"/>
                <a:gd name="T58" fmla="*/ 112 w 128"/>
                <a:gd name="T59" fmla="*/ 72 h 176"/>
                <a:gd name="T60" fmla="*/ 24 w 128"/>
                <a:gd name="T61" fmla="*/ 48 h 176"/>
                <a:gd name="T62" fmla="*/ 64 w 128"/>
                <a:gd name="T63" fmla="*/ 8 h 176"/>
                <a:gd name="T64" fmla="*/ 104 w 128"/>
                <a:gd name="T65" fmla="*/ 48 h 176"/>
                <a:gd name="T66" fmla="*/ 104 w 128"/>
                <a:gd name="T67" fmla="*/ 72 h 176"/>
                <a:gd name="T68" fmla="*/ 24 w 128"/>
                <a:gd name="T69" fmla="*/ 72 h 176"/>
                <a:gd name="T70" fmla="*/ 24 w 128"/>
                <a:gd name="T71" fmla="*/ 48 h 176"/>
                <a:gd name="T72" fmla="*/ 120 w 128"/>
                <a:gd name="T73" fmla="*/ 160 h 176"/>
                <a:gd name="T74" fmla="*/ 112 w 128"/>
                <a:gd name="T75" fmla="*/ 168 h 176"/>
                <a:gd name="T76" fmla="*/ 16 w 128"/>
                <a:gd name="T77" fmla="*/ 168 h 176"/>
                <a:gd name="T78" fmla="*/ 8 w 128"/>
                <a:gd name="T79" fmla="*/ 160 h 176"/>
                <a:gd name="T80" fmla="*/ 8 w 128"/>
                <a:gd name="T81" fmla="*/ 88 h 176"/>
                <a:gd name="T82" fmla="*/ 16 w 128"/>
                <a:gd name="T83" fmla="*/ 80 h 176"/>
                <a:gd name="T84" fmla="*/ 112 w 128"/>
                <a:gd name="T85" fmla="*/ 80 h 176"/>
                <a:gd name="T86" fmla="*/ 120 w 128"/>
                <a:gd name="T87" fmla="*/ 88 h 176"/>
                <a:gd name="T88" fmla="*/ 120 w 128"/>
                <a:gd name="T89"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76">
                  <a:moveTo>
                    <a:pt x="64" y="104"/>
                  </a:moveTo>
                  <a:cubicBezTo>
                    <a:pt x="55" y="104"/>
                    <a:pt x="48" y="111"/>
                    <a:pt x="48" y="120"/>
                  </a:cubicBezTo>
                  <a:cubicBezTo>
                    <a:pt x="48" y="124"/>
                    <a:pt x="50" y="128"/>
                    <a:pt x="52" y="131"/>
                  </a:cubicBezTo>
                  <a:cubicBezTo>
                    <a:pt x="52" y="131"/>
                    <a:pt x="52" y="132"/>
                    <a:pt x="52" y="132"/>
                  </a:cubicBezTo>
                  <a:cubicBezTo>
                    <a:pt x="52" y="139"/>
                    <a:pt x="57" y="144"/>
                    <a:pt x="64" y="144"/>
                  </a:cubicBezTo>
                  <a:cubicBezTo>
                    <a:pt x="71" y="144"/>
                    <a:pt x="76" y="139"/>
                    <a:pt x="76" y="132"/>
                  </a:cubicBezTo>
                  <a:cubicBezTo>
                    <a:pt x="76" y="132"/>
                    <a:pt x="76" y="131"/>
                    <a:pt x="76" y="131"/>
                  </a:cubicBezTo>
                  <a:cubicBezTo>
                    <a:pt x="78" y="128"/>
                    <a:pt x="80" y="124"/>
                    <a:pt x="80" y="120"/>
                  </a:cubicBezTo>
                  <a:cubicBezTo>
                    <a:pt x="80" y="111"/>
                    <a:pt x="73" y="104"/>
                    <a:pt x="64" y="104"/>
                  </a:cubicBezTo>
                  <a:moveTo>
                    <a:pt x="68" y="127"/>
                  </a:moveTo>
                  <a:cubicBezTo>
                    <a:pt x="68" y="132"/>
                    <a:pt x="68" y="132"/>
                    <a:pt x="68" y="132"/>
                  </a:cubicBezTo>
                  <a:cubicBezTo>
                    <a:pt x="68" y="134"/>
                    <a:pt x="66" y="136"/>
                    <a:pt x="64" y="136"/>
                  </a:cubicBezTo>
                  <a:cubicBezTo>
                    <a:pt x="62" y="136"/>
                    <a:pt x="60" y="134"/>
                    <a:pt x="60" y="132"/>
                  </a:cubicBezTo>
                  <a:cubicBezTo>
                    <a:pt x="60" y="127"/>
                    <a:pt x="60" y="127"/>
                    <a:pt x="60" y="127"/>
                  </a:cubicBezTo>
                  <a:cubicBezTo>
                    <a:pt x="58" y="126"/>
                    <a:pt x="56" y="123"/>
                    <a:pt x="56" y="120"/>
                  </a:cubicBezTo>
                  <a:cubicBezTo>
                    <a:pt x="56" y="116"/>
                    <a:pt x="60" y="112"/>
                    <a:pt x="64" y="112"/>
                  </a:cubicBezTo>
                  <a:cubicBezTo>
                    <a:pt x="68" y="112"/>
                    <a:pt x="72" y="116"/>
                    <a:pt x="72" y="120"/>
                  </a:cubicBezTo>
                  <a:cubicBezTo>
                    <a:pt x="72" y="123"/>
                    <a:pt x="70" y="126"/>
                    <a:pt x="68" y="127"/>
                  </a:cubicBezTo>
                  <a:moveTo>
                    <a:pt x="112" y="72"/>
                  </a:moveTo>
                  <a:cubicBezTo>
                    <a:pt x="112" y="48"/>
                    <a:pt x="112" y="48"/>
                    <a:pt x="112" y="48"/>
                  </a:cubicBezTo>
                  <a:cubicBezTo>
                    <a:pt x="112" y="21"/>
                    <a:pt x="91" y="0"/>
                    <a:pt x="64" y="0"/>
                  </a:cubicBezTo>
                  <a:cubicBezTo>
                    <a:pt x="37" y="0"/>
                    <a:pt x="16" y="21"/>
                    <a:pt x="16" y="48"/>
                  </a:cubicBezTo>
                  <a:cubicBezTo>
                    <a:pt x="16" y="72"/>
                    <a:pt x="16" y="72"/>
                    <a:pt x="16" y="72"/>
                  </a:cubicBezTo>
                  <a:cubicBezTo>
                    <a:pt x="7" y="72"/>
                    <a:pt x="0" y="79"/>
                    <a:pt x="0" y="88"/>
                  </a:cubicBezTo>
                  <a:cubicBezTo>
                    <a:pt x="0" y="160"/>
                    <a:pt x="0" y="160"/>
                    <a:pt x="0" y="160"/>
                  </a:cubicBezTo>
                  <a:cubicBezTo>
                    <a:pt x="0" y="169"/>
                    <a:pt x="7" y="176"/>
                    <a:pt x="16" y="176"/>
                  </a:cubicBezTo>
                  <a:cubicBezTo>
                    <a:pt x="112" y="176"/>
                    <a:pt x="112" y="176"/>
                    <a:pt x="112" y="176"/>
                  </a:cubicBezTo>
                  <a:cubicBezTo>
                    <a:pt x="121" y="176"/>
                    <a:pt x="128" y="169"/>
                    <a:pt x="128" y="160"/>
                  </a:cubicBezTo>
                  <a:cubicBezTo>
                    <a:pt x="128" y="88"/>
                    <a:pt x="128" y="88"/>
                    <a:pt x="128" y="88"/>
                  </a:cubicBezTo>
                  <a:cubicBezTo>
                    <a:pt x="128" y="79"/>
                    <a:pt x="121" y="72"/>
                    <a:pt x="112" y="72"/>
                  </a:cubicBezTo>
                  <a:moveTo>
                    <a:pt x="24" y="48"/>
                  </a:moveTo>
                  <a:cubicBezTo>
                    <a:pt x="24" y="26"/>
                    <a:pt x="42" y="8"/>
                    <a:pt x="64" y="8"/>
                  </a:cubicBezTo>
                  <a:cubicBezTo>
                    <a:pt x="86" y="8"/>
                    <a:pt x="104" y="26"/>
                    <a:pt x="104" y="48"/>
                  </a:cubicBezTo>
                  <a:cubicBezTo>
                    <a:pt x="104" y="72"/>
                    <a:pt x="104" y="72"/>
                    <a:pt x="104" y="72"/>
                  </a:cubicBezTo>
                  <a:cubicBezTo>
                    <a:pt x="24" y="72"/>
                    <a:pt x="24" y="72"/>
                    <a:pt x="24" y="72"/>
                  </a:cubicBezTo>
                  <a:lnTo>
                    <a:pt x="24" y="48"/>
                  </a:lnTo>
                  <a:close/>
                  <a:moveTo>
                    <a:pt x="120" y="160"/>
                  </a:moveTo>
                  <a:cubicBezTo>
                    <a:pt x="120" y="164"/>
                    <a:pt x="116" y="168"/>
                    <a:pt x="112" y="168"/>
                  </a:cubicBezTo>
                  <a:cubicBezTo>
                    <a:pt x="16" y="168"/>
                    <a:pt x="16" y="168"/>
                    <a:pt x="16" y="168"/>
                  </a:cubicBezTo>
                  <a:cubicBezTo>
                    <a:pt x="12" y="168"/>
                    <a:pt x="8" y="164"/>
                    <a:pt x="8" y="160"/>
                  </a:cubicBezTo>
                  <a:cubicBezTo>
                    <a:pt x="8" y="88"/>
                    <a:pt x="8" y="88"/>
                    <a:pt x="8" y="88"/>
                  </a:cubicBezTo>
                  <a:cubicBezTo>
                    <a:pt x="8" y="84"/>
                    <a:pt x="12" y="80"/>
                    <a:pt x="16" y="80"/>
                  </a:cubicBezTo>
                  <a:cubicBezTo>
                    <a:pt x="112" y="80"/>
                    <a:pt x="112" y="80"/>
                    <a:pt x="112" y="80"/>
                  </a:cubicBezTo>
                  <a:cubicBezTo>
                    <a:pt x="116" y="80"/>
                    <a:pt x="120" y="84"/>
                    <a:pt x="120" y="88"/>
                  </a:cubicBezTo>
                  <a:lnTo>
                    <a:pt x="120" y="1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23" name="Group 22"/>
          <p:cNvGrpSpPr/>
          <p:nvPr/>
        </p:nvGrpSpPr>
        <p:grpSpPr>
          <a:xfrm>
            <a:off x="2676777" y="5880697"/>
            <a:ext cx="6467223" cy="1321966"/>
            <a:chOff x="2676777" y="5880697"/>
            <a:chExt cx="6467223" cy="1321966"/>
          </a:xfrm>
        </p:grpSpPr>
        <p:sp>
          <p:nvSpPr>
            <p:cNvPr id="30" name="Oval 29"/>
            <p:cNvSpPr/>
            <p:nvPr/>
          </p:nvSpPr>
          <p:spPr>
            <a:xfrm>
              <a:off x="2676777" y="6035172"/>
              <a:ext cx="914400" cy="9144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1" name="TextBox 30"/>
            <p:cNvSpPr txBox="1"/>
            <p:nvPr/>
          </p:nvSpPr>
          <p:spPr>
            <a:xfrm>
              <a:off x="3769498" y="6494777"/>
              <a:ext cx="5374502"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32" name="TextBox 31"/>
            <p:cNvSpPr txBox="1"/>
            <p:nvPr/>
          </p:nvSpPr>
          <p:spPr>
            <a:xfrm>
              <a:off x="3724956" y="5880697"/>
              <a:ext cx="4536164" cy="646331"/>
            </a:xfrm>
            <a:prstGeom prst="rect">
              <a:avLst/>
            </a:prstGeom>
            <a:noFill/>
          </p:spPr>
          <p:txBody>
            <a:bodyPr wrap="square" rtlCol="0">
              <a:spAutoFit/>
            </a:bodyPr>
            <a:lstStyle/>
            <a:p>
              <a:r>
                <a:rPr lang="en-US" sz="3600">
                  <a:latin typeface="+mj-lt"/>
                </a:rPr>
                <a:t>land name two</a:t>
              </a:r>
              <a:endParaRPr lang="uk-UA" sz="3600">
                <a:latin typeface="+mj-lt"/>
              </a:endParaRPr>
            </a:p>
          </p:txBody>
        </p:sp>
        <p:sp>
          <p:nvSpPr>
            <p:cNvPr id="37" name="Freeform 35"/>
            <p:cNvSpPr>
              <a:spLocks noEditPoints="1"/>
            </p:cNvSpPr>
            <p:nvPr/>
          </p:nvSpPr>
          <p:spPr bwMode="auto">
            <a:xfrm>
              <a:off x="2891525" y="6255901"/>
              <a:ext cx="484901" cy="398697"/>
            </a:xfrm>
            <a:custGeom>
              <a:avLst/>
              <a:gdLst>
                <a:gd name="T0" fmla="*/ 28 w 176"/>
                <a:gd name="T1" fmla="*/ 88 h 144"/>
                <a:gd name="T2" fmla="*/ 4 w 176"/>
                <a:gd name="T3" fmla="*/ 88 h 144"/>
                <a:gd name="T4" fmla="*/ 0 w 176"/>
                <a:gd name="T5" fmla="*/ 92 h 144"/>
                <a:gd name="T6" fmla="*/ 0 w 176"/>
                <a:gd name="T7" fmla="*/ 140 h 144"/>
                <a:gd name="T8" fmla="*/ 4 w 176"/>
                <a:gd name="T9" fmla="*/ 144 h 144"/>
                <a:gd name="T10" fmla="*/ 28 w 176"/>
                <a:gd name="T11" fmla="*/ 144 h 144"/>
                <a:gd name="T12" fmla="*/ 32 w 176"/>
                <a:gd name="T13" fmla="*/ 140 h 144"/>
                <a:gd name="T14" fmla="*/ 32 w 176"/>
                <a:gd name="T15" fmla="*/ 92 h 144"/>
                <a:gd name="T16" fmla="*/ 28 w 176"/>
                <a:gd name="T17" fmla="*/ 88 h 144"/>
                <a:gd name="T18" fmla="*/ 24 w 176"/>
                <a:gd name="T19" fmla="*/ 136 h 144"/>
                <a:gd name="T20" fmla="*/ 8 w 176"/>
                <a:gd name="T21" fmla="*/ 136 h 144"/>
                <a:gd name="T22" fmla="*/ 8 w 176"/>
                <a:gd name="T23" fmla="*/ 96 h 144"/>
                <a:gd name="T24" fmla="*/ 24 w 176"/>
                <a:gd name="T25" fmla="*/ 96 h 144"/>
                <a:gd name="T26" fmla="*/ 24 w 176"/>
                <a:gd name="T27" fmla="*/ 136 h 144"/>
                <a:gd name="T28" fmla="*/ 124 w 176"/>
                <a:gd name="T29" fmla="*/ 64 h 144"/>
                <a:gd name="T30" fmla="*/ 100 w 176"/>
                <a:gd name="T31" fmla="*/ 64 h 144"/>
                <a:gd name="T32" fmla="*/ 96 w 176"/>
                <a:gd name="T33" fmla="*/ 68 h 144"/>
                <a:gd name="T34" fmla="*/ 96 w 176"/>
                <a:gd name="T35" fmla="*/ 140 h 144"/>
                <a:gd name="T36" fmla="*/ 100 w 176"/>
                <a:gd name="T37" fmla="*/ 144 h 144"/>
                <a:gd name="T38" fmla="*/ 124 w 176"/>
                <a:gd name="T39" fmla="*/ 144 h 144"/>
                <a:gd name="T40" fmla="*/ 128 w 176"/>
                <a:gd name="T41" fmla="*/ 140 h 144"/>
                <a:gd name="T42" fmla="*/ 128 w 176"/>
                <a:gd name="T43" fmla="*/ 68 h 144"/>
                <a:gd name="T44" fmla="*/ 124 w 176"/>
                <a:gd name="T45" fmla="*/ 64 h 144"/>
                <a:gd name="T46" fmla="*/ 120 w 176"/>
                <a:gd name="T47" fmla="*/ 136 h 144"/>
                <a:gd name="T48" fmla="*/ 104 w 176"/>
                <a:gd name="T49" fmla="*/ 136 h 144"/>
                <a:gd name="T50" fmla="*/ 104 w 176"/>
                <a:gd name="T51" fmla="*/ 72 h 144"/>
                <a:gd name="T52" fmla="*/ 120 w 176"/>
                <a:gd name="T53" fmla="*/ 72 h 144"/>
                <a:gd name="T54" fmla="*/ 120 w 176"/>
                <a:gd name="T55" fmla="*/ 136 h 144"/>
                <a:gd name="T56" fmla="*/ 76 w 176"/>
                <a:gd name="T57" fmla="*/ 16 h 144"/>
                <a:gd name="T58" fmla="*/ 52 w 176"/>
                <a:gd name="T59" fmla="*/ 16 h 144"/>
                <a:gd name="T60" fmla="*/ 48 w 176"/>
                <a:gd name="T61" fmla="*/ 20 h 144"/>
                <a:gd name="T62" fmla="*/ 48 w 176"/>
                <a:gd name="T63" fmla="*/ 140 h 144"/>
                <a:gd name="T64" fmla="*/ 52 w 176"/>
                <a:gd name="T65" fmla="*/ 144 h 144"/>
                <a:gd name="T66" fmla="*/ 76 w 176"/>
                <a:gd name="T67" fmla="*/ 144 h 144"/>
                <a:gd name="T68" fmla="*/ 80 w 176"/>
                <a:gd name="T69" fmla="*/ 140 h 144"/>
                <a:gd name="T70" fmla="*/ 80 w 176"/>
                <a:gd name="T71" fmla="*/ 20 h 144"/>
                <a:gd name="T72" fmla="*/ 76 w 176"/>
                <a:gd name="T73" fmla="*/ 16 h 144"/>
                <a:gd name="T74" fmla="*/ 72 w 176"/>
                <a:gd name="T75" fmla="*/ 136 h 144"/>
                <a:gd name="T76" fmla="*/ 56 w 176"/>
                <a:gd name="T77" fmla="*/ 136 h 144"/>
                <a:gd name="T78" fmla="*/ 56 w 176"/>
                <a:gd name="T79" fmla="*/ 24 h 144"/>
                <a:gd name="T80" fmla="*/ 72 w 176"/>
                <a:gd name="T81" fmla="*/ 24 h 144"/>
                <a:gd name="T82" fmla="*/ 72 w 176"/>
                <a:gd name="T83" fmla="*/ 136 h 144"/>
                <a:gd name="T84" fmla="*/ 172 w 176"/>
                <a:gd name="T85" fmla="*/ 0 h 144"/>
                <a:gd name="T86" fmla="*/ 148 w 176"/>
                <a:gd name="T87" fmla="*/ 0 h 144"/>
                <a:gd name="T88" fmla="*/ 144 w 176"/>
                <a:gd name="T89" fmla="*/ 4 h 144"/>
                <a:gd name="T90" fmla="*/ 144 w 176"/>
                <a:gd name="T91" fmla="*/ 140 h 144"/>
                <a:gd name="T92" fmla="*/ 148 w 176"/>
                <a:gd name="T93" fmla="*/ 144 h 144"/>
                <a:gd name="T94" fmla="*/ 172 w 176"/>
                <a:gd name="T95" fmla="*/ 144 h 144"/>
                <a:gd name="T96" fmla="*/ 176 w 176"/>
                <a:gd name="T97" fmla="*/ 140 h 144"/>
                <a:gd name="T98" fmla="*/ 176 w 176"/>
                <a:gd name="T99" fmla="*/ 4 h 144"/>
                <a:gd name="T100" fmla="*/ 172 w 176"/>
                <a:gd name="T101" fmla="*/ 0 h 144"/>
                <a:gd name="T102" fmla="*/ 168 w 176"/>
                <a:gd name="T103" fmla="*/ 136 h 144"/>
                <a:gd name="T104" fmla="*/ 152 w 176"/>
                <a:gd name="T105" fmla="*/ 136 h 144"/>
                <a:gd name="T106" fmla="*/ 152 w 176"/>
                <a:gd name="T107" fmla="*/ 8 h 144"/>
                <a:gd name="T108" fmla="*/ 168 w 176"/>
                <a:gd name="T109" fmla="*/ 8 h 144"/>
                <a:gd name="T110" fmla="*/ 168 w 176"/>
                <a:gd name="T111"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44">
                  <a:moveTo>
                    <a:pt x="28" y="88"/>
                  </a:moveTo>
                  <a:cubicBezTo>
                    <a:pt x="4" y="88"/>
                    <a:pt x="4" y="88"/>
                    <a:pt x="4" y="88"/>
                  </a:cubicBezTo>
                  <a:cubicBezTo>
                    <a:pt x="2" y="88"/>
                    <a:pt x="0" y="90"/>
                    <a:pt x="0" y="92"/>
                  </a:cubicBezTo>
                  <a:cubicBezTo>
                    <a:pt x="0" y="140"/>
                    <a:pt x="0" y="140"/>
                    <a:pt x="0" y="140"/>
                  </a:cubicBezTo>
                  <a:cubicBezTo>
                    <a:pt x="0" y="142"/>
                    <a:pt x="2" y="144"/>
                    <a:pt x="4" y="144"/>
                  </a:cubicBezTo>
                  <a:cubicBezTo>
                    <a:pt x="28" y="144"/>
                    <a:pt x="28" y="144"/>
                    <a:pt x="28" y="144"/>
                  </a:cubicBezTo>
                  <a:cubicBezTo>
                    <a:pt x="30" y="144"/>
                    <a:pt x="32" y="142"/>
                    <a:pt x="32" y="140"/>
                  </a:cubicBezTo>
                  <a:cubicBezTo>
                    <a:pt x="32" y="92"/>
                    <a:pt x="32" y="92"/>
                    <a:pt x="32" y="92"/>
                  </a:cubicBezTo>
                  <a:cubicBezTo>
                    <a:pt x="32" y="90"/>
                    <a:pt x="30" y="88"/>
                    <a:pt x="28" y="88"/>
                  </a:cubicBezTo>
                  <a:moveTo>
                    <a:pt x="24" y="136"/>
                  </a:moveTo>
                  <a:cubicBezTo>
                    <a:pt x="8" y="136"/>
                    <a:pt x="8" y="136"/>
                    <a:pt x="8" y="136"/>
                  </a:cubicBezTo>
                  <a:cubicBezTo>
                    <a:pt x="8" y="96"/>
                    <a:pt x="8" y="96"/>
                    <a:pt x="8" y="96"/>
                  </a:cubicBezTo>
                  <a:cubicBezTo>
                    <a:pt x="24" y="96"/>
                    <a:pt x="24" y="96"/>
                    <a:pt x="24" y="96"/>
                  </a:cubicBezTo>
                  <a:lnTo>
                    <a:pt x="24" y="136"/>
                  </a:lnTo>
                  <a:close/>
                  <a:moveTo>
                    <a:pt x="124" y="64"/>
                  </a:moveTo>
                  <a:cubicBezTo>
                    <a:pt x="100" y="64"/>
                    <a:pt x="100" y="64"/>
                    <a:pt x="100" y="64"/>
                  </a:cubicBezTo>
                  <a:cubicBezTo>
                    <a:pt x="98" y="64"/>
                    <a:pt x="96" y="66"/>
                    <a:pt x="96" y="68"/>
                  </a:cubicBezTo>
                  <a:cubicBezTo>
                    <a:pt x="96" y="140"/>
                    <a:pt x="96" y="140"/>
                    <a:pt x="96" y="140"/>
                  </a:cubicBezTo>
                  <a:cubicBezTo>
                    <a:pt x="96" y="142"/>
                    <a:pt x="98" y="144"/>
                    <a:pt x="100" y="144"/>
                  </a:cubicBezTo>
                  <a:cubicBezTo>
                    <a:pt x="124" y="144"/>
                    <a:pt x="124" y="144"/>
                    <a:pt x="124" y="144"/>
                  </a:cubicBezTo>
                  <a:cubicBezTo>
                    <a:pt x="126" y="144"/>
                    <a:pt x="128" y="142"/>
                    <a:pt x="128" y="140"/>
                  </a:cubicBezTo>
                  <a:cubicBezTo>
                    <a:pt x="128" y="68"/>
                    <a:pt x="128" y="68"/>
                    <a:pt x="128" y="68"/>
                  </a:cubicBezTo>
                  <a:cubicBezTo>
                    <a:pt x="128" y="66"/>
                    <a:pt x="126" y="64"/>
                    <a:pt x="124" y="64"/>
                  </a:cubicBezTo>
                  <a:moveTo>
                    <a:pt x="120" y="136"/>
                  </a:moveTo>
                  <a:cubicBezTo>
                    <a:pt x="104" y="136"/>
                    <a:pt x="104" y="136"/>
                    <a:pt x="104" y="136"/>
                  </a:cubicBezTo>
                  <a:cubicBezTo>
                    <a:pt x="104" y="72"/>
                    <a:pt x="104" y="72"/>
                    <a:pt x="104" y="72"/>
                  </a:cubicBezTo>
                  <a:cubicBezTo>
                    <a:pt x="120" y="72"/>
                    <a:pt x="120" y="72"/>
                    <a:pt x="120" y="72"/>
                  </a:cubicBezTo>
                  <a:lnTo>
                    <a:pt x="120" y="136"/>
                  </a:lnTo>
                  <a:close/>
                  <a:moveTo>
                    <a:pt x="76" y="16"/>
                  </a:moveTo>
                  <a:cubicBezTo>
                    <a:pt x="52" y="16"/>
                    <a:pt x="52" y="16"/>
                    <a:pt x="52" y="16"/>
                  </a:cubicBezTo>
                  <a:cubicBezTo>
                    <a:pt x="50" y="16"/>
                    <a:pt x="48" y="18"/>
                    <a:pt x="48" y="20"/>
                  </a:cubicBezTo>
                  <a:cubicBezTo>
                    <a:pt x="48" y="140"/>
                    <a:pt x="48" y="140"/>
                    <a:pt x="48" y="140"/>
                  </a:cubicBezTo>
                  <a:cubicBezTo>
                    <a:pt x="48" y="142"/>
                    <a:pt x="50" y="144"/>
                    <a:pt x="52" y="144"/>
                  </a:cubicBezTo>
                  <a:cubicBezTo>
                    <a:pt x="76" y="144"/>
                    <a:pt x="76" y="144"/>
                    <a:pt x="76" y="144"/>
                  </a:cubicBezTo>
                  <a:cubicBezTo>
                    <a:pt x="78" y="144"/>
                    <a:pt x="80" y="142"/>
                    <a:pt x="80" y="140"/>
                  </a:cubicBezTo>
                  <a:cubicBezTo>
                    <a:pt x="80" y="20"/>
                    <a:pt x="80" y="20"/>
                    <a:pt x="80" y="20"/>
                  </a:cubicBezTo>
                  <a:cubicBezTo>
                    <a:pt x="80" y="18"/>
                    <a:pt x="78" y="16"/>
                    <a:pt x="76" y="16"/>
                  </a:cubicBezTo>
                  <a:moveTo>
                    <a:pt x="72" y="136"/>
                  </a:moveTo>
                  <a:cubicBezTo>
                    <a:pt x="56" y="136"/>
                    <a:pt x="56" y="136"/>
                    <a:pt x="56" y="136"/>
                  </a:cubicBezTo>
                  <a:cubicBezTo>
                    <a:pt x="56" y="24"/>
                    <a:pt x="56" y="24"/>
                    <a:pt x="56" y="24"/>
                  </a:cubicBezTo>
                  <a:cubicBezTo>
                    <a:pt x="72" y="24"/>
                    <a:pt x="72" y="24"/>
                    <a:pt x="72" y="24"/>
                  </a:cubicBezTo>
                  <a:lnTo>
                    <a:pt x="72" y="136"/>
                  </a:lnTo>
                  <a:close/>
                  <a:moveTo>
                    <a:pt x="172" y="0"/>
                  </a:moveTo>
                  <a:cubicBezTo>
                    <a:pt x="148" y="0"/>
                    <a:pt x="148" y="0"/>
                    <a:pt x="148" y="0"/>
                  </a:cubicBezTo>
                  <a:cubicBezTo>
                    <a:pt x="146" y="0"/>
                    <a:pt x="144" y="2"/>
                    <a:pt x="144" y="4"/>
                  </a:cubicBezTo>
                  <a:cubicBezTo>
                    <a:pt x="144" y="140"/>
                    <a:pt x="144" y="140"/>
                    <a:pt x="144" y="140"/>
                  </a:cubicBezTo>
                  <a:cubicBezTo>
                    <a:pt x="144" y="142"/>
                    <a:pt x="146" y="144"/>
                    <a:pt x="148" y="144"/>
                  </a:cubicBezTo>
                  <a:cubicBezTo>
                    <a:pt x="172" y="144"/>
                    <a:pt x="172" y="144"/>
                    <a:pt x="172" y="144"/>
                  </a:cubicBezTo>
                  <a:cubicBezTo>
                    <a:pt x="174" y="144"/>
                    <a:pt x="176" y="142"/>
                    <a:pt x="176" y="140"/>
                  </a:cubicBezTo>
                  <a:cubicBezTo>
                    <a:pt x="176" y="4"/>
                    <a:pt x="176" y="4"/>
                    <a:pt x="176" y="4"/>
                  </a:cubicBezTo>
                  <a:cubicBezTo>
                    <a:pt x="176" y="2"/>
                    <a:pt x="174" y="0"/>
                    <a:pt x="172" y="0"/>
                  </a:cubicBezTo>
                  <a:moveTo>
                    <a:pt x="168" y="136"/>
                  </a:moveTo>
                  <a:cubicBezTo>
                    <a:pt x="152" y="136"/>
                    <a:pt x="152" y="136"/>
                    <a:pt x="152" y="136"/>
                  </a:cubicBezTo>
                  <a:cubicBezTo>
                    <a:pt x="152" y="8"/>
                    <a:pt x="152" y="8"/>
                    <a:pt x="152" y="8"/>
                  </a:cubicBezTo>
                  <a:cubicBezTo>
                    <a:pt x="168" y="8"/>
                    <a:pt x="168" y="8"/>
                    <a:pt x="168" y="8"/>
                  </a:cubicBezTo>
                  <a:lnTo>
                    <a:pt x="168" y="13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24" name="Group 23"/>
          <p:cNvGrpSpPr/>
          <p:nvPr/>
        </p:nvGrpSpPr>
        <p:grpSpPr>
          <a:xfrm>
            <a:off x="2676777" y="7447501"/>
            <a:ext cx="6467223" cy="1321966"/>
            <a:chOff x="2676777" y="7447501"/>
            <a:chExt cx="6467223" cy="1321966"/>
          </a:xfrm>
        </p:grpSpPr>
        <p:sp>
          <p:nvSpPr>
            <p:cNvPr id="33" name="Oval 32"/>
            <p:cNvSpPr/>
            <p:nvPr/>
          </p:nvSpPr>
          <p:spPr>
            <a:xfrm>
              <a:off x="2676777" y="7601976"/>
              <a:ext cx="914400" cy="9144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4" name="TextBox 33"/>
            <p:cNvSpPr txBox="1"/>
            <p:nvPr/>
          </p:nvSpPr>
          <p:spPr>
            <a:xfrm>
              <a:off x="3769498" y="8061581"/>
              <a:ext cx="5374502"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35" name="TextBox 34"/>
            <p:cNvSpPr txBox="1"/>
            <p:nvPr/>
          </p:nvSpPr>
          <p:spPr>
            <a:xfrm>
              <a:off x="3724956" y="7447501"/>
              <a:ext cx="4536164" cy="646331"/>
            </a:xfrm>
            <a:prstGeom prst="rect">
              <a:avLst/>
            </a:prstGeom>
            <a:noFill/>
          </p:spPr>
          <p:txBody>
            <a:bodyPr wrap="square" rtlCol="0">
              <a:spAutoFit/>
            </a:bodyPr>
            <a:lstStyle/>
            <a:p>
              <a:r>
                <a:rPr lang="en-US" sz="3600">
                  <a:latin typeface="+mj-lt"/>
                </a:rPr>
                <a:t>land name three</a:t>
              </a:r>
              <a:endParaRPr lang="uk-UA" sz="3600">
                <a:latin typeface="+mj-lt"/>
              </a:endParaRPr>
            </a:p>
          </p:txBody>
        </p:sp>
        <p:sp>
          <p:nvSpPr>
            <p:cNvPr id="38" name="Freeform 77"/>
            <p:cNvSpPr>
              <a:spLocks noEditPoints="1"/>
            </p:cNvSpPr>
            <p:nvPr/>
          </p:nvSpPr>
          <p:spPr bwMode="auto">
            <a:xfrm>
              <a:off x="2906117" y="7820743"/>
              <a:ext cx="484901" cy="452571"/>
            </a:xfrm>
            <a:custGeom>
              <a:avLst/>
              <a:gdLst>
                <a:gd name="T0" fmla="*/ 172 w 176"/>
                <a:gd name="T1" fmla="*/ 136 h 160"/>
                <a:gd name="T2" fmla="*/ 96 w 176"/>
                <a:gd name="T3" fmla="*/ 136 h 160"/>
                <a:gd name="T4" fmla="*/ 76 w 176"/>
                <a:gd name="T5" fmla="*/ 120 h 160"/>
                <a:gd name="T6" fmla="*/ 56 w 176"/>
                <a:gd name="T7" fmla="*/ 136 h 160"/>
                <a:gd name="T8" fmla="*/ 4 w 176"/>
                <a:gd name="T9" fmla="*/ 136 h 160"/>
                <a:gd name="T10" fmla="*/ 0 w 176"/>
                <a:gd name="T11" fmla="*/ 140 h 160"/>
                <a:gd name="T12" fmla="*/ 4 w 176"/>
                <a:gd name="T13" fmla="*/ 144 h 160"/>
                <a:gd name="T14" fmla="*/ 56 w 176"/>
                <a:gd name="T15" fmla="*/ 144 h 160"/>
                <a:gd name="T16" fmla="*/ 76 w 176"/>
                <a:gd name="T17" fmla="*/ 160 h 160"/>
                <a:gd name="T18" fmla="*/ 96 w 176"/>
                <a:gd name="T19" fmla="*/ 144 h 160"/>
                <a:gd name="T20" fmla="*/ 172 w 176"/>
                <a:gd name="T21" fmla="*/ 144 h 160"/>
                <a:gd name="T22" fmla="*/ 176 w 176"/>
                <a:gd name="T23" fmla="*/ 140 h 160"/>
                <a:gd name="T24" fmla="*/ 172 w 176"/>
                <a:gd name="T25" fmla="*/ 136 h 160"/>
                <a:gd name="T26" fmla="*/ 76 w 176"/>
                <a:gd name="T27" fmla="*/ 152 h 160"/>
                <a:gd name="T28" fmla="*/ 64 w 176"/>
                <a:gd name="T29" fmla="*/ 140 h 160"/>
                <a:gd name="T30" fmla="*/ 76 w 176"/>
                <a:gd name="T31" fmla="*/ 128 h 160"/>
                <a:gd name="T32" fmla="*/ 88 w 176"/>
                <a:gd name="T33" fmla="*/ 140 h 160"/>
                <a:gd name="T34" fmla="*/ 76 w 176"/>
                <a:gd name="T35" fmla="*/ 152 h 160"/>
                <a:gd name="T36" fmla="*/ 4 w 176"/>
                <a:gd name="T37" fmla="*/ 24 h 160"/>
                <a:gd name="T38" fmla="*/ 24 w 176"/>
                <a:gd name="T39" fmla="*/ 24 h 160"/>
                <a:gd name="T40" fmla="*/ 44 w 176"/>
                <a:gd name="T41" fmla="*/ 40 h 160"/>
                <a:gd name="T42" fmla="*/ 64 w 176"/>
                <a:gd name="T43" fmla="*/ 24 h 160"/>
                <a:gd name="T44" fmla="*/ 172 w 176"/>
                <a:gd name="T45" fmla="*/ 24 h 160"/>
                <a:gd name="T46" fmla="*/ 176 w 176"/>
                <a:gd name="T47" fmla="*/ 20 h 160"/>
                <a:gd name="T48" fmla="*/ 172 w 176"/>
                <a:gd name="T49" fmla="*/ 16 h 160"/>
                <a:gd name="T50" fmla="*/ 64 w 176"/>
                <a:gd name="T51" fmla="*/ 16 h 160"/>
                <a:gd name="T52" fmla="*/ 44 w 176"/>
                <a:gd name="T53" fmla="*/ 0 h 160"/>
                <a:gd name="T54" fmla="*/ 24 w 176"/>
                <a:gd name="T55" fmla="*/ 16 h 160"/>
                <a:gd name="T56" fmla="*/ 4 w 176"/>
                <a:gd name="T57" fmla="*/ 16 h 160"/>
                <a:gd name="T58" fmla="*/ 0 w 176"/>
                <a:gd name="T59" fmla="*/ 20 h 160"/>
                <a:gd name="T60" fmla="*/ 4 w 176"/>
                <a:gd name="T61" fmla="*/ 24 h 160"/>
                <a:gd name="T62" fmla="*/ 44 w 176"/>
                <a:gd name="T63" fmla="*/ 8 h 160"/>
                <a:gd name="T64" fmla="*/ 56 w 176"/>
                <a:gd name="T65" fmla="*/ 20 h 160"/>
                <a:gd name="T66" fmla="*/ 44 w 176"/>
                <a:gd name="T67" fmla="*/ 32 h 160"/>
                <a:gd name="T68" fmla="*/ 32 w 176"/>
                <a:gd name="T69" fmla="*/ 20 h 160"/>
                <a:gd name="T70" fmla="*/ 44 w 176"/>
                <a:gd name="T71" fmla="*/ 8 h 160"/>
                <a:gd name="T72" fmla="*/ 172 w 176"/>
                <a:gd name="T73" fmla="*/ 76 h 160"/>
                <a:gd name="T74" fmla="*/ 160 w 176"/>
                <a:gd name="T75" fmla="*/ 76 h 160"/>
                <a:gd name="T76" fmla="*/ 140 w 176"/>
                <a:gd name="T77" fmla="*/ 60 h 160"/>
                <a:gd name="T78" fmla="*/ 120 w 176"/>
                <a:gd name="T79" fmla="*/ 76 h 160"/>
                <a:gd name="T80" fmla="*/ 4 w 176"/>
                <a:gd name="T81" fmla="*/ 76 h 160"/>
                <a:gd name="T82" fmla="*/ 0 w 176"/>
                <a:gd name="T83" fmla="*/ 80 h 160"/>
                <a:gd name="T84" fmla="*/ 4 w 176"/>
                <a:gd name="T85" fmla="*/ 84 h 160"/>
                <a:gd name="T86" fmla="*/ 120 w 176"/>
                <a:gd name="T87" fmla="*/ 84 h 160"/>
                <a:gd name="T88" fmla="*/ 140 w 176"/>
                <a:gd name="T89" fmla="*/ 100 h 160"/>
                <a:gd name="T90" fmla="*/ 160 w 176"/>
                <a:gd name="T91" fmla="*/ 84 h 160"/>
                <a:gd name="T92" fmla="*/ 172 w 176"/>
                <a:gd name="T93" fmla="*/ 84 h 160"/>
                <a:gd name="T94" fmla="*/ 176 w 176"/>
                <a:gd name="T95" fmla="*/ 80 h 160"/>
                <a:gd name="T96" fmla="*/ 172 w 176"/>
                <a:gd name="T97" fmla="*/ 76 h 160"/>
                <a:gd name="T98" fmla="*/ 140 w 176"/>
                <a:gd name="T99" fmla="*/ 92 h 160"/>
                <a:gd name="T100" fmla="*/ 128 w 176"/>
                <a:gd name="T101" fmla="*/ 80 h 160"/>
                <a:gd name="T102" fmla="*/ 140 w 176"/>
                <a:gd name="T103" fmla="*/ 68 h 160"/>
                <a:gd name="T104" fmla="*/ 152 w 176"/>
                <a:gd name="T105" fmla="*/ 80 h 160"/>
                <a:gd name="T106" fmla="*/ 140 w 176"/>
                <a:gd name="T107" fmla="*/ 9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60">
                  <a:moveTo>
                    <a:pt x="172" y="136"/>
                  </a:moveTo>
                  <a:cubicBezTo>
                    <a:pt x="96" y="136"/>
                    <a:pt x="96" y="136"/>
                    <a:pt x="96" y="136"/>
                  </a:cubicBezTo>
                  <a:cubicBezTo>
                    <a:pt x="94" y="127"/>
                    <a:pt x="86" y="120"/>
                    <a:pt x="76" y="120"/>
                  </a:cubicBezTo>
                  <a:cubicBezTo>
                    <a:pt x="66" y="120"/>
                    <a:pt x="58" y="127"/>
                    <a:pt x="56" y="136"/>
                  </a:cubicBezTo>
                  <a:cubicBezTo>
                    <a:pt x="4" y="136"/>
                    <a:pt x="4" y="136"/>
                    <a:pt x="4" y="136"/>
                  </a:cubicBezTo>
                  <a:cubicBezTo>
                    <a:pt x="2" y="136"/>
                    <a:pt x="0" y="138"/>
                    <a:pt x="0" y="140"/>
                  </a:cubicBezTo>
                  <a:cubicBezTo>
                    <a:pt x="0" y="142"/>
                    <a:pt x="2" y="144"/>
                    <a:pt x="4" y="144"/>
                  </a:cubicBezTo>
                  <a:cubicBezTo>
                    <a:pt x="56" y="144"/>
                    <a:pt x="56" y="144"/>
                    <a:pt x="56" y="144"/>
                  </a:cubicBezTo>
                  <a:cubicBezTo>
                    <a:pt x="58" y="153"/>
                    <a:pt x="66" y="160"/>
                    <a:pt x="76" y="160"/>
                  </a:cubicBezTo>
                  <a:cubicBezTo>
                    <a:pt x="86" y="160"/>
                    <a:pt x="94" y="153"/>
                    <a:pt x="96" y="144"/>
                  </a:cubicBezTo>
                  <a:cubicBezTo>
                    <a:pt x="172" y="144"/>
                    <a:pt x="172" y="144"/>
                    <a:pt x="172" y="144"/>
                  </a:cubicBezTo>
                  <a:cubicBezTo>
                    <a:pt x="174" y="144"/>
                    <a:pt x="176" y="142"/>
                    <a:pt x="176" y="140"/>
                  </a:cubicBezTo>
                  <a:cubicBezTo>
                    <a:pt x="176" y="138"/>
                    <a:pt x="174" y="136"/>
                    <a:pt x="172" y="136"/>
                  </a:cubicBezTo>
                  <a:moveTo>
                    <a:pt x="76" y="152"/>
                  </a:moveTo>
                  <a:cubicBezTo>
                    <a:pt x="69" y="152"/>
                    <a:pt x="64" y="147"/>
                    <a:pt x="64" y="140"/>
                  </a:cubicBezTo>
                  <a:cubicBezTo>
                    <a:pt x="64" y="133"/>
                    <a:pt x="69" y="128"/>
                    <a:pt x="76" y="128"/>
                  </a:cubicBezTo>
                  <a:cubicBezTo>
                    <a:pt x="83" y="128"/>
                    <a:pt x="88" y="133"/>
                    <a:pt x="88" y="140"/>
                  </a:cubicBezTo>
                  <a:cubicBezTo>
                    <a:pt x="88" y="147"/>
                    <a:pt x="83" y="152"/>
                    <a:pt x="76" y="152"/>
                  </a:cubicBezTo>
                  <a:moveTo>
                    <a:pt x="4" y="24"/>
                  </a:moveTo>
                  <a:cubicBezTo>
                    <a:pt x="24" y="24"/>
                    <a:pt x="24" y="24"/>
                    <a:pt x="24" y="24"/>
                  </a:cubicBezTo>
                  <a:cubicBezTo>
                    <a:pt x="26" y="33"/>
                    <a:pt x="34" y="40"/>
                    <a:pt x="44" y="40"/>
                  </a:cubicBezTo>
                  <a:cubicBezTo>
                    <a:pt x="54" y="40"/>
                    <a:pt x="62" y="33"/>
                    <a:pt x="64" y="24"/>
                  </a:cubicBezTo>
                  <a:cubicBezTo>
                    <a:pt x="172" y="24"/>
                    <a:pt x="172" y="24"/>
                    <a:pt x="172" y="24"/>
                  </a:cubicBezTo>
                  <a:cubicBezTo>
                    <a:pt x="174" y="24"/>
                    <a:pt x="176" y="22"/>
                    <a:pt x="176" y="20"/>
                  </a:cubicBezTo>
                  <a:cubicBezTo>
                    <a:pt x="176" y="18"/>
                    <a:pt x="174" y="16"/>
                    <a:pt x="172" y="16"/>
                  </a:cubicBezTo>
                  <a:cubicBezTo>
                    <a:pt x="64" y="16"/>
                    <a:pt x="64" y="16"/>
                    <a:pt x="64" y="16"/>
                  </a:cubicBezTo>
                  <a:cubicBezTo>
                    <a:pt x="62" y="7"/>
                    <a:pt x="54" y="0"/>
                    <a:pt x="44" y="0"/>
                  </a:cubicBezTo>
                  <a:cubicBezTo>
                    <a:pt x="34" y="0"/>
                    <a:pt x="26" y="7"/>
                    <a:pt x="24" y="16"/>
                  </a:cubicBezTo>
                  <a:cubicBezTo>
                    <a:pt x="4" y="16"/>
                    <a:pt x="4" y="16"/>
                    <a:pt x="4" y="16"/>
                  </a:cubicBezTo>
                  <a:cubicBezTo>
                    <a:pt x="2" y="16"/>
                    <a:pt x="0" y="18"/>
                    <a:pt x="0" y="20"/>
                  </a:cubicBezTo>
                  <a:cubicBezTo>
                    <a:pt x="0" y="22"/>
                    <a:pt x="2" y="24"/>
                    <a:pt x="4" y="24"/>
                  </a:cubicBezTo>
                  <a:moveTo>
                    <a:pt x="44" y="8"/>
                  </a:moveTo>
                  <a:cubicBezTo>
                    <a:pt x="51" y="8"/>
                    <a:pt x="56" y="13"/>
                    <a:pt x="56" y="20"/>
                  </a:cubicBezTo>
                  <a:cubicBezTo>
                    <a:pt x="56" y="27"/>
                    <a:pt x="51" y="32"/>
                    <a:pt x="44" y="32"/>
                  </a:cubicBezTo>
                  <a:cubicBezTo>
                    <a:pt x="37" y="32"/>
                    <a:pt x="32" y="27"/>
                    <a:pt x="32" y="20"/>
                  </a:cubicBezTo>
                  <a:cubicBezTo>
                    <a:pt x="32" y="13"/>
                    <a:pt x="37" y="8"/>
                    <a:pt x="44" y="8"/>
                  </a:cubicBezTo>
                  <a:moveTo>
                    <a:pt x="172" y="76"/>
                  </a:moveTo>
                  <a:cubicBezTo>
                    <a:pt x="160" y="76"/>
                    <a:pt x="160" y="76"/>
                    <a:pt x="160" y="76"/>
                  </a:cubicBezTo>
                  <a:cubicBezTo>
                    <a:pt x="158" y="67"/>
                    <a:pt x="150" y="60"/>
                    <a:pt x="140" y="60"/>
                  </a:cubicBezTo>
                  <a:cubicBezTo>
                    <a:pt x="130" y="60"/>
                    <a:pt x="122" y="67"/>
                    <a:pt x="120" y="76"/>
                  </a:cubicBezTo>
                  <a:cubicBezTo>
                    <a:pt x="4" y="76"/>
                    <a:pt x="4" y="76"/>
                    <a:pt x="4" y="76"/>
                  </a:cubicBezTo>
                  <a:cubicBezTo>
                    <a:pt x="2" y="76"/>
                    <a:pt x="0" y="78"/>
                    <a:pt x="0" y="80"/>
                  </a:cubicBezTo>
                  <a:cubicBezTo>
                    <a:pt x="0" y="82"/>
                    <a:pt x="2" y="84"/>
                    <a:pt x="4" y="84"/>
                  </a:cubicBezTo>
                  <a:cubicBezTo>
                    <a:pt x="120" y="84"/>
                    <a:pt x="120" y="84"/>
                    <a:pt x="120" y="84"/>
                  </a:cubicBezTo>
                  <a:cubicBezTo>
                    <a:pt x="122" y="93"/>
                    <a:pt x="130" y="100"/>
                    <a:pt x="140" y="100"/>
                  </a:cubicBezTo>
                  <a:cubicBezTo>
                    <a:pt x="150" y="100"/>
                    <a:pt x="158" y="93"/>
                    <a:pt x="160" y="84"/>
                  </a:cubicBezTo>
                  <a:cubicBezTo>
                    <a:pt x="172" y="84"/>
                    <a:pt x="172" y="84"/>
                    <a:pt x="172" y="84"/>
                  </a:cubicBezTo>
                  <a:cubicBezTo>
                    <a:pt x="174" y="84"/>
                    <a:pt x="176" y="82"/>
                    <a:pt x="176" y="80"/>
                  </a:cubicBezTo>
                  <a:cubicBezTo>
                    <a:pt x="176" y="78"/>
                    <a:pt x="174" y="76"/>
                    <a:pt x="172" y="76"/>
                  </a:cubicBezTo>
                  <a:moveTo>
                    <a:pt x="140" y="92"/>
                  </a:moveTo>
                  <a:cubicBezTo>
                    <a:pt x="133" y="92"/>
                    <a:pt x="128" y="87"/>
                    <a:pt x="128" y="80"/>
                  </a:cubicBezTo>
                  <a:cubicBezTo>
                    <a:pt x="128" y="73"/>
                    <a:pt x="133" y="68"/>
                    <a:pt x="140" y="68"/>
                  </a:cubicBezTo>
                  <a:cubicBezTo>
                    <a:pt x="147" y="68"/>
                    <a:pt x="152" y="73"/>
                    <a:pt x="152" y="80"/>
                  </a:cubicBezTo>
                  <a:cubicBezTo>
                    <a:pt x="152" y="87"/>
                    <a:pt x="147" y="92"/>
                    <a:pt x="140" y="9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39" name="TextBox 38"/>
          <p:cNvSpPr txBox="1"/>
          <p:nvPr/>
        </p:nvSpPr>
        <p:spPr>
          <a:xfrm>
            <a:off x="1828800" y="2549119"/>
            <a:ext cx="731520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purna. </a:t>
            </a:r>
            <a:endParaRPr lang="uk-UA" sz="2000">
              <a:solidFill>
                <a:schemeClr val="tx2"/>
              </a:solidFill>
            </a:endParaRPr>
          </a:p>
        </p:txBody>
      </p:sp>
    </p:spTree>
    <p:extLst>
      <p:ext uri="{BB962C8B-B14F-4D97-AF65-F5344CB8AC3E}">
        <p14:creationId xmlns:p14="http://schemas.microsoft.com/office/powerpoint/2010/main" val="8403382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250"/>
                                  </p:stCondLst>
                                  <p:childTnLst>
                                    <p:set>
                                      <p:cBhvr>
                                        <p:cTn id="12" dur="1" fill="hold">
                                          <p:stCondLst>
                                            <p:cond delay="0"/>
                                          </p:stCondLst>
                                        </p:cTn>
                                        <p:tgtEl>
                                          <p:spTgt spid="39"/>
                                        </p:tgtEl>
                                        <p:attrNameLst>
                                          <p:attrName>style.visibility</p:attrName>
                                        </p:attrNameLst>
                                      </p:cBhvr>
                                      <p:to>
                                        <p:strVal val="visible"/>
                                      </p:to>
                                    </p:set>
                                    <p:animEffect transition="in" filter="fade">
                                      <p:cBhvr>
                                        <p:cTn id="13" dur="1250"/>
                                        <p:tgtEl>
                                          <p:spTgt spid="39"/>
                                        </p:tgtEl>
                                      </p:cBhvr>
                                    </p:animEffect>
                                    <p:anim calcmode="lin" valueType="num">
                                      <p:cBhvr>
                                        <p:cTn id="14" dur="1250" fill="hold"/>
                                        <p:tgtEl>
                                          <p:spTgt spid="39"/>
                                        </p:tgtEl>
                                        <p:attrNameLst>
                                          <p:attrName>ppt_x</p:attrName>
                                        </p:attrNameLst>
                                      </p:cBhvr>
                                      <p:tavLst>
                                        <p:tav tm="0">
                                          <p:val>
                                            <p:strVal val="#ppt_x"/>
                                          </p:val>
                                        </p:tav>
                                        <p:tav tm="100000">
                                          <p:val>
                                            <p:strVal val="#ppt_x"/>
                                          </p:val>
                                        </p:tav>
                                      </p:tavLst>
                                    </p:anim>
                                    <p:anim calcmode="lin" valueType="num">
                                      <p:cBhvr>
                                        <p:cTn id="15" dur="1125" decel="100000" fill="hold"/>
                                        <p:tgtEl>
                                          <p:spTgt spid="39"/>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9"/>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250"/>
                                        <p:tgtEl>
                                          <p:spTgt spid="22"/>
                                        </p:tgtEl>
                                      </p:cBhvr>
                                    </p:animEffect>
                                    <p:anim calcmode="lin" valueType="num">
                                      <p:cBhvr>
                                        <p:cTn id="20" dur="1250" fill="hold"/>
                                        <p:tgtEl>
                                          <p:spTgt spid="22"/>
                                        </p:tgtEl>
                                        <p:attrNameLst>
                                          <p:attrName>ppt_x</p:attrName>
                                        </p:attrNameLst>
                                      </p:cBhvr>
                                      <p:tavLst>
                                        <p:tav tm="0">
                                          <p:val>
                                            <p:strVal val="#ppt_x"/>
                                          </p:val>
                                        </p:tav>
                                        <p:tav tm="100000">
                                          <p:val>
                                            <p:strVal val="#ppt_x"/>
                                          </p:val>
                                        </p:tav>
                                      </p:tavLst>
                                    </p:anim>
                                    <p:anim calcmode="lin" valueType="num">
                                      <p:cBhvr>
                                        <p:cTn id="21" dur="1125" decel="100000" fill="hold"/>
                                        <p:tgtEl>
                                          <p:spTgt spid="2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1250"/>
                                        <p:tgtEl>
                                          <p:spTgt spid="23"/>
                                        </p:tgtEl>
                                      </p:cBhvr>
                                    </p:animEffect>
                                    <p:anim calcmode="lin" valueType="num">
                                      <p:cBhvr>
                                        <p:cTn id="26" dur="1250" fill="hold"/>
                                        <p:tgtEl>
                                          <p:spTgt spid="23"/>
                                        </p:tgtEl>
                                        <p:attrNameLst>
                                          <p:attrName>ppt_x</p:attrName>
                                        </p:attrNameLst>
                                      </p:cBhvr>
                                      <p:tavLst>
                                        <p:tav tm="0">
                                          <p:val>
                                            <p:strVal val="#ppt_x"/>
                                          </p:val>
                                        </p:tav>
                                        <p:tav tm="100000">
                                          <p:val>
                                            <p:strVal val="#ppt_x"/>
                                          </p:val>
                                        </p:tav>
                                      </p:tavLst>
                                    </p:anim>
                                    <p:anim calcmode="lin" valueType="num">
                                      <p:cBhvr>
                                        <p:cTn id="27" dur="1125" decel="100000" fill="hold"/>
                                        <p:tgtEl>
                                          <p:spTgt spid="23"/>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1250"/>
                                        <p:tgtEl>
                                          <p:spTgt spid="24"/>
                                        </p:tgtEl>
                                      </p:cBhvr>
                                    </p:animEffect>
                                    <p:anim calcmode="lin" valueType="num">
                                      <p:cBhvr>
                                        <p:cTn id="32" dur="1250" fill="hold"/>
                                        <p:tgtEl>
                                          <p:spTgt spid="24"/>
                                        </p:tgtEl>
                                        <p:attrNameLst>
                                          <p:attrName>ppt_x</p:attrName>
                                        </p:attrNameLst>
                                      </p:cBhvr>
                                      <p:tavLst>
                                        <p:tav tm="0">
                                          <p:val>
                                            <p:strVal val="#ppt_x"/>
                                          </p:val>
                                        </p:tav>
                                        <p:tav tm="100000">
                                          <p:val>
                                            <p:strVal val="#ppt_x"/>
                                          </p:val>
                                        </p:tav>
                                      </p:tavLst>
                                    </p:anim>
                                    <p:anim calcmode="lin" valueType="num">
                                      <p:cBhvr>
                                        <p:cTn id="33" dur="1125" decel="100000" fill="hold"/>
                                        <p:tgtEl>
                                          <p:spTgt spid="24"/>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2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great britain</a:t>
            </a:r>
            <a:br>
              <a:rPr lang="en-US"/>
            </a:br>
            <a:r>
              <a:rPr lang="en-US"/>
              <a:t>map</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207</a:t>
            </a:fld>
            <a:endParaRPr/>
          </a:p>
        </p:txBody>
      </p:sp>
      <p:grpSp>
        <p:nvGrpSpPr>
          <p:cNvPr id="4" name="Group 3"/>
          <p:cNvGrpSpPr/>
          <p:nvPr/>
        </p:nvGrpSpPr>
        <p:grpSpPr>
          <a:xfrm>
            <a:off x="7492207" y="1943100"/>
            <a:ext cx="4103687" cy="6530473"/>
            <a:chOff x="7726363" y="2719388"/>
            <a:chExt cx="2832101" cy="4506913"/>
          </a:xfrm>
          <a:solidFill>
            <a:schemeClr val="accent2"/>
          </a:solidFill>
        </p:grpSpPr>
        <p:sp>
          <p:nvSpPr>
            <p:cNvPr id="5" name="Freeform 4"/>
            <p:cNvSpPr>
              <a:spLocks noEditPoints="1"/>
            </p:cNvSpPr>
            <p:nvPr/>
          </p:nvSpPr>
          <p:spPr bwMode="auto">
            <a:xfrm>
              <a:off x="8532813" y="5640388"/>
              <a:ext cx="766763" cy="950913"/>
            </a:xfrm>
            <a:custGeom>
              <a:avLst/>
              <a:gdLst>
                <a:gd name="T0" fmla="*/ 0 w 483"/>
                <a:gd name="T1" fmla="*/ 461 h 599"/>
                <a:gd name="T2" fmla="*/ 7 w 483"/>
                <a:gd name="T3" fmla="*/ 499 h 599"/>
                <a:gd name="T4" fmla="*/ 121 w 483"/>
                <a:gd name="T5" fmla="*/ 525 h 599"/>
                <a:gd name="T6" fmla="*/ 137 w 483"/>
                <a:gd name="T7" fmla="*/ 42 h 599"/>
                <a:gd name="T8" fmla="*/ 481 w 483"/>
                <a:gd name="T9" fmla="*/ 473 h 599"/>
                <a:gd name="T10" fmla="*/ 441 w 483"/>
                <a:gd name="T11" fmla="*/ 440 h 599"/>
                <a:gd name="T12" fmla="*/ 412 w 483"/>
                <a:gd name="T13" fmla="*/ 426 h 599"/>
                <a:gd name="T14" fmla="*/ 400 w 483"/>
                <a:gd name="T15" fmla="*/ 390 h 599"/>
                <a:gd name="T16" fmla="*/ 405 w 483"/>
                <a:gd name="T17" fmla="*/ 374 h 599"/>
                <a:gd name="T18" fmla="*/ 415 w 483"/>
                <a:gd name="T19" fmla="*/ 350 h 599"/>
                <a:gd name="T20" fmla="*/ 419 w 483"/>
                <a:gd name="T21" fmla="*/ 333 h 599"/>
                <a:gd name="T22" fmla="*/ 384 w 483"/>
                <a:gd name="T23" fmla="*/ 298 h 599"/>
                <a:gd name="T24" fmla="*/ 417 w 483"/>
                <a:gd name="T25" fmla="*/ 274 h 599"/>
                <a:gd name="T26" fmla="*/ 408 w 483"/>
                <a:gd name="T27" fmla="*/ 262 h 599"/>
                <a:gd name="T28" fmla="*/ 398 w 483"/>
                <a:gd name="T29" fmla="*/ 255 h 599"/>
                <a:gd name="T30" fmla="*/ 412 w 483"/>
                <a:gd name="T31" fmla="*/ 232 h 599"/>
                <a:gd name="T32" fmla="*/ 427 w 483"/>
                <a:gd name="T33" fmla="*/ 210 h 599"/>
                <a:gd name="T34" fmla="*/ 408 w 483"/>
                <a:gd name="T35" fmla="*/ 191 h 599"/>
                <a:gd name="T36" fmla="*/ 398 w 483"/>
                <a:gd name="T37" fmla="*/ 165 h 599"/>
                <a:gd name="T38" fmla="*/ 419 w 483"/>
                <a:gd name="T39" fmla="*/ 142 h 599"/>
                <a:gd name="T40" fmla="*/ 457 w 483"/>
                <a:gd name="T41" fmla="*/ 156 h 599"/>
                <a:gd name="T42" fmla="*/ 455 w 483"/>
                <a:gd name="T43" fmla="*/ 132 h 599"/>
                <a:gd name="T44" fmla="*/ 429 w 483"/>
                <a:gd name="T45" fmla="*/ 82 h 599"/>
                <a:gd name="T46" fmla="*/ 405 w 483"/>
                <a:gd name="T47" fmla="*/ 56 h 599"/>
                <a:gd name="T48" fmla="*/ 282 w 483"/>
                <a:gd name="T49" fmla="*/ 33 h 599"/>
                <a:gd name="T50" fmla="*/ 230 w 483"/>
                <a:gd name="T51" fmla="*/ 59 h 599"/>
                <a:gd name="T52" fmla="*/ 185 w 483"/>
                <a:gd name="T53" fmla="*/ 97 h 599"/>
                <a:gd name="T54" fmla="*/ 135 w 483"/>
                <a:gd name="T55" fmla="*/ 149 h 599"/>
                <a:gd name="T56" fmla="*/ 132 w 483"/>
                <a:gd name="T57" fmla="*/ 182 h 599"/>
                <a:gd name="T58" fmla="*/ 154 w 483"/>
                <a:gd name="T59" fmla="*/ 170 h 599"/>
                <a:gd name="T60" fmla="*/ 227 w 483"/>
                <a:gd name="T61" fmla="*/ 151 h 599"/>
                <a:gd name="T62" fmla="*/ 232 w 483"/>
                <a:gd name="T63" fmla="*/ 210 h 599"/>
                <a:gd name="T64" fmla="*/ 220 w 483"/>
                <a:gd name="T65" fmla="*/ 248 h 599"/>
                <a:gd name="T66" fmla="*/ 232 w 483"/>
                <a:gd name="T67" fmla="*/ 279 h 599"/>
                <a:gd name="T68" fmla="*/ 161 w 483"/>
                <a:gd name="T69" fmla="*/ 374 h 599"/>
                <a:gd name="T70" fmla="*/ 92 w 483"/>
                <a:gd name="T71" fmla="*/ 404 h 599"/>
                <a:gd name="T72" fmla="*/ 49 w 483"/>
                <a:gd name="T73" fmla="*/ 412 h 599"/>
                <a:gd name="T74" fmla="*/ 9 w 483"/>
                <a:gd name="T75" fmla="*/ 449 h 599"/>
                <a:gd name="T76" fmla="*/ 38 w 483"/>
                <a:gd name="T77" fmla="*/ 459 h 599"/>
                <a:gd name="T78" fmla="*/ 21 w 483"/>
                <a:gd name="T79" fmla="*/ 499 h 599"/>
                <a:gd name="T80" fmla="*/ 78 w 483"/>
                <a:gd name="T81" fmla="*/ 487 h 599"/>
                <a:gd name="T82" fmla="*/ 80 w 483"/>
                <a:gd name="T83" fmla="*/ 506 h 599"/>
                <a:gd name="T84" fmla="*/ 54 w 483"/>
                <a:gd name="T85" fmla="*/ 528 h 599"/>
                <a:gd name="T86" fmla="*/ 109 w 483"/>
                <a:gd name="T87" fmla="*/ 518 h 599"/>
                <a:gd name="T88" fmla="*/ 163 w 483"/>
                <a:gd name="T89" fmla="*/ 490 h 599"/>
                <a:gd name="T90" fmla="*/ 175 w 483"/>
                <a:gd name="T91" fmla="*/ 490 h 599"/>
                <a:gd name="T92" fmla="*/ 215 w 483"/>
                <a:gd name="T93" fmla="*/ 516 h 599"/>
                <a:gd name="T94" fmla="*/ 201 w 483"/>
                <a:gd name="T95" fmla="*/ 525 h 599"/>
                <a:gd name="T96" fmla="*/ 206 w 483"/>
                <a:gd name="T97" fmla="*/ 554 h 599"/>
                <a:gd name="T98" fmla="*/ 232 w 483"/>
                <a:gd name="T99" fmla="*/ 544 h 599"/>
                <a:gd name="T100" fmla="*/ 246 w 483"/>
                <a:gd name="T101" fmla="*/ 532 h 599"/>
                <a:gd name="T102" fmla="*/ 287 w 483"/>
                <a:gd name="T103" fmla="*/ 563 h 599"/>
                <a:gd name="T104" fmla="*/ 391 w 483"/>
                <a:gd name="T105" fmla="*/ 584 h 599"/>
                <a:gd name="T106" fmla="*/ 427 w 483"/>
                <a:gd name="T107" fmla="*/ 546 h 599"/>
                <a:gd name="T108" fmla="*/ 476 w 483"/>
                <a:gd name="T109" fmla="*/ 518 h 599"/>
                <a:gd name="T110" fmla="*/ 479 w 483"/>
                <a:gd name="T111" fmla="*/ 487 h 599"/>
                <a:gd name="T112" fmla="*/ 161 w 483"/>
                <a:gd name="T113" fmla="*/ 78 h 599"/>
                <a:gd name="T114" fmla="*/ 170 w 483"/>
                <a:gd name="T115" fmla="*/ 87 h 599"/>
                <a:gd name="T116" fmla="*/ 206 w 483"/>
                <a:gd name="T117" fmla="*/ 61 h 599"/>
                <a:gd name="T118" fmla="*/ 215 w 483"/>
                <a:gd name="T119" fmla="*/ 37 h 599"/>
                <a:gd name="T120" fmla="*/ 196 w 483"/>
                <a:gd name="T121" fmla="*/ 19 h 599"/>
                <a:gd name="T122" fmla="*/ 140 w 483"/>
                <a:gd name="T123" fmla="*/ 28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3" h="599">
                  <a:moveTo>
                    <a:pt x="99" y="201"/>
                  </a:moveTo>
                  <a:lnTo>
                    <a:pt x="99" y="201"/>
                  </a:lnTo>
                  <a:lnTo>
                    <a:pt x="102" y="196"/>
                  </a:lnTo>
                  <a:lnTo>
                    <a:pt x="102" y="196"/>
                  </a:lnTo>
                  <a:lnTo>
                    <a:pt x="99" y="196"/>
                  </a:lnTo>
                  <a:lnTo>
                    <a:pt x="97" y="201"/>
                  </a:lnTo>
                  <a:lnTo>
                    <a:pt x="97" y="203"/>
                  </a:lnTo>
                  <a:lnTo>
                    <a:pt x="99" y="201"/>
                  </a:lnTo>
                  <a:lnTo>
                    <a:pt x="99" y="201"/>
                  </a:lnTo>
                  <a:close/>
                  <a:moveTo>
                    <a:pt x="2" y="456"/>
                  </a:moveTo>
                  <a:lnTo>
                    <a:pt x="0" y="456"/>
                  </a:lnTo>
                  <a:lnTo>
                    <a:pt x="0" y="456"/>
                  </a:lnTo>
                  <a:lnTo>
                    <a:pt x="0" y="459"/>
                  </a:lnTo>
                  <a:lnTo>
                    <a:pt x="0" y="459"/>
                  </a:lnTo>
                  <a:lnTo>
                    <a:pt x="0" y="461"/>
                  </a:lnTo>
                  <a:lnTo>
                    <a:pt x="0" y="461"/>
                  </a:lnTo>
                  <a:lnTo>
                    <a:pt x="0" y="464"/>
                  </a:lnTo>
                  <a:lnTo>
                    <a:pt x="0" y="464"/>
                  </a:lnTo>
                  <a:lnTo>
                    <a:pt x="2" y="464"/>
                  </a:lnTo>
                  <a:lnTo>
                    <a:pt x="2" y="461"/>
                  </a:lnTo>
                  <a:lnTo>
                    <a:pt x="2" y="459"/>
                  </a:lnTo>
                  <a:lnTo>
                    <a:pt x="2" y="456"/>
                  </a:lnTo>
                  <a:lnTo>
                    <a:pt x="2" y="456"/>
                  </a:lnTo>
                  <a:close/>
                  <a:moveTo>
                    <a:pt x="9" y="494"/>
                  </a:moveTo>
                  <a:lnTo>
                    <a:pt x="7" y="494"/>
                  </a:lnTo>
                  <a:lnTo>
                    <a:pt x="4" y="497"/>
                  </a:lnTo>
                  <a:lnTo>
                    <a:pt x="7" y="497"/>
                  </a:lnTo>
                  <a:lnTo>
                    <a:pt x="7" y="499"/>
                  </a:lnTo>
                  <a:lnTo>
                    <a:pt x="9" y="499"/>
                  </a:lnTo>
                  <a:lnTo>
                    <a:pt x="7" y="499"/>
                  </a:lnTo>
                  <a:lnTo>
                    <a:pt x="9" y="499"/>
                  </a:lnTo>
                  <a:lnTo>
                    <a:pt x="9" y="499"/>
                  </a:lnTo>
                  <a:lnTo>
                    <a:pt x="9" y="497"/>
                  </a:lnTo>
                  <a:lnTo>
                    <a:pt x="11" y="499"/>
                  </a:lnTo>
                  <a:lnTo>
                    <a:pt x="14" y="497"/>
                  </a:lnTo>
                  <a:lnTo>
                    <a:pt x="11" y="497"/>
                  </a:lnTo>
                  <a:lnTo>
                    <a:pt x="9" y="494"/>
                  </a:lnTo>
                  <a:close/>
                  <a:moveTo>
                    <a:pt x="113" y="523"/>
                  </a:moveTo>
                  <a:lnTo>
                    <a:pt x="113" y="525"/>
                  </a:lnTo>
                  <a:lnTo>
                    <a:pt x="116" y="525"/>
                  </a:lnTo>
                  <a:lnTo>
                    <a:pt x="116" y="525"/>
                  </a:lnTo>
                  <a:lnTo>
                    <a:pt x="116" y="525"/>
                  </a:lnTo>
                  <a:lnTo>
                    <a:pt x="118" y="528"/>
                  </a:lnTo>
                  <a:lnTo>
                    <a:pt x="118" y="528"/>
                  </a:lnTo>
                  <a:lnTo>
                    <a:pt x="121" y="525"/>
                  </a:lnTo>
                  <a:lnTo>
                    <a:pt x="118" y="523"/>
                  </a:lnTo>
                  <a:lnTo>
                    <a:pt x="113" y="523"/>
                  </a:lnTo>
                  <a:close/>
                  <a:moveTo>
                    <a:pt x="121" y="42"/>
                  </a:moveTo>
                  <a:lnTo>
                    <a:pt x="125" y="42"/>
                  </a:lnTo>
                  <a:lnTo>
                    <a:pt x="128" y="42"/>
                  </a:lnTo>
                  <a:lnTo>
                    <a:pt x="130" y="45"/>
                  </a:lnTo>
                  <a:lnTo>
                    <a:pt x="132" y="52"/>
                  </a:lnTo>
                  <a:lnTo>
                    <a:pt x="137" y="54"/>
                  </a:lnTo>
                  <a:lnTo>
                    <a:pt x="140" y="56"/>
                  </a:lnTo>
                  <a:lnTo>
                    <a:pt x="140" y="54"/>
                  </a:lnTo>
                  <a:lnTo>
                    <a:pt x="142" y="52"/>
                  </a:lnTo>
                  <a:lnTo>
                    <a:pt x="140" y="49"/>
                  </a:lnTo>
                  <a:lnTo>
                    <a:pt x="140" y="47"/>
                  </a:lnTo>
                  <a:lnTo>
                    <a:pt x="137" y="47"/>
                  </a:lnTo>
                  <a:lnTo>
                    <a:pt x="137" y="42"/>
                  </a:lnTo>
                  <a:lnTo>
                    <a:pt x="135" y="37"/>
                  </a:lnTo>
                  <a:lnTo>
                    <a:pt x="132" y="35"/>
                  </a:lnTo>
                  <a:lnTo>
                    <a:pt x="130" y="33"/>
                  </a:lnTo>
                  <a:lnTo>
                    <a:pt x="130" y="30"/>
                  </a:lnTo>
                  <a:lnTo>
                    <a:pt x="125" y="33"/>
                  </a:lnTo>
                  <a:lnTo>
                    <a:pt x="123" y="33"/>
                  </a:lnTo>
                  <a:lnTo>
                    <a:pt x="121" y="30"/>
                  </a:lnTo>
                  <a:lnTo>
                    <a:pt x="116" y="35"/>
                  </a:lnTo>
                  <a:lnTo>
                    <a:pt x="116" y="37"/>
                  </a:lnTo>
                  <a:lnTo>
                    <a:pt x="121" y="42"/>
                  </a:lnTo>
                  <a:lnTo>
                    <a:pt x="121" y="42"/>
                  </a:lnTo>
                  <a:close/>
                  <a:moveTo>
                    <a:pt x="479" y="483"/>
                  </a:moveTo>
                  <a:lnTo>
                    <a:pt x="483" y="475"/>
                  </a:lnTo>
                  <a:lnTo>
                    <a:pt x="483" y="471"/>
                  </a:lnTo>
                  <a:lnTo>
                    <a:pt x="481" y="473"/>
                  </a:lnTo>
                  <a:lnTo>
                    <a:pt x="479" y="471"/>
                  </a:lnTo>
                  <a:lnTo>
                    <a:pt x="474" y="468"/>
                  </a:lnTo>
                  <a:lnTo>
                    <a:pt x="474" y="466"/>
                  </a:lnTo>
                  <a:lnTo>
                    <a:pt x="472" y="466"/>
                  </a:lnTo>
                  <a:lnTo>
                    <a:pt x="469" y="466"/>
                  </a:lnTo>
                  <a:lnTo>
                    <a:pt x="467" y="466"/>
                  </a:lnTo>
                  <a:lnTo>
                    <a:pt x="467" y="466"/>
                  </a:lnTo>
                  <a:lnTo>
                    <a:pt x="467" y="466"/>
                  </a:lnTo>
                  <a:lnTo>
                    <a:pt x="467" y="464"/>
                  </a:lnTo>
                  <a:lnTo>
                    <a:pt x="464" y="464"/>
                  </a:lnTo>
                  <a:lnTo>
                    <a:pt x="462" y="459"/>
                  </a:lnTo>
                  <a:lnTo>
                    <a:pt x="462" y="459"/>
                  </a:lnTo>
                  <a:lnTo>
                    <a:pt x="460" y="456"/>
                  </a:lnTo>
                  <a:lnTo>
                    <a:pt x="443" y="440"/>
                  </a:lnTo>
                  <a:lnTo>
                    <a:pt x="441" y="440"/>
                  </a:lnTo>
                  <a:lnTo>
                    <a:pt x="438" y="442"/>
                  </a:lnTo>
                  <a:lnTo>
                    <a:pt x="434" y="445"/>
                  </a:lnTo>
                  <a:lnTo>
                    <a:pt x="431" y="447"/>
                  </a:lnTo>
                  <a:lnTo>
                    <a:pt x="431" y="447"/>
                  </a:lnTo>
                  <a:lnTo>
                    <a:pt x="429" y="447"/>
                  </a:lnTo>
                  <a:lnTo>
                    <a:pt x="427" y="445"/>
                  </a:lnTo>
                  <a:lnTo>
                    <a:pt x="424" y="442"/>
                  </a:lnTo>
                  <a:lnTo>
                    <a:pt x="422" y="442"/>
                  </a:lnTo>
                  <a:lnTo>
                    <a:pt x="422" y="440"/>
                  </a:lnTo>
                  <a:lnTo>
                    <a:pt x="422" y="438"/>
                  </a:lnTo>
                  <a:lnTo>
                    <a:pt x="422" y="438"/>
                  </a:lnTo>
                  <a:lnTo>
                    <a:pt x="422" y="435"/>
                  </a:lnTo>
                  <a:lnTo>
                    <a:pt x="419" y="435"/>
                  </a:lnTo>
                  <a:lnTo>
                    <a:pt x="415" y="430"/>
                  </a:lnTo>
                  <a:lnTo>
                    <a:pt x="412" y="426"/>
                  </a:lnTo>
                  <a:lnTo>
                    <a:pt x="405" y="416"/>
                  </a:lnTo>
                  <a:lnTo>
                    <a:pt x="405" y="414"/>
                  </a:lnTo>
                  <a:lnTo>
                    <a:pt x="405" y="412"/>
                  </a:lnTo>
                  <a:lnTo>
                    <a:pt x="405" y="409"/>
                  </a:lnTo>
                  <a:lnTo>
                    <a:pt x="405" y="407"/>
                  </a:lnTo>
                  <a:lnTo>
                    <a:pt x="405" y="407"/>
                  </a:lnTo>
                  <a:lnTo>
                    <a:pt x="405" y="404"/>
                  </a:lnTo>
                  <a:lnTo>
                    <a:pt x="400" y="402"/>
                  </a:lnTo>
                  <a:lnTo>
                    <a:pt x="400" y="400"/>
                  </a:lnTo>
                  <a:lnTo>
                    <a:pt x="398" y="400"/>
                  </a:lnTo>
                  <a:lnTo>
                    <a:pt x="398" y="400"/>
                  </a:lnTo>
                  <a:lnTo>
                    <a:pt x="398" y="397"/>
                  </a:lnTo>
                  <a:lnTo>
                    <a:pt x="400" y="393"/>
                  </a:lnTo>
                  <a:lnTo>
                    <a:pt x="400" y="390"/>
                  </a:lnTo>
                  <a:lnTo>
                    <a:pt x="400" y="390"/>
                  </a:lnTo>
                  <a:lnTo>
                    <a:pt x="400" y="388"/>
                  </a:lnTo>
                  <a:lnTo>
                    <a:pt x="403" y="388"/>
                  </a:lnTo>
                  <a:lnTo>
                    <a:pt x="403" y="388"/>
                  </a:lnTo>
                  <a:lnTo>
                    <a:pt x="403" y="388"/>
                  </a:lnTo>
                  <a:lnTo>
                    <a:pt x="400" y="385"/>
                  </a:lnTo>
                  <a:lnTo>
                    <a:pt x="398" y="383"/>
                  </a:lnTo>
                  <a:lnTo>
                    <a:pt x="398" y="383"/>
                  </a:lnTo>
                  <a:lnTo>
                    <a:pt x="398" y="381"/>
                  </a:lnTo>
                  <a:lnTo>
                    <a:pt x="400" y="381"/>
                  </a:lnTo>
                  <a:lnTo>
                    <a:pt x="405" y="378"/>
                  </a:lnTo>
                  <a:lnTo>
                    <a:pt x="405" y="378"/>
                  </a:lnTo>
                  <a:lnTo>
                    <a:pt x="405" y="378"/>
                  </a:lnTo>
                  <a:lnTo>
                    <a:pt x="408" y="376"/>
                  </a:lnTo>
                  <a:lnTo>
                    <a:pt x="408" y="376"/>
                  </a:lnTo>
                  <a:lnTo>
                    <a:pt x="405" y="374"/>
                  </a:lnTo>
                  <a:lnTo>
                    <a:pt x="405" y="374"/>
                  </a:lnTo>
                  <a:lnTo>
                    <a:pt x="403" y="374"/>
                  </a:lnTo>
                  <a:lnTo>
                    <a:pt x="403" y="374"/>
                  </a:lnTo>
                  <a:lnTo>
                    <a:pt x="400" y="374"/>
                  </a:lnTo>
                  <a:lnTo>
                    <a:pt x="400" y="371"/>
                  </a:lnTo>
                  <a:lnTo>
                    <a:pt x="400" y="369"/>
                  </a:lnTo>
                  <a:lnTo>
                    <a:pt x="408" y="359"/>
                  </a:lnTo>
                  <a:lnTo>
                    <a:pt x="410" y="357"/>
                  </a:lnTo>
                  <a:lnTo>
                    <a:pt x="410" y="355"/>
                  </a:lnTo>
                  <a:lnTo>
                    <a:pt x="410" y="352"/>
                  </a:lnTo>
                  <a:lnTo>
                    <a:pt x="412" y="352"/>
                  </a:lnTo>
                  <a:lnTo>
                    <a:pt x="412" y="352"/>
                  </a:lnTo>
                  <a:lnTo>
                    <a:pt x="415" y="350"/>
                  </a:lnTo>
                  <a:lnTo>
                    <a:pt x="415" y="350"/>
                  </a:lnTo>
                  <a:lnTo>
                    <a:pt x="415" y="350"/>
                  </a:lnTo>
                  <a:lnTo>
                    <a:pt x="417" y="348"/>
                  </a:lnTo>
                  <a:lnTo>
                    <a:pt x="417" y="348"/>
                  </a:lnTo>
                  <a:lnTo>
                    <a:pt x="417" y="345"/>
                  </a:lnTo>
                  <a:lnTo>
                    <a:pt x="419" y="345"/>
                  </a:lnTo>
                  <a:lnTo>
                    <a:pt x="427" y="345"/>
                  </a:lnTo>
                  <a:lnTo>
                    <a:pt x="427" y="345"/>
                  </a:lnTo>
                  <a:lnTo>
                    <a:pt x="429" y="343"/>
                  </a:lnTo>
                  <a:lnTo>
                    <a:pt x="429" y="343"/>
                  </a:lnTo>
                  <a:lnTo>
                    <a:pt x="427" y="340"/>
                  </a:lnTo>
                  <a:lnTo>
                    <a:pt x="427" y="340"/>
                  </a:lnTo>
                  <a:lnTo>
                    <a:pt x="422" y="340"/>
                  </a:lnTo>
                  <a:lnTo>
                    <a:pt x="422" y="338"/>
                  </a:lnTo>
                  <a:lnTo>
                    <a:pt x="422" y="338"/>
                  </a:lnTo>
                  <a:lnTo>
                    <a:pt x="419" y="333"/>
                  </a:lnTo>
                  <a:lnTo>
                    <a:pt x="419" y="333"/>
                  </a:lnTo>
                  <a:lnTo>
                    <a:pt x="422" y="331"/>
                  </a:lnTo>
                  <a:lnTo>
                    <a:pt x="422" y="331"/>
                  </a:lnTo>
                  <a:lnTo>
                    <a:pt x="424" y="329"/>
                  </a:lnTo>
                  <a:lnTo>
                    <a:pt x="427" y="326"/>
                  </a:lnTo>
                  <a:lnTo>
                    <a:pt x="429" y="324"/>
                  </a:lnTo>
                  <a:lnTo>
                    <a:pt x="429" y="324"/>
                  </a:lnTo>
                  <a:lnTo>
                    <a:pt x="429" y="322"/>
                  </a:lnTo>
                  <a:lnTo>
                    <a:pt x="408" y="319"/>
                  </a:lnTo>
                  <a:lnTo>
                    <a:pt x="408" y="319"/>
                  </a:lnTo>
                  <a:lnTo>
                    <a:pt x="403" y="312"/>
                  </a:lnTo>
                  <a:lnTo>
                    <a:pt x="396" y="307"/>
                  </a:lnTo>
                  <a:lnTo>
                    <a:pt x="391" y="305"/>
                  </a:lnTo>
                  <a:lnTo>
                    <a:pt x="384" y="300"/>
                  </a:lnTo>
                  <a:lnTo>
                    <a:pt x="384" y="300"/>
                  </a:lnTo>
                  <a:lnTo>
                    <a:pt x="384" y="298"/>
                  </a:lnTo>
                  <a:lnTo>
                    <a:pt x="384" y="298"/>
                  </a:lnTo>
                  <a:lnTo>
                    <a:pt x="381" y="296"/>
                  </a:lnTo>
                  <a:lnTo>
                    <a:pt x="381" y="296"/>
                  </a:lnTo>
                  <a:lnTo>
                    <a:pt x="381" y="293"/>
                  </a:lnTo>
                  <a:lnTo>
                    <a:pt x="381" y="291"/>
                  </a:lnTo>
                  <a:lnTo>
                    <a:pt x="381" y="291"/>
                  </a:lnTo>
                  <a:lnTo>
                    <a:pt x="381" y="288"/>
                  </a:lnTo>
                  <a:lnTo>
                    <a:pt x="384" y="286"/>
                  </a:lnTo>
                  <a:lnTo>
                    <a:pt x="386" y="284"/>
                  </a:lnTo>
                  <a:lnTo>
                    <a:pt x="386" y="284"/>
                  </a:lnTo>
                  <a:lnTo>
                    <a:pt x="393" y="281"/>
                  </a:lnTo>
                  <a:lnTo>
                    <a:pt x="398" y="277"/>
                  </a:lnTo>
                  <a:lnTo>
                    <a:pt x="400" y="277"/>
                  </a:lnTo>
                  <a:lnTo>
                    <a:pt x="415" y="274"/>
                  </a:lnTo>
                  <a:lnTo>
                    <a:pt x="417" y="274"/>
                  </a:lnTo>
                  <a:lnTo>
                    <a:pt x="417" y="269"/>
                  </a:lnTo>
                  <a:lnTo>
                    <a:pt x="422" y="267"/>
                  </a:lnTo>
                  <a:lnTo>
                    <a:pt x="424" y="265"/>
                  </a:lnTo>
                  <a:lnTo>
                    <a:pt x="424" y="262"/>
                  </a:lnTo>
                  <a:lnTo>
                    <a:pt x="424" y="262"/>
                  </a:lnTo>
                  <a:lnTo>
                    <a:pt x="424" y="260"/>
                  </a:lnTo>
                  <a:lnTo>
                    <a:pt x="424" y="260"/>
                  </a:lnTo>
                  <a:lnTo>
                    <a:pt x="419" y="255"/>
                  </a:lnTo>
                  <a:lnTo>
                    <a:pt x="419" y="255"/>
                  </a:lnTo>
                  <a:lnTo>
                    <a:pt x="417" y="255"/>
                  </a:lnTo>
                  <a:lnTo>
                    <a:pt x="417" y="255"/>
                  </a:lnTo>
                  <a:lnTo>
                    <a:pt x="412" y="258"/>
                  </a:lnTo>
                  <a:lnTo>
                    <a:pt x="408" y="260"/>
                  </a:lnTo>
                  <a:lnTo>
                    <a:pt x="408" y="262"/>
                  </a:lnTo>
                  <a:lnTo>
                    <a:pt x="408" y="262"/>
                  </a:lnTo>
                  <a:lnTo>
                    <a:pt x="405" y="265"/>
                  </a:lnTo>
                  <a:lnTo>
                    <a:pt x="405" y="265"/>
                  </a:lnTo>
                  <a:lnTo>
                    <a:pt x="405" y="265"/>
                  </a:lnTo>
                  <a:lnTo>
                    <a:pt x="403" y="267"/>
                  </a:lnTo>
                  <a:lnTo>
                    <a:pt x="403" y="267"/>
                  </a:lnTo>
                  <a:lnTo>
                    <a:pt x="400" y="267"/>
                  </a:lnTo>
                  <a:lnTo>
                    <a:pt x="400" y="265"/>
                  </a:lnTo>
                  <a:lnTo>
                    <a:pt x="400" y="265"/>
                  </a:lnTo>
                  <a:lnTo>
                    <a:pt x="400" y="262"/>
                  </a:lnTo>
                  <a:lnTo>
                    <a:pt x="400" y="262"/>
                  </a:lnTo>
                  <a:lnTo>
                    <a:pt x="400" y="262"/>
                  </a:lnTo>
                  <a:lnTo>
                    <a:pt x="400" y="260"/>
                  </a:lnTo>
                  <a:lnTo>
                    <a:pt x="400" y="260"/>
                  </a:lnTo>
                  <a:lnTo>
                    <a:pt x="398" y="258"/>
                  </a:lnTo>
                  <a:lnTo>
                    <a:pt x="398" y="255"/>
                  </a:lnTo>
                  <a:lnTo>
                    <a:pt x="398" y="253"/>
                  </a:lnTo>
                  <a:lnTo>
                    <a:pt x="398" y="253"/>
                  </a:lnTo>
                  <a:lnTo>
                    <a:pt x="398" y="251"/>
                  </a:lnTo>
                  <a:lnTo>
                    <a:pt x="398" y="251"/>
                  </a:lnTo>
                  <a:lnTo>
                    <a:pt x="400" y="248"/>
                  </a:lnTo>
                  <a:lnTo>
                    <a:pt x="405" y="246"/>
                  </a:lnTo>
                  <a:lnTo>
                    <a:pt x="405" y="246"/>
                  </a:lnTo>
                  <a:lnTo>
                    <a:pt x="408" y="243"/>
                  </a:lnTo>
                  <a:lnTo>
                    <a:pt x="408" y="241"/>
                  </a:lnTo>
                  <a:lnTo>
                    <a:pt x="408" y="241"/>
                  </a:lnTo>
                  <a:lnTo>
                    <a:pt x="408" y="236"/>
                  </a:lnTo>
                  <a:lnTo>
                    <a:pt x="408" y="234"/>
                  </a:lnTo>
                  <a:lnTo>
                    <a:pt x="410" y="234"/>
                  </a:lnTo>
                  <a:lnTo>
                    <a:pt x="410" y="234"/>
                  </a:lnTo>
                  <a:lnTo>
                    <a:pt x="412" y="232"/>
                  </a:lnTo>
                  <a:lnTo>
                    <a:pt x="415" y="232"/>
                  </a:lnTo>
                  <a:lnTo>
                    <a:pt x="415" y="229"/>
                  </a:lnTo>
                  <a:lnTo>
                    <a:pt x="415" y="227"/>
                  </a:lnTo>
                  <a:lnTo>
                    <a:pt x="415" y="222"/>
                  </a:lnTo>
                  <a:lnTo>
                    <a:pt x="415" y="220"/>
                  </a:lnTo>
                  <a:lnTo>
                    <a:pt x="415" y="220"/>
                  </a:lnTo>
                  <a:lnTo>
                    <a:pt x="417" y="217"/>
                  </a:lnTo>
                  <a:lnTo>
                    <a:pt x="417" y="215"/>
                  </a:lnTo>
                  <a:lnTo>
                    <a:pt x="417" y="213"/>
                  </a:lnTo>
                  <a:lnTo>
                    <a:pt x="419" y="213"/>
                  </a:lnTo>
                  <a:lnTo>
                    <a:pt x="419" y="213"/>
                  </a:lnTo>
                  <a:lnTo>
                    <a:pt x="419" y="213"/>
                  </a:lnTo>
                  <a:lnTo>
                    <a:pt x="424" y="210"/>
                  </a:lnTo>
                  <a:lnTo>
                    <a:pt x="424" y="210"/>
                  </a:lnTo>
                  <a:lnTo>
                    <a:pt x="427" y="210"/>
                  </a:lnTo>
                  <a:lnTo>
                    <a:pt x="427" y="208"/>
                  </a:lnTo>
                  <a:lnTo>
                    <a:pt x="427" y="206"/>
                  </a:lnTo>
                  <a:lnTo>
                    <a:pt x="427" y="206"/>
                  </a:lnTo>
                  <a:lnTo>
                    <a:pt x="424" y="203"/>
                  </a:lnTo>
                  <a:lnTo>
                    <a:pt x="424" y="203"/>
                  </a:lnTo>
                  <a:lnTo>
                    <a:pt x="422" y="203"/>
                  </a:lnTo>
                  <a:lnTo>
                    <a:pt x="419" y="198"/>
                  </a:lnTo>
                  <a:lnTo>
                    <a:pt x="419" y="198"/>
                  </a:lnTo>
                  <a:lnTo>
                    <a:pt x="419" y="198"/>
                  </a:lnTo>
                  <a:lnTo>
                    <a:pt x="415" y="196"/>
                  </a:lnTo>
                  <a:lnTo>
                    <a:pt x="410" y="196"/>
                  </a:lnTo>
                  <a:lnTo>
                    <a:pt x="410" y="196"/>
                  </a:lnTo>
                  <a:lnTo>
                    <a:pt x="408" y="194"/>
                  </a:lnTo>
                  <a:lnTo>
                    <a:pt x="408" y="191"/>
                  </a:lnTo>
                  <a:lnTo>
                    <a:pt x="408" y="191"/>
                  </a:lnTo>
                  <a:lnTo>
                    <a:pt x="405" y="191"/>
                  </a:lnTo>
                  <a:lnTo>
                    <a:pt x="400" y="191"/>
                  </a:lnTo>
                  <a:lnTo>
                    <a:pt x="398" y="189"/>
                  </a:lnTo>
                  <a:lnTo>
                    <a:pt x="396" y="187"/>
                  </a:lnTo>
                  <a:lnTo>
                    <a:pt x="393" y="180"/>
                  </a:lnTo>
                  <a:lnTo>
                    <a:pt x="393" y="180"/>
                  </a:lnTo>
                  <a:lnTo>
                    <a:pt x="393" y="177"/>
                  </a:lnTo>
                  <a:lnTo>
                    <a:pt x="393" y="177"/>
                  </a:lnTo>
                  <a:lnTo>
                    <a:pt x="393" y="175"/>
                  </a:lnTo>
                  <a:lnTo>
                    <a:pt x="396" y="175"/>
                  </a:lnTo>
                  <a:lnTo>
                    <a:pt x="398" y="172"/>
                  </a:lnTo>
                  <a:lnTo>
                    <a:pt x="398" y="170"/>
                  </a:lnTo>
                  <a:lnTo>
                    <a:pt x="398" y="168"/>
                  </a:lnTo>
                  <a:lnTo>
                    <a:pt x="398" y="168"/>
                  </a:lnTo>
                  <a:lnTo>
                    <a:pt x="398" y="165"/>
                  </a:lnTo>
                  <a:lnTo>
                    <a:pt x="398" y="165"/>
                  </a:lnTo>
                  <a:lnTo>
                    <a:pt x="398" y="163"/>
                  </a:lnTo>
                  <a:lnTo>
                    <a:pt x="398" y="161"/>
                  </a:lnTo>
                  <a:lnTo>
                    <a:pt x="398" y="161"/>
                  </a:lnTo>
                  <a:lnTo>
                    <a:pt x="400" y="161"/>
                  </a:lnTo>
                  <a:lnTo>
                    <a:pt x="400" y="158"/>
                  </a:lnTo>
                  <a:lnTo>
                    <a:pt x="403" y="158"/>
                  </a:lnTo>
                  <a:lnTo>
                    <a:pt x="403" y="153"/>
                  </a:lnTo>
                  <a:lnTo>
                    <a:pt x="405" y="153"/>
                  </a:lnTo>
                  <a:lnTo>
                    <a:pt x="405" y="151"/>
                  </a:lnTo>
                  <a:lnTo>
                    <a:pt x="408" y="149"/>
                  </a:lnTo>
                  <a:lnTo>
                    <a:pt x="410" y="149"/>
                  </a:lnTo>
                  <a:lnTo>
                    <a:pt x="410" y="149"/>
                  </a:lnTo>
                  <a:lnTo>
                    <a:pt x="410" y="149"/>
                  </a:lnTo>
                  <a:lnTo>
                    <a:pt x="419" y="142"/>
                  </a:lnTo>
                  <a:lnTo>
                    <a:pt x="422" y="142"/>
                  </a:lnTo>
                  <a:lnTo>
                    <a:pt x="424" y="142"/>
                  </a:lnTo>
                  <a:lnTo>
                    <a:pt x="427" y="142"/>
                  </a:lnTo>
                  <a:lnTo>
                    <a:pt x="429" y="142"/>
                  </a:lnTo>
                  <a:lnTo>
                    <a:pt x="431" y="146"/>
                  </a:lnTo>
                  <a:lnTo>
                    <a:pt x="431" y="146"/>
                  </a:lnTo>
                  <a:lnTo>
                    <a:pt x="431" y="146"/>
                  </a:lnTo>
                  <a:lnTo>
                    <a:pt x="434" y="146"/>
                  </a:lnTo>
                  <a:lnTo>
                    <a:pt x="436" y="146"/>
                  </a:lnTo>
                  <a:lnTo>
                    <a:pt x="443" y="144"/>
                  </a:lnTo>
                  <a:lnTo>
                    <a:pt x="445" y="144"/>
                  </a:lnTo>
                  <a:lnTo>
                    <a:pt x="445" y="144"/>
                  </a:lnTo>
                  <a:lnTo>
                    <a:pt x="448" y="146"/>
                  </a:lnTo>
                  <a:lnTo>
                    <a:pt x="457" y="156"/>
                  </a:lnTo>
                  <a:lnTo>
                    <a:pt x="457" y="156"/>
                  </a:lnTo>
                  <a:lnTo>
                    <a:pt x="460" y="156"/>
                  </a:lnTo>
                  <a:lnTo>
                    <a:pt x="462" y="156"/>
                  </a:lnTo>
                  <a:lnTo>
                    <a:pt x="464" y="153"/>
                  </a:lnTo>
                  <a:lnTo>
                    <a:pt x="467" y="153"/>
                  </a:lnTo>
                  <a:lnTo>
                    <a:pt x="469" y="151"/>
                  </a:lnTo>
                  <a:lnTo>
                    <a:pt x="469" y="151"/>
                  </a:lnTo>
                  <a:lnTo>
                    <a:pt x="472" y="151"/>
                  </a:lnTo>
                  <a:lnTo>
                    <a:pt x="472" y="149"/>
                  </a:lnTo>
                  <a:lnTo>
                    <a:pt x="472" y="144"/>
                  </a:lnTo>
                  <a:lnTo>
                    <a:pt x="472" y="144"/>
                  </a:lnTo>
                  <a:lnTo>
                    <a:pt x="472" y="142"/>
                  </a:lnTo>
                  <a:lnTo>
                    <a:pt x="469" y="139"/>
                  </a:lnTo>
                  <a:lnTo>
                    <a:pt x="469" y="137"/>
                  </a:lnTo>
                  <a:lnTo>
                    <a:pt x="462" y="132"/>
                  </a:lnTo>
                  <a:lnTo>
                    <a:pt x="455" y="132"/>
                  </a:lnTo>
                  <a:lnTo>
                    <a:pt x="453" y="130"/>
                  </a:lnTo>
                  <a:lnTo>
                    <a:pt x="453" y="130"/>
                  </a:lnTo>
                  <a:lnTo>
                    <a:pt x="453" y="127"/>
                  </a:lnTo>
                  <a:lnTo>
                    <a:pt x="448" y="123"/>
                  </a:lnTo>
                  <a:lnTo>
                    <a:pt x="445" y="120"/>
                  </a:lnTo>
                  <a:lnTo>
                    <a:pt x="445" y="118"/>
                  </a:lnTo>
                  <a:lnTo>
                    <a:pt x="445" y="118"/>
                  </a:lnTo>
                  <a:lnTo>
                    <a:pt x="445" y="116"/>
                  </a:lnTo>
                  <a:lnTo>
                    <a:pt x="445" y="111"/>
                  </a:lnTo>
                  <a:lnTo>
                    <a:pt x="443" y="108"/>
                  </a:lnTo>
                  <a:lnTo>
                    <a:pt x="438" y="97"/>
                  </a:lnTo>
                  <a:lnTo>
                    <a:pt x="438" y="94"/>
                  </a:lnTo>
                  <a:lnTo>
                    <a:pt x="429" y="85"/>
                  </a:lnTo>
                  <a:lnTo>
                    <a:pt x="429" y="85"/>
                  </a:lnTo>
                  <a:lnTo>
                    <a:pt x="429" y="82"/>
                  </a:lnTo>
                  <a:lnTo>
                    <a:pt x="429" y="82"/>
                  </a:lnTo>
                  <a:lnTo>
                    <a:pt x="429" y="82"/>
                  </a:lnTo>
                  <a:lnTo>
                    <a:pt x="436" y="78"/>
                  </a:lnTo>
                  <a:lnTo>
                    <a:pt x="436" y="75"/>
                  </a:lnTo>
                  <a:lnTo>
                    <a:pt x="436" y="75"/>
                  </a:lnTo>
                  <a:lnTo>
                    <a:pt x="436" y="73"/>
                  </a:lnTo>
                  <a:lnTo>
                    <a:pt x="436" y="71"/>
                  </a:lnTo>
                  <a:lnTo>
                    <a:pt x="434" y="71"/>
                  </a:lnTo>
                  <a:lnTo>
                    <a:pt x="429" y="64"/>
                  </a:lnTo>
                  <a:lnTo>
                    <a:pt x="417" y="54"/>
                  </a:lnTo>
                  <a:lnTo>
                    <a:pt x="415" y="54"/>
                  </a:lnTo>
                  <a:lnTo>
                    <a:pt x="408" y="52"/>
                  </a:lnTo>
                  <a:lnTo>
                    <a:pt x="405" y="49"/>
                  </a:lnTo>
                  <a:lnTo>
                    <a:pt x="405" y="56"/>
                  </a:lnTo>
                  <a:lnTo>
                    <a:pt x="405" y="56"/>
                  </a:lnTo>
                  <a:lnTo>
                    <a:pt x="403" y="56"/>
                  </a:lnTo>
                  <a:lnTo>
                    <a:pt x="400" y="52"/>
                  </a:lnTo>
                  <a:lnTo>
                    <a:pt x="398" y="49"/>
                  </a:lnTo>
                  <a:lnTo>
                    <a:pt x="374" y="35"/>
                  </a:lnTo>
                  <a:lnTo>
                    <a:pt x="374" y="33"/>
                  </a:lnTo>
                  <a:lnTo>
                    <a:pt x="372" y="28"/>
                  </a:lnTo>
                  <a:lnTo>
                    <a:pt x="367" y="26"/>
                  </a:lnTo>
                  <a:lnTo>
                    <a:pt x="360" y="23"/>
                  </a:lnTo>
                  <a:lnTo>
                    <a:pt x="353" y="23"/>
                  </a:lnTo>
                  <a:lnTo>
                    <a:pt x="320" y="40"/>
                  </a:lnTo>
                  <a:lnTo>
                    <a:pt x="313" y="42"/>
                  </a:lnTo>
                  <a:lnTo>
                    <a:pt x="291" y="42"/>
                  </a:lnTo>
                  <a:lnTo>
                    <a:pt x="289" y="40"/>
                  </a:lnTo>
                  <a:lnTo>
                    <a:pt x="287" y="35"/>
                  </a:lnTo>
                  <a:lnTo>
                    <a:pt x="282" y="33"/>
                  </a:lnTo>
                  <a:lnTo>
                    <a:pt x="279" y="30"/>
                  </a:lnTo>
                  <a:lnTo>
                    <a:pt x="275" y="33"/>
                  </a:lnTo>
                  <a:lnTo>
                    <a:pt x="272" y="30"/>
                  </a:lnTo>
                  <a:lnTo>
                    <a:pt x="270" y="28"/>
                  </a:lnTo>
                  <a:lnTo>
                    <a:pt x="265" y="28"/>
                  </a:lnTo>
                  <a:lnTo>
                    <a:pt x="263" y="26"/>
                  </a:lnTo>
                  <a:lnTo>
                    <a:pt x="265" y="30"/>
                  </a:lnTo>
                  <a:lnTo>
                    <a:pt x="270" y="35"/>
                  </a:lnTo>
                  <a:lnTo>
                    <a:pt x="272" y="40"/>
                  </a:lnTo>
                  <a:lnTo>
                    <a:pt x="265" y="40"/>
                  </a:lnTo>
                  <a:lnTo>
                    <a:pt x="246" y="49"/>
                  </a:lnTo>
                  <a:lnTo>
                    <a:pt x="239" y="54"/>
                  </a:lnTo>
                  <a:lnTo>
                    <a:pt x="234" y="56"/>
                  </a:lnTo>
                  <a:lnTo>
                    <a:pt x="232" y="56"/>
                  </a:lnTo>
                  <a:lnTo>
                    <a:pt x="230" y="59"/>
                  </a:lnTo>
                  <a:lnTo>
                    <a:pt x="227" y="59"/>
                  </a:lnTo>
                  <a:lnTo>
                    <a:pt x="227" y="56"/>
                  </a:lnTo>
                  <a:lnTo>
                    <a:pt x="225" y="56"/>
                  </a:lnTo>
                  <a:lnTo>
                    <a:pt x="220" y="59"/>
                  </a:lnTo>
                  <a:lnTo>
                    <a:pt x="213" y="59"/>
                  </a:lnTo>
                  <a:lnTo>
                    <a:pt x="208" y="64"/>
                  </a:lnTo>
                  <a:lnTo>
                    <a:pt x="206" y="68"/>
                  </a:lnTo>
                  <a:lnTo>
                    <a:pt x="201" y="75"/>
                  </a:lnTo>
                  <a:lnTo>
                    <a:pt x="199" y="78"/>
                  </a:lnTo>
                  <a:lnTo>
                    <a:pt x="196" y="80"/>
                  </a:lnTo>
                  <a:lnTo>
                    <a:pt x="194" y="80"/>
                  </a:lnTo>
                  <a:lnTo>
                    <a:pt x="187" y="90"/>
                  </a:lnTo>
                  <a:lnTo>
                    <a:pt x="187" y="92"/>
                  </a:lnTo>
                  <a:lnTo>
                    <a:pt x="185" y="94"/>
                  </a:lnTo>
                  <a:lnTo>
                    <a:pt x="185" y="97"/>
                  </a:lnTo>
                  <a:lnTo>
                    <a:pt x="182" y="94"/>
                  </a:lnTo>
                  <a:lnTo>
                    <a:pt x="182" y="92"/>
                  </a:lnTo>
                  <a:lnTo>
                    <a:pt x="182" y="92"/>
                  </a:lnTo>
                  <a:lnTo>
                    <a:pt x="180" y="94"/>
                  </a:lnTo>
                  <a:lnTo>
                    <a:pt x="180" y="97"/>
                  </a:lnTo>
                  <a:lnTo>
                    <a:pt x="180" y="108"/>
                  </a:lnTo>
                  <a:lnTo>
                    <a:pt x="177" y="116"/>
                  </a:lnTo>
                  <a:lnTo>
                    <a:pt x="177" y="118"/>
                  </a:lnTo>
                  <a:lnTo>
                    <a:pt x="166" y="127"/>
                  </a:lnTo>
                  <a:lnTo>
                    <a:pt x="161" y="132"/>
                  </a:lnTo>
                  <a:lnTo>
                    <a:pt x="147" y="144"/>
                  </a:lnTo>
                  <a:lnTo>
                    <a:pt x="144" y="146"/>
                  </a:lnTo>
                  <a:lnTo>
                    <a:pt x="140" y="146"/>
                  </a:lnTo>
                  <a:lnTo>
                    <a:pt x="137" y="146"/>
                  </a:lnTo>
                  <a:lnTo>
                    <a:pt x="135" y="149"/>
                  </a:lnTo>
                  <a:lnTo>
                    <a:pt x="109" y="177"/>
                  </a:lnTo>
                  <a:lnTo>
                    <a:pt x="106" y="182"/>
                  </a:lnTo>
                  <a:lnTo>
                    <a:pt x="106" y="184"/>
                  </a:lnTo>
                  <a:lnTo>
                    <a:pt x="106" y="184"/>
                  </a:lnTo>
                  <a:lnTo>
                    <a:pt x="106" y="187"/>
                  </a:lnTo>
                  <a:lnTo>
                    <a:pt x="104" y="189"/>
                  </a:lnTo>
                  <a:lnTo>
                    <a:pt x="106" y="191"/>
                  </a:lnTo>
                  <a:lnTo>
                    <a:pt x="109" y="189"/>
                  </a:lnTo>
                  <a:lnTo>
                    <a:pt x="113" y="187"/>
                  </a:lnTo>
                  <a:lnTo>
                    <a:pt x="116" y="184"/>
                  </a:lnTo>
                  <a:lnTo>
                    <a:pt x="125" y="187"/>
                  </a:lnTo>
                  <a:lnTo>
                    <a:pt x="130" y="184"/>
                  </a:lnTo>
                  <a:lnTo>
                    <a:pt x="130" y="184"/>
                  </a:lnTo>
                  <a:lnTo>
                    <a:pt x="130" y="182"/>
                  </a:lnTo>
                  <a:lnTo>
                    <a:pt x="132" y="182"/>
                  </a:lnTo>
                  <a:lnTo>
                    <a:pt x="135" y="182"/>
                  </a:lnTo>
                  <a:lnTo>
                    <a:pt x="137" y="182"/>
                  </a:lnTo>
                  <a:lnTo>
                    <a:pt x="140" y="184"/>
                  </a:lnTo>
                  <a:lnTo>
                    <a:pt x="144" y="187"/>
                  </a:lnTo>
                  <a:lnTo>
                    <a:pt x="147" y="189"/>
                  </a:lnTo>
                  <a:lnTo>
                    <a:pt x="149" y="189"/>
                  </a:lnTo>
                  <a:lnTo>
                    <a:pt x="149" y="189"/>
                  </a:lnTo>
                  <a:lnTo>
                    <a:pt x="151" y="187"/>
                  </a:lnTo>
                  <a:lnTo>
                    <a:pt x="154" y="184"/>
                  </a:lnTo>
                  <a:lnTo>
                    <a:pt x="151" y="182"/>
                  </a:lnTo>
                  <a:lnTo>
                    <a:pt x="151" y="177"/>
                  </a:lnTo>
                  <a:lnTo>
                    <a:pt x="154" y="175"/>
                  </a:lnTo>
                  <a:lnTo>
                    <a:pt x="156" y="172"/>
                  </a:lnTo>
                  <a:lnTo>
                    <a:pt x="156" y="172"/>
                  </a:lnTo>
                  <a:lnTo>
                    <a:pt x="154" y="170"/>
                  </a:lnTo>
                  <a:lnTo>
                    <a:pt x="161" y="163"/>
                  </a:lnTo>
                  <a:lnTo>
                    <a:pt x="166" y="161"/>
                  </a:lnTo>
                  <a:lnTo>
                    <a:pt x="168" y="158"/>
                  </a:lnTo>
                  <a:lnTo>
                    <a:pt x="180" y="158"/>
                  </a:lnTo>
                  <a:lnTo>
                    <a:pt x="185" y="156"/>
                  </a:lnTo>
                  <a:lnTo>
                    <a:pt x="187" y="156"/>
                  </a:lnTo>
                  <a:lnTo>
                    <a:pt x="201" y="151"/>
                  </a:lnTo>
                  <a:lnTo>
                    <a:pt x="211" y="153"/>
                  </a:lnTo>
                  <a:lnTo>
                    <a:pt x="215" y="151"/>
                  </a:lnTo>
                  <a:lnTo>
                    <a:pt x="220" y="149"/>
                  </a:lnTo>
                  <a:lnTo>
                    <a:pt x="220" y="151"/>
                  </a:lnTo>
                  <a:lnTo>
                    <a:pt x="223" y="153"/>
                  </a:lnTo>
                  <a:lnTo>
                    <a:pt x="225" y="151"/>
                  </a:lnTo>
                  <a:lnTo>
                    <a:pt x="227" y="149"/>
                  </a:lnTo>
                  <a:lnTo>
                    <a:pt x="227" y="151"/>
                  </a:lnTo>
                  <a:lnTo>
                    <a:pt x="227" y="151"/>
                  </a:lnTo>
                  <a:lnTo>
                    <a:pt x="230" y="151"/>
                  </a:lnTo>
                  <a:lnTo>
                    <a:pt x="220" y="158"/>
                  </a:lnTo>
                  <a:lnTo>
                    <a:pt x="218" y="161"/>
                  </a:lnTo>
                  <a:lnTo>
                    <a:pt x="218" y="163"/>
                  </a:lnTo>
                  <a:lnTo>
                    <a:pt x="218" y="165"/>
                  </a:lnTo>
                  <a:lnTo>
                    <a:pt x="218" y="168"/>
                  </a:lnTo>
                  <a:lnTo>
                    <a:pt x="220" y="172"/>
                  </a:lnTo>
                  <a:lnTo>
                    <a:pt x="220" y="177"/>
                  </a:lnTo>
                  <a:lnTo>
                    <a:pt x="218" y="180"/>
                  </a:lnTo>
                  <a:lnTo>
                    <a:pt x="215" y="180"/>
                  </a:lnTo>
                  <a:lnTo>
                    <a:pt x="215" y="182"/>
                  </a:lnTo>
                  <a:lnTo>
                    <a:pt x="215" y="184"/>
                  </a:lnTo>
                  <a:lnTo>
                    <a:pt x="218" y="194"/>
                  </a:lnTo>
                  <a:lnTo>
                    <a:pt x="232" y="210"/>
                  </a:lnTo>
                  <a:lnTo>
                    <a:pt x="234" y="208"/>
                  </a:lnTo>
                  <a:lnTo>
                    <a:pt x="239" y="206"/>
                  </a:lnTo>
                  <a:lnTo>
                    <a:pt x="244" y="206"/>
                  </a:lnTo>
                  <a:lnTo>
                    <a:pt x="242" y="208"/>
                  </a:lnTo>
                  <a:lnTo>
                    <a:pt x="234" y="215"/>
                  </a:lnTo>
                  <a:lnTo>
                    <a:pt x="232" y="215"/>
                  </a:lnTo>
                  <a:lnTo>
                    <a:pt x="232" y="215"/>
                  </a:lnTo>
                  <a:lnTo>
                    <a:pt x="230" y="217"/>
                  </a:lnTo>
                  <a:lnTo>
                    <a:pt x="230" y="220"/>
                  </a:lnTo>
                  <a:lnTo>
                    <a:pt x="230" y="222"/>
                  </a:lnTo>
                  <a:lnTo>
                    <a:pt x="225" y="224"/>
                  </a:lnTo>
                  <a:lnTo>
                    <a:pt x="223" y="229"/>
                  </a:lnTo>
                  <a:lnTo>
                    <a:pt x="220" y="236"/>
                  </a:lnTo>
                  <a:lnTo>
                    <a:pt x="218" y="243"/>
                  </a:lnTo>
                  <a:lnTo>
                    <a:pt x="220" y="248"/>
                  </a:lnTo>
                  <a:lnTo>
                    <a:pt x="230" y="260"/>
                  </a:lnTo>
                  <a:lnTo>
                    <a:pt x="232" y="262"/>
                  </a:lnTo>
                  <a:lnTo>
                    <a:pt x="237" y="260"/>
                  </a:lnTo>
                  <a:lnTo>
                    <a:pt x="246" y="258"/>
                  </a:lnTo>
                  <a:lnTo>
                    <a:pt x="251" y="258"/>
                  </a:lnTo>
                  <a:lnTo>
                    <a:pt x="251" y="260"/>
                  </a:lnTo>
                  <a:lnTo>
                    <a:pt x="242" y="267"/>
                  </a:lnTo>
                  <a:lnTo>
                    <a:pt x="239" y="267"/>
                  </a:lnTo>
                  <a:lnTo>
                    <a:pt x="237" y="267"/>
                  </a:lnTo>
                  <a:lnTo>
                    <a:pt x="232" y="265"/>
                  </a:lnTo>
                  <a:lnTo>
                    <a:pt x="232" y="265"/>
                  </a:lnTo>
                  <a:lnTo>
                    <a:pt x="230" y="269"/>
                  </a:lnTo>
                  <a:lnTo>
                    <a:pt x="230" y="272"/>
                  </a:lnTo>
                  <a:lnTo>
                    <a:pt x="230" y="274"/>
                  </a:lnTo>
                  <a:lnTo>
                    <a:pt x="232" y="279"/>
                  </a:lnTo>
                  <a:lnTo>
                    <a:pt x="230" y="281"/>
                  </a:lnTo>
                  <a:lnTo>
                    <a:pt x="227" y="288"/>
                  </a:lnTo>
                  <a:lnTo>
                    <a:pt x="225" y="296"/>
                  </a:lnTo>
                  <a:lnTo>
                    <a:pt x="225" y="307"/>
                  </a:lnTo>
                  <a:lnTo>
                    <a:pt x="223" y="314"/>
                  </a:lnTo>
                  <a:lnTo>
                    <a:pt x="215" y="324"/>
                  </a:lnTo>
                  <a:lnTo>
                    <a:pt x="206" y="338"/>
                  </a:lnTo>
                  <a:lnTo>
                    <a:pt x="185" y="357"/>
                  </a:lnTo>
                  <a:lnTo>
                    <a:pt x="182" y="359"/>
                  </a:lnTo>
                  <a:lnTo>
                    <a:pt x="177" y="359"/>
                  </a:lnTo>
                  <a:lnTo>
                    <a:pt x="175" y="359"/>
                  </a:lnTo>
                  <a:lnTo>
                    <a:pt x="173" y="362"/>
                  </a:lnTo>
                  <a:lnTo>
                    <a:pt x="166" y="367"/>
                  </a:lnTo>
                  <a:lnTo>
                    <a:pt x="163" y="371"/>
                  </a:lnTo>
                  <a:lnTo>
                    <a:pt x="161" y="374"/>
                  </a:lnTo>
                  <a:lnTo>
                    <a:pt x="154" y="376"/>
                  </a:lnTo>
                  <a:lnTo>
                    <a:pt x="154" y="376"/>
                  </a:lnTo>
                  <a:lnTo>
                    <a:pt x="151" y="378"/>
                  </a:lnTo>
                  <a:lnTo>
                    <a:pt x="151" y="381"/>
                  </a:lnTo>
                  <a:lnTo>
                    <a:pt x="149" y="381"/>
                  </a:lnTo>
                  <a:lnTo>
                    <a:pt x="128" y="381"/>
                  </a:lnTo>
                  <a:lnTo>
                    <a:pt x="121" y="383"/>
                  </a:lnTo>
                  <a:lnTo>
                    <a:pt x="121" y="393"/>
                  </a:lnTo>
                  <a:lnTo>
                    <a:pt x="113" y="388"/>
                  </a:lnTo>
                  <a:lnTo>
                    <a:pt x="111" y="388"/>
                  </a:lnTo>
                  <a:lnTo>
                    <a:pt x="109" y="390"/>
                  </a:lnTo>
                  <a:lnTo>
                    <a:pt x="104" y="397"/>
                  </a:lnTo>
                  <a:lnTo>
                    <a:pt x="102" y="402"/>
                  </a:lnTo>
                  <a:lnTo>
                    <a:pt x="99" y="404"/>
                  </a:lnTo>
                  <a:lnTo>
                    <a:pt x="92" y="404"/>
                  </a:lnTo>
                  <a:lnTo>
                    <a:pt x="92" y="407"/>
                  </a:lnTo>
                  <a:lnTo>
                    <a:pt x="92" y="409"/>
                  </a:lnTo>
                  <a:lnTo>
                    <a:pt x="92" y="412"/>
                  </a:lnTo>
                  <a:lnTo>
                    <a:pt x="92" y="414"/>
                  </a:lnTo>
                  <a:lnTo>
                    <a:pt x="90" y="416"/>
                  </a:lnTo>
                  <a:lnTo>
                    <a:pt x="87" y="416"/>
                  </a:lnTo>
                  <a:lnTo>
                    <a:pt x="80" y="412"/>
                  </a:lnTo>
                  <a:lnTo>
                    <a:pt x="76" y="412"/>
                  </a:lnTo>
                  <a:lnTo>
                    <a:pt x="78" y="416"/>
                  </a:lnTo>
                  <a:lnTo>
                    <a:pt x="73" y="419"/>
                  </a:lnTo>
                  <a:lnTo>
                    <a:pt x="68" y="419"/>
                  </a:lnTo>
                  <a:lnTo>
                    <a:pt x="59" y="414"/>
                  </a:lnTo>
                  <a:lnTo>
                    <a:pt x="57" y="412"/>
                  </a:lnTo>
                  <a:lnTo>
                    <a:pt x="52" y="412"/>
                  </a:lnTo>
                  <a:lnTo>
                    <a:pt x="49" y="412"/>
                  </a:lnTo>
                  <a:lnTo>
                    <a:pt x="47" y="414"/>
                  </a:lnTo>
                  <a:lnTo>
                    <a:pt x="47" y="416"/>
                  </a:lnTo>
                  <a:lnTo>
                    <a:pt x="49" y="419"/>
                  </a:lnTo>
                  <a:lnTo>
                    <a:pt x="49" y="419"/>
                  </a:lnTo>
                  <a:lnTo>
                    <a:pt x="47" y="419"/>
                  </a:lnTo>
                  <a:lnTo>
                    <a:pt x="47" y="428"/>
                  </a:lnTo>
                  <a:lnTo>
                    <a:pt x="40" y="433"/>
                  </a:lnTo>
                  <a:lnTo>
                    <a:pt x="33" y="435"/>
                  </a:lnTo>
                  <a:lnTo>
                    <a:pt x="28" y="435"/>
                  </a:lnTo>
                  <a:lnTo>
                    <a:pt x="26" y="438"/>
                  </a:lnTo>
                  <a:lnTo>
                    <a:pt x="21" y="442"/>
                  </a:lnTo>
                  <a:lnTo>
                    <a:pt x="16" y="445"/>
                  </a:lnTo>
                  <a:lnTo>
                    <a:pt x="9" y="445"/>
                  </a:lnTo>
                  <a:lnTo>
                    <a:pt x="9" y="447"/>
                  </a:lnTo>
                  <a:lnTo>
                    <a:pt x="9" y="449"/>
                  </a:lnTo>
                  <a:lnTo>
                    <a:pt x="9" y="452"/>
                  </a:lnTo>
                  <a:lnTo>
                    <a:pt x="9" y="452"/>
                  </a:lnTo>
                  <a:lnTo>
                    <a:pt x="7" y="454"/>
                  </a:lnTo>
                  <a:lnTo>
                    <a:pt x="9" y="454"/>
                  </a:lnTo>
                  <a:lnTo>
                    <a:pt x="9" y="456"/>
                  </a:lnTo>
                  <a:lnTo>
                    <a:pt x="9" y="459"/>
                  </a:lnTo>
                  <a:lnTo>
                    <a:pt x="7" y="459"/>
                  </a:lnTo>
                  <a:lnTo>
                    <a:pt x="7" y="459"/>
                  </a:lnTo>
                  <a:lnTo>
                    <a:pt x="9" y="459"/>
                  </a:lnTo>
                  <a:lnTo>
                    <a:pt x="19" y="456"/>
                  </a:lnTo>
                  <a:lnTo>
                    <a:pt x="23" y="456"/>
                  </a:lnTo>
                  <a:lnTo>
                    <a:pt x="26" y="459"/>
                  </a:lnTo>
                  <a:lnTo>
                    <a:pt x="33" y="459"/>
                  </a:lnTo>
                  <a:lnTo>
                    <a:pt x="35" y="461"/>
                  </a:lnTo>
                  <a:lnTo>
                    <a:pt x="38" y="459"/>
                  </a:lnTo>
                  <a:lnTo>
                    <a:pt x="40" y="461"/>
                  </a:lnTo>
                  <a:lnTo>
                    <a:pt x="40" y="466"/>
                  </a:lnTo>
                  <a:lnTo>
                    <a:pt x="42" y="471"/>
                  </a:lnTo>
                  <a:lnTo>
                    <a:pt x="42" y="473"/>
                  </a:lnTo>
                  <a:lnTo>
                    <a:pt x="42" y="483"/>
                  </a:lnTo>
                  <a:lnTo>
                    <a:pt x="42" y="485"/>
                  </a:lnTo>
                  <a:lnTo>
                    <a:pt x="40" y="487"/>
                  </a:lnTo>
                  <a:lnTo>
                    <a:pt x="35" y="490"/>
                  </a:lnTo>
                  <a:lnTo>
                    <a:pt x="30" y="490"/>
                  </a:lnTo>
                  <a:lnTo>
                    <a:pt x="28" y="492"/>
                  </a:lnTo>
                  <a:lnTo>
                    <a:pt x="26" y="494"/>
                  </a:lnTo>
                  <a:lnTo>
                    <a:pt x="23" y="497"/>
                  </a:lnTo>
                  <a:lnTo>
                    <a:pt x="21" y="497"/>
                  </a:lnTo>
                  <a:lnTo>
                    <a:pt x="16" y="497"/>
                  </a:lnTo>
                  <a:lnTo>
                    <a:pt x="21" y="499"/>
                  </a:lnTo>
                  <a:lnTo>
                    <a:pt x="30" y="506"/>
                  </a:lnTo>
                  <a:lnTo>
                    <a:pt x="30" y="506"/>
                  </a:lnTo>
                  <a:lnTo>
                    <a:pt x="28" y="511"/>
                  </a:lnTo>
                  <a:lnTo>
                    <a:pt x="33" y="511"/>
                  </a:lnTo>
                  <a:lnTo>
                    <a:pt x="33" y="509"/>
                  </a:lnTo>
                  <a:lnTo>
                    <a:pt x="33" y="504"/>
                  </a:lnTo>
                  <a:lnTo>
                    <a:pt x="35" y="501"/>
                  </a:lnTo>
                  <a:lnTo>
                    <a:pt x="61" y="506"/>
                  </a:lnTo>
                  <a:lnTo>
                    <a:pt x="64" y="504"/>
                  </a:lnTo>
                  <a:lnTo>
                    <a:pt x="78" y="501"/>
                  </a:lnTo>
                  <a:lnTo>
                    <a:pt x="80" y="499"/>
                  </a:lnTo>
                  <a:lnTo>
                    <a:pt x="80" y="497"/>
                  </a:lnTo>
                  <a:lnTo>
                    <a:pt x="78" y="494"/>
                  </a:lnTo>
                  <a:lnTo>
                    <a:pt x="80" y="490"/>
                  </a:lnTo>
                  <a:lnTo>
                    <a:pt x="78" y="487"/>
                  </a:lnTo>
                  <a:lnTo>
                    <a:pt x="78" y="485"/>
                  </a:lnTo>
                  <a:lnTo>
                    <a:pt x="73" y="485"/>
                  </a:lnTo>
                  <a:lnTo>
                    <a:pt x="76" y="485"/>
                  </a:lnTo>
                  <a:lnTo>
                    <a:pt x="85" y="483"/>
                  </a:lnTo>
                  <a:lnTo>
                    <a:pt x="92" y="480"/>
                  </a:lnTo>
                  <a:lnTo>
                    <a:pt x="94" y="480"/>
                  </a:lnTo>
                  <a:lnTo>
                    <a:pt x="94" y="483"/>
                  </a:lnTo>
                  <a:lnTo>
                    <a:pt x="87" y="483"/>
                  </a:lnTo>
                  <a:lnTo>
                    <a:pt x="83" y="490"/>
                  </a:lnTo>
                  <a:lnTo>
                    <a:pt x="85" y="497"/>
                  </a:lnTo>
                  <a:lnTo>
                    <a:pt x="90" y="501"/>
                  </a:lnTo>
                  <a:lnTo>
                    <a:pt x="90" y="504"/>
                  </a:lnTo>
                  <a:lnTo>
                    <a:pt x="87" y="501"/>
                  </a:lnTo>
                  <a:lnTo>
                    <a:pt x="85" y="501"/>
                  </a:lnTo>
                  <a:lnTo>
                    <a:pt x="80" y="506"/>
                  </a:lnTo>
                  <a:lnTo>
                    <a:pt x="73" y="506"/>
                  </a:lnTo>
                  <a:lnTo>
                    <a:pt x="66" y="511"/>
                  </a:lnTo>
                  <a:lnTo>
                    <a:pt x="64" y="511"/>
                  </a:lnTo>
                  <a:lnTo>
                    <a:pt x="61" y="511"/>
                  </a:lnTo>
                  <a:lnTo>
                    <a:pt x="57" y="509"/>
                  </a:lnTo>
                  <a:lnTo>
                    <a:pt x="54" y="509"/>
                  </a:lnTo>
                  <a:lnTo>
                    <a:pt x="54" y="511"/>
                  </a:lnTo>
                  <a:lnTo>
                    <a:pt x="54" y="511"/>
                  </a:lnTo>
                  <a:lnTo>
                    <a:pt x="57" y="513"/>
                  </a:lnTo>
                  <a:lnTo>
                    <a:pt x="42" y="511"/>
                  </a:lnTo>
                  <a:lnTo>
                    <a:pt x="40" y="513"/>
                  </a:lnTo>
                  <a:lnTo>
                    <a:pt x="45" y="518"/>
                  </a:lnTo>
                  <a:lnTo>
                    <a:pt x="52" y="520"/>
                  </a:lnTo>
                  <a:lnTo>
                    <a:pt x="57" y="525"/>
                  </a:lnTo>
                  <a:lnTo>
                    <a:pt x="54" y="528"/>
                  </a:lnTo>
                  <a:lnTo>
                    <a:pt x="59" y="530"/>
                  </a:lnTo>
                  <a:lnTo>
                    <a:pt x="71" y="535"/>
                  </a:lnTo>
                  <a:lnTo>
                    <a:pt x="71" y="537"/>
                  </a:lnTo>
                  <a:lnTo>
                    <a:pt x="73" y="537"/>
                  </a:lnTo>
                  <a:lnTo>
                    <a:pt x="73" y="537"/>
                  </a:lnTo>
                  <a:lnTo>
                    <a:pt x="76" y="532"/>
                  </a:lnTo>
                  <a:lnTo>
                    <a:pt x="78" y="532"/>
                  </a:lnTo>
                  <a:lnTo>
                    <a:pt x="80" y="530"/>
                  </a:lnTo>
                  <a:lnTo>
                    <a:pt x="83" y="528"/>
                  </a:lnTo>
                  <a:lnTo>
                    <a:pt x="83" y="525"/>
                  </a:lnTo>
                  <a:lnTo>
                    <a:pt x="87" y="523"/>
                  </a:lnTo>
                  <a:lnTo>
                    <a:pt x="90" y="523"/>
                  </a:lnTo>
                  <a:lnTo>
                    <a:pt x="104" y="523"/>
                  </a:lnTo>
                  <a:lnTo>
                    <a:pt x="109" y="520"/>
                  </a:lnTo>
                  <a:lnTo>
                    <a:pt x="109" y="518"/>
                  </a:lnTo>
                  <a:lnTo>
                    <a:pt x="111" y="520"/>
                  </a:lnTo>
                  <a:lnTo>
                    <a:pt x="113" y="520"/>
                  </a:lnTo>
                  <a:lnTo>
                    <a:pt x="116" y="513"/>
                  </a:lnTo>
                  <a:lnTo>
                    <a:pt x="118" y="511"/>
                  </a:lnTo>
                  <a:lnTo>
                    <a:pt x="118" y="511"/>
                  </a:lnTo>
                  <a:lnTo>
                    <a:pt x="118" y="509"/>
                  </a:lnTo>
                  <a:lnTo>
                    <a:pt x="118" y="509"/>
                  </a:lnTo>
                  <a:lnTo>
                    <a:pt x="121" y="501"/>
                  </a:lnTo>
                  <a:lnTo>
                    <a:pt x="125" y="497"/>
                  </a:lnTo>
                  <a:lnTo>
                    <a:pt x="132" y="497"/>
                  </a:lnTo>
                  <a:lnTo>
                    <a:pt x="137" y="494"/>
                  </a:lnTo>
                  <a:lnTo>
                    <a:pt x="151" y="497"/>
                  </a:lnTo>
                  <a:lnTo>
                    <a:pt x="159" y="497"/>
                  </a:lnTo>
                  <a:lnTo>
                    <a:pt x="166" y="494"/>
                  </a:lnTo>
                  <a:lnTo>
                    <a:pt x="163" y="490"/>
                  </a:lnTo>
                  <a:lnTo>
                    <a:pt x="161" y="487"/>
                  </a:lnTo>
                  <a:lnTo>
                    <a:pt x="161" y="485"/>
                  </a:lnTo>
                  <a:lnTo>
                    <a:pt x="166" y="485"/>
                  </a:lnTo>
                  <a:lnTo>
                    <a:pt x="166" y="487"/>
                  </a:lnTo>
                  <a:lnTo>
                    <a:pt x="168" y="490"/>
                  </a:lnTo>
                  <a:lnTo>
                    <a:pt x="170" y="490"/>
                  </a:lnTo>
                  <a:lnTo>
                    <a:pt x="170" y="490"/>
                  </a:lnTo>
                  <a:lnTo>
                    <a:pt x="173" y="487"/>
                  </a:lnTo>
                  <a:lnTo>
                    <a:pt x="173" y="485"/>
                  </a:lnTo>
                  <a:lnTo>
                    <a:pt x="175" y="483"/>
                  </a:lnTo>
                  <a:lnTo>
                    <a:pt x="175" y="480"/>
                  </a:lnTo>
                  <a:lnTo>
                    <a:pt x="177" y="483"/>
                  </a:lnTo>
                  <a:lnTo>
                    <a:pt x="177" y="485"/>
                  </a:lnTo>
                  <a:lnTo>
                    <a:pt x="175" y="490"/>
                  </a:lnTo>
                  <a:lnTo>
                    <a:pt x="175" y="490"/>
                  </a:lnTo>
                  <a:lnTo>
                    <a:pt x="175" y="492"/>
                  </a:lnTo>
                  <a:lnTo>
                    <a:pt x="175" y="494"/>
                  </a:lnTo>
                  <a:lnTo>
                    <a:pt x="180" y="497"/>
                  </a:lnTo>
                  <a:lnTo>
                    <a:pt x="182" y="497"/>
                  </a:lnTo>
                  <a:lnTo>
                    <a:pt x="185" y="497"/>
                  </a:lnTo>
                  <a:lnTo>
                    <a:pt x="185" y="499"/>
                  </a:lnTo>
                  <a:lnTo>
                    <a:pt x="180" y="499"/>
                  </a:lnTo>
                  <a:lnTo>
                    <a:pt x="173" y="499"/>
                  </a:lnTo>
                  <a:lnTo>
                    <a:pt x="175" y="504"/>
                  </a:lnTo>
                  <a:lnTo>
                    <a:pt x="180" y="509"/>
                  </a:lnTo>
                  <a:lnTo>
                    <a:pt x="185" y="513"/>
                  </a:lnTo>
                  <a:lnTo>
                    <a:pt x="189" y="516"/>
                  </a:lnTo>
                  <a:lnTo>
                    <a:pt x="204" y="513"/>
                  </a:lnTo>
                  <a:lnTo>
                    <a:pt x="206" y="511"/>
                  </a:lnTo>
                  <a:lnTo>
                    <a:pt x="215" y="516"/>
                  </a:lnTo>
                  <a:lnTo>
                    <a:pt x="223" y="518"/>
                  </a:lnTo>
                  <a:lnTo>
                    <a:pt x="225" y="518"/>
                  </a:lnTo>
                  <a:lnTo>
                    <a:pt x="225" y="516"/>
                  </a:lnTo>
                  <a:lnTo>
                    <a:pt x="227" y="513"/>
                  </a:lnTo>
                  <a:lnTo>
                    <a:pt x="230" y="513"/>
                  </a:lnTo>
                  <a:lnTo>
                    <a:pt x="230" y="516"/>
                  </a:lnTo>
                  <a:lnTo>
                    <a:pt x="230" y="518"/>
                  </a:lnTo>
                  <a:lnTo>
                    <a:pt x="225" y="525"/>
                  </a:lnTo>
                  <a:lnTo>
                    <a:pt x="215" y="525"/>
                  </a:lnTo>
                  <a:lnTo>
                    <a:pt x="206" y="528"/>
                  </a:lnTo>
                  <a:lnTo>
                    <a:pt x="201" y="530"/>
                  </a:lnTo>
                  <a:lnTo>
                    <a:pt x="201" y="528"/>
                  </a:lnTo>
                  <a:lnTo>
                    <a:pt x="199" y="528"/>
                  </a:lnTo>
                  <a:lnTo>
                    <a:pt x="199" y="525"/>
                  </a:lnTo>
                  <a:lnTo>
                    <a:pt x="201" y="525"/>
                  </a:lnTo>
                  <a:lnTo>
                    <a:pt x="199" y="523"/>
                  </a:lnTo>
                  <a:lnTo>
                    <a:pt x="199" y="525"/>
                  </a:lnTo>
                  <a:lnTo>
                    <a:pt x="196" y="528"/>
                  </a:lnTo>
                  <a:lnTo>
                    <a:pt x="196" y="530"/>
                  </a:lnTo>
                  <a:lnTo>
                    <a:pt x="189" y="530"/>
                  </a:lnTo>
                  <a:lnTo>
                    <a:pt x="189" y="535"/>
                  </a:lnTo>
                  <a:lnTo>
                    <a:pt x="192" y="539"/>
                  </a:lnTo>
                  <a:lnTo>
                    <a:pt x="192" y="542"/>
                  </a:lnTo>
                  <a:lnTo>
                    <a:pt x="187" y="544"/>
                  </a:lnTo>
                  <a:lnTo>
                    <a:pt x="189" y="546"/>
                  </a:lnTo>
                  <a:lnTo>
                    <a:pt x="189" y="546"/>
                  </a:lnTo>
                  <a:lnTo>
                    <a:pt x="189" y="549"/>
                  </a:lnTo>
                  <a:lnTo>
                    <a:pt x="192" y="549"/>
                  </a:lnTo>
                  <a:lnTo>
                    <a:pt x="204" y="554"/>
                  </a:lnTo>
                  <a:lnTo>
                    <a:pt x="206" y="554"/>
                  </a:lnTo>
                  <a:lnTo>
                    <a:pt x="206" y="551"/>
                  </a:lnTo>
                  <a:lnTo>
                    <a:pt x="208" y="551"/>
                  </a:lnTo>
                  <a:lnTo>
                    <a:pt x="211" y="551"/>
                  </a:lnTo>
                  <a:lnTo>
                    <a:pt x="211" y="551"/>
                  </a:lnTo>
                  <a:lnTo>
                    <a:pt x="213" y="551"/>
                  </a:lnTo>
                  <a:lnTo>
                    <a:pt x="215" y="549"/>
                  </a:lnTo>
                  <a:lnTo>
                    <a:pt x="218" y="546"/>
                  </a:lnTo>
                  <a:lnTo>
                    <a:pt x="220" y="546"/>
                  </a:lnTo>
                  <a:lnTo>
                    <a:pt x="220" y="546"/>
                  </a:lnTo>
                  <a:lnTo>
                    <a:pt x="225" y="546"/>
                  </a:lnTo>
                  <a:lnTo>
                    <a:pt x="227" y="549"/>
                  </a:lnTo>
                  <a:lnTo>
                    <a:pt x="230" y="549"/>
                  </a:lnTo>
                  <a:lnTo>
                    <a:pt x="230" y="549"/>
                  </a:lnTo>
                  <a:lnTo>
                    <a:pt x="232" y="544"/>
                  </a:lnTo>
                  <a:lnTo>
                    <a:pt x="232" y="544"/>
                  </a:lnTo>
                  <a:lnTo>
                    <a:pt x="232" y="544"/>
                  </a:lnTo>
                  <a:lnTo>
                    <a:pt x="234" y="546"/>
                  </a:lnTo>
                  <a:lnTo>
                    <a:pt x="234" y="546"/>
                  </a:lnTo>
                  <a:lnTo>
                    <a:pt x="237" y="546"/>
                  </a:lnTo>
                  <a:lnTo>
                    <a:pt x="237" y="549"/>
                  </a:lnTo>
                  <a:lnTo>
                    <a:pt x="237" y="549"/>
                  </a:lnTo>
                  <a:lnTo>
                    <a:pt x="239" y="546"/>
                  </a:lnTo>
                  <a:lnTo>
                    <a:pt x="239" y="546"/>
                  </a:lnTo>
                  <a:lnTo>
                    <a:pt x="246" y="546"/>
                  </a:lnTo>
                  <a:lnTo>
                    <a:pt x="244" y="544"/>
                  </a:lnTo>
                  <a:lnTo>
                    <a:pt x="242" y="542"/>
                  </a:lnTo>
                  <a:lnTo>
                    <a:pt x="242" y="539"/>
                  </a:lnTo>
                  <a:lnTo>
                    <a:pt x="242" y="535"/>
                  </a:lnTo>
                  <a:lnTo>
                    <a:pt x="244" y="535"/>
                  </a:lnTo>
                  <a:lnTo>
                    <a:pt x="246" y="532"/>
                  </a:lnTo>
                  <a:lnTo>
                    <a:pt x="249" y="532"/>
                  </a:lnTo>
                  <a:lnTo>
                    <a:pt x="268" y="530"/>
                  </a:lnTo>
                  <a:lnTo>
                    <a:pt x="270" y="530"/>
                  </a:lnTo>
                  <a:lnTo>
                    <a:pt x="270" y="532"/>
                  </a:lnTo>
                  <a:lnTo>
                    <a:pt x="275" y="537"/>
                  </a:lnTo>
                  <a:lnTo>
                    <a:pt x="275" y="539"/>
                  </a:lnTo>
                  <a:lnTo>
                    <a:pt x="279" y="542"/>
                  </a:lnTo>
                  <a:lnTo>
                    <a:pt x="279" y="542"/>
                  </a:lnTo>
                  <a:lnTo>
                    <a:pt x="282" y="546"/>
                  </a:lnTo>
                  <a:lnTo>
                    <a:pt x="284" y="551"/>
                  </a:lnTo>
                  <a:lnTo>
                    <a:pt x="287" y="556"/>
                  </a:lnTo>
                  <a:lnTo>
                    <a:pt x="287" y="563"/>
                  </a:lnTo>
                  <a:lnTo>
                    <a:pt x="287" y="563"/>
                  </a:lnTo>
                  <a:lnTo>
                    <a:pt x="287" y="563"/>
                  </a:lnTo>
                  <a:lnTo>
                    <a:pt x="287" y="563"/>
                  </a:lnTo>
                  <a:lnTo>
                    <a:pt x="287" y="563"/>
                  </a:lnTo>
                  <a:lnTo>
                    <a:pt x="289" y="568"/>
                  </a:lnTo>
                  <a:lnTo>
                    <a:pt x="291" y="570"/>
                  </a:lnTo>
                  <a:lnTo>
                    <a:pt x="296" y="572"/>
                  </a:lnTo>
                  <a:lnTo>
                    <a:pt x="298" y="570"/>
                  </a:lnTo>
                  <a:lnTo>
                    <a:pt x="301" y="570"/>
                  </a:lnTo>
                  <a:lnTo>
                    <a:pt x="313" y="580"/>
                  </a:lnTo>
                  <a:lnTo>
                    <a:pt x="320" y="591"/>
                  </a:lnTo>
                  <a:lnTo>
                    <a:pt x="325" y="594"/>
                  </a:lnTo>
                  <a:lnTo>
                    <a:pt x="370" y="599"/>
                  </a:lnTo>
                  <a:lnTo>
                    <a:pt x="381" y="591"/>
                  </a:lnTo>
                  <a:lnTo>
                    <a:pt x="384" y="591"/>
                  </a:lnTo>
                  <a:lnTo>
                    <a:pt x="386" y="594"/>
                  </a:lnTo>
                  <a:lnTo>
                    <a:pt x="391" y="589"/>
                  </a:lnTo>
                  <a:lnTo>
                    <a:pt x="391" y="584"/>
                  </a:lnTo>
                  <a:lnTo>
                    <a:pt x="389" y="577"/>
                  </a:lnTo>
                  <a:lnTo>
                    <a:pt x="391" y="577"/>
                  </a:lnTo>
                  <a:lnTo>
                    <a:pt x="393" y="577"/>
                  </a:lnTo>
                  <a:lnTo>
                    <a:pt x="393" y="575"/>
                  </a:lnTo>
                  <a:lnTo>
                    <a:pt x="396" y="575"/>
                  </a:lnTo>
                  <a:lnTo>
                    <a:pt x="396" y="570"/>
                  </a:lnTo>
                  <a:lnTo>
                    <a:pt x="396" y="570"/>
                  </a:lnTo>
                  <a:lnTo>
                    <a:pt x="400" y="565"/>
                  </a:lnTo>
                  <a:lnTo>
                    <a:pt x="405" y="563"/>
                  </a:lnTo>
                  <a:lnTo>
                    <a:pt x="408" y="563"/>
                  </a:lnTo>
                  <a:lnTo>
                    <a:pt x="417" y="556"/>
                  </a:lnTo>
                  <a:lnTo>
                    <a:pt x="419" y="554"/>
                  </a:lnTo>
                  <a:lnTo>
                    <a:pt x="424" y="546"/>
                  </a:lnTo>
                  <a:lnTo>
                    <a:pt x="424" y="546"/>
                  </a:lnTo>
                  <a:lnTo>
                    <a:pt x="427" y="546"/>
                  </a:lnTo>
                  <a:lnTo>
                    <a:pt x="427" y="549"/>
                  </a:lnTo>
                  <a:lnTo>
                    <a:pt x="429" y="551"/>
                  </a:lnTo>
                  <a:lnTo>
                    <a:pt x="431" y="551"/>
                  </a:lnTo>
                  <a:lnTo>
                    <a:pt x="445" y="551"/>
                  </a:lnTo>
                  <a:lnTo>
                    <a:pt x="453" y="549"/>
                  </a:lnTo>
                  <a:lnTo>
                    <a:pt x="464" y="542"/>
                  </a:lnTo>
                  <a:lnTo>
                    <a:pt x="472" y="539"/>
                  </a:lnTo>
                  <a:lnTo>
                    <a:pt x="476" y="537"/>
                  </a:lnTo>
                  <a:lnTo>
                    <a:pt x="481" y="530"/>
                  </a:lnTo>
                  <a:lnTo>
                    <a:pt x="479" y="525"/>
                  </a:lnTo>
                  <a:lnTo>
                    <a:pt x="479" y="523"/>
                  </a:lnTo>
                  <a:lnTo>
                    <a:pt x="479" y="520"/>
                  </a:lnTo>
                  <a:lnTo>
                    <a:pt x="476" y="518"/>
                  </a:lnTo>
                  <a:lnTo>
                    <a:pt x="476" y="518"/>
                  </a:lnTo>
                  <a:lnTo>
                    <a:pt x="476" y="518"/>
                  </a:lnTo>
                  <a:lnTo>
                    <a:pt x="481" y="516"/>
                  </a:lnTo>
                  <a:lnTo>
                    <a:pt x="481" y="516"/>
                  </a:lnTo>
                  <a:lnTo>
                    <a:pt x="481" y="513"/>
                  </a:lnTo>
                  <a:lnTo>
                    <a:pt x="481" y="513"/>
                  </a:lnTo>
                  <a:lnTo>
                    <a:pt x="481" y="511"/>
                  </a:lnTo>
                  <a:lnTo>
                    <a:pt x="479" y="506"/>
                  </a:lnTo>
                  <a:lnTo>
                    <a:pt x="476" y="501"/>
                  </a:lnTo>
                  <a:lnTo>
                    <a:pt x="476" y="501"/>
                  </a:lnTo>
                  <a:lnTo>
                    <a:pt x="476" y="499"/>
                  </a:lnTo>
                  <a:lnTo>
                    <a:pt x="479" y="497"/>
                  </a:lnTo>
                  <a:lnTo>
                    <a:pt x="479" y="497"/>
                  </a:lnTo>
                  <a:lnTo>
                    <a:pt x="479" y="494"/>
                  </a:lnTo>
                  <a:lnTo>
                    <a:pt x="479" y="492"/>
                  </a:lnTo>
                  <a:lnTo>
                    <a:pt x="479" y="490"/>
                  </a:lnTo>
                  <a:lnTo>
                    <a:pt x="479" y="487"/>
                  </a:lnTo>
                  <a:lnTo>
                    <a:pt x="476" y="485"/>
                  </a:lnTo>
                  <a:lnTo>
                    <a:pt x="479" y="485"/>
                  </a:lnTo>
                  <a:lnTo>
                    <a:pt x="479" y="483"/>
                  </a:lnTo>
                  <a:close/>
                  <a:moveTo>
                    <a:pt x="149" y="61"/>
                  </a:moveTo>
                  <a:lnTo>
                    <a:pt x="151" y="64"/>
                  </a:lnTo>
                  <a:lnTo>
                    <a:pt x="151" y="66"/>
                  </a:lnTo>
                  <a:lnTo>
                    <a:pt x="151" y="68"/>
                  </a:lnTo>
                  <a:lnTo>
                    <a:pt x="151" y="71"/>
                  </a:lnTo>
                  <a:lnTo>
                    <a:pt x="151" y="71"/>
                  </a:lnTo>
                  <a:lnTo>
                    <a:pt x="151" y="73"/>
                  </a:lnTo>
                  <a:lnTo>
                    <a:pt x="151" y="73"/>
                  </a:lnTo>
                  <a:lnTo>
                    <a:pt x="154" y="73"/>
                  </a:lnTo>
                  <a:lnTo>
                    <a:pt x="154" y="73"/>
                  </a:lnTo>
                  <a:lnTo>
                    <a:pt x="154" y="73"/>
                  </a:lnTo>
                  <a:lnTo>
                    <a:pt x="161" y="78"/>
                  </a:lnTo>
                  <a:lnTo>
                    <a:pt x="161" y="80"/>
                  </a:lnTo>
                  <a:lnTo>
                    <a:pt x="163" y="78"/>
                  </a:lnTo>
                  <a:lnTo>
                    <a:pt x="168" y="73"/>
                  </a:lnTo>
                  <a:lnTo>
                    <a:pt x="170" y="71"/>
                  </a:lnTo>
                  <a:lnTo>
                    <a:pt x="173" y="73"/>
                  </a:lnTo>
                  <a:lnTo>
                    <a:pt x="170" y="75"/>
                  </a:lnTo>
                  <a:lnTo>
                    <a:pt x="168" y="78"/>
                  </a:lnTo>
                  <a:lnTo>
                    <a:pt x="168" y="80"/>
                  </a:lnTo>
                  <a:lnTo>
                    <a:pt x="168" y="80"/>
                  </a:lnTo>
                  <a:lnTo>
                    <a:pt x="168" y="82"/>
                  </a:lnTo>
                  <a:lnTo>
                    <a:pt x="168" y="87"/>
                  </a:lnTo>
                  <a:lnTo>
                    <a:pt x="168" y="87"/>
                  </a:lnTo>
                  <a:lnTo>
                    <a:pt x="168" y="87"/>
                  </a:lnTo>
                  <a:lnTo>
                    <a:pt x="170" y="87"/>
                  </a:lnTo>
                  <a:lnTo>
                    <a:pt x="170" y="87"/>
                  </a:lnTo>
                  <a:lnTo>
                    <a:pt x="170" y="85"/>
                  </a:lnTo>
                  <a:lnTo>
                    <a:pt x="175" y="87"/>
                  </a:lnTo>
                  <a:lnTo>
                    <a:pt x="177" y="90"/>
                  </a:lnTo>
                  <a:lnTo>
                    <a:pt x="180" y="87"/>
                  </a:lnTo>
                  <a:lnTo>
                    <a:pt x="192" y="80"/>
                  </a:lnTo>
                  <a:lnTo>
                    <a:pt x="194" y="78"/>
                  </a:lnTo>
                  <a:lnTo>
                    <a:pt x="201" y="73"/>
                  </a:lnTo>
                  <a:lnTo>
                    <a:pt x="201" y="73"/>
                  </a:lnTo>
                  <a:lnTo>
                    <a:pt x="201" y="73"/>
                  </a:lnTo>
                  <a:lnTo>
                    <a:pt x="201" y="71"/>
                  </a:lnTo>
                  <a:lnTo>
                    <a:pt x="201" y="68"/>
                  </a:lnTo>
                  <a:lnTo>
                    <a:pt x="201" y="68"/>
                  </a:lnTo>
                  <a:lnTo>
                    <a:pt x="201" y="66"/>
                  </a:lnTo>
                  <a:lnTo>
                    <a:pt x="204" y="66"/>
                  </a:lnTo>
                  <a:lnTo>
                    <a:pt x="206" y="61"/>
                  </a:lnTo>
                  <a:lnTo>
                    <a:pt x="211" y="59"/>
                  </a:lnTo>
                  <a:lnTo>
                    <a:pt x="215" y="56"/>
                  </a:lnTo>
                  <a:lnTo>
                    <a:pt x="220" y="54"/>
                  </a:lnTo>
                  <a:lnTo>
                    <a:pt x="223" y="52"/>
                  </a:lnTo>
                  <a:lnTo>
                    <a:pt x="230" y="40"/>
                  </a:lnTo>
                  <a:lnTo>
                    <a:pt x="234" y="37"/>
                  </a:lnTo>
                  <a:lnTo>
                    <a:pt x="232" y="35"/>
                  </a:lnTo>
                  <a:lnTo>
                    <a:pt x="230" y="35"/>
                  </a:lnTo>
                  <a:lnTo>
                    <a:pt x="223" y="35"/>
                  </a:lnTo>
                  <a:lnTo>
                    <a:pt x="223" y="35"/>
                  </a:lnTo>
                  <a:lnTo>
                    <a:pt x="220" y="33"/>
                  </a:lnTo>
                  <a:lnTo>
                    <a:pt x="220" y="33"/>
                  </a:lnTo>
                  <a:lnTo>
                    <a:pt x="218" y="33"/>
                  </a:lnTo>
                  <a:lnTo>
                    <a:pt x="218" y="35"/>
                  </a:lnTo>
                  <a:lnTo>
                    <a:pt x="215" y="37"/>
                  </a:lnTo>
                  <a:lnTo>
                    <a:pt x="213" y="37"/>
                  </a:lnTo>
                  <a:lnTo>
                    <a:pt x="208" y="37"/>
                  </a:lnTo>
                  <a:lnTo>
                    <a:pt x="206" y="40"/>
                  </a:lnTo>
                  <a:lnTo>
                    <a:pt x="206" y="37"/>
                  </a:lnTo>
                  <a:lnTo>
                    <a:pt x="204" y="37"/>
                  </a:lnTo>
                  <a:lnTo>
                    <a:pt x="204" y="35"/>
                  </a:lnTo>
                  <a:lnTo>
                    <a:pt x="204" y="30"/>
                  </a:lnTo>
                  <a:lnTo>
                    <a:pt x="199" y="28"/>
                  </a:lnTo>
                  <a:lnTo>
                    <a:pt x="199" y="26"/>
                  </a:lnTo>
                  <a:lnTo>
                    <a:pt x="199" y="26"/>
                  </a:lnTo>
                  <a:lnTo>
                    <a:pt x="199" y="23"/>
                  </a:lnTo>
                  <a:lnTo>
                    <a:pt x="199" y="21"/>
                  </a:lnTo>
                  <a:lnTo>
                    <a:pt x="199" y="21"/>
                  </a:lnTo>
                  <a:lnTo>
                    <a:pt x="199" y="21"/>
                  </a:lnTo>
                  <a:lnTo>
                    <a:pt x="196" y="19"/>
                  </a:lnTo>
                  <a:lnTo>
                    <a:pt x="194" y="16"/>
                  </a:lnTo>
                  <a:lnTo>
                    <a:pt x="194" y="16"/>
                  </a:lnTo>
                  <a:lnTo>
                    <a:pt x="194" y="14"/>
                  </a:lnTo>
                  <a:lnTo>
                    <a:pt x="192" y="11"/>
                  </a:lnTo>
                  <a:lnTo>
                    <a:pt x="192" y="7"/>
                  </a:lnTo>
                  <a:lnTo>
                    <a:pt x="189" y="7"/>
                  </a:lnTo>
                  <a:lnTo>
                    <a:pt x="182" y="2"/>
                  </a:lnTo>
                  <a:lnTo>
                    <a:pt x="180" y="2"/>
                  </a:lnTo>
                  <a:lnTo>
                    <a:pt x="168" y="0"/>
                  </a:lnTo>
                  <a:lnTo>
                    <a:pt x="166" y="0"/>
                  </a:lnTo>
                  <a:lnTo>
                    <a:pt x="142" y="7"/>
                  </a:lnTo>
                  <a:lnTo>
                    <a:pt x="140" y="9"/>
                  </a:lnTo>
                  <a:lnTo>
                    <a:pt x="140" y="14"/>
                  </a:lnTo>
                  <a:lnTo>
                    <a:pt x="142" y="19"/>
                  </a:lnTo>
                  <a:lnTo>
                    <a:pt x="140" y="28"/>
                  </a:lnTo>
                  <a:lnTo>
                    <a:pt x="140" y="35"/>
                  </a:lnTo>
                  <a:lnTo>
                    <a:pt x="140" y="40"/>
                  </a:lnTo>
                  <a:lnTo>
                    <a:pt x="140" y="42"/>
                  </a:lnTo>
                  <a:lnTo>
                    <a:pt x="140" y="45"/>
                  </a:lnTo>
                  <a:lnTo>
                    <a:pt x="142" y="49"/>
                  </a:lnTo>
                  <a:lnTo>
                    <a:pt x="149" y="61"/>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6" name="Freeform 5"/>
            <p:cNvSpPr>
              <a:spLocks noEditPoints="1"/>
            </p:cNvSpPr>
            <p:nvPr/>
          </p:nvSpPr>
          <p:spPr bwMode="auto">
            <a:xfrm>
              <a:off x="8121651" y="2719388"/>
              <a:ext cx="1430338" cy="2338388"/>
            </a:xfrm>
            <a:custGeom>
              <a:avLst/>
              <a:gdLst>
                <a:gd name="T0" fmla="*/ 150 w 901"/>
                <a:gd name="T1" fmla="*/ 530 h 1473"/>
                <a:gd name="T2" fmla="*/ 825 w 901"/>
                <a:gd name="T3" fmla="*/ 497 h 1473"/>
                <a:gd name="T4" fmla="*/ 600 w 901"/>
                <a:gd name="T5" fmla="*/ 485 h 1473"/>
                <a:gd name="T6" fmla="*/ 463 w 901"/>
                <a:gd name="T7" fmla="*/ 542 h 1473"/>
                <a:gd name="T8" fmla="*/ 441 w 901"/>
                <a:gd name="T9" fmla="*/ 507 h 1473"/>
                <a:gd name="T10" fmla="*/ 429 w 901"/>
                <a:gd name="T11" fmla="*/ 419 h 1473"/>
                <a:gd name="T12" fmla="*/ 548 w 901"/>
                <a:gd name="T13" fmla="*/ 365 h 1473"/>
                <a:gd name="T14" fmla="*/ 614 w 901"/>
                <a:gd name="T15" fmla="*/ 159 h 1473"/>
                <a:gd name="T16" fmla="*/ 458 w 901"/>
                <a:gd name="T17" fmla="*/ 204 h 1473"/>
                <a:gd name="T18" fmla="*/ 372 w 901"/>
                <a:gd name="T19" fmla="*/ 218 h 1473"/>
                <a:gd name="T20" fmla="*/ 311 w 901"/>
                <a:gd name="T21" fmla="*/ 235 h 1473"/>
                <a:gd name="T22" fmla="*/ 318 w 901"/>
                <a:gd name="T23" fmla="*/ 298 h 1473"/>
                <a:gd name="T24" fmla="*/ 278 w 901"/>
                <a:gd name="T25" fmla="*/ 339 h 1473"/>
                <a:gd name="T26" fmla="*/ 304 w 901"/>
                <a:gd name="T27" fmla="*/ 433 h 1473"/>
                <a:gd name="T28" fmla="*/ 225 w 901"/>
                <a:gd name="T29" fmla="*/ 433 h 1473"/>
                <a:gd name="T30" fmla="*/ 178 w 901"/>
                <a:gd name="T31" fmla="*/ 462 h 1473"/>
                <a:gd name="T32" fmla="*/ 197 w 901"/>
                <a:gd name="T33" fmla="*/ 547 h 1473"/>
                <a:gd name="T34" fmla="*/ 211 w 901"/>
                <a:gd name="T35" fmla="*/ 594 h 1473"/>
                <a:gd name="T36" fmla="*/ 249 w 901"/>
                <a:gd name="T37" fmla="*/ 644 h 1473"/>
                <a:gd name="T38" fmla="*/ 187 w 901"/>
                <a:gd name="T39" fmla="*/ 708 h 1473"/>
                <a:gd name="T40" fmla="*/ 192 w 901"/>
                <a:gd name="T41" fmla="*/ 770 h 1473"/>
                <a:gd name="T42" fmla="*/ 102 w 901"/>
                <a:gd name="T43" fmla="*/ 819 h 1473"/>
                <a:gd name="T44" fmla="*/ 183 w 901"/>
                <a:gd name="T45" fmla="*/ 871 h 1473"/>
                <a:gd name="T46" fmla="*/ 278 w 901"/>
                <a:gd name="T47" fmla="*/ 812 h 1473"/>
                <a:gd name="T48" fmla="*/ 254 w 901"/>
                <a:gd name="T49" fmla="*/ 878 h 1473"/>
                <a:gd name="T50" fmla="*/ 218 w 901"/>
                <a:gd name="T51" fmla="*/ 940 h 1473"/>
                <a:gd name="T52" fmla="*/ 218 w 901"/>
                <a:gd name="T53" fmla="*/ 1013 h 1473"/>
                <a:gd name="T54" fmla="*/ 214 w 901"/>
                <a:gd name="T55" fmla="*/ 1115 h 1473"/>
                <a:gd name="T56" fmla="*/ 214 w 901"/>
                <a:gd name="T57" fmla="*/ 1262 h 1473"/>
                <a:gd name="T58" fmla="*/ 261 w 901"/>
                <a:gd name="T59" fmla="*/ 1120 h 1473"/>
                <a:gd name="T60" fmla="*/ 308 w 901"/>
                <a:gd name="T61" fmla="*/ 976 h 1473"/>
                <a:gd name="T62" fmla="*/ 289 w 901"/>
                <a:gd name="T63" fmla="*/ 1061 h 1473"/>
                <a:gd name="T64" fmla="*/ 337 w 901"/>
                <a:gd name="T65" fmla="*/ 997 h 1473"/>
                <a:gd name="T66" fmla="*/ 370 w 901"/>
                <a:gd name="T67" fmla="*/ 1063 h 1473"/>
                <a:gd name="T68" fmla="*/ 349 w 901"/>
                <a:gd name="T69" fmla="*/ 1274 h 1473"/>
                <a:gd name="T70" fmla="*/ 289 w 901"/>
                <a:gd name="T71" fmla="*/ 1373 h 1473"/>
                <a:gd name="T72" fmla="*/ 346 w 901"/>
                <a:gd name="T73" fmla="*/ 1402 h 1473"/>
                <a:gd name="T74" fmla="*/ 451 w 901"/>
                <a:gd name="T75" fmla="*/ 1409 h 1473"/>
                <a:gd name="T76" fmla="*/ 531 w 901"/>
                <a:gd name="T77" fmla="*/ 1404 h 1473"/>
                <a:gd name="T78" fmla="*/ 693 w 901"/>
                <a:gd name="T79" fmla="*/ 1338 h 1473"/>
                <a:gd name="T80" fmla="*/ 806 w 901"/>
                <a:gd name="T81" fmla="*/ 1231 h 1473"/>
                <a:gd name="T82" fmla="*/ 811 w 901"/>
                <a:gd name="T83" fmla="*/ 1158 h 1473"/>
                <a:gd name="T84" fmla="*/ 754 w 901"/>
                <a:gd name="T85" fmla="*/ 1035 h 1473"/>
                <a:gd name="T86" fmla="*/ 538 w 901"/>
                <a:gd name="T87" fmla="*/ 1016 h 1473"/>
                <a:gd name="T88" fmla="*/ 714 w 901"/>
                <a:gd name="T89" fmla="*/ 928 h 1473"/>
                <a:gd name="T90" fmla="*/ 773 w 901"/>
                <a:gd name="T91" fmla="*/ 829 h 1473"/>
                <a:gd name="T92" fmla="*/ 344 w 901"/>
                <a:gd name="T93" fmla="*/ 725 h 1473"/>
                <a:gd name="T94" fmla="*/ 308 w 901"/>
                <a:gd name="T95" fmla="*/ 1092 h 1473"/>
                <a:gd name="T96" fmla="*/ 145 w 901"/>
                <a:gd name="T97" fmla="*/ 1054 h 1473"/>
                <a:gd name="T98" fmla="*/ 285 w 901"/>
                <a:gd name="T99" fmla="*/ 1139 h 1473"/>
                <a:gd name="T100" fmla="*/ 121 w 901"/>
                <a:gd name="T101" fmla="*/ 1080 h 1473"/>
                <a:gd name="T102" fmla="*/ 66 w 901"/>
                <a:gd name="T103" fmla="*/ 1136 h 1473"/>
                <a:gd name="T104" fmla="*/ 107 w 901"/>
                <a:gd name="T105" fmla="*/ 836 h 1473"/>
                <a:gd name="T106" fmla="*/ 104 w 901"/>
                <a:gd name="T107" fmla="*/ 923 h 1473"/>
                <a:gd name="T108" fmla="*/ 131 w 901"/>
                <a:gd name="T109" fmla="*/ 952 h 1473"/>
                <a:gd name="T110" fmla="*/ 202 w 901"/>
                <a:gd name="T111" fmla="*/ 900 h 1473"/>
                <a:gd name="T112" fmla="*/ 55 w 901"/>
                <a:gd name="T113" fmla="*/ 590 h 1473"/>
                <a:gd name="T114" fmla="*/ 83 w 901"/>
                <a:gd name="T115" fmla="*/ 656 h 1473"/>
                <a:gd name="T116" fmla="*/ 168 w 901"/>
                <a:gd name="T117" fmla="*/ 658 h 1473"/>
                <a:gd name="T118" fmla="*/ 164 w 901"/>
                <a:gd name="T119" fmla="*/ 639 h 1473"/>
                <a:gd name="T120" fmla="*/ 114 w 901"/>
                <a:gd name="T121" fmla="*/ 523 h 1473"/>
                <a:gd name="T122" fmla="*/ 64 w 901"/>
                <a:gd name="T123" fmla="*/ 561 h 1473"/>
                <a:gd name="T124" fmla="*/ 31 w 901"/>
                <a:gd name="T125" fmla="*/ 573 h 1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1" h="1473">
                  <a:moveTo>
                    <a:pt x="176" y="5"/>
                  </a:moveTo>
                  <a:lnTo>
                    <a:pt x="173" y="3"/>
                  </a:lnTo>
                  <a:lnTo>
                    <a:pt x="173" y="3"/>
                  </a:lnTo>
                  <a:lnTo>
                    <a:pt x="173" y="0"/>
                  </a:lnTo>
                  <a:lnTo>
                    <a:pt x="176" y="5"/>
                  </a:lnTo>
                  <a:close/>
                  <a:moveTo>
                    <a:pt x="131" y="606"/>
                  </a:moveTo>
                  <a:lnTo>
                    <a:pt x="131" y="609"/>
                  </a:lnTo>
                  <a:lnTo>
                    <a:pt x="128" y="609"/>
                  </a:lnTo>
                  <a:lnTo>
                    <a:pt x="128" y="611"/>
                  </a:lnTo>
                  <a:lnTo>
                    <a:pt x="133" y="613"/>
                  </a:lnTo>
                  <a:lnTo>
                    <a:pt x="135" y="613"/>
                  </a:lnTo>
                  <a:lnTo>
                    <a:pt x="138" y="611"/>
                  </a:lnTo>
                  <a:lnTo>
                    <a:pt x="140" y="609"/>
                  </a:lnTo>
                  <a:lnTo>
                    <a:pt x="145" y="606"/>
                  </a:lnTo>
                  <a:lnTo>
                    <a:pt x="142" y="601"/>
                  </a:lnTo>
                  <a:lnTo>
                    <a:pt x="140" y="597"/>
                  </a:lnTo>
                  <a:lnTo>
                    <a:pt x="138" y="592"/>
                  </a:lnTo>
                  <a:lnTo>
                    <a:pt x="138" y="583"/>
                  </a:lnTo>
                  <a:lnTo>
                    <a:pt x="140" y="571"/>
                  </a:lnTo>
                  <a:lnTo>
                    <a:pt x="145" y="561"/>
                  </a:lnTo>
                  <a:lnTo>
                    <a:pt x="145" y="556"/>
                  </a:lnTo>
                  <a:lnTo>
                    <a:pt x="145" y="554"/>
                  </a:lnTo>
                  <a:lnTo>
                    <a:pt x="142" y="554"/>
                  </a:lnTo>
                  <a:lnTo>
                    <a:pt x="142" y="552"/>
                  </a:lnTo>
                  <a:lnTo>
                    <a:pt x="140" y="552"/>
                  </a:lnTo>
                  <a:lnTo>
                    <a:pt x="142" y="556"/>
                  </a:lnTo>
                  <a:lnTo>
                    <a:pt x="142" y="559"/>
                  </a:lnTo>
                  <a:lnTo>
                    <a:pt x="140" y="556"/>
                  </a:lnTo>
                  <a:lnTo>
                    <a:pt x="138" y="556"/>
                  </a:lnTo>
                  <a:lnTo>
                    <a:pt x="135" y="559"/>
                  </a:lnTo>
                  <a:lnTo>
                    <a:pt x="138" y="564"/>
                  </a:lnTo>
                  <a:lnTo>
                    <a:pt x="138" y="564"/>
                  </a:lnTo>
                  <a:lnTo>
                    <a:pt x="138" y="566"/>
                  </a:lnTo>
                  <a:lnTo>
                    <a:pt x="138" y="568"/>
                  </a:lnTo>
                  <a:lnTo>
                    <a:pt x="133" y="568"/>
                  </a:lnTo>
                  <a:lnTo>
                    <a:pt x="131" y="571"/>
                  </a:lnTo>
                  <a:lnTo>
                    <a:pt x="128" y="578"/>
                  </a:lnTo>
                  <a:lnTo>
                    <a:pt x="128" y="599"/>
                  </a:lnTo>
                  <a:lnTo>
                    <a:pt x="128" y="604"/>
                  </a:lnTo>
                  <a:lnTo>
                    <a:pt x="131" y="606"/>
                  </a:lnTo>
                  <a:close/>
                  <a:moveTo>
                    <a:pt x="147" y="549"/>
                  </a:moveTo>
                  <a:lnTo>
                    <a:pt x="147" y="545"/>
                  </a:lnTo>
                  <a:lnTo>
                    <a:pt x="150" y="533"/>
                  </a:lnTo>
                  <a:lnTo>
                    <a:pt x="150" y="530"/>
                  </a:lnTo>
                  <a:lnTo>
                    <a:pt x="147" y="530"/>
                  </a:lnTo>
                  <a:lnTo>
                    <a:pt x="147" y="533"/>
                  </a:lnTo>
                  <a:lnTo>
                    <a:pt x="145" y="533"/>
                  </a:lnTo>
                  <a:lnTo>
                    <a:pt x="145" y="535"/>
                  </a:lnTo>
                  <a:lnTo>
                    <a:pt x="145" y="535"/>
                  </a:lnTo>
                  <a:lnTo>
                    <a:pt x="147" y="535"/>
                  </a:lnTo>
                  <a:lnTo>
                    <a:pt x="145" y="540"/>
                  </a:lnTo>
                  <a:lnTo>
                    <a:pt x="142" y="545"/>
                  </a:lnTo>
                  <a:lnTo>
                    <a:pt x="145" y="549"/>
                  </a:lnTo>
                  <a:lnTo>
                    <a:pt x="147" y="549"/>
                  </a:lnTo>
                  <a:close/>
                  <a:moveTo>
                    <a:pt x="142" y="613"/>
                  </a:moveTo>
                  <a:lnTo>
                    <a:pt x="140" y="616"/>
                  </a:lnTo>
                  <a:lnTo>
                    <a:pt x="140" y="620"/>
                  </a:lnTo>
                  <a:lnTo>
                    <a:pt x="145" y="625"/>
                  </a:lnTo>
                  <a:lnTo>
                    <a:pt x="150" y="628"/>
                  </a:lnTo>
                  <a:lnTo>
                    <a:pt x="154" y="625"/>
                  </a:lnTo>
                  <a:lnTo>
                    <a:pt x="154" y="620"/>
                  </a:lnTo>
                  <a:lnTo>
                    <a:pt x="150" y="616"/>
                  </a:lnTo>
                  <a:lnTo>
                    <a:pt x="142" y="613"/>
                  </a:lnTo>
                  <a:close/>
                  <a:moveTo>
                    <a:pt x="899" y="561"/>
                  </a:moveTo>
                  <a:lnTo>
                    <a:pt x="897" y="559"/>
                  </a:lnTo>
                  <a:lnTo>
                    <a:pt x="899" y="556"/>
                  </a:lnTo>
                  <a:lnTo>
                    <a:pt x="901" y="556"/>
                  </a:lnTo>
                  <a:lnTo>
                    <a:pt x="897" y="552"/>
                  </a:lnTo>
                  <a:lnTo>
                    <a:pt x="894" y="547"/>
                  </a:lnTo>
                  <a:lnTo>
                    <a:pt x="894" y="542"/>
                  </a:lnTo>
                  <a:lnTo>
                    <a:pt x="894" y="540"/>
                  </a:lnTo>
                  <a:lnTo>
                    <a:pt x="892" y="535"/>
                  </a:lnTo>
                  <a:lnTo>
                    <a:pt x="892" y="530"/>
                  </a:lnTo>
                  <a:lnTo>
                    <a:pt x="892" y="523"/>
                  </a:lnTo>
                  <a:lnTo>
                    <a:pt x="889" y="519"/>
                  </a:lnTo>
                  <a:lnTo>
                    <a:pt x="873" y="502"/>
                  </a:lnTo>
                  <a:lnTo>
                    <a:pt x="873" y="497"/>
                  </a:lnTo>
                  <a:lnTo>
                    <a:pt x="871" y="495"/>
                  </a:lnTo>
                  <a:lnTo>
                    <a:pt x="868" y="495"/>
                  </a:lnTo>
                  <a:lnTo>
                    <a:pt x="866" y="497"/>
                  </a:lnTo>
                  <a:lnTo>
                    <a:pt x="863" y="497"/>
                  </a:lnTo>
                  <a:lnTo>
                    <a:pt x="861" y="495"/>
                  </a:lnTo>
                  <a:lnTo>
                    <a:pt x="861" y="493"/>
                  </a:lnTo>
                  <a:lnTo>
                    <a:pt x="859" y="490"/>
                  </a:lnTo>
                  <a:lnTo>
                    <a:pt x="859" y="488"/>
                  </a:lnTo>
                  <a:lnTo>
                    <a:pt x="840" y="488"/>
                  </a:lnTo>
                  <a:lnTo>
                    <a:pt x="837" y="488"/>
                  </a:lnTo>
                  <a:lnTo>
                    <a:pt x="825" y="497"/>
                  </a:lnTo>
                  <a:lnTo>
                    <a:pt x="821" y="497"/>
                  </a:lnTo>
                  <a:lnTo>
                    <a:pt x="818" y="497"/>
                  </a:lnTo>
                  <a:lnTo>
                    <a:pt x="809" y="490"/>
                  </a:lnTo>
                  <a:lnTo>
                    <a:pt x="806" y="490"/>
                  </a:lnTo>
                  <a:lnTo>
                    <a:pt x="804" y="490"/>
                  </a:lnTo>
                  <a:lnTo>
                    <a:pt x="802" y="493"/>
                  </a:lnTo>
                  <a:lnTo>
                    <a:pt x="802" y="495"/>
                  </a:lnTo>
                  <a:lnTo>
                    <a:pt x="802" y="497"/>
                  </a:lnTo>
                  <a:lnTo>
                    <a:pt x="799" y="497"/>
                  </a:lnTo>
                  <a:lnTo>
                    <a:pt x="797" y="497"/>
                  </a:lnTo>
                  <a:lnTo>
                    <a:pt x="795" y="495"/>
                  </a:lnTo>
                  <a:lnTo>
                    <a:pt x="792" y="495"/>
                  </a:lnTo>
                  <a:lnTo>
                    <a:pt x="790" y="500"/>
                  </a:lnTo>
                  <a:lnTo>
                    <a:pt x="788" y="500"/>
                  </a:lnTo>
                  <a:lnTo>
                    <a:pt x="785" y="500"/>
                  </a:lnTo>
                  <a:lnTo>
                    <a:pt x="783" y="497"/>
                  </a:lnTo>
                  <a:lnTo>
                    <a:pt x="783" y="497"/>
                  </a:lnTo>
                  <a:lnTo>
                    <a:pt x="780" y="500"/>
                  </a:lnTo>
                  <a:lnTo>
                    <a:pt x="773" y="495"/>
                  </a:lnTo>
                  <a:lnTo>
                    <a:pt x="769" y="495"/>
                  </a:lnTo>
                  <a:lnTo>
                    <a:pt x="766" y="497"/>
                  </a:lnTo>
                  <a:lnTo>
                    <a:pt x="766" y="500"/>
                  </a:lnTo>
                  <a:lnTo>
                    <a:pt x="764" y="500"/>
                  </a:lnTo>
                  <a:lnTo>
                    <a:pt x="761" y="495"/>
                  </a:lnTo>
                  <a:lnTo>
                    <a:pt x="757" y="495"/>
                  </a:lnTo>
                  <a:lnTo>
                    <a:pt x="740" y="490"/>
                  </a:lnTo>
                  <a:lnTo>
                    <a:pt x="735" y="493"/>
                  </a:lnTo>
                  <a:lnTo>
                    <a:pt x="733" y="490"/>
                  </a:lnTo>
                  <a:lnTo>
                    <a:pt x="731" y="490"/>
                  </a:lnTo>
                  <a:lnTo>
                    <a:pt x="731" y="493"/>
                  </a:lnTo>
                  <a:lnTo>
                    <a:pt x="728" y="493"/>
                  </a:lnTo>
                  <a:lnTo>
                    <a:pt x="726" y="493"/>
                  </a:lnTo>
                  <a:lnTo>
                    <a:pt x="723" y="488"/>
                  </a:lnTo>
                  <a:lnTo>
                    <a:pt x="723" y="488"/>
                  </a:lnTo>
                  <a:lnTo>
                    <a:pt x="695" y="488"/>
                  </a:lnTo>
                  <a:lnTo>
                    <a:pt x="693" y="490"/>
                  </a:lnTo>
                  <a:lnTo>
                    <a:pt x="681" y="497"/>
                  </a:lnTo>
                  <a:lnTo>
                    <a:pt x="674" y="500"/>
                  </a:lnTo>
                  <a:lnTo>
                    <a:pt x="664" y="500"/>
                  </a:lnTo>
                  <a:lnTo>
                    <a:pt x="643" y="490"/>
                  </a:lnTo>
                  <a:lnTo>
                    <a:pt x="629" y="483"/>
                  </a:lnTo>
                  <a:lnTo>
                    <a:pt x="607" y="481"/>
                  </a:lnTo>
                  <a:lnTo>
                    <a:pt x="605" y="483"/>
                  </a:lnTo>
                  <a:lnTo>
                    <a:pt x="600" y="485"/>
                  </a:lnTo>
                  <a:lnTo>
                    <a:pt x="598" y="485"/>
                  </a:lnTo>
                  <a:lnTo>
                    <a:pt x="595" y="485"/>
                  </a:lnTo>
                  <a:lnTo>
                    <a:pt x="593" y="485"/>
                  </a:lnTo>
                  <a:lnTo>
                    <a:pt x="591" y="485"/>
                  </a:lnTo>
                  <a:lnTo>
                    <a:pt x="591" y="488"/>
                  </a:lnTo>
                  <a:lnTo>
                    <a:pt x="591" y="493"/>
                  </a:lnTo>
                  <a:lnTo>
                    <a:pt x="588" y="497"/>
                  </a:lnTo>
                  <a:lnTo>
                    <a:pt x="586" y="500"/>
                  </a:lnTo>
                  <a:lnTo>
                    <a:pt x="584" y="502"/>
                  </a:lnTo>
                  <a:lnTo>
                    <a:pt x="579" y="502"/>
                  </a:lnTo>
                  <a:lnTo>
                    <a:pt x="576" y="502"/>
                  </a:lnTo>
                  <a:lnTo>
                    <a:pt x="569" y="500"/>
                  </a:lnTo>
                  <a:lnTo>
                    <a:pt x="574" y="509"/>
                  </a:lnTo>
                  <a:lnTo>
                    <a:pt x="572" y="509"/>
                  </a:lnTo>
                  <a:lnTo>
                    <a:pt x="569" y="512"/>
                  </a:lnTo>
                  <a:lnTo>
                    <a:pt x="567" y="512"/>
                  </a:lnTo>
                  <a:lnTo>
                    <a:pt x="565" y="509"/>
                  </a:lnTo>
                  <a:lnTo>
                    <a:pt x="565" y="507"/>
                  </a:lnTo>
                  <a:lnTo>
                    <a:pt x="567" y="504"/>
                  </a:lnTo>
                  <a:lnTo>
                    <a:pt x="567" y="502"/>
                  </a:lnTo>
                  <a:lnTo>
                    <a:pt x="557" y="504"/>
                  </a:lnTo>
                  <a:lnTo>
                    <a:pt x="529" y="526"/>
                  </a:lnTo>
                  <a:lnTo>
                    <a:pt x="524" y="526"/>
                  </a:lnTo>
                  <a:lnTo>
                    <a:pt x="508" y="526"/>
                  </a:lnTo>
                  <a:lnTo>
                    <a:pt x="491" y="528"/>
                  </a:lnTo>
                  <a:lnTo>
                    <a:pt x="486" y="528"/>
                  </a:lnTo>
                  <a:lnTo>
                    <a:pt x="491" y="533"/>
                  </a:lnTo>
                  <a:lnTo>
                    <a:pt x="493" y="538"/>
                  </a:lnTo>
                  <a:lnTo>
                    <a:pt x="491" y="538"/>
                  </a:lnTo>
                  <a:lnTo>
                    <a:pt x="489" y="540"/>
                  </a:lnTo>
                  <a:lnTo>
                    <a:pt x="486" y="540"/>
                  </a:lnTo>
                  <a:lnTo>
                    <a:pt x="482" y="545"/>
                  </a:lnTo>
                  <a:lnTo>
                    <a:pt x="479" y="549"/>
                  </a:lnTo>
                  <a:lnTo>
                    <a:pt x="477" y="549"/>
                  </a:lnTo>
                  <a:lnTo>
                    <a:pt x="474" y="549"/>
                  </a:lnTo>
                  <a:lnTo>
                    <a:pt x="474" y="552"/>
                  </a:lnTo>
                  <a:lnTo>
                    <a:pt x="472" y="554"/>
                  </a:lnTo>
                  <a:lnTo>
                    <a:pt x="470" y="556"/>
                  </a:lnTo>
                  <a:lnTo>
                    <a:pt x="465" y="559"/>
                  </a:lnTo>
                  <a:lnTo>
                    <a:pt x="463" y="559"/>
                  </a:lnTo>
                  <a:lnTo>
                    <a:pt x="455" y="556"/>
                  </a:lnTo>
                  <a:lnTo>
                    <a:pt x="458" y="554"/>
                  </a:lnTo>
                  <a:lnTo>
                    <a:pt x="460" y="552"/>
                  </a:lnTo>
                  <a:lnTo>
                    <a:pt x="463" y="542"/>
                  </a:lnTo>
                  <a:lnTo>
                    <a:pt x="460" y="542"/>
                  </a:lnTo>
                  <a:lnTo>
                    <a:pt x="458" y="540"/>
                  </a:lnTo>
                  <a:lnTo>
                    <a:pt x="453" y="540"/>
                  </a:lnTo>
                  <a:lnTo>
                    <a:pt x="453" y="538"/>
                  </a:lnTo>
                  <a:lnTo>
                    <a:pt x="463" y="538"/>
                  </a:lnTo>
                  <a:lnTo>
                    <a:pt x="467" y="540"/>
                  </a:lnTo>
                  <a:lnTo>
                    <a:pt x="467" y="540"/>
                  </a:lnTo>
                  <a:lnTo>
                    <a:pt x="467" y="535"/>
                  </a:lnTo>
                  <a:lnTo>
                    <a:pt x="470" y="533"/>
                  </a:lnTo>
                  <a:lnTo>
                    <a:pt x="472" y="530"/>
                  </a:lnTo>
                  <a:lnTo>
                    <a:pt x="482" y="530"/>
                  </a:lnTo>
                  <a:lnTo>
                    <a:pt x="482" y="528"/>
                  </a:lnTo>
                  <a:lnTo>
                    <a:pt x="479" y="528"/>
                  </a:lnTo>
                  <a:lnTo>
                    <a:pt x="479" y="526"/>
                  </a:lnTo>
                  <a:lnTo>
                    <a:pt x="479" y="526"/>
                  </a:lnTo>
                  <a:lnTo>
                    <a:pt x="486" y="514"/>
                  </a:lnTo>
                  <a:lnTo>
                    <a:pt x="491" y="512"/>
                  </a:lnTo>
                  <a:lnTo>
                    <a:pt x="496" y="504"/>
                  </a:lnTo>
                  <a:lnTo>
                    <a:pt x="501" y="497"/>
                  </a:lnTo>
                  <a:lnTo>
                    <a:pt x="498" y="493"/>
                  </a:lnTo>
                  <a:lnTo>
                    <a:pt x="496" y="493"/>
                  </a:lnTo>
                  <a:lnTo>
                    <a:pt x="489" y="497"/>
                  </a:lnTo>
                  <a:lnTo>
                    <a:pt x="486" y="502"/>
                  </a:lnTo>
                  <a:lnTo>
                    <a:pt x="484" y="502"/>
                  </a:lnTo>
                  <a:lnTo>
                    <a:pt x="479" y="504"/>
                  </a:lnTo>
                  <a:lnTo>
                    <a:pt x="470" y="502"/>
                  </a:lnTo>
                  <a:lnTo>
                    <a:pt x="467" y="497"/>
                  </a:lnTo>
                  <a:lnTo>
                    <a:pt x="465" y="497"/>
                  </a:lnTo>
                  <a:lnTo>
                    <a:pt x="465" y="497"/>
                  </a:lnTo>
                  <a:lnTo>
                    <a:pt x="455" y="502"/>
                  </a:lnTo>
                  <a:lnTo>
                    <a:pt x="448" y="509"/>
                  </a:lnTo>
                  <a:lnTo>
                    <a:pt x="441" y="514"/>
                  </a:lnTo>
                  <a:lnTo>
                    <a:pt x="439" y="516"/>
                  </a:lnTo>
                  <a:lnTo>
                    <a:pt x="436" y="521"/>
                  </a:lnTo>
                  <a:lnTo>
                    <a:pt x="434" y="523"/>
                  </a:lnTo>
                  <a:lnTo>
                    <a:pt x="432" y="526"/>
                  </a:lnTo>
                  <a:lnTo>
                    <a:pt x="427" y="528"/>
                  </a:lnTo>
                  <a:lnTo>
                    <a:pt x="425" y="530"/>
                  </a:lnTo>
                  <a:lnTo>
                    <a:pt x="422" y="530"/>
                  </a:lnTo>
                  <a:lnTo>
                    <a:pt x="425" y="526"/>
                  </a:lnTo>
                  <a:lnTo>
                    <a:pt x="427" y="521"/>
                  </a:lnTo>
                  <a:lnTo>
                    <a:pt x="427" y="519"/>
                  </a:lnTo>
                  <a:lnTo>
                    <a:pt x="439" y="507"/>
                  </a:lnTo>
                  <a:lnTo>
                    <a:pt x="441" y="507"/>
                  </a:lnTo>
                  <a:lnTo>
                    <a:pt x="446" y="504"/>
                  </a:lnTo>
                  <a:lnTo>
                    <a:pt x="446" y="500"/>
                  </a:lnTo>
                  <a:lnTo>
                    <a:pt x="448" y="495"/>
                  </a:lnTo>
                  <a:lnTo>
                    <a:pt x="451" y="495"/>
                  </a:lnTo>
                  <a:lnTo>
                    <a:pt x="453" y="497"/>
                  </a:lnTo>
                  <a:lnTo>
                    <a:pt x="465" y="493"/>
                  </a:lnTo>
                  <a:lnTo>
                    <a:pt x="470" y="493"/>
                  </a:lnTo>
                  <a:lnTo>
                    <a:pt x="472" y="493"/>
                  </a:lnTo>
                  <a:lnTo>
                    <a:pt x="486" y="478"/>
                  </a:lnTo>
                  <a:lnTo>
                    <a:pt x="493" y="476"/>
                  </a:lnTo>
                  <a:lnTo>
                    <a:pt x="498" y="481"/>
                  </a:lnTo>
                  <a:lnTo>
                    <a:pt x="496" y="485"/>
                  </a:lnTo>
                  <a:lnTo>
                    <a:pt x="496" y="490"/>
                  </a:lnTo>
                  <a:lnTo>
                    <a:pt x="498" y="490"/>
                  </a:lnTo>
                  <a:lnTo>
                    <a:pt x="503" y="490"/>
                  </a:lnTo>
                  <a:lnTo>
                    <a:pt x="505" y="488"/>
                  </a:lnTo>
                  <a:lnTo>
                    <a:pt x="510" y="481"/>
                  </a:lnTo>
                  <a:lnTo>
                    <a:pt x="512" y="478"/>
                  </a:lnTo>
                  <a:lnTo>
                    <a:pt x="538" y="445"/>
                  </a:lnTo>
                  <a:lnTo>
                    <a:pt x="538" y="443"/>
                  </a:lnTo>
                  <a:lnTo>
                    <a:pt x="541" y="438"/>
                  </a:lnTo>
                  <a:lnTo>
                    <a:pt x="538" y="433"/>
                  </a:lnTo>
                  <a:lnTo>
                    <a:pt x="536" y="433"/>
                  </a:lnTo>
                  <a:lnTo>
                    <a:pt x="534" y="436"/>
                  </a:lnTo>
                  <a:lnTo>
                    <a:pt x="529" y="443"/>
                  </a:lnTo>
                  <a:lnTo>
                    <a:pt x="522" y="450"/>
                  </a:lnTo>
                  <a:lnTo>
                    <a:pt x="515" y="452"/>
                  </a:lnTo>
                  <a:lnTo>
                    <a:pt x="510" y="452"/>
                  </a:lnTo>
                  <a:lnTo>
                    <a:pt x="512" y="448"/>
                  </a:lnTo>
                  <a:lnTo>
                    <a:pt x="510" y="443"/>
                  </a:lnTo>
                  <a:lnTo>
                    <a:pt x="503" y="440"/>
                  </a:lnTo>
                  <a:lnTo>
                    <a:pt x="493" y="450"/>
                  </a:lnTo>
                  <a:lnTo>
                    <a:pt x="486" y="448"/>
                  </a:lnTo>
                  <a:lnTo>
                    <a:pt x="474" y="440"/>
                  </a:lnTo>
                  <a:lnTo>
                    <a:pt x="477" y="445"/>
                  </a:lnTo>
                  <a:lnTo>
                    <a:pt x="474" y="445"/>
                  </a:lnTo>
                  <a:lnTo>
                    <a:pt x="470" y="443"/>
                  </a:lnTo>
                  <a:lnTo>
                    <a:pt x="465" y="438"/>
                  </a:lnTo>
                  <a:lnTo>
                    <a:pt x="463" y="436"/>
                  </a:lnTo>
                  <a:lnTo>
                    <a:pt x="460" y="436"/>
                  </a:lnTo>
                  <a:lnTo>
                    <a:pt x="451" y="440"/>
                  </a:lnTo>
                  <a:lnTo>
                    <a:pt x="446" y="438"/>
                  </a:lnTo>
                  <a:lnTo>
                    <a:pt x="439" y="433"/>
                  </a:lnTo>
                  <a:lnTo>
                    <a:pt x="429" y="419"/>
                  </a:lnTo>
                  <a:lnTo>
                    <a:pt x="434" y="422"/>
                  </a:lnTo>
                  <a:lnTo>
                    <a:pt x="436" y="424"/>
                  </a:lnTo>
                  <a:lnTo>
                    <a:pt x="444" y="431"/>
                  </a:lnTo>
                  <a:lnTo>
                    <a:pt x="446" y="436"/>
                  </a:lnTo>
                  <a:lnTo>
                    <a:pt x="460" y="431"/>
                  </a:lnTo>
                  <a:lnTo>
                    <a:pt x="465" y="433"/>
                  </a:lnTo>
                  <a:lnTo>
                    <a:pt x="477" y="438"/>
                  </a:lnTo>
                  <a:lnTo>
                    <a:pt x="482" y="438"/>
                  </a:lnTo>
                  <a:lnTo>
                    <a:pt x="484" y="436"/>
                  </a:lnTo>
                  <a:lnTo>
                    <a:pt x="486" y="431"/>
                  </a:lnTo>
                  <a:lnTo>
                    <a:pt x="489" y="431"/>
                  </a:lnTo>
                  <a:lnTo>
                    <a:pt x="491" y="431"/>
                  </a:lnTo>
                  <a:lnTo>
                    <a:pt x="496" y="433"/>
                  </a:lnTo>
                  <a:lnTo>
                    <a:pt x="498" y="433"/>
                  </a:lnTo>
                  <a:lnTo>
                    <a:pt x="498" y="429"/>
                  </a:lnTo>
                  <a:lnTo>
                    <a:pt x="498" y="426"/>
                  </a:lnTo>
                  <a:lnTo>
                    <a:pt x="503" y="419"/>
                  </a:lnTo>
                  <a:lnTo>
                    <a:pt x="498" y="412"/>
                  </a:lnTo>
                  <a:lnTo>
                    <a:pt x="498" y="412"/>
                  </a:lnTo>
                  <a:lnTo>
                    <a:pt x="493" y="410"/>
                  </a:lnTo>
                  <a:lnTo>
                    <a:pt x="489" y="410"/>
                  </a:lnTo>
                  <a:lnTo>
                    <a:pt x="486" y="407"/>
                  </a:lnTo>
                  <a:lnTo>
                    <a:pt x="484" y="405"/>
                  </a:lnTo>
                  <a:lnTo>
                    <a:pt x="484" y="403"/>
                  </a:lnTo>
                  <a:lnTo>
                    <a:pt x="484" y="400"/>
                  </a:lnTo>
                  <a:lnTo>
                    <a:pt x="491" y="403"/>
                  </a:lnTo>
                  <a:lnTo>
                    <a:pt x="496" y="405"/>
                  </a:lnTo>
                  <a:lnTo>
                    <a:pt x="498" y="405"/>
                  </a:lnTo>
                  <a:lnTo>
                    <a:pt x="496" y="407"/>
                  </a:lnTo>
                  <a:lnTo>
                    <a:pt x="496" y="407"/>
                  </a:lnTo>
                  <a:lnTo>
                    <a:pt x="501" y="410"/>
                  </a:lnTo>
                  <a:lnTo>
                    <a:pt x="501" y="407"/>
                  </a:lnTo>
                  <a:lnTo>
                    <a:pt x="501" y="405"/>
                  </a:lnTo>
                  <a:lnTo>
                    <a:pt x="503" y="403"/>
                  </a:lnTo>
                  <a:lnTo>
                    <a:pt x="503" y="400"/>
                  </a:lnTo>
                  <a:lnTo>
                    <a:pt x="515" y="393"/>
                  </a:lnTo>
                  <a:lnTo>
                    <a:pt x="522" y="391"/>
                  </a:lnTo>
                  <a:lnTo>
                    <a:pt x="524" y="388"/>
                  </a:lnTo>
                  <a:lnTo>
                    <a:pt x="527" y="386"/>
                  </a:lnTo>
                  <a:lnTo>
                    <a:pt x="527" y="384"/>
                  </a:lnTo>
                  <a:lnTo>
                    <a:pt x="529" y="379"/>
                  </a:lnTo>
                  <a:lnTo>
                    <a:pt x="531" y="374"/>
                  </a:lnTo>
                  <a:lnTo>
                    <a:pt x="534" y="372"/>
                  </a:lnTo>
                  <a:lnTo>
                    <a:pt x="548" y="365"/>
                  </a:lnTo>
                  <a:lnTo>
                    <a:pt x="586" y="332"/>
                  </a:lnTo>
                  <a:lnTo>
                    <a:pt x="595" y="322"/>
                  </a:lnTo>
                  <a:lnTo>
                    <a:pt x="598" y="317"/>
                  </a:lnTo>
                  <a:lnTo>
                    <a:pt x="600" y="313"/>
                  </a:lnTo>
                  <a:lnTo>
                    <a:pt x="600" y="308"/>
                  </a:lnTo>
                  <a:lnTo>
                    <a:pt x="610" y="298"/>
                  </a:lnTo>
                  <a:lnTo>
                    <a:pt x="617" y="296"/>
                  </a:lnTo>
                  <a:lnTo>
                    <a:pt x="633" y="289"/>
                  </a:lnTo>
                  <a:lnTo>
                    <a:pt x="640" y="284"/>
                  </a:lnTo>
                  <a:lnTo>
                    <a:pt x="648" y="277"/>
                  </a:lnTo>
                  <a:lnTo>
                    <a:pt x="657" y="263"/>
                  </a:lnTo>
                  <a:lnTo>
                    <a:pt x="664" y="249"/>
                  </a:lnTo>
                  <a:lnTo>
                    <a:pt x="667" y="237"/>
                  </a:lnTo>
                  <a:lnTo>
                    <a:pt x="667" y="235"/>
                  </a:lnTo>
                  <a:lnTo>
                    <a:pt x="669" y="235"/>
                  </a:lnTo>
                  <a:lnTo>
                    <a:pt x="669" y="230"/>
                  </a:lnTo>
                  <a:lnTo>
                    <a:pt x="669" y="227"/>
                  </a:lnTo>
                  <a:lnTo>
                    <a:pt x="669" y="225"/>
                  </a:lnTo>
                  <a:lnTo>
                    <a:pt x="667" y="225"/>
                  </a:lnTo>
                  <a:lnTo>
                    <a:pt x="664" y="227"/>
                  </a:lnTo>
                  <a:lnTo>
                    <a:pt x="662" y="227"/>
                  </a:lnTo>
                  <a:lnTo>
                    <a:pt x="657" y="225"/>
                  </a:lnTo>
                  <a:lnTo>
                    <a:pt x="657" y="220"/>
                  </a:lnTo>
                  <a:lnTo>
                    <a:pt x="657" y="216"/>
                  </a:lnTo>
                  <a:lnTo>
                    <a:pt x="659" y="208"/>
                  </a:lnTo>
                  <a:lnTo>
                    <a:pt x="659" y="206"/>
                  </a:lnTo>
                  <a:lnTo>
                    <a:pt x="664" y="201"/>
                  </a:lnTo>
                  <a:lnTo>
                    <a:pt x="667" y="199"/>
                  </a:lnTo>
                  <a:lnTo>
                    <a:pt x="669" y="192"/>
                  </a:lnTo>
                  <a:lnTo>
                    <a:pt x="671" y="190"/>
                  </a:lnTo>
                  <a:lnTo>
                    <a:pt x="671" y="185"/>
                  </a:lnTo>
                  <a:lnTo>
                    <a:pt x="676" y="178"/>
                  </a:lnTo>
                  <a:lnTo>
                    <a:pt x="676" y="171"/>
                  </a:lnTo>
                  <a:lnTo>
                    <a:pt x="669" y="168"/>
                  </a:lnTo>
                  <a:lnTo>
                    <a:pt x="657" y="171"/>
                  </a:lnTo>
                  <a:lnTo>
                    <a:pt x="652" y="171"/>
                  </a:lnTo>
                  <a:lnTo>
                    <a:pt x="643" y="164"/>
                  </a:lnTo>
                  <a:lnTo>
                    <a:pt x="636" y="164"/>
                  </a:lnTo>
                  <a:lnTo>
                    <a:pt x="624" y="168"/>
                  </a:lnTo>
                  <a:lnTo>
                    <a:pt x="619" y="168"/>
                  </a:lnTo>
                  <a:lnTo>
                    <a:pt x="617" y="166"/>
                  </a:lnTo>
                  <a:lnTo>
                    <a:pt x="617" y="164"/>
                  </a:lnTo>
                  <a:lnTo>
                    <a:pt x="617" y="161"/>
                  </a:lnTo>
                  <a:lnTo>
                    <a:pt x="614" y="159"/>
                  </a:lnTo>
                  <a:lnTo>
                    <a:pt x="612" y="159"/>
                  </a:lnTo>
                  <a:lnTo>
                    <a:pt x="610" y="161"/>
                  </a:lnTo>
                  <a:lnTo>
                    <a:pt x="605" y="166"/>
                  </a:lnTo>
                  <a:lnTo>
                    <a:pt x="607" y="171"/>
                  </a:lnTo>
                  <a:lnTo>
                    <a:pt x="610" y="173"/>
                  </a:lnTo>
                  <a:lnTo>
                    <a:pt x="614" y="175"/>
                  </a:lnTo>
                  <a:lnTo>
                    <a:pt x="617" y="178"/>
                  </a:lnTo>
                  <a:lnTo>
                    <a:pt x="614" y="185"/>
                  </a:lnTo>
                  <a:lnTo>
                    <a:pt x="610" y="185"/>
                  </a:lnTo>
                  <a:lnTo>
                    <a:pt x="600" y="180"/>
                  </a:lnTo>
                  <a:lnTo>
                    <a:pt x="588" y="182"/>
                  </a:lnTo>
                  <a:lnTo>
                    <a:pt x="584" y="185"/>
                  </a:lnTo>
                  <a:lnTo>
                    <a:pt x="579" y="180"/>
                  </a:lnTo>
                  <a:lnTo>
                    <a:pt x="581" y="180"/>
                  </a:lnTo>
                  <a:lnTo>
                    <a:pt x="581" y="178"/>
                  </a:lnTo>
                  <a:lnTo>
                    <a:pt x="579" y="175"/>
                  </a:lnTo>
                  <a:lnTo>
                    <a:pt x="572" y="175"/>
                  </a:lnTo>
                  <a:lnTo>
                    <a:pt x="562" y="178"/>
                  </a:lnTo>
                  <a:lnTo>
                    <a:pt x="555" y="180"/>
                  </a:lnTo>
                  <a:lnTo>
                    <a:pt x="541" y="190"/>
                  </a:lnTo>
                  <a:lnTo>
                    <a:pt x="534" y="194"/>
                  </a:lnTo>
                  <a:lnTo>
                    <a:pt x="520" y="197"/>
                  </a:lnTo>
                  <a:lnTo>
                    <a:pt x="503" y="194"/>
                  </a:lnTo>
                  <a:lnTo>
                    <a:pt x="501" y="194"/>
                  </a:lnTo>
                  <a:lnTo>
                    <a:pt x="498" y="194"/>
                  </a:lnTo>
                  <a:lnTo>
                    <a:pt x="496" y="187"/>
                  </a:lnTo>
                  <a:lnTo>
                    <a:pt x="496" y="187"/>
                  </a:lnTo>
                  <a:lnTo>
                    <a:pt x="496" y="187"/>
                  </a:lnTo>
                  <a:lnTo>
                    <a:pt x="493" y="187"/>
                  </a:lnTo>
                  <a:lnTo>
                    <a:pt x="491" y="187"/>
                  </a:lnTo>
                  <a:lnTo>
                    <a:pt x="489" y="194"/>
                  </a:lnTo>
                  <a:lnTo>
                    <a:pt x="489" y="197"/>
                  </a:lnTo>
                  <a:lnTo>
                    <a:pt x="486" y="197"/>
                  </a:lnTo>
                  <a:lnTo>
                    <a:pt x="484" y="197"/>
                  </a:lnTo>
                  <a:lnTo>
                    <a:pt x="479" y="197"/>
                  </a:lnTo>
                  <a:lnTo>
                    <a:pt x="474" y="197"/>
                  </a:lnTo>
                  <a:lnTo>
                    <a:pt x="472" y="197"/>
                  </a:lnTo>
                  <a:lnTo>
                    <a:pt x="470" y="201"/>
                  </a:lnTo>
                  <a:lnTo>
                    <a:pt x="467" y="204"/>
                  </a:lnTo>
                  <a:lnTo>
                    <a:pt x="465" y="201"/>
                  </a:lnTo>
                  <a:lnTo>
                    <a:pt x="463" y="201"/>
                  </a:lnTo>
                  <a:lnTo>
                    <a:pt x="460" y="201"/>
                  </a:lnTo>
                  <a:lnTo>
                    <a:pt x="460" y="201"/>
                  </a:lnTo>
                  <a:lnTo>
                    <a:pt x="458" y="204"/>
                  </a:lnTo>
                  <a:lnTo>
                    <a:pt x="458" y="206"/>
                  </a:lnTo>
                  <a:lnTo>
                    <a:pt x="455" y="208"/>
                  </a:lnTo>
                  <a:lnTo>
                    <a:pt x="458" y="211"/>
                  </a:lnTo>
                  <a:lnTo>
                    <a:pt x="453" y="208"/>
                  </a:lnTo>
                  <a:lnTo>
                    <a:pt x="448" y="204"/>
                  </a:lnTo>
                  <a:lnTo>
                    <a:pt x="446" y="204"/>
                  </a:lnTo>
                  <a:lnTo>
                    <a:pt x="444" y="204"/>
                  </a:lnTo>
                  <a:lnTo>
                    <a:pt x="439" y="206"/>
                  </a:lnTo>
                  <a:lnTo>
                    <a:pt x="432" y="211"/>
                  </a:lnTo>
                  <a:lnTo>
                    <a:pt x="432" y="211"/>
                  </a:lnTo>
                  <a:lnTo>
                    <a:pt x="425" y="218"/>
                  </a:lnTo>
                  <a:lnTo>
                    <a:pt x="422" y="220"/>
                  </a:lnTo>
                  <a:lnTo>
                    <a:pt x="422" y="220"/>
                  </a:lnTo>
                  <a:lnTo>
                    <a:pt x="422" y="220"/>
                  </a:lnTo>
                  <a:lnTo>
                    <a:pt x="422" y="223"/>
                  </a:lnTo>
                  <a:lnTo>
                    <a:pt x="422" y="225"/>
                  </a:lnTo>
                  <a:lnTo>
                    <a:pt x="418" y="232"/>
                  </a:lnTo>
                  <a:lnTo>
                    <a:pt x="415" y="235"/>
                  </a:lnTo>
                  <a:lnTo>
                    <a:pt x="410" y="237"/>
                  </a:lnTo>
                  <a:lnTo>
                    <a:pt x="415" y="230"/>
                  </a:lnTo>
                  <a:lnTo>
                    <a:pt x="418" y="223"/>
                  </a:lnTo>
                  <a:lnTo>
                    <a:pt x="420" y="216"/>
                  </a:lnTo>
                  <a:lnTo>
                    <a:pt x="425" y="211"/>
                  </a:lnTo>
                  <a:lnTo>
                    <a:pt x="422" y="206"/>
                  </a:lnTo>
                  <a:lnTo>
                    <a:pt x="425" y="206"/>
                  </a:lnTo>
                  <a:lnTo>
                    <a:pt x="425" y="206"/>
                  </a:lnTo>
                  <a:lnTo>
                    <a:pt x="425" y="204"/>
                  </a:lnTo>
                  <a:lnTo>
                    <a:pt x="415" y="197"/>
                  </a:lnTo>
                  <a:lnTo>
                    <a:pt x="408" y="192"/>
                  </a:lnTo>
                  <a:lnTo>
                    <a:pt x="401" y="192"/>
                  </a:lnTo>
                  <a:lnTo>
                    <a:pt x="396" y="194"/>
                  </a:lnTo>
                  <a:lnTo>
                    <a:pt x="394" y="199"/>
                  </a:lnTo>
                  <a:lnTo>
                    <a:pt x="391" y="204"/>
                  </a:lnTo>
                  <a:lnTo>
                    <a:pt x="391" y="211"/>
                  </a:lnTo>
                  <a:lnTo>
                    <a:pt x="387" y="213"/>
                  </a:lnTo>
                  <a:lnTo>
                    <a:pt x="384" y="216"/>
                  </a:lnTo>
                  <a:lnTo>
                    <a:pt x="380" y="218"/>
                  </a:lnTo>
                  <a:lnTo>
                    <a:pt x="380" y="223"/>
                  </a:lnTo>
                  <a:lnTo>
                    <a:pt x="377" y="225"/>
                  </a:lnTo>
                  <a:lnTo>
                    <a:pt x="368" y="237"/>
                  </a:lnTo>
                  <a:lnTo>
                    <a:pt x="363" y="237"/>
                  </a:lnTo>
                  <a:lnTo>
                    <a:pt x="365" y="232"/>
                  </a:lnTo>
                  <a:lnTo>
                    <a:pt x="370" y="225"/>
                  </a:lnTo>
                  <a:lnTo>
                    <a:pt x="372" y="218"/>
                  </a:lnTo>
                  <a:lnTo>
                    <a:pt x="380" y="211"/>
                  </a:lnTo>
                  <a:lnTo>
                    <a:pt x="380" y="208"/>
                  </a:lnTo>
                  <a:lnTo>
                    <a:pt x="382" y="206"/>
                  </a:lnTo>
                  <a:lnTo>
                    <a:pt x="382" y="204"/>
                  </a:lnTo>
                  <a:lnTo>
                    <a:pt x="382" y="199"/>
                  </a:lnTo>
                  <a:lnTo>
                    <a:pt x="380" y="199"/>
                  </a:lnTo>
                  <a:lnTo>
                    <a:pt x="377" y="197"/>
                  </a:lnTo>
                  <a:lnTo>
                    <a:pt x="372" y="194"/>
                  </a:lnTo>
                  <a:lnTo>
                    <a:pt x="370" y="192"/>
                  </a:lnTo>
                  <a:lnTo>
                    <a:pt x="365" y="185"/>
                  </a:lnTo>
                  <a:lnTo>
                    <a:pt x="361" y="182"/>
                  </a:lnTo>
                  <a:lnTo>
                    <a:pt x="363" y="187"/>
                  </a:lnTo>
                  <a:lnTo>
                    <a:pt x="361" y="190"/>
                  </a:lnTo>
                  <a:lnTo>
                    <a:pt x="358" y="192"/>
                  </a:lnTo>
                  <a:lnTo>
                    <a:pt x="358" y="197"/>
                  </a:lnTo>
                  <a:lnTo>
                    <a:pt x="358" y="201"/>
                  </a:lnTo>
                  <a:lnTo>
                    <a:pt x="358" y="204"/>
                  </a:lnTo>
                  <a:lnTo>
                    <a:pt x="356" y="208"/>
                  </a:lnTo>
                  <a:lnTo>
                    <a:pt x="353" y="211"/>
                  </a:lnTo>
                  <a:lnTo>
                    <a:pt x="356" y="208"/>
                  </a:lnTo>
                  <a:lnTo>
                    <a:pt x="356" y="206"/>
                  </a:lnTo>
                  <a:lnTo>
                    <a:pt x="356" y="201"/>
                  </a:lnTo>
                  <a:lnTo>
                    <a:pt x="356" y="199"/>
                  </a:lnTo>
                  <a:lnTo>
                    <a:pt x="356" y="199"/>
                  </a:lnTo>
                  <a:lnTo>
                    <a:pt x="353" y="194"/>
                  </a:lnTo>
                  <a:lnTo>
                    <a:pt x="353" y="190"/>
                  </a:lnTo>
                  <a:lnTo>
                    <a:pt x="353" y="187"/>
                  </a:lnTo>
                  <a:lnTo>
                    <a:pt x="351" y="182"/>
                  </a:lnTo>
                  <a:lnTo>
                    <a:pt x="346" y="180"/>
                  </a:lnTo>
                  <a:lnTo>
                    <a:pt x="323" y="175"/>
                  </a:lnTo>
                  <a:lnTo>
                    <a:pt x="320" y="178"/>
                  </a:lnTo>
                  <a:lnTo>
                    <a:pt x="318" y="185"/>
                  </a:lnTo>
                  <a:lnTo>
                    <a:pt x="318" y="192"/>
                  </a:lnTo>
                  <a:lnTo>
                    <a:pt x="318" y="199"/>
                  </a:lnTo>
                  <a:lnTo>
                    <a:pt x="318" y="199"/>
                  </a:lnTo>
                  <a:lnTo>
                    <a:pt x="316" y="204"/>
                  </a:lnTo>
                  <a:lnTo>
                    <a:pt x="313" y="206"/>
                  </a:lnTo>
                  <a:lnTo>
                    <a:pt x="304" y="213"/>
                  </a:lnTo>
                  <a:lnTo>
                    <a:pt x="301" y="213"/>
                  </a:lnTo>
                  <a:lnTo>
                    <a:pt x="301" y="218"/>
                  </a:lnTo>
                  <a:lnTo>
                    <a:pt x="301" y="223"/>
                  </a:lnTo>
                  <a:lnTo>
                    <a:pt x="323" y="242"/>
                  </a:lnTo>
                  <a:lnTo>
                    <a:pt x="316" y="237"/>
                  </a:lnTo>
                  <a:lnTo>
                    <a:pt x="311" y="235"/>
                  </a:lnTo>
                  <a:lnTo>
                    <a:pt x="301" y="242"/>
                  </a:lnTo>
                  <a:lnTo>
                    <a:pt x="304" y="242"/>
                  </a:lnTo>
                  <a:lnTo>
                    <a:pt x="304" y="244"/>
                  </a:lnTo>
                  <a:lnTo>
                    <a:pt x="306" y="244"/>
                  </a:lnTo>
                  <a:lnTo>
                    <a:pt x="306" y="246"/>
                  </a:lnTo>
                  <a:lnTo>
                    <a:pt x="306" y="246"/>
                  </a:lnTo>
                  <a:lnTo>
                    <a:pt x="304" y="246"/>
                  </a:lnTo>
                  <a:lnTo>
                    <a:pt x="304" y="249"/>
                  </a:lnTo>
                  <a:lnTo>
                    <a:pt x="306" y="249"/>
                  </a:lnTo>
                  <a:lnTo>
                    <a:pt x="308" y="249"/>
                  </a:lnTo>
                  <a:lnTo>
                    <a:pt x="308" y="246"/>
                  </a:lnTo>
                  <a:lnTo>
                    <a:pt x="311" y="246"/>
                  </a:lnTo>
                  <a:lnTo>
                    <a:pt x="311" y="249"/>
                  </a:lnTo>
                  <a:lnTo>
                    <a:pt x="311" y="251"/>
                  </a:lnTo>
                  <a:lnTo>
                    <a:pt x="313" y="253"/>
                  </a:lnTo>
                  <a:lnTo>
                    <a:pt x="318" y="256"/>
                  </a:lnTo>
                  <a:lnTo>
                    <a:pt x="311" y="258"/>
                  </a:lnTo>
                  <a:lnTo>
                    <a:pt x="301" y="251"/>
                  </a:lnTo>
                  <a:lnTo>
                    <a:pt x="299" y="249"/>
                  </a:lnTo>
                  <a:lnTo>
                    <a:pt x="297" y="249"/>
                  </a:lnTo>
                  <a:lnTo>
                    <a:pt x="294" y="249"/>
                  </a:lnTo>
                  <a:lnTo>
                    <a:pt x="294" y="249"/>
                  </a:lnTo>
                  <a:lnTo>
                    <a:pt x="294" y="251"/>
                  </a:lnTo>
                  <a:lnTo>
                    <a:pt x="294" y="253"/>
                  </a:lnTo>
                  <a:lnTo>
                    <a:pt x="294" y="256"/>
                  </a:lnTo>
                  <a:lnTo>
                    <a:pt x="294" y="258"/>
                  </a:lnTo>
                  <a:lnTo>
                    <a:pt x="292" y="261"/>
                  </a:lnTo>
                  <a:lnTo>
                    <a:pt x="292" y="265"/>
                  </a:lnTo>
                  <a:lnTo>
                    <a:pt x="294" y="268"/>
                  </a:lnTo>
                  <a:lnTo>
                    <a:pt x="289" y="268"/>
                  </a:lnTo>
                  <a:lnTo>
                    <a:pt x="289" y="270"/>
                  </a:lnTo>
                  <a:lnTo>
                    <a:pt x="292" y="275"/>
                  </a:lnTo>
                  <a:lnTo>
                    <a:pt x="292" y="277"/>
                  </a:lnTo>
                  <a:lnTo>
                    <a:pt x="292" y="280"/>
                  </a:lnTo>
                  <a:lnTo>
                    <a:pt x="297" y="284"/>
                  </a:lnTo>
                  <a:lnTo>
                    <a:pt x="297" y="284"/>
                  </a:lnTo>
                  <a:lnTo>
                    <a:pt x="299" y="287"/>
                  </a:lnTo>
                  <a:lnTo>
                    <a:pt x="304" y="296"/>
                  </a:lnTo>
                  <a:lnTo>
                    <a:pt x="306" y="296"/>
                  </a:lnTo>
                  <a:lnTo>
                    <a:pt x="308" y="298"/>
                  </a:lnTo>
                  <a:lnTo>
                    <a:pt x="311" y="301"/>
                  </a:lnTo>
                  <a:lnTo>
                    <a:pt x="313" y="301"/>
                  </a:lnTo>
                  <a:lnTo>
                    <a:pt x="316" y="301"/>
                  </a:lnTo>
                  <a:lnTo>
                    <a:pt x="318" y="298"/>
                  </a:lnTo>
                  <a:lnTo>
                    <a:pt x="320" y="296"/>
                  </a:lnTo>
                  <a:lnTo>
                    <a:pt x="323" y="296"/>
                  </a:lnTo>
                  <a:lnTo>
                    <a:pt x="335" y="298"/>
                  </a:lnTo>
                  <a:lnTo>
                    <a:pt x="332" y="301"/>
                  </a:lnTo>
                  <a:lnTo>
                    <a:pt x="327" y="301"/>
                  </a:lnTo>
                  <a:lnTo>
                    <a:pt x="325" y="303"/>
                  </a:lnTo>
                  <a:lnTo>
                    <a:pt x="330" y="308"/>
                  </a:lnTo>
                  <a:lnTo>
                    <a:pt x="332" y="310"/>
                  </a:lnTo>
                  <a:lnTo>
                    <a:pt x="332" y="313"/>
                  </a:lnTo>
                  <a:lnTo>
                    <a:pt x="320" y="303"/>
                  </a:lnTo>
                  <a:lnTo>
                    <a:pt x="318" y="303"/>
                  </a:lnTo>
                  <a:lnTo>
                    <a:pt x="308" y="303"/>
                  </a:lnTo>
                  <a:lnTo>
                    <a:pt x="306" y="303"/>
                  </a:lnTo>
                  <a:lnTo>
                    <a:pt x="301" y="298"/>
                  </a:lnTo>
                  <a:lnTo>
                    <a:pt x="299" y="296"/>
                  </a:lnTo>
                  <a:lnTo>
                    <a:pt x="297" y="298"/>
                  </a:lnTo>
                  <a:lnTo>
                    <a:pt x="294" y="298"/>
                  </a:lnTo>
                  <a:lnTo>
                    <a:pt x="292" y="301"/>
                  </a:lnTo>
                  <a:lnTo>
                    <a:pt x="289" y="303"/>
                  </a:lnTo>
                  <a:lnTo>
                    <a:pt x="287" y="301"/>
                  </a:lnTo>
                  <a:lnTo>
                    <a:pt x="282" y="301"/>
                  </a:lnTo>
                  <a:lnTo>
                    <a:pt x="278" y="301"/>
                  </a:lnTo>
                  <a:lnTo>
                    <a:pt x="270" y="306"/>
                  </a:lnTo>
                  <a:lnTo>
                    <a:pt x="268" y="308"/>
                  </a:lnTo>
                  <a:lnTo>
                    <a:pt x="266" y="306"/>
                  </a:lnTo>
                  <a:lnTo>
                    <a:pt x="259" y="301"/>
                  </a:lnTo>
                  <a:lnTo>
                    <a:pt x="254" y="298"/>
                  </a:lnTo>
                  <a:lnTo>
                    <a:pt x="251" y="301"/>
                  </a:lnTo>
                  <a:lnTo>
                    <a:pt x="251" y="306"/>
                  </a:lnTo>
                  <a:lnTo>
                    <a:pt x="259" y="320"/>
                  </a:lnTo>
                  <a:lnTo>
                    <a:pt x="261" y="320"/>
                  </a:lnTo>
                  <a:lnTo>
                    <a:pt x="263" y="320"/>
                  </a:lnTo>
                  <a:lnTo>
                    <a:pt x="263" y="322"/>
                  </a:lnTo>
                  <a:lnTo>
                    <a:pt x="261" y="324"/>
                  </a:lnTo>
                  <a:lnTo>
                    <a:pt x="261" y="327"/>
                  </a:lnTo>
                  <a:lnTo>
                    <a:pt x="263" y="327"/>
                  </a:lnTo>
                  <a:lnTo>
                    <a:pt x="266" y="329"/>
                  </a:lnTo>
                  <a:lnTo>
                    <a:pt x="266" y="329"/>
                  </a:lnTo>
                  <a:lnTo>
                    <a:pt x="268" y="332"/>
                  </a:lnTo>
                  <a:lnTo>
                    <a:pt x="266" y="334"/>
                  </a:lnTo>
                  <a:lnTo>
                    <a:pt x="268" y="336"/>
                  </a:lnTo>
                  <a:lnTo>
                    <a:pt x="273" y="336"/>
                  </a:lnTo>
                  <a:lnTo>
                    <a:pt x="278" y="336"/>
                  </a:lnTo>
                  <a:lnTo>
                    <a:pt x="278" y="339"/>
                  </a:lnTo>
                  <a:lnTo>
                    <a:pt x="275" y="341"/>
                  </a:lnTo>
                  <a:lnTo>
                    <a:pt x="270" y="341"/>
                  </a:lnTo>
                  <a:lnTo>
                    <a:pt x="268" y="343"/>
                  </a:lnTo>
                  <a:lnTo>
                    <a:pt x="270" y="346"/>
                  </a:lnTo>
                  <a:lnTo>
                    <a:pt x="270" y="348"/>
                  </a:lnTo>
                  <a:lnTo>
                    <a:pt x="268" y="348"/>
                  </a:lnTo>
                  <a:lnTo>
                    <a:pt x="270" y="351"/>
                  </a:lnTo>
                  <a:lnTo>
                    <a:pt x="270" y="353"/>
                  </a:lnTo>
                  <a:lnTo>
                    <a:pt x="270" y="355"/>
                  </a:lnTo>
                  <a:lnTo>
                    <a:pt x="270" y="360"/>
                  </a:lnTo>
                  <a:lnTo>
                    <a:pt x="270" y="360"/>
                  </a:lnTo>
                  <a:lnTo>
                    <a:pt x="268" y="365"/>
                  </a:lnTo>
                  <a:lnTo>
                    <a:pt x="263" y="365"/>
                  </a:lnTo>
                  <a:lnTo>
                    <a:pt x="259" y="362"/>
                  </a:lnTo>
                  <a:lnTo>
                    <a:pt x="256" y="367"/>
                  </a:lnTo>
                  <a:lnTo>
                    <a:pt x="251" y="358"/>
                  </a:lnTo>
                  <a:lnTo>
                    <a:pt x="244" y="355"/>
                  </a:lnTo>
                  <a:lnTo>
                    <a:pt x="242" y="360"/>
                  </a:lnTo>
                  <a:lnTo>
                    <a:pt x="247" y="372"/>
                  </a:lnTo>
                  <a:lnTo>
                    <a:pt x="247" y="374"/>
                  </a:lnTo>
                  <a:lnTo>
                    <a:pt x="247" y="374"/>
                  </a:lnTo>
                  <a:lnTo>
                    <a:pt x="244" y="377"/>
                  </a:lnTo>
                  <a:lnTo>
                    <a:pt x="244" y="377"/>
                  </a:lnTo>
                  <a:lnTo>
                    <a:pt x="244" y="379"/>
                  </a:lnTo>
                  <a:lnTo>
                    <a:pt x="251" y="377"/>
                  </a:lnTo>
                  <a:lnTo>
                    <a:pt x="256" y="379"/>
                  </a:lnTo>
                  <a:lnTo>
                    <a:pt x="259" y="384"/>
                  </a:lnTo>
                  <a:lnTo>
                    <a:pt x="256" y="384"/>
                  </a:lnTo>
                  <a:lnTo>
                    <a:pt x="256" y="384"/>
                  </a:lnTo>
                  <a:lnTo>
                    <a:pt x="256" y="384"/>
                  </a:lnTo>
                  <a:lnTo>
                    <a:pt x="261" y="386"/>
                  </a:lnTo>
                  <a:lnTo>
                    <a:pt x="268" y="396"/>
                  </a:lnTo>
                  <a:lnTo>
                    <a:pt x="273" y="396"/>
                  </a:lnTo>
                  <a:lnTo>
                    <a:pt x="275" y="398"/>
                  </a:lnTo>
                  <a:lnTo>
                    <a:pt x="282" y="400"/>
                  </a:lnTo>
                  <a:lnTo>
                    <a:pt x="285" y="403"/>
                  </a:lnTo>
                  <a:lnTo>
                    <a:pt x="287" y="405"/>
                  </a:lnTo>
                  <a:lnTo>
                    <a:pt x="287" y="410"/>
                  </a:lnTo>
                  <a:lnTo>
                    <a:pt x="285" y="412"/>
                  </a:lnTo>
                  <a:lnTo>
                    <a:pt x="282" y="412"/>
                  </a:lnTo>
                  <a:lnTo>
                    <a:pt x="282" y="414"/>
                  </a:lnTo>
                  <a:lnTo>
                    <a:pt x="285" y="417"/>
                  </a:lnTo>
                  <a:lnTo>
                    <a:pt x="304" y="431"/>
                  </a:lnTo>
                  <a:lnTo>
                    <a:pt x="304" y="433"/>
                  </a:lnTo>
                  <a:lnTo>
                    <a:pt x="306" y="436"/>
                  </a:lnTo>
                  <a:lnTo>
                    <a:pt x="306" y="440"/>
                  </a:lnTo>
                  <a:lnTo>
                    <a:pt x="308" y="443"/>
                  </a:lnTo>
                  <a:lnTo>
                    <a:pt x="308" y="445"/>
                  </a:lnTo>
                  <a:lnTo>
                    <a:pt x="304" y="443"/>
                  </a:lnTo>
                  <a:lnTo>
                    <a:pt x="299" y="433"/>
                  </a:lnTo>
                  <a:lnTo>
                    <a:pt x="292" y="429"/>
                  </a:lnTo>
                  <a:lnTo>
                    <a:pt x="285" y="424"/>
                  </a:lnTo>
                  <a:lnTo>
                    <a:pt x="282" y="422"/>
                  </a:lnTo>
                  <a:lnTo>
                    <a:pt x="282" y="422"/>
                  </a:lnTo>
                  <a:lnTo>
                    <a:pt x="278" y="417"/>
                  </a:lnTo>
                  <a:lnTo>
                    <a:pt x="275" y="417"/>
                  </a:lnTo>
                  <a:lnTo>
                    <a:pt x="273" y="417"/>
                  </a:lnTo>
                  <a:lnTo>
                    <a:pt x="270" y="419"/>
                  </a:lnTo>
                  <a:lnTo>
                    <a:pt x="268" y="419"/>
                  </a:lnTo>
                  <a:lnTo>
                    <a:pt x="263" y="417"/>
                  </a:lnTo>
                  <a:lnTo>
                    <a:pt x="259" y="410"/>
                  </a:lnTo>
                  <a:lnTo>
                    <a:pt x="256" y="407"/>
                  </a:lnTo>
                  <a:lnTo>
                    <a:pt x="254" y="412"/>
                  </a:lnTo>
                  <a:lnTo>
                    <a:pt x="254" y="412"/>
                  </a:lnTo>
                  <a:lnTo>
                    <a:pt x="251" y="410"/>
                  </a:lnTo>
                  <a:lnTo>
                    <a:pt x="251" y="410"/>
                  </a:lnTo>
                  <a:lnTo>
                    <a:pt x="249" y="412"/>
                  </a:lnTo>
                  <a:lnTo>
                    <a:pt x="249" y="414"/>
                  </a:lnTo>
                  <a:lnTo>
                    <a:pt x="249" y="414"/>
                  </a:lnTo>
                  <a:lnTo>
                    <a:pt x="251" y="417"/>
                  </a:lnTo>
                  <a:lnTo>
                    <a:pt x="251" y="417"/>
                  </a:lnTo>
                  <a:lnTo>
                    <a:pt x="263" y="422"/>
                  </a:lnTo>
                  <a:lnTo>
                    <a:pt x="270" y="431"/>
                  </a:lnTo>
                  <a:lnTo>
                    <a:pt x="278" y="433"/>
                  </a:lnTo>
                  <a:lnTo>
                    <a:pt x="278" y="436"/>
                  </a:lnTo>
                  <a:lnTo>
                    <a:pt x="282" y="440"/>
                  </a:lnTo>
                  <a:lnTo>
                    <a:pt x="268" y="436"/>
                  </a:lnTo>
                  <a:lnTo>
                    <a:pt x="263" y="431"/>
                  </a:lnTo>
                  <a:lnTo>
                    <a:pt x="256" y="426"/>
                  </a:lnTo>
                  <a:lnTo>
                    <a:pt x="254" y="424"/>
                  </a:lnTo>
                  <a:lnTo>
                    <a:pt x="247" y="419"/>
                  </a:lnTo>
                  <a:lnTo>
                    <a:pt x="244" y="419"/>
                  </a:lnTo>
                  <a:lnTo>
                    <a:pt x="242" y="424"/>
                  </a:lnTo>
                  <a:lnTo>
                    <a:pt x="240" y="433"/>
                  </a:lnTo>
                  <a:lnTo>
                    <a:pt x="237" y="436"/>
                  </a:lnTo>
                  <a:lnTo>
                    <a:pt x="240" y="438"/>
                  </a:lnTo>
                  <a:lnTo>
                    <a:pt x="233" y="438"/>
                  </a:lnTo>
                  <a:lnTo>
                    <a:pt x="225" y="433"/>
                  </a:lnTo>
                  <a:lnTo>
                    <a:pt x="221" y="426"/>
                  </a:lnTo>
                  <a:lnTo>
                    <a:pt x="223" y="417"/>
                  </a:lnTo>
                  <a:lnTo>
                    <a:pt x="216" y="417"/>
                  </a:lnTo>
                  <a:lnTo>
                    <a:pt x="214" y="417"/>
                  </a:lnTo>
                  <a:lnTo>
                    <a:pt x="211" y="412"/>
                  </a:lnTo>
                  <a:lnTo>
                    <a:pt x="209" y="414"/>
                  </a:lnTo>
                  <a:lnTo>
                    <a:pt x="206" y="422"/>
                  </a:lnTo>
                  <a:lnTo>
                    <a:pt x="204" y="424"/>
                  </a:lnTo>
                  <a:lnTo>
                    <a:pt x="204" y="426"/>
                  </a:lnTo>
                  <a:lnTo>
                    <a:pt x="204" y="426"/>
                  </a:lnTo>
                  <a:lnTo>
                    <a:pt x="206" y="426"/>
                  </a:lnTo>
                  <a:lnTo>
                    <a:pt x="204" y="429"/>
                  </a:lnTo>
                  <a:lnTo>
                    <a:pt x="206" y="433"/>
                  </a:lnTo>
                  <a:lnTo>
                    <a:pt x="214" y="440"/>
                  </a:lnTo>
                  <a:lnTo>
                    <a:pt x="216" y="445"/>
                  </a:lnTo>
                  <a:lnTo>
                    <a:pt x="216" y="450"/>
                  </a:lnTo>
                  <a:lnTo>
                    <a:pt x="216" y="455"/>
                  </a:lnTo>
                  <a:lnTo>
                    <a:pt x="216" y="462"/>
                  </a:lnTo>
                  <a:lnTo>
                    <a:pt x="214" y="459"/>
                  </a:lnTo>
                  <a:lnTo>
                    <a:pt x="211" y="457"/>
                  </a:lnTo>
                  <a:lnTo>
                    <a:pt x="209" y="459"/>
                  </a:lnTo>
                  <a:lnTo>
                    <a:pt x="211" y="462"/>
                  </a:lnTo>
                  <a:lnTo>
                    <a:pt x="211" y="464"/>
                  </a:lnTo>
                  <a:lnTo>
                    <a:pt x="214" y="467"/>
                  </a:lnTo>
                  <a:lnTo>
                    <a:pt x="209" y="467"/>
                  </a:lnTo>
                  <a:lnTo>
                    <a:pt x="206" y="464"/>
                  </a:lnTo>
                  <a:lnTo>
                    <a:pt x="204" y="462"/>
                  </a:lnTo>
                  <a:lnTo>
                    <a:pt x="202" y="459"/>
                  </a:lnTo>
                  <a:lnTo>
                    <a:pt x="202" y="452"/>
                  </a:lnTo>
                  <a:lnTo>
                    <a:pt x="199" y="448"/>
                  </a:lnTo>
                  <a:lnTo>
                    <a:pt x="199" y="440"/>
                  </a:lnTo>
                  <a:lnTo>
                    <a:pt x="199" y="436"/>
                  </a:lnTo>
                  <a:lnTo>
                    <a:pt x="195" y="433"/>
                  </a:lnTo>
                  <a:lnTo>
                    <a:pt x="192" y="431"/>
                  </a:lnTo>
                  <a:lnTo>
                    <a:pt x="187" y="431"/>
                  </a:lnTo>
                  <a:lnTo>
                    <a:pt x="183" y="433"/>
                  </a:lnTo>
                  <a:lnTo>
                    <a:pt x="180" y="436"/>
                  </a:lnTo>
                  <a:lnTo>
                    <a:pt x="178" y="438"/>
                  </a:lnTo>
                  <a:lnTo>
                    <a:pt x="176" y="440"/>
                  </a:lnTo>
                  <a:lnTo>
                    <a:pt x="176" y="445"/>
                  </a:lnTo>
                  <a:lnTo>
                    <a:pt x="176" y="450"/>
                  </a:lnTo>
                  <a:lnTo>
                    <a:pt x="178" y="455"/>
                  </a:lnTo>
                  <a:lnTo>
                    <a:pt x="178" y="459"/>
                  </a:lnTo>
                  <a:lnTo>
                    <a:pt x="178" y="462"/>
                  </a:lnTo>
                  <a:lnTo>
                    <a:pt x="176" y="471"/>
                  </a:lnTo>
                  <a:lnTo>
                    <a:pt x="178" y="474"/>
                  </a:lnTo>
                  <a:lnTo>
                    <a:pt x="192" y="478"/>
                  </a:lnTo>
                  <a:lnTo>
                    <a:pt x="195" y="478"/>
                  </a:lnTo>
                  <a:lnTo>
                    <a:pt x="195" y="481"/>
                  </a:lnTo>
                  <a:lnTo>
                    <a:pt x="197" y="483"/>
                  </a:lnTo>
                  <a:lnTo>
                    <a:pt x="199" y="485"/>
                  </a:lnTo>
                  <a:lnTo>
                    <a:pt x="199" y="485"/>
                  </a:lnTo>
                  <a:lnTo>
                    <a:pt x="199" y="490"/>
                  </a:lnTo>
                  <a:lnTo>
                    <a:pt x="197" y="493"/>
                  </a:lnTo>
                  <a:lnTo>
                    <a:pt x="195" y="493"/>
                  </a:lnTo>
                  <a:lnTo>
                    <a:pt x="190" y="485"/>
                  </a:lnTo>
                  <a:lnTo>
                    <a:pt x="185" y="488"/>
                  </a:lnTo>
                  <a:lnTo>
                    <a:pt x="180" y="490"/>
                  </a:lnTo>
                  <a:lnTo>
                    <a:pt x="180" y="493"/>
                  </a:lnTo>
                  <a:lnTo>
                    <a:pt x="180" y="495"/>
                  </a:lnTo>
                  <a:lnTo>
                    <a:pt x="176" y="500"/>
                  </a:lnTo>
                  <a:lnTo>
                    <a:pt x="176" y="504"/>
                  </a:lnTo>
                  <a:lnTo>
                    <a:pt x="176" y="509"/>
                  </a:lnTo>
                  <a:lnTo>
                    <a:pt x="178" y="509"/>
                  </a:lnTo>
                  <a:lnTo>
                    <a:pt x="180" y="509"/>
                  </a:lnTo>
                  <a:lnTo>
                    <a:pt x="185" y="512"/>
                  </a:lnTo>
                  <a:lnTo>
                    <a:pt x="187" y="516"/>
                  </a:lnTo>
                  <a:lnTo>
                    <a:pt x="190" y="523"/>
                  </a:lnTo>
                  <a:lnTo>
                    <a:pt x="192" y="528"/>
                  </a:lnTo>
                  <a:lnTo>
                    <a:pt x="199" y="530"/>
                  </a:lnTo>
                  <a:lnTo>
                    <a:pt x="197" y="533"/>
                  </a:lnTo>
                  <a:lnTo>
                    <a:pt x="197" y="533"/>
                  </a:lnTo>
                  <a:lnTo>
                    <a:pt x="202" y="540"/>
                  </a:lnTo>
                  <a:lnTo>
                    <a:pt x="206" y="538"/>
                  </a:lnTo>
                  <a:lnTo>
                    <a:pt x="216" y="535"/>
                  </a:lnTo>
                  <a:lnTo>
                    <a:pt x="223" y="538"/>
                  </a:lnTo>
                  <a:lnTo>
                    <a:pt x="230" y="542"/>
                  </a:lnTo>
                  <a:lnTo>
                    <a:pt x="228" y="545"/>
                  </a:lnTo>
                  <a:lnTo>
                    <a:pt x="223" y="545"/>
                  </a:lnTo>
                  <a:lnTo>
                    <a:pt x="216" y="542"/>
                  </a:lnTo>
                  <a:lnTo>
                    <a:pt x="204" y="545"/>
                  </a:lnTo>
                  <a:lnTo>
                    <a:pt x="204" y="547"/>
                  </a:lnTo>
                  <a:lnTo>
                    <a:pt x="204" y="549"/>
                  </a:lnTo>
                  <a:lnTo>
                    <a:pt x="206" y="549"/>
                  </a:lnTo>
                  <a:lnTo>
                    <a:pt x="206" y="552"/>
                  </a:lnTo>
                  <a:lnTo>
                    <a:pt x="204" y="552"/>
                  </a:lnTo>
                  <a:lnTo>
                    <a:pt x="199" y="547"/>
                  </a:lnTo>
                  <a:lnTo>
                    <a:pt x="197" y="547"/>
                  </a:lnTo>
                  <a:lnTo>
                    <a:pt x="195" y="542"/>
                  </a:lnTo>
                  <a:lnTo>
                    <a:pt x="192" y="542"/>
                  </a:lnTo>
                  <a:lnTo>
                    <a:pt x="190" y="540"/>
                  </a:lnTo>
                  <a:lnTo>
                    <a:pt x="180" y="530"/>
                  </a:lnTo>
                  <a:lnTo>
                    <a:pt x="178" y="528"/>
                  </a:lnTo>
                  <a:lnTo>
                    <a:pt x="173" y="528"/>
                  </a:lnTo>
                  <a:lnTo>
                    <a:pt x="171" y="530"/>
                  </a:lnTo>
                  <a:lnTo>
                    <a:pt x="171" y="530"/>
                  </a:lnTo>
                  <a:lnTo>
                    <a:pt x="171" y="535"/>
                  </a:lnTo>
                  <a:lnTo>
                    <a:pt x="171" y="535"/>
                  </a:lnTo>
                  <a:lnTo>
                    <a:pt x="168" y="535"/>
                  </a:lnTo>
                  <a:lnTo>
                    <a:pt x="168" y="540"/>
                  </a:lnTo>
                  <a:lnTo>
                    <a:pt x="168" y="542"/>
                  </a:lnTo>
                  <a:lnTo>
                    <a:pt x="168" y="547"/>
                  </a:lnTo>
                  <a:lnTo>
                    <a:pt x="168" y="549"/>
                  </a:lnTo>
                  <a:lnTo>
                    <a:pt x="166" y="556"/>
                  </a:lnTo>
                  <a:lnTo>
                    <a:pt x="164" y="559"/>
                  </a:lnTo>
                  <a:lnTo>
                    <a:pt x="166" y="561"/>
                  </a:lnTo>
                  <a:lnTo>
                    <a:pt x="166" y="568"/>
                  </a:lnTo>
                  <a:lnTo>
                    <a:pt x="166" y="571"/>
                  </a:lnTo>
                  <a:lnTo>
                    <a:pt x="168" y="573"/>
                  </a:lnTo>
                  <a:lnTo>
                    <a:pt x="173" y="573"/>
                  </a:lnTo>
                  <a:lnTo>
                    <a:pt x="176" y="575"/>
                  </a:lnTo>
                  <a:lnTo>
                    <a:pt x="173" y="578"/>
                  </a:lnTo>
                  <a:lnTo>
                    <a:pt x="173" y="580"/>
                  </a:lnTo>
                  <a:lnTo>
                    <a:pt x="173" y="585"/>
                  </a:lnTo>
                  <a:lnTo>
                    <a:pt x="173" y="585"/>
                  </a:lnTo>
                  <a:lnTo>
                    <a:pt x="176" y="587"/>
                  </a:lnTo>
                  <a:lnTo>
                    <a:pt x="176" y="590"/>
                  </a:lnTo>
                  <a:lnTo>
                    <a:pt x="176" y="590"/>
                  </a:lnTo>
                  <a:lnTo>
                    <a:pt x="176" y="590"/>
                  </a:lnTo>
                  <a:lnTo>
                    <a:pt x="173" y="592"/>
                  </a:lnTo>
                  <a:lnTo>
                    <a:pt x="173" y="592"/>
                  </a:lnTo>
                  <a:lnTo>
                    <a:pt x="176" y="604"/>
                  </a:lnTo>
                  <a:lnTo>
                    <a:pt x="180" y="606"/>
                  </a:lnTo>
                  <a:lnTo>
                    <a:pt x="190" y="604"/>
                  </a:lnTo>
                  <a:lnTo>
                    <a:pt x="195" y="601"/>
                  </a:lnTo>
                  <a:lnTo>
                    <a:pt x="206" y="587"/>
                  </a:lnTo>
                  <a:lnTo>
                    <a:pt x="209" y="583"/>
                  </a:lnTo>
                  <a:lnTo>
                    <a:pt x="209" y="583"/>
                  </a:lnTo>
                  <a:lnTo>
                    <a:pt x="211" y="585"/>
                  </a:lnTo>
                  <a:lnTo>
                    <a:pt x="211" y="590"/>
                  </a:lnTo>
                  <a:lnTo>
                    <a:pt x="211" y="592"/>
                  </a:lnTo>
                  <a:lnTo>
                    <a:pt x="211" y="594"/>
                  </a:lnTo>
                  <a:lnTo>
                    <a:pt x="206" y="597"/>
                  </a:lnTo>
                  <a:lnTo>
                    <a:pt x="211" y="599"/>
                  </a:lnTo>
                  <a:lnTo>
                    <a:pt x="216" y="601"/>
                  </a:lnTo>
                  <a:lnTo>
                    <a:pt x="221" y="601"/>
                  </a:lnTo>
                  <a:lnTo>
                    <a:pt x="225" y="597"/>
                  </a:lnTo>
                  <a:lnTo>
                    <a:pt x="233" y="587"/>
                  </a:lnTo>
                  <a:lnTo>
                    <a:pt x="237" y="580"/>
                  </a:lnTo>
                  <a:lnTo>
                    <a:pt x="240" y="583"/>
                  </a:lnTo>
                  <a:lnTo>
                    <a:pt x="240" y="592"/>
                  </a:lnTo>
                  <a:lnTo>
                    <a:pt x="230" y="599"/>
                  </a:lnTo>
                  <a:lnTo>
                    <a:pt x="211" y="609"/>
                  </a:lnTo>
                  <a:lnTo>
                    <a:pt x="206" y="609"/>
                  </a:lnTo>
                  <a:lnTo>
                    <a:pt x="206" y="609"/>
                  </a:lnTo>
                  <a:lnTo>
                    <a:pt x="204" y="606"/>
                  </a:lnTo>
                  <a:lnTo>
                    <a:pt x="204" y="604"/>
                  </a:lnTo>
                  <a:lnTo>
                    <a:pt x="202" y="606"/>
                  </a:lnTo>
                  <a:lnTo>
                    <a:pt x="199" y="609"/>
                  </a:lnTo>
                  <a:lnTo>
                    <a:pt x="197" y="611"/>
                  </a:lnTo>
                  <a:lnTo>
                    <a:pt x="195" y="611"/>
                  </a:lnTo>
                  <a:lnTo>
                    <a:pt x="190" y="623"/>
                  </a:lnTo>
                  <a:lnTo>
                    <a:pt x="190" y="623"/>
                  </a:lnTo>
                  <a:lnTo>
                    <a:pt x="192" y="628"/>
                  </a:lnTo>
                  <a:lnTo>
                    <a:pt x="195" y="628"/>
                  </a:lnTo>
                  <a:lnTo>
                    <a:pt x="204" y="625"/>
                  </a:lnTo>
                  <a:lnTo>
                    <a:pt x="206" y="625"/>
                  </a:lnTo>
                  <a:lnTo>
                    <a:pt x="214" y="630"/>
                  </a:lnTo>
                  <a:lnTo>
                    <a:pt x="218" y="630"/>
                  </a:lnTo>
                  <a:lnTo>
                    <a:pt x="221" y="628"/>
                  </a:lnTo>
                  <a:lnTo>
                    <a:pt x="228" y="623"/>
                  </a:lnTo>
                  <a:lnTo>
                    <a:pt x="230" y="623"/>
                  </a:lnTo>
                  <a:lnTo>
                    <a:pt x="233" y="620"/>
                  </a:lnTo>
                  <a:lnTo>
                    <a:pt x="235" y="616"/>
                  </a:lnTo>
                  <a:lnTo>
                    <a:pt x="237" y="613"/>
                  </a:lnTo>
                  <a:lnTo>
                    <a:pt x="242" y="616"/>
                  </a:lnTo>
                  <a:lnTo>
                    <a:pt x="242" y="618"/>
                  </a:lnTo>
                  <a:lnTo>
                    <a:pt x="237" y="620"/>
                  </a:lnTo>
                  <a:lnTo>
                    <a:pt x="233" y="625"/>
                  </a:lnTo>
                  <a:lnTo>
                    <a:pt x="230" y="630"/>
                  </a:lnTo>
                  <a:lnTo>
                    <a:pt x="233" y="632"/>
                  </a:lnTo>
                  <a:lnTo>
                    <a:pt x="235" y="632"/>
                  </a:lnTo>
                  <a:lnTo>
                    <a:pt x="237" y="635"/>
                  </a:lnTo>
                  <a:lnTo>
                    <a:pt x="240" y="639"/>
                  </a:lnTo>
                  <a:lnTo>
                    <a:pt x="240" y="642"/>
                  </a:lnTo>
                  <a:lnTo>
                    <a:pt x="249" y="644"/>
                  </a:lnTo>
                  <a:lnTo>
                    <a:pt x="249" y="646"/>
                  </a:lnTo>
                  <a:lnTo>
                    <a:pt x="242" y="646"/>
                  </a:lnTo>
                  <a:lnTo>
                    <a:pt x="235" y="644"/>
                  </a:lnTo>
                  <a:lnTo>
                    <a:pt x="230" y="637"/>
                  </a:lnTo>
                  <a:lnTo>
                    <a:pt x="223" y="632"/>
                  </a:lnTo>
                  <a:lnTo>
                    <a:pt x="218" y="632"/>
                  </a:lnTo>
                  <a:lnTo>
                    <a:pt x="209" y="637"/>
                  </a:lnTo>
                  <a:lnTo>
                    <a:pt x="206" y="644"/>
                  </a:lnTo>
                  <a:lnTo>
                    <a:pt x="209" y="649"/>
                  </a:lnTo>
                  <a:lnTo>
                    <a:pt x="206" y="654"/>
                  </a:lnTo>
                  <a:lnTo>
                    <a:pt x="199" y="663"/>
                  </a:lnTo>
                  <a:lnTo>
                    <a:pt x="199" y="670"/>
                  </a:lnTo>
                  <a:lnTo>
                    <a:pt x="202" y="672"/>
                  </a:lnTo>
                  <a:lnTo>
                    <a:pt x="216" y="677"/>
                  </a:lnTo>
                  <a:lnTo>
                    <a:pt x="218" y="680"/>
                  </a:lnTo>
                  <a:lnTo>
                    <a:pt x="223" y="684"/>
                  </a:lnTo>
                  <a:lnTo>
                    <a:pt x="223" y="687"/>
                  </a:lnTo>
                  <a:lnTo>
                    <a:pt x="225" y="687"/>
                  </a:lnTo>
                  <a:lnTo>
                    <a:pt x="230" y="684"/>
                  </a:lnTo>
                  <a:lnTo>
                    <a:pt x="247" y="682"/>
                  </a:lnTo>
                  <a:lnTo>
                    <a:pt x="249" y="684"/>
                  </a:lnTo>
                  <a:lnTo>
                    <a:pt x="249" y="687"/>
                  </a:lnTo>
                  <a:lnTo>
                    <a:pt x="249" y="687"/>
                  </a:lnTo>
                  <a:lnTo>
                    <a:pt x="247" y="684"/>
                  </a:lnTo>
                  <a:lnTo>
                    <a:pt x="244" y="684"/>
                  </a:lnTo>
                  <a:lnTo>
                    <a:pt x="240" y="684"/>
                  </a:lnTo>
                  <a:lnTo>
                    <a:pt x="240" y="687"/>
                  </a:lnTo>
                  <a:lnTo>
                    <a:pt x="240" y="689"/>
                  </a:lnTo>
                  <a:lnTo>
                    <a:pt x="221" y="689"/>
                  </a:lnTo>
                  <a:lnTo>
                    <a:pt x="218" y="687"/>
                  </a:lnTo>
                  <a:lnTo>
                    <a:pt x="209" y="680"/>
                  </a:lnTo>
                  <a:lnTo>
                    <a:pt x="204" y="677"/>
                  </a:lnTo>
                  <a:lnTo>
                    <a:pt x="202" y="680"/>
                  </a:lnTo>
                  <a:lnTo>
                    <a:pt x="199" y="682"/>
                  </a:lnTo>
                  <a:lnTo>
                    <a:pt x="195" y="682"/>
                  </a:lnTo>
                  <a:lnTo>
                    <a:pt x="192" y="682"/>
                  </a:lnTo>
                  <a:lnTo>
                    <a:pt x="192" y="682"/>
                  </a:lnTo>
                  <a:lnTo>
                    <a:pt x="190" y="687"/>
                  </a:lnTo>
                  <a:lnTo>
                    <a:pt x="183" y="696"/>
                  </a:lnTo>
                  <a:lnTo>
                    <a:pt x="180" y="701"/>
                  </a:lnTo>
                  <a:lnTo>
                    <a:pt x="180" y="703"/>
                  </a:lnTo>
                  <a:lnTo>
                    <a:pt x="183" y="706"/>
                  </a:lnTo>
                  <a:lnTo>
                    <a:pt x="185" y="708"/>
                  </a:lnTo>
                  <a:lnTo>
                    <a:pt x="187" y="708"/>
                  </a:lnTo>
                  <a:lnTo>
                    <a:pt x="190" y="708"/>
                  </a:lnTo>
                  <a:lnTo>
                    <a:pt x="195" y="706"/>
                  </a:lnTo>
                  <a:lnTo>
                    <a:pt x="195" y="706"/>
                  </a:lnTo>
                  <a:lnTo>
                    <a:pt x="199" y="708"/>
                  </a:lnTo>
                  <a:lnTo>
                    <a:pt x="199" y="713"/>
                  </a:lnTo>
                  <a:lnTo>
                    <a:pt x="197" y="717"/>
                  </a:lnTo>
                  <a:lnTo>
                    <a:pt x="202" y="720"/>
                  </a:lnTo>
                  <a:lnTo>
                    <a:pt x="204" y="720"/>
                  </a:lnTo>
                  <a:lnTo>
                    <a:pt x="209" y="725"/>
                  </a:lnTo>
                  <a:lnTo>
                    <a:pt x="211" y="725"/>
                  </a:lnTo>
                  <a:lnTo>
                    <a:pt x="216" y="722"/>
                  </a:lnTo>
                  <a:lnTo>
                    <a:pt x="218" y="722"/>
                  </a:lnTo>
                  <a:lnTo>
                    <a:pt x="221" y="722"/>
                  </a:lnTo>
                  <a:lnTo>
                    <a:pt x="223" y="720"/>
                  </a:lnTo>
                  <a:lnTo>
                    <a:pt x="228" y="720"/>
                  </a:lnTo>
                  <a:lnTo>
                    <a:pt x="228" y="722"/>
                  </a:lnTo>
                  <a:lnTo>
                    <a:pt x="218" y="727"/>
                  </a:lnTo>
                  <a:lnTo>
                    <a:pt x="209" y="729"/>
                  </a:lnTo>
                  <a:lnTo>
                    <a:pt x="204" y="727"/>
                  </a:lnTo>
                  <a:lnTo>
                    <a:pt x="199" y="727"/>
                  </a:lnTo>
                  <a:lnTo>
                    <a:pt x="197" y="725"/>
                  </a:lnTo>
                  <a:lnTo>
                    <a:pt x="195" y="722"/>
                  </a:lnTo>
                  <a:lnTo>
                    <a:pt x="192" y="715"/>
                  </a:lnTo>
                  <a:lnTo>
                    <a:pt x="190" y="713"/>
                  </a:lnTo>
                  <a:lnTo>
                    <a:pt x="185" y="713"/>
                  </a:lnTo>
                  <a:lnTo>
                    <a:pt x="180" y="715"/>
                  </a:lnTo>
                  <a:lnTo>
                    <a:pt x="176" y="717"/>
                  </a:lnTo>
                  <a:lnTo>
                    <a:pt x="171" y="722"/>
                  </a:lnTo>
                  <a:lnTo>
                    <a:pt x="171" y="729"/>
                  </a:lnTo>
                  <a:lnTo>
                    <a:pt x="168" y="736"/>
                  </a:lnTo>
                  <a:lnTo>
                    <a:pt x="166" y="744"/>
                  </a:lnTo>
                  <a:lnTo>
                    <a:pt x="164" y="746"/>
                  </a:lnTo>
                  <a:lnTo>
                    <a:pt x="166" y="751"/>
                  </a:lnTo>
                  <a:lnTo>
                    <a:pt x="168" y="751"/>
                  </a:lnTo>
                  <a:lnTo>
                    <a:pt x="168" y="753"/>
                  </a:lnTo>
                  <a:lnTo>
                    <a:pt x="161" y="753"/>
                  </a:lnTo>
                  <a:lnTo>
                    <a:pt x="157" y="755"/>
                  </a:lnTo>
                  <a:lnTo>
                    <a:pt x="164" y="758"/>
                  </a:lnTo>
                  <a:lnTo>
                    <a:pt x="180" y="753"/>
                  </a:lnTo>
                  <a:lnTo>
                    <a:pt x="190" y="755"/>
                  </a:lnTo>
                  <a:lnTo>
                    <a:pt x="183" y="762"/>
                  </a:lnTo>
                  <a:lnTo>
                    <a:pt x="180" y="767"/>
                  </a:lnTo>
                  <a:lnTo>
                    <a:pt x="187" y="770"/>
                  </a:lnTo>
                  <a:lnTo>
                    <a:pt x="192" y="770"/>
                  </a:lnTo>
                  <a:lnTo>
                    <a:pt x="195" y="762"/>
                  </a:lnTo>
                  <a:lnTo>
                    <a:pt x="197" y="762"/>
                  </a:lnTo>
                  <a:lnTo>
                    <a:pt x="199" y="762"/>
                  </a:lnTo>
                  <a:lnTo>
                    <a:pt x="202" y="762"/>
                  </a:lnTo>
                  <a:lnTo>
                    <a:pt x="197" y="767"/>
                  </a:lnTo>
                  <a:lnTo>
                    <a:pt x="190" y="772"/>
                  </a:lnTo>
                  <a:lnTo>
                    <a:pt x="171" y="774"/>
                  </a:lnTo>
                  <a:lnTo>
                    <a:pt x="168" y="777"/>
                  </a:lnTo>
                  <a:lnTo>
                    <a:pt x="168" y="781"/>
                  </a:lnTo>
                  <a:lnTo>
                    <a:pt x="171" y="784"/>
                  </a:lnTo>
                  <a:lnTo>
                    <a:pt x="185" y="791"/>
                  </a:lnTo>
                  <a:lnTo>
                    <a:pt x="183" y="791"/>
                  </a:lnTo>
                  <a:lnTo>
                    <a:pt x="178" y="788"/>
                  </a:lnTo>
                  <a:lnTo>
                    <a:pt x="173" y="791"/>
                  </a:lnTo>
                  <a:lnTo>
                    <a:pt x="171" y="793"/>
                  </a:lnTo>
                  <a:lnTo>
                    <a:pt x="168" y="791"/>
                  </a:lnTo>
                  <a:lnTo>
                    <a:pt x="166" y="791"/>
                  </a:lnTo>
                  <a:lnTo>
                    <a:pt x="164" y="791"/>
                  </a:lnTo>
                  <a:lnTo>
                    <a:pt x="161" y="791"/>
                  </a:lnTo>
                  <a:lnTo>
                    <a:pt x="161" y="793"/>
                  </a:lnTo>
                  <a:lnTo>
                    <a:pt x="166" y="793"/>
                  </a:lnTo>
                  <a:lnTo>
                    <a:pt x="166" y="796"/>
                  </a:lnTo>
                  <a:lnTo>
                    <a:pt x="168" y="800"/>
                  </a:lnTo>
                  <a:lnTo>
                    <a:pt x="168" y="803"/>
                  </a:lnTo>
                  <a:lnTo>
                    <a:pt x="166" y="803"/>
                  </a:lnTo>
                  <a:lnTo>
                    <a:pt x="157" y="798"/>
                  </a:lnTo>
                  <a:lnTo>
                    <a:pt x="154" y="796"/>
                  </a:lnTo>
                  <a:lnTo>
                    <a:pt x="152" y="793"/>
                  </a:lnTo>
                  <a:lnTo>
                    <a:pt x="152" y="791"/>
                  </a:lnTo>
                  <a:lnTo>
                    <a:pt x="147" y="791"/>
                  </a:lnTo>
                  <a:lnTo>
                    <a:pt x="145" y="793"/>
                  </a:lnTo>
                  <a:lnTo>
                    <a:pt x="140" y="798"/>
                  </a:lnTo>
                  <a:lnTo>
                    <a:pt x="138" y="798"/>
                  </a:lnTo>
                  <a:lnTo>
                    <a:pt x="109" y="800"/>
                  </a:lnTo>
                  <a:lnTo>
                    <a:pt x="107" y="803"/>
                  </a:lnTo>
                  <a:lnTo>
                    <a:pt x="102" y="810"/>
                  </a:lnTo>
                  <a:lnTo>
                    <a:pt x="102" y="810"/>
                  </a:lnTo>
                  <a:lnTo>
                    <a:pt x="100" y="810"/>
                  </a:lnTo>
                  <a:lnTo>
                    <a:pt x="100" y="810"/>
                  </a:lnTo>
                  <a:lnTo>
                    <a:pt x="100" y="812"/>
                  </a:lnTo>
                  <a:lnTo>
                    <a:pt x="100" y="815"/>
                  </a:lnTo>
                  <a:lnTo>
                    <a:pt x="100" y="817"/>
                  </a:lnTo>
                  <a:lnTo>
                    <a:pt x="100" y="819"/>
                  </a:lnTo>
                  <a:lnTo>
                    <a:pt x="102" y="819"/>
                  </a:lnTo>
                  <a:lnTo>
                    <a:pt x="104" y="822"/>
                  </a:lnTo>
                  <a:lnTo>
                    <a:pt x="109" y="824"/>
                  </a:lnTo>
                  <a:lnTo>
                    <a:pt x="112" y="826"/>
                  </a:lnTo>
                  <a:lnTo>
                    <a:pt x="116" y="824"/>
                  </a:lnTo>
                  <a:lnTo>
                    <a:pt x="119" y="819"/>
                  </a:lnTo>
                  <a:lnTo>
                    <a:pt x="123" y="819"/>
                  </a:lnTo>
                  <a:lnTo>
                    <a:pt x="138" y="824"/>
                  </a:lnTo>
                  <a:lnTo>
                    <a:pt x="150" y="822"/>
                  </a:lnTo>
                  <a:lnTo>
                    <a:pt x="152" y="824"/>
                  </a:lnTo>
                  <a:lnTo>
                    <a:pt x="157" y="826"/>
                  </a:lnTo>
                  <a:lnTo>
                    <a:pt x="159" y="826"/>
                  </a:lnTo>
                  <a:lnTo>
                    <a:pt x="161" y="826"/>
                  </a:lnTo>
                  <a:lnTo>
                    <a:pt x="166" y="824"/>
                  </a:lnTo>
                  <a:lnTo>
                    <a:pt x="187" y="815"/>
                  </a:lnTo>
                  <a:lnTo>
                    <a:pt x="195" y="817"/>
                  </a:lnTo>
                  <a:lnTo>
                    <a:pt x="204" y="822"/>
                  </a:lnTo>
                  <a:lnTo>
                    <a:pt x="206" y="822"/>
                  </a:lnTo>
                  <a:lnTo>
                    <a:pt x="223" y="819"/>
                  </a:lnTo>
                  <a:lnTo>
                    <a:pt x="221" y="824"/>
                  </a:lnTo>
                  <a:lnTo>
                    <a:pt x="214" y="824"/>
                  </a:lnTo>
                  <a:lnTo>
                    <a:pt x="204" y="824"/>
                  </a:lnTo>
                  <a:lnTo>
                    <a:pt x="199" y="824"/>
                  </a:lnTo>
                  <a:lnTo>
                    <a:pt x="190" y="817"/>
                  </a:lnTo>
                  <a:lnTo>
                    <a:pt x="185" y="819"/>
                  </a:lnTo>
                  <a:lnTo>
                    <a:pt x="166" y="831"/>
                  </a:lnTo>
                  <a:lnTo>
                    <a:pt x="166" y="833"/>
                  </a:lnTo>
                  <a:lnTo>
                    <a:pt x="168" y="836"/>
                  </a:lnTo>
                  <a:lnTo>
                    <a:pt x="171" y="841"/>
                  </a:lnTo>
                  <a:lnTo>
                    <a:pt x="171" y="843"/>
                  </a:lnTo>
                  <a:lnTo>
                    <a:pt x="166" y="838"/>
                  </a:lnTo>
                  <a:lnTo>
                    <a:pt x="159" y="836"/>
                  </a:lnTo>
                  <a:lnTo>
                    <a:pt x="154" y="833"/>
                  </a:lnTo>
                  <a:lnTo>
                    <a:pt x="145" y="833"/>
                  </a:lnTo>
                  <a:lnTo>
                    <a:pt x="142" y="836"/>
                  </a:lnTo>
                  <a:lnTo>
                    <a:pt x="140" y="838"/>
                  </a:lnTo>
                  <a:lnTo>
                    <a:pt x="140" y="843"/>
                  </a:lnTo>
                  <a:lnTo>
                    <a:pt x="140" y="845"/>
                  </a:lnTo>
                  <a:lnTo>
                    <a:pt x="168" y="867"/>
                  </a:lnTo>
                  <a:lnTo>
                    <a:pt x="178" y="869"/>
                  </a:lnTo>
                  <a:lnTo>
                    <a:pt x="185" y="860"/>
                  </a:lnTo>
                  <a:lnTo>
                    <a:pt x="187" y="860"/>
                  </a:lnTo>
                  <a:lnTo>
                    <a:pt x="187" y="864"/>
                  </a:lnTo>
                  <a:lnTo>
                    <a:pt x="185" y="867"/>
                  </a:lnTo>
                  <a:lnTo>
                    <a:pt x="183" y="871"/>
                  </a:lnTo>
                  <a:lnTo>
                    <a:pt x="185" y="874"/>
                  </a:lnTo>
                  <a:lnTo>
                    <a:pt x="187" y="876"/>
                  </a:lnTo>
                  <a:lnTo>
                    <a:pt x="192" y="878"/>
                  </a:lnTo>
                  <a:lnTo>
                    <a:pt x="195" y="878"/>
                  </a:lnTo>
                  <a:lnTo>
                    <a:pt x="197" y="878"/>
                  </a:lnTo>
                  <a:lnTo>
                    <a:pt x="199" y="883"/>
                  </a:lnTo>
                  <a:lnTo>
                    <a:pt x="199" y="886"/>
                  </a:lnTo>
                  <a:lnTo>
                    <a:pt x="202" y="883"/>
                  </a:lnTo>
                  <a:lnTo>
                    <a:pt x="214" y="874"/>
                  </a:lnTo>
                  <a:lnTo>
                    <a:pt x="225" y="860"/>
                  </a:lnTo>
                  <a:lnTo>
                    <a:pt x="233" y="850"/>
                  </a:lnTo>
                  <a:lnTo>
                    <a:pt x="235" y="848"/>
                  </a:lnTo>
                  <a:lnTo>
                    <a:pt x="237" y="845"/>
                  </a:lnTo>
                  <a:lnTo>
                    <a:pt x="240" y="845"/>
                  </a:lnTo>
                  <a:lnTo>
                    <a:pt x="240" y="843"/>
                  </a:lnTo>
                  <a:lnTo>
                    <a:pt x="242" y="838"/>
                  </a:lnTo>
                  <a:lnTo>
                    <a:pt x="244" y="836"/>
                  </a:lnTo>
                  <a:lnTo>
                    <a:pt x="249" y="836"/>
                  </a:lnTo>
                  <a:lnTo>
                    <a:pt x="251" y="833"/>
                  </a:lnTo>
                  <a:lnTo>
                    <a:pt x="256" y="826"/>
                  </a:lnTo>
                  <a:lnTo>
                    <a:pt x="259" y="824"/>
                  </a:lnTo>
                  <a:lnTo>
                    <a:pt x="261" y="822"/>
                  </a:lnTo>
                  <a:lnTo>
                    <a:pt x="263" y="819"/>
                  </a:lnTo>
                  <a:lnTo>
                    <a:pt x="266" y="817"/>
                  </a:lnTo>
                  <a:lnTo>
                    <a:pt x="268" y="817"/>
                  </a:lnTo>
                  <a:lnTo>
                    <a:pt x="270" y="817"/>
                  </a:lnTo>
                  <a:lnTo>
                    <a:pt x="273" y="815"/>
                  </a:lnTo>
                  <a:lnTo>
                    <a:pt x="275" y="812"/>
                  </a:lnTo>
                  <a:lnTo>
                    <a:pt x="278" y="807"/>
                  </a:lnTo>
                  <a:lnTo>
                    <a:pt x="278" y="805"/>
                  </a:lnTo>
                  <a:lnTo>
                    <a:pt x="278" y="800"/>
                  </a:lnTo>
                  <a:lnTo>
                    <a:pt x="280" y="798"/>
                  </a:lnTo>
                  <a:lnTo>
                    <a:pt x="280" y="798"/>
                  </a:lnTo>
                  <a:lnTo>
                    <a:pt x="282" y="798"/>
                  </a:lnTo>
                  <a:lnTo>
                    <a:pt x="285" y="796"/>
                  </a:lnTo>
                  <a:lnTo>
                    <a:pt x="287" y="796"/>
                  </a:lnTo>
                  <a:lnTo>
                    <a:pt x="287" y="793"/>
                  </a:lnTo>
                  <a:lnTo>
                    <a:pt x="289" y="791"/>
                  </a:lnTo>
                  <a:lnTo>
                    <a:pt x="299" y="781"/>
                  </a:lnTo>
                  <a:lnTo>
                    <a:pt x="297" y="786"/>
                  </a:lnTo>
                  <a:lnTo>
                    <a:pt x="294" y="793"/>
                  </a:lnTo>
                  <a:lnTo>
                    <a:pt x="282" y="805"/>
                  </a:lnTo>
                  <a:lnTo>
                    <a:pt x="280" y="807"/>
                  </a:lnTo>
                  <a:lnTo>
                    <a:pt x="278" y="812"/>
                  </a:lnTo>
                  <a:lnTo>
                    <a:pt x="278" y="815"/>
                  </a:lnTo>
                  <a:lnTo>
                    <a:pt x="292" y="819"/>
                  </a:lnTo>
                  <a:lnTo>
                    <a:pt x="323" y="815"/>
                  </a:lnTo>
                  <a:lnTo>
                    <a:pt x="318" y="817"/>
                  </a:lnTo>
                  <a:lnTo>
                    <a:pt x="304" y="819"/>
                  </a:lnTo>
                  <a:lnTo>
                    <a:pt x="297" y="824"/>
                  </a:lnTo>
                  <a:lnTo>
                    <a:pt x="294" y="824"/>
                  </a:lnTo>
                  <a:lnTo>
                    <a:pt x="285" y="822"/>
                  </a:lnTo>
                  <a:lnTo>
                    <a:pt x="282" y="822"/>
                  </a:lnTo>
                  <a:lnTo>
                    <a:pt x="278" y="826"/>
                  </a:lnTo>
                  <a:lnTo>
                    <a:pt x="275" y="826"/>
                  </a:lnTo>
                  <a:lnTo>
                    <a:pt x="270" y="826"/>
                  </a:lnTo>
                  <a:lnTo>
                    <a:pt x="266" y="831"/>
                  </a:lnTo>
                  <a:lnTo>
                    <a:pt x="263" y="831"/>
                  </a:lnTo>
                  <a:lnTo>
                    <a:pt x="263" y="833"/>
                  </a:lnTo>
                  <a:lnTo>
                    <a:pt x="268" y="836"/>
                  </a:lnTo>
                  <a:lnTo>
                    <a:pt x="266" y="841"/>
                  </a:lnTo>
                  <a:lnTo>
                    <a:pt x="259" y="848"/>
                  </a:lnTo>
                  <a:lnTo>
                    <a:pt x="256" y="850"/>
                  </a:lnTo>
                  <a:lnTo>
                    <a:pt x="251" y="857"/>
                  </a:lnTo>
                  <a:lnTo>
                    <a:pt x="251" y="860"/>
                  </a:lnTo>
                  <a:lnTo>
                    <a:pt x="251" y="862"/>
                  </a:lnTo>
                  <a:lnTo>
                    <a:pt x="249" y="864"/>
                  </a:lnTo>
                  <a:lnTo>
                    <a:pt x="249" y="864"/>
                  </a:lnTo>
                  <a:lnTo>
                    <a:pt x="249" y="867"/>
                  </a:lnTo>
                  <a:lnTo>
                    <a:pt x="247" y="867"/>
                  </a:lnTo>
                  <a:lnTo>
                    <a:pt x="247" y="869"/>
                  </a:lnTo>
                  <a:lnTo>
                    <a:pt x="249" y="869"/>
                  </a:lnTo>
                  <a:lnTo>
                    <a:pt x="251" y="874"/>
                  </a:lnTo>
                  <a:lnTo>
                    <a:pt x="254" y="874"/>
                  </a:lnTo>
                  <a:lnTo>
                    <a:pt x="256" y="874"/>
                  </a:lnTo>
                  <a:lnTo>
                    <a:pt x="261" y="869"/>
                  </a:lnTo>
                  <a:lnTo>
                    <a:pt x="263" y="869"/>
                  </a:lnTo>
                  <a:lnTo>
                    <a:pt x="266" y="867"/>
                  </a:lnTo>
                  <a:lnTo>
                    <a:pt x="266" y="867"/>
                  </a:lnTo>
                  <a:lnTo>
                    <a:pt x="270" y="867"/>
                  </a:lnTo>
                  <a:lnTo>
                    <a:pt x="270" y="867"/>
                  </a:lnTo>
                  <a:lnTo>
                    <a:pt x="278" y="862"/>
                  </a:lnTo>
                  <a:lnTo>
                    <a:pt x="275" y="867"/>
                  </a:lnTo>
                  <a:lnTo>
                    <a:pt x="273" y="867"/>
                  </a:lnTo>
                  <a:lnTo>
                    <a:pt x="268" y="869"/>
                  </a:lnTo>
                  <a:lnTo>
                    <a:pt x="261" y="876"/>
                  </a:lnTo>
                  <a:lnTo>
                    <a:pt x="256" y="878"/>
                  </a:lnTo>
                  <a:lnTo>
                    <a:pt x="254" y="878"/>
                  </a:lnTo>
                  <a:lnTo>
                    <a:pt x="249" y="876"/>
                  </a:lnTo>
                  <a:lnTo>
                    <a:pt x="244" y="871"/>
                  </a:lnTo>
                  <a:lnTo>
                    <a:pt x="244" y="876"/>
                  </a:lnTo>
                  <a:lnTo>
                    <a:pt x="237" y="893"/>
                  </a:lnTo>
                  <a:lnTo>
                    <a:pt x="240" y="893"/>
                  </a:lnTo>
                  <a:lnTo>
                    <a:pt x="242" y="886"/>
                  </a:lnTo>
                  <a:lnTo>
                    <a:pt x="244" y="883"/>
                  </a:lnTo>
                  <a:lnTo>
                    <a:pt x="247" y="883"/>
                  </a:lnTo>
                  <a:lnTo>
                    <a:pt x="249" y="895"/>
                  </a:lnTo>
                  <a:lnTo>
                    <a:pt x="254" y="897"/>
                  </a:lnTo>
                  <a:lnTo>
                    <a:pt x="259" y="893"/>
                  </a:lnTo>
                  <a:lnTo>
                    <a:pt x="278" y="897"/>
                  </a:lnTo>
                  <a:lnTo>
                    <a:pt x="285" y="895"/>
                  </a:lnTo>
                  <a:lnTo>
                    <a:pt x="287" y="895"/>
                  </a:lnTo>
                  <a:lnTo>
                    <a:pt x="292" y="888"/>
                  </a:lnTo>
                  <a:lnTo>
                    <a:pt x="299" y="881"/>
                  </a:lnTo>
                  <a:lnTo>
                    <a:pt x="301" y="876"/>
                  </a:lnTo>
                  <a:lnTo>
                    <a:pt x="304" y="869"/>
                  </a:lnTo>
                  <a:lnTo>
                    <a:pt x="306" y="864"/>
                  </a:lnTo>
                  <a:lnTo>
                    <a:pt x="308" y="862"/>
                  </a:lnTo>
                  <a:lnTo>
                    <a:pt x="306" y="869"/>
                  </a:lnTo>
                  <a:lnTo>
                    <a:pt x="299" y="881"/>
                  </a:lnTo>
                  <a:lnTo>
                    <a:pt x="289" y="897"/>
                  </a:lnTo>
                  <a:lnTo>
                    <a:pt x="285" y="900"/>
                  </a:lnTo>
                  <a:lnTo>
                    <a:pt x="278" y="902"/>
                  </a:lnTo>
                  <a:lnTo>
                    <a:pt x="263" y="897"/>
                  </a:lnTo>
                  <a:lnTo>
                    <a:pt x="244" y="900"/>
                  </a:lnTo>
                  <a:lnTo>
                    <a:pt x="240" y="902"/>
                  </a:lnTo>
                  <a:lnTo>
                    <a:pt x="235" y="909"/>
                  </a:lnTo>
                  <a:lnTo>
                    <a:pt x="235" y="912"/>
                  </a:lnTo>
                  <a:lnTo>
                    <a:pt x="235" y="914"/>
                  </a:lnTo>
                  <a:lnTo>
                    <a:pt x="233" y="914"/>
                  </a:lnTo>
                  <a:lnTo>
                    <a:pt x="230" y="916"/>
                  </a:lnTo>
                  <a:lnTo>
                    <a:pt x="228" y="919"/>
                  </a:lnTo>
                  <a:lnTo>
                    <a:pt x="225" y="928"/>
                  </a:lnTo>
                  <a:lnTo>
                    <a:pt x="228" y="931"/>
                  </a:lnTo>
                  <a:lnTo>
                    <a:pt x="237" y="928"/>
                  </a:lnTo>
                  <a:lnTo>
                    <a:pt x="240" y="928"/>
                  </a:lnTo>
                  <a:lnTo>
                    <a:pt x="240" y="928"/>
                  </a:lnTo>
                  <a:lnTo>
                    <a:pt x="233" y="933"/>
                  </a:lnTo>
                  <a:lnTo>
                    <a:pt x="228" y="933"/>
                  </a:lnTo>
                  <a:lnTo>
                    <a:pt x="223" y="931"/>
                  </a:lnTo>
                  <a:lnTo>
                    <a:pt x="221" y="935"/>
                  </a:lnTo>
                  <a:lnTo>
                    <a:pt x="218" y="940"/>
                  </a:lnTo>
                  <a:lnTo>
                    <a:pt x="216" y="952"/>
                  </a:lnTo>
                  <a:lnTo>
                    <a:pt x="214" y="959"/>
                  </a:lnTo>
                  <a:lnTo>
                    <a:pt x="214" y="961"/>
                  </a:lnTo>
                  <a:lnTo>
                    <a:pt x="216" y="964"/>
                  </a:lnTo>
                  <a:lnTo>
                    <a:pt x="216" y="964"/>
                  </a:lnTo>
                  <a:lnTo>
                    <a:pt x="218" y="964"/>
                  </a:lnTo>
                  <a:lnTo>
                    <a:pt x="221" y="961"/>
                  </a:lnTo>
                  <a:lnTo>
                    <a:pt x="221" y="959"/>
                  </a:lnTo>
                  <a:lnTo>
                    <a:pt x="230" y="957"/>
                  </a:lnTo>
                  <a:lnTo>
                    <a:pt x="233" y="959"/>
                  </a:lnTo>
                  <a:lnTo>
                    <a:pt x="233" y="961"/>
                  </a:lnTo>
                  <a:lnTo>
                    <a:pt x="233" y="964"/>
                  </a:lnTo>
                  <a:lnTo>
                    <a:pt x="230" y="964"/>
                  </a:lnTo>
                  <a:lnTo>
                    <a:pt x="228" y="966"/>
                  </a:lnTo>
                  <a:lnTo>
                    <a:pt x="223" y="968"/>
                  </a:lnTo>
                  <a:lnTo>
                    <a:pt x="221" y="971"/>
                  </a:lnTo>
                  <a:lnTo>
                    <a:pt x="223" y="976"/>
                  </a:lnTo>
                  <a:lnTo>
                    <a:pt x="218" y="980"/>
                  </a:lnTo>
                  <a:lnTo>
                    <a:pt x="216" y="987"/>
                  </a:lnTo>
                  <a:lnTo>
                    <a:pt x="214" y="992"/>
                  </a:lnTo>
                  <a:lnTo>
                    <a:pt x="214" y="999"/>
                  </a:lnTo>
                  <a:lnTo>
                    <a:pt x="216" y="997"/>
                  </a:lnTo>
                  <a:lnTo>
                    <a:pt x="221" y="990"/>
                  </a:lnTo>
                  <a:lnTo>
                    <a:pt x="223" y="985"/>
                  </a:lnTo>
                  <a:lnTo>
                    <a:pt x="230" y="985"/>
                  </a:lnTo>
                  <a:lnTo>
                    <a:pt x="228" y="987"/>
                  </a:lnTo>
                  <a:lnTo>
                    <a:pt x="228" y="992"/>
                  </a:lnTo>
                  <a:lnTo>
                    <a:pt x="221" y="1002"/>
                  </a:lnTo>
                  <a:lnTo>
                    <a:pt x="221" y="1002"/>
                  </a:lnTo>
                  <a:lnTo>
                    <a:pt x="221" y="1006"/>
                  </a:lnTo>
                  <a:lnTo>
                    <a:pt x="223" y="1011"/>
                  </a:lnTo>
                  <a:lnTo>
                    <a:pt x="223" y="1011"/>
                  </a:lnTo>
                  <a:lnTo>
                    <a:pt x="223" y="1011"/>
                  </a:lnTo>
                  <a:lnTo>
                    <a:pt x="225" y="1013"/>
                  </a:lnTo>
                  <a:lnTo>
                    <a:pt x="225" y="1016"/>
                  </a:lnTo>
                  <a:lnTo>
                    <a:pt x="225" y="1016"/>
                  </a:lnTo>
                  <a:lnTo>
                    <a:pt x="225" y="1016"/>
                  </a:lnTo>
                  <a:lnTo>
                    <a:pt x="223" y="1016"/>
                  </a:lnTo>
                  <a:lnTo>
                    <a:pt x="223" y="1016"/>
                  </a:lnTo>
                  <a:lnTo>
                    <a:pt x="223" y="1013"/>
                  </a:lnTo>
                  <a:lnTo>
                    <a:pt x="221" y="1013"/>
                  </a:lnTo>
                  <a:lnTo>
                    <a:pt x="221" y="1013"/>
                  </a:lnTo>
                  <a:lnTo>
                    <a:pt x="218" y="1013"/>
                  </a:lnTo>
                  <a:lnTo>
                    <a:pt x="218" y="1013"/>
                  </a:lnTo>
                  <a:lnTo>
                    <a:pt x="216" y="1016"/>
                  </a:lnTo>
                  <a:lnTo>
                    <a:pt x="216" y="1016"/>
                  </a:lnTo>
                  <a:lnTo>
                    <a:pt x="216" y="1018"/>
                  </a:lnTo>
                  <a:lnTo>
                    <a:pt x="202" y="1037"/>
                  </a:lnTo>
                  <a:lnTo>
                    <a:pt x="197" y="1049"/>
                  </a:lnTo>
                  <a:lnTo>
                    <a:pt x="195" y="1058"/>
                  </a:lnTo>
                  <a:lnTo>
                    <a:pt x="195" y="1061"/>
                  </a:lnTo>
                  <a:lnTo>
                    <a:pt x="195" y="1063"/>
                  </a:lnTo>
                  <a:lnTo>
                    <a:pt x="195" y="1065"/>
                  </a:lnTo>
                  <a:lnTo>
                    <a:pt x="197" y="1065"/>
                  </a:lnTo>
                  <a:lnTo>
                    <a:pt x="197" y="1063"/>
                  </a:lnTo>
                  <a:lnTo>
                    <a:pt x="199" y="1058"/>
                  </a:lnTo>
                  <a:lnTo>
                    <a:pt x="199" y="1051"/>
                  </a:lnTo>
                  <a:lnTo>
                    <a:pt x="209" y="1042"/>
                  </a:lnTo>
                  <a:lnTo>
                    <a:pt x="209" y="1037"/>
                  </a:lnTo>
                  <a:lnTo>
                    <a:pt x="211" y="1035"/>
                  </a:lnTo>
                  <a:lnTo>
                    <a:pt x="214" y="1032"/>
                  </a:lnTo>
                  <a:lnTo>
                    <a:pt x="216" y="1032"/>
                  </a:lnTo>
                  <a:lnTo>
                    <a:pt x="218" y="1032"/>
                  </a:lnTo>
                  <a:lnTo>
                    <a:pt x="218" y="1035"/>
                  </a:lnTo>
                  <a:lnTo>
                    <a:pt x="216" y="1035"/>
                  </a:lnTo>
                  <a:lnTo>
                    <a:pt x="218" y="1037"/>
                  </a:lnTo>
                  <a:lnTo>
                    <a:pt x="216" y="1039"/>
                  </a:lnTo>
                  <a:lnTo>
                    <a:pt x="197" y="1070"/>
                  </a:lnTo>
                  <a:lnTo>
                    <a:pt x="197" y="1075"/>
                  </a:lnTo>
                  <a:lnTo>
                    <a:pt x="197" y="1077"/>
                  </a:lnTo>
                  <a:lnTo>
                    <a:pt x="199" y="1080"/>
                  </a:lnTo>
                  <a:lnTo>
                    <a:pt x="202" y="1080"/>
                  </a:lnTo>
                  <a:lnTo>
                    <a:pt x="204" y="1077"/>
                  </a:lnTo>
                  <a:lnTo>
                    <a:pt x="209" y="1075"/>
                  </a:lnTo>
                  <a:lnTo>
                    <a:pt x="214" y="1068"/>
                  </a:lnTo>
                  <a:lnTo>
                    <a:pt x="218" y="1065"/>
                  </a:lnTo>
                  <a:lnTo>
                    <a:pt x="216" y="1068"/>
                  </a:lnTo>
                  <a:lnTo>
                    <a:pt x="214" y="1073"/>
                  </a:lnTo>
                  <a:lnTo>
                    <a:pt x="209" y="1075"/>
                  </a:lnTo>
                  <a:lnTo>
                    <a:pt x="209" y="1080"/>
                  </a:lnTo>
                  <a:lnTo>
                    <a:pt x="209" y="1082"/>
                  </a:lnTo>
                  <a:lnTo>
                    <a:pt x="199" y="1094"/>
                  </a:lnTo>
                  <a:lnTo>
                    <a:pt x="202" y="1096"/>
                  </a:lnTo>
                  <a:lnTo>
                    <a:pt x="202" y="1106"/>
                  </a:lnTo>
                  <a:lnTo>
                    <a:pt x="202" y="1108"/>
                  </a:lnTo>
                  <a:lnTo>
                    <a:pt x="204" y="1113"/>
                  </a:lnTo>
                  <a:lnTo>
                    <a:pt x="206" y="1113"/>
                  </a:lnTo>
                  <a:lnTo>
                    <a:pt x="214" y="1115"/>
                  </a:lnTo>
                  <a:lnTo>
                    <a:pt x="211" y="1120"/>
                  </a:lnTo>
                  <a:lnTo>
                    <a:pt x="214" y="1120"/>
                  </a:lnTo>
                  <a:lnTo>
                    <a:pt x="216" y="1118"/>
                  </a:lnTo>
                  <a:lnTo>
                    <a:pt x="223" y="1113"/>
                  </a:lnTo>
                  <a:lnTo>
                    <a:pt x="240" y="1094"/>
                  </a:lnTo>
                  <a:lnTo>
                    <a:pt x="237" y="1103"/>
                  </a:lnTo>
                  <a:lnTo>
                    <a:pt x="230" y="1110"/>
                  </a:lnTo>
                  <a:lnTo>
                    <a:pt x="225" y="1118"/>
                  </a:lnTo>
                  <a:lnTo>
                    <a:pt x="218" y="1120"/>
                  </a:lnTo>
                  <a:lnTo>
                    <a:pt x="216" y="1122"/>
                  </a:lnTo>
                  <a:lnTo>
                    <a:pt x="214" y="1127"/>
                  </a:lnTo>
                  <a:lnTo>
                    <a:pt x="211" y="1132"/>
                  </a:lnTo>
                  <a:lnTo>
                    <a:pt x="209" y="1136"/>
                  </a:lnTo>
                  <a:lnTo>
                    <a:pt x="209" y="1139"/>
                  </a:lnTo>
                  <a:lnTo>
                    <a:pt x="199" y="1148"/>
                  </a:lnTo>
                  <a:lnTo>
                    <a:pt x="202" y="1153"/>
                  </a:lnTo>
                  <a:lnTo>
                    <a:pt x="199" y="1158"/>
                  </a:lnTo>
                  <a:lnTo>
                    <a:pt x="197" y="1170"/>
                  </a:lnTo>
                  <a:lnTo>
                    <a:pt x="192" y="1179"/>
                  </a:lnTo>
                  <a:lnTo>
                    <a:pt x="192" y="1181"/>
                  </a:lnTo>
                  <a:lnTo>
                    <a:pt x="192" y="1184"/>
                  </a:lnTo>
                  <a:lnTo>
                    <a:pt x="192" y="1186"/>
                  </a:lnTo>
                  <a:lnTo>
                    <a:pt x="195" y="1189"/>
                  </a:lnTo>
                  <a:lnTo>
                    <a:pt x="192" y="1198"/>
                  </a:lnTo>
                  <a:lnTo>
                    <a:pt x="192" y="1205"/>
                  </a:lnTo>
                  <a:lnTo>
                    <a:pt x="192" y="1212"/>
                  </a:lnTo>
                  <a:lnTo>
                    <a:pt x="192" y="1219"/>
                  </a:lnTo>
                  <a:lnTo>
                    <a:pt x="190" y="1222"/>
                  </a:lnTo>
                  <a:lnTo>
                    <a:pt x="185" y="1231"/>
                  </a:lnTo>
                  <a:lnTo>
                    <a:pt x="178" y="1236"/>
                  </a:lnTo>
                  <a:lnTo>
                    <a:pt x="178" y="1241"/>
                  </a:lnTo>
                  <a:lnTo>
                    <a:pt x="178" y="1248"/>
                  </a:lnTo>
                  <a:lnTo>
                    <a:pt x="180" y="1262"/>
                  </a:lnTo>
                  <a:lnTo>
                    <a:pt x="183" y="1264"/>
                  </a:lnTo>
                  <a:lnTo>
                    <a:pt x="185" y="1267"/>
                  </a:lnTo>
                  <a:lnTo>
                    <a:pt x="190" y="1267"/>
                  </a:lnTo>
                  <a:lnTo>
                    <a:pt x="192" y="1267"/>
                  </a:lnTo>
                  <a:lnTo>
                    <a:pt x="197" y="1264"/>
                  </a:lnTo>
                  <a:lnTo>
                    <a:pt x="199" y="1262"/>
                  </a:lnTo>
                  <a:lnTo>
                    <a:pt x="202" y="1262"/>
                  </a:lnTo>
                  <a:lnTo>
                    <a:pt x="204" y="1264"/>
                  </a:lnTo>
                  <a:lnTo>
                    <a:pt x="206" y="1264"/>
                  </a:lnTo>
                  <a:lnTo>
                    <a:pt x="211" y="1264"/>
                  </a:lnTo>
                  <a:lnTo>
                    <a:pt x="214" y="1262"/>
                  </a:lnTo>
                  <a:lnTo>
                    <a:pt x="218" y="1260"/>
                  </a:lnTo>
                  <a:lnTo>
                    <a:pt x="221" y="1255"/>
                  </a:lnTo>
                  <a:lnTo>
                    <a:pt x="228" y="1248"/>
                  </a:lnTo>
                  <a:lnTo>
                    <a:pt x="228" y="1243"/>
                  </a:lnTo>
                  <a:lnTo>
                    <a:pt x="225" y="1241"/>
                  </a:lnTo>
                  <a:lnTo>
                    <a:pt x="225" y="1238"/>
                  </a:lnTo>
                  <a:lnTo>
                    <a:pt x="223" y="1231"/>
                  </a:lnTo>
                  <a:lnTo>
                    <a:pt x="221" y="1229"/>
                  </a:lnTo>
                  <a:lnTo>
                    <a:pt x="221" y="1229"/>
                  </a:lnTo>
                  <a:lnTo>
                    <a:pt x="218" y="1226"/>
                  </a:lnTo>
                  <a:lnTo>
                    <a:pt x="216" y="1229"/>
                  </a:lnTo>
                  <a:lnTo>
                    <a:pt x="216" y="1226"/>
                  </a:lnTo>
                  <a:lnTo>
                    <a:pt x="221" y="1224"/>
                  </a:lnTo>
                  <a:lnTo>
                    <a:pt x="223" y="1219"/>
                  </a:lnTo>
                  <a:lnTo>
                    <a:pt x="228" y="1208"/>
                  </a:lnTo>
                  <a:lnTo>
                    <a:pt x="228" y="1208"/>
                  </a:lnTo>
                  <a:lnTo>
                    <a:pt x="228" y="1208"/>
                  </a:lnTo>
                  <a:lnTo>
                    <a:pt x="230" y="1208"/>
                  </a:lnTo>
                  <a:lnTo>
                    <a:pt x="230" y="1205"/>
                  </a:lnTo>
                  <a:lnTo>
                    <a:pt x="230" y="1200"/>
                  </a:lnTo>
                  <a:lnTo>
                    <a:pt x="230" y="1198"/>
                  </a:lnTo>
                  <a:lnTo>
                    <a:pt x="230" y="1196"/>
                  </a:lnTo>
                  <a:lnTo>
                    <a:pt x="235" y="1186"/>
                  </a:lnTo>
                  <a:lnTo>
                    <a:pt x="233" y="1181"/>
                  </a:lnTo>
                  <a:lnTo>
                    <a:pt x="235" y="1179"/>
                  </a:lnTo>
                  <a:lnTo>
                    <a:pt x="237" y="1179"/>
                  </a:lnTo>
                  <a:lnTo>
                    <a:pt x="240" y="1174"/>
                  </a:lnTo>
                  <a:lnTo>
                    <a:pt x="237" y="1170"/>
                  </a:lnTo>
                  <a:lnTo>
                    <a:pt x="235" y="1170"/>
                  </a:lnTo>
                  <a:lnTo>
                    <a:pt x="235" y="1167"/>
                  </a:lnTo>
                  <a:lnTo>
                    <a:pt x="235" y="1160"/>
                  </a:lnTo>
                  <a:lnTo>
                    <a:pt x="235" y="1160"/>
                  </a:lnTo>
                  <a:lnTo>
                    <a:pt x="233" y="1158"/>
                  </a:lnTo>
                  <a:lnTo>
                    <a:pt x="233" y="1158"/>
                  </a:lnTo>
                  <a:lnTo>
                    <a:pt x="237" y="1155"/>
                  </a:lnTo>
                  <a:lnTo>
                    <a:pt x="237" y="1151"/>
                  </a:lnTo>
                  <a:lnTo>
                    <a:pt x="237" y="1146"/>
                  </a:lnTo>
                  <a:lnTo>
                    <a:pt x="237" y="1144"/>
                  </a:lnTo>
                  <a:lnTo>
                    <a:pt x="240" y="1139"/>
                  </a:lnTo>
                  <a:lnTo>
                    <a:pt x="242" y="1136"/>
                  </a:lnTo>
                  <a:lnTo>
                    <a:pt x="244" y="1134"/>
                  </a:lnTo>
                  <a:lnTo>
                    <a:pt x="251" y="1125"/>
                  </a:lnTo>
                  <a:lnTo>
                    <a:pt x="254" y="1122"/>
                  </a:lnTo>
                  <a:lnTo>
                    <a:pt x="261" y="1120"/>
                  </a:lnTo>
                  <a:lnTo>
                    <a:pt x="263" y="1118"/>
                  </a:lnTo>
                  <a:lnTo>
                    <a:pt x="263" y="1113"/>
                  </a:lnTo>
                  <a:lnTo>
                    <a:pt x="263" y="1106"/>
                  </a:lnTo>
                  <a:lnTo>
                    <a:pt x="259" y="1099"/>
                  </a:lnTo>
                  <a:lnTo>
                    <a:pt x="249" y="1087"/>
                  </a:lnTo>
                  <a:lnTo>
                    <a:pt x="249" y="1087"/>
                  </a:lnTo>
                  <a:lnTo>
                    <a:pt x="249" y="1084"/>
                  </a:lnTo>
                  <a:lnTo>
                    <a:pt x="251" y="1084"/>
                  </a:lnTo>
                  <a:lnTo>
                    <a:pt x="249" y="1082"/>
                  </a:lnTo>
                  <a:lnTo>
                    <a:pt x="249" y="1082"/>
                  </a:lnTo>
                  <a:lnTo>
                    <a:pt x="249" y="1080"/>
                  </a:lnTo>
                  <a:lnTo>
                    <a:pt x="249" y="1080"/>
                  </a:lnTo>
                  <a:lnTo>
                    <a:pt x="249" y="1080"/>
                  </a:lnTo>
                  <a:lnTo>
                    <a:pt x="247" y="1077"/>
                  </a:lnTo>
                  <a:lnTo>
                    <a:pt x="247" y="1075"/>
                  </a:lnTo>
                  <a:lnTo>
                    <a:pt x="247" y="1070"/>
                  </a:lnTo>
                  <a:lnTo>
                    <a:pt x="244" y="1068"/>
                  </a:lnTo>
                  <a:lnTo>
                    <a:pt x="244" y="1061"/>
                  </a:lnTo>
                  <a:lnTo>
                    <a:pt x="242" y="1061"/>
                  </a:lnTo>
                  <a:lnTo>
                    <a:pt x="240" y="1058"/>
                  </a:lnTo>
                  <a:lnTo>
                    <a:pt x="240" y="1058"/>
                  </a:lnTo>
                  <a:lnTo>
                    <a:pt x="240" y="1042"/>
                  </a:lnTo>
                  <a:lnTo>
                    <a:pt x="240" y="1039"/>
                  </a:lnTo>
                  <a:lnTo>
                    <a:pt x="240" y="1037"/>
                  </a:lnTo>
                  <a:lnTo>
                    <a:pt x="242" y="1035"/>
                  </a:lnTo>
                  <a:lnTo>
                    <a:pt x="242" y="1035"/>
                  </a:lnTo>
                  <a:lnTo>
                    <a:pt x="242" y="1037"/>
                  </a:lnTo>
                  <a:lnTo>
                    <a:pt x="242" y="1039"/>
                  </a:lnTo>
                  <a:lnTo>
                    <a:pt x="244" y="1042"/>
                  </a:lnTo>
                  <a:lnTo>
                    <a:pt x="247" y="1042"/>
                  </a:lnTo>
                  <a:lnTo>
                    <a:pt x="251" y="1042"/>
                  </a:lnTo>
                  <a:lnTo>
                    <a:pt x="254" y="1042"/>
                  </a:lnTo>
                  <a:lnTo>
                    <a:pt x="256" y="1037"/>
                  </a:lnTo>
                  <a:lnTo>
                    <a:pt x="256" y="1037"/>
                  </a:lnTo>
                  <a:lnTo>
                    <a:pt x="259" y="1035"/>
                  </a:lnTo>
                  <a:lnTo>
                    <a:pt x="259" y="1030"/>
                  </a:lnTo>
                  <a:lnTo>
                    <a:pt x="259" y="1028"/>
                  </a:lnTo>
                  <a:lnTo>
                    <a:pt x="261" y="1028"/>
                  </a:lnTo>
                  <a:lnTo>
                    <a:pt x="263" y="1028"/>
                  </a:lnTo>
                  <a:lnTo>
                    <a:pt x="266" y="1025"/>
                  </a:lnTo>
                  <a:lnTo>
                    <a:pt x="280" y="1004"/>
                  </a:lnTo>
                  <a:lnTo>
                    <a:pt x="301" y="987"/>
                  </a:lnTo>
                  <a:lnTo>
                    <a:pt x="304" y="987"/>
                  </a:lnTo>
                  <a:lnTo>
                    <a:pt x="308" y="976"/>
                  </a:lnTo>
                  <a:lnTo>
                    <a:pt x="308" y="971"/>
                  </a:lnTo>
                  <a:lnTo>
                    <a:pt x="313" y="968"/>
                  </a:lnTo>
                  <a:lnTo>
                    <a:pt x="316" y="966"/>
                  </a:lnTo>
                  <a:lnTo>
                    <a:pt x="323" y="966"/>
                  </a:lnTo>
                  <a:lnTo>
                    <a:pt x="325" y="966"/>
                  </a:lnTo>
                  <a:lnTo>
                    <a:pt x="332" y="957"/>
                  </a:lnTo>
                  <a:lnTo>
                    <a:pt x="335" y="954"/>
                  </a:lnTo>
                  <a:lnTo>
                    <a:pt x="332" y="964"/>
                  </a:lnTo>
                  <a:lnTo>
                    <a:pt x="325" y="968"/>
                  </a:lnTo>
                  <a:lnTo>
                    <a:pt x="318" y="971"/>
                  </a:lnTo>
                  <a:lnTo>
                    <a:pt x="313" y="976"/>
                  </a:lnTo>
                  <a:lnTo>
                    <a:pt x="311" y="980"/>
                  </a:lnTo>
                  <a:lnTo>
                    <a:pt x="304" y="994"/>
                  </a:lnTo>
                  <a:lnTo>
                    <a:pt x="301" y="997"/>
                  </a:lnTo>
                  <a:lnTo>
                    <a:pt x="294" y="1002"/>
                  </a:lnTo>
                  <a:lnTo>
                    <a:pt x="285" y="1006"/>
                  </a:lnTo>
                  <a:lnTo>
                    <a:pt x="266" y="1039"/>
                  </a:lnTo>
                  <a:lnTo>
                    <a:pt x="261" y="1047"/>
                  </a:lnTo>
                  <a:lnTo>
                    <a:pt x="263" y="1054"/>
                  </a:lnTo>
                  <a:lnTo>
                    <a:pt x="263" y="1058"/>
                  </a:lnTo>
                  <a:lnTo>
                    <a:pt x="263" y="1061"/>
                  </a:lnTo>
                  <a:lnTo>
                    <a:pt x="261" y="1063"/>
                  </a:lnTo>
                  <a:lnTo>
                    <a:pt x="261" y="1065"/>
                  </a:lnTo>
                  <a:lnTo>
                    <a:pt x="261" y="1073"/>
                  </a:lnTo>
                  <a:lnTo>
                    <a:pt x="261" y="1075"/>
                  </a:lnTo>
                  <a:lnTo>
                    <a:pt x="261" y="1077"/>
                  </a:lnTo>
                  <a:lnTo>
                    <a:pt x="263" y="1080"/>
                  </a:lnTo>
                  <a:lnTo>
                    <a:pt x="263" y="1080"/>
                  </a:lnTo>
                  <a:lnTo>
                    <a:pt x="266" y="1082"/>
                  </a:lnTo>
                  <a:lnTo>
                    <a:pt x="266" y="1089"/>
                  </a:lnTo>
                  <a:lnTo>
                    <a:pt x="268" y="1092"/>
                  </a:lnTo>
                  <a:lnTo>
                    <a:pt x="273" y="1094"/>
                  </a:lnTo>
                  <a:lnTo>
                    <a:pt x="282" y="1099"/>
                  </a:lnTo>
                  <a:lnTo>
                    <a:pt x="285" y="1099"/>
                  </a:lnTo>
                  <a:lnTo>
                    <a:pt x="285" y="1092"/>
                  </a:lnTo>
                  <a:lnTo>
                    <a:pt x="282" y="1087"/>
                  </a:lnTo>
                  <a:lnTo>
                    <a:pt x="278" y="1080"/>
                  </a:lnTo>
                  <a:lnTo>
                    <a:pt x="282" y="1070"/>
                  </a:lnTo>
                  <a:lnTo>
                    <a:pt x="285" y="1068"/>
                  </a:lnTo>
                  <a:lnTo>
                    <a:pt x="285" y="1065"/>
                  </a:lnTo>
                  <a:lnTo>
                    <a:pt x="285" y="1061"/>
                  </a:lnTo>
                  <a:lnTo>
                    <a:pt x="287" y="1056"/>
                  </a:lnTo>
                  <a:lnTo>
                    <a:pt x="289" y="1054"/>
                  </a:lnTo>
                  <a:lnTo>
                    <a:pt x="289" y="1061"/>
                  </a:lnTo>
                  <a:lnTo>
                    <a:pt x="289" y="1065"/>
                  </a:lnTo>
                  <a:lnTo>
                    <a:pt x="301" y="1075"/>
                  </a:lnTo>
                  <a:lnTo>
                    <a:pt x="306" y="1075"/>
                  </a:lnTo>
                  <a:lnTo>
                    <a:pt x="306" y="1073"/>
                  </a:lnTo>
                  <a:lnTo>
                    <a:pt x="306" y="1065"/>
                  </a:lnTo>
                  <a:lnTo>
                    <a:pt x="299" y="1049"/>
                  </a:lnTo>
                  <a:lnTo>
                    <a:pt x="297" y="1044"/>
                  </a:lnTo>
                  <a:lnTo>
                    <a:pt x="299" y="1042"/>
                  </a:lnTo>
                  <a:lnTo>
                    <a:pt x="301" y="1044"/>
                  </a:lnTo>
                  <a:lnTo>
                    <a:pt x="301" y="1049"/>
                  </a:lnTo>
                  <a:lnTo>
                    <a:pt x="308" y="1058"/>
                  </a:lnTo>
                  <a:lnTo>
                    <a:pt x="308" y="1063"/>
                  </a:lnTo>
                  <a:lnTo>
                    <a:pt x="311" y="1073"/>
                  </a:lnTo>
                  <a:lnTo>
                    <a:pt x="313" y="1082"/>
                  </a:lnTo>
                  <a:lnTo>
                    <a:pt x="316" y="1084"/>
                  </a:lnTo>
                  <a:lnTo>
                    <a:pt x="323" y="1087"/>
                  </a:lnTo>
                  <a:lnTo>
                    <a:pt x="325" y="1084"/>
                  </a:lnTo>
                  <a:lnTo>
                    <a:pt x="327" y="1082"/>
                  </a:lnTo>
                  <a:lnTo>
                    <a:pt x="327" y="1080"/>
                  </a:lnTo>
                  <a:lnTo>
                    <a:pt x="330" y="1077"/>
                  </a:lnTo>
                  <a:lnTo>
                    <a:pt x="330" y="1073"/>
                  </a:lnTo>
                  <a:lnTo>
                    <a:pt x="330" y="1070"/>
                  </a:lnTo>
                  <a:lnTo>
                    <a:pt x="332" y="1068"/>
                  </a:lnTo>
                  <a:lnTo>
                    <a:pt x="335" y="1063"/>
                  </a:lnTo>
                  <a:lnTo>
                    <a:pt x="337" y="1061"/>
                  </a:lnTo>
                  <a:lnTo>
                    <a:pt x="337" y="1056"/>
                  </a:lnTo>
                  <a:lnTo>
                    <a:pt x="335" y="1054"/>
                  </a:lnTo>
                  <a:lnTo>
                    <a:pt x="335" y="1051"/>
                  </a:lnTo>
                  <a:lnTo>
                    <a:pt x="332" y="1049"/>
                  </a:lnTo>
                  <a:lnTo>
                    <a:pt x="330" y="1047"/>
                  </a:lnTo>
                  <a:lnTo>
                    <a:pt x="330" y="1047"/>
                  </a:lnTo>
                  <a:lnTo>
                    <a:pt x="332" y="1047"/>
                  </a:lnTo>
                  <a:lnTo>
                    <a:pt x="335" y="1049"/>
                  </a:lnTo>
                  <a:lnTo>
                    <a:pt x="337" y="1049"/>
                  </a:lnTo>
                  <a:lnTo>
                    <a:pt x="339" y="1047"/>
                  </a:lnTo>
                  <a:lnTo>
                    <a:pt x="339" y="1044"/>
                  </a:lnTo>
                  <a:lnTo>
                    <a:pt x="339" y="1039"/>
                  </a:lnTo>
                  <a:lnTo>
                    <a:pt x="339" y="1032"/>
                  </a:lnTo>
                  <a:lnTo>
                    <a:pt x="339" y="1028"/>
                  </a:lnTo>
                  <a:lnTo>
                    <a:pt x="339" y="1025"/>
                  </a:lnTo>
                  <a:lnTo>
                    <a:pt x="342" y="1023"/>
                  </a:lnTo>
                  <a:lnTo>
                    <a:pt x="342" y="1018"/>
                  </a:lnTo>
                  <a:lnTo>
                    <a:pt x="339" y="1009"/>
                  </a:lnTo>
                  <a:lnTo>
                    <a:pt x="337" y="997"/>
                  </a:lnTo>
                  <a:lnTo>
                    <a:pt x="335" y="990"/>
                  </a:lnTo>
                  <a:lnTo>
                    <a:pt x="337" y="987"/>
                  </a:lnTo>
                  <a:lnTo>
                    <a:pt x="339" y="990"/>
                  </a:lnTo>
                  <a:lnTo>
                    <a:pt x="342" y="992"/>
                  </a:lnTo>
                  <a:lnTo>
                    <a:pt x="342" y="997"/>
                  </a:lnTo>
                  <a:lnTo>
                    <a:pt x="342" y="1006"/>
                  </a:lnTo>
                  <a:lnTo>
                    <a:pt x="344" y="1009"/>
                  </a:lnTo>
                  <a:lnTo>
                    <a:pt x="349" y="1009"/>
                  </a:lnTo>
                  <a:lnTo>
                    <a:pt x="351" y="1004"/>
                  </a:lnTo>
                  <a:lnTo>
                    <a:pt x="361" y="983"/>
                  </a:lnTo>
                  <a:lnTo>
                    <a:pt x="363" y="980"/>
                  </a:lnTo>
                  <a:lnTo>
                    <a:pt x="365" y="978"/>
                  </a:lnTo>
                  <a:lnTo>
                    <a:pt x="365" y="980"/>
                  </a:lnTo>
                  <a:lnTo>
                    <a:pt x="365" y="985"/>
                  </a:lnTo>
                  <a:lnTo>
                    <a:pt x="351" y="1004"/>
                  </a:lnTo>
                  <a:lnTo>
                    <a:pt x="344" y="1023"/>
                  </a:lnTo>
                  <a:lnTo>
                    <a:pt x="344" y="1025"/>
                  </a:lnTo>
                  <a:lnTo>
                    <a:pt x="344" y="1037"/>
                  </a:lnTo>
                  <a:lnTo>
                    <a:pt x="346" y="1044"/>
                  </a:lnTo>
                  <a:lnTo>
                    <a:pt x="349" y="1049"/>
                  </a:lnTo>
                  <a:lnTo>
                    <a:pt x="351" y="1049"/>
                  </a:lnTo>
                  <a:lnTo>
                    <a:pt x="356" y="1051"/>
                  </a:lnTo>
                  <a:lnTo>
                    <a:pt x="361" y="1049"/>
                  </a:lnTo>
                  <a:lnTo>
                    <a:pt x="361" y="1047"/>
                  </a:lnTo>
                  <a:lnTo>
                    <a:pt x="358" y="1042"/>
                  </a:lnTo>
                  <a:lnTo>
                    <a:pt x="351" y="1028"/>
                  </a:lnTo>
                  <a:lnTo>
                    <a:pt x="349" y="1025"/>
                  </a:lnTo>
                  <a:lnTo>
                    <a:pt x="349" y="1020"/>
                  </a:lnTo>
                  <a:lnTo>
                    <a:pt x="349" y="1018"/>
                  </a:lnTo>
                  <a:lnTo>
                    <a:pt x="353" y="1018"/>
                  </a:lnTo>
                  <a:lnTo>
                    <a:pt x="353" y="1020"/>
                  </a:lnTo>
                  <a:lnTo>
                    <a:pt x="356" y="1030"/>
                  </a:lnTo>
                  <a:lnTo>
                    <a:pt x="356" y="1035"/>
                  </a:lnTo>
                  <a:lnTo>
                    <a:pt x="361" y="1039"/>
                  </a:lnTo>
                  <a:lnTo>
                    <a:pt x="363" y="1042"/>
                  </a:lnTo>
                  <a:lnTo>
                    <a:pt x="370" y="1044"/>
                  </a:lnTo>
                  <a:lnTo>
                    <a:pt x="380" y="1056"/>
                  </a:lnTo>
                  <a:lnTo>
                    <a:pt x="387" y="1061"/>
                  </a:lnTo>
                  <a:lnTo>
                    <a:pt x="413" y="1068"/>
                  </a:lnTo>
                  <a:lnTo>
                    <a:pt x="410" y="1070"/>
                  </a:lnTo>
                  <a:lnTo>
                    <a:pt x="380" y="1065"/>
                  </a:lnTo>
                  <a:lnTo>
                    <a:pt x="375" y="1063"/>
                  </a:lnTo>
                  <a:lnTo>
                    <a:pt x="375" y="1063"/>
                  </a:lnTo>
                  <a:lnTo>
                    <a:pt x="370" y="1063"/>
                  </a:lnTo>
                  <a:lnTo>
                    <a:pt x="358" y="1058"/>
                  </a:lnTo>
                  <a:lnTo>
                    <a:pt x="356" y="1058"/>
                  </a:lnTo>
                  <a:lnTo>
                    <a:pt x="353" y="1058"/>
                  </a:lnTo>
                  <a:lnTo>
                    <a:pt x="349" y="1061"/>
                  </a:lnTo>
                  <a:lnTo>
                    <a:pt x="344" y="1065"/>
                  </a:lnTo>
                  <a:lnTo>
                    <a:pt x="342" y="1070"/>
                  </a:lnTo>
                  <a:lnTo>
                    <a:pt x="339" y="1080"/>
                  </a:lnTo>
                  <a:lnTo>
                    <a:pt x="342" y="1101"/>
                  </a:lnTo>
                  <a:lnTo>
                    <a:pt x="344" y="1106"/>
                  </a:lnTo>
                  <a:lnTo>
                    <a:pt x="344" y="1108"/>
                  </a:lnTo>
                  <a:lnTo>
                    <a:pt x="344" y="1110"/>
                  </a:lnTo>
                  <a:lnTo>
                    <a:pt x="346" y="1122"/>
                  </a:lnTo>
                  <a:lnTo>
                    <a:pt x="344" y="1129"/>
                  </a:lnTo>
                  <a:lnTo>
                    <a:pt x="335" y="1136"/>
                  </a:lnTo>
                  <a:lnTo>
                    <a:pt x="339" y="1141"/>
                  </a:lnTo>
                  <a:lnTo>
                    <a:pt x="344" y="1148"/>
                  </a:lnTo>
                  <a:lnTo>
                    <a:pt x="356" y="1155"/>
                  </a:lnTo>
                  <a:lnTo>
                    <a:pt x="356" y="1158"/>
                  </a:lnTo>
                  <a:lnTo>
                    <a:pt x="353" y="1160"/>
                  </a:lnTo>
                  <a:lnTo>
                    <a:pt x="356" y="1160"/>
                  </a:lnTo>
                  <a:lnTo>
                    <a:pt x="361" y="1160"/>
                  </a:lnTo>
                  <a:lnTo>
                    <a:pt x="370" y="1165"/>
                  </a:lnTo>
                  <a:lnTo>
                    <a:pt x="377" y="1170"/>
                  </a:lnTo>
                  <a:lnTo>
                    <a:pt x="380" y="1177"/>
                  </a:lnTo>
                  <a:lnTo>
                    <a:pt x="382" y="1184"/>
                  </a:lnTo>
                  <a:lnTo>
                    <a:pt x="377" y="1189"/>
                  </a:lnTo>
                  <a:lnTo>
                    <a:pt x="384" y="1191"/>
                  </a:lnTo>
                  <a:lnTo>
                    <a:pt x="387" y="1196"/>
                  </a:lnTo>
                  <a:lnTo>
                    <a:pt x="389" y="1205"/>
                  </a:lnTo>
                  <a:lnTo>
                    <a:pt x="389" y="1212"/>
                  </a:lnTo>
                  <a:lnTo>
                    <a:pt x="384" y="1219"/>
                  </a:lnTo>
                  <a:lnTo>
                    <a:pt x="372" y="1224"/>
                  </a:lnTo>
                  <a:lnTo>
                    <a:pt x="365" y="1231"/>
                  </a:lnTo>
                  <a:lnTo>
                    <a:pt x="365" y="1234"/>
                  </a:lnTo>
                  <a:lnTo>
                    <a:pt x="363" y="1241"/>
                  </a:lnTo>
                  <a:lnTo>
                    <a:pt x="361" y="1243"/>
                  </a:lnTo>
                  <a:lnTo>
                    <a:pt x="361" y="1245"/>
                  </a:lnTo>
                  <a:lnTo>
                    <a:pt x="356" y="1248"/>
                  </a:lnTo>
                  <a:lnTo>
                    <a:pt x="351" y="1257"/>
                  </a:lnTo>
                  <a:lnTo>
                    <a:pt x="351" y="1257"/>
                  </a:lnTo>
                  <a:lnTo>
                    <a:pt x="349" y="1262"/>
                  </a:lnTo>
                  <a:lnTo>
                    <a:pt x="351" y="1267"/>
                  </a:lnTo>
                  <a:lnTo>
                    <a:pt x="351" y="1271"/>
                  </a:lnTo>
                  <a:lnTo>
                    <a:pt x="349" y="1274"/>
                  </a:lnTo>
                  <a:lnTo>
                    <a:pt x="346" y="1283"/>
                  </a:lnTo>
                  <a:lnTo>
                    <a:pt x="344" y="1286"/>
                  </a:lnTo>
                  <a:lnTo>
                    <a:pt x="344" y="1288"/>
                  </a:lnTo>
                  <a:lnTo>
                    <a:pt x="344" y="1290"/>
                  </a:lnTo>
                  <a:lnTo>
                    <a:pt x="344" y="1290"/>
                  </a:lnTo>
                  <a:lnTo>
                    <a:pt x="342" y="1290"/>
                  </a:lnTo>
                  <a:lnTo>
                    <a:pt x="330" y="1307"/>
                  </a:lnTo>
                  <a:lnTo>
                    <a:pt x="323" y="1312"/>
                  </a:lnTo>
                  <a:lnTo>
                    <a:pt x="320" y="1316"/>
                  </a:lnTo>
                  <a:lnTo>
                    <a:pt x="318" y="1321"/>
                  </a:lnTo>
                  <a:lnTo>
                    <a:pt x="318" y="1328"/>
                  </a:lnTo>
                  <a:lnTo>
                    <a:pt x="316" y="1333"/>
                  </a:lnTo>
                  <a:lnTo>
                    <a:pt x="313" y="1340"/>
                  </a:lnTo>
                  <a:lnTo>
                    <a:pt x="313" y="1342"/>
                  </a:lnTo>
                  <a:lnTo>
                    <a:pt x="313" y="1345"/>
                  </a:lnTo>
                  <a:lnTo>
                    <a:pt x="311" y="1352"/>
                  </a:lnTo>
                  <a:lnTo>
                    <a:pt x="313" y="1354"/>
                  </a:lnTo>
                  <a:lnTo>
                    <a:pt x="316" y="1361"/>
                  </a:lnTo>
                  <a:lnTo>
                    <a:pt x="316" y="1364"/>
                  </a:lnTo>
                  <a:lnTo>
                    <a:pt x="316" y="1366"/>
                  </a:lnTo>
                  <a:lnTo>
                    <a:pt x="323" y="1380"/>
                  </a:lnTo>
                  <a:lnTo>
                    <a:pt x="323" y="1383"/>
                  </a:lnTo>
                  <a:lnTo>
                    <a:pt x="323" y="1383"/>
                  </a:lnTo>
                  <a:lnTo>
                    <a:pt x="323" y="1385"/>
                  </a:lnTo>
                  <a:lnTo>
                    <a:pt x="318" y="1387"/>
                  </a:lnTo>
                  <a:lnTo>
                    <a:pt x="316" y="1387"/>
                  </a:lnTo>
                  <a:lnTo>
                    <a:pt x="313" y="1385"/>
                  </a:lnTo>
                  <a:lnTo>
                    <a:pt x="311" y="1380"/>
                  </a:lnTo>
                  <a:lnTo>
                    <a:pt x="308" y="1378"/>
                  </a:lnTo>
                  <a:lnTo>
                    <a:pt x="308" y="1371"/>
                  </a:lnTo>
                  <a:lnTo>
                    <a:pt x="308" y="1366"/>
                  </a:lnTo>
                  <a:lnTo>
                    <a:pt x="308" y="1364"/>
                  </a:lnTo>
                  <a:lnTo>
                    <a:pt x="306" y="1361"/>
                  </a:lnTo>
                  <a:lnTo>
                    <a:pt x="304" y="1357"/>
                  </a:lnTo>
                  <a:lnTo>
                    <a:pt x="304" y="1354"/>
                  </a:lnTo>
                  <a:lnTo>
                    <a:pt x="301" y="1352"/>
                  </a:lnTo>
                  <a:lnTo>
                    <a:pt x="301" y="1350"/>
                  </a:lnTo>
                  <a:lnTo>
                    <a:pt x="299" y="1354"/>
                  </a:lnTo>
                  <a:lnTo>
                    <a:pt x="299" y="1354"/>
                  </a:lnTo>
                  <a:lnTo>
                    <a:pt x="297" y="1354"/>
                  </a:lnTo>
                  <a:lnTo>
                    <a:pt x="292" y="1354"/>
                  </a:lnTo>
                  <a:lnTo>
                    <a:pt x="289" y="1357"/>
                  </a:lnTo>
                  <a:lnTo>
                    <a:pt x="289" y="1361"/>
                  </a:lnTo>
                  <a:lnTo>
                    <a:pt x="289" y="1373"/>
                  </a:lnTo>
                  <a:lnTo>
                    <a:pt x="289" y="1385"/>
                  </a:lnTo>
                  <a:lnTo>
                    <a:pt x="292" y="1397"/>
                  </a:lnTo>
                  <a:lnTo>
                    <a:pt x="299" y="1406"/>
                  </a:lnTo>
                  <a:lnTo>
                    <a:pt x="316" y="1428"/>
                  </a:lnTo>
                  <a:lnTo>
                    <a:pt x="318" y="1428"/>
                  </a:lnTo>
                  <a:lnTo>
                    <a:pt x="320" y="1430"/>
                  </a:lnTo>
                  <a:lnTo>
                    <a:pt x="323" y="1435"/>
                  </a:lnTo>
                  <a:lnTo>
                    <a:pt x="323" y="1440"/>
                  </a:lnTo>
                  <a:lnTo>
                    <a:pt x="323" y="1442"/>
                  </a:lnTo>
                  <a:lnTo>
                    <a:pt x="325" y="1442"/>
                  </a:lnTo>
                  <a:lnTo>
                    <a:pt x="325" y="1444"/>
                  </a:lnTo>
                  <a:lnTo>
                    <a:pt x="330" y="1444"/>
                  </a:lnTo>
                  <a:lnTo>
                    <a:pt x="327" y="1447"/>
                  </a:lnTo>
                  <a:lnTo>
                    <a:pt x="327" y="1449"/>
                  </a:lnTo>
                  <a:lnTo>
                    <a:pt x="330" y="1451"/>
                  </a:lnTo>
                  <a:lnTo>
                    <a:pt x="330" y="1451"/>
                  </a:lnTo>
                  <a:lnTo>
                    <a:pt x="327" y="1456"/>
                  </a:lnTo>
                  <a:lnTo>
                    <a:pt x="327" y="1461"/>
                  </a:lnTo>
                  <a:lnTo>
                    <a:pt x="330" y="1466"/>
                  </a:lnTo>
                  <a:lnTo>
                    <a:pt x="332" y="1468"/>
                  </a:lnTo>
                  <a:lnTo>
                    <a:pt x="335" y="1468"/>
                  </a:lnTo>
                  <a:lnTo>
                    <a:pt x="342" y="1473"/>
                  </a:lnTo>
                  <a:lnTo>
                    <a:pt x="346" y="1473"/>
                  </a:lnTo>
                  <a:lnTo>
                    <a:pt x="344" y="1468"/>
                  </a:lnTo>
                  <a:lnTo>
                    <a:pt x="344" y="1468"/>
                  </a:lnTo>
                  <a:lnTo>
                    <a:pt x="344" y="1463"/>
                  </a:lnTo>
                  <a:lnTo>
                    <a:pt x="344" y="1458"/>
                  </a:lnTo>
                  <a:lnTo>
                    <a:pt x="344" y="1456"/>
                  </a:lnTo>
                  <a:lnTo>
                    <a:pt x="339" y="1451"/>
                  </a:lnTo>
                  <a:lnTo>
                    <a:pt x="337" y="1444"/>
                  </a:lnTo>
                  <a:lnTo>
                    <a:pt x="335" y="1437"/>
                  </a:lnTo>
                  <a:lnTo>
                    <a:pt x="335" y="1432"/>
                  </a:lnTo>
                  <a:lnTo>
                    <a:pt x="332" y="1432"/>
                  </a:lnTo>
                  <a:lnTo>
                    <a:pt x="330" y="1428"/>
                  </a:lnTo>
                  <a:lnTo>
                    <a:pt x="330" y="1425"/>
                  </a:lnTo>
                  <a:lnTo>
                    <a:pt x="330" y="1423"/>
                  </a:lnTo>
                  <a:lnTo>
                    <a:pt x="330" y="1421"/>
                  </a:lnTo>
                  <a:lnTo>
                    <a:pt x="330" y="1418"/>
                  </a:lnTo>
                  <a:lnTo>
                    <a:pt x="330" y="1416"/>
                  </a:lnTo>
                  <a:lnTo>
                    <a:pt x="332" y="1413"/>
                  </a:lnTo>
                  <a:lnTo>
                    <a:pt x="335" y="1411"/>
                  </a:lnTo>
                  <a:lnTo>
                    <a:pt x="337" y="1406"/>
                  </a:lnTo>
                  <a:lnTo>
                    <a:pt x="342" y="1404"/>
                  </a:lnTo>
                  <a:lnTo>
                    <a:pt x="346" y="1402"/>
                  </a:lnTo>
                  <a:lnTo>
                    <a:pt x="353" y="1402"/>
                  </a:lnTo>
                  <a:lnTo>
                    <a:pt x="356" y="1402"/>
                  </a:lnTo>
                  <a:lnTo>
                    <a:pt x="361" y="1411"/>
                  </a:lnTo>
                  <a:lnTo>
                    <a:pt x="363" y="1413"/>
                  </a:lnTo>
                  <a:lnTo>
                    <a:pt x="372" y="1416"/>
                  </a:lnTo>
                  <a:lnTo>
                    <a:pt x="394" y="1430"/>
                  </a:lnTo>
                  <a:lnTo>
                    <a:pt x="399" y="1435"/>
                  </a:lnTo>
                  <a:lnTo>
                    <a:pt x="410" y="1451"/>
                  </a:lnTo>
                  <a:lnTo>
                    <a:pt x="410" y="1451"/>
                  </a:lnTo>
                  <a:lnTo>
                    <a:pt x="418" y="1451"/>
                  </a:lnTo>
                  <a:lnTo>
                    <a:pt x="420" y="1454"/>
                  </a:lnTo>
                  <a:lnTo>
                    <a:pt x="425" y="1456"/>
                  </a:lnTo>
                  <a:lnTo>
                    <a:pt x="427" y="1458"/>
                  </a:lnTo>
                  <a:lnTo>
                    <a:pt x="432" y="1458"/>
                  </a:lnTo>
                  <a:lnTo>
                    <a:pt x="434" y="1458"/>
                  </a:lnTo>
                  <a:lnTo>
                    <a:pt x="434" y="1456"/>
                  </a:lnTo>
                  <a:lnTo>
                    <a:pt x="436" y="1456"/>
                  </a:lnTo>
                  <a:lnTo>
                    <a:pt x="436" y="1454"/>
                  </a:lnTo>
                  <a:lnTo>
                    <a:pt x="439" y="1451"/>
                  </a:lnTo>
                  <a:lnTo>
                    <a:pt x="436" y="1447"/>
                  </a:lnTo>
                  <a:lnTo>
                    <a:pt x="436" y="1440"/>
                  </a:lnTo>
                  <a:lnTo>
                    <a:pt x="439" y="1435"/>
                  </a:lnTo>
                  <a:lnTo>
                    <a:pt x="436" y="1430"/>
                  </a:lnTo>
                  <a:lnTo>
                    <a:pt x="436" y="1428"/>
                  </a:lnTo>
                  <a:lnTo>
                    <a:pt x="439" y="1423"/>
                  </a:lnTo>
                  <a:lnTo>
                    <a:pt x="439" y="1421"/>
                  </a:lnTo>
                  <a:lnTo>
                    <a:pt x="436" y="1416"/>
                  </a:lnTo>
                  <a:lnTo>
                    <a:pt x="434" y="1416"/>
                  </a:lnTo>
                  <a:lnTo>
                    <a:pt x="432" y="1413"/>
                  </a:lnTo>
                  <a:lnTo>
                    <a:pt x="427" y="1413"/>
                  </a:lnTo>
                  <a:lnTo>
                    <a:pt x="427" y="1411"/>
                  </a:lnTo>
                  <a:lnTo>
                    <a:pt x="425" y="1406"/>
                  </a:lnTo>
                  <a:lnTo>
                    <a:pt x="425" y="1399"/>
                  </a:lnTo>
                  <a:lnTo>
                    <a:pt x="425" y="1397"/>
                  </a:lnTo>
                  <a:lnTo>
                    <a:pt x="425" y="1392"/>
                  </a:lnTo>
                  <a:lnTo>
                    <a:pt x="427" y="1390"/>
                  </a:lnTo>
                  <a:lnTo>
                    <a:pt x="427" y="1387"/>
                  </a:lnTo>
                  <a:lnTo>
                    <a:pt x="432" y="1390"/>
                  </a:lnTo>
                  <a:lnTo>
                    <a:pt x="432" y="1392"/>
                  </a:lnTo>
                  <a:lnTo>
                    <a:pt x="434" y="1395"/>
                  </a:lnTo>
                  <a:lnTo>
                    <a:pt x="434" y="1399"/>
                  </a:lnTo>
                  <a:lnTo>
                    <a:pt x="436" y="1402"/>
                  </a:lnTo>
                  <a:lnTo>
                    <a:pt x="439" y="1404"/>
                  </a:lnTo>
                  <a:lnTo>
                    <a:pt x="451" y="1409"/>
                  </a:lnTo>
                  <a:lnTo>
                    <a:pt x="455" y="1409"/>
                  </a:lnTo>
                  <a:lnTo>
                    <a:pt x="458" y="1409"/>
                  </a:lnTo>
                  <a:lnTo>
                    <a:pt x="463" y="1402"/>
                  </a:lnTo>
                  <a:lnTo>
                    <a:pt x="465" y="1402"/>
                  </a:lnTo>
                  <a:lnTo>
                    <a:pt x="463" y="1413"/>
                  </a:lnTo>
                  <a:lnTo>
                    <a:pt x="470" y="1423"/>
                  </a:lnTo>
                  <a:lnTo>
                    <a:pt x="479" y="1430"/>
                  </a:lnTo>
                  <a:lnTo>
                    <a:pt x="486" y="1428"/>
                  </a:lnTo>
                  <a:lnTo>
                    <a:pt x="484" y="1423"/>
                  </a:lnTo>
                  <a:lnTo>
                    <a:pt x="484" y="1418"/>
                  </a:lnTo>
                  <a:lnTo>
                    <a:pt x="486" y="1413"/>
                  </a:lnTo>
                  <a:lnTo>
                    <a:pt x="489" y="1411"/>
                  </a:lnTo>
                  <a:lnTo>
                    <a:pt x="489" y="1413"/>
                  </a:lnTo>
                  <a:lnTo>
                    <a:pt x="491" y="1413"/>
                  </a:lnTo>
                  <a:lnTo>
                    <a:pt x="491" y="1418"/>
                  </a:lnTo>
                  <a:lnTo>
                    <a:pt x="491" y="1421"/>
                  </a:lnTo>
                  <a:lnTo>
                    <a:pt x="491" y="1425"/>
                  </a:lnTo>
                  <a:lnTo>
                    <a:pt x="491" y="1425"/>
                  </a:lnTo>
                  <a:lnTo>
                    <a:pt x="491" y="1425"/>
                  </a:lnTo>
                  <a:lnTo>
                    <a:pt x="491" y="1428"/>
                  </a:lnTo>
                  <a:lnTo>
                    <a:pt x="491" y="1428"/>
                  </a:lnTo>
                  <a:lnTo>
                    <a:pt x="491" y="1428"/>
                  </a:lnTo>
                  <a:lnTo>
                    <a:pt x="491" y="1428"/>
                  </a:lnTo>
                  <a:lnTo>
                    <a:pt x="493" y="1428"/>
                  </a:lnTo>
                  <a:lnTo>
                    <a:pt x="493" y="1430"/>
                  </a:lnTo>
                  <a:lnTo>
                    <a:pt x="498" y="1432"/>
                  </a:lnTo>
                  <a:lnTo>
                    <a:pt x="508" y="1430"/>
                  </a:lnTo>
                  <a:lnTo>
                    <a:pt x="520" y="1421"/>
                  </a:lnTo>
                  <a:lnTo>
                    <a:pt x="529" y="1416"/>
                  </a:lnTo>
                  <a:lnTo>
                    <a:pt x="531" y="1413"/>
                  </a:lnTo>
                  <a:lnTo>
                    <a:pt x="527" y="1409"/>
                  </a:lnTo>
                  <a:lnTo>
                    <a:pt x="529" y="1406"/>
                  </a:lnTo>
                  <a:lnTo>
                    <a:pt x="529" y="1406"/>
                  </a:lnTo>
                  <a:lnTo>
                    <a:pt x="529" y="1404"/>
                  </a:lnTo>
                  <a:lnTo>
                    <a:pt x="529" y="1402"/>
                  </a:lnTo>
                  <a:lnTo>
                    <a:pt x="531" y="1399"/>
                  </a:lnTo>
                  <a:lnTo>
                    <a:pt x="534" y="1395"/>
                  </a:lnTo>
                  <a:lnTo>
                    <a:pt x="534" y="1397"/>
                  </a:lnTo>
                  <a:lnTo>
                    <a:pt x="534" y="1397"/>
                  </a:lnTo>
                  <a:lnTo>
                    <a:pt x="534" y="1399"/>
                  </a:lnTo>
                  <a:lnTo>
                    <a:pt x="534" y="1397"/>
                  </a:lnTo>
                  <a:lnTo>
                    <a:pt x="531" y="1397"/>
                  </a:lnTo>
                  <a:lnTo>
                    <a:pt x="531" y="1402"/>
                  </a:lnTo>
                  <a:lnTo>
                    <a:pt x="531" y="1404"/>
                  </a:lnTo>
                  <a:lnTo>
                    <a:pt x="531" y="1404"/>
                  </a:lnTo>
                  <a:lnTo>
                    <a:pt x="534" y="1404"/>
                  </a:lnTo>
                  <a:lnTo>
                    <a:pt x="536" y="1404"/>
                  </a:lnTo>
                  <a:lnTo>
                    <a:pt x="534" y="1402"/>
                  </a:lnTo>
                  <a:lnTo>
                    <a:pt x="534" y="1402"/>
                  </a:lnTo>
                  <a:lnTo>
                    <a:pt x="534" y="1402"/>
                  </a:lnTo>
                  <a:lnTo>
                    <a:pt x="548" y="1404"/>
                  </a:lnTo>
                  <a:lnTo>
                    <a:pt x="550" y="1397"/>
                  </a:lnTo>
                  <a:lnTo>
                    <a:pt x="555" y="1397"/>
                  </a:lnTo>
                  <a:lnTo>
                    <a:pt x="572" y="1397"/>
                  </a:lnTo>
                  <a:lnTo>
                    <a:pt x="574" y="1397"/>
                  </a:lnTo>
                  <a:lnTo>
                    <a:pt x="576" y="1390"/>
                  </a:lnTo>
                  <a:lnTo>
                    <a:pt x="576" y="1385"/>
                  </a:lnTo>
                  <a:lnTo>
                    <a:pt x="576" y="1378"/>
                  </a:lnTo>
                  <a:lnTo>
                    <a:pt x="576" y="1373"/>
                  </a:lnTo>
                  <a:lnTo>
                    <a:pt x="574" y="1368"/>
                  </a:lnTo>
                  <a:lnTo>
                    <a:pt x="576" y="1361"/>
                  </a:lnTo>
                  <a:lnTo>
                    <a:pt x="581" y="1366"/>
                  </a:lnTo>
                  <a:lnTo>
                    <a:pt x="586" y="1366"/>
                  </a:lnTo>
                  <a:lnTo>
                    <a:pt x="588" y="1366"/>
                  </a:lnTo>
                  <a:lnTo>
                    <a:pt x="588" y="1364"/>
                  </a:lnTo>
                  <a:lnTo>
                    <a:pt x="588" y="1364"/>
                  </a:lnTo>
                  <a:lnTo>
                    <a:pt x="588" y="1364"/>
                  </a:lnTo>
                  <a:lnTo>
                    <a:pt x="586" y="1364"/>
                  </a:lnTo>
                  <a:lnTo>
                    <a:pt x="591" y="1361"/>
                  </a:lnTo>
                  <a:lnTo>
                    <a:pt x="593" y="1364"/>
                  </a:lnTo>
                  <a:lnTo>
                    <a:pt x="595" y="1364"/>
                  </a:lnTo>
                  <a:lnTo>
                    <a:pt x="598" y="1366"/>
                  </a:lnTo>
                  <a:lnTo>
                    <a:pt x="655" y="1368"/>
                  </a:lnTo>
                  <a:lnTo>
                    <a:pt x="671" y="1366"/>
                  </a:lnTo>
                  <a:lnTo>
                    <a:pt x="671" y="1359"/>
                  </a:lnTo>
                  <a:lnTo>
                    <a:pt x="674" y="1354"/>
                  </a:lnTo>
                  <a:lnTo>
                    <a:pt x="674" y="1354"/>
                  </a:lnTo>
                  <a:lnTo>
                    <a:pt x="674" y="1345"/>
                  </a:lnTo>
                  <a:lnTo>
                    <a:pt x="674" y="1345"/>
                  </a:lnTo>
                  <a:lnTo>
                    <a:pt x="676" y="1342"/>
                  </a:lnTo>
                  <a:lnTo>
                    <a:pt x="676" y="1342"/>
                  </a:lnTo>
                  <a:lnTo>
                    <a:pt x="683" y="1347"/>
                  </a:lnTo>
                  <a:lnTo>
                    <a:pt x="686" y="1347"/>
                  </a:lnTo>
                  <a:lnTo>
                    <a:pt x="688" y="1347"/>
                  </a:lnTo>
                  <a:lnTo>
                    <a:pt x="688" y="1345"/>
                  </a:lnTo>
                  <a:lnTo>
                    <a:pt x="690" y="1345"/>
                  </a:lnTo>
                  <a:lnTo>
                    <a:pt x="693" y="1338"/>
                  </a:lnTo>
                  <a:lnTo>
                    <a:pt x="693" y="1338"/>
                  </a:lnTo>
                  <a:lnTo>
                    <a:pt x="700" y="1335"/>
                  </a:lnTo>
                  <a:lnTo>
                    <a:pt x="700" y="1333"/>
                  </a:lnTo>
                  <a:lnTo>
                    <a:pt x="702" y="1333"/>
                  </a:lnTo>
                  <a:lnTo>
                    <a:pt x="702" y="1331"/>
                  </a:lnTo>
                  <a:lnTo>
                    <a:pt x="712" y="1316"/>
                  </a:lnTo>
                  <a:lnTo>
                    <a:pt x="714" y="1316"/>
                  </a:lnTo>
                  <a:lnTo>
                    <a:pt x="716" y="1314"/>
                  </a:lnTo>
                  <a:lnTo>
                    <a:pt x="726" y="1312"/>
                  </a:lnTo>
                  <a:lnTo>
                    <a:pt x="731" y="1307"/>
                  </a:lnTo>
                  <a:lnTo>
                    <a:pt x="733" y="1305"/>
                  </a:lnTo>
                  <a:lnTo>
                    <a:pt x="740" y="1293"/>
                  </a:lnTo>
                  <a:lnTo>
                    <a:pt x="742" y="1290"/>
                  </a:lnTo>
                  <a:lnTo>
                    <a:pt x="745" y="1290"/>
                  </a:lnTo>
                  <a:lnTo>
                    <a:pt x="747" y="1288"/>
                  </a:lnTo>
                  <a:lnTo>
                    <a:pt x="747" y="1288"/>
                  </a:lnTo>
                  <a:lnTo>
                    <a:pt x="747" y="1286"/>
                  </a:lnTo>
                  <a:lnTo>
                    <a:pt x="747" y="1283"/>
                  </a:lnTo>
                  <a:lnTo>
                    <a:pt x="747" y="1283"/>
                  </a:lnTo>
                  <a:lnTo>
                    <a:pt x="747" y="1281"/>
                  </a:lnTo>
                  <a:lnTo>
                    <a:pt x="747" y="1281"/>
                  </a:lnTo>
                  <a:lnTo>
                    <a:pt x="747" y="1281"/>
                  </a:lnTo>
                  <a:lnTo>
                    <a:pt x="747" y="1279"/>
                  </a:lnTo>
                  <a:lnTo>
                    <a:pt x="747" y="1276"/>
                  </a:lnTo>
                  <a:lnTo>
                    <a:pt x="747" y="1276"/>
                  </a:lnTo>
                  <a:lnTo>
                    <a:pt x="750" y="1274"/>
                  </a:lnTo>
                  <a:lnTo>
                    <a:pt x="759" y="1262"/>
                  </a:lnTo>
                  <a:lnTo>
                    <a:pt x="776" y="1248"/>
                  </a:lnTo>
                  <a:lnTo>
                    <a:pt x="778" y="1245"/>
                  </a:lnTo>
                  <a:lnTo>
                    <a:pt x="783" y="1245"/>
                  </a:lnTo>
                  <a:lnTo>
                    <a:pt x="785" y="1245"/>
                  </a:lnTo>
                  <a:lnTo>
                    <a:pt x="785" y="1245"/>
                  </a:lnTo>
                  <a:lnTo>
                    <a:pt x="788" y="1248"/>
                  </a:lnTo>
                  <a:lnTo>
                    <a:pt x="788" y="1248"/>
                  </a:lnTo>
                  <a:lnTo>
                    <a:pt x="790" y="1248"/>
                  </a:lnTo>
                  <a:lnTo>
                    <a:pt x="790" y="1248"/>
                  </a:lnTo>
                  <a:lnTo>
                    <a:pt x="795" y="1245"/>
                  </a:lnTo>
                  <a:lnTo>
                    <a:pt x="795" y="1245"/>
                  </a:lnTo>
                  <a:lnTo>
                    <a:pt x="797" y="1243"/>
                  </a:lnTo>
                  <a:lnTo>
                    <a:pt x="797" y="1241"/>
                  </a:lnTo>
                  <a:lnTo>
                    <a:pt x="797" y="1238"/>
                  </a:lnTo>
                  <a:lnTo>
                    <a:pt x="799" y="1236"/>
                  </a:lnTo>
                  <a:lnTo>
                    <a:pt x="799" y="1236"/>
                  </a:lnTo>
                  <a:lnTo>
                    <a:pt x="806" y="1234"/>
                  </a:lnTo>
                  <a:lnTo>
                    <a:pt x="806" y="1231"/>
                  </a:lnTo>
                  <a:lnTo>
                    <a:pt x="809" y="1229"/>
                  </a:lnTo>
                  <a:lnTo>
                    <a:pt x="816" y="1226"/>
                  </a:lnTo>
                  <a:lnTo>
                    <a:pt x="816" y="1226"/>
                  </a:lnTo>
                  <a:lnTo>
                    <a:pt x="821" y="1224"/>
                  </a:lnTo>
                  <a:lnTo>
                    <a:pt x="823" y="1222"/>
                  </a:lnTo>
                  <a:lnTo>
                    <a:pt x="825" y="1219"/>
                  </a:lnTo>
                  <a:lnTo>
                    <a:pt x="825" y="1217"/>
                  </a:lnTo>
                  <a:lnTo>
                    <a:pt x="825" y="1217"/>
                  </a:lnTo>
                  <a:lnTo>
                    <a:pt x="825" y="1215"/>
                  </a:lnTo>
                  <a:lnTo>
                    <a:pt x="825" y="1215"/>
                  </a:lnTo>
                  <a:lnTo>
                    <a:pt x="825" y="1212"/>
                  </a:lnTo>
                  <a:lnTo>
                    <a:pt x="825" y="1212"/>
                  </a:lnTo>
                  <a:lnTo>
                    <a:pt x="821" y="1205"/>
                  </a:lnTo>
                  <a:lnTo>
                    <a:pt x="821" y="1205"/>
                  </a:lnTo>
                  <a:lnTo>
                    <a:pt x="821" y="1205"/>
                  </a:lnTo>
                  <a:lnTo>
                    <a:pt x="821" y="1203"/>
                  </a:lnTo>
                  <a:lnTo>
                    <a:pt x="821" y="1203"/>
                  </a:lnTo>
                  <a:lnTo>
                    <a:pt x="821" y="1203"/>
                  </a:lnTo>
                  <a:lnTo>
                    <a:pt x="821" y="1200"/>
                  </a:lnTo>
                  <a:lnTo>
                    <a:pt x="821" y="1200"/>
                  </a:lnTo>
                  <a:lnTo>
                    <a:pt x="818" y="1196"/>
                  </a:lnTo>
                  <a:lnTo>
                    <a:pt x="816" y="1193"/>
                  </a:lnTo>
                  <a:lnTo>
                    <a:pt x="814" y="1186"/>
                  </a:lnTo>
                  <a:lnTo>
                    <a:pt x="809" y="1179"/>
                  </a:lnTo>
                  <a:lnTo>
                    <a:pt x="809" y="1177"/>
                  </a:lnTo>
                  <a:lnTo>
                    <a:pt x="809" y="1177"/>
                  </a:lnTo>
                  <a:lnTo>
                    <a:pt x="809" y="1174"/>
                  </a:lnTo>
                  <a:lnTo>
                    <a:pt x="809" y="1174"/>
                  </a:lnTo>
                  <a:lnTo>
                    <a:pt x="806" y="1172"/>
                  </a:lnTo>
                  <a:lnTo>
                    <a:pt x="806" y="1170"/>
                  </a:lnTo>
                  <a:lnTo>
                    <a:pt x="804" y="1170"/>
                  </a:lnTo>
                  <a:lnTo>
                    <a:pt x="804" y="1170"/>
                  </a:lnTo>
                  <a:lnTo>
                    <a:pt x="804" y="1167"/>
                  </a:lnTo>
                  <a:lnTo>
                    <a:pt x="804" y="1167"/>
                  </a:lnTo>
                  <a:lnTo>
                    <a:pt x="802" y="1165"/>
                  </a:lnTo>
                  <a:lnTo>
                    <a:pt x="799" y="1165"/>
                  </a:lnTo>
                  <a:lnTo>
                    <a:pt x="799" y="1163"/>
                  </a:lnTo>
                  <a:lnTo>
                    <a:pt x="799" y="1163"/>
                  </a:lnTo>
                  <a:lnTo>
                    <a:pt x="799" y="1160"/>
                  </a:lnTo>
                  <a:lnTo>
                    <a:pt x="799" y="1160"/>
                  </a:lnTo>
                  <a:lnTo>
                    <a:pt x="799" y="1158"/>
                  </a:lnTo>
                  <a:lnTo>
                    <a:pt x="802" y="1158"/>
                  </a:lnTo>
                  <a:lnTo>
                    <a:pt x="804" y="1158"/>
                  </a:lnTo>
                  <a:lnTo>
                    <a:pt x="811" y="1158"/>
                  </a:lnTo>
                  <a:lnTo>
                    <a:pt x="814" y="1155"/>
                  </a:lnTo>
                  <a:lnTo>
                    <a:pt x="816" y="1155"/>
                  </a:lnTo>
                  <a:lnTo>
                    <a:pt x="816" y="1153"/>
                  </a:lnTo>
                  <a:lnTo>
                    <a:pt x="825" y="1139"/>
                  </a:lnTo>
                  <a:lnTo>
                    <a:pt x="828" y="1136"/>
                  </a:lnTo>
                  <a:lnTo>
                    <a:pt x="828" y="1134"/>
                  </a:lnTo>
                  <a:lnTo>
                    <a:pt x="828" y="1134"/>
                  </a:lnTo>
                  <a:lnTo>
                    <a:pt x="830" y="1132"/>
                  </a:lnTo>
                  <a:lnTo>
                    <a:pt x="830" y="1132"/>
                  </a:lnTo>
                  <a:lnTo>
                    <a:pt x="833" y="1129"/>
                  </a:lnTo>
                  <a:lnTo>
                    <a:pt x="835" y="1129"/>
                  </a:lnTo>
                  <a:lnTo>
                    <a:pt x="837" y="1127"/>
                  </a:lnTo>
                  <a:lnTo>
                    <a:pt x="837" y="1127"/>
                  </a:lnTo>
                  <a:lnTo>
                    <a:pt x="842" y="1122"/>
                  </a:lnTo>
                  <a:lnTo>
                    <a:pt x="842" y="1120"/>
                  </a:lnTo>
                  <a:lnTo>
                    <a:pt x="844" y="1118"/>
                  </a:lnTo>
                  <a:lnTo>
                    <a:pt x="844" y="1113"/>
                  </a:lnTo>
                  <a:lnTo>
                    <a:pt x="844" y="1110"/>
                  </a:lnTo>
                  <a:lnTo>
                    <a:pt x="844" y="1110"/>
                  </a:lnTo>
                  <a:lnTo>
                    <a:pt x="847" y="1110"/>
                  </a:lnTo>
                  <a:lnTo>
                    <a:pt x="854" y="1106"/>
                  </a:lnTo>
                  <a:lnTo>
                    <a:pt x="844" y="1087"/>
                  </a:lnTo>
                  <a:lnTo>
                    <a:pt x="840" y="1082"/>
                  </a:lnTo>
                  <a:lnTo>
                    <a:pt x="837" y="1080"/>
                  </a:lnTo>
                  <a:lnTo>
                    <a:pt x="835" y="1080"/>
                  </a:lnTo>
                  <a:lnTo>
                    <a:pt x="835" y="1077"/>
                  </a:lnTo>
                  <a:lnTo>
                    <a:pt x="835" y="1075"/>
                  </a:lnTo>
                  <a:lnTo>
                    <a:pt x="835" y="1073"/>
                  </a:lnTo>
                  <a:lnTo>
                    <a:pt x="833" y="1070"/>
                  </a:lnTo>
                  <a:lnTo>
                    <a:pt x="804" y="1065"/>
                  </a:lnTo>
                  <a:lnTo>
                    <a:pt x="795" y="1061"/>
                  </a:lnTo>
                  <a:lnTo>
                    <a:pt x="785" y="1051"/>
                  </a:lnTo>
                  <a:lnTo>
                    <a:pt x="778" y="1049"/>
                  </a:lnTo>
                  <a:lnTo>
                    <a:pt x="771" y="1044"/>
                  </a:lnTo>
                  <a:lnTo>
                    <a:pt x="769" y="1042"/>
                  </a:lnTo>
                  <a:lnTo>
                    <a:pt x="766" y="1042"/>
                  </a:lnTo>
                  <a:lnTo>
                    <a:pt x="764" y="1044"/>
                  </a:lnTo>
                  <a:lnTo>
                    <a:pt x="764" y="1047"/>
                  </a:lnTo>
                  <a:lnTo>
                    <a:pt x="761" y="1044"/>
                  </a:lnTo>
                  <a:lnTo>
                    <a:pt x="757" y="1044"/>
                  </a:lnTo>
                  <a:lnTo>
                    <a:pt x="754" y="1044"/>
                  </a:lnTo>
                  <a:lnTo>
                    <a:pt x="754" y="1042"/>
                  </a:lnTo>
                  <a:lnTo>
                    <a:pt x="757" y="1037"/>
                  </a:lnTo>
                  <a:lnTo>
                    <a:pt x="754" y="1035"/>
                  </a:lnTo>
                  <a:lnTo>
                    <a:pt x="747" y="1028"/>
                  </a:lnTo>
                  <a:lnTo>
                    <a:pt x="745" y="1025"/>
                  </a:lnTo>
                  <a:lnTo>
                    <a:pt x="714" y="1023"/>
                  </a:lnTo>
                  <a:lnTo>
                    <a:pt x="712" y="1025"/>
                  </a:lnTo>
                  <a:lnTo>
                    <a:pt x="707" y="1032"/>
                  </a:lnTo>
                  <a:lnTo>
                    <a:pt x="702" y="1035"/>
                  </a:lnTo>
                  <a:lnTo>
                    <a:pt x="704" y="1035"/>
                  </a:lnTo>
                  <a:lnTo>
                    <a:pt x="704" y="1037"/>
                  </a:lnTo>
                  <a:lnTo>
                    <a:pt x="704" y="1042"/>
                  </a:lnTo>
                  <a:lnTo>
                    <a:pt x="700" y="1042"/>
                  </a:lnTo>
                  <a:lnTo>
                    <a:pt x="697" y="1047"/>
                  </a:lnTo>
                  <a:lnTo>
                    <a:pt x="695" y="1051"/>
                  </a:lnTo>
                  <a:lnTo>
                    <a:pt x="690" y="1054"/>
                  </a:lnTo>
                  <a:lnTo>
                    <a:pt x="676" y="1061"/>
                  </a:lnTo>
                  <a:lnTo>
                    <a:pt x="667" y="1061"/>
                  </a:lnTo>
                  <a:lnTo>
                    <a:pt x="664" y="1061"/>
                  </a:lnTo>
                  <a:lnTo>
                    <a:pt x="662" y="1061"/>
                  </a:lnTo>
                  <a:lnTo>
                    <a:pt x="659" y="1056"/>
                  </a:lnTo>
                  <a:lnTo>
                    <a:pt x="657" y="1054"/>
                  </a:lnTo>
                  <a:lnTo>
                    <a:pt x="626" y="1051"/>
                  </a:lnTo>
                  <a:lnTo>
                    <a:pt x="621" y="1049"/>
                  </a:lnTo>
                  <a:lnTo>
                    <a:pt x="619" y="1047"/>
                  </a:lnTo>
                  <a:lnTo>
                    <a:pt x="619" y="1047"/>
                  </a:lnTo>
                  <a:lnTo>
                    <a:pt x="614" y="1047"/>
                  </a:lnTo>
                  <a:lnTo>
                    <a:pt x="607" y="1047"/>
                  </a:lnTo>
                  <a:lnTo>
                    <a:pt x="576" y="1039"/>
                  </a:lnTo>
                  <a:lnTo>
                    <a:pt x="572" y="1039"/>
                  </a:lnTo>
                  <a:lnTo>
                    <a:pt x="562" y="1042"/>
                  </a:lnTo>
                  <a:lnTo>
                    <a:pt x="560" y="1039"/>
                  </a:lnTo>
                  <a:lnTo>
                    <a:pt x="557" y="1039"/>
                  </a:lnTo>
                  <a:lnTo>
                    <a:pt x="557" y="1037"/>
                  </a:lnTo>
                  <a:lnTo>
                    <a:pt x="557" y="1035"/>
                  </a:lnTo>
                  <a:lnTo>
                    <a:pt x="555" y="1035"/>
                  </a:lnTo>
                  <a:lnTo>
                    <a:pt x="553" y="1035"/>
                  </a:lnTo>
                  <a:lnTo>
                    <a:pt x="550" y="1035"/>
                  </a:lnTo>
                  <a:lnTo>
                    <a:pt x="550" y="1032"/>
                  </a:lnTo>
                  <a:lnTo>
                    <a:pt x="543" y="1020"/>
                  </a:lnTo>
                  <a:lnTo>
                    <a:pt x="541" y="1020"/>
                  </a:lnTo>
                  <a:lnTo>
                    <a:pt x="541" y="1018"/>
                  </a:lnTo>
                  <a:lnTo>
                    <a:pt x="529" y="1011"/>
                  </a:lnTo>
                  <a:lnTo>
                    <a:pt x="529" y="1009"/>
                  </a:lnTo>
                  <a:lnTo>
                    <a:pt x="534" y="1009"/>
                  </a:lnTo>
                  <a:lnTo>
                    <a:pt x="536" y="1011"/>
                  </a:lnTo>
                  <a:lnTo>
                    <a:pt x="538" y="1016"/>
                  </a:lnTo>
                  <a:lnTo>
                    <a:pt x="546" y="1020"/>
                  </a:lnTo>
                  <a:lnTo>
                    <a:pt x="553" y="1025"/>
                  </a:lnTo>
                  <a:lnTo>
                    <a:pt x="560" y="1028"/>
                  </a:lnTo>
                  <a:lnTo>
                    <a:pt x="574" y="1028"/>
                  </a:lnTo>
                  <a:lnTo>
                    <a:pt x="605" y="1037"/>
                  </a:lnTo>
                  <a:lnTo>
                    <a:pt x="612" y="1037"/>
                  </a:lnTo>
                  <a:lnTo>
                    <a:pt x="619" y="1035"/>
                  </a:lnTo>
                  <a:lnTo>
                    <a:pt x="626" y="1032"/>
                  </a:lnTo>
                  <a:lnTo>
                    <a:pt x="631" y="1028"/>
                  </a:lnTo>
                  <a:lnTo>
                    <a:pt x="636" y="1028"/>
                  </a:lnTo>
                  <a:lnTo>
                    <a:pt x="648" y="1025"/>
                  </a:lnTo>
                  <a:lnTo>
                    <a:pt x="650" y="1023"/>
                  </a:lnTo>
                  <a:lnTo>
                    <a:pt x="652" y="1018"/>
                  </a:lnTo>
                  <a:lnTo>
                    <a:pt x="655" y="1009"/>
                  </a:lnTo>
                  <a:lnTo>
                    <a:pt x="657" y="1004"/>
                  </a:lnTo>
                  <a:lnTo>
                    <a:pt x="659" y="1004"/>
                  </a:lnTo>
                  <a:lnTo>
                    <a:pt x="664" y="1002"/>
                  </a:lnTo>
                  <a:lnTo>
                    <a:pt x="674" y="990"/>
                  </a:lnTo>
                  <a:lnTo>
                    <a:pt x="683" y="985"/>
                  </a:lnTo>
                  <a:lnTo>
                    <a:pt x="683" y="980"/>
                  </a:lnTo>
                  <a:lnTo>
                    <a:pt x="686" y="978"/>
                  </a:lnTo>
                  <a:lnTo>
                    <a:pt x="690" y="978"/>
                  </a:lnTo>
                  <a:lnTo>
                    <a:pt x="700" y="978"/>
                  </a:lnTo>
                  <a:lnTo>
                    <a:pt x="709" y="983"/>
                  </a:lnTo>
                  <a:lnTo>
                    <a:pt x="714" y="985"/>
                  </a:lnTo>
                  <a:lnTo>
                    <a:pt x="719" y="983"/>
                  </a:lnTo>
                  <a:lnTo>
                    <a:pt x="731" y="976"/>
                  </a:lnTo>
                  <a:lnTo>
                    <a:pt x="738" y="973"/>
                  </a:lnTo>
                  <a:lnTo>
                    <a:pt x="742" y="971"/>
                  </a:lnTo>
                  <a:lnTo>
                    <a:pt x="745" y="964"/>
                  </a:lnTo>
                  <a:lnTo>
                    <a:pt x="754" y="954"/>
                  </a:lnTo>
                  <a:lnTo>
                    <a:pt x="754" y="954"/>
                  </a:lnTo>
                  <a:lnTo>
                    <a:pt x="750" y="947"/>
                  </a:lnTo>
                  <a:lnTo>
                    <a:pt x="747" y="947"/>
                  </a:lnTo>
                  <a:lnTo>
                    <a:pt x="740" y="940"/>
                  </a:lnTo>
                  <a:lnTo>
                    <a:pt x="738" y="940"/>
                  </a:lnTo>
                  <a:lnTo>
                    <a:pt x="721" y="938"/>
                  </a:lnTo>
                  <a:lnTo>
                    <a:pt x="719" y="935"/>
                  </a:lnTo>
                  <a:lnTo>
                    <a:pt x="719" y="935"/>
                  </a:lnTo>
                  <a:lnTo>
                    <a:pt x="716" y="935"/>
                  </a:lnTo>
                  <a:lnTo>
                    <a:pt x="714" y="933"/>
                  </a:lnTo>
                  <a:lnTo>
                    <a:pt x="714" y="933"/>
                  </a:lnTo>
                  <a:lnTo>
                    <a:pt x="714" y="928"/>
                  </a:lnTo>
                  <a:lnTo>
                    <a:pt x="714" y="928"/>
                  </a:lnTo>
                  <a:lnTo>
                    <a:pt x="709" y="928"/>
                  </a:lnTo>
                  <a:lnTo>
                    <a:pt x="712" y="923"/>
                  </a:lnTo>
                  <a:lnTo>
                    <a:pt x="714" y="919"/>
                  </a:lnTo>
                  <a:lnTo>
                    <a:pt x="714" y="914"/>
                  </a:lnTo>
                  <a:lnTo>
                    <a:pt x="714" y="907"/>
                  </a:lnTo>
                  <a:lnTo>
                    <a:pt x="712" y="902"/>
                  </a:lnTo>
                  <a:lnTo>
                    <a:pt x="707" y="902"/>
                  </a:lnTo>
                  <a:lnTo>
                    <a:pt x="702" y="900"/>
                  </a:lnTo>
                  <a:lnTo>
                    <a:pt x="700" y="897"/>
                  </a:lnTo>
                  <a:lnTo>
                    <a:pt x="695" y="897"/>
                  </a:lnTo>
                  <a:lnTo>
                    <a:pt x="693" y="900"/>
                  </a:lnTo>
                  <a:lnTo>
                    <a:pt x="690" y="904"/>
                  </a:lnTo>
                  <a:lnTo>
                    <a:pt x="688" y="907"/>
                  </a:lnTo>
                  <a:lnTo>
                    <a:pt x="652" y="923"/>
                  </a:lnTo>
                  <a:lnTo>
                    <a:pt x="645" y="926"/>
                  </a:lnTo>
                  <a:lnTo>
                    <a:pt x="638" y="931"/>
                  </a:lnTo>
                  <a:lnTo>
                    <a:pt x="633" y="931"/>
                  </a:lnTo>
                  <a:lnTo>
                    <a:pt x="626" y="931"/>
                  </a:lnTo>
                  <a:lnTo>
                    <a:pt x="624" y="931"/>
                  </a:lnTo>
                  <a:lnTo>
                    <a:pt x="621" y="928"/>
                  </a:lnTo>
                  <a:lnTo>
                    <a:pt x="629" y="931"/>
                  </a:lnTo>
                  <a:lnTo>
                    <a:pt x="636" y="926"/>
                  </a:lnTo>
                  <a:lnTo>
                    <a:pt x="655" y="907"/>
                  </a:lnTo>
                  <a:lnTo>
                    <a:pt x="662" y="902"/>
                  </a:lnTo>
                  <a:lnTo>
                    <a:pt x="669" y="900"/>
                  </a:lnTo>
                  <a:lnTo>
                    <a:pt x="721" y="893"/>
                  </a:lnTo>
                  <a:lnTo>
                    <a:pt x="723" y="893"/>
                  </a:lnTo>
                  <a:lnTo>
                    <a:pt x="726" y="893"/>
                  </a:lnTo>
                  <a:lnTo>
                    <a:pt x="726" y="895"/>
                  </a:lnTo>
                  <a:lnTo>
                    <a:pt x="728" y="893"/>
                  </a:lnTo>
                  <a:lnTo>
                    <a:pt x="731" y="886"/>
                  </a:lnTo>
                  <a:lnTo>
                    <a:pt x="733" y="883"/>
                  </a:lnTo>
                  <a:lnTo>
                    <a:pt x="740" y="878"/>
                  </a:lnTo>
                  <a:lnTo>
                    <a:pt x="745" y="876"/>
                  </a:lnTo>
                  <a:lnTo>
                    <a:pt x="747" y="869"/>
                  </a:lnTo>
                  <a:lnTo>
                    <a:pt x="764" y="857"/>
                  </a:lnTo>
                  <a:lnTo>
                    <a:pt x="766" y="855"/>
                  </a:lnTo>
                  <a:lnTo>
                    <a:pt x="769" y="848"/>
                  </a:lnTo>
                  <a:lnTo>
                    <a:pt x="771" y="845"/>
                  </a:lnTo>
                  <a:lnTo>
                    <a:pt x="773" y="843"/>
                  </a:lnTo>
                  <a:lnTo>
                    <a:pt x="773" y="841"/>
                  </a:lnTo>
                  <a:lnTo>
                    <a:pt x="771" y="836"/>
                  </a:lnTo>
                  <a:lnTo>
                    <a:pt x="771" y="833"/>
                  </a:lnTo>
                  <a:lnTo>
                    <a:pt x="773" y="829"/>
                  </a:lnTo>
                  <a:lnTo>
                    <a:pt x="776" y="826"/>
                  </a:lnTo>
                  <a:lnTo>
                    <a:pt x="778" y="822"/>
                  </a:lnTo>
                  <a:lnTo>
                    <a:pt x="780" y="807"/>
                  </a:lnTo>
                  <a:lnTo>
                    <a:pt x="783" y="803"/>
                  </a:lnTo>
                  <a:lnTo>
                    <a:pt x="785" y="798"/>
                  </a:lnTo>
                  <a:lnTo>
                    <a:pt x="788" y="796"/>
                  </a:lnTo>
                  <a:lnTo>
                    <a:pt x="799" y="788"/>
                  </a:lnTo>
                  <a:lnTo>
                    <a:pt x="802" y="786"/>
                  </a:lnTo>
                  <a:lnTo>
                    <a:pt x="806" y="779"/>
                  </a:lnTo>
                  <a:lnTo>
                    <a:pt x="811" y="772"/>
                  </a:lnTo>
                  <a:lnTo>
                    <a:pt x="816" y="767"/>
                  </a:lnTo>
                  <a:lnTo>
                    <a:pt x="818" y="762"/>
                  </a:lnTo>
                  <a:lnTo>
                    <a:pt x="821" y="758"/>
                  </a:lnTo>
                  <a:lnTo>
                    <a:pt x="821" y="755"/>
                  </a:lnTo>
                  <a:lnTo>
                    <a:pt x="825" y="751"/>
                  </a:lnTo>
                  <a:lnTo>
                    <a:pt x="825" y="748"/>
                  </a:lnTo>
                  <a:lnTo>
                    <a:pt x="825" y="746"/>
                  </a:lnTo>
                  <a:lnTo>
                    <a:pt x="825" y="744"/>
                  </a:lnTo>
                  <a:lnTo>
                    <a:pt x="823" y="741"/>
                  </a:lnTo>
                  <a:lnTo>
                    <a:pt x="823" y="739"/>
                  </a:lnTo>
                  <a:lnTo>
                    <a:pt x="825" y="727"/>
                  </a:lnTo>
                  <a:lnTo>
                    <a:pt x="830" y="715"/>
                  </a:lnTo>
                  <a:lnTo>
                    <a:pt x="847" y="689"/>
                  </a:lnTo>
                  <a:lnTo>
                    <a:pt x="849" y="682"/>
                  </a:lnTo>
                  <a:lnTo>
                    <a:pt x="849" y="680"/>
                  </a:lnTo>
                  <a:lnTo>
                    <a:pt x="847" y="677"/>
                  </a:lnTo>
                  <a:lnTo>
                    <a:pt x="844" y="670"/>
                  </a:lnTo>
                  <a:lnTo>
                    <a:pt x="847" y="663"/>
                  </a:lnTo>
                  <a:lnTo>
                    <a:pt x="852" y="646"/>
                  </a:lnTo>
                  <a:lnTo>
                    <a:pt x="861" y="616"/>
                  </a:lnTo>
                  <a:lnTo>
                    <a:pt x="866" y="609"/>
                  </a:lnTo>
                  <a:lnTo>
                    <a:pt x="885" y="592"/>
                  </a:lnTo>
                  <a:lnTo>
                    <a:pt x="887" y="587"/>
                  </a:lnTo>
                  <a:lnTo>
                    <a:pt x="889" y="580"/>
                  </a:lnTo>
                  <a:lnTo>
                    <a:pt x="897" y="571"/>
                  </a:lnTo>
                  <a:lnTo>
                    <a:pt x="901" y="566"/>
                  </a:lnTo>
                  <a:lnTo>
                    <a:pt x="901" y="564"/>
                  </a:lnTo>
                  <a:lnTo>
                    <a:pt x="899" y="564"/>
                  </a:lnTo>
                  <a:lnTo>
                    <a:pt x="899" y="561"/>
                  </a:lnTo>
                  <a:close/>
                  <a:moveTo>
                    <a:pt x="349" y="717"/>
                  </a:moveTo>
                  <a:lnTo>
                    <a:pt x="349" y="717"/>
                  </a:lnTo>
                  <a:lnTo>
                    <a:pt x="349" y="720"/>
                  </a:lnTo>
                  <a:lnTo>
                    <a:pt x="346" y="722"/>
                  </a:lnTo>
                  <a:lnTo>
                    <a:pt x="344" y="725"/>
                  </a:lnTo>
                  <a:lnTo>
                    <a:pt x="342" y="729"/>
                  </a:lnTo>
                  <a:lnTo>
                    <a:pt x="339" y="732"/>
                  </a:lnTo>
                  <a:lnTo>
                    <a:pt x="337" y="734"/>
                  </a:lnTo>
                  <a:lnTo>
                    <a:pt x="332" y="739"/>
                  </a:lnTo>
                  <a:lnTo>
                    <a:pt x="330" y="741"/>
                  </a:lnTo>
                  <a:lnTo>
                    <a:pt x="327" y="744"/>
                  </a:lnTo>
                  <a:lnTo>
                    <a:pt x="327" y="746"/>
                  </a:lnTo>
                  <a:lnTo>
                    <a:pt x="325" y="744"/>
                  </a:lnTo>
                  <a:lnTo>
                    <a:pt x="325" y="739"/>
                  </a:lnTo>
                  <a:lnTo>
                    <a:pt x="327" y="736"/>
                  </a:lnTo>
                  <a:lnTo>
                    <a:pt x="332" y="734"/>
                  </a:lnTo>
                  <a:lnTo>
                    <a:pt x="339" y="725"/>
                  </a:lnTo>
                  <a:lnTo>
                    <a:pt x="344" y="717"/>
                  </a:lnTo>
                  <a:lnTo>
                    <a:pt x="351" y="717"/>
                  </a:lnTo>
                  <a:lnTo>
                    <a:pt x="349" y="717"/>
                  </a:lnTo>
                  <a:close/>
                  <a:moveTo>
                    <a:pt x="439" y="597"/>
                  </a:moveTo>
                  <a:lnTo>
                    <a:pt x="429" y="609"/>
                  </a:lnTo>
                  <a:lnTo>
                    <a:pt x="425" y="616"/>
                  </a:lnTo>
                  <a:lnTo>
                    <a:pt x="408" y="644"/>
                  </a:lnTo>
                  <a:lnTo>
                    <a:pt x="401" y="646"/>
                  </a:lnTo>
                  <a:lnTo>
                    <a:pt x="391" y="661"/>
                  </a:lnTo>
                  <a:lnTo>
                    <a:pt x="380" y="675"/>
                  </a:lnTo>
                  <a:lnTo>
                    <a:pt x="380" y="672"/>
                  </a:lnTo>
                  <a:lnTo>
                    <a:pt x="377" y="670"/>
                  </a:lnTo>
                  <a:lnTo>
                    <a:pt x="382" y="668"/>
                  </a:lnTo>
                  <a:lnTo>
                    <a:pt x="410" y="632"/>
                  </a:lnTo>
                  <a:lnTo>
                    <a:pt x="418" y="620"/>
                  </a:lnTo>
                  <a:lnTo>
                    <a:pt x="420" y="613"/>
                  </a:lnTo>
                  <a:lnTo>
                    <a:pt x="420" y="613"/>
                  </a:lnTo>
                  <a:lnTo>
                    <a:pt x="422" y="611"/>
                  </a:lnTo>
                  <a:lnTo>
                    <a:pt x="427" y="609"/>
                  </a:lnTo>
                  <a:lnTo>
                    <a:pt x="439" y="590"/>
                  </a:lnTo>
                  <a:lnTo>
                    <a:pt x="439" y="592"/>
                  </a:lnTo>
                  <a:lnTo>
                    <a:pt x="439" y="594"/>
                  </a:lnTo>
                  <a:lnTo>
                    <a:pt x="439" y="597"/>
                  </a:lnTo>
                  <a:lnTo>
                    <a:pt x="439" y="597"/>
                  </a:lnTo>
                  <a:close/>
                  <a:moveTo>
                    <a:pt x="318" y="1118"/>
                  </a:moveTo>
                  <a:lnTo>
                    <a:pt x="318" y="1115"/>
                  </a:lnTo>
                  <a:lnTo>
                    <a:pt x="318" y="1106"/>
                  </a:lnTo>
                  <a:lnTo>
                    <a:pt x="316" y="1101"/>
                  </a:lnTo>
                  <a:lnTo>
                    <a:pt x="313" y="1099"/>
                  </a:lnTo>
                  <a:lnTo>
                    <a:pt x="311" y="1094"/>
                  </a:lnTo>
                  <a:lnTo>
                    <a:pt x="311" y="1092"/>
                  </a:lnTo>
                  <a:lnTo>
                    <a:pt x="308" y="1092"/>
                  </a:lnTo>
                  <a:lnTo>
                    <a:pt x="308" y="1089"/>
                  </a:lnTo>
                  <a:lnTo>
                    <a:pt x="306" y="1082"/>
                  </a:lnTo>
                  <a:lnTo>
                    <a:pt x="306" y="1082"/>
                  </a:lnTo>
                  <a:lnTo>
                    <a:pt x="304" y="1082"/>
                  </a:lnTo>
                  <a:lnTo>
                    <a:pt x="301" y="1080"/>
                  </a:lnTo>
                  <a:lnTo>
                    <a:pt x="297" y="1075"/>
                  </a:lnTo>
                  <a:lnTo>
                    <a:pt x="292" y="1070"/>
                  </a:lnTo>
                  <a:lnTo>
                    <a:pt x="285" y="1073"/>
                  </a:lnTo>
                  <a:lnTo>
                    <a:pt x="285" y="1077"/>
                  </a:lnTo>
                  <a:lnTo>
                    <a:pt x="287" y="1082"/>
                  </a:lnTo>
                  <a:lnTo>
                    <a:pt x="289" y="1089"/>
                  </a:lnTo>
                  <a:lnTo>
                    <a:pt x="289" y="1092"/>
                  </a:lnTo>
                  <a:lnTo>
                    <a:pt x="297" y="1094"/>
                  </a:lnTo>
                  <a:lnTo>
                    <a:pt x="297" y="1099"/>
                  </a:lnTo>
                  <a:lnTo>
                    <a:pt x="299" y="1108"/>
                  </a:lnTo>
                  <a:lnTo>
                    <a:pt x="301" y="1113"/>
                  </a:lnTo>
                  <a:lnTo>
                    <a:pt x="311" y="1125"/>
                  </a:lnTo>
                  <a:lnTo>
                    <a:pt x="313" y="1129"/>
                  </a:lnTo>
                  <a:lnTo>
                    <a:pt x="316" y="1132"/>
                  </a:lnTo>
                  <a:lnTo>
                    <a:pt x="318" y="1132"/>
                  </a:lnTo>
                  <a:lnTo>
                    <a:pt x="320" y="1129"/>
                  </a:lnTo>
                  <a:lnTo>
                    <a:pt x="318" y="1127"/>
                  </a:lnTo>
                  <a:lnTo>
                    <a:pt x="318" y="1125"/>
                  </a:lnTo>
                  <a:lnTo>
                    <a:pt x="316" y="1125"/>
                  </a:lnTo>
                  <a:lnTo>
                    <a:pt x="318" y="1120"/>
                  </a:lnTo>
                  <a:lnTo>
                    <a:pt x="318" y="1118"/>
                  </a:lnTo>
                  <a:close/>
                  <a:moveTo>
                    <a:pt x="180" y="1037"/>
                  </a:moveTo>
                  <a:lnTo>
                    <a:pt x="187" y="1020"/>
                  </a:lnTo>
                  <a:lnTo>
                    <a:pt x="192" y="1016"/>
                  </a:lnTo>
                  <a:lnTo>
                    <a:pt x="195" y="1011"/>
                  </a:lnTo>
                  <a:lnTo>
                    <a:pt x="197" y="1009"/>
                  </a:lnTo>
                  <a:lnTo>
                    <a:pt x="197" y="1004"/>
                  </a:lnTo>
                  <a:lnTo>
                    <a:pt x="197" y="999"/>
                  </a:lnTo>
                  <a:lnTo>
                    <a:pt x="197" y="997"/>
                  </a:lnTo>
                  <a:lnTo>
                    <a:pt x="192" y="994"/>
                  </a:lnTo>
                  <a:lnTo>
                    <a:pt x="187" y="999"/>
                  </a:lnTo>
                  <a:lnTo>
                    <a:pt x="178" y="1009"/>
                  </a:lnTo>
                  <a:lnTo>
                    <a:pt x="164" y="1023"/>
                  </a:lnTo>
                  <a:lnTo>
                    <a:pt x="159" y="1023"/>
                  </a:lnTo>
                  <a:lnTo>
                    <a:pt x="154" y="1028"/>
                  </a:lnTo>
                  <a:lnTo>
                    <a:pt x="150" y="1032"/>
                  </a:lnTo>
                  <a:lnTo>
                    <a:pt x="145" y="1042"/>
                  </a:lnTo>
                  <a:lnTo>
                    <a:pt x="142" y="1049"/>
                  </a:lnTo>
                  <a:lnTo>
                    <a:pt x="145" y="1054"/>
                  </a:lnTo>
                  <a:lnTo>
                    <a:pt x="152" y="1054"/>
                  </a:lnTo>
                  <a:lnTo>
                    <a:pt x="159" y="1051"/>
                  </a:lnTo>
                  <a:lnTo>
                    <a:pt x="161" y="1051"/>
                  </a:lnTo>
                  <a:lnTo>
                    <a:pt x="157" y="1056"/>
                  </a:lnTo>
                  <a:lnTo>
                    <a:pt x="142" y="1061"/>
                  </a:lnTo>
                  <a:lnTo>
                    <a:pt x="138" y="1063"/>
                  </a:lnTo>
                  <a:lnTo>
                    <a:pt x="133" y="1068"/>
                  </a:lnTo>
                  <a:lnTo>
                    <a:pt x="131" y="1068"/>
                  </a:lnTo>
                  <a:lnTo>
                    <a:pt x="128" y="1070"/>
                  </a:lnTo>
                  <a:lnTo>
                    <a:pt x="126" y="1077"/>
                  </a:lnTo>
                  <a:lnTo>
                    <a:pt x="126" y="1082"/>
                  </a:lnTo>
                  <a:lnTo>
                    <a:pt x="128" y="1096"/>
                  </a:lnTo>
                  <a:lnTo>
                    <a:pt x="131" y="1106"/>
                  </a:lnTo>
                  <a:lnTo>
                    <a:pt x="138" y="1110"/>
                  </a:lnTo>
                  <a:lnTo>
                    <a:pt x="145" y="1110"/>
                  </a:lnTo>
                  <a:lnTo>
                    <a:pt x="150" y="1106"/>
                  </a:lnTo>
                  <a:lnTo>
                    <a:pt x="150" y="1101"/>
                  </a:lnTo>
                  <a:lnTo>
                    <a:pt x="152" y="1089"/>
                  </a:lnTo>
                  <a:lnTo>
                    <a:pt x="152" y="1087"/>
                  </a:lnTo>
                  <a:lnTo>
                    <a:pt x="157" y="1084"/>
                  </a:lnTo>
                  <a:lnTo>
                    <a:pt x="161" y="1080"/>
                  </a:lnTo>
                  <a:lnTo>
                    <a:pt x="161" y="1080"/>
                  </a:lnTo>
                  <a:lnTo>
                    <a:pt x="166" y="1068"/>
                  </a:lnTo>
                  <a:lnTo>
                    <a:pt x="180" y="1037"/>
                  </a:lnTo>
                  <a:close/>
                  <a:moveTo>
                    <a:pt x="299" y="1222"/>
                  </a:moveTo>
                  <a:lnTo>
                    <a:pt x="304" y="1219"/>
                  </a:lnTo>
                  <a:lnTo>
                    <a:pt x="306" y="1217"/>
                  </a:lnTo>
                  <a:lnTo>
                    <a:pt x="306" y="1212"/>
                  </a:lnTo>
                  <a:lnTo>
                    <a:pt x="304" y="1208"/>
                  </a:lnTo>
                  <a:lnTo>
                    <a:pt x="304" y="1203"/>
                  </a:lnTo>
                  <a:lnTo>
                    <a:pt x="308" y="1200"/>
                  </a:lnTo>
                  <a:lnTo>
                    <a:pt x="301" y="1196"/>
                  </a:lnTo>
                  <a:lnTo>
                    <a:pt x="299" y="1196"/>
                  </a:lnTo>
                  <a:lnTo>
                    <a:pt x="299" y="1191"/>
                  </a:lnTo>
                  <a:lnTo>
                    <a:pt x="301" y="1191"/>
                  </a:lnTo>
                  <a:lnTo>
                    <a:pt x="304" y="1191"/>
                  </a:lnTo>
                  <a:lnTo>
                    <a:pt x="304" y="1189"/>
                  </a:lnTo>
                  <a:lnTo>
                    <a:pt x="304" y="1181"/>
                  </a:lnTo>
                  <a:lnTo>
                    <a:pt x="297" y="1174"/>
                  </a:lnTo>
                  <a:lnTo>
                    <a:pt x="299" y="1170"/>
                  </a:lnTo>
                  <a:lnTo>
                    <a:pt x="294" y="1153"/>
                  </a:lnTo>
                  <a:lnTo>
                    <a:pt x="292" y="1148"/>
                  </a:lnTo>
                  <a:lnTo>
                    <a:pt x="289" y="1141"/>
                  </a:lnTo>
                  <a:lnTo>
                    <a:pt x="285" y="1139"/>
                  </a:lnTo>
                  <a:lnTo>
                    <a:pt x="273" y="1132"/>
                  </a:lnTo>
                  <a:lnTo>
                    <a:pt x="273" y="1132"/>
                  </a:lnTo>
                  <a:lnTo>
                    <a:pt x="268" y="1132"/>
                  </a:lnTo>
                  <a:lnTo>
                    <a:pt x="268" y="1134"/>
                  </a:lnTo>
                  <a:lnTo>
                    <a:pt x="268" y="1136"/>
                  </a:lnTo>
                  <a:lnTo>
                    <a:pt x="268" y="1136"/>
                  </a:lnTo>
                  <a:lnTo>
                    <a:pt x="263" y="1139"/>
                  </a:lnTo>
                  <a:lnTo>
                    <a:pt x="256" y="1144"/>
                  </a:lnTo>
                  <a:lnTo>
                    <a:pt x="254" y="1151"/>
                  </a:lnTo>
                  <a:lnTo>
                    <a:pt x="251" y="1158"/>
                  </a:lnTo>
                  <a:lnTo>
                    <a:pt x="249" y="1167"/>
                  </a:lnTo>
                  <a:lnTo>
                    <a:pt x="251" y="1174"/>
                  </a:lnTo>
                  <a:lnTo>
                    <a:pt x="254" y="1181"/>
                  </a:lnTo>
                  <a:lnTo>
                    <a:pt x="259" y="1186"/>
                  </a:lnTo>
                  <a:lnTo>
                    <a:pt x="259" y="1189"/>
                  </a:lnTo>
                  <a:lnTo>
                    <a:pt x="259" y="1189"/>
                  </a:lnTo>
                  <a:lnTo>
                    <a:pt x="259" y="1191"/>
                  </a:lnTo>
                  <a:lnTo>
                    <a:pt x="256" y="1191"/>
                  </a:lnTo>
                  <a:lnTo>
                    <a:pt x="256" y="1193"/>
                  </a:lnTo>
                  <a:lnTo>
                    <a:pt x="256" y="1196"/>
                  </a:lnTo>
                  <a:lnTo>
                    <a:pt x="259" y="1205"/>
                  </a:lnTo>
                  <a:lnTo>
                    <a:pt x="259" y="1205"/>
                  </a:lnTo>
                  <a:lnTo>
                    <a:pt x="259" y="1208"/>
                  </a:lnTo>
                  <a:lnTo>
                    <a:pt x="266" y="1215"/>
                  </a:lnTo>
                  <a:lnTo>
                    <a:pt x="273" y="1219"/>
                  </a:lnTo>
                  <a:lnTo>
                    <a:pt x="282" y="1222"/>
                  </a:lnTo>
                  <a:lnTo>
                    <a:pt x="292" y="1224"/>
                  </a:lnTo>
                  <a:lnTo>
                    <a:pt x="299" y="1222"/>
                  </a:lnTo>
                  <a:close/>
                  <a:moveTo>
                    <a:pt x="135" y="1139"/>
                  </a:moveTo>
                  <a:lnTo>
                    <a:pt x="135" y="1134"/>
                  </a:lnTo>
                  <a:lnTo>
                    <a:pt x="135" y="1129"/>
                  </a:lnTo>
                  <a:lnTo>
                    <a:pt x="133" y="1129"/>
                  </a:lnTo>
                  <a:lnTo>
                    <a:pt x="133" y="1127"/>
                  </a:lnTo>
                  <a:lnTo>
                    <a:pt x="131" y="1127"/>
                  </a:lnTo>
                  <a:lnTo>
                    <a:pt x="131" y="1125"/>
                  </a:lnTo>
                  <a:lnTo>
                    <a:pt x="133" y="1122"/>
                  </a:lnTo>
                  <a:lnTo>
                    <a:pt x="133" y="1120"/>
                  </a:lnTo>
                  <a:lnTo>
                    <a:pt x="133" y="1118"/>
                  </a:lnTo>
                  <a:lnTo>
                    <a:pt x="131" y="1118"/>
                  </a:lnTo>
                  <a:lnTo>
                    <a:pt x="128" y="1113"/>
                  </a:lnTo>
                  <a:lnTo>
                    <a:pt x="126" y="1110"/>
                  </a:lnTo>
                  <a:lnTo>
                    <a:pt x="123" y="1108"/>
                  </a:lnTo>
                  <a:lnTo>
                    <a:pt x="123" y="1099"/>
                  </a:lnTo>
                  <a:lnTo>
                    <a:pt x="121" y="1080"/>
                  </a:lnTo>
                  <a:lnTo>
                    <a:pt x="121" y="1068"/>
                  </a:lnTo>
                  <a:lnTo>
                    <a:pt x="119" y="1065"/>
                  </a:lnTo>
                  <a:lnTo>
                    <a:pt x="119" y="1063"/>
                  </a:lnTo>
                  <a:lnTo>
                    <a:pt x="116" y="1063"/>
                  </a:lnTo>
                  <a:lnTo>
                    <a:pt x="114" y="1065"/>
                  </a:lnTo>
                  <a:lnTo>
                    <a:pt x="112" y="1068"/>
                  </a:lnTo>
                  <a:lnTo>
                    <a:pt x="109" y="1068"/>
                  </a:lnTo>
                  <a:lnTo>
                    <a:pt x="107" y="1070"/>
                  </a:lnTo>
                  <a:lnTo>
                    <a:pt x="104" y="1070"/>
                  </a:lnTo>
                  <a:lnTo>
                    <a:pt x="100" y="1077"/>
                  </a:lnTo>
                  <a:lnTo>
                    <a:pt x="95" y="1082"/>
                  </a:lnTo>
                  <a:lnTo>
                    <a:pt x="88" y="1087"/>
                  </a:lnTo>
                  <a:lnTo>
                    <a:pt x="85" y="1094"/>
                  </a:lnTo>
                  <a:lnTo>
                    <a:pt x="85" y="1101"/>
                  </a:lnTo>
                  <a:lnTo>
                    <a:pt x="85" y="1103"/>
                  </a:lnTo>
                  <a:lnTo>
                    <a:pt x="83" y="1101"/>
                  </a:lnTo>
                  <a:lnTo>
                    <a:pt x="83" y="1099"/>
                  </a:lnTo>
                  <a:lnTo>
                    <a:pt x="81" y="1094"/>
                  </a:lnTo>
                  <a:lnTo>
                    <a:pt x="81" y="1092"/>
                  </a:lnTo>
                  <a:lnTo>
                    <a:pt x="83" y="1082"/>
                  </a:lnTo>
                  <a:lnTo>
                    <a:pt x="85" y="1080"/>
                  </a:lnTo>
                  <a:lnTo>
                    <a:pt x="83" y="1080"/>
                  </a:lnTo>
                  <a:lnTo>
                    <a:pt x="81" y="1082"/>
                  </a:lnTo>
                  <a:lnTo>
                    <a:pt x="78" y="1084"/>
                  </a:lnTo>
                  <a:lnTo>
                    <a:pt x="69" y="1087"/>
                  </a:lnTo>
                  <a:lnTo>
                    <a:pt x="62" y="1092"/>
                  </a:lnTo>
                  <a:lnTo>
                    <a:pt x="62" y="1096"/>
                  </a:lnTo>
                  <a:lnTo>
                    <a:pt x="59" y="1099"/>
                  </a:lnTo>
                  <a:lnTo>
                    <a:pt x="59" y="1103"/>
                  </a:lnTo>
                  <a:lnTo>
                    <a:pt x="59" y="1108"/>
                  </a:lnTo>
                  <a:lnTo>
                    <a:pt x="57" y="1108"/>
                  </a:lnTo>
                  <a:lnTo>
                    <a:pt x="55" y="1110"/>
                  </a:lnTo>
                  <a:lnTo>
                    <a:pt x="62" y="1115"/>
                  </a:lnTo>
                  <a:lnTo>
                    <a:pt x="52" y="1127"/>
                  </a:lnTo>
                  <a:lnTo>
                    <a:pt x="52" y="1132"/>
                  </a:lnTo>
                  <a:lnTo>
                    <a:pt x="52" y="1134"/>
                  </a:lnTo>
                  <a:lnTo>
                    <a:pt x="52" y="1134"/>
                  </a:lnTo>
                  <a:lnTo>
                    <a:pt x="55" y="1134"/>
                  </a:lnTo>
                  <a:lnTo>
                    <a:pt x="52" y="1141"/>
                  </a:lnTo>
                  <a:lnTo>
                    <a:pt x="52" y="1146"/>
                  </a:lnTo>
                  <a:lnTo>
                    <a:pt x="55" y="1148"/>
                  </a:lnTo>
                  <a:lnTo>
                    <a:pt x="59" y="1148"/>
                  </a:lnTo>
                  <a:lnTo>
                    <a:pt x="62" y="1146"/>
                  </a:lnTo>
                  <a:lnTo>
                    <a:pt x="66" y="1136"/>
                  </a:lnTo>
                  <a:lnTo>
                    <a:pt x="74" y="1132"/>
                  </a:lnTo>
                  <a:lnTo>
                    <a:pt x="76" y="1127"/>
                  </a:lnTo>
                  <a:lnTo>
                    <a:pt x="78" y="1118"/>
                  </a:lnTo>
                  <a:lnTo>
                    <a:pt x="83" y="1113"/>
                  </a:lnTo>
                  <a:lnTo>
                    <a:pt x="88" y="1113"/>
                  </a:lnTo>
                  <a:lnTo>
                    <a:pt x="93" y="1113"/>
                  </a:lnTo>
                  <a:lnTo>
                    <a:pt x="97" y="1115"/>
                  </a:lnTo>
                  <a:lnTo>
                    <a:pt x="88" y="1122"/>
                  </a:lnTo>
                  <a:lnTo>
                    <a:pt x="83" y="1129"/>
                  </a:lnTo>
                  <a:lnTo>
                    <a:pt x="83" y="1134"/>
                  </a:lnTo>
                  <a:lnTo>
                    <a:pt x="85" y="1134"/>
                  </a:lnTo>
                  <a:lnTo>
                    <a:pt x="93" y="1139"/>
                  </a:lnTo>
                  <a:lnTo>
                    <a:pt x="95" y="1141"/>
                  </a:lnTo>
                  <a:lnTo>
                    <a:pt x="97" y="1153"/>
                  </a:lnTo>
                  <a:lnTo>
                    <a:pt x="88" y="1158"/>
                  </a:lnTo>
                  <a:lnTo>
                    <a:pt x="85" y="1163"/>
                  </a:lnTo>
                  <a:lnTo>
                    <a:pt x="83" y="1170"/>
                  </a:lnTo>
                  <a:lnTo>
                    <a:pt x="85" y="1177"/>
                  </a:lnTo>
                  <a:lnTo>
                    <a:pt x="90" y="1179"/>
                  </a:lnTo>
                  <a:lnTo>
                    <a:pt x="95" y="1177"/>
                  </a:lnTo>
                  <a:lnTo>
                    <a:pt x="100" y="1172"/>
                  </a:lnTo>
                  <a:lnTo>
                    <a:pt x="102" y="1172"/>
                  </a:lnTo>
                  <a:lnTo>
                    <a:pt x="102" y="1170"/>
                  </a:lnTo>
                  <a:lnTo>
                    <a:pt x="102" y="1163"/>
                  </a:lnTo>
                  <a:lnTo>
                    <a:pt x="104" y="1163"/>
                  </a:lnTo>
                  <a:lnTo>
                    <a:pt x="114" y="1163"/>
                  </a:lnTo>
                  <a:lnTo>
                    <a:pt x="119" y="1163"/>
                  </a:lnTo>
                  <a:lnTo>
                    <a:pt x="123" y="1158"/>
                  </a:lnTo>
                  <a:lnTo>
                    <a:pt x="126" y="1155"/>
                  </a:lnTo>
                  <a:lnTo>
                    <a:pt x="131" y="1151"/>
                  </a:lnTo>
                  <a:lnTo>
                    <a:pt x="131" y="1153"/>
                  </a:lnTo>
                  <a:lnTo>
                    <a:pt x="133" y="1151"/>
                  </a:lnTo>
                  <a:lnTo>
                    <a:pt x="133" y="1148"/>
                  </a:lnTo>
                  <a:lnTo>
                    <a:pt x="135" y="1146"/>
                  </a:lnTo>
                  <a:lnTo>
                    <a:pt x="138" y="1146"/>
                  </a:lnTo>
                  <a:lnTo>
                    <a:pt x="138" y="1144"/>
                  </a:lnTo>
                  <a:lnTo>
                    <a:pt x="138" y="1141"/>
                  </a:lnTo>
                  <a:lnTo>
                    <a:pt x="135" y="1139"/>
                  </a:lnTo>
                  <a:close/>
                  <a:moveTo>
                    <a:pt x="131" y="841"/>
                  </a:moveTo>
                  <a:lnTo>
                    <a:pt x="131" y="838"/>
                  </a:lnTo>
                  <a:lnTo>
                    <a:pt x="123" y="836"/>
                  </a:lnTo>
                  <a:lnTo>
                    <a:pt x="121" y="833"/>
                  </a:lnTo>
                  <a:lnTo>
                    <a:pt x="114" y="833"/>
                  </a:lnTo>
                  <a:lnTo>
                    <a:pt x="107" y="836"/>
                  </a:lnTo>
                  <a:lnTo>
                    <a:pt x="102" y="841"/>
                  </a:lnTo>
                  <a:lnTo>
                    <a:pt x="102" y="848"/>
                  </a:lnTo>
                  <a:lnTo>
                    <a:pt x="100" y="848"/>
                  </a:lnTo>
                  <a:lnTo>
                    <a:pt x="100" y="848"/>
                  </a:lnTo>
                  <a:lnTo>
                    <a:pt x="97" y="848"/>
                  </a:lnTo>
                  <a:lnTo>
                    <a:pt x="95" y="845"/>
                  </a:lnTo>
                  <a:lnTo>
                    <a:pt x="93" y="848"/>
                  </a:lnTo>
                  <a:lnTo>
                    <a:pt x="90" y="848"/>
                  </a:lnTo>
                  <a:lnTo>
                    <a:pt x="83" y="850"/>
                  </a:lnTo>
                  <a:lnTo>
                    <a:pt x="85" y="852"/>
                  </a:lnTo>
                  <a:lnTo>
                    <a:pt x="88" y="857"/>
                  </a:lnTo>
                  <a:lnTo>
                    <a:pt x="90" y="860"/>
                  </a:lnTo>
                  <a:lnTo>
                    <a:pt x="81" y="867"/>
                  </a:lnTo>
                  <a:lnTo>
                    <a:pt x="83" y="869"/>
                  </a:lnTo>
                  <a:lnTo>
                    <a:pt x="85" y="871"/>
                  </a:lnTo>
                  <a:lnTo>
                    <a:pt x="90" y="874"/>
                  </a:lnTo>
                  <a:lnTo>
                    <a:pt x="107" y="876"/>
                  </a:lnTo>
                  <a:lnTo>
                    <a:pt x="112" y="878"/>
                  </a:lnTo>
                  <a:lnTo>
                    <a:pt x="112" y="881"/>
                  </a:lnTo>
                  <a:lnTo>
                    <a:pt x="114" y="883"/>
                  </a:lnTo>
                  <a:lnTo>
                    <a:pt x="116" y="890"/>
                  </a:lnTo>
                  <a:lnTo>
                    <a:pt x="119" y="893"/>
                  </a:lnTo>
                  <a:lnTo>
                    <a:pt x="121" y="890"/>
                  </a:lnTo>
                  <a:lnTo>
                    <a:pt x="121" y="890"/>
                  </a:lnTo>
                  <a:lnTo>
                    <a:pt x="123" y="890"/>
                  </a:lnTo>
                  <a:lnTo>
                    <a:pt x="128" y="888"/>
                  </a:lnTo>
                  <a:lnTo>
                    <a:pt x="138" y="883"/>
                  </a:lnTo>
                  <a:lnTo>
                    <a:pt x="140" y="886"/>
                  </a:lnTo>
                  <a:lnTo>
                    <a:pt x="140" y="888"/>
                  </a:lnTo>
                  <a:lnTo>
                    <a:pt x="140" y="890"/>
                  </a:lnTo>
                  <a:lnTo>
                    <a:pt x="140" y="893"/>
                  </a:lnTo>
                  <a:lnTo>
                    <a:pt x="138" y="895"/>
                  </a:lnTo>
                  <a:lnTo>
                    <a:pt x="128" y="900"/>
                  </a:lnTo>
                  <a:lnTo>
                    <a:pt x="121" y="900"/>
                  </a:lnTo>
                  <a:lnTo>
                    <a:pt x="119" y="900"/>
                  </a:lnTo>
                  <a:lnTo>
                    <a:pt x="119" y="902"/>
                  </a:lnTo>
                  <a:lnTo>
                    <a:pt x="116" y="904"/>
                  </a:lnTo>
                  <a:lnTo>
                    <a:pt x="116" y="907"/>
                  </a:lnTo>
                  <a:lnTo>
                    <a:pt x="114" y="914"/>
                  </a:lnTo>
                  <a:lnTo>
                    <a:pt x="112" y="916"/>
                  </a:lnTo>
                  <a:lnTo>
                    <a:pt x="109" y="916"/>
                  </a:lnTo>
                  <a:lnTo>
                    <a:pt x="107" y="916"/>
                  </a:lnTo>
                  <a:lnTo>
                    <a:pt x="107" y="919"/>
                  </a:lnTo>
                  <a:lnTo>
                    <a:pt x="104" y="923"/>
                  </a:lnTo>
                  <a:lnTo>
                    <a:pt x="107" y="926"/>
                  </a:lnTo>
                  <a:lnTo>
                    <a:pt x="109" y="928"/>
                  </a:lnTo>
                  <a:lnTo>
                    <a:pt x="114" y="928"/>
                  </a:lnTo>
                  <a:lnTo>
                    <a:pt x="123" y="928"/>
                  </a:lnTo>
                  <a:lnTo>
                    <a:pt x="133" y="921"/>
                  </a:lnTo>
                  <a:lnTo>
                    <a:pt x="138" y="921"/>
                  </a:lnTo>
                  <a:lnTo>
                    <a:pt x="138" y="921"/>
                  </a:lnTo>
                  <a:lnTo>
                    <a:pt x="135" y="926"/>
                  </a:lnTo>
                  <a:lnTo>
                    <a:pt x="126" y="931"/>
                  </a:lnTo>
                  <a:lnTo>
                    <a:pt x="114" y="933"/>
                  </a:lnTo>
                  <a:lnTo>
                    <a:pt x="112" y="938"/>
                  </a:lnTo>
                  <a:lnTo>
                    <a:pt x="109" y="938"/>
                  </a:lnTo>
                  <a:lnTo>
                    <a:pt x="100" y="935"/>
                  </a:lnTo>
                  <a:lnTo>
                    <a:pt x="97" y="938"/>
                  </a:lnTo>
                  <a:lnTo>
                    <a:pt x="97" y="938"/>
                  </a:lnTo>
                  <a:lnTo>
                    <a:pt x="97" y="940"/>
                  </a:lnTo>
                  <a:lnTo>
                    <a:pt x="100" y="940"/>
                  </a:lnTo>
                  <a:lnTo>
                    <a:pt x="100" y="940"/>
                  </a:lnTo>
                  <a:lnTo>
                    <a:pt x="100" y="942"/>
                  </a:lnTo>
                  <a:lnTo>
                    <a:pt x="97" y="945"/>
                  </a:lnTo>
                  <a:lnTo>
                    <a:pt x="95" y="942"/>
                  </a:lnTo>
                  <a:lnTo>
                    <a:pt x="93" y="938"/>
                  </a:lnTo>
                  <a:lnTo>
                    <a:pt x="90" y="933"/>
                  </a:lnTo>
                  <a:lnTo>
                    <a:pt x="85" y="933"/>
                  </a:lnTo>
                  <a:lnTo>
                    <a:pt x="81" y="933"/>
                  </a:lnTo>
                  <a:lnTo>
                    <a:pt x="78" y="938"/>
                  </a:lnTo>
                  <a:lnTo>
                    <a:pt x="76" y="940"/>
                  </a:lnTo>
                  <a:lnTo>
                    <a:pt x="76" y="947"/>
                  </a:lnTo>
                  <a:lnTo>
                    <a:pt x="81" y="952"/>
                  </a:lnTo>
                  <a:lnTo>
                    <a:pt x="83" y="957"/>
                  </a:lnTo>
                  <a:lnTo>
                    <a:pt x="88" y="959"/>
                  </a:lnTo>
                  <a:lnTo>
                    <a:pt x="93" y="959"/>
                  </a:lnTo>
                  <a:lnTo>
                    <a:pt x="95" y="959"/>
                  </a:lnTo>
                  <a:lnTo>
                    <a:pt x="95" y="959"/>
                  </a:lnTo>
                  <a:lnTo>
                    <a:pt x="97" y="957"/>
                  </a:lnTo>
                  <a:lnTo>
                    <a:pt x="97" y="954"/>
                  </a:lnTo>
                  <a:lnTo>
                    <a:pt x="100" y="954"/>
                  </a:lnTo>
                  <a:lnTo>
                    <a:pt x="116" y="954"/>
                  </a:lnTo>
                  <a:lnTo>
                    <a:pt x="116" y="952"/>
                  </a:lnTo>
                  <a:lnTo>
                    <a:pt x="121" y="949"/>
                  </a:lnTo>
                  <a:lnTo>
                    <a:pt x="123" y="949"/>
                  </a:lnTo>
                  <a:lnTo>
                    <a:pt x="126" y="949"/>
                  </a:lnTo>
                  <a:lnTo>
                    <a:pt x="128" y="952"/>
                  </a:lnTo>
                  <a:lnTo>
                    <a:pt x="131" y="952"/>
                  </a:lnTo>
                  <a:lnTo>
                    <a:pt x="133" y="949"/>
                  </a:lnTo>
                  <a:lnTo>
                    <a:pt x="135" y="947"/>
                  </a:lnTo>
                  <a:lnTo>
                    <a:pt x="150" y="940"/>
                  </a:lnTo>
                  <a:lnTo>
                    <a:pt x="154" y="938"/>
                  </a:lnTo>
                  <a:lnTo>
                    <a:pt x="157" y="938"/>
                  </a:lnTo>
                  <a:lnTo>
                    <a:pt x="159" y="935"/>
                  </a:lnTo>
                  <a:lnTo>
                    <a:pt x="159" y="933"/>
                  </a:lnTo>
                  <a:lnTo>
                    <a:pt x="159" y="931"/>
                  </a:lnTo>
                  <a:lnTo>
                    <a:pt x="164" y="931"/>
                  </a:lnTo>
                  <a:lnTo>
                    <a:pt x="166" y="931"/>
                  </a:lnTo>
                  <a:lnTo>
                    <a:pt x="168" y="931"/>
                  </a:lnTo>
                  <a:lnTo>
                    <a:pt x="168" y="935"/>
                  </a:lnTo>
                  <a:lnTo>
                    <a:pt x="166" y="938"/>
                  </a:lnTo>
                  <a:lnTo>
                    <a:pt x="164" y="940"/>
                  </a:lnTo>
                  <a:lnTo>
                    <a:pt x="164" y="940"/>
                  </a:lnTo>
                  <a:lnTo>
                    <a:pt x="168" y="945"/>
                  </a:lnTo>
                  <a:lnTo>
                    <a:pt x="176" y="942"/>
                  </a:lnTo>
                  <a:lnTo>
                    <a:pt x="192" y="931"/>
                  </a:lnTo>
                  <a:lnTo>
                    <a:pt x="195" y="928"/>
                  </a:lnTo>
                  <a:lnTo>
                    <a:pt x="197" y="923"/>
                  </a:lnTo>
                  <a:lnTo>
                    <a:pt x="192" y="923"/>
                  </a:lnTo>
                  <a:lnTo>
                    <a:pt x="187" y="923"/>
                  </a:lnTo>
                  <a:lnTo>
                    <a:pt x="183" y="926"/>
                  </a:lnTo>
                  <a:lnTo>
                    <a:pt x="180" y="928"/>
                  </a:lnTo>
                  <a:lnTo>
                    <a:pt x="180" y="923"/>
                  </a:lnTo>
                  <a:lnTo>
                    <a:pt x="187" y="919"/>
                  </a:lnTo>
                  <a:lnTo>
                    <a:pt x="187" y="916"/>
                  </a:lnTo>
                  <a:lnTo>
                    <a:pt x="187" y="912"/>
                  </a:lnTo>
                  <a:lnTo>
                    <a:pt x="190" y="912"/>
                  </a:lnTo>
                  <a:lnTo>
                    <a:pt x="190" y="912"/>
                  </a:lnTo>
                  <a:lnTo>
                    <a:pt x="192" y="912"/>
                  </a:lnTo>
                  <a:lnTo>
                    <a:pt x="192" y="914"/>
                  </a:lnTo>
                  <a:lnTo>
                    <a:pt x="192" y="916"/>
                  </a:lnTo>
                  <a:lnTo>
                    <a:pt x="195" y="919"/>
                  </a:lnTo>
                  <a:lnTo>
                    <a:pt x="202" y="919"/>
                  </a:lnTo>
                  <a:lnTo>
                    <a:pt x="204" y="916"/>
                  </a:lnTo>
                  <a:lnTo>
                    <a:pt x="202" y="912"/>
                  </a:lnTo>
                  <a:lnTo>
                    <a:pt x="199" y="907"/>
                  </a:lnTo>
                  <a:lnTo>
                    <a:pt x="197" y="904"/>
                  </a:lnTo>
                  <a:lnTo>
                    <a:pt x="202" y="904"/>
                  </a:lnTo>
                  <a:lnTo>
                    <a:pt x="202" y="907"/>
                  </a:lnTo>
                  <a:lnTo>
                    <a:pt x="204" y="907"/>
                  </a:lnTo>
                  <a:lnTo>
                    <a:pt x="204" y="900"/>
                  </a:lnTo>
                  <a:lnTo>
                    <a:pt x="202" y="900"/>
                  </a:lnTo>
                  <a:lnTo>
                    <a:pt x="199" y="900"/>
                  </a:lnTo>
                  <a:lnTo>
                    <a:pt x="199" y="900"/>
                  </a:lnTo>
                  <a:lnTo>
                    <a:pt x="197" y="895"/>
                  </a:lnTo>
                  <a:lnTo>
                    <a:pt x="197" y="893"/>
                  </a:lnTo>
                  <a:lnTo>
                    <a:pt x="195" y="888"/>
                  </a:lnTo>
                  <a:lnTo>
                    <a:pt x="192" y="888"/>
                  </a:lnTo>
                  <a:lnTo>
                    <a:pt x="190" y="888"/>
                  </a:lnTo>
                  <a:lnTo>
                    <a:pt x="187" y="888"/>
                  </a:lnTo>
                  <a:lnTo>
                    <a:pt x="185" y="888"/>
                  </a:lnTo>
                  <a:lnTo>
                    <a:pt x="183" y="886"/>
                  </a:lnTo>
                  <a:lnTo>
                    <a:pt x="180" y="878"/>
                  </a:lnTo>
                  <a:lnTo>
                    <a:pt x="178" y="878"/>
                  </a:lnTo>
                  <a:lnTo>
                    <a:pt x="178" y="878"/>
                  </a:lnTo>
                  <a:lnTo>
                    <a:pt x="176" y="878"/>
                  </a:lnTo>
                  <a:lnTo>
                    <a:pt x="173" y="881"/>
                  </a:lnTo>
                  <a:lnTo>
                    <a:pt x="171" y="878"/>
                  </a:lnTo>
                  <a:lnTo>
                    <a:pt x="168" y="876"/>
                  </a:lnTo>
                  <a:lnTo>
                    <a:pt x="168" y="876"/>
                  </a:lnTo>
                  <a:lnTo>
                    <a:pt x="150" y="876"/>
                  </a:lnTo>
                  <a:lnTo>
                    <a:pt x="150" y="876"/>
                  </a:lnTo>
                  <a:lnTo>
                    <a:pt x="147" y="874"/>
                  </a:lnTo>
                  <a:lnTo>
                    <a:pt x="147" y="871"/>
                  </a:lnTo>
                  <a:lnTo>
                    <a:pt x="147" y="869"/>
                  </a:lnTo>
                  <a:lnTo>
                    <a:pt x="140" y="852"/>
                  </a:lnTo>
                  <a:lnTo>
                    <a:pt x="135" y="845"/>
                  </a:lnTo>
                  <a:lnTo>
                    <a:pt x="131" y="845"/>
                  </a:lnTo>
                  <a:lnTo>
                    <a:pt x="131" y="843"/>
                  </a:lnTo>
                  <a:lnTo>
                    <a:pt x="131" y="841"/>
                  </a:lnTo>
                  <a:close/>
                  <a:moveTo>
                    <a:pt x="21" y="604"/>
                  </a:moveTo>
                  <a:lnTo>
                    <a:pt x="38" y="609"/>
                  </a:lnTo>
                  <a:lnTo>
                    <a:pt x="40" y="606"/>
                  </a:lnTo>
                  <a:lnTo>
                    <a:pt x="40" y="604"/>
                  </a:lnTo>
                  <a:lnTo>
                    <a:pt x="38" y="597"/>
                  </a:lnTo>
                  <a:lnTo>
                    <a:pt x="40" y="592"/>
                  </a:lnTo>
                  <a:lnTo>
                    <a:pt x="40" y="590"/>
                  </a:lnTo>
                  <a:lnTo>
                    <a:pt x="43" y="590"/>
                  </a:lnTo>
                  <a:lnTo>
                    <a:pt x="45" y="587"/>
                  </a:lnTo>
                  <a:lnTo>
                    <a:pt x="48" y="585"/>
                  </a:lnTo>
                  <a:lnTo>
                    <a:pt x="48" y="587"/>
                  </a:lnTo>
                  <a:lnTo>
                    <a:pt x="50" y="590"/>
                  </a:lnTo>
                  <a:lnTo>
                    <a:pt x="50" y="592"/>
                  </a:lnTo>
                  <a:lnTo>
                    <a:pt x="48" y="594"/>
                  </a:lnTo>
                  <a:lnTo>
                    <a:pt x="50" y="594"/>
                  </a:lnTo>
                  <a:lnTo>
                    <a:pt x="55" y="590"/>
                  </a:lnTo>
                  <a:lnTo>
                    <a:pt x="57" y="590"/>
                  </a:lnTo>
                  <a:lnTo>
                    <a:pt x="55" y="592"/>
                  </a:lnTo>
                  <a:lnTo>
                    <a:pt x="57" y="594"/>
                  </a:lnTo>
                  <a:lnTo>
                    <a:pt x="57" y="597"/>
                  </a:lnTo>
                  <a:lnTo>
                    <a:pt x="59" y="597"/>
                  </a:lnTo>
                  <a:lnTo>
                    <a:pt x="59" y="599"/>
                  </a:lnTo>
                  <a:lnTo>
                    <a:pt x="57" y="599"/>
                  </a:lnTo>
                  <a:lnTo>
                    <a:pt x="57" y="599"/>
                  </a:lnTo>
                  <a:lnTo>
                    <a:pt x="59" y="601"/>
                  </a:lnTo>
                  <a:lnTo>
                    <a:pt x="62" y="601"/>
                  </a:lnTo>
                  <a:lnTo>
                    <a:pt x="62" y="604"/>
                  </a:lnTo>
                  <a:lnTo>
                    <a:pt x="59" y="606"/>
                  </a:lnTo>
                  <a:lnTo>
                    <a:pt x="62" y="606"/>
                  </a:lnTo>
                  <a:lnTo>
                    <a:pt x="64" y="606"/>
                  </a:lnTo>
                  <a:lnTo>
                    <a:pt x="66" y="604"/>
                  </a:lnTo>
                  <a:lnTo>
                    <a:pt x="69" y="606"/>
                  </a:lnTo>
                  <a:lnTo>
                    <a:pt x="71" y="606"/>
                  </a:lnTo>
                  <a:lnTo>
                    <a:pt x="74" y="609"/>
                  </a:lnTo>
                  <a:lnTo>
                    <a:pt x="83" y="618"/>
                  </a:lnTo>
                  <a:lnTo>
                    <a:pt x="85" y="623"/>
                  </a:lnTo>
                  <a:lnTo>
                    <a:pt x="81" y="623"/>
                  </a:lnTo>
                  <a:lnTo>
                    <a:pt x="78" y="618"/>
                  </a:lnTo>
                  <a:lnTo>
                    <a:pt x="74" y="613"/>
                  </a:lnTo>
                  <a:lnTo>
                    <a:pt x="71" y="611"/>
                  </a:lnTo>
                  <a:lnTo>
                    <a:pt x="66" y="611"/>
                  </a:lnTo>
                  <a:lnTo>
                    <a:pt x="64" y="613"/>
                  </a:lnTo>
                  <a:lnTo>
                    <a:pt x="55" y="618"/>
                  </a:lnTo>
                  <a:lnTo>
                    <a:pt x="57" y="620"/>
                  </a:lnTo>
                  <a:lnTo>
                    <a:pt x="57" y="623"/>
                  </a:lnTo>
                  <a:lnTo>
                    <a:pt x="57" y="623"/>
                  </a:lnTo>
                  <a:lnTo>
                    <a:pt x="57" y="623"/>
                  </a:lnTo>
                  <a:lnTo>
                    <a:pt x="59" y="625"/>
                  </a:lnTo>
                  <a:lnTo>
                    <a:pt x="59" y="628"/>
                  </a:lnTo>
                  <a:lnTo>
                    <a:pt x="59" y="630"/>
                  </a:lnTo>
                  <a:lnTo>
                    <a:pt x="69" y="642"/>
                  </a:lnTo>
                  <a:lnTo>
                    <a:pt x="71" y="642"/>
                  </a:lnTo>
                  <a:lnTo>
                    <a:pt x="81" y="642"/>
                  </a:lnTo>
                  <a:lnTo>
                    <a:pt x="78" y="644"/>
                  </a:lnTo>
                  <a:lnTo>
                    <a:pt x="78" y="646"/>
                  </a:lnTo>
                  <a:lnTo>
                    <a:pt x="76" y="646"/>
                  </a:lnTo>
                  <a:lnTo>
                    <a:pt x="74" y="646"/>
                  </a:lnTo>
                  <a:lnTo>
                    <a:pt x="76" y="654"/>
                  </a:lnTo>
                  <a:lnTo>
                    <a:pt x="81" y="658"/>
                  </a:lnTo>
                  <a:lnTo>
                    <a:pt x="83" y="656"/>
                  </a:lnTo>
                  <a:lnTo>
                    <a:pt x="85" y="656"/>
                  </a:lnTo>
                  <a:lnTo>
                    <a:pt x="88" y="654"/>
                  </a:lnTo>
                  <a:lnTo>
                    <a:pt x="93" y="654"/>
                  </a:lnTo>
                  <a:lnTo>
                    <a:pt x="93" y="656"/>
                  </a:lnTo>
                  <a:lnTo>
                    <a:pt x="88" y="663"/>
                  </a:lnTo>
                  <a:lnTo>
                    <a:pt x="85" y="665"/>
                  </a:lnTo>
                  <a:lnTo>
                    <a:pt x="85" y="668"/>
                  </a:lnTo>
                  <a:lnTo>
                    <a:pt x="109" y="661"/>
                  </a:lnTo>
                  <a:lnTo>
                    <a:pt x="114" y="658"/>
                  </a:lnTo>
                  <a:lnTo>
                    <a:pt x="112" y="656"/>
                  </a:lnTo>
                  <a:lnTo>
                    <a:pt x="112" y="654"/>
                  </a:lnTo>
                  <a:lnTo>
                    <a:pt x="112" y="654"/>
                  </a:lnTo>
                  <a:lnTo>
                    <a:pt x="114" y="656"/>
                  </a:lnTo>
                  <a:lnTo>
                    <a:pt x="116" y="656"/>
                  </a:lnTo>
                  <a:lnTo>
                    <a:pt x="116" y="658"/>
                  </a:lnTo>
                  <a:lnTo>
                    <a:pt x="119" y="658"/>
                  </a:lnTo>
                  <a:lnTo>
                    <a:pt x="119" y="656"/>
                  </a:lnTo>
                  <a:lnTo>
                    <a:pt x="121" y="658"/>
                  </a:lnTo>
                  <a:lnTo>
                    <a:pt x="121" y="658"/>
                  </a:lnTo>
                  <a:lnTo>
                    <a:pt x="121" y="663"/>
                  </a:lnTo>
                  <a:lnTo>
                    <a:pt x="123" y="670"/>
                  </a:lnTo>
                  <a:lnTo>
                    <a:pt x="123" y="677"/>
                  </a:lnTo>
                  <a:lnTo>
                    <a:pt x="126" y="680"/>
                  </a:lnTo>
                  <a:lnTo>
                    <a:pt x="128" y="677"/>
                  </a:lnTo>
                  <a:lnTo>
                    <a:pt x="131" y="675"/>
                  </a:lnTo>
                  <a:lnTo>
                    <a:pt x="131" y="670"/>
                  </a:lnTo>
                  <a:lnTo>
                    <a:pt x="133" y="668"/>
                  </a:lnTo>
                  <a:lnTo>
                    <a:pt x="133" y="665"/>
                  </a:lnTo>
                  <a:lnTo>
                    <a:pt x="135" y="663"/>
                  </a:lnTo>
                  <a:lnTo>
                    <a:pt x="135" y="661"/>
                  </a:lnTo>
                  <a:lnTo>
                    <a:pt x="138" y="656"/>
                  </a:lnTo>
                  <a:lnTo>
                    <a:pt x="135" y="651"/>
                  </a:lnTo>
                  <a:lnTo>
                    <a:pt x="135" y="649"/>
                  </a:lnTo>
                  <a:lnTo>
                    <a:pt x="133" y="646"/>
                  </a:lnTo>
                  <a:lnTo>
                    <a:pt x="135" y="646"/>
                  </a:lnTo>
                  <a:lnTo>
                    <a:pt x="138" y="649"/>
                  </a:lnTo>
                  <a:lnTo>
                    <a:pt x="142" y="656"/>
                  </a:lnTo>
                  <a:lnTo>
                    <a:pt x="142" y="658"/>
                  </a:lnTo>
                  <a:lnTo>
                    <a:pt x="142" y="661"/>
                  </a:lnTo>
                  <a:lnTo>
                    <a:pt x="142" y="663"/>
                  </a:lnTo>
                  <a:lnTo>
                    <a:pt x="145" y="663"/>
                  </a:lnTo>
                  <a:lnTo>
                    <a:pt x="159" y="663"/>
                  </a:lnTo>
                  <a:lnTo>
                    <a:pt x="164" y="661"/>
                  </a:lnTo>
                  <a:lnTo>
                    <a:pt x="168" y="658"/>
                  </a:lnTo>
                  <a:lnTo>
                    <a:pt x="168" y="661"/>
                  </a:lnTo>
                  <a:lnTo>
                    <a:pt x="152" y="670"/>
                  </a:lnTo>
                  <a:lnTo>
                    <a:pt x="150" y="672"/>
                  </a:lnTo>
                  <a:lnTo>
                    <a:pt x="150" y="675"/>
                  </a:lnTo>
                  <a:lnTo>
                    <a:pt x="145" y="680"/>
                  </a:lnTo>
                  <a:lnTo>
                    <a:pt x="145" y="682"/>
                  </a:lnTo>
                  <a:lnTo>
                    <a:pt x="142" y="684"/>
                  </a:lnTo>
                  <a:lnTo>
                    <a:pt x="142" y="687"/>
                  </a:lnTo>
                  <a:lnTo>
                    <a:pt x="142" y="687"/>
                  </a:lnTo>
                  <a:lnTo>
                    <a:pt x="140" y="689"/>
                  </a:lnTo>
                  <a:lnTo>
                    <a:pt x="140" y="691"/>
                  </a:lnTo>
                  <a:lnTo>
                    <a:pt x="142" y="694"/>
                  </a:lnTo>
                  <a:lnTo>
                    <a:pt x="138" y="701"/>
                  </a:lnTo>
                  <a:lnTo>
                    <a:pt x="135" y="706"/>
                  </a:lnTo>
                  <a:lnTo>
                    <a:pt x="138" y="710"/>
                  </a:lnTo>
                  <a:lnTo>
                    <a:pt x="140" y="713"/>
                  </a:lnTo>
                  <a:lnTo>
                    <a:pt x="150" y="710"/>
                  </a:lnTo>
                  <a:lnTo>
                    <a:pt x="154" y="708"/>
                  </a:lnTo>
                  <a:lnTo>
                    <a:pt x="157" y="703"/>
                  </a:lnTo>
                  <a:lnTo>
                    <a:pt x="166" y="689"/>
                  </a:lnTo>
                  <a:lnTo>
                    <a:pt x="168" y="687"/>
                  </a:lnTo>
                  <a:lnTo>
                    <a:pt x="171" y="684"/>
                  </a:lnTo>
                  <a:lnTo>
                    <a:pt x="173" y="684"/>
                  </a:lnTo>
                  <a:lnTo>
                    <a:pt x="178" y="680"/>
                  </a:lnTo>
                  <a:lnTo>
                    <a:pt x="180" y="675"/>
                  </a:lnTo>
                  <a:lnTo>
                    <a:pt x="180" y="668"/>
                  </a:lnTo>
                  <a:lnTo>
                    <a:pt x="180" y="665"/>
                  </a:lnTo>
                  <a:lnTo>
                    <a:pt x="187" y="665"/>
                  </a:lnTo>
                  <a:lnTo>
                    <a:pt x="190" y="663"/>
                  </a:lnTo>
                  <a:lnTo>
                    <a:pt x="197" y="658"/>
                  </a:lnTo>
                  <a:lnTo>
                    <a:pt x="202" y="654"/>
                  </a:lnTo>
                  <a:lnTo>
                    <a:pt x="202" y="651"/>
                  </a:lnTo>
                  <a:lnTo>
                    <a:pt x="202" y="649"/>
                  </a:lnTo>
                  <a:lnTo>
                    <a:pt x="202" y="644"/>
                  </a:lnTo>
                  <a:lnTo>
                    <a:pt x="202" y="642"/>
                  </a:lnTo>
                  <a:lnTo>
                    <a:pt x="204" y="635"/>
                  </a:lnTo>
                  <a:lnTo>
                    <a:pt x="192" y="635"/>
                  </a:lnTo>
                  <a:lnTo>
                    <a:pt x="187" y="630"/>
                  </a:lnTo>
                  <a:lnTo>
                    <a:pt x="183" y="630"/>
                  </a:lnTo>
                  <a:lnTo>
                    <a:pt x="178" y="632"/>
                  </a:lnTo>
                  <a:lnTo>
                    <a:pt x="173" y="637"/>
                  </a:lnTo>
                  <a:lnTo>
                    <a:pt x="166" y="637"/>
                  </a:lnTo>
                  <a:lnTo>
                    <a:pt x="164" y="637"/>
                  </a:lnTo>
                  <a:lnTo>
                    <a:pt x="164" y="639"/>
                  </a:lnTo>
                  <a:lnTo>
                    <a:pt x="161" y="642"/>
                  </a:lnTo>
                  <a:lnTo>
                    <a:pt x="159" y="642"/>
                  </a:lnTo>
                  <a:lnTo>
                    <a:pt x="159" y="639"/>
                  </a:lnTo>
                  <a:lnTo>
                    <a:pt x="157" y="637"/>
                  </a:lnTo>
                  <a:lnTo>
                    <a:pt x="157" y="632"/>
                  </a:lnTo>
                  <a:lnTo>
                    <a:pt x="152" y="632"/>
                  </a:lnTo>
                  <a:lnTo>
                    <a:pt x="147" y="632"/>
                  </a:lnTo>
                  <a:lnTo>
                    <a:pt x="145" y="632"/>
                  </a:lnTo>
                  <a:lnTo>
                    <a:pt x="145" y="630"/>
                  </a:lnTo>
                  <a:lnTo>
                    <a:pt x="140" y="628"/>
                  </a:lnTo>
                  <a:lnTo>
                    <a:pt x="138" y="628"/>
                  </a:lnTo>
                  <a:lnTo>
                    <a:pt x="133" y="630"/>
                  </a:lnTo>
                  <a:lnTo>
                    <a:pt x="128" y="630"/>
                  </a:lnTo>
                  <a:lnTo>
                    <a:pt x="128" y="628"/>
                  </a:lnTo>
                  <a:lnTo>
                    <a:pt x="133" y="625"/>
                  </a:lnTo>
                  <a:lnTo>
                    <a:pt x="135" y="623"/>
                  </a:lnTo>
                  <a:lnTo>
                    <a:pt x="133" y="620"/>
                  </a:lnTo>
                  <a:lnTo>
                    <a:pt x="131" y="618"/>
                  </a:lnTo>
                  <a:lnTo>
                    <a:pt x="114" y="620"/>
                  </a:lnTo>
                  <a:lnTo>
                    <a:pt x="116" y="618"/>
                  </a:lnTo>
                  <a:lnTo>
                    <a:pt x="123" y="613"/>
                  </a:lnTo>
                  <a:lnTo>
                    <a:pt x="123" y="611"/>
                  </a:lnTo>
                  <a:lnTo>
                    <a:pt x="123" y="609"/>
                  </a:lnTo>
                  <a:lnTo>
                    <a:pt x="121" y="606"/>
                  </a:lnTo>
                  <a:lnTo>
                    <a:pt x="116" y="604"/>
                  </a:lnTo>
                  <a:lnTo>
                    <a:pt x="116" y="597"/>
                  </a:lnTo>
                  <a:lnTo>
                    <a:pt x="119" y="597"/>
                  </a:lnTo>
                  <a:lnTo>
                    <a:pt x="119" y="592"/>
                  </a:lnTo>
                  <a:lnTo>
                    <a:pt x="121" y="590"/>
                  </a:lnTo>
                  <a:lnTo>
                    <a:pt x="119" y="587"/>
                  </a:lnTo>
                  <a:lnTo>
                    <a:pt x="116" y="585"/>
                  </a:lnTo>
                  <a:lnTo>
                    <a:pt x="114" y="587"/>
                  </a:lnTo>
                  <a:lnTo>
                    <a:pt x="109" y="590"/>
                  </a:lnTo>
                  <a:lnTo>
                    <a:pt x="109" y="592"/>
                  </a:lnTo>
                  <a:lnTo>
                    <a:pt x="109" y="587"/>
                  </a:lnTo>
                  <a:lnTo>
                    <a:pt x="114" y="583"/>
                  </a:lnTo>
                  <a:lnTo>
                    <a:pt x="116" y="580"/>
                  </a:lnTo>
                  <a:lnTo>
                    <a:pt x="116" y="575"/>
                  </a:lnTo>
                  <a:lnTo>
                    <a:pt x="116" y="568"/>
                  </a:lnTo>
                  <a:lnTo>
                    <a:pt x="119" y="564"/>
                  </a:lnTo>
                  <a:lnTo>
                    <a:pt x="119" y="559"/>
                  </a:lnTo>
                  <a:lnTo>
                    <a:pt x="116" y="549"/>
                  </a:lnTo>
                  <a:lnTo>
                    <a:pt x="114" y="526"/>
                  </a:lnTo>
                  <a:lnTo>
                    <a:pt x="114" y="523"/>
                  </a:lnTo>
                  <a:lnTo>
                    <a:pt x="112" y="521"/>
                  </a:lnTo>
                  <a:lnTo>
                    <a:pt x="109" y="516"/>
                  </a:lnTo>
                  <a:lnTo>
                    <a:pt x="100" y="509"/>
                  </a:lnTo>
                  <a:lnTo>
                    <a:pt x="100" y="507"/>
                  </a:lnTo>
                  <a:lnTo>
                    <a:pt x="95" y="500"/>
                  </a:lnTo>
                  <a:lnTo>
                    <a:pt x="93" y="497"/>
                  </a:lnTo>
                  <a:lnTo>
                    <a:pt x="90" y="495"/>
                  </a:lnTo>
                  <a:lnTo>
                    <a:pt x="88" y="493"/>
                  </a:lnTo>
                  <a:lnTo>
                    <a:pt x="85" y="488"/>
                  </a:lnTo>
                  <a:lnTo>
                    <a:pt x="85" y="490"/>
                  </a:lnTo>
                  <a:lnTo>
                    <a:pt x="85" y="490"/>
                  </a:lnTo>
                  <a:lnTo>
                    <a:pt x="83" y="490"/>
                  </a:lnTo>
                  <a:lnTo>
                    <a:pt x="81" y="490"/>
                  </a:lnTo>
                  <a:lnTo>
                    <a:pt x="81" y="493"/>
                  </a:lnTo>
                  <a:lnTo>
                    <a:pt x="78" y="495"/>
                  </a:lnTo>
                  <a:lnTo>
                    <a:pt x="78" y="500"/>
                  </a:lnTo>
                  <a:lnTo>
                    <a:pt x="76" y="502"/>
                  </a:lnTo>
                  <a:lnTo>
                    <a:pt x="69" y="507"/>
                  </a:lnTo>
                  <a:lnTo>
                    <a:pt x="66" y="507"/>
                  </a:lnTo>
                  <a:lnTo>
                    <a:pt x="66" y="507"/>
                  </a:lnTo>
                  <a:lnTo>
                    <a:pt x="66" y="512"/>
                  </a:lnTo>
                  <a:lnTo>
                    <a:pt x="69" y="514"/>
                  </a:lnTo>
                  <a:lnTo>
                    <a:pt x="69" y="516"/>
                  </a:lnTo>
                  <a:lnTo>
                    <a:pt x="71" y="519"/>
                  </a:lnTo>
                  <a:lnTo>
                    <a:pt x="69" y="523"/>
                  </a:lnTo>
                  <a:lnTo>
                    <a:pt x="71" y="523"/>
                  </a:lnTo>
                  <a:lnTo>
                    <a:pt x="74" y="526"/>
                  </a:lnTo>
                  <a:lnTo>
                    <a:pt x="76" y="526"/>
                  </a:lnTo>
                  <a:lnTo>
                    <a:pt x="78" y="526"/>
                  </a:lnTo>
                  <a:lnTo>
                    <a:pt x="76" y="533"/>
                  </a:lnTo>
                  <a:lnTo>
                    <a:pt x="74" y="535"/>
                  </a:lnTo>
                  <a:lnTo>
                    <a:pt x="71" y="538"/>
                  </a:lnTo>
                  <a:lnTo>
                    <a:pt x="76" y="545"/>
                  </a:lnTo>
                  <a:lnTo>
                    <a:pt x="81" y="552"/>
                  </a:lnTo>
                  <a:lnTo>
                    <a:pt x="83" y="556"/>
                  </a:lnTo>
                  <a:lnTo>
                    <a:pt x="83" y="561"/>
                  </a:lnTo>
                  <a:lnTo>
                    <a:pt x="83" y="564"/>
                  </a:lnTo>
                  <a:lnTo>
                    <a:pt x="85" y="566"/>
                  </a:lnTo>
                  <a:lnTo>
                    <a:pt x="85" y="566"/>
                  </a:lnTo>
                  <a:lnTo>
                    <a:pt x="85" y="568"/>
                  </a:lnTo>
                  <a:lnTo>
                    <a:pt x="71" y="549"/>
                  </a:lnTo>
                  <a:lnTo>
                    <a:pt x="69" y="549"/>
                  </a:lnTo>
                  <a:lnTo>
                    <a:pt x="69" y="556"/>
                  </a:lnTo>
                  <a:lnTo>
                    <a:pt x="64" y="561"/>
                  </a:lnTo>
                  <a:lnTo>
                    <a:pt x="62" y="559"/>
                  </a:lnTo>
                  <a:lnTo>
                    <a:pt x="66" y="549"/>
                  </a:lnTo>
                  <a:lnTo>
                    <a:pt x="64" y="549"/>
                  </a:lnTo>
                  <a:lnTo>
                    <a:pt x="62" y="552"/>
                  </a:lnTo>
                  <a:lnTo>
                    <a:pt x="59" y="552"/>
                  </a:lnTo>
                  <a:lnTo>
                    <a:pt x="57" y="549"/>
                  </a:lnTo>
                  <a:lnTo>
                    <a:pt x="55" y="545"/>
                  </a:lnTo>
                  <a:lnTo>
                    <a:pt x="52" y="545"/>
                  </a:lnTo>
                  <a:lnTo>
                    <a:pt x="43" y="540"/>
                  </a:lnTo>
                  <a:lnTo>
                    <a:pt x="43" y="538"/>
                  </a:lnTo>
                  <a:lnTo>
                    <a:pt x="40" y="535"/>
                  </a:lnTo>
                  <a:lnTo>
                    <a:pt x="40" y="535"/>
                  </a:lnTo>
                  <a:lnTo>
                    <a:pt x="40" y="530"/>
                  </a:lnTo>
                  <a:lnTo>
                    <a:pt x="38" y="528"/>
                  </a:lnTo>
                  <a:lnTo>
                    <a:pt x="36" y="526"/>
                  </a:lnTo>
                  <a:lnTo>
                    <a:pt x="33" y="523"/>
                  </a:lnTo>
                  <a:lnTo>
                    <a:pt x="31" y="521"/>
                  </a:lnTo>
                  <a:lnTo>
                    <a:pt x="26" y="521"/>
                  </a:lnTo>
                  <a:lnTo>
                    <a:pt x="26" y="523"/>
                  </a:lnTo>
                  <a:lnTo>
                    <a:pt x="29" y="526"/>
                  </a:lnTo>
                  <a:lnTo>
                    <a:pt x="29" y="530"/>
                  </a:lnTo>
                  <a:lnTo>
                    <a:pt x="26" y="535"/>
                  </a:lnTo>
                  <a:lnTo>
                    <a:pt x="24" y="538"/>
                  </a:lnTo>
                  <a:lnTo>
                    <a:pt x="29" y="540"/>
                  </a:lnTo>
                  <a:lnTo>
                    <a:pt x="33" y="542"/>
                  </a:lnTo>
                  <a:lnTo>
                    <a:pt x="38" y="549"/>
                  </a:lnTo>
                  <a:lnTo>
                    <a:pt x="40" y="554"/>
                  </a:lnTo>
                  <a:lnTo>
                    <a:pt x="36" y="552"/>
                  </a:lnTo>
                  <a:lnTo>
                    <a:pt x="33" y="552"/>
                  </a:lnTo>
                  <a:lnTo>
                    <a:pt x="31" y="554"/>
                  </a:lnTo>
                  <a:lnTo>
                    <a:pt x="31" y="554"/>
                  </a:lnTo>
                  <a:lnTo>
                    <a:pt x="29" y="554"/>
                  </a:lnTo>
                  <a:lnTo>
                    <a:pt x="29" y="556"/>
                  </a:lnTo>
                  <a:lnTo>
                    <a:pt x="29" y="559"/>
                  </a:lnTo>
                  <a:lnTo>
                    <a:pt x="31" y="561"/>
                  </a:lnTo>
                  <a:lnTo>
                    <a:pt x="31" y="561"/>
                  </a:lnTo>
                  <a:lnTo>
                    <a:pt x="31" y="561"/>
                  </a:lnTo>
                  <a:lnTo>
                    <a:pt x="33" y="566"/>
                  </a:lnTo>
                  <a:lnTo>
                    <a:pt x="33" y="566"/>
                  </a:lnTo>
                  <a:lnTo>
                    <a:pt x="33" y="568"/>
                  </a:lnTo>
                  <a:lnTo>
                    <a:pt x="31" y="568"/>
                  </a:lnTo>
                  <a:lnTo>
                    <a:pt x="31" y="571"/>
                  </a:lnTo>
                  <a:lnTo>
                    <a:pt x="33" y="575"/>
                  </a:lnTo>
                  <a:lnTo>
                    <a:pt x="31" y="573"/>
                  </a:lnTo>
                  <a:lnTo>
                    <a:pt x="26" y="571"/>
                  </a:lnTo>
                  <a:lnTo>
                    <a:pt x="26" y="568"/>
                  </a:lnTo>
                  <a:lnTo>
                    <a:pt x="24" y="566"/>
                  </a:lnTo>
                  <a:lnTo>
                    <a:pt x="14" y="552"/>
                  </a:lnTo>
                  <a:lnTo>
                    <a:pt x="14" y="552"/>
                  </a:lnTo>
                  <a:lnTo>
                    <a:pt x="12" y="552"/>
                  </a:lnTo>
                  <a:lnTo>
                    <a:pt x="10" y="556"/>
                  </a:lnTo>
                  <a:lnTo>
                    <a:pt x="7" y="559"/>
                  </a:lnTo>
                  <a:lnTo>
                    <a:pt x="7" y="564"/>
                  </a:lnTo>
                  <a:lnTo>
                    <a:pt x="10" y="568"/>
                  </a:lnTo>
                  <a:lnTo>
                    <a:pt x="12" y="571"/>
                  </a:lnTo>
                  <a:lnTo>
                    <a:pt x="0" y="571"/>
                  </a:lnTo>
                  <a:lnTo>
                    <a:pt x="2" y="578"/>
                  </a:lnTo>
                  <a:lnTo>
                    <a:pt x="10" y="583"/>
                  </a:lnTo>
                  <a:lnTo>
                    <a:pt x="12" y="592"/>
                  </a:lnTo>
                  <a:lnTo>
                    <a:pt x="14" y="597"/>
                  </a:lnTo>
                  <a:lnTo>
                    <a:pt x="17" y="601"/>
                  </a:lnTo>
                  <a:lnTo>
                    <a:pt x="21" y="604"/>
                  </a:lnTo>
                  <a:close/>
                  <a:moveTo>
                    <a:pt x="104" y="895"/>
                  </a:moveTo>
                  <a:lnTo>
                    <a:pt x="114" y="893"/>
                  </a:lnTo>
                  <a:lnTo>
                    <a:pt x="112" y="890"/>
                  </a:lnTo>
                  <a:lnTo>
                    <a:pt x="107" y="886"/>
                  </a:lnTo>
                  <a:lnTo>
                    <a:pt x="102" y="883"/>
                  </a:lnTo>
                  <a:lnTo>
                    <a:pt x="100" y="883"/>
                  </a:lnTo>
                  <a:lnTo>
                    <a:pt x="97" y="883"/>
                  </a:lnTo>
                  <a:lnTo>
                    <a:pt x="97" y="886"/>
                  </a:lnTo>
                  <a:lnTo>
                    <a:pt x="95" y="890"/>
                  </a:lnTo>
                  <a:lnTo>
                    <a:pt x="100" y="893"/>
                  </a:lnTo>
                  <a:lnTo>
                    <a:pt x="104" y="895"/>
                  </a:lnTo>
                  <a:close/>
                </a:path>
              </a:pathLst>
            </a:custGeom>
            <a:grpFill/>
            <a:ln>
              <a:solidFill>
                <a:schemeClr val="bg1"/>
              </a:solidFill>
            </a:ln>
          </p:spPr>
          <p:txBody>
            <a:bodyPr vert="horz" wrap="square" lIns="91440" tIns="45720" rIns="91440" bIns="45720" numCol="1" anchor="t" anchorCtr="0" compatLnSpc="1">
              <a:prstTxWarp prst="textNoShape">
                <a:avLst/>
              </a:prstTxWarp>
            </a:bodyPr>
            <a:lstStyle/>
            <a:p>
              <a:endParaRPr lang="uk-UA"/>
            </a:p>
          </p:txBody>
        </p:sp>
        <p:sp>
          <p:nvSpPr>
            <p:cNvPr id="7" name="Freeform 6"/>
            <p:cNvSpPr>
              <a:spLocks noEditPoints="1"/>
            </p:cNvSpPr>
            <p:nvPr/>
          </p:nvSpPr>
          <p:spPr bwMode="auto">
            <a:xfrm>
              <a:off x="8121651" y="2719388"/>
              <a:ext cx="1430338" cy="2338388"/>
            </a:xfrm>
            <a:custGeom>
              <a:avLst/>
              <a:gdLst>
                <a:gd name="T0" fmla="*/ 147 w 901"/>
                <a:gd name="T1" fmla="*/ 530 h 1473"/>
                <a:gd name="T2" fmla="*/ 821 w 901"/>
                <a:gd name="T3" fmla="*/ 497 h 1473"/>
                <a:gd name="T4" fmla="*/ 598 w 901"/>
                <a:gd name="T5" fmla="*/ 485 h 1473"/>
                <a:gd name="T6" fmla="*/ 460 w 901"/>
                <a:gd name="T7" fmla="*/ 542 h 1473"/>
                <a:gd name="T8" fmla="*/ 446 w 901"/>
                <a:gd name="T9" fmla="*/ 504 h 1473"/>
                <a:gd name="T10" fmla="*/ 434 w 901"/>
                <a:gd name="T11" fmla="*/ 422 h 1473"/>
                <a:gd name="T12" fmla="*/ 586 w 901"/>
                <a:gd name="T13" fmla="*/ 332 h 1473"/>
                <a:gd name="T14" fmla="*/ 612 w 901"/>
                <a:gd name="T15" fmla="*/ 159 h 1473"/>
                <a:gd name="T16" fmla="*/ 458 w 901"/>
                <a:gd name="T17" fmla="*/ 206 h 1473"/>
                <a:gd name="T18" fmla="*/ 380 w 901"/>
                <a:gd name="T19" fmla="*/ 211 h 1473"/>
                <a:gd name="T20" fmla="*/ 301 w 901"/>
                <a:gd name="T21" fmla="*/ 242 h 1473"/>
                <a:gd name="T22" fmla="*/ 320 w 901"/>
                <a:gd name="T23" fmla="*/ 296 h 1473"/>
                <a:gd name="T24" fmla="*/ 275 w 901"/>
                <a:gd name="T25" fmla="*/ 341 h 1473"/>
                <a:gd name="T26" fmla="*/ 306 w 901"/>
                <a:gd name="T27" fmla="*/ 436 h 1473"/>
                <a:gd name="T28" fmla="*/ 221 w 901"/>
                <a:gd name="T29" fmla="*/ 426 h 1473"/>
                <a:gd name="T30" fmla="*/ 176 w 901"/>
                <a:gd name="T31" fmla="*/ 471 h 1473"/>
                <a:gd name="T32" fmla="*/ 195 w 901"/>
                <a:gd name="T33" fmla="*/ 542 h 1473"/>
                <a:gd name="T34" fmla="*/ 206 w 901"/>
                <a:gd name="T35" fmla="*/ 597 h 1473"/>
                <a:gd name="T36" fmla="*/ 249 w 901"/>
                <a:gd name="T37" fmla="*/ 646 h 1473"/>
                <a:gd name="T38" fmla="*/ 190 w 901"/>
                <a:gd name="T39" fmla="*/ 708 h 1473"/>
                <a:gd name="T40" fmla="*/ 195 w 901"/>
                <a:gd name="T41" fmla="*/ 762 h 1473"/>
                <a:gd name="T42" fmla="*/ 104 w 901"/>
                <a:gd name="T43" fmla="*/ 822 h 1473"/>
                <a:gd name="T44" fmla="*/ 185 w 901"/>
                <a:gd name="T45" fmla="*/ 874 h 1473"/>
                <a:gd name="T46" fmla="*/ 278 w 901"/>
                <a:gd name="T47" fmla="*/ 815 h 1473"/>
                <a:gd name="T48" fmla="*/ 249 w 901"/>
                <a:gd name="T49" fmla="*/ 876 h 1473"/>
                <a:gd name="T50" fmla="*/ 216 w 901"/>
                <a:gd name="T51" fmla="*/ 952 h 1473"/>
                <a:gd name="T52" fmla="*/ 216 w 901"/>
                <a:gd name="T53" fmla="*/ 1016 h 1473"/>
                <a:gd name="T54" fmla="*/ 211 w 901"/>
                <a:gd name="T55" fmla="*/ 1120 h 1473"/>
                <a:gd name="T56" fmla="*/ 218 w 901"/>
                <a:gd name="T57" fmla="*/ 1260 h 1473"/>
                <a:gd name="T58" fmla="*/ 263 w 901"/>
                <a:gd name="T59" fmla="*/ 1118 h 1473"/>
                <a:gd name="T60" fmla="*/ 308 w 901"/>
                <a:gd name="T61" fmla="*/ 971 h 1473"/>
                <a:gd name="T62" fmla="*/ 289 w 901"/>
                <a:gd name="T63" fmla="*/ 1065 h 1473"/>
                <a:gd name="T64" fmla="*/ 335 w 901"/>
                <a:gd name="T65" fmla="*/ 990 h 1473"/>
                <a:gd name="T66" fmla="*/ 358 w 901"/>
                <a:gd name="T67" fmla="*/ 1058 h 1473"/>
                <a:gd name="T68" fmla="*/ 346 w 901"/>
                <a:gd name="T69" fmla="*/ 1283 h 1473"/>
                <a:gd name="T70" fmla="*/ 289 w 901"/>
                <a:gd name="T71" fmla="*/ 1385 h 1473"/>
                <a:gd name="T72" fmla="*/ 353 w 901"/>
                <a:gd name="T73" fmla="*/ 1402 h 1473"/>
                <a:gd name="T74" fmla="*/ 455 w 901"/>
                <a:gd name="T75" fmla="*/ 1409 h 1473"/>
                <a:gd name="T76" fmla="*/ 531 w 901"/>
                <a:gd name="T77" fmla="*/ 1404 h 1473"/>
                <a:gd name="T78" fmla="*/ 700 w 901"/>
                <a:gd name="T79" fmla="*/ 1335 h 1473"/>
                <a:gd name="T80" fmla="*/ 809 w 901"/>
                <a:gd name="T81" fmla="*/ 1229 h 1473"/>
                <a:gd name="T82" fmla="*/ 814 w 901"/>
                <a:gd name="T83" fmla="*/ 1155 h 1473"/>
                <a:gd name="T84" fmla="*/ 747 w 901"/>
                <a:gd name="T85" fmla="*/ 1028 h 1473"/>
                <a:gd name="T86" fmla="*/ 546 w 901"/>
                <a:gd name="T87" fmla="*/ 1020 h 1473"/>
                <a:gd name="T88" fmla="*/ 709 w 901"/>
                <a:gd name="T89" fmla="*/ 928 h 1473"/>
                <a:gd name="T90" fmla="*/ 776 w 901"/>
                <a:gd name="T91" fmla="*/ 826 h 1473"/>
                <a:gd name="T92" fmla="*/ 342 w 901"/>
                <a:gd name="T93" fmla="*/ 729 h 1473"/>
                <a:gd name="T94" fmla="*/ 308 w 901"/>
                <a:gd name="T95" fmla="*/ 1089 h 1473"/>
                <a:gd name="T96" fmla="*/ 152 w 901"/>
                <a:gd name="T97" fmla="*/ 1054 h 1473"/>
                <a:gd name="T98" fmla="*/ 273 w 901"/>
                <a:gd name="T99" fmla="*/ 1132 h 1473"/>
                <a:gd name="T100" fmla="*/ 119 w 901"/>
                <a:gd name="T101" fmla="*/ 1065 h 1473"/>
                <a:gd name="T102" fmla="*/ 76 w 901"/>
                <a:gd name="T103" fmla="*/ 1127 h 1473"/>
                <a:gd name="T104" fmla="*/ 102 w 901"/>
                <a:gd name="T105" fmla="*/ 848 h 1473"/>
                <a:gd name="T106" fmla="*/ 109 w 901"/>
                <a:gd name="T107" fmla="*/ 928 h 1473"/>
                <a:gd name="T108" fmla="*/ 135 w 901"/>
                <a:gd name="T109" fmla="*/ 947 h 1473"/>
                <a:gd name="T110" fmla="*/ 199 w 901"/>
                <a:gd name="T111" fmla="*/ 900 h 1473"/>
                <a:gd name="T112" fmla="*/ 55 w 901"/>
                <a:gd name="T113" fmla="*/ 592 h 1473"/>
                <a:gd name="T114" fmla="*/ 88 w 901"/>
                <a:gd name="T115" fmla="*/ 654 h 1473"/>
                <a:gd name="T116" fmla="*/ 152 w 901"/>
                <a:gd name="T117" fmla="*/ 670 h 1473"/>
                <a:gd name="T118" fmla="*/ 159 w 901"/>
                <a:gd name="T119" fmla="*/ 642 h 1473"/>
                <a:gd name="T120" fmla="*/ 109 w 901"/>
                <a:gd name="T121" fmla="*/ 516 h 1473"/>
                <a:gd name="T122" fmla="*/ 66 w 901"/>
                <a:gd name="T123" fmla="*/ 549 h 1473"/>
                <a:gd name="T124" fmla="*/ 26 w 901"/>
                <a:gd name="T125" fmla="*/ 568 h 1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1" h="1473">
                  <a:moveTo>
                    <a:pt x="176" y="5"/>
                  </a:moveTo>
                  <a:lnTo>
                    <a:pt x="173" y="3"/>
                  </a:lnTo>
                  <a:lnTo>
                    <a:pt x="173" y="3"/>
                  </a:lnTo>
                  <a:lnTo>
                    <a:pt x="173" y="0"/>
                  </a:lnTo>
                  <a:moveTo>
                    <a:pt x="131" y="606"/>
                  </a:moveTo>
                  <a:lnTo>
                    <a:pt x="131" y="609"/>
                  </a:lnTo>
                  <a:lnTo>
                    <a:pt x="128" y="609"/>
                  </a:lnTo>
                  <a:lnTo>
                    <a:pt x="128" y="611"/>
                  </a:lnTo>
                  <a:lnTo>
                    <a:pt x="133" y="613"/>
                  </a:lnTo>
                  <a:lnTo>
                    <a:pt x="135" y="613"/>
                  </a:lnTo>
                  <a:lnTo>
                    <a:pt x="138" y="611"/>
                  </a:lnTo>
                  <a:lnTo>
                    <a:pt x="140" y="609"/>
                  </a:lnTo>
                  <a:lnTo>
                    <a:pt x="145" y="606"/>
                  </a:lnTo>
                  <a:lnTo>
                    <a:pt x="142" y="601"/>
                  </a:lnTo>
                  <a:lnTo>
                    <a:pt x="140" y="597"/>
                  </a:lnTo>
                  <a:lnTo>
                    <a:pt x="138" y="592"/>
                  </a:lnTo>
                  <a:lnTo>
                    <a:pt x="138" y="583"/>
                  </a:lnTo>
                  <a:lnTo>
                    <a:pt x="140" y="571"/>
                  </a:lnTo>
                  <a:lnTo>
                    <a:pt x="145" y="561"/>
                  </a:lnTo>
                  <a:lnTo>
                    <a:pt x="145" y="556"/>
                  </a:lnTo>
                  <a:lnTo>
                    <a:pt x="145" y="554"/>
                  </a:lnTo>
                  <a:lnTo>
                    <a:pt x="142" y="554"/>
                  </a:lnTo>
                  <a:lnTo>
                    <a:pt x="142" y="552"/>
                  </a:lnTo>
                  <a:lnTo>
                    <a:pt x="140" y="552"/>
                  </a:lnTo>
                  <a:lnTo>
                    <a:pt x="142" y="556"/>
                  </a:lnTo>
                  <a:lnTo>
                    <a:pt x="142" y="559"/>
                  </a:lnTo>
                  <a:lnTo>
                    <a:pt x="140" y="556"/>
                  </a:lnTo>
                  <a:lnTo>
                    <a:pt x="138" y="556"/>
                  </a:lnTo>
                  <a:lnTo>
                    <a:pt x="135" y="559"/>
                  </a:lnTo>
                  <a:lnTo>
                    <a:pt x="138" y="564"/>
                  </a:lnTo>
                  <a:lnTo>
                    <a:pt x="138" y="564"/>
                  </a:lnTo>
                  <a:lnTo>
                    <a:pt x="138" y="566"/>
                  </a:lnTo>
                  <a:lnTo>
                    <a:pt x="138" y="568"/>
                  </a:lnTo>
                  <a:lnTo>
                    <a:pt x="133" y="568"/>
                  </a:lnTo>
                  <a:lnTo>
                    <a:pt x="131" y="571"/>
                  </a:lnTo>
                  <a:lnTo>
                    <a:pt x="128" y="578"/>
                  </a:lnTo>
                  <a:lnTo>
                    <a:pt x="128" y="599"/>
                  </a:lnTo>
                  <a:lnTo>
                    <a:pt x="128" y="604"/>
                  </a:lnTo>
                  <a:lnTo>
                    <a:pt x="131" y="606"/>
                  </a:lnTo>
                  <a:moveTo>
                    <a:pt x="147" y="549"/>
                  </a:moveTo>
                  <a:lnTo>
                    <a:pt x="147" y="545"/>
                  </a:lnTo>
                  <a:lnTo>
                    <a:pt x="150" y="533"/>
                  </a:lnTo>
                  <a:lnTo>
                    <a:pt x="150" y="530"/>
                  </a:lnTo>
                  <a:lnTo>
                    <a:pt x="147" y="530"/>
                  </a:lnTo>
                  <a:lnTo>
                    <a:pt x="147" y="533"/>
                  </a:lnTo>
                  <a:lnTo>
                    <a:pt x="145" y="533"/>
                  </a:lnTo>
                  <a:lnTo>
                    <a:pt x="145" y="535"/>
                  </a:lnTo>
                  <a:lnTo>
                    <a:pt x="145" y="535"/>
                  </a:lnTo>
                  <a:lnTo>
                    <a:pt x="147" y="535"/>
                  </a:lnTo>
                  <a:lnTo>
                    <a:pt x="145" y="540"/>
                  </a:lnTo>
                  <a:lnTo>
                    <a:pt x="142" y="545"/>
                  </a:lnTo>
                  <a:lnTo>
                    <a:pt x="145" y="549"/>
                  </a:lnTo>
                  <a:lnTo>
                    <a:pt x="147" y="549"/>
                  </a:lnTo>
                  <a:moveTo>
                    <a:pt x="142" y="613"/>
                  </a:moveTo>
                  <a:lnTo>
                    <a:pt x="140" y="616"/>
                  </a:lnTo>
                  <a:lnTo>
                    <a:pt x="140" y="620"/>
                  </a:lnTo>
                  <a:lnTo>
                    <a:pt x="145" y="625"/>
                  </a:lnTo>
                  <a:lnTo>
                    <a:pt x="150" y="628"/>
                  </a:lnTo>
                  <a:lnTo>
                    <a:pt x="154" y="625"/>
                  </a:lnTo>
                  <a:lnTo>
                    <a:pt x="154" y="620"/>
                  </a:lnTo>
                  <a:lnTo>
                    <a:pt x="150" y="616"/>
                  </a:lnTo>
                  <a:lnTo>
                    <a:pt x="142" y="613"/>
                  </a:lnTo>
                  <a:moveTo>
                    <a:pt x="899" y="561"/>
                  </a:moveTo>
                  <a:lnTo>
                    <a:pt x="897" y="559"/>
                  </a:lnTo>
                  <a:lnTo>
                    <a:pt x="899" y="556"/>
                  </a:lnTo>
                  <a:lnTo>
                    <a:pt x="901" y="556"/>
                  </a:lnTo>
                  <a:lnTo>
                    <a:pt x="897" y="552"/>
                  </a:lnTo>
                  <a:lnTo>
                    <a:pt x="894" y="547"/>
                  </a:lnTo>
                  <a:lnTo>
                    <a:pt x="894" y="542"/>
                  </a:lnTo>
                  <a:lnTo>
                    <a:pt x="894" y="540"/>
                  </a:lnTo>
                  <a:lnTo>
                    <a:pt x="892" y="535"/>
                  </a:lnTo>
                  <a:lnTo>
                    <a:pt x="892" y="530"/>
                  </a:lnTo>
                  <a:lnTo>
                    <a:pt x="892" y="523"/>
                  </a:lnTo>
                  <a:lnTo>
                    <a:pt x="889" y="519"/>
                  </a:lnTo>
                  <a:lnTo>
                    <a:pt x="873" y="502"/>
                  </a:lnTo>
                  <a:lnTo>
                    <a:pt x="873" y="497"/>
                  </a:lnTo>
                  <a:lnTo>
                    <a:pt x="871" y="495"/>
                  </a:lnTo>
                  <a:lnTo>
                    <a:pt x="868" y="495"/>
                  </a:lnTo>
                  <a:lnTo>
                    <a:pt x="866" y="497"/>
                  </a:lnTo>
                  <a:lnTo>
                    <a:pt x="863" y="497"/>
                  </a:lnTo>
                  <a:lnTo>
                    <a:pt x="861" y="495"/>
                  </a:lnTo>
                  <a:lnTo>
                    <a:pt x="861" y="493"/>
                  </a:lnTo>
                  <a:lnTo>
                    <a:pt x="859" y="490"/>
                  </a:lnTo>
                  <a:lnTo>
                    <a:pt x="859" y="488"/>
                  </a:lnTo>
                  <a:lnTo>
                    <a:pt x="840" y="488"/>
                  </a:lnTo>
                  <a:lnTo>
                    <a:pt x="837" y="488"/>
                  </a:lnTo>
                  <a:lnTo>
                    <a:pt x="825" y="497"/>
                  </a:lnTo>
                  <a:lnTo>
                    <a:pt x="821" y="497"/>
                  </a:lnTo>
                  <a:lnTo>
                    <a:pt x="818" y="497"/>
                  </a:lnTo>
                  <a:lnTo>
                    <a:pt x="809" y="490"/>
                  </a:lnTo>
                  <a:lnTo>
                    <a:pt x="806" y="490"/>
                  </a:lnTo>
                  <a:lnTo>
                    <a:pt x="804" y="490"/>
                  </a:lnTo>
                  <a:lnTo>
                    <a:pt x="802" y="493"/>
                  </a:lnTo>
                  <a:lnTo>
                    <a:pt x="802" y="495"/>
                  </a:lnTo>
                  <a:lnTo>
                    <a:pt x="802" y="497"/>
                  </a:lnTo>
                  <a:lnTo>
                    <a:pt x="799" y="497"/>
                  </a:lnTo>
                  <a:lnTo>
                    <a:pt x="797" y="497"/>
                  </a:lnTo>
                  <a:lnTo>
                    <a:pt x="795" y="495"/>
                  </a:lnTo>
                  <a:lnTo>
                    <a:pt x="792" y="495"/>
                  </a:lnTo>
                  <a:lnTo>
                    <a:pt x="790" y="500"/>
                  </a:lnTo>
                  <a:lnTo>
                    <a:pt x="788" y="500"/>
                  </a:lnTo>
                  <a:lnTo>
                    <a:pt x="785" y="500"/>
                  </a:lnTo>
                  <a:lnTo>
                    <a:pt x="783" y="497"/>
                  </a:lnTo>
                  <a:lnTo>
                    <a:pt x="783" y="497"/>
                  </a:lnTo>
                  <a:lnTo>
                    <a:pt x="780" y="500"/>
                  </a:lnTo>
                  <a:lnTo>
                    <a:pt x="773" y="495"/>
                  </a:lnTo>
                  <a:lnTo>
                    <a:pt x="769" y="495"/>
                  </a:lnTo>
                  <a:lnTo>
                    <a:pt x="766" y="497"/>
                  </a:lnTo>
                  <a:lnTo>
                    <a:pt x="766" y="500"/>
                  </a:lnTo>
                  <a:lnTo>
                    <a:pt x="764" y="500"/>
                  </a:lnTo>
                  <a:lnTo>
                    <a:pt x="761" y="495"/>
                  </a:lnTo>
                  <a:lnTo>
                    <a:pt x="757" y="495"/>
                  </a:lnTo>
                  <a:lnTo>
                    <a:pt x="740" y="490"/>
                  </a:lnTo>
                  <a:lnTo>
                    <a:pt x="735" y="493"/>
                  </a:lnTo>
                  <a:lnTo>
                    <a:pt x="733" y="490"/>
                  </a:lnTo>
                  <a:lnTo>
                    <a:pt x="731" y="490"/>
                  </a:lnTo>
                  <a:lnTo>
                    <a:pt x="731" y="493"/>
                  </a:lnTo>
                  <a:lnTo>
                    <a:pt x="728" y="493"/>
                  </a:lnTo>
                  <a:lnTo>
                    <a:pt x="726" y="493"/>
                  </a:lnTo>
                  <a:lnTo>
                    <a:pt x="723" y="488"/>
                  </a:lnTo>
                  <a:lnTo>
                    <a:pt x="723" y="488"/>
                  </a:lnTo>
                  <a:lnTo>
                    <a:pt x="695" y="488"/>
                  </a:lnTo>
                  <a:lnTo>
                    <a:pt x="693" y="490"/>
                  </a:lnTo>
                  <a:lnTo>
                    <a:pt x="681" y="497"/>
                  </a:lnTo>
                  <a:lnTo>
                    <a:pt x="674" y="500"/>
                  </a:lnTo>
                  <a:lnTo>
                    <a:pt x="664" y="500"/>
                  </a:lnTo>
                  <a:lnTo>
                    <a:pt x="643" y="490"/>
                  </a:lnTo>
                  <a:lnTo>
                    <a:pt x="629" y="483"/>
                  </a:lnTo>
                  <a:lnTo>
                    <a:pt x="607" y="481"/>
                  </a:lnTo>
                  <a:lnTo>
                    <a:pt x="605" y="483"/>
                  </a:lnTo>
                  <a:lnTo>
                    <a:pt x="600" y="485"/>
                  </a:lnTo>
                  <a:lnTo>
                    <a:pt x="598" y="485"/>
                  </a:lnTo>
                  <a:lnTo>
                    <a:pt x="595" y="485"/>
                  </a:lnTo>
                  <a:lnTo>
                    <a:pt x="593" y="485"/>
                  </a:lnTo>
                  <a:lnTo>
                    <a:pt x="591" y="485"/>
                  </a:lnTo>
                  <a:lnTo>
                    <a:pt x="591" y="488"/>
                  </a:lnTo>
                  <a:lnTo>
                    <a:pt x="591" y="493"/>
                  </a:lnTo>
                  <a:lnTo>
                    <a:pt x="588" y="497"/>
                  </a:lnTo>
                  <a:lnTo>
                    <a:pt x="586" y="500"/>
                  </a:lnTo>
                  <a:lnTo>
                    <a:pt x="584" y="502"/>
                  </a:lnTo>
                  <a:lnTo>
                    <a:pt x="579" y="502"/>
                  </a:lnTo>
                  <a:lnTo>
                    <a:pt x="576" y="502"/>
                  </a:lnTo>
                  <a:lnTo>
                    <a:pt x="569" y="500"/>
                  </a:lnTo>
                  <a:lnTo>
                    <a:pt x="574" y="509"/>
                  </a:lnTo>
                  <a:lnTo>
                    <a:pt x="572" y="509"/>
                  </a:lnTo>
                  <a:lnTo>
                    <a:pt x="569" y="512"/>
                  </a:lnTo>
                  <a:lnTo>
                    <a:pt x="567" y="512"/>
                  </a:lnTo>
                  <a:lnTo>
                    <a:pt x="565" y="509"/>
                  </a:lnTo>
                  <a:lnTo>
                    <a:pt x="565" y="507"/>
                  </a:lnTo>
                  <a:lnTo>
                    <a:pt x="567" y="504"/>
                  </a:lnTo>
                  <a:lnTo>
                    <a:pt x="567" y="502"/>
                  </a:lnTo>
                  <a:lnTo>
                    <a:pt x="557" y="504"/>
                  </a:lnTo>
                  <a:lnTo>
                    <a:pt x="529" y="526"/>
                  </a:lnTo>
                  <a:lnTo>
                    <a:pt x="524" y="526"/>
                  </a:lnTo>
                  <a:lnTo>
                    <a:pt x="508" y="526"/>
                  </a:lnTo>
                  <a:lnTo>
                    <a:pt x="491" y="528"/>
                  </a:lnTo>
                  <a:lnTo>
                    <a:pt x="486" y="528"/>
                  </a:lnTo>
                  <a:lnTo>
                    <a:pt x="491" y="533"/>
                  </a:lnTo>
                  <a:lnTo>
                    <a:pt x="493" y="538"/>
                  </a:lnTo>
                  <a:lnTo>
                    <a:pt x="491" y="538"/>
                  </a:lnTo>
                  <a:lnTo>
                    <a:pt x="489" y="540"/>
                  </a:lnTo>
                  <a:lnTo>
                    <a:pt x="486" y="540"/>
                  </a:lnTo>
                  <a:lnTo>
                    <a:pt x="482" y="545"/>
                  </a:lnTo>
                  <a:lnTo>
                    <a:pt x="479" y="549"/>
                  </a:lnTo>
                  <a:lnTo>
                    <a:pt x="477" y="549"/>
                  </a:lnTo>
                  <a:lnTo>
                    <a:pt x="474" y="549"/>
                  </a:lnTo>
                  <a:lnTo>
                    <a:pt x="474" y="552"/>
                  </a:lnTo>
                  <a:lnTo>
                    <a:pt x="472" y="554"/>
                  </a:lnTo>
                  <a:lnTo>
                    <a:pt x="470" y="556"/>
                  </a:lnTo>
                  <a:lnTo>
                    <a:pt x="465" y="559"/>
                  </a:lnTo>
                  <a:lnTo>
                    <a:pt x="463" y="559"/>
                  </a:lnTo>
                  <a:lnTo>
                    <a:pt x="455" y="556"/>
                  </a:lnTo>
                  <a:lnTo>
                    <a:pt x="458" y="554"/>
                  </a:lnTo>
                  <a:lnTo>
                    <a:pt x="460" y="552"/>
                  </a:lnTo>
                  <a:lnTo>
                    <a:pt x="463" y="542"/>
                  </a:lnTo>
                  <a:lnTo>
                    <a:pt x="460" y="542"/>
                  </a:lnTo>
                  <a:lnTo>
                    <a:pt x="458" y="540"/>
                  </a:lnTo>
                  <a:lnTo>
                    <a:pt x="453" y="540"/>
                  </a:lnTo>
                  <a:lnTo>
                    <a:pt x="453" y="538"/>
                  </a:lnTo>
                  <a:lnTo>
                    <a:pt x="463" y="538"/>
                  </a:lnTo>
                  <a:lnTo>
                    <a:pt x="467" y="540"/>
                  </a:lnTo>
                  <a:lnTo>
                    <a:pt x="467" y="540"/>
                  </a:lnTo>
                  <a:lnTo>
                    <a:pt x="467" y="535"/>
                  </a:lnTo>
                  <a:lnTo>
                    <a:pt x="470" y="533"/>
                  </a:lnTo>
                  <a:lnTo>
                    <a:pt x="472" y="530"/>
                  </a:lnTo>
                  <a:lnTo>
                    <a:pt x="482" y="530"/>
                  </a:lnTo>
                  <a:lnTo>
                    <a:pt x="482" y="528"/>
                  </a:lnTo>
                  <a:lnTo>
                    <a:pt x="479" y="528"/>
                  </a:lnTo>
                  <a:lnTo>
                    <a:pt x="479" y="526"/>
                  </a:lnTo>
                  <a:lnTo>
                    <a:pt x="479" y="526"/>
                  </a:lnTo>
                  <a:lnTo>
                    <a:pt x="486" y="514"/>
                  </a:lnTo>
                  <a:lnTo>
                    <a:pt x="491" y="512"/>
                  </a:lnTo>
                  <a:lnTo>
                    <a:pt x="496" y="504"/>
                  </a:lnTo>
                  <a:lnTo>
                    <a:pt x="501" y="497"/>
                  </a:lnTo>
                  <a:lnTo>
                    <a:pt x="498" y="493"/>
                  </a:lnTo>
                  <a:lnTo>
                    <a:pt x="496" y="493"/>
                  </a:lnTo>
                  <a:lnTo>
                    <a:pt x="489" y="497"/>
                  </a:lnTo>
                  <a:lnTo>
                    <a:pt x="486" y="502"/>
                  </a:lnTo>
                  <a:lnTo>
                    <a:pt x="484" y="502"/>
                  </a:lnTo>
                  <a:lnTo>
                    <a:pt x="479" y="504"/>
                  </a:lnTo>
                  <a:lnTo>
                    <a:pt x="470" y="502"/>
                  </a:lnTo>
                  <a:lnTo>
                    <a:pt x="467" y="497"/>
                  </a:lnTo>
                  <a:lnTo>
                    <a:pt x="465" y="497"/>
                  </a:lnTo>
                  <a:lnTo>
                    <a:pt x="465" y="497"/>
                  </a:lnTo>
                  <a:lnTo>
                    <a:pt x="455" y="502"/>
                  </a:lnTo>
                  <a:lnTo>
                    <a:pt x="448" y="509"/>
                  </a:lnTo>
                  <a:lnTo>
                    <a:pt x="441" y="514"/>
                  </a:lnTo>
                  <a:lnTo>
                    <a:pt x="439" y="516"/>
                  </a:lnTo>
                  <a:lnTo>
                    <a:pt x="436" y="521"/>
                  </a:lnTo>
                  <a:lnTo>
                    <a:pt x="434" y="523"/>
                  </a:lnTo>
                  <a:lnTo>
                    <a:pt x="432" y="526"/>
                  </a:lnTo>
                  <a:lnTo>
                    <a:pt x="427" y="528"/>
                  </a:lnTo>
                  <a:lnTo>
                    <a:pt x="425" y="530"/>
                  </a:lnTo>
                  <a:lnTo>
                    <a:pt x="422" y="530"/>
                  </a:lnTo>
                  <a:lnTo>
                    <a:pt x="425" y="526"/>
                  </a:lnTo>
                  <a:lnTo>
                    <a:pt x="427" y="521"/>
                  </a:lnTo>
                  <a:lnTo>
                    <a:pt x="427" y="519"/>
                  </a:lnTo>
                  <a:lnTo>
                    <a:pt x="439" y="507"/>
                  </a:lnTo>
                  <a:lnTo>
                    <a:pt x="441" y="507"/>
                  </a:lnTo>
                  <a:lnTo>
                    <a:pt x="446" y="504"/>
                  </a:lnTo>
                  <a:lnTo>
                    <a:pt x="446" y="500"/>
                  </a:lnTo>
                  <a:lnTo>
                    <a:pt x="448" y="495"/>
                  </a:lnTo>
                  <a:lnTo>
                    <a:pt x="451" y="495"/>
                  </a:lnTo>
                  <a:lnTo>
                    <a:pt x="453" y="497"/>
                  </a:lnTo>
                  <a:lnTo>
                    <a:pt x="465" y="493"/>
                  </a:lnTo>
                  <a:lnTo>
                    <a:pt x="470" y="493"/>
                  </a:lnTo>
                  <a:lnTo>
                    <a:pt x="472" y="493"/>
                  </a:lnTo>
                  <a:lnTo>
                    <a:pt x="486" y="478"/>
                  </a:lnTo>
                  <a:lnTo>
                    <a:pt x="493" y="476"/>
                  </a:lnTo>
                  <a:lnTo>
                    <a:pt x="498" y="481"/>
                  </a:lnTo>
                  <a:lnTo>
                    <a:pt x="496" y="485"/>
                  </a:lnTo>
                  <a:lnTo>
                    <a:pt x="496" y="490"/>
                  </a:lnTo>
                  <a:lnTo>
                    <a:pt x="498" y="490"/>
                  </a:lnTo>
                  <a:lnTo>
                    <a:pt x="503" y="490"/>
                  </a:lnTo>
                  <a:lnTo>
                    <a:pt x="505" y="488"/>
                  </a:lnTo>
                  <a:lnTo>
                    <a:pt x="510" y="481"/>
                  </a:lnTo>
                  <a:lnTo>
                    <a:pt x="512" y="478"/>
                  </a:lnTo>
                  <a:lnTo>
                    <a:pt x="538" y="445"/>
                  </a:lnTo>
                  <a:lnTo>
                    <a:pt x="538" y="443"/>
                  </a:lnTo>
                  <a:lnTo>
                    <a:pt x="541" y="438"/>
                  </a:lnTo>
                  <a:lnTo>
                    <a:pt x="538" y="433"/>
                  </a:lnTo>
                  <a:lnTo>
                    <a:pt x="536" y="433"/>
                  </a:lnTo>
                  <a:lnTo>
                    <a:pt x="534" y="436"/>
                  </a:lnTo>
                  <a:lnTo>
                    <a:pt x="529" y="443"/>
                  </a:lnTo>
                  <a:lnTo>
                    <a:pt x="522" y="450"/>
                  </a:lnTo>
                  <a:lnTo>
                    <a:pt x="515" y="452"/>
                  </a:lnTo>
                  <a:lnTo>
                    <a:pt x="510" y="452"/>
                  </a:lnTo>
                  <a:lnTo>
                    <a:pt x="512" y="448"/>
                  </a:lnTo>
                  <a:lnTo>
                    <a:pt x="510" y="443"/>
                  </a:lnTo>
                  <a:lnTo>
                    <a:pt x="503" y="440"/>
                  </a:lnTo>
                  <a:lnTo>
                    <a:pt x="493" y="450"/>
                  </a:lnTo>
                  <a:lnTo>
                    <a:pt x="486" y="448"/>
                  </a:lnTo>
                  <a:lnTo>
                    <a:pt x="474" y="440"/>
                  </a:lnTo>
                  <a:lnTo>
                    <a:pt x="477" y="445"/>
                  </a:lnTo>
                  <a:lnTo>
                    <a:pt x="474" y="445"/>
                  </a:lnTo>
                  <a:lnTo>
                    <a:pt x="470" y="443"/>
                  </a:lnTo>
                  <a:lnTo>
                    <a:pt x="465" y="438"/>
                  </a:lnTo>
                  <a:lnTo>
                    <a:pt x="463" y="436"/>
                  </a:lnTo>
                  <a:lnTo>
                    <a:pt x="460" y="436"/>
                  </a:lnTo>
                  <a:lnTo>
                    <a:pt x="451" y="440"/>
                  </a:lnTo>
                  <a:lnTo>
                    <a:pt x="446" y="438"/>
                  </a:lnTo>
                  <a:lnTo>
                    <a:pt x="439" y="433"/>
                  </a:lnTo>
                  <a:lnTo>
                    <a:pt x="429" y="419"/>
                  </a:lnTo>
                  <a:lnTo>
                    <a:pt x="434" y="422"/>
                  </a:lnTo>
                  <a:lnTo>
                    <a:pt x="436" y="424"/>
                  </a:lnTo>
                  <a:lnTo>
                    <a:pt x="444" y="431"/>
                  </a:lnTo>
                  <a:lnTo>
                    <a:pt x="446" y="436"/>
                  </a:lnTo>
                  <a:lnTo>
                    <a:pt x="460" y="431"/>
                  </a:lnTo>
                  <a:lnTo>
                    <a:pt x="465" y="433"/>
                  </a:lnTo>
                  <a:lnTo>
                    <a:pt x="477" y="438"/>
                  </a:lnTo>
                  <a:lnTo>
                    <a:pt x="482" y="438"/>
                  </a:lnTo>
                  <a:lnTo>
                    <a:pt x="484" y="436"/>
                  </a:lnTo>
                  <a:lnTo>
                    <a:pt x="486" y="431"/>
                  </a:lnTo>
                  <a:lnTo>
                    <a:pt x="489" y="431"/>
                  </a:lnTo>
                  <a:lnTo>
                    <a:pt x="491" y="431"/>
                  </a:lnTo>
                  <a:lnTo>
                    <a:pt x="496" y="433"/>
                  </a:lnTo>
                  <a:lnTo>
                    <a:pt x="498" y="433"/>
                  </a:lnTo>
                  <a:lnTo>
                    <a:pt x="498" y="429"/>
                  </a:lnTo>
                  <a:lnTo>
                    <a:pt x="498" y="426"/>
                  </a:lnTo>
                  <a:lnTo>
                    <a:pt x="503" y="419"/>
                  </a:lnTo>
                  <a:lnTo>
                    <a:pt x="498" y="412"/>
                  </a:lnTo>
                  <a:lnTo>
                    <a:pt x="498" y="412"/>
                  </a:lnTo>
                  <a:lnTo>
                    <a:pt x="493" y="410"/>
                  </a:lnTo>
                  <a:lnTo>
                    <a:pt x="489" y="410"/>
                  </a:lnTo>
                  <a:lnTo>
                    <a:pt x="486" y="407"/>
                  </a:lnTo>
                  <a:lnTo>
                    <a:pt x="484" y="405"/>
                  </a:lnTo>
                  <a:lnTo>
                    <a:pt x="484" y="403"/>
                  </a:lnTo>
                  <a:lnTo>
                    <a:pt x="484" y="400"/>
                  </a:lnTo>
                  <a:lnTo>
                    <a:pt x="491" y="403"/>
                  </a:lnTo>
                  <a:lnTo>
                    <a:pt x="496" y="405"/>
                  </a:lnTo>
                  <a:lnTo>
                    <a:pt x="498" y="405"/>
                  </a:lnTo>
                  <a:lnTo>
                    <a:pt x="496" y="407"/>
                  </a:lnTo>
                  <a:lnTo>
                    <a:pt x="496" y="407"/>
                  </a:lnTo>
                  <a:lnTo>
                    <a:pt x="501" y="410"/>
                  </a:lnTo>
                  <a:lnTo>
                    <a:pt x="501" y="407"/>
                  </a:lnTo>
                  <a:lnTo>
                    <a:pt x="501" y="405"/>
                  </a:lnTo>
                  <a:lnTo>
                    <a:pt x="503" y="403"/>
                  </a:lnTo>
                  <a:lnTo>
                    <a:pt x="503" y="400"/>
                  </a:lnTo>
                  <a:lnTo>
                    <a:pt x="515" y="393"/>
                  </a:lnTo>
                  <a:lnTo>
                    <a:pt x="522" y="391"/>
                  </a:lnTo>
                  <a:lnTo>
                    <a:pt x="524" y="388"/>
                  </a:lnTo>
                  <a:lnTo>
                    <a:pt x="527" y="386"/>
                  </a:lnTo>
                  <a:lnTo>
                    <a:pt x="527" y="384"/>
                  </a:lnTo>
                  <a:lnTo>
                    <a:pt x="529" y="379"/>
                  </a:lnTo>
                  <a:lnTo>
                    <a:pt x="531" y="374"/>
                  </a:lnTo>
                  <a:lnTo>
                    <a:pt x="534" y="372"/>
                  </a:lnTo>
                  <a:lnTo>
                    <a:pt x="548" y="365"/>
                  </a:lnTo>
                  <a:lnTo>
                    <a:pt x="586" y="332"/>
                  </a:lnTo>
                  <a:lnTo>
                    <a:pt x="595" y="322"/>
                  </a:lnTo>
                  <a:lnTo>
                    <a:pt x="598" y="317"/>
                  </a:lnTo>
                  <a:lnTo>
                    <a:pt x="600" y="313"/>
                  </a:lnTo>
                  <a:lnTo>
                    <a:pt x="600" y="308"/>
                  </a:lnTo>
                  <a:lnTo>
                    <a:pt x="610" y="298"/>
                  </a:lnTo>
                  <a:lnTo>
                    <a:pt x="617" y="296"/>
                  </a:lnTo>
                  <a:lnTo>
                    <a:pt x="633" y="289"/>
                  </a:lnTo>
                  <a:lnTo>
                    <a:pt x="640" y="284"/>
                  </a:lnTo>
                  <a:lnTo>
                    <a:pt x="648" y="277"/>
                  </a:lnTo>
                  <a:lnTo>
                    <a:pt x="657" y="263"/>
                  </a:lnTo>
                  <a:lnTo>
                    <a:pt x="664" y="249"/>
                  </a:lnTo>
                  <a:lnTo>
                    <a:pt x="667" y="237"/>
                  </a:lnTo>
                  <a:lnTo>
                    <a:pt x="667" y="235"/>
                  </a:lnTo>
                  <a:lnTo>
                    <a:pt x="669" y="235"/>
                  </a:lnTo>
                  <a:lnTo>
                    <a:pt x="669" y="230"/>
                  </a:lnTo>
                  <a:lnTo>
                    <a:pt x="669" y="227"/>
                  </a:lnTo>
                  <a:lnTo>
                    <a:pt x="669" y="225"/>
                  </a:lnTo>
                  <a:lnTo>
                    <a:pt x="667" y="225"/>
                  </a:lnTo>
                  <a:lnTo>
                    <a:pt x="664" y="227"/>
                  </a:lnTo>
                  <a:lnTo>
                    <a:pt x="662" y="227"/>
                  </a:lnTo>
                  <a:lnTo>
                    <a:pt x="657" y="225"/>
                  </a:lnTo>
                  <a:lnTo>
                    <a:pt x="657" y="220"/>
                  </a:lnTo>
                  <a:lnTo>
                    <a:pt x="657" y="216"/>
                  </a:lnTo>
                  <a:lnTo>
                    <a:pt x="659" y="208"/>
                  </a:lnTo>
                  <a:lnTo>
                    <a:pt x="659" y="206"/>
                  </a:lnTo>
                  <a:lnTo>
                    <a:pt x="664" y="201"/>
                  </a:lnTo>
                  <a:lnTo>
                    <a:pt x="667" y="199"/>
                  </a:lnTo>
                  <a:lnTo>
                    <a:pt x="669" y="192"/>
                  </a:lnTo>
                  <a:lnTo>
                    <a:pt x="671" y="190"/>
                  </a:lnTo>
                  <a:lnTo>
                    <a:pt x="671" y="185"/>
                  </a:lnTo>
                  <a:lnTo>
                    <a:pt x="676" y="178"/>
                  </a:lnTo>
                  <a:lnTo>
                    <a:pt x="676" y="171"/>
                  </a:lnTo>
                  <a:lnTo>
                    <a:pt x="669" y="168"/>
                  </a:lnTo>
                  <a:lnTo>
                    <a:pt x="657" y="171"/>
                  </a:lnTo>
                  <a:lnTo>
                    <a:pt x="652" y="171"/>
                  </a:lnTo>
                  <a:lnTo>
                    <a:pt x="643" y="164"/>
                  </a:lnTo>
                  <a:lnTo>
                    <a:pt x="636" y="164"/>
                  </a:lnTo>
                  <a:lnTo>
                    <a:pt x="624" y="168"/>
                  </a:lnTo>
                  <a:lnTo>
                    <a:pt x="619" y="168"/>
                  </a:lnTo>
                  <a:lnTo>
                    <a:pt x="617" y="166"/>
                  </a:lnTo>
                  <a:lnTo>
                    <a:pt x="617" y="164"/>
                  </a:lnTo>
                  <a:lnTo>
                    <a:pt x="617" y="161"/>
                  </a:lnTo>
                  <a:lnTo>
                    <a:pt x="614" y="159"/>
                  </a:lnTo>
                  <a:lnTo>
                    <a:pt x="612" y="159"/>
                  </a:lnTo>
                  <a:lnTo>
                    <a:pt x="610" y="161"/>
                  </a:lnTo>
                  <a:lnTo>
                    <a:pt x="605" y="166"/>
                  </a:lnTo>
                  <a:lnTo>
                    <a:pt x="607" y="171"/>
                  </a:lnTo>
                  <a:lnTo>
                    <a:pt x="610" y="173"/>
                  </a:lnTo>
                  <a:lnTo>
                    <a:pt x="614" y="175"/>
                  </a:lnTo>
                  <a:lnTo>
                    <a:pt x="617" y="178"/>
                  </a:lnTo>
                  <a:lnTo>
                    <a:pt x="614" y="185"/>
                  </a:lnTo>
                  <a:lnTo>
                    <a:pt x="610" y="185"/>
                  </a:lnTo>
                  <a:lnTo>
                    <a:pt x="600" y="180"/>
                  </a:lnTo>
                  <a:lnTo>
                    <a:pt x="588" y="182"/>
                  </a:lnTo>
                  <a:lnTo>
                    <a:pt x="584" y="185"/>
                  </a:lnTo>
                  <a:lnTo>
                    <a:pt x="579" y="180"/>
                  </a:lnTo>
                  <a:lnTo>
                    <a:pt x="581" y="180"/>
                  </a:lnTo>
                  <a:lnTo>
                    <a:pt x="581" y="178"/>
                  </a:lnTo>
                  <a:lnTo>
                    <a:pt x="579" y="175"/>
                  </a:lnTo>
                  <a:lnTo>
                    <a:pt x="572" y="175"/>
                  </a:lnTo>
                  <a:lnTo>
                    <a:pt x="562" y="178"/>
                  </a:lnTo>
                  <a:lnTo>
                    <a:pt x="555" y="180"/>
                  </a:lnTo>
                  <a:lnTo>
                    <a:pt x="541" y="190"/>
                  </a:lnTo>
                  <a:lnTo>
                    <a:pt x="534" y="194"/>
                  </a:lnTo>
                  <a:lnTo>
                    <a:pt x="520" y="197"/>
                  </a:lnTo>
                  <a:lnTo>
                    <a:pt x="503" y="194"/>
                  </a:lnTo>
                  <a:lnTo>
                    <a:pt x="501" y="194"/>
                  </a:lnTo>
                  <a:lnTo>
                    <a:pt x="498" y="194"/>
                  </a:lnTo>
                  <a:lnTo>
                    <a:pt x="496" y="187"/>
                  </a:lnTo>
                  <a:lnTo>
                    <a:pt x="496" y="187"/>
                  </a:lnTo>
                  <a:lnTo>
                    <a:pt x="496" y="187"/>
                  </a:lnTo>
                  <a:lnTo>
                    <a:pt x="493" y="187"/>
                  </a:lnTo>
                  <a:lnTo>
                    <a:pt x="491" y="187"/>
                  </a:lnTo>
                  <a:lnTo>
                    <a:pt x="489" y="194"/>
                  </a:lnTo>
                  <a:lnTo>
                    <a:pt x="489" y="197"/>
                  </a:lnTo>
                  <a:lnTo>
                    <a:pt x="486" y="197"/>
                  </a:lnTo>
                  <a:lnTo>
                    <a:pt x="484" y="197"/>
                  </a:lnTo>
                  <a:lnTo>
                    <a:pt x="479" y="197"/>
                  </a:lnTo>
                  <a:lnTo>
                    <a:pt x="474" y="197"/>
                  </a:lnTo>
                  <a:lnTo>
                    <a:pt x="472" y="197"/>
                  </a:lnTo>
                  <a:lnTo>
                    <a:pt x="470" y="201"/>
                  </a:lnTo>
                  <a:lnTo>
                    <a:pt x="467" y="204"/>
                  </a:lnTo>
                  <a:lnTo>
                    <a:pt x="465" y="201"/>
                  </a:lnTo>
                  <a:lnTo>
                    <a:pt x="463" y="201"/>
                  </a:lnTo>
                  <a:lnTo>
                    <a:pt x="460" y="201"/>
                  </a:lnTo>
                  <a:lnTo>
                    <a:pt x="460" y="201"/>
                  </a:lnTo>
                  <a:lnTo>
                    <a:pt x="458" y="204"/>
                  </a:lnTo>
                  <a:lnTo>
                    <a:pt x="458" y="206"/>
                  </a:lnTo>
                  <a:lnTo>
                    <a:pt x="455" y="208"/>
                  </a:lnTo>
                  <a:lnTo>
                    <a:pt x="458" y="211"/>
                  </a:lnTo>
                  <a:lnTo>
                    <a:pt x="453" y="208"/>
                  </a:lnTo>
                  <a:lnTo>
                    <a:pt x="448" y="204"/>
                  </a:lnTo>
                  <a:lnTo>
                    <a:pt x="446" y="204"/>
                  </a:lnTo>
                  <a:lnTo>
                    <a:pt x="444" y="204"/>
                  </a:lnTo>
                  <a:lnTo>
                    <a:pt x="439" y="206"/>
                  </a:lnTo>
                  <a:lnTo>
                    <a:pt x="432" y="211"/>
                  </a:lnTo>
                  <a:lnTo>
                    <a:pt x="432" y="211"/>
                  </a:lnTo>
                  <a:lnTo>
                    <a:pt x="425" y="218"/>
                  </a:lnTo>
                  <a:lnTo>
                    <a:pt x="422" y="220"/>
                  </a:lnTo>
                  <a:lnTo>
                    <a:pt x="422" y="220"/>
                  </a:lnTo>
                  <a:lnTo>
                    <a:pt x="422" y="220"/>
                  </a:lnTo>
                  <a:lnTo>
                    <a:pt x="422" y="223"/>
                  </a:lnTo>
                  <a:lnTo>
                    <a:pt x="422" y="225"/>
                  </a:lnTo>
                  <a:lnTo>
                    <a:pt x="418" y="232"/>
                  </a:lnTo>
                  <a:lnTo>
                    <a:pt x="415" y="235"/>
                  </a:lnTo>
                  <a:lnTo>
                    <a:pt x="410" y="237"/>
                  </a:lnTo>
                  <a:lnTo>
                    <a:pt x="415" y="230"/>
                  </a:lnTo>
                  <a:lnTo>
                    <a:pt x="418" y="223"/>
                  </a:lnTo>
                  <a:lnTo>
                    <a:pt x="420" y="216"/>
                  </a:lnTo>
                  <a:lnTo>
                    <a:pt x="425" y="211"/>
                  </a:lnTo>
                  <a:lnTo>
                    <a:pt x="422" y="206"/>
                  </a:lnTo>
                  <a:lnTo>
                    <a:pt x="425" y="206"/>
                  </a:lnTo>
                  <a:lnTo>
                    <a:pt x="425" y="206"/>
                  </a:lnTo>
                  <a:lnTo>
                    <a:pt x="425" y="204"/>
                  </a:lnTo>
                  <a:lnTo>
                    <a:pt x="415" y="197"/>
                  </a:lnTo>
                  <a:lnTo>
                    <a:pt x="408" y="192"/>
                  </a:lnTo>
                  <a:lnTo>
                    <a:pt x="401" y="192"/>
                  </a:lnTo>
                  <a:lnTo>
                    <a:pt x="396" y="194"/>
                  </a:lnTo>
                  <a:lnTo>
                    <a:pt x="394" y="199"/>
                  </a:lnTo>
                  <a:lnTo>
                    <a:pt x="391" y="204"/>
                  </a:lnTo>
                  <a:lnTo>
                    <a:pt x="391" y="211"/>
                  </a:lnTo>
                  <a:lnTo>
                    <a:pt x="387" y="213"/>
                  </a:lnTo>
                  <a:lnTo>
                    <a:pt x="384" y="216"/>
                  </a:lnTo>
                  <a:lnTo>
                    <a:pt x="380" y="218"/>
                  </a:lnTo>
                  <a:lnTo>
                    <a:pt x="380" y="223"/>
                  </a:lnTo>
                  <a:lnTo>
                    <a:pt x="377" y="225"/>
                  </a:lnTo>
                  <a:lnTo>
                    <a:pt x="368" y="237"/>
                  </a:lnTo>
                  <a:lnTo>
                    <a:pt x="363" y="237"/>
                  </a:lnTo>
                  <a:lnTo>
                    <a:pt x="365" y="232"/>
                  </a:lnTo>
                  <a:lnTo>
                    <a:pt x="370" y="225"/>
                  </a:lnTo>
                  <a:lnTo>
                    <a:pt x="372" y="218"/>
                  </a:lnTo>
                  <a:lnTo>
                    <a:pt x="380" y="211"/>
                  </a:lnTo>
                  <a:lnTo>
                    <a:pt x="380" y="208"/>
                  </a:lnTo>
                  <a:lnTo>
                    <a:pt x="382" y="206"/>
                  </a:lnTo>
                  <a:lnTo>
                    <a:pt x="382" y="204"/>
                  </a:lnTo>
                  <a:lnTo>
                    <a:pt x="382" y="199"/>
                  </a:lnTo>
                  <a:lnTo>
                    <a:pt x="380" y="199"/>
                  </a:lnTo>
                  <a:lnTo>
                    <a:pt x="377" y="197"/>
                  </a:lnTo>
                  <a:lnTo>
                    <a:pt x="372" y="194"/>
                  </a:lnTo>
                  <a:lnTo>
                    <a:pt x="370" y="192"/>
                  </a:lnTo>
                  <a:lnTo>
                    <a:pt x="365" y="185"/>
                  </a:lnTo>
                  <a:lnTo>
                    <a:pt x="361" y="182"/>
                  </a:lnTo>
                  <a:lnTo>
                    <a:pt x="363" y="187"/>
                  </a:lnTo>
                  <a:lnTo>
                    <a:pt x="361" y="190"/>
                  </a:lnTo>
                  <a:lnTo>
                    <a:pt x="358" y="192"/>
                  </a:lnTo>
                  <a:lnTo>
                    <a:pt x="358" y="197"/>
                  </a:lnTo>
                  <a:lnTo>
                    <a:pt x="358" y="201"/>
                  </a:lnTo>
                  <a:lnTo>
                    <a:pt x="358" y="204"/>
                  </a:lnTo>
                  <a:lnTo>
                    <a:pt x="356" y="208"/>
                  </a:lnTo>
                  <a:lnTo>
                    <a:pt x="353" y="211"/>
                  </a:lnTo>
                  <a:lnTo>
                    <a:pt x="356" y="208"/>
                  </a:lnTo>
                  <a:lnTo>
                    <a:pt x="356" y="206"/>
                  </a:lnTo>
                  <a:lnTo>
                    <a:pt x="356" y="201"/>
                  </a:lnTo>
                  <a:lnTo>
                    <a:pt x="356" y="199"/>
                  </a:lnTo>
                  <a:lnTo>
                    <a:pt x="356" y="199"/>
                  </a:lnTo>
                  <a:lnTo>
                    <a:pt x="353" y="194"/>
                  </a:lnTo>
                  <a:lnTo>
                    <a:pt x="353" y="190"/>
                  </a:lnTo>
                  <a:lnTo>
                    <a:pt x="353" y="187"/>
                  </a:lnTo>
                  <a:lnTo>
                    <a:pt x="351" y="182"/>
                  </a:lnTo>
                  <a:lnTo>
                    <a:pt x="346" y="180"/>
                  </a:lnTo>
                  <a:lnTo>
                    <a:pt x="323" y="175"/>
                  </a:lnTo>
                  <a:lnTo>
                    <a:pt x="320" y="178"/>
                  </a:lnTo>
                  <a:lnTo>
                    <a:pt x="318" y="185"/>
                  </a:lnTo>
                  <a:lnTo>
                    <a:pt x="318" y="192"/>
                  </a:lnTo>
                  <a:lnTo>
                    <a:pt x="318" y="199"/>
                  </a:lnTo>
                  <a:lnTo>
                    <a:pt x="318" y="199"/>
                  </a:lnTo>
                  <a:lnTo>
                    <a:pt x="316" y="204"/>
                  </a:lnTo>
                  <a:lnTo>
                    <a:pt x="313" y="206"/>
                  </a:lnTo>
                  <a:lnTo>
                    <a:pt x="304" y="213"/>
                  </a:lnTo>
                  <a:lnTo>
                    <a:pt x="301" y="213"/>
                  </a:lnTo>
                  <a:lnTo>
                    <a:pt x="301" y="218"/>
                  </a:lnTo>
                  <a:lnTo>
                    <a:pt x="301" y="223"/>
                  </a:lnTo>
                  <a:lnTo>
                    <a:pt x="323" y="242"/>
                  </a:lnTo>
                  <a:lnTo>
                    <a:pt x="316" y="237"/>
                  </a:lnTo>
                  <a:lnTo>
                    <a:pt x="311" y="235"/>
                  </a:lnTo>
                  <a:lnTo>
                    <a:pt x="301" y="242"/>
                  </a:lnTo>
                  <a:lnTo>
                    <a:pt x="304" y="242"/>
                  </a:lnTo>
                  <a:lnTo>
                    <a:pt x="304" y="244"/>
                  </a:lnTo>
                  <a:lnTo>
                    <a:pt x="306" y="244"/>
                  </a:lnTo>
                  <a:lnTo>
                    <a:pt x="306" y="246"/>
                  </a:lnTo>
                  <a:lnTo>
                    <a:pt x="306" y="246"/>
                  </a:lnTo>
                  <a:lnTo>
                    <a:pt x="304" y="246"/>
                  </a:lnTo>
                  <a:lnTo>
                    <a:pt x="304" y="249"/>
                  </a:lnTo>
                  <a:lnTo>
                    <a:pt x="306" y="249"/>
                  </a:lnTo>
                  <a:lnTo>
                    <a:pt x="308" y="249"/>
                  </a:lnTo>
                  <a:lnTo>
                    <a:pt x="308" y="246"/>
                  </a:lnTo>
                  <a:lnTo>
                    <a:pt x="311" y="246"/>
                  </a:lnTo>
                  <a:lnTo>
                    <a:pt x="311" y="249"/>
                  </a:lnTo>
                  <a:lnTo>
                    <a:pt x="311" y="251"/>
                  </a:lnTo>
                  <a:lnTo>
                    <a:pt x="313" y="253"/>
                  </a:lnTo>
                  <a:lnTo>
                    <a:pt x="318" y="256"/>
                  </a:lnTo>
                  <a:lnTo>
                    <a:pt x="311" y="258"/>
                  </a:lnTo>
                  <a:lnTo>
                    <a:pt x="301" y="251"/>
                  </a:lnTo>
                  <a:lnTo>
                    <a:pt x="299" y="249"/>
                  </a:lnTo>
                  <a:lnTo>
                    <a:pt x="297" y="249"/>
                  </a:lnTo>
                  <a:lnTo>
                    <a:pt x="294" y="249"/>
                  </a:lnTo>
                  <a:lnTo>
                    <a:pt x="294" y="249"/>
                  </a:lnTo>
                  <a:lnTo>
                    <a:pt x="294" y="251"/>
                  </a:lnTo>
                  <a:lnTo>
                    <a:pt x="294" y="253"/>
                  </a:lnTo>
                  <a:lnTo>
                    <a:pt x="294" y="256"/>
                  </a:lnTo>
                  <a:lnTo>
                    <a:pt x="294" y="258"/>
                  </a:lnTo>
                  <a:lnTo>
                    <a:pt x="292" y="261"/>
                  </a:lnTo>
                  <a:lnTo>
                    <a:pt x="292" y="265"/>
                  </a:lnTo>
                  <a:lnTo>
                    <a:pt x="294" y="268"/>
                  </a:lnTo>
                  <a:lnTo>
                    <a:pt x="289" y="268"/>
                  </a:lnTo>
                  <a:lnTo>
                    <a:pt x="289" y="270"/>
                  </a:lnTo>
                  <a:lnTo>
                    <a:pt x="292" y="275"/>
                  </a:lnTo>
                  <a:lnTo>
                    <a:pt x="292" y="277"/>
                  </a:lnTo>
                  <a:lnTo>
                    <a:pt x="292" y="280"/>
                  </a:lnTo>
                  <a:lnTo>
                    <a:pt x="297" y="284"/>
                  </a:lnTo>
                  <a:lnTo>
                    <a:pt x="297" y="284"/>
                  </a:lnTo>
                  <a:lnTo>
                    <a:pt x="299" y="287"/>
                  </a:lnTo>
                  <a:lnTo>
                    <a:pt x="304" y="296"/>
                  </a:lnTo>
                  <a:lnTo>
                    <a:pt x="306" y="296"/>
                  </a:lnTo>
                  <a:lnTo>
                    <a:pt x="308" y="298"/>
                  </a:lnTo>
                  <a:lnTo>
                    <a:pt x="311" y="301"/>
                  </a:lnTo>
                  <a:lnTo>
                    <a:pt x="313" y="301"/>
                  </a:lnTo>
                  <a:lnTo>
                    <a:pt x="316" y="301"/>
                  </a:lnTo>
                  <a:lnTo>
                    <a:pt x="318" y="298"/>
                  </a:lnTo>
                  <a:lnTo>
                    <a:pt x="320" y="296"/>
                  </a:lnTo>
                  <a:lnTo>
                    <a:pt x="323" y="296"/>
                  </a:lnTo>
                  <a:lnTo>
                    <a:pt x="335" y="298"/>
                  </a:lnTo>
                  <a:lnTo>
                    <a:pt x="332" y="301"/>
                  </a:lnTo>
                  <a:lnTo>
                    <a:pt x="327" y="301"/>
                  </a:lnTo>
                  <a:lnTo>
                    <a:pt x="325" y="303"/>
                  </a:lnTo>
                  <a:lnTo>
                    <a:pt x="330" y="308"/>
                  </a:lnTo>
                  <a:lnTo>
                    <a:pt x="332" y="310"/>
                  </a:lnTo>
                  <a:lnTo>
                    <a:pt x="332" y="313"/>
                  </a:lnTo>
                  <a:lnTo>
                    <a:pt x="320" y="303"/>
                  </a:lnTo>
                  <a:lnTo>
                    <a:pt x="318" y="303"/>
                  </a:lnTo>
                  <a:lnTo>
                    <a:pt x="308" y="303"/>
                  </a:lnTo>
                  <a:lnTo>
                    <a:pt x="306" y="303"/>
                  </a:lnTo>
                  <a:lnTo>
                    <a:pt x="301" y="298"/>
                  </a:lnTo>
                  <a:lnTo>
                    <a:pt x="299" y="296"/>
                  </a:lnTo>
                  <a:lnTo>
                    <a:pt x="297" y="298"/>
                  </a:lnTo>
                  <a:lnTo>
                    <a:pt x="294" y="298"/>
                  </a:lnTo>
                  <a:lnTo>
                    <a:pt x="292" y="301"/>
                  </a:lnTo>
                  <a:lnTo>
                    <a:pt x="289" y="303"/>
                  </a:lnTo>
                  <a:lnTo>
                    <a:pt x="287" y="301"/>
                  </a:lnTo>
                  <a:lnTo>
                    <a:pt x="282" y="301"/>
                  </a:lnTo>
                  <a:lnTo>
                    <a:pt x="278" y="301"/>
                  </a:lnTo>
                  <a:lnTo>
                    <a:pt x="270" y="306"/>
                  </a:lnTo>
                  <a:lnTo>
                    <a:pt x="268" y="308"/>
                  </a:lnTo>
                  <a:lnTo>
                    <a:pt x="266" y="306"/>
                  </a:lnTo>
                  <a:lnTo>
                    <a:pt x="259" y="301"/>
                  </a:lnTo>
                  <a:lnTo>
                    <a:pt x="254" y="298"/>
                  </a:lnTo>
                  <a:lnTo>
                    <a:pt x="251" y="301"/>
                  </a:lnTo>
                  <a:lnTo>
                    <a:pt x="251" y="306"/>
                  </a:lnTo>
                  <a:lnTo>
                    <a:pt x="259" y="320"/>
                  </a:lnTo>
                  <a:lnTo>
                    <a:pt x="261" y="320"/>
                  </a:lnTo>
                  <a:lnTo>
                    <a:pt x="263" y="320"/>
                  </a:lnTo>
                  <a:lnTo>
                    <a:pt x="263" y="322"/>
                  </a:lnTo>
                  <a:lnTo>
                    <a:pt x="261" y="324"/>
                  </a:lnTo>
                  <a:lnTo>
                    <a:pt x="261" y="327"/>
                  </a:lnTo>
                  <a:lnTo>
                    <a:pt x="263" y="327"/>
                  </a:lnTo>
                  <a:lnTo>
                    <a:pt x="266" y="329"/>
                  </a:lnTo>
                  <a:lnTo>
                    <a:pt x="266" y="329"/>
                  </a:lnTo>
                  <a:lnTo>
                    <a:pt x="268" y="332"/>
                  </a:lnTo>
                  <a:lnTo>
                    <a:pt x="266" y="334"/>
                  </a:lnTo>
                  <a:lnTo>
                    <a:pt x="268" y="336"/>
                  </a:lnTo>
                  <a:lnTo>
                    <a:pt x="273" y="336"/>
                  </a:lnTo>
                  <a:lnTo>
                    <a:pt x="278" y="336"/>
                  </a:lnTo>
                  <a:lnTo>
                    <a:pt x="278" y="339"/>
                  </a:lnTo>
                  <a:lnTo>
                    <a:pt x="275" y="341"/>
                  </a:lnTo>
                  <a:lnTo>
                    <a:pt x="270" y="341"/>
                  </a:lnTo>
                  <a:lnTo>
                    <a:pt x="268" y="343"/>
                  </a:lnTo>
                  <a:lnTo>
                    <a:pt x="270" y="346"/>
                  </a:lnTo>
                  <a:lnTo>
                    <a:pt x="270" y="348"/>
                  </a:lnTo>
                  <a:lnTo>
                    <a:pt x="268" y="348"/>
                  </a:lnTo>
                  <a:lnTo>
                    <a:pt x="270" y="351"/>
                  </a:lnTo>
                  <a:lnTo>
                    <a:pt x="270" y="353"/>
                  </a:lnTo>
                  <a:lnTo>
                    <a:pt x="270" y="355"/>
                  </a:lnTo>
                  <a:lnTo>
                    <a:pt x="270" y="360"/>
                  </a:lnTo>
                  <a:lnTo>
                    <a:pt x="270" y="360"/>
                  </a:lnTo>
                  <a:lnTo>
                    <a:pt x="268" y="365"/>
                  </a:lnTo>
                  <a:lnTo>
                    <a:pt x="263" y="365"/>
                  </a:lnTo>
                  <a:lnTo>
                    <a:pt x="259" y="362"/>
                  </a:lnTo>
                  <a:lnTo>
                    <a:pt x="256" y="367"/>
                  </a:lnTo>
                  <a:lnTo>
                    <a:pt x="251" y="358"/>
                  </a:lnTo>
                  <a:lnTo>
                    <a:pt x="244" y="355"/>
                  </a:lnTo>
                  <a:lnTo>
                    <a:pt x="242" y="360"/>
                  </a:lnTo>
                  <a:lnTo>
                    <a:pt x="247" y="372"/>
                  </a:lnTo>
                  <a:lnTo>
                    <a:pt x="247" y="374"/>
                  </a:lnTo>
                  <a:lnTo>
                    <a:pt x="247" y="374"/>
                  </a:lnTo>
                  <a:lnTo>
                    <a:pt x="244" y="377"/>
                  </a:lnTo>
                  <a:lnTo>
                    <a:pt x="244" y="377"/>
                  </a:lnTo>
                  <a:lnTo>
                    <a:pt x="244" y="379"/>
                  </a:lnTo>
                  <a:lnTo>
                    <a:pt x="251" y="377"/>
                  </a:lnTo>
                  <a:lnTo>
                    <a:pt x="256" y="379"/>
                  </a:lnTo>
                  <a:lnTo>
                    <a:pt x="259" y="384"/>
                  </a:lnTo>
                  <a:lnTo>
                    <a:pt x="256" y="384"/>
                  </a:lnTo>
                  <a:lnTo>
                    <a:pt x="256" y="384"/>
                  </a:lnTo>
                  <a:lnTo>
                    <a:pt x="256" y="384"/>
                  </a:lnTo>
                  <a:lnTo>
                    <a:pt x="261" y="386"/>
                  </a:lnTo>
                  <a:lnTo>
                    <a:pt x="268" y="396"/>
                  </a:lnTo>
                  <a:lnTo>
                    <a:pt x="273" y="396"/>
                  </a:lnTo>
                  <a:lnTo>
                    <a:pt x="275" y="398"/>
                  </a:lnTo>
                  <a:lnTo>
                    <a:pt x="282" y="400"/>
                  </a:lnTo>
                  <a:lnTo>
                    <a:pt x="285" y="403"/>
                  </a:lnTo>
                  <a:lnTo>
                    <a:pt x="287" y="405"/>
                  </a:lnTo>
                  <a:lnTo>
                    <a:pt x="287" y="410"/>
                  </a:lnTo>
                  <a:lnTo>
                    <a:pt x="285" y="412"/>
                  </a:lnTo>
                  <a:lnTo>
                    <a:pt x="282" y="412"/>
                  </a:lnTo>
                  <a:lnTo>
                    <a:pt x="282" y="414"/>
                  </a:lnTo>
                  <a:lnTo>
                    <a:pt x="285" y="417"/>
                  </a:lnTo>
                  <a:lnTo>
                    <a:pt x="304" y="431"/>
                  </a:lnTo>
                  <a:lnTo>
                    <a:pt x="304" y="433"/>
                  </a:lnTo>
                  <a:lnTo>
                    <a:pt x="306" y="436"/>
                  </a:lnTo>
                  <a:lnTo>
                    <a:pt x="306" y="440"/>
                  </a:lnTo>
                  <a:lnTo>
                    <a:pt x="308" y="443"/>
                  </a:lnTo>
                  <a:lnTo>
                    <a:pt x="308" y="445"/>
                  </a:lnTo>
                  <a:lnTo>
                    <a:pt x="304" y="443"/>
                  </a:lnTo>
                  <a:lnTo>
                    <a:pt x="299" y="433"/>
                  </a:lnTo>
                  <a:lnTo>
                    <a:pt x="292" y="429"/>
                  </a:lnTo>
                  <a:lnTo>
                    <a:pt x="285" y="424"/>
                  </a:lnTo>
                  <a:lnTo>
                    <a:pt x="282" y="422"/>
                  </a:lnTo>
                  <a:lnTo>
                    <a:pt x="282" y="422"/>
                  </a:lnTo>
                  <a:lnTo>
                    <a:pt x="278" y="417"/>
                  </a:lnTo>
                  <a:lnTo>
                    <a:pt x="275" y="417"/>
                  </a:lnTo>
                  <a:lnTo>
                    <a:pt x="273" y="417"/>
                  </a:lnTo>
                  <a:lnTo>
                    <a:pt x="270" y="419"/>
                  </a:lnTo>
                  <a:lnTo>
                    <a:pt x="268" y="419"/>
                  </a:lnTo>
                  <a:lnTo>
                    <a:pt x="263" y="417"/>
                  </a:lnTo>
                  <a:lnTo>
                    <a:pt x="259" y="410"/>
                  </a:lnTo>
                  <a:lnTo>
                    <a:pt x="256" y="407"/>
                  </a:lnTo>
                  <a:lnTo>
                    <a:pt x="254" y="412"/>
                  </a:lnTo>
                  <a:lnTo>
                    <a:pt x="254" y="412"/>
                  </a:lnTo>
                  <a:lnTo>
                    <a:pt x="251" y="410"/>
                  </a:lnTo>
                  <a:lnTo>
                    <a:pt x="251" y="410"/>
                  </a:lnTo>
                  <a:lnTo>
                    <a:pt x="249" y="412"/>
                  </a:lnTo>
                  <a:lnTo>
                    <a:pt x="249" y="414"/>
                  </a:lnTo>
                  <a:lnTo>
                    <a:pt x="249" y="414"/>
                  </a:lnTo>
                  <a:lnTo>
                    <a:pt x="251" y="417"/>
                  </a:lnTo>
                  <a:lnTo>
                    <a:pt x="251" y="417"/>
                  </a:lnTo>
                  <a:lnTo>
                    <a:pt x="263" y="422"/>
                  </a:lnTo>
                  <a:lnTo>
                    <a:pt x="270" y="431"/>
                  </a:lnTo>
                  <a:lnTo>
                    <a:pt x="278" y="433"/>
                  </a:lnTo>
                  <a:lnTo>
                    <a:pt x="278" y="436"/>
                  </a:lnTo>
                  <a:lnTo>
                    <a:pt x="282" y="440"/>
                  </a:lnTo>
                  <a:lnTo>
                    <a:pt x="268" y="436"/>
                  </a:lnTo>
                  <a:lnTo>
                    <a:pt x="263" y="431"/>
                  </a:lnTo>
                  <a:lnTo>
                    <a:pt x="256" y="426"/>
                  </a:lnTo>
                  <a:lnTo>
                    <a:pt x="254" y="424"/>
                  </a:lnTo>
                  <a:lnTo>
                    <a:pt x="247" y="419"/>
                  </a:lnTo>
                  <a:lnTo>
                    <a:pt x="244" y="419"/>
                  </a:lnTo>
                  <a:lnTo>
                    <a:pt x="242" y="424"/>
                  </a:lnTo>
                  <a:lnTo>
                    <a:pt x="240" y="433"/>
                  </a:lnTo>
                  <a:lnTo>
                    <a:pt x="237" y="436"/>
                  </a:lnTo>
                  <a:lnTo>
                    <a:pt x="240" y="438"/>
                  </a:lnTo>
                  <a:lnTo>
                    <a:pt x="233" y="438"/>
                  </a:lnTo>
                  <a:lnTo>
                    <a:pt x="225" y="433"/>
                  </a:lnTo>
                  <a:lnTo>
                    <a:pt x="221" y="426"/>
                  </a:lnTo>
                  <a:lnTo>
                    <a:pt x="223" y="417"/>
                  </a:lnTo>
                  <a:lnTo>
                    <a:pt x="216" y="417"/>
                  </a:lnTo>
                  <a:lnTo>
                    <a:pt x="214" y="417"/>
                  </a:lnTo>
                  <a:lnTo>
                    <a:pt x="211" y="412"/>
                  </a:lnTo>
                  <a:lnTo>
                    <a:pt x="209" y="414"/>
                  </a:lnTo>
                  <a:lnTo>
                    <a:pt x="206" y="422"/>
                  </a:lnTo>
                  <a:lnTo>
                    <a:pt x="204" y="424"/>
                  </a:lnTo>
                  <a:lnTo>
                    <a:pt x="204" y="426"/>
                  </a:lnTo>
                  <a:lnTo>
                    <a:pt x="204" y="426"/>
                  </a:lnTo>
                  <a:lnTo>
                    <a:pt x="206" y="426"/>
                  </a:lnTo>
                  <a:lnTo>
                    <a:pt x="204" y="429"/>
                  </a:lnTo>
                  <a:lnTo>
                    <a:pt x="206" y="433"/>
                  </a:lnTo>
                  <a:lnTo>
                    <a:pt x="214" y="440"/>
                  </a:lnTo>
                  <a:lnTo>
                    <a:pt x="216" y="445"/>
                  </a:lnTo>
                  <a:lnTo>
                    <a:pt x="216" y="450"/>
                  </a:lnTo>
                  <a:lnTo>
                    <a:pt x="216" y="455"/>
                  </a:lnTo>
                  <a:lnTo>
                    <a:pt x="216" y="462"/>
                  </a:lnTo>
                  <a:lnTo>
                    <a:pt x="214" y="459"/>
                  </a:lnTo>
                  <a:lnTo>
                    <a:pt x="211" y="457"/>
                  </a:lnTo>
                  <a:lnTo>
                    <a:pt x="209" y="459"/>
                  </a:lnTo>
                  <a:lnTo>
                    <a:pt x="211" y="462"/>
                  </a:lnTo>
                  <a:lnTo>
                    <a:pt x="211" y="464"/>
                  </a:lnTo>
                  <a:lnTo>
                    <a:pt x="214" y="467"/>
                  </a:lnTo>
                  <a:lnTo>
                    <a:pt x="209" y="467"/>
                  </a:lnTo>
                  <a:lnTo>
                    <a:pt x="206" y="464"/>
                  </a:lnTo>
                  <a:lnTo>
                    <a:pt x="204" y="462"/>
                  </a:lnTo>
                  <a:lnTo>
                    <a:pt x="202" y="459"/>
                  </a:lnTo>
                  <a:lnTo>
                    <a:pt x="202" y="452"/>
                  </a:lnTo>
                  <a:lnTo>
                    <a:pt x="199" y="448"/>
                  </a:lnTo>
                  <a:lnTo>
                    <a:pt x="199" y="440"/>
                  </a:lnTo>
                  <a:lnTo>
                    <a:pt x="199" y="436"/>
                  </a:lnTo>
                  <a:lnTo>
                    <a:pt x="195" y="433"/>
                  </a:lnTo>
                  <a:lnTo>
                    <a:pt x="192" y="431"/>
                  </a:lnTo>
                  <a:lnTo>
                    <a:pt x="187" y="431"/>
                  </a:lnTo>
                  <a:lnTo>
                    <a:pt x="183" y="433"/>
                  </a:lnTo>
                  <a:lnTo>
                    <a:pt x="180" y="436"/>
                  </a:lnTo>
                  <a:lnTo>
                    <a:pt x="178" y="438"/>
                  </a:lnTo>
                  <a:lnTo>
                    <a:pt x="176" y="440"/>
                  </a:lnTo>
                  <a:lnTo>
                    <a:pt x="176" y="445"/>
                  </a:lnTo>
                  <a:lnTo>
                    <a:pt x="176" y="450"/>
                  </a:lnTo>
                  <a:lnTo>
                    <a:pt x="178" y="455"/>
                  </a:lnTo>
                  <a:lnTo>
                    <a:pt x="178" y="459"/>
                  </a:lnTo>
                  <a:lnTo>
                    <a:pt x="178" y="462"/>
                  </a:lnTo>
                  <a:lnTo>
                    <a:pt x="176" y="471"/>
                  </a:lnTo>
                  <a:lnTo>
                    <a:pt x="178" y="474"/>
                  </a:lnTo>
                  <a:lnTo>
                    <a:pt x="192" y="478"/>
                  </a:lnTo>
                  <a:lnTo>
                    <a:pt x="195" y="478"/>
                  </a:lnTo>
                  <a:lnTo>
                    <a:pt x="195" y="481"/>
                  </a:lnTo>
                  <a:lnTo>
                    <a:pt x="197" y="483"/>
                  </a:lnTo>
                  <a:lnTo>
                    <a:pt x="199" y="485"/>
                  </a:lnTo>
                  <a:lnTo>
                    <a:pt x="199" y="485"/>
                  </a:lnTo>
                  <a:lnTo>
                    <a:pt x="199" y="490"/>
                  </a:lnTo>
                  <a:lnTo>
                    <a:pt x="197" y="493"/>
                  </a:lnTo>
                  <a:lnTo>
                    <a:pt x="195" y="493"/>
                  </a:lnTo>
                  <a:lnTo>
                    <a:pt x="190" y="485"/>
                  </a:lnTo>
                  <a:lnTo>
                    <a:pt x="185" y="488"/>
                  </a:lnTo>
                  <a:lnTo>
                    <a:pt x="180" y="490"/>
                  </a:lnTo>
                  <a:lnTo>
                    <a:pt x="180" y="493"/>
                  </a:lnTo>
                  <a:lnTo>
                    <a:pt x="180" y="495"/>
                  </a:lnTo>
                  <a:lnTo>
                    <a:pt x="176" y="500"/>
                  </a:lnTo>
                  <a:lnTo>
                    <a:pt x="176" y="504"/>
                  </a:lnTo>
                  <a:lnTo>
                    <a:pt x="176" y="509"/>
                  </a:lnTo>
                  <a:lnTo>
                    <a:pt x="178" y="509"/>
                  </a:lnTo>
                  <a:lnTo>
                    <a:pt x="180" y="509"/>
                  </a:lnTo>
                  <a:lnTo>
                    <a:pt x="185" y="512"/>
                  </a:lnTo>
                  <a:lnTo>
                    <a:pt x="187" y="516"/>
                  </a:lnTo>
                  <a:lnTo>
                    <a:pt x="190" y="523"/>
                  </a:lnTo>
                  <a:lnTo>
                    <a:pt x="192" y="528"/>
                  </a:lnTo>
                  <a:lnTo>
                    <a:pt x="199" y="530"/>
                  </a:lnTo>
                  <a:lnTo>
                    <a:pt x="197" y="533"/>
                  </a:lnTo>
                  <a:lnTo>
                    <a:pt x="197" y="533"/>
                  </a:lnTo>
                  <a:lnTo>
                    <a:pt x="202" y="540"/>
                  </a:lnTo>
                  <a:lnTo>
                    <a:pt x="206" y="538"/>
                  </a:lnTo>
                  <a:lnTo>
                    <a:pt x="216" y="535"/>
                  </a:lnTo>
                  <a:lnTo>
                    <a:pt x="223" y="538"/>
                  </a:lnTo>
                  <a:lnTo>
                    <a:pt x="230" y="542"/>
                  </a:lnTo>
                  <a:lnTo>
                    <a:pt x="228" y="545"/>
                  </a:lnTo>
                  <a:lnTo>
                    <a:pt x="223" y="545"/>
                  </a:lnTo>
                  <a:lnTo>
                    <a:pt x="216" y="542"/>
                  </a:lnTo>
                  <a:lnTo>
                    <a:pt x="204" y="545"/>
                  </a:lnTo>
                  <a:lnTo>
                    <a:pt x="204" y="547"/>
                  </a:lnTo>
                  <a:lnTo>
                    <a:pt x="204" y="549"/>
                  </a:lnTo>
                  <a:lnTo>
                    <a:pt x="206" y="549"/>
                  </a:lnTo>
                  <a:lnTo>
                    <a:pt x="206" y="552"/>
                  </a:lnTo>
                  <a:lnTo>
                    <a:pt x="204" y="552"/>
                  </a:lnTo>
                  <a:lnTo>
                    <a:pt x="199" y="547"/>
                  </a:lnTo>
                  <a:lnTo>
                    <a:pt x="197" y="547"/>
                  </a:lnTo>
                  <a:lnTo>
                    <a:pt x="195" y="542"/>
                  </a:lnTo>
                  <a:lnTo>
                    <a:pt x="192" y="542"/>
                  </a:lnTo>
                  <a:lnTo>
                    <a:pt x="190" y="540"/>
                  </a:lnTo>
                  <a:lnTo>
                    <a:pt x="180" y="530"/>
                  </a:lnTo>
                  <a:lnTo>
                    <a:pt x="178" y="528"/>
                  </a:lnTo>
                  <a:lnTo>
                    <a:pt x="173" y="528"/>
                  </a:lnTo>
                  <a:lnTo>
                    <a:pt x="171" y="530"/>
                  </a:lnTo>
                  <a:lnTo>
                    <a:pt x="171" y="530"/>
                  </a:lnTo>
                  <a:lnTo>
                    <a:pt x="171" y="535"/>
                  </a:lnTo>
                  <a:lnTo>
                    <a:pt x="171" y="535"/>
                  </a:lnTo>
                  <a:lnTo>
                    <a:pt x="168" y="535"/>
                  </a:lnTo>
                  <a:lnTo>
                    <a:pt x="168" y="540"/>
                  </a:lnTo>
                  <a:lnTo>
                    <a:pt x="168" y="542"/>
                  </a:lnTo>
                  <a:lnTo>
                    <a:pt x="168" y="547"/>
                  </a:lnTo>
                  <a:lnTo>
                    <a:pt x="168" y="549"/>
                  </a:lnTo>
                  <a:lnTo>
                    <a:pt x="166" y="556"/>
                  </a:lnTo>
                  <a:lnTo>
                    <a:pt x="164" y="559"/>
                  </a:lnTo>
                  <a:lnTo>
                    <a:pt x="166" y="561"/>
                  </a:lnTo>
                  <a:lnTo>
                    <a:pt x="166" y="568"/>
                  </a:lnTo>
                  <a:lnTo>
                    <a:pt x="166" y="571"/>
                  </a:lnTo>
                  <a:lnTo>
                    <a:pt x="168" y="573"/>
                  </a:lnTo>
                  <a:lnTo>
                    <a:pt x="173" y="573"/>
                  </a:lnTo>
                  <a:lnTo>
                    <a:pt x="176" y="575"/>
                  </a:lnTo>
                  <a:lnTo>
                    <a:pt x="173" y="578"/>
                  </a:lnTo>
                  <a:lnTo>
                    <a:pt x="173" y="580"/>
                  </a:lnTo>
                  <a:lnTo>
                    <a:pt x="173" y="585"/>
                  </a:lnTo>
                  <a:lnTo>
                    <a:pt x="173" y="585"/>
                  </a:lnTo>
                  <a:lnTo>
                    <a:pt x="176" y="587"/>
                  </a:lnTo>
                  <a:lnTo>
                    <a:pt x="176" y="590"/>
                  </a:lnTo>
                  <a:lnTo>
                    <a:pt x="176" y="590"/>
                  </a:lnTo>
                  <a:lnTo>
                    <a:pt x="176" y="590"/>
                  </a:lnTo>
                  <a:lnTo>
                    <a:pt x="173" y="592"/>
                  </a:lnTo>
                  <a:lnTo>
                    <a:pt x="173" y="592"/>
                  </a:lnTo>
                  <a:lnTo>
                    <a:pt x="176" y="604"/>
                  </a:lnTo>
                  <a:lnTo>
                    <a:pt x="180" y="606"/>
                  </a:lnTo>
                  <a:lnTo>
                    <a:pt x="190" y="604"/>
                  </a:lnTo>
                  <a:lnTo>
                    <a:pt x="195" y="601"/>
                  </a:lnTo>
                  <a:lnTo>
                    <a:pt x="206" y="587"/>
                  </a:lnTo>
                  <a:lnTo>
                    <a:pt x="209" y="583"/>
                  </a:lnTo>
                  <a:lnTo>
                    <a:pt x="209" y="583"/>
                  </a:lnTo>
                  <a:lnTo>
                    <a:pt x="211" y="585"/>
                  </a:lnTo>
                  <a:lnTo>
                    <a:pt x="211" y="590"/>
                  </a:lnTo>
                  <a:lnTo>
                    <a:pt x="211" y="592"/>
                  </a:lnTo>
                  <a:lnTo>
                    <a:pt x="211" y="594"/>
                  </a:lnTo>
                  <a:lnTo>
                    <a:pt x="206" y="597"/>
                  </a:lnTo>
                  <a:lnTo>
                    <a:pt x="211" y="599"/>
                  </a:lnTo>
                  <a:lnTo>
                    <a:pt x="216" y="601"/>
                  </a:lnTo>
                  <a:lnTo>
                    <a:pt x="221" y="601"/>
                  </a:lnTo>
                  <a:lnTo>
                    <a:pt x="225" y="597"/>
                  </a:lnTo>
                  <a:lnTo>
                    <a:pt x="233" y="587"/>
                  </a:lnTo>
                  <a:lnTo>
                    <a:pt x="237" y="580"/>
                  </a:lnTo>
                  <a:lnTo>
                    <a:pt x="240" y="583"/>
                  </a:lnTo>
                  <a:lnTo>
                    <a:pt x="240" y="592"/>
                  </a:lnTo>
                  <a:lnTo>
                    <a:pt x="230" y="599"/>
                  </a:lnTo>
                  <a:lnTo>
                    <a:pt x="211" y="609"/>
                  </a:lnTo>
                  <a:lnTo>
                    <a:pt x="206" y="609"/>
                  </a:lnTo>
                  <a:lnTo>
                    <a:pt x="206" y="609"/>
                  </a:lnTo>
                  <a:lnTo>
                    <a:pt x="204" y="606"/>
                  </a:lnTo>
                  <a:lnTo>
                    <a:pt x="204" y="604"/>
                  </a:lnTo>
                  <a:lnTo>
                    <a:pt x="202" y="606"/>
                  </a:lnTo>
                  <a:lnTo>
                    <a:pt x="199" y="609"/>
                  </a:lnTo>
                  <a:lnTo>
                    <a:pt x="197" y="611"/>
                  </a:lnTo>
                  <a:lnTo>
                    <a:pt x="195" y="611"/>
                  </a:lnTo>
                  <a:lnTo>
                    <a:pt x="190" y="623"/>
                  </a:lnTo>
                  <a:lnTo>
                    <a:pt x="190" y="623"/>
                  </a:lnTo>
                  <a:lnTo>
                    <a:pt x="192" y="628"/>
                  </a:lnTo>
                  <a:lnTo>
                    <a:pt x="195" y="628"/>
                  </a:lnTo>
                  <a:lnTo>
                    <a:pt x="204" y="625"/>
                  </a:lnTo>
                  <a:lnTo>
                    <a:pt x="206" y="625"/>
                  </a:lnTo>
                  <a:lnTo>
                    <a:pt x="214" y="630"/>
                  </a:lnTo>
                  <a:lnTo>
                    <a:pt x="218" y="630"/>
                  </a:lnTo>
                  <a:lnTo>
                    <a:pt x="221" y="628"/>
                  </a:lnTo>
                  <a:lnTo>
                    <a:pt x="228" y="623"/>
                  </a:lnTo>
                  <a:lnTo>
                    <a:pt x="230" y="623"/>
                  </a:lnTo>
                  <a:lnTo>
                    <a:pt x="233" y="620"/>
                  </a:lnTo>
                  <a:lnTo>
                    <a:pt x="235" y="616"/>
                  </a:lnTo>
                  <a:lnTo>
                    <a:pt x="237" y="613"/>
                  </a:lnTo>
                  <a:lnTo>
                    <a:pt x="242" y="616"/>
                  </a:lnTo>
                  <a:lnTo>
                    <a:pt x="242" y="618"/>
                  </a:lnTo>
                  <a:lnTo>
                    <a:pt x="237" y="620"/>
                  </a:lnTo>
                  <a:lnTo>
                    <a:pt x="233" y="625"/>
                  </a:lnTo>
                  <a:lnTo>
                    <a:pt x="230" y="630"/>
                  </a:lnTo>
                  <a:lnTo>
                    <a:pt x="233" y="632"/>
                  </a:lnTo>
                  <a:lnTo>
                    <a:pt x="235" y="632"/>
                  </a:lnTo>
                  <a:lnTo>
                    <a:pt x="237" y="635"/>
                  </a:lnTo>
                  <a:lnTo>
                    <a:pt x="240" y="639"/>
                  </a:lnTo>
                  <a:lnTo>
                    <a:pt x="240" y="642"/>
                  </a:lnTo>
                  <a:lnTo>
                    <a:pt x="249" y="644"/>
                  </a:lnTo>
                  <a:lnTo>
                    <a:pt x="249" y="646"/>
                  </a:lnTo>
                  <a:lnTo>
                    <a:pt x="242" y="646"/>
                  </a:lnTo>
                  <a:lnTo>
                    <a:pt x="235" y="644"/>
                  </a:lnTo>
                  <a:lnTo>
                    <a:pt x="230" y="637"/>
                  </a:lnTo>
                  <a:lnTo>
                    <a:pt x="223" y="632"/>
                  </a:lnTo>
                  <a:lnTo>
                    <a:pt x="218" y="632"/>
                  </a:lnTo>
                  <a:lnTo>
                    <a:pt x="209" y="637"/>
                  </a:lnTo>
                  <a:lnTo>
                    <a:pt x="206" y="644"/>
                  </a:lnTo>
                  <a:lnTo>
                    <a:pt x="209" y="649"/>
                  </a:lnTo>
                  <a:lnTo>
                    <a:pt x="206" y="654"/>
                  </a:lnTo>
                  <a:lnTo>
                    <a:pt x="199" y="663"/>
                  </a:lnTo>
                  <a:lnTo>
                    <a:pt x="199" y="670"/>
                  </a:lnTo>
                  <a:lnTo>
                    <a:pt x="202" y="672"/>
                  </a:lnTo>
                  <a:lnTo>
                    <a:pt x="216" y="677"/>
                  </a:lnTo>
                  <a:lnTo>
                    <a:pt x="218" y="680"/>
                  </a:lnTo>
                  <a:lnTo>
                    <a:pt x="223" y="684"/>
                  </a:lnTo>
                  <a:lnTo>
                    <a:pt x="223" y="687"/>
                  </a:lnTo>
                  <a:lnTo>
                    <a:pt x="225" y="687"/>
                  </a:lnTo>
                  <a:lnTo>
                    <a:pt x="230" y="684"/>
                  </a:lnTo>
                  <a:lnTo>
                    <a:pt x="247" y="682"/>
                  </a:lnTo>
                  <a:lnTo>
                    <a:pt x="249" y="684"/>
                  </a:lnTo>
                  <a:lnTo>
                    <a:pt x="249" y="687"/>
                  </a:lnTo>
                  <a:lnTo>
                    <a:pt x="249" y="687"/>
                  </a:lnTo>
                  <a:lnTo>
                    <a:pt x="247" y="684"/>
                  </a:lnTo>
                  <a:lnTo>
                    <a:pt x="244" y="684"/>
                  </a:lnTo>
                  <a:lnTo>
                    <a:pt x="240" y="684"/>
                  </a:lnTo>
                  <a:lnTo>
                    <a:pt x="240" y="687"/>
                  </a:lnTo>
                  <a:lnTo>
                    <a:pt x="240" y="689"/>
                  </a:lnTo>
                  <a:lnTo>
                    <a:pt x="221" y="689"/>
                  </a:lnTo>
                  <a:lnTo>
                    <a:pt x="218" y="687"/>
                  </a:lnTo>
                  <a:lnTo>
                    <a:pt x="209" y="680"/>
                  </a:lnTo>
                  <a:lnTo>
                    <a:pt x="204" y="677"/>
                  </a:lnTo>
                  <a:lnTo>
                    <a:pt x="202" y="680"/>
                  </a:lnTo>
                  <a:lnTo>
                    <a:pt x="199" y="682"/>
                  </a:lnTo>
                  <a:lnTo>
                    <a:pt x="195" y="682"/>
                  </a:lnTo>
                  <a:lnTo>
                    <a:pt x="192" y="682"/>
                  </a:lnTo>
                  <a:lnTo>
                    <a:pt x="192" y="682"/>
                  </a:lnTo>
                  <a:lnTo>
                    <a:pt x="190" y="687"/>
                  </a:lnTo>
                  <a:lnTo>
                    <a:pt x="183" y="696"/>
                  </a:lnTo>
                  <a:lnTo>
                    <a:pt x="180" y="701"/>
                  </a:lnTo>
                  <a:lnTo>
                    <a:pt x="180" y="703"/>
                  </a:lnTo>
                  <a:lnTo>
                    <a:pt x="183" y="706"/>
                  </a:lnTo>
                  <a:lnTo>
                    <a:pt x="185" y="708"/>
                  </a:lnTo>
                  <a:lnTo>
                    <a:pt x="187" y="708"/>
                  </a:lnTo>
                  <a:lnTo>
                    <a:pt x="190" y="708"/>
                  </a:lnTo>
                  <a:lnTo>
                    <a:pt x="195" y="706"/>
                  </a:lnTo>
                  <a:lnTo>
                    <a:pt x="195" y="706"/>
                  </a:lnTo>
                  <a:lnTo>
                    <a:pt x="199" y="708"/>
                  </a:lnTo>
                  <a:lnTo>
                    <a:pt x="199" y="713"/>
                  </a:lnTo>
                  <a:lnTo>
                    <a:pt x="197" y="717"/>
                  </a:lnTo>
                  <a:lnTo>
                    <a:pt x="202" y="720"/>
                  </a:lnTo>
                  <a:lnTo>
                    <a:pt x="204" y="720"/>
                  </a:lnTo>
                  <a:lnTo>
                    <a:pt x="209" y="725"/>
                  </a:lnTo>
                  <a:lnTo>
                    <a:pt x="211" y="725"/>
                  </a:lnTo>
                  <a:lnTo>
                    <a:pt x="216" y="722"/>
                  </a:lnTo>
                  <a:lnTo>
                    <a:pt x="218" y="722"/>
                  </a:lnTo>
                  <a:lnTo>
                    <a:pt x="221" y="722"/>
                  </a:lnTo>
                  <a:lnTo>
                    <a:pt x="223" y="720"/>
                  </a:lnTo>
                  <a:lnTo>
                    <a:pt x="228" y="720"/>
                  </a:lnTo>
                  <a:lnTo>
                    <a:pt x="228" y="722"/>
                  </a:lnTo>
                  <a:lnTo>
                    <a:pt x="218" y="727"/>
                  </a:lnTo>
                  <a:lnTo>
                    <a:pt x="209" y="729"/>
                  </a:lnTo>
                  <a:lnTo>
                    <a:pt x="204" y="727"/>
                  </a:lnTo>
                  <a:lnTo>
                    <a:pt x="199" y="727"/>
                  </a:lnTo>
                  <a:lnTo>
                    <a:pt x="197" y="725"/>
                  </a:lnTo>
                  <a:lnTo>
                    <a:pt x="195" y="722"/>
                  </a:lnTo>
                  <a:lnTo>
                    <a:pt x="192" y="715"/>
                  </a:lnTo>
                  <a:lnTo>
                    <a:pt x="190" y="713"/>
                  </a:lnTo>
                  <a:lnTo>
                    <a:pt x="185" y="713"/>
                  </a:lnTo>
                  <a:lnTo>
                    <a:pt x="180" y="715"/>
                  </a:lnTo>
                  <a:lnTo>
                    <a:pt x="176" y="717"/>
                  </a:lnTo>
                  <a:lnTo>
                    <a:pt x="171" y="722"/>
                  </a:lnTo>
                  <a:lnTo>
                    <a:pt x="171" y="729"/>
                  </a:lnTo>
                  <a:lnTo>
                    <a:pt x="168" y="736"/>
                  </a:lnTo>
                  <a:lnTo>
                    <a:pt x="166" y="744"/>
                  </a:lnTo>
                  <a:lnTo>
                    <a:pt x="164" y="746"/>
                  </a:lnTo>
                  <a:lnTo>
                    <a:pt x="166" y="751"/>
                  </a:lnTo>
                  <a:lnTo>
                    <a:pt x="168" y="751"/>
                  </a:lnTo>
                  <a:lnTo>
                    <a:pt x="168" y="753"/>
                  </a:lnTo>
                  <a:lnTo>
                    <a:pt x="161" y="753"/>
                  </a:lnTo>
                  <a:lnTo>
                    <a:pt x="157" y="755"/>
                  </a:lnTo>
                  <a:lnTo>
                    <a:pt x="164" y="758"/>
                  </a:lnTo>
                  <a:lnTo>
                    <a:pt x="180" y="753"/>
                  </a:lnTo>
                  <a:lnTo>
                    <a:pt x="190" y="755"/>
                  </a:lnTo>
                  <a:lnTo>
                    <a:pt x="183" y="762"/>
                  </a:lnTo>
                  <a:lnTo>
                    <a:pt x="180" y="767"/>
                  </a:lnTo>
                  <a:lnTo>
                    <a:pt x="187" y="770"/>
                  </a:lnTo>
                  <a:lnTo>
                    <a:pt x="192" y="770"/>
                  </a:lnTo>
                  <a:lnTo>
                    <a:pt x="195" y="762"/>
                  </a:lnTo>
                  <a:lnTo>
                    <a:pt x="197" y="762"/>
                  </a:lnTo>
                  <a:lnTo>
                    <a:pt x="199" y="762"/>
                  </a:lnTo>
                  <a:lnTo>
                    <a:pt x="202" y="762"/>
                  </a:lnTo>
                  <a:lnTo>
                    <a:pt x="197" y="767"/>
                  </a:lnTo>
                  <a:lnTo>
                    <a:pt x="190" y="772"/>
                  </a:lnTo>
                  <a:lnTo>
                    <a:pt x="171" y="774"/>
                  </a:lnTo>
                  <a:lnTo>
                    <a:pt x="168" y="777"/>
                  </a:lnTo>
                  <a:lnTo>
                    <a:pt x="168" y="781"/>
                  </a:lnTo>
                  <a:lnTo>
                    <a:pt x="171" y="784"/>
                  </a:lnTo>
                  <a:lnTo>
                    <a:pt x="185" y="791"/>
                  </a:lnTo>
                  <a:lnTo>
                    <a:pt x="183" y="791"/>
                  </a:lnTo>
                  <a:lnTo>
                    <a:pt x="178" y="788"/>
                  </a:lnTo>
                  <a:lnTo>
                    <a:pt x="173" y="791"/>
                  </a:lnTo>
                  <a:lnTo>
                    <a:pt x="171" y="793"/>
                  </a:lnTo>
                  <a:lnTo>
                    <a:pt x="168" y="791"/>
                  </a:lnTo>
                  <a:lnTo>
                    <a:pt x="166" y="791"/>
                  </a:lnTo>
                  <a:lnTo>
                    <a:pt x="164" y="791"/>
                  </a:lnTo>
                  <a:lnTo>
                    <a:pt x="161" y="791"/>
                  </a:lnTo>
                  <a:lnTo>
                    <a:pt x="161" y="793"/>
                  </a:lnTo>
                  <a:lnTo>
                    <a:pt x="166" y="793"/>
                  </a:lnTo>
                  <a:lnTo>
                    <a:pt x="166" y="796"/>
                  </a:lnTo>
                  <a:lnTo>
                    <a:pt x="168" y="800"/>
                  </a:lnTo>
                  <a:lnTo>
                    <a:pt x="168" y="803"/>
                  </a:lnTo>
                  <a:lnTo>
                    <a:pt x="166" y="803"/>
                  </a:lnTo>
                  <a:lnTo>
                    <a:pt x="157" y="798"/>
                  </a:lnTo>
                  <a:lnTo>
                    <a:pt x="154" y="796"/>
                  </a:lnTo>
                  <a:lnTo>
                    <a:pt x="152" y="793"/>
                  </a:lnTo>
                  <a:lnTo>
                    <a:pt x="152" y="791"/>
                  </a:lnTo>
                  <a:lnTo>
                    <a:pt x="147" y="791"/>
                  </a:lnTo>
                  <a:lnTo>
                    <a:pt x="145" y="793"/>
                  </a:lnTo>
                  <a:lnTo>
                    <a:pt x="140" y="798"/>
                  </a:lnTo>
                  <a:lnTo>
                    <a:pt x="138" y="798"/>
                  </a:lnTo>
                  <a:lnTo>
                    <a:pt x="109" y="800"/>
                  </a:lnTo>
                  <a:lnTo>
                    <a:pt x="107" y="803"/>
                  </a:lnTo>
                  <a:lnTo>
                    <a:pt x="102" y="810"/>
                  </a:lnTo>
                  <a:lnTo>
                    <a:pt x="102" y="810"/>
                  </a:lnTo>
                  <a:lnTo>
                    <a:pt x="100" y="810"/>
                  </a:lnTo>
                  <a:lnTo>
                    <a:pt x="100" y="810"/>
                  </a:lnTo>
                  <a:lnTo>
                    <a:pt x="100" y="812"/>
                  </a:lnTo>
                  <a:lnTo>
                    <a:pt x="100" y="815"/>
                  </a:lnTo>
                  <a:lnTo>
                    <a:pt x="100" y="817"/>
                  </a:lnTo>
                  <a:lnTo>
                    <a:pt x="100" y="819"/>
                  </a:lnTo>
                  <a:lnTo>
                    <a:pt x="102" y="819"/>
                  </a:lnTo>
                  <a:lnTo>
                    <a:pt x="104" y="822"/>
                  </a:lnTo>
                  <a:lnTo>
                    <a:pt x="109" y="824"/>
                  </a:lnTo>
                  <a:lnTo>
                    <a:pt x="112" y="826"/>
                  </a:lnTo>
                  <a:lnTo>
                    <a:pt x="116" y="824"/>
                  </a:lnTo>
                  <a:lnTo>
                    <a:pt x="119" y="819"/>
                  </a:lnTo>
                  <a:lnTo>
                    <a:pt x="123" y="819"/>
                  </a:lnTo>
                  <a:lnTo>
                    <a:pt x="138" y="824"/>
                  </a:lnTo>
                  <a:lnTo>
                    <a:pt x="150" y="822"/>
                  </a:lnTo>
                  <a:lnTo>
                    <a:pt x="152" y="824"/>
                  </a:lnTo>
                  <a:lnTo>
                    <a:pt x="157" y="826"/>
                  </a:lnTo>
                  <a:lnTo>
                    <a:pt x="159" y="826"/>
                  </a:lnTo>
                  <a:lnTo>
                    <a:pt x="161" y="826"/>
                  </a:lnTo>
                  <a:lnTo>
                    <a:pt x="166" y="824"/>
                  </a:lnTo>
                  <a:lnTo>
                    <a:pt x="187" y="815"/>
                  </a:lnTo>
                  <a:lnTo>
                    <a:pt x="195" y="817"/>
                  </a:lnTo>
                  <a:lnTo>
                    <a:pt x="204" y="822"/>
                  </a:lnTo>
                  <a:lnTo>
                    <a:pt x="206" y="822"/>
                  </a:lnTo>
                  <a:lnTo>
                    <a:pt x="223" y="819"/>
                  </a:lnTo>
                  <a:lnTo>
                    <a:pt x="221" y="824"/>
                  </a:lnTo>
                  <a:lnTo>
                    <a:pt x="214" y="824"/>
                  </a:lnTo>
                  <a:lnTo>
                    <a:pt x="204" y="824"/>
                  </a:lnTo>
                  <a:lnTo>
                    <a:pt x="199" y="824"/>
                  </a:lnTo>
                  <a:lnTo>
                    <a:pt x="190" y="817"/>
                  </a:lnTo>
                  <a:lnTo>
                    <a:pt x="185" y="819"/>
                  </a:lnTo>
                  <a:lnTo>
                    <a:pt x="166" y="831"/>
                  </a:lnTo>
                  <a:lnTo>
                    <a:pt x="166" y="833"/>
                  </a:lnTo>
                  <a:lnTo>
                    <a:pt x="168" y="836"/>
                  </a:lnTo>
                  <a:lnTo>
                    <a:pt x="171" y="841"/>
                  </a:lnTo>
                  <a:lnTo>
                    <a:pt x="171" y="843"/>
                  </a:lnTo>
                  <a:lnTo>
                    <a:pt x="166" y="838"/>
                  </a:lnTo>
                  <a:lnTo>
                    <a:pt x="159" y="836"/>
                  </a:lnTo>
                  <a:lnTo>
                    <a:pt x="154" y="833"/>
                  </a:lnTo>
                  <a:lnTo>
                    <a:pt x="145" y="833"/>
                  </a:lnTo>
                  <a:lnTo>
                    <a:pt x="142" y="836"/>
                  </a:lnTo>
                  <a:lnTo>
                    <a:pt x="140" y="838"/>
                  </a:lnTo>
                  <a:lnTo>
                    <a:pt x="140" y="843"/>
                  </a:lnTo>
                  <a:lnTo>
                    <a:pt x="140" y="845"/>
                  </a:lnTo>
                  <a:lnTo>
                    <a:pt x="168" y="867"/>
                  </a:lnTo>
                  <a:lnTo>
                    <a:pt x="178" y="869"/>
                  </a:lnTo>
                  <a:lnTo>
                    <a:pt x="185" y="860"/>
                  </a:lnTo>
                  <a:lnTo>
                    <a:pt x="187" y="860"/>
                  </a:lnTo>
                  <a:lnTo>
                    <a:pt x="187" y="864"/>
                  </a:lnTo>
                  <a:lnTo>
                    <a:pt x="185" y="867"/>
                  </a:lnTo>
                  <a:lnTo>
                    <a:pt x="183" y="871"/>
                  </a:lnTo>
                  <a:lnTo>
                    <a:pt x="185" y="874"/>
                  </a:lnTo>
                  <a:lnTo>
                    <a:pt x="187" y="876"/>
                  </a:lnTo>
                  <a:lnTo>
                    <a:pt x="192" y="878"/>
                  </a:lnTo>
                  <a:lnTo>
                    <a:pt x="195" y="878"/>
                  </a:lnTo>
                  <a:lnTo>
                    <a:pt x="197" y="878"/>
                  </a:lnTo>
                  <a:lnTo>
                    <a:pt x="199" y="883"/>
                  </a:lnTo>
                  <a:lnTo>
                    <a:pt x="199" y="886"/>
                  </a:lnTo>
                  <a:lnTo>
                    <a:pt x="202" y="883"/>
                  </a:lnTo>
                  <a:lnTo>
                    <a:pt x="214" y="874"/>
                  </a:lnTo>
                  <a:lnTo>
                    <a:pt x="225" y="860"/>
                  </a:lnTo>
                  <a:lnTo>
                    <a:pt x="233" y="850"/>
                  </a:lnTo>
                  <a:lnTo>
                    <a:pt x="235" y="848"/>
                  </a:lnTo>
                  <a:lnTo>
                    <a:pt x="237" y="845"/>
                  </a:lnTo>
                  <a:lnTo>
                    <a:pt x="240" y="845"/>
                  </a:lnTo>
                  <a:lnTo>
                    <a:pt x="240" y="843"/>
                  </a:lnTo>
                  <a:lnTo>
                    <a:pt x="242" y="838"/>
                  </a:lnTo>
                  <a:lnTo>
                    <a:pt x="244" y="836"/>
                  </a:lnTo>
                  <a:lnTo>
                    <a:pt x="249" y="836"/>
                  </a:lnTo>
                  <a:lnTo>
                    <a:pt x="251" y="833"/>
                  </a:lnTo>
                  <a:lnTo>
                    <a:pt x="256" y="826"/>
                  </a:lnTo>
                  <a:lnTo>
                    <a:pt x="259" y="824"/>
                  </a:lnTo>
                  <a:lnTo>
                    <a:pt x="261" y="822"/>
                  </a:lnTo>
                  <a:lnTo>
                    <a:pt x="263" y="819"/>
                  </a:lnTo>
                  <a:lnTo>
                    <a:pt x="266" y="817"/>
                  </a:lnTo>
                  <a:lnTo>
                    <a:pt x="268" y="817"/>
                  </a:lnTo>
                  <a:lnTo>
                    <a:pt x="270" y="817"/>
                  </a:lnTo>
                  <a:lnTo>
                    <a:pt x="273" y="815"/>
                  </a:lnTo>
                  <a:lnTo>
                    <a:pt x="275" y="812"/>
                  </a:lnTo>
                  <a:lnTo>
                    <a:pt x="278" y="807"/>
                  </a:lnTo>
                  <a:lnTo>
                    <a:pt x="278" y="805"/>
                  </a:lnTo>
                  <a:lnTo>
                    <a:pt x="278" y="800"/>
                  </a:lnTo>
                  <a:lnTo>
                    <a:pt x="280" y="798"/>
                  </a:lnTo>
                  <a:lnTo>
                    <a:pt x="280" y="798"/>
                  </a:lnTo>
                  <a:lnTo>
                    <a:pt x="282" y="798"/>
                  </a:lnTo>
                  <a:lnTo>
                    <a:pt x="285" y="796"/>
                  </a:lnTo>
                  <a:lnTo>
                    <a:pt x="287" y="796"/>
                  </a:lnTo>
                  <a:lnTo>
                    <a:pt x="287" y="793"/>
                  </a:lnTo>
                  <a:lnTo>
                    <a:pt x="289" y="791"/>
                  </a:lnTo>
                  <a:lnTo>
                    <a:pt x="299" y="781"/>
                  </a:lnTo>
                  <a:lnTo>
                    <a:pt x="297" y="786"/>
                  </a:lnTo>
                  <a:lnTo>
                    <a:pt x="294" y="793"/>
                  </a:lnTo>
                  <a:lnTo>
                    <a:pt x="282" y="805"/>
                  </a:lnTo>
                  <a:lnTo>
                    <a:pt x="280" y="807"/>
                  </a:lnTo>
                  <a:lnTo>
                    <a:pt x="278" y="812"/>
                  </a:lnTo>
                  <a:lnTo>
                    <a:pt x="278" y="815"/>
                  </a:lnTo>
                  <a:lnTo>
                    <a:pt x="292" y="819"/>
                  </a:lnTo>
                  <a:lnTo>
                    <a:pt x="323" y="815"/>
                  </a:lnTo>
                  <a:lnTo>
                    <a:pt x="318" y="817"/>
                  </a:lnTo>
                  <a:lnTo>
                    <a:pt x="304" y="819"/>
                  </a:lnTo>
                  <a:lnTo>
                    <a:pt x="297" y="824"/>
                  </a:lnTo>
                  <a:lnTo>
                    <a:pt x="294" y="824"/>
                  </a:lnTo>
                  <a:lnTo>
                    <a:pt x="285" y="822"/>
                  </a:lnTo>
                  <a:lnTo>
                    <a:pt x="282" y="822"/>
                  </a:lnTo>
                  <a:lnTo>
                    <a:pt x="278" y="826"/>
                  </a:lnTo>
                  <a:lnTo>
                    <a:pt x="275" y="826"/>
                  </a:lnTo>
                  <a:lnTo>
                    <a:pt x="270" y="826"/>
                  </a:lnTo>
                  <a:lnTo>
                    <a:pt x="266" y="831"/>
                  </a:lnTo>
                  <a:lnTo>
                    <a:pt x="263" y="831"/>
                  </a:lnTo>
                  <a:lnTo>
                    <a:pt x="263" y="833"/>
                  </a:lnTo>
                  <a:lnTo>
                    <a:pt x="268" y="836"/>
                  </a:lnTo>
                  <a:lnTo>
                    <a:pt x="266" y="841"/>
                  </a:lnTo>
                  <a:lnTo>
                    <a:pt x="259" y="848"/>
                  </a:lnTo>
                  <a:lnTo>
                    <a:pt x="256" y="850"/>
                  </a:lnTo>
                  <a:lnTo>
                    <a:pt x="251" y="857"/>
                  </a:lnTo>
                  <a:lnTo>
                    <a:pt x="251" y="860"/>
                  </a:lnTo>
                  <a:lnTo>
                    <a:pt x="251" y="862"/>
                  </a:lnTo>
                  <a:lnTo>
                    <a:pt x="249" y="864"/>
                  </a:lnTo>
                  <a:lnTo>
                    <a:pt x="249" y="864"/>
                  </a:lnTo>
                  <a:lnTo>
                    <a:pt x="249" y="867"/>
                  </a:lnTo>
                  <a:lnTo>
                    <a:pt x="247" y="867"/>
                  </a:lnTo>
                  <a:lnTo>
                    <a:pt x="247" y="869"/>
                  </a:lnTo>
                  <a:lnTo>
                    <a:pt x="249" y="869"/>
                  </a:lnTo>
                  <a:lnTo>
                    <a:pt x="251" y="874"/>
                  </a:lnTo>
                  <a:lnTo>
                    <a:pt x="254" y="874"/>
                  </a:lnTo>
                  <a:lnTo>
                    <a:pt x="256" y="874"/>
                  </a:lnTo>
                  <a:lnTo>
                    <a:pt x="261" y="869"/>
                  </a:lnTo>
                  <a:lnTo>
                    <a:pt x="263" y="869"/>
                  </a:lnTo>
                  <a:lnTo>
                    <a:pt x="266" y="867"/>
                  </a:lnTo>
                  <a:lnTo>
                    <a:pt x="266" y="867"/>
                  </a:lnTo>
                  <a:lnTo>
                    <a:pt x="270" y="867"/>
                  </a:lnTo>
                  <a:lnTo>
                    <a:pt x="270" y="867"/>
                  </a:lnTo>
                  <a:lnTo>
                    <a:pt x="278" y="862"/>
                  </a:lnTo>
                  <a:lnTo>
                    <a:pt x="275" y="867"/>
                  </a:lnTo>
                  <a:lnTo>
                    <a:pt x="273" y="867"/>
                  </a:lnTo>
                  <a:lnTo>
                    <a:pt x="268" y="869"/>
                  </a:lnTo>
                  <a:lnTo>
                    <a:pt x="261" y="876"/>
                  </a:lnTo>
                  <a:lnTo>
                    <a:pt x="256" y="878"/>
                  </a:lnTo>
                  <a:lnTo>
                    <a:pt x="254" y="878"/>
                  </a:lnTo>
                  <a:lnTo>
                    <a:pt x="249" y="876"/>
                  </a:lnTo>
                  <a:lnTo>
                    <a:pt x="244" y="871"/>
                  </a:lnTo>
                  <a:lnTo>
                    <a:pt x="244" y="876"/>
                  </a:lnTo>
                  <a:lnTo>
                    <a:pt x="237" y="893"/>
                  </a:lnTo>
                  <a:lnTo>
                    <a:pt x="240" y="893"/>
                  </a:lnTo>
                  <a:lnTo>
                    <a:pt x="242" y="886"/>
                  </a:lnTo>
                  <a:lnTo>
                    <a:pt x="244" y="883"/>
                  </a:lnTo>
                  <a:lnTo>
                    <a:pt x="247" y="883"/>
                  </a:lnTo>
                  <a:lnTo>
                    <a:pt x="249" y="895"/>
                  </a:lnTo>
                  <a:lnTo>
                    <a:pt x="254" y="897"/>
                  </a:lnTo>
                  <a:lnTo>
                    <a:pt x="259" y="893"/>
                  </a:lnTo>
                  <a:lnTo>
                    <a:pt x="278" y="897"/>
                  </a:lnTo>
                  <a:lnTo>
                    <a:pt x="285" y="895"/>
                  </a:lnTo>
                  <a:lnTo>
                    <a:pt x="287" y="895"/>
                  </a:lnTo>
                  <a:lnTo>
                    <a:pt x="292" y="888"/>
                  </a:lnTo>
                  <a:lnTo>
                    <a:pt x="299" y="881"/>
                  </a:lnTo>
                  <a:lnTo>
                    <a:pt x="301" y="876"/>
                  </a:lnTo>
                  <a:lnTo>
                    <a:pt x="304" y="869"/>
                  </a:lnTo>
                  <a:lnTo>
                    <a:pt x="306" y="864"/>
                  </a:lnTo>
                  <a:lnTo>
                    <a:pt x="308" y="862"/>
                  </a:lnTo>
                  <a:lnTo>
                    <a:pt x="306" y="869"/>
                  </a:lnTo>
                  <a:lnTo>
                    <a:pt x="299" y="881"/>
                  </a:lnTo>
                  <a:lnTo>
                    <a:pt x="289" y="897"/>
                  </a:lnTo>
                  <a:lnTo>
                    <a:pt x="285" y="900"/>
                  </a:lnTo>
                  <a:lnTo>
                    <a:pt x="278" y="902"/>
                  </a:lnTo>
                  <a:lnTo>
                    <a:pt x="263" y="897"/>
                  </a:lnTo>
                  <a:lnTo>
                    <a:pt x="244" y="900"/>
                  </a:lnTo>
                  <a:lnTo>
                    <a:pt x="240" y="902"/>
                  </a:lnTo>
                  <a:lnTo>
                    <a:pt x="235" y="909"/>
                  </a:lnTo>
                  <a:lnTo>
                    <a:pt x="235" y="912"/>
                  </a:lnTo>
                  <a:lnTo>
                    <a:pt x="235" y="914"/>
                  </a:lnTo>
                  <a:lnTo>
                    <a:pt x="233" y="914"/>
                  </a:lnTo>
                  <a:lnTo>
                    <a:pt x="230" y="916"/>
                  </a:lnTo>
                  <a:lnTo>
                    <a:pt x="228" y="919"/>
                  </a:lnTo>
                  <a:lnTo>
                    <a:pt x="225" y="928"/>
                  </a:lnTo>
                  <a:lnTo>
                    <a:pt x="228" y="931"/>
                  </a:lnTo>
                  <a:lnTo>
                    <a:pt x="237" y="928"/>
                  </a:lnTo>
                  <a:lnTo>
                    <a:pt x="240" y="928"/>
                  </a:lnTo>
                  <a:lnTo>
                    <a:pt x="240" y="928"/>
                  </a:lnTo>
                  <a:lnTo>
                    <a:pt x="233" y="933"/>
                  </a:lnTo>
                  <a:lnTo>
                    <a:pt x="228" y="933"/>
                  </a:lnTo>
                  <a:lnTo>
                    <a:pt x="223" y="931"/>
                  </a:lnTo>
                  <a:lnTo>
                    <a:pt x="221" y="935"/>
                  </a:lnTo>
                  <a:lnTo>
                    <a:pt x="218" y="940"/>
                  </a:lnTo>
                  <a:lnTo>
                    <a:pt x="216" y="952"/>
                  </a:lnTo>
                  <a:lnTo>
                    <a:pt x="214" y="959"/>
                  </a:lnTo>
                  <a:lnTo>
                    <a:pt x="214" y="961"/>
                  </a:lnTo>
                  <a:lnTo>
                    <a:pt x="216" y="964"/>
                  </a:lnTo>
                  <a:lnTo>
                    <a:pt x="216" y="964"/>
                  </a:lnTo>
                  <a:lnTo>
                    <a:pt x="218" y="964"/>
                  </a:lnTo>
                  <a:lnTo>
                    <a:pt x="221" y="961"/>
                  </a:lnTo>
                  <a:lnTo>
                    <a:pt x="221" y="959"/>
                  </a:lnTo>
                  <a:lnTo>
                    <a:pt x="230" y="957"/>
                  </a:lnTo>
                  <a:lnTo>
                    <a:pt x="233" y="959"/>
                  </a:lnTo>
                  <a:lnTo>
                    <a:pt x="233" y="961"/>
                  </a:lnTo>
                  <a:lnTo>
                    <a:pt x="233" y="964"/>
                  </a:lnTo>
                  <a:lnTo>
                    <a:pt x="230" y="964"/>
                  </a:lnTo>
                  <a:lnTo>
                    <a:pt x="228" y="966"/>
                  </a:lnTo>
                  <a:lnTo>
                    <a:pt x="223" y="968"/>
                  </a:lnTo>
                  <a:lnTo>
                    <a:pt x="221" y="971"/>
                  </a:lnTo>
                  <a:lnTo>
                    <a:pt x="223" y="976"/>
                  </a:lnTo>
                  <a:lnTo>
                    <a:pt x="218" y="980"/>
                  </a:lnTo>
                  <a:lnTo>
                    <a:pt x="216" y="987"/>
                  </a:lnTo>
                  <a:lnTo>
                    <a:pt x="214" y="992"/>
                  </a:lnTo>
                  <a:lnTo>
                    <a:pt x="214" y="999"/>
                  </a:lnTo>
                  <a:lnTo>
                    <a:pt x="216" y="997"/>
                  </a:lnTo>
                  <a:lnTo>
                    <a:pt x="221" y="990"/>
                  </a:lnTo>
                  <a:lnTo>
                    <a:pt x="223" y="985"/>
                  </a:lnTo>
                  <a:lnTo>
                    <a:pt x="230" y="985"/>
                  </a:lnTo>
                  <a:lnTo>
                    <a:pt x="228" y="987"/>
                  </a:lnTo>
                  <a:lnTo>
                    <a:pt x="228" y="992"/>
                  </a:lnTo>
                  <a:lnTo>
                    <a:pt x="221" y="1002"/>
                  </a:lnTo>
                  <a:lnTo>
                    <a:pt x="221" y="1002"/>
                  </a:lnTo>
                  <a:lnTo>
                    <a:pt x="221" y="1006"/>
                  </a:lnTo>
                  <a:lnTo>
                    <a:pt x="223" y="1011"/>
                  </a:lnTo>
                  <a:lnTo>
                    <a:pt x="223" y="1011"/>
                  </a:lnTo>
                  <a:lnTo>
                    <a:pt x="223" y="1011"/>
                  </a:lnTo>
                  <a:lnTo>
                    <a:pt x="225" y="1013"/>
                  </a:lnTo>
                  <a:lnTo>
                    <a:pt x="225" y="1016"/>
                  </a:lnTo>
                  <a:lnTo>
                    <a:pt x="225" y="1016"/>
                  </a:lnTo>
                  <a:lnTo>
                    <a:pt x="225" y="1016"/>
                  </a:lnTo>
                  <a:lnTo>
                    <a:pt x="223" y="1016"/>
                  </a:lnTo>
                  <a:lnTo>
                    <a:pt x="223" y="1016"/>
                  </a:lnTo>
                  <a:lnTo>
                    <a:pt x="223" y="1013"/>
                  </a:lnTo>
                  <a:lnTo>
                    <a:pt x="221" y="1013"/>
                  </a:lnTo>
                  <a:lnTo>
                    <a:pt x="221" y="1013"/>
                  </a:lnTo>
                  <a:lnTo>
                    <a:pt x="218" y="1013"/>
                  </a:lnTo>
                  <a:lnTo>
                    <a:pt x="218" y="1013"/>
                  </a:lnTo>
                  <a:lnTo>
                    <a:pt x="216" y="1016"/>
                  </a:lnTo>
                  <a:lnTo>
                    <a:pt x="216" y="1016"/>
                  </a:lnTo>
                  <a:lnTo>
                    <a:pt x="216" y="1018"/>
                  </a:lnTo>
                  <a:lnTo>
                    <a:pt x="202" y="1037"/>
                  </a:lnTo>
                  <a:lnTo>
                    <a:pt x="197" y="1049"/>
                  </a:lnTo>
                  <a:lnTo>
                    <a:pt x="195" y="1058"/>
                  </a:lnTo>
                  <a:lnTo>
                    <a:pt x="195" y="1061"/>
                  </a:lnTo>
                  <a:lnTo>
                    <a:pt x="195" y="1063"/>
                  </a:lnTo>
                  <a:lnTo>
                    <a:pt x="195" y="1065"/>
                  </a:lnTo>
                  <a:lnTo>
                    <a:pt x="197" y="1065"/>
                  </a:lnTo>
                  <a:lnTo>
                    <a:pt x="197" y="1063"/>
                  </a:lnTo>
                  <a:lnTo>
                    <a:pt x="199" y="1058"/>
                  </a:lnTo>
                  <a:lnTo>
                    <a:pt x="199" y="1051"/>
                  </a:lnTo>
                  <a:lnTo>
                    <a:pt x="209" y="1042"/>
                  </a:lnTo>
                  <a:lnTo>
                    <a:pt x="209" y="1037"/>
                  </a:lnTo>
                  <a:lnTo>
                    <a:pt x="211" y="1035"/>
                  </a:lnTo>
                  <a:lnTo>
                    <a:pt x="214" y="1032"/>
                  </a:lnTo>
                  <a:lnTo>
                    <a:pt x="216" y="1032"/>
                  </a:lnTo>
                  <a:lnTo>
                    <a:pt x="218" y="1032"/>
                  </a:lnTo>
                  <a:lnTo>
                    <a:pt x="218" y="1035"/>
                  </a:lnTo>
                  <a:lnTo>
                    <a:pt x="216" y="1035"/>
                  </a:lnTo>
                  <a:lnTo>
                    <a:pt x="218" y="1037"/>
                  </a:lnTo>
                  <a:lnTo>
                    <a:pt x="216" y="1039"/>
                  </a:lnTo>
                  <a:lnTo>
                    <a:pt x="197" y="1070"/>
                  </a:lnTo>
                  <a:lnTo>
                    <a:pt x="197" y="1075"/>
                  </a:lnTo>
                  <a:lnTo>
                    <a:pt x="197" y="1077"/>
                  </a:lnTo>
                  <a:lnTo>
                    <a:pt x="199" y="1080"/>
                  </a:lnTo>
                  <a:lnTo>
                    <a:pt x="202" y="1080"/>
                  </a:lnTo>
                  <a:lnTo>
                    <a:pt x="204" y="1077"/>
                  </a:lnTo>
                  <a:lnTo>
                    <a:pt x="209" y="1075"/>
                  </a:lnTo>
                  <a:lnTo>
                    <a:pt x="214" y="1068"/>
                  </a:lnTo>
                  <a:lnTo>
                    <a:pt x="218" y="1065"/>
                  </a:lnTo>
                  <a:lnTo>
                    <a:pt x="216" y="1068"/>
                  </a:lnTo>
                  <a:lnTo>
                    <a:pt x="214" y="1073"/>
                  </a:lnTo>
                  <a:lnTo>
                    <a:pt x="209" y="1075"/>
                  </a:lnTo>
                  <a:lnTo>
                    <a:pt x="209" y="1080"/>
                  </a:lnTo>
                  <a:lnTo>
                    <a:pt x="209" y="1082"/>
                  </a:lnTo>
                  <a:lnTo>
                    <a:pt x="199" y="1094"/>
                  </a:lnTo>
                  <a:lnTo>
                    <a:pt x="202" y="1096"/>
                  </a:lnTo>
                  <a:lnTo>
                    <a:pt x="202" y="1106"/>
                  </a:lnTo>
                  <a:lnTo>
                    <a:pt x="202" y="1108"/>
                  </a:lnTo>
                  <a:lnTo>
                    <a:pt x="204" y="1113"/>
                  </a:lnTo>
                  <a:lnTo>
                    <a:pt x="206" y="1113"/>
                  </a:lnTo>
                  <a:lnTo>
                    <a:pt x="214" y="1115"/>
                  </a:lnTo>
                  <a:lnTo>
                    <a:pt x="211" y="1120"/>
                  </a:lnTo>
                  <a:lnTo>
                    <a:pt x="214" y="1120"/>
                  </a:lnTo>
                  <a:lnTo>
                    <a:pt x="216" y="1118"/>
                  </a:lnTo>
                  <a:lnTo>
                    <a:pt x="223" y="1113"/>
                  </a:lnTo>
                  <a:lnTo>
                    <a:pt x="240" y="1094"/>
                  </a:lnTo>
                  <a:lnTo>
                    <a:pt x="237" y="1103"/>
                  </a:lnTo>
                  <a:lnTo>
                    <a:pt x="230" y="1110"/>
                  </a:lnTo>
                  <a:lnTo>
                    <a:pt x="225" y="1118"/>
                  </a:lnTo>
                  <a:lnTo>
                    <a:pt x="218" y="1120"/>
                  </a:lnTo>
                  <a:lnTo>
                    <a:pt x="216" y="1122"/>
                  </a:lnTo>
                  <a:lnTo>
                    <a:pt x="214" y="1127"/>
                  </a:lnTo>
                  <a:lnTo>
                    <a:pt x="211" y="1132"/>
                  </a:lnTo>
                  <a:lnTo>
                    <a:pt x="209" y="1136"/>
                  </a:lnTo>
                  <a:lnTo>
                    <a:pt x="209" y="1139"/>
                  </a:lnTo>
                  <a:lnTo>
                    <a:pt x="199" y="1148"/>
                  </a:lnTo>
                  <a:lnTo>
                    <a:pt x="202" y="1153"/>
                  </a:lnTo>
                  <a:lnTo>
                    <a:pt x="199" y="1158"/>
                  </a:lnTo>
                  <a:lnTo>
                    <a:pt x="197" y="1170"/>
                  </a:lnTo>
                  <a:lnTo>
                    <a:pt x="192" y="1179"/>
                  </a:lnTo>
                  <a:lnTo>
                    <a:pt x="192" y="1181"/>
                  </a:lnTo>
                  <a:lnTo>
                    <a:pt x="192" y="1184"/>
                  </a:lnTo>
                  <a:lnTo>
                    <a:pt x="192" y="1186"/>
                  </a:lnTo>
                  <a:lnTo>
                    <a:pt x="195" y="1189"/>
                  </a:lnTo>
                  <a:lnTo>
                    <a:pt x="192" y="1198"/>
                  </a:lnTo>
                  <a:lnTo>
                    <a:pt x="192" y="1205"/>
                  </a:lnTo>
                  <a:lnTo>
                    <a:pt x="192" y="1212"/>
                  </a:lnTo>
                  <a:lnTo>
                    <a:pt x="192" y="1219"/>
                  </a:lnTo>
                  <a:lnTo>
                    <a:pt x="190" y="1222"/>
                  </a:lnTo>
                  <a:lnTo>
                    <a:pt x="185" y="1231"/>
                  </a:lnTo>
                  <a:lnTo>
                    <a:pt x="178" y="1236"/>
                  </a:lnTo>
                  <a:lnTo>
                    <a:pt x="178" y="1241"/>
                  </a:lnTo>
                  <a:lnTo>
                    <a:pt x="178" y="1248"/>
                  </a:lnTo>
                  <a:lnTo>
                    <a:pt x="180" y="1262"/>
                  </a:lnTo>
                  <a:lnTo>
                    <a:pt x="183" y="1264"/>
                  </a:lnTo>
                  <a:lnTo>
                    <a:pt x="185" y="1267"/>
                  </a:lnTo>
                  <a:lnTo>
                    <a:pt x="190" y="1267"/>
                  </a:lnTo>
                  <a:lnTo>
                    <a:pt x="192" y="1267"/>
                  </a:lnTo>
                  <a:lnTo>
                    <a:pt x="197" y="1264"/>
                  </a:lnTo>
                  <a:lnTo>
                    <a:pt x="199" y="1262"/>
                  </a:lnTo>
                  <a:lnTo>
                    <a:pt x="202" y="1262"/>
                  </a:lnTo>
                  <a:lnTo>
                    <a:pt x="204" y="1264"/>
                  </a:lnTo>
                  <a:lnTo>
                    <a:pt x="206" y="1264"/>
                  </a:lnTo>
                  <a:lnTo>
                    <a:pt x="211" y="1264"/>
                  </a:lnTo>
                  <a:lnTo>
                    <a:pt x="214" y="1262"/>
                  </a:lnTo>
                  <a:lnTo>
                    <a:pt x="218" y="1260"/>
                  </a:lnTo>
                  <a:lnTo>
                    <a:pt x="221" y="1255"/>
                  </a:lnTo>
                  <a:lnTo>
                    <a:pt x="228" y="1248"/>
                  </a:lnTo>
                  <a:lnTo>
                    <a:pt x="228" y="1243"/>
                  </a:lnTo>
                  <a:lnTo>
                    <a:pt x="225" y="1241"/>
                  </a:lnTo>
                  <a:lnTo>
                    <a:pt x="225" y="1238"/>
                  </a:lnTo>
                  <a:lnTo>
                    <a:pt x="223" y="1231"/>
                  </a:lnTo>
                  <a:lnTo>
                    <a:pt x="221" y="1229"/>
                  </a:lnTo>
                  <a:lnTo>
                    <a:pt x="221" y="1229"/>
                  </a:lnTo>
                  <a:lnTo>
                    <a:pt x="218" y="1226"/>
                  </a:lnTo>
                  <a:lnTo>
                    <a:pt x="216" y="1229"/>
                  </a:lnTo>
                  <a:lnTo>
                    <a:pt x="216" y="1226"/>
                  </a:lnTo>
                  <a:lnTo>
                    <a:pt x="221" y="1224"/>
                  </a:lnTo>
                  <a:lnTo>
                    <a:pt x="223" y="1219"/>
                  </a:lnTo>
                  <a:lnTo>
                    <a:pt x="228" y="1208"/>
                  </a:lnTo>
                  <a:lnTo>
                    <a:pt x="228" y="1208"/>
                  </a:lnTo>
                  <a:lnTo>
                    <a:pt x="228" y="1208"/>
                  </a:lnTo>
                  <a:lnTo>
                    <a:pt x="230" y="1208"/>
                  </a:lnTo>
                  <a:lnTo>
                    <a:pt x="230" y="1205"/>
                  </a:lnTo>
                  <a:lnTo>
                    <a:pt x="230" y="1200"/>
                  </a:lnTo>
                  <a:lnTo>
                    <a:pt x="230" y="1198"/>
                  </a:lnTo>
                  <a:lnTo>
                    <a:pt x="230" y="1196"/>
                  </a:lnTo>
                  <a:lnTo>
                    <a:pt x="235" y="1186"/>
                  </a:lnTo>
                  <a:lnTo>
                    <a:pt x="233" y="1181"/>
                  </a:lnTo>
                  <a:lnTo>
                    <a:pt x="235" y="1179"/>
                  </a:lnTo>
                  <a:lnTo>
                    <a:pt x="237" y="1179"/>
                  </a:lnTo>
                  <a:lnTo>
                    <a:pt x="240" y="1174"/>
                  </a:lnTo>
                  <a:lnTo>
                    <a:pt x="237" y="1170"/>
                  </a:lnTo>
                  <a:lnTo>
                    <a:pt x="235" y="1170"/>
                  </a:lnTo>
                  <a:lnTo>
                    <a:pt x="235" y="1167"/>
                  </a:lnTo>
                  <a:lnTo>
                    <a:pt x="235" y="1160"/>
                  </a:lnTo>
                  <a:lnTo>
                    <a:pt x="235" y="1160"/>
                  </a:lnTo>
                  <a:lnTo>
                    <a:pt x="233" y="1158"/>
                  </a:lnTo>
                  <a:lnTo>
                    <a:pt x="233" y="1158"/>
                  </a:lnTo>
                  <a:lnTo>
                    <a:pt x="237" y="1155"/>
                  </a:lnTo>
                  <a:lnTo>
                    <a:pt x="237" y="1151"/>
                  </a:lnTo>
                  <a:lnTo>
                    <a:pt x="237" y="1146"/>
                  </a:lnTo>
                  <a:lnTo>
                    <a:pt x="237" y="1144"/>
                  </a:lnTo>
                  <a:lnTo>
                    <a:pt x="240" y="1139"/>
                  </a:lnTo>
                  <a:lnTo>
                    <a:pt x="242" y="1136"/>
                  </a:lnTo>
                  <a:lnTo>
                    <a:pt x="244" y="1134"/>
                  </a:lnTo>
                  <a:lnTo>
                    <a:pt x="251" y="1125"/>
                  </a:lnTo>
                  <a:lnTo>
                    <a:pt x="254" y="1122"/>
                  </a:lnTo>
                  <a:lnTo>
                    <a:pt x="261" y="1120"/>
                  </a:lnTo>
                  <a:lnTo>
                    <a:pt x="263" y="1118"/>
                  </a:lnTo>
                  <a:lnTo>
                    <a:pt x="263" y="1113"/>
                  </a:lnTo>
                  <a:lnTo>
                    <a:pt x="263" y="1106"/>
                  </a:lnTo>
                  <a:lnTo>
                    <a:pt x="259" y="1099"/>
                  </a:lnTo>
                  <a:lnTo>
                    <a:pt x="249" y="1087"/>
                  </a:lnTo>
                  <a:lnTo>
                    <a:pt x="249" y="1087"/>
                  </a:lnTo>
                  <a:lnTo>
                    <a:pt x="249" y="1084"/>
                  </a:lnTo>
                  <a:lnTo>
                    <a:pt x="251" y="1084"/>
                  </a:lnTo>
                  <a:lnTo>
                    <a:pt x="249" y="1082"/>
                  </a:lnTo>
                  <a:lnTo>
                    <a:pt x="249" y="1082"/>
                  </a:lnTo>
                  <a:lnTo>
                    <a:pt x="249" y="1080"/>
                  </a:lnTo>
                  <a:lnTo>
                    <a:pt x="249" y="1080"/>
                  </a:lnTo>
                  <a:lnTo>
                    <a:pt x="249" y="1080"/>
                  </a:lnTo>
                  <a:lnTo>
                    <a:pt x="247" y="1077"/>
                  </a:lnTo>
                  <a:lnTo>
                    <a:pt x="247" y="1075"/>
                  </a:lnTo>
                  <a:lnTo>
                    <a:pt x="247" y="1070"/>
                  </a:lnTo>
                  <a:lnTo>
                    <a:pt x="244" y="1068"/>
                  </a:lnTo>
                  <a:lnTo>
                    <a:pt x="244" y="1061"/>
                  </a:lnTo>
                  <a:lnTo>
                    <a:pt x="242" y="1061"/>
                  </a:lnTo>
                  <a:lnTo>
                    <a:pt x="240" y="1058"/>
                  </a:lnTo>
                  <a:lnTo>
                    <a:pt x="240" y="1058"/>
                  </a:lnTo>
                  <a:lnTo>
                    <a:pt x="240" y="1042"/>
                  </a:lnTo>
                  <a:lnTo>
                    <a:pt x="240" y="1039"/>
                  </a:lnTo>
                  <a:lnTo>
                    <a:pt x="240" y="1037"/>
                  </a:lnTo>
                  <a:lnTo>
                    <a:pt x="242" y="1035"/>
                  </a:lnTo>
                  <a:lnTo>
                    <a:pt x="242" y="1035"/>
                  </a:lnTo>
                  <a:lnTo>
                    <a:pt x="242" y="1037"/>
                  </a:lnTo>
                  <a:lnTo>
                    <a:pt x="242" y="1039"/>
                  </a:lnTo>
                  <a:lnTo>
                    <a:pt x="244" y="1042"/>
                  </a:lnTo>
                  <a:lnTo>
                    <a:pt x="247" y="1042"/>
                  </a:lnTo>
                  <a:lnTo>
                    <a:pt x="251" y="1042"/>
                  </a:lnTo>
                  <a:lnTo>
                    <a:pt x="254" y="1042"/>
                  </a:lnTo>
                  <a:lnTo>
                    <a:pt x="256" y="1037"/>
                  </a:lnTo>
                  <a:lnTo>
                    <a:pt x="256" y="1037"/>
                  </a:lnTo>
                  <a:lnTo>
                    <a:pt x="259" y="1035"/>
                  </a:lnTo>
                  <a:lnTo>
                    <a:pt x="259" y="1030"/>
                  </a:lnTo>
                  <a:lnTo>
                    <a:pt x="259" y="1028"/>
                  </a:lnTo>
                  <a:lnTo>
                    <a:pt x="261" y="1028"/>
                  </a:lnTo>
                  <a:lnTo>
                    <a:pt x="263" y="1028"/>
                  </a:lnTo>
                  <a:lnTo>
                    <a:pt x="266" y="1025"/>
                  </a:lnTo>
                  <a:lnTo>
                    <a:pt x="280" y="1004"/>
                  </a:lnTo>
                  <a:lnTo>
                    <a:pt x="301" y="987"/>
                  </a:lnTo>
                  <a:lnTo>
                    <a:pt x="304" y="987"/>
                  </a:lnTo>
                  <a:lnTo>
                    <a:pt x="308" y="976"/>
                  </a:lnTo>
                  <a:lnTo>
                    <a:pt x="308" y="971"/>
                  </a:lnTo>
                  <a:lnTo>
                    <a:pt x="313" y="968"/>
                  </a:lnTo>
                  <a:lnTo>
                    <a:pt x="316" y="966"/>
                  </a:lnTo>
                  <a:lnTo>
                    <a:pt x="323" y="966"/>
                  </a:lnTo>
                  <a:lnTo>
                    <a:pt x="325" y="966"/>
                  </a:lnTo>
                  <a:lnTo>
                    <a:pt x="332" y="957"/>
                  </a:lnTo>
                  <a:lnTo>
                    <a:pt x="335" y="954"/>
                  </a:lnTo>
                  <a:lnTo>
                    <a:pt x="332" y="964"/>
                  </a:lnTo>
                  <a:lnTo>
                    <a:pt x="325" y="968"/>
                  </a:lnTo>
                  <a:lnTo>
                    <a:pt x="318" y="971"/>
                  </a:lnTo>
                  <a:lnTo>
                    <a:pt x="313" y="976"/>
                  </a:lnTo>
                  <a:lnTo>
                    <a:pt x="311" y="980"/>
                  </a:lnTo>
                  <a:lnTo>
                    <a:pt x="304" y="994"/>
                  </a:lnTo>
                  <a:lnTo>
                    <a:pt x="301" y="997"/>
                  </a:lnTo>
                  <a:lnTo>
                    <a:pt x="294" y="1002"/>
                  </a:lnTo>
                  <a:lnTo>
                    <a:pt x="285" y="1006"/>
                  </a:lnTo>
                  <a:lnTo>
                    <a:pt x="266" y="1039"/>
                  </a:lnTo>
                  <a:lnTo>
                    <a:pt x="261" y="1047"/>
                  </a:lnTo>
                  <a:lnTo>
                    <a:pt x="263" y="1054"/>
                  </a:lnTo>
                  <a:lnTo>
                    <a:pt x="263" y="1058"/>
                  </a:lnTo>
                  <a:lnTo>
                    <a:pt x="263" y="1061"/>
                  </a:lnTo>
                  <a:lnTo>
                    <a:pt x="261" y="1063"/>
                  </a:lnTo>
                  <a:lnTo>
                    <a:pt x="261" y="1065"/>
                  </a:lnTo>
                  <a:lnTo>
                    <a:pt x="261" y="1073"/>
                  </a:lnTo>
                  <a:lnTo>
                    <a:pt x="261" y="1075"/>
                  </a:lnTo>
                  <a:lnTo>
                    <a:pt x="261" y="1077"/>
                  </a:lnTo>
                  <a:lnTo>
                    <a:pt x="263" y="1080"/>
                  </a:lnTo>
                  <a:lnTo>
                    <a:pt x="263" y="1080"/>
                  </a:lnTo>
                  <a:lnTo>
                    <a:pt x="266" y="1082"/>
                  </a:lnTo>
                  <a:lnTo>
                    <a:pt x="266" y="1089"/>
                  </a:lnTo>
                  <a:lnTo>
                    <a:pt x="268" y="1092"/>
                  </a:lnTo>
                  <a:lnTo>
                    <a:pt x="273" y="1094"/>
                  </a:lnTo>
                  <a:lnTo>
                    <a:pt x="282" y="1099"/>
                  </a:lnTo>
                  <a:lnTo>
                    <a:pt x="285" y="1099"/>
                  </a:lnTo>
                  <a:lnTo>
                    <a:pt x="285" y="1092"/>
                  </a:lnTo>
                  <a:lnTo>
                    <a:pt x="282" y="1087"/>
                  </a:lnTo>
                  <a:lnTo>
                    <a:pt x="278" y="1080"/>
                  </a:lnTo>
                  <a:lnTo>
                    <a:pt x="282" y="1070"/>
                  </a:lnTo>
                  <a:lnTo>
                    <a:pt x="285" y="1068"/>
                  </a:lnTo>
                  <a:lnTo>
                    <a:pt x="285" y="1065"/>
                  </a:lnTo>
                  <a:lnTo>
                    <a:pt x="285" y="1061"/>
                  </a:lnTo>
                  <a:lnTo>
                    <a:pt x="287" y="1056"/>
                  </a:lnTo>
                  <a:lnTo>
                    <a:pt x="289" y="1054"/>
                  </a:lnTo>
                  <a:lnTo>
                    <a:pt x="289" y="1061"/>
                  </a:lnTo>
                  <a:lnTo>
                    <a:pt x="289" y="1065"/>
                  </a:lnTo>
                  <a:lnTo>
                    <a:pt x="301" y="1075"/>
                  </a:lnTo>
                  <a:lnTo>
                    <a:pt x="306" y="1075"/>
                  </a:lnTo>
                  <a:lnTo>
                    <a:pt x="306" y="1073"/>
                  </a:lnTo>
                  <a:lnTo>
                    <a:pt x="306" y="1065"/>
                  </a:lnTo>
                  <a:lnTo>
                    <a:pt x="299" y="1049"/>
                  </a:lnTo>
                  <a:lnTo>
                    <a:pt x="297" y="1044"/>
                  </a:lnTo>
                  <a:lnTo>
                    <a:pt x="299" y="1042"/>
                  </a:lnTo>
                  <a:lnTo>
                    <a:pt x="301" y="1044"/>
                  </a:lnTo>
                  <a:lnTo>
                    <a:pt x="301" y="1049"/>
                  </a:lnTo>
                  <a:lnTo>
                    <a:pt x="308" y="1058"/>
                  </a:lnTo>
                  <a:lnTo>
                    <a:pt x="308" y="1063"/>
                  </a:lnTo>
                  <a:lnTo>
                    <a:pt x="311" y="1073"/>
                  </a:lnTo>
                  <a:lnTo>
                    <a:pt x="313" y="1082"/>
                  </a:lnTo>
                  <a:lnTo>
                    <a:pt x="316" y="1084"/>
                  </a:lnTo>
                  <a:lnTo>
                    <a:pt x="323" y="1087"/>
                  </a:lnTo>
                  <a:lnTo>
                    <a:pt x="325" y="1084"/>
                  </a:lnTo>
                  <a:lnTo>
                    <a:pt x="327" y="1082"/>
                  </a:lnTo>
                  <a:lnTo>
                    <a:pt x="327" y="1080"/>
                  </a:lnTo>
                  <a:lnTo>
                    <a:pt x="330" y="1077"/>
                  </a:lnTo>
                  <a:lnTo>
                    <a:pt x="330" y="1073"/>
                  </a:lnTo>
                  <a:lnTo>
                    <a:pt x="330" y="1070"/>
                  </a:lnTo>
                  <a:lnTo>
                    <a:pt x="332" y="1068"/>
                  </a:lnTo>
                  <a:lnTo>
                    <a:pt x="335" y="1063"/>
                  </a:lnTo>
                  <a:lnTo>
                    <a:pt x="337" y="1061"/>
                  </a:lnTo>
                  <a:lnTo>
                    <a:pt x="337" y="1056"/>
                  </a:lnTo>
                  <a:lnTo>
                    <a:pt x="335" y="1054"/>
                  </a:lnTo>
                  <a:lnTo>
                    <a:pt x="335" y="1051"/>
                  </a:lnTo>
                  <a:lnTo>
                    <a:pt x="332" y="1049"/>
                  </a:lnTo>
                  <a:lnTo>
                    <a:pt x="330" y="1047"/>
                  </a:lnTo>
                  <a:lnTo>
                    <a:pt x="330" y="1047"/>
                  </a:lnTo>
                  <a:lnTo>
                    <a:pt x="332" y="1047"/>
                  </a:lnTo>
                  <a:lnTo>
                    <a:pt x="335" y="1049"/>
                  </a:lnTo>
                  <a:lnTo>
                    <a:pt x="337" y="1049"/>
                  </a:lnTo>
                  <a:lnTo>
                    <a:pt x="339" y="1047"/>
                  </a:lnTo>
                  <a:lnTo>
                    <a:pt x="339" y="1044"/>
                  </a:lnTo>
                  <a:lnTo>
                    <a:pt x="339" y="1039"/>
                  </a:lnTo>
                  <a:lnTo>
                    <a:pt x="339" y="1032"/>
                  </a:lnTo>
                  <a:lnTo>
                    <a:pt x="339" y="1028"/>
                  </a:lnTo>
                  <a:lnTo>
                    <a:pt x="339" y="1025"/>
                  </a:lnTo>
                  <a:lnTo>
                    <a:pt x="342" y="1023"/>
                  </a:lnTo>
                  <a:lnTo>
                    <a:pt x="342" y="1018"/>
                  </a:lnTo>
                  <a:lnTo>
                    <a:pt x="339" y="1009"/>
                  </a:lnTo>
                  <a:lnTo>
                    <a:pt x="337" y="997"/>
                  </a:lnTo>
                  <a:lnTo>
                    <a:pt x="335" y="990"/>
                  </a:lnTo>
                  <a:lnTo>
                    <a:pt x="337" y="987"/>
                  </a:lnTo>
                  <a:lnTo>
                    <a:pt x="339" y="990"/>
                  </a:lnTo>
                  <a:lnTo>
                    <a:pt x="342" y="992"/>
                  </a:lnTo>
                  <a:lnTo>
                    <a:pt x="342" y="997"/>
                  </a:lnTo>
                  <a:lnTo>
                    <a:pt x="342" y="1006"/>
                  </a:lnTo>
                  <a:lnTo>
                    <a:pt x="344" y="1009"/>
                  </a:lnTo>
                  <a:lnTo>
                    <a:pt x="349" y="1009"/>
                  </a:lnTo>
                  <a:lnTo>
                    <a:pt x="351" y="1004"/>
                  </a:lnTo>
                  <a:lnTo>
                    <a:pt x="361" y="983"/>
                  </a:lnTo>
                  <a:lnTo>
                    <a:pt x="363" y="980"/>
                  </a:lnTo>
                  <a:lnTo>
                    <a:pt x="365" y="978"/>
                  </a:lnTo>
                  <a:lnTo>
                    <a:pt x="365" y="980"/>
                  </a:lnTo>
                  <a:lnTo>
                    <a:pt x="365" y="985"/>
                  </a:lnTo>
                  <a:lnTo>
                    <a:pt x="351" y="1004"/>
                  </a:lnTo>
                  <a:lnTo>
                    <a:pt x="344" y="1023"/>
                  </a:lnTo>
                  <a:lnTo>
                    <a:pt x="344" y="1025"/>
                  </a:lnTo>
                  <a:lnTo>
                    <a:pt x="344" y="1037"/>
                  </a:lnTo>
                  <a:lnTo>
                    <a:pt x="346" y="1044"/>
                  </a:lnTo>
                  <a:lnTo>
                    <a:pt x="349" y="1049"/>
                  </a:lnTo>
                  <a:lnTo>
                    <a:pt x="351" y="1049"/>
                  </a:lnTo>
                  <a:lnTo>
                    <a:pt x="356" y="1051"/>
                  </a:lnTo>
                  <a:lnTo>
                    <a:pt x="361" y="1049"/>
                  </a:lnTo>
                  <a:lnTo>
                    <a:pt x="361" y="1047"/>
                  </a:lnTo>
                  <a:lnTo>
                    <a:pt x="358" y="1042"/>
                  </a:lnTo>
                  <a:lnTo>
                    <a:pt x="351" y="1028"/>
                  </a:lnTo>
                  <a:lnTo>
                    <a:pt x="349" y="1025"/>
                  </a:lnTo>
                  <a:lnTo>
                    <a:pt x="349" y="1020"/>
                  </a:lnTo>
                  <a:lnTo>
                    <a:pt x="349" y="1018"/>
                  </a:lnTo>
                  <a:lnTo>
                    <a:pt x="353" y="1018"/>
                  </a:lnTo>
                  <a:lnTo>
                    <a:pt x="353" y="1020"/>
                  </a:lnTo>
                  <a:lnTo>
                    <a:pt x="356" y="1030"/>
                  </a:lnTo>
                  <a:lnTo>
                    <a:pt x="356" y="1035"/>
                  </a:lnTo>
                  <a:lnTo>
                    <a:pt x="361" y="1039"/>
                  </a:lnTo>
                  <a:lnTo>
                    <a:pt x="363" y="1042"/>
                  </a:lnTo>
                  <a:lnTo>
                    <a:pt x="370" y="1044"/>
                  </a:lnTo>
                  <a:lnTo>
                    <a:pt x="380" y="1056"/>
                  </a:lnTo>
                  <a:lnTo>
                    <a:pt x="387" y="1061"/>
                  </a:lnTo>
                  <a:lnTo>
                    <a:pt x="413" y="1068"/>
                  </a:lnTo>
                  <a:lnTo>
                    <a:pt x="410" y="1070"/>
                  </a:lnTo>
                  <a:lnTo>
                    <a:pt x="380" y="1065"/>
                  </a:lnTo>
                  <a:lnTo>
                    <a:pt x="375" y="1063"/>
                  </a:lnTo>
                  <a:lnTo>
                    <a:pt x="375" y="1063"/>
                  </a:lnTo>
                  <a:lnTo>
                    <a:pt x="370" y="1063"/>
                  </a:lnTo>
                  <a:lnTo>
                    <a:pt x="358" y="1058"/>
                  </a:lnTo>
                  <a:lnTo>
                    <a:pt x="356" y="1058"/>
                  </a:lnTo>
                  <a:lnTo>
                    <a:pt x="353" y="1058"/>
                  </a:lnTo>
                  <a:lnTo>
                    <a:pt x="349" y="1061"/>
                  </a:lnTo>
                  <a:lnTo>
                    <a:pt x="344" y="1065"/>
                  </a:lnTo>
                  <a:lnTo>
                    <a:pt x="342" y="1070"/>
                  </a:lnTo>
                  <a:lnTo>
                    <a:pt x="339" y="1080"/>
                  </a:lnTo>
                  <a:lnTo>
                    <a:pt x="342" y="1101"/>
                  </a:lnTo>
                  <a:lnTo>
                    <a:pt x="344" y="1106"/>
                  </a:lnTo>
                  <a:lnTo>
                    <a:pt x="344" y="1108"/>
                  </a:lnTo>
                  <a:lnTo>
                    <a:pt x="344" y="1110"/>
                  </a:lnTo>
                  <a:lnTo>
                    <a:pt x="346" y="1122"/>
                  </a:lnTo>
                  <a:lnTo>
                    <a:pt x="344" y="1129"/>
                  </a:lnTo>
                  <a:lnTo>
                    <a:pt x="335" y="1136"/>
                  </a:lnTo>
                  <a:lnTo>
                    <a:pt x="339" y="1141"/>
                  </a:lnTo>
                  <a:lnTo>
                    <a:pt x="344" y="1148"/>
                  </a:lnTo>
                  <a:lnTo>
                    <a:pt x="356" y="1155"/>
                  </a:lnTo>
                  <a:lnTo>
                    <a:pt x="356" y="1158"/>
                  </a:lnTo>
                  <a:lnTo>
                    <a:pt x="353" y="1160"/>
                  </a:lnTo>
                  <a:lnTo>
                    <a:pt x="356" y="1160"/>
                  </a:lnTo>
                  <a:lnTo>
                    <a:pt x="361" y="1160"/>
                  </a:lnTo>
                  <a:lnTo>
                    <a:pt x="370" y="1165"/>
                  </a:lnTo>
                  <a:lnTo>
                    <a:pt x="377" y="1170"/>
                  </a:lnTo>
                  <a:lnTo>
                    <a:pt x="380" y="1177"/>
                  </a:lnTo>
                  <a:lnTo>
                    <a:pt x="382" y="1184"/>
                  </a:lnTo>
                  <a:lnTo>
                    <a:pt x="377" y="1189"/>
                  </a:lnTo>
                  <a:lnTo>
                    <a:pt x="384" y="1191"/>
                  </a:lnTo>
                  <a:lnTo>
                    <a:pt x="387" y="1196"/>
                  </a:lnTo>
                  <a:lnTo>
                    <a:pt x="389" y="1205"/>
                  </a:lnTo>
                  <a:lnTo>
                    <a:pt x="389" y="1212"/>
                  </a:lnTo>
                  <a:lnTo>
                    <a:pt x="384" y="1219"/>
                  </a:lnTo>
                  <a:lnTo>
                    <a:pt x="372" y="1224"/>
                  </a:lnTo>
                  <a:lnTo>
                    <a:pt x="365" y="1231"/>
                  </a:lnTo>
                  <a:lnTo>
                    <a:pt x="365" y="1234"/>
                  </a:lnTo>
                  <a:lnTo>
                    <a:pt x="363" y="1241"/>
                  </a:lnTo>
                  <a:lnTo>
                    <a:pt x="361" y="1243"/>
                  </a:lnTo>
                  <a:lnTo>
                    <a:pt x="361" y="1245"/>
                  </a:lnTo>
                  <a:lnTo>
                    <a:pt x="356" y="1248"/>
                  </a:lnTo>
                  <a:lnTo>
                    <a:pt x="351" y="1257"/>
                  </a:lnTo>
                  <a:lnTo>
                    <a:pt x="351" y="1257"/>
                  </a:lnTo>
                  <a:lnTo>
                    <a:pt x="349" y="1262"/>
                  </a:lnTo>
                  <a:lnTo>
                    <a:pt x="351" y="1267"/>
                  </a:lnTo>
                  <a:lnTo>
                    <a:pt x="351" y="1271"/>
                  </a:lnTo>
                  <a:lnTo>
                    <a:pt x="349" y="1274"/>
                  </a:lnTo>
                  <a:lnTo>
                    <a:pt x="346" y="1283"/>
                  </a:lnTo>
                  <a:lnTo>
                    <a:pt x="344" y="1286"/>
                  </a:lnTo>
                  <a:lnTo>
                    <a:pt x="344" y="1288"/>
                  </a:lnTo>
                  <a:lnTo>
                    <a:pt x="344" y="1290"/>
                  </a:lnTo>
                  <a:lnTo>
                    <a:pt x="344" y="1290"/>
                  </a:lnTo>
                  <a:lnTo>
                    <a:pt x="342" y="1290"/>
                  </a:lnTo>
                  <a:lnTo>
                    <a:pt x="330" y="1307"/>
                  </a:lnTo>
                  <a:lnTo>
                    <a:pt x="323" y="1312"/>
                  </a:lnTo>
                  <a:lnTo>
                    <a:pt x="320" y="1316"/>
                  </a:lnTo>
                  <a:lnTo>
                    <a:pt x="318" y="1321"/>
                  </a:lnTo>
                  <a:lnTo>
                    <a:pt x="318" y="1328"/>
                  </a:lnTo>
                  <a:lnTo>
                    <a:pt x="316" y="1333"/>
                  </a:lnTo>
                  <a:lnTo>
                    <a:pt x="313" y="1340"/>
                  </a:lnTo>
                  <a:lnTo>
                    <a:pt x="313" y="1342"/>
                  </a:lnTo>
                  <a:lnTo>
                    <a:pt x="313" y="1345"/>
                  </a:lnTo>
                  <a:lnTo>
                    <a:pt x="311" y="1352"/>
                  </a:lnTo>
                  <a:lnTo>
                    <a:pt x="313" y="1354"/>
                  </a:lnTo>
                  <a:lnTo>
                    <a:pt x="316" y="1361"/>
                  </a:lnTo>
                  <a:lnTo>
                    <a:pt x="316" y="1364"/>
                  </a:lnTo>
                  <a:lnTo>
                    <a:pt x="316" y="1366"/>
                  </a:lnTo>
                  <a:lnTo>
                    <a:pt x="323" y="1380"/>
                  </a:lnTo>
                  <a:lnTo>
                    <a:pt x="323" y="1383"/>
                  </a:lnTo>
                  <a:lnTo>
                    <a:pt x="323" y="1383"/>
                  </a:lnTo>
                  <a:lnTo>
                    <a:pt x="323" y="1385"/>
                  </a:lnTo>
                  <a:lnTo>
                    <a:pt x="318" y="1387"/>
                  </a:lnTo>
                  <a:lnTo>
                    <a:pt x="316" y="1387"/>
                  </a:lnTo>
                  <a:lnTo>
                    <a:pt x="313" y="1385"/>
                  </a:lnTo>
                  <a:lnTo>
                    <a:pt x="311" y="1380"/>
                  </a:lnTo>
                  <a:lnTo>
                    <a:pt x="308" y="1378"/>
                  </a:lnTo>
                  <a:lnTo>
                    <a:pt x="308" y="1371"/>
                  </a:lnTo>
                  <a:lnTo>
                    <a:pt x="308" y="1366"/>
                  </a:lnTo>
                  <a:lnTo>
                    <a:pt x="308" y="1364"/>
                  </a:lnTo>
                  <a:lnTo>
                    <a:pt x="306" y="1361"/>
                  </a:lnTo>
                  <a:lnTo>
                    <a:pt x="304" y="1357"/>
                  </a:lnTo>
                  <a:lnTo>
                    <a:pt x="304" y="1354"/>
                  </a:lnTo>
                  <a:lnTo>
                    <a:pt x="301" y="1352"/>
                  </a:lnTo>
                  <a:lnTo>
                    <a:pt x="301" y="1350"/>
                  </a:lnTo>
                  <a:lnTo>
                    <a:pt x="299" y="1354"/>
                  </a:lnTo>
                  <a:lnTo>
                    <a:pt x="299" y="1354"/>
                  </a:lnTo>
                  <a:lnTo>
                    <a:pt x="297" y="1354"/>
                  </a:lnTo>
                  <a:lnTo>
                    <a:pt x="292" y="1354"/>
                  </a:lnTo>
                  <a:lnTo>
                    <a:pt x="289" y="1357"/>
                  </a:lnTo>
                  <a:lnTo>
                    <a:pt x="289" y="1361"/>
                  </a:lnTo>
                  <a:lnTo>
                    <a:pt x="289" y="1373"/>
                  </a:lnTo>
                  <a:lnTo>
                    <a:pt x="289" y="1385"/>
                  </a:lnTo>
                  <a:lnTo>
                    <a:pt x="292" y="1397"/>
                  </a:lnTo>
                  <a:lnTo>
                    <a:pt x="299" y="1406"/>
                  </a:lnTo>
                  <a:lnTo>
                    <a:pt x="316" y="1428"/>
                  </a:lnTo>
                  <a:lnTo>
                    <a:pt x="318" y="1428"/>
                  </a:lnTo>
                  <a:lnTo>
                    <a:pt x="320" y="1430"/>
                  </a:lnTo>
                  <a:lnTo>
                    <a:pt x="323" y="1435"/>
                  </a:lnTo>
                  <a:lnTo>
                    <a:pt x="323" y="1440"/>
                  </a:lnTo>
                  <a:lnTo>
                    <a:pt x="323" y="1442"/>
                  </a:lnTo>
                  <a:lnTo>
                    <a:pt x="325" y="1442"/>
                  </a:lnTo>
                  <a:lnTo>
                    <a:pt x="325" y="1444"/>
                  </a:lnTo>
                  <a:lnTo>
                    <a:pt x="330" y="1444"/>
                  </a:lnTo>
                  <a:lnTo>
                    <a:pt x="327" y="1447"/>
                  </a:lnTo>
                  <a:lnTo>
                    <a:pt x="327" y="1449"/>
                  </a:lnTo>
                  <a:lnTo>
                    <a:pt x="330" y="1451"/>
                  </a:lnTo>
                  <a:lnTo>
                    <a:pt x="330" y="1451"/>
                  </a:lnTo>
                  <a:lnTo>
                    <a:pt x="327" y="1456"/>
                  </a:lnTo>
                  <a:lnTo>
                    <a:pt x="327" y="1461"/>
                  </a:lnTo>
                  <a:lnTo>
                    <a:pt x="330" y="1466"/>
                  </a:lnTo>
                  <a:lnTo>
                    <a:pt x="332" y="1468"/>
                  </a:lnTo>
                  <a:lnTo>
                    <a:pt x="335" y="1468"/>
                  </a:lnTo>
                  <a:lnTo>
                    <a:pt x="342" y="1473"/>
                  </a:lnTo>
                  <a:lnTo>
                    <a:pt x="346" y="1473"/>
                  </a:lnTo>
                  <a:lnTo>
                    <a:pt x="344" y="1468"/>
                  </a:lnTo>
                  <a:lnTo>
                    <a:pt x="344" y="1468"/>
                  </a:lnTo>
                  <a:lnTo>
                    <a:pt x="344" y="1463"/>
                  </a:lnTo>
                  <a:lnTo>
                    <a:pt x="344" y="1458"/>
                  </a:lnTo>
                  <a:lnTo>
                    <a:pt x="344" y="1456"/>
                  </a:lnTo>
                  <a:lnTo>
                    <a:pt x="339" y="1451"/>
                  </a:lnTo>
                  <a:lnTo>
                    <a:pt x="337" y="1444"/>
                  </a:lnTo>
                  <a:lnTo>
                    <a:pt x="335" y="1437"/>
                  </a:lnTo>
                  <a:lnTo>
                    <a:pt x="335" y="1432"/>
                  </a:lnTo>
                  <a:lnTo>
                    <a:pt x="332" y="1432"/>
                  </a:lnTo>
                  <a:lnTo>
                    <a:pt x="330" y="1428"/>
                  </a:lnTo>
                  <a:lnTo>
                    <a:pt x="330" y="1425"/>
                  </a:lnTo>
                  <a:lnTo>
                    <a:pt x="330" y="1423"/>
                  </a:lnTo>
                  <a:lnTo>
                    <a:pt x="330" y="1421"/>
                  </a:lnTo>
                  <a:lnTo>
                    <a:pt x="330" y="1418"/>
                  </a:lnTo>
                  <a:lnTo>
                    <a:pt x="330" y="1416"/>
                  </a:lnTo>
                  <a:lnTo>
                    <a:pt x="332" y="1413"/>
                  </a:lnTo>
                  <a:lnTo>
                    <a:pt x="335" y="1411"/>
                  </a:lnTo>
                  <a:lnTo>
                    <a:pt x="337" y="1406"/>
                  </a:lnTo>
                  <a:lnTo>
                    <a:pt x="342" y="1404"/>
                  </a:lnTo>
                  <a:lnTo>
                    <a:pt x="346" y="1402"/>
                  </a:lnTo>
                  <a:lnTo>
                    <a:pt x="353" y="1402"/>
                  </a:lnTo>
                  <a:lnTo>
                    <a:pt x="356" y="1402"/>
                  </a:lnTo>
                  <a:lnTo>
                    <a:pt x="361" y="1411"/>
                  </a:lnTo>
                  <a:lnTo>
                    <a:pt x="363" y="1413"/>
                  </a:lnTo>
                  <a:lnTo>
                    <a:pt x="372" y="1416"/>
                  </a:lnTo>
                  <a:lnTo>
                    <a:pt x="394" y="1430"/>
                  </a:lnTo>
                  <a:lnTo>
                    <a:pt x="399" y="1435"/>
                  </a:lnTo>
                  <a:lnTo>
                    <a:pt x="410" y="1451"/>
                  </a:lnTo>
                  <a:lnTo>
                    <a:pt x="410" y="1451"/>
                  </a:lnTo>
                  <a:lnTo>
                    <a:pt x="418" y="1451"/>
                  </a:lnTo>
                  <a:lnTo>
                    <a:pt x="420" y="1454"/>
                  </a:lnTo>
                  <a:lnTo>
                    <a:pt x="425" y="1456"/>
                  </a:lnTo>
                  <a:lnTo>
                    <a:pt x="427" y="1458"/>
                  </a:lnTo>
                  <a:lnTo>
                    <a:pt x="432" y="1458"/>
                  </a:lnTo>
                  <a:lnTo>
                    <a:pt x="434" y="1458"/>
                  </a:lnTo>
                  <a:lnTo>
                    <a:pt x="434" y="1456"/>
                  </a:lnTo>
                  <a:lnTo>
                    <a:pt x="436" y="1456"/>
                  </a:lnTo>
                  <a:lnTo>
                    <a:pt x="436" y="1454"/>
                  </a:lnTo>
                  <a:lnTo>
                    <a:pt x="439" y="1451"/>
                  </a:lnTo>
                  <a:lnTo>
                    <a:pt x="436" y="1447"/>
                  </a:lnTo>
                  <a:lnTo>
                    <a:pt x="436" y="1440"/>
                  </a:lnTo>
                  <a:lnTo>
                    <a:pt x="439" y="1435"/>
                  </a:lnTo>
                  <a:lnTo>
                    <a:pt x="436" y="1430"/>
                  </a:lnTo>
                  <a:lnTo>
                    <a:pt x="436" y="1428"/>
                  </a:lnTo>
                  <a:lnTo>
                    <a:pt x="439" y="1423"/>
                  </a:lnTo>
                  <a:lnTo>
                    <a:pt x="439" y="1421"/>
                  </a:lnTo>
                  <a:lnTo>
                    <a:pt x="436" y="1416"/>
                  </a:lnTo>
                  <a:lnTo>
                    <a:pt x="434" y="1416"/>
                  </a:lnTo>
                  <a:lnTo>
                    <a:pt x="432" y="1413"/>
                  </a:lnTo>
                  <a:lnTo>
                    <a:pt x="427" y="1413"/>
                  </a:lnTo>
                  <a:lnTo>
                    <a:pt x="427" y="1411"/>
                  </a:lnTo>
                  <a:lnTo>
                    <a:pt x="425" y="1406"/>
                  </a:lnTo>
                  <a:lnTo>
                    <a:pt x="425" y="1399"/>
                  </a:lnTo>
                  <a:lnTo>
                    <a:pt x="425" y="1397"/>
                  </a:lnTo>
                  <a:lnTo>
                    <a:pt x="425" y="1392"/>
                  </a:lnTo>
                  <a:lnTo>
                    <a:pt x="427" y="1390"/>
                  </a:lnTo>
                  <a:lnTo>
                    <a:pt x="427" y="1387"/>
                  </a:lnTo>
                  <a:lnTo>
                    <a:pt x="432" y="1390"/>
                  </a:lnTo>
                  <a:lnTo>
                    <a:pt x="432" y="1392"/>
                  </a:lnTo>
                  <a:lnTo>
                    <a:pt x="434" y="1395"/>
                  </a:lnTo>
                  <a:lnTo>
                    <a:pt x="434" y="1399"/>
                  </a:lnTo>
                  <a:lnTo>
                    <a:pt x="436" y="1402"/>
                  </a:lnTo>
                  <a:lnTo>
                    <a:pt x="439" y="1404"/>
                  </a:lnTo>
                  <a:lnTo>
                    <a:pt x="451" y="1409"/>
                  </a:lnTo>
                  <a:lnTo>
                    <a:pt x="455" y="1409"/>
                  </a:lnTo>
                  <a:lnTo>
                    <a:pt x="458" y="1409"/>
                  </a:lnTo>
                  <a:lnTo>
                    <a:pt x="463" y="1402"/>
                  </a:lnTo>
                  <a:lnTo>
                    <a:pt x="465" y="1402"/>
                  </a:lnTo>
                  <a:lnTo>
                    <a:pt x="463" y="1413"/>
                  </a:lnTo>
                  <a:lnTo>
                    <a:pt x="470" y="1423"/>
                  </a:lnTo>
                  <a:lnTo>
                    <a:pt x="479" y="1430"/>
                  </a:lnTo>
                  <a:lnTo>
                    <a:pt x="486" y="1428"/>
                  </a:lnTo>
                  <a:lnTo>
                    <a:pt x="484" y="1423"/>
                  </a:lnTo>
                  <a:lnTo>
                    <a:pt x="484" y="1418"/>
                  </a:lnTo>
                  <a:lnTo>
                    <a:pt x="486" y="1413"/>
                  </a:lnTo>
                  <a:lnTo>
                    <a:pt x="489" y="1411"/>
                  </a:lnTo>
                  <a:lnTo>
                    <a:pt x="489" y="1413"/>
                  </a:lnTo>
                  <a:lnTo>
                    <a:pt x="491" y="1413"/>
                  </a:lnTo>
                  <a:lnTo>
                    <a:pt x="491" y="1418"/>
                  </a:lnTo>
                  <a:lnTo>
                    <a:pt x="491" y="1421"/>
                  </a:lnTo>
                  <a:lnTo>
                    <a:pt x="491" y="1425"/>
                  </a:lnTo>
                  <a:lnTo>
                    <a:pt x="491" y="1425"/>
                  </a:lnTo>
                  <a:lnTo>
                    <a:pt x="491" y="1425"/>
                  </a:lnTo>
                  <a:lnTo>
                    <a:pt x="491" y="1428"/>
                  </a:lnTo>
                  <a:lnTo>
                    <a:pt x="491" y="1428"/>
                  </a:lnTo>
                  <a:lnTo>
                    <a:pt x="491" y="1428"/>
                  </a:lnTo>
                  <a:lnTo>
                    <a:pt x="491" y="1428"/>
                  </a:lnTo>
                  <a:lnTo>
                    <a:pt x="493" y="1428"/>
                  </a:lnTo>
                  <a:lnTo>
                    <a:pt x="493" y="1430"/>
                  </a:lnTo>
                  <a:lnTo>
                    <a:pt x="498" y="1432"/>
                  </a:lnTo>
                  <a:lnTo>
                    <a:pt x="508" y="1430"/>
                  </a:lnTo>
                  <a:lnTo>
                    <a:pt x="520" y="1421"/>
                  </a:lnTo>
                  <a:lnTo>
                    <a:pt x="529" y="1416"/>
                  </a:lnTo>
                  <a:lnTo>
                    <a:pt x="531" y="1413"/>
                  </a:lnTo>
                  <a:lnTo>
                    <a:pt x="527" y="1409"/>
                  </a:lnTo>
                  <a:lnTo>
                    <a:pt x="529" y="1406"/>
                  </a:lnTo>
                  <a:lnTo>
                    <a:pt x="529" y="1406"/>
                  </a:lnTo>
                  <a:lnTo>
                    <a:pt x="529" y="1404"/>
                  </a:lnTo>
                  <a:lnTo>
                    <a:pt x="529" y="1402"/>
                  </a:lnTo>
                  <a:lnTo>
                    <a:pt x="531" y="1399"/>
                  </a:lnTo>
                  <a:lnTo>
                    <a:pt x="534" y="1395"/>
                  </a:lnTo>
                  <a:lnTo>
                    <a:pt x="534" y="1397"/>
                  </a:lnTo>
                  <a:lnTo>
                    <a:pt x="534" y="1397"/>
                  </a:lnTo>
                  <a:lnTo>
                    <a:pt x="534" y="1399"/>
                  </a:lnTo>
                  <a:lnTo>
                    <a:pt x="534" y="1397"/>
                  </a:lnTo>
                  <a:lnTo>
                    <a:pt x="531" y="1397"/>
                  </a:lnTo>
                  <a:lnTo>
                    <a:pt x="531" y="1402"/>
                  </a:lnTo>
                  <a:lnTo>
                    <a:pt x="531" y="1404"/>
                  </a:lnTo>
                  <a:lnTo>
                    <a:pt x="531" y="1404"/>
                  </a:lnTo>
                  <a:lnTo>
                    <a:pt x="534" y="1404"/>
                  </a:lnTo>
                  <a:lnTo>
                    <a:pt x="536" y="1404"/>
                  </a:lnTo>
                  <a:lnTo>
                    <a:pt x="534" y="1402"/>
                  </a:lnTo>
                  <a:lnTo>
                    <a:pt x="534" y="1402"/>
                  </a:lnTo>
                  <a:lnTo>
                    <a:pt x="534" y="1402"/>
                  </a:lnTo>
                  <a:lnTo>
                    <a:pt x="548" y="1404"/>
                  </a:lnTo>
                  <a:lnTo>
                    <a:pt x="550" y="1397"/>
                  </a:lnTo>
                  <a:lnTo>
                    <a:pt x="555" y="1397"/>
                  </a:lnTo>
                  <a:lnTo>
                    <a:pt x="572" y="1397"/>
                  </a:lnTo>
                  <a:lnTo>
                    <a:pt x="574" y="1397"/>
                  </a:lnTo>
                  <a:lnTo>
                    <a:pt x="576" y="1390"/>
                  </a:lnTo>
                  <a:lnTo>
                    <a:pt x="576" y="1385"/>
                  </a:lnTo>
                  <a:lnTo>
                    <a:pt x="576" y="1378"/>
                  </a:lnTo>
                  <a:lnTo>
                    <a:pt x="576" y="1373"/>
                  </a:lnTo>
                  <a:lnTo>
                    <a:pt x="574" y="1368"/>
                  </a:lnTo>
                  <a:lnTo>
                    <a:pt x="576" y="1361"/>
                  </a:lnTo>
                  <a:lnTo>
                    <a:pt x="581" y="1366"/>
                  </a:lnTo>
                  <a:lnTo>
                    <a:pt x="586" y="1366"/>
                  </a:lnTo>
                  <a:lnTo>
                    <a:pt x="588" y="1366"/>
                  </a:lnTo>
                  <a:lnTo>
                    <a:pt x="588" y="1364"/>
                  </a:lnTo>
                  <a:lnTo>
                    <a:pt x="588" y="1364"/>
                  </a:lnTo>
                  <a:lnTo>
                    <a:pt x="588" y="1364"/>
                  </a:lnTo>
                  <a:lnTo>
                    <a:pt x="586" y="1364"/>
                  </a:lnTo>
                  <a:lnTo>
                    <a:pt x="591" y="1361"/>
                  </a:lnTo>
                  <a:lnTo>
                    <a:pt x="593" y="1364"/>
                  </a:lnTo>
                  <a:lnTo>
                    <a:pt x="595" y="1364"/>
                  </a:lnTo>
                  <a:lnTo>
                    <a:pt x="598" y="1366"/>
                  </a:lnTo>
                  <a:lnTo>
                    <a:pt x="655" y="1368"/>
                  </a:lnTo>
                  <a:lnTo>
                    <a:pt x="671" y="1366"/>
                  </a:lnTo>
                  <a:lnTo>
                    <a:pt x="671" y="1359"/>
                  </a:lnTo>
                  <a:lnTo>
                    <a:pt x="674" y="1354"/>
                  </a:lnTo>
                  <a:lnTo>
                    <a:pt x="674" y="1354"/>
                  </a:lnTo>
                  <a:lnTo>
                    <a:pt x="674" y="1345"/>
                  </a:lnTo>
                  <a:lnTo>
                    <a:pt x="674" y="1345"/>
                  </a:lnTo>
                  <a:lnTo>
                    <a:pt x="676" y="1342"/>
                  </a:lnTo>
                  <a:lnTo>
                    <a:pt x="676" y="1342"/>
                  </a:lnTo>
                  <a:lnTo>
                    <a:pt x="683" y="1347"/>
                  </a:lnTo>
                  <a:lnTo>
                    <a:pt x="686" y="1347"/>
                  </a:lnTo>
                  <a:lnTo>
                    <a:pt x="688" y="1347"/>
                  </a:lnTo>
                  <a:lnTo>
                    <a:pt x="688" y="1345"/>
                  </a:lnTo>
                  <a:lnTo>
                    <a:pt x="690" y="1345"/>
                  </a:lnTo>
                  <a:lnTo>
                    <a:pt x="693" y="1338"/>
                  </a:lnTo>
                  <a:lnTo>
                    <a:pt x="693" y="1338"/>
                  </a:lnTo>
                  <a:lnTo>
                    <a:pt x="700" y="1335"/>
                  </a:lnTo>
                  <a:lnTo>
                    <a:pt x="700" y="1333"/>
                  </a:lnTo>
                  <a:lnTo>
                    <a:pt x="702" y="1333"/>
                  </a:lnTo>
                  <a:lnTo>
                    <a:pt x="702" y="1331"/>
                  </a:lnTo>
                  <a:lnTo>
                    <a:pt x="712" y="1316"/>
                  </a:lnTo>
                  <a:lnTo>
                    <a:pt x="714" y="1316"/>
                  </a:lnTo>
                  <a:lnTo>
                    <a:pt x="716" y="1314"/>
                  </a:lnTo>
                  <a:lnTo>
                    <a:pt x="726" y="1312"/>
                  </a:lnTo>
                  <a:lnTo>
                    <a:pt x="731" y="1307"/>
                  </a:lnTo>
                  <a:lnTo>
                    <a:pt x="733" y="1305"/>
                  </a:lnTo>
                  <a:lnTo>
                    <a:pt x="740" y="1293"/>
                  </a:lnTo>
                  <a:lnTo>
                    <a:pt x="742" y="1290"/>
                  </a:lnTo>
                  <a:lnTo>
                    <a:pt x="745" y="1290"/>
                  </a:lnTo>
                  <a:lnTo>
                    <a:pt x="747" y="1288"/>
                  </a:lnTo>
                  <a:lnTo>
                    <a:pt x="747" y="1288"/>
                  </a:lnTo>
                  <a:lnTo>
                    <a:pt x="747" y="1286"/>
                  </a:lnTo>
                  <a:lnTo>
                    <a:pt x="747" y="1283"/>
                  </a:lnTo>
                  <a:lnTo>
                    <a:pt x="747" y="1283"/>
                  </a:lnTo>
                  <a:lnTo>
                    <a:pt x="747" y="1281"/>
                  </a:lnTo>
                  <a:lnTo>
                    <a:pt x="747" y="1281"/>
                  </a:lnTo>
                  <a:lnTo>
                    <a:pt x="747" y="1281"/>
                  </a:lnTo>
                  <a:lnTo>
                    <a:pt x="747" y="1279"/>
                  </a:lnTo>
                  <a:lnTo>
                    <a:pt x="747" y="1276"/>
                  </a:lnTo>
                  <a:lnTo>
                    <a:pt x="747" y="1276"/>
                  </a:lnTo>
                  <a:lnTo>
                    <a:pt x="750" y="1274"/>
                  </a:lnTo>
                  <a:lnTo>
                    <a:pt x="759" y="1262"/>
                  </a:lnTo>
                  <a:lnTo>
                    <a:pt x="776" y="1248"/>
                  </a:lnTo>
                  <a:lnTo>
                    <a:pt x="778" y="1245"/>
                  </a:lnTo>
                  <a:lnTo>
                    <a:pt x="783" y="1245"/>
                  </a:lnTo>
                  <a:lnTo>
                    <a:pt x="785" y="1245"/>
                  </a:lnTo>
                  <a:lnTo>
                    <a:pt x="785" y="1245"/>
                  </a:lnTo>
                  <a:lnTo>
                    <a:pt x="788" y="1248"/>
                  </a:lnTo>
                  <a:lnTo>
                    <a:pt x="788" y="1248"/>
                  </a:lnTo>
                  <a:lnTo>
                    <a:pt x="790" y="1248"/>
                  </a:lnTo>
                  <a:lnTo>
                    <a:pt x="790" y="1248"/>
                  </a:lnTo>
                  <a:lnTo>
                    <a:pt x="795" y="1245"/>
                  </a:lnTo>
                  <a:lnTo>
                    <a:pt x="795" y="1245"/>
                  </a:lnTo>
                  <a:lnTo>
                    <a:pt x="797" y="1243"/>
                  </a:lnTo>
                  <a:lnTo>
                    <a:pt x="797" y="1241"/>
                  </a:lnTo>
                  <a:lnTo>
                    <a:pt x="797" y="1238"/>
                  </a:lnTo>
                  <a:lnTo>
                    <a:pt x="799" y="1236"/>
                  </a:lnTo>
                  <a:lnTo>
                    <a:pt x="799" y="1236"/>
                  </a:lnTo>
                  <a:lnTo>
                    <a:pt x="806" y="1234"/>
                  </a:lnTo>
                  <a:lnTo>
                    <a:pt x="806" y="1231"/>
                  </a:lnTo>
                  <a:lnTo>
                    <a:pt x="809" y="1229"/>
                  </a:lnTo>
                  <a:lnTo>
                    <a:pt x="816" y="1226"/>
                  </a:lnTo>
                  <a:lnTo>
                    <a:pt x="816" y="1226"/>
                  </a:lnTo>
                  <a:lnTo>
                    <a:pt x="821" y="1224"/>
                  </a:lnTo>
                  <a:lnTo>
                    <a:pt x="823" y="1222"/>
                  </a:lnTo>
                  <a:lnTo>
                    <a:pt x="825" y="1219"/>
                  </a:lnTo>
                  <a:lnTo>
                    <a:pt x="825" y="1217"/>
                  </a:lnTo>
                  <a:lnTo>
                    <a:pt x="825" y="1217"/>
                  </a:lnTo>
                  <a:lnTo>
                    <a:pt x="825" y="1215"/>
                  </a:lnTo>
                  <a:lnTo>
                    <a:pt x="825" y="1215"/>
                  </a:lnTo>
                  <a:lnTo>
                    <a:pt x="825" y="1212"/>
                  </a:lnTo>
                  <a:lnTo>
                    <a:pt x="825" y="1212"/>
                  </a:lnTo>
                  <a:lnTo>
                    <a:pt x="821" y="1205"/>
                  </a:lnTo>
                  <a:lnTo>
                    <a:pt x="821" y="1205"/>
                  </a:lnTo>
                  <a:lnTo>
                    <a:pt x="821" y="1205"/>
                  </a:lnTo>
                  <a:lnTo>
                    <a:pt x="821" y="1203"/>
                  </a:lnTo>
                  <a:lnTo>
                    <a:pt x="821" y="1203"/>
                  </a:lnTo>
                  <a:lnTo>
                    <a:pt x="821" y="1203"/>
                  </a:lnTo>
                  <a:lnTo>
                    <a:pt x="821" y="1200"/>
                  </a:lnTo>
                  <a:lnTo>
                    <a:pt x="821" y="1200"/>
                  </a:lnTo>
                  <a:lnTo>
                    <a:pt x="818" y="1196"/>
                  </a:lnTo>
                  <a:lnTo>
                    <a:pt x="816" y="1193"/>
                  </a:lnTo>
                  <a:lnTo>
                    <a:pt x="814" y="1186"/>
                  </a:lnTo>
                  <a:lnTo>
                    <a:pt x="809" y="1179"/>
                  </a:lnTo>
                  <a:lnTo>
                    <a:pt x="809" y="1177"/>
                  </a:lnTo>
                  <a:lnTo>
                    <a:pt x="809" y="1177"/>
                  </a:lnTo>
                  <a:lnTo>
                    <a:pt x="809" y="1174"/>
                  </a:lnTo>
                  <a:lnTo>
                    <a:pt x="809" y="1174"/>
                  </a:lnTo>
                  <a:lnTo>
                    <a:pt x="806" y="1172"/>
                  </a:lnTo>
                  <a:lnTo>
                    <a:pt x="806" y="1170"/>
                  </a:lnTo>
                  <a:lnTo>
                    <a:pt x="804" y="1170"/>
                  </a:lnTo>
                  <a:lnTo>
                    <a:pt x="804" y="1170"/>
                  </a:lnTo>
                  <a:lnTo>
                    <a:pt x="804" y="1167"/>
                  </a:lnTo>
                  <a:lnTo>
                    <a:pt x="804" y="1167"/>
                  </a:lnTo>
                  <a:lnTo>
                    <a:pt x="802" y="1165"/>
                  </a:lnTo>
                  <a:lnTo>
                    <a:pt x="799" y="1165"/>
                  </a:lnTo>
                  <a:lnTo>
                    <a:pt x="799" y="1163"/>
                  </a:lnTo>
                  <a:lnTo>
                    <a:pt x="799" y="1163"/>
                  </a:lnTo>
                  <a:lnTo>
                    <a:pt x="799" y="1160"/>
                  </a:lnTo>
                  <a:lnTo>
                    <a:pt x="799" y="1160"/>
                  </a:lnTo>
                  <a:lnTo>
                    <a:pt x="799" y="1158"/>
                  </a:lnTo>
                  <a:lnTo>
                    <a:pt x="802" y="1158"/>
                  </a:lnTo>
                  <a:lnTo>
                    <a:pt x="804" y="1158"/>
                  </a:lnTo>
                  <a:lnTo>
                    <a:pt x="811" y="1158"/>
                  </a:lnTo>
                  <a:lnTo>
                    <a:pt x="814" y="1155"/>
                  </a:lnTo>
                  <a:lnTo>
                    <a:pt x="816" y="1155"/>
                  </a:lnTo>
                  <a:lnTo>
                    <a:pt x="816" y="1153"/>
                  </a:lnTo>
                  <a:lnTo>
                    <a:pt x="825" y="1139"/>
                  </a:lnTo>
                  <a:lnTo>
                    <a:pt x="828" y="1136"/>
                  </a:lnTo>
                  <a:lnTo>
                    <a:pt x="828" y="1134"/>
                  </a:lnTo>
                  <a:lnTo>
                    <a:pt x="828" y="1134"/>
                  </a:lnTo>
                  <a:lnTo>
                    <a:pt x="830" y="1132"/>
                  </a:lnTo>
                  <a:lnTo>
                    <a:pt x="830" y="1132"/>
                  </a:lnTo>
                  <a:lnTo>
                    <a:pt x="833" y="1129"/>
                  </a:lnTo>
                  <a:lnTo>
                    <a:pt x="835" y="1129"/>
                  </a:lnTo>
                  <a:lnTo>
                    <a:pt x="837" y="1127"/>
                  </a:lnTo>
                  <a:lnTo>
                    <a:pt x="837" y="1127"/>
                  </a:lnTo>
                  <a:lnTo>
                    <a:pt x="842" y="1122"/>
                  </a:lnTo>
                  <a:lnTo>
                    <a:pt x="842" y="1120"/>
                  </a:lnTo>
                  <a:lnTo>
                    <a:pt x="844" y="1118"/>
                  </a:lnTo>
                  <a:lnTo>
                    <a:pt x="844" y="1113"/>
                  </a:lnTo>
                  <a:lnTo>
                    <a:pt x="844" y="1110"/>
                  </a:lnTo>
                  <a:lnTo>
                    <a:pt x="844" y="1110"/>
                  </a:lnTo>
                  <a:lnTo>
                    <a:pt x="847" y="1110"/>
                  </a:lnTo>
                  <a:lnTo>
                    <a:pt x="854" y="1106"/>
                  </a:lnTo>
                  <a:lnTo>
                    <a:pt x="844" y="1087"/>
                  </a:lnTo>
                  <a:lnTo>
                    <a:pt x="840" y="1082"/>
                  </a:lnTo>
                  <a:lnTo>
                    <a:pt x="837" y="1080"/>
                  </a:lnTo>
                  <a:lnTo>
                    <a:pt x="835" y="1080"/>
                  </a:lnTo>
                  <a:lnTo>
                    <a:pt x="835" y="1077"/>
                  </a:lnTo>
                  <a:lnTo>
                    <a:pt x="835" y="1075"/>
                  </a:lnTo>
                  <a:lnTo>
                    <a:pt x="835" y="1073"/>
                  </a:lnTo>
                  <a:lnTo>
                    <a:pt x="833" y="1070"/>
                  </a:lnTo>
                  <a:lnTo>
                    <a:pt x="804" y="1065"/>
                  </a:lnTo>
                  <a:lnTo>
                    <a:pt x="795" y="1061"/>
                  </a:lnTo>
                  <a:lnTo>
                    <a:pt x="785" y="1051"/>
                  </a:lnTo>
                  <a:lnTo>
                    <a:pt x="778" y="1049"/>
                  </a:lnTo>
                  <a:lnTo>
                    <a:pt x="771" y="1044"/>
                  </a:lnTo>
                  <a:lnTo>
                    <a:pt x="769" y="1042"/>
                  </a:lnTo>
                  <a:lnTo>
                    <a:pt x="766" y="1042"/>
                  </a:lnTo>
                  <a:lnTo>
                    <a:pt x="764" y="1044"/>
                  </a:lnTo>
                  <a:lnTo>
                    <a:pt x="764" y="1047"/>
                  </a:lnTo>
                  <a:lnTo>
                    <a:pt x="761" y="1044"/>
                  </a:lnTo>
                  <a:lnTo>
                    <a:pt x="757" y="1044"/>
                  </a:lnTo>
                  <a:lnTo>
                    <a:pt x="754" y="1044"/>
                  </a:lnTo>
                  <a:lnTo>
                    <a:pt x="754" y="1042"/>
                  </a:lnTo>
                  <a:lnTo>
                    <a:pt x="757" y="1037"/>
                  </a:lnTo>
                  <a:lnTo>
                    <a:pt x="754" y="1035"/>
                  </a:lnTo>
                  <a:lnTo>
                    <a:pt x="747" y="1028"/>
                  </a:lnTo>
                  <a:lnTo>
                    <a:pt x="745" y="1025"/>
                  </a:lnTo>
                  <a:lnTo>
                    <a:pt x="714" y="1023"/>
                  </a:lnTo>
                  <a:lnTo>
                    <a:pt x="712" y="1025"/>
                  </a:lnTo>
                  <a:lnTo>
                    <a:pt x="707" y="1032"/>
                  </a:lnTo>
                  <a:lnTo>
                    <a:pt x="702" y="1035"/>
                  </a:lnTo>
                  <a:lnTo>
                    <a:pt x="704" y="1035"/>
                  </a:lnTo>
                  <a:lnTo>
                    <a:pt x="704" y="1037"/>
                  </a:lnTo>
                  <a:lnTo>
                    <a:pt x="704" y="1042"/>
                  </a:lnTo>
                  <a:lnTo>
                    <a:pt x="700" y="1042"/>
                  </a:lnTo>
                  <a:lnTo>
                    <a:pt x="697" y="1047"/>
                  </a:lnTo>
                  <a:lnTo>
                    <a:pt x="695" y="1051"/>
                  </a:lnTo>
                  <a:lnTo>
                    <a:pt x="690" y="1054"/>
                  </a:lnTo>
                  <a:lnTo>
                    <a:pt x="676" y="1061"/>
                  </a:lnTo>
                  <a:lnTo>
                    <a:pt x="667" y="1061"/>
                  </a:lnTo>
                  <a:lnTo>
                    <a:pt x="664" y="1061"/>
                  </a:lnTo>
                  <a:lnTo>
                    <a:pt x="662" y="1061"/>
                  </a:lnTo>
                  <a:lnTo>
                    <a:pt x="659" y="1056"/>
                  </a:lnTo>
                  <a:lnTo>
                    <a:pt x="657" y="1054"/>
                  </a:lnTo>
                  <a:lnTo>
                    <a:pt x="626" y="1051"/>
                  </a:lnTo>
                  <a:lnTo>
                    <a:pt x="621" y="1049"/>
                  </a:lnTo>
                  <a:lnTo>
                    <a:pt x="619" y="1047"/>
                  </a:lnTo>
                  <a:lnTo>
                    <a:pt x="619" y="1047"/>
                  </a:lnTo>
                  <a:lnTo>
                    <a:pt x="614" y="1047"/>
                  </a:lnTo>
                  <a:lnTo>
                    <a:pt x="607" y="1047"/>
                  </a:lnTo>
                  <a:lnTo>
                    <a:pt x="576" y="1039"/>
                  </a:lnTo>
                  <a:lnTo>
                    <a:pt x="572" y="1039"/>
                  </a:lnTo>
                  <a:lnTo>
                    <a:pt x="562" y="1042"/>
                  </a:lnTo>
                  <a:lnTo>
                    <a:pt x="560" y="1039"/>
                  </a:lnTo>
                  <a:lnTo>
                    <a:pt x="557" y="1039"/>
                  </a:lnTo>
                  <a:lnTo>
                    <a:pt x="557" y="1037"/>
                  </a:lnTo>
                  <a:lnTo>
                    <a:pt x="557" y="1035"/>
                  </a:lnTo>
                  <a:lnTo>
                    <a:pt x="555" y="1035"/>
                  </a:lnTo>
                  <a:lnTo>
                    <a:pt x="553" y="1035"/>
                  </a:lnTo>
                  <a:lnTo>
                    <a:pt x="550" y="1035"/>
                  </a:lnTo>
                  <a:lnTo>
                    <a:pt x="550" y="1032"/>
                  </a:lnTo>
                  <a:lnTo>
                    <a:pt x="543" y="1020"/>
                  </a:lnTo>
                  <a:lnTo>
                    <a:pt x="541" y="1020"/>
                  </a:lnTo>
                  <a:lnTo>
                    <a:pt x="541" y="1018"/>
                  </a:lnTo>
                  <a:lnTo>
                    <a:pt x="529" y="1011"/>
                  </a:lnTo>
                  <a:lnTo>
                    <a:pt x="529" y="1009"/>
                  </a:lnTo>
                  <a:lnTo>
                    <a:pt x="534" y="1009"/>
                  </a:lnTo>
                  <a:lnTo>
                    <a:pt x="536" y="1011"/>
                  </a:lnTo>
                  <a:lnTo>
                    <a:pt x="538" y="1016"/>
                  </a:lnTo>
                  <a:lnTo>
                    <a:pt x="546" y="1020"/>
                  </a:lnTo>
                  <a:lnTo>
                    <a:pt x="553" y="1025"/>
                  </a:lnTo>
                  <a:lnTo>
                    <a:pt x="560" y="1028"/>
                  </a:lnTo>
                  <a:lnTo>
                    <a:pt x="574" y="1028"/>
                  </a:lnTo>
                  <a:lnTo>
                    <a:pt x="605" y="1037"/>
                  </a:lnTo>
                  <a:lnTo>
                    <a:pt x="612" y="1037"/>
                  </a:lnTo>
                  <a:lnTo>
                    <a:pt x="619" y="1035"/>
                  </a:lnTo>
                  <a:lnTo>
                    <a:pt x="626" y="1032"/>
                  </a:lnTo>
                  <a:lnTo>
                    <a:pt x="631" y="1028"/>
                  </a:lnTo>
                  <a:lnTo>
                    <a:pt x="636" y="1028"/>
                  </a:lnTo>
                  <a:lnTo>
                    <a:pt x="648" y="1025"/>
                  </a:lnTo>
                  <a:lnTo>
                    <a:pt x="650" y="1023"/>
                  </a:lnTo>
                  <a:lnTo>
                    <a:pt x="652" y="1018"/>
                  </a:lnTo>
                  <a:lnTo>
                    <a:pt x="655" y="1009"/>
                  </a:lnTo>
                  <a:lnTo>
                    <a:pt x="657" y="1004"/>
                  </a:lnTo>
                  <a:lnTo>
                    <a:pt x="659" y="1004"/>
                  </a:lnTo>
                  <a:lnTo>
                    <a:pt x="664" y="1002"/>
                  </a:lnTo>
                  <a:lnTo>
                    <a:pt x="674" y="990"/>
                  </a:lnTo>
                  <a:lnTo>
                    <a:pt x="683" y="985"/>
                  </a:lnTo>
                  <a:lnTo>
                    <a:pt x="683" y="980"/>
                  </a:lnTo>
                  <a:lnTo>
                    <a:pt x="686" y="978"/>
                  </a:lnTo>
                  <a:lnTo>
                    <a:pt x="690" y="978"/>
                  </a:lnTo>
                  <a:lnTo>
                    <a:pt x="700" y="978"/>
                  </a:lnTo>
                  <a:lnTo>
                    <a:pt x="709" y="983"/>
                  </a:lnTo>
                  <a:lnTo>
                    <a:pt x="714" y="985"/>
                  </a:lnTo>
                  <a:lnTo>
                    <a:pt x="719" y="983"/>
                  </a:lnTo>
                  <a:lnTo>
                    <a:pt x="731" y="976"/>
                  </a:lnTo>
                  <a:lnTo>
                    <a:pt x="738" y="973"/>
                  </a:lnTo>
                  <a:lnTo>
                    <a:pt x="742" y="971"/>
                  </a:lnTo>
                  <a:lnTo>
                    <a:pt x="745" y="964"/>
                  </a:lnTo>
                  <a:lnTo>
                    <a:pt x="754" y="954"/>
                  </a:lnTo>
                  <a:lnTo>
                    <a:pt x="754" y="954"/>
                  </a:lnTo>
                  <a:lnTo>
                    <a:pt x="750" y="947"/>
                  </a:lnTo>
                  <a:lnTo>
                    <a:pt x="747" y="947"/>
                  </a:lnTo>
                  <a:lnTo>
                    <a:pt x="740" y="940"/>
                  </a:lnTo>
                  <a:lnTo>
                    <a:pt x="738" y="940"/>
                  </a:lnTo>
                  <a:lnTo>
                    <a:pt x="721" y="938"/>
                  </a:lnTo>
                  <a:lnTo>
                    <a:pt x="719" y="935"/>
                  </a:lnTo>
                  <a:lnTo>
                    <a:pt x="719" y="935"/>
                  </a:lnTo>
                  <a:lnTo>
                    <a:pt x="716" y="935"/>
                  </a:lnTo>
                  <a:lnTo>
                    <a:pt x="714" y="933"/>
                  </a:lnTo>
                  <a:lnTo>
                    <a:pt x="714" y="933"/>
                  </a:lnTo>
                  <a:lnTo>
                    <a:pt x="714" y="928"/>
                  </a:lnTo>
                  <a:lnTo>
                    <a:pt x="714" y="928"/>
                  </a:lnTo>
                  <a:lnTo>
                    <a:pt x="709" y="928"/>
                  </a:lnTo>
                  <a:lnTo>
                    <a:pt x="712" y="923"/>
                  </a:lnTo>
                  <a:lnTo>
                    <a:pt x="714" y="919"/>
                  </a:lnTo>
                  <a:lnTo>
                    <a:pt x="714" y="914"/>
                  </a:lnTo>
                  <a:lnTo>
                    <a:pt x="714" y="907"/>
                  </a:lnTo>
                  <a:lnTo>
                    <a:pt x="712" y="902"/>
                  </a:lnTo>
                  <a:lnTo>
                    <a:pt x="707" y="902"/>
                  </a:lnTo>
                  <a:lnTo>
                    <a:pt x="702" y="900"/>
                  </a:lnTo>
                  <a:lnTo>
                    <a:pt x="700" y="897"/>
                  </a:lnTo>
                  <a:lnTo>
                    <a:pt x="695" y="897"/>
                  </a:lnTo>
                  <a:lnTo>
                    <a:pt x="693" y="900"/>
                  </a:lnTo>
                  <a:lnTo>
                    <a:pt x="690" y="904"/>
                  </a:lnTo>
                  <a:lnTo>
                    <a:pt x="688" y="907"/>
                  </a:lnTo>
                  <a:lnTo>
                    <a:pt x="652" y="923"/>
                  </a:lnTo>
                  <a:lnTo>
                    <a:pt x="645" y="926"/>
                  </a:lnTo>
                  <a:lnTo>
                    <a:pt x="638" y="931"/>
                  </a:lnTo>
                  <a:lnTo>
                    <a:pt x="633" y="931"/>
                  </a:lnTo>
                  <a:lnTo>
                    <a:pt x="626" y="931"/>
                  </a:lnTo>
                  <a:lnTo>
                    <a:pt x="624" y="931"/>
                  </a:lnTo>
                  <a:lnTo>
                    <a:pt x="621" y="928"/>
                  </a:lnTo>
                  <a:lnTo>
                    <a:pt x="629" y="931"/>
                  </a:lnTo>
                  <a:lnTo>
                    <a:pt x="636" y="926"/>
                  </a:lnTo>
                  <a:lnTo>
                    <a:pt x="655" y="907"/>
                  </a:lnTo>
                  <a:lnTo>
                    <a:pt x="662" y="902"/>
                  </a:lnTo>
                  <a:lnTo>
                    <a:pt x="669" y="900"/>
                  </a:lnTo>
                  <a:lnTo>
                    <a:pt x="721" y="893"/>
                  </a:lnTo>
                  <a:lnTo>
                    <a:pt x="723" y="893"/>
                  </a:lnTo>
                  <a:lnTo>
                    <a:pt x="726" y="893"/>
                  </a:lnTo>
                  <a:lnTo>
                    <a:pt x="726" y="895"/>
                  </a:lnTo>
                  <a:lnTo>
                    <a:pt x="728" y="893"/>
                  </a:lnTo>
                  <a:lnTo>
                    <a:pt x="731" y="886"/>
                  </a:lnTo>
                  <a:lnTo>
                    <a:pt x="733" y="883"/>
                  </a:lnTo>
                  <a:lnTo>
                    <a:pt x="740" y="878"/>
                  </a:lnTo>
                  <a:lnTo>
                    <a:pt x="745" y="876"/>
                  </a:lnTo>
                  <a:lnTo>
                    <a:pt x="747" y="869"/>
                  </a:lnTo>
                  <a:lnTo>
                    <a:pt x="764" y="857"/>
                  </a:lnTo>
                  <a:lnTo>
                    <a:pt x="766" y="855"/>
                  </a:lnTo>
                  <a:lnTo>
                    <a:pt x="769" y="848"/>
                  </a:lnTo>
                  <a:lnTo>
                    <a:pt x="771" y="845"/>
                  </a:lnTo>
                  <a:lnTo>
                    <a:pt x="773" y="843"/>
                  </a:lnTo>
                  <a:lnTo>
                    <a:pt x="773" y="841"/>
                  </a:lnTo>
                  <a:lnTo>
                    <a:pt x="771" y="836"/>
                  </a:lnTo>
                  <a:lnTo>
                    <a:pt x="771" y="833"/>
                  </a:lnTo>
                  <a:lnTo>
                    <a:pt x="773" y="829"/>
                  </a:lnTo>
                  <a:lnTo>
                    <a:pt x="776" y="826"/>
                  </a:lnTo>
                  <a:lnTo>
                    <a:pt x="778" y="822"/>
                  </a:lnTo>
                  <a:lnTo>
                    <a:pt x="780" y="807"/>
                  </a:lnTo>
                  <a:lnTo>
                    <a:pt x="783" y="803"/>
                  </a:lnTo>
                  <a:lnTo>
                    <a:pt x="785" y="798"/>
                  </a:lnTo>
                  <a:lnTo>
                    <a:pt x="788" y="796"/>
                  </a:lnTo>
                  <a:lnTo>
                    <a:pt x="799" y="788"/>
                  </a:lnTo>
                  <a:lnTo>
                    <a:pt x="802" y="786"/>
                  </a:lnTo>
                  <a:lnTo>
                    <a:pt x="806" y="779"/>
                  </a:lnTo>
                  <a:lnTo>
                    <a:pt x="811" y="772"/>
                  </a:lnTo>
                  <a:lnTo>
                    <a:pt x="816" y="767"/>
                  </a:lnTo>
                  <a:lnTo>
                    <a:pt x="818" y="762"/>
                  </a:lnTo>
                  <a:lnTo>
                    <a:pt x="821" y="758"/>
                  </a:lnTo>
                  <a:lnTo>
                    <a:pt x="821" y="755"/>
                  </a:lnTo>
                  <a:lnTo>
                    <a:pt x="825" y="751"/>
                  </a:lnTo>
                  <a:lnTo>
                    <a:pt x="825" y="748"/>
                  </a:lnTo>
                  <a:lnTo>
                    <a:pt x="825" y="746"/>
                  </a:lnTo>
                  <a:lnTo>
                    <a:pt x="825" y="744"/>
                  </a:lnTo>
                  <a:lnTo>
                    <a:pt x="823" y="741"/>
                  </a:lnTo>
                  <a:lnTo>
                    <a:pt x="823" y="739"/>
                  </a:lnTo>
                  <a:lnTo>
                    <a:pt x="825" y="727"/>
                  </a:lnTo>
                  <a:lnTo>
                    <a:pt x="830" y="715"/>
                  </a:lnTo>
                  <a:lnTo>
                    <a:pt x="847" y="689"/>
                  </a:lnTo>
                  <a:lnTo>
                    <a:pt x="849" y="682"/>
                  </a:lnTo>
                  <a:lnTo>
                    <a:pt x="849" y="680"/>
                  </a:lnTo>
                  <a:lnTo>
                    <a:pt x="847" y="677"/>
                  </a:lnTo>
                  <a:lnTo>
                    <a:pt x="844" y="670"/>
                  </a:lnTo>
                  <a:lnTo>
                    <a:pt x="847" y="663"/>
                  </a:lnTo>
                  <a:lnTo>
                    <a:pt x="852" y="646"/>
                  </a:lnTo>
                  <a:lnTo>
                    <a:pt x="861" y="616"/>
                  </a:lnTo>
                  <a:lnTo>
                    <a:pt x="866" y="609"/>
                  </a:lnTo>
                  <a:lnTo>
                    <a:pt x="885" y="592"/>
                  </a:lnTo>
                  <a:lnTo>
                    <a:pt x="887" y="587"/>
                  </a:lnTo>
                  <a:lnTo>
                    <a:pt x="889" y="580"/>
                  </a:lnTo>
                  <a:lnTo>
                    <a:pt x="897" y="571"/>
                  </a:lnTo>
                  <a:lnTo>
                    <a:pt x="901" y="566"/>
                  </a:lnTo>
                  <a:lnTo>
                    <a:pt x="901" y="564"/>
                  </a:lnTo>
                  <a:lnTo>
                    <a:pt x="899" y="564"/>
                  </a:lnTo>
                  <a:lnTo>
                    <a:pt x="899" y="561"/>
                  </a:lnTo>
                  <a:moveTo>
                    <a:pt x="349" y="717"/>
                  </a:moveTo>
                  <a:lnTo>
                    <a:pt x="349" y="717"/>
                  </a:lnTo>
                  <a:lnTo>
                    <a:pt x="349" y="720"/>
                  </a:lnTo>
                  <a:lnTo>
                    <a:pt x="346" y="722"/>
                  </a:lnTo>
                  <a:lnTo>
                    <a:pt x="344" y="725"/>
                  </a:lnTo>
                  <a:lnTo>
                    <a:pt x="342" y="729"/>
                  </a:lnTo>
                  <a:lnTo>
                    <a:pt x="339" y="732"/>
                  </a:lnTo>
                  <a:lnTo>
                    <a:pt x="337" y="734"/>
                  </a:lnTo>
                  <a:lnTo>
                    <a:pt x="332" y="739"/>
                  </a:lnTo>
                  <a:lnTo>
                    <a:pt x="330" y="741"/>
                  </a:lnTo>
                  <a:lnTo>
                    <a:pt x="327" y="744"/>
                  </a:lnTo>
                  <a:lnTo>
                    <a:pt x="327" y="746"/>
                  </a:lnTo>
                  <a:lnTo>
                    <a:pt x="325" y="744"/>
                  </a:lnTo>
                  <a:lnTo>
                    <a:pt x="325" y="739"/>
                  </a:lnTo>
                  <a:lnTo>
                    <a:pt x="327" y="736"/>
                  </a:lnTo>
                  <a:lnTo>
                    <a:pt x="332" y="734"/>
                  </a:lnTo>
                  <a:lnTo>
                    <a:pt x="339" y="725"/>
                  </a:lnTo>
                  <a:lnTo>
                    <a:pt x="344" y="717"/>
                  </a:lnTo>
                  <a:lnTo>
                    <a:pt x="351" y="717"/>
                  </a:lnTo>
                  <a:lnTo>
                    <a:pt x="349" y="717"/>
                  </a:lnTo>
                  <a:moveTo>
                    <a:pt x="439" y="597"/>
                  </a:moveTo>
                  <a:lnTo>
                    <a:pt x="429" y="609"/>
                  </a:lnTo>
                  <a:lnTo>
                    <a:pt x="425" y="616"/>
                  </a:lnTo>
                  <a:lnTo>
                    <a:pt x="408" y="644"/>
                  </a:lnTo>
                  <a:lnTo>
                    <a:pt x="401" y="646"/>
                  </a:lnTo>
                  <a:lnTo>
                    <a:pt x="391" y="661"/>
                  </a:lnTo>
                  <a:lnTo>
                    <a:pt x="380" y="675"/>
                  </a:lnTo>
                  <a:lnTo>
                    <a:pt x="380" y="672"/>
                  </a:lnTo>
                  <a:lnTo>
                    <a:pt x="377" y="670"/>
                  </a:lnTo>
                  <a:lnTo>
                    <a:pt x="382" y="668"/>
                  </a:lnTo>
                  <a:lnTo>
                    <a:pt x="410" y="632"/>
                  </a:lnTo>
                  <a:lnTo>
                    <a:pt x="418" y="620"/>
                  </a:lnTo>
                  <a:lnTo>
                    <a:pt x="420" y="613"/>
                  </a:lnTo>
                  <a:lnTo>
                    <a:pt x="420" y="613"/>
                  </a:lnTo>
                  <a:lnTo>
                    <a:pt x="422" y="611"/>
                  </a:lnTo>
                  <a:lnTo>
                    <a:pt x="427" y="609"/>
                  </a:lnTo>
                  <a:lnTo>
                    <a:pt x="439" y="590"/>
                  </a:lnTo>
                  <a:lnTo>
                    <a:pt x="439" y="592"/>
                  </a:lnTo>
                  <a:lnTo>
                    <a:pt x="439" y="594"/>
                  </a:lnTo>
                  <a:lnTo>
                    <a:pt x="439" y="597"/>
                  </a:lnTo>
                  <a:lnTo>
                    <a:pt x="439" y="597"/>
                  </a:lnTo>
                  <a:moveTo>
                    <a:pt x="318" y="1118"/>
                  </a:moveTo>
                  <a:lnTo>
                    <a:pt x="318" y="1115"/>
                  </a:lnTo>
                  <a:lnTo>
                    <a:pt x="318" y="1106"/>
                  </a:lnTo>
                  <a:lnTo>
                    <a:pt x="316" y="1101"/>
                  </a:lnTo>
                  <a:lnTo>
                    <a:pt x="313" y="1099"/>
                  </a:lnTo>
                  <a:lnTo>
                    <a:pt x="311" y="1094"/>
                  </a:lnTo>
                  <a:lnTo>
                    <a:pt x="311" y="1092"/>
                  </a:lnTo>
                  <a:lnTo>
                    <a:pt x="308" y="1092"/>
                  </a:lnTo>
                  <a:lnTo>
                    <a:pt x="308" y="1089"/>
                  </a:lnTo>
                  <a:lnTo>
                    <a:pt x="306" y="1082"/>
                  </a:lnTo>
                  <a:lnTo>
                    <a:pt x="306" y="1082"/>
                  </a:lnTo>
                  <a:lnTo>
                    <a:pt x="304" y="1082"/>
                  </a:lnTo>
                  <a:lnTo>
                    <a:pt x="301" y="1080"/>
                  </a:lnTo>
                  <a:lnTo>
                    <a:pt x="297" y="1075"/>
                  </a:lnTo>
                  <a:lnTo>
                    <a:pt x="292" y="1070"/>
                  </a:lnTo>
                  <a:lnTo>
                    <a:pt x="285" y="1073"/>
                  </a:lnTo>
                  <a:lnTo>
                    <a:pt x="285" y="1077"/>
                  </a:lnTo>
                  <a:lnTo>
                    <a:pt x="287" y="1082"/>
                  </a:lnTo>
                  <a:lnTo>
                    <a:pt x="289" y="1089"/>
                  </a:lnTo>
                  <a:lnTo>
                    <a:pt x="289" y="1092"/>
                  </a:lnTo>
                  <a:lnTo>
                    <a:pt x="297" y="1094"/>
                  </a:lnTo>
                  <a:lnTo>
                    <a:pt x="297" y="1099"/>
                  </a:lnTo>
                  <a:lnTo>
                    <a:pt x="299" y="1108"/>
                  </a:lnTo>
                  <a:lnTo>
                    <a:pt x="301" y="1113"/>
                  </a:lnTo>
                  <a:lnTo>
                    <a:pt x="311" y="1125"/>
                  </a:lnTo>
                  <a:lnTo>
                    <a:pt x="313" y="1129"/>
                  </a:lnTo>
                  <a:lnTo>
                    <a:pt x="316" y="1132"/>
                  </a:lnTo>
                  <a:lnTo>
                    <a:pt x="318" y="1132"/>
                  </a:lnTo>
                  <a:lnTo>
                    <a:pt x="320" y="1129"/>
                  </a:lnTo>
                  <a:lnTo>
                    <a:pt x="318" y="1127"/>
                  </a:lnTo>
                  <a:lnTo>
                    <a:pt x="318" y="1125"/>
                  </a:lnTo>
                  <a:lnTo>
                    <a:pt x="316" y="1125"/>
                  </a:lnTo>
                  <a:lnTo>
                    <a:pt x="318" y="1120"/>
                  </a:lnTo>
                  <a:lnTo>
                    <a:pt x="318" y="1118"/>
                  </a:lnTo>
                  <a:moveTo>
                    <a:pt x="180" y="1037"/>
                  </a:moveTo>
                  <a:lnTo>
                    <a:pt x="187" y="1020"/>
                  </a:lnTo>
                  <a:lnTo>
                    <a:pt x="192" y="1016"/>
                  </a:lnTo>
                  <a:lnTo>
                    <a:pt x="195" y="1011"/>
                  </a:lnTo>
                  <a:lnTo>
                    <a:pt x="197" y="1009"/>
                  </a:lnTo>
                  <a:lnTo>
                    <a:pt x="197" y="1004"/>
                  </a:lnTo>
                  <a:lnTo>
                    <a:pt x="197" y="999"/>
                  </a:lnTo>
                  <a:lnTo>
                    <a:pt x="197" y="997"/>
                  </a:lnTo>
                  <a:lnTo>
                    <a:pt x="192" y="994"/>
                  </a:lnTo>
                  <a:lnTo>
                    <a:pt x="187" y="999"/>
                  </a:lnTo>
                  <a:lnTo>
                    <a:pt x="178" y="1009"/>
                  </a:lnTo>
                  <a:lnTo>
                    <a:pt x="164" y="1023"/>
                  </a:lnTo>
                  <a:lnTo>
                    <a:pt x="159" y="1023"/>
                  </a:lnTo>
                  <a:lnTo>
                    <a:pt x="154" y="1028"/>
                  </a:lnTo>
                  <a:lnTo>
                    <a:pt x="150" y="1032"/>
                  </a:lnTo>
                  <a:lnTo>
                    <a:pt x="145" y="1042"/>
                  </a:lnTo>
                  <a:lnTo>
                    <a:pt x="142" y="1049"/>
                  </a:lnTo>
                  <a:lnTo>
                    <a:pt x="145" y="1054"/>
                  </a:lnTo>
                  <a:lnTo>
                    <a:pt x="152" y="1054"/>
                  </a:lnTo>
                  <a:lnTo>
                    <a:pt x="159" y="1051"/>
                  </a:lnTo>
                  <a:lnTo>
                    <a:pt x="161" y="1051"/>
                  </a:lnTo>
                  <a:lnTo>
                    <a:pt x="157" y="1056"/>
                  </a:lnTo>
                  <a:lnTo>
                    <a:pt x="142" y="1061"/>
                  </a:lnTo>
                  <a:lnTo>
                    <a:pt x="138" y="1063"/>
                  </a:lnTo>
                  <a:lnTo>
                    <a:pt x="133" y="1068"/>
                  </a:lnTo>
                  <a:lnTo>
                    <a:pt x="131" y="1068"/>
                  </a:lnTo>
                  <a:lnTo>
                    <a:pt x="128" y="1070"/>
                  </a:lnTo>
                  <a:lnTo>
                    <a:pt x="126" y="1077"/>
                  </a:lnTo>
                  <a:lnTo>
                    <a:pt x="126" y="1082"/>
                  </a:lnTo>
                  <a:lnTo>
                    <a:pt x="128" y="1096"/>
                  </a:lnTo>
                  <a:lnTo>
                    <a:pt x="131" y="1106"/>
                  </a:lnTo>
                  <a:lnTo>
                    <a:pt x="138" y="1110"/>
                  </a:lnTo>
                  <a:lnTo>
                    <a:pt x="145" y="1110"/>
                  </a:lnTo>
                  <a:lnTo>
                    <a:pt x="150" y="1106"/>
                  </a:lnTo>
                  <a:lnTo>
                    <a:pt x="150" y="1101"/>
                  </a:lnTo>
                  <a:lnTo>
                    <a:pt x="152" y="1089"/>
                  </a:lnTo>
                  <a:lnTo>
                    <a:pt x="152" y="1087"/>
                  </a:lnTo>
                  <a:lnTo>
                    <a:pt x="157" y="1084"/>
                  </a:lnTo>
                  <a:lnTo>
                    <a:pt x="161" y="1080"/>
                  </a:lnTo>
                  <a:lnTo>
                    <a:pt x="161" y="1080"/>
                  </a:lnTo>
                  <a:lnTo>
                    <a:pt x="166" y="1068"/>
                  </a:lnTo>
                  <a:moveTo>
                    <a:pt x="299" y="1222"/>
                  </a:moveTo>
                  <a:lnTo>
                    <a:pt x="304" y="1219"/>
                  </a:lnTo>
                  <a:lnTo>
                    <a:pt x="306" y="1217"/>
                  </a:lnTo>
                  <a:lnTo>
                    <a:pt x="306" y="1212"/>
                  </a:lnTo>
                  <a:lnTo>
                    <a:pt x="304" y="1208"/>
                  </a:lnTo>
                  <a:lnTo>
                    <a:pt x="304" y="1203"/>
                  </a:lnTo>
                  <a:lnTo>
                    <a:pt x="308" y="1200"/>
                  </a:lnTo>
                  <a:lnTo>
                    <a:pt x="301" y="1196"/>
                  </a:lnTo>
                  <a:lnTo>
                    <a:pt x="299" y="1196"/>
                  </a:lnTo>
                  <a:lnTo>
                    <a:pt x="299" y="1191"/>
                  </a:lnTo>
                  <a:lnTo>
                    <a:pt x="301" y="1191"/>
                  </a:lnTo>
                  <a:lnTo>
                    <a:pt x="304" y="1191"/>
                  </a:lnTo>
                  <a:lnTo>
                    <a:pt x="304" y="1189"/>
                  </a:lnTo>
                  <a:lnTo>
                    <a:pt x="304" y="1181"/>
                  </a:lnTo>
                  <a:lnTo>
                    <a:pt x="297" y="1174"/>
                  </a:lnTo>
                  <a:lnTo>
                    <a:pt x="299" y="1170"/>
                  </a:lnTo>
                  <a:lnTo>
                    <a:pt x="294" y="1153"/>
                  </a:lnTo>
                  <a:lnTo>
                    <a:pt x="292" y="1148"/>
                  </a:lnTo>
                  <a:lnTo>
                    <a:pt x="289" y="1141"/>
                  </a:lnTo>
                  <a:lnTo>
                    <a:pt x="285" y="1139"/>
                  </a:lnTo>
                  <a:lnTo>
                    <a:pt x="273" y="1132"/>
                  </a:lnTo>
                  <a:lnTo>
                    <a:pt x="273" y="1132"/>
                  </a:lnTo>
                  <a:lnTo>
                    <a:pt x="268" y="1132"/>
                  </a:lnTo>
                  <a:lnTo>
                    <a:pt x="268" y="1134"/>
                  </a:lnTo>
                  <a:lnTo>
                    <a:pt x="268" y="1136"/>
                  </a:lnTo>
                  <a:lnTo>
                    <a:pt x="268" y="1136"/>
                  </a:lnTo>
                  <a:lnTo>
                    <a:pt x="263" y="1139"/>
                  </a:lnTo>
                  <a:lnTo>
                    <a:pt x="256" y="1144"/>
                  </a:lnTo>
                  <a:lnTo>
                    <a:pt x="254" y="1151"/>
                  </a:lnTo>
                  <a:lnTo>
                    <a:pt x="251" y="1158"/>
                  </a:lnTo>
                  <a:lnTo>
                    <a:pt x="249" y="1167"/>
                  </a:lnTo>
                  <a:lnTo>
                    <a:pt x="251" y="1174"/>
                  </a:lnTo>
                  <a:lnTo>
                    <a:pt x="254" y="1181"/>
                  </a:lnTo>
                  <a:lnTo>
                    <a:pt x="259" y="1186"/>
                  </a:lnTo>
                  <a:lnTo>
                    <a:pt x="259" y="1189"/>
                  </a:lnTo>
                  <a:lnTo>
                    <a:pt x="259" y="1189"/>
                  </a:lnTo>
                  <a:lnTo>
                    <a:pt x="259" y="1191"/>
                  </a:lnTo>
                  <a:lnTo>
                    <a:pt x="256" y="1191"/>
                  </a:lnTo>
                  <a:lnTo>
                    <a:pt x="256" y="1193"/>
                  </a:lnTo>
                  <a:lnTo>
                    <a:pt x="256" y="1196"/>
                  </a:lnTo>
                  <a:lnTo>
                    <a:pt x="259" y="1205"/>
                  </a:lnTo>
                  <a:lnTo>
                    <a:pt x="259" y="1205"/>
                  </a:lnTo>
                  <a:lnTo>
                    <a:pt x="259" y="1208"/>
                  </a:lnTo>
                  <a:lnTo>
                    <a:pt x="266" y="1215"/>
                  </a:lnTo>
                  <a:lnTo>
                    <a:pt x="273" y="1219"/>
                  </a:lnTo>
                  <a:lnTo>
                    <a:pt x="282" y="1222"/>
                  </a:lnTo>
                  <a:lnTo>
                    <a:pt x="292" y="1224"/>
                  </a:lnTo>
                  <a:lnTo>
                    <a:pt x="299" y="1222"/>
                  </a:lnTo>
                  <a:moveTo>
                    <a:pt x="135" y="1139"/>
                  </a:moveTo>
                  <a:lnTo>
                    <a:pt x="135" y="1134"/>
                  </a:lnTo>
                  <a:lnTo>
                    <a:pt x="135" y="1129"/>
                  </a:lnTo>
                  <a:lnTo>
                    <a:pt x="133" y="1129"/>
                  </a:lnTo>
                  <a:lnTo>
                    <a:pt x="133" y="1127"/>
                  </a:lnTo>
                  <a:lnTo>
                    <a:pt x="131" y="1127"/>
                  </a:lnTo>
                  <a:lnTo>
                    <a:pt x="131" y="1125"/>
                  </a:lnTo>
                  <a:lnTo>
                    <a:pt x="133" y="1122"/>
                  </a:lnTo>
                  <a:lnTo>
                    <a:pt x="133" y="1120"/>
                  </a:lnTo>
                  <a:lnTo>
                    <a:pt x="133" y="1118"/>
                  </a:lnTo>
                  <a:lnTo>
                    <a:pt x="131" y="1118"/>
                  </a:lnTo>
                  <a:lnTo>
                    <a:pt x="128" y="1113"/>
                  </a:lnTo>
                  <a:lnTo>
                    <a:pt x="126" y="1110"/>
                  </a:lnTo>
                  <a:lnTo>
                    <a:pt x="123" y="1108"/>
                  </a:lnTo>
                  <a:lnTo>
                    <a:pt x="123" y="1099"/>
                  </a:lnTo>
                  <a:lnTo>
                    <a:pt x="121" y="1080"/>
                  </a:lnTo>
                  <a:lnTo>
                    <a:pt x="121" y="1068"/>
                  </a:lnTo>
                  <a:lnTo>
                    <a:pt x="119" y="1065"/>
                  </a:lnTo>
                  <a:lnTo>
                    <a:pt x="119" y="1063"/>
                  </a:lnTo>
                  <a:lnTo>
                    <a:pt x="116" y="1063"/>
                  </a:lnTo>
                  <a:lnTo>
                    <a:pt x="114" y="1065"/>
                  </a:lnTo>
                  <a:lnTo>
                    <a:pt x="112" y="1068"/>
                  </a:lnTo>
                  <a:lnTo>
                    <a:pt x="109" y="1068"/>
                  </a:lnTo>
                  <a:lnTo>
                    <a:pt x="107" y="1070"/>
                  </a:lnTo>
                  <a:lnTo>
                    <a:pt x="104" y="1070"/>
                  </a:lnTo>
                  <a:lnTo>
                    <a:pt x="100" y="1077"/>
                  </a:lnTo>
                  <a:lnTo>
                    <a:pt x="95" y="1082"/>
                  </a:lnTo>
                  <a:lnTo>
                    <a:pt x="88" y="1087"/>
                  </a:lnTo>
                  <a:lnTo>
                    <a:pt x="85" y="1094"/>
                  </a:lnTo>
                  <a:lnTo>
                    <a:pt x="85" y="1101"/>
                  </a:lnTo>
                  <a:lnTo>
                    <a:pt x="85" y="1103"/>
                  </a:lnTo>
                  <a:lnTo>
                    <a:pt x="83" y="1101"/>
                  </a:lnTo>
                  <a:lnTo>
                    <a:pt x="83" y="1099"/>
                  </a:lnTo>
                  <a:lnTo>
                    <a:pt x="81" y="1094"/>
                  </a:lnTo>
                  <a:lnTo>
                    <a:pt x="81" y="1092"/>
                  </a:lnTo>
                  <a:lnTo>
                    <a:pt x="83" y="1082"/>
                  </a:lnTo>
                  <a:lnTo>
                    <a:pt x="85" y="1080"/>
                  </a:lnTo>
                  <a:lnTo>
                    <a:pt x="83" y="1080"/>
                  </a:lnTo>
                  <a:lnTo>
                    <a:pt x="81" y="1082"/>
                  </a:lnTo>
                  <a:lnTo>
                    <a:pt x="78" y="1084"/>
                  </a:lnTo>
                  <a:lnTo>
                    <a:pt x="69" y="1087"/>
                  </a:lnTo>
                  <a:lnTo>
                    <a:pt x="62" y="1092"/>
                  </a:lnTo>
                  <a:lnTo>
                    <a:pt x="62" y="1096"/>
                  </a:lnTo>
                  <a:lnTo>
                    <a:pt x="59" y="1099"/>
                  </a:lnTo>
                  <a:lnTo>
                    <a:pt x="59" y="1103"/>
                  </a:lnTo>
                  <a:lnTo>
                    <a:pt x="59" y="1108"/>
                  </a:lnTo>
                  <a:lnTo>
                    <a:pt x="57" y="1108"/>
                  </a:lnTo>
                  <a:lnTo>
                    <a:pt x="55" y="1110"/>
                  </a:lnTo>
                  <a:lnTo>
                    <a:pt x="62" y="1115"/>
                  </a:lnTo>
                  <a:lnTo>
                    <a:pt x="52" y="1127"/>
                  </a:lnTo>
                  <a:lnTo>
                    <a:pt x="52" y="1132"/>
                  </a:lnTo>
                  <a:lnTo>
                    <a:pt x="52" y="1134"/>
                  </a:lnTo>
                  <a:lnTo>
                    <a:pt x="52" y="1134"/>
                  </a:lnTo>
                  <a:lnTo>
                    <a:pt x="55" y="1134"/>
                  </a:lnTo>
                  <a:lnTo>
                    <a:pt x="52" y="1141"/>
                  </a:lnTo>
                  <a:lnTo>
                    <a:pt x="52" y="1146"/>
                  </a:lnTo>
                  <a:lnTo>
                    <a:pt x="55" y="1148"/>
                  </a:lnTo>
                  <a:lnTo>
                    <a:pt x="59" y="1148"/>
                  </a:lnTo>
                  <a:lnTo>
                    <a:pt x="62" y="1146"/>
                  </a:lnTo>
                  <a:lnTo>
                    <a:pt x="66" y="1136"/>
                  </a:lnTo>
                  <a:lnTo>
                    <a:pt x="74" y="1132"/>
                  </a:lnTo>
                  <a:lnTo>
                    <a:pt x="76" y="1127"/>
                  </a:lnTo>
                  <a:lnTo>
                    <a:pt x="78" y="1118"/>
                  </a:lnTo>
                  <a:lnTo>
                    <a:pt x="83" y="1113"/>
                  </a:lnTo>
                  <a:lnTo>
                    <a:pt x="88" y="1113"/>
                  </a:lnTo>
                  <a:lnTo>
                    <a:pt x="93" y="1113"/>
                  </a:lnTo>
                  <a:lnTo>
                    <a:pt x="97" y="1115"/>
                  </a:lnTo>
                  <a:lnTo>
                    <a:pt x="88" y="1122"/>
                  </a:lnTo>
                  <a:lnTo>
                    <a:pt x="83" y="1129"/>
                  </a:lnTo>
                  <a:lnTo>
                    <a:pt x="83" y="1134"/>
                  </a:lnTo>
                  <a:lnTo>
                    <a:pt x="85" y="1134"/>
                  </a:lnTo>
                  <a:lnTo>
                    <a:pt x="93" y="1139"/>
                  </a:lnTo>
                  <a:lnTo>
                    <a:pt x="95" y="1141"/>
                  </a:lnTo>
                  <a:lnTo>
                    <a:pt x="97" y="1153"/>
                  </a:lnTo>
                  <a:lnTo>
                    <a:pt x="88" y="1158"/>
                  </a:lnTo>
                  <a:lnTo>
                    <a:pt x="85" y="1163"/>
                  </a:lnTo>
                  <a:lnTo>
                    <a:pt x="83" y="1170"/>
                  </a:lnTo>
                  <a:lnTo>
                    <a:pt x="85" y="1177"/>
                  </a:lnTo>
                  <a:lnTo>
                    <a:pt x="90" y="1179"/>
                  </a:lnTo>
                  <a:lnTo>
                    <a:pt x="95" y="1177"/>
                  </a:lnTo>
                  <a:lnTo>
                    <a:pt x="100" y="1172"/>
                  </a:lnTo>
                  <a:lnTo>
                    <a:pt x="102" y="1172"/>
                  </a:lnTo>
                  <a:lnTo>
                    <a:pt x="102" y="1170"/>
                  </a:lnTo>
                  <a:lnTo>
                    <a:pt x="102" y="1163"/>
                  </a:lnTo>
                  <a:lnTo>
                    <a:pt x="104" y="1163"/>
                  </a:lnTo>
                  <a:lnTo>
                    <a:pt x="114" y="1163"/>
                  </a:lnTo>
                  <a:lnTo>
                    <a:pt x="119" y="1163"/>
                  </a:lnTo>
                  <a:lnTo>
                    <a:pt x="123" y="1158"/>
                  </a:lnTo>
                  <a:lnTo>
                    <a:pt x="126" y="1155"/>
                  </a:lnTo>
                  <a:lnTo>
                    <a:pt x="131" y="1151"/>
                  </a:lnTo>
                  <a:lnTo>
                    <a:pt x="131" y="1153"/>
                  </a:lnTo>
                  <a:lnTo>
                    <a:pt x="133" y="1151"/>
                  </a:lnTo>
                  <a:lnTo>
                    <a:pt x="133" y="1148"/>
                  </a:lnTo>
                  <a:lnTo>
                    <a:pt x="135" y="1146"/>
                  </a:lnTo>
                  <a:lnTo>
                    <a:pt x="138" y="1146"/>
                  </a:lnTo>
                  <a:lnTo>
                    <a:pt x="138" y="1144"/>
                  </a:lnTo>
                  <a:lnTo>
                    <a:pt x="138" y="1141"/>
                  </a:lnTo>
                  <a:lnTo>
                    <a:pt x="135" y="1139"/>
                  </a:lnTo>
                  <a:moveTo>
                    <a:pt x="131" y="841"/>
                  </a:moveTo>
                  <a:lnTo>
                    <a:pt x="131" y="838"/>
                  </a:lnTo>
                  <a:lnTo>
                    <a:pt x="123" y="836"/>
                  </a:lnTo>
                  <a:lnTo>
                    <a:pt x="121" y="833"/>
                  </a:lnTo>
                  <a:lnTo>
                    <a:pt x="114" y="833"/>
                  </a:lnTo>
                  <a:lnTo>
                    <a:pt x="107" y="836"/>
                  </a:lnTo>
                  <a:lnTo>
                    <a:pt x="102" y="841"/>
                  </a:lnTo>
                  <a:lnTo>
                    <a:pt x="102" y="848"/>
                  </a:lnTo>
                  <a:lnTo>
                    <a:pt x="100" y="848"/>
                  </a:lnTo>
                  <a:lnTo>
                    <a:pt x="100" y="848"/>
                  </a:lnTo>
                  <a:lnTo>
                    <a:pt x="97" y="848"/>
                  </a:lnTo>
                  <a:lnTo>
                    <a:pt x="95" y="845"/>
                  </a:lnTo>
                  <a:lnTo>
                    <a:pt x="93" y="848"/>
                  </a:lnTo>
                  <a:lnTo>
                    <a:pt x="90" y="848"/>
                  </a:lnTo>
                  <a:lnTo>
                    <a:pt x="83" y="850"/>
                  </a:lnTo>
                  <a:lnTo>
                    <a:pt x="85" y="852"/>
                  </a:lnTo>
                  <a:lnTo>
                    <a:pt x="88" y="857"/>
                  </a:lnTo>
                  <a:lnTo>
                    <a:pt x="90" y="860"/>
                  </a:lnTo>
                  <a:lnTo>
                    <a:pt x="81" y="867"/>
                  </a:lnTo>
                  <a:lnTo>
                    <a:pt x="83" y="869"/>
                  </a:lnTo>
                  <a:lnTo>
                    <a:pt x="85" y="871"/>
                  </a:lnTo>
                  <a:lnTo>
                    <a:pt x="90" y="874"/>
                  </a:lnTo>
                  <a:lnTo>
                    <a:pt x="107" y="876"/>
                  </a:lnTo>
                  <a:lnTo>
                    <a:pt x="112" y="878"/>
                  </a:lnTo>
                  <a:lnTo>
                    <a:pt x="112" y="881"/>
                  </a:lnTo>
                  <a:lnTo>
                    <a:pt x="114" y="883"/>
                  </a:lnTo>
                  <a:lnTo>
                    <a:pt x="116" y="890"/>
                  </a:lnTo>
                  <a:lnTo>
                    <a:pt x="119" y="893"/>
                  </a:lnTo>
                  <a:lnTo>
                    <a:pt x="121" y="890"/>
                  </a:lnTo>
                  <a:lnTo>
                    <a:pt x="121" y="890"/>
                  </a:lnTo>
                  <a:lnTo>
                    <a:pt x="123" y="890"/>
                  </a:lnTo>
                  <a:lnTo>
                    <a:pt x="128" y="888"/>
                  </a:lnTo>
                  <a:lnTo>
                    <a:pt x="138" y="883"/>
                  </a:lnTo>
                  <a:lnTo>
                    <a:pt x="140" y="886"/>
                  </a:lnTo>
                  <a:lnTo>
                    <a:pt x="140" y="888"/>
                  </a:lnTo>
                  <a:lnTo>
                    <a:pt x="140" y="890"/>
                  </a:lnTo>
                  <a:lnTo>
                    <a:pt x="140" y="893"/>
                  </a:lnTo>
                  <a:lnTo>
                    <a:pt x="138" y="895"/>
                  </a:lnTo>
                  <a:lnTo>
                    <a:pt x="128" y="900"/>
                  </a:lnTo>
                  <a:lnTo>
                    <a:pt x="121" y="900"/>
                  </a:lnTo>
                  <a:lnTo>
                    <a:pt x="119" y="900"/>
                  </a:lnTo>
                  <a:lnTo>
                    <a:pt x="119" y="902"/>
                  </a:lnTo>
                  <a:lnTo>
                    <a:pt x="116" y="904"/>
                  </a:lnTo>
                  <a:lnTo>
                    <a:pt x="116" y="907"/>
                  </a:lnTo>
                  <a:lnTo>
                    <a:pt x="114" y="914"/>
                  </a:lnTo>
                  <a:lnTo>
                    <a:pt x="112" y="916"/>
                  </a:lnTo>
                  <a:lnTo>
                    <a:pt x="109" y="916"/>
                  </a:lnTo>
                  <a:lnTo>
                    <a:pt x="107" y="916"/>
                  </a:lnTo>
                  <a:lnTo>
                    <a:pt x="107" y="919"/>
                  </a:lnTo>
                  <a:lnTo>
                    <a:pt x="104" y="923"/>
                  </a:lnTo>
                  <a:lnTo>
                    <a:pt x="107" y="926"/>
                  </a:lnTo>
                  <a:lnTo>
                    <a:pt x="109" y="928"/>
                  </a:lnTo>
                  <a:lnTo>
                    <a:pt x="114" y="928"/>
                  </a:lnTo>
                  <a:lnTo>
                    <a:pt x="123" y="928"/>
                  </a:lnTo>
                  <a:lnTo>
                    <a:pt x="133" y="921"/>
                  </a:lnTo>
                  <a:lnTo>
                    <a:pt x="138" y="921"/>
                  </a:lnTo>
                  <a:lnTo>
                    <a:pt x="138" y="921"/>
                  </a:lnTo>
                  <a:lnTo>
                    <a:pt x="135" y="926"/>
                  </a:lnTo>
                  <a:lnTo>
                    <a:pt x="126" y="931"/>
                  </a:lnTo>
                  <a:lnTo>
                    <a:pt x="114" y="933"/>
                  </a:lnTo>
                  <a:lnTo>
                    <a:pt x="112" y="938"/>
                  </a:lnTo>
                  <a:lnTo>
                    <a:pt x="109" y="938"/>
                  </a:lnTo>
                  <a:lnTo>
                    <a:pt x="100" y="935"/>
                  </a:lnTo>
                  <a:lnTo>
                    <a:pt x="97" y="938"/>
                  </a:lnTo>
                  <a:lnTo>
                    <a:pt x="97" y="938"/>
                  </a:lnTo>
                  <a:lnTo>
                    <a:pt x="97" y="940"/>
                  </a:lnTo>
                  <a:lnTo>
                    <a:pt x="100" y="940"/>
                  </a:lnTo>
                  <a:lnTo>
                    <a:pt x="100" y="940"/>
                  </a:lnTo>
                  <a:lnTo>
                    <a:pt x="100" y="942"/>
                  </a:lnTo>
                  <a:lnTo>
                    <a:pt x="97" y="945"/>
                  </a:lnTo>
                  <a:lnTo>
                    <a:pt x="95" y="942"/>
                  </a:lnTo>
                  <a:lnTo>
                    <a:pt x="93" y="938"/>
                  </a:lnTo>
                  <a:lnTo>
                    <a:pt x="90" y="933"/>
                  </a:lnTo>
                  <a:lnTo>
                    <a:pt x="85" y="933"/>
                  </a:lnTo>
                  <a:lnTo>
                    <a:pt x="81" y="933"/>
                  </a:lnTo>
                  <a:lnTo>
                    <a:pt x="78" y="938"/>
                  </a:lnTo>
                  <a:lnTo>
                    <a:pt x="76" y="940"/>
                  </a:lnTo>
                  <a:lnTo>
                    <a:pt x="76" y="947"/>
                  </a:lnTo>
                  <a:lnTo>
                    <a:pt x="81" y="952"/>
                  </a:lnTo>
                  <a:lnTo>
                    <a:pt x="83" y="957"/>
                  </a:lnTo>
                  <a:lnTo>
                    <a:pt x="88" y="959"/>
                  </a:lnTo>
                  <a:lnTo>
                    <a:pt x="93" y="959"/>
                  </a:lnTo>
                  <a:lnTo>
                    <a:pt x="95" y="959"/>
                  </a:lnTo>
                  <a:lnTo>
                    <a:pt x="95" y="959"/>
                  </a:lnTo>
                  <a:lnTo>
                    <a:pt x="97" y="957"/>
                  </a:lnTo>
                  <a:lnTo>
                    <a:pt x="97" y="954"/>
                  </a:lnTo>
                  <a:lnTo>
                    <a:pt x="100" y="954"/>
                  </a:lnTo>
                  <a:lnTo>
                    <a:pt x="116" y="954"/>
                  </a:lnTo>
                  <a:lnTo>
                    <a:pt x="116" y="952"/>
                  </a:lnTo>
                  <a:lnTo>
                    <a:pt x="121" y="949"/>
                  </a:lnTo>
                  <a:lnTo>
                    <a:pt x="123" y="949"/>
                  </a:lnTo>
                  <a:lnTo>
                    <a:pt x="126" y="949"/>
                  </a:lnTo>
                  <a:lnTo>
                    <a:pt x="128" y="952"/>
                  </a:lnTo>
                  <a:lnTo>
                    <a:pt x="131" y="952"/>
                  </a:lnTo>
                  <a:lnTo>
                    <a:pt x="133" y="949"/>
                  </a:lnTo>
                  <a:lnTo>
                    <a:pt x="135" y="947"/>
                  </a:lnTo>
                  <a:lnTo>
                    <a:pt x="150" y="940"/>
                  </a:lnTo>
                  <a:lnTo>
                    <a:pt x="154" y="938"/>
                  </a:lnTo>
                  <a:lnTo>
                    <a:pt x="157" y="938"/>
                  </a:lnTo>
                  <a:lnTo>
                    <a:pt x="159" y="935"/>
                  </a:lnTo>
                  <a:lnTo>
                    <a:pt x="159" y="933"/>
                  </a:lnTo>
                  <a:lnTo>
                    <a:pt x="159" y="931"/>
                  </a:lnTo>
                  <a:lnTo>
                    <a:pt x="164" y="931"/>
                  </a:lnTo>
                  <a:lnTo>
                    <a:pt x="166" y="931"/>
                  </a:lnTo>
                  <a:lnTo>
                    <a:pt x="168" y="931"/>
                  </a:lnTo>
                  <a:lnTo>
                    <a:pt x="168" y="935"/>
                  </a:lnTo>
                  <a:lnTo>
                    <a:pt x="166" y="938"/>
                  </a:lnTo>
                  <a:lnTo>
                    <a:pt x="164" y="940"/>
                  </a:lnTo>
                  <a:lnTo>
                    <a:pt x="164" y="940"/>
                  </a:lnTo>
                  <a:lnTo>
                    <a:pt x="168" y="945"/>
                  </a:lnTo>
                  <a:lnTo>
                    <a:pt x="176" y="942"/>
                  </a:lnTo>
                  <a:lnTo>
                    <a:pt x="192" y="931"/>
                  </a:lnTo>
                  <a:lnTo>
                    <a:pt x="195" y="928"/>
                  </a:lnTo>
                  <a:lnTo>
                    <a:pt x="197" y="923"/>
                  </a:lnTo>
                  <a:lnTo>
                    <a:pt x="192" y="923"/>
                  </a:lnTo>
                  <a:lnTo>
                    <a:pt x="187" y="923"/>
                  </a:lnTo>
                  <a:lnTo>
                    <a:pt x="183" y="926"/>
                  </a:lnTo>
                  <a:lnTo>
                    <a:pt x="180" y="928"/>
                  </a:lnTo>
                  <a:lnTo>
                    <a:pt x="180" y="923"/>
                  </a:lnTo>
                  <a:lnTo>
                    <a:pt x="187" y="919"/>
                  </a:lnTo>
                  <a:lnTo>
                    <a:pt x="187" y="916"/>
                  </a:lnTo>
                  <a:lnTo>
                    <a:pt x="187" y="912"/>
                  </a:lnTo>
                  <a:lnTo>
                    <a:pt x="190" y="912"/>
                  </a:lnTo>
                  <a:lnTo>
                    <a:pt x="190" y="912"/>
                  </a:lnTo>
                  <a:lnTo>
                    <a:pt x="192" y="912"/>
                  </a:lnTo>
                  <a:lnTo>
                    <a:pt x="192" y="914"/>
                  </a:lnTo>
                  <a:lnTo>
                    <a:pt x="192" y="916"/>
                  </a:lnTo>
                  <a:lnTo>
                    <a:pt x="195" y="919"/>
                  </a:lnTo>
                  <a:lnTo>
                    <a:pt x="202" y="919"/>
                  </a:lnTo>
                  <a:lnTo>
                    <a:pt x="204" y="916"/>
                  </a:lnTo>
                  <a:lnTo>
                    <a:pt x="202" y="912"/>
                  </a:lnTo>
                  <a:lnTo>
                    <a:pt x="199" y="907"/>
                  </a:lnTo>
                  <a:lnTo>
                    <a:pt x="197" y="904"/>
                  </a:lnTo>
                  <a:lnTo>
                    <a:pt x="202" y="904"/>
                  </a:lnTo>
                  <a:lnTo>
                    <a:pt x="202" y="907"/>
                  </a:lnTo>
                  <a:lnTo>
                    <a:pt x="204" y="907"/>
                  </a:lnTo>
                  <a:lnTo>
                    <a:pt x="204" y="900"/>
                  </a:lnTo>
                  <a:lnTo>
                    <a:pt x="202" y="900"/>
                  </a:lnTo>
                  <a:lnTo>
                    <a:pt x="199" y="900"/>
                  </a:lnTo>
                  <a:lnTo>
                    <a:pt x="199" y="900"/>
                  </a:lnTo>
                  <a:lnTo>
                    <a:pt x="197" y="895"/>
                  </a:lnTo>
                  <a:lnTo>
                    <a:pt x="197" y="893"/>
                  </a:lnTo>
                  <a:lnTo>
                    <a:pt x="195" y="888"/>
                  </a:lnTo>
                  <a:lnTo>
                    <a:pt x="192" y="888"/>
                  </a:lnTo>
                  <a:lnTo>
                    <a:pt x="190" y="888"/>
                  </a:lnTo>
                  <a:lnTo>
                    <a:pt x="187" y="888"/>
                  </a:lnTo>
                  <a:lnTo>
                    <a:pt x="185" y="888"/>
                  </a:lnTo>
                  <a:lnTo>
                    <a:pt x="183" y="886"/>
                  </a:lnTo>
                  <a:lnTo>
                    <a:pt x="180" y="878"/>
                  </a:lnTo>
                  <a:lnTo>
                    <a:pt x="178" y="878"/>
                  </a:lnTo>
                  <a:lnTo>
                    <a:pt x="178" y="878"/>
                  </a:lnTo>
                  <a:lnTo>
                    <a:pt x="176" y="878"/>
                  </a:lnTo>
                  <a:lnTo>
                    <a:pt x="173" y="881"/>
                  </a:lnTo>
                  <a:lnTo>
                    <a:pt x="171" y="878"/>
                  </a:lnTo>
                  <a:lnTo>
                    <a:pt x="168" y="876"/>
                  </a:lnTo>
                  <a:lnTo>
                    <a:pt x="168" y="876"/>
                  </a:lnTo>
                  <a:lnTo>
                    <a:pt x="150" y="876"/>
                  </a:lnTo>
                  <a:lnTo>
                    <a:pt x="150" y="876"/>
                  </a:lnTo>
                  <a:lnTo>
                    <a:pt x="147" y="874"/>
                  </a:lnTo>
                  <a:lnTo>
                    <a:pt x="147" y="871"/>
                  </a:lnTo>
                  <a:lnTo>
                    <a:pt x="147" y="869"/>
                  </a:lnTo>
                  <a:lnTo>
                    <a:pt x="140" y="852"/>
                  </a:lnTo>
                  <a:lnTo>
                    <a:pt x="135" y="845"/>
                  </a:lnTo>
                  <a:lnTo>
                    <a:pt x="131" y="845"/>
                  </a:lnTo>
                  <a:lnTo>
                    <a:pt x="131" y="843"/>
                  </a:lnTo>
                  <a:lnTo>
                    <a:pt x="131" y="841"/>
                  </a:lnTo>
                  <a:moveTo>
                    <a:pt x="21" y="604"/>
                  </a:moveTo>
                  <a:lnTo>
                    <a:pt x="38" y="609"/>
                  </a:lnTo>
                  <a:lnTo>
                    <a:pt x="40" y="606"/>
                  </a:lnTo>
                  <a:lnTo>
                    <a:pt x="40" y="604"/>
                  </a:lnTo>
                  <a:lnTo>
                    <a:pt x="38" y="597"/>
                  </a:lnTo>
                  <a:lnTo>
                    <a:pt x="40" y="592"/>
                  </a:lnTo>
                  <a:lnTo>
                    <a:pt x="40" y="590"/>
                  </a:lnTo>
                  <a:lnTo>
                    <a:pt x="43" y="590"/>
                  </a:lnTo>
                  <a:lnTo>
                    <a:pt x="45" y="587"/>
                  </a:lnTo>
                  <a:lnTo>
                    <a:pt x="48" y="585"/>
                  </a:lnTo>
                  <a:lnTo>
                    <a:pt x="48" y="587"/>
                  </a:lnTo>
                  <a:lnTo>
                    <a:pt x="50" y="590"/>
                  </a:lnTo>
                  <a:lnTo>
                    <a:pt x="50" y="592"/>
                  </a:lnTo>
                  <a:lnTo>
                    <a:pt x="48" y="594"/>
                  </a:lnTo>
                  <a:lnTo>
                    <a:pt x="50" y="594"/>
                  </a:lnTo>
                  <a:lnTo>
                    <a:pt x="55" y="590"/>
                  </a:lnTo>
                  <a:lnTo>
                    <a:pt x="57" y="590"/>
                  </a:lnTo>
                  <a:lnTo>
                    <a:pt x="55" y="592"/>
                  </a:lnTo>
                  <a:lnTo>
                    <a:pt x="57" y="594"/>
                  </a:lnTo>
                  <a:lnTo>
                    <a:pt x="57" y="597"/>
                  </a:lnTo>
                  <a:lnTo>
                    <a:pt x="59" y="597"/>
                  </a:lnTo>
                  <a:lnTo>
                    <a:pt x="59" y="599"/>
                  </a:lnTo>
                  <a:lnTo>
                    <a:pt x="57" y="599"/>
                  </a:lnTo>
                  <a:lnTo>
                    <a:pt x="57" y="599"/>
                  </a:lnTo>
                  <a:lnTo>
                    <a:pt x="59" y="601"/>
                  </a:lnTo>
                  <a:lnTo>
                    <a:pt x="62" y="601"/>
                  </a:lnTo>
                  <a:lnTo>
                    <a:pt x="62" y="604"/>
                  </a:lnTo>
                  <a:lnTo>
                    <a:pt x="59" y="606"/>
                  </a:lnTo>
                  <a:lnTo>
                    <a:pt x="62" y="606"/>
                  </a:lnTo>
                  <a:lnTo>
                    <a:pt x="64" y="606"/>
                  </a:lnTo>
                  <a:lnTo>
                    <a:pt x="66" y="604"/>
                  </a:lnTo>
                  <a:lnTo>
                    <a:pt x="69" y="606"/>
                  </a:lnTo>
                  <a:lnTo>
                    <a:pt x="71" y="606"/>
                  </a:lnTo>
                  <a:lnTo>
                    <a:pt x="74" y="609"/>
                  </a:lnTo>
                  <a:lnTo>
                    <a:pt x="83" y="618"/>
                  </a:lnTo>
                  <a:lnTo>
                    <a:pt x="85" y="623"/>
                  </a:lnTo>
                  <a:lnTo>
                    <a:pt x="81" y="623"/>
                  </a:lnTo>
                  <a:lnTo>
                    <a:pt x="78" y="618"/>
                  </a:lnTo>
                  <a:lnTo>
                    <a:pt x="74" y="613"/>
                  </a:lnTo>
                  <a:lnTo>
                    <a:pt x="71" y="611"/>
                  </a:lnTo>
                  <a:lnTo>
                    <a:pt x="66" y="611"/>
                  </a:lnTo>
                  <a:lnTo>
                    <a:pt x="64" y="613"/>
                  </a:lnTo>
                  <a:lnTo>
                    <a:pt x="55" y="618"/>
                  </a:lnTo>
                  <a:lnTo>
                    <a:pt x="57" y="620"/>
                  </a:lnTo>
                  <a:lnTo>
                    <a:pt x="57" y="623"/>
                  </a:lnTo>
                  <a:lnTo>
                    <a:pt x="57" y="623"/>
                  </a:lnTo>
                  <a:lnTo>
                    <a:pt x="57" y="623"/>
                  </a:lnTo>
                  <a:lnTo>
                    <a:pt x="59" y="625"/>
                  </a:lnTo>
                  <a:lnTo>
                    <a:pt x="59" y="628"/>
                  </a:lnTo>
                  <a:lnTo>
                    <a:pt x="59" y="630"/>
                  </a:lnTo>
                  <a:lnTo>
                    <a:pt x="69" y="642"/>
                  </a:lnTo>
                  <a:lnTo>
                    <a:pt x="71" y="642"/>
                  </a:lnTo>
                  <a:lnTo>
                    <a:pt x="81" y="642"/>
                  </a:lnTo>
                  <a:lnTo>
                    <a:pt x="78" y="644"/>
                  </a:lnTo>
                  <a:lnTo>
                    <a:pt x="78" y="646"/>
                  </a:lnTo>
                  <a:lnTo>
                    <a:pt x="76" y="646"/>
                  </a:lnTo>
                  <a:lnTo>
                    <a:pt x="74" y="646"/>
                  </a:lnTo>
                  <a:lnTo>
                    <a:pt x="76" y="654"/>
                  </a:lnTo>
                  <a:lnTo>
                    <a:pt x="81" y="658"/>
                  </a:lnTo>
                  <a:lnTo>
                    <a:pt x="83" y="656"/>
                  </a:lnTo>
                  <a:lnTo>
                    <a:pt x="85" y="656"/>
                  </a:lnTo>
                  <a:lnTo>
                    <a:pt x="88" y="654"/>
                  </a:lnTo>
                  <a:lnTo>
                    <a:pt x="93" y="654"/>
                  </a:lnTo>
                  <a:lnTo>
                    <a:pt x="93" y="656"/>
                  </a:lnTo>
                  <a:lnTo>
                    <a:pt x="88" y="663"/>
                  </a:lnTo>
                  <a:lnTo>
                    <a:pt x="85" y="665"/>
                  </a:lnTo>
                  <a:lnTo>
                    <a:pt x="85" y="668"/>
                  </a:lnTo>
                  <a:lnTo>
                    <a:pt x="109" y="661"/>
                  </a:lnTo>
                  <a:lnTo>
                    <a:pt x="114" y="658"/>
                  </a:lnTo>
                  <a:lnTo>
                    <a:pt x="112" y="656"/>
                  </a:lnTo>
                  <a:lnTo>
                    <a:pt x="112" y="654"/>
                  </a:lnTo>
                  <a:lnTo>
                    <a:pt x="112" y="654"/>
                  </a:lnTo>
                  <a:lnTo>
                    <a:pt x="114" y="656"/>
                  </a:lnTo>
                  <a:lnTo>
                    <a:pt x="116" y="656"/>
                  </a:lnTo>
                  <a:lnTo>
                    <a:pt x="116" y="658"/>
                  </a:lnTo>
                  <a:lnTo>
                    <a:pt x="119" y="658"/>
                  </a:lnTo>
                  <a:lnTo>
                    <a:pt x="119" y="656"/>
                  </a:lnTo>
                  <a:lnTo>
                    <a:pt x="121" y="658"/>
                  </a:lnTo>
                  <a:lnTo>
                    <a:pt x="121" y="658"/>
                  </a:lnTo>
                  <a:lnTo>
                    <a:pt x="121" y="663"/>
                  </a:lnTo>
                  <a:lnTo>
                    <a:pt x="123" y="670"/>
                  </a:lnTo>
                  <a:lnTo>
                    <a:pt x="123" y="677"/>
                  </a:lnTo>
                  <a:lnTo>
                    <a:pt x="126" y="680"/>
                  </a:lnTo>
                  <a:lnTo>
                    <a:pt x="128" y="677"/>
                  </a:lnTo>
                  <a:lnTo>
                    <a:pt x="131" y="675"/>
                  </a:lnTo>
                  <a:lnTo>
                    <a:pt x="131" y="670"/>
                  </a:lnTo>
                  <a:lnTo>
                    <a:pt x="133" y="668"/>
                  </a:lnTo>
                  <a:lnTo>
                    <a:pt x="133" y="665"/>
                  </a:lnTo>
                  <a:lnTo>
                    <a:pt x="135" y="663"/>
                  </a:lnTo>
                  <a:lnTo>
                    <a:pt x="135" y="661"/>
                  </a:lnTo>
                  <a:lnTo>
                    <a:pt x="138" y="656"/>
                  </a:lnTo>
                  <a:lnTo>
                    <a:pt x="135" y="651"/>
                  </a:lnTo>
                  <a:lnTo>
                    <a:pt x="135" y="649"/>
                  </a:lnTo>
                  <a:lnTo>
                    <a:pt x="133" y="646"/>
                  </a:lnTo>
                  <a:lnTo>
                    <a:pt x="135" y="646"/>
                  </a:lnTo>
                  <a:lnTo>
                    <a:pt x="138" y="649"/>
                  </a:lnTo>
                  <a:lnTo>
                    <a:pt x="142" y="656"/>
                  </a:lnTo>
                  <a:lnTo>
                    <a:pt x="142" y="658"/>
                  </a:lnTo>
                  <a:lnTo>
                    <a:pt x="142" y="661"/>
                  </a:lnTo>
                  <a:lnTo>
                    <a:pt x="142" y="663"/>
                  </a:lnTo>
                  <a:lnTo>
                    <a:pt x="145" y="663"/>
                  </a:lnTo>
                  <a:lnTo>
                    <a:pt x="159" y="663"/>
                  </a:lnTo>
                  <a:lnTo>
                    <a:pt x="164" y="661"/>
                  </a:lnTo>
                  <a:lnTo>
                    <a:pt x="168" y="658"/>
                  </a:lnTo>
                  <a:lnTo>
                    <a:pt x="168" y="661"/>
                  </a:lnTo>
                  <a:lnTo>
                    <a:pt x="152" y="670"/>
                  </a:lnTo>
                  <a:lnTo>
                    <a:pt x="150" y="672"/>
                  </a:lnTo>
                  <a:lnTo>
                    <a:pt x="150" y="675"/>
                  </a:lnTo>
                  <a:lnTo>
                    <a:pt x="145" y="680"/>
                  </a:lnTo>
                  <a:lnTo>
                    <a:pt x="145" y="682"/>
                  </a:lnTo>
                  <a:lnTo>
                    <a:pt x="142" y="684"/>
                  </a:lnTo>
                  <a:lnTo>
                    <a:pt x="142" y="687"/>
                  </a:lnTo>
                  <a:lnTo>
                    <a:pt x="142" y="687"/>
                  </a:lnTo>
                  <a:lnTo>
                    <a:pt x="140" y="689"/>
                  </a:lnTo>
                  <a:lnTo>
                    <a:pt x="140" y="691"/>
                  </a:lnTo>
                  <a:lnTo>
                    <a:pt x="142" y="694"/>
                  </a:lnTo>
                  <a:lnTo>
                    <a:pt x="138" y="701"/>
                  </a:lnTo>
                  <a:lnTo>
                    <a:pt x="135" y="706"/>
                  </a:lnTo>
                  <a:lnTo>
                    <a:pt x="138" y="710"/>
                  </a:lnTo>
                  <a:lnTo>
                    <a:pt x="140" y="713"/>
                  </a:lnTo>
                  <a:lnTo>
                    <a:pt x="150" y="710"/>
                  </a:lnTo>
                  <a:lnTo>
                    <a:pt x="154" y="708"/>
                  </a:lnTo>
                  <a:lnTo>
                    <a:pt x="157" y="703"/>
                  </a:lnTo>
                  <a:lnTo>
                    <a:pt x="166" y="689"/>
                  </a:lnTo>
                  <a:lnTo>
                    <a:pt x="168" y="687"/>
                  </a:lnTo>
                  <a:lnTo>
                    <a:pt x="171" y="684"/>
                  </a:lnTo>
                  <a:lnTo>
                    <a:pt x="173" y="684"/>
                  </a:lnTo>
                  <a:lnTo>
                    <a:pt x="178" y="680"/>
                  </a:lnTo>
                  <a:lnTo>
                    <a:pt x="180" y="675"/>
                  </a:lnTo>
                  <a:lnTo>
                    <a:pt x="180" y="668"/>
                  </a:lnTo>
                  <a:lnTo>
                    <a:pt x="180" y="665"/>
                  </a:lnTo>
                  <a:lnTo>
                    <a:pt x="187" y="665"/>
                  </a:lnTo>
                  <a:lnTo>
                    <a:pt x="190" y="663"/>
                  </a:lnTo>
                  <a:lnTo>
                    <a:pt x="197" y="658"/>
                  </a:lnTo>
                  <a:lnTo>
                    <a:pt x="202" y="654"/>
                  </a:lnTo>
                  <a:lnTo>
                    <a:pt x="202" y="651"/>
                  </a:lnTo>
                  <a:lnTo>
                    <a:pt x="202" y="649"/>
                  </a:lnTo>
                  <a:lnTo>
                    <a:pt x="202" y="644"/>
                  </a:lnTo>
                  <a:lnTo>
                    <a:pt x="202" y="642"/>
                  </a:lnTo>
                  <a:lnTo>
                    <a:pt x="204" y="635"/>
                  </a:lnTo>
                  <a:lnTo>
                    <a:pt x="192" y="635"/>
                  </a:lnTo>
                  <a:lnTo>
                    <a:pt x="187" y="630"/>
                  </a:lnTo>
                  <a:lnTo>
                    <a:pt x="183" y="630"/>
                  </a:lnTo>
                  <a:lnTo>
                    <a:pt x="178" y="632"/>
                  </a:lnTo>
                  <a:lnTo>
                    <a:pt x="173" y="637"/>
                  </a:lnTo>
                  <a:lnTo>
                    <a:pt x="166" y="637"/>
                  </a:lnTo>
                  <a:lnTo>
                    <a:pt x="164" y="637"/>
                  </a:lnTo>
                  <a:lnTo>
                    <a:pt x="164" y="639"/>
                  </a:lnTo>
                  <a:lnTo>
                    <a:pt x="161" y="642"/>
                  </a:lnTo>
                  <a:lnTo>
                    <a:pt x="159" y="642"/>
                  </a:lnTo>
                  <a:lnTo>
                    <a:pt x="159" y="639"/>
                  </a:lnTo>
                  <a:lnTo>
                    <a:pt x="157" y="637"/>
                  </a:lnTo>
                  <a:lnTo>
                    <a:pt x="157" y="632"/>
                  </a:lnTo>
                  <a:lnTo>
                    <a:pt x="152" y="632"/>
                  </a:lnTo>
                  <a:lnTo>
                    <a:pt x="147" y="632"/>
                  </a:lnTo>
                  <a:lnTo>
                    <a:pt x="145" y="632"/>
                  </a:lnTo>
                  <a:lnTo>
                    <a:pt x="145" y="630"/>
                  </a:lnTo>
                  <a:lnTo>
                    <a:pt x="140" y="628"/>
                  </a:lnTo>
                  <a:lnTo>
                    <a:pt x="138" y="628"/>
                  </a:lnTo>
                  <a:lnTo>
                    <a:pt x="133" y="630"/>
                  </a:lnTo>
                  <a:lnTo>
                    <a:pt x="128" y="630"/>
                  </a:lnTo>
                  <a:lnTo>
                    <a:pt x="128" y="628"/>
                  </a:lnTo>
                  <a:lnTo>
                    <a:pt x="133" y="625"/>
                  </a:lnTo>
                  <a:lnTo>
                    <a:pt x="135" y="623"/>
                  </a:lnTo>
                  <a:lnTo>
                    <a:pt x="133" y="620"/>
                  </a:lnTo>
                  <a:lnTo>
                    <a:pt x="131" y="618"/>
                  </a:lnTo>
                  <a:lnTo>
                    <a:pt x="114" y="620"/>
                  </a:lnTo>
                  <a:lnTo>
                    <a:pt x="116" y="618"/>
                  </a:lnTo>
                  <a:lnTo>
                    <a:pt x="123" y="613"/>
                  </a:lnTo>
                  <a:lnTo>
                    <a:pt x="123" y="611"/>
                  </a:lnTo>
                  <a:lnTo>
                    <a:pt x="123" y="609"/>
                  </a:lnTo>
                  <a:lnTo>
                    <a:pt x="121" y="606"/>
                  </a:lnTo>
                  <a:lnTo>
                    <a:pt x="116" y="604"/>
                  </a:lnTo>
                  <a:lnTo>
                    <a:pt x="116" y="597"/>
                  </a:lnTo>
                  <a:lnTo>
                    <a:pt x="119" y="597"/>
                  </a:lnTo>
                  <a:lnTo>
                    <a:pt x="119" y="592"/>
                  </a:lnTo>
                  <a:lnTo>
                    <a:pt x="121" y="590"/>
                  </a:lnTo>
                  <a:lnTo>
                    <a:pt x="119" y="587"/>
                  </a:lnTo>
                  <a:lnTo>
                    <a:pt x="116" y="585"/>
                  </a:lnTo>
                  <a:lnTo>
                    <a:pt x="114" y="587"/>
                  </a:lnTo>
                  <a:lnTo>
                    <a:pt x="109" y="590"/>
                  </a:lnTo>
                  <a:lnTo>
                    <a:pt x="109" y="592"/>
                  </a:lnTo>
                  <a:lnTo>
                    <a:pt x="109" y="587"/>
                  </a:lnTo>
                  <a:lnTo>
                    <a:pt x="114" y="583"/>
                  </a:lnTo>
                  <a:lnTo>
                    <a:pt x="116" y="580"/>
                  </a:lnTo>
                  <a:lnTo>
                    <a:pt x="116" y="575"/>
                  </a:lnTo>
                  <a:lnTo>
                    <a:pt x="116" y="568"/>
                  </a:lnTo>
                  <a:lnTo>
                    <a:pt x="119" y="564"/>
                  </a:lnTo>
                  <a:lnTo>
                    <a:pt x="119" y="559"/>
                  </a:lnTo>
                  <a:lnTo>
                    <a:pt x="116" y="549"/>
                  </a:lnTo>
                  <a:lnTo>
                    <a:pt x="114" y="526"/>
                  </a:lnTo>
                  <a:lnTo>
                    <a:pt x="114" y="523"/>
                  </a:lnTo>
                  <a:lnTo>
                    <a:pt x="112" y="521"/>
                  </a:lnTo>
                  <a:lnTo>
                    <a:pt x="109" y="516"/>
                  </a:lnTo>
                  <a:lnTo>
                    <a:pt x="100" y="509"/>
                  </a:lnTo>
                  <a:lnTo>
                    <a:pt x="100" y="507"/>
                  </a:lnTo>
                  <a:lnTo>
                    <a:pt x="95" y="500"/>
                  </a:lnTo>
                  <a:lnTo>
                    <a:pt x="93" y="497"/>
                  </a:lnTo>
                  <a:lnTo>
                    <a:pt x="90" y="495"/>
                  </a:lnTo>
                  <a:lnTo>
                    <a:pt x="88" y="493"/>
                  </a:lnTo>
                  <a:lnTo>
                    <a:pt x="85" y="488"/>
                  </a:lnTo>
                  <a:lnTo>
                    <a:pt x="85" y="490"/>
                  </a:lnTo>
                  <a:lnTo>
                    <a:pt x="85" y="490"/>
                  </a:lnTo>
                  <a:lnTo>
                    <a:pt x="83" y="490"/>
                  </a:lnTo>
                  <a:lnTo>
                    <a:pt x="81" y="490"/>
                  </a:lnTo>
                  <a:lnTo>
                    <a:pt x="81" y="493"/>
                  </a:lnTo>
                  <a:lnTo>
                    <a:pt x="78" y="495"/>
                  </a:lnTo>
                  <a:lnTo>
                    <a:pt x="78" y="500"/>
                  </a:lnTo>
                  <a:lnTo>
                    <a:pt x="76" y="502"/>
                  </a:lnTo>
                  <a:lnTo>
                    <a:pt x="69" y="507"/>
                  </a:lnTo>
                  <a:lnTo>
                    <a:pt x="66" y="507"/>
                  </a:lnTo>
                  <a:lnTo>
                    <a:pt x="66" y="507"/>
                  </a:lnTo>
                  <a:lnTo>
                    <a:pt x="66" y="512"/>
                  </a:lnTo>
                  <a:lnTo>
                    <a:pt x="69" y="514"/>
                  </a:lnTo>
                  <a:lnTo>
                    <a:pt x="69" y="516"/>
                  </a:lnTo>
                  <a:lnTo>
                    <a:pt x="71" y="519"/>
                  </a:lnTo>
                  <a:lnTo>
                    <a:pt x="69" y="523"/>
                  </a:lnTo>
                  <a:lnTo>
                    <a:pt x="71" y="523"/>
                  </a:lnTo>
                  <a:lnTo>
                    <a:pt x="74" y="526"/>
                  </a:lnTo>
                  <a:lnTo>
                    <a:pt x="76" y="526"/>
                  </a:lnTo>
                  <a:lnTo>
                    <a:pt x="78" y="526"/>
                  </a:lnTo>
                  <a:lnTo>
                    <a:pt x="76" y="533"/>
                  </a:lnTo>
                  <a:lnTo>
                    <a:pt x="74" y="535"/>
                  </a:lnTo>
                  <a:lnTo>
                    <a:pt x="71" y="538"/>
                  </a:lnTo>
                  <a:lnTo>
                    <a:pt x="76" y="545"/>
                  </a:lnTo>
                  <a:lnTo>
                    <a:pt x="81" y="552"/>
                  </a:lnTo>
                  <a:lnTo>
                    <a:pt x="83" y="556"/>
                  </a:lnTo>
                  <a:lnTo>
                    <a:pt x="83" y="561"/>
                  </a:lnTo>
                  <a:lnTo>
                    <a:pt x="83" y="564"/>
                  </a:lnTo>
                  <a:lnTo>
                    <a:pt x="85" y="566"/>
                  </a:lnTo>
                  <a:lnTo>
                    <a:pt x="85" y="566"/>
                  </a:lnTo>
                  <a:lnTo>
                    <a:pt x="85" y="568"/>
                  </a:lnTo>
                  <a:lnTo>
                    <a:pt x="71" y="549"/>
                  </a:lnTo>
                  <a:lnTo>
                    <a:pt x="69" y="549"/>
                  </a:lnTo>
                  <a:lnTo>
                    <a:pt x="69" y="556"/>
                  </a:lnTo>
                  <a:lnTo>
                    <a:pt x="64" y="561"/>
                  </a:lnTo>
                  <a:lnTo>
                    <a:pt x="62" y="559"/>
                  </a:lnTo>
                  <a:lnTo>
                    <a:pt x="66" y="549"/>
                  </a:lnTo>
                  <a:lnTo>
                    <a:pt x="64" y="549"/>
                  </a:lnTo>
                  <a:lnTo>
                    <a:pt x="62" y="552"/>
                  </a:lnTo>
                  <a:lnTo>
                    <a:pt x="59" y="552"/>
                  </a:lnTo>
                  <a:lnTo>
                    <a:pt x="57" y="549"/>
                  </a:lnTo>
                  <a:lnTo>
                    <a:pt x="55" y="545"/>
                  </a:lnTo>
                  <a:lnTo>
                    <a:pt x="52" y="545"/>
                  </a:lnTo>
                  <a:lnTo>
                    <a:pt x="43" y="540"/>
                  </a:lnTo>
                  <a:lnTo>
                    <a:pt x="43" y="538"/>
                  </a:lnTo>
                  <a:lnTo>
                    <a:pt x="40" y="535"/>
                  </a:lnTo>
                  <a:lnTo>
                    <a:pt x="40" y="535"/>
                  </a:lnTo>
                  <a:lnTo>
                    <a:pt x="40" y="530"/>
                  </a:lnTo>
                  <a:lnTo>
                    <a:pt x="38" y="528"/>
                  </a:lnTo>
                  <a:lnTo>
                    <a:pt x="36" y="526"/>
                  </a:lnTo>
                  <a:lnTo>
                    <a:pt x="33" y="523"/>
                  </a:lnTo>
                  <a:lnTo>
                    <a:pt x="31" y="521"/>
                  </a:lnTo>
                  <a:lnTo>
                    <a:pt x="26" y="521"/>
                  </a:lnTo>
                  <a:lnTo>
                    <a:pt x="26" y="523"/>
                  </a:lnTo>
                  <a:lnTo>
                    <a:pt x="29" y="526"/>
                  </a:lnTo>
                  <a:lnTo>
                    <a:pt x="29" y="530"/>
                  </a:lnTo>
                  <a:lnTo>
                    <a:pt x="26" y="535"/>
                  </a:lnTo>
                  <a:lnTo>
                    <a:pt x="24" y="538"/>
                  </a:lnTo>
                  <a:lnTo>
                    <a:pt x="29" y="540"/>
                  </a:lnTo>
                  <a:lnTo>
                    <a:pt x="33" y="542"/>
                  </a:lnTo>
                  <a:lnTo>
                    <a:pt x="38" y="549"/>
                  </a:lnTo>
                  <a:lnTo>
                    <a:pt x="40" y="554"/>
                  </a:lnTo>
                  <a:lnTo>
                    <a:pt x="36" y="552"/>
                  </a:lnTo>
                  <a:lnTo>
                    <a:pt x="33" y="552"/>
                  </a:lnTo>
                  <a:lnTo>
                    <a:pt x="31" y="554"/>
                  </a:lnTo>
                  <a:lnTo>
                    <a:pt x="31" y="554"/>
                  </a:lnTo>
                  <a:lnTo>
                    <a:pt x="29" y="554"/>
                  </a:lnTo>
                  <a:lnTo>
                    <a:pt x="29" y="556"/>
                  </a:lnTo>
                  <a:lnTo>
                    <a:pt x="29" y="559"/>
                  </a:lnTo>
                  <a:lnTo>
                    <a:pt x="31" y="561"/>
                  </a:lnTo>
                  <a:lnTo>
                    <a:pt x="31" y="561"/>
                  </a:lnTo>
                  <a:lnTo>
                    <a:pt x="31" y="561"/>
                  </a:lnTo>
                  <a:lnTo>
                    <a:pt x="33" y="566"/>
                  </a:lnTo>
                  <a:lnTo>
                    <a:pt x="33" y="566"/>
                  </a:lnTo>
                  <a:lnTo>
                    <a:pt x="33" y="568"/>
                  </a:lnTo>
                  <a:lnTo>
                    <a:pt x="31" y="568"/>
                  </a:lnTo>
                  <a:lnTo>
                    <a:pt x="31" y="571"/>
                  </a:lnTo>
                  <a:lnTo>
                    <a:pt x="33" y="575"/>
                  </a:lnTo>
                  <a:lnTo>
                    <a:pt x="31" y="573"/>
                  </a:lnTo>
                  <a:lnTo>
                    <a:pt x="26" y="571"/>
                  </a:lnTo>
                  <a:lnTo>
                    <a:pt x="26" y="568"/>
                  </a:lnTo>
                  <a:lnTo>
                    <a:pt x="24" y="566"/>
                  </a:lnTo>
                  <a:lnTo>
                    <a:pt x="14" y="552"/>
                  </a:lnTo>
                  <a:lnTo>
                    <a:pt x="14" y="552"/>
                  </a:lnTo>
                  <a:lnTo>
                    <a:pt x="12" y="552"/>
                  </a:lnTo>
                  <a:lnTo>
                    <a:pt x="10" y="556"/>
                  </a:lnTo>
                  <a:lnTo>
                    <a:pt x="7" y="559"/>
                  </a:lnTo>
                  <a:lnTo>
                    <a:pt x="7" y="564"/>
                  </a:lnTo>
                  <a:lnTo>
                    <a:pt x="10" y="568"/>
                  </a:lnTo>
                  <a:lnTo>
                    <a:pt x="12" y="571"/>
                  </a:lnTo>
                  <a:lnTo>
                    <a:pt x="0" y="571"/>
                  </a:lnTo>
                  <a:lnTo>
                    <a:pt x="2" y="578"/>
                  </a:lnTo>
                  <a:lnTo>
                    <a:pt x="10" y="583"/>
                  </a:lnTo>
                  <a:lnTo>
                    <a:pt x="12" y="592"/>
                  </a:lnTo>
                  <a:lnTo>
                    <a:pt x="14" y="597"/>
                  </a:lnTo>
                  <a:lnTo>
                    <a:pt x="17" y="601"/>
                  </a:lnTo>
                  <a:lnTo>
                    <a:pt x="21" y="604"/>
                  </a:lnTo>
                  <a:moveTo>
                    <a:pt x="104" y="895"/>
                  </a:moveTo>
                  <a:lnTo>
                    <a:pt x="114" y="893"/>
                  </a:lnTo>
                  <a:lnTo>
                    <a:pt x="112" y="890"/>
                  </a:lnTo>
                  <a:lnTo>
                    <a:pt x="107" y="886"/>
                  </a:lnTo>
                  <a:lnTo>
                    <a:pt x="102" y="883"/>
                  </a:lnTo>
                  <a:lnTo>
                    <a:pt x="100" y="883"/>
                  </a:lnTo>
                  <a:lnTo>
                    <a:pt x="97" y="883"/>
                  </a:lnTo>
                  <a:lnTo>
                    <a:pt x="97" y="886"/>
                  </a:lnTo>
                  <a:lnTo>
                    <a:pt x="95" y="890"/>
                  </a:lnTo>
                  <a:lnTo>
                    <a:pt x="100" y="893"/>
                  </a:lnTo>
                  <a:lnTo>
                    <a:pt x="104" y="895"/>
                  </a:lnTo>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8" name="Freeform 7"/>
            <p:cNvSpPr>
              <a:spLocks noEditPoints="1"/>
            </p:cNvSpPr>
            <p:nvPr/>
          </p:nvSpPr>
          <p:spPr bwMode="auto">
            <a:xfrm>
              <a:off x="7726363" y="4752976"/>
              <a:ext cx="782638" cy="596900"/>
            </a:xfrm>
            <a:custGeom>
              <a:avLst/>
              <a:gdLst>
                <a:gd name="T0" fmla="*/ 477 w 493"/>
                <a:gd name="T1" fmla="*/ 203 h 376"/>
                <a:gd name="T2" fmla="*/ 446 w 493"/>
                <a:gd name="T3" fmla="*/ 182 h 376"/>
                <a:gd name="T4" fmla="*/ 413 w 493"/>
                <a:gd name="T5" fmla="*/ 196 h 376"/>
                <a:gd name="T6" fmla="*/ 413 w 493"/>
                <a:gd name="T7" fmla="*/ 175 h 376"/>
                <a:gd name="T8" fmla="*/ 441 w 493"/>
                <a:gd name="T9" fmla="*/ 128 h 376"/>
                <a:gd name="T10" fmla="*/ 427 w 493"/>
                <a:gd name="T11" fmla="*/ 135 h 376"/>
                <a:gd name="T12" fmla="*/ 413 w 493"/>
                <a:gd name="T13" fmla="*/ 104 h 376"/>
                <a:gd name="T14" fmla="*/ 396 w 493"/>
                <a:gd name="T15" fmla="*/ 64 h 376"/>
                <a:gd name="T16" fmla="*/ 384 w 493"/>
                <a:gd name="T17" fmla="*/ 43 h 376"/>
                <a:gd name="T18" fmla="*/ 351 w 493"/>
                <a:gd name="T19" fmla="*/ 14 h 376"/>
                <a:gd name="T20" fmla="*/ 297 w 493"/>
                <a:gd name="T21" fmla="*/ 2 h 376"/>
                <a:gd name="T22" fmla="*/ 218 w 493"/>
                <a:gd name="T23" fmla="*/ 19 h 376"/>
                <a:gd name="T24" fmla="*/ 202 w 493"/>
                <a:gd name="T25" fmla="*/ 64 h 376"/>
                <a:gd name="T26" fmla="*/ 166 w 493"/>
                <a:gd name="T27" fmla="*/ 57 h 376"/>
                <a:gd name="T28" fmla="*/ 140 w 493"/>
                <a:gd name="T29" fmla="*/ 80 h 376"/>
                <a:gd name="T30" fmla="*/ 130 w 493"/>
                <a:gd name="T31" fmla="*/ 104 h 376"/>
                <a:gd name="T32" fmla="*/ 114 w 493"/>
                <a:gd name="T33" fmla="*/ 159 h 376"/>
                <a:gd name="T34" fmla="*/ 78 w 493"/>
                <a:gd name="T35" fmla="*/ 170 h 376"/>
                <a:gd name="T36" fmla="*/ 47 w 493"/>
                <a:gd name="T37" fmla="*/ 180 h 376"/>
                <a:gd name="T38" fmla="*/ 66 w 493"/>
                <a:gd name="T39" fmla="*/ 189 h 376"/>
                <a:gd name="T40" fmla="*/ 59 w 493"/>
                <a:gd name="T41" fmla="*/ 220 h 376"/>
                <a:gd name="T42" fmla="*/ 14 w 493"/>
                <a:gd name="T43" fmla="*/ 239 h 376"/>
                <a:gd name="T44" fmla="*/ 21 w 493"/>
                <a:gd name="T45" fmla="*/ 275 h 376"/>
                <a:gd name="T46" fmla="*/ 55 w 493"/>
                <a:gd name="T47" fmla="*/ 303 h 376"/>
                <a:gd name="T48" fmla="*/ 100 w 493"/>
                <a:gd name="T49" fmla="*/ 338 h 376"/>
                <a:gd name="T50" fmla="*/ 138 w 493"/>
                <a:gd name="T51" fmla="*/ 346 h 376"/>
                <a:gd name="T52" fmla="*/ 152 w 493"/>
                <a:gd name="T53" fmla="*/ 341 h 376"/>
                <a:gd name="T54" fmla="*/ 161 w 493"/>
                <a:gd name="T55" fmla="*/ 348 h 376"/>
                <a:gd name="T56" fmla="*/ 166 w 493"/>
                <a:gd name="T57" fmla="*/ 329 h 376"/>
                <a:gd name="T58" fmla="*/ 180 w 493"/>
                <a:gd name="T59" fmla="*/ 301 h 376"/>
                <a:gd name="T60" fmla="*/ 178 w 493"/>
                <a:gd name="T61" fmla="*/ 289 h 376"/>
                <a:gd name="T62" fmla="*/ 202 w 493"/>
                <a:gd name="T63" fmla="*/ 260 h 376"/>
                <a:gd name="T64" fmla="*/ 237 w 493"/>
                <a:gd name="T65" fmla="*/ 291 h 376"/>
                <a:gd name="T66" fmla="*/ 247 w 493"/>
                <a:gd name="T67" fmla="*/ 319 h 376"/>
                <a:gd name="T68" fmla="*/ 268 w 493"/>
                <a:gd name="T69" fmla="*/ 327 h 376"/>
                <a:gd name="T70" fmla="*/ 273 w 493"/>
                <a:gd name="T71" fmla="*/ 367 h 376"/>
                <a:gd name="T72" fmla="*/ 306 w 493"/>
                <a:gd name="T73" fmla="*/ 364 h 376"/>
                <a:gd name="T74" fmla="*/ 325 w 493"/>
                <a:gd name="T75" fmla="*/ 364 h 376"/>
                <a:gd name="T76" fmla="*/ 334 w 493"/>
                <a:gd name="T77" fmla="*/ 355 h 376"/>
                <a:gd name="T78" fmla="*/ 363 w 493"/>
                <a:gd name="T79" fmla="*/ 364 h 376"/>
                <a:gd name="T80" fmla="*/ 394 w 493"/>
                <a:gd name="T81" fmla="*/ 367 h 376"/>
                <a:gd name="T82" fmla="*/ 415 w 493"/>
                <a:gd name="T83" fmla="*/ 315 h 376"/>
                <a:gd name="T84" fmla="*/ 453 w 493"/>
                <a:gd name="T85" fmla="*/ 315 h 376"/>
                <a:gd name="T86" fmla="*/ 472 w 493"/>
                <a:gd name="T87" fmla="*/ 275 h 376"/>
                <a:gd name="T88" fmla="*/ 455 w 493"/>
                <a:gd name="T89" fmla="*/ 248 h 376"/>
                <a:gd name="T90" fmla="*/ 451 w 493"/>
                <a:gd name="T91" fmla="*/ 230 h 376"/>
                <a:gd name="T92" fmla="*/ 444 w 493"/>
                <a:gd name="T93" fmla="*/ 220 h 376"/>
                <a:gd name="T94" fmla="*/ 472 w 493"/>
                <a:gd name="T95" fmla="*/ 237 h 376"/>
                <a:gd name="T96" fmla="*/ 474 w 493"/>
                <a:gd name="T97" fmla="*/ 277 h 376"/>
                <a:gd name="T98" fmla="*/ 486 w 493"/>
                <a:gd name="T99" fmla="*/ 267 h 376"/>
                <a:gd name="T100" fmla="*/ 133 w 493"/>
                <a:gd name="T101" fmla="*/ 336 h 376"/>
                <a:gd name="T102" fmla="*/ 114 w 493"/>
                <a:gd name="T103" fmla="*/ 317 h 376"/>
                <a:gd name="T104" fmla="*/ 114 w 493"/>
                <a:gd name="T105" fmla="*/ 305 h 376"/>
                <a:gd name="T106" fmla="*/ 126 w 493"/>
                <a:gd name="T107" fmla="*/ 317 h 376"/>
                <a:gd name="T108" fmla="*/ 346 w 493"/>
                <a:gd name="T109" fmla="*/ 177 h 376"/>
                <a:gd name="T110" fmla="*/ 344 w 493"/>
                <a:gd name="T111" fmla="*/ 203 h 376"/>
                <a:gd name="T112" fmla="*/ 330 w 493"/>
                <a:gd name="T113" fmla="*/ 218 h 376"/>
                <a:gd name="T114" fmla="*/ 323 w 493"/>
                <a:gd name="T115" fmla="*/ 237 h 376"/>
                <a:gd name="T116" fmla="*/ 280 w 493"/>
                <a:gd name="T117" fmla="*/ 222 h 376"/>
                <a:gd name="T118" fmla="*/ 299 w 493"/>
                <a:gd name="T119" fmla="*/ 199 h 376"/>
                <a:gd name="T120" fmla="*/ 301 w 493"/>
                <a:gd name="T121" fmla="*/ 156 h 376"/>
                <a:gd name="T122" fmla="*/ 313 w 493"/>
                <a:gd name="T123" fmla="*/ 170 h 376"/>
                <a:gd name="T124" fmla="*/ 346 w 493"/>
                <a:gd name="T125" fmla="*/ 16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93" h="376">
                  <a:moveTo>
                    <a:pt x="491" y="241"/>
                  </a:moveTo>
                  <a:lnTo>
                    <a:pt x="493" y="237"/>
                  </a:lnTo>
                  <a:lnTo>
                    <a:pt x="491" y="237"/>
                  </a:lnTo>
                  <a:lnTo>
                    <a:pt x="486" y="227"/>
                  </a:lnTo>
                  <a:lnTo>
                    <a:pt x="486" y="225"/>
                  </a:lnTo>
                  <a:lnTo>
                    <a:pt x="484" y="213"/>
                  </a:lnTo>
                  <a:lnTo>
                    <a:pt x="484" y="208"/>
                  </a:lnTo>
                  <a:lnTo>
                    <a:pt x="479" y="208"/>
                  </a:lnTo>
                  <a:lnTo>
                    <a:pt x="477" y="203"/>
                  </a:lnTo>
                  <a:lnTo>
                    <a:pt x="474" y="192"/>
                  </a:lnTo>
                  <a:lnTo>
                    <a:pt x="474" y="189"/>
                  </a:lnTo>
                  <a:lnTo>
                    <a:pt x="474" y="187"/>
                  </a:lnTo>
                  <a:lnTo>
                    <a:pt x="474" y="185"/>
                  </a:lnTo>
                  <a:lnTo>
                    <a:pt x="472" y="185"/>
                  </a:lnTo>
                  <a:lnTo>
                    <a:pt x="470" y="182"/>
                  </a:lnTo>
                  <a:lnTo>
                    <a:pt x="467" y="180"/>
                  </a:lnTo>
                  <a:lnTo>
                    <a:pt x="467" y="177"/>
                  </a:lnTo>
                  <a:lnTo>
                    <a:pt x="446" y="182"/>
                  </a:lnTo>
                  <a:lnTo>
                    <a:pt x="441" y="180"/>
                  </a:lnTo>
                  <a:lnTo>
                    <a:pt x="439" y="180"/>
                  </a:lnTo>
                  <a:lnTo>
                    <a:pt x="436" y="177"/>
                  </a:lnTo>
                  <a:lnTo>
                    <a:pt x="432" y="180"/>
                  </a:lnTo>
                  <a:lnTo>
                    <a:pt x="427" y="185"/>
                  </a:lnTo>
                  <a:lnTo>
                    <a:pt x="420" y="187"/>
                  </a:lnTo>
                  <a:lnTo>
                    <a:pt x="417" y="189"/>
                  </a:lnTo>
                  <a:lnTo>
                    <a:pt x="413" y="196"/>
                  </a:lnTo>
                  <a:lnTo>
                    <a:pt x="413" y="196"/>
                  </a:lnTo>
                  <a:lnTo>
                    <a:pt x="410" y="199"/>
                  </a:lnTo>
                  <a:lnTo>
                    <a:pt x="410" y="201"/>
                  </a:lnTo>
                  <a:lnTo>
                    <a:pt x="408" y="201"/>
                  </a:lnTo>
                  <a:lnTo>
                    <a:pt x="408" y="199"/>
                  </a:lnTo>
                  <a:lnTo>
                    <a:pt x="406" y="196"/>
                  </a:lnTo>
                  <a:lnTo>
                    <a:pt x="406" y="194"/>
                  </a:lnTo>
                  <a:lnTo>
                    <a:pt x="403" y="192"/>
                  </a:lnTo>
                  <a:lnTo>
                    <a:pt x="410" y="180"/>
                  </a:lnTo>
                  <a:lnTo>
                    <a:pt x="413" y="175"/>
                  </a:lnTo>
                  <a:lnTo>
                    <a:pt x="417" y="170"/>
                  </a:lnTo>
                  <a:lnTo>
                    <a:pt x="422" y="168"/>
                  </a:lnTo>
                  <a:lnTo>
                    <a:pt x="434" y="166"/>
                  </a:lnTo>
                  <a:lnTo>
                    <a:pt x="439" y="163"/>
                  </a:lnTo>
                  <a:lnTo>
                    <a:pt x="444" y="159"/>
                  </a:lnTo>
                  <a:lnTo>
                    <a:pt x="446" y="151"/>
                  </a:lnTo>
                  <a:lnTo>
                    <a:pt x="446" y="142"/>
                  </a:lnTo>
                  <a:lnTo>
                    <a:pt x="444" y="132"/>
                  </a:lnTo>
                  <a:lnTo>
                    <a:pt x="441" y="128"/>
                  </a:lnTo>
                  <a:lnTo>
                    <a:pt x="434" y="123"/>
                  </a:lnTo>
                  <a:lnTo>
                    <a:pt x="429" y="121"/>
                  </a:lnTo>
                  <a:lnTo>
                    <a:pt x="427" y="128"/>
                  </a:lnTo>
                  <a:lnTo>
                    <a:pt x="439" y="140"/>
                  </a:lnTo>
                  <a:lnTo>
                    <a:pt x="441" y="147"/>
                  </a:lnTo>
                  <a:lnTo>
                    <a:pt x="441" y="147"/>
                  </a:lnTo>
                  <a:lnTo>
                    <a:pt x="436" y="140"/>
                  </a:lnTo>
                  <a:lnTo>
                    <a:pt x="432" y="137"/>
                  </a:lnTo>
                  <a:lnTo>
                    <a:pt x="427" y="135"/>
                  </a:lnTo>
                  <a:lnTo>
                    <a:pt x="425" y="125"/>
                  </a:lnTo>
                  <a:lnTo>
                    <a:pt x="425" y="121"/>
                  </a:lnTo>
                  <a:lnTo>
                    <a:pt x="422" y="118"/>
                  </a:lnTo>
                  <a:lnTo>
                    <a:pt x="422" y="114"/>
                  </a:lnTo>
                  <a:lnTo>
                    <a:pt x="420" y="111"/>
                  </a:lnTo>
                  <a:lnTo>
                    <a:pt x="417" y="111"/>
                  </a:lnTo>
                  <a:lnTo>
                    <a:pt x="415" y="109"/>
                  </a:lnTo>
                  <a:lnTo>
                    <a:pt x="415" y="106"/>
                  </a:lnTo>
                  <a:lnTo>
                    <a:pt x="413" y="104"/>
                  </a:lnTo>
                  <a:lnTo>
                    <a:pt x="413" y="99"/>
                  </a:lnTo>
                  <a:lnTo>
                    <a:pt x="410" y="97"/>
                  </a:lnTo>
                  <a:lnTo>
                    <a:pt x="408" y="92"/>
                  </a:lnTo>
                  <a:lnTo>
                    <a:pt x="403" y="87"/>
                  </a:lnTo>
                  <a:lnTo>
                    <a:pt x="399" y="85"/>
                  </a:lnTo>
                  <a:lnTo>
                    <a:pt x="394" y="85"/>
                  </a:lnTo>
                  <a:lnTo>
                    <a:pt x="394" y="83"/>
                  </a:lnTo>
                  <a:lnTo>
                    <a:pt x="396" y="71"/>
                  </a:lnTo>
                  <a:lnTo>
                    <a:pt x="396" y="64"/>
                  </a:lnTo>
                  <a:lnTo>
                    <a:pt x="396" y="61"/>
                  </a:lnTo>
                  <a:lnTo>
                    <a:pt x="394" y="59"/>
                  </a:lnTo>
                  <a:lnTo>
                    <a:pt x="389" y="59"/>
                  </a:lnTo>
                  <a:lnTo>
                    <a:pt x="387" y="59"/>
                  </a:lnTo>
                  <a:lnTo>
                    <a:pt x="384" y="59"/>
                  </a:lnTo>
                  <a:lnTo>
                    <a:pt x="382" y="59"/>
                  </a:lnTo>
                  <a:lnTo>
                    <a:pt x="380" y="54"/>
                  </a:lnTo>
                  <a:lnTo>
                    <a:pt x="382" y="50"/>
                  </a:lnTo>
                  <a:lnTo>
                    <a:pt x="384" y="43"/>
                  </a:lnTo>
                  <a:lnTo>
                    <a:pt x="384" y="26"/>
                  </a:lnTo>
                  <a:lnTo>
                    <a:pt x="382" y="24"/>
                  </a:lnTo>
                  <a:lnTo>
                    <a:pt x="375" y="16"/>
                  </a:lnTo>
                  <a:lnTo>
                    <a:pt x="375" y="14"/>
                  </a:lnTo>
                  <a:lnTo>
                    <a:pt x="372" y="12"/>
                  </a:lnTo>
                  <a:lnTo>
                    <a:pt x="370" y="12"/>
                  </a:lnTo>
                  <a:lnTo>
                    <a:pt x="363" y="9"/>
                  </a:lnTo>
                  <a:lnTo>
                    <a:pt x="358" y="9"/>
                  </a:lnTo>
                  <a:lnTo>
                    <a:pt x="351" y="14"/>
                  </a:lnTo>
                  <a:lnTo>
                    <a:pt x="349" y="14"/>
                  </a:lnTo>
                  <a:lnTo>
                    <a:pt x="344" y="12"/>
                  </a:lnTo>
                  <a:lnTo>
                    <a:pt x="327" y="2"/>
                  </a:lnTo>
                  <a:lnTo>
                    <a:pt x="323" y="2"/>
                  </a:lnTo>
                  <a:lnTo>
                    <a:pt x="315" y="7"/>
                  </a:lnTo>
                  <a:lnTo>
                    <a:pt x="311" y="5"/>
                  </a:lnTo>
                  <a:lnTo>
                    <a:pt x="306" y="0"/>
                  </a:lnTo>
                  <a:lnTo>
                    <a:pt x="301" y="2"/>
                  </a:lnTo>
                  <a:lnTo>
                    <a:pt x="297" y="2"/>
                  </a:lnTo>
                  <a:lnTo>
                    <a:pt x="294" y="7"/>
                  </a:lnTo>
                  <a:lnTo>
                    <a:pt x="292" y="9"/>
                  </a:lnTo>
                  <a:lnTo>
                    <a:pt x="289" y="12"/>
                  </a:lnTo>
                  <a:lnTo>
                    <a:pt x="275" y="14"/>
                  </a:lnTo>
                  <a:lnTo>
                    <a:pt x="256" y="24"/>
                  </a:lnTo>
                  <a:lnTo>
                    <a:pt x="232" y="24"/>
                  </a:lnTo>
                  <a:lnTo>
                    <a:pt x="228" y="24"/>
                  </a:lnTo>
                  <a:lnTo>
                    <a:pt x="221" y="16"/>
                  </a:lnTo>
                  <a:lnTo>
                    <a:pt x="218" y="19"/>
                  </a:lnTo>
                  <a:lnTo>
                    <a:pt x="218" y="21"/>
                  </a:lnTo>
                  <a:lnTo>
                    <a:pt x="216" y="35"/>
                  </a:lnTo>
                  <a:lnTo>
                    <a:pt x="214" y="40"/>
                  </a:lnTo>
                  <a:lnTo>
                    <a:pt x="211" y="43"/>
                  </a:lnTo>
                  <a:lnTo>
                    <a:pt x="209" y="47"/>
                  </a:lnTo>
                  <a:lnTo>
                    <a:pt x="209" y="52"/>
                  </a:lnTo>
                  <a:lnTo>
                    <a:pt x="209" y="57"/>
                  </a:lnTo>
                  <a:lnTo>
                    <a:pt x="206" y="59"/>
                  </a:lnTo>
                  <a:lnTo>
                    <a:pt x="202" y="64"/>
                  </a:lnTo>
                  <a:lnTo>
                    <a:pt x="199" y="64"/>
                  </a:lnTo>
                  <a:lnTo>
                    <a:pt x="195" y="66"/>
                  </a:lnTo>
                  <a:lnTo>
                    <a:pt x="187" y="64"/>
                  </a:lnTo>
                  <a:lnTo>
                    <a:pt x="180" y="61"/>
                  </a:lnTo>
                  <a:lnTo>
                    <a:pt x="176" y="61"/>
                  </a:lnTo>
                  <a:lnTo>
                    <a:pt x="168" y="64"/>
                  </a:lnTo>
                  <a:lnTo>
                    <a:pt x="166" y="64"/>
                  </a:lnTo>
                  <a:lnTo>
                    <a:pt x="166" y="57"/>
                  </a:lnTo>
                  <a:lnTo>
                    <a:pt x="166" y="57"/>
                  </a:lnTo>
                  <a:lnTo>
                    <a:pt x="164" y="59"/>
                  </a:lnTo>
                  <a:lnTo>
                    <a:pt x="161" y="59"/>
                  </a:lnTo>
                  <a:lnTo>
                    <a:pt x="161" y="61"/>
                  </a:lnTo>
                  <a:lnTo>
                    <a:pt x="159" y="64"/>
                  </a:lnTo>
                  <a:lnTo>
                    <a:pt x="147" y="66"/>
                  </a:lnTo>
                  <a:lnTo>
                    <a:pt x="145" y="69"/>
                  </a:lnTo>
                  <a:lnTo>
                    <a:pt x="145" y="69"/>
                  </a:lnTo>
                  <a:lnTo>
                    <a:pt x="138" y="78"/>
                  </a:lnTo>
                  <a:lnTo>
                    <a:pt x="140" y="80"/>
                  </a:lnTo>
                  <a:lnTo>
                    <a:pt x="140" y="80"/>
                  </a:lnTo>
                  <a:lnTo>
                    <a:pt x="138" y="80"/>
                  </a:lnTo>
                  <a:lnTo>
                    <a:pt x="138" y="83"/>
                  </a:lnTo>
                  <a:lnTo>
                    <a:pt x="138" y="92"/>
                  </a:lnTo>
                  <a:lnTo>
                    <a:pt x="138" y="95"/>
                  </a:lnTo>
                  <a:lnTo>
                    <a:pt x="138" y="97"/>
                  </a:lnTo>
                  <a:lnTo>
                    <a:pt x="133" y="97"/>
                  </a:lnTo>
                  <a:lnTo>
                    <a:pt x="130" y="99"/>
                  </a:lnTo>
                  <a:lnTo>
                    <a:pt x="130" y="104"/>
                  </a:lnTo>
                  <a:lnTo>
                    <a:pt x="130" y="111"/>
                  </a:lnTo>
                  <a:lnTo>
                    <a:pt x="130" y="114"/>
                  </a:lnTo>
                  <a:lnTo>
                    <a:pt x="130" y="121"/>
                  </a:lnTo>
                  <a:lnTo>
                    <a:pt x="128" y="125"/>
                  </a:lnTo>
                  <a:lnTo>
                    <a:pt x="114" y="142"/>
                  </a:lnTo>
                  <a:lnTo>
                    <a:pt x="114" y="147"/>
                  </a:lnTo>
                  <a:lnTo>
                    <a:pt x="112" y="154"/>
                  </a:lnTo>
                  <a:lnTo>
                    <a:pt x="114" y="156"/>
                  </a:lnTo>
                  <a:lnTo>
                    <a:pt x="114" y="159"/>
                  </a:lnTo>
                  <a:lnTo>
                    <a:pt x="114" y="159"/>
                  </a:lnTo>
                  <a:lnTo>
                    <a:pt x="112" y="159"/>
                  </a:lnTo>
                  <a:lnTo>
                    <a:pt x="109" y="159"/>
                  </a:lnTo>
                  <a:lnTo>
                    <a:pt x="107" y="159"/>
                  </a:lnTo>
                  <a:lnTo>
                    <a:pt x="102" y="159"/>
                  </a:lnTo>
                  <a:lnTo>
                    <a:pt x="95" y="159"/>
                  </a:lnTo>
                  <a:lnTo>
                    <a:pt x="93" y="159"/>
                  </a:lnTo>
                  <a:lnTo>
                    <a:pt x="85" y="166"/>
                  </a:lnTo>
                  <a:lnTo>
                    <a:pt x="78" y="170"/>
                  </a:lnTo>
                  <a:lnTo>
                    <a:pt x="74" y="170"/>
                  </a:lnTo>
                  <a:lnTo>
                    <a:pt x="66" y="166"/>
                  </a:lnTo>
                  <a:lnTo>
                    <a:pt x="62" y="161"/>
                  </a:lnTo>
                  <a:lnTo>
                    <a:pt x="59" y="161"/>
                  </a:lnTo>
                  <a:lnTo>
                    <a:pt x="55" y="168"/>
                  </a:lnTo>
                  <a:lnTo>
                    <a:pt x="45" y="173"/>
                  </a:lnTo>
                  <a:lnTo>
                    <a:pt x="47" y="175"/>
                  </a:lnTo>
                  <a:lnTo>
                    <a:pt x="50" y="175"/>
                  </a:lnTo>
                  <a:lnTo>
                    <a:pt x="47" y="180"/>
                  </a:lnTo>
                  <a:lnTo>
                    <a:pt x="50" y="185"/>
                  </a:lnTo>
                  <a:lnTo>
                    <a:pt x="52" y="185"/>
                  </a:lnTo>
                  <a:lnTo>
                    <a:pt x="55" y="187"/>
                  </a:lnTo>
                  <a:lnTo>
                    <a:pt x="57" y="187"/>
                  </a:lnTo>
                  <a:lnTo>
                    <a:pt x="59" y="192"/>
                  </a:lnTo>
                  <a:lnTo>
                    <a:pt x="59" y="192"/>
                  </a:lnTo>
                  <a:lnTo>
                    <a:pt x="62" y="192"/>
                  </a:lnTo>
                  <a:lnTo>
                    <a:pt x="64" y="192"/>
                  </a:lnTo>
                  <a:lnTo>
                    <a:pt x="66" y="189"/>
                  </a:lnTo>
                  <a:lnTo>
                    <a:pt x="69" y="192"/>
                  </a:lnTo>
                  <a:lnTo>
                    <a:pt x="74" y="196"/>
                  </a:lnTo>
                  <a:lnTo>
                    <a:pt x="76" y="199"/>
                  </a:lnTo>
                  <a:lnTo>
                    <a:pt x="78" y="196"/>
                  </a:lnTo>
                  <a:lnTo>
                    <a:pt x="83" y="194"/>
                  </a:lnTo>
                  <a:lnTo>
                    <a:pt x="83" y="194"/>
                  </a:lnTo>
                  <a:lnTo>
                    <a:pt x="85" y="201"/>
                  </a:lnTo>
                  <a:lnTo>
                    <a:pt x="76" y="203"/>
                  </a:lnTo>
                  <a:lnTo>
                    <a:pt x="59" y="220"/>
                  </a:lnTo>
                  <a:lnTo>
                    <a:pt x="52" y="222"/>
                  </a:lnTo>
                  <a:lnTo>
                    <a:pt x="45" y="222"/>
                  </a:lnTo>
                  <a:lnTo>
                    <a:pt x="31" y="220"/>
                  </a:lnTo>
                  <a:lnTo>
                    <a:pt x="29" y="225"/>
                  </a:lnTo>
                  <a:lnTo>
                    <a:pt x="24" y="230"/>
                  </a:lnTo>
                  <a:lnTo>
                    <a:pt x="21" y="234"/>
                  </a:lnTo>
                  <a:lnTo>
                    <a:pt x="21" y="234"/>
                  </a:lnTo>
                  <a:lnTo>
                    <a:pt x="19" y="237"/>
                  </a:lnTo>
                  <a:lnTo>
                    <a:pt x="14" y="239"/>
                  </a:lnTo>
                  <a:lnTo>
                    <a:pt x="5" y="241"/>
                  </a:lnTo>
                  <a:lnTo>
                    <a:pt x="0" y="244"/>
                  </a:lnTo>
                  <a:lnTo>
                    <a:pt x="2" y="246"/>
                  </a:lnTo>
                  <a:lnTo>
                    <a:pt x="5" y="248"/>
                  </a:lnTo>
                  <a:lnTo>
                    <a:pt x="5" y="251"/>
                  </a:lnTo>
                  <a:lnTo>
                    <a:pt x="5" y="256"/>
                  </a:lnTo>
                  <a:lnTo>
                    <a:pt x="10" y="260"/>
                  </a:lnTo>
                  <a:lnTo>
                    <a:pt x="17" y="270"/>
                  </a:lnTo>
                  <a:lnTo>
                    <a:pt x="21" y="275"/>
                  </a:lnTo>
                  <a:lnTo>
                    <a:pt x="26" y="277"/>
                  </a:lnTo>
                  <a:lnTo>
                    <a:pt x="31" y="277"/>
                  </a:lnTo>
                  <a:lnTo>
                    <a:pt x="36" y="286"/>
                  </a:lnTo>
                  <a:lnTo>
                    <a:pt x="38" y="291"/>
                  </a:lnTo>
                  <a:lnTo>
                    <a:pt x="40" y="293"/>
                  </a:lnTo>
                  <a:lnTo>
                    <a:pt x="45" y="296"/>
                  </a:lnTo>
                  <a:lnTo>
                    <a:pt x="50" y="296"/>
                  </a:lnTo>
                  <a:lnTo>
                    <a:pt x="55" y="298"/>
                  </a:lnTo>
                  <a:lnTo>
                    <a:pt x="55" y="303"/>
                  </a:lnTo>
                  <a:lnTo>
                    <a:pt x="55" y="317"/>
                  </a:lnTo>
                  <a:lnTo>
                    <a:pt x="57" y="322"/>
                  </a:lnTo>
                  <a:lnTo>
                    <a:pt x="62" y="324"/>
                  </a:lnTo>
                  <a:lnTo>
                    <a:pt x="71" y="324"/>
                  </a:lnTo>
                  <a:lnTo>
                    <a:pt x="81" y="324"/>
                  </a:lnTo>
                  <a:lnTo>
                    <a:pt x="85" y="324"/>
                  </a:lnTo>
                  <a:lnTo>
                    <a:pt x="97" y="334"/>
                  </a:lnTo>
                  <a:lnTo>
                    <a:pt x="100" y="336"/>
                  </a:lnTo>
                  <a:lnTo>
                    <a:pt x="100" y="338"/>
                  </a:lnTo>
                  <a:lnTo>
                    <a:pt x="100" y="341"/>
                  </a:lnTo>
                  <a:lnTo>
                    <a:pt x="102" y="343"/>
                  </a:lnTo>
                  <a:lnTo>
                    <a:pt x="121" y="348"/>
                  </a:lnTo>
                  <a:lnTo>
                    <a:pt x="126" y="348"/>
                  </a:lnTo>
                  <a:lnTo>
                    <a:pt x="133" y="341"/>
                  </a:lnTo>
                  <a:lnTo>
                    <a:pt x="138" y="341"/>
                  </a:lnTo>
                  <a:lnTo>
                    <a:pt x="135" y="343"/>
                  </a:lnTo>
                  <a:lnTo>
                    <a:pt x="135" y="346"/>
                  </a:lnTo>
                  <a:lnTo>
                    <a:pt x="138" y="346"/>
                  </a:lnTo>
                  <a:lnTo>
                    <a:pt x="140" y="346"/>
                  </a:lnTo>
                  <a:lnTo>
                    <a:pt x="140" y="348"/>
                  </a:lnTo>
                  <a:lnTo>
                    <a:pt x="140" y="348"/>
                  </a:lnTo>
                  <a:lnTo>
                    <a:pt x="142" y="348"/>
                  </a:lnTo>
                  <a:lnTo>
                    <a:pt x="145" y="348"/>
                  </a:lnTo>
                  <a:lnTo>
                    <a:pt x="152" y="350"/>
                  </a:lnTo>
                  <a:lnTo>
                    <a:pt x="157" y="350"/>
                  </a:lnTo>
                  <a:lnTo>
                    <a:pt x="152" y="343"/>
                  </a:lnTo>
                  <a:lnTo>
                    <a:pt x="152" y="341"/>
                  </a:lnTo>
                  <a:lnTo>
                    <a:pt x="152" y="338"/>
                  </a:lnTo>
                  <a:lnTo>
                    <a:pt x="159" y="336"/>
                  </a:lnTo>
                  <a:lnTo>
                    <a:pt x="159" y="336"/>
                  </a:lnTo>
                  <a:lnTo>
                    <a:pt x="159" y="338"/>
                  </a:lnTo>
                  <a:lnTo>
                    <a:pt x="159" y="341"/>
                  </a:lnTo>
                  <a:lnTo>
                    <a:pt x="159" y="346"/>
                  </a:lnTo>
                  <a:lnTo>
                    <a:pt x="159" y="348"/>
                  </a:lnTo>
                  <a:lnTo>
                    <a:pt x="159" y="348"/>
                  </a:lnTo>
                  <a:lnTo>
                    <a:pt x="161" y="348"/>
                  </a:lnTo>
                  <a:lnTo>
                    <a:pt x="164" y="346"/>
                  </a:lnTo>
                  <a:lnTo>
                    <a:pt x="164" y="343"/>
                  </a:lnTo>
                  <a:lnTo>
                    <a:pt x="164" y="341"/>
                  </a:lnTo>
                  <a:lnTo>
                    <a:pt x="164" y="336"/>
                  </a:lnTo>
                  <a:lnTo>
                    <a:pt x="168" y="336"/>
                  </a:lnTo>
                  <a:lnTo>
                    <a:pt x="166" y="334"/>
                  </a:lnTo>
                  <a:lnTo>
                    <a:pt x="166" y="331"/>
                  </a:lnTo>
                  <a:lnTo>
                    <a:pt x="164" y="331"/>
                  </a:lnTo>
                  <a:lnTo>
                    <a:pt x="166" y="329"/>
                  </a:lnTo>
                  <a:lnTo>
                    <a:pt x="166" y="327"/>
                  </a:lnTo>
                  <a:lnTo>
                    <a:pt x="168" y="324"/>
                  </a:lnTo>
                  <a:lnTo>
                    <a:pt x="171" y="322"/>
                  </a:lnTo>
                  <a:lnTo>
                    <a:pt x="180" y="319"/>
                  </a:lnTo>
                  <a:lnTo>
                    <a:pt x="185" y="317"/>
                  </a:lnTo>
                  <a:lnTo>
                    <a:pt x="183" y="312"/>
                  </a:lnTo>
                  <a:lnTo>
                    <a:pt x="185" y="310"/>
                  </a:lnTo>
                  <a:lnTo>
                    <a:pt x="178" y="303"/>
                  </a:lnTo>
                  <a:lnTo>
                    <a:pt x="180" y="301"/>
                  </a:lnTo>
                  <a:lnTo>
                    <a:pt x="173" y="296"/>
                  </a:lnTo>
                  <a:lnTo>
                    <a:pt x="173" y="293"/>
                  </a:lnTo>
                  <a:lnTo>
                    <a:pt x="173" y="293"/>
                  </a:lnTo>
                  <a:lnTo>
                    <a:pt x="176" y="293"/>
                  </a:lnTo>
                  <a:lnTo>
                    <a:pt x="176" y="291"/>
                  </a:lnTo>
                  <a:lnTo>
                    <a:pt x="178" y="291"/>
                  </a:lnTo>
                  <a:lnTo>
                    <a:pt x="178" y="289"/>
                  </a:lnTo>
                  <a:lnTo>
                    <a:pt x="178" y="289"/>
                  </a:lnTo>
                  <a:lnTo>
                    <a:pt x="178" y="289"/>
                  </a:lnTo>
                  <a:lnTo>
                    <a:pt x="178" y="286"/>
                  </a:lnTo>
                  <a:lnTo>
                    <a:pt x="176" y="286"/>
                  </a:lnTo>
                  <a:lnTo>
                    <a:pt x="178" y="284"/>
                  </a:lnTo>
                  <a:lnTo>
                    <a:pt x="178" y="284"/>
                  </a:lnTo>
                  <a:lnTo>
                    <a:pt x="180" y="284"/>
                  </a:lnTo>
                  <a:lnTo>
                    <a:pt x="183" y="284"/>
                  </a:lnTo>
                  <a:lnTo>
                    <a:pt x="187" y="279"/>
                  </a:lnTo>
                  <a:lnTo>
                    <a:pt x="197" y="265"/>
                  </a:lnTo>
                  <a:lnTo>
                    <a:pt x="202" y="260"/>
                  </a:lnTo>
                  <a:lnTo>
                    <a:pt x="209" y="260"/>
                  </a:lnTo>
                  <a:lnTo>
                    <a:pt x="214" y="263"/>
                  </a:lnTo>
                  <a:lnTo>
                    <a:pt x="225" y="272"/>
                  </a:lnTo>
                  <a:lnTo>
                    <a:pt x="228" y="275"/>
                  </a:lnTo>
                  <a:lnTo>
                    <a:pt x="228" y="279"/>
                  </a:lnTo>
                  <a:lnTo>
                    <a:pt x="230" y="279"/>
                  </a:lnTo>
                  <a:lnTo>
                    <a:pt x="232" y="282"/>
                  </a:lnTo>
                  <a:lnTo>
                    <a:pt x="232" y="282"/>
                  </a:lnTo>
                  <a:lnTo>
                    <a:pt x="237" y="291"/>
                  </a:lnTo>
                  <a:lnTo>
                    <a:pt x="237" y="296"/>
                  </a:lnTo>
                  <a:lnTo>
                    <a:pt x="235" y="301"/>
                  </a:lnTo>
                  <a:lnTo>
                    <a:pt x="232" y="301"/>
                  </a:lnTo>
                  <a:lnTo>
                    <a:pt x="240" y="305"/>
                  </a:lnTo>
                  <a:lnTo>
                    <a:pt x="240" y="308"/>
                  </a:lnTo>
                  <a:lnTo>
                    <a:pt x="242" y="310"/>
                  </a:lnTo>
                  <a:lnTo>
                    <a:pt x="242" y="312"/>
                  </a:lnTo>
                  <a:lnTo>
                    <a:pt x="242" y="315"/>
                  </a:lnTo>
                  <a:lnTo>
                    <a:pt x="247" y="319"/>
                  </a:lnTo>
                  <a:lnTo>
                    <a:pt x="249" y="324"/>
                  </a:lnTo>
                  <a:lnTo>
                    <a:pt x="254" y="327"/>
                  </a:lnTo>
                  <a:lnTo>
                    <a:pt x="256" y="329"/>
                  </a:lnTo>
                  <a:lnTo>
                    <a:pt x="259" y="329"/>
                  </a:lnTo>
                  <a:lnTo>
                    <a:pt x="261" y="329"/>
                  </a:lnTo>
                  <a:lnTo>
                    <a:pt x="261" y="327"/>
                  </a:lnTo>
                  <a:lnTo>
                    <a:pt x="263" y="324"/>
                  </a:lnTo>
                  <a:lnTo>
                    <a:pt x="266" y="327"/>
                  </a:lnTo>
                  <a:lnTo>
                    <a:pt x="268" y="327"/>
                  </a:lnTo>
                  <a:lnTo>
                    <a:pt x="273" y="329"/>
                  </a:lnTo>
                  <a:lnTo>
                    <a:pt x="275" y="334"/>
                  </a:lnTo>
                  <a:lnTo>
                    <a:pt x="278" y="341"/>
                  </a:lnTo>
                  <a:lnTo>
                    <a:pt x="275" y="346"/>
                  </a:lnTo>
                  <a:lnTo>
                    <a:pt x="270" y="350"/>
                  </a:lnTo>
                  <a:lnTo>
                    <a:pt x="273" y="355"/>
                  </a:lnTo>
                  <a:lnTo>
                    <a:pt x="273" y="357"/>
                  </a:lnTo>
                  <a:lnTo>
                    <a:pt x="270" y="364"/>
                  </a:lnTo>
                  <a:lnTo>
                    <a:pt x="273" y="367"/>
                  </a:lnTo>
                  <a:lnTo>
                    <a:pt x="278" y="374"/>
                  </a:lnTo>
                  <a:lnTo>
                    <a:pt x="280" y="374"/>
                  </a:lnTo>
                  <a:lnTo>
                    <a:pt x="280" y="374"/>
                  </a:lnTo>
                  <a:lnTo>
                    <a:pt x="282" y="372"/>
                  </a:lnTo>
                  <a:lnTo>
                    <a:pt x="285" y="369"/>
                  </a:lnTo>
                  <a:lnTo>
                    <a:pt x="285" y="369"/>
                  </a:lnTo>
                  <a:lnTo>
                    <a:pt x="287" y="372"/>
                  </a:lnTo>
                  <a:lnTo>
                    <a:pt x="289" y="372"/>
                  </a:lnTo>
                  <a:lnTo>
                    <a:pt x="306" y="364"/>
                  </a:lnTo>
                  <a:lnTo>
                    <a:pt x="311" y="364"/>
                  </a:lnTo>
                  <a:lnTo>
                    <a:pt x="311" y="364"/>
                  </a:lnTo>
                  <a:lnTo>
                    <a:pt x="311" y="367"/>
                  </a:lnTo>
                  <a:lnTo>
                    <a:pt x="311" y="369"/>
                  </a:lnTo>
                  <a:lnTo>
                    <a:pt x="313" y="369"/>
                  </a:lnTo>
                  <a:lnTo>
                    <a:pt x="313" y="369"/>
                  </a:lnTo>
                  <a:lnTo>
                    <a:pt x="318" y="367"/>
                  </a:lnTo>
                  <a:lnTo>
                    <a:pt x="323" y="367"/>
                  </a:lnTo>
                  <a:lnTo>
                    <a:pt x="325" y="364"/>
                  </a:lnTo>
                  <a:lnTo>
                    <a:pt x="325" y="362"/>
                  </a:lnTo>
                  <a:lnTo>
                    <a:pt x="325" y="360"/>
                  </a:lnTo>
                  <a:lnTo>
                    <a:pt x="325" y="357"/>
                  </a:lnTo>
                  <a:lnTo>
                    <a:pt x="325" y="357"/>
                  </a:lnTo>
                  <a:lnTo>
                    <a:pt x="327" y="353"/>
                  </a:lnTo>
                  <a:lnTo>
                    <a:pt x="327" y="353"/>
                  </a:lnTo>
                  <a:lnTo>
                    <a:pt x="330" y="355"/>
                  </a:lnTo>
                  <a:lnTo>
                    <a:pt x="332" y="355"/>
                  </a:lnTo>
                  <a:lnTo>
                    <a:pt x="334" y="355"/>
                  </a:lnTo>
                  <a:lnTo>
                    <a:pt x="337" y="355"/>
                  </a:lnTo>
                  <a:lnTo>
                    <a:pt x="339" y="355"/>
                  </a:lnTo>
                  <a:lnTo>
                    <a:pt x="342" y="357"/>
                  </a:lnTo>
                  <a:lnTo>
                    <a:pt x="344" y="355"/>
                  </a:lnTo>
                  <a:lnTo>
                    <a:pt x="346" y="355"/>
                  </a:lnTo>
                  <a:lnTo>
                    <a:pt x="353" y="355"/>
                  </a:lnTo>
                  <a:lnTo>
                    <a:pt x="358" y="357"/>
                  </a:lnTo>
                  <a:lnTo>
                    <a:pt x="361" y="364"/>
                  </a:lnTo>
                  <a:lnTo>
                    <a:pt x="363" y="364"/>
                  </a:lnTo>
                  <a:lnTo>
                    <a:pt x="375" y="369"/>
                  </a:lnTo>
                  <a:lnTo>
                    <a:pt x="375" y="369"/>
                  </a:lnTo>
                  <a:lnTo>
                    <a:pt x="370" y="372"/>
                  </a:lnTo>
                  <a:lnTo>
                    <a:pt x="370" y="372"/>
                  </a:lnTo>
                  <a:lnTo>
                    <a:pt x="375" y="374"/>
                  </a:lnTo>
                  <a:lnTo>
                    <a:pt x="377" y="376"/>
                  </a:lnTo>
                  <a:lnTo>
                    <a:pt x="384" y="374"/>
                  </a:lnTo>
                  <a:lnTo>
                    <a:pt x="387" y="374"/>
                  </a:lnTo>
                  <a:lnTo>
                    <a:pt x="394" y="367"/>
                  </a:lnTo>
                  <a:lnTo>
                    <a:pt x="399" y="362"/>
                  </a:lnTo>
                  <a:lnTo>
                    <a:pt x="406" y="357"/>
                  </a:lnTo>
                  <a:lnTo>
                    <a:pt x="410" y="355"/>
                  </a:lnTo>
                  <a:lnTo>
                    <a:pt x="413" y="350"/>
                  </a:lnTo>
                  <a:lnTo>
                    <a:pt x="413" y="343"/>
                  </a:lnTo>
                  <a:lnTo>
                    <a:pt x="415" y="336"/>
                  </a:lnTo>
                  <a:lnTo>
                    <a:pt x="415" y="331"/>
                  </a:lnTo>
                  <a:lnTo>
                    <a:pt x="415" y="319"/>
                  </a:lnTo>
                  <a:lnTo>
                    <a:pt x="415" y="315"/>
                  </a:lnTo>
                  <a:lnTo>
                    <a:pt x="420" y="315"/>
                  </a:lnTo>
                  <a:lnTo>
                    <a:pt x="422" y="315"/>
                  </a:lnTo>
                  <a:lnTo>
                    <a:pt x="429" y="310"/>
                  </a:lnTo>
                  <a:lnTo>
                    <a:pt x="439" y="310"/>
                  </a:lnTo>
                  <a:lnTo>
                    <a:pt x="448" y="310"/>
                  </a:lnTo>
                  <a:lnTo>
                    <a:pt x="451" y="312"/>
                  </a:lnTo>
                  <a:lnTo>
                    <a:pt x="451" y="315"/>
                  </a:lnTo>
                  <a:lnTo>
                    <a:pt x="453" y="317"/>
                  </a:lnTo>
                  <a:lnTo>
                    <a:pt x="453" y="315"/>
                  </a:lnTo>
                  <a:lnTo>
                    <a:pt x="455" y="315"/>
                  </a:lnTo>
                  <a:lnTo>
                    <a:pt x="455" y="308"/>
                  </a:lnTo>
                  <a:lnTo>
                    <a:pt x="458" y="308"/>
                  </a:lnTo>
                  <a:lnTo>
                    <a:pt x="460" y="308"/>
                  </a:lnTo>
                  <a:lnTo>
                    <a:pt x="460" y="308"/>
                  </a:lnTo>
                  <a:lnTo>
                    <a:pt x="465" y="303"/>
                  </a:lnTo>
                  <a:lnTo>
                    <a:pt x="472" y="296"/>
                  </a:lnTo>
                  <a:lnTo>
                    <a:pt x="472" y="286"/>
                  </a:lnTo>
                  <a:lnTo>
                    <a:pt x="472" y="275"/>
                  </a:lnTo>
                  <a:lnTo>
                    <a:pt x="465" y="270"/>
                  </a:lnTo>
                  <a:lnTo>
                    <a:pt x="458" y="272"/>
                  </a:lnTo>
                  <a:lnTo>
                    <a:pt x="451" y="277"/>
                  </a:lnTo>
                  <a:lnTo>
                    <a:pt x="444" y="279"/>
                  </a:lnTo>
                  <a:lnTo>
                    <a:pt x="446" y="275"/>
                  </a:lnTo>
                  <a:lnTo>
                    <a:pt x="451" y="270"/>
                  </a:lnTo>
                  <a:lnTo>
                    <a:pt x="453" y="267"/>
                  </a:lnTo>
                  <a:lnTo>
                    <a:pt x="458" y="251"/>
                  </a:lnTo>
                  <a:lnTo>
                    <a:pt x="455" y="248"/>
                  </a:lnTo>
                  <a:lnTo>
                    <a:pt x="458" y="248"/>
                  </a:lnTo>
                  <a:lnTo>
                    <a:pt x="458" y="246"/>
                  </a:lnTo>
                  <a:lnTo>
                    <a:pt x="458" y="246"/>
                  </a:lnTo>
                  <a:lnTo>
                    <a:pt x="455" y="244"/>
                  </a:lnTo>
                  <a:lnTo>
                    <a:pt x="455" y="241"/>
                  </a:lnTo>
                  <a:lnTo>
                    <a:pt x="455" y="239"/>
                  </a:lnTo>
                  <a:lnTo>
                    <a:pt x="455" y="234"/>
                  </a:lnTo>
                  <a:lnTo>
                    <a:pt x="451" y="232"/>
                  </a:lnTo>
                  <a:lnTo>
                    <a:pt x="451" y="230"/>
                  </a:lnTo>
                  <a:lnTo>
                    <a:pt x="455" y="230"/>
                  </a:lnTo>
                  <a:lnTo>
                    <a:pt x="458" y="227"/>
                  </a:lnTo>
                  <a:lnTo>
                    <a:pt x="455" y="227"/>
                  </a:lnTo>
                  <a:lnTo>
                    <a:pt x="448" y="225"/>
                  </a:lnTo>
                  <a:lnTo>
                    <a:pt x="448" y="225"/>
                  </a:lnTo>
                  <a:lnTo>
                    <a:pt x="446" y="222"/>
                  </a:lnTo>
                  <a:lnTo>
                    <a:pt x="444" y="222"/>
                  </a:lnTo>
                  <a:lnTo>
                    <a:pt x="441" y="222"/>
                  </a:lnTo>
                  <a:lnTo>
                    <a:pt x="444" y="220"/>
                  </a:lnTo>
                  <a:lnTo>
                    <a:pt x="446" y="218"/>
                  </a:lnTo>
                  <a:lnTo>
                    <a:pt x="446" y="215"/>
                  </a:lnTo>
                  <a:lnTo>
                    <a:pt x="444" y="211"/>
                  </a:lnTo>
                  <a:lnTo>
                    <a:pt x="444" y="208"/>
                  </a:lnTo>
                  <a:lnTo>
                    <a:pt x="451" y="211"/>
                  </a:lnTo>
                  <a:lnTo>
                    <a:pt x="455" y="213"/>
                  </a:lnTo>
                  <a:lnTo>
                    <a:pt x="467" y="225"/>
                  </a:lnTo>
                  <a:lnTo>
                    <a:pt x="470" y="230"/>
                  </a:lnTo>
                  <a:lnTo>
                    <a:pt x="472" y="237"/>
                  </a:lnTo>
                  <a:lnTo>
                    <a:pt x="472" y="246"/>
                  </a:lnTo>
                  <a:lnTo>
                    <a:pt x="472" y="251"/>
                  </a:lnTo>
                  <a:lnTo>
                    <a:pt x="467" y="256"/>
                  </a:lnTo>
                  <a:lnTo>
                    <a:pt x="467" y="260"/>
                  </a:lnTo>
                  <a:lnTo>
                    <a:pt x="467" y="263"/>
                  </a:lnTo>
                  <a:lnTo>
                    <a:pt x="467" y="267"/>
                  </a:lnTo>
                  <a:lnTo>
                    <a:pt x="470" y="270"/>
                  </a:lnTo>
                  <a:lnTo>
                    <a:pt x="472" y="270"/>
                  </a:lnTo>
                  <a:lnTo>
                    <a:pt x="474" y="277"/>
                  </a:lnTo>
                  <a:lnTo>
                    <a:pt x="474" y="282"/>
                  </a:lnTo>
                  <a:lnTo>
                    <a:pt x="477" y="284"/>
                  </a:lnTo>
                  <a:lnTo>
                    <a:pt x="479" y="282"/>
                  </a:lnTo>
                  <a:lnTo>
                    <a:pt x="482" y="279"/>
                  </a:lnTo>
                  <a:lnTo>
                    <a:pt x="484" y="277"/>
                  </a:lnTo>
                  <a:lnTo>
                    <a:pt x="482" y="272"/>
                  </a:lnTo>
                  <a:lnTo>
                    <a:pt x="484" y="270"/>
                  </a:lnTo>
                  <a:lnTo>
                    <a:pt x="486" y="270"/>
                  </a:lnTo>
                  <a:lnTo>
                    <a:pt x="486" y="267"/>
                  </a:lnTo>
                  <a:lnTo>
                    <a:pt x="489" y="260"/>
                  </a:lnTo>
                  <a:lnTo>
                    <a:pt x="486" y="256"/>
                  </a:lnTo>
                  <a:lnTo>
                    <a:pt x="489" y="253"/>
                  </a:lnTo>
                  <a:lnTo>
                    <a:pt x="491" y="246"/>
                  </a:lnTo>
                  <a:lnTo>
                    <a:pt x="493" y="246"/>
                  </a:lnTo>
                  <a:lnTo>
                    <a:pt x="493" y="244"/>
                  </a:lnTo>
                  <a:lnTo>
                    <a:pt x="491" y="241"/>
                  </a:lnTo>
                  <a:lnTo>
                    <a:pt x="491" y="241"/>
                  </a:lnTo>
                  <a:close/>
                  <a:moveTo>
                    <a:pt x="133" y="336"/>
                  </a:moveTo>
                  <a:lnTo>
                    <a:pt x="128" y="338"/>
                  </a:lnTo>
                  <a:lnTo>
                    <a:pt x="126" y="341"/>
                  </a:lnTo>
                  <a:lnTo>
                    <a:pt x="123" y="338"/>
                  </a:lnTo>
                  <a:lnTo>
                    <a:pt x="123" y="336"/>
                  </a:lnTo>
                  <a:lnTo>
                    <a:pt x="123" y="331"/>
                  </a:lnTo>
                  <a:lnTo>
                    <a:pt x="123" y="329"/>
                  </a:lnTo>
                  <a:lnTo>
                    <a:pt x="119" y="327"/>
                  </a:lnTo>
                  <a:lnTo>
                    <a:pt x="116" y="324"/>
                  </a:lnTo>
                  <a:lnTo>
                    <a:pt x="114" y="317"/>
                  </a:lnTo>
                  <a:lnTo>
                    <a:pt x="112" y="317"/>
                  </a:lnTo>
                  <a:lnTo>
                    <a:pt x="109" y="315"/>
                  </a:lnTo>
                  <a:lnTo>
                    <a:pt x="102" y="310"/>
                  </a:lnTo>
                  <a:lnTo>
                    <a:pt x="102" y="308"/>
                  </a:lnTo>
                  <a:lnTo>
                    <a:pt x="104" y="308"/>
                  </a:lnTo>
                  <a:lnTo>
                    <a:pt x="109" y="303"/>
                  </a:lnTo>
                  <a:lnTo>
                    <a:pt x="112" y="301"/>
                  </a:lnTo>
                  <a:lnTo>
                    <a:pt x="114" y="303"/>
                  </a:lnTo>
                  <a:lnTo>
                    <a:pt x="114" y="305"/>
                  </a:lnTo>
                  <a:lnTo>
                    <a:pt x="114" y="305"/>
                  </a:lnTo>
                  <a:lnTo>
                    <a:pt x="116" y="305"/>
                  </a:lnTo>
                  <a:lnTo>
                    <a:pt x="116" y="308"/>
                  </a:lnTo>
                  <a:lnTo>
                    <a:pt x="116" y="310"/>
                  </a:lnTo>
                  <a:lnTo>
                    <a:pt x="119" y="312"/>
                  </a:lnTo>
                  <a:lnTo>
                    <a:pt x="116" y="312"/>
                  </a:lnTo>
                  <a:lnTo>
                    <a:pt x="119" y="312"/>
                  </a:lnTo>
                  <a:lnTo>
                    <a:pt x="123" y="315"/>
                  </a:lnTo>
                  <a:lnTo>
                    <a:pt x="126" y="317"/>
                  </a:lnTo>
                  <a:lnTo>
                    <a:pt x="126" y="317"/>
                  </a:lnTo>
                  <a:lnTo>
                    <a:pt x="126" y="322"/>
                  </a:lnTo>
                  <a:lnTo>
                    <a:pt x="126" y="322"/>
                  </a:lnTo>
                  <a:lnTo>
                    <a:pt x="128" y="324"/>
                  </a:lnTo>
                  <a:lnTo>
                    <a:pt x="128" y="327"/>
                  </a:lnTo>
                  <a:lnTo>
                    <a:pt x="130" y="331"/>
                  </a:lnTo>
                  <a:lnTo>
                    <a:pt x="133" y="336"/>
                  </a:lnTo>
                  <a:lnTo>
                    <a:pt x="133" y="336"/>
                  </a:lnTo>
                  <a:close/>
                  <a:moveTo>
                    <a:pt x="346" y="177"/>
                  </a:moveTo>
                  <a:lnTo>
                    <a:pt x="344" y="180"/>
                  </a:lnTo>
                  <a:lnTo>
                    <a:pt x="337" y="185"/>
                  </a:lnTo>
                  <a:lnTo>
                    <a:pt x="337" y="187"/>
                  </a:lnTo>
                  <a:lnTo>
                    <a:pt x="334" y="196"/>
                  </a:lnTo>
                  <a:lnTo>
                    <a:pt x="334" y="199"/>
                  </a:lnTo>
                  <a:lnTo>
                    <a:pt x="334" y="201"/>
                  </a:lnTo>
                  <a:lnTo>
                    <a:pt x="339" y="199"/>
                  </a:lnTo>
                  <a:lnTo>
                    <a:pt x="342" y="199"/>
                  </a:lnTo>
                  <a:lnTo>
                    <a:pt x="344" y="203"/>
                  </a:lnTo>
                  <a:lnTo>
                    <a:pt x="342" y="208"/>
                  </a:lnTo>
                  <a:lnTo>
                    <a:pt x="342" y="211"/>
                  </a:lnTo>
                  <a:lnTo>
                    <a:pt x="334" y="213"/>
                  </a:lnTo>
                  <a:lnTo>
                    <a:pt x="334" y="213"/>
                  </a:lnTo>
                  <a:lnTo>
                    <a:pt x="334" y="215"/>
                  </a:lnTo>
                  <a:lnTo>
                    <a:pt x="334" y="215"/>
                  </a:lnTo>
                  <a:lnTo>
                    <a:pt x="330" y="215"/>
                  </a:lnTo>
                  <a:lnTo>
                    <a:pt x="330" y="215"/>
                  </a:lnTo>
                  <a:lnTo>
                    <a:pt x="330" y="218"/>
                  </a:lnTo>
                  <a:lnTo>
                    <a:pt x="330" y="218"/>
                  </a:lnTo>
                  <a:lnTo>
                    <a:pt x="332" y="220"/>
                  </a:lnTo>
                  <a:lnTo>
                    <a:pt x="330" y="222"/>
                  </a:lnTo>
                  <a:lnTo>
                    <a:pt x="330" y="222"/>
                  </a:lnTo>
                  <a:lnTo>
                    <a:pt x="327" y="225"/>
                  </a:lnTo>
                  <a:lnTo>
                    <a:pt x="325" y="225"/>
                  </a:lnTo>
                  <a:lnTo>
                    <a:pt x="325" y="227"/>
                  </a:lnTo>
                  <a:lnTo>
                    <a:pt x="330" y="232"/>
                  </a:lnTo>
                  <a:lnTo>
                    <a:pt x="323" y="237"/>
                  </a:lnTo>
                  <a:lnTo>
                    <a:pt x="318" y="239"/>
                  </a:lnTo>
                  <a:lnTo>
                    <a:pt x="315" y="237"/>
                  </a:lnTo>
                  <a:lnTo>
                    <a:pt x="313" y="232"/>
                  </a:lnTo>
                  <a:lnTo>
                    <a:pt x="311" y="232"/>
                  </a:lnTo>
                  <a:lnTo>
                    <a:pt x="306" y="230"/>
                  </a:lnTo>
                  <a:lnTo>
                    <a:pt x="294" y="232"/>
                  </a:lnTo>
                  <a:lnTo>
                    <a:pt x="287" y="230"/>
                  </a:lnTo>
                  <a:lnTo>
                    <a:pt x="282" y="225"/>
                  </a:lnTo>
                  <a:lnTo>
                    <a:pt x="280" y="222"/>
                  </a:lnTo>
                  <a:lnTo>
                    <a:pt x="282" y="218"/>
                  </a:lnTo>
                  <a:lnTo>
                    <a:pt x="282" y="218"/>
                  </a:lnTo>
                  <a:lnTo>
                    <a:pt x="285" y="215"/>
                  </a:lnTo>
                  <a:lnTo>
                    <a:pt x="287" y="215"/>
                  </a:lnTo>
                  <a:lnTo>
                    <a:pt x="287" y="213"/>
                  </a:lnTo>
                  <a:lnTo>
                    <a:pt x="289" y="211"/>
                  </a:lnTo>
                  <a:lnTo>
                    <a:pt x="289" y="208"/>
                  </a:lnTo>
                  <a:lnTo>
                    <a:pt x="294" y="203"/>
                  </a:lnTo>
                  <a:lnTo>
                    <a:pt x="299" y="199"/>
                  </a:lnTo>
                  <a:lnTo>
                    <a:pt x="299" y="192"/>
                  </a:lnTo>
                  <a:lnTo>
                    <a:pt x="297" y="182"/>
                  </a:lnTo>
                  <a:lnTo>
                    <a:pt x="297" y="177"/>
                  </a:lnTo>
                  <a:lnTo>
                    <a:pt x="297" y="175"/>
                  </a:lnTo>
                  <a:lnTo>
                    <a:pt x="297" y="170"/>
                  </a:lnTo>
                  <a:lnTo>
                    <a:pt x="297" y="166"/>
                  </a:lnTo>
                  <a:lnTo>
                    <a:pt x="297" y="163"/>
                  </a:lnTo>
                  <a:lnTo>
                    <a:pt x="299" y="159"/>
                  </a:lnTo>
                  <a:lnTo>
                    <a:pt x="301" y="156"/>
                  </a:lnTo>
                  <a:lnTo>
                    <a:pt x="304" y="156"/>
                  </a:lnTo>
                  <a:lnTo>
                    <a:pt x="306" y="159"/>
                  </a:lnTo>
                  <a:lnTo>
                    <a:pt x="306" y="163"/>
                  </a:lnTo>
                  <a:lnTo>
                    <a:pt x="306" y="166"/>
                  </a:lnTo>
                  <a:lnTo>
                    <a:pt x="306" y="168"/>
                  </a:lnTo>
                  <a:lnTo>
                    <a:pt x="308" y="170"/>
                  </a:lnTo>
                  <a:lnTo>
                    <a:pt x="311" y="170"/>
                  </a:lnTo>
                  <a:lnTo>
                    <a:pt x="313" y="170"/>
                  </a:lnTo>
                  <a:lnTo>
                    <a:pt x="313" y="170"/>
                  </a:lnTo>
                  <a:lnTo>
                    <a:pt x="315" y="173"/>
                  </a:lnTo>
                  <a:lnTo>
                    <a:pt x="318" y="173"/>
                  </a:lnTo>
                  <a:lnTo>
                    <a:pt x="318" y="173"/>
                  </a:lnTo>
                  <a:lnTo>
                    <a:pt x="323" y="173"/>
                  </a:lnTo>
                  <a:lnTo>
                    <a:pt x="327" y="168"/>
                  </a:lnTo>
                  <a:lnTo>
                    <a:pt x="334" y="168"/>
                  </a:lnTo>
                  <a:lnTo>
                    <a:pt x="342" y="163"/>
                  </a:lnTo>
                  <a:lnTo>
                    <a:pt x="344" y="166"/>
                  </a:lnTo>
                  <a:lnTo>
                    <a:pt x="346" y="166"/>
                  </a:lnTo>
                  <a:lnTo>
                    <a:pt x="349" y="170"/>
                  </a:lnTo>
                  <a:lnTo>
                    <a:pt x="349" y="173"/>
                  </a:lnTo>
                  <a:lnTo>
                    <a:pt x="346" y="177"/>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9" name="Freeform 8"/>
            <p:cNvSpPr>
              <a:spLocks/>
            </p:cNvSpPr>
            <p:nvPr/>
          </p:nvSpPr>
          <p:spPr bwMode="auto">
            <a:xfrm>
              <a:off x="8689976" y="5162551"/>
              <a:ext cx="136525" cy="176213"/>
            </a:xfrm>
            <a:custGeom>
              <a:avLst/>
              <a:gdLst>
                <a:gd name="T0" fmla="*/ 3 w 86"/>
                <a:gd name="T1" fmla="*/ 106 h 111"/>
                <a:gd name="T2" fmla="*/ 0 w 86"/>
                <a:gd name="T3" fmla="*/ 109 h 111"/>
                <a:gd name="T4" fmla="*/ 10 w 86"/>
                <a:gd name="T5" fmla="*/ 106 h 111"/>
                <a:gd name="T6" fmla="*/ 17 w 86"/>
                <a:gd name="T7" fmla="*/ 102 h 111"/>
                <a:gd name="T8" fmla="*/ 22 w 86"/>
                <a:gd name="T9" fmla="*/ 106 h 111"/>
                <a:gd name="T10" fmla="*/ 26 w 86"/>
                <a:gd name="T11" fmla="*/ 109 h 111"/>
                <a:gd name="T12" fmla="*/ 31 w 86"/>
                <a:gd name="T13" fmla="*/ 106 h 111"/>
                <a:gd name="T14" fmla="*/ 36 w 86"/>
                <a:gd name="T15" fmla="*/ 102 h 111"/>
                <a:gd name="T16" fmla="*/ 38 w 86"/>
                <a:gd name="T17" fmla="*/ 99 h 111"/>
                <a:gd name="T18" fmla="*/ 43 w 86"/>
                <a:gd name="T19" fmla="*/ 97 h 111"/>
                <a:gd name="T20" fmla="*/ 48 w 86"/>
                <a:gd name="T21" fmla="*/ 92 h 111"/>
                <a:gd name="T22" fmla="*/ 57 w 86"/>
                <a:gd name="T23" fmla="*/ 80 h 111"/>
                <a:gd name="T24" fmla="*/ 69 w 86"/>
                <a:gd name="T25" fmla="*/ 73 h 111"/>
                <a:gd name="T26" fmla="*/ 71 w 86"/>
                <a:gd name="T27" fmla="*/ 61 h 111"/>
                <a:gd name="T28" fmla="*/ 76 w 86"/>
                <a:gd name="T29" fmla="*/ 57 h 111"/>
                <a:gd name="T30" fmla="*/ 78 w 86"/>
                <a:gd name="T31" fmla="*/ 52 h 111"/>
                <a:gd name="T32" fmla="*/ 81 w 86"/>
                <a:gd name="T33" fmla="*/ 47 h 111"/>
                <a:gd name="T34" fmla="*/ 86 w 86"/>
                <a:gd name="T35" fmla="*/ 43 h 111"/>
                <a:gd name="T36" fmla="*/ 86 w 86"/>
                <a:gd name="T37" fmla="*/ 38 h 111"/>
                <a:gd name="T38" fmla="*/ 83 w 86"/>
                <a:gd name="T39" fmla="*/ 33 h 111"/>
                <a:gd name="T40" fmla="*/ 78 w 86"/>
                <a:gd name="T41" fmla="*/ 33 h 111"/>
                <a:gd name="T42" fmla="*/ 76 w 86"/>
                <a:gd name="T43" fmla="*/ 28 h 111"/>
                <a:gd name="T44" fmla="*/ 74 w 86"/>
                <a:gd name="T45" fmla="*/ 21 h 111"/>
                <a:gd name="T46" fmla="*/ 78 w 86"/>
                <a:gd name="T47" fmla="*/ 7 h 111"/>
                <a:gd name="T48" fmla="*/ 76 w 86"/>
                <a:gd name="T49" fmla="*/ 0 h 111"/>
                <a:gd name="T50" fmla="*/ 69 w 86"/>
                <a:gd name="T51" fmla="*/ 2 h 111"/>
                <a:gd name="T52" fmla="*/ 52 w 86"/>
                <a:gd name="T53" fmla="*/ 9 h 111"/>
                <a:gd name="T54" fmla="*/ 43 w 86"/>
                <a:gd name="T55" fmla="*/ 24 h 111"/>
                <a:gd name="T56" fmla="*/ 33 w 86"/>
                <a:gd name="T57" fmla="*/ 47 h 111"/>
                <a:gd name="T58" fmla="*/ 24 w 86"/>
                <a:gd name="T59" fmla="*/ 57 h 111"/>
                <a:gd name="T60" fmla="*/ 14 w 86"/>
                <a:gd name="T61" fmla="*/ 61 h 111"/>
                <a:gd name="T62" fmla="*/ 14 w 86"/>
                <a:gd name="T63" fmla="*/ 64 h 111"/>
                <a:gd name="T64" fmla="*/ 12 w 86"/>
                <a:gd name="T65" fmla="*/ 71 h 111"/>
                <a:gd name="T66" fmla="*/ 12 w 86"/>
                <a:gd name="T67" fmla="*/ 85 h 111"/>
                <a:gd name="T68" fmla="*/ 5 w 86"/>
                <a:gd name="T69" fmla="*/ 99 h 111"/>
                <a:gd name="T70" fmla="*/ 3 w 86"/>
                <a:gd name="T71" fmla="*/ 104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6" h="111">
                  <a:moveTo>
                    <a:pt x="3" y="104"/>
                  </a:moveTo>
                  <a:lnTo>
                    <a:pt x="3" y="106"/>
                  </a:lnTo>
                  <a:lnTo>
                    <a:pt x="0" y="106"/>
                  </a:lnTo>
                  <a:lnTo>
                    <a:pt x="0" y="109"/>
                  </a:lnTo>
                  <a:lnTo>
                    <a:pt x="5" y="109"/>
                  </a:lnTo>
                  <a:lnTo>
                    <a:pt x="10" y="106"/>
                  </a:lnTo>
                  <a:lnTo>
                    <a:pt x="12" y="104"/>
                  </a:lnTo>
                  <a:lnTo>
                    <a:pt x="17" y="102"/>
                  </a:lnTo>
                  <a:lnTo>
                    <a:pt x="19" y="104"/>
                  </a:lnTo>
                  <a:lnTo>
                    <a:pt x="22" y="106"/>
                  </a:lnTo>
                  <a:lnTo>
                    <a:pt x="24" y="109"/>
                  </a:lnTo>
                  <a:lnTo>
                    <a:pt x="26" y="109"/>
                  </a:lnTo>
                  <a:lnTo>
                    <a:pt x="29" y="106"/>
                  </a:lnTo>
                  <a:lnTo>
                    <a:pt x="31" y="106"/>
                  </a:lnTo>
                  <a:lnTo>
                    <a:pt x="33" y="111"/>
                  </a:lnTo>
                  <a:lnTo>
                    <a:pt x="36" y="102"/>
                  </a:lnTo>
                  <a:lnTo>
                    <a:pt x="36" y="99"/>
                  </a:lnTo>
                  <a:lnTo>
                    <a:pt x="38" y="99"/>
                  </a:lnTo>
                  <a:lnTo>
                    <a:pt x="41" y="99"/>
                  </a:lnTo>
                  <a:lnTo>
                    <a:pt x="43" y="97"/>
                  </a:lnTo>
                  <a:lnTo>
                    <a:pt x="45" y="95"/>
                  </a:lnTo>
                  <a:lnTo>
                    <a:pt x="48" y="92"/>
                  </a:lnTo>
                  <a:lnTo>
                    <a:pt x="57" y="85"/>
                  </a:lnTo>
                  <a:lnTo>
                    <a:pt x="57" y="80"/>
                  </a:lnTo>
                  <a:lnTo>
                    <a:pt x="62" y="76"/>
                  </a:lnTo>
                  <a:lnTo>
                    <a:pt x="69" y="73"/>
                  </a:lnTo>
                  <a:lnTo>
                    <a:pt x="71" y="69"/>
                  </a:lnTo>
                  <a:lnTo>
                    <a:pt x="71" y="61"/>
                  </a:lnTo>
                  <a:lnTo>
                    <a:pt x="76" y="57"/>
                  </a:lnTo>
                  <a:lnTo>
                    <a:pt x="76" y="57"/>
                  </a:lnTo>
                  <a:lnTo>
                    <a:pt x="78" y="54"/>
                  </a:lnTo>
                  <a:lnTo>
                    <a:pt x="78" y="52"/>
                  </a:lnTo>
                  <a:lnTo>
                    <a:pt x="81" y="50"/>
                  </a:lnTo>
                  <a:lnTo>
                    <a:pt x="81" y="47"/>
                  </a:lnTo>
                  <a:lnTo>
                    <a:pt x="83" y="43"/>
                  </a:lnTo>
                  <a:lnTo>
                    <a:pt x="86" y="43"/>
                  </a:lnTo>
                  <a:lnTo>
                    <a:pt x="86" y="40"/>
                  </a:lnTo>
                  <a:lnTo>
                    <a:pt x="86" y="38"/>
                  </a:lnTo>
                  <a:lnTo>
                    <a:pt x="86" y="35"/>
                  </a:lnTo>
                  <a:lnTo>
                    <a:pt x="83" y="33"/>
                  </a:lnTo>
                  <a:lnTo>
                    <a:pt x="83" y="33"/>
                  </a:lnTo>
                  <a:lnTo>
                    <a:pt x="78" y="33"/>
                  </a:lnTo>
                  <a:lnTo>
                    <a:pt x="78" y="31"/>
                  </a:lnTo>
                  <a:lnTo>
                    <a:pt x="76" y="28"/>
                  </a:lnTo>
                  <a:lnTo>
                    <a:pt x="76" y="24"/>
                  </a:lnTo>
                  <a:lnTo>
                    <a:pt x="74" y="21"/>
                  </a:lnTo>
                  <a:lnTo>
                    <a:pt x="74" y="17"/>
                  </a:lnTo>
                  <a:lnTo>
                    <a:pt x="78" y="7"/>
                  </a:lnTo>
                  <a:lnTo>
                    <a:pt x="78" y="2"/>
                  </a:lnTo>
                  <a:lnTo>
                    <a:pt x="76" y="0"/>
                  </a:lnTo>
                  <a:lnTo>
                    <a:pt x="74" y="0"/>
                  </a:lnTo>
                  <a:lnTo>
                    <a:pt x="69" y="2"/>
                  </a:lnTo>
                  <a:lnTo>
                    <a:pt x="62" y="5"/>
                  </a:lnTo>
                  <a:lnTo>
                    <a:pt x="52" y="9"/>
                  </a:lnTo>
                  <a:lnTo>
                    <a:pt x="48" y="17"/>
                  </a:lnTo>
                  <a:lnTo>
                    <a:pt x="43" y="24"/>
                  </a:lnTo>
                  <a:lnTo>
                    <a:pt x="36" y="43"/>
                  </a:lnTo>
                  <a:lnTo>
                    <a:pt x="33" y="47"/>
                  </a:lnTo>
                  <a:lnTo>
                    <a:pt x="26" y="52"/>
                  </a:lnTo>
                  <a:lnTo>
                    <a:pt x="24" y="57"/>
                  </a:lnTo>
                  <a:lnTo>
                    <a:pt x="19" y="59"/>
                  </a:lnTo>
                  <a:lnTo>
                    <a:pt x="14" y="61"/>
                  </a:lnTo>
                  <a:lnTo>
                    <a:pt x="14" y="61"/>
                  </a:lnTo>
                  <a:lnTo>
                    <a:pt x="14" y="64"/>
                  </a:lnTo>
                  <a:lnTo>
                    <a:pt x="14" y="66"/>
                  </a:lnTo>
                  <a:lnTo>
                    <a:pt x="12" y="71"/>
                  </a:lnTo>
                  <a:lnTo>
                    <a:pt x="12" y="76"/>
                  </a:lnTo>
                  <a:lnTo>
                    <a:pt x="12" y="85"/>
                  </a:lnTo>
                  <a:lnTo>
                    <a:pt x="10" y="90"/>
                  </a:lnTo>
                  <a:lnTo>
                    <a:pt x="5" y="99"/>
                  </a:lnTo>
                  <a:lnTo>
                    <a:pt x="5" y="104"/>
                  </a:lnTo>
                  <a:lnTo>
                    <a:pt x="3" y="104"/>
                  </a:lnTo>
                  <a:lnTo>
                    <a:pt x="3" y="104"/>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10" name="Freeform 9"/>
            <p:cNvSpPr>
              <a:spLocks/>
            </p:cNvSpPr>
            <p:nvPr/>
          </p:nvSpPr>
          <p:spPr bwMode="auto">
            <a:xfrm>
              <a:off x="8678863" y="5335588"/>
              <a:ext cx="7938" cy="11113"/>
            </a:xfrm>
            <a:custGeom>
              <a:avLst/>
              <a:gdLst>
                <a:gd name="T0" fmla="*/ 0 w 5"/>
                <a:gd name="T1" fmla="*/ 2 h 7"/>
                <a:gd name="T2" fmla="*/ 0 w 5"/>
                <a:gd name="T3" fmla="*/ 5 h 7"/>
                <a:gd name="T4" fmla="*/ 2 w 5"/>
                <a:gd name="T5" fmla="*/ 7 h 7"/>
                <a:gd name="T6" fmla="*/ 2 w 5"/>
                <a:gd name="T7" fmla="*/ 5 h 7"/>
                <a:gd name="T8" fmla="*/ 2 w 5"/>
                <a:gd name="T9" fmla="*/ 7 h 7"/>
                <a:gd name="T10" fmla="*/ 5 w 5"/>
                <a:gd name="T11" fmla="*/ 5 h 7"/>
                <a:gd name="T12" fmla="*/ 5 w 5"/>
                <a:gd name="T13" fmla="*/ 2 h 7"/>
                <a:gd name="T14" fmla="*/ 5 w 5"/>
                <a:gd name="T15" fmla="*/ 0 h 7"/>
                <a:gd name="T16" fmla="*/ 0 w 5"/>
                <a:gd name="T1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0" y="2"/>
                  </a:moveTo>
                  <a:lnTo>
                    <a:pt x="0" y="5"/>
                  </a:lnTo>
                  <a:lnTo>
                    <a:pt x="2" y="7"/>
                  </a:lnTo>
                  <a:lnTo>
                    <a:pt x="2" y="5"/>
                  </a:lnTo>
                  <a:lnTo>
                    <a:pt x="2" y="7"/>
                  </a:lnTo>
                  <a:lnTo>
                    <a:pt x="5" y="5"/>
                  </a:lnTo>
                  <a:lnTo>
                    <a:pt x="5" y="2"/>
                  </a:lnTo>
                  <a:lnTo>
                    <a:pt x="5" y="0"/>
                  </a:lnTo>
                  <a:lnTo>
                    <a:pt x="0" y="2"/>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sp>
          <p:nvSpPr>
            <p:cNvPr id="11" name="Freeform 10"/>
            <p:cNvSpPr>
              <a:spLocks noEditPoints="1"/>
            </p:cNvSpPr>
            <p:nvPr/>
          </p:nvSpPr>
          <p:spPr bwMode="auto">
            <a:xfrm>
              <a:off x="8426451" y="4475163"/>
              <a:ext cx="2132013" cy="2751138"/>
            </a:xfrm>
            <a:custGeom>
              <a:avLst/>
              <a:gdLst>
                <a:gd name="T0" fmla="*/ 1160 w 1343"/>
                <a:gd name="T1" fmla="*/ 1314 h 1733"/>
                <a:gd name="T2" fmla="*/ 1205 w 1343"/>
                <a:gd name="T3" fmla="*/ 871 h 1733"/>
                <a:gd name="T4" fmla="*/ 1072 w 1343"/>
                <a:gd name="T5" fmla="*/ 918 h 1733"/>
                <a:gd name="T6" fmla="*/ 1065 w 1343"/>
                <a:gd name="T7" fmla="*/ 741 h 1733"/>
                <a:gd name="T8" fmla="*/ 913 w 1343"/>
                <a:gd name="T9" fmla="*/ 648 h 1733"/>
                <a:gd name="T10" fmla="*/ 1046 w 1343"/>
                <a:gd name="T11" fmla="*/ 677 h 1733"/>
                <a:gd name="T12" fmla="*/ 954 w 1343"/>
                <a:gd name="T13" fmla="*/ 478 h 1733"/>
                <a:gd name="T14" fmla="*/ 816 w 1343"/>
                <a:gd name="T15" fmla="*/ 371 h 1733"/>
                <a:gd name="T16" fmla="*/ 781 w 1343"/>
                <a:gd name="T17" fmla="*/ 279 h 1733"/>
                <a:gd name="T18" fmla="*/ 754 w 1343"/>
                <a:gd name="T19" fmla="*/ 189 h 1733"/>
                <a:gd name="T20" fmla="*/ 735 w 1343"/>
                <a:gd name="T21" fmla="*/ 87 h 1733"/>
                <a:gd name="T22" fmla="*/ 664 w 1343"/>
                <a:gd name="T23" fmla="*/ 4 h 1733"/>
                <a:gd name="T24" fmla="*/ 607 w 1343"/>
                <a:gd name="T25" fmla="*/ 57 h 1733"/>
                <a:gd name="T26" fmla="*/ 633 w 1343"/>
                <a:gd name="T27" fmla="*/ 111 h 1733"/>
                <a:gd name="T28" fmla="*/ 555 w 1343"/>
                <a:gd name="T29" fmla="*/ 170 h 1733"/>
                <a:gd name="T30" fmla="*/ 491 w 1343"/>
                <a:gd name="T31" fmla="*/ 241 h 1733"/>
                <a:gd name="T32" fmla="*/ 439 w 1343"/>
                <a:gd name="T33" fmla="*/ 284 h 1733"/>
                <a:gd name="T34" fmla="*/ 382 w 1343"/>
                <a:gd name="T35" fmla="*/ 414 h 1733"/>
                <a:gd name="T36" fmla="*/ 446 w 1343"/>
                <a:gd name="T37" fmla="*/ 513 h 1733"/>
                <a:gd name="T38" fmla="*/ 491 w 1343"/>
                <a:gd name="T39" fmla="*/ 513 h 1733"/>
                <a:gd name="T40" fmla="*/ 512 w 1343"/>
                <a:gd name="T41" fmla="*/ 561 h 1733"/>
                <a:gd name="T42" fmla="*/ 470 w 1343"/>
                <a:gd name="T43" fmla="*/ 691 h 1733"/>
                <a:gd name="T44" fmla="*/ 515 w 1343"/>
                <a:gd name="T45" fmla="*/ 774 h 1733"/>
                <a:gd name="T46" fmla="*/ 503 w 1343"/>
                <a:gd name="T47" fmla="*/ 809 h 1733"/>
                <a:gd name="T48" fmla="*/ 536 w 1343"/>
                <a:gd name="T49" fmla="*/ 885 h 1733"/>
                <a:gd name="T50" fmla="*/ 467 w 1343"/>
                <a:gd name="T51" fmla="*/ 892 h 1733"/>
                <a:gd name="T52" fmla="*/ 486 w 1343"/>
                <a:gd name="T53" fmla="*/ 932 h 1733"/>
                <a:gd name="T54" fmla="*/ 475 w 1343"/>
                <a:gd name="T55" fmla="*/ 977 h 1733"/>
                <a:gd name="T56" fmla="*/ 486 w 1343"/>
                <a:gd name="T57" fmla="*/ 989 h 1733"/>
                <a:gd name="T58" fmla="*/ 470 w 1343"/>
                <a:gd name="T59" fmla="*/ 1046 h 1733"/>
                <a:gd name="T60" fmla="*/ 479 w 1343"/>
                <a:gd name="T61" fmla="*/ 1086 h 1733"/>
                <a:gd name="T62" fmla="*/ 465 w 1343"/>
                <a:gd name="T63" fmla="*/ 1131 h 1733"/>
                <a:gd name="T64" fmla="*/ 527 w 1343"/>
                <a:gd name="T65" fmla="*/ 1190 h 1733"/>
                <a:gd name="T66" fmla="*/ 548 w 1343"/>
                <a:gd name="T67" fmla="*/ 1245 h 1733"/>
                <a:gd name="T68" fmla="*/ 584 w 1343"/>
                <a:gd name="T69" fmla="*/ 1233 h 1733"/>
                <a:gd name="T70" fmla="*/ 484 w 1343"/>
                <a:gd name="T71" fmla="*/ 1349 h 1733"/>
                <a:gd name="T72" fmla="*/ 313 w 1343"/>
                <a:gd name="T73" fmla="*/ 1378 h 1733"/>
                <a:gd name="T74" fmla="*/ 214 w 1343"/>
                <a:gd name="T75" fmla="*/ 1441 h 1733"/>
                <a:gd name="T76" fmla="*/ 154 w 1343"/>
                <a:gd name="T77" fmla="*/ 1574 h 1733"/>
                <a:gd name="T78" fmla="*/ 102 w 1343"/>
                <a:gd name="T79" fmla="*/ 1621 h 1733"/>
                <a:gd name="T80" fmla="*/ 3 w 1343"/>
                <a:gd name="T81" fmla="*/ 1697 h 1733"/>
                <a:gd name="T82" fmla="*/ 93 w 1343"/>
                <a:gd name="T83" fmla="*/ 1733 h 1733"/>
                <a:gd name="T84" fmla="*/ 121 w 1343"/>
                <a:gd name="T85" fmla="*/ 1681 h 1733"/>
                <a:gd name="T86" fmla="*/ 171 w 1343"/>
                <a:gd name="T87" fmla="*/ 1631 h 1733"/>
                <a:gd name="T88" fmla="*/ 273 w 1343"/>
                <a:gd name="T89" fmla="*/ 1619 h 1733"/>
                <a:gd name="T90" fmla="*/ 280 w 1343"/>
                <a:gd name="T91" fmla="*/ 1619 h 1733"/>
                <a:gd name="T92" fmla="*/ 370 w 1343"/>
                <a:gd name="T93" fmla="*/ 1652 h 1733"/>
                <a:gd name="T94" fmla="*/ 403 w 1343"/>
                <a:gd name="T95" fmla="*/ 1557 h 1733"/>
                <a:gd name="T96" fmla="*/ 467 w 1343"/>
                <a:gd name="T97" fmla="*/ 1529 h 1733"/>
                <a:gd name="T98" fmla="*/ 669 w 1343"/>
                <a:gd name="T99" fmla="*/ 1555 h 1733"/>
                <a:gd name="T100" fmla="*/ 683 w 1343"/>
                <a:gd name="T101" fmla="*/ 1524 h 1733"/>
                <a:gd name="T102" fmla="*/ 773 w 1343"/>
                <a:gd name="T103" fmla="*/ 1475 h 1733"/>
                <a:gd name="T104" fmla="*/ 835 w 1343"/>
                <a:gd name="T105" fmla="*/ 1503 h 1733"/>
                <a:gd name="T106" fmla="*/ 894 w 1343"/>
                <a:gd name="T107" fmla="*/ 1508 h 1733"/>
                <a:gd name="T108" fmla="*/ 1200 w 1343"/>
                <a:gd name="T109" fmla="*/ 1465 h 1733"/>
                <a:gd name="T110" fmla="*/ 1283 w 1343"/>
                <a:gd name="T111" fmla="*/ 1342 h 1733"/>
                <a:gd name="T112" fmla="*/ 1153 w 1343"/>
                <a:gd name="T113" fmla="*/ 1306 h 1733"/>
                <a:gd name="T114" fmla="*/ 1162 w 1343"/>
                <a:gd name="T115" fmla="*/ 1290 h 1733"/>
                <a:gd name="T116" fmla="*/ 1153 w 1343"/>
                <a:gd name="T117" fmla="*/ 1235 h 1733"/>
                <a:gd name="T118" fmla="*/ 1257 w 1343"/>
                <a:gd name="T119" fmla="*/ 1195 h 1733"/>
                <a:gd name="T120" fmla="*/ 1234 w 1343"/>
                <a:gd name="T121" fmla="*/ 1146 h 1733"/>
                <a:gd name="T122" fmla="*/ 1336 w 1343"/>
                <a:gd name="T123" fmla="*/ 1034 h 1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43" h="1733">
                  <a:moveTo>
                    <a:pt x="854" y="1498"/>
                  </a:moveTo>
                  <a:lnTo>
                    <a:pt x="854" y="1496"/>
                  </a:lnTo>
                  <a:lnTo>
                    <a:pt x="854" y="1496"/>
                  </a:lnTo>
                  <a:lnTo>
                    <a:pt x="854" y="1494"/>
                  </a:lnTo>
                  <a:lnTo>
                    <a:pt x="856" y="1494"/>
                  </a:lnTo>
                  <a:lnTo>
                    <a:pt x="854" y="1491"/>
                  </a:lnTo>
                  <a:lnTo>
                    <a:pt x="854" y="1489"/>
                  </a:lnTo>
                  <a:lnTo>
                    <a:pt x="852" y="1489"/>
                  </a:lnTo>
                  <a:lnTo>
                    <a:pt x="847" y="1498"/>
                  </a:lnTo>
                  <a:lnTo>
                    <a:pt x="842" y="1498"/>
                  </a:lnTo>
                  <a:lnTo>
                    <a:pt x="842" y="1501"/>
                  </a:lnTo>
                  <a:lnTo>
                    <a:pt x="856" y="1503"/>
                  </a:lnTo>
                  <a:lnTo>
                    <a:pt x="856" y="1501"/>
                  </a:lnTo>
                  <a:lnTo>
                    <a:pt x="856" y="1501"/>
                  </a:lnTo>
                  <a:lnTo>
                    <a:pt x="854" y="1498"/>
                  </a:lnTo>
                  <a:close/>
                  <a:moveTo>
                    <a:pt x="188" y="1396"/>
                  </a:moveTo>
                  <a:lnTo>
                    <a:pt x="190" y="1394"/>
                  </a:lnTo>
                  <a:lnTo>
                    <a:pt x="190" y="1392"/>
                  </a:lnTo>
                  <a:lnTo>
                    <a:pt x="190" y="1389"/>
                  </a:lnTo>
                  <a:lnTo>
                    <a:pt x="188" y="1387"/>
                  </a:lnTo>
                  <a:lnTo>
                    <a:pt x="188" y="1385"/>
                  </a:lnTo>
                  <a:lnTo>
                    <a:pt x="188" y="1387"/>
                  </a:lnTo>
                  <a:lnTo>
                    <a:pt x="185" y="1389"/>
                  </a:lnTo>
                  <a:lnTo>
                    <a:pt x="188" y="1394"/>
                  </a:lnTo>
                  <a:lnTo>
                    <a:pt x="188" y="1396"/>
                  </a:lnTo>
                  <a:close/>
                  <a:moveTo>
                    <a:pt x="1186" y="1323"/>
                  </a:moveTo>
                  <a:lnTo>
                    <a:pt x="1184" y="1321"/>
                  </a:lnTo>
                  <a:lnTo>
                    <a:pt x="1162" y="1314"/>
                  </a:lnTo>
                  <a:lnTo>
                    <a:pt x="1160" y="1314"/>
                  </a:lnTo>
                  <a:lnTo>
                    <a:pt x="1160" y="1316"/>
                  </a:lnTo>
                  <a:lnTo>
                    <a:pt x="1158" y="1323"/>
                  </a:lnTo>
                  <a:lnTo>
                    <a:pt x="1158" y="1328"/>
                  </a:lnTo>
                  <a:lnTo>
                    <a:pt x="1160" y="1330"/>
                  </a:lnTo>
                  <a:lnTo>
                    <a:pt x="1165" y="1335"/>
                  </a:lnTo>
                  <a:lnTo>
                    <a:pt x="1167" y="1335"/>
                  </a:lnTo>
                  <a:lnTo>
                    <a:pt x="1188" y="1337"/>
                  </a:lnTo>
                  <a:lnTo>
                    <a:pt x="1193" y="1335"/>
                  </a:lnTo>
                  <a:lnTo>
                    <a:pt x="1193" y="1333"/>
                  </a:lnTo>
                  <a:lnTo>
                    <a:pt x="1193" y="1328"/>
                  </a:lnTo>
                  <a:lnTo>
                    <a:pt x="1188" y="1323"/>
                  </a:lnTo>
                  <a:lnTo>
                    <a:pt x="1186" y="1323"/>
                  </a:lnTo>
                  <a:close/>
                  <a:moveTo>
                    <a:pt x="1338" y="999"/>
                  </a:moveTo>
                  <a:lnTo>
                    <a:pt x="1338" y="989"/>
                  </a:lnTo>
                  <a:lnTo>
                    <a:pt x="1338" y="982"/>
                  </a:lnTo>
                  <a:lnTo>
                    <a:pt x="1338" y="977"/>
                  </a:lnTo>
                  <a:lnTo>
                    <a:pt x="1338" y="973"/>
                  </a:lnTo>
                  <a:lnTo>
                    <a:pt x="1336" y="963"/>
                  </a:lnTo>
                  <a:lnTo>
                    <a:pt x="1333" y="954"/>
                  </a:lnTo>
                  <a:lnTo>
                    <a:pt x="1328" y="940"/>
                  </a:lnTo>
                  <a:lnTo>
                    <a:pt x="1326" y="932"/>
                  </a:lnTo>
                  <a:lnTo>
                    <a:pt x="1319" y="928"/>
                  </a:lnTo>
                  <a:lnTo>
                    <a:pt x="1276" y="892"/>
                  </a:lnTo>
                  <a:lnTo>
                    <a:pt x="1252" y="883"/>
                  </a:lnTo>
                  <a:lnTo>
                    <a:pt x="1198" y="869"/>
                  </a:lnTo>
                  <a:lnTo>
                    <a:pt x="1198" y="871"/>
                  </a:lnTo>
                  <a:lnTo>
                    <a:pt x="1200" y="871"/>
                  </a:lnTo>
                  <a:lnTo>
                    <a:pt x="1203" y="871"/>
                  </a:lnTo>
                  <a:lnTo>
                    <a:pt x="1205" y="871"/>
                  </a:lnTo>
                  <a:lnTo>
                    <a:pt x="1207" y="873"/>
                  </a:lnTo>
                  <a:lnTo>
                    <a:pt x="1198" y="876"/>
                  </a:lnTo>
                  <a:lnTo>
                    <a:pt x="1191" y="876"/>
                  </a:lnTo>
                  <a:lnTo>
                    <a:pt x="1181" y="871"/>
                  </a:lnTo>
                  <a:lnTo>
                    <a:pt x="1174" y="869"/>
                  </a:lnTo>
                  <a:lnTo>
                    <a:pt x="1160" y="869"/>
                  </a:lnTo>
                  <a:lnTo>
                    <a:pt x="1155" y="869"/>
                  </a:lnTo>
                  <a:lnTo>
                    <a:pt x="1153" y="866"/>
                  </a:lnTo>
                  <a:lnTo>
                    <a:pt x="1148" y="866"/>
                  </a:lnTo>
                  <a:lnTo>
                    <a:pt x="1143" y="866"/>
                  </a:lnTo>
                  <a:lnTo>
                    <a:pt x="1146" y="869"/>
                  </a:lnTo>
                  <a:lnTo>
                    <a:pt x="1136" y="869"/>
                  </a:lnTo>
                  <a:lnTo>
                    <a:pt x="1127" y="871"/>
                  </a:lnTo>
                  <a:lnTo>
                    <a:pt x="1117" y="873"/>
                  </a:lnTo>
                  <a:lnTo>
                    <a:pt x="1113" y="880"/>
                  </a:lnTo>
                  <a:lnTo>
                    <a:pt x="1110" y="885"/>
                  </a:lnTo>
                  <a:lnTo>
                    <a:pt x="1108" y="892"/>
                  </a:lnTo>
                  <a:lnTo>
                    <a:pt x="1105" y="902"/>
                  </a:lnTo>
                  <a:lnTo>
                    <a:pt x="1103" y="909"/>
                  </a:lnTo>
                  <a:lnTo>
                    <a:pt x="1101" y="911"/>
                  </a:lnTo>
                  <a:lnTo>
                    <a:pt x="1096" y="918"/>
                  </a:lnTo>
                  <a:lnTo>
                    <a:pt x="1094" y="923"/>
                  </a:lnTo>
                  <a:lnTo>
                    <a:pt x="1094" y="928"/>
                  </a:lnTo>
                  <a:lnTo>
                    <a:pt x="1094" y="930"/>
                  </a:lnTo>
                  <a:lnTo>
                    <a:pt x="1091" y="928"/>
                  </a:lnTo>
                  <a:lnTo>
                    <a:pt x="1086" y="921"/>
                  </a:lnTo>
                  <a:lnTo>
                    <a:pt x="1084" y="918"/>
                  </a:lnTo>
                  <a:lnTo>
                    <a:pt x="1077" y="918"/>
                  </a:lnTo>
                  <a:lnTo>
                    <a:pt x="1072" y="918"/>
                  </a:lnTo>
                  <a:lnTo>
                    <a:pt x="1070" y="921"/>
                  </a:lnTo>
                  <a:lnTo>
                    <a:pt x="1065" y="916"/>
                  </a:lnTo>
                  <a:lnTo>
                    <a:pt x="1056" y="902"/>
                  </a:lnTo>
                  <a:lnTo>
                    <a:pt x="1051" y="899"/>
                  </a:lnTo>
                  <a:lnTo>
                    <a:pt x="1049" y="897"/>
                  </a:lnTo>
                  <a:lnTo>
                    <a:pt x="1044" y="895"/>
                  </a:lnTo>
                  <a:lnTo>
                    <a:pt x="1041" y="892"/>
                  </a:lnTo>
                  <a:lnTo>
                    <a:pt x="1032" y="895"/>
                  </a:lnTo>
                  <a:lnTo>
                    <a:pt x="1027" y="895"/>
                  </a:lnTo>
                  <a:lnTo>
                    <a:pt x="1027" y="892"/>
                  </a:lnTo>
                  <a:lnTo>
                    <a:pt x="1030" y="887"/>
                  </a:lnTo>
                  <a:lnTo>
                    <a:pt x="1032" y="885"/>
                  </a:lnTo>
                  <a:lnTo>
                    <a:pt x="1037" y="883"/>
                  </a:lnTo>
                  <a:lnTo>
                    <a:pt x="1039" y="880"/>
                  </a:lnTo>
                  <a:lnTo>
                    <a:pt x="1053" y="859"/>
                  </a:lnTo>
                  <a:lnTo>
                    <a:pt x="1056" y="857"/>
                  </a:lnTo>
                  <a:lnTo>
                    <a:pt x="1060" y="854"/>
                  </a:lnTo>
                  <a:lnTo>
                    <a:pt x="1075" y="838"/>
                  </a:lnTo>
                  <a:lnTo>
                    <a:pt x="1079" y="838"/>
                  </a:lnTo>
                  <a:lnTo>
                    <a:pt x="1082" y="835"/>
                  </a:lnTo>
                  <a:lnTo>
                    <a:pt x="1084" y="835"/>
                  </a:lnTo>
                  <a:lnTo>
                    <a:pt x="1086" y="833"/>
                  </a:lnTo>
                  <a:lnTo>
                    <a:pt x="1089" y="819"/>
                  </a:lnTo>
                  <a:lnTo>
                    <a:pt x="1089" y="805"/>
                  </a:lnTo>
                  <a:lnTo>
                    <a:pt x="1086" y="793"/>
                  </a:lnTo>
                  <a:lnTo>
                    <a:pt x="1072" y="753"/>
                  </a:lnTo>
                  <a:lnTo>
                    <a:pt x="1072" y="750"/>
                  </a:lnTo>
                  <a:lnTo>
                    <a:pt x="1070" y="745"/>
                  </a:lnTo>
                  <a:lnTo>
                    <a:pt x="1065" y="741"/>
                  </a:lnTo>
                  <a:lnTo>
                    <a:pt x="1063" y="738"/>
                  </a:lnTo>
                  <a:lnTo>
                    <a:pt x="1065" y="736"/>
                  </a:lnTo>
                  <a:lnTo>
                    <a:pt x="1060" y="731"/>
                  </a:lnTo>
                  <a:lnTo>
                    <a:pt x="1058" y="731"/>
                  </a:lnTo>
                  <a:lnTo>
                    <a:pt x="1056" y="731"/>
                  </a:lnTo>
                  <a:lnTo>
                    <a:pt x="1056" y="729"/>
                  </a:lnTo>
                  <a:lnTo>
                    <a:pt x="1056" y="724"/>
                  </a:lnTo>
                  <a:lnTo>
                    <a:pt x="1056" y="722"/>
                  </a:lnTo>
                  <a:lnTo>
                    <a:pt x="1053" y="719"/>
                  </a:lnTo>
                  <a:lnTo>
                    <a:pt x="1049" y="717"/>
                  </a:lnTo>
                  <a:lnTo>
                    <a:pt x="1046" y="717"/>
                  </a:lnTo>
                  <a:lnTo>
                    <a:pt x="1041" y="715"/>
                  </a:lnTo>
                  <a:lnTo>
                    <a:pt x="1025" y="700"/>
                  </a:lnTo>
                  <a:lnTo>
                    <a:pt x="1018" y="691"/>
                  </a:lnTo>
                  <a:lnTo>
                    <a:pt x="1015" y="689"/>
                  </a:lnTo>
                  <a:lnTo>
                    <a:pt x="1008" y="689"/>
                  </a:lnTo>
                  <a:lnTo>
                    <a:pt x="1006" y="686"/>
                  </a:lnTo>
                  <a:lnTo>
                    <a:pt x="999" y="679"/>
                  </a:lnTo>
                  <a:lnTo>
                    <a:pt x="992" y="677"/>
                  </a:lnTo>
                  <a:lnTo>
                    <a:pt x="977" y="655"/>
                  </a:lnTo>
                  <a:lnTo>
                    <a:pt x="975" y="651"/>
                  </a:lnTo>
                  <a:lnTo>
                    <a:pt x="970" y="648"/>
                  </a:lnTo>
                  <a:lnTo>
                    <a:pt x="937" y="653"/>
                  </a:lnTo>
                  <a:lnTo>
                    <a:pt x="932" y="658"/>
                  </a:lnTo>
                  <a:lnTo>
                    <a:pt x="930" y="658"/>
                  </a:lnTo>
                  <a:lnTo>
                    <a:pt x="928" y="658"/>
                  </a:lnTo>
                  <a:lnTo>
                    <a:pt x="925" y="655"/>
                  </a:lnTo>
                  <a:lnTo>
                    <a:pt x="918" y="648"/>
                  </a:lnTo>
                  <a:lnTo>
                    <a:pt x="913" y="648"/>
                  </a:lnTo>
                  <a:lnTo>
                    <a:pt x="909" y="648"/>
                  </a:lnTo>
                  <a:lnTo>
                    <a:pt x="904" y="651"/>
                  </a:lnTo>
                  <a:lnTo>
                    <a:pt x="901" y="655"/>
                  </a:lnTo>
                  <a:lnTo>
                    <a:pt x="899" y="653"/>
                  </a:lnTo>
                  <a:lnTo>
                    <a:pt x="899" y="653"/>
                  </a:lnTo>
                  <a:lnTo>
                    <a:pt x="897" y="653"/>
                  </a:lnTo>
                  <a:lnTo>
                    <a:pt x="894" y="651"/>
                  </a:lnTo>
                  <a:lnTo>
                    <a:pt x="906" y="644"/>
                  </a:lnTo>
                  <a:lnTo>
                    <a:pt x="911" y="641"/>
                  </a:lnTo>
                  <a:lnTo>
                    <a:pt x="920" y="644"/>
                  </a:lnTo>
                  <a:lnTo>
                    <a:pt x="923" y="644"/>
                  </a:lnTo>
                  <a:lnTo>
                    <a:pt x="925" y="648"/>
                  </a:lnTo>
                  <a:lnTo>
                    <a:pt x="928" y="648"/>
                  </a:lnTo>
                  <a:lnTo>
                    <a:pt x="935" y="648"/>
                  </a:lnTo>
                  <a:lnTo>
                    <a:pt x="949" y="648"/>
                  </a:lnTo>
                  <a:lnTo>
                    <a:pt x="970" y="639"/>
                  </a:lnTo>
                  <a:lnTo>
                    <a:pt x="977" y="641"/>
                  </a:lnTo>
                  <a:lnTo>
                    <a:pt x="984" y="646"/>
                  </a:lnTo>
                  <a:lnTo>
                    <a:pt x="1001" y="667"/>
                  </a:lnTo>
                  <a:lnTo>
                    <a:pt x="1006" y="670"/>
                  </a:lnTo>
                  <a:lnTo>
                    <a:pt x="1008" y="672"/>
                  </a:lnTo>
                  <a:lnTo>
                    <a:pt x="1013" y="674"/>
                  </a:lnTo>
                  <a:lnTo>
                    <a:pt x="1018" y="674"/>
                  </a:lnTo>
                  <a:lnTo>
                    <a:pt x="1020" y="672"/>
                  </a:lnTo>
                  <a:lnTo>
                    <a:pt x="1027" y="670"/>
                  </a:lnTo>
                  <a:lnTo>
                    <a:pt x="1032" y="667"/>
                  </a:lnTo>
                  <a:lnTo>
                    <a:pt x="1034" y="670"/>
                  </a:lnTo>
                  <a:lnTo>
                    <a:pt x="1044" y="674"/>
                  </a:lnTo>
                  <a:lnTo>
                    <a:pt x="1046" y="677"/>
                  </a:lnTo>
                  <a:lnTo>
                    <a:pt x="1049" y="679"/>
                  </a:lnTo>
                  <a:lnTo>
                    <a:pt x="1049" y="684"/>
                  </a:lnTo>
                  <a:lnTo>
                    <a:pt x="1044" y="693"/>
                  </a:lnTo>
                  <a:lnTo>
                    <a:pt x="1049" y="691"/>
                  </a:lnTo>
                  <a:lnTo>
                    <a:pt x="1049" y="689"/>
                  </a:lnTo>
                  <a:lnTo>
                    <a:pt x="1051" y="679"/>
                  </a:lnTo>
                  <a:lnTo>
                    <a:pt x="1049" y="670"/>
                  </a:lnTo>
                  <a:lnTo>
                    <a:pt x="1018" y="622"/>
                  </a:lnTo>
                  <a:lnTo>
                    <a:pt x="999" y="592"/>
                  </a:lnTo>
                  <a:lnTo>
                    <a:pt x="994" y="582"/>
                  </a:lnTo>
                  <a:lnTo>
                    <a:pt x="989" y="563"/>
                  </a:lnTo>
                  <a:lnTo>
                    <a:pt x="987" y="554"/>
                  </a:lnTo>
                  <a:lnTo>
                    <a:pt x="989" y="542"/>
                  </a:lnTo>
                  <a:lnTo>
                    <a:pt x="996" y="535"/>
                  </a:lnTo>
                  <a:lnTo>
                    <a:pt x="1011" y="528"/>
                  </a:lnTo>
                  <a:lnTo>
                    <a:pt x="1006" y="521"/>
                  </a:lnTo>
                  <a:lnTo>
                    <a:pt x="982" y="511"/>
                  </a:lnTo>
                  <a:lnTo>
                    <a:pt x="977" y="506"/>
                  </a:lnTo>
                  <a:lnTo>
                    <a:pt x="977" y="506"/>
                  </a:lnTo>
                  <a:lnTo>
                    <a:pt x="977" y="497"/>
                  </a:lnTo>
                  <a:lnTo>
                    <a:pt x="975" y="494"/>
                  </a:lnTo>
                  <a:lnTo>
                    <a:pt x="970" y="492"/>
                  </a:lnTo>
                  <a:lnTo>
                    <a:pt x="970" y="490"/>
                  </a:lnTo>
                  <a:lnTo>
                    <a:pt x="968" y="490"/>
                  </a:lnTo>
                  <a:lnTo>
                    <a:pt x="961" y="487"/>
                  </a:lnTo>
                  <a:lnTo>
                    <a:pt x="958" y="485"/>
                  </a:lnTo>
                  <a:lnTo>
                    <a:pt x="956" y="480"/>
                  </a:lnTo>
                  <a:lnTo>
                    <a:pt x="954" y="478"/>
                  </a:lnTo>
                  <a:lnTo>
                    <a:pt x="954" y="478"/>
                  </a:lnTo>
                  <a:lnTo>
                    <a:pt x="956" y="476"/>
                  </a:lnTo>
                  <a:lnTo>
                    <a:pt x="954" y="473"/>
                  </a:lnTo>
                  <a:lnTo>
                    <a:pt x="951" y="473"/>
                  </a:lnTo>
                  <a:lnTo>
                    <a:pt x="951" y="471"/>
                  </a:lnTo>
                  <a:lnTo>
                    <a:pt x="951" y="468"/>
                  </a:lnTo>
                  <a:lnTo>
                    <a:pt x="951" y="461"/>
                  </a:lnTo>
                  <a:lnTo>
                    <a:pt x="949" y="454"/>
                  </a:lnTo>
                  <a:lnTo>
                    <a:pt x="944" y="447"/>
                  </a:lnTo>
                  <a:lnTo>
                    <a:pt x="942" y="442"/>
                  </a:lnTo>
                  <a:lnTo>
                    <a:pt x="939" y="440"/>
                  </a:lnTo>
                  <a:lnTo>
                    <a:pt x="935" y="435"/>
                  </a:lnTo>
                  <a:lnTo>
                    <a:pt x="932" y="433"/>
                  </a:lnTo>
                  <a:lnTo>
                    <a:pt x="932" y="431"/>
                  </a:lnTo>
                  <a:lnTo>
                    <a:pt x="932" y="428"/>
                  </a:lnTo>
                  <a:lnTo>
                    <a:pt x="932" y="423"/>
                  </a:lnTo>
                  <a:lnTo>
                    <a:pt x="930" y="421"/>
                  </a:lnTo>
                  <a:lnTo>
                    <a:pt x="925" y="414"/>
                  </a:lnTo>
                  <a:lnTo>
                    <a:pt x="885" y="390"/>
                  </a:lnTo>
                  <a:lnTo>
                    <a:pt x="847" y="378"/>
                  </a:lnTo>
                  <a:lnTo>
                    <a:pt x="837" y="371"/>
                  </a:lnTo>
                  <a:lnTo>
                    <a:pt x="830" y="371"/>
                  </a:lnTo>
                  <a:lnTo>
                    <a:pt x="828" y="369"/>
                  </a:lnTo>
                  <a:lnTo>
                    <a:pt x="823" y="367"/>
                  </a:lnTo>
                  <a:lnTo>
                    <a:pt x="821" y="362"/>
                  </a:lnTo>
                  <a:lnTo>
                    <a:pt x="818" y="371"/>
                  </a:lnTo>
                  <a:lnTo>
                    <a:pt x="818" y="374"/>
                  </a:lnTo>
                  <a:lnTo>
                    <a:pt x="816" y="374"/>
                  </a:lnTo>
                  <a:lnTo>
                    <a:pt x="816" y="374"/>
                  </a:lnTo>
                  <a:lnTo>
                    <a:pt x="816" y="371"/>
                  </a:lnTo>
                  <a:lnTo>
                    <a:pt x="816" y="369"/>
                  </a:lnTo>
                  <a:lnTo>
                    <a:pt x="816" y="369"/>
                  </a:lnTo>
                  <a:lnTo>
                    <a:pt x="814" y="369"/>
                  </a:lnTo>
                  <a:lnTo>
                    <a:pt x="814" y="369"/>
                  </a:lnTo>
                  <a:lnTo>
                    <a:pt x="814" y="371"/>
                  </a:lnTo>
                  <a:lnTo>
                    <a:pt x="814" y="371"/>
                  </a:lnTo>
                  <a:lnTo>
                    <a:pt x="811" y="371"/>
                  </a:lnTo>
                  <a:lnTo>
                    <a:pt x="811" y="371"/>
                  </a:lnTo>
                  <a:lnTo>
                    <a:pt x="809" y="369"/>
                  </a:lnTo>
                  <a:lnTo>
                    <a:pt x="809" y="367"/>
                  </a:lnTo>
                  <a:lnTo>
                    <a:pt x="814" y="364"/>
                  </a:lnTo>
                  <a:lnTo>
                    <a:pt x="816" y="364"/>
                  </a:lnTo>
                  <a:lnTo>
                    <a:pt x="816" y="362"/>
                  </a:lnTo>
                  <a:lnTo>
                    <a:pt x="816" y="360"/>
                  </a:lnTo>
                  <a:lnTo>
                    <a:pt x="814" y="357"/>
                  </a:lnTo>
                  <a:lnTo>
                    <a:pt x="814" y="355"/>
                  </a:lnTo>
                  <a:lnTo>
                    <a:pt x="814" y="352"/>
                  </a:lnTo>
                  <a:lnTo>
                    <a:pt x="811" y="350"/>
                  </a:lnTo>
                  <a:lnTo>
                    <a:pt x="811" y="350"/>
                  </a:lnTo>
                  <a:lnTo>
                    <a:pt x="811" y="348"/>
                  </a:lnTo>
                  <a:lnTo>
                    <a:pt x="816" y="348"/>
                  </a:lnTo>
                  <a:lnTo>
                    <a:pt x="816" y="345"/>
                  </a:lnTo>
                  <a:lnTo>
                    <a:pt x="807" y="343"/>
                  </a:lnTo>
                  <a:lnTo>
                    <a:pt x="802" y="341"/>
                  </a:lnTo>
                  <a:lnTo>
                    <a:pt x="797" y="331"/>
                  </a:lnTo>
                  <a:lnTo>
                    <a:pt x="792" y="322"/>
                  </a:lnTo>
                  <a:lnTo>
                    <a:pt x="783" y="284"/>
                  </a:lnTo>
                  <a:lnTo>
                    <a:pt x="783" y="281"/>
                  </a:lnTo>
                  <a:lnTo>
                    <a:pt x="781" y="279"/>
                  </a:lnTo>
                  <a:lnTo>
                    <a:pt x="781" y="277"/>
                  </a:lnTo>
                  <a:lnTo>
                    <a:pt x="781" y="270"/>
                  </a:lnTo>
                  <a:lnTo>
                    <a:pt x="781" y="267"/>
                  </a:lnTo>
                  <a:lnTo>
                    <a:pt x="781" y="267"/>
                  </a:lnTo>
                  <a:lnTo>
                    <a:pt x="781" y="265"/>
                  </a:lnTo>
                  <a:lnTo>
                    <a:pt x="781" y="260"/>
                  </a:lnTo>
                  <a:lnTo>
                    <a:pt x="773" y="255"/>
                  </a:lnTo>
                  <a:lnTo>
                    <a:pt x="773" y="255"/>
                  </a:lnTo>
                  <a:lnTo>
                    <a:pt x="771" y="253"/>
                  </a:lnTo>
                  <a:lnTo>
                    <a:pt x="771" y="251"/>
                  </a:lnTo>
                  <a:lnTo>
                    <a:pt x="771" y="246"/>
                  </a:lnTo>
                  <a:lnTo>
                    <a:pt x="769" y="244"/>
                  </a:lnTo>
                  <a:lnTo>
                    <a:pt x="766" y="241"/>
                  </a:lnTo>
                  <a:lnTo>
                    <a:pt x="764" y="232"/>
                  </a:lnTo>
                  <a:lnTo>
                    <a:pt x="764" y="229"/>
                  </a:lnTo>
                  <a:lnTo>
                    <a:pt x="764" y="229"/>
                  </a:lnTo>
                  <a:lnTo>
                    <a:pt x="764" y="229"/>
                  </a:lnTo>
                  <a:lnTo>
                    <a:pt x="762" y="227"/>
                  </a:lnTo>
                  <a:lnTo>
                    <a:pt x="759" y="227"/>
                  </a:lnTo>
                  <a:lnTo>
                    <a:pt x="759" y="225"/>
                  </a:lnTo>
                  <a:lnTo>
                    <a:pt x="757" y="218"/>
                  </a:lnTo>
                  <a:lnTo>
                    <a:pt x="757" y="213"/>
                  </a:lnTo>
                  <a:lnTo>
                    <a:pt x="757" y="210"/>
                  </a:lnTo>
                  <a:lnTo>
                    <a:pt x="752" y="206"/>
                  </a:lnTo>
                  <a:lnTo>
                    <a:pt x="752" y="201"/>
                  </a:lnTo>
                  <a:lnTo>
                    <a:pt x="752" y="199"/>
                  </a:lnTo>
                  <a:lnTo>
                    <a:pt x="754" y="196"/>
                  </a:lnTo>
                  <a:lnTo>
                    <a:pt x="754" y="194"/>
                  </a:lnTo>
                  <a:lnTo>
                    <a:pt x="754" y="189"/>
                  </a:lnTo>
                  <a:lnTo>
                    <a:pt x="752" y="189"/>
                  </a:lnTo>
                  <a:lnTo>
                    <a:pt x="752" y="187"/>
                  </a:lnTo>
                  <a:lnTo>
                    <a:pt x="752" y="182"/>
                  </a:lnTo>
                  <a:lnTo>
                    <a:pt x="747" y="177"/>
                  </a:lnTo>
                  <a:lnTo>
                    <a:pt x="747" y="175"/>
                  </a:lnTo>
                  <a:lnTo>
                    <a:pt x="745" y="170"/>
                  </a:lnTo>
                  <a:lnTo>
                    <a:pt x="745" y="168"/>
                  </a:lnTo>
                  <a:lnTo>
                    <a:pt x="745" y="165"/>
                  </a:lnTo>
                  <a:lnTo>
                    <a:pt x="743" y="163"/>
                  </a:lnTo>
                  <a:lnTo>
                    <a:pt x="745" y="161"/>
                  </a:lnTo>
                  <a:lnTo>
                    <a:pt x="745" y="161"/>
                  </a:lnTo>
                  <a:lnTo>
                    <a:pt x="745" y="158"/>
                  </a:lnTo>
                  <a:lnTo>
                    <a:pt x="745" y="158"/>
                  </a:lnTo>
                  <a:lnTo>
                    <a:pt x="747" y="156"/>
                  </a:lnTo>
                  <a:lnTo>
                    <a:pt x="745" y="151"/>
                  </a:lnTo>
                  <a:lnTo>
                    <a:pt x="743" y="142"/>
                  </a:lnTo>
                  <a:lnTo>
                    <a:pt x="740" y="137"/>
                  </a:lnTo>
                  <a:lnTo>
                    <a:pt x="740" y="132"/>
                  </a:lnTo>
                  <a:lnTo>
                    <a:pt x="740" y="132"/>
                  </a:lnTo>
                  <a:lnTo>
                    <a:pt x="743" y="125"/>
                  </a:lnTo>
                  <a:lnTo>
                    <a:pt x="743" y="123"/>
                  </a:lnTo>
                  <a:lnTo>
                    <a:pt x="740" y="102"/>
                  </a:lnTo>
                  <a:lnTo>
                    <a:pt x="740" y="99"/>
                  </a:lnTo>
                  <a:lnTo>
                    <a:pt x="740" y="97"/>
                  </a:lnTo>
                  <a:lnTo>
                    <a:pt x="738" y="97"/>
                  </a:lnTo>
                  <a:lnTo>
                    <a:pt x="735" y="94"/>
                  </a:lnTo>
                  <a:lnTo>
                    <a:pt x="738" y="92"/>
                  </a:lnTo>
                  <a:lnTo>
                    <a:pt x="738" y="90"/>
                  </a:lnTo>
                  <a:lnTo>
                    <a:pt x="735" y="87"/>
                  </a:lnTo>
                  <a:lnTo>
                    <a:pt x="733" y="85"/>
                  </a:lnTo>
                  <a:lnTo>
                    <a:pt x="733" y="83"/>
                  </a:lnTo>
                  <a:lnTo>
                    <a:pt x="735" y="80"/>
                  </a:lnTo>
                  <a:lnTo>
                    <a:pt x="733" y="78"/>
                  </a:lnTo>
                  <a:lnTo>
                    <a:pt x="733" y="75"/>
                  </a:lnTo>
                  <a:lnTo>
                    <a:pt x="731" y="75"/>
                  </a:lnTo>
                  <a:lnTo>
                    <a:pt x="733" y="73"/>
                  </a:lnTo>
                  <a:lnTo>
                    <a:pt x="733" y="71"/>
                  </a:lnTo>
                  <a:lnTo>
                    <a:pt x="721" y="61"/>
                  </a:lnTo>
                  <a:lnTo>
                    <a:pt x="716" y="61"/>
                  </a:lnTo>
                  <a:lnTo>
                    <a:pt x="709" y="64"/>
                  </a:lnTo>
                  <a:lnTo>
                    <a:pt x="709" y="61"/>
                  </a:lnTo>
                  <a:lnTo>
                    <a:pt x="709" y="59"/>
                  </a:lnTo>
                  <a:lnTo>
                    <a:pt x="712" y="59"/>
                  </a:lnTo>
                  <a:lnTo>
                    <a:pt x="709" y="54"/>
                  </a:lnTo>
                  <a:lnTo>
                    <a:pt x="707" y="52"/>
                  </a:lnTo>
                  <a:lnTo>
                    <a:pt x="707" y="52"/>
                  </a:lnTo>
                  <a:lnTo>
                    <a:pt x="705" y="52"/>
                  </a:lnTo>
                  <a:lnTo>
                    <a:pt x="702" y="52"/>
                  </a:lnTo>
                  <a:lnTo>
                    <a:pt x="702" y="54"/>
                  </a:lnTo>
                  <a:lnTo>
                    <a:pt x="702" y="54"/>
                  </a:lnTo>
                  <a:lnTo>
                    <a:pt x="700" y="54"/>
                  </a:lnTo>
                  <a:lnTo>
                    <a:pt x="697" y="54"/>
                  </a:lnTo>
                  <a:lnTo>
                    <a:pt x="697" y="52"/>
                  </a:lnTo>
                  <a:lnTo>
                    <a:pt x="697" y="49"/>
                  </a:lnTo>
                  <a:lnTo>
                    <a:pt x="693" y="47"/>
                  </a:lnTo>
                  <a:lnTo>
                    <a:pt x="690" y="42"/>
                  </a:lnTo>
                  <a:lnTo>
                    <a:pt x="688" y="35"/>
                  </a:lnTo>
                  <a:lnTo>
                    <a:pt x="664" y="4"/>
                  </a:lnTo>
                  <a:lnTo>
                    <a:pt x="662" y="0"/>
                  </a:lnTo>
                  <a:lnTo>
                    <a:pt x="655" y="4"/>
                  </a:lnTo>
                  <a:lnTo>
                    <a:pt x="652" y="4"/>
                  </a:lnTo>
                  <a:lnTo>
                    <a:pt x="652" y="4"/>
                  </a:lnTo>
                  <a:lnTo>
                    <a:pt x="652" y="7"/>
                  </a:lnTo>
                  <a:lnTo>
                    <a:pt x="652" y="12"/>
                  </a:lnTo>
                  <a:lnTo>
                    <a:pt x="650" y="14"/>
                  </a:lnTo>
                  <a:lnTo>
                    <a:pt x="650" y="16"/>
                  </a:lnTo>
                  <a:lnTo>
                    <a:pt x="645" y="21"/>
                  </a:lnTo>
                  <a:lnTo>
                    <a:pt x="645" y="21"/>
                  </a:lnTo>
                  <a:lnTo>
                    <a:pt x="643" y="23"/>
                  </a:lnTo>
                  <a:lnTo>
                    <a:pt x="641" y="23"/>
                  </a:lnTo>
                  <a:lnTo>
                    <a:pt x="638" y="26"/>
                  </a:lnTo>
                  <a:lnTo>
                    <a:pt x="638" y="26"/>
                  </a:lnTo>
                  <a:lnTo>
                    <a:pt x="636" y="28"/>
                  </a:lnTo>
                  <a:lnTo>
                    <a:pt x="636" y="28"/>
                  </a:lnTo>
                  <a:lnTo>
                    <a:pt x="636" y="30"/>
                  </a:lnTo>
                  <a:lnTo>
                    <a:pt x="633" y="33"/>
                  </a:lnTo>
                  <a:lnTo>
                    <a:pt x="624" y="47"/>
                  </a:lnTo>
                  <a:lnTo>
                    <a:pt x="624" y="49"/>
                  </a:lnTo>
                  <a:lnTo>
                    <a:pt x="622" y="49"/>
                  </a:lnTo>
                  <a:lnTo>
                    <a:pt x="619" y="52"/>
                  </a:lnTo>
                  <a:lnTo>
                    <a:pt x="612" y="52"/>
                  </a:lnTo>
                  <a:lnTo>
                    <a:pt x="610" y="52"/>
                  </a:lnTo>
                  <a:lnTo>
                    <a:pt x="607" y="52"/>
                  </a:lnTo>
                  <a:lnTo>
                    <a:pt x="607" y="54"/>
                  </a:lnTo>
                  <a:lnTo>
                    <a:pt x="607" y="54"/>
                  </a:lnTo>
                  <a:lnTo>
                    <a:pt x="607" y="57"/>
                  </a:lnTo>
                  <a:lnTo>
                    <a:pt x="607" y="57"/>
                  </a:lnTo>
                  <a:lnTo>
                    <a:pt x="607" y="59"/>
                  </a:lnTo>
                  <a:lnTo>
                    <a:pt x="610" y="59"/>
                  </a:lnTo>
                  <a:lnTo>
                    <a:pt x="612" y="61"/>
                  </a:lnTo>
                  <a:lnTo>
                    <a:pt x="612" y="61"/>
                  </a:lnTo>
                  <a:lnTo>
                    <a:pt x="612" y="64"/>
                  </a:lnTo>
                  <a:lnTo>
                    <a:pt x="612" y="64"/>
                  </a:lnTo>
                  <a:lnTo>
                    <a:pt x="614" y="64"/>
                  </a:lnTo>
                  <a:lnTo>
                    <a:pt x="614" y="66"/>
                  </a:lnTo>
                  <a:lnTo>
                    <a:pt x="617" y="68"/>
                  </a:lnTo>
                  <a:lnTo>
                    <a:pt x="617" y="68"/>
                  </a:lnTo>
                  <a:lnTo>
                    <a:pt x="617" y="71"/>
                  </a:lnTo>
                  <a:lnTo>
                    <a:pt x="617" y="71"/>
                  </a:lnTo>
                  <a:lnTo>
                    <a:pt x="617" y="73"/>
                  </a:lnTo>
                  <a:lnTo>
                    <a:pt x="622" y="80"/>
                  </a:lnTo>
                  <a:lnTo>
                    <a:pt x="624" y="87"/>
                  </a:lnTo>
                  <a:lnTo>
                    <a:pt x="626" y="90"/>
                  </a:lnTo>
                  <a:lnTo>
                    <a:pt x="629" y="94"/>
                  </a:lnTo>
                  <a:lnTo>
                    <a:pt x="629" y="94"/>
                  </a:lnTo>
                  <a:lnTo>
                    <a:pt x="629" y="97"/>
                  </a:lnTo>
                  <a:lnTo>
                    <a:pt x="629" y="97"/>
                  </a:lnTo>
                  <a:lnTo>
                    <a:pt x="629" y="97"/>
                  </a:lnTo>
                  <a:lnTo>
                    <a:pt x="629" y="99"/>
                  </a:lnTo>
                  <a:lnTo>
                    <a:pt x="629" y="99"/>
                  </a:lnTo>
                  <a:lnTo>
                    <a:pt x="629" y="99"/>
                  </a:lnTo>
                  <a:lnTo>
                    <a:pt x="633" y="106"/>
                  </a:lnTo>
                  <a:lnTo>
                    <a:pt x="633" y="106"/>
                  </a:lnTo>
                  <a:lnTo>
                    <a:pt x="633" y="109"/>
                  </a:lnTo>
                  <a:lnTo>
                    <a:pt x="633" y="109"/>
                  </a:lnTo>
                  <a:lnTo>
                    <a:pt x="633" y="111"/>
                  </a:lnTo>
                  <a:lnTo>
                    <a:pt x="633" y="111"/>
                  </a:lnTo>
                  <a:lnTo>
                    <a:pt x="633" y="113"/>
                  </a:lnTo>
                  <a:lnTo>
                    <a:pt x="631" y="116"/>
                  </a:lnTo>
                  <a:lnTo>
                    <a:pt x="629" y="118"/>
                  </a:lnTo>
                  <a:lnTo>
                    <a:pt x="624" y="120"/>
                  </a:lnTo>
                  <a:lnTo>
                    <a:pt x="624" y="120"/>
                  </a:lnTo>
                  <a:lnTo>
                    <a:pt x="617" y="123"/>
                  </a:lnTo>
                  <a:lnTo>
                    <a:pt x="614" y="125"/>
                  </a:lnTo>
                  <a:lnTo>
                    <a:pt x="614" y="128"/>
                  </a:lnTo>
                  <a:lnTo>
                    <a:pt x="607" y="130"/>
                  </a:lnTo>
                  <a:lnTo>
                    <a:pt x="607" y="130"/>
                  </a:lnTo>
                  <a:lnTo>
                    <a:pt x="605" y="132"/>
                  </a:lnTo>
                  <a:lnTo>
                    <a:pt x="605" y="135"/>
                  </a:lnTo>
                  <a:lnTo>
                    <a:pt x="605" y="137"/>
                  </a:lnTo>
                  <a:lnTo>
                    <a:pt x="603" y="139"/>
                  </a:lnTo>
                  <a:lnTo>
                    <a:pt x="603" y="139"/>
                  </a:lnTo>
                  <a:lnTo>
                    <a:pt x="598" y="142"/>
                  </a:lnTo>
                  <a:lnTo>
                    <a:pt x="598" y="142"/>
                  </a:lnTo>
                  <a:lnTo>
                    <a:pt x="596" y="142"/>
                  </a:lnTo>
                  <a:lnTo>
                    <a:pt x="596" y="142"/>
                  </a:lnTo>
                  <a:lnTo>
                    <a:pt x="593" y="139"/>
                  </a:lnTo>
                  <a:lnTo>
                    <a:pt x="593" y="139"/>
                  </a:lnTo>
                  <a:lnTo>
                    <a:pt x="591" y="139"/>
                  </a:lnTo>
                  <a:lnTo>
                    <a:pt x="586" y="139"/>
                  </a:lnTo>
                  <a:lnTo>
                    <a:pt x="584" y="142"/>
                  </a:lnTo>
                  <a:lnTo>
                    <a:pt x="567" y="156"/>
                  </a:lnTo>
                  <a:lnTo>
                    <a:pt x="558" y="168"/>
                  </a:lnTo>
                  <a:lnTo>
                    <a:pt x="555" y="170"/>
                  </a:lnTo>
                  <a:lnTo>
                    <a:pt x="555" y="170"/>
                  </a:lnTo>
                  <a:lnTo>
                    <a:pt x="555" y="173"/>
                  </a:lnTo>
                  <a:lnTo>
                    <a:pt x="555" y="175"/>
                  </a:lnTo>
                  <a:lnTo>
                    <a:pt x="555" y="175"/>
                  </a:lnTo>
                  <a:lnTo>
                    <a:pt x="555" y="175"/>
                  </a:lnTo>
                  <a:lnTo>
                    <a:pt x="555" y="177"/>
                  </a:lnTo>
                  <a:lnTo>
                    <a:pt x="555" y="177"/>
                  </a:lnTo>
                  <a:lnTo>
                    <a:pt x="555" y="180"/>
                  </a:lnTo>
                  <a:lnTo>
                    <a:pt x="555" y="182"/>
                  </a:lnTo>
                  <a:lnTo>
                    <a:pt x="555" y="182"/>
                  </a:lnTo>
                  <a:lnTo>
                    <a:pt x="553" y="184"/>
                  </a:lnTo>
                  <a:lnTo>
                    <a:pt x="550" y="184"/>
                  </a:lnTo>
                  <a:lnTo>
                    <a:pt x="548" y="187"/>
                  </a:lnTo>
                  <a:lnTo>
                    <a:pt x="541" y="199"/>
                  </a:lnTo>
                  <a:lnTo>
                    <a:pt x="539" y="201"/>
                  </a:lnTo>
                  <a:lnTo>
                    <a:pt x="534" y="206"/>
                  </a:lnTo>
                  <a:lnTo>
                    <a:pt x="524" y="208"/>
                  </a:lnTo>
                  <a:lnTo>
                    <a:pt x="522" y="210"/>
                  </a:lnTo>
                  <a:lnTo>
                    <a:pt x="520" y="210"/>
                  </a:lnTo>
                  <a:lnTo>
                    <a:pt x="510" y="225"/>
                  </a:lnTo>
                  <a:lnTo>
                    <a:pt x="510" y="227"/>
                  </a:lnTo>
                  <a:lnTo>
                    <a:pt x="508" y="227"/>
                  </a:lnTo>
                  <a:lnTo>
                    <a:pt x="508" y="229"/>
                  </a:lnTo>
                  <a:lnTo>
                    <a:pt x="501" y="232"/>
                  </a:lnTo>
                  <a:lnTo>
                    <a:pt x="501" y="232"/>
                  </a:lnTo>
                  <a:lnTo>
                    <a:pt x="498" y="239"/>
                  </a:lnTo>
                  <a:lnTo>
                    <a:pt x="496" y="239"/>
                  </a:lnTo>
                  <a:lnTo>
                    <a:pt x="496" y="241"/>
                  </a:lnTo>
                  <a:lnTo>
                    <a:pt x="494" y="241"/>
                  </a:lnTo>
                  <a:lnTo>
                    <a:pt x="491" y="241"/>
                  </a:lnTo>
                  <a:lnTo>
                    <a:pt x="484" y="236"/>
                  </a:lnTo>
                  <a:lnTo>
                    <a:pt x="484" y="236"/>
                  </a:lnTo>
                  <a:lnTo>
                    <a:pt x="482" y="239"/>
                  </a:lnTo>
                  <a:lnTo>
                    <a:pt x="482" y="239"/>
                  </a:lnTo>
                  <a:lnTo>
                    <a:pt x="482" y="248"/>
                  </a:lnTo>
                  <a:lnTo>
                    <a:pt x="482" y="248"/>
                  </a:lnTo>
                  <a:lnTo>
                    <a:pt x="479" y="253"/>
                  </a:lnTo>
                  <a:lnTo>
                    <a:pt x="479" y="260"/>
                  </a:lnTo>
                  <a:lnTo>
                    <a:pt x="479" y="260"/>
                  </a:lnTo>
                  <a:lnTo>
                    <a:pt x="484" y="260"/>
                  </a:lnTo>
                  <a:lnTo>
                    <a:pt x="484" y="262"/>
                  </a:lnTo>
                  <a:lnTo>
                    <a:pt x="479" y="262"/>
                  </a:lnTo>
                  <a:lnTo>
                    <a:pt x="477" y="262"/>
                  </a:lnTo>
                  <a:lnTo>
                    <a:pt x="475" y="265"/>
                  </a:lnTo>
                  <a:lnTo>
                    <a:pt x="472" y="265"/>
                  </a:lnTo>
                  <a:lnTo>
                    <a:pt x="472" y="267"/>
                  </a:lnTo>
                  <a:lnTo>
                    <a:pt x="484" y="267"/>
                  </a:lnTo>
                  <a:lnTo>
                    <a:pt x="479" y="270"/>
                  </a:lnTo>
                  <a:lnTo>
                    <a:pt x="465" y="274"/>
                  </a:lnTo>
                  <a:lnTo>
                    <a:pt x="463" y="274"/>
                  </a:lnTo>
                  <a:lnTo>
                    <a:pt x="456" y="272"/>
                  </a:lnTo>
                  <a:lnTo>
                    <a:pt x="453" y="272"/>
                  </a:lnTo>
                  <a:lnTo>
                    <a:pt x="453" y="270"/>
                  </a:lnTo>
                  <a:lnTo>
                    <a:pt x="451" y="270"/>
                  </a:lnTo>
                  <a:lnTo>
                    <a:pt x="448" y="267"/>
                  </a:lnTo>
                  <a:lnTo>
                    <a:pt x="439" y="272"/>
                  </a:lnTo>
                  <a:lnTo>
                    <a:pt x="434" y="274"/>
                  </a:lnTo>
                  <a:lnTo>
                    <a:pt x="429" y="279"/>
                  </a:lnTo>
                  <a:lnTo>
                    <a:pt x="439" y="284"/>
                  </a:lnTo>
                  <a:lnTo>
                    <a:pt x="441" y="284"/>
                  </a:lnTo>
                  <a:lnTo>
                    <a:pt x="434" y="289"/>
                  </a:lnTo>
                  <a:lnTo>
                    <a:pt x="432" y="289"/>
                  </a:lnTo>
                  <a:lnTo>
                    <a:pt x="429" y="289"/>
                  </a:lnTo>
                  <a:lnTo>
                    <a:pt x="427" y="286"/>
                  </a:lnTo>
                  <a:lnTo>
                    <a:pt x="425" y="284"/>
                  </a:lnTo>
                  <a:lnTo>
                    <a:pt x="422" y="284"/>
                  </a:lnTo>
                  <a:lnTo>
                    <a:pt x="418" y="291"/>
                  </a:lnTo>
                  <a:lnTo>
                    <a:pt x="415" y="298"/>
                  </a:lnTo>
                  <a:lnTo>
                    <a:pt x="408" y="317"/>
                  </a:lnTo>
                  <a:lnTo>
                    <a:pt x="411" y="322"/>
                  </a:lnTo>
                  <a:lnTo>
                    <a:pt x="408" y="326"/>
                  </a:lnTo>
                  <a:lnTo>
                    <a:pt x="406" y="334"/>
                  </a:lnTo>
                  <a:lnTo>
                    <a:pt x="403" y="336"/>
                  </a:lnTo>
                  <a:lnTo>
                    <a:pt x="401" y="336"/>
                  </a:lnTo>
                  <a:lnTo>
                    <a:pt x="399" y="338"/>
                  </a:lnTo>
                  <a:lnTo>
                    <a:pt x="396" y="341"/>
                  </a:lnTo>
                  <a:lnTo>
                    <a:pt x="394" y="343"/>
                  </a:lnTo>
                  <a:lnTo>
                    <a:pt x="392" y="350"/>
                  </a:lnTo>
                  <a:lnTo>
                    <a:pt x="387" y="364"/>
                  </a:lnTo>
                  <a:lnTo>
                    <a:pt x="382" y="388"/>
                  </a:lnTo>
                  <a:lnTo>
                    <a:pt x="377" y="400"/>
                  </a:lnTo>
                  <a:lnTo>
                    <a:pt x="377" y="400"/>
                  </a:lnTo>
                  <a:lnTo>
                    <a:pt x="375" y="402"/>
                  </a:lnTo>
                  <a:lnTo>
                    <a:pt x="375" y="405"/>
                  </a:lnTo>
                  <a:lnTo>
                    <a:pt x="375" y="407"/>
                  </a:lnTo>
                  <a:lnTo>
                    <a:pt x="377" y="412"/>
                  </a:lnTo>
                  <a:lnTo>
                    <a:pt x="377" y="412"/>
                  </a:lnTo>
                  <a:lnTo>
                    <a:pt x="382" y="414"/>
                  </a:lnTo>
                  <a:lnTo>
                    <a:pt x="399" y="438"/>
                  </a:lnTo>
                  <a:lnTo>
                    <a:pt x="403" y="440"/>
                  </a:lnTo>
                  <a:lnTo>
                    <a:pt x="408" y="454"/>
                  </a:lnTo>
                  <a:lnTo>
                    <a:pt x="413" y="457"/>
                  </a:lnTo>
                  <a:lnTo>
                    <a:pt x="413" y="457"/>
                  </a:lnTo>
                  <a:lnTo>
                    <a:pt x="413" y="459"/>
                  </a:lnTo>
                  <a:lnTo>
                    <a:pt x="415" y="464"/>
                  </a:lnTo>
                  <a:lnTo>
                    <a:pt x="415" y="466"/>
                  </a:lnTo>
                  <a:lnTo>
                    <a:pt x="413" y="468"/>
                  </a:lnTo>
                  <a:lnTo>
                    <a:pt x="413" y="471"/>
                  </a:lnTo>
                  <a:lnTo>
                    <a:pt x="415" y="476"/>
                  </a:lnTo>
                  <a:lnTo>
                    <a:pt x="418" y="480"/>
                  </a:lnTo>
                  <a:lnTo>
                    <a:pt x="422" y="487"/>
                  </a:lnTo>
                  <a:lnTo>
                    <a:pt x="429" y="499"/>
                  </a:lnTo>
                  <a:lnTo>
                    <a:pt x="432" y="502"/>
                  </a:lnTo>
                  <a:lnTo>
                    <a:pt x="437" y="502"/>
                  </a:lnTo>
                  <a:lnTo>
                    <a:pt x="439" y="499"/>
                  </a:lnTo>
                  <a:lnTo>
                    <a:pt x="444" y="502"/>
                  </a:lnTo>
                  <a:lnTo>
                    <a:pt x="446" y="499"/>
                  </a:lnTo>
                  <a:lnTo>
                    <a:pt x="444" y="494"/>
                  </a:lnTo>
                  <a:lnTo>
                    <a:pt x="446" y="485"/>
                  </a:lnTo>
                  <a:lnTo>
                    <a:pt x="448" y="483"/>
                  </a:lnTo>
                  <a:lnTo>
                    <a:pt x="451" y="480"/>
                  </a:lnTo>
                  <a:lnTo>
                    <a:pt x="451" y="487"/>
                  </a:lnTo>
                  <a:lnTo>
                    <a:pt x="451" y="497"/>
                  </a:lnTo>
                  <a:lnTo>
                    <a:pt x="448" y="506"/>
                  </a:lnTo>
                  <a:lnTo>
                    <a:pt x="444" y="509"/>
                  </a:lnTo>
                  <a:lnTo>
                    <a:pt x="444" y="511"/>
                  </a:lnTo>
                  <a:lnTo>
                    <a:pt x="446" y="513"/>
                  </a:lnTo>
                  <a:lnTo>
                    <a:pt x="446" y="518"/>
                  </a:lnTo>
                  <a:lnTo>
                    <a:pt x="444" y="523"/>
                  </a:lnTo>
                  <a:lnTo>
                    <a:pt x="444" y="528"/>
                  </a:lnTo>
                  <a:lnTo>
                    <a:pt x="446" y="530"/>
                  </a:lnTo>
                  <a:lnTo>
                    <a:pt x="448" y="530"/>
                  </a:lnTo>
                  <a:lnTo>
                    <a:pt x="451" y="530"/>
                  </a:lnTo>
                  <a:lnTo>
                    <a:pt x="453" y="532"/>
                  </a:lnTo>
                  <a:lnTo>
                    <a:pt x="456" y="532"/>
                  </a:lnTo>
                  <a:lnTo>
                    <a:pt x="460" y="542"/>
                  </a:lnTo>
                  <a:lnTo>
                    <a:pt x="463" y="537"/>
                  </a:lnTo>
                  <a:lnTo>
                    <a:pt x="460" y="535"/>
                  </a:lnTo>
                  <a:lnTo>
                    <a:pt x="460" y="530"/>
                  </a:lnTo>
                  <a:lnTo>
                    <a:pt x="467" y="528"/>
                  </a:lnTo>
                  <a:lnTo>
                    <a:pt x="467" y="525"/>
                  </a:lnTo>
                  <a:lnTo>
                    <a:pt x="472" y="518"/>
                  </a:lnTo>
                  <a:lnTo>
                    <a:pt x="477" y="511"/>
                  </a:lnTo>
                  <a:lnTo>
                    <a:pt x="477" y="509"/>
                  </a:lnTo>
                  <a:lnTo>
                    <a:pt x="477" y="506"/>
                  </a:lnTo>
                  <a:lnTo>
                    <a:pt x="479" y="502"/>
                  </a:lnTo>
                  <a:lnTo>
                    <a:pt x="479" y="497"/>
                  </a:lnTo>
                  <a:lnTo>
                    <a:pt x="479" y="494"/>
                  </a:lnTo>
                  <a:lnTo>
                    <a:pt x="482" y="492"/>
                  </a:lnTo>
                  <a:lnTo>
                    <a:pt x="484" y="494"/>
                  </a:lnTo>
                  <a:lnTo>
                    <a:pt x="484" y="497"/>
                  </a:lnTo>
                  <a:lnTo>
                    <a:pt x="486" y="499"/>
                  </a:lnTo>
                  <a:lnTo>
                    <a:pt x="484" y="504"/>
                  </a:lnTo>
                  <a:lnTo>
                    <a:pt x="486" y="509"/>
                  </a:lnTo>
                  <a:lnTo>
                    <a:pt x="489" y="513"/>
                  </a:lnTo>
                  <a:lnTo>
                    <a:pt x="491" y="513"/>
                  </a:lnTo>
                  <a:lnTo>
                    <a:pt x="498" y="513"/>
                  </a:lnTo>
                  <a:lnTo>
                    <a:pt x="501" y="511"/>
                  </a:lnTo>
                  <a:lnTo>
                    <a:pt x="503" y="506"/>
                  </a:lnTo>
                  <a:lnTo>
                    <a:pt x="505" y="504"/>
                  </a:lnTo>
                  <a:lnTo>
                    <a:pt x="508" y="502"/>
                  </a:lnTo>
                  <a:lnTo>
                    <a:pt x="515" y="497"/>
                  </a:lnTo>
                  <a:lnTo>
                    <a:pt x="520" y="494"/>
                  </a:lnTo>
                  <a:lnTo>
                    <a:pt x="522" y="490"/>
                  </a:lnTo>
                  <a:lnTo>
                    <a:pt x="522" y="485"/>
                  </a:lnTo>
                  <a:lnTo>
                    <a:pt x="524" y="485"/>
                  </a:lnTo>
                  <a:lnTo>
                    <a:pt x="524" y="492"/>
                  </a:lnTo>
                  <a:lnTo>
                    <a:pt x="522" y="497"/>
                  </a:lnTo>
                  <a:lnTo>
                    <a:pt x="517" y="499"/>
                  </a:lnTo>
                  <a:lnTo>
                    <a:pt x="512" y="502"/>
                  </a:lnTo>
                  <a:lnTo>
                    <a:pt x="515" y="504"/>
                  </a:lnTo>
                  <a:lnTo>
                    <a:pt x="522" y="518"/>
                  </a:lnTo>
                  <a:lnTo>
                    <a:pt x="524" y="523"/>
                  </a:lnTo>
                  <a:lnTo>
                    <a:pt x="520" y="530"/>
                  </a:lnTo>
                  <a:lnTo>
                    <a:pt x="520" y="535"/>
                  </a:lnTo>
                  <a:lnTo>
                    <a:pt x="512" y="537"/>
                  </a:lnTo>
                  <a:lnTo>
                    <a:pt x="510" y="539"/>
                  </a:lnTo>
                  <a:lnTo>
                    <a:pt x="508" y="547"/>
                  </a:lnTo>
                  <a:lnTo>
                    <a:pt x="505" y="547"/>
                  </a:lnTo>
                  <a:lnTo>
                    <a:pt x="503" y="549"/>
                  </a:lnTo>
                  <a:lnTo>
                    <a:pt x="503" y="551"/>
                  </a:lnTo>
                  <a:lnTo>
                    <a:pt x="503" y="554"/>
                  </a:lnTo>
                  <a:lnTo>
                    <a:pt x="505" y="558"/>
                  </a:lnTo>
                  <a:lnTo>
                    <a:pt x="505" y="561"/>
                  </a:lnTo>
                  <a:lnTo>
                    <a:pt x="512" y="561"/>
                  </a:lnTo>
                  <a:lnTo>
                    <a:pt x="515" y="558"/>
                  </a:lnTo>
                  <a:lnTo>
                    <a:pt x="517" y="556"/>
                  </a:lnTo>
                  <a:lnTo>
                    <a:pt x="517" y="561"/>
                  </a:lnTo>
                  <a:lnTo>
                    <a:pt x="510" y="568"/>
                  </a:lnTo>
                  <a:lnTo>
                    <a:pt x="512" y="570"/>
                  </a:lnTo>
                  <a:lnTo>
                    <a:pt x="512" y="573"/>
                  </a:lnTo>
                  <a:lnTo>
                    <a:pt x="510" y="573"/>
                  </a:lnTo>
                  <a:lnTo>
                    <a:pt x="508" y="575"/>
                  </a:lnTo>
                  <a:lnTo>
                    <a:pt x="508" y="575"/>
                  </a:lnTo>
                  <a:lnTo>
                    <a:pt x="508" y="577"/>
                  </a:lnTo>
                  <a:lnTo>
                    <a:pt x="505" y="577"/>
                  </a:lnTo>
                  <a:lnTo>
                    <a:pt x="503" y="575"/>
                  </a:lnTo>
                  <a:lnTo>
                    <a:pt x="501" y="575"/>
                  </a:lnTo>
                  <a:lnTo>
                    <a:pt x="484" y="582"/>
                  </a:lnTo>
                  <a:lnTo>
                    <a:pt x="479" y="584"/>
                  </a:lnTo>
                  <a:lnTo>
                    <a:pt x="477" y="589"/>
                  </a:lnTo>
                  <a:lnTo>
                    <a:pt x="479" y="599"/>
                  </a:lnTo>
                  <a:lnTo>
                    <a:pt x="477" y="620"/>
                  </a:lnTo>
                  <a:lnTo>
                    <a:pt x="479" y="632"/>
                  </a:lnTo>
                  <a:lnTo>
                    <a:pt x="484" y="639"/>
                  </a:lnTo>
                  <a:lnTo>
                    <a:pt x="491" y="641"/>
                  </a:lnTo>
                  <a:lnTo>
                    <a:pt x="505" y="641"/>
                  </a:lnTo>
                  <a:lnTo>
                    <a:pt x="503" y="644"/>
                  </a:lnTo>
                  <a:lnTo>
                    <a:pt x="496" y="648"/>
                  </a:lnTo>
                  <a:lnTo>
                    <a:pt x="494" y="653"/>
                  </a:lnTo>
                  <a:lnTo>
                    <a:pt x="494" y="653"/>
                  </a:lnTo>
                  <a:lnTo>
                    <a:pt x="484" y="665"/>
                  </a:lnTo>
                  <a:lnTo>
                    <a:pt x="472" y="686"/>
                  </a:lnTo>
                  <a:lnTo>
                    <a:pt x="470" y="691"/>
                  </a:lnTo>
                  <a:lnTo>
                    <a:pt x="470" y="693"/>
                  </a:lnTo>
                  <a:lnTo>
                    <a:pt x="470" y="698"/>
                  </a:lnTo>
                  <a:lnTo>
                    <a:pt x="491" y="743"/>
                  </a:lnTo>
                  <a:lnTo>
                    <a:pt x="496" y="750"/>
                  </a:lnTo>
                  <a:lnTo>
                    <a:pt x="501" y="757"/>
                  </a:lnTo>
                  <a:lnTo>
                    <a:pt x="508" y="762"/>
                  </a:lnTo>
                  <a:lnTo>
                    <a:pt x="515" y="764"/>
                  </a:lnTo>
                  <a:lnTo>
                    <a:pt x="524" y="764"/>
                  </a:lnTo>
                  <a:lnTo>
                    <a:pt x="527" y="764"/>
                  </a:lnTo>
                  <a:lnTo>
                    <a:pt x="527" y="760"/>
                  </a:lnTo>
                  <a:lnTo>
                    <a:pt x="529" y="757"/>
                  </a:lnTo>
                  <a:lnTo>
                    <a:pt x="539" y="757"/>
                  </a:lnTo>
                  <a:lnTo>
                    <a:pt x="541" y="757"/>
                  </a:lnTo>
                  <a:lnTo>
                    <a:pt x="539" y="757"/>
                  </a:lnTo>
                  <a:lnTo>
                    <a:pt x="539" y="760"/>
                  </a:lnTo>
                  <a:lnTo>
                    <a:pt x="536" y="760"/>
                  </a:lnTo>
                  <a:lnTo>
                    <a:pt x="534" y="760"/>
                  </a:lnTo>
                  <a:lnTo>
                    <a:pt x="534" y="760"/>
                  </a:lnTo>
                  <a:lnTo>
                    <a:pt x="531" y="762"/>
                  </a:lnTo>
                  <a:lnTo>
                    <a:pt x="531" y="764"/>
                  </a:lnTo>
                  <a:lnTo>
                    <a:pt x="531" y="769"/>
                  </a:lnTo>
                  <a:lnTo>
                    <a:pt x="527" y="771"/>
                  </a:lnTo>
                  <a:lnTo>
                    <a:pt x="524" y="771"/>
                  </a:lnTo>
                  <a:lnTo>
                    <a:pt x="522" y="774"/>
                  </a:lnTo>
                  <a:lnTo>
                    <a:pt x="522" y="771"/>
                  </a:lnTo>
                  <a:lnTo>
                    <a:pt x="517" y="771"/>
                  </a:lnTo>
                  <a:lnTo>
                    <a:pt x="517" y="771"/>
                  </a:lnTo>
                  <a:lnTo>
                    <a:pt x="515" y="771"/>
                  </a:lnTo>
                  <a:lnTo>
                    <a:pt x="515" y="774"/>
                  </a:lnTo>
                  <a:lnTo>
                    <a:pt x="515" y="774"/>
                  </a:lnTo>
                  <a:lnTo>
                    <a:pt x="515" y="774"/>
                  </a:lnTo>
                  <a:lnTo>
                    <a:pt x="508" y="776"/>
                  </a:lnTo>
                  <a:lnTo>
                    <a:pt x="503" y="774"/>
                  </a:lnTo>
                  <a:lnTo>
                    <a:pt x="498" y="769"/>
                  </a:lnTo>
                  <a:lnTo>
                    <a:pt x="496" y="764"/>
                  </a:lnTo>
                  <a:lnTo>
                    <a:pt x="486" y="736"/>
                  </a:lnTo>
                  <a:lnTo>
                    <a:pt x="482" y="731"/>
                  </a:lnTo>
                  <a:lnTo>
                    <a:pt x="477" y="731"/>
                  </a:lnTo>
                  <a:lnTo>
                    <a:pt x="470" y="736"/>
                  </a:lnTo>
                  <a:lnTo>
                    <a:pt x="467" y="738"/>
                  </a:lnTo>
                  <a:lnTo>
                    <a:pt x="460" y="738"/>
                  </a:lnTo>
                  <a:lnTo>
                    <a:pt x="456" y="741"/>
                  </a:lnTo>
                  <a:lnTo>
                    <a:pt x="453" y="743"/>
                  </a:lnTo>
                  <a:lnTo>
                    <a:pt x="453" y="748"/>
                  </a:lnTo>
                  <a:lnTo>
                    <a:pt x="456" y="753"/>
                  </a:lnTo>
                  <a:lnTo>
                    <a:pt x="463" y="762"/>
                  </a:lnTo>
                  <a:lnTo>
                    <a:pt x="467" y="771"/>
                  </a:lnTo>
                  <a:lnTo>
                    <a:pt x="472" y="779"/>
                  </a:lnTo>
                  <a:lnTo>
                    <a:pt x="472" y="783"/>
                  </a:lnTo>
                  <a:lnTo>
                    <a:pt x="475" y="786"/>
                  </a:lnTo>
                  <a:lnTo>
                    <a:pt x="482" y="788"/>
                  </a:lnTo>
                  <a:lnTo>
                    <a:pt x="484" y="788"/>
                  </a:lnTo>
                  <a:lnTo>
                    <a:pt x="496" y="798"/>
                  </a:lnTo>
                  <a:lnTo>
                    <a:pt x="501" y="805"/>
                  </a:lnTo>
                  <a:lnTo>
                    <a:pt x="503" y="805"/>
                  </a:lnTo>
                  <a:lnTo>
                    <a:pt x="503" y="807"/>
                  </a:lnTo>
                  <a:lnTo>
                    <a:pt x="503" y="809"/>
                  </a:lnTo>
                  <a:lnTo>
                    <a:pt x="503" y="809"/>
                  </a:lnTo>
                  <a:lnTo>
                    <a:pt x="503" y="812"/>
                  </a:lnTo>
                  <a:lnTo>
                    <a:pt x="496" y="816"/>
                  </a:lnTo>
                  <a:lnTo>
                    <a:pt x="496" y="816"/>
                  </a:lnTo>
                  <a:lnTo>
                    <a:pt x="496" y="816"/>
                  </a:lnTo>
                  <a:lnTo>
                    <a:pt x="496" y="819"/>
                  </a:lnTo>
                  <a:lnTo>
                    <a:pt x="496" y="819"/>
                  </a:lnTo>
                  <a:lnTo>
                    <a:pt x="505" y="828"/>
                  </a:lnTo>
                  <a:lnTo>
                    <a:pt x="505" y="831"/>
                  </a:lnTo>
                  <a:lnTo>
                    <a:pt x="510" y="842"/>
                  </a:lnTo>
                  <a:lnTo>
                    <a:pt x="512" y="845"/>
                  </a:lnTo>
                  <a:lnTo>
                    <a:pt x="512" y="850"/>
                  </a:lnTo>
                  <a:lnTo>
                    <a:pt x="512" y="852"/>
                  </a:lnTo>
                  <a:lnTo>
                    <a:pt x="512" y="852"/>
                  </a:lnTo>
                  <a:lnTo>
                    <a:pt x="512" y="854"/>
                  </a:lnTo>
                  <a:lnTo>
                    <a:pt x="515" y="857"/>
                  </a:lnTo>
                  <a:lnTo>
                    <a:pt x="520" y="861"/>
                  </a:lnTo>
                  <a:lnTo>
                    <a:pt x="520" y="864"/>
                  </a:lnTo>
                  <a:lnTo>
                    <a:pt x="520" y="864"/>
                  </a:lnTo>
                  <a:lnTo>
                    <a:pt x="522" y="866"/>
                  </a:lnTo>
                  <a:lnTo>
                    <a:pt x="529" y="866"/>
                  </a:lnTo>
                  <a:lnTo>
                    <a:pt x="536" y="871"/>
                  </a:lnTo>
                  <a:lnTo>
                    <a:pt x="536" y="873"/>
                  </a:lnTo>
                  <a:lnTo>
                    <a:pt x="539" y="876"/>
                  </a:lnTo>
                  <a:lnTo>
                    <a:pt x="539" y="878"/>
                  </a:lnTo>
                  <a:lnTo>
                    <a:pt x="539" y="878"/>
                  </a:lnTo>
                  <a:lnTo>
                    <a:pt x="539" y="883"/>
                  </a:lnTo>
                  <a:lnTo>
                    <a:pt x="539" y="885"/>
                  </a:lnTo>
                  <a:lnTo>
                    <a:pt x="536" y="885"/>
                  </a:lnTo>
                  <a:lnTo>
                    <a:pt x="536" y="885"/>
                  </a:lnTo>
                  <a:lnTo>
                    <a:pt x="534" y="887"/>
                  </a:lnTo>
                  <a:lnTo>
                    <a:pt x="531" y="887"/>
                  </a:lnTo>
                  <a:lnTo>
                    <a:pt x="529" y="890"/>
                  </a:lnTo>
                  <a:lnTo>
                    <a:pt x="527" y="890"/>
                  </a:lnTo>
                  <a:lnTo>
                    <a:pt x="524" y="890"/>
                  </a:lnTo>
                  <a:lnTo>
                    <a:pt x="524" y="890"/>
                  </a:lnTo>
                  <a:lnTo>
                    <a:pt x="515" y="880"/>
                  </a:lnTo>
                  <a:lnTo>
                    <a:pt x="512" y="878"/>
                  </a:lnTo>
                  <a:lnTo>
                    <a:pt x="512" y="878"/>
                  </a:lnTo>
                  <a:lnTo>
                    <a:pt x="510" y="878"/>
                  </a:lnTo>
                  <a:lnTo>
                    <a:pt x="503" y="880"/>
                  </a:lnTo>
                  <a:lnTo>
                    <a:pt x="501" y="880"/>
                  </a:lnTo>
                  <a:lnTo>
                    <a:pt x="498" y="880"/>
                  </a:lnTo>
                  <a:lnTo>
                    <a:pt x="498" y="880"/>
                  </a:lnTo>
                  <a:lnTo>
                    <a:pt x="498" y="880"/>
                  </a:lnTo>
                  <a:lnTo>
                    <a:pt x="496" y="876"/>
                  </a:lnTo>
                  <a:lnTo>
                    <a:pt x="494" y="876"/>
                  </a:lnTo>
                  <a:lnTo>
                    <a:pt x="491" y="876"/>
                  </a:lnTo>
                  <a:lnTo>
                    <a:pt x="489" y="876"/>
                  </a:lnTo>
                  <a:lnTo>
                    <a:pt x="486" y="876"/>
                  </a:lnTo>
                  <a:lnTo>
                    <a:pt x="477" y="883"/>
                  </a:lnTo>
                  <a:lnTo>
                    <a:pt x="477" y="883"/>
                  </a:lnTo>
                  <a:lnTo>
                    <a:pt x="477" y="883"/>
                  </a:lnTo>
                  <a:lnTo>
                    <a:pt x="475" y="883"/>
                  </a:lnTo>
                  <a:lnTo>
                    <a:pt x="472" y="885"/>
                  </a:lnTo>
                  <a:lnTo>
                    <a:pt x="472" y="887"/>
                  </a:lnTo>
                  <a:lnTo>
                    <a:pt x="470" y="887"/>
                  </a:lnTo>
                  <a:lnTo>
                    <a:pt x="470" y="892"/>
                  </a:lnTo>
                  <a:lnTo>
                    <a:pt x="467" y="892"/>
                  </a:lnTo>
                  <a:lnTo>
                    <a:pt x="467" y="895"/>
                  </a:lnTo>
                  <a:lnTo>
                    <a:pt x="465" y="895"/>
                  </a:lnTo>
                  <a:lnTo>
                    <a:pt x="465" y="895"/>
                  </a:lnTo>
                  <a:lnTo>
                    <a:pt x="465" y="897"/>
                  </a:lnTo>
                  <a:lnTo>
                    <a:pt x="465" y="899"/>
                  </a:lnTo>
                  <a:lnTo>
                    <a:pt x="465" y="899"/>
                  </a:lnTo>
                  <a:lnTo>
                    <a:pt x="465" y="902"/>
                  </a:lnTo>
                  <a:lnTo>
                    <a:pt x="465" y="902"/>
                  </a:lnTo>
                  <a:lnTo>
                    <a:pt x="465" y="904"/>
                  </a:lnTo>
                  <a:lnTo>
                    <a:pt x="465" y="906"/>
                  </a:lnTo>
                  <a:lnTo>
                    <a:pt x="463" y="909"/>
                  </a:lnTo>
                  <a:lnTo>
                    <a:pt x="460" y="909"/>
                  </a:lnTo>
                  <a:lnTo>
                    <a:pt x="460" y="911"/>
                  </a:lnTo>
                  <a:lnTo>
                    <a:pt x="460" y="911"/>
                  </a:lnTo>
                  <a:lnTo>
                    <a:pt x="460" y="914"/>
                  </a:lnTo>
                  <a:lnTo>
                    <a:pt x="460" y="914"/>
                  </a:lnTo>
                  <a:lnTo>
                    <a:pt x="463" y="921"/>
                  </a:lnTo>
                  <a:lnTo>
                    <a:pt x="465" y="923"/>
                  </a:lnTo>
                  <a:lnTo>
                    <a:pt x="467" y="925"/>
                  </a:lnTo>
                  <a:lnTo>
                    <a:pt x="472" y="925"/>
                  </a:lnTo>
                  <a:lnTo>
                    <a:pt x="475" y="925"/>
                  </a:lnTo>
                  <a:lnTo>
                    <a:pt x="475" y="925"/>
                  </a:lnTo>
                  <a:lnTo>
                    <a:pt x="475" y="928"/>
                  </a:lnTo>
                  <a:lnTo>
                    <a:pt x="477" y="930"/>
                  </a:lnTo>
                  <a:lnTo>
                    <a:pt x="477" y="930"/>
                  </a:lnTo>
                  <a:lnTo>
                    <a:pt x="482" y="930"/>
                  </a:lnTo>
                  <a:lnTo>
                    <a:pt x="486" y="932"/>
                  </a:lnTo>
                  <a:lnTo>
                    <a:pt x="486" y="932"/>
                  </a:lnTo>
                  <a:lnTo>
                    <a:pt x="486" y="932"/>
                  </a:lnTo>
                  <a:lnTo>
                    <a:pt x="489" y="937"/>
                  </a:lnTo>
                  <a:lnTo>
                    <a:pt x="491" y="937"/>
                  </a:lnTo>
                  <a:lnTo>
                    <a:pt x="491" y="937"/>
                  </a:lnTo>
                  <a:lnTo>
                    <a:pt x="494" y="940"/>
                  </a:lnTo>
                  <a:lnTo>
                    <a:pt x="494" y="940"/>
                  </a:lnTo>
                  <a:lnTo>
                    <a:pt x="494" y="942"/>
                  </a:lnTo>
                  <a:lnTo>
                    <a:pt x="494" y="944"/>
                  </a:lnTo>
                  <a:lnTo>
                    <a:pt x="491" y="944"/>
                  </a:lnTo>
                  <a:lnTo>
                    <a:pt x="491" y="944"/>
                  </a:lnTo>
                  <a:lnTo>
                    <a:pt x="486" y="947"/>
                  </a:lnTo>
                  <a:lnTo>
                    <a:pt x="486" y="947"/>
                  </a:lnTo>
                  <a:lnTo>
                    <a:pt x="486" y="947"/>
                  </a:lnTo>
                  <a:lnTo>
                    <a:pt x="484" y="947"/>
                  </a:lnTo>
                  <a:lnTo>
                    <a:pt x="484" y="949"/>
                  </a:lnTo>
                  <a:lnTo>
                    <a:pt x="484" y="951"/>
                  </a:lnTo>
                  <a:lnTo>
                    <a:pt x="482" y="954"/>
                  </a:lnTo>
                  <a:lnTo>
                    <a:pt x="482" y="954"/>
                  </a:lnTo>
                  <a:lnTo>
                    <a:pt x="482" y="956"/>
                  </a:lnTo>
                  <a:lnTo>
                    <a:pt x="482" y="961"/>
                  </a:lnTo>
                  <a:lnTo>
                    <a:pt x="482" y="963"/>
                  </a:lnTo>
                  <a:lnTo>
                    <a:pt x="482" y="966"/>
                  </a:lnTo>
                  <a:lnTo>
                    <a:pt x="479" y="966"/>
                  </a:lnTo>
                  <a:lnTo>
                    <a:pt x="477" y="968"/>
                  </a:lnTo>
                  <a:lnTo>
                    <a:pt x="477" y="968"/>
                  </a:lnTo>
                  <a:lnTo>
                    <a:pt x="475" y="968"/>
                  </a:lnTo>
                  <a:lnTo>
                    <a:pt x="475" y="970"/>
                  </a:lnTo>
                  <a:lnTo>
                    <a:pt x="475" y="975"/>
                  </a:lnTo>
                  <a:lnTo>
                    <a:pt x="475" y="975"/>
                  </a:lnTo>
                  <a:lnTo>
                    <a:pt x="475" y="977"/>
                  </a:lnTo>
                  <a:lnTo>
                    <a:pt x="472" y="980"/>
                  </a:lnTo>
                  <a:lnTo>
                    <a:pt x="472" y="980"/>
                  </a:lnTo>
                  <a:lnTo>
                    <a:pt x="467" y="982"/>
                  </a:lnTo>
                  <a:lnTo>
                    <a:pt x="465" y="985"/>
                  </a:lnTo>
                  <a:lnTo>
                    <a:pt x="465" y="985"/>
                  </a:lnTo>
                  <a:lnTo>
                    <a:pt x="465" y="987"/>
                  </a:lnTo>
                  <a:lnTo>
                    <a:pt x="465" y="987"/>
                  </a:lnTo>
                  <a:lnTo>
                    <a:pt x="465" y="989"/>
                  </a:lnTo>
                  <a:lnTo>
                    <a:pt x="465" y="992"/>
                  </a:lnTo>
                  <a:lnTo>
                    <a:pt x="467" y="994"/>
                  </a:lnTo>
                  <a:lnTo>
                    <a:pt x="467" y="994"/>
                  </a:lnTo>
                  <a:lnTo>
                    <a:pt x="467" y="996"/>
                  </a:lnTo>
                  <a:lnTo>
                    <a:pt x="467" y="996"/>
                  </a:lnTo>
                  <a:lnTo>
                    <a:pt x="467" y="996"/>
                  </a:lnTo>
                  <a:lnTo>
                    <a:pt x="467" y="999"/>
                  </a:lnTo>
                  <a:lnTo>
                    <a:pt x="467" y="999"/>
                  </a:lnTo>
                  <a:lnTo>
                    <a:pt x="467" y="1001"/>
                  </a:lnTo>
                  <a:lnTo>
                    <a:pt x="470" y="1001"/>
                  </a:lnTo>
                  <a:lnTo>
                    <a:pt x="470" y="1001"/>
                  </a:lnTo>
                  <a:lnTo>
                    <a:pt x="472" y="999"/>
                  </a:lnTo>
                  <a:lnTo>
                    <a:pt x="472" y="999"/>
                  </a:lnTo>
                  <a:lnTo>
                    <a:pt x="472" y="999"/>
                  </a:lnTo>
                  <a:lnTo>
                    <a:pt x="475" y="996"/>
                  </a:lnTo>
                  <a:lnTo>
                    <a:pt x="475" y="996"/>
                  </a:lnTo>
                  <a:lnTo>
                    <a:pt x="475" y="994"/>
                  </a:lnTo>
                  <a:lnTo>
                    <a:pt x="479" y="992"/>
                  </a:lnTo>
                  <a:lnTo>
                    <a:pt x="484" y="989"/>
                  </a:lnTo>
                  <a:lnTo>
                    <a:pt x="484" y="989"/>
                  </a:lnTo>
                  <a:lnTo>
                    <a:pt x="486" y="989"/>
                  </a:lnTo>
                  <a:lnTo>
                    <a:pt x="486" y="989"/>
                  </a:lnTo>
                  <a:lnTo>
                    <a:pt x="491" y="994"/>
                  </a:lnTo>
                  <a:lnTo>
                    <a:pt x="491" y="994"/>
                  </a:lnTo>
                  <a:lnTo>
                    <a:pt x="491" y="996"/>
                  </a:lnTo>
                  <a:lnTo>
                    <a:pt x="491" y="996"/>
                  </a:lnTo>
                  <a:lnTo>
                    <a:pt x="491" y="999"/>
                  </a:lnTo>
                  <a:lnTo>
                    <a:pt x="489" y="1001"/>
                  </a:lnTo>
                  <a:lnTo>
                    <a:pt x="484" y="1003"/>
                  </a:lnTo>
                  <a:lnTo>
                    <a:pt x="484" y="1008"/>
                  </a:lnTo>
                  <a:lnTo>
                    <a:pt x="482" y="1008"/>
                  </a:lnTo>
                  <a:lnTo>
                    <a:pt x="467" y="1011"/>
                  </a:lnTo>
                  <a:lnTo>
                    <a:pt x="465" y="1011"/>
                  </a:lnTo>
                  <a:lnTo>
                    <a:pt x="460" y="1015"/>
                  </a:lnTo>
                  <a:lnTo>
                    <a:pt x="453" y="1018"/>
                  </a:lnTo>
                  <a:lnTo>
                    <a:pt x="453" y="1018"/>
                  </a:lnTo>
                  <a:lnTo>
                    <a:pt x="451" y="1020"/>
                  </a:lnTo>
                  <a:lnTo>
                    <a:pt x="448" y="1022"/>
                  </a:lnTo>
                  <a:lnTo>
                    <a:pt x="448" y="1025"/>
                  </a:lnTo>
                  <a:lnTo>
                    <a:pt x="448" y="1025"/>
                  </a:lnTo>
                  <a:lnTo>
                    <a:pt x="448" y="1027"/>
                  </a:lnTo>
                  <a:lnTo>
                    <a:pt x="448" y="1030"/>
                  </a:lnTo>
                  <a:lnTo>
                    <a:pt x="448" y="1030"/>
                  </a:lnTo>
                  <a:lnTo>
                    <a:pt x="451" y="1032"/>
                  </a:lnTo>
                  <a:lnTo>
                    <a:pt x="451" y="1032"/>
                  </a:lnTo>
                  <a:lnTo>
                    <a:pt x="451" y="1034"/>
                  </a:lnTo>
                  <a:lnTo>
                    <a:pt x="451" y="1034"/>
                  </a:lnTo>
                  <a:lnTo>
                    <a:pt x="458" y="1039"/>
                  </a:lnTo>
                  <a:lnTo>
                    <a:pt x="463" y="1041"/>
                  </a:lnTo>
                  <a:lnTo>
                    <a:pt x="470" y="1046"/>
                  </a:lnTo>
                  <a:lnTo>
                    <a:pt x="475" y="1053"/>
                  </a:lnTo>
                  <a:lnTo>
                    <a:pt x="475" y="1053"/>
                  </a:lnTo>
                  <a:lnTo>
                    <a:pt x="496" y="1056"/>
                  </a:lnTo>
                  <a:lnTo>
                    <a:pt x="496" y="1058"/>
                  </a:lnTo>
                  <a:lnTo>
                    <a:pt x="496" y="1058"/>
                  </a:lnTo>
                  <a:lnTo>
                    <a:pt x="494" y="1060"/>
                  </a:lnTo>
                  <a:lnTo>
                    <a:pt x="491" y="1063"/>
                  </a:lnTo>
                  <a:lnTo>
                    <a:pt x="489" y="1065"/>
                  </a:lnTo>
                  <a:lnTo>
                    <a:pt x="489" y="1065"/>
                  </a:lnTo>
                  <a:lnTo>
                    <a:pt x="486" y="1067"/>
                  </a:lnTo>
                  <a:lnTo>
                    <a:pt x="486" y="1067"/>
                  </a:lnTo>
                  <a:lnTo>
                    <a:pt x="489" y="1072"/>
                  </a:lnTo>
                  <a:lnTo>
                    <a:pt x="489" y="1072"/>
                  </a:lnTo>
                  <a:lnTo>
                    <a:pt x="489" y="1074"/>
                  </a:lnTo>
                  <a:lnTo>
                    <a:pt x="494" y="1074"/>
                  </a:lnTo>
                  <a:lnTo>
                    <a:pt x="494" y="1074"/>
                  </a:lnTo>
                  <a:lnTo>
                    <a:pt x="496" y="1077"/>
                  </a:lnTo>
                  <a:lnTo>
                    <a:pt x="496" y="1077"/>
                  </a:lnTo>
                  <a:lnTo>
                    <a:pt x="494" y="1079"/>
                  </a:lnTo>
                  <a:lnTo>
                    <a:pt x="494" y="1079"/>
                  </a:lnTo>
                  <a:lnTo>
                    <a:pt x="486" y="1079"/>
                  </a:lnTo>
                  <a:lnTo>
                    <a:pt x="484" y="1079"/>
                  </a:lnTo>
                  <a:lnTo>
                    <a:pt x="484" y="1082"/>
                  </a:lnTo>
                  <a:lnTo>
                    <a:pt x="484" y="1082"/>
                  </a:lnTo>
                  <a:lnTo>
                    <a:pt x="482" y="1084"/>
                  </a:lnTo>
                  <a:lnTo>
                    <a:pt x="482" y="1084"/>
                  </a:lnTo>
                  <a:lnTo>
                    <a:pt x="482" y="1084"/>
                  </a:lnTo>
                  <a:lnTo>
                    <a:pt x="479" y="1086"/>
                  </a:lnTo>
                  <a:lnTo>
                    <a:pt x="479" y="1086"/>
                  </a:lnTo>
                  <a:lnTo>
                    <a:pt x="477" y="1086"/>
                  </a:lnTo>
                  <a:lnTo>
                    <a:pt x="477" y="1089"/>
                  </a:lnTo>
                  <a:lnTo>
                    <a:pt x="477" y="1091"/>
                  </a:lnTo>
                  <a:lnTo>
                    <a:pt x="475" y="1093"/>
                  </a:lnTo>
                  <a:lnTo>
                    <a:pt x="467" y="1103"/>
                  </a:lnTo>
                  <a:lnTo>
                    <a:pt x="467" y="1105"/>
                  </a:lnTo>
                  <a:lnTo>
                    <a:pt x="467" y="1108"/>
                  </a:lnTo>
                  <a:lnTo>
                    <a:pt x="470" y="1108"/>
                  </a:lnTo>
                  <a:lnTo>
                    <a:pt x="470" y="1108"/>
                  </a:lnTo>
                  <a:lnTo>
                    <a:pt x="472" y="1108"/>
                  </a:lnTo>
                  <a:lnTo>
                    <a:pt x="472" y="1108"/>
                  </a:lnTo>
                  <a:lnTo>
                    <a:pt x="475" y="1110"/>
                  </a:lnTo>
                  <a:lnTo>
                    <a:pt x="475" y="1110"/>
                  </a:lnTo>
                  <a:lnTo>
                    <a:pt x="472" y="1112"/>
                  </a:lnTo>
                  <a:lnTo>
                    <a:pt x="472" y="1112"/>
                  </a:lnTo>
                  <a:lnTo>
                    <a:pt x="472" y="1112"/>
                  </a:lnTo>
                  <a:lnTo>
                    <a:pt x="467" y="1115"/>
                  </a:lnTo>
                  <a:lnTo>
                    <a:pt x="465" y="1115"/>
                  </a:lnTo>
                  <a:lnTo>
                    <a:pt x="465" y="1117"/>
                  </a:lnTo>
                  <a:lnTo>
                    <a:pt x="465" y="1117"/>
                  </a:lnTo>
                  <a:lnTo>
                    <a:pt x="467" y="1119"/>
                  </a:lnTo>
                  <a:lnTo>
                    <a:pt x="470" y="1122"/>
                  </a:lnTo>
                  <a:lnTo>
                    <a:pt x="470" y="1122"/>
                  </a:lnTo>
                  <a:lnTo>
                    <a:pt x="470" y="1122"/>
                  </a:lnTo>
                  <a:lnTo>
                    <a:pt x="467" y="1122"/>
                  </a:lnTo>
                  <a:lnTo>
                    <a:pt x="467" y="1124"/>
                  </a:lnTo>
                  <a:lnTo>
                    <a:pt x="467" y="1124"/>
                  </a:lnTo>
                  <a:lnTo>
                    <a:pt x="467" y="1127"/>
                  </a:lnTo>
                  <a:lnTo>
                    <a:pt x="465" y="1131"/>
                  </a:lnTo>
                  <a:lnTo>
                    <a:pt x="465" y="1134"/>
                  </a:lnTo>
                  <a:lnTo>
                    <a:pt x="465" y="1134"/>
                  </a:lnTo>
                  <a:lnTo>
                    <a:pt x="467" y="1134"/>
                  </a:lnTo>
                  <a:lnTo>
                    <a:pt x="467" y="1136"/>
                  </a:lnTo>
                  <a:lnTo>
                    <a:pt x="472" y="1138"/>
                  </a:lnTo>
                  <a:lnTo>
                    <a:pt x="472" y="1141"/>
                  </a:lnTo>
                  <a:lnTo>
                    <a:pt x="472" y="1141"/>
                  </a:lnTo>
                  <a:lnTo>
                    <a:pt x="472" y="1143"/>
                  </a:lnTo>
                  <a:lnTo>
                    <a:pt x="472" y="1146"/>
                  </a:lnTo>
                  <a:lnTo>
                    <a:pt x="472" y="1148"/>
                  </a:lnTo>
                  <a:lnTo>
                    <a:pt x="472" y="1150"/>
                  </a:lnTo>
                  <a:lnTo>
                    <a:pt x="479" y="1160"/>
                  </a:lnTo>
                  <a:lnTo>
                    <a:pt x="482" y="1164"/>
                  </a:lnTo>
                  <a:lnTo>
                    <a:pt x="486" y="1169"/>
                  </a:lnTo>
                  <a:lnTo>
                    <a:pt x="489" y="1169"/>
                  </a:lnTo>
                  <a:lnTo>
                    <a:pt x="489" y="1172"/>
                  </a:lnTo>
                  <a:lnTo>
                    <a:pt x="489" y="1172"/>
                  </a:lnTo>
                  <a:lnTo>
                    <a:pt x="489" y="1174"/>
                  </a:lnTo>
                  <a:lnTo>
                    <a:pt x="489" y="1176"/>
                  </a:lnTo>
                  <a:lnTo>
                    <a:pt x="491" y="1176"/>
                  </a:lnTo>
                  <a:lnTo>
                    <a:pt x="494" y="1179"/>
                  </a:lnTo>
                  <a:lnTo>
                    <a:pt x="496" y="1181"/>
                  </a:lnTo>
                  <a:lnTo>
                    <a:pt x="498" y="1181"/>
                  </a:lnTo>
                  <a:lnTo>
                    <a:pt x="498" y="1181"/>
                  </a:lnTo>
                  <a:lnTo>
                    <a:pt x="501" y="1179"/>
                  </a:lnTo>
                  <a:lnTo>
                    <a:pt x="505" y="1176"/>
                  </a:lnTo>
                  <a:lnTo>
                    <a:pt x="508" y="1174"/>
                  </a:lnTo>
                  <a:lnTo>
                    <a:pt x="510" y="1174"/>
                  </a:lnTo>
                  <a:lnTo>
                    <a:pt x="527" y="1190"/>
                  </a:lnTo>
                  <a:lnTo>
                    <a:pt x="529" y="1193"/>
                  </a:lnTo>
                  <a:lnTo>
                    <a:pt x="529" y="1193"/>
                  </a:lnTo>
                  <a:lnTo>
                    <a:pt x="531" y="1198"/>
                  </a:lnTo>
                  <a:lnTo>
                    <a:pt x="534" y="1198"/>
                  </a:lnTo>
                  <a:lnTo>
                    <a:pt x="534" y="1200"/>
                  </a:lnTo>
                  <a:lnTo>
                    <a:pt x="534" y="1200"/>
                  </a:lnTo>
                  <a:lnTo>
                    <a:pt x="534" y="1200"/>
                  </a:lnTo>
                  <a:lnTo>
                    <a:pt x="536" y="1200"/>
                  </a:lnTo>
                  <a:lnTo>
                    <a:pt x="539" y="1200"/>
                  </a:lnTo>
                  <a:lnTo>
                    <a:pt x="541" y="1200"/>
                  </a:lnTo>
                  <a:lnTo>
                    <a:pt x="541" y="1202"/>
                  </a:lnTo>
                  <a:lnTo>
                    <a:pt x="546" y="1205"/>
                  </a:lnTo>
                  <a:lnTo>
                    <a:pt x="548" y="1207"/>
                  </a:lnTo>
                  <a:lnTo>
                    <a:pt x="550" y="1205"/>
                  </a:lnTo>
                  <a:lnTo>
                    <a:pt x="550" y="1209"/>
                  </a:lnTo>
                  <a:lnTo>
                    <a:pt x="546" y="1217"/>
                  </a:lnTo>
                  <a:lnTo>
                    <a:pt x="546" y="1219"/>
                  </a:lnTo>
                  <a:lnTo>
                    <a:pt x="543" y="1219"/>
                  </a:lnTo>
                  <a:lnTo>
                    <a:pt x="546" y="1221"/>
                  </a:lnTo>
                  <a:lnTo>
                    <a:pt x="546" y="1224"/>
                  </a:lnTo>
                  <a:lnTo>
                    <a:pt x="546" y="1226"/>
                  </a:lnTo>
                  <a:lnTo>
                    <a:pt x="546" y="1228"/>
                  </a:lnTo>
                  <a:lnTo>
                    <a:pt x="546" y="1231"/>
                  </a:lnTo>
                  <a:lnTo>
                    <a:pt x="546" y="1231"/>
                  </a:lnTo>
                  <a:lnTo>
                    <a:pt x="543" y="1233"/>
                  </a:lnTo>
                  <a:lnTo>
                    <a:pt x="543" y="1235"/>
                  </a:lnTo>
                  <a:lnTo>
                    <a:pt x="543" y="1235"/>
                  </a:lnTo>
                  <a:lnTo>
                    <a:pt x="546" y="1240"/>
                  </a:lnTo>
                  <a:lnTo>
                    <a:pt x="548" y="1245"/>
                  </a:lnTo>
                  <a:lnTo>
                    <a:pt x="548" y="1247"/>
                  </a:lnTo>
                  <a:lnTo>
                    <a:pt x="548" y="1247"/>
                  </a:lnTo>
                  <a:lnTo>
                    <a:pt x="548" y="1250"/>
                  </a:lnTo>
                  <a:lnTo>
                    <a:pt x="548" y="1250"/>
                  </a:lnTo>
                  <a:lnTo>
                    <a:pt x="543" y="1252"/>
                  </a:lnTo>
                  <a:lnTo>
                    <a:pt x="543" y="1252"/>
                  </a:lnTo>
                  <a:lnTo>
                    <a:pt x="543" y="1252"/>
                  </a:lnTo>
                  <a:lnTo>
                    <a:pt x="546" y="1254"/>
                  </a:lnTo>
                  <a:lnTo>
                    <a:pt x="546" y="1257"/>
                  </a:lnTo>
                  <a:lnTo>
                    <a:pt x="546" y="1259"/>
                  </a:lnTo>
                  <a:lnTo>
                    <a:pt x="548" y="1264"/>
                  </a:lnTo>
                  <a:lnTo>
                    <a:pt x="560" y="1250"/>
                  </a:lnTo>
                  <a:lnTo>
                    <a:pt x="560" y="1247"/>
                  </a:lnTo>
                  <a:lnTo>
                    <a:pt x="562" y="1245"/>
                  </a:lnTo>
                  <a:lnTo>
                    <a:pt x="574" y="1240"/>
                  </a:lnTo>
                  <a:lnTo>
                    <a:pt x="577" y="1235"/>
                  </a:lnTo>
                  <a:lnTo>
                    <a:pt x="579" y="1231"/>
                  </a:lnTo>
                  <a:lnTo>
                    <a:pt x="581" y="1228"/>
                  </a:lnTo>
                  <a:lnTo>
                    <a:pt x="584" y="1228"/>
                  </a:lnTo>
                  <a:lnTo>
                    <a:pt x="586" y="1226"/>
                  </a:lnTo>
                  <a:lnTo>
                    <a:pt x="591" y="1226"/>
                  </a:lnTo>
                  <a:lnTo>
                    <a:pt x="596" y="1224"/>
                  </a:lnTo>
                  <a:lnTo>
                    <a:pt x="596" y="1217"/>
                  </a:lnTo>
                  <a:lnTo>
                    <a:pt x="598" y="1219"/>
                  </a:lnTo>
                  <a:lnTo>
                    <a:pt x="598" y="1224"/>
                  </a:lnTo>
                  <a:lnTo>
                    <a:pt x="598" y="1226"/>
                  </a:lnTo>
                  <a:lnTo>
                    <a:pt x="593" y="1228"/>
                  </a:lnTo>
                  <a:lnTo>
                    <a:pt x="586" y="1231"/>
                  </a:lnTo>
                  <a:lnTo>
                    <a:pt x="584" y="1233"/>
                  </a:lnTo>
                  <a:lnTo>
                    <a:pt x="577" y="1243"/>
                  </a:lnTo>
                  <a:lnTo>
                    <a:pt x="567" y="1252"/>
                  </a:lnTo>
                  <a:lnTo>
                    <a:pt x="567" y="1254"/>
                  </a:lnTo>
                  <a:lnTo>
                    <a:pt x="565" y="1257"/>
                  </a:lnTo>
                  <a:lnTo>
                    <a:pt x="565" y="1259"/>
                  </a:lnTo>
                  <a:lnTo>
                    <a:pt x="562" y="1262"/>
                  </a:lnTo>
                  <a:lnTo>
                    <a:pt x="562" y="1264"/>
                  </a:lnTo>
                  <a:lnTo>
                    <a:pt x="560" y="1266"/>
                  </a:lnTo>
                  <a:lnTo>
                    <a:pt x="560" y="1266"/>
                  </a:lnTo>
                  <a:lnTo>
                    <a:pt x="558" y="1269"/>
                  </a:lnTo>
                  <a:lnTo>
                    <a:pt x="541" y="1295"/>
                  </a:lnTo>
                  <a:lnTo>
                    <a:pt x="539" y="1299"/>
                  </a:lnTo>
                  <a:lnTo>
                    <a:pt x="534" y="1299"/>
                  </a:lnTo>
                  <a:lnTo>
                    <a:pt x="529" y="1299"/>
                  </a:lnTo>
                  <a:lnTo>
                    <a:pt x="527" y="1302"/>
                  </a:lnTo>
                  <a:lnTo>
                    <a:pt x="524" y="1304"/>
                  </a:lnTo>
                  <a:lnTo>
                    <a:pt x="520" y="1306"/>
                  </a:lnTo>
                  <a:lnTo>
                    <a:pt x="508" y="1323"/>
                  </a:lnTo>
                  <a:lnTo>
                    <a:pt x="501" y="1328"/>
                  </a:lnTo>
                  <a:lnTo>
                    <a:pt x="496" y="1328"/>
                  </a:lnTo>
                  <a:lnTo>
                    <a:pt x="491" y="1333"/>
                  </a:lnTo>
                  <a:lnTo>
                    <a:pt x="494" y="1335"/>
                  </a:lnTo>
                  <a:lnTo>
                    <a:pt x="494" y="1337"/>
                  </a:lnTo>
                  <a:lnTo>
                    <a:pt x="491" y="1340"/>
                  </a:lnTo>
                  <a:lnTo>
                    <a:pt x="489" y="1342"/>
                  </a:lnTo>
                  <a:lnTo>
                    <a:pt x="489" y="1347"/>
                  </a:lnTo>
                  <a:lnTo>
                    <a:pt x="489" y="1349"/>
                  </a:lnTo>
                  <a:lnTo>
                    <a:pt x="486" y="1349"/>
                  </a:lnTo>
                  <a:lnTo>
                    <a:pt x="484" y="1349"/>
                  </a:lnTo>
                  <a:lnTo>
                    <a:pt x="486" y="1351"/>
                  </a:lnTo>
                  <a:lnTo>
                    <a:pt x="486" y="1359"/>
                  </a:lnTo>
                  <a:lnTo>
                    <a:pt x="486" y="1368"/>
                  </a:lnTo>
                  <a:lnTo>
                    <a:pt x="486" y="1370"/>
                  </a:lnTo>
                  <a:lnTo>
                    <a:pt x="486" y="1373"/>
                  </a:lnTo>
                  <a:lnTo>
                    <a:pt x="486" y="1375"/>
                  </a:lnTo>
                  <a:lnTo>
                    <a:pt x="486" y="1378"/>
                  </a:lnTo>
                  <a:lnTo>
                    <a:pt x="486" y="1380"/>
                  </a:lnTo>
                  <a:lnTo>
                    <a:pt x="484" y="1387"/>
                  </a:lnTo>
                  <a:lnTo>
                    <a:pt x="482" y="1385"/>
                  </a:lnTo>
                  <a:lnTo>
                    <a:pt x="484" y="1380"/>
                  </a:lnTo>
                  <a:lnTo>
                    <a:pt x="482" y="1378"/>
                  </a:lnTo>
                  <a:lnTo>
                    <a:pt x="477" y="1382"/>
                  </a:lnTo>
                  <a:lnTo>
                    <a:pt x="470" y="1382"/>
                  </a:lnTo>
                  <a:lnTo>
                    <a:pt x="458" y="1382"/>
                  </a:lnTo>
                  <a:lnTo>
                    <a:pt x="451" y="1382"/>
                  </a:lnTo>
                  <a:lnTo>
                    <a:pt x="439" y="1387"/>
                  </a:lnTo>
                  <a:lnTo>
                    <a:pt x="418" y="1387"/>
                  </a:lnTo>
                  <a:lnTo>
                    <a:pt x="415" y="1387"/>
                  </a:lnTo>
                  <a:lnTo>
                    <a:pt x="411" y="1382"/>
                  </a:lnTo>
                  <a:lnTo>
                    <a:pt x="387" y="1375"/>
                  </a:lnTo>
                  <a:lnTo>
                    <a:pt x="373" y="1378"/>
                  </a:lnTo>
                  <a:lnTo>
                    <a:pt x="349" y="1370"/>
                  </a:lnTo>
                  <a:lnTo>
                    <a:pt x="346" y="1370"/>
                  </a:lnTo>
                  <a:lnTo>
                    <a:pt x="342" y="1373"/>
                  </a:lnTo>
                  <a:lnTo>
                    <a:pt x="337" y="1375"/>
                  </a:lnTo>
                  <a:lnTo>
                    <a:pt x="323" y="1375"/>
                  </a:lnTo>
                  <a:lnTo>
                    <a:pt x="320" y="1375"/>
                  </a:lnTo>
                  <a:lnTo>
                    <a:pt x="313" y="1378"/>
                  </a:lnTo>
                  <a:lnTo>
                    <a:pt x="280" y="1380"/>
                  </a:lnTo>
                  <a:lnTo>
                    <a:pt x="268" y="1387"/>
                  </a:lnTo>
                  <a:lnTo>
                    <a:pt x="268" y="1387"/>
                  </a:lnTo>
                  <a:lnTo>
                    <a:pt x="268" y="1389"/>
                  </a:lnTo>
                  <a:lnTo>
                    <a:pt x="271" y="1392"/>
                  </a:lnTo>
                  <a:lnTo>
                    <a:pt x="271" y="1394"/>
                  </a:lnTo>
                  <a:lnTo>
                    <a:pt x="271" y="1399"/>
                  </a:lnTo>
                  <a:lnTo>
                    <a:pt x="268" y="1399"/>
                  </a:lnTo>
                  <a:lnTo>
                    <a:pt x="263" y="1399"/>
                  </a:lnTo>
                  <a:lnTo>
                    <a:pt x="263" y="1401"/>
                  </a:lnTo>
                  <a:lnTo>
                    <a:pt x="266" y="1406"/>
                  </a:lnTo>
                  <a:lnTo>
                    <a:pt x="268" y="1406"/>
                  </a:lnTo>
                  <a:lnTo>
                    <a:pt x="268" y="1408"/>
                  </a:lnTo>
                  <a:lnTo>
                    <a:pt x="271" y="1415"/>
                  </a:lnTo>
                  <a:lnTo>
                    <a:pt x="271" y="1420"/>
                  </a:lnTo>
                  <a:lnTo>
                    <a:pt x="268" y="1420"/>
                  </a:lnTo>
                  <a:lnTo>
                    <a:pt x="268" y="1422"/>
                  </a:lnTo>
                  <a:lnTo>
                    <a:pt x="268" y="1422"/>
                  </a:lnTo>
                  <a:lnTo>
                    <a:pt x="266" y="1425"/>
                  </a:lnTo>
                  <a:lnTo>
                    <a:pt x="254" y="1439"/>
                  </a:lnTo>
                  <a:lnTo>
                    <a:pt x="252" y="1441"/>
                  </a:lnTo>
                  <a:lnTo>
                    <a:pt x="247" y="1441"/>
                  </a:lnTo>
                  <a:lnTo>
                    <a:pt x="237" y="1441"/>
                  </a:lnTo>
                  <a:lnTo>
                    <a:pt x="235" y="1439"/>
                  </a:lnTo>
                  <a:lnTo>
                    <a:pt x="233" y="1437"/>
                  </a:lnTo>
                  <a:lnTo>
                    <a:pt x="230" y="1437"/>
                  </a:lnTo>
                  <a:lnTo>
                    <a:pt x="214" y="1437"/>
                  </a:lnTo>
                  <a:lnTo>
                    <a:pt x="214" y="1439"/>
                  </a:lnTo>
                  <a:lnTo>
                    <a:pt x="214" y="1441"/>
                  </a:lnTo>
                  <a:lnTo>
                    <a:pt x="214" y="1446"/>
                  </a:lnTo>
                  <a:lnTo>
                    <a:pt x="214" y="1449"/>
                  </a:lnTo>
                  <a:lnTo>
                    <a:pt x="211" y="1456"/>
                  </a:lnTo>
                  <a:lnTo>
                    <a:pt x="211" y="1458"/>
                  </a:lnTo>
                  <a:lnTo>
                    <a:pt x="209" y="1470"/>
                  </a:lnTo>
                  <a:lnTo>
                    <a:pt x="209" y="1496"/>
                  </a:lnTo>
                  <a:lnTo>
                    <a:pt x="204" y="1505"/>
                  </a:lnTo>
                  <a:lnTo>
                    <a:pt x="197" y="1510"/>
                  </a:lnTo>
                  <a:lnTo>
                    <a:pt x="195" y="1515"/>
                  </a:lnTo>
                  <a:lnTo>
                    <a:pt x="192" y="1520"/>
                  </a:lnTo>
                  <a:lnTo>
                    <a:pt x="190" y="1522"/>
                  </a:lnTo>
                  <a:lnTo>
                    <a:pt x="178" y="1534"/>
                  </a:lnTo>
                  <a:lnTo>
                    <a:pt x="176" y="1534"/>
                  </a:lnTo>
                  <a:lnTo>
                    <a:pt x="173" y="1534"/>
                  </a:lnTo>
                  <a:lnTo>
                    <a:pt x="173" y="1536"/>
                  </a:lnTo>
                  <a:lnTo>
                    <a:pt x="173" y="1541"/>
                  </a:lnTo>
                  <a:lnTo>
                    <a:pt x="171" y="1546"/>
                  </a:lnTo>
                  <a:lnTo>
                    <a:pt x="169" y="1550"/>
                  </a:lnTo>
                  <a:lnTo>
                    <a:pt x="166" y="1555"/>
                  </a:lnTo>
                  <a:lnTo>
                    <a:pt x="161" y="1557"/>
                  </a:lnTo>
                  <a:lnTo>
                    <a:pt x="147" y="1557"/>
                  </a:lnTo>
                  <a:lnTo>
                    <a:pt x="143" y="1557"/>
                  </a:lnTo>
                  <a:lnTo>
                    <a:pt x="143" y="1557"/>
                  </a:lnTo>
                  <a:lnTo>
                    <a:pt x="145" y="1562"/>
                  </a:lnTo>
                  <a:lnTo>
                    <a:pt x="143" y="1565"/>
                  </a:lnTo>
                  <a:lnTo>
                    <a:pt x="143" y="1567"/>
                  </a:lnTo>
                  <a:lnTo>
                    <a:pt x="145" y="1569"/>
                  </a:lnTo>
                  <a:lnTo>
                    <a:pt x="152" y="1572"/>
                  </a:lnTo>
                  <a:lnTo>
                    <a:pt x="154" y="1574"/>
                  </a:lnTo>
                  <a:lnTo>
                    <a:pt x="157" y="1579"/>
                  </a:lnTo>
                  <a:lnTo>
                    <a:pt x="154" y="1576"/>
                  </a:lnTo>
                  <a:lnTo>
                    <a:pt x="147" y="1576"/>
                  </a:lnTo>
                  <a:lnTo>
                    <a:pt x="143" y="1574"/>
                  </a:lnTo>
                  <a:lnTo>
                    <a:pt x="143" y="1574"/>
                  </a:lnTo>
                  <a:lnTo>
                    <a:pt x="143" y="1576"/>
                  </a:lnTo>
                  <a:lnTo>
                    <a:pt x="140" y="1576"/>
                  </a:lnTo>
                  <a:lnTo>
                    <a:pt x="140" y="1574"/>
                  </a:lnTo>
                  <a:lnTo>
                    <a:pt x="140" y="1569"/>
                  </a:lnTo>
                  <a:lnTo>
                    <a:pt x="140" y="1567"/>
                  </a:lnTo>
                  <a:lnTo>
                    <a:pt x="138" y="1565"/>
                  </a:lnTo>
                  <a:lnTo>
                    <a:pt x="138" y="1565"/>
                  </a:lnTo>
                  <a:lnTo>
                    <a:pt x="135" y="1567"/>
                  </a:lnTo>
                  <a:lnTo>
                    <a:pt x="133" y="1569"/>
                  </a:lnTo>
                  <a:lnTo>
                    <a:pt x="131" y="1569"/>
                  </a:lnTo>
                  <a:lnTo>
                    <a:pt x="126" y="1572"/>
                  </a:lnTo>
                  <a:lnTo>
                    <a:pt x="124" y="1574"/>
                  </a:lnTo>
                  <a:lnTo>
                    <a:pt x="124" y="1579"/>
                  </a:lnTo>
                  <a:lnTo>
                    <a:pt x="124" y="1586"/>
                  </a:lnTo>
                  <a:lnTo>
                    <a:pt x="121" y="1595"/>
                  </a:lnTo>
                  <a:lnTo>
                    <a:pt x="121" y="1600"/>
                  </a:lnTo>
                  <a:lnTo>
                    <a:pt x="119" y="1602"/>
                  </a:lnTo>
                  <a:lnTo>
                    <a:pt x="107" y="1610"/>
                  </a:lnTo>
                  <a:lnTo>
                    <a:pt x="107" y="1610"/>
                  </a:lnTo>
                  <a:lnTo>
                    <a:pt x="105" y="1610"/>
                  </a:lnTo>
                  <a:lnTo>
                    <a:pt x="102" y="1610"/>
                  </a:lnTo>
                  <a:lnTo>
                    <a:pt x="102" y="1617"/>
                  </a:lnTo>
                  <a:lnTo>
                    <a:pt x="102" y="1619"/>
                  </a:lnTo>
                  <a:lnTo>
                    <a:pt x="102" y="1621"/>
                  </a:lnTo>
                  <a:lnTo>
                    <a:pt x="102" y="1624"/>
                  </a:lnTo>
                  <a:lnTo>
                    <a:pt x="100" y="1624"/>
                  </a:lnTo>
                  <a:lnTo>
                    <a:pt x="93" y="1628"/>
                  </a:lnTo>
                  <a:lnTo>
                    <a:pt x="71" y="1650"/>
                  </a:lnTo>
                  <a:lnTo>
                    <a:pt x="67" y="1654"/>
                  </a:lnTo>
                  <a:lnTo>
                    <a:pt x="59" y="1654"/>
                  </a:lnTo>
                  <a:lnTo>
                    <a:pt x="59" y="1654"/>
                  </a:lnTo>
                  <a:lnTo>
                    <a:pt x="57" y="1659"/>
                  </a:lnTo>
                  <a:lnTo>
                    <a:pt x="57" y="1662"/>
                  </a:lnTo>
                  <a:lnTo>
                    <a:pt x="55" y="1664"/>
                  </a:lnTo>
                  <a:lnTo>
                    <a:pt x="50" y="1666"/>
                  </a:lnTo>
                  <a:lnTo>
                    <a:pt x="48" y="1666"/>
                  </a:lnTo>
                  <a:lnTo>
                    <a:pt x="41" y="1659"/>
                  </a:lnTo>
                  <a:lnTo>
                    <a:pt x="38" y="1659"/>
                  </a:lnTo>
                  <a:lnTo>
                    <a:pt x="31" y="1664"/>
                  </a:lnTo>
                  <a:lnTo>
                    <a:pt x="24" y="1666"/>
                  </a:lnTo>
                  <a:lnTo>
                    <a:pt x="12" y="1673"/>
                  </a:lnTo>
                  <a:lnTo>
                    <a:pt x="7" y="1676"/>
                  </a:lnTo>
                  <a:lnTo>
                    <a:pt x="7" y="1676"/>
                  </a:lnTo>
                  <a:lnTo>
                    <a:pt x="3" y="1683"/>
                  </a:lnTo>
                  <a:lnTo>
                    <a:pt x="3" y="1683"/>
                  </a:lnTo>
                  <a:lnTo>
                    <a:pt x="3" y="1685"/>
                  </a:lnTo>
                  <a:lnTo>
                    <a:pt x="3" y="1688"/>
                  </a:lnTo>
                  <a:lnTo>
                    <a:pt x="3" y="1692"/>
                  </a:lnTo>
                  <a:lnTo>
                    <a:pt x="3" y="1692"/>
                  </a:lnTo>
                  <a:lnTo>
                    <a:pt x="5" y="1692"/>
                  </a:lnTo>
                  <a:lnTo>
                    <a:pt x="5" y="1695"/>
                  </a:lnTo>
                  <a:lnTo>
                    <a:pt x="5" y="1697"/>
                  </a:lnTo>
                  <a:lnTo>
                    <a:pt x="3" y="1697"/>
                  </a:lnTo>
                  <a:lnTo>
                    <a:pt x="3" y="1697"/>
                  </a:lnTo>
                  <a:lnTo>
                    <a:pt x="0" y="1699"/>
                  </a:lnTo>
                  <a:lnTo>
                    <a:pt x="3" y="1707"/>
                  </a:lnTo>
                  <a:lnTo>
                    <a:pt x="10" y="1709"/>
                  </a:lnTo>
                  <a:lnTo>
                    <a:pt x="17" y="1709"/>
                  </a:lnTo>
                  <a:lnTo>
                    <a:pt x="26" y="1707"/>
                  </a:lnTo>
                  <a:lnTo>
                    <a:pt x="29" y="1704"/>
                  </a:lnTo>
                  <a:lnTo>
                    <a:pt x="31" y="1702"/>
                  </a:lnTo>
                  <a:lnTo>
                    <a:pt x="33" y="1699"/>
                  </a:lnTo>
                  <a:lnTo>
                    <a:pt x="31" y="1695"/>
                  </a:lnTo>
                  <a:lnTo>
                    <a:pt x="31" y="1690"/>
                  </a:lnTo>
                  <a:lnTo>
                    <a:pt x="36" y="1688"/>
                  </a:lnTo>
                  <a:lnTo>
                    <a:pt x="41" y="1685"/>
                  </a:lnTo>
                  <a:lnTo>
                    <a:pt x="43" y="1685"/>
                  </a:lnTo>
                  <a:lnTo>
                    <a:pt x="48" y="1685"/>
                  </a:lnTo>
                  <a:lnTo>
                    <a:pt x="52" y="1690"/>
                  </a:lnTo>
                  <a:lnTo>
                    <a:pt x="59" y="1692"/>
                  </a:lnTo>
                  <a:lnTo>
                    <a:pt x="71" y="1697"/>
                  </a:lnTo>
                  <a:lnTo>
                    <a:pt x="74" y="1699"/>
                  </a:lnTo>
                  <a:lnTo>
                    <a:pt x="76" y="1702"/>
                  </a:lnTo>
                  <a:lnTo>
                    <a:pt x="83" y="1711"/>
                  </a:lnTo>
                  <a:lnTo>
                    <a:pt x="83" y="1714"/>
                  </a:lnTo>
                  <a:lnTo>
                    <a:pt x="83" y="1716"/>
                  </a:lnTo>
                  <a:lnTo>
                    <a:pt x="83" y="1718"/>
                  </a:lnTo>
                  <a:lnTo>
                    <a:pt x="83" y="1721"/>
                  </a:lnTo>
                  <a:lnTo>
                    <a:pt x="86" y="1723"/>
                  </a:lnTo>
                  <a:lnTo>
                    <a:pt x="86" y="1726"/>
                  </a:lnTo>
                  <a:lnTo>
                    <a:pt x="90" y="1730"/>
                  </a:lnTo>
                  <a:lnTo>
                    <a:pt x="93" y="1733"/>
                  </a:lnTo>
                  <a:lnTo>
                    <a:pt x="95" y="1733"/>
                  </a:lnTo>
                  <a:lnTo>
                    <a:pt x="95" y="1730"/>
                  </a:lnTo>
                  <a:lnTo>
                    <a:pt x="97" y="1726"/>
                  </a:lnTo>
                  <a:lnTo>
                    <a:pt x="102" y="1718"/>
                  </a:lnTo>
                  <a:lnTo>
                    <a:pt x="105" y="1718"/>
                  </a:lnTo>
                  <a:lnTo>
                    <a:pt x="107" y="1716"/>
                  </a:lnTo>
                  <a:lnTo>
                    <a:pt x="109" y="1718"/>
                  </a:lnTo>
                  <a:lnTo>
                    <a:pt x="112" y="1718"/>
                  </a:lnTo>
                  <a:lnTo>
                    <a:pt x="116" y="1709"/>
                  </a:lnTo>
                  <a:lnTo>
                    <a:pt x="119" y="1704"/>
                  </a:lnTo>
                  <a:lnTo>
                    <a:pt x="119" y="1702"/>
                  </a:lnTo>
                  <a:lnTo>
                    <a:pt x="116" y="1702"/>
                  </a:lnTo>
                  <a:lnTo>
                    <a:pt x="116" y="1697"/>
                  </a:lnTo>
                  <a:lnTo>
                    <a:pt x="116" y="1697"/>
                  </a:lnTo>
                  <a:lnTo>
                    <a:pt x="116" y="1697"/>
                  </a:lnTo>
                  <a:lnTo>
                    <a:pt x="114" y="1697"/>
                  </a:lnTo>
                  <a:lnTo>
                    <a:pt x="112" y="1697"/>
                  </a:lnTo>
                  <a:lnTo>
                    <a:pt x="109" y="1695"/>
                  </a:lnTo>
                  <a:lnTo>
                    <a:pt x="109" y="1695"/>
                  </a:lnTo>
                  <a:lnTo>
                    <a:pt x="107" y="1695"/>
                  </a:lnTo>
                  <a:lnTo>
                    <a:pt x="112" y="1692"/>
                  </a:lnTo>
                  <a:lnTo>
                    <a:pt x="114" y="1690"/>
                  </a:lnTo>
                  <a:lnTo>
                    <a:pt x="114" y="1688"/>
                  </a:lnTo>
                  <a:lnTo>
                    <a:pt x="114" y="1688"/>
                  </a:lnTo>
                  <a:lnTo>
                    <a:pt x="114" y="1685"/>
                  </a:lnTo>
                  <a:lnTo>
                    <a:pt x="116" y="1683"/>
                  </a:lnTo>
                  <a:lnTo>
                    <a:pt x="119" y="1683"/>
                  </a:lnTo>
                  <a:lnTo>
                    <a:pt x="119" y="1681"/>
                  </a:lnTo>
                  <a:lnTo>
                    <a:pt x="121" y="1681"/>
                  </a:lnTo>
                  <a:lnTo>
                    <a:pt x="119" y="1678"/>
                  </a:lnTo>
                  <a:lnTo>
                    <a:pt x="116" y="1678"/>
                  </a:lnTo>
                  <a:lnTo>
                    <a:pt x="116" y="1676"/>
                  </a:lnTo>
                  <a:lnTo>
                    <a:pt x="119" y="1673"/>
                  </a:lnTo>
                  <a:lnTo>
                    <a:pt x="119" y="1669"/>
                  </a:lnTo>
                  <a:lnTo>
                    <a:pt x="119" y="1666"/>
                  </a:lnTo>
                  <a:lnTo>
                    <a:pt x="124" y="1666"/>
                  </a:lnTo>
                  <a:lnTo>
                    <a:pt x="126" y="1669"/>
                  </a:lnTo>
                  <a:lnTo>
                    <a:pt x="126" y="1678"/>
                  </a:lnTo>
                  <a:lnTo>
                    <a:pt x="128" y="1681"/>
                  </a:lnTo>
                  <a:lnTo>
                    <a:pt x="135" y="1669"/>
                  </a:lnTo>
                  <a:lnTo>
                    <a:pt x="138" y="1666"/>
                  </a:lnTo>
                  <a:lnTo>
                    <a:pt x="145" y="1664"/>
                  </a:lnTo>
                  <a:lnTo>
                    <a:pt x="150" y="1662"/>
                  </a:lnTo>
                  <a:lnTo>
                    <a:pt x="152" y="1657"/>
                  </a:lnTo>
                  <a:lnTo>
                    <a:pt x="157" y="1657"/>
                  </a:lnTo>
                  <a:lnTo>
                    <a:pt x="164" y="1657"/>
                  </a:lnTo>
                  <a:lnTo>
                    <a:pt x="166" y="1654"/>
                  </a:lnTo>
                  <a:lnTo>
                    <a:pt x="166" y="1654"/>
                  </a:lnTo>
                  <a:lnTo>
                    <a:pt x="169" y="1650"/>
                  </a:lnTo>
                  <a:lnTo>
                    <a:pt x="169" y="1647"/>
                  </a:lnTo>
                  <a:lnTo>
                    <a:pt x="169" y="1645"/>
                  </a:lnTo>
                  <a:lnTo>
                    <a:pt x="169" y="1645"/>
                  </a:lnTo>
                  <a:lnTo>
                    <a:pt x="169" y="1643"/>
                  </a:lnTo>
                  <a:lnTo>
                    <a:pt x="171" y="1640"/>
                  </a:lnTo>
                  <a:lnTo>
                    <a:pt x="171" y="1638"/>
                  </a:lnTo>
                  <a:lnTo>
                    <a:pt x="173" y="1638"/>
                  </a:lnTo>
                  <a:lnTo>
                    <a:pt x="173" y="1636"/>
                  </a:lnTo>
                  <a:lnTo>
                    <a:pt x="171" y="1631"/>
                  </a:lnTo>
                  <a:lnTo>
                    <a:pt x="173" y="1628"/>
                  </a:lnTo>
                  <a:lnTo>
                    <a:pt x="178" y="1628"/>
                  </a:lnTo>
                  <a:lnTo>
                    <a:pt x="180" y="1628"/>
                  </a:lnTo>
                  <a:lnTo>
                    <a:pt x="183" y="1628"/>
                  </a:lnTo>
                  <a:lnTo>
                    <a:pt x="183" y="1626"/>
                  </a:lnTo>
                  <a:lnTo>
                    <a:pt x="183" y="1626"/>
                  </a:lnTo>
                  <a:lnTo>
                    <a:pt x="185" y="1626"/>
                  </a:lnTo>
                  <a:lnTo>
                    <a:pt x="188" y="1633"/>
                  </a:lnTo>
                  <a:lnTo>
                    <a:pt x="188" y="1633"/>
                  </a:lnTo>
                  <a:lnTo>
                    <a:pt x="190" y="1633"/>
                  </a:lnTo>
                  <a:lnTo>
                    <a:pt x="190" y="1633"/>
                  </a:lnTo>
                  <a:lnTo>
                    <a:pt x="190" y="1631"/>
                  </a:lnTo>
                  <a:lnTo>
                    <a:pt x="218" y="1631"/>
                  </a:lnTo>
                  <a:lnTo>
                    <a:pt x="226" y="1626"/>
                  </a:lnTo>
                  <a:lnTo>
                    <a:pt x="240" y="1619"/>
                  </a:lnTo>
                  <a:lnTo>
                    <a:pt x="247" y="1619"/>
                  </a:lnTo>
                  <a:lnTo>
                    <a:pt x="263" y="1621"/>
                  </a:lnTo>
                  <a:lnTo>
                    <a:pt x="266" y="1624"/>
                  </a:lnTo>
                  <a:lnTo>
                    <a:pt x="268" y="1628"/>
                  </a:lnTo>
                  <a:lnTo>
                    <a:pt x="271" y="1631"/>
                  </a:lnTo>
                  <a:lnTo>
                    <a:pt x="273" y="1631"/>
                  </a:lnTo>
                  <a:lnTo>
                    <a:pt x="273" y="1631"/>
                  </a:lnTo>
                  <a:lnTo>
                    <a:pt x="273" y="1628"/>
                  </a:lnTo>
                  <a:lnTo>
                    <a:pt x="273" y="1626"/>
                  </a:lnTo>
                  <a:lnTo>
                    <a:pt x="273" y="1624"/>
                  </a:lnTo>
                  <a:lnTo>
                    <a:pt x="275" y="1624"/>
                  </a:lnTo>
                  <a:lnTo>
                    <a:pt x="275" y="1621"/>
                  </a:lnTo>
                  <a:lnTo>
                    <a:pt x="271" y="1621"/>
                  </a:lnTo>
                  <a:lnTo>
                    <a:pt x="273" y="1619"/>
                  </a:lnTo>
                  <a:lnTo>
                    <a:pt x="268" y="1619"/>
                  </a:lnTo>
                  <a:lnTo>
                    <a:pt x="268" y="1619"/>
                  </a:lnTo>
                  <a:lnTo>
                    <a:pt x="268" y="1619"/>
                  </a:lnTo>
                  <a:lnTo>
                    <a:pt x="273" y="1617"/>
                  </a:lnTo>
                  <a:lnTo>
                    <a:pt x="271" y="1614"/>
                  </a:lnTo>
                  <a:lnTo>
                    <a:pt x="259" y="1614"/>
                  </a:lnTo>
                  <a:lnTo>
                    <a:pt x="256" y="1610"/>
                  </a:lnTo>
                  <a:lnTo>
                    <a:pt x="266" y="1612"/>
                  </a:lnTo>
                  <a:lnTo>
                    <a:pt x="268" y="1610"/>
                  </a:lnTo>
                  <a:lnTo>
                    <a:pt x="268" y="1610"/>
                  </a:lnTo>
                  <a:lnTo>
                    <a:pt x="271" y="1605"/>
                  </a:lnTo>
                  <a:lnTo>
                    <a:pt x="268" y="1602"/>
                  </a:lnTo>
                  <a:lnTo>
                    <a:pt x="266" y="1600"/>
                  </a:lnTo>
                  <a:lnTo>
                    <a:pt x="266" y="1600"/>
                  </a:lnTo>
                  <a:lnTo>
                    <a:pt x="268" y="1600"/>
                  </a:lnTo>
                  <a:lnTo>
                    <a:pt x="271" y="1598"/>
                  </a:lnTo>
                  <a:lnTo>
                    <a:pt x="271" y="1595"/>
                  </a:lnTo>
                  <a:lnTo>
                    <a:pt x="273" y="1593"/>
                  </a:lnTo>
                  <a:lnTo>
                    <a:pt x="275" y="1595"/>
                  </a:lnTo>
                  <a:lnTo>
                    <a:pt x="275" y="1595"/>
                  </a:lnTo>
                  <a:lnTo>
                    <a:pt x="280" y="1593"/>
                  </a:lnTo>
                  <a:lnTo>
                    <a:pt x="278" y="1598"/>
                  </a:lnTo>
                  <a:lnTo>
                    <a:pt x="275" y="1600"/>
                  </a:lnTo>
                  <a:lnTo>
                    <a:pt x="273" y="1605"/>
                  </a:lnTo>
                  <a:lnTo>
                    <a:pt x="275" y="1610"/>
                  </a:lnTo>
                  <a:lnTo>
                    <a:pt x="278" y="1612"/>
                  </a:lnTo>
                  <a:lnTo>
                    <a:pt x="278" y="1614"/>
                  </a:lnTo>
                  <a:lnTo>
                    <a:pt x="278" y="1617"/>
                  </a:lnTo>
                  <a:lnTo>
                    <a:pt x="280" y="1619"/>
                  </a:lnTo>
                  <a:lnTo>
                    <a:pt x="282" y="1619"/>
                  </a:lnTo>
                  <a:lnTo>
                    <a:pt x="290" y="1619"/>
                  </a:lnTo>
                  <a:lnTo>
                    <a:pt x="287" y="1624"/>
                  </a:lnTo>
                  <a:lnTo>
                    <a:pt x="290" y="1628"/>
                  </a:lnTo>
                  <a:lnTo>
                    <a:pt x="292" y="1631"/>
                  </a:lnTo>
                  <a:lnTo>
                    <a:pt x="297" y="1631"/>
                  </a:lnTo>
                  <a:lnTo>
                    <a:pt x="297" y="1633"/>
                  </a:lnTo>
                  <a:lnTo>
                    <a:pt x="297" y="1636"/>
                  </a:lnTo>
                  <a:lnTo>
                    <a:pt x="299" y="1638"/>
                  </a:lnTo>
                  <a:lnTo>
                    <a:pt x="301" y="1638"/>
                  </a:lnTo>
                  <a:lnTo>
                    <a:pt x="301" y="1640"/>
                  </a:lnTo>
                  <a:lnTo>
                    <a:pt x="304" y="1638"/>
                  </a:lnTo>
                  <a:lnTo>
                    <a:pt x="306" y="1636"/>
                  </a:lnTo>
                  <a:lnTo>
                    <a:pt x="306" y="1636"/>
                  </a:lnTo>
                  <a:lnTo>
                    <a:pt x="309" y="1636"/>
                  </a:lnTo>
                  <a:lnTo>
                    <a:pt x="313" y="1633"/>
                  </a:lnTo>
                  <a:lnTo>
                    <a:pt x="316" y="1631"/>
                  </a:lnTo>
                  <a:lnTo>
                    <a:pt x="318" y="1633"/>
                  </a:lnTo>
                  <a:lnTo>
                    <a:pt x="330" y="1643"/>
                  </a:lnTo>
                  <a:lnTo>
                    <a:pt x="339" y="1657"/>
                  </a:lnTo>
                  <a:lnTo>
                    <a:pt x="346" y="1662"/>
                  </a:lnTo>
                  <a:lnTo>
                    <a:pt x="349" y="1659"/>
                  </a:lnTo>
                  <a:lnTo>
                    <a:pt x="351" y="1659"/>
                  </a:lnTo>
                  <a:lnTo>
                    <a:pt x="354" y="1662"/>
                  </a:lnTo>
                  <a:lnTo>
                    <a:pt x="358" y="1662"/>
                  </a:lnTo>
                  <a:lnTo>
                    <a:pt x="361" y="1662"/>
                  </a:lnTo>
                  <a:lnTo>
                    <a:pt x="370" y="1659"/>
                  </a:lnTo>
                  <a:lnTo>
                    <a:pt x="373" y="1659"/>
                  </a:lnTo>
                  <a:lnTo>
                    <a:pt x="370" y="1652"/>
                  </a:lnTo>
                  <a:lnTo>
                    <a:pt x="370" y="1645"/>
                  </a:lnTo>
                  <a:lnTo>
                    <a:pt x="373" y="1640"/>
                  </a:lnTo>
                  <a:lnTo>
                    <a:pt x="375" y="1636"/>
                  </a:lnTo>
                  <a:lnTo>
                    <a:pt x="375" y="1631"/>
                  </a:lnTo>
                  <a:lnTo>
                    <a:pt x="380" y="1631"/>
                  </a:lnTo>
                  <a:lnTo>
                    <a:pt x="384" y="1628"/>
                  </a:lnTo>
                  <a:lnTo>
                    <a:pt x="384" y="1621"/>
                  </a:lnTo>
                  <a:lnTo>
                    <a:pt x="389" y="1624"/>
                  </a:lnTo>
                  <a:lnTo>
                    <a:pt x="392" y="1626"/>
                  </a:lnTo>
                  <a:lnTo>
                    <a:pt x="394" y="1624"/>
                  </a:lnTo>
                  <a:lnTo>
                    <a:pt x="394" y="1617"/>
                  </a:lnTo>
                  <a:lnTo>
                    <a:pt x="396" y="1617"/>
                  </a:lnTo>
                  <a:lnTo>
                    <a:pt x="396" y="1614"/>
                  </a:lnTo>
                  <a:lnTo>
                    <a:pt x="399" y="1614"/>
                  </a:lnTo>
                  <a:lnTo>
                    <a:pt x="399" y="1614"/>
                  </a:lnTo>
                  <a:lnTo>
                    <a:pt x="401" y="1610"/>
                  </a:lnTo>
                  <a:lnTo>
                    <a:pt x="401" y="1607"/>
                  </a:lnTo>
                  <a:lnTo>
                    <a:pt x="392" y="1607"/>
                  </a:lnTo>
                  <a:lnTo>
                    <a:pt x="389" y="1605"/>
                  </a:lnTo>
                  <a:lnTo>
                    <a:pt x="387" y="1600"/>
                  </a:lnTo>
                  <a:lnTo>
                    <a:pt x="389" y="1598"/>
                  </a:lnTo>
                  <a:lnTo>
                    <a:pt x="392" y="1595"/>
                  </a:lnTo>
                  <a:lnTo>
                    <a:pt x="396" y="1593"/>
                  </a:lnTo>
                  <a:lnTo>
                    <a:pt x="401" y="1593"/>
                  </a:lnTo>
                  <a:lnTo>
                    <a:pt x="396" y="1581"/>
                  </a:lnTo>
                  <a:lnTo>
                    <a:pt x="396" y="1576"/>
                  </a:lnTo>
                  <a:lnTo>
                    <a:pt x="399" y="1569"/>
                  </a:lnTo>
                  <a:lnTo>
                    <a:pt x="401" y="1562"/>
                  </a:lnTo>
                  <a:lnTo>
                    <a:pt x="403" y="1557"/>
                  </a:lnTo>
                  <a:lnTo>
                    <a:pt x="406" y="1555"/>
                  </a:lnTo>
                  <a:lnTo>
                    <a:pt x="411" y="1550"/>
                  </a:lnTo>
                  <a:lnTo>
                    <a:pt x="408" y="1548"/>
                  </a:lnTo>
                  <a:lnTo>
                    <a:pt x="406" y="1538"/>
                  </a:lnTo>
                  <a:lnTo>
                    <a:pt x="403" y="1536"/>
                  </a:lnTo>
                  <a:lnTo>
                    <a:pt x="403" y="1534"/>
                  </a:lnTo>
                  <a:lnTo>
                    <a:pt x="403" y="1531"/>
                  </a:lnTo>
                  <a:lnTo>
                    <a:pt x="403" y="1531"/>
                  </a:lnTo>
                  <a:lnTo>
                    <a:pt x="406" y="1531"/>
                  </a:lnTo>
                  <a:lnTo>
                    <a:pt x="406" y="1534"/>
                  </a:lnTo>
                  <a:lnTo>
                    <a:pt x="406" y="1534"/>
                  </a:lnTo>
                  <a:lnTo>
                    <a:pt x="406" y="1534"/>
                  </a:lnTo>
                  <a:lnTo>
                    <a:pt x="408" y="1534"/>
                  </a:lnTo>
                  <a:lnTo>
                    <a:pt x="411" y="1541"/>
                  </a:lnTo>
                  <a:lnTo>
                    <a:pt x="413" y="1546"/>
                  </a:lnTo>
                  <a:lnTo>
                    <a:pt x="415" y="1548"/>
                  </a:lnTo>
                  <a:lnTo>
                    <a:pt x="418" y="1548"/>
                  </a:lnTo>
                  <a:lnTo>
                    <a:pt x="422" y="1548"/>
                  </a:lnTo>
                  <a:lnTo>
                    <a:pt x="434" y="1543"/>
                  </a:lnTo>
                  <a:lnTo>
                    <a:pt x="437" y="1538"/>
                  </a:lnTo>
                  <a:lnTo>
                    <a:pt x="439" y="1536"/>
                  </a:lnTo>
                  <a:lnTo>
                    <a:pt x="441" y="1534"/>
                  </a:lnTo>
                  <a:lnTo>
                    <a:pt x="448" y="1531"/>
                  </a:lnTo>
                  <a:lnTo>
                    <a:pt x="453" y="1529"/>
                  </a:lnTo>
                  <a:lnTo>
                    <a:pt x="458" y="1527"/>
                  </a:lnTo>
                  <a:lnTo>
                    <a:pt x="460" y="1529"/>
                  </a:lnTo>
                  <a:lnTo>
                    <a:pt x="463" y="1529"/>
                  </a:lnTo>
                  <a:lnTo>
                    <a:pt x="465" y="1529"/>
                  </a:lnTo>
                  <a:lnTo>
                    <a:pt x="467" y="1529"/>
                  </a:lnTo>
                  <a:lnTo>
                    <a:pt x="470" y="1527"/>
                  </a:lnTo>
                  <a:lnTo>
                    <a:pt x="470" y="1527"/>
                  </a:lnTo>
                  <a:lnTo>
                    <a:pt x="475" y="1522"/>
                  </a:lnTo>
                  <a:lnTo>
                    <a:pt x="477" y="1522"/>
                  </a:lnTo>
                  <a:lnTo>
                    <a:pt x="484" y="1524"/>
                  </a:lnTo>
                  <a:lnTo>
                    <a:pt x="489" y="1524"/>
                  </a:lnTo>
                  <a:lnTo>
                    <a:pt x="494" y="1520"/>
                  </a:lnTo>
                  <a:lnTo>
                    <a:pt x="508" y="1515"/>
                  </a:lnTo>
                  <a:lnTo>
                    <a:pt x="512" y="1517"/>
                  </a:lnTo>
                  <a:lnTo>
                    <a:pt x="543" y="1527"/>
                  </a:lnTo>
                  <a:lnTo>
                    <a:pt x="579" y="1557"/>
                  </a:lnTo>
                  <a:lnTo>
                    <a:pt x="584" y="1565"/>
                  </a:lnTo>
                  <a:lnTo>
                    <a:pt x="584" y="1574"/>
                  </a:lnTo>
                  <a:lnTo>
                    <a:pt x="586" y="1574"/>
                  </a:lnTo>
                  <a:lnTo>
                    <a:pt x="588" y="1569"/>
                  </a:lnTo>
                  <a:lnTo>
                    <a:pt x="591" y="1565"/>
                  </a:lnTo>
                  <a:lnTo>
                    <a:pt x="588" y="1562"/>
                  </a:lnTo>
                  <a:lnTo>
                    <a:pt x="586" y="1560"/>
                  </a:lnTo>
                  <a:lnTo>
                    <a:pt x="584" y="1557"/>
                  </a:lnTo>
                  <a:lnTo>
                    <a:pt x="584" y="1553"/>
                  </a:lnTo>
                  <a:lnTo>
                    <a:pt x="586" y="1546"/>
                  </a:lnTo>
                  <a:lnTo>
                    <a:pt x="588" y="1543"/>
                  </a:lnTo>
                  <a:lnTo>
                    <a:pt x="596" y="1541"/>
                  </a:lnTo>
                  <a:lnTo>
                    <a:pt x="600" y="1541"/>
                  </a:lnTo>
                  <a:lnTo>
                    <a:pt x="605" y="1543"/>
                  </a:lnTo>
                  <a:lnTo>
                    <a:pt x="638" y="1548"/>
                  </a:lnTo>
                  <a:lnTo>
                    <a:pt x="652" y="1555"/>
                  </a:lnTo>
                  <a:lnTo>
                    <a:pt x="655" y="1555"/>
                  </a:lnTo>
                  <a:lnTo>
                    <a:pt x="669" y="1555"/>
                  </a:lnTo>
                  <a:lnTo>
                    <a:pt x="674" y="1553"/>
                  </a:lnTo>
                  <a:lnTo>
                    <a:pt x="671" y="1548"/>
                  </a:lnTo>
                  <a:lnTo>
                    <a:pt x="679" y="1541"/>
                  </a:lnTo>
                  <a:lnTo>
                    <a:pt x="679" y="1541"/>
                  </a:lnTo>
                  <a:lnTo>
                    <a:pt x="676" y="1538"/>
                  </a:lnTo>
                  <a:lnTo>
                    <a:pt x="676" y="1534"/>
                  </a:lnTo>
                  <a:lnTo>
                    <a:pt x="676" y="1531"/>
                  </a:lnTo>
                  <a:lnTo>
                    <a:pt x="671" y="1531"/>
                  </a:lnTo>
                  <a:lnTo>
                    <a:pt x="669" y="1531"/>
                  </a:lnTo>
                  <a:lnTo>
                    <a:pt x="667" y="1531"/>
                  </a:lnTo>
                  <a:lnTo>
                    <a:pt x="664" y="1529"/>
                  </a:lnTo>
                  <a:lnTo>
                    <a:pt x="660" y="1522"/>
                  </a:lnTo>
                  <a:lnTo>
                    <a:pt x="657" y="1524"/>
                  </a:lnTo>
                  <a:lnTo>
                    <a:pt x="657" y="1524"/>
                  </a:lnTo>
                  <a:lnTo>
                    <a:pt x="655" y="1527"/>
                  </a:lnTo>
                  <a:lnTo>
                    <a:pt x="652" y="1527"/>
                  </a:lnTo>
                  <a:lnTo>
                    <a:pt x="657" y="1515"/>
                  </a:lnTo>
                  <a:lnTo>
                    <a:pt x="660" y="1515"/>
                  </a:lnTo>
                  <a:lnTo>
                    <a:pt x="660" y="1515"/>
                  </a:lnTo>
                  <a:lnTo>
                    <a:pt x="662" y="1520"/>
                  </a:lnTo>
                  <a:lnTo>
                    <a:pt x="662" y="1520"/>
                  </a:lnTo>
                  <a:lnTo>
                    <a:pt x="664" y="1520"/>
                  </a:lnTo>
                  <a:lnTo>
                    <a:pt x="669" y="1520"/>
                  </a:lnTo>
                  <a:lnTo>
                    <a:pt x="676" y="1522"/>
                  </a:lnTo>
                  <a:lnTo>
                    <a:pt x="676" y="1524"/>
                  </a:lnTo>
                  <a:lnTo>
                    <a:pt x="676" y="1527"/>
                  </a:lnTo>
                  <a:lnTo>
                    <a:pt x="679" y="1529"/>
                  </a:lnTo>
                  <a:lnTo>
                    <a:pt x="679" y="1527"/>
                  </a:lnTo>
                  <a:lnTo>
                    <a:pt x="683" y="1524"/>
                  </a:lnTo>
                  <a:lnTo>
                    <a:pt x="686" y="1522"/>
                  </a:lnTo>
                  <a:lnTo>
                    <a:pt x="688" y="1520"/>
                  </a:lnTo>
                  <a:lnTo>
                    <a:pt x="693" y="1517"/>
                  </a:lnTo>
                  <a:lnTo>
                    <a:pt x="695" y="1517"/>
                  </a:lnTo>
                  <a:lnTo>
                    <a:pt x="707" y="1520"/>
                  </a:lnTo>
                  <a:lnTo>
                    <a:pt x="712" y="1520"/>
                  </a:lnTo>
                  <a:lnTo>
                    <a:pt x="719" y="1515"/>
                  </a:lnTo>
                  <a:lnTo>
                    <a:pt x="721" y="1515"/>
                  </a:lnTo>
                  <a:lnTo>
                    <a:pt x="726" y="1515"/>
                  </a:lnTo>
                  <a:lnTo>
                    <a:pt x="738" y="1517"/>
                  </a:lnTo>
                  <a:lnTo>
                    <a:pt x="743" y="1520"/>
                  </a:lnTo>
                  <a:lnTo>
                    <a:pt x="745" y="1520"/>
                  </a:lnTo>
                  <a:lnTo>
                    <a:pt x="745" y="1520"/>
                  </a:lnTo>
                  <a:lnTo>
                    <a:pt x="745" y="1520"/>
                  </a:lnTo>
                  <a:lnTo>
                    <a:pt x="752" y="1508"/>
                  </a:lnTo>
                  <a:lnTo>
                    <a:pt x="757" y="1510"/>
                  </a:lnTo>
                  <a:lnTo>
                    <a:pt x="759" y="1510"/>
                  </a:lnTo>
                  <a:lnTo>
                    <a:pt x="762" y="1508"/>
                  </a:lnTo>
                  <a:lnTo>
                    <a:pt x="766" y="1505"/>
                  </a:lnTo>
                  <a:lnTo>
                    <a:pt x="773" y="1505"/>
                  </a:lnTo>
                  <a:lnTo>
                    <a:pt x="773" y="1503"/>
                  </a:lnTo>
                  <a:lnTo>
                    <a:pt x="771" y="1501"/>
                  </a:lnTo>
                  <a:lnTo>
                    <a:pt x="771" y="1501"/>
                  </a:lnTo>
                  <a:lnTo>
                    <a:pt x="773" y="1501"/>
                  </a:lnTo>
                  <a:lnTo>
                    <a:pt x="785" y="1498"/>
                  </a:lnTo>
                  <a:lnTo>
                    <a:pt x="790" y="1498"/>
                  </a:lnTo>
                  <a:lnTo>
                    <a:pt x="790" y="1494"/>
                  </a:lnTo>
                  <a:lnTo>
                    <a:pt x="788" y="1491"/>
                  </a:lnTo>
                  <a:lnTo>
                    <a:pt x="773" y="1475"/>
                  </a:lnTo>
                  <a:lnTo>
                    <a:pt x="769" y="1470"/>
                  </a:lnTo>
                  <a:lnTo>
                    <a:pt x="766" y="1470"/>
                  </a:lnTo>
                  <a:lnTo>
                    <a:pt x="764" y="1467"/>
                  </a:lnTo>
                  <a:lnTo>
                    <a:pt x="762" y="1465"/>
                  </a:lnTo>
                  <a:lnTo>
                    <a:pt x="762" y="1465"/>
                  </a:lnTo>
                  <a:lnTo>
                    <a:pt x="785" y="1477"/>
                  </a:lnTo>
                  <a:lnTo>
                    <a:pt x="792" y="1484"/>
                  </a:lnTo>
                  <a:lnTo>
                    <a:pt x="795" y="1486"/>
                  </a:lnTo>
                  <a:lnTo>
                    <a:pt x="799" y="1489"/>
                  </a:lnTo>
                  <a:lnTo>
                    <a:pt x="804" y="1491"/>
                  </a:lnTo>
                  <a:lnTo>
                    <a:pt x="811" y="1496"/>
                  </a:lnTo>
                  <a:lnTo>
                    <a:pt x="811" y="1498"/>
                  </a:lnTo>
                  <a:lnTo>
                    <a:pt x="814" y="1501"/>
                  </a:lnTo>
                  <a:lnTo>
                    <a:pt x="816" y="1501"/>
                  </a:lnTo>
                  <a:lnTo>
                    <a:pt x="818" y="1503"/>
                  </a:lnTo>
                  <a:lnTo>
                    <a:pt x="821" y="1503"/>
                  </a:lnTo>
                  <a:lnTo>
                    <a:pt x="823" y="1501"/>
                  </a:lnTo>
                  <a:lnTo>
                    <a:pt x="823" y="1498"/>
                  </a:lnTo>
                  <a:lnTo>
                    <a:pt x="823" y="1491"/>
                  </a:lnTo>
                  <a:lnTo>
                    <a:pt x="823" y="1491"/>
                  </a:lnTo>
                  <a:lnTo>
                    <a:pt x="816" y="1484"/>
                  </a:lnTo>
                  <a:lnTo>
                    <a:pt x="818" y="1484"/>
                  </a:lnTo>
                  <a:lnTo>
                    <a:pt x="830" y="1484"/>
                  </a:lnTo>
                  <a:lnTo>
                    <a:pt x="833" y="1484"/>
                  </a:lnTo>
                  <a:lnTo>
                    <a:pt x="833" y="1489"/>
                  </a:lnTo>
                  <a:lnTo>
                    <a:pt x="828" y="1494"/>
                  </a:lnTo>
                  <a:lnTo>
                    <a:pt x="828" y="1498"/>
                  </a:lnTo>
                  <a:lnTo>
                    <a:pt x="830" y="1503"/>
                  </a:lnTo>
                  <a:lnTo>
                    <a:pt x="835" y="1503"/>
                  </a:lnTo>
                  <a:lnTo>
                    <a:pt x="837" y="1496"/>
                  </a:lnTo>
                  <a:lnTo>
                    <a:pt x="840" y="1491"/>
                  </a:lnTo>
                  <a:lnTo>
                    <a:pt x="842" y="1484"/>
                  </a:lnTo>
                  <a:lnTo>
                    <a:pt x="845" y="1484"/>
                  </a:lnTo>
                  <a:lnTo>
                    <a:pt x="852" y="1484"/>
                  </a:lnTo>
                  <a:lnTo>
                    <a:pt x="856" y="1486"/>
                  </a:lnTo>
                  <a:lnTo>
                    <a:pt x="861" y="1486"/>
                  </a:lnTo>
                  <a:lnTo>
                    <a:pt x="859" y="1491"/>
                  </a:lnTo>
                  <a:lnTo>
                    <a:pt x="859" y="1491"/>
                  </a:lnTo>
                  <a:lnTo>
                    <a:pt x="861" y="1491"/>
                  </a:lnTo>
                  <a:lnTo>
                    <a:pt x="864" y="1489"/>
                  </a:lnTo>
                  <a:lnTo>
                    <a:pt x="866" y="1491"/>
                  </a:lnTo>
                  <a:lnTo>
                    <a:pt x="868" y="1494"/>
                  </a:lnTo>
                  <a:lnTo>
                    <a:pt x="871" y="1496"/>
                  </a:lnTo>
                  <a:lnTo>
                    <a:pt x="871" y="1496"/>
                  </a:lnTo>
                  <a:lnTo>
                    <a:pt x="866" y="1498"/>
                  </a:lnTo>
                  <a:lnTo>
                    <a:pt x="864" y="1501"/>
                  </a:lnTo>
                  <a:lnTo>
                    <a:pt x="861" y="1503"/>
                  </a:lnTo>
                  <a:lnTo>
                    <a:pt x="864" y="1505"/>
                  </a:lnTo>
                  <a:lnTo>
                    <a:pt x="880" y="1515"/>
                  </a:lnTo>
                  <a:lnTo>
                    <a:pt x="882" y="1517"/>
                  </a:lnTo>
                  <a:lnTo>
                    <a:pt x="887" y="1515"/>
                  </a:lnTo>
                  <a:lnTo>
                    <a:pt x="887" y="1512"/>
                  </a:lnTo>
                  <a:lnTo>
                    <a:pt x="887" y="1508"/>
                  </a:lnTo>
                  <a:lnTo>
                    <a:pt x="887" y="1505"/>
                  </a:lnTo>
                  <a:lnTo>
                    <a:pt x="890" y="1503"/>
                  </a:lnTo>
                  <a:lnTo>
                    <a:pt x="890" y="1505"/>
                  </a:lnTo>
                  <a:lnTo>
                    <a:pt x="892" y="1505"/>
                  </a:lnTo>
                  <a:lnTo>
                    <a:pt x="894" y="1508"/>
                  </a:lnTo>
                  <a:lnTo>
                    <a:pt x="923" y="1496"/>
                  </a:lnTo>
                  <a:lnTo>
                    <a:pt x="954" y="1496"/>
                  </a:lnTo>
                  <a:lnTo>
                    <a:pt x="977" y="1489"/>
                  </a:lnTo>
                  <a:lnTo>
                    <a:pt x="984" y="1491"/>
                  </a:lnTo>
                  <a:lnTo>
                    <a:pt x="989" y="1489"/>
                  </a:lnTo>
                  <a:lnTo>
                    <a:pt x="994" y="1489"/>
                  </a:lnTo>
                  <a:lnTo>
                    <a:pt x="1032" y="1503"/>
                  </a:lnTo>
                  <a:lnTo>
                    <a:pt x="1039" y="1503"/>
                  </a:lnTo>
                  <a:lnTo>
                    <a:pt x="1041" y="1505"/>
                  </a:lnTo>
                  <a:lnTo>
                    <a:pt x="1046" y="1508"/>
                  </a:lnTo>
                  <a:lnTo>
                    <a:pt x="1046" y="1508"/>
                  </a:lnTo>
                  <a:lnTo>
                    <a:pt x="1053" y="1508"/>
                  </a:lnTo>
                  <a:lnTo>
                    <a:pt x="1056" y="1508"/>
                  </a:lnTo>
                  <a:lnTo>
                    <a:pt x="1063" y="1512"/>
                  </a:lnTo>
                  <a:lnTo>
                    <a:pt x="1067" y="1512"/>
                  </a:lnTo>
                  <a:lnTo>
                    <a:pt x="1075" y="1512"/>
                  </a:lnTo>
                  <a:lnTo>
                    <a:pt x="1079" y="1503"/>
                  </a:lnTo>
                  <a:lnTo>
                    <a:pt x="1086" y="1498"/>
                  </a:lnTo>
                  <a:lnTo>
                    <a:pt x="1086" y="1498"/>
                  </a:lnTo>
                  <a:lnTo>
                    <a:pt x="1089" y="1496"/>
                  </a:lnTo>
                  <a:lnTo>
                    <a:pt x="1091" y="1491"/>
                  </a:lnTo>
                  <a:lnTo>
                    <a:pt x="1091" y="1491"/>
                  </a:lnTo>
                  <a:lnTo>
                    <a:pt x="1098" y="1489"/>
                  </a:lnTo>
                  <a:lnTo>
                    <a:pt x="1136" y="1482"/>
                  </a:lnTo>
                  <a:lnTo>
                    <a:pt x="1143" y="1477"/>
                  </a:lnTo>
                  <a:lnTo>
                    <a:pt x="1162" y="1460"/>
                  </a:lnTo>
                  <a:lnTo>
                    <a:pt x="1169" y="1458"/>
                  </a:lnTo>
                  <a:lnTo>
                    <a:pt x="1196" y="1467"/>
                  </a:lnTo>
                  <a:lnTo>
                    <a:pt x="1200" y="1465"/>
                  </a:lnTo>
                  <a:lnTo>
                    <a:pt x="1198" y="1453"/>
                  </a:lnTo>
                  <a:lnTo>
                    <a:pt x="1198" y="1446"/>
                  </a:lnTo>
                  <a:lnTo>
                    <a:pt x="1200" y="1441"/>
                  </a:lnTo>
                  <a:lnTo>
                    <a:pt x="1210" y="1430"/>
                  </a:lnTo>
                  <a:lnTo>
                    <a:pt x="1217" y="1422"/>
                  </a:lnTo>
                  <a:lnTo>
                    <a:pt x="1219" y="1420"/>
                  </a:lnTo>
                  <a:lnTo>
                    <a:pt x="1224" y="1420"/>
                  </a:lnTo>
                  <a:lnTo>
                    <a:pt x="1236" y="1418"/>
                  </a:lnTo>
                  <a:lnTo>
                    <a:pt x="1238" y="1418"/>
                  </a:lnTo>
                  <a:lnTo>
                    <a:pt x="1241" y="1415"/>
                  </a:lnTo>
                  <a:lnTo>
                    <a:pt x="1241" y="1413"/>
                  </a:lnTo>
                  <a:lnTo>
                    <a:pt x="1243" y="1413"/>
                  </a:lnTo>
                  <a:lnTo>
                    <a:pt x="1245" y="1411"/>
                  </a:lnTo>
                  <a:lnTo>
                    <a:pt x="1250" y="1411"/>
                  </a:lnTo>
                  <a:lnTo>
                    <a:pt x="1252" y="1411"/>
                  </a:lnTo>
                  <a:lnTo>
                    <a:pt x="1257" y="1408"/>
                  </a:lnTo>
                  <a:lnTo>
                    <a:pt x="1269" y="1404"/>
                  </a:lnTo>
                  <a:lnTo>
                    <a:pt x="1274" y="1399"/>
                  </a:lnTo>
                  <a:lnTo>
                    <a:pt x="1276" y="1389"/>
                  </a:lnTo>
                  <a:lnTo>
                    <a:pt x="1279" y="1378"/>
                  </a:lnTo>
                  <a:lnTo>
                    <a:pt x="1276" y="1366"/>
                  </a:lnTo>
                  <a:lnTo>
                    <a:pt x="1274" y="1359"/>
                  </a:lnTo>
                  <a:lnTo>
                    <a:pt x="1271" y="1354"/>
                  </a:lnTo>
                  <a:lnTo>
                    <a:pt x="1271" y="1349"/>
                  </a:lnTo>
                  <a:lnTo>
                    <a:pt x="1274" y="1347"/>
                  </a:lnTo>
                  <a:lnTo>
                    <a:pt x="1279" y="1347"/>
                  </a:lnTo>
                  <a:lnTo>
                    <a:pt x="1281" y="1347"/>
                  </a:lnTo>
                  <a:lnTo>
                    <a:pt x="1281" y="1344"/>
                  </a:lnTo>
                  <a:lnTo>
                    <a:pt x="1283" y="1342"/>
                  </a:lnTo>
                  <a:lnTo>
                    <a:pt x="1283" y="1342"/>
                  </a:lnTo>
                  <a:lnTo>
                    <a:pt x="1286" y="1333"/>
                  </a:lnTo>
                  <a:lnTo>
                    <a:pt x="1281" y="1330"/>
                  </a:lnTo>
                  <a:lnTo>
                    <a:pt x="1222" y="1335"/>
                  </a:lnTo>
                  <a:lnTo>
                    <a:pt x="1200" y="1342"/>
                  </a:lnTo>
                  <a:lnTo>
                    <a:pt x="1162" y="1337"/>
                  </a:lnTo>
                  <a:lnTo>
                    <a:pt x="1160" y="1335"/>
                  </a:lnTo>
                  <a:lnTo>
                    <a:pt x="1158" y="1330"/>
                  </a:lnTo>
                  <a:lnTo>
                    <a:pt x="1155" y="1325"/>
                  </a:lnTo>
                  <a:lnTo>
                    <a:pt x="1155" y="1321"/>
                  </a:lnTo>
                  <a:lnTo>
                    <a:pt x="1151" y="1321"/>
                  </a:lnTo>
                  <a:lnTo>
                    <a:pt x="1151" y="1323"/>
                  </a:lnTo>
                  <a:lnTo>
                    <a:pt x="1151" y="1328"/>
                  </a:lnTo>
                  <a:lnTo>
                    <a:pt x="1153" y="1333"/>
                  </a:lnTo>
                  <a:lnTo>
                    <a:pt x="1146" y="1330"/>
                  </a:lnTo>
                  <a:lnTo>
                    <a:pt x="1129" y="1330"/>
                  </a:lnTo>
                  <a:lnTo>
                    <a:pt x="1129" y="1328"/>
                  </a:lnTo>
                  <a:lnTo>
                    <a:pt x="1127" y="1328"/>
                  </a:lnTo>
                  <a:lnTo>
                    <a:pt x="1127" y="1325"/>
                  </a:lnTo>
                  <a:lnTo>
                    <a:pt x="1124" y="1323"/>
                  </a:lnTo>
                  <a:lnTo>
                    <a:pt x="1127" y="1321"/>
                  </a:lnTo>
                  <a:lnTo>
                    <a:pt x="1134" y="1321"/>
                  </a:lnTo>
                  <a:lnTo>
                    <a:pt x="1141" y="1314"/>
                  </a:lnTo>
                  <a:lnTo>
                    <a:pt x="1143" y="1314"/>
                  </a:lnTo>
                  <a:lnTo>
                    <a:pt x="1148" y="1316"/>
                  </a:lnTo>
                  <a:lnTo>
                    <a:pt x="1153" y="1316"/>
                  </a:lnTo>
                  <a:lnTo>
                    <a:pt x="1155" y="1314"/>
                  </a:lnTo>
                  <a:lnTo>
                    <a:pt x="1155" y="1311"/>
                  </a:lnTo>
                  <a:lnTo>
                    <a:pt x="1153" y="1306"/>
                  </a:lnTo>
                  <a:lnTo>
                    <a:pt x="1151" y="1304"/>
                  </a:lnTo>
                  <a:lnTo>
                    <a:pt x="1122" y="1302"/>
                  </a:lnTo>
                  <a:lnTo>
                    <a:pt x="1110" y="1304"/>
                  </a:lnTo>
                  <a:lnTo>
                    <a:pt x="1108" y="1304"/>
                  </a:lnTo>
                  <a:lnTo>
                    <a:pt x="1108" y="1306"/>
                  </a:lnTo>
                  <a:lnTo>
                    <a:pt x="1108" y="1309"/>
                  </a:lnTo>
                  <a:lnTo>
                    <a:pt x="1105" y="1309"/>
                  </a:lnTo>
                  <a:lnTo>
                    <a:pt x="1094" y="1311"/>
                  </a:lnTo>
                  <a:lnTo>
                    <a:pt x="1096" y="1311"/>
                  </a:lnTo>
                  <a:lnTo>
                    <a:pt x="1098" y="1309"/>
                  </a:lnTo>
                  <a:lnTo>
                    <a:pt x="1103" y="1309"/>
                  </a:lnTo>
                  <a:lnTo>
                    <a:pt x="1105" y="1304"/>
                  </a:lnTo>
                  <a:lnTo>
                    <a:pt x="1105" y="1302"/>
                  </a:lnTo>
                  <a:lnTo>
                    <a:pt x="1105" y="1299"/>
                  </a:lnTo>
                  <a:lnTo>
                    <a:pt x="1108" y="1297"/>
                  </a:lnTo>
                  <a:lnTo>
                    <a:pt x="1120" y="1295"/>
                  </a:lnTo>
                  <a:lnTo>
                    <a:pt x="1124" y="1292"/>
                  </a:lnTo>
                  <a:lnTo>
                    <a:pt x="1127" y="1297"/>
                  </a:lnTo>
                  <a:lnTo>
                    <a:pt x="1129" y="1295"/>
                  </a:lnTo>
                  <a:lnTo>
                    <a:pt x="1132" y="1292"/>
                  </a:lnTo>
                  <a:lnTo>
                    <a:pt x="1134" y="1292"/>
                  </a:lnTo>
                  <a:lnTo>
                    <a:pt x="1136" y="1292"/>
                  </a:lnTo>
                  <a:lnTo>
                    <a:pt x="1141" y="1290"/>
                  </a:lnTo>
                  <a:lnTo>
                    <a:pt x="1141" y="1288"/>
                  </a:lnTo>
                  <a:lnTo>
                    <a:pt x="1141" y="1288"/>
                  </a:lnTo>
                  <a:lnTo>
                    <a:pt x="1143" y="1288"/>
                  </a:lnTo>
                  <a:lnTo>
                    <a:pt x="1143" y="1288"/>
                  </a:lnTo>
                  <a:lnTo>
                    <a:pt x="1148" y="1288"/>
                  </a:lnTo>
                  <a:lnTo>
                    <a:pt x="1162" y="1290"/>
                  </a:lnTo>
                  <a:lnTo>
                    <a:pt x="1172" y="1288"/>
                  </a:lnTo>
                  <a:lnTo>
                    <a:pt x="1181" y="1280"/>
                  </a:lnTo>
                  <a:lnTo>
                    <a:pt x="1191" y="1273"/>
                  </a:lnTo>
                  <a:lnTo>
                    <a:pt x="1196" y="1264"/>
                  </a:lnTo>
                  <a:lnTo>
                    <a:pt x="1196" y="1264"/>
                  </a:lnTo>
                  <a:lnTo>
                    <a:pt x="1193" y="1262"/>
                  </a:lnTo>
                  <a:lnTo>
                    <a:pt x="1188" y="1264"/>
                  </a:lnTo>
                  <a:lnTo>
                    <a:pt x="1191" y="1262"/>
                  </a:lnTo>
                  <a:lnTo>
                    <a:pt x="1193" y="1259"/>
                  </a:lnTo>
                  <a:lnTo>
                    <a:pt x="1193" y="1257"/>
                  </a:lnTo>
                  <a:lnTo>
                    <a:pt x="1193" y="1252"/>
                  </a:lnTo>
                  <a:lnTo>
                    <a:pt x="1193" y="1250"/>
                  </a:lnTo>
                  <a:lnTo>
                    <a:pt x="1196" y="1247"/>
                  </a:lnTo>
                  <a:lnTo>
                    <a:pt x="1193" y="1243"/>
                  </a:lnTo>
                  <a:lnTo>
                    <a:pt x="1193" y="1240"/>
                  </a:lnTo>
                  <a:lnTo>
                    <a:pt x="1193" y="1240"/>
                  </a:lnTo>
                  <a:lnTo>
                    <a:pt x="1193" y="1238"/>
                  </a:lnTo>
                  <a:lnTo>
                    <a:pt x="1196" y="1235"/>
                  </a:lnTo>
                  <a:lnTo>
                    <a:pt x="1196" y="1233"/>
                  </a:lnTo>
                  <a:lnTo>
                    <a:pt x="1196" y="1231"/>
                  </a:lnTo>
                  <a:lnTo>
                    <a:pt x="1191" y="1228"/>
                  </a:lnTo>
                  <a:lnTo>
                    <a:pt x="1188" y="1228"/>
                  </a:lnTo>
                  <a:lnTo>
                    <a:pt x="1184" y="1233"/>
                  </a:lnTo>
                  <a:lnTo>
                    <a:pt x="1179" y="1235"/>
                  </a:lnTo>
                  <a:lnTo>
                    <a:pt x="1167" y="1238"/>
                  </a:lnTo>
                  <a:lnTo>
                    <a:pt x="1162" y="1243"/>
                  </a:lnTo>
                  <a:lnTo>
                    <a:pt x="1160" y="1238"/>
                  </a:lnTo>
                  <a:lnTo>
                    <a:pt x="1155" y="1238"/>
                  </a:lnTo>
                  <a:lnTo>
                    <a:pt x="1153" y="1235"/>
                  </a:lnTo>
                  <a:lnTo>
                    <a:pt x="1151" y="1235"/>
                  </a:lnTo>
                  <a:lnTo>
                    <a:pt x="1155" y="1233"/>
                  </a:lnTo>
                  <a:lnTo>
                    <a:pt x="1162" y="1228"/>
                  </a:lnTo>
                  <a:lnTo>
                    <a:pt x="1167" y="1228"/>
                  </a:lnTo>
                  <a:lnTo>
                    <a:pt x="1169" y="1228"/>
                  </a:lnTo>
                  <a:lnTo>
                    <a:pt x="1172" y="1231"/>
                  </a:lnTo>
                  <a:lnTo>
                    <a:pt x="1174" y="1231"/>
                  </a:lnTo>
                  <a:lnTo>
                    <a:pt x="1177" y="1231"/>
                  </a:lnTo>
                  <a:lnTo>
                    <a:pt x="1179" y="1228"/>
                  </a:lnTo>
                  <a:lnTo>
                    <a:pt x="1181" y="1228"/>
                  </a:lnTo>
                  <a:lnTo>
                    <a:pt x="1184" y="1226"/>
                  </a:lnTo>
                  <a:lnTo>
                    <a:pt x="1184" y="1221"/>
                  </a:lnTo>
                  <a:lnTo>
                    <a:pt x="1184" y="1219"/>
                  </a:lnTo>
                  <a:lnTo>
                    <a:pt x="1184" y="1217"/>
                  </a:lnTo>
                  <a:lnTo>
                    <a:pt x="1186" y="1217"/>
                  </a:lnTo>
                  <a:lnTo>
                    <a:pt x="1191" y="1212"/>
                  </a:lnTo>
                  <a:lnTo>
                    <a:pt x="1198" y="1207"/>
                  </a:lnTo>
                  <a:lnTo>
                    <a:pt x="1200" y="1205"/>
                  </a:lnTo>
                  <a:lnTo>
                    <a:pt x="1200" y="1200"/>
                  </a:lnTo>
                  <a:lnTo>
                    <a:pt x="1203" y="1202"/>
                  </a:lnTo>
                  <a:lnTo>
                    <a:pt x="1207" y="1212"/>
                  </a:lnTo>
                  <a:lnTo>
                    <a:pt x="1212" y="1217"/>
                  </a:lnTo>
                  <a:lnTo>
                    <a:pt x="1212" y="1219"/>
                  </a:lnTo>
                  <a:lnTo>
                    <a:pt x="1217" y="1219"/>
                  </a:lnTo>
                  <a:lnTo>
                    <a:pt x="1229" y="1217"/>
                  </a:lnTo>
                  <a:lnTo>
                    <a:pt x="1234" y="1214"/>
                  </a:lnTo>
                  <a:lnTo>
                    <a:pt x="1243" y="1209"/>
                  </a:lnTo>
                  <a:lnTo>
                    <a:pt x="1255" y="1200"/>
                  </a:lnTo>
                  <a:lnTo>
                    <a:pt x="1257" y="1195"/>
                  </a:lnTo>
                  <a:lnTo>
                    <a:pt x="1255" y="1188"/>
                  </a:lnTo>
                  <a:lnTo>
                    <a:pt x="1255" y="1188"/>
                  </a:lnTo>
                  <a:lnTo>
                    <a:pt x="1252" y="1193"/>
                  </a:lnTo>
                  <a:lnTo>
                    <a:pt x="1252" y="1193"/>
                  </a:lnTo>
                  <a:lnTo>
                    <a:pt x="1245" y="1193"/>
                  </a:lnTo>
                  <a:lnTo>
                    <a:pt x="1243" y="1190"/>
                  </a:lnTo>
                  <a:lnTo>
                    <a:pt x="1241" y="1190"/>
                  </a:lnTo>
                  <a:lnTo>
                    <a:pt x="1255" y="1176"/>
                  </a:lnTo>
                  <a:lnTo>
                    <a:pt x="1255" y="1169"/>
                  </a:lnTo>
                  <a:lnTo>
                    <a:pt x="1252" y="1172"/>
                  </a:lnTo>
                  <a:lnTo>
                    <a:pt x="1222" y="1169"/>
                  </a:lnTo>
                  <a:lnTo>
                    <a:pt x="1217" y="1167"/>
                  </a:lnTo>
                  <a:lnTo>
                    <a:pt x="1222" y="1167"/>
                  </a:lnTo>
                  <a:lnTo>
                    <a:pt x="1231" y="1164"/>
                  </a:lnTo>
                  <a:lnTo>
                    <a:pt x="1234" y="1164"/>
                  </a:lnTo>
                  <a:lnTo>
                    <a:pt x="1238" y="1167"/>
                  </a:lnTo>
                  <a:lnTo>
                    <a:pt x="1241" y="1167"/>
                  </a:lnTo>
                  <a:lnTo>
                    <a:pt x="1243" y="1167"/>
                  </a:lnTo>
                  <a:lnTo>
                    <a:pt x="1248" y="1167"/>
                  </a:lnTo>
                  <a:lnTo>
                    <a:pt x="1250" y="1167"/>
                  </a:lnTo>
                  <a:lnTo>
                    <a:pt x="1252" y="1167"/>
                  </a:lnTo>
                  <a:lnTo>
                    <a:pt x="1252" y="1164"/>
                  </a:lnTo>
                  <a:lnTo>
                    <a:pt x="1255" y="1160"/>
                  </a:lnTo>
                  <a:lnTo>
                    <a:pt x="1252" y="1160"/>
                  </a:lnTo>
                  <a:lnTo>
                    <a:pt x="1250" y="1160"/>
                  </a:lnTo>
                  <a:lnTo>
                    <a:pt x="1243" y="1157"/>
                  </a:lnTo>
                  <a:lnTo>
                    <a:pt x="1238" y="1155"/>
                  </a:lnTo>
                  <a:lnTo>
                    <a:pt x="1234" y="1148"/>
                  </a:lnTo>
                  <a:lnTo>
                    <a:pt x="1234" y="1146"/>
                  </a:lnTo>
                  <a:lnTo>
                    <a:pt x="1238" y="1148"/>
                  </a:lnTo>
                  <a:lnTo>
                    <a:pt x="1245" y="1155"/>
                  </a:lnTo>
                  <a:lnTo>
                    <a:pt x="1252" y="1155"/>
                  </a:lnTo>
                  <a:lnTo>
                    <a:pt x="1264" y="1172"/>
                  </a:lnTo>
                  <a:lnTo>
                    <a:pt x="1267" y="1172"/>
                  </a:lnTo>
                  <a:lnTo>
                    <a:pt x="1269" y="1167"/>
                  </a:lnTo>
                  <a:lnTo>
                    <a:pt x="1281" y="1153"/>
                  </a:lnTo>
                  <a:lnTo>
                    <a:pt x="1286" y="1148"/>
                  </a:lnTo>
                  <a:lnTo>
                    <a:pt x="1286" y="1146"/>
                  </a:lnTo>
                  <a:lnTo>
                    <a:pt x="1288" y="1143"/>
                  </a:lnTo>
                  <a:lnTo>
                    <a:pt x="1288" y="1141"/>
                  </a:lnTo>
                  <a:lnTo>
                    <a:pt x="1288" y="1138"/>
                  </a:lnTo>
                  <a:lnTo>
                    <a:pt x="1293" y="1141"/>
                  </a:lnTo>
                  <a:lnTo>
                    <a:pt x="1295" y="1136"/>
                  </a:lnTo>
                  <a:lnTo>
                    <a:pt x="1309" y="1131"/>
                  </a:lnTo>
                  <a:lnTo>
                    <a:pt x="1309" y="1129"/>
                  </a:lnTo>
                  <a:lnTo>
                    <a:pt x="1309" y="1124"/>
                  </a:lnTo>
                  <a:lnTo>
                    <a:pt x="1312" y="1117"/>
                  </a:lnTo>
                  <a:lnTo>
                    <a:pt x="1314" y="1112"/>
                  </a:lnTo>
                  <a:lnTo>
                    <a:pt x="1317" y="1103"/>
                  </a:lnTo>
                  <a:lnTo>
                    <a:pt x="1317" y="1096"/>
                  </a:lnTo>
                  <a:lnTo>
                    <a:pt x="1317" y="1084"/>
                  </a:lnTo>
                  <a:lnTo>
                    <a:pt x="1317" y="1074"/>
                  </a:lnTo>
                  <a:lnTo>
                    <a:pt x="1319" y="1072"/>
                  </a:lnTo>
                  <a:lnTo>
                    <a:pt x="1321" y="1070"/>
                  </a:lnTo>
                  <a:lnTo>
                    <a:pt x="1326" y="1060"/>
                  </a:lnTo>
                  <a:lnTo>
                    <a:pt x="1336" y="1039"/>
                  </a:lnTo>
                  <a:lnTo>
                    <a:pt x="1336" y="1037"/>
                  </a:lnTo>
                  <a:lnTo>
                    <a:pt x="1336" y="1034"/>
                  </a:lnTo>
                  <a:lnTo>
                    <a:pt x="1340" y="1018"/>
                  </a:lnTo>
                  <a:lnTo>
                    <a:pt x="1343" y="1015"/>
                  </a:lnTo>
                  <a:lnTo>
                    <a:pt x="1343" y="1013"/>
                  </a:lnTo>
                  <a:lnTo>
                    <a:pt x="1338" y="999"/>
                  </a:lnTo>
                  <a:close/>
                </a:path>
              </a:pathLst>
            </a:custGeom>
            <a:grpFill/>
            <a:ln w="4763" cap="rnd">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uk-UA"/>
            </a:p>
          </p:txBody>
        </p:sp>
      </p:grpSp>
      <p:grpSp>
        <p:nvGrpSpPr>
          <p:cNvPr id="12" name="Group 11"/>
          <p:cNvGrpSpPr/>
          <p:nvPr/>
        </p:nvGrpSpPr>
        <p:grpSpPr>
          <a:xfrm>
            <a:off x="2399528" y="3080636"/>
            <a:ext cx="5507123" cy="2261019"/>
            <a:chOff x="2399528" y="3323524"/>
            <a:chExt cx="5507123" cy="2261019"/>
          </a:xfrm>
        </p:grpSpPr>
        <p:cxnSp>
          <p:nvCxnSpPr>
            <p:cNvPr id="21" name="Straight Connector 20"/>
            <p:cNvCxnSpPr>
              <a:stCxn id="24" idx="3"/>
            </p:cNvCxnSpPr>
            <p:nvPr/>
          </p:nvCxnSpPr>
          <p:spPr>
            <a:xfrm>
              <a:off x="5980928" y="3665195"/>
              <a:ext cx="937595" cy="2329"/>
            </a:xfrm>
            <a:prstGeom prst="line">
              <a:avLst/>
            </a:prstGeom>
            <a:ln w="38100">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6918523" y="5582049"/>
              <a:ext cx="988128" cy="0"/>
            </a:xfrm>
            <a:prstGeom prst="line">
              <a:avLst/>
            </a:prstGeom>
            <a:ln w="381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6918523" y="3667524"/>
              <a:ext cx="0" cy="1906765"/>
            </a:xfrm>
            <a:prstGeom prst="line">
              <a:avLst/>
            </a:prstGeom>
            <a:ln w="381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2399528" y="3345358"/>
              <a:ext cx="3581400" cy="639673"/>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5" name="TextBox 24"/>
            <p:cNvSpPr txBox="1"/>
            <p:nvPr/>
          </p:nvSpPr>
          <p:spPr>
            <a:xfrm>
              <a:off x="2645041" y="3323524"/>
              <a:ext cx="3090375" cy="646331"/>
            </a:xfrm>
            <a:prstGeom prst="rect">
              <a:avLst/>
            </a:prstGeom>
            <a:noFill/>
          </p:spPr>
          <p:txBody>
            <a:bodyPr wrap="square" rtlCol="0">
              <a:spAutoFit/>
            </a:bodyPr>
            <a:lstStyle/>
            <a:p>
              <a:pPr algn="ctr"/>
              <a:r>
                <a:rPr lang="en-US" sz="3600">
                  <a:solidFill>
                    <a:schemeClr val="bg1"/>
                  </a:solidFill>
                  <a:latin typeface="+mj-lt"/>
                </a:rPr>
                <a:t>northen ireland</a:t>
              </a:r>
              <a:endParaRPr lang="uk-UA" sz="3600">
                <a:solidFill>
                  <a:schemeClr val="bg1"/>
                </a:solidFill>
                <a:latin typeface="+mj-lt"/>
              </a:endParaRPr>
            </a:p>
          </p:txBody>
        </p:sp>
        <p:sp>
          <p:nvSpPr>
            <p:cNvPr id="48" name="TextBox 47"/>
            <p:cNvSpPr txBox="1"/>
            <p:nvPr/>
          </p:nvSpPr>
          <p:spPr>
            <a:xfrm>
              <a:off x="2399528" y="4261104"/>
              <a:ext cx="358140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18" name="Group 17"/>
          <p:cNvGrpSpPr/>
          <p:nvPr/>
        </p:nvGrpSpPr>
        <p:grpSpPr>
          <a:xfrm>
            <a:off x="3803403" y="6616481"/>
            <a:ext cx="5507123" cy="2263902"/>
            <a:chOff x="3803403" y="6859369"/>
            <a:chExt cx="5507123" cy="2263902"/>
          </a:xfrm>
        </p:grpSpPr>
        <p:cxnSp>
          <p:nvCxnSpPr>
            <p:cNvPr id="13" name="Straight Connector 12"/>
            <p:cNvCxnSpPr>
              <a:stCxn id="14" idx="3"/>
            </p:cNvCxnSpPr>
            <p:nvPr/>
          </p:nvCxnSpPr>
          <p:spPr>
            <a:xfrm>
              <a:off x="7384803" y="7201040"/>
              <a:ext cx="1925723" cy="0"/>
            </a:xfrm>
            <a:prstGeom prst="line">
              <a:avLst/>
            </a:prstGeom>
            <a:ln w="38100">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3803403" y="6881203"/>
              <a:ext cx="3581400" cy="639673"/>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5" name="TextBox 14"/>
            <p:cNvSpPr txBox="1"/>
            <p:nvPr/>
          </p:nvSpPr>
          <p:spPr>
            <a:xfrm>
              <a:off x="4048916" y="6859369"/>
              <a:ext cx="3090375" cy="646331"/>
            </a:xfrm>
            <a:prstGeom prst="rect">
              <a:avLst/>
            </a:prstGeom>
            <a:noFill/>
          </p:spPr>
          <p:txBody>
            <a:bodyPr wrap="square" rtlCol="0">
              <a:spAutoFit/>
            </a:bodyPr>
            <a:lstStyle/>
            <a:p>
              <a:pPr algn="ctr"/>
              <a:r>
                <a:rPr lang="en-US" sz="3600">
                  <a:solidFill>
                    <a:schemeClr val="bg1"/>
                  </a:solidFill>
                  <a:latin typeface="+mj-lt"/>
                </a:rPr>
                <a:t>wales</a:t>
              </a:r>
              <a:endParaRPr lang="uk-UA" sz="3600">
                <a:solidFill>
                  <a:schemeClr val="bg1"/>
                </a:solidFill>
                <a:latin typeface="+mj-lt"/>
              </a:endParaRPr>
            </a:p>
          </p:txBody>
        </p:sp>
        <p:sp>
          <p:nvSpPr>
            <p:cNvPr id="49" name="TextBox 48"/>
            <p:cNvSpPr txBox="1"/>
            <p:nvPr/>
          </p:nvSpPr>
          <p:spPr>
            <a:xfrm>
              <a:off x="3803403" y="7799832"/>
              <a:ext cx="358140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17" name="Group 16"/>
          <p:cNvGrpSpPr/>
          <p:nvPr/>
        </p:nvGrpSpPr>
        <p:grpSpPr>
          <a:xfrm>
            <a:off x="10198100" y="5589050"/>
            <a:ext cx="6104392" cy="2258061"/>
            <a:chOff x="10198100" y="5831938"/>
            <a:chExt cx="6104392" cy="2258061"/>
          </a:xfrm>
        </p:grpSpPr>
        <p:cxnSp>
          <p:nvCxnSpPr>
            <p:cNvPr id="31" name="Straight Connector 30"/>
            <p:cNvCxnSpPr>
              <a:stCxn id="32" idx="1"/>
            </p:cNvCxnSpPr>
            <p:nvPr/>
          </p:nvCxnSpPr>
          <p:spPr>
            <a:xfrm flipH="1" flipV="1">
              <a:off x="10198100" y="6173608"/>
              <a:ext cx="2519619" cy="1"/>
            </a:xfrm>
            <a:prstGeom prst="line">
              <a:avLst/>
            </a:prstGeom>
            <a:ln w="38100">
              <a:solidFill>
                <a:schemeClr val="tx1"/>
              </a:solidFill>
              <a:tailEnd type="oval"/>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12717719" y="5853772"/>
              <a:ext cx="3581400" cy="639673"/>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3" name="TextBox 32"/>
            <p:cNvSpPr txBox="1"/>
            <p:nvPr/>
          </p:nvSpPr>
          <p:spPr>
            <a:xfrm>
              <a:off x="12963232" y="5831938"/>
              <a:ext cx="3090375" cy="646331"/>
            </a:xfrm>
            <a:prstGeom prst="rect">
              <a:avLst/>
            </a:prstGeom>
            <a:noFill/>
          </p:spPr>
          <p:txBody>
            <a:bodyPr wrap="square" rtlCol="0">
              <a:spAutoFit/>
            </a:bodyPr>
            <a:lstStyle/>
            <a:p>
              <a:pPr algn="ctr"/>
              <a:r>
                <a:rPr lang="en-US" sz="3600">
                  <a:solidFill>
                    <a:schemeClr val="bg1"/>
                  </a:solidFill>
                  <a:latin typeface="+mj-lt"/>
                </a:rPr>
                <a:t>england</a:t>
              </a:r>
              <a:endParaRPr lang="uk-UA" sz="3600">
                <a:solidFill>
                  <a:schemeClr val="bg1"/>
                </a:solidFill>
                <a:latin typeface="+mj-lt"/>
              </a:endParaRPr>
            </a:p>
          </p:txBody>
        </p:sp>
        <p:sp>
          <p:nvSpPr>
            <p:cNvPr id="50" name="TextBox 49"/>
            <p:cNvSpPr txBox="1"/>
            <p:nvPr/>
          </p:nvSpPr>
          <p:spPr>
            <a:xfrm>
              <a:off x="12721092" y="6766560"/>
              <a:ext cx="358140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16" name="Group 15"/>
          <p:cNvGrpSpPr/>
          <p:nvPr/>
        </p:nvGrpSpPr>
        <p:grpSpPr>
          <a:xfrm>
            <a:off x="9442450" y="2497070"/>
            <a:ext cx="5715794" cy="2259369"/>
            <a:chOff x="9442450" y="2739958"/>
            <a:chExt cx="5715794" cy="2259369"/>
          </a:xfrm>
        </p:grpSpPr>
        <p:cxnSp>
          <p:nvCxnSpPr>
            <p:cNvPr id="39" name="Straight Connector 38"/>
            <p:cNvCxnSpPr>
              <a:stCxn id="40" idx="1"/>
            </p:cNvCxnSpPr>
            <p:nvPr/>
          </p:nvCxnSpPr>
          <p:spPr>
            <a:xfrm flipH="1" flipV="1">
              <a:off x="10953750" y="3081628"/>
              <a:ext cx="619055"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Rectangle 39"/>
            <p:cNvSpPr/>
            <p:nvPr/>
          </p:nvSpPr>
          <p:spPr>
            <a:xfrm>
              <a:off x="11572805" y="2761792"/>
              <a:ext cx="3581400" cy="639673"/>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1" name="TextBox 40"/>
            <p:cNvSpPr txBox="1"/>
            <p:nvPr/>
          </p:nvSpPr>
          <p:spPr>
            <a:xfrm>
              <a:off x="11818318" y="2739958"/>
              <a:ext cx="3090375" cy="646331"/>
            </a:xfrm>
            <a:prstGeom prst="rect">
              <a:avLst/>
            </a:prstGeom>
            <a:noFill/>
          </p:spPr>
          <p:txBody>
            <a:bodyPr wrap="square" rtlCol="0">
              <a:spAutoFit/>
            </a:bodyPr>
            <a:lstStyle/>
            <a:p>
              <a:pPr algn="ctr"/>
              <a:r>
                <a:rPr lang="en-US" sz="3600">
                  <a:solidFill>
                    <a:schemeClr val="bg1"/>
                  </a:solidFill>
                  <a:latin typeface="+mj-lt"/>
                </a:rPr>
                <a:t>scotland</a:t>
              </a:r>
              <a:endParaRPr lang="uk-UA" sz="3600">
                <a:solidFill>
                  <a:schemeClr val="bg1"/>
                </a:solidFill>
                <a:latin typeface="+mj-lt"/>
              </a:endParaRPr>
            </a:p>
          </p:txBody>
        </p:sp>
        <p:cxnSp>
          <p:nvCxnSpPr>
            <p:cNvPr id="46" name="Straight Connector 45"/>
            <p:cNvCxnSpPr/>
            <p:nvPr/>
          </p:nvCxnSpPr>
          <p:spPr>
            <a:xfrm>
              <a:off x="10953750" y="3080694"/>
              <a:ext cx="0" cy="933975"/>
            </a:xfrm>
            <a:prstGeom prst="line">
              <a:avLst/>
            </a:prstGeom>
            <a:ln w="381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9442450" y="4014669"/>
              <a:ext cx="1511300" cy="0"/>
            </a:xfrm>
            <a:prstGeom prst="line">
              <a:avLst/>
            </a:prstGeom>
            <a:ln w="38100">
              <a:solidFill>
                <a:schemeClr val="tx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11576844" y="3675888"/>
              <a:ext cx="358140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spTree>
    <p:extLst>
      <p:ext uri="{BB962C8B-B14F-4D97-AF65-F5344CB8AC3E}">
        <p14:creationId xmlns:p14="http://schemas.microsoft.com/office/powerpoint/2010/main" val="203362111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1250"/>
                                        <p:tgtEl>
                                          <p:spTgt spid="12"/>
                                        </p:tgtEl>
                                      </p:cBhvr>
                                    </p:animEffect>
                                    <p:anim calcmode="lin" valueType="num">
                                      <p:cBhvr>
                                        <p:cTn id="14" dur="1250" fill="hold"/>
                                        <p:tgtEl>
                                          <p:spTgt spid="12"/>
                                        </p:tgtEl>
                                        <p:attrNameLst>
                                          <p:attrName>ppt_x</p:attrName>
                                        </p:attrNameLst>
                                      </p:cBhvr>
                                      <p:tavLst>
                                        <p:tav tm="0">
                                          <p:val>
                                            <p:strVal val="#ppt_x"/>
                                          </p:val>
                                        </p:tav>
                                        <p:tav tm="100000">
                                          <p:val>
                                            <p:strVal val="#ppt_x"/>
                                          </p:val>
                                        </p:tav>
                                      </p:tavLst>
                                    </p:anim>
                                    <p:anim calcmode="lin" valueType="num">
                                      <p:cBhvr>
                                        <p:cTn id="15" dur="1125" decel="100000" fill="hold"/>
                                        <p:tgtEl>
                                          <p:spTgt spid="1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250"/>
                                        <p:tgtEl>
                                          <p:spTgt spid="16"/>
                                        </p:tgtEl>
                                      </p:cBhvr>
                                    </p:animEffect>
                                    <p:anim calcmode="lin" valueType="num">
                                      <p:cBhvr>
                                        <p:cTn id="20" dur="1250" fill="hold"/>
                                        <p:tgtEl>
                                          <p:spTgt spid="16"/>
                                        </p:tgtEl>
                                        <p:attrNameLst>
                                          <p:attrName>ppt_x</p:attrName>
                                        </p:attrNameLst>
                                      </p:cBhvr>
                                      <p:tavLst>
                                        <p:tav tm="0">
                                          <p:val>
                                            <p:strVal val="#ppt_x"/>
                                          </p:val>
                                        </p:tav>
                                        <p:tav tm="100000">
                                          <p:val>
                                            <p:strVal val="#ppt_x"/>
                                          </p:val>
                                        </p:tav>
                                      </p:tavLst>
                                    </p:anim>
                                    <p:anim calcmode="lin" valueType="num">
                                      <p:cBhvr>
                                        <p:cTn id="21" dur="1125" decel="100000" fill="hold"/>
                                        <p:tgtEl>
                                          <p:spTgt spid="16"/>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6"/>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1250"/>
                                        <p:tgtEl>
                                          <p:spTgt spid="18"/>
                                        </p:tgtEl>
                                      </p:cBhvr>
                                    </p:animEffect>
                                    <p:anim calcmode="lin" valueType="num">
                                      <p:cBhvr>
                                        <p:cTn id="26" dur="1250" fill="hold"/>
                                        <p:tgtEl>
                                          <p:spTgt spid="18"/>
                                        </p:tgtEl>
                                        <p:attrNameLst>
                                          <p:attrName>ppt_x</p:attrName>
                                        </p:attrNameLst>
                                      </p:cBhvr>
                                      <p:tavLst>
                                        <p:tav tm="0">
                                          <p:val>
                                            <p:strVal val="#ppt_x"/>
                                          </p:val>
                                        </p:tav>
                                        <p:tav tm="100000">
                                          <p:val>
                                            <p:strVal val="#ppt_x"/>
                                          </p:val>
                                        </p:tav>
                                      </p:tavLst>
                                    </p:anim>
                                    <p:anim calcmode="lin" valueType="num">
                                      <p:cBhvr>
                                        <p:cTn id="27" dur="1125" decel="100000" fill="hold"/>
                                        <p:tgtEl>
                                          <p:spTgt spid="18"/>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1250"/>
                                        <p:tgtEl>
                                          <p:spTgt spid="17"/>
                                        </p:tgtEl>
                                      </p:cBhvr>
                                    </p:animEffect>
                                    <p:anim calcmode="lin" valueType="num">
                                      <p:cBhvr>
                                        <p:cTn id="32" dur="1250" fill="hold"/>
                                        <p:tgtEl>
                                          <p:spTgt spid="17"/>
                                        </p:tgtEl>
                                        <p:attrNameLst>
                                          <p:attrName>ppt_x</p:attrName>
                                        </p:attrNameLst>
                                      </p:cBhvr>
                                      <p:tavLst>
                                        <p:tav tm="0">
                                          <p:val>
                                            <p:strVal val="#ppt_x"/>
                                          </p:val>
                                        </p:tav>
                                        <p:tav tm="100000">
                                          <p:val>
                                            <p:strVal val="#ppt_x"/>
                                          </p:val>
                                        </p:tav>
                                      </p:tavLst>
                                    </p:anim>
                                    <p:anim calcmode="lin" valueType="num">
                                      <p:cBhvr>
                                        <p:cTn id="33" dur="1125" decel="100000" fill="hold"/>
                                        <p:tgtEl>
                                          <p:spTgt spid="17"/>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india</a:t>
            </a:r>
            <a:br>
              <a:rPr lang="en-US"/>
            </a:br>
            <a:r>
              <a:rPr lang="en-US"/>
              <a:t>map</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208</a:t>
            </a:fld>
            <a:endParaRPr/>
          </a:p>
        </p:txBody>
      </p:sp>
      <p:sp>
        <p:nvSpPr>
          <p:cNvPr id="34" name="Freeform 5"/>
          <p:cNvSpPr>
            <a:spLocks/>
          </p:cNvSpPr>
          <p:nvPr/>
        </p:nvSpPr>
        <p:spPr bwMode="auto">
          <a:xfrm>
            <a:off x="10098577" y="1910239"/>
            <a:ext cx="6817823" cy="6942777"/>
          </a:xfrm>
          <a:custGeom>
            <a:avLst/>
            <a:gdLst>
              <a:gd name="T0" fmla="*/ 3368 w 3492"/>
              <a:gd name="T1" fmla="*/ 876 h 3556"/>
              <a:gd name="T2" fmla="*/ 3089 w 3492"/>
              <a:gd name="T3" fmla="*/ 921 h 3556"/>
              <a:gd name="T4" fmla="*/ 2883 w 3492"/>
              <a:gd name="T5" fmla="*/ 1075 h 3556"/>
              <a:gd name="T6" fmla="*/ 2762 w 3492"/>
              <a:gd name="T7" fmla="*/ 1214 h 3556"/>
              <a:gd name="T8" fmla="*/ 2464 w 3492"/>
              <a:gd name="T9" fmla="*/ 1129 h 3556"/>
              <a:gd name="T10" fmla="*/ 2377 w 3492"/>
              <a:gd name="T11" fmla="*/ 1264 h 3556"/>
              <a:gd name="T12" fmla="*/ 2114 w 3492"/>
              <a:gd name="T13" fmla="*/ 1240 h 3556"/>
              <a:gd name="T14" fmla="*/ 1816 w 3492"/>
              <a:gd name="T15" fmla="*/ 1127 h 3556"/>
              <a:gd name="T16" fmla="*/ 1484 w 3492"/>
              <a:gd name="T17" fmla="*/ 963 h 3556"/>
              <a:gd name="T18" fmla="*/ 1501 w 3492"/>
              <a:gd name="T19" fmla="*/ 776 h 3556"/>
              <a:gd name="T20" fmla="*/ 1321 w 3492"/>
              <a:gd name="T21" fmla="*/ 606 h 3556"/>
              <a:gd name="T22" fmla="*/ 1278 w 3492"/>
              <a:gd name="T23" fmla="*/ 445 h 3556"/>
              <a:gd name="T24" fmla="*/ 1060 w 3492"/>
              <a:gd name="T25" fmla="*/ 64 h 3556"/>
              <a:gd name="T26" fmla="*/ 715 w 3492"/>
              <a:gd name="T27" fmla="*/ 239 h 3556"/>
              <a:gd name="T28" fmla="*/ 821 w 3492"/>
              <a:gd name="T29" fmla="*/ 492 h 3556"/>
              <a:gd name="T30" fmla="*/ 705 w 3492"/>
              <a:gd name="T31" fmla="*/ 698 h 3556"/>
              <a:gd name="T32" fmla="*/ 199 w 3492"/>
              <a:gd name="T33" fmla="*/ 1240 h 3556"/>
              <a:gd name="T34" fmla="*/ 256 w 3492"/>
              <a:gd name="T35" fmla="*/ 1532 h 3556"/>
              <a:gd name="T36" fmla="*/ 5 w 3492"/>
              <a:gd name="T37" fmla="*/ 1624 h 3556"/>
              <a:gd name="T38" fmla="*/ 45 w 3492"/>
              <a:gd name="T39" fmla="*/ 1662 h 3556"/>
              <a:gd name="T40" fmla="*/ 265 w 3492"/>
              <a:gd name="T41" fmla="*/ 1716 h 3556"/>
              <a:gd name="T42" fmla="*/ 156 w 3492"/>
              <a:gd name="T43" fmla="*/ 1794 h 3556"/>
              <a:gd name="T44" fmla="*/ 343 w 3492"/>
              <a:gd name="T45" fmla="*/ 1998 h 3556"/>
              <a:gd name="T46" fmla="*/ 466 w 3492"/>
              <a:gd name="T47" fmla="*/ 1854 h 3556"/>
              <a:gd name="T48" fmla="*/ 514 w 3492"/>
              <a:gd name="T49" fmla="*/ 1806 h 3556"/>
              <a:gd name="T50" fmla="*/ 570 w 3492"/>
              <a:gd name="T51" fmla="*/ 1877 h 3556"/>
              <a:gd name="T52" fmla="*/ 559 w 3492"/>
              <a:gd name="T53" fmla="*/ 1960 h 3556"/>
              <a:gd name="T54" fmla="*/ 544 w 3492"/>
              <a:gd name="T55" fmla="*/ 2131 h 3556"/>
              <a:gd name="T56" fmla="*/ 556 w 3492"/>
              <a:gd name="T57" fmla="*/ 2223 h 3556"/>
              <a:gd name="T58" fmla="*/ 568 w 3492"/>
              <a:gd name="T59" fmla="*/ 2294 h 3556"/>
              <a:gd name="T60" fmla="*/ 604 w 3492"/>
              <a:gd name="T61" fmla="*/ 2422 h 3556"/>
              <a:gd name="T62" fmla="*/ 632 w 3492"/>
              <a:gd name="T63" fmla="*/ 2566 h 3556"/>
              <a:gd name="T64" fmla="*/ 686 w 3492"/>
              <a:gd name="T65" fmla="*/ 2673 h 3556"/>
              <a:gd name="T66" fmla="*/ 741 w 3492"/>
              <a:gd name="T67" fmla="*/ 2777 h 3556"/>
              <a:gd name="T68" fmla="*/ 800 w 3492"/>
              <a:gd name="T69" fmla="*/ 2988 h 3556"/>
              <a:gd name="T70" fmla="*/ 942 w 3492"/>
              <a:gd name="T71" fmla="*/ 3260 h 3556"/>
              <a:gd name="T72" fmla="*/ 980 w 3492"/>
              <a:gd name="T73" fmla="*/ 3359 h 3556"/>
              <a:gd name="T74" fmla="*/ 1025 w 3492"/>
              <a:gd name="T75" fmla="*/ 3478 h 3556"/>
              <a:gd name="T76" fmla="*/ 1337 w 3492"/>
              <a:gd name="T77" fmla="*/ 3407 h 3556"/>
              <a:gd name="T78" fmla="*/ 1387 w 3492"/>
              <a:gd name="T79" fmla="*/ 3160 h 3556"/>
              <a:gd name="T80" fmla="*/ 1432 w 3492"/>
              <a:gd name="T81" fmla="*/ 2900 h 3556"/>
              <a:gd name="T82" fmla="*/ 1472 w 3492"/>
              <a:gd name="T83" fmla="*/ 2611 h 3556"/>
              <a:gd name="T84" fmla="*/ 1629 w 3492"/>
              <a:gd name="T85" fmla="*/ 2550 h 3556"/>
              <a:gd name="T86" fmla="*/ 1808 w 3492"/>
              <a:gd name="T87" fmla="*/ 2382 h 3556"/>
              <a:gd name="T88" fmla="*/ 2050 w 3492"/>
              <a:gd name="T89" fmla="*/ 2142 h 3556"/>
              <a:gd name="T90" fmla="*/ 2067 w 3492"/>
              <a:gd name="T91" fmla="*/ 2128 h 3556"/>
              <a:gd name="T92" fmla="*/ 2220 w 3492"/>
              <a:gd name="T93" fmla="*/ 2038 h 3556"/>
              <a:gd name="T94" fmla="*/ 2374 w 3492"/>
              <a:gd name="T95" fmla="*/ 1809 h 3556"/>
              <a:gd name="T96" fmla="*/ 2431 w 3492"/>
              <a:gd name="T97" fmla="*/ 1870 h 3556"/>
              <a:gd name="T98" fmla="*/ 2455 w 3492"/>
              <a:gd name="T99" fmla="*/ 1880 h 3556"/>
              <a:gd name="T100" fmla="*/ 2483 w 3492"/>
              <a:gd name="T101" fmla="*/ 1766 h 3556"/>
              <a:gd name="T102" fmla="*/ 2452 w 3492"/>
              <a:gd name="T103" fmla="*/ 1558 h 3556"/>
              <a:gd name="T104" fmla="*/ 2478 w 3492"/>
              <a:gd name="T105" fmla="*/ 1409 h 3556"/>
              <a:gd name="T106" fmla="*/ 2410 w 3492"/>
              <a:gd name="T107" fmla="*/ 1252 h 3556"/>
              <a:gd name="T108" fmla="*/ 2519 w 3492"/>
              <a:gd name="T109" fmla="*/ 1309 h 3556"/>
              <a:gd name="T110" fmla="*/ 2670 w 3492"/>
              <a:gd name="T111" fmla="*/ 1427 h 3556"/>
              <a:gd name="T112" fmla="*/ 2869 w 3492"/>
              <a:gd name="T113" fmla="*/ 1503 h 3556"/>
              <a:gd name="T114" fmla="*/ 2770 w 3492"/>
              <a:gd name="T115" fmla="*/ 1700 h 3556"/>
              <a:gd name="T116" fmla="*/ 2888 w 3492"/>
              <a:gd name="T117" fmla="*/ 1659 h 3556"/>
              <a:gd name="T118" fmla="*/ 2990 w 3492"/>
              <a:gd name="T119" fmla="*/ 1806 h 3556"/>
              <a:gd name="T120" fmla="*/ 3106 w 3492"/>
              <a:gd name="T121" fmla="*/ 1596 h 3556"/>
              <a:gd name="T122" fmla="*/ 3212 w 3492"/>
              <a:gd name="T123" fmla="*/ 1278 h 3556"/>
              <a:gd name="T124" fmla="*/ 3458 w 3492"/>
              <a:gd name="T125" fmla="*/ 1160 h 3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92" h="3556">
                <a:moveTo>
                  <a:pt x="3489" y="1046"/>
                </a:moveTo>
                <a:lnTo>
                  <a:pt x="3484" y="1042"/>
                </a:lnTo>
                <a:lnTo>
                  <a:pt x="3482" y="1037"/>
                </a:lnTo>
                <a:lnTo>
                  <a:pt x="3482" y="1032"/>
                </a:lnTo>
                <a:lnTo>
                  <a:pt x="3487" y="1025"/>
                </a:lnTo>
                <a:lnTo>
                  <a:pt x="3487" y="1020"/>
                </a:lnTo>
                <a:lnTo>
                  <a:pt x="3482" y="1018"/>
                </a:lnTo>
                <a:lnTo>
                  <a:pt x="3475" y="1013"/>
                </a:lnTo>
                <a:lnTo>
                  <a:pt x="3473" y="1011"/>
                </a:lnTo>
                <a:lnTo>
                  <a:pt x="3473" y="1008"/>
                </a:lnTo>
                <a:lnTo>
                  <a:pt x="3470" y="1008"/>
                </a:lnTo>
                <a:lnTo>
                  <a:pt x="3470" y="1008"/>
                </a:lnTo>
                <a:lnTo>
                  <a:pt x="3468" y="1008"/>
                </a:lnTo>
                <a:lnTo>
                  <a:pt x="3461" y="1001"/>
                </a:lnTo>
                <a:lnTo>
                  <a:pt x="3456" y="999"/>
                </a:lnTo>
                <a:lnTo>
                  <a:pt x="3451" y="1001"/>
                </a:lnTo>
                <a:lnTo>
                  <a:pt x="3447" y="1004"/>
                </a:lnTo>
                <a:lnTo>
                  <a:pt x="3444" y="1006"/>
                </a:lnTo>
                <a:lnTo>
                  <a:pt x="3439" y="1004"/>
                </a:lnTo>
                <a:lnTo>
                  <a:pt x="3435" y="1001"/>
                </a:lnTo>
                <a:lnTo>
                  <a:pt x="3430" y="1001"/>
                </a:lnTo>
                <a:lnTo>
                  <a:pt x="3421" y="1001"/>
                </a:lnTo>
                <a:lnTo>
                  <a:pt x="3416" y="999"/>
                </a:lnTo>
                <a:lnTo>
                  <a:pt x="3413" y="994"/>
                </a:lnTo>
                <a:lnTo>
                  <a:pt x="3404" y="987"/>
                </a:lnTo>
                <a:lnTo>
                  <a:pt x="3402" y="987"/>
                </a:lnTo>
                <a:lnTo>
                  <a:pt x="3397" y="987"/>
                </a:lnTo>
                <a:lnTo>
                  <a:pt x="3395" y="990"/>
                </a:lnTo>
                <a:lnTo>
                  <a:pt x="3392" y="990"/>
                </a:lnTo>
                <a:lnTo>
                  <a:pt x="3390" y="992"/>
                </a:lnTo>
                <a:lnTo>
                  <a:pt x="3387" y="994"/>
                </a:lnTo>
                <a:lnTo>
                  <a:pt x="3383" y="994"/>
                </a:lnTo>
                <a:lnTo>
                  <a:pt x="3380" y="994"/>
                </a:lnTo>
                <a:lnTo>
                  <a:pt x="3378" y="997"/>
                </a:lnTo>
                <a:lnTo>
                  <a:pt x="3376" y="999"/>
                </a:lnTo>
                <a:lnTo>
                  <a:pt x="3373" y="1001"/>
                </a:lnTo>
                <a:lnTo>
                  <a:pt x="3373" y="1004"/>
                </a:lnTo>
                <a:lnTo>
                  <a:pt x="3371" y="1001"/>
                </a:lnTo>
                <a:lnTo>
                  <a:pt x="3371" y="1001"/>
                </a:lnTo>
                <a:lnTo>
                  <a:pt x="3368" y="999"/>
                </a:lnTo>
                <a:lnTo>
                  <a:pt x="3368" y="999"/>
                </a:lnTo>
                <a:lnTo>
                  <a:pt x="3366" y="997"/>
                </a:lnTo>
                <a:lnTo>
                  <a:pt x="3364" y="999"/>
                </a:lnTo>
                <a:lnTo>
                  <a:pt x="3361" y="999"/>
                </a:lnTo>
                <a:lnTo>
                  <a:pt x="3359" y="997"/>
                </a:lnTo>
                <a:lnTo>
                  <a:pt x="3359" y="994"/>
                </a:lnTo>
                <a:lnTo>
                  <a:pt x="3357" y="994"/>
                </a:lnTo>
                <a:lnTo>
                  <a:pt x="3359" y="992"/>
                </a:lnTo>
                <a:lnTo>
                  <a:pt x="3364" y="990"/>
                </a:lnTo>
                <a:lnTo>
                  <a:pt x="3368" y="987"/>
                </a:lnTo>
                <a:lnTo>
                  <a:pt x="3368" y="982"/>
                </a:lnTo>
                <a:lnTo>
                  <a:pt x="3368" y="982"/>
                </a:lnTo>
                <a:lnTo>
                  <a:pt x="3366" y="978"/>
                </a:lnTo>
                <a:lnTo>
                  <a:pt x="3368" y="975"/>
                </a:lnTo>
                <a:lnTo>
                  <a:pt x="3371" y="973"/>
                </a:lnTo>
                <a:lnTo>
                  <a:pt x="3371" y="971"/>
                </a:lnTo>
                <a:lnTo>
                  <a:pt x="3376" y="971"/>
                </a:lnTo>
                <a:lnTo>
                  <a:pt x="3378" y="971"/>
                </a:lnTo>
                <a:lnTo>
                  <a:pt x="3380" y="968"/>
                </a:lnTo>
                <a:lnTo>
                  <a:pt x="3380" y="966"/>
                </a:lnTo>
                <a:lnTo>
                  <a:pt x="3383" y="961"/>
                </a:lnTo>
                <a:lnTo>
                  <a:pt x="3380" y="959"/>
                </a:lnTo>
                <a:lnTo>
                  <a:pt x="3383" y="959"/>
                </a:lnTo>
                <a:lnTo>
                  <a:pt x="3395" y="952"/>
                </a:lnTo>
                <a:lnTo>
                  <a:pt x="3399" y="947"/>
                </a:lnTo>
                <a:lnTo>
                  <a:pt x="3397" y="940"/>
                </a:lnTo>
                <a:lnTo>
                  <a:pt x="3390" y="933"/>
                </a:lnTo>
                <a:lnTo>
                  <a:pt x="3390" y="930"/>
                </a:lnTo>
                <a:lnTo>
                  <a:pt x="3387" y="926"/>
                </a:lnTo>
                <a:lnTo>
                  <a:pt x="3387" y="921"/>
                </a:lnTo>
                <a:lnTo>
                  <a:pt x="3385" y="921"/>
                </a:lnTo>
                <a:lnTo>
                  <a:pt x="3383" y="921"/>
                </a:lnTo>
                <a:lnTo>
                  <a:pt x="3383" y="919"/>
                </a:lnTo>
                <a:lnTo>
                  <a:pt x="3383" y="919"/>
                </a:lnTo>
                <a:lnTo>
                  <a:pt x="3383" y="916"/>
                </a:lnTo>
                <a:lnTo>
                  <a:pt x="3385" y="909"/>
                </a:lnTo>
                <a:lnTo>
                  <a:pt x="3385" y="909"/>
                </a:lnTo>
                <a:lnTo>
                  <a:pt x="3385" y="909"/>
                </a:lnTo>
                <a:lnTo>
                  <a:pt x="3385" y="907"/>
                </a:lnTo>
                <a:lnTo>
                  <a:pt x="3385" y="907"/>
                </a:lnTo>
                <a:lnTo>
                  <a:pt x="3385" y="907"/>
                </a:lnTo>
                <a:lnTo>
                  <a:pt x="3385" y="907"/>
                </a:lnTo>
                <a:lnTo>
                  <a:pt x="3366" y="911"/>
                </a:lnTo>
                <a:lnTo>
                  <a:pt x="3361" y="916"/>
                </a:lnTo>
                <a:lnTo>
                  <a:pt x="3361" y="916"/>
                </a:lnTo>
                <a:lnTo>
                  <a:pt x="3352" y="926"/>
                </a:lnTo>
                <a:lnTo>
                  <a:pt x="3347" y="928"/>
                </a:lnTo>
                <a:lnTo>
                  <a:pt x="3342" y="926"/>
                </a:lnTo>
                <a:lnTo>
                  <a:pt x="3342" y="923"/>
                </a:lnTo>
                <a:lnTo>
                  <a:pt x="3347" y="919"/>
                </a:lnTo>
                <a:lnTo>
                  <a:pt x="3345" y="914"/>
                </a:lnTo>
                <a:lnTo>
                  <a:pt x="3342" y="909"/>
                </a:lnTo>
                <a:lnTo>
                  <a:pt x="3340" y="907"/>
                </a:lnTo>
                <a:lnTo>
                  <a:pt x="3338" y="904"/>
                </a:lnTo>
                <a:lnTo>
                  <a:pt x="3345" y="902"/>
                </a:lnTo>
                <a:lnTo>
                  <a:pt x="3347" y="902"/>
                </a:lnTo>
                <a:lnTo>
                  <a:pt x="3350" y="900"/>
                </a:lnTo>
                <a:lnTo>
                  <a:pt x="3350" y="897"/>
                </a:lnTo>
                <a:lnTo>
                  <a:pt x="3352" y="897"/>
                </a:lnTo>
                <a:lnTo>
                  <a:pt x="3352" y="895"/>
                </a:lnTo>
                <a:lnTo>
                  <a:pt x="3366" y="892"/>
                </a:lnTo>
                <a:lnTo>
                  <a:pt x="3366" y="890"/>
                </a:lnTo>
                <a:lnTo>
                  <a:pt x="3368" y="885"/>
                </a:lnTo>
                <a:lnTo>
                  <a:pt x="3371" y="881"/>
                </a:lnTo>
                <a:lnTo>
                  <a:pt x="3371" y="881"/>
                </a:lnTo>
                <a:lnTo>
                  <a:pt x="3368" y="878"/>
                </a:lnTo>
                <a:lnTo>
                  <a:pt x="3368" y="876"/>
                </a:lnTo>
                <a:lnTo>
                  <a:pt x="3366" y="878"/>
                </a:lnTo>
                <a:lnTo>
                  <a:pt x="3364" y="878"/>
                </a:lnTo>
                <a:lnTo>
                  <a:pt x="3359" y="883"/>
                </a:lnTo>
                <a:lnTo>
                  <a:pt x="3357" y="883"/>
                </a:lnTo>
                <a:lnTo>
                  <a:pt x="3352" y="881"/>
                </a:lnTo>
                <a:lnTo>
                  <a:pt x="3350" y="876"/>
                </a:lnTo>
                <a:lnTo>
                  <a:pt x="3347" y="874"/>
                </a:lnTo>
                <a:lnTo>
                  <a:pt x="3345" y="866"/>
                </a:lnTo>
                <a:lnTo>
                  <a:pt x="3345" y="864"/>
                </a:lnTo>
                <a:lnTo>
                  <a:pt x="3342" y="859"/>
                </a:lnTo>
                <a:lnTo>
                  <a:pt x="3340" y="859"/>
                </a:lnTo>
                <a:lnTo>
                  <a:pt x="3338" y="857"/>
                </a:lnTo>
                <a:lnTo>
                  <a:pt x="3338" y="855"/>
                </a:lnTo>
                <a:lnTo>
                  <a:pt x="3335" y="852"/>
                </a:lnTo>
                <a:lnTo>
                  <a:pt x="3333" y="852"/>
                </a:lnTo>
                <a:lnTo>
                  <a:pt x="3331" y="852"/>
                </a:lnTo>
                <a:lnTo>
                  <a:pt x="3323" y="857"/>
                </a:lnTo>
                <a:lnTo>
                  <a:pt x="3319" y="862"/>
                </a:lnTo>
                <a:lnTo>
                  <a:pt x="3316" y="862"/>
                </a:lnTo>
                <a:lnTo>
                  <a:pt x="3312" y="862"/>
                </a:lnTo>
                <a:lnTo>
                  <a:pt x="3309" y="862"/>
                </a:lnTo>
                <a:lnTo>
                  <a:pt x="3302" y="866"/>
                </a:lnTo>
                <a:lnTo>
                  <a:pt x="3300" y="869"/>
                </a:lnTo>
                <a:lnTo>
                  <a:pt x="3297" y="869"/>
                </a:lnTo>
                <a:lnTo>
                  <a:pt x="3295" y="869"/>
                </a:lnTo>
                <a:lnTo>
                  <a:pt x="3295" y="871"/>
                </a:lnTo>
                <a:lnTo>
                  <a:pt x="3293" y="874"/>
                </a:lnTo>
                <a:lnTo>
                  <a:pt x="3290" y="874"/>
                </a:lnTo>
                <a:lnTo>
                  <a:pt x="3290" y="874"/>
                </a:lnTo>
                <a:lnTo>
                  <a:pt x="3288" y="874"/>
                </a:lnTo>
                <a:lnTo>
                  <a:pt x="3288" y="874"/>
                </a:lnTo>
                <a:lnTo>
                  <a:pt x="3286" y="878"/>
                </a:lnTo>
                <a:lnTo>
                  <a:pt x="3283" y="878"/>
                </a:lnTo>
                <a:lnTo>
                  <a:pt x="3279" y="881"/>
                </a:lnTo>
                <a:lnTo>
                  <a:pt x="3279" y="881"/>
                </a:lnTo>
                <a:lnTo>
                  <a:pt x="3276" y="881"/>
                </a:lnTo>
                <a:lnTo>
                  <a:pt x="3276" y="881"/>
                </a:lnTo>
                <a:lnTo>
                  <a:pt x="3274" y="883"/>
                </a:lnTo>
                <a:lnTo>
                  <a:pt x="3274" y="883"/>
                </a:lnTo>
                <a:lnTo>
                  <a:pt x="3274" y="885"/>
                </a:lnTo>
                <a:lnTo>
                  <a:pt x="3274" y="885"/>
                </a:lnTo>
                <a:lnTo>
                  <a:pt x="3269" y="885"/>
                </a:lnTo>
                <a:lnTo>
                  <a:pt x="3269" y="888"/>
                </a:lnTo>
                <a:lnTo>
                  <a:pt x="3271" y="892"/>
                </a:lnTo>
                <a:lnTo>
                  <a:pt x="3271" y="897"/>
                </a:lnTo>
                <a:lnTo>
                  <a:pt x="3269" y="897"/>
                </a:lnTo>
                <a:lnTo>
                  <a:pt x="3264" y="897"/>
                </a:lnTo>
                <a:lnTo>
                  <a:pt x="3264" y="897"/>
                </a:lnTo>
                <a:lnTo>
                  <a:pt x="3262" y="904"/>
                </a:lnTo>
                <a:lnTo>
                  <a:pt x="3262" y="907"/>
                </a:lnTo>
                <a:lnTo>
                  <a:pt x="3260" y="909"/>
                </a:lnTo>
                <a:lnTo>
                  <a:pt x="3257" y="909"/>
                </a:lnTo>
                <a:lnTo>
                  <a:pt x="3255" y="911"/>
                </a:lnTo>
                <a:lnTo>
                  <a:pt x="3252" y="911"/>
                </a:lnTo>
                <a:lnTo>
                  <a:pt x="3248" y="909"/>
                </a:lnTo>
                <a:lnTo>
                  <a:pt x="3245" y="909"/>
                </a:lnTo>
                <a:lnTo>
                  <a:pt x="3241" y="907"/>
                </a:lnTo>
                <a:lnTo>
                  <a:pt x="3236" y="907"/>
                </a:lnTo>
                <a:lnTo>
                  <a:pt x="3234" y="907"/>
                </a:lnTo>
                <a:lnTo>
                  <a:pt x="3234" y="904"/>
                </a:lnTo>
                <a:lnTo>
                  <a:pt x="3234" y="904"/>
                </a:lnTo>
                <a:lnTo>
                  <a:pt x="3234" y="902"/>
                </a:lnTo>
                <a:lnTo>
                  <a:pt x="3231" y="902"/>
                </a:lnTo>
                <a:lnTo>
                  <a:pt x="3231" y="902"/>
                </a:lnTo>
                <a:lnTo>
                  <a:pt x="3222" y="900"/>
                </a:lnTo>
                <a:lnTo>
                  <a:pt x="3219" y="900"/>
                </a:lnTo>
                <a:lnTo>
                  <a:pt x="3215" y="895"/>
                </a:lnTo>
                <a:lnTo>
                  <a:pt x="3208" y="895"/>
                </a:lnTo>
                <a:lnTo>
                  <a:pt x="3205" y="892"/>
                </a:lnTo>
                <a:lnTo>
                  <a:pt x="3203" y="892"/>
                </a:lnTo>
                <a:lnTo>
                  <a:pt x="3203" y="895"/>
                </a:lnTo>
                <a:lnTo>
                  <a:pt x="3205" y="897"/>
                </a:lnTo>
                <a:lnTo>
                  <a:pt x="3208" y="897"/>
                </a:lnTo>
                <a:lnTo>
                  <a:pt x="3205" y="897"/>
                </a:lnTo>
                <a:lnTo>
                  <a:pt x="3196" y="892"/>
                </a:lnTo>
                <a:lnTo>
                  <a:pt x="3191" y="892"/>
                </a:lnTo>
                <a:lnTo>
                  <a:pt x="3186" y="892"/>
                </a:lnTo>
                <a:lnTo>
                  <a:pt x="3184" y="892"/>
                </a:lnTo>
                <a:lnTo>
                  <a:pt x="3181" y="892"/>
                </a:lnTo>
                <a:lnTo>
                  <a:pt x="3179" y="890"/>
                </a:lnTo>
                <a:lnTo>
                  <a:pt x="3181" y="885"/>
                </a:lnTo>
                <a:lnTo>
                  <a:pt x="3179" y="883"/>
                </a:lnTo>
                <a:lnTo>
                  <a:pt x="3172" y="876"/>
                </a:lnTo>
                <a:lnTo>
                  <a:pt x="3170" y="874"/>
                </a:lnTo>
                <a:lnTo>
                  <a:pt x="3165" y="871"/>
                </a:lnTo>
                <a:lnTo>
                  <a:pt x="3160" y="871"/>
                </a:lnTo>
                <a:lnTo>
                  <a:pt x="3158" y="874"/>
                </a:lnTo>
                <a:lnTo>
                  <a:pt x="3151" y="883"/>
                </a:lnTo>
                <a:lnTo>
                  <a:pt x="3151" y="885"/>
                </a:lnTo>
                <a:lnTo>
                  <a:pt x="3148" y="885"/>
                </a:lnTo>
                <a:lnTo>
                  <a:pt x="3146" y="885"/>
                </a:lnTo>
                <a:lnTo>
                  <a:pt x="3139" y="885"/>
                </a:lnTo>
                <a:lnTo>
                  <a:pt x="3136" y="888"/>
                </a:lnTo>
                <a:lnTo>
                  <a:pt x="3134" y="888"/>
                </a:lnTo>
                <a:lnTo>
                  <a:pt x="3132" y="890"/>
                </a:lnTo>
                <a:lnTo>
                  <a:pt x="3129" y="892"/>
                </a:lnTo>
                <a:lnTo>
                  <a:pt x="3129" y="895"/>
                </a:lnTo>
                <a:lnTo>
                  <a:pt x="3127" y="895"/>
                </a:lnTo>
                <a:lnTo>
                  <a:pt x="3122" y="895"/>
                </a:lnTo>
                <a:lnTo>
                  <a:pt x="3118" y="897"/>
                </a:lnTo>
                <a:lnTo>
                  <a:pt x="3106" y="916"/>
                </a:lnTo>
                <a:lnTo>
                  <a:pt x="3101" y="919"/>
                </a:lnTo>
                <a:lnTo>
                  <a:pt x="3101" y="919"/>
                </a:lnTo>
                <a:lnTo>
                  <a:pt x="3096" y="919"/>
                </a:lnTo>
                <a:lnTo>
                  <a:pt x="3092" y="919"/>
                </a:lnTo>
                <a:lnTo>
                  <a:pt x="3092" y="919"/>
                </a:lnTo>
                <a:lnTo>
                  <a:pt x="3089" y="921"/>
                </a:lnTo>
                <a:lnTo>
                  <a:pt x="3089" y="923"/>
                </a:lnTo>
                <a:lnTo>
                  <a:pt x="3092" y="928"/>
                </a:lnTo>
                <a:lnTo>
                  <a:pt x="3092" y="930"/>
                </a:lnTo>
                <a:lnTo>
                  <a:pt x="3092" y="933"/>
                </a:lnTo>
                <a:lnTo>
                  <a:pt x="3089" y="935"/>
                </a:lnTo>
                <a:lnTo>
                  <a:pt x="3087" y="935"/>
                </a:lnTo>
                <a:lnTo>
                  <a:pt x="3087" y="937"/>
                </a:lnTo>
                <a:lnTo>
                  <a:pt x="3084" y="937"/>
                </a:lnTo>
                <a:lnTo>
                  <a:pt x="3082" y="937"/>
                </a:lnTo>
                <a:lnTo>
                  <a:pt x="3080" y="937"/>
                </a:lnTo>
                <a:lnTo>
                  <a:pt x="3077" y="937"/>
                </a:lnTo>
                <a:lnTo>
                  <a:pt x="3077" y="940"/>
                </a:lnTo>
                <a:lnTo>
                  <a:pt x="3077" y="940"/>
                </a:lnTo>
                <a:lnTo>
                  <a:pt x="3077" y="942"/>
                </a:lnTo>
                <a:lnTo>
                  <a:pt x="3077" y="942"/>
                </a:lnTo>
                <a:lnTo>
                  <a:pt x="3077" y="942"/>
                </a:lnTo>
                <a:lnTo>
                  <a:pt x="3075" y="942"/>
                </a:lnTo>
                <a:lnTo>
                  <a:pt x="3075" y="942"/>
                </a:lnTo>
                <a:lnTo>
                  <a:pt x="3073" y="945"/>
                </a:lnTo>
                <a:lnTo>
                  <a:pt x="3073" y="945"/>
                </a:lnTo>
                <a:lnTo>
                  <a:pt x="3065" y="947"/>
                </a:lnTo>
                <a:lnTo>
                  <a:pt x="3063" y="949"/>
                </a:lnTo>
                <a:lnTo>
                  <a:pt x="3056" y="956"/>
                </a:lnTo>
                <a:lnTo>
                  <a:pt x="3054" y="956"/>
                </a:lnTo>
                <a:lnTo>
                  <a:pt x="3051" y="956"/>
                </a:lnTo>
                <a:lnTo>
                  <a:pt x="3049" y="954"/>
                </a:lnTo>
                <a:lnTo>
                  <a:pt x="3049" y="956"/>
                </a:lnTo>
                <a:lnTo>
                  <a:pt x="3047" y="959"/>
                </a:lnTo>
                <a:lnTo>
                  <a:pt x="3044" y="959"/>
                </a:lnTo>
                <a:lnTo>
                  <a:pt x="3042" y="959"/>
                </a:lnTo>
                <a:lnTo>
                  <a:pt x="3035" y="959"/>
                </a:lnTo>
                <a:lnTo>
                  <a:pt x="3023" y="959"/>
                </a:lnTo>
                <a:lnTo>
                  <a:pt x="3013" y="961"/>
                </a:lnTo>
                <a:lnTo>
                  <a:pt x="3011" y="961"/>
                </a:lnTo>
                <a:lnTo>
                  <a:pt x="3009" y="961"/>
                </a:lnTo>
                <a:lnTo>
                  <a:pt x="3006" y="961"/>
                </a:lnTo>
                <a:lnTo>
                  <a:pt x="3004" y="961"/>
                </a:lnTo>
                <a:lnTo>
                  <a:pt x="3004" y="961"/>
                </a:lnTo>
                <a:lnTo>
                  <a:pt x="3004" y="963"/>
                </a:lnTo>
                <a:lnTo>
                  <a:pt x="3002" y="963"/>
                </a:lnTo>
                <a:lnTo>
                  <a:pt x="2999" y="963"/>
                </a:lnTo>
                <a:lnTo>
                  <a:pt x="2997" y="963"/>
                </a:lnTo>
                <a:lnTo>
                  <a:pt x="2994" y="963"/>
                </a:lnTo>
                <a:lnTo>
                  <a:pt x="2994" y="966"/>
                </a:lnTo>
                <a:lnTo>
                  <a:pt x="2994" y="966"/>
                </a:lnTo>
                <a:lnTo>
                  <a:pt x="2994" y="968"/>
                </a:lnTo>
                <a:lnTo>
                  <a:pt x="2992" y="971"/>
                </a:lnTo>
                <a:lnTo>
                  <a:pt x="2990" y="980"/>
                </a:lnTo>
                <a:lnTo>
                  <a:pt x="2987" y="982"/>
                </a:lnTo>
                <a:lnTo>
                  <a:pt x="2987" y="987"/>
                </a:lnTo>
                <a:lnTo>
                  <a:pt x="2985" y="992"/>
                </a:lnTo>
                <a:lnTo>
                  <a:pt x="2983" y="997"/>
                </a:lnTo>
                <a:lnTo>
                  <a:pt x="2980" y="1001"/>
                </a:lnTo>
                <a:lnTo>
                  <a:pt x="2968" y="1008"/>
                </a:lnTo>
                <a:lnTo>
                  <a:pt x="2966" y="1013"/>
                </a:lnTo>
                <a:lnTo>
                  <a:pt x="2964" y="1013"/>
                </a:lnTo>
                <a:lnTo>
                  <a:pt x="2959" y="1016"/>
                </a:lnTo>
                <a:lnTo>
                  <a:pt x="2957" y="1016"/>
                </a:lnTo>
                <a:lnTo>
                  <a:pt x="2957" y="1018"/>
                </a:lnTo>
                <a:lnTo>
                  <a:pt x="2954" y="1023"/>
                </a:lnTo>
                <a:lnTo>
                  <a:pt x="2952" y="1025"/>
                </a:lnTo>
                <a:lnTo>
                  <a:pt x="2949" y="1025"/>
                </a:lnTo>
                <a:lnTo>
                  <a:pt x="2947" y="1025"/>
                </a:lnTo>
                <a:lnTo>
                  <a:pt x="2945" y="1025"/>
                </a:lnTo>
                <a:lnTo>
                  <a:pt x="2945" y="1025"/>
                </a:lnTo>
                <a:lnTo>
                  <a:pt x="2942" y="1025"/>
                </a:lnTo>
                <a:lnTo>
                  <a:pt x="2942" y="1025"/>
                </a:lnTo>
                <a:lnTo>
                  <a:pt x="2942" y="1023"/>
                </a:lnTo>
                <a:lnTo>
                  <a:pt x="2942" y="1025"/>
                </a:lnTo>
                <a:lnTo>
                  <a:pt x="2935" y="1030"/>
                </a:lnTo>
                <a:lnTo>
                  <a:pt x="2931" y="1032"/>
                </a:lnTo>
                <a:lnTo>
                  <a:pt x="2928" y="1037"/>
                </a:lnTo>
                <a:lnTo>
                  <a:pt x="2926" y="1042"/>
                </a:lnTo>
                <a:lnTo>
                  <a:pt x="2926" y="1042"/>
                </a:lnTo>
                <a:lnTo>
                  <a:pt x="2928" y="1044"/>
                </a:lnTo>
                <a:lnTo>
                  <a:pt x="2933" y="1044"/>
                </a:lnTo>
                <a:lnTo>
                  <a:pt x="2933" y="1044"/>
                </a:lnTo>
                <a:lnTo>
                  <a:pt x="2933" y="1046"/>
                </a:lnTo>
                <a:lnTo>
                  <a:pt x="2933" y="1051"/>
                </a:lnTo>
                <a:lnTo>
                  <a:pt x="2933" y="1051"/>
                </a:lnTo>
                <a:lnTo>
                  <a:pt x="2933" y="1051"/>
                </a:lnTo>
                <a:lnTo>
                  <a:pt x="2933" y="1051"/>
                </a:lnTo>
                <a:lnTo>
                  <a:pt x="2933" y="1053"/>
                </a:lnTo>
                <a:lnTo>
                  <a:pt x="2928" y="1058"/>
                </a:lnTo>
                <a:lnTo>
                  <a:pt x="2926" y="1061"/>
                </a:lnTo>
                <a:lnTo>
                  <a:pt x="2921" y="1063"/>
                </a:lnTo>
                <a:lnTo>
                  <a:pt x="2919" y="1063"/>
                </a:lnTo>
                <a:lnTo>
                  <a:pt x="2916" y="1065"/>
                </a:lnTo>
                <a:lnTo>
                  <a:pt x="2914" y="1068"/>
                </a:lnTo>
                <a:lnTo>
                  <a:pt x="2912" y="1070"/>
                </a:lnTo>
                <a:lnTo>
                  <a:pt x="2907" y="1070"/>
                </a:lnTo>
                <a:lnTo>
                  <a:pt x="2902" y="1075"/>
                </a:lnTo>
                <a:lnTo>
                  <a:pt x="2900" y="1075"/>
                </a:lnTo>
                <a:lnTo>
                  <a:pt x="2900" y="1072"/>
                </a:lnTo>
                <a:lnTo>
                  <a:pt x="2897" y="1070"/>
                </a:lnTo>
                <a:lnTo>
                  <a:pt x="2897" y="1070"/>
                </a:lnTo>
                <a:lnTo>
                  <a:pt x="2895" y="1072"/>
                </a:lnTo>
                <a:lnTo>
                  <a:pt x="2895" y="1075"/>
                </a:lnTo>
                <a:lnTo>
                  <a:pt x="2893" y="1077"/>
                </a:lnTo>
                <a:lnTo>
                  <a:pt x="2890" y="1077"/>
                </a:lnTo>
                <a:lnTo>
                  <a:pt x="2890" y="1075"/>
                </a:lnTo>
                <a:lnTo>
                  <a:pt x="2890" y="1072"/>
                </a:lnTo>
                <a:lnTo>
                  <a:pt x="2888" y="1072"/>
                </a:lnTo>
                <a:lnTo>
                  <a:pt x="2888" y="1077"/>
                </a:lnTo>
                <a:lnTo>
                  <a:pt x="2886" y="1079"/>
                </a:lnTo>
                <a:lnTo>
                  <a:pt x="2883" y="1077"/>
                </a:lnTo>
                <a:lnTo>
                  <a:pt x="2883" y="1075"/>
                </a:lnTo>
                <a:lnTo>
                  <a:pt x="2881" y="1070"/>
                </a:lnTo>
                <a:lnTo>
                  <a:pt x="2878" y="1068"/>
                </a:lnTo>
                <a:lnTo>
                  <a:pt x="2878" y="1068"/>
                </a:lnTo>
                <a:lnTo>
                  <a:pt x="2876" y="1070"/>
                </a:lnTo>
                <a:lnTo>
                  <a:pt x="2876" y="1072"/>
                </a:lnTo>
                <a:lnTo>
                  <a:pt x="2878" y="1072"/>
                </a:lnTo>
                <a:lnTo>
                  <a:pt x="2878" y="1075"/>
                </a:lnTo>
                <a:lnTo>
                  <a:pt x="2876" y="1075"/>
                </a:lnTo>
                <a:lnTo>
                  <a:pt x="2876" y="1077"/>
                </a:lnTo>
                <a:lnTo>
                  <a:pt x="2874" y="1077"/>
                </a:lnTo>
                <a:lnTo>
                  <a:pt x="2864" y="1075"/>
                </a:lnTo>
                <a:lnTo>
                  <a:pt x="2862" y="1075"/>
                </a:lnTo>
                <a:lnTo>
                  <a:pt x="2857" y="1077"/>
                </a:lnTo>
                <a:lnTo>
                  <a:pt x="2850" y="1084"/>
                </a:lnTo>
                <a:lnTo>
                  <a:pt x="2848" y="1087"/>
                </a:lnTo>
                <a:lnTo>
                  <a:pt x="2843" y="1087"/>
                </a:lnTo>
                <a:lnTo>
                  <a:pt x="2838" y="1087"/>
                </a:lnTo>
                <a:lnTo>
                  <a:pt x="2833" y="1087"/>
                </a:lnTo>
                <a:lnTo>
                  <a:pt x="2831" y="1087"/>
                </a:lnTo>
                <a:lnTo>
                  <a:pt x="2826" y="1084"/>
                </a:lnTo>
                <a:lnTo>
                  <a:pt x="2822" y="1082"/>
                </a:lnTo>
                <a:lnTo>
                  <a:pt x="2805" y="1082"/>
                </a:lnTo>
                <a:lnTo>
                  <a:pt x="2805" y="1089"/>
                </a:lnTo>
                <a:lnTo>
                  <a:pt x="2800" y="1096"/>
                </a:lnTo>
                <a:lnTo>
                  <a:pt x="2798" y="1101"/>
                </a:lnTo>
                <a:lnTo>
                  <a:pt x="2800" y="1110"/>
                </a:lnTo>
                <a:lnTo>
                  <a:pt x="2803" y="1113"/>
                </a:lnTo>
                <a:lnTo>
                  <a:pt x="2805" y="1115"/>
                </a:lnTo>
                <a:lnTo>
                  <a:pt x="2807" y="1117"/>
                </a:lnTo>
                <a:lnTo>
                  <a:pt x="2810" y="1120"/>
                </a:lnTo>
                <a:lnTo>
                  <a:pt x="2812" y="1122"/>
                </a:lnTo>
                <a:lnTo>
                  <a:pt x="2815" y="1122"/>
                </a:lnTo>
                <a:lnTo>
                  <a:pt x="2817" y="1122"/>
                </a:lnTo>
                <a:lnTo>
                  <a:pt x="2819" y="1124"/>
                </a:lnTo>
                <a:lnTo>
                  <a:pt x="2819" y="1127"/>
                </a:lnTo>
                <a:lnTo>
                  <a:pt x="2819" y="1129"/>
                </a:lnTo>
                <a:lnTo>
                  <a:pt x="2824" y="1129"/>
                </a:lnTo>
                <a:lnTo>
                  <a:pt x="2833" y="1124"/>
                </a:lnTo>
                <a:lnTo>
                  <a:pt x="2836" y="1124"/>
                </a:lnTo>
                <a:lnTo>
                  <a:pt x="2841" y="1124"/>
                </a:lnTo>
                <a:lnTo>
                  <a:pt x="2841" y="1124"/>
                </a:lnTo>
                <a:lnTo>
                  <a:pt x="2845" y="1122"/>
                </a:lnTo>
                <a:lnTo>
                  <a:pt x="2848" y="1122"/>
                </a:lnTo>
                <a:lnTo>
                  <a:pt x="2850" y="1124"/>
                </a:lnTo>
                <a:lnTo>
                  <a:pt x="2860" y="1143"/>
                </a:lnTo>
                <a:lnTo>
                  <a:pt x="2860" y="1146"/>
                </a:lnTo>
                <a:lnTo>
                  <a:pt x="2860" y="1148"/>
                </a:lnTo>
                <a:lnTo>
                  <a:pt x="2855" y="1151"/>
                </a:lnTo>
                <a:lnTo>
                  <a:pt x="2855" y="1153"/>
                </a:lnTo>
                <a:lnTo>
                  <a:pt x="2855" y="1153"/>
                </a:lnTo>
                <a:lnTo>
                  <a:pt x="2852" y="1155"/>
                </a:lnTo>
                <a:lnTo>
                  <a:pt x="2852" y="1158"/>
                </a:lnTo>
                <a:lnTo>
                  <a:pt x="2852" y="1158"/>
                </a:lnTo>
                <a:lnTo>
                  <a:pt x="2850" y="1160"/>
                </a:lnTo>
                <a:lnTo>
                  <a:pt x="2850" y="1160"/>
                </a:lnTo>
                <a:lnTo>
                  <a:pt x="2850" y="1162"/>
                </a:lnTo>
                <a:lnTo>
                  <a:pt x="2848" y="1165"/>
                </a:lnTo>
                <a:lnTo>
                  <a:pt x="2848" y="1167"/>
                </a:lnTo>
                <a:lnTo>
                  <a:pt x="2848" y="1169"/>
                </a:lnTo>
                <a:lnTo>
                  <a:pt x="2850" y="1174"/>
                </a:lnTo>
                <a:lnTo>
                  <a:pt x="2855" y="1181"/>
                </a:lnTo>
                <a:lnTo>
                  <a:pt x="2857" y="1184"/>
                </a:lnTo>
                <a:lnTo>
                  <a:pt x="2857" y="1186"/>
                </a:lnTo>
                <a:lnTo>
                  <a:pt x="2860" y="1193"/>
                </a:lnTo>
                <a:lnTo>
                  <a:pt x="2860" y="1200"/>
                </a:lnTo>
                <a:lnTo>
                  <a:pt x="2855" y="1203"/>
                </a:lnTo>
                <a:lnTo>
                  <a:pt x="2848" y="1205"/>
                </a:lnTo>
                <a:lnTo>
                  <a:pt x="2845" y="1203"/>
                </a:lnTo>
                <a:lnTo>
                  <a:pt x="2841" y="1200"/>
                </a:lnTo>
                <a:lnTo>
                  <a:pt x="2838" y="1200"/>
                </a:lnTo>
                <a:lnTo>
                  <a:pt x="2836" y="1200"/>
                </a:lnTo>
                <a:lnTo>
                  <a:pt x="2838" y="1203"/>
                </a:lnTo>
                <a:lnTo>
                  <a:pt x="2838" y="1203"/>
                </a:lnTo>
                <a:lnTo>
                  <a:pt x="2833" y="1205"/>
                </a:lnTo>
                <a:lnTo>
                  <a:pt x="2836" y="1207"/>
                </a:lnTo>
                <a:lnTo>
                  <a:pt x="2836" y="1210"/>
                </a:lnTo>
                <a:lnTo>
                  <a:pt x="2836" y="1210"/>
                </a:lnTo>
                <a:lnTo>
                  <a:pt x="2833" y="1210"/>
                </a:lnTo>
                <a:lnTo>
                  <a:pt x="2831" y="1207"/>
                </a:lnTo>
                <a:lnTo>
                  <a:pt x="2831" y="1207"/>
                </a:lnTo>
                <a:lnTo>
                  <a:pt x="2831" y="1205"/>
                </a:lnTo>
                <a:lnTo>
                  <a:pt x="2829" y="1203"/>
                </a:lnTo>
                <a:lnTo>
                  <a:pt x="2824" y="1203"/>
                </a:lnTo>
                <a:lnTo>
                  <a:pt x="2817" y="1210"/>
                </a:lnTo>
                <a:lnTo>
                  <a:pt x="2815" y="1210"/>
                </a:lnTo>
                <a:lnTo>
                  <a:pt x="2807" y="1212"/>
                </a:lnTo>
                <a:lnTo>
                  <a:pt x="2807" y="1212"/>
                </a:lnTo>
                <a:lnTo>
                  <a:pt x="2800" y="1210"/>
                </a:lnTo>
                <a:lnTo>
                  <a:pt x="2798" y="1210"/>
                </a:lnTo>
                <a:lnTo>
                  <a:pt x="2796" y="1212"/>
                </a:lnTo>
                <a:lnTo>
                  <a:pt x="2793" y="1212"/>
                </a:lnTo>
                <a:lnTo>
                  <a:pt x="2791" y="1210"/>
                </a:lnTo>
                <a:lnTo>
                  <a:pt x="2789" y="1205"/>
                </a:lnTo>
                <a:lnTo>
                  <a:pt x="2786" y="1203"/>
                </a:lnTo>
                <a:lnTo>
                  <a:pt x="2786" y="1203"/>
                </a:lnTo>
                <a:lnTo>
                  <a:pt x="2781" y="1200"/>
                </a:lnTo>
                <a:lnTo>
                  <a:pt x="2779" y="1203"/>
                </a:lnTo>
                <a:lnTo>
                  <a:pt x="2777" y="1203"/>
                </a:lnTo>
                <a:lnTo>
                  <a:pt x="2774" y="1205"/>
                </a:lnTo>
                <a:lnTo>
                  <a:pt x="2774" y="1207"/>
                </a:lnTo>
                <a:lnTo>
                  <a:pt x="2772" y="1210"/>
                </a:lnTo>
                <a:lnTo>
                  <a:pt x="2772" y="1212"/>
                </a:lnTo>
                <a:lnTo>
                  <a:pt x="2770" y="1212"/>
                </a:lnTo>
                <a:lnTo>
                  <a:pt x="2767" y="1214"/>
                </a:lnTo>
                <a:lnTo>
                  <a:pt x="2765" y="1214"/>
                </a:lnTo>
                <a:lnTo>
                  <a:pt x="2762" y="1214"/>
                </a:lnTo>
                <a:lnTo>
                  <a:pt x="2762" y="1214"/>
                </a:lnTo>
                <a:lnTo>
                  <a:pt x="2758" y="1212"/>
                </a:lnTo>
                <a:lnTo>
                  <a:pt x="2753" y="1210"/>
                </a:lnTo>
                <a:lnTo>
                  <a:pt x="2746" y="1210"/>
                </a:lnTo>
                <a:lnTo>
                  <a:pt x="2741" y="1210"/>
                </a:lnTo>
                <a:lnTo>
                  <a:pt x="2736" y="1210"/>
                </a:lnTo>
                <a:lnTo>
                  <a:pt x="2732" y="1212"/>
                </a:lnTo>
                <a:lnTo>
                  <a:pt x="2696" y="1214"/>
                </a:lnTo>
                <a:lnTo>
                  <a:pt x="2682" y="1214"/>
                </a:lnTo>
                <a:lnTo>
                  <a:pt x="2668" y="1207"/>
                </a:lnTo>
                <a:lnTo>
                  <a:pt x="2656" y="1198"/>
                </a:lnTo>
                <a:lnTo>
                  <a:pt x="2651" y="1198"/>
                </a:lnTo>
                <a:lnTo>
                  <a:pt x="2649" y="1198"/>
                </a:lnTo>
                <a:lnTo>
                  <a:pt x="2649" y="1200"/>
                </a:lnTo>
                <a:lnTo>
                  <a:pt x="2646" y="1203"/>
                </a:lnTo>
                <a:lnTo>
                  <a:pt x="2644" y="1203"/>
                </a:lnTo>
                <a:lnTo>
                  <a:pt x="2642" y="1205"/>
                </a:lnTo>
                <a:lnTo>
                  <a:pt x="2637" y="1203"/>
                </a:lnTo>
                <a:lnTo>
                  <a:pt x="2637" y="1205"/>
                </a:lnTo>
                <a:lnTo>
                  <a:pt x="2632" y="1207"/>
                </a:lnTo>
                <a:lnTo>
                  <a:pt x="2630" y="1214"/>
                </a:lnTo>
                <a:lnTo>
                  <a:pt x="2625" y="1217"/>
                </a:lnTo>
                <a:lnTo>
                  <a:pt x="2620" y="1219"/>
                </a:lnTo>
                <a:lnTo>
                  <a:pt x="2609" y="1219"/>
                </a:lnTo>
                <a:lnTo>
                  <a:pt x="2599" y="1222"/>
                </a:lnTo>
                <a:lnTo>
                  <a:pt x="2597" y="1222"/>
                </a:lnTo>
                <a:lnTo>
                  <a:pt x="2597" y="1222"/>
                </a:lnTo>
                <a:lnTo>
                  <a:pt x="2594" y="1222"/>
                </a:lnTo>
                <a:lnTo>
                  <a:pt x="2592" y="1222"/>
                </a:lnTo>
                <a:lnTo>
                  <a:pt x="2592" y="1222"/>
                </a:lnTo>
                <a:lnTo>
                  <a:pt x="2592" y="1219"/>
                </a:lnTo>
                <a:lnTo>
                  <a:pt x="2592" y="1219"/>
                </a:lnTo>
                <a:lnTo>
                  <a:pt x="2590" y="1222"/>
                </a:lnTo>
                <a:lnTo>
                  <a:pt x="2590" y="1222"/>
                </a:lnTo>
                <a:lnTo>
                  <a:pt x="2590" y="1222"/>
                </a:lnTo>
                <a:lnTo>
                  <a:pt x="2590" y="1222"/>
                </a:lnTo>
                <a:lnTo>
                  <a:pt x="2590" y="1222"/>
                </a:lnTo>
                <a:lnTo>
                  <a:pt x="2590" y="1224"/>
                </a:lnTo>
                <a:lnTo>
                  <a:pt x="2590" y="1224"/>
                </a:lnTo>
                <a:lnTo>
                  <a:pt x="2590" y="1224"/>
                </a:lnTo>
                <a:lnTo>
                  <a:pt x="2587" y="1224"/>
                </a:lnTo>
                <a:lnTo>
                  <a:pt x="2587" y="1224"/>
                </a:lnTo>
                <a:lnTo>
                  <a:pt x="2587" y="1224"/>
                </a:lnTo>
                <a:lnTo>
                  <a:pt x="2583" y="1224"/>
                </a:lnTo>
                <a:lnTo>
                  <a:pt x="2580" y="1224"/>
                </a:lnTo>
                <a:lnTo>
                  <a:pt x="2573" y="1222"/>
                </a:lnTo>
                <a:lnTo>
                  <a:pt x="2571" y="1222"/>
                </a:lnTo>
                <a:lnTo>
                  <a:pt x="2566" y="1222"/>
                </a:lnTo>
                <a:lnTo>
                  <a:pt x="2564" y="1222"/>
                </a:lnTo>
                <a:lnTo>
                  <a:pt x="2564" y="1222"/>
                </a:lnTo>
                <a:lnTo>
                  <a:pt x="2564" y="1217"/>
                </a:lnTo>
                <a:lnTo>
                  <a:pt x="2564" y="1214"/>
                </a:lnTo>
                <a:lnTo>
                  <a:pt x="2561" y="1212"/>
                </a:lnTo>
                <a:lnTo>
                  <a:pt x="2557" y="1212"/>
                </a:lnTo>
                <a:lnTo>
                  <a:pt x="2552" y="1210"/>
                </a:lnTo>
                <a:lnTo>
                  <a:pt x="2545" y="1212"/>
                </a:lnTo>
                <a:lnTo>
                  <a:pt x="2540" y="1210"/>
                </a:lnTo>
                <a:lnTo>
                  <a:pt x="2533" y="1203"/>
                </a:lnTo>
                <a:lnTo>
                  <a:pt x="2528" y="1205"/>
                </a:lnTo>
                <a:lnTo>
                  <a:pt x="2526" y="1205"/>
                </a:lnTo>
                <a:lnTo>
                  <a:pt x="2523" y="1205"/>
                </a:lnTo>
                <a:lnTo>
                  <a:pt x="2523" y="1205"/>
                </a:lnTo>
                <a:lnTo>
                  <a:pt x="2521" y="1207"/>
                </a:lnTo>
                <a:lnTo>
                  <a:pt x="2521" y="1207"/>
                </a:lnTo>
                <a:lnTo>
                  <a:pt x="2516" y="1210"/>
                </a:lnTo>
                <a:lnTo>
                  <a:pt x="2514" y="1210"/>
                </a:lnTo>
                <a:lnTo>
                  <a:pt x="2507" y="1210"/>
                </a:lnTo>
                <a:lnTo>
                  <a:pt x="2502" y="1207"/>
                </a:lnTo>
                <a:lnTo>
                  <a:pt x="2502" y="1205"/>
                </a:lnTo>
                <a:lnTo>
                  <a:pt x="2500" y="1203"/>
                </a:lnTo>
                <a:lnTo>
                  <a:pt x="2497" y="1200"/>
                </a:lnTo>
                <a:lnTo>
                  <a:pt x="2497" y="1198"/>
                </a:lnTo>
                <a:lnTo>
                  <a:pt x="2493" y="1195"/>
                </a:lnTo>
                <a:lnTo>
                  <a:pt x="2490" y="1195"/>
                </a:lnTo>
                <a:lnTo>
                  <a:pt x="2488" y="1195"/>
                </a:lnTo>
                <a:lnTo>
                  <a:pt x="2488" y="1195"/>
                </a:lnTo>
                <a:lnTo>
                  <a:pt x="2486" y="1195"/>
                </a:lnTo>
                <a:lnTo>
                  <a:pt x="2483" y="1195"/>
                </a:lnTo>
                <a:lnTo>
                  <a:pt x="2483" y="1195"/>
                </a:lnTo>
                <a:lnTo>
                  <a:pt x="2483" y="1193"/>
                </a:lnTo>
                <a:lnTo>
                  <a:pt x="2483" y="1193"/>
                </a:lnTo>
                <a:lnTo>
                  <a:pt x="2483" y="1191"/>
                </a:lnTo>
                <a:lnTo>
                  <a:pt x="2483" y="1188"/>
                </a:lnTo>
                <a:lnTo>
                  <a:pt x="2481" y="1186"/>
                </a:lnTo>
                <a:lnTo>
                  <a:pt x="2478" y="1186"/>
                </a:lnTo>
                <a:lnTo>
                  <a:pt x="2476" y="1188"/>
                </a:lnTo>
                <a:lnTo>
                  <a:pt x="2474" y="1191"/>
                </a:lnTo>
                <a:lnTo>
                  <a:pt x="2474" y="1186"/>
                </a:lnTo>
                <a:lnTo>
                  <a:pt x="2474" y="1177"/>
                </a:lnTo>
                <a:lnTo>
                  <a:pt x="2471" y="1174"/>
                </a:lnTo>
                <a:lnTo>
                  <a:pt x="2471" y="1172"/>
                </a:lnTo>
                <a:lnTo>
                  <a:pt x="2469" y="1169"/>
                </a:lnTo>
                <a:lnTo>
                  <a:pt x="2459" y="1165"/>
                </a:lnTo>
                <a:lnTo>
                  <a:pt x="2459" y="1165"/>
                </a:lnTo>
                <a:lnTo>
                  <a:pt x="2459" y="1160"/>
                </a:lnTo>
                <a:lnTo>
                  <a:pt x="2462" y="1155"/>
                </a:lnTo>
                <a:lnTo>
                  <a:pt x="2464" y="1153"/>
                </a:lnTo>
                <a:lnTo>
                  <a:pt x="2467" y="1151"/>
                </a:lnTo>
                <a:lnTo>
                  <a:pt x="2474" y="1148"/>
                </a:lnTo>
                <a:lnTo>
                  <a:pt x="2478" y="1146"/>
                </a:lnTo>
                <a:lnTo>
                  <a:pt x="2478" y="1141"/>
                </a:lnTo>
                <a:lnTo>
                  <a:pt x="2476" y="1139"/>
                </a:lnTo>
                <a:lnTo>
                  <a:pt x="2474" y="1139"/>
                </a:lnTo>
                <a:lnTo>
                  <a:pt x="2471" y="1134"/>
                </a:lnTo>
                <a:lnTo>
                  <a:pt x="2469" y="1134"/>
                </a:lnTo>
                <a:lnTo>
                  <a:pt x="2469" y="1134"/>
                </a:lnTo>
                <a:lnTo>
                  <a:pt x="2467" y="1132"/>
                </a:lnTo>
                <a:lnTo>
                  <a:pt x="2464" y="1129"/>
                </a:lnTo>
                <a:lnTo>
                  <a:pt x="2462" y="1127"/>
                </a:lnTo>
                <a:lnTo>
                  <a:pt x="2462" y="1122"/>
                </a:lnTo>
                <a:lnTo>
                  <a:pt x="2462" y="1117"/>
                </a:lnTo>
                <a:lnTo>
                  <a:pt x="2462" y="1115"/>
                </a:lnTo>
                <a:lnTo>
                  <a:pt x="2459" y="1113"/>
                </a:lnTo>
                <a:lnTo>
                  <a:pt x="2459" y="1110"/>
                </a:lnTo>
                <a:lnTo>
                  <a:pt x="2462" y="1110"/>
                </a:lnTo>
                <a:lnTo>
                  <a:pt x="2464" y="1106"/>
                </a:lnTo>
                <a:lnTo>
                  <a:pt x="2464" y="1101"/>
                </a:lnTo>
                <a:lnTo>
                  <a:pt x="2469" y="1096"/>
                </a:lnTo>
                <a:lnTo>
                  <a:pt x="2474" y="1070"/>
                </a:lnTo>
                <a:lnTo>
                  <a:pt x="2474" y="1070"/>
                </a:lnTo>
                <a:lnTo>
                  <a:pt x="2474" y="1068"/>
                </a:lnTo>
                <a:lnTo>
                  <a:pt x="2471" y="1065"/>
                </a:lnTo>
                <a:lnTo>
                  <a:pt x="2469" y="1061"/>
                </a:lnTo>
                <a:lnTo>
                  <a:pt x="2469" y="1061"/>
                </a:lnTo>
                <a:lnTo>
                  <a:pt x="2469" y="1058"/>
                </a:lnTo>
                <a:lnTo>
                  <a:pt x="2469" y="1053"/>
                </a:lnTo>
                <a:lnTo>
                  <a:pt x="2469" y="1051"/>
                </a:lnTo>
                <a:lnTo>
                  <a:pt x="2469" y="1051"/>
                </a:lnTo>
                <a:lnTo>
                  <a:pt x="2469" y="1051"/>
                </a:lnTo>
                <a:lnTo>
                  <a:pt x="2467" y="1049"/>
                </a:lnTo>
                <a:lnTo>
                  <a:pt x="2464" y="1046"/>
                </a:lnTo>
                <a:lnTo>
                  <a:pt x="2459" y="1042"/>
                </a:lnTo>
                <a:lnTo>
                  <a:pt x="2457" y="1042"/>
                </a:lnTo>
                <a:lnTo>
                  <a:pt x="2450" y="1042"/>
                </a:lnTo>
                <a:lnTo>
                  <a:pt x="2448" y="1039"/>
                </a:lnTo>
                <a:lnTo>
                  <a:pt x="2445" y="1037"/>
                </a:lnTo>
                <a:lnTo>
                  <a:pt x="2443" y="1037"/>
                </a:lnTo>
                <a:lnTo>
                  <a:pt x="2438" y="1039"/>
                </a:lnTo>
                <a:lnTo>
                  <a:pt x="2436" y="1042"/>
                </a:lnTo>
                <a:lnTo>
                  <a:pt x="2433" y="1044"/>
                </a:lnTo>
                <a:lnTo>
                  <a:pt x="2431" y="1046"/>
                </a:lnTo>
                <a:lnTo>
                  <a:pt x="2429" y="1046"/>
                </a:lnTo>
                <a:lnTo>
                  <a:pt x="2426" y="1046"/>
                </a:lnTo>
                <a:lnTo>
                  <a:pt x="2419" y="1051"/>
                </a:lnTo>
                <a:lnTo>
                  <a:pt x="2419" y="1051"/>
                </a:lnTo>
                <a:lnTo>
                  <a:pt x="2417" y="1053"/>
                </a:lnTo>
                <a:lnTo>
                  <a:pt x="2396" y="1056"/>
                </a:lnTo>
                <a:lnTo>
                  <a:pt x="2393" y="1056"/>
                </a:lnTo>
                <a:lnTo>
                  <a:pt x="2391" y="1058"/>
                </a:lnTo>
                <a:lnTo>
                  <a:pt x="2391" y="1058"/>
                </a:lnTo>
                <a:lnTo>
                  <a:pt x="2386" y="1056"/>
                </a:lnTo>
                <a:lnTo>
                  <a:pt x="2386" y="1058"/>
                </a:lnTo>
                <a:lnTo>
                  <a:pt x="2384" y="1061"/>
                </a:lnTo>
                <a:lnTo>
                  <a:pt x="2384" y="1063"/>
                </a:lnTo>
                <a:lnTo>
                  <a:pt x="2384" y="1065"/>
                </a:lnTo>
                <a:lnTo>
                  <a:pt x="2386" y="1070"/>
                </a:lnTo>
                <a:lnTo>
                  <a:pt x="2388" y="1070"/>
                </a:lnTo>
                <a:lnTo>
                  <a:pt x="2391" y="1070"/>
                </a:lnTo>
                <a:lnTo>
                  <a:pt x="2391" y="1070"/>
                </a:lnTo>
                <a:lnTo>
                  <a:pt x="2391" y="1072"/>
                </a:lnTo>
                <a:lnTo>
                  <a:pt x="2391" y="1075"/>
                </a:lnTo>
                <a:lnTo>
                  <a:pt x="2391" y="1079"/>
                </a:lnTo>
                <a:lnTo>
                  <a:pt x="2388" y="1084"/>
                </a:lnTo>
                <a:lnTo>
                  <a:pt x="2388" y="1087"/>
                </a:lnTo>
                <a:lnTo>
                  <a:pt x="2384" y="1098"/>
                </a:lnTo>
                <a:lnTo>
                  <a:pt x="2377" y="1110"/>
                </a:lnTo>
                <a:lnTo>
                  <a:pt x="2374" y="1117"/>
                </a:lnTo>
                <a:lnTo>
                  <a:pt x="2374" y="1120"/>
                </a:lnTo>
                <a:lnTo>
                  <a:pt x="2374" y="1120"/>
                </a:lnTo>
                <a:lnTo>
                  <a:pt x="2374" y="1124"/>
                </a:lnTo>
                <a:lnTo>
                  <a:pt x="2374" y="1124"/>
                </a:lnTo>
                <a:lnTo>
                  <a:pt x="2377" y="1124"/>
                </a:lnTo>
                <a:lnTo>
                  <a:pt x="2377" y="1124"/>
                </a:lnTo>
                <a:lnTo>
                  <a:pt x="2377" y="1127"/>
                </a:lnTo>
                <a:lnTo>
                  <a:pt x="2377" y="1127"/>
                </a:lnTo>
                <a:lnTo>
                  <a:pt x="2374" y="1129"/>
                </a:lnTo>
                <a:lnTo>
                  <a:pt x="2374" y="1129"/>
                </a:lnTo>
                <a:lnTo>
                  <a:pt x="2374" y="1132"/>
                </a:lnTo>
                <a:lnTo>
                  <a:pt x="2374" y="1134"/>
                </a:lnTo>
                <a:lnTo>
                  <a:pt x="2374" y="1136"/>
                </a:lnTo>
                <a:lnTo>
                  <a:pt x="2374" y="1136"/>
                </a:lnTo>
                <a:lnTo>
                  <a:pt x="2377" y="1139"/>
                </a:lnTo>
                <a:lnTo>
                  <a:pt x="2377" y="1141"/>
                </a:lnTo>
                <a:lnTo>
                  <a:pt x="2374" y="1143"/>
                </a:lnTo>
                <a:lnTo>
                  <a:pt x="2370" y="1155"/>
                </a:lnTo>
                <a:lnTo>
                  <a:pt x="2370" y="1165"/>
                </a:lnTo>
                <a:lnTo>
                  <a:pt x="2367" y="1167"/>
                </a:lnTo>
                <a:lnTo>
                  <a:pt x="2367" y="1169"/>
                </a:lnTo>
                <a:lnTo>
                  <a:pt x="2367" y="1169"/>
                </a:lnTo>
                <a:lnTo>
                  <a:pt x="2370" y="1172"/>
                </a:lnTo>
                <a:lnTo>
                  <a:pt x="2370" y="1174"/>
                </a:lnTo>
                <a:lnTo>
                  <a:pt x="2372" y="1179"/>
                </a:lnTo>
                <a:lnTo>
                  <a:pt x="2374" y="1179"/>
                </a:lnTo>
                <a:lnTo>
                  <a:pt x="2377" y="1181"/>
                </a:lnTo>
                <a:lnTo>
                  <a:pt x="2379" y="1181"/>
                </a:lnTo>
                <a:lnTo>
                  <a:pt x="2381" y="1186"/>
                </a:lnTo>
                <a:lnTo>
                  <a:pt x="2384" y="1191"/>
                </a:lnTo>
                <a:lnTo>
                  <a:pt x="2386" y="1193"/>
                </a:lnTo>
                <a:lnTo>
                  <a:pt x="2386" y="1195"/>
                </a:lnTo>
                <a:lnTo>
                  <a:pt x="2388" y="1200"/>
                </a:lnTo>
                <a:lnTo>
                  <a:pt x="2391" y="1203"/>
                </a:lnTo>
                <a:lnTo>
                  <a:pt x="2391" y="1205"/>
                </a:lnTo>
                <a:lnTo>
                  <a:pt x="2391" y="1210"/>
                </a:lnTo>
                <a:lnTo>
                  <a:pt x="2391" y="1217"/>
                </a:lnTo>
                <a:lnTo>
                  <a:pt x="2391" y="1219"/>
                </a:lnTo>
                <a:lnTo>
                  <a:pt x="2391" y="1222"/>
                </a:lnTo>
                <a:lnTo>
                  <a:pt x="2391" y="1224"/>
                </a:lnTo>
                <a:lnTo>
                  <a:pt x="2388" y="1229"/>
                </a:lnTo>
                <a:lnTo>
                  <a:pt x="2384" y="1240"/>
                </a:lnTo>
                <a:lnTo>
                  <a:pt x="2381" y="1248"/>
                </a:lnTo>
                <a:lnTo>
                  <a:pt x="2381" y="1250"/>
                </a:lnTo>
                <a:lnTo>
                  <a:pt x="2381" y="1252"/>
                </a:lnTo>
                <a:lnTo>
                  <a:pt x="2381" y="1252"/>
                </a:lnTo>
                <a:lnTo>
                  <a:pt x="2381" y="1257"/>
                </a:lnTo>
                <a:lnTo>
                  <a:pt x="2377" y="1264"/>
                </a:lnTo>
                <a:lnTo>
                  <a:pt x="2372" y="1269"/>
                </a:lnTo>
                <a:lnTo>
                  <a:pt x="2370" y="1269"/>
                </a:lnTo>
                <a:lnTo>
                  <a:pt x="2367" y="1267"/>
                </a:lnTo>
                <a:lnTo>
                  <a:pt x="2362" y="1264"/>
                </a:lnTo>
                <a:lnTo>
                  <a:pt x="2362" y="1262"/>
                </a:lnTo>
                <a:lnTo>
                  <a:pt x="2360" y="1262"/>
                </a:lnTo>
                <a:lnTo>
                  <a:pt x="2360" y="1259"/>
                </a:lnTo>
                <a:lnTo>
                  <a:pt x="2360" y="1257"/>
                </a:lnTo>
                <a:lnTo>
                  <a:pt x="2360" y="1259"/>
                </a:lnTo>
                <a:lnTo>
                  <a:pt x="2355" y="1257"/>
                </a:lnTo>
                <a:lnTo>
                  <a:pt x="2355" y="1255"/>
                </a:lnTo>
                <a:lnTo>
                  <a:pt x="2353" y="1257"/>
                </a:lnTo>
                <a:lnTo>
                  <a:pt x="2351" y="1259"/>
                </a:lnTo>
                <a:lnTo>
                  <a:pt x="2348" y="1259"/>
                </a:lnTo>
                <a:lnTo>
                  <a:pt x="2346" y="1257"/>
                </a:lnTo>
                <a:lnTo>
                  <a:pt x="2343" y="1257"/>
                </a:lnTo>
                <a:lnTo>
                  <a:pt x="2343" y="1257"/>
                </a:lnTo>
                <a:lnTo>
                  <a:pt x="2341" y="1259"/>
                </a:lnTo>
                <a:lnTo>
                  <a:pt x="2341" y="1262"/>
                </a:lnTo>
                <a:lnTo>
                  <a:pt x="2339" y="1264"/>
                </a:lnTo>
                <a:lnTo>
                  <a:pt x="2336" y="1264"/>
                </a:lnTo>
                <a:lnTo>
                  <a:pt x="2336" y="1262"/>
                </a:lnTo>
                <a:lnTo>
                  <a:pt x="2334" y="1262"/>
                </a:lnTo>
                <a:lnTo>
                  <a:pt x="2332" y="1262"/>
                </a:lnTo>
                <a:lnTo>
                  <a:pt x="2327" y="1264"/>
                </a:lnTo>
                <a:lnTo>
                  <a:pt x="2322" y="1267"/>
                </a:lnTo>
                <a:lnTo>
                  <a:pt x="2317" y="1267"/>
                </a:lnTo>
                <a:lnTo>
                  <a:pt x="2310" y="1262"/>
                </a:lnTo>
                <a:lnTo>
                  <a:pt x="2306" y="1259"/>
                </a:lnTo>
                <a:lnTo>
                  <a:pt x="2301" y="1259"/>
                </a:lnTo>
                <a:lnTo>
                  <a:pt x="2298" y="1262"/>
                </a:lnTo>
                <a:lnTo>
                  <a:pt x="2294" y="1264"/>
                </a:lnTo>
                <a:lnTo>
                  <a:pt x="2294" y="1267"/>
                </a:lnTo>
                <a:lnTo>
                  <a:pt x="2291" y="1271"/>
                </a:lnTo>
                <a:lnTo>
                  <a:pt x="2289" y="1271"/>
                </a:lnTo>
                <a:lnTo>
                  <a:pt x="2289" y="1271"/>
                </a:lnTo>
                <a:lnTo>
                  <a:pt x="2282" y="1269"/>
                </a:lnTo>
                <a:lnTo>
                  <a:pt x="2282" y="1269"/>
                </a:lnTo>
                <a:lnTo>
                  <a:pt x="2280" y="1267"/>
                </a:lnTo>
                <a:lnTo>
                  <a:pt x="2280" y="1264"/>
                </a:lnTo>
                <a:lnTo>
                  <a:pt x="2277" y="1262"/>
                </a:lnTo>
                <a:lnTo>
                  <a:pt x="2275" y="1264"/>
                </a:lnTo>
                <a:lnTo>
                  <a:pt x="2268" y="1264"/>
                </a:lnTo>
                <a:lnTo>
                  <a:pt x="2265" y="1264"/>
                </a:lnTo>
                <a:lnTo>
                  <a:pt x="2263" y="1259"/>
                </a:lnTo>
                <a:lnTo>
                  <a:pt x="2261" y="1255"/>
                </a:lnTo>
                <a:lnTo>
                  <a:pt x="2258" y="1252"/>
                </a:lnTo>
                <a:lnTo>
                  <a:pt x="2258" y="1252"/>
                </a:lnTo>
                <a:lnTo>
                  <a:pt x="2258" y="1252"/>
                </a:lnTo>
                <a:lnTo>
                  <a:pt x="2258" y="1245"/>
                </a:lnTo>
                <a:lnTo>
                  <a:pt x="2258" y="1243"/>
                </a:lnTo>
                <a:lnTo>
                  <a:pt x="2258" y="1240"/>
                </a:lnTo>
                <a:lnTo>
                  <a:pt x="2256" y="1240"/>
                </a:lnTo>
                <a:lnTo>
                  <a:pt x="2254" y="1240"/>
                </a:lnTo>
                <a:lnTo>
                  <a:pt x="2251" y="1245"/>
                </a:lnTo>
                <a:lnTo>
                  <a:pt x="2249" y="1248"/>
                </a:lnTo>
                <a:lnTo>
                  <a:pt x="2242" y="1250"/>
                </a:lnTo>
                <a:lnTo>
                  <a:pt x="2237" y="1252"/>
                </a:lnTo>
                <a:lnTo>
                  <a:pt x="2237" y="1255"/>
                </a:lnTo>
                <a:lnTo>
                  <a:pt x="2235" y="1257"/>
                </a:lnTo>
                <a:lnTo>
                  <a:pt x="2230" y="1259"/>
                </a:lnTo>
                <a:lnTo>
                  <a:pt x="2227" y="1259"/>
                </a:lnTo>
                <a:lnTo>
                  <a:pt x="2227" y="1259"/>
                </a:lnTo>
                <a:lnTo>
                  <a:pt x="2223" y="1257"/>
                </a:lnTo>
                <a:lnTo>
                  <a:pt x="2220" y="1257"/>
                </a:lnTo>
                <a:lnTo>
                  <a:pt x="2220" y="1259"/>
                </a:lnTo>
                <a:lnTo>
                  <a:pt x="2218" y="1262"/>
                </a:lnTo>
                <a:lnTo>
                  <a:pt x="2218" y="1262"/>
                </a:lnTo>
                <a:lnTo>
                  <a:pt x="2216" y="1262"/>
                </a:lnTo>
                <a:lnTo>
                  <a:pt x="2209" y="1257"/>
                </a:lnTo>
                <a:lnTo>
                  <a:pt x="2199" y="1252"/>
                </a:lnTo>
                <a:lnTo>
                  <a:pt x="2197" y="1252"/>
                </a:lnTo>
                <a:lnTo>
                  <a:pt x="2197" y="1252"/>
                </a:lnTo>
                <a:lnTo>
                  <a:pt x="2194" y="1250"/>
                </a:lnTo>
                <a:lnTo>
                  <a:pt x="2194" y="1248"/>
                </a:lnTo>
                <a:lnTo>
                  <a:pt x="2192" y="1248"/>
                </a:lnTo>
                <a:lnTo>
                  <a:pt x="2190" y="1248"/>
                </a:lnTo>
                <a:lnTo>
                  <a:pt x="2185" y="1245"/>
                </a:lnTo>
                <a:lnTo>
                  <a:pt x="2178" y="1240"/>
                </a:lnTo>
                <a:lnTo>
                  <a:pt x="2175" y="1240"/>
                </a:lnTo>
                <a:lnTo>
                  <a:pt x="2173" y="1240"/>
                </a:lnTo>
                <a:lnTo>
                  <a:pt x="2171" y="1240"/>
                </a:lnTo>
                <a:lnTo>
                  <a:pt x="2171" y="1240"/>
                </a:lnTo>
                <a:lnTo>
                  <a:pt x="2171" y="1238"/>
                </a:lnTo>
                <a:lnTo>
                  <a:pt x="2171" y="1238"/>
                </a:lnTo>
                <a:lnTo>
                  <a:pt x="2168" y="1236"/>
                </a:lnTo>
                <a:lnTo>
                  <a:pt x="2166" y="1236"/>
                </a:lnTo>
                <a:lnTo>
                  <a:pt x="2164" y="1236"/>
                </a:lnTo>
                <a:lnTo>
                  <a:pt x="2159" y="1238"/>
                </a:lnTo>
                <a:lnTo>
                  <a:pt x="2156" y="1240"/>
                </a:lnTo>
                <a:lnTo>
                  <a:pt x="2156" y="1240"/>
                </a:lnTo>
                <a:lnTo>
                  <a:pt x="2154" y="1240"/>
                </a:lnTo>
                <a:lnTo>
                  <a:pt x="2154" y="1238"/>
                </a:lnTo>
                <a:lnTo>
                  <a:pt x="2154" y="1238"/>
                </a:lnTo>
                <a:lnTo>
                  <a:pt x="2152" y="1238"/>
                </a:lnTo>
                <a:lnTo>
                  <a:pt x="2152" y="1238"/>
                </a:lnTo>
                <a:lnTo>
                  <a:pt x="2149" y="1238"/>
                </a:lnTo>
                <a:lnTo>
                  <a:pt x="2147" y="1238"/>
                </a:lnTo>
                <a:lnTo>
                  <a:pt x="2147" y="1238"/>
                </a:lnTo>
                <a:lnTo>
                  <a:pt x="2147" y="1236"/>
                </a:lnTo>
                <a:lnTo>
                  <a:pt x="2138" y="1231"/>
                </a:lnTo>
                <a:lnTo>
                  <a:pt x="2135" y="1231"/>
                </a:lnTo>
                <a:lnTo>
                  <a:pt x="2130" y="1231"/>
                </a:lnTo>
                <a:lnTo>
                  <a:pt x="2128" y="1231"/>
                </a:lnTo>
                <a:lnTo>
                  <a:pt x="2126" y="1233"/>
                </a:lnTo>
                <a:lnTo>
                  <a:pt x="2116" y="1240"/>
                </a:lnTo>
                <a:lnTo>
                  <a:pt x="2114" y="1240"/>
                </a:lnTo>
                <a:lnTo>
                  <a:pt x="2111" y="1243"/>
                </a:lnTo>
                <a:lnTo>
                  <a:pt x="2111" y="1240"/>
                </a:lnTo>
                <a:lnTo>
                  <a:pt x="2111" y="1240"/>
                </a:lnTo>
                <a:lnTo>
                  <a:pt x="2111" y="1238"/>
                </a:lnTo>
                <a:lnTo>
                  <a:pt x="2111" y="1238"/>
                </a:lnTo>
                <a:lnTo>
                  <a:pt x="2109" y="1238"/>
                </a:lnTo>
                <a:lnTo>
                  <a:pt x="2109" y="1238"/>
                </a:lnTo>
                <a:lnTo>
                  <a:pt x="2107" y="1238"/>
                </a:lnTo>
                <a:lnTo>
                  <a:pt x="2107" y="1238"/>
                </a:lnTo>
                <a:lnTo>
                  <a:pt x="2100" y="1233"/>
                </a:lnTo>
                <a:lnTo>
                  <a:pt x="2097" y="1231"/>
                </a:lnTo>
                <a:lnTo>
                  <a:pt x="2097" y="1226"/>
                </a:lnTo>
                <a:lnTo>
                  <a:pt x="2097" y="1217"/>
                </a:lnTo>
                <a:lnTo>
                  <a:pt x="2097" y="1212"/>
                </a:lnTo>
                <a:lnTo>
                  <a:pt x="2095" y="1210"/>
                </a:lnTo>
                <a:lnTo>
                  <a:pt x="2085" y="1205"/>
                </a:lnTo>
                <a:lnTo>
                  <a:pt x="2085" y="1203"/>
                </a:lnTo>
                <a:lnTo>
                  <a:pt x="2076" y="1207"/>
                </a:lnTo>
                <a:lnTo>
                  <a:pt x="2069" y="1210"/>
                </a:lnTo>
                <a:lnTo>
                  <a:pt x="2067" y="1212"/>
                </a:lnTo>
                <a:lnTo>
                  <a:pt x="2064" y="1212"/>
                </a:lnTo>
                <a:lnTo>
                  <a:pt x="2062" y="1212"/>
                </a:lnTo>
                <a:lnTo>
                  <a:pt x="2059" y="1212"/>
                </a:lnTo>
                <a:lnTo>
                  <a:pt x="2057" y="1214"/>
                </a:lnTo>
                <a:lnTo>
                  <a:pt x="2055" y="1217"/>
                </a:lnTo>
                <a:lnTo>
                  <a:pt x="2052" y="1217"/>
                </a:lnTo>
                <a:lnTo>
                  <a:pt x="2050" y="1219"/>
                </a:lnTo>
                <a:lnTo>
                  <a:pt x="2048" y="1219"/>
                </a:lnTo>
                <a:lnTo>
                  <a:pt x="2036" y="1217"/>
                </a:lnTo>
                <a:lnTo>
                  <a:pt x="2033" y="1212"/>
                </a:lnTo>
                <a:lnTo>
                  <a:pt x="2033" y="1207"/>
                </a:lnTo>
                <a:lnTo>
                  <a:pt x="2033" y="1205"/>
                </a:lnTo>
                <a:lnTo>
                  <a:pt x="2029" y="1203"/>
                </a:lnTo>
                <a:lnTo>
                  <a:pt x="2026" y="1203"/>
                </a:lnTo>
                <a:lnTo>
                  <a:pt x="2019" y="1205"/>
                </a:lnTo>
                <a:lnTo>
                  <a:pt x="2014" y="1205"/>
                </a:lnTo>
                <a:lnTo>
                  <a:pt x="2014" y="1203"/>
                </a:lnTo>
                <a:lnTo>
                  <a:pt x="2014" y="1200"/>
                </a:lnTo>
                <a:lnTo>
                  <a:pt x="2014" y="1200"/>
                </a:lnTo>
                <a:lnTo>
                  <a:pt x="2012" y="1200"/>
                </a:lnTo>
                <a:lnTo>
                  <a:pt x="2010" y="1200"/>
                </a:lnTo>
                <a:lnTo>
                  <a:pt x="2007" y="1198"/>
                </a:lnTo>
                <a:lnTo>
                  <a:pt x="2007" y="1195"/>
                </a:lnTo>
                <a:lnTo>
                  <a:pt x="2005" y="1193"/>
                </a:lnTo>
                <a:lnTo>
                  <a:pt x="2005" y="1191"/>
                </a:lnTo>
                <a:lnTo>
                  <a:pt x="2000" y="1188"/>
                </a:lnTo>
                <a:lnTo>
                  <a:pt x="1995" y="1186"/>
                </a:lnTo>
                <a:lnTo>
                  <a:pt x="1993" y="1186"/>
                </a:lnTo>
                <a:lnTo>
                  <a:pt x="1993" y="1184"/>
                </a:lnTo>
                <a:lnTo>
                  <a:pt x="1991" y="1184"/>
                </a:lnTo>
                <a:lnTo>
                  <a:pt x="1988" y="1181"/>
                </a:lnTo>
                <a:lnTo>
                  <a:pt x="1988" y="1184"/>
                </a:lnTo>
                <a:lnTo>
                  <a:pt x="1986" y="1184"/>
                </a:lnTo>
                <a:lnTo>
                  <a:pt x="1984" y="1184"/>
                </a:lnTo>
                <a:lnTo>
                  <a:pt x="1969" y="1181"/>
                </a:lnTo>
                <a:lnTo>
                  <a:pt x="1969" y="1179"/>
                </a:lnTo>
                <a:lnTo>
                  <a:pt x="1967" y="1177"/>
                </a:lnTo>
                <a:lnTo>
                  <a:pt x="1969" y="1174"/>
                </a:lnTo>
                <a:lnTo>
                  <a:pt x="1972" y="1169"/>
                </a:lnTo>
                <a:lnTo>
                  <a:pt x="1972" y="1167"/>
                </a:lnTo>
                <a:lnTo>
                  <a:pt x="1972" y="1162"/>
                </a:lnTo>
                <a:lnTo>
                  <a:pt x="1972" y="1158"/>
                </a:lnTo>
                <a:lnTo>
                  <a:pt x="1972" y="1153"/>
                </a:lnTo>
                <a:lnTo>
                  <a:pt x="1969" y="1148"/>
                </a:lnTo>
                <a:lnTo>
                  <a:pt x="1967" y="1143"/>
                </a:lnTo>
                <a:lnTo>
                  <a:pt x="1962" y="1141"/>
                </a:lnTo>
                <a:lnTo>
                  <a:pt x="1929" y="1134"/>
                </a:lnTo>
                <a:lnTo>
                  <a:pt x="1924" y="1132"/>
                </a:lnTo>
                <a:lnTo>
                  <a:pt x="1924" y="1129"/>
                </a:lnTo>
                <a:lnTo>
                  <a:pt x="1922" y="1127"/>
                </a:lnTo>
                <a:lnTo>
                  <a:pt x="1920" y="1124"/>
                </a:lnTo>
                <a:lnTo>
                  <a:pt x="1917" y="1127"/>
                </a:lnTo>
                <a:lnTo>
                  <a:pt x="1915" y="1124"/>
                </a:lnTo>
                <a:lnTo>
                  <a:pt x="1915" y="1122"/>
                </a:lnTo>
                <a:lnTo>
                  <a:pt x="1913" y="1122"/>
                </a:lnTo>
                <a:lnTo>
                  <a:pt x="1910" y="1120"/>
                </a:lnTo>
                <a:lnTo>
                  <a:pt x="1910" y="1120"/>
                </a:lnTo>
                <a:lnTo>
                  <a:pt x="1908" y="1117"/>
                </a:lnTo>
                <a:lnTo>
                  <a:pt x="1908" y="1115"/>
                </a:lnTo>
                <a:lnTo>
                  <a:pt x="1906" y="1115"/>
                </a:lnTo>
                <a:lnTo>
                  <a:pt x="1903" y="1115"/>
                </a:lnTo>
                <a:lnTo>
                  <a:pt x="1896" y="1124"/>
                </a:lnTo>
                <a:lnTo>
                  <a:pt x="1894" y="1124"/>
                </a:lnTo>
                <a:lnTo>
                  <a:pt x="1891" y="1124"/>
                </a:lnTo>
                <a:lnTo>
                  <a:pt x="1887" y="1124"/>
                </a:lnTo>
                <a:lnTo>
                  <a:pt x="1884" y="1124"/>
                </a:lnTo>
                <a:lnTo>
                  <a:pt x="1882" y="1124"/>
                </a:lnTo>
                <a:lnTo>
                  <a:pt x="1877" y="1124"/>
                </a:lnTo>
                <a:lnTo>
                  <a:pt x="1875" y="1127"/>
                </a:lnTo>
                <a:lnTo>
                  <a:pt x="1875" y="1129"/>
                </a:lnTo>
                <a:lnTo>
                  <a:pt x="1877" y="1132"/>
                </a:lnTo>
                <a:lnTo>
                  <a:pt x="1880" y="1134"/>
                </a:lnTo>
                <a:lnTo>
                  <a:pt x="1880" y="1134"/>
                </a:lnTo>
                <a:lnTo>
                  <a:pt x="1880" y="1136"/>
                </a:lnTo>
                <a:lnTo>
                  <a:pt x="1877" y="1136"/>
                </a:lnTo>
                <a:lnTo>
                  <a:pt x="1877" y="1136"/>
                </a:lnTo>
                <a:lnTo>
                  <a:pt x="1877" y="1139"/>
                </a:lnTo>
                <a:lnTo>
                  <a:pt x="1875" y="1136"/>
                </a:lnTo>
                <a:lnTo>
                  <a:pt x="1870" y="1136"/>
                </a:lnTo>
                <a:lnTo>
                  <a:pt x="1853" y="1127"/>
                </a:lnTo>
                <a:lnTo>
                  <a:pt x="1844" y="1122"/>
                </a:lnTo>
                <a:lnTo>
                  <a:pt x="1832" y="1122"/>
                </a:lnTo>
                <a:lnTo>
                  <a:pt x="1820" y="1122"/>
                </a:lnTo>
                <a:lnTo>
                  <a:pt x="1818" y="1122"/>
                </a:lnTo>
                <a:lnTo>
                  <a:pt x="1816" y="1124"/>
                </a:lnTo>
                <a:lnTo>
                  <a:pt x="1816" y="1124"/>
                </a:lnTo>
                <a:lnTo>
                  <a:pt x="1816" y="1127"/>
                </a:lnTo>
                <a:lnTo>
                  <a:pt x="1818" y="1129"/>
                </a:lnTo>
                <a:lnTo>
                  <a:pt x="1818" y="1132"/>
                </a:lnTo>
                <a:lnTo>
                  <a:pt x="1818" y="1132"/>
                </a:lnTo>
                <a:lnTo>
                  <a:pt x="1816" y="1136"/>
                </a:lnTo>
                <a:lnTo>
                  <a:pt x="1813" y="1139"/>
                </a:lnTo>
                <a:lnTo>
                  <a:pt x="1811" y="1139"/>
                </a:lnTo>
                <a:lnTo>
                  <a:pt x="1808" y="1141"/>
                </a:lnTo>
                <a:lnTo>
                  <a:pt x="1806" y="1139"/>
                </a:lnTo>
                <a:lnTo>
                  <a:pt x="1804" y="1139"/>
                </a:lnTo>
                <a:lnTo>
                  <a:pt x="1804" y="1136"/>
                </a:lnTo>
                <a:lnTo>
                  <a:pt x="1801" y="1134"/>
                </a:lnTo>
                <a:lnTo>
                  <a:pt x="1801" y="1132"/>
                </a:lnTo>
                <a:lnTo>
                  <a:pt x="1794" y="1127"/>
                </a:lnTo>
                <a:lnTo>
                  <a:pt x="1790" y="1124"/>
                </a:lnTo>
                <a:lnTo>
                  <a:pt x="1775" y="1124"/>
                </a:lnTo>
                <a:lnTo>
                  <a:pt x="1768" y="1122"/>
                </a:lnTo>
                <a:lnTo>
                  <a:pt x="1764" y="1120"/>
                </a:lnTo>
                <a:lnTo>
                  <a:pt x="1759" y="1120"/>
                </a:lnTo>
                <a:lnTo>
                  <a:pt x="1745" y="1117"/>
                </a:lnTo>
                <a:lnTo>
                  <a:pt x="1742" y="1115"/>
                </a:lnTo>
                <a:lnTo>
                  <a:pt x="1740" y="1110"/>
                </a:lnTo>
                <a:lnTo>
                  <a:pt x="1740" y="1101"/>
                </a:lnTo>
                <a:lnTo>
                  <a:pt x="1737" y="1094"/>
                </a:lnTo>
                <a:lnTo>
                  <a:pt x="1735" y="1091"/>
                </a:lnTo>
                <a:lnTo>
                  <a:pt x="1733" y="1089"/>
                </a:lnTo>
                <a:lnTo>
                  <a:pt x="1719" y="1094"/>
                </a:lnTo>
                <a:lnTo>
                  <a:pt x="1707" y="1096"/>
                </a:lnTo>
                <a:lnTo>
                  <a:pt x="1702" y="1094"/>
                </a:lnTo>
                <a:lnTo>
                  <a:pt x="1697" y="1087"/>
                </a:lnTo>
                <a:lnTo>
                  <a:pt x="1688" y="1082"/>
                </a:lnTo>
                <a:lnTo>
                  <a:pt x="1674" y="1070"/>
                </a:lnTo>
                <a:lnTo>
                  <a:pt x="1666" y="1068"/>
                </a:lnTo>
                <a:lnTo>
                  <a:pt x="1666" y="1068"/>
                </a:lnTo>
                <a:lnTo>
                  <a:pt x="1664" y="1065"/>
                </a:lnTo>
                <a:lnTo>
                  <a:pt x="1662" y="1063"/>
                </a:lnTo>
                <a:lnTo>
                  <a:pt x="1657" y="1063"/>
                </a:lnTo>
                <a:lnTo>
                  <a:pt x="1652" y="1061"/>
                </a:lnTo>
                <a:lnTo>
                  <a:pt x="1648" y="1063"/>
                </a:lnTo>
                <a:lnTo>
                  <a:pt x="1643" y="1068"/>
                </a:lnTo>
                <a:lnTo>
                  <a:pt x="1640" y="1070"/>
                </a:lnTo>
                <a:lnTo>
                  <a:pt x="1638" y="1070"/>
                </a:lnTo>
                <a:lnTo>
                  <a:pt x="1633" y="1068"/>
                </a:lnTo>
                <a:lnTo>
                  <a:pt x="1631" y="1065"/>
                </a:lnTo>
                <a:lnTo>
                  <a:pt x="1624" y="1063"/>
                </a:lnTo>
                <a:lnTo>
                  <a:pt x="1619" y="1058"/>
                </a:lnTo>
                <a:lnTo>
                  <a:pt x="1617" y="1056"/>
                </a:lnTo>
                <a:lnTo>
                  <a:pt x="1614" y="1053"/>
                </a:lnTo>
                <a:lnTo>
                  <a:pt x="1610" y="1053"/>
                </a:lnTo>
                <a:lnTo>
                  <a:pt x="1607" y="1051"/>
                </a:lnTo>
                <a:lnTo>
                  <a:pt x="1607" y="1051"/>
                </a:lnTo>
                <a:lnTo>
                  <a:pt x="1607" y="1051"/>
                </a:lnTo>
                <a:lnTo>
                  <a:pt x="1605" y="1049"/>
                </a:lnTo>
                <a:lnTo>
                  <a:pt x="1603" y="1046"/>
                </a:lnTo>
                <a:lnTo>
                  <a:pt x="1591" y="1042"/>
                </a:lnTo>
                <a:lnTo>
                  <a:pt x="1591" y="1039"/>
                </a:lnTo>
                <a:lnTo>
                  <a:pt x="1588" y="1039"/>
                </a:lnTo>
                <a:lnTo>
                  <a:pt x="1588" y="1037"/>
                </a:lnTo>
                <a:lnTo>
                  <a:pt x="1588" y="1035"/>
                </a:lnTo>
                <a:lnTo>
                  <a:pt x="1588" y="1032"/>
                </a:lnTo>
                <a:lnTo>
                  <a:pt x="1586" y="1030"/>
                </a:lnTo>
                <a:lnTo>
                  <a:pt x="1584" y="1027"/>
                </a:lnTo>
                <a:lnTo>
                  <a:pt x="1579" y="1027"/>
                </a:lnTo>
                <a:lnTo>
                  <a:pt x="1579" y="1027"/>
                </a:lnTo>
                <a:lnTo>
                  <a:pt x="1576" y="1030"/>
                </a:lnTo>
                <a:lnTo>
                  <a:pt x="1576" y="1030"/>
                </a:lnTo>
                <a:lnTo>
                  <a:pt x="1576" y="1032"/>
                </a:lnTo>
                <a:lnTo>
                  <a:pt x="1574" y="1032"/>
                </a:lnTo>
                <a:lnTo>
                  <a:pt x="1572" y="1035"/>
                </a:lnTo>
                <a:lnTo>
                  <a:pt x="1569" y="1032"/>
                </a:lnTo>
                <a:lnTo>
                  <a:pt x="1572" y="1030"/>
                </a:lnTo>
                <a:lnTo>
                  <a:pt x="1569" y="1030"/>
                </a:lnTo>
                <a:lnTo>
                  <a:pt x="1569" y="1030"/>
                </a:lnTo>
                <a:lnTo>
                  <a:pt x="1569" y="1027"/>
                </a:lnTo>
                <a:lnTo>
                  <a:pt x="1569" y="1027"/>
                </a:lnTo>
                <a:lnTo>
                  <a:pt x="1569" y="1025"/>
                </a:lnTo>
                <a:lnTo>
                  <a:pt x="1562" y="1016"/>
                </a:lnTo>
                <a:lnTo>
                  <a:pt x="1560" y="1013"/>
                </a:lnTo>
                <a:lnTo>
                  <a:pt x="1558" y="1004"/>
                </a:lnTo>
                <a:lnTo>
                  <a:pt x="1555" y="1001"/>
                </a:lnTo>
                <a:lnTo>
                  <a:pt x="1553" y="999"/>
                </a:lnTo>
                <a:lnTo>
                  <a:pt x="1536" y="997"/>
                </a:lnTo>
                <a:lnTo>
                  <a:pt x="1534" y="994"/>
                </a:lnTo>
                <a:lnTo>
                  <a:pt x="1534" y="994"/>
                </a:lnTo>
                <a:lnTo>
                  <a:pt x="1534" y="992"/>
                </a:lnTo>
                <a:lnTo>
                  <a:pt x="1532" y="992"/>
                </a:lnTo>
                <a:lnTo>
                  <a:pt x="1532" y="992"/>
                </a:lnTo>
                <a:lnTo>
                  <a:pt x="1529" y="992"/>
                </a:lnTo>
                <a:lnTo>
                  <a:pt x="1527" y="992"/>
                </a:lnTo>
                <a:lnTo>
                  <a:pt x="1524" y="990"/>
                </a:lnTo>
                <a:lnTo>
                  <a:pt x="1522" y="990"/>
                </a:lnTo>
                <a:lnTo>
                  <a:pt x="1522" y="987"/>
                </a:lnTo>
                <a:lnTo>
                  <a:pt x="1522" y="985"/>
                </a:lnTo>
                <a:lnTo>
                  <a:pt x="1520" y="982"/>
                </a:lnTo>
                <a:lnTo>
                  <a:pt x="1517" y="982"/>
                </a:lnTo>
                <a:lnTo>
                  <a:pt x="1513" y="982"/>
                </a:lnTo>
                <a:lnTo>
                  <a:pt x="1510" y="982"/>
                </a:lnTo>
                <a:lnTo>
                  <a:pt x="1510" y="980"/>
                </a:lnTo>
                <a:lnTo>
                  <a:pt x="1505" y="975"/>
                </a:lnTo>
                <a:lnTo>
                  <a:pt x="1503" y="975"/>
                </a:lnTo>
                <a:lnTo>
                  <a:pt x="1498" y="973"/>
                </a:lnTo>
                <a:lnTo>
                  <a:pt x="1496" y="973"/>
                </a:lnTo>
                <a:lnTo>
                  <a:pt x="1496" y="971"/>
                </a:lnTo>
                <a:lnTo>
                  <a:pt x="1494" y="966"/>
                </a:lnTo>
                <a:lnTo>
                  <a:pt x="1491" y="966"/>
                </a:lnTo>
                <a:lnTo>
                  <a:pt x="1487" y="963"/>
                </a:lnTo>
                <a:lnTo>
                  <a:pt x="1484" y="963"/>
                </a:lnTo>
                <a:lnTo>
                  <a:pt x="1484" y="963"/>
                </a:lnTo>
                <a:lnTo>
                  <a:pt x="1482" y="961"/>
                </a:lnTo>
                <a:lnTo>
                  <a:pt x="1482" y="961"/>
                </a:lnTo>
                <a:lnTo>
                  <a:pt x="1482" y="959"/>
                </a:lnTo>
                <a:lnTo>
                  <a:pt x="1482" y="959"/>
                </a:lnTo>
                <a:lnTo>
                  <a:pt x="1477" y="959"/>
                </a:lnTo>
                <a:lnTo>
                  <a:pt x="1475" y="959"/>
                </a:lnTo>
                <a:lnTo>
                  <a:pt x="1475" y="961"/>
                </a:lnTo>
                <a:lnTo>
                  <a:pt x="1475" y="963"/>
                </a:lnTo>
                <a:lnTo>
                  <a:pt x="1475" y="973"/>
                </a:lnTo>
                <a:lnTo>
                  <a:pt x="1475" y="975"/>
                </a:lnTo>
                <a:lnTo>
                  <a:pt x="1472" y="973"/>
                </a:lnTo>
                <a:lnTo>
                  <a:pt x="1468" y="966"/>
                </a:lnTo>
                <a:lnTo>
                  <a:pt x="1465" y="966"/>
                </a:lnTo>
                <a:lnTo>
                  <a:pt x="1463" y="966"/>
                </a:lnTo>
                <a:lnTo>
                  <a:pt x="1461" y="966"/>
                </a:lnTo>
                <a:lnTo>
                  <a:pt x="1458" y="966"/>
                </a:lnTo>
                <a:lnTo>
                  <a:pt x="1456" y="966"/>
                </a:lnTo>
                <a:lnTo>
                  <a:pt x="1453" y="963"/>
                </a:lnTo>
                <a:lnTo>
                  <a:pt x="1451" y="956"/>
                </a:lnTo>
                <a:lnTo>
                  <a:pt x="1449" y="956"/>
                </a:lnTo>
                <a:lnTo>
                  <a:pt x="1446" y="956"/>
                </a:lnTo>
                <a:lnTo>
                  <a:pt x="1446" y="954"/>
                </a:lnTo>
                <a:lnTo>
                  <a:pt x="1446" y="954"/>
                </a:lnTo>
                <a:lnTo>
                  <a:pt x="1444" y="952"/>
                </a:lnTo>
                <a:lnTo>
                  <a:pt x="1444" y="952"/>
                </a:lnTo>
                <a:lnTo>
                  <a:pt x="1442" y="949"/>
                </a:lnTo>
                <a:lnTo>
                  <a:pt x="1437" y="949"/>
                </a:lnTo>
                <a:lnTo>
                  <a:pt x="1434" y="949"/>
                </a:lnTo>
                <a:lnTo>
                  <a:pt x="1434" y="947"/>
                </a:lnTo>
                <a:lnTo>
                  <a:pt x="1430" y="942"/>
                </a:lnTo>
                <a:lnTo>
                  <a:pt x="1425" y="940"/>
                </a:lnTo>
                <a:lnTo>
                  <a:pt x="1423" y="940"/>
                </a:lnTo>
                <a:lnTo>
                  <a:pt x="1420" y="937"/>
                </a:lnTo>
                <a:lnTo>
                  <a:pt x="1420" y="930"/>
                </a:lnTo>
                <a:lnTo>
                  <a:pt x="1420" y="928"/>
                </a:lnTo>
                <a:lnTo>
                  <a:pt x="1420" y="926"/>
                </a:lnTo>
                <a:lnTo>
                  <a:pt x="1420" y="923"/>
                </a:lnTo>
                <a:lnTo>
                  <a:pt x="1423" y="921"/>
                </a:lnTo>
                <a:lnTo>
                  <a:pt x="1425" y="921"/>
                </a:lnTo>
                <a:lnTo>
                  <a:pt x="1425" y="919"/>
                </a:lnTo>
                <a:lnTo>
                  <a:pt x="1427" y="919"/>
                </a:lnTo>
                <a:lnTo>
                  <a:pt x="1430" y="916"/>
                </a:lnTo>
                <a:lnTo>
                  <a:pt x="1430" y="916"/>
                </a:lnTo>
                <a:lnTo>
                  <a:pt x="1427" y="911"/>
                </a:lnTo>
                <a:lnTo>
                  <a:pt x="1430" y="904"/>
                </a:lnTo>
                <a:lnTo>
                  <a:pt x="1432" y="900"/>
                </a:lnTo>
                <a:lnTo>
                  <a:pt x="1434" y="897"/>
                </a:lnTo>
                <a:lnTo>
                  <a:pt x="1437" y="897"/>
                </a:lnTo>
                <a:lnTo>
                  <a:pt x="1439" y="897"/>
                </a:lnTo>
                <a:lnTo>
                  <a:pt x="1442" y="897"/>
                </a:lnTo>
                <a:lnTo>
                  <a:pt x="1444" y="895"/>
                </a:lnTo>
                <a:lnTo>
                  <a:pt x="1444" y="895"/>
                </a:lnTo>
                <a:lnTo>
                  <a:pt x="1442" y="888"/>
                </a:lnTo>
                <a:lnTo>
                  <a:pt x="1442" y="885"/>
                </a:lnTo>
                <a:lnTo>
                  <a:pt x="1444" y="885"/>
                </a:lnTo>
                <a:lnTo>
                  <a:pt x="1446" y="888"/>
                </a:lnTo>
                <a:lnTo>
                  <a:pt x="1446" y="888"/>
                </a:lnTo>
                <a:lnTo>
                  <a:pt x="1449" y="878"/>
                </a:lnTo>
                <a:lnTo>
                  <a:pt x="1449" y="876"/>
                </a:lnTo>
                <a:lnTo>
                  <a:pt x="1449" y="874"/>
                </a:lnTo>
                <a:lnTo>
                  <a:pt x="1449" y="871"/>
                </a:lnTo>
                <a:lnTo>
                  <a:pt x="1446" y="871"/>
                </a:lnTo>
                <a:lnTo>
                  <a:pt x="1446" y="871"/>
                </a:lnTo>
                <a:lnTo>
                  <a:pt x="1446" y="871"/>
                </a:lnTo>
                <a:lnTo>
                  <a:pt x="1444" y="864"/>
                </a:lnTo>
                <a:lnTo>
                  <a:pt x="1442" y="859"/>
                </a:lnTo>
                <a:lnTo>
                  <a:pt x="1442" y="857"/>
                </a:lnTo>
                <a:lnTo>
                  <a:pt x="1442" y="855"/>
                </a:lnTo>
                <a:lnTo>
                  <a:pt x="1444" y="855"/>
                </a:lnTo>
                <a:lnTo>
                  <a:pt x="1446" y="855"/>
                </a:lnTo>
                <a:lnTo>
                  <a:pt x="1446" y="852"/>
                </a:lnTo>
                <a:lnTo>
                  <a:pt x="1449" y="850"/>
                </a:lnTo>
                <a:lnTo>
                  <a:pt x="1449" y="850"/>
                </a:lnTo>
                <a:lnTo>
                  <a:pt x="1449" y="850"/>
                </a:lnTo>
                <a:lnTo>
                  <a:pt x="1451" y="847"/>
                </a:lnTo>
                <a:lnTo>
                  <a:pt x="1451" y="847"/>
                </a:lnTo>
                <a:lnTo>
                  <a:pt x="1453" y="845"/>
                </a:lnTo>
                <a:lnTo>
                  <a:pt x="1453" y="845"/>
                </a:lnTo>
                <a:lnTo>
                  <a:pt x="1456" y="843"/>
                </a:lnTo>
                <a:lnTo>
                  <a:pt x="1456" y="843"/>
                </a:lnTo>
                <a:lnTo>
                  <a:pt x="1453" y="843"/>
                </a:lnTo>
                <a:lnTo>
                  <a:pt x="1453" y="840"/>
                </a:lnTo>
                <a:lnTo>
                  <a:pt x="1456" y="840"/>
                </a:lnTo>
                <a:lnTo>
                  <a:pt x="1456" y="840"/>
                </a:lnTo>
                <a:lnTo>
                  <a:pt x="1456" y="838"/>
                </a:lnTo>
                <a:lnTo>
                  <a:pt x="1458" y="838"/>
                </a:lnTo>
                <a:lnTo>
                  <a:pt x="1461" y="836"/>
                </a:lnTo>
                <a:lnTo>
                  <a:pt x="1463" y="833"/>
                </a:lnTo>
                <a:lnTo>
                  <a:pt x="1463" y="829"/>
                </a:lnTo>
                <a:lnTo>
                  <a:pt x="1461" y="826"/>
                </a:lnTo>
                <a:lnTo>
                  <a:pt x="1458" y="821"/>
                </a:lnTo>
                <a:lnTo>
                  <a:pt x="1458" y="819"/>
                </a:lnTo>
                <a:lnTo>
                  <a:pt x="1458" y="814"/>
                </a:lnTo>
                <a:lnTo>
                  <a:pt x="1461" y="812"/>
                </a:lnTo>
                <a:lnTo>
                  <a:pt x="1463" y="810"/>
                </a:lnTo>
                <a:lnTo>
                  <a:pt x="1470" y="807"/>
                </a:lnTo>
                <a:lnTo>
                  <a:pt x="1472" y="805"/>
                </a:lnTo>
                <a:lnTo>
                  <a:pt x="1479" y="798"/>
                </a:lnTo>
                <a:lnTo>
                  <a:pt x="1482" y="793"/>
                </a:lnTo>
                <a:lnTo>
                  <a:pt x="1482" y="788"/>
                </a:lnTo>
                <a:lnTo>
                  <a:pt x="1484" y="786"/>
                </a:lnTo>
                <a:lnTo>
                  <a:pt x="1487" y="784"/>
                </a:lnTo>
                <a:lnTo>
                  <a:pt x="1489" y="784"/>
                </a:lnTo>
                <a:lnTo>
                  <a:pt x="1491" y="784"/>
                </a:lnTo>
                <a:lnTo>
                  <a:pt x="1494" y="781"/>
                </a:lnTo>
                <a:lnTo>
                  <a:pt x="1496" y="779"/>
                </a:lnTo>
                <a:lnTo>
                  <a:pt x="1501" y="776"/>
                </a:lnTo>
                <a:lnTo>
                  <a:pt x="1503" y="774"/>
                </a:lnTo>
                <a:lnTo>
                  <a:pt x="1505" y="769"/>
                </a:lnTo>
                <a:lnTo>
                  <a:pt x="1508" y="767"/>
                </a:lnTo>
                <a:lnTo>
                  <a:pt x="1515" y="762"/>
                </a:lnTo>
                <a:lnTo>
                  <a:pt x="1517" y="758"/>
                </a:lnTo>
                <a:lnTo>
                  <a:pt x="1515" y="755"/>
                </a:lnTo>
                <a:lnTo>
                  <a:pt x="1517" y="753"/>
                </a:lnTo>
                <a:lnTo>
                  <a:pt x="1520" y="750"/>
                </a:lnTo>
                <a:lnTo>
                  <a:pt x="1522" y="750"/>
                </a:lnTo>
                <a:lnTo>
                  <a:pt x="1522" y="750"/>
                </a:lnTo>
                <a:lnTo>
                  <a:pt x="1524" y="753"/>
                </a:lnTo>
                <a:lnTo>
                  <a:pt x="1527" y="753"/>
                </a:lnTo>
                <a:lnTo>
                  <a:pt x="1534" y="750"/>
                </a:lnTo>
                <a:lnTo>
                  <a:pt x="1534" y="750"/>
                </a:lnTo>
                <a:lnTo>
                  <a:pt x="1536" y="750"/>
                </a:lnTo>
                <a:lnTo>
                  <a:pt x="1536" y="750"/>
                </a:lnTo>
                <a:lnTo>
                  <a:pt x="1536" y="748"/>
                </a:lnTo>
                <a:lnTo>
                  <a:pt x="1534" y="748"/>
                </a:lnTo>
                <a:lnTo>
                  <a:pt x="1532" y="743"/>
                </a:lnTo>
                <a:lnTo>
                  <a:pt x="1529" y="741"/>
                </a:lnTo>
                <a:lnTo>
                  <a:pt x="1520" y="739"/>
                </a:lnTo>
                <a:lnTo>
                  <a:pt x="1510" y="734"/>
                </a:lnTo>
                <a:lnTo>
                  <a:pt x="1508" y="731"/>
                </a:lnTo>
                <a:lnTo>
                  <a:pt x="1505" y="731"/>
                </a:lnTo>
                <a:lnTo>
                  <a:pt x="1503" y="727"/>
                </a:lnTo>
                <a:lnTo>
                  <a:pt x="1503" y="724"/>
                </a:lnTo>
                <a:lnTo>
                  <a:pt x="1498" y="722"/>
                </a:lnTo>
                <a:lnTo>
                  <a:pt x="1487" y="715"/>
                </a:lnTo>
                <a:lnTo>
                  <a:pt x="1484" y="715"/>
                </a:lnTo>
                <a:lnTo>
                  <a:pt x="1482" y="715"/>
                </a:lnTo>
                <a:lnTo>
                  <a:pt x="1482" y="715"/>
                </a:lnTo>
                <a:lnTo>
                  <a:pt x="1479" y="715"/>
                </a:lnTo>
                <a:lnTo>
                  <a:pt x="1477" y="715"/>
                </a:lnTo>
                <a:lnTo>
                  <a:pt x="1472" y="713"/>
                </a:lnTo>
                <a:lnTo>
                  <a:pt x="1468" y="710"/>
                </a:lnTo>
                <a:lnTo>
                  <a:pt x="1456" y="703"/>
                </a:lnTo>
                <a:lnTo>
                  <a:pt x="1446" y="701"/>
                </a:lnTo>
                <a:lnTo>
                  <a:pt x="1442" y="701"/>
                </a:lnTo>
                <a:lnTo>
                  <a:pt x="1437" y="701"/>
                </a:lnTo>
                <a:lnTo>
                  <a:pt x="1439" y="698"/>
                </a:lnTo>
                <a:lnTo>
                  <a:pt x="1439" y="696"/>
                </a:lnTo>
                <a:lnTo>
                  <a:pt x="1439" y="694"/>
                </a:lnTo>
                <a:lnTo>
                  <a:pt x="1439" y="691"/>
                </a:lnTo>
                <a:lnTo>
                  <a:pt x="1439" y="691"/>
                </a:lnTo>
                <a:lnTo>
                  <a:pt x="1437" y="689"/>
                </a:lnTo>
                <a:lnTo>
                  <a:pt x="1434" y="687"/>
                </a:lnTo>
                <a:lnTo>
                  <a:pt x="1434" y="684"/>
                </a:lnTo>
                <a:lnTo>
                  <a:pt x="1437" y="684"/>
                </a:lnTo>
                <a:lnTo>
                  <a:pt x="1437" y="684"/>
                </a:lnTo>
                <a:lnTo>
                  <a:pt x="1439" y="684"/>
                </a:lnTo>
                <a:lnTo>
                  <a:pt x="1439" y="684"/>
                </a:lnTo>
                <a:lnTo>
                  <a:pt x="1442" y="684"/>
                </a:lnTo>
                <a:lnTo>
                  <a:pt x="1444" y="679"/>
                </a:lnTo>
                <a:lnTo>
                  <a:pt x="1442" y="677"/>
                </a:lnTo>
                <a:lnTo>
                  <a:pt x="1439" y="675"/>
                </a:lnTo>
                <a:lnTo>
                  <a:pt x="1437" y="670"/>
                </a:lnTo>
                <a:lnTo>
                  <a:pt x="1434" y="670"/>
                </a:lnTo>
                <a:lnTo>
                  <a:pt x="1432" y="670"/>
                </a:lnTo>
                <a:lnTo>
                  <a:pt x="1430" y="670"/>
                </a:lnTo>
                <a:lnTo>
                  <a:pt x="1427" y="672"/>
                </a:lnTo>
                <a:lnTo>
                  <a:pt x="1423" y="670"/>
                </a:lnTo>
                <a:lnTo>
                  <a:pt x="1420" y="668"/>
                </a:lnTo>
                <a:lnTo>
                  <a:pt x="1420" y="663"/>
                </a:lnTo>
                <a:lnTo>
                  <a:pt x="1416" y="660"/>
                </a:lnTo>
                <a:lnTo>
                  <a:pt x="1408" y="658"/>
                </a:lnTo>
                <a:lnTo>
                  <a:pt x="1404" y="656"/>
                </a:lnTo>
                <a:lnTo>
                  <a:pt x="1401" y="653"/>
                </a:lnTo>
                <a:lnTo>
                  <a:pt x="1399" y="649"/>
                </a:lnTo>
                <a:lnTo>
                  <a:pt x="1399" y="646"/>
                </a:lnTo>
                <a:lnTo>
                  <a:pt x="1397" y="646"/>
                </a:lnTo>
                <a:lnTo>
                  <a:pt x="1387" y="644"/>
                </a:lnTo>
                <a:lnTo>
                  <a:pt x="1385" y="644"/>
                </a:lnTo>
                <a:lnTo>
                  <a:pt x="1378" y="644"/>
                </a:lnTo>
                <a:lnTo>
                  <a:pt x="1373" y="644"/>
                </a:lnTo>
                <a:lnTo>
                  <a:pt x="1371" y="646"/>
                </a:lnTo>
                <a:lnTo>
                  <a:pt x="1366" y="649"/>
                </a:lnTo>
                <a:lnTo>
                  <a:pt x="1366" y="649"/>
                </a:lnTo>
                <a:lnTo>
                  <a:pt x="1363" y="649"/>
                </a:lnTo>
                <a:lnTo>
                  <a:pt x="1361" y="649"/>
                </a:lnTo>
                <a:lnTo>
                  <a:pt x="1359" y="646"/>
                </a:lnTo>
                <a:lnTo>
                  <a:pt x="1356" y="644"/>
                </a:lnTo>
                <a:lnTo>
                  <a:pt x="1356" y="644"/>
                </a:lnTo>
                <a:lnTo>
                  <a:pt x="1354" y="642"/>
                </a:lnTo>
                <a:lnTo>
                  <a:pt x="1354" y="639"/>
                </a:lnTo>
                <a:lnTo>
                  <a:pt x="1354" y="639"/>
                </a:lnTo>
                <a:lnTo>
                  <a:pt x="1354" y="639"/>
                </a:lnTo>
                <a:lnTo>
                  <a:pt x="1354" y="639"/>
                </a:lnTo>
                <a:lnTo>
                  <a:pt x="1352" y="637"/>
                </a:lnTo>
                <a:lnTo>
                  <a:pt x="1349" y="637"/>
                </a:lnTo>
                <a:lnTo>
                  <a:pt x="1347" y="637"/>
                </a:lnTo>
                <a:lnTo>
                  <a:pt x="1347" y="637"/>
                </a:lnTo>
                <a:lnTo>
                  <a:pt x="1345" y="637"/>
                </a:lnTo>
                <a:lnTo>
                  <a:pt x="1345" y="634"/>
                </a:lnTo>
                <a:lnTo>
                  <a:pt x="1342" y="630"/>
                </a:lnTo>
                <a:lnTo>
                  <a:pt x="1340" y="627"/>
                </a:lnTo>
                <a:lnTo>
                  <a:pt x="1337" y="625"/>
                </a:lnTo>
                <a:lnTo>
                  <a:pt x="1335" y="625"/>
                </a:lnTo>
                <a:lnTo>
                  <a:pt x="1333" y="623"/>
                </a:lnTo>
                <a:lnTo>
                  <a:pt x="1330" y="620"/>
                </a:lnTo>
                <a:lnTo>
                  <a:pt x="1328" y="618"/>
                </a:lnTo>
                <a:lnTo>
                  <a:pt x="1328" y="615"/>
                </a:lnTo>
                <a:lnTo>
                  <a:pt x="1328" y="613"/>
                </a:lnTo>
                <a:lnTo>
                  <a:pt x="1328" y="611"/>
                </a:lnTo>
                <a:lnTo>
                  <a:pt x="1326" y="611"/>
                </a:lnTo>
                <a:lnTo>
                  <a:pt x="1323" y="608"/>
                </a:lnTo>
                <a:lnTo>
                  <a:pt x="1323" y="608"/>
                </a:lnTo>
                <a:lnTo>
                  <a:pt x="1321" y="606"/>
                </a:lnTo>
                <a:lnTo>
                  <a:pt x="1323" y="606"/>
                </a:lnTo>
                <a:lnTo>
                  <a:pt x="1323" y="604"/>
                </a:lnTo>
                <a:lnTo>
                  <a:pt x="1323" y="604"/>
                </a:lnTo>
                <a:lnTo>
                  <a:pt x="1321" y="601"/>
                </a:lnTo>
                <a:lnTo>
                  <a:pt x="1321" y="601"/>
                </a:lnTo>
                <a:lnTo>
                  <a:pt x="1318" y="599"/>
                </a:lnTo>
                <a:lnTo>
                  <a:pt x="1318" y="597"/>
                </a:lnTo>
                <a:lnTo>
                  <a:pt x="1321" y="597"/>
                </a:lnTo>
                <a:lnTo>
                  <a:pt x="1321" y="594"/>
                </a:lnTo>
                <a:lnTo>
                  <a:pt x="1318" y="594"/>
                </a:lnTo>
                <a:lnTo>
                  <a:pt x="1318" y="594"/>
                </a:lnTo>
                <a:lnTo>
                  <a:pt x="1316" y="592"/>
                </a:lnTo>
                <a:lnTo>
                  <a:pt x="1316" y="592"/>
                </a:lnTo>
                <a:lnTo>
                  <a:pt x="1314" y="589"/>
                </a:lnTo>
                <a:lnTo>
                  <a:pt x="1314" y="587"/>
                </a:lnTo>
                <a:lnTo>
                  <a:pt x="1314" y="587"/>
                </a:lnTo>
                <a:lnTo>
                  <a:pt x="1309" y="585"/>
                </a:lnTo>
                <a:lnTo>
                  <a:pt x="1307" y="580"/>
                </a:lnTo>
                <a:lnTo>
                  <a:pt x="1304" y="580"/>
                </a:lnTo>
                <a:lnTo>
                  <a:pt x="1297" y="580"/>
                </a:lnTo>
                <a:lnTo>
                  <a:pt x="1295" y="587"/>
                </a:lnTo>
                <a:lnTo>
                  <a:pt x="1295" y="592"/>
                </a:lnTo>
                <a:lnTo>
                  <a:pt x="1292" y="597"/>
                </a:lnTo>
                <a:lnTo>
                  <a:pt x="1292" y="594"/>
                </a:lnTo>
                <a:lnTo>
                  <a:pt x="1288" y="592"/>
                </a:lnTo>
                <a:lnTo>
                  <a:pt x="1285" y="592"/>
                </a:lnTo>
                <a:lnTo>
                  <a:pt x="1285" y="594"/>
                </a:lnTo>
                <a:lnTo>
                  <a:pt x="1283" y="597"/>
                </a:lnTo>
                <a:lnTo>
                  <a:pt x="1281" y="599"/>
                </a:lnTo>
                <a:lnTo>
                  <a:pt x="1281" y="599"/>
                </a:lnTo>
                <a:lnTo>
                  <a:pt x="1278" y="599"/>
                </a:lnTo>
                <a:lnTo>
                  <a:pt x="1276" y="599"/>
                </a:lnTo>
                <a:lnTo>
                  <a:pt x="1271" y="601"/>
                </a:lnTo>
                <a:lnTo>
                  <a:pt x="1271" y="601"/>
                </a:lnTo>
                <a:lnTo>
                  <a:pt x="1266" y="599"/>
                </a:lnTo>
                <a:lnTo>
                  <a:pt x="1266" y="597"/>
                </a:lnTo>
                <a:lnTo>
                  <a:pt x="1264" y="597"/>
                </a:lnTo>
                <a:lnTo>
                  <a:pt x="1264" y="594"/>
                </a:lnTo>
                <a:lnTo>
                  <a:pt x="1266" y="589"/>
                </a:lnTo>
                <a:lnTo>
                  <a:pt x="1266" y="582"/>
                </a:lnTo>
                <a:lnTo>
                  <a:pt x="1269" y="578"/>
                </a:lnTo>
                <a:lnTo>
                  <a:pt x="1264" y="575"/>
                </a:lnTo>
                <a:lnTo>
                  <a:pt x="1259" y="573"/>
                </a:lnTo>
                <a:lnTo>
                  <a:pt x="1259" y="568"/>
                </a:lnTo>
                <a:lnTo>
                  <a:pt x="1271" y="559"/>
                </a:lnTo>
                <a:lnTo>
                  <a:pt x="1273" y="556"/>
                </a:lnTo>
                <a:lnTo>
                  <a:pt x="1273" y="556"/>
                </a:lnTo>
                <a:lnTo>
                  <a:pt x="1271" y="552"/>
                </a:lnTo>
                <a:lnTo>
                  <a:pt x="1266" y="547"/>
                </a:lnTo>
                <a:lnTo>
                  <a:pt x="1264" y="547"/>
                </a:lnTo>
                <a:lnTo>
                  <a:pt x="1264" y="547"/>
                </a:lnTo>
                <a:lnTo>
                  <a:pt x="1264" y="547"/>
                </a:lnTo>
                <a:lnTo>
                  <a:pt x="1262" y="544"/>
                </a:lnTo>
                <a:lnTo>
                  <a:pt x="1262" y="542"/>
                </a:lnTo>
                <a:lnTo>
                  <a:pt x="1259" y="542"/>
                </a:lnTo>
                <a:lnTo>
                  <a:pt x="1259" y="540"/>
                </a:lnTo>
                <a:lnTo>
                  <a:pt x="1259" y="540"/>
                </a:lnTo>
                <a:lnTo>
                  <a:pt x="1259" y="537"/>
                </a:lnTo>
                <a:lnTo>
                  <a:pt x="1259" y="537"/>
                </a:lnTo>
                <a:lnTo>
                  <a:pt x="1257" y="533"/>
                </a:lnTo>
                <a:lnTo>
                  <a:pt x="1257" y="530"/>
                </a:lnTo>
                <a:lnTo>
                  <a:pt x="1259" y="526"/>
                </a:lnTo>
                <a:lnTo>
                  <a:pt x="1262" y="523"/>
                </a:lnTo>
                <a:lnTo>
                  <a:pt x="1262" y="516"/>
                </a:lnTo>
                <a:lnTo>
                  <a:pt x="1262" y="514"/>
                </a:lnTo>
                <a:lnTo>
                  <a:pt x="1266" y="509"/>
                </a:lnTo>
                <a:lnTo>
                  <a:pt x="1266" y="507"/>
                </a:lnTo>
                <a:lnTo>
                  <a:pt x="1264" y="502"/>
                </a:lnTo>
                <a:lnTo>
                  <a:pt x="1264" y="502"/>
                </a:lnTo>
                <a:lnTo>
                  <a:pt x="1257" y="499"/>
                </a:lnTo>
                <a:lnTo>
                  <a:pt x="1255" y="495"/>
                </a:lnTo>
                <a:lnTo>
                  <a:pt x="1243" y="481"/>
                </a:lnTo>
                <a:lnTo>
                  <a:pt x="1240" y="476"/>
                </a:lnTo>
                <a:lnTo>
                  <a:pt x="1238" y="471"/>
                </a:lnTo>
                <a:lnTo>
                  <a:pt x="1233" y="469"/>
                </a:lnTo>
                <a:lnTo>
                  <a:pt x="1231" y="469"/>
                </a:lnTo>
                <a:lnTo>
                  <a:pt x="1231" y="466"/>
                </a:lnTo>
                <a:lnTo>
                  <a:pt x="1231" y="464"/>
                </a:lnTo>
                <a:lnTo>
                  <a:pt x="1231" y="462"/>
                </a:lnTo>
                <a:lnTo>
                  <a:pt x="1229" y="447"/>
                </a:lnTo>
                <a:lnTo>
                  <a:pt x="1229" y="447"/>
                </a:lnTo>
                <a:lnTo>
                  <a:pt x="1229" y="447"/>
                </a:lnTo>
                <a:lnTo>
                  <a:pt x="1229" y="445"/>
                </a:lnTo>
                <a:lnTo>
                  <a:pt x="1229" y="443"/>
                </a:lnTo>
                <a:lnTo>
                  <a:pt x="1231" y="443"/>
                </a:lnTo>
                <a:lnTo>
                  <a:pt x="1231" y="443"/>
                </a:lnTo>
                <a:lnTo>
                  <a:pt x="1231" y="440"/>
                </a:lnTo>
                <a:lnTo>
                  <a:pt x="1226" y="433"/>
                </a:lnTo>
                <a:lnTo>
                  <a:pt x="1221" y="426"/>
                </a:lnTo>
                <a:lnTo>
                  <a:pt x="1224" y="424"/>
                </a:lnTo>
                <a:lnTo>
                  <a:pt x="1226" y="421"/>
                </a:lnTo>
                <a:lnTo>
                  <a:pt x="1231" y="421"/>
                </a:lnTo>
                <a:lnTo>
                  <a:pt x="1247" y="421"/>
                </a:lnTo>
                <a:lnTo>
                  <a:pt x="1252" y="419"/>
                </a:lnTo>
                <a:lnTo>
                  <a:pt x="1255" y="419"/>
                </a:lnTo>
                <a:lnTo>
                  <a:pt x="1257" y="417"/>
                </a:lnTo>
                <a:lnTo>
                  <a:pt x="1259" y="412"/>
                </a:lnTo>
                <a:lnTo>
                  <a:pt x="1262" y="412"/>
                </a:lnTo>
                <a:lnTo>
                  <a:pt x="1264" y="412"/>
                </a:lnTo>
                <a:lnTo>
                  <a:pt x="1266" y="414"/>
                </a:lnTo>
                <a:lnTo>
                  <a:pt x="1266" y="417"/>
                </a:lnTo>
                <a:lnTo>
                  <a:pt x="1264" y="419"/>
                </a:lnTo>
                <a:lnTo>
                  <a:pt x="1264" y="421"/>
                </a:lnTo>
                <a:lnTo>
                  <a:pt x="1264" y="424"/>
                </a:lnTo>
                <a:lnTo>
                  <a:pt x="1266" y="431"/>
                </a:lnTo>
                <a:lnTo>
                  <a:pt x="1269" y="436"/>
                </a:lnTo>
                <a:lnTo>
                  <a:pt x="1278" y="445"/>
                </a:lnTo>
                <a:lnTo>
                  <a:pt x="1283" y="447"/>
                </a:lnTo>
                <a:lnTo>
                  <a:pt x="1285" y="450"/>
                </a:lnTo>
                <a:lnTo>
                  <a:pt x="1290" y="452"/>
                </a:lnTo>
                <a:lnTo>
                  <a:pt x="1292" y="450"/>
                </a:lnTo>
                <a:lnTo>
                  <a:pt x="1295" y="450"/>
                </a:lnTo>
                <a:lnTo>
                  <a:pt x="1297" y="447"/>
                </a:lnTo>
                <a:lnTo>
                  <a:pt x="1300" y="447"/>
                </a:lnTo>
                <a:lnTo>
                  <a:pt x="1302" y="447"/>
                </a:lnTo>
                <a:lnTo>
                  <a:pt x="1304" y="450"/>
                </a:lnTo>
                <a:lnTo>
                  <a:pt x="1304" y="450"/>
                </a:lnTo>
                <a:lnTo>
                  <a:pt x="1307" y="445"/>
                </a:lnTo>
                <a:lnTo>
                  <a:pt x="1309" y="438"/>
                </a:lnTo>
                <a:lnTo>
                  <a:pt x="1309" y="433"/>
                </a:lnTo>
                <a:lnTo>
                  <a:pt x="1311" y="433"/>
                </a:lnTo>
                <a:lnTo>
                  <a:pt x="1316" y="431"/>
                </a:lnTo>
                <a:lnTo>
                  <a:pt x="1318" y="431"/>
                </a:lnTo>
                <a:lnTo>
                  <a:pt x="1321" y="428"/>
                </a:lnTo>
                <a:lnTo>
                  <a:pt x="1323" y="431"/>
                </a:lnTo>
                <a:lnTo>
                  <a:pt x="1328" y="431"/>
                </a:lnTo>
                <a:lnTo>
                  <a:pt x="1330" y="431"/>
                </a:lnTo>
                <a:lnTo>
                  <a:pt x="1330" y="431"/>
                </a:lnTo>
                <a:lnTo>
                  <a:pt x="1337" y="426"/>
                </a:lnTo>
                <a:lnTo>
                  <a:pt x="1349" y="417"/>
                </a:lnTo>
                <a:lnTo>
                  <a:pt x="1354" y="410"/>
                </a:lnTo>
                <a:lnTo>
                  <a:pt x="1356" y="405"/>
                </a:lnTo>
                <a:lnTo>
                  <a:pt x="1356" y="400"/>
                </a:lnTo>
                <a:lnTo>
                  <a:pt x="1356" y="395"/>
                </a:lnTo>
                <a:lnTo>
                  <a:pt x="1354" y="393"/>
                </a:lnTo>
                <a:lnTo>
                  <a:pt x="1349" y="388"/>
                </a:lnTo>
                <a:lnTo>
                  <a:pt x="1349" y="383"/>
                </a:lnTo>
                <a:lnTo>
                  <a:pt x="1347" y="381"/>
                </a:lnTo>
                <a:lnTo>
                  <a:pt x="1345" y="376"/>
                </a:lnTo>
                <a:lnTo>
                  <a:pt x="1337" y="369"/>
                </a:lnTo>
                <a:lnTo>
                  <a:pt x="1335" y="367"/>
                </a:lnTo>
                <a:lnTo>
                  <a:pt x="1335" y="360"/>
                </a:lnTo>
                <a:lnTo>
                  <a:pt x="1337" y="357"/>
                </a:lnTo>
                <a:lnTo>
                  <a:pt x="1337" y="350"/>
                </a:lnTo>
                <a:lnTo>
                  <a:pt x="1337" y="348"/>
                </a:lnTo>
                <a:lnTo>
                  <a:pt x="1340" y="343"/>
                </a:lnTo>
                <a:lnTo>
                  <a:pt x="1342" y="341"/>
                </a:lnTo>
                <a:lnTo>
                  <a:pt x="1342" y="336"/>
                </a:lnTo>
                <a:lnTo>
                  <a:pt x="1337" y="334"/>
                </a:lnTo>
                <a:lnTo>
                  <a:pt x="1328" y="334"/>
                </a:lnTo>
                <a:lnTo>
                  <a:pt x="1323" y="331"/>
                </a:lnTo>
                <a:lnTo>
                  <a:pt x="1314" y="327"/>
                </a:lnTo>
                <a:lnTo>
                  <a:pt x="1311" y="327"/>
                </a:lnTo>
                <a:lnTo>
                  <a:pt x="1307" y="329"/>
                </a:lnTo>
                <a:lnTo>
                  <a:pt x="1307" y="329"/>
                </a:lnTo>
                <a:lnTo>
                  <a:pt x="1304" y="324"/>
                </a:lnTo>
                <a:lnTo>
                  <a:pt x="1304" y="322"/>
                </a:lnTo>
                <a:lnTo>
                  <a:pt x="1304" y="320"/>
                </a:lnTo>
                <a:lnTo>
                  <a:pt x="1302" y="320"/>
                </a:lnTo>
                <a:lnTo>
                  <a:pt x="1300" y="317"/>
                </a:lnTo>
                <a:lnTo>
                  <a:pt x="1295" y="317"/>
                </a:lnTo>
                <a:lnTo>
                  <a:pt x="1292" y="315"/>
                </a:lnTo>
                <a:lnTo>
                  <a:pt x="1285" y="305"/>
                </a:lnTo>
                <a:lnTo>
                  <a:pt x="1276" y="294"/>
                </a:lnTo>
                <a:lnTo>
                  <a:pt x="1273" y="289"/>
                </a:lnTo>
                <a:lnTo>
                  <a:pt x="1271" y="282"/>
                </a:lnTo>
                <a:lnTo>
                  <a:pt x="1271" y="253"/>
                </a:lnTo>
                <a:lnTo>
                  <a:pt x="1271" y="244"/>
                </a:lnTo>
                <a:lnTo>
                  <a:pt x="1269" y="234"/>
                </a:lnTo>
                <a:lnTo>
                  <a:pt x="1264" y="218"/>
                </a:lnTo>
                <a:lnTo>
                  <a:pt x="1264" y="206"/>
                </a:lnTo>
                <a:lnTo>
                  <a:pt x="1273" y="199"/>
                </a:lnTo>
                <a:lnTo>
                  <a:pt x="1285" y="194"/>
                </a:lnTo>
                <a:lnTo>
                  <a:pt x="1292" y="187"/>
                </a:lnTo>
                <a:lnTo>
                  <a:pt x="1295" y="182"/>
                </a:lnTo>
                <a:lnTo>
                  <a:pt x="1295" y="180"/>
                </a:lnTo>
                <a:lnTo>
                  <a:pt x="1295" y="175"/>
                </a:lnTo>
                <a:lnTo>
                  <a:pt x="1292" y="173"/>
                </a:lnTo>
                <a:lnTo>
                  <a:pt x="1290" y="168"/>
                </a:lnTo>
                <a:lnTo>
                  <a:pt x="1288" y="163"/>
                </a:lnTo>
                <a:lnTo>
                  <a:pt x="1283" y="161"/>
                </a:lnTo>
                <a:lnTo>
                  <a:pt x="1276" y="161"/>
                </a:lnTo>
                <a:lnTo>
                  <a:pt x="1273" y="156"/>
                </a:lnTo>
                <a:lnTo>
                  <a:pt x="1266" y="149"/>
                </a:lnTo>
                <a:lnTo>
                  <a:pt x="1257" y="142"/>
                </a:lnTo>
                <a:lnTo>
                  <a:pt x="1250" y="137"/>
                </a:lnTo>
                <a:lnTo>
                  <a:pt x="1221" y="135"/>
                </a:lnTo>
                <a:lnTo>
                  <a:pt x="1217" y="133"/>
                </a:lnTo>
                <a:lnTo>
                  <a:pt x="1212" y="128"/>
                </a:lnTo>
                <a:lnTo>
                  <a:pt x="1210" y="123"/>
                </a:lnTo>
                <a:lnTo>
                  <a:pt x="1202" y="95"/>
                </a:lnTo>
                <a:lnTo>
                  <a:pt x="1200" y="92"/>
                </a:lnTo>
                <a:lnTo>
                  <a:pt x="1195" y="85"/>
                </a:lnTo>
                <a:lnTo>
                  <a:pt x="1195" y="80"/>
                </a:lnTo>
                <a:lnTo>
                  <a:pt x="1193" y="71"/>
                </a:lnTo>
                <a:lnTo>
                  <a:pt x="1193" y="64"/>
                </a:lnTo>
                <a:lnTo>
                  <a:pt x="1181" y="45"/>
                </a:lnTo>
                <a:lnTo>
                  <a:pt x="1176" y="33"/>
                </a:lnTo>
                <a:lnTo>
                  <a:pt x="1179" y="21"/>
                </a:lnTo>
                <a:lnTo>
                  <a:pt x="1181" y="14"/>
                </a:lnTo>
                <a:lnTo>
                  <a:pt x="1184" y="7"/>
                </a:lnTo>
                <a:lnTo>
                  <a:pt x="1181" y="0"/>
                </a:lnTo>
                <a:lnTo>
                  <a:pt x="1174" y="0"/>
                </a:lnTo>
                <a:lnTo>
                  <a:pt x="1172" y="2"/>
                </a:lnTo>
                <a:lnTo>
                  <a:pt x="1167" y="9"/>
                </a:lnTo>
                <a:lnTo>
                  <a:pt x="1162" y="9"/>
                </a:lnTo>
                <a:lnTo>
                  <a:pt x="1160" y="9"/>
                </a:lnTo>
                <a:lnTo>
                  <a:pt x="1158" y="7"/>
                </a:lnTo>
                <a:lnTo>
                  <a:pt x="1155" y="5"/>
                </a:lnTo>
                <a:lnTo>
                  <a:pt x="1153" y="0"/>
                </a:lnTo>
                <a:lnTo>
                  <a:pt x="1063" y="57"/>
                </a:lnTo>
                <a:lnTo>
                  <a:pt x="1063" y="57"/>
                </a:lnTo>
                <a:lnTo>
                  <a:pt x="1060" y="59"/>
                </a:lnTo>
                <a:lnTo>
                  <a:pt x="1060" y="64"/>
                </a:lnTo>
                <a:lnTo>
                  <a:pt x="1060" y="69"/>
                </a:lnTo>
                <a:lnTo>
                  <a:pt x="1060" y="73"/>
                </a:lnTo>
                <a:lnTo>
                  <a:pt x="1058" y="76"/>
                </a:lnTo>
                <a:lnTo>
                  <a:pt x="1051" y="80"/>
                </a:lnTo>
                <a:lnTo>
                  <a:pt x="1049" y="83"/>
                </a:lnTo>
                <a:lnTo>
                  <a:pt x="1049" y="85"/>
                </a:lnTo>
                <a:lnTo>
                  <a:pt x="1046" y="83"/>
                </a:lnTo>
                <a:lnTo>
                  <a:pt x="1044" y="83"/>
                </a:lnTo>
                <a:lnTo>
                  <a:pt x="1039" y="80"/>
                </a:lnTo>
                <a:lnTo>
                  <a:pt x="1034" y="80"/>
                </a:lnTo>
                <a:lnTo>
                  <a:pt x="1032" y="83"/>
                </a:lnTo>
                <a:lnTo>
                  <a:pt x="1027" y="85"/>
                </a:lnTo>
                <a:lnTo>
                  <a:pt x="1027" y="88"/>
                </a:lnTo>
                <a:lnTo>
                  <a:pt x="1027" y="97"/>
                </a:lnTo>
                <a:lnTo>
                  <a:pt x="1027" y="99"/>
                </a:lnTo>
                <a:lnTo>
                  <a:pt x="1015" y="109"/>
                </a:lnTo>
                <a:lnTo>
                  <a:pt x="1013" y="111"/>
                </a:lnTo>
                <a:lnTo>
                  <a:pt x="1004" y="114"/>
                </a:lnTo>
                <a:lnTo>
                  <a:pt x="1001" y="114"/>
                </a:lnTo>
                <a:lnTo>
                  <a:pt x="999" y="111"/>
                </a:lnTo>
                <a:lnTo>
                  <a:pt x="994" y="109"/>
                </a:lnTo>
                <a:lnTo>
                  <a:pt x="989" y="107"/>
                </a:lnTo>
                <a:lnTo>
                  <a:pt x="985" y="109"/>
                </a:lnTo>
                <a:lnTo>
                  <a:pt x="968" y="118"/>
                </a:lnTo>
                <a:lnTo>
                  <a:pt x="956" y="121"/>
                </a:lnTo>
                <a:lnTo>
                  <a:pt x="952" y="121"/>
                </a:lnTo>
                <a:lnTo>
                  <a:pt x="944" y="118"/>
                </a:lnTo>
                <a:lnTo>
                  <a:pt x="940" y="121"/>
                </a:lnTo>
                <a:lnTo>
                  <a:pt x="940" y="121"/>
                </a:lnTo>
                <a:lnTo>
                  <a:pt x="935" y="125"/>
                </a:lnTo>
                <a:lnTo>
                  <a:pt x="935" y="128"/>
                </a:lnTo>
                <a:lnTo>
                  <a:pt x="933" y="128"/>
                </a:lnTo>
                <a:lnTo>
                  <a:pt x="930" y="128"/>
                </a:lnTo>
                <a:lnTo>
                  <a:pt x="923" y="135"/>
                </a:lnTo>
                <a:lnTo>
                  <a:pt x="916" y="142"/>
                </a:lnTo>
                <a:lnTo>
                  <a:pt x="914" y="144"/>
                </a:lnTo>
                <a:lnTo>
                  <a:pt x="911" y="144"/>
                </a:lnTo>
                <a:lnTo>
                  <a:pt x="907" y="144"/>
                </a:lnTo>
                <a:lnTo>
                  <a:pt x="904" y="144"/>
                </a:lnTo>
                <a:lnTo>
                  <a:pt x="897" y="147"/>
                </a:lnTo>
                <a:lnTo>
                  <a:pt x="892" y="144"/>
                </a:lnTo>
                <a:lnTo>
                  <a:pt x="859" y="137"/>
                </a:lnTo>
                <a:lnTo>
                  <a:pt x="854" y="135"/>
                </a:lnTo>
                <a:lnTo>
                  <a:pt x="850" y="130"/>
                </a:lnTo>
                <a:lnTo>
                  <a:pt x="847" y="128"/>
                </a:lnTo>
                <a:lnTo>
                  <a:pt x="847" y="125"/>
                </a:lnTo>
                <a:lnTo>
                  <a:pt x="843" y="123"/>
                </a:lnTo>
                <a:lnTo>
                  <a:pt x="840" y="123"/>
                </a:lnTo>
                <a:lnTo>
                  <a:pt x="831" y="125"/>
                </a:lnTo>
                <a:lnTo>
                  <a:pt x="821" y="125"/>
                </a:lnTo>
                <a:lnTo>
                  <a:pt x="779" y="118"/>
                </a:lnTo>
                <a:lnTo>
                  <a:pt x="748" y="107"/>
                </a:lnTo>
                <a:lnTo>
                  <a:pt x="741" y="107"/>
                </a:lnTo>
                <a:lnTo>
                  <a:pt x="734" y="107"/>
                </a:lnTo>
                <a:lnTo>
                  <a:pt x="724" y="109"/>
                </a:lnTo>
                <a:lnTo>
                  <a:pt x="717" y="116"/>
                </a:lnTo>
                <a:lnTo>
                  <a:pt x="712" y="118"/>
                </a:lnTo>
                <a:lnTo>
                  <a:pt x="694" y="121"/>
                </a:lnTo>
                <a:lnTo>
                  <a:pt x="694" y="121"/>
                </a:lnTo>
                <a:lnTo>
                  <a:pt x="689" y="125"/>
                </a:lnTo>
                <a:lnTo>
                  <a:pt x="689" y="128"/>
                </a:lnTo>
                <a:lnTo>
                  <a:pt x="689" y="133"/>
                </a:lnTo>
                <a:lnTo>
                  <a:pt x="689" y="135"/>
                </a:lnTo>
                <a:lnTo>
                  <a:pt x="689" y="140"/>
                </a:lnTo>
                <a:lnTo>
                  <a:pt x="682" y="142"/>
                </a:lnTo>
                <a:lnTo>
                  <a:pt x="679" y="147"/>
                </a:lnTo>
                <a:lnTo>
                  <a:pt x="679" y="147"/>
                </a:lnTo>
                <a:lnTo>
                  <a:pt x="679" y="152"/>
                </a:lnTo>
                <a:lnTo>
                  <a:pt x="679" y="154"/>
                </a:lnTo>
                <a:lnTo>
                  <a:pt x="679" y="154"/>
                </a:lnTo>
                <a:lnTo>
                  <a:pt x="675" y="156"/>
                </a:lnTo>
                <a:lnTo>
                  <a:pt x="675" y="156"/>
                </a:lnTo>
                <a:lnTo>
                  <a:pt x="672" y="161"/>
                </a:lnTo>
                <a:lnTo>
                  <a:pt x="672" y="163"/>
                </a:lnTo>
                <a:lnTo>
                  <a:pt x="672" y="168"/>
                </a:lnTo>
                <a:lnTo>
                  <a:pt x="675" y="170"/>
                </a:lnTo>
                <a:lnTo>
                  <a:pt x="679" y="173"/>
                </a:lnTo>
                <a:lnTo>
                  <a:pt x="682" y="173"/>
                </a:lnTo>
                <a:lnTo>
                  <a:pt x="684" y="173"/>
                </a:lnTo>
                <a:lnTo>
                  <a:pt x="689" y="173"/>
                </a:lnTo>
                <a:lnTo>
                  <a:pt x="691" y="173"/>
                </a:lnTo>
                <a:lnTo>
                  <a:pt x="694" y="175"/>
                </a:lnTo>
                <a:lnTo>
                  <a:pt x="696" y="182"/>
                </a:lnTo>
                <a:lnTo>
                  <a:pt x="698" y="185"/>
                </a:lnTo>
                <a:lnTo>
                  <a:pt x="698" y="189"/>
                </a:lnTo>
                <a:lnTo>
                  <a:pt x="698" y="192"/>
                </a:lnTo>
                <a:lnTo>
                  <a:pt x="696" y="194"/>
                </a:lnTo>
                <a:lnTo>
                  <a:pt x="689" y="199"/>
                </a:lnTo>
                <a:lnTo>
                  <a:pt x="686" y="201"/>
                </a:lnTo>
                <a:lnTo>
                  <a:pt x="684" y="206"/>
                </a:lnTo>
                <a:lnTo>
                  <a:pt x="686" y="208"/>
                </a:lnTo>
                <a:lnTo>
                  <a:pt x="689" y="213"/>
                </a:lnTo>
                <a:lnTo>
                  <a:pt x="691" y="215"/>
                </a:lnTo>
                <a:lnTo>
                  <a:pt x="696" y="215"/>
                </a:lnTo>
                <a:lnTo>
                  <a:pt x="703" y="215"/>
                </a:lnTo>
                <a:lnTo>
                  <a:pt x="705" y="215"/>
                </a:lnTo>
                <a:lnTo>
                  <a:pt x="712" y="218"/>
                </a:lnTo>
                <a:lnTo>
                  <a:pt x="717" y="215"/>
                </a:lnTo>
                <a:lnTo>
                  <a:pt x="722" y="215"/>
                </a:lnTo>
                <a:lnTo>
                  <a:pt x="727" y="215"/>
                </a:lnTo>
                <a:lnTo>
                  <a:pt x="729" y="218"/>
                </a:lnTo>
                <a:lnTo>
                  <a:pt x="731" y="223"/>
                </a:lnTo>
                <a:lnTo>
                  <a:pt x="729" y="227"/>
                </a:lnTo>
                <a:lnTo>
                  <a:pt x="727" y="232"/>
                </a:lnTo>
                <a:lnTo>
                  <a:pt x="724" y="234"/>
                </a:lnTo>
                <a:lnTo>
                  <a:pt x="720" y="237"/>
                </a:lnTo>
                <a:lnTo>
                  <a:pt x="715" y="239"/>
                </a:lnTo>
                <a:lnTo>
                  <a:pt x="703" y="241"/>
                </a:lnTo>
                <a:lnTo>
                  <a:pt x="701" y="244"/>
                </a:lnTo>
                <a:lnTo>
                  <a:pt x="696" y="251"/>
                </a:lnTo>
                <a:lnTo>
                  <a:pt x="696" y="253"/>
                </a:lnTo>
                <a:lnTo>
                  <a:pt x="694" y="256"/>
                </a:lnTo>
                <a:lnTo>
                  <a:pt x="694" y="258"/>
                </a:lnTo>
                <a:lnTo>
                  <a:pt x="694" y="260"/>
                </a:lnTo>
                <a:lnTo>
                  <a:pt x="694" y="263"/>
                </a:lnTo>
                <a:lnTo>
                  <a:pt x="696" y="265"/>
                </a:lnTo>
                <a:lnTo>
                  <a:pt x="696" y="268"/>
                </a:lnTo>
                <a:lnTo>
                  <a:pt x="701" y="272"/>
                </a:lnTo>
                <a:lnTo>
                  <a:pt x="710" y="277"/>
                </a:lnTo>
                <a:lnTo>
                  <a:pt x="715" y="282"/>
                </a:lnTo>
                <a:lnTo>
                  <a:pt x="717" y="289"/>
                </a:lnTo>
                <a:lnTo>
                  <a:pt x="715" y="301"/>
                </a:lnTo>
                <a:lnTo>
                  <a:pt x="712" y="310"/>
                </a:lnTo>
                <a:lnTo>
                  <a:pt x="710" y="312"/>
                </a:lnTo>
                <a:lnTo>
                  <a:pt x="708" y="315"/>
                </a:lnTo>
                <a:lnTo>
                  <a:pt x="708" y="317"/>
                </a:lnTo>
                <a:lnTo>
                  <a:pt x="705" y="317"/>
                </a:lnTo>
                <a:lnTo>
                  <a:pt x="701" y="320"/>
                </a:lnTo>
                <a:lnTo>
                  <a:pt x="698" y="322"/>
                </a:lnTo>
                <a:lnTo>
                  <a:pt x="698" y="324"/>
                </a:lnTo>
                <a:lnTo>
                  <a:pt x="698" y="329"/>
                </a:lnTo>
                <a:lnTo>
                  <a:pt x="698" y="334"/>
                </a:lnTo>
                <a:lnTo>
                  <a:pt x="703" y="339"/>
                </a:lnTo>
                <a:lnTo>
                  <a:pt x="705" y="341"/>
                </a:lnTo>
                <a:lnTo>
                  <a:pt x="710" y="346"/>
                </a:lnTo>
                <a:lnTo>
                  <a:pt x="717" y="355"/>
                </a:lnTo>
                <a:lnTo>
                  <a:pt x="722" y="357"/>
                </a:lnTo>
                <a:lnTo>
                  <a:pt x="734" y="357"/>
                </a:lnTo>
                <a:lnTo>
                  <a:pt x="736" y="360"/>
                </a:lnTo>
                <a:lnTo>
                  <a:pt x="736" y="365"/>
                </a:lnTo>
                <a:lnTo>
                  <a:pt x="739" y="372"/>
                </a:lnTo>
                <a:lnTo>
                  <a:pt x="739" y="379"/>
                </a:lnTo>
                <a:lnTo>
                  <a:pt x="739" y="381"/>
                </a:lnTo>
                <a:lnTo>
                  <a:pt x="736" y="383"/>
                </a:lnTo>
                <a:lnTo>
                  <a:pt x="736" y="386"/>
                </a:lnTo>
                <a:lnTo>
                  <a:pt x="736" y="388"/>
                </a:lnTo>
                <a:lnTo>
                  <a:pt x="739" y="391"/>
                </a:lnTo>
                <a:lnTo>
                  <a:pt x="741" y="393"/>
                </a:lnTo>
                <a:lnTo>
                  <a:pt x="743" y="393"/>
                </a:lnTo>
                <a:lnTo>
                  <a:pt x="746" y="393"/>
                </a:lnTo>
                <a:lnTo>
                  <a:pt x="748" y="391"/>
                </a:lnTo>
                <a:lnTo>
                  <a:pt x="750" y="391"/>
                </a:lnTo>
                <a:lnTo>
                  <a:pt x="753" y="391"/>
                </a:lnTo>
                <a:lnTo>
                  <a:pt x="757" y="395"/>
                </a:lnTo>
                <a:lnTo>
                  <a:pt x="757" y="395"/>
                </a:lnTo>
                <a:lnTo>
                  <a:pt x="760" y="395"/>
                </a:lnTo>
                <a:lnTo>
                  <a:pt x="767" y="395"/>
                </a:lnTo>
                <a:lnTo>
                  <a:pt x="769" y="393"/>
                </a:lnTo>
                <a:lnTo>
                  <a:pt x="772" y="393"/>
                </a:lnTo>
                <a:lnTo>
                  <a:pt x="774" y="391"/>
                </a:lnTo>
                <a:lnTo>
                  <a:pt x="774" y="388"/>
                </a:lnTo>
                <a:lnTo>
                  <a:pt x="774" y="386"/>
                </a:lnTo>
                <a:lnTo>
                  <a:pt x="776" y="383"/>
                </a:lnTo>
                <a:lnTo>
                  <a:pt x="779" y="383"/>
                </a:lnTo>
                <a:lnTo>
                  <a:pt x="781" y="383"/>
                </a:lnTo>
                <a:lnTo>
                  <a:pt x="781" y="386"/>
                </a:lnTo>
                <a:lnTo>
                  <a:pt x="781" y="391"/>
                </a:lnTo>
                <a:lnTo>
                  <a:pt x="776" y="395"/>
                </a:lnTo>
                <a:lnTo>
                  <a:pt x="776" y="400"/>
                </a:lnTo>
                <a:lnTo>
                  <a:pt x="776" y="402"/>
                </a:lnTo>
                <a:lnTo>
                  <a:pt x="776" y="407"/>
                </a:lnTo>
                <a:lnTo>
                  <a:pt x="776" y="410"/>
                </a:lnTo>
                <a:lnTo>
                  <a:pt x="776" y="412"/>
                </a:lnTo>
                <a:lnTo>
                  <a:pt x="774" y="417"/>
                </a:lnTo>
                <a:lnTo>
                  <a:pt x="774" y="419"/>
                </a:lnTo>
                <a:lnTo>
                  <a:pt x="774" y="421"/>
                </a:lnTo>
                <a:lnTo>
                  <a:pt x="779" y="431"/>
                </a:lnTo>
                <a:lnTo>
                  <a:pt x="781" y="436"/>
                </a:lnTo>
                <a:lnTo>
                  <a:pt x="786" y="436"/>
                </a:lnTo>
                <a:lnTo>
                  <a:pt x="791" y="436"/>
                </a:lnTo>
                <a:lnTo>
                  <a:pt x="795" y="433"/>
                </a:lnTo>
                <a:lnTo>
                  <a:pt x="798" y="433"/>
                </a:lnTo>
                <a:lnTo>
                  <a:pt x="807" y="438"/>
                </a:lnTo>
                <a:lnTo>
                  <a:pt x="812" y="438"/>
                </a:lnTo>
                <a:lnTo>
                  <a:pt x="817" y="436"/>
                </a:lnTo>
                <a:lnTo>
                  <a:pt x="821" y="436"/>
                </a:lnTo>
                <a:lnTo>
                  <a:pt x="824" y="436"/>
                </a:lnTo>
                <a:lnTo>
                  <a:pt x="828" y="440"/>
                </a:lnTo>
                <a:lnTo>
                  <a:pt x="833" y="443"/>
                </a:lnTo>
                <a:lnTo>
                  <a:pt x="843" y="445"/>
                </a:lnTo>
                <a:lnTo>
                  <a:pt x="845" y="447"/>
                </a:lnTo>
                <a:lnTo>
                  <a:pt x="857" y="457"/>
                </a:lnTo>
                <a:lnTo>
                  <a:pt x="859" y="462"/>
                </a:lnTo>
                <a:lnTo>
                  <a:pt x="862" y="464"/>
                </a:lnTo>
                <a:lnTo>
                  <a:pt x="859" y="466"/>
                </a:lnTo>
                <a:lnTo>
                  <a:pt x="857" y="471"/>
                </a:lnTo>
                <a:lnTo>
                  <a:pt x="854" y="473"/>
                </a:lnTo>
                <a:lnTo>
                  <a:pt x="854" y="478"/>
                </a:lnTo>
                <a:lnTo>
                  <a:pt x="854" y="481"/>
                </a:lnTo>
                <a:lnTo>
                  <a:pt x="850" y="481"/>
                </a:lnTo>
                <a:lnTo>
                  <a:pt x="847" y="481"/>
                </a:lnTo>
                <a:lnTo>
                  <a:pt x="845" y="481"/>
                </a:lnTo>
                <a:lnTo>
                  <a:pt x="843" y="483"/>
                </a:lnTo>
                <a:lnTo>
                  <a:pt x="838" y="485"/>
                </a:lnTo>
                <a:lnTo>
                  <a:pt x="838" y="488"/>
                </a:lnTo>
                <a:lnTo>
                  <a:pt x="838" y="488"/>
                </a:lnTo>
                <a:lnTo>
                  <a:pt x="836" y="488"/>
                </a:lnTo>
                <a:lnTo>
                  <a:pt x="833" y="488"/>
                </a:lnTo>
                <a:lnTo>
                  <a:pt x="833" y="490"/>
                </a:lnTo>
                <a:lnTo>
                  <a:pt x="831" y="490"/>
                </a:lnTo>
                <a:lnTo>
                  <a:pt x="831" y="490"/>
                </a:lnTo>
                <a:lnTo>
                  <a:pt x="824" y="488"/>
                </a:lnTo>
                <a:lnTo>
                  <a:pt x="821" y="488"/>
                </a:lnTo>
                <a:lnTo>
                  <a:pt x="821" y="492"/>
                </a:lnTo>
                <a:lnTo>
                  <a:pt x="821" y="492"/>
                </a:lnTo>
                <a:lnTo>
                  <a:pt x="817" y="492"/>
                </a:lnTo>
                <a:lnTo>
                  <a:pt x="817" y="492"/>
                </a:lnTo>
                <a:lnTo>
                  <a:pt x="817" y="492"/>
                </a:lnTo>
                <a:lnTo>
                  <a:pt x="814" y="495"/>
                </a:lnTo>
                <a:lnTo>
                  <a:pt x="814" y="495"/>
                </a:lnTo>
                <a:lnTo>
                  <a:pt x="812" y="497"/>
                </a:lnTo>
                <a:lnTo>
                  <a:pt x="810" y="497"/>
                </a:lnTo>
                <a:lnTo>
                  <a:pt x="807" y="497"/>
                </a:lnTo>
                <a:lnTo>
                  <a:pt x="805" y="497"/>
                </a:lnTo>
                <a:lnTo>
                  <a:pt x="802" y="499"/>
                </a:lnTo>
                <a:lnTo>
                  <a:pt x="798" y="497"/>
                </a:lnTo>
                <a:lnTo>
                  <a:pt x="795" y="499"/>
                </a:lnTo>
                <a:lnTo>
                  <a:pt x="795" y="504"/>
                </a:lnTo>
                <a:lnTo>
                  <a:pt x="793" y="509"/>
                </a:lnTo>
                <a:lnTo>
                  <a:pt x="791" y="509"/>
                </a:lnTo>
                <a:lnTo>
                  <a:pt x="781" y="507"/>
                </a:lnTo>
                <a:lnTo>
                  <a:pt x="779" y="514"/>
                </a:lnTo>
                <a:lnTo>
                  <a:pt x="776" y="516"/>
                </a:lnTo>
                <a:lnTo>
                  <a:pt x="776" y="516"/>
                </a:lnTo>
                <a:lnTo>
                  <a:pt x="767" y="523"/>
                </a:lnTo>
                <a:lnTo>
                  <a:pt x="765" y="526"/>
                </a:lnTo>
                <a:lnTo>
                  <a:pt x="762" y="528"/>
                </a:lnTo>
                <a:lnTo>
                  <a:pt x="762" y="530"/>
                </a:lnTo>
                <a:lnTo>
                  <a:pt x="762" y="533"/>
                </a:lnTo>
                <a:lnTo>
                  <a:pt x="762" y="533"/>
                </a:lnTo>
                <a:lnTo>
                  <a:pt x="762" y="533"/>
                </a:lnTo>
                <a:lnTo>
                  <a:pt x="762" y="535"/>
                </a:lnTo>
                <a:lnTo>
                  <a:pt x="760" y="535"/>
                </a:lnTo>
                <a:lnTo>
                  <a:pt x="760" y="537"/>
                </a:lnTo>
                <a:lnTo>
                  <a:pt x="760" y="537"/>
                </a:lnTo>
                <a:lnTo>
                  <a:pt x="760" y="537"/>
                </a:lnTo>
                <a:lnTo>
                  <a:pt x="760" y="537"/>
                </a:lnTo>
                <a:lnTo>
                  <a:pt x="760" y="537"/>
                </a:lnTo>
                <a:lnTo>
                  <a:pt x="757" y="540"/>
                </a:lnTo>
                <a:lnTo>
                  <a:pt x="757" y="542"/>
                </a:lnTo>
                <a:lnTo>
                  <a:pt x="757" y="542"/>
                </a:lnTo>
                <a:lnTo>
                  <a:pt x="765" y="554"/>
                </a:lnTo>
                <a:lnTo>
                  <a:pt x="769" y="568"/>
                </a:lnTo>
                <a:lnTo>
                  <a:pt x="772" y="573"/>
                </a:lnTo>
                <a:lnTo>
                  <a:pt x="772" y="575"/>
                </a:lnTo>
                <a:lnTo>
                  <a:pt x="772" y="580"/>
                </a:lnTo>
                <a:lnTo>
                  <a:pt x="769" y="582"/>
                </a:lnTo>
                <a:lnTo>
                  <a:pt x="769" y="585"/>
                </a:lnTo>
                <a:lnTo>
                  <a:pt x="767" y="587"/>
                </a:lnTo>
                <a:lnTo>
                  <a:pt x="762" y="599"/>
                </a:lnTo>
                <a:lnTo>
                  <a:pt x="762" y="601"/>
                </a:lnTo>
                <a:lnTo>
                  <a:pt x="762" y="608"/>
                </a:lnTo>
                <a:lnTo>
                  <a:pt x="760" y="613"/>
                </a:lnTo>
                <a:lnTo>
                  <a:pt x="760" y="615"/>
                </a:lnTo>
                <a:lnTo>
                  <a:pt x="760" y="618"/>
                </a:lnTo>
                <a:lnTo>
                  <a:pt x="760" y="620"/>
                </a:lnTo>
                <a:lnTo>
                  <a:pt x="762" y="623"/>
                </a:lnTo>
                <a:lnTo>
                  <a:pt x="762" y="625"/>
                </a:lnTo>
                <a:lnTo>
                  <a:pt x="765" y="625"/>
                </a:lnTo>
                <a:lnTo>
                  <a:pt x="769" y="625"/>
                </a:lnTo>
                <a:lnTo>
                  <a:pt x="772" y="625"/>
                </a:lnTo>
                <a:lnTo>
                  <a:pt x="774" y="625"/>
                </a:lnTo>
                <a:lnTo>
                  <a:pt x="776" y="627"/>
                </a:lnTo>
                <a:lnTo>
                  <a:pt x="776" y="630"/>
                </a:lnTo>
                <a:lnTo>
                  <a:pt x="772" y="632"/>
                </a:lnTo>
                <a:lnTo>
                  <a:pt x="767" y="634"/>
                </a:lnTo>
                <a:lnTo>
                  <a:pt x="767" y="637"/>
                </a:lnTo>
                <a:lnTo>
                  <a:pt x="767" y="639"/>
                </a:lnTo>
                <a:lnTo>
                  <a:pt x="765" y="642"/>
                </a:lnTo>
                <a:lnTo>
                  <a:pt x="762" y="644"/>
                </a:lnTo>
                <a:lnTo>
                  <a:pt x="760" y="646"/>
                </a:lnTo>
                <a:lnTo>
                  <a:pt x="757" y="646"/>
                </a:lnTo>
                <a:lnTo>
                  <a:pt x="755" y="646"/>
                </a:lnTo>
                <a:lnTo>
                  <a:pt x="753" y="646"/>
                </a:lnTo>
                <a:lnTo>
                  <a:pt x="750" y="649"/>
                </a:lnTo>
                <a:lnTo>
                  <a:pt x="750" y="649"/>
                </a:lnTo>
                <a:lnTo>
                  <a:pt x="748" y="651"/>
                </a:lnTo>
                <a:lnTo>
                  <a:pt x="748" y="653"/>
                </a:lnTo>
                <a:lnTo>
                  <a:pt x="746" y="656"/>
                </a:lnTo>
                <a:lnTo>
                  <a:pt x="743" y="656"/>
                </a:lnTo>
                <a:lnTo>
                  <a:pt x="741" y="653"/>
                </a:lnTo>
                <a:lnTo>
                  <a:pt x="739" y="653"/>
                </a:lnTo>
                <a:lnTo>
                  <a:pt x="739" y="653"/>
                </a:lnTo>
                <a:lnTo>
                  <a:pt x="736" y="656"/>
                </a:lnTo>
                <a:lnTo>
                  <a:pt x="736" y="656"/>
                </a:lnTo>
                <a:lnTo>
                  <a:pt x="736" y="658"/>
                </a:lnTo>
                <a:lnTo>
                  <a:pt x="736" y="660"/>
                </a:lnTo>
                <a:lnTo>
                  <a:pt x="734" y="663"/>
                </a:lnTo>
                <a:lnTo>
                  <a:pt x="731" y="665"/>
                </a:lnTo>
                <a:lnTo>
                  <a:pt x="729" y="665"/>
                </a:lnTo>
                <a:lnTo>
                  <a:pt x="729" y="665"/>
                </a:lnTo>
                <a:lnTo>
                  <a:pt x="731" y="668"/>
                </a:lnTo>
                <a:lnTo>
                  <a:pt x="731" y="670"/>
                </a:lnTo>
                <a:lnTo>
                  <a:pt x="729" y="670"/>
                </a:lnTo>
                <a:lnTo>
                  <a:pt x="729" y="672"/>
                </a:lnTo>
                <a:lnTo>
                  <a:pt x="727" y="672"/>
                </a:lnTo>
                <a:lnTo>
                  <a:pt x="724" y="677"/>
                </a:lnTo>
                <a:lnTo>
                  <a:pt x="722" y="679"/>
                </a:lnTo>
                <a:lnTo>
                  <a:pt x="722" y="679"/>
                </a:lnTo>
                <a:lnTo>
                  <a:pt x="720" y="682"/>
                </a:lnTo>
                <a:lnTo>
                  <a:pt x="720" y="684"/>
                </a:lnTo>
                <a:lnTo>
                  <a:pt x="720" y="684"/>
                </a:lnTo>
                <a:lnTo>
                  <a:pt x="717" y="687"/>
                </a:lnTo>
                <a:lnTo>
                  <a:pt x="717" y="687"/>
                </a:lnTo>
                <a:lnTo>
                  <a:pt x="715" y="689"/>
                </a:lnTo>
                <a:lnTo>
                  <a:pt x="712" y="689"/>
                </a:lnTo>
                <a:lnTo>
                  <a:pt x="710" y="691"/>
                </a:lnTo>
                <a:lnTo>
                  <a:pt x="708" y="691"/>
                </a:lnTo>
                <a:lnTo>
                  <a:pt x="708" y="694"/>
                </a:lnTo>
                <a:lnTo>
                  <a:pt x="705" y="696"/>
                </a:lnTo>
                <a:lnTo>
                  <a:pt x="705" y="698"/>
                </a:lnTo>
                <a:lnTo>
                  <a:pt x="705" y="701"/>
                </a:lnTo>
                <a:lnTo>
                  <a:pt x="705" y="705"/>
                </a:lnTo>
                <a:lnTo>
                  <a:pt x="703" y="708"/>
                </a:lnTo>
                <a:lnTo>
                  <a:pt x="698" y="708"/>
                </a:lnTo>
                <a:lnTo>
                  <a:pt x="698" y="710"/>
                </a:lnTo>
                <a:lnTo>
                  <a:pt x="698" y="710"/>
                </a:lnTo>
                <a:lnTo>
                  <a:pt x="691" y="720"/>
                </a:lnTo>
                <a:lnTo>
                  <a:pt x="691" y="720"/>
                </a:lnTo>
                <a:lnTo>
                  <a:pt x="689" y="722"/>
                </a:lnTo>
                <a:lnTo>
                  <a:pt x="686" y="720"/>
                </a:lnTo>
                <a:lnTo>
                  <a:pt x="686" y="722"/>
                </a:lnTo>
                <a:lnTo>
                  <a:pt x="686" y="722"/>
                </a:lnTo>
                <a:lnTo>
                  <a:pt x="686" y="724"/>
                </a:lnTo>
                <a:lnTo>
                  <a:pt x="686" y="724"/>
                </a:lnTo>
                <a:lnTo>
                  <a:pt x="684" y="724"/>
                </a:lnTo>
                <a:lnTo>
                  <a:pt x="682" y="727"/>
                </a:lnTo>
                <a:lnTo>
                  <a:pt x="679" y="729"/>
                </a:lnTo>
                <a:lnTo>
                  <a:pt x="679" y="729"/>
                </a:lnTo>
                <a:lnTo>
                  <a:pt x="686" y="734"/>
                </a:lnTo>
                <a:lnTo>
                  <a:pt x="689" y="736"/>
                </a:lnTo>
                <a:lnTo>
                  <a:pt x="691" y="743"/>
                </a:lnTo>
                <a:lnTo>
                  <a:pt x="694" y="748"/>
                </a:lnTo>
                <a:lnTo>
                  <a:pt x="691" y="753"/>
                </a:lnTo>
                <a:lnTo>
                  <a:pt x="672" y="769"/>
                </a:lnTo>
                <a:lnTo>
                  <a:pt x="667" y="772"/>
                </a:lnTo>
                <a:lnTo>
                  <a:pt x="646" y="776"/>
                </a:lnTo>
                <a:lnTo>
                  <a:pt x="625" y="786"/>
                </a:lnTo>
                <a:lnTo>
                  <a:pt x="623" y="788"/>
                </a:lnTo>
                <a:lnTo>
                  <a:pt x="618" y="805"/>
                </a:lnTo>
                <a:lnTo>
                  <a:pt x="613" y="821"/>
                </a:lnTo>
                <a:lnTo>
                  <a:pt x="606" y="843"/>
                </a:lnTo>
                <a:lnTo>
                  <a:pt x="601" y="855"/>
                </a:lnTo>
                <a:lnTo>
                  <a:pt x="594" y="866"/>
                </a:lnTo>
                <a:lnTo>
                  <a:pt x="585" y="883"/>
                </a:lnTo>
                <a:lnTo>
                  <a:pt x="578" y="895"/>
                </a:lnTo>
                <a:lnTo>
                  <a:pt x="575" y="900"/>
                </a:lnTo>
                <a:lnTo>
                  <a:pt x="570" y="909"/>
                </a:lnTo>
                <a:lnTo>
                  <a:pt x="570" y="911"/>
                </a:lnTo>
                <a:lnTo>
                  <a:pt x="568" y="911"/>
                </a:lnTo>
                <a:lnTo>
                  <a:pt x="551" y="921"/>
                </a:lnTo>
                <a:lnTo>
                  <a:pt x="537" y="928"/>
                </a:lnTo>
                <a:lnTo>
                  <a:pt x="523" y="935"/>
                </a:lnTo>
                <a:lnTo>
                  <a:pt x="507" y="945"/>
                </a:lnTo>
                <a:lnTo>
                  <a:pt x="502" y="947"/>
                </a:lnTo>
                <a:lnTo>
                  <a:pt x="492" y="956"/>
                </a:lnTo>
                <a:lnTo>
                  <a:pt x="490" y="963"/>
                </a:lnTo>
                <a:lnTo>
                  <a:pt x="483" y="990"/>
                </a:lnTo>
                <a:lnTo>
                  <a:pt x="480" y="997"/>
                </a:lnTo>
                <a:lnTo>
                  <a:pt x="478" y="1001"/>
                </a:lnTo>
                <a:lnTo>
                  <a:pt x="473" y="1008"/>
                </a:lnTo>
                <a:lnTo>
                  <a:pt x="459" y="1020"/>
                </a:lnTo>
                <a:lnTo>
                  <a:pt x="450" y="1032"/>
                </a:lnTo>
                <a:lnTo>
                  <a:pt x="447" y="1035"/>
                </a:lnTo>
                <a:lnTo>
                  <a:pt x="447" y="1037"/>
                </a:lnTo>
                <a:lnTo>
                  <a:pt x="445" y="1053"/>
                </a:lnTo>
                <a:lnTo>
                  <a:pt x="445" y="1056"/>
                </a:lnTo>
                <a:lnTo>
                  <a:pt x="443" y="1056"/>
                </a:lnTo>
                <a:lnTo>
                  <a:pt x="424" y="1063"/>
                </a:lnTo>
                <a:lnTo>
                  <a:pt x="407" y="1068"/>
                </a:lnTo>
                <a:lnTo>
                  <a:pt x="398" y="1068"/>
                </a:lnTo>
                <a:lnTo>
                  <a:pt x="388" y="1068"/>
                </a:lnTo>
                <a:lnTo>
                  <a:pt x="376" y="1068"/>
                </a:lnTo>
                <a:lnTo>
                  <a:pt x="367" y="1070"/>
                </a:lnTo>
                <a:lnTo>
                  <a:pt x="357" y="1075"/>
                </a:lnTo>
                <a:lnTo>
                  <a:pt x="343" y="1082"/>
                </a:lnTo>
                <a:lnTo>
                  <a:pt x="329" y="1089"/>
                </a:lnTo>
                <a:lnTo>
                  <a:pt x="320" y="1091"/>
                </a:lnTo>
                <a:lnTo>
                  <a:pt x="312" y="1089"/>
                </a:lnTo>
                <a:lnTo>
                  <a:pt x="305" y="1084"/>
                </a:lnTo>
                <a:lnTo>
                  <a:pt x="301" y="1077"/>
                </a:lnTo>
                <a:lnTo>
                  <a:pt x="298" y="1070"/>
                </a:lnTo>
                <a:lnTo>
                  <a:pt x="296" y="1068"/>
                </a:lnTo>
                <a:lnTo>
                  <a:pt x="298" y="1063"/>
                </a:lnTo>
                <a:lnTo>
                  <a:pt x="296" y="1058"/>
                </a:lnTo>
                <a:lnTo>
                  <a:pt x="296" y="1058"/>
                </a:lnTo>
                <a:lnTo>
                  <a:pt x="291" y="1056"/>
                </a:lnTo>
                <a:lnTo>
                  <a:pt x="289" y="1051"/>
                </a:lnTo>
                <a:lnTo>
                  <a:pt x="284" y="1049"/>
                </a:lnTo>
                <a:lnTo>
                  <a:pt x="282" y="1046"/>
                </a:lnTo>
                <a:lnTo>
                  <a:pt x="277" y="1044"/>
                </a:lnTo>
                <a:lnTo>
                  <a:pt x="275" y="1044"/>
                </a:lnTo>
                <a:lnTo>
                  <a:pt x="272" y="1046"/>
                </a:lnTo>
                <a:lnTo>
                  <a:pt x="267" y="1046"/>
                </a:lnTo>
                <a:lnTo>
                  <a:pt x="263" y="1049"/>
                </a:lnTo>
                <a:lnTo>
                  <a:pt x="263" y="1049"/>
                </a:lnTo>
                <a:lnTo>
                  <a:pt x="260" y="1051"/>
                </a:lnTo>
                <a:lnTo>
                  <a:pt x="253" y="1058"/>
                </a:lnTo>
                <a:lnTo>
                  <a:pt x="244" y="1063"/>
                </a:lnTo>
                <a:lnTo>
                  <a:pt x="232" y="1075"/>
                </a:lnTo>
                <a:lnTo>
                  <a:pt x="232" y="1077"/>
                </a:lnTo>
                <a:lnTo>
                  <a:pt x="222" y="1103"/>
                </a:lnTo>
                <a:lnTo>
                  <a:pt x="220" y="1108"/>
                </a:lnTo>
                <a:lnTo>
                  <a:pt x="211" y="1117"/>
                </a:lnTo>
                <a:lnTo>
                  <a:pt x="204" y="1129"/>
                </a:lnTo>
                <a:lnTo>
                  <a:pt x="189" y="1143"/>
                </a:lnTo>
                <a:lnTo>
                  <a:pt x="180" y="1148"/>
                </a:lnTo>
                <a:lnTo>
                  <a:pt x="170" y="1160"/>
                </a:lnTo>
                <a:lnTo>
                  <a:pt x="166" y="1167"/>
                </a:lnTo>
                <a:lnTo>
                  <a:pt x="161" y="1177"/>
                </a:lnTo>
                <a:lnTo>
                  <a:pt x="159" y="1193"/>
                </a:lnTo>
                <a:lnTo>
                  <a:pt x="156" y="1210"/>
                </a:lnTo>
                <a:lnTo>
                  <a:pt x="159" y="1214"/>
                </a:lnTo>
                <a:lnTo>
                  <a:pt x="161" y="1219"/>
                </a:lnTo>
                <a:lnTo>
                  <a:pt x="180" y="1226"/>
                </a:lnTo>
                <a:lnTo>
                  <a:pt x="185" y="1231"/>
                </a:lnTo>
                <a:lnTo>
                  <a:pt x="194" y="1238"/>
                </a:lnTo>
                <a:lnTo>
                  <a:pt x="199" y="1240"/>
                </a:lnTo>
                <a:lnTo>
                  <a:pt x="227" y="1238"/>
                </a:lnTo>
                <a:lnTo>
                  <a:pt x="232" y="1240"/>
                </a:lnTo>
                <a:lnTo>
                  <a:pt x="237" y="1243"/>
                </a:lnTo>
                <a:lnTo>
                  <a:pt x="239" y="1248"/>
                </a:lnTo>
                <a:lnTo>
                  <a:pt x="239" y="1252"/>
                </a:lnTo>
                <a:lnTo>
                  <a:pt x="239" y="1262"/>
                </a:lnTo>
                <a:lnTo>
                  <a:pt x="239" y="1269"/>
                </a:lnTo>
                <a:lnTo>
                  <a:pt x="239" y="1271"/>
                </a:lnTo>
                <a:lnTo>
                  <a:pt x="239" y="1274"/>
                </a:lnTo>
                <a:lnTo>
                  <a:pt x="237" y="1276"/>
                </a:lnTo>
                <a:lnTo>
                  <a:pt x="239" y="1278"/>
                </a:lnTo>
                <a:lnTo>
                  <a:pt x="239" y="1283"/>
                </a:lnTo>
                <a:lnTo>
                  <a:pt x="239" y="1288"/>
                </a:lnTo>
                <a:lnTo>
                  <a:pt x="237" y="1293"/>
                </a:lnTo>
                <a:lnTo>
                  <a:pt x="230" y="1304"/>
                </a:lnTo>
                <a:lnTo>
                  <a:pt x="230" y="1307"/>
                </a:lnTo>
                <a:lnTo>
                  <a:pt x="230" y="1311"/>
                </a:lnTo>
                <a:lnTo>
                  <a:pt x="227" y="1319"/>
                </a:lnTo>
                <a:lnTo>
                  <a:pt x="230" y="1319"/>
                </a:lnTo>
                <a:lnTo>
                  <a:pt x="230" y="1326"/>
                </a:lnTo>
                <a:lnTo>
                  <a:pt x="234" y="1333"/>
                </a:lnTo>
                <a:lnTo>
                  <a:pt x="239" y="1338"/>
                </a:lnTo>
                <a:lnTo>
                  <a:pt x="244" y="1342"/>
                </a:lnTo>
                <a:lnTo>
                  <a:pt x="246" y="1345"/>
                </a:lnTo>
                <a:lnTo>
                  <a:pt x="248" y="1352"/>
                </a:lnTo>
                <a:lnTo>
                  <a:pt x="251" y="1356"/>
                </a:lnTo>
                <a:lnTo>
                  <a:pt x="253" y="1356"/>
                </a:lnTo>
                <a:lnTo>
                  <a:pt x="258" y="1359"/>
                </a:lnTo>
                <a:lnTo>
                  <a:pt x="263" y="1361"/>
                </a:lnTo>
                <a:lnTo>
                  <a:pt x="277" y="1359"/>
                </a:lnTo>
                <a:lnTo>
                  <a:pt x="282" y="1359"/>
                </a:lnTo>
                <a:lnTo>
                  <a:pt x="286" y="1356"/>
                </a:lnTo>
                <a:lnTo>
                  <a:pt x="291" y="1356"/>
                </a:lnTo>
                <a:lnTo>
                  <a:pt x="296" y="1356"/>
                </a:lnTo>
                <a:lnTo>
                  <a:pt x="298" y="1359"/>
                </a:lnTo>
                <a:lnTo>
                  <a:pt x="298" y="1366"/>
                </a:lnTo>
                <a:lnTo>
                  <a:pt x="298" y="1378"/>
                </a:lnTo>
                <a:lnTo>
                  <a:pt x="298" y="1392"/>
                </a:lnTo>
                <a:lnTo>
                  <a:pt x="298" y="1397"/>
                </a:lnTo>
                <a:lnTo>
                  <a:pt x="301" y="1399"/>
                </a:lnTo>
                <a:lnTo>
                  <a:pt x="305" y="1404"/>
                </a:lnTo>
                <a:lnTo>
                  <a:pt x="308" y="1409"/>
                </a:lnTo>
                <a:lnTo>
                  <a:pt x="308" y="1411"/>
                </a:lnTo>
                <a:lnTo>
                  <a:pt x="308" y="1413"/>
                </a:lnTo>
                <a:lnTo>
                  <a:pt x="312" y="1418"/>
                </a:lnTo>
                <a:lnTo>
                  <a:pt x="320" y="1425"/>
                </a:lnTo>
                <a:lnTo>
                  <a:pt x="322" y="1427"/>
                </a:lnTo>
                <a:lnTo>
                  <a:pt x="324" y="1430"/>
                </a:lnTo>
                <a:lnTo>
                  <a:pt x="327" y="1449"/>
                </a:lnTo>
                <a:lnTo>
                  <a:pt x="329" y="1456"/>
                </a:lnTo>
                <a:lnTo>
                  <a:pt x="334" y="1463"/>
                </a:lnTo>
                <a:lnTo>
                  <a:pt x="341" y="1475"/>
                </a:lnTo>
                <a:lnTo>
                  <a:pt x="346" y="1484"/>
                </a:lnTo>
                <a:lnTo>
                  <a:pt x="348" y="1491"/>
                </a:lnTo>
                <a:lnTo>
                  <a:pt x="346" y="1491"/>
                </a:lnTo>
                <a:lnTo>
                  <a:pt x="338" y="1496"/>
                </a:lnTo>
                <a:lnTo>
                  <a:pt x="336" y="1498"/>
                </a:lnTo>
                <a:lnTo>
                  <a:pt x="334" y="1503"/>
                </a:lnTo>
                <a:lnTo>
                  <a:pt x="336" y="1506"/>
                </a:lnTo>
                <a:lnTo>
                  <a:pt x="338" y="1508"/>
                </a:lnTo>
                <a:lnTo>
                  <a:pt x="338" y="1510"/>
                </a:lnTo>
                <a:lnTo>
                  <a:pt x="338" y="1510"/>
                </a:lnTo>
                <a:lnTo>
                  <a:pt x="338" y="1510"/>
                </a:lnTo>
                <a:lnTo>
                  <a:pt x="338" y="1513"/>
                </a:lnTo>
                <a:lnTo>
                  <a:pt x="336" y="1515"/>
                </a:lnTo>
                <a:lnTo>
                  <a:pt x="336" y="1515"/>
                </a:lnTo>
                <a:lnTo>
                  <a:pt x="336" y="1517"/>
                </a:lnTo>
                <a:lnTo>
                  <a:pt x="336" y="1517"/>
                </a:lnTo>
                <a:lnTo>
                  <a:pt x="338" y="1520"/>
                </a:lnTo>
                <a:lnTo>
                  <a:pt x="341" y="1520"/>
                </a:lnTo>
                <a:lnTo>
                  <a:pt x="346" y="1522"/>
                </a:lnTo>
                <a:lnTo>
                  <a:pt x="350" y="1522"/>
                </a:lnTo>
                <a:lnTo>
                  <a:pt x="350" y="1525"/>
                </a:lnTo>
                <a:lnTo>
                  <a:pt x="348" y="1527"/>
                </a:lnTo>
                <a:lnTo>
                  <a:pt x="343" y="1529"/>
                </a:lnTo>
                <a:lnTo>
                  <a:pt x="341" y="1529"/>
                </a:lnTo>
                <a:lnTo>
                  <a:pt x="341" y="1532"/>
                </a:lnTo>
                <a:lnTo>
                  <a:pt x="341" y="1532"/>
                </a:lnTo>
                <a:lnTo>
                  <a:pt x="338" y="1532"/>
                </a:lnTo>
                <a:lnTo>
                  <a:pt x="334" y="1532"/>
                </a:lnTo>
                <a:lnTo>
                  <a:pt x="334" y="1532"/>
                </a:lnTo>
                <a:lnTo>
                  <a:pt x="331" y="1532"/>
                </a:lnTo>
                <a:lnTo>
                  <a:pt x="322" y="1536"/>
                </a:lnTo>
                <a:lnTo>
                  <a:pt x="322" y="1539"/>
                </a:lnTo>
                <a:lnTo>
                  <a:pt x="322" y="1541"/>
                </a:lnTo>
                <a:lnTo>
                  <a:pt x="324" y="1543"/>
                </a:lnTo>
                <a:lnTo>
                  <a:pt x="322" y="1546"/>
                </a:lnTo>
                <a:lnTo>
                  <a:pt x="320" y="1546"/>
                </a:lnTo>
                <a:lnTo>
                  <a:pt x="317" y="1546"/>
                </a:lnTo>
                <a:lnTo>
                  <a:pt x="312" y="1548"/>
                </a:lnTo>
                <a:lnTo>
                  <a:pt x="310" y="1548"/>
                </a:lnTo>
                <a:lnTo>
                  <a:pt x="296" y="1548"/>
                </a:lnTo>
                <a:lnTo>
                  <a:pt x="291" y="1546"/>
                </a:lnTo>
                <a:lnTo>
                  <a:pt x="289" y="1543"/>
                </a:lnTo>
                <a:lnTo>
                  <a:pt x="289" y="1541"/>
                </a:lnTo>
                <a:lnTo>
                  <a:pt x="286" y="1536"/>
                </a:lnTo>
                <a:lnTo>
                  <a:pt x="286" y="1532"/>
                </a:lnTo>
                <a:lnTo>
                  <a:pt x="286" y="1532"/>
                </a:lnTo>
                <a:lnTo>
                  <a:pt x="286" y="1529"/>
                </a:lnTo>
                <a:lnTo>
                  <a:pt x="289" y="1529"/>
                </a:lnTo>
                <a:lnTo>
                  <a:pt x="289" y="1527"/>
                </a:lnTo>
                <a:lnTo>
                  <a:pt x="289" y="1525"/>
                </a:lnTo>
                <a:lnTo>
                  <a:pt x="284" y="1525"/>
                </a:lnTo>
                <a:lnTo>
                  <a:pt x="270" y="1527"/>
                </a:lnTo>
                <a:lnTo>
                  <a:pt x="265" y="1532"/>
                </a:lnTo>
                <a:lnTo>
                  <a:pt x="263" y="1532"/>
                </a:lnTo>
                <a:lnTo>
                  <a:pt x="256" y="1532"/>
                </a:lnTo>
                <a:lnTo>
                  <a:pt x="253" y="1534"/>
                </a:lnTo>
                <a:lnTo>
                  <a:pt x="248" y="1536"/>
                </a:lnTo>
                <a:lnTo>
                  <a:pt x="248" y="1536"/>
                </a:lnTo>
                <a:lnTo>
                  <a:pt x="244" y="1536"/>
                </a:lnTo>
                <a:lnTo>
                  <a:pt x="239" y="1539"/>
                </a:lnTo>
                <a:lnTo>
                  <a:pt x="234" y="1539"/>
                </a:lnTo>
                <a:lnTo>
                  <a:pt x="232" y="1541"/>
                </a:lnTo>
                <a:lnTo>
                  <a:pt x="232" y="1543"/>
                </a:lnTo>
                <a:lnTo>
                  <a:pt x="227" y="1551"/>
                </a:lnTo>
                <a:lnTo>
                  <a:pt x="227" y="1553"/>
                </a:lnTo>
                <a:lnTo>
                  <a:pt x="222" y="1558"/>
                </a:lnTo>
                <a:lnTo>
                  <a:pt x="218" y="1558"/>
                </a:lnTo>
                <a:lnTo>
                  <a:pt x="194" y="1558"/>
                </a:lnTo>
                <a:lnTo>
                  <a:pt x="187" y="1558"/>
                </a:lnTo>
                <a:lnTo>
                  <a:pt x="182" y="1555"/>
                </a:lnTo>
                <a:lnTo>
                  <a:pt x="173" y="1546"/>
                </a:lnTo>
                <a:lnTo>
                  <a:pt x="168" y="1543"/>
                </a:lnTo>
                <a:lnTo>
                  <a:pt x="135" y="1543"/>
                </a:lnTo>
                <a:lnTo>
                  <a:pt x="125" y="1546"/>
                </a:lnTo>
                <a:lnTo>
                  <a:pt x="121" y="1546"/>
                </a:lnTo>
                <a:lnTo>
                  <a:pt x="118" y="1546"/>
                </a:lnTo>
                <a:lnTo>
                  <a:pt x="111" y="1543"/>
                </a:lnTo>
                <a:lnTo>
                  <a:pt x="109" y="1541"/>
                </a:lnTo>
                <a:lnTo>
                  <a:pt x="106" y="1541"/>
                </a:lnTo>
                <a:lnTo>
                  <a:pt x="102" y="1546"/>
                </a:lnTo>
                <a:lnTo>
                  <a:pt x="99" y="1546"/>
                </a:lnTo>
                <a:lnTo>
                  <a:pt x="97" y="1546"/>
                </a:lnTo>
                <a:lnTo>
                  <a:pt x="95" y="1543"/>
                </a:lnTo>
                <a:lnTo>
                  <a:pt x="92" y="1539"/>
                </a:lnTo>
                <a:lnTo>
                  <a:pt x="92" y="1539"/>
                </a:lnTo>
                <a:lnTo>
                  <a:pt x="90" y="1539"/>
                </a:lnTo>
                <a:lnTo>
                  <a:pt x="90" y="1536"/>
                </a:lnTo>
                <a:lnTo>
                  <a:pt x="88" y="1539"/>
                </a:lnTo>
                <a:lnTo>
                  <a:pt x="88" y="1539"/>
                </a:lnTo>
                <a:lnTo>
                  <a:pt x="88" y="1539"/>
                </a:lnTo>
                <a:lnTo>
                  <a:pt x="88" y="1541"/>
                </a:lnTo>
                <a:lnTo>
                  <a:pt x="83" y="1548"/>
                </a:lnTo>
                <a:lnTo>
                  <a:pt x="83" y="1548"/>
                </a:lnTo>
                <a:lnTo>
                  <a:pt x="80" y="1546"/>
                </a:lnTo>
                <a:lnTo>
                  <a:pt x="78" y="1539"/>
                </a:lnTo>
                <a:lnTo>
                  <a:pt x="78" y="1536"/>
                </a:lnTo>
                <a:lnTo>
                  <a:pt x="71" y="1536"/>
                </a:lnTo>
                <a:lnTo>
                  <a:pt x="69" y="1541"/>
                </a:lnTo>
                <a:lnTo>
                  <a:pt x="69" y="1553"/>
                </a:lnTo>
                <a:lnTo>
                  <a:pt x="69" y="1565"/>
                </a:lnTo>
                <a:lnTo>
                  <a:pt x="69" y="1584"/>
                </a:lnTo>
                <a:lnTo>
                  <a:pt x="59" y="1584"/>
                </a:lnTo>
                <a:lnTo>
                  <a:pt x="47" y="1584"/>
                </a:lnTo>
                <a:lnTo>
                  <a:pt x="33" y="1584"/>
                </a:lnTo>
                <a:lnTo>
                  <a:pt x="28" y="1584"/>
                </a:lnTo>
                <a:lnTo>
                  <a:pt x="24" y="1586"/>
                </a:lnTo>
                <a:lnTo>
                  <a:pt x="24" y="1586"/>
                </a:lnTo>
                <a:lnTo>
                  <a:pt x="24" y="1584"/>
                </a:lnTo>
                <a:lnTo>
                  <a:pt x="24" y="1584"/>
                </a:lnTo>
                <a:lnTo>
                  <a:pt x="24" y="1584"/>
                </a:lnTo>
                <a:lnTo>
                  <a:pt x="21" y="1584"/>
                </a:lnTo>
                <a:lnTo>
                  <a:pt x="21" y="1584"/>
                </a:lnTo>
                <a:lnTo>
                  <a:pt x="21" y="1586"/>
                </a:lnTo>
                <a:lnTo>
                  <a:pt x="21" y="1586"/>
                </a:lnTo>
                <a:lnTo>
                  <a:pt x="21" y="1588"/>
                </a:lnTo>
                <a:lnTo>
                  <a:pt x="19" y="1591"/>
                </a:lnTo>
                <a:lnTo>
                  <a:pt x="17" y="1591"/>
                </a:lnTo>
                <a:lnTo>
                  <a:pt x="17" y="1591"/>
                </a:lnTo>
                <a:lnTo>
                  <a:pt x="14" y="1588"/>
                </a:lnTo>
                <a:lnTo>
                  <a:pt x="14" y="1588"/>
                </a:lnTo>
                <a:lnTo>
                  <a:pt x="14" y="1588"/>
                </a:lnTo>
                <a:lnTo>
                  <a:pt x="14" y="1588"/>
                </a:lnTo>
                <a:lnTo>
                  <a:pt x="12" y="1588"/>
                </a:lnTo>
                <a:lnTo>
                  <a:pt x="12" y="1588"/>
                </a:lnTo>
                <a:lnTo>
                  <a:pt x="12" y="1591"/>
                </a:lnTo>
                <a:lnTo>
                  <a:pt x="12" y="1591"/>
                </a:lnTo>
                <a:lnTo>
                  <a:pt x="12" y="1591"/>
                </a:lnTo>
                <a:lnTo>
                  <a:pt x="12" y="1593"/>
                </a:lnTo>
                <a:lnTo>
                  <a:pt x="12" y="1593"/>
                </a:lnTo>
                <a:lnTo>
                  <a:pt x="12" y="1593"/>
                </a:lnTo>
                <a:lnTo>
                  <a:pt x="12" y="1593"/>
                </a:lnTo>
                <a:lnTo>
                  <a:pt x="12" y="1593"/>
                </a:lnTo>
                <a:lnTo>
                  <a:pt x="9" y="1593"/>
                </a:lnTo>
                <a:lnTo>
                  <a:pt x="9" y="1593"/>
                </a:lnTo>
                <a:lnTo>
                  <a:pt x="7" y="1596"/>
                </a:lnTo>
                <a:lnTo>
                  <a:pt x="7" y="1596"/>
                </a:lnTo>
                <a:lnTo>
                  <a:pt x="5" y="1600"/>
                </a:lnTo>
                <a:lnTo>
                  <a:pt x="5" y="1600"/>
                </a:lnTo>
                <a:lnTo>
                  <a:pt x="2" y="1603"/>
                </a:lnTo>
                <a:lnTo>
                  <a:pt x="2" y="1605"/>
                </a:lnTo>
                <a:lnTo>
                  <a:pt x="2" y="1610"/>
                </a:lnTo>
                <a:lnTo>
                  <a:pt x="2" y="1610"/>
                </a:lnTo>
                <a:lnTo>
                  <a:pt x="2" y="1612"/>
                </a:lnTo>
                <a:lnTo>
                  <a:pt x="2" y="1612"/>
                </a:lnTo>
                <a:lnTo>
                  <a:pt x="5" y="1607"/>
                </a:lnTo>
                <a:lnTo>
                  <a:pt x="5" y="1612"/>
                </a:lnTo>
                <a:lnTo>
                  <a:pt x="5" y="1614"/>
                </a:lnTo>
                <a:lnTo>
                  <a:pt x="5" y="1617"/>
                </a:lnTo>
                <a:lnTo>
                  <a:pt x="7" y="1619"/>
                </a:lnTo>
                <a:lnTo>
                  <a:pt x="9" y="1622"/>
                </a:lnTo>
                <a:lnTo>
                  <a:pt x="9" y="1622"/>
                </a:lnTo>
                <a:lnTo>
                  <a:pt x="12" y="1622"/>
                </a:lnTo>
                <a:lnTo>
                  <a:pt x="14" y="1619"/>
                </a:lnTo>
                <a:lnTo>
                  <a:pt x="14" y="1622"/>
                </a:lnTo>
                <a:lnTo>
                  <a:pt x="14" y="1624"/>
                </a:lnTo>
                <a:lnTo>
                  <a:pt x="12" y="1624"/>
                </a:lnTo>
                <a:lnTo>
                  <a:pt x="9" y="1626"/>
                </a:lnTo>
                <a:lnTo>
                  <a:pt x="7" y="1624"/>
                </a:lnTo>
                <a:lnTo>
                  <a:pt x="7" y="1624"/>
                </a:lnTo>
                <a:lnTo>
                  <a:pt x="5" y="1624"/>
                </a:lnTo>
                <a:lnTo>
                  <a:pt x="5" y="1624"/>
                </a:lnTo>
                <a:lnTo>
                  <a:pt x="5" y="1624"/>
                </a:lnTo>
                <a:lnTo>
                  <a:pt x="2" y="1626"/>
                </a:lnTo>
                <a:lnTo>
                  <a:pt x="2" y="1626"/>
                </a:lnTo>
                <a:lnTo>
                  <a:pt x="0" y="1626"/>
                </a:lnTo>
                <a:lnTo>
                  <a:pt x="0" y="1626"/>
                </a:lnTo>
                <a:lnTo>
                  <a:pt x="0" y="1629"/>
                </a:lnTo>
                <a:lnTo>
                  <a:pt x="0" y="1631"/>
                </a:lnTo>
                <a:lnTo>
                  <a:pt x="2" y="1631"/>
                </a:lnTo>
                <a:lnTo>
                  <a:pt x="9" y="1633"/>
                </a:lnTo>
                <a:lnTo>
                  <a:pt x="17" y="1633"/>
                </a:lnTo>
                <a:lnTo>
                  <a:pt x="19" y="1633"/>
                </a:lnTo>
                <a:lnTo>
                  <a:pt x="19" y="1633"/>
                </a:lnTo>
                <a:lnTo>
                  <a:pt x="21" y="1633"/>
                </a:lnTo>
                <a:lnTo>
                  <a:pt x="24" y="1631"/>
                </a:lnTo>
                <a:lnTo>
                  <a:pt x="24" y="1631"/>
                </a:lnTo>
                <a:lnTo>
                  <a:pt x="24" y="1629"/>
                </a:lnTo>
                <a:lnTo>
                  <a:pt x="24" y="1629"/>
                </a:lnTo>
                <a:lnTo>
                  <a:pt x="24" y="1629"/>
                </a:lnTo>
                <a:lnTo>
                  <a:pt x="31" y="1619"/>
                </a:lnTo>
                <a:lnTo>
                  <a:pt x="33" y="1617"/>
                </a:lnTo>
                <a:lnTo>
                  <a:pt x="35" y="1614"/>
                </a:lnTo>
                <a:lnTo>
                  <a:pt x="38" y="1614"/>
                </a:lnTo>
                <a:lnTo>
                  <a:pt x="43" y="1612"/>
                </a:lnTo>
                <a:lnTo>
                  <a:pt x="45" y="1612"/>
                </a:lnTo>
                <a:lnTo>
                  <a:pt x="47" y="1610"/>
                </a:lnTo>
                <a:lnTo>
                  <a:pt x="47" y="1610"/>
                </a:lnTo>
                <a:lnTo>
                  <a:pt x="52" y="1607"/>
                </a:lnTo>
                <a:lnTo>
                  <a:pt x="54" y="1607"/>
                </a:lnTo>
                <a:lnTo>
                  <a:pt x="54" y="1605"/>
                </a:lnTo>
                <a:lnTo>
                  <a:pt x="57" y="1603"/>
                </a:lnTo>
                <a:lnTo>
                  <a:pt x="57" y="1600"/>
                </a:lnTo>
                <a:lnTo>
                  <a:pt x="59" y="1600"/>
                </a:lnTo>
                <a:lnTo>
                  <a:pt x="64" y="1600"/>
                </a:lnTo>
                <a:lnTo>
                  <a:pt x="69" y="1600"/>
                </a:lnTo>
                <a:lnTo>
                  <a:pt x="71" y="1598"/>
                </a:lnTo>
                <a:lnTo>
                  <a:pt x="73" y="1596"/>
                </a:lnTo>
                <a:lnTo>
                  <a:pt x="76" y="1596"/>
                </a:lnTo>
                <a:lnTo>
                  <a:pt x="78" y="1593"/>
                </a:lnTo>
                <a:lnTo>
                  <a:pt x="80" y="1596"/>
                </a:lnTo>
                <a:lnTo>
                  <a:pt x="73" y="1600"/>
                </a:lnTo>
                <a:lnTo>
                  <a:pt x="73" y="1600"/>
                </a:lnTo>
                <a:lnTo>
                  <a:pt x="71" y="1600"/>
                </a:lnTo>
                <a:lnTo>
                  <a:pt x="69" y="1603"/>
                </a:lnTo>
                <a:lnTo>
                  <a:pt x="66" y="1603"/>
                </a:lnTo>
                <a:lnTo>
                  <a:pt x="64" y="1603"/>
                </a:lnTo>
                <a:lnTo>
                  <a:pt x="61" y="1603"/>
                </a:lnTo>
                <a:lnTo>
                  <a:pt x="59" y="1605"/>
                </a:lnTo>
                <a:lnTo>
                  <a:pt x="59" y="1610"/>
                </a:lnTo>
                <a:lnTo>
                  <a:pt x="54" y="1612"/>
                </a:lnTo>
                <a:lnTo>
                  <a:pt x="52" y="1614"/>
                </a:lnTo>
                <a:lnTo>
                  <a:pt x="47" y="1617"/>
                </a:lnTo>
                <a:lnTo>
                  <a:pt x="47" y="1619"/>
                </a:lnTo>
                <a:lnTo>
                  <a:pt x="45" y="1622"/>
                </a:lnTo>
                <a:lnTo>
                  <a:pt x="45" y="1622"/>
                </a:lnTo>
                <a:lnTo>
                  <a:pt x="43" y="1622"/>
                </a:lnTo>
                <a:lnTo>
                  <a:pt x="40" y="1624"/>
                </a:lnTo>
                <a:lnTo>
                  <a:pt x="38" y="1624"/>
                </a:lnTo>
                <a:lnTo>
                  <a:pt x="38" y="1624"/>
                </a:lnTo>
                <a:lnTo>
                  <a:pt x="38" y="1626"/>
                </a:lnTo>
                <a:lnTo>
                  <a:pt x="38" y="1626"/>
                </a:lnTo>
                <a:lnTo>
                  <a:pt x="40" y="1626"/>
                </a:lnTo>
                <a:lnTo>
                  <a:pt x="40" y="1626"/>
                </a:lnTo>
                <a:lnTo>
                  <a:pt x="40" y="1629"/>
                </a:lnTo>
                <a:lnTo>
                  <a:pt x="38" y="1629"/>
                </a:lnTo>
                <a:lnTo>
                  <a:pt x="33" y="1626"/>
                </a:lnTo>
                <a:lnTo>
                  <a:pt x="31" y="1629"/>
                </a:lnTo>
                <a:lnTo>
                  <a:pt x="31" y="1631"/>
                </a:lnTo>
                <a:lnTo>
                  <a:pt x="31" y="1638"/>
                </a:lnTo>
                <a:lnTo>
                  <a:pt x="31" y="1643"/>
                </a:lnTo>
                <a:lnTo>
                  <a:pt x="31" y="1645"/>
                </a:lnTo>
                <a:lnTo>
                  <a:pt x="33" y="1645"/>
                </a:lnTo>
                <a:lnTo>
                  <a:pt x="35" y="1643"/>
                </a:lnTo>
                <a:lnTo>
                  <a:pt x="35" y="1643"/>
                </a:lnTo>
                <a:lnTo>
                  <a:pt x="35" y="1641"/>
                </a:lnTo>
                <a:lnTo>
                  <a:pt x="33" y="1638"/>
                </a:lnTo>
                <a:lnTo>
                  <a:pt x="35" y="1638"/>
                </a:lnTo>
                <a:lnTo>
                  <a:pt x="35" y="1641"/>
                </a:lnTo>
                <a:lnTo>
                  <a:pt x="35" y="1641"/>
                </a:lnTo>
                <a:lnTo>
                  <a:pt x="38" y="1641"/>
                </a:lnTo>
                <a:lnTo>
                  <a:pt x="38" y="1641"/>
                </a:lnTo>
                <a:lnTo>
                  <a:pt x="40" y="1641"/>
                </a:lnTo>
                <a:lnTo>
                  <a:pt x="40" y="1643"/>
                </a:lnTo>
                <a:lnTo>
                  <a:pt x="38" y="1643"/>
                </a:lnTo>
                <a:lnTo>
                  <a:pt x="35" y="1645"/>
                </a:lnTo>
                <a:lnTo>
                  <a:pt x="33" y="1648"/>
                </a:lnTo>
                <a:lnTo>
                  <a:pt x="33" y="1652"/>
                </a:lnTo>
                <a:lnTo>
                  <a:pt x="33" y="1652"/>
                </a:lnTo>
                <a:lnTo>
                  <a:pt x="35" y="1652"/>
                </a:lnTo>
                <a:lnTo>
                  <a:pt x="35" y="1652"/>
                </a:lnTo>
                <a:lnTo>
                  <a:pt x="38" y="1652"/>
                </a:lnTo>
                <a:lnTo>
                  <a:pt x="38" y="1652"/>
                </a:lnTo>
                <a:lnTo>
                  <a:pt x="35" y="1655"/>
                </a:lnTo>
                <a:lnTo>
                  <a:pt x="38" y="1657"/>
                </a:lnTo>
                <a:lnTo>
                  <a:pt x="38" y="1657"/>
                </a:lnTo>
                <a:lnTo>
                  <a:pt x="40" y="1657"/>
                </a:lnTo>
                <a:lnTo>
                  <a:pt x="40" y="1655"/>
                </a:lnTo>
                <a:lnTo>
                  <a:pt x="43" y="1655"/>
                </a:lnTo>
                <a:lnTo>
                  <a:pt x="43" y="1655"/>
                </a:lnTo>
                <a:lnTo>
                  <a:pt x="45" y="1655"/>
                </a:lnTo>
                <a:lnTo>
                  <a:pt x="45" y="1655"/>
                </a:lnTo>
                <a:lnTo>
                  <a:pt x="45" y="1655"/>
                </a:lnTo>
                <a:lnTo>
                  <a:pt x="47" y="1655"/>
                </a:lnTo>
                <a:lnTo>
                  <a:pt x="45" y="1655"/>
                </a:lnTo>
                <a:lnTo>
                  <a:pt x="45" y="1657"/>
                </a:lnTo>
                <a:lnTo>
                  <a:pt x="43" y="1657"/>
                </a:lnTo>
                <a:lnTo>
                  <a:pt x="43" y="1659"/>
                </a:lnTo>
                <a:lnTo>
                  <a:pt x="43" y="1659"/>
                </a:lnTo>
                <a:lnTo>
                  <a:pt x="45" y="1662"/>
                </a:lnTo>
                <a:lnTo>
                  <a:pt x="45" y="1662"/>
                </a:lnTo>
                <a:lnTo>
                  <a:pt x="47" y="1662"/>
                </a:lnTo>
                <a:lnTo>
                  <a:pt x="47" y="1662"/>
                </a:lnTo>
                <a:lnTo>
                  <a:pt x="47" y="1662"/>
                </a:lnTo>
                <a:lnTo>
                  <a:pt x="47" y="1662"/>
                </a:lnTo>
                <a:lnTo>
                  <a:pt x="50" y="1662"/>
                </a:lnTo>
                <a:lnTo>
                  <a:pt x="50" y="1662"/>
                </a:lnTo>
                <a:lnTo>
                  <a:pt x="50" y="1664"/>
                </a:lnTo>
                <a:lnTo>
                  <a:pt x="50" y="1664"/>
                </a:lnTo>
                <a:lnTo>
                  <a:pt x="52" y="1664"/>
                </a:lnTo>
                <a:lnTo>
                  <a:pt x="52" y="1664"/>
                </a:lnTo>
                <a:lnTo>
                  <a:pt x="54" y="1667"/>
                </a:lnTo>
                <a:lnTo>
                  <a:pt x="54" y="1667"/>
                </a:lnTo>
                <a:lnTo>
                  <a:pt x="54" y="1667"/>
                </a:lnTo>
                <a:lnTo>
                  <a:pt x="50" y="1667"/>
                </a:lnTo>
                <a:lnTo>
                  <a:pt x="50" y="1669"/>
                </a:lnTo>
                <a:lnTo>
                  <a:pt x="47" y="1674"/>
                </a:lnTo>
                <a:lnTo>
                  <a:pt x="47" y="1676"/>
                </a:lnTo>
                <a:lnTo>
                  <a:pt x="50" y="1676"/>
                </a:lnTo>
                <a:lnTo>
                  <a:pt x="54" y="1676"/>
                </a:lnTo>
                <a:lnTo>
                  <a:pt x="57" y="1674"/>
                </a:lnTo>
                <a:lnTo>
                  <a:pt x="57" y="1676"/>
                </a:lnTo>
                <a:lnTo>
                  <a:pt x="57" y="1676"/>
                </a:lnTo>
                <a:lnTo>
                  <a:pt x="54" y="1678"/>
                </a:lnTo>
                <a:lnTo>
                  <a:pt x="54" y="1678"/>
                </a:lnTo>
                <a:lnTo>
                  <a:pt x="52" y="1678"/>
                </a:lnTo>
                <a:lnTo>
                  <a:pt x="54" y="1681"/>
                </a:lnTo>
                <a:lnTo>
                  <a:pt x="54" y="1683"/>
                </a:lnTo>
                <a:lnTo>
                  <a:pt x="57" y="1683"/>
                </a:lnTo>
                <a:lnTo>
                  <a:pt x="59" y="1686"/>
                </a:lnTo>
                <a:lnTo>
                  <a:pt x="59" y="1686"/>
                </a:lnTo>
                <a:lnTo>
                  <a:pt x="59" y="1688"/>
                </a:lnTo>
                <a:lnTo>
                  <a:pt x="59" y="1688"/>
                </a:lnTo>
                <a:lnTo>
                  <a:pt x="61" y="1688"/>
                </a:lnTo>
                <a:lnTo>
                  <a:pt x="64" y="1693"/>
                </a:lnTo>
                <a:lnTo>
                  <a:pt x="85" y="1707"/>
                </a:lnTo>
                <a:lnTo>
                  <a:pt x="106" y="1716"/>
                </a:lnTo>
                <a:lnTo>
                  <a:pt x="118" y="1723"/>
                </a:lnTo>
                <a:lnTo>
                  <a:pt x="125" y="1728"/>
                </a:lnTo>
                <a:lnTo>
                  <a:pt x="130" y="1728"/>
                </a:lnTo>
                <a:lnTo>
                  <a:pt x="142" y="1730"/>
                </a:lnTo>
                <a:lnTo>
                  <a:pt x="147" y="1733"/>
                </a:lnTo>
                <a:lnTo>
                  <a:pt x="149" y="1733"/>
                </a:lnTo>
                <a:lnTo>
                  <a:pt x="151" y="1735"/>
                </a:lnTo>
                <a:lnTo>
                  <a:pt x="159" y="1735"/>
                </a:lnTo>
                <a:lnTo>
                  <a:pt x="159" y="1735"/>
                </a:lnTo>
                <a:lnTo>
                  <a:pt x="159" y="1735"/>
                </a:lnTo>
                <a:lnTo>
                  <a:pt x="161" y="1738"/>
                </a:lnTo>
                <a:lnTo>
                  <a:pt x="161" y="1738"/>
                </a:lnTo>
                <a:lnTo>
                  <a:pt x="163" y="1738"/>
                </a:lnTo>
                <a:lnTo>
                  <a:pt x="166" y="1738"/>
                </a:lnTo>
                <a:lnTo>
                  <a:pt x="168" y="1738"/>
                </a:lnTo>
                <a:lnTo>
                  <a:pt x="170" y="1740"/>
                </a:lnTo>
                <a:lnTo>
                  <a:pt x="170" y="1740"/>
                </a:lnTo>
                <a:lnTo>
                  <a:pt x="180" y="1740"/>
                </a:lnTo>
                <a:lnTo>
                  <a:pt x="185" y="1740"/>
                </a:lnTo>
                <a:lnTo>
                  <a:pt x="187" y="1742"/>
                </a:lnTo>
                <a:lnTo>
                  <a:pt x="189" y="1740"/>
                </a:lnTo>
                <a:lnTo>
                  <a:pt x="192" y="1733"/>
                </a:lnTo>
                <a:lnTo>
                  <a:pt x="194" y="1730"/>
                </a:lnTo>
                <a:lnTo>
                  <a:pt x="199" y="1728"/>
                </a:lnTo>
                <a:lnTo>
                  <a:pt x="201" y="1728"/>
                </a:lnTo>
                <a:lnTo>
                  <a:pt x="204" y="1726"/>
                </a:lnTo>
                <a:lnTo>
                  <a:pt x="206" y="1726"/>
                </a:lnTo>
                <a:lnTo>
                  <a:pt x="213" y="1723"/>
                </a:lnTo>
                <a:lnTo>
                  <a:pt x="220" y="1723"/>
                </a:lnTo>
                <a:lnTo>
                  <a:pt x="227" y="1719"/>
                </a:lnTo>
                <a:lnTo>
                  <a:pt x="234" y="1719"/>
                </a:lnTo>
                <a:lnTo>
                  <a:pt x="237" y="1719"/>
                </a:lnTo>
                <a:lnTo>
                  <a:pt x="237" y="1716"/>
                </a:lnTo>
                <a:lnTo>
                  <a:pt x="234" y="1714"/>
                </a:lnTo>
                <a:lnTo>
                  <a:pt x="234" y="1714"/>
                </a:lnTo>
                <a:lnTo>
                  <a:pt x="237" y="1709"/>
                </a:lnTo>
                <a:lnTo>
                  <a:pt x="237" y="1712"/>
                </a:lnTo>
                <a:lnTo>
                  <a:pt x="237" y="1712"/>
                </a:lnTo>
                <a:lnTo>
                  <a:pt x="237" y="1714"/>
                </a:lnTo>
                <a:lnTo>
                  <a:pt x="237" y="1714"/>
                </a:lnTo>
                <a:lnTo>
                  <a:pt x="239" y="1714"/>
                </a:lnTo>
                <a:lnTo>
                  <a:pt x="239" y="1714"/>
                </a:lnTo>
                <a:lnTo>
                  <a:pt x="239" y="1714"/>
                </a:lnTo>
                <a:lnTo>
                  <a:pt x="239" y="1714"/>
                </a:lnTo>
                <a:lnTo>
                  <a:pt x="241" y="1716"/>
                </a:lnTo>
                <a:lnTo>
                  <a:pt x="241" y="1716"/>
                </a:lnTo>
                <a:lnTo>
                  <a:pt x="241" y="1714"/>
                </a:lnTo>
                <a:lnTo>
                  <a:pt x="241" y="1714"/>
                </a:lnTo>
                <a:lnTo>
                  <a:pt x="246" y="1714"/>
                </a:lnTo>
                <a:lnTo>
                  <a:pt x="246" y="1714"/>
                </a:lnTo>
                <a:lnTo>
                  <a:pt x="248" y="1712"/>
                </a:lnTo>
                <a:lnTo>
                  <a:pt x="248" y="1709"/>
                </a:lnTo>
                <a:lnTo>
                  <a:pt x="251" y="1712"/>
                </a:lnTo>
                <a:lnTo>
                  <a:pt x="251" y="1712"/>
                </a:lnTo>
                <a:lnTo>
                  <a:pt x="253" y="1714"/>
                </a:lnTo>
                <a:lnTo>
                  <a:pt x="256" y="1714"/>
                </a:lnTo>
                <a:lnTo>
                  <a:pt x="256" y="1716"/>
                </a:lnTo>
                <a:lnTo>
                  <a:pt x="256" y="1716"/>
                </a:lnTo>
                <a:lnTo>
                  <a:pt x="258" y="1716"/>
                </a:lnTo>
                <a:lnTo>
                  <a:pt x="258" y="1716"/>
                </a:lnTo>
                <a:lnTo>
                  <a:pt x="258" y="1716"/>
                </a:lnTo>
                <a:lnTo>
                  <a:pt x="258" y="1716"/>
                </a:lnTo>
                <a:lnTo>
                  <a:pt x="260" y="1716"/>
                </a:lnTo>
                <a:lnTo>
                  <a:pt x="260" y="1716"/>
                </a:lnTo>
                <a:lnTo>
                  <a:pt x="260" y="1716"/>
                </a:lnTo>
                <a:lnTo>
                  <a:pt x="260" y="1716"/>
                </a:lnTo>
                <a:lnTo>
                  <a:pt x="263" y="1719"/>
                </a:lnTo>
                <a:lnTo>
                  <a:pt x="263" y="1719"/>
                </a:lnTo>
                <a:lnTo>
                  <a:pt x="263" y="1716"/>
                </a:lnTo>
                <a:lnTo>
                  <a:pt x="265" y="1716"/>
                </a:lnTo>
                <a:lnTo>
                  <a:pt x="267" y="1716"/>
                </a:lnTo>
                <a:lnTo>
                  <a:pt x="267" y="1716"/>
                </a:lnTo>
                <a:lnTo>
                  <a:pt x="267" y="1716"/>
                </a:lnTo>
                <a:lnTo>
                  <a:pt x="270" y="1714"/>
                </a:lnTo>
                <a:lnTo>
                  <a:pt x="270" y="1714"/>
                </a:lnTo>
                <a:lnTo>
                  <a:pt x="270" y="1712"/>
                </a:lnTo>
                <a:lnTo>
                  <a:pt x="270" y="1709"/>
                </a:lnTo>
                <a:lnTo>
                  <a:pt x="270" y="1709"/>
                </a:lnTo>
                <a:lnTo>
                  <a:pt x="270" y="1707"/>
                </a:lnTo>
                <a:lnTo>
                  <a:pt x="270" y="1704"/>
                </a:lnTo>
                <a:lnTo>
                  <a:pt x="270" y="1702"/>
                </a:lnTo>
                <a:lnTo>
                  <a:pt x="267" y="1702"/>
                </a:lnTo>
                <a:lnTo>
                  <a:pt x="267" y="1700"/>
                </a:lnTo>
                <a:lnTo>
                  <a:pt x="270" y="1697"/>
                </a:lnTo>
                <a:lnTo>
                  <a:pt x="275" y="1695"/>
                </a:lnTo>
                <a:lnTo>
                  <a:pt x="275" y="1695"/>
                </a:lnTo>
                <a:lnTo>
                  <a:pt x="277" y="1693"/>
                </a:lnTo>
                <a:lnTo>
                  <a:pt x="279" y="1693"/>
                </a:lnTo>
                <a:lnTo>
                  <a:pt x="282" y="1695"/>
                </a:lnTo>
                <a:lnTo>
                  <a:pt x="282" y="1697"/>
                </a:lnTo>
                <a:lnTo>
                  <a:pt x="284" y="1700"/>
                </a:lnTo>
                <a:lnTo>
                  <a:pt x="284" y="1702"/>
                </a:lnTo>
                <a:lnTo>
                  <a:pt x="284" y="1707"/>
                </a:lnTo>
                <a:lnTo>
                  <a:pt x="282" y="1709"/>
                </a:lnTo>
                <a:lnTo>
                  <a:pt x="282" y="1709"/>
                </a:lnTo>
                <a:lnTo>
                  <a:pt x="282" y="1712"/>
                </a:lnTo>
                <a:lnTo>
                  <a:pt x="279" y="1712"/>
                </a:lnTo>
                <a:lnTo>
                  <a:pt x="279" y="1714"/>
                </a:lnTo>
                <a:lnTo>
                  <a:pt x="277" y="1714"/>
                </a:lnTo>
                <a:lnTo>
                  <a:pt x="277" y="1714"/>
                </a:lnTo>
                <a:lnTo>
                  <a:pt x="275" y="1714"/>
                </a:lnTo>
                <a:lnTo>
                  <a:pt x="272" y="1714"/>
                </a:lnTo>
                <a:lnTo>
                  <a:pt x="270" y="1719"/>
                </a:lnTo>
                <a:lnTo>
                  <a:pt x="267" y="1721"/>
                </a:lnTo>
                <a:lnTo>
                  <a:pt x="265" y="1721"/>
                </a:lnTo>
                <a:lnTo>
                  <a:pt x="263" y="1728"/>
                </a:lnTo>
                <a:lnTo>
                  <a:pt x="260" y="1730"/>
                </a:lnTo>
                <a:lnTo>
                  <a:pt x="260" y="1733"/>
                </a:lnTo>
                <a:lnTo>
                  <a:pt x="260" y="1733"/>
                </a:lnTo>
                <a:lnTo>
                  <a:pt x="260" y="1735"/>
                </a:lnTo>
                <a:lnTo>
                  <a:pt x="258" y="1738"/>
                </a:lnTo>
                <a:lnTo>
                  <a:pt x="253" y="1747"/>
                </a:lnTo>
                <a:lnTo>
                  <a:pt x="248" y="1754"/>
                </a:lnTo>
                <a:lnTo>
                  <a:pt x="246" y="1759"/>
                </a:lnTo>
                <a:lnTo>
                  <a:pt x="244" y="1764"/>
                </a:lnTo>
                <a:lnTo>
                  <a:pt x="241" y="1766"/>
                </a:lnTo>
                <a:lnTo>
                  <a:pt x="239" y="1766"/>
                </a:lnTo>
                <a:lnTo>
                  <a:pt x="227" y="1766"/>
                </a:lnTo>
                <a:lnTo>
                  <a:pt x="222" y="1766"/>
                </a:lnTo>
                <a:lnTo>
                  <a:pt x="220" y="1768"/>
                </a:lnTo>
                <a:lnTo>
                  <a:pt x="220" y="1768"/>
                </a:lnTo>
                <a:lnTo>
                  <a:pt x="218" y="1768"/>
                </a:lnTo>
                <a:lnTo>
                  <a:pt x="218" y="1768"/>
                </a:lnTo>
                <a:lnTo>
                  <a:pt x="215" y="1768"/>
                </a:lnTo>
                <a:lnTo>
                  <a:pt x="211" y="1775"/>
                </a:lnTo>
                <a:lnTo>
                  <a:pt x="206" y="1778"/>
                </a:lnTo>
                <a:lnTo>
                  <a:pt x="204" y="1778"/>
                </a:lnTo>
                <a:lnTo>
                  <a:pt x="204" y="1778"/>
                </a:lnTo>
                <a:lnTo>
                  <a:pt x="201" y="1778"/>
                </a:lnTo>
                <a:lnTo>
                  <a:pt x="201" y="1778"/>
                </a:lnTo>
                <a:lnTo>
                  <a:pt x="199" y="1780"/>
                </a:lnTo>
                <a:lnTo>
                  <a:pt x="199" y="1780"/>
                </a:lnTo>
                <a:lnTo>
                  <a:pt x="199" y="1783"/>
                </a:lnTo>
                <a:lnTo>
                  <a:pt x="199" y="1783"/>
                </a:lnTo>
                <a:lnTo>
                  <a:pt x="196" y="1783"/>
                </a:lnTo>
                <a:lnTo>
                  <a:pt x="196" y="1783"/>
                </a:lnTo>
                <a:lnTo>
                  <a:pt x="189" y="1778"/>
                </a:lnTo>
                <a:lnTo>
                  <a:pt x="189" y="1775"/>
                </a:lnTo>
                <a:lnTo>
                  <a:pt x="187" y="1778"/>
                </a:lnTo>
                <a:lnTo>
                  <a:pt x="187" y="1783"/>
                </a:lnTo>
                <a:lnTo>
                  <a:pt x="185" y="1785"/>
                </a:lnTo>
                <a:lnTo>
                  <a:pt x="185" y="1785"/>
                </a:lnTo>
                <a:lnTo>
                  <a:pt x="182" y="1785"/>
                </a:lnTo>
                <a:lnTo>
                  <a:pt x="182" y="1785"/>
                </a:lnTo>
                <a:lnTo>
                  <a:pt x="182" y="1785"/>
                </a:lnTo>
                <a:lnTo>
                  <a:pt x="180" y="1785"/>
                </a:lnTo>
                <a:lnTo>
                  <a:pt x="180" y="1785"/>
                </a:lnTo>
                <a:lnTo>
                  <a:pt x="180" y="1787"/>
                </a:lnTo>
                <a:lnTo>
                  <a:pt x="180" y="1787"/>
                </a:lnTo>
                <a:lnTo>
                  <a:pt x="177" y="1790"/>
                </a:lnTo>
                <a:lnTo>
                  <a:pt x="177" y="1790"/>
                </a:lnTo>
                <a:lnTo>
                  <a:pt x="177" y="1787"/>
                </a:lnTo>
                <a:lnTo>
                  <a:pt x="175" y="1790"/>
                </a:lnTo>
                <a:lnTo>
                  <a:pt x="175" y="1790"/>
                </a:lnTo>
                <a:lnTo>
                  <a:pt x="175" y="1792"/>
                </a:lnTo>
                <a:lnTo>
                  <a:pt x="173" y="1790"/>
                </a:lnTo>
                <a:lnTo>
                  <a:pt x="170" y="1790"/>
                </a:lnTo>
                <a:lnTo>
                  <a:pt x="168" y="1790"/>
                </a:lnTo>
                <a:lnTo>
                  <a:pt x="168" y="1787"/>
                </a:lnTo>
                <a:lnTo>
                  <a:pt x="168" y="1785"/>
                </a:lnTo>
                <a:lnTo>
                  <a:pt x="166" y="1780"/>
                </a:lnTo>
                <a:lnTo>
                  <a:pt x="166" y="1780"/>
                </a:lnTo>
                <a:lnTo>
                  <a:pt x="166" y="1780"/>
                </a:lnTo>
                <a:lnTo>
                  <a:pt x="163" y="1780"/>
                </a:lnTo>
                <a:lnTo>
                  <a:pt x="163" y="1780"/>
                </a:lnTo>
                <a:lnTo>
                  <a:pt x="163" y="1783"/>
                </a:lnTo>
                <a:lnTo>
                  <a:pt x="163" y="1785"/>
                </a:lnTo>
                <a:lnTo>
                  <a:pt x="163" y="1785"/>
                </a:lnTo>
                <a:lnTo>
                  <a:pt x="163" y="1787"/>
                </a:lnTo>
                <a:lnTo>
                  <a:pt x="163" y="1790"/>
                </a:lnTo>
                <a:lnTo>
                  <a:pt x="163" y="1790"/>
                </a:lnTo>
                <a:lnTo>
                  <a:pt x="161" y="1790"/>
                </a:lnTo>
                <a:lnTo>
                  <a:pt x="161" y="1790"/>
                </a:lnTo>
                <a:lnTo>
                  <a:pt x="161" y="1790"/>
                </a:lnTo>
                <a:lnTo>
                  <a:pt x="159" y="1792"/>
                </a:lnTo>
                <a:lnTo>
                  <a:pt x="159" y="1794"/>
                </a:lnTo>
                <a:lnTo>
                  <a:pt x="156" y="1794"/>
                </a:lnTo>
                <a:lnTo>
                  <a:pt x="154" y="1794"/>
                </a:lnTo>
                <a:lnTo>
                  <a:pt x="144" y="1794"/>
                </a:lnTo>
                <a:lnTo>
                  <a:pt x="142" y="1797"/>
                </a:lnTo>
                <a:lnTo>
                  <a:pt x="142" y="1799"/>
                </a:lnTo>
                <a:lnTo>
                  <a:pt x="135" y="1802"/>
                </a:lnTo>
                <a:lnTo>
                  <a:pt x="128" y="1802"/>
                </a:lnTo>
                <a:lnTo>
                  <a:pt x="128" y="1802"/>
                </a:lnTo>
                <a:lnTo>
                  <a:pt x="123" y="1799"/>
                </a:lnTo>
                <a:lnTo>
                  <a:pt x="123" y="1797"/>
                </a:lnTo>
                <a:lnTo>
                  <a:pt x="121" y="1794"/>
                </a:lnTo>
                <a:lnTo>
                  <a:pt x="123" y="1792"/>
                </a:lnTo>
                <a:lnTo>
                  <a:pt x="123" y="1790"/>
                </a:lnTo>
                <a:lnTo>
                  <a:pt x="125" y="1787"/>
                </a:lnTo>
                <a:lnTo>
                  <a:pt x="125" y="1785"/>
                </a:lnTo>
                <a:lnTo>
                  <a:pt x="123" y="1783"/>
                </a:lnTo>
                <a:lnTo>
                  <a:pt x="123" y="1783"/>
                </a:lnTo>
                <a:lnTo>
                  <a:pt x="121" y="1783"/>
                </a:lnTo>
                <a:lnTo>
                  <a:pt x="121" y="1785"/>
                </a:lnTo>
                <a:lnTo>
                  <a:pt x="118" y="1785"/>
                </a:lnTo>
                <a:lnTo>
                  <a:pt x="118" y="1785"/>
                </a:lnTo>
                <a:lnTo>
                  <a:pt x="116" y="1785"/>
                </a:lnTo>
                <a:lnTo>
                  <a:pt x="116" y="1785"/>
                </a:lnTo>
                <a:lnTo>
                  <a:pt x="116" y="1785"/>
                </a:lnTo>
                <a:lnTo>
                  <a:pt x="114" y="1787"/>
                </a:lnTo>
                <a:lnTo>
                  <a:pt x="111" y="1787"/>
                </a:lnTo>
                <a:lnTo>
                  <a:pt x="109" y="1787"/>
                </a:lnTo>
                <a:lnTo>
                  <a:pt x="109" y="1785"/>
                </a:lnTo>
                <a:lnTo>
                  <a:pt x="106" y="1783"/>
                </a:lnTo>
                <a:lnTo>
                  <a:pt x="109" y="1780"/>
                </a:lnTo>
                <a:lnTo>
                  <a:pt x="111" y="1780"/>
                </a:lnTo>
                <a:lnTo>
                  <a:pt x="111" y="1778"/>
                </a:lnTo>
                <a:lnTo>
                  <a:pt x="111" y="1778"/>
                </a:lnTo>
                <a:lnTo>
                  <a:pt x="111" y="1775"/>
                </a:lnTo>
                <a:lnTo>
                  <a:pt x="111" y="1775"/>
                </a:lnTo>
                <a:lnTo>
                  <a:pt x="106" y="1778"/>
                </a:lnTo>
                <a:lnTo>
                  <a:pt x="102" y="1780"/>
                </a:lnTo>
                <a:lnTo>
                  <a:pt x="99" y="1783"/>
                </a:lnTo>
                <a:lnTo>
                  <a:pt x="99" y="1783"/>
                </a:lnTo>
                <a:lnTo>
                  <a:pt x="99" y="1785"/>
                </a:lnTo>
                <a:lnTo>
                  <a:pt x="97" y="1787"/>
                </a:lnTo>
                <a:lnTo>
                  <a:pt x="97" y="1790"/>
                </a:lnTo>
                <a:lnTo>
                  <a:pt x="97" y="1792"/>
                </a:lnTo>
                <a:lnTo>
                  <a:pt x="95" y="1794"/>
                </a:lnTo>
                <a:lnTo>
                  <a:pt x="95" y="1797"/>
                </a:lnTo>
                <a:lnTo>
                  <a:pt x="95" y="1799"/>
                </a:lnTo>
                <a:lnTo>
                  <a:pt x="95" y="1802"/>
                </a:lnTo>
                <a:lnTo>
                  <a:pt x="99" y="1806"/>
                </a:lnTo>
                <a:lnTo>
                  <a:pt x="102" y="1811"/>
                </a:lnTo>
                <a:lnTo>
                  <a:pt x="102" y="1813"/>
                </a:lnTo>
                <a:lnTo>
                  <a:pt x="106" y="1818"/>
                </a:lnTo>
                <a:lnTo>
                  <a:pt x="111" y="1825"/>
                </a:lnTo>
                <a:lnTo>
                  <a:pt x="114" y="1828"/>
                </a:lnTo>
                <a:lnTo>
                  <a:pt x="116" y="1830"/>
                </a:lnTo>
                <a:lnTo>
                  <a:pt x="118" y="1832"/>
                </a:lnTo>
                <a:lnTo>
                  <a:pt x="125" y="1839"/>
                </a:lnTo>
                <a:lnTo>
                  <a:pt x="128" y="1842"/>
                </a:lnTo>
                <a:lnTo>
                  <a:pt x="130" y="1844"/>
                </a:lnTo>
                <a:lnTo>
                  <a:pt x="142" y="1856"/>
                </a:lnTo>
                <a:lnTo>
                  <a:pt x="144" y="1856"/>
                </a:lnTo>
                <a:lnTo>
                  <a:pt x="144" y="1856"/>
                </a:lnTo>
                <a:lnTo>
                  <a:pt x="149" y="1854"/>
                </a:lnTo>
                <a:lnTo>
                  <a:pt x="149" y="1856"/>
                </a:lnTo>
                <a:lnTo>
                  <a:pt x="149" y="1858"/>
                </a:lnTo>
                <a:lnTo>
                  <a:pt x="149" y="1861"/>
                </a:lnTo>
                <a:lnTo>
                  <a:pt x="151" y="1865"/>
                </a:lnTo>
                <a:lnTo>
                  <a:pt x="154" y="1868"/>
                </a:lnTo>
                <a:lnTo>
                  <a:pt x="159" y="1870"/>
                </a:lnTo>
                <a:lnTo>
                  <a:pt x="161" y="1873"/>
                </a:lnTo>
                <a:lnTo>
                  <a:pt x="163" y="1875"/>
                </a:lnTo>
                <a:lnTo>
                  <a:pt x="168" y="1880"/>
                </a:lnTo>
                <a:lnTo>
                  <a:pt x="168" y="1882"/>
                </a:lnTo>
                <a:lnTo>
                  <a:pt x="177" y="1887"/>
                </a:lnTo>
                <a:lnTo>
                  <a:pt x="192" y="1903"/>
                </a:lnTo>
                <a:lnTo>
                  <a:pt x="194" y="1903"/>
                </a:lnTo>
                <a:lnTo>
                  <a:pt x="196" y="1906"/>
                </a:lnTo>
                <a:lnTo>
                  <a:pt x="199" y="1906"/>
                </a:lnTo>
                <a:lnTo>
                  <a:pt x="199" y="1910"/>
                </a:lnTo>
                <a:lnTo>
                  <a:pt x="201" y="1915"/>
                </a:lnTo>
                <a:lnTo>
                  <a:pt x="211" y="1925"/>
                </a:lnTo>
                <a:lnTo>
                  <a:pt x="215" y="1929"/>
                </a:lnTo>
                <a:lnTo>
                  <a:pt x="218" y="1932"/>
                </a:lnTo>
                <a:lnTo>
                  <a:pt x="218" y="1932"/>
                </a:lnTo>
                <a:lnTo>
                  <a:pt x="227" y="1946"/>
                </a:lnTo>
                <a:lnTo>
                  <a:pt x="239" y="1955"/>
                </a:lnTo>
                <a:lnTo>
                  <a:pt x="253" y="1967"/>
                </a:lnTo>
                <a:lnTo>
                  <a:pt x="256" y="1970"/>
                </a:lnTo>
                <a:lnTo>
                  <a:pt x="260" y="1974"/>
                </a:lnTo>
                <a:lnTo>
                  <a:pt x="267" y="1977"/>
                </a:lnTo>
                <a:lnTo>
                  <a:pt x="270" y="1979"/>
                </a:lnTo>
                <a:lnTo>
                  <a:pt x="275" y="1984"/>
                </a:lnTo>
                <a:lnTo>
                  <a:pt x="277" y="1984"/>
                </a:lnTo>
                <a:lnTo>
                  <a:pt x="279" y="1986"/>
                </a:lnTo>
                <a:lnTo>
                  <a:pt x="286" y="1989"/>
                </a:lnTo>
                <a:lnTo>
                  <a:pt x="305" y="1998"/>
                </a:lnTo>
                <a:lnTo>
                  <a:pt x="308" y="2000"/>
                </a:lnTo>
                <a:lnTo>
                  <a:pt x="310" y="2000"/>
                </a:lnTo>
                <a:lnTo>
                  <a:pt x="310" y="2000"/>
                </a:lnTo>
                <a:lnTo>
                  <a:pt x="312" y="2000"/>
                </a:lnTo>
                <a:lnTo>
                  <a:pt x="312" y="2000"/>
                </a:lnTo>
                <a:lnTo>
                  <a:pt x="315" y="2000"/>
                </a:lnTo>
                <a:lnTo>
                  <a:pt x="317" y="2003"/>
                </a:lnTo>
                <a:lnTo>
                  <a:pt x="320" y="2003"/>
                </a:lnTo>
                <a:lnTo>
                  <a:pt x="322" y="2003"/>
                </a:lnTo>
                <a:lnTo>
                  <a:pt x="338" y="2003"/>
                </a:lnTo>
                <a:lnTo>
                  <a:pt x="341" y="2000"/>
                </a:lnTo>
                <a:lnTo>
                  <a:pt x="341" y="1998"/>
                </a:lnTo>
                <a:lnTo>
                  <a:pt x="343" y="1998"/>
                </a:lnTo>
                <a:lnTo>
                  <a:pt x="346" y="1998"/>
                </a:lnTo>
                <a:lnTo>
                  <a:pt x="348" y="1998"/>
                </a:lnTo>
                <a:lnTo>
                  <a:pt x="348" y="1998"/>
                </a:lnTo>
                <a:lnTo>
                  <a:pt x="350" y="1996"/>
                </a:lnTo>
                <a:lnTo>
                  <a:pt x="353" y="1996"/>
                </a:lnTo>
                <a:lnTo>
                  <a:pt x="353" y="1996"/>
                </a:lnTo>
                <a:lnTo>
                  <a:pt x="355" y="1996"/>
                </a:lnTo>
                <a:lnTo>
                  <a:pt x="357" y="1996"/>
                </a:lnTo>
                <a:lnTo>
                  <a:pt x="379" y="1984"/>
                </a:lnTo>
                <a:lnTo>
                  <a:pt x="386" y="1984"/>
                </a:lnTo>
                <a:lnTo>
                  <a:pt x="395" y="1979"/>
                </a:lnTo>
                <a:lnTo>
                  <a:pt x="398" y="1977"/>
                </a:lnTo>
                <a:lnTo>
                  <a:pt x="398" y="1977"/>
                </a:lnTo>
                <a:lnTo>
                  <a:pt x="400" y="1974"/>
                </a:lnTo>
                <a:lnTo>
                  <a:pt x="405" y="1970"/>
                </a:lnTo>
                <a:lnTo>
                  <a:pt x="407" y="1970"/>
                </a:lnTo>
                <a:lnTo>
                  <a:pt x="409" y="1967"/>
                </a:lnTo>
                <a:lnTo>
                  <a:pt x="407" y="1970"/>
                </a:lnTo>
                <a:lnTo>
                  <a:pt x="407" y="1970"/>
                </a:lnTo>
                <a:lnTo>
                  <a:pt x="405" y="1972"/>
                </a:lnTo>
                <a:lnTo>
                  <a:pt x="409" y="1970"/>
                </a:lnTo>
                <a:lnTo>
                  <a:pt x="417" y="1965"/>
                </a:lnTo>
                <a:lnTo>
                  <a:pt x="421" y="1962"/>
                </a:lnTo>
                <a:lnTo>
                  <a:pt x="426" y="1960"/>
                </a:lnTo>
                <a:lnTo>
                  <a:pt x="428" y="1960"/>
                </a:lnTo>
                <a:lnTo>
                  <a:pt x="428" y="1962"/>
                </a:lnTo>
                <a:lnTo>
                  <a:pt x="431" y="1960"/>
                </a:lnTo>
                <a:lnTo>
                  <a:pt x="436" y="1960"/>
                </a:lnTo>
                <a:lnTo>
                  <a:pt x="436" y="1958"/>
                </a:lnTo>
                <a:lnTo>
                  <a:pt x="452" y="1948"/>
                </a:lnTo>
                <a:lnTo>
                  <a:pt x="457" y="1948"/>
                </a:lnTo>
                <a:lnTo>
                  <a:pt x="459" y="1948"/>
                </a:lnTo>
                <a:lnTo>
                  <a:pt x="466" y="1944"/>
                </a:lnTo>
                <a:lnTo>
                  <a:pt x="466" y="1944"/>
                </a:lnTo>
                <a:lnTo>
                  <a:pt x="469" y="1941"/>
                </a:lnTo>
                <a:lnTo>
                  <a:pt x="469" y="1941"/>
                </a:lnTo>
                <a:lnTo>
                  <a:pt x="471" y="1941"/>
                </a:lnTo>
                <a:lnTo>
                  <a:pt x="471" y="1941"/>
                </a:lnTo>
                <a:lnTo>
                  <a:pt x="473" y="1939"/>
                </a:lnTo>
                <a:lnTo>
                  <a:pt x="473" y="1936"/>
                </a:lnTo>
                <a:lnTo>
                  <a:pt x="471" y="1934"/>
                </a:lnTo>
                <a:lnTo>
                  <a:pt x="471" y="1934"/>
                </a:lnTo>
                <a:lnTo>
                  <a:pt x="471" y="1932"/>
                </a:lnTo>
                <a:lnTo>
                  <a:pt x="471" y="1932"/>
                </a:lnTo>
                <a:lnTo>
                  <a:pt x="471" y="1929"/>
                </a:lnTo>
                <a:lnTo>
                  <a:pt x="471" y="1929"/>
                </a:lnTo>
                <a:lnTo>
                  <a:pt x="473" y="1929"/>
                </a:lnTo>
                <a:lnTo>
                  <a:pt x="473" y="1927"/>
                </a:lnTo>
                <a:lnTo>
                  <a:pt x="473" y="1927"/>
                </a:lnTo>
                <a:lnTo>
                  <a:pt x="473" y="1925"/>
                </a:lnTo>
                <a:lnTo>
                  <a:pt x="473" y="1925"/>
                </a:lnTo>
                <a:lnTo>
                  <a:pt x="478" y="1920"/>
                </a:lnTo>
                <a:lnTo>
                  <a:pt x="478" y="1918"/>
                </a:lnTo>
                <a:lnTo>
                  <a:pt x="480" y="1915"/>
                </a:lnTo>
                <a:lnTo>
                  <a:pt x="485" y="1908"/>
                </a:lnTo>
                <a:lnTo>
                  <a:pt x="488" y="1903"/>
                </a:lnTo>
                <a:lnTo>
                  <a:pt x="492" y="1889"/>
                </a:lnTo>
                <a:lnTo>
                  <a:pt x="492" y="1889"/>
                </a:lnTo>
                <a:lnTo>
                  <a:pt x="495" y="1887"/>
                </a:lnTo>
                <a:lnTo>
                  <a:pt x="495" y="1887"/>
                </a:lnTo>
                <a:lnTo>
                  <a:pt x="495" y="1884"/>
                </a:lnTo>
                <a:lnTo>
                  <a:pt x="495" y="1884"/>
                </a:lnTo>
                <a:lnTo>
                  <a:pt x="495" y="1884"/>
                </a:lnTo>
                <a:lnTo>
                  <a:pt x="495" y="1882"/>
                </a:lnTo>
                <a:lnTo>
                  <a:pt x="495" y="1882"/>
                </a:lnTo>
                <a:lnTo>
                  <a:pt x="495" y="1880"/>
                </a:lnTo>
                <a:lnTo>
                  <a:pt x="492" y="1880"/>
                </a:lnTo>
                <a:lnTo>
                  <a:pt x="492" y="1877"/>
                </a:lnTo>
                <a:lnTo>
                  <a:pt x="492" y="1877"/>
                </a:lnTo>
                <a:lnTo>
                  <a:pt x="490" y="1877"/>
                </a:lnTo>
                <a:lnTo>
                  <a:pt x="488" y="1877"/>
                </a:lnTo>
                <a:lnTo>
                  <a:pt x="488" y="1877"/>
                </a:lnTo>
                <a:lnTo>
                  <a:pt x="488" y="1875"/>
                </a:lnTo>
                <a:lnTo>
                  <a:pt x="485" y="1875"/>
                </a:lnTo>
                <a:lnTo>
                  <a:pt x="485" y="1875"/>
                </a:lnTo>
                <a:lnTo>
                  <a:pt x="483" y="1870"/>
                </a:lnTo>
                <a:lnTo>
                  <a:pt x="483" y="1870"/>
                </a:lnTo>
                <a:lnTo>
                  <a:pt x="483" y="1868"/>
                </a:lnTo>
                <a:lnTo>
                  <a:pt x="480" y="1868"/>
                </a:lnTo>
                <a:lnTo>
                  <a:pt x="480" y="1865"/>
                </a:lnTo>
                <a:lnTo>
                  <a:pt x="480" y="1863"/>
                </a:lnTo>
                <a:lnTo>
                  <a:pt x="480" y="1863"/>
                </a:lnTo>
                <a:lnTo>
                  <a:pt x="473" y="1865"/>
                </a:lnTo>
                <a:lnTo>
                  <a:pt x="471" y="1865"/>
                </a:lnTo>
                <a:lnTo>
                  <a:pt x="471" y="1865"/>
                </a:lnTo>
                <a:lnTo>
                  <a:pt x="469" y="1865"/>
                </a:lnTo>
                <a:lnTo>
                  <a:pt x="466" y="1865"/>
                </a:lnTo>
                <a:lnTo>
                  <a:pt x="462" y="1865"/>
                </a:lnTo>
                <a:lnTo>
                  <a:pt x="462" y="1865"/>
                </a:lnTo>
                <a:lnTo>
                  <a:pt x="462" y="1863"/>
                </a:lnTo>
                <a:lnTo>
                  <a:pt x="462" y="1863"/>
                </a:lnTo>
                <a:lnTo>
                  <a:pt x="462" y="1863"/>
                </a:lnTo>
                <a:lnTo>
                  <a:pt x="462" y="1863"/>
                </a:lnTo>
                <a:lnTo>
                  <a:pt x="459" y="1865"/>
                </a:lnTo>
                <a:lnTo>
                  <a:pt x="459" y="1863"/>
                </a:lnTo>
                <a:lnTo>
                  <a:pt x="459" y="1861"/>
                </a:lnTo>
                <a:lnTo>
                  <a:pt x="459" y="1858"/>
                </a:lnTo>
                <a:lnTo>
                  <a:pt x="459" y="1856"/>
                </a:lnTo>
                <a:lnTo>
                  <a:pt x="459" y="1856"/>
                </a:lnTo>
                <a:lnTo>
                  <a:pt x="466" y="1858"/>
                </a:lnTo>
                <a:lnTo>
                  <a:pt x="471" y="1858"/>
                </a:lnTo>
                <a:lnTo>
                  <a:pt x="473" y="1858"/>
                </a:lnTo>
                <a:lnTo>
                  <a:pt x="471" y="1854"/>
                </a:lnTo>
                <a:lnTo>
                  <a:pt x="469" y="1854"/>
                </a:lnTo>
                <a:lnTo>
                  <a:pt x="469" y="1854"/>
                </a:lnTo>
                <a:lnTo>
                  <a:pt x="466" y="1854"/>
                </a:lnTo>
                <a:lnTo>
                  <a:pt x="466" y="1854"/>
                </a:lnTo>
                <a:lnTo>
                  <a:pt x="466" y="1854"/>
                </a:lnTo>
                <a:lnTo>
                  <a:pt x="466" y="1851"/>
                </a:lnTo>
                <a:lnTo>
                  <a:pt x="469" y="1851"/>
                </a:lnTo>
                <a:lnTo>
                  <a:pt x="471" y="1854"/>
                </a:lnTo>
                <a:lnTo>
                  <a:pt x="473" y="1854"/>
                </a:lnTo>
                <a:lnTo>
                  <a:pt x="473" y="1856"/>
                </a:lnTo>
                <a:lnTo>
                  <a:pt x="476" y="1858"/>
                </a:lnTo>
                <a:lnTo>
                  <a:pt x="478" y="1858"/>
                </a:lnTo>
                <a:lnTo>
                  <a:pt x="480" y="1858"/>
                </a:lnTo>
                <a:lnTo>
                  <a:pt x="478" y="1856"/>
                </a:lnTo>
                <a:lnTo>
                  <a:pt x="478" y="1854"/>
                </a:lnTo>
                <a:lnTo>
                  <a:pt x="480" y="1854"/>
                </a:lnTo>
                <a:lnTo>
                  <a:pt x="480" y="1851"/>
                </a:lnTo>
                <a:lnTo>
                  <a:pt x="478" y="1851"/>
                </a:lnTo>
                <a:lnTo>
                  <a:pt x="478" y="1849"/>
                </a:lnTo>
                <a:lnTo>
                  <a:pt x="478" y="1849"/>
                </a:lnTo>
                <a:lnTo>
                  <a:pt x="478" y="1849"/>
                </a:lnTo>
                <a:lnTo>
                  <a:pt x="478" y="1846"/>
                </a:lnTo>
                <a:lnTo>
                  <a:pt x="476" y="1846"/>
                </a:lnTo>
                <a:lnTo>
                  <a:pt x="473" y="1849"/>
                </a:lnTo>
                <a:lnTo>
                  <a:pt x="471" y="1849"/>
                </a:lnTo>
                <a:lnTo>
                  <a:pt x="464" y="1846"/>
                </a:lnTo>
                <a:lnTo>
                  <a:pt x="464" y="1844"/>
                </a:lnTo>
                <a:lnTo>
                  <a:pt x="466" y="1844"/>
                </a:lnTo>
                <a:lnTo>
                  <a:pt x="469" y="1844"/>
                </a:lnTo>
                <a:lnTo>
                  <a:pt x="471" y="1844"/>
                </a:lnTo>
                <a:lnTo>
                  <a:pt x="471" y="1844"/>
                </a:lnTo>
                <a:lnTo>
                  <a:pt x="471" y="1844"/>
                </a:lnTo>
                <a:lnTo>
                  <a:pt x="473" y="1844"/>
                </a:lnTo>
                <a:lnTo>
                  <a:pt x="473" y="1842"/>
                </a:lnTo>
                <a:lnTo>
                  <a:pt x="469" y="1842"/>
                </a:lnTo>
                <a:lnTo>
                  <a:pt x="469" y="1839"/>
                </a:lnTo>
                <a:lnTo>
                  <a:pt x="473" y="1842"/>
                </a:lnTo>
                <a:lnTo>
                  <a:pt x="476" y="1842"/>
                </a:lnTo>
                <a:lnTo>
                  <a:pt x="476" y="1839"/>
                </a:lnTo>
                <a:lnTo>
                  <a:pt x="473" y="1839"/>
                </a:lnTo>
                <a:lnTo>
                  <a:pt x="471" y="1837"/>
                </a:lnTo>
                <a:lnTo>
                  <a:pt x="473" y="1837"/>
                </a:lnTo>
                <a:lnTo>
                  <a:pt x="476" y="1837"/>
                </a:lnTo>
                <a:lnTo>
                  <a:pt x="478" y="1839"/>
                </a:lnTo>
                <a:lnTo>
                  <a:pt x="478" y="1839"/>
                </a:lnTo>
                <a:lnTo>
                  <a:pt x="478" y="1842"/>
                </a:lnTo>
                <a:lnTo>
                  <a:pt x="480" y="1842"/>
                </a:lnTo>
                <a:lnTo>
                  <a:pt x="480" y="1839"/>
                </a:lnTo>
                <a:lnTo>
                  <a:pt x="483" y="1839"/>
                </a:lnTo>
                <a:lnTo>
                  <a:pt x="483" y="1839"/>
                </a:lnTo>
                <a:lnTo>
                  <a:pt x="483" y="1837"/>
                </a:lnTo>
                <a:lnTo>
                  <a:pt x="483" y="1837"/>
                </a:lnTo>
                <a:lnTo>
                  <a:pt x="485" y="1839"/>
                </a:lnTo>
                <a:lnTo>
                  <a:pt x="485" y="1839"/>
                </a:lnTo>
                <a:lnTo>
                  <a:pt x="485" y="1837"/>
                </a:lnTo>
                <a:lnTo>
                  <a:pt x="485" y="1837"/>
                </a:lnTo>
                <a:lnTo>
                  <a:pt x="488" y="1837"/>
                </a:lnTo>
                <a:lnTo>
                  <a:pt x="490" y="1837"/>
                </a:lnTo>
                <a:lnTo>
                  <a:pt x="490" y="1837"/>
                </a:lnTo>
                <a:lnTo>
                  <a:pt x="492" y="1835"/>
                </a:lnTo>
                <a:lnTo>
                  <a:pt x="492" y="1832"/>
                </a:lnTo>
                <a:lnTo>
                  <a:pt x="495" y="1832"/>
                </a:lnTo>
                <a:lnTo>
                  <a:pt x="495" y="1830"/>
                </a:lnTo>
                <a:lnTo>
                  <a:pt x="495" y="1830"/>
                </a:lnTo>
                <a:lnTo>
                  <a:pt x="495" y="1830"/>
                </a:lnTo>
                <a:lnTo>
                  <a:pt x="497" y="1828"/>
                </a:lnTo>
                <a:lnTo>
                  <a:pt x="497" y="1813"/>
                </a:lnTo>
                <a:lnTo>
                  <a:pt x="497" y="1809"/>
                </a:lnTo>
                <a:lnTo>
                  <a:pt x="492" y="1809"/>
                </a:lnTo>
                <a:lnTo>
                  <a:pt x="488" y="1806"/>
                </a:lnTo>
                <a:lnTo>
                  <a:pt x="488" y="1806"/>
                </a:lnTo>
                <a:lnTo>
                  <a:pt x="488" y="1804"/>
                </a:lnTo>
                <a:lnTo>
                  <a:pt x="490" y="1804"/>
                </a:lnTo>
                <a:lnTo>
                  <a:pt x="490" y="1802"/>
                </a:lnTo>
                <a:lnTo>
                  <a:pt x="488" y="1802"/>
                </a:lnTo>
                <a:lnTo>
                  <a:pt x="485" y="1804"/>
                </a:lnTo>
                <a:lnTo>
                  <a:pt x="483" y="1806"/>
                </a:lnTo>
                <a:lnTo>
                  <a:pt x="480" y="1804"/>
                </a:lnTo>
                <a:lnTo>
                  <a:pt x="478" y="1802"/>
                </a:lnTo>
                <a:lnTo>
                  <a:pt x="478" y="1802"/>
                </a:lnTo>
                <a:lnTo>
                  <a:pt x="485" y="1802"/>
                </a:lnTo>
                <a:lnTo>
                  <a:pt x="483" y="1799"/>
                </a:lnTo>
                <a:lnTo>
                  <a:pt x="485" y="1799"/>
                </a:lnTo>
                <a:lnTo>
                  <a:pt x="488" y="1799"/>
                </a:lnTo>
                <a:lnTo>
                  <a:pt x="488" y="1799"/>
                </a:lnTo>
                <a:lnTo>
                  <a:pt x="492" y="1799"/>
                </a:lnTo>
                <a:lnTo>
                  <a:pt x="492" y="1802"/>
                </a:lnTo>
                <a:lnTo>
                  <a:pt x="492" y="1802"/>
                </a:lnTo>
                <a:lnTo>
                  <a:pt x="492" y="1804"/>
                </a:lnTo>
                <a:lnTo>
                  <a:pt x="495" y="1804"/>
                </a:lnTo>
                <a:lnTo>
                  <a:pt x="497" y="1804"/>
                </a:lnTo>
                <a:lnTo>
                  <a:pt x="499" y="1804"/>
                </a:lnTo>
                <a:lnTo>
                  <a:pt x="499" y="1802"/>
                </a:lnTo>
                <a:lnTo>
                  <a:pt x="499" y="1799"/>
                </a:lnTo>
                <a:lnTo>
                  <a:pt x="502" y="1797"/>
                </a:lnTo>
                <a:lnTo>
                  <a:pt x="502" y="1794"/>
                </a:lnTo>
                <a:lnTo>
                  <a:pt x="504" y="1792"/>
                </a:lnTo>
                <a:lnTo>
                  <a:pt x="507" y="1790"/>
                </a:lnTo>
                <a:lnTo>
                  <a:pt x="509" y="1792"/>
                </a:lnTo>
                <a:lnTo>
                  <a:pt x="509" y="1794"/>
                </a:lnTo>
                <a:lnTo>
                  <a:pt x="507" y="1797"/>
                </a:lnTo>
                <a:lnTo>
                  <a:pt x="504" y="1797"/>
                </a:lnTo>
                <a:lnTo>
                  <a:pt x="504" y="1799"/>
                </a:lnTo>
                <a:lnTo>
                  <a:pt x="507" y="1804"/>
                </a:lnTo>
                <a:lnTo>
                  <a:pt x="507" y="1804"/>
                </a:lnTo>
                <a:lnTo>
                  <a:pt x="509" y="1806"/>
                </a:lnTo>
                <a:lnTo>
                  <a:pt x="511" y="1804"/>
                </a:lnTo>
                <a:lnTo>
                  <a:pt x="514" y="1804"/>
                </a:lnTo>
                <a:lnTo>
                  <a:pt x="516" y="1804"/>
                </a:lnTo>
                <a:lnTo>
                  <a:pt x="516" y="1804"/>
                </a:lnTo>
                <a:lnTo>
                  <a:pt x="514" y="1806"/>
                </a:lnTo>
                <a:lnTo>
                  <a:pt x="514" y="1806"/>
                </a:lnTo>
                <a:lnTo>
                  <a:pt x="516" y="1809"/>
                </a:lnTo>
                <a:lnTo>
                  <a:pt x="516" y="1809"/>
                </a:lnTo>
                <a:lnTo>
                  <a:pt x="521" y="1806"/>
                </a:lnTo>
                <a:lnTo>
                  <a:pt x="523" y="1804"/>
                </a:lnTo>
                <a:lnTo>
                  <a:pt x="525" y="1802"/>
                </a:lnTo>
                <a:lnTo>
                  <a:pt x="528" y="1802"/>
                </a:lnTo>
                <a:lnTo>
                  <a:pt x="530" y="1802"/>
                </a:lnTo>
                <a:lnTo>
                  <a:pt x="533" y="1802"/>
                </a:lnTo>
                <a:lnTo>
                  <a:pt x="535" y="1802"/>
                </a:lnTo>
                <a:lnTo>
                  <a:pt x="535" y="1802"/>
                </a:lnTo>
                <a:lnTo>
                  <a:pt x="537" y="1802"/>
                </a:lnTo>
                <a:lnTo>
                  <a:pt x="540" y="1802"/>
                </a:lnTo>
                <a:lnTo>
                  <a:pt x="547" y="1806"/>
                </a:lnTo>
                <a:lnTo>
                  <a:pt x="549" y="1806"/>
                </a:lnTo>
                <a:lnTo>
                  <a:pt x="554" y="1804"/>
                </a:lnTo>
                <a:lnTo>
                  <a:pt x="556" y="1804"/>
                </a:lnTo>
                <a:lnTo>
                  <a:pt x="559" y="1802"/>
                </a:lnTo>
                <a:lnTo>
                  <a:pt x="561" y="1802"/>
                </a:lnTo>
                <a:lnTo>
                  <a:pt x="561" y="1804"/>
                </a:lnTo>
                <a:lnTo>
                  <a:pt x="563" y="1804"/>
                </a:lnTo>
                <a:lnTo>
                  <a:pt x="566" y="1804"/>
                </a:lnTo>
                <a:lnTo>
                  <a:pt x="568" y="1804"/>
                </a:lnTo>
                <a:lnTo>
                  <a:pt x="568" y="1802"/>
                </a:lnTo>
                <a:lnTo>
                  <a:pt x="570" y="1802"/>
                </a:lnTo>
                <a:lnTo>
                  <a:pt x="570" y="1804"/>
                </a:lnTo>
                <a:lnTo>
                  <a:pt x="570" y="1806"/>
                </a:lnTo>
                <a:lnTo>
                  <a:pt x="568" y="1809"/>
                </a:lnTo>
                <a:lnTo>
                  <a:pt x="568" y="1811"/>
                </a:lnTo>
                <a:lnTo>
                  <a:pt x="566" y="1809"/>
                </a:lnTo>
                <a:lnTo>
                  <a:pt x="563" y="1809"/>
                </a:lnTo>
                <a:lnTo>
                  <a:pt x="561" y="1806"/>
                </a:lnTo>
                <a:lnTo>
                  <a:pt x="556" y="1806"/>
                </a:lnTo>
                <a:lnTo>
                  <a:pt x="554" y="1809"/>
                </a:lnTo>
                <a:lnTo>
                  <a:pt x="549" y="1816"/>
                </a:lnTo>
                <a:lnTo>
                  <a:pt x="547" y="1816"/>
                </a:lnTo>
                <a:lnTo>
                  <a:pt x="547" y="1813"/>
                </a:lnTo>
                <a:lnTo>
                  <a:pt x="544" y="1813"/>
                </a:lnTo>
                <a:lnTo>
                  <a:pt x="544" y="1813"/>
                </a:lnTo>
                <a:lnTo>
                  <a:pt x="542" y="1813"/>
                </a:lnTo>
                <a:lnTo>
                  <a:pt x="542" y="1813"/>
                </a:lnTo>
                <a:lnTo>
                  <a:pt x="540" y="1813"/>
                </a:lnTo>
                <a:lnTo>
                  <a:pt x="537" y="1811"/>
                </a:lnTo>
                <a:lnTo>
                  <a:pt x="535" y="1811"/>
                </a:lnTo>
                <a:lnTo>
                  <a:pt x="533" y="1811"/>
                </a:lnTo>
                <a:lnTo>
                  <a:pt x="530" y="1811"/>
                </a:lnTo>
                <a:lnTo>
                  <a:pt x="528" y="1813"/>
                </a:lnTo>
                <a:lnTo>
                  <a:pt x="525" y="1816"/>
                </a:lnTo>
                <a:lnTo>
                  <a:pt x="525" y="1818"/>
                </a:lnTo>
                <a:lnTo>
                  <a:pt x="523" y="1820"/>
                </a:lnTo>
                <a:lnTo>
                  <a:pt x="523" y="1823"/>
                </a:lnTo>
                <a:lnTo>
                  <a:pt x="523" y="1823"/>
                </a:lnTo>
                <a:lnTo>
                  <a:pt x="521" y="1825"/>
                </a:lnTo>
                <a:lnTo>
                  <a:pt x="521" y="1828"/>
                </a:lnTo>
                <a:lnTo>
                  <a:pt x="523" y="1830"/>
                </a:lnTo>
                <a:lnTo>
                  <a:pt x="523" y="1830"/>
                </a:lnTo>
                <a:lnTo>
                  <a:pt x="521" y="1832"/>
                </a:lnTo>
                <a:lnTo>
                  <a:pt x="521" y="1839"/>
                </a:lnTo>
                <a:lnTo>
                  <a:pt x="521" y="1839"/>
                </a:lnTo>
                <a:lnTo>
                  <a:pt x="521" y="1842"/>
                </a:lnTo>
                <a:lnTo>
                  <a:pt x="523" y="1846"/>
                </a:lnTo>
                <a:lnTo>
                  <a:pt x="525" y="1849"/>
                </a:lnTo>
                <a:lnTo>
                  <a:pt x="525" y="1849"/>
                </a:lnTo>
                <a:lnTo>
                  <a:pt x="530" y="1846"/>
                </a:lnTo>
                <a:lnTo>
                  <a:pt x="533" y="1844"/>
                </a:lnTo>
                <a:lnTo>
                  <a:pt x="533" y="1844"/>
                </a:lnTo>
                <a:lnTo>
                  <a:pt x="535" y="1842"/>
                </a:lnTo>
                <a:lnTo>
                  <a:pt x="542" y="1842"/>
                </a:lnTo>
                <a:lnTo>
                  <a:pt x="542" y="1839"/>
                </a:lnTo>
                <a:lnTo>
                  <a:pt x="542" y="1839"/>
                </a:lnTo>
                <a:lnTo>
                  <a:pt x="544" y="1839"/>
                </a:lnTo>
                <a:lnTo>
                  <a:pt x="544" y="1839"/>
                </a:lnTo>
                <a:lnTo>
                  <a:pt x="544" y="1837"/>
                </a:lnTo>
                <a:lnTo>
                  <a:pt x="547" y="1837"/>
                </a:lnTo>
                <a:lnTo>
                  <a:pt x="547" y="1837"/>
                </a:lnTo>
                <a:lnTo>
                  <a:pt x="547" y="1839"/>
                </a:lnTo>
                <a:lnTo>
                  <a:pt x="547" y="1839"/>
                </a:lnTo>
                <a:lnTo>
                  <a:pt x="544" y="1839"/>
                </a:lnTo>
                <a:lnTo>
                  <a:pt x="544" y="1842"/>
                </a:lnTo>
                <a:lnTo>
                  <a:pt x="544" y="1844"/>
                </a:lnTo>
                <a:lnTo>
                  <a:pt x="542" y="1846"/>
                </a:lnTo>
                <a:lnTo>
                  <a:pt x="537" y="1844"/>
                </a:lnTo>
                <a:lnTo>
                  <a:pt x="535" y="1846"/>
                </a:lnTo>
                <a:lnTo>
                  <a:pt x="533" y="1846"/>
                </a:lnTo>
                <a:lnTo>
                  <a:pt x="530" y="1854"/>
                </a:lnTo>
                <a:lnTo>
                  <a:pt x="530" y="1856"/>
                </a:lnTo>
                <a:lnTo>
                  <a:pt x="528" y="1856"/>
                </a:lnTo>
                <a:lnTo>
                  <a:pt x="528" y="1858"/>
                </a:lnTo>
                <a:lnTo>
                  <a:pt x="525" y="1865"/>
                </a:lnTo>
                <a:lnTo>
                  <a:pt x="525" y="1870"/>
                </a:lnTo>
                <a:lnTo>
                  <a:pt x="523" y="1875"/>
                </a:lnTo>
                <a:lnTo>
                  <a:pt x="523" y="1877"/>
                </a:lnTo>
                <a:lnTo>
                  <a:pt x="523" y="1880"/>
                </a:lnTo>
                <a:lnTo>
                  <a:pt x="525" y="1880"/>
                </a:lnTo>
                <a:lnTo>
                  <a:pt x="528" y="1880"/>
                </a:lnTo>
                <a:lnTo>
                  <a:pt x="533" y="1877"/>
                </a:lnTo>
                <a:lnTo>
                  <a:pt x="535" y="1877"/>
                </a:lnTo>
                <a:lnTo>
                  <a:pt x="537" y="1877"/>
                </a:lnTo>
                <a:lnTo>
                  <a:pt x="540" y="1880"/>
                </a:lnTo>
                <a:lnTo>
                  <a:pt x="547" y="1877"/>
                </a:lnTo>
                <a:lnTo>
                  <a:pt x="549" y="1877"/>
                </a:lnTo>
                <a:lnTo>
                  <a:pt x="556" y="1880"/>
                </a:lnTo>
                <a:lnTo>
                  <a:pt x="559" y="1880"/>
                </a:lnTo>
                <a:lnTo>
                  <a:pt x="561" y="1877"/>
                </a:lnTo>
                <a:lnTo>
                  <a:pt x="563" y="1877"/>
                </a:lnTo>
                <a:lnTo>
                  <a:pt x="566" y="1877"/>
                </a:lnTo>
                <a:lnTo>
                  <a:pt x="570" y="1877"/>
                </a:lnTo>
                <a:lnTo>
                  <a:pt x="573" y="1877"/>
                </a:lnTo>
                <a:lnTo>
                  <a:pt x="578" y="1875"/>
                </a:lnTo>
                <a:lnTo>
                  <a:pt x="580" y="1875"/>
                </a:lnTo>
                <a:lnTo>
                  <a:pt x="582" y="1875"/>
                </a:lnTo>
                <a:lnTo>
                  <a:pt x="585" y="1873"/>
                </a:lnTo>
                <a:lnTo>
                  <a:pt x="585" y="1873"/>
                </a:lnTo>
                <a:lnTo>
                  <a:pt x="589" y="1870"/>
                </a:lnTo>
                <a:lnTo>
                  <a:pt x="594" y="1868"/>
                </a:lnTo>
                <a:lnTo>
                  <a:pt x="594" y="1868"/>
                </a:lnTo>
                <a:lnTo>
                  <a:pt x="594" y="1868"/>
                </a:lnTo>
                <a:lnTo>
                  <a:pt x="594" y="1870"/>
                </a:lnTo>
                <a:lnTo>
                  <a:pt x="594" y="1870"/>
                </a:lnTo>
                <a:lnTo>
                  <a:pt x="592" y="1873"/>
                </a:lnTo>
                <a:lnTo>
                  <a:pt x="589" y="1873"/>
                </a:lnTo>
                <a:lnTo>
                  <a:pt x="582" y="1875"/>
                </a:lnTo>
                <a:lnTo>
                  <a:pt x="575" y="1880"/>
                </a:lnTo>
                <a:lnTo>
                  <a:pt x="570" y="1882"/>
                </a:lnTo>
                <a:lnTo>
                  <a:pt x="566" y="1884"/>
                </a:lnTo>
                <a:lnTo>
                  <a:pt x="563" y="1884"/>
                </a:lnTo>
                <a:lnTo>
                  <a:pt x="563" y="1884"/>
                </a:lnTo>
                <a:lnTo>
                  <a:pt x="559" y="1882"/>
                </a:lnTo>
                <a:lnTo>
                  <a:pt x="559" y="1882"/>
                </a:lnTo>
                <a:lnTo>
                  <a:pt x="556" y="1884"/>
                </a:lnTo>
                <a:lnTo>
                  <a:pt x="554" y="1889"/>
                </a:lnTo>
                <a:lnTo>
                  <a:pt x="551" y="1891"/>
                </a:lnTo>
                <a:lnTo>
                  <a:pt x="549" y="1894"/>
                </a:lnTo>
                <a:lnTo>
                  <a:pt x="547" y="1894"/>
                </a:lnTo>
                <a:lnTo>
                  <a:pt x="544" y="1896"/>
                </a:lnTo>
                <a:lnTo>
                  <a:pt x="542" y="1896"/>
                </a:lnTo>
                <a:lnTo>
                  <a:pt x="537" y="1901"/>
                </a:lnTo>
                <a:lnTo>
                  <a:pt x="535" y="1901"/>
                </a:lnTo>
                <a:lnTo>
                  <a:pt x="535" y="1903"/>
                </a:lnTo>
                <a:lnTo>
                  <a:pt x="530" y="1910"/>
                </a:lnTo>
                <a:lnTo>
                  <a:pt x="530" y="1913"/>
                </a:lnTo>
                <a:lnTo>
                  <a:pt x="533" y="1910"/>
                </a:lnTo>
                <a:lnTo>
                  <a:pt x="540" y="1908"/>
                </a:lnTo>
                <a:lnTo>
                  <a:pt x="542" y="1906"/>
                </a:lnTo>
                <a:lnTo>
                  <a:pt x="549" y="1903"/>
                </a:lnTo>
                <a:lnTo>
                  <a:pt x="549" y="1903"/>
                </a:lnTo>
                <a:lnTo>
                  <a:pt x="549" y="1906"/>
                </a:lnTo>
                <a:lnTo>
                  <a:pt x="549" y="1908"/>
                </a:lnTo>
                <a:lnTo>
                  <a:pt x="547" y="1906"/>
                </a:lnTo>
                <a:lnTo>
                  <a:pt x="540" y="1910"/>
                </a:lnTo>
                <a:lnTo>
                  <a:pt x="540" y="1910"/>
                </a:lnTo>
                <a:lnTo>
                  <a:pt x="535" y="1913"/>
                </a:lnTo>
                <a:lnTo>
                  <a:pt x="528" y="1915"/>
                </a:lnTo>
                <a:lnTo>
                  <a:pt x="528" y="1915"/>
                </a:lnTo>
                <a:lnTo>
                  <a:pt x="528" y="1918"/>
                </a:lnTo>
                <a:lnTo>
                  <a:pt x="528" y="1918"/>
                </a:lnTo>
                <a:lnTo>
                  <a:pt x="530" y="1920"/>
                </a:lnTo>
                <a:lnTo>
                  <a:pt x="535" y="1918"/>
                </a:lnTo>
                <a:lnTo>
                  <a:pt x="535" y="1918"/>
                </a:lnTo>
                <a:lnTo>
                  <a:pt x="537" y="1920"/>
                </a:lnTo>
                <a:lnTo>
                  <a:pt x="535" y="1920"/>
                </a:lnTo>
                <a:lnTo>
                  <a:pt x="533" y="1920"/>
                </a:lnTo>
                <a:lnTo>
                  <a:pt x="530" y="1920"/>
                </a:lnTo>
                <a:lnTo>
                  <a:pt x="530" y="1922"/>
                </a:lnTo>
                <a:lnTo>
                  <a:pt x="530" y="1922"/>
                </a:lnTo>
                <a:lnTo>
                  <a:pt x="530" y="1927"/>
                </a:lnTo>
                <a:lnTo>
                  <a:pt x="533" y="1929"/>
                </a:lnTo>
                <a:lnTo>
                  <a:pt x="533" y="1932"/>
                </a:lnTo>
                <a:lnTo>
                  <a:pt x="533" y="1934"/>
                </a:lnTo>
                <a:lnTo>
                  <a:pt x="535" y="1932"/>
                </a:lnTo>
                <a:lnTo>
                  <a:pt x="537" y="1929"/>
                </a:lnTo>
                <a:lnTo>
                  <a:pt x="537" y="1932"/>
                </a:lnTo>
                <a:lnTo>
                  <a:pt x="540" y="1934"/>
                </a:lnTo>
                <a:lnTo>
                  <a:pt x="540" y="1934"/>
                </a:lnTo>
                <a:lnTo>
                  <a:pt x="542" y="1936"/>
                </a:lnTo>
                <a:lnTo>
                  <a:pt x="542" y="1936"/>
                </a:lnTo>
                <a:lnTo>
                  <a:pt x="547" y="1939"/>
                </a:lnTo>
                <a:lnTo>
                  <a:pt x="547" y="1939"/>
                </a:lnTo>
                <a:lnTo>
                  <a:pt x="547" y="1939"/>
                </a:lnTo>
                <a:lnTo>
                  <a:pt x="544" y="1941"/>
                </a:lnTo>
                <a:lnTo>
                  <a:pt x="542" y="1944"/>
                </a:lnTo>
                <a:lnTo>
                  <a:pt x="535" y="1948"/>
                </a:lnTo>
                <a:lnTo>
                  <a:pt x="533" y="1951"/>
                </a:lnTo>
                <a:lnTo>
                  <a:pt x="533" y="1951"/>
                </a:lnTo>
                <a:lnTo>
                  <a:pt x="535" y="1953"/>
                </a:lnTo>
                <a:lnTo>
                  <a:pt x="535" y="1955"/>
                </a:lnTo>
                <a:lnTo>
                  <a:pt x="537" y="1953"/>
                </a:lnTo>
                <a:lnTo>
                  <a:pt x="540" y="1953"/>
                </a:lnTo>
                <a:lnTo>
                  <a:pt x="540" y="1953"/>
                </a:lnTo>
                <a:lnTo>
                  <a:pt x="540" y="1951"/>
                </a:lnTo>
                <a:lnTo>
                  <a:pt x="540" y="1948"/>
                </a:lnTo>
                <a:lnTo>
                  <a:pt x="540" y="1946"/>
                </a:lnTo>
                <a:lnTo>
                  <a:pt x="540" y="1946"/>
                </a:lnTo>
                <a:lnTo>
                  <a:pt x="542" y="1946"/>
                </a:lnTo>
                <a:lnTo>
                  <a:pt x="544" y="1946"/>
                </a:lnTo>
                <a:lnTo>
                  <a:pt x="544" y="1944"/>
                </a:lnTo>
                <a:lnTo>
                  <a:pt x="547" y="1946"/>
                </a:lnTo>
                <a:lnTo>
                  <a:pt x="547" y="1948"/>
                </a:lnTo>
                <a:lnTo>
                  <a:pt x="544" y="1951"/>
                </a:lnTo>
                <a:lnTo>
                  <a:pt x="544" y="1955"/>
                </a:lnTo>
                <a:lnTo>
                  <a:pt x="547" y="1953"/>
                </a:lnTo>
                <a:lnTo>
                  <a:pt x="547" y="1953"/>
                </a:lnTo>
                <a:lnTo>
                  <a:pt x="547" y="1951"/>
                </a:lnTo>
                <a:lnTo>
                  <a:pt x="547" y="1951"/>
                </a:lnTo>
                <a:lnTo>
                  <a:pt x="549" y="1948"/>
                </a:lnTo>
                <a:lnTo>
                  <a:pt x="549" y="1951"/>
                </a:lnTo>
                <a:lnTo>
                  <a:pt x="549" y="1951"/>
                </a:lnTo>
                <a:lnTo>
                  <a:pt x="549" y="1951"/>
                </a:lnTo>
                <a:lnTo>
                  <a:pt x="556" y="1948"/>
                </a:lnTo>
                <a:lnTo>
                  <a:pt x="556" y="1948"/>
                </a:lnTo>
                <a:lnTo>
                  <a:pt x="556" y="1951"/>
                </a:lnTo>
                <a:lnTo>
                  <a:pt x="561" y="1960"/>
                </a:lnTo>
                <a:lnTo>
                  <a:pt x="561" y="1960"/>
                </a:lnTo>
                <a:lnTo>
                  <a:pt x="559" y="1960"/>
                </a:lnTo>
                <a:lnTo>
                  <a:pt x="554" y="1960"/>
                </a:lnTo>
                <a:lnTo>
                  <a:pt x="551" y="1960"/>
                </a:lnTo>
                <a:lnTo>
                  <a:pt x="551" y="1962"/>
                </a:lnTo>
                <a:lnTo>
                  <a:pt x="554" y="1965"/>
                </a:lnTo>
                <a:lnTo>
                  <a:pt x="554" y="1965"/>
                </a:lnTo>
                <a:lnTo>
                  <a:pt x="556" y="1965"/>
                </a:lnTo>
                <a:lnTo>
                  <a:pt x="556" y="1965"/>
                </a:lnTo>
                <a:lnTo>
                  <a:pt x="556" y="1965"/>
                </a:lnTo>
                <a:lnTo>
                  <a:pt x="559" y="1967"/>
                </a:lnTo>
                <a:lnTo>
                  <a:pt x="559" y="1967"/>
                </a:lnTo>
                <a:lnTo>
                  <a:pt x="559" y="1970"/>
                </a:lnTo>
                <a:lnTo>
                  <a:pt x="561" y="1967"/>
                </a:lnTo>
                <a:lnTo>
                  <a:pt x="563" y="1967"/>
                </a:lnTo>
                <a:lnTo>
                  <a:pt x="566" y="1967"/>
                </a:lnTo>
                <a:lnTo>
                  <a:pt x="566" y="1970"/>
                </a:lnTo>
                <a:lnTo>
                  <a:pt x="561" y="1972"/>
                </a:lnTo>
                <a:lnTo>
                  <a:pt x="559" y="1974"/>
                </a:lnTo>
                <a:lnTo>
                  <a:pt x="563" y="1979"/>
                </a:lnTo>
                <a:lnTo>
                  <a:pt x="561" y="1979"/>
                </a:lnTo>
                <a:lnTo>
                  <a:pt x="561" y="1984"/>
                </a:lnTo>
                <a:lnTo>
                  <a:pt x="559" y="1986"/>
                </a:lnTo>
                <a:lnTo>
                  <a:pt x="563" y="1984"/>
                </a:lnTo>
                <a:lnTo>
                  <a:pt x="566" y="1981"/>
                </a:lnTo>
                <a:lnTo>
                  <a:pt x="566" y="1981"/>
                </a:lnTo>
                <a:lnTo>
                  <a:pt x="568" y="1981"/>
                </a:lnTo>
                <a:lnTo>
                  <a:pt x="566" y="1984"/>
                </a:lnTo>
                <a:lnTo>
                  <a:pt x="566" y="1986"/>
                </a:lnTo>
                <a:lnTo>
                  <a:pt x="566" y="1989"/>
                </a:lnTo>
                <a:lnTo>
                  <a:pt x="568" y="1991"/>
                </a:lnTo>
                <a:lnTo>
                  <a:pt x="570" y="1989"/>
                </a:lnTo>
                <a:lnTo>
                  <a:pt x="570" y="1989"/>
                </a:lnTo>
                <a:lnTo>
                  <a:pt x="570" y="1991"/>
                </a:lnTo>
                <a:lnTo>
                  <a:pt x="570" y="1991"/>
                </a:lnTo>
                <a:lnTo>
                  <a:pt x="570" y="1993"/>
                </a:lnTo>
                <a:lnTo>
                  <a:pt x="570" y="1993"/>
                </a:lnTo>
                <a:lnTo>
                  <a:pt x="573" y="1993"/>
                </a:lnTo>
                <a:lnTo>
                  <a:pt x="573" y="1993"/>
                </a:lnTo>
                <a:lnTo>
                  <a:pt x="573" y="1996"/>
                </a:lnTo>
                <a:lnTo>
                  <a:pt x="573" y="1996"/>
                </a:lnTo>
                <a:lnTo>
                  <a:pt x="568" y="2000"/>
                </a:lnTo>
                <a:lnTo>
                  <a:pt x="568" y="2000"/>
                </a:lnTo>
                <a:lnTo>
                  <a:pt x="568" y="2003"/>
                </a:lnTo>
                <a:lnTo>
                  <a:pt x="568" y="2010"/>
                </a:lnTo>
                <a:lnTo>
                  <a:pt x="568" y="2010"/>
                </a:lnTo>
                <a:lnTo>
                  <a:pt x="566" y="2012"/>
                </a:lnTo>
                <a:lnTo>
                  <a:pt x="566" y="2015"/>
                </a:lnTo>
                <a:lnTo>
                  <a:pt x="566" y="2015"/>
                </a:lnTo>
                <a:lnTo>
                  <a:pt x="566" y="2017"/>
                </a:lnTo>
                <a:lnTo>
                  <a:pt x="566" y="2019"/>
                </a:lnTo>
                <a:lnTo>
                  <a:pt x="566" y="2022"/>
                </a:lnTo>
                <a:lnTo>
                  <a:pt x="566" y="2024"/>
                </a:lnTo>
                <a:lnTo>
                  <a:pt x="566" y="2026"/>
                </a:lnTo>
                <a:lnTo>
                  <a:pt x="561" y="2034"/>
                </a:lnTo>
                <a:lnTo>
                  <a:pt x="559" y="2036"/>
                </a:lnTo>
                <a:lnTo>
                  <a:pt x="559" y="2038"/>
                </a:lnTo>
                <a:lnTo>
                  <a:pt x="559" y="2043"/>
                </a:lnTo>
                <a:lnTo>
                  <a:pt x="556" y="2045"/>
                </a:lnTo>
                <a:lnTo>
                  <a:pt x="556" y="2045"/>
                </a:lnTo>
                <a:lnTo>
                  <a:pt x="556" y="2045"/>
                </a:lnTo>
                <a:lnTo>
                  <a:pt x="554" y="2048"/>
                </a:lnTo>
                <a:lnTo>
                  <a:pt x="554" y="2048"/>
                </a:lnTo>
                <a:lnTo>
                  <a:pt x="551" y="2050"/>
                </a:lnTo>
                <a:lnTo>
                  <a:pt x="551" y="2052"/>
                </a:lnTo>
                <a:lnTo>
                  <a:pt x="549" y="2055"/>
                </a:lnTo>
                <a:lnTo>
                  <a:pt x="549" y="2057"/>
                </a:lnTo>
                <a:lnTo>
                  <a:pt x="549" y="2060"/>
                </a:lnTo>
                <a:lnTo>
                  <a:pt x="549" y="2062"/>
                </a:lnTo>
                <a:lnTo>
                  <a:pt x="549" y="2064"/>
                </a:lnTo>
                <a:lnTo>
                  <a:pt x="549" y="2064"/>
                </a:lnTo>
                <a:lnTo>
                  <a:pt x="549" y="2064"/>
                </a:lnTo>
                <a:lnTo>
                  <a:pt x="549" y="2064"/>
                </a:lnTo>
                <a:lnTo>
                  <a:pt x="549" y="2064"/>
                </a:lnTo>
                <a:lnTo>
                  <a:pt x="549" y="2067"/>
                </a:lnTo>
                <a:lnTo>
                  <a:pt x="547" y="2069"/>
                </a:lnTo>
                <a:lnTo>
                  <a:pt x="547" y="2069"/>
                </a:lnTo>
                <a:lnTo>
                  <a:pt x="547" y="2076"/>
                </a:lnTo>
                <a:lnTo>
                  <a:pt x="544" y="2081"/>
                </a:lnTo>
                <a:lnTo>
                  <a:pt x="544" y="2083"/>
                </a:lnTo>
                <a:lnTo>
                  <a:pt x="544" y="2090"/>
                </a:lnTo>
                <a:lnTo>
                  <a:pt x="544" y="2093"/>
                </a:lnTo>
                <a:lnTo>
                  <a:pt x="542" y="2095"/>
                </a:lnTo>
                <a:lnTo>
                  <a:pt x="542" y="2097"/>
                </a:lnTo>
                <a:lnTo>
                  <a:pt x="540" y="2097"/>
                </a:lnTo>
                <a:lnTo>
                  <a:pt x="540" y="2097"/>
                </a:lnTo>
                <a:lnTo>
                  <a:pt x="540" y="2100"/>
                </a:lnTo>
                <a:lnTo>
                  <a:pt x="540" y="2102"/>
                </a:lnTo>
                <a:lnTo>
                  <a:pt x="540" y="2107"/>
                </a:lnTo>
                <a:lnTo>
                  <a:pt x="540" y="2109"/>
                </a:lnTo>
                <a:lnTo>
                  <a:pt x="537" y="2112"/>
                </a:lnTo>
                <a:lnTo>
                  <a:pt x="537" y="2112"/>
                </a:lnTo>
                <a:lnTo>
                  <a:pt x="540" y="2116"/>
                </a:lnTo>
                <a:lnTo>
                  <a:pt x="542" y="2116"/>
                </a:lnTo>
                <a:lnTo>
                  <a:pt x="540" y="2121"/>
                </a:lnTo>
                <a:lnTo>
                  <a:pt x="540" y="2123"/>
                </a:lnTo>
                <a:lnTo>
                  <a:pt x="542" y="2123"/>
                </a:lnTo>
                <a:lnTo>
                  <a:pt x="547" y="2119"/>
                </a:lnTo>
                <a:lnTo>
                  <a:pt x="547" y="2119"/>
                </a:lnTo>
                <a:lnTo>
                  <a:pt x="547" y="2121"/>
                </a:lnTo>
                <a:lnTo>
                  <a:pt x="547" y="2121"/>
                </a:lnTo>
                <a:lnTo>
                  <a:pt x="547" y="2123"/>
                </a:lnTo>
                <a:lnTo>
                  <a:pt x="547" y="2123"/>
                </a:lnTo>
                <a:lnTo>
                  <a:pt x="544" y="2123"/>
                </a:lnTo>
                <a:lnTo>
                  <a:pt x="544" y="2123"/>
                </a:lnTo>
                <a:lnTo>
                  <a:pt x="547" y="2126"/>
                </a:lnTo>
                <a:lnTo>
                  <a:pt x="547" y="2128"/>
                </a:lnTo>
                <a:lnTo>
                  <a:pt x="547" y="2128"/>
                </a:lnTo>
                <a:lnTo>
                  <a:pt x="544" y="2131"/>
                </a:lnTo>
                <a:lnTo>
                  <a:pt x="544" y="2128"/>
                </a:lnTo>
                <a:lnTo>
                  <a:pt x="544" y="2128"/>
                </a:lnTo>
                <a:lnTo>
                  <a:pt x="542" y="2128"/>
                </a:lnTo>
                <a:lnTo>
                  <a:pt x="542" y="2126"/>
                </a:lnTo>
                <a:lnTo>
                  <a:pt x="544" y="2135"/>
                </a:lnTo>
                <a:lnTo>
                  <a:pt x="544" y="2142"/>
                </a:lnTo>
                <a:lnTo>
                  <a:pt x="544" y="2145"/>
                </a:lnTo>
                <a:lnTo>
                  <a:pt x="547" y="2150"/>
                </a:lnTo>
                <a:lnTo>
                  <a:pt x="549" y="2154"/>
                </a:lnTo>
                <a:lnTo>
                  <a:pt x="549" y="2154"/>
                </a:lnTo>
                <a:lnTo>
                  <a:pt x="549" y="2152"/>
                </a:lnTo>
                <a:lnTo>
                  <a:pt x="549" y="2152"/>
                </a:lnTo>
                <a:lnTo>
                  <a:pt x="549" y="2152"/>
                </a:lnTo>
                <a:lnTo>
                  <a:pt x="547" y="2150"/>
                </a:lnTo>
                <a:lnTo>
                  <a:pt x="549" y="2150"/>
                </a:lnTo>
                <a:lnTo>
                  <a:pt x="549" y="2147"/>
                </a:lnTo>
                <a:lnTo>
                  <a:pt x="549" y="2147"/>
                </a:lnTo>
                <a:lnTo>
                  <a:pt x="547" y="2145"/>
                </a:lnTo>
                <a:lnTo>
                  <a:pt x="549" y="2145"/>
                </a:lnTo>
                <a:lnTo>
                  <a:pt x="551" y="2145"/>
                </a:lnTo>
                <a:lnTo>
                  <a:pt x="551" y="2147"/>
                </a:lnTo>
                <a:lnTo>
                  <a:pt x="551" y="2147"/>
                </a:lnTo>
                <a:lnTo>
                  <a:pt x="551" y="2150"/>
                </a:lnTo>
                <a:lnTo>
                  <a:pt x="554" y="2150"/>
                </a:lnTo>
                <a:lnTo>
                  <a:pt x="554" y="2152"/>
                </a:lnTo>
                <a:lnTo>
                  <a:pt x="554" y="2152"/>
                </a:lnTo>
                <a:lnTo>
                  <a:pt x="556" y="2152"/>
                </a:lnTo>
                <a:lnTo>
                  <a:pt x="559" y="2150"/>
                </a:lnTo>
                <a:lnTo>
                  <a:pt x="561" y="2150"/>
                </a:lnTo>
                <a:lnTo>
                  <a:pt x="566" y="2152"/>
                </a:lnTo>
                <a:lnTo>
                  <a:pt x="551" y="2157"/>
                </a:lnTo>
                <a:lnTo>
                  <a:pt x="549" y="2157"/>
                </a:lnTo>
                <a:lnTo>
                  <a:pt x="549" y="2159"/>
                </a:lnTo>
                <a:lnTo>
                  <a:pt x="549" y="2161"/>
                </a:lnTo>
                <a:lnTo>
                  <a:pt x="551" y="2168"/>
                </a:lnTo>
                <a:lnTo>
                  <a:pt x="551" y="2171"/>
                </a:lnTo>
                <a:lnTo>
                  <a:pt x="554" y="2176"/>
                </a:lnTo>
                <a:lnTo>
                  <a:pt x="556" y="2176"/>
                </a:lnTo>
                <a:lnTo>
                  <a:pt x="559" y="2176"/>
                </a:lnTo>
                <a:lnTo>
                  <a:pt x="559" y="2173"/>
                </a:lnTo>
                <a:lnTo>
                  <a:pt x="561" y="2176"/>
                </a:lnTo>
                <a:lnTo>
                  <a:pt x="566" y="2178"/>
                </a:lnTo>
                <a:lnTo>
                  <a:pt x="568" y="2180"/>
                </a:lnTo>
                <a:lnTo>
                  <a:pt x="570" y="2180"/>
                </a:lnTo>
                <a:lnTo>
                  <a:pt x="575" y="2180"/>
                </a:lnTo>
                <a:lnTo>
                  <a:pt x="578" y="2180"/>
                </a:lnTo>
                <a:lnTo>
                  <a:pt x="580" y="2183"/>
                </a:lnTo>
                <a:lnTo>
                  <a:pt x="580" y="2183"/>
                </a:lnTo>
                <a:lnTo>
                  <a:pt x="582" y="2185"/>
                </a:lnTo>
                <a:lnTo>
                  <a:pt x="582" y="2185"/>
                </a:lnTo>
                <a:lnTo>
                  <a:pt x="582" y="2187"/>
                </a:lnTo>
                <a:lnTo>
                  <a:pt x="582" y="2190"/>
                </a:lnTo>
                <a:lnTo>
                  <a:pt x="585" y="2190"/>
                </a:lnTo>
                <a:lnTo>
                  <a:pt x="582" y="2192"/>
                </a:lnTo>
                <a:lnTo>
                  <a:pt x="580" y="2190"/>
                </a:lnTo>
                <a:lnTo>
                  <a:pt x="578" y="2183"/>
                </a:lnTo>
                <a:lnTo>
                  <a:pt x="575" y="2180"/>
                </a:lnTo>
                <a:lnTo>
                  <a:pt x="575" y="2180"/>
                </a:lnTo>
                <a:lnTo>
                  <a:pt x="573" y="2183"/>
                </a:lnTo>
                <a:lnTo>
                  <a:pt x="570" y="2183"/>
                </a:lnTo>
                <a:lnTo>
                  <a:pt x="568" y="2180"/>
                </a:lnTo>
                <a:lnTo>
                  <a:pt x="566" y="2180"/>
                </a:lnTo>
                <a:lnTo>
                  <a:pt x="563" y="2178"/>
                </a:lnTo>
                <a:lnTo>
                  <a:pt x="561" y="2178"/>
                </a:lnTo>
                <a:lnTo>
                  <a:pt x="554" y="2178"/>
                </a:lnTo>
                <a:lnTo>
                  <a:pt x="551" y="2180"/>
                </a:lnTo>
                <a:lnTo>
                  <a:pt x="551" y="2185"/>
                </a:lnTo>
                <a:lnTo>
                  <a:pt x="551" y="2192"/>
                </a:lnTo>
                <a:lnTo>
                  <a:pt x="554" y="2190"/>
                </a:lnTo>
                <a:lnTo>
                  <a:pt x="556" y="2187"/>
                </a:lnTo>
                <a:lnTo>
                  <a:pt x="556" y="2185"/>
                </a:lnTo>
                <a:lnTo>
                  <a:pt x="559" y="2187"/>
                </a:lnTo>
                <a:lnTo>
                  <a:pt x="559" y="2187"/>
                </a:lnTo>
                <a:lnTo>
                  <a:pt x="556" y="2192"/>
                </a:lnTo>
                <a:lnTo>
                  <a:pt x="554" y="2197"/>
                </a:lnTo>
                <a:lnTo>
                  <a:pt x="554" y="2197"/>
                </a:lnTo>
                <a:lnTo>
                  <a:pt x="554" y="2199"/>
                </a:lnTo>
                <a:lnTo>
                  <a:pt x="554" y="2199"/>
                </a:lnTo>
                <a:lnTo>
                  <a:pt x="556" y="2199"/>
                </a:lnTo>
                <a:lnTo>
                  <a:pt x="556" y="2197"/>
                </a:lnTo>
                <a:lnTo>
                  <a:pt x="556" y="2197"/>
                </a:lnTo>
                <a:lnTo>
                  <a:pt x="559" y="2197"/>
                </a:lnTo>
                <a:lnTo>
                  <a:pt x="559" y="2197"/>
                </a:lnTo>
                <a:lnTo>
                  <a:pt x="559" y="2197"/>
                </a:lnTo>
                <a:lnTo>
                  <a:pt x="556" y="2199"/>
                </a:lnTo>
                <a:lnTo>
                  <a:pt x="556" y="2199"/>
                </a:lnTo>
                <a:lnTo>
                  <a:pt x="556" y="2202"/>
                </a:lnTo>
                <a:lnTo>
                  <a:pt x="559" y="2204"/>
                </a:lnTo>
                <a:lnTo>
                  <a:pt x="559" y="2204"/>
                </a:lnTo>
                <a:lnTo>
                  <a:pt x="559" y="2206"/>
                </a:lnTo>
                <a:lnTo>
                  <a:pt x="556" y="2209"/>
                </a:lnTo>
                <a:lnTo>
                  <a:pt x="559" y="2211"/>
                </a:lnTo>
                <a:lnTo>
                  <a:pt x="559" y="2211"/>
                </a:lnTo>
                <a:lnTo>
                  <a:pt x="559" y="2213"/>
                </a:lnTo>
                <a:lnTo>
                  <a:pt x="556" y="2213"/>
                </a:lnTo>
                <a:lnTo>
                  <a:pt x="556" y="2213"/>
                </a:lnTo>
                <a:lnTo>
                  <a:pt x="556" y="2213"/>
                </a:lnTo>
                <a:lnTo>
                  <a:pt x="556" y="2216"/>
                </a:lnTo>
                <a:lnTo>
                  <a:pt x="556" y="2218"/>
                </a:lnTo>
                <a:lnTo>
                  <a:pt x="554" y="2221"/>
                </a:lnTo>
                <a:lnTo>
                  <a:pt x="551" y="2223"/>
                </a:lnTo>
                <a:lnTo>
                  <a:pt x="551" y="2225"/>
                </a:lnTo>
                <a:lnTo>
                  <a:pt x="551" y="2225"/>
                </a:lnTo>
                <a:lnTo>
                  <a:pt x="554" y="2225"/>
                </a:lnTo>
                <a:lnTo>
                  <a:pt x="554" y="2225"/>
                </a:lnTo>
                <a:lnTo>
                  <a:pt x="554" y="2223"/>
                </a:lnTo>
                <a:lnTo>
                  <a:pt x="556" y="2223"/>
                </a:lnTo>
                <a:lnTo>
                  <a:pt x="556" y="2225"/>
                </a:lnTo>
                <a:lnTo>
                  <a:pt x="556" y="2228"/>
                </a:lnTo>
                <a:lnTo>
                  <a:pt x="556" y="2228"/>
                </a:lnTo>
                <a:lnTo>
                  <a:pt x="556" y="2230"/>
                </a:lnTo>
                <a:lnTo>
                  <a:pt x="556" y="2230"/>
                </a:lnTo>
                <a:lnTo>
                  <a:pt x="559" y="2230"/>
                </a:lnTo>
                <a:lnTo>
                  <a:pt x="559" y="2228"/>
                </a:lnTo>
                <a:lnTo>
                  <a:pt x="559" y="2223"/>
                </a:lnTo>
                <a:lnTo>
                  <a:pt x="561" y="2221"/>
                </a:lnTo>
                <a:lnTo>
                  <a:pt x="563" y="2216"/>
                </a:lnTo>
                <a:lnTo>
                  <a:pt x="566" y="2216"/>
                </a:lnTo>
                <a:lnTo>
                  <a:pt x="566" y="2218"/>
                </a:lnTo>
                <a:lnTo>
                  <a:pt x="566" y="2218"/>
                </a:lnTo>
                <a:lnTo>
                  <a:pt x="570" y="2213"/>
                </a:lnTo>
                <a:lnTo>
                  <a:pt x="573" y="2211"/>
                </a:lnTo>
                <a:lnTo>
                  <a:pt x="570" y="2209"/>
                </a:lnTo>
                <a:lnTo>
                  <a:pt x="570" y="2209"/>
                </a:lnTo>
                <a:lnTo>
                  <a:pt x="570" y="2204"/>
                </a:lnTo>
                <a:lnTo>
                  <a:pt x="573" y="2202"/>
                </a:lnTo>
                <a:lnTo>
                  <a:pt x="575" y="2197"/>
                </a:lnTo>
                <a:lnTo>
                  <a:pt x="575" y="2197"/>
                </a:lnTo>
                <a:lnTo>
                  <a:pt x="575" y="2206"/>
                </a:lnTo>
                <a:lnTo>
                  <a:pt x="575" y="2209"/>
                </a:lnTo>
                <a:lnTo>
                  <a:pt x="578" y="2209"/>
                </a:lnTo>
                <a:lnTo>
                  <a:pt x="578" y="2209"/>
                </a:lnTo>
                <a:lnTo>
                  <a:pt x="578" y="2211"/>
                </a:lnTo>
                <a:lnTo>
                  <a:pt x="578" y="2213"/>
                </a:lnTo>
                <a:lnTo>
                  <a:pt x="578" y="2216"/>
                </a:lnTo>
                <a:lnTo>
                  <a:pt x="578" y="2218"/>
                </a:lnTo>
                <a:lnTo>
                  <a:pt x="580" y="2216"/>
                </a:lnTo>
                <a:lnTo>
                  <a:pt x="585" y="2216"/>
                </a:lnTo>
                <a:lnTo>
                  <a:pt x="587" y="2216"/>
                </a:lnTo>
                <a:lnTo>
                  <a:pt x="585" y="2218"/>
                </a:lnTo>
                <a:lnTo>
                  <a:pt x="585" y="2218"/>
                </a:lnTo>
                <a:lnTo>
                  <a:pt x="578" y="2221"/>
                </a:lnTo>
                <a:lnTo>
                  <a:pt x="575" y="2221"/>
                </a:lnTo>
                <a:lnTo>
                  <a:pt x="573" y="2221"/>
                </a:lnTo>
                <a:lnTo>
                  <a:pt x="573" y="2223"/>
                </a:lnTo>
                <a:lnTo>
                  <a:pt x="578" y="2223"/>
                </a:lnTo>
                <a:lnTo>
                  <a:pt x="578" y="2225"/>
                </a:lnTo>
                <a:lnTo>
                  <a:pt x="575" y="2225"/>
                </a:lnTo>
                <a:lnTo>
                  <a:pt x="573" y="2225"/>
                </a:lnTo>
                <a:lnTo>
                  <a:pt x="573" y="2225"/>
                </a:lnTo>
                <a:lnTo>
                  <a:pt x="570" y="2228"/>
                </a:lnTo>
                <a:lnTo>
                  <a:pt x="570" y="2230"/>
                </a:lnTo>
                <a:lnTo>
                  <a:pt x="568" y="2228"/>
                </a:lnTo>
                <a:lnTo>
                  <a:pt x="568" y="2232"/>
                </a:lnTo>
                <a:lnTo>
                  <a:pt x="570" y="2235"/>
                </a:lnTo>
                <a:lnTo>
                  <a:pt x="573" y="2235"/>
                </a:lnTo>
                <a:lnTo>
                  <a:pt x="575" y="2235"/>
                </a:lnTo>
                <a:lnTo>
                  <a:pt x="575" y="2235"/>
                </a:lnTo>
                <a:lnTo>
                  <a:pt x="575" y="2235"/>
                </a:lnTo>
                <a:lnTo>
                  <a:pt x="575" y="2235"/>
                </a:lnTo>
                <a:lnTo>
                  <a:pt x="578" y="2235"/>
                </a:lnTo>
                <a:lnTo>
                  <a:pt x="578" y="2235"/>
                </a:lnTo>
                <a:lnTo>
                  <a:pt x="578" y="2235"/>
                </a:lnTo>
                <a:lnTo>
                  <a:pt x="578" y="2237"/>
                </a:lnTo>
                <a:lnTo>
                  <a:pt x="575" y="2237"/>
                </a:lnTo>
                <a:lnTo>
                  <a:pt x="578" y="2239"/>
                </a:lnTo>
                <a:lnTo>
                  <a:pt x="578" y="2239"/>
                </a:lnTo>
                <a:lnTo>
                  <a:pt x="582" y="2242"/>
                </a:lnTo>
                <a:lnTo>
                  <a:pt x="580" y="2242"/>
                </a:lnTo>
                <a:lnTo>
                  <a:pt x="578" y="2247"/>
                </a:lnTo>
                <a:lnTo>
                  <a:pt x="578" y="2249"/>
                </a:lnTo>
                <a:lnTo>
                  <a:pt x="578" y="2251"/>
                </a:lnTo>
                <a:lnTo>
                  <a:pt x="578" y="2251"/>
                </a:lnTo>
                <a:lnTo>
                  <a:pt x="575" y="2249"/>
                </a:lnTo>
                <a:lnTo>
                  <a:pt x="575" y="2249"/>
                </a:lnTo>
                <a:lnTo>
                  <a:pt x="575" y="2247"/>
                </a:lnTo>
                <a:lnTo>
                  <a:pt x="573" y="2242"/>
                </a:lnTo>
                <a:lnTo>
                  <a:pt x="570" y="2239"/>
                </a:lnTo>
                <a:lnTo>
                  <a:pt x="568" y="2244"/>
                </a:lnTo>
                <a:lnTo>
                  <a:pt x="568" y="2244"/>
                </a:lnTo>
                <a:lnTo>
                  <a:pt x="566" y="2242"/>
                </a:lnTo>
                <a:lnTo>
                  <a:pt x="566" y="2242"/>
                </a:lnTo>
                <a:lnTo>
                  <a:pt x="563" y="2244"/>
                </a:lnTo>
                <a:lnTo>
                  <a:pt x="561" y="2244"/>
                </a:lnTo>
                <a:lnTo>
                  <a:pt x="561" y="2247"/>
                </a:lnTo>
                <a:lnTo>
                  <a:pt x="561" y="2254"/>
                </a:lnTo>
                <a:lnTo>
                  <a:pt x="561" y="2258"/>
                </a:lnTo>
                <a:lnTo>
                  <a:pt x="563" y="2263"/>
                </a:lnTo>
                <a:lnTo>
                  <a:pt x="566" y="2263"/>
                </a:lnTo>
                <a:lnTo>
                  <a:pt x="568" y="2270"/>
                </a:lnTo>
                <a:lnTo>
                  <a:pt x="568" y="2273"/>
                </a:lnTo>
                <a:lnTo>
                  <a:pt x="570" y="2275"/>
                </a:lnTo>
                <a:lnTo>
                  <a:pt x="573" y="2273"/>
                </a:lnTo>
                <a:lnTo>
                  <a:pt x="575" y="2275"/>
                </a:lnTo>
                <a:lnTo>
                  <a:pt x="575" y="2275"/>
                </a:lnTo>
                <a:lnTo>
                  <a:pt x="578" y="2277"/>
                </a:lnTo>
                <a:lnTo>
                  <a:pt x="578" y="2280"/>
                </a:lnTo>
                <a:lnTo>
                  <a:pt x="578" y="2282"/>
                </a:lnTo>
                <a:lnTo>
                  <a:pt x="580" y="2282"/>
                </a:lnTo>
                <a:lnTo>
                  <a:pt x="580" y="2284"/>
                </a:lnTo>
                <a:lnTo>
                  <a:pt x="580" y="2287"/>
                </a:lnTo>
                <a:lnTo>
                  <a:pt x="578" y="2284"/>
                </a:lnTo>
                <a:lnTo>
                  <a:pt x="575" y="2277"/>
                </a:lnTo>
                <a:lnTo>
                  <a:pt x="573" y="2277"/>
                </a:lnTo>
                <a:lnTo>
                  <a:pt x="570" y="2277"/>
                </a:lnTo>
                <a:lnTo>
                  <a:pt x="568" y="2277"/>
                </a:lnTo>
                <a:lnTo>
                  <a:pt x="566" y="2280"/>
                </a:lnTo>
                <a:lnTo>
                  <a:pt x="566" y="2282"/>
                </a:lnTo>
                <a:lnTo>
                  <a:pt x="566" y="2289"/>
                </a:lnTo>
                <a:lnTo>
                  <a:pt x="566" y="2289"/>
                </a:lnTo>
                <a:lnTo>
                  <a:pt x="568" y="2292"/>
                </a:lnTo>
                <a:lnTo>
                  <a:pt x="568" y="2292"/>
                </a:lnTo>
                <a:lnTo>
                  <a:pt x="568" y="2294"/>
                </a:lnTo>
                <a:lnTo>
                  <a:pt x="568" y="2294"/>
                </a:lnTo>
                <a:lnTo>
                  <a:pt x="568" y="2296"/>
                </a:lnTo>
                <a:lnTo>
                  <a:pt x="568" y="2296"/>
                </a:lnTo>
                <a:lnTo>
                  <a:pt x="568" y="2296"/>
                </a:lnTo>
                <a:lnTo>
                  <a:pt x="568" y="2299"/>
                </a:lnTo>
                <a:lnTo>
                  <a:pt x="570" y="2299"/>
                </a:lnTo>
                <a:lnTo>
                  <a:pt x="570" y="2299"/>
                </a:lnTo>
                <a:lnTo>
                  <a:pt x="570" y="2299"/>
                </a:lnTo>
                <a:lnTo>
                  <a:pt x="570" y="2299"/>
                </a:lnTo>
                <a:lnTo>
                  <a:pt x="573" y="2301"/>
                </a:lnTo>
                <a:lnTo>
                  <a:pt x="575" y="2303"/>
                </a:lnTo>
                <a:lnTo>
                  <a:pt x="575" y="2303"/>
                </a:lnTo>
                <a:lnTo>
                  <a:pt x="575" y="2303"/>
                </a:lnTo>
                <a:lnTo>
                  <a:pt x="578" y="2306"/>
                </a:lnTo>
                <a:lnTo>
                  <a:pt x="578" y="2308"/>
                </a:lnTo>
                <a:lnTo>
                  <a:pt x="580" y="2308"/>
                </a:lnTo>
                <a:lnTo>
                  <a:pt x="585" y="2308"/>
                </a:lnTo>
                <a:lnTo>
                  <a:pt x="587" y="2308"/>
                </a:lnTo>
                <a:lnTo>
                  <a:pt x="587" y="2308"/>
                </a:lnTo>
                <a:lnTo>
                  <a:pt x="587" y="2310"/>
                </a:lnTo>
                <a:lnTo>
                  <a:pt x="587" y="2315"/>
                </a:lnTo>
                <a:lnTo>
                  <a:pt x="587" y="2318"/>
                </a:lnTo>
                <a:lnTo>
                  <a:pt x="587" y="2320"/>
                </a:lnTo>
                <a:lnTo>
                  <a:pt x="585" y="2320"/>
                </a:lnTo>
                <a:lnTo>
                  <a:pt x="585" y="2318"/>
                </a:lnTo>
                <a:lnTo>
                  <a:pt x="587" y="2318"/>
                </a:lnTo>
                <a:lnTo>
                  <a:pt x="585" y="2315"/>
                </a:lnTo>
                <a:lnTo>
                  <a:pt x="582" y="2313"/>
                </a:lnTo>
                <a:lnTo>
                  <a:pt x="580" y="2313"/>
                </a:lnTo>
                <a:lnTo>
                  <a:pt x="578" y="2313"/>
                </a:lnTo>
                <a:lnTo>
                  <a:pt x="578" y="2313"/>
                </a:lnTo>
                <a:lnTo>
                  <a:pt x="578" y="2313"/>
                </a:lnTo>
                <a:lnTo>
                  <a:pt x="575" y="2313"/>
                </a:lnTo>
                <a:lnTo>
                  <a:pt x="575" y="2310"/>
                </a:lnTo>
                <a:lnTo>
                  <a:pt x="575" y="2310"/>
                </a:lnTo>
                <a:lnTo>
                  <a:pt x="575" y="2308"/>
                </a:lnTo>
                <a:lnTo>
                  <a:pt x="573" y="2308"/>
                </a:lnTo>
                <a:lnTo>
                  <a:pt x="573" y="2308"/>
                </a:lnTo>
                <a:lnTo>
                  <a:pt x="570" y="2308"/>
                </a:lnTo>
                <a:lnTo>
                  <a:pt x="570" y="2310"/>
                </a:lnTo>
                <a:lnTo>
                  <a:pt x="570" y="2310"/>
                </a:lnTo>
                <a:lnTo>
                  <a:pt x="573" y="2313"/>
                </a:lnTo>
                <a:lnTo>
                  <a:pt x="570" y="2313"/>
                </a:lnTo>
                <a:lnTo>
                  <a:pt x="570" y="2315"/>
                </a:lnTo>
                <a:lnTo>
                  <a:pt x="573" y="2315"/>
                </a:lnTo>
                <a:lnTo>
                  <a:pt x="575" y="2318"/>
                </a:lnTo>
                <a:lnTo>
                  <a:pt x="578" y="2329"/>
                </a:lnTo>
                <a:lnTo>
                  <a:pt x="578" y="2329"/>
                </a:lnTo>
                <a:lnTo>
                  <a:pt x="578" y="2329"/>
                </a:lnTo>
                <a:lnTo>
                  <a:pt x="578" y="2332"/>
                </a:lnTo>
                <a:lnTo>
                  <a:pt x="578" y="2332"/>
                </a:lnTo>
                <a:lnTo>
                  <a:pt x="578" y="2334"/>
                </a:lnTo>
                <a:lnTo>
                  <a:pt x="578" y="2334"/>
                </a:lnTo>
                <a:lnTo>
                  <a:pt x="578" y="2334"/>
                </a:lnTo>
                <a:lnTo>
                  <a:pt x="580" y="2337"/>
                </a:lnTo>
                <a:lnTo>
                  <a:pt x="580" y="2339"/>
                </a:lnTo>
                <a:lnTo>
                  <a:pt x="580" y="2337"/>
                </a:lnTo>
                <a:lnTo>
                  <a:pt x="582" y="2337"/>
                </a:lnTo>
                <a:lnTo>
                  <a:pt x="582" y="2334"/>
                </a:lnTo>
                <a:lnTo>
                  <a:pt x="585" y="2334"/>
                </a:lnTo>
                <a:lnTo>
                  <a:pt x="585" y="2337"/>
                </a:lnTo>
                <a:lnTo>
                  <a:pt x="582" y="2339"/>
                </a:lnTo>
                <a:lnTo>
                  <a:pt x="582" y="2339"/>
                </a:lnTo>
                <a:lnTo>
                  <a:pt x="580" y="2339"/>
                </a:lnTo>
                <a:lnTo>
                  <a:pt x="580" y="2341"/>
                </a:lnTo>
                <a:lnTo>
                  <a:pt x="580" y="2344"/>
                </a:lnTo>
                <a:lnTo>
                  <a:pt x="582" y="2344"/>
                </a:lnTo>
                <a:lnTo>
                  <a:pt x="585" y="2344"/>
                </a:lnTo>
                <a:lnTo>
                  <a:pt x="582" y="2346"/>
                </a:lnTo>
                <a:lnTo>
                  <a:pt x="582" y="2348"/>
                </a:lnTo>
                <a:lnTo>
                  <a:pt x="587" y="2358"/>
                </a:lnTo>
                <a:lnTo>
                  <a:pt x="587" y="2360"/>
                </a:lnTo>
                <a:lnTo>
                  <a:pt x="589" y="2365"/>
                </a:lnTo>
                <a:lnTo>
                  <a:pt x="589" y="2367"/>
                </a:lnTo>
                <a:lnTo>
                  <a:pt x="592" y="2370"/>
                </a:lnTo>
                <a:lnTo>
                  <a:pt x="592" y="2370"/>
                </a:lnTo>
                <a:lnTo>
                  <a:pt x="592" y="2374"/>
                </a:lnTo>
                <a:lnTo>
                  <a:pt x="594" y="2374"/>
                </a:lnTo>
                <a:lnTo>
                  <a:pt x="594" y="2377"/>
                </a:lnTo>
                <a:lnTo>
                  <a:pt x="594" y="2377"/>
                </a:lnTo>
                <a:lnTo>
                  <a:pt x="594" y="2379"/>
                </a:lnTo>
                <a:lnTo>
                  <a:pt x="592" y="2382"/>
                </a:lnTo>
                <a:lnTo>
                  <a:pt x="592" y="2382"/>
                </a:lnTo>
                <a:lnTo>
                  <a:pt x="592" y="2384"/>
                </a:lnTo>
                <a:lnTo>
                  <a:pt x="594" y="2386"/>
                </a:lnTo>
                <a:lnTo>
                  <a:pt x="594" y="2386"/>
                </a:lnTo>
                <a:lnTo>
                  <a:pt x="594" y="2389"/>
                </a:lnTo>
                <a:lnTo>
                  <a:pt x="594" y="2391"/>
                </a:lnTo>
                <a:lnTo>
                  <a:pt x="594" y="2391"/>
                </a:lnTo>
                <a:lnTo>
                  <a:pt x="596" y="2393"/>
                </a:lnTo>
                <a:lnTo>
                  <a:pt x="596" y="2393"/>
                </a:lnTo>
                <a:lnTo>
                  <a:pt x="601" y="2393"/>
                </a:lnTo>
                <a:lnTo>
                  <a:pt x="604" y="2396"/>
                </a:lnTo>
                <a:lnTo>
                  <a:pt x="599" y="2398"/>
                </a:lnTo>
                <a:lnTo>
                  <a:pt x="596" y="2398"/>
                </a:lnTo>
                <a:lnTo>
                  <a:pt x="596" y="2398"/>
                </a:lnTo>
                <a:lnTo>
                  <a:pt x="594" y="2398"/>
                </a:lnTo>
                <a:lnTo>
                  <a:pt x="594" y="2398"/>
                </a:lnTo>
                <a:lnTo>
                  <a:pt x="594" y="2400"/>
                </a:lnTo>
                <a:lnTo>
                  <a:pt x="599" y="2405"/>
                </a:lnTo>
                <a:lnTo>
                  <a:pt x="601" y="2408"/>
                </a:lnTo>
                <a:lnTo>
                  <a:pt x="599" y="2410"/>
                </a:lnTo>
                <a:lnTo>
                  <a:pt x="601" y="2412"/>
                </a:lnTo>
                <a:lnTo>
                  <a:pt x="601" y="2415"/>
                </a:lnTo>
                <a:lnTo>
                  <a:pt x="599" y="2417"/>
                </a:lnTo>
                <a:lnTo>
                  <a:pt x="599" y="2417"/>
                </a:lnTo>
                <a:lnTo>
                  <a:pt x="599" y="2419"/>
                </a:lnTo>
                <a:lnTo>
                  <a:pt x="604" y="2422"/>
                </a:lnTo>
                <a:lnTo>
                  <a:pt x="604" y="2424"/>
                </a:lnTo>
                <a:lnTo>
                  <a:pt x="608" y="2431"/>
                </a:lnTo>
                <a:lnTo>
                  <a:pt x="608" y="2431"/>
                </a:lnTo>
                <a:lnTo>
                  <a:pt x="606" y="2434"/>
                </a:lnTo>
                <a:lnTo>
                  <a:pt x="606" y="2431"/>
                </a:lnTo>
                <a:lnTo>
                  <a:pt x="604" y="2431"/>
                </a:lnTo>
                <a:lnTo>
                  <a:pt x="601" y="2429"/>
                </a:lnTo>
                <a:lnTo>
                  <a:pt x="601" y="2431"/>
                </a:lnTo>
                <a:lnTo>
                  <a:pt x="604" y="2434"/>
                </a:lnTo>
                <a:lnTo>
                  <a:pt x="606" y="2434"/>
                </a:lnTo>
                <a:lnTo>
                  <a:pt x="606" y="2436"/>
                </a:lnTo>
                <a:lnTo>
                  <a:pt x="608" y="2441"/>
                </a:lnTo>
                <a:lnTo>
                  <a:pt x="608" y="2443"/>
                </a:lnTo>
                <a:lnTo>
                  <a:pt x="611" y="2448"/>
                </a:lnTo>
                <a:lnTo>
                  <a:pt x="611" y="2450"/>
                </a:lnTo>
                <a:lnTo>
                  <a:pt x="611" y="2450"/>
                </a:lnTo>
                <a:lnTo>
                  <a:pt x="611" y="2453"/>
                </a:lnTo>
                <a:lnTo>
                  <a:pt x="611" y="2455"/>
                </a:lnTo>
                <a:lnTo>
                  <a:pt x="613" y="2457"/>
                </a:lnTo>
                <a:lnTo>
                  <a:pt x="613" y="2462"/>
                </a:lnTo>
                <a:lnTo>
                  <a:pt x="611" y="2464"/>
                </a:lnTo>
                <a:lnTo>
                  <a:pt x="611" y="2462"/>
                </a:lnTo>
                <a:lnTo>
                  <a:pt x="608" y="2462"/>
                </a:lnTo>
                <a:lnTo>
                  <a:pt x="608" y="2464"/>
                </a:lnTo>
                <a:lnTo>
                  <a:pt x="611" y="2464"/>
                </a:lnTo>
                <a:lnTo>
                  <a:pt x="611" y="2467"/>
                </a:lnTo>
                <a:lnTo>
                  <a:pt x="611" y="2469"/>
                </a:lnTo>
                <a:lnTo>
                  <a:pt x="613" y="2469"/>
                </a:lnTo>
                <a:lnTo>
                  <a:pt x="613" y="2474"/>
                </a:lnTo>
                <a:lnTo>
                  <a:pt x="611" y="2474"/>
                </a:lnTo>
                <a:lnTo>
                  <a:pt x="611" y="2476"/>
                </a:lnTo>
                <a:lnTo>
                  <a:pt x="613" y="2481"/>
                </a:lnTo>
                <a:lnTo>
                  <a:pt x="613" y="2481"/>
                </a:lnTo>
                <a:lnTo>
                  <a:pt x="611" y="2483"/>
                </a:lnTo>
                <a:lnTo>
                  <a:pt x="613" y="2486"/>
                </a:lnTo>
                <a:lnTo>
                  <a:pt x="613" y="2490"/>
                </a:lnTo>
                <a:lnTo>
                  <a:pt x="615" y="2493"/>
                </a:lnTo>
                <a:lnTo>
                  <a:pt x="615" y="2490"/>
                </a:lnTo>
                <a:lnTo>
                  <a:pt x="615" y="2493"/>
                </a:lnTo>
                <a:lnTo>
                  <a:pt x="615" y="2498"/>
                </a:lnTo>
                <a:lnTo>
                  <a:pt x="613" y="2500"/>
                </a:lnTo>
                <a:lnTo>
                  <a:pt x="615" y="2502"/>
                </a:lnTo>
                <a:lnTo>
                  <a:pt x="618" y="2505"/>
                </a:lnTo>
                <a:lnTo>
                  <a:pt x="618" y="2507"/>
                </a:lnTo>
                <a:lnTo>
                  <a:pt x="618" y="2507"/>
                </a:lnTo>
                <a:lnTo>
                  <a:pt x="618" y="2509"/>
                </a:lnTo>
                <a:lnTo>
                  <a:pt x="618" y="2509"/>
                </a:lnTo>
                <a:lnTo>
                  <a:pt x="615" y="2512"/>
                </a:lnTo>
                <a:lnTo>
                  <a:pt x="615" y="2512"/>
                </a:lnTo>
                <a:lnTo>
                  <a:pt x="618" y="2514"/>
                </a:lnTo>
                <a:lnTo>
                  <a:pt x="620" y="2514"/>
                </a:lnTo>
                <a:lnTo>
                  <a:pt x="623" y="2514"/>
                </a:lnTo>
                <a:lnTo>
                  <a:pt x="623" y="2514"/>
                </a:lnTo>
                <a:lnTo>
                  <a:pt x="623" y="2516"/>
                </a:lnTo>
                <a:lnTo>
                  <a:pt x="623" y="2516"/>
                </a:lnTo>
                <a:lnTo>
                  <a:pt x="623" y="2519"/>
                </a:lnTo>
                <a:lnTo>
                  <a:pt x="623" y="2516"/>
                </a:lnTo>
                <a:lnTo>
                  <a:pt x="623" y="2514"/>
                </a:lnTo>
                <a:lnTo>
                  <a:pt x="618" y="2516"/>
                </a:lnTo>
                <a:lnTo>
                  <a:pt x="618" y="2516"/>
                </a:lnTo>
                <a:lnTo>
                  <a:pt x="618" y="2516"/>
                </a:lnTo>
                <a:lnTo>
                  <a:pt x="618" y="2516"/>
                </a:lnTo>
                <a:lnTo>
                  <a:pt x="618" y="2519"/>
                </a:lnTo>
                <a:lnTo>
                  <a:pt x="618" y="2519"/>
                </a:lnTo>
                <a:lnTo>
                  <a:pt x="618" y="2521"/>
                </a:lnTo>
                <a:lnTo>
                  <a:pt x="620" y="2521"/>
                </a:lnTo>
                <a:lnTo>
                  <a:pt x="623" y="2524"/>
                </a:lnTo>
                <a:lnTo>
                  <a:pt x="623" y="2524"/>
                </a:lnTo>
                <a:lnTo>
                  <a:pt x="623" y="2524"/>
                </a:lnTo>
                <a:lnTo>
                  <a:pt x="623" y="2524"/>
                </a:lnTo>
                <a:lnTo>
                  <a:pt x="620" y="2526"/>
                </a:lnTo>
                <a:lnTo>
                  <a:pt x="623" y="2526"/>
                </a:lnTo>
                <a:lnTo>
                  <a:pt x="623" y="2526"/>
                </a:lnTo>
                <a:lnTo>
                  <a:pt x="623" y="2528"/>
                </a:lnTo>
                <a:lnTo>
                  <a:pt x="625" y="2528"/>
                </a:lnTo>
                <a:lnTo>
                  <a:pt x="623" y="2528"/>
                </a:lnTo>
                <a:lnTo>
                  <a:pt x="620" y="2526"/>
                </a:lnTo>
                <a:lnTo>
                  <a:pt x="618" y="2524"/>
                </a:lnTo>
                <a:lnTo>
                  <a:pt x="618" y="2524"/>
                </a:lnTo>
                <a:lnTo>
                  <a:pt x="618" y="2524"/>
                </a:lnTo>
                <a:lnTo>
                  <a:pt x="615" y="2521"/>
                </a:lnTo>
                <a:lnTo>
                  <a:pt x="615" y="2524"/>
                </a:lnTo>
                <a:lnTo>
                  <a:pt x="615" y="2526"/>
                </a:lnTo>
                <a:lnTo>
                  <a:pt x="615" y="2526"/>
                </a:lnTo>
                <a:lnTo>
                  <a:pt x="618" y="2528"/>
                </a:lnTo>
                <a:lnTo>
                  <a:pt x="618" y="2528"/>
                </a:lnTo>
                <a:lnTo>
                  <a:pt x="620" y="2533"/>
                </a:lnTo>
                <a:lnTo>
                  <a:pt x="620" y="2538"/>
                </a:lnTo>
                <a:lnTo>
                  <a:pt x="620" y="2540"/>
                </a:lnTo>
                <a:lnTo>
                  <a:pt x="623" y="2540"/>
                </a:lnTo>
                <a:lnTo>
                  <a:pt x="625" y="2542"/>
                </a:lnTo>
                <a:lnTo>
                  <a:pt x="625" y="2542"/>
                </a:lnTo>
                <a:lnTo>
                  <a:pt x="623" y="2542"/>
                </a:lnTo>
                <a:lnTo>
                  <a:pt x="623" y="2545"/>
                </a:lnTo>
                <a:lnTo>
                  <a:pt x="623" y="2547"/>
                </a:lnTo>
                <a:lnTo>
                  <a:pt x="625" y="2547"/>
                </a:lnTo>
                <a:lnTo>
                  <a:pt x="625" y="2547"/>
                </a:lnTo>
                <a:lnTo>
                  <a:pt x="625" y="2550"/>
                </a:lnTo>
                <a:lnTo>
                  <a:pt x="625" y="2550"/>
                </a:lnTo>
                <a:lnTo>
                  <a:pt x="627" y="2561"/>
                </a:lnTo>
                <a:lnTo>
                  <a:pt x="627" y="2564"/>
                </a:lnTo>
                <a:lnTo>
                  <a:pt x="630" y="2564"/>
                </a:lnTo>
                <a:lnTo>
                  <a:pt x="630" y="2564"/>
                </a:lnTo>
                <a:lnTo>
                  <a:pt x="630" y="2566"/>
                </a:lnTo>
                <a:lnTo>
                  <a:pt x="630" y="2564"/>
                </a:lnTo>
                <a:lnTo>
                  <a:pt x="632" y="2564"/>
                </a:lnTo>
                <a:lnTo>
                  <a:pt x="632" y="2566"/>
                </a:lnTo>
                <a:lnTo>
                  <a:pt x="632" y="2571"/>
                </a:lnTo>
                <a:lnTo>
                  <a:pt x="632" y="2578"/>
                </a:lnTo>
                <a:lnTo>
                  <a:pt x="632" y="2573"/>
                </a:lnTo>
                <a:lnTo>
                  <a:pt x="634" y="2571"/>
                </a:lnTo>
                <a:lnTo>
                  <a:pt x="634" y="2569"/>
                </a:lnTo>
                <a:lnTo>
                  <a:pt x="637" y="2569"/>
                </a:lnTo>
                <a:lnTo>
                  <a:pt x="637" y="2571"/>
                </a:lnTo>
                <a:lnTo>
                  <a:pt x="634" y="2571"/>
                </a:lnTo>
                <a:lnTo>
                  <a:pt x="634" y="2571"/>
                </a:lnTo>
                <a:lnTo>
                  <a:pt x="634" y="2573"/>
                </a:lnTo>
                <a:lnTo>
                  <a:pt x="634" y="2580"/>
                </a:lnTo>
                <a:lnTo>
                  <a:pt x="634" y="2583"/>
                </a:lnTo>
                <a:lnTo>
                  <a:pt x="634" y="2583"/>
                </a:lnTo>
                <a:lnTo>
                  <a:pt x="632" y="2583"/>
                </a:lnTo>
                <a:lnTo>
                  <a:pt x="632" y="2585"/>
                </a:lnTo>
                <a:lnTo>
                  <a:pt x="634" y="2585"/>
                </a:lnTo>
                <a:lnTo>
                  <a:pt x="634" y="2585"/>
                </a:lnTo>
                <a:lnTo>
                  <a:pt x="634" y="2585"/>
                </a:lnTo>
                <a:lnTo>
                  <a:pt x="637" y="2587"/>
                </a:lnTo>
                <a:lnTo>
                  <a:pt x="637" y="2587"/>
                </a:lnTo>
                <a:lnTo>
                  <a:pt x="639" y="2590"/>
                </a:lnTo>
                <a:lnTo>
                  <a:pt x="641" y="2587"/>
                </a:lnTo>
                <a:lnTo>
                  <a:pt x="641" y="2590"/>
                </a:lnTo>
                <a:lnTo>
                  <a:pt x="637" y="2590"/>
                </a:lnTo>
                <a:lnTo>
                  <a:pt x="637" y="2592"/>
                </a:lnTo>
                <a:lnTo>
                  <a:pt x="639" y="2595"/>
                </a:lnTo>
                <a:lnTo>
                  <a:pt x="641" y="2597"/>
                </a:lnTo>
                <a:lnTo>
                  <a:pt x="649" y="2604"/>
                </a:lnTo>
                <a:lnTo>
                  <a:pt x="651" y="2606"/>
                </a:lnTo>
                <a:lnTo>
                  <a:pt x="656" y="2613"/>
                </a:lnTo>
                <a:lnTo>
                  <a:pt x="656" y="2618"/>
                </a:lnTo>
                <a:lnTo>
                  <a:pt x="656" y="2623"/>
                </a:lnTo>
                <a:lnTo>
                  <a:pt x="656" y="2625"/>
                </a:lnTo>
                <a:lnTo>
                  <a:pt x="658" y="2625"/>
                </a:lnTo>
                <a:lnTo>
                  <a:pt x="660" y="2625"/>
                </a:lnTo>
                <a:lnTo>
                  <a:pt x="663" y="2625"/>
                </a:lnTo>
                <a:lnTo>
                  <a:pt x="660" y="2628"/>
                </a:lnTo>
                <a:lnTo>
                  <a:pt x="660" y="2628"/>
                </a:lnTo>
                <a:lnTo>
                  <a:pt x="663" y="2630"/>
                </a:lnTo>
                <a:lnTo>
                  <a:pt x="663" y="2632"/>
                </a:lnTo>
                <a:lnTo>
                  <a:pt x="663" y="2635"/>
                </a:lnTo>
                <a:lnTo>
                  <a:pt x="665" y="2637"/>
                </a:lnTo>
                <a:lnTo>
                  <a:pt x="665" y="2640"/>
                </a:lnTo>
                <a:lnTo>
                  <a:pt x="667" y="2637"/>
                </a:lnTo>
                <a:lnTo>
                  <a:pt x="672" y="2635"/>
                </a:lnTo>
                <a:lnTo>
                  <a:pt x="672" y="2635"/>
                </a:lnTo>
                <a:lnTo>
                  <a:pt x="672" y="2635"/>
                </a:lnTo>
                <a:lnTo>
                  <a:pt x="675" y="2632"/>
                </a:lnTo>
                <a:lnTo>
                  <a:pt x="679" y="2632"/>
                </a:lnTo>
                <a:lnTo>
                  <a:pt x="679" y="2635"/>
                </a:lnTo>
                <a:lnTo>
                  <a:pt x="672" y="2635"/>
                </a:lnTo>
                <a:lnTo>
                  <a:pt x="670" y="2637"/>
                </a:lnTo>
                <a:lnTo>
                  <a:pt x="670" y="2640"/>
                </a:lnTo>
                <a:lnTo>
                  <a:pt x="667" y="2640"/>
                </a:lnTo>
                <a:lnTo>
                  <a:pt x="667" y="2640"/>
                </a:lnTo>
                <a:lnTo>
                  <a:pt x="667" y="2642"/>
                </a:lnTo>
                <a:lnTo>
                  <a:pt x="667" y="2642"/>
                </a:lnTo>
                <a:lnTo>
                  <a:pt x="667" y="2644"/>
                </a:lnTo>
                <a:lnTo>
                  <a:pt x="667" y="2647"/>
                </a:lnTo>
                <a:lnTo>
                  <a:pt x="670" y="2649"/>
                </a:lnTo>
                <a:lnTo>
                  <a:pt x="670" y="2651"/>
                </a:lnTo>
                <a:lnTo>
                  <a:pt x="670" y="2654"/>
                </a:lnTo>
                <a:lnTo>
                  <a:pt x="672" y="2654"/>
                </a:lnTo>
                <a:lnTo>
                  <a:pt x="675" y="2654"/>
                </a:lnTo>
                <a:lnTo>
                  <a:pt x="682" y="2649"/>
                </a:lnTo>
                <a:lnTo>
                  <a:pt x="682" y="2649"/>
                </a:lnTo>
                <a:lnTo>
                  <a:pt x="682" y="2649"/>
                </a:lnTo>
                <a:lnTo>
                  <a:pt x="682" y="2651"/>
                </a:lnTo>
                <a:lnTo>
                  <a:pt x="682" y="2651"/>
                </a:lnTo>
                <a:lnTo>
                  <a:pt x="684" y="2651"/>
                </a:lnTo>
                <a:lnTo>
                  <a:pt x="679" y="2654"/>
                </a:lnTo>
                <a:lnTo>
                  <a:pt x="677" y="2654"/>
                </a:lnTo>
                <a:lnTo>
                  <a:pt x="677" y="2654"/>
                </a:lnTo>
                <a:lnTo>
                  <a:pt x="675" y="2656"/>
                </a:lnTo>
                <a:lnTo>
                  <a:pt x="675" y="2658"/>
                </a:lnTo>
                <a:lnTo>
                  <a:pt x="675" y="2661"/>
                </a:lnTo>
                <a:lnTo>
                  <a:pt x="675" y="2658"/>
                </a:lnTo>
                <a:lnTo>
                  <a:pt x="679" y="2661"/>
                </a:lnTo>
                <a:lnTo>
                  <a:pt x="679" y="2661"/>
                </a:lnTo>
                <a:lnTo>
                  <a:pt x="682" y="2661"/>
                </a:lnTo>
                <a:lnTo>
                  <a:pt x="682" y="2661"/>
                </a:lnTo>
                <a:lnTo>
                  <a:pt x="682" y="2661"/>
                </a:lnTo>
                <a:lnTo>
                  <a:pt x="684" y="2661"/>
                </a:lnTo>
                <a:lnTo>
                  <a:pt x="684" y="2661"/>
                </a:lnTo>
                <a:lnTo>
                  <a:pt x="691" y="2663"/>
                </a:lnTo>
                <a:lnTo>
                  <a:pt x="691" y="2663"/>
                </a:lnTo>
                <a:lnTo>
                  <a:pt x="694" y="2668"/>
                </a:lnTo>
                <a:lnTo>
                  <a:pt x="696" y="2668"/>
                </a:lnTo>
                <a:lnTo>
                  <a:pt x="694" y="2670"/>
                </a:lnTo>
                <a:lnTo>
                  <a:pt x="694" y="2670"/>
                </a:lnTo>
                <a:lnTo>
                  <a:pt x="694" y="2670"/>
                </a:lnTo>
                <a:lnTo>
                  <a:pt x="694" y="2670"/>
                </a:lnTo>
                <a:lnTo>
                  <a:pt x="691" y="2668"/>
                </a:lnTo>
                <a:lnTo>
                  <a:pt x="691" y="2666"/>
                </a:lnTo>
                <a:lnTo>
                  <a:pt x="686" y="2666"/>
                </a:lnTo>
                <a:lnTo>
                  <a:pt x="684" y="2666"/>
                </a:lnTo>
                <a:lnTo>
                  <a:pt x="684" y="2666"/>
                </a:lnTo>
                <a:lnTo>
                  <a:pt x="682" y="2666"/>
                </a:lnTo>
                <a:lnTo>
                  <a:pt x="682" y="2666"/>
                </a:lnTo>
                <a:lnTo>
                  <a:pt x="679" y="2666"/>
                </a:lnTo>
                <a:lnTo>
                  <a:pt x="672" y="2666"/>
                </a:lnTo>
                <a:lnTo>
                  <a:pt x="677" y="2668"/>
                </a:lnTo>
                <a:lnTo>
                  <a:pt x="677" y="2670"/>
                </a:lnTo>
                <a:lnTo>
                  <a:pt x="682" y="2670"/>
                </a:lnTo>
                <a:lnTo>
                  <a:pt x="684" y="2670"/>
                </a:lnTo>
                <a:lnTo>
                  <a:pt x="684" y="2670"/>
                </a:lnTo>
                <a:lnTo>
                  <a:pt x="686" y="2673"/>
                </a:lnTo>
                <a:lnTo>
                  <a:pt x="694" y="2694"/>
                </a:lnTo>
                <a:lnTo>
                  <a:pt x="694" y="2694"/>
                </a:lnTo>
                <a:lnTo>
                  <a:pt x="694" y="2696"/>
                </a:lnTo>
                <a:lnTo>
                  <a:pt x="694" y="2696"/>
                </a:lnTo>
                <a:lnTo>
                  <a:pt x="691" y="2699"/>
                </a:lnTo>
                <a:lnTo>
                  <a:pt x="691" y="2701"/>
                </a:lnTo>
                <a:lnTo>
                  <a:pt x="689" y="2701"/>
                </a:lnTo>
                <a:lnTo>
                  <a:pt x="689" y="2706"/>
                </a:lnTo>
                <a:lnTo>
                  <a:pt x="694" y="2706"/>
                </a:lnTo>
                <a:lnTo>
                  <a:pt x="696" y="2708"/>
                </a:lnTo>
                <a:lnTo>
                  <a:pt x="698" y="2713"/>
                </a:lnTo>
                <a:lnTo>
                  <a:pt x="701" y="2715"/>
                </a:lnTo>
                <a:lnTo>
                  <a:pt x="701" y="2715"/>
                </a:lnTo>
                <a:lnTo>
                  <a:pt x="703" y="2715"/>
                </a:lnTo>
                <a:lnTo>
                  <a:pt x="703" y="2718"/>
                </a:lnTo>
                <a:lnTo>
                  <a:pt x="703" y="2720"/>
                </a:lnTo>
                <a:lnTo>
                  <a:pt x="703" y="2722"/>
                </a:lnTo>
                <a:lnTo>
                  <a:pt x="703" y="2725"/>
                </a:lnTo>
                <a:lnTo>
                  <a:pt x="708" y="2727"/>
                </a:lnTo>
                <a:lnTo>
                  <a:pt x="708" y="2727"/>
                </a:lnTo>
                <a:lnTo>
                  <a:pt x="710" y="2729"/>
                </a:lnTo>
                <a:lnTo>
                  <a:pt x="710" y="2732"/>
                </a:lnTo>
                <a:lnTo>
                  <a:pt x="712" y="2734"/>
                </a:lnTo>
                <a:lnTo>
                  <a:pt x="715" y="2734"/>
                </a:lnTo>
                <a:lnTo>
                  <a:pt x="715" y="2732"/>
                </a:lnTo>
                <a:lnTo>
                  <a:pt x="717" y="2732"/>
                </a:lnTo>
                <a:lnTo>
                  <a:pt x="717" y="2732"/>
                </a:lnTo>
                <a:lnTo>
                  <a:pt x="720" y="2729"/>
                </a:lnTo>
                <a:lnTo>
                  <a:pt x="722" y="2727"/>
                </a:lnTo>
                <a:lnTo>
                  <a:pt x="724" y="2727"/>
                </a:lnTo>
                <a:lnTo>
                  <a:pt x="724" y="2729"/>
                </a:lnTo>
                <a:lnTo>
                  <a:pt x="724" y="2729"/>
                </a:lnTo>
                <a:lnTo>
                  <a:pt x="727" y="2729"/>
                </a:lnTo>
                <a:lnTo>
                  <a:pt x="727" y="2729"/>
                </a:lnTo>
                <a:lnTo>
                  <a:pt x="727" y="2732"/>
                </a:lnTo>
                <a:lnTo>
                  <a:pt x="727" y="2732"/>
                </a:lnTo>
                <a:lnTo>
                  <a:pt x="724" y="2732"/>
                </a:lnTo>
                <a:lnTo>
                  <a:pt x="724" y="2732"/>
                </a:lnTo>
                <a:lnTo>
                  <a:pt x="722" y="2732"/>
                </a:lnTo>
                <a:lnTo>
                  <a:pt x="720" y="2732"/>
                </a:lnTo>
                <a:lnTo>
                  <a:pt x="720" y="2734"/>
                </a:lnTo>
                <a:lnTo>
                  <a:pt x="717" y="2737"/>
                </a:lnTo>
                <a:lnTo>
                  <a:pt x="717" y="2734"/>
                </a:lnTo>
                <a:lnTo>
                  <a:pt x="715" y="2734"/>
                </a:lnTo>
                <a:lnTo>
                  <a:pt x="715" y="2734"/>
                </a:lnTo>
                <a:lnTo>
                  <a:pt x="712" y="2737"/>
                </a:lnTo>
                <a:lnTo>
                  <a:pt x="712" y="2737"/>
                </a:lnTo>
                <a:lnTo>
                  <a:pt x="712" y="2739"/>
                </a:lnTo>
                <a:lnTo>
                  <a:pt x="712" y="2739"/>
                </a:lnTo>
                <a:lnTo>
                  <a:pt x="710" y="2739"/>
                </a:lnTo>
                <a:lnTo>
                  <a:pt x="710" y="2741"/>
                </a:lnTo>
                <a:lnTo>
                  <a:pt x="712" y="2741"/>
                </a:lnTo>
                <a:lnTo>
                  <a:pt x="717" y="2744"/>
                </a:lnTo>
                <a:lnTo>
                  <a:pt x="717" y="2744"/>
                </a:lnTo>
                <a:lnTo>
                  <a:pt x="717" y="2746"/>
                </a:lnTo>
                <a:lnTo>
                  <a:pt x="717" y="2746"/>
                </a:lnTo>
                <a:lnTo>
                  <a:pt x="720" y="2746"/>
                </a:lnTo>
                <a:lnTo>
                  <a:pt x="720" y="2746"/>
                </a:lnTo>
                <a:lnTo>
                  <a:pt x="720" y="2746"/>
                </a:lnTo>
                <a:lnTo>
                  <a:pt x="722" y="2751"/>
                </a:lnTo>
                <a:lnTo>
                  <a:pt x="724" y="2748"/>
                </a:lnTo>
                <a:lnTo>
                  <a:pt x="724" y="2746"/>
                </a:lnTo>
                <a:lnTo>
                  <a:pt x="727" y="2748"/>
                </a:lnTo>
                <a:lnTo>
                  <a:pt x="729" y="2748"/>
                </a:lnTo>
                <a:lnTo>
                  <a:pt x="729" y="2751"/>
                </a:lnTo>
                <a:lnTo>
                  <a:pt x="731" y="2758"/>
                </a:lnTo>
                <a:lnTo>
                  <a:pt x="731" y="2760"/>
                </a:lnTo>
                <a:lnTo>
                  <a:pt x="731" y="2760"/>
                </a:lnTo>
                <a:lnTo>
                  <a:pt x="731" y="2763"/>
                </a:lnTo>
                <a:lnTo>
                  <a:pt x="731" y="2763"/>
                </a:lnTo>
                <a:lnTo>
                  <a:pt x="734" y="2763"/>
                </a:lnTo>
                <a:lnTo>
                  <a:pt x="734" y="2763"/>
                </a:lnTo>
                <a:lnTo>
                  <a:pt x="736" y="2763"/>
                </a:lnTo>
                <a:lnTo>
                  <a:pt x="739" y="2763"/>
                </a:lnTo>
                <a:lnTo>
                  <a:pt x="739" y="2763"/>
                </a:lnTo>
                <a:lnTo>
                  <a:pt x="739" y="2763"/>
                </a:lnTo>
                <a:lnTo>
                  <a:pt x="736" y="2763"/>
                </a:lnTo>
                <a:lnTo>
                  <a:pt x="734" y="2765"/>
                </a:lnTo>
                <a:lnTo>
                  <a:pt x="734" y="2767"/>
                </a:lnTo>
                <a:lnTo>
                  <a:pt x="736" y="2772"/>
                </a:lnTo>
                <a:lnTo>
                  <a:pt x="734" y="2772"/>
                </a:lnTo>
                <a:lnTo>
                  <a:pt x="736" y="2774"/>
                </a:lnTo>
                <a:lnTo>
                  <a:pt x="739" y="2774"/>
                </a:lnTo>
                <a:lnTo>
                  <a:pt x="739" y="2774"/>
                </a:lnTo>
                <a:lnTo>
                  <a:pt x="741" y="2772"/>
                </a:lnTo>
                <a:lnTo>
                  <a:pt x="739" y="2770"/>
                </a:lnTo>
                <a:lnTo>
                  <a:pt x="741" y="2767"/>
                </a:lnTo>
                <a:lnTo>
                  <a:pt x="741" y="2767"/>
                </a:lnTo>
                <a:lnTo>
                  <a:pt x="741" y="2770"/>
                </a:lnTo>
                <a:lnTo>
                  <a:pt x="741" y="2770"/>
                </a:lnTo>
                <a:lnTo>
                  <a:pt x="741" y="2770"/>
                </a:lnTo>
                <a:lnTo>
                  <a:pt x="743" y="2770"/>
                </a:lnTo>
                <a:lnTo>
                  <a:pt x="743" y="2770"/>
                </a:lnTo>
                <a:lnTo>
                  <a:pt x="743" y="2770"/>
                </a:lnTo>
                <a:lnTo>
                  <a:pt x="743" y="2772"/>
                </a:lnTo>
                <a:lnTo>
                  <a:pt x="743" y="2772"/>
                </a:lnTo>
                <a:lnTo>
                  <a:pt x="743" y="2772"/>
                </a:lnTo>
                <a:lnTo>
                  <a:pt x="746" y="2774"/>
                </a:lnTo>
                <a:lnTo>
                  <a:pt x="750" y="2779"/>
                </a:lnTo>
                <a:lnTo>
                  <a:pt x="746" y="2779"/>
                </a:lnTo>
                <a:lnTo>
                  <a:pt x="746" y="2779"/>
                </a:lnTo>
                <a:lnTo>
                  <a:pt x="748" y="2782"/>
                </a:lnTo>
                <a:lnTo>
                  <a:pt x="746" y="2782"/>
                </a:lnTo>
                <a:lnTo>
                  <a:pt x="743" y="2779"/>
                </a:lnTo>
                <a:lnTo>
                  <a:pt x="743" y="2774"/>
                </a:lnTo>
                <a:lnTo>
                  <a:pt x="741" y="2772"/>
                </a:lnTo>
                <a:lnTo>
                  <a:pt x="741" y="2777"/>
                </a:lnTo>
                <a:lnTo>
                  <a:pt x="743" y="2779"/>
                </a:lnTo>
                <a:lnTo>
                  <a:pt x="743" y="2784"/>
                </a:lnTo>
                <a:lnTo>
                  <a:pt x="746" y="2786"/>
                </a:lnTo>
                <a:lnTo>
                  <a:pt x="746" y="2786"/>
                </a:lnTo>
                <a:lnTo>
                  <a:pt x="746" y="2786"/>
                </a:lnTo>
                <a:lnTo>
                  <a:pt x="746" y="2791"/>
                </a:lnTo>
                <a:lnTo>
                  <a:pt x="746" y="2791"/>
                </a:lnTo>
                <a:lnTo>
                  <a:pt x="748" y="2793"/>
                </a:lnTo>
                <a:lnTo>
                  <a:pt x="748" y="2796"/>
                </a:lnTo>
                <a:lnTo>
                  <a:pt x="748" y="2801"/>
                </a:lnTo>
                <a:lnTo>
                  <a:pt x="750" y="2803"/>
                </a:lnTo>
                <a:lnTo>
                  <a:pt x="750" y="2803"/>
                </a:lnTo>
                <a:lnTo>
                  <a:pt x="757" y="2805"/>
                </a:lnTo>
                <a:lnTo>
                  <a:pt x="760" y="2808"/>
                </a:lnTo>
                <a:lnTo>
                  <a:pt x="757" y="2808"/>
                </a:lnTo>
                <a:lnTo>
                  <a:pt x="755" y="2808"/>
                </a:lnTo>
                <a:lnTo>
                  <a:pt x="753" y="2808"/>
                </a:lnTo>
                <a:lnTo>
                  <a:pt x="750" y="2805"/>
                </a:lnTo>
                <a:lnTo>
                  <a:pt x="750" y="2808"/>
                </a:lnTo>
                <a:lnTo>
                  <a:pt x="750" y="2810"/>
                </a:lnTo>
                <a:lnTo>
                  <a:pt x="755" y="2815"/>
                </a:lnTo>
                <a:lnTo>
                  <a:pt x="755" y="2817"/>
                </a:lnTo>
                <a:lnTo>
                  <a:pt x="755" y="2824"/>
                </a:lnTo>
                <a:lnTo>
                  <a:pt x="755" y="2827"/>
                </a:lnTo>
                <a:lnTo>
                  <a:pt x="757" y="2827"/>
                </a:lnTo>
                <a:lnTo>
                  <a:pt x="757" y="2829"/>
                </a:lnTo>
                <a:lnTo>
                  <a:pt x="757" y="2829"/>
                </a:lnTo>
                <a:lnTo>
                  <a:pt x="757" y="2834"/>
                </a:lnTo>
                <a:lnTo>
                  <a:pt x="757" y="2834"/>
                </a:lnTo>
                <a:lnTo>
                  <a:pt x="760" y="2836"/>
                </a:lnTo>
                <a:lnTo>
                  <a:pt x="762" y="2841"/>
                </a:lnTo>
                <a:lnTo>
                  <a:pt x="765" y="2843"/>
                </a:lnTo>
                <a:lnTo>
                  <a:pt x="769" y="2850"/>
                </a:lnTo>
                <a:lnTo>
                  <a:pt x="769" y="2853"/>
                </a:lnTo>
                <a:lnTo>
                  <a:pt x="772" y="2857"/>
                </a:lnTo>
                <a:lnTo>
                  <a:pt x="774" y="2864"/>
                </a:lnTo>
                <a:lnTo>
                  <a:pt x="776" y="2876"/>
                </a:lnTo>
                <a:lnTo>
                  <a:pt x="779" y="2879"/>
                </a:lnTo>
                <a:lnTo>
                  <a:pt x="779" y="2874"/>
                </a:lnTo>
                <a:lnTo>
                  <a:pt x="781" y="2874"/>
                </a:lnTo>
                <a:lnTo>
                  <a:pt x="783" y="2874"/>
                </a:lnTo>
                <a:lnTo>
                  <a:pt x="781" y="2876"/>
                </a:lnTo>
                <a:lnTo>
                  <a:pt x="781" y="2876"/>
                </a:lnTo>
                <a:lnTo>
                  <a:pt x="783" y="2876"/>
                </a:lnTo>
                <a:lnTo>
                  <a:pt x="783" y="2879"/>
                </a:lnTo>
                <a:lnTo>
                  <a:pt x="786" y="2881"/>
                </a:lnTo>
                <a:lnTo>
                  <a:pt x="786" y="2881"/>
                </a:lnTo>
                <a:lnTo>
                  <a:pt x="786" y="2881"/>
                </a:lnTo>
                <a:lnTo>
                  <a:pt x="783" y="2881"/>
                </a:lnTo>
                <a:lnTo>
                  <a:pt x="781" y="2881"/>
                </a:lnTo>
                <a:lnTo>
                  <a:pt x="781" y="2881"/>
                </a:lnTo>
                <a:lnTo>
                  <a:pt x="781" y="2881"/>
                </a:lnTo>
                <a:lnTo>
                  <a:pt x="781" y="2881"/>
                </a:lnTo>
                <a:lnTo>
                  <a:pt x="779" y="2883"/>
                </a:lnTo>
                <a:lnTo>
                  <a:pt x="779" y="2883"/>
                </a:lnTo>
                <a:lnTo>
                  <a:pt x="779" y="2883"/>
                </a:lnTo>
                <a:lnTo>
                  <a:pt x="779" y="2883"/>
                </a:lnTo>
                <a:lnTo>
                  <a:pt x="779" y="2883"/>
                </a:lnTo>
                <a:lnTo>
                  <a:pt x="779" y="2883"/>
                </a:lnTo>
                <a:lnTo>
                  <a:pt x="779" y="2883"/>
                </a:lnTo>
                <a:lnTo>
                  <a:pt x="779" y="2886"/>
                </a:lnTo>
                <a:lnTo>
                  <a:pt x="779" y="2893"/>
                </a:lnTo>
                <a:lnTo>
                  <a:pt x="779" y="2895"/>
                </a:lnTo>
                <a:lnTo>
                  <a:pt x="783" y="2902"/>
                </a:lnTo>
                <a:lnTo>
                  <a:pt x="783" y="2905"/>
                </a:lnTo>
                <a:lnTo>
                  <a:pt x="783" y="2909"/>
                </a:lnTo>
                <a:lnTo>
                  <a:pt x="783" y="2909"/>
                </a:lnTo>
                <a:lnTo>
                  <a:pt x="781" y="2909"/>
                </a:lnTo>
                <a:lnTo>
                  <a:pt x="781" y="2907"/>
                </a:lnTo>
                <a:lnTo>
                  <a:pt x="781" y="2902"/>
                </a:lnTo>
                <a:lnTo>
                  <a:pt x="781" y="2905"/>
                </a:lnTo>
                <a:lnTo>
                  <a:pt x="781" y="2909"/>
                </a:lnTo>
                <a:lnTo>
                  <a:pt x="781" y="2912"/>
                </a:lnTo>
                <a:lnTo>
                  <a:pt x="781" y="2914"/>
                </a:lnTo>
                <a:lnTo>
                  <a:pt x="781" y="2914"/>
                </a:lnTo>
                <a:lnTo>
                  <a:pt x="783" y="2917"/>
                </a:lnTo>
                <a:lnTo>
                  <a:pt x="783" y="2919"/>
                </a:lnTo>
                <a:lnTo>
                  <a:pt x="786" y="2928"/>
                </a:lnTo>
                <a:lnTo>
                  <a:pt x="786" y="2933"/>
                </a:lnTo>
                <a:lnTo>
                  <a:pt x="788" y="2938"/>
                </a:lnTo>
                <a:lnTo>
                  <a:pt x="788" y="2940"/>
                </a:lnTo>
                <a:lnTo>
                  <a:pt x="791" y="2940"/>
                </a:lnTo>
                <a:lnTo>
                  <a:pt x="791" y="2943"/>
                </a:lnTo>
                <a:lnTo>
                  <a:pt x="791" y="2945"/>
                </a:lnTo>
                <a:lnTo>
                  <a:pt x="791" y="2947"/>
                </a:lnTo>
                <a:lnTo>
                  <a:pt x="791" y="2947"/>
                </a:lnTo>
                <a:lnTo>
                  <a:pt x="793" y="2950"/>
                </a:lnTo>
                <a:lnTo>
                  <a:pt x="791" y="2954"/>
                </a:lnTo>
                <a:lnTo>
                  <a:pt x="795" y="2976"/>
                </a:lnTo>
                <a:lnTo>
                  <a:pt x="800" y="2978"/>
                </a:lnTo>
                <a:lnTo>
                  <a:pt x="805" y="2976"/>
                </a:lnTo>
                <a:lnTo>
                  <a:pt x="812" y="2973"/>
                </a:lnTo>
                <a:lnTo>
                  <a:pt x="810" y="2976"/>
                </a:lnTo>
                <a:lnTo>
                  <a:pt x="810" y="2978"/>
                </a:lnTo>
                <a:lnTo>
                  <a:pt x="807" y="2978"/>
                </a:lnTo>
                <a:lnTo>
                  <a:pt x="805" y="2978"/>
                </a:lnTo>
                <a:lnTo>
                  <a:pt x="805" y="2978"/>
                </a:lnTo>
                <a:lnTo>
                  <a:pt x="802" y="2980"/>
                </a:lnTo>
                <a:lnTo>
                  <a:pt x="802" y="2980"/>
                </a:lnTo>
                <a:lnTo>
                  <a:pt x="800" y="2980"/>
                </a:lnTo>
                <a:lnTo>
                  <a:pt x="798" y="2980"/>
                </a:lnTo>
                <a:lnTo>
                  <a:pt x="798" y="2980"/>
                </a:lnTo>
                <a:lnTo>
                  <a:pt x="798" y="2983"/>
                </a:lnTo>
                <a:lnTo>
                  <a:pt x="800" y="2983"/>
                </a:lnTo>
                <a:lnTo>
                  <a:pt x="800" y="2985"/>
                </a:lnTo>
                <a:lnTo>
                  <a:pt x="800" y="2985"/>
                </a:lnTo>
                <a:lnTo>
                  <a:pt x="800" y="2988"/>
                </a:lnTo>
                <a:lnTo>
                  <a:pt x="800" y="2990"/>
                </a:lnTo>
                <a:lnTo>
                  <a:pt x="802" y="2990"/>
                </a:lnTo>
                <a:lnTo>
                  <a:pt x="805" y="2992"/>
                </a:lnTo>
                <a:lnTo>
                  <a:pt x="812" y="3016"/>
                </a:lnTo>
                <a:lnTo>
                  <a:pt x="817" y="3021"/>
                </a:lnTo>
                <a:lnTo>
                  <a:pt x="817" y="3021"/>
                </a:lnTo>
                <a:lnTo>
                  <a:pt x="817" y="3023"/>
                </a:lnTo>
                <a:lnTo>
                  <a:pt x="817" y="3025"/>
                </a:lnTo>
                <a:lnTo>
                  <a:pt x="819" y="3025"/>
                </a:lnTo>
                <a:lnTo>
                  <a:pt x="819" y="3028"/>
                </a:lnTo>
                <a:lnTo>
                  <a:pt x="819" y="3028"/>
                </a:lnTo>
                <a:lnTo>
                  <a:pt x="819" y="3028"/>
                </a:lnTo>
                <a:lnTo>
                  <a:pt x="821" y="3030"/>
                </a:lnTo>
                <a:lnTo>
                  <a:pt x="828" y="3044"/>
                </a:lnTo>
                <a:lnTo>
                  <a:pt x="831" y="3049"/>
                </a:lnTo>
                <a:lnTo>
                  <a:pt x="831" y="3051"/>
                </a:lnTo>
                <a:lnTo>
                  <a:pt x="831" y="3054"/>
                </a:lnTo>
                <a:lnTo>
                  <a:pt x="831" y="3054"/>
                </a:lnTo>
                <a:lnTo>
                  <a:pt x="831" y="3054"/>
                </a:lnTo>
                <a:lnTo>
                  <a:pt x="833" y="3051"/>
                </a:lnTo>
                <a:lnTo>
                  <a:pt x="833" y="3051"/>
                </a:lnTo>
                <a:lnTo>
                  <a:pt x="836" y="3051"/>
                </a:lnTo>
                <a:lnTo>
                  <a:pt x="836" y="3051"/>
                </a:lnTo>
                <a:lnTo>
                  <a:pt x="833" y="3056"/>
                </a:lnTo>
                <a:lnTo>
                  <a:pt x="836" y="3061"/>
                </a:lnTo>
                <a:lnTo>
                  <a:pt x="840" y="3073"/>
                </a:lnTo>
                <a:lnTo>
                  <a:pt x="840" y="3075"/>
                </a:lnTo>
                <a:lnTo>
                  <a:pt x="840" y="3077"/>
                </a:lnTo>
                <a:lnTo>
                  <a:pt x="843" y="3080"/>
                </a:lnTo>
                <a:lnTo>
                  <a:pt x="843" y="3080"/>
                </a:lnTo>
                <a:lnTo>
                  <a:pt x="843" y="3080"/>
                </a:lnTo>
                <a:lnTo>
                  <a:pt x="845" y="3080"/>
                </a:lnTo>
                <a:lnTo>
                  <a:pt x="845" y="3077"/>
                </a:lnTo>
                <a:lnTo>
                  <a:pt x="845" y="3080"/>
                </a:lnTo>
                <a:lnTo>
                  <a:pt x="845" y="3080"/>
                </a:lnTo>
                <a:lnTo>
                  <a:pt x="847" y="3080"/>
                </a:lnTo>
                <a:lnTo>
                  <a:pt x="847" y="3080"/>
                </a:lnTo>
                <a:lnTo>
                  <a:pt x="852" y="3085"/>
                </a:lnTo>
                <a:lnTo>
                  <a:pt x="850" y="3082"/>
                </a:lnTo>
                <a:lnTo>
                  <a:pt x="850" y="3080"/>
                </a:lnTo>
                <a:lnTo>
                  <a:pt x="854" y="3075"/>
                </a:lnTo>
                <a:lnTo>
                  <a:pt x="857" y="3077"/>
                </a:lnTo>
                <a:lnTo>
                  <a:pt x="857" y="3080"/>
                </a:lnTo>
                <a:lnTo>
                  <a:pt x="857" y="3080"/>
                </a:lnTo>
                <a:lnTo>
                  <a:pt x="852" y="3080"/>
                </a:lnTo>
                <a:lnTo>
                  <a:pt x="852" y="3080"/>
                </a:lnTo>
                <a:lnTo>
                  <a:pt x="852" y="3085"/>
                </a:lnTo>
                <a:lnTo>
                  <a:pt x="854" y="3085"/>
                </a:lnTo>
                <a:lnTo>
                  <a:pt x="857" y="3087"/>
                </a:lnTo>
                <a:lnTo>
                  <a:pt x="857" y="3087"/>
                </a:lnTo>
                <a:lnTo>
                  <a:pt x="859" y="3087"/>
                </a:lnTo>
                <a:lnTo>
                  <a:pt x="862" y="3087"/>
                </a:lnTo>
                <a:lnTo>
                  <a:pt x="864" y="3085"/>
                </a:lnTo>
                <a:lnTo>
                  <a:pt x="866" y="3085"/>
                </a:lnTo>
                <a:lnTo>
                  <a:pt x="864" y="3087"/>
                </a:lnTo>
                <a:lnTo>
                  <a:pt x="864" y="3087"/>
                </a:lnTo>
                <a:lnTo>
                  <a:pt x="864" y="3089"/>
                </a:lnTo>
                <a:lnTo>
                  <a:pt x="866" y="3089"/>
                </a:lnTo>
                <a:lnTo>
                  <a:pt x="866" y="3092"/>
                </a:lnTo>
                <a:lnTo>
                  <a:pt x="857" y="3089"/>
                </a:lnTo>
                <a:lnTo>
                  <a:pt x="854" y="3089"/>
                </a:lnTo>
                <a:lnTo>
                  <a:pt x="857" y="3094"/>
                </a:lnTo>
                <a:lnTo>
                  <a:pt x="859" y="3096"/>
                </a:lnTo>
                <a:lnTo>
                  <a:pt x="859" y="3099"/>
                </a:lnTo>
                <a:lnTo>
                  <a:pt x="862" y="3099"/>
                </a:lnTo>
                <a:lnTo>
                  <a:pt x="862" y="3099"/>
                </a:lnTo>
                <a:lnTo>
                  <a:pt x="864" y="3099"/>
                </a:lnTo>
                <a:lnTo>
                  <a:pt x="878" y="3115"/>
                </a:lnTo>
                <a:lnTo>
                  <a:pt x="881" y="3118"/>
                </a:lnTo>
                <a:lnTo>
                  <a:pt x="888" y="3134"/>
                </a:lnTo>
                <a:lnTo>
                  <a:pt x="888" y="3137"/>
                </a:lnTo>
                <a:lnTo>
                  <a:pt x="890" y="3139"/>
                </a:lnTo>
                <a:lnTo>
                  <a:pt x="890" y="3141"/>
                </a:lnTo>
                <a:lnTo>
                  <a:pt x="890" y="3144"/>
                </a:lnTo>
                <a:lnTo>
                  <a:pt x="892" y="3146"/>
                </a:lnTo>
                <a:lnTo>
                  <a:pt x="892" y="3146"/>
                </a:lnTo>
                <a:lnTo>
                  <a:pt x="895" y="3146"/>
                </a:lnTo>
                <a:lnTo>
                  <a:pt x="897" y="3146"/>
                </a:lnTo>
                <a:lnTo>
                  <a:pt x="899" y="3149"/>
                </a:lnTo>
                <a:lnTo>
                  <a:pt x="902" y="3151"/>
                </a:lnTo>
                <a:lnTo>
                  <a:pt x="904" y="3156"/>
                </a:lnTo>
                <a:lnTo>
                  <a:pt x="904" y="3158"/>
                </a:lnTo>
                <a:lnTo>
                  <a:pt x="907" y="3158"/>
                </a:lnTo>
                <a:lnTo>
                  <a:pt x="907" y="3158"/>
                </a:lnTo>
                <a:lnTo>
                  <a:pt x="907" y="3160"/>
                </a:lnTo>
                <a:lnTo>
                  <a:pt x="904" y="3160"/>
                </a:lnTo>
                <a:lnTo>
                  <a:pt x="907" y="3163"/>
                </a:lnTo>
                <a:lnTo>
                  <a:pt x="907" y="3163"/>
                </a:lnTo>
                <a:lnTo>
                  <a:pt x="907" y="3163"/>
                </a:lnTo>
                <a:lnTo>
                  <a:pt x="907" y="3165"/>
                </a:lnTo>
                <a:lnTo>
                  <a:pt x="918" y="3191"/>
                </a:lnTo>
                <a:lnTo>
                  <a:pt x="923" y="3210"/>
                </a:lnTo>
                <a:lnTo>
                  <a:pt x="926" y="3220"/>
                </a:lnTo>
                <a:lnTo>
                  <a:pt x="928" y="3227"/>
                </a:lnTo>
                <a:lnTo>
                  <a:pt x="930" y="3227"/>
                </a:lnTo>
                <a:lnTo>
                  <a:pt x="930" y="3227"/>
                </a:lnTo>
                <a:lnTo>
                  <a:pt x="928" y="3229"/>
                </a:lnTo>
                <a:lnTo>
                  <a:pt x="928" y="3229"/>
                </a:lnTo>
                <a:lnTo>
                  <a:pt x="928" y="3231"/>
                </a:lnTo>
                <a:lnTo>
                  <a:pt x="928" y="3231"/>
                </a:lnTo>
                <a:lnTo>
                  <a:pt x="930" y="3234"/>
                </a:lnTo>
                <a:lnTo>
                  <a:pt x="930" y="3234"/>
                </a:lnTo>
                <a:lnTo>
                  <a:pt x="930" y="3236"/>
                </a:lnTo>
                <a:lnTo>
                  <a:pt x="937" y="3250"/>
                </a:lnTo>
                <a:lnTo>
                  <a:pt x="940" y="3255"/>
                </a:lnTo>
                <a:lnTo>
                  <a:pt x="940" y="3257"/>
                </a:lnTo>
                <a:lnTo>
                  <a:pt x="942" y="3260"/>
                </a:lnTo>
                <a:lnTo>
                  <a:pt x="944" y="3262"/>
                </a:lnTo>
                <a:lnTo>
                  <a:pt x="944" y="3267"/>
                </a:lnTo>
                <a:lnTo>
                  <a:pt x="944" y="3269"/>
                </a:lnTo>
                <a:lnTo>
                  <a:pt x="947" y="3272"/>
                </a:lnTo>
                <a:lnTo>
                  <a:pt x="952" y="3276"/>
                </a:lnTo>
                <a:lnTo>
                  <a:pt x="952" y="3281"/>
                </a:lnTo>
                <a:lnTo>
                  <a:pt x="954" y="3291"/>
                </a:lnTo>
                <a:lnTo>
                  <a:pt x="956" y="3298"/>
                </a:lnTo>
                <a:lnTo>
                  <a:pt x="956" y="3298"/>
                </a:lnTo>
                <a:lnTo>
                  <a:pt x="959" y="3300"/>
                </a:lnTo>
                <a:lnTo>
                  <a:pt x="959" y="3300"/>
                </a:lnTo>
                <a:lnTo>
                  <a:pt x="961" y="3300"/>
                </a:lnTo>
                <a:lnTo>
                  <a:pt x="963" y="3298"/>
                </a:lnTo>
                <a:lnTo>
                  <a:pt x="963" y="3295"/>
                </a:lnTo>
                <a:lnTo>
                  <a:pt x="961" y="3291"/>
                </a:lnTo>
                <a:lnTo>
                  <a:pt x="963" y="3291"/>
                </a:lnTo>
                <a:lnTo>
                  <a:pt x="963" y="3293"/>
                </a:lnTo>
                <a:lnTo>
                  <a:pt x="963" y="3295"/>
                </a:lnTo>
                <a:lnTo>
                  <a:pt x="966" y="3295"/>
                </a:lnTo>
                <a:lnTo>
                  <a:pt x="966" y="3295"/>
                </a:lnTo>
                <a:lnTo>
                  <a:pt x="966" y="3295"/>
                </a:lnTo>
                <a:lnTo>
                  <a:pt x="966" y="3295"/>
                </a:lnTo>
                <a:lnTo>
                  <a:pt x="966" y="3295"/>
                </a:lnTo>
                <a:lnTo>
                  <a:pt x="966" y="3298"/>
                </a:lnTo>
                <a:lnTo>
                  <a:pt x="966" y="3298"/>
                </a:lnTo>
                <a:lnTo>
                  <a:pt x="963" y="3300"/>
                </a:lnTo>
                <a:lnTo>
                  <a:pt x="959" y="3302"/>
                </a:lnTo>
                <a:lnTo>
                  <a:pt x="959" y="3305"/>
                </a:lnTo>
                <a:lnTo>
                  <a:pt x="959" y="3305"/>
                </a:lnTo>
                <a:lnTo>
                  <a:pt x="959" y="3307"/>
                </a:lnTo>
                <a:lnTo>
                  <a:pt x="959" y="3309"/>
                </a:lnTo>
                <a:lnTo>
                  <a:pt x="959" y="3309"/>
                </a:lnTo>
                <a:lnTo>
                  <a:pt x="963" y="3321"/>
                </a:lnTo>
                <a:lnTo>
                  <a:pt x="966" y="3324"/>
                </a:lnTo>
                <a:lnTo>
                  <a:pt x="966" y="3324"/>
                </a:lnTo>
                <a:lnTo>
                  <a:pt x="966" y="3324"/>
                </a:lnTo>
                <a:lnTo>
                  <a:pt x="966" y="3319"/>
                </a:lnTo>
                <a:lnTo>
                  <a:pt x="966" y="3314"/>
                </a:lnTo>
                <a:lnTo>
                  <a:pt x="963" y="3314"/>
                </a:lnTo>
                <a:lnTo>
                  <a:pt x="963" y="3312"/>
                </a:lnTo>
                <a:lnTo>
                  <a:pt x="963" y="3309"/>
                </a:lnTo>
                <a:lnTo>
                  <a:pt x="963" y="3307"/>
                </a:lnTo>
                <a:lnTo>
                  <a:pt x="963" y="3309"/>
                </a:lnTo>
                <a:lnTo>
                  <a:pt x="966" y="3309"/>
                </a:lnTo>
                <a:lnTo>
                  <a:pt x="966" y="3312"/>
                </a:lnTo>
                <a:lnTo>
                  <a:pt x="968" y="3312"/>
                </a:lnTo>
                <a:lnTo>
                  <a:pt x="968" y="3317"/>
                </a:lnTo>
                <a:lnTo>
                  <a:pt x="970" y="3319"/>
                </a:lnTo>
                <a:lnTo>
                  <a:pt x="970" y="3321"/>
                </a:lnTo>
                <a:lnTo>
                  <a:pt x="970" y="3326"/>
                </a:lnTo>
                <a:lnTo>
                  <a:pt x="973" y="3328"/>
                </a:lnTo>
                <a:lnTo>
                  <a:pt x="975" y="3326"/>
                </a:lnTo>
                <a:lnTo>
                  <a:pt x="975" y="3328"/>
                </a:lnTo>
                <a:lnTo>
                  <a:pt x="980" y="3333"/>
                </a:lnTo>
                <a:lnTo>
                  <a:pt x="982" y="3336"/>
                </a:lnTo>
                <a:lnTo>
                  <a:pt x="985" y="3340"/>
                </a:lnTo>
                <a:lnTo>
                  <a:pt x="985" y="3343"/>
                </a:lnTo>
                <a:lnTo>
                  <a:pt x="985" y="3345"/>
                </a:lnTo>
                <a:lnTo>
                  <a:pt x="985" y="3345"/>
                </a:lnTo>
                <a:lnTo>
                  <a:pt x="985" y="3347"/>
                </a:lnTo>
                <a:lnTo>
                  <a:pt x="982" y="3350"/>
                </a:lnTo>
                <a:lnTo>
                  <a:pt x="982" y="3350"/>
                </a:lnTo>
                <a:lnTo>
                  <a:pt x="985" y="3352"/>
                </a:lnTo>
                <a:lnTo>
                  <a:pt x="985" y="3354"/>
                </a:lnTo>
                <a:lnTo>
                  <a:pt x="985" y="3354"/>
                </a:lnTo>
                <a:lnTo>
                  <a:pt x="985" y="3357"/>
                </a:lnTo>
                <a:lnTo>
                  <a:pt x="985" y="3359"/>
                </a:lnTo>
                <a:lnTo>
                  <a:pt x="985" y="3359"/>
                </a:lnTo>
                <a:lnTo>
                  <a:pt x="987" y="3359"/>
                </a:lnTo>
                <a:lnTo>
                  <a:pt x="987" y="3362"/>
                </a:lnTo>
                <a:lnTo>
                  <a:pt x="987" y="3366"/>
                </a:lnTo>
                <a:lnTo>
                  <a:pt x="987" y="3369"/>
                </a:lnTo>
                <a:lnTo>
                  <a:pt x="987" y="3371"/>
                </a:lnTo>
                <a:lnTo>
                  <a:pt x="987" y="3376"/>
                </a:lnTo>
                <a:lnTo>
                  <a:pt x="987" y="3376"/>
                </a:lnTo>
                <a:lnTo>
                  <a:pt x="989" y="3376"/>
                </a:lnTo>
                <a:lnTo>
                  <a:pt x="992" y="3376"/>
                </a:lnTo>
                <a:lnTo>
                  <a:pt x="994" y="3376"/>
                </a:lnTo>
                <a:lnTo>
                  <a:pt x="997" y="3378"/>
                </a:lnTo>
                <a:lnTo>
                  <a:pt x="999" y="3378"/>
                </a:lnTo>
                <a:lnTo>
                  <a:pt x="994" y="3383"/>
                </a:lnTo>
                <a:lnTo>
                  <a:pt x="992" y="3383"/>
                </a:lnTo>
                <a:lnTo>
                  <a:pt x="989" y="3383"/>
                </a:lnTo>
                <a:lnTo>
                  <a:pt x="989" y="3383"/>
                </a:lnTo>
                <a:lnTo>
                  <a:pt x="982" y="3383"/>
                </a:lnTo>
                <a:lnTo>
                  <a:pt x="980" y="3381"/>
                </a:lnTo>
                <a:lnTo>
                  <a:pt x="980" y="3378"/>
                </a:lnTo>
                <a:lnTo>
                  <a:pt x="982" y="3369"/>
                </a:lnTo>
                <a:lnTo>
                  <a:pt x="982" y="3366"/>
                </a:lnTo>
                <a:lnTo>
                  <a:pt x="985" y="3366"/>
                </a:lnTo>
                <a:lnTo>
                  <a:pt x="985" y="3364"/>
                </a:lnTo>
                <a:lnTo>
                  <a:pt x="985" y="3362"/>
                </a:lnTo>
                <a:lnTo>
                  <a:pt x="982" y="3359"/>
                </a:lnTo>
                <a:lnTo>
                  <a:pt x="982" y="3357"/>
                </a:lnTo>
                <a:lnTo>
                  <a:pt x="980" y="3352"/>
                </a:lnTo>
                <a:lnTo>
                  <a:pt x="980" y="3350"/>
                </a:lnTo>
                <a:lnTo>
                  <a:pt x="980" y="3347"/>
                </a:lnTo>
                <a:lnTo>
                  <a:pt x="980" y="3345"/>
                </a:lnTo>
                <a:lnTo>
                  <a:pt x="980" y="3343"/>
                </a:lnTo>
                <a:lnTo>
                  <a:pt x="978" y="3340"/>
                </a:lnTo>
                <a:lnTo>
                  <a:pt x="978" y="3338"/>
                </a:lnTo>
                <a:lnTo>
                  <a:pt x="975" y="3340"/>
                </a:lnTo>
                <a:lnTo>
                  <a:pt x="978" y="3343"/>
                </a:lnTo>
                <a:lnTo>
                  <a:pt x="980" y="3345"/>
                </a:lnTo>
                <a:lnTo>
                  <a:pt x="978" y="3350"/>
                </a:lnTo>
                <a:lnTo>
                  <a:pt x="980" y="3357"/>
                </a:lnTo>
                <a:lnTo>
                  <a:pt x="980" y="3359"/>
                </a:lnTo>
                <a:lnTo>
                  <a:pt x="978" y="3359"/>
                </a:lnTo>
                <a:lnTo>
                  <a:pt x="975" y="3340"/>
                </a:lnTo>
                <a:lnTo>
                  <a:pt x="975" y="3338"/>
                </a:lnTo>
                <a:lnTo>
                  <a:pt x="973" y="3338"/>
                </a:lnTo>
                <a:lnTo>
                  <a:pt x="975" y="3340"/>
                </a:lnTo>
                <a:lnTo>
                  <a:pt x="973" y="3343"/>
                </a:lnTo>
                <a:lnTo>
                  <a:pt x="973" y="3343"/>
                </a:lnTo>
                <a:lnTo>
                  <a:pt x="970" y="3343"/>
                </a:lnTo>
                <a:lnTo>
                  <a:pt x="973" y="3343"/>
                </a:lnTo>
                <a:lnTo>
                  <a:pt x="973" y="3340"/>
                </a:lnTo>
                <a:lnTo>
                  <a:pt x="973" y="3338"/>
                </a:lnTo>
                <a:lnTo>
                  <a:pt x="973" y="3336"/>
                </a:lnTo>
                <a:lnTo>
                  <a:pt x="970" y="3338"/>
                </a:lnTo>
                <a:lnTo>
                  <a:pt x="970" y="3338"/>
                </a:lnTo>
                <a:lnTo>
                  <a:pt x="970" y="3338"/>
                </a:lnTo>
                <a:lnTo>
                  <a:pt x="968" y="3338"/>
                </a:lnTo>
                <a:lnTo>
                  <a:pt x="968" y="3336"/>
                </a:lnTo>
                <a:lnTo>
                  <a:pt x="968" y="3333"/>
                </a:lnTo>
                <a:lnTo>
                  <a:pt x="968" y="3333"/>
                </a:lnTo>
                <a:lnTo>
                  <a:pt x="973" y="3336"/>
                </a:lnTo>
                <a:lnTo>
                  <a:pt x="973" y="3333"/>
                </a:lnTo>
                <a:lnTo>
                  <a:pt x="973" y="3331"/>
                </a:lnTo>
                <a:lnTo>
                  <a:pt x="970" y="3328"/>
                </a:lnTo>
                <a:lnTo>
                  <a:pt x="968" y="3328"/>
                </a:lnTo>
                <a:lnTo>
                  <a:pt x="966" y="3328"/>
                </a:lnTo>
                <a:lnTo>
                  <a:pt x="966" y="3331"/>
                </a:lnTo>
                <a:lnTo>
                  <a:pt x="968" y="3336"/>
                </a:lnTo>
                <a:lnTo>
                  <a:pt x="968" y="3338"/>
                </a:lnTo>
                <a:lnTo>
                  <a:pt x="970" y="3347"/>
                </a:lnTo>
                <a:lnTo>
                  <a:pt x="973" y="3364"/>
                </a:lnTo>
                <a:lnTo>
                  <a:pt x="973" y="3366"/>
                </a:lnTo>
                <a:lnTo>
                  <a:pt x="975" y="3385"/>
                </a:lnTo>
                <a:lnTo>
                  <a:pt x="980" y="3404"/>
                </a:lnTo>
                <a:lnTo>
                  <a:pt x="989" y="3425"/>
                </a:lnTo>
                <a:lnTo>
                  <a:pt x="992" y="3425"/>
                </a:lnTo>
                <a:lnTo>
                  <a:pt x="992" y="3425"/>
                </a:lnTo>
                <a:lnTo>
                  <a:pt x="987" y="3416"/>
                </a:lnTo>
                <a:lnTo>
                  <a:pt x="987" y="3414"/>
                </a:lnTo>
                <a:lnTo>
                  <a:pt x="989" y="3414"/>
                </a:lnTo>
                <a:lnTo>
                  <a:pt x="992" y="3418"/>
                </a:lnTo>
                <a:lnTo>
                  <a:pt x="994" y="3425"/>
                </a:lnTo>
                <a:lnTo>
                  <a:pt x="994" y="3425"/>
                </a:lnTo>
                <a:lnTo>
                  <a:pt x="994" y="3425"/>
                </a:lnTo>
                <a:lnTo>
                  <a:pt x="994" y="3423"/>
                </a:lnTo>
                <a:lnTo>
                  <a:pt x="997" y="3423"/>
                </a:lnTo>
                <a:lnTo>
                  <a:pt x="994" y="3428"/>
                </a:lnTo>
                <a:lnTo>
                  <a:pt x="994" y="3430"/>
                </a:lnTo>
                <a:lnTo>
                  <a:pt x="994" y="3430"/>
                </a:lnTo>
                <a:lnTo>
                  <a:pt x="994" y="3428"/>
                </a:lnTo>
                <a:lnTo>
                  <a:pt x="994" y="3428"/>
                </a:lnTo>
                <a:lnTo>
                  <a:pt x="994" y="3428"/>
                </a:lnTo>
                <a:lnTo>
                  <a:pt x="994" y="3428"/>
                </a:lnTo>
                <a:lnTo>
                  <a:pt x="992" y="3430"/>
                </a:lnTo>
                <a:lnTo>
                  <a:pt x="997" y="3437"/>
                </a:lnTo>
                <a:lnTo>
                  <a:pt x="997" y="3442"/>
                </a:lnTo>
                <a:lnTo>
                  <a:pt x="999" y="3444"/>
                </a:lnTo>
                <a:lnTo>
                  <a:pt x="999" y="3444"/>
                </a:lnTo>
                <a:lnTo>
                  <a:pt x="999" y="3447"/>
                </a:lnTo>
                <a:lnTo>
                  <a:pt x="999" y="3449"/>
                </a:lnTo>
                <a:lnTo>
                  <a:pt x="1001" y="3449"/>
                </a:lnTo>
                <a:lnTo>
                  <a:pt x="1001" y="3452"/>
                </a:lnTo>
                <a:lnTo>
                  <a:pt x="1001" y="3449"/>
                </a:lnTo>
                <a:lnTo>
                  <a:pt x="1001" y="3447"/>
                </a:lnTo>
                <a:lnTo>
                  <a:pt x="1004" y="3444"/>
                </a:lnTo>
                <a:lnTo>
                  <a:pt x="1006" y="3444"/>
                </a:lnTo>
                <a:lnTo>
                  <a:pt x="1006" y="3447"/>
                </a:lnTo>
                <a:lnTo>
                  <a:pt x="1004" y="3447"/>
                </a:lnTo>
                <a:lnTo>
                  <a:pt x="1004" y="3447"/>
                </a:lnTo>
                <a:lnTo>
                  <a:pt x="1004" y="3449"/>
                </a:lnTo>
                <a:lnTo>
                  <a:pt x="1006" y="3449"/>
                </a:lnTo>
                <a:lnTo>
                  <a:pt x="1006" y="3444"/>
                </a:lnTo>
                <a:lnTo>
                  <a:pt x="1008" y="3444"/>
                </a:lnTo>
                <a:lnTo>
                  <a:pt x="1011" y="3444"/>
                </a:lnTo>
                <a:lnTo>
                  <a:pt x="1011" y="3444"/>
                </a:lnTo>
                <a:lnTo>
                  <a:pt x="1013" y="3444"/>
                </a:lnTo>
                <a:lnTo>
                  <a:pt x="1013" y="3444"/>
                </a:lnTo>
                <a:lnTo>
                  <a:pt x="1015" y="3442"/>
                </a:lnTo>
                <a:lnTo>
                  <a:pt x="1015" y="3442"/>
                </a:lnTo>
                <a:lnTo>
                  <a:pt x="1018" y="3442"/>
                </a:lnTo>
                <a:lnTo>
                  <a:pt x="1018" y="3444"/>
                </a:lnTo>
                <a:lnTo>
                  <a:pt x="1015" y="3444"/>
                </a:lnTo>
                <a:lnTo>
                  <a:pt x="1015" y="3444"/>
                </a:lnTo>
                <a:lnTo>
                  <a:pt x="1013" y="3444"/>
                </a:lnTo>
                <a:lnTo>
                  <a:pt x="1013" y="3444"/>
                </a:lnTo>
                <a:lnTo>
                  <a:pt x="1015" y="3447"/>
                </a:lnTo>
                <a:lnTo>
                  <a:pt x="1018" y="3447"/>
                </a:lnTo>
                <a:lnTo>
                  <a:pt x="1015" y="3447"/>
                </a:lnTo>
                <a:lnTo>
                  <a:pt x="1011" y="3447"/>
                </a:lnTo>
                <a:lnTo>
                  <a:pt x="1008" y="3447"/>
                </a:lnTo>
                <a:lnTo>
                  <a:pt x="1008" y="3449"/>
                </a:lnTo>
                <a:lnTo>
                  <a:pt x="1006" y="3452"/>
                </a:lnTo>
                <a:lnTo>
                  <a:pt x="1006" y="3452"/>
                </a:lnTo>
                <a:lnTo>
                  <a:pt x="1008" y="3454"/>
                </a:lnTo>
                <a:lnTo>
                  <a:pt x="1008" y="3454"/>
                </a:lnTo>
                <a:lnTo>
                  <a:pt x="1011" y="3452"/>
                </a:lnTo>
                <a:lnTo>
                  <a:pt x="1011" y="3452"/>
                </a:lnTo>
                <a:lnTo>
                  <a:pt x="1011" y="3454"/>
                </a:lnTo>
                <a:lnTo>
                  <a:pt x="1008" y="3454"/>
                </a:lnTo>
                <a:lnTo>
                  <a:pt x="1006" y="3456"/>
                </a:lnTo>
                <a:lnTo>
                  <a:pt x="1004" y="3452"/>
                </a:lnTo>
                <a:lnTo>
                  <a:pt x="1004" y="3452"/>
                </a:lnTo>
                <a:lnTo>
                  <a:pt x="1004" y="3454"/>
                </a:lnTo>
                <a:lnTo>
                  <a:pt x="1004" y="3456"/>
                </a:lnTo>
                <a:lnTo>
                  <a:pt x="1015" y="3466"/>
                </a:lnTo>
                <a:lnTo>
                  <a:pt x="1015" y="3468"/>
                </a:lnTo>
                <a:lnTo>
                  <a:pt x="1020" y="3475"/>
                </a:lnTo>
                <a:lnTo>
                  <a:pt x="1025" y="3478"/>
                </a:lnTo>
                <a:lnTo>
                  <a:pt x="1027" y="3482"/>
                </a:lnTo>
                <a:lnTo>
                  <a:pt x="1034" y="3492"/>
                </a:lnTo>
                <a:lnTo>
                  <a:pt x="1037" y="3494"/>
                </a:lnTo>
                <a:lnTo>
                  <a:pt x="1044" y="3501"/>
                </a:lnTo>
                <a:lnTo>
                  <a:pt x="1053" y="3515"/>
                </a:lnTo>
                <a:lnTo>
                  <a:pt x="1056" y="3520"/>
                </a:lnTo>
                <a:lnTo>
                  <a:pt x="1072" y="3532"/>
                </a:lnTo>
                <a:lnTo>
                  <a:pt x="1084" y="3541"/>
                </a:lnTo>
                <a:lnTo>
                  <a:pt x="1086" y="3541"/>
                </a:lnTo>
                <a:lnTo>
                  <a:pt x="1089" y="3544"/>
                </a:lnTo>
                <a:lnTo>
                  <a:pt x="1091" y="3546"/>
                </a:lnTo>
                <a:lnTo>
                  <a:pt x="1094" y="3546"/>
                </a:lnTo>
                <a:lnTo>
                  <a:pt x="1094" y="3549"/>
                </a:lnTo>
                <a:lnTo>
                  <a:pt x="1096" y="3549"/>
                </a:lnTo>
                <a:lnTo>
                  <a:pt x="1110" y="3553"/>
                </a:lnTo>
                <a:lnTo>
                  <a:pt x="1117" y="3556"/>
                </a:lnTo>
                <a:lnTo>
                  <a:pt x="1124" y="3553"/>
                </a:lnTo>
                <a:lnTo>
                  <a:pt x="1124" y="3551"/>
                </a:lnTo>
                <a:lnTo>
                  <a:pt x="1129" y="3546"/>
                </a:lnTo>
                <a:lnTo>
                  <a:pt x="1134" y="3544"/>
                </a:lnTo>
                <a:lnTo>
                  <a:pt x="1148" y="3544"/>
                </a:lnTo>
                <a:lnTo>
                  <a:pt x="1148" y="3541"/>
                </a:lnTo>
                <a:lnTo>
                  <a:pt x="1153" y="3537"/>
                </a:lnTo>
                <a:lnTo>
                  <a:pt x="1153" y="3537"/>
                </a:lnTo>
                <a:lnTo>
                  <a:pt x="1176" y="3523"/>
                </a:lnTo>
                <a:lnTo>
                  <a:pt x="1181" y="3520"/>
                </a:lnTo>
                <a:lnTo>
                  <a:pt x="1184" y="3520"/>
                </a:lnTo>
                <a:lnTo>
                  <a:pt x="1184" y="3518"/>
                </a:lnTo>
                <a:lnTo>
                  <a:pt x="1186" y="3511"/>
                </a:lnTo>
                <a:lnTo>
                  <a:pt x="1188" y="3511"/>
                </a:lnTo>
                <a:lnTo>
                  <a:pt x="1191" y="3508"/>
                </a:lnTo>
                <a:lnTo>
                  <a:pt x="1191" y="3506"/>
                </a:lnTo>
                <a:lnTo>
                  <a:pt x="1193" y="3506"/>
                </a:lnTo>
                <a:lnTo>
                  <a:pt x="1193" y="3492"/>
                </a:lnTo>
                <a:lnTo>
                  <a:pt x="1193" y="3489"/>
                </a:lnTo>
                <a:lnTo>
                  <a:pt x="1191" y="3485"/>
                </a:lnTo>
                <a:lnTo>
                  <a:pt x="1193" y="3485"/>
                </a:lnTo>
                <a:lnTo>
                  <a:pt x="1193" y="3482"/>
                </a:lnTo>
                <a:lnTo>
                  <a:pt x="1193" y="3482"/>
                </a:lnTo>
                <a:lnTo>
                  <a:pt x="1195" y="3480"/>
                </a:lnTo>
                <a:lnTo>
                  <a:pt x="1195" y="3478"/>
                </a:lnTo>
                <a:lnTo>
                  <a:pt x="1198" y="3475"/>
                </a:lnTo>
                <a:lnTo>
                  <a:pt x="1200" y="3475"/>
                </a:lnTo>
                <a:lnTo>
                  <a:pt x="1200" y="3473"/>
                </a:lnTo>
                <a:lnTo>
                  <a:pt x="1202" y="3473"/>
                </a:lnTo>
                <a:lnTo>
                  <a:pt x="1202" y="3468"/>
                </a:lnTo>
                <a:lnTo>
                  <a:pt x="1200" y="3470"/>
                </a:lnTo>
                <a:lnTo>
                  <a:pt x="1200" y="3473"/>
                </a:lnTo>
                <a:lnTo>
                  <a:pt x="1198" y="3473"/>
                </a:lnTo>
                <a:lnTo>
                  <a:pt x="1195" y="3473"/>
                </a:lnTo>
                <a:lnTo>
                  <a:pt x="1198" y="3470"/>
                </a:lnTo>
                <a:lnTo>
                  <a:pt x="1198" y="3468"/>
                </a:lnTo>
                <a:lnTo>
                  <a:pt x="1198" y="3461"/>
                </a:lnTo>
                <a:lnTo>
                  <a:pt x="1198" y="3459"/>
                </a:lnTo>
                <a:lnTo>
                  <a:pt x="1202" y="3452"/>
                </a:lnTo>
                <a:lnTo>
                  <a:pt x="1205" y="3447"/>
                </a:lnTo>
                <a:lnTo>
                  <a:pt x="1221" y="3435"/>
                </a:lnTo>
                <a:lnTo>
                  <a:pt x="1226" y="3433"/>
                </a:lnTo>
                <a:lnTo>
                  <a:pt x="1231" y="3430"/>
                </a:lnTo>
                <a:lnTo>
                  <a:pt x="1236" y="3428"/>
                </a:lnTo>
                <a:lnTo>
                  <a:pt x="1250" y="3428"/>
                </a:lnTo>
                <a:lnTo>
                  <a:pt x="1252" y="3425"/>
                </a:lnTo>
                <a:lnTo>
                  <a:pt x="1255" y="3425"/>
                </a:lnTo>
                <a:lnTo>
                  <a:pt x="1255" y="3423"/>
                </a:lnTo>
                <a:lnTo>
                  <a:pt x="1257" y="3423"/>
                </a:lnTo>
                <a:lnTo>
                  <a:pt x="1257" y="3421"/>
                </a:lnTo>
                <a:lnTo>
                  <a:pt x="1264" y="3421"/>
                </a:lnTo>
                <a:lnTo>
                  <a:pt x="1266" y="3421"/>
                </a:lnTo>
                <a:lnTo>
                  <a:pt x="1266" y="3418"/>
                </a:lnTo>
                <a:lnTo>
                  <a:pt x="1269" y="3418"/>
                </a:lnTo>
                <a:lnTo>
                  <a:pt x="1269" y="3418"/>
                </a:lnTo>
                <a:lnTo>
                  <a:pt x="1273" y="3416"/>
                </a:lnTo>
                <a:lnTo>
                  <a:pt x="1278" y="3414"/>
                </a:lnTo>
                <a:lnTo>
                  <a:pt x="1281" y="3414"/>
                </a:lnTo>
                <a:lnTo>
                  <a:pt x="1283" y="3414"/>
                </a:lnTo>
                <a:lnTo>
                  <a:pt x="1285" y="3414"/>
                </a:lnTo>
                <a:lnTo>
                  <a:pt x="1285" y="3414"/>
                </a:lnTo>
                <a:lnTo>
                  <a:pt x="1285" y="3414"/>
                </a:lnTo>
                <a:lnTo>
                  <a:pt x="1288" y="3414"/>
                </a:lnTo>
                <a:lnTo>
                  <a:pt x="1290" y="3411"/>
                </a:lnTo>
                <a:lnTo>
                  <a:pt x="1290" y="3411"/>
                </a:lnTo>
                <a:lnTo>
                  <a:pt x="1295" y="3411"/>
                </a:lnTo>
                <a:lnTo>
                  <a:pt x="1300" y="3411"/>
                </a:lnTo>
                <a:lnTo>
                  <a:pt x="1304" y="3411"/>
                </a:lnTo>
                <a:lnTo>
                  <a:pt x="1307" y="3414"/>
                </a:lnTo>
                <a:lnTo>
                  <a:pt x="1309" y="3414"/>
                </a:lnTo>
                <a:lnTo>
                  <a:pt x="1311" y="3414"/>
                </a:lnTo>
                <a:lnTo>
                  <a:pt x="1316" y="3411"/>
                </a:lnTo>
                <a:lnTo>
                  <a:pt x="1318" y="3411"/>
                </a:lnTo>
                <a:lnTo>
                  <a:pt x="1321" y="3411"/>
                </a:lnTo>
                <a:lnTo>
                  <a:pt x="1323" y="3411"/>
                </a:lnTo>
                <a:lnTo>
                  <a:pt x="1323" y="3414"/>
                </a:lnTo>
                <a:lnTo>
                  <a:pt x="1330" y="3414"/>
                </a:lnTo>
                <a:lnTo>
                  <a:pt x="1340" y="3418"/>
                </a:lnTo>
                <a:lnTo>
                  <a:pt x="1347" y="3425"/>
                </a:lnTo>
                <a:lnTo>
                  <a:pt x="1349" y="3425"/>
                </a:lnTo>
                <a:lnTo>
                  <a:pt x="1352" y="3425"/>
                </a:lnTo>
                <a:lnTo>
                  <a:pt x="1349" y="3423"/>
                </a:lnTo>
                <a:lnTo>
                  <a:pt x="1340" y="3416"/>
                </a:lnTo>
                <a:lnTo>
                  <a:pt x="1337" y="3414"/>
                </a:lnTo>
                <a:lnTo>
                  <a:pt x="1337" y="3414"/>
                </a:lnTo>
                <a:lnTo>
                  <a:pt x="1337" y="3414"/>
                </a:lnTo>
                <a:lnTo>
                  <a:pt x="1337" y="3411"/>
                </a:lnTo>
                <a:lnTo>
                  <a:pt x="1337" y="3411"/>
                </a:lnTo>
                <a:lnTo>
                  <a:pt x="1335" y="3411"/>
                </a:lnTo>
                <a:lnTo>
                  <a:pt x="1337" y="3409"/>
                </a:lnTo>
                <a:lnTo>
                  <a:pt x="1337" y="3407"/>
                </a:lnTo>
                <a:lnTo>
                  <a:pt x="1337" y="3407"/>
                </a:lnTo>
                <a:lnTo>
                  <a:pt x="1337" y="3407"/>
                </a:lnTo>
                <a:lnTo>
                  <a:pt x="1335" y="3404"/>
                </a:lnTo>
                <a:lnTo>
                  <a:pt x="1333" y="3407"/>
                </a:lnTo>
                <a:lnTo>
                  <a:pt x="1328" y="3409"/>
                </a:lnTo>
                <a:lnTo>
                  <a:pt x="1326" y="3409"/>
                </a:lnTo>
                <a:lnTo>
                  <a:pt x="1309" y="3409"/>
                </a:lnTo>
                <a:lnTo>
                  <a:pt x="1304" y="3407"/>
                </a:lnTo>
                <a:lnTo>
                  <a:pt x="1302" y="3407"/>
                </a:lnTo>
                <a:lnTo>
                  <a:pt x="1292" y="3397"/>
                </a:lnTo>
                <a:lnTo>
                  <a:pt x="1288" y="3392"/>
                </a:lnTo>
                <a:lnTo>
                  <a:pt x="1285" y="3390"/>
                </a:lnTo>
                <a:lnTo>
                  <a:pt x="1285" y="3388"/>
                </a:lnTo>
                <a:lnTo>
                  <a:pt x="1288" y="3383"/>
                </a:lnTo>
                <a:lnTo>
                  <a:pt x="1288" y="3376"/>
                </a:lnTo>
                <a:lnTo>
                  <a:pt x="1288" y="3373"/>
                </a:lnTo>
                <a:lnTo>
                  <a:pt x="1290" y="3371"/>
                </a:lnTo>
                <a:lnTo>
                  <a:pt x="1290" y="3369"/>
                </a:lnTo>
                <a:lnTo>
                  <a:pt x="1292" y="3369"/>
                </a:lnTo>
                <a:lnTo>
                  <a:pt x="1292" y="3369"/>
                </a:lnTo>
                <a:lnTo>
                  <a:pt x="1292" y="3366"/>
                </a:lnTo>
                <a:lnTo>
                  <a:pt x="1295" y="3366"/>
                </a:lnTo>
                <a:lnTo>
                  <a:pt x="1295" y="3364"/>
                </a:lnTo>
                <a:lnTo>
                  <a:pt x="1295" y="3364"/>
                </a:lnTo>
                <a:lnTo>
                  <a:pt x="1302" y="3354"/>
                </a:lnTo>
                <a:lnTo>
                  <a:pt x="1307" y="3350"/>
                </a:lnTo>
                <a:lnTo>
                  <a:pt x="1307" y="3347"/>
                </a:lnTo>
                <a:lnTo>
                  <a:pt x="1309" y="3345"/>
                </a:lnTo>
                <a:lnTo>
                  <a:pt x="1309" y="3343"/>
                </a:lnTo>
                <a:lnTo>
                  <a:pt x="1311" y="3340"/>
                </a:lnTo>
                <a:lnTo>
                  <a:pt x="1314" y="3336"/>
                </a:lnTo>
                <a:lnTo>
                  <a:pt x="1321" y="3326"/>
                </a:lnTo>
                <a:lnTo>
                  <a:pt x="1326" y="3321"/>
                </a:lnTo>
                <a:lnTo>
                  <a:pt x="1330" y="3319"/>
                </a:lnTo>
                <a:lnTo>
                  <a:pt x="1326" y="3317"/>
                </a:lnTo>
                <a:lnTo>
                  <a:pt x="1326" y="3312"/>
                </a:lnTo>
                <a:lnTo>
                  <a:pt x="1326" y="3305"/>
                </a:lnTo>
                <a:lnTo>
                  <a:pt x="1326" y="3302"/>
                </a:lnTo>
                <a:lnTo>
                  <a:pt x="1326" y="3302"/>
                </a:lnTo>
                <a:lnTo>
                  <a:pt x="1326" y="3300"/>
                </a:lnTo>
                <a:lnTo>
                  <a:pt x="1328" y="3300"/>
                </a:lnTo>
                <a:lnTo>
                  <a:pt x="1328" y="3300"/>
                </a:lnTo>
                <a:lnTo>
                  <a:pt x="1328" y="3298"/>
                </a:lnTo>
                <a:lnTo>
                  <a:pt x="1328" y="3295"/>
                </a:lnTo>
                <a:lnTo>
                  <a:pt x="1328" y="3295"/>
                </a:lnTo>
                <a:lnTo>
                  <a:pt x="1330" y="3293"/>
                </a:lnTo>
                <a:lnTo>
                  <a:pt x="1333" y="3291"/>
                </a:lnTo>
                <a:lnTo>
                  <a:pt x="1340" y="3286"/>
                </a:lnTo>
                <a:lnTo>
                  <a:pt x="1342" y="3283"/>
                </a:lnTo>
                <a:lnTo>
                  <a:pt x="1345" y="3283"/>
                </a:lnTo>
                <a:lnTo>
                  <a:pt x="1345" y="3283"/>
                </a:lnTo>
                <a:lnTo>
                  <a:pt x="1349" y="3286"/>
                </a:lnTo>
                <a:lnTo>
                  <a:pt x="1352" y="3286"/>
                </a:lnTo>
                <a:lnTo>
                  <a:pt x="1356" y="3286"/>
                </a:lnTo>
                <a:lnTo>
                  <a:pt x="1359" y="3283"/>
                </a:lnTo>
                <a:lnTo>
                  <a:pt x="1359" y="3283"/>
                </a:lnTo>
                <a:lnTo>
                  <a:pt x="1359" y="3283"/>
                </a:lnTo>
                <a:lnTo>
                  <a:pt x="1363" y="3283"/>
                </a:lnTo>
                <a:lnTo>
                  <a:pt x="1366" y="3281"/>
                </a:lnTo>
                <a:lnTo>
                  <a:pt x="1368" y="3283"/>
                </a:lnTo>
                <a:lnTo>
                  <a:pt x="1368" y="3283"/>
                </a:lnTo>
                <a:lnTo>
                  <a:pt x="1366" y="3286"/>
                </a:lnTo>
                <a:lnTo>
                  <a:pt x="1363" y="3286"/>
                </a:lnTo>
                <a:lnTo>
                  <a:pt x="1363" y="3286"/>
                </a:lnTo>
                <a:lnTo>
                  <a:pt x="1361" y="3286"/>
                </a:lnTo>
                <a:lnTo>
                  <a:pt x="1363" y="3286"/>
                </a:lnTo>
                <a:lnTo>
                  <a:pt x="1363" y="3288"/>
                </a:lnTo>
                <a:lnTo>
                  <a:pt x="1363" y="3288"/>
                </a:lnTo>
                <a:lnTo>
                  <a:pt x="1366" y="3288"/>
                </a:lnTo>
                <a:lnTo>
                  <a:pt x="1387" y="3293"/>
                </a:lnTo>
                <a:lnTo>
                  <a:pt x="1389" y="3291"/>
                </a:lnTo>
                <a:lnTo>
                  <a:pt x="1389" y="3291"/>
                </a:lnTo>
                <a:lnTo>
                  <a:pt x="1387" y="3288"/>
                </a:lnTo>
                <a:lnTo>
                  <a:pt x="1382" y="3288"/>
                </a:lnTo>
                <a:lnTo>
                  <a:pt x="1380" y="3288"/>
                </a:lnTo>
                <a:lnTo>
                  <a:pt x="1380" y="3288"/>
                </a:lnTo>
                <a:lnTo>
                  <a:pt x="1378" y="3288"/>
                </a:lnTo>
                <a:lnTo>
                  <a:pt x="1378" y="3286"/>
                </a:lnTo>
                <a:lnTo>
                  <a:pt x="1375" y="3286"/>
                </a:lnTo>
                <a:lnTo>
                  <a:pt x="1373" y="3286"/>
                </a:lnTo>
                <a:lnTo>
                  <a:pt x="1371" y="3286"/>
                </a:lnTo>
                <a:lnTo>
                  <a:pt x="1371" y="3286"/>
                </a:lnTo>
                <a:lnTo>
                  <a:pt x="1371" y="3283"/>
                </a:lnTo>
                <a:lnTo>
                  <a:pt x="1373" y="3283"/>
                </a:lnTo>
                <a:lnTo>
                  <a:pt x="1387" y="3286"/>
                </a:lnTo>
                <a:lnTo>
                  <a:pt x="1389" y="3288"/>
                </a:lnTo>
                <a:lnTo>
                  <a:pt x="1389" y="3291"/>
                </a:lnTo>
                <a:lnTo>
                  <a:pt x="1392" y="3291"/>
                </a:lnTo>
                <a:lnTo>
                  <a:pt x="1394" y="3291"/>
                </a:lnTo>
                <a:lnTo>
                  <a:pt x="1397" y="3291"/>
                </a:lnTo>
                <a:lnTo>
                  <a:pt x="1399" y="3288"/>
                </a:lnTo>
                <a:lnTo>
                  <a:pt x="1399" y="3288"/>
                </a:lnTo>
                <a:lnTo>
                  <a:pt x="1399" y="3279"/>
                </a:lnTo>
                <a:lnTo>
                  <a:pt x="1399" y="3257"/>
                </a:lnTo>
                <a:lnTo>
                  <a:pt x="1399" y="3253"/>
                </a:lnTo>
                <a:lnTo>
                  <a:pt x="1399" y="3231"/>
                </a:lnTo>
                <a:lnTo>
                  <a:pt x="1397" y="3208"/>
                </a:lnTo>
                <a:lnTo>
                  <a:pt x="1399" y="3201"/>
                </a:lnTo>
                <a:lnTo>
                  <a:pt x="1399" y="3184"/>
                </a:lnTo>
                <a:lnTo>
                  <a:pt x="1397" y="3170"/>
                </a:lnTo>
                <a:lnTo>
                  <a:pt x="1397" y="3160"/>
                </a:lnTo>
                <a:lnTo>
                  <a:pt x="1394" y="3160"/>
                </a:lnTo>
                <a:lnTo>
                  <a:pt x="1394" y="3160"/>
                </a:lnTo>
                <a:lnTo>
                  <a:pt x="1392" y="3158"/>
                </a:lnTo>
                <a:lnTo>
                  <a:pt x="1389" y="3158"/>
                </a:lnTo>
                <a:lnTo>
                  <a:pt x="1387" y="3158"/>
                </a:lnTo>
                <a:lnTo>
                  <a:pt x="1387" y="3160"/>
                </a:lnTo>
                <a:lnTo>
                  <a:pt x="1385" y="3163"/>
                </a:lnTo>
                <a:lnTo>
                  <a:pt x="1380" y="3165"/>
                </a:lnTo>
                <a:lnTo>
                  <a:pt x="1378" y="3167"/>
                </a:lnTo>
                <a:lnTo>
                  <a:pt x="1378" y="3167"/>
                </a:lnTo>
                <a:lnTo>
                  <a:pt x="1378" y="3165"/>
                </a:lnTo>
                <a:lnTo>
                  <a:pt x="1385" y="3158"/>
                </a:lnTo>
                <a:lnTo>
                  <a:pt x="1385" y="3158"/>
                </a:lnTo>
                <a:lnTo>
                  <a:pt x="1387" y="3156"/>
                </a:lnTo>
                <a:lnTo>
                  <a:pt x="1387" y="3156"/>
                </a:lnTo>
                <a:lnTo>
                  <a:pt x="1389" y="3156"/>
                </a:lnTo>
                <a:lnTo>
                  <a:pt x="1389" y="3156"/>
                </a:lnTo>
                <a:lnTo>
                  <a:pt x="1394" y="3156"/>
                </a:lnTo>
                <a:lnTo>
                  <a:pt x="1394" y="3156"/>
                </a:lnTo>
                <a:lnTo>
                  <a:pt x="1394" y="3156"/>
                </a:lnTo>
                <a:lnTo>
                  <a:pt x="1394" y="3149"/>
                </a:lnTo>
                <a:lnTo>
                  <a:pt x="1392" y="3149"/>
                </a:lnTo>
                <a:lnTo>
                  <a:pt x="1392" y="3149"/>
                </a:lnTo>
                <a:lnTo>
                  <a:pt x="1392" y="3149"/>
                </a:lnTo>
                <a:lnTo>
                  <a:pt x="1392" y="3149"/>
                </a:lnTo>
                <a:lnTo>
                  <a:pt x="1392" y="3151"/>
                </a:lnTo>
                <a:lnTo>
                  <a:pt x="1392" y="3151"/>
                </a:lnTo>
                <a:lnTo>
                  <a:pt x="1389" y="3151"/>
                </a:lnTo>
                <a:lnTo>
                  <a:pt x="1389" y="3146"/>
                </a:lnTo>
                <a:lnTo>
                  <a:pt x="1387" y="3137"/>
                </a:lnTo>
                <a:lnTo>
                  <a:pt x="1387" y="3132"/>
                </a:lnTo>
                <a:lnTo>
                  <a:pt x="1387" y="3130"/>
                </a:lnTo>
                <a:lnTo>
                  <a:pt x="1387" y="3125"/>
                </a:lnTo>
                <a:lnTo>
                  <a:pt x="1387" y="3120"/>
                </a:lnTo>
                <a:lnTo>
                  <a:pt x="1389" y="3108"/>
                </a:lnTo>
                <a:lnTo>
                  <a:pt x="1392" y="3106"/>
                </a:lnTo>
                <a:lnTo>
                  <a:pt x="1392" y="3106"/>
                </a:lnTo>
                <a:lnTo>
                  <a:pt x="1394" y="3096"/>
                </a:lnTo>
                <a:lnTo>
                  <a:pt x="1397" y="3089"/>
                </a:lnTo>
                <a:lnTo>
                  <a:pt x="1399" y="3087"/>
                </a:lnTo>
                <a:lnTo>
                  <a:pt x="1399" y="3085"/>
                </a:lnTo>
                <a:lnTo>
                  <a:pt x="1399" y="3085"/>
                </a:lnTo>
                <a:lnTo>
                  <a:pt x="1399" y="3080"/>
                </a:lnTo>
                <a:lnTo>
                  <a:pt x="1399" y="3077"/>
                </a:lnTo>
                <a:lnTo>
                  <a:pt x="1401" y="3077"/>
                </a:lnTo>
                <a:lnTo>
                  <a:pt x="1404" y="3073"/>
                </a:lnTo>
                <a:lnTo>
                  <a:pt x="1406" y="3066"/>
                </a:lnTo>
                <a:lnTo>
                  <a:pt x="1408" y="3063"/>
                </a:lnTo>
                <a:lnTo>
                  <a:pt x="1408" y="3063"/>
                </a:lnTo>
                <a:lnTo>
                  <a:pt x="1416" y="3051"/>
                </a:lnTo>
                <a:lnTo>
                  <a:pt x="1413" y="3054"/>
                </a:lnTo>
                <a:lnTo>
                  <a:pt x="1411" y="3056"/>
                </a:lnTo>
                <a:lnTo>
                  <a:pt x="1408" y="3054"/>
                </a:lnTo>
                <a:lnTo>
                  <a:pt x="1411" y="3054"/>
                </a:lnTo>
                <a:lnTo>
                  <a:pt x="1416" y="3049"/>
                </a:lnTo>
                <a:lnTo>
                  <a:pt x="1418" y="3047"/>
                </a:lnTo>
                <a:lnTo>
                  <a:pt x="1423" y="3042"/>
                </a:lnTo>
                <a:lnTo>
                  <a:pt x="1423" y="3040"/>
                </a:lnTo>
                <a:lnTo>
                  <a:pt x="1423" y="3040"/>
                </a:lnTo>
                <a:lnTo>
                  <a:pt x="1425" y="3040"/>
                </a:lnTo>
                <a:lnTo>
                  <a:pt x="1427" y="3037"/>
                </a:lnTo>
                <a:lnTo>
                  <a:pt x="1430" y="3033"/>
                </a:lnTo>
                <a:lnTo>
                  <a:pt x="1430" y="3030"/>
                </a:lnTo>
                <a:lnTo>
                  <a:pt x="1434" y="3023"/>
                </a:lnTo>
                <a:lnTo>
                  <a:pt x="1437" y="3016"/>
                </a:lnTo>
                <a:lnTo>
                  <a:pt x="1437" y="3016"/>
                </a:lnTo>
                <a:lnTo>
                  <a:pt x="1437" y="3014"/>
                </a:lnTo>
                <a:lnTo>
                  <a:pt x="1439" y="3006"/>
                </a:lnTo>
                <a:lnTo>
                  <a:pt x="1439" y="3004"/>
                </a:lnTo>
                <a:lnTo>
                  <a:pt x="1442" y="3002"/>
                </a:lnTo>
                <a:lnTo>
                  <a:pt x="1444" y="2999"/>
                </a:lnTo>
                <a:lnTo>
                  <a:pt x="1444" y="2995"/>
                </a:lnTo>
                <a:lnTo>
                  <a:pt x="1446" y="2988"/>
                </a:lnTo>
                <a:lnTo>
                  <a:pt x="1446" y="2980"/>
                </a:lnTo>
                <a:lnTo>
                  <a:pt x="1449" y="2964"/>
                </a:lnTo>
                <a:lnTo>
                  <a:pt x="1449" y="2957"/>
                </a:lnTo>
                <a:lnTo>
                  <a:pt x="1451" y="2952"/>
                </a:lnTo>
                <a:lnTo>
                  <a:pt x="1451" y="2950"/>
                </a:lnTo>
                <a:lnTo>
                  <a:pt x="1453" y="2947"/>
                </a:lnTo>
                <a:lnTo>
                  <a:pt x="1453" y="2947"/>
                </a:lnTo>
                <a:lnTo>
                  <a:pt x="1453" y="2943"/>
                </a:lnTo>
                <a:lnTo>
                  <a:pt x="1453" y="2943"/>
                </a:lnTo>
                <a:lnTo>
                  <a:pt x="1453" y="2940"/>
                </a:lnTo>
                <a:lnTo>
                  <a:pt x="1453" y="2938"/>
                </a:lnTo>
                <a:lnTo>
                  <a:pt x="1456" y="2935"/>
                </a:lnTo>
                <a:lnTo>
                  <a:pt x="1456" y="2933"/>
                </a:lnTo>
                <a:lnTo>
                  <a:pt x="1453" y="2933"/>
                </a:lnTo>
                <a:lnTo>
                  <a:pt x="1453" y="2933"/>
                </a:lnTo>
                <a:lnTo>
                  <a:pt x="1453" y="2931"/>
                </a:lnTo>
                <a:lnTo>
                  <a:pt x="1453" y="2928"/>
                </a:lnTo>
                <a:lnTo>
                  <a:pt x="1453" y="2931"/>
                </a:lnTo>
                <a:lnTo>
                  <a:pt x="1456" y="2931"/>
                </a:lnTo>
                <a:lnTo>
                  <a:pt x="1456" y="2926"/>
                </a:lnTo>
                <a:lnTo>
                  <a:pt x="1458" y="2921"/>
                </a:lnTo>
                <a:lnTo>
                  <a:pt x="1458" y="2917"/>
                </a:lnTo>
                <a:lnTo>
                  <a:pt x="1456" y="2914"/>
                </a:lnTo>
                <a:lnTo>
                  <a:pt x="1456" y="2909"/>
                </a:lnTo>
                <a:lnTo>
                  <a:pt x="1456" y="2907"/>
                </a:lnTo>
                <a:lnTo>
                  <a:pt x="1453" y="2907"/>
                </a:lnTo>
                <a:lnTo>
                  <a:pt x="1453" y="2907"/>
                </a:lnTo>
                <a:lnTo>
                  <a:pt x="1453" y="2909"/>
                </a:lnTo>
                <a:lnTo>
                  <a:pt x="1451" y="2907"/>
                </a:lnTo>
                <a:lnTo>
                  <a:pt x="1449" y="2907"/>
                </a:lnTo>
                <a:lnTo>
                  <a:pt x="1446" y="2905"/>
                </a:lnTo>
                <a:lnTo>
                  <a:pt x="1449" y="2902"/>
                </a:lnTo>
                <a:lnTo>
                  <a:pt x="1446" y="2902"/>
                </a:lnTo>
                <a:lnTo>
                  <a:pt x="1444" y="2902"/>
                </a:lnTo>
                <a:lnTo>
                  <a:pt x="1444" y="2902"/>
                </a:lnTo>
                <a:lnTo>
                  <a:pt x="1444" y="2900"/>
                </a:lnTo>
                <a:lnTo>
                  <a:pt x="1442" y="2900"/>
                </a:lnTo>
                <a:lnTo>
                  <a:pt x="1437" y="2900"/>
                </a:lnTo>
                <a:lnTo>
                  <a:pt x="1434" y="2900"/>
                </a:lnTo>
                <a:lnTo>
                  <a:pt x="1432" y="2900"/>
                </a:lnTo>
                <a:lnTo>
                  <a:pt x="1430" y="2898"/>
                </a:lnTo>
                <a:lnTo>
                  <a:pt x="1430" y="2898"/>
                </a:lnTo>
                <a:lnTo>
                  <a:pt x="1427" y="2895"/>
                </a:lnTo>
                <a:lnTo>
                  <a:pt x="1425" y="2890"/>
                </a:lnTo>
                <a:lnTo>
                  <a:pt x="1423" y="2888"/>
                </a:lnTo>
                <a:lnTo>
                  <a:pt x="1423" y="2883"/>
                </a:lnTo>
                <a:lnTo>
                  <a:pt x="1425" y="2881"/>
                </a:lnTo>
                <a:lnTo>
                  <a:pt x="1427" y="2879"/>
                </a:lnTo>
                <a:lnTo>
                  <a:pt x="1427" y="2879"/>
                </a:lnTo>
                <a:lnTo>
                  <a:pt x="1427" y="2874"/>
                </a:lnTo>
                <a:lnTo>
                  <a:pt x="1427" y="2876"/>
                </a:lnTo>
                <a:lnTo>
                  <a:pt x="1430" y="2876"/>
                </a:lnTo>
                <a:lnTo>
                  <a:pt x="1430" y="2876"/>
                </a:lnTo>
                <a:lnTo>
                  <a:pt x="1430" y="2879"/>
                </a:lnTo>
                <a:lnTo>
                  <a:pt x="1430" y="2881"/>
                </a:lnTo>
                <a:lnTo>
                  <a:pt x="1430" y="2883"/>
                </a:lnTo>
                <a:lnTo>
                  <a:pt x="1432" y="2883"/>
                </a:lnTo>
                <a:lnTo>
                  <a:pt x="1432" y="2881"/>
                </a:lnTo>
                <a:lnTo>
                  <a:pt x="1432" y="2872"/>
                </a:lnTo>
                <a:lnTo>
                  <a:pt x="1434" y="2872"/>
                </a:lnTo>
                <a:lnTo>
                  <a:pt x="1437" y="2876"/>
                </a:lnTo>
                <a:lnTo>
                  <a:pt x="1439" y="2881"/>
                </a:lnTo>
                <a:lnTo>
                  <a:pt x="1444" y="2888"/>
                </a:lnTo>
                <a:lnTo>
                  <a:pt x="1453" y="2907"/>
                </a:lnTo>
                <a:lnTo>
                  <a:pt x="1453" y="2907"/>
                </a:lnTo>
                <a:lnTo>
                  <a:pt x="1453" y="2902"/>
                </a:lnTo>
                <a:lnTo>
                  <a:pt x="1446" y="2888"/>
                </a:lnTo>
                <a:lnTo>
                  <a:pt x="1444" y="2879"/>
                </a:lnTo>
                <a:lnTo>
                  <a:pt x="1444" y="2876"/>
                </a:lnTo>
                <a:lnTo>
                  <a:pt x="1442" y="2874"/>
                </a:lnTo>
                <a:lnTo>
                  <a:pt x="1444" y="2872"/>
                </a:lnTo>
                <a:lnTo>
                  <a:pt x="1444" y="2867"/>
                </a:lnTo>
                <a:lnTo>
                  <a:pt x="1446" y="2862"/>
                </a:lnTo>
                <a:lnTo>
                  <a:pt x="1444" y="2857"/>
                </a:lnTo>
                <a:lnTo>
                  <a:pt x="1434" y="2838"/>
                </a:lnTo>
                <a:lnTo>
                  <a:pt x="1434" y="2834"/>
                </a:lnTo>
                <a:lnTo>
                  <a:pt x="1430" y="2819"/>
                </a:lnTo>
                <a:lnTo>
                  <a:pt x="1430" y="2815"/>
                </a:lnTo>
                <a:lnTo>
                  <a:pt x="1432" y="2810"/>
                </a:lnTo>
                <a:lnTo>
                  <a:pt x="1430" y="2808"/>
                </a:lnTo>
                <a:lnTo>
                  <a:pt x="1427" y="2810"/>
                </a:lnTo>
                <a:lnTo>
                  <a:pt x="1427" y="2810"/>
                </a:lnTo>
                <a:lnTo>
                  <a:pt x="1425" y="2812"/>
                </a:lnTo>
                <a:lnTo>
                  <a:pt x="1423" y="2815"/>
                </a:lnTo>
                <a:lnTo>
                  <a:pt x="1420" y="2812"/>
                </a:lnTo>
                <a:lnTo>
                  <a:pt x="1423" y="2810"/>
                </a:lnTo>
                <a:lnTo>
                  <a:pt x="1425" y="2810"/>
                </a:lnTo>
                <a:lnTo>
                  <a:pt x="1425" y="2810"/>
                </a:lnTo>
                <a:lnTo>
                  <a:pt x="1425" y="2808"/>
                </a:lnTo>
                <a:lnTo>
                  <a:pt x="1427" y="2805"/>
                </a:lnTo>
                <a:lnTo>
                  <a:pt x="1432" y="2805"/>
                </a:lnTo>
                <a:lnTo>
                  <a:pt x="1432" y="2805"/>
                </a:lnTo>
                <a:lnTo>
                  <a:pt x="1434" y="2798"/>
                </a:lnTo>
                <a:lnTo>
                  <a:pt x="1437" y="2796"/>
                </a:lnTo>
                <a:lnTo>
                  <a:pt x="1437" y="2789"/>
                </a:lnTo>
                <a:lnTo>
                  <a:pt x="1437" y="2779"/>
                </a:lnTo>
                <a:lnTo>
                  <a:pt x="1439" y="2772"/>
                </a:lnTo>
                <a:lnTo>
                  <a:pt x="1439" y="2770"/>
                </a:lnTo>
                <a:lnTo>
                  <a:pt x="1439" y="2770"/>
                </a:lnTo>
                <a:lnTo>
                  <a:pt x="1439" y="2770"/>
                </a:lnTo>
                <a:lnTo>
                  <a:pt x="1439" y="2767"/>
                </a:lnTo>
                <a:lnTo>
                  <a:pt x="1439" y="2767"/>
                </a:lnTo>
                <a:lnTo>
                  <a:pt x="1437" y="2767"/>
                </a:lnTo>
                <a:lnTo>
                  <a:pt x="1434" y="2767"/>
                </a:lnTo>
                <a:lnTo>
                  <a:pt x="1434" y="2767"/>
                </a:lnTo>
                <a:lnTo>
                  <a:pt x="1432" y="2767"/>
                </a:lnTo>
                <a:lnTo>
                  <a:pt x="1434" y="2767"/>
                </a:lnTo>
                <a:lnTo>
                  <a:pt x="1437" y="2765"/>
                </a:lnTo>
                <a:lnTo>
                  <a:pt x="1437" y="2765"/>
                </a:lnTo>
                <a:lnTo>
                  <a:pt x="1437" y="2763"/>
                </a:lnTo>
                <a:lnTo>
                  <a:pt x="1437" y="2763"/>
                </a:lnTo>
                <a:lnTo>
                  <a:pt x="1434" y="2760"/>
                </a:lnTo>
                <a:lnTo>
                  <a:pt x="1434" y="2756"/>
                </a:lnTo>
                <a:lnTo>
                  <a:pt x="1434" y="2756"/>
                </a:lnTo>
                <a:lnTo>
                  <a:pt x="1432" y="2753"/>
                </a:lnTo>
                <a:lnTo>
                  <a:pt x="1430" y="2753"/>
                </a:lnTo>
                <a:lnTo>
                  <a:pt x="1430" y="2751"/>
                </a:lnTo>
                <a:lnTo>
                  <a:pt x="1430" y="2751"/>
                </a:lnTo>
                <a:lnTo>
                  <a:pt x="1427" y="2744"/>
                </a:lnTo>
                <a:lnTo>
                  <a:pt x="1425" y="2725"/>
                </a:lnTo>
                <a:lnTo>
                  <a:pt x="1425" y="2722"/>
                </a:lnTo>
                <a:lnTo>
                  <a:pt x="1423" y="2718"/>
                </a:lnTo>
                <a:lnTo>
                  <a:pt x="1423" y="2713"/>
                </a:lnTo>
                <a:lnTo>
                  <a:pt x="1423" y="2703"/>
                </a:lnTo>
                <a:lnTo>
                  <a:pt x="1425" y="2689"/>
                </a:lnTo>
                <a:lnTo>
                  <a:pt x="1427" y="2677"/>
                </a:lnTo>
                <a:lnTo>
                  <a:pt x="1427" y="2677"/>
                </a:lnTo>
                <a:lnTo>
                  <a:pt x="1430" y="2670"/>
                </a:lnTo>
                <a:lnTo>
                  <a:pt x="1430" y="2668"/>
                </a:lnTo>
                <a:lnTo>
                  <a:pt x="1432" y="2666"/>
                </a:lnTo>
                <a:lnTo>
                  <a:pt x="1437" y="2661"/>
                </a:lnTo>
                <a:lnTo>
                  <a:pt x="1437" y="2658"/>
                </a:lnTo>
                <a:lnTo>
                  <a:pt x="1439" y="2656"/>
                </a:lnTo>
                <a:lnTo>
                  <a:pt x="1442" y="2654"/>
                </a:lnTo>
                <a:lnTo>
                  <a:pt x="1439" y="2654"/>
                </a:lnTo>
                <a:lnTo>
                  <a:pt x="1439" y="2651"/>
                </a:lnTo>
                <a:lnTo>
                  <a:pt x="1442" y="2647"/>
                </a:lnTo>
                <a:lnTo>
                  <a:pt x="1442" y="2644"/>
                </a:lnTo>
                <a:lnTo>
                  <a:pt x="1446" y="2632"/>
                </a:lnTo>
                <a:lnTo>
                  <a:pt x="1449" y="2628"/>
                </a:lnTo>
                <a:lnTo>
                  <a:pt x="1458" y="2618"/>
                </a:lnTo>
                <a:lnTo>
                  <a:pt x="1463" y="2616"/>
                </a:lnTo>
                <a:lnTo>
                  <a:pt x="1468" y="2616"/>
                </a:lnTo>
                <a:lnTo>
                  <a:pt x="1470" y="2613"/>
                </a:lnTo>
                <a:lnTo>
                  <a:pt x="1470" y="2613"/>
                </a:lnTo>
                <a:lnTo>
                  <a:pt x="1472" y="2611"/>
                </a:lnTo>
                <a:lnTo>
                  <a:pt x="1472" y="2611"/>
                </a:lnTo>
                <a:lnTo>
                  <a:pt x="1472" y="2611"/>
                </a:lnTo>
                <a:lnTo>
                  <a:pt x="1475" y="2611"/>
                </a:lnTo>
                <a:lnTo>
                  <a:pt x="1479" y="2609"/>
                </a:lnTo>
                <a:lnTo>
                  <a:pt x="1479" y="2609"/>
                </a:lnTo>
                <a:lnTo>
                  <a:pt x="1482" y="2606"/>
                </a:lnTo>
                <a:lnTo>
                  <a:pt x="1482" y="2606"/>
                </a:lnTo>
                <a:lnTo>
                  <a:pt x="1484" y="2609"/>
                </a:lnTo>
                <a:lnTo>
                  <a:pt x="1487" y="2606"/>
                </a:lnTo>
                <a:lnTo>
                  <a:pt x="1487" y="2606"/>
                </a:lnTo>
                <a:lnTo>
                  <a:pt x="1489" y="2606"/>
                </a:lnTo>
                <a:lnTo>
                  <a:pt x="1496" y="2606"/>
                </a:lnTo>
                <a:lnTo>
                  <a:pt x="1494" y="2604"/>
                </a:lnTo>
                <a:lnTo>
                  <a:pt x="1496" y="2604"/>
                </a:lnTo>
                <a:lnTo>
                  <a:pt x="1496" y="2604"/>
                </a:lnTo>
                <a:lnTo>
                  <a:pt x="1496" y="2604"/>
                </a:lnTo>
                <a:lnTo>
                  <a:pt x="1498" y="2604"/>
                </a:lnTo>
                <a:lnTo>
                  <a:pt x="1498" y="2604"/>
                </a:lnTo>
                <a:lnTo>
                  <a:pt x="1503" y="2604"/>
                </a:lnTo>
                <a:lnTo>
                  <a:pt x="1505" y="2604"/>
                </a:lnTo>
                <a:lnTo>
                  <a:pt x="1508" y="2606"/>
                </a:lnTo>
                <a:lnTo>
                  <a:pt x="1513" y="2611"/>
                </a:lnTo>
                <a:lnTo>
                  <a:pt x="1513" y="2616"/>
                </a:lnTo>
                <a:lnTo>
                  <a:pt x="1513" y="2628"/>
                </a:lnTo>
                <a:lnTo>
                  <a:pt x="1513" y="2625"/>
                </a:lnTo>
                <a:lnTo>
                  <a:pt x="1515" y="2623"/>
                </a:lnTo>
                <a:lnTo>
                  <a:pt x="1517" y="2613"/>
                </a:lnTo>
                <a:lnTo>
                  <a:pt x="1522" y="2604"/>
                </a:lnTo>
                <a:lnTo>
                  <a:pt x="1522" y="2599"/>
                </a:lnTo>
                <a:lnTo>
                  <a:pt x="1522" y="2595"/>
                </a:lnTo>
                <a:lnTo>
                  <a:pt x="1520" y="2590"/>
                </a:lnTo>
                <a:lnTo>
                  <a:pt x="1522" y="2590"/>
                </a:lnTo>
                <a:lnTo>
                  <a:pt x="1522" y="2590"/>
                </a:lnTo>
                <a:lnTo>
                  <a:pt x="1522" y="2592"/>
                </a:lnTo>
                <a:lnTo>
                  <a:pt x="1522" y="2590"/>
                </a:lnTo>
                <a:lnTo>
                  <a:pt x="1522" y="2590"/>
                </a:lnTo>
                <a:lnTo>
                  <a:pt x="1522" y="2587"/>
                </a:lnTo>
                <a:lnTo>
                  <a:pt x="1524" y="2592"/>
                </a:lnTo>
                <a:lnTo>
                  <a:pt x="1524" y="2595"/>
                </a:lnTo>
                <a:lnTo>
                  <a:pt x="1524" y="2597"/>
                </a:lnTo>
                <a:lnTo>
                  <a:pt x="1524" y="2604"/>
                </a:lnTo>
                <a:lnTo>
                  <a:pt x="1524" y="2606"/>
                </a:lnTo>
                <a:lnTo>
                  <a:pt x="1524" y="2609"/>
                </a:lnTo>
                <a:lnTo>
                  <a:pt x="1527" y="2611"/>
                </a:lnTo>
                <a:lnTo>
                  <a:pt x="1529" y="2611"/>
                </a:lnTo>
                <a:lnTo>
                  <a:pt x="1529" y="2613"/>
                </a:lnTo>
                <a:lnTo>
                  <a:pt x="1534" y="2616"/>
                </a:lnTo>
                <a:lnTo>
                  <a:pt x="1534" y="2618"/>
                </a:lnTo>
                <a:lnTo>
                  <a:pt x="1534" y="2618"/>
                </a:lnTo>
                <a:lnTo>
                  <a:pt x="1536" y="2618"/>
                </a:lnTo>
                <a:lnTo>
                  <a:pt x="1536" y="2618"/>
                </a:lnTo>
                <a:lnTo>
                  <a:pt x="1539" y="2618"/>
                </a:lnTo>
                <a:lnTo>
                  <a:pt x="1539" y="2618"/>
                </a:lnTo>
                <a:lnTo>
                  <a:pt x="1536" y="2616"/>
                </a:lnTo>
                <a:lnTo>
                  <a:pt x="1536" y="2613"/>
                </a:lnTo>
                <a:lnTo>
                  <a:pt x="1536" y="2613"/>
                </a:lnTo>
                <a:lnTo>
                  <a:pt x="1534" y="2611"/>
                </a:lnTo>
                <a:lnTo>
                  <a:pt x="1536" y="2611"/>
                </a:lnTo>
                <a:lnTo>
                  <a:pt x="1539" y="2606"/>
                </a:lnTo>
                <a:lnTo>
                  <a:pt x="1541" y="2604"/>
                </a:lnTo>
                <a:lnTo>
                  <a:pt x="1546" y="2602"/>
                </a:lnTo>
                <a:lnTo>
                  <a:pt x="1550" y="2597"/>
                </a:lnTo>
                <a:lnTo>
                  <a:pt x="1553" y="2595"/>
                </a:lnTo>
                <a:lnTo>
                  <a:pt x="1553" y="2595"/>
                </a:lnTo>
                <a:lnTo>
                  <a:pt x="1553" y="2587"/>
                </a:lnTo>
                <a:lnTo>
                  <a:pt x="1555" y="2585"/>
                </a:lnTo>
                <a:lnTo>
                  <a:pt x="1558" y="2580"/>
                </a:lnTo>
                <a:lnTo>
                  <a:pt x="1558" y="2576"/>
                </a:lnTo>
                <a:lnTo>
                  <a:pt x="1562" y="2566"/>
                </a:lnTo>
                <a:lnTo>
                  <a:pt x="1562" y="2561"/>
                </a:lnTo>
                <a:lnTo>
                  <a:pt x="1565" y="2559"/>
                </a:lnTo>
                <a:lnTo>
                  <a:pt x="1567" y="2557"/>
                </a:lnTo>
                <a:lnTo>
                  <a:pt x="1565" y="2554"/>
                </a:lnTo>
                <a:lnTo>
                  <a:pt x="1565" y="2554"/>
                </a:lnTo>
                <a:lnTo>
                  <a:pt x="1565" y="2552"/>
                </a:lnTo>
                <a:lnTo>
                  <a:pt x="1567" y="2550"/>
                </a:lnTo>
                <a:lnTo>
                  <a:pt x="1574" y="2547"/>
                </a:lnTo>
                <a:lnTo>
                  <a:pt x="1574" y="2545"/>
                </a:lnTo>
                <a:lnTo>
                  <a:pt x="1576" y="2545"/>
                </a:lnTo>
                <a:lnTo>
                  <a:pt x="1579" y="2545"/>
                </a:lnTo>
                <a:lnTo>
                  <a:pt x="1581" y="2547"/>
                </a:lnTo>
                <a:lnTo>
                  <a:pt x="1581" y="2545"/>
                </a:lnTo>
                <a:lnTo>
                  <a:pt x="1584" y="2545"/>
                </a:lnTo>
                <a:lnTo>
                  <a:pt x="1584" y="2545"/>
                </a:lnTo>
                <a:lnTo>
                  <a:pt x="1586" y="2545"/>
                </a:lnTo>
                <a:lnTo>
                  <a:pt x="1586" y="2547"/>
                </a:lnTo>
                <a:lnTo>
                  <a:pt x="1586" y="2547"/>
                </a:lnTo>
                <a:lnTo>
                  <a:pt x="1586" y="2547"/>
                </a:lnTo>
                <a:lnTo>
                  <a:pt x="1586" y="2550"/>
                </a:lnTo>
                <a:lnTo>
                  <a:pt x="1593" y="2547"/>
                </a:lnTo>
                <a:lnTo>
                  <a:pt x="1595" y="2547"/>
                </a:lnTo>
                <a:lnTo>
                  <a:pt x="1600" y="2547"/>
                </a:lnTo>
                <a:lnTo>
                  <a:pt x="1600" y="2547"/>
                </a:lnTo>
                <a:lnTo>
                  <a:pt x="1600" y="2545"/>
                </a:lnTo>
                <a:lnTo>
                  <a:pt x="1603" y="2545"/>
                </a:lnTo>
                <a:lnTo>
                  <a:pt x="1603" y="2547"/>
                </a:lnTo>
                <a:lnTo>
                  <a:pt x="1605" y="2547"/>
                </a:lnTo>
                <a:lnTo>
                  <a:pt x="1603" y="2550"/>
                </a:lnTo>
                <a:lnTo>
                  <a:pt x="1605" y="2550"/>
                </a:lnTo>
                <a:lnTo>
                  <a:pt x="1610" y="2550"/>
                </a:lnTo>
                <a:lnTo>
                  <a:pt x="1612" y="2550"/>
                </a:lnTo>
                <a:lnTo>
                  <a:pt x="1614" y="2550"/>
                </a:lnTo>
                <a:lnTo>
                  <a:pt x="1617" y="2552"/>
                </a:lnTo>
                <a:lnTo>
                  <a:pt x="1619" y="2552"/>
                </a:lnTo>
                <a:lnTo>
                  <a:pt x="1619" y="2552"/>
                </a:lnTo>
                <a:lnTo>
                  <a:pt x="1621" y="2552"/>
                </a:lnTo>
                <a:lnTo>
                  <a:pt x="1626" y="2552"/>
                </a:lnTo>
                <a:lnTo>
                  <a:pt x="1629" y="2550"/>
                </a:lnTo>
                <a:lnTo>
                  <a:pt x="1638" y="2545"/>
                </a:lnTo>
                <a:lnTo>
                  <a:pt x="1640" y="2545"/>
                </a:lnTo>
                <a:lnTo>
                  <a:pt x="1643" y="2545"/>
                </a:lnTo>
                <a:lnTo>
                  <a:pt x="1648" y="2542"/>
                </a:lnTo>
                <a:lnTo>
                  <a:pt x="1648" y="2542"/>
                </a:lnTo>
                <a:lnTo>
                  <a:pt x="1650" y="2542"/>
                </a:lnTo>
                <a:lnTo>
                  <a:pt x="1650" y="2540"/>
                </a:lnTo>
                <a:lnTo>
                  <a:pt x="1652" y="2540"/>
                </a:lnTo>
                <a:lnTo>
                  <a:pt x="1655" y="2540"/>
                </a:lnTo>
                <a:lnTo>
                  <a:pt x="1655" y="2540"/>
                </a:lnTo>
                <a:lnTo>
                  <a:pt x="1657" y="2538"/>
                </a:lnTo>
                <a:lnTo>
                  <a:pt x="1659" y="2535"/>
                </a:lnTo>
                <a:lnTo>
                  <a:pt x="1662" y="2538"/>
                </a:lnTo>
                <a:lnTo>
                  <a:pt x="1666" y="2535"/>
                </a:lnTo>
                <a:lnTo>
                  <a:pt x="1669" y="2533"/>
                </a:lnTo>
                <a:lnTo>
                  <a:pt x="1676" y="2531"/>
                </a:lnTo>
                <a:lnTo>
                  <a:pt x="1678" y="2528"/>
                </a:lnTo>
                <a:lnTo>
                  <a:pt x="1678" y="2528"/>
                </a:lnTo>
                <a:lnTo>
                  <a:pt x="1685" y="2521"/>
                </a:lnTo>
                <a:lnTo>
                  <a:pt x="1692" y="2519"/>
                </a:lnTo>
                <a:lnTo>
                  <a:pt x="1690" y="2519"/>
                </a:lnTo>
                <a:lnTo>
                  <a:pt x="1688" y="2516"/>
                </a:lnTo>
                <a:lnTo>
                  <a:pt x="1688" y="2514"/>
                </a:lnTo>
                <a:lnTo>
                  <a:pt x="1690" y="2514"/>
                </a:lnTo>
                <a:lnTo>
                  <a:pt x="1690" y="2514"/>
                </a:lnTo>
                <a:lnTo>
                  <a:pt x="1690" y="2516"/>
                </a:lnTo>
                <a:lnTo>
                  <a:pt x="1690" y="2516"/>
                </a:lnTo>
                <a:lnTo>
                  <a:pt x="1692" y="2516"/>
                </a:lnTo>
                <a:lnTo>
                  <a:pt x="1692" y="2516"/>
                </a:lnTo>
                <a:lnTo>
                  <a:pt x="1692" y="2514"/>
                </a:lnTo>
                <a:lnTo>
                  <a:pt x="1692" y="2514"/>
                </a:lnTo>
                <a:lnTo>
                  <a:pt x="1695" y="2507"/>
                </a:lnTo>
                <a:lnTo>
                  <a:pt x="1697" y="2505"/>
                </a:lnTo>
                <a:lnTo>
                  <a:pt x="1697" y="2498"/>
                </a:lnTo>
                <a:lnTo>
                  <a:pt x="1700" y="2490"/>
                </a:lnTo>
                <a:lnTo>
                  <a:pt x="1700" y="2486"/>
                </a:lnTo>
                <a:lnTo>
                  <a:pt x="1700" y="2479"/>
                </a:lnTo>
                <a:lnTo>
                  <a:pt x="1697" y="2476"/>
                </a:lnTo>
                <a:lnTo>
                  <a:pt x="1697" y="2474"/>
                </a:lnTo>
                <a:lnTo>
                  <a:pt x="1697" y="2476"/>
                </a:lnTo>
                <a:lnTo>
                  <a:pt x="1697" y="2481"/>
                </a:lnTo>
                <a:lnTo>
                  <a:pt x="1697" y="2486"/>
                </a:lnTo>
                <a:lnTo>
                  <a:pt x="1697" y="2488"/>
                </a:lnTo>
                <a:lnTo>
                  <a:pt x="1695" y="2486"/>
                </a:lnTo>
                <a:lnTo>
                  <a:pt x="1695" y="2486"/>
                </a:lnTo>
                <a:lnTo>
                  <a:pt x="1695" y="2486"/>
                </a:lnTo>
                <a:lnTo>
                  <a:pt x="1692" y="2486"/>
                </a:lnTo>
                <a:lnTo>
                  <a:pt x="1692" y="2486"/>
                </a:lnTo>
                <a:lnTo>
                  <a:pt x="1692" y="2486"/>
                </a:lnTo>
                <a:lnTo>
                  <a:pt x="1690" y="2486"/>
                </a:lnTo>
                <a:lnTo>
                  <a:pt x="1690" y="2486"/>
                </a:lnTo>
                <a:lnTo>
                  <a:pt x="1688" y="2483"/>
                </a:lnTo>
                <a:lnTo>
                  <a:pt x="1685" y="2481"/>
                </a:lnTo>
                <a:lnTo>
                  <a:pt x="1685" y="2479"/>
                </a:lnTo>
                <a:lnTo>
                  <a:pt x="1685" y="2476"/>
                </a:lnTo>
                <a:lnTo>
                  <a:pt x="1690" y="2469"/>
                </a:lnTo>
                <a:lnTo>
                  <a:pt x="1690" y="2464"/>
                </a:lnTo>
                <a:lnTo>
                  <a:pt x="1692" y="2462"/>
                </a:lnTo>
                <a:lnTo>
                  <a:pt x="1695" y="2460"/>
                </a:lnTo>
                <a:lnTo>
                  <a:pt x="1700" y="2455"/>
                </a:lnTo>
                <a:lnTo>
                  <a:pt x="1702" y="2453"/>
                </a:lnTo>
                <a:lnTo>
                  <a:pt x="1704" y="2450"/>
                </a:lnTo>
                <a:lnTo>
                  <a:pt x="1707" y="2448"/>
                </a:lnTo>
                <a:lnTo>
                  <a:pt x="1709" y="2445"/>
                </a:lnTo>
                <a:lnTo>
                  <a:pt x="1711" y="2443"/>
                </a:lnTo>
                <a:lnTo>
                  <a:pt x="1740" y="2424"/>
                </a:lnTo>
                <a:lnTo>
                  <a:pt x="1745" y="2424"/>
                </a:lnTo>
                <a:lnTo>
                  <a:pt x="1749" y="2419"/>
                </a:lnTo>
                <a:lnTo>
                  <a:pt x="1754" y="2419"/>
                </a:lnTo>
                <a:lnTo>
                  <a:pt x="1756" y="2417"/>
                </a:lnTo>
                <a:lnTo>
                  <a:pt x="1759" y="2417"/>
                </a:lnTo>
                <a:lnTo>
                  <a:pt x="1761" y="2415"/>
                </a:lnTo>
                <a:lnTo>
                  <a:pt x="1761" y="2417"/>
                </a:lnTo>
                <a:lnTo>
                  <a:pt x="1761" y="2417"/>
                </a:lnTo>
                <a:lnTo>
                  <a:pt x="1768" y="2412"/>
                </a:lnTo>
                <a:lnTo>
                  <a:pt x="1768" y="2412"/>
                </a:lnTo>
                <a:lnTo>
                  <a:pt x="1771" y="2412"/>
                </a:lnTo>
                <a:lnTo>
                  <a:pt x="1771" y="2412"/>
                </a:lnTo>
                <a:lnTo>
                  <a:pt x="1773" y="2410"/>
                </a:lnTo>
                <a:lnTo>
                  <a:pt x="1778" y="2408"/>
                </a:lnTo>
                <a:lnTo>
                  <a:pt x="1780" y="2405"/>
                </a:lnTo>
                <a:lnTo>
                  <a:pt x="1785" y="2403"/>
                </a:lnTo>
                <a:lnTo>
                  <a:pt x="1794" y="2398"/>
                </a:lnTo>
                <a:lnTo>
                  <a:pt x="1797" y="2396"/>
                </a:lnTo>
                <a:lnTo>
                  <a:pt x="1799" y="2396"/>
                </a:lnTo>
                <a:lnTo>
                  <a:pt x="1801" y="2396"/>
                </a:lnTo>
                <a:lnTo>
                  <a:pt x="1804" y="2393"/>
                </a:lnTo>
                <a:lnTo>
                  <a:pt x="1801" y="2393"/>
                </a:lnTo>
                <a:lnTo>
                  <a:pt x="1799" y="2389"/>
                </a:lnTo>
                <a:lnTo>
                  <a:pt x="1804" y="2389"/>
                </a:lnTo>
                <a:lnTo>
                  <a:pt x="1804" y="2389"/>
                </a:lnTo>
                <a:lnTo>
                  <a:pt x="1806" y="2386"/>
                </a:lnTo>
                <a:lnTo>
                  <a:pt x="1808" y="2386"/>
                </a:lnTo>
                <a:lnTo>
                  <a:pt x="1811" y="2386"/>
                </a:lnTo>
                <a:lnTo>
                  <a:pt x="1811" y="2384"/>
                </a:lnTo>
                <a:lnTo>
                  <a:pt x="1808" y="2384"/>
                </a:lnTo>
                <a:lnTo>
                  <a:pt x="1806" y="2382"/>
                </a:lnTo>
                <a:lnTo>
                  <a:pt x="1804" y="2382"/>
                </a:lnTo>
                <a:lnTo>
                  <a:pt x="1804" y="2379"/>
                </a:lnTo>
                <a:lnTo>
                  <a:pt x="1804" y="2379"/>
                </a:lnTo>
                <a:lnTo>
                  <a:pt x="1806" y="2379"/>
                </a:lnTo>
                <a:lnTo>
                  <a:pt x="1806" y="2379"/>
                </a:lnTo>
                <a:lnTo>
                  <a:pt x="1808" y="2379"/>
                </a:lnTo>
                <a:lnTo>
                  <a:pt x="1808" y="2382"/>
                </a:lnTo>
                <a:lnTo>
                  <a:pt x="1808" y="2382"/>
                </a:lnTo>
                <a:lnTo>
                  <a:pt x="1808" y="2382"/>
                </a:lnTo>
                <a:lnTo>
                  <a:pt x="1808" y="2382"/>
                </a:lnTo>
                <a:lnTo>
                  <a:pt x="1808" y="2382"/>
                </a:lnTo>
                <a:lnTo>
                  <a:pt x="1811" y="2382"/>
                </a:lnTo>
                <a:lnTo>
                  <a:pt x="1811" y="2382"/>
                </a:lnTo>
                <a:lnTo>
                  <a:pt x="1811" y="2382"/>
                </a:lnTo>
                <a:lnTo>
                  <a:pt x="1813" y="2379"/>
                </a:lnTo>
                <a:lnTo>
                  <a:pt x="1816" y="2379"/>
                </a:lnTo>
                <a:lnTo>
                  <a:pt x="1823" y="2370"/>
                </a:lnTo>
                <a:lnTo>
                  <a:pt x="1825" y="2367"/>
                </a:lnTo>
                <a:lnTo>
                  <a:pt x="1825" y="2363"/>
                </a:lnTo>
                <a:lnTo>
                  <a:pt x="1825" y="2363"/>
                </a:lnTo>
                <a:lnTo>
                  <a:pt x="1827" y="2360"/>
                </a:lnTo>
                <a:lnTo>
                  <a:pt x="1827" y="2358"/>
                </a:lnTo>
                <a:lnTo>
                  <a:pt x="1827" y="2355"/>
                </a:lnTo>
                <a:lnTo>
                  <a:pt x="1827" y="2353"/>
                </a:lnTo>
                <a:lnTo>
                  <a:pt x="1830" y="2355"/>
                </a:lnTo>
                <a:lnTo>
                  <a:pt x="1830" y="2355"/>
                </a:lnTo>
                <a:lnTo>
                  <a:pt x="1830" y="2355"/>
                </a:lnTo>
                <a:lnTo>
                  <a:pt x="1832" y="2353"/>
                </a:lnTo>
                <a:lnTo>
                  <a:pt x="1837" y="2351"/>
                </a:lnTo>
                <a:lnTo>
                  <a:pt x="1837" y="2348"/>
                </a:lnTo>
                <a:lnTo>
                  <a:pt x="1839" y="2348"/>
                </a:lnTo>
                <a:lnTo>
                  <a:pt x="1842" y="2346"/>
                </a:lnTo>
                <a:lnTo>
                  <a:pt x="1842" y="2346"/>
                </a:lnTo>
                <a:lnTo>
                  <a:pt x="1842" y="2346"/>
                </a:lnTo>
                <a:lnTo>
                  <a:pt x="1844" y="2341"/>
                </a:lnTo>
                <a:lnTo>
                  <a:pt x="1844" y="2341"/>
                </a:lnTo>
                <a:lnTo>
                  <a:pt x="1849" y="2337"/>
                </a:lnTo>
                <a:lnTo>
                  <a:pt x="1868" y="2325"/>
                </a:lnTo>
                <a:lnTo>
                  <a:pt x="1903" y="2310"/>
                </a:lnTo>
                <a:lnTo>
                  <a:pt x="1908" y="2306"/>
                </a:lnTo>
                <a:lnTo>
                  <a:pt x="1908" y="2301"/>
                </a:lnTo>
                <a:lnTo>
                  <a:pt x="1910" y="2301"/>
                </a:lnTo>
                <a:lnTo>
                  <a:pt x="1910" y="2299"/>
                </a:lnTo>
                <a:lnTo>
                  <a:pt x="1910" y="2299"/>
                </a:lnTo>
                <a:lnTo>
                  <a:pt x="1910" y="2296"/>
                </a:lnTo>
                <a:lnTo>
                  <a:pt x="1913" y="2296"/>
                </a:lnTo>
                <a:lnTo>
                  <a:pt x="1915" y="2294"/>
                </a:lnTo>
                <a:lnTo>
                  <a:pt x="1915" y="2292"/>
                </a:lnTo>
                <a:lnTo>
                  <a:pt x="1922" y="2287"/>
                </a:lnTo>
                <a:lnTo>
                  <a:pt x="1922" y="2287"/>
                </a:lnTo>
                <a:lnTo>
                  <a:pt x="1929" y="2280"/>
                </a:lnTo>
                <a:lnTo>
                  <a:pt x="1934" y="2275"/>
                </a:lnTo>
                <a:lnTo>
                  <a:pt x="1936" y="2275"/>
                </a:lnTo>
                <a:lnTo>
                  <a:pt x="1932" y="2275"/>
                </a:lnTo>
                <a:lnTo>
                  <a:pt x="1929" y="2280"/>
                </a:lnTo>
                <a:lnTo>
                  <a:pt x="1927" y="2280"/>
                </a:lnTo>
                <a:lnTo>
                  <a:pt x="1924" y="2280"/>
                </a:lnTo>
                <a:lnTo>
                  <a:pt x="1922" y="2280"/>
                </a:lnTo>
                <a:lnTo>
                  <a:pt x="1922" y="2277"/>
                </a:lnTo>
                <a:lnTo>
                  <a:pt x="1924" y="2277"/>
                </a:lnTo>
                <a:lnTo>
                  <a:pt x="1927" y="2277"/>
                </a:lnTo>
                <a:lnTo>
                  <a:pt x="1927" y="2277"/>
                </a:lnTo>
                <a:lnTo>
                  <a:pt x="1929" y="2277"/>
                </a:lnTo>
                <a:lnTo>
                  <a:pt x="1929" y="2275"/>
                </a:lnTo>
                <a:lnTo>
                  <a:pt x="1932" y="2275"/>
                </a:lnTo>
                <a:lnTo>
                  <a:pt x="1934" y="2275"/>
                </a:lnTo>
                <a:lnTo>
                  <a:pt x="1936" y="2273"/>
                </a:lnTo>
                <a:lnTo>
                  <a:pt x="1939" y="2268"/>
                </a:lnTo>
                <a:lnTo>
                  <a:pt x="1943" y="2263"/>
                </a:lnTo>
                <a:lnTo>
                  <a:pt x="1946" y="2263"/>
                </a:lnTo>
                <a:lnTo>
                  <a:pt x="1946" y="2261"/>
                </a:lnTo>
                <a:lnTo>
                  <a:pt x="1948" y="2258"/>
                </a:lnTo>
                <a:lnTo>
                  <a:pt x="1958" y="2247"/>
                </a:lnTo>
                <a:lnTo>
                  <a:pt x="1960" y="2244"/>
                </a:lnTo>
                <a:lnTo>
                  <a:pt x="1969" y="2228"/>
                </a:lnTo>
                <a:lnTo>
                  <a:pt x="1974" y="2228"/>
                </a:lnTo>
                <a:lnTo>
                  <a:pt x="1974" y="2225"/>
                </a:lnTo>
                <a:lnTo>
                  <a:pt x="1977" y="2221"/>
                </a:lnTo>
                <a:lnTo>
                  <a:pt x="1981" y="2213"/>
                </a:lnTo>
                <a:lnTo>
                  <a:pt x="1984" y="2211"/>
                </a:lnTo>
                <a:lnTo>
                  <a:pt x="1986" y="2206"/>
                </a:lnTo>
                <a:lnTo>
                  <a:pt x="1986" y="2206"/>
                </a:lnTo>
                <a:lnTo>
                  <a:pt x="1986" y="2206"/>
                </a:lnTo>
                <a:lnTo>
                  <a:pt x="1986" y="2206"/>
                </a:lnTo>
                <a:lnTo>
                  <a:pt x="1984" y="2206"/>
                </a:lnTo>
                <a:lnTo>
                  <a:pt x="1984" y="2206"/>
                </a:lnTo>
                <a:lnTo>
                  <a:pt x="1981" y="2209"/>
                </a:lnTo>
                <a:lnTo>
                  <a:pt x="1981" y="2209"/>
                </a:lnTo>
                <a:lnTo>
                  <a:pt x="1979" y="2206"/>
                </a:lnTo>
                <a:lnTo>
                  <a:pt x="1979" y="2206"/>
                </a:lnTo>
                <a:lnTo>
                  <a:pt x="1979" y="2204"/>
                </a:lnTo>
                <a:lnTo>
                  <a:pt x="1981" y="2202"/>
                </a:lnTo>
                <a:lnTo>
                  <a:pt x="1981" y="2202"/>
                </a:lnTo>
                <a:lnTo>
                  <a:pt x="1981" y="2199"/>
                </a:lnTo>
                <a:lnTo>
                  <a:pt x="1984" y="2202"/>
                </a:lnTo>
                <a:lnTo>
                  <a:pt x="1986" y="2202"/>
                </a:lnTo>
                <a:lnTo>
                  <a:pt x="1986" y="2204"/>
                </a:lnTo>
                <a:lnTo>
                  <a:pt x="1988" y="2204"/>
                </a:lnTo>
                <a:lnTo>
                  <a:pt x="1998" y="2190"/>
                </a:lnTo>
                <a:lnTo>
                  <a:pt x="2012" y="2178"/>
                </a:lnTo>
                <a:lnTo>
                  <a:pt x="2022" y="2171"/>
                </a:lnTo>
                <a:lnTo>
                  <a:pt x="2036" y="2159"/>
                </a:lnTo>
                <a:lnTo>
                  <a:pt x="2043" y="2152"/>
                </a:lnTo>
                <a:lnTo>
                  <a:pt x="2048" y="2150"/>
                </a:lnTo>
                <a:lnTo>
                  <a:pt x="2052" y="2145"/>
                </a:lnTo>
                <a:lnTo>
                  <a:pt x="2059" y="2142"/>
                </a:lnTo>
                <a:lnTo>
                  <a:pt x="2069" y="2138"/>
                </a:lnTo>
                <a:lnTo>
                  <a:pt x="2078" y="2133"/>
                </a:lnTo>
                <a:lnTo>
                  <a:pt x="2083" y="2131"/>
                </a:lnTo>
                <a:lnTo>
                  <a:pt x="2052" y="2145"/>
                </a:lnTo>
                <a:lnTo>
                  <a:pt x="2050" y="2145"/>
                </a:lnTo>
                <a:lnTo>
                  <a:pt x="2050" y="2145"/>
                </a:lnTo>
                <a:lnTo>
                  <a:pt x="2050" y="2145"/>
                </a:lnTo>
                <a:lnTo>
                  <a:pt x="2048" y="2142"/>
                </a:lnTo>
                <a:lnTo>
                  <a:pt x="2048" y="2142"/>
                </a:lnTo>
                <a:lnTo>
                  <a:pt x="2050" y="2142"/>
                </a:lnTo>
                <a:lnTo>
                  <a:pt x="2050" y="2142"/>
                </a:lnTo>
                <a:lnTo>
                  <a:pt x="2050" y="2140"/>
                </a:lnTo>
                <a:lnTo>
                  <a:pt x="2052" y="2140"/>
                </a:lnTo>
                <a:lnTo>
                  <a:pt x="2052" y="2140"/>
                </a:lnTo>
                <a:lnTo>
                  <a:pt x="2052" y="2142"/>
                </a:lnTo>
                <a:lnTo>
                  <a:pt x="2052" y="2142"/>
                </a:lnTo>
                <a:lnTo>
                  <a:pt x="2055" y="2142"/>
                </a:lnTo>
                <a:lnTo>
                  <a:pt x="2057" y="2142"/>
                </a:lnTo>
                <a:lnTo>
                  <a:pt x="2059" y="2140"/>
                </a:lnTo>
                <a:lnTo>
                  <a:pt x="2059" y="2140"/>
                </a:lnTo>
                <a:lnTo>
                  <a:pt x="2059" y="2138"/>
                </a:lnTo>
                <a:lnTo>
                  <a:pt x="2059" y="2138"/>
                </a:lnTo>
                <a:lnTo>
                  <a:pt x="2059" y="2138"/>
                </a:lnTo>
                <a:lnTo>
                  <a:pt x="2062" y="2138"/>
                </a:lnTo>
                <a:lnTo>
                  <a:pt x="2062" y="2138"/>
                </a:lnTo>
                <a:lnTo>
                  <a:pt x="2062" y="2135"/>
                </a:lnTo>
                <a:lnTo>
                  <a:pt x="2062" y="2133"/>
                </a:lnTo>
                <a:lnTo>
                  <a:pt x="2062" y="2133"/>
                </a:lnTo>
                <a:lnTo>
                  <a:pt x="2059" y="2131"/>
                </a:lnTo>
                <a:lnTo>
                  <a:pt x="2059" y="2133"/>
                </a:lnTo>
                <a:lnTo>
                  <a:pt x="2057" y="2133"/>
                </a:lnTo>
                <a:lnTo>
                  <a:pt x="2057" y="2133"/>
                </a:lnTo>
                <a:lnTo>
                  <a:pt x="2055" y="2133"/>
                </a:lnTo>
                <a:lnTo>
                  <a:pt x="2050" y="2138"/>
                </a:lnTo>
                <a:lnTo>
                  <a:pt x="2045" y="2135"/>
                </a:lnTo>
                <a:lnTo>
                  <a:pt x="2043" y="2135"/>
                </a:lnTo>
                <a:lnTo>
                  <a:pt x="2043" y="2135"/>
                </a:lnTo>
                <a:lnTo>
                  <a:pt x="2040" y="2138"/>
                </a:lnTo>
                <a:lnTo>
                  <a:pt x="2040" y="2138"/>
                </a:lnTo>
                <a:lnTo>
                  <a:pt x="2040" y="2140"/>
                </a:lnTo>
                <a:lnTo>
                  <a:pt x="2040" y="2140"/>
                </a:lnTo>
                <a:lnTo>
                  <a:pt x="2043" y="2140"/>
                </a:lnTo>
                <a:lnTo>
                  <a:pt x="2043" y="2140"/>
                </a:lnTo>
                <a:lnTo>
                  <a:pt x="2043" y="2142"/>
                </a:lnTo>
                <a:lnTo>
                  <a:pt x="2040" y="2142"/>
                </a:lnTo>
                <a:lnTo>
                  <a:pt x="2040" y="2145"/>
                </a:lnTo>
                <a:lnTo>
                  <a:pt x="2038" y="2145"/>
                </a:lnTo>
                <a:lnTo>
                  <a:pt x="2036" y="2145"/>
                </a:lnTo>
                <a:lnTo>
                  <a:pt x="2036" y="2145"/>
                </a:lnTo>
                <a:lnTo>
                  <a:pt x="2038" y="2147"/>
                </a:lnTo>
                <a:lnTo>
                  <a:pt x="2040" y="2147"/>
                </a:lnTo>
                <a:lnTo>
                  <a:pt x="2040" y="2150"/>
                </a:lnTo>
                <a:lnTo>
                  <a:pt x="2038" y="2150"/>
                </a:lnTo>
                <a:lnTo>
                  <a:pt x="2038" y="2150"/>
                </a:lnTo>
                <a:lnTo>
                  <a:pt x="2038" y="2147"/>
                </a:lnTo>
                <a:lnTo>
                  <a:pt x="2036" y="2150"/>
                </a:lnTo>
                <a:lnTo>
                  <a:pt x="2038" y="2152"/>
                </a:lnTo>
                <a:lnTo>
                  <a:pt x="2038" y="2152"/>
                </a:lnTo>
                <a:lnTo>
                  <a:pt x="2036" y="2154"/>
                </a:lnTo>
                <a:lnTo>
                  <a:pt x="2036" y="2154"/>
                </a:lnTo>
                <a:lnTo>
                  <a:pt x="2033" y="2154"/>
                </a:lnTo>
                <a:lnTo>
                  <a:pt x="2033" y="2154"/>
                </a:lnTo>
                <a:lnTo>
                  <a:pt x="2031" y="2154"/>
                </a:lnTo>
                <a:lnTo>
                  <a:pt x="2031" y="2157"/>
                </a:lnTo>
                <a:lnTo>
                  <a:pt x="2031" y="2157"/>
                </a:lnTo>
                <a:lnTo>
                  <a:pt x="2029" y="2157"/>
                </a:lnTo>
                <a:lnTo>
                  <a:pt x="2029" y="2159"/>
                </a:lnTo>
                <a:lnTo>
                  <a:pt x="2029" y="2157"/>
                </a:lnTo>
                <a:lnTo>
                  <a:pt x="2029" y="2154"/>
                </a:lnTo>
                <a:lnTo>
                  <a:pt x="2029" y="2154"/>
                </a:lnTo>
                <a:lnTo>
                  <a:pt x="2029" y="2152"/>
                </a:lnTo>
                <a:lnTo>
                  <a:pt x="2026" y="2154"/>
                </a:lnTo>
                <a:lnTo>
                  <a:pt x="2026" y="2154"/>
                </a:lnTo>
                <a:lnTo>
                  <a:pt x="2026" y="2154"/>
                </a:lnTo>
                <a:lnTo>
                  <a:pt x="2026" y="2152"/>
                </a:lnTo>
                <a:lnTo>
                  <a:pt x="2026" y="2150"/>
                </a:lnTo>
                <a:lnTo>
                  <a:pt x="2029" y="2150"/>
                </a:lnTo>
                <a:lnTo>
                  <a:pt x="2031" y="2147"/>
                </a:lnTo>
                <a:lnTo>
                  <a:pt x="2031" y="2147"/>
                </a:lnTo>
                <a:lnTo>
                  <a:pt x="2031" y="2147"/>
                </a:lnTo>
                <a:lnTo>
                  <a:pt x="2031" y="2145"/>
                </a:lnTo>
                <a:lnTo>
                  <a:pt x="2031" y="2142"/>
                </a:lnTo>
                <a:lnTo>
                  <a:pt x="2031" y="2140"/>
                </a:lnTo>
                <a:lnTo>
                  <a:pt x="2033" y="2140"/>
                </a:lnTo>
                <a:lnTo>
                  <a:pt x="2033" y="2138"/>
                </a:lnTo>
                <a:lnTo>
                  <a:pt x="2036" y="2133"/>
                </a:lnTo>
                <a:lnTo>
                  <a:pt x="2038" y="2133"/>
                </a:lnTo>
                <a:lnTo>
                  <a:pt x="2038" y="2128"/>
                </a:lnTo>
                <a:lnTo>
                  <a:pt x="2040" y="2126"/>
                </a:lnTo>
                <a:lnTo>
                  <a:pt x="2043" y="2121"/>
                </a:lnTo>
                <a:lnTo>
                  <a:pt x="2045" y="2119"/>
                </a:lnTo>
                <a:lnTo>
                  <a:pt x="2048" y="2119"/>
                </a:lnTo>
                <a:lnTo>
                  <a:pt x="2048" y="2119"/>
                </a:lnTo>
                <a:lnTo>
                  <a:pt x="2050" y="2119"/>
                </a:lnTo>
                <a:lnTo>
                  <a:pt x="2052" y="2119"/>
                </a:lnTo>
                <a:lnTo>
                  <a:pt x="2057" y="2112"/>
                </a:lnTo>
                <a:lnTo>
                  <a:pt x="2062" y="2107"/>
                </a:lnTo>
                <a:lnTo>
                  <a:pt x="2067" y="2105"/>
                </a:lnTo>
                <a:lnTo>
                  <a:pt x="2069" y="2105"/>
                </a:lnTo>
                <a:lnTo>
                  <a:pt x="2071" y="2105"/>
                </a:lnTo>
                <a:lnTo>
                  <a:pt x="2074" y="2107"/>
                </a:lnTo>
                <a:lnTo>
                  <a:pt x="2081" y="2107"/>
                </a:lnTo>
                <a:lnTo>
                  <a:pt x="2081" y="2107"/>
                </a:lnTo>
                <a:lnTo>
                  <a:pt x="2081" y="2119"/>
                </a:lnTo>
                <a:lnTo>
                  <a:pt x="2081" y="2121"/>
                </a:lnTo>
                <a:lnTo>
                  <a:pt x="2081" y="2121"/>
                </a:lnTo>
                <a:lnTo>
                  <a:pt x="2081" y="2123"/>
                </a:lnTo>
                <a:lnTo>
                  <a:pt x="2081" y="2123"/>
                </a:lnTo>
                <a:lnTo>
                  <a:pt x="2083" y="2123"/>
                </a:lnTo>
                <a:lnTo>
                  <a:pt x="2081" y="2126"/>
                </a:lnTo>
                <a:lnTo>
                  <a:pt x="2074" y="2128"/>
                </a:lnTo>
                <a:lnTo>
                  <a:pt x="2076" y="2128"/>
                </a:lnTo>
                <a:lnTo>
                  <a:pt x="2076" y="2126"/>
                </a:lnTo>
                <a:lnTo>
                  <a:pt x="2076" y="2126"/>
                </a:lnTo>
                <a:lnTo>
                  <a:pt x="2076" y="2126"/>
                </a:lnTo>
                <a:lnTo>
                  <a:pt x="2071" y="2126"/>
                </a:lnTo>
                <a:lnTo>
                  <a:pt x="2067" y="2128"/>
                </a:lnTo>
                <a:lnTo>
                  <a:pt x="2067" y="2128"/>
                </a:lnTo>
                <a:lnTo>
                  <a:pt x="2067" y="2128"/>
                </a:lnTo>
                <a:lnTo>
                  <a:pt x="2064" y="2128"/>
                </a:lnTo>
                <a:lnTo>
                  <a:pt x="2064" y="2128"/>
                </a:lnTo>
                <a:lnTo>
                  <a:pt x="2064" y="2131"/>
                </a:lnTo>
                <a:lnTo>
                  <a:pt x="2064" y="2131"/>
                </a:lnTo>
                <a:lnTo>
                  <a:pt x="2067" y="2131"/>
                </a:lnTo>
                <a:lnTo>
                  <a:pt x="2067" y="2131"/>
                </a:lnTo>
                <a:lnTo>
                  <a:pt x="2067" y="2131"/>
                </a:lnTo>
                <a:lnTo>
                  <a:pt x="2067" y="2133"/>
                </a:lnTo>
                <a:lnTo>
                  <a:pt x="2067" y="2133"/>
                </a:lnTo>
                <a:lnTo>
                  <a:pt x="2069" y="2135"/>
                </a:lnTo>
                <a:lnTo>
                  <a:pt x="2071" y="2135"/>
                </a:lnTo>
                <a:lnTo>
                  <a:pt x="2078" y="2131"/>
                </a:lnTo>
                <a:lnTo>
                  <a:pt x="2085" y="2126"/>
                </a:lnTo>
                <a:lnTo>
                  <a:pt x="2090" y="2126"/>
                </a:lnTo>
                <a:lnTo>
                  <a:pt x="2090" y="2126"/>
                </a:lnTo>
                <a:lnTo>
                  <a:pt x="2088" y="2126"/>
                </a:lnTo>
                <a:lnTo>
                  <a:pt x="2088" y="2128"/>
                </a:lnTo>
                <a:lnTo>
                  <a:pt x="2095" y="2123"/>
                </a:lnTo>
                <a:lnTo>
                  <a:pt x="2100" y="2123"/>
                </a:lnTo>
                <a:lnTo>
                  <a:pt x="2102" y="2121"/>
                </a:lnTo>
                <a:lnTo>
                  <a:pt x="2102" y="2121"/>
                </a:lnTo>
                <a:lnTo>
                  <a:pt x="2107" y="2121"/>
                </a:lnTo>
                <a:lnTo>
                  <a:pt x="2107" y="2121"/>
                </a:lnTo>
                <a:lnTo>
                  <a:pt x="2109" y="2121"/>
                </a:lnTo>
                <a:lnTo>
                  <a:pt x="2114" y="2119"/>
                </a:lnTo>
                <a:lnTo>
                  <a:pt x="2119" y="2116"/>
                </a:lnTo>
                <a:lnTo>
                  <a:pt x="2135" y="2112"/>
                </a:lnTo>
                <a:lnTo>
                  <a:pt x="2138" y="2112"/>
                </a:lnTo>
                <a:lnTo>
                  <a:pt x="2138" y="2112"/>
                </a:lnTo>
                <a:lnTo>
                  <a:pt x="2138" y="2112"/>
                </a:lnTo>
                <a:lnTo>
                  <a:pt x="2140" y="2109"/>
                </a:lnTo>
                <a:lnTo>
                  <a:pt x="2140" y="2112"/>
                </a:lnTo>
                <a:lnTo>
                  <a:pt x="2142" y="2112"/>
                </a:lnTo>
                <a:lnTo>
                  <a:pt x="2142" y="2112"/>
                </a:lnTo>
                <a:lnTo>
                  <a:pt x="2147" y="2109"/>
                </a:lnTo>
                <a:lnTo>
                  <a:pt x="2166" y="2102"/>
                </a:lnTo>
                <a:lnTo>
                  <a:pt x="2178" y="2097"/>
                </a:lnTo>
                <a:lnTo>
                  <a:pt x="2175" y="2095"/>
                </a:lnTo>
                <a:lnTo>
                  <a:pt x="2173" y="2095"/>
                </a:lnTo>
                <a:lnTo>
                  <a:pt x="2171" y="2095"/>
                </a:lnTo>
                <a:lnTo>
                  <a:pt x="2171" y="2093"/>
                </a:lnTo>
                <a:lnTo>
                  <a:pt x="2171" y="2093"/>
                </a:lnTo>
                <a:lnTo>
                  <a:pt x="2168" y="2093"/>
                </a:lnTo>
                <a:lnTo>
                  <a:pt x="2168" y="2090"/>
                </a:lnTo>
                <a:lnTo>
                  <a:pt x="2168" y="2090"/>
                </a:lnTo>
                <a:lnTo>
                  <a:pt x="2168" y="2090"/>
                </a:lnTo>
                <a:lnTo>
                  <a:pt x="2168" y="2090"/>
                </a:lnTo>
                <a:lnTo>
                  <a:pt x="2168" y="2088"/>
                </a:lnTo>
                <a:lnTo>
                  <a:pt x="2166" y="2088"/>
                </a:lnTo>
                <a:lnTo>
                  <a:pt x="2166" y="2088"/>
                </a:lnTo>
                <a:lnTo>
                  <a:pt x="2166" y="2088"/>
                </a:lnTo>
                <a:lnTo>
                  <a:pt x="2161" y="2088"/>
                </a:lnTo>
                <a:lnTo>
                  <a:pt x="2159" y="2086"/>
                </a:lnTo>
                <a:lnTo>
                  <a:pt x="2154" y="2083"/>
                </a:lnTo>
                <a:lnTo>
                  <a:pt x="2152" y="2083"/>
                </a:lnTo>
                <a:lnTo>
                  <a:pt x="2152" y="2081"/>
                </a:lnTo>
                <a:lnTo>
                  <a:pt x="2152" y="2081"/>
                </a:lnTo>
                <a:lnTo>
                  <a:pt x="2149" y="2076"/>
                </a:lnTo>
                <a:lnTo>
                  <a:pt x="2152" y="2074"/>
                </a:lnTo>
                <a:lnTo>
                  <a:pt x="2152" y="2074"/>
                </a:lnTo>
                <a:lnTo>
                  <a:pt x="2152" y="2074"/>
                </a:lnTo>
                <a:lnTo>
                  <a:pt x="2152" y="2078"/>
                </a:lnTo>
                <a:lnTo>
                  <a:pt x="2154" y="2078"/>
                </a:lnTo>
                <a:lnTo>
                  <a:pt x="2156" y="2081"/>
                </a:lnTo>
                <a:lnTo>
                  <a:pt x="2156" y="2083"/>
                </a:lnTo>
                <a:lnTo>
                  <a:pt x="2159" y="2083"/>
                </a:lnTo>
                <a:lnTo>
                  <a:pt x="2161" y="2083"/>
                </a:lnTo>
                <a:lnTo>
                  <a:pt x="2166" y="2083"/>
                </a:lnTo>
                <a:lnTo>
                  <a:pt x="2175" y="2090"/>
                </a:lnTo>
                <a:lnTo>
                  <a:pt x="2180" y="2095"/>
                </a:lnTo>
                <a:lnTo>
                  <a:pt x="2183" y="2093"/>
                </a:lnTo>
                <a:lnTo>
                  <a:pt x="2183" y="2093"/>
                </a:lnTo>
                <a:lnTo>
                  <a:pt x="2180" y="2093"/>
                </a:lnTo>
                <a:lnTo>
                  <a:pt x="2180" y="2090"/>
                </a:lnTo>
                <a:lnTo>
                  <a:pt x="2180" y="2090"/>
                </a:lnTo>
                <a:lnTo>
                  <a:pt x="2183" y="2088"/>
                </a:lnTo>
                <a:lnTo>
                  <a:pt x="2190" y="2081"/>
                </a:lnTo>
                <a:lnTo>
                  <a:pt x="2190" y="2078"/>
                </a:lnTo>
                <a:lnTo>
                  <a:pt x="2190" y="2076"/>
                </a:lnTo>
                <a:lnTo>
                  <a:pt x="2192" y="2069"/>
                </a:lnTo>
                <a:lnTo>
                  <a:pt x="2192" y="2069"/>
                </a:lnTo>
                <a:lnTo>
                  <a:pt x="2194" y="2067"/>
                </a:lnTo>
                <a:lnTo>
                  <a:pt x="2197" y="2067"/>
                </a:lnTo>
                <a:lnTo>
                  <a:pt x="2201" y="2064"/>
                </a:lnTo>
                <a:lnTo>
                  <a:pt x="2209" y="2062"/>
                </a:lnTo>
                <a:lnTo>
                  <a:pt x="2218" y="2055"/>
                </a:lnTo>
                <a:lnTo>
                  <a:pt x="2223" y="2052"/>
                </a:lnTo>
                <a:lnTo>
                  <a:pt x="2218" y="2055"/>
                </a:lnTo>
                <a:lnTo>
                  <a:pt x="2216" y="2055"/>
                </a:lnTo>
                <a:lnTo>
                  <a:pt x="2216" y="2055"/>
                </a:lnTo>
                <a:lnTo>
                  <a:pt x="2216" y="2052"/>
                </a:lnTo>
                <a:lnTo>
                  <a:pt x="2218" y="2052"/>
                </a:lnTo>
                <a:lnTo>
                  <a:pt x="2220" y="2050"/>
                </a:lnTo>
                <a:lnTo>
                  <a:pt x="2223" y="2050"/>
                </a:lnTo>
                <a:lnTo>
                  <a:pt x="2225" y="2048"/>
                </a:lnTo>
                <a:lnTo>
                  <a:pt x="2227" y="2043"/>
                </a:lnTo>
                <a:lnTo>
                  <a:pt x="2230" y="2041"/>
                </a:lnTo>
                <a:lnTo>
                  <a:pt x="2227" y="2036"/>
                </a:lnTo>
                <a:lnTo>
                  <a:pt x="2227" y="2041"/>
                </a:lnTo>
                <a:lnTo>
                  <a:pt x="2227" y="2041"/>
                </a:lnTo>
                <a:lnTo>
                  <a:pt x="2227" y="2043"/>
                </a:lnTo>
                <a:lnTo>
                  <a:pt x="2225" y="2041"/>
                </a:lnTo>
                <a:lnTo>
                  <a:pt x="2223" y="2043"/>
                </a:lnTo>
                <a:lnTo>
                  <a:pt x="2220" y="2043"/>
                </a:lnTo>
                <a:lnTo>
                  <a:pt x="2218" y="2045"/>
                </a:lnTo>
                <a:lnTo>
                  <a:pt x="2220" y="2038"/>
                </a:lnTo>
                <a:lnTo>
                  <a:pt x="2220" y="2034"/>
                </a:lnTo>
                <a:lnTo>
                  <a:pt x="2223" y="2031"/>
                </a:lnTo>
                <a:lnTo>
                  <a:pt x="2225" y="2026"/>
                </a:lnTo>
                <a:lnTo>
                  <a:pt x="2244" y="2012"/>
                </a:lnTo>
                <a:lnTo>
                  <a:pt x="2249" y="2012"/>
                </a:lnTo>
                <a:lnTo>
                  <a:pt x="2254" y="2010"/>
                </a:lnTo>
                <a:lnTo>
                  <a:pt x="2256" y="2005"/>
                </a:lnTo>
                <a:lnTo>
                  <a:pt x="2258" y="2003"/>
                </a:lnTo>
                <a:lnTo>
                  <a:pt x="2256" y="2005"/>
                </a:lnTo>
                <a:lnTo>
                  <a:pt x="2254" y="2005"/>
                </a:lnTo>
                <a:lnTo>
                  <a:pt x="2251" y="2007"/>
                </a:lnTo>
                <a:lnTo>
                  <a:pt x="2251" y="2005"/>
                </a:lnTo>
                <a:lnTo>
                  <a:pt x="2251" y="2005"/>
                </a:lnTo>
                <a:lnTo>
                  <a:pt x="2251" y="2005"/>
                </a:lnTo>
                <a:lnTo>
                  <a:pt x="2249" y="2005"/>
                </a:lnTo>
                <a:lnTo>
                  <a:pt x="2249" y="2005"/>
                </a:lnTo>
                <a:lnTo>
                  <a:pt x="2246" y="2003"/>
                </a:lnTo>
                <a:lnTo>
                  <a:pt x="2246" y="2003"/>
                </a:lnTo>
                <a:lnTo>
                  <a:pt x="2244" y="2003"/>
                </a:lnTo>
                <a:lnTo>
                  <a:pt x="2246" y="2003"/>
                </a:lnTo>
                <a:lnTo>
                  <a:pt x="2246" y="2003"/>
                </a:lnTo>
                <a:lnTo>
                  <a:pt x="2249" y="2003"/>
                </a:lnTo>
                <a:lnTo>
                  <a:pt x="2251" y="2003"/>
                </a:lnTo>
                <a:lnTo>
                  <a:pt x="2251" y="2003"/>
                </a:lnTo>
                <a:lnTo>
                  <a:pt x="2254" y="2000"/>
                </a:lnTo>
                <a:lnTo>
                  <a:pt x="2251" y="2000"/>
                </a:lnTo>
                <a:lnTo>
                  <a:pt x="2251" y="1998"/>
                </a:lnTo>
                <a:lnTo>
                  <a:pt x="2251" y="1996"/>
                </a:lnTo>
                <a:lnTo>
                  <a:pt x="2249" y="1996"/>
                </a:lnTo>
                <a:lnTo>
                  <a:pt x="2246" y="1996"/>
                </a:lnTo>
                <a:lnTo>
                  <a:pt x="2242" y="1996"/>
                </a:lnTo>
                <a:lnTo>
                  <a:pt x="2239" y="1996"/>
                </a:lnTo>
                <a:lnTo>
                  <a:pt x="2237" y="1993"/>
                </a:lnTo>
                <a:lnTo>
                  <a:pt x="2242" y="1993"/>
                </a:lnTo>
                <a:lnTo>
                  <a:pt x="2244" y="1993"/>
                </a:lnTo>
                <a:lnTo>
                  <a:pt x="2246" y="1993"/>
                </a:lnTo>
                <a:lnTo>
                  <a:pt x="2249" y="1991"/>
                </a:lnTo>
                <a:lnTo>
                  <a:pt x="2246" y="1984"/>
                </a:lnTo>
                <a:lnTo>
                  <a:pt x="2235" y="1955"/>
                </a:lnTo>
                <a:lnTo>
                  <a:pt x="2232" y="1944"/>
                </a:lnTo>
                <a:lnTo>
                  <a:pt x="2237" y="1932"/>
                </a:lnTo>
                <a:lnTo>
                  <a:pt x="2242" y="1925"/>
                </a:lnTo>
                <a:lnTo>
                  <a:pt x="2261" y="1906"/>
                </a:lnTo>
                <a:lnTo>
                  <a:pt x="2265" y="1901"/>
                </a:lnTo>
                <a:lnTo>
                  <a:pt x="2277" y="1894"/>
                </a:lnTo>
                <a:lnTo>
                  <a:pt x="2277" y="1894"/>
                </a:lnTo>
                <a:lnTo>
                  <a:pt x="2280" y="1894"/>
                </a:lnTo>
                <a:lnTo>
                  <a:pt x="2282" y="1894"/>
                </a:lnTo>
                <a:lnTo>
                  <a:pt x="2282" y="1894"/>
                </a:lnTo>
                <a:lnTo>
                  <a:pt x="2287" y="1894"/>
                </a:lnTo>
                <a:lnTo>
                  <a:pt x="2294" y="1894"/>
                </a:lnTo>
                <a:lnTo>
                  <a:pt x="2301" y="1891"/>
                </a:lnTo>
                <a:lnTo>
                  <a:pt x="2308" y="1887"/>
                </a:lnTo>
                <a:lnTo>
                  <a:pt x="2327" y="1882"/>
                </a:lnTo>
                <a:lnTo>
                  <a:pt x="2329" y="1882"/>
                </a:lnTo>
                <a:lnTo>
                  <a:pt x="2334" y="1882"/>
                </a:lnTo>
                <a:lnTo>
                  <a:pt x="2336" y="1882"/>
                </a:lnTo>
                <a:lnTo>
                  <a:pt x="2343" y="1877"/>
                </a:lnTo>
                <a:lnTo>
                  <a:pt x="2353" y="1873"/>
                </a:lnTo>
                <a:lnTo>
                  <a:pt x="2355" y="1870"/>
                </a:lnTo>
                <a:lnTo>
                  <a:pt x="2360" y="1865"/>
                </a:lnTo>
                <a:lnTo>
                  <a:pt x="2360" y="1865"/>
                </a:lnTo>
                <a:lnTo>
                  <a:pt x="2360" y="1865"/>
                </a:lnTo>
                <a:lnTo>
                  <a:pt x="2360" y="1863"/>
                </a:lnTo>
                <a:lnTo>
                  <a:pt x="2360" y="1863"/>
                </a:lnTo>
                <a:lnTo>
                  <a:pt x="2360" y="1863"/>
                </a:lnTo>
                <a:lnTo>
                  <a:pt x="2365" y="1861"/>
                </a:lnTo>
                <a:lnTo>
                  <a:pt x="2367" y="1858"/>
                </a:lnTo>
                <a:lnTo>
                  <a:pt x="2367" y="1858"/>
                </a:lnTo>
                <a:lnTo>
                  <a:pt x="2370" y="1856"/>
                </a:lnTo>
                <a:lnTo>
                  <a:pt x="2377" y="1844"/>
                </a:lnTo>
                <a:lnTo>
                  <a:pt x="2377" y="1839"/>
                </a:lnTo>
                <a:lnTo>
                  <a:pt x="2377" y="1839"/>
                </a:lnTo>
                <a:lnTo>
                  <a:pt x="2377" y="1837"/>
                </a:lnTo>
                <a:lnTo>
                  <a:pt x="2377" y="1837"/>
                </a:lnTo>
                <a:lnTo>
                  <a:pt x="2377" y="1835"/>
                </a:lnTo>
                <a:lnTo>
                  <a:pt x="2377" y="1835"/>
                </a:lnTo>
                <a:lnTo>
                  <a:pt x="2381" y="1835"/>
                </a:lnTo>
                <a:lnTo>
                  <a:pt x="2386" y="1832"/>
                </a:lnTo>
                <a:lnTo>
                  <a:pt x="2388" y="1830"/>
                </a:lnTo>
                <a:lnTo>
                  <a:pt x="2391" y="1825"/>
                </a:lnTo>
                <a:lnTo>
                  <a:pt x="2393" y="1823"/>
                </a:lnTo>
                <a:lnTo>
                  <a:pt x="2391" y="1818"/>
                </a:lnTo>
                <a:lnTo>
                  <a:pt x="2388" y="1813"/>
                </a:lnTo>
                <a:lnTo>
                  <a:pt x="2384" y="1813"/>
                </a:lnTo>
                <a:lnTo>
                  <a:pt x="2379" y="1811"/>
                </a:lnTo>
                <a:lnTo>
                  <a:pt x="2374" y="1811"/>
                </a:lnTo>
                <a:lnTo>
                  <a:pt x="2372" y="1811"/>
                </a:lnTo>
                <a:lnTo>
                  <a:pt x="2372" y="1809"/>
                </a:lnTo>
                <a:lnTo>
                  <a:pt x="2367" y="1806"/>
                </a:lnTo>
                <a:lnTo>
                  <a:pt x="2367" y="1804"/>
                </a:lnTo>
                <a:lnTo>
                  <a:pt x="2365" y="1802"/>
                </a:lnTo>
                <a:lnTo>
                  <a:pt x="2365" y="1792"/>
                </a:lnTo>
                <a:lnTo>
                  <a:pt x="2362" y="1787"/>
                </a:lnTo>
                <a:lnTo>
                  <a:pt x="2360" y="1783"/>
                </a:lnTo>
                <a:lnTo>
                  <a:pt x="2360" y="1783"/>
                </a:lnTo>
                <a:lnTo>
                  <a:pt x="2362" y="1783"/>
                </a:lnTo>
                <a:lnTo>
                  <a:pt x="2365" y="1785"/>
                </a:lnTo>
                <a:lnTo>
                  <a:pt x="2365" y="1787"/>
                </a:lnTo>
                <a:lnTo>
                  <a:pt x="2365" y="1790"/>
                </a:lnTo>
                <a:lnTo>
                  <a:pt x="2365" y="1792"/>
                </a:lnTo>
                <a:lnTo>
                  <a:pt x="2367" y="1797"/>
                </a:lnTo>
                <a:lnTo>
                  <a:pt x="2367" y="1799"/>
                </a:lnTo>
                <a:lnTo>
                  <a:pt x="2370" y="1802"/>
                </a:lnTo>
                <a:lnTo>
                  <a:pt x="2370" y="1804"/>
                </a:lnTo>
                <a:lnTo>
                  <a:pt x="2372" y="1806"/>
                </a:lnTo>
                <a:lnTo>
                  <a:pt x="2374" y="1809"/>
                </a:lnTo>
                <a:lnTo>
                  <a:pt x="2377" y="1809"/>
                </a:lnTo>
                <a:lnTo>
                  <a:pt x="2379" y="1809"/>
                </a:lnTo>
                <a:lnTo>
                  <a:pt x="2381" y="1806"/>
                </a:lnTo>
                <a:lnTo>
                  <a:pt x="2381" y="1809"/>
                </a:lnTo>
                <a:lnTo>
                  <a:pt x="2386" y="1811"/>
                </a:lnTo>
                <a:lnTo>
                  <a:pt x="2391" y="1813"/>
                </a:lnTo>
                <a:lnTo>
                  <a:pt x="2396" y="1816"/>
                </a:lnTo>
                <a:lnTo>
                  <a:pt x="2396" y="1818"/>
                </a:lnTo>
                <a:lnTo>
                  <a:pt x="2398" y="1825"/>
                </a:lnTo>
                <a:lnTo>
                  <a:pt x="2398" y="1828"/>
                </a:lnTo>
                <a:lnTo>
                  <a:pt x="2396" y="1830"/>
                </a:lnTo>
                <a:lnTo>
                  <a:pt x="2391" y="1837"/>
                </a:lnTo>
                <a:lnTo>
                  <a:pt x="2391" y="1839"/>
                </a:lnTo>
                <a:lnTo>
                  <a:pt x="2388" y="1839"/>
                </a:lnTo>
                <a:lnTo>
                  <a:pt x="2388" y="1842"/>
                </a:lnTo>
                <a:lnTo>
                  <a:pt x="2391" y="1849"/>
                </a:lnTo>
                <a:lnTo>
                  <a:pt x="2391" y="1851"/>
                </a:lnTo>
                <a:lnTo>
                  <a:pt x="2391" y="1851"/>
                </a:lnTo>
                <a:lnTo>
                  <a:pt x="2396" y="1863"/>
                </a:lnTo>
                <a:lnTo>
                  <a:pt x="2398" y="1865"/>
                </a:lnTo>
                <a:lnTo>
                  <a:pt x="2396" y="1865"/>
                </a:lnTo>
                <a:lnTo>
                  <a:pt x="2398" y="1870"/>
                </a:lnTo>
                <a:lnTo>
                  <a:pt x="2396" y="1873"/>
                </a:lnTo>
                <a:lnTo>
                  <a:pt x="2396" y="1875"/>
                </a:lnTo>
                <a:lnTo>
                  <a:pt x="2393" y="1877"/>
                </a:lnTo>
                <a:lnTo>
                  <a:pt x="2393" y="1880"/>
                </a:lnTo>
                <a:lnTo>
                  <a:pt x="2393" y="1884"/>
                </a:lnTo>
                <a:lnTo>
                  <a:pt x="2396" y="1889"/>
                </a:lnTo>
                <a:lnTo>
                  <a:pt x="2398" y="1887"/>
                </a:lnTo>
                <a:lnTo>
                  <a:pt x="2400" y="1889"/>
                </a:lnTo>
                <a:lnTo>
                  <a:pt x="2400" y="1891"/>
                </a:lnTo>
                <a:lnTo>
                  <a:pt x="2403" y="1894"/>
                </a:lnTo>
                <a:lnTo>
                  <a:pt x="2403" y="1894"/>
                </a:lnTo>
                <a:lnTo>
                  <a:pt x="2403" y="1894"/>
                </a:lnTo>
                <a:lnTo>
                  <a:pt x="2405" y="1894"/>
                </a:lnTo>
                <a:lnTo>
                  <a:pt x="2405" y="1894"/>
                </a:lnTo>
                <a:lnTo>
                  <a:pt x="2407" y="1894"/>
                </a:lnTo>
                <a:lnTo>
                  <a:pt x="2407" y="1891"/>
                </a:lnTo>
                <a:lnTo>
                  <a:pt x="2407" y="1891"/>
                </a:lnTo>
                <a:lnTo>
                  <a:pt x="2407" y="1891"/>
                </a:lnTo>
                <a:lnTo>
                  <a:pt x="2407" y="1889"/>
                </a:lnTo>
                <a:lnTo>
                  <a:pt x="2405" y="1889"/>
                </a:lnTo>
                <a:lnTo>
                  <a:pt x="2405" y="1887"/>
                </a:lnTo>
                <a:lnTo>
                  <a:pt x="2405" y="1887"/>
                </a:lnTo>
                <a:lnTo>
                  <a:pt x="2407" y="1882"/>
                </a:lnTo>
                <a:lnTo>
                  <a:pt x="2407" y="1882"/>
                </a:lnTo>
                <a:lnTo>
                  <a:pt x="2407" y="1880"/>
                </a:lnTo>
                <a:lnTo>
                  <a:pt x="2403" y="1865"/>
                </a:lnTo>
                <a:lnTo>
                  <a:pt x="2403" y="1863"/>
                </a:lnTo>
                <a:lnTo>
                  <a:pt x="2405" y="1863"/>
                </a:lnTo>
                <a:lnTo>
                  <a:pt x="2407" y="1865"/>
                </a:lnTo>
                <a:lnTo>
                  <a:pt x="2407" y="1868"/>
                </a:lnTo>
                <a:lnTo>
                  <a:pt x="2407" y="1870"/>
                </a:lnTo>
                <a:lnTo>
                  <a:pt x="2407" y="1884"/>
                </a:lnTo>
                <a:lnTo>
                  <a:pt x="2410" y="1887"/>
                </a:lnTo>
                <a:lnTo>
                  <a:pt x="2410" y="1887"/>
                </a:lnTo>
                <a:lnTo>
                  <a:pt x="2412" y="1887"/>
                </a:lnTo>
                <a:lnTo>
                  <a:pt x="2412" y="1884"/>
                </a:lnTo>
                <a:lnTo>
                  <a:pt x="2414" y="1882"/>
                </a:lnTo>
                <a:lnTo>
                  <a:pt x="2414" y="1882"/>
                </a:lnTo>
                <a:lnTo>
                  <a:pt x="2412" y="1880"/>
                </a:lnTo>
                <a:lnTo>
                  <a:pt x="2410" y="1877"/>
                </a:lnTo>
                <a:lnTo>
                  <a:pt x="2410" y="1875"/>
                </a:lnTo>
                <a:lnTo>
                  <a:pt x="2410" y="1875"/>
                </a:lnTo>
                <a:lnTo>
                  <a:pt x="2412" y="1873"/>
                </a:lnTo>
                <a:lnTo>
                  <a:pt x="2412" y="1875"/>
                </a:lnTo>
                <a:lnTo>
                  <a:pt x="2412" y="1877"/>
                </a:lnTo>
                <a:lnTo>
                  <a:pt x="2412" y="1877"/>
                </a:lnTo>
                <a:lnTo>
                  <a:pt x="2414" y="1877"/>
                </a:lnTo>
                <a:lnTo>
                  <a:pt x="2414" y="1877"/>
                </a:lnTo>
                <a:lnTo>
                  <a:pt x="2417" y="1877"/>
                </a:lnTo>
                <a:lnTo>
                  <a:pt x="2419" y="1875"/>
                </a:lnTo>
                <a:lnTo>
                  <a:pt x="2417" y="1880"/>
                </a:lnTo>
                <a:lnTo>
                  <a:pt x="2417" y="1884"/>
                </a:lnTo>
                <a:lnTo>
                  <a:pt x="2419" y="1889"/>
                </a:lnTo>
                <a:lnTo>
                  <a:pt x="2422" y="1889"/>
                </a:lnTo>
                <a:lnTo>
                  <a:pt x="2422" y="1887"/>
                </a:lnTo>
                <a:lnTo>
                  <a:pt x="2424" y="1887"/>
                </a:lnTo>
                <a:lnTo>
                  <a:pt x="2426" y="1887"/>
                </a:lnTo>
                <a:lnTo>
                  <a:pt x="2429" y="1882"/>
                </a:lnTo>
                <a:lnTo>
                  <a:pt x="2429" y="1880"/>
                </a:lnTo>
                <a:lnTo>
                  <a:pt x="2429" y="1880"/>
                </a:lnTo>
                <a:lnTo>
                  <a:pt x="2426" y="1875"/>
                </a:lnTo>
                <a:lnTo>
                  <a:pt x="2426" y="1873"/>
                </a:lnTo>
                <a:lnTo>
                  <a:pt x="2426" y="1870"/>
                </a:lnTo>
                <a:lnTo>
                  <a:pt x="2426" y="1868"/>
                </a:lnTo>
                <a:lnTo>
                  <a:pt x="2429" y="1865"/>
                </a:lnTo>
                <a:lnTo>
                  <a:pt x="2429" y="1863"/>
                </a:lnTo>
                <a:lnTo>
                  <a:pt x="2429" y="1863"/>
                </a:lnTo>
                <a:lnTo>
                  <a:pt x="2431" y="1863"/>
                </a:lnTo>
                <a:lnTo>
                  <a:pt x="2431" y="1863"/>
                </a:lnTo>
                <a:lnTo>
                  <a:pt x="2431" y="1861"/>
                </a:lnTo>
                <a:lnTo>
                  <a:pt x="2431" y="1858"/>
                </a:lnTo>
                <a:lnTo>
                  <a:pt x="2429" y="1854"/>
                </a:lnTo>
                <a:lnTo>
                  <a:pt x="2429" y="1851"/>
                </a:lnTo>
                <a:lnTo>
                  <a:pt x="2429" y="1849"/>
                </a:lnTo>
                <a:lnTo>
                  <a:pt x="2431" y="1846"/>
                </a:lnTo>
                <a:lnTo>
                  <a:pt x="2431" y="1846"/>
                </a:lnTo>
                <a:lnTo>
                  <a:pt x="2431" y="1844"/>
                </a:lnTo>
                <a:lnTo>
                  <a:pt x="2433" y="1846"/>
                </a:lnTo>
                <a:lnTo>
                  <a:pt x="2433" y="1849"/>
                </a:lnTo>
                <a:lnTo>
                  <a:pt x="2431" y="1854"/>
                </a:lnTo>
                <a:lnTo>
                  <a:pt x="2433" y="1856"/>
                </a:lnTo>
                <a:lnTo>
                  <a:pt x="2436" y="1861"/>
                </a:lnTo>
                <a:lnTo>
                  <a:pt x="2436" y="1863"/>
                </a:lnTo>
                <a:lnTo>
                  <a:pt x="2433" y="1868"/>
                </a:lnTo>
                <a:lnTo>
                  <a:pt x="2431" y="1870"/>
                </a:lnTo>
                <a:lnTo>
                  <a:pt x="2433" y="1875"/>
                </a:lnTo>
                <a:lnTo>
                  <a:pt x="2436" y="1882"/>
                </a:lnTo>
                <a:lnTo>
                  <a:pt x="2433" y="1882"/>
                </a:lnTo>
                <a:lnTo>
                  <a:pt x="2433" y="1884"/>
                </a:lnTo>
                <a:lnTo>
                  <a:pt x="2433" y="1884"/>
                </a:lnTo>
                <a:lnTo>
                  <a:pt x="2433" y="1887"/>
                </a:lnTo>
                <a:lnTo>
                  <a:pt x="2433" y="1889"/>
                </a:lnTo>
                <a:lnTo>
                  <a:pt x="2433" y="1889"/>
                </a:lnTo>
                <a:lnTo>
                  <a:pt x="2431" y="1889"/>
                </a:lnTo>
                <a:lnTo>
                  <a:pt x="2431" y="1891"/>
                </a:lnTo>
                <a:lnTo>
                  <a:pt x="2431" y="1894"/>
                </a:lnTo>
                <a:lnTo>
                  <a:pt x="2431" y="1896"/>
                </a:lnTo>
                <a:lnTo>
                  <a:pt x="2433" y="1899"/>
                </a:lnTo>
                <a:lnTo>
                  <a:pt x="2436" y="1896"/>
                </a:lnTo>
                <a:lnTo>
                  <a:pt x="2436" y="1896"/>
                </a:lnTo>
                <a:lnTo>
                  <a:pt x="2436" y="1894"/>
                </a:lnTo>
                <a:lnTo>
                  <a:pt x="2436" y="1894"/>
                </a:lnTo>
                <a:lnTo>
                  <a:pt x="2436" y="1891"/>
                </a:lnTo>
                <a:lnTo>
                  <a:pt x="2436" y="1894"/>
                </a:lnTo>
                <a:lnTo>
                  <a:pt x="2438" y="1894"/>
                </a:lnTo>
                <a:lnTo>
                  <a:pt x="2441" y="1894"/>
                </a:lnTo>
                <a:lnTo>
                  <a:pt x="2441" y="1891"/>
                </a:lnTo>
                <a:lnTo>
                  <a:pt x="2441" y="1887"/>
                </a:lnTo>
                <a:lnTo>
                  <a:pt x="2443" y="1887"/>
                </a:lnTo>
                <a:lnTo>
                  <a:pt x="2443" y="1884"/>
                </a:lnTo>
                <a:lnTo>
                  <a:pt x="2443" y="1875"/>
                </a:lnTo>
                <a:lnTo>
                  <a:pt x="2443" y="1875"/>
                </a:lnTo>
                <a:lnTo>
                  <a:pt x="2445" y="1877"/>
                </a:lnTo>
                <a:lnTo>
                  <a:pt x="2445" y="1875"/>
                </a:lnTo>
                <a:lnTo>
                  <a:pt x="2448" y="1873"/>
                </a:lnTo>
                <a:lnTo>
                  <a:pt x="2448" y="1870"/>
                </a:lnTo>
                <a:lnTo>
                  <a:pt x="2445" y="1865"/>
                </a:lnTo>
                <a:lnTo>
                  <a:pt x="2443" y="1865"/>
                </a:lnTo>
                <a:lnTo>
                  <a:pt x="2441" y="1868"/>
                </a:lnTo>
                <a:lnTo>
                  <a:pt x="2438" y="1868"/>
                </a:lnTo>
                <a:lnTo>
                  <a:pt x="2438" y="1868"/>
                </a:lnTo>
                <a:lnTo>
                  <a:pt x="2438" y="1858"/>
                </a:lnTo>
                <a:lnTo>
                  <a:pt x="2441" y="1856"/>
                </a:lnTo>
                <a:lnTo>
                  <a:pt x="2443" y="1846"/>
                </a:lnTo>
                <a:lnTo>
                  <a:pt x="2443" y="1844"/>
                </a:lnTo>
                <a:lnTo>
                  <a:pt x="2443" y="1839"/>
                </a:lnTo>
                <a:lnTo>
                  <a:pt x="2443" y="1837"/>
                </a:lnTo>
                <a:lnTo>
                  <a:pt x="2445" y="1835"/>
                </a:lnTo>
                <a:lnTo>
                  <a:pt x="2448" y="1832"/>
                </a:lnTo>
                <a:lnTo>
                  <a:pt x="2445" y="1830"/>
                </a:lnTo>
                <a:lnTo>
                  <a:pt x="2445" y="1828"/>
                </a:lnTo>
                <a:lnTo>
                  <a:pt x="2445" y="1825"/>
                </a:lnTo>
                <a:lnTo>
                  <a:pt x="2445" y="1823"/>
                </a:lnTo>
                <a:lnTo>
                  <a:pt x="2445" y="1823"/>
                </a:lnTo>
                <a:lnTo>
                  <a:pt x="2448" y="1820"/>
                </a:lnTo>
                <a:lnTo>
                  <a:pt x="2448" y="1818"/>
                </a:lnTo>
                <a:lnTo>
                  <a:pt x="2448" y="1816"/>
                </a:lnTo>
                <a:lnTo>
                  <a:pt x="2450" y="1816"/>
                </a:lnTo>
                <a:lnTo>
                  <a:pt x="2450" y="1816"/>
                </a:lnTo>
                <a:lnTo>
                  <a:pt x="2450" y="1813"/>
                </a:lnTo>
                <a:lnTo>
                  <a:pt x="2450" y="1811"/>
                </a:lnTo>
                <a:lnTo>
                  <a:pt x="2450" y="1811"/>
                </a:lnTo>
                <a:lnTo>
                  <a:pt x="2452" y="1811"/>
                </a:lnTo>
                <a:lnTo>
                  <a:pt x="2452" y="1813"/>
                </a:lnTo>
                <a:lnTo>
                  <a:pt x="2452" y="1816"/>
                </a:lnTo>
                <a:lnTo>
                  <a:pt x="2450" y="1818"/>
                </a:lnTo>
                <a:lnTo>
                  <a:pt x="2448" y="1823"/>
                </a:lnTo>
                <a:lnTo>
                  <a:pt x="2448" y="1825"/>
                </a:lnTo>
                <a:lnTo>
                  <a:pt x="2448" y="1828"/>
                </a:lnTo>
                <a:lnTo>
                  <a:pt x="2450" y="1832"/>
                </a:lnTo>
                <a:lnTo>
                  <a:pt x="2450" y="1832"/>
                </a:lnTo>
                <a:lnTo>
                  <a:pt x="2450" y="1835"/>
                </a:lnTo>
                <a:lnTo>
                  <a:pt x="2450" y="1837"/>
                </a:lnTo>
                <a:lnTo>
                  <a:pt x="2448" y="1839"/>
                </a:lnTo>
                <a:lnTo>
                  <a:pt x="2448" y="1842"/>
                </a:lnTo>
                <a:lnTo>
                  <a:pt x="2448" y="1844"/>
                </a:lnTo>
                <a:lnTo>
                  <a:pt x="2448" y="1844"/>
                </a:lnTo>
                <a:lnTo>
                  <a:pt x="2448" y="1844"/>
                </a:lnTo>
                <a:lnTo>
                  <a:pt x="2450" y="1844"/>
                </a:lnTo>
                <a:lnTo>
                  <a:pt x="2452" y="1844"/>
                </a:lnTo>
                <a:lnTo>
                  <a:pt x="2452" y="1846"/>
                </a:lnTo>
                <a:lnTo>
                  <a:pt x="2455" y="1844"/>
                </a:lnTo>
                <a:lnTo>
                  <a:pt x="2455" y="1842"/>
                </a:lnTo>
                <a:lnTo>
                  <a:pt x="2455" y="1839"/>
                </a:lnTo>
                <a:lnTo>
                  <a:pt x="2457" y="1835"/>
                </a:lnTo>
                <a:lnTo>
                  <a:pt x="2459" y="1832"/>
                </a:lnTo>
                <a:lnTo>
                  <a:pt x="2457" y="1832"/>
                </a:lnTo>
                <a:lnTo>
                  <a:pt x="2455" y="1830"/>
                </a:lnTo>
                <a:lnTo>
                  <a:pt x="2455" y="1830"/>
                </a:lnTo>
                <a:lnTo>
                  <a:pt x="2455" y="1828"/>
                </a:lnTo>
                <a:lnTo>
                  <a:pt x="2455" y="1825"/>
                </a:lnTo>
                <a:lnTo>
                  <a:pt x="2457" y="1823"/>
                </a:lnTo>
                <a:lnTo>
                  <a:pt x="2459" y="1823"/>
                </a:lnTo>
                <a:lnTo>
                  <a:pt x="2459" y="1820"/>
                </a:lnTo>
                <a:lnTo>
                  <a:pt x="2462" y="1820"/>
                </a:lnTo>
                <a:lnTo>
                  <a:pt x="2459" y="1825"/>
                </a:lnTo>
                <a:lnTo>
                  <a:pt x="2457" y="1825"/>
                </a:lnTo>
                <a:lnTo>
                  <a:pt x="2457" y="1828"/>
                </a:lnTo>
                <a:lnTo>
                  <a:pt x="2457" y="1830"/>
                </a:lnTo>
                <a:lnTo>
                  <a:pt x="2462" y="1832"/>
                </a:lnTo>
                <a:lnTo>
                  <a:pt x="2462" y="1835"/>
                </a:lnTo>
                <a:lnTo>
                  <a:pt x="2462" y="1837"/>
                </a:lnTo>
                <a:lnTo>
                  <a:pt x="2462" y="1839"/>
                </a:lnTo>
                <a:lnTo>
                  <a:pt x="2459" y="1839"/>
                </a:lnTo>
                <a:lnTo>
                  <a:pt x="2457" y="1842"/>
                </a:lnTo>
                <a:lnTo>
                  <a:pt x="2457" y="1844"/>
                </a:lnTo>
                <a:lnTo>
                  <a:pt x="2457" y="1851"/>
                </a:lnTo>
                <a:lnTo>
                  <a:pt x="2455" y="1858"/>
                </a:lnTo>
                <a:lnTo>
                  <a:pt x="2455" y="1861"/>
                </a:lnTo>
                <a:lnTo>
                  <a:pt x="2455" y="1861"/>
                </a:lnTo>
                <a:lnTo>
                  <a:pt x="2455" y="1877"/>
                </a:lnTo>
                <a:lnTo>
                  <a:pt x="2455" y="1880"/>
                </a:lnTo>
                <a:lnTo>
                  <a:pt x="2457" y="1887"/>
                </a:lnTo>
                <a:lnTo>
                  <a:pt x="2457" y="1891"/>
                </a:lnTo>
                <a:lnTo>
                  <a:pt x="2459" y="1894"/>
                </a:lnTo>
                <a:lnTo>
                  <a:pt x="2462" y="1894"/>
                </a:lnTo>
                <a:lnTo>
                  <a:pt x="2467" y="1894"/>
                </a:lnTo>
                <a:lnTo>
                  <a:pt x="2467" y="1891"/>
                </a:lnTo>
                <a:lnTo>
                  <a:pt x="2467" y="1889"/>
                </a:lnTo>
                <a:lnTo>
                  <a:pt x="2464" y="1887"/>
                </a:lnTo>
                <a:lnTo>
                  <a:pt x="2464" y="1884"/>
                </a:lnTo>
                <a:lnTo>
                  <a:pt x="2464" y="1882"/>
                </a:lnTo>
                <a:lnTo>
                  <a:pt x="2464" y="1882"/>
                </a:lnTo>
                <a:lnTo>
                  <a:pt x="2464" y="1882"/>
                </a:lnTo>
                <a:lnTo>
                  <a:pt x="2467" y="1882"/>
                </a:lnTo>
                <a:lnTo>
                  <a:pt x="2467" y="1880"/>
                </a:lnTo>
                <a:lnTo>
                  <a:pt x="2469" y="1880"/>
                </a:lnTo>
                <a:lnTo>
                  <a:pt x="2469" y="1877"/>
                </a:lnTo>
                <a:lnTo>
                  <a:pt x="2469" y="1880"/>
                </a:lnTo>
                <a:lnTo>
                  <a:pt x="2469" y="1880"/>
                </a:lnTo>
                <a:lnTo>
                  <a:pt x="2469" y="1882"/>
                </a:lnTo>
                <a:lnTo>
                  <a:pt x="2469" y="1882"/>
                </a:lnTo>
                <a:lnTo>
                  <a:pt x="2467" y="1884"/>
                </a:lnTo>
                <a:lnTo>
                  <a:pt x="2469" y="1887"/>
                </a:lnTo>
                <a:lnTo>
                  <a:pt x="2471" y="1887"/>
                </a:lnTo>
                <a:lnTo>
                  <a:pt x="2474" y="1887"/>
                </a:lnTo>
                <a:lnTo>
                  <a:pt x="2474" y="1884"/>
                </a:lnTo>
                <a:lnTo>
                  <a:pt x="2474" y="1882"/>
                </a:lnTo>
                <a:lnTo>
                  <a:pt x="2471" y="1877"/>
                </a:lnTo>
                <a:lnTo>
                  <a:pt x="2471" y="1875"/>
                </a:lnTo>
                <a:lnTo>
                  <a:pt x="2471" y="1875"/>
                </a:lnTo>
                <a:lnTo>
                  <a:pt x="2474" y="1870"/>
                </a:lnTo>
                <a:lnTo>
                  <a:pt x="2474" y="1868"/>
                </a:lnTo>
                <a:lnTo>
                  <a:pt x="2476" y="1868"/>
                </a:lnTo>
                <a:lnTo>
                  <a:pt x="2476" y="1870"/>
                </a:lnTo>
                <a:lnTo>
                  <a:pt x="2476" y="1880"/>
                </a:lnTo>
                <a:lnTo>
                  <a:pt x="2478" y="1880"/>
                </a:lnTo>
                <a:lnTo>
                  <a:pt x="2478" y="1882"/>
                </a:lnTo>
                <a:lnTo>
                  <a:pt x="2478" y="1882"/>
                </a:lnTo>
                <a:lnTo>
                  <a:pt x="2483" y="1882"/>
                </a:lnTo>
                <a:lnTo>
                  <a:pt x="2488" y="1887"/>
                </a:lnTo>
                <a:lnTo>
                  <a:pt x="2490" y="1889"/>
                </a:lnTo>
                <a:lnTo>
                  <a:pt x="2493" y="1887"/>
                </a:lnTo>
                <a:lnTo>
                  <a:pt x="2493" y="1887"/>
                </a:lnTo>
                <a:lnTo>
                  <a:pt x="2495" y="1884"/>
                </a:lnTo>
                <a:lnTo>
                  <a:pt x="2495" y="1884"/>
                </a:lnTo>
                <a:lnTo>
                  <a:pt x="2495" y="1884"/>
                </a:lnTo>
                <a:lnTo>
                  <a:pt x="2495" y="1887"/>
                </a:lnTo>
                <a:lnTo>
                  <a:pt x="2497" y="1887"/>
                </a:lnTo>
                <a:lnTo>
                  <a:pt x="2497" y="1887"/>
                </a:lnTo>
                <a:lnTo>
                  <a:pt x="2500" y="1887"/>
                </a:lnTo>
                <a:lnTo>
                  <a:pt x="2502" y="1887"/>
                </a:lnTo>
                <a:lnTo>
                  <a:pt x="2502" y="1884"/>
                </a:lnTo>
                <a:lnTo>
                  <a:pt x="2502" y="1880"/>
                </a:lnTo>
                <a:lnTo>
                  <a:pt x="2502" y="1880"/>
                </a:lnTo>
                <a:lnTo>
                  <a:pt x="2500" y="1875"/>
                </a:lnTo>
                <a:lnTo>
                  <a:pt x="2497" y="1873"/>
                </a:lnTo>
                <a:lnTo>
                  <a:pt x="2497" y="1873"/>
                </a:lnTo>
                <a:lnTo>
                  <a:pt x="2495" y="1868"/>
                </a:lnTo>
                <a:lnTo>
                  <a:pt x="2493" y="1856"/>
                </a:lnTo>
                <a:lnTo>
                  <a:pt x="2490" y="1851"/>
                </a:lnTo>
                <a:lnTo>
                  <a:pt x="2488" y="1849"/>
                </a:lnTo>
                <a:lnTo>
                  <a:pt x="2486" y="1849"/>
                </a:lnTo>
                <a:lnTo>
                  <a:pt x="2483" y="1849"/>
                </a:lnTo>
                <a:lnTo>
                  <a:pt x="2483" y="1846"/>
                </a:lnTo>
                <a:lnTo>
                  <a:pt x="2481" y="1844"/>
                </a:lnTo>
                <a:lnTo>
                  <a:pt x="2481" y="1842"/>
                </a:lnTo>
                <a:lnTo>
                  <a:pt x="2481" y="1839"/>
                </a:lnTo>
                <a:lnTo>
                  <a:pt x="2483" y="1839"/>
                </a:lnTo>
                <a:lnTo>
                  <a:pt x="2483" y="1842"/>
                </a:lnTo>
                <a:lnTo>
                  <a:pt x="2483" y="1844"/>
                </a:lnTo>
                <a:lnTo>
                  <a:pt x="2486" y="1846"/>
                </a:lnTo>
                <a:lnTo>
                  <a:pt x="2486" y="1846"/>
                </a:lnTo>
                <a:lnTo>
                  <a:pt x="2490" y="1849"/>
                </a:lnTo>
                <a:lnTo>
                  <a:pt x="2493" y="1849"/>
                </a:lnTo>
                <a:lnTo>
                  <a:pt x="2493" y="1846"/>
                </a:lnTo>
                <a:lnTo>
                  <a:pt x="2493" y="1846"/>
                </a:lnTo>
                <a:lnTo>
                  <a:pt x="2495" y="1846"/>
                </a:lnTo>
                <a:lnTo>
                  <a:pt x="2495" y="1846"/>
                </a:lnTo>
                <a:lnTo>
                  <a:pt x="2497" y="1846"/>
                </a:lnTo>
                <a:lnTo>
                  <a:pt x="2500" y="1842"/>
                </a:lnTo>
                <a:lnTo>
                  <a:pt x="2497" y="1832"/>
                </a:lnTo>
                <a:lnTo>
                  <a:pt x="2497" y="1832"/>
                </a:lnTo>
                <a:lnTo>
                  <a:pt x="2495" y="1828"/>
                </a:lnTo>
                <a:lnTo>
                  <a:pt x="2495" y="1828"/>
                </a:lnTo>
                <a:lnTo>
                  <a:pt x="2495" y="1825"/>
                </a:lnTo>
                <a:lnTo>
                  <a:pt x="2497" y="1823"/>
                </a:lnTo>
                <a:lnTo>
                  <a:pt x="2497" y="1823"/>
                </a:lnTo>
                <a:lnTo>
                  <a:pt x="2497" y="1820"/>
                </a:lnTo>
                <a:lnTo>
                  <a:pt x="2497" y="1820"/>
                </a:lnTo>
                <a:lnTo>
                  <a:pt x="2500" y="1818"/>
                </a:lnTo>
                <a:lnTo>
                  <a:pt x="2500" y="1816"/>
                </a:lnTo>
                <a:lnTo>
                  <a:pt x="2500" y="1813"/>
                </a:lnTo>
                <a:lnTo>
                  <a:pt x="2500" y="1811"/>
                </a:lnTo>
                <a:lnTo>
                  <a:pt x="2493" y="1804"/>
                </a:lnTo>
                <a:lnTo>
                  <a:pt x="2493" y="1802"/>
                </a:lnTo>
                <a:lnTo>
                  <a:pt x="2495" y="1799"/>
                </a:lnTo>
                <a:lnTo>
                  <a:pt x="2493" y="1797"/>
                </a:lnTo>
                <a:lnTo>
                  <a:pt x="2490" y="1794"/>
                </a:lnTo>
                <a:lnTo>
                  <a:pt x="2490" y="1787"/>
                </a:lnTo>
                <a:lnTo>
                  <a:pt x="2490" y="1787"/>
                </a:lnTo>
                <a:lnTo>
                  <a:pt x="2490" y="1785"/>
                </a:lnTo>
                <a:lnTo>
                  <a:pt x="2490" y="1783"/>
                </a:lnTo>
                <a:lnTo>
                  <a:pt x="2493" y="1783"/>
                </a:lnTo>
                <a:lnTo>
                  <a:pt x="2490" y="1780"/>
                </a:lnTo>
                <a:lnTo>
                  <a:pt x="2488" y="1775"/>
                </a:lnTo>
                <a:lnTo>
                  <a:pt x="2488" y="1771"/>
                </a:lnTo>
                <a:lnTo>
                  <a:pt x="2486" y="1768"/>
                </a:lnTo>
                <a:lnTo>
                  <a:pt x="2483" y="1766"/>
                </a:lnTo>
                <a:lnTo>
                  <a:pt x="2486" y="1766"/>
                </a:lnTo>
                <a:lnTo>
                  <a:pt x="2486" y="1761"/>
                </a:lnTo>
                <a:lnTo>
                  <a:pt x="2486" y="1759"/>
                </a:lnTo>
                <a:lnTo>
                  <a:pt x="2483" y="1757"/>
                </a:lnTo>
                <a:lnTo>
                  <a:pt x="2483" y="1752"/>
                </a:lnTo>
                <a:lnTo>
                  <a:pt x="2483" y="1749"/>
                </a:lnTo>
                <a:lnTo>
                  <a:pt x="2481" y="1749"/>
                </a:lnTo>
                <a:lnTo>
                  <a:pt x="2481" y="1745"/>
                </a:lnTo>
                <a:lnTo>
                  <a:pt x="2481" y="1742"/>
                </a:lnTo>
                <a:lnTo>
                  <a:pt x="2481" y="1740"/>
                </a:lnTo>
                <a:lnTo>
                  <a:pt x="2483" y="1740"/>
                </a:lnTo>
                <a:lnTo>
                  <a:pt x="2483" y="1738"/>
                </a:lnTo>
                <a:lnTo>
                  <a:pt x="2483" y="1735"/>
                </a:lnTo>
                <a:lnTo>
                  <a:pt x="2486" y="1733"/>
                </a:lnTo>
                <a:lnTo>
                  <a:pt x="2486" y="1730"/>
                </a:lnTo>
                <a:lnTo>
                  <a:pt x="2486" y="1728"/>
                </a:lnTo>
                <a:lnTo>
                  <a:pt x="2483" y="1728"/>
                </a:lnTo>
                <a:lnTo>
                  <a:pt x="2481" y="1726"/>
                </a:lnTo>
                <a:lnTo>
                  <a:pt x="2478" y="1723"/>
                </a:lnTo>
                <a:lnTo>
                  <a:pt x="2476" y="1719"/>
                </a:lnTo>
                <a:lnTo>
                  <a:pt x="2474" y="1716"/>
                </a:lnTo>
                <a:lnTo>
                  <a:pt x="2471" y="1714"/>
                </a:lnTo>
                <a:lnTo>
                  <a:pt x="2471" y="1712"/>
                </a:lnTo>
                <a:lnTo>
                  <a:pt x="2471" y="1709"/>
                </a:lnTo>
                <a:lnTo>
                  <a:pt x="2474" y="1707"/>
                </a:lnTo>
                <a:lnTo>
                  <a:pt x="2474" y="1700"/>
                </a:lnTo>
                <a:lnTo>
                  <a:pt x="2476" y="1695"/>
                </a:lnTo>
                <a:lnTo>
                  <a:pt x="2481" y="1688"/>
                </a:lnTo>
                <a:lnTo>
                  <a:pt x="2486" y="1686"/>
                </a:lnTo>
                <a:lnTo>
                  <a:pt x="2486" y="1686"/>
                </a:lnTo>
                <a:lnTo>
                  <a:pt x="2486" y="1683"/>
                </a:lnTo>
                <a:lnTo>
                  <a:pt x="2486" y="1683"/>
                </a:lnTo>
                <a:lnTo>
                  <a:pt x="2486" y="1683"/>
                </a:lnTo>
                <a:lnTo>
                  <a:pt x="2483" y="1683"/>
                </a:lnTo>
                <a:lnTo>
                  <a:pt x="2481" y="1681"/>
                </a:lnTo>
                <a:lnTo>
                  <a:pt x="2481" y="1681"/>
                </a:lnTo>
                <a:lnTo>
                  <a:pt x="2471" y="1678"/>
                </a:lnTo>
                <a:lnTo>
                  <a:pt x="2469" y="1678"/>
                </a:lnTo>
                <a:lnTo>
                  <a:pt x="2469" y="1678"/>
                </a:lnTo>
                <a:lnTo>
                  <a:pt x="2467" y="1678"/>
                </a:lnTo>
                <a:lnTo>
                  <a:pt x="2467" y="1681"/>
                </a:lnTo>
                <a:lnTo>
                  <a:pt x="2467" y="1681"/>
                </a:lnTo>
                <a:lnTo>
                  <a:pt x="2464" y="1681"/>
                </a:lnTo>
                <a:lnTo>
                  <a:pt x="2457" y="1678"/>
                </a:lnTo>
                <a:lnTo>
                  <a:pt x="2455" y="1676"/>
                </a:lnTo>
                <a:lnTo>
                  <a:pt x="2455" y="1674"/>
                </a:lnTo>
                <a:lnTo>
                  <a:pt x="2455" y="1671"/>
                </a:lnTo>
                <a:lnTo>
                  <a:pt x="2455" y="1669"/>
                </a:lnTo>
                <a:lnTo>
                  <a:pt x="2457" y="1664"/>
                </a:lnTo>
                <a:lnTo>
                  <a:pt x="2464" y="1648"/>
                </a:lnTo>
                <a:lnTo>
                  <a:pt x="2464" y="1645"/>
                </a:lnTo>
                <a:lnTo>
                  <a:pt x="2462" y="1645"/>
                </a:lnTo>
                <a:lnTo>
                  <a:pt x="2459" y="1645"/>
                </a:lnTo>
                <a:lnTo>
                  <a:pt x="2459" y="1648"/>
                </a:lnTo>
                <a:lnTo>
                  <a:pt x="2457" y="1648"/>
                </a:lnTo>
                <a:lnTo>
                  <a:pt x="2455" y="1645"/>
                </a:lnTo>
                <a:lnTo>
                  <a:pt x="2455" y="1645"/>
                </a:lnTo>
                <a:lnTo>
                  <a:pt x="2450" y="1643"/>
                </a:lnTo>
                <a:lnTo>
                  <a:pt x="2450" y="1641"/>
                </a:lnTo>
                <a:lnTo>
                  <a:pt x="2445" y="1633"/>
                </a:lnTo>
                <a:lnTo>
                  <a:pt x="2445" y="1633"/>
                </a:lnTo>
                <a:lnTo>
                  <a:pt x="2443" y="1633"/>
                </a:lnTo>
                <a:lnTo>
                  <a:pt x="2441" y="1633"/>
                </a:lnTo>
                <a:lnTo>
                  <a:pt x="2441" y="1631"/>
                </a:lnTo>
                <a:lnTo>
                  <a:pt x="2438" y="1631"/>
                </a:lnTo>
                <a:lnTo>
                  <a:pt x="2438" y="1631"/>
                </a:lnTo>
                <a:lnTo>
                  <a:pt x="2438" y="1629"/>
                </a:lnTo>
                <a:lnTo>
                  <a:pt x="2438" y="1626"/>
                </a:lnTo>
                <a:lnTo>
                  <a:pt x="2438" y="1626"/>
                </a:lnTo>
                <a:lnTo>
                  <a:pt x="2438" y="1626"/>
                </a:lnTo>
                <a:lnTo>
                  <a:pt x="2436" y="1626"/>
                </a:lnTo>
                <a:lnTo>
                  <a:pt x="2436" y="1624"/>
                </a:lnTo>
                <a:lnTo>
                  <a:pt x="2438" y="1612"/>
                </a:lnTo>
                <a:lnTo>
                  <a:pt x="2438" y="1612"/>
                </a:lnTo>
                <a:lnTo>
                  <a:pt x="2438" y="1610"/>
                </a:lnTo>
                <a:lnTo>
                  <a:pt x="2438" y="1607"/>
                </a:lnTo>
                <a:lnTo>
                  <a:pt x="2438" y="1607"/>
                </a:lnTo>
                <a:lnTo>
                  <a:pt x="2441" y="1605"/>
                </a:lnTo>
                <a:lnTo>
                  <a:pt x="2441" y="1603"/>
                </a:lnTo>
                <a:lnTo>
                  <a:pt x="2441" y="1603"/>
                </a:lnTo>
                <a:lnTo>
                  <a:pt x="2441" y="1600"/>
                </a:lnTo>
                <a:lnTo>
                  <a:pt x="2441" y="1600"/>
                </a:lnTo>
                <a:lnTo>
                  <a:pt x="2441" y="1598"/>
                </a:lnTo>
                <a:lnTo>
                  <a:pt x="2443" y="1596"/>
                </a:lnTo>
                <a:lnTo>
                  <a:pt x="2445" y="1596"/>
                </a:lnTo>
                <a:lnTo>
                  <a:pt x="2448" y="1596"/>
                </a:lnTo>
                <a:lnTo>
                  <a:pt x="2450" y="1596"/>
                </a:lnTo>
                <a:lnTo>
                  <a:pt x="2452" y="1596"/>
                </a:lnTo>
                <a:lnTo>
                  <a:pt x="2455" y="1591"/>
                </a:lnTo>
                <a:lnTo>
                  <a:pt x="2457" y="1588"/>
                </a:lnTo>
                <a:lnTo>
                  <a:pt x="2457" y="1586"/>
                </a:lnTo>
                <a:lnTo>
                  <a:pt x="2457" y="1584"/>
                </a:lnTo>
                <a:lnTo>
                  <a:pt x="2457" y="1581"/>
                </a:lnTo>
                <a:lnTo>
                  <a:pt x="2455" y="1579"/>
                </a:lnTo>
                <a:lnTo>
                  <a:pt x="2457" y="1577"/>
                </a:lnTo>
                <a:lnTo>
                  <a:pt x="2459" y="1577"/>
                </a:lnTo>
                <a:lnTo>
                  <a:pt x="2459" y="1574"/>
                </a:lnTo>
                <a:lnTo>
                  <a:pt x="2455" y="1574"/>
                </a:lnTo>
                <a:lnTo>
                  <a:pt x="2455" y="1572"/>
                </a:lnTo>
                <a:lnTo>
                  <a:pt x="2452" y="1570"/>
                </a:lnTo>
                <a:lnTo>
                  <a:pt x="2452" y="1570"/>
                </a:lnTo>
                <a:lnTo>
                  <a:pt x="2452" y="1567"/>
                </a:lnTo>
                <a:lnTo>
                  <a:pt x="2452" y="1565"/>
                </a:lnTo>
                <a:lnTo>
                  <a:pt x="2452" y="1562"/>
                </a:lnTo>
                <a:lnTo>
                  <a:pt x="2452" y="1560"/>
                </a:lnTo>
                <a:lnTo>
                  <a:pt x="2452" y="1560"/>
                </a:lnTo>
                <a:lnTo>
                  <a:pt x="2452" y="1558"/>
                </a:lnTo>
                <a:lnTo>
                  <a:pt x="2455" y="1555"/>
                </a:lnTo>
                <a:lnTo>
                  <a:pt x="2457" y="1555"/>
                </a:lnTo>
                <a:lnTo>
                  <a:pt x="2459" y="1555"/>
                </a:lnTo>
                <a:lnTo>
                  <a:pt x="2459" y="1553"/>
                </a:lnTo>
                <a:lnTo>
                  <a:pt x="2462" y="1551"/>
                </a:lnTo>
                <a:lnTo>
                  <a:pt x="2462" y="1551"/>
                </a:lnTo>
                <a:lnTo>
                  <a:pt x="2462" y="1551"/>
                </a:lnTo>
                <a:lnTo>
                  <a:pt x="2462" y="1548"/>
                </a:lnTo>
                <a:lnTo>
                  <a:pt x="2459" y="1546"/>
                </a:lnTo>
                <a:lnTo>
                  <a:pt x="2459" y="1541"/>
                </a:lnTo>
                <a:lnTo>
                  <a:pt x="2457" y="1539"/>
                </a:lnTo>
                <a:lnTo>
                  <a:pt x="2452" y="1536"/>
                </a:lnTo>
                <a:lnTo>
                  <a:pt x="2450" y="1536"/>
                </a:lnTo>
                <a:lnTo>
                  <a:pt x="2450" y="1539"/>
                </a:lnTo>
                <a:lnTo>
                  <a:pt x="2448" y="1541"/>
                </a:lnTo>
                <a:lnTo>
                  <a:pt x="2445" y="1541"/>
                </a:lnTo>
                <a:lnTo>
                  <a:pt x="2438" y="1539"/>
                </a:lnTo>
                <a:lnTo>
                  <a:pt x="2431" y="1539"/>
                </a:lnTo>
                <a:lnTo>
                  <a:pt x="2429" y="1539"/>
                </a:lnTo>
                <a:lnTo>
                  <a:pt x="2419" y="1532"/>
                </a:lnTo>
                <a:lnTo>
                  <a:pt x="2388" y="1515"/>
                </a:lnTo>
                <a:lnTo>
                  <a:pt x="2384" y="1515"/>
                </a:lnTo>
                <a:lnTo>
                  <a:pt x="2384" y="1513"/>
                </a:lnTo>
                <a:lnTo>
                  <a:pt x="2384" y="1510"/>
                </a:lnTo>
                <a:lnTo>
                  <a:pt x="2381" y="1510"/>
                </a:lnTo>
                <a:lnTo>
                  <a:pt x="2381" y="1510"/>
                </a:lnTo>
                <a:lnTo>
                  <a:pt x="2381" y="1508"/>
                </a:lnTo>
                <a:lnTo>
                  <a:pt x="2381" y="1501"/>
                </a:lnTo>
                <a:lnTo>
                  <a:pt x="2381" y="1501"/>
                </a:lnTo>
                <a:lnTo>
                  <a:pt x="2379" y="1498"/>
                </a:lnTo>
                <a:lnTo>
                  <a:pt x="2379" y="1496"/>
                </a:lnTo>
                <a:lnTo>
                  <a:pt x="2377" y="1496"/>
                </a:lnTo>
                <a:lnTo>
                  <a:pt x="2374" y="1496"/>
                </a:lnTo>
                <a:lnTo>
                  <a:pt x="2374" y="1491"/>
                </a:lnTo>
                <a:lnTo>
                  <a:pt x="2377" y="1489"/>
                </a:lnTo>
                <a:lnTo>
                  <a:pt x="2377" y="1487"/>
                </a:lnTo>
                <a:lnTo>
                  <a:pt x="2379" y="1480"/>
                </a:lnTo>
                <a:lnTo>
                  <a:pt x="2379" y="1480"/>
                </a:lnTo>
                <a:lnTo>
                  <a:pt x="2381" y="1480"/>
                </a:lnTo>
                <a:lnTo>
                  <a:pt x="2381" y="1480"/>
                </a:lnTo>
                <a:lnTo>
                  <a:pt x="2381" y="1477"/>
                </a:lnTo>
                <a:lnTo>
                  <a:pt x="2381" y="1475"/>
                </a:lnTo>
                <a:lnTo>
                  <a:pt x="2384" y="1475"/>
                </a:lnTo>
                <a:lnTo>
                  <a:pt x="2384" y="1475"/>
                </a:lnTo>
                <a:lnTo>
                  <a:pt x="2386" y="1472"/>
                </a:lnTo>
                <a:lnTo>
                  <a:pt x="2388" y="1470"/>
                </a:lnTo>
                <a:lnTo>
                  <a:pt x="2388" y="1470"/>
                </a:lnTo>
                <a:lnTo>
                  <a:pt x="2388" y="1465"/>
                </a:lnTo>
                <a:lnTo>
                  <a:pt x="2386" y="1463"/>
                </a:lnTo>
                <a:lnTo>
                  <a:pt x="2386" y="1461"/>
                </a:lnTo>
                <a:lnTo>
                  <a:pt x="2386" y="1461"/>
                </a:lnTo>
                <a:lnTo>
                  <a:pt x="2386" y="1461"/>
                </a:lnTo>
                <a:lnTo>
                  <a:pt x="2391" y="1456"/>
                </a:lnTo>
                <a:lnTo>
                  <a:pt x="2393" y="1456"/>
                </a:lnTo>
                <a:lnTo>
                  <a:pt x="2396" y="1456"/>
                </a:lnTo>
                <a:lnTo>
                  <a:pt x="2398" y="1458"/>
                </a:lnTo>
                <a:lnTo>
                  <a:pt x="2400" y="1458"/>
                </a:lnTo>
                <a:lnTo>
                  <a:pt x="2400" y="1463"/>
                </a:lnTo>
                <a:lnTo>
                  <a:pt x="2400" y="1465"/>
                </a:lnTo>
                <a:lnTo>
                  <a:pt x="2403" y="1465"/>
                </a:lnTo>
                <a:lnTo>
                  <a:pt x="2407" y="1465"/>
                </a:lnTo>
                <a:lnTo>
                  <a:pt x="2410" y="1465"/>
                </a:lnTo>
                <a:lnTo>
                  <a:pt x="2410" y="1465"/>
                </a:lnTo>
                <a:lnTo>
                  <a:pt x="2412" y="1461"/>
                </a:lnTo>
                <a:lnTo>
                  <a:pt x="2417" y="1456"/>
                </a:lnTo>
                <a:lnTo>
                  <a:pt x="2417" y="1454"/>
                </a:lnTo>
                <a:lnTo>
                  <a:pt x="2419" y="1449"/>
                </a:lnTo>
                <a:lnTo>
                  <a:pt x="2422" y="1446"/>
                </a:lnTo>
                <a:lnTo>
                  <a:pt x="2422" y="1442"/>
                </a:lnTo>
                <a:lnTo>
                  <a:pt x="2424" y="1432"/>
                </a:lnTo>
                <a:lnTo>
                  <a:pt x="2424" y="1425"/>
                </a:lnTo>
                <a:lnTo>
                  <a:pt x="2424" y="1423"/>
                </a:lnTo>
                <a:lnTo>
                  <a:pt x="2429" y="1423"/>
                </a:lnTo>
                <a:lnTo>
                  <a:pt x="2431" y="1423"/>
                </a:lnTo>
                <a:lnTo>
                  <a:pt x="2433" y="1425"/>
                </a:lnTo>
                <a:lnTo>
                  <a:pt x="2438" y="1425"/>
                </a:lnTo>
                <a:lnTo>
                  <a:pt x="2438" y="1425"/>
                </a:lnTo>
                <a:lnTo>
                  <a:pt x="2438" y="1425"/>
                </a:lnTo>
                <a:lnTo>
                  <a:pt x="2441" y="1425"/>
                </a:lnTo>
                <a:lnTo>
                  <a:pt x="2441" y="1425"/>
                </a:lnTo>
                <a:lnTo>
                  <a:pt x="2443" y="1423"/>
                </a:lnTo>
                <a:lnTo>
                  <a:pt x="2443" y="1423"/>
                </a:lnTo>
                <a:lnTo>
                  <a:pt x="2448" y="1423"/>
                </a:lnTo>
                <a:lnTo>
                  <a:pt x="2450" y="1425"/>
                </a:lnTo>
                <a:lnTo>
                  <a:pt x="2457" y="1427"/>
                </a:lnTo>
                <a:lnTo>
                  <a:pt x="2464" y="1427"/>
                </a:lnTo>
                <a:lnTo>
                  <a:pt x="2467" y="1427"/>
                </a:lnTo>
                <a:lnTo>
                  <a:pt x="2467" y="1425"/>
                </a:lnTo>
                <a:lnTo>
                  <a:pt x="2469" y="1423"/>
                </a:lnTo>
                <a:lnTo>
                  <a:pt x="2469" y="1423"/>
                </a:lnTo>
                <a:lnTo>
                  <a:pt x="2469" y="1423"/>
                </a:lnTo>
                <a:lnTo>
                  <a:pt x="2471" y="1423"/>
                </a:lnTo>
                <a:lnTo>
                  <a:pt x="2478" y="1427"/>
                </a:lnTo>
                <a:lnTo>
                  <a:pt x="2483" y="1427"/>
                </a:lnTo>
                <a:lnTo>
                  <a:pt x="2481" y="1423"/>
                </a:lnTo>
                <a:lnTo>
                  <a:pt x="2483" y="1423"/>
                </a:lnTo>
                <a:lnTo>
                  <a:pt x="2483" y="1423"/>
                </a:lnTo>
                <a:lnTo>
                  <a:pt x="2483" y="1420"/>
                </a:lnTo>
                <a:lnTo>
                  <a:pt x="2483" y="1418"/>
                </a:lnTo>
                <a:lnTo>
                  <a:pt x="2483" y="1418"/>
                </a:lnTo>
                <a:lnTo>
                  <a:pt x="2488" y="1413"/>
                </a:lnTo>
                <a:lnTo>
                  <a:pt x="2488" y="1413"/>
                </a:lnTo>
                <a:lnTo>
                  <a:pt x="2490" y="1411"/>
                </a:lnTo>
                <a:lnTo>
                  <a:pt x="2490" y="1411"/>
                </a:lnTo>
                <a:lnTo>
                  <a:pt x="2488" y="1409"/>
                </a:lnTo>
                <a:lnTo>
                  <a:pt x="2483" y="1409"/>
                </a:lnTo>
                <a:lnTo>
                  <a:pt x="2478" y="1409"/>
                </a:lnTo>
                <a:lnTo>
                  <a:pt x="2478" y="1406"/>
                </a:lnTo>
                <a:lnTo>
                  <a:pt x="2476" y="1406"/>
                </a:lnTo>
                <a:lnTo>
                  <a:pt x="2474" y="1406"/>
                </a:lnTo>
                <a:lnTo>
                  <a:pt x="2474" y="1406"/>
                </a:lnTo>
                <a:lnTo>
                  <a:pt x="2471" y="1404"/>
                </a:lnTo>
                <a:lnTo>
                  <a:pt x="2469" y="1401"/>
                </a:lnTo>
                <a:lnTo>
                  <a:pt x="2469" y="1399"/>
                </a:lnTo>
                <a:lnTo>
                  <a:pt x="2469" y="1399"/>
                </a:lnTo>
                <a:lnTo>
                  <a:pt x="2469" y="1397"/>
                </a:lnTo>
                <a:lnTo>
                  <a:pt x="2467" y="1397"/>
                </a:lnTo>
                <a:lnTo>
                  <a:pt x="2467" y="1397"/>
                </a:lnTo>
                <a:lnTo>
                  <a:pt x="2469" y="1392"/>
                </a:lnTo>
                <a:lnTo>
                  <a:pt x="2469" y="1387"/>
                </a:lnTo>
                <a:lnTo>
                  <a:pt x="2469" y="1387"/>
                </a:lnTo>
                <a:lnTo>
                  <a:pt x="2467" y="1385"/>
                </a:lnTo>
                <a:lnTo>
                  <a:pt x="2464" y="1383"/>
                </a:lnTo>
                <a:lnTo>
                  <a:pt x="2464" y="1383"/>
                </a:lnTo>
                <a:lnTo>
                  <a:pt x="2459" y="1380"/>
                </a:lnTo>
                <a:lnTo>
                  <a:pt x="2459" y="1383"/>
                </a:lnTo>
                <a:lnTo>
                  <a:pt x="2459" y="1385"/>
                </a:lnTo>
                <a:lnTo>
                  <a:pt x="2457" y="1385"/>
                </a:lnTo>
                <a:lnTo>
                  <a:pt x="2457" y="1385"/>
                </a:lnTo>
                <a:lnTo>
                  <a:pt x="2457" y="1385"/>
                </a:lnTo>
                <a:lnTo>
                  <a:pt x="2455" y="1385"/>
                </a:lnTo>
                <a:lnTo>
                  <a:pt x="2455" y="1387"/>
                </a:lnTo>
                <a:lnTo>
                  <a:pt x="2452" y="1387"/>
                </a:lnTo>
                <a:lnTo>
                  <a:pt x="2452" y="1387"/>
                </a:lnTo>
                <a:lnTo>
                  <a:pt x="2448" y="1387"/>
                </a:lnTo>
                <a:lnTo>
                  <a:pt x="2445" y="1385"/>
                </a:lnTo>
                <a:lnTo>
                  <a:pt x="2443" y="1383"/>
                </a:lnTo>
                <a:lnTo>
                  <a:pt x="2438" y="1383"/>
                </a:lnTo>
                <a:lnTo>
                  <a:pt x="2436" y="1383"/>
                </a:lnTo>
                <a:lnTo>
                  <a:pt x="2433" y="1383"/>
                </a:lnTo>
                <a:lnTo>
                  <a:pt x="2433" y="1380"/>
                </a:lnTo>
                <a:lnTo>
                  <a:pt x="2429" y="1378"/>
                </a:lnTo>
                <a:lnTo>
                  <a:pt x="2429" y="1375"/>
                </a:lnTo>
                <a:lnTo>
                  <a:pt x="2424" y="1373"/>
                </a:lnTo>
                <a:lnTo>
                  <a:pt x="2422" y="1371"/>
                </a:lnTo>
                <a:lnTo>
                  <a:pt x="2422" y="1364"/>
                </a:lnTo>
                <a:lnTo>
                  <a:pt x="2419" y="1359"/>
                </a:lnTo>
                <a:lnTo>
                  <a:pt x="2410" y="1354"/>
                </a:lnTo>
                <a:lnTo>
                  <a:pt x="2403" y="1345"/>
                </a:lnTo>
                <a:lnTo>
                  <a:pt x="2398" y="1342"/>
                </a:lnTo>
                <a:lnTo>
                  <a:pt x="2393" y="1345"/>
                </a:lnTo>
                <a:lnTo>
                  <a:pt x="2391" y="1345"/>
                </a:lnTo>
                <a:lnTo>
                  <a:pt x="2388" y="1347"/>
                </a:lnTo>
                <a:lnTo>
                  <a:pt x="2386" y="1347"/>
                </a:lnTo>
                <a:lnTo>
                  <a:pt x="2386" y="1345"/>
                </a:lnTo>
                <a:lnTo>
                  <a:pt x="2384" y="1342"/>
                </a:lnTo>
                <a:lnTo>
                  <a:pt x="2384" y="1342"/>
                </a:lnTo>
                <a:lnTo>
                  <a:pt x="2381" y="1340"/>
                </a:lnTo>
                <a:lnTo>
                  <a:pt x="2381" y="1338"/>
                </a:lnTo>
                <a:lnTo>
                  <a:pt x="2381" y="1338"/>
                </a:lnTo>
                <a:lnTo>
                  <a:pt x="2381" y="1335"/>
                </a:lnTo>
                <a:lnTo>
                  <a:pt x="2381" y="1328"/>
                </a:lnTo>
                <a:lnTo>
                  <a:pt x="2381" y="1328"/>
                </a:lnTo>
                <a:lnTo>
                  <a:pt x="2381" y="1328"/>
                </a:lnTo>
                <a:lnTo>
                  <a:pt x="2381" y="1328"/>
                </a:lnTo>
                <a:lnTo>
                  <a:pt x="2384" y="1319"/>
                </a:lnTo>
                <a:lnTo>
                  <a:pt x="2386" y="1316"/>
                </a:lnTo>
                <a:lnTo>
                  <a:pt x="2391" y="1314"/>
                </a:lnTo>
                <a:lnTo>
                  <a:pt x="2391" y="1309"/>
                </a:lnTo>
                <a:lnTo>
                  <a:pt x="2391" y="1309"/>
                </a:lnTo>
                <a:lnTo>
                  <a:pt x="2391" y="1309"/>
                </a:lnTo>
                <a:lnTo>
                  <a:pt x="2388" y="1307"/>
                </a:lnTo>
                <a:lnTo>
                  <a:pt x="2388" y="1307"/>
                </a:lnTo>
                <a:lnTo>
                  <a:pt x="2388" y="1307"/>
                </a:lnTo>
                <a:lnTo>
                  <a:pt x="2388" y="1304"/>
                </a:lnTo>
                <a:lnTo>
                  <a:pt x="2388" y="1304"/>
                </a:lnTo>
                <a:lnTo>
                  <a:pt x="2391" y="1300"/>
                </a:lnTo>
                <a:lnTo>
                  <a:pt x="2391" y="1297"/>
                </a:lnTo>
                <a:lnTo>
                  <a:pt x="2396" y="1295"/>
                </a:lnTo>
                <a:lnTo>
                  <a:pt x="2396" y="1295"/>
                </a:lnTo>
                <a:lnTo>
                  <a:pt x="2398" y="1295"/>
                </a:lnTo>
                <a:lnTo>
                  <a:pt x="2398" y="1293"/>
                </a:lnTo>
                <a:lnTo>
                  <a:pt x="2398" y="1293"/>
                </a:lnTo>
                <a:lnTo>
                  <a:pt x="2403" y="1293"/>
                </a:lnTo>
                <a:lnTo>
                  <a:pt x="2407" y="1290"/>
                </a:lnTo>
                <a:lnTo>
                  <a:pt x="2410" y="1288"/>
                </a:lnTo>
                <a:lnTo>
                  <a:pt x="2412" y="1285"/>
                </a:lnTo>
                <a:lnTo>
                  <a:pt x="2412" y="1281"/>
                </a:lnTo>
                <a:lnTo>
                  <a:pt x="2412" y="1281"/>
                </a:lnTo>
                <a:lnTo>
                  <a:pt x="2414" y="1276"/>
                </a:lnTo>
                <a:lnTo>
                  <a:pt x="2414" y="1276"/>
                </a:lnTo>
                <a:lnTo>
                  <a:pt x="2422" y="1271"/>
                </a:lnTo>
                <a:lnTo>
                  <a:pt x="2422" y="1271"/>
                </a:lnTo>
                <a:lnTo>
                  <a:pt x="2422" y="1269"/>
                </a:lnTo>
                <a:lnTo>
                  <a:pt x="2424" y="1269"/>
                </a:lnTo>
                <a:lnTo>
                  <a:pt x="2424" y="1269"/>
                </a:lnTo>
                <a:lnTo>
                  <a:pt x="2426" y="1271"/>
                </a:lnTo>
                <a:lnTo>
                  <a:pt x="2426" y="1271"/>
                </a:lnTo>
                <a:lnTo>
                  <a:pt x="2429" y="1271"/>
                </a:lnTo>
                <a:lnTo>
                  <a:pt x="2429" y="1269"/>
                </a:lnTo>
                <a:lnTo>
                  <a:pt x="2431" y="1271"/>
                </a:lnTo>
                <a:lnTo>
                  <a:pt x="2431" y="1267"/>
                </a:lnTo>
                <a:lnTo>
                  <a:pt x="2429" y="1259"/>
                </a:lnTo>
                <a:lnTo>
                  <a:pt x="2426" y="1257"/>
                </a:lnTo>
                <a:lnTo>
                  <a:pt x="2424" y="1255"/>
                </a:lnTo>
                <a:lnTo>
                  <a:pt x="2417" y="1255"/>
                </a:lnTo>
                <a:lnTo>
                  <a:pt x="2414" y="1252"/>
                </a:lnTo>
                <a:lnTo>
                  <a:pt x="2412" y="1252"/>
                </a:lnTo>
                <a:lnTo>
                  <a:pt x="2412" y="1255"/>
                </a:lnTo>
                <a:lnTo>
                  <a:pt x="2412" y="1257"/>
                </a:lnTo>
                <a:lnTo>
                  <a:pt x="2412" y="1257"/>
                </a:lnTo>
                <a:lnTo>
                  <a:pt x="2410" y="1257"/>
                </a:lnTo>
                <a:lnTo>
                  <a:pt x="2410" y="1255"/>
                </a:lnTo>
                <a:lnTo>
                  <a:pt x="2410" y="1252"/>
                </a:lnTo>
                <a:lnTo>
                  <a:pt x="2410" y="1252"/>
                </a:lnTo>
                <a:lnTo>
                  <a:pt x="2410" y="1252"/>
                </a:lnTo>
                <a:lnTo>
                  <a:pt x="2412" y="1250"/>
                </a:lnTo>
                <a:lnTo>
                  <a:pt x="2414" y="1240"/>
                </a:lnTo>
                <a:lnTo>
                  <a:pt x="2414" y="1238"/>
                </a:lnTo>
                <a:lnTo>
                  <a:pt x="2417" y="1236"/>
                </a:lnTo>
                <a:lnTo>
                  <a:pt x="2417" y="1233"/>
                </a:lnTo>
                <a:lnTo>
                  <a:pt x="2419" y="1236"/>
                </a:lnTo>
                <a:lnTo>
                  <a:pt x="2419" y="1238"/>
                </a:lnTo>
                <a:lnTo>
                  <a:pt x="2419" y="1240"/>
                </a:lnTo>
                <a:lnTo>
                  <a:pt x="2419" y="1243"/>
                </a:lnTo>
                <a:lnTo>
                  <a:pt x="2422" y="1245"/>
                </a:lnTo>
                <a:lnTo>
                  <a:pt x="2424" y="1245"/>
                </a:lnTo>
                <a:lnTo>
                  <a:pt x="2426" y="1248"/>
                </a:lnTo>
                <a:lnTo>
                  <a:pt x="2429" y="1248"/>
                </a:lnTo>
                <a:lnTo>
                  <a:pt x="2431" y="1250"/>
                </a:lnTo>
                <a:lnTo>
                  <a:pt x="2431" y="1252"/>
                </a:lnTo>
                <a:lnTo>
                  <a:pt x="2431" y="1252"/>
                </a:lnTo>
                <a:lnTo>
                  <a:pt x="2433" y="1255"/>
                </a:lnTo>
                <a:lnTo>
                  <a:pt x="2438" y="1255"/>
                </a:lnTo>
                <a:lnTo>
                  <a:pt x="2438" y="1255"/>
                </a:lnTo>
                <a:lnTo>
                  <a:pt x="2441" y="1255"/>
                </a:lnTo>
                <a:lnTo>
                  <a:pt x="2443" y="1257"/>
                </a:lnTo>
                <a:lnTo>
                  <a:pt x="2443" y="1257"/>
                </a:lnTo>
                <a:lnTo>
                  <a:pt x="2443" y="1259"/>
                </a:lnTo>
                <a:lnTo>
                  <a:pt x="2445" y="1259"/>
                </a:lnTo>
                <a:lnTo>
                  <a:pt x="2445" y="1262"/>
                </a:lnTo>
                <a:lnTo>
                  <a:pt x="2448" y="1262"/>
                </a:lnTo>
                <a:lnTo>
                  <a:pt x="2450" y="1262"/>
                </a:lnTo>
                <a:lnTo>
                  <a:pt x="2450" y="1264"/>
                </a:lnTo>
                <a:lnTo>
                  <a:pt x="2450" y="1264"/>
                </a:lnTo>
                <a:lnTo>
                  <a:pt x="2450" y="1264"/>
                </a:lnTo>
                <a:lnTo>
                  <a:pt x="2450" y="1267"/>
                </a:lnTo>
                <a:lnTo>
                  <a:pt x="2452" y="1267"/>
                </a:lnTo>
                <a:lnTo>
                  <a:pt x="2452" y="1269"/>
                </a:lnTo>
                <a:lnTo>
                  <a:pt x="2452" y="1269"/>
                </a:lnTo>
                <a:lnTo>
                  <a:pt x="2455" y="1271"/>
                </a:lnTo>
                <a:lnTo>
                  <a:pt x="2457" y="1271"/>
                </a:lnTo>
                <a:lnTo>
                  <a:pt x="2457" y="1274"/>
                </a:lnTo>
                <a:lnTo>
                  <a:pt x="2455" y="1276"/>
                </a:lnTo>
                <a:lnTo>
                  <a:pt x="2455" y="1278"/>
                </a:lnTo>
                <a:lnTo>
                  <a:pt x="2450" y="1278"/>
                </a:lnTo>
                <a:lnTo>
                  <a:pt x="2450" y="1281"/>
                </a:lnTo>
                <a:lnTo>
                  <a:pt x="2450" y="1283"/>
                </a:lnTo>
                <a:lnTo>
                  <a:pt x="2462" y="1278"/>
                </a:lnTo>
                <a:lnTo>
                  <a:pt x="2464" y="1281"/>
                </a:lnTo>
                <a:lnTo>
                  <a:pt x="2467" y="1283"/>
                </a:lnTo>
                <a:lnTo>
                  <a:pt x="2467" y="1283"/>
                </a:lnTo>
                <a:lnTo>
                  <a:pt x="2469" y="1285"/>
                </a:lnTo>
                <a:lnTo>
                  <a:pt x="2471" y="1288"/>
                </a:lnTo>
                <a:lnTo>
                  <a:pt x="2471" y="1285"/>
                </a:lnTo>
                <a:lnTo>
                  <a:pt x="2474" y="1281"/>
                </a:lnTo>
                <a:lnTo>
                  <a:pt x="2476" y="1281"/>
                </a:lnTo>
                <a:lnTo>
                  <a:pt x="2478" y="1281"/>
                </a:lnTo>
                <a:lnTo>
                  <a:pt x="2486" y="1285"/>
                </a:lnTo>
                <a:lnTo>
                  <a:pt x="2488" y="1288"/>
                </a:lnTo>
                <a:lnTo>
                  <a:pt x="2493" y="1285"/>
                </a:lnTo>
                <a:lnTo>
                  <a:pt x="2495" y="1283"/>
                </a:lnTo>
                <a:lnTo>
                  <a:pt x="2495" y="1281"/>
                </a:lnTo>
                <a:lnTo>
                  <a:pt x="2495" y="1281"/>
                </a:lnTo>
                <a:lnTo>
                  <a:pt x="2493" y="1281"/>
                </a:lnTo>
                <a:lnTo>
                  <a:pt x="2493" y="1281"/>
                </a:lnTo>
                <a:lnTo>
                  <a:pt x="2493" y="1278"/>
                </a:lnTo>
                <a:lnTo>
                  <a:pt x="2490" y="1278"/>
                </a:lnTo>
                <a:lnTo>
                  <a:pt x="2490" y="1278"/>
                </a:lnTo>
                <a:lnTo>
                  <a:pt x="2488" y="1278"/>
                </a:lnTo>
                <a:lnTo>
                  <a:pt x="2488" y="1278"/>
                </a:lnTo>
                <a:lnTo>
                  <a:pt x="2488" y="1274"/>
                </a:lnTo>
                <a:lnTo>
                  <a:pt x="2483" y="1271"/>
                </a:lnTo>
                <a:lnTo>
                  <a:pt x="2481" y="1271"/>
                </a:lnTo>
                <a:lnTo>
                  <a:pt x="2478" y="1269"/>
                </a:lnTo>
                <a:lnTo>
                  <a:pt x="2478" y="1267"/>
                </a:lnTo>
                <a:lnTo>
                  <a:pt x="2478" y="1264"/>
                </a:lnTo>
                <a:lnTo>
                  <a:pt x="2481" y="1262"/>
                </a:lnTo>
                <a:lnTo>
                  <a:pt x="2483" y="1259"/>
                </a:lnTo>
                <a:lnTo>
                  <a:pt x="2483" y="1259"/>
                </a:lnTo>
                <a:lnTo>
                  <a:pt x="2486" y="1259"/>
                </a:lnTo>
                <a:lnTo>
                  <a:pt x="2486" y="1259"/>
                </a:lnTo>
                <a:lnTo>
                  <a:pt x="2488" y="1262"/>
                </a:lnTo>
                <a:lnTo>
                  <a:pt x="2490" y="1262"/>
                </a:lnTo>
                <a:lnTo>
                  <a:pt x="2490" y="1264"/>
                </a:lnTo>
                <a:lnTo>
                  <a:pt x="2493" y="1264"/>
                </a:lnTo>
                <a:lnTo>
                  <a:pt x="2493" y="1267"/>
                </a:lnTo>
                <a:lnTo>
                  <a:pt x="2497" y="1267"/>
                </a:lnTo>
                <a:lnTo>
                  <a:pt x="2497" y="1267"/>
                </a:lnTo>
                <a:lnTo>
                  <a:pt x="2497" y="1269"/>
                </a:lnTo>
                <a:lnTo>
                  <a:pt x="2497" y="1271"/>
                </a:lnTo>
                <a:lnTo>
                  <a:pt x="2497" y="1271"/>
                </a:lnTo>
                <a:lnTo>
                  <a:pt x="2500" y="1271"/>
                </a:lnTo>
                <a:lnTo>
                  <a:pt x="2502" y="1274"/>
                </a:lnTo>
                <a:lnTo>
                  <a:pt x="2504" y="1274"/>
                </a:lnTo>
                <a:lnTo>
                  <a:pt x="2504" y="1276"/>
                </a:lnTo>
                <a:lnTo>
                  <a:pt x="2502" y="1276"/>
                </a:lnTo>
                <a:lnTo>
                  <a:pt x="2500" y="1276"/>
                </a:lnTo>
                <a:lnTo>
                  <a:pt x="2500" y="1276"/>
                </a:lnTo>
                <a:lnTo>
                  <a:pt x="2500" y="1278"/>
                </a:lnTo>
                <a:lnTo>
                  <a:pt x="2500" y="1281"/>
                </a:lnTo>
                <a:lnTo>
                  <a:pt x="2502" y="1285"/>
                </a:lnTo>
                <a:lnTo>
                  <a:pt x="2504" y="1288"/>
                </a:lnTo>
                <a:lnTo>
                  <a:pt x="2504" y="1295"/>
                </a:lnTo>
                <a:lnTo>
                  <a:pt x="2504" y="1297"/>
                </a:lnTo>
                <a:lnTo>
                  <a:pt x="2507" y="1300"/>
                </a:lnTo>
                <a:lnTo>
                  <a:pt x="2514" y="1302"/>
                </a:lnTo>
                <a:lnTo>
                  <a:pt x="2516" y="1304"/>
                </a:lnTo>
                <a:lnTo>
                  <a:pt x="2519" y="1304"/>
                </a:lnTo>
                <a:lnTo>
                  <a:pt x="2519" y="1309"/>
                </a:lnTo>
                <a:lnTo>
                  <a:pt x="2519" y="1309"/>
                </a:lnTo>
                <a:lnTo>
                  <a:pt x="2523" y="1311"/>
                </a:lnTo>
                <a:lnTo>
                  <a:pt x="2526" y="1314"/>
                </a:lnTo>
                <a:lnTo>
                  <a:pt x="2528" y="1316"/>
                </a:lnTo>
                <a:lnTo>
                  <a:pt x="2530" y="1316"/>
                </a:lnTo>
                <a:lnTo>
                  <a:pt x="2533" y="1316"/>
                </a:lnTo>
                <a:lnTo>
                  <a:pt x="2535" y="1316"/>
                </a:lnTo>
                <a:lnTo>
                  <a:pt x="2538" y="1314"/>
                </a:lnTo>
                <a:lnTo>
                  <a:pt x="2538" y="1314"/>
                </a:lnTo>
                <a:lnTo>
                  <a:pt x="2540" y="1319"/>
                </a:lnTo>
                <a:lnTo>
                  <a:pt x="2540" y="1319"/>
                </a:lnTo>
                <a:lnTo>
                  <a:pt x="2540" y="1319"/>
                </a:lnTo>
                <a:lnTo>
                  <a:pt x="2542" y="1319"/>
                </a:lnTo>
                <a:lnTo>
                  <a:pt x="2542" y="1319"/>
                </a:lnTo>
                <a:lnTo>
                  <a:pt x="2542" y="1319"/>
                </a:lnTo>
                <a:lnTo>
                  <a:pt x="2549" y="1316"/>
                </a:lnTo>
                <a:lnTo>
                  <a:pt x="2549" y="1316"/>
                </a:lnTo>
                <a:lnTo>
                  <a:pt x="2549" y="1316"/>
                </a:lnTo>
                <a:lnTo>
                  <a:pt x="2549" y="1319"/>
                </a:lnTo>
                <a:lnTo>
                  <a:pt x="2552" y="1321"/>
                </a:lnTo>
                <a:lnTo>
                  <a:pt x="2554" y="1321"/>
                </a:lnTo>
                <a:lnTo>
                  <a:pt x="2554" y="1323"/>
                </a:lnTo>
                <a:lnTo>
                  <a:pt x="2557" y="1323"/>
                </a:lnTo>
                <a:lnTo>
                  <a:pt x="2557" y="1321"/>
                </a:lnTo>
                <a:lnTo>
                  <a:pt x="2557" y="1319"/>
                </a:lnTo>
                <a:lnTo>
                  <a:pt x="2557" y="1319"/>
                </a:lnTo>
                <a:lnTo>
                  <a:pt x="2559" y="1314"/>
                </a:lnTo>
                <a:lnTo>
                  <a:pt x="2564" y="1309"/>
                </a:lnTo>
                <a:lnTo>
                  <a:pt x="2564" y="1307"/>
                </a:lnTo>
                <a:lnTo>
                  <a:pt x="2564" y="1307"/>
                </a:lnTo>
                <a:lnTo>
                  <a:pt x="2561" y="1307"/>
                </a:lnTo>
                <a:lnTo>
                  <a:pt x="2561" y="1307"/>
                </a:lnTo>
                <a:lnTo>
                  <a:pt x="2559" y="1304"/>
                </a:lnTo>
                <a:lnTo>
                  <a:pt x="2559" y="1304"/>
                </a:lnTo>
                <a:lnTo>
                  <a:pt x="2561" y="1302"/>
                </a:lnTo>
                <a:lnTo>
                  <a:pt x="2561" y="1302"/>
                </a:lnTo>
                <a:lnTo>
                  <a:pt x="2564" y="1302"/>
                </a:lnTo>
                <a:lnTo>
                  <a:pt x="2561" y="1300"/>
                </a:lnTo>
                <a:lnTo>
                  <a:pt x="2559" y="1300"/>
                </a:lnTo>
                <a:lnTo>
                  <a:pt x="2559" y="1297"/>
                </a:lnTo>
                <a:lnTo>
                  <a:pt x="2559" y="1295"/>
                </a:lnTo>
                <a:lnTo>
                  <a:pt x="2561" y="1295"/>
                </a:lnTo>
                <a:lnTo>
                  <a:pt x="2561" y="1295"/>
                </a:lnTo>
                <a:lnTo>
                  <a:pt x="2561" y="1295"/>
                </a:lnTo>
                <a:lnTo>
                  <a:pt x="2564" y="1295"/>
                </a:lnTo>
                <a:lnTo>
                  <a:pt x="2564" y="1295"/>
                </a:lnTo>
                <a:lnTo>
                  <a:pt x="2564" y="1293"/>
                </a:lnTo>
                <a:lnTo>
                  <a:pt x="2564" y="1290"/>
                </a:lnTo>
                <a:lnTo>
                  <a:pt x="2564" y="1288"/>
                </a:lnTo>
                <a:lnTo>
                  <a:pt x="2566" y="1288"/>
                </a:lnTo>
                <a:lnTo>
                  <a:pt x="2568" y="1288"/>
                </a:lnTo>
                <a:lnTo>
                  <a:pt x="2571" y="1290"/>
                </a:lnTo>
                <a:lnTo>
                  <a:pt x="2571" y="1295"/>
                </a:lnTo>
                <a:lnTo>
                  <a:pt x="2568" y="1295"/>
                </a:lnTo>
                <a:lnTo>
                  <a:pt x="2571" y="1295"/>
                </a:lnTo>
                <a:lnTo>
                  <a:pt x="2571" y="1297"/>
                </a:lnTo>
                <a:lnTo>
                  <a:pt x="2573" y="1297"/>
                </a:lnTo>
                <a:lnTo>
                  <a:pt x="2575" y="1297"/>
                </a:lnTo>
                <a:lnTo>
                  <a:pt x="2575" y="1297"/>
                </a:lnTo>
                <a:lnTo>
                  <a:pt x="2578" y="1297"/>
                </a:lnTo>
                <a:lnTo>
                  <a:pt x="2578" y="1300"/>
                </a:lnTo>
                <a:lnTo>
                  <a:pt x="2578" y="1302"/>
                </a:lnTo>
                <a:lnTo>
                  <a:pt x="2580" y="1304"/>
                </a:lnTo>
                <a:lnTo>
                  <a:pt x="2580" y="1307"/>
                </a:lnTo>
                <a:lnTo>
                  <a:pt x="2580" y="1307"/>
                </a:lnTo>
                <a:lnTo>
                  <a:pt x="2580" y="1309"/>
                </a:lnTo>
                <a:lnTo>
                  <a:pt x="2580" y="1311"/>
                </a:lnTo>
                <a:lnTo>
                  <a:pt x="2583" y="1314"/>
                </a:lnTo>
                <a:lnTo>
                  <a:pt x="2585" y="1316"/>
                </a:lnTo>
                <a:lnTo>
                  <a:pt x="2585" y="1319"/>
                </a:lnTo>
                <a:lnTo>
                  <a:pt x="2585" y="1319"/>
                </a:lnTo>
                <a:lnTo>
                  <a:pt x="2587" y="1319"/>
                </a:lnTo>
                <a:lnTo>
                  <a:pt x="2587" y="1319"/>
                </a:lnTo>
                <a:lnTo>
                  <a:pt x="2587" y="1319"/>
                </a:lnTo>
                <a:lnTo>
                  <a:pt x="2587" y="1319"/>
                </a:lnTo>
                <a:lnTo>
                  <a:pt x="2587" y="1319"/>
                </a:lnTo>
                <a:lnTo>
                  <a:pt x="2587" y="1319"/>
                </a:lnTo>
                <a:lnTo>
                  <a:pt x="2587" y="1319"/>
                </a:lnTo>
                <a:lnTo>
                  <a:pt x="2587" y="1319"/>
                </a:lnTo>
                <a:lnTo>
                  <a:pt x="2590" y="1319"/>
                </a:lnTo>
                <a:lnTo>
                  <a:pt x="2590" y="1319"/>
                </a:lnTo>
                <a:lnTo>
                  <a:pt x="2590" y="1321"/>
                </a:lnTo>
                <a:lnTo>
                  <a:pt x="2587" y="1323"/>
                </a:lnTo>
                <a:lnTo>
                  <a:pt x="2585" y="1323"/>
                </a:lnTo>
                <a:lnTo>
                  <a:pt x="2587" y="1326"/>
                </a:lnTo>
                <a:lnTo>
                  <a:pt x="2590" y="1326"/>
                </a:lnTo>
                <a:lnTo>
                  <a:pt x="2590" y="1326"/>
                </a:lnTo>
                <a:lnTo>
                  <a:pt x="2590" y="1328"/>
                </a:lnTo>
                <a:lnTo>
                  <a:pt x="2585" y="1338"/>
                </a:lnTo>
                <a:lnTo>
                  <a:pt x="2585" y="1342"/>
                </a:lnTo>
                <a:lnTo>
                  <a:pt x="2587" y="1354"/>
                </a:lnTo>
                <a:lnTo>
                  <a:pt x="2590" y="1359"/>
                </a:lnTo>
                <a:lnTo>
                  <a:pt x="2590" y="1366"/>
                </a:lnTo>
                <a:lnTo>
                  <a:pt x="2590" y="1375"/>
                </a:lnTo>
                <a:lnTo>
                  <a:pt x="2590" y="1385"/>
                </a:lnTo>
                <a:lnTo>
                  <a:pt x="2587" y="1394"/>
                </a:lnTo>
                <a:lnTo>
                  <a:pt x="2587" y="1399"/>
                </a:lnTo>
                <a:lnTo>
                  <a:pt x="2587" y="1404"/>
                </a:lnTo>
                <a:lnTo>
                  <a:pt x="2587" y="1409"/>
                </a:lnTo>
                <a:lnTo>
                  <a:pt x="2590" y="1411"/>
                </a:lnTo>
                <a:lnTo>
                  <a:pt x="2592" y="1411"/>
                </a:lnTo>
                <a:lnTo>
                  <a:pt x="2594" y="1411"/>
                </a:lnTo>
                <a:lnTo>
                  <a:pt x="2599" y="1409"/>
                </a:lnTo>
                <a:lnTo>
                  <a:pt x="2625" y="1420"/>
                </a:lnTo>
                <a:lnTo>
                  <a:pt x="2644" y="1425"/>
                </a:lnTo>
                <a:lnTo>
                  <a:pt x="2654" y="1430"/>
                </a:lnTo>
                <a:lnTo>
                  <a:pt x="2658" y="1430"/>
                </a:lnTo>
                <a:lnTo>
                  <a:pt x="2670" y="1427"/>
                </a:lnTo>
                <a:lnTo>
                  <a:pt x="2680" y="1427"/>
                </a:lnTo>
                <a:lnTo>
                  <a:pt x="2684" y="1425"/>
                </a:lnTo>
                <a:lnTo>
                  <a:pt x="2687" y="1425"/>
                </a:lnTo>
                <a:lnTo>
                  <a:pt x="2689" y="1427"/>
                </a:lnTo>
                <a:lnTo>
                  <a:pt x="2691" y="1427"/>
                </a:lnTo>
                <a:lnTo>
                  <a:pt x="2696" y="1427"/>
                </a:lnTo>
                <a:lnTo>
                  <a:pt x="2696" y="1427"/>
                </a:lnTo>
                <a:lnTo>
                  <a:pt x="2696" y="1427"/>
                </a:lnTo>
                <a:lnTo>
                  <a:pt x="2699" y="1427"/>
                </a:lnTo>
                <a:lnTo>
                  <a:pt x="2699" y="1427"/>
                </a:lnTo>
                <a:lnTo>
                  <a:pt x="2701" y="1427"/>
                </a:lnTo>
                <a:lnTo>
                  <a:pt x="2703" y="1427"/>
                </a:lnTo>
                <a:lnTo>
                  <a:pt x="2703" y="1430"/>
                </a:lnTo>
                <a:lnTo>
                  <a:pt x="2706" y="1430"/>
                </a:lnTo>
                <a:lnTo>
                  <a:pt x="2708" y="1430"/>
                </a:lnTo>
                <a:lnTo>
                  <a:pt x="2722" y="1427"/>
                </a:lnTo>
                <a:lnTo>
                  <a:pt x="2727" y="1427"/>
                </a:lnTo>
                <a:lnTo>
                  <a:pt x="2746" y="1423"/>
                </a:lnTo>
                <a:lnTo>
                  <a:pt x="2753" y="1423"/>
                </a:lnTo>
                <a:lnTo>
                  <a:pt x="2755" y="1423"/>
                </a:lnTo>
                <a:lnTo>
                  <a:pt x="2758" y="1423"/>
                </a:lnTo>
                <a:lnTo>
                  <a:pt x="2758" y="1423"/>
                </a:lnTo>
                <a:lnTo>
                  <a:pt x="2765" y="1425"/>
                </a:lnTo>
                <a:lnTo>
                  <a:pt x="2781" y="1430"/>
                </a:lnTo>
                <a:lnTo>
                  <a:pt x="2786" y="1432"/>
                </a:lnTo>
                <a:lnTo>
                  <a:pt x="2789" y="1430"/>
                </a:lnTo>
                <a:lnTo>
                  <a:pt x="2791" y="1430"/>
                </a:lnTo>
                <a:lnTo>
                  <a:pt x="2791" y="1430"/>
                </a:lnTo>
                <a:lnTo>
                  <a:pt x="2793" y="1430"/>
                </a:lnTo>
                <a:lnTo>
                  <a:pt x="2796" y="1427"/>
                </a:lnTo>
                <a:lnTo>
                  <a:pt x="2796" y="1427"/>
                </a:lnTo>
                <a:lnTo>
                  <a:pt x="2798" y="1427"/>
                </a:lnTo>
                <a:lnTo>
                  <a:pt x="2798" y="1430"/>
                </a:lnTo>
                <a:lnTo>
                  <a:pt x="2800" y="1430"/>
                </a:lnTo>
                <a:lnTo>
                  <a:pt x="2800" y="1432"/>
                </a:lnTo>
                <a:lnTo>
                  <a:pt x="2803" y="1432"/>
                </a:lnTo>
                <a:lnTo>
                  <a:pt x="2807" y="1432"/>
                </a:lnTo>
                <a:lnTo>
                  <a:pt x="2810" y="1432"/>
                </a:lnTo>
                <a:lnTo>
                  <a:pt x="2810" y="1430"/>
                </a:lnTo>
                <a:lnTo>
                  <a:pt x="2812" y="1427"/>
                </a:lnTo>
                <a:lnTo>
                  <a:pt x="2812" y="1427"/>
                </a:lnTo>
                <a:lnTo>
                  <a:pt x="2815" y="1430"/>
                </a:lnTo>
                <a:lnTo>
                  <a:pt x="2815" y="1430"/>
                </a:lnTo>
                <a:lnTo>
                  <a:pt x="2817" y="1430"/>
                </a:lnTo>
                <a:lnTo>
                  <a:pt x="2817" y="1427"/>
                </a:lnTo>
                <a:lnTo>
                  <a:pt x="2817" y="1427"/>
                </a:lnTo>
                <a:lnTo>
                  <a:pt x="2819" y="1427"/>
                </a:lnTo>
                <a:lnTo>
                  <a:pt x="2824" y="1427"/>
                </a:lnTo>
                <a:lnTo>
                  <a:pt x="2838" y="1425"/>
                </a:lnTo>
                <a:lnTo>
                  <a:pt x="2845" y="1427"/>
                </a:lnTo>
                <a:lnTo>
                  <a:pt x="2848" y="1425"/>
                </a:lnTo>
                <a:lnTo>
                  <a:pt x="2850" y="1425"/>
                </a:lnTo>
                <a:lnTo>
                  <a:pt x="2855" y="1425"/>
                </a:lnTo>
                <a:lnTo>
                  <a:pt x="2857" y="1425"/>
                </a:lnTo>
                <a:lnTo>
                  <a:pt x="2862" y="1427"/>
                </a:lnTo>
                <a:lnTo>
                  <a:pt x="2862" y="1427"/>
                </a:lnTo>
                <a:lnTo>
                  <a:pt x="2862" y="1430"/>
                </a:lnTo>
                <a:lnTo>
                  <a:pt x="2864" y="1430"/>
                </a:lnTo>
                <a:lnTo>
                  <a:pt x="2864" y="1430"/>
                </a:lnTo>
                <a:lnTo>
                  <a:pt x="2867" y="1430"/>
                </a:lnTo>
                <a:lnTo>
                  <a:pt x="2867" y="1432"/>
                </a:lnTo>
                <a:lnTo>
                  <a:pt x="2867" y="1432"/>
                </a:lnTo>
                <a:lnTo>
                  <a:pt x="2869" y="1432"/>
                </a:lnTo>
                <a:lnTo>
                  <a:pt x="2871" y="1432"/>
                </a:lnTo>
                <a:lnTo>
                  <a:pt x="2871" y="1432"/>
                </a:lnTo>
                <a:lnTo>
                  <a:pt x="2874" y="1435"/>
                </a:lnTo>
                <a:lnTo>
                  <a:pt x="2874" y="1437"/>
                </a:lnTo>
                <a:lnTo>
                  <a:pt x="2876" y="1437"/>
                </a:lnTo>
                <a:lnTo>
                  <a:pt x="2878" y="1437"/>
                </a:lnTo>
                <a:lnTo>
                  <a:pt x="2881" y="1437"/>
                </a:lnTo>
                <a:lnTo>
                  <a:pt x="2886" y="1439"/>
                </a:lnTo>
                <a:lnTo>
                  <a:pt x="2888" y="1439"/>
                </a:lnTo>
                <a:lnTo>
                  <a:pt x="2888" y="1442"/>
                </a:lnTo>
                <a:lnTo>
                  <a:pt x="2893" y="1444"/>
                </a:lnTo>
                <a:lnTo>
                  <a:pt x="2895" y="1446"/>
                </a:lnTo>
                <a:lnTo>
                  <a:pt x="2895" y="1449"/>
                </a:lnTo>
                <a:lnTo>
                  <a:pt x="2897" y="1449"/>
                </a:lnTo>
                <a:lnTo>
                  <a:pt x="2900" y="1451"/>
                </a:lnTo>
                <a:lnTo>
                  <a:pt x="2900" y="1451"/>
                </a:lnTo>
                <a:lnTo>
                  <a:pt x="2902" y="1454"/>
                </a:lnTo>
                <a:lnTo>
                  <a:pt x="2905" y="1454"/>
                </a:lnTo>
                <a:lnTo>
                  <a:pt x="2905" y="1456"/>
                </a:lnTo>
                <a:lnTo>
                  <a:pt x="2905" y="1456"/>
                </a:lnTo>
                <a:lnTo>
                  <a:pt x="2907" y="1456"/>
                </a:lnTo>
                <a:lnTo>
                  <a:pt x="2907" y="1458"/>
                </a:lnTo>
                <a:lnTo>
                  <a:pt x="2909" y="1461"/>
                </a:lnTo>
                <a:lnTo>
                  <a:pt x="2909" y="1463"/>
                </a:lnTo>
                <a:lnTo>
                  <a:pt x="2909" y="1463"/>
                </a:lnTo>
                <a:lnTo>
                  <a:pt x="2907" y="1465"/>
                </a:lnTo>
                <a:lnTo>
                  <a:pt x="2902" y="1468"/>
                </a:lnTo>
                <a:lnTo>
                  <a:pt x="2895" y="1470"/>
                </a:lnTo>
                <a:lnTo>
                  <a:pt x="2895" y="1470"/>
                </a:lnTo>
                <a:lnTo>
                  <a:pt x="2893" y="1470"/>
                </a:lnTo>
                <a:lnTo>
                  <a:pt x="2893" y="1468"/>
                </a:lnTo>
                <a:lnTo>
                  <a:pt x="2893" y="1468"/>
                </a:lnTo>
                <a:lnTo>
                  <a:pt x="2883" y="1463"/>
                </a:lnTo>
                <a:lnTo>
                  <a:pt x="2881" y="1461"/>
                </a:lnTo>
                <a:lnTo>
                  <a:pt x="2876" y="1463"/>
                </a:lnTo>
                <a:lnTo>
                  <a:pt x="2876" y="1465"/>
                </a:lnTo>
                <a:lnTo>
                  <a:pt x="2876" y="1468"/>
                </a:lnTo>
                <a:lnTo>
                  <a:pt x="2878" y="1472"/>
                </a:lnTo>
                <a:lnTo>
                  <a:pt x="2878" y="1475"/>
                </a:lnTo>
                <a:lnTo>
                  <a:pt x="2878" y="1475"/>
                </a:lnTo>
                <a:lnTo>
                  <a:pt x="2878" y="1477"/>
                </a:lnTo>
                <a:lnTo>
                  <a:pt x="2871" y="1494"/>
                </a:lnTo>
                <a:lnTo>
                  <a:pt x="2871" y="1501"/>
                </a:lnTo>
                <a:lnTo>
                  <a:pt x="2869" y="1503"/>
                </a:lnTo>
                <a:lnTo>
                  <a:pt x="2869" y="1506"/>
                </a:lnTo>
                <a:lnTo>
                  <a:pt x="2869" y="1508"/>
                </a:lnTo>
                <a:lnTo>
                  <a:pt x="2867" y="1510"/>
                </a:lnTo>
                <a:lnTo>
                  <a:pt x="2864" y="1510"/>
                </a:lnTo>
                <a:lnTo>
                  <a:pt x="2862" y="1513"/>
                </a:lnTo>
                <a:lnTo>
                  <a:pt x="2862" y="1515"/>
                </a:lnTo>
                <a:lnTo>
                  <a:pt x="2862" y="1522"/>
                </a:lnTo>
                <a:lnTo>
                  <a:pt x="2862" y="1527"/>
                </a:lnTo>
                <a:lnTo>
                  <a:pt x="2860" y="1529"/>
                </a:lnTo>
                <a:lnTo>
                  <a:pt x="2857" y="1532"/>
                </a:lnTo>
                <a:lnTo>
                  <a:pt x="2855" y="1532"/>
                </a:lnTo>
                <a:lnTo>
                  <a:pt x="2843" y="1529"/>
                </a:lnTo>
                <a:lnTo>
                  <a:pt x="2843" y="1532"/>
                </a:lnTo>
                <a:lnTo>
                  <a:pt x="2845" y="1536"/>
                </a:lnTo>
                <a:lnTo>
                  <a:pt x="2845" y="1539"/>
                </a:lnTo>
                <a:lnTo>
                  <a:pt x="2843" y="1536"/>
                </a:lnTo>
                <a:lnTo>
                  <a:pt x="2841" y="1536"/>
                </a:lnTo>
                <a:lnTo>
                  <a:pt x="2841" y="1534"/>
                </a:lnTo>
                <a:lnTo>
                  <a:pt x="2838" y="1536"/>
                </a:lnTo>
                <a:lnTo>
                  <a:pt x="2838" y="1536"/>
                </a:lnTo>
                <a:lnTo>
                  <a:pt x="2838" y="1543"/>
                </a:lnTo>
                <a:lnTo>
                  <a:pt x="2838" y="1546"/>
                </a:lnTo>
                <a:lnTo>
                  <a:pt x="2836" y="1555"/>
                </a:lnTo>
                <a:lnTo>
                  <a:pt x="2836" y="1558"/>
                </a:lnTo>
                <a:lnTo>
                  <a:pt x="2833" y="1560"/>
                </a:lnTo>
                <a:lnTo>
                  <a:pt x="2831" y="1560"/>
                </a:lnTo>
                <a:lnTo>
                  <a:pt x="2826" y="1555"/>
                </a:lnTo>
                <a:lnTo>
                  <a:pt x="2826" y="1555"/>
                </a:lnTo>
                <a:lnTo>
                  <a:pt x="2826" y="1551"/>
                </a:lnTo>
                <a:lnTo>
                  <a:pt x="2826" y="1551"/>
                </a:lnTo>
                <a:lnTo>
                  <a:pt x="2826" y="1551"/>
                </a:lnTo>
                <a:lnTo>
                  <a:pt x="2817" y="1548"/>
                </a:lnTo>
                <a:lnTo>
                  <a:pt x="2817" y="1551"/>
                </a:lnTo>
                <a:lnTo>
                  <a:pt x="2817" y="1553"/>
                </a:lnTo>
                <a:lnTo>
                  <a:pt x="2817" y="1555"/>
                </a:lnTo>
                <a:lnTo>
                  <a:pt x="2817" y="1558"/>
                </a:lnTo>
                <a:lnTo>
                  <a:pt x="2817" y="1560"/>
                </a:lnTo>
                <a:lnTo>
                  <a:pt x="2815" y="1560"/>
                </a:lnTo>
                <a:lnTo>
                  <a:pt x="2812" y="1560"/>
                </a:lnTo>
                <a:lnTo>
                  <a:pt x="2810" y="1560"/>
                </a:lnTo>
                <a:lnTo>
                  <a:pt x="2810" y="1558"/>
                </a:lnTo>
                <a:lnTo>
                  <a:pt x="2807" y="1551"/>
                </a:lnTo>
                <a:lnTo>
                  <a:pt x="2805" y="1551"/>
                </a:lnTo>
                <a:lnTo>
                  <a:pt x="2805" y="1553"/>
                </a:lnTo>
                <a:lnTo>
                  <a:pt x="2803" y="1560"/>
                </a:lnTo>
                <a:lnTo>
                  <a:pt x="2803" y="1565"/>
                </a:lnTo>
                <a:lnTo>
                  <a:pt x="2800" y="1565"/>
                </a:lnTo>
                <a:lnTo>
                  <a:pt x="2800" y="1567"/>
                </a:lnTo>
                <a:lnTo>
                  <a:pt x="2798" y="1567"/>
                </a:lnTo>
                <a:lnTo>
                  <a:pt x="2791" y="1567"/>
                </a:lnTo>
                <a:lnTo>
                  <a:pt x="2789" y="1567"/>
                </a:lnTo>
                <a:lnTo>
                  <a:pt x="2779" y="1565"/>
                </a:lnTo>
                <a:lnTo>
                  <a:pt x="2774" y="1567"/>
                </a:lnTo>
                <a:lnTo>
                  <a:pt x="2772" y="1570"/>
                </a:lnTo>
                <a:lnTo>
                  <a:pt x="2772" y="1574"/>
                </a:lnTo>
                <a:lnTo>
                  <a:pt x="2770" y="1579"/>
                </a:lnTo>
                <a:lnTo>
                  <a:pt x="2770" y="1581"/>
                </a:lnTo>
                <a:lnTo>
                  <a:pt x="2767" y="1581"/>
                </a:lnTo>
                <a:lnTo>
                  <a:pt x="2767" y="1579"/>
                </a:lnTo>
                <a:lnTo>
                  <a:pt x="2765" y="1579"/>
                </a:lnTo>
                <a:lnTo>
                  <a:pt x="2762" y="1581"/>
                </a:lnTo>
                <a:lnTo>
                  <a:pt x="2762" y="1581"/>
                </a:lnTo>
                <a:lnTo>
                  <a:pt x="2760" y="1584"/>
                </a:lnTo>
                <a:lnTo>
                  <a:pt x="2755" y="1591"/>
                </a:lnTo>
                <a:lnTo>
                  <a:pt x="2755" y="1593"/>
                </a:lnTo>
                <a:lnTo>
                  <a:pt x="2755" y="1596"/>
                </a:lnTo>
                <a:lnTo>
                  <a:pt x="2758" y="1598"/>
                </a:lnTo>
                <a:lnTo>
                  <a:pt x="2758" y="1600"/>
                </a:lnTo>
                <a:lnTo>
                  <a:pt x="2758" y="1603"/>
                </a:lnTo>
                <a:lnTo>
                  <a:pt x="2755" y="1610"/>
                </a:lnTo>
                <a:lnTo>
                  <a:pt x="2753" y="1612"/>
                </a:lnTo>
                <a:lnTo>
                  <a:pt x="2751" y="1612"/>
                </a:lnTo>
                <a:lnTo>
                  <a:pt x="2748" y="1612"/>
                </a:lnTo>
                <a:lnTo>
                  <a:pt x="2746" y="1612"/>
                </a:lnTo>
                <a:lnTo>
                  <a:pt x="2746" y="1614"/>
                </a:lnTo>
                <a:lnTo>
                  <a:pt x="2746" y="1619"/>
                </a:lnTo>
                <a:lnTo>
                  <a:pt x="2748" y="1619"/>
                </a:lnTo>
                <a:lnTo>
                  <a:pt x="2751" y="1619"/>
                </a:lnTo>
                <a:lnTo>
                  <a:pt x="2751" y="1622"/>
                </a:lnTo>
                <a:lnTo>
                  <a:pt x="2751" y="1624"/>
                </a:lnTo>
                <a:lnTo>
                  <a:pt x="2748" y="1624"/>
                </a:lnTo>
                <a:lnTo>
                  <a:pt x="2746" y="1624"/>
                </a:lnTo>
                <a:lnTo>
                  <a:pt x="2746" y="1626"/>
                </a:lnTo>
                <a:lnTo>
                  <a:pt x="2746" y="1629"/>
                </a:lnTo>
                <a:lnTo>
                  <a:pt x="2751" y="1636"/>
                </a:lnTo>
                <a:lnTo>
                  <a:pt x="2751" y="1638"/>
                </a:lnTo>
                <a:lnTo>
                  <a:pt x="2753" y="1643"/>
                </a:lnTo>
                <a:lnTo>
                  <a:pt x="2753" y="1645"/>
                </a:lnTo>
                <a:lnTo>
                  <a:pt x="2755" y="1645"/>
                </a:lnTo>
                <a:lnTo>
                  <a:pt x="2755" y="1648"/>
                </a:lnTo>
                <a:lnTo>
                  <a:pt x="2758" y="1648"/>
                </a:lnTo>
                <a:lnTo>
                  <a:pt x="2758" y="1650"/>
                </a:lnTo>
                <a:lnTo>
                  <a:pt x="2758" y="1652"/>
                </a:lnTo>
                <a:lnTo>
                  <a:pt x="2760" y="1657"/>
                </a:lnTo>
                <a:lnTo>
                  <a:pt x="2760" y="1659"/>
                </a:lnTo>
                <a:lnTo>
                  <a:pt x="2762" y="1662"/>
                </a:lnTo>
                <a:lnTo>
                  <a:pt x="2765" y="1662"/>
                </a:lnTo>
                <a:lnTo>
                  <a:pt x="2765" y="1662"/>
                </a:lnTo>
                <a:lnTo>
                  <a:pt x="2765" y="1664"/>
                </a:lnTo>
                <a:lnTo>
                  <a:pt x="2762" y="1664"/>
                </a:lnTo>
                <a:lnTo>
                  <a:pt x="2762" y="1667"/>
                </a:lnTo>
                <a:lnTo>
                  <a:pt x="2762" y="1667"/>
                </a:lnTo>
                <a:lnTo>
                  <a:pt x="2762" y="1669"/>
                </a:lnTo>
                <a:lnTo>
                  <a:pt x="2762" y="1669"/>
                </a:lnTo>
                <a:lnTo>
                  <a:pt x="2767" y="1690"/>
                </a:lnTo>
                <a:lnTo>
                  <a:pt x="2767" y="1695"/>
                </a:lnTo>
                <a:lnTo>
                  <a:pt x="2770" y="1700"/>
                </a:lnTo>
                <a:lnTo>
                  <a:pt x="2774" y="1700"/>
                </a:lnTo>
                <a:lnTo>
                  <a:pt x="2774" y="1697"/>
                </a:lnTo>
                <a:lnTo>
                  <a:pt x="2772" y="1686"/>
                </a:lnTo>
                <a:lnTo>
                  <a:pt x="2772" y="1681"/>
                </a:lnTo>
                <a:lnTo>
                  <a:pt x="2774" y="1676"/>
                </a:lnTo>
                <a:lnTo>
                  <a:pt x="2774" y="1676"/>
                </a:lnTo>
                <a:lnTo>
                  <a:pt x="2777" y="1676"/>
                </a:lnTo>
                <a:lnTo>
                  <a:pt x="2779" y="1676"/>
                </a:lnTo>
                <a:lnTo>
                  <a:pt x="2781" y="1678"/>
                </a:lnTo>
                <a:lnTo>
                  <a:pt x="2781" y="1681"/>
                </a:lnTo>
                <a:lnTo>
                  <a:pt x="2781" y="1681"/>
                </a:lnTo>
                <a:lnTo>
                  <a:pt x="2784" y="1681"/>
                </a:lnTo>
                <a:lnTo>
                  <a:pt x="2784" y="1681"/>
                </a:lnTo>
                <a:lnTo>
                  <a:pt x="2784" y="1681"/>
                </a:lnTo>
                <a:lnTo>
                  <a:pt x="2784" y="1681"/>
                </a:lnTo>
                <a:lnTo>
                  <a:pt x="2784" y="1683"/>
                </a:lnTo>
                <a:lnTo>
                  <a:pt x="2784" y="1683"/>
                </a:lnTo>
                <a:lnTo>
                  <a:pt x="2786" y="1686"/>
                </a:lnTo>
                <a:lnTo>
                  <a:pt x="2786" y="1686"/>
                </a:lnTo>
                <a:lnTo>
                  <a:pt x="2786" y="1688"/>
                </a:lnTo>
                <a:lnTo>
                  <a:pt x="2786" y="1690"/>
                </a:lnTo>
                <a:lnTo>
                  <a:pt x="2789" y="1700"/>
                </a:lnTo>
                <a:lnTo>
                  <a:pt x="2791" y="1702"/>
                </a:lnTo>
                <a:lnTo>
                  <a:pt x="2791" y="1704"/>
                </a:lnTo>
                <a:lnTo>
                  <a:pt x="2791" y="1704"/>
                </a:lnTo>
                <a:lnTo>
                  <a:pt x="2793" y="1704"/>
                </a:lnTo>
                <a:lnTo>
                  <a:pt x="2793" y="1709"/>
                </a:lnTo>
                <a:lnTo>
                  <a:pt x="2793" y="1709"/>
                </a:lnTo>
                <a:lnTo>
                  <a:pt x="2793" y="1712"/>
                </a:lnTo>
                <a:lnTo>
                  <a:pt x="2796" y="1712"/>
                </a:lnTo>
                <a:lnTo>
                  <a:pt x="2798" y="1712"/>
                </a:lnTo>
                <a:lnTo>
                  <a:pt x="2798" y="1714"/>
                </a:lnTo>
                <a:lnTo>
                  <a:pt x="2800" y="1714"/>
                </a:lnTo>
                <a:lnTo>
                  <a:pt x="2800" y="1716"/>
                </a:lnTo>
                <a:lnTo>
                  <a:pt x="2800" y="1716"/>
                </a:lnTo>
                <a:lnTo>
                  <a:pt x="2803" y="1714"/>
                </a:lnTo>
                <a:lnTo>
                  <a:pt x="2803" y="1714"/>
                </a:lnTo>
                <a:lnTo>
                  <a:pt x="2803" y="1712"/>
                </a:lnTo>
                <a:lnTo>
                  <a:pt x="2803" y="1712"/>
                </a:lnTo>
                <a:lnTo>
                  <a:pt x="2805" y="1712"/>
                </a:lnTo>
                <a:lnTo>
                  <a:pt x="2805" y="1712"/>
                </a:lnTo>
                <a:lnTo>
                  <a:pt x="2807" y="1712"/>
                </a:lnTo>
                <a:lnTo>
                  <a:pt x="2807" y="1712"/>
                </a:lnTo>
                <a:lnTo>
                  <a:pt x="2807" y="1712"/>
                </a:lnTo>
                <a:lnTo>
                  <a:pt x="2810" y="1712"/>
                </a:lnTo>
                <a:lnTo>
                  <a:pt x="2812" y="1709"/>
                </a:lnTo>
                <a:lnTo>
                  <a:pt x="2815" y="1709"/>
                </a:lnTo>
                <a:lnTo>
                  <a:pt x="2815" y="1709"/>
                </a:lnTo>
                <a:lnTo>
                  <a:pt x="2817" y="1707"/>
                </a:lnTo>
                <a:lnTo>
                  <a:pt x="2819" y="1704"/>
                </a:lnTo>
                <a:lnTo>
                  <a:pt x="2819" y="1702"/>
                </a:lnTo>
                <a:lnTo>
                  <a:pt x="2822" y="1702"/>
                </a:lnTo>
                <a:lnTo>
                  <a:pt x="2819" y="1702"/>
                </a:lnTo>
                <a:lnTo>
                  <a:pt x="2822" y="1700"/>
                </a:lnTo>
                <a:lnTo>
                  <a:pt x="2822" y="1700"/>
                </a:lnTo>
                <a:lnTo>
                  <a:pt x="2822" y="1700"/>
                </a:lnTo>
                <a:lnTo>
                  <a:pt x="2822" y="1700"/>
                </a:lnTo>
                <a:lnTo>
                  <a:pt x="2824" y="1700"/>
                </a:lnTo>
                <a:lnTo>
                  <a:pt x="2824" y="1697"/>
                </a:lnTo>
                <a:lnTo>
                  <a:pt x="2826" y="1697"/>
                </a:lnTo>
                <a:lnTo>
                  <a:pt x="2824" y="1695"/>
                </a:lnTo>
                <a:lnTo>
                  <a:pt x="2824" y="1693"/>
                </a:lnTo>
                <a:lnTo>
                  <a:pt x="2822" y="1683"/>
                </a:lnTo>
                <a:lnTo>
                  <a:pt x="2819" y="1678"/>
                </a:lnTo>
                <a:lnTo>
                  <a:pt x="2819" y="1674"/>
                </a:lnTo>
                <a:lnTo>
                  <a:pt x="2822" y="1667"/>
                </a:lnTo>
                <a:lnTo>
                  <a:pt x="2824" y="1662"/>
                </a:lnTo>
                <a:lnTo>
                  <a:pt x="2829" y="1657"/>
                </a:lnTo>
                <a:lnTo>
                  <a:pt x="2829" y="1655"/>
                </a:lnTo>
                <a:lnTo>
                  <a:pt x="2836" y="1652"/>
                </a:lnTo>
                <a:lnTo>
                  <a:pt x="2838" y="1650"/>
                </a:lnTo>
                <a:lnTo>
                  <a:pt x="2841" y="1650"/>
                </a:lnTo>
                <a:lnTo>
                  <a:pt x="2843" y="1645"/>
                </a:lnTo>
                <a:lnTo>
                  <a:pt x="2843" y="1641"/>
                </a:lnTo>
                <a:lnTo>
                  <a:pt x="2841" y="1624"/>
                </a:lnTo>
                <a:lnTo>
                  <a:pt x="2838" y="1619"/>
                </a:lnTo>
                <a:lnTo>
                  <a:pt x="2841" y="1617"/>
                </a:lnTo>
                <a:lnTo>
                  <a:pt x="2841" y="1614"/>
                </a:lnTo>
                <a:lnTo>
                  <a:pt x="2843" y="1614"/>
                </a:lnTo>
                <a:lnTo>
                  <a:pt x="2843" y="1617"/>
                </a:lnTo>
                <a:lnTo>
                  <a:pt x="2845" y="1619"/>
                </a:lnTo>
                <a:lnTo>
                  <a:pt x="2850" y="1624"/>
                </a:lnTo>
                <a:lnTo>
                  <a:pt x="2852" y="1626"/>
                </a:lnTo>
                <a:lnTo>
                  <a:pt x="2855" y="1626"/>
                </a:lnTo>
                <a:lnTo>
                  <a:pt x="2857" y="1624"/>
                </a:lnTo>
                <a:lnTo>
                  <a:pt x="2860" y="1617"/>
                </a:lnTo>
                <a:lnTo>
                  <a:pt x="2862" y="1617"/>
                </a:lnTo>
                <a:lnTo>
                  <a:pt x="2867" y="1614"/>
                </a:lnTo>
                <a:lnTo>
                  <a:pt x="2869" y="1617"/>
                </a:lnTo>
                <a:lnTo>
                  <a:pt x="2871" y="1622"/>
                </a:lnTo>
                <a:lnTo>
                  <a:pt x="2874" y="1624"/>
                </a:lnTo>
                <a:lnTo>
                  <a:pt x="2874" y="1624"/>
                </a:lnTo>
                <a:lnTo>
                  <a:pt x="2876" y="1617"/>
                </a:lnTo>
                <a:lnTo>
                  <a:pt x="2878" y="1617"/>
                </a:lnTo>
                <a:lnTo>
                  <a:pt x="2881" y="1617"/>
                </a:lnTo>
                <a:lnTo>
                  <a:pt x="2881" y="1619"/>
                </a:lnTo>
                <a:lnTo>
                  <a:pt x="2878" y="1626"/>
                </a:lnTo>
                <a:lnTo>
                  <a:pt x="2881" y="1631"/>
                </a:lnTo>
                <a:lnTo>
                  <a:pt x="2886" y="1645"/>
                </a:lnTo>
                <a:lnTo>
                  <a:pt x="2886" y="1650"/>
                </a:lnTo>
                <a:lnTo>
                  <a:pt x="2886" y="1652"/>
                </a:lnTo>
                <a:lnTo>
                  <a:pt x="2886" y="1655"/>
                </a:lnTo>
                <a:lnTo>
                  <a:pt x="2888" y="1655"/>
                </a:lnTo>
                <a:lnTo>
                  <a:pt x="2888" y="1657"/>
                </a:lnTo>
                <a:lnTo>
                  <a:pt x="2888" y="1657"/>
                </a:lnTo>
                <a:lnTo>
                  <a:pt x="2888" y="1659"/>
                </a:lnTo>
                <a:lnTo>
                  <a:pt x="2888" y="1659"/>
                </a:lnTo>
                <a:lnTo>
                  <a:pt x="2890" y="1662"/>
                </a:lnTo>
                <a:lnTo>
                  <a:pt x="2890" y="1662"/>
                </a:lnTo>
                <a:lnTo>
                  <a:pt x="2890" y="1664"/>
                </a:lnTo>
                <a:lnTo>
                  <a:pt x="2890" y="1664"/>
                </a:lnTo>
                <a:lnTo>
                  <a:pt x="2890" y="1667"/>
                </a:lnTo>
                <a:lnTo>
                  <a:pt x="2890" y="1669"/>
                </a:lnTo>
                <a:lnTo>
                  <a:pt x="2893" y="1671"/>
                </a:lnTo>
                <a:lnTo>
                  <a:pt x="2893" y="1671"/>
                </a:lnTo>
                <a:lnTo>
                  <a:pt x="2893" y="1674"/>
                </a:lnTo>
                <a:lnTo>
                  <a:pt x="2893" y="1676"/>
                </a:lnTo>
                <a:lnTo>
                  <a:pt x="2890" y="1678"/>
                </a:lnTo>
                <a:lnTo>
                  <a:pt x="2888" y="1681"/>
                </a:lnTo>
                <a:lnTo>
                  <a:pt x="2888" y="1686"/>
                </a:lnTo>
                <a:lnTo>
                  <a:pt x="2893" y="1704"/>
                </a:lnTo>
                <a:lnTo>
                  <a:pt x="2893" y="1714"/>
                </a:lnTo>
                <a:lnTo>
                  <a:pt x="2893" y="1719"/>
                </a:lnTo>
                <a:lnTo>
                  <a:pt x="2895" y="1721"/>
                </a:lnTo>
                <a:lnTo>
                  <a:pt x="2900" y="1723"/>
                </a:lnTo>
                <a:lnTo>
                  <a:pt x="2900" y="1726"/>
                </a:lnTo>
                <a:lnTo>
                  <a:pt x="2902" y="1735"/>
                </a:lnTo>
                <a:lnTo>
                  <a:pt x="2902" y="1740"/>
                </a:lnTo>
                <a:lnTo>
                  <a:pt x="2905" y="1742"/>
                </a:lnTo>
                <a:lnTo>
                  <a:pt x="2907" y="1745"/>
                </a:lnTo>
                <a:lnTo>
                  <a:pt x="2909" y="1747"/>
                </a:lnTo>
                <a:lnTo>
                  <a:pt x="2909" y="1747"/>
                </a:lnTo>
                <a:lnTo>
                  <a:pt x="2909" y="1759"/>
                </a:lnTo>
                <a:lnTo>
                  <a:pt x="2909" y="1766"/>
                </a:lnTo>
                <a:lnTo>
                  <a:pt x="2909" y="1768"/>
                </a:lnTo>
                <a:lnTo>
                  <a:pt x="2912" y="1771"/>
                </a:lnTo>
                <a:lnTo>
                  <a:pt x="2912" y="1773"/>
                </a:lnTo>
                <a:lnTo>
                  <a:pt x="2919" y="1816"/>
                </a:lnTo>
                <a:lnTo>
                  <a:pt x="2919" y="1818"/>
                </a:lnTo>
                <a:lnTo>
                  <a:pt x="2916" y="1820"/>
                </a:lnTo>
                <a:lnTo>
                  <a:pt x="2916" y="1820"/>
                </a:lnTo>
                <a:lnTo>
                  <a:pt x="2914" y="1820"/>
                </a:lnTo>
                <a:lnTo>
                  <a:pt x="2916" y="1830"/>
                </a:lnTo>
                <a:lnTo>
                  <a:pt x="2919" y="1837"/>
                </a:lnTo>
                <a:lnTo>
                  <a:pt x="2919" y="1839"/>
                </a:lnTo>
                <a:lnTo>
                  <a:pt x="2919" y="1839"/>
                </a:lnTo>
                <a:lnTo>
                  <a:pt x="2919" y="1839"/>
                </a:lnTo>
                <a:lnTo>
                  <a:pt x="2921" y="1839"/>
                </a:lnTo>
                <a:lnTo>
                  <a:pt x="2921" y="1839"/>
                </a:lnTo>
                <a:lnTo>
                  <a:pt x="2921" y="1837"/>
                </a:lnTo>
                <a:lnTo>
                  <a:pt x="2923" y="1837"/>
                </a:lnTo>
                <a:lnTo>
                  <a:pt x="2926" y="1837"/>
                </a:lnTo>
                <a:lnTo>
                  <a:pt x="2926" y="1835"/>
                </a:lnTo>
                <a:lnTo>
                  <a:pt x="2928" y="1835"/>
                </a:lnTo>
                <a:lnTo>
                  <a:pt x="2928" y="1832"/>
                </a:lnTo>
                <a:lnTo>
                  <a:pt x="2928" y="1832"/>
                </a:lnTo>
                <a:lnTo>
                  <a:pt x="2928" y="1830"/>
                </a:lnTo>
                <a:lnTo>
                  <a:pt x="2928" y="1828"/>
                </a:lnTo>
                <a:lnTo>
                  <a:pt x="2928" y="1825"/>
                </a:lnTo>
                <a:lnTo>
                  <a:pt x="2928" y="1825"/>
                </a:lnTo>
                <a:lnTo>
                  <a:pt x="2931" y="1825"/>
                </a:lnTo>
                <a:lnTo>
                  <a:pt x="2931" y="1825"/>
                </a:lnTo>
                <a:lnTo>
                  <a:pt x="2931" y="1823"/>
                </a:lnTo>
                <a:lnTo>
                  <a:pt x="2931" y="1820"/>
                </a:lnTo>
                <a:lnTo>
                  <a:pt x="2931" y="1818"/>
                </a:lnTo>
                <a:lnTo>
                  <a:pt x="2931" y="1818"/>
                </a:lnTo>
                <a:lnTo>
                  <a:pt x="2935" y="1818"/>
                </a:lnTo>
                <a:lnTo>
                  <a:pt x="2942" y="1825"/>
                </a:lnTo>
                <a:lnTo>
                  <a:pt x="2949" y="1832"/>
                </a:lnTo>
                <a:lnTo>
                  <a:pt x="2952" y="1835"/>
                </a:lnTo>
                <a:lnTo>
                  <a:pt x="2952" y="1837"/>
                </a:lnTo>
                <a:lnTo>
                  <a:pt x="2954" y="1842"/>
                </a:lnTo>
                <a:lnTo>
                  <a:pt x="2954" y="1844"/>
                </a:lnTo>
                <a:lnTo>
                  <a:pt x="2957" y="1842"/>
                </a:lnTo>
                <a:lnTo>
                  <a:pt x="2957" y="1837"/>
                </a:lnTo>
                <a:lnTo>
                  <a:pt x="2959" y="1835"/>
                </a:lnTo>
                <a:lnTo>
                  <a:pt x="2959" y="1835"/>
                </a:lnTo>
                <a:lnTo>
                  <a:pt x="2961" y="1835"/>
                </a:lnTo>
                <a:lnTo>
                  <a:pt x="2964" y="1837"/>
                </a:lnTo>
                <a:lnTo>
                  <a:pt x="2964" y="1839"/>
                </a:lnTo>
                <a:lnTo>
                  <a:pt x="2964" y="1839"/>
                </a:lnTo>
                <a:lnTo>
                  <a:pt x="2966" y="1839"/>
                </a:lnTo>
                <a:lnTo>
                  <a:pt x="2966" y="1839"/>
                </a:lnTo>
                <a:lnTo>
                  <a:pt x="2966" y="1839"/>
                </a:lnTo>
                <a:lnTo>
                  <a:pt x="2966" y="1837"/>
                </a:lnTo>
                <a:lnTo>
                  <a:pt x="2966" y="1837"/>
                </a:lnTo>
                <a:lnTo>
                  <a:pt x="2966" y="1837"/>
                </a:lnTo>
                <a:lnTo>
                  <a:pt x="2966" y="1835"/>
                </a:lnTo>
                <a:lnTo>
                  <a:pt x="2966" y="1835"/>
                </a:lnTo>
                <a:lnTo>
                  <a:pt x="2966" y="1832"/>
                </a:lnTo>
                <a:lnTo>
                  <a:pt x="2966" y="1830"/>
                </a:lnTo>
                <a:lnTo>
                  <a:pt x="2966" y="1830"/>
                </a:lnTo>
                <a:lnTo>
                  <a:pt x="2968" y="1825"/>
                </a:lnTo>
                <a:lnTo>
                  <a:pt x="2968" y="1825"/>
                </a:lnTo>
                <a:lnTo>
                  <a:pt x="2971" y="1823"/>
                </a:lnTo>
                <a:lnTo>
                  <a:pt x="2973" y="1823"/>
                </a:lnTo>
                <a:lnTo>
                  <a:pt x="2971" y="1823"/>
                </a:lnTo>
                <a:lnTo>
                  <a:pt x="2973" y="1813"/>
                </a:lnTo>
                <a:lnTo>
                  <a:pt x="2971" y="1813"/>
                </a:lnTo>
                <a:lnTo>
                  <a:pt x="2973" y="1811"/>
                </a:lnTo>
                <a:lnTo>
                  <a:pt x="2973" y="1811"/>
                </a:lnTo>
                <a:lnTo>
                  <a:pt x="2976" y="1811"/>
                </a:lnTo>
                <a:lnTo>
                  <a:pt x="2978" y="1811"/>
                </a:lnTo>
                <a:lnTo>
                  <a:pt x="2980" y="1811"/>
                </a:lnTo>
                <a:lnTo>
                  <a:pt x="2983" y="1813"/>
                </a:lnTo>
                <a:lnTo>
                  <a:pt x="2983" y="1813"/>
                </a:lnTo>
                <a:lnTo>
                  <a:pt x="2985" y="1813"/>
                </a:lnTo>
                <a:lnTo>
                  <a:pt x="2985" y="1809"/>
                </a:lnTo>
                <a:lnTo>
                  <a:pt x="2985" y="1809"/>
                </a:lnTo>
                <a:lnTo>
                  <a:pt x="2985" y="1809"/>
                </a:lnTo>
                <a:lnTo>
                  <a:pt x="2985" y="1809"/>
                </a:lnTo>
                <a:lnTo>
                  <a:pt x="2987" y="1806"/>
                </a:lnTo>
                <a:lnTo>
                  <a:pt x="2987" y="1806"/>
                </a:lnTo>
                <a:lnTo>
                  <a:pt x="2990" y="1806"/>
                </a:lnTo>
                <a:lnTo>
                  <a:pt x="2990" y="1804"/>
                </a:lnTo>
                <a:lnTo>
                  <a:pt x="2990" y="1804"/>
                </a:lnTo>
                <a:lnTo>
                  <a:pt x="2990" y="1787"/>
                </a:lnTo>
                <a:lnTo>
                  <a:pt x="2987" y="1783"/>
                </a:lnTo>
                <a:lnTo>
                  <a:pt x="2983" y="1778"/>
                </a:lnTo>
                <a:lnTo>
                  <a:pt x="2983" y="1775"/>
                </a:lnTo>
                <a:lnTo>
                  <a:pt x="2980" y="1771"/>
                </a:lnTo>
                <a:lnTo>
                  <a:pt x="2980" y="1768"/>
                </a:lnTo>
                <a:lnTo>
                  <a:pt x="2983" y="1764"/>
                </a:lnTo>
                <a:lnTo>
                  <a:pt x="2983" y="1761"/>
                </a:lnTo>
                <a:lnTo>
                  <a:pt x="2983" y="1759"/>
                </a:lnTo>
                <a:lnTo>
                  <a:pt x="2978" y="1754"/>
                </a:lnTo>
                <a:lnTo>
                  <a:pt x="2978" y="1752"/>
                </a:lnTo>
                <a:lnTo>
                  <a:pt x="2978" y="1749"/>
                </a:lnTo>
                <a:lnTo>
                  <a:pt x="2978" y="1738"/>
                </a:lnTo>
                <a:lnTo>
                  <a:pt x="2983" y="1735"/>
                </a:lnTo>
                <a:lnTo>
                  <a:pt x="2983" y="1735"/>
                </a:lnTo>
                <a:lnTo>
                  <a:pt x="2985" y="1733"/>
                </a:lnTo>
                <a:lnTo>
                  <a:pt x="2987" y="1726"/>
                </a:lnTo>
                <a:lnTo>
                  <a:pt x="2990" y="1723"/>
                </a:lnTo>
                <a:lnTo>
                  <a:pt x="2990" y="1721"/>
                </a:lnTo>
                <a:lnTo>
                  <a:pt x="2990" y="1719"/>
                </a:lnTo>
                <a:lnTo>
                  <a:pt x="2987" y="1714"/>
                </a:lnTo>
                <a:lnTo>
                  <a:pt x="2987" y="1712"/>
                </a:lnTo>
                <a:lnTo>
                  <a:pt x="2985" y="1709"/>
                </a:lnTo>
                <a:lnTo>
                  <a:pt x="2985" y="1704"/>
                </a:lnTo>
                <a:lnTo>
                  <a:pt x="2987" y="1702"/>
                </a:lnTo>
                <a:lnTo>
                  <a:pt x="2990" y="1702"/>
                </a:lnTo>
                <a:lnTo>
                  <a:pt x="2992" y="1702"/>
                </a:lnTo>
                <a:lnTo>
                  <a:pt x="2994" y="1704"/>
                </a:lnTo>
                <a:lnTo>
                  <a:pt x="2997" y="1707"/>
                </a:lnTo>
                <a:lnTo>
                  <a:pt x="2999" y="1709"/>
                </a:lnTo>
                <a:lnTo>
                  <a:pt x="3002" y="1709"/>
                </a:lnTo>
                <a:lnTo>
                  <a:pt x="3004" y="1707"/>
                </a:lnTo>
                <a:lnTo>
                  <a:pt x="3006" y="1704"/>
                </a:lnTo>
                <a:lnTo>
                  <a:pt x="3009" y="1702"/>
                </a:lnTo>
                <a:lnTo>
                  <a:pt x="3013" y="1693"/>
                </a:lnTo>
                <a:lnTo>
                  <a:pt x="3013" y="1690"/>
                </a:lnTo>
                <a:lnTo>
                  <a:pt x="3013" y="1688"/>
                </a:lnTo>
                <a:lnTo>
                  <a:pt x="3013" y="1688"/>
                </a:lnTo>
                <a:lnTo>
                  <a:pt x="3016" y="1678"/>
                </a:lnTo>
                <a:lnTo>
                  <a:pt x="3013" y="1674"/>
                </a:lnTo>
                <a:lnTo>
                  <a:pt x="3013" y="1671"/>
                </a:lnTo>
                <a:lnTo>
                  <a:pt x="3016" y="1669"/>
                </a:lnTo>
                <a:lnTo>
                  <a:pt x="3018" y="1664"/>
                </a:lnTo>
                <a:lnTo>
                  <a:pt x="3018" y="1664"/>
                </a:lnTo>
                <a:lnTo>
                  <a:pt x="3018" y="1662"/>
                </a:lnTo>
                <a:lnTo>
                  <a:pt x="3018" y="1662"/>
                </a:lnTo>
                <a:lnTo>
                  <a:pt x="3016" y="1655"/>
                </a:lnTo>
                <a:lnTo>
                  <a:pt x="3018" y="1650"/>
                </a:lnTo>
                <a:lnTo>
                  <a:pt x="3020" y="1624"/>
                </a:lnTo>
                <a:lnTo>
                  <a:pt x="3020" y="1622"/>
                </a:lnTo>
                <a:lnTo>
                  <a:pt x="3020" y="1619"/>
                </a:lnTo>
                <a:lnTo>
                  <a:pt x="3018" y="1617"/>
                </a:lnTo>
                <a:lnTo>
                  <a:pt x="3018" y="1617"/>
                </a:lnTo>
                <a:lnTo>
                  <a:pt x="3013" y="1612"/>
                </a:lnTo>
                <a:lnTo>
                  <a:pt x="3011" y="1598"/>
                </a:lnTo>
                <a:lnTo>
                  <a:pt x="3011" y="1593"/>
                </a:lnTo>
                <a:lnTo>
                  <a:pt x="3011" y="1591"/>
                </a:lnTo>
                <a:lnTo>
                  <a:pt x="3011" y="1591"/>
                </a:lnTo>
                <a:lnTo>
                  <a:pt x="3011" y="1591"/>
                </a:lnTo>
                <a:lnTo>
                  <a:pt x="3009" y="1588"/>
                </a:lnTo>
                <a:lnTo>
                  <a:pt x="3006" y="1584"/>
                </a:lnTo>
                <a:lnTo>
                  <a:pt x="3006" y="1581"/>
                </a:lnTo>
                <a:lnTo>
                  <a:pt x="3006" y="1579"/>
                </a:lnTo>
                <a:lnTo>
                  <a:pt x="3004" y="1577"/>
                </a:lnTo>
                <a:lnTo>
                  <a:pt x="3006" y="1574"/>
                </a:lnTo>
                <a:lnTo>
                  <a:pt x="3006" y="1572"/>
                </a:lnTo>
                <a:lnTo>
                  <a:pt x="3009" y="1570"/>
                </a:lnTo>
                <a:lnTo>
                  <a:pt x="3011" y="1567"/>
                </a:lnTo>
                <a:lnTo>
                  <a:pt x="3013" y="1570"/>
                </a:lnTo>
                <a:lnTo>
                  <a:pt x="3016" y="1574"/>
                </a:lnTo>
                <a:lnTo>
                  <a:pt x="3018" y="1577"/>
                </a:lnTo>
                <a:lnTo>
                  <a:pt x="3020" y="1579"/>
                </a:lnTo>
                <a:lnTo>
                  <a:pt x="3023" y="1581"/>
                </a:lnTo>
                <a:lnTo>
                  <a:pt x="3023" y="1584"/>
                </a:lnTo>
                <a:lnTo>
                  <a:pt x="3023" y="1584"/>
                </a:lnTo>
                <a:lnTo>
                  <a:pt x="3025" y="1584"/>
                </a:lnTo>
                <a:lnTo>
                  <a:pt x="3028" y="1584"/>
                </a:lnTo>
                <a:lnTo>
                  <a:pt x="3032" y="1581"/>
                </a:lnTo>
                <a:lnTo>
                  <a:pt x="3035" y="1581"/>
                </a:lnTo>
                <a:lnTo>
                  <a:pt x="3035" y="1581"/>
                </a:lnTo>
                <a:lnTo>
                  <a:pt x="3035" y="1584"/>
                </a:lnTo>
                <a:lnTo>
                  <a:pt x="3037" y="1584"/>
                </a:lnTo>
                <a:lnTo>
                  <a:pt x="3037" y="1584"/>
                </a:lnTo>
                <a:lnTo>
                  <a:pt x="3037" y="1584"/>
                </a:lnTo>
                <a:lnTo>
                  <a:pt x="3039" y="1581"/>
                </a:lnTo>
                <a:lnTo>
                  <a:pt x="3039" y="1581"/>
                </a:lnTo>
                <a:lnTo>
                  <a:pt x="3039" y="1579"/>
                </a:lnTo>
                <a:lnTo>
                  <a:pt x="3042" y="1579"/>
                </a:lnTo>
                <a:lnTo>
                  <a:pt x="3049" y="1577"/>
                </a:lnTo>
                <a:lnTo>
                  <a:pt x="3054" y="1579"/>
                </a:lnTo>
                <a:lnTo>
                  <a:pt x="3058" y="1579"/>
                </a:lnTo>
                <a:lnTo>
                  <a:pt x="3063" y="1586"/>
                </a:lnTo>
                <a:lnTo>
                  <a:pt x="3065" y="1588"/>
                </a:lnTo>
                <a:lnTo>
                  <a:pt x="3075" y="1586"/>
                </a:lnTo>
                <a:lnTo>
                  <a:pt x="3077" y="1586"/>
                </a:lnTo>
                <a:lnTo>
                  <a:pt x="3082" y="1588"/>
                </a:lnTo>
                <a:lnTo>
                  <a:pt x="3087" y="1588"/>
                </a:lnTo>
                <a:lnTo>
                  <a:pt x="3089" y="1591"/>
                </a:lnTo>
                <a:lnTo>
                  <a:pt x="3096" y="1593"/>
                </a:lnTo>
                <a:lnTo>
                  <a:pt x="3096" y="1596"/>
                </a:lnTo>
                <a:lnTo>
                  <a:pt x="3099" y="1598"/>
                </a:lnTo>
                <a:lnTo>
                  <a:pt x="3101" y="1600"/>
                </a:lnTo>
                <a:lnTo>
                  <a:pt x="3103" y="1600"/>
                </a:lnTo>
                <a:lnTo>
                  <a:pt x="3103" y="1598"/>
                </a:lnTo>
                <a:lnTo>
                  <a:pt x="3106" y="1596"/>
                </a:lnTo>
                <a:lnTo>
                  <a:pt x="3106" y="1593"/>
                </a:lnTo>
                <a:lnTo>
                  <a:pt x="3106" y="1591"/>
                </a:lnTo>
                <a:lnTo>
                  <a:pt x="3106" y="1586"/>
                </a:lnTo>
                <a:lnTo>
                  <a:pt x="3110" y="1579"/>
                </a:lnTo>
                <a:lnTo>
                  <a:pt x="3113" y="1579"/>
                </a:lnTo>
                <a:lnTo>
                  <a:pt x="3113" y="1572"/>
                </a:lnTo>
                <a:lnTo>
                  <a:pt x="3113" y="1572"/>
                </a:lnTo>
                <a:lnTo>
                  <a:pt x="3115" y="1570"/>
                </a:lnTo>
                <a:lnTo>
                  <a:pt x="3115" y="1567"/>
                </a:lnTo>
                <a:lnTo>
                  <a:pt x="3115" y="1562"/>
                </a:lnTo>
                <a:lnTo>
                  <a:pt x="3118" y="1558"/>
                </a:lnTo>
                <a:lnTo>
                  <a:pt x="3122" y="1543"/>
                </a:lnTo>
                <a:lnTo>
                  <a:pt x="3122" y="1543"/>
                </a:lnTo>
                <a:lnTo>
                  <a:pt x="3122" y="1539"/>
                </a:lnTo>
                <a:lnTo>
                  <a:pt x="3125" y="1536"/>
                </a:lnTo>
                <a:lnTo>
                  <a:pt x="3125" y="1534"/>
                </a:lnTo>
                <a:lnTo>
                  <a:pt x="3127" y="1534"/>
                </a:lnTo>
                <a:lnTo>
                  <a:pt x="3127" y="1532"/>
                </a:lnTo>
                <a:lnTo>
                  <a:pt x="3129" y="1532"/>
                </a:lnTo>
                <a:lnTo>
                  <a:pt x="3127" y="1529"/>
                </a:lnTo>
                <a:lnTo>
                  <a:pt x="3127" y="1527"/>
                </a:lnTo>
                <a:lnTo>
                  <a:pt x="3129" y="1527"/>
                </a:lnTo>
                <a:lnTo>
                  <a:pt x="3132" y="1525"/>
                </a:lnTo>
                <a:lnTo>
                  <a:pt x="3132" y="1525"/>
                </a:lnTo>
                <a:lnTo>
                  <a:pt x="3132" y="1517"/>
                </a:lnTo>
                <a:lnTo>
                  <a:pt x="3132" y="1517"/>
                </a:lnTo>
                <a:lnTo>
                  <a:pt x="3134" y="1515"/>
                </a:lnTo>
                <a:lnTo>
                  <a:pt x="3136" y="1515"/>
                </a:lnTo>
                <a:lnTo>
                  <a:pt x="3139" y="1508"/>
                </a:lnTo>
                <a:lnTo>
                  <a:pt x="3139" y="1506"/>
                </a:lnTo>
                <a:lnTo>
                  <a:pt x="3139" y="1506"/>
                </a:lnTo>
                <a:lnTo>
                  <a:pt x="3146" y="1501"/>
                </a:lnTo>
                <a:lnTo>
                  <a:pt x="3146" y="1498"/>
                </a:lnTo>
                <a:lnTo>
                  <a:pt x="3148" y="1489"/>
                </a:lnTo>
                <a:lnTo>
                  <a:pt x="3151" y="1487"/>
                </a:lnTo>
                <a:lnTo>
                  <a:pt x="3153" y="1487"/>
                </a:lnTo>
                <a:lnTo>
                  <a:pt x="3153" y="1487"/>
                </a:lnTo>
                <a:lnTo>
                  <a:pt x="3155" y="1487"/>
                </a:lnTo>
                <a:lnTo>
                  <a:pt x="3158" y="1487"/>
                </a:lnTo>
                <a:lnTo>
                  <a:pt x="3158" y="1484"/>
                </a:lnTo>
                <a:lnTo>
                  <a:pt x="3160" y="1482"/>
                </a:lnTo>
                <a:lnTo>
                  <a:pt x="3160" y="1480"/>
                </a:lnTo>
                <a:lnTo>
                  <a:pt x="3160" y="1477"/>
                </a:lnTo>
                <a:lnTo>
                  <a:pt x="3160" y="1472"/>
                </a:lnTo>
                <a:lnTo>
                  <a:pt x="3165" y="1468"/>
                </a:lnTo>
                <a:lnTo>
                  <a:pt x="3167" y="1463"/>
                </a:lnTo>
                <a:lnTo>
                  <a:pt x="3170" y="1451"/>
                </a:lnTo>
                <a:lnTo>
                  <a:pt x="3172" y="1449"/>
                </a:lnTo>
                <a:lnTo>
                  <a:pt x="3174" y="1446"/>
                </a:lnTo>
                <a:lnTo>
                  <a:pt x="3174" y="1439"/>
                </a:lnTo>
                <a:lnTo>
                  <a:pt x="3172" y="1435"/>
                </a:lnTo>
                <a:lnTo>
                  <a:pt x="3172" y="1430"/>
                </a:lnTo>
                <a:lnTo>
                  <a:pt x="3167" y="1427"/>
                </a:lnTo>
                <a:lnTo>
                  <a:pt x="3163" y="1427"/>
                </a:lnTo>
                <a:lnTo>
                  <a:pt x="3158" y="1425"/>
                </a:lnTo>
                <a:lnTo>
                  <a:pt x="3155" y="1423"/>
                </a:lnTo>
                <a:lnTo>
                  <a:pt x="3155" y="1416"/>
                </a:lnTo>
                <a:lnTo>
                  <a:pt x="3160" y="1397"/>
                </a:lnTo>
                <a:lnTo>
                  <a:pt x="3165" y="1392"/>
                </a:lnTo>
                <a:lnTo>
                  <a:pt x="3167" y="1390"/>
                </a:lnTo>
                <a:lnTo>
                  <a:pt x="3172" y="1387"/>
                </a:lnTo>
                <a:lnTo>
                  <a:pt x="3174" y="1385"/>
                </a:lnTo>
                <a:lnTo>
                  <a:pt x="3177" y="1385"/>
                </a:lnTo>
                <a:lnTo>
                  <a:pt x="3179" y="1385"/>
                </a:lnTo>
                <a:lnTo>
                  <a:pt x="3181" y="1383"/>
                </a:lnTo>
                <a:lnTo>
                  <a:pt x="3186" y="1378"/>
                </a:lnTo>
                <a:lnTo>
                  <a:pt x="3186" y="1375"/>
                </a:lnTo>
                <a:lnTo>
                  <a:pt x="3189" y="1375"/>
                </a:lnTo>
                <a:lnTo>
                  <a:pt x="3191" y="1375"/>
                </a:lnTo>
                <a:lnTo>
                  <a:pt x="3191" y="1373"/>
                </a:lnTo>
                <a:lnTo>
                  <a:pt x="3191" y="1373"/>
                </a:lnTo>
                <a:lnTo>
                  <a:pt x="3191" y="1373"/>
                </a:lnTo>
                <a:lnTo>
                  <a:pt x="3191" y="1371"/>
                </a:lnTo>
                <a:lnTo>
                  <a:pt x="3191" y="1371"/>
                </a:lnTo>
                <a:lnTo>
                  <a:pt x="3193" y="1371"/>
                </a:lnTo>
                <a:lnTo>
                  <a:pt x="3193" y="1371"/>
                </a:lnTo>
                <a:lnTo>
                  <a:pt x="3203" y="1354"/>
                </a:lnTo>
                <a:lnTo>
                  <a:pt x="3205" y="1354"/>
                </a:lnTo>
                <a:lnTo>
                  <a:pt x="3205" y="1352"/>
                </a:lnTo>
                <a:lnTo>
                  <a:pt x="3208" y="1352"/>
                </a:lnTo>
                <a:lnTo>
                  <a:pt x="3210" y="1352"/>
                </a:lnTo>
                <a:lnTo>
                  <a:pt x="3210" y="1349"/>
                </a:lnTo>
                <a:lnTo>
                  <a:pt x="3210" y="1347"/>
                </a:lnTo>
                <a:lnTo>
                  <a:pt x="3208" y="1333"/>
                </a:lnTo>
                <a:lnTo>
                  <a:pt x="3208" y="1330"/>
                </a:lnTo>
                <a:lnTo>
                  <a:pt x="3208" y="1328"/>
                </a:lnTo>
                <a:lnTo>
                  <a:pt x="3210" y="1326"/>
                </a:lnTo>
                <a:lnTo>
                  <a:pt x="3215" y="1323"/>
                </a:lnTo>
                <a:lnTo>
                  <a:pt x="3217" y="1323"/>
                </a:lnTo>
                <a:lnTo>
                  <a:pt x="3222" y="1319"/>
                </a:lnTo>
                <a:lnTo>
                  <a:pt x="3224" y="1314"/>
                </a:lnTo>
                <a:lnTo>
                  <a:pt x="3226" y="1311"/>
                </a:lnTo>
                <a:lnTo>
                  <a:pt x="3226" y="1307"/>
                </a:lnTo>
                <a:lnTo>
                  <a:pt x="3224" y="1307"/>
                </a:lnTo>
                <a:lnTo>
                  <a:pt x="3219" y="1304"/>
                </a:lnTo>
                <a:lnTo>
                  <a:pt x="3219" y="1302"/>
                </a:lnTo>
                <a:lnTo>
                  <a:pt x="3217" y="1295"/>
                </a:lnTo>
                <a:lnTo>
                  <a:pt x="3217" y="1293"/>
                </a:lnTo>
                <a:lnTo>
                  <a:pt x="3219" y="1293"/>
                </a:lnTo>
                <a:lnTo>
                  <a:pt x="3219" y="1290"/>
                </a:lnTo>
                <a:lnTo>
                  <a:pt x="3219" y="1290"/>
                </a:lnTo>
                <a:lnTo>
                  <a:pt x="3217" y="1290"/>
                </a:lnTo>
                <a:lnTo>
                  <a:pt x="3217" y="1290"/>
                </a:lnTo>
                <a:lnTo>
                  <a:pt x="3217" y="1290"/>
                </a:lnTo>
                <a:lnTo>
                  <a:pt x="3215" y="1288"/>
                </a:lnTo>
                <a:lnTo>
                  <a:pt x="3215" y="1283"/>
                </a:lnTo>
                <a:lnTo>
                  <a:pt x="3212" y="1278"/>
                </a:lnTo>
                <a:lnTo>
                  <a:pt x="3212" y="1274"/>
                </a:lnTo>
                <a:lnTo>
                  <a:pt x="3215" y="1269"/>
                </a:lnTo>
                <a:lnTo>
                  <a:pt x="3215" y="1264"/>
                </a:lnTo>
                <a:lnTo>
                  <a:pt x="3217" y="1264"/>
                </a:lnTo>
                <a:lnTo>
                  <a:pt x="3215" y="1259"/>
                </a:lnTo>
                <a:lnTo>
                  <a:pt x="3212" y="1257"/>
                </a:lnTo>
                <a:lnTo>
                  <a:pt x="3212" y="1255"/>
                </a:lnTo>
                <a:lnTo>
                  <a:pt x="3215" y="1252"/>
                </a:lnTo>
                <a:lnTo>
                  <a:pt x="3215" y="1252"/>
                </a:lnTo>
                <a:lnTo>
                  <a:pt x="3217" y="1250"/>
                </a:lnTo>
                <a:lnTo>
                  <a:pt x="3219" y="1245"/>
                </a:lnTo>
                <a:lnTo>
                  <a:pt x="3222" y="1243"/>
                </a:lnTo>
                <a:lnTo>
                  <a:pt x="3222" y="1243"/>
                </a:lnTo>
                <a:lnTo>
                  <a:pt x="3222" y="1240"/>
                </a:lnTo>
                <a:lnTo>
                  <a:pt x="3222" y="1240"/>
                </a:lnTo>
                <a:lnTo>
                  <a:pt x="3222" y="1236"/>
                </a:lnTo>
                <a:lnTo>
                  <a:pt x="3222" y="1236"/>
                </a:lnTo>
                <a:lnTo>
                  <a:pt x="3224" y="1236"/>
                </a:lnTo>
                <a:lnTo>
                  <a:pt x="3224" y="1233"/>
                </a:lnTo>
                <a:lnTo>
                  <a:pt x="3229" y="1233"/>
                </a:lnTo>
                <a:lnTo>
                  <a:pt x="3229" y="1233"/>
                </a:lnTo>
                <a:lnTo>
                  <a:pt x="3229" y="1231"/>
                </a:lnTo>
                <a:lnTo>
                  <a:pt x="3231" y="1229"/>
                </a:lnTo>
                <a:lnTo>
                  <a:pt x="3234" y="1229"/>
                </a:lnTo>
                <a:lnTo>
                  <a:pt x="3236" y="1229"/>
                </a:lnTo>
                <a:lnTo>
                  <a:pt x="3236" y="1231"/>
                </a:lnTo>
                <a:lnTo>
                  <a:pt x="3238" y="1231"/>
                </a:lnTo>
                <a:lnTo>
                  <a:pt x="3241" y="1231"/>
                </a:lnTo>
                <a:lnTo>
                  <a:pt x="3245" y="1229"/>
                </a:lnTo>
                <a:lnTo>
                  <a:pt x="3255" y="1226"/>
                </a:lnTo>
                <a:lnTo>
                  <a:pt x="3257" y="1224"/>
                </a:lnTo>
                <a:lnTo>
                  <a:pt x="3260" y="1219"/>
                </a:lnTo>
                <a:lnTo>
                  <a:pt x="3264" y="1214"/>
                </a:lnTo>
                <a:lnTo>
                  <a:pt x="3267" y="1210"/>
                </a:lnTo>
                <a:lnTo>
                  <a:pt x="3271" y="1207"/>
                </a:lnTo>
                <a:lnTo>
                  <a:pt x="3274" y="1210"/>
                </a:lnTo>
                <a:lnTo>
                  <a:pt x="3276" y="1210"/>
                </a:lnTo>
                <a:lnTo>
                  <a:pt x="3279" y="1207"/>
                </a:lnTo>
                <a:lnTo>
                  <a:pt x="3281" y="1205"/>
                </a:lnTo>
                <a:lnTo>
                  <a:pt x="3281" y="1203"/>
                </a:lnTo>
                <a:lnTo>
                  <a:pt x="3283" y="1200"/>
                </a:lnTo>
                <a:lnTo>
                  <a:pt x="3286" y="1200"/>
                </a:lnTo>
                <a:lnTo>
                  <a:pt x="3290" y="1198"/>
                </a:lnTo>
                <a:lnTo>
                  <a:pt x="3293" y="1198"/>
                </a:lnTo>
                <a:lnTo>
                  <a:pt x="3293" y="1195"/>
                </a:lnTo>
                <a:lnTo>
                  <a:pt x="3295" y="1191"/>
                </a:lnTo>
                <a:lnTo>
                  <a:pt x="3302" y="1184"/>
                </a:lnTo>
                <a:lnTo>
                  <a:pt x="3305" y="1184"/>
                </a:lnTo>
                <a:lnTo>
                  <a:pt x="3312" y="1181"/>
                </a:lnTo>
                <a:lnTo>
                  <a:pt x="3314" y="1181"/>
                </a:lnTo>
                <a:lnTo>
                  <a:pt x="3319" y="1177"/>
                </a:lnTo>
                <a:lnTo>
                  <a:pt x="3321" y="1174"/>
                </a:lnTo>
                <a:lnTo>
                  <a:pt x="3323" y="1165"/>
                </a:lnTo>
                <a:lnTo>
                  <a:pt x="3328" y="1158"/>
                </a:lnTo>
                <a:lnTo>
                  <a:pt x="3335" y="1153"/>
                </a:lnTo>
                <a:lnTo>
                  <a:pt x="3345" y="1151"/>
                </a:lnTo>
                <a:lnTo>
                  <a:pt x="3376" y="1143"/>
                </a:lnTo>
                <a:lnTo>
                  <a:pt x="3385" y="1146"/>
                </a:lnTo>
                <a:lnTo>
                  <a:pt x="3385" y="1146"/>
                </a:lnTo>
                <a:lnTo>
                  <a:pt x="3390" y="1146"/>
                </a:lnTo>
                <a:lnTo>
                  <a:pt x="3392" y="1143"/>
                </a:lnTo>
                <a:lnTo>
                  <a:pt x="3392" y="1143"/>
                </a:lnTo>
                <a:lnTo>
                  <a:pt x="3395" y="1141"/>
                </a:lnTo>
                <a:lnTo>
                  <a:pt x="3397" y="1139"/>
                </a:lnTo>
                <a:lnTo>
                  <a:pt x="3397" y="1136"/>
                </a:lnTo>
                <a:lnTo>
                  <a:pt x="3402" y="1139"/>
                </a:lnTo>
                <a:lnTo>
                  <a:pt x="3402" y="1139"/>
                </a:lnTo>
                <a:lnTo>
                  <a:pt x="3404" y="1139"/>
                </a:lnTo>
                <a:lnTo>
                  <a:pt x="3404" y="1139"/>
                </a:lnTo>
                <a:lnTo>
                  <a:pt x="3406" y="1139"/>
                </a:lnTo>
                <a:lnTo>
                  <a:pt x="3406" y="1139"/>
                </a:lnTo>
                <a:lnTo>
                  <a:pt x="3409" y="1136"/>
                </a:lnTo>
                <a:lnTo>
                  <a:pt x="3409" y="1136"/>
                </a:lnTo>
                <a:lnTo>
                  <a:pt x="3411" y="1136"/>
                </a:lnTo>
                <a:lnTo>
                  <a:pt x="3413" y="1136"/>
                </a:lnTo>
                <a:lnTo>
                  <a:pt x="3418" y="1139"/>
                </a:lnTo>
                <a:lnTo>
                  <a:pt x="3421" y="1141"/>
                </a:lnTo>
                <a:lnTo>
                  <a:pt x="3423" y="1141"/>
                </a:lnTo>
                <a:lnTo>
                  <a:pt x="3425" y="1146"/>
                </a:lnTo>
                <a:lnTo>
                  <a:pt x="3425" y="1148"/>
                </a:lnTo>
                <a:lnTo>
                  <a:pt x="3430" y="1151"/>
                </a:lnTo>
                <a:lnTo>
                  <a:pt x="3430" y="1153"/>
                </a:lnTo>
                <a:lnTo>
                  <a:pt x="3430" y="1155"/>
                </a:lnTo>
                <a:lnTo>
                  <a:pt x="3428" y="1158"/>
                </a:lnTo>
                <a:lnTo>
                  <a:pt x="3428" y="1160"/>
                </a:lnTo>
                <a:lnTo>
                  <a:pt x="3430" y="1162"/>
                </a:lnTo>
                <a:lnTo>
                  <a:pt x="3447" y="1169"/>
                </a:lnTo>
                <a:lnTo>
                  <a:pt x="3449" y="1169"/>
                </a:lnTo>
                <a:lnTo>
                  <a:pt x="3449" y="1172"/>
                </a:lnTo>
                <a:lnTo>
                  <a:pt x="3451" y="1172"/>
                </a:lnTo>
                <a:lnTo>
                  <a:pt x="3451" y="1172"/>
                </a:lnTo>
                <a:lnTo>
                  <a:pt x="3454" y="1172"/>
                </a:lnTo>
                <a:lnTo>
                  <a:pt x="3456" y="1172"/>
                </a:lnTo>
                <a:lnTo>
                  <a:pt x="3456" y="1172"/>
                </a:lnTo>
                <a:lnTo>
                  <a:pt x="3458" y="1172"/>
                </a:lnTo>
                <a:lnTo>
                  <a:pt x="3458" y="1172"/>
                </a:lnTo>
                <a:lnTo>
                  <a:pt x="3461" y="1174"/>
                </a:lnTo>
                <a:lnTo>
                  <a:pt x="3461" y="1172"/>
                </a:lnTo>
                <a:lnTo>
                  <a:pt x="3461" y="1172"/>
                </a:lnTo>
                <a:lnTo>
                  <a:pt x="3463" y="1167"/>
                </a:lnTo>
                <a:lnTo>
                  <a:pt x="3463" y="1167"/>
                </a:lnTo>
                <a:lnTo>
                  <a:pt x="3463" y="1165"/>
                </a:lnTo>
                <a:lnTo>
                  <a:pt x="3461" y="1165"/>
                </a:lnTo>
                <a:lnTo>
                  <a:pt x="3461" y="1165"/>
                </a:lnTo>
                <a:lnTo>
                  <a:pt x="3458" y="1162"/>
                </a:lnTo>
                <a:lnTo>
                  <a:pt x="3458" y="1162"/>
                </a:lnTo>
                <a:lnTo>
                  <a:pt x="3458" y="1160"/>
                </a:lnTo>
                <a:lnTo>
                  <a:pt x="3458" y="1158"/>
                </a:lnTo>
                <a:lnTo>
                  <a:pt x="3456" y="1155"/>
                </a:lnTo>
                <a:lnTo>
                  <a:pt x="3435" y="1129"/>
                </a:lnTo>
                <a:lnTo>
                  <a:pt x="3432" y="1124"/>
                </a:lnTo>
                <a:lnTo>
                  <a:pt x="3432" y="1122"/>
                </a:lnTo>
                <a:lnTo>
                  <a:pt x="3435" y="1117"/>
                </a:lnTo>
                <a:lnTo>
                  <a:pt x="3435" y="1117"/>
                </a:lnTo>
                <a:lnTo>
                  <a:pt x="3432" y="1115"/>
                </a:lnTo>
                <a:lnTo>
                  <a:pt x="3432" y="1113"/>
                </a:lnTo>
                <a:lnTo>
                  <a:pt x="3432" y="1110"/>
                </a:lnTo>
                <a:lnTo>
                  <a:pt x="3432" y="1110"/>
                </a:lnTo>
                <a:lnTo>
                  <a:pt x="3430" y="1108"/>
                </a:lnTo>
                <a:lnTo>
                  <a:pt x="3430" y="1108"/>
                </a:lnTo>
                <a:lnTo>
                  <a:pt x="3430" y="1103"/>
                </a:lnTo>
                <a:lnTo>
                  <a:pt x="3432" y="1101"/>
                </a:lnTo>
                <a:lnTo>
                  <a:pt x="3432" y="1098"/>
                </a:lnTo>
                <a:lnTo>
                  <a:pt x="3435" y="1098"/>
                </a:lnTo>
                <a:lnTo>
                  <a:pt x="3439" y="1094"/>
                </a:lnTo>
                <a:lnTo>
                  <a:pt x="3442" y="1091"/>
                </a:lnTo>
                <a:lnTo>
                  <a:pt x="3447" y="1087"/>
                </a:lnTo>
                <a:lnTo>
                  <a:pt x="3447" y="1087"/>
                </a:lnTo>
                <a:lnTo>
                  <a:pt x="3454" y="1084"/>
                </a:lnTo>
                <a:lnTo>
                  <a:pt x="3454" y="1084"/>
                </a:lnTo>
                <a:lnTo>
                  <a:pt x="3454" y="1084"/>
                </a:lnTo>
                <a:lnTo>
                  <a:pt x="3454" y="1082"/>
                </a:lnTo>
                <a:lnTo>
                  <a:pt x="3456" y="1079"/>
                </a:lnTo>
                <a:lnTo>
                  <a:pt x="3456" y="1079"/>
                </a:lnTo>
                <a:lnTo>
                  <a:pt x="3458" y="1079"/>
                </a:lnTo>
                <a:lnTo>
                  <a:pt x="3458" y="1077"/>
                </a:lnTo>
                <a:lnTo>
                  <a:pt x="3461" y="1077"/>
                </a:lnTo>
                <a:lnTo>
                  <a:pt x="3461" y="1075"/>
                </a:lnTo>
                <a:lnTo>
                  <a:pt x="3461" y="1075"/>
                </a:lnTo>
                <a:lnTo>
                  <a:pt x="3463" y="1075"/>
                </a:lnTo>
                <a:lnTo>
                  <a:pt x="3468" y="1070"/>
                </a:lnTo>
                <a:lnTo>
                  <a:pt x="3470" y="1068"/>
                </a:lnTo>
                <a:lnTo>
                  <a:pt x="3473" y="1065"/>
                </a:lnTo>
                <a:lnTo>
                  <a:pt x="3473" y="1063"/>
                </a:lnTo>
                <a:lnTo>
                  <a:pt x="3475" y="1063"/>
                </a:lnTo>
                <a:lnTo>
                  <a:pt x="3477" y="1063"/>
                </a:lnTo>
                <a:lnTo>
                  <a:pt x="3480" y="1063"/>
                </a:lnTo>
                <a:lnTo>
                  <a:pt x="3482" y="1063"/>
                </a:lnTo>
                <a:lnTo>
                  <a:pt x="3482" y="1065"/>
                </a:lnTo>
                <a:lnTo>
                  <a:pt x="3482" y="1068"/>
                </a:lnTo>
                <a:lnTo>
                  <a:pt x="3484" y="1065"/>
                </a:lnTo>
                <a:lnTo>
                  <a:pt x="3487" y="1065"/>
                </a:lnTo>
                <a:lnTo>
                  <a:pt x="3487" y="1063"/>
                </a:lnTo>
                <a:lnTo>
                  <a:pt x="3487" y="1063"/>
                </a:lnTo>
                <a:lnTo>
                  <a:pt x="3487" y="1058"/>
                </a:lnTo>
                <a:lnTo>
                  <a:pt x="3487" y="1056"/>
                </a:lnTo>
                <a:lnTo>
                  <a:pt x="3489" y="1053"/>
                </a:lnTo>
                <a:lnTo>
                  <a:pt x="3492" y="1051"/>
                </a:lnTo>
                <a:lnTo>
                  <a:pt x="3489" y="104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4" name="Group 3"/>
          <p:cNvGrpSpPr/>
          <p:nvPr/>
        </p:nvGrpSpPr>
        <p:grpSpPr>
          <a:xfrm>
            <a:off x="1828800" y="3024425"/>
            <a:ext cx="7315200" cy="4690825"/>
            <a:chOff x="1828800" y="3024425"/>
            <a:chExt cx="7315200" cy="4690825"/>
          </a:xfrm>
        </p:grpSpPr>
        <p:sp>
          <p:nvSpPr>
            <p:cNvPr id="35" name="TextBox 34"/>
            <p:cNvSpPr txBox="1"/>
            <p:nvPr/>
          </p:nvSpPr>
          <p:spPr>
            <a:xfrm>
              <a:off x="1828800" y="3024425"/>
              <a:ext cx="731520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purna. </a:t>
              </a:r>
              <a:endParaRPr lang="uk-UA" sz="2000">
                <a:solidFill>
                  <a:schemeClr val="tx2"/>
                </a:solidFill>
              </a:endParaRPr>
            </a:p>
          </p:txBody>
        </p:sp>
        <p:sp>
          <p:nvSpPr>
            <p:cNvPr id="36" name="TextBox 35"/>
            <p:cNvSpPr txBox="1"/>
            <p:nvPr/>
          </p:nvSpPr>
          <p:spPr>
            <a:xfrm>
              <a:off x="2743200" y="4762440"/>
              <a:ext cx="6400800" cy="707886"/>
            </a:xfrm>
            <a:prstGeom prst="rect">
              <a:avLst/>
            </a:prstGeom>
            <a:noFill/>
          </p:spPr>
          <p:txBody>
            <a:bodyPr wrap="square" rtlCol="0">
              <a:spAutoFit/>
            </a:bodyPr>
            <a:lstStyle/>
            <a:p>
              <a:pPr marL="342900" indent="-342900">
                <a:buClr>
                  <a:schemeClr val="accent1"/>
                </a:buClr>
                <a:buFont typeface="Wingdings" panose="05000000000000000000" pitchFamily="2" charset="2"/>
                <a:buChar char="Ø"/>
              </a:pP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37" name="TextBox 36"/>
            <p:cNvSpPr txBox="1"/>
            <p:nvPr/>
          </p:nvSpPr>
          <p:spPr>
            <a:xfrm>
              <a:off x="2743200" y="5884902"/>
              <a:ext cx="6400800" cy="707886"/>
            </a:xfrm>
            <a:prstGeom prst="rect">
              <a:avLst/>
            </a:prstGeom>
            <a:noFill/>
          </p:spPr>
          <p:txBody>
            <a:bodyPr wrap="square" rtlCol="0">
              <a:spAutoFit/>
            </a:bodyPr>
            <a:lstStyle/>
            <a:p>
              <a:pPr marL="342900" indent="-342900">
                <a:buClr>
                  <a:schemeClr val="accent1"/>
                </a:buClr>
                <a:buFont typeface="Wingdings" panose="05000000000000000000" pitchFamily="2" charset="2"/>
                <a:buChar char="Ø"/>
              </a:pP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38" name="TextBox 37"/>
            <p:cNvSpPr txBox="1"/>
            <p:nvPr/>
          </p:nvSpPr>
          <p:spPr>
            <a:xfrm>
              <a:off x="2743200" y="7007364"/>
              <a:ext cx="6400800" cy="707886"/>
            </a:xfrm>
            <a:prstGeom prst="rect">
              <a:avLst/>
            </a:prstGeom>
            <a:noFill/>
          </p:spPr>
          <p:txBody>
            <a:bodyPr wrap="square" rtlCol="0">
              <a:spAutoFit/>
            </a:bodyPr>
            <a:lstStyle/>
            <a:p>
              <a:pPr marL="342900" indent="-342900">
                <a:buClr>
                  <a:schemeClr val="accent1"/>
                </a:buClr>
                <a:buFont typeface="Wingdings" panose="05000000000000000000" pitchFamily="2" charset="2"/>
                <a:buChar char="Ø"/>
              </a:pPr>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41" name="Group 40"/>
          <p:cNvGrpSpPr/>
          <p:nvPr/>
        </p:nvGrpSpPr>
        <p:grpSpPr>
          <a:xfrm>
            <a:off x="10363200" y="3366819"/>
            <a:ext cx="1600200" cy="762000"/>
            <a:chOff x="12725400" y="1028700"/>
            <a:chExt cx="1600200" cy="762000"/>
          </a:xfrm>
        </p:grpSpPr>
        <p:sp>
          <p:nvSpPr>
            <p:cNvPr id="39" name="Rectangle 38"/>
            <p:cNvSpPr/>
            <p:nvPr/>
          </p:nvSpPr>
          <p:spPr>
            <a:xfrm>
              <a:off x="12725400" y="1028700"/>
              <a:ext cx="1447800" cy="6096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28%</a:t>
              </a:r>
              <a:endParaRPr lang="uk-UA" sz="2000" b="1">
                <a:solidFill>
                  <a:schemeClr val="bg1"/>
                </a:solidFill>
              </a:endParaRPr>
            </a:p>
          </p:txBody>
        </p:sp>
        <p:sp>
          <p:nvSpPr>
            <p:cNvPr id="40" name="Oval 39"/>
            <p:cNvSpPr/>
            <p:nvPr/>
          </p:nvSpPr>
          <p:spPr>
            <a:xfrm>
              <a:off x="14020800" y="1485900"/>
              <a:ext cx="304800" cy="3048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42" name="Group 41"/>
          <p:cNvGrpSpPr/>
          <p:nvPr/>
        </p:nvGrpSpPr>
        <p:grpSpPr>
          <a:xfrm>
            <a:off x="10820400" y="7277100"/>
            <a:ext cx="1600200" cy="762000"/>
            <a:chOff x="12725400" y="1028700"/>
            <a:chExt cx="1600200" cy="762000"/>
          </a:xfrm>
        </p:grpSpPr>
        <p:sp>
          <p:nvSpPr>
            <p:cNvPr id="43" name="Rectangle 42"/>
            <p:cNvSpPr/>
            <p:nvPr/>
          </p:nvSpPr>
          <p:spPr>
            <a:xfrm>
              <a:off x="12725400" y="1028700"/>
              <a:ext cx="1447800" cy="6096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28%</a:t>
              </a:r>
              <a:endParaRPr lang="uk-UA" sz="2000" b="1">
                <a:solidFill>
                  <a:schemeClr val="bg1"/>
                </a:solidFill>
              </a:endParaRPr>
            </a:p>
          </p:txBody>
        </p:sp>
        <p:sp>
          <p:nvSpPr>
            <p:cNvPr id="44" name="Oval 43"/>
            <p:cNvSpPr/>
            <p:nvPr/>
          </p:nvSpPr>
          <p:spPr>
            <a:xfrm>
              <a:off x="14020800" y="1485900"/>
              <a:ext cx="304800" cy="3048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49" name="Group 48"/>
          <p:cNvGrpSpPr/>
          <p:nvPr/>
        </p:nvGrpSpPr>
        <p:grpSpPr>
          <a:xfrm>
            <a:off x="13182600" y="5000627"/>
            <a:ext cx="1600200" cy="762000"/>
            <a:chOff x="12573000" y="1028700"/>
            <a:chExt cx="1600200" cy="762000"/>
          </a:xfrm>
        </p:grpSpPr>
        <p:sp>
          <p:nvSpPr>
            <p:cNvPr id="50" name="Rectangle 49"/>
            <p:cNvSpPr/>
            <p:nvPr/>
          </p:nvSpPr>
          <p:spPr>
            <a:xfrm>
              <a:off x="12725400" y="1028700"/>
              <a:ext cx="1447800" cy="6096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solidFill>
                    <a:schemeClr val="bg1"/>
                  </a:solidFill>
                </a:rPr>
                <a:t>28%</a:t>
              </a:r>
              <a:endParaRPr lang="uk-UA" sz="2000" b="1">
                <a:solidFill>
                  <a:schemeClr val="bg1"/>
                </a:solidFill>
              </a:endParaRPr>
            </a:p>
          </p:txBody>
        </p:sp>
        <p:sp>
          <p:nvSpPr>
            <p:cNvPr id="51" name="Oval 50"/>
            <p:cNvSpPr/>
            <p:nvPr/>
          </p:nvSpPr>
          <p:spPr>
            <a:xfrm>
              <a:off x="12573000" y="1485900"/>
              <a:ext cx="304800" cy="304800"/>
            </a:xfrm>
            <a:prstGeom prst="ellipse">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spTree>
    <p:extLst>
      <p:ext uri="{BB962C8B-B14F-4D97-AF65-F5344CB8AC3E}">
        <p14:creationId xmlns:p14="http://schemas.microsoft.com/office/powerpoint/2010/main" val="30684073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250"/>
                                        <p:tgtEl>
                                          <p:spTgt spid="34"/>
                                        </p:tgtEl>
                                      </p:cBhvr>
                                    </p:animEffect>
                                    <p:anim calcmode="lin" valueType="num">
                                      <p:cBhvr>
                                        <p:cTn id="8" dur="1250" fill="hold"/>
                                        <p:tgtEl>
                                          <p:spTgt spid="34"/>
                                        </p:tgtEl>
                                        <p:attrNameLst>
                                          <p:attrName>ppt_x</p:attrName>
                                        </p:attrNameLst>
                                      </p:cBhvr>
                                      <p:tavLst>
                                        <p:tav tm="0">
                                          <p:val>
                                            <p:strVal val="#ppt_x"/>
                                          </p:val>
                                        </p:tav>
                                        <p:tav tm="100000">
                                          <p:val>
                                            <p:strVal val="#ppt_x"/>
                                          </p:val>
                                        </p:tav>
                                      </p:tavLst>
                                    </p:anim>
                                    <p:anim calcmode="lin" valueType="num">
                                      <p:cBhvr>
                                        <p:cTn id="9" dur="1125" decel="100000" fill="hold"/>
                                        <p:tgtEl>
                                          <p:spTgt spid="3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3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250"/>
                                        <p:tgtEl>
                                          <p:spTgt spid="4"/>
                                        </p:tgtEl>
                                      </p:cBhvr>
                                    </p:animEffect>
                                    <p:anim calcmode="lin" valueType="num">
                                      <p:cBhvr>
                                        <p:cTn id="14" dur="1250" fill="hold"/>
                                        <p:tgtEl>
                                          <p:spTgt spid="4"/>
                                        </p:tgtEl>
                                        <p:attrNameLst>
                                          <p:attrName>ppt_x</p:attrName>
                                        </p:attrNameLst>
                                      </p:cBhvr>
                                      <p:tavLst>
                                        <p:tav tm="0">
                                          <p:val>
                                            <p:strVal val="#ppt_x"/>
                                          </p:val>
                                        </p:tav>
                                        <p:tav tm="100000">
                                          <p:val>
                                            <p:strVal val="#ppt_x"/>
                                          </p:val>
                                        </p:tav>
                                      </p:tavLst>
                                    </p:anim>
                                    <p:anim calcmode="lin" valueType="num">
                                      <p:cBhvr>
                                        <p:cTn id="15" dur="1125" decel="100000" fill="hold"/>
                                        <p:tgtEl>
                                          <p:spTgt spid="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childTnLst>
                          </p:cTn>
                        </p:par>
                        <p:par>
                          <p:cTn id="17" fill="hold">
                            <p:stCondLst>
                              <p:cond delay="1500"/>
                            </p:stCondLst>
                            <p:childTnLst>
                              <p:par>
                                <p:cTn id="18" presetID="49" presetClass="entr" presetSubtype="0" decel="100000" fill="hold" nodeType="afterEffect">
                                  <p:stCondLst>
                                    <p:cond delay="0"/>
                                  </p:stCondLst>
                                  <p:childTnLst>
                                    <p:set>
                                      <p:cBhvr>
                                        <p:cTn id="19" dur="1" fill="hold">
                                          <p:stCondLst>
                                            <p:cond delay="0"/>
                                          </p:stCondLst>
                                        </p:cTn>
                                        <p:tgtEl>
                                          <p:spTgt spid="41"/>
                                        </p:tgtEl>
                                        <p:attrNameLst>
                                          <p:attrName>style.visibility</p:attrName>
                                        </p:attrNameLst>
                                      </p:cBhvr>
                                      <p:to>
                                        <p:strVal val="visible"/>
                                      </p:to>
                                    </p:set>
                                    <p:anim calcmode="lin" valueType="num">
                                      <p:cBhvr>
                                        <p:cTn id="20" dur="1000" fill="hold"/>
                                        <p:tgtEl>
                                          <p:spTgt spid="41"/>
                                        </p:tgtEl>
                                        <p:attrNameLst>
                                          <p:attrName>ppt_w</p:attrName>
                                        </p:attrNameLst>
                                      </p:cBhvr>
                                      <p:tavLst>
                                        <p:tav tm="0">
                                          <p:val>
                                            <p:fltVal val="0"/>
                                          </p:val>
                                        </p:tav>
                                        <p:tav tm="100000">
                                          <p:val>
                                            <p:strVal val="#ppt_w"/>
                                          </p:val>
                                        </p:tav>
                                      </p:tavLst>
                                    </p:anim>
                                    <p:anim calcmode="lin" valueType="num">
                                      <p:cBhvr>
                                        <p:cTn id="21" dur="1000" fill="hold"/>
                                        <p:tgtEl>
                                          <p:spTgt spid="41"/>
                                        </p:tgtEl>
                                        <p:attrNameLst>
                                          <p:attrName>ppt_h</p:attrName>
                                        </p:attrNameLst>
                                      </p:cBhvr>
                                      <p:tavLst>
                                        <p:tav tm="0">
                                          <p:val>
                                            <p:fltVal val="0"/>
                                          </p:val>
                                        </p:tav>
                                        <p:tav tm="100000">
                                          <p:val>
                                            <p:strVal val="#ppt_h"/>
                                          </p:val>
                                        </p:tav>
                                      </p:tavLst>
                                    </p:anim>
                                    <p:anim calcmode="lin" valueType="num">
                                      <p:cBhvr>
                                        <p:cTn id="22" dur="1000" fill="hold"/>
                                        <p:tgtEl>
                                          <p:spTgt spid="41"/>
                                        </p:tgtEl>
                                        <p:attrNameLst>
                                          <p:attrName>style.rotation</p:attrName>
                                        </p:attrNameLst>
                                      </p:cBhvr>
                                      <p:tavLst>
                                        <p:tav tm="0">
                                          <p:val>
                                            <p:fltVal val="360"/>
                                          </p:val>
                                        </p:tav>
                                        <p:tav tm="100000">
                                          <p:val>
                                            <p:fltVal val="0"/>
                                          </p:val>
                                        </p:tav>
                                      </p:tavLst>
                                    </p:anim>
                                    <p:animEffect transition="in" filter="fade">
                                      <p:cBhvr>
                                        <p:cTn id="23" dur="1000"/>
                                        <p:tgtEl>
                                          <p:spTgt spid="41"/>
                                        </p:tgtEl>
                                      </p:cBhvr>
                                    </p:animEffect>
                                  </p:childTnLst>
                                </p:cTn>
                              </p:par>
                              <p:par>
                                <p:cTn id="24" presetID="49" presetClass="entr" presetSubtype="0" decel="100000" fill="hold" nodeType="withEffect">
                                  <p:stCondLst>
                                    <p:cond delay="0"/>
                                  </p:stCondLst>
                                  <p:childTnLst>
                                    <p:set>
                                      <p:cBhvr>
                                        <p:cTn id="25" dur="1" fill="hold">
                                          <p:stCondLst>
                                            <p:cond delay="0"/>
                                          </p:stCondLst>
                                        </p:cTn>
                                        <p:tgtEl>
                                          <p:spTgt spid="49"/>
                                        </p:tgtEl>
                                        <p:attrNameLst>
                                          <p:attrName>style.visibility</p:attrName>
                                        </p:attrNameLst>
                                      </p:cBhvr>
                                      <p:to>
                                        <p:strVal val="visible"/>
                                      </p:to>
                                    </p:set>
                                    <p:anim calcmode="lin" valueType="num">
                                      <p:cBhvr>
                                        <p:cTn id="26" dur="1000" fill="hold"/>
                                        <p:tgtEl>
                                          <p:spTgt spid="49"/>
                                        </p:tgtEl>
                                        <p:attrNameLst>
                                          <p:attrName>ppt_w</p:attrName>
                                        </p:attrNameLst>
                                      </p:cBhvr>
                                      <p:tavLst>
                                        <p:tav tm="0">
                                          <p:val>
                                            <p:fltVal val="0"/>
                                          </p:val>
                                        </p:tav>
                                        <p:tav tm="100000">
                                          <p:val>
                                            <p:strVal val="#ppt_w"/>
                                          </p:val>
                                        </p:tav>
                                      </p:tavLst>
                                    </p:anim>
                                    <p:anim calcmode="lin" valueType="num">
                                      <p:cBhvr>
                                        <p:cTn id="27" dur="1000" fill="hold"/>
                                        <p:tgtEl>
                                          <p:spTgt spid="49"/>
                                        </p:tgtEl>
                                        <p:attrNameLst>
                                          <p:attrName>ppt_h</p:attrName>
                                        </p:attrNameLst>
                                      </p:cBhvr>
                                      <p:tavLst>
                                        <p:tav tm="0">
                                          <p:val>
                                            <p:fltVal val="0"/>
                                          </p:val>
                                        </p:tav>
                                        <p:tav tm="100000">
                                          <p:val>
                                            <p:strVal val="#ppt_h"/>
                                          </p:val>
                                        </p:tav>
                                      </p:tavLst>
                                    </p:anim>
                                    <p:anim calcmode="lin" valueType="num">
                                      <p:cBhvr>
                                        <p:cTn id="28" dur="1000" fill="hold"/>
                                        <p:tgtEl>
                                          <p:spTgt spid="49"/>
                                        </p:tgtEl>
                                        <p:attrNameLst>
                                          <p:attrName>style.rotation</p:attrName>
                                        </p:attrNameLst>
                                      </p:cBhvr>
                                      <p:tavLst>
                                        <p:tav tm="0">
                                          <p:val>
                                            <p:fltVal val="360"/>
                                          </p:val>
                                        </p:tav>
                                        <p:tav tm="100000">
                                          <p:val>
                                            <p:fltVal val="0"/>
                                          </p:val>
                                        </p:tav>
                                      </p:tavLst>
                                    </p:anim>
                                    <p:animEffect transition="in" filter="fade">
                                      <p:cBhvr>
                                        <p:cTn id="29" dur="1000"/>
                                        <p:tgtEl>
                                          <p:spTgt spid="49"/>
                                        </p:tgtEl>
                                      </p:cBhvr>
                                    </p:animEffect>
                                  </p:childTnLst>
                                </p:cTn>
                              </p:par>
                              <p:par>
                                <p:cTn id="30" presetID="49" presetClass="entr" presetSubtype="0" decel="100000" fill="hold" nodeType="withEffect">
                                  <p:stCondLst>
                                    <p:cond delay="0"/>
                                  </p:stCondLst>
                                  <p:childTnLst>
                                    <p:set>
                                      <p:cBhvr>
                                        <p:cTn id="31" dur="1" fill="hold">
                                          <p:stCondLst>
                                            <p:cond delay="0"/>
                                          </p:stCondLst>
                                        </p:cTn>
                                        <p:tgtEl>
                                          <p:spTgt spid="42"/>
                                        </p:tgtEl>
                                        <p:attrNameLst>
                                          <p:attrName>style.visibility</p:attrName>
                                        </p:attrNameLst>
                                      </p:cBhvr>
                                      <p:to>
                                        <p:strVal val="visible"/>
                                      </p:to>
                                    </p:set>
                                    <p:anim calcmode="lin" valueType="num">
                                      <p:cBhvr>
                                        <p:cTn id="32" dur="1000" fill="hold"/>
                                        <p:tgtEl>
                                          <p:spTgt spid="42"/>
                                        </p:tgtEl>
                                        <p:attrNameLst>
                                          <p:attrName>ppt_w</p:attrName>
                                        </p:attrNameLst>
                                      </p:cBhvr>
                                      <p:tavLst>
                                        <p:tav tm="0">
                                          <p:val>
                                            <p:fltVal val="0"/>
                                          </p:val>
                                        </p:tav>
                                        <p:tav tm="100000">
                                          <p:val>
                                            <p:strVal val="#ppt_w"/>
                                          </p:val>
                                        </p:tav>
                                      </p:tavLst>
                                    </p:anim>
                                    <p:anim calcmode="lin" valueType="num">
                                      <p:cBhvr>
                                        <p:cTn id="33" dur="1000" fill="hold"/>
                                        <p:tgtEl>
                                          <p:spTgt spid="42"/>
                                        </p:tgtEl>
                                        <p:attrNameLst>
                                          <p:attrName>ppt_h</p:attrName>
                                        </p:attrNameLst>
                                      </p:cBhvr>
                                      <p:tavLst>
                                        <p:tav tm="0">
                                          <p:val>
                                            <p:fltVal val="0"/>
                                          </p:val>
                                        </p:tav>
                                        <p:tav tm="100000">
                                          <p:val>
                                            <p:strVal val="#ppt_h"/>
                                          </p:val>
                                        </p:tav>
                                      </p:tavLst>
                                    </p:anim>
                                    <p:anim calcmode="lin" valueType="num">
                                      <p:cBhvr>
                                        <p:cTn id="34" dur="1000" fill="hold"/>
                                        <p:tgtEl>
                                          <p:spTgt spid="42"/>
                                        </p:tgtEl>
                                        <p:attrNameLst>
                                          <p:attrName>style.rotation</p:attrName>
                                        </p:attrNameLst>
                                      </p:cBhvr>
                                      <p:tavLst>
                                        <p:tav tm="0">
                                          <p:val>
                                            <p:fltVal val="360"/>
                                          </p:val>
                                        </p:tav>
                                        <p:tav tm="100000">
                                          <p:val>
                                            <p:fltVal val="0"/>
                                          </p:val>
                                        </p:tav>
                                      </p:tavLst>
                                    </p:anim>
                                    <p:animEffect transition="in" filter="fade">
                                      <p:cBhvr>
                                        <p:cTn id="35" dur="1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china</a:t>
            </a:r>
            <a:br>
              <a:rPr lang="en-US"/>
            </a:br>
            <a:r>
              <a:rPr lang="en-US"/>
              <a:t>map</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209</a:t>
            </a:fld>
            <a:endParaRPr/>
          </a:p>
        </p:txBody>
      </p:sp>
      <p:sp>
        <p:nvSpPr>
          <p:cNvPr id="4" name="Freeform 5"/>
          <p:cNvSpPr>
            <a:spLocks noEditPoints="1"/>
          </p:cNvSpPr>
          <p:nvPr/>
        </p:nvSpPr>
        <p:spPr bwMode="auto">
          <a:xfrm>
            <a:off x="2107833" y="2552700"/>
            <a:ext cx="8433533" cy="6209338"/>
          </a:xfrm>
          <a:custGeom>
            <a:avLst/>
            <a:gdLst>
              <a:gd name="T0" fmla="*/ 4394 w 5498"/>
              <a:gd name="T1" fmla="*/ 1879 h 4048"/>
              <a:gd name="T2" fmla="*/ 4348 w 5498"/>
              <a:gd name="T3" fmla="*/ 2906 h 4048"/>
              <a:gd name="T4" fmla="*/ 3563 w 5498"/>
              <a:gd name="T5" fmla="*/ 3684 h 4048"/>
              <a:gd name="T6" fmla="*/ 4102 w 5498"/>
              <a:gd name="T7" fmla="*/ 3287 h 4048"/>
              <a:gd name="T8" fmla="*/ 4340 w 5498"/>
              <a:gd name="T9" fmla="*/ 2979 h 4048"/>
              <a:gd name="T10" fmla="*/ 4239 w 5498"/>
              <a:gd name="T11" fmla="*/ 2032 h 4048"/>
              <a:gd name="T12" fmla="*/ 4391 w 5498"/>
              <a:gd name="T13" fmla="*/ 2812 h 4048"/>
              <a:gd name="T14" fmla="*/ 4279 w 5498"/>
              <a:gd name="T15" fmla="*/ 3083 h 4048"/>
              <a:gd name="T16" fmla="*/ 4365 w 5498"/>
              <a:gd name="T17" fmla="*/ 2874 h 4048"/>
              <a:gd name="T18" fmla="*/ 5241 w 5498"/>
              <a:gd name="T19" fmla="*/ 836 h 4048"/>
              <a:gd name="T20" fmla="*/ 4833 w 5498"/>
              <a:gd name="T21" fmla="*/ 464 h 4048"/>
              <a:gd name="T22" fmla="*/ 4549 w 5498"/>
              <a:gd name="T23" fmla="*/ 26 h 4048"/>
              <a:gd name="T24" fmla="*/ 4156 w 5498"/>
              <a:gd name="T25" fmla="*/ 338 h 4048"/>
              <a:gd name="T26" fmla="*/ 4105 w 5498"/>
              <a:gd name="T27" fmla="*/ 858 h 4048"/>
              <a:gd name="T28" fmla="*/ 3411 w 5498"/>
              <a:gd name="T29" fmla="*/ 1225 h 4048"/>
              <a:gd name="T30" fmla="*/ 1599 w 5498"/>
              <a:gd name="T31" fmla="*/ 1163 h 4048"/>
              <a:gd name="T32" fmla="*/ 1278 w 5498"/>
              <a:gd name="T33" fmla="*/ 635 h 4048"/>
              <a:gd name="T34" fmla="*/ 571 w 5498"/>
              <a:gd name="T35" fmla="*/ 1190 h 4048"/>
              <a:gd name="T36" fmla="*/ 209 w 5498"/>
              <a:gd name="T37" fmla="*/ 1753 h 4048"/>
              <a:gd name="T38" fmla="*/ 131 w 5498"/>
              <a:gd name="T39" fmla="*/ 2078 h 4048"/>
              <a:gd name="T40" fmla="*/ 466 w 5498"/>
              <a:gd name="T41" fmla="*/ 2485 h 4048"/>
              <a:gd name="T42" fmla="*/ 595 w 5498"/>
              <a:gd name="T43" fmla="*/ 2820 h 4048"/>
              <a:gd name="T44" fmla="*/ 924 w 5498"/>
              <a:gd name="T45" fmla="*/ 2960 h 4048"/>
              <a:gd name="T46" fmla="*/ 1179 w 5498"/>
              <a:gd name="T47" fmla="*/ 3080 h 4048"/>
              <a:gd name="T48" fmla="*/ 1674 w 5498"/>
              <a:gd name="T49" fmla="*/ 3107 h 4048"/>
              <a:gd name="T50" fmla="*/ 2025 w 5498"/>
              <a:gd name="T51" fmla="*/ 2984 h 4048"/>
              <a:gd name="T52" fmla="*/ 2253 w 5498"/>
              <a:gd name="T53" fmla="*/ 3268 h 4048"/>
              <a:gd name="T54" fmla="*/ 2272 w 5498"/>
              <a:gd name="T55" fmla="*/ 3552 h 4048"/>
              <a:gd name="T56" fmla="*/ 2516 w 5498"/>
              <a:gd name="T57" fmla="*/ 3756 h 4048"/>
              <a:gd name="T58" fmla="*/ 2719 w 5498"/>
              <a:gd name="T59" fmla="*/ 3625 h 4048"/>
              <a:gd name="T60" fmla="*/ 2971 w 5498"/>
              <a:gd name="T61" fmla="*/ 3684 h 4048"/>
              <a:gd name="T62" fmla="*/ 3140 w 5498"/>
              <a:gd name="T63" fmla="*/ 3719 h 4048"/>
              <a:gd name="T64" fmla="*/ 3170 w 5498"/>
              <a:gd name="T65" fmla="*/ 3705 h 4048"/>
              <a:gd name="T66" fmla="*/ 3266 w 5498"/>
              <a:gd name="T67" fmla="*/ 3735 h 4048"/>
              <a:gd name="T68" fmla="*/ 3304 w 5498"/>
              <a:gd name="T69" fmla="*/ 3812 h 4048"/>
              <a:gd name="T70" fmla="*/ 3354 w 5498"/>
              <a:gd name="T71" fmla="*/ 3740 h 4048"/>
              <a:gd name="T72" fmla="*/ 3488 w 5498"/>
              <a:gd name="T73" fmla="*/ 3692 h 4048"/>
              <a:gd name="T74" fmla="*/ 3596 w 5498"/>
              <a:gd name="T75" fmla="*/ 3587 h 4048"/>
              <a:gd name="T76" fmla="*/ 3711 w 5498"/>
              <a:gd name="T77" fmla="*/ 3614 h 4048"/>
              <a:gd name="T78" fmla="*/ 3861 w 5498"/>
              <a:gd name="T79" fmla="*/ 3566 h 4048"/>
              <a:gd name="T80" fmla="*/ 4003 w 5498"/>
              <a:gd name="T81" fmla="*/ 3461 h 4048"/>
              <a:gd name="T82" fmla="*/ 4083 w 5498"/>
              <a:gd name="T83" fmla="*/ 3394 h 4048"/>
              <a:gd name="T84" fmla="*/ 4139 w 5498"/>
              <a:gd name="T85" fmla="*/ 3351 h 4048"/>
              <a:gd name="T86" fmla="*/ 4153 w 5498"/>
              <a:gd name="T87" fmla="*/ 3249 h 4048"/>
              <a:gd name="T88" fmla="*/ 4193 w 5498"/>
              <a:gd name="T89" fmla="*/ 3196 h 4048"/>
              <a:gd name="T90" fmla="*/ 4228 w 5498"/>
              <a:gd name="T91" fmla="*/ 3086 h 4048"/>
              <a:gd name="T92" fmla="*/ 4314 w 5498"/>
              <a:gd name="T93" fmla="*/ 2992 h 4048"/>
              <a:gd name="T94" fmla="*/ 4330 w 5498"/>
              <a:gd name="T95" fmla="*/ 2941 h 4048"/>
              <a:gd name="T96" fmla="*/ 4263 w 5498"/>
              <a:gd name="T97" fmla="*/ 2826 h 4048"/>
              <a:gd name="T98" fmla="*/ 4279 w 5498"/>
              <a:gd name="T99" fmla="*/ 2627 h 4048"/>
              <a:gd name="T100" fmla="*/ 4164 w 5498"/>
              <a:gd name="T101" fmla="*/ 2271 h 4048"/>
              <a:gd name="T102" fmla="*/ 4308 w 5498"/>
              <a:gd name="T103" fmla="*/ 2153 h 4048"/>
              <a:gd name="T104" fmla="*/ 4346 w 5498"/>
              <a:gd name="T105" fmla="*/ 2083 h 4048"/>
              <a:gd name="T106" fmla="*/ 3965 w 5498"/>
              <a:gd name="T107" fmla="*/ 1906 h 4048"/>
              <a:gd name="T108" fmla="*/ 4273 w 5498"/>
              <a:gd name="T109" fmla="*/ 1683 h 4048"/>
              <a:gd name="T110" fmla="*/ 4292 w 5498"/>
              <a:gd name="T111" fmla="*/ 1901 h 4048"/>
              <a:gd name="T112" fmla="*/ 4477 w 5498"/>
              <a:gd name="T113" fmla="*/ 1820 h 4048"/>
              <a:gd name="T114" fmla="*/ 4772 w 5498"/>
              <a:gd name="T115" fmla="*/ 1587 h 4048"/>
              <a:gd name="T116" fmla="*/ 5029 w 5498"/>
              <a:gd name="T117" fmla="*/ 1504 h 4048"/>
              <a:gd name="T118" fmla="*/ 5238 w 5498"/>
              <a:gd name="T119" fmla="*/ 1139 h 4048"/>
              <a:gd name="T120" fmla="*/ 3322 w 5498"/>
              <a:gd name="T121" fmla="*/ 3866 h 4048"/>
              <a:gd name="T122" fmla="*/ 3207 w 5498"/>
              <a:gd name="T123" fmla="*/ 3901 h 4048"/>
              <a:gd name="T124" fmla="*/ 3274 w 5498"/>
              <a:gd name="T125" fmla="*/ 4022 h 4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498" h="4048">
                <a:moveTo>
                  <a:pt x="4166" y="3223"/>
                </a:moveTo>
                <a:lnTo>
                  <a:pt x="4166" y="3223"/>
                </a:lnTo>
                <a:lnTo>
                  <a:pt x="4166" y="3223"/>
                </a:lnTo>
                <a:lnTo>
                  <a:pt x="4166" y="3223"/>
                </a:lnTo>
                <a:lnTo>
                  <a:pt x="4164" y="3223"/>
                </a:lnTo>
                <a:lnTo>
                  <a:pt x="4164" y="3223"/>
                </a:lnTo>
                <a:lnTo>
                  <a:pt x="4164" y="3223"/>
                </a:lnTo>
                <a:lnTo>
                  <a:pt x="4161" y="3223"/>
                </a:lnTo>
                <a:lnTo>
                  <a:pt x="4164" y="3223"/>
                </a:lnTo>
                <a:lnTo>
                  <a:pt x="4164" y="3223"/>
                </a:lnTo>
                <a:lnTo>
                  <a:pt x="4164" y="3225"/>
                </a:lnTo>
                <a:lnTo>
                  <a:pt x="4164" y="3225"/>
                </a:lnTo>
                <a:lnTo>
                  <a:pt x="4164" y="3225"/>
                </a:lnTo>
                <a:lnTo>
                  <a:pt x="4166" y="3225"/>
                </a:lnTo>
                <a:lnTo>
                  <a:pt x="4166" y="3225"/>
                </a:lnTo>
                <a:lnTo>
                  <a:pt x="4166" y="3223"/>
                </a:lnTo>
                <a:lnTo>
                  <a:pt x="4166" y="3223"/>
                </a:lnTo>
                <a:lnTo>
                  <a:pt x="4166" y="3223"/>
                </a:lnTo>
                <a:close/>
                <a:moveTo>
                  <a:pt x="4153" y="3231"/>
                </a:moveTo>
                <a:lnTo>
                  <a:pt x="4153" y="3228"/>
                </a:lnTo>
                <a:lnTo>
                  <a:pt x="4153" y="3228"/>
                </a:lnTo>
                <a:lnTo>
                  <a:pt x="4153" y="3228"/>
                </a:lnTo>
                <a:lnTo>
                  <a:pt x="4153" y="3228"/>
                </a:lnTo>
                <a:lnTo>
                  <a:pt x="4153" y="3228"/>
                </a:lnTo>
                <a:lnTo>
                  <a:pt x="4153" y="3228"/>
                </a:lnTo>
                <a:lnTo>
                  <a:pt x="4150" y="3228"/>
                </a:lnTo>
                <a:lnTo>
                  <a:pt x="4150" y="3228"/>
                </a:lnTo>
                <a:lnTo>
                  <a:pt x="4150" y="3228"/>
                </a:lnTo>
                <a:lnTo>
                  <a:pt x="4150" y="3231"/>
                </a:lnTo>
                <a:lnTo>
                  <a:pt x="4150" y="3231"/>
                </a:lnTo>
                <a:lnTo>
                  <a:pt x="4150" y="3231"/>
                </a:lnTo>
                <a:lnTo>
                  <a:pt x="4150" y="3231"/>
                </a:lnTo>
                <a:lnTo>
                  <a:pt x="4153" y="3231"/>
                </a:lnTo>
                <a:lnTo>
                  <a:pt x="4153" y="3231"/>
                </a:lnTo>
                <a:lnTo>
                  <a:pt x="4153" y="3231"/>
                </a:lnTo>
                <a:lnTo>
                  <a:pt x="4153" y="3231"/>
                </a:lnTo>
                <a:lnTo>
                  <a:pt x="4153" y="3231"/>
                </a:lnTo>
                <a:lnTo>
                  <a:pt x="4153" y="3231"/>
                </a:lnTo>
                <a:close/>
                <a:moveTo>
                  <a:pt x="4134" y="3324"/>
                </a:moveTo>
                <a:lnTo>
                  <a:pt x="4134" y="3324"/>
                </a:lnTo>
                <a:lnTo>
                  <a:pt x="4134" y="3324"/>
                </a:lnTo>
                <a:lnTo>
                  <a:pt x="4134" y="3327"/>
                </a:lnTo>
                <a:lnTo>
                  <a:pt x="4131" y="3327"/>
                </a:lnTo>
                <a:lnTo>
                  <a:pt x="4131" y="3327"/>
                </a:lnTo>
                <a:lnTo>
                  <a:pt x="4131" y="3327"/>
                </a:lnTo>
                <a:lnTo>
                  <a:pt x="4131" y="3327"/>
                </a:lnTo>
                <a:lnTo>
                  <a:pt x="4131" y="3327"/>
                </a:lnTo>
                <a:lnTo>
                  <a:pt x="4131" y="3327"/>
                </a:lnTo>
                <a:lnTo>
                  <a:pt x="4131" y="3327"/>
                </a:lnTo>
                <a:lnTo>
                  <a:pt x="4131" y="3327"/>
                </a:lnTo>
                <a:lnTo>
                  <a:pt x="4131" y="3327"/>
                </a:lnTo>
                <a:lnTo>
                  <a:pt x="4131" y="3327"/>
                </a:lnTo>
                <a:lnTo>
                  <a:pt x="4134" y="3327"/>
                </a:lnTo>
                <a:lnTo>
                  <a:pt x="4134" y="3327"/>
                </a:lnTo>
                <a:lnTo>
                  <a:pt x="4134" y="3327"/>
                </a:lnTo>
                <a:lnTo>
                  <a:pt x="4134" y="3327"/>
                </a:lnTo>
                <a:lnTo>
                  <a:pt x="4137" y="3324"/>
                </a:lnTo>
                <a:lnTo>
                  <a:pt x="4137" y="3324"/>
                </a:lnTo>
                <a:lnTo>
                  <a:pt x="4134" y="3324"/>
                </a:lnTo>
                <a:lnTo>
                  <a:pt x="4134" y="3324"/>
                </a:lnTo>
                <a:lnTo>
                  <a:pt x="4134" y="3324"/>
                </a:lnTo>
                <a:close/>
                <a:moveTo>
                  <a:pt x="4413" y="2796"/>
                </a:moveTo>
                <a:lnTo>
                  <a:pt x="4410" y="2796"/>
                </a:lnTo>
                <a:lnTo>
                  <a:pt x="4410" y="2796"/>
                </a:lnTo>
                <a:lnTo>
                  <a:pt x="4410" y="2796"/>
                </a:lnTo>
                <a:lnTo>
                  <a:pt x="4410" y="2799"/>
                </a:lnTo>
                <a:lnTo>
                  <a:pt x="4410" y="2799"/>
                </a:lnTo>
                <a:lnTo>
                  <a:pt x="4413" y="2799"/>
                </a:lnTo>
                <a:lnTo>
                  <a:pt x="4413" y="2799"/>
                </a:lnTo>
                <a:lnTo>
                  <a:pt x="4413" y="2799"/>
                </a:lnTo>
                <a:lnTo>
                  <a:pt x="4413" y="2796"/>
                </a:lnTo>
                <a:lnTo>
                  <a:pt x="4413" y="2796"/>
                </a:lnTo>
                <a:lnTo>
                  <a:pt x="4413" y="2796"/>
                </a:lnTo>
                <a:close/>
                <a:moveTo>
                  <a:pt x="4421" y="2810"/>
                </a:moveTo>
                <a:lnTo>
                  <a:pt x="4421" y="2810"/>
                </a:lnTo>
                <a:lnTo>
                  <a:pt x="4421" y="2810"/>
                </a:lnTo>
                <a:lnTo>
                  <a:pt x="4421" y="2810"/>
                </a:lnTo>
                <a:lnTo>
                  <a:pt x="4418" y="2810"/>
                </a:lnTo>
                <a:lnTo>
                  <a:pt x="4418" y="2810"/>
                </a:lnTo>
                <a:lnTo>
                  <a:pt x="4418" y="2812"/>
                </a:lnTo>
                <a:lnTo>
                  <a:pt x="4418" y="2812"/>
                </a:lnTo>
                <a:lnTo>
                  <a:pt x="4418" y="2812"/>
                </a:lnTo>
                <a:lnTo>
                  <a:pt x="4418" y="2812"/>
                </a:lnTo>
                <a:lnTo>
                  <a:pt x="4418" y="2812"/>
                </a:lnTo>
                <a:lnTo>
                  <a:pt x="4418" y="2812"/>
                </a:lnTo>
                <a:lnTo>
                  <a:pt x="4421" y="2812"/>
                </a:lnTo>
                <a:lnTo>
                  <a:pt x="4421" y="2812"/>
                </a:lnTo>
                <a:lnTo>
                  <a:pt x="4421" y="2812"/>
                </a:lnTo>
                <a:lnTo>
                  <a:pt x="4421" y="2812"/>
                </a:lnTo>
                <a:lnTo>
                  <a:pt x="4421" y="2812"/>
                </a:lnTo>
                <a:lnTo>
                  <a:pt x="4421" y="2812"/>
                </a:lnTo>
                <a:lnTo>
                  <a:pt x="4421" y="2812"/>
                </a:lnTo>
                <a:lnTo>
                  <a:pt x="4421" y="2812"/>
                </a:lnTo>
                <a:lnTo>
                  <a:pt x="4421" y="2812"/>
                </a:lnTo>
                <a:lnTo>
                  <a:pt x="4421" y="2810"/>
                </a:lnTo>
                <a:lnTo>
                  <a:pt x="4421" y="2810"/>
                </a:lnTo>
                <a:lnTo>
                  <a:pt x="4421" y="2810"/>
                </a:lnTo>
                <a:lnTo>
                  <a:pt x="4421" y="2810"/>
                </a:lnTo>
                <a:lnTo>
                  <a:pt x="4421" y="2810"/>
                </a:lnTo>
                <a:close/>
                <a:moveTo>
                  <a:pt x="4402" y="2818"/>
                </a:moveTo>
                <a:lnTo>
                  <a:pt x="4402" y="2818"/>
                </a:lnTo>
                <a:lnTo>
                  <a:pt x="4402" y="2815"/>
                </a:lnTo>
                <a:lnTo>
                  <a:pt x="4402" y="2815"/>
                </a:lnTo>
                <a:lnTo>
                  <a:pt x="4402" y="2815"/>
                </a:lnTo>
                <a:lnTo>
                  <a:pt x="4399" y="2815"/>
                </a:lnTo>
                <a:lnTo>
                  <a:pt x="4399" y="2815"/>
                </a:lnTo>
                <a:lnTo>
                  <a:pt x="4399" y="2815"/>
                </a:lnTo>
                <a:lnTo>
                  <a:pt x="4399" y="2815"/>
                </a:lnTo>
                <a:lnTo>
                  <a:pt x="4399" y="2818"/>
                </a:lnTo>
                <a:lnTo>
                  <a:pt x="4399" y="2818"/>
                </a:lnTo>
                <a:lnTo>
                  <a:pt x="4399" y="2818"/>
                </a:lnTo>
                <a:lnTo>
                  <a:pt x="4399" y="2818"/>
                </a:lnTo>
                <a:lnTo>
                  <a:pt x="4399" y="2818"/>
                </a:lnTo>
                <a:lnTo>
                  <a:pt x="4399" y="2818"/>
                </a:lnTo>
                <a:lnTo>
                  <a:pt x="4399" y="2818"/>
                </a:lnTo>
                <a:lnTo>
                  <a:pt x="4399" y="2818"/>
                </a:lnTo>
                <a:lnTo>
                  <a:pt x="4402" y="2818"/>
                </a:lnTo>
                <a:lnTo>
                  <a:pt x="4402" y="2818"/>
                </a:lnTo>
                <a:lnTo>
                  <a:pt x="4402" y="2818"/>
                </a:lnTo>
                <a:lnTo>
                  <a:pt x="4402" y="2818"/>
                </a:lnTo>
                <a:lnTo>
                  <a:pt x="4402" y="2818"/>
                </a:lnTo>
                <a:lnTo>
                  <a:pt x="4402" y="2818"/>
                </a:lnTo>
                <a:lnTo>
                  <a:pt x="4402" y="2818"/>
                </a:lnTo>
                <a:lnTo>
                  <a:pt x="4402" y="2818"/>
                </a:lnTo>
                <a:lnTo>
                  <a:pt x="4402" y="2818"/>
                </a:lnTo>
                <a:lnTo>
                  <a:pt x="4402" y="2818"/>
                </a:lnTo>
                <a:lnTo>
                  <a:pt x="4402" y="2818"/>
                </a:lnTo>
                <a:close/>
                <a:moveTo>
                  <a:pt x="4357" y="2823"/>
                </a:moveTo>
                <a:lnTo>
                  <a:pt x="4357" y="2823"/>
                </a:lnTo>
                <a:lnTo>
                  <a:pt x="4357" y="2823"/>
                </a:lnTo>
                <a:lnTo>
                  <a:pt x="4354" y="2826"/>
                </a:lnTo>
                <a:lnTo>
                  <a:pt x="4357" y="2826"/>
                </a:lnTo>
                <a:lnTo>
                  <a:pt x="4357" y="2826"/>
                </a:lnTo>
                <a:lnTo>
                  <a:pt x="4357" y="2826"/>
                </a:lnTo>
                <a:lnTo>
                  <a:pt x="4357" y="2826"/>
                </a:lnTo>
                <a:lnTo>
                  <a:pt x="4359" y="2826"/>
                </a:lnTo>
                <a:lnTo>
                  <a:pt x="4357" y="2826"/>
                </a:lnTo>
                <a:lnTo>
                  <a:pt x="4359" y="2823"/>
                </a:lnTo>
                <a:lnTo>
                  <a:pt x="4359" y="2823"/>
                </a:lnTo>
                <a:lnTo>
                  <a:pt x="4359" y="2823"/>
                </a:lnTo>
                <a:lnTo>
                  <a:pt x="4357" y="2823"/>
                </a:lnTo>
                <a:close/>
                <a:moveTo>
                  <a:pt x="4375" y="2831"/>
                </a:moveTo>
                <a:lnTo>
                  <a:pt x="4375" y="2831"/>
                </a:lnTo>
                <a:lnTo>
                  <a:pt x="4375" y="2831"/>
                </a:lnTo>
                <a:lnTo>
                  <a:pt x="4375" y="2831"/>
                </a:lnTo>
                <a:lnTo>
                  <a:pt x="4373" y="2831"/>
                </a:lnTo>
                <a:lnTo>
                  <a:pt x="4373" y="2831"/>
                </a:lnTo>
                <a:lnTo>
                  <a:pt x="4375" y="2834"/>
                </a:lnTo>
                <a:lnTo>
                  <a:pt x="4375" y="2831"/>
                </a:lnTo>
                <a:close/>
                <a:moveTo>
                  <a:pt x="4346" y="2855"/>
                </a:moveTo>
                <a:lnTo>
                  <a:pt x="4348" y="2855"/>
                </a:lnTo>
                <a:lnTo>
                  <a:pt x="4348" y="2855"/>
                </a:lnTo>
                <a:lnTo>
                  <a:pt x="4348" y="2855"/>
                </a:lnTo>
                <a:lnTo>
                  <a:pt x="4348" y="2853"/>
                </a:lnTo>
                <a:lnTo>
                  <a:pt x="4348" y="2853"/>
                </a:lnTo>
                <a:lnTo>
                  <a:pt x="4348" y="2853"/>
                </a:lnTo>
                <a:lnTo>
                  <a:pt x="4348" y="2853"/>
                </a:lnTo>
                <a:lnTo>
                  <a:pt x="4348" y="2850"/>
                </a:lnTo>
                <a:lnTo>
                  <a:pt x="4348" y="2850"/>
                </a:lnTo>
                <a:lnTo>
                  <a:pt x="4348" y="2850"/>
                </a:lnTo>
                <a:lnTo>
                  <a:pt x="4348" y="2850"/>
                </a:lnTo>
                <a:lnTo>
                  <a:pt x="4348" y="2850"/>
                </a:lnTo>
                <a:lnTo>
                  <a:pt x="4348" y="2850"/>
                </a:lnTo>
                <a:lnTo>
                  <a:pt x="4346" y="2853"/>
                </a:lnTo>
                <a:lnTo>
                  <a:pt x="4346" y="2853"/>
                </a:lnTo>
                <a:lnTo>
                  <a:pt x="4346" y="2853"/>
                </a:lnTo>
                <a:lnTo>
                  <a:pt x="4346" y="2853"/>
                </a:lnTo>
                <a:lnTo>
                  <a:pt x="4346" y="2855"/>
                </a:lnTo>
                <a:lnTo>
                  <a:pt x="4346" y="2855"/>
                </a:lnTo>
                <a:close/>
                <a:moveTo>
                  <a:pt x="4407" y="2863"/>
                </a:moveTo>
                <a:lnTo>
                  <a:pt x="4407" y="2863"/>
                </a:lnTo>
                <a:lnTo>
                  <a:pt x="4407" y="2863"/>
                </a:lnTo>
                <a:lnTo>
                  <a:pt x="4407" y="2866"/>
                </a:lnTo>
                <a:lnTo>
                  <a:pt x="4410" y="2866"/>
                </a:lnTo>
                <a:lnTo>
                  <a:pt x="4410" y="2866"/>
                </a:lnTo>
                <a:lnTo>
                  <a:pt x="4407" y="2863"/>
                </a:lnTo>
                <a:lnTo>
                  <a:pt x="4407" y="2863"/>
                </a:lnTo>
                <a:close/>
                <a:moveTo>
                  <a:pt x="4410" y="2863"/>
                </a:moveTo>
                <a:lnTo>
                  <a:pt x="4410" y="2866"/>
                </a:lnTo>
                <a:lnTo>
                  <a:pt x="4410" y="2866"/>
                </a:lnTo>
                <a:lnTo>
                  <a:pt x="4413" y="2866"/>
                </a:lnTo>
                <a:lnTo>
                  <a:pt x="4413" y="2866"/>
                </a:lnTo>
                <a:lnTo>
                  <a:pt x="4413" y="2866"/>
                </a:lnTo>
                <a:lnTo>
                  <a:pt x="4413" y="2866"/>
                </a:lnTo>
                <a:lnTo>
                  <a:pt x="4410" y="2863"/>
                </a:lnTo>
                <a:close/>
                <a:moveTo>
                  <a:pt x="4418" y="2871"/>
                </a:moveTo>
                <a:lnTo>
                  <a:pt x="4418" y="2871"/>
                </a:lnTo>
                <a:lnTo>
                  <a:pt x="4418" y="2871"/>
                </a:lnTo>
                <a:lnTo>
                  <a:pt x="4421" y="2871"/>
                </a:lnTo>
                <a:lnTo>
                  <a:pt x="4421" y="2871"/>
                </a:lnTo>
                <a:lnTo>
                  <a:pt x="4421" y="2871"/>
                </a:lnTo>
                <a:lnTo>
                  <a:pt x="4418" y="2871"/>
                </a:lnTo>
                <a:close/>
                <a:moveTo>
                  <a:pt x="4365" y="2887"/>
                </a:moveTo>
                <a:lnTo>
                  <a:pt x="4362" y="2887"/>
                </a:lnTo>
                <a:lnTo>
                  <a:pt x="4365" y="2887"/>
                </a:lnTo>
                <a:lnTo>
                  <a:pt x="4367" y="2890"/>
                </a:lnTo>
                <a:lnTo>
                  <a:pt x="4367" y="2890"/>
                </a:lnTo>
                <a:lnTo>
                  <a:pt x="4367" y="2887"/>
                </a:lnTo>
                <a:lnTo>
                  <a:pt x="4365" y="2887"/>
                </a:lnTo>
                <a:lnTo>
                  <a:pt x="4365" y="2887"/>
                </a:lnTo>
                <a:close/>
                <a:moveTo>
                  <a:pt x="4354" y="2890"/>
                </a:moveTo>
                <a:lnTo>
                  <a:pt x="4354" y="2890"/>
                </a:lnTo>
                <a:lnTo>
                  <a:pt x="4354" y="2890"/>
                </a:lnTo>
                <a:lnTo>
                  <a:pt x="4354" y="2890"/>
                </a:lnTo>
                <a:lnTo>
                  <a:pt x="4354" y="2890"/>
                </a:lnTo>
                <a:lnTo>
                  <a:pt x="4354" y="2890"/>
                </a:lnTo>
                <a:lnTo>
                  <a:pt x="4354" y="2893"/>
                </a:lnTo>
                <a:lnTo>
                  <a:pt x="4354" y="2893"/>
                </a:lnTo>
                <a:lnTo>
                  <a:pt x="4354" y="2893"/>
                </a:lnTo>
                <a:lnTo>
                  <a:pt x="4357" y="2890"/>
                </a:lnTo>
                <a:lnTo>
                  <a:pt x="4357" y="2890"/>
                </a:lnTo>
                <a:lnTo>
                  <a:pt x="4354" y="2890"/>
                </a:lnTo>
                <a:lnTo>
                  <a:pt x="4354" y="2890"/>
                </a:lnTo>
                <a:close/>
                <a:moveTo>
                  <a:pt x="4445" y="1855"/>
                </a:moveTo>
                <a:lnTo>
                  <a:pt x="4445" y="1852"/>
                </a:lnTo>
                <a:lnTo>
                  <a:pt x="4445" y="1855"/>
                </a:lnTo>
                <a:lnTo>
                  <a:pt x="4445" y="1855"/>
                </a:lnTo>
                <a:lnTo>
                  <a:pt x="4445" y="1855"/>
                </a:lnTo>
                <a:lnTo>
                  <a:pt x="4445" y="1855"/>
                </a:lnTo>
                <a:lnTo>
                  <a:pt x="4448" y="1855"/>
                </a:lnTo>
                <a:lnTo>
                  <a:pt x="4448" y="1858"/>
                </a:lnTo>
                <a:lnTo>
                  <a:pt x="4448" y="1855"/>
                </a:lnTo>
                <a:lnTo>
                  <a:pt x="4448" y="1855"/>
                </a:lnTo>
                <a:lnTo>
                  <a:pt x="4448" y="1855"/>
                </a:lnTo>
                <a:lnTo>
                  <a:pt x="4448" y="1855"/>
                </a:lnTo>
                <a:lnTo>
                  <a:pt x="4448" y="1855"/>
                </a:lnTo>
                <a:lnTo>
                  <a:pt x="4445" y="1855"/>
                </a:lnTo>
                <a:close/>
                <a:moveTo>
                  <a:pt x="4397" y="1879"/>
                </a:moveTo>
                <a:lnTo>
                  <a:pt x="4397" y="1879"/>
                </a:lnTo>
                <a:lnTo>
                  <a:pt x="4397" y="1879"/>
                </a:lnTo>
                <a:lnTo>
                  <a:pt x="4394" y="1879"/>
                </a:lnTo>
                <a:lnTo>
                  <a:pt x="4394" y="1879"/>
                </a:lnTo>
                <a:lnTo>
                  <a:pt x="4394" y="1882"/>
                </a:lnTo>
                <a:lnTo>
                  <a:pt x="4397" y="1879"/>
                </a:lnTo>
                <a:lnTo>
                  <a:pt x="4397" y="1879"/>
                </a:lnTo>
                <a:lnTo>
                  <a:pt x="4397" y="1879"/>
                </a:lnTo>
                <a:lnTo>
                  <a:pt x="4399" y="1879"/>
                </a:lnTo>
                <a:lnTo>
                  <a:pt x="4399" y="1879"/>
                </a:lnTo>
                <a:lnTo>
                  <a:pt x="4399" y="1879"/>
                </a:lnTo>
                <a:lnTo>
                  <a:pt x="4399" y="1879"/>
                </a:lnTo>
                <a:lnTo>
                  <a:pt x="4399" y="1879"/>
                </a:lnTo>
                <a:lnTo>
                  <a:pt x="4397" y="1879"/>
                </a:lnTo>
                <a:close/>
                <a:moveTo>
                  <a:pt x="4335" y="1919"/>
                </a:moveTo>
                <a:lnTo>
                  <a:pt x="4335" y="1919"/>
                </a:lnTo>
                <a:lnTo>
                  <a:pt x="4335" y="1919"/>
                </a:lnTo>
                <a:lnTo>
                  <a:pt x="4335" y="1922"/>
                </a:lnTo>
                <a:lnTo>
                  <a:pt x="4335" y="1922"/>
                </a:lnTo>
                <a:lnTo>
                  <a:pt x="4335" y="1922"/>
                </a:lnTo>
                <a:lnTo>
                  <a:pt x="4335" y="1919"/>
                </a:lnTo>
                <a:lnTo>
                  <a:pt x="4335" y="1919"/>
                </a:lnTo>
                <a:lnTo>
                  <a:pt x="4335" y="1919"/>
                </a:lnTo>
                <a:lnTo>
                  <a:pt x="4335" y="1919"/>
                </a:lnTo>
                <a:lnTo>
                  <a:pt x="4335" y="1919"/>
                </a:lnTo>
                <a:lnTo>
                  <a:pt x="4335" y="1919"/>
                </a:lnTo>
                <a:lnTo>
                  <a:pt x="4335" y="1919"/>
                </a:lnTo>
                <a:lnTo>
                  <a:pt x="4335" y="1919"/>
                </a:lnTo>
                <a:close/>
                <a:moveTo>
                  <a:pt x="4367" y="2075"/>
                </a:moveTo>
                <a:lnTo>
                  <a:pt x="4367" y="2075"/>
                </a:lnTo>
                <a:lnTo>
                  <a:pt x="4367" y="2075"/>
                </a:lnTo>
                <a:lnTo>
                  <a:pt x="4367" y="2075"/>
                </a:lnTo>
                <a:lnTo>
                  <a:pt x="4367" y="2075"/>
                </a:lnTo>
                <a:lnTo>
                  <a:pt x="4367" y="2075"/>
                </a:lnTo>
                <a:lnTo>
                  <a:pt x="4367" y="2075"/>
                </a:lnTo>
                <a:lnTo>
                  <a:pt x="4365" y="2078"/>
                </a:lnTo>
                <a:lnTo>
                  <a:pt x="4365" y="2078"/>
                </a:lnTo>
                <a:lnTo>
                  <a:pt x="4367" y="2078"/>
                </a:lnTo>
                <a:lnTo>
                  <a:pt x="4367" y="2078"/>
                </a:lnTo>
                <a:lnTo>
                  <a:pt x="4370" y="2078"/>
                </a:lnTo>
                <a:lnTo>
                  <a:pt x="4367" y="2078"/>
                </a:lnTo>
                <a:lnTo>
                  <a:pt x="4367" y="2075"/>
                </a:lnTo>
                <a:close/>
                <a:moveTo>
                  <a:pt x="4123" y="2381"/>
                </a:moveTo>
                <a:lnTo>
                  <a:pt x="4121" y="2381"/>
                </a:lnTo>
                <a:lnTo>
                  <a:pt x="4121" y="2378"/>
                </a:lnTo>
                <a:lnTo>
                  <a:pt x="4121" y="2378"/>
                </a:lnTo>
                <a:lnTo>
                  <a:pt x="4121" y="2381"/>
                </a:lnTo>
                <a:lnTo>
                  <a:pt x="4121" y="2381"/>
                </a:lnTo>
                <a:lnTo>
                  <a:pt x="4121" y="2381"/>
                </a:lnTo>
                <a:lnTo>
                  <a:pt x="4123" y="2381"/>
                </a:lnTo>
                <a:lnTo>
                  <a:pt x="4123" y="2383"/>
                </a:lnTo>
                <a:lnTo>
                  <a:pt x="4126" y="2381"/>
                </a:lnTo>
                <a:lnTo>
                  <a:pt x="4126" y="2381"/>
                </a:lnTo>
                <a:lnTo>
                  <a:pt x="4126" y="2381"/>
                </a:lnTo>
                <a:lnTo>
                  <a:pt x="4126" y="2381"/>
                </a:lnTo>
                <a:lnTo>
                  <a:pt x="4123" y="2381"/>
                </a:lnTo>
                <a:lnTo>
                  <a:pt x="4123" y="2381"/>
                </a:lnTo>
                <a:close/>
                <a:moveTo>
                  <a:pt x="3143" y="3705"/>
                </a:moveTo>
                <a:lnTo>
                  <a:pt x="3143" y="3705"/>
                </a:lnTo>
                <a:lnTo>
                  <a:pt x="3143" y="3705"/>
                </a:lnTo>
                <a:lnTo>
                  <a:pt x="3143" y="3705"/>
                </a:lnTo>
                <a:lnTo>
                  <a:pt x="3143" y="3705"/>
                </a:lnTo>
                <a:lnTo>
                  <a:pt x="3145" y="3705"/>
                </a:lnTo>
                <a:lnTo>
                  <a:pt x="3145" y="3705"/>
                </a:lnTo>
                <a:lnTo>
                  <a:pt x="3145" y="3705"/>
                </a:lnTo>
                <a:lnTo>
                  <a:pt x="3143" y="3705"/>
                </a:lnTo>
                <a:lnTo>
                  <a:pt x="3143" y="3705"/>
                </a:lnTo>
                <a:close/>
                <a:moveTo>
                  <a:pt x="4241" y="1732"/>
                </a:moveTo>
                <a:lnTo>
                  <a:pt x="4241" y="1732"/>
                </a:lnTo>
                <a:lnTo>
                  <a:pt x="4241" y="1734"/>
                </a:lnTo>
                <a:lnTo>
                  <a:pt x="4241" y="1734"/>
                </a:lnTo>
                <a:lnTo>
                  <a:pt x="4241" y="1734"/>
                </a:lnTo>
                <a:lnTo>
                  <a:pt x="4241" y="1734"/>
                </a:lnTo>
                <a:lnTo>
                  <a:pt x="4244" y="1734"/>
                </a:lnTo>
                <a:lnTo>
                  <a:pt x="4244" y="1732"/>
                </a:lnTo>
                <a:lnTo>
                  <a:pt x="4244" y="1732"/>
                </a:lnTo>
                <a:lnTo>
                  <a:pt x="4244" y="1732"/>
                </a:lnTo>
                <a:lnTo>
                  <a:pt x="4244" y="1729"/>
                </a:lnTo>
                <a:lnTo>
                  <a:pt x="4244" y="1729"/>
                </a:lnTo>
                <a:lnTo>
                  <a:pt x="4244" y="1729"/>
                </a:lnTo>
                <a:lnTo>
                  <a:pt x="4244" y="1729"/>
                </a:lnTo>
                <a:lnTo>
                  <a:pt x="4244" y="1732"/>
                </a:lnTo>
                <a:lnTo>
                  <a:pt x="4241" y="1732"/>
                </a:lnTo>
                <a:lnTo>
                  <a:pt x="4241" y="1732"/>
                </a:lnTo>
                <a:lnTo>
                  <a:pt x="4241" y="1732"/>
                </a:lnTo>
                <a:lnTo>
                  <a:pt x="4241" y="1732"/>
                </a:lnTo>
                <a:lnTo>
                  <a:pt x="4241" y="1732"/>
                </a:lnTo>
                <a:close/>
                <a:moveTo>
                  <a:pt x="4418" y="1903"/>
                </a:moveTo>
                <a:lnTo>
                  <a:pt x="4418" y="1903"/>
                </a:lnTo>
                <a:lnTo>
                  <a:pt x="4415" y="1901"/>
                </a:lnTo>
                <a:lnTo>
                  <a:pt x="4415" y="1901"/>
                </a:lnTo>
                <a:lnTo>
                  <a:pt x="4415" y="1901"/>
                </a:lnTo>
                <a:lnTo>
                  <a:pt x="4415" y="1901"/>
                </a:lnTo>
                <a:lnTo>
                  <a:pt x="4415" y="1901"/>
                </a:lnTo>
                <a:lnTo>
                  <a:pt x="4415" y="1903"/>
                </a:lnTo>
                <a:lnTo>
                  <a:pt x="4415" y="1903"/>
                </a:lnTo>
                <a:lnTo>
                  <a:pt x="4415" y="1903"/>
                </a:lnTo>
                <a:lnTo>
                  <a:pt x="4418" y="1906"/>
                </a:lnTo>
                <a:lnTo>
                  <a:pt x="4418" y="1906"/>
                </a:lnTo>
                <a:lnTo>
                  <a:pt x="4418" y="1903"/>
                </a:lnTo>
                <a:close/>
                <a:moveTo>
                  <a:pt x="4188" y="2268"/>
                </a:moveTo>
                <a:lnTo>
                  <a:pt x="4185" y="2268"/>
                </a:lnTo>
                <a:lnTo>
                  <a:pt x="4185" y="2268"/>
                </a:lnTo>
                <a:lnTo>
                  <a:pt x="4185" y="2271"/>
                </a:lnTo>
                <a:lnTo>
                  <a:pt x="4185" y="2271"/>
                </a:lnTo>
                <a:lnTo>
                  <a:pt x="4185" y="2273"/>
                </a:lnTo>
                <a:lnTo>
                  <a:pt x="4185" y="2273"/>
                </a:lnTo>
                <a:lnTo>
                  <a:pt x="4188" y="2273"/>
                </a:lnTo>
                <a:lnTo>
                  <a:pt x="4188" y="2271"/>
                </a:lnTo>
                <a:lnTo>
                  <a:pt x="4188" y="2271"/>
                </a:lnTo>
                <a:lnTo>
                  <a:pt x="4188" y="2271"/>
                </a:lnTo>
                <a:lnTo>
                  <a:pt x="4188" y="2268"/>
                </a:lnTo>
                <a:lnTo>
                  <a:pt x="4188" y="2268"/>
                </a:lnTo>
                <a:close/>
                <a:moveTo>
                  <a:pt x="4223" y="2670"/>
                </a:moveTo>
                <a:lnTo>
                  <a:pt x="4223" y="2670"/>
                </a:lnTo>
                <a:lnTo>
                  <a:pt x="4223" y="2670"/>
                </a:lnTo>
                <a:lnTo>
                  <a:pt x="4223" y="2673"/>
                </a:lnTo>
                <a:lnTo>
                  <a:pt x="4223" y="2673"/>
                </a:lnTo>
                <a:lnTo>
                  <a:pt x="4225" y="2673"/>
                </a:lnTo>
                <a:lnTo>
                  <a:pt x="4228" y="2673"/>
                </a:lnTo>
                <a:lnTo>
                  <a:pt x="4228" y="2673"/>
                </a:lnTo>
                <a:lnTo>
                  <a:pt x="4228" y="2673"/>
                </a:lnTo>
                <a:lnTo>
                  <a:pt x="4225" y="2670"/>
                </a:lnTo>
                <a:lnTo>
                  <a:pt x="4223" y="2670"/>
                </a:lnTo>
                <a:close/>
                <a:moveTo>
                  <a:pt x="4354" y="2866"/>
                </a:moveTo>
                <a:lnTo>
                  <a:pt x="4354" y="2866"/>
                </a:lnTo>
                <a:lnTo>
                  <a:pt x="4351" y="2866"/>
                </a:lnTo>
                <a:lnTo>
                  <a:pt x="4351" y="2866"/>
                </a:lnTo>
                <a:lnTo>
                  <a:pt x="4351" y="2866"/>
                </a:lnTo>
                <a:lnTo>
                  <a:pt x="4354" y="2869"/>
                </a:lnTo>
                <a:lnTo>
                  <a:pt x="4354" y="2869"/>
                </a:lnTo>
                <a:lnTo>
                  <a:pt x="4354" y="2869"/>
                </a:lnTo>
                <a:lnTo>
                  <a:pt x="4354" y="2869"/>
                </a:lnTo>
                <a:lnTo>
                  <a:pt x="4354" y="2869"/>
                </a:lnTo>
                <a:lnTo>
                  <a:pt x="4354" y="2869"/>
                </a:lnTo>
                <a:lnTo>
                  <a:pt x="4354" y="2869"/>
                </a:lnTo>
                <a:lnTo>
                  <a:pt x="4357" y="2866"/>
                </a:lnTo>
                <a:lnTo>
                  <a:pt x="4357" y="2866"/>
                </a:lnTo>
                <a:lnTo>
                  <a:pt x="4357" y="2866"/>
                </a:lnTo>
                <a:lnTo>
                  <a:pt x="4357" y="2866"/>
                </a:lnTo>
                <a:lnTo>
                  <a:pt x="4357" y="2866"/>
                </a:lnTo>
                <a:lnTo>
                  <a:pt x="4354" y="2866"/>
                </a:lnTo>
                <a:lnTo>
                  <a:pt x="4354" y="2866"/>
                </a:lnTo>
                <a:lnTo>
                  <a:pt x="4354" y="2866"/>
                </a:lnTo>
                <a:lnTo>
                  <a:pt x="4354" y="2866"/>
                </a:lnTo>
                <a:lnTo>
                  <a:pt x="4354" y="2866"/>
                </a:lnTo>
                <a:lnTo>
                  <a:pt x="4354" y="2866"/>
                </a:lnTo>
                <a:close/>
                <a:moveTo>
                  <a:pt x="4367" y="2866"/>
                </a:moveTo>
                <a:lnTo>
                  <a:pt x="4367" y="2866"/>
                </a:lnTo>
                <a:lnTo>
                  <a:pt x="4367" y="2866"/>
                </a:lnTo>
                <a:lnTo>
                  <a:pt x="4367" y="2866"/>
                </a:lnTo>
                <a:lnTo>
                  <a:pt x="4365" y="2866"/>
                </a:lnTo>
                <a:lnTo>
                  <a:pt x="4365" y="2866"/>
                </a:lnTo>
                <a:lnTo>
                  <a:pt x="4365" y="2866"/>
                </a:lnTo>
                <a:lnTo>
                  <a:pt x="4365" y="2869"/>
                </a:lnTo>
                <a:lnTo>
                  <a:pt x="4365" y="2869"/>
                </a:lnTo>
                <a:lnTo>
                  <a:pt x="4365" y="2871"/>
                </a:lnTo>
                <a:lnTo>
                  <a:pt x="4365" y="2871"/>
                </a:lnTo>
                <a:lnTo>
                  <a:pt x="4367" y="2869"/>
                </a:lnTo>
                <a:lnTo>
                  <a:pt x="4367" y="2869"/>
                </a:lnTo>
                <a:lnTo>
                  <a:pt x="4367" y="2869"/>
                </a:lnTo>
                <a:lnTo>
                  <a:pt x="4367" y="2869"/>
                </a:lnTo>
                <a:lnTo>
                  <a:pt x="4367" y="2869"/>
                </a:lnTo>
                <a:lnTo>
                  <a:pt x="4367" y="2869"/>
                </a:lnTo>
                <a:lnTo>
                  <a:pt x="4370" y="2869"/>
                </a:lnTo>
                <a:lnTo>
                  <a:pt x="4370" y="2866"/>
                </a:lnTo>
                <a:lnTo>
                  <a:pt x="4370" y="2866"/>
                </a:lnTo>
                <a:lnTo>
                  <a:pt x="4370" y="2866"/>
                </a:lnTo>
                <a:lnTo>
                  <a:pt x="4370" y="2866"/>
                </a:lnTo>
                <a:lnTo>
                  <a:pt x="4367" y="2866"/>
                </a:lnTo>
                <a:lnTo>
                  <a:pt x="4367" y="2866"/>
                </a:lnTo>
                <a:lnTo>
                  <a:pt x="4367" y="2866"/>
                </a:lnTo>
                <a:lnTo>
                  <a:pt x="4367" y="2866"/>
                </a:lnTo>
                <a:lnTo>
                  <a:pt x="4367" y="2866"/>
                </a:lnTo>
                <a:close/>
                <a:moveTo>
                  <a:pt x="4343" y="2877"/>
                </a:moveTo>
                <a:lnTo>
                  <a:pt x="4343" y="2877"/>
                </a:lnTo>
                <a:lnTo>
                  <a:pt x="4343" y="2877"/>
                </a:lnTo>
                <a:lnTo>
                  <a:pt x="4343" y="2879"/>
                </a:lnTo>
                <a:lnTo>
                  <a:pt x="4346" y="2877"/>
                </a:lnTo>
                <a:lnTo>
                  <a:pt x="4346" y="2877"/>
                </a:lnTo>
                <a:lnTo>
                  <a:pt x="4346" y="2874"/>
                </a:lnTo>
                <a:lnTo>
                  <a:pt x="4346" y="2874"/>
                </a:lnTo>
                <a:lnTo>
                  <a:pt x="4346" y="2874"/>
                </a:lnTo>
                <a:lnTo>
                  <a:pt x="4346" y="2874"/>
                </a:lnTo>
                <a:lnTo>
                  <a:pt x="4346" y="2874"/>
                </a:lnTo>
                <a:lnTo>
                  <a:pt x="4343" y="2874"/>
                </a:lnTo>
                <a:lnTo>
                  <a:pt x="4343" y="2874"/>
                </a:lnTo>
                <a:lnTo>
                  <a:pt x="4343" y="2877"/>
                </a:lnTo>
                <a:lnTo>
                  <a:pt x="4343" y="2877"/>
                </a:lnTo>
                <a:lnTo>
                  <a:pt x="4343" y="2877"/>
                </a:lnTo>
                <a:lnTo>
                  <a:pt x="4343" y="2877"/>
                </a:lnTo>
                <a:lnTo>
                  <a:pt x="4343" y="2877"/>
                </a:lnTo>
                <a:close/>
                <a:moveTo>
                  <a:pt x="4386" y="2885"/>
                </a:moveTo>
                <a:lnTo>
                  <a:pt x="4386" y="2885"/>
                </a:lnTo>
                <a:lnTo>
                  <a:pt x="4386" y="2882"/>
                </a:lnTo>
                <a:lnTo>
                  <a:pt x="4386" y="2882"/>
                </a:lnTo>
                <a:lnTo>
                  <a:pt x="4386" y="2882"/>
                </a:lnTo>
                <a:lnTo>
                  <a:pt x="4386" y="2882"/>
                </a:lnTo>
                <a:lnTo>
                  <a:pt x="4383" y="2882"/>
                </a:lnTo>
                <a:lnTo>
                  <a:pt x="4383" y="2885"/>
                </a:lnTo>
                <a:lnTo>
                  <a:pt x="4383" y="2885"/>
                </a:lnTo>
                <a:lnTo>
                  <a:pt x="4383" y="2887"/>
                </a:lnTo>
                <a:lnTo>
                  <a:pt x="4383" y="2887"/>
                </a:lnTo>
                <a:lnTo>
                  <a:pt x="4383" y="2887"/>
                </a:lnTo>
                <a:lnTo>
                  <a:pt x="4383" y="2887"/>
                </a:lnTo>
                <a:lnTo>
                  <a:pt x="4386" y="2887"/>
                </a:lnTo>
                <a:lnTo>
                  <a:pt x="4386" y="2887"/>
                </a:lnTo>
                <a:lnTo>
                  <a:pt x="4386" y="2887"/>
                </a:lnTo>
                <a:lnTo>
                  <a:pt x="4386" y="2887"/>
                </a:lnTo>
                <a:lnTo>
                  <a:pt x="4386" y="2887"/>
                </a:lnTo>
                <a:lnTo>
                  <a:pt x="4386" y="2885"/>
                </a:lnTo>
                <a:lnTo>
                  <a:pt x="4386" y="2885"/>
                </a:lnTo>
                <a:lnTo>
                  <a:pt x="4389" y="2885"/>
                </a:lnTo>
                <a:lnTo>
                  <a:pt x="4389" y="2885"/>
                </a:lnTo>
                <a:lnTo>
                  <a:pt x="4386" y="2885"/>
                </a:lnTo>
                <a:lnTo>
                  <a:pt x="4386" y="2885"/>
                </a:lnTo>
                <a:close/>
                <a:moveTo>
                  <a:pt x="4381" y="2898"/>
                </a:moveTo>
                <a:lnTo>
                  <a:pt x="4378" y="2898"/>
                </a:lnTo>
                <a:lnTo>
                  <a:pt x="4378" y="2898"/>
                </a:lnTo>
                <a:lnTo>
                  <a:pt x="4378" y="2898"/>
                </a:lnTo>
                <a:lnTo>
                  <a:pt x="4378" y="2898"/>
                </a:lnTo>
                <a:lnTo>
                  <a:pt x="4375" y="2898"/>
                </a:lnTo>
                <a:lnTo>
                  <a:pt x="4375" y="2898"/>
                </a:lnTo>
                <a:lnTo>
                  <a:pt x="4375" y="2901"/>
                </a:lnTo>
                <a:lnTo>
                  <a:pt x="4378" y="2901"/>
                </a:lnTo>
                <a:lnTo>
                  <a:pt x="4378" y="2901"/>
                </a:lnTo>
                <a:lnTo>
                  <a:pt x="4381" y="2901"/>
                </a:lnTo>
                <a:lnTo>
                  <a:pt x="4381" y="2898"/>
                </a:lnTo>
                <a:lnTo>
                  <a:pt x="4381" y="2898"/>
                </a:lnTo>
                <a:lnTo>
                  <a:pt x="4381" y="2898"/>
                </a:lnTo>
                <a:lnTo>
                  <a:pt x="4381" y="2898"/>
                </a:lnTo>
                <a:lnTo>
                  <a:pt x="4381" y="2898"/>
                </a:lnTo>
                <a:lnTo>
                  <a:pt x="4381" y="2898"/>
                </a:lnTo>
                <a:lnTo>
                  <a:pt x="4381" y="2898"/>
                </a:lnTo>
                <a:close/>
                <a:moveTo>
                  <a:pt x="4351" y="2903"/>
                </a:moveTo>
                <a:lnTo>
                  <a:pt x="4348" y="2906"/>
                </a:lnTo>
                <a:lnTo>
                  <a:pt x="4348" y="2906"/>
                </a:lnTo>
                <a:lnTo>
                  <a:pt x="4348" y="2909"/>
                </a:lnTo>
                <a:lnTo>
                  <a:pt x="4348" y="2909"/>
                </a:lnTo>
                <a:lnTo>
                  <a:pt x="4348" y="2909"/>
                </a:lnTo>
                <a:lnTo>
                  <a:pt x="4348" y="2909"/>
                </a:lnTo>
                <a:lnTo>
                  <a:pt x="4351" y="2909"/>
                </a:lnTo>
                <a:lnTo>
                  <a:pt x="4351" y="2909"/>
                </a:lnTo>
                <a:lnTo>
                  <a:pt x="4354" y="2906"/>
                </a:lnTo>
                <a:lnTo>
                  <a:pt x="4354" y="2903"/>
                </a:lnTo>
                <a:lnTo>
                  <a:pt x="4354" y="2903"/>
                </a:lnTo>
                <a:lnTo>
                  <a:pt x="4351" y="2903"/>
                </a:lnTo>
                <a:close/>
                <a:moveTo>
                  <a:pt x="4378" y="2911"/>
                </a:moveTo>
                <a:lnTo>
                  <a:pt x="4378" y="2911"/>
                </a:lnTo>
                <a:lnTo>
                  <a:pt x="4378" y="2911"/>
                </a:lnTo>
                <a:lnTo>
                  <a:pt x="4378" y="2911"/>
                </a:lnTo>
                <a:lnTo>
                  <a:pt x="4375" y="2911"/>
                </a:lnTo>
                <a:lnTo>
                  <a:pt x="4375" y="2911"/>
                </a:lnTo>
                <a:lnTo>
                  <a:pt x="4375" y="2911"/>
                </a:lnTo>
                <a:lnTo>
                  <a:pt x="4373" y="2911"/>
                </a:lnTo>
                <a:lnTo>
                  <a:pt x="4373" y="2911"/>
                </a:lnTo>
                <a:lnTo>
                  <a:pt x="4373" y="2909"/>
                </a:lnTo>
                <a:lnTo>
                  <a:pt x="4373" y="2909"/>
                </a:lnTo>
                <a:lnTo>
                  <a:pt x="4373" y="2909"/>
                </a:lnTo>
                <a:lnTo>
                  <a:pt x="4373" y="2909"/>
                </a:lnTo>
                <a:lnTo>
                  <a:pt x="4373" y="2909"/>
                </a:lnTo>
                <a:lnTo>
                  <a:pt x="4373" y="2909"/>
                </a:lnTo>
                <a:lnTo>
                  <a:pt x="4370" y="2909"/>
                </a:lnTo>
                <a:lnTo>
                  <a:pt x="4370" y="2909"/>
                </a:lnTo>
                <a:lnTo>
                  <a:pt x="4370" y="2909"/>
                </a:lnTo>
                <a:lnTo>
                  <a:pt x="4370" y="2909"/>
                </a:lnTo>
                <a:lnTo>
                  <a:pt x="4370" y="2909"/>
                </a:lnTo>
                <a:lnTo>
                  <a:pt x="4370" y="2911"/>
                </a:lnTo>
                <a:lnTo>
                  <a:pt x="4373" y="2911"/>
                </a:lnTo>
                <a:lnTo>
                  <a:pt x="4373" y="2914"/>
                </a:lnTo>
                <a:lnTo>
                  <a:pt x="4375" y="2914"/>
                </a:lnTo>
                <a:lnTo>
                  <a:pt x="4375" y="2914"/>
                </a:lnTo>
                <a:lnTo>
                  <a:pt x="4375" y="2914"/>
                </a:lnTo>
                <a:lnTo>
                  <a:pt x="4378" y="2914"/>
                </a:lnTo>
                <a:lnTo>
                  <a:pt x="4378" y="2914"/>
                </a:lnTo>
                <a:lnTo>
                  <a:pt x="4378" y="2911"/>
                </a:lnTo>
                <a:lnTo>
                  <a:pt x="4378" y="2911"/>
                </a:lnTo>
                <a:lnTo>
                  <a:pt x="4378" y="2911"/>
                </a:lnTo>
                <a:close/>
                <a:moveTo>
                  <a:pt x="4375" y="2917"/>
                </a:moveTo>
                <a:lnTo>
                  <a:pt x="4373" y="2917"/>
                </a:lnTo>
                <a:lnTo>
                  <a:pt x="4370" y="2917"/>
                </a:lnTo>
                <a:lnTo>
                  <a:pt x="4370" y="2914"/>
                </a:lnTo>
                <a:lnTo>
                  <a:pt x="4370" y="2914"/>
                </a:lnTo>
                <a:lnTo>
                  <a:pt x="4370" y="2914"/>
                </a:lnTo>
                <a:lnTo>
                  <a:pt x="4370" y="2914"/>
                </a:lnTo>
                <a:lnTo>
                  <a:pt x="4370" y="2914"/>
                </a:lnTo>
                <a:lnTo>
                  <a:pt x="4370" y="2917"/>
                </a:lnTo>
                <a:lnTo>
                  <a:pt x="4370" y="2917"/>
                </a:lnTo>
                <a:lnTo>
                  <a:pt x="4373" y="2917"/>
                </a:lnTo>
                <a:lnTo>
                  <a:pt x="4373" y="2917"/>
                </a:lnTo>
                <a:lnTo>
                  <a:pt x="4375" y="2920"/>
                </a:lnTo>
                <a:lnTo>
                  <a:pt x="4375" y="2920"/>
                </a:lnTo>
                <a:lnTo>
                  <a:pt x="4375" y="2917"/>
                </a:lnTo>
                <a:lnTo>
                  <a:pt x="4375" y="2917"/>
                </a:lnTo>
                <a:close/>
                <a:moveTo>
                  <a:pt x="4314" y="3038"/>
                </a:moveTo>
                <a:lnTo>
                  <a:pt x="4314" y="3038"/>
                </a:lnTo>
                <a:lnTo>
                  <a:pt x="4314" y="3040"/>
                </a:lnTo>
                <a:lnTo>
                  <a:pt x="4316" y="3040"/>
                </a:lnTo>
                <a:lnTo>
                  <a:pt x="4316" y="3040"/>
                </a:lnTo>
                <a:lnTo>
                  <a:pt x="4316" y="3040"/>
                </a:lnTo>
                <a:lnTo>
                  <a:pt x="4316" y="3038"/>
                </a:lnTo>
                <a:lnTo>
                  <a:pt x="4316" y="3038"/>
                </a:lnTo>
                <a:lnTo>
                  <a:pt x="4316" y="3038"/>
                </a:lnTo>
                <a:lnTo>
                  <a:pt x="4316" y="3038"/>
                </a:lnTo>
                <a:lnTo>
                  <a:pt x="4316" y="3038"/>
                </a:lnTo>
                <a:lnTo>
                  <a:pt x="4316" y="3035"/>
                </a:lnTo>
                <a:lnTo>
                  <a:pt x="4316" y="3035"/>
                </a:lnTo>
                <a:lnTo>
                  <a:pt x="4316" y="3035"/>
                </a:lnTo>
                <a:lnTo>
                  <a:pt x="4314" y="3035"/>
                </a:lnTo>
                <a:lnTo>
                  <a:pt x="4314" y="3038"/>
                </a:lnTo>
                <a:lnTo>
                  <a:pt x="4314" y="3038"/>
                </a:lnTo>
                <a:lnTo>
                  <a:pt x="4314" y="3038"/>
                </a:lnTo>
                <a:lnTo>
                  <a:pt x="4314" y="3038"/>
                </a:lnTo>
                <a:close/>
                <a:moveTo>
                  <a:pt x="4204" y="3198"/>
                </a:moveTo>
                <a:lnTo>
                  <a:pt x="4204" y="3196"/>
                </a:lnTo>
                <a:lnTo>
                  <a:pt x="4204" y="3196"/>
                </a:lnTo>
                <a:lnTo>
                  <a:pt x="4204" y="3196"/>
                </a:lnTo>
                <a:lnTo>
                  <a:pt x="4204" y="3196"/>
                </a:lnTo>
                <a:lnTo>
                  <a:pt x="4204" y="3193"/>
                </a:lnTo>
                <a:lnTo>
                  <a:pt x="4201" y="3193"/>
                </a:lnTo>
                <a:lnTo>
                  <a:pt x="4201" y="3193"/>
                </a:lnTo>
                <a:lnTo>
                  <a:pt x="4201" y="3193"/>
                </a:lnTo>
                <a:lnTo>
                  <a:pt x="4201" y="3196"/>
                </a:lnTo>
                <a:lnTo>
                  <a:pt x="4201" y="3196"/>
                </a:lnTo>
                <a:lnTo>
                  <a:pt x="4198" y="3196"/>
                </a:lnTo>
                <a:lnTo>
                  <a:pt x="4198" y="3196"/>
                </a:lnTo>
                <a:lnTo>
                  <a:pt x="4201" y="3198"/>
                </a:lnTo>
                <a:lnTo>
                  <a:pt x="4204" y="3198"/>
                </a:lnTo>
                <a:lnTo>
                  <a:pt x="4206" y="3198"/>
                </a:lnTo>
                <a:lnTo>
                  <a:pt x="4206" y="3198"/>
                </a:lnTo>
                <a:lnTo>
                  <a:pt x="4204" y="3198"/>
                </a:lnTo>
                <a:close/>
                <a:moveTo>
                  <a:pt x="4198" y="3198"/>
                </a:moveTo>
                <a:lnTo>
                  <a:pt x="4198" y="3196"/>
                </a:lnTo>
                <a:lnTo>
                  <a:pt x="4196" y="3198"/>
                </a:lnTo>
                <a:lnTo>
                  <a:pt x="4196" y="3198"/>
                </a:lnTo>
                <a:lnTo>
                  <a:pt x="4198" y="3198"/>
                </a:lnTo>
                <a:lnTo>
                  <a:pt x="4198" y="3198"/>
                </a:lnTo>
                <a:lnTo>
                  <a:pt x="4198" y="3198"/>
                </a:lnTo>
                <a:lnTo>
                  <a:pt x="4198" y="3198"/>
                </a:lnTo>
                <a:lnTo>
                  <a:pt x="4198" y="3198"/>
                </a:lnTo>
                <a:close/>
                <a:moveTo>
                  <a:pt x="4148" y="3223"/>
                </a:moveTo>
                <a:lnTo>
                  <a:pt x="4148" y="3223"/>
                </a:lnTo>
                <a:lnTo>
                  <a:pt x="4148" y="3223"/>
                </a:lnTo>
                <a:lnTo>
                  <a:pt x="4148" y="3225"/>
                </a:lnTo>
                <a:lnTo>
                  <a:pt x="4145" y="3225"/>
                </a:lnTo>
                <a:lnTo>
                  <a:pt x="4145" y="3225"/>
                </a:lnTo>
                <a:lnTo>
                  <a:pt x="4139" y="3225"/>
                </a:lnTo>
                <a:lnTo>
                  <a:pt x="4139" y="3225"/>
                </a:lnTo>
                <a:lnTo>
                  <a:pt x="4139" y="3225"/>
                </a:lnTo>
                <a:lnTo>
                  <a:pt x="4139" y="3225"/>
                </a:lnTo>
                <a:lnTo>
                  <a:pt x="4139" y="3228"/>
                </a:lnTo>
                <a:lnTo>
                  <a:pt x="4142" y="3228"/>
                </a:lnTo>
                <a:lnTo>
                  <a:pt x="4142" y="3228"/>
                </a:lnTo>
                <a:lnTo>
                  <a:pt x="4142" y="3228"/>
                </a:lnTo>
                <a:lnTo>
                  <a:pt x="4142" y="3228"/>
                </a:lnTo>
                <a:lnTo>
                  <a:pt x="4145" y="3228"/>
                </a:lnTo>
                <a:lnTo>
                  <a:pt x="4145" y="3228"/>
                </a:lnTo>
                <a:lnTo>
                  <a:pt x="4145" y="3225"/>
                </a:lnTo>
                <a:lnTo>
                  <a:pt x="4148" y="3225"/>
                </a:lnTo>
                <a:lnTo>
                  <a:pt x="4150" y="3225"/>
                </a:lnTo>
                <a:lnTo>
                  <a:pt x="4150" y="3223"/>
                </a:lnTo>
                <a:lnTo>
                  <a:pt x="4148" y="3223"/>
                </a:lnTo>
                <a:lnTo>
                  <a:pt x="4148" y="3223"/>
                </a:lnTo>
                <a:lnTo>
                  <a:pt x="4148" y="3223"/>
                </a:lnTo>
                <a:close/>
                <a:moveTo>
                  <a:pt x="4185" y="3231"/>
                </a:moveTo>
                <a:lnTo>
                  <a:pt x="4185" y="3231"/>
                </a:lnTo>
                <a:lnTo>
                  <a:pt x="4185" y="3231"/>
                </a:lnTo>
                <a:lnTo>
                  <a:pt x="4185" y="3231"/>
                </a:lnTo>
                <a:lnTo>
                  <a:pt x="4182" y="3233"/>
                </a:lnTo>
                <a:lnTo>
                  <a:pt x="4182" y="3233"/>
                </a:lnTo>
                <a:lnTo>
                  <a:pt x="4182" y="3236"/>
                </a:lnTo>
                <a:lnTo>
                  <a:pt x="4182" y="3236"/>
                </a:lnTo>
                <a:lnTo>
                  <a:pt x="4182" y="3236"/>
                </a:lnTo>
                <a:lnTo>
                  <a:pt x="4185" y="3233"/>
                </a:lnTo>
                <a:lnTo>
                  <a:pt x="4185" y="3233"/>
                </a:lnTo>
                <a:lnTo>
                  <a:pt x="4185" y="3233"/>
                </a:lnTo>
                <a:lnTo>
                  <a:pt x="4185" y="3233"/>
                </a:lnTo>
                <a:lnTo>
                  <a:pt x="4185" y="3233"/>
                </a:lnTo>
                <a:lnTo>
                  <a:pt x="4185" y="3233"/>
                </a:lnTo>
                <a:lnTo>
                  <a:pt x="4185" y="3231"/>
                </a:lnTo>
                <a:lnTo>
                  <a:pt x="4185" y="3231"/>
                </a:lnTo>
                <a:lnTo>
                  <a:pt x="4185" y="3231"/>
                </a:lnTo>
                <a:close/>
                <a:moveTo>
                  <a:pt x="4177" y="3239"/>
                </a:moveTo>
                <a:lnTo>
                  <a:pt x="4174" y="3239"/>
                </a:lnTo>
                <a:lnTo>
                  <a:pt x="4174" y="3239"/>
                </a:lnTo>
                <a:lnTo>
                  <a:pt x="4174" y="3239"/>
                </a:lnTo>
                <a:lnTo>
                  <a:pt x="4174" y="3239"/>
                </a:lnTo>
                <a:lnTo>
                  <a:pt x="4174" y="3239"/>
                </a:lnTo>
                <a:lnTo>
                  <a:pt x="4174" y="3239"/>
                </a:lnTo>
                <a:lnTo>
                  <a:pt x="4174" y="3241"/>
                </a:lnTo>
                <a:lnTo>
                  <a:pt x="4174" y="3241"/>
                </a:lnTo>
                <a:lnTo>
                  <a:pt x="4174" y="3241"/>
                </a:lnTo>
                <a:lnTo>
                  <a:pt x="4174" y="3241"/>
                </a:lnTo>
                <a:lnTo>
                  <a:pt x="4174" y="3241"/>
                </a:lnTo>
                <a:lnTo>
                  <a:pt x="4174" y="3241"/>
                </a:lnTo>
                <a:lnTo>
                  <a:pt x="4177" y="3241"/>
                </a:lnTo>
                <a:lnTo>
                  <a:pt x="4177" y="3241"/>
                </a:lnTo>
                <a:lnTo>
                  <a:pt x="4177" y="3239"/>
                </a:lnTo>
                <a:lnTo>
                  <a:pt x="4177" y="3239"/>
                </a:lnTo>
                <a:lnTo>
                  <a:pt x="4177" y="3239"/>
                </a:lnTo>
                <a:close/>
                <a:moveTo>
                  <a:pt x="4142" y="3327"/>
                </a:moveTo>
                <a:lnTo>
                  <a:pt x="4142" y="3327"/>
                </a:lnTo>
                <a:lnTo>
                  <a:pt x="4145" y="3327"/>
                </a:lnTo>
                <a:lnTo>
                  <a:pt x="4145" y="3327"/>
                </a:lnTo>
                <a:lnTo>
                  <a:pt x="4145" y="3324"/>
                </a:lnTo>
                <a:lnTo>
                  <a:pt x="4145" y="3324"/>
                </a:lnTo>
                <a:lnTo>
                  <a:pt x="4142" y="3324"/>
                </a:lnTo>
                <a:lnTo>
                  <a:pt x="4142" y="3324"/>
                </a:lnTo>
                <a:lnTo>
                  <a:pt x="4142" y="3324"/>
                </a:lnTo>
                <a:lnTo>
                  <a:pt x="4139" y="3327"/>
                </a:lnTo>
                <a:lnTo>
                  <a:pt x="4142" y="3327"/>
                </a:lnTo>
                <a:lnTo>
                  <a:pt x="4142" y="3327"/>
                </a:lnTo>
                <a:close/>
                <a:moveTo>
                  <a:pt x="4094" y="3381"/>
                </a:moveTo>
                <a:lnTo>
                  <a:pt x="4094" y="3381"/>
                </a:lnTo>
                <a:lnTo>
                  <a:pt x="4091" y="3381"/>
                </a:lnTo>
                <a:lnTo>
                  <a:pt x="4091" y="3381"/>
                </a:lnTo>
                <a:lnTo>
                  <a:pt x="4091" y="3383"/>
                </a:lnTo>
                <a:lnTo>
                  <a:pt x="4091" y="3383"/>
                </a:lnTo>
                <a:lnTo>
                  <a:pt x="4091" y="3383"/>
                </a:lnTo>
                <a:lnTo>
                  <a:pt x="4091" y="3383"/>
                </a:lnTo>
                <a:lnTo>
                  <a:pt x="4091" y="3383"/>
                </a:lnTo>
                <a:lnTo>
                  <a:pt x="4091" y="3383"/>
                </a:lnTo>
                <a:lnTo>
                  <a:pt x="4091" y="3383"/>
                </a:lnTo>
                <a:lnTo>
                  <a:pt x="4091" y="3386"/>
                </a:lnTo>
                <a:lnTo>
                  <a:pt x="4091" y="3386"/>
                </a:lnTo>
                <a:lnTo>
                  <a:pt x="4091" y="3386"/>
                </a:lnTo>
                <a:lnTo>
                  <a:pt x="4091" y="3386"/>
                </a:lnTo>
                <a:lnTo>
                  <a:pt x="4091" y="3386"/>
                </a:lnTo>
                <a:lnTo>
                  <a:pt x="4091" y="3386"/>
                </a:lnTo>
                <a:lnTo>
                  <a:pt x="4091" y="3389"/>
                </a:lnTo>
                <a:lnTo>
                  <a:pt x="4091" y="3386"/>
                </a:lnTo>
                <a:lnTo>
                  <a:pt x="4091" y="3386"/>
                </a:lnTo>
                <a:lnTo>
                  <a:pt x="4091" y="3386"/>
                </a:lnTo>
                <a:lnTo>
                  <a:pt x="4094" y="3383"/>
                </a:lnTo>
                <a:lnTo>
                  <a:pt x="4094" y="3383"/>
                </a:lnTo>
                <a:lnTo>
                  <a:pt x="4094" y="3383"/>
                </a:lnTo>
                <a:lnTo>
                  <a:pt x="4094" y="3383"/>
                </a:lnTo>
                <a:lnTo>
                  <a:pt x="4094" y="3383"/>
                </a:lnTo>
                <a:lnTo>
                  <a:pt x="4094" y="3383"/>
                </a:lnTo>
                <a:lnTo>
                  <a:pt x="4094" y="3381"/>
                </a:lnTo>
                <a:lnTo>
                  <a:pt x="4094" y="3381"/>
                </a:lnTo>
                <a:lnTo>
                  <a:pt x="4094" y="3381"/>
                </a:lnTo>
                <a:lnTo>
                  <a:pt x="4094" y="3381"/>
                </a:lnTo>
                <a:lnTo>
                  <a:pt x="4094" y="3381"/>
                </a:lnTo>
                <a:lnTo>
                  <a:pt x="4094" y="3381"/>
                </a:lnTo>
                <a:close/>
                <a:moveTo>
                  <a:pt x="3896" y="3534"/>
                </a:moveTo>
                <a:lnTo>
                  <a:pt x="3898" y="3534"/>
                </a:lnTo>
                <a:lnTo>
                  <a:pt x="3898" y="3531"/>
                </a:lnTo>
                <a:lnTo>
                  <a:pt x="3898" y="3531"/>
                </a:lnTo>
                <a:lnTo>
                  <a:pt x="3898" y="3528"/>
                </a:lnTo>
                <a:lnTo>
                  <a:pt x="3898" y="3528"/>
                </a:lnTo>
                <a:lnTo>
                  <a:pt x="3898" y="3528"/>
                </a:lnTo>
                <a:lnTo>
                  <a:pt x="3898" y="3528"/>
                </a:lnTo>
                <a:lnTo>
                  <a:pt x="3898" y="3528"/>
                </a:lnTo>
                <a:lnTo>
                  <a:pt x="3896" y="3528"/>
                </a:lnTo>
                <a:lnTo>
                  <a:pt x="3896" y="3528"/>
                </a:lnTo>
                <a:lnTo>
                  <a:pt x="3896" y="3531"/>
                </a:lnTo>
                <a:lnTo>
                  <a:pt x="3896" y="3531"/>
                </a:lnTo>
                <a:lnTo>
                  <a:pt x="3896" y="3531"/>
                </a:lnTo>
                <a:lnTo>
                  <a:pt x="3893" y="3531"/>
                </a:lnTo>
                <a:lnTo>
                  <a:pt x="3893" y="3534"/>
                </a:lnTo>
                <a:lnTo>
                  <a:pt x="3896" y="3534"/>
                </a:lnTo>
                <a:lnTo>
                  <a:pt x="3896" y="3534"/>
                </a:lnTo>
                <a:lnTo>
                  <a:pt x="3896" y="3534"/>
                </a:lnTo>
                <a:lnTo>
                  <a:pt x="3896" y="3534"/>
                </a:lnTo>
                <a:close/>
                <a:moveTo>
                  <a:pt x="3561" y="3684"/>
                </a:moveTo>
                <a:lnTo>
                  <a:pt x="3563" y="3684"/>
                </a:lnTo>
                <a:lnTo>
                  <a:pt x="3563" y="3684"/>
                </a:lnTo>
                <a:lnTo>
                  <a:pt x="3563" y="3681"/>
                </a:lnTo>
                <a:lnTo>
                  <a:pt x="3563" y="3681"/>
                </a:lnTo>
                <a:lnTo>
                  <a:pt x="3563" y="3681"/>
                </a:lnTo>
                <a:lnTo>
                  <a:pt x="3563" y="3681"/>
                </a:lnTo>
                <a:lnTo>
                  <a:pt x="3563" y="3681"/>
                </a:lnTo>
                <a:lnTo>
                  <a:pt x="3563" y="3678"/>
                </a:lnTo>
                <a:lnTo>
                  <a:pt x="3563" y="3678"/>
                </a:lnTo>
                <a:lnTo>
                  <a:pt x="3563" y="3678"/>
                </a:lnTo>
                <a:lnTo>
                  <a:pt x="3563" y="3678"/>
                </a:lnTo>
                <a:lnTo>
                  <a:pt x="3561" y="3678"/>
                </a:lnTo>
                <a:lnTo>
                  <a:pt x="3558" y="3678"/>
                </a:lnTo>
                <a:lnTo>
                  <a:pt x="3558" y="3686"/>
                </a:lnTo>
                <a:lnTo>
                  <a:pt x="3558" y="3686"/>
                </a:lnTo>
                <a:lnTo>
                  <a:pt x="3558" y="3686"/>
                </a:lnTo>
                <a:lnTo>
                  <a:pt x="3558" y="3686"/>
                </a:lnTo>
                <a:lnTo>
                  <a:pt x="3558" y="3686"/>
                </a:lnTo>
                <a:lnTo>
                  <a:pt x="3561" y="3686"/>
                </a:lnTo>
                <a:lnTo>
                  <a:pt x="3561" y="3684"/>
                </a:lnTo>
                <a:lnTo>
                  <a:pt x="3561" y="3684"/>
                </a:lnTo>
                <a:lnTo>
                  <a:pt x="3561" y="3684"/>
                </a:lnTo>
                <a:close/>
                <a:moveTo>
                  <a:pt x="3545" y="3694"/>
                </a:moveTo>
                <a:lnTo>
                  <a:pt x="3542" y="3694"/>
                </a:lnTo>
                <a:lnTo>
                  <a:pt x="3542" y="3694"/>
                </a:lnTo>
                <a:lnTo>
                  <a:pt x="3542" y="3697"/>
                </a:lnTo>
                <a:lnTo>
                  <a:pt x="3542" y="3697"/>
                </a:lnTo>
                <a:lnTo>
                  <a:pt x="3545" y="3697"/>
                </a:lnTo>
                <a:lnTo>
                  <a:pt x="3545" y="3697"/>
                </a:lnTo>
                <a:lnTo>
                  <a:pt x="3545" y="3694"/>
                </a:lnTo>
                <a:lnTo>
                  <a:pt x="3545" y="3694"/>
                </a:lnTo>
                <a:lnTo>
                  <a:pt x="3545" y="3694"/>
                </a:lnTo>
                <a:close/>
                <a:moveTo>
                  <a:pt x="3558" y="3694"/>
                </a:moveTo>
                <a:lnTo>
                  <a:pt x="3558" y="3697"/>
                </a:lnTo>
                <a:lnTo>
                  <a:pt x="3558" y="3697"/>
                </a:lnTo>
                <a:lnTo>
                  <a:pt x="3555" y="3694"/>
                </a:lnTo>
                <a:lnTo>
                  <a:pt x="3555" y="3694"/>
                </a:lnTo>
                <a:lnTo>
                  <a:pt x="3555" y="3694"/>
                </a:lnTo>
                <a:lnTo>
                  <a:pt x="3555" y="3697"/>
                </a:lnTo>
                <a:lnTo>
                  <a:pt x="3553" y="3697"/>
                </a:lnTo>
                <a:lnTo>
                  <a:pt x="3553" y="3697"/>
                </a:lnTo>
                <a:lnTo>
                  <a:pt x="3555" y="3697"/>
                </a:lnTo>
                <a:lnTo>
                  <a:pt x="3555" y="3697"/>
                </a:lnTo>
                <a:lnTo>
                  <a:pt x="3558" y="3697"/>
                </a:lnTo>
                <a:lnTo>
                  <a:pt x="3558" y="3697"/>
                </a:lnTo>
                <a:lnTo>
                  <a:pt x="3558" y="3697"/>
                </a:lnTo>
                <a:lnTo>
                  <a:pt x="3558" y="3697"/>
                </a:lnTo>
                <a:lnTo>
                  <a:pt x="3558" y="3694"/>
                </a:lnTo>
                <a:lnTo>
                  <a:pt x="3558" y="3694"/>
                </a:lnTo>
                <a:close/>
                <a:moveTo>
                  <a:pt x="3108" y="3727"/>
                </a:moveTo>
                <a:lnTo>
                  <a:pt x="3108" y="3727"/>
                </a:lnTo>
                <a:lnTo>
                  <a:pt x="3105" y="3729"/>
                </a:lnTo>
                <a:lnTo>
                  <a:pt x="3105" y="3729"/>
                </a:lnTo>
                <a:lnTo>
                  <a:pt x="3103" y="3729"/>
                </a:lnTo>
                <a:lnTo>
                  <a:pt x="3105" y="3729"/>
                </a:lnTo>
                <a:lnTo>
                  <a:pt x="3108" y="3729"/>
                </a:lnTo>
                <a:lnTo>
                  <a:pt x="3108" y="3727"/>
                </a:lnTo>
                <a:lnTo>
                  <a:pt x="3108" y="3727"/>
                </a:lnTo>
                <a:lnTo>
                  <a:pt x="3108" y="3727"/>
                </a:lnTo>
                <a:close/>
                <a:moveTo>
                  <a:pt x="3657" y="3676"/>
                </a:moveTo>
                <a:lnTo>
                  <a:pt x="3657" y="3676"/>
                </a:lnTo>
                <a:lnTo>
                  <a:pt x="3657" y="3678"/>
                </a:lnTo>
                <a:lnTo>
                  <a:pt x="3657" y="3678"/>
                </a:lnTo>
                <a:lnTo>
                  <a:pt x="3657" y="3678"/>
                </a:lnTo>
                <a:lnTo>
                  <a:pt x="3652" y="3681"/>
                </a:lnTo>
                <a:lnTo>
                  <a:pt x="3649" y="3681"/>
                </a:lnTo>
                <a:lnTo>
                  <a:pt x="3652" y="3681"/>
                </a:lnTo>
                <a:lnTo>
                  <a:pt x="3660" y="3678"/>
                </a:lnTo>
                <a:lnTo>
                  <a:pt x="3660" y="3678"/>
                </a:lnTo>
                <a:lnTo>
                  <a:pt x="3660" y="3678"/>
                </a:lnTo>
                <a:lnTo>
                  <a:pt x="3660" y="3676"/>
                </a:lnTo>
                <a:lnTo>
                  <a:pt x="3660" y="3676"/>
                </a:lnTo>
                <a:lnTo>
                  <a:pt x="3660" y="3676"/>
                </a:lnTo>
                <a:lnTo>
                  <a:pt x="3657" y="3676"/>
                </a:lnTo>
                <a:close/>
                <a:moveTo>
                  <a:pt x="3609" y="3684"/>
                </a:moveTo>
                <a:lnTo>
                  <a:pt x="3609" y="3684"/>
                </a:lnTo>
                <a:lnTo>
                  <a:pt x="3606" y="3684"/>
                </a:lnTo>
                <a:lnTo>
                  <a:pt x="3606" y="3684"/>
                </a:lnTo>
                <a:lnTo>
                  <a:pt x="3609" y="3686"/>
                </a:lnTo>
                <a:lnTo>
                  <a:pt x="3609" y="3686"/>
                </a:lnTo>
                <a:lnTo>
                  <a:pt x="3609" y="3684"/>
                </a:lnTo>
                <a:lnTo>
                  <a:pt x="3609" y="3684"/>
                </a:lnTo>
                <a:lnTo>
                  <a:pt x="3609" y="3684"/>
                </a:lnTo>
                <a:close/>
                <a:moveTo>
                  <a:pt x="3590" y="3673"/>
                </a:moveTo>
                <a:lnTo>
                  <a:pt x="3590" y="3673"/>
                </a:lnTo>
                <a:lnTo>
                  <a:pt x="3590" y="3670"/>
                </a:lnTo>
                <a:lnTo>
                  <a:pt x="3590" y="3670"/>
                </a:lnTo>
                <a:lnTo>
                  <a:pt x="3588" y="3670"/>
                </a:lnTo>
                <a:lnTo>
                  <a:pt x="3585" y="3673"/>
                </a:lnTo>
                <a:lnTo>
                  <a:pt x="3585" y="3673"/>
                </a:lnTo>
                <a:lnTo>
                  <a:pt x="3585" y="3673"/>
                </a:lnTo>
                <a:lnTo>
                  <a:pt x="3585" y="3673"/>
                </a:lnTo>
                <a:lnTo>
                  <a:pt x="3585" y="3673"/>
                </a:lnTo>
                <a:lnTo>
                  <a:pt x="3585" y="3676"/>
                </a:lnTo>
                <a:lnTo>
                  <a:pt x="3585" y="3676"/>
                </a:lnTo>
                <a:lnTo>
                  <a:pt x="3590" y="3676"/>
                </a:lnTo>
                <a:lnTo>
                  <a:pt x="3590" y="3673"/>
                </a:lnTo>
                <a:lnTo>
                  <a:pt x="3590" y="3673"/>
                </a:lnTo>
                <a:lnTo>
                  <a:pt x="3590" y="3673"/>
                </a:lnTo>
                <a:close/>
                <a:moveTo>
                  <a:pt x="3137" y="3710"/>
                </a:moveTo>
                <a:lnTo>
                  <a:pt x="3137" y="3710"/>
                </a:lnTo>
                <a:lnTo>
                  <a:pt x="3137" y="3710"/>
                </a:lnTo>
                <a:lnTo>
                  <a:pt x="3137" y="3710"/>
                </a:lnTo>
                <a:close/>
                <a:moveTo>
                  <a:pt x="3571" y="3673"/>
                </a:moveTo>
                <a:lnTo>
                  <a:pt x="3574" y="3670"/>
                </a:lnTo>
                <a:lnTo>
                  <a:pt x="3574" y="3668"/>
                </a:lnTo>
                <a:lnTo>
                  <a:pt x="3574" y="3668"/>
                </a:lnTo>
                <a:lnTo>
                  <a:pt x="3571" y="3668"/>
                </a:lnTo>
                <a:lnTo>
                  <a:pt x="3571" y="3668"/>
                </a:lnTo>
                <a:lnTo>
                  <a:pt x="3571" y="3668"/>
                </a:lnTo>
                <a:lnTo>
                  <a:pt x="3569" y="3668"/>
                </a:lnTo>
                <a:lnTo>
                  <a:pt x="3569" y="3668"/>
                </a:lnTo>
                <a:lnTo>
                  <a:pt x="3569" y="3670"/>
                </a:lnTo>
                <a:lnTo>
                  <a:pt x="3569" y="3670"/>
                </a:lnTo>
                <a:lnTo>
                  <a:pt x="3569" y="3670"/>
                </a:lnTo>
                <a:lnTo>
                  <a:pt x="3569" y="3670"/>
                </a:lnTo>
                <a:lnTo>
                  <a:pt x="3566" y="3670"/>
                </a:lnTo>
                <a:lnTo>
                  <a:pt x="3566" y="3670"/>
                </a:lnTo>
                <a:lnTo>
                  <a:pt x="3566" y="3673"/>
                </a:lnTo>
                <a:lnTo>
                  <a:pt x="3566" y="3673"/>
                </a:lnTo>
                <a:lnTo>
                  <a:pt x="3566" y="3676"/>
                </a:lnTo>
                <a:lnTo>
                  <a:pt x="3569" y="3676"/>
                </a:lnTo>
                <a:lnTo>
                  <a:pt x="3569" y="3676"/>
                </a:lnTo>
                <a:lnTo>
                  <a:pt x="3571" y="3673"/>
                </a:lnTo>
                <a:close/>
                <a:moveTo>
                  <a:pt x="3577" y="3676"/>
                </a:moveTo>
                <a:lnTo>
                  <a:pt x="3577" y="3676"/>
                </a:lnTo>
                <a:lnTo>
                  <a:pt x="3577" y="3676"/>
                </a:lnTo>
                <a:lnTo>
                  <a:pt x="3577" y="3676"/>
                </a:lnTo>
                <a:lnTo>
                  <a:pt x="3577" y="3676"/>
                </a:lnTo>
                <a:lnTo>
                  <a:pt x="3577" y="3673"/>
                </a:lnTo>
                <a:lnTo>
                  <a:pt x="3577" y="3673"/>
                </a:lnTo>
                <a:lnTo>
                  <a:pt x="3577" y="3673"/>
                </a:lnTo>
                <a:lnTo>
                  <a:pt x="3574" y="3676"/>
                </a:lnTo>
                <a:lnTo>
                  <a:pt x="3574" y="3676"/>
                </a:lnTo>
                <a:lnTo>
                  <a:pt x="3574" y="3676"/>
                </a:lnTo>
                <a:lnTo>
                  <a:pt x="3571" y="3676"/>
                </a:lnTo>
                <a:lnTo>
                  <a:pt x="3569" y="3681"/>
                </a:lnTo>
                <a:lnTo>
                  <a:pt x="3571" y="3681"/>
                </a:lnTo>
                <a:lnTo>
                  <a:pt x="3579" y="3681"/>
                </a:lnTo>
                <a:lnTo>
                  <a:pt x="3577" y="3681"/>
                </a:lnTo>
                <a:lnTo>
                  <a:pt x="3577" y="3681"/>
                </a:lnTo>
                <a:lnTo>
                  <a:pt x="3577" y="3681"/>
                </a:lnTo>
                <a:lnTo>
                  <a:pt x="3577" y="3681"/>
                </a:lnTo>
                <a:lnTo>
                  <a:pt x="3579" y="3676"/>
                </a:lnTo>
                <a:lnTo>
                  <a:pt x="3579" y="3676"/>
                </a:lnTo>
                <a:lnTo>
                  <a:pt x="3577" y="3676"/>
                </a:lnTo>
                <a:lnTo>
                  <a:pt x="3577" y="3676"/>
                </a:lnTo>
                <a:close/>
                <a:moveTo>
                  <a:pt x="3912" y="3542"/>
                </a:moveTo>
                <a:lnTo>
                  <a:pt x="3912" y="3539"/>
                </a:lnTo>
                <a:lnTo>
                  <a:pt x="3912" y="3539"/>
                </a:lnTo>
                <a:lnTo>
                  <a:pt x="3909" y="3539"/>
                </a:lnTo>
                <a:lnTo>
                  <a:pt x="3909" y="3539"/>
                </a:lnTo>
                <a:lnTo>
                  <a:pt x="3909" y="3539"/>
                </a:lnTo>
                <a:lnTo>
                  <a:pt x="3906" y="3539"/>
                </a:lnTo>
                <a:lnTo>
                  <a:pt x="3906" y="3539"/>
                </a:lnTo>
                <a:lnTo>
                  <a:pt x="3906" y="3539"/>
                </a:lnTo>
                <a:lnTo>
                  <a:pt x="3906" y="3539"/>
                </a:lnTo>
                <a:lnTo>
                  <a:pt x="3904" y="3539"/>
                </a:lnTo>
                <a:lnTo>
                  <a:pt x="3904" y="3542"/>
                </a:lnTo>
                <a:lnTo>
                  <a:pt x="3904" y="3544"/>
                </a:lnTo>
                <a:lnTo>
                  <a:pt x="3901" y="3544"/>
                </a:lnTo>
                <a:lnTo>
                  <a:pt x="3901" y="3544"/>
                </a:lnTo>
                <a:lnTo>
                  <a:pt x="3901" y="3542"/>
                </a:lnTo>
                <a:lnTo>
                  <a:pt x="3901" y="3542"/>
                </a:lnTo>
                <a:lnTo>
                  <a:pt x="3901" y="3542"/>
                </a:lnTo>
                <a:lnTo>
                  <a:pt x="3898" y="3542"/>
                </a:lnTo>
                <a:lnTo>
                  <a:pt x="3896" y="3542"/>
                </a:lnTo>
                <a:lnTo>
                  <a:pt x="3896" y="3544"/>
                </a:lnTo>
                <a:lnTo>
                  <a:pt x="3898" y="3544"/>
                </a:lnTo>
                <a:lnTo>
                  <a:pt x="3898" y="3544"/>
                </a:lnTo>
                <a:lnTo>
                  <a:pt x="3901" y="3544"/>
                </a:lnTo>
                <a:lnTo>
                  <a:pt x="3901" y="3544"/>
                </a:lnTo>
                <a:lnTo>
                  <a:pt x="3901" y="3544"/>
                </a:lnTo>
                <a:lnTo>
                  <a:pt x="3904" y="3547"/>
                </a:lnTo>
                <a:lnTo>
                  <a:pt x="3904" y="3547"/>
                </a:lnTo>
                <a:lnTo>
                  <a:pt x="3912" y="3547"/>
                </a:lnTo>
                <a:lnTo>
                  <a:pt x="3912" y="3547"/>
                </a:lnTo>
                <a:lnTo>
                  <a:pt x="3912" y="3544"/>
                </a:lnTo>
                <a:lnTo>
                  <a:pt x="3912" y="3542"/>
                </a:lnTo>
                <a:lnTo>
                  <a:pt x="3912" y="3542"/>
                </a:lnTo>
                <a:lnTo>
                  <a:pt x="3912" y="3542"/>
                </a:lnTo>
                <a:close/>
                <a:moveTo>
                  <a:pt x="3947" y="3512"/>
                </a:moveTo>
                <a:lnTo>
                  <a:pt x="3944" y="3512"/>
                </a:lnTo>
                <a:lnTo>
                  <a:pt x="3941" y="3512"/>
                </a:lnTo>
                <a:lnTo>
                  <a:pt x="3941" y="3512"/>
                </a:lnTo>
                <a:lnTo>
                  <a:pt x="3939" y="3512"/>
                </a:lnTo>
                <a:lnTo>
                  <a:pt x="3939" y="3512"/>
                </a:lnTo>
                <a:lnTo>
                  <a:pt x="3939" y="3509"/>
                </a:lnTo>
                <a:lnTo>
                  <a:pt x="3936" y="3509"/>
                </a:lnTo>
                <a:lnTo>
                  <a:pt x="3936" y="3512"/>
                </a:lnTo>
                <a:lnTo>
                  <a:pt x="3936" y="3512"/>
                </a:lnTo>
                <a:lnTo>
                  <a:pt x="3936" y="3512"/>
                </a:lnTo>
                <a:lnTo>
                  <a:pt x="3936" y="3515"/>
                </a:lnTo>
                <a:lnTo>
                  <a:pt x="3933" y="3517"/>
                </a:lnTo>
                <a:lnTo>
                  <a:pt x="3933" y="3520"/>
                </a:lnTo>
                <a:lnTo>
                  <a:pt x="3933" y="3520"/>
                </a:lnTo>
                <a:lnTo>
                  <a:pt x="3933" y="3520"/>
                </a:lnTo>
                <a:lnTo>
                  <a:pt x="3933" y="3517"/>
                </a:lnTo>
                <a:lnTo>
                  <a:pt x="3936" y="3520"/>
                </a:lnTo>
                <a:lnTo>
                  <a:pt x="3936" y="3520"/>
                </a:lnTo>
                <a:lnTo>
                  <a:pt x="3936" y="3520"/>
                </a:lnTo>
                <a:lnTo>
                  <a:pt x="3936" y="3523"/>
                </a:lnTo>
                <a:lnTo>
                  <a:pt x="3930" y="3528"/>
                </a:lnTo>
                <a:lnTo>
                  <a:pt x="3930" y="3528"/>
                </a:lnTo>
                <a:lnTo>
                  <a:pt x="3936" y="3528"/>
                </a:lnTo>
                <a:lnTo>
                  <a:pt x="3941" y="3528"/>
                </a:lnTo>
                <a:lnTo>
                  <a:pt x="3939" y="3528"/>
                </a:lnTo>
                <a:lnTo>
                  <a:pt x="3939" y="3525"/>
                </a:lnTo>
                <a:lnTo>
                  <a:pt x="3939" y="3525"/>
                </a:lnTo>
                <a:lnTo>
                  <a:pt x="3939" y="3525"/>
                </a:lnTo>
                <a:lnTo>
                  <a:pt x="3939" y="3523"/>
                </a:lnTo>
                <a:lnTo>
                  <a:pt x="3939" y="3523"/>
                </a:lnTo>
                <a:lnTo>
                  <a:pt x="3941" y="3520"/>
                </a:lnTo>
                <a:lnTo>
                  <a:pt x="3941" y="3520"/>
                </a:lnTo>
                <a:lnTo>
                  <a:pt x="3944" y="3520"/>
                </a:lnTo>
                <a:lnTo>
                  <a:pt x="3944" y="3520"/>
                </a:lnTo>
                <a:lnTo>
                  <a:pt x="3944" y="3517"/>
                </a:lnTo>
                <a:lnTo>
                  <a:pt x="3944" y="3517"/>
                </a:lnTo>
                <a:lnTo>
                  <a:pt x="3944" y="3515"/>
                </a:lnTo>
                <a:lnTo>
                  <a:pt x="3944" y="3515"/>
                </a:lnTo>
                <a:lnTo>
                  <a:pt x="3947" y="3515"/>
                </a:lnTo>
                <a:lnTo>
                  <a:pt x="3947" y="3515"/>
                </a:lnTo>
                <a:lnTo>
                  <a:pt x="3947" y="3515"/>
                </a:lnTo>
                <a:lnTo>
                  <a:pt x="3947" y="3512"/>
                </a:lnTo>
                <a:lnTo>
                  <a:pt x="3947" y="3512"/>
                </a:lnTo>
                <a:close/>
                <a:moveTo>
                  <a:pt x="4107" y="3287"/>
                </a:moveTo>
                <a:lnTo>
                  <a:pt x="4105" y="3287"/>
                </a:lnTo>
                <a:lnTo>
                  <a:pt x="4105" y="3287"/>
                </a:lnTo>
                <a:lnTo>
                  <a:pt x="4102" y="3284"/>
                </a:lnTo>
                <a:lnTo>
                  <a:pt x="4102" y="3281"/>
                </a:lnTo>
                <a:lnTo>
                  <a:pt x="4099" y="3281"/>
                </a:lnTo>
                <a:lnTo>
                  <a:pt x="4099" y="3284"/>
                </a:lnTo>
                <a:lnTo>
                  <a:pt x="4102" y="3287"/>
                </a:lnTo>
                <a:lnTo>
                  <a:pt x="4102" y="3287"/>
                </a:lnTo>
                <a:lnTo>
                  <a:pt x="4102" y="3290"/>
                </a:lnTo>
                <a:lnTo>
                  <a:pt x="4105" y="3290"/>
                </a:lnTo>
                <a:lnTo>
                  <a:pt x="4105" y="3292"/>
                </a:lnTo>
                <a:lnTo>
                  <a:pt x="4105" y="3292"/>
                </a:lnTo>
                <a:lnTo>
                  <a:pt x="4107" y="3292"/>
                </a:lnTo>
                <a:lnTo>
                  <a:pt x="4107" y="3292"/>
                </a:lnTo>
                <a:lnTo>
                  <a:pt x="4110" y="3292"/>
                </a:lnTo>
                <a:lnTo>
                  <a:pt x="4113" y="3292"/>
                </a:lnTo>
                <a:lnTo>
                  <a:pt x="4115" y="3295"/>
                </a:lnTo>
                <a:lnTo>
                  <a:pt x="4115" y="3295"/>
                </a:lnTo>
                <a:lnTo>
                  <a:pt x="4115" y="3295"/>
                </a:lnTo>
                <a:lnTo>
                  <a:pt x="4118" y="3292"/>
                </a:lnTo>
                <a:lnTo>
                  <a:pt x="4118" y="3292"/>
                </a:lnTo>
                <a:lnTo>
                  <a:pt x="4115" y="3290"/>
                </a:lnTo>
                <a:lnTo>
                  <a:pt x="4107" y="3287"/>
                </a:lnTo>
                <a:close/>
                <a:moveTo>
                  <a:pt x="4389" y="2839"/>
                </a:moveTo>
                <a:lnTo>
                  <a:pt x="4386" y="2839"/>
                </a:lnTo>
                <a:lnTo>
                  <a:pt x="4386" y="2839"/>
                </a:lnTo>
                <a:lnTo>
                  <a:pt x="4383" y="2839"/>
                </a:lnTo>
                <a:lnTo>
                  <a:pt x="4383" y="2836"/>
                </a:lnTo>
                <a:lnTo>
                  <a:pt x="4383" y="2836"/>
                </a:lnTo>
                <a:lnTo>
                  <a:pt x="4383" y="2839"/>
                </a:lnTo>
                <a:lnTo>
                  <a:pt x="4381" y="2839"/>
                </a:lnTo>
                <a:lnTo>
                  <a:pt x="4378" y="2836"/>
                </a:lnTo>
                <a:lnTo>
                  <a:pt x="4378" y="2836"/>
                </a:lnTo>
                <a:lnTo>
                  <a:pt x="4378" y="2836"/>
                </a:lnTo>
                <a:lnTo>
                  <a:pt x="4375" y="2836"/>
                </a:lnTo>
                <a:lnTo>
                  <a:pt x="4375" y="2836"/>
                </a:lnTo>
                <a:lnTo>
                  <a:pt x="4375" y="2836"/>
                </a:lnTo>
                <a:lnTo>
                  <a:pt x="4375" y="2836"/>
                </a:lnTo>
                <a:lnTo>
                  <a:pt x="4375" y="2839"/>
                </a:lnTo>
                <a:lnTo>
                  <a:pt x="4375" y="2839"/>
                </a:lnTo>
                <a:lnTo>
                  <a:pt x="4375" y="2839"/>
                </a:lnTo>
                <a:lnTo>
                  <a:pt x="4375" y="2839"/>
                </a:lnTo>
                <a:lnTo>
                  <a:pt x="4375" y="2842"/>
                </a:lnTo>
                <a:lnTo>
                  <a:pt x="4375" y="2842"/>
                </a:lnTo>
                <a:lnTo>
                  <a:pt x="4375" y="2842"/>
                </a:lnTo>
                <a:lnTo>
                  <a:pt x="4378" y="2842"/>
                </a:lnTo>
                <a:lnTo>
                  <a:pt x="4381" y="2842"/>
                </a:lnTo>
                <a:lnTo>
                  <a:pt x="4383" y="2842"/>
                </a:lnTo>
                <a:lnTo>
                  <a:pt x="4386" y="2842"/>
                </a:lnTo>
                <a:lnTo>
                  <a:pt x="4389" y="2842"/>
                </a:lnTo>
                <a:lnTo>
                  <a:pt x="4389" y="2839"/>
                </a:lnTo>
                <a:lnTo>
                  <a:pt x="4389" y="2839"/>
                </a:lnTo>
                <a:close/>
                <a:moveTo>
                  <a:pt x="4335" y="2751"/>
                </a:moveTo>
                <a:lnTo>
                  <a:pt x="4335" y="2751"/>
                </a:lnTo>
                <a:lnTo>
                  <a:pt x="4338" y="2751"/>
                </a:lnTo>
                <a:lnTo>
                  <a:pt x="4338" y="2751"/>
                </a:lnTo>
                <a:lnTo>
                  <a:pt x="4340" y="2748"/>
                </a:lnTo>
                <a:lnTo>
                  <a:pt x="4340" y="2748"/>
                </a:lnTo>
                <a:lnTo>
                  <a:pt x="4340" y="2745"/>
                </a:lnTo>
                <a:lnTo>
                  <a:pt x="4338" y="2743"/>
                </a:lnTo>
                <a:lnTo>
                  <a:pt x="4338" y="2743"/>
                </a:lnTo>
                <a:lnTo>
                  <a:pt x="4335" y="2743"/>
                </a:lnTo>
                <a:lnTo>
                  <a:pt x="4332" y="2743"/>
                </a:lnTo>
                <a:lnTo>
                  <a:pt x="4332" y="2743"/>
                </a:lnTo>
                <a:lnTo>
                  <a:pt x="4335" y="2748"/>
                </a:lnTo>
                <a:lnTo>
                  <a:pt x="4335" y="2751"/>
                </a:lnTo>
                <a:close/>
                <a:moveTo>
                  <a:pt x="4300" y="1858"/>
                </a:moveTo>
                <a:lnTo>
                  <a:pt x="4300" y="1858"/>
                </a:lnTo>
                <a:lnTo>
                  <a:pt x="4300" y="1858"/>
                </a:lnTo>
                <a:lnTo>
                  <a:pt x="4300" y="1858"/>
                </a:lnTo>
                <a:close/>
                <a:moveTo>
                  <a:pt x="4300" y="1855"/>
                </a:moveTo>
                <a:lnTo>
                  <a:pt x="4300" y="1855"/>
                </a:lnTo>
                <a:lnTo>
                  <a:pt x="4300" y="1852"/>
                </a:lnTo>
                <a:lnTo>
                  <a:pt x="4298" y="1852"/>
                </a:lnTo>
                <a:lnTo>
                  <a:pt x="4298" y="1850"/>
                </a:lnTo>
                <a:lnTo>
                  <a:pt x="4295" y="1852"/>
                </a:lnTo>
                <a:lnTo>
                  <a:pt x="4292" y="1850"/>
                </a:lnTo>
                <a:lnTo>
                  <a:pt x="4292" y="1850"/>
                </a:lnTo>
                <a:lnTo>
                  <a:pt x="4290" y="1852"/>
                </a:lnTo>
                <a:lnTo>
                  <a:pt x="4290" y="1852"/>
                </a:lnTo>
                <a:lnTo>
                  <a:pt x="4290" y="1852"/>
                </a:lnTo>
                <a:lnTo>
                  <a:pt x="4290" y="1852"/>
                </a:lnTo>
                <a:lnTo>
                  <a:pt x="4290" y="1855"/>
                </a:lnTo>
                <a:lnTo>
                  <a:pt x="4287" y="1855"/>
                </a:lnTo>
                <a:lnTo>
                  <a:pt x="4287" y="1855"/>
                </a:lnTo>
                <a:lnTo>
                  <a:pt x="4284" y="1855"/>
                </a:lnTo>
                <a:lnTo>
                  <a:pt x="4284" y="1858"/>
                </a:lnTo>
                <a:lnTo>
                  <a:pt x="4284" y="1858"/>
                </a:lnTo>
                <a:lnTo>
                  <a:pt x="4284" y="1860"/>
                </a:lnTo>
                <a:lnTo>
                  <a:pt x="4284" y="1860"/>
                </a:lnTo>
                <a:lnTo>
                  <a:pt x="4284" y="1860"/>
                </a:lnTo>
                <a:lnTo>
                  <a:pt x="4284" y="1860"/>
                </a:lnTo>
                <a:lnTo>
                  <a:pt x="4287" y="1860"/>
                </a:lnTo>
                <a:lnTo>
                  <a:pt x="4290" y="1858"/>
                </a:lnTo>
                <a:lnTo>
                  <a:pt x="4290" y="1858"/>
                </a:lnTo>
                <a:lnTo>
                  <a:pt x="4292" y="1855"/>
                </a:lnTo>
                <a:lnTo>
                  <a:pt x="4292" y="1855"/>
                </a:lnTo>
                <a:lnTo>
                  <a:pt x="4292" y="1855"/>
                </a:lnTo>
                <a:lnTo>
                  <a:pt x="4295" y="1855"/>
                </a:lnTo>
                <a:lnTo>
                  <a:pt x="4295" y="1855"/>
                </a:lnTo>
                <a:lnTo>
                  <a:pt x="4295" y="1858"/>
                </a:lnTo>
                <a:lnTo>
                  <a:pt x="4295" y="1858"/>
                </a:lnTo>
                <a:lnTo>
                  <a:pt x="4292" y="1858"/>
                </a:lnTo>
                <a:lnTo>
                  <a:pt x="4292" y="1860"/>
                </a:lnTo>
                <a:lnTo>
                  <a:pt x="4292" y="1863"/>
                </a:lnTo>
                <a:lnTo>
                  <a:pt x="4292" y="1863"/>
                </a:lnTo>
                <a:lnTo>
                  <a:pt x="4298" y="1863"/>
                </a:lnTo>
                <a:lnTo>
                  <a:pt x="4298" y="1863"/>
                </a:lnTo>
                <a:lnTo>
                  <a:pt x="4300" y="1860"/>
                </a:lnTo>
                <a:lnTo>
                  <a:pt x="4300" y="1858"/>
                </a:lnTo>
                <a:lnTo>
                  <a:pt x="4300" y="1858"/>
                </a:lnTo>
                <a:lnTo>
                  <a:pt x="4300" y="1858"/>
                </a:lnTo>
                <a:lnTo>
                  <a:pt x="4300" y="1855"/>
                </a:lnTo>
                <a:lnTo>
                  <a:pt x="4298" y="1855"/>
                </a:lnTo>
                <a:lnTo>
                  <a:pt x="4298" y="1855"/>
                </a:lnTo>
                <a:lnTo>
                  <a:pt x="4300" y="1855"/>
                </a:lnTo>
                <a:close/>
                <a:moveTo>
                  <a:pt x="4386" y="1882"/>
                </a:moveTo>
                <a:lnTo>
                  <a:pt x="4386" y="1882"/>
                </a:lnTo>
                <a:lnTo>
                  <a:pt x="4386" y="1882"/>
                </a:lnTo>
                <a:lnTo>
                  <a:pt x="4383" y="1885"/>
                </a:lnTo>
                <a:lnTo>
                  <a:pt x="4381" y="1885"/>
                </a:lnTo>
                <a:lnTo>
                  <a:pt x="4381" y="1887"/>
                </a:lnTo>
                <a:lnTo>
                  <a:pt x="4381" y="1890"/>
                </a:lnTo>
                <a:lnTo>
                  <a:pt x="4383" y="1887"/>
                </a:lnTo>
                <a:lnTo>
                  <a:pt x="4383" y="1887"/>
                </a:lnTo>
                <a:lnTo>
                  <a:pt x="4386" y="1887"/>
                </a:lnTo>
                <a:lnTo>
                  <a:pt x="4386" y="1887"/>
                </a:lnTo>
                <a:lnTo>
                  <a:pt x="4386" y="1887"/>
                </a:lnTo>
                <a:lnTo>
                  <a:pt x="4386" y="1885"/>
                </a:lnTo>
                <a:lnTo>
                  <a:pt x="4386" y="1885"/>
                </a:lnTo>
                <a:lnTo>
                  <a:pt x="4386" y="1882"/>
                </a:lnTo>
                <a:close/>
                <a:moveTo>
                  <a:pt x="4407" y="1877"/>
                </a:moveTo>
                <a:lnTo>
                  <a:pt x="4413" y="1877"/>
                </a:lnTo>
                <a:lnTo>
                  <a:pt x="4410" y="1874"/>
                </a:lnTo>
                <a:lnTo>
                  <a:pt x="4407" y="1874"/>
                </a:lnTo>
                <a:lnTo>
                  <a:pt x="4402" y="1874"/>
                </a:lnTo>
                <a:lnTo>
                  <a:pt x="4399" y="1871"/>
                </a:lnTo>
                <a:lnTo>
                  <a:pt x="4399" y="1871"/>
                </a:lnTo>
                <a:lnTo>
                  <a:pt x="4397" y="1871"/>
                </a:lnTo>
                <a:lnTo>
                  <a:pt x="4399" y="1874"/>
                </a:lnTo>
                <a:lnTo>
                  <a:pt x="4402" y="1877"/>
                </a:lnTo>
                <a:lnTo>
                  <a:pt x="4407" y="1877"/>
                </a:lnTo>
                <a:close/>
                <a:moveTo>
                  <a:pt x="4413" y="1882"/>
                </a:moveTo>
                <a:lnTo>
                  <a:pt x="4413" y="1882"/>
                </a:lnTo>
                <a:lnTo>
                  <a:pt x="4413" y="1885"/>
                </a:lnTo>
                <a:lnTo>
                  <a:pt x="4415" y="1882"/>
                </a:lnTo>
                <a:lnTo>
                  <a:pt x="4418" y="1879"/>
                </a:lnTo>
                <a:lnTo>
                  <a:pt x="4418" y="1879"/>
                </a:lnTo>
                <a:lnTo>
                  <a:pt x="4415" y="1879"/>
                </a:lnTo>
                <a:lnTo>
                  <a:pt x="4410" y="1879"/>
                </a:lnTo>
                <a:lnTo>
                  <a:pt x="4407" y="1879"/>
                </a:lnTo>
                <a:lnTo>
                  <a:pt x="4407" y="1879"/>
                </a:lnTo>
                <a:lnTo>
                  <a:pt x="4413" y="1879"/>
                </a:lnTo>
                <a:lnTo>
                  <a:pt x="4413" y="1879"/>
                </a:lnTo>
                <a:lnTo>
                  <a:pt x="4413" y="1882"/>
                </a:lnTo>
                <a:lnTo>
                  <a:pt x="4413" y="1882"/>
                </a:lnTo>
                <a:close/>
                <a:moveTo>
                  <a:pt x="4440" y="1842"/>
                </a:moveTo>
                <a:lnTo>
                  <a:pt x="4437" y="1844"/>
                </a:lnTo>
                <a:lnTo>
                  <a:pt x="4437" y="1847"/>
                </a:lnTo>
                <a:lnTo>
                  <a:pt x="4440" y="1847"/>
                </a:lnTo>
                <a:lnTo>
                  <a:pt x="4442" y="1850"/>
                </a:lnTo>
                <a:lnTo>
                  <a:pt x="4442" y="1847"/>
                </a:lnTo>
                <a:lnTo>
                  <a:pt x="4445" y="1844"/>
                </a:lnTo>
                <a:lnTo>
                  <a:pt x="4442" y="1844"/>
                </a:lnTo>
                <a:lnTo>
                  <a:pt x="4440" y="1842"/>
                </a:lnTo>
                <a:close/>
                <a:moveTo>
                  <a:pt x="3325" y="3783"/>
                </a:moveTo>
                <a:lnTo>
                  <a:pt x="3325" y="3783"/>
                </a:lnTo>
                <a:lnTo>
                  <a:pt x="3322" y="3786"/>
                </a:lnTo>
                <a:lnTo>
                  <a:pt x="3322" y="3788"/>
                </a:lnTo>
                <a:lnTo>
                  <a:pt x="3325" y="3788"/>
                </a:lnTo>
                <a:lnTo>
                  <a:pt x="3325" y="3791"/>
                </a:lnTo>
                <a:lnTo>
                  <a:pt x="3328" y="3788"/>
                </a:lnTo>
                <a:lnTo>
                  <a:pt x="3328" y="3788"/>
                </a:lnTo>
                <a:lnTo>
                  <a:pt x="3328" y="3786"/>
                </a:lnTo>
                <a:lnTo>
                  <a:pt x="3330" y="3786"/>
                </a:lnTo>
                <a:lnTo>
                  <a:pt x="3328" y="3783"/>
                </a:lnTo>
                <a:lnTo>
                  <a:pt x="3328" y="3783"/>
                </a:lnTo>
                <a:lnTo>
                  <a:pt x="3328" y="3783"/>
                </a:lnTo>
                <a:lnTo>
                  <a:pt x="3325" y="3783"/>
                </a:lnTo>
                <a:lnTo>
                  <a:pt x="3328" y="3783"/>
                </a:lnTo>
                <a:lnTo>
                  <a:pt x="3325" y="3783"/>
                </a:lnTo>
                <a:close/>
                <a:moveTo>
                  <a:pt x="3317" y="3761"/>
                </a:moveTo>
                <a:lnTo>
                  <a:pt x="3317" y="3759"/>
                </a:lnTo>
                <a:lnTo>
                  <a:pt x="3317" y="3759"/>
                </a:lnTo>
                <a:lnTo>
                  <a:pt x="3314" y="3759"/>
                </a:lnTo>
                <a:lnTo>
                  <a:pt x="3314" y="3759"/>
                </a:lnTo>
                <a:lnTo>
                  <a:pt x="3312" y="3761"/>
                </a:lnTo>
                <a:lnTo>
                  <a:pt x="3312" y="3761"/>
                </a:lnTo>
                <a:lnTo>
                  <a:pt x="3309" y="3761"/>
                </a:lnTo>
                <a:lnTo>
                  <a:pt x="3309" y="3761"/>
                </a:lnTo>
                <a:lnTo>
                  <a:pt x="3312" y="3761"/>
                </a:lnTo>
                <a:lnTo>
                  <a:pt x="3312" y="3761"/>
                </a:lnTo>
                <a:lnTo>
                  <a:pt x="3312" y="3761"/>
                </a:lnTo>
                <a:lnTo>
                  <a:pt x="3312" y="3764"/>
                </a:lnTo>
                <a:lnTo>
                  <a:pt x="3312" y="3764"/>
                </a:lnTo>
                <a:lnTo>
                  <a:pt x="3314" y="3764"/>
                </a:lnTo>
                <a:lnTo>
                  <a:pt x="3314" y="3764"/>
                </a:lnTo>
                <a:lnTo>
                  <a:pt x="3314" y="3764"/>
                </a:lnTo>
                <a:lnTo>
                  <a:pt x="3314" y="3764"/>
                </a:lnTo>
                <a:lnTo>
                  <a:pt x="3317" y="3764"/>
                </a:lnTo>
                <a:lnTo>
                  <a:pt x="3317" y="3764"/>
                </a:lnTo>
                <a:lnTo>
                  <a:pt x="3317" y="3764"/>
                </a:lnTo>
                <a:lnTo>
                  <a:pt x="3317" y="3764"/>
                </a:lnTo>
                <a:lnTo>
                  <a:pt x="3317" y="3767"/>
                </a:lnTo>
                <a:lnTo>
                  <a:pt x="3320" y="3769"/>
                </a:lnTo>
                <a:lnTo>
                  <a:pt x="3322" y="3769"/>
                </a:lnTo>
                <a:lnTo>
                  <a:pt x="3322" y="3767"/>
                </a:lnTo>
                <a:lnTo>
                  <a:pt x="3325" y="3767"/>
                </a:lnTo>
                <a:lnTo>
                  <a:pt x="3325" y="3761"/>
                </a:lnTo>
                <a:lnTo>
                  <a:pt x="3328" y="3761"/>
                </a:lnTo>
                <a:lnTo>
                  <a:pt x="3328" y="3759"/>
                </a:lnTo>
                <a:lnTo>
                  <a:pt x="3325" y="3759"/>
                </a:lnTo>
                <a:lnTo>
                  <a:pt x="3325" y="3761"/>
                </a:lnTo>
                <a:lnTo>
                  <a:pt x="3322" y="3764"/>
                </a:lnTo>
                <a:lnTo>
                  <a:pt x="3322" y="3764"/>
                </a:lnTo>
                <a:lnTo>
                  <a:pt x="3322" y="3761"/>
                </a:lnTo>
                <a:lnTo>
                  <a:pt x="3322" y="3761"/>
                </a:lnTo>
                <a:lnTo>
                  <a:pt x="3322" y="3761"/>
                </a:lnTo>
                <a:lnTo>
                  <a:pt x="3322" y="3761"/>
                </a:lnTo>
                <a:lnTo>
                  <a:pt x="3322" y="3759"/>
                </a:lnTo>
                <a:lnTo>
                  <a:pt x="3322" y="3759"/>
                </a:lnTo>
                <a:lnTo>
                  <a:pt x="3320" y="3759"/>
                </a:lnTo>
                <a:lnTo>
                  <a:pt x="3320" y="3759"/>
                </a:lnTo>
                <a:lnTo>
                  <a:pt x="3320" y="3759"/>
                </a:lnTo>
                <a:lnTo>
                  <a:pt x="3317" y="3761"/>
                </a:lnTo>
                <a:lnTo>
                  <a:pt x="3317" y="3761"/>
                </a:lnTo>
                <a:lnTo>
                  <a:pt x="3314" y="3761"/>
                </a:lnTo>
                <a:lnTo>
                  <a:pt x="3314" y="3761"/>
                </a:lnTo>
                <a:lnTo>
                  <a:pt x="3314" y="3761"/>
                </a:lnTo>
                <a:lnTo>
                  <a:pt x="3317" y="3761"/>
                </a:lnTo>
                <a:close/>
                <a:moveTo>
                  <a:pt x="4346" y="2973"/>
                </a:moveTo>
                <a:lnTo>
                  <a:pt x="4346" y="2973"/>
                </a:lnTo>
                <a:lnTo>
                  <a:pt x="4346" y="2973"/>
                </a:lnTo>
                <a:lnTo>
                  <a:pt x="4343" y="2970"/>
                </a:lnTo>
                <a:lnTo>
                  <a:pt x="4343" y="2970"/>
                </a:lnTo>
                <a:lnTo>
                  <a:pt x="4340" y="2973"/>
                </a:lnTo>
                <a:lnTo>
                  <a:pt x="4338" y="2973"/>
                </a:lnTo>
                <a:lnTo>
                  <a:pt x="4340" y="2976"/>
                </a:lnTo>
                <a:lnTo>
                  <a:pt x="4340" y="2979"/>
                </a:lnTo>
                <a:lnTo>
                  <a:pt x="4340" y="2979"/>
                </a:lnTo>
                <a:lnTo>
                  <a:pt x="4340" y="2981"/>
                </a:lnTo>
                <a:lnTo>
                  <a:pt x="4343" y="2981"/>
                </a:lnTo>
                <a:lnTo>
                  <a:pt x="4343" y="2981"/>
                </a:lnTo>
                <a:lnTo>
                  <a:pt x="4346" y="2981"/>
                </a:lnTo>
                <a:lnTo>
                  <a:pt x="4346" y="2979"/>
                </a:lnTo>
                <a:lnTo>
                  <a:pt x="4346" y="2979"/>
                </a:lnTo>
                <a:lnTo>
                  <a:pt x="4346" y="2976"/>
                </a:lnTo>
                <a:lnTo>
                  <a:pt x="4346" y="2973"/>
                </a:lnTo>
                <a:close/>
                <a:moveTo>
                  <a:pt x="4386" y="2893"/>
                </a:moveTo>
                <a:lnTo>
                  <a:pt x="4386" y="2893"/>
                </a:lnTo>
                <a:lnTo>
                  <a:pt x="4389" y="2893"/>
                </a:lnTo>
                <a:lnTo>
                  <a:pt x="4389" y="2890"/>
                </a:lnTo>
                <a:lnTo>
                  <a:pt x="4386" y="2890"/>
                </a:lnTo>
                <a:lnTo>
                  <a:pt x="4386" y="2890"/>
                </a:lnTo>
                <a:lnTo>
                  <a:pt x="4386" y="2890"/>
                </a:lnTo>
                <a:lnTo>
                  <a:pt x="4383" y="2890"/>
                </a:lnTo>
                <a:lnTo>
                  <a:pt x="4381" y="2890"/>
                </a:lnTo>
                <a:lnTo>
                  <a:pt x="4381" y="2890"/>
                </a:lnTo>
                <a:lnTo>
                  <a:pt x="4381" y="2890"/>
                </a:lnTo>
                <a:lnTo>
                  <a:pt x="4381" y="2890"/>
                </a:lnTo>
                <a:lnTo>
                  <a:pt x="4381" y="2890"/>
                </a:lnTo>
                <a:lnTo>
                  <a:pt x="4381" y="2890"/>
                </a:lnTo>
                <a:lnTo>
                  <a:pt x="4381" y="2893"/>
                </a:lnTo>
                <a:lnTo>
                  <a:pt x="4381" y="2893"/>
                </a:lnTo>
                <a:lnTo>
                  <a:pt x="4381" y="2893"/>
                </a:lnTo>
                <a:lnTo>
                  <a:pt x="4383" y="2895"/>
                </a:lnTo>
                <a:lnTo>
                  <a:pt x="4383" y="2895"/>
                </a:lnTo>
                <a:lnTo>
                  <a:pt x="4383" y="2895"/>
                </a:lnTo>
                <a:lnTo>
                  <a:pt x="4383" y="2898"/>
                </a:lnTo>
                <a:lnTo>
                  <a:pt x="4383" y="2898"/>
                </a:lnTo>
                <a:lnTo>
                  <a:pt x="4383" y="2898"/>
                </a:lnTo>
                <a:lnTo>
                  <a:pt x="4383" y="2901"/>
                </a:lnTo>
                <a:lnTo>
                  <a:pt x="4383" y="2901"/>
                </a:lnTo>
                <a:lnTo>
                  <a:pt x="4383" y="2903"/>
                </a:lnTo>
                <a:lnTo>
                  <a:pt x="4386" y="2903"/>
                </a:lnTo>
                <a:lnTo>
                  <a:pt x="4386" y="2903"/>
                </a:lnTo>
                <a:lnTo>
                  <a:pt x="4386" y="2901"/>
                </a:lnTo>
                <a:lnTo>
                  <a:pt x="4386" y="2901"/>
                </a:lnTo>
                <a:lnTo>
                  <a:pt x="4386" y="2901"/>
                </a:lnTo>
                <a:lnTo>
                  <a:pt x="4386" y="2901"/>
                </a:lnTo>
                <a:lnTo>
                  <a:pt x="4386" y="2898"/>
                </a:lnTo>
                <a:lnTo>
                  <a:pt x="4386" y="2898"/>
                </a:lnTo>
                <a:lnTo>
                  <a:pt x="4386" y="2898"/>
                </a:lnTo>
                <a:lnTo>
                  <a:pt x="4389" y="2895"/>
                </a:lnTo>
                <a:lnTo>
                  <a:pt x="4389" y="2895"/>
                </a:lnTo>
                <a:lnTo>
                  <a:pt x="4386" y="2893"/>
                </a:lnTo>
                <a:lnTo>
                  <a:pt x="4386" y="2893"/>
                </a:lnTo>
                <a:close/>
                <a:moveTo>
                  <a:pt x="4335" y="2885"/>
                </a:moveTo>
                <a:lnTo>
                  <a:pt x="4335" y="2885"/>
                </a:lnTo>
                <a:lnTo>
                  <a:pt x="4335" y="2885"/>
                </a:lnTo>
                <a:lnTo>
                  <a:pt x="4335" y="2885"/>
                </a:lnTo>
                <a:lnTo>
                  <a:pt x="4335" y="2887"/>
                </a:lnTo>
                <a:lnTo>
                  <a:pt x="4338" y="2887"/>
                </a:lnTo>
                <a:lnTo>
                  <a:pt x="4338" y="2887"/>
                </a:lnTo>
                <a:lnTo>
                  <a:pt x="4340" y="2887"/>
                </a:lnTo>
                <a:lnTo>
                  <a:pt x="4340" y="2887"/>
                </a:lnTo>
                <a:lnTo>
                  <a:pt x="4343" y="2885"/>
                </a:lnTo>
                <a:lnTo>
                  <a:pt x="4343" y="2882"/>
                </a:lnTo>
                <a:lnTo>
                  <a:pt x="4343" y="2882"/>
                </a:lnTo>
                <a:lnTo>
                  <a:pt x="4343" y="2879"/>
                </a:lnTo>
                <a:lnTo>
                  <a:pt x="4340" y="2879"/>
                </a:lnTo>
                <a:lnTo>
                  <a:pt x="4340" y="2879"/>
                </a:lnTo>
                <a:lnTo>
                  <a:pt x="4340" y="2877"/>
                </a:lnTo>
                <a:lnTo>
                  <a:pt x="4340" y="2877"/>
                </a:lnTo>
                <a:lnTo>
                  <a:pt x="4338" y="2877"/>
                </a:lnTo>
                <a:lnTo>
                  <a:pt x="4338" y="2877"/>
                </a:lnTo>
                <a:lnTo>
                  <a:pt x="4338" y="2877"/>
                </a:lnTo>
                <a:lnTo>
                  <a:pt x="4335" y="2879"/>
                </a:lnTo>
                <a:lnTo>
                  <a:pt x="4335" y="2882"/>
                </a:lnTo>
                <a:lnTo>
                  <a:pt x="4335" y="2882"/>
                </a:lnTo>
                <a:lnTo>
                  <a:pt x="4335" y="2882"/>
                </a:lnTo>
                <a:lnTo>
                  <a:pt x="4335" y="2885"/>
                </a:lnTo>
                <a:lnTo>
                  <a:pt x="4335" y="2885"/>
                </a:lnTo>
                <a:close/>
                <a:moveTo>
                  <a:pt x="4365" y="2914"/>
                </a:moveTo>
                <a:lnTo>
                  <a:pt x="4365" y="2914"/>
                </a:lnTo>
                <a:lnTo>
                  <a:pt x="4362" y="2911"/>
                </a:lnTo>
                <a:lnTo>
                  <a:pt x="4362" y="2911"/>
                </a:lnTo>
                <a:lnTo>
                  <a:pt x="4362" y="2911"/>
                </a:lnTo>
                <a:lnTo>
                  <a:pt x="4362" y="2909"/>
                </a:lnTo>
                <a:lnTo>
                  <a:pt x="4362" y="2909"/>
                </a:lnTo>
                <a:lnTo>
                  <a:pt x="4362" y="2909"/>
                </a:lnTo>
                <a:lnTo>
                  <a:pt x="4359" y="2906"/>
                </a:lnTo>
                <a:lnTo>
                  <a:pt x="4359" y="2909"/>
                </a:lnTo>
                <a:lnTo>
                  <a:pt x="4359" y="2909"/>
                </a:lnTo>
                <a:lnTo>
                  <a:pt x="4357" y="2909"/>
                </a:lnTo>
                <a:lnTo>
                  <a:pt x="4357" y="2909"/>
                </a:lnTo>
                <a:lnTo>
                  <a:pt x="4354" y="2911"/>
                </a:lnTo>
                <a:lnTo>
                  <a:pt x="4354" y="2911"/>
                </a:lnTo>
                <a:lnTo>
                  <a:pt x="4354" y="2911"/>
                </a:lnTo>
                <a:lnTo>
                  <a:pt x="4354" y="2911"/>
                </a:lnTo>
                <a:lnTo>
                  <a:pt x="4354" y="2914"/>
                </a:lnTo>
                <a:lnTo>
                  <a:pt x="4354" y="2914"/>
                </a:lnTo>
                <a:lnTo>
                  <a:pt x="4354" y="2914"/>
                </a:lnTo>
                <a:lnTo>
                  <a:pt x="4354" y="2914"/>
                </a:lnTo>
                <a:lnTo>
                  <a:pt x="4354" y="2914"/>
                </a:lnTo>
                <a:lnTo>
                  <a:pt x="4357" y="2914"/>
                </a:lnTo>
                <a:lnTo>
                  <a:pt x="4357" y="2914"/>
                </a:lnTo>
                <a:lnTo>
                  <a:pt x="4357" y="2914"/>
                </a:lnTo>
                <a:lnTo>
                  <a:pt x="4359" y="2914"/>
                </a:lnTo>
                <a:lnTo>
                  <a:pt x="4359" y="2914"/>
                </a:lnTo>
                <a:lnTo>
                  <a:pt x="4359" y="2917"/>
                </a:lnTo>
                <a:lnTo>
                  <a:pt x="4359" y="2917"/>
                </a:lnTo>
                <a:lnTo>
                  <a:pt x="4362" y="2917"/>
                </a:lnTo>
                <a:lnTo>
                  <a:pt x="4362" y="2917"/>
                </a:lnTo>
                <a:lnTo>
                  <a:pt x="4362" y="2917"/>
                </a:lnTo>
                <a:lnTo>
                  <a:pt x="4362" y="2920"/>
                </a:lnTo>
                <a:lnTo>
                  <a:pt x="4362" y="2920"/>
                </a:lnTo>
                <a:lnTo>
                  <a:pt x="4362" y="2920"/>
                </a:lnTo>
                <a:lnTo>
                  <a:pt x="4362" y="2920"/>
                </a:lnTo>
                <a:lnTo>
                  <a:pt x="4365" y="2920"/>
                </a:lnTo>
                <a:lnTo>
                  <a:pt x="4365" y="2920"/>
                </a:lnTo>
                <a:lnTo>
                  <a:pt x="4365" y="2920"/>
                </a:lnTo>
                <a:lnTo>
                  <a:pt x="4367" y="2920"/>
                </a:lnTo>
                <a:lnTo>
                  <a:pt x="4365" y="2922"/>
                </a:lnTo>
                <a:lnTo>
                  <a:pt x="4367" y="2920"/>
                </a:lnTo>
                <a:lnTo>
                  <a:pt x="4367" y="2917"/>
                </a:lnTo>
                <a:lnTo>
                  <a:pt x="4365" y="2914"/>
                </a:lnTo>
                <a:close/>
                <a:moveTo>
                  <a:pt x="4008" y="3437"/>
                </a:moveTo>
                <a:lnTo>
                  <a:pt x="4006" y="3437"/>
                </a:lnTo>
                <a:lnTo>
                  <a:pt x="4003" y="3437"/>
                </a:lnTo>
                <a:lnTo>
                  <a:pt x="4000" y="3434"/>
                </a:lnTo>
                <a:lnTo>
                  <a:pt x="4000" y="3434"/>
                </a:lnTo>
                <a:lnTo>
                  <a:pt x="4000" y="3437"/>
                </a:lnTo>
                <a:lnTo>
                  <a:pt x="3997" y="3437"/>
                </a:lnTo>
                <a:lnTo>
                  <a:pt x="3997" y="3440"/>
                </a:lnTo>
                <a:lnTo>
                  <a:pt x="3997" y="3442"/>
                </a:lnTo>
                <a:lnTo>
                  <a:pt x="3997" y="3442"/>
                </a:lnTo>
                <a:lnTo>
                  <a:pt x="4000" y="3440"/>
                </a:lnTo>
                <a:lnTo>
                  <a:pt x="4000" y="3442"/>
                </a:lnTo>
                <a:lnTo>
                  <a:pt x="4000" y="3442"/>
                </a:lnTo>
                <a:lnTo>
                  <a:pt x="3997" y="3442"/>
                </a:lnTo>
                <a:lnTo>
                  <a:pt x="3997" y="3442"/>
                </a:lnTo>
                <a:lnTo>
                  <a:pt x="3997" y="3442"/>
                </a:lnTo>
                <a:lnTo>
                  <a:pt x="3997" y="3445"/>
                </a:lnTo>
                <a:lnTo>
                  <a:pt x="3997" y="3445"/>
                </a:lnTo>
                <a:lnTo>
                  <a:pt x="4000" y="3445"/>
                </a:lnTo>
                <a:lnTo>
                  <a:pt x="4000" y="3445"/>
                </a:lnTo>
                <a:lnTo>
                  <a:pt x="4003" y="3445"/>
                </a:lnTo>
                <a:lnTo>
                  <a:pt x="4006" y="3445"/>
                </a:lnTo>
                <a:lnTo>
                  <a:pt x="4006" y="3442"/>
                </a:lnTo>
                <a:lnTo>
                  <a:pt x="4006" y="3442"/>
                </a:lnTo>
                <a:lnTo>
                  <a:pt x="4006" y="3442"/>
                </a:lnTo>
                <a:lnTo>
                  <a:pt x="4008" y="3442"/>
                </a:lnTo>
                <a:lnTo>
                  <a:pt x="4008" y="3440"/>
                </a:lnTo>
                <a:lnTo>
                  <a:pt x="4008" y="3440"/>
                </a:lnTo>
                <a:lnTo>
                  <a:pt x="4008" y="3437"/>
                </a:lnTo>
                <a:lnTo>
                  <a:pt x="4008" y="3437"/>
                </a:lnTo>
                <a:close/>
                <a:moveTo>
                  <a:pt x="3191" y="3778"/>
                </a:moveTo>
                <a:lnTo>
                  <a:pt x="3194" y="3778"/>
                </a:lnTo>
                <a:lnTo>
                  <a:pt x="3194" y="3775"/>
                </a:lnTo>
                <a:lnTo>
                  <a:pt x="3194" y="3775"/>
                </a:lnTo>
                <a:lnTo>
                  <a:pt x="3194" y="3772"/>
                </a:lnTo>
                <a:lnTo>
                  <a:pt x="3191" y="3772"/>
                </a:lnTo>
                <a:lnTo>
                  <a:pt x="3191" y="3775"/>
                </a:lnTo>
                <a:lnTo>
                  <a:pt x="3191" y="3778"/>
                </a:lnTo>
                <a:lnTo>
                  <a:pt x="3191" y="3778"/>
                </a:lnTo>
                <a:lnTo>
                  <a:pt x="3191" y="3778"/>
                </a:lnTo>
                <a:close/>
                <a:moveTo>
                  <a:pt x="4456" y="1895"/>
                </a:moveTo>
                <a:lnTo>
                  <a:pt x="4456" y="1895"/>
                </a:lnTo>
                <a:lnTo>
                  <a:pt x="4456" y="1895"/>
                </a:lnTo>
                <a:lnTo>
                  <a:pt x="4453" y="1898"/>
                </a:lnTo>
                <a:lnTo>
                  <a:pt x="4453" y="1898"/>
                </a:lnTo>
                <a:lnTo>
                  <a:pt x="4453" y="1898"/>
                </a:lnTo>
                <a:lnTo>
                  <a:pt x="4456" y="1898"/>
                </a:lnTo>
                <a:lnTo>
                  <a:pt x="4456" y="1898"/>
                </a:lnTo>
                <a:lnTo>
                  <a:pt x="4456" y="1898"/>
                </a:lnTo>
                <a:lnTo>
                  <a:pt x="4453" y="1898"/>
                </a:lnTo>
                <a:lnTo>
                  <a:pt x="4453" y="1901"/>
                </a:lnTo>
                <a:lnTo>
                  <a:pt x="4453" y="1901"/>
                </a:lnTo>
                <a:lnTo>
                  <a:pt x="4453" y="1901"/>
                </a:lnTo>
                <a:lnTo>
                  <a:pt x="4456" y="1903"/>
                </a:lnTo>
                <a:lnTo>
                  <a:pt x="4456" y="1903"/>
                </a:lnTo>
                <a:lnTo>
                  <a:pt x="4458" y="1901"/>
                </a:lnTo>
                <a:lnTo>
                  <a:pt x="4458" y="1901"/>
                </a:lnTo>
                <a:lnTo>
                  <a:pt x="4458" y="1898"/>
                </a:lnTo>
                <a:lnTo>
                  <a:pt x="4458" y="1895"/>
                </a:lnTo>
                <a:lnTo>
                  <a:pt x="4456" y="1895"/>
                </a:lnTo>
                <a:close/>
                <a:moveTo>
                  <a:pt x="4252" y="1976"/>
                </a:moveTo>
                <a:lnTo>
                  <a:pt x="4252" y="1976"/>
                </a:lnTo>
                <a:lnTo>
                  <a:pt x="4252" y="1976"/>
                </a:lnTo>
                <a:lnTo>
                  <a:pt x="4252" y="1976"/>
                </a:lnTo>
                <a:lnTo>
                  <a:pt x="4255" y="1976"/>
                </a:lnTo>
                <a:lnTo>
                  <a:pt x="4255" y="1976"/>
                </a:lnTo>
                <a:lnTo>
                  <a:pt x="4255" y="1976"/>
                </a:lnTo>
                <a:lnTo>
                  <a:pt x="4252" y="1976"/>
                </a:lnTo>
                <a:close/>
                <a:moveTo>
                  <a:pt x="4244" y="1986"/>
                </a:moveTo>
                <a:lnTo>
                  <a:pt x="4244" y="1986"/>
                </a:lnTo>
                <a:lnTo>
                  <a:pt x="4244" y="1986"/>
                </a:lnTo>
                <a:lnTo>
                  <a:pt x="4244" y="1986"/>
                </a:lnTo>
                <a:lnTo>
                  <a:pt x="4244" y="1986"/>
                </a:lnTo>
                <a:lnTo>
                  <a:pt x="4247" y="1986"/>
                </a:lnTo>
                <a:lnTo>
                  <a:pt x="4247" y="1984"/>
                </a:lnTo>
                <a:lnTo>
                  <a:pt x="4244" y="1984"/>
                </a:lnTo>
                <a:lnTo>
                  <a:pt x="4244" y="1986"/>
                </a:lnTo>
                <a:lnTo>
                  <a:pt x="4244" y="1986"/>
                </a:lnTo>
                <a:lnTo>
                  <a:pt x="4244" y="1986"/>
                </a:lnTo>
                <a:lnTo>
                  <a:pt x="4244" y="1986"/>
                </a:lnTo>
                <a:lnTo>
                  <a:pt x="4244" y="1986"/>
                </a:lnTo>
                <a:close/>
                <a:moveTo>
                  <a:pt x="4241" y="2003"/>
                </a:moveTo>
                <a:lnTo>
                  <a:pt x="4241" y="2003"/>
                </a:lnTo>
                <a:lnTo>
                  <a:pt x="4239" y="2000"/>
                </a:lnTo>
                <a:lnTo>
                  <a:pt x="4239" y="2000"/>
                </a:lnTo>
                <a:lnTo>
                  <a:pt x="4239" y="2000"/>
                </a:lnTo>
                <a:lnTo>
                  <a:pt x="4239" y="2003"/>
                </a:lnTo>
                <a:lnTo>
                  <a:pt x="4239" y="2003"/>
                </a:lnTo>
                <a:lnTo>
                  <a:pt x="4239" y="2003"/>
                </a:lnTo>
                <a:lnTo>
                  <a:pt x="4241" y="2003"/>
                </a:lnTo>
                <a:close/>
                <a:moveTo>
                  <a:pt x="4236" y="2021"/>
                </a:moveTo>
                <a:lnTo>
                  <a:pt x="4233" y="2021"/>
                </a:lnTo>
                <a:lnTo>
                  <a:pt x="4233" y="2021"/>
                </a:lnTo>
                <a:lnTo>
                  <a:pt x="4233" y="2021"/>
                </a:lnTo>
                <a:lnTo>
                  <a:pt x="4233" y="2021"/>
                </a:lnTo>
                <a:lnTo>
                  <a:pt x="4233" y="2024"/>
                </a:lnTo>
                <a:lnTo>
                  <a:pt x="4233" y="2024"/>
                </a:lnTo>
                <a:lnTo>
                  <a:pt x="4236" y="2024"/>
                </a:lnTo>
                <a:lnTo>
                  <a:pt x="4236" y="2024"/>
                </a:lnTo>
                <a:lnTo>
                  <a:pt x="4236" y="2024"/>
                </a:lnTo>
                <a:lnTo>
                  <a:pt x="4236" y="2021"/>
                </a:lnTo>
                <a:close/>
                <a:moveTo>
                  <a:pt x="4225" y="2024"/>
                </a:moveTo>
                <a:lnTo>
                  <a:pt x="4225" y="2024"/>
                </a:lnTo>
                <a:lnTo>
                  <a:pt x="4225" y="2027"/>
                </a:lnTo>
                <a:lnTo>
                  <a:pt x="4225" y="2027"/>
                </a:lnTo>
                <a:lnTo>
                  <a:pt x="4225" y="2027"/>
                </a:lnTo>
                <a:lnTo>
                  <a:pt x="4228" y="2027"/>
                </a:lnTo>
                <a:lnTo>
                  <a:pt x="4228" y="2024"/>
                </a:lnTo>
                <a:lnTo>
                  <a:pt x="4228" y="2024"/>
                </a:lnTo>
                <a:lnTo>
                  <a:pt x="4225" y="2021"/>
                </a:lnTo>
                <a:lnTo>
                  <a:pt x="4225" y="2024"/>
                </a:lnTo>
                <a:close/>
                <a:moveTo>
                  <a:pt x="4236" y="2032"/>
                </a:moveTo>
                <a:lnTo>
                  <a:pt x="4239" y="2032"/>
                </a:lnTo>
                <a:lnTo>
                  <a:pt x="4239" y="2032"/>
                </a:lnTo>
                <a:lnTo>
                  <a:pt x="4239" y="2032"/>
                </a:lnTo>
                <a:lnTo>
                  <a:pt x="4239" y="2029"/>
                </a:lnTo>
                <a:lnTo>
                  <a:pt x="4239" y="2027"/>
                </a:lnTo>
                <a:lnTo>
                  <a:pt x="4236" y="2027"/>
                </a:lnTo>
                <a:lnTo>
                  <a:pt x="4236" y="2027"/>
                </a:lnTo>
                <a:lnTo>
                  <a:pt x="4236" y="2029"/>
                </a:lnTo>
                <a:lnTo>
                  <a:pt x="4236" y="2032"/>
                </a:lnTo>
                <a:lnTo>
                  <a:pt x="4236" y="2032"/>
                </a:lnTo>
                <a:close/>
                <a:moveTo>
                  <a:pt x="4327" y="2740"/>
                </a:moveTo>
                <a:lnTo>
                  <a:pt x="4327" y="2740"/>
                </a:lnTo>
                <a:lnTo>
                  <a:pt x="4322" y="2737"/>
                </a:lnTo>
                <a:lnTo>
                  <a:pt x="4316" y="2735"/>
                </a:lnTo>
                <a:lnTo>
                  <a:pt x="4314" y="2735"/>
                </a:lnTo>
                <a:lnTo>
                  <a:pt x="4314" y="2735"/>
                </a:lnTo>
                <a:lnTo>
                  <a:pt x="4314" y="2735"/>
                </a:lnTo>
                <a:lnTo>
                  <a:pt x="4314" y="2737"/>
                </a:lnTo>
                <a:lnTo>
                  <a:pt x="4324" y="2745"/>
                </a:lnTo>
                <a:lnTo>
                  <a:pt x="4327" y="2748"/>
                </a:lnTo>
                <a:lnTo>
                  <a:pt x="4330" y="2748"/>
                </a:lnTo>
                <a:lnTo>
                  <a:pt x="4330" y="2748"/>
                </a:lnTo>
                <a:lnTo>
                  <a:pt x="4332" y="2745"/>
                </a:lnTo>
                <a:lnTo>
                  <a:pt x="4330" y="2745"/>
                </a:lnTo>
                <a:lnTo>
                  <a:pt x="4330" y="2743"/>
                </a:lnTo>
                <a:lnTo>
                  <a:pt x="4327" y="2740"/>
                </a:lnTo>
                <a:close/>
                <a:moveTo>
                  <a:pt x="4378" y="2861"/>
                </a:moveTo>
                <a:lnTo>
                  <a:pt x="4378" y="2861"/>
                </a:lnTo>
                <a:lnTo>
                  <a:pt x="4381" y="2861"/>
                </a:lnTo>
                <a:lnTo>
                  <a:pt x="4381" y="2861"/>
                </a:lnTo>
                <a:lnTo>
                  <a:pt x="4383" y="2861"/>
                </a:lnTo>
                <a:lnTo>
                  <a:pt x="4383" y="2858"/>
                </a:lnTo>
                <a:lnTo>
                  <a:pt x="4386" y="2858"/>
                </a:lnTo>
                <a:lnTo>
                  <a:pt x="4386" y="2858"/>
                </a:lnTo>
                <a:lnTo>
                  <a:pt x="4386" y="2861"/>
                </a:lnTo>
                <a:lnTo>
                  <a:pt x="4386" y="2861"/>
                </a:lnTo>
                <a:lnTo>
                  <a:pt x="4389" y="2861"/>
                </a:lnTo>
                <a:lnTo>
                  <a:pt x="4389" y="2861"/>
                </a:lnTo>
                <a:lnTo>
                  <a:pt x="4386" y="2858"/>
                </a:lnTo>
                <a:lnTo>
                  <a:pt x="4386" y="2858"/>
                </a:lnTo>
                <a:lnTo>
                  <a:pt x="4386" y="2858"/>
                </a:lnTo>
                <a:lnTo>
                  <a:pt x="4381" y="2858"/>
                </a:lnTo>
                <a:lnTo>
                  <a:pt x="4381" y="2858"/>
                </a:lnTo>
                <a:lnTo>
                  <a:pt x="4381" y="2858"/>
                </a:lnTo>
                <a:lnTo>
                  <a:pt x="4378" y="2858"/>
                </a:lnTo>
                <a:lnTo>
                  <a:pt x="4378" y="2858"/>
                </a:lnTo>
                <a:lnTo>
                  <a:pt x="4378" y="2861"/>
                </a:lnTo>
                <a:lnTo>
                  <a:pt x="4375" y="2861"/>
                </a:lnTo>
                <a:lnTo>
                  <a:pt x="4375" y="2861"/>
                </a:lnTo>
                <a:lnTo>
                  <a:pt x="4375" y="2861"/>
                </a:lnTo>
                <a:lnTo>
                  <a:pt x="4375" y="2861"/>
                </a:lnTo>
                <a:lnTo>
                  <a:pt x="4378" y="2861"/>
                </a:lnTo>
                <a:lnTo>
                  <a:pt x="4378" y="2861"/>
                </a:lnTo>
                <a:close/>
                <a:moveTo>
                  <a:pt x="4348" y="2895"/>
                </a:moveTo>
                <a:lnTo>
                  <a:pt x="4351" y="2895"/>
                </a:lnTo>
                <a:lnTo>
                  <a:pt x="4351" y="2895"/>
                </a:lnTo>
                <a:lnTo>
                  <a:pt x="4348" y="2893"/>
                </a:lnTo>
                <a:lnTo>
                  <a:pt x="4348" y="2893"/>
                </a:lnTo>
                <a:lnTo>
                  <a:pt x="4348" y="2890"/>
                </a:lnTo>
                <a:lnTo>
                  <a:pt x="4348" y="2890"/>
                </a:lnTo>
                <a:lnTo>
                  <a:pt x="4346" y="2890"/>
                </a:lnTo>
                <a:lnTo>
                  <a:pt x="4346" y="2890"/>
                </a:lnTo>
                <a:lnTo>
                  <a:pt x="4346" y="2893"/>
                </a:lnTo>
                <a:lnTo>
                  <a:pt x="4346" y="2893"/>
                </a:lnTo>
                <a:lnTo>
                  <a:pt x="4346" y="2895"/>
                </a:lnTo>
                <a:lnTo>
                  <a:pt x="4348" y="2895"/>
                </a:lnTo>
                <a:close/>
                <a:moveTo>
                  <a:pt x="4378" y="2903"/>
                </a:moveTo>
                <a:lnTo>
                  <a:pt x="4378" y="2903"/>
                </a:lnTo>
                <a:lnTo>
                  <a:pt x="4378" y="2903"/>
                </a:lnTo>
                <a:lnTo>
                  <a:pt x="4375" y="2901"/>
                </a:lnTo>
                <a:lnTo>
                  <a:pt x="4375" y="2901"/>
                </a:lnTo>
                <a:lnTo>
                  <a:pt x="4373" y="2901"/>
                </a:lnTo>
                <a:lnTo>
                  <a:pt x="4373" y="2903"/>
                </a:lnTo>
                <a:lnTo>
                  <a:pt x="4373" y="2903"/>
                </a:lnTo>
                <a:lnTo>
                  <a:pt x="4373" y="2903"/>
                </a:lnTo>
                <a:lnTo>
                  <a:pt x="4373" y="2906"/>
                </a:lnTo>
                <a:lnTo>
                  <a:pt x="4375" y="2906"/>
                </a:lnTo>
                <a:lnTo>
                  <a:pt x="4375" y="2906"/>
                </a:lnTo>
                <a:lnTo>
                  <a:pt x="4378" y="2909"/>
                </a:lnTo>
                <a:lnTo>
                  <a:pt x="4378" y="2909"/>
                </a:lnTo>
                <a:lnTo>
                  <a:pt x="4378" y="2909"/>
                </a:lnTo>
                <a:lnTo>
                  <a:pt x="4378" y="2906"/>
                </a:lnTo>
                <a:lnTo>
                  <a:pt x="4378" y="2903"/>
                </a:lnTo>
                <a:close/>
                <a:moveTo>
                  <a:pt x="4338" y="2976"/>
                </a:moveTo>
                <a:lnTo>
                  <a:pt x="4338" y="2976"/>
                </a:lnTo>
                <a:lnTo>
                  <a:pt x="4338" y="2973"/>
                </a:lnTo>
                <a:lnTo>
                  <a:pt x="4332" y="2973"/>
                </a:lnTo>
                <a:lnTo>
                  <a:pt x="4332" y="2973"/>
                </a:lnTo>
                <a:lnTo>
                  <a:pt x="4332" y="2973"/>
                </a:lnTo>
                <a:lnTo>
                  <a:pt x="4332" y="2976"/>
                </a:lnTo>
                <a:lnTo>
                  <a:pt x="4332" y="2976"/>
                </a:lnTo>
                <a:lnTo>
                  <a:pt x="4332" y="2976"/>
                </a:lnTo>
                <a:lnTo>
                  <a:pt x="4332" y="2976"/>
                </a:lnTo>
                <a:lnTo>
                  <a:pt x="4332" y="2976"/>
                </a:lnTo>
                <a:lnTo>
                  <a:pt x="4335" y="2976"/>
                </a:lnTo>
                <a:lnTo>
                  <a:pt x="4335" y="2979"/>
                </a:lnTo>
                <a:lnTo>
                  <a:pt x="4335" y="2979"/>
                </a:lnTo>
                <a:lnTo>
                  <a:pt x="4338" y="2979"/>
                </a:lnTo>
                <a:lnTo>
                  <a:pt x="4338" y="2979"/>
                </a:lnTo>
                <a:lnTo>
                  <a:pt x="4338" y="2979"/>
                </a:lnTo>
                <a:lnTo>
                  <a:pt x="4338" y="2976"/>
                </a:lnTo>
                <a:lnTo>
                  <a:pt x="4338" y="2976"/>
                </a:lnTo>
                <a:lnTo>
                  <a:pt x="4338" y="2976"/>
                </a:lnTo>
                <a:close/>
                <a:moveTo>
                  <a:pt x="4271" y="3096"/>
                </a:moveTo>
                <a:lnTo>
                  <a:pt x="4273" y="3094"/>
                </a:lnTo>
                <a:lnTo>
                  <a:pt x="4273" y="3094"/>
                </a:lnTo>
                <a:lnTo>
                  <a:pt x="4273" y="3094"/>
                </a:lnTo>
                <a:lnTo>
                  <a:pt x="4271" y="3091"/>
                </a:lnTo>
                <a:lnTo>
                  <a:pt x="4268" y="3091"/>
                </a:lnTo>
                <a:lnTo>
                  <a:pt x="4268" y="3091"/>
                </a:lnTo>
                <a:lnTo>
                  <a:pt x="4268" y="3091"/>
                </a:lnTo>
                <a:lnTo>
                  <a:pt x="4265" y="3091"/>
                </a:lnTo>
                <a:lnTo>
                  <a:pt x="4265" y="3094"/>
                </a:lnTo>
                <a:lnTo>
                  <a:pt x="4265" y="3094"/>
                </a:lnTo>
                <a:lnTo>
                  <a:pt x="4265" y="3094"/>
                </a:lnTo>
                <a:lnTo>
                  <a:pt x="4265" y="3096"/>
                </a:lnTo>
                <a:lnTo>
                  <a:pt x="4268" y="3094"/>
                </a:lnTo>
                <a:lnTo>
                  <a:pt x="4268" y="3094"/>
                </a:lnTo>
                <a:lnTo>
                  <a:pt x="4268" y="3096"/>
                </a:lnTo>
                <a:lnTo>
                  <a:pt x="4271" y="3096"/>
                </a:lnTo>
                <a:lnTo>
                  <a:pt x="4271" y="3096"/>
                </a:lnTo>
                <a:close/>
                <a:moveTo>
                  <a:pt x="4276" y="3105"/>
                </a:moveTo>
                <a:lnTo>
                  <a:pt x="4276" y="3105"/>
                </a:lnTo>
                <a:lnTo>
                  <a:pt x="4276" y="3105"/>
                </a:lnTo>
                <a:lnTo>
                  <a:pt x="4273" y="3105"/>
                </a:lnTo>
                <a:lnTo>
                  <a:pt x="4273" y="3105"/>
                </a:lnTo>
                <a:lnTo>
                  <a:pt x="4276" y="3105"/>
                </a:lnTo>
                <a:lnTo>
                  <a:pt x="4273" y="3107"/>
                </a:lnTo>
                <a:lnTo>
                  <a:pt x="4273" y="3105"/>
                </a:lnTo>
                <a:lnTo>
                  <a:pt x="4271" y="3107"/>
                </a:lnTo>
                <a:lnTo>
                  <a:pt x="4268" y="3107"/>
                </a:lnTo>
                <a:lnTo>
                  <a:pt x="4271" y="3110"/>
                </a:lnTo>
                <a:lnTo>
                  <a:pt x="4271" y="3110"/>
                </a:lnTo>
                <a:lnTo>
                  <a:pt x="4273" y="3107"/>
                </a:lnTo>
                <a:lnTo>
                  <a:pt x="4273" y="3107"/>
                </a:lnTo>
                <a:lnTo>
                  <a:pt x="4273" y="3107"/>
                </a:lnTo>
                <a:lnTo>
                  <a:pt x="4276" y="3110"/>
                </a:lnTo>
                <a:lnTo>
                  <a:pt x="4276" y="3110"/>
                </a:lnTo>
                <a:lnTo>
                  <a:pt x="4276" y="3107"/>
                </a:lnTo>
                <a:lnTo>
                  <a:pt x="4276" y="3107"/>
                </a:lnTo>
                <a:lnTo>
                  <a:pt x="4276" y="3107"/>
                </a:lnTo>
                <a:lnTo>
                  <a:pt x="4276" y="3107"/>
                </a:lnTo>
                <a:lnTo>
                  <a:pt x="4276" y="3107"/>
                </a:lnTo>
                <a:lnTo>
                  <a:pt x="4279" y="3107"/>
                </a:lnTo>
                <a:lnTo>
                  <a:pt x="4279" y="3105"/>
                </a:lnTo>
                <a:lnTo>
                  <a:pt x="4279" y="3105"/>
                </a:lnTo>
                <a:lnTo>
                  <a:pt x="4279" y="3105"/>
                </a:lnTo>
                <a:lnTo>
                  <a:pt x="4276" y="3105"/>
                </a:lnTo>
                <a:close/>
                <a:moveTo>
                  <a:pt x="4137" y="3279"/>
                </a:moveTo>
                <a:lnTo>
                  <a:pt x="4134" y="3279"/>
                </a:lnTo>
                <a:lnTo>
                  <a:pt x="4131" y="3279"/>
                </a:lnTo>
                <a:lnTo>
                  <a:pt x="4131" y="3281"/>
                </a:lnTo>
                <a:lnTo>
                  <a:pt x="4131" y="3284"/>
                </a:lnTo>
                <a:lnTo>
                  <a:pt x="4137" y="3284"/>
                </a:lnTo>
                <a:lnTo>
                  <a:pt x="4139" y="3284"/>
                </a:lnTo>
                <a:lnTo>
                  <a:pt x="4139" y="3284"/>
                </a:lnTo>
                <a:lnTo>
                  <a:pt x="4139" y="3281"/>
                </a:lnTo>
                <a:lnTo>
                  <a:pt x="4137" y="3281"/>
                </a:lnTo>
                <a:lnTo>
                  <a:pt x="4137" y="3279"/>
                </a:lnTo>
                <a:close/>
                <a:moveTo>
                  <a:pt x="4113" y="3340"/>
                </a:moveTo>
                <a:lnTo>
                  <a:pt x="4113" y="3335"/>
                </a:lnTo>
                <a:lnTo>
                  <a:pt x="4113" y="3335"/>
                </a:lnTo>
                <a:lnTo>
                  <a:pt x="4113" y="3335"/>
                </a:lnTo>
                <a:lnTo>
                  <a:pt x="4113" y="3335"/>
                </a:lnTo>
                <a:lnTo>
                  <a:pt x="4113" y="3332"/>
                </a:lnTo>
                <a:lnTo>
                  <a:pt x="4110" y="3332"/>
                </a:lnTo>
                <a:lnTo>
                  <a:pt x="4110" y="3335"/>
                </a:lnTo>
                <a:lnTo>
                  <a:pt x="4110" y="3335"/>
                </a:lnTo>
                <a:lnTo>
                  <a:pt x="4110" y="3335"/>
                </a:lnTo>
                <a:lnTo>
                  <a:pt x="4107" y="3335"/>
                </a:lnTo>
                <a:lnTo>
                  <a:pt x="4107" y="3335"/>
                </a:lnTo>
                <a:lnTo>
                  <a:pt x="4107" y="3338"/>
                </a:lnTo>
                <a:lnTo>
                  <a:pt x="4107" y="3343"/>
                </a:lnTo>
                <a:lnTo>
                  <a:pt x="4107" y="3343"/>
                </a:lnTo>
                <a:lnTo>
                  <a:pt x="4107" y="3346"/>
                </a:lnTo>
                <a:lnTo>
                  <a:pt x="4107" y="3346"/>
                </a:lnTo>
                <a:lnTo>
                  <a:pt x="4107" y="3349"/>
                </a:lnTo>
                <a:lnTo>
                  <a:pt x="4107" y="3349"/>
                </a:lnTo>
                <a:lnTo>
                  <a:pt x="4110" y="3349"/>
                </a:lnTo>
                <a:lnTo>
                  <a:pt x="4110" y="3349"/>
                </a:lnTo>
                <a:lnTo>
                  <a:pt x="4110" y="3346"/>
                </a:lnTo>
                <a:lnTo>
                  <a:pt x="4110" y="3346"/>
                </a:lnTo>
                <a:lnTo>
                  <a:pt x="4110" y="3343"/>
                </a:lnTo>
                <a:lnTo>
                  <a:pt x="4110" y="3340"/>
                </a:lnTo>
                <a:lnTo>
                  <a:pt x="4113" y="3340"/>
                </a:lnTo>
                <a:close/>
                <a:moveTo>
                  <a:pt x="4131" y="3370"/>
                </a:moveTo>
                <a:lnTo>
                  <a:pt x="4129" y="3370"/>
                </a:lnTo>
                <a:lnTo>
                  <a:pt x="4129" y="3370"/>
                </a:lnTo>
                <a:lnTo>
                  <a:pt x="4129" y="3370"/>
                </a:lnTo>
                <a:lnTo>
                  <a:pt x="4126" y="3370"/>
                </a:lnTo>
                <a:lnTo>
                  <a:pt x="4126" y="3367"/>
                </a:lnTo>
                <a:lnTo>
                  <a:pt x="4126" y="3367"/>
                </a:lnTo>
                <a:lnTo>
                  <a:pt x="4126" y="3367"/>
                </a:lnTo>
                <a:lnTo>
                  <a:pt x="4126" y="3367"/>
                </a:lnTo>
                <a:lnTo>
                  <a:pt x="4123" y="3367"/>
                </a:lnTo>
                <a:lnTo>
                  <a:pt x="4123" y="3365"/>
                </a:lnTo>
                <a:lnTo>
                  <a:pt x="4123" y="3365"/>
                </a:lnTo>
                <a:lnTo>
                  <a:pt x="4123" y="3367"/>
                </a:lnTo>
                <a:lnTo>
                  <a:pt x="4121" y="3367"/>
                </a:lnTo>
                <a:lnTo>
                  <a:pt x="4121" y="3367"/>
                </a:lnTo>
                <a:lnTo>
                  <a:pt x="4121" y="3367"/>
                </a:lnTo>
                <a:lnTo>
                  <a:pt x="4121" y="3370"/>
                </a:lnTo>
                <a:lnTo>
                  <a:pt x="4123" y="3370"/>
                </a:lnTo>
                <a:lnTo>
                  <a:pt x="4126" y="3370"/>
                </a:lnTo>
                <a:lnTo>
                  <a:pt x="4126" y="3370"/>
                </a:lnTo>
                <a:lnTo>
                  <a:pt x="4126" y="3370"/>
                </a:lnTo>
                <a:lnTo>
                  <a:pt x="4126" y="3370"/>
                </a:lnTo>
                <a:lnTo>
                  <a:pt x="4126" y="3370"/>
                </a:lnTo>
                <a:lnTo>
                  <a:pt x="4126" y="3373"/>
                </a:lnTo>
                <a:lnTo>
                  <a:pt x="4129" y="3373"/>
                </a:lnTo>
                <a:lnTo>
                  <a:pt x="4129" y="3373"/>
                </a:lnTo>
                <a:lnTo>
                  <a:pt x="4129" y="3373"/>
                </a:lnTo>
                <a:lnTo>
                  <a:pt x="4131" y="3373"/>
                </a:lnTo>
                <a:lnTo>
                  <a:pt x="4131" y="3373"/>
                </a:lnTo>
                <a:lnTo>
                  <a:pt x="4131" y="3370"/>
                </a:lnTo>
                <a:lnTo>
                  <a:pt x="4131" y="3370"/>
                </a:lnTo>
                <a:lnTo>
                  <a:pt x="4131" y="3370"/>
                </a:lnTo>
                <a:lnTo>
                  <a:pt x="4131" y="3370"/>
                </a:lnTo>
                <a:lnTo>
                  <a:pt x="4131" y="3370"/>
                </a:lnTo>
                <a:close/>
                <a:moveTo>
                  <a:pt x="4399" y="2810"/>
                </a:moveTo>
                <a:lnTo>
                  <a:pt x="4397" y="2810"/>
                </a:lnTo>
                <a:lnTo>
                  <a:pt x="4397" y="2810"/>
                </a:lnTo>
                <a:lnTo>
                  <a:pt x="4397" y="2812"/>
                </a:lnTo>
                <a:lnTo>
                  <a:pt x="4394" y="2812"/>
                </a:lnTo>
                <a:lnTo>
                  <a:pt x="4394" y="2812"/>
                </a:lnTo>
                <a:lnTo>
                  <a:pt x="4394" y="2812"/>
                </a:lnTo>
                <a:lnTo>
                  <a:pt x="4391" y="2810"/>
                </a:lnTo>
                <a:lnTo>
                  <a:pt x="4391" y="2810"/>
                </a:lnTo>
                <a:lnTo>
                  <a:pt x="4389" y="2810"/>
                </a:lnTo>
                <a:lnTo>
                  <a:pt x="4389" y="2810"/>
                </a:lnTo>
                <a:lnTo>
                  <a:pt x="4389" y="2810"/>
                </a:lnTo>
                <a:lnTo>
                  <a:pt x="4389" y="2812"/>
                </a:lnTo>
                <a:lnTo>
                  <a:pt x="4389" y="2812"/>
                </a:lnTo>
                <a:lnTo>
                  <a:pt x="4389" y="2812"/>
                </a:lnTo>
                <a:lnTo>
                  <a:pt x="4391" y="2812"/>
                </a:lnTo>
                <a:lnTo>
                  <a:pt x="4391" y="2815"/>
                </a:lnTo>
                <a:lnTo>
                  <a:pt x="4391" y="2815"/>
                </a:lnTo>
                <a:lnTo>
                  <a:pt x="4391" y="2812"/>
                </a:lnTo>
                <a:lnTo>
                  <a:pt x="4391" y="2812"/>
                </a:lnTo>
                <a:lnTo>
                  <a:pt x="4394" y="2812"/>
                </a:lnTo>
                <a:lnTo>
                  <a:pt x="4394" y="2812"/>
                </a:lnTo>
                <a:lnTo>
                  <a:pt x="4394" y="2812"/>
                </a:lnTo>
                <a:lnTo>
                  <a:pt x="4397" y="2812"/>
                </a:lnTo>
                <a:lnTo>
                  <a:pt x="4399" y="2812"/>
                </a:lnTo>
                <a:lnTo>
                  <a:pt x="4397" y="2812"/>
                </a:lnTo>
                <a:lnTo>
                  <a:pt x="4399" y="2810"/>
                </a:lnTo>
                <a:close/>
                <a:moveTo>
                  <a:pt x="3566" y="3689"/>
                </a:moveTo>
                <a:lnTo>
                  <a:pt x="3566" y="3689"/>
                </a:lnTo>
                <a:lnTo>
                  <a:pt x="3566" y="3689"/>
                </a:lnTo>
                <a:lnTo>
                  <a:pt x="3566" y="3689"/>
                </a:lnTo>
                <a:lnTo>
                  <a:pt x="3563" y="3689"/>
                </a:lnTo>
                <a:lnTo>
                  <a:pt x="3563" y="3689"/>
                </a:lnTo>
                <a:lnTo>
                  <a:pt x="3561" y="3692"/>
                </a:lnTo>
                <a:lnTo>
                  <a:pt x="3563" y="3692"/>
                </a:lnTo>
                <a:lnTo>
                  <a:pt x="3563" y="3692"/>
                </a:lnTo>
                <a:lnTo>
                  <a:pt x="3563" y="3694"/>
                </a:lnTo>
                <a:lnTo>
                  <a:pt x="3563" y="3694"/>
                </a:lnTo>
                <a:lnTo>
                  <a:pt x="3566" y="3694"/>
                </a:lnTo>
                <a:lnTo>
                  <a:pt x="3566" y="3694"/>
                </a:lnTo>
                <a:lnTo>
                  <a:pt x="3566" y="3692"/>
                </a:lnTo>
                <a:lnTo>
                  <a:pt x="3566" y="3692"/>
                </a:lnTo>
                <a:lnTo>
                  <a:pt x="3566" y="3692"/>
                </a:lnTo>
                <a:lnTo>
                  <a:pt x="3569" y="3692"/>
                </a:lnTo>
                <a:lnTo>
                  <a:pt x="3566" y="3689"/>
                </a:lnTo>
                <a:lnTo>
                  <a:pt x="3566" y="3689"/>
                </a:lnTo>
                <a:close/>
                <a:moveTo>
                  <a:pt x="3314" y="3812"/>
                </a:moveTo>
                <a:lnTo>
                  <a:pt x="3314" y="3812"/>
                </a:lnTo>
                <a:lnTo>
                  <a:pt x="3312" y="3812"/>
                </a:lnTo>
                <a:lnTo>
                  <a:pt x="3312" y="3812"/>
                </a:lnTo>
                <a:lnTo>
                  <a:pt x="3312" y="3810"/>
                </a:lnTo>
                <a:lnTo>
                  <a:pt x="3312" y="3810"/>
                </a:lnTo>
                <a:lnTo>
                  <a:pt x="3312" y="3812"/>
                </a:lnTo>
                <a:lnTo>
                  <a:pt x="3312" y="3812"/>
                </a:lnTo>
                <a:lnTo>
                  <a:pt x="3309" y="3812"/>
                </a:lnTo>
                <a:lnTo>
                  <a:pt x="3309" y="3812"/>
                </a:lnTo>
                <a:lnTo>
                  <a:pt x="3312" y="3812"/>
                </a:lnTo>
                <a:lnTo>
                  <a:pt x="3312" y="3812"/>
                </a:lnTo>
                <a:lnTo>
                  <a:pt x="3312" y="3815"/>
                </a:lnTo>
                <a:lnTo>
                  <a:pt x="3312" y="3818"/>
                </a:lnTo>
                <a:lnTo>
                  <a:pt x="3312" y="3818"/>
                </a:lnTo>
                <a:lnTo>
                  <a:pt x="3314" y="3818"/>
                </a:lnTo>
                <a:lnTo>
                  <a:pt x="3314" y="3818"/>
                </a:lnTo>
                <a:lnTo>
                  <a:pt x="3314" y="3818"/>
                </a:lnTo>
                <a:lnTo>
                  <a:pt x="3314" y="3818"/>
                </a:lnTo>
                <a:lnTo>
                  <a:pt x="3314" y="3815"/>
                </a:lnTo>
                <a:lnTo>
                  <a:pt x="3314" y="3815"/>
                </a:lnTo>
                <a:lnTo>
                  <a:pt x="3314" y="3812"/>
                </a:lnTo>
                <a:close/>
                <a:moveTo>
                  <a:pt x="3898" y="3536"/>
                </a:moveTo>
                <a:lnTo>
                  <a:pt x="3901" y="3536"/>
                </a:lnTo>
                <a:lnTo>
                  <a:pt x="3901" y="3534"/>
                </a:lnTo>
                <a:lnTo>
                  <a:pt x="3901" y="3534"/>
                </a:lnTo>
                <a:lnTo>
                  <a:pt x="3901" y="3534"/>
                </a:lnTo>
                <a:lnTo>
                  <a:pt x="3901" y="3531"/>
                </a:lnTo>
                <a:lnTo>
                  <a:pt x="3901" y="3531"/>
                </a:lnTo>
                <a:lnTo>
                  <a:pt x="3901" y="3531"/>
                </a:lnTo>
                <a:lnTo>
                  <a:pt x="3901" y="3531"/>
                </a:lnTo>
                <a:lnTo>
                  <a:pt x="3898" y="3531"/>
                </a:lnTo>
                <a:lnTo>
                  <a:pt x="3898" y="3531"/>
                </a:lnTo>
                <a:lnTo>
                  <a:pt x="3898" y="3531"/>
                </a:lnTo>
                <a:lnTo>
                  <a:pt x="3898" y="3534"/>
                </a:lnTo>
                <a:lnTo>
                  <a:pt x="3896" y="3534"/>
                </a:lnTo>
                <a:lnTo>
                  <a:pt x="3896" y="3534"/>
                </a:lnTo>
                <a:lnTo>
                  <a:pt x="3896" y="3534"/>
                </a:lnTo>
                <a:lnTo>
                  <a:pt x="3896" y="3536"/>
                </a:lnTo>
                <a:lnTo>
                  <a:pt x="3898" y="3536"/>
                </a:lnTo>
                <a:close/>
                <a:moveTo>
                  <a:pt x="3451" y="3716"/>
                </a:moveTo>
                <a:lnTo>
                  <a:pt x="3448" y="3716"/>
                </a:lnTo>
                <a:lnTo>
                  <a:pt x="3448" y="3716"/>
                </a:lnTo>
                <a:lnTo>
                  <a:pt x="3448" y="3716"/>
                </a:lnTo>
                <a:lnTo>
                  <a:pt x="3448" y="3716"/>
                </a:lnTo>
                <a:lnTo>
                  <a:pt x="3446" y="3716"/>
                </a:lnTo>
                <a:lnTo>
                  <a:pt x="3446" y="3716"/>
                </a:lnTo>
                <a:lnTo>
                  <a:pt x="3446" y="3716"/>
                </a:lnTo>
                <a:lnTo>
                  <a:pt x="3446" y="3716"/>
                </a:lnTo>
                <a:lnTo>
                  <a:pt x="3446" y="3716"/>
                </a:lnTo>
                <a:lnTo>
                  <a:pt x="3443" y="3716"/>
                </a:lnTo>
                <a:lnTo>
                  <a:pt x="3443" y="3716"/>
                </a:lnTo>
                <a:lnTo>
                  <a:pt x="3437" y="3716"/>
                </a:lnTo>
                <a:lnTo>
                  <a:pt x="3437" y="3716"/>
                </a:lnTo>
                <a:lnTo>
                  <a:pt x="3437" y="3719"/>
                </a:lnTo>
                <a:lnTo>
                  <a:pt x="3437" y="3721"/>
                </a:lnTo>
                <a:lnTo>
                  <a:pt x="3435" y="3724"/>
                </a:lnTo>
                <a:lnTo>
                  <a:pt x="3435" y="3724"/>
                </a:lnTo>
                <a:lnTo>
                  <a:pt x="3435" y="3724"/>
                </a:lnTo>
                <a:lnTo>
                  <a:pt x="3435" y="3724"/>
                </a:lnTo>
                <a:lnTo>
                  <a:pt x="3435" y="3724"/>
                </a:lnTo>
                <a:lnTo>
                  <a:pt x="3440" y="3724"/>
                </a:lnTo>
                <a:lnTo>
                  <a:pt x="3440" y="3724"/>
                </a:lnTo>
                <a:lnTo>
                  <a:pt x="3443" y="3721"/>
                </a:lnTo>
                <a:lnTo>
                  <a:pt x="3443" y="3721"/>
                </a:lnTo>
                <a:lnTo>
                  <a:pt x="3443" y="3721"/>
                </a:lnTo>
                <a:lnTo>
                  <a:pt x="3446" y="3721"/>
                </a:lnTo>
                <a:lnTo>
                  <a:pt x="3446" y="3721"/>
                </a:lnTo>
                <a:lnTo>
                  <a:pt x="3451" y="3721"/>
                </a:lnTo>
                <a:lnTo>
                  <a:pt x="3451" y="3719"/>
                </a:lnTo>
                <a:lnTo>
                  <a:pt x="3454" y="3719"/>
                </a:lnTo>
                <a:lnTo>
                  <a:pt x="3454" y="3716"/>
                </a:lnTo>
                <a:lnTo>
                  <a:pt x="3451" y="3716"/>
                </a:lnTo>
                <a:lnTo>
                  <a:pt x="3451" y="3716"/>
                </a:lnTo>
                <a:close/>
                <a:moveTo>
                  <a:pt x="3507" y="3710"/>
                </a:moveTo>
                <a:lnTo>
                  <a:pt x="3504" y="3713"/>
                </a:lnTo>
                <a:lnTo>
                  <a:pt x="3502" y="3713"/>
                </a:lnTo>
                <a:lnTo>
                  <a:pt x="3502" y="3716"/>
                </a:lnTo>
                <a:lnTo>
                  <a:pt x="3502" y="3716"/>
                </a:lnTo>
                <a:lnTo>
                  <a:pt x="3499" y="3719"/>
                </a:lnTo>
                <a:lnTo>
                  <a:pt x="3499" y="3719"/>
                </a:lnTo>
                <a:lnTo>
                  <a:pt x="3499" y="3721"/>
                </a:lnTo>
                <a:lnTo>
                  <a:pt x="3499" y="3721"/>
                </a:lnTo>
                <a:lnTo>
                  <a:pt x="3499" y="3721"/>
                </a:lnTo>
                <a:lnTo>
                  <a:pt x="3499" y="3721"/>
                </a:lnTo>
                <a:lnTo>
                  <a:pt x="3502" y="3719"/>
                </a:lnTo>
                <a:lnTo>
                  <a:pt x="3502" y="3719"/>
                </a:lnTo>
                <a:lnTo>
                  <a:pt x="3502" y="3719"/>
                </a:lnTo>
                <a:lnTo>
                  <a:pt x="3504" y="3719"/>
                </a:lnTo>
                <a:lnTo>
                  <a:pt x="3507" y="3719"/>
                </a:lnTo>
                <a:lnTo>
                  <a:pt x="3507" y="3719"/>
                </a:lnTo>
                <a:lnTo>
                  <a:pt x="3507" y="3719"/>
                </a:lnTo>
                <a:lnTo>
                  <a:pt x="3510" y="3719"/>
                </a:lnTo>
                <a:lnTo>
                  <a:pt x="3510" y="3716"/>
                </a:lnTo>
                <a:lnTo>
                  <a:pt x="3510" y="3716"/>
                </a:lnTo>
                <a:lnTo>
                  <a:pt x="3510" y="3713"/>
                </a:lnTo>
                <a:lnTo>
                  <a:pt x="3510" y="3713"/>
                </a:lnTo>
                <a:lnTo>
                  <a:pt x="3510" y="3713"/>
                </a:lnTo>
                <a:lnTo>
                  <a:pt x="3510" y="3710"/>
                </a:lnTo>
                <a:lnTo>
                  <a:pt x="3507" y="3710"/>
                </a:lnTo>
                <a:close/>
                <a:moveTo>
                  <a:pt x="3529" y="3705"/>
                </a:moveTo>
                <a:lnTo>
                  <a:pt x="3529" y="3705"/>
                </a:lnTo>
                <a:lnTo>
                  <a:pt x="3526" y="3705"/>
                </a:lnTo>
                <a:lnTo>
                  <a:pt x="3523" y="3705"/>
                </a:lnTo>
                <a:lnTo>
                  <a:pt x="3523" y="3705"/>
                </a:lnTo>
                <a:lnTo>
                  <a:pt x="3521" y="3705"/>
                </a:lnTo>
                <a:lnTo>
                  <a:pt x="3521" y="3708"/>
                </a:lnTo>
                <a:lnTo>
                  <a:pt x="3518" y="3708"/>
                </a:lnTo>
                <a:lnTo>
                  <a:pt x="3518" y="3710"/>
                </a:lnTo>
                <a:lnTo>
                  <a:pt x="3515" y="3710"/>
                </a:lnTo>
                <a:lnTo>
                  <a:pt x="3515" y="3713"/>
                </a:lnTo>
                <a:lnTo>
                  <a:pt x="3515" y="3713"/>
                </a:lnTo>
                <a:lnTo>
                  <a:pt x="3518" y="3713"/>
                </a:lnTo>
                <a:lnTo>
                  <a:pt x="3521" y="3713"/>
                </a:lnTo>
                <a:lnTo>
                  <a:pt x="3521" y="3713"/>
                </a:lnTo>
                <a:lnTo>
                  <a:pt x="3521" y="3716"/>
                </a:lnTo>
                <a:lnTo>
                  <a:pt x="3518" y="3719"/>
                </a:lnTo>
                <a:lnTo>
                  <a:pt x="3518" y="3721"/>
                </a:lnTo>
                <a:lnTo>
                  <a:pt x="3518" y="3721"/>
                </a:lnTo>
                <a:lnTo>
                  <a:pt x="3521" y="3721"/>
                </a:lnTo>
                <a:lnTo>
                  <a:pt x="3521" y="3721"/>
                </a:lnTo>
                <a:lnTo>
                  <a:pt x="3521" y="3721"/>
                </a:lnTo>
                <a:lnTo>
                  <a:pt x="3521" y="3721"/>
                </a:lnTo>
                <a:lnTo>
                  <a:pt x="3521" y="3724"/>
                </a:lnTo>
                <a:lnTo>
                  <a:pt x="3521" y="3724"/>
                </a:lnTo>
                <a:lnTo>
                  <a:pt x="3523" y="3724"/>
                </a:lnTo>
                <a:lnTo>
                  <a:pt x="3523" y="3724"/>
                </a:lnTo>
                <a:lnTo>
                  <a:pt x="3526" y="3721"/>
                </a:lnTo>
                <a:lnTo>
                  <a:pt x="3523" y="3721"/>
                </a:lnTo>
                <a:lnTo>
                  <a:pt x="3523" y="3719"/>
                </a:lnTo>
                <a:lnTo>
                  <a:pt x="3523" y="3719"/>
                </a:lnTo>
                <a:lnTo>
                  <a:pt x="3526" y="3716"/>
                </a:lnTo>
                <a:lnTo>
                  <a:pt x="3523" y="3713"/>
                </a:lnTo>
                <a:lnTo>
                  <a:pt x="3523" y="3713"/>
                </a:lnTo>
                <a:lnTo>
                  <a:pt x="3523" y="3710"/>
                </a:lnTo>
                <a:lnTo>
                  <a:pt x="3526" y="3710"/>
                </a:lnTo>
                <a:lnTo>
                  <a:pt x="3526" y="3708"/>
                </a:lnTo>
                <a:lnTo>
                  <a:pt x="3526" y="3708"/>
                </a:lnTo>
                <a:lnTo>
                  <a:pt x="3529" y="3708"/>
                </a:lnTo>
                <a:lnTo>
                  <a:pt x="3531" y="3705"/>
                </a:lnTo>
                <a:lnTo>
                  <a:pt x="3529" y="3705"/>
                </a:lnTo>
                <a:lnTo>
                  <a:pt x="3529" y="3705"/>
                </a:lnTo>
                <a:close/>
                <a:moveTo>
                  <a:pt x="3596" y="3606"/>
                </a:moveTo>
                <a:lnTo>
                  <a:pt x="3593" y="3603"/>
                </a:lnTo>
                <a:lnTo>
                  <a:pt x="3593" y="3603"/>
                </a:lnTo>
                <a:lnTo>
                  <a:pt x="3590" y="3603"/>
                </a:lnTo>
                <a:lnTo>
                  <a:pt x="3590" y="3601"/>
                </a:lnTo>
                <a:lnTo>
                  <a:pt x="3585" y="3595"/>
                </a:lnTo>
                <a:lnTo>
                  <a:pt x="3585" y="3595"/>
                </a:lnTo>
                <a:lnTo>
                  <a:pt x="3579" y="3595"/>
                </a:lnTo>
                <a:lnTo>
                  <a:pt x="3579" y="3595"/>
                </a:lnTo>
                <a:lnTo>
                  <a:pt x="3577" y="3595"/>
                </a:lnTo>
                <a:lnTo>
                  <a:pt x="3577" y="3598"/>
                </a:lnTo>
                <a:lnTo>
                  <a:pt x="3579" y="3601"/>
                </a:lnTo>
                <a:lnTo>
                  <a:pt x="3582" y="3603"/>
                </a:lnTo>
                <a:lnTo>
                  <a:pt x="3585" y="3603"/>
                </a:lnTo>
                <a:lnTo>
                  <a:pt x="3585" y="3601"/>
                </a:lnTo>
                <a:lnTo>
                  <a:pt x="3585" y="3601"/>
                </a:lnTo>
                <a:lnTo>
                  <a:pt x="3588" y="3603"/>
                </a:lnTo>
                <a:lnTo>
                  <a:pt x="3588" y="3606"/>
                </a:lnTo>
                <a:lnTo>
                  <a:pt x="3588" y="3606"/>
                </a:lnTo>
                <a:lnTo>
                  <a:pt x="3590" y="3606"/>
                </a:lnTo>
                <a:lnTo>
                  <a:pt x="3590" y="3606"/>
                </a:lnTo>
                <a:lnTo>
                  <a:pt x="3590" y="3609"/>
                </a:lnTo>
                <a:lnTo>
                  <a:pt x="3593" y="3609"/>
                </a:lnTo>
                <a:lnTo>
                  <a:pt x="3593" y="3609"/>
                </a:lnTo>
                <a:lnTo>
                  <a:pt x="3596" y="3609"/>
                </a:lnTo>
                <a:lnTo>
                  <a:pt x="3596" y="3609"/>
                </a:lnTo>
                <a:lnTo>
                  <a:pt x="3596" y="3609"/>
                </a:lnTo>
                <a:lnTo>
                  <a:pt x="3596" y="3606"/>
                </a:lnTo>
                <a:lnTo>
                  <a:pt x="3596" y="3606"/>
                </a:lnTo>
                <a:close/>
                <a:moveTo>
                  <a:pt x="4284" y="3078"/>
                </a:moveTo>
                <a:lnTo>
                  <a:pt x="4281" y="3078"/>
                </a:lnTo>
                <a:lnTo>
                  <a:pt x="4281" y="3072"/>
                </a:lnTo>
                <a:lnTo>
                  <a:pt x="4284" y="3072"/>
                </a:lnTo>
                <a:lnTo>
                  <a:pt x="4284" y="3072"/>
                </a:lnTo>
                <a:lnTo>
                  <a:pt x="4281" y="3070"/>
                </a:lnTo>
                <a:lnTo>
                  <a:pt x="4281" y="3070"/>
                </a:lnTo>
                <a:lnTo>
                  <a:pt x="4279" y="3070"/>
                </a:lnTo>
                <a:lnTo>
                  <a:pt x="4279" y="3070"/>
                </a:lnTo>
                <a:lnTo>
                  <a:pt x="4279" y="3070"/>
                </a:lnTo>
                <a:lnTo>
                  <a:pt x="4276" y="3072"/>
                </a:lnTo>
                <a:lnTo>
                  <a:pt x="4276" y="3072"/>
                </a:lnTo>
                <a:lnTo>
                  <a:pt x="4273" y="3075"/>
                </a:lnTo>
                <a:lnTo>
                  <a:pt x="4271" y="3075"/>
                </a:lnTo>
                <a:lnTo>
                  <a:pt x="4271" y="3078"/>
                </a:lnTo>
                <a:lnTo>
                  <a:pt x="4271" y="3078"/>
                </a:lnTo>
                <a:lnTo>
                  <a:pt x="4271" y="3078"/>
                </a:lnTo>
                <a:lnTo>
                  <a:pt x="4273" y="3080"/>
                </a:lnTo>
                <a:lnTo>
                  <a:pt x="4273" y="3080"/>
                </a:lnTo>
                <a:lnTo>
                  <a:pt x="4273" y="3080"/>
                </a:lnTo>
                <a:lnTo>
                  <a:pt x="4273" y="3080"/>
                </a:lnTo>
                <a:lnTo>
                  <a:pt x="4273" y="3080"/>
                </a:lnTo>
                <a:lnTo>
                  <a:pt x="4273" y="3083"/>
                </a:lnTo>
                <a:lnTo>
                  <a:pt x="4273" y="3083"/>
                </a:lnTo>
                <a:lnTo>
                  <a:pt x="4273" y="3083"/>
                </a:lnTo>
                <a:lnTo>
                  <a:pt x="4273" y="3083"/>
                </a:lnTo>
                <a:lnTo>
                  <a:pt x="4273" y="3086"/>
                </a:lnTo>
                <a:lnTo>
                  <a:pt x="4276" y="3086"/>
                </a:lnTo>
                <a:lnTo>
                  <a:pt x="4276" y="3086"/>
                </a:lnTo>
                <a:lnTo>
                  <a:pt x="4279" y="3086"/>
                </a:lnTo>
                <a:lnTo>
                  <a:pt x="4279" y="3083"/>
                </a:lnTo>
                <a:lnTo>
                  <a:pt x="4281" y="3083"/>
                </a:lnTo>
                <a:lnTo>
                  <a:pt x="4281" y="3083"/>
                </a:lnTo>
                <a:lnTo>
                  <a:pt x="4281" y="3083"/>
                </a:lnTo>
                <a:lnTo>
                  <a:pt x="4281" y="3083"/>
                </a:lnTo>
                <a:lnTo>
                  <a:pt x="4281" y="3083"/>
                </a:lnTo>
                <a:lnTo>
                  <a:pt x="4281" y="3080"/>
                </a:lnTo>
                <a:lnTo>
                  <a:pt x="4281" y="3080"/>
                </a:lnTo>
                <a:lnTo>
                  <a:pt x="4284" y="3080"/>
                </a:lnTo>
                <a:lnTo>
                  <a:pt x="4284" y="3080"/>
                </a:lnTo>
                <a:lnTo>
                  <a:pt x="4284" y="3080"/>
                </a:lnTo>
                <a:lnTo>
                  <a:pt x="4287" y="3080"/>
                </a:lnTo>
                <a:lnTo>
                  <a:pt x="4287" y="3080"/>
                </a:lnTo>
                <a:lnTo>
                  <a:pt x="4284" y="3078"/>
                </a:lnTo>
                <a:close/>
                <a:moveTo>
                  <a:pt x="4370" y="2850"/>
                </a:moveTo>
                <a:lnTo>
                  <a:pt x="4367" y="2850"/>
                </a:lnTo>
                <a:lnTo>
                  <a:pt x="4365" y="2853"/>
                </a:lnTo>
                <a:lnTo>
                  <a:pt x="4365" y="2853"/>
                </a:lnTo>
                <a:lnTo>
                  <a:pt x="4365" y="2853"/>
                </a:lnTo>
                <a:lnTo>
                  <a:pt x="4362" y="2853"/>
                </a:lnTo>
                <a:lnTo>
                  <a:pt x="4359" y="2853"/>
                </a:lnTo>
                <a:lnTo>
                  <a:pt x="4359" y="2853"/>
                </a:lnTo>
                <a:lnTo>
                  <a:pt x="4359" y="2855"/>
                </a:lnTo>
                <a:lnTo>
                  <a:pt x="4359" y="2855"/>
                </a:lnTo>
                <a:lnTo>
                  <a:pt x="4357" y="2855"/>
                </a:lnTo>
                <a:lnTo>
                  <a:pt x="4362" y="2858"/>
                </a:lnTo>
                <a:lnTo>
                  <a:pt x="4362" y="2861"/>
                </a:lnTo>
                <a:lnTo>
                  <a:pt x="4367" y="2861"/>
                </a:lnTo>
                <a:lnTo>
                  <a:pt x="4367" y="2861"/>
                </a:lnTo>
                <a:lnTo>
                  <a:pt x="4370" y="2861"/>
                </a:lnTo>
                <a:lnTo>
                  <a:pt x="4370" y="2861"/>
                </a:lnTo>
                <a:lnTo>
                  <a:pt x="4370" y="2861"/>
                </a:lnTo>
                <a:lnTo>
                  <a:pt x="4370" y="2858"/>
                </a:lnTo>
                <a:lnTo>
                  <a:pt x="4370" y="2858"/>
                </a:lnTo>
                <a:lnTo>
                  <a:pt x="4373" y="2858"/>
                </a:lnTo>
                <a:lnTo>
                  <a:pt x="4370" y="2858"/>
                </a:lnTo>
                <a:lnTo>
                  <a:pt x="4370" y="2855"/>
                </a:lnTo>
                <a:lnTo>
                  <a:pt x="4370" y="2855"/>
                </a:lnTo>
                <a:lnTo>
                  <a:pt x="4373" y="2853"/>
                </a:lnTo>
                <a:lnTo>
                  <a:pt x="4370" y="2853"/>
                </a:lnTo>
                <a:lnTo>
                  <a:pt x="4370" y="2853"/>
                </a:lnTo>
                <a:lnTo>
                  <a:pt x="4370" y="2853"/>
                </a:lnTo>
                <a:lnTo>
                  <a:pt x="4370" y="2853"/>
                </a:lnTo>
                <a:lnTo>
                  <a:pt x="4370" y="2850"/>
                </a:lnTo>
                <a:close/>
                <a:moveTo>
                  <a:pt x="4153" y="2662"/>
                </a:moveTo>
                <a:lnTo>
                  <a:pt x="4153" y="2662"/>
                </a:lnTo>
                <a:lnTo>
                  <a:pt x="4153" y="2665"/>
                </a:lnTo>
                <a:lnTo>
                  <a:pt x="4153" y="2665"/>
                </a:lnTo>
                <a:lnTo>
                  <a:pt x="4153" y="2665"/>
                </a:lnTo>
                <a:lnTo>
                  <a:pt x="4156" y="2665"/>
                </a:lnTo>
                <a:lnTo>
                  <a:pt x="4156" y="2665"/>
                </a:lnTo>
                <a:lnTo>
                  <a:pt x="4158" y="2665"/>
                </a:lnTo>
                <a:lnTo>
                  <a:pt x="4161" y="2670"/>
                </a:lnTo>
                <a:lnTo>
                  <a:pt x="4161" y="2670"/>
                </a:lnTo>
                <a:lnTo>
                  <a:pt x="4161" y="2667"/>
                </a:lnTo>
                <a:lnTo>
                  <a:pt x="4161" y="2665"/>
                </a:lnTo>
                <a:lnTo>
                  <a:pt x="4161" y="2659"/>
                </a:lnTo>
                <a:lnTo>
                  <a:pt x="4156" y="2651"/>
                </a:lnTo>
                <a:lnTo>
                  <a:pt x="4156" y="2649"/>
                </a:lnTo>
                <a:lnTo>
                  <a:pt x="4153" y="2646"/>
                </a:lnTo>
                <a:lnTo>
                  <a:pt x="4148" y="2646"/>
                </a:lnTo>
                <a:lnTo>
                  <a:pt x="4145" y="2649"/>
                </a:lnTo>
                <a:lnTo>
                  <a:pt x="4145" y="2651"/>
                </a:lnTo>
                <a:lnTo>
                  <a:pt x="4148" y="2651"/>
                </a:lnTo>
                <a:lnTo>
                  <a:pt x="4153" y="2654"/>
                </a:lnTo>
                <a:lnTo>
                  <a:pt x="4156" y="2654"/>
                </a:lnTo>
                <a:lnTo>
                  <a:pt x="4153" y="2657"/>
                </a:lnTo>
                <a:lnTo>
                  <a:pt x="4153" y="2657"/>
                </a:lnTo>
                <a:lnTo>
                  <a:pt x="4153" y="2659"/>
                </a:lnTo>
                <a:lnTo>
                  <a:pt x="4153" y="2662"/>
                </a:lnTo>
                <a:lnTo>
                  <a:pt x="4153" y="2662"/>
                </a:lnTo>
                <a:lnTo>
                  <a:pt x="4153" y="2662"/>
                </a:lnTo>
                <a:close/>
                <a:moveTo>
                  <a:pt x="3322" y="3778"/>
                </a:moveTo>
                <a:lnTo>
                  <a:pt x="3322" y="3775"/>
                </a:lnTo>
                <a:lnTo>
                  <a:pt x="3322" y="3772"/>
                </a:lnTo>
                <a:lnTo>
                  <a:pt x="3320" y="3772"/>
                </a:lnTo>
                <a:lnTo>
                  <a:pt x="3320" y="3772"/>
                </a:lnTo>
                <a:lnTo>
                  <a:pt x="3317" y="3772"/>
                </a:lnTo>
                <a:lnTo>
                  <a:pt x="3317" y="3772"/>
                </a:lnTo>
                <a:lnTo>
                  <a:pt x="3317" y="3772"/>
                </a:lnTo>
                <a:lnTo>
                  <a:pt x="3314" y="3772"/>
                </a:lnTo>
                <a:lnTo>
                  <a:pt x="3312" y="3772"/>
                </a:lnTo>
                <a:lnTo>
                  <a:pt x="3314" y="3772"/>
                </a:lnTo>
                <a:lnTo>
                  <a:pt x="3312" y="3772"/>
                </a:lnTo>
                <a:lnTo>
                  <a:pt x="3312" y="3772"/>
                </a:lnTo>
                <a:lnTo>
                  <a:pt x="3312" y="3775"/>
                </a:lnTo>
                <a:lnTo>
                  <a:pt x="3309" y="3775"/>
                </a:lnTo>
                <a:lnTo>
                  <a:pt x="3309" y="3775"/>
                </a:lnTo>
                <a:lnTo>
                  <a:pt x="3309" y="3772"/>
                </a:lnTo>
                <a:lnTo>
                  <a:pt x="3306" y="3769"/>
                </a:lnTo>
                <a:lnTo>
                  <a:pt x="3306" y="3772"/>
                </a:lnTo>
                <a:lnTo>
                  <a:pt x="3304" y="3772"/>
                </a:lnTo>
                <a:lnTo>
                  <a:pt x="3298" y="3772"/>
                </a:lnTo>
                <a:lnTo>
                  <a:pt x="3298" y="3772"/>
                </a:lnTo>
                <a:lnTo>
                  <a:pt x="3301" y="3772"/>
                </a:lnTo>
                <a:lnTo>
                  <a:pt x="3301" y="3772"/>
                </a:lnTo>
                <a:lnTo>
                  <a:pt x="3304" y="3772"/>
                </a:lnTo>
                <a:lnTo>
                  <a:pt x="3301" y="3772"/>
                </a:lnTo>
                <a:lnTo>
                  <a:pt x="3301" y="3775"/>
                </a:lnTo>
                <a:lnTo>
                  <a:pt x="3298" y="3775"/>
                </a:lnTo>
                <a:lnTo>
                  <a:pt x="3295" y="3772"/>
                </a:lnTo>
                <a:lnTo>
                  <a:pt x="3295" y="3775"/>
                </a:lnTo>
                <a:lnTo>
                  <a:pt x="3295" y="3775"/>
                </a:lnTo>
                <a:lnTo>
                  <a:pt x="3298" y="3775"/>
                </a:lnTo>
                <a:lnTo>
                  <a:pt x="3298" y="3775"/>
                </a:lnTo>
                <a:lnTo>
                  <a:pt x="3298" y="3775"/>
                </a:lnTo>
                <a:lnTo>
                  <a:pt x="3298" y="3775"/>
                </a:lnTo>
                <a:lnTo>
                  <a:pt x="3295" y="3775"/>
                </a:lnTo>
                <a:lnTo>
                  <a:pt x="3295" y="3778"/>
                </a:lnTo>
                <a:lnTo>
                  <a:pt x="3295" y="3778"/>
                </a:lnTo>
                <a:lnTo>
                  <a:pt x="3295" y="3778"/>
                </a:lnTo>
                <a:lnTo>
                  <a:pt x="3295" y="3780"/>
                </a:lnTo>
                <a:lnTo>
                  <a:pt x="3295" y="3780"/>
                </a:lnTo>
                <a:lnTo>
                  <a:pt x="3295" y="3780"/>
                </a:lnTo>
                <a:lnTo>
                  <a:pt x="3298" y="3780"/>
                </a:lnTo>
                <a:lnTo>
                  <a:pt x="3301" y="3780"/>
                </a:lnTo>
                <a:lnTo>
                  <a:pt x="3304" y="3778"/>
                </a:lnTo>
                <a:lnTo>
                  <a:pt x="3312" y="3778"/>
                </a:lnTo>
                <a:lnTo>
                  <a:pt x="3314" y="3778"/>
                </a:lnTo>
                <a:lnTo>
                  <a:pt x="3314" y="3780"/>
                </a:lnTo>
                <a:lnTo>
                  <a:pt x="3317" y="3780"/>
                </a:lnTo>
                <a:lnTo>
                  <a:pt x="3317" y="3783"/>
                </a:lnTo>
                <a:lnTo>
                  <a:pt x="3317" y="3783"/>
                </a:lnTo>
                <a:lnTo>
                  <a:pt x="3317" y="3783"/>
                </a:lnTo>
                <a:lnTo>
                  <a:pt x="3317" y="3786"/>
                </a:lnTo>
                <a:lnTo>
                  <a:pt x="3320" y="3786"/>
                </a:lnTo>
                <a:lnTo>
                  <a:pt x="3320" y="3786"/>
                </a:lnTo>
                <a:lnTo>
                  <a:pt x="3320" y="3783"/>
                </a:lnTo>
                <a:lnTo>
                  <a:pt x="3320" y="3783"/>
                </a:lnTo>
                <a:lnTo>
                  <a:pt x="3320" y="3783"/>
                </a:lnTo>
                <a:lnTo>
                  <a:pt x="3320" y="3780"/>
                </a:lnTo>
                <a:lnTo>
                  <a:pt x="3322" y="3778"/>
                </a:lnTo>
                <a:close/>
                <a:moveTo>
                  <a:pt x="4156" y="3332"/>
                </a:moveTo>
                <a:lnTo>
                  <a:pt x="4156" y="3332"/>
                </a:lnTo>
                <a:lnTo>
                  <a:pt x="4156" y="3332"/>
                </a:lnTo>
                <a:lnTo>
                  <a:pt x="4156" y="3330"/>
                </a:lnTo>
                <a:lnTo>
                  <a:pt x="4153" y="3330"/>
                </a:lnTo>
                <a:lnTo>
                  <a:pt x="4153" y="3330"/>
                </a:lnTo>
                <a:lnTo>
                  <a:pt x="4153" y="3330"/>
                </a:lnTo>
                <a:lnTo>
                  <a:pt x="4150" y="3330"/>
                </a:lnTo>
                <a:lnTo>
                  <a:pt x="4150" y="3327"/>
                </a:lnTo>
                <a:lnTo>
                  <a:pt x="4150" y="3324"/>
                </a:lnTo>
                <a:lnTo>
                  <a:pt x="4150" y="3324"/>
                </a:lnTo>
                <a:lnTo>
                  <a:pt x="4150" y="3324"/>
                </a:lnTo>
                <a:lnTo>
                  <a:pt x="4148" y="3324"/>
                </a:lnTo>
                <a:lnTo>
                  <a:pt x="4148" y="3327"/>
                </a:lnTo>
                <a:lnTo>
                  <a:pt x="4148" y="3327"/>
                </a:lnTo>
                <a:lnTo>
                  <a:pt x="4145" y="3327"/>
                </a:lnTo>
                <a:lnTo>
                  <a:pt x="4145" y="3330"/>
                </a:lnTo>
                <a:lnTo>
                  <a:pt x="4142" y="3332"/>
                </a:lnTo>
                <a:lnTo>
                  <a:pt x="4145" y="3332"/>
                </a:lnTo>
                <a:lnTo>
                  <a:pt x="4145" y="3332"/>
                </a:lnTo>
                <a:lnTo>
                  <a:pt x="4145" y="3332"/>
                </a:lnTo>
                <a:lnTo>
                  <a:pt x="4148" y="3332"/>
                </a:lnTo>
                <a:lnTo>
                  <a:pt x="4148" y="3332"/>
                </a:lnTo>
                <a:lnTo>
                  <a:pt x="4145" y="3335"/>
                </a:lnTo>
                <a:lnTo>
                  <a:pt x="4145" y="3338"/>
                </a:lnTo>
                <a:lnTo>
                  <a:pt x="4148" y="3338"/>
                </a:lnTo>
                <a:lnTo>
                  <a:pt x="4150" y="3338"/>
                </a:lnTo>
                <a:lnTo>
                  <a:pt x="4150" y="3338"/>
                </a:lnTo>
                <a:lnTo>
                  <a:pt x="4150" y="3340"/>
                </a:lnTo>
                <a:lnTo>
                  <a:pt x="4148" y="3340"/>
                </a:lnTo>
                <a:lnTo>
                  <a:pt x="4145" y="3340"/>
                </a:lnTo>
                <a:lnTo>
                  <a:pt x="4142" y="3340"/>
                </a:lnTo>
                <a:lnTo>
                  <a:pt x="4142" y="3340"/>
                </a:lnTo>
                <a:lnTo>
                  <a:pt x="4142" y="3343"/>
                </a:lnTo>
                <a:lnTo>
                  <a:pt x="4142" y="3343"/>
                </a:lnTo>
                <a:lnTo>
                  <a:pt x="4142" y="3343"/>
                </a:lnTo>
                <a:lnTo>
                  <a:pt x="4145" y="3343"/>
                </a:lnTo>
                <a:lnTo>
                  <a:pt x="4145" y="3343"/>
                </a:lnTo>
                <a:lnTo>
                  <a:pt x="4145" y="3343"/>
                </a:lnTo>
                <a:lnTo>
                  <a:pt x="4145" y="3343"/>
                </a:lnTo>
                <a:lnTo>
                  <a:pt x="4145" y="3343"/>
                </a:lnTo>
                <a:lnTo>
                  <a:pt x="4145" y="3343"/>
                </a:lnTo>
                <a:lnTo>
                  <a:pt x="4145" y="3343"/>
                </a:lnTo>
                <a:lnTo>
                  <a:pt x="4145" y="3346"/>
                </a:lnTo>
                <a:lnTo>
                  <a:pt x="4145" y="3346"/>
                </a:lnTo>
                <a:lnTo>
                  <a:pt x="4142" y="3346"/>
                </a:lnTo>
                <a:lnTo>
                  <a:pt x="4145" y="3349"/>
                </a:lnTo>
                <a:lnTo>
                  <a:pt x="4145" y="3349"/>
                </a:lnTo>
                <a:lnTo>
                  <a:pt x="4148" y="3349"/>
                </a:lnTo>
                <a:lnTo>
                  <a:pt x="4150" y="3351"/>
                </a:lnTo>
                <a:lnTo>
                  <a:pt x="4150" y="3349"/>
                </a:lnTo>
                <a:lnTo>
                  <a:pt x="4150" y="3349"/>
                </a:lnTo>
                <a:lnTo>
                  <a:pt x="4150" y="3349"/>
                </a:lnTo>
                <a:lnTo>
                  <a:pt x="4150" y="3346"/>
                </a:lnTo>
                <a:lnTo>
                  <a:pt x="4153" y="3343"/>
                </a:lnTo>
                <a:lnTo>
                  <a:pt x="4156" y="3343"/>
                </a:lnTo>
                <a:lnTo>
                  <a:pt x="4158" y="3346"/>
                </a:lnTo>
                <a:lnTo>
                  <a:pt x="4156" y="3343"/>
                </a:lnTo>
                <a:lnTo>
                  <a:pt x="4153" y="3340"/>
                </a:lnTo>
                <a:lnTo>
                  <a:pt x="4153" y="3340"/>
                </a:lnTo>
                <a:lnTo>
                  <a:pt x="4153" y="3338"/>
                </a:lnTo>
                <a:lnTo>
                  <a:pt x="4156" y="3335"/>
                </a:lnTo>
                <a:lnTo>
                  <a:pt x="4156" y="3335"/>
                </a:lnTo>
                <a:lnTo>
                  <a:pt x="4158" y="3338"/>
                </a:lnTo>
                <a:lnTo>
                  <a:pt x="4158" y="3335"/>
                </a:lnTo>
                <a:lnTo>
                  <a:pt x="4161" y="3335"/>
                </a:lnTo>
                <a:lnTo>
                  <a:pt x="4158" y="3335"/>
                </a:lnTo>
                <a:lnTo>
                  <a:pt x="4156" y="3332"/>
                </a:lnTo>
                <a:close/>
                <a:moveTo>
                  <a:pt x="4357" y="2885"/>
                </a:moveTo>
                <a:lnTo>
                  <a:pt x="4359" y="2885"/>
                </a:lnTo>
                <a:lnTo>
                  <a:pt x="4365" y="2885"/>
                </a:lnTo>
                <a:lnTo>
                  <a:pt x="4367" y="2887"/>
                </a:lnTo>
                <a:lnTo>
                  <a:pt x="4370" y="2887"/>
                </a:lnTo>
                <a:lnTo>
                  <a:pt x="4373" y="2890"/>
                </a:lnTo>
                <a:lnTo>
                  <a:pt x="4375" y="2893"/>
                </a:lnTo>
                <a:lnTo>
                  <a:pt x="4378" y="2893"/>
                </a:lnTo>
                <a:lnTo>
                  <a:pt x="4378" y="2890"/>
                </a:lnTo>
                <a:lnTo>
                  <a:pt x="4378" y="2887"/>
                </a:lnTo>
                <a:lnTo>
                  <a:pt x="4378" y="2887"/>
                </a:lnTo>
                <a:lnTo>
                  <a:pt x="4378" y="2885"/>
                </a:lnTo>
                <a:lnTo>
                  <a:pt x="4378" y="2885"/>
                </a:lnTo>
                <a:lnTo>
                  <a:pt x="4381" y="2885"/>
                </a:lnTo>
                <a:lnTo>
                  <a:pt x="4381" y="2885"/>
                </a:lnTo>
                <a:lnTo>
                  <a:pt x="4381" y="2882"/>
                </a:lnTo>
                <a:lnTo>
                  <a:pt x="4381" y="2882"/>
                </a:lnTo>
                <a:lnTo>
                  <a:pt x="4378" y="2882"/>
                </a:lnTo>
                <a:lnTo>
                  <a:pt x="4378" y="2882"/>
                </a:lnTo>
                <a:lnTo>
                  <a:pt x="4378" y="2879"/>
                </a:lnTo>
                <a:lnTo>
                  <a:pt x="4378" y="2879"/>
                </a:lnTo>
                <a:lnTo>
                  <a:pt x="4375" y="2879"/>
                </a:lnTo>
                <a:lnTo>
                  <a:pt x="4373" y="2879"/>
                </a:lnTo>
                <a:lnTo>
                  <a:pt x="4373" y="2879"/>
                </a:lnTo>
                <a:lnTo>
                  <a:pt x="4373" y="2877"/>
                </a:lnTo>
                <a:lnTo>
                  <a:pt x="4373" y="2877"/>
                </a:lnTo>
                <a:lnTo>
                  <a:pt x="4370" y="2877"/>
                </a:lnTo>
                <a:lnTo>
                  <a:pt x="4370" y="2877"/>
                </a:lnTo>
                <a:lnTo>
                  <a:pt x="4367" y="2877"/>
                </a:lnTo>
                <a:lnTo>
                  <a:pt x="4367" y="2877"/>
                </a:lnTo>
                <a:lnTo>
                  <a:pt x="4367" y="2874"/>
                </a:lnTo>
                <a:lnTo>
                  <a:pt x="4367" y="2874"/>
                </a:lnTo>
                <a:lnTo>
                  <a:pt x="4365" y="2874"/>
                </a:lnTo>
                <a:lnTo>
                  <a:pt x="4365" y="2874"/>
                </a:lnTo>
                <a:lnTo>
                  <a:pt x="4362" y="2874"/>
                </a:lnTo>
                <a:lnTo>
                  <a:pt x="4362" y="2871"/>
                </a:lnTo>
                <a:lnTo>
                  <a:pt x="4359" y="2871"/>
                </a:lnTo>
                <a:lnTo>
                  <a:pt x="4359" y="2871"/>
                </a:lnTo>
                <a:lnTo>
                  <a:pt x="4348" y="2871"/>
                </a:lnTo>
                <a:lnTo>
                  <a:pt x="4348" y="2871"/>
                </a:lnTo>
                <a:lnTo>
                  <a:pt x="4348" y="2871"/>
                </a:lnTo>
                <a:lnTo>
                  <a:pt x="4348" y="2874"/>
                </a:lnTo>
                <a:lnTo>
                  <a:pt x="4348" y="2877"/>
                </a:lnTo>
                <a:lnTo>
                  <a:pt x="4348" y="2877"/>
                </a:lnTo>
                <a:lnTo>
                  <a:pt x="4348" y="2877"/>
                </a:lnTo>
                <a:lnTo>
                  <a:pt x="4348" y="2879"/>
                </a:lnTo>
                <a:lnTo>
                  <a:pt x="4348" y="2879"/>
                </a:lnTo>
                <a:lnTo>
                  <a:pt x="4348" y="2879"/>
                </a:lnTo>
                <a:lnTo>
                  <a:pt x="4348" y="2879"/>
                </a:lnTo>
                <a:lnTo>
                  <a:pt x="4351" y="2882"/>
                </a:lnTo>
                <a:lnTo>
                  <a:pt x="4351" y="2882"/>
                </a:lnTo>
                <a:lnTo>
                  <a:pt x="4351" y="2882"/>
                </a:lnTo>
                <a:lnTo>
                  <a:pt x="4351" y="2882"/>
                </a:lnTo>
                <a:lnTo>
                  <a:pt x="4351" y="2882"/>
                </a:lnTo>
                <a:lnTo>
                  <a:pt x="4351" y="2885"/>
                </a:lnTo>
                <a:lnTo>
                  <a:pt x="4351" y="2885"/>
                </a:lnTo>
                <a:lnTo>
                  <a:pt x="4351" y="2885"/>
                </a:lnTo>
                <a:lnTo>
                  <a:pt x="4351" y="2885"/>
                </a:lnTo>
                <a:lnTo>
                  <a:pt x="4351" y="2885"/>
                </a:lnTo>
                <a:lnTo>
                  <a:pt x="4351" y="2885"/>
                </a:lnTo>
                <a:lnTo>
                  <a:pt x="4354" y="2885"/>
                </a:lnTo>
                <a:lnTo>
                  <a:pt x="4354" y="2885"/>
                </a:lnTo>
                <a:lnTo>
                  <a:pt x="4354" y="2885"/>
                </a:lnTo>
                <a:lnTo>
                  <a:pt x="4354" y="2885"/>
                </a:lnTo>
                <a:lnTo>
                  <a:pt x="4357" y="2885"/>
                </a:lnTo>
                <a:lnTo>
                  <a:pt x="4357" y="2885"/>
                </a:lnTo>
                <a:close/>
                <a:moveTo>
                  <a:pt x="4335" y="2735"/>
                </a:moveTo>
                <a:lnTo>
                  <a:pt x="4335" y="2735"/>
                </a:lnTo>
                <a:lnTo>
                  <a:pt x="4338" y="2732"/>
                </a:lnTo>
                <a:lnTo>
                  <a:pt x="4338" y="2732"/>
                </a:lnTo>
                <a:lnTo>
                  <a:pt x="4340" y="2726"/>
                </a:lnTo>
                <a:lnTo>
                  <a:pt x="4338" y="2724"/>
                </a:lnTo>
                <a:lnTo>
                  <a:pt x="4330" y="2721"/>
                </a:lnTo>
                <a:lnTo>
                  <a:pt x="4322" y="2718"/>
                </a:lnTo>
                <a:lnTo>
                  <a:pt x="4322" y="2718"/>
                </a:lnTo>
                <a:lnTo>
                  <a:pt x="4319" y="2718"/>
                </a:lnTo>
                <a:lnTo>
                  <a:pt x="4316" y="2716"/>
                </a:lnTo>
                <a:lnTo>
                  <a:pt x="4311" y="2716"/>
                </a:lnTo>
                <a:lnTo>
                  <a:pt x="4311" y="2713"/>
                </a:lnTo>
                <a:lnTo>
                  <a:pt x="4311" y="2713"/>
                </a:lnTo>
                <a:lnTo>
                  <a:pt x="4311" y="2713"/>
                </a:lnTo>
                <a:lnTo>
                  <a:pt x="4311" y="2713"/>
                </a:lnTo>
                <a:lnTo>
                  <a:pt x="4306" y="2710"/>
                </a:lnTo>
                <a:lnTo>
                  <a:pt x="4306" y="2710"/>
                </a:lnTo>
                <a:lnTo>
                  <a:pt x="4303" y="2708"/>
                </a:lnTo>
                <a:lnTo>
                  <a:pt x="4303" y="2708"/>
                </a:lnTo>
                <a:lnTo>
                  <a:pt x="4303" y="2708"/>
                </a:lnTo>
                <a:lnTo>
                  <a:pt x="4306" y="2705"/>
                </a:lnTo>
                <a:lnTo>
                  <a:pt x="4303" y="2702"/>
                </a:lnTo>
                <a:lnTo>
                  <a:pt x="4303" y="2702"/>
                </a:lnTo>
                <a:lnTo>
                  <a:pt x="4295" y="2700"/>
                </a:lnTo>
                <a:lnTo>
                  <a:pt x="4292" y="2697"/>
                </a:lnTo>
                <a:lnTo>
                  <a:pt x="4292" y="2697"/>
                </a:lnTo>
                <a:lnTo>
                  <a:pt x="4290" y="2697"/>
                </a:lnTo>
                <a:lnTo>
                  <a:pt x="4284" y="2697"/>
                </a:lnTo>
                <a:lnTo>
                  <a:pt x="4279" y="2697"/>
                </a:lnTo>
                <a:lnTo>
                  <a:pt x="4279" y="2697"/>
                </a:lnTo>
                <a:lnTo>
                  <a:pt x="4279" y="2700"/>
                </a:lnTo>
                <a:lnTo>
                  <a:pt x="4279" y="2700"/>
                </a:lnTo>
                <a:lnTo>
                  <a:pt x="4281" y="2700"/>
                </a:lnTo>
                <a:lnTo>
                  <a:pt x="4281" y="2702"/>
                </a:lnTo>
                <a:lnTo>
                  <a:pt x="4281" y="2702"/>
                </a:lnTo>
                <a:lnTo>
                  <a:pt x="4287" y="2708"/>
                </a:lnTo>
                <a:lnTo>
                  <a:pt x="4287" y="2710"/>
                </a:lnTo>
                <a:lnTo>
                  <a:pt x="4290" y="2713"/>
                </a:lnTo>
                <a:lnTo>
                  <a:pt x="4292" y="2716"/>
                </a:lnTo>
                <a:lnTo>
                  <a:pt x="4295" y="2718"/>
                </a:lnTo>
                <a:lnTo>
                  <a:pt x="4298" y="2718"/>
                </a:lnTo>
                <a:lnTo>
                  <a:pt x="4306" y="2721"/>
                </a:lnTo>
                <a:lnTo>
                  <a:pt x="4308" y="2726"/>
                </a:lnTo>
                <a:lnTo>
                  <a:pt x="4311" y="2726"/>
                </a:lnTo>
                <a:lnTo>
                  <a:pt x="4311" y="2726"/>
                </a:lnTo>
                <a:lnTo>
                  <a:pt x="4319" y="2729"/>
                </a:lnTo>
                <a:lnTo>
                  <a:pt x="4324" y="2732"/>
                </a:lnTo>
                <a:lnTo>
                  <a:pt x="4324" y="2732"/>
                </a:lnTo>
                <a:lnTo>
                  <a:pt x="4327" y="2732"/>
                </a:lnTo>
                <a:lnTo>
                  <a:pt x="4330" y="2735"/>
                </a:lnTo>
                <a:lnTo>
                  <a:pt x="4332" y="2735"/>
                </a:lnTo>
                <a:lnTo>
                  <a:pt x="4335" y="2735"/>
                </a:lnTo>
                <a:close/>
                <a:moveTo>
                  <a:pt x="3620" y="3638"/>
                </a:moveTo>
                <a:lnTo>
                  <a:pt x="3620" y="3638"/>
                </a:lnTo>
                <a:lnTo>
                  <a:pt x="3620" y="3638"/>
                </a:lnTo>
                <a:lnTo>
                  <a:pt x="3620" y="3638"/>
                </a:lnTo>
                <a:close/>
                <a:moveTo>
                  <a:pt x="5498" y="828"/>
                </a:moveTo>
                <a:lnTo>
                  <a:pt x="5498" y="826"/>
                </a:lnTo>
                <a:lnTo>
                  <a:pt x="5493" y="817"/>
                </a:lnTo>
                <a:lnTo>
                  <a:pt x="5490" y="815"/>
                </a:lnTo>
                <a:lnTo>
                  <a:pt x="5490" y="812"/>
                </a:lnTo>
                <a:lnTo>
                  <a:pt x="5490" y="809"/>
                </a:lnTo>
                <a:lnTo>
                  <a:pt x="5487" y="807"/>
                </a:lnTo>
                <a:lnTo>
                  <a:pt x="5487" y="804"/>
                </a:lnTo>
                <a:lnTo>
                  <a:pt x="5485" y="804"/>
                </a:lnTo>
                <a:lnTo>
                  <a:pt x="5482" y="804"/>
                </a:lnTo>
                <a:lnTo>
                  <a:pt x="5482" y="801"/>
                </a:lnTo>
                <a:lnTo>
                  <a:pt x="5482" y="799"/>
                </a:lnTo>
                <a:lnTo>
                  <a:pt x="5479" y="793"/>
                </a:lnTo>
                <a:lnTo>
                  <a:pt x="5479" y="791"/>
                </a:lnTo>
                <a:lnTo>
                  <a:pt x="5479" y="785"/>
                </a:lnTo>
                <a:lnTo>
                  <a:pt x="5482" y="783"/>
                </a:lnTo>
                <a:lnTo>
                  <a:pt x="5487" y="777"/>
                </a:lnTo>
                <a:lnTo>
                  <a:pt x="5490" y="777"/>
                </a:lnTo>
                <a:lnTo>
                  <a:pt x="5490" y="772"/>
                </a:lnTo>
                <a:lnTo>
                  <a:pt x="5490" y="761"/>
                </a:lnTo>
                <a:lnTo>
                  <a:pt x="5493" y="756"/>
                </a:lnTo>
                <a:lnTo>
                  <a:pt x="5493" y="756"/>
                </a:lnTo>
                <a:lnTo>
                  <a:pt x="5493" y="756"/>
                </a:lnTo>
                <a:lnTo>
                  <a:pt x="5487" y="756"/>
                </a:lnTo>
                <a:lnTo>
                  <a:pt x="5485" y="753"/>
                </a:lnTo>
                <a:lnTo>
                  <a:pt x="5479" y="748"/>
                </a:lnTo>
                <a:lnTo>
                  <a:pt x="5479" y="742"/>
                </a:lnTo>
                <a:lnTo>
                  <a:pt x="5476" y="745"/>
                </a:lnTo>
                <a:lnTo>
                  <a:pt x="5474" y="745"/>
                </a:lnTo>
                <a:lnTo>
                  <a:pt x="5474" y="745"/>
                </a:lnTo>
                <a:lnTo>
                  <a:pt x="5471" y="745"/>
                </a:lnTo>
                <a:lnTo>
                  <a:pt x="5471" y="745"/>
                </a:lnTo>
                <a:lnTo>
                  <a:pt x="5466" y="742"/>
                </a:lnTo>
                <a:lnTo>
                  <a:pt x="5463" y="740"/>
                </a:lnTo>
                <a:lnTo>
                  <a:pt x="5463" y="740"/>
                </a:lnTo>
                <a:lnTo>
                  <a:pt x="5447" y="742"/>
                </a:lnTo>
                <a:lnTo>
                  <a:pt x="5439" y="745"/>
                </a:lnTo>
                <a:lnTo>
                  <a:pt x="5434" y="748"/>
                </a:lnTo>
                <a:lnTo>
                  <a:pt x="5434" y="748"/>
                </a:lnTo>
                <a:lnTo>
                  <a:pt x="5431" y="748"/>
                </a:lnTo>
                <a:lnTo>
                  <a:pt x="5428" y="753"/>
                </a:lnTo>
                <a:lnTo>
                  <a:pt x="5426" y="753"/>
                </a:lnTo>
                <a:lnTo>
                  <a:pt x="5423" y="753"/>
                </a:lnTo>
                <a:lnTo>
                  <a:pt x="5418" y="753"/>
                </a:lnTo>
                <a:lnTo>
                  <a:pt x="5418" y="753"/>
                </a:lnTo>
                <a:lnTo>
                  <a:pt x="5415" y="756"/>
                </a:lnTo>
                <a:lnTo>
                  <a:pt x="5412" y="756"/>
                </a:lnTo>
                <a:lnTo>
                  <a:pt x="5409" y="758"/>
                </a:lnTo>
                <a:lnTo>
                  <a:pt x="5407" y="758"/>
                </a:lnTo>
                <a:lnTo>
                  <a:pt x="5404" y="758"/>
                </a:lnTo>
                <a:lnTo>
                  <a:pt x="5404" y="758"/>
                </a:lnTo>
                <a:lnTo>
                  <a:pt x="5401" y="764"/>
                </a:lnTo>
                <a:lnTo>
                  <a:pt x="5399" y="767"/>
                </a:lnTo>
                <a:lnTo>
                  <a:pt x="5399" y="767"/>
                </a:lnTo>
                <a:lnTo>
                  <a:pt x="5396" y="767"/>
                </a:lnTo>
                <a:lnTo>
                  <a:pt x="5393" y="769"/>
                </a:lnTo>
                <a:lnTo>
                  <a:pt x="5393" y="769"/>
                </a:lnTo>
                <a:lnTo>
                  <a:pt x="5391" y="769"/>
                </a:lnTo>
                <a:lnTo>
                  <a:pt x="5391" y="772"/>
                </a:lnTo>
                <a:lnTo>
                  <a:pt x="5391" y="772"/>
                </a:lnTo>
                <a:lnTo>
                  <a:pt x="5391" y="775"/>
                </a:lnTo>
                <a:lnTo>
                  <a:pt x="5388" y="777"/>
                </a:lnTo>
                <a:lnTo>
                  <a:pt x="5385" y="777"/>
                </a:lnTo>
                <a:lnTo>
                  <a:pt x="5380" y="780"/>
                </a:lnTo>
                <a:lnTo>
                  <a:pt x="5380" y="780"/>
                </a:lnTo>
                <a:lnTo>
                  <a:pt x="5377" y="777"/>
                </a:lnTo>
                <a:lnTo>
                  <a:pt x="5375" y="777"/>
                </a:lnTo>
                <a:lnTo>
                  <a:pt x="5375" y="777"/>
                </a:lnTo>
                <a:lnTo>
                  <a:pt x="5369" y="777"/>
                </a:lnTo>
                <a:lnTo>
                  <a:pt x="5367" y="777"/>
                </a:lnTo>
                <a:lnTo>
                  <a:pt x="5367" y="777"/>
                </a:lnTo>
                <a:lnTo>
                  <a:pt x="5364" y="775"/>
                </a:lnTo>
                <a:lnTo>
                  <a:pt x="5364" y="775"/>
                </a:lnTo>
                <a:lnTo>
                  <a:pt x="5359" y="775"/>
                </a:lnTo>
                <a:lnTo>
                  <a:pt x="5356" y="775"/>
                </a:lnTo>
                <a:lnTo>
                  <a:pt x="5348" y="777"/>
                </a:lnTo>
                <a:lnTo>
                  <a:pt x="5345" y="777"/>
                </a:lnTo>
                <a:lnTo>
                  <a:pt x="5345" y="780"/>
                </a:lnTo>
                <a:lnTo>
                  <a:pt x="5343" y="780"/>
                </a:lnTo>
                <a:lnTo>
                  <a:pt x="5343" y="783"/>
                </a:lnTo>
                <a:lnTo>
                  <a:pt x="5343" y="783"/>
                </a:lnTo>
                <a:lnTo>
                  <a:pt x="5343" y="783"/>
                </a:lnTo>
                <a:lnTo>
                  <a:pt x="5343" y="783"/>
                </a:lnTo>
                <a:lnTo>
                  <a:pt x="5343" y="783"/>
                </a:lnTo>
                <a:lnTo>
                  <a:pt x="5334" y="788"/>
                </a:lnTo>
                <a:lnTo>
                  <a:pt x="5334" y="788"/>
                </a:lnTo>
                <a:lnTo>
                  <a:pt x="5326" y="793"/>
                </a:lnTo>
                <a:lnTo>
                  <a:pt x="5326" y="793"/>
                </a:lnTo>
                <a:lnTo>
                  <a:pt x="5324" y="799"/>
                </a:lnTo>
                <a:lnTo>
                  <a:pt x="5324" y="799"/>
                </a:lnTo>
                <a:lnTo>
                  <a:pt x="5321" y="799"/>
                </a:lnTo>
                <a:lnTo>
                  <a:pt x="5321" y="799"/>
                </a:lnTo>
                <a:lnTo>
                  <a:pt x="5318" y="799"/>
                </a:lnTo>
                <a:lnTo>
                  <a:pt x="5318" y="799"/>
                </a:lnTo>
                <a:lnTo>
                  <a:pt x="5316" y="796"/>
                </a:lnTo>
                <a:lnTo>
                  <a:pt x="5313" y="796"/>
                </a:lnTo>
                <a:lnTo>
                  <a:pt x="5313" y="796"/>
                </a:lnTo>
                <a:lnTo>
                  <a:pt x="5310" y="796"/>
                </a:lnTo>
                <a:lnTo>
                  <a:pt x="5310" y="799"/>
                </a:lnTo>
                <a:lnTo>
                  <a:pt x="5310" y="799"/>
                </a:lnTo>
                <a:lnTo>
                  <a:pt x="5308" y="799"/>
                </a:lnTo>
                <a:lnTo>
                  <a:pt x="5308" y="801"/>
                </a:lnTo>
                <a:lnTo>
                  <a:pt x="5308" y="801"/>
                </a:lnTo>
                <a:lnTo>
                  <a:pt x="5310" y="801"/>
                </a:lnTo>
                <a:lnTo>
                  <a:pt x="5310" y="804"/>
                </a:lnTo>
                <a:lnTo>
                  <a:pt x="5310" y="804"/>
                </a:lnTo>
                <a:lnTo>
                  <a:pt x="5310" y="804"/>
                </a:lnTo>
                <a:lnTo>
                  <a:pt x="5310" y="807"/>
                </a:lnTo>
                <a:lnTo>
                  <a:pt x="5308" y="809"/>
                </a:lnTo>
                <a:lnTo>
                  <a:pt x="5305" y="815"/>
                </a:lnTo>
                <a:lnTo>
                  <a:pt x="5302" y="817"/>
                </a:lnTo>
                <a:lnTo>
                  <a:pt x="5302" y="817"/>
                </a:lnTo>
                <a:lnTo>
                  <a:pt x="5300" y="820"/>
                </a:lnTo>
                <a:lnTo>
                  <a:pt x="5300" y="820"/>
                </a:lnTo>
                <a:lnTo>
                  <a:pt x="5302" y="823"/>
                </a:lnTo>
                <a:lnTo>
                  <a:pt x="5302" y="823"/>
                </a:lnTo>
                <a:lnTo>
                  <a:pt x="5302" y="826"/>
                </a:lnTo>
                <a:lnTo>
                  <a:pt x="5300" y="826"/>
                </a:lnTo>
                <a:lnTo>
                  <a:pt x="5300" y="828"/>
                </a:lnTo>
                <a:lnTo>
                  <a:pt x="5300" y="828"/>
                </a:lnTo>
                <a:lnTo>
                  <a:pt x="5297" y="831"/>
                </a:lnTo>
                <a:lnTo>
                  <a:pt x="5297" y="831"/>
                </a:lnTo>
                <a:lnTo>
                  <a:pt x="5292" y="831"/>
                </a:lnTo>
                <a:lnTo>
                  <a:pt x="5289" y="831"/>
                </a:lnTo>
                <a:lnTo>
                  <a:pt x="5286" y="828"/>
                </a:lnTo>
                <a:lnTo>
                  <a:pt x="5284" y="826"/>
                </a:lnTo>
                <a:lnTo>
                  <a:pt x="5278" y="826"/>
                </a:lnTo>
                <a:lnTo>
                  <a:pt x="5273" y="828"/>
                </a:lnTo>
                <a:lnTo>
                  <a:pt x="5273" y="828"/>
                </a:lnTo>
                <a:lnTo>
                  <a:pt x="5267" y="831"/>
                </a:lnTo>
                <a:lnTo>
                  <a:pt x="5267" y="831"/>
                </a:lnTo>
                <a:lnTo>
                  <a:pt x="5265" y="834"/>
                </a:lnTo>
                <a:lnTo>
                  <a:pt x="5259" y="834"/>
                </a:lnTo>
                <a:lnTo>
                  <a:pt x="5257" y="831"/>
                </a:lnTo>
                <a:lnTo>
                  <a:pt x="5251" y="831"/>
                </a:lnTo>
                <a:lnTo>
                  <a:pt x="5246" y="834"/>
                </a:lnTo>
                <a:lnTo>
                  <a:pt x="5246" y="834"/>
                </a:lnTo>
                <a:lnTo>
                  <a:pt x="5243" y="834"/>
                </a:lnTo>
                <a:lnTo>
                  <a:pt x="5243" y="836"/>
                </a:lnTo>
                <a:lnTo>
                  <a:pt x="5241" y="836"/>
                </a:lnTo>
                <a:lnTo>
                  <a:pt x="5241" y="836"/>
                </a:lnTo>
                <a:lnTo>
                  <a:pt x="5241" y="836"/>
                </a:lnTo>
                <a:lnTo>
                  <a:pt x="5238" y="834"/>
                </a:lnTo>
                <a:lnTo>
                  <a:pt x="5235" y="834"/>
                </a:lnTo>
                <a:lnTo>
                  <a:pt x="5235" y="834"/>
                </a:lnTo>
                <a:lnTo>
                  <a:pt x="5230" y="834"/>
                </a:lnTo>
                <a:lnTo>
                  <a:pt x="5230" y="834"/>
                </a:lnTo>
                <a:lnTo>
                  <a:pt x="5222" y="831"/>
                </a:lnTo>
                <a:lnTo>
                  <a:pt x="5222" y="831"/>
                </a:lnTo>
                <a:lnTo>
                  <a:pt x="5217" y="836"/>
                </a:lnTo>
                <a:lnTo>
                  <a:pt x="5217" y="836"/>
                </a:lnTo>
                <a:lnTo>
                  <a:pt x="5214" y="836"/>
                </a:lnTo>
                <a:lnTo>
                  <a:pt x="5214" y="836"/>
                </a:lnTo>
                <a:lnTo>
                  <a:pt x="5214" y="836"/>
                </a:lnTo>
                <a:lnTo>
                  <a:pt x="5211" y="836"/>
                </a:lnTo>
                <a:lnTo>
                  <a:pt x="5211" y="836"/>
                </a:lnTo>
                <a:lnTo>
                  <a:pt x="5209" y="831"/>
                </a:lnTo>
                <a:lnTo>
                  <a:pt x="5206" y="828"/>
                </a:lnTo>
                <a:lnTo>
                  <a:pt x="5203" y="826"/>
                </a:lnTo>
                <a:lnTo>
                  <a:pt x="5198" y="826"/>
                </a:lnTo>
                <a:lnTo>
                  <a:pt x="5198" y="826"/>
                </a:lnTo>
                <a:lnTo>
                  <a:pt x="5179" y="831"/>
                </a:lnTo>
                <a:lnTo>
                  <a:pt x="5174" y="831"/>
                </a:lnTo>
                <a:lnTo>
                  <a:pt x="5171" y="834"/>
                </a:lnTo>
                <a:lnTo>
                  <a:pt x="5168" y="834"/>
                </a:lnTo>
                <a:lnTo>
                  <a:pt x="5168" y="834"/>
                </a:lnTo>
                <a:lnTo>
                  <a:pt x="5163" y="834"/>
                </a:lnTo>
                <a:lnTo>
                  <a:pt x="5160" y="834"/>
                </a:lnTo>
                <a:lnTo>
                  <a:pt x="5158" y="831"/>
                </a:lnTo>
                <a:lnTo>
                  <a:pt x="5158" y="831"/>
                </a:lnTo>
                <a:lnTo>
                  <a:pt x="5155" y="828"/>
                </a:lnTo>
                <a:lnTo>
                  <a:pt x="5155" y="826"/>
                </a:lnTo>
                <a:lnTo>
                  <a:pt x="5155" y="820"/>
                </a:lnTo>
                <a:lnTo>
                  <a:pt x="5155" y="815"/>
                </a:lnTo>
                <a:lnTo>
                  <a:pt x="5152" y="807"/>
                </a:lnTo>
                <a:lnTo>
                  <a:pt x="5147" y="801"/>
                </a:lnTo>
                <a:lnTo>
                  <a:pt x="5131" y="785"/>
                </a:lnTo>
                <a:lnTo>
                  <a:pt x="5131" y="783"/>
                </a:lnTo>
                <a:lnTo>
                  <a:pt x="5131" y="780"/>
                </a:lnTo>
                <a:lnTo>
                  <a:pt x="5128" y="777"/>
                </a:lnTo>
                <a:lnTo>
                  <a:pt x="5128" y="775"/>
                </a:lnTo>
                <a:lnTo>
                  <a:pt x="5131" y="772"/>
                </a:lnTo>
                <a:lnTo>
                  <a:pt x="5134" y="769"/>
                </a:lnTo>
                <a:lnTo>
                  <a:pt x="5136" y="767"/>
                </a:lnTo>
                <a:lnTo>
                  <a:pt x="5136" y="767"/>
                </a:lnTo>
                <a:lnTo>
                  <a:pt x="5136" y="767"/>
                </a:lnTo>
                <a:lnTo>
                  <a:pt x="5139" y="761"/>
                </a:lnTo>
                <a:lnTo>
                  <a:pt x="5139" y="758"/>
                </a:lnTo>
                <a:lnTo>
                  <a:pt x="5139" y="758"/>
                </a:lnTo>
                <a:lnTo>
                  <a:pt x="5144" y="753"/>
                </a:lnTo>
                <a:lnTo>
                  <a:pt x="5144" y="750"/>
                </a:lnTo>
                <a:lnTo>
                  <a:pt x="5144" y="748"/>
                </a:lnTo>
                <a:lnTo>
                  <a:pt x="5144" y="745"/>
                </a:lnTo>
                <a:lnTo>
                  <a:pt x="5142" y="745"/>
                </a:lnTo>
                <a:lnTo>
                  <a:pt x="5142" y="745"/>
                </a:lnTo>
                <a:lnTo>
                  <a:pt x="5142" y="745"/>
                </a:lnTo>
                <a:lnTo>
                  <a:pt x="5139" y="742"/>
                </a:lnTo>
                <a:lnTo>
                  <a:pt x="5139" y="742"/>
                </a:lnTo>
                <a:lnTo>
                  <a:pt x="5139" y="740"/>
                </a:lnTo>
                <a:lnTo>
                  <a:pt x="5136" y="734"/>
                </a:lnTo>
                <a:lnTo>
                  <a:pt x="5136" y="734"/>
                </a:lnTo>
                <a:lnTo>
                  <a:pt x="5136" y="732"/>
                </a:lnTo>
                <a:lnTo>
                  <a:pt x="5139" y="729"/>
                </a:lnTo>
                <a:lnTo>
                  <a:pt x="5139" y="726"/>
                </a:lnTo>
                <a:lnTo>
                  <a:pt x="5136" y="724"/>
                </a:lnTo>
                <a:lnTo>
                  <a:pt x="5134" y="724"/>
                </a:lnTo>
                <a:lnTo>
                  <a:pt x="5128" y="726"/>
                </a:lnTo>
                <a:lnTo>
                  <a:pt x="5125" y="726"/>
                </a:lnTo>
                <a:lnTo>
                  <a:pt x="5125" y="726"/>
                </a:lnTo>
                <a:lnTo>
                  <a:pt x="5125" y="724"/>
                </a:lnTo>
                <a:lnTo>
                  <a:pt x="5125" y="721"/>
                </a:lnTo>
                <a:lnTo>
                  <a:pt x="5125" y="718"/>
                </a:lnTo>
                <a:lnTo>
                  <a:pt x="5125" y="716"/>
                </a:lnTo>
                <a:lnTo>
                  <a:pt x="5125" y="716"/>
                </a:lnTo>
                <a:lnTo>
                  <a:pt x="5125" y="713"/>
                </a:lnTo>
                <a:lnTo>
                  <a:pt x="5123" y="713"/>
                </a:lnTo>
                <a:lnTo>
                  <a:pt x="5120" y="713"/>
                </a:lnTo>
                <a:lnTo>
                  <a:pt x="5117" y="710"/>
                </a:lnTo>
                <a:lnTo>
                  <a:pt x="5117" y="708"/>
                </a:lnTo>
                <a:lnTo>
                  <a:pt x="5117" y="705"/>
                </a:lnTo>
                <a:lnTo>
                  <a:pt x="5125" y="683"/>
                </a:lnTo>
                <a:lnTo>
                  <a:pt x="5131" y="678"/>
                </a:lnTo>
                <a:lnTo>
                  <a:pt x="5131" y="675"/>
                </a:lnTo>
                <a:lnTo>
                  <a:pt x="5131" y="673"/>
                </a:lnTo>
                <a:lnTo>
                  <a:pt x="5128" y="673"/>
                </a:lnTo>
                <a:lnTo>
                  <a:pt x="5125" y="673"/>
                </a:lnTo>
                <a:lnTo>
                  <a:pt x="5120" y="675"/>
                </a:lnTo>
                <a:lnTo>
                  <a:pt x="5117" y="675"/>
                </a:lnTo>
                <a:lnTo>
                  <a:pt x="5115" y="675"/>
                </a:lnTo>
                <a:lnTo>
                  <a:pt x="5112" y="675"/>
                </a:lnTo>
                <a:lnTo>
                  <a:pt x="5112" y="673"/>
                </a:lnTo>
                <a:lnTo>
                  <a:pt x="5112" y="670"/>
                </a:lnTo>
                <a:lnTo>
                  <a:pt x="5109" y="670"/>
                </a:lnTo>
                <a:lnTo>
                  <a:pt x="5104" y="670"/>
                </a:lnTo>
                <a:lnTo>
                  <a:pt x="5099" y="670"/>
                </a:lnTo>
                <a:lnTo>
                  <a:pt x="5096" y="673"/>
                </a:lnTo>
                <a:lnTo>
                  <a:pt x="5093" y="675"/>
                </a:lnTo>
                <a:lnTo>
                  <a:pt x="5088" y="673"/>
                </a:lnTo>
                <a:lnTo>
                  <a:pt x="5072" y="659"/>
                </a:lnTo>
                <a:lnTo>
                  <a:pt x="5069" y="657"/>
                </a:lnTo>
                <a:lnTo>
                  <a:pt x="5067" y="654"/>
                </a:lnTo>
                <a:lnTo>
                  <a:pt x="5064" y="651"/>
                </a:lnTo>
                <a:lnTo>
                  <a:pt x="5061" y="651"/>
                </a:lnTo>
                <a:lnTo>
                  <a:pt x="5061" y="649"/>
                </a:lnTo>
                <a:lnTo>
                  <a:pt x="5061" y="643"/>
                </a:lnTo>
                <a:lnTo>
                  <a:pt x="5058" y="643"/>
                </a:lnTo>
                <a:lnTo>
                  <a:pt x="5058" y="640"/>
                </a:lnTo>
                <a:lnTo>
                  <a:pt x="5056" y="640"/>
                </a:lnTo>
                <a:lnTo>
                  <a:pt x="5056" y="635"/>
                </a:lnTo>
                <a:lnTo>
                  <a:pt x="5056" y="632"/>
                </a:lnTo>
                <a:lnTo>
                  <a:pt x="5053" y="632"/>
                </a:lnTo>
                <a:lnTo>
                  <a:pt x="5050" y="632"/>
                </a:lnTo>
                <a:lnTo>
                  <a:pt x="5048" y="630"/>
                </a:lnTo>
                <a:lnTo>
                  <a:pt x="5045" y="630"/>
                </a:lnTo>
                <a:lnTo>
                  <a:pt x="5045" y="627"/>
                </a:lnTo>
                <a:lnTo>
                  <a:pt x="5045" y="622"/>
                </a:lnTo>
                <a:lnTo>
                  <a:pt x="5042" y="619"/>
                </a:lnTo>
                <a:lnTo>
                  <a:pt x="5040" y="616"/>
                </a:lnTo>
                <a:lnTo>
                  <a:pt x="5034" y="619"/>
                </a:lnTo>
                <a:lnTo>
                  <a:pt x="5032" y="616"/>
                </a:lnTo>
                <a:lnTo>
                  <a:pt x="5029" y="616"/>
                </a:lnTo>
                <a:lnTo>
                  <a:pt x="5029" y="614"/>
                </a:lnTo>
                <a:lnTo>
                  <a:pt x="5026" y="611"/>
                </a:lnTo>
                <a:lnTo>
                  <a:pt x="5026" y="606"/>
                </a:lnTo>
                <a:lnTo>
                  <a:pt x="5026" y="603"/>
                </a:lnTo>
                <a:lnTo>
                  <a:pt x="5026" y="600"/>
                </a:lnTo>
                <a:lnTo>
                  <a:pt x="5024" y="600"/>
                </a:lnTo>
                <a:lnTo>
                  <a:pt x="5024" y="598"/>
                </a:lnTo>
                <a:lnTo>
                  <a:pt x="5021" y="598"/>
                </a:lnTo>
                <a:lnTo>
                  <a:pt x="5016" y="598"/>
                </a:lnTo>
                <a:lnTo>
                  <a:pt x="5013" y="598"/>
                </a:lnTo>
                <a:lnTo>
                  <a:pt x="5013" y="600"/>
                </a:lnTo>
                <a:lnTo>
                  <a:pt x="5013" y="606"/>
                </a:lnTo>
                <a:lnTo>
                  <a:pt x="5013" y="608"/>
                </a:lnTo>
                <a:lnTo>
                  <a:pt x="5010" y="608"/>
                </a:lnTo>
                <a:lnTo>
                  <a:pt x="5008" y="608"/>
                </a:lnTo>
                <a:lnTo>
                  <a:pt x="5005" y="603"/>
                </a:lnTo>
                <a:lnTo>
                  <a:pt x="5002" y="603"/>
                </a:lnTo>
                <a:lnTo>
                  <a:pt x="5000" y="603"/>
                </a:lnTo>
                <a:lnTo>
                  <a:pt x="4997" y="603"/>
                </a:lnTo>
                <a:lnTo>
                  <a:pt x="4994" y="603"/>
                </a:lnTo>
                <a:lnTo>
                  <a:pt x="4992" y="608"/>
                </a:lnTo>
                <a:lnTo>
                  <a:pt x="4989" y="608"/>
                </a:lnTo>
                <a:lnTo>
                  <a:pt x="4989" y="608"/>
                </a:lnTo>
                <a:lnTo>
                  <a:pt x="4986" y="606"/>
                </a:lnTo>
                <a:lnTo>
                  <a:pt x="4983" y="603"/>
                </a:lnTo>
                <a:lnTo>
                  <a:pt x="4981" y="598"/>
                </a:lnTo>
                <a:lnTo>
                  <a:pt x="4981" y="595"/>
                </a:lnTo>
                <a:lnTo>
                  <a:pt x="4975" y="595"/>
                </a:lnTo>
                <a:lnTo>
                  <a:pt x="4970" y="590"/>
                </a:lnTo>
                <a:lnTo>
                  <a:pt x="4970" y="590"/>
                </a:lnTo>
                <a:lnTo>
                  <a:pt x="4967" y="590"/>
                </a:lnTo>
                <a:lnTo>
                  <a:pt x="4962" y="592"/>
                </a:lnTo>
                <a:lnTo>
                  <a:pt x="4959" y="592"/>
                </a:lnTo>
                <a:lnTo>
                  <a:pt x="4959" y="590"/>
                </a:lnTo>
                <a:lnTo>
                  <a:pt x="4957" y="590"/>
                </a:lnTo>
                <a:lnTo>
                  <a:pt x="4957" y="587"/>
                </a:lnTo>
                <a:lnTo>
                  <a:pt x="4959" y="584"/>
                </a:lnTo>
                <a:lnTo>
                  <a:pt x="4959" y="584"/>
                </a:lnTo>
                <a:lnTo>
                  <a:pt x="4962" y="584"/>
                </a:lnTo>
                <a:lnTo>
                  <a:pt x="4962" y="582"/>
                </a:lnTo>
                <a:lnTo>
                  <a:pt x="4962" y="582"/>
                </a:lnTo>
                <a:lnTo>
                  <a:pt x="4962" y="579"/>
                </a:lnTo>
                <a:lnTo>
                  <a:pt x="4962" y="579"/>
                </a:lnTo>
                <a:lnTo>
                  <a:pt x="4962" y="576"/>
                </a:lnTo>
                <a:lnTo>
                  <a:pt x="4959" y="576"/>
                </a:lnTo>
                <a:lnTo>
                  <a:pt x="4959" y="576"/>
                </a:lnTo>
                <a:lnTo>
                  <a:pt x="4957" y="576"/>
                </a:lnTo>
                <a:lnTo>
                  <a:pt x="4951" y="573"/>
                </a:lnTo>
                <a:lnTo>
                  <a:pt x="4951" y="571"/>
                </a:lnTo>
                <a:lnTo>
                  <a:pt x="4949" y="571"/>
                </a:lnTo>
                <a:lnTo>
                  <a:pt x="4946" y="576"/>
                </a:lnTo>
                <a:lnTo>
                  <a:pt x="4946" y="576"/>
                </a:lnTo>
                <a:lnTo>
                  <a:pt x="4941" y="573"/>
                </a:lnTo>
                <a:lnTo>
                  <a:pt x="4925" y="576"/>
                </a:lnTo>
                <a:lnTo>
                  <a:pt x="4925" y="576"/>
                </a:lnTo>
                <a:lnTo>
                  <a:pt x="4922" y="576"/>
                </a:lnTo>
                <a:lnTo>
                  <a:pt x="4922" y="579"/>
                </a:lnTo>
                <a:lnTo>
                  <a:pt x="4922" y="582"/>
                </a:lnTo>
                <a:lnTo>
                  <a:pt x="4919" y="582"/>
                </a:lnTo>
                <a:lnTo>
                  <a:pt x="4914" y="579"/>
                </a:lnTo>
                <a:lnTo>
                  <a:pt x="4911" y="579"/>
                </a:lnTo>
                <a:lnTo>
                  <a:pt x="4911" y="582"/>
                </a:lnTo>
                <a:lnTo>
                  <a:pt x="4908" y="582"/>
                </a:lnTo>
                <a:lnTo>
                  <a:pt x="4898" y="582"/>
                </a:lnTo>
                <a:lnTo>
                  <a:pt x="4895" y="582"/>
                </a:lnTo>
                <a:lnTo>
                  <a:pt x="4895" y="579"/>
                </a:lnTo>
                <a:lnTo>
                  <a:pt x="4890" y="573"/>
                </a:lnTo>
                <a:lnTo>
                  <a:pt x="4890" y="573"/>
                </a:lnTo>
                <a:lnTo>
                  <a:pt x="4887" y="573"/>
                </a:lnTo>
                <a:lnTo>
                  <a:pt x="4887" y="573"/>
                </a:lnTo>
                <a:lnTo>
                  <a:pt x="4884" y="573"/>
                </a:lnTo>
                <a:lnTo>
                  <a:pt x="4884" y="573"/>
                </a:lnTo>
                <a:lnTo>
                  <a:pt x="4884" y="576"/>
                </a:lnTo>
                <a:lnTo>
                  <a:pt x="4882" y="576"/>
                </a:lnTo>
                <a:lnTo>
                  <a:pt x="4882" y="576"/>
                </a:lnTo>
                <a:lnTo>
                  <a:pt x="4876" y="576"/>
                </a:lnTo>
                <a:lnTo>
                  <a:pt x="4874" y="573"/>
                </a:lnTo>
                <a:lnTo>
                  <a:pt x="4874" y="571"/>
                </a:lnTo>
                <a:lnTo>
                  <a:pt x="4871" y="571"/>
                </a:lnTo>
                <a:lnTo>
                  <a:pt x="4868" y="568"/>
                </a:lnTo>
                <a:lnTo>
                  <a:pt x="4866" y="565"/>
                </a:lnTo>
                <a:lnTo>
                  <a:pt x="4863" y="565"/>
                </a:lnTo>
                <a:lnTo>
                  <a:pt x="4863" y="563"/>
                </a:lnTo>
                <a:lnTo>
                  <a:pt x="4863" y="560"/>
                </a:lnTo>
                <a:lnTo>
                  <a:pt x="4863" y="557"/>
                </a:lnTo>
                <a:lnTo>
                  <a:pt x="4860" y="555"/>
                </a:lnTo>
                <a:lnTo>
                  <a:pt x="4858" y="549"/>
                </a:lnTo>
                <a:lnTo>
                  <a:pt x="4850" y="547"/>
                </a:lnTo>
                <a:lnTo>
                  <a:pt x="4847" y="541"/>
                </a:lnTo>
                <a:lnTo>
                  <a:pt x="4847" y="539"/>
                </a:lnTo>
                <a:lnTo>
                  <a:pt x="4847" y="536"/>
                </a:lnTo>
                <a:lnTo>
                  <a:pt x="4847" y="533"/>
                </a:lnTo>
                <a:lnTo>
                  <a:pt x="4847" y="531"/>
                </a:lnTo>
                <a:lnTo>
                  <a:pt x="4847" y="528"/>
                </a:lnTo>
                <a:lnTo>
                  <a:pt x="4847" y="525"/>
                </a:lnTo>
                <a:lnTo>
                  <a:pt x="4844" y="523"/>
                </a:lnTo>
                <a:lnTo>
                  <a:pt x="4844" y="514"/>
                </a:lnTo>
                <a:lnTo>
                  <a:pt x="4847" y="509"/>
                </a:lnTo>
                <a:lnTo>
                  <a:pt x="4852" y="498"/>
                </a:lnTo>
                <a:lnTo>
                  <a:pt x="4852" y="496"/>
                </a:lnTo>
                <a:lnTo>
                  <a:pt x="4852" y="493"/>
                </a:lnTo>
                <a:lnTo>
                  <a:pt x="4852" y="490"/>
                </a:lnTo>
                <a:lnTo>
                  <a:pt x="4852" y="488"/>
                </a:lnTo>
                <a:lnTo>
                  <a:pt x="4852" y="488"/>
                </a:lnTo>
                <a:lnTo>
                  <a:pt x="4836" y="480"/>
                </a:lnTo>
                <a:lnTo>
                  <a:pt x="4831" y="477"/>
                </a:lnTo>
                <a:lnTo>
                  <a:pt x="4831" y="472"/>
                </a:lnTo>
                <a:lnTo>
                  <a:pt x="4831" y="469"/>
                </a:lnTo>
                <a:lnTo>
                  <a:pt x="4831" y="469"/>
                </a:lnTo>
                <a:lnTo>
                  <a:pt x="4831" y="466"/>
                </a:lnTo>
                <a:lnTo>
                  <a:pt x="4831" y="466"/>
                </a:lnTo>
                <a:lnTo>
                  <a:pt x="4833" y="464"/>
                </a:lnTo>
                <a:lnTo>
                  <a:pt x="4833" y="464"/>
                </a:lnTo>
                <a:lnTo>
                  <a:pt x="4833" y="458"/>
                </a:lnTo>
                <a:lnTo>
                  <a:pt x="4831" y="458"/>
                </a:lnTo>
                <a:lnTo>
                  <a:pt x="4828" y="455"/>
                </a:lnTo>
                <a:lnTo>
                  <a:pt x="4825" y="453"/>
                </a:lnTo>
                <a:lnTo>
                  <a:pt x="4828" y="450"/>
                </a:lnTo>
                <a:lnTo>
                  <a:pt x="4828" y="450"/>
                </a:lnTo>
                <a:lnTo>
                  <a:pt x="4828" y="445"/>
                </a:lnTo>
                <a:lnTo>
                  <a:pt x="4831" y="445"/>
                </a:lnTo>
                <a:lnTo>
                  <a:pt x="4831" y="442"/>
                </a:lnTo>
                <a:lnTo>
                  <a:pt x="4833" y="439"/>
                </a:lnTo>
                <a:lnTo>
                  <a:pt x="4833" y="437"/>
                </a:lnTo>
                <a:lnTo>
                  <a:pt x="4833" y="431"/>
                </a:lnTo>
                <a:lnTo>
                  <a:pt x="4831" y="429"/>
                </a:lnTo>
                <a:lnTo>
                  <a:pt x="4828" y="429"/>
                </a:lnTo>
                <a:lnTo>
                  <a:pt x="4825" y="423"/>
                </a:lnTo>
                <a:lnTo>
                  <a:pt x="4825" y="423"/>
                </a:lnTo>
                <a:lnTo>
                  <a:pt x="4825" y="421"/>
                </a:lnTo>
                <a:lnTo>
                  <a:pt x="4825" y="421"/>
                </a:lnTo>
                <a:lnTo>
                  <a:pt x="4825" y="421"/>
                </a:lnTo>
                <a:lnTo>
                  <a:pt x="4825" y="418"/>
                </a:lnTo>
                <a:lnTo>
                  <a:pt x="4825" y="418"/>
                </a:lnTo>
                <a:lnTo>
                  <a:pt x="4825" y="418"/>
                </a:lnTo>
                <a:lnTo>
                  <a:pt x="4825" y="415"/>
                </a:lnTo>
                <a:lnTo>
                  <a:pt x="4825" y="415"/>
                </a:lnTo>
                <a:lnTo>
                  <a:pt x="4825" y="413"/>
                </a:lnTo>
                <a:lnTo>
                  <a:pt x="4823" y="410"/>
                </a:lnTo>
                <a:lnTo>
                  <a:pt x="4823" y="407"/>
                </a:lnTo>
                <a:lnTo>
                  <a:pt x="4820" y="407"/>
                </a:lnTo>
                <a:lnTo>
                  <a:pt x="4812" y="391"/>
                </a:lnTo>
                <a:lnTo>
                  <a:pt x="4809" y="386"/>
                </a:lnTo>
                <a:lnTo>
                  <a:pt x="4804" y="380"/>
                </a:lnTo>
                <a:lnTo>
                  <a:pt x="4804" y="380"/>
                </a:lnTo>
                <a:lnTo>
                  <a:pt x="4799" y="372"/>
                </a:lnTo>
                <a:lnTo>
                  <a:pt x="4796" y="370"/>
                </a:lnTo>
                <a:lnTo>
                  <a:pt x="4793" y="367"/>
                </a:lnTo>
                <a:lnTo>
                  <a:pt x="4793" y="364"/>
                </a:lnTo>
                <a:lnTo>
                  <a:pt x="4793" y="362"/>
                </a:lnTo>
                <a:lnTo>
                  <a:pt x="4791" y="356"/>
                </a:lnTo>
                <a:lnTo>
                  <a:pt x="4791" y="354"/>
                </a:lnTo>
                <a:lnTo>
                  <a:pt x="4791" y="348"/>
                </a:lnTo>
                <a:lnTo>
                  <a:pt x="4791" y="346"/>
                </a:lnTo>
                <a:lnTo>
                  <a:pt x="4791" y="346"/>
                </a:lnTo>
                <a:lnTo>
                  <a:pt x="4793" y="343"/>
                </a:lnTo>
                <a:lnTo>
                  <a:pt x="4796" y="340"/>
                </a:lnTo>
                <a:lnTo>
                  <a:pt x="4796" y="338"/>
                </a:lnTo>
                <a:lnTo>
                  <a:pt x="4799" y="335"/>
                </a:lnTo>
                <a:lnTo>
                  <a:pt x="4799" y="332"/>
                </a:lnTo>
                <a:lnTo>
                  <a:pt x="4799" y="329"/>
                </a:lnTo>
                <a:lnTo>
                  <a:pt x="4796" y="329"/>
                </a:lnTo>
                <a:lnTo>
                  <a:pt x="4793" y="329"/>
                </a:lnTo>
                <a:lnTo>
                  <a:pt x="4793" y="329"/>
                </a:lnTo>
                <a:lnTo>
                  <a:pt x="4791" y="329"/>
                </a:lnTo>
                <a:lnTo>
                  <a:pt x="4791" y="332"/>
                </a:lnTo>
                <a:lnTo>
                  <a:pt x="4791" y="332"/>
                </a:lnTo>
                <a:lnTo>
                  <a:pt x="4791" y="332"/>
                </a:lnTo>
                <a:lnTo>
                  <a:pt x="4791" y="335"/>
                </a:lnTo>
                <a:lnTo>
                  <a:pt x="4791" y="335"/>
                </a:lnTo>
                <a:lnTo>
                  <a:pt x="4791" y="335"/>
                </a:lnTo>
                <a:lnTo>
                  <a:pt x="4791" y="338"/>
                </a:lnTo>
                <a:lnTo>
                  <a:pt x="4788" y="340"/>
                </a:lnTo>
                <a:lnTo>
                  <a:pt x="4785" y="340"/>
                </a:lnTo>
                <a:lnTo>
                  <a:pt x="4785" y="338"/>
                </a:lnTo>
                <a:lnTo>
                  <a:pt x="4783" y="335"/>
                </a:lnTo>
                <a:lnTo>
                  <a:pt x="4783" y="332"/>
                </a:lnTo>
                <a:lnTo>
                  <a:pt x="4783" y="329"/>
                </a:lnTo>
                <a:lnTo>
                  <a:pt x="4785" y="327"/>
                </a:lnTo>
                <a:lnTo>
                  <a:pt x="4785" y="327"/>
                </a:lnTo>
                <a:lnTo>
                  <a:pt x="4788" y="327"/>
                </a:lnTo>
                <a:lnTo>
                  <a:pt x="4791" y="327"/>
                </a:lnTo>
                <a:lnTo>
                  <a:pt x="4791" y="324"/>
                </a:lnTo>
                <a:lnTo>
                  <a:pt x="4791" y="321"/>
                </a:lnTo>
                <a:lnTo>
                  <a:pt x="4791" y="321"/>
                </a:lnTo>
                <a:lnTo>
                  <a:pt x="4791" y="319"/>
                </a:lnTo>
                <a:lnTo>
                  <a:pt x="4791" y="319"/>
                </a:lnTo>
                <a:lnTo>
                  <a:pt x="4788" y="319"/>
                </a:lnTo>
                <a:lnTo>
                  <a:pt x="4785" y="319"/>
                </a:lnTo>
                <a:lnTo>
                  <a:pt x="4783" y="316"/>
                </a:lnTo>
                <a:lnTo>
                  <a:pt x="4780" y="313"/>
                </a:lnTo>
                <a:lnTo>
                  <a:pt x="4783" y="311"/>
                </a:lnTo>
                <a:lnTo>
                  <a:pt x="4783" y="308"/>
                </a:lnTo>
                <a:lnTo>
                  <a:pt x="4785" y="303"/>
                </a:lnTo>
                <a:lnTo>
                  <a:pt x="4783" y="300"/>
                </a:lnTo>
                <a:lnTo>
                  <a:pt x="4780" y="297"/>
                </a:lnTo>
                <a:lnTo>
                  <a:pt x="4772" y="295"/>
                </a:lnTo>
                <a:lnTo>
                  <a:pt x="4772" y="295"/>
                </a:lnTo>
                <a:lnTo>
                  <a:pt x="4772" y="292"/>
                </a:lnTo>
                <a:lnTo>
                  <a:pt x="4774" y="289"/>
                </a:lnTo>
                <a:lnTo>
                  <a:pt x="4774" y="284"/>
                </a:lnTo>
                <a:lnTo>
                  <a:pt x="4774" y="284"/>
                </a:lnTo>
                <a:lnTo>
                  <a:pt x="4774" y="281"/>
                </a:lnTo>
                <a:lnTo>
                  <a:pt x="4774" y="279"/>
                </a:lnTo>
                <a:lnTo>
                  <a:pt x="4774" y="279"/>
                </a:lnTo>
                <a:lnTo>
                  <a:pt x="4774" y="279"/>
                </a:lnTo>
                <a:lnTo>
                  <a:pt x="4774" y="276"/>
                </a:lnTo>
                <a:lnTo>
                  <a:pt x="4774" y="276"/>
                </a:lnTo>
                <a:lnTo>
                  <a:pt x="4774" y="276"/>
                </a:lnTo>
                <a:lnTo>
                  <a:pt x="4774" y="273"/>
                </a:lnTo>
                <a:lnTo>
                  <a:pt x="4774" y="273"/>
                </a:lnTo>
                <a:lnTo>
                  <a:pt x="4769" y="270"/>
                </a:lnTo>
                <a:lnTo>
                  <a:pt x="4769" y="270"/>
                </a:lnTo>
                <a:lnTo>
                  <a:pt x="4750" y="236"/>
                </a:lnTo>
                <a:lnTo>
                  <a:pt x="4750" y="233"/>
                </a:lnTo>
                <a:lnTo>
                  <a:pt x="4750" y="230"/>
                </a:lnTo>
                <a:lnTo>
                  <a:pt x="4753" y="228"/>
                </a:lnTo>
                <a:lnTo>
                  <a:pt x="4753" y="228"/>
                </a:lnTo>
                <a:lnTo>
                  <a:pt x="4756" y="225"/>
                </a:lnTo>
                <a:lnTo>
                  <a:pt x="4756" y="225"/>
                </a:lnTo>
                <a:lnTo>
                  <a:pt x="4756" y="222"/>
                </a:lnTo>
                <a:lnTo>
                  <a:pt x="4758" y="217"/>
                </a:lnTo>
                <a:lnTo>
                  <a:pt x="4761" y="214"/>
                </a:lnTo>
                <a:lnTo>
                  <a:pt x="4758" y="209"/>
                </a:lnTo>
                <a:lnTo>
                  <a:pt x="4756" y="209"/>
                </a:lnTo>
                <a:lnTo>
                  <a:pt x="4750" y="209"/>
                </a:lnTo>
                <a:lnTo>
                  <a:pt x="4742" y="203"/>
                </a:lnTo>
                <a:lnTo>
                  <a:pt x="4740" y="203"/>
                </a:lnTo>
                <a:lnTo>
                  <a:pt x="4740" y="203"/>
                </a:lnTo>
                <a:lnTo>
                  <a:pt x="4737" y="201"/>
                </a:lnTo>
                <a:lnTo>
                  <a:pt x="4737" y="198"/>
                </a:lnTo>
                <a:lnTo>
                  <a:pt x="4745" y="193"/>
                </a:lnTo>
                <a:lnTo>
                  <a:pt x="4750" y="193"/>
                </a:lnTo>
                <a:lnTo>
                  <a:pt x="4748" y="190"/>
                </a:lnTo>
                <a:lnTo>
                  <a:pt x="4742" y="187"/>
                </a:lnTo>
                <a:lnTo>
                  <a:pt x="4740" y="187"/>
                </a:lnTo>
                <a:lnTo>
                  <a:pt x="4742" y="179"/>
                </a:lnTo>
                <a:lnTo>
                  <a:pt x="4742" y="177"/>
                </a:lnTo>
                <a:lnTo>
                  <a:pt x="4740" y="174"/>
                </a:lnTo>
                <a:lnTo>
                  <a:pt x="4737" y="171"/>
                </a:lnTo>
                <a:lnTo>
                  <a:pt x="4737" y="169"/>
                </a:lnTo>
                <a:lnTo>
                  <a:pt x="4737" y="166"/>
                </a:lnTo>
                <a:lnTo>
                  <a:pt x="4734" y="163"/>
                </a:lnTo>
                <a:lnTo>
                  <a:pt x="4732" y="163"/>
                </a:lnTo>
                <a:lnTo>
                  <a:pt x="4729" y="163"/>
                </a:lnTo>
                <a:lnTo>
                  <a:pt x="4729" y="163"/>
                </a:lnTo>
                <a:lnTo>
                  <a:pt x="4729" y="161"/>
                </a:lnTo>
                <a:lnTo>
                  <a:pt x="4729" y="158"/>
                </a:lnTo>
                <a:lnTo>
                  <a:pt x="4729" y="155"/>
                </a:lnTo>
                <a:lnTo>
                  <a:pt x="4726" y="153"/>
                </a:lnTo>
                <a:lnTo>
                  <a:pt x="4718" y="144"/>
                </a:lnTo>
                <a:lnTo>
                  <a:pt x="4716" y="144"/>
                </a:lnTo>
                <a:lnTo>
                  <a:pt x="4716" y="147"/>
                </a:lnTo>
                <a:lnTo>
                  <a:pt x="4716" y="147"/>
                </a:lnTo>
                <a:lnTo>
                  <a:pt x="4716" y="150"/>
                </a:lnTo>
                <a:lnTo>
                  <a:pt x="4713" y="150"/>
                </a:lnTo>
                <a:lnTo>
                  <a:pt x="4713" y="150"/>
                </a:lnTo>
                <a:lnTo>
                  <a:pt x="4710" y="150"/>
                </a:lnTo>
                <a:lnTo>
                  <a:pt x="4710" y="147"/>
                </a:lnTo>
                <a:lnTo>
                  <a:pt x="4707" y="142"/>
                </a:lnTo>
                <a:lnTo>
                  <a:pt x="4707" y="139"/>
                </a:lnTo>
                <a:lnTo>
                  <a:pt x="4707" y="136"/>
                </a:lnTo>
                <a:lnTo>
                  <a:pt x="4710" y="134"/>
                </a:lnTo>
                <a:lnTo>
                  <a:pt x="4713" y="134"/>
                </a:lnTo>
                <a:lnTo>
                  <a:pt x="4716" y="134"/>
                </a:lnTo>
                <a:lnTo>
                  <a:pt x="4716" y="134"/>
                </a:lnTo>
                <a:lnTo>
                  <a:pt x="4716" y="131"/>
                </a:lnTo>
                <a:lnTo>
                  <a:pt x="4713" y="126"/>
                </a:lnTo>
                <a:lnTo>
                  <a:pt x="4716" y="123"/>
                </a:lnTo>
                <a:lnTo>
                  <a:pt x="4716" y="123"/>
                </a:lnTo>
                <a:lnTo>
                  <a:pt x="4718" y="120"/>
                </a:lnTo>
                <a:lnTo>
                  <a:pt x="4718" y="118"/>
                </a:lnTo>
                <a:lnTo>
                  <a:pt x="4716" y="118"/>
                </a:lnTo>
                <a:lnTo>
                  <a:pt x="4713" y="118"/>
                </a:lnTo>
                <a:lnTo>
                  <a:pt x="4710" y="118"/>
                </a:lnTo>
                <a:lnTo>
                  <a:pt x="4707" y="120"/>
                </a:lnTo>
                <a:lnTo>
                  <a:pt x="4707" y="120"/>
                </a:lnTo>
                <a:lnTo>
                  <a:pt x="4699" y="107"/>
                </a:lnTo>
                <a:lnTo>
                  <a:pt x="4697" y="107"/>
                </a:lnTo>
                <a:lnTo>
                  <a:pt x="4697" y="104"/>
                </a:lnTo>
                <a:lnTo>
                  <a:pt x="4697" y="104"/>
                </a:lnTo>
                <a:lnTo>
                  <a:pt x="4697" y="102"/>
                </a:lnTo>
                <a:lnTo>
                  <a:pt x="4697" y="102"/>
                </a:lnTo>
                <a:lnTo>
                  <a:pt x="4697" y="99"/>
                </a:lnTo>
                <a:lnTo>
                  <a:pt x="4697" y="99"/>
                </a:lnTo>
                <a:lnTo>
                  <a:pt x="4686" y="102"/>
                </a:lnTo>
                <a:lnTo>
                  <a:pt x="4683" y="102"/>
                </a:lnTo>
                <a:lnTo>
                  <a:pt x="4681" y="104"/>
                </a:lnTo>
                <a:lnTo>
                  <a:pt x="4678" y="102"/>
                </a:lnTo>
                <a:lnTo>
                  <a:pt x="4678" y="99"/>
                </a:lnTo>
                <a:lnTo>
                  <a:pt x="4681" y="96"/>
                </a:lnTo>
                <a:lnTo>
                  <a:pt x="4681" y="96"/>
                </a:lnTo>
                <a:lnTo>
                  <a:pt x="4683" y="94"/>
                </a:lnTo>
                <a:lnTo>
                  <a:pt x="4683" y="94"/>
                </a:lnTo>
                <a:lnTo>
                  <a:pt x="4686" y="94"/>
                </a:lnTo>
                <a:lnTo>
                  <a:pt x="4686" y="91"/>
                </a:lnTo>
                <a:lnTo>
                  <a:pt x="4686" y="88"/>
                </a:lnTo>
                <a:lnTo>
                  <a:pt x="4681" y="85"/>
                </a:lnTo>
                <a:lnTo>
                  <a:pt x="4678" y="83"/>
                </a:lnTo>
                <a:lnTo>
                  <a:pt x="4678" y="77"/>
                </a:lnTo>
                <a:lnTo>
                  <a:pt x="4675" y="75"/>
                </a:lnTo>
                <a:lnTo>
                  <a:pt x="4673" y="77"/>
                </a:lnTo>
                <a:lnTo>
                  <a:pt x="4667" y="77"/>
                </a:lnTo>
                <a:lnTo>
                  <a:pt x="4665" y="77"/>
                </a:lnTo>
                <a:lnTo>
                  <a:pt x="4662" y="72"/>
                </a:lnTo>
                <a:lnTo>
                  <a:pt x="4662" y="72"/>
                </a:lnTo>
                <a:lnTo>
                  <a:pt x="4659" y="72"/>
                </a:lnTo>
                <a:lnTo>
                  <a:pt x="4632" y="53"/>
                </a:lnTo>
                <a:lnTo>
                  <a:pt x="4627" y="53"/>
                </a:lnTo>
                <a:lnTo>
                  <a:pt x="4622" y="53"/>
                </a:lnTo>
                <a:lnTo>
                  <a:pt x="4614" y="56"/>
                </a:lnTo>
                <a:lnTo>
                  <a:pt x="4611" y="56"/>
                </a:lnTo>
                <a:lnTo>
                  <a:pt x="4608" y="59"/>
                </a:lnTo>
                <a:lnTo>
                  <a:pt x="4608" y="61"/>
                </a:lnTo>
                <a:lnTo>
                  <a:pt x="4611" y="64"/>
                </a:lnTo>
                <a:lnTo>
                  <a:pt x="4611" y="67"/>
                </a:lnTo>
                <a:lnTo>
                  <a:pt x="4608" y="69"/>
                </a:lnTo>
                <a:lnTo>
                  <a:pt x="4606" y="67"/>
                </a:lnTo>
                <a:lnTo>
                  <a:pt x="4603" y="64"/>
                </a:lnTo>
                <a:lnTo>
                  <a:pt x="4603" y="61"/>
                </a:lnTo>
                <a:lnTo>
                  <a:pt x="4598" y="64"/>
                </a:lnTo>
                <a:lnTo>
                  <a:pt x="4595" y="64"/>
                </a:lnTo>
                <a:lnTo>
                  <a:pt x="4592" y="61"/>
                </a:lnTo>
                <a:lnTo>
                  <a:pt x="4592" y="59"/>
                </a:lnTo>
                <a:lnTo>
                  <a:pt x="4592" y="59"/>
                </a:lnTo>
                <a:lnTo>
                  <a:pt x="4592" y="59"/>
                </a:lnTo>
                <a:lnTo>
                  <a:pt x="4592" y="56"/>
                </a:lnTo>
                <a:lnTo>
                  <a:pt x="4592" y="56"/>
                </a:lnTo>
                <a:lnTo>
                  <a:pt x="4590" y="53"/>
                </a:lnTo>
                <a:lnTo>
                  <a:pt x="4587" y="53"/>
                </a:lnTo>
                <a:lnTo>
                  <a:pt x="4579" y="53"/>
                </a:lnTo>
                <a:lnTo>
                  <a:pt x="4576" y="53"/>
                </a:lnTo>
                <a:lnTo>
                  <a:pt x="4571" y="51"/>
                </a:lnTo>
                <a:lnTo>
                  <a:pt x="4568" y="51"/>
                </a:lnTo>
                <a:lnTo>
                  <a:pt x="4565" y="48"/>
                </a:lnTo>
                <a:lnTo>
                  <a:pt x="4563" y="45"/>
                </a:lnTo>
                <a:lnTo>
                  <a:pt x="4560" y="45"/>
                </a:lnTo>
                <a:lnTo>
                  <a:pt x="4560" y="40"/>
                </a:lnTo>
                <a:lnTo>
                  <a:pt x="4560" y="40"/>
                </a:lnTo>
                <a:lnTo>
                  <a:pt x="4557" y="35"/>
                </a:lnTo>
                <a:lnTo>
                  <a:pt x="4557" y="32"/>
                </a:lnTo>
                <a:lnTo>
                  <a:pt x="4555" y="29"/>
                </a:lnTo>
                <a:lnTo>
                  <a:pt x="4552" y="29"/>
                </a:lnTo>
                <a:lnTo>
                  <a:pt x="4552" y="29"/>
                </a:lnTo>
                <a:lnTo>
                  <a:pt x="4549" y="26"/>
                </a:lnTo>
                <a:lnTo>
                  <a:pt x="4547" y="29"/>
                </a:lnTo>
                <a:lnTo>
                  <a:pt x="4544" y="29"/>
                </a:lnTo>
                <a:lnTo>
                  <a:pt x="4544" y="32"/>
                </a:lnTo>
                <a:lnTo>
                  <a:pt x="4541" y="32"/>
                </a:lnTo>
                <a:lnTo>
                  <a:pt x="4539" y="32"/>
                </a:lnTo>
                <a:lnTo>
                  <a:pt x="4536" y="26"/>
                </a:lnTo>
                <a:lnTo>
                  <a:pt x="4536" y="26"/>
                </a:lnTo>
                <a:lnTo>
                  <a:pt x="4533" y="24"/>
                </a:lnTo>
                <a:lnTo>
                  <a:pt x="4531" y="24"/>
                </a:lnTo>
                <a:lnTo>
                  <a:pt x="4531" y="24"/>
                </a:lnTo>
                <a:lnTo>
                  <a:pt x="4531" y="18"/>
                </a:lnTo>
                <a:lnTo>
                  <a:pt x="4528" y="16"/>
                </a:lnTo>
                <a:lnTo>
                  <a:pt x="4520" y="10"/>
                </a:lnTo>
                <a:lnTo>
                  <a:pt x="4517" y="10"/>
                </a:lnTo>
                <a:lnTo>
                  <a:pt x="4507" y="10"/>
                </a:lnTo>
                <a:lnTo>
                  <a:pt x="4504" y="8"/>
                </a:lnTo>
                <a:lnTo>
                  <a:pt x="4501" y="8"/>
                </a:lnTo>
                <a:lnTo>
                  <a:pt x="4499" y="2"/>
                </a:lnTo>
                <a:lnTo>
                  <a:pt x="4496" y="0"/>
                </a:lnTo>
                <a:lnTo>
                  <a:pt x="4493" y="2"/>
                </a:lnTo>
                <a:lnTo>
                  <a:pt x="4490" y="5"/>
                </a:lnTo>
                <a:lnTo>
                  <a:pt x="4490" y="8"/>
                </a:lnTo>
                <a:lnTo>
                  <a:pt x="4488" y="8"/>
                </a:lnTo>
                <a:lnTo>
                  <a:pt x="4488" y="5"/>
                </a:lnTo>
                <a:lnTo>
                  <a:pt x="4488" y="5"/>
                </a:lnTo>
                <a:lnTo>
                  <a:pt x="4490" y="5"/>
                </a:lnTo>
                <a:lnTo>
                  <a:pt x="4488" y="2"/>
                </a:lnTo>
                <a:lnTo>
                  <a:pt x="4488" y="0"/>
                </a:lnTo>
                <a:lnTo>
                  <a:pt x="4485" y="0"/>
                </a:lnTo>
                <a:lnTo>
                  <a:pt x="4485" y="2"/>
                </a:lnTo>
                <a:lnTo>
                  <a:pt x="4485" y="5"/>
                </a:lnTo>
                <a:lnTo>
                  <a:pt x="4485" y="8"/>
                </a:lnTo>
                <a:lnTo>
                  <a:pt x="4482" y="8"/>
                </a:lnTo>
                <a:lnTo>
                  <a:pt x="4480" y="5"/>
                </a:lnTo>
                <a:lnTo>
                  <a:pt x="4477" y="5"/>
                </a:lnTo>
                <a:lnTo>
                  <a:pt x="4474" y="2"/>
                </a:lnTo>
                <a:lnTo>
                  <a:pt x="4474" y="2"/>
                </a:lnTo>
                <a:lnTo>
                  <a:pt x="4472" y="0"/>
                </a:lnTo>
                <a:lnTo>
                  <a:pt x="4469" y="0"/>
                </a:lnTo>
                <a:lnTo>
                  <a:pt x="4466" y="0"/>
                </a:lnTo>
                <a:lnTo>
                  <a:pt x="4464" y="0"/>
                </a:lnTo>
                <a:lnTo>
                  <a:pt x="4461" y="0"/>
                </a:lnTo>
                <a:lnTo>
                  <a:pt x="4458" y="5"/>
                </a:lnTo>
                <a:lnTo>
                  <a:pt x="4456" y="5"/>
                </a:lnTo>
                <a:lnTo>
                  <a:pt x="4456" y="8"/>
                </a:lnTo>
                <a:lnTo>
                  <a:pt x="4456" y="8"/>
                </a:lnTo>
                <a:lnTo>
                  <a:pt x="4440" y="8"/>
                </a:lnTo>
                <a:lnTo>
                  <a:pt x="4429" y="13"/>
                </a:lnTo>
                <a:lnTo>
                  <a:pt x="4394" y="16"/>
                </a:lnTo>
                <a:lnTo>
                  <a:pt x="4389" y="18"/>
                </a:lnTo>
                <a:lnTo>
                  <a:pt x="4386" y="18"/>
                </a:lnTo>
                <a:lnTo>
                  <a:pt x="4386" y="16"/>
                </a:lnTo>
                <a:lnTo>
                  <a:pt x="4383" y="13"/>
                </a:lnTo>
                <a:lnTo>
                  <a:pt x="4381" y="10"/>
                </a:lnTo>
                <a:lnTo>
                  <a:pt x="4378" y="10"/>
                </a:lnTo>
                <a:lnTo>
                  <a:pt x="4378" y="10"/>
                </a:lnTo>
                <a:lnTo>
                  <a:pt x="4370" y="13"/>
                </a:lnTo>
                <a:lnTo>
                  <a:pt x="4365" y="16"/>
                </a:lnTo>
                <a:lnTo>
                  <a:pt x="4365" y="16"/>
                </a:lnTo>
                <a:lnTo>
                  <a:pt x="4359" y="18"/>
                </a:lnTo>
                <a:lnTo>
                  <a:pt x="4359" y="21"/>
                </a:lnTo>
                <a:lnTo>
                  <a:pt x="4340" y="21"/>
                </a:lnTo>
                <a:lnTo>
                  <a:pt x="4319" y="26"/>
                </a:lnTo>
                <a:lnTo>
                  <a:pt x="4306" y="35"/>
                </a:lnTo>
                <a:lnTo>
                  <a:pt x="4303" y="37"/>
                </a:lnTo>
                <a:lnTo>
                  <a:pt x="4298" y="37"/>
                </a:lnTo>
                <a:lnTo>
                  <a:pt x="4292" y="37"/>
                </a:lnTo>
                <a:lnTo>
                  <a:pt x="4292" y="37"/>
                </a:lnTo>
                <a:lnTo>
                  <a:pt x="4290" y="37"/>
                </a:lnTo>
                <a:lnTo>
                  <a:pt x="4287" y="40"/>
                </a:lnTo>
                <a:lnTo>
                  <a:pt x="4284" y="43"/>
                </a:lnTo>
                <a:lnTo>
                  <a:pt x="4279" y="43"/>
                </a:lnTo>
                <a:lnTo>
                  <a:pt x="4273" y="45"/>
                </a:lnTo>
                <a:lnTo>
                  <a:pt x="4265" y="43"/>
                </a:lnTo>
                <a:lnTo>
                  <a:pt x="4249" y="43"/>
                </a:lnTo>
                <a:lnTo>
                  <a:pt x="4247" y="45"/>
                </a:lnTo>
                <a:lnTo>
                  <a:pt x="4244" y="45"/>
                </a:lnTo>
                <a:lnTo>
                  <a:pt x="4247" y="48"/>
                </a:lnTo>
                <a:lnTo>
                  <a:pt x="4244" y="51"/>
                </a:lnTo>
                <a:lnTo>
                  <a:pt x="4239" y="53"/>
                </a:lnTo>
                <a:lnTo>
                  <a:pt x="4236" y="59"/>
                </a:lnTo>
                <a:lnTo>
                  <a:pt x="4231" y="67"/>
                </a:lnTo>
                <a:lnTo>
                  <a:pt x="4225" y="69"/>
                </a:lnTo>
                <a:lnTo>
                  <a:pt x="4217" y="77"/>
                </a:lnTo>
                <a:lnTo>
                  <a:pt x="4212" y="83"/>
                </a:lnTo>
                <a:lnTo>
                  <a:pt x="4206" y="91"/>
                </a:lnTo>
                <a:lnTo>
                  <a:pt x="4204" y="94"/>
                </a:lnTo>
                <a:lnTo>
                  <a:pt x="4204" y="96"/>
                </a:lnTo>
                <a:lnTo>
                  <a:pt x="4201" y="96"/>
                </a:lnTo>
                <a:lnTo>
                  <a:pt x="4201" y="99"/>
                </a:lnTo>
                <a:lnTo>
                  <a:pt x="4201" y="99"/>
                </a:lnTo>
                <a:lnTo>
                  <a:pt x="4201" y="99"/>
                </a:lnTo>
                <a:lnTo>
                  <a:pt x="4198" y="102"/>
                </a:lnTo>
                <a:lnTo>
                  <a:pt x="4196" y="102"/>
                </a:lnTo>
                <a:lnTo>
                  <a:pt x="4196" y="104"/>
                </a:lnTo>
                <a:lnTo>
                  <a:pt x="4196" y="104"/>
                </a:lnTo>
                <a:lnTo>
                  <a:pt x="4196" y="107"/>
                </a:lnTo>
                <a:lnTo>
                  <a:pt x="4193" y="107"/>
                </a:lnTo>
                <a:lnTo>
                  <a:pt x="4190" y="107"/>
                </a:lnTo>
                <a:lnTo>
                  <a:pt x="4188" y="112"/>
                </a:lnTo>
                <a:lnTo>
                  <a:pt x="4185" y="112"/>
                </a:lnTo>
                <a:lnTo>
                  <a:pt x="4177" y="118"/>
                </a:lnTo>
                <a:lnTo>
                  <a:pt x="4174" y="120"/>
                </a:lnTo>
                <a:lnTo>
                  <a:pt x="4174" y="126"/>
                </a:lnTo>
                <a:lnTo>
                  <a:pt x="4174" y="126"/>
                </a:lnTo>
                <a:lnTo>
                  <a:pt x="4174" y="128"/>
                </a:lnTo>
                <a:lnTo>
                  <a:pt x="4177" y="131"/>
                </a:lnTo>
                <a:lnTo>
                  <a:pt x="4174" y="134"/>
                </a:lnTo>
                <a:lnTo>
                  <a:pt x="4174" y="136"/>
                </a:lnTo>
                <a:lnTo>
                  <a:pt x="4174" y="139"/>
                </a:lnTo>
                <a:lnTo>
                  <a:pt x="4174" y="142"/>
                </a:lnTo>
                <a:lnTo>
                  <a:pt x="4174" y="142"/>
                </a:lnTo>
                <a:lnTo>
                  <a:pt x="4177" y="144"/>
                </a:lnTo>
                <a:lnTo>
                  <a:pt x="4177" y="147"/>
                </a:lnTo>
                <a:lnTo>
                  <a:pt x="4182" y="147"/>
                </a:lnTo>
                <a:lnTo>
                  <a:pt x="4188" y="147"/>
                </a:lnTo>
                <a:lnTo>
                  <a:pt x="4188" y="147"/>
                </a:lnTo>
                <a:lnTo>
                  <a:pt x="4193" y="144"/>
                </a:lnTo>
                <a:lnTo>
                  <a:pt x="4193" y="142"/>
                </a:lnTo>
                <a:lnTo>
                  <a:pt x="4204" y="142"/>
                </a:lnTo>
                <a:lnTo>
                  <a:pt x="4206" y="142"/>
                </a:lnTo>
                <a:lnTo>
                  <a:pt x="4209" y="139"/>
                </a:lnTo>
                <a:lnTo>
                  <a:pt x="4212" y="139"/>
                </a:lnTo>
                <a:lnTo>
                  <a:pt x="4212" y="139"/>
                </a:lnTo>
                <a:lnTo>
                  <a:pt x="4214" y="142"/>
                </a:lnTo>
                <a:lnTo>
                  <a:pt x="4220" y="144"/>
                </a:lnTo>
                <a:lnTo>
                  <a:pt x="4225" y="147"/>
                </a:lnTo>
                <a:lnTo>
                  <a:pt x="4231" y="150"/>
                </a:lnTo>
                <a:lnTo>
                  <a:pt x="4233" y="153"/>
                </a:lnTo>
                <a:lnTo>
                  <a:pt x="4236" y="153"/>
                </a:lnTo>
                <a:lnTo>
                  <a:pt x="4233" y="155"/>
                </a:lnTo>
                <a:lnTo>
                  <a:pt x="4233" y="158"/>
                </a:lnTo>
                <a:lnTo>
                  <a:pt x="4233" y="161"/>
                </a:lnTo>
                <a:lnTo>
                  <a:pt x="4233" y="161"/>
                </a:lnTo>
                <a:lnTo>
                  <a:pt x="4233" y="163"/>
                </a:lnTo>
                <a:lnTo>
                  <a:pt x="4233" y="163"/>
                </a:lnTo>
                <a:lnTo>
                  <a:pt x="4233" y="169"/>
                </a:lnTo>
                <a:lnTo>
                  <a:pt x="4233" y="171"/>
                </a:lnTo>
                <a:lnTo>
                  <a:pt x="4231" y="174"/>
                </a:lnTo>
                <a:lnTo>
                  <a:pt x="4231" y="177"/>
                </a:lnTo>
                <a:lnTo>
                  <a:pt x="4231" y="177"/>
                </a:lnTo>
                <a:lnTo>
                  <a:pt x="4228" y="179"/>
                </a:lnTo>
                <a:lnTo>
                  <a:pt x="4228" y="179"/>
                </a:lnTo>
                <a:lnTo>
                  <a:pt x="4228" y="179"/>
                </a:lnTo>
                <a:lnTo>
                  <a:pt x="4228" y="182"/>
                </a:lnTo>
                <a:lnTo>
                  <a:pt x="4228" y="182"/>
                </a:lnTo>
                <a:lnTo>
                  <a:pt x="4228" y="182"/>
                </a:lnTo>
                <a:lnTo>
                  <a:pt x="4228" y="185"/>
                </a:lnTo>
                <a:lnTo>
                  <a:pt x="4231" y="187"/>
                </a:lnTo>
                <a:lnTo>
                  <a:pt x="4239" y="195"/>
                </a:lnTo>
                <a:lnTo>
                  <a:pt x="4239" y="198"/>
                </a:lnTo>
                <a:lnTo>
                  <a:pt x="4239" y="198"/>
                </a:lnTo>
                <a:lnTo>
                  <a:pt x="4239" y="201"/>
                </a:lnTo>
                <a:lnTo>
                  <a:pt x="4239" y="203"/>
                </a:lnTo>
                <a:lnTo>
                  <a:pt x="4239" y="203"/>
                </a:lnTo>
                <a:lnTo>
                  <a:pt x="4239" y="206"/>
                </a:lnTo>
                <a:lnTo>
                  <a:pt x="4241" y="206"/>
                </a:lnTo>
                <a:lnTo>
                  <a:pt x="4241" y="209"/>
                </a:lnTo>
                <a:lnTo>
                  <a:pt x="4241" y="209"/>
                </a:lnTo>
                <a:lnTo>
                  <a:pt x="4241" y="209"/>
                </a:lnTo>
                <a:lnTo>
                  <a:pt x="4241" y="212"/>
                </a:lnTo>
                <a:lnTo>
                  <a:pt x="4241" y="212"/>
                </a:lnTo>
                <a:lnTo>
                  <a:pt x="4241" y="214"/>
                </a:lnTo>
                <a:lnTo>
                  <a:pt x="4241" y="214"/>
                </a:lnTo>
                <a:lnTo>
                  <a:pt x="4241" y="214"/>
                </a:lnTo>
                <a:lnTo>
                  <a:pt x="4239" y="217"/>
                </a:lnTo>
                <a:lnTo>
                  <a:pt x="4239" y="220"/>
                </a:lnTo>
                <a:lnTo>
                  <a:pt x="4239" y="222"/>
                </a:lnTo>
                <a:lnTo>
                  <a:pt x="4236" y="222"/>
                </a:lnTo>
                <a:lnTo>
                  <a:pt x="4236" y="222"/>
                </a:lnTo>
                <a:lnTo>
                  <a:pt x="4233" y="222"/>
                </a:lnTo>
                <a:lnTo>
                  <a:pt x="4233" y="225"/>
                </a:lnTo>
                <a:lnTo>
                  <a:pt x="4233" y="228"/>
                </a:lnTo>
                <a:lnTo>
                  <a:pt x="4233" y="230"/>
                </a:lnTo>
                <a:lnTo>
                  <a:pt x="4233" y="230"/>
                </a:lnTo>
                <a:lnTo>
                  <a:pt x="4236" y="233"/>
                </a:lnTo>
                <a:lnTo>
                  <a:pt x="4236" y="233"/>
                </a:lnTo>
                <a:lnTo>
                  <a:pt x="4233" y="236"/>
                </a:lnTo>
                <a:lnTo>
                  <a:pt x="4233" y="238"/>
                </a:lnTo>
                <a:lnTo>
                  <a:pt x="4231" y="244"/>
                </a:lnTo>
                <a:lnTo>
                  <a:pt x="4228" y="246"/>
                </a:lnTo>
                <a:lnTo>
                  <a:pt x="4228" y="246"/>
                </a:lnTo>
                <a:lnTo>
                  <a:pt x="4223" y="246"/>
                </a:lnTo>
                <a:lnTo>
                  <a:pt x="4223" y="246"/>
                </a:lnTo>
                <a:lnTo>
                  <a:pt x="4220" y="246"/>
                </a:lnTo>
                <a:lnTo>
                  <a:pt x="4220" y="249"/>
                </a:lnTo>
                <a:lnTo>
                  <a:pt x="4220" y="249"/>
                </a:lnTo>
                <a:lnTo>
                  <a:pt x="4217" y="249"/>
                </a:lnTo>
                <a:lnTo>
                  <a:pt x="4217" y="252"/>
                </a:lnTo>
                <a:lnTo>
                  <a:pt x="4217" y="249"/>
                </a:lnTo>
                <a:lnTo>
                  <a:pt x="4214" y="252"/>
                </a:lnTo>
                <a:lnTo>
                  <a:pt x="4214" y="252"/>
                </a:lnTo>
                <a:lnTo>
                  <a:pt x="4214" y="252"/>
                </a:lnTo>
                <a:lnTo>
                  <a:pt x="4214" y="254"/>
                </a:lnTo>
                <a:lnTo>
                  <a:pt x="4212" y="254"/>
                </a:lnTo>
                <a:lnTo>
                  <a:pt x="4212" y="257"/>
                </a:lnTo>
                <a:lnTo>
                  <a:pt x="4209" y="257"/>
                </a:lnTo>
                <a:lnTo>
                  <a:pt x="4206" y="257"/>
                </a:lnTo>
                <a:lnTo>
                  <a:pt x="4204" y="262"/>
                </a:lnTo>
                <a:lnTo>
                  <a:pt x="4198" y="265"/>
                </a:lnTo>
                <a:lnTo>
                  <a:pt x="4188" y="279"/>
                </a:lnTo>
                <a:lnTo>
                  <a:pt x="4185" y="281"/>
                </a:lnTo>
                <a:lnTo>
                  <a:pt x="4185" y="281"/>
                </a:lnTo>
                <a:lnTo>
                  <a:pt x="4182" y="281"/>
                </a:lnTo>
                <a:lnTo>
                  <a:pt x="4180" y="281"/>
                </a:lnTo>
                <a:lnTo>
                  <a:pt x="4180" y="281"/>
                </a:lnTo>
                <a:lnTo>
                  <a:pt x="4180" y="284"/>
                </a:lnTo>
                <a:lnTo>
                  <a:pt x="4177" y="289"/>
                </a:lnTo>
                <a:lnTo>
                  <a:pt x="4177" y="292"/>
                </a:lnTo>
                <a:lnTo>
                  <a:pt x="4177" y="295"/>
                </a:lnTo>
                <a:lnTo>
                  <a:pt x="4177" y="297"/>
                </a:lnTo>
                <a:lnTo>
                  <a:pt x="4174" y="300"/>
                </a:lnTo>
                <a:lnTo>
                  <a:pt x="4169" y="305"/>
                </a:lnTo>
                <a:lnTo>
                  <a:pt x="4169" y="308"/>
                </a:lnTo>
                <a:lnTo>
                  <a:pt x="4169" y="311"/>
                </a:lnTo>
                <a:lnTo>
                  <a:pt x="4169" y="311"/>
                </a:lnTo>
                <a:lnTo>
                  <a:pt x="4169" y="313"/>
                </a:lnTo>
                <a:lnTo>
                  <a:pt x="4169" y="316"/>
                </a:lnTo>
                <a:lnTo>
                  <a:pt x="4166" y="319"/>
                </a:lnTo>
                <a:lnTo>
                  <a:pt x="4166" y="319"/>
                </a:lnTo>
                <a:lnTo>
                  <a:pt x="4166" y="319"/>
                </a:lnTo>
                <a:lnTo>
                  <a:pt x="4166" y="321"/>
                </a:lnTo>
                <a:lnTo>
                  <a:pt x="4161" y="321"/>
                </a:lnTo>
                <a:lnTo>
                  <a:pt x="4161" y="324"/>
                </a:lnTo>
                <a:lnTo>
                  <a:pt x="4164" y="327"/>
                </a:lnTo>
                <a:lnTo>
                  <a:pt x="4164" y="329"/>
                </a:lnTo>
                <a:lnTo>
                  <a:pt x="4161" y="329"/>
                </a:lnTo>
                <a:lnTo>
                  <a:pt x="4161" y="332"/>
                </a:lnTo>
                <a:lnTo>
                  <a:pt x="4158" y="335"/>
                </a:lnTo>
                <a:lnTo>
                  <a:pt x="4158" y="335"/>
                </a:lnTo>
                <a:lnTo>
                  <a:pt x="4156" y="338"/>
                </a:lnTo>
                <a:lnTo>
                  <a:pt x="4156" y="338"/>
                </a:lnTo>
                <a:lnTo>
                  <a:pt x="4156" y="338"/>
                </a:lnTo>
                <a:lnTo>
                  <a:pt x="4153" y="343"/>
                </a:lnTo>
                <a:lnTo>
                  <a:pt x="4153" y="343"/>
                </a:lnTo>
                <a:lnTo>
                  <a:pt x="4156" y="346"/>
                </a:lnTo>
                <a:lnTo>
                  <a:pt x="4156" y="346"/>
                </a:lnTo>
                <a:lnTo>
                  <a:pt x="4153" y="346"/>
                </a:lnTo>
                <a:lnTo>
                  <a:pt x="4150" y="346"/>
                </a:lnTo>
                <a:lnTo>
                  <a:pt x="4150" y="346"/>
                </a:lnTo>
                <a:lnTo>
                  <a:pt x="4150" y="348"/>
                </a:lnTo>
                <a:lnTo>
                  <a:pt x="4153" y="351"/>
                </a:lnTo>
                <a:lnTo>
                  <a:pt x="4150" y="354"/>
                </a:lnTo>
                <a:lnTo>
                  <a:pt x="4150" y="354"/>
                </a:lnTo>
                <a:lnTo>
                  <a:pt x="4150" y="354"/>
                </a:lnTo>
                <a:lnTo>
                  <a:pt x="4150" y="356"/>
                </a:lnTo>
                <a:lnTo>
                  <a:pt x="4150" y="359"/>
                </a:lnTo>
                <a:lnTo>
                  <a:pt x="4148" y="359"/>
                </a:lnTo>
                <a:lnTo>
                  <a:pt x="4148" y="362"/>
                </a:lnTo>
                <a:lnTo>
                  <a:pt x="4148" y="364"/>
                </a:lnTo>
                <a:lnTo>
                  <a:pt x="4148" y="367"/>
                </a:lnTo>
                <a:lnTo>
                  <a:pt x="4148" y="367"/>
                </a:lnTo>
                <a:lnTo>
                  <a:pt x="4145" y="367"/>
                </a:lnTo>
                <a:lnTo>
                  <a:pt x="4145" y="370"/>
                </a:lnTo>
                <a:lnTo>
                  <a:pt x="4142" y="375"/>
                </a:lnTo>
                <a:lnTo>
                  <a:pt x="4134" y="380"/>
                </a:lnTo>
                <a:lnTo>
                  <a:pt x="4134" y="380"/>
                </a:lnTo>
                <a:lnTo>
                  <a:pt x="4131" y="383"/>
                </a:lnTo>
                <a:lnTo>
                  <a:pt x="4129" y="391"/>
                </a:lnTo>
                <a:lnTo>
                  <a:pt x="4129" y="394"/>
                </a:lnTo>
                <a:lnTo>
                  <a:pt x="4129" y="397"/>
                </a:lnTo>
                <a:lnTo>
                  <a:pt x="4126" y="399"/>
                </a:lnTo>
                <a:lnTo>
                  <a:pt x="4126" y="399"/>
                </a:lnTo>
                <a:lnTo>
                  <a:pt x="4126" y="402"/>
                </a:lnTo>
                <a:lnTo>
                  <a:pt x="4126" y="407"/>
                </a:lnTo>
                <a:lnTo>
                  <a:pt x="4126" y="413"/>
                </a:lnTo>
                <a:lnTo>
                  <a:pt x="4126" y="413"/>
                </a:lnTo>
                <a:lnTo>
                  <a:pt x="4123" y="421"/>
                </a:lnTo>
                <a:lnTo>
                  <a:pt x="4121" y="421"/>
                </a:lnTo>
                <a:lnTo>
                  <a:pt x="4118" y="423"/>
                </a:lnTo>
                <a:lnTo>
                  <a:pt x="4118" y="423"/>
                </a:lnTo>
                <a:lnTo>
                  <a:pt x="4115" y="423"/>
                </a:lnTo>
                <a:lnTo>
                  <a:pt x="4115" y="423"/>
                </a:lnTo>
                <a:lnTo>
                  <a:pt x="4115" y="426"/>
                </a:lnTo>
                <a:lnTo>
                  <a:pt x="4113" y="429"/>
                </a:lnTo>
                <a:lnTo>
                  <a:pt x="4113" y="429"/>
                </a:lnTo>
                <a:lnTo>
                  <a:pt x="4113" y="429"/>
                </a:lnTo>
                <a:lnTo>
                  <a:pt x="4110" y="431"/>
                </a:lnTo>
                <a:lnTo>
                  <a:pt x="4110" y="431"/>
                </a:lnTo>
                <a:lnTo>
                  <a:pt x="4110" y="431"/>
                </a:lnTo>
                <a:lnTo>
                  <a:pt x="4107" y="434"/>
                </a:lnTo>
                <a:lnTo>
                  <a:pt x="4107" y="434"/>
                </a:lnTo>
                <a:lnTo>
                  <a:pt x="4107" y="434"/>
                </a:lnTo>
                <a:lnTo>
                  <a:pt x="4107" y="437"/>
                </a:lnTo>
                <a:lnTo>
                  <a:pt x="4105" y="445"/>
                </a:lnTo>
                <a:lnTo>
                  <a:pt x="4105" y="445"/>
                </a:lnTo>
                <a:lnTo>
                  <a:pt x="4105" y="445"/>
                </a:lnTo>
                <a:lnTo>
                  <a:pt x="4105" y="447"/>
                </a:lnTo>
                <a:lnTo>
                  <a:pt x="4105" y="447"/>
                </a:lnTo>
                <a:lnTo>
                  <a:pt x="4105" y="447"/>
                </a:lnTo>
                <a:lnTo>
                  <a:pt x="4105" y="447"/>
                </a:lnTo>
                <a:lnTo>
                  <a:pt x="4105" y="450"/>
                </a:lnTo>
                <a:lnTo>
                  <a:pt x="4105" y="450"/>
                </a:lnTo>
                <a:lnTo>
                  <a:pt x="4105" y="450"/>
                </a:lnTo>
                <a:lnTo>
                  <a:pt x="4102" y="455"/>
                </a:lnTo>
                <a:lnTo>
                  <a:pt x="4099" y="458"/>
                </a:lnTo>
                <a:lnTo>
                  <a:pt x="4099" y="458"/>
                </a:lnTo>
                <a:lnTo>
                  <a:pt x="4099" y="461"/>
                </a:lnTo>
                <a:lnTo>
                  <a:pt x="4097" y="458"/>
                </a:lnTo>
                <a:lnTo>
                  <a:pt x="4094" y="461"/>
                </a:lnTo>
                <a:lnTo>
                  <a:pt x="4094" y="461"/>
                </a:lnTo>
                <a:lnTo>
                  <a:pt x="4094" y="464"/>
                </a:lnTo>
                <a:lnTo>
                  <a:pt x="4094" y="464"/>
                </a:lnTo>
                <a:lnTo>
                  <a:pt x="4094" y="464"/>
                </a:lnTo>
                <a:lnTo>
                  <a:pt x="4097" y="464"/>
                </a:lnTo>
                <a:lnTo>
                  <a:pt x="4097" y="466"/>
                </a:lnTo>
                <a:lnTo>
                  <a:pt x="4097" y="469"/>
                </a:lnTo>
                <a:lnTo>
                  <a:pt x="4097" y="469"/>
                </a:lnTo>
                <a:lnTo>
                  <a:pt x="4099" y="466"/>
                </a:lnTo>
                <a:lnTo>
                  <a:pt x="4102" y="469"/>
                </a:lnTo>
                <a:lnTo>
                  <a:pt x="4102" y="469"/>
                </a:lnTo>
                <a:lnTo>
                  <a:pt x="4102" y="469"/>
                </a:lnTo>
                <a:lnTo>
                  <a:pt x="4105" y="469"/>
                </a:lnTo>
                <a:lnTo>
                  <a:pt x="4110" y="469"/>
                </a:lnTo>
                <a:lnTo>
                  <a:pt x="4110" y="469"/>
                </a:lnTo>
                <a:lnTo>
                  <a:pt x="4113" y="469"/>
                </a:lnTo>
                <a:lnTo>
                  <a:pt x="4113" y="469"/>
                </a:lnTo>
                <a:lnTo>
                  <a:pt x="4113" y="472"/>
                </a:lnTo>
                <a:lnTo>
                  <a:pt x="4113" y="474"/>
                </a:lnTo>
                <a:lnTo>
                  <a:pt x="4113" y="474"/>
                </a:lnTo>
                <a:lnTo>
                  <a:pt x="4113" y="474"/>
                </a:lnTo>
                <a:lnTo>
                  <a:pt x="4113" y="477"/>
                </a:lnTo>
                <a:lnTo>
                  <a:pt x="4110" y="480"/>
                </a:lnTo>
                <a:lnTo>
                  <a:pt x="4110" y="488"/>
                </a:lnTo>
                <a:lnTo>
                  <a:pt x="4110" y="488"/>
                </a:lnTo>
                <a:lnTo>
                  <a:pt x="4113" y="490"/>
                </a:lnTo>
                <a:lnTo>
                  <a:pt x="4113" y="490"/>
                </a:lnTo>
                <a:lnTo>
                  <a:pt x="4113" y="490"/>
                </a:lnTo>
                <a:lnTo>
                  <a:pt x="4113" y="498"/>
                </a:lnTo>
                <a:lnTo>
                  <a:pt x="4113" y="501"/>
                </a:lnTo>
                <a:lnTo>
                  <a:pt x="4110" y="501"/>
                </a:lnTo>
                <a:lnTo>
                  <a:pt x="4110" y="504"/>
                </a:lnTo>
                <a:lnTo>
                  <a:pt x="4107" y="506"/>
                </a:lnTo>
                <a:lnTo>
                  <a:pt x="4105" y="512"/>
                </a:lnTo>
                <a:lnTo>
                  <a:pt x="4102" y="514"/>
                </a:lnTo>
                <a:lnTo>
                  <a:pt x="4099" y="514"/>
                </a:lnTo>
                <a:lnTo>
                  <a:pt x="4099" y="517"/>
                </a:lnTo>
                <a:lnTo>
                  <a:pt x="4089" y="520"/>
                </a:lnTo>
                <a:lnTo>
                  <a:pt x="4081" y="520"/>
                </a:lnTo>
                <a:lnTo>
                  <a:pt x="4078" y="520"/>
                </a:lnTo>
                <a:lnTo>
                  <a:pt x="4075" y="520"/>
                </a:lnTo>
                <a:lnTo>
                  <a:pt x="4075" y="520"/>
                </a:lnTo>
                <a:lnTo>
                  <a:pt x="4075" y="520"/>
                </a:lnTo>
                <a:lnTo>
                  <a:pt x="4072" y="520"/>
                </a:lnTo>
                <a:lnTo>
                  <a:pt x="4072" y="520"/>
                </a:lnTo>
                <a:lnTo>
                  <a:pt x="4072" y="520"/>
                </a:lnTo>
                <a:lnTo>
                  <a:pt x="4062" y="523"/>
                </a:lnTo>
                <a:lnTo>
                  <a:pt x="4059" y="525"/>
                </a:lnTo>
                <a:lnTo>
                  <a:pt x="4056" y="525"/>
                </a:lnTo>
                <a:lnTo>
                  <a:pt x="4051" y="523"/>
                </a:lnTo>
                <a:lnTo>
                  <a:pt x="4048" y="523"/>
                </a:lnTo>
                <a:lnTo>
                  <a:pt x="4046" y="528"/>
                </a:lnTo>
                <a:lnTo>
                  <a:pt x="4043" y="528"/>
                </a:lnTo>
                <a:lnTo>
                  <a:pt x="4040" y="531"/>
                </a:lnTo>
                <a:lnTo>
                  <a:pt x="4038" y="533"/>
                </a:lnTo>
                <a:lnTo>
                  <a:pt x="4035" y="536"/>
                </a:lnTo>
                <a:lnTo>
                  <a:pt x="4035" y="536"/>
                </a:lnTo>
                <a:lnTo>
                  <a:pt x="4035" y="536"/>
                </a:lnTo>
                <a:lnTo>
                  <a:pt x="4035" y="539"/>
                </a:lnTo>
                <a:lnTo>
                  <a:pt x="4035" y="541"/>
                </a:lnTo>
                <a:lnTo>
                  <a:pt x="4032" y="541"/>
                </a:lnTo>
                <a:lnTo>
                  <a:pt x="4027" y="541"/>
                </a:lnTo>
                <a:lnTo>
                  <a:pt x="4024" y="544"/>
                </a:lnTo>
                <a:lnTo>
                  <a:pt x="4024" y="547"/>
                </a:lnTo>
                <a:lnTo>
                  <a:pt x="4024" y="549"/>
                </a:lnTo>
                <a:lnTo>
                  <a:pt x="4022" y="549"/>
                </a:lnTo>
                <a:lnTo>
                  <a:pt x="4019" y="549"/>
                </a:lnTo>
                <a:lnTo>
                  <a:pt x="4014" y="555"/>
                </a:lnTo>
                <a:lnTo>
                  <a:pt x="4011" y="555"/>
                </a:lnTo>
                <a:lnTo>
                  <a:pt x="4011" y="557"/>
                </a:lnTo>
                <a:lnTo>
                  <a:pt x="4011" y="560"/>
                </a:lnTo>
                <a:lnTo>
                  <a:pt x="4008" y="563"/>
                </a:lnTo>
                <a:lnTo>
                  <a:pt x="4006" y="563"/>
                </a:lnTo>
                <a:lnTo>
                  <a:pt x="4000" y="565"/>
                </a:lnTo>
                <a:lnTo>
                  <a:pt x="4000" y="568"/>
                </a:lnTo>
                <a:lnTo>
                  <a:pt x="3997" y="571"/>
                </a:lnTo>
                <a:lnTo>
                  <a:pt x="3995" y="571"/>
                </a:lnTo>
                <a:lnTo>
                  <a:pt x="3992" y="573"/>
                </a:lnTo>
                <a:lnTo>
                  <a:pt x="3984" y="579"/>
                </a:lnTo>
                <a:lnTo>
                  <a:pt x="3981" y="579"/>
                </a:lnTo>
                <a:lnTo>
                  <a:pt x="3981" y="582"/>
                </a:lnTo>
                <a:lnTo>
                  <a:pt x="3979" y="584"/>
                </a:lnTo>
                <a:lnTo>
                  <a:pt x="3976" y="587"/>
                </a:lnTo>
                <a:lnTo>
                  <a:pt x="3976" y="587"/>
                </a:lnTo>
                <a:lnTo>
                  <a:pt x="3976" y="584"/>
                </a:lnTo>
                <a:lnTo>
                  <a:pt x="3976" y="584"/>
                </a:lnTo>
                <a:lnTo>
                  <a:pt x="3973" y="584"/>
                </a:lnTo>
                <a:lnTo>
                  <a:pt x="3973" y="584"/>
                </a:lnTo>
                <a:lnTo>
                  <a:pt x="3973" y="584"/>
                </a:lnTo>
                <a:lnTo>
                  <a:pt x="3971" y="584"/>
                </a:lnTo>
                <a:lnTo>
                  <a:pt x="3971" y="584"/>
                </a:lnTo>
                <a:lnTo>
                  <a:pt x="3971" y="584"/>
                </a:lnTo>
                <a:lnTo>
                  <a:pt x="3944" y="571"/>
                </a:lnTo>
                <a:lnTo>
                  <a:pt x="3925" y="571"/>
                </a:lnTo>
                <a:lnTo>
                  <a:pt x="3906" y="563"/>
                </a:lnTo>
                <a:lnTo>
                  <a:pt x="3877" y="544"/>
                </a:lnTo>
                <a:lnTo>
                  <a:pt x="3874" y="541"/>
                </a:lnTo>
                <a:lnTo>
                  <a:pt x="3853" y="584"/>
                </a:lnTo>
                <a:lnTo>
                  <a:pt x="3853" y="587"/>
                </a:lnTo>
                <a:lnTo>
                  <a:pt x="3815" y="673"/>
                </a:lnTo>
                <a:lnTo>
                  <a:pt x="3815" y="675"/>
                </a:lnTo>
                <a:lnTo>
                  <a:pt x="3815" y="681"/>
                </a:lnTo>
                <a:lnTo>
                  <a:pt x="3815" y="683"/>
                </a:lnTo>
                <a:lnTo>
                  <a:pt x="3815" y="686"/>
                </a:lnTo>
                <a:lnTo>
                  <a:pt x="3794" y="718"/>
                </a:lnTo>
                <a:lnTo>
                  <a:pt x="3794" y="721"/>
                </a:lnTo>
                <a:lnTo>
                  <a:pt x="3791" y="724"/>
                </a:lnTo>
                <a:lnTo>
                  <a:pt x="3791" y="726"/>
                </a:lnTo>
                <a:lnTo>
                  <a:pt x="3794" y="753"/>
                </a:lnTo>
                <a:lnTo>
                  <a:pt x="3794" y="758"/>
                </a:lnTo>
                <a:lnTo>
                  <a:pt x="3791" y="761"/>
                </a:lnTo>
                <a:lnTo>
                  <a:pt x="3770" y="772"/>
                </a:lnTo>
                <a:lnTo>
                  <a:pt x="3767" y="775"/>
                </a:lnTo>
                <a:lnTo>
                  <a:pt x="3767" y="775"/>
                </a:lnTo>
                <a:lnTo>
                  <a:pt x="3770" y="791"/>
                </a:lnTo>
                <a:lnTo>
                  <a:pt x="3772" y="799"/>
                </a:lnTo>
                <a:lnTo>
                  <a:pt x="3772" y="804"/>
                </a:lnTo>
                <a:lnTo>
                  <a:pt x="3775" y="807"/>
                </a:lnTo>
                <a:lnTo>
                  <a:pt x="3799" y="831"/>
                </a:lnTo>
                <a:lnTo>
                  <a:pt x="3805" y="834"/>
                </a:lnTo>
                <a:lnTo>
                  <a:pt x="3810" y="831"/>
                </a:lnTo>
                <a:lnTo>
                  <a:pt x="3818" y="817"/>
                </a:lnTo>
                <a:lnTo>
                  <a:pt x="3829" y="812"/>
                </a:lnTo>
                <a:lnTo>
                  <a:pt x="3834" y="809"/>
                </a:lnTo>
                <a:lnTo>
                  <a:pt x="3850" y="812"/>
                </a:lnTo>
                <a:lnTo>
                  <a:pt x="3855" y="812"/>
                </a:lnTo>
                <a:lnTo>
                  <a:pt x="3880" y="807"/>
                </a:lnTo>
                <a:lnTo>
                  <a:pt x="3885" y="807"/>
                </a:lnTo>
                <a:lnTo>
                  <a:pt x="3888" y="807"/>
                </a:lnTo>
                <a:lnTo>
                  <a:pt x="3898" y="812"/>
                </a:lnTo>
                <a:lnTo>
                  <a:pt x="3906" y="815"/>
                </a:lnTo>
                <a:lnTo>
                  <a:pt x="3906" y="817"/>
                </a:lnTo>
                <a:lnTo>
                  <a:pt x="3930" y="836"/>
                </a:lnTo>
                <a:lnTo>
                  <a:pt x="3933" y="836"/>
                </a:lnTo>
                <a:lnTo>
                  <a:pt x="3939" y="834"/>
                </a:lnTo>
                <a:lnTo>
                  <a:pt x="3941" y="828"/>
                </a:lnTo>
                <a:lnTo>
                  <a:pt x="3944" y="823"/>
                </a:lnTo>
                <a:lnTo>
                  <a:pt x="3949" y="820"/>
                </a:lnTo>
                <a:lnTo>
                  <a:pt x="3968" y="793"/>
                </a:lnTo>
                <a:lnTo>
                  <a:pt x="3971" y="791"/>
                </a:lnTo>
                <a:lnTo>
                  <a:pt x="3973" y="791"/>
                </a:lnTo>
                <a:lnTo>
                  <a:pt x="3989" y="791"/>
                </a:lnTo>
                <a:lnTo>
                  <a:pt x="3992" y="791"/>
                </a:lnTo>
                <a:lnTo>
                  <a:pt x="3997" y="788"/>
                </a:lnTo>
                <a:lnTo>
                  <a:pt x="4003" y="788"/>
                </a:lnTo>
                <a:lnTo>
                  <a:pt x="4008" y="788"/>
                </a:lnTo>
                <a:lnTo>
                  <a:pt x="4011" y="788"/>
                </a:lnTo>
                <a:lnTo>
                  <a:pt x="4014" y="791"/>
                </a:lnTo>
                <a:lnTo>
                  <a:pt x="4016" y="791"/>
                </a:lnTo>
                <a:lnTo>
                  <a:pt x="4032" y="793"/>
                </a:lnTo>
                <a:lnTo>
                  <a:pt x="4040" y="796"/>
                </a:lnTo>
                <a:lnTo>
                  <a:pt x="4046" y="801"/>
                </a:lnTo>
                <a:lnTo>
                  <a:pt x="4056" y="817"/>
                </a:lnTo>
                <a:lnTo>
                  <a:pt x="4059" y="823"/>
                </a:lnTo>
                <a:lnTo>
                  <a:pt x="4078" y="831"/>
                </a:lnTo>
                <a:lnTo>
                  <a:pt x="4086" y="834"/>
                </a:lnTo>
                <a:lnTo>
                  <a:pt x="4089" y="836"/>
                </a:lnTo>
                <a:lnTo>
                  <a:pt x="4089" y="839"/>
                </a:lnTo>
                <a:lnTo>
                  <a:pt x="4091" y="842"/>
                </a:lnTo>
                <a:lnTo>
                  <a:pt x="4091" y="850"/>
                </a:lnTo>
                <a:lnTo>
                  <a:pt x="4091" y="852"/>
                </a:lnTo>
                <a:lnTo>
                  <a:pt x="4094" y="855"/>
                </a:lnTo>
                <a:lnTo>
                  <a:pt x="4094" y="855"/>
                </a:lnTo>
                <a:lnTo>
                  <a:pt x="4105" y="858"/>
                </a:lnTo>
                <a:lnTo>
                  <a:pt x="4107" y="860"/>
                </a:lnTo>
                <a:lnTo>
                  <a:pt x="4110" y="860"/>
                </a:lnTo>
                <a:lnTo>
                  <a:pt x="4110" y="863"/>
                </a:lnTo>
                <a:lnTo>
                  <a:pt x="4110" y="863"/>
                </a:lnTo>
                <a:lnTo>
                  <a:pt x="4107" y="866"/>
                </a:lnTo>
                <a:lnTo>
                  <a:pt x="4107" y="868"/>
                </a:lnTo>
                <a:lnTo>
                  <a:pt x="4110" y="871"/>
                </a:lnTo>
                <a:lnTo>
                  <a:pt x="4123" y="882"/>
                </a:lnTo>
                <a:lnTo>
                  <a:pt x="4126" y="884"/>
                </a:lnTo>
                <a:lnTo>
                  <a:pt x="4126" y="887"/>
                </a:lnTo>
                <a:lnTo>
                  <a:pt x="4126" y="890"/>
                </a:lnTo>
                <a:lnTo>
                  <a:pt x="4129" y="890"/>
                </a:lnTo>
                <a:lnTo>
                  <a:pt x="4134" y="893"/>
                </a:lnTo>
                <a:lnTo>
                  <a:pt x="4137" y="895"/>
                </a:lnTo>
                <a:lnTo>
                  <a:pt x="4145" y="903"/>
                </a:lnTo>
                <a:lnTo>
                  <a:pt x="4148" y="906"/>
                </a:lnTo>
                <a:lnTo>
                  <a:pt x="4148" y="911"/>
                </a:lnTo>
                <a:lnTo>
                  <a:pt x="4150" y="914"/>
                </a:lnTo>
                <a:lnTo>
                  <a:pt x="4150" y="922"/>
                </a:lnTo>
                <a:lnTo>
                  <a:pt x="4150" y="922"/>
                </a:lnTo>
                <a:lnTo>
                  <a:pt x="4150" y="925"/>
                </a:lnTo>
                <a:lnTo>
                  <a:pt x="4150" y="925"/>
                </a:lnTo>
                <a:lnTo>
                  <a:pt x="4150" y="927"/>
                </a:lnTo>
                <a:lnTo>
                  <a:pt x="4156" y="930"/>
                </a:lnTo>
                <a:lnTo>
                  <a:pt x="4156" y="930"/>
                </a:lnTo>
                <a:lnTo>
                  <a:pt x="4156" y="933"/>
                </a:lnTo>
                <a:lnTo>
                  <a:pt x="4156" y="933"/>
                </a:lnTo>
                <a:lnTo>
                  <a:pt x="4156" y="935"/>
                </a:lnTo>
                <a:lnTo>
                  <a:pt x="4158" y="935"/>
                </a:lnTo>
                <a:lnTo>
                  <a:pt x="4158" y="935"/>
                </a:lnTo>
                <a:lnTo>
                  <a:pt x="4161" y="935"/>
                </a:lnTo>
                <a:lnTo>
                  <a:pt x="4161" y="935"/>
                </a:lnTo>
                <a:lnTo>
                  <a:pt x="4161" y="938"/>
                </a:lnTo>
                <a:lnTo>
                  <a:pt x="4161" y="938"/>
                </a:lnTo>
                <a:lnTo>
                  <a:pt x="4161" y="938"/>
                </a:lnTo>
                <a:lnTo>
                  <a:pt x="4161" y="941"/>
                </a:lnTo>
                <a:lnTo>
                  <a:pt x="4161" y="941"/>
                </a:lnTo>
                <a:lnTo>
                  <a:pt x="4161" y="943"/>
                </a:lnTo>
                <a:lnTo>
                  <a:pt x="4161" y="943"/>
                </a:lnTo>
                <a:lnTo>
                  <a:pt x="4161" y="943"/>
                </a:lnTo>
                <a:lnTo>
                  <a:pt x="4161" y="943"/>
                </a:lnTo>
                <a:lnTo>
                  <a:pt x="4161" y="943"/>
                </a:lnTo>
                <a:lnTo>
                  <a:pt x="4161" y="946"/>
                </a:lnTo>
                <a:lnTo>
                  <a:pt x="4161" y="946"/>
                </a:lnTo>
                <a:lnTo>
                  <a:pt x="4161" y="946"/>
                </a:lnTo>
                <a:lnTo>
                  <a:pt x="4161" y="949"/>
                </a:lnTo>
                <a:lnTo>
                  <a:pt x="4161" y="954"/>
                </a:lnTo>
                <a:lnTo>
                  <a:pt x="4161" y="957"/>
                </a:lnTo>
                <a:lnTo>
                  <a:pt x="4161" y="957"/>
                </a:lnTo>
                <a:lnTo>
                  <a:pt x="4161" y="960"/>
                </a:lnTo>
                <a:lnTo>
                  <a:pt x="4164" y="960"/>
                </a:lnTo>
                <a:lnTo>
                  <a:pt x="4164" y="962"/>
                </a:lnTo>
                <a:lnTo>
                  <a:pt x="4161" y="962"/>
                </a:lnTo>
                <a:lnTo>
                  <a:pt x="4161" y="965"/>
                </a:lnTo>
                <a:lnTo>
                  <a:pt x="4158" y="968"/>
                </a:lnTo>
                <a:lnTo>
                  <a:pt x="4158" y="968"/>
                </a:lnTo>
                <a:lnTo>
                  <a:pt x="4156" y="970"/>
                </a:lnTo>
                <a:lnTo>
                  <a:pt x="4156" y="970"/>
                </a:lnTo>
                <a:lnTo>
                  <a:pt x="4153" y="968"/>
                </a:lnTo>
                <a:lnTo>
                  <a:pt x="4150" y="968"/>
                </a:lnTo>
                <a:lnTo>
                  <a:pt x="4150" y="970"/>
                </a:lnTo>
                <a:lnTo>
                  <a:pt x="4148" y="973"/>
                </a:lnTo>
                <a:lnTo>
                  <a:pt x="4148" y="973"/>
                </a:lnTo>
                <a:lnTo>
                  <a:pt x="4145" y="976"/>
                </a:lnTo>
                <a:lnTo>
                  <a:pt x="4145" y="976"/>
                </a:lnTo>
                <a:lnTo>
                  <a:pt x="4142" y="978"/>
                </a:lnTo>
                <a:lnTo>
                  <a:pt x="4139" y="976"/>
                </a:lnTo>
                <a:lnTo>
                  <a:pt x="4137" y="973"/>
                </a:lnTo>
                <a:lnTo>
                  <a:pt x="4134" y="973"/>
                </a:lnTo>
                <a:lnTo>
                  <a:pt x="4131" y="973"/>
                </a:lnTo>
                <a:lnTo>
                  <a:pt x="4126" y="973"/>
                </a:lnTo>
                <a:lnTo>
                  <a:pt x="4121" y="973"/>
                </a:lnTo>
                <a:lnTo>
                  <a:pt x="4113" y="973"/>
                </a:lnTo>
                <a:lnTo>
                  <a:pt x="4110" y="976"/>
                </a:lnTo>
                <a:lnTo>
                  <a:pt x="4086" y="968"/>
                </a:lnTo>
                <a:lnTo>
                  <a:pt x="4083" y="968"/>
                </a:lnTo>
                <a:lnTo>
                  <a:pt x="4083" y="965"/>
                </a:lnTo>
                <a:lnTo>
                  <a:pt x="4081" y="960"/>
                </a:lnTo>
                <a:lnTo>
                  <a:pt x="4078" y="957"/>
                </a:lnTo>
                <a:lnTo>
                  <a:pt x="4075" y="957"/>
                </a:lnTo>
                <a:lnTo>
                  <a:pt x="4075" y="962"/>
                </a:lnTo>
                <a:lnTo>
                  <a:pt x="4072" y="962"/>
                </a:lnTo>
                <a:lnTo>
                  <a:pt x="4072" y="962"/>
                </a:lnTo>
                <a:lnTo>
                  <a:pt x="4070" y="960"/>
                </a:lnTo>
                <a:lnTo>
                  <a:pt x="4070" y="957"/>
                </a:lnTo>
                <a:lnTo>
                  <a:pt x="4070" y="954"/>
                </a:lnTo>
                <a:lnTo>
                  <a:pt x="4067" y="954"/>
                </a:lnTo>
                <a:lnTo>
                  <a:pt x="4064" y="954"/>
                </a:lnTo>
                <a:lnTo>
                  <a:pt x="4062" y="957"/>
                </a:lnTo>
                <a:lnTo>
                  <a:pt x="4059" y="965"/>
                </a:lnTo>
                <a:lnTo>
                  <a:pt x="4056" y="965"/>
                </a:lnTo>
                <a:lnTo>
                  <a:pt x="4054" y="965"/>
                </a:lnTo>
                <a:lnTo>
                  <a:pt x="4048" y="962"/>
                </a:lnTo>
                <a:lnTo>
                  <a:pt x="4046" y="962"/>
                </a:lnTo>
                <a:lnTo>
                  <a:pt x="4046" y="962"/>
                </a:lnTo>
                <a:lnTo>
                  <a:pt x="4043" y="965"/>
                </a:lnTo>
                <a:lnTo>
                  <a:pt x="4040" y="965"/>
                </a:lnTo>
                <a:lnTo>
                  <a:pt x="4032" y="965"/>
                </a:lnTo>
                <a:lnTo>
                  <a:pt x="4030" y="965"/>
                </a:lnTo>
                <a:lnTo>
                  <a:pt x="4024" y="962"/>
                </a:lnTo>
                <a:lnTo>
                  <a:pt x="4022" y="960"/>
                </a:lnTo>
                <a:lnTo>
                  <a:pt x="4019" y="960"/>
                </a:lnTo>
                <a:lnTo>
                  <a:pt x="4016" y="960"/>
                </a:lnTo>
                <a:lnTo>
                  <a:pt x="4014" y="962"/>
                </a:lnTo>
                <a:lnTo>
                  <a:pt x="4011" y="962"/>
                </a:lnTo>
                <a:lnTo>
                  <a:pt x="4006" y="965"/>
                </a:lnTo>
                <a:lnTo>
                  <a:pt x="4006" y="968"/>
                </a:lnTo>
                <a:lnTo>
                  <a:pt x="4000" y="968"/>
                </a:lnTo>
                <a:lnTo>
                  <a:pt x="3997" y="968"/>
                </a:lnTo>
                <a:lnTo>
                  <a:pt x="3992" y="973"/>
                </a:lnTo>
                <a:lnTo>
                  <a:pt x="3989" y="973"/>
                </a:lnTo>
                <a:lnTo>
                  <a:pt x="3984" y="973"/>
                </a:lnTo>
                <a:lnTo>
                  <a:pt x="3981" y="976"/>
                </a:lnTo>
                <a:lnTo>
                  <a:pt x="3981" y="976"/>
                </a:lnTo>
                <a:lnTo>
                  <a:pt x="3979" y="978"/>
                </a:lnTo>
                <a:lnTo>
                  <a:pt x="3976" y="984"/>
                </a:lnTo>
                <a:lnTo>
                  <a:pt x="3973" y="986"/>
                </a:lnTo>
                <a:lnTo>
                  <a:pt x="3973" y="986"/>
                </a:lnTo>
                <a:lnTo>
                  <a:pt x="3963" y="986"/>
                </a:lnTo>
                <a:lnTo>
                  <a:pt x="3963" y="986"/>
                </a:lnTo>
                <a:lnTo>
                  <a:pt x="3957" y="984"/>
                </a:lnTo>
                <a:lnTo>
                  <a:pt x="3955" y="984"/>
                </a:lnTo>
                <a:lnTo>
                  <a:pt x="3955" y="978"/>
                </a:lnTo>
                <a:lnTo>
                  <a:pt x="3952" y="976"/>
                </a:lnTo>
                <a:lnTo>
                  <a:pt x="3952" y="976"/>
                </a:lnTo>
                <a:lnTo>
                  <a:pt x="3947" y="978"/>
                </a:lnTo>
                <a:lnTo>
                  <a:pt x="3947" y="978"/>
                </a:lnTo>
                <a:lnTo>
                  <a:pt x="3947" y="978"/>
                </a:lnTo>
                <a:lnTo>
                  <a:pt x="3944" y="978"/>
                </a:lnTo>
                <a:lnTo>
                  <a:pt x="3936" y="981"/>
                </a:lnTo>
                <a:lnTo>
                  <a:pt x="3939" y="984"/>
                </a:lnTo>
                <a:lnTo>
                  <a:pt x="3939" y="986"/>
                </a:lnTo>
                <a:lnTo>
                  <a:pt x="3939" y="986"/>
                </a:lnTo>
                <a:lnTo>
                  <a:pt x="3933" y="992"/>
                </a:lnTo>
                <a:lnTo>
                  <a:pt x="3933" y="997"/>
                </a:lnTo>
                <a:lnTo>
                  <a:pt x="3933" y="1005"/>
                </a:lnTo>
                <a:lnTo>
                  <a:pt x="3930" y="1008"/>
                </a:lnTo>
                <a:lnTo>
                  <a:pt x="3928" y="1008"/>
                </a:lnTo>
                <a:lnTo>
                  <a:pt x="3898" y="1005"/>
                </a:lnTo>
                <a:lnTo>
                  <a:pt x="3885" y="1005"/>
                </a:lnTo>
                <a:lnTo>
                  <a:pt x="3885" y="1002"/>
                </a:lnTo>
                <a:lnTo>
                  <a:pt x="3885" y="1005"/>
                </a:lnTo>
                <a:lnTo>
                  <a:pt x="3882" y="1008"/>
                </a:lnTo>
                <a:lnTo>
                  <a:pt x="3877" y="1011"/>
                </a:lnTo>
                <a:lnTo>
                  <a:pt x="3874" y="1013"/>
                </a:lnTo>
                <a:lnTo>
                  <a:pt x="3869" y="1013"/>
                </a:lnTo>
                <a:lnTo>
                  <a:pt x="3866" y="1013"/>
                </a:lnTo>
                <a:lnTo>
                  <a:pt x="3864" y="1016"/>
                </a:lnTo>
                <a:lnTo>
                  <a:pt x="3861" y="1021"/>
                </a:lnTo>
                <a:lnTo>
                  <a:pt x="3861" y="1024"/>
                </a:lnTo>
                <a:lnTo>
                  <a:pt x="3858" y="1024"/>
                </a:lnTo>
                <a:lnTo>
                  <a:pt x="3845" y="1040"/>
                </a:lnTo>
                <a:lnTo>
                  <a:pt x="3831" y="1067"/>
                </a:lnTo>
                <a:lnTo>
                  <a:pt x="3831" y="1069"/>
                </a:lnTo>
                <a:lnTo>
                  <a:pt x="3831" y="1072"/>
                </a:lnTo>
                <a:lnTo>
                  <a:pt x="3834" y="1075"/>
                </a:lnTo>
                <a:lnTo>
                  <a:pt x="3834" y="1080"/>
                </a:lnTo>
                <a:lnTo>
                  <a:pt x="3831" y="1083"/>
                </a:lnTo>
                <a:lnTo>
                  <a:pt x="3826" y="1091"/>
                </a:lnTo>
                <a:lnTo>
                  <a:pt x="3823" y="1094"/>
                </a:lnTo>
                <a:lnTo>
                  <a:pt x="3821" y="1096"/>
                </a:lnTo>
                <a:lnTo>
                  <a:pt x="3818" y="1096"/>
                </a:lnTo>
                <a:lnTo>
                  <a:pt x="3818" y="1096"/>
                </a:lnTo>
                <a:lnTo>
                  <a:pt x="3813" y="1096"/>
                </a:lnTo>
                <a:lnTo>
                  <a:pt x="3813" y="1096"/>
                </a:lnTo>
                <a:lnTo>
                  <a:pt x="3810" y="1096"/>
                </a:lnTo>
                <a:lnTo>
                  <a:pt x="3791" y="1115"/>
                </a:lnTo>
                <a:lnTo>
                  <a:pt x="3783" y="1123"/>
                </a:lnTo>
                <a:lnTo>
                  <a:pt x="3780" y="1123"/>
                </a:lnTo>
                <a:lnTo>
                  <a:pt x="3778" y="1126"/>
                </a:lnTo>
                <a:lnTo>
                  <a:pt x="3764" y="1128"/>
                </a:lnTo>
                <a:lnTo>
                  <a:pt x="3751" y="1131"/>
                </a:lnTo>
                <a:lnTo>
                  <a:pt x="3732" y="1131"/>
                </a:lnTo>
                <a:lnTo>
                  <a:pt x="3716" y="1134"/>
                </a:lnTo>
                <a:lnTo>
                  <a:pt x="3713" y="1134"/>
                </a:lnTo>
                <a:lnTo>
                  <a:pt x="3697" y="1128"/>
                </a:lnTo>
                <a:lnTo>
                  <a:pt x="3695" y="1128"/>
                </a:lnTo>
                <a:lnTo>
                  <a:pt x="3692" y="1128"/>
                </a:lnTo>
                <a:lnTo>
                  <a:pt x="3679" y="1134"/>
                </a:lnTo>
                <a:lnTo>
                  <a:pt x="3679" y="1134"/>
                </a:lnTo>
                <a:lnTo>
                  <a:pt x="3679" y="1134"/>
                </a:lnTo>
                <a:lnTo>
                  <a:pt x="3679" y="1139"/>
                </a:lnTo>
                <a:lnTo>
                  <a:pt x="3676" y="1142"/>
                </a:lnTo>
                <a:lnTo>
                  <a:pt x="3673" y="1150"/>
                </a:lnTo>
                <a:lnTo>
                  <a:pt x="3671" y="1155"/>
                </a:lnTo>
                <a:lnTo>
                  <a:pt x="3652" y="1174"/>
                </a:lnTo>
                <a:lnTo>
                  <a:pt x="3646" y="1177"/>
                </a:lnTo>
                <a:lnTo>
                  <a:pt x="3644" y="1177"/>
                </a:lnTo>
                <a:lnTo>
                  <a:pt x="3644" y="1179"/>
                </a:lnTo>
                <a:lnTo>
                  <a:pt x="3644" y="1182"/>
                </a:lnTo>
                <a:lnTo>
                  <a:pt x="3638" y="1187"/>
                </a:lnTo>
                <a:lnTo>
                  <a:pt x="3636" y="1190"/>
                </a:lnTo>
                <a:lnTo>
                  <a:pt x="3633" y="1190"/>
                </a:lnTo>
                <a:lnTo>
                  <a:pt x="3630" y="1193"/>
                </a:lnTo>
                <a:lnTo>
                  <a:pt x="3625" y="1193"/>
                </a:lnTo>
                <a:lnTo>
                  <a:pt x="3622" y="1193"/>
                </a:lnTo>
                <a:lnTo>
                  <a:pt x="3617" y="1198"/>
                </a:lnTo>
                <a:lnTo>
                  <a:pt x="3609" y="1206"/>
                </a:lnTo>
                <a:lnTo>
                  <a:pt x="3601" y="1212"/>
                </a:lnTo>
                <a:lnTo>
                  <a:pt x="3598" y="1214"/>
                </a:lnTo>
                <a:lnTo>
                  <a:pt x="3596" y="1214"/>
                </a:lnTo>
                <a:lnTo>
                  <a:pt x="3590" y="1214"/>
                </a:lnTo>
                <a:lnTo>
                  <a:pt x="3588" y="1214"/>
                </a:lnTo>
                <a:lnTo>
                  <a:pt x="3585" y="1212"/>
                </a:lnTo>
                <a:lnTo>
                  <a:pt x="3585" y="1212"/>
                </a:lnTo>
                <a:lnTo>
                  <a:pt x="3550" y="1209"/>
                </a:lnTo>
                <a:lnTo>
                  <a:pt x="3542" y="1204"/>
                </a:lnTo>
                <a:lnTo>
                  <a:pt x="3539" y="1204"/>
                </a:lnTo>
                <a:lnTo>
                  <a:pt x="3518" y="1198"/>
                </a:lnTo>
                <a:lnTo>
                  <a:pt x="3507" y="1193"/>
                </a:lnTo>
                <a:lnTo>
                  <a:pt x="3504" y="1190"/>
                </a:lnTo>
                <a:lnTo>
                  <a:pt x="3502" y="1190"/>
                </a:lnTo>
                <a:lnTo>
                  <a:pt x="3499" y="1182"/>
                </a:lnTo>
                <a:lnTo>
                  <a:pt x="3491" y="1174"/>
                </a:lnTo>
                <a:lnTo>
                  <a:pt x="3488" y="1174"/>
                </a:lnTo>
                <a:lnTo>
                  <a:pt x="3486" y="1174"/>
                </a:lnTo>
                <a:lnTo>
                  <a:pt x="3462" y="1174"/>
                </a:lnTo>
                <a:lnTo>
                  <a:pt x="3454" y="1171"/>
                </a:lnTo>
                <a:lnTo>
                  <a:pt x="3451" y="1171"/>
                </a:lnTo>
                <a:lnTo>
                  <a:pt x="3448" y="1171"/>
                </a:lnTo>
                <a:lnTo>
                  <a:pt x="3448" y="1171"/>
                </a:lnTo>
                <a:lnTo>
                  <a:pt x="3446" y="1174"/>
                </a:lnTo>
                <a:lnTo>
                  <a:pt x="3446" y="1174"/>
                </a:lnTo>
                <a:lnTo>
                  <a:pt x="3443" y="1174"/>
                </a:lnTo>
                <a:lnTo>
                  <a:pt x="3440" y="1177"/>
                </a:lnTo>
                <a:lnTo>
                  <a:pt x="3437" y="1177"/>
                </a:lnTo>
                <a:lnTo>
                  <a:pt x="3432" y="1179"/>
                </a:lnTo>
                <a:lnTo>
                  <a:pt x="3429" y="1182"/>
                </a:lnTo>
                <a:lnTo>
                  <a:pt x="3429" y="1185"/>
                </a:lnTo>
                <a:lnTo>
                  <a:pt x="3411" y="1220"/>
                </a:lnTo>
                <a:lnTo>
                  <a:pt x="3411" y="1225"/>
                </a:lnTo>
                <a:lnTo>
                  <a:pt x="3411" y="1225"/>
                </a:lnTo>
                <a:lnTo>
                  <a:pt x="3411" y="1230"/>
                </a:lnTo>
                <a:lnTo>
                  <a:pt x="3411" y="1233"/>
                </a:lnTo>
                <a:lnTo>
                  <a:pt x="3411" y="1233"/>
                </a:lnTo>
                <a:lnTo>
                  <a:pt x="3411" y="1236"/>
                </a:lnTo>
                <a:lnTo>
                  <a:pt x="3408" y="1238"/>
                </a:lnTo>
                <a:lnTo>
                  <a:pt x="3405" y="1244"/>
                </a:lnTo>
                <a:lnTo>
                  <a:pt x="3405" y="1246"/>
                </a:lnTo>
                <a:lnTo>
                  <a:pt x="3405" y="1246"/>
                </a:lnTo>
                <a:lnTo>
                  <a:pt x="3403" y="1249"/>
                </a:lnTo>
                <a:lnTo>
                  <a:pt x="3400" y="1252"/>
                </a:lnTo>
                <a:lnTo>
                  <a:pt x="3397" y="1254"/>
                </a:lnTo>
                <a:lnTo>
                  <a:pt x="3397" y="1260"/>
                </a:lnTo>
                <a:lnTo>
                  <a:pt x="3397" y="1265"/>
                </a:lnTo>
                <a:lnTo>
                  <a:pt x="3400" y="1268"/>
                </a:lnTo>
                <a:lnTo>
                  <a:pt x="3405" y="1271"/>
                </a:lnTo>
                <a:lnTo>
                  <a:pt x="3405" y="1273"/>
                </a:lnTo>
                <a:lnTo>
                  <a:pt x="3408" y="1273"/>
                </a:lnTo>
                <a:lnTo>
                  <a:pt x="3408" y="1279"/>
                </a:lnTo>
                <a:lnTo>
                  <a:pt x="3408" y="1284"/>
                </a:lnTo>
                <a:lnTo>
                  <a:pt x="3411" y="1287"/>
                </a:lnTo>
                <a:lnTo>
                  <a:pt x="3419" y="1300"/>
                </a:lnTo>
                <a:lnTo>
                  <a:pt x="3421" y="1303"/>
                </a:lnTo>
                <a:lnTo>
                  <a:pt x="3432" y="1308"/>
                </a:lnTo>
                <a:lnTo>
                  <a:pt x="3435" y="1311"/>
                </a:lnTo>
                <a:lnTo>
                  <a:pt x="3437" y="1316"/>
                </a:lnTo>
                <a:lnTo>
                  <a:pt x="3446" y="1330"/>
                </a:lnTo>
                <a:lnTo>
                  <a:pt x="3448" y="1335"/>
                </a:lnTo>
                <a:lnTo>
                  <a:pt x="3448" y="1338"/>
                </a:lnTo>
                <a:lnTo>
                  <a:pt x="3448" y="1343"/>
                </a:lnTo>
                <a:lnTo>
                  <a:pt x="3446" y="1346"/>
                </a:lnTo>
                <a:lnTo>
                  <a:pt x="3443" y="1346"/>
                </a:lnTo>
                <a:lnTo>
                  <a:pt x="3443" y="1346"/>
                </a:lnTo>
                <a:lnTo>
                  <a:pt x="3437" y="1348"/>
                </a:lnTo>
                <a:lnTo>
                  <a:pt x="3432" y="1348"/>
                </a:lnTo>
                <a:lnTo>
                  <a:pt x="3429" y="1348"/>
                </a:lnTo>
                <a:lnTo>
                  <a:pt x="3416" y="1367"/>
                </a:lnTo>
                <a:lnTo>
                  <a:pt x="3413" y="1370"/>
                </a:lnTo>
                <a:lnTo>
                  <a:pt x="3411" y="1370"/>
                </a:lnTo>
                <a:lnTo>
                  <a:pt x="3400" y="1372"/>
                </a:lnTo>
                <a:lnTo>
                  <a:pt x="3397" y="1372"/>
                </a:lnTo>
                <a:lnTo>
                  <a:pt x="3392" y="1378"/>
                </a:lnTo>
                <a:lnTo>
                  <a:pt x="3371" y="1386"/>
                </a:lnTo>
                <a:lnTo>
                  <a:pt x="3360" y="1391"/>
                </a:lnTo>
                <a:lnTo>
                  <a:pt x="3357" y="1397"/>
                </a:lnTo>
                <a:lnTo>
                  <a:pt x="3344" y="1413"/>
                </a:lnTo>
                <a:lnTo>
                  <a:pt x="3333" y="1423"/>
                </a:lnTo>
                <a:lnTo>
                  <a:pt x="3333" y="1426"/>
                </a:lnTo>
                <a:lnTo>
                  <a:pt x="3330" y="1431"/>
                </a:lnTo>
                <a:lnTo>
                  <a:pt x="3328" y="1437"/>
                </a:lnTo>
                <a:lnTo>
                  <a:pt x="3322" y="1442"/>
                </a:lnTo>
                <a:lnTo>
                  <a:pt x="3314" y="1448"/>
                </a:lnTo>
                <a:lnTo>
                  <a:pt x="3312" y="1450"/>
                </a:lnTo>
                <a:lnTo>
                  <a:pt x="3312" y="1458"/>
                </a:lnTo>
                <a:lnTo>
                  <a:pt x="3309" y="1458"/>
                </a:lnTo>
                <a:lnTo>
                  <a:pt x="3285" y="1469"/>
                </a:lnTo>
                <a:lnTo>
                  <a:pt x="3282" y="1472"/>
                </a:lnTo>
                <a:lnTo>
                  <a:pt x="3279" y="1472"/>
                </a:lnTo>
                <a:lnTo>
                  <a:pt x="3279" y="1474"/>
                </a:lnTo>
                <a:lnTo>
                  <a:pt x="3279" y="1474"/>
                </a:lnTo>
                <a:lnTo>
                  <a:pt x="3277" y="1474"/>
                </a:lnTo>
                <a:lnTo>
                  <a:pt x="3277" y="1474"/>
                </a:lnTo>
                <a:lnTo>
                  <a:pt x="3271" y="1474"/>
                </a:lnTo>
                <a:lnTo>
                  <a:pt x="3263" y="1477"/>
                </a:lnTo>
                <a:lnTo>
                  <a:pt x="3242" y="1485"/>
                </a:lnTo>
                <a:lnTo>
                  <a:pt x="3229" y="1496"/>
                </a:lnTo>
                <a:lnTo>
                  <a:pt x="3229" y="1496"/>
                </a:lnTo>
                <a:lnTo>
                  <a:pt x="3229" y="1496"/>
                </a:lnTo>
                <a:lnTo>
                  <a:pt x="3229" y="1496"/>
                </a:lnTo>
                <a:lnTo>
                  <a:pt x="3226" y="1498"/>
                </a:lnTo>
                <a:lnTo>
                  <a:pt x="3226" y="1498"/>
                </a:lnTo>
                <a:lnTo>
                  <a:pt x="3226" y="1498"/>
                </a:lnTo>
                <a:lnTo>
                  <a:pt x="3212" y="1498"/>
                </a:lnTo>
                <a:lnTo>
                  <a:pt x="3207" y="1501"/>
                </a:lnTo>
                <a:lnTo>
                  <a:pt x="3204" y="1501"/>
                </a:lnTo>
                <a:lnTo>
                  <a:pt x="3183" y="1498"/>
                </a:lnTo>
                <a:lnTo>
                  <a:pt x="3178" y="1498"/>
                </a:lnTo>
                <a:lnTo>
                  <a:pt x="3170" y="1504"/>
                </a:lnTo>
                <a:lnTo>
                  <a:pt x="3167" y="1504"/>
                </a:lnTo>
                <a:lnTo>
                  <a:pt x="3164" y="1504"/>
                </a:lnTo>
                <a:lnTo>
                  <a:pt x="3140" y="1501"/>
                </a:lnTo>
                <a:lnTo>
                  <a:pt x="3121" y="1501"/>
                </a:lnTo>
                <a:lnTo>
                  <a:pt x="3113" y="1498"/>
                </a:lnTo>
                <a:lnTo>
                  <a:pt x="3108" y="1498"/>
                </a:lnTo>
                <a:lnTo>
                  <a:pt x="2982" y="1517"/>
                </a:lnTo>
                <a:lnTo>
                  <a:pt x="2902" y="1552"/>
                </a:lnTo>
                <a:lnTo>
                  <a:pt x="2864" y="1571"/>
                </a:lnTo>
                <a:lnTo>
                  <a:pt x="2859" y="1576"/>
                </a:lnTo>
                <a:lnTo>
                  <a:pt x="2856" y="1579"/>
                </a:lnTo>
                <a:lnTo>
                  <a:pt x="2853" y="1579"/>
                </a:lnTo>
                <a:lnTo>
                  <a:pt x="2853" y="1579"/>
                </a:lnTo>
                <a:lnTo>
                  <a:pt x="2848" y="1582"/>
                </a:lnTo>
                <a:lnTo>
                  <a:pt x="2843" y="1582"/>
                </a:lnTo>
                <a:lnTo>
                  <a:pt x="2840" y="1584"/>
                </a:lnTo>
                <a:lnTo>
                  <a:pt x="2824" y="1600"/>
                </a:lnTo>
                <a:lnTo>
                  <a:pt x="2821" y="1603"/>
                </a:lnTo>
                <a:lnTo>
                  <a:pt x="2816" y="1598"/>
                </a:lnTo>
                <a:lnTo>
                  <a:pt x="2816" y="1595"/>
                </a:lnTo>
                <a:lnTo>
                  <a:pt x="2813" y="1595"/>
                </a:lnTo>
                <a:lnTo>
                  <a:pt x="2786" y="1595"/>
                </a:lnTo>
                <a:lnTo>
                  <a:pt x="2778" y="1595"/>
                </a:lnTo>
                <a:lnTo>
                  <a:pt x="2778" y="1592"/>
                </a:lnTo>
                <a:lnTo>
                  <a:pt x="2778" y="1568"/>
                </a:lnTo>
                <a:lnTo>
                  <a:pt x="2709" y="1582"/>
                </a:lnTo>
                <a:lnTo>
                  <a:pt x="2706" y="1582"/>
                </a:lnTo>
                <a:lnTo>
                  <a:pt x="2652" y="1552"/>
                </a:lnTo>
                <a:lnTo>
                  <a:pt x="2652" y="1552"/>
                </a:lnTo>
                <a:lnTo>
                  <a:pt x="2650" y="1552"/>
                </a:lnTo>
                <a:lnTo>
                  <a:pt x="2556" y="1531"/>
                </a:lnTo>
                <a:lnTo>
                  <a:pt x="2551" y="1528"/>
                </a:lnTo>
                <a:lnTo>
                  <a:pt x="2543" y="1520"/>
                </a:lnTo>
                <a:lnTo>
                  <a:pt x="2529" y="1496"/>
                </a:lnTo>
                <a:lnTo>
                  <a:pt x="2521" y="1490"/>
                </a:lnTo>
                <a:lnTo>
                  <a:pt x="2510" y="1488"/>
                </a:lnTo>
                <a:lnTo>
                  <a:pt x="2500" y="1488"/>
                </a:lnTo>
                <a:lnTo>
                  <a:pt x="2484" y="1488"/>
                </a:lnTo>
                <a:lnTo>
                  <a:pt x="2374" y="1472"/>
                </a:lnTo>
                <a:lnTo>
                  <a:pt x="2371" y="1472"/>
                </a:lnTo>
                <a:lnTo>
                  <a:pt x="2326" y="1485"/>
                </a:lnTo>
                <a:lnTo>
                  <a:pt x="2122" y="1458"/>
                </a:lnTo>
                <a:lnTo>
                  <a:pt x="2058" y="1464"/>
                </a:lnTo>
                <a:lnTo>
                  <a:pt x="2047" y="1466"/>
                </a:lnTo>
                <a:lnTo>
                  <a:pt x="2047" y="1464"/>
                </a:lnTo>
                <a:lnTo>
                  <a:pt x="2044" y="1464"/>
                </a:lnTo>
                <a:lnTo>
                  <a:pt x="2044" y="1448"/>
                </a:lnTo>
                <a:lnTo>
                  <a:pt x="2044" y="1445"/>
                </a:lnTo>
                <a:lnTo>
                  <a:pt x="2042" y="1442"/>
                </a:lnTo>
                <a:lnTo>
                  <a:pt x="2042" y="1439"/>
                </a:lnTo>
                <a:lnTo>
                  <a:pt x="2007" y="1405"/>
                </a:lnTo>
                <a:lnTo>
                  <a:pt x="2001" y="1399"/>
                </a:lnTo>
                <a:lnTo>
                  <a:pt x="2001" y="1397"/>
                </a:lnTo>
                <a:lnTo>
                  <a:pt x="2001" y="1391"/>
                </a:lnTo>
                <a:lnTo>
                  <a:pt x="1999" y="1386"/>
                </a:lnTo>
                <a:lnTo>
                  <a:pt x="1999" y="1381"/>
                </a:lnTo>
                <a:lnTo>
                  <a:pt x="1985" y="1354"/>
                </a:lnTo>
                <a:lnTo>
                  <a:pt x="1977" y="1324"/>
                </a:lnTo>
                <a:lnTo>
                  <a:pt x="1972" y="1313"/>
                </a:lnTo>
                <a:lnTo>
                  <a:pt x="1969" y="1311"/>
                </a:lnTo>
                <a:lnTo>
                  <a:pt x="1967" y="1308"/>
                </a:lnTo>
                <a:lnTo>
                  <a:pt x="1961" y="1308"/>
                </a:lnTo>
                <a:lnTo>
                  <a:pt x="1953" y="1305"/>
                </a:lnTo>
                <a:lnTo>
                  <a:pt x="1953" y="1305"/>
                </a:lnTo>
                <a:lnTo>
                  <a:pt x="1953" y="1303"/>
                </a:lnTo>
                <a:lnTo>
                  <a:pt x="1953" y="1295"/>
                </a:lnTo>
                <a:lnTo>
                  <a:pt x="1953" y="1289"/>
                </a:lnTo>
                <a:lnTo>
                  <a:pt x="1953" y="1287"/>
                </a:lnTo>
                <a:lnTo>
                  <a:pt x="1953" y="1287"/>
                </a:lnTo>
                <a:lnTo>
                  <a:pt x="1956" y="1284"/>
                </a:lnTo>
                <a:lnTo>
                  <a:pt x="1956" y="1281"/>
                </a:lnTo>
                <a:lnTo>
                  <a:pt x="1956" y="1279"/>
                </a:lnTo>
                <a:lnTo>
                  <a:pt x="1958" y="1276"/>
                </a:lnTo>
                <a:lnTo>
                  <a:pt x="1961" y="1273"/>
                </a:lnTo>
                <a:lnTo>
                  <a:pt x="1958" y="1271"/>
                </a:lnTo>
                <a:lnTo>
                  <a:pt x="1926" y="1276"/>
                </a:lnTo>
                <a:lnTo>
                  <a:pt x="1924" y="1276"/>
                </a:lnTo>
                <a:lnTo>
                  <a:pt x="1916" y="1271"/>
                </a:lnTo>
                <a:lnTo>
                  <a:pt x="1900" y="1265"/>
                </a:lnTo>
                <a:lnTo>
                  <a:pt x="1897" y="1265"/>
                </a:lnTo>
                <a:lnTo>
                  <a:pt x="1897" y="1263"/>
                </a:lnTo>
                <a:lnTo>
                  <a:pt x="1894" y="1260"/>
                </a:lnTo>
                <a:lnTo>
                  <a:pt x="1894" y="1260"/>
                </a:lnTo>
                <a:lnTo>
                  <a:pt x="1886" y="1252"/>
                </a:lnTo>
                <a:lnTo>
                  <a:pt x="1875" y="1246"/>
                </a:lnTo>
                <a:lnTo>
                  <a:pt x="1873" y="1244"/>
                </a:lnTo>
                <a:lnTo>
                  <a:pt x="1867" y="1244"/>
                </a:lnTo>
                <a:lnTo>
                  <a:pt x="1865" y="1244"/>
                </a:lnTo>
                <a:lnTo>
                  <a:pt x="1862" y="1241"/>
                </a:lnTo>
                <a:lnTo>
                  <a:pt x="1862" y="1236"/>
                </a:lnTo>
                <a:lnTo>
                  <a:pt x="1859" y="1233"/>
                </a:lnTo>
                <a:lnTo>
                  <a:pt x="1851" y="1225"/>
                </a:lnTo>
                <a:lnTo>
                  <a:pt x="1851" y="1225"/>
                </a:lnTo>
                <a:lnTo>
                  <a:pt x="1849" y="1225"/>
                </a:lnTo>
                <a:lnTo>
                  <a:pt x="1849" y="1225"/>
                </a:lnTo>
                <a:lnTo>
                  <a:pt x="1843" y="1225"/>
                </a:lnTo>
                <a:lnTo>
                  <a:pt x="1841" y="1225"/>
                </a:lnTo>
                <a:lnTo>
                  <a:pt x="1833" y="1225"/>
                </a:lnTo>
                <a:lnTo>
                  <a:pt x="1827" y="1222"/>
                </a:lnTo>
                <a:lnTo>
                  <a:pt x="1822" y="1217"/>
                </a:lnTo>
                <a:lnTo>
                  <a:pt x="1808" y="1198"/>
                </a:lnTo>
                <a:lnTo>
                  <a:pt x="1806" y="1196"/>
                </a:lnTo>
                <a:lnTo>
                  <a:pt x="1792" y="1187"/>
                </a:lnTo>
                <a:lnTo>
                  <a:pt x="1782" y="1187"/>
                </a:lnTo>
                <a:lnTo>
                  <a:pt x="1782" y="1187"/>
                </a:lnTo>
                <a:lnTo>
                  <a:pt x="1776" y="1185"/>
                </a:lnTo>
                <a:lnTo>
                  <a:pt x="1776" y="1185"/>
                </a:lnTo>
                <a:lnTo>
                  <a:pt x="1774" y="1185"/>
                </a:lnTo>
                <a:lnTo>
                  <a:pt x="1768" y="1185"/>
                </a:lnTo>
                <a:lnTo>
                  <a:pt x="1766" y="1185"/>
                </a:lnTo>
                <a:lnTo>
                  <a:pt x="1760" y="1182"/>
                </a:lnTo>
                <a:lnTo>
                  <a:pt x="1758" y="1179"/>
                </a:lnTo>
                <a:lnTo>
                  <a:pt x="1750" y="1182"/>
                </a:lnTo>
                <a:lnTo>
                  <a:pt x="1747" y="1182"/>
                </a:lnTo>
                <a:lnTo>
                  <a:pt x="1747" y="1179"/>
                </a:lnTo>
                <a:lnTo>
                  <a:pt x="1744" y="1179"/>
                </a:lnTo>
                <a:lnTo>
                  <a:pt x="1741" y="1182"/>
                </a:lnTo>
                <a:lnTo>
                  <a:pt x="1739" y="1182"/>
                </a:lnTo>
                <a:lnTo>
                  <a:pt x="1736" y="1179"/>
                </a:lnTo>
                <a:lnTo>
                  <a:pt x="1731" y="1177"/>
                </a:lnTo>
                <a:lnTo>
                  <a:pt x="1731" y="1177"/>
                </a:lnTo>
                <a:lnTo>
                  <a:pt x="1728" y="1177"/>
                </a:lnTo>
                <a:lnTo>
                  <a:pt x="1725" y="1177"/>
                </a:lnTo>
                <a:lnTo>
                  <a:pt x="1723" y="1177"/>
                </a:lnTo>
                <a:lnTo>
                  <a:pt x="1712" y="1179"/>
                </a:lnTo>
                <a:lnTo>
                  <a:pt x="1707" y="1179"/>
                </a:lnTo>
                <a:lnTo>
                  <a:pt x="1696" y="1182"/>
                </a:lnTo>
                <a:lnTo>
                  <a:pt x="1696" y="1182"/>
                </a:lnTo>
                <a:lnTo>
                  <a:pt x="1691" y="1179"/>
                </a:lnTo>
                <a:lnTo>
                  <a:pt x="1691" y="1179"/>
                </a:lnTo>
                <a:lnTo>
                  <a:pt x="1685" y="1182"/>
                </a:lnTo>
                <a:lnTo>
                  <a:pt x="1685" y="1179"/>
                </a:lnTo>
                <a:lnTo>
                  <a:pt x="1680" y="1179"/>
                </a:lnTo>
                <a:lnTo>
                  <a:pt x="1680" y="1179"/>
                </a:lnTo>
                <a:lnTo>
                  <a:pt x="1674" y="1179"/>
                </a:lnTo>
                <a:lnTo>
                  <a:pt x="1672" y="1179"/>
                </a:lnTo>
                <a:lnTo>
                  <a:pt x="1664" y="1174"/>
                </a:lnTo>
                <a:lnTo>
                  <a:pt x="1661" y="1174"/>
                </a:lnTo>
                <a:lnTo>
                  <a:pt x="1658" y="1171"/>
                </a:lnTo>
                <a:lnTo>
                  <a:pt x="1656" y="1171"/>
                </a:lnTo>
                <a:lnTo>
                  <a:pt x="1653" y="1171"/>
                </a:lnTo>
                <a:lnTo>
                  <a:pt x="1648" y="1174"/>
                </a:lnTo>
                <a:lnTo>
                  <a:pt x="1632" y="1171"/>
                </a:lnTo>
                <a:lnTo>
                  <a:pt x="1629" y="1174"/>
                </a:lnTo>
                <a:lnTo>
                  <a:pt x="1626" y="1174"/>
                </a:lnTo>
                <a:lnTo>
                  <a:pt x="1624" y="1174"/>
                </a:lnTo>
                <a:lnTo>
                  <a:pt x="1616" y="1171"/>
                </a:lnTo>
                <a:lnTo>
                  <a:pt x="1616" y="1171"/>
                </a:lnTo>
                <a:lnTo>
                  <a:pt x="1613" y="1171"/>
                </a:lnTo>
                <a:lnTo>
                  <a:pt x="1613" y="1174"/>
                </a:lnTo>
                <a:lnTo>
                  <a:pt x="1610" y="1171"/>
                </a:lnTo>
                <a:lnTo>
                  <a:pt x="1605" y="1163"/>
                </a:lnTo>
                <a:lnTo>
                  <a:pt x="1605" y="1163"/>
                </a:lnTo>
                <a:lnTo>
                  <a:pt x="1602" y="1163"/>
                </a:lnTo>
                <a:lnTo>
                  <a:pt x="1599" y="1163"/>
                </a:lnTo>
                <a:lnTo>
                  <a:pt x="1599" y="1166"/>
                </a:lnTo>
                <a:lnTo>
                  <a:pt x="1597" y="1166"/>
                </a:lnTo>
                <a:lnTo>
                  <a:pt x="1597" y="1166"/>
                </a:lnTo>
                <a:lnTo>
                  <a:pt x="1586" y="1166"/>
                </a:lnTo>
                <a:lnTo>
                  <a:pt x="1581" y="1163"/>
                </a:lnTo>
                <a:lnTo>
                  <a:pt x="1581" y="1161"/>
                </a:lnTo>
                <a:lnTo>
                  <a:pt x="1578" y="1158"/>
                </a:lnTo>
                <a:lnTo>
                  <a:pt x="1578" y="1155"/>
                </a:lnTo>
                <a:lnTo>
                  <a:pt x="1573" y="1155"/>
                </a:lnTo>
                <a:lnTo>
                  <a:pt x="1570" y="1155"/>
                </a:lnTo>
                <a:lnTo>
                  <a:pt x="1565" y="1153"/>
                </a:lnTo>
                <a:lnTo>
                  <a:pt x="1562" y="1155"/>
                </a:lnTo>
                <a:lnTo>
                  <a:pt x="1557" y="1158"/>
                </a:lnTo>
                <a:lnTo>
                  <a:pt x="1554" y="1158"/>
                </a:lnTo>
                <a:lnTo>
                  <a:pt x="1551" y="1155"/>
                </a:lnTo>
                <a:lnTo>
                  <a:pt x="1551" y="1153"/>
                </a:lnTo>
                <a:lnTo>
                  <a:pt x="1554" y="1150"/>
                </a:lnTo>
                <a:lnTo>
                  <a:pt x="1554" y="1150"/>
                </a:lnTo>
                <a:lnTo>
                  <a:pt x="1551" y="1147"/>
                </a:lnTo>
                <a:lnTo>
                  <a:pt x="1551" y="1147"/>
                </a:lnTo>
                <a:lnTo>
                  <a:pt x="1546" y="1145"/>
                </a:lnTo>
                <a:lnTo>
                  <a:pt x="1546" y="1142"/>
                </a:lnTo>
                <a:lnTo>
                  <a:pt x="1546" y="1139"/>
                </a:lnTo>
                <a:lnTo>
                  <a:pt x="1546" y="1137"/>
                </a:lnTo>
                <a:lnTo>
                  <a:pt x="1543" y="1131"/>
                </a:lnTo>
                <a:lnTo>
                  <a:pt x="1543" y="1128"/>
                </a:lnTo>
                <a:lnTo>
                  <a:pt x="1541" y="1126"/>
                </a:lnTo>
                <a:lnTo>
                  <a:pt x="1535" y="1120"/>
                </a:lnTo>
                <a:lnTo>
                  <a:pt x="1532" y="1118"/>
                </a:lnTo>
                <a:lnTo>
                  <a:pt x="1538" y="1088"/>
                </a:lnTo>
                <a:lnTo>
                  <a:pt x="1538" y="1086"/>
                </a:lnTo>
                <a:lnTo>
                  <a:pt x="1557" y="1061"/>
                </a:lnTo>
                <a:lnTo>
                  <a:pt x="1562" y="1056"/>
                </a:lnTo>
                <a:lnTo>
                  <a:pt x="1565" y="1056"/>
                </a:lnTo>
                <a:lnTo>
                  <a:pt x="1565" y="1051"/>
                </a:lnTo>
                <a:lnTo>
                  <a:pt x="1565" y="1045"/>
                </a:lnTo>
                <a:lnTo>
                  <a:pt x="1565" y="1040"/>
                </a:lnTo>
                <a:lnTo>
                  <a:pt x="1562" y="1035"/>
                </a:lnTo>
                <a:lnTo>
                  <a:pt x="1559" y="1032"/>
                </a:lnTo>
                <a:lnTo>
                  <a:pt x="1557" y="1019"/>
                </a:lnTo>
                <a:lnTo>
                  <a:pt x="1557" y="1016"/>
                </a:lnTo>
                <a:lnTo>
                  <a:pt x="1557" y="1013"/>
                </a:lnTo>
                <a:lnTo>
                  <a:pt x="1559" y="1011"/>
                </a:lnTo>
                <a:lnTo>
                  <a:pt x="1562" y="1000"/>
                </a:lnTo>
                <a:lnTo>
                  <a:pt x="1565" y="997"/>
                </a:lnTo>
                <a:lnTo>
                  <a:pt x="1565" y="992"/>
                </a:lnTo>
                <a:lnTo>
                  <a:pt x="1565" y="989"/>
                </a:lnTo>
                <a:lnTo>
                  <a:pt x="1567" y="986"/>
                </a:lnTo>
                <a:lnTo>
                  <a:pt x="1570" y="984"/>
                </a:lnTo>
                <a:lnTo>
                  <a:pt x="1570" y="981"/>
                </a:lnTo>
                <a:lnTo>
                  <a:pt x="1567" y="978"/>
                </a:lnTo>
                <a:lnTo>
                  <a:pt x="1565" y="978"/>
                </a:lnTo>
                <a:lnTo>
                  <a:pt x="1565" y="976"/>
                </a:lnTo>
                <a:lnTo>
                  <a:pt x="1565" y="973"/>
                </a:lnTo>
                <a:lnTo>
                  <a:pt x="1565" y="968"/>
                </a:lnTo>
                <a:lnTo>
                  <a:pt x="1567" y="962"/>
                </a:lnTo>
                <a:lnTo>
                  <a:pt x="1565" y="957"/>
                </a:lnTo>
                <a:lnTo>
                  <a:pt x="1562" y="954"/>
                </a:lnTo>
                <a:lnTo>
                  <a:pt x="1559" y="949"/>
                </a:lnTo>
                <a:lnTo>
                  <a:pt x="1557" y="949"/>
                </a:lnTo>
                <a:lnTo>
                  <a:pt x="1557" y="946"/>
                </a:lnTo>
                <a:lnTo>
                  <a:pt x="1557" y="943"/>
                </a:lnTo>
                <a:lnTo>
                  <a:pt x="1559" y="943"/>
                </a:lnTo>
                <a:lnTo>
                  <a:pt x="1559" y="941"/>
                </a:lnTo>
                <a:lnTo>
                  <a:pt x="1559" y="941"/>
                </a:lnTo>
                <a:lnTo>
                  <a:pt x="1559" y="938"/>
                </a:lnTo>
                <a:lnTo>
                  <a:pt x="1557" y="938"/>
                </a:lnTo>
                <a:lnTo>
                  <a:pt x="1557" y="938"/>
                </a:lnTo>
                <a:lnTo>
                  <a:pt x="1557" y="935"/>
                </a:lnTo>
                <a:lnTo>
                  <a:pt x="1554" y="933"/>
                </a:lnTo>
                <a:lnTo>
                  <a:pt x="1554" y="930"/>
                </a:lnTo>
                <a:lnTo>
                  <a:pt x="1554" y="930"/>
                </a:lnTo>
                <a:lnTo>
                  <a:pt x="1551" y="927"/>
                </a:lnTo>
                <a:lnTo>
                  <a:pt x="1549" y="925"/>
                </a:lnTo>
                <a:lnTo>
                  <a:pt x="1546" y="925"/>
                </a:lnTo>
                <a:lnTo>
                  <a:pt x="1546" y="925"/>
                </a:lnTo>
                <a:lnTo>
                  <a:pt x="1541" y="925"/>
                </a:lnTo>
                <a:lnTo>
                  <a:pt x="1538" y="922"/>
                </a:lnTo>
                <a:lnTo>
                  <a:pt x="1516" y="882"/>
                </a:lnTo>
                <a:lnTo>
                  <a:pt x="1516" y="882"/>
                </a:lnTo>
                <a:lnTo>
                  <a:pt x="1516" y="882"/>
                </a:lnTo>
                <a:lnTo>
                  <a:pt x="1516" y="879"/>
                </a:lnTo>
                <a:lnTo>
                  <a:pt x="1519" y="879"/>
                </a:lnTo>
                <a:lnTo>
                  <a:pt x="1519" y="876"/>
                </a:lnTo>
                <a:lnTo>
                  <a:pt x="1519" y="874"/>
                </a:lnTo>
                <a:lnTo>
                  <a:pt x="1516" y="871"/>
                </a:lnTo>
                <a:lnTo>
                  <a:pt x="1514" y="871"/>
                </a:lnTo>
                <a:lnTo>
                  <a:pt x="1514" y="866"/>
                </a:lnTo>
                <a:lnTo>
                  <a:pt x="1514" y="863"/>
                </a:lnTo>
                <a:lnTo>
                  <a:pt x="1514" y="858"/>
                </a:lnTo>
                <a:lnTo>
                  <a:pt x="1514" y="858"/>
                </a:lnTo>
                <a:lnTo>
                  <a:pt x="1511" y="855"/>
                </a:lnTo>
                <a:lnTo>
                  <a:pt x="1508" y="852"/>
                </a:lnTo>
                <a:lnTo>
                  <a:pt x="1506" y="847"/>
                </a:lnTo>
                <a:lnTo>
                  <a:pt x="1506" y="844"/>
                </a:lnTo>
                <a:lnTo>
                  <a:pt x="1503" y="842"/>
                </a:lnTo>
                <a:lnTo>
                  <a:pt x="1506" y="839"/>
                </a:lnTo>
                <a:lnTo>
                  <a:pt x="1506" y="839"/>
                </a:lnTo>
                <a:lnTo>
                  <a:pt x="1506" y="836"/>
                </a:lnTo>
                <a:lnTo>
                  <a:pt x="1503" y="836"/>
                </a:lnTo>
                <a:lnTo>
                  <a:pt x="1503" y="834"/>
                </a:lnTo>
                <a:lnTo>
                  <a:pt x="1492" y="831"/>
                </a:lnTo>
                <a:lnTo>
                  <a:pt x="1490" y="831"/>
                </a:lnTo>
                <a:lnTo>
                  <a:pt x="1484" y="828"/>
                </a:lnTo>
                <a:lnTo>
                  <a:pt x="1482" y="823"/>
                </a:lnTo>
                <a:lnTo>
                  <a:pt x="1482" y="823"/>
                </a:lnTo>
                <a:lnTo>
                  <a:pt x="1479" y="820"/>
                </a:lnTo>
                <a:lnTo>
                  <a:pt x="1479" y="817"/>
                </a:lnTo>
                <a:lnTo>
                  <a:pt x="1479" y="815"/>
                </a:lnTo>
                <a:lnTo>
                  <a:pt x="1482" y="812"/>
                </a:lnTo>
                <a:lnTo>
                  <a:pt x="1479" y="809"/>
                </a:lnTo>
                <a:lnTo>
                  <a:pt x="1479" y="807"/>
                </a:lnTo>
                <a:lnTo>
                  <a:pt x="1476" y="807"/>
                </a:lnTo>
                <a:lnTo>
                  <a:pt x="1471" y="807"/>
                </a:lnTo>
                <a:lnTo>
                  <a:pt x="1471" y="807"/>
                </a:lnTo>
                <a:lnTo>
                  <a:pt x="1468" y="809"/>
                </a:lnTo>
                <a:lnTo>
                  <a:pt x="1468" y="809"/>
                </a:lnTo>
                <a:lnTo>
                  <a:pt x="1468" y="812"/>
                </a:lnTo>
                <a:lnTo>
                  <a:pt x="1468" y="812"/>
                </a:lnTo>
                <a:lnTo>
                  <a:pt x="1465" y="815"/>
                </a:lnTo>
                <a:lnTo>
                  <a:pt x="1455" y="815"/>
                </a:lnTo>
                <a:lnTo>
                  <a:pt x="1452" y="815"/>
                </a:lnTo>
                <a:lnTo>
                  <a:pt x="1452" y="812"/>
                </a:lnTo>
                <a:lnTo>
                  <a:pt x="1449" y="809"/>
                </a:lnTo>
                <a:lnTo>
                  <a:pt x="1449" y="807"/>
                </a:lnTo>
                <a:lnTo>
                  <a:pt x="1449" y="807"/>
                </a:lnTo>
                <a:lnTo>
                  <a:pt x="1444" y="804"/>
                </a:lnTo>
                <a:lnTo>
                  <a:pt x="1444" y="804"/>
                </a:lnTo>
                <a:lnTo>
                  <a:pt x="1444" y="801"/>
                </a:lnTo>
                <a:lnTo>
                  <a:pt x="1441" y="801"/>
                </a:lnTo>
                <a:lnTo>
                  <a:pt x="1441" y="799"/>
                </a:lnTo>
                <a:lnTo>
                  <a:pt x="1439" y="799"/>
                </a:lnTo>
                <a:lnTo>
                  <a:pt x="1439" y="796"/>
                </a:lnTo>
                <a:lnTo>
                  <a:pt x="1436" y="796"/>
                </a:lnTo>
                <a:lnTo>
                  <a:pt x="1436" y="793"/>
                </a:lnTo>
                <a:lnTo>
                  <a:pt x="1436" y="791"/>
                </a:lnTo>
                <a:lnTo>
                  <a:pt x="1436" y="788"/>
                </a:lnTo>
                <a:lnTo>
                  <a:pt x="1433" y="788"/>
                </a:lnTo>
                <a:lnTo>
                  <a:pt x="1431" y="788"/>
                </a:lnTo>
                <a:lnTo>
                  <a:pt x="1428" y="788"/>
                </a:lnTo>
                <a:lnTo>
                  <a:pt x="1423" y="788"/>
                </a:lnTo>
                <a:lnTo>
                  <a:pt x="1423" y="788"/>
                </a:lnTo>
                <a:lnTo>
                  <a:pt x="1417" y="785"/>
                </a:lnTo>
                <a:lnTo>
                  <a:pt x="1417" y="785"/>
                </a:lnTo>
                <a:lnTo>
                  <a:pt x="1415" y="785"/>
                </a:lnTo>
                <a:lnTo>
                  <a:pt x="1412" y="791"/>
                </a:lnTo>
                <a:lnTo>
                  <a:pt x="1409" y="791"/>
                </a:lnTo>
                <a:lnTo>
                  <a:pt x="1407" y="793"/>
                </a:lnTo>
                <a:lnTo>
                  <a:pt x="1404" y="793"/>
                </a:lnTo>
                <a:lnTo>
                  <a:pt x="1401" y="793"/>
                </a:lnTo>
                <a:lnTo>
                  <a:pt x="1390" y="793"/>
                </a:lnTo>
                <a:lnTo>
                  <a:pt x="1388" y="791"/>
                </a:lnTo>
                <a:lnTo>
                  <a:pt x="1388" y="791"/>
                </a:lnTo>
                <a:lnTo>
                  <a:pt x="1388" y="791"/>
                </a:lnTo>
                <a:lnTo>
                  <a:pt x="1380" y="777"/>
                </a:lnTo>
                <a:lnTo>
                  <a:pt x="1377" y="777"/>
                </a:lnTo>
                <a:lnTo>
                  <a:pt x="1374" y="777"/>
                </a:lnTo>
                <a:lnTo>
                  <a:pt x="1369" y="777"/>
                </a:lnTo>
                <a:lnTo>
                  <a:pt x="1366" y="777"/>
                </a:lnTo>
                <a:lnTo>
                  <a:pt x="1364" y="775"/>
                </a:lnTo>
                <a:lnTo>
                  <a:pt x="1358" y="769"/>
                </a:lnTo>
                <a:lnTo>
                  <a:pt x="1356" y="767"/>
                </a:lnTo>
                <a:lnTo>
                  <a:pt x="1353" y="769"/>
                </a:lnTo>
                <a:lnTo>
                  <a:pt x="1353" y="767"/>
                </a:lnTo>
                <a:lnTo>
                  <a:pt x="1348" y="764"/>
                </a:lnTo>
                <a:lnTo>
                  <a:pt x="1348" y="761"/>
                </a:lnTo>
                <a:lnTo>
                  <a:pt x="1348" y="761"/>
                </a:lnTo>
                <a:lnTo>
                  <a:pt x="1345" y="758"/>
                </a:lnTo>
                <a:lnTo>
                  <a:pt x="1345" y="756"/>
                </a:lnTo>
                <a:lnTo>
                  <a:pt x="1345" y="753"/>
                </a:lnTo>
                <a:lnTo>
                  <a:pt x="1348" y="748"/>
                </a:lnTo>
                <a:lnTo>
                  <a:pt x="1345" y="745"/>
                </a:lnTo>
                <a:lnTo>
                  <a:pt x="1340" y="737"/>
                </a:lnTo>
                <a:lnTo>
                  <a:pt x="1337" y="737"/>
                </a:lnTo>
                <a:lnTo>
                  <a:pt x="1337" y="737"/>
                </a:lnTo>
                <a:lnTo>
                  <a:pt x="1334" y="737"/>
                </a:lnTo>
                <a:lnTo>
                  <a:pt x="1332" y="737"/>
                </a:lnTo>
                <a:lnTo>
                  <a:pt x="1329" y="737"/>
                </a:lnTo>
                <a:lnTo>
                  <a:pt x="1326" y="729"/>
                </a:lnTo>
                <a:lnTo>
                  <a:pt x="1323" y="729"/>
                </a:lnTo>
                <a:lnTo>
                  <a:pt x="1315" y="724"/>
                </a:lnTo>
                <a:lnTo>
                  <a:pt x="1315" y="724"/>
                </a:lnTo>
                <a:lnTo>
                  <a:pt x="1313" y="724"/>
                </a:lnTo>
                <a:lnTo>
                  <a:pt x="1310" y="724"/>
                </a:lnTo>
                <a:lnTo>
                  <a:pt x="1307" y="724"/>
                </a:lnTo>
                <a:lnTo>
                  <a:pt x="1305" y="721"/>
                </a:lnTo>
                <a:lnTo>
                  <a:pt x="1302" y="721"/>
                </a:lnTo>
                <a:lnTo>
                  <a:pt x="1302" y="718"/>
                </a:lnTo>
                <a:lnTo>
                  <a:pt x="1299" y="718"/>
                </a:lnTo>
                <a:lnTo>
                  <a:pt x="1299" y="718"/>
                </a:lnTo>
                <a:lnTo>
                  <a:pt x="1297" y="718"/>
                </a:lnTo>
                <a:lnTo>
                  <a:pt x="1297" y="718"/>
                </a:lnTo>
                <a:lnTo>
                  <a:pt x="1294" y="716"/>
                </a:lnTo>
                <a:lnTo>
                  <a:pt x="1291" y="713"/>
                </a:lnTo>
                <a:lnTo>
                  <a:pt x="1289" y="710"/>
                </a:lnTo>
                <a:lnTo>
                  <a:pt x="1294" y="708"/>
                </a:lnTo>
                <a:lnTo>
                  <a:pt x="1294" y="708"/>
                </a:lnTo>
                <a:lnTo>
                  <a:pt x="1294" y="705"/>
                </a:lnTo>
                <a:lnTo>
                  <a:pt x="1294" y="705"/>
                </a:lnTo>
                <a:lnTo>
                  <a:pt x="1297" y="702"/>
                </a:lnTo>
                <a:lnTo>
                  <a:pt x="1299" y="699"/>
                </a:lnTo>
                <a:lnTo>
                  <a:pt x="1302" y="699"/>
                </a:lnTo>
                <a:lnTo>
                  <a:pt x="1299" y="694"/>
                </a:lnTo>
                <a:lnTo>
                  <a:pt x="1299" y="691"/>
                </a:lnTo>
                <a:lnTo>
                  <a:pt x="1294" y="689"/>
                </a:lnTo>
                <a:lnTo>
                  <a:pt x="1291" y="689"/>
                </a:lnTo>
                <a:lnTo>
                  <a:pt x="1286" y="689"/>
                </a:lnTo>
                <a:lnTo>
                  <a:pt x="1281" y="686"/>
                </a:lnTo>
                <a:lnTo>
                  <a:pt x="1278" y="683"/>
                </a:lnTo>
                <a:lnTo>
                  <a:pt x="1278" y="683"/>
                </a:lnTo>
                <a:lnTo>
                  <a:pt x="1278" y="681"/>
                </a:lnTo>
                <a:lnTo>
                  <a:pt x="1278" y="678"/>
                </a:lnTo>
                <a:lnTo>
                  <a:pt x="1278" y="678"/>
                </a:lnTo>
                <a:lnTo>
                  <a:pt x="1275" y="675"/>
                </a:lnTo>
                <a:lnTo>
                  <a:pt x="1275" y="675"/>
                </a:lnTo>
                <a:lnTo>
                  <a:pt x="1273" y="675"/>
                </a:lnTo>
                <a:lnTo>
                  <a:pt x="1273" y="673"/>
                </a:lnTo>
                <a:lnTo>
                  <a:pt x="1273" y="670"/>
                </a:lnTo>
                <a:lnTo>
                  <a:pt x="1273" y="667"/>
                </a:lnTo>
                <a:lnTo>
                  <a:pt x="1273" y="667"/>
                </a:lnTo>
                <a:lnTo>
                  <a:pt x="1281" y="662"/>
                </a:lnTo>
                <a:lnTo>
                  <a:pt x="1283" y="659"/>
                </a:lnTo>
                <a:lnTo>
                  <a:pt x="1283" y="654"/>
                </a:lnTo>
                <a:lnTo>
                  <a:pt x="1283" y="654"/>
                </a:lnTo>
                <a:lnTo>
                  <a:pt x="1281" y="654"/>
                </a:lnTo>
                <a:lnTo>
                  <a:pt x="1278" y="651"/>
                </a:lnTo>
                <a:lnTo>
                  <a:pt x="1278" y="649"/>
                </a:lnTo>
                <a:lnTo>
                  <a:pt x="1278" y="646"/>
                </a:lnTo>
                <a:lnTo>
                  <a:pt x="1281" y="643"/>
                </a:lnTo>
                <a:lnTo>
                  <a:pt x="1281" y="640"/>
                </a:lnTo>
                <a:lnTo>
                  <a:pt x="1281" y="638"/>
                </a:lnTo>
                <a:lnTo>
                  <a:pt x="1278" y="635"/>
                </a:lnTo>
                <a:lnTo>
                  <a:pt x="1278" y="632"/>
                </a:lnTo>
                <a:lnTo>
                  <a:pt x="1270" y="635"/>
                </a:lnTo>
                <a:lnTo>
                  <a:pt x="1251" y="640"/>
                </a:lnTo>
                <a:lnTo>
                  <a:pt x="1251" y="640"/>
                </a:lnTo>
                <a:lnTo>
                  <a:pt x="1251" y="638"/>
                </a:lnTo>
                <a:lnTo>
                  <a:pt x="1251" y="640"/>
                </a:lnTo>
                <a:lnTo>
                  <a:pt x="1248" y="640"/>
                </a:lnTo>
                <a:lnTo>
                  <a:pt x="1248" y="643"/>
                </a:lnTo>
                <a:lnTo>
                  <a:pt x="1248" y="643"/>
                </a:lnTo>
                <a:lnTo>
                  <a:pt x="1248" y="643"/>
                </a:lnTo>
                <a:lnTo>
                  <a:pt x="1246" y="646"/>
                </a:lnTo>
                <a:lnTo>
                  <a:pt x="1240" y="646"/>
                </a:lnTo>
                <a:lnTo>
                  <a:pt x="1238" y="646"/>
                </a:lnTo>
                <a:lnTo>
                  <a:pt x="1235" y="643"/>
                </a:lnTo>
                <a:lnTo>
                  <a:pt x="1224" y="640"/>
                </a:lnTo>
                <a:lnTo>
                  <a:pt x="1219" y="638"/>
                </a:lnTo>
                <a:lnTo>
                  <a:pt x="1216" y="638"/>
                </a:lnTo>
                <a:lnTo>
                  <a:pt x="1203" y="643"/>
                </a:lnTo>
                <a:lnTo>
                  <a:pt x="1200" y="643"/>
                </a:lnTo>
                <a:lnTo>
                  <a:pt x="1195" y="640"/>
                </a:lnTo>
                <a:lnTo>
                  <a:pt x="1192" y="640"/>
                </a:lnTo>
                <a:lnTo>
                  <a:pt x="1190" y="643"/>
                </a:lnTo>
                <a:lnTo>
                  <a:pt x="1190" y="649"/>
                </a:lnTo>
                <a:lnTo>
                  <a:pt x="1187" y="649"/>
                </a:lnTo>
                <a:lnTo>
                  <a:pt x="1184" y="654"/>
                </a:lnTo>
                <a:lnTo>
                  <a:pt x="1181" y="654"/>
                </a:lnTo>
                <a:lnTo>
                  <a:pt x="1181" y="657"/>
                </a:lnTo>
                <a:lnTo>
                  <a:pt x="1179" y="659"/>
                </a:lnTo>
                <a:lnTo>
                  <a:pt x="1179" y="662"/>
                </a:lnTo>
                <a:lnTo>
                  <a:pt x="1179" y="665"/>
                </a:lnTo>
                <a:lnTo>
                  <a:pt x="1179" y="667"/>
                </a:lnTo>
                <a:lnTo>
                  <a:pt x="1181" y="673"/>
                </a:lnTo>
                <a:lnTo>
                  <a:pt x="1184" y="675"/>
                </a:lnTo>
                <a:lnTo>
                  <a:pt x="1187" y="678"/>
                </a:lnTo>
                <a:lnTo>
                  <a:pt x="1184" y="681"/>
                </a:lnTo>
                <a:lnTo>
                  <a:pt x="1181" y="683"/>
                </a:lnTo>
                <a:lnTo>
                  <a:pt x="1181" y="686"/>
                </a:lnTo>
                <a:lnTo>
                  <a:pt x="1181" y="686"/>
                </a:lnTo>
                <a:lnTo>
                  <a:pt x="1184" y="691"/>
                </a:lnTo>
                <a:lnTo>
                  <a:pt x="1184" y="694"/>
                </a:lnTo>
                <a:lnTo>
                  <a:pt x="1181" y="697"/>
                </a:lnTo>
                <a:lnTo>
                  <a:pt x="1176" y="705"/>
                </a:lnTo>
                <a:lnTo>
                  <a:pt x="1171" y="710"/>
                </a:lnTo>
                <a:lnTo>
                  <a:pt x="1171" y="710"/>
                </a:lnTo>
                <a:lnTo>
                  <a:pt x="1168" y="713"/>
                </a:lnTo>
                <a:lnTo>
                  <a:pt x="1168" y="718"/>
                </a:lnTo>
                <a:lnTo>
                  <a:pt x="1165" y="721"/>
                </a:lnTo>
                <a:lnTo>
                  <a:pt x="1165" y="721"/>
                </a:lnTo>
                <a:lnTo>
                  <a:pt x="1155" y="726"/>
                </a:lnTo>
                <a:lnTo>
                  <a:pt x="1144" y="724"/>
                </a:lnTo>
                <a:lnTo>
                  <a:pt x="1144" y="726"/>
                </a:lnTo>
                <a:lnTo>
                  <a:pt x="1141" y="729"/>
                </a:lnTo>
                <a:lnTo>
                  <a:pt x="1139" y="732"/>
                </a:lnTo>
                <a:lnTo>
                  <a:pt x="1133" y="734"/>
                </a:lnTo>
                <a:lnTo>
                  <a:pt x="1115" y="734"/>
                </a:lnTo>
                <a:lnTo>
                  <a:pt x="1096" y="737"/>
                </a:lnTo>
                <a:lnTo>
                  <a:pt x="1093" y="740"/>
                </a:lnTo>
                <a:lnTo>
                  <a:pt x="1090" y="742"/>
                </a:lnTo>
                <a:lnTo>
                  <a:pt x="1077" y="772"/>
                </a:lnTo>
                <a:lnTo>
                  <a:pt x="1077" y="788"/>
                </a:lnTo>
                <a:lnTo>
                  <a:pt x="1074" y="791"/>
                </a:lnTo>
                <a:lnTo>
                  <a:pt x="1072" y="796"/>
                </a:lnTo>
                <a:lnTo>
                  <a:pt x="1072" y="799"/>
                </a:lnTo>
                <a:lnTo>
                  <a:pt x="1072" y="801"/>
                </a:lnTo>
                <a:lnTo>
                  <a:pt x="1080" y="842"/>
                </a:lnTo>
                <a:lnTo>
                  <a:pt x="1080" y="844"/>
                </a:lnTo>
                <a:lnTo>
                  <a:pt x="1077" y="855"/>
                </a:lnTo>
                <a:lnTo>
                  <a:pt x="1077" y="858"/>
                </a:lnTo>
                <a:lnTo>
                  <a:pt x="1077" y="858"/>
                </a:lnTo>
                <a:lnTo>
                  <a:pt x="1080" y="863"/>
                </a:lnTo>
                <a:lnTo>
                  <a:pt x="1085" y="874"/>
                </a:lnTo>
                <a:lnTo>
                  <a:pt x="1088" y="876"/>
                </a:lnTo>
                <a:lnTo>
                  <a:pt x="1085" y="879"/>
                </a:lnTo>
                <a:lnTo>
                  <a:pt x="1085" y="882"/>
                </a:lnTo>
                <a:lnTo>
                  <a:pt x="1085" y="882"/>
                </a:lnTo>
                <a:lnTo>
                  <a:pt x="1088" y="884"/>
                </a:lnTo>
                <a:lnTo>
                  <a:pt x="1088" y="887"/>
                </a:lnTo>
                <a:lnTo>
                  <a:pt x="1085" y="893"/>
                </a:lnTo>
                <a:lnTo>
                  <a:pt x="1085" y="895"/>
                </a:lnTo>
                <a:lnTo>
                  <a:pt x="1085" y="895"/>
                </a:lnTo>
                <a:lnTo>
                  <a:pt x="1082" y="898"/>
                </a:lnTo>
                <a:lnTo>
                  <a:pt x="1080" y="898"/>
                </a:lnTo>
                <a:lnTo>
                  <a:pt x="1077" y="898"/>
                </a:lnTo>
                <a:lnTo>
                  <a:pt x="1074" y="901"/>
                </a:lnTo>
                <a:lnTo>
                  <a:pt x="1074" y="903"/>
                </a:lnTo>
                <a:lnTo>
                  <a:pt x="1074" y="906"/>
                </a:lnTo>
                <a:lnTo>
                  <a:pt x="1074" y="906"/>
                </a:lnTo>
                <a:lnTo>
                  <a:pt x="1074" y="909"/>
                </a:lnTo>
                <a:lnTo>
                  <a:pt x="1072" y="911"/>
                </a:lnTo>
                <a:lnTo>
                  <a:pt x="1072" y="914"/>
                </a:lnTo>
                <a:lnTo>
                  <a:pt x="1072" y="914"/>
                </a:lnTo>
                <a:lnTo>
                  <a:pt x="1069" y="917"/>
                </a:lnTo>
                <a:lnTo>
                  <a:pt x="1064" y="917"/>
                </a:lnTo>
                <a:lnTo>
                  <a:pt x="1053" y="919"/>
                </a:lnTo>
                <a:lnTo>
                  <a:pt x="1048" y="917"/>
                </a:lnTo>
                <a:lnTo>
                  <a:pt x="1045" y="919"/>
                </a:lnTo>
                <a:lnTo>
                  <a:pt x="1045" y="919"/>
                </a:lnTo>
                <a:lnTo>
                  <a:pt x="1042" y="919"/>
                </a:lnTo>
                <a:lnTo>
                  <a:pt x="1039" y="925"/>
                </a:lnTo>
                <a:lnTo>
                  <a:pt x="1039" y="927"/>
                </a:lnTo>
                <a:lnTo>
                  <a:pt x="1031" y="930"/>
                </a:lnTo>
                <a:lnTo>
                  <a:pt x="1029" y="933"/>
                </a:lnTo>
                <a:lnTo>
                  <a:pt x="1029" y="935"/>
                </a:lnTo>
                <a:lnTo>
                  <a:pt x="1023" y="935"/>
                </a:lnTo>
                <a:lnTo>
                  <a:pt x="1023" y="935"/>
                </a:lnTo>
                <a:lnTo>
                  <a:pt x="1021" y="938"/>
                </a:lnTo>
                <a:lnTo>
                  <a:pt x="1021" y="941"/>
                </a:lnTo>
                <a:lnTo>
                  <a:pt x="1018" y="943"/>
                </a:lnTo>
                <a:lnTo>
                  <a:pt x="1010" y="943"/>
                </a:lnTo>
                <a:lnTo>
                  <a:pt x="1005" y="949"/>
                </a:lnTo>
                <a:lnTo>
                  <a:pt x="1002" y="949"/>
                </a:lnTo>
                <a:lnTo>
                  <a:pt x="999" y="946"/>
                </a:lnTo>
                <a:lnTo>
                  <a:pt x="999" y="946"/>
                </a:lnTo>
                <a:lnTo>
                  <a:pt x="1002" y="943"/>
                </a:lnTo>
                <a:lnTo>
                  <a:pt x="1002" y="941"/>
                </a:lnTo>
                <a:lnTo>
                  <a:pt x="1002" y="938"/>
                </a:lnTo>
                <a:lnTo>
                  <a:pt x="1002" y="935"/>
                </a:lnTo>
                <a:lnTo>
                  <a:pt x="1002" y="930"/>
                </a:lnTo>
                <a:lnTo>
                  <a:pt x="999" y="927"/>
                </a:lnTo>
                <a:lnTo>
                  <a:pt x="994" y="925"/>
                </a:lnTo>
                <a:lnTo>
                  <a:pt x="991" y="925"/>
                </a:lnTo>
                <a:lnTo>
                  <a:pt x="983" y="927"/>
                </a:lnTo>
                <a:lnTo>
                  <a:pt x="978" y="927"/>
                </a:lnTo>
                <a:lnTo>
                  <a:pt x="973" y="925"/>
                </a:lnTo>
                <a:lnTo>
                  <a:pt x="973" y="925"/>
                </a:lnTo>
                <a:lnTo>
                  <a:pt x="970" y="925"/>
                </a:lnTo>
                <a:lnTo>
                  <a:pt x="970" y="925"/>
                </a:lnTo>
                <a:lnTo>
                  <a:pt x="959" y="925"/>
                </a:lnTo>
                <a:lnTo>
                  <a:pt x="951" y="925"/>
                </a:lnTo>
                <a:lnTo>
                  <a:pt x="951" y="925"/>
                </a:lnTo>
                <a:lnTo>
                  <a:pt x="951" y="925"/>
                </a:lnTo>
                <a:lnTo>
                  <a:pt x="943" y="927"/>
                </a:lnTo>
                <a:lnTo>
                  <a:pt x="943" y="927"/>
                </a:lnTo>
                <a:lnTo>
                  <a:pt x="935" y="927"/>
                </a:lnTo>
                <a:lnTo>
                  <a:pt x="927" y="927"/>
                </a:lnTo>
                <a:lnTo>
                  <a:pt x="892" y="914"/>
                </a:lnTo>
                <a:lnTo>
                  <a:pt x="879" y="903"/>
                </a:lnTo>
                <a:lnTo>
                  <a:pt x="873" y="903"/>
                </a:lnTo>
                <a:lnTo>
                  <a:pt x="865" y="901"/>
                </a:lnTo>
                <a:lnTo>
                  <a:pt x="863" y="901"/>
                </a:lnTo>
                <a:lnTo>
                  <a:pt x="860" y="895"/>
                </a:lnTo>
                <a:lnTo>
                  <a:pt x="857" y="895"/>
                </a:lnTo>
                <a:lnTo>
                  <a:pt x="855" y="895"/>
                </a:lnTo>
                <a:lnTo>
                  <a:pt x="852" y="895"/>
                </a:lnTo>
                <a:lnTo>
                  <a:pt x="849" y="895"/>
                </a:lnTo>
                <a:lnTo>
                  <a:pt x="847" y="895"/>
                </a:lnTo>
                <a:lnTo>
                  <a:pt x="847" y="898"/>
                </a:lnTo>
                <a:lnTo>
                  <a:pt x="847" y="903"/>
                </a:lnTo>
                <a:lnTo>
                  <a:pt x="847" y="906"/>
                </a:lnTo>
                <a:lnTo>
                  <a:pt x="847" y="909"/>
                </a:lnTo>
                <a:lnTo>
                  <a:pt x="847" y="909"/>
                </a:lnTo>
                <a:lnTo>
                  <a:pt x="847" y="911"/>
                </a:lnTo>
                <a:lnTo>
                  <a:pt x="847" y="914"/>
                </a:lnTo>
                <a:lnTo>
                  <a:pt x="847" y="914"/>
                </a:lnTo>
                <a:lnTo>
                  <a:pt x="844" y="919"/>
                </a:lnTo>
                <a:lnTo>
                  <a:pt x="844" y="922"/>
                </a:lnTo>
                <a:lnTo>
                  <a:pt x="844" y="925"/>
                </a:lnTo>
                <a:lnTo>
                  <a:pt x="844" y="927"/>
                </a:lnTo>
                <a:lnTo>
                  <a:pt x="844" y="930"/>
                </a:lnTo>
                <a:lnTo>
                  <a:pt x="844" y="930"/>
                </a:lnTo>
                <a:lnTo>
                  <a:pt x="830" y="960"/>
                </a:lnTo>
                <a:lnTo>
                  <a:pt x="822" y="989"/>
                </a:lnTo>
                <a:lnTo>
                  <a:pt x="820" y="997"/>
                </a:lnTo>
                <a:lnTo>
                  <a:pt x="820" y="1000"/>
                </a:lnTo>
                <a:lnTo>
                  <a:pt x="817" y="1008"/>
                </a:lnTo>
                <a:lnTo>
                  <a:pt x="817" y="1011"/>
                </a:lnTo>
                <a:lnTo>
                  <a:pt x="812" y="1021"/>
                </a:lnTo>
                <a:lnTo>
                  <a:pt x="806" y="1029"/>
                </a:lnTo>
                <a:lnTo>
                  <a:pt x="804" y="1037"/>
                </a:lnTo>
                <a:lnTo>
                  <a:pt x="801" y="1056"/>
                </a:lnTo>
                <a:lnTo>
                  <a:pt x="801" y="1067"/>
                </a:lnTo>
                <a:lnTo>
                  <a:pt x="798" y="1069"/>
                </a:lnTo>
                <a:lnTo>
                  <a:pt x="796" y="1078"/>
                </a:lnTo>
                <a:lnTo>
                  <a:pt x="790" y="1088"/>
                </a:lnTo>
                <a:lnTo>
                  <a:pt x="785" y="1102"/>
                </a:lnTo>
                <a:lnTo>
                  <a:pt x="782" y="1107"/>
                </a:lnTo>
                <a:lnTo>
                  <a:pt x="782" y="1115"/>
                </a:lnTo>
                <a:lnTo>
                  <a:pt x="785" y="1118"/>
                </a:lnTo>
                <a:lnTo>
                  <a:pt x="785" y="1118"/>
                </a:lnTo>
                <a:lnTo>
                  <a:pt x="788" y="1120"/>
                </a:lnTo>
                <a:lnTo>
                  <a:pt x="801" y="1123"/>
                </a:lnTo>
                <a:lnTo>
                  <a:pt x="812" y="1126"/>
                </a:lnTo>
                <a:lnTo>
                  <a:pt x="812" y="1128"/>
                </a:lnTo>
                <a:lnTo>
                  <a:pt x="812" y="1134"/>
                </a:lnTo>
                <a:lnTo>
                  <a:pt x="812" y="1139"/>
                </a:lnTo>
                <a:lnTo>
                  <a:pt x="812" y="1150"/>
                </a:lnTo>
                <a:lnTo>
                  <a:pt x="809" y="1158"/>
                </a:lnTo>
                <a:lnTo>
                  <a:pt x="804" y="1166"/>
                </a:lnTo>
                <a:lnTo>
                  <a:pt x="798" y="1166"/>
                </a:lnTo>
                <a:lnTo>
                  <a:pt x="793" y="1163"/>
                </a:lnTo>
                <a:lnTo>
                  <a:pt x="788" y="1155"/>
                </a:lnTo>
                <a:lnTo>
                  <a:pt x="782" y="1153"/>
                </a:lnTo>
                <a:lnTo>
                  <a:pt x="777" y="1153"/>
                </a:lnTo>
                <a:lnTo>
                  <a:pt x="774" y="1153"/>
                </a:lnTo>
                <a:lnTo>
                  <a:pt x="755" y="1163"/>
                </a:lnTo>
                <a:lnTo>
                  <a:pt x="750" y="1163"/>
                </a:lnTo>
                <a:lnTo>
                  <a:pt x="747" y="1161"/>
                </a:lnTo>
                <a:lnTo>
                  <a:pt x="745" y="1161"/>
                </a:lnTo>
                <a:lnTo>
                  <a:pt x="745" y="1158"/>
                </a:lnTo>
                <a:lnTo>
                  <a:pt x="739" y="1158"/>
                </a:lnTo>
                <a:lnTo>
                  <a:pt x="737" y="1158"/>
                </a:lnTo>
                <a:lnTo>
                  <a:pt x="737" y="1155"/>
                </a:lnTo>
                <a:lnTo>
                  <a:pt x="737" y="1153"/>
                </a:lnTo>
                <a:lnTo>
                  <a:pt x="737" y="1147"/>
                </a:lnTo>
                <a:lnTo>
                  <a:pt x="734" y="1142"/>
                </a:lnTo>
                <a:lnTo>
                  <a:pt x="731" y="1139"/>
                </a:lnTo>
                <a:lnTo>
                  <a:pt x="729" y="1139"/>
                </a:lnTo>
                <a:lnTo>
                  <a:pt x="726" y="1137"/>
                </a:lnTo>
                <a:lnTo>
                  <a:pt x="721" y="1139"/>
                </a:lnTo>
                <a:lnTo>
                  <a:pt x="715" y="1145"/>
                </a:lnTo>
                <a:lnTo>
                  <a:pt x="678" y="1155"/>
                </a:lnTo>
                <a:lnTo>
                  <a:pt x="672" y="1161"/>
                </a:lnTo>
                <a:lnTo>
                  <a:pt x="667" y="1161"/>
                </a:lnTo>
                <a:lnTo>
                  <a:pt x="664" y="1161"/>
                </a:lnTo>
                <a:lnTo>
                  <a:pt x="654" y="1166"/>
                </a:lnTo>
                <a:lnTo>
                  <a:pt x="651" y="1166"/>
                </a:lnTo>
                <a:lnTo>
                  <a:pt x="643" y="1163"/>
                </a:lnTo>
                <a:lnTo>
                  <a:pt x="638" y="1163"/>
                </a:lnTo>
                <a:lnTo>
                  <a:pt x="624" y="1169"/>
                </a:lnTo>
                <a:lnTo>
                  <a:pt x="619" y="1169"/>
                </a:lnTo>
                <a:lnTo>
                  <a:pt x="616" y="1169"/>
                </a:lnTo>
                <a:lnTo>
                  <a:pt x="613" y="1171"/>
                </a:lnTo>
                <a:lnTo>
                  <a:pt x="613" y="1174"/>
                </a:lnTo>
                <a:lnTo>
                  <a:pt x="611" y="1177"/>
                </a:lnTo>
                <a:lnTo>
                  <a:pt x="608" y="1177"/>
                </a:lnTo>
                <a:lnTo>
                  <a:pt x="603" y="1177"/>
                </a:lnTo>
                <a:lnTo>
                  <a:pt x="595" y="1179"/>
                </a:lnTo>
                <a:lnTo>
                  <a:pt x="589" y="1177"/>
                </a:lnTo>
                <a:lnTo>
                  <a:pt x="584" y="1177"/>
                </a:lnTo>
                <a:lnTo>
                  <a:pt x="581" y="1179"/>
                </a:lnTo>
                <a:lnTo>
                  <a:pt x="579" y="1182"/>
                </a:lnTo>
                <a:lnTo>
                  <a:pt x="571" y="1190"/>
                </a:lnTo>
                <a:lnTo>
                  <a:pt x="565" y="1193"/>
                </a:lnTo>
                <a:lnTo>
                  <a:pt x="563" y="1193"/>
                </a:lnTo>
                <a:lnTo>
                  <a:pt x="563" y="1198"/>
                </a:lnTo>
                <a:lnTo>
                  <a:pt x="565" y="1201"/>
                </a:lnTo>
                <a:lnTo>
                  <a:pt x="576" y="1209"/>
                </a:lnTo>
                <a:lnTo>
                  <a:pt x="579" y="1209"/>
                </a:lnTo>
                <a:lnTo>
                  <a:pt x="595" y="1204"/>
                </a:lnTo>
                <a:lnTo>
                  <a:pt x="597" y="1206"/>
                </a:lnTo>
                <a:lnTo>
                  <a:pt x="600" y="1206"/>
                </a:lnTo>
                <a:lnTo>
                  <a:pt x="605" y="1209"/>
                </a:lnTo>
                <a:lnTo>
                  <a:pt x="619" y="1214"/>
                </a:lnTo>
                <a:lnTo>
                  <a:pt x="622" y="1217"/>
                </a:lnTo>
                <a:lnTo>
                  <a:pt x="622" y="1217"/>
                </a:lnTo>
                <a:lnTo>
                  <a:pt x="622" y="1220"/>
                </a:lnTo>
                <a:lnTo>
                  <a:pt x="619" y="1220"/>
                </a:lnTo>
                <a:lnTo>
                  <a:pt x="613" y="1222"/>
                </a:lnTo>
                <a:lnTo>
                  <a:pt x="611" y="1222"/>
                </a:lnTo>
                <a:lnTo>
                  <a:pt x="608" y="1225"/>
                </a:lnTo>
                <a:lnTo>
                  <a:pt x="608" y="1228"/>
                </a:lnTo>
                <a:lnTo>
                  <a:pt x="608" y="1228"/>
                </a:lnTo>
                <a:lnTo>
                  <a:pt x="611" y="1230"/>
                </a:lnTo>
                <a:lnTo>
                  <a:pt x="611" y="1233"/>
                </a:lnTo>
                <a:lnTo>
                  <a:pt x="611" y="1233"/>
                </a:lnTo>
                <a:lnTo>
                  <a:pt x="608" y="1236"/>
                </a:lnTo>
                <a:lnTo>
                  <a:pt x="605" y="1246"/>
                </a:lnTo>
                <a:lnTo>
                  <a:pt x="605" y="1252"/>
                </a:lnTo>
                <a:lnTo>
                  <a:pt x="605" y="1254"/>
                </a:lnTo>
                <a:lnTo>
                  <a:pt x="611" y="1273"/>
                </a:lnTo>
                <a:lnTo>
                  <a:pt x="611" y="1279"/>
                </a:lnTo>
                <a:lnTo>
                  <a:pt x="608" y="1287"/>
                </a:lnTo>
                <a:lnTo>
                  <a:pt x="605" y="1292"/>
                </a:lnTo>
                <a:lnTo>
                  <a:pt x="608" y="1295"/>
                </a:lnTo>
                <a:lnTo>
                  <a:pt x="608" y="1297"/>
                </a:lnTo>
                <a:lnTo>
                  <a:pt x="611" y="1300"/>
                </a:lnTo>
                <a:lnTo>
                  <a:pt x="613" y="1300"/>
                </a:lnTo>
                <a:lnTo>
                  <a:pt x="613" y="1303"/>
                </a:lnTo>
                <a:lnTo>
                  <a:pt x="613" y="1305"/>
                </a:lnTo>
                <a:lnTo>
                  <a:pt x="613" y="1308"/>
                </a:lnTo>
                <a:lnTo>
                  <a:pt x="613" y="1311"/>
                </a:lnTo>
                <a:lnTo>
                  <a:pt x="616" y="1313"/>
                </a:lnTo>
                <a:lnTo>
                  <a:pt x="619" y="1319"/>
                </a:lnTo>
                <a:lnTo>
                  <a:pt x="640" y="1375"/>
                </a:lnTo>
                <a:lnTo>
                  <a:pt x="640" y="1378"/>
                </a:lnTo>
                <a:lnTo>
                  <a:pt x="638" y="1383"/>
                </a:lnTo>
                <a:lnTo>
                  <a:pt x="635" y="1391"/>
                </a:lnTo>
                <a:lnTo>
                  <a:pt x="635" y="1394"/>
                </a:lnTo>
                <a:lnTo>
                  <a:pt x="638" y="1394"/>
                </a:lnTo>
                <a:lnTo>
                  <a:pt x="643" y="1397"/>
                </a:lnTo>
                <a:lnTo>
                  <a:pt x="643" y="1397"/>
                </a:lnTo>
                <a:lnTo>
                  <a:pt x="643" y="1399"/>
                </a:lnTo>
                <a:lnTo>
                  <a:pt x="646" y="1402"/>
                </a:lnTo>
                <a:lnTo>
                  <a:pt x="646" y="1405"/>
                </a:lnTo>
                <a:lnTo>
                  <a:pt x="646" y="1407"/>
                </a:lnTo>
                <a:lnTo>
                  <a:pt x="646" y="1410"/>
                </a:lnTo>
                <a:lnTo>
                  <a:pt x="648" y="1413"/>
                </a:lnTo>
                <a:lnTo>
                  <a:pt x="646" y="1415"/>
                </a:lnTo>
                <a:lnTo>
                  <a:pt x="646" y="1418"/>
                </a:lnTo>
                <a:lnTo>
                  <a:pt x="643" y="1418"/>
                </a:lnTo>
                <a:lnTo>
                  <a:pt x="643" y="1418"/>
                </a:lnTo>
                <a:lnTo>
                  <a:pt x="640" y="1418"/>
                </a:lnTo>
                <a:lnTo>
                  <a:pt x="635" y="1415"/>
                </a:lnTo>
                <a:lnTo>
                  <a:pt x="632" y="1415"/>
                </a:lnTo>
                <a:lnTo>
                  <a:pt x="627" y="1415"/>
                </a:lnTo>
                <a:lnTo>
                  <a:pt x="622" y="1421"/>
                </a:lnTo>
                <a:lnTo>
                  <a:pt x="613" y="1426"/>
                </a:lnTo>
                <a:lnTo>
                  <a:pt x="608" y="1429"/>
                </a:lnTo>
                <a:lnTo>
                  <a:pt x="608" y="1431"/>
                </a:lnTo>
                <a:lnTo>
                  <a:pt x="611" y="1434"/>
                </a:lnTo>
                <a:lnTo>
                  <a:pt x="613" y="1437"/>
                </a:lnTo>
                <a:lnTo>
                  <a:pt x="619" y="1439"/>
                </a:lnTo>
                <a:lnTo>
                  <a:pt x="624" y="1439"/>
                </a:lnTo>
                <a:lnTo>
                  <a:pt x="624" y="1442"/>
                </a:lnTo>
                <a:lnTo>
                  <a:pt x="627" y="1442"/>
                </a:lnTo>
                <a:lnTo>
                  <a:pt x="624" y="1445"/>
                </a:lnTo>
                <a:lnTo>
                  <a:pt x="624" y="1448"/>
                </a:lnTo>
                <a:lnTo>
                  <a:pt x="619" y="1448"/>
                </a:lnTo>
                <a:lnTo>
                  <a:pt x="611" y="1450"/>
                </a:lnTo>
                <a:lnTo>
                  <a:pt x="611" y="1450"/>
                </a:lnTo>
                <a:lnTo>
                  <a:pt x="605" y="1453"/>
                </a:lnTo>
                <a:lnTo>
                  <a:pt x="605" y="1453"/>
                </a:lnTo>
                <a:lnTo>
                  <a:pt x="600" y="1453"/>
                </a:lnTo>
                <a:lnTo>
                  <a:pt x="600" y="1453"/>
                </a:lnTo>
                <a:lnTo>
                  <a:pt x="597" y="1453"/>
                </a:lnTo>
                <a:lnTo>
                  <a:pt x="597" y="1456"/>
                </a:lnTo>
                <a:lnTo>
                  <a:pt x="595" y="1464"/>
                </a:lnTo>
                <a:lnTo>
                  <a:pt x="592" y="1466"/>
                </a:lnTo>
                <a:lnTo>
                  <a:pt x="589" y="1472"/>
                </a:lnTo>
                <a:lnTo>
                  <a:pt x="589" y="1474"/>
                </a:lnTo>
                <a:lnTo>
                  <a:pt x="589" y="1477"/>
                </a:lnTo>
                <a:lnTo>
                  <a:pt x="589" y="1480"/>
                </a:lnTo>
                <a:lnTo>
                  <a:pt x="589" y="1480"/>
                </a:lnTo>
                <a:lnTo>
                  <a:pt x="589" y="1485"/>
                </a:lnTo>
                <a:lnTo>
                  <a:pt x="592" y="1488"/>
                </a:lnTo>
                <a:lnTo>
                  <a:pt x="595" y="1490"/>
                </a:lnTo>
                <a:lnTo>
                  <a:pt x="595" y="1493"/>
                </a:lnTo>
                <a:lnTo>
                  <a:pt x="595" y="1496"/>
                </a:lnTo>
                <a:lnTo>
                  <a:pt x="595" y="1496"/>
                </a:lnTo>
                <a:lnTo>
                  <a:pt x="595" y="1498"/>
                </a:lnTo>
                <a:lnTo>
                  <a:pt x="595" y="1501"/>
                </a:lnTo>
                <a:lnTo>
                  <a:pt x="595" y="1509"/>
                </a:lnTo>
                <a:lnTo>
                  <a:pt x="597" y="1512"/>
                </a:lnTo>
                <a:lnTo>
                  <a:pt x="597" y="1515"/>
                </a:lnTo>
                <a:lnTo>
                  <a:pt x="597" y="1515"/>
                </a:lnTo>
                <a:lnTo>
                  <a:pt x="600" y="1523"/>
                </a:lnTo>
                <a:lnTo>
                  <a:pt x="600" y="1525"/>
                </a:lnTo>
                <a:lnTo>
                  <a:pt x="597" y="1528"/>
                </a:lnTo>
                <a:lnTo>
                  <a:pt x="595" y="1531"/>
                </a:lnTo>
                <a:lnTo>
                  <a:pt x="595" y="1531"/>
                </a:lnTo>
                <a:lnTo>
                  <a:pt x="595" y="1536"/>
                </a:lnTo>
                <a:lnTo>
                  <a:pt x="597" y="1536"/>
                </a:lnTo>
                <a:lnTo>
                  <a:pt x="597" y="1539"/>
                </a:lnTo>
                <a:lnTo>
                  <a:pt x="597" y="1541"/>
                </a:lnTo>
                <a:lnTo>
                  <a:pt x="600" y="1541"/>
                </a:lnTo>
                <a:lnTo>
                  <a:pt x="600" y="1544"/>
                </a:lnTo>
                <a:lnTo>
                  <a:pt x="597" y="1549"/>
                </a:lnTo>
                <a:lnTo>
                  <a:pt x="592" y="1549"/>
                </a:lnTo>
                <a:lnTo>
                  <a:pt x="571" y="1549"/>
                </a:lnTo>
                <a:lnTo>
                  <a:pt x="565" y="1552"/>
                </a:lnTo>
                <a:lnTo>
                  <a:pt x="563" y="1552"/>
                </a:lnTo>
                <a:lnTo>
                  <a:pt x="560" y="1552"/>
                </a:lnTo>
                <a:lnTo>
                  <a:pt x="560" y="1555"/>
                </a:lnTo>
                <a:lnTo>
                  <a:pt x="557" y="1557"/>
                </a:lnTo>
                <a:lnTo>
                  <a:pt x="557" y="1563"/>
                </a:lnTo>
                <a:lnTo>
                  <a:pt x="557" y="1563"/>
                </a:lnTo>
                <a:lnTo>
                  <a:pt x="555" y="1568"/>
                </a:lnTo>
                <a:lnTo>
                  <a:pt x="549" y="1568"/>
                </a:lnTo>
                <a:lnTo>
                  <a:pt x="544" y="1568"/>
                </a:lnTo>
                <a:lnTo>
                  <a:pt x="541" y="1568"/>
                </a:lnTo>
                <a:lnTo>
                  <a:pt x="536" y="1571"/>
                </a:lnTo>
                <a:lnTo>
                  <a:pt x="530" y="1574"/>
                </a:lnTo>
                <a:lnTo>
                  <a:pt x="522" y="1579"/>
                </a:lnTo>
                <a:lnTo>
                  <a:pt x="522" y="1579"/>
                </a:lnTo>
                <a:lnTo>
                  <a:pt x="520" y="1579"/>
                </a:lnTo>
                <a:lnTo>
                  <a:pt x="514" y="1579"/>
                </a:lnTo>
                <a:lnTo>
                  <a:pt x="512" y="1579"/>
                </a:lnTo>
                <a:lnTo>
                  <a:pt x="509" y="1579"/>
                </a:lnTo>
                <a:lnTo>
                  <a:pt x="506" y="1584"/>
                </a:lnTo>
                <a:lnTo>
                  <a:pt x="504" y="1584"/>
                </a:lnTo>
                <a:lnTo>
                  <a:pt x="501" y="1587"/>
                </a:lnTo>
                <a:lnTo>
                  <a:pt x="498" y="1587"/>
                </a:lnTo>
                <a:lnTo>
                  <a:pt x="493" y="1587"/>
                </a:lnTo>
                <a:lnTo>
                  <a:pt x="485" y="1595"/>
                </a:lnTo>
                <a:lnTo>
                  <a:pt x="480" y="1598"/>
                </a:lnTo>
                <a:lnTo>
                  <a:pt x="477" y="1598"/>
                </a:lnTo>
                <a:lnTo>
                  <a:pt x="469" y="1603"/>
                </a:lnTo>
                <a:lnTo>
                  <a:pt x="458" y="1608"/>
                </a:lnTo>
                <a:lnTo>
                  <a:pt x="455" y="1608"/>
                </a:lnTo>
                <a:lnTo>
                  <a:pt x="455" y="1608"/>
                </a:lnTo>
                <a:lnTo>
                  <a:pt x="453" y="1611"/>
                </a:lnTo>
                <a:lnTo>
                  <a:pt x="453" y="1614"/>
                </a:lnTo>
                <a:lnTo>
                  <a:pt x="453" y="1616"/>
                </a:lnTo>
                <a:lnTo>
                  <a:pt x="450" y="1616"/>
                </a:lnTo>
                <a:lnTo>
                  <a:pt x="442" y="1619"/>
                </a:lnTo>
                <a:lnTo>
                  <a:pt x="434" y="1625"/>
                </a:lnTo>
                <a:lnTo>
                  <a:pt x="431" y="1627"/>
                </a:lnTo>
                <a:lnTo>
                  <a:pt x="429" y="1627"/>
                </a:lnTo>
                <a:lnTo>
                  <a:pt x="426" y="1630"/>
                </a:lnTo>
                <a:lnTo>
                  <a:pt x="426" y="1630"/>
                </a:lnTo>
                <a:lnTo>
                  <a:pt x="429" y="1635"/>
                </a:lnTo>
                <a:lnTo>
                  <a:pt x="429" y="1638"/>
                </a:lnTo>
                <a:lnTo>
                  <a:pt x="429" y="1641"/>
                </a:lnTo>
                <a:lnTo>
                  <a:pt x="426" y="1641"/>
                </a:lnTo>
                <a:lnTo>
                  <a:pt x="423" y="1643"/>
                </a:lnTo>
                <a:lnTo>
                  <a:pt x="421" y="1646"/>
                </a:lnTo>
                <a:lnTo>
                  <a:pt x="418" y="1649"/>
                </a:lnTo>
                <a:lnTo>
                  <a:pt x="415" y="1657"/>
                </a:lnTo>
                <a:lnTo>
                  <a:pt x="413" y="1659"/>
                </a:lnTo>
                <a:lnTo>
                  <a:pt x="413" y="1659"/>
                </a:lnTo>
                <a:lnTo>
                  <a:pt x="402" y="1667"/>
                </a:lnTo>
                <a:lnTo>
                  <a:pt x="402" y="1667"/>
                </a:lnTo>
                <a:lnTo>
                  <a:pt x="399" y="1667"/>
                </a:lnTo>
                <a:lnTo>
                  <a:pt x="396" y="1667"/>
                </a:lnTo>
                <a:lnTo>
                  <a:pt x="383" y="1665"/>
                </a:lnTo>
                <a:lnTo>
                  <a:pt x="380" y="1665"/>
                </a:lnTo>
                <a:lnTo>
                  <a:pt x="378" y="1665"/>
                </a:lnTo>
                <a:lnTo>
                  <a:pt x="367" y="1673"/>
                </a:lnTo>
                <a:lnTo>
                  <a:pt x="364" y="1673"/>
                </a:lnTo>
                <a:lnTo>
                  <a:pt x="364" y="1673"/>
                </a:lnTo>
                <a:lnTo>
                  <a:pt x="359" y="1673"/>
                </a:lnTo>
                <a:lnTo>
                  <a:pt x="351" y="1675"/>
                </a:lnTo>
                <a:lnTo>
                  <a:pt x="348" y="1675"/>
                </a:lnTo>
                <a:lnTo>
                  <a:pt x="346" y="1673"/>
                </a:lnTo>
                <a:lnTo>
                  <a:pt x="340" y="1670"/>
                </a:lnTo>
                <a:lnTo>
                  <a:pt x="337" y="1670"/>
                </a:lnTo>
                <a:lnTo>
                  <a:pt x="335" y="1670"/>
                </a:lnTo>
                <a:lnTo>
                  <a:pt x="329" y="1673"/>
                </a:lnTo>
                <a:lnTo>
                  <a:pt x="316" y="1670"/>
                </a:lnTo>
                <a:lnTo>
                  <a:pt x="313" y="1670"/>
                </a:lnTo>
                <a:lnTo>
                  <a:pt x="311" y="1667"/>
                </a:lnTo>
                <a:lnTo>
                  <a:pt x="308" y="1667"/>
                </a:lnTo>
                <a:lnTo>
                  <a:pt x="297" y="1670"/>
                </a:lnTo>
                <a:lnTo>
                  <a:pt x="295" y="1670"/>
                </a:lnTo>
                <a:lnTo>
                  <a:pt x="292" y="1673"/>
                </a:lnTo>
                <a:lnTo>
                  <a:pt x="289" y="1675"/>
                </a:lnTo>
                <a:lnTo>
                  <a:pt x="287" y="1678"/>
                </a:lnTo>
                <a:lnTo>
                  <a:pt x="287" y="1678"/>
                </a:lnTo>
                <a:lnTo>
                  <a:pt x="284" y="1681"/>
                </a:lnTo>
                <a:lnTo>
                  <a:pt x="284" y="1683"/>
                </a:lnTo>
                <a:lnTo>
                  <a:pt x="287" y="1686"/>
                </a:lnTo>
                <a:lnTo>
                  <a:pt x="287" y="1689"/>
                </a:lnTo>
                <a:lnTo>
                  <a:pt x="284" y="1692"/>
                </a:lnTo>
                <a:lnTo>
                  <a:pt x="284" y="1692"/>
                </a:lnTo>
                <a:lnTo>
                  <a:pt x="281" y="1694"/>
                </a:lnTo>
                <a:lnTo>
                  <a:pt x="276" y="1697"/>
                </a:lnTo>
                <a:lnTo>
                  <a:pt x="276" y="1700"/>
                </a:lnTo>
                <a:lnTo>
                  <a:pt x="273" y="1705"/>
                </a:lnTo>
                <a:lnTo>
                  <a:pt x="273" y="1716"/>
                </a:lnTo>
                <a:lnTo>
                  <a:pt x="273" y="1718"/>
                </a:lnTo>
                <a:lnTo>
                  <a:pt x="271" y="1721"/>
                </a:lnTo>
                <a:lnTo>
                  <a:pt x="268" y="1724"/>
                </a:lnTo>
                <a:lnTo>
                  <a:pt x="265" y="1726"/>
                </a:lnTo>
                <a:lnTo>
                  <a:pt x="262" y="1734"/>
                </a:lnTo>
                <a:lnTo>
                  <a:pt x="260" y="1740"/>
                </a:lnTo>
                <a:lnTo>
                  <a:pt x="257" y="1742"/>
                </a:lnTo>
                <a:lnTo>
                  <a:pt x="249" y="1745"/>
                </a:lnTo>
                <a:lnTo>
                  <a:pt x="246" y="1748"/>
                </a:lnTo>
                <a:lnTo>
                  <a:pt x="244" y="1751"/>
                </a:lnTo>
                <a:lnTo>
                  <a:pt x="244" y="1748"/>
                </a:lnTo>
                <a:lnTo>
                  <a:pt x="241" y="1740"/>
                </a:lnTo>
                <a:lnTo>
                  <a:pt x="241" y="1740"/>
                </a:lnTo>
                <a:lnTo>
                  <a:pt x="238" y="1737"/>
                </a:lnTo>
                <a:lnTo>
                  <a:pt x="236" y="1740"/>
                </a:lnTo>
                <a:lnTo>
                  <a:pt x="233" y="1745"/>
                </a:lnTo>
                <a:lnTo>
                  <a:pt x="230" y="1748"/>
                </a:lnTo>
                <a:lnTo>
                  <a:pt x="228" y="1745"/>
                </a:lnTo>
                <a:lnTo>
                  <a:pt x="225" y="1745"/>
                </a:lnTo>
                <a:lnTo>
                  <a:pt x="222" y="1745"/>
                </a:lnTo>
                <a:lnTo>
                  <a:pt x="222" y="1745"/>
                </a:lnTo>
                <a:lnTo>
                  <a:pt x="214" y="1748"/>
                </a:lnTo>
                <a:lnTo>
                  <a:pt x="212" y="1751"/>
                </a:lnTo>
                <a:lnTo>
                  <a:pt x="212" y="1751"/>
                </a:lnTo>
                <a:lnTo>
                  <a:pt x="209" y="1753"/>
                </a:lnTo>
                <a:lnTo>
                  <a:pt x="209" y="1756"/>
                </a:lnTo>
                <a:lnTo>
                  <a:pt x="206" y="1756"/>
                </a:lnTo>
                <a:lnTo>
                  <a:pt x="204" y="1756"/>
                </a:lnTo>
                <a:lnTo>
                  <a:pt x="198" y="1753"/>
                </a:lnTo>
                <a:lnTo>
                  <a:pt x="195" y="1753"/>
                </a:lnTo>
                <a:lnTo>
                  <a:pt x="193" y="1753"/>
                </a:lnTo>
                <a:lnTo>
                  <a:pt x="190" y="1756"/>
                </a:lnTo>
                <a:lnTo>
                  <a:pt x="187" y="1756"/>
                </a:lnTo>
                <a:lnTo>
                  <a:pt x="187" y="1753"/>
                </a:lnTo>
                <a:lnTo>
                  <a:pt x="185" y="1753"/>
                </a:lnTo>
                <a:lnTo>
                  <a:pt x="185" y="1748"/>
                </a:lnTo>
                <a:lnTo>
                  <a:pt x="185" y="1745"/>
                </a:lnTo>
                <a:lnTo>
                  <a:pt x="185" y="1742"/>
                </a:lnTo>
                <a:lnTo>
                  <a:pt x="185" y="1740"/>
                </a:lnTo>
                <a:lnTo>
                  <a:pt x="187" y="1740"/>
                </a:lnTo>
                <a:lnTo>
                  <a:pt x="187" y="1737"/>
                </a:lnTo>
                <a:lnTo>
                  <a:pt x="185" y="1737"/>
                </a:lnTo>
                <a:lnTo>
                  <a:pt x="182" y="1734"/>
                </a:lnTo>
                <a:lnTo>
                  <a:pt x="182" y="1732"/>
                </a:lnTo>
                <a:lnTo>
                  <a:pt x="182" y="1729"/>
                </a:lnTo>
                <a:lnTo>
                  <a:pt x="182" y="1724"/>
                </a:lnTo>
                <a:lnTo>
                  <a:pt x="179" y="1718"/>
                </a:lnTo>
                <a:lnTo>
                  <a:pt x="177" y="1716"/>
                </a:lnTo>
                <a:lnTo>
                  <a:pt x="174" y="1716"/>
                </a:lnTo>
                <a:lnTo>
                  <a:pt x="169" y="1718"/>
                </a:lnTo>
                <a:lnTo>
                  <a:pt x="150" y="1734"/>
                </a:lnTo>
                <a:lnTo>
                  <a:pt x="150" y="1734"/>
                </a:lnTo>
                <a:lnTo>
                  <a:pt x="147" y="1734"/>
                </a:lnTo>
                <a:lnTo>
                  <a:pt x="147" y="1734"/>
                </a:lnTo>
                <a:lnTo>
                  <a:pt x="147" y="1734"/>
                </a:lnTo>
                <a:lnTo>
                  <a:pt x="147" y="1737"/>
                </a:lnTo>
                <a:lnTo>
                  <a:pt x="145" y="1737"/>
                </a:lnTo>
                <a:lnTo>
                  <a:pt x="145" y="1737"/>
                </a:lnTo>
                <a:lnTo>
                  <a:pt x="142" y="1737"/>
                </a:lnTo>
                <a:lnTo>
                  <a:pt x="142" y="1737"/>
                </a:lnTo>
                <a:lnTo>
                  <a:pt x="139" y="1734"/>
                </a:lnTo>
                <a:lnTo>
                  <a:pt x="137" y="1737"/>
                </a:lnTo>
                <a:lnTo>
                  <a:pt x="131" y="1737"/>
                </a:lnTo>
                <a:lnTo>
                  <a:pt x="131" y="1737"/>
                </a:lnTo>
                <a:lnTo>
                  <a:pt x="126" y="1737"/>
                </a:lnTo>
                <a:lnTo>
                  <a:pt x="123" y="1737"/>
                </a:lnTo>
                <a:lnTo>
                  <a:pt x="115" y="1732"/>
                </a:lnTo>
                <a:lnTo>
                  <a:pt x="115" y="1729"/>
                </a:lnTo>
                <a:lnTo>
                  <a:pt x="112" y="1729"/>
                </a:lnTo>
                <a:lnTo>
                  <a:pt x="110" y="1732"/>
                </a:lnTo>
                <a:lnTo>
                  <a:pt x="110" y="1734"/>
                </a:lnTo>
                <a:lnTo>
                  <a:pt x="110" y="1734"/>
                </a:lnTo>
                <a:lnTo>
                  <a:pt x="110" y="1734"/>
                </a:lnTo>
                <a:lnTo>
                  <a:pt x="107" y="1737"/>
                </a:lnTo>
                <a:lnTo>
                  <a:pt x="107" y="1740"/>
                </a:lnTo>
                <a:lnTo>
                  <a:pt x="107" y="1742"/>
                </a:lnTo>
                <a:lnTo>
                  <a:pt x="112" y="1745"/>
                </a:lnTo>
                <a:lnTo>
                  <a:pt x="112" y="1748"/>
                </a:lnTo>
                <a:lnTo>
                  <a:pt x="115" y="1751"/>
                </a:lnTo>
                <a:lnTo>
                  <a:pt x="112" y="1753"/>
                </a:lnTo>
                <a:lnTo>
                  <a:pt x="104" y="1751"/>
                </a:lnTo>
                <a:lnTo>
                  <a:pt x="102" y="1751"/>
                </a:lnTo>
                <a:lnTo>
                  <a:pt x="99" y="1751"/>
                </a:lnTo>
                <a:lnTo>
                  <a:pt x="96" y="1756"/>
                </a:lnTo>
                <a:lnTo>
                  <a:pt x="94" y="1756"/>
                </a:lnTo>
                <a:lnTo>
                  <a:pt x="91" y="1759"/>
                </a:lnTo>
                <a:lnTo>
                  <a:pt x="88" y="1761"/>
                </a:lnTo>
                <a:lnTo>
                  <a:pt x="80" y="1769"/>
                </a:lnTo>
                <a:lnTo>
                  <a:pt x="70" y="1777"/>
                </a:lnTo>
                <a:lnTo>
                  <a:pt x="67" y="1780"/>
                </a:lnTo>
                <a:lnTo>
                  <a:pt x="64" y="1780"/>
                </a:lnTo>
                <a:lnTo>
                  <a:pt x="62" y="1780"/>
                </a:lnTo>
                <a:lnTo>
                  <a:pt x="59" y="1777"/>
                </a:lnTo>
                <a:lnTo>
                  <a:pt x="56" y="1777"/>
                </a:lnTo>
                <a:lnTo>
                  <a:pt x="51" y="1777"/>
                </a:lnTo>
                <a:lnTo>
                  <a:pt x="48" y="1780"/>
                </a:lnTo>
                <a:lnTo>
                  <a:pt x="45" y="1780"/>
                </a:lnTo>
                <a:lnTo>
                  <a:pt x="43" y="1783"/>
                </a:lnTo>
                <a:lnTo>
                  <a:pt x="37" y="1783"/>
                </a:lnTo>
                <a:lnTo>
                  <a:pt x="35" y="1785"/>
                </a:lnTo>
                <a:lnTo>
                  <a:pt x="35" y="1785"/>
                </a:lnTo>
                <a:lnTo>
                  <a:pt x="32" y="1788"/>
                </a:lnTo>
                <a:lnTo>
                  <a:pt x="32" y="1788"/>
                </a:lnTo>
                <a:lnTo>
                  <a:pt x="32" y="1791"/>
                </a:lnTo>
                <a:lnTo>
                  <a:pt x="32" y="1793"/>
                </a:lnTo>
                <a:lnTo>
                  <a:pt x="29" y="1796"/>
                </a:lnTo>
                <a:lnTo>
                  <a:pt x="29" y="1796"/>
                </a:lnTo>
                <a:lnTo>
                  <a:pt x="27" y="1799"/>
                </a:lnTo>
                <a:lnTo>
                  <a:pt x="27" y="1804"/>
                </a:lnTo>
                <a:lnTo>
                  <a:pt x="27" y="1807"/>
                </a:lnTo>
                <a:lnTo>
                  <a:pt x="27" y="1807"/>
                </a:lnTo>
                <a:lnTo>
                  <a:pt x="24" y="1810"/>
                </a:lnTo>
                <a:lnTo>
                  <a:pt x="21" y="1810"/>
                </a:lnTo>
                <a:lnTo>
                  <a:pt x="21" y="1812"/>
                </a:lnTo>
                <a:lnTo>
                  <a:pt x="21" y="1815"/>
                </a:lnTo>
                <a:lnTo>
                  <a:pt x="21" y="1818"/>
                </a:lnTo>
                <a:lnTo>
                  <a:pt x="21" y="1820"/>
                </a:lnTo>
                <a:lnTo>
                  <a:pt x="24" y="1820"/>
                </a:lnTo>
                <a:lnTo>
                  <a:pt x="24" y="1820"/>
                </a:lnTo>
                <a:lnTo>
                  <a:pt x="27" y="1823"/>
                </a:lnTo>
                <a:lnTo>
                  <a:pt x="27" y="1823"/>
                </a:lnTo>
                <a:lnTo>
                  <a:pt x="27" y="1826"/>
                </a:lnTo>
                <a:lnTo>
                  <a:pt x="29" y="1831"/>
                </a:lnTo>
                <a:lnTo>
                  <a:pt x="29" y="1836"/>
                </a:lnTo>
                <a:lnTo>
                  <a:pt x="29" y="1839"/>
                </a:lnTo>
                <a:lnTo>
                  <a:pt x="27" y="1839"/>
                </a:lnTo>
                <a:lnTo>
                  <a:pt x="27" y="1842"/>
                </a:lnTo>
                <a:lnTo>
                  <a:pt x="24" y="1842"/>
                </a:lnTo>
                <a:lnTo>
                  <a:pt x="24" y="1844"/>
                </a:lnTo>
                <a:lnTo>
                  <a:pt x="24" y="1850"/>
                </a:lnTo>
                <a:lnTo>
                  <a:pt x="21" y="1850"/>
                </a:lnTo>
                <a:lnTo>
                  <a:pt x="21" y="1852"/>
                </a:lnTo>
                <a:lnTo>
                  <a:pt x="3" y="1855"/>
                </a:lnTo>
                <a:lnTo>
                  <a:pt x="3" y="1858"/>
                </a:lnTo>
                <a:lnTo>
                  <a:pt x="5" y="1863"/>
                </a:lnTo>
                <a:lnTo>
                  <a:pt x="5" y="1866"/>
                </a:lnTo>
                <a:lnTo>
                  <a:pt x="5" y="1868"/>
                </a:lnTo>
                <a:lnTo>
                  <a:pt x="3" y="1877"/>
                </a:lnTo>
                <a:lnTo>
                  <a:pt x="0" y="1879"/>
                </a:lnTo>
                <a:lnTo>
                  <a:pt x="3" y="1882"/>
                </a:lnTo>
                <a:lnTo>
                  <a:pt x="3" y="1885"/>
                </a:lnTo>
                <a:lnTo>
                  <a:pt x="8" y="1890"/>
                </a:lnTo>
                <a:lnTo>
                  <a:pt x="8" y="1890"/>
                </a:lnTo>
                <a:lnTo>
                  <a:pt x="8" y="1895"/>
                </a:lnTo>
                <a:lnTo>
                  <a:pt x="11" y="1898"/>
                </a:lnTo>
                <a:lnTo>
                  <a:pt x="11" y="1898"/>
                </a:lnTo>
                <a:lnTo>
                  <a:pt x="16" y="1903"/>
                </a:lnTo>
                <a:lnTo>
                  <a:pt x="19" y="1906"/>
                </a:lnTo>
                <a:lnTo>
                  <a:pt x="21" y="1906"/>
                </a:lnTo>
                <a:lnTo>
                  <a:pt x="21" y="1909"/>
                </a:lnTo>
                <a:lnTo>
                  <a:pt x="21" y="1911"/>
                </a:lnTo>
                <a:lnTo>
                  <a:pt x="21" y="1911"/>
                </a:lnTo>
                <a:lnTo>
                  <a:pt x="19" y="1914"/>
                </a:lnTo>
                <a:lnTo>
                  <a:pt x="19" y="1914"/>
                </a:lnTo>
                <a:lnTo>
                  <a:pt x="13" y="1914"/>
                </a:lnTo>
                <a:lnTo>
                  <a:pt x="11" y="1917"/>
                </a:lnTo>
                <a:lnTo>
                  <a:pt x="11" y="1917"/>
                </a:lnTo>
                <a:lnTo>
                  <a:pt x="8" y="1919"/>
                </a:lnTo>
                <a:lnTo>
                  <a:pt x="8" y="1919"/>
                </a:lnTo>
                <a:lnTo>
                  <a:pt x="8" y="1922"/>
                </a:lnTo>
                <a:lnTo>
                  <a:pt x="11" y="1925"/>
                </a:lnTo>
                <a:lnTo>
                  <a:pt x="13" y="1927"/>
                </a:lnTo>
                <a:lnTo>
                  <a:pt x="13" y="1930"/>
                </a:lnTo>
                <a:lnTo>
                  <a:pt x="13" y="1930"/>
                </a:lnTo>
                <a:lnTo>
                  <a:pt x="13" y="1936"/>
                </a:lnTo>
                <a:lnTo>
                  <a:pt x="13" y="1938"/>
                </a:lnTo>
                <a:lnTo>
                  <a:pt x="16" y="1944"/>
                </a:lnTo>
                <a:lnTo>
                  <a:pt x="16" y="1946"/>
                </a:lnTo>
                <a:lnTo>
                  <a:pt x="19" y="1949"/>
                </a:lnTo>
                <a:lnTo>
                  <a:pt x="19" y="1952"/>
                </a:lnTo>
                <a:lnTo>
                  <a:pt x="21" y="1954"/>
                </a:lnTo>
                <a:lnTo>
                  <a:pt x="21" y="1954"/>
                </a:lnTo>
                <a:lnTo>
                  <a:pt x="24" y="1957"/>
                </a:lnTo>
                <a:lnTo>
                  <a:pt x="27" y="1957"/>
                </a:lnTo>
                <a:lnTo>
                  <a:pt x="29" y="1960"/>
                </a:lnTo>
                <a:lnTo>
                  <a:pt x="32" y="1960"/>
                </a:lnTo>
                <a:lnTo>
                  <a:pt x="40" y="1960"/>
                </a:lnTo>
                <a:lnTo>
                  <a:pt x="40" y="1960"/>
                </a:lnTo>
                <a:lnTo>
                  <a:pt x="43" y="1957"/>
                </a:lnTo>
                <a:lnTo>
                  <a:pt x="40" y="1957"/>
                </a:lnTo>
                <a:lnTo>
                  <a:pt x="40" y="1954"/>
                </a:lnTo>
                <a:lnTo>
                  <a:pt x="40" y="1952"/>
                </a:lnTo>
                <a:lnTo>
                  <a:pt x="40" y="1952"/>
                </a:lnTo>
                <a:lnTo>
                  <a:pt x="45" y="1952"/>
                </a:lnTo>
                <a:lnTo>
                  <a:pt x="45" y="1949"/>
                </a:lnTo>
                <a:lnTo>
                  <a:pt x="45" y="1949"/>
                </a:lnTo>
                <a:lnTo>
                  <a:pt x="45" y="1949"/>
                </a:lnTo>
                <a:lnTo>
                  <a:pt x="45" y="1946"/>
                </a:lnTo>
                <a:lnTo>
                  <a:pt x="45" y="1944"/>
                </a:lnTo>
                <a:lnTo>
                  <a:pt x="48" y="1944"/>
                </a:lnTo>
                <a:lnTo>
                  <a:pt x="48" y="1944"/>
                </a:lnTo>
                <a:lnTo>
                  <a:pt x="56" y="1946"/>
                </a:lnTo>
                <a:lnTo>
                  <a:pt x="56" y="1946"/>
                </a:lnTo>
                <a:lnTo>
                  <a:pt x="59" y="1946"/>
                </a:lnTo>
                <a:lnTo>
                  <a:pt x="64" y="1944"/>
                </a:lnTo>
                <a:lnTo>
                  <a:pt x="67" y="1944"/>
                </a:lnTo>
                <a:lnTo>
                  <a:pt x="80" y="1952"/>
                </a:lnTo>
                <a:lnTo>
                  <a:pt x="94" y="1957"/>
                </a:lnTo>
                <a:lnTo>
                  <a:pt x="96" y="1957"/>
                </a:lnTo>
                <a:lnTo>
                  <a:pt x="99" y="1960"/>
                </a:lnTo>
                <a:lnTo>
                  <a:pt x="99" y="1960"/>
                </a:lnTo>
                <a:lnTo>
                  <a:pt x="102" y="1962"/>
                </a:lnTo>
                <a:lnTo>
                  <a:pt x="104" y="1960"/>
                </a:lnTo>
                <a:lnTo>
                  <a:pt x="104" y="1962"/>
                </a:lnTo>
                <a:lnTo>
                  <a:pt x="107" y="1962"/>
                </a:lnTo>
                <a:lnTo>
                  <a:pt x="107" y="1965"/>
                </a:lnTo>
                <a:lnTo>
                  <a:pt x="107" y="1965"/>
                </a:lnTo>
                <a:lnTo>
                  <a:pt x="110" y="1965"/>
                </a:lnTo>
                <a:lnTo>
                  <a:pt x="110" y="1965"/>
                </a:lnTo>
                <a:lnTo>
                  <a:pt x="110" y="1968"/>
                </a:lnTo>
                <a:lnTo>
                  <a:pt x="112" y="1968"/>
                </a:lnTo>
                <a:lnTo>
                  <a:pt x="112" y="1968"/>
                </a:lnTo>
                <a:lnTo>
                  <a:pt x="112" y="1970"/>
                </a:lnTo>
                <a:lnTo>
                  <a:pt x="112" y="1973"/>
                </a:lnTo>
                <a:lnTo>
                  <a:pt x="112" y="1976"/>
                </a:lnTo>
                <a:lnTo>
                  <a:pt x="112" y="1978"/>
                </a:lnTo>
                <a:lnTo>
                  <a:pt x="112" y="1978"/>
                </a:lnTo>
                <a:lnTo>
                  <a:pt x="107" y="1984"/>
                </a:lnTo>
                <a:lnTo>
                  <a:pt x="107" y="1986"/>
                </a:lnTo>
                <a:lnTo>
                  <a:pt x="107" y="1986"/>
                </a:lnTo>
                <a:lnTo>
                  <a:pt x="107" y="1997"/>
                </a:lnTo>
                <a:lnTo>
                  <a:pt x="107" y="2011"/>
                </a:lnTo>
                <a:lnTo>
                  <a:pt x="110" y="2013"/>
                </a:lnTo>
                <a:lnTo>
                  <a:pt x="115" y="2019"/>
                </a:lnTo>
                <a:lnTo>
                  <a:pt x="118" y="2021"/>
                </a:lnTo>
                <a:lnTo>
                  <a:pt x="118" y="2029"/>
                </a:lnTo>
                <a:lnTo>
                  <a:pt x="118" y="2032"/>
                </a:lnTo>
                <a:lnTo>
                  <a:pt x="118" y="2032"/>
                </a:lnTo>
                <a:lnTo>
                  <a:pt x="118" y="2032"/>
                </a:lnTo>
                <a:lnTo>
                  <a:pt x="118" y="2032"/>
                </a:lnTo>
                <a:lnTo>
                  <a:pt x="118" y="2035"/>
                </a:lnTo>
                <a:lnTo>
                  <a:pt x="118" y="2035"/>
                </a:lnTo>
                <a:lnTo>
                  <a:pt x="118" y="2037"/>
                </a:lnTo>
                <a:lnTo>
                  <a:pt x="118" y="2037"/>
                </a:lnTo>
                <a:lnTo>
                  <a:pt x="115" y="2037"/>
                </a:lnTo>
                <a:lnTo>
                  <a:pt x="118" y="2040"/>
                </a:lnTo>
                <a:lnTo>
                  <a:pt x="118" y="2040"/>
                </a:lnTo>
                <a:lnTo>
                  <a:pt x="118" y="2040"/>
                </a:lnTo>
                <a:lnTo>
                  <a:pt x="123" y="2043"/>
                </a:lnTo>
                <a:lnTo>
                  <a:pt x="123" y="2045"/>
                </a:lnTo>
                <a:lnTo>
                  <a:pt x="123" y="2048"/>
                </a:lnTo>
                <a:lnTo>
                  <a:pt x="123" y="2048"/>
                </a:lnTo>
                <a:lnTo>
                  <a:pt x="123" y="2048"/>
                </a:lnTo>
                <a:lnTo>
                  <a:pt x="120" y="2051"/>
                </a:lnTo>
                <a:lnTo>
                  <a:pt x="120" y="2051"/>
                </a:lnTo>
                <a:lnTo>
                  <a:pt x="120" y="2053"/>
                </a:lnTo>
                <a:lnTo>
                  <a:pt x="120" y="2053"/>
                </a:lnTo>
                <a:lnTo>
                  <a:pt x="120" y="2056"/>
                </a:lnTo>
                <a:lnTo>
                  <a:pt x="118" y="2056"/>
                </a:lnTo>
                <a:lnTo>
                  <a:pt x="118" y="2059"/>
                </a:lnTo>
                <a:lnTo>
                  <a:pt x="118" y="2059"/>
                </a:lnTo>
                <a:lnTo>
                  <a:pt x="115" y="2062"/>
                </a:lnTo>
                <a:lnTo>
                  <a:pt x="118" y="2067"/>
                </a:lnTo>
                <a:lnTo>
                  <a:pt x="118" y="2070"/>
                </a:lnTo>
                <a:lnTo>
                  <a:pt x="120" y="2072"/>
                </a:lnTo>
                <a:lnTo>
                  <a:pt x="131" y="2078"/>
                </a:lnTo>
                <a:lnTo>
                  <a:pt x="131" y="2078"/>
                </a:lnTo>
                <a:lnTo>
                  <a:pt x="137" y="2083"/>
                </a:lnTo>
                <a:lnTo>
                  <a:pt x="139" y="2086"/>
                </a:lnTo>
                <a:lnTo>
                  <a:pt x="142" y="2088"/>
                </a:lnTo>
                <a:lnTo>
                  <a:pt x="137" y="2091"/>
                </a:lnTo>
                <a:lnTo>
                  <a:pt x="134" y="2091"/>
                </a:lnTo>
                <a:lnTo>
                  <a:pt x="134" y="2094"/>
                </a:lnTo>
                <a:lnTo>
                  <a:pt x="134" y="2096"/>
                </a:lnTo>
                <a:lnTo>
                  <a:pt x="134" y="2099"/>
                </a:lnTo>
                <a:lnTo>
                  <a:pt x="123" y="2102"/>
                </a:lnTo>
                <a:lnTo>
                  <a:pt x="123" y="2102"/>
                </a:lnTo>
                <a:lnTo>
                  <a:pt x="120" y="2102"/>
                </a:lnTo>
                <a:lnTo>
                  <a:pt x="120" y="2104"/>
                </a:lnTo>
                <a:lnTo>
                  <a:pt x="118" y="2107"/>
                </a:lnTo>
                <a:lnTo>
                  <a:pt x="118" y="2107"/>
                </a:lnTo>
                <a:lnTo>
                  <a:pt x="115" y="2107"/>
                </a:lnTo>
                <a:lnTo>
                  <a:pt x="118" y="2107"/>
                </a:lnTo>
                <a:lnTo>
                  <a:pt x="118" y="2107"/>
                </a:lnTo>
                <a:lnTo>
                  <a:pt x="110" y="2110"/>
                </a:lnTo>
                <a:lnTo>
                  <a:pt x="107" y="2110"/>
                </a:lnTo>
                <a:lnTo>
                  <a:pt x="107" y="2110"/>
                </a:lnTo>
                <a:lnTo>
                  <a:pt x="104" y="2102"/>
                </a:lnTo>
                <a:lnTo>
                  <a:pt x="104" y="2099"/>
                </a:lnTo>
                <a:lnTo>
                  <a:pt x="102" y="2099"/>
                </a:lnTo>
                <a:lnTo>
                  <a:pt x="102" y="2102"/>
                </a:lnTo>
                <a:lnTo>
                  <a:pt x="99" y="2102"/>
                </a:lnTo>
                <a:lnTo>
                  <a:pt x="96" y="2104"/>
                </a:lnTo>
                <a:lnTo>
                  <a:pt x="96" y="2104"/>
                </a:lnTo>
                <a:lnTo>
                  <a:pt x="96" y="2104"/>
                </a:lnTo>
                <a:lnTo>
                  <a:pt x="94" y="2104"/>
                </a:lnTo>
                <a:lnTo>
                  <a:pt x="94" y="2104"/>
                </a:lnTo>
                <a:lnTo>
                  <a:pt x="94" y="2107"/>
                </a:lnTo>
                <a:lnTo>
                  <a:pt x="94" y="2107"/>
                </a:lnTo>
                <a:lnTo>
                  <a:pt x="94" y="2107"/>
                </a:lnTo>
                <a:lnTo>
                  <a:pt x="91" y="2107"/>
                </a:lnTo>
                <a:lnTo>
                  <a:pt x="91" y="2107"/>
                </a:lnTo>
                <a:lnTo>
                  <a:pt x="91" y="2107"/>
                </a:lnTo>
                <a:lnTo>
                  <a:pt x="91" y="2107"/>
                </a:lnTo>
                <a:lnTo>
                  <a:pt x="88" y="2107"/>
                </a:lnTo>
                <a:lnTo>
                  <a:pt x="86" y="2107"/>
                </a:lnTo>
                <a:lnTo>
                  <a:pt x="83" y="2107"/>
                </a:lnTo>
                <a:lnTo>
                  <a:pt x="80" y="2107"/>
                </a:lnTo>
                <a:lnTo>
                  <a:pt x="80" y="2110"/>
                </a:lnTo>
                <a:lnTo>
                  <a:pt x="78" y="2112"/>
                </a:lnTo>
                <a:lnTo>
                  <a:pt x="78" y="2112"/>
                </a:lnTo>
                <a:lnTo>
                  <a:pt x="78" y="2115"/>
                </a:lnTo>
                <a:lnTo>
                  <a:pt x="75" y="2115"/>
                </a:lnTo>
                <a:lnTo>
                  <a:pt x="72" y="2115"/>
                </a:lnTo>
                <a:lnTo>
                  <a:pt x="70" y="2115"/>
                </a:lnTo>
                <a:lnTo>
                  <a:pt x="70" y="2118"/>
                </a:lnTo>
                <a:lnTo>
                  <a:pt x="72" y="2118"/>
                </a:lnTo>
                <a:lnTo>
                  <a:pt x="75" y="2121"/>
                </a:lnTo>
                <a:lnTo>
                  <a:pt x="80" y="2123"/>
                </a:lnTo>
                <a:lnTo>
                  <a:pt x="80" y="2126"/>
                </a:lnTo>
                <a:lnTo>
                  <a:pt x="83" y="2129"/>
                </a:lnTo>
                <a:lnTo>
                  <a:pt x="83" y="2131"/>
                </a:lnTo>
                <a:lnTo>
                  <a:pt x="86" y="2131"/>
                </a:lnTo>
                <a:lnTo>
                  <a:pt x="88" y="2131"/>
                </a:lnTo>
                <a:lnTo>
                  <a:pt x="94" y="2129"/>
                </a:lnTo>
                <a:lnTo>
                  <a:pt x="96" y="2126"/>
                </a:lnTo>
                <a:lnTo>
                  <a:pt x="99" y="2129"/>
                </a:lnTo>
                <a:lnTo>
                  <a:pt x="99" y="2129"/>
                </a:lnTo>
                <a:lnTo>
                  <a:pt x="102" y="2131"/>
                </a:lnTo>
                <a:lnTo>
                  <a:pt x="107" y="2131"/>
                </a:lnTo>
                <a:lnTo>
                  <a:pt x="110" y="2134"/>
                </a:lnTo>
                <a:lnTo>
                  <a:pt x="110" y="2134"/>
                </a:lnTo>
                <a:lnTo>
                  <a:pt x="112" y="2137"/>
                </a:lnTo>
                <a:lnTo>
                  <a:pt x="115" y="2139"/>
                </a:lnTo>
                <a:lnTo>
                  <a:pt x="115" y="2142"/>
                </a:lnTo>
                <a:lnTo>
                  <a:pt x="115" y="2145"/>
                </a:lnTo>
                <a:lnTo>
                  <a:pt x="118" y="2142"/>
                </a:lnTo>
                <a:lnTo>
                  <a:pt x="118" y="2142"/>
                </a:lnTo>
                <a:lnTo>
                  <a:pt x="118" y="2139"/>
                </a:lnTo>
                <a:lnTo>
                  <a:pt x="118" y="2137"/>
                </a:lnTo>
                <a:lnTo>
                  <a:pt x="120" y="2137"/>
                </a:lnTo>
                <a:lnTo>
                  <a:pt x="120" y="2137"/>
                </a:lnTo>
                <a:lnTo>
                  <a:pt x="126" y="2134"/>
                </a:lnTo>
                <a:lnTo>
                  <a:pt x="129" y="2134"/>
                </a:lnTo>
                <a:lnTo>
                  <a:pt x="137" y="2134"/>
                </a:lnTo>
                <a:lnTo>
                  <a:pt x="137" y="2134"/>
                </a:lnTo>
                <a:lnTo>
                  <a:pt x="139" y="2134"/>
                </a:lnTo>
                <a:lnTo>
                  <a:pt x="142" y="2137"/>
                </a:lnTo>
                <a:lnTo>
                  <a:pt x="145" y="2139"/>
                </a:lnTo>
                <a:lnTo>
                  <a:pt x="155" y="2142"/>
                </a:lnTo>
                <a:lnTo>
                  <a:pt x="158" y="2142"/>
                </a:lnTo>
                <a:lnTo>
                  <a:pt x="161" y="2145"/>
                </a:lnTo>
                <a:lnTo>
                  <a:pt x="163" y="2147"/>
                </a:lnTo>
                <a:lnTo>
                  <a:pt x="163" y="2153"/>
                </a:lnTo>
                <a:lnTo>
                  <a:pt x="163" y="2158"/>
                </a:lnTo>
                <a:lnTo>
                  <a:pt x="163" y="2161"/>
                </a:lnTo>
                <a:lnTo>
                  <a:pt x="166" y="2163"/>
                </a:lnTo>
                <a:lnTo>
                  <a:pt x="171" y="2163"/>
                </a:lnTo>
                <a:lnTo>
                  <a:pt x="171" y="2163"/>
                </a:lnTo>
                <a:lnTo>
                  <a:pt x="171" y="2163"/>
                </a:lnTo>
                <a:lnTo>
                  <a:pt x="171" y="2161"/>
                </a:lnTo>
                <a:lnTo>
                  <a:pt x="177" y="2161"/>
                </a:lnTo>
                <a:lnTo>
                  <a:pt x="185" y="2161"/>
                </a:lnTo>
                <a:lnTo>
                  <a:pt x="193" y="2163"/>
                </a:lnTo>
                <a:lnTo>
                  <a:pt x="198" y="2169"/>
                </a:lnTo>
                <a:lnTo>
                  <a:pt x="204" y="2174"/>
                </a:lnTo>
                <a:lnTo>
                  <a:pt x="206" y="2177"/>
                </a:lnTo>
                <a:lnTo>
                  <a:pt x="214" y="2193"/>
                </a:lnTo>
                <a:lnTo>
                  <a:pt x="214" y="2198"/>
                </a:lnTo>
                <a:lnTo>
                  <a:pt x="214" y="2206"/>
                </a:lnTo>
                <a:lnTo>
                  <a:pt x="214" y="2212"/>
                </a:lnTo>
                <a:lnTo>
                  <a:pt x="214" y="2212"/>
                </a:lnTo>
                <a:lnTo>
                  <a:pt x="217" y="2217"/>
                </a:lnTo>
                <a:lnTo>
                  <a:pt x="217" y="2217"/>
                </a:lnTo>
                <a:lnTo>
                  <a:pt x="217" y="2220"/>
                </a:lnTo>
                <a:lnTo>
                  <a:pt x="217" y="2220"/>
                </a:lnTo>
                <a:lnTo>
                  <a:pt x="214" y="2220"/>
                </a:lnTo>
                <a:lnTo>
                  <a:pt x="214" y="2222"/>
                </a:lnTo>
                <a:lnTo>
                  <a:pt x="214" y="2222"/>
                </a:lnTo>
                <a:lnTo>
                  <a:pt x="214" y="2225"/>
                </a:lnTo>
                <a:lnTo>
                  <a:pt x="214" y="2228"/>
                </a:lnTo>
                <a:lnTo>
                  <a:pt x="214" y="2228"/>
                </a:lnTo>
                <a:lnTo>
                  <a:pt x="214" y="2228"/>
                </a:lnTo>
                <a:lnTo>
                  <a:pt x="209" y="2230"/>
                </a:lnTo>
                <a:lnTo>
                  <a:pt x="209" y="2233"/>
                </a:lnTo>
                <a:lnTo>
                  <a:pt x="206" y="2233"/>
                </a:lnTo>
                <a:lnTo>
                  <a:pt x="209" y="2239"/>
                </a:lnTo>
                <a:lnTo>
                  <a:pt x="209" y="2241"/>
                </a:lnTo>
                <a:lnTo>
                  <a:pt x="212" y="2244"/>
                </a:lnTo>
                <a:lnTo>
                  <a:pt x="214" y="2247"/>
                </a:lnTo>
                <a:lnTo>
                  <a:pt x="222" y="2247"/>
                </a:lnTo>
                <a:lnTo>
                  <a:pt x="225" y="2247"/>
                </a:lnTo>
                <a:lnTo>
                  <a:pt x="228" y="2252"/>
                </a:lnTo>
                <a:lnTo>
                  <a:pt x="228" y="2255"/>
                </a:lnTo>
                <a:lnTo>
                  <a:pt x="228" y="2260"/>
                </a:lnTo>
                <a:lnTo>
                  <a:pt x="230" y="2263"/>
                </a:lnTo>
                <a:lnTo>
                  <a:pt x="230" y="2265"/>
                </a:lnTo>
                <a:lnTo>
                  <a:pt x="233" y="2265"/>
                </a:lnTo>
                <a:lnTo>
                  <a:pt x="238" y="2265"/>
                </a:lnTo>
                <a:lnTo>
                  <a:pt x="241" y="2265"/>
                </a:lnTo>
                <a:lnTo>
                  <a:pt x="241" y="2265"/>
                </a:lnTo>
                <a:lnTo>
                  <a:pt x="244" y="2265"/>
                </a:lnTo>
                <a:lnTo>
                  <a:pt x="244" y="2265"/>
                </a:lnTo>
                <a:lnTo>
                  <a:pt x="249" y="2263"/>
                </a:lnTo>
                <a:lnTo>
                  <a:pt x="249" y="2263"/>
                </a:lnTo>
                <a:lnTo>
                  <a:pt x="252" y="2263"/>
                </a:lnTo>
                <a:lnTo>
                  <a:pt x="252" y="2263"/>
                </a:lnTo>
                <a:lnTo>
                  <a:pt x="254" y="2263"/>
                </a:lnTo>
                <a:lnTo>
                  <a:pt x="254" y="2260"/>
                </a:lnTo>
                <a:lnTo>
                  <a:pt x="254" y="2260"/>
                </a:lnTo>
                <a:lnTo>
                  <a:pt x="257" y="2260"/>
                </a:lnTo>
                <a:lnTo>
                  <a:pt x="257" y="2260"/>
                </a:lnTo>
                <a:lnTo>
                  <a:pt x="260" y="2260"/>
                </a:lnTo>
                <a:lnTo>
                  <a:pt x="262" y="2260"/>
                </a:lnTo>
                <a:lnTo>
                  <a:pt x="265" y="2255"/>
                </a:lnTo>
                <a:lnTo>
                  <a:pt x="268" y="2257"/>
                </a:lnTo>
                <a:lnTo>
                  <a:pt x="268" y="2260"/>
                </a:lnTo>
                <a:lnTo>
                  <a:pt x="265" y="2268"/>
                </a:lnTo>
                <a:lnTo>
                  <a:pt x="268" y="2273"/>
                </a:lnTo>
                <a:lnTo>
                  <a:pt x="271" y="2273"/>
                </a:lnTo>
                <a:lnTo>
                  <a:pt x="279" y="2276"/>
                </a:lnTo>
                <a:lnTo>
                  <a:pt x="281" y="2279"/>
                </a:lnTo>
                <a:lnTo>
                  <a:pt x="281" y="2281"/>
                </a:lnTo>
                <a:lnTo>
                  <a:pt x="284" y="2284"/>
                </a:lnTo>
                <a:lnTo>
                  <a:pt x="284" y="2284"/>
                </a:lnTo>
                <a:lnTo>
                  <a:pt x="287" y="2284"/>
                </a:lnTo>
                <a:lnTo>
                  <a:pt x="292" y="2284"/>
                </a:lnTo>
                <a:lnTo>
                  <a:pt x="292" y="2284"/>
                </a:lnTo>
                <a:lnTo>
                  <a:pt x="295" y="2287"/>
                </a:lnTo>
                <a:lnTo>
                  <a:pt x="295" y="2289"/>
                </a:lnTo>
                <a:lnTo>
                  <a:pt x="297" y="2289"/>
                </a:lnTo>
                <a:lnTo>
                  <a:pt x="300" y="2289"/>
                </a:lnTo>
                <a:lnTo>
                  <a:pt x="300" y="2292"/>
                </a:lnTo>
                <a:lnTo>
                  <a:pt x="305" y="2292"/>
                </a:lnTo>
                <a:lnTo>
                  <a:pt x="308" y="2289"/>
                </a:lnTo>
                <a:lnTo>
                  <a:pt x="311" y="2289"/>
                </a:lnTo>
                <a:lnTo>
                  <a:pt x="311" y="2292"/>
                </a:lnTo>
                <a:lnTo>
                  <a:pt x="313" y="2292"/>
                </a:lnTo>
                <a:lnTo>
                  <a:pt x="316" y="2295"/>
                </a:lnTo>
                <a:lnTo>
                  <a:pt x="316" y="2295"/>
                </a:lnTo>
                <a:lnTo>
                  <a:pt x="319" y="2297"/>
                </a:lnTo>
                <a:lnTo>
                  <a:pt x="321" y="2297"/>
                </a:lnTo>
                <a:lnTo>
                  <a:pt x="329" y="2297"/>
                </a:lnTo>
                <a:lnTo>
                  <a:pt x="332" y="2297"/>
                </a:lnTo>
                <a:lnTo>
                  <a:pt x="335" y="2297"/>
                </a:lnTo>
                <a:lnTo>
                  <a:pt x="337" y="2300"/>
                </a:lnTo>
                <a:lnTo>
                  <a:pt x="340" y="2303"/>
                </a:lnTo>
                <a:lnTo>
                  <a:pt x="343" y="2303"/>
                </a:lnTo>
                <a:lnTo>
                  <a:pt x="348" y="2303"/>
                </a:lnTo>
                <a:lnTo>
                  <a:pt x="354" y="2303"/>
                </a:lnTo>
                <a:lnTo>
                  <a:pt x="367" y="2306"/>
                </a:lnTo>
                <a:lnTo>
                  <a:pt x="370" y="2303"/>
                </a:lnTo>
                <a:lnTo>
                  <a:pt x="370" y="2303"/>
                </a:lnTo>
                <a:lnTo>
                  <a:pt x="372" y="2300"/>
                </a:lnTo>
                <a:lnTo>
                  <a:pt x="375" y="2300"/>
                </a:lnTo>
                <a:lnTo>
                  <a:pt x="375" y="2300"/>
                </a:lnTo>
                <a:lnTo>
                  <a:pt x="378" y="2300"/>
                </a:lnTo>
                <a:lnTo>
                  <a:pt x="380" y="2303"/>
                </a:lnTo>
                <a:lnTo>
                  <a:pt x="380" y="2306"/>
                </a:lnTo>
                <a:lnTo>
                  <a:pt x="383" y="2308"/>
                </a:lnTo>
                <a:lnTo>
                  <a:pt x="386" y="2308"/>
                </a:lnTo>
                <a:lnTo>
                  <a:pt x="388" y="2306"/>
                </a:lnTo>
                <a:lnTo>
                  <a:pt x="394" y="2303"/>
                </a:lnTo>
                <a:lnTo>
                  <a:pt x="394" y="2300"/>
                </a:lnTo>
                <a:lnTo>
                  <a:pt x="399" y="2300"/>
                </a:lnTo>
                <a:lnTo>
                  <a:pt x="402" y="2306"/>
                </a:lnTo>
                <a:lnTo>
                  <a:pt x="399" y="2311"/>
                </a:lnTo>
                <a:lnTo>
                  <a:pt x="396" y="2316"/>
                </a:lnTo>
                <a:lnTo>
                  <a:pt x="396" y="2324"/>
                </a:lnTo>
                <a:lnTo>
                  <a:pt x="399" y="2332"/>
                </a:lnTo>
                <a:lnTo>
                  <a:pt x="407" y="2348"/>
                </a:lnTo>
                <a:lnTo>
                  <a:pt x="410" y="2354"/>
                </a:lnTo>
                <a:lnTo>
                  <a:pt x="410" y="2362"/>
                </a:lnTo>
                <a:lnTo>
                  <a:pt x="410" y="2365"/>
                </a:lnTo>
                <a:lnTo>
                  <a:pt x="415" y="2370"/>
                </a:lnTo>
                <a:lnTo>
                  <a:pt x="415" y="2373"/>
                </a:lnTo>
                <a:lnTo>
                  <a:pt x="421" y="2391"/>
                </a:lnTo>
                <a:lnTo>
                  <a:pt x="423" y="2397"/>
                </a:lnTo>
                <a:lnTo>
                  <a:pt x="426" y="2399"/>
                </a:lnTo>
                <a:lnTo>
                  <a:pt x="431" y="2399"/>
                </a:lnTo>
                <a:lnTo>
                  <a:pt x="450" y="2405"/>
                </a:lnTo>
                <a:lnTo>
                  <a:pt x="455" y="2407"/>
                </a:lnTo>
                <a:lnTo>
                  <a:pt x="463" y="2413"/>
                </a:lnTo>
                <a:lnTo>
                  <a:pt x="469" y="2418"/>
                </a:lnTo>
                <a:lnTo>
                  <a:pt x="471" y="2421"/>
                </a:lnTo>
                <a:lnTo>
                  <a:pt x="477" y="2421"/>
                </a:lnTo>
                <a:lnTo>
                  <a:pt x="480" y="2424"/>
                </a:lnTo>
                <a:lnTo>
                  <a:pt x="482" y="2426"/>
                </a:lnTo>
                <a:lnTo>
                  <a:pt x="485" y="2429"/>
                </a:lnTo>
                <a:lnTo>
                  <a:pt x="485" y="2432"/>
                </a:lnTo>
                <a:lnTo>
                  <a:pt x="485" y="2434"/>
                </a:lnTo>
                <a:lnTo>
                  <a:pt x="485" y="2437"/>
                </a:lnTo>
                <a:lnTo>
                  <a:pt x="485" y="2440"/>
                </a:lnTo>
                <a:lnTo>
                  <a:pt x="477" y="2445"/>
                </a:lnTo>
                <a:lnTo>
                  <a:pt x="469" y="2450"/>
                </a:lnTo>
                <a:lnTo>
                  <a:pt x="461" y="2456"/>
                </a:lnTo>
                <a:lnTo>
                  <a:pt x="461" y="2464"/>
                </a:lnTo>
                <a:lnTo>
                  <a:pt x="466" y="2477"/>
                </a:lnTo>
                <a:lnTo>
                  <a:pt x="466" y="2485"/>
                </a:lnTo>
                <a:lnTo>
                  <a:pt x="469" y="2491"/>
                </a:lnTo>
                <a:lnTo>
                  <a:pt x="466" y="2512"/>
                </a:lnTo>
                <a:lnTo>
                  <a:pt x="469" y="2517"/>
                </a:lnTo>
                <a:lnTo>
                  <a:pt x="471" y="2523"/>
                </a:lnTo>
                <a:lnTo>
                  <a:pt x="480" y="2528"/>
                </a:lnTo>
                <a:lnTo>
                  <a:pt x="485" y="2539"/>
                </a:lnTo>
                <a:lnTo>
                  <a:pt x="485" y="2539"/>
                </a:lnTo>
                <a:lnTo>
                  <a:pt x="488" y="2539"/>
                </a:lnTo>
                <a:lnTo>
                  <a:pt x="490" y="2541"/>
                </a:lnTo>
                <a:lnTo>
                  <a:pt x="493" y="2541"/>
                </a:lnTo>
                <a:lnTo>
                  <a:pt x="493" y="2541"/>
                </a:lnTo>
                <a:lnTo>
                  <a:pt x="493" y="2544"/>
                </a:lnTo>
                <a:lnTo>
                  <a:pt x="493" y="2547"/>
                </a:lnTo>
                <a:lnTo>
                  <a:pt x="493" y="2547"/>
                </a:lnTo>
                <a:lnTo>
                  <a:pt x="498" y="2547"/>
                </a:lnTo>
                <a:lnTo>
                  <a:pt x="501" y="2547"/>
                </a:lnTo>
                <a:lnTo>
                  <a:pt x="506" y="2550"/>
                </a:lnTo>
                <a:lnTo>
                  <a:pt x="509" y="2552"/>
                </a:lnTo>
                <a:lnTo>
                  <a:pt x="517" y="2552"/>
                </a:lnTo>
                <a:lnTo>
                  <a:pt x="520" y="2552"/>
                </a:lnTo>
                <a:lnTo>
                  <a:pt x="520" y="2558"/>
                </a:lnTo>
                <a:lnTo>
                  <a:pt x="520" y="2558"/>
                </a:lnTo>
                <a:lnTo>
                  <a:pt x="517" y="2563"/>
                </a:lnTo>
                <a:lnTo>
                  <a:pt x="517" y="2563"/>
                </a:lnTo>
                <a:lnTo>
                  <a:pt x="517" y="2568"/>
                </a:lnTo>
                <a:lnTo>
                  <a:pt x="517" y="2571"/>
                </a:lnTo>
                <a:lnTo>
                  <a:pt x="517" y="2576"/>
                </a:lnTo>
                <a:lnTo>
                  <a:pt x="517" y="2579"/>
                </a:lnTo>
                <a:lnTo>
                  <a:pt x="522" y="2582"/>
                </a:lnTo>
                <a:lnTo>
                  <a:pt x="525" y="2587"/>
                </a:lnTo>
                <a:lnTo>
                  <a:pt x="525" y="2590"/>
                </a:lnTo>
                <a:lnTo>
                  <a:pt x="528" y="2592"/>
                </a:lnTo>
                <a:lnTo>
                  <a:pt x="528" y="2595"/>
                </a:lnTo>
                <a:lnTo>
                  <a:pt x="530" y="2598"/>
                </a:lnTo>
                <a:lnTo>
                  <a:pt x="530" y="2600"/>
                </a:lnTo>
                <a:lnTo>
                  <a:pt x="530" y="2606"/>
                </a:lnTo>
                <a:lnTo>
                  <a:pt x="528" y="2609"/>
                </a:lnTo>
                <a:lnTo>
                  <a:pt x="525" y="2614"/>
                </a:lnTo>
                <a:lnTo>
                  <a:pt x="517" y="2619"/>
                </a:lnTo>
                <a:lnTo>
                  <a:pt x="512" y="2625"/>
                </a:lnTo>
                <a:lnTo>
                  <a:pt x="512" y="2625"/>
                </a:lnTo>
                <a:lnTo>
                  <a:pt x="509" y="2625"/>
                </a:lnTo>
                <a:lnTo>
                  <a:pt x="506" y="2625"/>
                </a:lnTo>
                <a:lnTo>
                  <a:pt x="506" y="2622"/>
                </a:lnTo>
                <a:lnTo>
                  <a:pt x="504" y="2625"/>
                </a:lnTo>
                <a:lnTo>
                  <a:pt x="501" y="2625"/>
                </a:lnTo>
                <a:lnTo>
                  <a:pt x="498" y="2625"/>
                </a:lnTo>
                <a:lnTo>
                  <a:pt x="496" y="2627"/>
                </a:lnTo>
                <a:lnTo>
                  <a:pt x="496" y="2630"/>
                </a:lnTo>
                <a:lnTo>
                  <a:pt x="496" y="2635"/>
                </a:lnTo>
                <a:lnTo>
                  <a:pt x="493" y="2638"/>
                </a:lnTo>
                <a:lnTo>
                  <a:pt x="493" y="2638"/>
                </a:lnTo>
                <a:lnTo>
                  <a:pt x="490" y="2638"/>
                </a:lnTo>
                <a:lnTo>
                  <a:pt x="488" y="2638"/>
                </a:lnTo>
                <a:lnTo>
                  <a:pt x="488" y="2638"/>
                </a:lnTo>
                <a:lnTo>
                  <a:pt x="485" y="2638"/>
                </a:lnTo>
                <a:lnTo>
                  <a:pt x="485" y="2638"/>
                </a:lnTo>
                <a:lnTo>
                  <a:pt x="482" y="2641"/>
                </a:lnTo>
                <a:lnTo>
                  <a:pt x="480" y="2638"/>
                </a:lnTo>
                <a:lnTo>
                  <a:pt x="477" y="2638"/>
                </a:lnTo>
                <a:lnTo>
                  <a:pt x="474" y="2635"/>
                </a:lnTo>
                <a:lnTo>
                  <a:pt x="466" y="2627"/>
                </a:lnTo>
                <a:lnTo>
                  <a:pt x="463" y="2625"/>
                </a:lnTo>
                <a:lnTo>
                  <a:pt x="463" y="2619"/>
                </a:lnTo>
                <a:lnTo>
                  <a:pt x="463" y="2617"/>
                </a:lnTo>
                <a:lnTo>
                  <a:pt x="463" y="2617"/>
                </a:lnTo>
                <a:lnTo>
                  <a:pt x="463" y="2614"/>
                </a:lnTo>
                <a:lnTo>
                  <a:pt x="463" y="2611"/>
                </a:lnTo>
                <a:lnTo>
                  <a:pt x="463" y="2611"/>
                </a:lnTo>
                <a:lnTo>
                  <a:pt x="461" y="2609"/>
                </a:lnTo>
                <a:lnTo>
                  <a:pt x="458" y="2611"/>
                </a:lnTo>
                <a:lnTo>
                  <a:pt x="455" y="2614"/>
                </a:lnTo>
                <a:lnTo>
                  <a:pt x="455" y="2614"/>
                </a:lnTo>
                <a:lnTo>
                  <a:pt x="453" y="2617"/>
                </a:lnTo>
                <a:lnTo>
                  <a:pt x="450" y="2617"/>
                </a:lnTo>
                <a:lnTo>
                  <a:pt x="437" y="2617"/>
                </a:lnTo>
                <a:lnTo>
                  <a:pt x="434" y="2617"/>
                </a:lnTo>
                <a:lnTo>
                  <a:pt x="431" y="2619"/>
                </a:lnTo>
                <a:lnTo>
                  <a:pt x="431" y="2622"/>
                </a:lnTo>
                <a:lnTo>
                  <a:pt x="434" y="2627"/>
                </a:lnTo>
                <a:lnTo>
                  <a:pt x="437" y="2633"/>
                </a:lnTo>
                <a:lnTo>
                  <a:pt x="437" y="2633"/>
                </a:lnTo>
                <a:lnTo>
                  <a:pt x="437" y="2633"/>
                </a:lnTo>
                <a:lnTo>
                  <a:pt x="437" y="2635"/>
                </a:lnTo>
                <a:lnTo>
                  <a:pt x="437" y="2635"/>
                </a:lnTo>
                <a:lnTo>
                  <a:pt x="437" y="2635"/>
                </a:lnTo>
                <a:lnTo>
                  <a:pt x="437" y="2638"/>
                </a:lnTo>
                <a:lnTo>
                  <a:pt x="437" y="2638"/>
                </a:lnTo>
                <a:lnTo>
                  <a:pt x="437" y="2646"/>
                </a:lnTo>
                <a:lnTo>
                  <a:pt x="437" y="2649"/>
                </a:lnTo>
                <a:lnTo>
                  <a:pt x="437" y="2651"/>
                </a:lnTo>
                <a:lnTo>
                  <a:pt x="437" y="2651"/>
                </a:lnTo>
                <a:lnTo>
                  <a:pt x="439" y="2654"/>
                </a:lnTo>
                <a:lnTo>
                  <a:pt x="442" y="2654"/>
                </a:lnTo>
                <a:lnTo>
                  <a:pt x="445" y="2657"/>
                </a:lnTo>
                <a:lnTo>
                  <a:pt x="445" y="2662"/>
                </a:lnTo>
                <a:lnTo>
                  <a:pt x="455" y="2673"/>
                </a:lnTo>
                <a:lnTo>
                  <a:pt x="458" y="2676"/>
                </a:lnTo>
                <a:lnTo>
                  <a:pt x="461" y="2678"/>
                </a:lnTo>
                <a:lnTo>
                  <a:pt x="463" y="2678"/>
                </a:lnTo>
                <a:lnTo>
                  <a:pt x="463" y="2681"/>
                </a:lnTo>
                <a:lnTo>
                  <a:pt x="463" y="2684"/>
                </a:lnTo>
                <a:lnTo>
                  <a:pt x="461" y="2686"/>
                </a:lnTo>
                <a:lnTo>
                  <a:pt x="461" y="2689"/>
                </a:lnTo>
                <a:lnTo>
                  <a:pt x="461" y="2694"/>
                </a:lnTo>
                <a:lnTo>
                  <a:pt x="458" y="2694"/>
                </a:lnTo>
                <a:lnTo>
                  <a:pt x="458" y="2700"/>
                </a:lnTo>
                <a:lnTo>
                  <a:pt x="455" y="2702"/>
                </a:lnTo>
                <a:lnTo>
                  <a:pt x="458" y="2702"/>
                </a:lnTo>
                <a:lnTo>
                  <a:pt x="458" y="2705"/>
                </a:lnTo>
                <a:lnTo>
                  <a:pt x="458" y="2705"/>
                </a:lnTo>
                <a:lnTo>
                  <a:pt x="458" y="2708"/>
                </a:lnTo>
                <a:lnTo>
                  <a:pt x="458" y="2708"/>
                </a:lnTo>
                <a:lnTo>
                  <a:pt x="461" y="2708"/>
                </a:lnTo>
                <a:lnTo>
                  <a:pt x="461" y="2710"/>
                </a:lnTo>
                <a:lnTo>
                  <a:pt x="461" y="2710"/>
                </a:lnTo>
                <a:lnTo>
                  <a:pt x="461" y="2713"/>
                </a:lnTo>
                <a:lnTo>
                  <a:pt x="463" y="2713"/>
                </a:lnTo>
                <a:lnTo>
                  <a:pt x="463" y="2713"/>
                </a:lnTo>
                <a:lnTo>
                  <a:pt x="469" y="2716"/>
                </a:lnTo>
                <a:lnTo>
                  <a:pt x="469" y="2718"/>
                </a:lnTo>
                <a:lnTo>
                  <a:pt x="469" y="2718"/>
                </a:lnTo>
                <a:lnTo>
                  <a:pt x="469" y="2721"/>
                </a:lnTo>
                <a:lnTo>
                  <a:pt x="458" y="2729"/>
                </a:lnTo>
                <a:lnTo>
                  <a:pt x="458" y="2732"/>
                </a:lnTo>
                <a:lnTo>
                  <a:pt x="463" y="2732"/>
                </a:lnTo>
                <a:lnTo>
                  <a:pt x="466" y="2735"/>
                </a:lnTo>
                <a:lnTo>
                  <a:pt x="463" y="2740"/>
                </a:lnTo>
                <a:lnTo>
                  <a:pt x="463" y="2743"/>
                </a:lnTo>
                <a:lnTo>
                  <a:pt x="463" y="2748"/>
                </a:lnTo>
                <a:lnTo>
                  <a:pt x="463" y="2748"/>
                </a:lnTo>
                <a:lnTo>
                  <a:pt x="463" y="2751"/>
                </a:lnTo>
                <a:lnTo>
                  <a:pt x="463" y="2751"/>
                </a:lnTo>
                <a:lnTo>
                  <a:pt x="466" y="2751"/>
                </a:lnTo>
                <a:lnTo>
                  <a:pt x="469" y="2751"/>
                </a:lnTo>
                <a:lnTo>
                  <a:pt x="471" y="2751"/>
                </a:lnTo>
                <a:lnTo>
                  <a:pt x="471" y="2751"/>
                </a:lnTo>
                <a:lnTo>
                  <a:pt x="474" y="2751"/>
                </a:lnTo>
                <a:lnTo>
                  <a:pt x="474" y="2751"/>
                </a:lnTo>
                <a:lnTo>
                  <a:pt x="477" y="2751"/>
                </a:lnTo>
                <a:lnTo>
                  <a:pt x="477" y="2748"/>
                </a:lnTo>
                <a:lnTo>
                  <a:pt x="480" y="2745"/>
                </a:lnTo>
                <a:lnTo>
                  <a:pt x="480" y="2745"/>
                </a:lnTo>
                <a:lnTo>
                  <a:pt x="482" y="2748"/>
                </a:lnTo>
                <a:lnTo>
                  <a:pt x="485" y="2748"/>
                </a:lnTo>
                <a:lnTo>
                  <a:pt x="485" y="2745"/>
                </a:lnTo>
                <a:lnTo>
                  <a:pt x="485" y="2743"/>
                </a:lnTo>
                <a:lnTo>
                  <a:pt x="488" y="2737"/>
                </a:lnTo>
                <a:lnTo>
                  <a:pt x="493" y="2737"/>
                </a:lnTo>
                <a:lnTo>
                  <a:pt x="493" y="2737"/>
                </a:lnTo>
                <a:lnTo>
                  <a:pt x="496" y="2740"/>
                </a:lnTo>
                <a:lnTo>
                  <a:pt x="498" y="2740"/>
                </a:lnTo>
                <a:lnTo>
                  <a:pt x="498" y="2743"/>
                </a:lnTo>
                <a:lnTo>
                  <a:pt x="501" y="2745"/>
                </a:lnTo>
                <a:lnTo>
                  <a:pt x="501" y="2745"/>
                </a:lnTo>
                <a:lnTo>
                  <a:pt x="501" y="2745"/>
                </a:lnTo>
                <a:lnTo>
                  <a:pt x="504" y="2745"/>
                </a:lnTo>
                <a:lnTo>
                  <a:pt x="504" y="2748"/>
                </a:lnTo>
                <a:lnTo>
                  <a:pt x="504" y="2748"/>
                </a:lnTo>
                <a:lnTo>
                  <a:pt x="504" y="2748"/>
                </a:lnTo>
                <a:lnTo>
                  <a:pt x="504" y="2751"/>
                </a:lnTo>
                <a:lnTo>
                  <a:pt x="504" y="2751"/>
                </a:lnTo>
                <a:lnTo>
                  <a:pt x="504" y="2751"/>
                </a:lnTo>
                <a:lnTo>
                  <a:pt x="506" y="2753"/>
                </a:lnTo>
                <a:lnTo>
                  <a:pt x="506" y="2753"/>
                </a:lnTo>
                <a:lnTo>
                  <a:pt x="506" y="2753"/>
                </a:lnTo>
                <a:lnTo>
                  <a:pt x="506" y="2756"/>
                </a:lnTo>
                <a:lnTo>
                  <a:pt x="506" y="2756"/>
                </a:lnTo>
                <a:lnTo>
                  <a:pt x="506" y="2759"/>
                </a:lnTo>
                <a:lnTo>
                  <a:pt x="506" y="2759"/>
                </a:lnTo>
                <a:lnTo>
                  <a:pt x="509" y="2759"/>
                </a:lnTo>
                <a:lnTo>
                  <a:pt x="509" y="2759"/>
                </a:lnTo>
                <a:lnTo>
                  <a:pt x="512" y="2761"/>
                </a:lnTo>
                <a:lnTo>
                  <a:pt x="512" y="2764"/>
                </a:lnTo>
                <a:lnTo>
                  <a:pt x="512" y="2767"/>
                </a:lnTo>
                <a:lnTo>
                  <a:pt x="512" y="2767"/>
                </a:lnTo>
                <a:lnTo>
                  <a:pt x="512" y="2769"/>
                </a:lnTo>
                <a:lnTo>
                  <a:pt x="514" y="2769"/>
                </a:lnTo>
                <a:lnTo>
                  <a:pt x="517" y="2772"/>
                </a:lnTo>
                <a:lnTo>
                  <a:pt x="520" y="2772"/>
                </a:lnTo>
                <a:lnTo>
                  <a:pt x="522" y="2775"/>
                </a:lnTo>
                <a:lnTo>
                  <a:pt x="522" y="2777"/>
                </a:lnTo>
                <a:lnTo>
                  <a:pt x="522" y="2780"/>
                </a:lnTo>
                <a:lnTo>
                  <a:pt x="522" y="2780"/>
                </a:lnTo>
                <a:lnTo>
                  <a:pt x="525" y="2780"/>
                </a:lnTo>
                <a:lnTo>
                  <a:pt x="525" y="2780"/>
                </a:lnTo>
                <a:lnTo>
                  <a:pt x="528" y="2780"/>
                </a:lnTo>
                <a:lnTo>
                  <a:pt x="528" y="2780"/>
                </a:lnTo>
                <a:lnTo>
                  <a:pt x="530" y="2780"/>
                </a:lnTo>
                <a:lnTo>
                  <a:pt x="530" y="2780"/>
                </a:lnTo>
                <a:lnTo>
                  <a:pt x="530" y="2783"/>
                </a:lnTo>
                <a:lnTo>
                  <a:pt x="530" y="2783"/>
                </a:lnTo>
                <a:lnTo>
                  <a:pt x="530" y="2783"/>
                </a:lnTo>
                <a:lnTo>
                  <a:pt x="533" y="2785"/>
                </a:lnTo>
                <a:lnTo>
                  <a:pt x="533" y="2785"/>
                </a:lnTo>
                <a:lnTo>
                  <a:pt x="536" y="2788"/>
                </a:lnTo>
                <a:lnTo>
                  <a:pt x="536" y="2788"/>
                </a:lnTo>
                <a:lnTo>
                  <a:pt x="538" y="2788"/>
                </a:lnTo>
                <a:lnTo>
                  <a:pt x="538" y="2788"/>
                </a:lnTo>
                <a:lnTo>
                  <a:pt x="544" y="2785"/>
                </a:lnTo>
                <a:lnTo>
                  <a:pt x="544" y="2785"/>
                </a:lnTo>
                <a:lnTo>
                  <a:pt x="549" y="2785"/>
                </a:lnTo>
                <a:lnTo>
                  <a:pt x="552" y="2783"/>
                </a:lnTo>
                <a:lnTo>
                  <a:pt x="555" y="2785"/>
                </a:lnTo>
                <a:lnTo>
                  <a:pt x="560" y="2785"/>
                </a:lnTo>
                <a:lnTo>
                  <a:pt x="563" y="2785"/>
                </a:lnTo>
                <a:lnTo>
                  <a:pt x="563" y="2788"/>
                </a:lnTo>
                <a:lnTo>
                  <a:pt x="565" y="2791"/>
                </a:lnTo>
                <a:lnTo>
                  <a:pt x="568" y="2794"/>
                </a:lnTo>
                <a:lnTo>
                  <a:pt x="571" y="2796"/>
                </a:lnTo>
                <a:lnTo>
                  <a:pt x="576" y="2799"/>
                </a:lnTo>
                <a:lnTo>
                  <a:pt x="579" y="2799"/>
                </a:lnTo>
                <a:lnTo>
                  <a:pt x="581" y="2802"/>
                </a:lnTo>
                <a:lnTo>
                  <a:pt x="581" y="2804"/>
                </a:lnTo>
                <a:lnTo>
                  <a:pt x="584" y="2804"/>
                </a:lnTo>
                <a:lnTo>
                  <a:pt x="587" y="2804"/>
                </a:lnTo>
                <a:lnTo>
                  <a:pt x="589" y="2804"/>
                </a:lnTo>
                <a:lnTo>
                  <a:pt x="589" y="2804"/>
                </a:lnTo>
                <a:lnTo>
                  <a:pt x="592" y="2804"/>
                </a:lnTo>
                <a:lnTo>
                  <a:pt x="595" y="2807"/>
                </a:lnTo>
                <a:lnTo>
                  <a:pt x="597" y="2810"/>
                </a:lnTo>
                <a:lnTo>
                  <a:pt x="597" y="2810"/>
                </a:lnTo>
                <a:lnTo>
                  <a:pt x="595" y="2815"/>
                </a:lnTo>
                <a:lnTo>
                  <a:pt x="595" y="2815"/>
                </a:lnTo>
                <a:lnTo>
                  <a:pt x="592" y="2815"/>
                </a:lnTo>
                <a:lnTo>
                  <a:pt x="592" y="2815"/>
                </a:lnTo>
                <a:lnTo>
                  <a:pt x="592" y="2815"/>
                </a:lnTo>
                <a:lnTo>
                  <a:pt x="592" y="2815"/>
                </a:lnTo>
                <a:lnTo>
                  <a:pt x="592" y="2818"/>
                </a:lnTo>
                <a:lnTo>
                  <a:pt x="592" y="2818"/>
                </a:lnTo>
                <a:lnTo>
                  <a:pt x="592" y="2820"/>
                </a:lnTo>
                <a:lnTo>
                  <a:pt x="595" y="2820"/>
                </a:lnTo>
                <a:lnTo>
                  <a:pt x="595" y="2823"/>
                </a:lnTo>
                <a:lnTo>
                  <a:pt x="595" y="2826"/>
                </a:lnTo>
                <a:lnTo>
                  <a:pt x="592" y="2826"/>
                </a:lnTo>
                <a:lnTo>
                  <a:pt x="592" y="2828"/>
                </a:lnTo>
                <a:lnTo>
                  <a:pt x="595" y="2826"/>
                </a:lnTo>
                <a:lnTo>
                  <a:pt x="600" y="2828"/>
                </a:lnTo>
                <a:lnTo>
                  <a:pt x="605" y="2828"/>
                </a:lnTo>
                <a:lnTo>
                  <a:pt x="613" y="2834"/>
                </a:lnTo>
                <a:lnTo>
                  <a:pt x="619" y="2836"/>
                </a:lnTo>
                <a:lnTo>
                  <a:pt x="622" y="2839"/>
                </a:lnTo>
                <a:lnTo>
                  <a:pt x="624" y="2839"/>
                </a:lnTo>
                <a:lnTo>
                  <a:pt x="624" y="2839"/>
                </a:lnTo>
                <a:lnTo>
                  <a:pt x="627" y="2836"/>
                </a:lnTo>
                <a:lnTo>
                  <a:pt x="627" y="2836"/>
                </a:lnTo>
                <a:lnTo>
                  <a:pt x="630" y="2839"/>
                </a:lnTo>
                <a:lnTo>
                  <a:pt x="638" y="2842"/>
                </a:lnTo>
                <a:lnTo>
                  <a:pt x="640" y="2844"/>
                </a:lnTo>
                <a:lnTo>
                  <a:pt x="643" y="2847"/>
                </a:lnTo>
                <a:lnTo>
                  <a:pt x="643" y="2850"/>
                </a:lnTo>
                <a:lnTo>
                  <a:pt x="646" y="2853"/>
                </a:lnTo>
                <a:lnTo>
                  <a:pt x="646" y="2853"/>
                </a:lnTo>
                <a:lnTo>
                  <a:pt x="654" y="2855"/>
                </a:lnTo>
                <a:lnTo>
                  <a:pt x="662" y="2858"/>
                </a:lnTo>
                <a:lnTo>
                  <a:pt x="664" y="2861"/>
                </a:lnTo>
                <a:lnTo>
                  <a:pt x="664" y="2863"/>
                </a:lnTo>
                <a:lnTo>
                  <a:pt x="667" y="2863"/>
                </a:lnTo>
                <a:lnTo>
                  <a:pt x="667" y="2866"/>
                </a:lnTo>
                <a:lnTo>
                  <a:pt x="667" y="2866"/>
                </a:lnTo>
                <a:lnTo>
                  <a:pt x="667" y="2866"/>
                </a:lnTo>
                <a:lnTo>
                  <a:pt x="667" y="2869"/>
                </a:lnTo>
                <a:lnTo>
                  <a:pt x="670" y="2869"/>
                </a:lnTo>
                <a:lnTo>
                  <a:pt x="670" y="2874"/>
                </a:lnTo>
                <a:lnTo>
                  <a:pt x="672" y="2877"/>
                </a:lnTo>
                <a:lnTo>
                  <a:pt x="672" y="2879"/>
                </a:lnTo>
                <a:lnTo>
                  <a:pt x="672" y="2882"/>
                </a:lnTo>
                <a:lnTo>
                  <a:pt x="675" y="2885"/>
                </a:lnTo>
                <a:lnTo>
                  <a:pt x="678" y="2882"/>
                </a:lnTo>
                <a:lnTo>
                  <a:pt x="680" y="2882"/>
                </a:lnTo>
                <a:lnTo>
                  <a:pt x="683" y="2885"/>
                </a:lnTo>
                <a:lnTo>
                  <a:pt x="686" y="2885"/>
                </a:lnTo>
                <a:lnTo>
                  <a:pt x="686" y="2885"/>
                </a:lnTo>
                <a:lnTo>
                  <a:pt x="686" y="2879"/>
                </a:lnTo>
                <a:lnTo>
                  <a:pt x="688" y="2879"/>
                </a:lnTo>
                <a:lnTo>
                  <a:pt x="688" y="2879"/>
                </a:lnTo>
                <a:lnTo>
                  <a:pt x="691" y="2879"/>
                </a:lnTo>
                <a:lnTo>
                  <a:pt x="691" y="2877"/>
                </a:lnTo>
                <a:lnTo>
                  <a:pt x="691" y="2877"/>
                </a:lnTo>
                <a:lnTo>
                  <a:pt x="691" y="2874"/>
                </a:lnTo>
                <a:lnTo>
                  <a:pt x="691" y="2874"/>
                </a:lnTo>
                <a:lnTo>
                  <a:pt x="691" y="2874"/>
                </a:lnTo>
                <a:lnTo>
                  <a:pt x="691" y="2871"/>
                </a:lnTo>
                <a:lnTo>
                  <a:pt x="691" y="2871"/>
                </a:lnTo>
                <a:lnTo>
                  <a:pt x="694" y="2871"/>
                </a:lnTo>
                <a:lnTo>
                  <a:pt x="694" y="2871"/>
                </a:lnTo>
                <a:lnTo>
                  <a:pt x="697" y="2871"/>
                </a:lnTo>
                <a:lnTo>
                  <a:pt x="697" y="2869"/>
                </a:lnTo>
                <a:lnTo>
                  <a:pt x="699" y="2869"/>
                </a:lnTo>
                <a:lnTo>
                  <a:pt x="699" y="2863"/>
                </a:lnTo>
                <a:lnTo>
                  <a:pt x="699" y="2863"/>
                </a:lnTo>
                <a:lnTo>
                  <a:pt x="699" y="2861"/>
                </a:lnTo>
                <a:lnTo>
                  <a:pt x="699" y="2861"/>
                </a:lnTo>
                <a:lnTo>
                  <a:pt x="699" y="2858"/>
                </a:lnTo>
                <a:lnTo>
                  <a:pt x="699" y="2858"/>
                </a:lnTo>
                <a:lnTo>
                  <a:pt x="699" y="2855"/>
                </a:lnTo>
                <a:lnTo>
                  <a:pt x="699" y="2853"/>
                </a:lnTo>
                <a:lnTo>
                  <a:pt x="699" y="2853"/>
                </a:lnTo>
                <a:lnTo>
                  <a:pt x="702" y="2850"/>
                </a:lnTo>
                <a:lnTo>
                  <a:pt x="699" y="2847"/>
                </a:lnTo>
                <a:lnTo>
                  <a:pt x="702" y="2847"/>
                </a:lnTo>
                <a:lnTo>
                  <a:pt x="702" y="2847"/>
                </a:lnTo>
                <a:lnTo>
                  <a:pt x="705" y="2847"/>
                </a:lnTo>
                <a:lnTo>
                  <a:pt x="707" y="2850"/>
                </a:lnTo>
                <a:lnTo>
                  <a:pt x="710" y="2853"/>
                </a:lnTo>
                <a:lnTo>
                  <a:pt x="713" y="2853"/>
                </a:lnTo>
                <a:lnTo>
                  <a:pt x="713" y="2853"/>
                </a:lnTo>
                <a:lnTo>
                  <a:pt x="713" y="2847"/>
                </a:lnTo>
                <a:lnTo>
                  <a:pt x="715" y="2847"/>
                </a:lnTo>
                <a:lnTo>
                  <a:pt x="715" y="2847"/>
                </a:lnTo>
                <a:lnTo>
                  <a:pt x="715" y="2844"/>
                </a:lnTo>
                <a:lnTo>
                  <a:pt x="718" y="2844"/>
                </a:lnTo>
                <a:lnTo>
                  <a:pt x="718" y="2844"/>
                </a:lnTo>
                <a:lnTo>
                  <a:pt x="718" y="2844"/>
                </a:lnTo>
                <a:lnTo>
                  <a:pt x="718" y="2842"/>
                </a:lnTo>
                <a:lnTo>
                  <a:pt x="721" y="2842"/>
                </a:lnTo>
                <a:lnTo>
                  <a:pt x="723" y="2842"/>
                </a:lnTo>
                <a:lnTo>
                  <a:pt x="734" y="2847"/>
                </a:lnTo>
                <a:lnTo>
                  <a:pt x="737" y="2850"/>
                </a:lnTo>
                <a:lnTo>
                  <a:pt x="737" y="2847"/>
                </a:lnTo>
                <a:lnTo>
                  <a:pt x="739" y="2847"/>
                </a:lnTo>
                <a:lnTo>
                  <a:pt x="742" y="2847"/>
                </a:lnTo>
                <a:lnTo>
                  <a:pt x="745" y="2850"/>
                </a:lnTo>
                <a:lnTo>
                  <a:pt x="747" y="2850"/>
                </a:lnTo>
                <a:lnTo>
                  <a:pt x="750" y="2850"/>
                </a:lnTo>
                <a:lnTo>
                  <a:pt x="750" y="2850"/>
                </a:lnTo>
                <a:lnTo>
                  <a:pt x="753" y="2850"/>
                </a:lnTo>
                <a:lnTo>
                  <a:pt x="753" y="2853"/>
                </a:lnTo>
                <a:lnTo>
                  <a:pt x="753" y="2853"/>
                </a:lnTo>
                <a:lnTo>
                  <a:pt x="755" y="2853"/>
                </a:lnTo>
                <a:lnTo>
                  <a:pt x="755" y="2850"/>
                </a:lnTo>
                <a:lnTo>
                  <a:pt x="755" y="2850"/>
                </a:lnTo>
                <a:lnTo>
                  <a:pt x="761" y="2850"/>
                </a:lnTo>
                <a:lnTo>
                  <a:pt x="764" y="2850"/>
                </a:lnTo>
                <a:lnTo>
                  <a:pt x="764" y="2853"/>
                </a:lnTo>
                <a:lnTo>
                  <a:pt x="764" y="2853"/>
                </a:lnTo>
                <a:lnTo>
                  <a:pt x="764" y="2858"/>
                </a:lnTo>
                <a:lnTo>
                  <a:pt x="764" y="2861"/>
                </a:lnTo>
                <a:lnTo>
                  <a:pt x="764" y="2863"/>
                </a:lnTo>
                <a:lnTo>
                  <a:pt x="766" y="2866"/>
                </a:lnTo>
                <a:lnTo>
                  <a:pt x="769" y="2866"/>
                </a:lnTo>
                <a:lnTo>
                  <a:pt x="769" y="2866"/>
                </a:lnTo>
                <a:lnTo>
                  <a:pt x="769" y="2869"/>
                </a:lnTo>
                <a:lnTo>
                  <a:pt x="766" y="2874"/>
                </a:lnTo>
                <a:lnTo>
                  <a:pt x="766" y="2874"/>
                </a:lnTo>
                <a:lnTo>
                  <a:pt x="769" y="2877"/>
                </a:lnTo>
                <a:lnTo>
                  <a:pt x="769" y="2879"/>
                </a:lnTo>
                <a:lnTo>
                  <a:pt x="769" y="2879"/>
                </a:lnTo>
                <a:lnTo>
                  <a:pt x="772" y="2879"/>
                </a:lnTo>
                <a:lnTo>
                  <a:pt x="774" y="2879"/>
                </a:lnTo>
                <a:lnTo>
                  <a:pt x="774" y="2879"/>
                </a:lnTo>
                <a:lnTo>
                  <a:pt x="780" y="2882"/>
                </a:lnTo>
                <a:lnTo>
                  <a:pt x="780" y="2882"/>
                </a:lnTo>
                <a:lnTo>
                  <a:pt x="782" y="2882"/>
                </a:lnTo>
                <a:lnTo>
                  <a:pt x="785" y="2882"/>
                </a:lnTo>
                <a:lnTo>
                  <a:pt x="785" y="2882"/>
                </a:lnTo>
                <a:lnTo>
                  <a:pt x="785" y="2885"/>
                </a:lnTo>
                <a:lnTo>
                  <a:pt x="788" y="2885"/>
                </a:lnTo>
                <a:lnTo>
                  <a:pt x="788" y="2885"/>
                </a:lnTo>
                <a:lnTo>
                  <a:pt x="790" y="2885"/>
                </a:lnTo>
                <a:lnTo>
                  <a:pt x="790" y="2885"/>
                </a:lnTo>
                <a:lnTo>
                  <a:pt x="793" y="2887"/>
                </a:lnTo>
                <a:lnTo>
                  <a:pt x="793" y="2887"/>
                </a:lnTo>
                <a:lnTo>
                  <a:pt x="796" y="2890"/>
                </a:lnTo>
                <a:lnTo>
                  <a:pt x="796" y="2890"/>
                </a:lnTo>
                <a:lnTo>
                  <a:pt x="798" y="2890"/>
                </a:lnTo>
                <a:lnTo>
                  <a:pt x="804" y="2893"/>
                </a:lnTo>
                <a:lnTo>
                  <a:pt x="804" y="2893"/>
                </a:lnTo>
                <a:lnTo>
                  <a:pt x="812" y="2903"/>
                </a:lnTo>
                <a:lnTo>
                  <a:pt x="812" y="2903"/>
                </a:lnTo>
                <a:lnTo>
                  <a:pt x="814" y="2903"/>
                </a:lnTo>
                <a:lnTo>
                  <a:pt x="814" y="2903"/>
                </a:lnTo>
                <a:lnTo>
                  <a:pt x="817" y="2903"/>
                </a:lnTo>
                <a:lnTo>
                  <a:pt x="817" y="2903"/>
                </a:lnTo>
                <a:lnTo>
                  <a:pt x="817" y="2903"/>
                </a:lnTo>
                <a:lnTo>
                  <a:pt x="817" y="2906"/>
                </a:lnTo>
                <a:lnTo>
                  <a:pt x="817" y="2906"/>
                </a:lnTo>
                <a:lnTo>
                  <a:pt x="817" y="2909"/>
                </a:lnTo>
                <a:lnTo>
                  <a:pt x="822" y="2911"/>
                </a:lnTo>
                <a:lnTo>
                  <a:pt x="825" y="2914"/>
                </a:lnTo>
                <a:lnTo>
                  <a:pt x="825" y="2917"/>
                </a:lnTo>
                <a:lnTo>
                  <a:pt x="828" y="2917"/>
                </a:lnTo>
                <a:lnTo>
                  <a:pt x="828" y="2917"/>
                </a:lnTo>
                <a:lnTo>
                  <a:pt x="828" y="2917"/>
                </a:lnTo>
                <a:lnTo>
                  <a:pt x="830" y="2920"/>
                </a:lnTo>
                <a:lnTo>
                  <a:pt x="830" y="2920"/>
                </a:lnTo>
                <a:lnTo>
                  <a:pt x="833" y="2920"/>
                </a:lnTo>
                <a:lnTo>
                  <a:pt x="836" y="2920"/>
                </a:lnTo>
                <a:lnTo>
                  <a:pt x="836" y="2917"/>
                </a:lnTo>
                <a:lnTo>
                  <a:pt x="839" y="2917"/>
                </a:lnTo>
                <a:lnTo>
                  <a:pt x="839" y="2920"/>
                </a:lnTo>
                <a:lnTo>
                  <a:pt x="839" y="2920"/>
                </a:lnTo>
                <a:lnTo>
                  <a:pt x="841" y="2920"/>
                </a:lnTo>
                <a:lnTo>
                  <a:pt x="841" y="2920"/>
                </a:lnTo>
                <a:lnTo>
                  <a:pt x="844" y="2920"/>
                </a:lnTo>
                <a:lnTo>
                  <a:pt x="849" y="2925"/>
                </a:lnTo>
                <a:lnTo>
                  <a:pt x="849" y="2925"/>
                </a:lnTo>
                <a:lnTo>
                  <a:pt x="849" y="2928"/>
                </a:lnTo>
                <a:lnTo>
                  <a:pt x="852" y="2930"/>
                </a:lnTo>
                <a:lnTo>
                  <a:pt x="852" y="2930"/>
                </a:lnTo>
                <a:lnTo>
                  <a:pt x="855" y="2928"/>
                </a:lnTo>
                <a:lnTo>
                  <a:pt x="855" y="2928"/>
                </a:lnTo>
                <a:lnTo>
                  <a:pt x="855" y="2925"/>
                </a:lnTo>
                <a:lnTo>
                  <a:pt x="855" y="2925"/>
                </a:lnTo>
                <a:lnTo>
                  <a:pt x="857" y="2925"/>
                </a:lnTo>
                <a:lnTo>
                  <a:pt x="860" y="2925"/>
                </a:lnTo>
                <a:lnTo>
                  <a:pt x="860" y="2925"/>
                </a:lnTo>
                <a:lnTo>
                  <a:pt x="860" y="2925"/>
                </a:lnTo>
                <a:lnTo>
                  <a:pt x="863" y="2925"/>
                </a:lnTo>
                <a:lnTo>
                  <a:pt x="863" y="2925"/>
                </a:lnTo>
                <a:lnTo>
                  <a:pt x="863" y="2928"/>
                </a:lnTo>
                <a:lnTo>
                  <a:pt x="863" y="2928"/>
                </a:lnTo>
                <a:lnTo>
                  <a:pt x="865" y="2928"/>
                </a:lnTo>
                <a:lnTo>
                  <a:pt x="865" y="2930"/>
                </a:lnTo>
                <a:lnTo>
                  <a:pt x="865" y="2930"/>
                </a:lnTo>
                <a:lnTo>
                  <a:pt x="868" y="2930"/>
                </a:lnTo>
                <a:lnTo>
                  <a:pt x="868" y="2933"/>
                </a:lnTo>
                <a:lnTo>
                  <a:pt x="868" y="2936"/>
                </a:lnTo>
                <a:lnTo>
                  <a:pt x="868" y="2936"/>
                </a:lnTo>
                <a:lnTo>
                  <a:pt x="868" y="2936"/>
                </a:lnTo>
                <a:lnTo>
                  <a:pt x="868" y="2936"/>
                </a:lnTo>
                <a:lnTo>
                  <a:pt x="868" y="2938"/>
                </a:lnTo>
                <a:lnTo>
                  <a:pt x="871" y="2941"/>
                </a:lnTo>
                <a:lnTo>
                  <a:pt x="876" y="2938"/>
                </a:lnTo>
                <a:lnTo>
                  <a:pt x="879" y="2941"/>
                </a:lnTo>
                <a:lnTo>
                  <a:pt x="879" y="2944"/>
                </a:lnTo>
                <a:lnTo>
                  <a:pt x="879" y="2944"/>
                </a:lnTo>
                <a:lnTo>
                  <a:pt x="879" y="2946"/>
                </a:lnTo>
                <a:lnTo>
                  <a:pt x="881" y="2949"/>
                </a:lnTo>
                <a:lnTo>
                  <a:pt x="881" y="2949"/>
                </a:lnTo>
                <a:lnTo>
                  <a:pt x="881" y="2952"/>
                </a:lnTo>
                <a:lnTo>
                  <a:pt x="881" y="2952"/>
                </a:lnTo>
                <a:lnTo>
                  <a:pt x="881" y="2952"/>
                </a:lnTo>
                <a:lnTo>
                  <a:pt x="884" y="2954"/>
                </a:lnTo>
                <a:lnTo>
                  <a:pt x="884" y="2954"/>
                </a:lnTo>
                <a:lnTo>
                  <a:pt x="884" y="2957"/>
                </a:lnTo>
                <a:lnTo>
                  <a:pt x="887" y="2957"/>
                </a:lnTo>
                <a:lnTo>
                  <a:pt x="889" y="2960"/>
                </a:lnTo>
                <a:lnTo>
                  <a:pt x="889" y="2960"/>
                </a:lnTo>
                <a:lnTo>
                  <a:pt x="892" y="2962"/>
                </a:lnTo>
                <a:lnTo>
                  <a:pt x="892" y="2965"/>
                </a:lnTo>
                <a:lnTo>
                  <a:pt x="892" y="2968"/>
                </a:lnTo>
                <a:lnTo>
                  <a:pt x="892" y="2968"/>
                </a:lnTo>
                <a:lnTo>
                  <a:pt x="892" y="2970"/>
                </a:lnTo>
                <a:lnTo>
                  <a:pt x="895" y="2970"/>
                </a:lnTo>
                <a:lnTo>
                  <a:pt x="895" y="2970"/>
                </a:lnTo>
                <a:lnTo>
                  <a:pt x="897" y="2970"/>
                </a:lnTo>
                <a:lnTo>
                  <a:pt x="897" y="2973"/>
                </a:lnTo>
                <a:lnTo>
                  <a:pt x="903" y="2973"/>
                </a:lnTo>
                <a:lnTo>
                  <a:pt x="903" y="2973"/>
                </a:lnTo>
                <a:lnTo>
                  <a:pt x="906" y="2973"/>
                </a:lnTo>
                <a:lnTo>
                  <a:pt x="906" y="2970"/>
                </a:lnTo>
                <a:lnTo>
                  <a:pt x="906" y="2968"/>
                </a:lnTo>
                <a:lnTo>
                  <a:pt x="906" y="2968"/>
                </a:lnTo>
                <a:lnTo>
                  <a:pt x="908" y="2965"/>
                </a:lnTo>
                <a:lnTo>
                  <a:pt x="911" y="2965"/>
                </a:lnTo>
                <a:lnTo>
                  <a:pt x="914" y="2965"/>
                </a:lnTo>
                <a:lnTo>
                  <a:pt x="916" y="2965"/>
                </a:lnTo>
                <a:lnTo>
                  <a:pt x="916" y="2965"/>
                </a:lnTo>
                <a:lnTo>
                  <a:pt x="922" y="2962"/>
                </a:lnTo>
                <a:lnTo>
                  <a:pt x="924" y="2962"/>
                </a:lnTo>
                <a:lnTo>
                  <a:pt x="924" y="2962"/>
                </a:lnTo>
                <a:lnTo>
                  <a:pt x="924" y="2960"/>
                </a:lnTo>
                <a:lnTo>
                  <a:pt x="924" y="2960"/>
                </a:lnTo>
                <a:lnTo>
                  <a:pt x="927" y="2960"/>
                </a:lnTo>
                <a:lnTo>
                  <a:pt x="930" y="2960"/>
                </a:lnTo>
                <a:lnTo>
                  <a:pt x="930" y="2960"/>
                </a:lnTo>
                <a:lnTo>
                  <a:pt x="932" y="2960"/>
                </a:lnTo>
                <a:lnTo>
                  <a:pt x="932" y="2960"/>
                </a:lnTo>
                <a:lnTo>
                  <a:pt x="932" y="2960"/>
                </a:lnTo>
                <a:lnTo>
                  <a:pt x="932" y="2962"/>
                </a:lnTo>
                <a:lnTo>
                  <a:pt x="935" y="2960"/>
                </a:lnTo>
                <a:lnTo>
                  <a:pt x="935" y="2960"/>
                </a:lnTo>
                <a:lnTo>
                  <a:pt x="938" y="2960"/>
                </a:lnTo>
                <a:lnTo>
                  <a:pt x="938" y="2962"/>
                </a:lnTo>
                <a:lnTo>
                  <a:pt x="938" y="2962"/>
                </a:lnTo>
                <a:lnTo>
                  <a:pt x="940" y="2962"/>
                </a:lnTo>
                <a:lnTo>
                  <a:pt x="943" y="2962"/>
                </a:lnTo>
                <a:lnTo>
                  <a:pt x="943" y="2962"/>
                </a:lnTo>
                <a:lnTo>
                  <a:pt x="946" y="2962"/>
                </a:lnTo>
                <a:lnTo>
                  <a:pt x="946" y="2965"/>
                </a:lnTo>
                <a:lnTo>
                  <a:pt x="946" y="2968"/>
                </a:lnTo>
                <a:lnTo>
                  <a:pt x="946" y="2968"/>
                </a:lnTo>
                <a:lnTo>
                  <a:pt x="948" y="2968"/>
                </a:lnTo>
                <a:lnTo>
                  <a:pt x="948" y="2968"/>
                </a:lnTo>
                <a:lnTo>
                  <a:pt x="951" y="2968"/>
                </a:lnTo>
                <a:lnTo>
                  <a:pt x="948" y="2970"/>
                </a:lnTo>
                <a:lnTo>
                  <a:pt x="948" y="2973"/>
                </a:lnTo>
                <a:lnTo>
                  <a:pt x="948" y="2973"/>
                </a:lnTo>
                <a:lnTo>
                  <a:pt x="948" y="2976"/>
                </a:lnTo>
                <a:lnTo>
                  <a:pt x="951" y="2979"/>
                </a:lnTo>
                <a:lnTo>
                  <a:pt x="951" y="2979"/>
                </a:lnTo>
                <a:lnTo>
                  <a:pt x="951" y="2979"/>
                </a:lnTo>
                <a:lnTo>
                  <a:pt x="951" y="2984"/>
                </a:lnTo>
                <a:lnTo>
                  <a:pt x="954" y="2984"/>
                </a:lnTo>
                <a:lnTo>
                  <a:pt x="956" y="2984"/>
                </a:lnTo>
                <a:lnTo>
                  <a:pt x="956" y="2987"/>
                </a:lnTo>
                <a:lnTo>
                  <a:pt x="954" y="2995"/>
                </a:lnTo>
                <a:lnTo>
                  <a:pt x="956" y="3000"/>
                </a:lnTo>
                <a:lnTo>
                  <a:pt x="962" y="3003"/>
                </a:lnTo>
                <a:lnTo>
                  <a:pt x="967" y="3003"/>
                </a:lnTo>
                <a:lnTo>
                  <a:pt x="967" y="3003"/>
                </a:lnTo>
                <a:lnTo>
                  <a:pt x="970" y="3003"/>
                </a:lnTo>
                <a:lnTo>
                  <a:pt x="970" y="3005"/>
                </a:lnTo>
                <a:lnTo>
                  <a:pt x="973" y="3008"/>
                </a:lnTo>
                <a:lnTo>
                  <a:pt x="973" y="3008"/>
                </a:lnTo>
                <a:lnTo>
                  <a:pt x="975" y="3013"/>
                </a:lnTo>
                <a:lnTo>
                  <a:pt x="975" y="3016"/>
                </a:lnTo>
                <a:lnTo>
                  <a:pt x="978" y="3016"/>
                </a:lnTo>
                <a:lnTo>
                  <a:pt x="981" y="3016"/>
                </a:lnTo>
                <a:lnTo>
                  <a:pt x="983" y="3016"/>
                </a:lnTo>
                <a:lnTo>
                  <a:pt x="983" y="3019"/>
                </a:lnTo>
                <a:lnTo>
                  <a:pt x="986" y="3019"/>
                </a:lnTo>
                <a:lnTo>
                  <a:pt x="991" y="3019"/>
                </a:lnTo>
                <a:lnTo>
                  <a:pt x="991" y="3019"/>
                </a:lnTo>
                <a:lnTo>
                  <a:pt x="991" y="3021"/>
                </a:lnTo>
                <a:lnTo>
                  <a:pt x="991" y="3021"/>
                </a:lnTo>
                <a:lnTo>
                  <a:pt x="994" y="3024"/>
                </a:lnTo>
                <a:lnTo>
                  <a:pt x="997" y="3024"/>
                </a:lnTo>
                <a:lnTo>
                  <a:pt x="997" y="3024"/>
                </a:lnTo>
                <a:lnTo>
                  <a:pt x="997" y="3029"/>
                </a:lnTo>
                <a:lnTo>
                  <a:pt x="997" y="3029"/>
                </a:lnTo>
                <a:lnTo>
                  <a:pt x="1002" y="3029"/>
                </a:lnTo>
                <a:lnTo>
                  <a:pt x="1005" y="3029"/>
                </a:lnTo>
                <a:lnTo>
                  <a:pt x="1005" y="3035"/>
                </a:lnTo>
                <a:lnTo>
                  <a:pt x="1007" y="3035"/>
                </a:lnTo>
                <a:lnTo>
                  <a:pt x="1007" y="3035"/>
                </a:lnTo>
                <a:lnTo>
                  <a:pt x="1010" y="3035"/>
                </a:lnTo>
                <a:lnTo>
                  <a:pt x="1015" y="3035"/>
                </a:lnTo>
                <a:lnTo>
                  <a:pt x="1015" y="3035"/>
                </a:lnTo>
                <a:lnTo>
                  <a:pt x="1018" y="3035"/>
                </a:lnTo>
                <a:lnTo>
                  <a:pt x="1018" y="3035"/>
                </a:lnTo>
                <a:lnTo>
                  <a:pt x="1018" y="3035"/>
                </a:lnTo>
                <a:lnTo>
                  <a:pt x="1021" y="3035"/>
                </a:lnTo>
                <a:lnTo>
                  <a:pt x="1021" y="3032"/>
                </a:lnTo>
                <a:lnTo>
                  <a:pt x="1021" y="3032"/>
                </a:lnTo>
                <a:lnTo>
                  <a:pt x="1023" y="3029"/>
                </a:lnTo>
                <a:lnTo>
                  <a:pt x="1026" y="3029"/>
                </a:lnTo>
                <a:lnTo>
                  <a:pt x="1026" y="3029"/>
                </a:lnTo>
                <a:lnTo>
                  <a:pt x="1026" y="3029"/>
                </a:lnTo>
                <a:lnTo>
                  <a:pt x="1026" y="3027"/>
                </a:lnTo>
                <a:lnTo>
                  <a:pt x="1029" y="3027"/>
                </a:lnTo>
                <a:lnTo>
                  <a:pt x="1029" y="3027"/>
                </a:lnTo>
                <a:lnTo>
                  <a:pt x="1031" y="3024"/>
                </a:lnTo>
                <a:lnTo>
                  <a:pt x="1031" y="3027"/>
                </a:lnTo>
                <a:lnTo>
                  <a:pt x="1037" y="3029"/>
                </a:lnTo>
                <a:lnTo>
                  <a:pt x="1039" y="3029"/>
                </a:lnTo>
                <a:lnTo>
                  <a:pt x="1039" y="3032"/>
                </a:lnTo>
                <a:lnTo>
                  <a:pt x="1039" y="3035"/>
                </a:lnTo>
                <a:lnTo>
                  <a:pt x="1039" y="3038"/>
                </a:lnTo>
                <a:lnTo>
                  <a:pt x="1039" y="3038"/>
                </a:lnTo>
                <a:lnTo>
                  <a:pt x="1037" y="3038"/>
                </a:lnTo>
                <a:lnTo>
                  <a:pt x="1037" y="3040"/>
                </a:lnTo>
                <a:lnTo>
                  <a:pt x="1037" y="3040"/>
                </a:lnTo>
                <a:lnTo>
                  <a:pt x="1037" y="3040"/>
                </a:lnTo>
                <a:lnTo>
                  <a:pt x="1037" y="3043"/>
                </a:lnTo>
                <a:lnTo>
                  <a:pt x="1034" y="3043"/>
                </a:lnTo>
                <a:lnTo>
                  <a:pt x="1034" y="3046"/>
                </a:lnTo>
                <a:lnTo>
                  <a:pt x="1031" y="3046"/>
                </a:lnTo>
                <a:lnTo>
                  <a:pt x="1034" y="3051"/>
                </a:lnTo>
                <a:lnTo>
                  <a:pt x="1034" y="3054"/>
                </a:lnTo>
                <a:lnTo>
                  <a:pt x="1031" y="3059"/>
                </a:lnTo>
                <a:lnTo>
                  <a:pt x="1034" y="3059"/>
                </a:lnTo>
                <a:lnTo>
                  <a:pt x="1034" y="3062"/>
                </a:lnTo>
                <a:lnTo>
                  <a:pt x="1037" y="3062"/>
                </a:lnTo>
                <a:lnTo>
                  <a:pt x="1039" y="3059"/>
                </a:lnTo>
                <a:lnTo>
                  <a:pt x="1042" y="3059"/>
                </a:lnTo>
                <a:lnTo>
                  <a:pt x="1045" y="3062"/>
                </a:lnTo>
                <a:lnTo>
                  <a:pt x="1045" y="3062"/>
                </a:lnTo>
                <a:lnTo>
                  <a:pt x="1048" y="3064"/>
                </a:lnTo>
                <a:lnTo>
                  <a:pt x="1048" y="3064"/>
                </a:lnTo>
                <a:lnTo>
                  <a:pt x="1050" y="3062"/>
                </a:lnTo>
                <a:lnTo>
                  <a:pt x="1053" y="3062"/>
                </a:lnTo>
                <a:lnTo>
                  <a:pt x="1053" y="3062"/>
                </a:lnTo>
                <a:lnTo>
                  <a:pt x="1056" y="3062"/>
                </a:lnTo>
                <a:lnTo>
                  <a:pt x="1056" y="3064"/>
                </a:lnTo>
                <a:lnTo>
                  <a:pt x="1056" y="3064"/>
                </a:lnTo>
                <a:lnTo>
                  <a:pt x="1058" y="3064"/>
                </a:lnTo>
                <a:lnTo>
                  <a:pt x="1058" y="3064"/>
                </a:lnTo>
                <a:lnTo>
                  <a:pt x="1061" y="3062"/>
                </a:lnTo>
                <a:lnTo>
                  <a:pt x="1064" y="3059"/>
                </a:lnTo>
                <a:lnTo>
                  <a:pt x="1064" y="3059"/>
                </a:lnTo>
                <a:lnTo>
                  <a:pt x="1066" y="3062"/>
                </a:lnTo>
                <a:lnTo>
                  <a:pt x="1069" y="3062"/>
                </a:lnTo>
                <a:lnTo>
                  <a:pt x="1069" y="3062"/>
                </a:lnTo>
                <a:lnTo>
                  <a:pt x="1072" y="3062"/>
                </a:lnTo>
                <a:lnTo>
                  <a:pt x="1074" y="3062"/>
                </a:lnTo>
                <a:lnTo>
                  <a:pt x="1077" y="3062"/>
                </a:lnTo>
                <a:lnTo>
                  <a:pt x="1077" y="3064"/>
                </a:lnTo>
                <a:lnTo>
                  <a:pt x="1080" y="3064"/>
                </a:lnTo>
                <a:lnTo>
                  <a:pt x="1080" y="3064"/>
                </a:lnTo>
                <a:lnTo>
                  <a:pt x="1082" y="3062"/>
                </a:lnTo>
                <a:lnTo>
                  <a:pt x="1082" y="3062"/>
                </a:lnTo>
                <a:lnTo>
                  <a:pt x="1085" y="3059"/>
                </a:lnTo>
                <a:lnTo>
                  <a:pt x="1085" y="3059"/>
                </a:lnTo>
                <a:lnTo>
                  <a:pt x="1085" y="3059"/>
                </a:lnTo>
                <a:lnTo>
                  <a:pt x="1085" y="3056"/>
                </a:lnTo>
                <a:lnTo>
                  <a:pt x="1088" y="3056"/>
                </a:lnTo>
                <a:lnTo>
                  <a:pt x="1088" y="3056"/>
                </a:lnTo>
                <a:lnTo>
                  <a:pt x="1088" y="3059"/>
                </a:lnTo>
                <a:lnTo>
                  <a:pt x="1088" y="3064"/>
                </a:lnTo>
                <a:lnTo>
                  <a:pt x="1090" y="3064"/>
                </a:lnTo>
                <a:lnTo>
                  <a:pt x="1090" y="3067"/>
                </a:lnTo>
                <a:lnTo>
                  <a:pt x="1093" y="3070"/>
                </a:lnTo>
                <a:lnTo>
                  <a:pt x="1096" y="3072"/>
                </a:lnTo>
                <a:lnTo>
                  <a:pt x="1098" y="3072"/>
                </a:lnTo>
                <a:lnTo>
                  <a:pt x="1101" y="3075"/>
                </a:lnTo>
                <a:lnTo>
                  <a:pt x="1104" y="3075"/>
                </a:lnTo>
                <a:lnTo>
                  <a:pt x="1104" y="3078"/>
                </a:lnTo>
                <a:lnTo>
                  <a:pt x="1104" y="3078"/>
                </a:lnTo>
                <a:lnTo>
                  <a:pt x="1106" y="3080"/>
                </a:lnTo>
                <a:lnTo>
                  <a:pt x="1106" y="3083"/>
                </a:lnTo>
                <a:lnTo>
                  <a:pt x="1106" y="3083"/>
                </a:lnTo>
                <a:lnTo>
                  <a:pt x="1106" y="3083"/>
                </a:lnTo>
                <a:lnTo>
                  <a:pt x="1106" y="3086"/>
                </a:lnTo>
                <a:lnTo>
                  <a:pt x="1106" y="3088"/>
                </a:lnTo>
                <a:lnTo>
                  <a:pt x="1109" y="3091"/>
                </a:lnTo>
                <a:lnTo>
                  <a:pt x="1112" y="3094"/>
                </a:lnTo>
                <a:lnTo>
                  <a:pt x="1112" y="3094"/>
                </a:lnTo>
                <a:lnTo>
                  <a:pt x="1112" y="3096"/>
                </a:lnTo>
                <a:lnTo>
                  <a:pt x="1112" y="3099"/>
                </a:lnTo>
                <a:lnTo>
                  <a:pt x="1112" y="3102"/>
                </a:lnTo>
                <a:lnTo>
                  <a:pt x="1115" y="3102"/>
                </a:lnTo>
                <a:lnTo>
                  <a:pt x="1117" y="3102"/>
                </a:lnTo>
                <a:lnTo>
                  <a:pt x="1120" y="3102"/>
                </a:lnTo>
                <a:lnTo>
                  <a:pt x="1120" y="3102"/>
                </a:lnTo>
                <a:lnTo>
                  <a:pt x="1123" y="3102"/>
                </a:lnTo>
                <a:lnTo>
                  <a:pt x="1125" y="3099"/>
                </a:lnTo>
                <a:lnTo>
                  <a:pt x="1125" y="3096"/>
                </a:lnTo>
                <a:lnTo>
                  <a:pt x="1125" y="3096"/>
                </a:lnTo>
                <a:lnTo>
                  <a:pt x="1125" y="3096"/>
                </a:lnTo>
                <a:lnTo>
                  <a:pt x="1125" y="3096"/>
                </a:lnTo>
                <a:lnTo>
                  <a:pt x="1123" y="3094"/>
                </a:lnTo>
                <a:lnTo>
                  <a:pt x="1123" y="3094"/>
                </a:lnTo>
                <a:lnTo>
                  <a:pt x="1125" y="3094"/>
                </a:lnTo>
                <a:lnTo>
                  <a:pt x="1125" y="3091"/>
                </a:lnTo>
                <a:lnTo>
                  <a:pt x="1123" y="3091"/>
                </a:lnTo>
                <a:lnTo>
                  <a:pt x="1123" y="3091"/>
                </a:lnTo>
                <a:lnTo>
                  <a:pt x="1123" y="3088"/>
                </a:lnTo>
                <a:lnTo>
                  <a:pt x="1123" y="3088"/>
                </a:lnTo>
                <a:lnTo>
                  <a:pt x="1123" y="3088"/>
                </a:lnTo>
                <a:lnTo>
                  <a:pt x="1123" y="3086"/>
                </a:lnTo>
                <a:lnTo>
                  <a:pt x="1123" y="3086"/>
                </a:lnTo>
                <a:lnTo>
                  <a:pt x="1123" y="3086"/>
                </a:lnTo>
                <a:lnTo>
                  <a:pt x="1123" y="3083"/>
                </a:lnTo>
                <a:lnTo>
                  <a:pt x="1123" y="3083"/>
                </a:lnTo>
                <a:lnTo>
                  <a:pt x="1131" y="3075"/>
                </a:lnTo>
                <a:lnTo>
                  <a:pt x="1131" y="3075"/>
                </a:lnTo>
                <a:lnTo>
                  <a:pt x="1133" y="3078"/>
                </a:lnTo>
                <a:lnTo>
                  <a:pt x="1133" y="3080"/>
                </a:lnTo>
                <a:lnTo>
                  <a:pt x="1131" y="3080"/>
                </a:lnTo>
                <a:lnTo>
                  <a:pt x="1131" y="3083"/>
                </a:lnTo>
                <a:lnTo>
                  <a:pt x="1131" y="3083"/>
                </a:lnTo>
                <a:lnTo>
                  <a:pt x="1131" y="3086"/>
                </a:lnTo>
                <a:lnTo>
                  <a:pt x="1133" y="3086"/>
                </a:lnTo>
                <a:lnTo>
                  <a:pt x="1133" y="3088"/>
                </a:lnTo>
                <a:lnTo>
                  <a:pt x="1133" y="3091"/>
                </a:lnTo>
                <a:lnTo>
                  <a:pt x="1136" y="3091"/>
                </a:lnTo>
                <a:lnTo>
                  <a:pt x="1136" y="3091"/>
                </a:lnTo>
                <a:lnTo>
                  <a:pt x="1136" y="3091"/>
                </a:lnTo>
                <a:lnTo>
                  <a:pt x="1139" y="3091"/>
                </a:lnTo>
                <a:lnTo>
                  <a:pt x="1141" y="3091"/>
                </a:lnTo>
                <a:lnTo>
                  <a:pt x="1141" y="3094"/>
                </a:lnTo>
                <a:lnTo>
                  <a:pt x="1144" y="3096"/>
                </a:lnTo>
                <a:lnTo>
                  <a:pt x="1144" y="3096"/>
                </a:lnTo>
                <a:lnTo>
                  <a:pt x="1147" y="3096"/>
                </a:lnTo>
                <a:lnTo>
                  <a:pt x="1147" y="3096"/>
                </a:lnTo>
                <a:lnTo>
                  <a:pt x="1147" y="3096"/>
                </a:lnTo>
                <a:lnTo>
                  <a:pt x="1147" y="3096"/>
                </a:lnTo>
                <a:lnTo>
                  <a:pt x="1149" y="3096"/>
                </a:lnTo>
                <a:lnTo>
                  <a:pt x="1152" y="3099"/>
                </a:lnTo>
                <a:lnTo>
                  <a:pt x="1155" y="3099"/>
                </a:lnTo>
                <a:lnTo>
                  <a:pt x="1155" y="3099"/>
                </a:lnTo>
                <a:lnTo>
                  <a:pt x="1157" y="3096"/>
                </a:lnTo>
                <a:lnTo>
                  <a:pt x="1160" y="3096"/>
                </a:lnTo>
                <a:lnTo>
                  <a:pt x="1160" y="3094"/>
                </a:lnTo>
                <a:lnTo>
                  <a:pt x="1163" y="3094"/>
                </a:lnTo>
                <a:lnTo>
                  <a:pt x="1163" y="3091"/>
                </a:lnTo>
                <a:lnTo>
                  <a:pt x="1163" y="3088"/>
                </a:lnTo>
                <a:lnTo>
                  <a:pt x="1163" y="3088"/>
                </a:lnTo>
                <a:lnTo>
                  <a:pt x="1163" y="3086"/>
                </a:lnTo>
                <a:lnTo>
                  <a:pt x="1163" y="3086"/>
                </a:lnTo>
                <a:lnTo>
                  <a:pt x="1163" y="3083"/>
                </a:lnTo>
                <a:lnTo>
                  <a:pt x="1163" y="3083"/>
                </a:lnTo>
                <a:lnTo>
                  <a:pt x="1165" y="3080"/>
                </a:lnTo>
                <a:lnTo>
                  <a:pt x="1165" y="3080"/>
                </a:lnTo>
                <a:lnTo>
                  <a:pt x="1165" y="3080"/>
                </a:lnTo>
                <a:lnTo>
                  <a:pt x="1168" y="3080"/>
                </a:lnTo>
                <a:lnTo>
                  <a:pt x="1168" y="3080"/>
                </a:lnTo>
                <a:lnTo>
                  <a:pt x="1171" y="3083"/>
                </a:lnTo>
                <a:lnTo>
                  <a:pt x="1171" y="3083"/>
                </a:lnTo>
                <a:lnTo>
                  <a:pt x="1173" y="3080"/>
                </a:lnTo>
                <a:lnTo>
                  <a:pt x="1176" y="3080"/>
                </a:lnTo>
                <a:lnTo>
                  <a:pt x="1176" y="3080"/>
                </a:lnTo>
                <a:lnTo>
                  <a:pt x="1179" y="3080"/>
                </a:lnTo>
                <a:lnTo>
                  <a:pt x="1179" y="3080"/>
                </a:lnTo>
                <a:lnTo>
                  <a:pt x="1181" y="3083"/>
                </a:lnTo>
                <a:lnTo>
                  <a:pt x="1181" y="3083"/>
                </a:lnTo>
                <a:lnTo>
                  <a:pt x="1181" y="3086"/>
                </a:lnTo>
                <a:lnTo>
                  <a:pt x="1181" y="3088"/>
                </a:lnTo>
                <a:lnTo>
                  <a:pt x="1184" y="3088"/>
                </a:lnTo>
                <a:lnTo>
                  <a:pt x="1190" y="3088"/>
                </a:lnTo>
                <a:lnTo>
                  <a:pt x="1192" y="3091"/>
                </a:lnTo>
                <a:lnTo>
                  <a:pt x="1195" y="3094"/>
                </a:lnTo>
                <a:lnTo>
                  <a:pt x="1195" y="3094"/>
                </a:lnTo>
                <a:lnTo>
                  <a:pt x="1198" y="3096"/>
                </a:lnTo>
                <a:lnTo>
                  <a:pt x="1200" y="3096"/>
                </a:lnTo>
                <a:lnTo>
                  <a:pt x="1203" y="3096"/>
                </a:lnTo>
                <a:lnTo>
                  <a:pt x="1203" y="3094"/>
                </a:lnTo>
                <a:lnTo>
                  <a:pt x="1206" y="3096"/>
                </a:lnTo>
                <a:lnTo>
                  <a:pt x="1208" y="3096"/>
                </a:lnTo>
                <a:lnTo>
                  <a:pt x="1211" y="3099"/>
                </a:lnTo>
                <a:lnTo>
                  <a:pt x="1216" y="3107"/>
                </a:lnTo>
                <a:lnTo>
                  <a:pt x="1219" y="3107"/>
                </a:lnTo>
                <a:lnTo>
                  <a:pt x="1222" y="3107"/>
                </a:lnTo>
                <a:lnTo>
                  <a:pt x="1227" y="3107"/>
                </a:lnTo>
                <a:lnTo>
                  <a:pt x="1232" y="3110"/>
                </a:lnTo>
                <a:lnTo>
                  <a:pt x="1232" y="3107"/>
                </a:lnTo>
                <a:lnTo>
                  <a:pt x="1235" y="3105"/>
                </a:lnTo>
                <a:lnTo>
                  <a:pt x="1238" y="3105"/>
                </a:lnTo>
                <a:lnTo>
                  <a:pt x="1240" y="3105"/>
                </a:lnTo>
                <a:lnTo>
                  <a:pt x="1240" y="3107"/>
                </a:lnTo>
                <a:lnTo>
                  <a:pt x="1238" y="3110"/>
                </a:lnTo>
                <a:lnTo>
                  <a:pt x="1238" y="3110"/>
                </a:lnTo>
                <a:lnTo>
                  <a:pt x="1240" y="3110"/>
                </a:lnTo>
                <a:lnTo>
                  <a:pt x="1248" y="3107"/>
                </a:lnTo>
                <a:lnTo>
                  <a:pt x="1251" y="3107"/>
                </a:lnTo>
                <a:lnTo>
                  <a:pt x="1254" y="3107"/>
                </a:lnTo>
                <a:lnTo>
                  <a:pt x="1254" y="3107"/>
                </a:lnTo>
                <a:lnTo>
                  <a:pt x="1254" y="3107"/>
                </a:lnTo>
                <a:lnTo>
                  <a:pt x="1257" y="3110"/>
                </a:lnTo>
                <a:lnTo>
                  <a:pt x="1257" y="3110"/>
                </a:lnTo>
                <a:lnTo>
                  <a:pt x="1257" y="3110"/>
                </a:lnTo>
                <a:lnTo>
                  <a:pt x="1259" y="3110"/>
                </a:lnTo>
                <a:lnTo>
                  <a:pt x="1262" y="3110"/>
                </a:lnTo>
                <a:lnTo>
                  <a:pt x="1262" y="3107"/>
                </a:lnTo>
                <a:lnTo>
                  <a:pt x="1265" y="3107"/>
                </a:lnTo>
                <a:lnTo>
                  <a:pt x="1267" y="3110"/>
                </a:lnTo>
                <a:lnTo>
                  <a:pt x="1270" y="3110"/>
                </a:lnTo>
                <a:lnTo>
                  <a:pt x="1273" y="3107"/>
                </a:lnTo>
                <a:lnTo>
                  <a:pt x="1275" y="3107"/>
                </a:lnTo>
                <a:lnTo>
                  <a:pt x="1278" y="3105"/>
                </a:lnTo>
                <a:lnTo>
                  <a:pt x="1278" y="3102"/>
                </a:lnTo>
                <a:lnTo>
                  <a:pt x="1281" y="3099"/>
                </a:lnTo>
                <a:lnTo>
                  <a:pt x="1281" y="3099"/>
                </a:lnTo>
                <a:lnTo>
                  <a:pt x="1283" y="3102"/>
                </a:lnTo>
                <a:lnTo>
                  <a:pt x="1289" y="3102"/>
                </a:lnTo>
                <a:lnTo>
                  <a:pt x="1291" y="3102"/>
                </a:lnTo>
                <a:lnTo>
                  <a:pt x="1291" y="3102"/>
                </a:lnTo>
                <a:lnTo>
                  <a:pt x="1294" y="3102"/>
                </a:lnTo>
                <a:lnTo>
                  <a:pt x="1294" y="3102"/>
                </a:lnTo>
                <a:lnTo>
                  <a:pt x="1297" y="3102"/>
                </a:lnTo>
                <a:lnTo>
                  <a:pt x="1297" y="3102"/>
                </a:lnTo>
                <a:lnTo>
                  <a:pt x="1299" y="3102"/>
                </a:lnTo>
                <a:lnTo>
                  <a:pt x="1305" y="3105"/>
                </a:lnTo>
                <a:lnTo>
                  <a:pt x="1305" y="3105"/>
                </a:lnTo>
                <a:lnTo>
                  <a:pt x="1305" y="3102"/>
                </a:lnTo>
                <a:lnTo>
                  <a:pt x="1305" y="3099"/>
                </a:lnTo>
                <a:lnTo>
                  <a:pt x="1305" y="3096"/>
                </a:lnTo>
                <a:lnTo>
                  <a:pt x="1305" y="3096"/>
                </a:lnTo>
                <a:lnTo>
                  <a:pt x="1307" y="3096"/>
                </a:lnTo>
                <a:lnTo>
                  <a:pt x="1307" y="3096"/>
                </a:lnTo>
                <a:lnTo>
                  <a:pt x="1310" y="3096"/>
                </a:lnTo>
                <a:lnTo>
                  <a:pt x="1310" y="3096"/>
                </a:lnTo>
                <a:lnTo>
                  <a:pt x="1313" y="3094"/>
                </a:lnTo>
                <a:lnTo>
                  <a:pt x="1329" y="3091"/>
                </a:lnTo>
                <a:lnTo>
                  <a:pt x="1332" y="3091"/>
                </a:lnTo>
                <a:lnTo>
                  <a:pt x="1337" y="3086"/>
                </a:lnTo>
                <a:lnTo>
                  <a:pt x="1337" y="3086"/>
                </a:lnTo>
                <a:lnTo>
                  <a:pt x="1340" y="3088"/>
                </a:lnTo>
                <a:lnTo>
                  <a:pt x="1342" y="3086"/>
                </a:lnTo>
                <a:lnTo>
                  <a:pt x="1342" y="3083"/>
                </a:lnTo>
                <a:lnTo>
                  <a:pt x="1345" y="3083"/>
                </a:lnTo>
                <a:lnTo>
                  <a:pt x="1348" y="3080"/>
                </a:lnTo>
                <a:lnTo>
                  <a:pt x="1350" y="3080"/>
                </a:lnTo>
                <a:lnTo>
                  <a:pt x="1353" y="3083"/>
                </a:lnTo>
                <a:lnTo>
                  <a:pt x="1353" y="3083"/>
                </a:lnTo>
                <a:lnTo>
                  <a:pt x="1358" y="3083"/>
                </a:lnTo>
                <a:lnTo>
                  <a:pt x="1361" y="3086"/>
                </a:lnTo>
                <a:lnTo>
                  <a:pt x="1366" y="3088"/>
                </a:lnTo>
                <a:lnTo>
                  <a:pt x="1366" y="3088"/>
                </a:lnTo>
                <a:lnTo>
                  <a:pt x="1369" y="3091"/>
                </a:lnTo>
                <a:lnTo>
                  <a:pt x="1369" y="3094"/>
                </a:lnTo>
                <a:lnTo>
                  <a:pt x="1369" y="3096"/>
                </a:lnTo>
                <a:lnTo>
                  <a:pt x="1369" y="3096"/>
                </a:lnTo>
                <a:lnTo>
                  <a:pt x="1369" y="3099"/>
                </a:lnTo>
                <a:lnTo>
                  <a:pt x="1372" y="3102"/>
                </a:lnTo>
                <a:lnTo>
                  <a:pt x="1372" y="3102"/>
                </a:lnTo>
                <a:lnTo>
                  <a:pt x="1372" y="3105"/>
                </a:lnTo>
                <a:lnTo>
                  <a:pt x="1372" y="3107"/>
                </a:lnTo>
                <a:lnTo>
                  <a:pt x="1366" y="3126"/>
                </a:lnTo>
                <a:lnTo>
                  <a:pt x="1366" y="3129"/>
                </a:lnTo>
                <a:lnTo>
                  <a:pt x="1364" y="3131"/>
                </a:lnTo>
                <a:lnTo>
                  <a:pt x="1361" y="3134"/>
                </a:lnTo>
                <a:lnTo>
                  <a:pt x="1361" y="3137"/>
                </a:lnTo>
                <a:lnTo>
                  <a:pt x="1361" y="3137"/>
                </a:lnTo>
                <a:lnTo>
                  <a:pt x="1364" y="3139"/>
                </a:lnTo>
                <a:lnTo>
                  <a:pt x="1364" y="3142"/>
                </a:lnTo>
                <a:lnTo>
                  <a:pt x="1364" y="3145"/>
                </a:lnTo>
                <a:lnTo>
                  <a:pt x="1364" y="3147"/>
                </a:lnTo>
                <a:lnTo>
                  <a:pt x="1364" y="3150"/>
                </a:lnTo>
                <a:lnTo>
                  <a:pt x="1366" y="3153"/>
                </a:lnTo>
                <a:lnTo>
                  <a:pt x="1366" y="3153"/>
                </a:lnTo>
                <a:lnTo>
                  <a:pt x="1369" y="3153"/>
                </a:lnTo>
                <a:lnTo>
                  <a:pt x="1369" y="3155"/>
                </a:lnTo>
                <a:lnTo>
                  <a:pt x="1372" y="3155"/>
                </a:lnTo>
                <a:lnTo>
                  <a:pt x="1372" y="3158"/>
                </a:lnTo>
                <a:lnTo>
                  <a:pt x="1374" y="3158"/>
                </a:lnTo>
                <a:lnTo>
                  <a:pt x="1377" y="3158"/>
                </a:lnTo>
                <a:lnTo>
                  <a:pt x="1377" y="3153"/>
                </a:lnTo>
                <a:lnTo>
                  <a:pt x="1380" y="3147"/>
                </a:lnTo>
                <a:lnTo>
                  <a:pt x="1380" y="3145"/>
                </a:lnTo>
                <a:lnTo>
                  <a:pt x="1380" y="3142"/>
                </a:lnTo>
                <a:lnTo>
                  <a:pt x="1382" y="3142"/>
                </a:lnTo>
                <a:lnTo>
                  <a:pt x="1382" y="3142"/>
                </a:lnTo>
                <a:lnTo>
                  <a:pt x="1385" y="3139"/>
                </a:lnTo>
                <a:lnTo>
                  <a:pt x="1390" y="3139"/>
                </a:lnTo>
                <a:lnTo>
                  <a:pt x="1393" y="3137"/>
                </a:lnTo>
                <a:lnTo>
                  <a:pt x="1393" y="3134"/>
                </a:lnTo>
                <a:lnTo>
                  <a:pt x="1396" y="3134"/>
                </a:lnTo>
                <a:lnTo>
                  <a:pt x="1393" y="3131"/>
                </a:lnTo>
                <a:lnTo>
                  <a:pt x="1393" y="3129"/>
                </a:lnTo>
                <a:lnTo>
                  <a:pt x="1393" y="3129"/>
                </a:lnTo>
                <a:lnTo>
                  <a:pt x="1399" y="3123"/>
                </a:lnTo>
                <a:lnTo>
                  <a:pt x="1404" y="3113"/>
                </a:lnTo>
                <a:lnTo>
                  <a:pt x="1404" y="3110"/>
                </a:lnTo>
                <a:lnTo>
                  <a:pt x="1409" y="3107"/>
                </a:lnTo>
                <a:lnTo>
                  <a:pt x="1412" y="3107"/>
                </a:lnTo>
                <a:lnTo>
                  <a:pt x="1415" y="3105"/>
                </a:lnTo>
                <a:lnTo>
                  <a:pt x="1417" y="3099"/>
                </a:lnTo>
                <a:lnTo>
                  <a:pt x="1423" y="3091"/>
                </a:lnTo>
                <a:lnTo>
                  <a:pt x="1425" y="3086"/>
                </a:lnTo>
                <a:lnTo>
                  <a:pt x="1425" y="3086"/>
                </a:lnTo>
                <a:lnTo>
                  <a:pt x="1428" y="3083"/>
                </a:lnTo>
                <a:lnTo>
                  <a:pt x="1431" y="3083"/>
                </a:lnTo>
                <a:lnTo>
                  <a:pt x="1431" y="3083"/>
                </a:lnTo>
                <a:lnTo>
                  <a:pt x="1436" y="3078"/>
                </a:lnTo>
                <a:lnTo>
                  <a:pt x="1436" y="3075"/>
                </a:lnTo>
                <a:lnTo>
                  <a:pt x="1439" y="3075"/>
                </a:lnTo>
                <a:lnTo>
                  <a:pt x="1449" y="3072"/>
                </a:lnTo>
                <a:lnTo>
                  <a:pt x="1452" y="3072"/>
                </a:lnTo>
                <a:lnTo>
                  <a:pt x="1455" y="3070"/>
                </a:lnTo>
                <a:lnTo>
                  <a:pt x="1455" y="3067"/>
                </a:lnTo>
                <a:lnTo>
                  <a:pt x="1457" y="3067"/>
                </a:lnTo>
                <a:lnTo>
                  <a:pt x="1460" y="3064"/>
                </a:lnTo>
                <a:lnTo>
                  <a:pt x="1460" y="3064"/>
                </a:lnTo>
                <a:lnTo>
                  <a:pt x="1463" y="3062"/>
                </a:lnTo>
                <a:lnTo>
                  <a:pt x="1463" y="3059"/>
                </a:lnTo>
                <a:lnTo>
                  <a:pt x="1463" y="3059"/>
                </a:lnTo>
                <a:lnTo>
                  <a:pt x="1463" y="3059"/>
                </a:lnTo>
                <a:lnTo>
                  <a:pt x="1465" y="3062"/>
                </a:lnTo>
                <a:lnTo>
                  <a:pt x="1465" y="3062"/>
                </a:lnTo>
                <a:lnTo>
                  <a:pt x="1468" y="3062"/>
                </a:lnTo>
                <a:lnTo>
                  <a:pt x="1468" y="3059"/>
                </a:lnTo>
                <a:lnTo>
                  <a:pt x="1471" y="3059"/>
                </a:lnTo>
                <a:lnTo>
                  <a:pt x="1474" y="3059"/>
                </a:lnTo>
                <a:lnTo>
                  <a:pt x="1474" y="3059"/>
                </a:lnTo>
                <a:lnTo>
                  <a:pt x="1495" y="3062"/>
                </a:lnTo>
                <a:lnTo>
                  <a:pt x="1500" y="3064"/>
                </a:lnTo>
                <a:lnTo>
                  <a:pt x="1506" y="3064"/>
                </a:lnTo>
                <a:lnTo>
                  <a:pt x="1506" y="3064"/>
                </a:lnTo>
                <a:lnTo>
                  <a:pt x="1508" y="3067"/>
                </a:lnTo>
                <a:lnTo>
                  <a:pt x="1508" y="3072"/>
                </a:lnTo>
                <a:lnTo>
                  <a:pt x="1506" y="3075"/>
                </a:lnTo>
                <a:lnTo>
                  <a:pt x="1503" y="3080"/>
                </a:lnTo>
                <a:lnTo>
                  <a:pt x="1506" y="3083"/>
                </a:lnTo>
                <a:lnTo>
                  <a:pt x="1511" y="3083"/>
                </a:lnTo>
                <a:lnTo>
                  <a:pt x="1514" y="3083"/>
                </a:lnTo>
                <a:lnTo>
                  <a:pt x="1516" y="3083"/>
                </a:lnTo>
                <a:lnTo>
                  <a:pt x="1519" y="3083"/>
                </a:lnTo>
                <a:lnTo>
                  <a:pt x="1522" y="3083"/>
                </a:lnTo>
                <a:lnTo>
                  <a:pt x="1527" y="3083"/>
                </a:lnTo>
                <a:lnTo>
                  <a:pt x="1527" y="3083"/>
                </a:lnTo>
                <a:lnTo>
                  <a:pt x="1530" y="3083"/>
                </a:lnTo>
                <a:lnTo>
                  <a:pt x="1532" y="3080"/>
                </a:lnTo>
                <a:lnTo>
                  <a:pt x="1535" y="3080"/>
                </a:lnTo>
                <a:lnTo>
                  <a:pt x="1535" y="3080"/>
                </a:lnTo>
                <a:lnTo>
                  <a:pt x="1541" y="3083"/>
                </a:lnTo>
                <a:lnTo>
                  <a:pt x="1546" y="3086"/>
                </a:lnTo>
                <a:lnTo>
                  <a:pt x="1551" y="3086"/>
                </a:lnTo>
                <a:lnTo>
                  <a:pt x="1557" y="3086"/>
                </a:lnTo>
                <a:lnTo>
                  <a:pt x="1562" y="3091"/>
                </a:lnTo>
                <a:lnTo>
                  <a:pt x="1562" y="3091"/>
                </a:lnTo>
                <a:lnTo>
                  <a:pt x="1565" y="3094"/>
                </a:lnTo>
                <a:lnTo>
                  <a:pt x="1570" y="3094"/>
                </a:lnTo>
                <a:lnTo>
                  <a:pt x="1573" y="3094"/>
                </a:lnTo>
                <a:lnTo>
                  <a:pt x="1575" y="3091"/>
                </a:lnTo>
                <a:lnTo>
                  <a:pt x="1575" y="3088"/>
                </a:lnTo>
                <a:lnTo>
                  <a:pt x="1581" y="3086"/>
                </a:lnTo>
                <a:lnTo>
                  <a:pt x="1583" y="3083"/>
                </a:lnTo>
                <a:lnTo>
                  <a:pt x="1583" y="3083"/>
                </a:lnTo>
                <a:lnTo>
                  <a:pt x="1586" y="3083"/>
                </a:lnTo>
                <a:lnTo>
                  <a:pt x="1589" y="3083"/>
                </a:lnTo>
                <a:lnTo>
                  <a:pt x="1591" y="3080"/>
                </a:lnTo>
                <a:lnTo>
                  <a:pt x="1591" y="3086"/>
                </a:lnTo>
                <a:lnTo>
                  <a:pt x="1594" y="3088"/>
                </a:lnTo>
                <a:lnTo>
                  <a:pt x="1602" y="3091"/>
                </a:lnTo>
                <a:lnTo>
                  <a:pt x="1605" y="3091"/>
                </a:lnTo>
                <a:lnTo>
                  <a:pt x="1605" y="3091"/>
                </a:lnTo>
                <a:lnTo>
                  <a:pt x="1610" y="3091"/>
                </a:lnTo>
                <a:lnTo>
                  <a:pt x="1613" y="3094"/>
                </a:lnTo>
                <a:lnTo>
                  <a:pt x="1616" y="3094"/>
                </a:lnTo>
                <a:lnTo>
                  <a:pt x="1618" y="3094"/>
                </a:lnTo>
                <a:lnTo>
                  <a:pt x="1621" y="3096"/>
                </a:lnTo>
                <a:lnTo>
                  <a:pt x="1621" y="3096"/>
                </a:lnTo>
                <a:lnTo>
                  <a:pt x="1624" y="3099"/>
                </a:lnTo>
                <a:lnTo>
                  <a:pt x="1624" y="3102"/>
                </a:lnTo>
                <a:lnTo>
                  <a:pt x="1621" y="3102"/>
                </a:lnTo>
                <a:lnTo>
                  <a:pt x="1621" y="3105"/>
                </a:lnTo>
                <a:lnTo>
                  <a:pt x="1621" y="3107"/>
                </a:lnTo>
                <a:lnTo>
                  <a:pt x="1621" y="3115"/>
                </a:lnTo>
                <a:lnTo>
                  <a:pt x="1634" y="3115"/>
                </a:lnTo>
                <a:lnTo>
                  <a:pt x="1637" y="3115"/>
                </a:lnTo>
                <a:lnTo>
                  <a:pt x="1640" y="3118"/>
                </a:lnTo>
                <a:lnTo>
                  <a:pt x="1642" y="3118"/>
                </a:lnTo>
                <a:lnTo>
                  <a:pt x="1645" y="3118"/>
                </a:lnTo>
                <a:lnTo>
                  <a:pt x="1650" y="3118"/>
                </a:lnTo>
                <a:lnTo>
                  <a:pt x="1653" y="3118"/>
                </a:lnTo>
                <a:lnTo>
                  <a:pt x="1656" y="3115"/>
                </a:lnTo>
                <a:lnTo>
                  <a:pt x="1661" y="3110"/>
                </a:lnTo>
                <a:lnTo>
                  <a:pt x="1664" y="3110"/>
                </a:lnTo>
                <a:lnTo>
                  <a:pt x="1666" y="3110"/>
                </a:lnTo>
                <a:lnTo>
                  <a:pt x="1674" y="3110"/>
                </a:lnTo>
                <a:lnTo>
                  <a:pt x="1674" y="3110"/>
                </a:lnTo>
                <a:lnTo>
                  <a:pt x="1674" y="3110"/>
                </a:lnTo>
                <a:lnTo>
                  <a:pt x="1674" y="3107"/>
                </a:lnTo>
                <a:lnTo>
                  <a:pt x="1674" y="3107"/>
                </a:lnTo>
                <a:lnTo>
                  <a:pt x="1674" y="3107"/>
                </a:lnTo>
                <a:lnTo>
                  <a:pt x="1674" y="3105"/>
                </a:lnTo>
                <a:lnTo>
                  <a:pt x="1677" y="3105"/>
                </a:lnTo>
                <a:lnTo>
                  <a:pt x="1677" y="3105"/>
                </a:lnTo>
                <a:lnTo>
                  <a:pt x="1677" y="3105"/>
                </a:lnTo>
                <a:lnTo>
                  <a:pt x="1680" y="3110"/>
                </a:lnTo>
                <a:lnTo>
                  <a:pt x="1680" y="3110"/>
                </a:lnTo>
                <a:lnTo>
                  <a:pt x="1683" y="3113"/>
                </a:lnTo>
                <a:lnTo>
                  <a:pt x="1683" y="3110"/>
                </a:lnTo>
                <a:lnTo>
                  <a:pt x="1685" y="3107"/>
                </a:lnTo>
                <a:lnTo>
                  <a:pt x="1685" y="3107"/>
                </a:lnTo>
                <a:lnTo>
                  <a:pt x="1685" y="3110"/>
                </a:lnTo>
                <a:lnTo>
                  <a:pt x="1685" y="3110"/>
                </a:lnTo>
                <a:lnTo>
                  <a:pt x="1688" y="3110"/>
                </a:lnTo>
                <a:lnTo>
                  <a:pt x="1688" y="3107"/>
                </a:lnTo>
                <a:lnTo>
                  <a:pt x="1688" y="3107"/>
                </a:lnTo>
                <a:lnTo>
                  <a:pt x="1691" y="3105"/>
                </a:lnTo>
                <a:lnTo>
                  <a:pt x="1691" y="3105"/>
                </a:lnTo>
                <a:lnTo>
                  <a:pt x="1693" y="3107"/>
                </a:lnTo>
                <a:lnTo>
                  <a:pt x="1693" y="3107"/>
                </a:lnTo>
                <a:lnTo>
                  <a:pt x="1693" y="3107"/>
                </a:lnTo>
                <a:lnTo>
                  <a:pt x="1696" y="3105"/>
                </a:lnTo>
                <a:lnTo>
                  <a:pt x="1701" y="3105"/>
                </a:lnTo>
                <a:lnTo>
                  <a:pt x="1704" y="3105"/>
                </a:lnTo>
                <a:lnTo>
                  <a:pt x="1704" y="3102"/>
                </a:lnTo>
                <a:lnTo>
                  <a:pt x="1707" y="3099"/>
                </a:lnTo>
                <a:lnTo>
                  <a:pt x="1709" y="3099"/>
                </a:lnTo>
                <a:lnTo>
                  <a:pt x="1712" y="3099"/>
                </a:lnTo>
                <a:lnTo>
                  <a:pt x="1715" y="3096"/>
                </a:lnTo>
                <a:lnTo>
                  <a:pt x="1717" y="3094"/>
                </a:lnTo>
                <a:lnTo>
                  <a:pt x="1717" y="3091"/>
                </a:lnTo>
                <a:lnTo>
                  <a:pt x="1717" y="3091"/>
                </a:lnTo>
                <a:lnTo>
                  <a:pt x="1717" y="3088"/>
                </a:lnTo>
                <a:lnTo>
                  <a:pt x="1717" y="3086"/>
                </a:lnTo>
                <a:lnTo>
                  <a:pt x="1717" y="3086"/>
                </a:lnTo>
                <a:lnTo>
                  <a:pt x="1712" y="3086"/>
                </a:lnTo>
                <a:lnTo>
                  <a:pt x="1712" y="3086"/>
                </a:lnTo>
                <a:lnTo>
                  <a:pt x="1712" y="3083"/>
                </a:lnTo>
                <a:lnTo>
                  <a:pt x="1715" y="3080"/>
                </a:lnTo>
                <a:lnTo>
                  <a:pt x="1715" y="3078"/>
                </a:lnTo>
                <a:lnTo>
                  <a:pt x="1717" y="3075"/>
                </a:lnTo>
                <a:lnTo>
                  <a:pt x="1723" y="3070"/>
                </a:lnTo>
                <a:lnTo>
                  <a:pt x="1725" y="3070"/>
                </a:lnTo>
                <a:lnTo>
                  <a:pt x="1725" y="3070"/>
                </a:lnTo>
                <a:lnTo>
                  <a:pt x="1725" y="3072"/>
                </a:lnTo>
                <a:lnTo>
                  <a:pt x="1725" y="3072"/>
                </a:lnTo>
                <a:lnTo>
                  <a:pt x="1728" y="3072"/>
                </a:lnTo>
                <a:lnTo>
                  <a:pt x="1728" y="3072"/>
                </a:lnTo>
                <a:lnTo>
                  <a:pt x="1731" y="3072"/>
                </a:lnTo>
                <a:lnTo>
                  <a:pt x="1731" y="3070"/>
                </a:lnTo>
                <a:lnTo>
                  <a:pt x="1733" y="3070"/>
                </a:lnTo>
                <a:lnTo>
                  <a:pt x="1733" y="3067"/>
                </a:lnTo>
                <a:lnTo>
                  <a:pt x="1736" y="3064"/>
                </a:lnTo>
                <a:lnTo>
                  <a:pt x="1736" y="3064"/>
                </a:lnTo>
                <a:lnTo>
                  <a:pt x="1741" y="3062"/>
                </a:lnTo>
                <a:lnTo>
                  <a:pt x="1741" y="3062"/>
                </a:lnTo>
                <a:lnTo>
                  <a:pt x="1744" y="3059"/>
                </a:lnTo>
                <a:lnTo>
                  <a:pt x="1752" y="3054"/>
                </a:lnTo>
                <a:lnTo>
                  <a:pt x="1755" y="3051"/>
                </a:lnTo>
                <a:lnTo>
                  <a:pt x="1758" y="3048"/>
                </a:lnTo>
                <a:lnTo>
                  <a:pt x="1758" y="3043"/>
                </a:lnTo>
                <a:lnTo>
                  <a:pt x="1758" y="3040"/>
                </a:lnTo>
                <a:lnTo>
                  <a:pt x="1760" y="3038"/>
                </a:lnTo>
                <a:lnTo>
                  <a:pt x="1763" y="3029"/>
                </a:lnTo>
                <a:lnTo>
                  <a:pt x="1763" y="3029"/>
                </a:lnTo>
                <a:lnTo>
                  <a:pt x="1763" y="3027"/>
                </a:lnTo>
                <a:lnTo>
                  <a:pt x="1763" y="3027"/>
                </a:lnTo>
                <a:lnTo>
                  <a:pt x="1763" y="3027"/>
                </a:lnTo>
                <a:lnTo>
                  <a:pt x="1766" y="3024"/>
                </a:lnTo>
                <a:lnTo>
                  <a:pt x="1768" y="3024"/>
                </a:lnTo>
                <a:lnTo>
                  <a:pt x="1768" y="3024"/>
                </a:lnTo>
                <a:lnTo>
                  <a:pt x="1771" y="3024"/>
                </a:lnTo>
                <a:lnTo>
                  <a:pt x="1771" y="3024"/>
                </a:lnTo>
                <a:lnTo>
                  <a:pt x="1771" y="3024"/>
                </a:lnTo>
                <a:lnTo>
                  <a:pt x="1774" y="3024"/>
                </a:lnTo>
                <a:lnTo>
                  <a:pt x="1776" y="3024"/>
                </a:lnTo>
                <a:lnTo>
                  <a:pt x="1776" y="3024"/>
                </a:lnTo>
                <a:lnTo>
                  <a:pt x="1776" y="3024"/>
                </a:lnTo>
                <a:lnTo>
                  <a:pt x="1784" y="3021"/>
                </a:lnTo>
                <a:lnTo>
                  <a:pt x="1795" y="3021"/>
                </a:lnTo>
                <a:lnTo>
                  <a:pt x="1798" y="3021"/>
                </a:lnTo>
                <a:lnTo>
                  <a:pt x="1800" y="3021"/>
                </a:lnTo>
                <a:lnTo>
                  <a:pt x="1803" y="3021"/>
                </a:lnTo>
                <a:lnTo>
                  <a:pt x="1803" y="3019"/>
                </a:lnTo>
                <a:lnTo>
                  <a:pt x="1806" y="3019"/>
                </a:lnTo>
                <a:lnTo>
                  <a:pt x="1806" y="3019"/>
                </a:lnTo>
                <a:lnTo>
                  <a:pt x="1808" y="3019"/>
                </a:lnTo>
                <a:lnTo>
                  <a:pt x="1808" y="3019"/>
                </a:lnTo>
                <a:lnTo>
                  <a:pt x="1816" y="3013"/>
                </a:lnTo>
                <a:lnTo>
                  <a:pt x="1816" y="3013"/>
                </a:lnTo>
                <a:lnTo>
                  <a:pt x="1822" y="3011"/>
                </a:lnTo>
                <a:lnTo>
                  <a:pt x="1822" y="3011"/>
                </a:lnTo>
                <a:lnTo>
                  <a:pt x="1825" y="3011"/>
                </a:lnTo>
                <a:lnTo>
                  <a:pt x="1825" y="3011"/>
                </a:lnTo>
                <a:lnTo>
                  <a:pt x="1825" y="3011"/>
                </a:lnTo>
                <a:lnTo>
                  <a:pt x="1827" y="3008"/>
                </a:lnTo>
                <a:lnTo>
                  <a:pt x="1827" y="3008"/>
                </a:lnTo>
                <a:lnTo>
                  <a:pt x="1827" y="3008"/>
                </a:lnTo>
                <a:lnTo>
                  <a:pt x="1825" y="3008"/>
                </a:lnTo>
                <a:lnTo>
                  <a:pt x="1827" y="3005"/>
                </a:lnTo>
                <a:lnTo>
                  <a:pt x="1827" y="3005"/>
                </a:lnTo>
                <a:lnTo>
                  <a:pt x="1830" y="3005"/>
                </a:lnTo>
                <a:lnTo>
                  <a:pt x="1830" y="3005"/>
                </a:lnTo>
                <a:lnTo>
                  <a:pt x="1833" y="3005"/>
                </a:lnTo>
                <a:lnTo>
                  <a:pt x="1833" y="3005"/>
                </a:lnTo>
                <a:lnTo>
                  <a:pt x="1835" y="3003"/>
                </a:lnTo>
                <a:lnTo>
                  <a:pt x="1838" y="3003"/>
                </a:lnTo>
                <a:lnTo>
                  <a:pt x="1838" y="3000"/>
                </a:lnTo>
                <a:lnTo>
                  <a:pt x="1838" y="3000"/>
                </a:lnTo>
                <a:lnTo>
                  <a:pt x="1835" y="2995"/>
                </a:lnTo>
                <a:lnTo>
                  <a:pt x="1835" y="2992"/>
                </a:lnTo>
                <a:lnTo>
                  <a:pt x="1835" y="2992"/>
                </a:lnTo>
                <a:lnTo>
                  <a:pt x="1838" y="2992"/>
                </a:lnTo>
                <a:lnTo>
                  <a:pt x="1841" y="2992"/>
                </a:lnTo>
                <a:lnTo>
                  <a:pt x="1843" y="2992"/>
                </a:lnTo>
                <a:lnTo>
                  <a:pt x="1843" y="2992"/>
                </a:lnTo>
                <a:lnTo>
                  <a:pt x="1846" y="2989"/>
                </a:lnTo>
                <a:lnTo>
                  <a:pt x="1857" y="2976"/>
                </a:lnTo>
                <a:lnTo>
                  <a:pt x="1859" y="2973"/>
                </a:lnTo>
                <a:lnTo>
                  <a:pt x="1862" y="2973"/>
                </a:lnTo>
                <a:lnTo>
                  <a:pt x="1865" y="2973"/>
                </a:lnTo>
                <a:lnTo>
                  <a:pt x="1865" y="2973"/>
                </a:lnTo>
                <a:lnTo>
                  <a:pt x="1867" y="2970"/>
                </a:lnTo>
                <a:lnTo>
                  <a:pt x="1867" y="2968"/>
                </a:lnTo>
                <a:lnTo>
                  <a:pt x="1870" y="2968"/>
                </a:lnTo>
                <a:lnTo>
                  <a:pt x="1873" y="2968"/>
                </a:lnTo>
                <a:lnTo>
                  <a:pt x="1878" y="2968"/>
                </a:lnTo>
                <a:lnTo>
                  <a:pt x="1878" y="2965"/>
                </a:lnTo>
                <a:lnTo>
                  <a:pt x="1881" y="2965"/>
                </a:lnTo>
                <a:lnTo>
                  <a:pt x="1881" y="2965"/>
                </a:lnTo>
                <a:lnTo>
                  <a:pt x="1886" y="2957"/>
                </a:lnTo>
                <a:lnTo>
                  <a:pt x="1889" y="2957"/>
                </a:lnTo>
                <a:lnTo>
                  <a:pt x="1892" y="2954"/>
                </a:lnTo>
                <a:lnTo>
                  <a:pt x="1894" y="2957"/>
                </a:lnTo>
                <a:lnTo>
                  <a:pt x="1897" y="2960"/>
                </a:lnTo>
                <a:lnTo>
                  <a:pt x="1902" y="2965"/>
                </a:lnTo>
                <a:lnTo>
                  <a:pt x="1902" y="2968"/>
                </a:lnTo>
                <a:lnTo>
                  <a:pt x="1902" y="2970"/>
                </a:lnTo>
                <a:lnTo>
                  <a:pt x="1905" y="2970"/>
                </a:lnTo>
                <a:lnTo>
                  <a:pt x="1905" y="2970"/>
                </a:lnTo>
                <a:lnTo>
                  <a:pt x="1908" y="2970"/>
                </a:lnTo>
                <a:lnTo>
                  <a:pt x="1910" y="2970"/>
                </a:lnTo>
                <a:lnTo>
                  <a:pt x="1916" y="2973"/>
                </a:lnTo>
                <a:lnTo>
                  <a:pt x="1921" y="2976"/>
                </a:lnTo>
                <a:lnTo>
                  <a:pt x="1924" y="2976"/>
                </a:lnTo>
                <a:lnTo>
                  <a:pt x="1924" y="2976"/>
                </a:lnTo>
                <a:lnTo>
                  <a:pt x="1921" y="2973"/>
                </a:lnTo>
                <a:lnTo>
                  <a:pt x="1921" y="2970"/>
                </a:lnTo>
                <a:lnTo>
                  <a:pt x="1921" y="2973"/>
                </a:lnTo>
                <a:lnTo>
                  <a:pt x="1924" y="2973"/>
                </a:lnTo>
                <a:lnTo>
                  <a:pt x="1929" y="2973"/>
                </a:lnTo>
                <a:lnTo>
                  <a:pt x="1932" y="2976"/>
                </a:lnTo>
                <a:lnTo>
                  <a:pt x="1934" y="2979"/>
                </a:lnTo>
                <a:lnTo>
                  <a:pt x="1942" y="2979"/>
                </a:lnTo>
                <a:lnTo>
                  <a:pt x="1942" y="2979"/>
                </a:lnTo>
                <a:lnTo>
                  <a:pt x="1942" y="2979"/>
                </a:lnTo>
                <a:lnTo>
                  <a:pt x="1942" y="2981"/>
                </a:lnTo>
                <a:lnTo>
                  <a:pt x="1942" y="2981"/>
                </a:lnTo>
                <a:lnTo>
                  <a:pt x="1942" y="2981"/>
                </a:lnTo>
                <a:lnTo>
                  <a:pt x="1945" y="2981"/>
                </a:lnTo>
                <a:lnTo>
                  <a:pt x="1950" y="2984"/>
                </a:lnTo>
                <a:lnTo>
                  <a:pt x="1953" y="2984"/>
                </a:lnTo>
                <a:lnTo>
                  <a:pt x="1956" y="2984"/>
                </a:lnTo>
                <a:lnTo>
                  <a:pt x="1958" y="2984"/>
                </a:lnTo>
                <a:lnTo>
                  <a:pt x="1961" y="2984"/>
                </a:lnTo>
                <a:lnTo>
                  <a:pt x="1961" y="2984"/>
                </a:lnTo>
                <a:lnTo>
                  <a:pt x="1964" y="2984"/>
                </a:lnTo>
                <a:lnTo>
                  <a:pt x="1964" y="2981"/>
                </a:lnTo>
                <a:lnTo>
                  <a:pt x="1967" y="2979"/>
                </a:lnTo>
                <a:lnTo>
                  <a:pt x="1967" y="2976"/>
                </a:lnTo>
                <a:lnTo>
                  <a:pt x="1967" y="2973"/>
                </a:lnTo>
                <a:lnTo>
                  <a:pt x="1969" y="2976"/>
                </a:lnTo>
                <a:lnTo>
                  <a:pt x="1972" y="2973"/>
                </a:lnTo>
                <a:lnTo>
                  <a:pt x="1972" y="2973"/>
                </a:lnTo>
                <a:lnTo>
                  <a:pt x="1969" y="2968"/>
                </a:lnTo>
                <a:lnTo>
                  <a:pt x="1969" y="2968"/>
                </a:lnTo>
                <a:lnTo>
                  <a:pt x="1975" y="2968"/>
                </a:lnTo>
                <a:lnTo>
                  <a:pt x="1975" y="2965"/>
                </a:lnTo>
                <a:lnTo>
                  <a:pt x="1975" y="2965"/>
                </a:lnTo>
                <a:lnTo>
                  <a:pt x="1975" y="2965"/>
                </a:lnTo>
                <a:lnTo>
                  <a:pt x="1975" y="2962"/>
                </a:lnTo>
                <a:lnTo>
                  <a:pt x="1975" y="2962"/>
                </a:lnTo>
                <a:lnTo>
                  <a:pt x="1977" y="2962"/>
                </a:lnTo>
                <a:lnTo>
                  <a:pt x="1977" y="2962"/>
                </a:lnTo>
                <a:lnTo>
                  <a:pt x="1980" y="2962"/>
                </a:lnTo>
                <a:lnTo>
                  <a:pt x="1983" y="2960"/>
                </a:lnTo>
                <a:lnTo>
                  <a:pt x="1983" y="2957"/>
                </a:lnTo>
                <a:lnTo>
                  <a:pt x="1985" y="2957"/>
                </a:lnTo>
                <a:lnTo>
                  <a:pt x="1985" y="2957"/>
                </a:lnTo>
                <a:lnTo>
                  <a:pt x="1988" y="2957"/>
                </a:lnTo>
                <a:lnTo>
                  <a:pt x="1988" y="2957"/>
                </a:lnTo>
                <a:lnTo>
                  <a:pt x="1988" y="2954"/>
                </a:lnTo>
                <a:lnTo>
                  <a:pt x="1991" y="2954"/>
                </a:lnTo>
                <a:lnTo>
                  <a:pt x="1991" y="2954"/>
                </a:lnTo>
                <a:lnTo>
                  <a:pt x="1993" y="2954"/>
                </a:lnTo>
                <a:lnTo>
                  <a:pt x="1996" y="2952"/>
                </a:lnTo>
                <a:lnTo>
                  <a:pt x="2001" y="2949"/>
                </a:lnTo>
                <a:lnTo>
                  <a:pt x="2001" y="2949"/>
                </a:lnTo>
                <a:lnTo>
                  <a:pt x="2007" y="2949"/>
                </a:lnTo>
                <a:lnTo>
                  <a:pt x="2007" y="2949"/>
                </a:lnTo>
                <a:lnTo>
                  <a:pt x="2012" y="2946"/>
                </a:lnTo>
                <a:lnTo>
                  <a:pt x="2017" y="2941"/>
                </a:lnTo>
                <a:lnTo>
                  <a:pt x="2017" y="2941"/>
                </a:lnTo>
                <a:lnTo>
                  <a:pt x="2020" y="2941"/>
                </a:lnTo>
                <a:lnTo>
                  <a:pt x="2020" y="2944"/>
                </a:lnTo>
                <a:lnTo>
                  <a:pt x="2023" y="2944"/>
                </a:lnTo>
                <a:lnTo>
                  <a:pt x="2023" y="2946"/>
                </a:lnTo>
                <a:lnTo>
                  <a:pt x="2025" y="2946"/>
                </a:lnTo>
                <a:lnTo>
                  <a:pt x="2025" y="2952"/>
                </a:lnTo>
                <a:lnTo>
                  <a:pt x="2028" y="2952"/>
                </a:lnTo>
                <a:lnTo>
                  <a:pt x="2028" y="2957"/>
                </a:lnTo>
                <a:lnTo>
                  <a:pt x="2031" y="2960"/>
                </a:lnTo>
                <a:lnTo>
                  <a:pt x="2034" y="2962"/>
                </a:lnTo>
                <a:lnTo>
                  <a:pt x="2036" y="2962"/>
                </a:lnTo>
                <a:lnTo>
                  <a:pt x="2039" y="2962"/>
                </a:lnTo>
                <a:lnTo>
                  <a:pt x="2042" y="2962"/>
                </a:lnTo>
                <a:lnTo>
                  <a:pt x="2044" y="2960"/>
                </a:lnTo>
                <a:lnTo>
                  <a:pt x="2044" y="2960"/>
                </a:lnTo>
                <a:lnTo>
                  <a:pt x="2044" y="2960"/>
                </a:lnTo>
                <a:lnTo>
                  <a:pt x="2047" y="2962"/>
                </a:lnTo>
                <a:lnTo>
                  <a:pt x="2047" y="2962"/>
                </a:lnTo>
                <a:lnTo>
                  <a:pt x="2044" y="2968"/>
                </a:lnTo>
                <a:lnTo>
                  <a:pt x="2044" y="2970"/>
                </a:lnTo>
                <a:lnTo>
                  <a:pt x="2042" y="2970"/>
                </a:lnTo>
                <a:lnTo>
                  <a:pt x="2034" y="2973"/>
                </a:lnTo>
                <a:lnTo>
                  <a:pt x="2031" y="2973"/>
                </a:lnTo>
                <a:lnTo>
                  <a:pt x="2031" y="2976"/>
                </a:lnTo>
                <a:lnTo>
                  <a:pt x="2031" y="2979"/>
                </a:lnTo>
                <a:lnTo>
                  <a:pt x="2028" y="2979"/>
                </a:lnTo>
                <a:lnTo>
                  <a:pt x="2028" y="2979"/>
                </a:lnTo>
                <a:lnTo>
                  <a:pt x="2023" y="2981"/>
                </a:lnTo>
                <a:lnTo>
                  <a:pt x="2025" y="2981"/>
                </a:lnTo>
                <a:lnTo>
                  <a:pt x="2025" y="2984"/>
                </a:lnTo>
                <a:lnTo>
                  <a:pt x="2028" y="2989"/>
                </a:lnTo>
                <a:lnTo>
                  <a:pt x="2028" y="2989"/>
                </a:lnTo>
                <a:lnTo>
                  <a:pt x="2025" y="2995"/>
                </a:lnTo>
                <a:lnTo>
                  <a:pt x="2025" y="2997"/>
                </a:lnTo>
                <a:lnTo>
                  <a:pt x="2028" y="3000"/>
                </a:lnTo>
                <a:lnTo>
                  <a:pt x="2034" y="2997"/>
                </a:lnTo>
                <a:lnTo>
                  <a:pt x="2039" y="2989"/>
                </a:lnTo>
                <a:lnTo>
                  <a:pt x="2039" y="2989"/>
                </a:lnTo>
                <a:lnTo>
                  <a:pt x="2042" y="2987"/>
                </a:lnTo>
                <a:lnTo>
                  <a:pt x="2058" y="2981"/>
                </a:lnTo>
                <a:lnTo>
                  <a:pt x="2058" y="2981"/>
                </a:lnTo>
                <a:lnTo>
                  <a:pt x="2058" y="2981"/>
                </a:lnTo>
                <a:lnTo>
                  <a:pt x="2058" y="2984"/>
                </a:lnTo>
                <a:lnTo>
                  <a:pt x="2058" y="2984"/>
                </a:lnTo>
                <a:lnTo>
                  <a:pt x="2058" y="2984"/>
                </a:lnTo>
                <a:lnTo>
                  <a:pt x="2058" y="2984"/>
                </a:lnTo>
                <a:lnTo>
                  <a:pt x="2055" y="2989"/>
                </a:lnTo>
                <a:lnTo>
                  <a:pt x="2055" y="2989"/>
                </a:lnTo>
                <a:lnTo>
                  <a:pt x="2055" y="2992"/>
                </a:lnTo>
                <a:lnTo>
                  <a:pt x="2055" y="2992"/>
                </a:lnTo>
                <a:lnTo>
                  <a:pt x="2058" y="2992"/>
                </a:lnTo>
                <a:lnTo>
                  <a:pt x="2058" y="2995"/>
                </a:lnTo>
                <a:lnTo>
                  <a:pt x="2060" y="2995"/>
                </a:lnTo>
                <a:lnTo>
                  <a:pt x="2060" y="3000"/>
                </a:lnTo>
                <a:lnTo>
                  <a:pt x="2060" y="3003"/>
                </a:lnTo>
                <a:lnTo>
                  <a:pt x="2066" y="3008"/>
                </a:lnTo>
                <a:lnTo>
                  <a:pt x="2068" y="3013"/>
                </a:lnTo>
                <a:lnTo>
                  <a:pt x="2066" y="3016"/>
                </a:lnTo>
                <a:lnTo>
                  <a:pt x="2055" y="3021"/>
                </a:lnTo>
                <a:lnTo>
                  <a:pt x="2055" y="3021"/>
                </a:lnTo>
                <a:lnTo>
                  <a:pt x="2055" y="3024"/>
                </a:lnTo>
                <a:lnTo>
                  <a:pt x="2055" y="3027"/>
                </a:lnTo>
                <a:lnTo>
                  <a:pt x="2052" y="3029"/>
                </a:lnTo>
                <a:lnTo>
                  <a:pt x="2052" y="3029"/>
                </a:lnTo>
                <a:lnTo>
                  <a:pt x="2050" y="3032"/>
                </a:lnTo>
                <a:lnTo>
                  <a:pt x="2047" y="3029"/>
                </a:lnTo>
                <a:lnTo>
                  <a:pt x="2047" y="3032"/>
                </a:lnTo>
                <a:lnTo>
                  <a:pt x="2044" y="3035"/>
                </a:lnTo>
                <a:lnTo>
                  <a:pt x="2042" y="3038"/>
                </a:lnTo>
                <a:lnTo>
                  <a:pt x="2044" y="3040"/>
                </a:lnTo>
                <a:lnTo>
                  <a:pt x="2044" y="3040"/>
                </a:lnTo>
                <a:lnTo>
                  <a:pt x="2044" y="3043"/>
                </a:lnTo>
                <a:lnTo>
                  <a:pt x="2042" y="3046"/>
                </a:lnTo>
                <a:lnTo>
                  <a:pt x="2039" y="3048"/>
                </a:lnTo>
                <a:lnTo>
                  <a:pt x="2036" y="3048"/>
                </a:lnTo>
                <a:lnTo>
                  <a:pt x="2036" y="3048"/>
                </a:lnTo>
                <a:lnTo>
                  <a:pt x="2039" y="3051"/>
                </a:lnTo>
                <a:lnTo>
                  <a:pt x="2039" y="3051"/>
                </a:lnTo>
                <a:lnTo>
                  <a:pt x="2042" y="3051"/>
                </a:lnTo>
                <a:lnTo>
                  <a:pt x="2044" y="3051"/>
                </a:lnTo>
                <a:lnTo>
                  <a:pt x="2044" y="3051"/>
                </a:lnTo>
                <a:lnTo>
                  <a:pt x="2044" y="3051"/>
                </a:lnTo>
                <a:lnTo>
                  <a:pt x="2047" y="3054"/>
                </a:lnTo>
                <a:lnTo>
                  <a:pt x="2047" y="3054"/>
                </a:lnTo>
                <a:lnTo>
                  <a:pt x="2047" y="3054"/>
                </a:lnTo>
                <a:lnTo>
                  <a:pt x="2050" y="3054"/>
                </a:lnTo>
                <a:lnTo>
                  <a:pt x="2050" y="3051"/>
                </a:lnTo>
                <a:lnTo>
                  <a:pt x="2052" y="3048"/>
                </a:lnTo>
                <a:lnTo>
                  <a:pt x="2052" y="3048"/>
                </a:lnTo>
                <a:lnTo>
                  <a:pt x="2055" y="3048"/>
                </a:lnTo>
                <a:lnTo>
                  <a:pt x="2058" y="3048"/>
                </a:lnTo>
                <a:lnTo>
                  <a:pt x="2060" y="3046"/>
                </a:lnTo>
                <a:lnTo>
                  <a:pt x="2063" y="3046"/>
                </a:lnTo>
                <a:lnTo>
                  <a:pt x="2066" y="3043"/>
                </a:lnTo>
                <a:lnTo>
                  <a:pt x="2066" y="3043"/>
                </a:lnTo>
                <a:lnTo>
                  <a:pt x="2071" y="3043"/>
                </a:lnTo>
                <a:lnTo>
                  <a:pt x="2071" y="3043"/>
                </a:lnTo>
                <a:lnTo>
                  <a:pt x="2076" y="3048"/>
                </a:lnTo>
                <a:lnTo>
                  <a:pt x="2082" y="3051"/>
                </a:lnTo>
                <a:lnTo>
                  <a:pt x="2084" y="3054"/>
                </a:lnTo>
                <a:lnTo>
                  <a:pt x="2092" y="3054"/>
                </a:lnTo>
                <a:lnTo>
                  <a:pt x="2095" y="3054"/>
                </a:lnTo>
                <a:lnTo>
                  <a:pt x="2098" y="3056"/>
                </a:lnTo>
                <a:lnTo>
                  <a:pt x="2101" y="3056"/>
                </a:lnTo>
                <a:lnTo>
                  <a:pt x="2103" y="3056"/>
                </a:lnTo>
                <a:lnTo>
                  <a:pt x="2106" y="3054"/>
                </a:lnTo>
                <a:lnTo>
                  <a:pt x="2111" y="3051"/>
                </a:lnTo>
                <a:lnTo>
                  <a:pt x="2114" y="3054"/>
                </a:lnTo>
                <a:lnTo>
                  <a:pt x="2119" y="3059"/>
                </a:lnTo>
                <a:lnTo>
                  <a:pt x="2122" y="3059"/>
                </a:lnTo>
                <a:lnTo>
                  <a:pt x="2122" y="3059"/>
                </a:lnTo>
                <a:lnTo>
                  <a:pt x="2122" y="3059"/>
                </a:lnTo>
                <a:lnTo>
                  <a:pt x="2125" y="3062"/>
                </a:lnTo>
                <a:lnTo>
                  <a:pt x="2125" y="3062"/>
                </a:lnTo>
                <a:lnTo>
                  <a:pt x="2130" y="3067"/>
                </a:lnTo>
                <a:lnTo>
                  <a:pt x="2133" y="3067"/>
                </a:lnTo>
                <a:lnTo>
                  <a:pt x="2133" y="3067"/>
                </a:lnTo>
                <a:lnTo>
                  <a:pt x="2138" y="3064"/>
                </a:lnTo>
                <a:lnTo>
                  <a:pt x="2138" y="3064"/>
                </a:lnTo>
                <a:lnTo>
                  <a:pt x="2138" y="3062"/>
                </a:lnTo>
                <a:lnTo>
                  <a:pt x="2141" y="3062"/>
                </a:lnTo>
                <a:lnTo>
                  <a:pt x="2141" y="3062"/>
                </a:lnTo>
                <a:lnTo>
                  <a:pt x="2143" y="3062"/>
                </a:lnTo>
                <a:lnTo>
                  <a:pt x="2143" y="3059"/>
                </a:lnTo>
                <a:lnTo>
                  <a:pt x="2143" y="3059"/>
                </a:lnTo>
                <a:lnTo>
                  <a:pt x="2143" y="3054"/>
                </a:lnTo>
                <a:lnTo>
                  <a:pt x="2143" y="3054"/>
                </a:lnTo>
                <a:lnTo>
                  <a:pt x="2143" y="3054"/>
                </a:lnTo>
                <a:lnTo>
                  <a:pt x="2143" y="3051"/>
                </a:lnTo>
                <a:lnTo>
                  <a:pt x="2143" y="3051"/>
                </a:lnTo>
                <a:lnTo>
                  <a:pt x="2146" y="3048"/>
                </a:lnTo>
                <a:lnTo>
                  <a:pt x="2146" y="3048"/>
                </a:lnTo>
                <a:lnTo>
                  <a:pt x="2146" y="3048"/>
                </a:lnTo>
                <a:lnTo>
                  <a:pt x="2149" y="3046"/>
                </a:lnTo>
                <a:lnTo>
                  <a:pt x="2149" y="3043"/>
                </a:lnTo>
                <a:lnTo>
                  <a:pt x="2151" y="3040"/>
                </a:lnTo>
                <a:lnTo>
                  <a:pt x="2151" y="3038"/>
                </a:lnTo>
                <a:lnTo>
                  <a:pt x="2154" y="3035"/>
                </a:lnTo>
                <a:lnTo>
                  <a:pt x="2154" y="3038"/>
                </a:lnTo>
                <a:lnTo>
                  <a:pt x="2157" y="3040"/>
                </a:lnTo>
                <a:lnTo>
                  <a:pt x="2159" y="3040"/>
                </a:lnTo>
                <a:lnTo>
                  <a:pt x="2162" y="3040"/>
                </a:lnTo>
                <a:lnTo>
                  <a:pt x="2165" y="3038"/>
                </a:lnTo>
                <a:lnTo>
                  <a:pt x="2167" y="3040"/>
                </a:lnTo>
                <a:lnTo>
                  <a:pt x="2170" y="3051"/>
                </a:lnTo>
                <a:lnTo>
                  <a:pt x="2173" y="3054"/>
                </a:lnTo>
                <a:lnTo>
                  <a:pt x="2176" y="3056"/>
                </a:lnTo>
                <a:lnTo>
                  <a:pt x="2181" y="3054"/>
                </a:lnTo>
                <a:lnTo>
                  <a:pt x="2184" y="3054"/>
                </a:lnTo>
                <a:lnTo>
                  <a:pt x="2189" y="3059"/>
                </a:lnTo>
                <a:lnTo>
                  <a:pt x="2192" y="3062"/>
                </a:lnTo>
                <a:lnTo>
                  <a:pt x="2194" y="3064"/>
                </a:lnTo>
                <a:lnTo>
                  <a:pt x="2194" y="3064"/>
                </a:lnTo>
                <a:lnTo>
                  <a:pt x="2192" y="3067"/>
                </a:lnTo>
                <a:lnTo>
                  <a:pt x="2192" y="3070"/>
                </a:lnTo>
                <a:lnTo>
                  <a:pt x="2197" y="3070"/>
                </a:lnTo>
                <a:lnTo>
                  <a:pt x="2197" y="3070"/>
                </a:lnTo>
                <a:lnTo>
                  <a:pt x="2205" y="3075"/>
                </a:lnTo>
                <a:lnTo>
                  <a:pt x="2205" y="3078"/>
                </a:lnTo>
                <a:lnTo>
                  <a:pt x="2205" y="3080"/>
                </a:lnTo>
                <a:lnTo>
                  <a:pt x="2205" y="3088"/>
                </a:lnTo>
                <a:lnTo>
                  <a:pt x="2205" y="3091"/>
                </a:lnTo>
                <a:lnTo>
                  <a:pt x="2202" y="3094"/>
                </a:lnTo>
                <a:lnTo>
                  <a:pt x="2205" y="3094"/>
                </a:lnTo>
                <a:lnTo>
                  <a:pt x="2208" y="3096"/>
                </a:lnTo>
                <a:lnTo>
                  <a:pt x="2208" y="3096"/>
                </a:lnTo>
                <a:lnTo>
                  <a:pt x="2210" y="3099"/>
                </a:lnTo>
                <a:lnTo>
                  <a:pt x="2210" y="3102"/>
                </a:lnTo>
                <a:lnTo>
                  <a:pt x="2208" y="3102"/>
                </a:lnTo>
                <a:lnTo>
                  <a:pt x="2205" y="3102"/>
                </a:lnTo>
                <a:lnTo>
                  <a:pt x="2208" y="3105"/>
                </a:lnTo>
                <a:lnTo>
                  <a:pt x="2208" y="3107"/>
                </a:lnTo>
                <a:lnTo>
                  <a:pt x="2210" y="3107"/>
                </a:lnTo>
                <a:lnTo>
                  <a:pt x="2213" y="3110"/>
                </a:lnTo>
                <a:lnTo>
                  <a:pt x="2210" y="3110"/>
                </a:lnTo>
                <a:lnTo>
                  <a:pt x="2210" y="3113"/>
                </a:lnTo>
                <a:lnTo>
                  <a:pt x="2213" y="3113"/>
                </a:lnTo>
                <a:lnTo>
                  <a:pt x="2213" y="3115"/>
                </a:lnTo>
                <a:lnTo>
                  <a:pt x="2213" y="3115"/>
                </a:lnTo>
                <a:lnTo>
                  <a:pt x="2213" y="3118"/>
                </a:lnTo>
                <a:lnTo>
                  <a:pt x="2213" y="3118"/>
                </a:lnTo>
                <a:lnTo>
                  <a:pt x="2216" y="3123"/>
                </a:lnTo>
                <a:lnTo>
                  <a:pt x="2216" y="3126"/>
                </a:lnTo>
                <a:lnTo>
                  <a:pt x="2218" y="3134"/>
                </a:lnTo>
                <a:lnTo>
                  <a:pt x="2221" y="3137"/>
                </a:lnTo>
                <a:lnTo>
                  <a:pt x="2224" y="3139"/>
                </a:lnTo>
                <a:lnTo>
                  <a:pt x="2226" y="3137"/>
                </a:lnTo>
                <a:lnTo>
                  <a:pt x="2229" y="3134"/>
                </a:lnTo>
                <a:lnTo>
                  <a:pt x="2229" y="3131"/>
                </a:lnTo>
                <a:lnTo>
                  <a:pt x="2229" y="3129"/>
                </a:lnTo>
                <a:lnTo>
                  <a:pt x="2229" y="3126"/>
                </a:lnTo>
                <a:lnTo>
                  <a:pt x="2229" y="3123"/>
                </a:lnTo>
                <a:lnTo>
                  <a:pt x="2232" y="3123"/>
                </a:lnTo>
                <a:lnTo>
                  <a:pt x="2232" y="3123"/>
                </a:lnTo>
                <a:lnTo>
                  <a:pt x="2237" y="3126"/>
                </a:lnTo>
                <a:lnTo>
                  <a:pt x="2237" y="3126"/>
                </a:lnTo>
                <a:lnTo>
                  <a:pt x="2240" y="3126"/>
                </a:lnTo>
                <a:lnTo>
                  <a:pt x="2243" y="3126"/>
                </a:lnTo>
                <a:lnTo>
                  <a:pt x="2245" y="3131"/>
                </a:lnTo>
                <a:lnTo>
                  <a:pt x="2245" y="3131"/>
                </a:lnTo>
                <a:lnTo>
                  <a:pt x="2248" y="3131"/>
                </a:lnTo>
                <a:lnTo>
                  <a:pt x="2248" y="3131"/>
                </a:lnTo>
                <a:lnTo>
                  <a:pt x="2251" y="3131"/>
                </a:lnTo>
                <a:lnTo>
                  <a:pt x="2251" y="3129"/>
                </a:lnTo>
                <a:lnTo>
                  <a:pt x="2251" y="3129"/>
                </a:lnTo>
                <a:lnTo>
                  <a:pt x="2253" y="3131"/>
                </a:lnTo>
                <a:lnTo>
                  <a:pt x="2253" y="3131"/>
                </a:lnTo>
                <a:lnTo>
                  <a:pt x="2253" y="3131"/>
                </a:lnTo>
                <a:lnTo>
                  <a:pt x="2256" y="3134"/>
                </a:lnTo>
                <a:lnTo>
                  <a:pt x="2256" y="3134"/>
                </a:lnTo>
                <a:lnTo>
                  <a:pt x="2253" y="3139"/>
                </a:lnTo>
                <a:lnTo>
                  <a:pt x="2253" y="3142"/>
                </a:lnTo>
                <a:lnTo>
                  <a:pt x="2253" y="3153"/>
                </a:lnTo>
                <a:lnTo>
                  <a:pt x="2256" y="3153"/>
                </a:lnTo>
                <a:lnTo>
                  <a:pt x="2256" y="3153"/>
                </a:lnTo>
                <a:lnTo>
                  <a:pt x="2256" y="3153"/>
                </a:lnTo>
                <a:lnTo>
                  <a:pt x="2256" y="3153"/>
                </a:lnTo>
                <a:lnTo>
                  <a:pt x="2259" y="3158"/>
                </a:lnTo>
                <a:lnTo>
                  <a:pt x="2256" y="3161"/>
                </a:lnTo>
                <a:lnTo>
                  <a:pt x="2256" y="3166"/>
                </a:lnTo>
                <a:lnTo>
                  <a:pt x="2253" y="3169"/>
                </a:lnTo>
                <a:lnTo>
                  <a:pt x="2253" y="3174"/>
                </a:lnTo>
                <a:lnTo>
                  <a:pt x="2256" y="3180"/>
                </a:lnTo>
                <a:lnTo>
                  <a:pt x="2256" y="3182"/>
                </a:lnTo>
                <a:lnTo>
                  <a:pt x="2256" y="3182"/>
                </a:lnTo>
                <a:lnTo>
                  <a:pt x="2259" y="3182"/>
                </a:lnTo>
                <a:lnTo>
                  <a:pt x="2259" y="3185"/>
                </a:lnTo>
                <a:lnTo>
                  <a:pt x="2261" y="3185"/>
                </a:lnTo>
                <a:lnTo>
                  <a:pt x="2259" y="3188"/>
                </a:lnTo>
                <a:lnTo>
                  <a:pt x="2259" y="3190"/>
                </a:lnTo>
                <a:lnTo>
                  <a:pt x="2259" y="3190"/>
                </a:lnTo>
                <a:lnTo>
                  <a:pt x="2259" y="3201"/>
                </a:lnTo>
                <a:lnTo>
                  <a:pt x="2259" y="3201"/>
                </a:lnTo>
                <a:lnTo>
                  <a:pt x="2259" y="3201"/>
                </a:lnTo>
                <a:lnTo>
                  <a:pt x="2259" y="3204"/>
                </a:lnTo>
                <a:lnTo>
                  <a:pt x="2259" y="3204"/>
                </a:lnTo>
                <a:lnTo>
                  <a:pt x="2259" y="3206"/>
                </a:lnTo>
                <a:lnTo>
                  <a:pt x="2261" y="3209"/>
                </a:lnTo>
                <a:lnTo>
                  <a:pt x="2261" y="3212"/>
                </a:lnTo>
                <a:lnTo>
                  <a:pt x="2261" y="3214"/>
                </a:lnTo>
                <a:lnTo>
                  <a:pt x="2259" y="3217"/>
                </a:lnTo>
                <a:lnTo>
                  <a:pt x="2259" y="3220"/>
                </a:lnTo>
                <a:lnTo>
                  <a:pt x="2261" y="3223"/>
                </a:lnTo>
                <a:lnTo>
                  <a:pt x="2261" y="3225"/>
                </a:lnTo>
                <a:lnTo>
                  <a:pt x="2261" y="3225"/>
                </a:lnTo>
                <a:lnTo>
                  <a:pt x="2261" y="3225"/>
                </a:lnTo>
                <a:lnTo>
                  <a:pt x="2261" y="3228"/>
                </a:lnTo>
                <a:lnTo>
                  <a:pt x="2261" y="3228"/>
                </a:lnTo>
                <a:lnTo>
                  <a:pt x="2261" y="3231"/>
                </a:lnTo>
                <a:lnTo>
                  <a:pt x="2259" y="3233"/>
                </a:lnTo>
                <a:lnTo>
                  <a:pt x="2259" y="3239"/>
                </a:lnTo>
                <a:lnTo>
                  <a:pt x="2259" y="3249"/>
                </a:lnTo>
                <a:lnTo>
                  <a:pt x="2259" y="3252"/>
                </a:lnTo>
                <a:lnTo>
                  <a:pt x="2259" y="3255"/>
                </a:lnTo>
                <a:lnTo>
                  <a:pt x="2256" y="3255"/>
                </a:lnTo>
                <a:lnTo>
                  <a:pt x="2253" y="3260"/>
                </a:lnTo>
                <a:lnTo>
                  <a:pt x="2253" y="3263"/>
                </a:lnTo>
                <a:lnTo>
                  <a:pt x="2251" y="3263"/>
                </a:lnTo>
                <a:lnTo>
                  <a:pt x="2251" y="3265"/>
                </a:lnTo>
                <a:lnTo>
                  <a:pt x="2253" y="3265"/>
                </a:lnTo>
                <a:lnTo>
                  <a:pt x="2253" y="3265"/>
                </a:lnTo>
                <a:lnTo>
                  <a:pt x="2253" y="3268"/>
                </a:lnTo>
                <a:lnTo>
                  <a:pt x="2256" y="3271"/>
                </a:lnTo>
                <a:lnTo>
                  <a:pt x="2256" y="3273"/>
                </a:lnTo>
                <a:lnTo>
                  <a:pt x="2256" y="3273"/>
                </a:lnTo>
                <a:lnTo>
                  <a:pt x="2256" y="3276"/>
                </a:lnTo>
                <a:lnTo>
                  <a:pt x="2256" y="3276"/>
                </a:lnTo>
                <a:lnTo>
                  <a:pt x="2256" y="3279"/>
                </a:lnTo>
                <a:lnTo>
                  <a:pt x="2256" y="3279"/>
                </a:lnTo>
                <a:lnTo>
                  <a:pt x="2251" y="3281"/>
                </a:lnTo>
                <a:lnTo>
                  <a:pt x="2251" y="3281"/>
                </a:lnTo>
                <a:lnTo>
                  <a:pt x="2251" y="3281"/>
                </a:lnTo>
                <a:lnTo>
                  <a:pt x="2251" y="3276"/>
                </a:lnTo>
                <a:lnTo>
                  <a:pt x="2251" y="3276"/>
                </a:lnTo>
                <a:lnTo>
                  <a:pt x="2248" y="3276"/>
                </a:lnTo>
                <a:lnTo>
                  <a:pt x="2245" y="3279"/>
                </a:lnTo>
                <a:lnTo>
                  <a:pt x="2243" y="3279"/>
                </a:lnTo>
                <a:lnTo>
                  <a:pt x="2243" y="3281"/>
                </a:lnTo>
                <a:lnTo>
                  <a:pt x="2243" y="3281"/>
                </a:lnTo>
                <a:lnTo>
                  <a:pt x="2243" y="3284"/>
                </a:lnTo>
                <a:lnTo>
                  <a:pt x="2245" y="3287"/>
                </a:lnTo>
                <a:lnTo>
                  <a:pt x="2245" y="3290"/>
                </a:lnTo>
                <a:lnTo>
                  <a:pt x="2245" y="3292"/>
                </a:lnTo>
                <a:lnTo>
                  <a:pt x="2245" y="3292"/>
                </a:lnTo>
                <a:lnTo>
                  <a:pt x="2248" y="3292"/>
                </a:lnTo>
                <a:lnTo>
                  <a:pt x="2248" y="3292"/>
                </a:lnTo>
                <a:lnTo>
                  <a:pt x="2248" y="3292"/>
                </a:lnTo>
                <a:lnTo>
                  <a:pt x="2251" y="3295"/>
                </a:lnTo>
                <a:lnTo>
                  <a:pt x="2253" y="3298"/>
                </a:lnTo>
                <a:lnTo>
                  <a:pt x="2253" y="3300"/>
                </a:lnTo>
                <a:lnTo>
                  <a:pt x="2253" y="3300"/>
                </a:lnTo>
                <a:lnTo>
                  <a:pt x="2256" y="3300"/>
                </a:lnTo>
                <a:lnTo>
                  <a:pt x="2256" y="3303"/>
                </a:lnTo>
                <a:lnTo>
                  <a:pt x="2256" y="3303"/>
                </a:lnTo>
                <a:lnTo>
                  <a:pt x="2256" y="3306"/>
                </a:lnTo>
                <a:lnTo>
                  <a:pt x="2256" y="3306"/>
                </a:lnTo>
                <a:lnTo>
                  <a:pt x="2256" y="3306"/>
                </a:lnTo>
                <a:lnTo>
                  <a:pt x="2251" y="3311"/>
                </a:lnTo>
                <a:lnTo>
                  <a:pt x="2248" y="3311"/>
                </a:lnTo>
                <a:lnTo>
                  <a:pt x="2248" y="3311"/>
                </a:lnTo>
                <a:lnTo>
                  <a:pt x="2248" y="3311"/>
                </a:lnTo>
                <a:lnTo>
                  <a:pt x="2245" y="3308"/>
                </a:lnTo>
                <a:lnTo>
                  <a:pt x="2243" y="3308"/>
                </a:lnTo>
                <a:lnTo>
                  <a:pt x="2240" y="3308"/>
                </a:lnTo>
                <a:lnTo>
                  <a:pt x="2240" y="3308"/>
                </a:lnTo>
                <a:lnTo>
                  <a:pt x="2240" y="3308"/>
                </a:lnTo>
                <a:lnTo>
                  <a:pt x="2237" y="3311"/>
                </a:lnTo>
                <a:lnTo>
                  <a:pt x="2234" y="3311"/>
                </a:lnTo>
                <a:lnTo>
                  <a:pt x="2234" y="3314"/>
                </a:lnTo>
                <a:lnTo>
                  <a:pt x="2234" y="3316"/>
                </a:lnTo>
                <a:lnTo>
                  <a:pt x="2232" y="3316"/>
                </a:lnTo>
                <a:lnTo>
                  <a:pt x="2232" y="3319"/>
                </a:lnTo>
                <a:lnTo>
                  <a:pt x="2232" y="3319"/>
                </a:lnTo>
                <a:lnTo>
                  <a:pt x="2232" y="3319"/>
                </a:lnTo>
                <a:lnTo>
                  <a:pt x="2232" y="3322"/>
                </a:lnTo>
                <a:lnTo>
                  <a:pt x="2232" y="3322"/>
                </a:lnTo>
                <a:lnTo>
                  <a:pt x="2226" y="3327"/>
                </a:lnTo>
                <a:lnTo>
                  <a:pt x="2226" y="3327"/>
                </a:lnTo>
                <a:lnTo>
                  <a:pt x="2226" y="3332"/>
                </a:lnTo>
                <a:lnTo>
                  <a:pt x="2224" y="3332"/>
                </a:lnTo>
                <a:lnTo>
                  <a:pt x="2224" y="3335"/>
                </a:lnTo>
                <a:lnTo>
                  <a:pt x="2221" y="3335"/>
                </a:lnTo>
                <a:lnTo>
                  <a:pt x="2221" y="3335"/>
                </a:lnTo>
                <a:lnTo>
                  <a:pt x="2218" y="3335"/>
                </a:lnTo>
                <a:lnTo>
                  <a:pt x="2216" y="3332"/>
                </a:lnTo>
                <a:lnTo>
                  <a:pt x="2216" y="3332"/>
                </a:lnTo>
                <a:lnTo>
                  <a:pt x="2208" y="3330"/>
                </a:lnTo>
                <a:lnTo>
                  <a:pt x="2205" y="3330"/>
                </a:lnTo>
                <a:lnTo>
                  <a:pt x="2205" y="3330"/>
                </a:lnTo>
                <a:lnTo>
                  <a:pt x="2205" y="3335"/>
                </a:lnTo>
                <a:lnTo>
                  <a:pt x="2205" y="3338"/>
                </a:lnTo>
                <a:lnTo>
                  <a:pt x="2205" y="3338"/>
                </a:lnTo>
                <a:lnTo>
                  <a:pt x="2202" y="3340"/>
                </a:lnTo>
                <a:lnTo>
                  <a:pt x="2202" y="3340"/>
                </a:lnTo>
                <a:lnTo>
                  <a:pt x="2202" y="3340"/>
                </a:lnTo>
                <a:lnTo>
                  <a:pt x="2202" y="3343"/>
                </a:lnTo>
                <a:lnTo>
                  <a:pt x="2202" y="3346"/>
                </a:lnTo>
                <a:lnTo>
                  <a:pt x="2205" y="3346"/>
                </a:lnTo>
                <a:lnTo>
                  <a:pt x="2202" y="3349"/>
                </a:lnTo>
                <a:lnTo>
                  <a:pt x="2205" y="3351"/>
                </a:lnTo>
                <a:lnTo>
                  <a:pt x="2202" y="3351"/>
                </a:lnTo>
                <a:lnTo>
                  <a:pt x="2202" y="3351"/>
                </a:lnTo>
                <a:lnTo>
                  <a:pt x="2200" y="3354"/>
                </a:lnTo>
                <a:lnTo>
                  <a:pt x="2200" y="3354"/>
                </a:lnTo>
                <a:lnTo>
                  <a:pt x="2197" y="3359"/>
                </a:lnTo>
                <a:lnTo>
                  <a:pt x="2197" y="3359"/>
                </a:lnTo>
                <a:lnTo>
                  <a:pt x="2194" y="3362"/>
                </a:lnTo>
                <a:lnTo>
                  <a:pt x="2192" y="3365"/>
                </a:lnTo>
                <a:lnTo>
                  <a:pt x="2186" y="3367"/>
                </a:lnTo>
                <a:lnTo>
                  <a:pt x="2186" y="3370"/>
                </a:lnTo>
                <a:lnTo>
                  <a:pt x="2184" y="3370"/>
                </a:lnTo>
                <a:lnTo>
                  <a:pt x="2184" y="3370"/>
                </a:lnTo>
                <a:lnTo>
                  <a:pt x="2184" y="3367"/>
                </a:lnTo>
                <a:lnTo>
                  <a:pt x="2181" y="3367"/>
                </a:lnTo>
                <a:lnTo>
                  <a:pt x="2178" y="3365"/>
                </a:lnTo>
                <a:lnTo>
                  <a:pt x="2176" y="3367"/>
                </a:lnTo>
                <a:lnTo>
                  <a:pt x="2173" y="3375"/>
                </a:lnTo>
                <a:lnTo>
                  <a:pt x="2173" y="3378"/>
                </a:lnTo>
                <a:lnTo>
                  <a:pt x="2170" y="3381"/>
                </a:lnTo>
                <a:lnTo>
                  <a:pt x="2167" y="3383"/>
                </a:lnTo>
                <a:lnTo>
                  <a:pt x="2167" y="3383"/>
                </a:lnTo>
                <a:lnTo>
                  <a:pt x="2167" y="3383"/>
                </a:lnTo>
                <a:lnTo>
                  <a:pt x="2167" y="3386"/>
                </a:lnTo>
                <a:lnTo>
                  <a:pt x="2167" y="3394"/>
                </a:lnTo>
                <a:lnTo>
                  <a:pt x="2167" y="3397"/>
                </a:lnTo>
                <a:lnTo>
                  <a:pt x="2170" y="3399"/>
                </a:lnTo>
                <a:lnTo>
                  <a:pt x="2173" y="3402"/>
                </a:lnTo>
                <a:lnTo>
                  <a:pt x="2173" y="3405"/>
                </a:lnTo>
                <a:lnTo>
                  <a:pt x="2173" y="3408"/>
                </a:lnTo>
                <a:lnTo>
                  <a:pt x="2170" y="3408"/>
                </a:lnTo>
                <a:lnTo>
                  <a:pt x="2170" y="3408"/>
                </a:lnTo>
                <a:lnTo>
                  <a:pt x="2165" y="3408"/>
                </a:lnTo>
                <a:lnTo>
                  <a:pt x="2165" y="3408"/>
                </a:lnTo>
                <a:lnTo>
                  <a:pt x="2162" y="3408"/>
                </a:lnTo>
                <a:lnTo>
                  <a:pt x="2159" y="3410"/>
                </a:lnTo>
                <a:lnTo>
                  <a:pt x="2151" y="3416"/>
                </a:lnTo>
                <a:lnTo>
                  <a:pt x="2151" y="3418"/>
                </a:lnTo>
                <a:lnTo>
                  <a:pt x="2151" y="3429"/>
                </a:lnTo>
                <a:lnTo>
                  <a:pt x="2149" y="3442"/>
                </a:lnTo>
                <a:lnTo>
                  <a:pt x="2149" y="3445"/>
                </a:lnTo>
                <a:lnTo>
                  <a:pt x="2151" y="3445"/>
                </a:lnTo>
                <a:lnTo>
                  <a:pt x="2157" y="3445"/>
                </a:lnTo>
                <a:lnTo>
                  <a:pt x="2159" y="3445"/>
                </a:lnTo>
                <a:lnTo>
                  <a:pt x="2162" y="3445"/>
                </a:lnTo>
                <a:lnTo>
                  <a:pt x="2162" y="3445"/>
                </a:lnTo>
                <a:lnTo>
                  <a:pt x="2162" y="3448"/>
                </a:lnTo>
                <a:lnTo>
                  <a:pt x="2162" y="3448"/>
                </a:lnTo>
                <a:lnTo>
                  <a:pt x="2162" y="3448"/>
                </a:lnTo>
                <a:lnTo>
                  <a:pt x="2162" y="3450"/>
                </a:lnTo>
                <a:lnTo>
                  <a:pt x="2165" y="3450"/>
                </a:lnTo>
                <a:lnTo>
                  <a:pt x="2165" y="3453"/>
                </a:lnTo>
                <a:lnTo>
                  <a:pt x="2165" y="3456"/>
                </a:lnTo>
                <a:lnTo>
                  <a:pt x="2165" y="3456"/>
                </a:lnTo>
                <a:lnTo>
                  <a:pt x="2162" y="3456"/>
                </a:lnTo>
                <a:lnTo>
                  <a:pt x="2162" y="3456"/>
                </a:lnTo>
                <a:lnTo>
                  <a:pt x="2162" y="3458"/>
                </a:lnTo>
                <a:lnTo>
                  <a:pt x="2167" y="3461"/>
                </a:lnTo>
                <a:lnTo>
                  <a:pt x="2170" y="3464"/>
                </a:lnTo>
                <a:lnTo>
                  <a:pt x="2167" y="3466"/>
                </a:lnTo>
                <a:lnTo>
                  <a:pt x="2167" y="3466"/>
                </a:lnTo>
                <a:lnTo>
                  <a:pt x="2167" y="3466"/>
                </a:lnTo>
                <a:lnTo>
                  <a:pt x="2167" y="3466"/>
                </a:lnTo>
                <a:lnTo>
                  <a:pt x="2167" y="3469"/>
                </a:lnTo>
                <a:lnTo>
                  <a:pt x="2167" y="3472"/>
                </a:lnTo>
                <a:lnTo>
                  <a:pt x="2170" y="3472"/>
                </a:lnTo>
                <a:lnTo>
                  <a:pt x="2167" y="3475"/>
                </a:lnTo>
                <a:lnTo>
                  <a:pt x="2167" y="3477"/>
                </a:lnTo>
                <a:lnTo>
                  <a:pt x="2151" y="3493"/>
                </a:lnTo>
                <a:lnTo>
                  <a:pt x="2151" y="3496"/>
                </a:lnTo>
                <a:lnTo>
                  <a:pt x="2154" y="3499"/>
                </a:lnTo>
                <a:lnTo>
                  <a:pt x="2159" y="3499"/>
                </a:lnTo>
                <a:lnTo>
                  <a:pt x="2159" y="3501"/>
                </a:lnTo>
                <a:lnTo>
                  <a:pt x="2159" y="3501"/>
                </a:lnTo>
                <a:lnTo>
                  <a:pt x="2159" y="3504"/>
                </a:lnTo>
                <a:lnTo>
                  <a:pt x="2162" y="3501"/>
                </a:lnTo>
                <a:lnTo>
                  <a:pt x="2162" y="3501"/>
                </a:lnTo>
                <a:lnTo>
                  <a:pt x="2165" y="3501"/>
                </a:lnTo>
                <a:lnTo>
                  <a:pt x="2167" y="3499"/>
                </a:lnTo>
                <a:lnTo>
                  <a:pt x="2170" y="3496"/>
                </a:lnTo>
                <a:lnTo>
                  <a:pt x="2173" y="3493"/>
                </a:lnTo>
                <a:lnTo>
                  <a:pt x="2176" y="3493"/>
                </a:lnTo>
                <a:lnTo>
                  <a:pt x="2176" y="3493"/>
                </a:lnTo>
                <a:lnTo>
                  <a:pt x="2178" y="3493"/>
                </a:lnTo>
                <a:lnTo>
                  <a:pt x="2178" y="3491"/>
                </a:lnTo>
                <a:lnTo>
                  <a:pt x="2184" y="3488"/>
                </a:lnTo>
                <a:lnTo>
                  <a:pt x="2184" y="3485"/>
                </a:lnTo>
                <a:lnTo>
                  <a:pt x="2202" y="3477"/>
                </a:lnTo>
                <a:lnTo>
                  <a:pt x="2210" y="3477"/>
                </a:lnTo>
                <a:lnTo>
                  <a:pt x="2213" y="3477"/>
                </a:lnTo>
                <a:lnTo>
                  <a:pt x="2221" y="3480"/>
                </a:lnTo>
                <a:lnTo>
                  <a:pt x="2224" y="3480"/>
                </a:lnTo>
                <a:lnTo>
                  <a:pt x="2224" y="3477"/>
                </a:lnTo>
                <a:lnTo>
                  <a:pt x="2226" y="3477"/>
                </a:lnTo>
                <a:lnTo>
                  <a:pt x="2229" y="3477"/>
                </a:lnTo>
                <a:lnTo>
                  <a:pt x="2232" y="3475"/>
                </a:lnTo>
                <a:lnTo>
                  <a:pt x="2237" y="3477"/>
                </a:lnTo>
                <a:lnTo>
                  <a:pt x="2240" y="3477"/>
                </a:lnTo>
                <a:lnTo>
                  <a:pt x="2243" y="3480"/>
                </a:lnTo>
                <a:lnTo>
                  <a:pt x="2245" y="3480"/>
                </a:lnTo>
                <a:lnTo>
                  <a:pt x="2245" y="3480"/>
                </a:lnTo>
                <a:lnTo>
                  <a:pt x="2248" y="3480"/>
                </a:lnTo>
                <a:lnTo>
                  <a:pt x="2248" y="3480"/>
                </a:lnTo>
                <a:lnTo>
                  <a:pt x="2251" y="3480"/>
                </a:lnTo>
                <a:lnTo>
                  <a:pt x="2256" y="3477"/>
                </a:lnTo>
                <a:lnTo>
                  <a:pt x="2259" y="3477"/>
                </a:lnTo>
                <a:lnTo>
                  <a:pt x="2267" y="3475"/>
                </a:lnTo>
                <a:lnTo>
                  <a:pt x="2269" y="3475"/>
                </a:lnTo>
                <a:lnTo>
                  <a:pt x="2272" y="3475"/>
                </a:lnTo>
                <a:lnTo>
                  <a:pt x="2272" y="3475"/>
                </a:lnTo>
                <a:lnTo>
                  <a:pt x="2272" y="3477"/>
                </a:lnTo>
                <a:lnTo>
                  <a:pt x="2272" y="3480"/>
                </a:lnTo>
                <a:lnTo>
                  <a:pt x="2261" y="3485"/>
                </a:lnTo>
                <a:lnTo>
                  <a:pt x="2259" y="3491"/>
                </a:lnTo>
                <a:lnTo>
                  <a:pt x="2256" y="3491"/>
                </a:lnTo>
                <a:lnTo>
                  <a:pt x="2256" y="3491"/>
                </a:lnTo>
                <a:lnTo>
                  <a:pt x="2253" y="3491"/>
                </a:lnTo>
                <a:lnTo>
                  <a:pt x="2253" y="3493"/>
                </a:lnTo>
                <a:lnTo>
                  <a:pt x="2253" y="3493"/>
                </a:lnTo>
                <a:lnTo>
                  <a:pt x="2253" y="3493"/>
                </a:lnTo>
                <a:lnTo>
                  <a:pt x="2253" y="3496"/>
                </a:lnTo>
                <a:lnTo>
                  <a:pt x="2253" y="3499"/>
                </a:lnTo>
                <a:lnTo>
                  <a:pt x="2253" y="3499"/>
                </a:lnTo>
                <a:lnTo>
                  <a:pt x="2253" y="3507"/>
                </a:lnTo>
                <a:lnTo>
                  <a:pt x="2253" y="3507"/>
                </a:lnTo>
                <a:lnTo>
                  <a:pt x="2253" y="3507"/>
                </a:lnTo>
                <a:lnTo>
                  <a:pt x="2253" y="3509"/>
                </a:lnTo>
                <a:lnTo>
                  <a:pt x="2253" y="3509"/>
                </a:lnTo>
                <a:lnTo>
                  <a:pt x="2256" y="3509"/>
                </a:lnTo>
                <a:lnTo>
                  <a:pt x="2259" y="3509"/>
                </a:lnTo>
                <a:lnTo>
                  <a:pt x="2261" y="3509"/>
                </a:lnTo>
                <a:lnTo>
                  <a:pt x="2264" y="3512"/>
                </a:lnTo>
                <a:lnTo>
                  <a:pt x="2264" y="3512"/>
                </a:lnTo>
                <a:lnTo>
                  <a:pt x="2267" y="3515"/>
                </a:lnTo>
                <a:lnTo>
                  <a:pt x="2267" y="3517"/>
                </a:lnTo>
                <a:lnTo>
                  <a:pt x="2267" y="3520"/>
                </a:lnTo>
                <a:lnTo>
                  <a:pt x="2269" y="3525"/>
                </a:lnTo>
                <a:lnTo>
                  <a:pt x="2272" y="3525"/>
                </a:lnTo>
                <a:lnTo>
                  <a:pt x="2272" y="3528"/>
                </a:lnTo>
                <a:lnTo>
                  <a:pt x="2269" y="3528"/>
                </a:lnTo>
                <a:lnTo>
                  <a:pt x="2269" y="3528"/>
                </a:lnTo>
                <a:lnTo>
                  <a:pt x="2267" y="3531"/>
                </a:lnTo>
                <a:lnTo>
                  <a:pt x="2264" y="3534"/>
                </a:lnTo>
                <a:lnTo>
                  <a:pt x="2264" y="3534"/>
                </a:lnTo>
                <a:lnTo>
                  <a:pt x="2267" y="3539"/>
                </a:lnTo>
                <a:lnTo>
                  <a:pt x="2267" y="3539"/>
                </a:lnTo>
                <a:lnTo>
                  <a:pt x="2269" y="3539"/>
                </a:lnTo>
                <a:lnTo>
                  <a:pt x="2269" y="3539"/>
                </a:lnTo>
                <a:lnTo>
                  <a:pt x="2272" y="3542"/>
                </a:lnTo>
                <a:lnTo>
                  <a:pt x="2272" y="3542"/>
                </a:lnTo>
                <a:lnTo>
                  <a:pt x="2275" y="3547"/>
                </a:lnTo>
                <a:lnTo>
                  <a:pt x="2275" y="3550"/>
                </a:lnTo>
                <a:lnTo>
                  <a:pt x="2275" y="3550"/>
                </a:lnTo>
                <a:lnTo>
                  <a:pt x="2272" y="3552"/>
                </a:lnTo>
                <a:lnTo>
                  <a:pt x="2272" y="3552"/>
                </a:lnTo>
                <a:lnTo>
                  <a:pt x="2272" y="3552"/>
                </a:lnTo>
                <a:lnTo>
                  <a:pt x="2269" y="3552"/>
                </a:lnTo>
                <a:lnTo>
                  <a:pt x="2269" y="3555"/>
                </a:lnTo>
                <a:lnTo>
                  <a:pt x="2272" y="3555"/>
                </a:lnTo>
                <a:lnTo>
                  <a:pt x="2275" y="3555"/>
                </a:lnTo>
                <a:lnTo>
                  <a:pt x="2275" y="3558"/>
                </a:lnTo>
                <a:lnTo>
                  <a:pt x="2272" y="3566"/>
                </a:lnTo>
                <a:lnTo>
                  <a:pt x="2272" y="3568"/>
                </a:lnTo>
                <a:lnTo>
                  <a:pt x="2277" y="3568"/>
                </a:lnTo>
                <a:lnTo>
                  <a:pt x="2280" y="3571"/>
                </a:lnTo>
                <a:lnTo>
                  <a:pt x="2283" y="3571"/>
                </a:lnTo>
                <a:lnTo>
                  <a:pt x="2285" y="3571"/>
                </a:lnTo>
                <a:lnTo>
                  <a:pt x="2285" y="3571"/>
                </a:lnTo>
                <a:lnTo>
                  <a:pt x="2285" y="3571"/>
                </a:lnTo>
                <a:lnTo>
                  <a:pt x="2288" y="3574"/>
                </a:lnTo>
                <a:lnTo>
                  <a:pt x="2288" y="3576"/>
                </a:lnTo>
                <a:lnTo>
                  <a:pt x="2291" y="3576"/>
                </a:lnTo>
                <a:lnTo>
                  <a:pt x="2291" y="3576"/>
                </a:lnTo>
                <a:lnTo>
                  <a:pt x="2296" y="3576"/>
                </a:lnTo>
                <a:lnTo>
                  <a:pt x="2296" y="3576"/>
                </a:lnTo>
                <a:lnTo>
                  <a:pt x="2299" y="3576"/>
                </a:lnTo>
                <a:lnTo>
                  <a:pt x="2299" y="3576"/>
                </a:lnTo>
                <a:lnTo>
                  <a:pt x="2299" y="3576"/>
                </a:lnTo>
                <a:lnTo>
                  <a:pt x="2301" y="3576"/>
                </a:lnTo>
                <a:lnTo>
                  <a:pt x="2301" y="3576"/>
                </a:lnTo>
                <a:lnTo>
                  <a:pt x="2301" y="3576"/>
                </a:lnTo>
                <a:lnTo>
                  <a:pt x="2301" y="3579"/>
                </a:lnTo>
                <a:lnTo>
                  <a:pt x="2301" y="3579"/>
                </a:lnTo>
                <a:lnTo>
                  <a:pt x="2301" y="3579"/>
                </a:lnTo>
                <a:lnTo>
                  <a:pt x="2304" y="3579"/>
                </a:lnTo>
                <a:lnTo>
                  <a:pt x="2304" y="3582"/>
                </a:lnTo>
                <a:lnTo>
                  <a:pt x="2304" y="3579"/>
                </a:lnTo>
                <a:lnTo>
                  <a:pt x="2307" y="3579"/>
                </a:lnTo>
                <a:lnTo>
                  <a:pt x="2307" y="3579"/>
                </a:lnTo>
                <a:lnTo>
                  <a:pt x="2309" y="3576"/>
                </a:lnTo>
                <a:lnTo>
                  <a:pt x="2309" y="3576"/>
                </a:lnTo>
                <a:lnTo>
                  <a:pt x="2309" y="3574"/>
                </a:lnTo>
                <a:lnTo>
                  <a:pt x="2312" y="3574"/>
                </a:lnTo>
                <a:lnTo>
                  <a:pt x="2315" y="3574"/>
                </a:lnTo>
                <a:lnTo>
                  <a:pt x="2315" y="3574"/>
                </a:lnTo>
                <a:lnTo>
                  <a:pt x="2318" y="3579"/>
                </a:lnTo>
                <a:lnTo>
                  <a:pt x="2320" y="3579"/>
                </a:lnTo>
                <a:lnTo>
                  <a:pt x="2326" y="3579"/>
                </a:lnTo>
                <a:lnTo>
                  <a:pt x="2328" y="3579"/>
                </a:lnTo>
                <a:lnTo>
                  <a:pt x="2328" y="3582"/>
                </a:lnTo>
                <a:lnTo>
                  <a:pt x="2328" y="3584"/>
                </a:lnTo>
                <a:lnTo>
                  <a:pt x="2328" y="3584"/>
                </a:lnTo>
                <a:lnTo>
                  <a:pt x="2328" y="3587"/>
                </a:lnTo>
                <a:lnTo>
                  <a:pt x="2331" y="3590"/>
                </a:lnTo>
                <a:lnTo>
                  <a:pt x="2331" y="3593"/>
                </a:lnTo>
                <a:lnTo>
                  <a:pt x="2331" y="3595"/>
                </a:lnTo>
                <a:lnTo>
                  <a:pt x="2328" y="3595"/>
                </a:lnTo>
                <a:lnTo>
                  <a:pt x="2323" y="3593"/>
                </a:lnTo>
                <a:lnTo>
                  <a:pt x="2320" y="3593"/>
                </a:lnTo>
                <a:lnTo>
                  <a:pt x="2320" y="3593"/>
                </a:lnTo>
                <a:lnTo>
                  <a:pt x="2320" y="3598"/>
                </a:lnTo>
                <a:lnTo>
                  <a:pt x="2320" y="3601"/>
                </a:lnTo>
                <a:lnTo>
                  <a:pt x="2320" y="3601"/>
                </a:lnTo>
                <a:lnTo>
                  <a:pt x="2318" y="3603"/>
                </a:lnTo>
                <a:lnTo>
                  <a:pt x="2315" y="3609"/>
                </a:lnTo>
                <a:lnTo>
                  <a:pt x="2315" y="3609"/>
                </a:lnTo>
                <a:lnTo>
                  <a:pt x="2315" y="3609"/>
                </a:lnTo>
                <a:lnTo>
                  <a:pt x="2312" y="3609"/>
                </a:lnTo>
                <a:lnTo>
                  <a:pt x="2312" y="3609"/>
                </a:lnTo>
                <a:lnTo>
                  <a:pt x="2312" y="3611"/>
                </a:lnTo>
                <a:lnTo>
                  <a:pt x="2312" y="3614"/>
                </a:lnTo>
                <a:lnTo>
                  <a:pt x="2315" y="3625"/>
                </a:lnTo>
                <a:lnTo>
                  <a:pt x="2315" y="3627"/>
                </a:lnTo>
                <a:lnTo>
                  <a:pt x="2315" y="3630"/>
                </a:lnTo>
                <a:lnTo>
                  <a:pt x="2315" y="3630"/>
                </a:lnTo>
                <a:lnTo>
                  <a:pt x="2315" y="3633"/>
                </a:lnTo>
                <a:lnTo>
                  <a:pt x="2315" y="3633"/>
                </a:lnTo>
                <a:lnTo>
                  <a:pt x="2315" y="3635"/>
                </a:lnTo>
                <a:lnTo>
                  <a:pt x="2315" y="3635"/>
                </a:lnTo>
                <a:lnTo>
                  <a:pt x="2315" y="3638"/>
                </a:lnTo>
                <a:lnTo>
                  <a:pt x="2309" y="3643"/>
                </a:lnTo>
                <a:lnTo>
                  <a:pt x="2304" y="3646"/>
                </a:lnTo>
                <a:lnTo>
                  <a:pt x="2304" y="3646"/>
                </a:lnTo>
                <a:lnTo>
                  <a:pt x="2304" y="3646"/>
                </a:lnTo>
                <a:lnTo>
                  <a:pt x="2307" y="3646"/>
                </a:lnTo>
                <a:lnTo>
                  <a:pt x="2307" y="3649"/>
                </a:lnTo>
                <a:lnTo>
                  <a:pt x="2307" y="3649"/>
                </a:lnTo>
                <a:lnTo>
                  <a:pt x="2304" y="3652"/>
                </a:lnTo>
                <a:lnTo>
                  <a:pt x="2304" y="3654"/>
                </a:lnTo>
                <a:lnTo>
                  <a:pt x="2301" y="3657"/>
                </a:lnTo>
                <a:lnTo>
                  <a:pt x="2301" y="3660"/>
                </a:lnTo>
                <a:lnTo>
                  <a:pt x="2299" y="3662"/>
                </a:lnTo>
                <a:lnTo>
                  <a:pt x="2299" y="3665"/>
                </a:lnTo>
                <a:lnTo>
                  <a:pt x="2299" y="3668"/>
                </a:lnTo>
                <a:lnTo>
                  <a:pt x="2296" y="3668"/>
                </a:lnTo>
                <a:lnTo>
                  <a:pt x="2299" y="3670"/>
                </a:lnTo>
                <a:lnTo>
                  <a:pt x="2301" y="3673"/>
                </a:lnTo>
                <a:lnTo>
                  <a:pt x="2307" y="3673"/>
                </a:lnTo>
                <a:lnTo>
                  <a:pt x="2312" y="3673"/>
                </a:lnTo>
                <a:lnTo>
                  <a:pt x="2318" y="3673"/>
                </a:lnTo>
                <a:lnTo>
                  <a:pt x="2323" y="3670"/>
                </a:lnTo>
                <a:lnTo>
                  <a:pt x="2323" y="3670"/>
                </a:lnTo>
                <a:lnTo>
                  <a:pt x="2328" y="3673"/>
                </a:lnTo>
                <a:lnTo>
                  <a:pt x="2328" y="3673"/>
                </a:lnTo>
                <a:lnTo>
                  <a:pt x="2331" y="3673"/>
                </a:lnTo>
                <a:lnTo>
                  <a:pt x="2342" y="3676"/>
                </a:lnTo>
                <a:lnTo>
                  <a:pt x="2342" y="3676"/>
                </a:lnTo>
                <a:lnTo>
                  <a:pt x="2342" y="3676"/>
                </a:lnTo>
                <a:lnTo>
                  <a:pt x="2342" y="3678"/>
                </a:lnTo>
                <a:lnTo>
                  <a:pt x="2344" y="3678"/>
                </a:lnTo>
                <a:lnTo>
                  <a:pt x="2344" y="3678"/>
                </a:lnTo>
                <a:lnTo>
                  <a:pt x="2347" y="3678"/>
                </a:lnTo>
                <a:lnTo>
                  <a:pt x="2347" y="3676"/>
                </a:lnTo>
                <a:lnTo>
                  <a:pt x="2350" y="3676"/>
                </a:lnTo>
                <a:lnTo>
                  <a:pt x="2350" y="3676"/>
                </a:lnTo>
                <a:lnTo>
                  <a:pt x="2355" y="3678"/>
                </a:lnTo>
                <a:lnTo>
                  <a:pt x="2355" y="3681"/>
                </a:lnTo>
                <a:lnTo>
                  <a:pt x="2358" y="3681"/>
                </a:lnTo>
                <a:lnTo>
                  <a:pt x="2358" y="3681"/>
                </a:lnTo>
                <a:lnTo>
                  <a:pt x="2358" y="3681"/>
                </a:lnTo>
                <a:lnTo>
                  <a:pt x="2360" y="3681"/>
                </a:lnTo>
                <a:lnTo>
                  <a:pt x="2360" y="3678"/>
                </a:lnTo>
                <a:lnTo>
                  <a:pt x="2360" y="3678"/>
                </a:lnTo>
                <a:lnTo>
                  <a:pt x="2360" y="3678"/>
                </a:lnTo>
                <a:lnTo>
                  <a:pt x="2368" y="3678"/>
                </a:lnTo>
                <a:lnTo>
                  <a:pt x="2368" y="3678"/>
                </a:lnTo>
                <a:lnTo>
                  <a:pt x="2368" y="3681"/>
                </a:lnTo>
                <a:lnTo>
                  <a:pt x="2368" y="3681"/>
                </a:lnTo>
                <a:lnTo>
                  <a:pt x="2368" y="3684"/>
                </a:lnTo>
                <a:lnTo>
                  <a:pt x="2371" y="3686"/>
                </a:lnTo>
                <a:lnTo>
                  <a:pt x="2368" y="3689"/>
                </a:lnTo>
                <a:lnTo>
                  <a:pt x="2366" y="3697"/>
                </a:lnTo>
                <a:lnTo>
                  <a:pt x="2366" y="3700"/>
                </a:lnTo>
                <a:lnTo>
                  <a:pt x="2366" y="3700"/>
                </a:lnTo>
                <a:lnTo>
                  <a:pt x="2368" y="3705"/>
                </a:lnTo>
                <a:lnTo>
                  <a:pt x="2368" y="3710"/>
                </a:lnTo>
                <a:lnTo>
                  <a:pt x="2371" y="3710"/>
                </a:lnTo>
                <a:lnTo>
                  <a:pt x="2374" y="3713"/>
                </a:lnTo>
                <a:lnTo>
                  <a:pt x="2382" y="3713"/>
                </a:lnTo>
                <a:lnTo>
                  <a:pt x="2385" y="3713"/>
                </a:lnTo>
                <a:lnTo>
                  <a:pt x="2385" y="3716"/>
                </a:lnTo>
                <a:lnTo>
                  <a:pt x="2387" y="3716"/>
                </a:lnTo>
                <a:lnTo>
                  <a:pt x="2387" y="3716"/>
                </a:lnTo>
                <a:lnTo>
                  <a:pt x="2387" y="3719"/>
                </a:lnTo>
                <a:lnTo>
                  <a:pt x="2385" y="3719"/>
                </a:lnTo>
                <a:lnTo>
                  <a:pt x="2385" y="3719"/>
                </a:lnTo>
                <a:lnTo>
                  <a:pt x="2385" y="3719"/>
                </a:lnTo>
                <a:lnTo>
                  <a:pt x="2382" y="3719"/>
                </a:lnTo>
                <a:lnTo>
                  <a:pt x="2382" y="3721"/>
                </a:lnTo>
                <a:lnTo>
                  <a:pt x="2382" y="3724"/>
                </a:lnTo>
                <a:lnTo>
                  <a:pt x="2382" y="3724"/>
                </a:lnTo>
                <a:lnTo>
                  <a:pt x="2382" y="3727"/>
                </a:lnTo>
                <a:lnTo>
                  <a:pt x="2382" y="3729"/>
                </a:lnTo>
                <a:lnTo>
                  <a:pt x="2382" y="3729"/>
                </a:lnTo>
                <a:lnTo>
                  <a:pt x="2382" y="3732"/>
                </a:lnTo>
                <a:lnTo>
                  <a:pt x="2385" y="3732"/>
                </a:lnTo>
                <a:lnTo>
                  <a:pt x="2387" y="3737"/>
                </a:lnTo>
                <a:lnTo>
                  <a:pt x="2390" y="3737"/>
                </a:lnTo>
                <a:lnTo>
                  <a:pt x="2393" y="3737"/>
                </a:lnTo>
                <a:lnTo>
                  <a:pt x="2395" y="3735"/>
                </a:lnTo>
                <a:lnTo>
                  <a:pt x="2395" y="3735"/>
                </a:lnTo>
                <a:lnTo>
                  <a:pt x="2398" y="3735"/>
                </a:lnTo>
                <a:lnTo>
                  <a:pt x="2401" y="3732"/>
                </a:lnTo>
                <a:lnTo>
                  <a:pt x="2401" y="3732"/>
                </a:lnTo>
                <a:lnTo>
                  <a:pt x="2401" y="3732"/>
                </a:lnTo>
                <a:lnTo>
                  <a:pt x="2401" y="3729"/>
                </a:lnTo>
                <a:lnTo>
                  <a:pt x="2403" y="3729"/>
                </a:lnTo>
                <a:lnTo>
                  <a:pt x="2403" y="3729"/>
                </a:lnTo>
                <a:lnTo>
                  <a:pt x="2406" y="3727"/>
                </a:lnTo>
                <a:lnTo>
                  <a:pt x="2409" y="3729"/>
                </a:lnTo>
                <a:lnTo>
                  <a:pt x="2409" y="3729"/>
                </a:lnTo>
                <a:lnTo>
                  <a:pt x="2411" y="3732"/>
                </a:lnTo>
                <a:lnTo>
                  <a:pt x="2411" y="3732"/>
                </a:lnTo>
                <a:lnTo>
                  <a:pt x="2414" y="3735"/>
                </a:lnTo>
                <a:lnTo>
                  <a:pt x="2414" y="3735"/>
                </a:lnTo>
                <a:lnTo>
                  <a:pt x="2417" y="3735"/>
                </a:lnTo>
                <a:lnTo>
                  <a:pt x="2419" y="3735"/>
                </a:lnTo>
                <a:lnTo>
                  <a:pt x="2422" y="3735"/>
                </a:lnTo>
                <a:lnTo>
                  <a:pt x="2425" y="3735"/>
                </a:lnTo>
                <a:lnTo>
                  <a:pt x="2430" y="3735"/>
                </a:lnTo>
                <a:lnTo>
                  <a:pt x="2433" y="3732"/>
                </a:lnTo>
                <a:lnTo>
                  <a:pt x="2433" y="3732"/>
                </a:lnTo>
                <a:lnTo>
                  <a:pt x="2435" y="3729"/>
                </a:lnTo>
                <a:lnTo>
                  <a:pt x="2441" y="3724"/>
                </a:lnTo>
                <a:lnTo>
                  <a:pt x="2446" y="3719"/>
                </a:lnTo>
                <a:lnTo>
                  <a:pt x="2449" y="3716"/>
                </a:lnTo>
                <a:lnTo>
                  <a:pt x="2451" y="3713"/>
                </a:lnTo>
                <a:lnTo>
                  <a:pt x="2462" y="3710"/>
                </a:lnTo>
                <a:lnTo>
                  <a:pt x="2462" y="3710"/>
                </a:lnTo>
                <a:lnTo>
                  <a:pt x="2468" y="3708"/>
                </a:lnTo>
                <a:lnTo>
                  <a:pt x="2468" y="3705"/>
                </a:lnTo>
                <a:lnTo>
                  <a:pt x="2470" y="3705"/>
                </a:lnTo>
                <a:lnTo>
                  <a:pt x="2470" y="3705"/>
                </a:lnTo>
                <a:lnTo>
                  <a:pt x="2473" y="3705"/>
                </a:lnTo>
                <a:lnTo>
                  <a:pt x="2476" y="3708"/>
                </a:lnTo>
                <a:lnTo>
                  <a:pt x="2476" y="3713"/>
                </a:lnTo>
                <a:lnTo>
                  <a:pt x="2476" y="3713"/>
                </a:lnTo>
                <a:lnTo>
                  <a:pt x="2476" y="3713"/>
                </a:lnTo>
                <a:lnTo>
                  <a:pt x="2478" y="3716"/>
                </a:lnTo>
                <a:lnTo>
                  <a:pt x="2478" y="3719"/>
                </a:lnTo>
                <a:lnTo>
                  <a:pt x="2478" y="3719"/>
                </a:lnTo>
                <a:lnTo>
                  <a:pt x="2478" y="3721"/>
                </a:lnTo>
                <a:lnTo>
                  <a:pt x="2478" y="3721"/>
                </a:lnTo>
                <a:lnTo>
                  <a:pt x="2478" y="3724"/>
                </a:lnTo>
                <a:lnTo>
                  <a:pt x="2478" y="3724"/>
                </a:lnTo>
                <a:lnTo>
                  <a:pt x="2478" y="3727"/>
                </a:lnTo>
                <a:lnTo>
                  <a:pt x="2478" y="3727"/>
                </a:lnTo>
                <a:lnTo>
                  <a:pt x="2481" y="3727"/>
                </a:lnTo>
                <a:lnTo>
                  <a:pt x="2481" y="3729"/>
                </a:lnTo>
                <a:lnTo>
                  <a:pt x="2478" y="3737"/>
                </a:lnTo>
                <a:lnTo>
                  <a:pt x="2478" y="3740"/>
                </a:lnTo>
                <a:lnTo>
                  <a:pt x="2478" y="3740"/>
                </a:lnTo>
                <a:lnTo>
                  <a:pt x="2481" y="3743"/>
                </a:lnTo>
                <a:lnTo>
                  <a:pt x="2484" y="3743"/>
                </a:lnTo>
                <a:lnTo>
                  <a:pt x="2484" y="3743"/>
                </a:lnTo>
                <a:lnTo>
                  <a:pt x="2484" y="3743"/>
                </a:lnTo>
                <a:lnTo>
                  <a:pt x="2484" y="3745"/>
                </a:lnTo>
                <a:lnTo>
                  <a:pt x="2484" y="3748"/>
                </a:lnTo>
                <a:lnTo>
                  <a:pt x="2481" y="3748"/>
                </a:lnTo>
                <a:lnTo>
                  <a:pt x="2481" y="3748"/>
                </a:lnTo>
                <a:lnTo>
                  <a:pt x="2484" y="3751"/>
                </a:lnTo>
                <a:lnTo>
                  <a:pt x="2484" y="3751"/>
                </a:lnTo>
                <a:lnTo>
                  <a:pt x="2484" y="3751"/>
                </a:lnTo>
                <a:lnTo>
                  <a:pt x="2481" y="3756"/>
                </a:lnTo>
                <a:lnTo>
                  <a:pt x="2484" y="3756"/>
                </a:lnTo>
                <a:lnTo>
                  <a:pt x="2484" y="3759"/>
                </a:lnTo>
                <a:lnTo>
                  <a:pt x="2486" y="3761"/>
                </a:lnTo>
                <a:lnTo>
                  <a:pt x="2486" y="3761"/>
                </a:lnTo>
                <a:lnTo>
                  <a:pt x="2489" y="3761"/>
                </a:lnTo>
                <a:lnTo>
                  <a:pt x="2489" y="3761"/>
                </a:lnTo>
                <a:lnTo>
                  <a:pt x="2492" y="3761"/>
                </a:lnTo>
                <a:lnTo>
                  <a:pt x="2497" y="3759"/>
                </a:lnTo>
                <a:lnTo>
                  <a:pt x="2497" y="3759"/>
                </a:lnTo>
                <a:lnTo>
                  <a:pt x="2508" y="3756"/>
                </a:lnTo>
                <a:lnTo>
                  <a:pt x="2510" y="3756"/>
                </a:lnTo>
                <a:lnTo>
                  <a:pt x="2513" y="3756"/>
                </a:lnTo>
                <a:lnTo>
                  <a:pt x="2516" y="3756"/>
                </a:lnTo>
                <a:lnTo>
                  <a:pt x="2516" y="3756"/>
                </a:lnTo>
                <a:lnTo>
                  <a:pt x="2516" y="3756"/>
                </a:lnTo>
                <a:lnTo>
                  <a:pt x="2516" y="3759"/>
                </a:lnTo>
                <a:lnTo>
                  <a:pt x="2516" y="3759"/>
                </a:lnTo>
                <a:lnTo>
                  <a:pt x="2516" y="3761"/>
                </a:lnTo>
                <a:lnTo>
                  <a:pt x="2516" y="3761"/>
                </a:lnTo>
                <a:lnTo>
                  <a:pt x="2516" y="3761"/>
                </a:lnTo>
                <a:lnTo>
                  <a:pt x="2516" y="3761"/>
                </a:lnTo>
                <a:lnTo>
                  <a:pt x="2521" y="3761"/>
                </a:lnTo>
                <a:lnTo>
                  <a:pt x="2521" y="3761"/>
                </a:lnTo>
                <a:lnTo>
                  <a:pt x="2524" y="3761"/>
                </a:lnTo>
                <a:lnTo>
                  <a:pt x="2527" y="3764"/>
                </a:lnTo>
                <a:lnTo>
                  <a:pt x="2527" y="3767"/>
                </a:lnTo>
                <a:lnTo>
                  <a:pt x="2527" y="3767"/>
                </a:lnTo>
                <a:lnTo>
                  <a:pt x="2529" y="3767"/>
                </a:lnTo>
                <a:lnTo>
                  <a:pt x="2532" y="3764"/>
                </a:lnTo>
                <a:lnTo>
                  <a:pt x="2532" y="3764"/>
                </a:lnTo>
                <a:lnTo>
                  <a:pt x="2532" y="3761"/>
                </a:lnTo>
                <a:lnTo>
                  <a:pt x="2532" y="3761"/>
                </a:lnTo>
                <a:lnTo>
                  <a:pt x="2532" y="3759"/>
                </a:lnTo>
                <a:lnTo>
                  <a:pt x="2532" y="3759"/>
                </a:lnTo>
                <a:lnTo>
                  <a:pt x="2535" y="3759"/>
                </a:lnTo>
                <a:lnTo>
                  <a:pt x="2535" y="3759"/>
                </a:lnTo>
                <a:lnTo>
                  <a:pt x="2537" y="3759"/>
                </a:lnTo>
                <a:lnTo>
                  <a:pt x="2537" y="3759"/>
                </a:lnTo>
                <a:lnTo>
                  <a:pt x="2537" y="3756"/>
                </a:lnTo>
                <a:lnTo>
                  <a:pt x="2537" y="3756"/>
                </a:lnTo>
                <a:lnTo>
                  <a:pt x="2537" y="3756"/>
                </a:lnTo>
                <a:lnTo>
                  <a:pt x="2537" y="3753"/>
                </a:lnTo>
                <a:lnTo>
                  <a:pt x="2535" y="3753"/>
                </a:lnTo>
                <a:lnTo>
                  <a:pt x="2535" y="3753"/>
                </a:lnTo>
                <a:lnTo>
                  <a:pt x="2529" y="3751"/>
                </a:lnTo>
                <a:lnTo>
                  <a:pt x="2529" y="3751"/>
                </a:lnTo>
                <a:lnTo>
                  <a:pt x="2527" y="3748"/>
                </a:lnTo>
                <a:lnTo>
                  <a:pt x="2527" y="3745"/>
                </a:lnTo>
                <a:lnTo>
                  <a:pt x="2529" y="3743"/>
                </a:lnTo>
                <a:lnTo>
                  <a:pt x="2529" y="3735"/>
                </a:lnTo>
                <a:lnTo>
                  <a:pt x="2529" y="3732"/>
                </a:lnTo>
                <a:lnTo>
                  <a:pt x="2532" y="3729"/>
                </a:lnTo>
                <a:lnTo>
                  <a:pt x="2529" y="3727"/>
                </a:lnTo>
                <a:lnTo>
                  <a:pt x="2529" y="3724"/>
                </a:lnTo>
                <a:lnTo>
                  <a:pt x="2532" y="3724"/>
                </a:lnTo>
                <a:lnTo>
                  <a:pt x="2532" y="3724"/>
                </a:lnTo>
                <a:lnTo>
                  <a:pt x="2535" y="3721"/>
                </a:lnTo>
                <a:lnTo>
                  <a:pt x="2535" y="3721"/>
                </a:lnTo>
                <a:lnTo>
                  <a:pt x="2535" y="3719"/>
                </a:lnTo>
                <a:lnTo>
                  <a:pt x="2535" y="3719"/>
                </a:lnTo>
                <a:lnTo>
                  <a:pt x="2532" y="3719"/>
                </a:lnTo>
                <a:lnTo>
                  <a:pt x="2532" y="3716"/>
                </a:lnTo>
                <a:lnTo>
                  <a:pt x="2532" y="3716"/>
                </a:lnTo>
                <a:lnTo>
                  <a:pt x="2532" y="3713"/>
                </a:lnTo>
                <a:lnTo>
                  <a:pt x="2532" y="3713"/>
                </a:lnTo>
                <a:lnTo>
                  <a:pt x="2532" y="3713"/>
                </a:lnTo>
                <a:lnTo>
                  <a:pt x="2529" y="3710"/>
                </a:lnTo>
                <a:lnTo>
                  <a:pt x="2529" y="3710"/>
                </a:lnTo>
                <a:lnTo>
                  <a:pt x="2529" y="3708"/>
                </a:lnTo>
                <a:lnTo>
                  <a:pt x="2529" y="3708"/>
                </a:lnTo>
                <a:lnTo>
                  <a:pt x="2532" y="3702"/>
                </a:lnTo>
                <a:lnTo>
                  <a:pt x="2532" y="3700"/>
                </a:lnTo>
                <a:lnTo>
                  <a:pt x="2529" y="3700"/>
                </a:lnTo>
                <a:lnTo>
                  <a:pt x="2529" y="3697"/>
                </a:lnTo>
                <a:lnTo>
                  <a:pt x="2527" y="3694"/>
                </a:lnTo>
                <a:lnTo>
                  <a:pt x="2524" y="3692"/>
                </a:lnTo>
                <a:lnTo>
                  <a:pt x="2524" y="3692"/>
                </a:lnTo>
                <a:lnTo>
                  <a:pt x="2524" y="3692"/>
                </a:lnTo>
                <a:lnTo>
                  <a:pt x="2524" y="3689"/>
                </a:lnTo>
                <a:lnTo>
                  <a:pt x="2524" y="3689"/>
                </a:lnTo>
                <a:lnTo>
                  <a:pt x="2521" y="3689"/>
                </a:lnTo>
                <a:lnTo>
                  <a:pt x="2518" y="3686"/>
                </a:lnTo>
                <a:lnTo>
                  <a:pt x="2518" y="3686"/>
                </a:lnTo>
                <a:lnTo>
                  <a:pt x="2518" y="3681"/>
                </a:lnTo>
                <a:lnTo>
                  <a:pt x="2516" y="3681"/>
                </a:lnTo>
                <a:lnTo>
                  <a:pt x="2513" y="3676"/>
                </a:lnTo>
                <a:lnTo>
                  <a:pt x="2513" y="3673"/>
                </a:lnTo>
                <a:lnTo>
                  <a:pt x="2513" y="3673"/>
                </a:lnTo>
                <a:lnTo>
                  <a:pt x="2513" y="3670"/>
                </a:lnTo>
                <a:lnTo>
                  <a:pt x="2513" y="3668"/>
                </a:lnTo>
                <a:lnTo>
                  <a:pt x="2513" y="3665"/>
                </a:lnTo>
                <a:lnTo>
                  <a:pt x="2513" y="3665"/>
                </a:lnTo>
                <a:lnTo>
                  <a:pt x="2510" y="3660"/>
                </a:lnTo>
                <a:lnTo>
                  <a:pt x="2510" y="3660"/>
                </a:lnTo>
                <a:lnTo>
                  <a:pt x="2510" y="3657"/>
                </a:lnTo>
                <a:lnTo>
                  <a:pt x="2513" y="3657"/>
                </a:lnTo>
                <a:lnTo>
                  <a:pt x="2513" y="3657"/>
                </a:lnTo>
                <a:lnTo>
                  <a:pt x="2513" y="3657"/>
                </a:lnTo>
                <a:lnTo>
                  <a:pt x="2516" y="3657"/>
                </a:lnTo>
                <a:lnTo>
                  <a:pt x="2516" y="3657"/>
                </a:lnTo>
                <a:lnTo>
                  <a:pt x="2518" y="3657"/>
                </a:lnTo>
                <a:lnTo>
                  <a:pt x="2518" y="3654"/>
                </a:lnTo>
                <a:lnTo>
                  <a:pt x="2518" y="3652"/>
                </a:lnTo>
                <a:lnTo>
                  <a:pt x="2518" y="3649"/>
                </a:lnTo>
                <a:lnTo>
                  <a:pt x="2518" y="3649"/>
                </a:lnTo>
                <a:lnTo>
                  <a:pt x="2521" y="3649"/>
                </a:lnTo>
                <a:lnTo>
                  <a:pt x="2521" y="3649"/>
                </a:lnTo>
                <a:lnTo>
                  <a:pt x="2521" y="3646"/>
                </a:lnTo>
                <a:lnTo>
                  <a:pt x="2521" y="3643"/>
                </a:lnTo>
                <a:lnTo>
                  <a:pt x="2521" y="3641"/>
                </a:lnTo>
                <a:lnTo>
                  <a:pt x="2521" y="3641"/>
                </a:lnTo>
                <a:lnTo>
                  <a:pt x="2524" y="3638"/>
                </a:lnTo>
                <a:lnTo>
                  <a:pt x="2527" y="3635"/>
                </a:lnTo>
                <a:lnTo>
                  <a:pt x="2527" y="3635"/>
                </a:lnTo>
                <a:lnTo>
                  <a:pt x="2529" y="3635"/>
                </a:lnTo>
                <a:lnTo>
                  <a:pt x="2532" y="3635"/>
                </a:lnTo>
                <a:lnTo>
                  <a:pt x="2532" y="3635"/>
                </a:lnTo>
                <a:lnTo>
                  <a:pt x="2535" y="3638"/>
                </a:lnTo>
                <a:lnTo>
                  <a:pt x="2537" y="3643"/>
                </a:lnTo>
                <a:lnTo>
                  <a:pt x="2540" y="3646"/>
                </a:lnTo>
                <a:lnTo>
                  <a:pt x="2543" y="3646"/>
                </a:lnTo>
                <a:lnTo>
                  <a:pt x="2543" y="3646"/>
                </a:lnTo>
                <a:lnTo>
                  <a:pt x="2543" y="3643"/>
                </a:lnTo>
                <a:lnTo>
                  <a:pt x="2543" y="3641"/>
                </a:lnTo>
                <a:lnTo>
                  <a:pt x="2545" y="3641"/>
                </a:lnTo>
                <a:lnTo>
                  <a:pt x="2548" y="3641"/>
                </a:lnTo>
                <a:lnTo>
                  <a:pt x="2551" y="3641"/>
                </a:lnTo>
                <a:lnTo>
                  <a:pt x="2553" y="3641"/>
                </a:lnTo>
                <a:lnTo>
                  <a:pt x="2553" y="3641"/>
                </a:lnTo>
                <a:lnTo>
                  <a:pt x="2561" y="3641"/>
                </a:lnTo>
                <a:lnTo>
                  <a:pt x="2561" y="3641"/>
                </a:lnTo>
                <a:lnTo>
                  <a:pt x="2561" y="3641"/>
                </a:lnTo>
                <a:lnTo>
                  <a:pt x="2561" y="3643"/>
                </a:lnTo>
                <a:lnTo>
                  <a:pt x="2561" y="3643"/>
                </a:lnTo>
                <a:lnTo>
                  <a:pt x="2561" y="3643"/>
                </a:lnTo>
                <a:lnTo>
                  <a:pt x="2564" y="3643"/>
                </a:lnTo>
                <a:lnTo>
                  <a:pt x="2564" y="3643"/>
                </a:lnTo>
                <a:lnTo>
                  <a:pt x="2567" y="3641"/>
                </a:lnTo>
                <a:lnTo>
                  <a:pt x="2567" y="3641"/>
                </a:lnTo>
                <a:lnTo>
                  <a:pt x="2569" y="3641"/>
                </a:lnTo>
                <a:lnTo>
                  <a:pt x="2572" y="3643"/>
                </a:lnTo>
                <a:lnTo>
                  <a:pt x="2572" y="3643"/>
                </a:lnTo>
                <a:lnTo>
                  <a:pt x="2575" y="3641"/>
                </a:lnTo>
                <a:lnTo>
                  <a:pt x="2575" y="3641"/>
                </a:lnTo>
                <a:lnTo>
                  <a:pt x="2575" y="3635"/>
                </a:lnTo>
                <a:lnTo>
                  <a:pt x="2575" y="3635"/>
                </a:lnTo>
                <a:lnTo>
                  <a:pt x="2588" y="3622"/>
                </a:lnTo>
                <a:lnTo>
                  <a:pt x="2588" y="3622"/>
                </a:lnTo>
                <a:lnTo>
                  <a:pt x="2588" y="3622"/>
                </a:lnTo>
                <a:lnTo>
                  <a:pt x="2588" y="3622"/>
                </a:lnTo>
                <a:lnTo>
                  <a:pt x="2585" y="3619"/>
                </a:lnTo>
                <a:lnTo>
                  <a:pt x="2585" y="3619"/>
                </a:lnTo>
                <a:lnTo>
                  <a:pt x="2585" y="3619"/>
                </a:lnTo>
                <a:lnTo>
                  <a:pt x="2585" y="3619"/>
                </a:lnTo>
                <a:lnTo>
                  <a:pt x="2585" y="3617"/>
                </a:lnTo>
                <a:lnTo>
                  <a:pt x="2585" y="3617"/>
                </a:lnTo>
                <a:lnTo>
                  <a:pt x="2588" y="3617"/>
                </a:lnTo>
                <a:lnTo>
                  <a:pt x="2588" y="3617"/>
                </a:lnTo>
                <a:lnTo>
                  <a:pt x="2591" y="3617"/>
                </a:lnTo>
                <a:lnTo>
                  <a:pt x="2591" y="3614"/>
                </a:lnTo>
                <a:lnTo>
                  <a:pt x="2591" y="3611"/>
                </a:lnTo>
                <a:lnTo>
                  <a:pt x="2594" y="3609"/>
                </a:lnTo>
                <a:lnTo>
                  <a:pt x="2596" y="3609"/>
                </a:lnTo>
                <a:lnTo>
                  <a:pt x="2599" y="3609"/>
                </a:lnTo>
                <a:lnTo>
                  <a:pt x="2599" y="3611"/>
                </a:lnTo>
                <a:lnTo>
                  <a:pt x="2602" y="3611"/>
                </a:lnTo>
                <a:lnTo>
                  <a:pt x="2602" y="3614"/>
                </a:lnTo>
                <a:lnTo>
                  <a:pt x="2602" y="3617"/>
                </a:lnTo>
                <a:lnTo>
                  <a:pt x="2604" y="3617"/>
                </a:lnTo>
                <a:lnTo>
                  <a:pt x="2604" y="3614"/>
                </a:lnTo>
                <a:lnTo>
                  <a:pt x="2604" y="3614"/>
                </a:lnTo>
                <a:lnTo>
                  <a:pt x="2604" y="3614"/>
                </a:lnTo>
                <a:lnTo>
                  <a:pt x="2607" y="3614"/>
                </a:lnTo>
                <a:lnTo>
                  <a:pt x="2607" y="3614"/>
                </a:lnTo>
                <a:lnTo>
                  <a:pt x="2607" y="3617"/>
                </a:lnTo>
                <a:lnTo>
                  <a:pt x="2610" y="3617"/>
                </a:lnTo>
                <a:lnTo>
                  <a:pt x="2610" y="3617"/>
                </a:lnTo>
                <a:lnTo>
                  <a:pt x="2615" y="3617"/>
                </a:lnTo>
                <a:lnTo>
                  <a:pt x="2615" y="3617"/>
                </a:lnTo>
                <a:lnTo>
                  <a:pt x="2620" y="3622"/>
                </a:lnTo>
                <a:lnTo>
                  <a:pt x="2623" y="3622"/>
                </a:lnTo>
                <a:lnTo>
                  <a:pt x="2626" y="3625"/>
                </a:lnTo>
                <a:lnTo>
                  <a:pt x="2628" y="3625"/>
                </a:lnTo>
                <a:lnTo>
                  <a:pt x="2628" y="3627"/>
                </a:lnTo>
                <a:lnTo>
                  <a:pt x="2631" y="3627"/>
                </a:lnTo>
                <a:lnTo>
                  <a:pt x="2631" y="3630"/>
                </a:lnTo>
                <a:lnTo>
                  <a:pt x="2634" y="3635"/>
                </a:lnTo>
                <a:lnTo>
                  <a:pt x="2634" y="3635"/>
                </a:lnTo>
                <a:lnTo>
                  <a:pt x="2636" y="3638"/>
                </a:lnTo>
                <a:lnTo>
                  <a:pt x="2639" y="3638"/>
                </a:lnTo>
                <a:lnTo>
                  <a:pt x="2642" y="3641"/>
                </a:lnTo>
                <a:lnTo>
                  <a:pt x="2644" y="3641"/>
                </a:lnTo>
                <a:lnTo>
                  <a:pt x="2644" y="3641"/>
                </a:lnTo>
                <a:lnTo>
                  <a:pt x="2647" y="3641"/>
                </a:lnTo>
                <a:lnTo>
                  <a:pt x="2647" y="3638"/>
                </a:lnTo>
                <a:lnTo>
                  <a:pt x="2647" y="3638"/>
                </a:lnTo>
                <a:lnTo>
                  <a:pt x="2647" y="3635"/>
                </a:lnTo>
                <a:lnTo>
                  <a:pt x="2647" y="3635"/>
                </a:lnTo>
                <a:lnTo>
                  <a:pt x="2650" y="3635"/>
                </a:lnTo>
                <a:lnTo>
                  <a:pt x="2652" y="3633"/>
                </a:lnTo>
                <a:lnTo>
                  <a:pt x="2655" y="3630"/>
                </a:lnTo>
                <a:lnTo>
                  <a:pt x="2655" y="3630"/>
                </a:lnTo>
                <a:lnTo>
                  <a:pt x="2655" y="3630"/>
                </a:lnTo>
                <a:lnTo>
                  <a:pt x="2655" y="3627"/>
                </a:lnTo>
                <a:lnTo>
                  <a:pt x="2655" y="3627"/>
                </a:lnTo>
                <a:lnTo>
                  <a:pt x="2655" y="3625"/>
                </a:lnTo>
                <a:lnTo>
                  <a:pt x="2658" y="3622"/>
                </a:lnTo>
                <a:lnTo>
                  <a:pt x="2663" y="3619"/>
                </a:lnTo>
                <a:lnTo>
                  <a:pt x="2666" y="3619"/>
                </a:lnTo>
                <a:lnTo>
                  <a:pt x="2666" y="3617"/>
                </a:lnTo>
                <a:lnTo>
                  <a:pt x="2669" y="3614"/>
                </a:lnTo>
                <a:lnTo>
                  <a:pt x="2671" y="3606"/>
                </a:lnTo>
                <a:lnTo>
                  <a:pt x="2671" y="3606"/>
                </a:lnTo>
                <a:lnTo>
                  <a:pt x="2674" y="3606"/>
                </a:lnTo>
                <a:lnTo>
                  <a:pt x="2674" y="3609"/>
                </a:lnTo>
                <a:lnTo>
                  <a:pt x="2677" y="3609"/>
                </a:lnTo>
                <a:lnTo>
                  <a:pt x="2677" y="3609"/>
                </a:lnTo>
                <a:lnTo>
                  <a:pt x="2679" y="3611"/>
                </a:lnTo>
                <a:lnTo>
                  <a:pt x="2679" y="3611"/>
                </a:lnTo>
                <a:lnTo>
                  <a:pt x="2679" y="3614"/>
                </a:lnTo>
                <a:lnTo>
                  <a:pt x="2679" y="3614"/>
                </a:lnTo>
                <a:lnTo>
                  <a:pt x="2679" y="3617"/>
                </a:lnTo>
                <a:lnTo>
                  <a:pt x="2679" y="3617"/>
                </a:lnTo>
                <a:lnTo>
                  <a:pt x="2685" y="3622"/>
                </a:lnTo>
                <a:lnTo>
                  <a:pt x="2685" y="3625"/>
                </a:lnTo>
                <a:lnTo>
                  <a:pt x="2687" y="3627"/>
                </a:lnTo>
                <a:lnTo>
                  <a:pt x="2687" y="3627"/>
                </a:lnTo>
                <a:lnTo>
                  <a:pt x="2690" y="3625"/>
                </a:lnTo>
                <a:lnTo>
                  <a:pt x="2693" y="3622"/>
                </a:lnTo>
                <a:lnTo>
                  <a:pt x="2693" y="3622"/>
                </a:lnTo>
                <a:lnTo>
                  <a:pt x="2693" y="3617"/>
                </a:lnTo>
                <a:lnTo>
                  <a:pt x="2693" y="3614"/>
                </a:lnTo>
                <a:lnTo>
                  <a:pt x="2695" y="3614"/>
                </a:lnTo>
                <a:lnTo>
                  <a:pt x="2695" y="3611"/>
                </a:lnTo>
                <a:lnTo>
                  <a:pt x="2695" y="3609"/>
                </a:lnTo>
                <a:lnTo>
                  <a:pt x="2695" y="3609"/>
                </a:lnTo>
                <a:lnTo>
                  <a:pt x="2698" y="3609"/>
                </a:lnTo>
                <a:lnTo>
                  <a:pt x="2701" y="3606"/>
                </a:lnTo>
                <a:lnTo>
                  <a:pt x="2703" y="3606"/>
                </a:lnTo>
                <a:lnTo>
                  <a:pt x="2709" y="3614"/>
                </a:lnTo>
                <a:lnTo>
                  <a:pt x="2714" y="3619"/>
                </a:lnTo>
                <a:lnTo>
                  <a:pt x="2717" y="3619"/>
                </a:lnTo>
                <a:lnTo>
                  <a:pt x="2717" y="3622"/>
                </a:lnTo>
                <a:lnTo>
                  <a:pt x="2717" y="3625"/>
                </a:lnTo>
                <a:lnTo>
                  <a:pt x="2719" y="3625"/>
                </a:lnTo>
                <a:lnTo>
                  <a:pt x="2719" y="3625"/>
                </a:lnTo>
                <a:lnTo>
                  <a:pt x="2722" y="3627"/>
                </a:lnTo>
                <a:lnTo>
                  <a:pt x="2722" y="3627"/>
                </a:lnTo>
                <a:lnTo>
                  <a:pt x="2722" y="3627"/>
                </a:lnTo>
                <a:lnTo>
                  <a:pt x="2725" y="3627"/>
                </a:lnTo>
                <a:lnTo>
                  <a:pt x="2725" y="3630"/>
                </a:lnTo>
                <a:lnTo>
                  <a:pt x="2725" y="3630"/>
                </a:lnTo>
                <a:lnTo>
                  <a:pt x="2727" y="3633"/>
                </a:lnTo>
                <a:lnTo>
                  <a:pt x="2727" y="3633"/>
                </a:lnTo>
                <a:lnTo>
                  <a:pt x="2727" y="3633"/>
                </a:lnTo>
                <a:lnTo>
                  <a:pt x="2730" y="3633"/>
                </a:lnTo>
                <a:lnTo>
                  <a:pt x="2730" y="3633"/>
                </a:lnTo>
                <a:lnTo>
                  <a:pt x="2733" y="3633"/>
                </a:lnTo>
                <a:lnTo>
                  <a:pt x="2733" y="3630"/>
                </a:lnTo>
                <a:lnTo>
                  <a:pt x="2733" y="3630"/>
                </a:lnTo>
                <a:lnTo>
                  <a:pt x="2733" y="3627"/>
                </a:lnTo>
                <a:lnTo>
                  <a:pt x="2733" y="3627"/>
                </a:lnTo>
                <a:lnTo>
                  <a:pt x="2733" y="3625"/>
                </a:lnTo>
                <a:lnTo>
                  <a:pt x="2733" y="3622"/>
                </a:lnTo>
                <a:lnTo>
                  <a:pt x="2736" y="3617"/>
                </a:lnTo>
                <a:lnTo>
                  <a:pt x="2736" y="3614"/>
                </a:lnTo>
                <a:lnTo>
                  <a:pt x="2738" y="3611"/>
                </a:lnTo>
                <a:lnTo>
                  <a:pt x="2738" y="3609"/>
                </a:lnTo>
                <a:lnTo>
                  <a:pt x="2738" y="3609"/>
                </a:lnTo>
                <a:lnTo>
                  <a:pt x="2741" y="3606"/>
                </a:lnTo>
                <a:lnTo>
                  <a:pt x="2741" y="3606"/>
                </a:lnTo>
                <a:lnTo>
                  <a:pt x="2741" y="3606"/>
                </a:lnTo>
                <a:lnTo>
                  <a:pt x="2744" y="3606"/>
                </a:lnTo>
                <a:lnTo>
                  <a:pt x="2752" y="3603"/>
                </a:lnTo>
                <a:lnTo>
                  <a:pt x="2754" y="3603"/>
                </a:lnTo>
                <a:lnTo>
                  <a:pt x="2754" y="3606"/>
                </a:lnTo>
                <a:lnTo>
                  <a:pt x="2754" y="3606"/>
                </a:lnTo>
                <a:lnTo>
                  <a:pt x="2754" y="3609"/>
                </a:lnTo>
                <a:lnTo>
                  <a:pt x="2754" y="3611"/>
                </a:lnTo>
                <a:lnTo>
                  <a:pt x="2754" y="3611"/>
                </a:lnTo>
                <a:lnTo>
                  <a:pt x="2760" y="3614"/>
                </a:lnTo>
                <a:lnTo>
                  <a:pt x="2762" y="3617"/>
                </a:lnTo>
                <a:lnTo>
                  <a:pt x="2762" y="3617"/>
                </a:lnTo>
                <a:lnTo>
                  <a:pt x="2765" y="3617"/>
                </a:lnTo>
                <a:lnTo>
                  <a:pt x="2773" y="3611"/>
                </a:lnTo>
                <a:lnTo>
                  <a:pt x="2776" y="3609"/>
                </a:lnTo>
                <a:lnTo>
                  <a:pt x="2781" y="3603"/>
                </a:lnTo>
                <a:lnTo>
                  <a:pt x="2784" y="3603"/>
                </a:lnTo>
                <a:lnTo>
                  <a:pt x="2784" y="3601"/>
                </a:lnTo>
                <a:lnTo>
                  <a:pt x="2784" y="3603"/>
                </a:lnTo>
                <a:lnTo>
                  <a:pt x="2784" y="3603"/>
                </a:lnTo>
                <a:lnTo>
                  <a:pt x="2784" y="3603"/>
                </a:lnTo>
                <a:lnTo>
                  <a:pt x="2784" y="3603"/>
                </a:lnTo>
                <a:lnTo>
                  <a:pt x="2784" y="3603"/>
                </a:lnTo>
                <a:lnTo>
                  <a:pt x="2784" y="3603"/>
                </a:lnTo>
                <a:lnTo>
                  <a:pt x="2784" y="3603"/>
                </a:lnTo>
                <a:lnTo>
                  <a:pt x="2786" y="3606"/>
                </a:lnTo>
                <a:lnTo>
                  <a:pt x="2786" y="3603"/>
                </a:lnTo>
                <a:lnTo>
                  <a:pt x="2786" y="3603"/>
                </a:lnTo>
                <a:lnTo>
                  <a:pt x="2789" y="3603"/>
                </a:lnTo>
                <a:lnTo>
                  <a:pt x="2789" y="3603"/>
                </a:lnTo>
                <a:lnTo>
                  <a:pt x="2792" y="3603"/>
                </a:lnTo>
                <a:lnTo>
                  <a:pt x="2794" y="3603"/>
                </a:lnTo>
                <a:lnTo>
                  <a:pt x="2797" y="3603"/>
                </a:lnTo>
                <a:lnTo>
                  <a:pt x="2797" y="3603"/>
                </a:lnTo>
                <a:lnTo>
                  <a:pt x="2797" y="3601"/>
                </a:lnTo>
                <a:lnTo>
                  <a:pt x="2802" y="3598"/>
                </a:lnTo>
                <a:lnTo>
                  <a:pt x="2802" y="3595"/>
                </a:lnTo>
                <a:lnTo>
                  <a:pt x="2808" y="3593"/>
                </a:lnTo>
                <a:lnTo>
                  <a:pt x="2808" y="3593"/>
                </a:lnTo>
                <a:lnTo>
                  <a:pt x="2808" y="3590"/>
                </a:lnTo>
                <a:lnTo>
                  <a:pt x="2805" y="3576"/>
                </a:lnTo>
                <a:lnTo>
                  <a:pt x="2805" y="3576"/>
                </a:lnTo>
                <a:lnTo>
                  <a:pt x="2808" y="3576"/>
                </a:lnTo>
                <a:lnTo>
                  <a:pt x="2811" y="3574"/>
                </a:lnTo>
                <a:lnTo>
                  <a:pt x="2811" y="3574"/>
                </a:lnTo>
                <a:lnTo>
                  <a:pt x="2811" y="3571"/>
                </a:lnTo>
                <a:lnTo>
                  <a:pt x="2811" y="3571"/>
                </a:lnTo>
                <a:lnTo>
                  <a:pt x="2813" y="3568"/>
                </a:lnTo>
                <a:lnTo>
                  <a:pt x="2813" y="3568"/>
                </a:lnTo>
                <a:lnTo>
                  <a:pt x="2816" y="3571"/>
                </a:lnTo>
                <a:lnTo>
                  <a:pt x="2816" y="3571"/>
                </a:lnTo>
                <a:lnTo>
                  <a:pt x="2819" y="3571"/>
                </a:lnTo>
                <a:lnTo>
                  <a:pt x="2821" y="3568"/>
                </a:lnTo>
                <a:lnTo>
                  <a:pt x="2824" y="3566"/>
                </a:lnTo>
                <a:lnTo>
                  <a:pt x="2827" y="3563"/>
                </a:lnTo>
                <a:lnTo>
                  <a:pt x="2829" y="3563"/>
                </a:lnTo>
                <a:lnTo>
                  <a:pt x="2835" y="3560"/>
                </a:lnTo>
                <a:lnTo>
                  <a:pt x="2835" y="3560"/>
                </a:lnTo>
                <a:lnTo>
                  <a:pt x="2837" y="3560"/>
                </a:lnTo>
                <a:lnTo>
                  <a:pt x="2837" y="3560"/>
                </a:lnTo>
                <a:lnTo>
                  <a:pt x="2837" y="3560"/>
                </a:lnTo>
                <a:lnTo>
                  <a:pt x="2837" y="3560"/>
                </a:lnTo>
                <a:lnTo>
                  <a:pt x="2837" y="3560"/>
                </a:lnTo>
                <a:lnTo>
                  <a:pt x="2837" y="3560"/>
                </a:lnTo>
                <a:lnTo>
                  <a:pt x="2840" y="3560"/>
                </a:lnTo>
                <a:lnTo>
                  <a:pt x="2840" y="3560"/>
                </a:lnTo>
                <a:lnTo>
                  <a:pt x="2840" y="3560"/>
                </a:lnTo>
                <a:lnTo>
                  <a:pt x="2840" y="3560"/>
                </a:lnTo>
                <a:lnTo>
                  <a:pt x="2843" y="3560"/>
                </a:lnTo>
                <a:lnTo>
                  <a:pt x="2843" y="3558"/>
                </a:lnTo>
                <a:lnTo>
                  <a:pt x="2843" y="3558"/>
                </a:lnTo>
                <a:lnTo>
                  <a:pt x="2845" y="3555"/>
                </a:lnTo>
                <a:lnTo>
                  <a:pt x="2845" y="3555"/>
                </a:lnTo>
                <a:lnTo>
                  <a:pt x="2848" y="3552"/>
                </a:lnTo>
                <a:lnTo>
                  <a:pt x="2848" y="3550"/>
                </a:lnTo>
                <a:lnTo>
                  <a:pt x="2851" y="3550"/>
                </a:lnTo>
                <a:lnTo>
                  <a:pt x="2851" y="3552"/>
                </a:lnTo>
                <a:lnTo>
                  <a:pt x="2851" y="3552"/>
                </a:lnTo>
                <a:lnTo>
                  <a:pt x="2853" y="3555"/>
                </a:lnTo>
                <a:lnTo>
                  <a:pt x="2853" y="3558"/>
                </a:lnTo>
                <a:lnTo>
                  <a:pt x="2856" y="3558"/>
                </a:lnTo>
                <a:lnTo>
                  <a:pt x="2856" y="3558"/>
                </a:lnTo>
                <a:lnTo>
                  <a:pt x="2859" y="3560"/>
                </a:lnTo>
                <a:lnTo>
                  <a:pt x="2859" y="3560"/>
                </a:lnTo>
                <a:lnTo>
                  <a:pt x="2859" y="3560"/>
                </a:lnTo>
                <a:lnTo>
                  <a:pt x="2859" y="3558"/>
                </a:lnTo>
                <a:lnTo>
                  <a:pt x="2861" y="3560"/>
                </a:lnTo>
                <a:lnTo>
                  <a:pt x="2861" y="3560"/>
                </a:lnTo>
                <a:lnTo>
                  <a:pt x="2861" y="3563"/>
                </a:lnTo>
                <a:lnTo>
                  <a:pt x="2864" y="3566"/>
                </a:lnTo>
                <a:lnTo>
                  <a:pt x="2864" y="3568"/>
                </a:lnTo>
                <a:lnTo>
                  <a:pt x="2869" y="3568"/>
                </a:lnTo>
                <a:lnTo>
                  <a:pt x="2869" y="3571"/>
                </a:lnTo>
                <a:lnTo>
                  <a:pt x="2872" y="3574"/>
                </a:lnTo>
                <a:lnTo>
                  <a:pt x="2872" y="3576"/>
                </a:lnTo>
                <a:lnTo>
                  <a:pt x="2872" y="3579"/>
                </a:lnTo>
                <a:lnTo>
                  <a:pt x="2872" y="3579"/>
                </a:lnTo>
                <a:lnTo>
                  <a:pt x="2875" y="3582"/>
                </a:lnTo>
                <a:lnTo>
                  <a:pt x="2880" y="3582"/>
                </a:lnTo>
                <a:lnTo>
                  <a:pt x="2883" y="3582"/>
                </a:lnTo>
                <a:lnTo>
                  <a:pt x="2886" y="3582"/>
                </a:lnTo>
                <a:lnTo>
                  <a:pt x="2886" y="3582"/>
                </a:lnTo>
                <a:lnTo>
                  <a:pt x="2888" y="3584"/>
                </a:lnTo>
                <a:lnTo>
                  <a:pt x="2888" y="3584"/>
                </a:lnTo>
                <a:lnTo>
                  <a:pt x="2891" y="3584"/>
                </a:lnTo>
                <a:lnTo>
                  <a:pt x="2891" y="3584"/>
                </a:lnTo>
                <a:lnTo>
                  <a:pt x="2891" y="3587"/>
                </a:lnTo>
                <a:lnTo>
                  <a:pt x="2891" y="3587"/>
                </a:lnTo>
                <a:lnTo>
                  <a:pt x="2894" y="3587"/>
                </a:lnTo>
                <a:lnTo>
                  <a:pt x="2899" y="3595"/>
                </a:lnTo>
                <a:lnTo>
                  <a:pt x="2899" y="3595"/>
                </a:lnTo>
                <a:lnTo>
                  <a:pt x="2902" y="3595"/>
                </a:lnTo>
                <a:lnTo>
                  <a:pt x="2902" y="3595"/>
                </a:lnTo>
                <a:lnTo>
                  <a:pt x="2902" y="3593"/>
                </a:lnTo>
                <a:lnTo>
                  <a:pt x="2902" y="3593"/>
                </a:lnTo>
                <a:lnTo>
                  <a:pt x="2902" y="3593"/>
                </a:lnTo>
                <a:lnTo>
                  <a:pt x="2904" y="3593"/>
                </a:lnTo>
                <a:lnTo>
                  <a:pt x="2904" y="3593"/>
                </a:lnTo>
                <a:lnTo>
                  <a:pt x="2907" y="3593"/>
                </a:lnTo>
                <a:lnTo>
                  <a:pt x="2910" y="3593"/>
                </a:lnTo>
                <a:lnTo>
                  <a:pt x="2910" y="3593"/>
                </a:lnTo>
                <a:lnTo>
                  <a:pt x="2912" y="3590"/>
                </a:lnTo>
                <a:lnTo>
                  <a:pt x="2912" y="3587"/>
                </a:lnTo>
                <a:lnTo>
                  <a:pt x="2920" y="3587"/>
                </a:lnTo>
                <a:lnTo>
                  <a:pt x="2926" y="3587"/>
                </a:lnTo>
                <a:lnTo>
                  <a:pt x="2928" y="3590"/>
                </a:lnTo>
                <a:lnTo>
                  <a:pt x="2931" y="3590"/>
                </a:lnTo>
                <a:lnTo>
                  <a:pt x="2934" y="3595"/>
                </a:lnTo>
                <a:lnTo>
                  <a:pt x="2934" y="3598"/>
                </a:lnTo>
                <a:lnTo>
                  <a:pt x="2934" y="3601"/>
                </a:lnTo>
                <a:lnTo>
                  <a:pt x="2936" y="3601"/>
                </a:lnTo>
                <a:lnTo>
                  <a:pt x="2936" y="3601"/>
                </a:lnTo>
                <a:lnTo>
                  <a:pt x="2939" y="3601"/>
                </a:lnTo>
                <a:lnTo>
                  <a:pt x="2942" y="3601"/>
                </a:lnTo>
                <a:lnTo>
                  <a:pt x="2955" y="3598"/>
                </a:lnTo>
                <a:lnTo>
                  <a:pt x="2955" y="3595"/>
                </a:lnTo>
                <a:lnTo>
                  <a:pt x="2955" y="3593"/>
                </a:lnTo>
                <a:lnTo>
                  <a:pt x="2955" y="3593"/>
                </a:lnTo>
                <a:lnTo>
                  <a:pt x="2958" y="3593"/>
                </a:lnTo>
                <a:lnTo>
                  <a:pt x="2958" y="3595"/>
                </a:lnTo>
                <a:lnTo>
                  <a:pt x="2963" y="3595"/>
                </a:lnTo>
                <a:lnTo>
                  <a:pt x="2966" y="3595"/>
                </a:lnTo>
                <a:lnTo>
                  <a:pt x="2966" y="3598"/>
                </a:lnTo>
                <a:lnTo>
                  <a:pt x="2966" y="3598"/>
                </a:lnTo>
                <a:lnTo>
                  <a:pt x="2969" y="3601"/>
                </a:lnTo>
                <a:lnTo>
                  <a:pt x="2969" y="3601"/>
                </a:lnTo>
                <a:lnTo>
                  <a:pt x="2971" y="3601"/>
                </a:lnTo>
                <a:lnTo>
                  <a:pt x="2971" y="3598"/>
                </a:lnTo>
                <a:lnTo>
                  <a:pt x="2971" y="3598"/>
                </a:lnTo>
                <a:lnTo>
                  <a:pt x="2974" y="3598"/>
                </a:lnTo>
                <a:lnTo>
                  <a:pt x="2974" y="3601"/>
                </a:lnTo>
                <a:lnTo>
                  <a:pt x="2974" y="3601"/>
                </a:lnTo>
                <a:lnTo>
                  <a:pt x="2977" y="3603"/>
                </a:lnTo>
                <a:lnTo>
                  <a:pt x="2979" y="3606"/>
                </a:lnTo>
                <a:lnTo>
                  <a:pt x="2979" y="3606"/>
                </a:lnTo>
                <a:lnTo>
                  <a:pt x="2979" y="3606"/>
                </a:lnTo>
                <a:lnTo>
                  <a:pt x="2982" y="3606"/>
                </a:lnTo>
                <a:lnTo>
                  <a:pt x="2985" y="3606"/>
                </a:lnTo>
                <a:lnTo>
                  <a:pt x="2985" y="3606"/>
                </a:lnTo>
                <a:lnTo>
                  <a:pt x="2985" y="3609"/>
                </a:lnTo>
                <a:lnTo>
                  <a:pt x="2982" y="3609"/>
                </a:lnTo>
                <a:lnTo>
                  <a:pt x="2979" y="3611"/>
                </a:lnTo>
                <a:lnTo>
                  <a:pt x="2979" y="3611"/>
                </a:lnTo>
                <a:lnTo>
                  <a:pt x="2979" y="3617"/>
                </a:lnTo>
                <a:lnTo>
                  <a:pt x="2979" y="3617"/>
                </a:lnTo>
                <a:lnTo>
                  <a:pt x="2977" y="3619"/>
                </a:lnTo>
                <a:lnTo>
                  <a:pt x="2977" y="3622"/>
                </a:lnTo>
                <a:lnTo>
                  <a:pt x="2974" y="3627"/>
                </a:lnTo>
                <a:lnTo>
                  <a:pt x="2974" y="3627"/>
                </a:lnTo>
                <a:lnTo>
                  <a:pt x="2971" y="3627"/>
                </a:lnTo>
                <a:lnTo>
                  <a:pt x="2969" y="3627"/>
                </a:lnTo>
                <a:lnTo>
                  <a:pt x="2969" y="3625"/>
                </a:lnTo>
                <a:lnTo>
                  <a:pt x="2969" y="3625"/>
                </a:lnTo>
                <a:lnTo>
                  <a:pt x="2966" y="3625"/>
                </a:lnTo>
                <a:lnTo>
                  <a:pt x="2963" y="3625"/>
                </a:lnTo>
                <a:lnTo>
                  <a:pt x="2963" y="3627"/>
                </a:lnTo>
                <a:lnTo>
                  <a:pt x="2961" y="3638"/>
                </a:lnTo>
                <a:lnTo>
                  <a:pt x="2961" y="3638"/>
                </a:lnTo>
                <a:lnTo>
                  <a:pt x="2961" y="3638"/>
                </a:lnTo>
                <a:lnTo>
                  <a:pt x="2961" y="3641"/>
                </a:lnTo>
                <a:lnTo>
                  <a:pt x="2961" y="3641"/>
                </a:lnTo>
                <a:lnTo>
                  <a:pt x="2961" y="3643"/>
                </a:lnTo>
                <a:lnTo>
                  <a:pt x="2961" y="3649"/>
                </a:lnTo>
                <a:lnTo>
                  <a:pt x="2961" y="3649"/>
                </a:lnTo>
                <a:lnTo>
                  <a:pt x="2963" y="3652"/>
                </a:lnTo>
                <a:lnTo>
                  <a:pt x="2963" y="3652"/>
                </a:lnTo>
                <a:lnTo>
                  <a:pt x="2969" y="3652"/>
                </a:lnTo>
                <a:lnTo>
                  <a:pt x="2969" y="3654"/>
                </a:lnTo>
                <a:lnTo>
                  <a:pt x="2971" y="3654"/>
                </a:lnTo>
                <a:lnTo>
                  <a:pt x="2971" y="3662"/>
                </a:lnTo>
                <a:lnTo>
                  <a:pt x="2971" y="3662"/>
                </a:lnTo>
                <a:lnTo>
                  <a:pt x="2971" y="3662"/>
                </a:lnTo>
                <a:lnTo>
                  <a:pt x="2971" y="3665"/>
                </a:lnTo>
                <a:lnTo>
                  <a:pt x="2971" y="3665"/>
                </a:lnTo>
                <a:lnTo>
                  <a:pt x="2971" y="3668"/>
                </a:lnTo>
                <a:lnTo>
                  <a:pt x="2971" y="3668"/>
                </a:lnTo>
                <a:lnTo>
                  <a:pt x="2971" y="3668"/>
                </a:lnTo>
                <a:lnTo>
                  <a:pt x="2971" y="3670"/>
                </a:lnTo>
                <a:lnTo>
                  <a:pt x="2971" y="3670"/>
                </a:lnTo>
                <a:lnTo>
                  <a:pt x="2971" y="3673"/>
                </a:lnTo>
                <a:lnTo>
                  <a:pt x="2971" y="3673"/>
                </a:lnTo>
                <a:lnTo>
                  <a:pt x="2974" y="3673"/>
                </a:lnTo>
                <a:lnTo>
                  <a:pt x="2974" y="3673"/>
                </a:lnTo>
                <a:lnTo>
                  <a:pt x="2974" y="3676"/>
                </a:lnTo>
                <a:lnTo>
                  <a:pt x="2974" y="3678"/>
                </a:lnTo>
                <a:lnTo>
                  <a:pt x="2971" y="3684"/>
                </a:lnTo>
                <a:lnTo>
                  <a:pt x="2971" y="3684"/>
                </a:lnTo>
                <a:lnTo>
                  <a:pt x="2971" y="3684"/>
                </a:lnTo>
                <a:lnTo>
                  <a:pt x="2971" y="3686"/>
                </a:lnTo>
                <a:lnTo>
                  <a:pt x="2971" y="3686"/>
                </a:lnTo>
                <a:lnTo>
                  <a:pt x="2974" y="3686"/>
                </a:lnTo>
                <a:lnTo>
                  <a:pt x="2974" y="3686"/>
                </a:lnTo>
                <a:lnTo>
                  <a:pt x="2977" y="3681"/>
                </a:lnTo>
                <a:lnTo>
                  <a:pt x="2979" y="3681"/>
                </a:lnTo>
                <a:lnTo>
                  <a:pt x="2979" y="3684"/>
                </a:lnTo>
                <a:lnTo>
                  <a:pt x="2979" y="3684"/>
                </a:lnTo>
                <a:lnTo>
                  <a:pt x="2982" y="3684"/>
                </a:lnTo>
                <a:lnTo>
                  <a:pt x="2982" y="3684"/>
                </a:lnTo>
                <a:lnTo>
                  <a:pt x="2982" y="3686"/>
                </a:lnTo>
                <a:lnTo>
                  <a:pt x="2985" y="3686"/>
                </a:lnTo>
                <a:lnTo>
                  <a:pt x="2987" y="3686"/>
                </a:lnTo>
                <a:lnTo>
                  <a:pt x="2990" y="3686"/>
                </a:lnTo>
                <a:lnTo>
                  <a:pt x="2993" y="3686"/>
                </a:lnTo>
                <a:lnTo>
                  <a:pt x="2993" y="3689"/>
                </a:lnTo>
                <a:lnTo>
                  <a:pt x="2993" y="3689"/>
                </a:lnTo>
                <a:lnTo>
                  <a:pt x="2995" y="3692"/>
                </a:lnTo>
                <a:lnTo>
                  <a:pt x="2998" y="3692"/>
                </a:lnTo>
                <a:lnTo>
                  <a:pt x="2998" y="3689"/>
                </a:lnTo>
                <a:lnTo>
                  <a:pt x="3001" y="3689"/>
                </a:lnTo>
                <a:lnTo>
                  <a:pt x="3001" y="3689"/>
                </a:lnTo>
                <a:lnTo>
                  <a:pt x="3003" y="3689"/>
                </a:lnTo>
                <a:lnTo>
                  <a:pt x="3003" y="3692"/>
                </a:lnTo>
                <a:lnTo>
                  <a:pt x="3003" y="3694"/>
                </a:lnTo>
                <a:lnTo>
                  <a:pt x="3003" y="3694"/>
                </a:lnTo>
                <a:lnTo>
                  <a:pt x="3003" y="3697"/>
                </a:lnTo>
                <a:lnTo>
                  <a:pt x="3001" y="3697"/>
                </a:lnTo>
                <a:lnTo>
                  <a:pt x="3001" y="3700"/>
                </a:lnTo>
                <a:lnTo>
                  <a:pt x="3003" y="3700"/>
                </a:lnTo>
                <a:lnTo>
                  <a:pt x="3003" y="3702"/>
                </a:lnTo>
                <a:lnTo>
                  <a:pt x="3009" y="3702"/>
                </a:lnTo>
                <a:lnTo>
                  <a:pt x="3011" y="3705"/>
                </a:lnTo>
                <a:lnTo>
                  <a:pt x="3017" y="3710"/>
                </a:lnTo>
                <a:lnTo>
                  <a:pt x="3022" y="3710"/>
                </a:lnTo>
                <a:lnTo>
                  <a:pt x="3025" y="3710"/>
                </a:lnTo>
                <a:lnTo>
                  <a:pt x="3028" y="3710"/>
                </a:lnTo>
                <a:lnTo>
                  <a:pt x="3030" y="3713"/>
                </a:lnTo>
                <a:lnTo>
                  <a:pt x="3033" y="3719"/>
                </a:lnTo>
                <a:lnTo>
                  <a:pt x="3033" y="3721"/>
                </a:lnTo>
                <a:lnTo>
                  <a:pt x="3038" y="3719"/>
                </a:lnTo>
                <a:lnTo>
                  <a:pt x="3038" y="3716"/>
                </a:lnTo>
                <a:lnTo>
                  <a:pt x="3041" y="3716"/>
                </a:lnTo>
                <a:lnTo>
                  <a:pt x="3044" y="3716"/>
                </a:lnTo>
                <a:lnTo>
                  <a:pt x="3044" y="3719"/>
                </a:lnTo>
                <a:lnTo>
                  <a:pt x="3044" y="3721"/>
                </a:lnTo>
                <a:lnTo>
                  <a:pt x="3046" y="3721"/>
                </a:lnTo>
                <a:lnTo>
                  <a:pt x="3046" y="3724"/>
                </a:lnTo>
                <a:lnTo>
                  <a:pt x="3049" y="3724"/>
                </a:lnTo>
                <a:lnTo>
                  <a:pt x="3049" y="3724"/>
                </a:lnTo>
                <a:lnTo>
                  <a:pt x="3049" y="3721"/>
                </a:lnTo>
                <a:lnTo>
                  <a:pt x="3049" y="3721"/>
                </a:lnTo>
                <a:lnTo>
                  <a:pt x="3052" y="3721"/>
                </a:lnTo>
                <a:lnTo>
                  <a:pt x="3052" y="3721"/>
                </a:lnTo>
                <a:lnTo>
                  <a:pt x="3057" y="3721"/>
                </a:lnTo>
                <a:lnTo>
                  <a:pt x="3057" y="3721"/>
                </a:lnTo>
                <a:lnTo>
                  <a:pt x="3062" y="3719"/>
                </a:lnTo>
                <a:lnTo>
                  <a:pt x="3065" y="3719"/>
                </a:lnTo>
                <a:lnTo>
                  <a:pt x="3068" y="3716"/>
                </a:lnTo>
                <a:lnTo>
                  <a:pt x="3070" y="3716"/>
                </a:lnTo>
                <a:lnTo>
                  <a:pt x="3070" y="3716"/>
                </a:lnTo>
                <a:lnTo>
                  <a:pt x="3073" y="3716"/>
                </a:lnTo>
                <a:lnTo>
                  <a:pt x="3076" y="3716"/>
                </a:lnTo>
                <a:lnTo>
                  <a:pt x="3078" y="3719"/>
                </a:lnTo>
                <a:lnTo>
                  <a:pt x="3078" y="3719"/>
                </a:lnTo>
                <a:lnTo>
                  <a:pt x="3078" y="3719"/>
                </a:lnTo>
                <a:lnTo>
                  <a:pt x="3078" y="3721"/>
                </a:lnTo>
                <a:lnTo>
                  <a:pt x="3081" y="3721"/>
                </a:lnTo>
                <a:lnTo>
                  <a:pt x="3084" y="3724"/>
                </a:lnTo>
                <a:lnTo>
                  <a:pt x="3086" y="3727"/>
                </a:lnTo>
                <a:lnTo>
                  <a:pt x="3086" y="3729"/>
                </a:lnTo>
                <a:lnTo>
                  <a:pt x="3092" y="3732"/>
                </a:lnTo>
                <a:lnTo>
                  <a:pt x="3092" y="3732"/>
                </a:lnTo>
                <a:lnTo>
                  <a:pt x="3089" y="3735"/>
                </a:lnTo>
                <a:lnTo>
                  <a:pt x="3089" y="3737"/>
                </a:lnTo>
                <a:lnTo>
                  <a:pt x="3089" y="3737"/>
                </a:lnTo>
                <a:lnTo>
                  <a:pt x="3089" y="3737"/>
                </a:lnTo>
                <a:lnTo>
                  <a:pt x="3095" y="3735"/>
                </a:lnTo>
                <a:lnTo>
                  <a:pt x="3097" y="3732"/>
                </a:lnTo>
                <a:lnTo>
                  <a:pt x="3100" y="3732"/>
                </a:lnTo>
                <a:lnTo>
                  <a:pt x="3100" y="3732"/>
                </a:lnTo>
                <a:lnTo>
                  <a:pt x="3097" y="3732"/>
                </a:lnTo>
                <a:lnTo>
                  <a:pt x="3097" y="3732"/>
                </a:lnTo>
                <a:lnTo>
                  <a:pt x="3095" y="3732"/>
                </a:lnTo>
                <a:lnTo>
                  <a:pt x="3095" y="3732"/>
                </a:lnTo>
                <a:lnTo>
                  <a:pt x="3095" y="3732"/>
                </a:lnTo>
                <a:lnTo>
                  <a:pt x="3095" y="3729"/>
                </a:lnTo>
                <a:lnTo>
                  <a:pt x="3095" y="3729"/>
                </a:lnTo>
                <a:lnTo>
                  <a:pt x="3097" y="3729"/>
                </a:lnTo>
                <a:lnTo>
                  <a:pt x="3095" y="3729"/>
                </a:lnTo>
                <a:lnTo>
                  <a:pt x="3092" y="3727"/>
                </a:lnTo>
                <a:lnTo>
                  <a:pt x="3092" y="3727"/>
                </a:lnTo>
                <a:lnTo>
                  <a:pt x="3095" y="3727"/>
                </a:lnTo>
                <a:lnTo>
                  <a:pt x="3095" y="3727"/>
                </a:lnTo>
                <a:lnTo>
                  <a:pt x="3097" y="3727"/>
                </a:lnTo>
                <a:lnTo>
                  <a:pt x="3100" y="3727"/>
                </a:lnTo>
                <a:lnTo>
                  <a:pt x="3100" y="3727"/>
                </a:lnTo>
                <a:lnTo>
                  <a:pt x="3097" y="3724"/>
                </a:lnTo>
                <a:lnTo>
                  <a:pt x="3100" y="3724"/>
                </a:lnTo>
                <a:lnTo>
                  <a:pt x="3100" y="3727"/>
                </a:lnTo>
                <a:lnTo>
                  <a:pt x="3103" y="3724"/>
                </a:lnTo>
                <a:lnTo>
                  <a:pt x="3103" y="3724"/>
                </a:lnTo>
                <a:lnTo>
                  <a:pt x="3103" y="3724"/>
                </a:lnTo>
                <a:lnTo>
                  <a:pt x="3105" y="3724"/>
                </a:lnTo>
                <a:lnTo>
                  <a:pt x="3105" y="3724"/>
                </a:lnTo>
                <a:lnTo>
                  <a:pt x="3105" y="3724"/>
                </a:lnTo>
                <a:lnTo>
                  <a:pt x="3105" y="3724"/>
                </a:lnTo>
                <a:lnTo>
                  <a:pt x="3108" y="3724"/>
                </a:lnTo>
                <a:lnTo>
                  <a:pt x="3108" y="3724"/>
                </a:lnTo>
                <a:lnTo>
                  <a:pt x="3111" y="3721"/>
                </a:lnTo>
                <a:lnTo>
                  <a:pt x="3111" y="3721"/>
                </a:lnTo>
                <a:lnTo>
                  <a:pt x="3111" y="3721"/>
                </a:lnTo>
                <a:lnTo>
                  <a:pt x="3111" y="3719"/>
                </a:lnTo>
                <a:lnTo>
                  <a:pt x="3111" y="3719"/>
                </a:lnTo>
                <a:lnTo>
                  <a:pt x="3111" y="3719"/>
                </a:lnTo>
                <a:lnTo>
                  <a:pt x="3111" y="3719"/>
                </a:lnTo>
                <a:lnTo>
                  <a:pt x="3111" y="3719"/>
                </a:lnTo>
                <a:lnTo>
                  <a:pt x="3111" y="3719"/>
                </a:lnTo>
                <a:lnTo>
                  <a:pt x="3111" y="3716"/>
                </a:lnTo>
                <a:lnTo>
                  <a:pt x="3111" y="3719"/>
                </a:lnTo>
                <a:lnTo>
                  <a:pt x="3111" y="3719"/>
                </a:lnTo>
                <a:lnTo>
                  <a:pt x="3113" y="3719"/>
                </a:lnTo>
                <a:lnTo>
                  <a:pt x="3113" y="3716"/>
                </a:lnTo>
                <a:lnTo>
                  <a:pt x="3113" y="3719"/>
                </a:lnTo>
                <a:lnTo>
                  <a:pt x="3113" y="3719"/>
                </a:lnTo>
                <a:lnTo>
                  <a:pt x="3113" y="3721"/>
                </a:lnTo>
                <a:lnTo>
                  <a:pt x="3116" y="3721"/>
                </a:lnTo>
                <a:lnTo>
                  <a:pt x="3116" y="3721"/>
                </a:lnTo>
                <a:lnTo>
                  <a:pt x="3116" y="3721"/>
                </a:lnTo>
                <a:lnTo>
                  <a:pt x="3116" y="3724"/>
                </a:lnTo>
                <a:lnTo>
                  <a:pt x="3113" y="3724"/>
                </a:lnTo>
                <a:lnTo>
                  <a:pt x="3113" y="3729"/>
                </a:lnTo>
                <a:lnTo>
                  <a:pt x="3111" y="3729"/>
                </a:lnTo>
                <a:lnTo>
                  <a:pt x="3111" y="3732"/>
                </a:lnTo>
                <a:lnTo>
                  <a:pt x="3113" y="3729"/>
                </a:lnTo>
                <a:lnTo>
                  <a:pt x="3116" y="3727"/>
                </a:lnTo>
                <a:lnTo>
                  <a:pt x="3116" y="3727"/>
                </a:lnTo>
                <a:lnTo>
                  <a:pt x="3119" y="3727"/>
                </a:lnTo>
                <a:lnTo>
                  <a:pt x="3119" y="3727"/>
                </a:lnTo>
                <a:lnTo>
                  <a:pt x="3119" y="3727"/>
                </a:lnTo>
                <a:lnTo>
                  <a:pt x="3119" y="3724"/>
                </a:lnTo>
                <a:lnTo>
                  <a:pt x="3121" y="3724"/>
                </a:lnTo>
                <a:lnTo>
                  <a:pt x="3121" y="3724"/>
                </a:lnTo>
                <a:lnTo>
                  <a:pt x="3121" y="3721"/>
                </a:lnTo>
                <a:lnTo>
                  <a:pt x="3121" y="3721"/>
                </a:lnTo>
                <a:lnTo>
                  <a:pt x="3119" y="3721"/>
                </a:lnTo>
                <a:lnTo>
                  <a:pt x="3119" y="3721"/>
                </a:lnTo>
                <a:lnTo>
                  <a:pt x="3119" y="3721"/>
                </a:lnTo>
                <a:lnTo>
                  <a:pt x="3121" y="3721"/>
                </a:lnTo>
                <a:lnTo>
                  <a:pt x="3121" y="3719"/>
                </a:lnTo>
                <a:lnTo>
                  <a:pt x="3121" y="3719"/>
                </a:lnTo>
                <a:lnTo>
                  <a:pt x="3121" y="3719"/>
                </a:lnTo>
                <a:lnTo>
                  <a:pt x="3121" y="3719"/>
                </a:lnTo>
                <a:lnTo>
                  <a:pt x="3121" y="3716"/>
                </a:lnTo>
                <a:lnTo>
                  <a:pt x="3121" y="3713"/>
                </a:lnTo>
                <a:lnTo>
                  <a:pt x="3121" y="3710"/>
                </a:lnTo>
                <a:lnTo>
                  <a:pt x="3124" y="3710"/>
                </a:lnTo>
                <a:lnTo>
                  <a:pt x="3121" y="3710"/>
                </a:lnTo>
                <a:lnTo>
                  <a:pt x="3124" y="3713"/>
                </a:lnTo>
                <a:lnTo>
                  <a:pt x="3127" y="3713"/>
                </a:lnTo>
                <a:lnTo>
                  <a:pt x="3129" y="3713"/>
                </a:lnTo>
                <a:lnTo>
                  <a:pt x="3129" y="3713"/>
                </a:lnTo>
                <a:lnTo>
                  <a:pt x="3129" y="3713"/>
                </a:lnTo>
                <a:lnTo>
                  <a:pt x="3129" y="3713"/>
                </a:lnTo>
                <a:lnTo>
                  <a:pt x="3129" y="3713"/>
                </a:lnTo>
                <a:lnTo>
                  <a:pt x="3129" y="3713"/>
                </a:lnTo>
                <a:lnTo>
                  <a:pt x="3129" y="3713"/>
                </a:lnTo>
                <a:lnTo>
                  <a:pt x="3129" y="3713"/>
                </a:lnTo>
                <a:lnTo>
                  <a:pt x="3132" y="3713"/>
                </a:lnTo>
                <a:lnTo>
                  <a:pt x="3129" y="3713"/>
                </a:lnTo>
                <a:lnTo>
                  <a:pt x="3129" y="3716"/>
                </a:lnTo>
                <a:lnTo>
                  <a:pt x="3129" y="3716"/>
                </a:lnTo>
                <a:lnTo>
                  <a:pt x="3135" y="3713"/>
                </a:lnTo>
                <a:lnTo>
                  <a:pt x="3135" y="3716"/>
                </a:lnTo>
                <a:lnTo>
                  <a:pt x="3135" y="3716"/>
                </a:lnTo>
                <a:lnTo>
                  <a:pt x="3132" y="3716"/>
                </a:lnTo>
                <a:lnTo>
                  <a:pt x="3132" y="3716"/>
                </a:lnTo>
                <a:lnTo>
                  <a:pt x="3132" y="3716"/>
                </a:lnTo>
                <a:lnTo>
                  <a:pt x="3132" y="3719"/>
                </a:lnTo>
                <a:lnTo>
                  <a:pt x="3132" y="3719"/>
                </a:lnTo>
                <a:lnTo>
                  <a:pt x="3129" y="3719"/>
                </a:lnTo>
                <a:lnTo>
                  <a:pt x="3129" y="3719"/>
                </a:lnTo>
                <a:lnTo>
                  <a:pt x="3129" y="3719"/>
                </a:lnTo>
                <a:lnTo>
                  <a:pt x="3129" y="3719"/>
                </a:lnTo>
                <a:lnTo>
                  <a:pt x="3132" y="3719"/>
                </a:lnTo>
                <a:lnTo>
                  <a:pt x="3132" y="3719"/>
                </a:lnTo>
                <a:lnTo>
                  <a:pt x="3132" y="3719"/>
                </a:lnTo>
                <a:lnTo>
                  <a:pt x="3132" y="3719"/>
                </a:lnTo>
                <a:lnTo>
                  <a:pt x="3132" y="3721"/>
                </a:lnTo>
                <a:lnTo>
                  <a:pt x="3132" y="3724"/>
                </a:lnTo>
                <a:lnTo>
                  <a:pt x="3129" y="3724"/>
                </a:lnTo>
                <a:lnTo>
                  <a:pt x="3129" y="3721"/>
                </a:lnTo>
                <a:lnTo>
                  <a:pt x="3129" y="3721"/>
                </a:lnTo>
                <a:lnTo>
                  <a:pt x="3127" y="3721"/>
                </a:lnTo>
                <a:lnTo>
                  <a:pt x="3127" y="3724"/>
                </a:lnTo>
                <a:lnTo>
                  <a:pt x="3129" y="3724"/>
                </a:lnTo>
                <a:lnTo>
                  <a:pt x="3129" y="3727"/>
                </a:lnTo>
                <a:lnTo>
                  <a:pt x="3135" y="3724"/>
                </a:lnTo>
                <a:lnTo>
                  <a:pt x="3135" y="3724"/>
                </a:lnTo>
                <a:lnTo>
                  <a:pt x="3135" y="3724"/>
                </a:lnTo>
                <a:lnTo>
                  <a:pt x="3135" y="3724"/>
                </a:lnTo>
                <a:lnTo>
                  <a:pt x="3135" y="3724"/>
                </a:lnTo>
                <a:lnTo>
                  <a:pt x="3135" y="3724"/>
                </a:lnTo>
                <a:lnTo>
                  <a:pt x="3135" y="3724"/>
                </a:lnTo>
                <a:lnTo>
                  <a:pt x="3135" y="3724"/>
                </a:lnTo>
                <a:lnTo>
                  <a:pt x="3135" y="3721"/>
                </a:lnTo>
                <a:lnTo>
                  <a:pt x="3135" y="3721"/>
                </a:lnTo>
                <a:lnTo>
                  <a:pt x="3135" y="3721"/>
                </a:lnTo>
                <a:lnTo>
                  <a:pt x="3137" y="3719"/>
                </a:lnTo>
                <a:lnTo>
                  <a:pt x="3137" y="3721"/>
                </a:lnTo>
                <a:lnTo>
                  <a:pt x="3137" y="3721"/>
                </a:lnTo>
                <a:lnTo>
                  <a:pt x="3137" y="3721"/>
                </a:lnTo>
                <a:lnTo>
                  <a:pt x="3135" y="3721"/>
                </a:lnTo>
                <a:lnTo>
                  <a:pt x="3135" y="3721"/>
                </a:lnTo>
                <a:lnTo>
                  <a:pt x="3135" y="3724"/>
                </a:lnTo>
                <a:lnTo>
                  <a:pt x="3137" y="3724"/>
                </a:lnTo>
                <a:lnTo>
                  <a:pt x="3140" y="3721"/>
                </a:lnTo>
                <a:lnTo>
                  <a:pt x="3140" y="3721"/>
                </a:lnTo>
                <a:lnTo>
                  <a:pt x="3137" y="3721"/>
                </a:lnTo>
                <a:lnTo>
                  <a:pt x="3140" y="3721"/>
                </a:lnTo>
                <a:lnTo>
                  <a:pt x="3140" y="3721"/>
                </a:lnTo>
                <a:lnTo>
                  <a:pt x="3140" y="3719"/>
                </a:lnTo>
                <a:lnTo>
                  <a:pt x="3140" y="3719"/>
                </a:lnTo>
                <a:lnTo>
                  <a:pt x="3140" y="3719"/>
                </a:lnTo>
                <a:lnTo>
                  <a:pt x="3140" y="3719"/>
                </a:lnTo>
                <a:lnTo>
                  <a:pt x="3140" y="3719"/>
                </a:lnTo>
                <a:lnTo>
                  <a:pt x="3137" y="3719"/>
                </a:lnTo>
                <a:lnTo>
                  <a:pt x="3137" y="3716"/>
                </a:lnTo>
                <a:lnTo>
                  <a:pt x="3140" y="3719"/>
                </a:lnTo>
                <a:lnTo>
                  <a:pt x="3140" y="3719"/>
                </a:lnTo>
                <a:lnTo>
                  <a:pt x="3143" y="3716"/>
                </a:lnTo>
                <a:lnTo>
                  <a:pt x="3143" y="3716"/>
                </a:lnTo>
                <a:lnTo>
                  <a:pt x="3143" y="3716"/>
                </a:lnTo>
                <a:lnTo>
                  <a:pt x="3140" y="3716"/>
                </a:lnTo>
                <a:lnTo>
                  <a:pt x="3143" y="3716"/>
                </a:lnTo>
                <a:lnTo>
                  <a:pt x="3143" y="3713"/>
                </a:lnTo>
                <a:lnTo>
                  <a:pt x="3143" y="3713"/>
                </a:lnTo>
                <a:lnTo>
                  <a:pt x="3143" y="3713"/>
                </a:lnTo>
                <a:lnTo>
                  <a:pt x="3143" y="3713"/>
                </a:lnTo>
                <a:lnTo>
                  <a:pt x="3140" y="3713"/>
                </a:lnTo>
                <a:lnTo>
                  <a:pt x="3140" y="3713"/>
                </a:lnTo>
                <a:lnTo>
                  <a:pt x="3140" y="3713"/>
                </a:lnTo>
                <a:lnTo>
                  <a:pt x="3140" y="3713"/>
                </a:lnTo>
                <a:lnTo>
                  <a:pt x="3140" y="3713"/>
                </a:lnTo>
                <a:lnTo>
                  <a:pt x="3140" y="3713"/>
                </a:lnTo>
                <a:lnTo>
                  <a:pt x="3140" y="3713"/>
                </a:lnTo>
                <a:lnTo>
                  <a:pt x="3140" y="3713"/>
                </a:lnTo>
                <a:lnTo>
                  <a:pt x="3140" y="3713"/>
                </a:lnTo>
                <a:lnTo>
                  <a:pt x="3140" y="3713"/>
                </a:lnTo>
                <a:lnTo>
                  <a:pt x="3140" y="3713"/>
                </a:lnTo>
                <a:lnTo>
                  <a:pt x="3140" y="3713"/>
                </a:lnTo>
                <a:lnTo>
                  <a:pt x="3140" y="3710"/>
                </a:lnTo>
                <a:lnTo>
                  <a:pt x="3140" y="3710"/>
                </a:lnTo>
                <a:lnTo>
                  <a:pt x="3140" y="3710"/>
                </a:lnTo>
                <a:lnTo>
                  <a:pt x="3140" y="3710"/>
                </a:lnTo>
                <a:lnTo>
                  <a:pt x="3140" y="3710"/>
                </a:lnTo>
                <a:lnTo>
                  <a:pt x="3137" y="3710"/>
                </a:lnTo>
                <a:lnTo>
                  <a:pt x="3137" y="3713"/>
                </a:lnTo>
                <a:lnTo>
                  <a:pt x="3137" y="3713"/>
                </a:lnTo>
                <a:lnTo>
                  <a:pt x="3137" y="3713"/>
                </a:lnTo>
                <a:lnTo>
                  <a:pt x="3137" y="3713"/>
                </a:lnTo>
                <a:lnTo>
                  <a:pt x="3137" y="3713"/>
                </a:lnTo>
                <a:lnTo>
                  <a:pt x="3137" y="3713"/>
                </a:lnTo>
                <a:lnTo>
                  <a:pt x="3137" y="3713"/>
                </a:lnTo>
                <a:lnTo>
                  <a:pt x="3137" y="3713"/>
                </a:lnTo>
                <a:lnTo>
                  <a:pt x="3135" y="3713"/>
                </a:lnTo>
                <a:lnTo>
                  <a:pt x="3135" y="3710"/>
                </a:lnTo>
                <a:lnTo>
                  <a:pt x="3137" y="3710"/>
                </a:lnTo>
                <a:lnTo>
                  <a:pt x="3137" y="3710"/>
                </a:lnTo>
                <a:lnTo>
                  <a:pt x="3137" y="3710"/>
                </a:lnTo>
                <a:lnTo>
                  <a:pt x="3137" y="3710"/>
                </a:lnTo>
                <a:lnTo>
                  <a:pt x="3137" y="3710"/>
                </a:lnTo>
                <a:lnTo>
                  <a:pt x="3137" y="3710"/>
                </a:lnTo>
                <a:lnTo>
                  <a:pt x="3137" y="3708"/>
                </a:lnTo>
                <a:lnTo>
                  <a:pt x="3135" y="3708"/>
                </a:lnTo>
                <a:lnTo>
                  <a:pt x="3135" y="3708"/>
                </a:lnTo>
                <a:lnTo>
                  <a:pt x="3135" y="3708"/>
                </a:lnTo>
                <a:lnTo>
                  <a:pt x="3135" y="3708"/>
                </a:lnTo>
                <a:lnTo>
                  <a:pt x="3135" y="3708"/>
                </a:lnTo>
                <a:lnTo>
                  <a:pt x="3137" y="3708"/>
                </a:lnTo>
                <a:lnTo>
                  <a:pt x="3137" y="3705"/>
                </a:lnTo>
                <a:lnTo>
                  <a:pt x="3137" y="3705"/>
                </a:lnTo>
                <a:lnTo>
                  <a:pt x="3137" y="3705"/>
                </a:lnTo>
                <a:lnTo>
                  <a:pt x="3137" y="3702"/>
                </a:lnTo>
                <a:lnTo>
                  <a:pt x="3137" y="3702"/>
                </a:lnTo>
                <a:lnTo>
                  <a:pt x="3137" y="3702"/>
                </a:lnTo>
                <a:lnTo>
                  <a:pt x="3137" y="3700"/>
                </a:lnTo>
                <a:lnTo>
                  <a:pt x="3135" y="3702"/>
                </a:lnTo>
                <a:lnTo>
                  <a:pt x="3135" y="3700"/>
                </a:lnTo>
                <a:lnTo>
                  <a:pt x="3135" y="3700"/>
                </a:lnTo>
                <a:lnTo>
                  <a:pt x="3135" y="3700"/>
                </a:lnTo>
                <a:lnTo>
                  <a:pt x="3135" y="3700"/>
                </a:lnTo>
                <a:lnTo>
                  <a:pt x="3135" y="3700"/>
                </a:lnTo>
                <a:lnTo>
                  <a:pt x="3137" y="3700"/>
                </a:lnTo>
                <a:lnTo>
                  <a:pt x="3135" y="3700"/>
                </a:lnTo>
                <a:lnTo>
                  <a:pt x="3135" y="3697"/>
                </a:lnTo>
                <a:lnTo>
                  <a:pt x="3132" y="3694"/>
                </a:lnTo>
                <a:lnTo>
                  <a:pt x="3135" y="3694"/>
                </a:lnTo>
                <a:lnTo>
                  <a:pt x="3135" y="3692"/>
                </a:lnTo>
                <a:lnTo>
                  <a:pt x="3135" y="3689"/>
                </a:lnTo>
                <a:lnTo>
                  <a:pt x="3135" y="3689"/>
                </a:lnTo>
                <a:lnTo>
                  <a:pt x="3135" y="3689"/>
                </a:lnTo>
                <a:lnTo>
                  <a:pt x="3135" y="3689"/>
                </a:lnTo>
                <a:lnTo>
                  <a:pt x="3135" y="3694"/>
                </a:lnTo>
                <a:lnTo>
                  <a:pt x="3135" y="3697"/>
                </a:lnTo>
                <a:lnTo>
                  <a:pt x="3137" y="3697"/>
                </a:lnTo>
                <a:lnTo>
                  <a:pt x="3135" y="3694"/>
                </a:lnTo>
                <a:lnTo>
                  <a:pt x="3137" y="3694"/>
                </a:lnTo>
                <a:lnTo>
                  <a:pt x="3137" y="3694"/>
                </a:lnTo>
                <a:lnTo>
                  <a:pt x="3140" y="3694"/>
                </a:lnTo>
                <a:lnTo>
                  <a:pt x="3140" y="3692"/>
                </a:lnTo>
                <a:lnTo>
                  <a:pt x="3137" y="3692"/>
                </a:lnTo>
                <a:lnTo>
                  <a:pt x="3137" y="3692"/>
                </a:lnTo>
                <a:lnTo>
                  <a:pt x="3137" y="3692"/>
                </a:lnTo>
                <a:lnTo>
                  <a:pt x="3137" y="3692"/>
                </a:lnTo>
                <a:lnTo>
                  <a:pt x="3140" y="3692"/>
                </a:lnTo>
                <a:lnTo>
                  <a:pt x="3140" y="3692"/>
                </a:lnTo>
                <a:lnTo>
                  <a:pt x="3140" y="3692"/>
                </a:lnTo>
                <a:lnTo>
                  <a:pt x="3143" y="3689"/>
                </a:lnTo>
                <a:lnTo>
                  <a:pt x="3143" y="3689"/>
                </a:lnTo>
                <a:lnTo>
                  <a:pt x="3143" y="3686"/>
                </a:lnTo>
                <a:lnTo>
                  <a:pt x="3143" y="3689"/>
                </a:lnTo>
                <a:lnTo>
                  <a:pt x="3143" y="3689"/>
                </a:lnTo>
                <a:lnTo>
                  <a:pt x="3143" y="3689"/>
                </a:lnTo>
                <a:lnTo>
                  <a:pt x="3143" y="3689"/>
                </a:lnTo>
                <a:lnTo>
                  <a:pt x="3143" y="3689"/>
                </a:lnTo>
                <a:lnTo>
                  <a:pt x="3143" y="3686"/>
                </a:lnTo>
                <a:lnTo>
                  <a:pt x="3143" y="3686"/>
                </a:lnTo>
                <a:lnTo>
                  <a:pt x="3143" y="3689"/>
                </a:lnTo>
                <a:lnTo>
                  <a:pt x="3143" y="3689"/>
                </a:lnTo>
                <a:lnTo>
                  <a:pt x="3143" y="3689"/>
                </a:lnTo>
                <a:lnTo>
                  <a:pt x="3143" y="3692"/>
                </a:lnTo>
                <a:lnTo>
                  <a:pt x="3143" y="3692"/>
                </a:lnTo>
                <a:lnTo>
                  <a:pt x="3143" y="3692"/>
                </a:lnTo>
                <a:lnTo>
                  <a:pt x="3143" y="3694"/>
                </a:lnTo>
                <a:lnTo>
                  <a:pt x="3145" y="3692"/>
                </a:lnTo>
                <a:lnTo>
                  <a:pt x="3145" y="3692"/>
                </a:lnTo>
                <a:lnTo>
                  <a:pt x="3143" y="3692"/>
                </a:lnTo>
                <a:lnTo>
                  <a:pt x="3143" y="3692"/>
                </a:lnTo>
                <a:lnTo>
                  <a:pt x="3143" y="3692"/>
                </a:lnTo>
                <a:lnTo>
                  <a:pt x="3145" y="3692"/>
                </a:lnTo>
                <a:lnTo>
                  <a:pt x="3145" y="3692"/>
                </a:lnTo>
                <a:lnTo>
                  <a:pt x="3145" y="3692"/>
                </a:lnTo>
                <a:lnTo>
                  <a:pt x="3145" y="3692"/>
                </a:lnTo>
                <a:lnTo>
                  <a:pt x="3145" y="3692"/>
                </a:lnTo>
                <a:lnTo>
                  <a:pt x="3145" y="3692"/>
                </a:lnTo>
                <a:lnTo>
                  <a:pt x="3145" y="3692"/>
                </a:lnTo>
                <a:lnTo>
                  <a:pt x="3148" y="3692"/>
                </a:lnTo>
                <a:lnTo>
                  <a:pt x="3151" y="3694"/>
                </a:lnTo>
                <a:lnTo>
                  <a:pt x="3151" y="3694"/>
                </a:lnTo>
                <a:lnTo>
                  <a:pt x="3148" y="3694"/>
                </a:lnTo>
                <a:lnTo>
                  <a:pt x="3145" y="3700"/>
                </a:lnTo>
                <a:lnTo>
                  <a:pt x="3145" y="3700"/>
                </a:lnTo>
                <a:lnTo>
                  <a:pt x="3143" y="3700"/>
                </a:lnTo>
                <a:lnTo>
                  <a:pt x="3143" y="3702"/>
                </a:lnTo>
                <a:lnTo>
                  <a:pt x="3145" y="3705"/>
                </a:lnTo>
                <a:lnTo>
                  <a:pt x="3148" y="3702"/>
                </a:lnTo>
                <a:lnTo>
                  <a:pt x="3145" y="3705"/>
                </a:lnTo>
                <a:lnTo>
                  <a:pt x="3145" y="3705"/>
                </a:lnTo>
                <a:lnTo>
                  <a:pt x="3145" y="3708"/>
                </a:lnTo>
                <a:lnTo>
                  <a:pt x="3148" y="3708"/>
                </a:lnTo>
                <a:lnTo>
                  <a:pt x="3148" y="3705"/>
                </a:lnTo>
                <a:lnTo>
                  <a:pt x="3148" y="3705"/>
                </a:lnTo>
                <a:lnTo>
                  <a:pt x="3148" y="3702"/>
                </a:lnTo>
                <a:lnTo>
                  <a:pt x="3148" y="3702"/>
                </a:lnTo>
                <a:lnTo>
                  <a:pt x="3148" y="3702"/>
                </a:lnTo>
                <a:lnTo>
                  <a:pt x="3148" y="3705"/>
                </a:lnTo>
                <a:lnTo>
                  <a:pt x="3151" y="3705"/>
                </a:lnTo>
                <a:lnTo>
                  <a:pt x="3151" y="3702"/>
                </a:lnTo>
                <a:lnTo>
                  <a:pt x="3151" y="3702"/>
                </a:lnTo>
                <a:lnTo>
                  <a:pt x="3151" y="3702"/>
                </a:lnTo>
                <a:lnTo>
                  <a:pt x="3151" y="3700"/>
                </a:lnTo>
                <a:lnTo>
                  <a:pt x="3151" y="3700"/>
                </a:lnTo>
                <a:lnTo>
                  <a:pt x="3151" y="3700"/>
                </a:lnTo>
                <a:lnTo>
                  <a:pt x="3151" y="3702"/>
                </a:lnTo>
                <a:lnTo>
                  <a:pt x="3151" y="3702"/>
                </a:lnTo>
                <a:lnTo>
                  <a:pt x="3153" y="3702"/>
                </a:lnTo>
                <a:lnTo>
                  <a:pt x="3153" y="3700"/>
                </a:lnTo>
                <a:lnTo>
                  <a:pt x="3153" y="3700"/>
                </a:lnTo>
                <a:lnTo>
                  <a:pt x="3153" y="3702"/>
                </a:lnTo>
                <a:lnTo>
                  <a:pt x="3153" y="3702"/>
                </a:lnTo>
                <a:lnTo>
                  <a:pt x="3151" y="3705"/>
                </a:lnTo>
                <a:lnTo>
                  <a:pt x="3151" y="3705"/>
                </a:lnTo>
                <a:lnTo>
                  <a:pt x="3151" y="3708"/>
                </a:lnTo>
                <a:lnTo>
                  <a:pt x="3151" y="3708"/>
                </a:lnTo>
                <a:lnTo>
                  <a:pt x="3153" y="3708"/>
                </a:lnTo>
                <a:lnTo>
                  <a:pt x="3153" y="3708"/>
                </a:lnTo>
                <a:lnTo>
                  <a:pt x="3153" y="3708"/>
                </a:lnTo>
                <a:lnTo>
                  <a:pt x="3153" y="3708"/>
                </a:lnTo>
                <a:lnTo>
                  <a:pt x="3151" y="3708"/>
                </a:lnTo>
                <a:lnTo>
                  <a:pt x="3151" y="3708"/>
                </a:lnTo>
                <a:lnTo>
                  <a:pt x="3151" y="3710"/>
                </a:lnTo>
                <a:lnTo>
                  <a:pt x="3153" y="3710"/>
                </a:lnTo>
                <a:lnTo>
                  <a:pt x="3153" y="3710"/>
                </a:lnTo>
                <a:lnTo>
                  <a:pt x="3156" y="3710"/>
                </a:lnTo>
                <a:lnTo>
                  <a:pt x="3156" y="3710"/>
                </a:lnTo>
                <a:lnTo>
                  <a:pt x="3156" y="3708"/>
                </a:lnTo>
                <a:lnTo>
                  <a:pt x="3156" y="3708"/>
                </a:lnTo>
                <a:lnTo>
                  <a:pt x="3159" y="3708"/>
                </a:lnTo>
                <a:lnTo>
                  <a:pt x="3159" y="3708"/>
                </a:lnTo>
                <a:lnTo>
                  <a:pt x="3156" y="3710"/>
                </a:lnTo>
                <a:lnTo>
                  <a:pt x="3156" y="3713"/>
                </a:lnTo>
                <a:lnTo>
                  <a:pt x="3159" y="3713"/>
                </a:lnTo>
                <a:lnTo>
                  <a:pt x="3159" y="3713"/>
                </a:lnTo>
                <a:lnTo>
                  <a:pt x="3159" y="3713"/>
                </a:lnTo>
                <a:lnTo>
                  <a:pt x="3159" y="3713"/>
                </a:lnTo>
                <a:lnTo>
                  <a:pt x="3159" y="3713"/>
                </a:lnTo>
                <a:lnTo>
                  <a:pt x="3159" y="3716"/>
                </a:lnTo>
                <a:lnTo>
                  <a:pt x="3159" y="3716"/>
                </a:lnTo>
                <a:lnTo>
                  <a:pt x="3159" y="3716"/>
                </a:lnTo>
                <a:lnTo>
                  <a:pt x="3159" y="3716"/>
                </a:lnTo>
                <a:lnTo>
                  <a:pt x="3156" y="3716"/>
                </a:lnTo>
                <a:lnTo>
                  <a:pt x="3156" y="3716"/>
                </a:lnTo>
                <a:lnTo>
                  <a:pt x="3159" y="3716"/>
                </a:lnTo>
                <a:lnTo>
                  <a:pt x="3159" y="3719"/>
                </a:lnTo>
                <a:lnTo>
                  <a:pt x="3159" y="3721"/>
                </a:lnTo>
                <a:lnTo>
                  <a:pt x="3159" y="3721"/>
                </a:lnTo>
                <a:lnTo>
                  <a:pt x="3159" y="3719"/>
                </a:lnTo>
                <a:lnTo>
                  <a:pt x="3159" y="3719"/>
                </a:lnTo>
                <a:lnTo>
                  <a:pt x="3162" y="3719"/>
                </a:lnTo>
                <a:lnTo>
                  <a:pt x="3162" y="3719"/>
                </a:lnTo>
                <a:lnTo>
                  <a:pt x="3162" y="3719"/>
                </a:lnTo>
                <a:lnTo>
                  <a:pt x="3162" y="3719"/>
                </a:lnTo>
                <a:lnTo>
                  <a:pt x="3164" y="3719"/>
                </a:lnTo>
                <a:lnTo>
                  <a:pt x="3164" y="3716"/>
                </a:lnTo>
                <a:lnTo>
                  <a:pt x="3167" y="3719"/>
                </a:lnTo>
                <a:lnTo>
                  <a:pt x="3167" y="3719"/>
                </a:lnTo>
                <a:lnTo>
                  <a:pt x="3170" y="3719"/>
                </a:lnTo>
                <a:lnTo>
                  <a:pt x="3170" y="3716"/>
                </a:lnTo>
                <a:lnTo>
                  <a:pt x="3170" y="3716"/>
                </a:lnTo>
                <a:lnTo>
                  <a:pt x="3170" y="3716"/>
                </a:lnTo>
                <a:lnTo>
                  <a:pt x="3167" y="3716"/>
                </a:lnTo>
                <a:lnTo>
                  <a:pt x="3167" y="3716"/>
                </a:lnTo>
                <a:lnTo>
                  <a:pt x="3167" y="3713"/>
                </a:lnTo>
                <a:lnTo>
                  <a:pt x="3167" y="3710"/>
                </a:lnTo>
                <a:lnTo>
                  <a:pt x="3164" y="3710"/>
                </a:lnTo>
                <a:lnTo>
                  <a:pt x="3164" y="3710"/>
                </a:lnTo>
                <a:lnTo>
                  <a:pt x="3164" y="3710"/>
                </a:lnTo>
                <a:lnTo>
                  <a:pt x="3164" y="3710"/>
                </a:lnTo>
                <a:lnTo>
                  <a:pt x="3162" y="3710"/>
                </a:lnTo>
                <a:lnTo>
                  <a:pt x="3164" y="3708"/>
                </a:lnTo>
                <a:lnTo>
                  <a:pt x="3164" y="3708"/>
                </a:lnTo>
                <a:lnTo>
                  <a:pt x="3164" y="3708"/>
                </a:lnTo>
                <a:lnTo>
                  <a:pt x="3164" y="3708"/>
                </a:lnTo>
                <a:lnTo>
                  <a:pt x="3164" y="3708"/>
                </a:lnTo>
                <a:lnTo>
                  <a:pt x="3164" y="3708"/>
                </a:lnTo>
                <a:lnTo>
                  <a:pt x="3164" y="3708"/>
                </a:lnTo>
                <a:lnTo>
                  <a:pt x="3164" y="3708"/>
                </a:lnTo>
                <a:lnTo>
                  <a:pt x="3164" y="3708"/>
                </a:lnTo>
                <a:lnTo>
                  <a:pt x="3164" y="3708"/>
                </a:lnTo>
                <a:lnTo>
                  <a:pt x="3164" y="3708"/>
                </a:lnTo>
                <a:lnTo>
                  <a:pt x="3164" y="3708"/>
                </a:lnTo>
                <a:lnTo>
                  <a:pt x="3164" y="3705"/>
                </a:lnTo>
                <a:lnTo>
                  <a:pt x="3164" y="3708"/>
                </a:lnTo>
                <a:lnTo>
                  <a:pt x="3167" y="3708"/>
                </a:lnTo>
                <a:lnTo>
                  <a:pt x="3167" y="3708"/>
                </a:lnTo>
                <a:lnTo>
                  <a:pt x="3167" y="3710"/>
                </a:lnTo>
                <a:lnTo>
                  <a:pt x="3167" y="3710"/>
                </a:lnTo>
                <a:lnTo>
                  <a:pt x="3167" y="3710"/>
                </a:lnTo>
                <a:lnTo>
                  <a:pt x="3167" y="3710"/>
                </a:lnTo>
                <a:lnTo>
                  <a:pt x="3170" y="3708"/>
                </a:lnTo>
                <a:lnTo>
                  <a:pt x="3170" y="3705"/>
                </a:lnTo>
                <a:lnTo>
                  <a:pt x="3167" y="3702"/>
                </a:lnTo>
                <a:lnTo>
                  <a:pt x="3167" y="3705"/>
                </a:lnTo>
                <a:lnTo>
                  <a:pt x="3167" y="3702"/>
                </a:lnTo>
                <a:lnTo>
                  <a:pt x="3167" y="3702"/>
                </a:lnTo>
                <a:lnTo>
                  <a:pt x="3167" y="3702"/>
                </a:lnTo>
                <a:lnTo>
                  <a:pt x="3167" y="3702"/>
                </a:lnTo>
                <a:lnTo>
                  <a:pt x="3164" y="3700"/>
                </a:lnTo>
                <a:lnTo>
                  <a:pt x="3162" y="3700"/>
                </a:lnTo>
                <a:lnTo>
                  <a:pt x="3164" y="3700"/>
                </a:lnTo>
                <a:lnTo>
                  <a:pt x="3167" y="3700"/>
                </a:lnTo>
                <a:lnTo>
                  <a:pt x="3170" y="3700"/>
                </a:lnTo>
                <a:lnTo>
                  <a:pt x="3170" y="3702"/>
                </a:lnTo>
                <a:lnTo>
                  <a:pt x="3170" y="3702"/>
                </a:lnTo>
                <a:lnTo>
                  <a:pt x="3170" y="3702"/>
                </a:lnTo>
                <a:lnTo>
                  <a:pt x="3170" y="3705"/>
                </a:lnTo>
                <a:lnTo>
                  <a:pt x="3170" y="3702"/>
                </a:lnTo>
                <a:lnTo>
                  <a:pt x="3170" y="3702"/>
                </a:lnTo>
                <a:lnTo>
                  <a:pt x="3172" y="3702"/>
                </a:lnTo>
                <a:lnTo>
                  <a:pt x="3170" y="3705"/>
                </a:lnTo>
                <a:lnTo>
                  <a:pt x="3170" y="3705"/>
                </a:lnTo>
                <a:lnTo>
                  <a:pt x="3170" y="3705"/>
                </a:lnTo>
                <a:lnTo>
                  <a:pt x="3170" y="3708"/>
                </a:lnTo>
                <a:lnTo>
                  <a:pt x="3172" y="3708"/>
                </a:lnTo>
                <a:lnTo>
                  <a:pt x="3172" y="3705"/>
                </a:lnTo>
                <a:lnTo>
                  <a:pt x="3172" y="3705"/>
                </a:lnTo>
                <a:lnTo>
                  <a:pt x="3172" y="3705"/>
                </a:lnTo>
                <a:lnTo>
                  <a:pt x="3175" y="3705"/>
                </a:lnTo>
                <a:lnTo>
                  <a:pt x="3172" y="3705"/>
                </a:lnTo>
                <a:lnTo>
                  <a:pt x="3175" y="3705"/>
                </a:lnTo>
                <a:lnTo>
                  <a:pt x="3175" y="3705"/>
                </a:lnTo>
                <a:lnTo>
                  <a:pt x="3175" y="3705"/>
                </a:lnTo>
                <a:lnTo>
                  <a:pt x="3175" y="3705"/>
                </a:lnTo>
                <a:lnTo>
                  <a:pt x="3175" y="3708"/>
                </a:lnTo>
                <a:lnTo>
                  <a:pt x="3172" y="3708"/>
                </a:lnTo>
                <a:lnTo>
                  <a:pt x="3172" y="3708"/>
                </a:lnTo>
                <a:lnTo>
                  <a:pt x="3170" y="3708"/>
                </a:lnTo>
                <a:lnTo>
                  <a:pt x="3170" y="3708"/>
                </a:lnTo>
                <a:lnTo>
                  <a:pt x="3170" y="3708"/>
                </a:lnTo>
                <a:lnTo>
                  <a:pt x="3170" y="3708"/>
                </a:lnTo>
                <a:lnTo>
                  <a:pt x="3170" y="3708"/>
                </a:lnTo>
                <a:lnTo>
                  <a:pt x="3170" y="3710"/>
                </a:lnTo>
                <a:lnTo>
                  <a:pt x="3170" y="3710"/>
                </a:lnTo>
                <a:lnTo>
                  <a:pt x="3170" y="3713"/>
                </a:lnTo>
                <a:lnTo>
                  <a:pt x="3170" y="3713"/>
                </a:lnTo>
                <a:lnTo>
                  <a:pt x="3170" y="3713"/>
                </a:lnTo>
                <a:lnTo>
                  <a:pt x="3170" y="3713"/>
                </a:lnTo>
                <a:lnTo>
                  <a:pt x="3170" y="3713"/>
                </a:lnTo>
                <a:lnTo>
                  <a:pt x="3172" y="3716"/>
                </a:lnTo>
                <a:lnTo>
                  <a:pt x="3172" y="3713"/>
                </a:lnTo>
                <a:lnTo>
                  <a:pt x="3172" y="3713"/>
                </a:lnTo>
                <a:lnTo>
                  <a:pt x="3172" y="3716"/>
                </a:lnTo>
                <a:lnTo>
                  <a:pt x="3175" y="3716"/>
                </a:lnTo>
                <a:lnTo>
                  <a:pt x="3175" y="3719"/>
                </a:lnTo>
                <a:lnTo>
                  <a:pt x="3175" y="3719"/>
                </a:lnTo>
                <a:lnTo>
                  <a:pt x="3178" y="3721"/>
                </a:lnTo>
                <a:lnTo>
                  <a:pt x="3178" y="3721"/>
                </a:lnTo>
                <a:lnTo>
                  <a:pt x="3180" y="3721"/>
                </a:lnTo>
                <a:lnTo>
                  <a:pt x="3183" y="3721"/>
                </a:lnTo>
                <a:lnTo>
                  <a:pt x="3183" y="3719"/>
                </a:lnTo>
                <a:lnTo>
                  <a:pt x="3186" y="3719"/>
                </a:lnTo>
                <a:lnTo>
                  <a:pt x="3188" y="3716"/>
                </a:lnTo>
                <a:lnTo>
                  <a:pt x="3188" y="3719"/>
                </a:lnTo>
                <a:lnTo>
                  <a:pt x="3188" y="3719"/>
                </a:lnTo>
                <a:lnTo>
                  <a:pt x="3186" y="3721"/>
                </a:lnTo>
                <a:lnTo>
                  <a:pt x="3186" y="3721"/>
                </a:lnTo>
                <a:lnTo>
                  <a:pt x="3188" y="3721"/>
                </a:lnTo>
                <a:lnTo>
                  <a:pt x="3188" y="3719"/>
                </a:lnTo>
                <a:lnTo>
                  <a:pt x="3188" y="3719"/>
                </a:lnTo>
                <a:lnTo>
                  <a:pt x="3188" y="3721"/>
                </a:lnTo>
                <a:lnTo>
                  <a:pt x="3188" y="3721"/>
                </a:lnTo>
                <a:lnTo>
                  <a:pt x="3191" y="3721"/>
                </a:lnTo>
                <a:lnTo>
                  <a:pt x="3191" y="3721"/>
                </a:lnTo>
                <a:lnTo>
                  <a:pt x="3191" y="3721"/>
                </a:lnTo>
                <a:lnTo>
                  <a:pt x="3191" y="3721"/>
                </a:lnTo>
                <a:lnTo>
                  <a:pt x="3194" y="3721"/>
                </a:lnTo>
                <a:lnTo>
                  <a:pt x="3194" y="3721"/>
                </a:lnTo>
                <a:lnTo>
                  <a:pt x="3194" y="3721"/>
                </a:lnTo>
                <a:lnTo>
                  <a:pt x="3194" y="3721"/>
                </a:lnTo>
                <a:lnTo>
                  <a:pt x="3196" y="3727"/>
                </a:lnTo>
                <a:lnTo>
                  <a:pt x="3196" y="3729"/>
                </a:lnTo>
                <a:lnTo>
                  <a:pt x="3194" y="3732"/>
                </a:lnTo>
                <a:lnTo>
                  <a:pt x="3191" y="3732"/>
                </a:lnTo>
                <a:lnTo>
                  <a:pt x="3191" y="3732"/>
                </a:lnTo>
                <a:lnTo>
                  <a:pt x="3188" y="3732"/>
                </a:lnTo>
                <a:lnTo>
                  <a:pt x="3186" y="3735"/>
                </a:lnTo>
                <a:lnTo>
                  <a:pt x="3186" y="3735"/>
                </a:lnTo>
                <a:lnTo>
                  <a:pt x="3186" y="3737"/>
                </a:lnTo>
                <a:lnTo>
                  <a:pt x="3188" y="3737"/>
                </a:lnTo>
                <a:lnTo>
                  <a:pt x="3191" y="3737"/>
                </a:lnTo>
                <a:lnTo>
                  <a:pt x="3194" y="3740"/>
                </a:lnTo>
                <a:lnTo>
                  <a:pt x="3196" y="3740"/>
                </a:lnTo>
                <a:lnTo>
                  <a:pt x="3196" y="3740"/>
                </a:lnTo>
                <a:lnTo>
                  <a:pt x="3196" y="3740"/>
                </a:lnTo>
                <a:lnTo>
                  <a:pt x="3196" y="3737"/>
                </a:lnTo>
                <a:lnTo>
                  <a:pt x="3196" y="3737"/>
                </a:lnTo>
                <a:lnTo>
                  <a:pt x="3196" y="3737"/>
                </a:lnTo>
                <a:lnTo>
                  <a:pt x="3199" y="3740"/>
                </a:lnTo>
                <a:lnTo>
                  <a:pt x="3202" y="3740"/>
                </a:lnTo>
                <a:lnTo>
                  <a:pt x="3202" y="3735"/>
                </a:lnTo>
                <a:lnTo>
                  <a:pt x="3202" y="3735"/>
                </a:lnTo>
                <a:lnTo>
                  <a:pt x="3204" y="3732"/>
                </a:lnTo>
                <a:lnTo>
                  <a:pt x="3204" y="3735"/>
                </a:lnTo>
                <a:lnTo>
                  <a:pt x="3204" y="3737"/>
                </a:lnTo>
                <a:lnTo>
                  <a:pt x="3204" y="3737"/>
                </a:lnTo>
                <a:lnTo>
                  <a:pt x="3204" y="3737"/>
                </a:lnTo>
                <a:lnTo>
                  <a:pt x="3204" y="3737"/>
                </a:lnTo>
                <a:lnTo>
                  <a:pt x="3204" y="3737"/>
                </a:lnTo>
                <a:lnTo>
                  <a:pt x="3204" y="3737"/>
                </a:lnTo>
                <a:lnTo>
                  <a:pt x="3207" y="3737"/>
                </a:lnTo>
                <a:lnTo>
                  <a:pt x="3210" y="3737"/>
                </a:lnTo>
                <a:lnTo>
                  <a:pt x="3210" y="3735"/>
                </a:lnTo>
                <a:lnTo>
                  <a:pt x="3212" y="3732"/>
                </a:lnTo>
                <a:lnTo>
                  <a:pt x="3212" y="3735"/>
                </a:lnTo>
                <a:lnTo>
                  <a:pt x="3212" y="3735"/>
                </a:lnTo>
                <a:lnTo>
                  <a:pt x="3220" y="3735"/>
                </a:lnTo>
                <a:lnTo>
                  <a:pt x="3220" y="3735"/>
                </a:lnTo>
                <a:lnTo>
                  <a:pt x="3223" y="3735"/>
                </a:lnTo>
                <a:lnTo>
                  <a:pt x="3223" y="3735"/>
                </a:lnTo>
                <a:lnTo>
                  <a:pt x="3223" y="3732"/>
                </a:lnTo>
                <a:lnTo>
                  <a:pt x="3223" y="3732"/>
                </a:lnTo>
                <a:lnTo>
                  <a:pt x="3226" y="3732"/>
                </a:lnTo>
                <a:lnTo>
                  <a:pt x="3223" y="3732"/>
                </a:lnTo>
                <a:lnTo>
                  <a:pt x="3223" y="3732"/>
                </a:lnTo>
                <a:lnTo>
                  <a:pt x="3223" y="3735"/>
                </a:lnTo>
                <a:lnTo>
                  <a:pt x="3226" y="3735"/>
                </a:lnTo>
                <a:lnTo>
                  <a:pt x="3226" y="3735"/>
                </a:lnTo>
                <a:lnTo>
                  <a:pt x="3231" y="3732"/>
                </a:lnTo>
                <a:lnTo>
                  <a:pt x="3231" y="3732"/>
                </a:lnTo>
                <a:lnTo>
                  <a:pt x="3231" y="3729"/>
                </a:lnTo>
                <a:lnTo>
                  <a:pt x="3231" y="3729"/>
                </a:lnTo>
                <a:lnTo>
                  <a:pt x="3234" y="3729"/>
                </a:lnTo>
                <a:lnTo>
                  <a:pt x="3234" y="3727"/>
                </a:lnTo>
                <a:lnTo>
                  <a:pt x="3234" y="3724"/>
                </a:lnTo>
                <a:lnTo>
                  <a:pt x="3234" y="3724"/>
                </a:lnTo>
                <a:lnTo>
                  <a:pt x="3234" y="3724"/>
                </a:lnTo>
                <a:lnTo>
                  <a:pt x="3234" y="3724"/>
                </a:lnTo>
                <a:lnTo>
                  <a:pt x="3231" y="3719"/>
                </a:lnTo>
                <a:lnTo>
                  <a:pt x="3231" y="3719"/>
                </a:lnTo>
                <a:lnTo>
                  <a:pt x="3231" y="3719"/>
                </a:lnTo>
                <a:lnTo>
                  <a:pt x="3223" y="3716"/>
                </a:lnTo>
                <a:lnTo>
                  <a:pt x="3223" y="3716"/>
                </a:lnTo>
                <a:lnTo>
                  <a:pt x="3226" y="3716"/>
                </a:lnTo>
                <a:lnTo>
                  <a:pt x="3229" y="3716"/>
                </a:lnTo>
                <a:lnTo>
                  <a:pt x="3229" y="3716"/>
                </a:lnTo>
                <a:lnTo>
                  <a:pt x="3229" y="3713"/>
                </a:lnTo>
                <a:lnTo>
                  <a:pt x="3229" y="3713"/>
                </a:lnTo>
                <a:lnTo>
                  <a:pt x="3229" y="3713"/>
                </a:lnTo>
                <a:lnTo>
                  <a:pt x="3226" y="3713"/>
                </a:lnTo>
                <a:lnTo>
                  <a:pt x="3226" y="3713"/>
                </a:lnTo>
                <a:lnTo>
                  <a:pt x="3229" y="3713"/>
                </a:lnTo>
                <a:lnTo>
                  <a:pt x="3229" y="3713"/>
                </a:lnTo>
                <a:lnTo>
                  <a:pt x="3229" y="3713"/>
                </a:lnTo>
                <a:lnTo>
                  <a:pt x="3226" y="3713"/>
                </a:lnTo>
                <a:lnTo>
                  <a:pt x="3226" y="3713"/>
                </a:lnTo>
                <a:lnTo>
                  <a:pt x="3234" y="3705"/>
                </a:lnTo>
                <a:lnTo>
                  <a:pt x="3234" y="3708"/>
                </a:lnTo>
                <a:lnTo>
                  <a:pt x="3234" y="3708"/>
                </a:lnTo>
                <a:lnTo>
                  <a:pt x="3234" y="3708"/>
                </a:lnTo>
                <a:lnTo>
                  <a:pt x="3237" y="3708"/>
                </a:lnTo>
                <a:lnTo>
                  <a:pt x="3237" y="3708"/>
                </a:lnTo>
                <a:lnTo>
                  <a:pt x="3234" y="3708"/>
                </a:lnTo>
                <a:lnTo>
                  <a:pt x="3234" y="3710"/>
                </a:lnTo>
                <a:lnTo>
                  <a:pt x="3234" y="3710"/>
                </a:lnTo>
                <a:lnTo>
                  <a:pt x="3234" y="3713"/>
                </a:lnTo>
                <a:lnTo>
                  <a:pt x="3234" y="3713"/>
                </a:lnTo>
                <a:lnTo>
                  <a:pt x="3234" y="3713"/>
                </a:lnTo>
                <a:lnTo>
                  <a:pt x="3234" y="3716"/>
                </a:lnTo>
                <a:lnTo>
                  <a:pt x="3234" y="3716"/>
                </a:lnTo>
                <a:lnTo>
                  <a:pt x="3234" y="3716"/>
                </a:lnTo>
                <a:lnTo>
                  <a:pt x="3234" y="3719"/>
                </a:lnTo>
                <a:lnTo>
                  <a:pt x="3234" y="3719"/>
                </a:lnTo>
                <a:lnTo>
                  <a:pt x="3237" y="3719"/>
                </a:lnTo>
                <a:lnTo>
                  <a:pt x="3237" y="3716"/>
                </a:lnTo>
                <a:lnTo>
                  <a:pt x="3237" y="3719"/>
                </a:lnTo>
                <a:lnTo>
                  <a:pt x="3237" y="3719"/>
                </a:lnTo>
                <a:lnTo>
                  <a:pt x="3237" y="3721"/>
                </a:lnTo>
                <a:lnTo>
                  <a:pt x="3237" y="3721"/>
                </a:lnTo>
                <a:lnTo>
                  <a:pt x="3237" y="3721"/>
                </a:lnTo>
                <a:lnTo>
                  <a:pt x="3237" y="3724"/>
                </a:lnTo>
                <a:lnTo>
                  <a:pt x="3237" y="3724"/>
                </a:lnTo>
                <a:lnTo>
                  <a:pt x="3237" y="3724"/>
                </a:lnTo>
                <a:lnTo>
                  <a:pt x="3239" y="3724"/>
                </a:lnTo>
                <a:lnTo>
                  <a:pt x="3239" y="3724"/>
                </a:lnTo>
                <a:lnTo>
                  <a:pt x="3239" y="3724"/>
                </a:lnTo>
                <a:lnTo>
                  <a:pt x="3239" y="3724"/>
                </a:lnTo>
                <a:lnTo>
                  <a:pt x="3239" y="3721"/>
                </a:lnTo>
                <a:lnTo>
                  <a:pt x="3242" y="3719"/>
                </a:lnTo>
                <a:lnTo>
                  <a:pt x="3242" y="3719"/>
                </a:lnTo>
                <a:lnTo>
                  <a:pt x="3245" y="3719"/>
                </a:lnTo>
                <a:lnTo>
                  <a:pt x="3242" y="3721"/>
                </a:lnTo>
                <a:lnTo>
                  <a:pt x="3242" y="3721"/>
                </a:lnTo>
                <a:lnTo>
                  <a:pt x="3242" y="3721"/>
                </a:lnTo>
                <a:lnTo>
                  <a:pt x="3242" y="3721"/>
                </a:lnTo>
                <a:lnTo>
                  <a:pt x="3242" y="3724"/>
                </a:lnTo>
                <a:lnTo>
                  <a:pt x="3242" y="3724"/>
                </a:lnTo>
                <a:lnTo>
                  <a:pt x="3242" y="3724"/>
                </a:lnTo>
                <a:lnTo>
                  <a:pt x="3242" y="3729"/>
                </a:lnTo>
                <a:lnTo>
                  <a:pt x="3242" y="3729"/>
                </a:lnTo>
                <a:lnTo>
                  <a:pt x="3247" y="3732"/>
                </a:lnTo>
                <a:lnTo>
                  <a:pt x="3250" y="3735"/>
                </a:lnTo>
                <a:lnTo>
                  <a:pt x="3250" y="3732"/>
                </a:lnTo>
                <a:lnTo>
                  <a:pt x="3250" y="3732"/>
                </a:lnTo>
                <a:lnTo>
                  <a:pt x="3250" y="3732"/>
                </a:lnTo>
                <a:lnTo>
                  <a:pt x="3253" y="3732"/>
                </a:lnTo>
                <a:lnTo>
                  <a:pt x="3253" y="3732"/>
                </a:lnTo>
                <a:lnTo>
                  <a:pt x="3250" y="3729"/>
                </a:lnTo>
                <a:lnTo>
                  <a:pt x="3250" y="3727"/>
                </a:lnTo>
                <a:lnTo>
                  <a:pt x="3250" y="3724"/>
                </a:lnTo>
                <a:lnTo>
                  <a:pt x="3253" y="3724"/>
                </a:lnTo>
                <a:lnTo>
                  <a:pt x="3253" y="3724"/>
                </a:lnTo>
                <a:lnTo>
                  <a:pt x="3250" y="3724"/>
                </a:lnTo>
                <a:lnTo>
                  <a:pt x="3253" y="3727"/>
                </a:lnTo>
                <a:lnTo>
                  <a:pt x="3253" y="3727"/>
                </a:lnTo>
                <a:lnTo>
                  <a:pt x="3255" y="3727"/>
                </a:lnTo>
                <a:lnTo>
                  <a:pt x="3255" y="3732"/>
                </a:lnTo>
                <a:lnTo>
                  <a:pt x="3255" y="3735"/>
                </a:lnTo>
                <a:lnTo>
                  <a:pt x="3255" y="3735"/>
                </a:lnTo>
                <a:lnTo>
                  <a:pt x="3255" y="3735"/>
                </a:lnTo>
                <a:lnTo>
                  <a:pt x="3255" y="3735"/>
                </a:lnTo>
                <a:lnTo>
                  <a:pt x="3258" y="3735"/>
                </a:lnTo>
                <a:lnTo>
                  <a:pt x="3258" y="3732"/>
                </a:lnTo>
                <a:lnTo>
                  <a:pt x="3258" y="3732"/>
                </a:lnTo>
                <a:lnTo>
                  <a:pt x="3258" y="3732"/>
                </a:lnTo>
                <a:lnTo>
                  <a:pt x="3258" y="3732"/>
                </a:lnTo>
                <a:lnTo>
                  <a:pt x="3258" y="3729"/>
                </a:lnTo>
                <a:lnTo>
                  <a:pt x="3261" y="3732"/>
                </a:lnTo>
                <a:lnTo>
                  <a:pt x="3263" y="3732"/>
                </a:lnTo>
                <a:lnTo>
                  <a:pt x="3266" y="3732"/>
                </a:lnTo>
                <a:lnTo>
                  <a:pt x="3266" y="3732"/>
                </a:lnTo>
                <a:lnTo>
                  <a:pt x="3266" y="3732"/>
                </a:lnTo>
                <a:lnTo>
                  <a:pt x="3266" y="3732"/>
                </a:lnTo>
                <a:lnTo>
                  <a:pt x="3266" y="3735"/>
                </a:lnTo>
                <a:lnTo>
                  <a:pt x="3266" y="3735"/>
                </a:lnTo>
                <a:lnTo>
                  <a:pt x="3269" y="3735"/>
                </a:lnTo>
                <a:lnTo>
                  <a:pt x="3266" y="3737"/>
                </a:lnTo>
                <a:lnTo>
                  <a:pt x="3266" y="3740"/>
                </a:lnTo>
                <a:lnTo>
                  <a:pt x="3263" y="3743"/>
                </a:lnTo>
                <a:lnTo>
                  <a:pt x="3266" y="3743"/>
                </a:lnTo>
                <a:lnTo>
                  <a:pt x="3266" y="3745"/>
                </a:lnTo>
                <a:lnTo>
                  <a:pt x="3258" y="3745"/>
                </a:lnTo>
                <a:lnTo>
                  <a:pt x="3255" y="3745"/>
                </a:lnTo>
                <a:lnTo>
                  <a:pt x="3255" y="3745"/>
                </a:lnTo>
                <a:lnTo>
                  <a:pt x="3255" y="3745"/>
                </a:lnTo>
                <a:lnTo>
                  <a:pt x="3255" y="3745"/>
                </a:lnTo>
                <a:lnTo>
                  <a:pt x="3255" y="3748"/>
                </a:lnTo>
                <a:lnTo>
                  <a:pt x="3253" y="3748"/>
                </a:lnTo>
                <a:lnTo>
                  <a:pt x="3253" y="3745"/>
                </a:lnTo>
                <a:lnTo>
                  <a:pt x="3253" y="3745"/>
                </a:lnTo>
                <a:lnTo>
                  <a:pt x="3253" y="3745"/>
                </a:lnTo>
                <a:lnTo>
                  <a:pt x="3250" y="3745"/>
                </a:lnTo>
                <a:lnTo>
                  <a:pt x="3253" y="3748"/>
                </a:lnTo>
                <a:lnTo>
                  <a:pt x="3253" y="3751"/>
                </a:lnTo>
                <a:lnTo>
                  <a:pt x="3250" y="3751"/>
                </a:lnTo>
                <a:lnTo>
                  <a:pt x="3250" y="3751"/>
                </a:lnTo>
                <a:lnTo>
                  <a:pt x="3253" y="3753"/>
                </a:lnTo>
                <a:lnTo>
                  <a:pt x="3253" y="3759"/>
                </a:lnTo>
                <a:lnTo>
                  <a:pt x="3253" y="3759"/>
                </a:lnTo>
                <a:lnTo>
                  <a:pt x="3250" y="3761"/>
                </a:lnTo>
                <a:lnTo>
                  <a:pt x="3250" y="3761"/>
                </a:lnTo>
                <a:lnTo>
                  <a:pt x="3250" y="3764"/>
                </a:lnTo>
                <a:lnTo>
                  <a:pt x="3247" y="3761"/>
                </a:lnTo>
                <a:lnTo>
                  <a:pt x="3247" y="3761"/>
                </a:lnTo>
                <a:lnTo>
                  <a:pt x="3247" y="3761"/>
                </a:lnTo>
                <a:lnTo>
                  <a:pt x="3245" y="3761"/>
                </a:lnTo>
                <a:lnTo>
                  <a:pt x="3245" y="3761"/>
                </a:lnTo>
                <a:lnTo>
                  <a:pt x="3242" y="3767"/>
                </a:lnTo>
                <a:lnTo>
                  <a:pt x="3242" y="3767"/>
                </a:lnTo>
                <a:lnTo>
                  <a:pt x="3245" y="3769"/>
                </a:lnTo>
                <a:lnTo>
                  <a:pt x="3245" y="3772"/>
                </a:lnTo>
                <a:lnTo>
                  <a:pt x="3247" y="3772"/>
                </a:lnTo>
                <a:lnTo>
                  <a:pt x="3247" y="3775"/>
                </a:lnTo>
                <a:lnTo>
                  <a:pt x="3247" y="3775"/>
                </a:lnTo>
                <a:lnTo>
                  <a:pt x="3245" y="3775"/>
                </a:lnTo>
                <a:lnTo>
                  <a:pt x="3245" y="3775"/>
                </a:lnTo>
                <a:lnTo>
                  <a:pt x="3245" y="3780"/>
                </a:lnTo>
                <a:lnTo>
                  <a:pt x="3245" y="3780"/>
                </a:lnTo>
                <a:lnTo>
                  <a:pt x="3245" y="3783"/>
                </a:lnTo>
                <a:lnTo>
                  <a:pt x="3242" y="3786"/>
                </a:lnTo>
                <a:lnTo>
                  <a:pt x="3242" y="3791"/>
                </a:lnTo>
                <a:lnTo>
                  <a:pt x="3245" y="3794"/>
                </a:lnTo>
                <a:lnTo>
                  <a:pt x="3247" y="3796"/>
                </a:lnTo>
                <a:lnTo>
                  <a:pt x="3245" y="3796"/>
                </a:lnTo>
                <a:lnTo>
                  <a:pt x="3245" y="3794"/>
                </a:lnTo>
                <a:lnTo>
                  <a:pt x="3247" y="3794"/>
                </a:lnTo>
                <a:lnTo>
                  <a:pt x="3247" y="3796"/>
                </a:lnTo>
                <a:lnTo>
                  <a:pt x="3250" y="3796"/>
                </a:lnTo>
                <a:lnTo>
                  <a:pt x="3247" y="3794"/>
                </a:lnTo>
                <a:lnTo>
                  <a:pt x="3250" y="3791"/>
                </a:lnTo>
                <a:lnTo>
                  <a:pt x="3250" y="3791"/>
                </a:lnTo>
                <a:lnTo>
                  <a:pt x="3250" y="3791"/>
                </a:lnTo>
                <a:lnTo>
                  <a:pt x="3250" y="3794"/>
                </a:lnTo>
                <a:lnTo>
                  <a:pt x="3250" y="3794"/>
                </a:lnTo>
                <a:lnTo>
                  <a:pt x="3250" y="3794"/>
                </a:lnTo>
                <a:lnTo>
                  <a:pt x="3250" y="3794"/>
                </a:lnTo>
                <a:lnTo>
                  <a:pt x="3253" y="3796"/>
                </a:lnTo>
                <a:lnTo>
                  <a:pt x="3253" y="3796"/>
                </a:lnTo>
                <a:lnTo>
                  <a:pt x="3250" y="3796"/>
                </a:lnTo>
                <a:lnTo>
                  <a:pt x="3250" y="3799"/>
                </a:lnTo>
                <a:lnTo>
                  <a:pt x="3250" y="3799"/>
                </a:lnTo>
                <a:lnTo>
                  <a:pt x="3253" y="3802"/>
                </a:lnTo>
                <a:lnTo>
                  <a:pt x="3250" y="3802"/>
                </a:lnTo>
                <a:lnTo>
                  <a:pt x="3250" y="3804"/>
                </a:lnTo>
                <a:lnTo>
                  <a:pt x="3253" y="3810"/>
                </a:lnTo>
                <a:lnTo>
                  <a:pt x="3253" y="3810"/>
                </a:lnTo>
                <a:lnTo>
                  <a:pt x="3255" y="3807"/>
                </a:lnTo>
                <a:lnTo>
                  <a:pt x="3255" y="3807"/>
                </a:lnTo>
                <a:lnTo>
                  <a:pt x="3258" y="3807"/>
                </a:lnTo>
                <a:lnTo>
                  <a:pt x="3258" y="3807"/>
                </a:lnTo>
                <a:lnTo>
                  <a:pt x="3261" y="3807"/>
                </a:lnTo>
                <a:lnTo>
                  <a:pt x="3261" y="3807"/>
                </a:lnTo>
                <a:lnTo>
                  <a:pt x="3261" y="3807"/>
                </a:lnTo>
                <a:lnTo>
                  <a:pt x="3258" y="3807"/>
                </a:lnTo>
                <a:lnTo>
                  <a:pt x="3258" y="3807"/>
                </a:lnTo>
                <a:lnTo>
                  <a:pt x="3258" y="3810"/>
                </a:lnTo>
                <a:lnTo>
                  <a:pt x="3258" y="3810"/>
                </a:lnTo>
                <a:lnTo>
                  <a:pt x="3258" y="3810"/>
                </a:lnTo>
                <a:lnTo>
                  <a:pt x="3258" y="3807"/>
                </a:lnTo>
                <a:lnTo>
                  <a:pt x="3258" y="3807"/>
                </a:lnTo>
                <a:lnTo>
                  <a:pt x="3255" y="3810"/>
                </a:lnTo>
                <a:lnTo>
                  <a:pt x="3255" y="3810"/>
                </a:lnTo>
                <a:lnTo>
                  <a:pt x="3255" y="3810"/>
                </a:lnTo>
                <a:lnTo>
                  <a:pt x="3253" y="3810"/>
                </a:lnTo>
                <a:lnTo>
                  <a:pt x="3253" y="3810"/>
                </a:lnTo>
                <a:lnTo>
                  <a:pt x="3253" y="3810"/>
                </a:lnTo>
                <a:lnTo>
                  <a:pt x="3250" y="3810"/>
                </a:lnTo>
                <a:lnTo>
                  <a:pt x="3250" y="3810"/>
                </a:lnTo>
                <a:lnTo>
                  <a:pt x="3250" y="3812"/>
                </a:lnTo>
                <a:lnTo>
                  <a:pt x="3250" y="3812"/>
                </a:lnTo>
                <a:lnTo>
                  <a:pt x="3250" y="3815"/>
                </a:lnTo>
                <a:lnTo>
                  <a:pt x="3253" y="3815"/>
                </a:lnTo>
                <a:lnTo>
                  <a:pt x="3255" y="3815"/>
                </a:lnTo>
                <a:lnTo>
                  <a:pt x="3255" y="3818"/>
                </a:lnTo>
                <a:lnTo>
                  <a:pt x="3255" y="3820"/>
                </a:lnTo>
                <a:lnTo>
                  <a:pt x="3258" y="3820"/>
                </a:lnTo>
                <a:lnTo>
                  <a:pt x="3258" y="3818"/>
                </a:lnTo>
                <a:lnTo>
                  <a:pt x="3258" y="3818"/>
                </a:lnTo>
                <a:lnTo>
                  <a:pt x="3258" y="3818"/>
                </a:lnTo>
                <a:lnTo>
                  <a:pt x="3258" y="3820"/>
                </a:lnTo>
                <a:lnTo>
                  <a:pt x="3258" y="3823"/>
                </a:lnTo>
                <a:lnTo>
                  <a:pt x="3258" y="3823"/>
                </a:lnTo>
                <a:lnTo>
                  <a:pt x="3258" y="3823"/>
                </a:lnTo>
                <a:lnTo>
                  <a:pt x="3255" y="3823"/>
                </a:lnTo>
                <a:lnTo>
                  <a:pt x="3255" y="3823"/>
                </a:lnTo>
                <a:lnTo>
                  <a:pt x="3255" y="3826"/>
                </a:lnTo>
                <a:lnTo>
                  <a:pt x="3255" y="3826"/>
                </a:lnTo>
                <a:lnTo>
                  <a:pt x="3258" y="3826"/>
                </a:lnTo>
                <a:lnTo>
                  <a:pt x="3258" y="3826"/>
                </a:lnTo>
                <a:lnTo>
                  <a:pt x="3258" y="3826"/>
                </a:lnTo>
                <a:lnTo>
                  <a:pt x="3261" y="3826"/>
                </a:lnTo>
                <a:lnTo>
                  <a:pt x="3263" y="3828"/>
                </a:lnTo>
                <a:lnTo>
                  <a:pt x="3263" y="3828"/>
                </a:lnTo>
                <a:lnTo>
                  <a:pt x="3263" y="3828"/>
                </a:lnTo>
                <a:lnTo>
                  <a:pt x="3263" y="3831"/>
                </a:lnTo>
                <a:lnTo>
                  <a:pt x="3266" y="3831"/>
                </a:lnTo>
                <a:lnTo>
                  <a:pt x="3266" y="3831"/>
                </a:lnTo>
                <a:lnTo>
                  <a:pt x="3266" y="3828"/>
                </a:lnTo>
                <a:lnTo>
                  <a:pt x="3266" y="3826"/>
                </a:lnTo>
                <a:lnTo>
                  <a:pt x="3266" y="3828"/>
                </a:lnTo>
                <a:lnTo>
                  <a:pt x="3266" y="3828"/>
                </a:lnTo>
                <a:lnTo>
                  <a:pt x="3266" y="3831"/>
                </a:lnTo>
                <a:lnTo>
                  <a:pt x="3269" y="3831"/>
                </a:lnTo>
                <a:lnTo>
                  <a:pt x="3269" y="3831"/>
                </a:lnTo>
                <a:lnTo>
                  <a:pt x="3269" y="3831"/>
                </a:lnTo>
                <a:lnTo>
                  <a:pt x="3269" y="3828"/>
                </a:lnTo>
                <a:lnTo>
                  <a:pt x="3269" y="3828"/>
                </a:lnTo>
                <a:lnTo>
                  <a:pt x="3269" y="3831"/>
                </a:lnTo>
                <a:lnTo>
                  <a:pt x="3271" y="3831"/>
                </a:lnTo>
                <a:lnTo>
                  <a:pt x="3274" y="3834"/>
                </a:lnTo>
                <a:lnTo>
                  <a:pt x="3274" y="3834"/>
                </a:lnTo>
                <a:lnTo>
                  <a:pt x="3274" y="3837"/>
                </a:lnTo>
                <a:lnTo>
                  <a:pt x="3271" y="3837"/>
                </a:lnTo>
                <a:lnTo>
                  <a:pt x="3271" y="3839"/>
                </a:lnTo>
                <a:lnTo>
                  <a:pt x="3271" y="3842"/>
                </a:lnTo>
                <a:lnTo>
                  <a:pt x="3269" y="3842"/>
                </a:lnTo>
                <a:lnTo>
                  <a:pt x="3269" y="3839"/>
                </a:lnTo>
                <a:lnTo>
                  <a:pt x="3266" y="3837"/>
                </a:lnTo>
                <a:lnTo>
                  <a:pt x="3263" y="3834"/>
                </a:lnTo>
                <a:lnTo>
                  <a:pt x="3263" y="3834"/>
                </a:lnTo>
                <a:lnTo>
                  <a:pt x="3263" y="3834"/>
                </a:lnTo>
                <a:lnTo>
                  <a:pt x="3263" y="3834"/>
                </a:lnTo>
                <a:lnTo>
                  <a:pt x="3263" y="3834"/>
                </a:lnTo>
                <a:lnTo>
                  <a:pt x="3261" y="3837"/>
                </a:lnTo>
                <a:lnTo>
                  <a:pt x="3261" y="3837"/>
                </a:lnTo>
                <a:lnTo>
                  <a:pt x="3261" y="3837"/>
                </a:lnTo>
                <a:lnTo>
                  <a:pt x="3263" y="3839"/>
                </a:lnTo>
                <a:lnTo>
                  <a:pt x="3261" y="3839"/>
                </a:lnTo>
                <a:lnTo>
                  <a:pt x="3261" y="3839"/>
                </a:lnTo>
                <a:lnTo>
                  <a:pt x="3266" y="3842"/>
                </a:lnTo>
                <a:lnTo>
                  <a:pt x="3266" y="3842"/>
                </a:lnTo>
                <a:lnTo>
                  <a:pt x="3266" y="3845"/>
                </a:lnTo>
                <a:lnTo>
                  <a:pt x="3266" y="3845"/>
                </a:lnTo>
                <a:lnTo>
                  <a:pt x="3266" y="3847"/>
                </a:lnTo>
                <a:lnTo>
                  <a:pt x="3266" y="3847"/>
                </a:lnTo>
                <a:lnTo>
                  <a:pt x="3266" y="3850"/>
                </a:lnTo>
                <a:lnTo>
                  <a:pt x="3266" y="3850"/>
                </a:lnTo>
                <a:lnTo>
                  <a:pt x="3263" y="3850"/>
                </a:lnTo>
                <a:lnTo>
                  <a:pt x="3266" y="3853"/>
                </a:lnTo>
                <a:lnTo>
                  <a:pt x="3266" y="3853"/>
                </a:lnTo>
                <a:lnTo>
                  <a:pt x="3266" y="3850"/>
                </a:lnTo>
                <a:lnTo>
                  <a:pt x="3266" y="3850"/>
                </a:lnTo>
                <a:lnTo>
                  <a:pt x="3266" y="3850"/>
                </a:lnTo>
                <a:lnTo>
                  <a:pt x="3269" y="3847"/>
                </a:lnTo>
                <a:lnTo>
                  <a:pt x="3269" y="3847"/>
                </a:lnTo>
                <a:lnTo>
                  <a:pt x="3271" y="3847"/>
                </a:lnTo>
                <a:lnTo>
                  <a:pt x="3271" y="3847"/>
                </a:lnTo>
                <a:lnTo>
                  <a:pt x="3271" y="3847"/>
                </a:lnTo>
                <a:lnTo>
                  <a:pt x="3271" y="3847"/>
                </a:lnTo>
                <a:lnTo>
                  <a:pt x="3274" y="3847"/>
                </a:lnTo>
                <a:lnTo>
                  <a:pt x="3274" y="3847"/>
                </a:lnTo>
                <a:lnTo>
                  <a:pt x="3274" y="3847"/>
                </a:lnTo>
                <a:lnTo>
                  <a:pt x="3274" y="3845"/>
                </a:lnTo>
                <a:lnTo>
                  <a:pt x="3277" y="3845"/>
                </a:lnTo>
                <a:lnTo>
                  <a:pt x="3277" y="3845"/>
                </a:lnTo>
                <a:lnTo>
                  <a:pt x="3277" y="3847"/>
                </a:lnTo>
                <a:lnTo>
                  <a:pt x="3277" y="3847"/>
                </a:lnTo>
                <a:lnTo>
                  <a:pt x="3277" y="3847"/>
                </a:lnTo>
                <a:lnTo>
                  <a:pt x="3279" y="3847"/>
                </a:lnTo>
                <a:lnTo>
                  <a:pt x="3279" y="3847"/>
                </a:lnTo>
                <a:lnTo>
                  <a:pt x="3279" y="3847"/>
                </a:lnTo>
                <a:lnTo>
                  <a:pt x="3279" y="3847"/>
                </a:lnTo>
                <a:lnTo>
                  <a:pt x="3282" y="3850"/>
                </a:lnTo>
                <a:lnTo>
                  <a:pt x="3285" y="3850"/>
                </a:lnTo>
                <a:lnTo>
                  <a:pt x="3290" y="3850"/>
                </a:lnTo>
                <a:lnTo>
                  <a:pt x="3290" y="3850"/>
                </a:lnTo>
                <a:lnTo>
                  <a:pt x="3290" y="3850"/>
                </a:lnTo>
                <a:lnTo>
                  <a:pt x="3290" y="3850"/>
                </a:lnTo>
                <a:lnTo>
                  <a:pt x="3290" y="3847"/>
                </a:lnTo>
                <a:lnTo>
                  <a:pt x="3293" y="3847"/>
                </a:lnTo>
                <a:lnTo>
                  <a:pt x="3295" y="3847"/>
                </a:lnTo>
                <a:lnTo>
                  <a:pt x="3295" y="3850"/>
                </a:lnTo>
                <a:lnTo>
                  <a:pt x="3295" y="3850"/>
                </a:lnTo>
                <a:lnTo>
                  <a:pt x="3298" y="3850"/>
                </a:lnTo>
                <a:lnTo>
                  <a:pt x="3298" y="3850"/>
                </a:lnTo>
                <a:lnTo>
                  <a:pt x="3301" y="3850"/>
                </a:lnTo>
                <a:lnTo>
                  <a:pt x="3304" y="3847"/>
                </a:lnTo>
                <a:lnTo>
                  <a:pt x="3304" y="3847"/>
                </a:lnTo>
                <a:lnTo>
                  <a:pt x="3304" y="3845"/>
                </a:lnTo>
                <a:lnTo>
                  <a:pt x="3306" y="3845"/>
                </a:lnTo>
                <a:lnTo>
                  <a:pt x="3309" y="3845"/>
                </a:lnTo>
                <a:lnTo>
                  <a:pt x="3309" y="3845"/>
                </a:lnTo>
                <a:lnTo>
                  <a:pt x="3314" y="3839"/>
                </a:lnTo>
                <a:lnTo>
                  <a:pt x="3314" y="3837"/>
                </a:lnTo>
                <a:lnTo>
                  <a:pt x="3317" y="3837"/>
                </a:lnTo>
                <a:lnTo>
                  <a:pt x="3317" y="3834"/>
                </a:lnTo>
                <a:lnTo>
                  <a:pt x="3320" y="3834"/>
                </a:lnTo>
                <a:lnTo>
                  <a:pt x="3320" y="3828"/>
                </a:lnTo>
                <a:lnTo>
                  <a:pt x="3317" y="3823"/>
                </a:lnTo>
                <a:lnTo>
                  <a:pt x="3317" y="3820"/>
                </a:lnTo>
                <a:lnTo>
                  <a:pt x="3314" y="3820"/>
                </a:lnTo>
                <a:lnTo>
                  <a:pt x="3314" y="3820"/>
                </a:lnTo>
                <a:lnTo>
                  <a:pt x="3314" y="3820"/>
                </a:lnTo>
                <a:lnTo>
                  <a:pt x="3312" y="3820"/>
                </a:lnTo>
                <a:lnTo>
                  <a:pt x="3312" y="3820"/>
                </a:lnTo>
                <a:lnTo>
                  <a:pt x="3312" y="3818"/>
                </a:lnTo>
                <a:lnTo>
                  <a:pt x="3309" y="3818"/>
                </a:lnTo>
                <a:lnTo>
                  <a:pt x="3309" y="3818"/>
                </a:lnTo>
                <a:lnTo>
                  <a:pt x="3306" y="3818"/>
                </a:lnTo>
                <a:lnTo>
                  <a:pt x="3309" y="3815"/>
                </a:lnTo>
                <a:lnTo>
                  <a:pt x="3306" y="3815"/>
                </a:lnTo>
                <a:lnTo>
                  <a:pt x="3306" y="3815"/>
                </a:lnTo>
                <a:lnTo>
                  <a:pt x="3306" y="3815"/>
                </a:lnTo>
                <a:lnTo>
                  <a:pt x="3304" y="3815"/>
                </a:lnTo>
                <a:lnTo>
                  <a:pt x="3304" y="3812"/>
                </a:lnTo>
                <a:lnTo>
                  <a:pt x="3304" y="3812"/>
                </a:lnTo>
                <a:lnTo>
                  <a:pt x="3304" y="3815"/>
                </a:lnTo>
                <a:lnTo>
                  <a:pt x="3301" y="3815"/>
                </a:lnTo>
                <a:lnTo>
                  <a:pt x="3301" y="3812"/>
                </a:lnTo>
                <a:lnTo>
                  <a:pt x="3301" y="3812"/>
                </a:lnTo>
                <a:lnTo>
                  <a:pt x="3301" y="3812"/>
                </a:lnTo>
                <a:lnTo>
                  <a:pt x="3301" y="3810"/>
                </a:lnTo>
                <a:lnTo>
                  <a:pt x="3301" y="3810"/>
                </a:lnTo>
                <a:lnTo>
                  <a:pt x="3301" y="3810"/>
                </a:lnTo>
                <a:lnTo>
                  <a:pt x="3301" y="3810"/>
                </a:lnTo>
                <a:lnTo>
                  <a:pt x="3301" y="3810"/>
                </a:lnTo>
                <a:lnTo>
                  <a:pt x="3301" y="3812"/>
                </a:lnTo>
                <a:lnTo>
                  <a:pt x="3298" y="3812"/>
                </a:lnTo>
                <a:lnTo>
                  <a:pt x="3301" y="3810"/>
                </a:lnTo>
                <a:lnTo>
                  <a:pt x="3301" y="3807"/>
                </a:lnTo>
                <a:lnTo>
                  <a:pt x="3304" y="3804"/>
                </a:lnTo>
                <a:lnTo>
                  <a:pt x="3301" y="3804"/>
                </a:lnTo>
                <a:lnTo>
                  <a:pt x="3301" y="3804"/>
                </a:lnTo>
                <a:lnTo>
                  <a:pt x="3301" y="3804"/>
                </a:lnTo>
                <a:lnTo>
                  <a:pt x="3301" y="3804"/>
                </a:lnTo>
                <a:lnTo>
                  <a:pt x="3301" y="3804"/>
                </a:lnTo>
                <a:lnTo>
                  <a:pt x="3301" y="3802"/>
                </a:lnTo>
                <a:lnTo>
                  <a:pt x="3301" y="3802"/>
                </a:lnTo>
                <a:lnTo>
                  <a:pt x="3301" y="3802"/>
                </a:lnTo>
                <a:lnTo>
                  <a:pt x="3301" y="3799"/>
                </a:lnTo>
                <a:lnTo>
                  <a:pt x="3301" y="3799"/>
                </a:lnTo>
                <a:lnTo>
                  <a:pt x="3301" y="3799"/>
                </a:lnTo>
                <a:lnTo>
                  <a:pt x="3304" y="3796"/>
                </a:lnTo>
                <a:lnTo>
                  <a:pt x="3304" y="3796"/>
                </a:lnTo>
                <a:lnTo>
                  <a:pt x="3304" y="3799"/>
                </a:lnTo>
                <a:lnTo>
                  <a:pt x="3304" y="3802"/>
                </a:lnTo>
                <a:lnTo>
                  <a:pt x="3304" y="3804"/>
                </a:lnTo>
                <a:lnTo>
                  <a:pt x="3304" y="3804"/>
                </a:lnTo>
                <a:lnTo>
                  <a:pt x="3306" y="3807"/>
                </a:lnTo>
                <a:lnTo>
                  <a:pt x="3306" y="3807"/>
                </a:lnTo>
                <a:lnTo>
                  <a:pt x="3309" y="3807"/>
                </a:lnTo>
                <a:lnTo>
                  <a:pt x="3309" y="3802"/>
                </a:lnTo>
                <a:lnTo>
                  <a:pt x="3309" y="3799"/>
                </a:lnTo>
                <a:lnTo>
                  <a:pt x="3306" y="3796"/>
                </a:lnTo>
                <a:lnTo>
                  <a:pt x="3306" y="3794"/>
                </a:lnTo>
                <a:lnTo>
                  <a:pt x="3306" y="3794"/>
                </a:lnTo>
                <a:lnTo>
                  <a:pt x="3304" y="3794"/>
                </a:lnTo>
                <a:lnTo>
                  <a:pt x="3304" y="3794"/>
                </a:lnTo>
                <a:lnTo>
                  <a:pt x="3304" y="3794"/>
                </a:lnTo>
                <a:lnTo>
                  <a:pt x="3304" y="3794"/>
                </a:lnTo>
                <a:lnTo>
                  <a:pt x="3304" y="3794"/>
                </a:lnTo>
                <a:lnTo>
                  <a:pt x="3301" y="3794"/>
                </a:lnTo>
                <a:lnTo>
                  <a:pt x="3298" y="3794"/>
                </a:lnTo>
                <a:lnTo>
                  <a:pt x="3298" y="3794"/>
                </a:lnTo>
                <a:lnTo>
                  <a:pt x="3290" y="3794"/>
                </a:lnTo>
                <a:lnTo>
                  <a:pt x="3290" y="3794"/>
                </a:lnTo>
                <a:lnTo>
                  <a:pt x="3290" y="3794"/>
                </a:lnTo>
                <a:lnTo>
                  <a:pt x="3287" y="3794"/>
                </a:lnTo>
                <a:lnTo>
                  <a:pt x="3287" y="3794"/>
                </a:lnTo>
                <a:lnTo>
                  <a:pt x="3287" y="3794"/>
                </a:lnTo>
                <a:lnTo>
                  <a:pt x="3287" y="3794"/>
                </a:lnTo>
                <a:lnTo>
                  <a:pt x="3287" y="3794"/>
                </a:lnTo>
                <a:lnTo>
                  <a:pt x="3287" y="3794"/>
                </a:lnTo>
                <a:lnTo>
                  <a:pt x="3287" y="3794"/>
                </a:lnTo>
                <a:lnTo>
                  <a:pt x="3287" y="3794"/>
                </a:lnTo>
                <a:lnTo>
                  <a:pt x="3287" y="3794"/>
                </a:lnTo>
                <a:lnTo>
                  <a:pt x="3287" y="3794"/>
                </a:lnTo>
                <a:lnTo>
                  <a:pt x="3287" y="3794"/>
                </a:lnTo>
                <a:lnTo>
                  <a:pt x="3287" y="3794"/>
                </a:lnTo>
                <a:lnTo>
                  <a:pt x="3287" y="3794"/>
                </a:lnTo>
                <a:lnTo>
                  <a:pt x="3287" y="3791"/>
                </a:lnTo>
                <a:lnTo>
                  <a:pt x="3287" y="3791"/>
                </a:lnTo>
                <a:lnTo>
                  <a:pt x="3287" y="3791"/>
                </a:lnTo>
                <a:lnTo>
                  <a:pt x="3287" y="3791"/>
                </a:lnTo>
                <a:lnTo>
                  <a:pt x="3287" y="3791"/>
                </a:lnTo>
                <a:lnTo>
                  <a:pt x="3287" y="3791"/>
                </a:lnTo>
                <a:lnTo>
                  <a:pt x="3287" y="3791"/>
                </a:lnTo>
                <a:lnTo>
                  <a:pt x="3285" y="3788"/>
                </a:lnTo>
                <a:lnTo>
                  <a:pt x="3285" y="3786"/>
                </a:lnTo>
                <a:lnTo>
                  <a:pt x="3285" y="3786"/>
                </a:lnTo>
                <a:lnTo>
                  <a:pt x="3287" y="3783"/>
                </a:lnTo>
                <a:lnTo>
                  <a:pt x="3287" y="3780"/>
                </a:lnTo>
                <a:lnTo>
                  <a:pt x="3285" y="3780"/>
                </a:lnTo>
                <a:lnTo>
                  <a:pt x="3285" y="3780"/>
                </a:lnTo>
                <a:lnTo>
                  <a:pt x="3287" y="3780"/>
                </a:lnTo>
                <a:lnTo>
                  <a:pt x="3287" y="3778"/>
                </a:lnTo>
                <a:lnTo>
                  <a:pt x="3290" y="3775"/>
                </a:lnTo>
                <a:lnTo>
                  <a:pt x="3290" y="3772"/>
                </a:lnTo>
                <a:lnTo>
                  <a:pt x="3290" y="3772"/>
                </a:lnTo>
                <a:lnTo>
                  <a:pt x="3290" y="3772"/>
                </a:lnTo>
                <a:lnTo>
                  <a:pt x="3290" y="3772"/>
                </a:lnTo>
                <a:lnTo>
                  <a:pt x="3290" y="3775"/>
                </a:lnTo>
                <a:lnTo>
                  <a:pt x="3290" y="3775"/>
                </a:lnTo>
                <a:lnTo>
                  <a:pt x="3293" y="3778"/>
                </a:lnTo>
                <a:lnTo>
                  <a:pt x="3293" y="3775"/>
                </a:lnTo>
                <a:lnTo>
                  <a:pt x="3295" y="3769"/>
                </a:lnTo>
                <a:lnTo>
                  <a:pt x="3298" y="3769"/>
                </a:lnTo>
                <a:lnTo>
                  <a:pt x="3301" y="3769"/>
                </a:lnTo>
                <a:lnTo>
                  <a:pt x="3304" y="3767"/>
                </a:lnTo>
                <a:lnTo>
                  <a:pt x="3304" y="3767"/>
                </a:lnTo>
                <a:lnTo>
                  <a:pt x="3306" y="3764"/>
                </a:lnTo>
                <a:lnTo>
                  <a:pt x="3306" y="3764"/>
                </a:lnTo>
                <a:lnTo>
                  <a:pt x="3309" y="3764"/>
                </a:lnTo>
                <a:lnTo>
                  <a:pt x="3309" y="3761"/>
                </a:lnTo>
                <a:lnTo>
                  <a:pt x="3309" y="3761"/>
                </a:lnTo>
                <a:lnTo>
                  <a:pt x="3309" y="3759"/>
                </a:lnTo>
                <a:lnTo>
                  <a:pt x="3309" y="3759"/>
                </a:lnTo>
                <a:lnTo>
                  <a:pt x="3309" y="3759"/>
                </a:lnTo>
                <a:lnTo>
                  <a:pt x="3309" y="3759"/>
                </a:lnTo>
                <a:lnTo>
                  <a:pt x="3309" y="3756"/>
                </a:lnTo>
                <a:lnTo>
                  <a:pt x="3309" y="3756"/>
                </a:lnTo>
                <a:lnTo>
                  <a:pt x="3309" y="3756"/>
                </a:lnTo>
                <a:lnTo>
                  <a:pt x="3309" y="3756"/>
                </a:lnTo>
                <a:lnTo>
                  <a:pt x="3309" y="3753"/>
                </a:lnTo>
                <a:lnTo>
                  <a:pt x="3306" y="3753"/>
                </a:lnTo>
                <a:lnTo>
                  <a:pt x="3306" y="3751"/>
                </a:lnTo>
                <a:lnTo>
                  <a:pt x="3304" y="3751"/>
                </a:lnTo>
                <a:lnTo>
                  <a:pt x="3304" y="3751"/>
                </a:lnTo>
                <a:lnTo>
                  <a:pt x="3306" y="3751"/>
                </a:lnTo>
                <a:lnTo>
                  <a:pt x="3304" y="3748"/>
                </a:lnTo>
                <a:lnTo>
                  <a:pt x="3304" y="3748"/>
                </a:lnTo>
                <a:lnTo>
                  <a:pt x="3301" y="3748"/>
                </a:lnTo>
                <a:lnTo>
                  <a:pt x="3301" y="3745"/>
                </a:lnTo>
                <a:lnTo>
                  <a:pt x="3304" y="3745"/>
                </a:lnTo>
                <a:lnTo>
                  <a:pt x="3306" y="3748"/>
                </a:lnTo>
                <a:lnTo>
                  <a:pt x="3306" y="3748"/>
                </a:lnTo>
                <a:lnTo>
                  <a:pt x="3306" y="3748"/>
                </a:lnTo>
                <a:lnTo>
                  <a:pt x="3306" y="3748"/>
                </a:lnTo>
                <a:lnTo>
                  <a:pt x="3306" y="3748"/>
                </a:lnTo>
                <a:lnTo>
                  <a:pt x="3309" y="3743"/>
                </a:lnTo>
                <a:lnTo>
                  <a:pt x="3306" y="3740"/>
                </a:lnTo>
                <a:lnTo>
                  <a:pt x="3304" y="3737"/>
                </a:lnTo>
                <a:lnTo>
                  <a:pt x="3306" y="3735"/>
                </a:lnTo>
                <a:lnTo>
                  <a:pt x="3306" y="3737"/>
                </a:lnTo>
                <a:lnTo>
                  <a:pt x="3306" y="3737"/>
                </a:lnTo>
                <a:lnTo>
                  <a:pt x="3306" y="3737"/>
                </a:lnTo>
                <a:lnTo>
                  <a:pt x="3306" y="3737"/>
                </a:lnTo>
                <a:lnTo>
                  <a:pt x="3309" y="3743"/>
                </a:lnTo>
                <a:lnTo>
                  <a:pt x="3309" y="3743"/>
                </a:lnTo>
                <a:lnTo>
                  <a:pt x="3312" y="3740"/>
                </a:lnTo>
                <a:lnTo>
                  <a:pt x="3312" y="3740"/>
                </a:lnTo>
                <a:lnTo>
                  <a:pt x="3312" y="3745"/>
                </a:lnTo>
                <a:lnTo>
                  <a:pt x="3312" y="3748"/>
                </a:lnTo>
                <a:lnTo>
                  <a:pt x="3312" y="3748"/>
                </a:lnTo>
                <a:lnTo>
                  <a:pt x="3312" y="3748"/>
                </a:lnTo>
                <a:lnTo>
                  <a:pt x="3312" y="3748"/>
                </a:lnTo>
                <a:lnTo>
                  <a:pt x="3314" y="3745"/>
                </a:lnTo>
                <a:lnTo>
                  <a:pt x="3314" y="3748"/>
                </a:lnTo>
                <a:lnTo>
                  <a:pt x="3314" y="3748"/>
                </a:lnTo>
                <a:lnTo>
                  <a:pt x="3314" y="3748"/>
                </a:lnTo>
                <a:lnTo>
                  <a:pt x="3314" y="3745"/>
                </a:lnTo>
                <a:lnTo>
                  <a:pt x="3317" y="3748"/>
                </a:lnTo>
                <a:lnTo>
                  <a:pt x="3317" y="3748"/>
                </a:lnTo>
                <a:lnTo>
                  <a:pt x="3312" y="3751"/>
                </a:lnTo>
                <a:lnTo>
                  <a:pt x="3312" y="3751"/>
                </a:lnTo>
                <a:lnTo>
                  <a:pt x="3314" y="3751"/>
                </a:lnTo>
                <a:lnTo>
                  <a:pt x="3314" y="3751"/>
                </a:lnTo>
                <a:lnTo>
                  <a:pt x="3314" y="3751"/>
                </a:lnTo>
                <a:lnTo>
                  <a:pt x="3314" y="3751"/>
                </a:lnTo>
                <a:lnTo>
                  <a:pt x="3317" y="3751"/>
                </a:lnTo>
                <a:lnTo>
                  <a:pt x="3317" y="3751"/>
                </a:lnTo>
                <a:lnTo>
                  <a:pt x="3314" y="3751"/>
                </a:lnTo>
                <a:lnTo>
                  <a:pt x="3314" y="3751"/>
                </a:lnTo>
                <a:lnTo>
                  <a:pt x="3314" y="3753"/>
                </a:lnTo>
                <a:lnTo>
                  <a:pt x="3314" y="3753"/>
                </a:lnTo>
                <a:lnTo>
                  <a:pt x="3314" y="3751"/>
                </a:lnTo>
                <a:lnTo>
                  <a:pt x="3314" y="3751"/>
                </a:lnTo>
                <a:lnTo>
                  <a:pt x="3312" y="3751"/>
                </a:lnTo>
                <a:lnTo>
                  <a:pt x="3312" y="3751"/>
                </a:lnTo>
                <a:lnTo>
                  <a:pt x="3312" y="3751"/>
                </a:lnTo>
                <a:lnTo>
                  <a:pt x="3312" y="3751"/>
                </a:lnTo>
                <a:lnTo>
                  <a:pt x="3312" y="3751"/>
                </a:lnTo>
                <a:lnTo>
                  <a:pt x="3312" y="3751"/>
                </a:lnTo>
                <a:lnTo>
                  <a:pt x="3312" y="3751"/>
                </a:lnTo>
                <a:lnTo>
                  <a:pt x="3312" y="3751"/>
                </a:lnTo>
                <a:lnTo>
                  <a:pt x="3312" y="3751"/>
                </a:lnTo>
                <a:lnTo>
                  <a:pt x="3312" y="3753"/>
                </a:lnTo>
                <a:lnTo>
                  <a:pt x="3312" y="3753"/>
                </a:lnTo>
                <a:lnTo>
                  <a:pt x="3312" y="3753"/>
                </a:lnTo>
                <a:lnTo>
                  <a:pt x="3312" y="3753"/>
                </a:lnTo>
                <a:lnTo>
                  <a:pt x="3312" y="3756"/>
                </a:lnTo>
                <a:lnTo>
                  <a:pt x="3312" y="3756"/>
                </a:lnTo>
                <a:lnTo>
                  <a:pt x="3312" y="3756"/>
                </a:lnTo>
                <a:lnTo>
                  <a:pt x="3312" y="3759"/>
                </a:lnTo>
                <a:lnTo>
                  <a:pt x="3312" y="3761"/>
                </a:lnTo>
                <a:lnTo>
                  <a:pt x="3312" y="3761"/>
                </a:lnTo>
                <a:lnTo>
                  <a:pt x="3312" y="3759"/>
                </a:lnTo>
                <a:lnTo>
                  <a:pt x="3314" y="3759"/>
                </a:lnTo>
                <a:lnTo>
                  <a:pt x="3314" y="3759"/>
                </a:lnTo>
                <a:lnTo>
                  <a:pt x="3325" y="3756"/>
                </a:lnTo>
                <a:lnTo>
                  <a:pt x="3325" y="3756"/>
                </a:lnTo>
                <a:lnTo>
                  <a:pt x="3325" y="3756"/>
                </a:lnTo>
                <a:lnTo>
                  <a:pt x="3325" y="3756"/>
                </a:lnTo>
                <a:lnTo>
                  <a:pt x="3325" y="3756"/>
                </a:lnTo>
                <a:lnTo>
                  <a:pt x="3328" y="3756"/>
                </a:lnTo>
                <a:lnTo>
                  <a:pt x="3330" y="3756"/>
                </a:lnTo>
                <a:lnTo>
                  <a:pt x="3330" y="3753"/>
                </a:lnTo>
                <a:lnTo>
                  <a:pt x="3328" y="3751"/>
                </a:lnTo>
                <a:lnTo>
                  <a:pt x="3328" y="3751"/>
                </a:lnTo>
                <a:lnTo>
                  <a:pt x="3328" y="3745"/>
                </a:lnTo>
                <a:lnTo>
                  <a:pt x="3330" y="3743"/>
                </a:lnTo>
                <a:lnTo>
                  <a:pt x="3338" y="3740"/>
                </a:lnTo>
                <a:lnTo>
                  <a:pt x="3341" y="3737"/>
                </a:lnTo>
                <a:lnTo>
                  <a:pt x="3341" y="3737"/>
                </a:lnTo>
                <a:lnTo>
                  <a:pt x="3341" y="3740"/>
                </a:lnTo>
                <a:lnTo>
                  <a:pt x="3338" y="3740"/>
                </a:lnTo>
                <a:lnTo>
                  <a:pt x="3336" y="3740"/>
                </a:lnTo>
                <a:lnTo>
                  <a:pt x="3333" y="3743"/>
                </a:lnTo>
                <a:lnTo>
                  <a:pt x="3330" y="3743"/>
                </a:lnTo>
                <a:lnTo>
                  <a:pt x="3330" y="3743"/>
                </a:lnTo>
                <a:lnTo>
                  <a:pt x="3330" y="3745"/>
                </a:lnTo>
                <a:lnTo>
                  <a:pt x="3330" y="3745"/>
                </a:lnTo>
                <a:lnTo>
                  <a:pt x="3330" y="3745"/>
                </a:lnTo>
                <a:lnTo>
                  <a:pt x="3330" y="3748"/>
                </a:lnTo>
                <a:lnTo>
                  <a:pt x="3330" y="3748"/>
                </a:lnTo>
                <a:lnTo>
                  <a:pt x="3330" y="3745"/>
                </a:lnTo>
                <a:lnTo>
                  <a:pt x="3333" y="3745"/>
                </a:lnTo>
                <a:lnTo>
                  <a:pt x="3333" y="3745"/>
                </a:lnTo>
                <a:lnTo>
                  <a:pt x="3333" y="3745"/>
                </a:lnTo>
                <a:lnTo>
                  <a:pt x="3330" y="3748"/>
                </a:lnTo>
                <a:lnTo>
                  <a:pt x="3330" y="3753"/>
                </a:lnTo>
                <a:lnTo>
                  <a:pt x="3330" y="3753"/>
                </a:lnTo>
                <a:lnTo>
                  <a:pt x="3333" y="3751"/>
                </a:lnTo>
                <a:lnTo>
                  <a:pt x="3333" y="3748"/>
                </a:lnTo>
                <a:lnTo>
                  <a:pt x="3333" y="3748"/>
                </a:lnTo>
                <a:lnTo>
                  <a:pt x="3336" y="3745"/>
                </a:lnTo>
                <a:lnTo>
                  <a:pt x="3338" y="3743"/>
                </a:lnTo>
                <a:lnTo>
                  <a:pt x="3341" y="3740"/>
                </a:lnTo>
                <a:lnTo>
                  <a:pt x="3344" y="3740"/>
                </a:lnTo>
                <a:lnTo>
                  <a:pt x="3344" y="3740"/>
                </a:lnTo>
                <a:lnTo>
                  <a:pt x="3346" y="3740"/>
                </a:lnTo>
                <a:lnTo>
                  <a:pt x="3349" y="3743"/>
                </a:lnTo>
                <a:lnTo>
                  <a:pt x="3349" y="3743"/>
                </a:lnTo>
                <a:lnTo>
                  <a:pt x="3352" y="3743"/>
                </a:lnTo>
                <a:lnTo>
                  <a:pt x="3352" y="3743"/>
                </a:lnTo>
                <a:lnTo>
                  <a:pt x="3352" y="3740"/>
                </a:lnTo>
                <a:lnTo>
                  <a:pt x="3352" y="3740"/>
                </a:lnTo>
                <a:lnTo>
                  <a:pt x="3354" y="3740"/>
                </a:lnTo>
                <a:lnTo>
                  <a:pt x="3357" y="3737"/>
                </a:lnTo>
                <a:lnTo>
                  <a:pt x="3360" y="3737"/>
                </a:lnTo>
                <a:lnTo>
                  <a:pt x="3362" y="3737"/>
                </a:lnTo>
                <a:lnTo>
                  <a:pt x="3365" y="3735"/>
                </a:lnTo>
                <a:lnTo>
                  <a:pt x="3365" y="3735"/>
                </a:lnTo>
                <a:lnTo>
                  <a:pt x="3368" y="3735"/>
                </a:lnTo>
                <a:lnTo>
                  <a:pt x="3368" y="3732"/>
                </a:lnTo>
                <a:lnTo>
                  <a:pt x="3365" y="3732"/>
                </a:lnTo>
                <a:lnTo>
                  <a:pt x="3365" y="3732"/>
                </a:lnTo>
                <a:lnTo>
                  <a:pt x="3365" y="3735"/>
                </a:lnTo>
                <a:lnTo>
                  <a:pt x="3362" y="3735"/>
                </a:lnTo>
                <a:lnTo>
                  <a:pt x="3362" y="3735"/>
                </a:lnTo>
                <a:lnTo>
                  <a:pt x="3362" y="3737"/>
                </a:lnTo>
                <a:lnTo>
                  <a:pt x="3360" y="3737"/>
                </a:lnTo>
                <a:lnTo>
                  <a:pt x="3360" y="3735"/>
                </a:lnTo>
                <a:lnTo>
                  <a:pt x="3362" y="3735"/>
                </a:lnTo>
                <a:lnTo>
                  <a:pt x="3362" y="3735"/>
                </a:lnTo>
                <a:lnTo>
                  <a:pt x="3362" y="3732"/>
                </a:lnTo>
                <a:lnTo>
                  <a:pt x="3362" y="3732"/>
                </a:lnTo>
                <a:lnTo>
                  <a:pt x="3362" y="3729"/>
                </a:lnTo>
                <a:lnTo>
                  <a:pt x="3360" y="3729"/>
                </a:lnTo>
                <a:lnTo>
                  <a:pt x="3362" y="3729"/>
                </a:lnTo>
                <a:lnTo>
                  <a:pt x="3365" y="3729"/>
                </a:lnTo>
                <a:lnTo>
                  <a:pt x="3365" y="3727"/>
                </a:lnTo>
                <a:lnTo>
                  <a:pt x="3365" y="3727"/>
                </a:lnTo>
                <a:lnTo>
                  <a:pt x="3368" y="3729"/>
                </a:lnTo>
                <a:lnTo>
                  <a:pt x="3371" y="3729"/>
                </a:lnTo>
                <a:lnTo>
                  <a:pt x="3368" y="3732"/>
                </a:lnTo>
                <a:lnTo>
                  <a:pt x="3371" y="3732"/>
                </a:lnTo>
                <a:lnTo>
                  <a:pt x="3371" y="3732"/>
                </a:lnTo>
                <a:lnTo>
                  <a:pt x="3371" y="3732"/>
                </a:lnTo>
                <a:lnTo>
                  <a:pt x="3371" y="3732"/>
                </a:lnTo>
                <a:lnTo>
                  <a:pt x="3373" y="3732"/>
                </a:lnTo>
                <a:lnTo>
                  <a:pt x="3373" y="3729"/>
                </a:lnTo>
                <a:lnTo>
                  <a:pt x="3373" y="3732"/>
                </a:lnTo>
                <a:lnTo>
                  <a:pt x="3373" y="3732"/>
                </a:lnTo>
                <a:lnTo>
                  <a:pt x="3373" y="3732"/>
                </a:lnTo>
                <a:lnTo>
                  <a:pt x="3371" y="3732"/>
                </a:lnTo>
                <a:lnTo>
                  <a:pt x="3371" y="3735"/>
                </a:lnTo>
                <a:lnTo>
                  <a:pt x="3373" y="3735"/>
                </a:lnTo>
                <a:lnTo>
                  <a:pt x="3373" y="3735"/>
                </a:lnTo>
                <a:lnTo>
                  <a:pt x="3376" y="3735"/>
                </a:lnTo>
                <a:lnTo>
                  <a:pt x="3376" y="3732"/>
                </a:lnTo>
                <a:lnTo>
                  <a:pt x="3379" y="3732"/>
                </a:lnTo>
                <a:lnTo>
                  <a:pt x="3381" y="3732"/>
                </a:lnTo>
                <a:lnTo>
                  <a:pt x="3381" y="3729"/>
                </a:lnTo>
                <a:lnTo>
                  <a:pt x="3381" y="3729"/>
                </a:lnTo>
                <a:lnTo>
                  <a:pt x="3379" y="3729"/>
                </a:lnTo>
                <a:lnTo>
                  <a:pt x="3379" y="3732"/>
                </a:lnTo>
                <a:lnTo>
                  <a:pt x="3376" y="3729"/>
                </a:lnTo>
                <a:lnTo>
                  <a:pt x="3376" y="3729"/>
                </a:lnTo>
                <a:lnTo>
                  <a:pt x="3379" y="3729"/>
                </a:lnTo>
                <a:lnTo>
                  <a:pt x="3376" y="3729"/>
                </a:lnTo>
                <a:lnTo>
                  <a:pt x="3376" y="3729"/>
                </a:lnTo>
                <a:lnTo>
                  <a:pt x="3379" y="3727"/>
                </a:lnTo>
                <a:lnTo>
                  <a:pt x="3381" y="3727"/>
                </a:lnTo>
                <a:lnTo>
                  <a:pt x="3381" y="3729"/>
                </a:lnTo>
                <a:lnTo>
                  <a:pt x="3384" y="3729"/>
                </a:lnTo>
                <a:lnTo>
                  <a:pt x="3384" y="3729"/>
                </a:lnTo>
                <a:lnTo>
                  <a:pt x="3387" y="3729"/>
                </a:lnTo>
                <a:lnTo>
                  <a:pt x="3389" y="3732"/>
                </a:lnTo>
                <a:lnTo>
                  <a:pt x="3387" y="3735"/>
                </a:lnTo>
                <a:lnTo>
                  <a:pt x="3387" y="3735"/>
                </a:lnTo>
                <a:lnTo>
                  <a:pt x="3384" y="3737"/>
                </a:lnTo>
                <a:lnTo>
                  <a:pt x="3387" y="3737"/>
                </a:lnTo>
                <a:lnTo>
                  <a:pt x="3389" y="3735"/>
                </a:lnTo>
                <a:lnTo>
                  <a:pt x="3392" y="3732"/>
                </a:lnTo>
                <a:lnTo>
                  <a:pt x="3395" y="3732"/>
                </a:lnTo>
                <a:lnTo>
                  <a:pt x="3395" y="3729"/>
                </a:lnTo>
                <a:lnTo>
                  <a:pt x="3397" y="3729"/>
                </a:lnTo>
                <a:lnTo>
                  <a:pt x="3397" y="3729"/>
                </a:lnTo>
                <a:lnTo>
                  <a:pt x="3395" y="3727"/>
                </a:lnTo>
                <a:lnTo>
                  <a:pt x="3395" y="3727"/>
                </a:lnTo>
                <a:lnTo>
                  <a:pt x="3395" y="3729"/>
                </a:lnTo>
                <a:lnTo>
                  <a:pt x="3395" y="3727"/>
                </a:lnTo>
                <a:lnTo>
                  <a:pt x="3397" y="3727"/>
                </a:lnTo>
                <a:lnTo>
                  <a:pt x="3403" y="3727"/>
                </a:lnTo>
                <a:lnTo>
                  <a:pt x="3400" y="3727"/>
                </a:lnTo>
                <a:lnTo>
                  <a:pt x="3400" y="3727"/>
                </a:lnTo>
                <a:lnTo>
                  <a:pt x="3400" y="3724"/>
                </a:lnTo>
                <a:lnTo>
                  <a:pt x="3400" y="3724"/>
                </a:lnTo>
                <a:lnTo>
                  <a:pt x="3400" y="3721"/>
                </a:lnTo>
                <a:lnTo>
                  <a:pt x="3400" y="3721"/>
                </a:lnTo>
                <a:lnTo>
                  <a:pt x="3403" y="3724"/>
                </a:lnTo>
                <a:lnTo>
                  <a:pt x="3403" y="3727"/>
                </a:lnTo>
                <a:lnTo>
                  <a:pt x="3405" y="3727"/>
                </a:lnTo>
                <a:lnTo>
                  <a:pt x="3405" y="3729"/>
                </a:lnTo>
                <a:lnTo>
                  <a:pt x="3405" y="3729"/>
                </a:lnTo>
                <a:lnTo>
                  <a:pt x="3405" y="3729"/>
                </a:lnTo>
                <a:lnTo>
                  <a:pt x="3405" y="3729"/>
                </a:lnTo>
                <a:lnTo>
                  <a:pt x="3408" y="3729"/>
                </a:lnTo>
                <a:lnTo>
                  <a:pt x="3408" y="3729"/>
                </a:lnTo>
                <a:lnTo>
                  <a:pt x="3408" y="3727"/>
                </a:lnTo>
                <a:lnTo>
                  <a:pt x="3411" y="3727"/>
                </a:lnTo>
                <a:lnTo>
                  <a:pt x="3411" y="3729"/>
                </a:lnTo>
                <a:lnTo>
                  <a:pt x="3413" y="3729"/>
                </a:lnTo>
                <a:lnTo>
                  <a:pt x="3413" y="3729"/>
                </a:lnTo>
                <a:lnTo>
                  <a:pt x="3416" y="3727"/>
                </a:lnTo>
                <a:lnTo>
                  <a:pt x="3416" y="3727"/>
                </a:lnTo>
                <a:lnTo>
                  <a:pt x="3413" y="3727"/>
                </a:lnTo>
                <a:lnTo>
                  <a:pt x="3413" y="3724"/>
                </a:lnTo>
                <a:lnTo>
                  <a:pt x="3413" y="3724"/>
                </a:lnTo>
                <a:lnTo>
                  <a:pt x="3416" y="3724"/>
                </a:lnTo>
                <a:lnTo>
                  <a:pt x="3416" y="3724"/>
                </a:lnTo>
                <a:lnTo>
                  <a:pt x="3416" y="3727"/>
                </a:lnTo>
                <a:lnTo>
                  <a:pt x="3416" y="3727"/>
                </a:lnTo>
                <a:lnTo>
                  <a:pt x="3419" y="3727"/>
                </a:lnTo>
                <a:lnTo>
                  <a:pt x="3419" y="3729"/>
                </a:lnTo>
                <a:lnTo>
                  <a:pt x="3419" y="3727"/>
                </a:lnTo>
                <a:lnTo>
                  <a:pt x="3421" y="3727"/>
                </a:lnTo>
                <a:lnTo>
                  <a:pt x="3421" y="3727"/>
                </a:lnTo>
                <a:lnTo>
                  <a:pt x="3424" y="3721"/>
                </a:lnTo>
                <a:lnTo>
                  <a:pt x="3427" y="3719"/>
                </a:lnTo>
                <a:lnTo>
                  <a:pt x="3427" y="3719"/>
                </a:lnTo>
                <a:lnTo>
                  <a:pt x="3429" y="3721"/>
                </a:lnTo>
                <a:lnTo>
                  <a:pt x="3432" y="3719"/>
                </a:lnTo>
                <a:lnTo>
                  <a:pt x="3432" y="3719"/>
                </a:lnTo>
                <a:lnTo>
                  <a:pt x="3432" y="3719"/>
                </a:lnTo>
                <a:lnTo>
                  <a:pt x="3429" y="3719"/>
                </a:lnTo>
                <a:lnTo>
                  <a:pt x="3429" y="3716"/>
                </a:lnTo>
                <a:lnTo>
                  <a:pt x="3432" y="3716"/>
                </a:lnTo>
                <a:lnTo>
                  <a:pt x="3432" y="3713"/>
                </a:lnTo>
                <a:lnTo>
                  <a:pt x="3432" y="3710"/>
                </a:lnTo>
                <a:lnTo>
                  <a:pt x="3429" y="3710"/>
                </a:lnTo>
                <a:lnTo>
                  <a:pt x="3424" y="3705"/>
                </a:lnTo>
                <a:lnTo>
                  <a:pt x="3424" y="3705"/>
                </a:lnTo>
                <a:lnTo>
                  <a:pt x="3424" y="3705"/>
                </a:lnTo>
                <a:lnTo>
                  <a:pt x="3427" y="3705"/>
                </a:lnTo>
                <a:lnTo>
                  <a:pt x="3427" y="3705"/>
                </a:lnTo>
                <a:lnTo>
                  <a:pt x="3429" y="3708"/>
                </a:lnTo>
                <a:lnTo>
                  <a:pt x="3432" y="3708"/>
                </a:lnTo>
                <a:lnTo>
                  <a:pt x="3432" y="3705"/>
                </a:lnTo>
                <a:lnTo>
                  <a:pt x="3432" y="3708"/>
                </a:lnTo>
                <a:lnTo>
                  <a:pt x="3435" y="3708"/>
                </a:lnTo>
                <a:lnTo>
                  <a:pt x="3435" y="3708"/>
                </a:lnTo>
                <a:lnTo>
                  <a:pt x="3437" y="3705"/>
                </a:lnTo>
                <a:lnTo>
                  <a:pt x="3437" y="3708"/>
                </a:lnTo>
                <a:lnTo>
                  <a:pt x="3437" y="3708"/>
                </a:lnTo>
                <a:lnTo>
                  <a:pt x="3437" y="3710"/>
                </a:lnTo>
                <a:lnTo>
                  <a:pt x="3437" y="3710"/>
                </a:lnTo>
                <a:lnTo>
                  <a:pt x="3440" y="3710"/>
                </a:lnTo>
                <a:lnTo>
                  <a:pt x="3440" y="3710"/>
                </a:lnTo>
                <a:lnTo>
                  <a:pt x="3440" y="3710"/>
                </a:lnTo>
                <a:lnTo>
                  <a:pt x="3440" y="3713"/>
                </a:lnTo>
                <a:lnTo>
                  <a:pt x="3440" y="3713"/>
                </a:lnTo>
                <a:lnTo>
                  <a:pt x="3440" y="3710"/>
                </a:lnTo>
                <a:lnTo>
                  <a:pt x="3437" y="3710"/>
                </a:lnTo>
                <a:lnTo>
                  <a:pt x="3437" y="3713"/>
                </a:lnTo>
                <a:lnTo>
                  <a:pt x="3437" y="3713"/>
                </a:lnTo>
                <a:lnTo>
                  <a:pt x="3440" y="3713"/>
                </a:lnTo>
                <a:lnTo>
                  <a:pt x="3440" y="3713"/>
                </a:lnTo>
                <a:lnTo>
                  <a:pt x="3443" y="3713"/>
                </a:lnTo>
                <a:lnTo>
                  <a:pt x="3443" y="3713"/>
                </a:lnTo>
                <a:lnTo>
                  <a:pt x="3443" y="3713"/>
                </a:lnTo>
                <a:lnTo>
                  <a:pt x="3443" y="3710"/>
                </a:lnTo>
                <a:lnTo>
                  <a:pt x="3443" y="3710"/>
                </a:lnTo>
                <a:lnTo>
                  <a:pt x="3443" y="3710"/>
                </a:lnTo>
                <a:lnTo>
                  <a:pt x="3446" y="3710"/>
                </a:lnTo>
                <a:lnTo>
                  <a:pt x="3451" y="3705"/>
                </a:lnTo>
                <a:lnTo>
                  <a:pt x="3451" y="3705"/>
                </a:lnTo>
                <a:lnTo>
                  <a:pt x="3451" y="3705"/>
                </a:lnTo>
                <a:lnTo>
                  <a:pt x="3448" y="3702"/>
                </a:lnTo>
                <a:lnTo>
                  <a:pt x="3446" y="3702"/>
                </a:lnTo>
                <a:lnTo>
                  <a:pt x="3443" y="3700"/>
                </a:lnTo>
                <a:lnTo>
                  <a:pt x="3443" y="3700"/>
                </a:lnTo>
                <a:lnTo>
                  <a:pt x="3443" y="3694"/>
                </a:lnTo>
                <a:lnTo>
                  <a:pt x="3443" y="3692"/>
                </a:lnTo>
                <a:lnTo>
                  <a:pt x="3443" y="3689"/>
                </a:lnTo>
                <a:lnTo>
                  <a:pt x="3443" y="3692"/>
                </a:lnTo>
                <a:lnTo>
                  <a:pt x="3446" y="3694"/>
                </a:lnTo>
                <a:lnTo>
                  <a:pt x="3448" y="3697"/>
                </a:lnTo>
                <a:lnTo>
                  <a:pt x="3448" y="3700"/>
                </a:lnTo>
                <a:lnTo>
                  <a:pt x="3451" y="3700"/>
                </a:lnTo>
                <a:lnTo>
                  <a:pt x="3454" y="3697"/>
                </a:lnTo>
                <a:lnTo>
                  <a:pt x="3456" y="3694"/>
                </a:lnTo>
                <a:lnTo>
                  <a:pt x="3456" y="3694"/>
                </a:lnTo>
                <a:lnTo>
                  <a:pt x="3456" y="3697"/>
                </a:lnTo>
                <a:lnTo>
                  <a:pt x="3454" y="3700"/>
                </a:lnTo>
                <a:lnTo>
                  <a:pt x="3454" y="3700"/>
                </a:lnTo>
                <a:lnTo>
                  <a:pt x="3454" y="3702"/>
                </a:lnTo>
                <a:lnTo>
                  <a:pt x="3454" y="3702"/>
                </a:lnTo>
                <a:lnTo>
                  <a:pt x="3456" y="3702"/>
                </a:lnTo>
                <a:lnTo>
                  <a:pt x="3459" y="3702"/>
                </a:lnTo>
                <a:lnTo>
                  <a:pt x="3467" y="3700"/>
                </a:lnTo>
                <a:lnTo>
                  <a:pt x="3470" y="3700"/>
                </a:lnTo>
                <a:lnTo>
                  <a:pt x="3470" y="3697"/>
                </a:lnTo>
                <a:lnTo>
                  <a:pt x="3470" y="3700"/>
                </a:lnTo>
                <a:lnTo>
                  <a:pt x="3470" y="3702"/>
                </a:lnTo>
                <a:lnTo>
                  <a:pt x="3470" y="3702"/>
                </a:lnTo>
                <a:lnTo>
                  <a:pt x="3470" y="3705"/>
                </a:lnTo>
                <a:lnTo>
                  <a:pt x="3470" y="3708"/>
                </a:lnTo>
                <a:lnTo>
                  <a:pt x="3470" y="3708"/>
                </a:lnTo>
                <a:lnTo>
                  <a:pt x="3472" y="3708"/>
                </a:lnTo>
                <a:lnTo>
                  <a:pt x="3472" y="3708"/>
                </a:lnTo>
                <a:lnTo>
                  <a:pt x="3475" y="3710"/>
                </a:lnTo>
                <a:lnTo>
                  <a:pt x="3478" y="3710"/>
                </a:lnTo>
                <a:lnTo>
                  <a:pt x="3483" y="3710"/>
                </a:lnTo>
                <a:lnTo>
                  <a:pt x="3486" y="3708"/>
                </a:lnTo>
                <a:lnTo>
                  <a:pt x="3486" y="3708"/>
                </a:lnTo>
                <a:lnTo>
                  <a:pt x="3486" y="3708"/>
                </a:lnTo>
                <a:lnTo>
                  <a:pt x="3486" y="3705"/>
                </a:lnTo>
                <a:lnTo>
                  <a:pt x="3488" y="3702"/>
                </a:lnTo>
                <a:lnTo>
                  <a:pt x="3488" y="3702"/>
                </a:lnTo>
                <a:lnTo>
                  <a:pt x="3488" y="3700"/>
                </a:lnTo>
                <a:lnTo>
                  <a:pt x="3488" y="3700"/>
                </a:lnTo>
                <a:lnTo>
                  <a:pt x="3488" y="3697"/>
                </a:lnTo>
                <a:lnTo>
                  <a:pt x="3488" y="3697"/>
                </a:lnTo>
                <a:lnTo>
                  <a:pt x="3486" y="3697"/>
                </a:lnTo>
                <a:lnTo>
                  <a:pt x="3486" y="3694"/>
                </a:lnTo>
                <a:lnTo>
                  <a:pt x="3488" y="3692"/>
                </a:lnTo>
                <a:lnTo>
                  <a:pt x="3486" y="3692"/>
                </a:lnTo>
                <a:lnTo>
                  <a:pt x="3486" y="3689"/>
                </a:lnTo>
                <a:lnTo>
                  <a:pt x="3483" y="3684"/>
                </a:lnTo>
                <a:lnTo>
                  <a:pt x="3483" y="3681"/>
                </a:lnTo>
                <a:lnTo>
                  <a:pt x="3486" y="3678"/>
                </a:lnTo>
                <a:lnTo>
                  <a:pt x="3486" y="3678"/>
                </a:lnTo>
                <a:lnTo>
                  <a:pt x="3488" y="3676"/>
                </a:lnTo>
                <a:lnTo>
                  <a:pt x="3488" y="3678"/>
                </a:lnTo>
                <a:lnTo>
                  <a:pt x="3486" y="3681"/>
                </a:lnTo>
                <a:lnTo>
                  <a:pt x="3486" y="3684"/>
                </a:lnTo>
                <a:lnTo>
                  <a:pt x="3486" y="3684"/>
                </a:lnTo>
                <a:lnTo>
                  <a:pt x="3486" y="3686"/>
                </a:lnTo>
                <a:lnTo>
                  <a:pt x="3486" y="3686"/>
                </a:lnTo>
                <a:lnTo>
                  <a:pt x="3488" y="3686"/>
                </a:lnTo>
                <a:lnTo>
                  <a:pt x="3488" y="3689"/>
                </a:lnTo>
                <a:lnTo>
                  <a:pt x="3491" y="3689"/>
                </a:lnTo>
                <a:lnTo>
                  <a:pt x="3494" y="3686"/>
                </a:lnTo>
                <a:lnTo>
                  <a:pt x="3496" y="3686"/>
                </a:lnTo>
                <a:lnTo>
                  <a:pt x="3496" y="3686"/>
                </a:lnTo>
                <a:lnTo>
                  <a:pt x="3496" y="3689"/>
                </a:lnTo>
                <a:lnTo>
                  <a:pt x="3491" y="3692"/>
                </a:lnTo>
                <a:lnTo>
                  <a:pt x="3488" y="3692"/>
                </a:lnTo>
                <a:lnTo>
                  <a:pt x="3488" y="3694"/>
                </a:lnTo>
                <a:lnTo>
                  <a:pt x="3491" y="3697"/>
                </a:lnTo>
                <a:lnTo>
                  <a:pt x="3491" y="3700"/>
                </a:lnTo>
                <a:lnTo>
                  <a:pt x="3502" y="3705"/>
                </a:lnTo>
                <a:lnTo>
                  <a:pt x="3504" y="3705"/>
                </a:lnTo>
                <a:lnTo>
                  <a:pt x="3507" y="3705"/>
                </a:lnTo>
                <a:lnTo>
                  <a:pt x="3510" y="3702"/>
                </a:lnTo>
                <a:lnTo>
                  <a:pt x="3510" y="3700"/>
                </a:lnTo>
                <a:lnTo>
                  <a:pt x="3510" y="3697"/>
                </a:lnTo>
                <a:lnTo>
                  <a:pt x="3513" y="3694"/>
                </a:lnTo>
                <a:lnTo>
                  <a:pt x="3515" y="3694"/>
                </a:lnTo>
                <a:lnTo>
                  <a:pt x="3515" y="3694"/>
                </a:lnTo>
                <a:lnTo>
                  <a:pt x="3515" y="3694"/>
                </a:lnTo>
                <a:lnTo>
                  <a:pt x="3515" y="3694"/>
                </a:lnTo>
                <a:lnTo>
                  <a:pt x="3518" y="3694"/>
                </a:lnTo>
                <a:lnTo>
                  <a:pt x="3518" y="3692"/>
                </a:lnTo>
                <a:lnTo>
                  <a:pt x="3518" y="3689"/>
                </a:lnTo>
                <a:lnTo>
                  <a:pt x="3518" y="3689"/>
                </a:lnTo>
                <a:lnTo>
                  <a:pt x="3523" y="3686"/>
                </a:lnTo>
                <a:lnTo>
                  <a:pt x="3523" y="3689"/>
                </a:lnTo>
                <a:lnTo>
                  <a:pt x="3526" y="3686"/>
                </a:lnTo>
                <a:lnTo>
                  <a:pt x="3526" y="3686"/>
                </a:lnTo>
                <a:lnTo>
                  <a:pt x="3526" y="3686"/>
                </a:lnTo>
                <a:lnTo>
                  <a:pt x="3529" y="3686"/>
                </a:lnTo>
                <a:lnTo>
                  <a:pt x="3529" y="3689"/>
                </a:lnTo>
                <a:lnTo>
                  <a:pt x="3529" y="3689"/>
                </a:lnTo>
                <a:lnTo>
                  <a:pt x="3531" y="3692"/>
                </a:lnTo>
                <a:lnTo>
                  <a:pt x="3531" y="3694"/>
                </a:lnTo>
                <a:lnTo>
                  <a:pt x="3531" y="3694"/>
                </a:lnTo>
                <a:lnTo>
                  <a:pt x="3534" y="3694"/>
                </a:lnTo>
                <a:lnTo>
                  <a:pt x="3537" y="3694"/>
                </a:lnTo>
                <a:lnTo>
                  <a:pt x="3539" y="3694"/>
                </a:lnTo>
                <a:lnTo>
                  <a:pt x="3539" y="3692"/>
                </a:lnTo>
                <a:lnTo>
                  <a:pt x="3539" y="3692"/>
                </a:lnTo>
                <a:lnTo>
                  <a:pt x="3539" y="3692"/>
                </a:lnTo>
                <a:lnTo>
                  <a:pt x="3542" y="3689"/>
                </a:lnTo>
                <a:lnTo>
                  <a:pt x="3542" y="3689"/>
                </a:lnTo>
                <a:lnTo>
                  <a:pt x="3542" y="3689"/>
                </a:lnTo>
                <a:lnTo>
                  <a:pt x="3542" y="3689"/>
                </a:lnTo>
                <a:lnTo>
                  <a:pt x="3542" y="3689"/>
                </a:lnTo>
                <a:lnTo>
                  <a:pt x="3542" y="3686"/>
                </a:lnTo>
                <a:lnTo>
                  <a:pt x="3542" y="3686"/>
                </a:lnTo>
                <a:lnTo>
                  <a:pt x="3542" y="3686"/>
                </a:lnTo>
                <a:lnTo>
                  <a:pt x="3542" y="3686"/>
                </a:lnTo>
                <a:lnTo>
                  <a:pt x="3542" y="3686"/>
                </a:lnTo>
                <a:lnTo>
                  <a:pt x="3542" y="3686"/>
                </a:lnTo>
                <a:lnTo>
                  <a:pt x="3542" y="3686"/>
                </a:lnTo>
                <a:lnTo>
                  <a:pt x="3542" y="3684"/>
                </a:lnTo>
                <a:lnTo>
                  <a:pt x="3542" y="3684"/>
                </a:lnTo>
                <a:lnTo>
                  <a:pt x="3542" y="3681"/>
                </a:lnTo>
                <a:lnTo>
                  <a:pt x="3542" y="3681"/>
                </a:lnTo>
                <a:lnTo>
                  <a:pt x="3542" y="3678"/>
                </a:lnTo>
                <a:lnTo>
                  <a:pt x="3542" y="3676"/>
                </a:lnTo>
                <a:lnTo>
                  <a:pt x="3542" y="3673"/>
                </a:lnTo>
                <a:lnTo>
                  <a:pt x="3542" y="3670"/>
                </a:lnTo>
                <a:lnTo>
                  <a:pt x="3542" y="3670"/>
                </a:lnTo>
                <a:lnTo>
                  <a:pt x="3547" y="3665"/>
                </a:lnTo>
                <a:lnTo>
                  <a:pt x="3550" y="3662"/>
                </a:lnTo>
                <a:lnTo>
                  <a:pt x="3553" y="3662"/>
                </a:lnTo>
                <a:lnTo>
                  <a:pt x="3553" y="3662"/>
                </a:lnTo>
                <a:lnTo>
                  <a:pt x="3553" y="3665"/>
                </a:lnTo>
                <a:lnTo>
                  <a:pt x="3553" y="3665"/>
                </a:lnTo>
                <a:lnTo>
                  <a:pt x="3553" y="3668"/>
                </a:lnTo>
                <a:lnTo>
                  <a:pt x="3553" y="3668"/>
                </a:lnTo>
                <a:lnTo>
                  <a:pt x="3553" y="3670"/>
                </a:lnTo>
                <a:lnTo>
                  <a:pt x="3553" y="3673"/>
                </a:lnTo>
                <a:lnTo>
                  <a:pt x="3553" y="3673"/>
                </a:lnTo>
                <a:lnTo>
                  <a:pt x="3553" y="3676"/>
                </a:lnTo>
                <a:lnTo>
                  <a:pt x="3555" y="3676"/>
                </a:lnTo>
                <a:lnTo>
                  <a:pt x="3558" y="3676"/>
                </a:lnTo>
                <a:lnTo>
                  <a:pt x="3561" y="3676"/>
                </a:lnTo>
                <a:lnTo>
                  <a:pt x="3561" y="3678"/>
                </a:lnTo>
                <a:lnTo>
                  <a:pt x="3561" y="3678"/>
                </a:lnTo>
                <a:lnTo>
                  <a:pt x="3563" y="3678"/>
                </a:lnTo>
                <a:lnTo>
                  <a:pt x="3563" y="3678"/>
                </a:lnTo>
                <a:lnTo>
                  <a:pt x="3563" y="3676"/>
                </a:lnTo>
                <a:lnTo>
                  <a:pt x="3566" y="3676"/>
                </a:lnTo>
                <a:lnTo>
                  <a:pt x="3566" y="3676"/>
                </a:lnTo>
                <a:lnTo>
                  <a:pt x="3563" y="3673"/>
                </a:lnTo>
                <a:lnTo>
                  <a:pt x="3563" y="3673"/>
                </a:lnTo>
                <a:lnTo>
                  <a:pt x="3566" y="3670"/>
                </a:lnTo>
                <a:lnTo>
                  <a:pt x="3566" y="3670"/>
                </a:lnTo>
                <a:lnTo>
                  <a:pt x="3566" y="3670"/>
                </a:lnTo>
                <a:lnTo>
                  <a:pt x="3566" y="3668"/>
                </a:lnTo>
                <a:lnTo>
                  <a:pt x="3569" y="3668"/>
                </a:lnTo>
                <a:lnTo>
                  <a:pt x="3569" y="3668"/>
                </a:lnTo>
                <a:lnTo>
                  <a:pt x="3569" y="3665"/>
                </a:lnTo>
                <a:lnTo>
                  <a:pt x="3569" y="3665"/>
                </a:lnTo>
                <a:lnTo>
                  <a:pt x="3569" y="3665"/>
                </a:lnTo>
                <a:lnTo>
                  <a:pt x="3571" y="3665"/>
                </a:lnTo>
                <a:lnTo>
                  <a:pt x="3574" y="3665"/>
                </a:lnTo>
                <a:lnTo>
                  <a:pt x="3574" y="3665"/>
                </a:lnTo>
                <a:lnTo>
                  <a:pt x="3577" y="3665"/>
                </a:lnTo>
                <a:lnTo>
                  <a:pt x="3574" y="3660"/>
                </a:lnTo>
                <a:lnTo>
                  <a:pt x="3574" y="3660"/>
                </a:lnTo>
                <a:lnTo>
                  <a:pt x="3571" y="3657"/>
                </a:lnTo>
                <a:lnTo>
                  <a:pt x="3569" y="3657"/>
                </a:lnTo>
                <a:lnTo>
                  <a:pt x="3569" y="3654"/>
                </a:lnTo>
                <a:lnTo>
                  <a:pt x="3563" y="3641"/>
                </a:lnTo>
                <a:lnTo>
                  <a:pt x="3558" y="3638"/>
                </a:lnTo>
                <a:lnTo>
                  <a:pt x="3558" y="3635"/>
                </a:lnTo>
                <a:lnTo>
                  <a:pt x="3555" y="3635"/>
                </a:lnTo>
                <a:lnTo>
                  <a:pt x="3555" y="3633"/>
                </a:lnTo>
                <a:lnTo>
                  <a:pt x="3555" y="3627"/>
                </a:lnTo>
                <a:lnTo>
                  <a:pt x="3558" y="3627"/>
                </a:lnTo>
                <a:lnTo>
                  <a:pt x="3563" y="3635"/>
                </a:lnTo>
                <a:lnTo>
                  <a:pt x="3563" y="3638"/>
                </a:lnTo>
                <a:lnTo>
                  <a:pt x="3566" y="3643"/>
                </a:lnTo>
                <a:lnTo>
                  <a:pt x="3566" y="3646"/>
                </a:lnTo>
                <a:lnTo>
                  <a:pt x="3569" y="3649"/>
                </a:lnTo>
                <a:lnTo>
                  <a:pt x="3574" y="3654"/>
                </a:lnTo>
                <a:lnTo>
                  <a:pt x="3574" y="3654"/>
                </a:lnTo>
                <a:lnTo>
                  <a:pt x="3574" y="3654"/>
                </a:lnTo>
                <a:lnTo>
                  <a:pt x="3574" y="3657"/>
                </a:lnTo>
                <a:lnTo>
                  <a:pt x="3574" y="3657"/>
                </a:lnTo>
                <a:lnTo>
                  <a:pt x="3579" y="3662"/>
                </a:lnTo>
                <a:lnTo>
                  <a:pt x="3579" y="3662"/>
                </a:lnTo>
                <a:lnTo>
                  <a:pt x="3579" y="3665"/>
                </a:lnTo>
                <a:lnTo>
                  <a:pt x="3582" y="3665"/>
                </a:lnTo>
                <a:lnTo>
                  <a:pt x="3585" y="3665"/>
                </a:lnTo>
                <a:lnTo>
                  <a:pt x="3588" y="3665"/>
                </a:lnTo>
                <a:lnTo>
                  <a:pt x="3588" y="3665"/>
                </a:lnTo>
                <a:lnTo>
                  <a:pt x="3590" y="3662"/>
                </a:lnTo>
                <a:lnTo>
                  <a:pt x="3588" y="3662"/>
                </a:lnTo>
                <a:lnTo>
                  <a:pt x="3590" y="3662"/>
                </a:lnTo>
                <a:lnTo>
                  <a:pt x="3593" y="3662"/>
                </a:lnTo>
                <a:lnTo>
                  <a:pt x="3593" y="3660"/>
                </a:lnTo>
                <a:lnTo>
                  <a:pt x="3593" y="3660"/>
                </a:lnTo>
                <a:lnTo>
                  <a:pt x="3593" y="3657"/>
                </a:lnTo>
                <a:lnTo>
                  <a:pt x="3596" y="3657"/>
                </a:lnTo>
                <a:lnTo>
                  <a:pt x="3593" y="3657"/>
                </a:lnTo>
                <a:lnTo>
                  <a:pt x="3593" y="3654"/>
                </a:lnTo>
                <a:lnTo>
                  <a:pt x="3593" y="3654"/>
                </a:lnTo>
                <a:lnTo>
                  <a:pt x="3596" y="3654"/>
                </a:lnTo>
                <a:lnTo>
                  <a:pt x="3596" y="3652"/>
                </a:lnTo>
                <a:lnTo>
                  <a:pt x="3596" y="3652"/>
                </a:lnTo>
                <a:lnTo>
                  <a:pt x="3596" y="3649"/>
                </a:lnTo>
                <a:lnTo>
                  <a:pt x="3596" y="3649"/>
                </a:lnTo>
                <a:lnTo>
                  <a:pt x="3596" y="3646"/>
                </a:lnTo>
                <a:lnTo>
                  <a:pt x="3593" y="3646"/>
                </a:lnTo>
                <a:lnTo>
                  <a:pt x="3593" y="3646"/>
                </a:lnTo>
                <a:lnTo>
                  <a:pt x="3590" y="3643"/>
                </a:lnTo>
                <a:lnTo>
                  <a:pt x="3590" y="3643"/>
                </a:lnTo>
                <a:lnTo>
                  <a:pt x="3593" y="3635"/>
                </a:lnTo>
                <a:lnTo>
                  <a:pt x="3593" y="3635"/>
                </a:lnTo>
                <a:lnTo>
                  <a:pt x="3593" y="3627"/>
                </a:lnTo>
                <a:lnTo>
                  <a:pt x="3593" y="3625"/>
                </a:lnTo>
                <a:lnTo>
                  <a:pt x="3590" y="3622"/>
                </a:lnTo>
                <a:lnTo>
                  <a:pt x="3590" y="3619"/>
                </a:lnTo>
                <a:lnTo>
                  <a:pt x="3585" y="3614"/>
                </a:lnTo>
                <a:lnTo>
                  <a:pt x="3585" y="3614"/>
                </a:lnTo>
                <a:lnTo>
                  <a:pt x="3582" y="3611"/>
                </a:lnTo>
                <a:lnTo>
                  <a:pt x="3577" y="3611"/>
                </a:lnTo>
                <a:lnTo>
                  <a:pt x="3577" y="3609"/>
                </a:lnTo>
                <a:lnTo>
                  <a:pt x="3579" y="3611"/>
                </a:lnTo>
                <a:lnTo>
                  <a:pt x="3582" y="3611"/>
                </a:lnTo>
                <a:lnTo>
                  <a:pt x="3582" y="3609"/>
                </a:lnTo>
                <a:lnTo>
                  <a:pt x="3582" y="3609"/>
                </a:lnTo>
                <a:lnTo>
                  <a:pt x="3588" y="3609"/>
                </a:lnTo>
                <a:lnTo>
                  <a:pt x="3582" y="3606"/>
                </a:lnTo>
                <a:lnTo>
                  <a:pt x="3579" y="3603"/>
                </a:lnTo>
                <a:lnTo>
                  <a:pt x="3574" y="3598"/>
                </a:lnTo>
                <a:lnTo>
                  <a:pt x="3574" y="3598"/>
                </a:lnTo>
                <a:lnTo>
                  <a:pt x="3571" y="3598"/>
                </a:lnTo>
                <a:lnTo>
                  <a:pt x="3569" y="3598"/>
                </a:lnTo>
                <a:lnTo>
                  <a:pt x="3569" y="3598"/>
                </a:lnTo>
                <a:lnTo>
                  <a:pt x="3566" y="3598"/>
                </a:lnTo>
                <a:lnTo>
                  <a:pt x="3566" y="3595"/>
                </a:lnTo>
                <a:lnTo>
                  <a:pt x="3566" y="3595"/>
                </a:lnTo>
                <a:lnTo>
                  <a:pt x="3563" y="3595"/>
                </a:lnTo>
                <a:lnTo>
                  <a:pt x="3561" y="3595"/>
                </a:lnTo>
                <a:lnTo>
                  <a:pt x="3561" y="3595"/>
                </a:lnTo>
                <a:lnTo>
                  <a:pt x="3569" y="3595"/>
                </a:lnTo>
                <a:lnTo>
                  <a:pt x="3571" y="3595"/>
                </a:lnTo>
                <a:lnTo>
                  <a:pt x="3579" y="3593"/>
                </a:lnTo>
                <a:lnTo>
                  <a:pt x="3582" y="3593"/>
                </a:lnTo>
                <a:lnTo>
                  <a:pt x="3585" y="3595"/>
                </a:lnTo>
                <a:lnTo>
                  <a:pt x="3585" y="3595"/>
                </a:lnTo>
                <a:lnTo>
                  <a:pt x="3585" y="3593"/>
                </a:lnTo>
                <a:lnTo>
                  <a:pt x="3585" y="3593"/>
                </a:lnTo>
                <a:lnTo>
                  <a:pt x="3585" y="3593"/>
                </a:lnTo>
                <a:lnTo>
                  <a:pt x="3585" y="3593"/>
                </a:lnTo>
                <a:lnTo>
                  <a:pt x="3585" y="3587"/>
                </a:lnTo>
                <a:lnTo>
                  <a:pt x="3588" y="3584"/>
                </a:lnTo>
                <a:lnTo>
                  <a:pt x="3585" y="3582"/>
                </a:lnTo>
                <a:lnTo>
                  <a:pt x="3582" y="3579"/>
                </a:lnTo>
                <a:lnTo>
                  <a:pt x="3579" y="3579"/>
                </a:lnTo>
                <a:lnTo>
                  <a:pt x="3577" y="3579"/>
                </a:lnTo>
                <a:lnTo>
                  <a:pt x="3579" y="3576"/>
                </a:lnTo>
                <a:lnTo>
                  <a:pt x="3582" y="3576"/>
                </a:lnTo>
                <a:lnTo>
                  <a:pt x="3588" y="3579"/>
                </a:lnTo>
                <a:lnTo>
                  <a:pt x="3588" y="3579"/>
                </a:lnTo>
                <a:lnTo>
                  <a:pt x="3590" y="3579"/>
                </a:lnTo>
                <a:lnTo>
                  <a:pt x="3590" y="3579"/>
                </a:lnTo>
                <a:lnTo>
                  <a:pt x="3590" y="3576"/>
                </a:lnTo>
                <a:lnTo>
                  <a:pt x="3590" y="3576"/>
                </a:lnTo>
                <a:lnTo>
                  <a:pt x="3596" y="3576"/>
                </a:lnTo>
                <a:lnTo>
                  <a:pt x="3596" y="3576"/>
                </a:lnTo>
                <a:lnTo>
                  <a:pt x="3598" y="3574"/>
                </a:lnTo>
                <a:lnTo>
                  <a:pt x="3604" y="3571"/>
                </a:lnTo>
                <a:lnTo>
                  <a:pt x="3606" y="3571"/>
                </a:lnTo>
                <a:lnTo>
                  <a:pt x="3606" y="3571"/>
                </a:lnTo>
                <a:lnTo>
                  <a:pt x="3609" y="3571"/>
                </a:lnTo>
                <a:lnTo>
                  <a:pt x="3609" y="3574"/>
                </a:lnTo>
                <a:lnTo>
                  <a:pt x="3614" y="3574"/>
                </a:lnTo>
                <a:lnTo>
                  <a:pt x="3614" y="3574"/>
                </a:lnTo>
                <a:lnTo>
                  <a:pt x="3617" y="3574"/>
                </a:lnTo>
                <a:lnTo>
                  <a:pt x="3614" y="3574"/>
                </a:lnTo>
                <a:lnTo>
                  <a:pt x="3612" y="3574"/>
                </a:lnTo>
                <a:lnTo>
                  <a:pt x="3609" y="3574"/>
                </a:lnTo>
                <a:lnTo>
                  <a:pt x="3609" y="3574"/>
                </a:lnTo>
                <a:lnTo>
                  <a:pt x="3606" y="3574"/>
                </a:lnTo>
                <a:lnTo>
                  <a:pt x="3606" y="3574"/>
                </a:lnTo>
                <a:lnTo>
                  <a:pt x="3604" y="3574"/>
                </a:lnTo>
                <a:lnTo>
                  <a:pt x="3598" y="3576"/>
                </a:lnTo>
                <a:lnTo>
                  <a:pt x="3593" y="3576"/>
                </a:lnTo>
                <a:lnTo>
                  <a:pt x="3593" y="3579"/>
                </a:lnTo>
                <a:lnTo>
                  <a:pt x="3590" y="3579"/>
                </a:lnTo>
                <a:lnTo>
                  <a:pt x="3590" y="3582"/>
                </a:lnTo>
                <a:lnTo>
                  <a:pt x="3590" y="3584"/>
                </a:lnTo>
                <a:lnTo>
                  <a:pt x="3590" y="3587"/>
                </a:lnTo>
                <a:lnTo>
                  <a:pt x="3590" y="3587"/>
                </a:lnTo>
                <a:lnTo>
                  <a:pt x="3593" y="3587"/>
                </a:lnTo>
                <a:lnTo>
                  <a:pt x="3593" y="3587"/>
                </a:lnTo>
                <a:lnTo>
                  <a:pt x="3596" y="3584"/>
                </a:lnTo>
                <a:lnTo>
                  <a:pt x="3596" y="3587"/>
                </a:lnTo>
                <a:lnTo>
                  <a:pt x="3593" y="3590"/>
                </a:lnTo>
                <a:lnTo>
                  <a:pt x="3593" y="3593"/>
                </a:lnTo>
                <a:lnTo>
                  <a:pt x="3596" y="3590"/>
                </a:lnTo>
                <a:lnTo>
                  <a:pt x="3596" y="3584"/>
                </a:lnTo>
                <a:lnTo>
                  <a:pt x="3598" y="3582"/>
                </a:lnTo>
                <a:lnTo>
                  <a:pt x="3596" y="3587"/>
                </a:lnTo>
                <a:lnTo>
                  <a:pt x="3596" y="3587"/>
                </a:lnTo>
                <a:lnTo>
                  <a:pt x="3596" y="3590"/>
                </a:lnTo>
                <a:lnTo>
                  <a:pt x="3596" y="3590"/>
                </a:lnTo>
                <a:lnTo>
                  <a:pt x="3596" y="3593"/>
                </a:lnTo>
                <a:lnTo>
                  <a:pt x="3596" y="3593"/>
                </a:lnTo>
                <a:lnTo>
                  <a:pt x="3596" y="3595"/>
                </a:lnTo>
                <a:lnTo>
                  <a:pt x="3596" y="3593"/>
                </a:lnTo>
                <a:lnTo>
                  <a:pt x="3596" y="3590"/>
                </a:lnTo>
                <a:lnTo>
                  <a:pt x="3596" y="3587"/>
                </a:lnTo>
                <a:lnTo>
                  <a:pt x="3598" y="3584"/>
                </a:lnTo>
                <a:lnTo>
                  <a:pt x="3598" y="3582"/>
                </a:lnTo>
                <a:lnTo>
                  <a:pt x="3598" y="3582"/>
                </a:lnTo>
                <a:lnTo>
                  <a:pt x="3598" y="3587"/>
                </a:lnTo>
                <a:lnTo>
                  <a:pt x="3598" y="3587"/>
                </a:lnTo>
                <a:lnTo>
                  <a:pt x="3598" y="3590"/>
                </a:lnTo>
                <a:lnTo>
                  <a:pt x="3596" y="3593"/>
                </a:lnTo>
                <a:lnTo>
                  <a:pt x="3596" y="3598"/>
                </a:lnTo>
                <a:lnTo>
                  <a:pt x="3596" y="3598"/>
                </a:lnTo>
                <a:lnTo>
                  <a:pt x="3596" y="3598"/>
                </a:lnTo>
                <a:lnTo>
                  <a:pt x="3596" y="3595"/>
                </a:lnTo>
                <a:lnTo>
                  <a:pt x="3596" y="3595"/>
                </a:lnTo>
                <a:lnTo>
                  <a:pt x="3596" y="3598"/>
                </a:lnTo>
                <a:lnTo>
                  <a:pt x="3596" y="3598"/>
                </a:lnTo>
                <a:lnTo>
                  <a:pt x="3596" y="3601"/>
                </a:lnTo>
                <a:lnTo>
                  <a:pt x="3598" y="3601"/>
                </a:lnTo>
                <a:lnTo>
                  <a:pt x="3598" y="3601"/>
                </a:lnTo>
                <a:lnTo>
                  <a:pt x="3596" y="3601"/>
                </a:lnTo>
                <a:lnTo>
                  <a:pt x="3596" y="3598"/>
                </a:lnTo>
                <a:lnTo>
                  <a:pt x="3598" y="3598"/>
                </a:lnTo>
                <a:lnTo>
                  <a:pt x="3598" y="3601"/>
                </a:lnTo>
                <a:lnTo>
                  <a:pt x="3601" y="3603"/>
                </a:lnTo>
                <a:lnTo>
                  <a:pt x="3601" y="3603"/>
                </a:lnTo>
                <a:lnTo>
                  <a:pt x="3601" y="3606"/>
                </a:lnTo>
                <a:lnTo>
                  <a:pt x="3601" y="3609"/>
                </a:lnTo>
                <a:lnTo>
                  <a:pt x="3601" y="3609"/>
                </a:lnTo>
                <a:lnTo>
                  <a:pt x="3601" y="3611"/>
                </a:lnTo>
                <a:lnTo>
                  <a:pt x="3604" y="3611"/>
                </a:lnTo>
                <a:lnTo>
                  <a:pt x="3604" y="3611"/>
                </a:lnTo>
                <a:lnTo>
                  <a:pt x="3604" y="3609"/>
                </a:lnTo>
                <a:lnTo>
                  <a:pt x="3604" y="3609"/>
                </a:lnTo>
                <a:lnTo>
                  <a:pt x="3606" y="3609"/>
                </a:lnTo>
                <a:lnTo>
                  <a:pt x="3609" y="3609"/>
                </a:lnTo>
                <a:lnTo>
                  <a:pt x="3609" y="3609"/>
                </a:lnTo>
                <a:lnTo>
                  <a:pt x="3612" y="3611"/>
                </a:lnTo>
                <a:lnTo>
                  <a:pt x="3612" y="3617"/>
                </a:lnTo>
                <a:lnTo>
                  <a:pt x="3614" y="3619"/>
                </a:lnTo>
                <a:lnTo>
                  <a:pt x="3614" y="3619"/>
                </a:lnTo>
                <a:lnTo>
                  <a:pt x="3614" y="3625"/>
                </a:lnTo>
                <a:lnTo>
                  <a:pt x="3617" y="3627"/>
                </a:lnTo>
                <a:lnTo>
                  <a:pt x="3617" y="3627"/>
                </a:lnTo>
                <a:lnTo>
                  <a:pt x="3617" y="3627"/>
                </a:lnTo>
                <a:lnTo>
                  <a:pt x="3620" y="3630"/>
                </a:lnTo>
                <a:lnTo>
                  <a:pt x="3622" y="3633"/>
                </a:lnTo>
                <a:lnTo>
                  <a:pt x="3622" y="3633"/>
                </a:lnTo>
                <a:lnTo>
                  <a:pt x="3620" y="3635"/>
                </a:lnTo>
                <a:lnTo>
                  <a:pt x="3620" y="3635"/>
                </a:lnTo>
                <a:lnTo>
                  <a:pt x="3620" y="3638"/>
                </a:lnTo>
                <a:lnTo>
                  <a:pt x="3622" y="3638"/>
                </a:lnTo>
                <a:lnTo>
                  <a:pt x="3622" y="3635"/>
                </a:lnTo>
                <a:lnTo>
                  <a:pt x="3622" y="3635"/>
                </a:lnTo>
                <a:lnTo>
                  <a:pt x="3625" y="3635"/>
                </a:lnTo>
                <a:lnTo>
                  <a:pt x="3625" y="3635"/>
                </a:lnTo>
                <a:lnTo>
                  <a:pt x="3625" y="3635"/>
                </a:lnTo>
                <a:lnTo>
                  <a:pt x="3625" y="3635"/>
                </a:lnTo>
                <a:lnTo>
                  <a:pt x="3625" y="3633"/>
                </a:lnTo>
                <a:lnTo>
                  <a:pt x="3625" y="3633"/>
                </a:lnTo>
                <a:lnTo>
                  <a:pt x="3628" y="3630"/>
                </a:lnTo>
                <a:lnTo>
                  <a:pt x="3628" y="3633"/>
                </a:lnTo>
                <a:lnTo>
                  <a:pt x="3628" y="3630"/>
                </a:lnTo>
                <a:lnTo>
                  <a:pt x="3628" y="3630"/>
                </a:lnTo>
                <a:lnTo>
                  <a:pt x="3630" y="3630"/>
                </a:lnTo>
                <a:lnTo>
                  <a:pt x="3630" y="3630"/>
                </a:lnTo>
                <a:lnTo>
                  <a:pt x="3630" y="3633"/>
                </a:lnTo>
                <a:lnTo>
                  <a:pt x="3633" y="3633"/>
                </a:lnTo>
                <a:lnTo>
                  <a:pt x="3636" y="3633"/>
                </a:lnTo>
                <a:lnTo>
                  <a:pt x="3636" y="3633"/>
                </a:lnTo>
                <a:lnTo>
                  <a:pt x="3636" y="3633"/>
                </a:lnTo>
                <a:lnTo>
                  <a:pt x="3636" y="3633"/>
                </a:lnTo>
                <a:lnTo>
                  <a:pt x="3638" y="3633"/>
                </a:lnTo>
                <a:lnTo>
                  <a:pt x="3638" y="3633"/>
                </a:lnTo>
                <a:lnTo>
                  <a:pt x="3638" y="3633"/>
                </a:lnTo>
                <a:lnTo>
                  <a:pt x="3638" y="3633"/>
                </a:lnTo>
                <a:lnTo>
                  <a:pt x="3641" y="3630"/>
                </a:lnTo>
                <a:lnTo>
                  <a:pt x="3641" y="3630"/>
                </a:lnTo>
                <a:lnTo>
                  <a:pt x="3641" y="3633"/>
                </a:lnTo>
                <a:lnTo>
                  <a:pt x="3641" y="3633"/>
                </a:lnTo>
                <a:lnTo>
                  <a:pt x="3644" y="3630"/>
                </a:lnTo>
                <a:lnTo>
                  <a:pt x="3644" y="3630"/>
                </a:lnTo>
                <a:lnTo>
                  <a:pt x="3644" y="3630"/>
                </a:lnTo>
                <a:lnTo>
                  <a:pt x="3646" y="3630"/>
                </a:lnTo>
                <a:lnTo>
                  <a:pt x="3646" y="3627"/>
                </a:lnTo>
                <a:lnTo>
                  <a:pt x="3646" y="3627"/>
                </a:lnTo>
                <a:lnTo>
                  <a:pt x="3649" y="3630"/>
                </a:lnTo>
                <a:lnTo>
                  <a:pt x="3649" y="3630"/>
                </a:lnTo>
                <a:lnTo>
                  <a:pt x="3652" y="3630"/>
                </a:lnTo>
                <a:lnTo>
                  <a:pt x="3652" y="3630"/>
                </a:lnTo>
                <a:lnTo>
                  <a:pt x="3652" y="3630"/>
                </a:lnTo>
                <a:lnTo>
                  <a:pt x="3652" y="3627"/>
                </a:lnTo>
                <a:lnTo>
                  <a:pt x="3655" y="3627"/>
                </a:lnTo>
                <a:lnTo>
                  <a:pt x="3657" y="3627"/>
                </a:lnTo>
                <a:lnTo>
                  <a:pt x="3657" y="3625"/>
                </a:lnTo>
                <a:lnTo>
                  <a:pt x="3660" y="3627"/>
                </a:lnTo>
                <a:lnTo>
                  <a:pt x="3660" y="3627"/>
                </a:lnTo>
                <a:lnTo>
                  <a:pt x="3660" y="3625"/>
                </a:lnTo>
                <a:lnTo>
                  <a:pt x="3660" y="3625"/>
                </a:lnTo>
                <a:lnTo>
                  <a:pt x="3660" y="3625"/>
                </a:lnTo>
                <a:lnTo>
                  <a:pt x="3660" y="3625"/>
                </a:lnTo>
                <a:lnTo>
                  <a:pt x="3660" y="3625"/>
                </a:lnTo>
                <a:lnTo>
                  <a:pt x="3663" y="3625"/>
                </a:lnTo>
                <a:lnTo>
                  <a:pt x="3665" y="3625"/>
                </a:lnTo>
                <a:lnTo>
                  <a:pt x="3665" y="3625"/>
                </a:lnTo>
                <a:lnTo>
                  <a:pt x="3668" y="3622"/>
                </a:lnTo>
                <a:lnTo>
                  <a:pt x="3668" y="3625"/>
                </a:lnTo>
                <a:lnTo>
                  <a:pt x="3668" y="3625"/>
                </a:lnTo>
                <a:lnTo>
                  <a:pt x="3671" y="3625"/>
                </a:lnTo>
                <a:lnTo>
                  <a:pt x="3671" y="3625"/>
                </a:lnTo>
                <a:lnTo>
                  <a:pt x="3671" y="3627"/>
                </a:lnTo>
                <a:lnTo>
                  <a:pt x="3671" y="3627"/>
                </a:lnTo>
                <a:lnTo>
                  <a:pt x="3671" y="3627"/>
                </a:lnTo>
                <a:lnTo>
                  <a:pt x="3671" y="3627"/>
                </a:lnTo>
                <a:lnTo>
                  <a:pt x="3673" y="3627"/>
                </a:lnTo>
                <a:lnTo>
                  <a:pt x="3673" y="3627"/>
                </a:lnTo>
                <a:lnTo>
                  <a:pt x="3673" y="3630"/>
                </a:lnTo>
                <a:lnTo>
                  <a:pt x="3676" y="3630"/>
                </a:lnTo>
                <a:lnTo>
                  <a:pt x="3676" y="3630"/>
                </a:lnTo>
                <a:lnTo>
                  <a:pt x="3676" y="3630"/>
                </a:lnTo>
                <a:lnTo>
                  <a:pt x="3676" y="3633"/>
                </a:lnTo>
                <a:lnTo>
                  <a:pt x="3676" y="3633"/>
                </a:lnTo>
                <a:lnTo>
                  <a:pt x="3673" y="3633"/>
                </a:lnTo>
                <a:lnTo>
                  <a:pt x="3676" y="3635"/>
                </a:lnTo>
                <a:lnTo>
                  <a:pt x="3676" y="3635"/>
                </a:lnTo>
                <a:lnTo>
                  <a:pt x="3676" y="3635"/>
                </a:lnTo>
                <a:lnTo>
                  <a:pt x="3676" y="3635"/>
                </a:lnTo>
                <a:lnTo>
                  <a:pt x="3676" y="3638"/>
                </a:lnTo>
                <a:lnTo>
                  <a:pt x="3676" y="3638"/>
                </a:lnTo>
                <a:lnTo>
                  <a:pt x="3676" y="3638"/>
                </a:lnTo>
                <a:lnTo>
                  <a:pt x="3679" y="3638"/>
                </a:lnTo>
                <a:lnTo>
                  <a:pt x="3679" y="3638"/>
                </a:lnTo>
                <a:lnTo>
                  <a:pt x="3681" y="3635"/>
                </a:lnTo>
                <a:lnTo>
                  <a:pt x="3684" y="3635"/>
                </a:lnTo>
                <a:lnTo>
                  <a:pt x="3687" y="3633"/>
                </a:lnTo>
                <a:lnTo>
                  <a:pt x="3687" y="3633"/>
                </a:lnTo>
                <a:lnTo>
                  <a:pt x="3687" y="3633"/>
                </a:lnTo>
                <a:lnTo>
                  <a:pt x="3684" y="3630"/>
                </a:lnTo>
                <a:lnTo>
                  <a:pt x="3684" y="3630"/>
                </a:lnTo>
                <a:lnTo>
                  <a:pt x="3681" y="3630"/>
                </a:lnTo>
                <a:lnTo>
                  <a:pt x="3681" y="3630"/>
                </a:lnTo>
                <a:lnTo>
                  <a:pt x="3681" y="3627"/>
                </a:lnTo>
                <a:lnTo>
                  <a:pt x="3681" y="3627"/>
                </a:lnTo>
                <a:lnTo>
                  <a:pt x="3681" y="3627"/>
                </a:lnTo>
                <a:lnTo>
                  <a:pt x="3679" y="3627"/>
                </a:lnTo>
                <a:lnTo>
                  <a:pt x="3679" y="3630"/>
                </a:lnTo>
                <a:lnTo>
                  <a:pt x="3679" y="3630"/>
                </a:lnTo>
                <a:lnTo>
                  <a:pt x="3679" y="3630"/>
                </a:lnTo>
                <a:lnTo>
                  <a:pt x="3679" y="3630"/>
                </a:lnTo>
                <a:lnTo>
                  <a:pt x="3676" y="3630"/>
                </a:lnTo>
                <a:lnTo>
                  <a:pt x="3676" y="3627"/>
                </a:lnTo>
                <a:lnTo>
                  <a:pt x="3676" y="3627"/>
                </a:lnTo>
                <a:lnTo>
                  <a:pt x="3679" y="3627"/>
                </a:lnTo>
                <a:lnTo>
                  <a:pt x="3679" y="3625"/>
                </a:lnTo>
                <a:lnTo>
                  <a:pt x="3681" y="3625"/>
                </a:lnTo>
                <a:lnTo>
                  <a:pt x="3681" y="3625"/>
                </a:lnTo>
                <a:lnTo>
                  <a:pt x="3684" y="3622"/>
                </a:lnTo>
                <a:lnTo>
                  <a:pt x="3684" y="3619"/>
                </a:lnTo>
                <a:lnTo>
                  <a:pt x="3684" y="3619"/>
                </a:lnTo>
                <a:lnTo>
                  <a:pt x="3684" y="3619"/>
                </a:lnTo>
                <a:lnTo>
                  <a:pt x="3681" y="3619"/>
                </a:lnTo>
                <a:lnTo>
                  <a:pt x="3681" y="3619"/>
                </a:lnTo>
                <a:lnTo>
                  <a:pt x="3676" y="3619"/>
                </a:lnTo>
                <a:lnTo>
                  <a:pt x="3679" y="3617"/>
                </a:lnTo>
                <a:lnTo>
                  <a:pt x="3679" y="3617"/>
                </a:lnTo>
                <a:lnTo>
                  <a:pt x="3679" y="3614"/>
                </a:lnTo>
                <a:lnTo>
                  <a:pt x="3679" y="3614"/>
                </a:lnTo>
                <a:lnTo>
                  <a:pt x="3681" y="3617"/>
                </a:lnTo>
                <a:lnTo>
                  <a:pt x="3681" y="3617"/>
                </a:lnTo>
                <a:lnTo>
                  <a:pt x="3681" y="3614"/>
                </a:lnTo>
                <a:lnTo>
                  <a:pt x="3681" y="3614"/>
                </a:lnTo>
                <a:lnTo>
                  <a:pt x="3681" y="3611"/>
                </a:lnTo>
                <a:lnTo>
                  <a:pt x="3684" y="3611"/>
                </a:lnTo>
                <a:lnTo>
                  <a:pt x="3687" y="3609"/>
                </a:lnTo>
                <a:lnTo>
                  <a:pt x="3687" y="3611"/>
                </a:lnTo>
                <a:lnTo>
                  <a:pt x="3689" y="3609"/>
                </a:lnTo>
                <a:lnTo>
                  <a:pt x="3692" y="3609"/>
                </a:lnTo>
                <a:lnTo>
                  <a:pt x="3692" y="3609"/>
                </a:lnTo>
                <a:lnTo>
                  <a:pt x="3695" y="3606"/>
                </a:lnTo>
                <a:lnTo>
                  <a:pt x="3697" y="3609"/>
                </a:lnTo>
                <a:lnTo>
                  <a:pt x="3700" y="3606"/>
                </a:lnTo>
                <a:lnTo>
                  <a:pt x="3700" y="3606"/>
                </a:lnTo>
                <a:lnTo>
                  <a:pt x="3700" y="3603"/>
                </a:lnTo>
                <a:lnTo>
                  <a:pt x="3700" y="3603"/>
                </a:lnTo>
                <a:lnTo>
                  <a:pt x="3703" y="3603"/>
                </a:lnTo>
                <a:lnTo>
                  <a:pt x="3703" y="3603"/>
                </a:lnTo>
                <a:lnTo>
                  <a:pt x="3703" y="3606"/>
                </a:lnTo>
                <a:lnTo>
                  <a:pt x="3705" y="3606"/>
                </a:lnTo>
                <a:lnTo>
                  <a:pt x="3705" y="3606"/>
                </a:lnTo>
                <a:lnTo>
                  <a:pt x="3705" y="3606"/>
                </a:lnTo>
                <a:lnTo>
                  <a:pt x="3705" y="3609"/>
                </a:lnTo>
                <a:lnTo>
                  <a:pt x="3705" y="3609"/>
                </a:lnTo>
                <a:lnTo>
                  <a:pt x="3703" y="3609"/>
                </a:lnTo>
                <a:lnTo>
                  <a:pt x="3703" y="3609"/>
                </a:lnTo>
                <a:lnTo>
                  <a:pt x="3703" y="3609"/>
                </a:lnTo>
                <a:lnTo>
                  <a:pt x="3703" y="3609"/>
                </a:lnTo>
                <a:lnTo>
                  <a:pt x="3697" y="3611"/>
                </a:lnTo>
                <a:lnTo>
                  <a:pt x="3697" y="3611"/>
                </a:lnTo>
                <a:lnTo>
                  <a:pt x="3697" y="3614"/>
                </a:lnTo>
                <a:lnTo>
                  <a:pt x="3697" y="3619"/>
                </a:lnTo>
                <a:lnTo>
                  <a:pt x="3697" y="3622"/>
                </a:lnTo>
                <a:lnTo>
                  <a:pt x="3697" y="3625"/>
                </a:lnTo>
                <a:lnTo>
                  <a:pt x="3697" y="3625"/>
                </a:lnTo>
                <a:lnTo>
                  <a:pt x="3700" y="3625"/>
                </a:lnTo>
                <a:lnTo>
                  <a:pt x="3705" y="3625"/>
                </a:lnTo>
                <a:lnTo>
                  <a:pt x="3708" y="3625"/>
                </a:lnTo>
                <a:lnTo>
                  <a:pt x="3711" y="3627"/>
                </a:lnTo>
                <a:lnTo>
                  <a:pt x="3711" y="3627"/>
                </a:lnTo>
                <a:lnTo>
                  <a:pt x="3711" y="3630"/>
                </a:lnTo>
                <a:lnTo>
                  <a:pt x="3711" y="3630"/>
                </a:lnTo>
                <a:lnTo>
                  <a:pt x="3711" y="3630"/>
                </a:lnTo>
                <a:lnTo>
                  <a:pt x="3713" y="3630"/>
                </a:lnTo>
                <a:lnTo>
                  <a:pt x="3713" y="3625"/>
                </a:lnTo>
                <a:lnTo>
                  <a:pt x="3713" y="3622"/>
                </a:lnTo>
                <a:lnTo>
                  <a:pt x="3716" y="3622"/>
                </a:lnTo>
                <a:lnTo>
                  <a:pt x="3716" y="3619"/>
                </a:lnTo>
                <a:lnTo>
                  <a:pt x="3716" y="3619"/>
                </a:lnTo>
                <a:lnTo>
                  <a:pt x="3719" y="3619"/>
                </a:lnTo>
                <a:lnTo>
                  <a:pt x="3716" y="3617"/>
                </a:lnTo>
                <a:lnTo>
                  <a:pt x="3716" y="3617"/>
                </a:lnTo>
                <a:lnTo>
                  <a:pt x="3713" y="3614"/>
                </a:lnTo>
                <a:lnTo>
                  <a:pt x="3713" y="3614"/>
                </a:lnTo>
                <a:lnTo>
                  <a:pt x="3713" y="3614"/>
                </a:lnTo>
                <a:lnTo>
                  <a:pt x="3711" y="3614"/>
                </a:lnTo>
                <a:lnTo>
                  <a:pt x="3711" y="3614"/>
                </a:lnTo>
                <a:lnTo>
                  <a:pt x="3711" y="3614"/>
                </a:lnTo>
                <a:lnTo>
                  <a:pt x="3711" y="3614"/>
                </a:lnTo>
                <a:lnTo>
                  <a:pt x="3711" y="3611"/>
                </a:lnTo>
                <a:lnTo>
                  <a:pt x="3708" y="3611"/>
                </a:lnTo>
                <a:lnTo>
                  <a:pt x="3708" y="3611"/>
                </a:lnTo>
                <a:lnTo>
                  <a:pt x="3708" y="3611"/>
                </a:lnTo>
                <a:lnTo>
                  <a:pt x="3708" y="3609"/>
                </a:lnTo>
                <a:lnTo>
                  <a:pt x="3711" y="3609"/>
                </a:lnTo>
                <a:lnTo>
                  <a:pt x="3711" y="3609"/>
                </a:lnTo>
                <a:lnTo>
                  <a:pt x="3713" y="3611"/>
                </a:lnTo>
                <a:lnTo>
                  <a:pt x="3713" y="3611"/>
                </a:lnTo>
                <a:lnTo>
                  <a:pt x="3716" y="3609"/>
                </a:lnTo>
                <a:lnTo>
                  <a:pt x="3716" y="3609"/>
                </a:lnTo>
                <a:lnTo>
                  <a:pt x="3716" y="3611"/>
                </a:lnTo>
                <a:lnTo>
                  <a:pt x="3716" y="3611"/>
                </a:lnTo>
                <a:lnTo>
                  <a:pt x="3716" y="3614"/>
                </a:lnTo>
                <a:lnTo>
                  <a:pt x="3716" y="3614"/>
                </a:lnTo>
                <a:lnTo>
                  <a:pt x="3719" y="3617"/>
                </a:lnTo>
                <a:lnTo>
                  <a:pt x="3719" y="3617"/>
                </a:lnTo>
                <a:lnTo>
                  <a:pt x="3719" y="3617"/>
                </a:lnTo>
                <a:lnTo>
                  <a:pt x="3722" y="3617"/>
                </a:lnTo>
                <a:lnTo>
                  <a:pt x="3722" y="3617"/>
                </a:lnTo>
                <a:lnTo>
                  <a:pt x="3722" y="3617"/>
                </a:lnTo>
                <a:lnTo>
                  <a:pt x="3722" y="3614"/>
                </a:lnTo>
                <a:lnTo>
                  <a:pt x="3722" y="3614"/>
                </a:lnTo>
                <a:lnTo>
                  <a:pt x="3724" y="3614"/>
                </a:lnTo>
                <a:lnTo>
                  <a:pt x="3724" y="3614"/>
                </a:lnTo>
                <a:lnTo>
                  <a:pt x="3722" y="3614"/>
                </a:lnTo>
                <a:lnTo>
                  <a:pt x="3722" y="3611"/>
                </a:lnTo>
                <a:lnTo>
                  <a:pt x="3724" y="3611"/>
                </a:lnTo>
                <a:lnTo>
                  <a:pt x="3724" y="3609"/>
                </a:lnTo>
                <a:lnTo>
                  <a:pt x="3724" y="3609"/>
                </a:lnTo>
                <a:lnTo>
                  <a:pt x="3727" y="3609"/>
                </a:lnTo>
                <a:lnTo>
                  <a:pt x="3727" y="3606"/>
                </a:lnTo>
                <a:lnTo>
                  <a:pt x="3727" y="3606"/>
                </a:lnTo>
                <a:lnTo>
                  <a:pt x="3730" y="3606"/>
                </a:lnTo>
                <a:lnTo>
                  <a:pt x="3732" y="3606"/>
                </a:lnTo>
                <a:lnTo>
                  <a:pt x="3732" y="3606"/>
                </a:lnTo>
                <a:lnTo>
                  <a:pt x="3735" y="3606"/>
                </a:lnTo>
                <a:lnTo>
                  <a:pt x="3735" y="3606"/>
                </a:lnTo>
                <a:lnTo>
                  <a:pt x="3738" y="3609"/>
                </a:lnTo>
                <a:lnTo>
                  <a:pt x="3735" y="3606"/>
                </a:lnTo>
                <a:lnTo>
                  <a:pt x="3738" y="3603"/>
                </a:lnTo>
                <a:lnTo>
                  <a:pt x="3740" y="3603"/>
                </a:lnTo>
                <a:lnTo>
                  <a:pt x="3743" y="3603"/>
                </a:lnTo>
                <a:lnTo>
                  <a:pt x="3743" y="3603"/>
                </a:lnTo>
                <a:lnTo>
                  <a:pt x="3746" y="3601"/>
                </a:lnTo>
                <a:lnTo>
                  <a:pt x="3746" y="3598"/>
                </a:lnTo>
                <a:lnTo>
                  <a:pt x="3748" y="3595"/>
                </a:lnTo>
                <a:lnTo>
                  <a:pt x="3748" y="3595"/>
                </a:lnTo>
                <a:lnTo>
                  <a:pt x="3751" y="3595"/>
                </a:lnTo>
                <a:lnTo>
                  <a:pt x="3748" y="3598"/>
                </a:lnTo>
                <a:lnTo>
                  <a:pt x="3748" y="3598"/>
                </a:lnTo>
                <a:lnTo>
                  <a:pt x="3751" y="3601"/>
                </a:lnTo>
                <a:lnTo>
                  <a:pt x="3751" y="3601"/>
                </a:lnTo>
                <a:lnTo>
                  <a:pt x="3751" y="3601"/>
                </a:lnTo>
                <a:lnTo>
                  <a:pt x="3748" y="3601"/>
                </a:lnTo>
                <a:lnTo>
                  <a:pt x="3740" y="3606"/>
                </a:lnTo>
                <a:lnTo>
                  <a:pt x="3743" y="3606"/>
                </a:lnTo>
                <a:lnTo>
                  <a:pt x="3743" y="3606"/>
                </a:lnTo>
                <a:lnTo>
                  <a:pt x="3748" y="3606"/>
                </a:lnTo>
                <a:lnTo>
                  <a:pt x="3748" y="3606"/>
                </a:lnTo>
                <a:lnTo>
                  <a:pt x="3754" y="3609"/>
                </a:lnTo>
                <a:lnTo>
                  <a:pt x="3754" y="3609"/>
                </a:lnTo>
                <a:lnTo>
                  <a:pt x="3756" y="3606"/>
                </a:lnTo>
                <a:lnTo>
                  <a:pt x="3759" y="3609"/>
                </a:lnTo>
                <a:lnTo>
                  <a:pt x="3759" y="3609"/>
                </a:lnTo>
                <a:lnTo>
                  <a:pt x="3759" y="3609"/>
                </a:lnTo>
                <a:lnTo>
                  <a:pt x="3759" y="3609"/>
                </a:lnTo>
                <a:lnTo>
                  <a:pt x="3756" y="3611"/>
                </a:lnTo>
                <a:lnTo>
                  <a:pt x="3756" y="3611"/>
                </a:lnTo>
                <a:lnTo>
                  <a:pt x="3754" y="3611"/>
                </a:lnTo>
                <a:lnTo>
                  <a:pt x="3754" y="3611"/>
                </a:lnTo>
                <a:lnTo>
                  <a:pt x="3751" y="3611"/>
                </a:lnTo>
                <a:lnTo>
                  <a:pt x="3754" y="3614"/>
                </a:lnTo>
                <a:lnTo>
                  <a:pt x="3754" y="3614"/>
                </a:lnTo>
                <a:lnTo>
                  <a:pt x="3754" y="3614"/>
                </a:lnTo>
                <a:lnTo>
                  <a:pt x="3756" y="3617"/>
                </a:lnTo>
                <a:lnTo>
                  <a:pt x="3764" y="3617"/>
                </a:lnTo>
                <a:lnTo>
                  <a:pt x="3767" y="3617"/>
                </a:lnTo>
                <a:lnTo>
                  <a:pt x="3767" y="3617"/>
                </a:lnTo>
                <a:lnTo>
                  <a:pt x="3770" y="3619"/>
                </a:lnTo>
                <a:lnTo>
                  <a:pt x="3772" y="3619"/>
                </a:lnTo>
                <a:lnTo>
                  <a:pt x="3772" y="3617"/>
                </a:lnTo>
                <a:lnTo>
                  <a:pt x="3772" y="3614"/>
                </a:lnTo>
                <a:lnTo>
                  <a:pt x="3775" y="3614"/>
                </a:lnTo>
                <a:lnTo>
                  <a:pt x="3775" y="3611"/>
                </a:lnTo>
                <a:lnTo>
                  <a:pt x="3775" y="3611"/>
                </a:lnTo>
                <a:lnTo>
                  <a:pt x="3772" y="3609"/>
                </a:lnTo>
                <a:lnTo>
                  <a:pt x="3770" y="3614"/>
                </a:lnTo>
                <a:lnTo>
                  <a:pt x="3770" y="3611"/>
                </a:lnTo>
                <a:lnTo>
                  <a:pt x="3767" y="3609"/>
                </a:lnTo>
                <a:lnTo>
                  <a:pt x="3770" y="3606"/>
                </a:lnTo>
                <a:lnTo>
                  <a:pt x="3772" y="3606"/>
                </a:lnTo>
                <a:lnTo>
                  <a:pt x="3775" y="3601"/>
                </a:lnTo>
                <a:lnTo>
                  <a:pt x="3778" y="3601"/>
                </a:lnTo>
                <a:lnTo>
                  <a:pt x="3775" y="3601"/>
                </a:lnTo>
                <a:lnTo>
                  <a:pt x="3775" y="3601"/>
                </a:lnTo>
                <a:lnTo>
                  <a:pt x="3775" y="3601"/>
                </a:lnTo>
                <a:lnTo>
                  <a:pt x="3772" y="3601"/>
                </a:lnTo>
                <a:lnTo>
                  <a:pt x="3772" y="3601"/>
                </a:lnTo>
                <a:lnTo>
                  <a:pt x="3772" y="3603"/>
                </a:lnTo>
                <a:lnTo>
                  <a:pt x="3770" y="3601"/>
                </a:lnTo>
                <a:lnTo>
                  <a:pt x="3770" y="3601"/>
                </a:lnTo>
                <a:lnTo>
                  <a:pt x="3767" y="3601"/>
                </a:lnTo>
                <a:lnTo>
                  <a:pt x="3767" y="3601"/>
                </a:lnTo>
                <a:lnTo>
                  <a:pt x="3764" y="3601"/>
                </a:lnTo>
                <a:lnTo>
                  <a:pt x="3764" y="3601"/>
                </a:lnTo>
                <a:lnTo>
                  <a:pt x="3764" y="3601"/>
                </a:lnTo>
                <a:lnTo>
                  <a:pt x="3767" y="3601"/>
                </a:lnTo>
                <a:lnTo>
                  <a:pt x="3767" y="3598"/>
                </a:lnTo>
                <a:lnTo>
                  <a:pt x="3764" y="3595"/>
                </a:lnTo>
                <a:lnTo>
                  <a:pt x="3764" y="3595"/>
                </a:lnTo>
                <a:lnTo>
                  <a:pt x="3762" y="3595"/>
                </a:lnTo>
                <a:lnTo>
                  <a:pt x="3762" y="3595"/>
                </a:lnTo>
                <a:lnTo>
                  <a:pt x="3762" y="3595"/>
                </a:lnTo>
                <a:lnTo>
                  <a:pt x="3759" y="3595"/>
                </a:lnTo>
                <a:lnTo>
                  <a:pt x="3759" y="3595"/>
                </a:lnTo>
                <a:lnTo>
                  <a:pt x="3759" y="3593"/>
                </a:lnTo>
                <a:lnTo>
                  <a:pt x="3759" y="3595"/>
                </a:lnTo>
                <a:lnTo>
                  <a:pt x="3759" y="3595"/>
                </a:lnTo>
                <a:lnTo>
                  <a:pt x="3762" y="3593"/>
                </a:lnTo>
                <a:lnTo>
                  <a:pt x="3762" y="3593"/>
                </a:lnTo>
                <a:lnTo>
                  <a:pt x="3762" y="3593"/>
                </a:lnTo>
                <a:lnTo>
                  <a:pt x="3764" y="3593"/>
                </a:lnTo>
                <a:lnTo>
                  <a:pt x="3767" y="3595"/>
                </a:lnTo>
                <a:lnTo>
                  <a:pt x="3767" y="3595"/>
                </a:lnTo>
                <a:lnTo>
                  <a:pt x="3770" y="3595"/>
                </a:lnTo>
                <a:lnTo>
                  <a:pt x="3770" y="3595"/>
                </a:lnTo>
                <a:lnTo>
                  <a:pt x="3770" y="3598"/>
                </a:lnTo>
                <a:lnTo>
                  <a:pt x="3770" y="3598"/>
                </a:lnTo>
                <a:lnTo>
                  <a:pt x="3770" y="3601"/>
                </a:lnTo>
                <a:lnTo>
                  <a:pt x="3770" y="3601"/>
                </a:lnTo>
                <a:lnTo>
                  <a:pt x="3772" y="3601"/>
                </a:lnTo>
                <a:lnTo>
                  <a:pt x="3772" y="3601"/>
                </a:lnTo>
                <a:lnTo>
                  <a:pt x="3772" y="3598"/>
                </a:lnTo>
                <a:lnTo>
                  <a:pt x="3772" y="3598"/>
                </a:lnTo>
                <a:lnTo>
                  <a:pt x="3775" y="3598"/>
                </a:lnTo>
                <a:lnTo>
                  <a:pt x="3778" y="3598"/>
                </a:lnTo>
                <a:lnTo>
                  <a:pt x="3780" y="3595"/>
                </a:lnTo>
                <a:lnTo>
                  <a:pt x="3780" y="3595"/>
                </a:lnTo>
                <a:lnTo>
                  <a:pt x="3783" y="3593"/>
                </a:lnTo>
                <a:lnTo>
                  <a:pt x="3783" y="3593"/>
                </a:lnTo>
                <a:lnTo>
                  <a:pt x="3788" y="3593"/>
                </a:lnTo>
                <a:lnTo>
                  <a:pt x="3788" y="3593"/>
                </a:lnTo>
                <a:lnTo>
                  <a:pt x="3786" y="3593"/>
                </a:lnTo>
                <a:lnTo>
                  <a:pt x="3786" y="3595"/>
                </a:lnTo>
                <a:lnTo>
                  <a:pt x="3786" y="3595"/>
                </a:lnTo>
                <a:lnTo>
                  <a:pt x="3786" y="3595"/>
                </a:lnTo>
                <a:lnTo>
                  <a:pt x="3783" y="3595"/>
                </a:lnTo>
                <a:lnTo>
                  <a:pt x="3783" y="3598"/>
                </a:lnTo>
                <a:lnTo>
                  <a:pt x="3783" y="3598"/>
                </a:lnTo>
                <a:lnTo>
                  <a:pt x="3783" y="3601"/>
                </a:lnTo>
                <a:lnTo>
                  <a:pt x="3786" y="3601"/>
                </a:lnTo>
                <a:lnTo>
                  <a:pt x="3788" y="3601"/>
                </a:lnTo>
                <a:lnTo>
                  <a:pt x="3788" y="3601"/>
                </a:lnTo>
                <a:lnTo>
                  <a:pt x="3791" y="3603"/>
                </a:lnTo>
                <a:lnTo>
                  <a:pt x="3791" y="3603"/>
                </a:lnTo>
                <a:lnTo>
                  <a:pt x="3794" y="3603"/>
                </a:lnTo>
                <a:lnTo>
                  <a:pt x="3794" y="3603"/>
                </a:lnTo>
                <a:lnTo>
                  <a:pt x="3794" y="3603"/>
                </a:lnTo>
                <a:lnTo>
                  <a:pt x="3794" y="3606"/>
                </a:lnTo>
                <a:lnTo>
                  <a:pt x="3794" y="3606"/>
                </a:lnTo>
                <a:lnTo>
                  <a:pt x="3794" y="3606"/>
                </a:lnTo>
                <a:lnTo>
                  <a:pt x="3794" y="3609"/>
                </a:lnTo>
                <a:lnTo>
                  <a:pt x="3794" y="3609"/>
                </a:lnTo>
                <a:lnTo>
                  <a:pt x="3794" y="3606"/>
                </a:lnTo>
                <a:lnTo>
                  <a:pt x="3794" y="3606"/>
                </a:lnTo>
                <a:lnTo>
                  <a:pt x="3794" y="3606"/>
                </a:lnTo>
                <a:lnTo>
                  <a:pt x="3791" y="3606"/>
                </a:lnTo>
                <a:lnTo>
                  <a:pt x="3791" y="3606"/>
                </a:lnTo>
                <a:lnTo>
                  <a:pt x="3794" y="3611"/>
                </a:lnTo>
                <a:lnTo>
                  <a:pt x="3794" y="3611"/>
                </a:lnTo>
                <a:lnTo>
                  <a:pt x="3794" y="3611"/>
                </a:lnTo>
                <a:lnTo>
                  <a:pt x="3797" y="3611"/>
                </a:lnTo>
                <a:lnTo>
                  <a:pt x="3797" y="3609"/>
                </a:lnTo>
                <a:lnTo>
                  <a:pt x="3799" y="3606"/>
                </a:lnTo>
                <a:lnTo>
                  <a:pt x="3805" y="3603"/>
                </a:lnTo>
                <a:lnTo>
                  <a:pt x="3807" y="3601"/>
                </a:lnTo>
                <a:lnTo>
                  <a:pt x="3807" y="3603"/>
                </a:lnTo>
                <a:lnTo>
                  <a:pt x="3807" y="3603"/>
                </a:lnTo>
                <a:lnTo>
                  <a:pt x="3807" y="3606"/>
                </a:lnTo>
                <a:lnTo>
                  <a:pt x="3807" y="3603"/>
                </a:lnTo>
                <a:lnTo>
                  <a:pt x="3813" y="3601"/>
                </a:lnTo>
                <a:lnTo>
                  <a:pt x="3813" y="3601"/>
                </a:lnTo>
                <a:lnTo>
                  <a:pt x="3813" y="3601"/>
                </a:lnTo>
                <a:lnTo>
                  <a:pt x="3815" y="3601"/>
                </a:lnTo>
                <a:lnTo>
                  <a:pt x="3815" y="3601"/>
                </a:lnTo>
                <a:lnTo>
                  <a:pt x="3815" y="3601"/>
                </a:lnTo>
                <a:lnTo>
                  <a:pt x="3818" y="3601"/>
                </a:lnTo>
                <a:lnTo>
                  <a:pt x="3818" y="3598"/>
                </a:lnTo>
                <a:lnTo>
                  <a:pt x="3818" y="3595"/>
                </a:lnTo>
                <a:lnTo>
                  <a:pt x="3815" y="3593"/>
                </a:lnTo>
                <a:lnTo>
                  <a:pt x="3813" y="3593"/>
                </a:lnTo>
                <a:lnTo>
                  <a:pt x="3818" y="3595"/>
                </a:lnTo>
                <a:lnTo>
                  <a:pt x="3821" y="3595"/>
                </a:lnTo>
                <a:lnTo>
                  <a:pt x="3818" y="3598"/>
                </a:lnTo>
                <a:lnTo>
                  <a:pt x="3818" y="3601"/>
                </a:lnTo>
                <a:lnTo>
                  <a:pt x="3818" y="3601"/>
                </a:lnTo>
                <a:lnTo>
                  <a:pt x="3821" y="3601"/>
                </a:lnTo>
                <a:lnTo>
                  <a:pt x="3823" y="3601"/>
                </a:lnTo>
                <a:lnTo>
                  <a:pt x="3823" y="3601"/>
                </a:lnTo>
                <a:lnTo>
                  <a:pt x="3826" y="3601"/>
                </a:lnTo>
                <a:lnTo>
                  <a:pt x="3829" y="3595"/>
                </a:lnTo>
                <a:lnTo>
                  <a:pt x="3829" y="3595"/>
                </a:lnTo>
                <a:lnTo>
                  <a:pt x="3831" y="3593"/>
                </a:lnTo>
                <a:lnTo>
                  <a:pt x="3834" y="3593"/>
                </a:lnTo>
                <a:lnTo>
                  <a:pt x="3834" y="3590"/>
                </a:lnTo>
                <a:lnTo>
                  <a:pt x="3837" y="3590"/>
                </a:lnTo>
                <a:lnTo>
                  <a:pt x="3834" y="3590"/>
                </a:lnTo>
                <a:lnTo>
                  <a:pt x="3831" y="3590"/>
                </a:lnTo>
                <a:lnTo>
                  <a:pt x="3829" y="3590"/>
                </a:lnTo>
                <a:lnTo>
                  <a:pt x="3831" y="3587"/>
                </a:lnTo>
                <a:lnTo>
                  <a:pt x="3831" y="3587"/>
                </a:lnTo>
                <a:lnTo>
                  <a:pt x="3834" y="3587"/>
                </a:lnTo>
                <a:lnTo>
                  <a:pt x="3837" y="3587"/>
                </a:lnTo>
                <a:lnTo>
                  <a:pt x="3839" y="3590"/>
                </a:lnTo>
                <a:lnTo>
                  <a:pt x="3839" y="3593"/>
                </a:lnTo>
                <a:lnTo>
                  <a:pt x="3842" y="3593"/>
                </a:lnTo>
                <a:lnTo>
                  <a:pt x="3853" y="3593"/>
                </a:lnTo>
                <a:lnTo>
                  <a:pt x="3855" y="3590"/>
                </a:lnTo>
                <a:lnTo>
                  <a:pt x="3858" y="3587"/>
                </a:lnTo>
                <a:lnTo>
                  <a:pt x="3858" y="3584"/>
                </a:lnTo>
                <a:lnTo>
                  <a:pt x="3861" y="3584"/>
                </a:lnTo>
                <a:lnTo>
                  <a:pt x="3861" y="3582"/>
                </a:lnTo>
                <a:lnTo>
                  <a:pt x="3858" y="3582"/>
                </a:lnTo>
                <a:lnTo>
                  <a:pt x="3858" y="3574"/>
                </a:lnTo>
                <a:lnTo>
                  <a:pt x="3858" y="3571"/>
                </a:lnTo>
                <a:lnTo>
                  <a:pt x="3864" y="3566"/>
                </a:lnTo>
                <a:lnTo>
                  <a:pt x="3864" y="3566"/>
                </a:lnTo>
                <a:lnTo>
                  <a:pt x="3864" y="3563"/>
                </a:lnTo>
                <a:lnTo>
                  <a:pt x="3861" y="3563"/>
                </a:lnTo>
                <a:lnTo>
                  <a:pt x="3861" y="3566"/>
                </a:lnTo>
                <a:lnTo>
                  <a:pt x="3861" y="3566"/>
                </a:lnTo>
                <a:lnTo>
                  <a:pt x="3858" y="3566"/>
                </a:lnTo>
                <a:lnTo>
                  <a:pt x="3858" y="3566"/>
                </a:lnTo>
                <a:lnTo>
                  <a:pt x="3858" y="3563"/>
                </a:lnTo>
                <a:lnTo>
                  <a:pt x="3858" y="3563"/>
                </a:lnTo>
                <a:lnTo>
                  <a:pt x="3861" y="3563"/>
                </a:lnTo>
                <a:lnTo>
                  <a:pt x="3864" y="3563"/>
                </a:lnTo>
                <a:lnTo>
                  <a:pt x="3864" y="3563"/>
                </a:lnTo>
                <a:lnTo>
                  <a:pt x="3866" y="3566"/>
                </a:lnTo>
                <a:lnTo>
                  <a:pt x="3866" y="3566"/>
                </a:lnTo>
                <a:lnTo>
                  <a:pt x="3866" y="3568"/>
                </a:lnTo>
                <a:lnTo>
                  <a:pt x="3866" y="3568"/>
                </a:lnTo>
                <a:lnTo>
                  <a:pt x="3869" y="3568"/>
                </a:lnTo>
                <a:lnTo>
                  <a:pt x="3872" y="3563"/>
                </a:lnTo>
                <a:lnTo>
                  <a:pt x="3872" y="3563"/>
                </a:lnTo>
                <a:lnTo>
                  <a:pt x="3874" y="3563"/>
                </a:lnTo>
                <a:lnTo>
                  <a:pt x="3877" y="3563"/>
                </a:lnTo>
                <a:lnTo>
                  <a:pt x="3874" y="3560"/>
                </a:lnTo>
                <a:lnTo>
                  <a:pt x="3874" y="3560"/>
                </a:lnTo>
                <a:lnTo>
                  <a:pt x="3872" y="3560"/>
                </a:lnTo>
                <a:lnTo>
                  <a:pt x="3872" y="3558"/>
                </a:lnTo>
                <a:lnTo>
                  <a:pt x="3874" y="3560"/>
                </a:lnTo>
                <a:lnTo>
                  <a:pt x="3877" y="3560"/>
                </a:lnTo>
                <a:lnTo>
                  <a:pt x="3880" y="3563"/>
                </a:lnTo>
                <a:lnTo>
                  <a:pt x="3882" y="3566"/>
                </a:lnTo>
                <a:lnTo>
                  <a:pt x="3882" y="3563"/>
                </a:lnTo>
                <a:lnTo>
                  <a:pt x="3882" y="3563"/>
                </a:lnTo>
                <a:lnTo>
                  <a:pt x="3882" y="3563"/>
                </a:lnTo>
                <a:lnTo>
                  <a:pt x="3882" y="3563"/>
                </a:lnTo>
                <a:lnTo>
                  <a:pt x="3880" y="3560"/>
                </a:lnTo>
                <a:lnTo>
                  <a:pt x="3880" y="3555"/>
                </a:lnTo>
                <a:lnTo>
                  <a:pt x="3877" y="3555"/>
                </a:lnTo>
                <a:lnTo>
                  <a:pt x="3877" y="3555"/>
                </a:lnTo>
                <a:lnTo>
                  <a:pt x="3874" y="3555"/>
                </a:lnTo>
                <a:lnTo>
                  <a:pt x="3872" y="3552"/>
                </a:lnTo>
                <a:lnTo>
                  <a:pt x="3869" y="3552"/>
                </a:lnTo>
                <a:lnTo>
                  <a:pt x="3869" y="3552"/>
                </a:lnTo>
                <a:lnTo>
                  <a:pt x="3866" y="3555"/>
                </a:lnTo>
                <a:lnTo>
                  <a:pt x="3864" y="3555"/>
                </a:lnTo>
                <a:lnTo>
                  <a:pt x="3864" y="3555"/>
                </a:lnTo>
                <a:lnTo>
                  <a:pt x="3861" y="3552"/>
                </a:lnTo>
                <a:lnTo>
                  <a:pt x="3858" y="3550"/>
                </a:lnTo>
                <a:lnTo>
                  <a:pt x="3858" y="3550"/>
                </a:lnTo>
                <a:lnTo>
                  <a:pt x="3858" y="3547"/>
                </a:lnTo>
                <a:lnTo>
                  <a:pt x="3858" y="3544"/>
                </a:lnTo>
                <a:lnTo>
                  <a:pt x="3858" y="3544"/>
                </a:lnTo>
                <a:lnTo>
                  <a:pt x="3861" y="3544"/>
                </a:lnTo>
                <a:lnTo>
                  <a:pt x="3861" y="3547"/>
                </a:lnTo>
                <a:lnTo>
                  <a:pt x="3861" y="3547"/>
                </a:lnTo>
                <a:lnTo>
                  <a:pt x="3864" y="3547"/>
                </a:lnTo>
                <a:lnTo>
                  <a:pt x="3866" y="3550"/>
                </a:lnTo>
                <a:lnTo>
                  <a:pt x="3872" y="3552"/>
                </a:lnTo>
                <a:lnTo>
                  <a:pt x="3872" y="3552"/>
                </a:lnTo>
                <a:lnTo>
                  <a:pt x="3874" y="3552"/>
                </a:lnTo>
                <a:lnTo>
                  <a:pt x="3877" y="3550"/>
                </a:lnTo>
                <a:lnTo>
                  <a:pt x="3877" y="3550"/>
                </a:lnTo>
                <a:lnTo>
                  <a:pt x="3877" y="3550"/>
                </a:lnTo>
                <a:lnTo>
                  <a:pt x="3877" y="3550"/>
                </a:lnTo>
                <a:lnTo>
                  <a:pt x="3877" y="3552"/>
                </a:lnTo>
                <a:lnTo>
                  <a:pt x="3880" y="3552"/>
                </a:lnTo>
                <a:lnTo>
                  <a:pt x="3880" y="3552"/>
                </a:lnTo>
                <a:lnTo>
                  <a:pt x="3888" y="3539"/>
                </a:lnTo>
                <a:lnTo>
                  <a:pt x="3890" y="3539"/>
                </a:lnTo>
                <a:lnTo>
                  <a:pt x="3888" y="3539"/>
                </a:lnTo>
                <a:lnTo>
                  <a:pt x="3888" y="3536"/>
                </a:lnTo>
                <a:lnTo>
                  <a:pt x="3888" y="3536"/>
                </a:lnTo>
                <a:lnTo>
                  <a:pt x="3890" y="3534"/>
                </a:lnTo>
                <a:lnTo>
                  <a:pt x="3890" y="3531"/>
                </a:lnTo>
                <a:lnTo>
                  <a:pt x="3890" y="3531"/>
                </a:lnTo>
                <a:lnTo>
                  <a:pt x="3890" y="3528"/>
                </a:lnTo>
                <a:lnTo>
                  <a:pt x="3890" y="3528"/>
                </a:lnTo>
                <a:lnTo>
                  <a:pt x="3890" y="3528"/>
                </a:lnTo>
                <a:lnTo>
                  <a:pt x="3890" y="3528"/>
                </a:lnTo>
                <a:lnTo>
                  <a:pt x="3890" y="3525"/>
                </a:lnTo>
                <a:lnTo>
                  <a:pt x="3893" y="3525"/>
                </a:lnTo>
                <a:lnTo>
                  <a:pt x="3893" y="3523"/>
                </a:lnTo>
                <a:lnTo>
                  <a:pt x="3893" y="3523"/>
                </a:lnTo>
                <a:lnTo>
                  <a:pt x="3893" y="3520"/>
                </a:lnTo>
                <a:lnTo>
                  <a:pt x="3896" y="3520"/>
                </a:lnTo>
                <a:lnTo>
                  <a:pt x="3896" y="3523"/>
                </a:lnTo>
                <a:lnTo>
                  <a:pt x="3893" y="3523"/>
                </a:lnTo>
                <a:lnTo>
                  <a:pt x="3896" y="3525"/>
                </a:lnTo>
                <a:lnTo>
                  <a:pt x="3896" y="3525"/>
                </a:lnTo>
                <a:lnTo>
                  <a:pt x="3898" y="3525"/>
                </a:lnTo>
                <a:lnTo>
                  <a:pt x="3898" y="3523"/>
                </a:lnTo>
                <a:lnTo>
                  <a:pt x="3898" y="3523"/>
                </a:lnTo>
                <a:lnTo>
                  <a:pt x="3898" y="3523"/>
                </a:lnTo>
                <a:lnTo>
                  <a:pt x="3901" y="3525"/>
                </a:lnTo>
                <a:lnTo>
                  <a:pt x="3904" y="3525"/>
                </a:lnTo>
                <a:lnTo>
                  <a:pt x="3904" y="3525"/>
                </a:lnTo>
                <a:lnTo>
                  <a:pt x="3904" y="3523"/>
                </a:lnTo>
                <a:lnTo>
                  <a:pt x="3904" y="3523"/>
                </a:lnTo>
                <a:lnTo>
                  <a:pt x="3904" y="3523"/>
                </a:lnTo>
                <a:lnTo>
                  <a:pt x="3906" y="3523"/>
                </a:lnTo>
                <a:lnTo>
                  <a:pt x="3906" y="3523"/>
                </a:lnTo>
                <a:lnTo>
                  <a:pt x="3906" y="3523"/>
                </a:lnTo>
                <a:lnTo>
                  <a:pt x="3906" y="3525"/>
                </a:lnTo>
                <a:lnTo>
                  <a:pt x="3906" y="3525"/>
                </a:lnTo>
                <a:lnTo>
                  <a:pt x="3906" y="3525"/>
                </a:lnTo>
                <a:lnTo>
                  <a:pt x="3906" y="3528"/>
                </a:lnTo>
                <a:lnTo>
                  <a:pt x="3906" y="3528"/>
                </a:lnTo>
                <a:lnTo>
                  <a:pt x="3906" y="3531"/>
                </a:lnTo>
                <a:lnTo>
                  <a:pt x="3906" y="3531"/>
                </a:lnTo>
                <a:lnTo>
                  <a:pt x="3906" y="3534"/>
                </a:lnTo>
                <a:lnTo>
                  <a:pt x="3909" y="3531"/>
                </a:lnTo>
                <a:lnTo>
                  <a:pt x="3914" y="3525"/>
                </a:lnTo>
                <a:lnTo>
                  <a:pt x="3917" y="3525"/>
                </a:lnTo>
                <a:lnTo>
                  <a:pt x="3920" y="3525"/>
                </a:lnTo>
                <a:lnTo>
                  <a:pt x="3920" y="3523"/>
                </a:lnTo>
                <a:lnTo>
                  <a:pt x="3920" y="3523"/>
                </a:lnTo>
                <a:lnTo>
                  <a:pt x="3920" y="3523"/>
                </a:lnTo>
                <a:lnTo>
                  <a:pt x="3920" y="3523"/>
                </a:lnTo>
                <a:lnTo>
                  <a:pt x="3920" y="3520"/>
                </a:lnTo>
                <a:lnTo>
                  <a:pt x="3922" y="3520"/>
                </a:lnTo>
                <a:lnTo>
                  <a:pt x="3922" y="3517"/>
                </a:lnTo>
                <a:lnTo>
                  <a:pt x="3922" y="3520"/>
                </a:lnTo>
                <a:lnTo>
                  <a:pt x="3922" y="3523"/>
                </a:lnTo>
                <a:lnTo>
                  <a:pt x="3922" y="3523"/>
                </a:lnTo>
                <a:lnTo>
                  <a:pt x="3922" y="3525"/>
                </a:lnTo>
                <a:lnTo>
                  <a:pt x="3922" y="3525"/>
                </a:lnTo>
                <a:lnTo>
                  <a:pt x="3925" y="3525"/>
                </a:lnTo>
                <a:lnTo>
                  <a:pt x="3925" y="3525"/>
                </a:lnTo>
                <a:lnTo>
                  <a:pt x="3925" y="3523"/>
                </a:lnTo>
                <a:lnTo>
                  <a:pt x="3925" y="3520"/>
                </a:lnTo>
                <a:lnTo>
                  <a:pt x="3925" y="3517"/>
                </a:lnTo>
                <a:lnTo>
                  <a:pt x="3925" y="3515"/>
                </a:lnTo>
                <a:lnTo>
                  <a:pt x="3928" y="3512"/>
                </a:lnTo>
                <a:lnTo>
                  <a:pt x="3928" y="3512"/>
                </a:lnTo>
                <a:lnTo>
                  <a:pt x="3925" y="3509"/>
                </a:lnTo>
                <a:lnTo>
                  <a:pt x="3928" y="3509"/>
                </a:lnTo>
                <a:lnTo>
                  <a:pt x="3928" y="3509"/>
                </a:lnTo>
                <a:lnTo>
                  <a:pt x="3930" y="3512"/>
                </a:lnTo>
                <a:lnTo>
                  <a:pt x="3933" y="3512"/>
                </a:lnTo>
                <a:lnTo>
                  <a:pt x="3933" y="3509"/>
                </a:lnTo>
                <a:lnTo>
                  <a:pt x="3933" y="3509"/>
                </a:lnTo>
                <a:lnTo>
                  <a:pt x="3933" y="3509"/>
                </a:lnTo>
                <a:lnTo>
                  <a:pt x="3936" y="3509"/>
                </a:lnTo>
                <a:lnTo>
                  <a:pt x="3941" y="3509"/>
                </a:lnTo>
                <a:lnTo>
                  <a:pt x="3944" y="3504"/>
                </a:lnTo>
                <a:lnTo>
                  <a:pt x="3944" y="3501"/>
                </a:lnTo>
                <a:lnTo>
                  <a:pt x="3944" y="3496"/>
                </a:lnTo>
                <a:lnTo>
                  <a:pt x="3941" y="3496"/>
                </a:lnTo>
                <a:lnTo>
                  <a:pt x="3939" y="3496"/>
                </a:lnTo>
                <a:lnTo>
                  <a:pt x="3939" y="3496"/>
                </a:lnTo>
                <a:lnTo>
                  <a:pt x="3939" y="3496"/>
                </a:lnTo>
                <a:lnTo>
                  <a:pt x="3939" y="3493"/>
                </a:lnTo>
                <a:lnTo>
                  <a:pt x="3941" y="3493"/>
                </a:lnTo>
                <a:lnTo>
                  <a:pt x="3941" y="3496"/>
                </a:lnTo>
                <a:lnTo>
                  <a:pt x="3944" y="3496"/>
                </a:lnTo>
                <a:lnTo>
                  <a:pt x="3949" y="3496"/>
                </a:lnTo>
                <a:lnTo>
                  <a:pt x="3952" y="3496"/>
                </a:lnTo>
                <a:lnTo>
                  <a:pt x="3952" y="3499"/>
                </a:lnTo>
                <a:lnTo>
                  <a:pt x="3955" y="3499"/>
                </a:lnTo>
                <a:lnTo>
                  <a:pt x="3955" y="3501"/>
                </a:lnTo>
                <a:lnTo>
                  <a:pt x="3955" y="3504"/>
                </a:lnTo>
                <a:lnTo>
                  <a:pt x="3955" y="3504"/>
                </a:lnTo>
                <a:lnTo>
                  <a:pt x="3955" y="3507"/>
                </a:lnTo>
                <a:lnTo>
                  <a:pt x="3955" y="3515"/>
                </a:lnTo>
                <a:lnTo>
                  <a:pt x="3952" y="3515"/>
                </a:lnTo>
                <a:lnTo>
                  <a:pt x="3955" y="3515"/>
                </a:lnTo>
                <a:lnTo>
                  <a:pt x="3957" y="3512"/>
                </a:lnTo>
                <a:lnTo>
                  <a:pt x="3957" y="3509"/>
                </a:lnTo>
                <a:lnTo>
                  <a:pt x="3957" y="3509"/>
                </a:lnTo>
                <a:lnTo>
                  <a:pt x="3957" y="3507"/>
                </a:lnTo>
                <a:lnTo>
                  <a:pt x="3957" y="3504"/>
                </a:lnTo>
                <a:lnTo>
                  <a:pt x="3957" y="3501"/>
                </a:lnTo>
                <a:lnTo>
                  <a:pt x="3957" y="3496"/>
                </a:lnTo>
                <a:lnTo>
                  <a:pt x="3960" y="3493"/>
                </a:lnTo>
                <a:lnTo>
                  <a:pt x="3963" y="3493"/>
                </a:lnTo>
                <a:lnTo>
                  <a:pt x="3963" y="3491"/>
                </a:lnTo>
                <a:lnTo>
                  <a:pt x="3963" y="3488"/>
                </a:lnTo>
                <a:lnTo>
                  <a:pt x="3965" y="3485"/>
                </a:lnTo>
                <a:lnTo>
                  <a:pt x="3963" y="3485"/>
                </a:lnTo>
                <a:lnTo>
                  <a:pt x="3963" y="3485"/>
                </a:lnTo>
                <a:lnTo>
                  <a:pt x="3963" y="3483"/>
                </a:lnTo>
                <a:lnTo>
                  <a:pt x="3963" y="3483"/>
                </a:lnTo>
                <a:lnTo>
                  <a:pt x="3963" y="3483"/>
                </a:lnTo>
                <a:lnTo>
                  <a:pt x="3965" y="3485"/>
                </a:lnTo>
                <a:lnTo>
                  <a:pt x="3968" y="3485"/>
                </a:lnTo>
                <a:lnTo>
                  <a:pt x="3971" y="3483"/>
                </a:lnTo>
                <a:lnTo>
                  <a:pt x="3971" y="3483"/>
                </a:lnTo>
                <a:lnTo>
                  <a:pt x="3971" y="3483"/>
                </a:lnTo>
                <a:lnTo>
                  <a:pt x="3971" y="3485"/>
                </a:lnTo>
                <a:lnTo>
                  <a:pt x="3971" y="3485"/>
                </a:lnTo>
                <a:lnTo>
                  <a:pt x="3971" y="3485"/>
                </a:lnTo>
                <a:lnTo>
                  <a:pt x="3971" y="3485"/>
                </a:lnTo>
                <a:lnTo>
                  <a:pt x="3971" y="3488"/>
                </a:lnTo>
                <a:lnTo>
                  <a:pt x="3971" y="3485"/>
                </a:lnTo>
                <a:lnTo>
                  <a:pt x="3973" y="3485"/>
                </a:lnTo>
                <a:lnTo>
                  <a:pt x="3973" y="3488"/>
                </a:lnTo>
                <a:lnTo>
                  <a:pt x="3968" y="3493"/>
                </a:lnTo>
                <a:lnTo>
                  <a:pt x="3968" y="3496"/>
                </a:lnTo>
                <a:lnTo>
                  <a:pt x="3968" y="3499"/>
                </a:lnTo>
                <a:lnTo>
                  <a:pt x="3968" y="3499"/>
                </a:lnTo>
                <a:lnTo>
                  <a:pt x="3971" y="3496"/>
                </a:lnTo>
                <a:lnTo>
                  <a:pt x="3971" y="3496"/>
                </a:lnTo>
                <a:lnTo>
                  <a:pt x="3971" y="3493"/>
                </a:lnTo>
                <a:lnTo>
                  <a:pt x="3971" y="3493"/>
                </a:lnTo>
                <a:lnTo>
                  <a:pt x="3973" y="3491"/>
                </a:lnTo>
                <a:lnTo>
                  <a:pt x="3976" y="3485"/>
                </a:lnTo>
                <a:lnTo>
                  <a:pt x="3979" y="3485"/>
                </a:lnTo>
                <a:lnTo>
                  <a:pt x="3981" y="3485"/>
                </a:lnTo>
                <a:lnTo>
                  <a:pt x="3981" y="3485"/>
                </a:lnTo>
                <a:lnTo>
                  <a:pt x="3981" y="3483"/>
                </a:lnTo>
                <a:lnTo>
                  <a:pt x="3981" y="3483"/>
                </a:lnTo>
                <a:lnTo>
                  <a:pt x="3981" y="3483"/>
                </a:lnTo>
                <a:lnTo>
                  <a:pt x="3981" y="3480"/>
                </a:lnTo>
                <a:lnTo>
                  <a:pt x="3981" y="3480"/>
                </a:lnTo>
                <a:lnTo>
                  <a:pt x="3984" y="3475"/>
                </a:lnTo>
                <a:lnTo>
                  <a:pt x="3987" y="3472"/>
                </a:lnTo>
                <a:lnTo>
                  <a:pt x="3984" y="3472"/>
                </a:lnTo>
                <a:lnTo>
                  <a:pt x="3984" y="3469"/>
                </a:lnTo>
                <a:lnTo>
                  <a:pt x="3984" y="3469"/>
                </a:lnTo>
                <a:lnTo>
                  <a:pt x="3984" y="3469"/>
                </a:lnTo>
                <a:lnTo>
                  <a:pt x="3987" y="3466"/>
                </a:lnTo>
                <a:lnTo>
                  <a:pt x="3987" y="3469"/>
                </a:lnTo>
                <a:lnTo>
                  <a:pt x="3987" y="3472"/>
                </a:lnTo>
                <a:lnTo>
                  <a:pt x="3989" y="3472"/>
                </a:lnTo>
                <a:lnTo>
                  <a:pt x="3989" y="3472"/>
                </a:lnTo>
                <a:lnTo>
                  <a:pt x="3989" y="3472"/>
                </a:lnTo>
                <a:lnTo>
                  <a:pt x="3989" y="3469"/>
                </a:lnTo>
                <a:lnTo>
                  <a:pt x="3989" y="3469"/>
                </a:lnTo>
                <a:lnTo>
                  <a:pt x="3992" y="3469"/>
                </a:lnTo>
                <a:lnTo>
                  <a:pt x="3992" y="3469"/>
                </a:lnTo>
                <a:lnTo>
                  <a:pt x="3992" y="3469"/>
                </a:lnTo>
                <a:lnTo>
                  <a:pt x="3995" y="3466"/>
                </a:lnTo>
                <a:lnTo>
                  <a:pt x="3997" y="3464"/>
                </a:lnTo>
                <a:lnTo>
                  <a:pt x="3997" y="3464"/>
                </a:lnTo>
                <a:lnTo>
                  <a:pt x="4000" y="3464"/>
                </a:lnTo>
                <a:lnTo>
                  <a:pt x="4000" y="3464"/>
                </a:lnTo>
                <a:lnTo>
                  <a:pt x="4003" y="3464"/>
                </a:lnTo>
                <a:lnTo>
                  <a:pt x="4003" y="3461"/>
                </a:lnTo>
                <a:lnTo>
                  <a:pt x="4003" y="3461"/>
                </a:lnTo>
                <a:lnTo>
                  <a:pt x="4003" y="3458"/>
                </a:lnTo>
                <a:lnTo>
                  <a:pt x="4003" y="3458"/>
                </a:lnTo>
                <a:lnTo>
                  <a:pt x="4000" y="3458"/>
                </a:lnTo>
                <a:lnTo>
                  <a:pt x="4000" y="3458"/>
                </a:lnTo>
                <a:lnTo>
                  <a:pt x="4000" y="3456"/>
                </a:lnTo>
                <a:lnTo>
                  <a:pt x="3997" y="3453"/>
                </a:lnTo>
                <a:lnTo>
                  <a:pt x="3995" y="3456"/>
                </a:lnTo>
                <a:lnTo>
                  <a:pt x="3995" y="3456"/>
                </a:lnTo>
                <a:lnTo>
                  <a:pt x="3995" y="3456"/>
                </a:lnTo>
                <a:lnTo>
                  <a:pt x="3992" y="3456"/>
                </a:lnTo>
                <a:lnTo>
                  <a:pt x="3992" y="3456"/>
                </a:lnTo>
                <a:lnTo>
                  <a:pt x="3992" y="3453"/>
                </a:lnTo>
                <a:lnTo>
                  <a:pt x="3995" y="3453"/>
                </a:lnTo>
                <a:lnTo>
                  <a:pt x="3995" y="3453"/>
                </a:lnTo>
                <a:lnTo>
                  <a:pt x="3995" y="3453"/>
                </a:lnTo>
                <a:lnTo>
                  <a:pt x="3995" y="3450"/>
                </a:lnTo>
                <a:lnTo>
                  <a:pt x="3995" y="3450"/>
                </a:lnTo>
                <a:lnTo>
                  <a:pt x="3995" y="3448"/>
                </a:lnTo>
                <a:lnTo>
                  <a:pt x="3995" y="3448"/>
                </a:lnTo>
                <a:lnTo>
                  <a:pt x="3992" y="3448"/>
                </a:lnTo>
                <a:lnTo>
                  <a:pt x="3989" y="3450"/>
                </a:lnTo>
                <a:lnTo>
                  <a:pt x="3984" y="3450"/>
                </a:lnTo>
                <a:lnTo>
                  <a:pt x="3979" y="3450"/>
                </a:lnTo>
                <a:lnTo>
                  <a:pt x="3973" y="3442"/>
                </a:lnTo>
                <a:lnTo>
                  <a:pt x="3973" y="3442"/>
                </a:lnTo>
                <a:lnTo>
                  <a:pt x="3973" y="3442"/>
                </a:lnTo>
                <a:lnTo>
                  <a:pt x="3981" y="3445"/>
                </a:lnTo>
                <a:lnTo>
                  <a:pt x="3981" y="3442"/>
                </a:lnTo>
                <a:lnTo>
                  <a:pt x="3979" y="3442"/>
                </a:lnTo>
                <a:lnTo>
                  <a:pt x="3979" y="3442"/>
                </a:lnTo>
                <a:lnTo>
                  <a:pt x="3976" y="3442"/>
                </a:lnTo>
                <a:lnTo>
                  <a:pt x="3979" y="3440"/>
                </a:lnTo>
                <a:lnTo>
                  <a:pt x="3984" y="3442"/>
                </a:lnTo>
                <a:lnTo>
                  <a:pt x="3992" y="3445"/>
                </a:lnTo>
                <a:lnTo>
                  <a:pt x="3992" y="3445"/>
                </a:lnTo>
                <a:lnTo>
                  <a:pt x="3992" y="3445"/>
                </a:lnTo>
                <a:lnTo>
                  <a:pt x="3992" y="3442"/>
                </a:lnTo>
                <a:lnTo>
                  <a:pt x="3992" y="3442"/>
                </a:lnTo>
                <a:lnTo>
                  <a:pt x="3992" y="3442"/>
                </a:lnTo>
                <a:lnTo>
                  <a:pt x="3992" y="3440"/>
                </a:lnTo>
                <a:lnTo>
                  <a:pt x="3992" y="3440"/>
                </a:lnTo>
                <a:lnTo>
                  <a:pt x="3995" y="3440"/>
                </a:lnTo>
                <a:lnTo>
                  <a:pt x="3995" y="3440"/>
                </a:lnTo>
                <a:lnTo>
                  <a:pt x="3995" y="3440"/>
                </a:lnTo>
                <a:lnTo>
                  <a:pt x="3997" y="3437"/>
                </a:lnTo>
                <a:lnTo>
                  <a:pt x="3995" y="3437"/>
                </a:lnTo>
                <a:lnTo>
                  <a:pt x="3992" y="3437"/>
                </a:lnTo>
                <a:lnTo>
                  <a:pt x="3989" y="3434"/>
                </a:lnTo>
                <a:lnTo>
                  <a:pt x="3989" y="3434"/>
                </a:lnTo>
                <a:lnTo>
                  <a:pt x="3989" y="3432"/>
                </a:lnTo>
                <a:lnTo>
                  <a:pt x="3992" y="3432"/>
                </a:lnTo>
                <a:lnTo>
                  <a:pt x="3992" y="3434"/>
                </a:lnTo>
                <a:lnTo>
                  <a:pt x="3992" y="3434"/>
                </a:lnTo>
                <a:lnTo>
                  <a:pt x="3995" y="3434"/>
                </a:lnTo>
                <a:lnTo>
                  <a:pt x="3995" y="3432"/>
                </a:lnTo>
                <a:lnTo>
                  <a:pt x="3995" y="3429"/>
                </a:lnTo>
                <a:lnTo>
                  <a:pt x="3995" y="3429"/>
                </a:lnTo>
                <a:lnTo>
                  <a:pt x="4000" y="3429"/>
                </a:lnTo>
                <a:lnTo>
                  <a:pt x="4000" y="3432"/>
                </a:lnTo>
                <a:lnTo>
                  <a:pt x="4000" y="3432"/>
                </a:lnTo>
                <a:lnTo>
                  <a:pt x="4000" y="3429"/>
                </a:lnTo>
                <a:lnTo>
                  <a:pt x="4003" y="3429"/>
                </a:lnTo>
                <a:lnTo>
                  <a:pt x="4003" y="3429"/>
                </a:lnTo>
                <a:lnTo>
                  <a:pt x="4003" y="3426"/>
                </a:lnTo>
                <a:lnTo>
                  <a:pt x="4003" y="3424"/>
                </a:lnTo>
                <a:lnTo>
                  <a:pt x="4006" y="3424"/>
                </a:lnTo>
                <a:lnTo>
                  <a:pt x="4006" y="3424"/>
                </a:lnTo>
                <a:lnTo>
                  <a:pt x="4006" y="3424"/>
                </a:lnTo>
                <a:lnTo>
                  <a:pt x="4006" y="3421"/>
                </a:lnTo>
                <a:lnTo>
                  <a:pt x="4008" y="3424"/>
                </a:lnTo>
                <a:lnTo>
                  <a:pt x="4008" y="3424"/>
                </a:lnTo>
                <a:lnTo>
                  <a:pt x="4008" y="3426"/>
                </a:lnTo>
                <a:lnTo>
                  <a:pt x="4006" y="3426"/>
                </a:lnTo>
                <a:lnTo>
                  <a:pt x="4008" y="3426"/>
                </a:lnTo>
                <a:lnTo>
                  <a:pt x="4008" y="3426"/>
                </a:lnTo>
                <a:lnTo>
                  <a:pt x="4011" y="3429"/>
                </a:lnTo>
                <a:lnTo>
                  <a:pt x="4011" y="3429"/>
                </a:lnTo>
                <a:lnTo>
                  <a:pt x="4011" y="3429"/>
                </a:lnTo>
                <a:lnTo>
                  <a:pt x="4008" y="3429"/>
                </a:lnTo>
                <a:lnTo>
                  <a:pt x="4008" y="3429"/>
                </a:lnTo>
                <a:lnTo>
                  <a:pt x="4008" y="3432"/>
                </a:lnTo>
                <a:lnTo>
                  <a:pt x="4008" y="3434"/>
                </a:lnTo>
                <a:lnTo>
                  <a:pt x="4011" y="3434"/>
                </a:lnTo>
                <a:lnTo>
                  <a:pt x="4014" y="3434"/>
                </a:lnTo>
                <a:lnTo>
                  <a:pt x="4014" y="3432"/>
                </a:lnTo>
                <a:lnTo>
                  <a:pt x="4014" y="3432"/>
                </a:lnTo>
                <a:lnTo>
                  <a:pt x="4016" y="3432"/>
                </a:lnTo>
                <a:lnTo>
                  <a:pt x="4016" y="3432"/>
                </a:lnTo>
                <a:lnTo>
                  <a:pt x="4016" y="3429"/>
                </a:lnTo>
                <a:lnTo>
                  <a:pt x="4019" y="3432"/>
                </a:lnTo>
                <a:lnTo>
                  <a:pt x="4019" y="3432"/>
                </a:lnTo>
                <a:lnTo>
                  <a:pt x="4022" y="3432"/>
                </a:lnTo>
                <a:lnTo>
                  <a:pt x="4022" y="3432"/>
                </a:lnTo>
                <a:lnTo>
                  <a:pt x="4024" y="3432"/>
                </a:lnTo>
                <a:lnTo>
                  <a:pt x="4027" y="3429"/>
                </a:lnTo>
                <a:lnTo>
                  <a:pt x="4030" y="3426"/>
                </a:lnTo>
                <a:lnTo>
                  <a:pt x="4027" y="3424"/>
                </a:lnTo>
                <a:lnTo>
                  <a:pt x="4027" y="3421"/>
                </a:lnTo>
                <a:lnTo>
                  <a:pt x="4030" y="3421"/>
                </a:lnTo>
                <a:lnTo>
                  <a:pt x="4030" y="3421"/>
                </a:lnTo>
                <a:lnTo>
                  <a:pt x="4030" y="3421"/>
                </a:lnTo>
                <a:lnTo>
                  <a:pt x="4030" y="3424"/>
                </a:lnTo>
                <a:lnTo>
                  <a:pt x="4030" y="3426"/>
                </a:lnTo>
                <a:lnTo>
                  <a:pt x="4030" y="3426"/>
                </a:lnTo>
                <a:lnTo>
                  <a:pt x="4032" y="3426"/>
                </a:lnTo>
                <a:lnTo>
                  <a:pt x="4035" y="3429"/>
                </a:lnTo>
                <a:lnTo>
                  <a:pt x="4035" y="3429"/>
                </a:lnTo>
                <a:lnTo>
                  <a:pt x="4035" y="3429"/>
                </a:lnTo>
                <a:lnTo>
                  <a:pt x="4043" y="3432"/>
                </a:lnTo>
                <a:lnTo>
                  <a:pt x="4043" y="3434"/>
                </a:lnTo>
                <a:lnTo>
                  <a:pt x="4040" y="3434"/>
                </a:lnTo>
                <a:lnTo>
                  <a:pt x="4040" y="3434"/>
                </a:lnTo>
                <a:lnTo>
                  <a:pt x="4040" y="3434"/>
                </a:lnTo>
                <a:lnTo>
                  <a:pt x="4040" y="3437"/>
                </a:lnTo>
                <a:lnTo>
                  <a:pt x="4040" y="3437"/>
                </a:lnTo>
                <a:lnTo>
                  <a:pt x="4040" y="3437"/>
                </a:lnTo>
                <a:lnTo>
                  <a:pt x="4040" y="3437"/>
                </a:lnTo>
                <a:lnTo>
                  <a:pt x="4040" y="3437"/>
                </a:lnTo>
                <a:lnTo>
                  <a:pt x="4043" y="3437"/>
                </a:lnTo>
                <a:lnTo>
                  <a:pt x="4043" y="3437"/>
                </a:lnTo>
                <a:lnTo>
                  <a:pt x="4046" y="3434"/>
                </a:lnTo>
                <a:lnTo>
                  <a:pt x="4048" y="3432"/>
                </a:lnTo>
                <a:lnTo>
                  <a:pt x="4051" y="3432"/>
                </a:lnTo>
                <a:lnTo>
                  <a:pt x="4051" y="3429"/>
                </a:lnTo>
                <a:lnTo>
                  <a:pt x="4051" y="3429"/>
                </a:lnTo>
                <a:lnTo>
                  <a:pt x="4048" y="3429"/>
                </a:lnTo>
                <a:lnTo>
                  <a:pt x="4048" y="3426"/>
                </a:lnTo>
                <a:lnTo>
                  <a:pt x="4048" y="3426"/>
                </a:lnTo>
                <a:lnTo>
                  <a:pt x="4048" y="3424"/>
                </a:lnTo>
                <a:lnTo>
                  <a:pt x="4048" y="3421"/>
                </a:lnTo>
                <a:lnTo>
                  <a:pt x="4051" y="3421"/>
                </a:lnTo>
                <a:lnTo>
                  <a:pt x="4051" y="3421"/>
                </a:lnTo>
                <a:lnTo>
                  <a:pt x="4051" y="3424"/>
                </a:lnTo>
                <a:lnTo>
                  <a:pt x="4054" y="3424"/>
                </a:lnTo>
                <a:lnTo>
                  <a:pt x="4054" y="3421"/>
                </a:lnTo>
                <a:lnTo>
                  <a:pt x="4056" y="3418"/>
                </a:lnTo>
                <a:lnTo>
                  <a:pt x="4056" y="3418"/>
                </a:lnTo>
                <a:lnTo>
                  <a:pt x="4059" y="3418"/>
                </a:lnTo>
                <a:lnTo>
                  <a:pt x="4059" y="3418"/>
                </a:lnTo>
                <a:lnTo>
                  <a:pt x="4059" y="3416"/>
                </a:lnTo>
                <a:lnTo>
                  <a:pt x="4059" y="3413"/>
                </a:lnTo>
                <a:lnTo>
                  <a:pt x="4059" y="3413"/>
                </a:lnTo>
                <a:lnTo>
                  <a:pt x="4059" y="3413"/>
                </a:lnTo>
                <a:lnTo>
                  <a:pt x="4056" y="3413"/>
                </a:lnTo>
                <a:lnTo>
                  <a:pt x="4056" y="3413"/>
                </a:lnTo>
                <a:lnTo>
                  <a:pt x="4056" y="3413"/>
                </a:lnTo>
                <a:lnTo>
                  <a:pt x="4056" y="3410"/>
                </a:lnTo>
                <a:lnTo>
                  <a:pt x="4056" y="3410"/>
                </a:lnTo>
                <a:lnTo>
                  <a:pt x="4056" y="3410"/>
                </a:lnTo>
                <a:lnTo>
                  <a:pt x="4054" y="3410"/>
                </a:lnTo>
                <a:lnTo>
                  <a:pt x="4054" y="3410"/>
                </a:lnTo>
                <a:lnTo>
                  <a:pt x="4054" y="3410"/>
                </a:lnTo>
                <a:lnTo>
                  <a:pt x="4051" y="3413"/>
                </a:lnTo>
                <a:lnTo>
                  <a:pt x="4051" y="3413"/>
                </a:lnTo>
                <a:lnTo>
                  <a:pt x="4051" y="3413"/>
                </a:lnTo>
                <a:lnTo>
                  <a:pt x="4048" y="3413"/>
                </a:lnTo>
                <a:lnTo>
                  <a:pt x="4048" y="3413"/>
                </a:lnTo>
                <a:lnTo>
                  <a:pt x="4048" y="3413"/>
                </a:lnTo>
                <a:lnTo>
                  <a:pt x="4048" y="3413"/>
                </a:lnTo>
                <a:lnTo>
                  <a:pt x="4046" y="3410"/>
                </a:lnTo>
                <a:lnTo>
                  <a:pt x="4046" y="3408"/>
                </a:lnTo>
                <a:lnTo>
                  <a:pt x="4046" y="3408"/>
                </a:lnTo>
                <a:lnTo>
                  <a:pt x="4046" y="3405"/>
                </a:lnTo>
                <a:lnTo>
                  <a:pt x="4046" y="3405"/>
                </a:lnTo>
                <a:lnTo>
                  <a:pt x="4043" y="3402"/>
                </a:lnTo>
                <a:lnTo>
                  <a:pt x="4046" y="3402"/>
                </a:lnTo>
                <a:lnTo>
                  <a:pt x="4048" y="3402"/>
                </a:lnTo>
                <a:lnTo>
                  <a:pt x="4051" y="3402"/>
                </a:lnTo>
                <a:lnTo>
                  <a:pt x="4051" y="3402"/>
                </a:lnTo>
                <a:lnTo>
                  <a:pt x="4051" y="3402"/>
                </a:lnTo>
                <a:lnTo>
                  <a:pt x="4051" y="3399"/>
                </a:lnTo>
                <a:lnTo>
                  <a:pt x="4048" y="3399"/>
                </a:lnTo>
                <a:lnTo>
                  <a:pt x="4048" y="3399"/>
                </a:lnTo>
                <a:lnTo>
                  <a:pt x="4048" y="3397"/>
                </a:lnTo>
                <a:lnTo>
                  <a:pt x="4051" y="3397"/>
                </a:lnTo>
                <a:lnTo>
                  <a:pt x="4051" y="3394"/>
                </a:lnTo>
                <a:lnTo>
                  <a:pt x="4051" y="3397"/>
                </a:lnTo>
                <a:lnTo>
                  <a:pt x="4054" y="3397"/>
                </a:lnTo>
                <a:lnTo>
                  <a:pt x="4054" y="3397"/>
                </a:lnTo>
                <a:lnTo>
                  <a:pt x="4054" y="3399"/>
                </a:lnTo>
                <a:lnTo>
                  <a:pt x="4054" y="3399"/>
                </a:lnTo>
                <a:lnTo>
                  <a:pt x="4054" y="3399"/>
                </a:lnTo>
                <a:lnTo>
                  <a:pt x="4054" y="3399"/>
                </a:lnTo>
                <a:lnTo>
                  <a:pt x="4054" y="3399"/>
                </a:lnTo>
                <a:lnTo>
                  <a:pt x="4054" y="3397"/>
                </a:lnTo>
                <a:lnTo>
                  <a:pt x="4054" y="3397"/>
                </a:lnTo>
                <a:lnTo>
                  <a:pt x="4056" y="3399"/>
                </a:lnTo>
                <a:lnTo>
                  <a:pt x="4056" y="3399"/>
                </a:lnTo>
                <a:lnTo>
                  <a:pt x="4056" y="3402"/>
                </a:lnTo>
                <a:lnTo>
                  <a:pt x="4056" y="3402"/>
                </a:lnTo>
                <a:lnTo>
                  <a:pt x="4054" y="3402"/>
                </a:lnTo>
                <a:lnTo>
                  <a:pt x="4054" y="3402"/>
                </a:lnTo>
                <a:lnTo>
                  <a:pt x="4054" y="3405"/>
                </a:lnTo>
                <a:lnTo>
                  <a:pt x="4054" y="3405"/>
                </a:lnTo>
                <a:lnTo>
                  <a:pt x="4054" y="3405"/>
                </a:lnTo>
                <a:lnTo>
                  <a:pt x="4056" y="3405"/>
                </a:lnTo>
                <a:lnTo>
                  <a:pt x="4056" y="3405"/>
                </a:lnTo>
                <a:lnTo>
                  <a:pt x="4059" y="3405"/>
                </a:lnTo>
                <a:lnTo>
                  <a:pt x="4062" y="3402"/>
                </a:lnTo>
                <a:lnTo>
                  <a:pt x="4062" y="3402"/>
                </a:lnTo>
                <a:lnTo>
                  <a:pt x="4062" y="3402"/>
                </a:lnTo>
                <a:lnTo>
                  <a:pt x="4064" y="3402"/>
                </a:lnTo>
                <a:lnTo>
                  <a:pt x="4064" y="3402"/>
                </a:lnTo>
                <a:lnTo>
                  <a:pt x="4064" y="3402"/>
                </a:lnTo>
                <a:lnTo>
                  <a:pt x="4067" y="3402"/>
                </a:lnTo>
                <a:lnTo>
                  <a:pt x="4070" y="3402"/>
                </a:lnTo>
                <a:lnTo>
                  <a:pt x="4070" y="3402"/>
                </a:lnTo>
                <a:lnTo>
                  <a:pt x="4072" y="3402"/>
                </a:lnTo>
                <a:lnTo>
                  <a:pt x="4075" y="3402"/>
                </a:lnTo>
                <a:lnTo>
                  <a:pt x="4078" y="3402"/>
                </a:lnTo>
                <a:lnTo>
                  <a:pt x="4078" y="3402"/>
                </a:lnTo>
                <a:lnTo>
                  <a:pt x="4078" y="3402"/>
                </a:lnTo>
                <a:lnTo>
                  <a:pt x="4078" y="3402"/>
                </a:lnTo>
                <a:lnTo>
                  <a:pt x="4078" y="3402"/>
                </a:lnTo>
                <a:lnTo>
                  <a:pt x="4078" y="3402"/>
                </a:lnTo>
                <a:lnTo>
                  <a:pt x="4078" y="3402"/>
                </a:lnTo>
                <a:lnTo>
                  <a:pt x="4078" y="3402"/>
                </a:lnTo>
                <a:lnTo>
                  <a:pt x="4078" y="3399"/>
                </a:lnTo>
                <a:lnTo>
                  <a:pt x="4078" y="3399"/>
                </a:lnTo>
                <a:lnTo>
                  <a:pt x="4075" y="3402"/>
                </a:lnTo>
                <a:lnTo>
                  <a:pt x="4072" y="3399"/>
                </a:lnTo>
                <a:lnTo>
                  <a:pt x="4072" y="3397"/>
                </a:lnTo>
                <a:lnTo>
                  <a:pt x="4072" y="3394"/>
                </a:lnTo>
                <a:lnTo>
                  <a:pt x="4075" y="3394"/>
                </a:lnTo>
                <a:lnTo>
                  <a:pt x="4078" y="3394"/>
                </a:lnTo>
                <a:lnTo>
                  <a:pt x="4078" y="3397"/>
                </a:lnTo>
                <a:lnTo>
                  <a:pt x="4078" y="3397"/>
                </a:lnTo>
                <a:lnTo>
                  <a:pt x="4081" y="3397"/>
                </a:lnTo>
                <a:lnTo>
                  <a:pt x="4083" y="3394"/>
                </a:lnTo>
                <a:lnTo>
                  <a:pt x="4083" y="3394"/>
                </a:lnTo>
                <a:lnTo>
                  <a:pt x="4083" y="3394"/>
                </a:lnTo>
                <a:lnTo>
                  <a:pt x="4081" y="3394"/>
                </a:lnTo>
                <a:lnTo>
                  <a:pt x="4081" y="3391"/>
                </a:lnTo>
                <a:lnTo>
                  <a:pt x="4081" y="3391"/>
                </a:lnTo>
                <a:lnTo>
                  <a:pt x="4081" y="3389"/>
                </a:lnTo>
                <a:lnTo>
                  <a:pt x="4081" y="3389"/>
                </a:lnTo>
                <a:lnTo>
                  <a:pt x="4081" y="3389"/>
                </a:lnTo>
                <a:lnTo>
                  <a:pt x="4081" y="3386"/>
                </a:lnTo>
                <a:lnTo>
                  <a:pt x="4081" y="3386"/>
                </a:lnTo>
                <a:lnTo>
                  <a:pt x="4081" y="3386"/>
                </a:lnTo>
                <a:lnTo>
                  <a:pt x="4081" y="3386"/>
                </a:lnTo>
                <a:lnTo>
                  <a:pt x="4081" y="3389"/>
                </a:lnTo>
                <a:lnTo>
                  <a:pt x="4078" y="3389"/>
                </a:lnTo>
                <a:lnTo>
                  <a:pt x="4078" y="3389"/>
                </a:lnTo>
                <a:lnTo>
                  <a:pt x="4075" y="3389"/>
                </a:lnTo>
                <a:lnTo>
                  <a:pt x="4075" y="3389"/>
                </a:lnTo>
                <a:lnTo>
                  <a:pt x="4075" y="3389"/>
                </a:lnTo>
                <a:lnTo>
                  <a:pt x="4072" y="3386"/>
                </a:lnTo>
                <a:lnTo>
                  <a:pt x="4070" y="3386"/>
                </a:lnTo>
                <a:lnTo>
                  <a:pt x="4067" y="3383"/>
                </a:lnTo>
                <a:lnTo>
                  <a:pt x="4067" y="3383"/>
                </a:lnTo>
                <a:lnTo>
                  <a:pt x="4067" y="3381"/>
                </a:lnTo>
                <a:lnTo>
                  <a:pt x="4067" y="3381"/>
                </a:lnTo>
                <a:lnTo>
                  <a:pt x="4070" y="3378"/>
                </a:lnTo>
                <a:lnTo>
                  <a:pt x="4070" y="3381"/>
                </a:lnTo>
                <a:lnTo>
                  <a:pt x="4072" y="3381"/>
                </a:lnTo>
                <a:lnTo>
                  <a:pt x="4075" y="3381"/>
                </a:lnTo>
                <a:lnTo>
                  <a:pt x="4075" y="3381"/>
                </a:lnTo>
                <a:lnTo>
                  <a:pt x="4075" y="3381"/>
                </a:lnTo>
                <a:lnTo>
                  <a:pt x="4075" y="3378"/>
                </a:lnTo>
                <a:lnTo>
                  <a:pt x="4075" y="3378"/>
                </a:lnTo>
                <a:lnTo>
                  <a:pt x="4075" y="3378"/>
                </a:lnTo>
                <a:lnTo>
                  <a:pt x="4078" y="3375"/>
                </a:lnTo>
                <a:lnTo>
                  <a:pt x="4078" y="3373"/>
                </a:lnTo>
                <a:lnTo>
                  <a:pt x="4078" y="3373"/>
                </a:lnTo>
                <a:lnTo>
                  <a:pt x="4078" y="3370"/>
                </a:lnTo>
                <a:lnTo>
                  <a:pt x="4075" y="3370"/>
                </a:lnTo>
                <a:lnTo>
                  <a:pt x="4075" y="3370"/>
                </a:lnTo>
                <a:lnTo>
                  <a:pt x="4075" y="3373"/>
                </a:lnTo>
                <a:lnTo>
                  <a:pt x="4072" y="3373"/>
                </a:lnTo>
                <a:lnTo>
                  <a:pt x="4072" y="3370"/>
                </a:lnTo>
                <a:lnTo>
                  <a:pt x="4072" y="3370"/>
                </a:lnTo>
                <a:lnTo>
                  <a:pt x="4072" y="3370"/>
                </a:lnTo>
                <a:lnTo>
                  <a:pt x="4070" y="3367"/>
                </a:lnTo>
                <a:lnTo>
                  <a:pt x="4070" y="3367"/>
                </a:lnTo>
                <a:lnTo>
                  <a:pt x="4070" y="3367"/>
                </a:lnTo>
                <a:lnTo>
                  <a:pt x="4072" y="3365"/>
                </a:lnTo>
                <a:lnTo>
                  <a:pt x="4072" y="3365"/>
                </a:lnTo>
                <a:lnTo>
                  <a:pt x="4072" y="3365"/>
                </a:lnTo>
                <a:lnTo>
                  <a:pt x="4081" y="3362"/>
                </a:lnTo>
                <a:lnTo>
                  <a:pt x="4086" y="3362"/>
                </a:lnTo>
                <a:lnTo>
                  <a:pt x="4086" y="3365"/>
                </a:lnTo>
                <a:lnTo>
                  <a:pt x="4081" y="3365"/>
                </a:lnTo>
                <a:lnTo>
                  <a:pt x="4081" y="3367"/>
                </a:lnTo>
                <a:lnTo>
                  <a:pt x="4078" y="3367"/>
                </a:lnTo>
                <a:lnTo>
                  <a:pt x="4081" y="3367"/>
                </a:lnTo>
                <a:lnTo>
                  <a:pt x="4083" y="3367"/>
                </a:lnTo>
                <a:lnTo>
                  <a:pt x="4086" y="3367"/>
                </a:lnTo>
                <a:lnTo>
                  <a:pt x="4089" y="3370"/>
                </a:lnTo>
                <a:lnTo>
                  <a:pt x="4089" y="3370"/>
                </a:lnTo>
                <a:lnTo>
                  <a:pt x="4086" y="3373"/>
                </a:lnTo>
                <a:lnTo>
                  <a:pt x="4083" y="3375"/>
                </a:lnTo>
                <a:lnTo>
                  <a:pt x="4083" y="3375"/>
                </a:lnTo>
                <a:lnTo>
                  <a:pt x="4086" y="3378"/>
                </a:lnTo>
                <a:lnTo>
                  <a:pt x="4086" y="3375"/>
                </a:lnTo>
                <a:lnTo>
                  <a:pt x="4086" y="3375"/>
                </a:lnTo>
                <a:lnTo>
                  <a:pt x="4086" y="3375"/>
                </a:lnTo>
                <a:lnTo>
                  <a:pt x="4089" y="3375"/>
                </a:lnTo>
                <a:lnTo>
                  <a:pt x="4089" y="3375"/>
                </a:lnTo>
                <a:lnTo>
                  <a:pt x="4086" y="3378"/>
                </a:lnTo>
                <a:lnTo>
                  <a:pt x="4089" y="3378"/>
                </a:lnTo>
                <a:lnTo>
                  <a:pt x="4091" y="3378"/>
                </a:lnTo>
                <a:lnTo>
                  <a:pt x="4089" y="3378"/>
                </a:lnTo>
                <a:lnTo>
                  <a:pt x="4089" y="3378"/>
                </a:lnTo>
                <a:lnTo>
                  <a:pt x="4089" y="3378"/>
                </a:lnTo>
                <a:lnTo>
                  <a:pt x="4089" y="3378"/>
                </a:lnTo>
                <a:lnTo>
                  <a:pt x="4089" y="3378"/>
                </a:lnTo>
                <a:lnTo>
                  <a:pt x="4091" y="3378"/>
                </a:lnTo>
                <a:lnTo>
                  <a:pt x="4091" y="3378"/>
                </a:lnTo>
                <a:lnTo>
                  <a:pt x="4094" y="3378"/>
                </a:lnTo>
                <a:lnTo>
                  <a:pt x="4094" y="3378"/>
                </a:lnTo>
                <a:lnTo>
                  <a:pt x="4094" y="3375"/>
                </a:lnTo>
                <a:lnTo>
                  <a:pt x="4094" y="3375"/>
                </a:lnTo>
                <a:lnTo>
                  <a:pt x="4094" y="3375"/>
                </a:lnTo>
                <a:lnTo>
                  <a:pt x="4094" y="3375"/>
                </a:lnTo>
                <a:lnTo>
                  <a:pt x="4091" y="3375"/>
                </a:lnTo>
                <a:lnTo>
                  <a:pt x="4091" y="3375"/>
                </a:lnTo>
                <a:lnTo>
                  <a:pt x="4091" y="3373"/>
                </a:lnTo>
                <a:lnTo>
                  <a:pt x="4089" y="3373"/>
                </a:lnTo>
                <a:lnTo>
                  <a:pt x="4089" y="3373"/>
                </a:lnTo>
                <a:lnTo>
                  <a:pt x="4089" y="3373"/>
                </a:lnTo>
                <a:lnTo>
                  <a:pt x="4089" y="3373"/>
                </a:lnTo>
                <a:lnTo>
                  <a:pt x="4091" y="3367"/>
                </a:lnTo>
                <a:lnTo>
                  <a:pt x="4091" y="3365"/>
                </a:lnTo>
                <a:lnTo>
                  <a:pt x="4094" y="3365"/>
                </a:lnTo>
                <a:lnTo>
                  <a:pt x="4094" y="3367"/>
                </a:lnTo>
                <a:lnTo>
                  <a:pt x="4094" y="3370"/>
                </a:lnTo>
                <a:lnTo>
                  <a:pt x="4097" y="3373"/>
                </a:lnTo>
                <a:lnTo>
                  <a:pt x="4097" y="3373"/>
                </a:lnTo>
                <a:lnTo>
                  <a:pt x="4099" y="3373"/>
                </a:lnTo>
                <a:lnTo>
                  <a:pt x="4099" y="3373"/>
                </a:lnTo>
                <a:lnTo>
                  <a:pt x="4102" y="3373"/>
                </a:lnTo>
                <a:lnTo>
                  <a:pt x="4102" y="3373"/>
                </a:lnTo>
                <a:lnTo>
                  <a:pt x="4102" y="3373"/>
                </a:lnTo>
                <a:lnTo>
                  <a:pt x="4107" y="3373"/>
                </a:lnTo>
                <a:lnTo>
                  <a:pt x="4107" y="3373"/>
                </a:lnTo>
                <a:lnTo>
                  <a:pt x="4105" y="3367"/>
                </a:lnTo>
                <a:lnTo>
                  <a:pt x="4107" y="3367"/>
                </a:lnTo>
                <a:lnTo>
                  <a:pt x="4110" y="3367"/>
                </a:lnTo>
                <a:lnTo>
                  <a:pt x="4113" y="3367"/>
                </a:lnTo>
                <a:lnTo>
                  <a:pt x="4113" y="3365"/>
                </a:lnTo>
                <a:lnTo>
                  <a:pt x="4113" y="3365"/>
                </a:lnTo>
                <a:lnTo>
                  <a:pt x="4110" y="3365"/>
                </a:lnTo>
                <a:lnTo>
                  <a:pt x="4110" y="3362"/>
                </a:lnTo>
                <a:lnTo>
                  <a:pt x="4110" y="3362"/>
                </a:lnTo>
                <a:lnTo>
                  <a:pt x="4107" y="3359"/>
                </a:lnTo>
                <a:lnTo>
                  <a:pt x="4107" y="3359"/>
                </a:lnTo>
                <a:lnTo>
                  <a:pt x="4107" y="3359"/>
                </a:lnTo>
                <a:lnTo>
                  <a:pt x="4107" y="3359"/>
                </a:lnTo>
                <a:lnTo>
                  <a:pt x="4107" y="3359"/>
                </a:lnTo>
                <a:lnTo>
                  <a:pt x="4107" y="3357"/>
                </a:lnTo>
                <a:lnTo>
                  <a:pt x="4105" y="3359"/>
                </a:lnTo>
                <a:lnTo>
                  <a:pt x="4105" y="3359"/>
                </a:lnTo>
                <a:lnTo>
                  <a:pt x="4105" y="3359"/>
                </a:lnTo>
                <a:lnTo>
                  <a:pt x="4102" y="3357"/>
                </a:lnTo>
                <a:lnTo>
                  <a:pt x="4102" y="3359"/>
                </a:lnTo>
                <a:lnTo>
                  <a:pt x="4102" y="3362"/>
                </a:lnTo>
                <a:lnTo>
                  <a:pt x="4102" y="3362"/>
                </a:lnTo>
                <a:lnTo>
                  <a:pt x="4099" y="3365"/>
                </a:lnTo>
                <a:lnTo>
                  <a:pt x="4099" y="3365"/>
                </a:lnTo>
                <a:lnTo>
                  <a:pt x="4099" y="3365"/>
                </a:lnTo>
                <a:lnTo>
                  <a:pt x="4099" y="3362"/>
                </a:lnTo>
                <a:lnTo>
                  <a:pt x="4097" y="3362"/>
                </a:lnTo>
                <a:lnTo>
                  <a:pt x="4099" y="3362"/>
                </a:lnTo>
                <a:lnTo>
                  <a:pt x="4099" y="3359"/>
                </a:lnTo>
                <a:lnTo>
                  <a:pt x="4102" y="3359"/>
                </a:lnTo>
                <a:lnTo>
                  <a:pt x="4099" y="3354"/>
                </a:lnTo>
                <a:lnTo>
                  <a:pt x="4099" y="3354"/>
                </a:lnTo>
                <a:lnTo>
                  <a:pt x="4099" y="3357"/>
                </a:lnTo>
                <a:lnTo>
                  <a:pt x="4097" y="3357"/>
                </a:lnTo>
                <a:lnTo>
                  <a:pt x="4097" y="3359"/>
                </a:lnTo>
                <a:lnTo>
                  <a:pt x="4097" y="3357"/>
                </a:lnTo>
                <a:lnTo>
                  <a:pt x="4097" y="3357"/>
                </a:lnTo>
                <a:lnTo>
                  <a:pt x="4094" y="3354"/>
                </a:lnTo>
                <a:lnTo>
                  <a:pt x="4091" y="3351"/>
                </a:lnTo>
                <a:lnTo>
                  <a:pt x="4091" y="3349"/>
                </a:lnTo>
                <a:lnTo>
                  <a:pt x="4091" y="3349"/>
                </a:lnTo>
                <a:lnTo>
                  <a:pt x="4094" y="3349"/>
                </a:lnTo>
                <a:lnTo>
                  <a:pt x="4097" y="3346"/>
                </a:lnTo>
                <a:lnTo>
                  <a:pt x="4097" y="3346"/>
                </a:lnTo>
                <a:lnTo>
                  <a:pt x="4097" y="3343"/>
                </a:lnTo>
                <a:lnTo>
                  <a:pt x="4099" y="3343"/>
                </a:lnTo>
                <a:lnTo>
                  <a:pt x="4102" y="3343"/>
                </a:lnTo>
                <a:lnTo>
                  <a:pt x="4102" y="3343"/>
                </a:lnTo>
                <a:lnTo>
                  <a:pt x="4105" y="3340"/>
                </a:lnTo>
                <a:lnTo>
                  <a:pt x="4105" y="3338"/>
                </a:lnTo>
                <a:lnTo>
                  <a:pt x="4105" y="3335"/>
                </a:lnTo>
                <a:lnTo>
                  <a:pt x="4107" y="3332"/>
                </a:lnTo>
                <a:lnTo>
                  <a:pt x="4110" y="3332"/>
                </a:lnTo>
                <a:lnTo>
                  <a:pt x="4110" y="3332"/>
                </a:lnTo>
                <a:lnTo>
                  <a:pt x="4107" y="3330"/>
                </a:lnTo>
                <a:lnTo>
                  <a:pt x="4110" y="3330"/>
                </a:lnTo>
                <a:lnTo>
                  <a:pt x="4113" y="3330"/>
                </a:lnTo>
                <a:lnTo>
                  <a:pt x="4113" y="3330"/>
                </a:lnTo>
                <a:lnTo>
                  <a:pt x="4113" y="3332"/>
                </a:lnTo>
                <a:lnTo>
                  <a:pt x="4113" y="3332"/>
                </a:lnTo>
                <a:lnTo>
                  <a:pt x="4113" y="3332"/>
                </a:lnTo>
                <a:lnTo>
                  <a:pt x="4115" y="3332"/>
                </a:lnTo>
                <a:lnTo>
                  <a:pt x="4115" y="3332"/>
                </a:lnTo>
                <a:lnTo>
                  <a:pt x="4113" y="3335"/>
                </a:lnTo>
                <a:lnTo>
                  <a:pt x="4113" y="3338"/>
                </a:lnTo>
                <a:lnTo>
                  <a:pt x="4113" y="3338"/>
                </a:lnTo>
                <a:lnTo>
                  <a:pt x="4113" y="3338"/>
                </a:lnTo>
                <a:lnTo>
                  <a:pt x="4121" y="3340"/>
                </a:lnTo>
                <a:lnTo>
                  <a:pt x="4121" y="3340"/>
                </a:lnTo>
                <a:lnTo>
                  <a:pt x="4121" y="3340"/>
                </a:lnTo>
                <a:lnTo>
                  <a:pt x="4121" y="3346"/>
                </a:lnTo>
                <a:lnTo>
                  <a:pt x="4121" y="3346"/>
                </a:lnTo>
                <a:lnTo>
                  <a:pt x="4121" y="3346"/>
                </a:lnTo>
                <a:lnTo>
                  <a:pt x="4121" y="3346"/>
                </a:lnTo>
                <a:lnTo>
                  <a:pt x="4123" y="3343"/>
                </a:lnTo>
                <a:lnTo>
                  <a:pt x="4123" y="3343"/>
                </a:lnTo>
                <a:lnTo>
                  <a:pt x="4126" y="3343"/>
                </a:lnTo>
                <a:lnTo>
                  <a:pt x="4126" y="3343"/>
                </a:lnTo>
                <a:lnTo>
                  <a:pt x="4126" y="3343"/>
                </a:lnTo>
                <a:lnTo>
                  <a:pt x="4126" y="3343"/>
                </a:lnTo>
                <a:lnTo>
                  <a:pt x="4126" y="3346"/>
                </a:lnTo>
                <a:lnTo>
                  <a:pt x="4126" y="3346"/>
                </a:lnTo>
                <a:lnTo>
                  <a:pt x="4126" y="3346"/>
                </a:lnTo>
                <a:lnTo>
                  <a:pt x="4126" y="3346"/>
                </a:lnTo>
                <a:lnTo>
                  <a:pt x="4126" y="3349"/>
                </a:lnTo>
                <a:lnTo>
                  <a:pt x="4126" y="3349"/>
                </a:lnTo>
                <a:lnTo>
                  <a:pt x="4126" y="3349"/>
                </a:lnTo>
                <a:lnTo>
                  <a:pt x="4126" y="3351"/>
                </a:lnTo>
                <a:lnTo>
                  <a:pt x="4126" y="3351"/>
                </a:lnTo>
                <a:lnTo>
                  <a:pt x="4123" y="3354"/>
                </a:lnTo>
                <a:lnTo>
                  <a:pt x="4126" y="3354"/>
                </a:lnTo>
                <a:lnTo>
                  <a:pt x="4129" y="3354"/>
                </a:lnTo>
                <a:lnTo>
                  <a:pt x="4129" y="3354"/>
                </a:lnTo>
                <a:lnTo>
                  <a:pt x="4131" y="3351"/>
                </a:lnTo>
                <a:lnTo>
                  <a:pt x="4131" y="3351"/>
                </a:lnTo>
                <a:lnTo>
                  <a:pt x="4131" y="3349"/>
                </a:lnTo>
                <a:lnTo>
                  <a:pt x="4129" y="3349"/>
                </a:lnTo>
                <a:lnTo>
                  <a:pt x="4129" y="3349"/>
                </a:lnTo>
                <a:lnTo>
                  <a:pt x="4129" y="3349"/>
                </a:lnTo>
                <a:lnTo>
                  <a:pt x="4129" y="3346"/>
                </a:lnTo>
                <a:lnTo>
                  <a:pt x="4129" y="3346"/>
                </a:lnTo>
                <a:lnTo>
                  <a:pt x="4129" y="3346"/>
                </a:lnTo>
                <a:lnTo>
                  <a:pt x="4131" y="3346"/>
                </a:lnTo>
                <a:lnTo>
                  <a:pt x="4131" y="3346"/>
                </a:lnTo>
                <a:lnTo>
                  <a:pt x="4131" y="3346"/>
                </a:lnTo>
                <a:lnTo>
                  <a:pt x="4131" y="3343"/>
                </a:lnTo>
                <a:lnTo>
                  <a:pt x="4131" y="3343"/>
                </a:lnTo>
                <a:lnTo>
                  <a:pt x="4134" y="3343"/>
                </a:lnTo>
                <a:lnTo>
                  <a:pt x="4134" y="3343"/>
                </a:lnTo>
                <a:lnTo>
                  <a:pt x="4134" y="3346"/>
                </a:lnTo>
                <a:lnTo>
                  <a:pt x="4134" y="3346"/>
                </a:lnTo>
                <a:lnTo>
                  <a:pt x="4134" y="3349"/>
                </a:lnTo>
                <a:lnTo>
                  <a:pt x="4134" y="3349"/>
                </a:lnTo>
                <a:lnTo>
                  <a:pt x="4134" y="3349"/>
                </a:lnTo>
                <a:lnTo>
                  <a:pt x="4134" y="3351"/>
                </a:lnTo>
                <a:lnTo>
                  <a:pt x="4134" y="3354"/>
                </a:lnTo>
                <a:lnTo>
                  <a:pt x="4134" y="3354"/>
                </a:lnTo>
                <a:lnTo>
                  <a:pt x="4134" y="3354"/>
                </a:lnTo>
                <a:lnTo>
                  <a:pt x="4134" y="3357"/>
                </a:lnTo>
                <a:lnTo>
                  <a:pt x="4134" y="3357"/>
                </a:lnTo>
                <a:lnTo>
                  <a:pt x="4134" y="3357"/>
                </a:lnTo>
                <a:lnTo>
                  <a:pt x="4139" y="3354"/>
                </a:lnTo>
                <a:lnTo>
                  <a:pt x="4139" y="3354"/>
                </a:lnTo>
                <a:lnTo>
                  <a:pt x="4139" y="3354"/>
                </a:lnTo>
                <a:lnTo>
                  <a:pt x="4137" y="3354"/>
                </a:lnTo>
                <a:lnTo>
                  <a:pt x="4139" y="3354"/>
                </a:lnTo>
                <a:lnTo>
                  <a:pt x="4139" y="3351"/>
                </a:lnTo>
                <a:lnTo>
                  <a:pt x="4139" y="3349"/>
                </a:lnTo>
                <a:lnTo>
                  <a:pt x="4137" y="3349"/>
                </a:lnTo>
                <a:lnTo>
                  <a:pt x="4137" y="3346"/>
                </a:lnTo>
                <a:lnTo>
                  <a:pt x="4137" y="3346"/>
                </a:lnTo>
                <a:lnTo>
                  <a:pt x="4137" y="3346"/>
                </a:lnTo>
                <a:lnTo>
                  <a:pt x="4137" y="3346"/>
                </a:lnTo>
                <a:lnTo>
                  <a:pt x="4137" y="3346"/>
                </a:lnTo>
                <a:lnTo>
                  <a:pt x="4137" y="3343"/>
                </a:lnTo>
                <a:lnTo>
                  <a:pt x="4137" y="3343"/>
                </a:lnTo>
                <a:lnTo>
                  <a:pt x="4134" y="3343"/>
                </a:lnTo>
                <a:lnTo>
                  <a:pt x="4134" y="3343"/>
                </a:lnTo>
                <a:lnTo>
                  <a:pt x="4134" y="3340"/>
                </a:lnTo>
                <a:lnTo>
                  <a:pt x="4134" y="3340"/>
                </a:lnTo>
                <a:lnTo>
                  <a:pt x="4131" y="3343"/>
                </a:lnTo>
                <a:lnTo>
                  <a:pt x="4131" y="3340"/>
                </a:lnTo>
                <a:lnTo>
                  <a:pt x="4134" y="3340"/>
                </a:lnTo>
                <a:lnTo>
                  <a:pt x="4134" y="3340"/>
                </a:lnTo>
                <a:lnTo>
                  <a:pt x="4134" y="3340"/>
                </a:lnTo>
                <a:lnTo>
                  <a:pt x="4134" y="3340"/>
                </a:lnTo>
                <a:lnTo>
                  <a:pt x="4134" y="3340"/>
                </a:lnTo>
                <a:lnTo>
                  <a:pt x="4131" y="3340"/>
                </a:lnTo>
                <a:lnTo>
                  <a:pt x="4134" y="3340"/>
                </a:lnTo>
                <a:lnTo>
                  <a:pt x="4134" y="3338"/>
                </a:lnTo>
                <a:lnTo>
                  <a:pt x="4134" y="3338"/>
                </a:lnTo>
                <a:lnTo>
                  <a:pt x="4134" y="3338"/>
                </a:lnTo>
                <a:lnTo>
                  <a:pt x="4131" y="3338"/>
                </a:lnTo>
                <a:lnTo>
                  <a:pt x="4131" y="3335"/>
                </a:lnTo>
                <a:lnTo>
                  <a:pt x="4134" y="3332"/>
                </a:lnTo>
                <a:lnTo>
                  <a:pt x="4134" y="3332"/>
                </a:lnTo>
                <a:lnTo>
                  <a:pt x="4131" y="3335"/>
                </a:lnTo>
                <a:lnTo>
                  <a:pt x="4131" y="3335"/>
                </a:lnTo>
                <a:lnTo>
                  <a:pt x="4131" y="3335"/>
                </a:lnTo>
                <a:lnTo>
                  <a:pt x="4129" y="3332"/>
                </a:lnTo>
                <a:lnTo>
                  <a:pt x="4129" y="3332"/>
                </a:lnTo>
                <a:lnTo>
                  <a:pt x="4129" y="3335"/>
                </a:lnTo>
                <a:lnTo>
                  <a:pt x="4129" y="3335"/>
                </a:lnTo>
                <a:lnTo>
                  <a:pt x="4126" y="3335"/>
                </a:lnTo>
                <a:lnTo>
                  <a:pt x="4123" y="3332"/>
                </a:lnTo>
                <a:lnTo>
                  <a:pt x="4123" y="3330"/>
                </a:lnTo>
                <a:lnTo>
                  <a:pt x="4123" y="3327"/>
                </a:lnTo>
                <a:lnTo>
                  <a:pt x="4123" y="3330"/>
                </a:lnTo>
                <a:lnTo>
                  <a:pt x="4123" y="3327"/>
                </a:lnTo>
                <a:lnTo>
                  <a:pt x="4123" y="3324"/>
                </a:lnTo>
                <a:lnTo>
                  <a:pt x="4121" y="3322"/>
                </a:lnTo>
                <a:lnTo>
                  <a:pt x="4123" y="3322"/>
                </a:lnTo>
                <a:lnTo>
                  <a:pt x="4123" y="3322"/>
                </a:lnTo>
                <a:lnTo>
                  <a:pt x="4123" y="3322"/>
                </a:lnTo>
                <a:lnTo>
                  <a:pt x="4126" y="3322"/>
                </a:lnTo>
                <a:lnTo>
                  <a:pt x="4126" y="3322"/>
                </a:lnTo>
                <a:lnTo>
                  <a:pt x="4129" y="3322"/>
                </a:lnTo>
                <a:lnTo>
                  <a:pt x="4129" y="3319"/>
                </a:lnTo>
                <a:lnTo>
                  <a:pt x="4129" y="3319"/>
                </a:lnTo>
                <a:lnTo>
                  <a:pt x="4131" y="3322"/>
                </a:lnTo>
                <a:lnTo>
                  <a:pt x="4131" y="3322"/>
                </a:lnTo>
                <a:lnTo>
                  <a:pt x="4131" y="3322"/>
                </a:lnTo>
                <a:lnTo>
                  <a:pt x="4134" y="3322"/>
                </a:lnTo>
                <a:lnTo>
                  <a:pt x="4134" y="3322"/>
                </a:lnTo>
                <a:lnTo>
                  <a:pt x="4134" y="3322"/>
                </a:lnTo>
                <a:lnTo>
                  <a:pt x="4134" y="3322"/>
                </a:lnTo>
                <a:lnTo>
                  <a:pt x="4134" y="3322"/>
                </a:lnTo>
                <a:lnTo>
                  <a:pt x="4134" y="3319"/>
                </a:lnTo>
                <a:lnTo>
                  <a:pt x="4134" y="3319"/>
                </a:lnTo>
                <a:lnTo>
                  <a:pt x="4137" y="3316"/>
                </a:lnTo>
                <a:lnTo>
                  <a:pt x="4137" y="3314"/>
                </a:lnTo>
                <a:lnTo>
                  <a:pt x="4137" y="3314"/>
                </a:lnTo>
                <a:lnTo>
                  <a:pt x="4137" y="3314"/>
                </a:lnTo>
                <a:lnTo>
                  <a:pt x="4137" y="3314"/>
                </a:lnTo>
                <a:lnTo>
                  <a:pt x="4137" y="3311"/>
                </a:lnTo>
                <a:lnTo>
                  <a:pt x="4137" y="3311"/>
                </a:lnTo>
                <a:lnTo>
                  <a:pt x="4134" y="3311"/>
                </a:lnTo>
                <a:lnTo>
                  <a:pt x="4134" y="3308"/>
                </a:lnTo>
                <a:lnTo>
                  <a:pt x="4134" y="3306"/>
                </a:lnTo>
                <a:lnTo>
                  <a:pt x="4134" y="3306"/>
                </a:lnTo>
                <a:lnTo>
                  <a:pt x="4131" y="3303"/>
                </a:lnTo>
                <a:lnTo>
                  <a:pt x="4131" y="3303"/>
                </a:lnTo>
                <a:lnTo>
                  <a:pt x="4134" y="3303"/>
                </a:lnTo>
                <a:lnTo>
                  <a:pt x="4134" y="3306"/>
                </a:lnTo>
                <a:lnTo>
                  <a:pt x="4137" y="3303"/>
                </a:lnTo>
                <a:lnTo>
                  <a:pt x="4137" y="3300"/>
                </a:lnTo>
                <a:lnTo>
                  <a:pt x="4139" y="3300"/>
                </a:lnTo>
                <a:lnTo>
                  <a:pt x="4139" y="3300"/>
                </a:lnTo>
                <a:lnTo>
                  <a:pt x="4142" y="3300"/>
                </a:lnTo>
                <a:lnTo>
                  <a:pt x="4142" y="3298"/>
                </a:lnTo>
                <a:lnTo>
                  <a:pt x="4145" y="3295"/>
                </a:lnTo>
                <a:lnTo>
                  <a:pt x="4145" y="3292"/>
                </a:lnTo>
                <a:lnTo>
                  <a:pt x="4145" y="3292"/>
                </a:lnTo>
                <a:lnTo>
                  <a:pt x="4145" y="3290"/>
                </a:lnTo>
                <a:lnTo>
                  <a:pt x="4142" y="3290"/>
                </a:lnTo>
                <a:lnTo>
                  <a:pt x="4139" y="3290"/>
                </a:lnTo>
                <a:lnTo>
                  <a:pt x="4137" y="3290"/>
                </a:lnTo>
                <a:lnTo>
                  <a:pt x="4131" y="3287"/>
                </a:lnTo>
                <a:lnTo>
                  <a:pt x="4131" y="3287"/>
                </a:lnTo>
                <a:lnTo>
                  <a:pt x="4129" y="3287"/>
                </a:lnTo>
                <a:lnTo>
                  <a:pt x="4126" y="3287"/>
                </a:lnTo>
                <a:lnTo>
                  <a:pt x="4126" y="3290"/>
                </a:lnTo>
                <a:lnTo>
                  <a:pt x="4126" y="3290"/>
                </a:lnTo>
                <a:lnTo>
                  <a:pt x="4126" y="3292"/>
                </a:lnTo>
                <a:lnTo>
                  <a:pt x="4126" y="3292"/>
                </a:lnTo>
                <a:lnTo>
                  <a:pt x="4121" y="3295"/>
                </a:lnTo>
                <a:lnTo>
                  <a:pt x="4118" y="3295"/>
                </a:lnTo>
                <a:lnTo>
                  <a:pt x="4115" y="3298"/>
                </a:lnTo>
                <a:lnTo>
                  <a:pt x="4113" y="3298"/>
                </a:lnTo>
                <a:lnTo>
                  <a:pt x="4110" y="3298"/>
                </a:lnTo>
                <a:lnTo>
                  <a:pt x="4107" y="3295"/>
                </a:lnTo>
                <a:lnTo>
                  <a:pt x="4105" y="3295"/>
                </a:lnTo>
                <a:lnTo>
                  <a:pt x="4102" y="3295"/>
                </a:lnTo>
                <a:lnTo>
                  <a:pt x="4102" y="3292"/>
                </a:lnTo>
                <a:lnTo>
                  <a:pt x="4102" y="3290"/>
                </a:lnTo>
                <a:lnTo>
                  <a:pt x="4099" y="3290"/>
                </a:lnTo>
                <a:lnTo>
                  <a:pt x="4099" y="3287"/>
                </a:lnTo>
                <a:lnTo>
                  <a:pt x="4099" y="3284"/>
                </a:lnTo>
                <a:lnTo>
                  <a:pt x="4099" y="3281"/>
                </a:lnTo>
                <a:lnTo>
                  <a:pt x="4097" y="3281"/>
                </a:lnTo>
                <a:lnTo>
                  <a:pt x="4094" y="3281"/>
                </a:lnTo>
                <a:lnTo>
                  <a:pt x="4094" y="3281"/>
                </a:lnTo>
                <a:lnTo>
                  <a:pt x="4091" y="3279"/>
                </a:lnTo>
                <a:lnTo>
                  <a:pt x="4089" y="3276"/>
                </a:lnTo>
                <a:lnTo>
                  <a:pt x="4089" y="3276"/>
                </a:lnTo>
                <a:lnTo>
                  <a:pt x="4091" y="3276"/>
                </a:lnTo>
                <a:lnTo>
                  <a:pt x="4091" y="3279"/>
                </a:lnTo>
                <a:lnTo>
                  <a:pt x="4094" y="3279"/>
                </a:lnTo>
                <a:lnTo>
                  <a:pt x="4097" y="3279"/>
                </a:lnTo>
                <a:lnTo>
                  <a:pt x="4099" y="3281"/>
                </a:lnTo>
                <a:lnTo>
                  <a:pt x="4099" y="3281"/>
                </a:lnTo>
                <a:lnTo>
                  <a:pt x="4102" y="3281"/>
                </a:lnTo>
                <a:lnTo>
                  <a:pt x="4105" y="3284"/>
                </a:lnTo>
                <a:lnTo>
                  <a:pt x="4105" y="3287"/>
                </a:lnTo>
                <a:lnTo>
                  <a:pt x="4110" y="3287"/>
                </a:lnTo>
                <a:lnTo>
                  <a:pt x="4113" y="3287"/>
                </a:lnTo>
                <a:lnTo>
                  <a:pt x="4115" y="3290"/>
                </a:lnTo>
                <a:lnTo>
                  <a:pt x="4115" y="3290"/>
                </a:lnTo>
                <a:lnTo>
                  <a:pt x="4118" y="3290"/>
                </a:lnTo>
                <a:lnTo>
                  <a:pt x="4118" y="3290"/>
                </a:lnTo>
                <a:lnTo>
                  <a:pt x="4118" y="3290"/>
                </a:lnTo>
                <a:lnTo>
                  <a:pt x="4121" y="3292"/>
                </a:lnTo>
                <a:lnTo>
                  <a:pt x="4121" y="3292"/>
                </a:lnTo>
                <a:lnTo>
                  <a:pt x="4123" y="3292"/>
                </a:lnTo>
                <a:lnTo>
                  <a:pt x="4123" y="3292"/>
                </a:lnTo>
                <a:lnTo>
                  <a:pt x="4126" y="3287"/>
                </a:lnTo>
                <a:lnTo>
                  <a:pt x="4129" y="3284"/>
                </a:lnTo>
                <a:lnTo>
                  <a:pt x="4129" y="3281"/>
                </a:lnTo>
                <a:lnTo>
                  <a:pt x="4131" y="3279"/>
                </a:lnTo>
                <a:lnTo>
                  <a:pt x="4134" y="3276"/>
                </a:lnTo>
                <a:lnTo>
                  <a:pt x="4134" y="3273"/>
                </a:lnTo>
                <a:lnTo>
                  <a:pt x="4134" y="3273"/>
                </a:lnTo>
                <a:lnTo>
                  <a:pt x="4137" y="3273"/>
                </a:lnTo>
                <a:lnTo>
                  <a:pt x="4137" y="3273"/>
                </a:lnTo>
                <a:lnTo>
                  <a:pt x="4137" y="3271"/>
                </a:lnTo>
                <a:lnTo>
                  <a:pt x="4139" y="3271"/>
                </a:lnTo>
                <a:lnTo>
                  <a:pt x="4139" y="3268"/>
                </a:lnTo>
                <a:lnTo>
                  <a:pt x="4142" y="3268"/>
                </a:lnTo>
                <a:lnTo>
                  <a:pt x="4142" y="3268"/>
                </a:lnTo>
                <a:lnTo>
                  <a:pt x="4142" y="3268"/>
                </a:lnTo>
                <a:lnTo>
                  <a:pt x="4139" y="3265"/>
                </a:lnTo>
                <a:lnTo>
                  <a:pt x="4137" y="3265"/>
                </a:lnTo>
                <a:lnTo>
                  <a:pt x="4139" y="3263"/>
                </a:lnTo>
                <a:lnTo>
                  <a:pt x="4142" y="3263"/>
                </a:lnTo>
                <a:lnTo>
                  <a:pt x="4142" y="3263"/>
                </a:lnTo>
                <a:lnTo>
                  <a:pt x="4145" y="3263"/>
                </a:lnTo>
                <a:lnTo>
                  <a:pt x="4148" y="3263"/>
                </a:lnTo>
                <a:lnTo>
                  <a:pt x="4148" y="3263"/>
                </a:lnTo>
                <a:lnTo>
                  <a:pt x="4150" y="3263"/>
                </a:lnTo>
                <a:lnTo>
                  <a:pt x="4150" y="3263"/>
                </a:lnTo>
                <a:lnTo>
                  <a:pt x="4153" y="3263"/>
                </a:lnTo>
                <a:lnTo>
                  <a:pt x="4153" y="3263"/>
                </a:lnTo>
                <a:lnTo>
                  <a:pt x="4153" y="3263"/>
                </a:lnTo>
                <a:lnTo>
                  <a:pt x="4153" y="3263"/>
                </a:lnTo>
                <a:lnTo>
                  <a:pt x="4153" y="3263"/>
                </a:lnTo>
                <a:lnTo>
                  <a:pt x="4153" y="3260"/>
                </a:lnTo>
                <a:lnTo>
                  <a:pt x="4156" y="3257"/>
                </a:lnTo>
                <a:lnTo>
                  <a:pt x="4158" y="3257"/>
                </a:lnTo>
                <a:lnTo>
                  <a:pt x="4161" y="3260"/>
                </a:lnTo>
                <a:lnTo>
                  <a:pt x="4161" y="3260"/>
                </a:lnTo>
                <a:lnTo>
                  <a:pt x="4166" y="3255"/>
                </a:lnTo>
                <a:lnTo>
                  <a:pt x="4166" y="3255"/>
                </a:lnTo>
                <a:lnTo>
                  <a:pt x="4166" y="3255"/>
                </a:lnTo>
                <a:lnTo>
                  <a:pt x="4164" y="3255"/>
                </a:lnTo>
                <a:lnTo>
                  <a:pt x="4161" y="3255"/>
                </a:lnTo>
                <a:lnTo>
                  <a:pt x="4161" y="3255"/>
                </a:lnTo>
                <a:lnTo>
                  <a:pt x="4158" y="3255"/>
                </a:lnTo>
                <a:lnTo>
                  <a:pt x="4156" y="3255"/>
                </a:lnTo>
                <a:lnTo>
                  <a:pt x="4158" y="3252"/>
                </a:lnTo>
                <a:lnTo>
                  <a:pt x="4158" y="3252"/>
                </a:lnTo>
                <a:lnTo>
                  <a:pt x="4156" y="3249"/>
                </a:lnTo>
                <a:lnTo>
                  <a:pt x="4156" y="3249"/>
                </a:lnTo>
                <a:lnTo>
                  <a:pt x="4153" y="3249"/>
                </a:lnTo>
                <a:lnTo>
                  <a:pt x="4153" y="3249"/>
                </a:lnTo>
                <a:lnTo>
                  <a:pt x="4153" y="3252"/>
                </a:lnTo>
                <a:lnTo>
                  <a:pt x="4153" y="3252"/>
                </a:lnTo>
                <a:lnTo>
                  <a:pt x="4150" y="3255"/>
                </a:lnTo>
                <a:lnTo>
                  <a:pt x="4150" y="3255"/>
                </a:lnTo>
                <a:lnTo>
                  <a:pt x="4150" y="3255"/>
                </a:lnTo>
                <a:lnTo>
                  <a:pt x="4148" y="3255"/>
                </a:lnTo>
                <a:lnTo>
                  <a:pt x="4148" y="3257"/>
                </a:lnTo>
                <a:lnTo>
                  <a:pt x="4148" y="3260"/>
                </a:lnTo>
                <a:lnTo>
                  <a:pt x="4145" y="3260"/>
                </a:lnTo>
                <a:lnTo>
                  <a:pt x="4142" y="3260"/>
                </a:lnTo>
                <a:lnTo>
                  <a:pt x="4142" y="3260"/>
                </a:lnTo>
                <a:lnTo>
                  <a:pt x="4142" y="3257"/>
                </a:lnTo>
                <a:lnTo>
                  <a:pt x="4142" y="3257"/>
                </a:lnTo>
                <a:lnTo>
                  <a:pt x="4142" y="3257"/>
                </a:lnTo>
                <a:lnTo>
                  <a:pt x="4139" y="3255"/>
                </a:lnTo>
                <a:lnTo>
                  <a:pt x="4139" y="3249"/>
                </a:lnTo>
                <a:lnTo>
                  <a:pt x="4139" y="3247"/>
                </a:lnTo>
                <a:lnTo>
                  <a:pt x="4139" y="3247"/>
                </a:lnTo>
                <a:lnTo>
                  <a:pt x="4137" y="3247"/>
                </a:lnTo>
                <a:lnTo>
                  <a:pt x="4137" y="3247"/>
                </a:lnTo>
                <a:lnTo>
                  <a:pt x="4137" y="3247"/>
                </a:lnTo>
                <a:lnTo>
                  <a:pt x="4134" y="3247"/>
                </a:lnTo>
                <a:lnTo>
                  <a:pt x="4131" y="3247"/>
                </a:lnTo>
                <a:lnTo>
                  <a:pt x="4131" y="3247"/>
                </a:lnTo>
                <a:lnTo>
                  <a:pt x="4131" y="3244"/>
                </a:lnTo>
                <a:lnTo>
                  <a:pt x="4134" y="3244"/>
                </a:lnTo>
                <a:lnTo>
                  <a:pt x="4134" y="3244"/>
                </a:lnTo>
                <a:lnTo>
                  <a:pt x="4137" y="3244"/>
                </a:lnTo>
                <a:lnTo>
                  <a:pt x="4137" y="3244"/>
                </a:lnTo>
                <a:lnTo>
                  <a:pt x="4137" y="3244"/>
                </a:lnTo>
                <a:lnTo>
                  <a:pt x="4139" y="3244"/>
                </a:lnTo>
                <a:lnTo>
                  <a:pt x="4139" y="3244"/>
                </a:lnTo>
                <a:lnTo>
                  <a:pt x="4139" y="3241"/>
                </a:lnTo>
                <a:lnTo>
                  <a:pt x="4139" y="3241"/>
                </a:lnTo>
                <a:lnTo>
                  <a:pt x="4139" y="3241"/>
                </a:lnTo>
                <a:lnTo>
                  <a:pt x="4142" y="3244"/>
                </a:lnTo>
                <a:lnTo>
                  <a:pt x="4145" y="3247"/>
                </a:lnTo>
                <a:lnTo>
                  <a:pt x="4145" y="3247"/>
                </a:lnTo>
                <a:lnTo>
                  <a:pt x="4148" y="3247"/>
                </a:lnTo>
                <a:lnTo>
                  <a:pt x="4148" y="3249"/>
                </a:lnTo>
                <a:lnTo>
                  <a:pt x="4150" y="3249"/>
                </a:lnTo>
                <a:lnTo>
                  <a:pt x="4150" y="3249"/>
                </a:lnTo>
                <a:lnTo>
                  <a:pt x="4153" y="3249"/>
                </a:lnTo>
                <a:lnTo>
                  <a:pt x="4153" y="3249"/>
                </a:lnTo>
                <a:lnTo>
                  <a:pt x="4153" y="3249"/>
                </a:lnTo>
                <a:lnTo>
                  <a:pt x="4153" y="3247"/>
                </a:lnTo>
                <a:lnTo>
                  <a:pt x="4153" y="3247"/>
                </a:lnTo>
                <a:lnTo>
                  <a:pt x="4153" y="3247"/>
                </a:lnTo>
                <a:lnTo>
                  <a:pt x="4153" y="3247"/>
                </a:lnTo>
                <a:lnTo>
                  <a:pt x="4156" y="3247"/>
                </a:lnTo>
                <a:lnTo>
                  <a:pt x="4156" y="3247"/>
                </a:lnTo>
                <a:lnTo>
                  <a:pt x="4156" y="3244"/>
                </a:lnTo>
                <a:lnTo>
                  <a:pt x="4153" y="3244"/>
                </a:lnTo>
                <a:lnTo>
                  <a:pt x="4153" y="3241"/>
                </a:lnTo>
                <a:lnTo>
                  <a:pt x="4153" y="3241"/>
                </a:lnTo>
                <a:lnTo>
                  <a:pt x="4153" y="3241"/>
                </a:lnTo>
                <a:lnTo>
                  <a:pt x="4153" y="3241"/>
                </a:lnTo>
                <a:lnTo>
                  <a:pt x="4153" y="3241"/>
                </a:lnTo>
                <a:lnTo>
                  <a:pt x="4153" y="3241"/>
                </a:lnTo>
                <a:lnTo>
                  <a:pt x="4153" y="3239"/>
                </a:lnTo>
                <a:lnTo>
                  <a:pt x="4150" y="3239"/>
                </a:lnTo>
                <a:lnTo>
                  <a:pt x="4150" y="3239"/>
                </a:lnTo>
                <a:lnTo>
                  <a:pt x="4150" y="3236"/>
                </a:lnTo>
                <a:lnTo>
                  <a:pt x="4150" y="3236"/>
                </a:lnTo>
                <a:lnTo>
                  <a:pt x="4150" y="3236"/>
                </a:lnTo>
                <a:lnTo>
                  <a:pt x="4153" y="3236"/>
                </a:lnTo>
                <a:lnTo>
                  <a:pt x="4150" y="3236"/>
                </a:lnTo>
                <a:lnTo>
                  <a:pt x="4150" y="3236"/>
                </a:lnTo>
                <a:lnTo>
                  <a:pt x="4153" y="3233"/>
                </a:lnTo>
                <a:lnTo>
                  <a:pt x="4150" y="3233"/>
                </a:lnTo>
                <a:lnTo>
                  <a:pt x="4148" y="3233"/>
                </a:lnTo>
                <a:lnTo>
                  <a:pt x="4148" y="3233"/>
                </a:lnTo>
                <a:lnTo>
                  <a:pt x="4148" y="3231"/>
                </a:lnTo>
                <a:lnTo>
                  <a:pt x="4148" y="3231"/>
                </a:lnTo>
                <a:lnTo>
                  <a:pt x="4148" y="3231"/>
                </a:lnTo>
                <a:lnTo>
                  <a:pt x="4145" y="3231"/>
                </a:lnTo>
                <a:lnTo>
                  <a:pt x="4148" y="3231"/>
                </a:lnTo>
                <a:lnTo>
                  <a:pt x="4145" y="3231"/>
                </a:lnTo>
                <a:lnTo>
                  <a:pt x="4142" y="3231"/>
                </a:lnTo>
                <a:lnTo>
                  <a:pt x="4142" y="3231"/>
                </a:lnTo>
                <a:lnTo>
                  <a:pt x="4139" y="3231"/>
                </a:lnTo>
                <a:lnTo>
                  <a:pt x="4139" y="3231"/>
                </a:lnTo>
                <a:lnTo>
                  <a:pt x="4137" y="3233"/>
                </a:lnTo>
                <a:lnTo>
                  <a:pt x="4137" y="3233"/>
                </a:lnTo>
                <a:lnTo>
                  <a:pt x="4134" y="3233"/>
                </a:lnTo>
                <a:lnTo>
                  <a:pt x="4134" y="3233"/>
                </a:lnTo>
                <a:lnTo>
                  <a:pt x="4131" y="3231"/>
                </a:lnTo>
                <a:lnTo>
                  <a:pt x="4129" y="3228"/>
                </a:lnTo>
                <a:lnTo>
                  <a:pt x="4129" y="3225"/>
                </a:lnTo>
                <a:lnTo>
                  <a:pt x="4129" y="3225"/>
                </a:lnTo>
                <a:lnTo>
                  <a:pt x="4131" y="3225"/>
                </a:lnTo>
                <a:lnTo>
                  <a:pt x="4131" y="3225"/>
                </a:lnTo>
                <a:lnTo>
                  <a:pt x="4134" y="3228"/>
                </a:lnTo>
                <a:lnTo>
                  <a:pt x="4137" y="3225"/>
                </a:lnTo>
                <a:lnTo>
                  <a:pt x="4137" y="3223"/>
                </a:lnTo>
                <a:lnTo>
                  <a:pt x="4137" y="3223"/>
                </a:lnTo>
                <a:lnTo>
                  <a:pt x="4134" y="3220"/>
                </a:lnTo>
                <a:lnTo>
                  <a:pt x="4134" y="3220"/>
                </a:lnTo>
                <a:lnTo>
                  <a:pt x="4131" y="3220"/>
                </a:lnTo>
                <a:lnTo>
                  <a:pt x="4131" y="3220"/>
                </a:lnTo>
                <a:lnTo>
                  <a:pt x="4131" y="3220"/>
                </a:lnTo>
                <a:lnTo>
                  <a:pt x="4131" y="3220"/>
                </a:lnTo>
                <a:lnTo>
                  <a:pt x="4131" y="3217"/>
                </a:lnTo>
                <a:lnTo>
                  <a:pt x="4131" y="3217"/>
                </a:lnTo>
                <a:lnTo>
                  <a:pt x="4131" y="3214"/>
                </a:lnTo>
                <a:lnTo>
                  <a:pt x="4131" y="3214"/>
                </a:lnTo>
                <a:lnTo>
                  <a:pt x="4134" y="3214"/>
                </a:lnTo>
                <a:lnTo>
                  <a:pt x="4131" y="3212"/>
                </a:lnTo>
                <a:lnTo>
                  <a:pt x="4134" y="3212"/>
                </a:lnTo>
                <a:lnTo>
                  <a:pt x="4134" y="3212"/>
                </a:lnTo>
                <a:lnTo>
                  <a:pt x="4137" y="3212"/>
                </a:lnTo>
                <a:lnTo>
                  <a:pt x="4137" y="3212"/>
                </a:lnTo>
                <a:lnTo>
                  <a:pt x="4137" y="3214"/>
                </a:lnTo>
                <a:lnTo>
                  <a:pt x="4137" y="3214"/>
                </a:lnTo>
                <a:lnTo>
                  <a:pt x="4137" y="3217"/>
                </a:lnTo>
                <a:lnTo>
                  <a:pt x="4139" y="3217"/>
                </a:lnTo>
                <a:lnTo>
                  <a:pt x="4139" y="3217"/>
                </a:lnTo>
                <a:lnTo>
                  <a:pt x="4142" y="3220"/>
                </a:lnTo>
                <a:lnTo>
                  <a:pt x="4145" y="3220"/>
                </a:lnTo>
                <a:lnTo>
                  <a:pt x="4145" y="3223"/>
                </a:lnTo>
                <a:lnTo>
                  <a:pt x="4148" y="3223"/>
                </a:lnTo>
                <a:lnTo>
                  <a:pt x="4148" y="3220"/>
                </a:lnTo>
                <a:lnTo>
                  <a:pt x="4148" y="3220"/>
                </a:lnTo>
                <a:lnTo>
                  <a:pt x="4145" y="3220"/>
                </a:lnTo>
                <a:lnTo>
                  <a:pt x="4145" y="3217"/>
                </a:lnTo>
                <a:lnTo>
                  <a:pt x="4142" y="3214"/>
                </a:lnTo>
                <a:lnTo>
                  <a:pt x="4142" y="3214"/>
                </a:lnTo>
                <a:lnTo>
                  <a:pt x="4142" y="3214"/>
                </a:lnTo>
                <a:lnTo>
                  <a:pt x="4142" y="3212"/>
                </a:lnTo>
                <a:lnTo>
                  <a:pt x="4142" y="3212"/>
                </a:lnTo>
                <a:lnTo>
                  <a:pt x="4142" y="3209"/>
                </a:lnTo>
                <a:lnTo>
                  <a:pt x="4142" y="3209"/>
                </a:lnTo>
                <a:lnTo>
                  <a:pt x="4145" y="3209"/>
                </a:lnTo>
                <a:lnTo>
                  <a:pt x="4148" y="3212"/>
                </a:lnTo>
                <a:lnTo>
                  <a:pt x="4148" y="3214"/>
                </a:lnTo>
                <a:lnTo>
                  <a:pt x="4148" y="3217"/>
                </a:lnTo>
                <a:lnTo>
                  <a:pt x="4148" y="3217"/>
                </a:lnTo>
                <a:lnTo>
                  <a:pt x="4148" y="3217"/>
                </a:lnTo>
                <a:lnTo>
                  <a:pt x="4150" y="3217"/>
                </a:lnTo>
                <a:lnTo>
                  <a:pt x="4150" y="3217"/>
                </a:lnTo>
                <a:lnTo>
                  <a:pt x="4150" y="3214"/>
                </a:lnTo>
                <a:lnTo>
                  <a:pt x="4150" y="3214"/>
                </a:lnTo>
                <a:lnTo>
                  <a:pt x="4150" y="3212"/>
                </a:lnTo>
                <a:lnTo>
                  <a:pt x="4150" y="3212"/>
                </a:lnTo>
                <a:lnTo>
                  <a:pt x="4150" y="3209"/>
                </a:lnTo>
                <a:lnTo>
                  <a:pt x="4150" y="3209"/>
                </a:lnTo>
                <a:lnTo>
                  <a:pt x="4153" y="3206"/>
                </a:lnTo>
                <a:lnTo>
                  <a:pt x="4156" y="3206"/>
                </a:lnTo>
                <a:lnTo>
                  <a:pt x="4158" y="3206"/>
                </a:lnTo>
                <a:lnTo>
                  <a:pt x="4156" y="3209"/>
                </a:lnTo>
                <a:lnTo>
                  <a:pt x="4156" y="3209"/>
                </a:lnTo>
                <a:lnTo>
                  <a:pt x="4153" y="3209"/>
                </a:lnTo>
                <a:lnTo>
                  <a:pt x="4153" y="3212"/>
                </a:lnTo>
                <a:lnTo>
                  <a:pt x="4153" y="3212"/>
                </a:lnTo>
                <a:lnTo>
                  <a:pt x="4156" y="3212"/>
                </a:lnTo>
                <a:lnTo>
                  <a:pt x="4156" y="3212"/>
                </a:lnTo>
                <a:lnTo>
                  <a:pt x="4156" y="3212"/>
                </a:lnTo>
                <a:lnTo>
                  <a:pt x="4153" y="3214"/>
                </a:lnTo>
                <a:lnTo>
                  <a:pt x="4153" y="3214"/>
                </a:lnTo>
                <a:lnTo>
                  <a:pt x="4153" y="3220"/>
                </a:lnTo>
                <a:lnTo>
                  <a:pt x="4153" y="3223"/>
                </a:lnTo>
                <a:lnTo>
                  <a:pt x="4153" y="3223"/>
                </a:lnTo>
                <a:lnTo>
                  <a:pt x="4156" y="3220"/>
                </a:lnTo>
                <a:lnTo>
                  <a:pt x="4156" y="3220"/>
                </a:lnTo>
                <a:lnTo>
                  <a:pt x="4158" y="3223"/>
                </a:lnTo>
                <a:lnTo>
                  <a:pt x="4158" y="3223"/>
                </a:lnTo>
                <a:lnTo>
                  <a:pt x="4158" y="3225"/>
                </a:lnTo>
                <a:lnTo>
                  <a:pt x="4161" y="3225"/>
                </a:lnTo>
                <a:lnTo>
                  <a:pt x="4161" y="3225"/>
                </a:lnTo>
                <a:lnTo>
                  <a:pt x="4161" y="3223"/>
                </a:lnTo>
                <a:lnTo>
                  <a:pt x="4161" y="3220"/>
                </a:lnTo>
                <a:lnTo>
                  <a:pt x="4164" y="3217"/>
                </a:lnTo>
                <a:lnTo>
                  <a:pt x="4166" y="3214"/>
                </a:lnTo>
                <a:lnTo>
                  <a:pt x="4164" y="3212"/>
                </a:lnTo>
                <a:lnTo>
                  <a:pt x="4164" y="3212"/>
                </a:lnTo>
                <a:lnTo>
                  <a:pt x="4166" y="3212"/>
                </a:lnTo>
                <a:lnTo>
                  <a:pt x="4172" y="3212"/>
                </a:lnTo>
                <a:lnTo>
                  <a:pt x="4177" y="3212"/>
                </a:lnTo>
                <a:lnTo>
                  <a:pt x="4177" y="3212"/>
                </a:lnTo>
                <a:lnTo>
                  <a:pt x="4177" y="3212"/>
                </a:lnTo>
                <a:lnTo>
                  <a:pt x="4174" y="3217"/>
                </a:lnTo>
                <a:lnTo>
                  <a:pt x="4174" y="3220"/>
                </a:lnTo>
                <a:lnTo>
                  <a:pt x="4174" y="3220"/>
                </a:lnTo>
                <a:lnTo>
                  <a:pt x="4174" y="3220"/>
                </a:lnTo>
                <a:lnTo>
                  <a:pt x="4174" y="3220"/>
                </a:lnTo>
                <a:lnTo>
                  <a:pt x="4172" y="3220"/>
                </a:lnTo>
                <a:lnTo>
                  <a:pt x="4172" y="3220"/>
                </a:lnTo>
                <a:lnTo>
                  <a:pt x="4172" y="3220"/>
                </a:lnTo>
                <a:lnTo>
                  <a:pt x="4172" y="3220"/>
                </a:lnTo>
                <a:lnTo>
                  <a:pt x="4169" y="3223"/>
                </a:lnTo>
                <a:lnTo>
                  <a:pt x="4169" y="3225"/>
                </a:lnTo>
                <a:lnTo>
                  <a:pt x="4169" y="3225"/>
                </a:lnTo>
                <a:lnTo>
                  <a:pt x="4169" y="3225"/>
                </a:lnTo>
                <a:lnTo>
                  <a:pt x="4169" y="3225"/>
                </a:lnTo>
                <a:lnTo>
                  <a:pt x="4169" y="3225"/>
                </a:lnTo>
                <a:lnTo>
                  <a:pt x="4166" y="3228"/>
                </a:lnTo>
                <a:lnTo>
                  <a:pt x="4164" y="3228"/>
                </a:lnTo>
                <a:lnTo>
                  <a:pt x="4161" y="3231"/>
                </a:lnTo>
                <a:lnTo>
                  <a:pt x="4158" y="3231"/>
                </a:lnTo>
                <a:lnTo>
                  <a:pt x="4158" y="3231"/>
                </a:lnTo>
                <a:lnTo>
                  <a:pt x="4158" y="3233"/>
                </a:lnTo>
                <a:lnTo>
                  <a:pt x="4158" y="3233"/>
                </a:lnTo>
                <a:lnTo>
                  <a:pt x="4158" y="3236"/>
                </a:lnTo>
                <a:lnTo>
                  <a:pt x="4158" y="3236"/>
                </a:lnTo>
                <a:lnTo>
                  <a:pt x="4156" y="3236"/>
                </a:lnTo>
                <a:lnTo>
                  <a:pt x="4156" y="3236"/>
                </a:lnTo>
                <a:lnTo>
                  <a:pt x="4156" y="3236"/>
                </a:lnTo>
                <a:lnTo>
                  <a:pt x="4156" y="3239"/>
                </a:lnTo>
                <a:lnTo>
                  <a:pt x="4158" y="3239"/>
                </a:lnTo>
                <a:lnTo>
                  <a:pt x="4161" y="3239"/>
                </a:lnTo>
                <a:lnTo>
                  <a:pt x="4166" y="3236"/>
                </a:lnTo>
                <a:lnTo>
                  <a:pt x="4166" y="3233"/>
                </a:lnTo>
                <a:lnTo>
                  <a:pt x="4166" y="3231"/>
                </a:lnTo>
                <a:lnTo>
                  <a:pt x="4166" y="3231"/>
                </a:lnTo>
                <a:lnTo>
                  <a:pt x="4166" y="3231"/>
                </a:lnTo>
                <a:lnTo>
                  <a:pt x="4172" y="3231"/>
                </a:lnTo>
                <a:lnTo>
                  <a:pt x="4174" y="3231"/>
                </a:lnTo>
                <a:lnTo>
                  <a:pt x="4177" y="3228"/>
                </a:lnTo>
                <a:lnTo>
                  <a:pt x="4180" y="3228"/>
                </a:lnTo>
                <a:lnTo>
                  <a:pt x="4177" y="3228"/>
                </a:lnTo>
                <a:lnTo>
                  <a:pt x="4177" y="3228"/>
                </a:lnTo>
                <a:lnTo>
                  <a:pt x="4177" y="3231"/>
                </a:lnTo>
                <a:lnTo>
                  <a:pt x="4180" y="3228"/>
                </a:lnTo>
                <a:lnTo>
                  <a:pt x="4180" y="3228"/>
                </a:lnTo>
                <a:lnTo>
                  <a:pt x="4182" y="3228"/>
                </a:lnTo>
                <a:lnTo>
                  <a:pt x="4182" y="3225"/>
                </a:lnTo>
                <a:lnTo>
                  <a:pt x="4182" y="3228"/>
                </a:lnTo>
                <a:lnTo>
                  <a:pt x="4180" y="3225"/>
                </a:lnTo>
                <a:lnTo>
                  <a:pt x="4180" y="3223"/>
                </a:lnTo>
                <a:lnTo>
                  <a:pt x="4180" y="3223"/>
                </a:lnTo>
                <a:lnTo>
                  <a:pt x="4180" y="3220"/>
                </a:lnTo>
                <a:lnTo>
                  <a:pt x="4182" y="3220"/>
                </a:lnTo>
                <a:lnTo>
                  <a:pt x="4182" y="3220"/>
                </a:lnTo>
                <a:lnTo>
                  <a:pt x="4185" y="3220"/>
                </a:lnTo>
                <a:lnTo>
                  <a:pt x="4185" y="3220"/>
                </a:lnTo>
                <a:lnTo>
                  <a:pt x="4185" y="3217"/>
                </a:lnTo>
                <a:lnTo>
                  <a:pt x="4182" y="3217"/>
                </a:lnTo>
                <a:lnTo>
                  <a:pt x="4182" y="3217"/>
                </a:lnTo>
                <a:lnTo>
                  <a:pt x="4180" y="3217"/>
                </a:lnTo>
                <a:lnTo>
                  <a:pt x="4180" y="3214"/>
                </a:lnTo>
                <a:lnTo>
                  <a:pt x="4180" y="3214"/>
                </a:lnTo>
                <a:lnTo>
                  <a:pt x="4182" y="3212"/>
                </a:lnTo>
                <a:lnTo>
                  <a:pt x="4182" y="3212"/>
                </a:lnTo>
                <a:lnTo>
                  <a:pt x="4180" y="3212"/>
                </a:lnTo>
                <a:lnTo>
                  <a:pt x="4180" y="3212"/>
                </a:lnTo>
                <a:lnTo>
                  <a:pt x="4180" y="3209"/>
                </a:lnTo>
                <a:lnTo>
                  <a:pt x="4177" y="3209"/>
                </a:lnTo>
                <a:lnTo>
                  <a:pt x="4177" y="3209"/>
                </a:lnTo>
                <a:lnTo>
                  <a:pt x="4174" y="3209"/>
                </a:lnTo>
                <a:lnTo>
                  <a:pt x="4174" y="3209"/>
                </a:lnTo>
                <a:lnTo>
                  <a:pt x="4174" y="3206"/>
                </a:lnTo>
                <a:lnTo>
                  <a:pt x="4174" y="3206"/>
                </a:lnTo>
                <a:lnTo>
                  <a:pt x="4174" y="3204"/>
                </a:lnTo>
                <a:lnTo>
                  <a:pt x="4177" y="3201"/>
                </a:lnTo>
                <a:lnTo>
                  <a:pt x="4174" y="3201"/>
                </a:lnTo>
                <a:lnTo>
                  <a:pt x="4177" y="3201"/>
                </a:lnTo>
                <a:lnTo>
                  <a:pt x="4177" y="3201"/>
                </a:lnTo>
                <a:lnTo>
                  <a:pt x="4177" y="3201"/>
                </a:lnTo>
                <a:lnTo>
                  <a:pt x="4177" y="3201"/>
                </a:lnTo>
                <a:lnTo>
                  <a:pt x="4180" y="3204"/>
                </a:lnTo>
                <a:lnTo>
                  <a:pt x="4180" y="3204"/>
                </a:lnTo>
                <a:lnTo>
                  <a:pt x="4180" y="3201"/>
                </a:lnTo>
                <a:lnTo>
                  <a:pt x="4180" y="3201"/>
                </a:lnTo>
                <a:lnTo>
                  <a:pt x="4182" y="3201"/>
                </a:lnTo>
                <a:lnTo>
                  <a:pt x="4182" y="3198"/>
                </a:lnTo>
                <a:lnTo>
                  <a:pt x="4182" y="3198"/>
                </a:lnTo>
                <a:lnTo>
                  <a:pt x="4185" y="3198"/>
                </a:lnTo>
                <a:lnTo>
                  <a:pt x="4185" y="3198"/>
                </a:lnTo>
                <a:lnTo>
                  <a:pt x="4188" y="3198"/>
                </a:lnTo>
                <a:lnTo>
                  <a:pt x="4190" y="3201"/>
                </a:lnTo>
                <a:lnTo>
                  <a:pt x="4190" y="3198"/>
                </a:lnTo>
                <a:lnTo>
                  <a:pt x="4190" y="3198"/>
                </a:lnTo>
                <a:lnTo>
                  <a:pt x="4190" y="3198"/>
                </a:lnTo>
                <a:lnTo>
                  <a:pt x="4193" y="3198"/>
                </a:lnTo>
                <a:lnTo>
                  <a:pt x="4190" y="3198"/>
                </a:lnTo>
                <a:lnTo>
                  <a:pt x="4193" y="3196"/>
                </a:lnTo>
                <a:lnTo>
                  <a:pt x="4193" y="3196"/>
                </a:lnTo>
                <a:lnTo>
                  <a:pt x="4193" y="3196"/>
                </a:lnTo>
                <a:lnTo>
                  <a:pt x="4193" y="3196"/>
                </a:lnTo>
                <a:lnTo>
                  <a:pt x="4190" y="3196"/>
                </a:lnTo>
                <a:lnTo>
                  <a:pt x="4190" y="3196"/>
                </a:lnTo>
                <a:lnTo>
                  <a:pt x="4188" y="3196"/>
                </a:lnTo>
                <a:lnTo>
                  <a:pt x="4188" y="3196"/>
                </a:lnTo>
                <a:lnTo>
                  <a:pt x="4185" y="3193"/>
                </a:lnTo>
                <a:lnTo>
                  <a:pt x="4188" y="3193"/>
                </a:lnTo>
                <a:lnTo>
                  <a:pt x="4190" y="3193"/>
                </a:lnTo>
                <a:lnTo>
                  <a:pt x="4190" y="3193"/>
                </a:lnTo>
                <a:lnTo>
                  <a:pt x="4193" y="3193"/>
                </a:lnTo>
                <a:lnTo>
                  <a:pt x="4193" y="3190"/>
                </a:lnTo>
                <a:lnTo>
                  <a:pt x="4193" y="3190"/>
                </a:lnTo>
                <a:lnTo>
                  <a:pt x="4193" y="3188"/>
                </a:lnTo>
                <a:lnTo>
                  <a:pt x="4190" y="3188"/>
                </a:lnTo>
                <a:lnTo>
                  <a:pt x="4190" y="3188"/>
                </a:lnTo>
                <a:lnTo>
                  <a:pt x="4193" y="3185"/>
                </a:lnTo>
                <a:lnTo>
                  <a:pt x="4193" y="3185"/>
                </a:lnTo>
                <a:lnTo>
                  <a:pt x="4193" y="3185"/>
                </a:lnTo>
                <a:lnTo>
                  <a:pt x="4196" y="3185"/>
                </a:lnTo>
                <a:lnTo>
                  <a:pt x="4196" y="3185"/>
                </a:lnTo>
                <a:lnTo>
                  <a:pt x="4196" y="3182"/>
                </a:lnTo>
                <a:lnTo>
                  <a:pt x="4193" y="3180"/>
                </a:lnTo>
                <a:lnTo>
                  <a:pt x="4193" y="3180"/>
                </a:lnTo>
                <a:lnTo>
                  <a:pt x="4193" y="3180"/>
                </a:lnTo>
                <a:lnTo>
                  <a:pt x="4193" y="3177"/>
                </a:lnTo>
                <a:lnTo>
                  <a:pt x="4193" y="3177"/>
                </a:lnTo>
                <a:lnTo>
                  <a:pt x="4196" y="3177"/>
                </a:lnTo>
                <a:lnTo>
                  <a:pt x="4196" y="3180"/>
                </a:lnTo>
                <a:lnTo>
                  <a:pt x="4196" y="3180"/>
                </a:lnTo>
                <a:lnTo>
                  <a:pt x="4204" y="3182"/>
                </a:lnTo>
                <a:lnTo>
                  <a:pt x="4204" y="3182"/>
                </a:lnTo>
                <a:lnTo>
                  <a:pt x="4206" y="3180"/>
                </a:lnTo>
                <a:lnTo>
                  <a:pt x="4204" y="3180"/>
                </a:lnTo>
                <a:lnTo>
                  <a:pt x="4204" y="3180"/>
                </a:lnTo>
                <a:lnTo>
                  <a:pt x="4206" y="3180"/>
                </a:lnTo>
                <a:lnTo>
                  <a:pt x="4206" y="3180"/>
                </a:lnTo>
                <a:lnTo>
                  <a:pt x="4204" y="3180"/>
                </a:lnTo>
                <a:lnTo>
                  <a:pt x="4204" y="3177"/>
                </a:lnTo>
                <a:lnTo>
                  <a:pt x="4206" y="3180"/>
                </a:lnTo>
                <a:lnTo>
                  <a:pt x="4206" y="3177"/>
                </a:lnTo>
                <a:lnTo>
                  <a:pt x="4206" y="3177"/>
                </a:lnTo>
                <a:lnTo>
                  <a:pt x="4204" y="3177"/>
                </a:lnTo>
                <a:lnTo>
                  <a:pt x="4206" y="3177"/>
                </a:lnTo>
                <a:lnTo>
                  <a:pt x="4206" y="3177"/>
                </a:lnTo>
                <a:lnTo>
                  <a:pt x="4209" y="3177"/>
                </a:lnTo>
                <a:lnTo>
                  <a:pt x="4209" y="3177"/>
                </a:lnTo>
                <a:lnTo>
                  <a:pt x="4206" y="3174"/>
                </a:lnTo>
                <a:lnTo>
                  <a:pt x="4206" y="3174"/>
                </a:lnTo>
                <a:lnTo>
                  <a:pt x="4204" y="3172"/>
                </a:lnTo>
                <a:lnTo>
                  <a:pt x="4201" y="3174"/>
                </a:lnTo>
                <a:lnTo>
                  <a:pt x="4204" y="3169"/>
                </a:lnTo>
                <a:lnTo>
                  <a:pt x="4204" y="3169"/>
                </a:lnTo>
                <a:lnTo>
                  <a:pt x="4201" y="3166"/>
                </a:lnTo>
                <a:lnTo>
                  <a:pt x="4201" y="3166"/>
                </a:lnTo>
                <a:lnTo>
                  <a:pt x="4201" y="3169"/>
                </a:lnTo>
                <a:lnTo>
                  <a:pt x="4201" y="3169"/>
                </a:lnTo>
                <a:lnTo>
                  <a:pt x="4201" y="3169"/>
                </a:lnTo>
                <a:lnTo>
                  <a:pt x="4201" y="3169"/>
                </a:lnTo>
                <a:lnTo>
                  <a:pt x="4198" y="3169"/>
                </a:lnTo>
                <a:lnTo>
                  <a:pt x="4198" y="3169"/>
                </a:lnTo>
                <a:lnTo>
                  <a:pt x="4198" y="3169"/>
                </a:lnTo>
                <a:lnTo>
                  <a:pt x="4196" y="3166"/>
                </a:lnTo>
                <a:lnTo>
                  <a:pt x="4196" y="3166"/>
                </a:lnTo>
                <a:lnTo>
                  <a:pt x="4193" y="3166"/>
                </a:lnTo>
                <a:lnTo>
                  <a:pt x="4193" y="3166"/>
                </a:lnTo>
                <a:lnTo>
                  <a:pt x="4190" y="3169"/>
                </a:lnTo>
                <a:lnTo>
                  <a:pt x="4190" y="3169"/>
                </a:lnTo>
                <a:lnTo>
                  <a:pt x="4190" y="3169"/>
                </a:lnTo>
                <a:lnTo>
                  <a:pt x="4190" y="3169"/>
                </a:lnTo>
                <a:lnTo>
                  <a:pt x="4188" y="3169"/>
                </a:lnTo>
                <a:lnTo>
                  <a:pt x="4188" y="3169"/>
                </a:lnTo>
                <a:lnTo>
                  <a:pt x="4188" y="3169"/>
                </a:lnTo>
                <a:lnTo>
                  <a:pt x="4188" y="3169"/>
                </a:lnTo>
                <a:lnTo>
                  <a:pt x="4188" y="3166"/>
                </a:lnTo>
                <a:lnTo>
                  <a:pt x="4188" y="3166"/>
                </a:lnTo>
                <a:lnTo>
                  <a:pt x="4188" y="3164"/>
                </a:lnTo>
                <a:lnTo>
                  <a:pt x="4188" y="3164"/>
                </a:lnTo>
                <a:lnTo>
                  <a:pt x="4188" y="3164"/>
                </a:lnTo>
                <a:lnTo>
                  <a:pt x="4188" y="3164"/>
                </a:lnTo>
                <a:lnTo>
                  <a:pt x="4188" y="3161"/>
                </a:lnTo>
                <a:lnTo>
                  <a:pt x="4190" y="3164"/>
                </a:lnTo>
                <a:lnTo>
                  <a:pt x="4190" y="3164"/>
                </a:lnTo>
                <a:lnTo>
                  <a:pt x="4190" y="3164"/>
                </a:lnTo>
                <a:lnTo>
                  <a:pt x="4193" y="3164"/>
                </a:lnTo>
                <a:lnTo>
                  <a:pt x="4193" y="3161"/>
                </a:lnTo>
                <a:lnTo>
                  <a:pt x="4193" y="3161"/>
                </a:lnTo>
                <a:lnTo>
                  <a:pt x="4190" y="3161"/>
                </a:lnTo>
                <a:lnTo>
                  <a:pt x="4190" y="3161"/>
                </a:lnTo>
                <a:lnTo>
                  <a:pt x="4190" y="3161"/>
                </a:lnTo>
                <a:lnTo>
                  <a:pt x="4193" y="3161"/>
                </a:lnTo>
                <a:lnTo>
                  <a:pt x="4193" y="3161"/>
                </a:lnTo>
                <a:lnTo>
                  <a:pt x="4193" y="3161"/>
                </a:lnTo>
                <a:lnTo>
                  <a:pt x="4196" y="3161"/>
                </a:lnTo>
                <a:lnTo>
                  <a:pt x="4196" y="3161"/>
                </a:lnTo>
                <a:lnTo>
                  <a:pt x="4196" y="3161"/>
                </a:lnTo>
                <a:lnTo>
                  <a:pt x="4196" y="3158"/>
                </a:lnTo>
                <a:lnTo>
                  <a:pt x="4196" y="3158"/>
                </a:lnTo>
                <a:lnTo>
                  <a:pt x="4196" y="3158"/>
                </a:lnTo>
                <a:lnTo>
                  <a:pt x="4196" y="3161"/>
                </a:lnTo>
                <a:lnTo>
                  <a:pt x="4196" y="3161"/>
                </a:lnTo>
                <a:lnTo>
                  <a:pt x="4198" y="3161"/>
                </a:lnTo>
                <a:lnTo>
                  <a:pt x="4198" y="3158"/>
                </a:lnTo>
                <a:lnTo>
                  <a:pt x="4198" y="3161"/>
                </a:lnTo>
                <a:lnTo>
                  <a:pt x="4198" y="3161"/>
                </a:lnTo>
                <a:lnTo>
                  <a:pt x="4198" y="3161"/>
                </a:lnTo>
                <a:lnTo>
                  <a:pt x="4198" y="3161"/>
                </a:lnTo>
                <a:lnTo>
                  <a:pt x="4198" y="3161"/>
                </a:lnTo>
                <a:lnTo>
                  <a:pt x="4198" y="3161"/>
                </a:lnTo>
                <a:lnTo>
                  <a:pt x="4198" y="3161"/>
                </a:lnTo>
                <a:lnTo>
                  <a:pt x="4198" y="3161"/>
                </a:lnTo>
                <a:lnTo>
                  <a:pt x="4198" y="3164"/>
                </a:lnTo>
                <a:lnTo>
                  <a:pt x="4198" y="3164"/>
                </a:lnTo>
                <a:lnTo>
                  <a:pt x="4196" y="3164"/>
                </a:lnTo>
                <a:lnTo>
                  <a:pt x="4198" y="3166"/>
                </a:lnTo>
                <a:lnTo>
                  <a:pt x="4198" y="3166"/>
                </a:lnTo>
                <a:lnTo>
                  <a:pt x="4198" y="3166"/>
                </a:lnTo>
                <a:lnTo>
                  <a:pt x="4201" y="3166"/>
                </a:lnTo>
                <a:lnTo>
                  <a:pt x="4201" y="3166"/>
                </a:lnTo>
                <a:lnTo>
                  <a:pt x="4204" y="3166"/>
                </a:lnTo>
                <a:lnTo>
                  <a:pt x="4206" y="3172"/>
                </a:lnTo>
                <a:lnTo>
                  <a:pt x="4209" y="3174"/>
                </a:lnTo>
                <a:lnTo>
                  <a:pt x="4209" y="3172"/>
                </a:lnTo>
                <a:lnTo>
                  <a:pt x="4209" y="3169"/>
                </a:lnTo>
                <a:lnTo>
                  <a:pt x="4209" y="3169"/>
                </a:lnTo>
                <a:lnTo>
                  <a:pt x="4209" y="3169"/>
                </a:lnTo>
                <a:lnTo>
                  <a:pt x="4212" y="3169"/>
                </a:lnTo>
                <a:lnTo>
                  <a:pt x="4212" y="3169"/>
                </a:lnTo>
                <a:lnTo>
                  <a:pt x="4212" y="3172"/>
                </a:lnTo>
                <a:lnTo>
                  <a:pt x="4212" y="3172"/>
                </a:lnTo>
                <a:lnTo>
                  <a:pt x="4214" y="3172"/>
                </a:lnTo>
                <a:lnTo>
                  <a:pt x="4214" y="3172"/>
                </a:lnTo>
                <a:lnTo>
                  <a:pt x="4217" y="3172"/>
                </a:lnTo>
                <a:lnTo>
                  <a:pt x="4217" y="3169"/>
                </a:lnTo>
                <a:lnTo>
                  <a:pt x="4217" y="3169"/>
                </a:lnTo>
                <a:lnTo>
                  <a:pt x="4217" y="3169"/>
                </a:lnTo>
                <a:lnTo>
                  <a:pt x="4217" y="3166"/>
                </a:lnTo>
                <a:lnTo>
                  <a:pt x="4217" y="3166"/>
                </a:lnTo>
                <a:lnTo>
                  <a:pt x="4217" y="3166"/>
                </a:lnTo>
                <a:lnTo>
                  <a:pt x="4217" y="3164"/>
                </a:lnTo>
                <a:lnTo>
                  <a:pt x="4217" y="3164"/>
                </a:lnTo>
                <a:lnTo>
                  <a:pt x="4217" y="3164"/>
                </a:lnTo>
                <a:lnTo>
                  <a:pt x="4220" y="3164"/>
                </a:lnTo>
                <a:lnTo>
                  <a:pt x="4220" y="3164"/>
                </a:lnTo>
                <a:lnTo>
                  <a:pt x="4220" y="3164"/>
                </a:lnTo>
                <a:lnTo>
                  <a:pt x="4220" y="3164"/>
                </a:lnTo>
                <a:lnTo>
                  <a:pt x="4220" y="3161"/>
                </a:lnTo>
                <a:lnTo>
                  <a:pt x="4220" y="3161"/>
                </a:lnTo>
                <a:lnTo>
                  <a:pt x="4220" y="3158"/>
                </a:lnTo>
                <a:lnTo>
                  <a:pt x="4220" y="3158"/>
                </a:lnTo>
                <a:lnTo>
                  <a:pt x="4220" y="3158"/>
                </a:lnTo>
                <a:lnTo>
                  <a:pt x="4220" y="3158"/>
                </a:lnTo>
                <a:lnTo>
                  <a:pt x="4217" y="3158"/>
                </a:lnTo>
                <a:lnTo>
                  <a:pt x="4217" y="3158"/>
                </a:lnTo>
                <a:lnTo>
                  <a:pt x="4217" y="3155"/>
                </a:lnTo>
                <a:lnTo>
                  <a:pt x="4217" y="3155"/>
                </a:lnTo>
                <a:lnTo>
                  <a:pt x="4220" y="3155"/>
                </a:lnTo>
                <a:lnTo>
                  <a:pt x="4220" y="3153"/>
                </a:lnTo>
                <a:lnTo>
                  <a:pt x="4220" y="3150"/>
                </a:lnTo>
                <a:lnTo>
                  <a:pt x="4223" y="3150"/>
                </a:lnTo>
                <a:lnTo>
                  <a:pt x="4228" y="3153"/>
                </a:lnTo>
                <a:lnTo>
                  <a:pt x="4228" y="3153"/>
                </a:lnTo>
                <a:lnTo>
                  <a:pt x="4228" y="3153"/>
                </a:lnTo>
                <a:lnTo>
                  <a:pt x="4231" y="3150"/>
                </a:lnTo>
                <a:lnTo>
                  <a:pt x="4228" y="3150"/>
                </a:lnTo>
                <a:lnTo>
                  <a:pt x="4228" y="3150"/>
                </a:lnTo>
                <a:lnTo>
                  <a:pt x="4228" y="3147"/>
                </a:lnTo>
                <a:lnTo>
                  <a:pt x="4228" y="3147"/>
                </a:lnTo>
                <a:lnTo>
                  <a:pt x="4231" y="3147"/>
                </a:lnTo>
                <a:lnTo>
                  <a:pt x="4231" y="3147"/>
                </a:lnTo>
                <a:lnTo>
                  <a:pt x="4231" y="3145"/>
                </a:lnTo>
                <a:lnTo>
                  <a:pt x="4231" y="3145"/>
                </a:lnTo>
                <a:lnTo>
                  <a:pt x="4233" y="3142"/>
                </a:lnTo>
                <a:lnTo>
                  <a:pt x="4231" y="3142"/>
                </a:lnTo>
                <a:lnTo>
                  <a:pt x="4231" y="3139"/>
                </a:lnTo>
                <a:lnTo>
                  <a:pt x="4231" y="3139"/>
                </a:lnTo>
                <a:lnTo>
                  <a:pt x="4228" y="3142"/>
                </a:lnTo>
                <a:lnTo>
                  <a:pt x="4228" y="3142"/>
                </a:lnTo>
                <a:lnTo>
                  <a:pt x="4228" y="3142"/>
                </a:lnTo>
                <a:lnTo>
                  <a:pt x="4225" y="3139"/>
                </a:lnTo>
                <a:lnTo>
                  <a:pt x="4225" y="3139"/>
                </a:lnTo>
                <a:lnTo>
                  <a:pt x="4223" y="3137"/>
                </a:lnTo>
                <a:lnTo>
                  <a:pt x="4223" y="3134"/>
                </a:lnTo>
                <a:lnTo>
                  <a:pt x="4223" y="3131"/>
                </a:lnTo>
                <a:lnTo>
                  <a:pt x="4225" y="3131"/>
                </a:lnTo>
                <a:lnTo>
                  <a:pt x="4228" y="3129"/>
                </a:lnTo>
                <a:lnTo>
                  <a:pt x="4231" y="3129"/>
                </a:lnTo>
                <a:lnTo>
                  <a:pt x="4231" y="3126"/>
                </a:lnTo>
                <a:lnTo>
                  <a:pt x="4231" y="3126"/>
                </a:lnTo>
                <a:lnTo>
                  <a:pt x="4231" y="3123"/>
                </a:lnTo>
                <a:lnTo>
                  <a:pt x="4231" y="3123"/>
                </a:lnTo>
                <a:lnTo>
                  <a:pt x="4231" y="3123"/>
                </a:lnTo>
                <a:lnTo>
                  <a:pt x="4231" y="3123"/>
                </a:lnTo>
                <a:lnTo>
                  <a:pt x="4231" y="3121"/>
                </a:lnTo>
                <a:lnTo>
                  <a:pt x="4231" y="3121"/>
                </a:lnTo>
                <a:lnTo>
                  <a:pt x="4231" y="3121"/>
                </a:lnTo>
                <a:lnTo>
                  <a:pt x="4228" y="3118"/>
                </a:lnTo>
                <a:lnTo>
                  <a:pt x="4228" y="3115"/>
                </a:lnTo>
                <a:lnTo>
                  <a:pt x="4228" y="3115"/>
                </a:lnTo>
                <a:lnTo>
                  <a:pt x="4231" y="3115"/>
                </a:lnTo>
                <a:lnTo>
                  <a:pt x="4233" y="3118"/>
                </a:lnTo>
                <a:lnTo>
                  <a:pt x="4233" y="3118"/>
                </a:lnTo>
                <a:lnTo>
                  <a:pt x="4236" y="3118"/>
                </a:lnTo>
                <a:lnTo>
                  <a:pt x="4236" y="3115"/>
                </a:lnTo>
                <a:lnTo>
                  <a:pt x="4239" y="3110"/>
                </a:lnTo>
                <a:lnTo>
                  <a:pt x="4241" y="3107"/>
                </a:lnTo>
                <a:lnTo>
                  <a:pt x="4244" y="3105"/>
                </a:lnTo>
                <a:lnTo>
                  <a:pt x="4247" y="3105"/>
                </a:lnTo>
                <a:lnTo>
                  <a:pt x="4247" y="3102"/>
                </a:lnTo>
                <a:lnTo>
                  <a:pt x="4247" y="3102"/>
                </a:lnTo>
                <a:lnTo>
                  <a:pt x="4247" y="3099"/>
                </a:lnTo>
                <a:lnTo>
                  <a:pt x="4247" y="3099"/>
                </a:lnTo>
                <a:lnTo>
                  <a:pt x="4247" y="3096"/>
                </a:lnTo>
                <a:lnTo>
                  <a:pt x="4247" y="3096"/>
                </a:lnTo>
                <a:lnTo>
                  <a:pt x="4247" y="3094"/>
                </a:lnTo>
                <a:lnTo>
                  <a:pt x="4239" y="3094"/>
                </a:lnTo>
                <a:lnTo>
                  <a:pt x="4239" y="3091"/>
                </a:lnTo>
                <a:lnTo>
                  <a:pt x="4233" y="3088"/>
                </a:lnTo>
                <a:lnTo>
                  <a:pt x="4231" y="3088"/>
                </a:lnTo>
                <a:lnTo>
                  <a:pt x="4231" y="3088"/>
                </a:lnTo>
                <a:lnTo>
                  <a:pt x="4225" y="3088"/>
                </a:lnTo>
                <a:lnTo>
                  <a:pt x="4223" y="3088"/>
                </a:lnTo>
                <a:lnTo>
                  <a:pt x="4223" y="3086"/>
                </a:lnTo>
                <a:lnTo>
                  <a:pt x="4223" y="3086"/>
                </a:lnTo>
                <a:lnTo>
                  <a:pt x="4223" y="3080"/>
                </a:lnTo>
                <a:lnTo>
                  <a:pt x="4223" y="3080"/>
                </a:lnTo>
                <a:lnTo>
                  <a:pt x="4223" y="3078"/>
                </a:lnTo>
                <a:lnTo>
                  <a:pt x="4223" y="3078"/>
                </a:lnTo>
                <a:lnTo>
                  <a:pt x="4223" y="3080"/>
                </a:lnTo>
                <a:lnTo>
                  <a:pt x="4225" y="3086"/>
                </a:lnTo>
                <a:lnTo>
                  <a:pt x="4225" y="3086"/>
                </a:lnTo>
                <a:lnTo>
                  <a:pt x="4228" y="3086"/>
                </a:lnTo>
                <a:lnTo>
                  <a:pt x="4231" y="3086"/>
                </a:lnTo>
                <a:lnTo>
                  <a:pt x="4233" y="3086"/>
                </a:lnTo>
                <a:lnTo>
                  <a:pt x="4236" y="3086"/>
                </a:lnTo>
                <a:lnTo>
                  <a:pt x="4239" y="3088"/>
                </a:lnTo>
                <a:lnTo>
                  <a:pt x="4239" y="3088"/>
                </a:lnTo>
                <a:lnTo>
                  <a:pt x="4241" y="3091"/>
                </a:lnTo>
                <a:lnTo>
                  <a:pt x="4244" y="3091"/>
                </a:lnTo>
                <a:lnTo>
                  <a:pt x="4244" y="3091"/>
                </a:lnTo>
                <a:lnTo>
                  <a:pt x="4247" y="3091"/>
                </a:lnTo>
                <a:lnTo>
                  <a:pt x="4249" y="3091"/>
                </a:lnTo>
                <a:lnTo>
                  <a:pt x="4252" y="3091"/>
                </a:lnTo>
                <a:lnTo>
                  <a:pt x="4255" y="3091"/>
                </a:lnTo>
                <a:lnTo>
                  <a:pt x="4255" y="3091"/>
                </a:lnTo>
                <a:lnTo>
                  <a:pt x="4257" y="3091"/>
                </a:lnTo>
                <a:lnTo>
                  <a:pt x="4257" y="3088"/>
                </a:lnTo>
                <a:lnTo>
                  <a:pt x="4260" y="3086"/>
                </a:lnTo>
                <a:lnTo>
                  <a:pt x="4260" y="3086"/>
                </a:lnTo>
                <a:lnTo>
                  <a:pt x="4260" y="3080"/>
                </a:lnTo>
                <a:lnTo>
                  <a:pt x="4260" y="3078"/>
                </a:lnTo>
                <a:lnTo>
                  <a:pt x="4260" y="3078"/>
                </a:lnTo>
                <a:lnTo>
                  <a:pt x="4263" y="3075"/>
                </a:lnTo>
                <a:lnTo>
                  <a:pt x="4268" y="3072"/>
                </a:lnTo>
                <a:lnTo>
                  <a:pt x="4268" y="3072"/>
                </a:lnTo>
                <a:lnTo>
                  <a:pt x="4268" y="3070"/>
                </a:lnTo>
                <a:lnTo>
                  <a:pt x="4271" y="3070"/>
                </a:lnTo>
                <a:lnTo>
                  <a:pt x="4271" y="3067"/>
                </a:lnTo>
                <a:lnTo>
                  <a:pt x="4271" y="3064"/>
                </a:lnTo>
                <a:lnTo>
                  <a:pt x="4271" y="3062"/>
                </a:lnTo>
                <a:lnTo>
                  <a:pt x="4268" y="3062"/>
                </a:lnTo>
                <a:lnTo>
                  <a:pt x="4265" y="3062"/>
                </a:lnTo>
                <a:lnTo>
                  <a:pt x="4265" y="3062"/>
                </a:lnTo>
                <a:lnTo>
                  <a:pt x="4263" y="3059"/>
                </a:lnTo>
                <a:lnTo>
                  <a:pt x="4263" y="3059"/>
                </a:lnTo>
                <a:lnTo>
                  <a:pt x="4265" y="3059"/>
                </a:lnTo>
                <a:lnTo>
                  <a:pt x="4268" y="3059"/>
                </a:lnTo>
                <a:lnTo>
                  <a:pt x="4268" y="3062"/>
                </a:lnTo>
                <a:lnTo>
                  <a:pt x="4268" y="3062"/>
                </a:lnTo>
                <a:lnTo>
                  <a:pt x="4271" y="3059"/>
                </a:lnTo>
                <a:lnTo>
                  <a:pt x="4273" y="3056"/>
                </a:lnTo>
                <a:lnTo>
                  <a:pt x="4276" y="3054"/>
                </a:lnTo>
                <a:lnTo>
                  <a:pt x="4276" y="3051"/>
                </a:lnTo>
                <a:lnTo>
                  <a:pt x="4276" y="3051"/>
                </a:lnTo>
                <a:lnTo>
                  <a:pt x="4276" y="3051"/>
                </a:lnTo>
                <a:lnTo>
                  <a:pt x="4279" y="3054"/>
                </a:lnTo>
                <a:lnTo>
                  <a:pt x="4281" y="3054"/>
                </a:lnTo>
                <a:lnTo>
                  <a:pt x="4284" y="3054"/>
                </a:lnTo>
                <a:lnTo>
                  <a:pt x="4284" y="3054"/>
                </a:lnTo>
                <a:lnTo>
                  <a:pt x="4281" y="3054"/>
                </a:lnTo>
                <a:lnTo>
                  <a:pt x="4281" y="3056"/>
                </a:lnTo>
                <a:lnTo>
                  <a:pt x="4281" y="3054"/>
                </a:lnTo>
                <a:lnTo>
                  <a:pt x="4279" y="3056"/>
                </a:lnTo>
                <a:lnTo>
                  <a:pt x="4279" y="3056"/>
                </a:lnTo>
                <a:lnTo>
                  <a:pt x="4281" y="3059"/>
                </a:lnTo>
                <a:lnTo>
                  <a:pt x="4284" y="3062"/>
                </a:lnTo>
                <a:lnTo>
                  <a:pt x="4284" y="3067"/>
                </a:lnTo>
                <a:lnTo>
                  <a:pt x="4284" y="3070"/>
                </a:lnTo>
                <a:lnTo>
                  <a:pt x="4287" y="3072"/>
                </a:lnTo>
                <a:lnTo>
                  <a:pt x="4287" y="3072"/>
                </a:lnTo>
                <a:lnTo>
                  <a:pt x="4287" y="3072"/>
                </a:lnTo>
                <a:lnTo>
                  <a:pt x="4290" y="3072"/>
                </a:lnTo>
                <a:lnTo>
                  <a:pt x="4290" y="3075"/>
                </a:lnTo>
                <a:lnTo>
                  <a:pt x="4290" y="3075"/>
                </a:lnTo>
                <a:lnTo>
                  <a:pt x="4292" y="3075"/>
                </a:lnTo>
                <a:lnTo>
                  <a:pt x="4292" y="3075"/>
                </a:lnTo>
                <a:lnTo>
                  <a:pt x="4292" y="3075"/>
                </a:lnTo>
                <a:lnTo>
                  <a:pt x="4292" y="3075"/>
                </a:lnTo>
                <a:lnTo>
                  <a:pt x="4295" y="3075"/>
                </a:lnTo>
                <a:lnTo>
                  <a:pt x="4295" y="3072"/>
                </a:lnTo>
                <a:lnTo>
                  <a:pt x="4295" y="3072"/>
                </a:lnTo>
                <a:lnTo>
                  <a:pt x="4295" y="3070"/>
                </a:lnTo>
                <a:lnTo>
                  <a:pt x="4295" y="3070"/>
                </a:lnTo>
                <a:lnTo>
                  <a:pt x="4292" y="3072"/>
                </a:lnTo>
                <a:lnTo>
                  <a:pt x="4292" y="3070"/>
                </a:lnTo>
                <a:lnTo>
                  <a:pt x="4292" y="3070"/>
                </a:lnTo>
                <a:lnTo>
                  <a:pt x="4295" y="3067"/>
                </a:lnTo>
                <a:lnTo>
                  <a:pt x="4295" y="3067"/>
                </a:lnTo>
                <a:lnTo>
                  <a:pt x="4295" y="3067"/>
                </a:lnTo>
                <a:lnTo>
                  <a:pt x="4298" y="3064"/>
                </a:lnTo>
                <a:lnTo>
                  <a:pt x="4298" y="3064"/>
                </a:lnTo>
                <a:lnTo>
                  <a:pt x="4298" y="3064"/>
                </a:lnTo>
                <a:lnTo>
                  <a:pt x="4298" y="3062"/>
                </a:lnTo>
                <a:lnTo>
                  <a:pt x="4298" y="3062"/>
                </a:lnTo>
                <a:lnTo>
                  <a:pt x="4298" y="3062"/>
                </a:lnTo>
                <a:lnTo>
                  <a:pt x="4298" y="3062"/>
                </a:lnTo>
                <a:lnTo>
                  <a:pt x="4298" y="3059"/>
                </a:lnTo>
                <a:lnTo>
                  <a:pt x="4298" y="3059"/>
                </a:lnTo>
                <a:lnTo>
                  <a:pt x="4298" y="3059"/>
                </a:lnTo>
                <a:lnTo>
                  <a:pt x="4300" y="3059"/>
                </a:lnTo>
                <a:lnTo>
                  <a:pt x="4300" y="3059"/>
                </a:lnTo>
                <a:lnTo>
                  <a:pt x="4300" y="3059"/>
                </a:lnTo>
                <a:lnTo>
                  <a:pt x="4300" y="3059"/>
                </a:lnTo>
                <a:lnTo>
                  <a:pt x="4300" y="3059"/>
                </a:lnTo>
                <a:lnTo>
                  <a:pt x="4303" y="3059"/>
                </a:lnTo>
                <a:lnTo>
                  <a:pt x="4300" y="3056"/>
                </a:lnTo>
                <a:lnTo>
                  <a:pt x="4303" y="3056"/>
                </a:lnTo>
                <a:lnTo>
                  <a:pt x="4306" y="3056"/>
                </a:lnTo>
                <a:lnTo>
                  <a:pt x="4308" y="3056"/>
                </a:lnTo>
                <a:lnTo>
                  <a:pt x="4311" y="3056"/>
                </a:lnTo>
                <a:lnTo>
                  <a:pt x="4311" y="3059"/>
                </a:lnTo>
                <a:lnTo>
                  <a:pt x="4314" y="3059"/>
                </a:lnTo>
                <a:lnTo>
                  <a:pt x="4314" y="3064"/>
                </a:lnTo>
                <a:lnTo>
                  <a:pt x="4314" y="3064"/>
                </a:lnTo>
                <a:lnTo>
                  <a:pt x="4316" y="3062"/>
                </a:lnTo>
                <a:lnTo>
                  <a:pt x="4316" y="3062"/>
                </a:lnTo>
                <a:lnTo>
                  <a:pt x="4319" y="3059"/>
                </a:lnTo>
                <a:lnTo>
                  <a:pt x="4319" y="3056"/>
                </a:lnTo>
                <a:lnTo>
                  <a:pt x="4319" y="3054"/>
                </a:lnTo>
                <a:lnTo>
                  <a:pt x="4319" y="3054"/>
                </a:lnTo>
                <a:lnTo>
                  <a:pt x="4319" y="3056"/>
                </a:lnTo>
                <a:lnTo>
                  <a:pt x="4316" y="3056"/>
                </a:lnTo>
                <a:lnTo>
                  <a:pt x="4316" y="3056"/>
                </a:lnTo>
                <a:lnTo>
                  <a:pt x="4316" y="3054"/>
                </a:lnTo>
                <a:lnTo>
                  <a:pt x="4314" y="3054"/>
                </a:lnTo>
                <a:lnTo>
                  <a:pt x="4314" y="3054"/>
                </a:lnTo>
                <a:lnTo>
                  <a:pt x="4314" y="3051"/>
                </a:lnTo>
                <a:lnTo>
                  <a:pt x="4314" y="3048"/>
                </a:lnTo>
                <a:lnTo>
                  <a:pt x="4314" y="3046"/>
                </a:lnTo>
                <a:lnTo>
                  <a:pt x="4311" y="3046"/>
                </a:lnTo>
                <a:lnTo>
                  <a:pt x="4311" y="3043"/>
                </a:lnTo>
                <a:lnTo>
                  <a:pt x="4311" y="3043"/>
                </a:lnTo>
                <a:lnTo>
                  <a:pt x="4311" y="3040"/>
                </a:lnTo>
                <a:lnTo>
                  <a:pt x="4308" y="3040"/>
                </a:lnTo>
                <a:lnTo>
                  <a:pt x="4308" y="3040"/>
                </a:lnTo>
                <a:lnTo>
                  <a:pt x="4306" y="3040"/>
                </a:lnTo>
                <a:lnTo>
                  <a:pt x="4308" y="3040"/>
                </a:lnTo>
                <a:lnTo>
                  <a:pt x="4308" y="3040"/>
                </a:lnTo>
                <a:lnTo>
                  <a:pt x="4311" y="3040"/>
                </a:lnTo>
                <a:lnTo>
                  <a:pt x="4311" y="3040"/>
                </a:lnTo>
                <a:lnTo>
                  <a:pt x="4311" y="3038"/>
                </a:lnTo>
                <a:lnTo>
                  <a:pt x="4308" y="3035"/>
                </a:lnTo>
                <a:lnTo>
                  <a:pt x="4308" y="3032"/>
                </a:lnTo>
                <a:lnTo>
                  <a:pt x="4308" y="3032"/>
                </a:lnTo>
                <a:lnTo>
                  <a:pt x="4306" y="3029"/>
                </a:lnTo>
                <a:lnTo>
                  <a:pt x="4306" y="3027"/>
                </a:lnTo>
                <a:lnTo>
                  <a:pt x="4306" y="3021"/>
                </a:lnTo>
                <a:lnTo>
                  <a:pt x="4303" y="3021"/>
                </a:lnTo>
                <a:lnTo>
                  <a:pt x="4298" y="3019"/>
                </a:lnTo>
                <a:lnTo>
                  <a:pt x="4295" y="3021"/>
                </a:lnTo>
                <a:lnTo>
                  <a:pt x="4295" y="3019"/>
                </a:lnTo>
                <a:lnTo>
                  <a:pt x="4290" y="3019"/>
                </a:lnTo>
                <a:lnTo>
                  <a:pt x="4284" y="3021"/>
                </a:lnTo>
                <a:lnTo>
                  <a:pt x="4284" y="3021"/>
                </a:lnTo>
                <a:lnTo>
                  <a:pt x="4287" y="3019"/>
                </a:lnTo>
                <a:lnTo>
                  <a:pt x="4287" y="3019"/>
                </a:lnTo>
                <a:lnTo>
                  <a:pt x="4287" y="3016"/>
                </a:lnTo>
                <a:lnTo>
                  <a:pt x="4287" y="3016"/>
                </a:lnTo>
                <a:lnTo>
                  <a:pt x="4281" y="3013"/>
                </a:lnTo>
                <a:lnTo>
                  <a:pt x="4281" y="3013"/>
                </a:lnTo>
                <a:lnTo>
                  <a:pt x="4281" y="3011"/>
                </a:lnTo>
                <a:lnTo>
                  <a:pt x="4281" y="3011"/>
                </a:lnTo>
                <a:lnTo>
                  <a:pt x="4279" y="3008"/>
                </a:lnTo>
                <a:lnTo>
                  <a:pt x="4279" y="3008"/>
                </a:lnTo>
                <a:lnTo>
                  <a:pt x="4276" y="3008"/>
                </a:lnTo>
                <a:lnTo>
                  <a:pt x="4276" y="3008"/>
                </a:lnTo>
                <a:lnTo>
                  <a:pt x="4273" y="3005"/>
                </a:lnTo>
                <a:lnTo>
                  <a:pt x="4273" y="3005"/>
                </a:lnTo>
                <a:lnTo>
                  <a:pt x="4273" y="3005"/>
                </a:lnTo>
                <a:lnTo>
                  <a:pt x="4276" y="3005"/>
                </a:lnTo>
                <a:lnTo>
                  <a:pt x="4276" y="3005"/>
                </a:lnTo>
                <a:lnTo>
                  <a:pt x="4276" y="3005"/>
                </a:lnTo>
                <a:lnTo>
                  <a:pt x="4276" y="3008"/>
                </a:lnTo>
                <a:lnTo>
                  <a:pt x="4279" y="3008"/>
                </a:lnTo>
                <a:lnTo>
                  <a:pt x="4279" y="3008"/>
                </a:lnTo>
                <a:lnTo>
                  <a:pt x="4279" y="3008"/>
                </a:lnTo>
                <a:lnTo>
                  <a:pt x="4279" y="3008"/>
                </a:lnTo>
                <a:lnTo>
                  <a:pt x="4281" y="3008"/>
                </a:lnTo>
                <a:lnTo>
                  <a:pt x="4281" y="3011"/>
                </a:lnTo>
                <a:lnTo>
                  <a:pt x="4281" y="3011"/>
                </a:lnTo>
                <a:lnTo>
                  <a:pt x="4281" y="3013"/>
                </a:lnTo>
                <a:lnTo>
                  <a:pt x="4284" y="3013"/>
                </a:lnTo>
                <a:lnTo>
                  <a:pt x="4284" y="3013"/>
                </a:lnTo>
                <a:lnTo>
                  <a:pt x="4287" y="3013"/>
                </a:lnTo>
                <a:lnTo>
                  <a:pt x="4287" y="3013"/>
                </a:lnTo>
                <a:lnTo>
                  <a:pt x="4287" y="3013"/>
                </a:lnTo>
                <a:lnTo>
                  <a:pt x="4287" y="3013"/>
                </a:lnTo>
                <a:lnTo>
                  <a:pt x="4290" y="3016"/>
                </a:lnTo>
                <a:lnTo>
                  <a:pt x="4290" y="3016"/>
                </a:lnTo>
                <a:lnTo>
                  <a:pt x="4290" y="3016"/>
                </a:lnTo>
                <a:lnTo>
                  <a:pt x="4292" y="3019"/>
                </a:lnTo>
                <a:lnTo>
                  <a:pt x="4306" y="3019"/>
                </a:lnTo>
                <a:lnTo>
                  <a:pt x="4316" y="3016"/>
                </a:lnTo>
                <a:lnTo>
                  <a:pt x="4316" y="3016"/>
                </a:lnTo>
                <a:lnTo>
                  <a:pt x="4316" y="3016"/>
                </a:lnTo>
                <a:lnTo>
                  <a:pt x="4316" y="3013"/>
                </a:lnTo>
                <a:lnTo>
                  <a:pt x="4316" y="3013"/>
                </a:lnTo>
                <a:lnTo>
                  <a:pt x="4316" y="3013"/>
                </a:lnTo>
                <a:lnTo>
                  <a:pt x="4316" y="3013"/>
                </a:lnTo>
                <a:lnTo>
                  <a:pt x="4316" y="3013"/>
                </a:lnTo>
                <a:lnTo>
                  <a:pt x="4316" y="3011"/>
                </a:lnTo>
                <a:lnTo>
                  <a:pt x="4319" y="3011"/>
                </a:lnTo>
                <a:lnTo>
                  <a:pt x="4319" y="3011"/>
                </a:lnTo>
                <a:lnTo>
                  <a:pt x="4319" y="3011"/>
                </a:lnTo>
                <a:lnTo>
                  <a:pt x="4322" y="3011"/>
                </a:lnTo>
                <a:lnTo>
                  <a:pt x="4322" y="3008"/>
                </a:lnTo>
                <a:lnTo>
                  <a:pt x="4319" y="3008"/>
                </a:lnTo>
                <a:lnTo>
                  <a:pt x="4319" y="3008"/>
                </a:lnTo>
                <a:lnTo>
                  <a:pt x="4319" y="3008"/>
                </a:lnTo>
                <a:lnTo>
                  <a:pt x="4319" y="3008"/>
                </a:lnTo>
                <a:lnTo>
                  <a:pt x="4322" y="3005"/>
                </a:lnTo>
                <a:lnTo>
                  <a:pt x="4319" y="3005"/>
                </a:lnTo>
                <a:lnTo>
                  <a:pt x="4319" y="3005"/>
                </a:lnTo>
                <a:lnTo>
                  <a:pt x="4319" y="3005"/>
                </a:lnTo>
                <a:lnTo>
                  <a:pt x="4319" y="3005"/>
                </a:lnTo>
                <a:lnTo>
                  <a:pt x="4316" y="3005"/>
                </a:lnTo>
                <a:lnTo>
                  <a:pt x="4316" y="3005"/>
                </a:lnTo>
                <a:lnTo>
                  <a:pt x="4316" y="3003"/>
                </a:lnTo>
                <a:lnTo>
                  <a:pt x="4316" y="3003"/>
                </a:lnTo>
                <a:lnTo>
                  <a:pt x="4316" y="3003"/>
                </a:lnTo>
                <a:lnTo>
                  <a:pt x="4316" y="3000"/>
                </a:lnTo>
                <a:lnTo>
                  <a:pt x="4316" y="3000"/>
                </a:lnTo>
                <a:lnTo>
                  <a:pt x="4316" y="3000"/>
                </a:lnTo>
                <a:lnTo>
                  <a:pt x="4316" y="3000"/>
                </a:lnTo>
                <a:lnTo>
                  <a:pt x="4314" y="3000"/>
                </a:lnTo>
                <a:lnTo>
                  <a:pt x="4314" y="3000"/>
                </a:lnTo>
                <a:lnTo>
                  <a:pt x="4314" y="3000"/>
                </a:lnTo>
                <a:lnTo>
                  <a:pt x="4311" y="3000"/>
                </a:lnTo>
                <a:lnTo>
                  <a:pt x="4311" y="3000"/>
                </a:lnTo>
                <a:lnTo>
                  <a:pt x="4308" y="2997"/>
                </a:lnTo>
                <a:lnTo>
                  <a:pt x="4308" y="2997"/>
                </a:lnTo>
                <a:lnTo>
                  <a:pt x="4308" y="2997"/>
                </a:lnTo>
                <a:lnTo>
                  <a:pt x="4306" y="2997"/>
                </a:lnTo>
                <a:lnTo>
                  <a:pt x="4306" y="2997"/>
                </a:lnTo>
                <a:lnTo>
                  <a:pt x="4306" y="2995"/>
                </a:lnTo>
                <a:lnTo>
                  <a:pt x="4306" y="2995"/>
                </a:lnTo>
                <a:lnTo>
                  <a:pt x="4306" y="2995"/>
                </a:lnTo>
                <a:lnTo>
                  <a:pt x="4308" y="2992"/>
                </a:lnTo>
                <a:lnTo>
                  <a:pt x="4308" y="2992"/>
                </a:lnTo>
                <a:lnTo>
                  <a:pt x="4311" y="2995"/>
                </a:lnTo>
                <a:lnTo>
                  <a:pt x="4311" y="2995"/>
                </a:lnTo>
                <a:lnTo>
                  <a:pt x="4311" y="2995"/>
                </a:lnTo>
                <a:lnTo>
                  <a:pt x="4314" y="2995"/>
                </a:lnTo>
                <a:lnTo>
                  <a:pt x="4314" y="2992"/>
                </a:lnTo>
                <a:lnTo>
                  <a:pt x="4316" y="2995"/>
                </a:lnTo>
                <a:lnTo>
                  <a:pt x="4316" y="2995"/>
                </a:lnTo>
                <a:lnTo>
                  <a:pt x="4322" y="2997"/>
                </a:lnTo>
                <a:lnTo>
                  <a:pt x="4322" y="2995"/>
                </a:lnTo>
                <a:lnTo>
                  <a:pt x="4324" y="2995"/>
                </a:lnTo>
                <a:lnTo>
                  <a:pt x="4324" y="2995"/>
                </a:lnTo>
                <a:lnTo>
                  <a:pt x="4324" y="2995"/>
                </a:lnTo>
                <a:lnTo>
                  <a:pt x="4322" y="2992"/>
                </a:lnTo>
                <a:lnTo>
                  <a:pt x="4322" y="2992"/>
                </a:lnTo>
                <a:lnTo>
                  <a:pt x="4322" y="2992"/>
                </a:lnTo>
                <a:lnTo>
                  <a:pt x="4322" y="2992"/>
                </a:lnTo>
                <a:lnTo>
                  <a:pt x="4322" y="2992"/>
                </a:lnTo>
                <a:lnTo>
                  <a:pt x="4322" y="2992"/>
                </a:lnTo>
                <a:lnTo>
                  <a:pt x="4322" y="2992"/>
                </a:lnTo>
                <a:lnTo>
                  <a:pt x="4322" y="2992"/>
                </a:lnTo>
                <a:lnTo>
                  <a:pt x="4319" y="2992"/>
                </a:lnTo>
                <a:lnTo>
                  <a:pt x="4319" y="2989"/>
                </a:lnTo>
                <a:lnTo>
                  <a:pt x="4319" y="2989"/>
                </a:lnTo>
                <a:lnTo>
                  <a:pt x="4322" y="2987"/>
                </a:lnTo>
                <a:lnTo>
                  <a:pt x="4322" y="2987"/>
                </a:lnTo>
                <a:lnTo>
                  <a:pt x="4322" y="2987"/>
                </a:lnTo>
                <a:lnTo>
                  <a:pt x="4319" y="2984"/>
                </a:lnTo>
                <a:lnTo>
                  <a:pt x="4316" y="2984"/>
                </a:lnTo>
                <a:lnTo>
                  <a:pt x="4311" y="2984"/>
                </a:lnTo>
                <a:lnTo>
                  <a:pt x="4308" y="2984"/>
                </a:lnTo>
                <a:lnTo>
                  <a:pt x="4311" y="2987"/>
                </a:lnTo>
                <a:lnTo>
                  <a:pt x="4311" y="2987"/>
                </a:lnTo>
                <a:lnTo>
                  <a:pt x="4308" y="2987"/>
                </a:lnTo>
                <a:lnTo>
                  <a:pt x="4308" y="2987"/>
                </a:lnTo>
                <a:lnTo>
                  <a:pt x="4308" y="2984"/>
                </a:lnTo>
                <a:lnTo>
                  <a:pt x="4308" y="2981"/>
                </a:lnTo>
                <a:lnTo>
                  <a:pt x="4311" y="2981"/>
                </a:lnTo>
                <a:lnTo>
                  <a:pt x="4311" y="2981"/>
                </a:lnTo>
                <a:lnTo>
                  <a:pt x="4314" y="2984"/>
                </a:lnTo>
                <a:lnTo>
                  <a:pt x="4314" y="2984"/>
                </a:lnTo>
                <a:lnTo>
                  <a:pt x="4316" y="2984"/>
                </a:lnTo>
                <a:lnTo>
                  <a:pt x="4316" y="2981"/>
                </a:lnTo>
                <a:lnTo>
                  <a:pt x="4316" y="2979"/>
                </a:lnTo>
                <a:lnTo>
                  <a:pt x="4316" y="2979"/>
                </a:lnTo>
                <a:lnTo>
                  <a:pt x="4316" y="2976"/>
                </a:lnTo>
                <a:lnTo>
                  <a:pt x="4308" y="2976"/>
                </a:lnTo>
                <a:lnTo>
                  <a:pt x="4306" y="2979"/>
                </a:lnTo>
                <a:lnTo>
                  <a:pt x="4298" y="2979"/>
                </a:lnTo>
                <a:lnTo>
                  <a:pt x="4298" y="2976"/>
                </a:lnTo>
                <a:lnTo>
                  <a:pt x="4300" y="2976"/>
                </a:lnTo>
                <a:lnTo>
                  <a:pt x="4300" y="2976"/>
                </a:lnTo>
                <a:lnTo>
                  <a:pt x="4303" y="2976"/>
                </a:lnTo>
                <a:lnTo>
                  <a:pt x="4303" y="2973"/>
                </a:lnTo>
                <a:lnTo>
                  <a:pt x="4300" y="2973"/>
                </a:lnTo>
                <a:lnTo>
                  <a:pt x="4300" y="2973"/>
                </a:lnTo>
                <a:lnTo>
                  <a:pt x="4300" y="2973"/>
                </a:lnTo>
                <a:lnTo>
                  <a:pt x="4300" y="2973"/>
                </a:lnTo>
                <a:lnTo>
                  <a:pt x="4300" y="2973"/>
                </a:lnTo>
                <a:lnTo>
                  <a:pt x="4298" y="2973"/>
                </a:lnTo>
                <a:lnTo>
                  <a:pt x="4298" y="2970"/>
                </a:lnTo>
                <a:lnTo>
                  <a:pt x="4300" y="2970"/>
                </a:lnTo>
                <a:lnTo>
                  <a:pt x="4303" y="2973"/>
                </a:lnTo>
                <a:lnTo>
                  <a:pt x="4303" y="2970"/>
                </a:lnTo>
                <a:lnTo>
                  <a:pt x="4303" y="2968"/>
                </a:lnTo>
                <a:lnTo>
                  <a:pt x="4303" y="2968"/>
                </a:lnTo>
                <a:lnTo>
                  <a:pt x="4306" y="2970"/>
                </a:lnTo>
                <a:lnTo>
                  <a:pt x="4306" y="2970"/>
                </a:lnTo>
                <a:lnTo>
                  <a:pt x="4306" y="2970"/>
                </a:lnTo>
                <a:lnTo>
                  <a:pt x="4306" y="2968"/>
                </a:lnTo>
                <a:lnTo>
                  <a:pt x="4306" y="2968"/>
                </a:lnTo>
                <a:lnTo>
                  <a:pt x="4306" y="2968"/>
                </a:lnTo>
                <a:lnTo>
                  <a:pt x="4308" y="2965"/>
                </a:lnTo>
                <a:lnTo>
                  <a:pt x="4308" y="2965"/>
                </a:lnTo>
                <a:lnTo>
                  <a:pt x="4308" y="2962"/>
                </a:lnTo>
                <a:lnTo>
                  <a:pt x="4308" y="2960"/>
                </a:lnTo>
                <a:lnTo>
                  <a:pt x="4308" y="2960"/>
                </a:lnTo>
                <a:lnTo>
                  <a:pt x="4311" y="2960"/>
                </a:lnTo>
                <a:lnTo>
                  <a:pt x="4311" y="2960"/>
                </a:lnTo>
                <a:lnTo>
                  <a:pt x="4314" y="2960"/>
                </a:lnTo>
                <a:lnTo>
                  <a:pt x="4311" y="2960"/>
                </a:lnTo>
                <a:lnTo>
                  <a:pt x="4311" y="2957"/>
                </a:lnTo>
                <a:lnTo>
                  <a:pt x="4311" y="2957"/>
                </a:lnTo>
                <a:lnTo>
                  <a:pt x="4314" y="2957"/>
                </a:lnTo>
                <a:lnTo>
                  <a:pt x="4314" y="2957"/>
                </a:lnTo>
                <a:lnTo>
                  <a:pt x="4314" y="2960"/>
                </a:lnTo>
                <a:lnTo>
                  <a:pt x="4316" y="2965"/>
                </a:lnTo>
                <a:lnTo>
                  <a:pt x="4316" y="2968"/>
                </a:lnTo>
                <a:lnTo>
                  <a:pt x="4316" y="2970"/>
                </a:lnTo>
                <a:lnTo>
                  <a:pt x="4316" y="2968"/>
                </a:lnTo>
                <a:lnTo>
                  <a:pt x="4316" y="2962"/>
                </a:lnTo>
                <a:lnTo>
                  <a:pt x="4316" y="2960"/>
                </a:lnTo>
                <a:lnTo>
                  <a:pt x="4316" y="2957"/>
                </a:lnTo>
                <a:lnTo>
                  <a:pt x="4319" y="2957"/>
                </a:lnTo>
                <a:lnTo>
                  <a:pt x="4319" y="2957"/>
                </a:lnTo>
                <a:lnTo>
                  <a:pt x="4319" y="2960"/>
                </a:lnTo>
                <a:lnTo>
                  <a:pt x="4319" y="2960"/>
                </a:lnTo>
                <a:lnTo>
                  <a:pt x="4319" y="2965"/>
                </a:lnTo>
                <a:lnTo>
                  <a:pt x="4319" y="2968"/>
                </a:lnTo>
                <a:lnTo>
                  <a:pt x="4319" y="2968"/>
                </a:lnTo>
                <a:lnTo>
                  <a:pt x="4322" y="2970"/>
                </a:lnTo>
                <a:lnTo>
                  <a:pt x="4324" y="2968"/>
                </a:lnTo>
                <a:lnTo>
                  <a:pt x="4324" y="2968"/>
                </a:lnTo>
                <a:lnTo>
                  <a:pt x="4324" y="2968"/>
                </a:lnTo>
                <a:lnTo>
                  <a:pt x="4327" y="2968"/>
                </a:lnTo>
                <a:lnTo>
                  <a:pt x="4327" y="2968"/>
                </a:lnTo>
                <a:lnTo>
                  <a:pt x="4327" y="2968"/>
                </a:lnTo>
                <a:lnTo>
                  <a:pt x="4327" y="2968"/>
                </a:lnTo>
                <a:lnTo>
                  <a:pt x="4330" y="2965"/>
                </a:lnTo>
                <a:lnTo>
                  <a:pt x="4330" y="2965"/>
                </a:lnTo>
                <a:lnTo>
                  <a:pt x="4330" y="2962"/>
                </a:lnTo>
                <a:lnTo>
                  <a:pt x="4330" y="2957"/>
                </a:lnTo>
                <a:lnTo>
                  <a:pt x="4330" y="2954"/>
                </a:lnTo>
                <a:lnTo>
                  <a:pt x="4330" y="2952"/>
                </a:lnTo>
                <a:lnTo>
                  <a:pt x="4330" y="2952"/>
                </a:lnTo>
                <a:lnTo>
                  <a:pt x="4330" y="2949"/>
                </a:lnTo>
                <a:lnTo>
                  <a:pt x="4332" y="2949"/>
                </a:lnTo>
                <a:lnTo>
                  <a:pt x="4332" y="2949"/>
                </a:lnTo>
                <a:lnTo>
                  <a:pt x="4332" y="2954"/>
                </a:lnTo>
                <a:lnTo>
                  <a:pt x="4332" y="2954"/>
                </a:lnTo>
                <a:lnTo>
                  <a:pt x="4332" y="2957"/>
                </a:lnTo>
                <a:lnTo>
                  <a:pt x="4332" y="2954"/>
                </a:lnTo>
                <a:lnTo>
                  <a:pt x="4335" y="2954"/>
                </a:lnTo>
                <a:lnTo>
                  <a:pt x="4335" y="2954"/>
                </a:lnTo>
                <a:lnTo>
                  <a:pt x="4335" y="2957"/>
                </a:lnTo>
                <a:lnTo>
                  <a:pt x="4335" y="2957"/>
                </a:lnTo>
                <a:lnTo>
                  <a:pt x="4335" y="2957"/>
                </a:lnTo>
                <a:lnTo>
                  <a:pt x="4332" y="2957"/>
                </a:lnTo>
                <a:lnTo>
                  <a:pt x="4332" y="2957"/>
                </a:lnTo>
                <a:lnTo>
                  <a:pt x="4332" y="2957"/>
                </a:lnTo>
                <a:lnTo>
                  <a:pt x="4335" y="2957"/>
                </a:lnTo>
                <a:lnTo>
                  <a:pt x="4335" y="2960"/>
                </a:lnTo>
                <a:lnTo>
                  <a:pt x="4335" y="2960"/>
                </a:lnTo>
                <a:lnTo>
                  <a:pt x="4335" y="2960"/>
                </a:lnTo>
                <a:lnTo>
                  <a:pt x="4335" y="2960"/>
                </a:lnTo>
                <a:lnTo>
                  <a:pt x="4335" y="2962"/>
                </a:lnTo>
                <a:lnTo>
                  <a:pt x="4335" y="2962"/>
                </a:lnTo>
                <a:lnTo>
                  <a:pt x="4335" y="2962"/>
                </a:lnTo>
                <a:lnTo>
                  <a:pt x="4335" y="2965"/>
                </a:lnTo>
                <a:lnTo>
                  <a:pt x="4335" y="2968"/>
                </a:lnTo>
                <a:lnTo>
                  <a:pt x="4332" y="2968"/>
                </a:lnTo>
                <a:lnTo>
                  <a:pt x="4332" y="2968"/>
                </a:lnTo>
                <a:lnTo>
                  <a:pt x="4332" y="2968"/>
                </a:lnTo>
                <a:lnTo>
                  <a:pt x="4335" y="2970"/>
                </a:lnTo>
                <a:lnTo>
                  <a:pt x="4335" y="2973"/>
                </a:lnTo>
                <a:lnTo>
                  <a:pt x="4340" y="2970"/>
                </a:lnTo>
                <a:lnTo>
                  <a:pt x="4343" y="2968"/>
                </a:lnTo>
                <a:lnTo>
                  <a:pt x="4346" y="2968"/>
                </a:lnTo>
                <a:lnTo>
                  <a:pt x="4346" y="2968"/>
                </a:lnTo>
                <a:lnTo>
                  <a:pt x="4346" y="2968"/>
                </a:lnTo>
                <a:lnTo>
                  <a:pt x="4346" y="2965"/>
                </a:lnTo>
                <a:lnTo>
                  <a:pt x="4346" y="2965"/>
                </a:lnTo>
                <a:lnTo>
                  <a:pt x="4346" y="2965"/>
                </a:lnTo>
                <a:lnTo>
                  <a:pt x="4346" y="2962"/>
                </a:lnTo>
                <a:lnTo>
                  <a:pt x="4348" y="2962"/>
                </a:lnTo>
                <a:lnTo>
                  <a:pt x="4351" y="2962"/>
                </a:lnTo>
                <a:lnTo>
                  <a:pt x="4348" y="2962"/>
                </a:lnTo>
                <a:lnTo>
                  <a:pt x="4348" y="2960"/>
                </a:lnTo>
                <a:lnTo>
                  <a:pt x="4348" y="2960"/>
                </a:lnTo>
                <a:lnTo>
                  <a:pt x="4348" y="2960"/>
                </a:lnTo>
                <a:lnTo>
                  <a:pt x="4346" y="2962"/>
                </a:lnTo>
                <a:lnTo>
                  <a:pt x="4346" y="2962"/>
                </a:lnTo>
                <a:lnTo>
                  <a:pt x="4343" y="2960"/>
                </a:lnTo>
                <a:lnTo>
                  <a:pt x="4343" y="2960"/>
                </a:lnTo>
                <a:lnTo>
                  <a:pt x="4340" y="2957"/>
                </a:lnTo>
                <a:lnTo>
                  <a:pt x="4343" y="2957"/>
                </a:lnTo>
                <a:lnTo>
                  <a:pt x="4343" y="2957"/>
                </a:lnTo>
                <a:lnTo>
                  <a:pt x="4343" y="2957"/>
                </a:lnTo>
                <a:lnTo>
                  <a:pt x="4343" y="2957"/>
                </a:lnTo>
                <a:lnTo>
                  <a:pt x="4346" y="2954"/>
                </a:lnTo>
                <a:lnTo>
                  <a:pt x="4346" y="2954"/>
                </a:lnTo>
                <a:lnTo>
                  <a:pt x="4343" y="2954"/>
                </a:lnTo>
                <a:lnTo>
                  <a:pt x="4343" y="2954"/>
                </a:lnTo>
                <a:lnTo>
                  <a:pt x="4343" y="2952"/>
                </a:lnTo>
                <a:lnTo>
                  <a:pt x="4343" y="2952"/>
                </a:lnTo>
                <a:lnTo>
                  <a:pt x="4343" y="2949"/>
                </a:lnTo>
                <a:lnTo>
                  <a:pt x="4343" y="2949"/>
                </a:lnTo>
                <a:lnTo>
                  <a:pt x="4340" y="2949"/>
                </a:lnTo>
                <a:lnTo>
                  <a:pt x="4340" y="2949"/>
                </a:lnTo>
                <a:lnTo>
                  <a:pt x="4340" y="2949"/>
                </a:lnTo>
                <a:lnTo>
                  <a:pt x="4340" y="2949"/>
                </a:lnTo>
                <a:lnTo>
                  <a:pt x="4340" y="2946"/>
                </a:lnTo>
                <a:lnTo>
                  <a:pt x="4340" y="2946"/>
                </a:lnTo>
                <a:lnTo>
                  <a:pt x="4343" y="2946"/>
                </a:lnTo>
                <a:lnTo>
                  <a:pt x="4343" y="2946"/>
                </a:lnTo>
                <a:lnTo>
                  <a:pt x="4343" y="2944"/>
                </a:lnTo>
                <a:lnTo>
                  <a:pt x="4346" y="2944"/>
                </a:lnTo>
                <a:lnTo>
                  <a:pt x="4346" y="2946"/>
                </a:lnTo>
                <a:lnTo>
                  <a:pt x="4346" y="2946"/>
                </a:lnTo>
                <a:lnTo>
                  <a:pt x="4346" y="2946"/>
                </a:lnTo>
                <a:lnTo>
                  <a:pt x="4348" y="2944"/>
                </a:lnTo>
                <a:lnTo>
                  <a:pt x="4348" y="2944"/>
                </a:lnTo>
                <a:lnTo>
                  <a:pt x="4348" y="2944"/>
                </a:lnTo>
                <a:lnTo>
                  <a:pt x="4346" y="2938"/>
                </a:lnTo>
                <a:lnTo>
                  <a:pt x="4346" y="2938"/>
                </a:lnTo>
                <a:lnTo>
                  <a:pt x="4346" y="2938"/>
                </a:lnTo>
                <a:lnTo>
                  <a:pt x="4346" y="2936"/>
                </a:lnTo>
                <a:lnTo>
                  <a:pt x="4343" y="2936"/>
                </a:lnTo>
                <a:lnTo>
                  <a:pt x="4343" y="2936"/>
                </a:lnTo>
                <a:lnTo>
                  <a:pt x="4343" y="2936"/>
                </a:lnTo>
                <a:lnTo>
                  <a:pt x="4343" y="2933"/>
                </a:lnTo>
                <a:lnTo>
                  <a:pt x="4346" y="2933"/>
                </a:lnTo>
                <a:lnTo>
                  <a:pt x="4346" y="2933"/>
                </a:lnTo>
                <a:lnTo>
                  <a:pt x="4346" y="2930"/>
                </a:lnTo>
                <a:lnTo>
                  <a:pt x="4348" y="2930"/>
                </a:lnTo>
                <a:lnTo>
                  <a:pt x="4348" y="2930"/>
                </a:lnTo>
                <a:lnTo>
                  <a:pt x="4348" y="2928"/>
                </a:lnTo>
                <a:lnTo>
                  <a:pt x="4348" y="2928"/>
                </a:lnTo>
                <a:lnTo>
                  <a:pt x="4346" y="2928"/>
                </a:lnTo>
                <a:lnTo>
                  <a:pt x="4346" y="2925"/>
                </a:lnTo>
                <a:lnTo>
                  <a:pt x="4343" y="2922"/>
                </a:lnTo>
                <a:lnTo>
                  <a:pt x="4343" y="2922"/>
                </a:lnTo>
                <a:lnTo>
                  <a:pt x="4340" y="2922"/>
                </a:lnTo>
                <a:lnTo>
                  <a:pt x="4340" y="2925"/>
                </a:lnTo>
                <a:lnTo>
                  <a:pt x="4338" y="2925"/>
                </a:lnTo>
                <a:lnTo>
                  <a:pt x="4338" y="2925"/>
                </a:lnTo>
                <a:lnTo>
                  <a:pt x="4335" y="2925"/>
                </a:lnTo>
                <a:lnTo>
                  <a:pt x="4335" y="2925"/>
                </a:lnTo>
                <a:lnTo>
                  <a:pt x="4332" y="2925"/>
                </a:lnTo>
                <a:lnTo>
                  <a:pt x="4330" y="2928"/>
                </a:lnTo>
                <a:lnTo>
                  <a:pt x="4327" y="2930"/>
                </a:lnTo>
                <a:lnTo>
                  <a:pt x="4327" y="2933"/>
                </a:lnTo>
                <a:lnTo>
                  <a:pt x="4330" y="2933"/>
                </a:lnTo>
                <a:lnTo>
                  <a:pt x="4330" y="2933"/>
                </a:lnTo>
                <a:lnTo>
                  <a:pt x="4332" y="2933"/>
                </a:lnTo>
                <a:lnTo>
                  <a:pt x="4332" y="2933"/>
                </a:lnTo>
                <a:lnTo>
                  <a:pt x="4335" y="2933"/>
                </a:lnTo>
                <a:lnTo>
                  <a:pt x="4335" y="2933"/>
                </a:lnTo>
                <a:lnTo>
                  <a:pt x="4335" y="2933"/>
                </a:lnTo>
                <a:lnTo>
                  <a:pt x="4338" y="2933"/>
                </a:lnTo>
                <a:lnTo>
                  <a:pt x="4338" y="2936"/>
                </a:lnTo>
                <a:lnTo>
                  <a:pt x="4335" y="2936"/>
                </a:lnTo>
                <a:lnTo>
                  <a:pt x="4335" y="2936"/>
                </a:lnTo>
                <a:lnTo>
                  <a:pt x="4332" y="2938"/>
                </a:lnTo>
                <a:lnTo>
                  <a:pt x="4332" y="2938"/>
                </a:lnTo>
                <a:lnTo>
                  <a:pt x="4330" y="2941"/>
                </a:lnTo>
                <a:lnTo>
                  <a:pt x="4330" y="2941"/>
                </a:lnTo>
                <a:lnTo>
                  <a:pt x="4330" y="2941"/>
                </a:lnTo>
                <a:lnTo>
                  <a:pt x="4327" y="2938"/>
                </a:lnTo>
                <a:lnTo>
                  <a:pt x="4327" y="2938"/>
                </a:lnTo>
                <a:lnTo>
                  <a:pt x="4330" y="2936"/>
                </a:lnTo>
                <a:lnTo>
                  <a:pt x="4330" y="2933"/>
                </a:lnTo>
                <a:lnTo>
                  <a:pt x="4327" y="2936"/>
                </a:lnTo>
                <a:lnTo>
                  <a:pt x="4327" y="2936"/>
                </a:lnTo>
                <a:lnTo>
                  <a:pt x="4327" y="2936"/>
                </a:lnTo>
                <a:lnTo>
                  <a:pt x="4327" y="2936"/>
                </a:lnTo>
                <a:lnTo>
                  <a:pt x="4327" y="2933"/>
                </a:lnTo>
                <a:lnTo>
                  <a:pt x="4327" y="2933"/>
                </a:lnTo>
                <a:lnTo>
                  <a:pt x="4327" y="2933"/>
                </a:lnTo>
                <a:lnTo>
                  <a:pt x="4324" y="2933"/>
                </a:lnTo>
                <a:lnTo>
                  <a:pt x="4324" y="2933"/>
                </a:lnTo>
                <a:lnTo>
                  <a:pt x="4322" y="2933"/>
                </a:lnTo>
                <a:lnTo>
                  <a:pt x="4322" y="2936"/>
                </a:lnTo>
                <a:lnTo>
                  <a:pt x="4324" y="2936"/>
                </a:lnTo>
                <a:lnTo>
                  <a:pt x="4324" y="2936"/>
                </a:lnTo>
                <a:lnTo>
                  <a:pt x="4322" y="2936"/>
                </a:lnTo>
                <a:lnTo>
                  <a:pt x="4314" y="2938"/>
                </a:lnTo>
                <a:lnTo>
                  <a:pt x="4311" y="2938"/>
                </a:lnTo>
                <a:lnTo>
                  <a:pt x="4311" y="2938"/>
                </a:lnTo>
                <a:lnTo>
                  <a:pt x="4311" y="2941"/>
                </a:lnTo>
                <a:lnTo>
                  <a:pt x="4308" y="2944"/>
                </a:lnTo>
                <a:lnTo>
                  <a:pt x="4308" y="2944"/>
                </a:lnTo>
                <a:lnTo>
                  <a:pt x="4308" y="2944"/>
                </a:lnTo>
                <a:lnTo>
                  <a:pt x="4308" y="2946"/>
                </a:lnTo>
                <a:lnTo>
                  <a:pt x="4306" y="2946"/>
                </a:lnTo>
                <a:lnTo>
                  <a:pt x="4306" y="2946"/>
                </a:lnTo>
                <a:lnTo>
                  <a:pt x="4306" y="2946"/>
                </a:lnTo>
                <a:lnTo>
                  <a:pt x="4306" y="2946"/>
                </a:lnTo>
                <a:lnTo>
                  <a:pt x="4306" y="2946"/>
                </a:lnTo>
                <a:lnTo>
                  <a:pt x="4303" y="2946"/>
                </a:lnTo>
                <a:lnTo>
                  <a:pt x="4303" y="2946"/>
                </a:lnTo>
                <a:lnTo>
                  <a:pt x="4303" y="2946"/>
                </a:lnTo>
                <a:lnTo>
                  <a:pt x="4303" y="2946"/>
                </a:lnTo>
                <a:lnTo>
                  <a:pt x="4306" y="2946"/>
                </a:lnTo>
                <a:lnTo>
                  <a:pt x="4306" y="2944"/>
                </a:lnTo>
                <a:lnTo>
                  <a:pt x="4308" y="2941"/>
                </a:lnTo>
                <a:lnTo>
                  <a:pt x="4306" y="2941"/>
                </a:lnTo>
                <a:lnTo>
                  <a:pt x="4306" y="2941"/>
                </a:lnTo>
                <a:lnTo>
                  <a:pt x="4306" y="2938"/>
                </a:lnTo>
                <a:lnTo>
                  <a:pt x="4303" y="2941"/>
                </a:lnTo>
                <a:lnTo>
                  <a:pt x="4303" y="2941"/>
                </a:lnTo>
                <a:lnTo>
                  <a:pt x="4303" y="2944"/>
                </a:lnTo>
                <a:lnTo>
                  <a:pt x="4300" y="2946"/>
                </a:lnTo>
                <a:lnTo>
                  <a:pt x="4300" y="2944"/>
                </a:lnTo>
                <a:lnTo>
                  <a:pt x="4300" y="2941"/>
                </a:lnTo>
                <a:lnTo>
                  <a:pt x="4300" y="2938"/>
                </a:lnTo>
                <a:lnTo>
                  <a:pt x="4303" y="2938"/>
                </a:lnTo>
                <a:lnTo>
                  <a:pt x="4300" y="2936"/>
                </a:lnTo>
                <a:lnTo>
                  <a:pt x="4300" y="2936"/>
                </a:lnTo>
                <a:lnTo>
                  <a:pt x="4300" y="2936"/>
                </a:lnTo>
                <a:lnTo>
                  <a:pt x="4300" y="2936"/>
                </a:lnTo>
                <a:lnTo>
                  <a:pt x="4303" y="2936"/>
                </a:lnTo>
                <a:lnTo>
                  <a:pt x="4303" y="2933"/>
                </a:lnTo>
                <a:lnTo>
                  <a:pt x="4303" y="2933"/>
                </a:lnTo>
                <a:lnTo>
                  <a:pt x="4306" y="2933"/>
                </a:lnTo>
                <a:lnTo>
                  <a:pt x="4306" y="2933"/>
                </a:lnTo>
                <a:lnTo>
                  <a:pt x="4306" y="2933"/>
                </a:lnTo>
                <a:lnTo>
                  <a:pt x="4306" y="2933"/>
                </a:lnTo>
                <a:lnTo>
                  <a:pt x="4306" y="2936"/>
                </a:lnTo>
                <a:lnTo>
                  <a:pt x="4306" y="2936"/>
                </a:lnTo>
                <a:lnTo>
                  <a:pt x="4308" y="2936"/>
                </a:lnTo>
                <a:lnTo>
                  <a:pt x="4314" y="2933"/>
                </a:lnTo>
                <a:lnTo>
                  <a:pt x="4314" y="2933"/>
                </a:lnTo>
                <a:lnTo>
                  <a:pt x="4316" y="2933"/>
                </a:lnTo>
                <a:lnTo>
                  <a:pt x="4316" y="2933"/>
                </a:lnTo>
                <a:lnTo>
                  <a:pt x="4319" y="2930"/>
                </a:lnTo>
                <a:lnTo>
                  <a:pt x="4319" y="2930"/>
                </a:lnTo>
                <a:lnTo>
                  <a:pt x="4322" y="2930"/>
                </a:lnTo>
                <a:lnTo>
                  <a:pt x="4322" y="2930"/>
                </a:lnTo>
                <a:lnTo>
                  <a:pt x="4324" y="2930"/>
                </a:lnTo>
                <a:lnTo>
                  <a:pt x="4324" y="2928"/>
                </a:lnTo>
                <a:lnTo>
                  <a:pt x="4338" y="2914"/>
                </a:lnTo>
                <a:lnTo>
                  <a:pt x="4338" y="2911"/>
                </a:lnTo>
                <a:lnTo>
                  <a:pt x="4338" y="2911"/>
                </a:lnTo>
                <a:lnTo>
                  <a:pt x="4338" y="2909"/>
                </a:lnTo>
                <a:lnTo>
                  <a:pt x="4340" y="2909"/>
                </a:lnTo>
                <a:lnTo>
                  <a:pt x="4343" y="2909"/>
                </a:lnTo>
                <a:lnTo>
                  <a:pt x="4346" y="2906"/>
                </a:lnTo>
                <a:lnTo>
                  <a:pt x="4348" y="2903"/>
                </a:lnTo>
                <a:lnTo>
                  <a:pt x="4348" y="2903"/>
                </a:lnTo>
                <a:lnTo>
                  <a:pt x="4354" y="2903"/>
                </a:lnTo>
                <a:lnTo>
                  <a:pt x="4357" y="2901"/>
                </a:lnTo>
                <a:lnTo>
                  <a:pt x="4359" y="2898"/>
                </a:lnTo>
                <a:lnTo>
                  <a:pt x="4362" y="2898"/>
                </a:lnTo>
                <a:lnTo>
                  <a:pt x="4362" y="2895"/>
                </a:lnTo>
                <a:lnTo>
                  <a:pt x="4359" y="2895"/>
                </a:lnTo>
                <a:lnTo>
                  <a:pt x="4359" y="2895"/>
                </a:lnTo>
                <a:lnTo>
                  <a:pt x="4357" y="2898"/>
                </a:lnTo>
                <a:lnTo>
                  <a:pt x="4357" y="2898"/>
                </a:lnTo>
                <a:lnTo>
                  <a:pt x="4348" y="2898"/>
                </a:lnTo>
                <a:lnTo>
                  <a:pt x="4348" y="2898"/>
                </a:lnTo>
                <a:lnTo>
                  <a:pt x="4346" y="2898"/>
                </a:lnTo>
                <a:lnTo>
                  <a:pt x="4346" y="2898"/>
                </a:lnTo>
                <a:lnTo>
                  <a:pt x="4343" y="2895"/>
                </a:lnTo>
                <a:lnTo>
                  <a:pt x="4340" y="2895"/>
                </a:lnTo>
                <a:lnTo>
                  <a:pt x="4338" y="2893"/>
                </a:lnTo>
                <a:lnTo>
                  <a:pt x="4338" y="2893"/>
                </a:lnTo>
                <a:lnTo>
                  <a:pt x="4332" y="2890"/>
                </a:lnTo>
                <a:lnTo>
                  <a:pt x="4332" y="2890"/>
                </a:lnTo>
                <a:lnTo>
                  <a:pt x="4330" y="2890"/>
                </a:lnTo>
                <a:lnTo>
                  <a:pt x="4327" y="2890"/>
                </a:lnTo>
                <a:lnTo>
                  <a:pt x="4327" y="2890"/>
                </a:lnTo>
                <a:lnTo>
                  <a:pt x="4324" y="2890"/>
                </a:lnTo>
                <a:lnTo>
                  <a:pt x="4322" y="2887"/>
                </a:lnTo>
                <a:lnTo>
                  <a:pt x="4319" y="2887"/>
                </a:lnTo>
                <a:lnTo>
                  <a:pt x="4316" y="2885"/>
                </a:lnTo>
                <a:lnTo>
                  <a:pt x="4316" y="2885"/>
                </a:lnTo>
                <a:lnTo>
                  <a:pt x="4316" y="2882"/>
                </a:lnTo>
                <a:lnTo>
                  <a:pt x="4316" y="2882"/>
                </a:lnTo>
                <a:lnTo>
                  <a:pt x="4316" y="2882"/>
                </a:lnTo>
                <a:lnTo>
                  <a:pt x="4316" y="2882"/>
                </a:lnTo>
                <a:lnTo>
                  <a:pt x="4316" y="2879"/>
                </a:lnTo>
                <a:lnTo>
                  <a:pt x="4314" y="2879"/>
                </a:lnTo>
                <a:lnTo>
                  <a:pt x="4314" y="2879"/>
                </a:lnTo>
                <a:lnTo>
                  <a:pt x="4314" y="2879"/>
                </a:lnTo>
                <a:lnTo>
                  <a:pt x="4311" y="2877"/>
                </a:lnTo>
                <a:lnTo>
                  <a:pt x="4311" y="2877"/>
                </a:lnTo>
                <a:lnTo>
                  <a:pt x="4314" y="2877"/>
                </a:lnTo>
                <a:lnTo>
                  <a:pt x="4311" y="2874"/>
                </a:lnTo>
                <a:lnTo>
                  <a:pt x="4311" y="2874"/>
                </a:lnTo>
                <a:lnTo>
                  <a:pt x="4311" y="2874"/>
                </a:lnTo>
                <a:lnTo>
                  <a:pt x="4308" y="2874"/>
                </a:lnTo>
                <a:lnTo>
                  <a:pt x="4303" y="2863"/>
                </a:lnTo>
                <a:lnTo>
                  <a:pt x="4295" y="2858"/>
                </a:lnTo>
                <a:lnTo>
                  <a:pt x="4292" y="2858"/>
                </a:lnTo>
                <a:lnTo>
                  <a:pt x="4290" y="2855"/>
                </a:lnTo>
                <a:lnTo>
                  <a:pt x="4287" y="2855"/>
                </a:lnTo>
                <a:lnTo>
                  <a:pt x="4281" y="2855"/>
                </a:lnTo>
                <a:lnTo>
                  <a:pt x="4279" y="2855"/>
                </a:lnTo>
                <a:lnTo>
                  <a:pt x="4273" y="2855"/>
                </a:lnTo>
                <a:lnTo>
                  <a:pt x="4271" y="2855"/>
                </a:lnTo>
                <a:lnTo>
                  <a:pt x="4260" y="2863"/>
                </a:lnTo>
                <a:lnTo>
                  <a:pt x="4257" y="2866"/>
                </a:lnTo>
                <a:lnTo>
                  <a:pt x="4257" y="2866"/>
                </a:lnTo>
                <a:lnTo>
                  <a:pt x="4255" y="2869"/>
                </a:lnTo>
                <a:lnTo>
                  <a:pt x="4247" y="2871"/>
                </a:lnTo>
                <a:lnTo>
                  <a:pt x="4247" y="2871"/>
                </a:lnTo>
                <a:lnTo>
                  <a:pt x="4244" y="2874"/>
                </a:lnTo>
                <a:lnTo>
                  <a:pt x="4233" y="2874"/>
                </a:lnTo>
                <a:lnTo>
                  <a:pt x="4233" y="2874"/>
                </a:lnTo>
                <a:lnTo>
                  <a:pt x="4233" y="2871"/>
                </a:lnTo>
                <a:lnTo>
                  <a:pt x="4231" y="2871"/>
                </a:lnTo>
                <a:lnTo>
                  <a:pt x="4231" y="2871"/>
                </a:lnTo>
                <a:lnTo>
                  <a:pt x="4228" y="2871"/>
                </a:lnTo>
                <a:lnTo>
                  <a:pt x="4228" y="2871"/>
                </a:lnTo>
                <a:lnTo>
                  <a:pt x="4231" y="2874"/>
                </a:lnTo>
                <a:lnTo>
                  <a:pt x="4233" y="2877"/>
                </a:lnTo>
                <a:lnTo>
                  <a:pt x="4236" y="2877"/>
                </a:lnTo>
                <a:lnTo>
                  <a:pt x="4239" y="2877"/>
                </a:lnTo>
                <a:lnTo>
                  <a:pt x="4241" y="2877"/>
                </a:lnTo>
                <a:lnTo>
                  <a:pt x="4241" y="2879"/>
                </a:lnTo>
                <a:lnTo>
                  <a:pt x="4241" y="2879"/>
                </a:lnTo>
                <a:lnTo>
                  <a:pt x="4241" y="2877"/>
                </a:lnTo>
                <a:lnTo>
                  <a:pt x="4239" y="2877"/>
                </a:lnTo>
                <a:lnTo>
                  <a:pt x="4239" y="2877"/>
                </a:lnTo>
                <a:lnTo>
                  <a:pt x="4236" y="2877"/>
                </a:lnTo>
                <a:lnTo>
                  <a:pt x="4233" y="2877"/>
                </a:lnTo>
                <a:lnTo>
                  <a:pt x="4233" y="2877"/>
                </a:lnTo>
                <a:lnTo>
                  <a:pt x="4231" y="2877"/>
                </a:lnTo>
                <a:lnTo>
                  <a:pt x="4225" y="2874"/>
                </a:lnTo>
                <a:lnTo>
                  <a:pt x="4225" y="2871"/>
                </a:lnTo>
                <a:lnTo>
                  <a:pt x="4220" y="2855"/>
                </a:lnTo>
                <a:lnTo>
                  <a:pt x="4220" y="2855"/>
                </a:lnTo>
                <a:lnTo>
                  <a:pt x="4217" y="2853"/>
                </a:lnTo>
                <a:lnTo>
                  <a:pt x="4214" y="2853"/>
                </a:lnTo>
                <a:lnTo>
                  <a:pt x="4214" y="2853"/>
                </a:lnTo>
                <a:lnTo>
                  <a:pt x="4209" y="2855"/>
                </a:lnTo>
                <a:lnTo>
                  <a:pt x="4209" y="2855"/>
                </a:lnTo>
                <a:lnTo>
                  <a:pt x="4206" y="2858"/>
                </a:lnTo>
                <a:lnTo>
                  <a:pt x="4206" y="2858"/>
                </a:lnTo>
                <a:lnTo>
                  <a:pt x="4206" y="2861"/>
                </a:lnTo>
                <a:lnTo>
                  <a:pt x="4206" y="2861"/>
                </a:lnTo>
                <a:lnTo>
                  <a:pt x="4204" y="2863"/>
                </a:lnTo>
                <a:lnTo>
                  <a:pt x="4204" y="2863"/>
                </a:lnTo>
                <a:lnTo>
                  <a:pt x="4201" y="2863"/>
                </a:lnTo>
                <a:lnTo>
                  <a:pt x="4201" y="2863"/>
                </a:lnTo>
                <a:lnTo>
                  <a:pt x="4198" y="2863"/>
                </a:lnTo>
                <a:lnTo>
                  <a:pt x="4198" y="2863"/>
                </a:lnTo>
                <a:lnTo>
                  <a:pt x="4196" y="2858"/>
                </a:lnTo>
                <a:lnTo>
                  <a:pt x="4193" y="2858"/>
                </a:lnTo>
                <a:lnTo>
                  <a:pt x="4193" y="2858"/>
                </a:lnTo>
                <a:lnTo>
                  <a:pt x="4188" y="2863"/>
                </a:lnTo>
                <a:lnTo>
                  <a:pt x="4188" y="2866"/>
                </a:lnTo>
                <a:lnTo>
                  <a:pt x="4185" y="2866"/>
                </a:lnTo>
                <a:lnTo>
                  <a:pt x="4193" y="2855"/>
                </a:lnTo>
                <a:lnTo>
                  <a:pt x="4193" y="2855"/>
                </a:lnTo>
                <a:lnTo>
                  <a:pt x="4196" y="2855"/>
                </a:lnTo>
                <a:lnTo>
                  <a:pt x="4198" y="2855"/>
                </a:lnTo>
                <a:lnTo>
                  <a:pt x="4201" y="2855"/>
                </a:lnTo>
                <a:lnTo>
                  <a:pt x="4201" y="2855"/>
                </a:lnTo>
                <a:lnTo>
                  <a:pt x="4201" y="2855"/>
                </a:lnTo>
                <a:lnTo>
                  <a:pt x="4201" y="2853"/>
                </a:lnTo>
                <a:lnTo>
                  <a:pt x="4204" y="2853"/>
                </a:lnTo>
                <a:lnTo>
                  <a:pt x="4204" y="2850"/>
                </a:lnTo>
                <a:lnTo>
                  <a:pt x="4204" y="2847"/>
                </a:lnTo>
                <a:lnTo>
                  <a:pt x="4206" y="2847"/>
                </a:lnTo>
                <a:lnTo>
                  <a:pt x="4206" y="2847"/>
                </a:lnTo>
                <a:lnTo>
                  <a:pt x="4212" y="2844"/>
                </a:lnTo>
                <a:lnTo>
                  <a:pt x="4231" y="2844"/>
                </a:lnTo>
                <a:lnTo>
                  <a:pt x="4233" y="2844"/>
                </a:lnTo>
                <a:lnTo>
                  <a:pt x="4233" y="2847"/>
                </a:lnTo>
                <a:lnTo>
                  <a:pt x="4236" y="2847"/>
                </a:lnTo>
                <a:lnTo>
                  <a:pt x="4239" y="2850"/>
                </a:lnTo>
                <a:lnTo>
                  <a:pt x="4241" y="2850"/>
                </a:lnTo>
                <a:lnTo>
                  <a:pt x="4244" y="2850"/>
                </a:lnTo>
                <a:lnTo>
                  <a:pt x="4247" y="2850"/>
                </a:lnTo>
                <a:lnTo>
                  <a:pt x="4247" y="2850"/>
                </a:lnTo>
                <a:lnTo>
                  <a:pt x="4249" y="2847"/>
                </a:lnTo>
                <a:lnTo>
                  <a:pt x="4249" y="2847"/>
                </a:lnTo>
                <a:lnTo>
                  <a:pt x="4252" y="2847"/>
                </a:lnTo>
                <a:lnTo>
                  <a:pt x="4252" y="2847"/>
                </a:lnTo>
                <a:lnTo>
                  <a:pt x="4252" y="2847"/>
                </a:lnTo>
                <a:lnTo>
                  <a:pt x="4252" y="2847"/>
                </a:lnTo>
                <a:lnTo>
                  <a:pt x="4252" y="2847"/>
                </a:lnTo>
                <a:lnTo>
                  <a:pt x="4252" y="2844"/>
                </a:lnTo>
                <a:lnTo>
                  <a:pt x="4252" y="2844"/>
                </a:lnTo>
                <a:lnTo>
                  <a:pt x="4252" y="2844"/>
                </a:lnTo>
                <a:lnTo>
                  <a:pt x="4255" y="2844"/>
                </a:lnTo>
                <a:lnTo>
                  <a:pt x="4255" y="2844"/>
                </a:lnTo>
                <a:lnTo>
                  <a:pt x="4255" y="2842"/>
                </a:lnTo>
                <a:lnTo>
                  <a:pt x="4255" y="2842"/>
                </a:lnTo>
                <a:lnTo>
                  <a:pt x="4255" y="2839"/>
                </a:lnTo>
                <a:lnTo>
                  <a:pt x="4255" y="2839"/>
                </a:lnTo>
                <a:lnTo>
                  <a:pt x="4255" y="2836"/>
                </a:lnTo>
                <a:lnTo>
                  <a:pt x="4257" y="2831"/>
                </a:lnTo>
                <a:lnTo>
                  <a:pt x="4257" y="2831"/>
                </a:lnTo>
                <a:lnTo>
                  <a:pt x="4257" y="2828"/>
                </a:lnTo>
                <a:lnTo>
                  <a:pt x="4260" y="2826"/>
                </a:lnTo>
                <a:lnTo>
                  <a:pt x="4263" y="2826"/>
                </a:lnTo>
                <a:lnTo>
                  <a:pt x="4263" y="2826"/>
                </a:lnTo>
                <a:lnTo>
                  <a:pt x="4271" y="2826"/>
                </a:lnTo>
                <a:lnTo>
                  <a:pt x="4271" y="2823"/>
                </a:lnTo>
                <a:lnTo>
                  <a:pt x="4273" y="2823"/>
                </a:lnTo>
                <a:lnTo>
                  <a:pt x="4273" y="2823"/>
                </a:lnTo>
                <a:lnTo>
                  <a:pt x="4273" y="2823"/>
                </a:lnTo>
                <a:lnTo>
                  <a:pt x="4273" y="2820"/>
                </a:lnTo>
                <a:lnTo>
                  <a:pt x="4276" y="2820"/>
                </a:lnTo>
                <a:lnTo>
                  <a:pt x="4276" y="2818"/>
                </a:lnTo>
                <a:lnTo>
                  <a:pt x="4279" y="2818"/>
                </a:lnTo>
                <a:lnTo>
                  <a:pt x="4281" y="2815"/>
                </a:lnTo>
                <a:lnTo>
                  <a:pt x="4284" y="2815"/>
                </a:lnTo>
                <a:lnTo>
                  <a:pt x="4290" y="2812"/>
                </a:lnTo>
                <a:lnTo>
                  <a:pt x="4292" y="2812"/>
                </a:lnTo>
                <a:lnTo>
                  <a:pt x="4298" y="2804"/>
                </a:lnTo>
                <a:lnTo>
                  <a:pt x="4300" y="2802"/>
                </a:lnTo>
                <a:lnTo>
                  <a:pt x="4303" y="2802"/>
                </a:lnTo>
                <a:lnTo>
                  <a:pt x="4306" y="2802"/>
                </a:lnTo>
                <a:lnTo>
                  <a:pt x="4311" y="2799"/>
                </a:lnTo>
                <a:lnTo>
                  <a:pt x="4324" y="2796"/>
                </a:lnTo>
                <a:lnTo>
                  <a:pt x="4332" y="2796"/>
                </a:lnTo>
                <a:lnTo>
                  <a:pt x="4338" y="2796"/>
                </a:lnTo>
                <a:lnTo>
                  <a:pt x="4340" y="2794"/>
                </a:lnTo>
                <a:lnTo>
                  <a:pt x="4340" y="2791"/>
                </a:lnTo>
                <a:lnTo>
                  <a:pt x="4340" y="2785"/>
                </a:lnTo>
                <a:lnTo>
                  <a:pt x="4340" y="2780"/>
                </a:lnTo>
                <a:lnTo>
                  <a:pt x="4330" y="2759"/>
                </a:lnTo>
                <a:lnTo>
                  <a:pt x="4324" y="2753"/>
                </a:lnTo>
                <a:lnTo>
                  <a:pt x="4322" y="2748"/>
                </a:lnTo>
                <a:lnTo>
                  <a:pt x="4316" y="2748"/>
                </a:lnTo>
                <a:lnTo>
                  <a:pt x="4311" y="2743"/>
                </a:lnTo>
                <a:lnTo>
                  <a:pt x="4300" y="2737"/>
                </a:lnTo>
                <a:lnTo>
                  <a:pt x="4298" y="2735"/>
                </a:lnTo>
                <a:lnTo>
                  <a:pt x="4292" y="2732"/>
                </a:lnTo>
                <a:lnTo>
                  <a:pt x="4290" y="2729"/>
                </a:lnTo>
                <a:lnTo>
                  <a:pt x="4281" y="2718"/>
                </a:lnTo>
                <a:lnTo>
                  <a:pt x="4279" y="2716"/>
                </a:lnTo>
                <a:lnTo>
                  <a:pt x="4268" y="2708"/>
                </a:lnTo>
                <a:lnTo>
                  <a:pt x="4265" y="2705"/>
                </a:lnTo>
                <a:lnTo>
                  <a:pt x="4263" y="2705"/>
                </a:lnTo>
                <a:lnTo>
                  <a:pt x="4260" y="2705"/>
                </a:lnTo>
                <a:lnTo>
                  <a:pt x="4260" y="2702"/>
                </a:lnTo>
                <a:lnTo>
                  <a:pt x="4260" y="2702"/>
                </a:lnTo>
                <a:lnTo>
                  <a:pt x="4257" y="2702"/>
                </a:lnTo>
                <a:lnTo>
                  <a:pt x="4247" y="2702"/>
                </a:lnTo>
                <a:lnTo>
                  <a:pt x="4247" y="2702"/>
                </a:lnTo>
                <a:lnTo>
                  <a:pt x="4239" y="2697"/>
                </a:lnTo>
                <a:lnTo>
                  <a:pt x="4236" y="2697"/>
                </a:lnTo>
                <a:lnTo>
                  <a:pt x="4236" y="2694"/>
                </a:lnTo>
                <a:lnTo>
                  <a:pt x="4236" y="2692"/>
                </a:lnTo>
                <a:lnTo>
                  <a:pt x="4236" y="2692"/>
                </a:lnTo>
                <a:lnTo>
                  <a:pt x="4239" y="2694"/>
                </a:lnTo>
                <a:lnTo>
                  <a:pt x="4239" y="2694"/>
                </a:lnTo>
                <a:lnTo>
                  <a:pt x="4241" y="2697"/>
                </a:lnTo>
                <a:lnTo>
                  <a:pt x="4241" y="2694"/>
                </a:lnTo>
                <a:lnTo>
                  <a:pt x="4241" y="2689"/>
                </a:lnTo>
                <a:lnTo>
                  <a:pt x="4239" y="2686"/>
                </a:lnTo>
                <a:lnTo>
                  <a:pt x="4236" y="2678"/>
                </a:lnTo>
                <a:lnTo>
                  <a:pt x="4233" y="2678"/>
                </a:lnTo>
                <a:lnTo>
                  <a:pt x="4231" y="2678"/>
                </a:lnTo>
                <a:lnTo>
                  <a:pt x="4225" y="2678"/>
                </a:lnTo>
                <a:lnTo>
                  <a:pt x="4217" y="2676"/>
                </a:lnTo>
                <a:lnTo>
                  <a:pt x="4212" y="2676"/>
                </a:lnTo>
                <a:lnTo>
                  <a:pt x="4212" y="2676"/>
                </a:lnTo>
                <a:lnTo>
                  <a:pt x="4209" y="2676"/>
                </a:lnTo>
                <a:lnTo>
                  <a:pt x="4209" y="2678"/>
                </a:lnTo>
                <a:lnTo>
                  <a:pt x="4209" y="2678"/>
                </a:lnTo>
                <a:lnTo>
                  <a:pt x="4209" y="2681"/>
                </a:lnTo>
                <a:lnTo>
                  <a:pt x="4201" y="2681"/>
                </a:lnTo>
                <a:lnTo>
                  <a:pt x="4190" y="2686"/>
                </a:lnTo>
                <a:lnTo>
                  <a:pt x="4188" y="2686"/>
                </a:lnTo>
                <a:lnTo>
                  <a:pt x="4182" y="2686"/>
                </a:lnTo>
                <a:lnTo>
                  <a:pt x="4174" y="2684"/>
                </a:lnTo>
                <a:lnTo>
                  <a:pt x="4172" y="2681"/>
                </a:lnTo>
                <a:lnTo>
                  <a:pt x="4166" y="2681"/>
                </a:lnTo>
                <a:lnTo>
                  <a:pt x="4166" y="2681"/>
                </a:lnTo>
                <a:lnTo>
                  <a:pt x="4164" y="2678"/>
                </a:lnTo>
                <a:lnTo>
                  <a:pt x="4161" y="2678"/>
                </a:lnTo>
                <a:lnTo>
                  <a:pt x="4161" y="2676"/>
                </a:lnTo>
                <a:lnTo>
                  <a:pt x="4158" y="2676"/>
                </a:lnTo>
                <a:lnTo>
                  <a:pt x="4158" y="2667"/>
                </a:lnTo>
                <a:lnTo>
                  <a:pt x="4158" y="2667"/>
                </a:lnTo>
                <a:lnTo>
                  <a:pt x="4153" y="2665"/>
                </a:lnTo>
                <a:lnTo>
                  <a:pt x="4150" y="2662"/>
                </a:lnTo>
                <a:lnTo>
                  <a:pt x="4150" y="2662"/>
                </a:lnTo>
                <a:lnTo>
                  <a:pt x="4150" y="2659"/>
                </a:lnTo>
                <a:lnTo>
                  <a:pt x="4153" y="2657"/>
                </a:lnTo>
                <a:lnTo>
                  <a:pt x="4150" y="2654"/>
                </a:lnTo>
                <a:lnTo>
                  <a:pt x="4150" y="2654"/>
                </a:lnTo>
                <a:lnTo>
                  <a:pt x="4148" y="2654"/>
                </a:lnTo>
                <a:lnTo>
                  <a:pt x="4145" y="2654"/>
                </a:lnTo>
                <a:lnTo>
                  <a:pt x="4145" y="2651"/>
                </a:lnTo>
                <a:lnTo>
                  <a:pt x="4142" y="2651"/>
                </a:lnTo>
                <a:lnTo>
                  <a:pt x="4142" y="2654"/>
                </a:lnTo>
                <a:lnTo>
                  <a:pt x="4139" y="2654"/>
                </a:lnTo>
                <a:lnTo>
                  <a:pt x="4139" y="2657"/>
                </a:lnTo>
                <a:lnTo>
                  <a:pt x="4137" y="2657"/>
                </a:lnTo>
                <a:lnTo>
                  <a:pt x="4137" y="2657"/>
                </a:lnTo>
                <a:lnTo>
                  <a:pt x="4137" y="2654"/>
                </a:lnTo>
                <a:lnTo>
                  <a:pt x="4139" y="2654"/>
                </a:lnTo>
                <a:lnTo>
                  <a:pt x="4139" y="2654"/>
                </a:lnTo>
                <a:lnTo>
                  <a:pt x="4139" y="2651"/>
                </a:lnTo>
                <a:lnTo>
                  <a:pt x="4142" y="2649"/>
                </a:lnTo>
                <a:lnTo>
                  <a:pt x="4142" y="2646"/>
                </a:lnTo>
                <a:lnTo>
                  <a:pt x="4142" y="2646"/>
                </a:lnTo>
                <a:lnTo>
                  <a:pt x="4142" y="2643"/>
                </a:lnTo>
                <a:lnTo>
                  <a:pt x="4139" y="2643"/>
                </a:lnTo>
                <a:lnTo>
                  <a:pt x="4139" y="2641"/>
                </a:lnTo>
                <a:lnTo>
                  <a:pt x="4137" y="2641"/>
                </a:lnTo>
                <a:lnTo>
                  <a:pt x="4139" y="2638"/>
                </a:lnTo>
                <a:lnTo>
                  <a:pt x="4139" y="2641"/>
                </a:lnTo>
                <a:lnTo>
                  <a:pt x="4142" y="2643"/>
                </a:lnTo>
                <a:lnTo>
                  <a:pt x="4142" y="2643"/>
                </a:lnTo>
                <a:lnTo>
                  <a:pt x="4148" y="2643"/>
                </a:lnTo>
                <a:lnTo>
                  <a:pt x="4150" y="2643"/>
                </a:lnTo>
                <a:lnTo>
                  <a:pt x="4150" y="2643"/>
                </a:lnTo>
                <a:lnTo>
                  <a:pt x="4153" y="2643"/>
                </a:lnTo>
                <a:lnTo>
                  <a:pt x="4156" y="2643"/>
                </a:lnTo>
                <a:lnTo>
                  <a:pt x="4156" y="2646"/>
                </a:lnTo>
                <a:lnTo>
                  <a:pt x="4158" y="2646"/>
                </a:lnTo>
                <a:lnTo>
                  <a:pt x="4161" y="2649"/>
                </a:lnTo>
                <a:lnTo>
                  <a:pt x="4161" y="2654"/>
                </a:lnTo>
                <a:lnTo>
                  <a:pt x="4161" y="2657"/>
                </a:lnTo>
                <a:lnTo>
                  <a:pt x="4164" y="2654"/>
                </a:lnTo>
                <a:lnTo>
                  <a:pt x="4164" y="2657"/>
                </a:lnTo>
                <a:lnTo>
                  <a:pt x="4164" y="2659"/>
                </a:lnTo>
                <a:lnTo>
                  <a:pt x="4164" y="2662"/>
                </a:lnTo>
                <a:lnTo>
                  <a:pt x="4164" y="2665"/>
                </a:lnTo>
                <a:lnTo>
                  <a:pt x="4164" y="2665"/>
                </a:lnTo>
                <a:lnTo>
                  <a:pt x="4169" y="2676"/>
                </a:lnTo>
                <a:lnTo>
                  <a:pt x="4172" y="2678"/>
                </a:lnTo>
                <a:lnTo>
                  <a:pt x="4177" y="2681"/>
                </a:lnTo>
                <a:lnTo>
                  <a:pt x="4180" y="2681"/>
                </a:lnTo>
                <a:lnTo>
                  <a:pt x="4182" y="2684"/>
                </a:lnTo>
                <a:lnTo>
                  <a:pt x="4188" y="2684"/>
                </a:lnTo>
                <a:lnTo>
                  <a:pt x="4190" y="2684"/>
                </a:lnTo>
                <a:lnTo>
                  <a:pt x="4196" y="2684"/>
                </a:lnTo>
                <a:lnTo>
                  <a:pt x="4198" y="2681"/>
                </a:lnTo>
                <a:lnTo>
                  <a:pt x="4204" y="2673"/>
                </a:lnTo>
                <a:lnTo>
                  <a:pt x="4212" y="2667"/>
                </a:lnTo>
                <a:lnTo>
                  <a:pt x="4217" y="2665"/>
                </a:lnTo>
                <a:lnTo>
                  <a:pt x="4217" y="2665"/>
                </a:lnTo>
                <a:lnTo>
                  <a:pt x="4223" y="2667"/>
                </a:lnTo>
                <a:lnTo>
                  <a:pt x="4228" y="2667"/>
                </a:lnTo>
                <a:lnTo>
                  <a:pt x="4241" y="2673"/>
                </a:lnTo>
                <a:lnTo>
                  <a:pt x="4244" y="2676"/>
                </a:lnTo>
                <a:lnTo>
                  <a:pt x="4247" y="2678"/>
                </a:lnTo>
                <a:lnTo>
                  <a:pt x="4252" y="2684"/>
                </a:lnTo>
                <a:lnTo>
                  <a:pt x="4252" y="2686"/>
                </a:lnTo>
                <a:lnTo>
                  <a:pt x="4255" y="2686"/>
                </a:lnTo>
                <a:lnTo>
                  <a:pt x="4255" y="2689"/>
                </a:lnTo>
                <a:lnTo>
                  <a:pt x="4255" y="2689"/>
                </a:lnTo>
                <a:lnTo>
                  <a:pt x="4255" y="2689"/>
                </a:lnTo>
                <a:lnTo>
                  <a:pt x="4255" y="2689"/>
                </a:lnTo>
                <a:lnTo>
                  <a:pt x="4255" y="2692"/>
                </a:lnTo>
                <a:lnTo>
                  <a:pt x="4257" y="2692"/>
                </a:lnTo>
                <a:lnTo>
                  <a:pt x="4257" y="2694"/>
                </a:lnTo>
                <a:lnTo>
                  <a:pt x="4260" y="2694"/>
                </a:lnTo>
                <a:lnTo>
                  <a:pt x="4263" y="2694"/>
                </a:lnTo>
                <a:lnTo>
                  <a:pt x="4263" y="2694"/>
                </a:lnTo>
                <a:lnTo>
                  <a:pt x="4265" y="2692"/>
                </a:lnTo>
                <a:lnTo>
                  <a:pt x="4268" y="2692"/>
                </a:lnTo>
                <a:lnTo>
                  <a:pt x="4271" y="2692"/>
                </a:lnTo>
                <a:lnTo>
                  <a:pt x="4273" y="2694"/>
                </a:lnTo>
                <a:lnTo>
                  <a:pt x="4276" y="2694"/>
                </a:lnTo>
                <a:lnTo>
                  <a:pt x="4276" y="2694"/>
                </a:lnTo>
                <a:lnTo>
                  <a:pt x="4281" y="2692"/>
                </a:lnTo>
                <a:lnTo>
                  <a:pt x="4287" y="2692"/>
                </a:lnTo>
                <a:lnTo>
                  <a:pt x="4290" y="2692"/>
                </a:lnTo>
                <a:lnTo>
                  <a:pt x="4298" y="2694"/>
                </a:lnTo>
                <a:lnTo>
                  <a:pt x="4303" y="2697"/>
                </a:lnTo>
                <a:lnTo>
                  <a:pt x="4306" y="2697"/>
                </a:lnTo>
                <a:lnTo>
                  <a:pt x="4306" y="2697"/>
                </a:lnTo>
                <a:lnTo>
                  <a:pt x="4306" y="2700"/>
                </a:lnTo>
                <a:lnTo>
                  <a:pt x="4308" y="2700"/>
                </a:lnTo>
                <a:lnTo>
                  <a:pt x="4308" y="2700"/>
                </a:lnTo>
                <a:lnTo>
                  <a:pt x="4311" y="2700"/>
                </a:lnTo>
                <a:lnTo>
                  <a:pt x="4314" y="2702"/>
                </a:lnTo>
                <a:lnTo>
                  <a:pt x="4316" y="2705"/>
                </a:lnTo>
                <a:lnTo>
                  <a:pt x="4319" y="2708"/>
                </a:lnTo>
                <a:lnTo>
                  <a:pt x="4319" y="2708"/>
                </a:lnTo>
                <a:lnTo>
                  <a:pt x="4322" y="2708"/>
                </a:lnTo>
                <a:lnTo>
                  <a:pt x="4324" y="2708"/>
                </a:lnTo>
                <a:lnTo>
                  <a:pt x="4327" y="2708"/>
                </a:lnTo>
                <a:lnTo>
                  <a:pt x="4335" y="2710"/>
                </a:lnTo>
                <a:lnTo>
                  <a:pt x="4340" y="2710"/>
                </a:lnTo>
                <a:lnTo>
                  <a:pt x="4340" y="2708"/>
                </a:lnTo>
                <a:lnTo>
                  <a:pt x="4340" y="2705"/>
                </a:lnTo>
                <a:lnTo>
                  <a:pt x="4340" y="2702"/>
                </a:lnTo>
                <a:lnTo>
                  <a:pt x="4340" y="2700"/>
                </a:lnTo>
                <a:lnTo>
                  <a:pt x="4340" y="2697"/>
                </a:lnTo>
                <a:lnTo>
                  <a:pt x="4338" y="2692"/>
                </a:lnTo>
                <a:lnTo>
                  <a:pt x="4335" y="2686"/>
                </a:lnTo>
                <a:lnTo>
                  <a:pt x="4335" y="2684"/>
                </a:lnTo>
                <a:lnTo>
                  <a:pt x="4332" y="2684"/>
                </a:lnTo>
                <a:lnTo>
                  <a:pt x="4332" y="2681"/>
                </a:lnTo>
                <a:lnTo>
                  <a:pt x="4327" y="2678"/>
                </a:lnTo>
                <a:lnTo>
                  <a:pt x="4327" y="2676"/>
                </a:lnTo>
                <a:lnTo>
                  <a:pt x="4324" y="2673"/>
                </a:lnTo>
                <a:lnTo>
                  <a:pt x="4322" y="2673"/>
                </a:lnTo>
                <a:lnTo>
                  <a:pt x="4319" y="2670"/>
                </a:lnTo>
                <a:lnTo>
                  <a:pt x="4314" y="2667"/>
                </a:lnTo>
                <a:lnTo>
                  <a:pt x="4308" y="2665"/>
                </a:lnTo>
                <a:lnTo>
                  <a:pt x="4308" y="2665"/>
                </a:lnTo>
                <a:lnTo>
                  <a:pt x="4306" y="2665"/>
                </a:lnTo>
                <a:lnTo>
                  <a:pt x="4306" y="2665"/>
                </a:lnTo>
                <a:lnTo>
                  <a:pt x="4306" y="2665"/>
                </a:lnTo>
                <a:lnTo>
                  <a:pt x="4303" y="2665"/>
                </a:lnTo>
                <a:lnTo>
                  <a:pt x="4303" y="2665"/>
                </a:lnTo>
                <a:lnTo>
                  <a:pt x="4303" y="2665"/>
                </a:lnTo>
                <a:lnTo>
                  <a:pt x="4303" y="2665"/>
                </a:lnTo>
                <a:lnTo>
                  <a:pt x="4303" y="2665"/>
                </a:lnTo>
                <a:lnTo>
                  <a:pt x="4300" y="2665"/>
                </a:lnTo>
                <a:lnTo>
                  <a:pt x="4300" y="2665"/>
                </a:lnTo>
                <a:lnTo>
                  <a:pt x="4300" y="2662"/>
                </a:lnTo>
                <a:lnTo>
                  <a:pt x="4300" y="2662"/>
                </a:lnTo>
                <a:lnTo>
                  <a:pt x="4300" y="2659"/>
                </a:lnTo>
                <a:lnTo>
                  <a:pt x="4298" y="2659"/>
                </a:lnTo>
                <a:lnTo>
                  <a:pt x="4295" y="2654"/>
                </a:lnTo>
                <a:lnTo>
                  <a:pt x="4292" y="2651"/>
                </a:lnTo>
                <a:lnTo>
                  <a:pt x="4295" y="2651"/>
                </a:lnTo>
                <a:lnTo>
                  <a:pt x="4295" y="2651"/>
                </a:lnTo>
                <a:lnTo>
                  <a:pt x="4298" y="2651"/>
                </a:lnTo>
                <a:lnTo>
                  <a:pt x="4298" y="2651"/>
                </a:lnTo>
                <a:lnTo>
                  <a:pt x="4298" y="2651"/>
                </a:lnTo>
                <a:lnTo>
                  <a:pt x="4298" y="2649"/>
                </a:lnTo>
                <a:lnTo>
                  <a:pt x="4298" y="2649"/>
                </a:lnTo>
                <a:lnTo>
                  <a:pt x="4298" y="2641"/>
                </a:lnTo>
                <a:lnTo>
                  <a:pt x="4298" y="2635"/>
                </a:lnTo>
                <a:lnTo>
                  <a:pt x="4292" y="2633"/>
                </a:lnTo>
                <a:lnTo>
                  <a:pt x="4284" y="2627"/>
                </a:lnTo>
                <a:lnTo>
                  <a:pt x="4281" y="2627"/>
                </a:lnTo>
                <a:lnTo>
                  <a:pt x="4279" y="2627"/>
                </a:lnTo>
                <a:lnTo>
                  <a:pt x="4279" y="2627"/>
                </a:lnTo>
                <a:lnTo>
                  <a:pt x="4279" y="2625"/>
                </a:lnTo>
                <a:lnTo>
                  <a:pt x="4276" y="2625"/>
                </a:lnTo>
                <a:lnTo>
                  <a:pt x="4276" y="2625"/>
                </a:lnTo>
                <a:lnTo>
                  <a:pt x="4273" y="2625"/>
                </a:lnTo>
                <a:lnTo>
                  <a:pt x="4271" y="2622"/>
                </a:lnTo>
                <a:lnTo>
                  <a:pt x="4271" y="2625"/>
                </a:lnTo>
                <a:lnTo>
                  <a:pt x="4271" y="2625"/>
                </a:lnTo>
                <a:lnTo>
                  <a:pt x="4271" y="2622"/>
                </a:lnTo>
                <a:lnTo>
                  <a:pt x="4268" y="2619"/>
                </a:lnTo>
                <a:lnTo>
                  <a:pt x="4268" y="2619"/>
                </a:lnTo>
                <a:lnTo>
                  <a:pt x="4265" y="2619"/>
                </a:lnTo>
                <a:lnTo>
                  <a:pt x="4263" y="2619"/>
                </a:lnTo>
                <a:lnTo>
                  <a:pt x="4260" y="2617"/>
                </a:lnTo>
                <a:lnTo>
                  <a:pt x="4255" y="2614"/>
                </a:lnTo>
                <a:lnTo>
                  <a:pt x="4247" y="2609"/>
                </a:lnTo>
                <a:lnTo>
                  <a:pt x="4247" y="2606"/>
                </a:lnTo>
                <a:lnTo>
                  <a:pt x="4247" y="2606"/>
                </a:lnTo>
                <a:lnTo>
                  <a:pt x="4247" y="2603"/>
                </a:lnTo>
                <a:lnTo>
                  <a:pt x="4247" y="2600"/>
                </a:lnTo>
                <a:lnTo>
                  <a:pt x="4247" y="2600"/>
                </a:lnTo>
                <a:lnTo>
                  <a:pt x="4247" y="2600"/>
                </a:lnTo>
                <a:lnTo>
                  <a:pt x="4247" y="2600"/>
                </a:lnTo>
                <a:lnTo>
                  <a:pt x="4247" y="2603"/>
                </a:lnTo>
                <a:lnTo>
                  <a:pt x="4247" y="2603"/>
                </a:lnTo>
                <a:lnTo>
                  <a:pt x="4249" y="2603"/>
                </a:lnTo>
                <a:lnTo>
                  <a:pt x="4249" y="2600"/>
                </a:lnTo>
                <a:lnTo>
                  <a:pt x="4247" y="2598"/>
                </a:lnTo>
                <a:lnTo>
                  <a:pt x="4247" y="2592"/>
                </a:lnTo>
                <a:lnTo>
                  <a:pt x="4252" y="2590"/>
                </a:lnTo>
                <a:lnTo>
                  <a:pt x="4252" y="2587"/>
                </a:lnTo>
                <a:lnTo>
                  <a:pt x="4252" y="2574"/>
                </a:lnTo>
                <a:lnTo>
                  <a:pt x="4252" y="2574"/>
                </a:lnTo>
                <a:lnTo>
                  <a:pt x="4252" y="2568"/>
                </a:lnTo>
                <a:lnTo>
                  <a:pt x="4252" y="2568"/>
                </a:lnTo>
                <a:lnTo>
                  <a:pt x="4249" y="2568"/>
                </a:lnTo>
                <a:lnTo>
                  <a:pt x="4247" y="2568"/>
                </a:lnTo>
                <a:lnTo>
                  <a:pt x="4247" y="2568"/>
                </a:lnTo>
                <a:lnTo>
                  <a:pt x="4244" y="2568"/>
                </a:lnTo>
                <a:lnTo>
                  <a:pt x="4244" y="2566"/>
                </a:lnTo>
                <a:lnTo>
                  <a:pt x="4244" y="2560"/>
                </a:lnTo>
                <a:lnTo>
                  <a:pt x="4244" y="2560"/>
                </a:lnTo>
                <a:lnTo>
                  <a:pt x="4241" y="2560"/>
                </a:lnTo>
                <a:lnTo>
                  <a:pt x="4244" y="2555"/>
                </a:lnTo>
                <a:lnTo>
                  <a:pt x="4241" y="2552"/>
                </a:lnTo>
                <a:lnTo>
                  <a:pt x="4236" y="2550"/>
                </a:lnTo>
                <a:lnTo>
                  <a:pt x="4239" y="2550"/>
                </a:lnTo>
                <a:lnTo>
                  <a:pt x="4239" y="2550"/>
                </a:lnTo>
                <a:lnTo>
                  <a:pt x="4239" y="2547"/>
                </a:lnTo>
                <a:lnTo>
                  <a:pt x="4239" y="2547"/>
                </a:lnTo>
                <a:lnTo>
                  <a:pt x="4236" y="2544"/>
                </a:lnTo>
                <a:lnTo>
                  <a:pt x="4236" y="2544"/>
                </a:lnTo>
                <a:lnTo>
                  <a:pt x="4236" y="2544"/>
                </a:lnTo>
                <a:lnTo>
                  <a:pt x="4236" y="2544"/>
                </a:lnTo>
                <a:lnTo>
                  <a:pt x="4239" y="2544"/>
                </a:lnTo>
                <a:lnTo>
                  <a:pt x="4239" y="2544"/>
                </a:lnTo>
                <a:lnTo>
                  <a:pt x="4239" y="2541"/>
                </a:lnTo>
                <a:lnTo>
                  <a:pt x="4236" y="2541"/>
                </a:lnTo>
                <a:lnTo>
                  <a:pt x="4236" y="2541"/>
                </a:lnTo>
                <a:lnTo>
                  <a:pt x="4233" y="2539"/>
                </a:lnTo>
                <a:lnTo>
                  <a:pt x="4233" y="2539"/>
                </a:lnTo>
                <a:lnTo>
                  <a:pt x="4233" y="2539"/>
                </a:lnTo>
                <a:lnTo>
                  <a:pt x="4231" y="2536"/>
                </a:lnTo>
                <a:lnTo>
                  <a:pt x="4231" y="2533"/>
                </a:lnTo>
                <a:lnTo>
                  <a:pt x="4231" y="2525"/>
                </a:lnTo>
                <a:lnTo>
                  <a:pt x="4231" y="2525"/>
                </a:lnTo>
                <a:lnTo>
                  <a:pt x="4228" y="2520"/>
                </a:lnTo>
                <a:lnTo>
                  <a:pt x="4228" y="2520"/>
                </a:lnTo>
                <a:lnTo>
                  <a:pt x="4223" y="2515"/>
                </a:lnTo>
                <a:lnTo>
                  <a:pt x="4223" y="2512"/>
                </a:lnTo>
                <a:lnTo>
                  <a:pt x="4220" y="2507"/>
                </a:lnTo>
                <a:lnTo>
                  <a:pt x="4217" y="2507"/>
                </a:lnTo>
                <a:lnTo>
                  <a:pt x="4214" y="2501"/>
                </a:lnTo>
                <a:lnTo>
                  <a:pt x="4214" y="2501"/>
                </a:lnTo>
                <a:lnTo>
                  <a:pt x="4214" y="2499"/>
                </a:lnTo>
                <a:lnTo>
                  <a:pt x="4217" y="2499"/>
                </a:lnTo>
                <a:lnTo>
                  <a:pt x="4217" y="2501"/>
                </a:lnTo>
                <a:lnTo>
                  <a:pt x="4217" y="2496"/>
                </a:lnTo>
                <a:lnTo>
                  <a:pt x="4217" y="2491"/>
                </a:lnTo>
                <a:lnTo>
                  <a:pt x="4214" y="2491"/>
                </a:lnTo>
                <a:lnTo>
                  <a:pt x="4214" y="2488"/>
                </a:lnTo>
                <a:lnTo>
                  <a:pt x="4212" y="2488"/>
                </a:lnTo>
                <a:lnTo>
                  <a:pt x="4212" y="2485"/>
                </a:lnTo>
                <a:lnTo>
                  <a:pt x="4212" y="2485"/>
                </a:lnTo>
                <a:lnTo>
                  <a:pt x="4212" y="2482"/>
                </a:lnTo>
                <a:lnTo>
                  <a:pt x="4209" y="2480"/>
                </a:lnTo>
                <a:lnTo>
                  <a:pt x="4209" y="2480"/>
                </a:lnTo>
                <a:lnTo>
                  <a:pt x="4206" y="2480"/>
                </a:lnTo>
                <a:lnTo>
                  <a:pt x="4206" y="2477"/>
                </a:lnTo>
                <a:lnTo>
                  <a:pt x="4206" y="2477"/>
                </a:lnTo>
                <a:lnTo>
                  <a:pt x="4209" y="2474"/>
                </a:lnTo>
                <a:lnTo>
                  <a:pt x="4209" y="2474"/>
                </a:lnTo>
                <a:lnTo>
                  <a:pt x="4206" y="2472"/>
                </a:lnTo>
                <a:lnTo>
                  <a:pt x="4206" y="2466"/>
                </a:lnTo>
                <a:lnTo>
                  <a:pt x="4204" y="2458"/>
                </a:lnTo>
                <a:lnTo>
                  <a:pt x="4204" y="2458"/>
                </a:lnTo>
                <a:lnTo>
                  <a:pt x="4204" y="2458"/>
                </a:lnTo>
                <a:lnTo>
                  <a:pt x="4204" y="2456"/>
                </a:lnTo>
                <a:lnTo>
                  <a:pt x="4201" y="2456"/>
                </a:lnTo>
                <a:lnTo>
                  <a:pt x="4201" y="2450"/>
                </a:lnTo>
                <a:lnTo>
                  <a:pt x="4201" y="2448"/>
                </a:lnTo>
                <a:lnTo>
                  <a:pt x="4201" y="2448"/>
                </a:lnTo>
                <a:lnTo>
                  <a:pt x="4201" y="2445"/>
                </a:lnTo>
                <a:lnTo>
                  <a:pt x="4198" y="2442"/>
                </a:lnTo>
                <a:lnTo>
                  <a:pt x="4196" y="2437"/>
                </a:lnTo>
                <a:lnTo>
                  <a:pt x="4196" y="2434"/>
                </a:lnTo>
                <a:lnTo>
                  <a:pt x="4196" y="2432"/>
                </a:lnTo>
                <a:lnTo>
                  <a:pt x="4193" y="2429"/>
                </a:lnTo>
                <a:lnTo>
                  <a:pt x="4193" y="2429"/>
                </a:lnTo>
                <a:lnTo>
                  <a:pt x="4182" y="2424"/>
                </a:lnTo>
                <a:lnTo>
                  <a:pt x="4177" y="2424"/>
                </a:lnTo>
                <a:lnTo>
                  <a:pt x="4174" y="2418"/>
                </a:lnTo>
                <a:lnTo>
                  <a:pt x="4169" y="2415"/>
                </a:lnTo>
                <a:lnTo>
                  <a:pt x="4166" y="2413"/>
                </a:lnTo>
                <a:lnTo>
                  <a:pt x="4164" y="2413"/>
                </a:lnTo>
                <a:lnTo>
                  <a:pt x="4158" y="2413"/>
                </a:lnTo>
                <a:lnTo>
                  <a:pt x="4156" y="2413"/>
                </a:lnTo>
                <a:lnTo>
                  <a:pt x="4153" y="2410"/>
                </a:lnTo>
                <a:lnTo>
                  <a:pt x="4148" y="2407"/>
                </a:lnTo>
                <a:lnTo>
                  <a:pt x="4148" y="2407"/>
                </a:lnTo>
                <a:lnTo>
                  <a:pt x="4145" y="2405"/>
                </a:lnTo>
                <a:lnTo>
                  <a:pt x="4142" y="2405"/>
                </a:lnTo>
                <a:lnTo>
                  <a:pt x="4139" y="2405"/>
                </a:lnTo>
                <a:lnTo>
                  <a:pt x="4139" y="2405"/>
                </a:lnTo>
                <a:lnTo>
                  <a:pt x="4139" y="2405"/>
                </a:lnTo>
                <a:lnTo>
                  <a:pt x="4139" y="2405"/>
                </a:lnTo>
                <a:lnTo>
                  <a:pt x="4139" y="2405"/>
                </a:lnTo>
                <a:lnTo>
                  <a:pt x="4139" y="2405"/>
                </a:lnTo>
                <a:lnTo>
                  <a:pt x="4137" y="2402"/>
                </a:lnTo>
                <a:lnTo>
                  <a:pt x="4134" y="2402"/>
                </a:lnTo>
                <a:lnTo>
                  <a:pt x="4134" y="2399"/>
                </a:lnTo>
                <a:lnTo>
                  <a:pt x="4129" y="2397"/>
                </a:lnTo>
                <a:lnTo>
                  <a:pt x="4123" y="2389"/>
                </a:lnTo>
                <a:lnTo>
                  <a:pt x="4123" y="2389"/>
                </a:lnTo>
                <a:lnTo>
                  <a:pt x="4123" y="2386"/>
                </a:lnTo>
                <a:lnTo>
                  <a:pt x="4123" y="2383"/>
                </a:lnTo>
                <a:lnTo>
                  <a:pt x="4121" y="2383"/>
                </a:lnTo>
                <a:lnTo>
                  <a:pt x="4121" y="2383"/>
                </a:lnTo>
                <a:lnTo>
                  <a:pt x="4118" y="2381"/>
                </a:lnTo>
                <a:lnTo>
                  <a:pt x="4115" y="2381"/>
                </a:lnTo>
                <a:lnTo>
                  <a:pt x="4115" y="2381"/>
                </a:lnTo>
                <a:lnTo>
                  <a:pt x="4113" y="2381"/>
                </a:lnTo>
                <a:lnTo>
                  <a:pt x="4113" y="2378"/>
                </a:lnTo>
                <a:lnTo>
                  <a:pt x="4110" y="2381"/>
                </a:lnTo>
                <a:lnTo>
                  <a:pt x="4110" y="2381"/>
                </a:lnTo>
                <a:lnTo>
                  <a:pt x="4110" y="2381"/>
                </a:lnTo>
                <a:lnTo>
                  <a:pt x="4107" y="2381"/>
                </a:lnTo>
                <a:lnTo>
                  <a:pt x="4102" y="2381"/>
                </a:lnTo>
                <a:lnTo>
                  <a:pt x="4102" y="2381"/>
                </a:lnTo>
                <a:lnTo>
                  <a:pt x="4102" y="2383"/>
                </a:lnTo>
                <a:lnTo>
                  <a:pt x="4099" y="2386"/>
                </a:lnTo>
                <a:lnTo>
                  <a:pt x="4099" y="2386"/>
                </a:lnTo>
                <a:lnTo>
                  <a:pt x="4099" y="2386"/>
                </a:lnTo>
                <a:lnTo>
                  <a:pt x="4099" y="2383"/>
                </a:lnTo>
                <a:lnTo>
                  <a:pt x="4099" y="2383"/>
                </a:lnTo>
                <a:lnTo>
                  <a:pt x="4099" y="2381"/>
                </a:lnTo>
                <a:lnTo>
                  <a:pt x="4099" y="2381"/>
                </a:lnTo>
                <a:lnTo>
                  <a:pt x="4099" y="2378"/>
                </a:lnTo>
                <a:lnTo>
                  <a:pt x="4099" y="2375"/>
                </a:lnTo>
                <a:lnTo>
                  <a:pt x="4097" y="2370"/>
                </a:lnTo>
                <a:lnTo>
                  <a:pt x="4099" y="2362"/>
                </a:lnTo>
                <a:lnTo>
                  <a:pt x="4099" y="2359"/>
                </a:lnTo>
                <a:lnTo>
                  <a:pt x="4099" y="2356"/>
                </a:lnTo>
                <a:lnTo>
                  <a:pt x="4099" y="2354"/>
                </a:lnTo>
                <a:lnTo>
                  <a:pt x="4099" y="2354"/>
                </a:lnTo>
                <a:lnTo>
                  <a:pt x="4099" y="2351"/>
                </a:lnTo>
                <a:lnTo>
                  <a:pt x="4099" y="2348"/>
                </a:lnTo>
                <a:lnTo>
                  <a:pt x="4099" y="2348"/>
                </a:lnTo>
                <a:lnTo>
                  <a:pt x="4102" y="2348"/>
                </a:lnTo>
                <a:lnTo>
                  <a:pt x="4102" y="2348"/>
                </a:lnTo>
                <a:lnTo>
                  <a:pt x="4105" y="2348"/>
                </a:lnTo>
                <a:lnTo>
                  <a:pt x="4110" y="2346"/>
                </a:lnTo>
                <a:lnTo>
                  <a:pt x="4110" y="2346"/>
                </a:lnTo>
                <a:lnTo>
                  <a:pt x="4113" y="2343"/>
                </a:lnTo>
                <a:lnTo>
                  <a:pt x="4115" y="2343"/>
                </a:lnTo>
                <a:lnTo>
                  <a:pt x="4115" y="2332"/>
                </a:lnTo>
                <a:lnTo>
                  <a:pt x="4118" y="2327"/>
                </a:lnTo>
                <a:lnTo>
                  <a:pt x="4118" y="2324"/>
                </a:lnTo>
                <a:lnTo>
                  <a:pt x="4118" y="2324"/>
                </a:lnTo>
                <a:lnTo>
                  <a:pt x="4118" y="2322"/>
                </a:lnTo>
                <a:lnTo>
                  <a:pt x="4118" y="2322"/>
                </a:lnTo>
                <a:lnTo>
                  <a:pt x="4121" y="2319"/>
                </a:lnTo>
                <a:lnTo>
                  <a:pt x="4121" y="2319"/>
                </a:lnTo>
                <a:lnTo>
                  <a:pt x="4123" y="2319"/>
                </a:lnTo>
                <a:lnTo>
                  <a:pt x="4126" y="2319"/>
                </a:lnTo>
                <a:lnTo>
                  <a:pt x="4126" y="2316"/>
                </a:lnTo>
                <a:lnTo>
                  <a:pt x="4129" y="2316"/>
                </a:lnTo>
                <a:lnTo>
                  <a:pt x="4131" y="2314"/>
                </a:lnTo>
                <a:lnTo>
                  <a:pt x="4131" y="2311"/>
                </a:lnTo>
                <a:lnTo>
                  <a:pt x="4131" y="2311"/>
                </a:lnTo>
                <a:lnTo>
                  <a:pt x="4131" y="2308"/>
                </a:lnTo>
                <a:lnTo>
                  <a:pt x="4131" y="2308"/>
                </a:lnTo>
                <a:lnTo>
                  <a:pt x="4134" y="2303"/>
                </a:lnTo>
                <a:lnTo>
                  <a:pt x="4134" y="2303"/>
                </a:lnTo>
                <a:lnTo>
                  <a:pt x="4134" y="2300"/>
                </a:lnTo>
                <a:lnTo>
                  <a:pt x="4137" y="2295"/>
                </a:lnTo>
                <a:lnTo>
                  <a:pt x="4139" y="2292"/>
                </a:lnTo>
                <a:lnTo>
                  <a:pt x="4139" y="2289"/>
                </a:lnTo>
                <a:lnTo>
                  <a:pt x="4139" y="2289"/>
                </a:lnTo>
                <a:lnTo>
                  <a:pt x="4142" y="2289"/>
                </a:lnTo>
                <a:lnTo>
                  <a:pt x="4142" y="2289"/>
                </a:lnTo>
                <a:lnTo>
                  <a:pt x="4145" y="2289"/>
                </a:lnTo>
                <a:lnTo>
                  <a:pt x="4145" y="2289"/>
                </a:lnTo>
                <a:lnTo>
                  <a:pt x="4145" y="2287"/>
                </a:lnTo>
                <a:lnTo>
                  <a:pt x="4145" y="2287"/>
                </a:lnTo>
                <a:lnTo>
                  <a:pt x="4148" y="2287"/>
                </a:lnTo>
                <a:lnTo>
                  <a:pt x="4148" y="2287"/>
                </a:lnTo>
                <a:lnTo>
                  <a:pt x="4148" y="2287"/>
                </a:lnTo>
                <a:lnTo>
                  <a:pt x="4148" y="2289"/>
                </a:lnTo>
                <a:lnTo>
                  <a:pt x="4148" y="2292"/>
                </a:lnTo>
                <a:lnTo>
                  <a:pt x="4150" y="2289"/>
                </a:lnTo>
                <a:lnTo>
                  <a:pt x="4153" y="2284"/>
                </a:lnTo>
                <a:lnTo>
                  <a:pt x="4156" y="2281"/>
                </a:lnTo>
                <a:lnTo>
                  <a:pt x="4156" y="2284"/>
                </a:lnTo>
                <a:lnTo>
                  <a:pt x="4156" y="2287"/>
                </a:lnTo>
                <a:lnTo>
                  <a:pt x="4158" y="2289"/>
                </a:lnTo>
                <a:lnTo>
                  <a:pt x="4161" y="2287"/>
                </a:lnTo>
                <a:lnTo>
                  <a:pt x="4161" y="2287"/>
                </a:lnTo>
                <a:lnTo>
                  <a:pt x="4161" y="2287"/>
                </a:lnTo>
                <a:lnTo>
                  <a:pt x="4164" y="2287"/>
                </a:lnTo>
                <a:lnTo>
                  <a:pt x="4164" y="2284"/>
                </a:lnTo>
                <a:lnTo>
                  <a:pt x="4164" y="2284"/>
                </a:lnTo>
                <a:lnTo>
                  <a:pt x="4161" y="2284"/>
                </a:lnTo>
                <a:lnTo>
                  <a:pt x="4161" y="2281"/>
                </a:lnTo>
                <a:lnTo>
                  <a:pt x="4161" y="2281"/>
                </a:lnTo>
                <a:lnTo>
                  <a:pt x="4164" y="2279"/>
                </a:lnTo>
                <a:lnTo>
                  <a:pt x="4164" y="2279"/>
                </a:lnTo>
                <a:lnTo>
                  <a:pt x="4166" y="2276"/>
                </a:lnTo>
                <a:lnTo>
                  <a:pt x="4164" y="2276"/>
                </a:lnTo>
                <a:lnTo>
                  <a:pt x="4161" y="2273"/>
                </a:lnTo>
                <a:lnTo>
                  <a:pt x="4164" y="2273"/>
                </a:lnTo>
                <a:lnTo>
                  <a:pt x="4164" y="2271"/>
                </a:lnTo>
                <a:lnTo>
                  <a:pt x="4166" y="2271"/>
                </a:lnTo>
                <a:lnTo>
                  <a:pt x="4166" y="2271"/>
                </a:lnTo>
                <a:lnTo>
                  <a:pt x="4169" y="2273"/>
                </a:lnTo>
                <a:lnTo>
                  <a:pt x="4172" y="2276"/>
                </a:lnTo>
                <a:lnTo>
                  <a:pt x="4172" y="2271"/>
                </a:lnTo>
                <a:lnTo>
                  <a:pt x="4174" y="2263"/>
                </a:lnTo>
                <a:lnTo>
                  <a:pt x="4174" y="2260"/>
                </a:lnTo>
                <a:lnTo>
                  <a:pt x="4180" y="2255"/>
                </a:lnTo>
                <a:lnTo>
                  <a:pt x="4180" y="2255"/>
                </a:lnTo>
                <a:lnTo>
                  <a:pt x="4182" y="2255"/>
                </a:lnTo>
                <a:lnTo>
                  <a:pt x="4185" y="2255"/>
                </a:lnTo>
                <a:lnTo>
                  <a:pt x="4185" y="2255"/>
                </a:lnTo>
                <a:lnTo>
                  <a:pt x="4185" y="2252"/>
                </a:lnTo>
                <a:lnTo>
                  <a:pt x="4185" y="2252"/>
                </a:lnTo>
                <a:lnTo>
                  <a:pt x="4188" y="2252"/>
                </a:lnTo>
                <a:lnTo>
                  <a:pt x="4188" y="2252"/>
                </a:lnTo>
                <a:lnTo>
                  <a:pt x="4188" y="2255"/>
                </a:lnTo>
                <a:lnTo>
                  <a:pt x="4185" y="2255"/>
                </a:lnTo>
                <a:lnTo>
                  <a:pt x="4188" y="2257"/>
                </a:lnTo>
                <a:lnTo>
                  <a:pt x="4188" y="2255"/>
                </a:lnTo>
                <a:lnTo>
                  <a:pt x="4190" y="2252"/>
                </a:lnTo>
                <a:lnTo>
                  <a:pt x="4193" y="2249"/>
                </a:lnTo>
                <a:lnTo>
                  <a:pt x="4196" y="2249"/>
                </a:lnTo>
                <a:lnTo>
                  <a:pt x="4198" y="2247"/>
                </a:lnTo>
                <a:lnTo>
                  <a:pt x="4198" y="2247"/>
                </a:lnTo>
                <a:lnTo>
                  <a:pt x="4198" y="2247"/>
                </a:lnTo>
                <a:lnTo>
                  <a:pt x="4198" y="2247"/>
                </a:lnTo>
                <a:lnTo>
                  <a:pt x="4198" y="2244"/>
                </a:lnTo>
                <a:lnTo>
                  <a:pt x="4196" y="2244"/>
                </a:lnTo>
                <a:lnTo>
                  <a:pt x="4196" y="2244"/>
                </a:lnTo>
                <a:lnTo>
                  <a:pt x="4196" y="2244"/>
                </a:lnTo>
                <a:lnTo>
                  <a:pt x="4196" y="2247"/>
                </a:lnTo>
                <a:lnTo>
                  <a:pt x="4193" y="2247"/>
                </a:lnTo>
                <a:lnTo>
                  <a:pt x="4190" y="2247"/>
                </a:lnTo>
                <a:lnTo>
                  <a:pt x="4190" y="2244"/>
                </a:lnTo>
                <a:lnTo>
                  <a:pt x="4188" y="2247"/>
                </a:lnTo>
                <a:lnTo>
                  <a:pt x="4188" y="2247"/>
                </a:lnTo>
                <a:lnTo>
                  <a:pt x="4188" y="2247"/>
                </a:lnTo>
                <a:lnTo>
                  <a:pt x="4185" y="2244"/>
                </a:lnTo>
                <a:lnTo>
                  <a:pt x="4185" y="2239"/>
                </a:lnTo>
                <a:lnTo>
                  <a:pt x="4185" y="2239"/>
                </a:lnTo>
                <a:lnTo>
                  <a:pt x="4185" y="2236"/>
                </a:lnTo>
                <a:lnTo>
                  <a:pt x="4182" y="2236"/>
                </a:lnTo>
                <a:lnTo>
                  <a:pt x="4182" y="2236"/>
                </a:lnTo>
                <a:lnTo>
                  <a:pt x="4180" y="2233"/>
                </a:lnTo>
                <a:lnTo>
                  <a:pt x="4180" y="2233"/>
                </a:lnTo>
                <a:lnTo>
                  <a:pt x="4180" y="2230"/>
                </a:lnTo>
                <a:lnTo>
                  <a:pt x="4180" y="2228"/>
                </a:lnTo>
                <a:lnTo>
                  <a:pt x="4180" y="2225"/>
                </a:lnTo>
                <a:lnTo>
                  <a:pt x="4180" y="2225"/>
                </a:lnTo>
                <a:lnTo>
                  <a:pt x="4180" y="2222"/>
                </a:lnTo>
                <a:lnTo>
                  <a:pt x="4180" y="2222"/>
                </a:lnTo>
                <a:lnTo>
                  <a:pt x="4180" y="2222"/>
                </a:lnTo>
                <a:lnTo>
                  <a:pt x="4180" y="2220"/>
                </a:lnTo>
                <a:lnTo>
                  <a:pt x="4180" y="2220"/>
                </a:lnTo>
                <a:lnTo>
                  <a:pt x="4180" y="2220"/>
                </a:lnTo>
                <a:lnTo>
                  <a:pt x="4180" y="2220"/>
                </a:lnTo>
                <a:lnTo>
                  <a:pt x="4180" y="2220"/>
                </a:lnTo>
                <a:lnTo>
                  <a:pt x="4182" y="2220"/>
                </a:lnTo>
                <a:lnTo>
                  <a:pt x="4182" y="2222"/>
                </a:lnTo>
                <a:lnTo>
                  <a:pt x="4185" y="2222"/>
                </a:lnTo>
                <a:lnTo>
                  <a:pt x="4188" y="2220"/>
                </a:lnTo>
                <a:lnTo>
                  <a:pt x="4190" y="2220"/>
                </a:lnTo>
                <a:lnTo>
                  <a:pt x="4190" y="2222"/>
                </a:lnTo>
                <a:lnTo>
                  <a:pt x="4190" y="2222"/>
                </a:lnTo>
                <a:lnTo>
                  <a:pt x="4190" y="2222"/>
                </a:lnTo>
                <a:lnTo>
                  <a:pt x="4190" y="2222"/>
                </a:lnTo>
                <a:lnTo>
                  <a:pt x="4190" y="2222"/>
                </a:lnTo>
                <a:lnTo>
                  <a:pt x="4193" y="2222"/>
                </a:lnTo>
                <a:lnTo>
                  <a:pt x="4196" y="2225"/>
                </a:lnTo>
                <a:lnTo>
                  <a:pt x="4196" y="2225"/>
                </a:lnTo>
                <a:lnTo>
                  <a:pt x="4198" y="2222"/>
                </a:lnTo>
                <a:lnTo>
                  <a:pt x="4196" y="2222"/>
                </a:lnTo>
                <a:lnTo>
                  <a:pt x="4196" y="2220"/>
                </a:lnTo>
                <a:lnTo>
                  <a:pt x="4196" y="2214"/>
                </a:lnTo>
                <a:lnTo>
                  <a:pt x="4198" y="2214"/>
                </a:lnTo>
                <a:lnTo>
                  <a:pt x="4198" y="2214"/>
                </a:lnTo>
                <a:lnTo>
                  <a:pt x="4201" y="2220"/>
                </a:lnTo>
                <a:lnTo>
                  <a:pt x="4201" y="2220"/>
                </a:lnTo>
                <a:lnTo>
                  <a:pt x="4201" y="2222"/>
                </a:lnTo>
                <a:lnTo>
                  <a:pt x="4204" y="2222"/>
                </a:lnTo>
                <a:lnTo>
                  <a:pt x="4201" y="2230"/>
                </a:lnTo>
                <a:lnTo>
                  <a:pt x="4201" y="2230"/>
                </a:lnTo>
                <a:lnTo>
                  <a:pt x="4198" y="2233"/>
                </a:lnTo>
                <a:lnTo>
                  <a:pt x="4198" y="2236"/>
                </a:lnTo>
                <a:lnTo>
                  <a:pt x="4198" y="2236"/>
                </a:lnTo>
                <a:lnTo>
                  <a:pt x="4198" y="2239"/>
                </a:lnTo>
                <a:lnTo>
                  <a:pt x="4198" y="2239"/>
                </a:lnTo>
                <a:lnTo>
                  <a:pt x="4198" y="2239"/>
                </a:lnTo>
                <a:lnTo>
                  <a:pt x="4201" y="2239"/>
                </a:lnTo>
                <a:lnTo>
                  <a:pt x="4201" y="2239"/>
                </a:lnTo>
                <a:lnTo>
                  <a:pt x="4204" y="2241"/>
                </a:lnTo>
                <a:lnTo>
                  <a:pt x="4204" y="2239"/>
                </a:lnTo>
                <a:lnTo>
                  <a:pt x="4209" y="2239"/>
                </a:lnTo>
                <a:lnTo>
                  <a:pt x="4209" y="2239"/>
                </a:lnTo>
                <a:lnTo>
                  <a:pt x="4212" y="2236"/>
                </a:lnTo>
                <a:lnTo>
                  <a:pt x="4214" y="2236"/>
                </a:lnTo>
                <a:lnTo>
                  <a:pt x="4217" y="2236"/>
                </a:lnTo>
                <a:lnTo>
                  <a:pt x="4220" y="2236"/>
                </a:lnTo>
                <a:lnTo>
                  <a:pt x="4220" y="2233"/>
                </a:lnTo>
                <a:lnTo>
                  <a:pt x="4220" y="2233"/>
                </a:lnTo>
                <a:lnTo>
                  <a:pt x="4223" y="2233"/>
                </a:lnTo>
                <a:lnTo>
                  <a:pt x="4225" y="2233"/>
                </a:lnTo>
                <a:lnTo>
                  <a:pt x="4225" y="2230"/>
                </a:lnTo>
                <a:lnTo>
                  <a:pt x="4228" y="2230"/>
                </a:lnTo>
                <a:lnTo>
                  <a:pt x="4228" y="2230"/>
                </a:lnTo>
                <a:lnTo>
                  <a:pt x="4228" y="2233"/>
                </a:lnTo>
                <a:lnTo>
                  <a:pt x="4233" y="2228"/>
                </a:lnTo>
                <a:lnTo>
                  <a:pt x="4233" y="2228"/>
                </a:lnTo>
                <a:lnTo>
                  <a:pt x="4233" y="2225"/>
                </a:lnTo>
                <a:lnTo>
                  <a:pt x="4233" y="2225"/>
                </a:lnTo>
                <a:lnTo>
                  <a:pt x="4231" y="2217"/>
                </a:lnTo>
                <a:lnTo>
                  <a:pt x="4231" y="2214"/>
                </a:lnTo>
                <a:lnTo>
                  <a:pt x="4231" y="2214"/>
                </a:lnTo>
                <a:lnTo>
                  <a:pt x="4231" y="2212"/>
                </a:lnTo>
                <a:lnTo>
                  <a:pt x="4231" y="2212"/>
                </a:lnTo>
                <a:lnTo>
                  <a:pt x="4231" y="2209"/>
                </a:lnTo>
                <a:lnTo>
                  <a:pt x="4228" y="2209"/>
                </a:lnTo>
                <a:lnTo>
                  <a:pt x="4228" y="2209"/>
                </a:lnTo>
                <a:lnTo>
                  <a:pt x="4231" y="2206"/>
                </a:lnTo>
                <a:lnTo>
                  <a:pt x="4231" y="2209"/>
                </a:lnTo>
                <a:lnTo>
                  <a:pt x="4233" y="2209"/>
                </a:lnTo>
                <a:lnTo>
                  <a:pt x="4233" y="2209"/>
                </a:lnTo>
                <a:lnTo>
                  <a:pt x="4236" y="2209"/>
                </a:lnTo>
                <a:lnTo>
                  <a:pt x="4236" y="2206"/>
                </a:lnTo>
                <a:lnTo>
                  <a:pt x="4233" y="2204"/>
                </a:lnTo>
                <a:lnTo>
                  <a:pt x="4233" y="2201"/>
                </a:lnTo>
                <a:lnTo>
                  <a:pt x="4236" y="2198"/>
                </a:lnTo>
                <a:lnTo>
                  <a:pt x="4236" y="2196"/>
                </a:lnTo>
                <a:lnTo>
                  <a:pt x="4236" y="2196"/>
                </a:lnTo>
                <a:lnTo>
                  <a:pt x="4236" y="2196"/>
                </a:lnTo>
                <a:lnTo>
                  <a:pt x="4239" y="2196"/>
                </a:lnTo>
                <a:lnTo>
                  <a:pt x="4239" y="2193"/>
                </a:lnTo>
                <a:lnTo>
                  <a:pt x="4239" y="2193"/>
                </a:lnTo>
                <a:lnTo>
                  <a:pt x="4241" y="2193"/>
                </a:lnTo>
                <a:lnTo>
                  <a:pt x="4244" y="2193"/>
                </a:lnTo>
                <a:lnTo>
                  <a:pt x="4247" y="2193"/>
                </a:lnTo>
                <a:lnTo>
                  <a:pt x="4244" y="2196"/>
                </a:lnTo>
                <a:lnTo>
                  <a:pt x="4247" y="2198"/>
                </a:lnTo>
                <a:lnTo>
                  <a:pt x="4247" y="2201"/>
                </a:lnTo>
                <a:lnTo>
                  <a:pt x="4249" y="2204"/>
                </a:lnTo>
                <a:lnTo>
                  <a:pt x="4249" y="2204"/>
                </a:lnTo>
                <a:lnTo>
                  <a:pt x="4249" y="2201"/>
                </a:lnTo>
                <a:lnTo>
                  <a:pt x="4252" y="2201"/>
                </a:lnTo>
                <a:lnTo>
                  <a:pt x="4252" y="2198"/>
                </a:lnTo>
                <a:lnTo>
                  <a:pt x="4252" y="2198"/>
                </a:lnTo>
                <a:lnTo>
                  <a:pt x="4252" y="2198"/>
                </a:lnTo>
                <a:lnTo>
                  <a:pt x="4252" y="2196"/>
                </a:lnTo>
                <a:lnTo>
                  <a:pt x="4252" y="2196"/>
                </a:lnTo>
                <a:lnTo>
                  <a:pt x="4255" y="2193"/>
                </a:lnTo>
                <a:lnTo>
                  <a:pt x="4255" y="2193"/>
                </a:lnTo>
                <a:lnTo>
                  <a:pt x="4257" y="2193"/>
                </a:lnTo>
                <a:lnTo>
                  <a:pt x="4255" y="2190"/>
                </a:lnTo>
                <a:lnTo>
                  <a:pt x="4255" y="2190"/>
                </a:lnTo>
                <a:lnTo>
                  <a:pt x="4255" y="2188"/>
                </a:lnTo>
                <a:lnTo>
                  <a:pt x="4257" y="2188"/>
                </a:lnTo>
                <a:lnTo>
                  <a:pt x="4257" y="2185"/>
                </a:lnTo>
                <a:lnTo>
                  <a:pt x="4257" y="2185"/>
                </a:lnTo>
                <a:lnTo>
                  <a:pt x="4257" y="2185"/>
                </a:lnTo>
                <a:lnTo>
                  <a:pt x="4257" y="2185"/>
                </a:lnTo>
                <a:lnTo>
                  <a:pt x="4255" y="2185"/>
                </a:lnTo>
                <a:lnTo>
                  <a:pt x="4255" y="2185"/>
                </a:lnTo>
                <a:lnTo>
                  <a:pt x="4255" y="2185"/>
                </a:lnTo>
                <a:lnTo>
                  <a:pt x="4255" y="2182"/>
                </a:lnTo>
                <a:lnTo>
                  <a:pt x="4252" y="2182"/>
                </a:lnTo>
                <a:lnTo>
                  <a:pt x="4252" y="2182"/>
                </a:lnTo>
                <a:lnTo>
                  <a:pt x="4252" y="2182"/>
                </a:lnTo>
                <a:lnTo>
                  <a:pt x="4249" y="2180"/>
                </a:lnTo>
                <a:lnTo>
                  <a:pt x="4247" y="2177"/>
                </a:lnTo>
                <a:lnTo>
                  <a:pt x="4244" y="2180"/>
                </a:lnTo>
                <a:lnTo>
                  <a:pt x="4244" y="2180"/>
                </a:lnTo>
                <a:lnTo>
                  <a:pt x="4241" y="2185"/>
                </a:lnTo>
                <a:lnTo>
                  <a:pt x="4241" y="2185"/>
                </a:lnTo>
                <a:lnTo>
                  <a:pt x="4239" y="2185"/>
                </a:lnTo>
                <a:lnTo>
                  <a:pt x="4239" y="2182"/>
                </a:lnTo>
                <a:lnTo>
                  <a:pt x="4239" y="2180"/>
                </a:lnTo>
                <a:lnTo>
                  <a:pt x="4239" y="2180"/>
                </a:lnTo>
                <a:lnTo>
                  <a:pt x="4239" y="2177"/>
                </a:lnTo>
                <a:lnTo>
                  <a:pt x="4239" y="2177"/>
                </a:lnTo>
                <a:lnTo>
                  <a:pt x="4239" y="2177"/>
                </a:lnTo>
                <a:lnTo>
                  <a:pt x="4239" y="2177"/>
                </a:lnTo>
                <a:lnTo>
                  <a:pt x="4241" y="2177"/>
                </a:lnTo>
                <a:lnTo>
                  <a:pt x="4244" y="2174"/>
                </a:lnTo>
                <a:lnTo>
                  <a:pt x="4247" y="2171"/>
                </a:lnTo>
                <a:lnTo>
                  <a:pt x="4249" y="2174"/>
                </a:lnTo>
                <a:lnTo>
                  <a:pt x="4252" y="2174"/>
                </a:lnTo>
                <a:lnTo>
                  <a:pt x="4252" y="2174"/>
                </a:lnTo>
                <a:lnTo>
                  <a:pt x="4255" y="2174"/>
                </a:lnTo>
                <a:lnTo>
                  <a:pt x="4255" y="2177"/>
                </a:lnTo>
                <a:lnTo>
                  <a:pt x="4255" y="2177"/>
                </a:lnTo>
                <a:lnTo>
                  <a:pt x="4255" y="2180"/>
                </a:lnTo>
                <a:lnTo>
                  <a:pt x="4255" y="2180"/>
                </a:lnTo>
                <a:lnTo>
                  <a:pt x="4260" y="2180"/>
                </a:lnTo>
                <a:lnTo>
                  <a:pt x="4260" y="2180"/>
                </a:lnTo>
                <a:lnTo>
                  <a:pt x="4263" y="2180"/>
                </a:lnTo>
                <a:lnTo>
                  <a:pt x="4263" y="2180"/>
                </a:lnTo>
                <a:lnTo>
                  <a:pt x="4263" y="2180"/>
                </a:lnTo>
                <a:lnTo>
                  <a:pt x="4263" y="2180"/>
                </a:lnTo>
                <a:lnTo>
                  <a:pt x="4263" y="2177"/>
                </a:lnTo>
                <a:lnTo>
                  <a:pt x="4263" y="2174"/>
                </a:lnTo>
                <a:lnTo>
                  <a:pt x="4265" y="2174"/>
                </a:lnTo>
                <a:lnTo>
                  <a:pt x="4265" y="2177"/>
                </a:lnTo>
                <a:lnTo>
                  <a:pt x="4268" y="2177"/>
                </a:lnTo>
                <a:lnTo>
                  <a:pt x="4268" y="2177"/>
                </a:lnTo>
                <a:lnTo>
                  <a:pt x="4273" y="2171"/>
                </a:lnTo>
                <a:lnTo>
                  <a:pt x="4276" y="2171"/>
                </a:lnTo>
                <a:lnTo>
                  <a:pt x="4290" y="2166"/>
                </a:lnTo>
                <a:lnTo>
                  <a:pt x="4290" y="2166"/>
                </a:lnTo>
                <a:lnTo>
                  <a:pt x="4295" y="2166"/>
                </a:lnTo>
                <a:lnTo>
                  <a:pt x="4295" y="2166"/>
                </a:lnTo>
                <a:lnTo>
                  <a:pt x="4298" y="2166"/>
                </a:lnTo>
                <a:lnTo>
                  <a:pt x="4295" y="2166"/>
                </a:lnTo>
                <a:lnTo>
                  <a:pt x="4295" y="2163"/>
                </a:lnTo>
                <a:lnTo>
                  <a:pt x="4295" y="2161"/>
                </a:lnTo>
                <a:lnTo>
                  <a:pt x="4298" y="2161"/>
                </a:lnTo>
                <a:lnTo>
                  <a:pt x="4300" y="2161"/>
                </a:lnTo>
                <a:lnTo>
                  <a:pt x="4300" y="2161"/>
                </a:lnTo>
                <a:lnTo>
                  <a:pt x="4300" y="2161"/>
                </a:lnTo>
                <a:lnTo>
                  <a:pt x="4303" y="2158"/>
                </a:lnTo>
                <a:lnTo>
                  <a:pt x="4303" y="2158"/>
                </a:lnTo>
                <a:lnTo>
                  <a:pt x="4303" y="2155"/>
                </a:lnTo>
                <a:lnTo>
                  <a:pt x="4303" y="2155"/>
                </a:lnTo>
                <a:lnTo>
                  <a:pt x="4300" y="2153"/>
                </a:lnTo>
                <a:lnTo>
                  <a:pt x="4303" y="2153"/>
                </a:lnTo>
                <a:lnTo>
                  <a:pt x="4306" y="2153"/>
                </a:lnTo>
                <a:lnTo>
                  <a:pt x="4306" y="2153"/>
                </a:lnTo>
                <a:lnTo>
                  <a:pt x="4306" y="2153"/>
                </a:lnTo>
                <a:lnTo>
                  <a:pt x="4306" y="2155"/>
                </a:lnTo>
                <a:lnTo>
                  <a:pt x="4306" y="2155"/>
                </a:lnTo>
                <a:lnTo>
                  <a:pt x="4308" y="2155"/>
                </a:lnTo>
                <a:lnTo>
                  <a:pt x="4308" y="2153"/>
                </a:lnTo>
                <a:lnTo>
                  <a:pt x="4308" y="2153"/>
                </a:lnTo>
                <a:lnTo>
                  <a:pt x="4311" y="2153"/>
                </a:lnTo>
                <a:lnTo>
                  <a:pt x="4311" y="2150"/>
                </a:lnTo>
                <a:lnTo>
                  <a:pt x="4314" y="2150"/>
                </a:lnTo>
                <a:lnTo>
                  <a:pt x="4316" y="2150"/>
                </a:lnTo>
                <a:lnTo>
                  <a:pt x="4316" y="2153"/>
                </a:lnTo>
                <a:lnTo>
                  <a:pt x="4314" y="2153"/>
                </a:lnTo>
                <a:lnTo>
                  <a:pt x="4311" y="2153"/>
                </a:lnTo>
                <a:lnTo>
                  <a:pt x="4311" y="2155"/>
                </a:lnTo>
                <a:lnTo>
                  <a:pt x="4311" y="2155"/>
                </a:lnTo>
                <a:lnTo>
                  <a:pt x="4311" y="2155"/>
                </a:lnTo>
                <a:lnTo>
                  <a:pt x="4308" y="2155"/>
                </a:lnTo>
                <a:lnTo>
                  <a:pt x="4308" y="2155"/>
                </a:lnTo>
                <a:lnTo>
                  <a:pt x="4306" y="2158"/>
                </a:lnTo>
                <a:lnTo>
                  <a:pt x="4306" y="2158"/>
                </a:lnTo>
                <a:lnTo>
                  <a:pt x="4306" y="2161"/>
                </a:lnTo>
                <a:lnTo>
                  <a:pt x="4308" y="2161"/>
                </a:lnTo>
                <a:lnTo>
                  <a:pt x="4308" y="2161"/>
                </a:lnTo>
                <a:lnTo>
                  <a:pt x="4311" y="2161"/>
                </a:lnTo>
                <a:lnTo>
                  <a:pt x="4311" y="2158"/>
                </a:lnTo>
                <a:lnTo>
                  <a:pt x="4311" y="2161"/>
                </a:lnTo>
                <a:lnTo>
                  <a:pt x="4314" y="2161"/>
                </a:lnTo>
                <a:lnTo>
                  <a:pt x="4314" y="2158"/>
                </a:lnTo>
                <a:lnTo>
                  <a:pt x="4314" y="2161"/>
                </a:lnTo>
                <a:lnTo>
                  <a:pt x="4316" y="2161"/>
                </a:lnTo>
                <a:lnTo>
                  <a:pt x="4316" y="2163"/>
                </a:lnTo>
                <a:lnTo>
                  <a:pt x="4316" y="2163"/>
                </a:lnTo>
                <a:lnTo>
                  <a:pt x="4319" y="2161"/>
                </a:lnTo>
                <a:lnTo>
                  <a:pt x="4316" y="2161"/>
                </a:lnTo>
                <a:lnTo>
                  <a:pt x="4316" y="2158"/>
                </a:lnTo>
                <a:lnTo>
                  <a:pt x="4316" y="2155"/>
                </a:lnTo>
                <a:lnTo>
                  <a:pt x="4319" y="2153"/>
                </a:lnTo>
                <a:lnTo>
                  <a:pt x="4319" y="2150"/>
                </a:lnTo>
                <a:lnTo>
                  <a:pt x="4322" y="2150"/>
                </a:lnTo>
                <a:lnTo>
                  <a:pt x="4322" y="2153"/>
                </a:lnTo>
                <a:lnTo>
                  <a:pt x="4322" y="2153"/>
                </a:lnTo>
                <a:lnTo>
                  <a:pt x="4319" y="2153"/>
                </a:lnTo>
                <a:lnTo>
                  <a:pt x="4319" y="2153"/>
                </a:lnTo>
                <a:lnTo>
                  <a:pt x="4322" y="2153"/>
                </a:lnTo>
                <a:lnTo>
                  <a:pt x="4324" y="2153"/>
                </a:lnTo>
                <a:lnTo>
                  <a:pt x="4327" y="2153"/>
                </a:lnTo>
                <a:lnTo>
                  <a:pt x="4327" y="2153"/>
                </a:lnTo>
                <a:lnTo>
                  <a:pt x="4327" y="2150"/>
                </a:lnTo>
                <a:lnTo>
                  <a:pt x="4327" y="2150"/>
                </a:lnTo>
                <a:lnTo>
                  <a:pt x="4330" y="2147"/>
                </a:lnTo>
                <a:lnTo>
                  <a:pt x="4330" y="2147"/>
                </a:lnTo>
                <a:lnTo>
                  <a:pt x="4330" y="2147"/>
                </a:lnTo>
                <a:lnTo>
                  <a:pt x="4332" y="2145"/>
                </a:lnTo>
                <a:lnTo>
                  <a:pt x="4343" y="2142"/>
                </a:lnTo>
                <a:lnTo>
                  <a:pt x="4346" y="2139"/>
                </a:lnTo>
                <a:lnTo>
                  <a:pt x="4343" y="2137"/>
                </a:lnTo>
                <a:lnTo>
                  <a:pt x="4343" y="2134"/>
                </a:lnTo>
                <a:lnTo>
                  <a:pt x="4343" y="2134"/>
                </a:lnTo>
                <a:lnTo>
                  <a:pt x="4348" y="2134"/>
                </a:lnTo>
                <a:lnTo>
                  <a:pt x="4351" y="2134"/>
                </a:lnTo>
                <a:lnTo>
                  <a:pt x="4354" y="2134"/>
                </a:lnTo>
                <a:lnTo>
                  <a:pt x="4354" y="2134"/>
                </a:lnTo>
                <a:lnTo>
                  <a:pt x="4354" y="2137"/>
                </a:lnTo>
                <a:lnTo>
                  <a:pt x="4357" y="2137"/>
                </a:lnTo>
                <a:lnTo>
                  <a:pt x="4354" y="2137"/>
                </a:lnTo>
                <a:lnTo>
                  <a:pt x="4354" y="2137"/>
                </a:lnTo>
                <a:lnTo>
                  <a:pt x="4354" y="2139"/>
                </a:lnTo>
                <a:lnTo>
                  <a:pt x="4354" y="2142"/>
                </a:lnTo>
                <a:lnTo>
                  <a:pt x="4354" y="2145"/>
                </a:lnTo>
                <a:lnTo>
                  <a:pt x="4354" y="2145"/>
                </a:lnTo>
                <a:lnTo>
                  <a:pt x="4357" y="2145"/>
                </a:lnTo>
                <a:lnTo>
                  <a:pt x="4359" y="2142"/>
                </a:lnTo>
                <a:lnTo>
                  <a:pt x="4359" y="2142"/>
                </a:lnTo>
                <a:lnTo>
                  <a:pt x="4359" y="2139"/>
                </a:lnTo>
                <a:lnTo>
                  <a:pt x="4362" y="2139"/>
                </a:lnTo>
                <a:lnTo>
                  <a:pt x="4362" y="2139"/>
                </a:lnTo>
                <a:lnTo>
                  <a:pt x="4365" y="2139"/>
                </a:lnTo>
                <a:lnTo>
                  <a:pt x="4365" y="2137"/>
                </a:lnTo>
                <a:lnTo>
                  <a:pt x="4365" y="2134"/>
                </a:lnTo>
                <a:lnTo>
                  <a:pt x="4365" y="2134"/>
                </a:lnTo>
                <a:lnTo>
                  <a:pt x="4365" y="2131"/>
                </a:lnTo>
                <a:lnTo>
                  <a:pt x="4367" y="2134"/>
                </a:lnTo>
                <a:lnTo>
                  <a:pt x="4367" y="2134"/>
                </a:lnTo>
                <a:lnTo>
                  <a:pt x="4365" y="2139"/>
                </a:lnTo>
                <a:lnTo>
                  <a:pt x="4367" y="2139"/>
                </a:lnTo>
                <a:lnTo>
                  <a:pt x="4370" y="2142"/>
                </a:lnTo>
                <a:lnTo>
                  <a:pt x="4373" y="2145"/>
                </a:lnTo>
                <a:lnTo>
                  <a:pt x="4375" y="2145"/>
                </a:lnTo>
                <a:lnTo>
                  <a:pt x="4367" y="2145"/>
                </a:lnTo>
                <a:lnTo>
                  <a:pt x="4367" y="2147"/>
                </a:lnTo>
                <a:lnTo>
                  <a:pt x="4367" y="2147"/>
                </a:lnTo>
                <a:lnTo>
                  <a:pt x="4367" y="2150"/>
                </a:lnTo>
                <a:lnTo>
                  <a:pt x="4370" y="2150"/>
                </a:lnTo>
                <a:lnTo>
                  <a:pt x="4381" y="2153"/>
                </a:lnTo>
                <a:lnTo>
                  <a:pt x="4383" y="2153"/>
                </a:lnTo>
                <a:lnTo>
                  <a:pt x="4383" y="2153"/>
                </a:lnTo>
                <a:lnTo>
                  <a:pt x="4383" y="2150"/>
                </a:lnTo>
                <a:lnTo>
                  <a:pt x="4383" y="2150"/>
                </a:lnTo>
                <a:lnTo>
                  <a:pt x="4383" y="2150"/>
                </a:lnTo>
                <a:lnTo>
                  <a:pt x="4386" y="2150"/>
                </a:lnTo>
                <a:lnTo>
                  <a:pt x="4386" y="2150"/>
                </a:lnTo>
                <a:lnTo>
                  <a:pt x="4386" y="2150"/>
                </a:lnTo>
                <a:lnTo>
                  <a:pt x="4386" y="2150"/>
                </a:lnTo>
                <a:lnTo>
                  <a:pt x="4386" y="2150"/>
                </a:lnTo>
                <a:lnTo>
                  <a:pt x="4386" y="2150"/>
                </a:lnTo>
                <a:lnTo>
                  <a:pt x="4386" y="2150"/>
                </a:lnTo>
                <a:lnTo>
                  <a:pt x="4389" y="2150"/>
                </a:lnTo>
                <a:lnTo>
                  <a:pt x="4389" y="2147"/>
                </a:lnTo>
                <a:lnTo>
                  <a:pt x="4389" y="2147"/>
                </a:lnTo>
                <a:lnTo>
                  <a:pt x="4389" y="2147"/>
                </a:lnTo>
                <a:lnTo>
                  <a:pt x="4389" y="2145"/>
                </a:lnTo>
                <a:lnTo>
                  <a:pt x="4389" y="2145"/>
                </a:lnTo>
                <a:lnTo>
                  <a:pt x="4389" y="2145"/>
                </a:lnTo>
                <a:lnTo>
                  <a:pt x="4386" y="2145"/>
                </a:lnTo>
                <a:lnTo>
                  <a:pt x="4386" y="2145"/>
                </a:lnTo>
                <a:lnTo>
                  <a:pt x="4386" y="2142"/>
                </a:lnTo>
                <a:lnTo>
                  <a:pt x="4386" y="2142"/>
                </a:lnTo>
                <a:lnTo>
                  <a:pt x="4389" y="2142"/>
                </a:lnTo>
                <a:lnTo>
                  <a:pt x="4389" y="2142"/>
                </a:lnTo>
                <a:lnTo>
                  <a:pt x="4389" y="2142"/>
                </a:lnTo>
                <a:lnTo>
                  <a:pt x="4391" y="2142"/>
                </a:lnTo>
                <a:lnTo>
                  <a:pt x="4391" y="2142"/>
                </a:lnTo>
                <a:lnTo>
                  <a:pt x="4394" y="2142"/>
                </a:lnTo>
                <a:lnTo>
                  <a:pt x="4394" y="2142"/>
                </a:lnTo>
                <a:lnTo>
                  <a:pt x="4397" y="2139"/>
                </a:lnTo>
                <a:lnTo>
                  <a:pt x="4397" y="2142"/>
                </a:lnTo>
                <a:lnTo>
                  <a:pt x="4397" y="2142"/>
                </a:lnTo>
                <a:lnTo>
                  <a:pt x="4397" y="2142"/>
                </a:lnTo>
                <a:lnTo>
                  <a:pt x="4397" y="2145"/>
                </a:lnTo>
                <a:lnTo>
                  <a:pt x="4397" y="2145"/>
                </a:lnTo>
                <a:lnTo>
                  <a:pt x="4397" y="2145"/>
                </a:lnTo>
                <a:lnTo>
                  <a:pt x="4397" y="2142"/>
                </a:lnTo>
                <a:lnTo>
                  <a:pt x="4399" y="2142"/>
                </a:lnTo>
                <a:lnTo>
                  <a:pt x="4397" y="2139"/>
                </a:lnTo>
                <a:lnTo>
                  <a:pt x="4399" y="2131"/>
                </a:lnTo>
                <a:lnTo>
                  <a:pt x="4397" y="2131"/>
                </a:lnTo>
                <a:lnTo>
                  <a:pt x="4391" y="2129"/>
                </a:lnTo>
                <a:lnTo>
                  <a:pt x="4389" y="2131"/>
                </a:lnTo>
                <a:lnTo>
                  <a:pt x="4389" y="2131"/>
                </a:lnTo>
                <a:lnTo>
                  <a:pt x="4389" y="2134"/>
                </a:lnTo>
                <a:lnTo>
                  <a:pt x="4389" y="2134"/>
                </a:lnTo>
                <a:lnTo>
                  <a:pt x="4386" y="2131"/>
                </a:lnTo>
                <a:lnTo>
                  <a:pt x="4389" y="2129"/>
                </a:lnTo>
                <a:lnTo>
                  <a:pt x="4391" y="2126"/>
                </a:lnTo>
                <a:lnTo>
                  <a:pt x="4391" y="2126"/>
                </a:lnTo>
                <a:lnTo>
                  <a:pt x="4391" y="2126"/>
                </a:lnTo>
                <a:lnTo>
                  <a:pt x="4391" y="2123"/>
                </a:lnTo>
                <a:lnTo>
                  <a:pt x="4391" y="2123"/>
                </a:lnTo>
                <a:lnTo>
                  <a:pt x="4389" y="2123"/>
                </a:lnTo>
                <a:lnTo>
                  <a:pt x="4389" y="2123"/>
                </a:lnTo>
                <a:lnTo>
                  <a:pt x="4391" y="2121"/>
                </a:lnTo>
                <a:lnTo>
                  <a:pt x="4391" y="2118"/>
                </a:lnTo>
                <a:lnTo>
                  <a:pt x="4391" y="2118"/>
                </a:lnTo>
                <a:lnTo>
                  <a:pt x="4391" y="2115"/>
                </a:lnTo>
                <a:lnTo>
                  <a:pt x="4391" y="2115"/>
                </a:lnTo>
                <a:lnTo>
                  <a:pt x="4391" y="2118"/>
                </a:lnTo>
                <a:lnTo>
                  <a:pt x="4391" y="2121"/>
                </a:lnTo>
                <a:lnTo>
                  <a:pt x="4394" y="2121"/>
                </a:lnTo>
                <a:lnTo>
                  <a:pt x="4394" y="2118"/>
                </a:lnTo>
                <a:lnTo>
                  <a:pt x="4397" y="2115"/>
                </a:lnTo>
                <a:lnTo>
                  <a:pt x="4399" y="2115"/>
                </a:lnTo>
                <a:lnTo>
                  <a:pt x="4402" y="2118"/>
                </a:lnTo>
                <a:lnTo>
                  <a:pt x="4402" y="2115"/>
                </a:lnTo>
                <a:lnTo>
                  <a:pt x="4402" y="2115"/>
                </a:lnTo>
                <a:lnTo>
                  <a:pt x="4402" y="2115"/>
                </a:lnTo>
                <a:lnTo>
                  <a:pt x="4402" y="2112"/>
                </a:lnTo>
                <a:lnTo>
                  <a:pt x="4402" y="2112"/>
                </a:lnTo>
                <a:lnTo>
                  <a:pt x="4407" y="2112"/>
                </a:lnTo>
                <a:lnTo>
                  <a:pt x="4407" y="2110"/>
                </a:lnTo>
                <a:lnTo>
                  <a:pt x="4405" y="2110"/>
                </a:lnTo>
                <a:lnTo>
                  <a:pt x="4405" y="2110"/>
                </a:lnTo>
                <a:lnTo>
                  <a:pt x="4405" y="2110"/>
                </a:lnTo>
                <a:lnTo>
                  <a:pt x="4405" y="2107"/>
                </a:lnTo>
                <a:lnTo>
                  <a:pt x="4405" y="2107"/>
                </a:lnTo>
                <a:lnTo>
                  <a:pt x="4402" y="2104"/>
                </a:lnTo>
                <a:lnTo>
                  <a:pt x="4402" y="2102"/>
                </a:lnTo>
                <a:lnTo>
                  <a:pt x="4399" y="2099"/>
                </a:lnTo>
                <a:lnTo>
                  <a:pt x="4399" y="2096"/>
                </a:lnTo>
                <a:lnTo>
                  <a:pt x="4402" y="2096"/>
                </a:lnTo>
                <a:lnTo>
                  <a:pt x="4405" y="2099"/>
                </a:lnTo>
                <a:lnTo>
                  <a:pt x="4405" y="2099"/>
                </a:lnTo>
                <a:lnTo>
                  <a:pt x="4402" y="2094"/>
                </a:lnTo>
                <a:lnTo>
                  <a:pt x="4402" y="2094"/>
                </a:lnTo>
                <a:lnTo>
                  <a:pt x="4402" y="2094"/>
                </a:lnTo>
                <a:lnTo>
                  <a:pt x="4405" y="2091"/>
                </a:lnTo>
                <a:lnTo>
                  <a:pt x="4410" y="2091"/>
                </a:lnTo>
                <a:lnTo>
                  <a:pt x="4413" y="2091"/>
                </a:lnTo>
                <a:lnTo>
                  <a:pt x="4413" y="2088"/>
                </a:lnTo>
                <a:lnTo>
                  <a:pt x="4413" y="2088"/>
                </a:lnTo>
                <a:lnTo>
                  <a:pt x="4413" y="2086"/>
                </a:lnTo>
                <a:lnTo>
                  <a:pt x="4410" y="2086"/>
                </a:lnTo>
                <a:lnTo>
                  <a:pt x="4405" y="2086"/>
                </a:lnTo>
                <a:lnTo>
                  <a:pt x="4405" y="2086"/>
                </a:lnTo>
                <a:lnTo>
                  <a:pt x="4405" y="2088"/>
                </a:lnTo>
                <a:lnTo>
                  <a:pt x="4402" y="2088"/>
                </a:lnTo>
                <a:lnTo>
                  <a:pt x="4394" y="2088"/>
                </a:lnTo>
                <a:lnTo>
                  <a:pt x="4394" y="2086"/>
                </a:lnTo>
                <a:lnTo>
                  <a:pt x="4394" y="2086"/>
                </a:lnTo>
                <a:lnTo>
                  <a:pt x="4394" y="2086"/>
                </a:lnTo>
                <a:lnTo>
                  <a:pt x="4394" y="2086"/>
                </a:lnTo>
                <a:lnTo>
                  <a:pt x="4391" y="2086"/>
                </a:lnTo>
                <a:lnTo>
                  <a:pt x="4391" y="2086"/>
                </a:lnTo>
                <a:lnTo>
                  <a:pt x="4391" y="2086"/>
                </a:lnTo>
                <a:lnTo>
                  <a:pt x="4378" y="2086"/>
                </a:lnTo>
                <a:lnTo>
                  <a:pt x="4375" y="2086"/>
                </a:lnTo>
                <a:lnTo>
                  <a:pt x="4375" y="2083"/>
                </a:lnTo>
                <a:lnTo>
                  <a:pt x="4373" y="2083"/>
                </a:lnTo>
                <a:lnTo>
                  <a:pt x="4370" y="2083"/>
                </a:lnTo>
                <a:lnTo>
                  <a:pt x="4370" y="2083"/>
                </a:lnTo>
                <a:lnTo>
                  <a:pt x="4367" y="2086"/>
                </a:lnTo>
                <a:lnTo>
                  <a:pt x="4367" y="2086"/>
                </a:lnTo>
                <a:lnTo>
                  <a:pt x="4365" y="2086"/>
                </a:lnTo>
                <a:lnTo>
                  <a:pt x="4365" y="2083"/>
                </a:lnTo>
                <a:lnTo>
                  <a:pt x="4362" y="2080"/>
                </a:lnTo>
                <a:lnTo>
                  <a:pt x="4362" y="2078"/>
                </a:lnTo>
                <a:lnTo>
                  <a:pt x="4365" y="2075"/>
                </a:lnTo>
                <a:lnTo>
                  <a:pt x="4365" y="2072"/>
                </a:lnTo>
                <a:lnTo>
                  <a:pt x="4365" y="2072"/>
                </a:lnTo>
                <a:lnTo>
                  <a:pt x="4362" y="2070"/>
                </a:lnTo>
                <a:lnTo>
                  <a:pt x="4362" y="2072"/>
                </a:lnTo>
                <a:lnTo>
                  <a:pt x="4359" y="2072"/>
                </a:lnTo>
                <a:lnTo>
                  <a:pt x="4359" y="2072"/>
                </a:lnTo>
                <a:lnTo>
                  <a:pt x="4357" y="2070"/>
                </a:lnTo>
                <a:lnTo>
                  <a:pt x="4357" y="2070"/>
                </a:lnTo>
                <a:lnTo>
                  <a:pt x="4357" y="2072"/>
                </a:lnTo>
                <a:lnTo>
                  <a:pt x="4357" y="2072"/>
                </a:lnTo>
                <a:lnTo>
                  <a:pt x="4354" y="2072"/>
                </a:lnTo>
                <a:lnTo>
                  <a:pt x="4354" y="2075"/>
                </a:lnTo>
                <a:lnTo>
                  <a:pt x="4351" y="2075"/>
                </a:lnTo>
                <a:lnTo>
                  <a:pt x="4351" y="2078"/>
                </a:lnTo>
                <a:lnTo>
                  <a:pt x="4348" y="2080"/>
                </a:lnTo>
                <a:lnTo>
                  <a:pt x="4348" y="2080"/>
                </a:lnTo>
                <a:lnTo>
                  <a:pt x="4351" y="2086"/>
                </a:lnTo>
                <a:lnTo>
                  <a:pt x="4348" y="2086"/>
                </a:lnTo>
                <a:lnTo>
                  <a:pt x="4346" y="2086"/>
                </a:lnTo>
                <a:lnTo>
                  <a:pt x="4346" y="2086"/>
                </a:lnTo>
                <a:lnTo>
                  <a:pt x="4346" y="2086"/>
                </a:lnTo>
                <a:lnTo>
                  <a:pt x="4346" y="2083"/>
                </a:lnTo>
                <a:lnTo>
                  <a:pt x="4346" y="2083"/>
                </a:lnTo>
                <a:lnTo>
                  <a:pt x="4346" y="2083"/>
                </a:lnTo>
                <a:lnTo>
                  <a:pt x="4346" y="2083"/>
                </a:lnTo>
                <a:lnTo>
                  <a:pt x="4346" y="2080"/>
                </a:lnTo>
                <a:lnTo>
                  <a:pt x="4327" y="2080"/>
                </a:lnTo>
                <a:lnTo>
                  <a:pt x="4319" y="2080"/>
                </a:lnTo>
                <a:lnTo>
                  <a:pt x="4319" y="2080"/>
                </a:lnTo>
                <a:lnTo>
                  <a:pt x="4319" y="2080"/>
                </a:lnTo>
                <a:lnTo>
                  <a:pt x="4319" y="2080"/>
                </a:lnTo>
                <a:lnTo>
                  <a:pt x="4316" y="2080"/>
                </a:lnTo>
                <a:lnTo>
                  <a:pt x="4316" y="2080"/>
                </a:lnTo>
                <a:lnTo>
                  <a:pt x="4314" y="2080"/>
                </a:lnTo>
                <a:lnTo>
                  <a:pt x="4314" y="2080"/>
                </a:lnTo>
                <a:lnTo>
                  <a:pt x="4314" y="2080"/>
                </a:lnTo>
                <a:lnTo>
                  <a:pt x="4314" y="2083"/>
                </a:lnTo>
                <a:lnTo>
                  <a:pt x="4314" y="2083"/>
                </a:lnTo>
                <a:lnTo>
                  <a:pt x="4314" y="2083"/>
                </a:lnTo>
                <a:lnTo>
                  <a:pt x="4314" y="2083"/>
                </a:lnTo>
                <a:lnTo>
                  <a:pt x="4316" y="2083"/>
                </a:lnTo>
                <a:lnTo>
                  <a:pt x="4319" y="2080"/>
                </a:lnTo>
                <a:lnTo>
                  <a:pt x="4319" y="2083"/>
                </a:lnTo>
                <a:lnTo>
                  <a:pt x="4322" y="2083"/>
                </a:lnTo>
                <a:lnTo>
                  <a:pt x="4319" y="2083"/>
                </a:lnTo>
                <a:lnTo>
                  <a:pt x="4314" y="2086"/>
                </a:lnTo>
                <a:lnTo>
                  <a:pt x="4311" y="2086"/>
                </a:lnTo>
                <a:lnTo>
                  <a:pt x="4311" y="2083"/>
                </a:lnTo>
                <a:lnTo>
                  <a:pt x="4308" y="2083"/>
                </a:lnTo>
                <a:lnTo>
                  <a:pt x="4308" y="2083"/>
                </a:lnTo>
                <a:lnTo>
                  <a:pt x="4306" y="2080"/>
                </a:lnTo>
                <a:lnTo>
                  <a:pt x="4303" y="2080"/>
                </a:lnTo>
                <a:lnTo>
                  <a:pt x="4303" y="2080"/>
                </a:lnTo>
                <a:lnTo>
                  <a:pt x="4303" y="2078"/>
                </a:lnTo>
                <a:lnTo>
                  <a:pt x="4300" y="2075"/>
                </a:lnTo>
                <a:lnTo>
                  <a:pt x="4300" y="2072"/>
                </a:lnTo>
                <a:lnTo>
                  <a:pt x="4298" y="2072"/>
                </a:lnTo>
                <a:lnTo>
                  <a:pt x="4295" y="2070"/>
                </a:lnTo>
                <a:lnTo>
                  <a:pt x="4295" y="2067"/>
                </a:lnTo>
                <a:lnTo>
                  <a:pt x="4298" y="2067"/>
                </a:lnTo>
                <a:lnTo>
                  <a:pt x="4300" y="2067"/>
                </a:lnTo>
                <a:lnTo>
                  <a:pt x="4298" y="2064"/>
                </a:lnTo>
                <a:lnTo>
                  <a:pt x="4295" y="2064"/>
                </a:lnTo>
                <a:lnTo>
                  <a:pt x="4295" y="2062"/>
                </a:lnTo>
                <a:lnTo>
                  <a:pt x="4292" y="2062"/>
                </a:lnTo>
                <a:lnTo>
                  <a:pt x="4292" y="2062"/>
                </a:lnTo>
                <a:lnTo>
                  <a:pt x="4295" y="2064"/>
                </a:lnTo>
                <a:lnTo>
                  <a:pt x="4292" y="2067"/>
                </a:lnTo>
                <a:lnTo>
                  <a:pt x="4290" y="2067"/>
                </a:lnTo>
                <a:lnTo>
                  <a:pt x="4279" y="2070"/>
                </a:lnTo>
                <a:lnTo>
                  <a:pt x="4276" y="2070"/>
                </a:lnTo>
                <a:lnTo>
                  <a:pt x="4276" y="2067"/>
                </a:lnTo>
                <a:lnTo>
                  <a:pt x="4273" y="2067"/>
                </a:lnTo>
                <a:lnTo>
                  <a:pt x="4273" y="2064"/>
                </a:lnTo>
                <a:lnTo>
                  <a:pt x="4273" y="2062"/>
                </a:lnTo>
                <a:lnTo>
                  <a:pt x="4273" y="2062"/>
                </a:lnTo>
                <a:lnTo>
                  <a:pt x="4273" y="2059"/>
                </a:lnTo>
                <a:lnTo>
                  <a:pt x="4273" y="2059"/>
                </a:lnTo>
                <a:lnTo>
                  <a:pt x="4273" y="2056"/>
                </a:lnTo>
                <a:lnTo>
                  <a:pt x="4273" y="2056"/>
                </a:lnTo>
                <a:lnTo>
                  <a:pt x="4273" y="2053"/>
                </a:lnTo>
                <a:lnTo>
                  <a:pt x="4271" y="2053"/>
                </a:lnTo>
                <a:lnTo>
                  <a:pt x="4268" y="2053"/>
                </a:lnTo>
                <a:lnTo>
                  <a:pt x="4265" y="2053"/>
                </a:lnTo>
                <a:lnTo>
                  <a:pt x="4265" y="2053"/>
                </a:lnTo>
                <a:lnTo>
                  <a:pt x="4263" y="2053"/>
                </a:lnTo>
                <a:lnTo>
                  <a:pt x="4263" y="2053"/>
                </a:lnTo>
                <a:lnTo>
                  <a:pt x="4263" y="2051"/>
                </a:lnTo>
                <a:lnTo>
                  <a:pt x="4263" y="2051"/>
                </a:lnTo>
                <a:lnTo>
                  <a:pt x="4260" y="2051"/>
                </a:lnTo>
                <a:lnTo>
                  <a:pt x="4260" y="2048"/>
                </a:lnTo>
                <a:lnTo>
                  <a:pt x="4257" y="2048"/>
                </a:lnTo>
                <a:lnTo>
                  <a:pt x="4257" y="2048"/>
                </a:lnTo>
                <a:lnTo>
                  <a:pt x="4255" y="2045"/>
                </a:lnTo>
                <a:lnTo>
                  <a:pt x="4255" y="2045"/>
                </a:lnTo>
                <a:lnTo>
                  <a:pt x="4255" y="2043"/>
                </a:lnTo>
                <a:lnTo>
                  <a:pt x="4255" y="2040"/>
                </a:lnTo>
                <a:lnTo>
                  <a:pt x="4252" y="2040"/>
                </a:lnTo>
                <a:lnTo>
                  <a:pt x="4249" y="2040"/>
                </a:lnTo>
                <a:lnTo>
                  <a:pt x="4249" y="2040"/>
                </a:lnTo>
                <a:lnTo>
                  <a:pt x="4247" y="2040"/>
                </a:lnTo>
                <a:lnTo>
                  <a:pt x="4247" y="2040"/>
                </a:lnTo>
                <a:lnTo>
                  <a:pt x="4244" y="2040"/>
                </a:lnTo>
                <a:lnTo>
                  <a:pt x="4241" y="2040"/>
                </a:lnTo>
                <a:lnTo>
                  <a:pt x="4236" y="2040"/>
                </a:lnTo>
                <a:lnTo>
                  <a:pt x="4233" y="2040"/>
                </a:lnTo>
                <a:lnTo>
                  <a:pt x="4231" y="2043"/>
                </a:lnTo>
                <a:lnTo>
                  <a:pt x="4228" y="2045"/>
                </a:lnTo>
                <a:lnTo>
                  <a:pt x="4225" y="2045"/>
                </a:lnTo>
                <a:lnTo>
                  <a:pt x="4223" y="2048"/>
                </a:lnTo>
                <a:lnTo>
                  <a:pt x="4220" y="2048"/>
                </a:lnTo>
                <a:lnTo>
                  <a:pt x="4212" y="2048"/>
                </a:lnTo>
                <a:lnTo>
                  <a:pt x="4212" y="2051"/>
                </a:lnTo>
                <a:lnTo>
                  <a:pt x="4209" y="2053"/>
                </a:lnTo>
                <a:lnTo>
                  <a:pt x="4206" y="2053"/>
                </a:lnTo>
                <a:lnTo>
                  <a:pt x="4206" y="2053"/>
                </a:lnTo>
                <a:lnTo>
                  <a:pt x="4204" y="2056"/>
                </a:lnTo>
                <a:lnTo>
                  <a:pt x="4198" y="2056"/>
                </a:lnTo>
                <a:lnTo>
                  <a:pt x="4190" y="2056"/>
                </a:lnTo>
                <a:lnTo>
                  <a:pt x="4190" y="2056"/>
                </a:lnTo>
                <a:lnTo>
                  <a:pt x="4190" y="2056"/>
                </a:lnTo>
                <a:lnTo>
                  <a:pt x="4193" y="2056"/>
                </a:lnTo>
                <a:lnTo>
                  <a:pt x="4193" y="2059"/>
                </a:lnTo>
                <a:lnTo>
                  <a:pt x="4196" y="2059"/>
                </a:lnTo>
                <a:lnTo>
                  <a:pt x="4198" y="2059"/>
                </a:lnTo>
                <a:lnTo>
                  <a:pt x="4198" y="2059"/>
                </a:lnTo>
                <a:lnTo>
                  <a:pt x="4201" y="2062"/>
                </a:lnTo>
                <a:lnTo>
                  <a:pt x="4198" y="2067"/>
                </a:lnTo>
                <a:lnTo>
                  <a:pt x="4188" y="2075"/>
                </a:lnTo>
                <a:lnTo>
                  <a:pt x="4177" y="2083"/>
                </a:lnTo>
                <a:lnTo>
                  <a:pt x="4172" y="2086"/>
                </a:lnTo>
                <a:lnTo>
                  <a:pt x="4172" y="2086"/>
                </a:lnTo>
                <a:lnTo>
                  <a:pt x="4169" y="2086"/>
                </a:lnTo>
                <a:lnTo>
                  <a:pt x="4164" y="2091"/>
                </a:lnTo>
                <a:lnTo>
                  <a:pt x="4161" y="2091"/>
                </a:lnTo>
                <a:lnTo>
                  <a:pt x="4158" y="2094"/>
                </a:lnTo>
                <a:lnTo>
                  <a:pt x="4158" y="2094"/>
                </a:lnTo>
                <a:lnTo>
                  <a:pt x="4158" y="2096"/>
                </a:lnTo>
                <a:lnTo>
                  <a:pt x="4161" y="2102"/>
                </a:lnTo>
                <a:lnTo>
                  <a:pt x="4161" y="2104"/>
                </a:lnTo>
                <a:lnTo>
                  <a:pt x="4161" y="2107"/>
                </a:lnTo>
                <a:lnTo>
                  <a:pt x="4153" y="2112"/>
                </a:lnTo>
                <a:lnTo>
                  <a:pt x="4150" y="2115"/>
                </a:lnTo>
                <a:lnTo>
                  <a:pt x="4150" y="2115"/>
                </a:lnTo>
                <a:lnTo>
                  <a:pt x="4145" y="2118"/>
                </a:lnTo>
                <a:lnTo>
                  <a:pt x="4139" y="2118"/>
                </a:lnTo>
                <a:lnTo>
                  <a:pt x="4131" y="2118"/>
                </a:lnTo>
                <a:lnTo>
                  <a:pt x="4129" y="2118"/>
                </a:lnTo>
                <a:lnTo>
                  <a:pt x="4129" y="2118"/>
                </a:lnTo>
                <a:lnTo>
                  <a:pt x="4123" y="2118"/>
                </a:lnTo>
                <a:lnTo>
                  <a:pt x="4121" y="2121"/>
                </a:lnTo>
                <a:lnTo>
                  <a:pt x="4107" y="2118"/>
                </a:lnTo>
                <a:lnTo>
                  <a:pt x="4094" y="2112"/>
                </a:lnTo>
                <a:lnTo>
                  <a:pt x="4091" y="2110"/>
                </a:lnTo>
                <a:lnTo>
                  <a:pt x="4086" y="2107"/>
                </a:lnTo>
                <a:lnTo>
                  <a:pt x="4086" y="2107"/>
                </a:lnTo>
                <a:lnTo>
                  <a:pt x="4083" y="2104"/>
                </a:lnTo>
                <a:lnTo>
                  <a:pt x="4083" y="2102"/>
                </a:lnTo>
                <a:lnTo>
                  <a:pt x="4081" y="2102"/>
                </a:lnTo>
                <a:lnTo>
                  <a:pt x="4078" y="2102"/>
                </a:lnTo>
                <a:lnTo>
                  <a:pt x="4078" y="2099"/>
                </a:lnTo>
                <a:lnTo>
                  <a:pt x="4078" y="2096"/>
                </a:lnTo>
                <a:lnTo>
                  <a:pt x="4075" y="2091"/>
                </a:lnTo>
                <a:lnTo>
                  <a:pt x="4078" y="2072"/>
                </a:lnTo>
                <a:lnTo>
                  <a:pt x="4078" y="2070"/>
                </a:lnTo>
                <a:lnTo>
                  <a:pt x="4078" y="2067"/>
                </a:lnTo>
                <a:lnTo>
                  <a:pt x="4078" y="2064"/>
                </a:lnTo>
                <a:lnTo>
                  <a:pt x="4081" y="2062"/>
                </a:lnTo>
                <a:lnTo>
                  <a:pt x="4083" y="2059"/>
                </a:lnTo>
                <a:lnTo>
                  <a:pt x="4083" y="2059"/>
                </a:lnTo>
                <a:lnTo>
                  <a:pt x="4083" y="2059"/>
                </a:lnTo>
                <a:lnTo>
                  <a:pt x="4086" y="2059"/>
                </a:lnTo>
                <a:lnTo>
                  <a:pt x="4086" y="2059"/>
                </a:lnTo>
                <a:lnTo>
                  <a:pt x="4086" y="2056"/>
                </a:lnTo>
                <a:lnTo>
                  <a:pt x="4086" y="2056"/>
                </a:lnTo>
                <a:lnTo>
                  <a:pt x="4089" y="2056"/>
                </a:lnTo>
                <a:lnTo>
                  <a:pt x="4089" y="2053"/>
                </a:lnTo>
                <a:lnTo>
                  <a:pt x="4089" y="2053"/>
                </a:lnTo>
                <a:lnTo>
                  <a:pt x="4089" y="2051"/>
                </a:lnTo>
                <a:lnTo>
                  <a:pt x="4089" y="2051"/>
                </a:lnTo>
                <a:lnTo>
                  <a:pt x="4089" y="2048"/>
                </a:lnTo>
                <a:lnTo>
                  <a:pt x="4089" y="2048"/>
                </a:lnTo>
                <a:lnTo>
                  <a:pt x="4086" y="2048"/>
                </a:lnTo>
                <a:lnTo>
                  <a:pt x="4083" y="2043"/>
                </a:lnTo>
                <a:lnTo>
                  <a:pt x="4083" y="2035"/>
                </a:lnTo>
                <a:lnTo>
                  <a:pt x="4083" y="2029"/>
                </a:lnTo>
                <a:lnTo>
                  <a:pt x="4081" y="2024"/>
                </a:lnTo>
                <a:lnTo>
                  <a:pt x="4078" y="2021"/>
                </a:lnTo>
                <a:lnTo>
                  <a:pt x="4078" y="2016"/>
                </a:lnTo>
                <a:lnTo>
                  <a:pt x="4075" y="2016"/>
                </a:lnTo>
                <a:lnTo>
                  <a:pt x="4075" y="2013"/>
                </a:lnTo>
                <a:lnTo>
                  <a:pt x="4072" y="2013"/>
                </a:lnTo>
                <a:lnTo>
                  <a:pt x="4070" y="2013"/>
                </a:lnTo>
                <a:lnTo>
                  <a:pt x="4067" y="2013"/>
                </a:lnTo>
                <a:lnTo>
                  <a:pt x="4067" y="2011"/>
                </a:lnTo>
                <a:lnTo>
                  <a:pt x="4067" y="2008"/>
                </a:lnTo>
                <a:lnTo>
                  <a:pt x="4067" y="2005"/>
                </a:lnTo>
                <a:lnTo>
                  <a:pt x="4067" y="2005"/>
                </a:lnTo>
                <a:lnTo>
                  <a:pt x="4067" y="2003"/>
                </a:lnTo>
                <a:lnTo>
                  <a:pt x="4064" y="2003"/>
                </a:lnTo>
                <a:lnTo>
                  <a:pt x="4064" y="2003"/>
                </a:lnTo>
                <a:lnTo>
                  <a:pt x="4062" y="2003"/>
                </a:lnTo>
                <a:lnTo>
                  <a:pt x="4046" y="2005"/>
                </a:lnTo>
                <a:lnTo>
                  <a:pt x="4046" y="2005"/>
                </a:lnTo>
                <a:lnTo>
                  <a:pt x="4046" y="2008"/>
                </a:lnTo>
                <a:lnTo>
                  <a:pt x="4043" y="2011"/>
                </a:lnTo>
                <a:lnTo>
                  <a:pt x="4043" y="2011"/>
                </a:lnTo>
                <a:lnTo>
                  <a:pt x="4040" y="2011"/>
                </a:lnTo>
                <a:lnTo>
                  <a:pt x="4040" y="2013"/>
                </a:lnTo>
                <a:lnTo>
                  <a:pt x="4040" y="2013"/>
                </a:lnTo>
                <a:lnTo>
                  <a:pt x="4040" y="2013"/>
                </a:lnTo>
                <a:lnTo>
                  <a:pt x="4040" y="2013"/>
                </a:lnTo>
                <a:lnTo>
                  <a:pt x="4038" y="2011"/>
                </a:lnTo>
                <a:lnTo>
                  <a:pt x="4035" y="2011"/>
                </a:lnTo>
                <a:lnTo>
                  <a:pt x="4032" y="2008"/>
                </a:lnTo>
                <a:lnTo>
                  <a:pt x="4032" y="2008"/>
                </a:lnTo>
                <a:lnTo>
                  <a:pt x="4030" y="2008"/>
                </a:lnTo>
                <a:lnTo>
                  <a:pt x="4019" y="2005"/>
                </a:lnTo>
                <a:lnTo>
                  <a:pt x="4011" y="2005"/>
                </a:lnTo>
                <a:lnTo>
                  <a:pt x="4006" y="2005"/>
                </a:lnTo>
                <a:lnTo>
                  <a:pt x="4003" y="2003"/>
                </a:lnTo>
                <a:lnTo>
                  <a:pt x="4000" y="2003"/>
                </a:lnTo>
                <a:lnTo>
                  <a:pt x="4000" y="2005"/>
                </a:lnTo>
                <a:lnTo>
                  <a:pt x="4000" y="2005"/>
                </a:lnTo>
                <a:lnTo>
                  <a:pt x="3997" y="2005"/>
                </a:lnTo>
                <a:lnTo>
                  <a:pt x="3997" y="2003"/>
                </a:lnTo>
                <a:lnTo>
                  <a:pt x="3995" y="2003"/>
                </a:lnTo>
                <a:lnTo>
                  <a:pt x="3995" y="2003"/>
                </a:lnTo>
                <a:lnTo>
                  <a:pt x="3995" y="2003"/>
                </a:lnTo>
                <a:lnTo>
                  <a:pt x="3995" y="2000"/>
                </a:lnTo>
                <a:lnTo>
                  <a:pt x="3992" y="2000"/>
                </a:lnTo>
                <a:lnTo>
                  <a:pt x="3992" y="2000"/>
                </a:lnTo>
                <a:lnTo>
                  <a:pt x="3989" y="2000"/>
                </a:lnTo>
                <a:lnTo>
                  <a:pt x="3987" y="1997"/>
                </a:lnTo>
                <a:lnTo>
                  <a:pt x="3984" y="1995"/>
                </a:lnTo>
                <a:lnTo>
                  <a:pt x="3981" y="1992"/>
                </a:lnTo>
                <a:lnTo>
                  <a:pt x="3973" y="1986"/>
                </a:lnTo>
                <a:lnTo>
                  <a:pt x="3963" y="1978"/>
                </a:lnTo>
                <a:lnTo>
                  <a:pt x="3960" y="1970"/>
                </a:lnTo>
                <a:lnTo>
                  <a:pt x="3952" y="1952"/>
                </a:lnTo>
                <a:lnTo>
                  <a:pt x="3949" y="1949"/>
                </a:lnTo>
                <a:lnTo>
                  <a:pt x="3949" y="1946"/>
                </a:lnTo>
                <a:lnTo>
                  <a:pt x="3949" y="1946"/>
                </a:lnTo>
                <a:lnTo>
                  <a:pt x="3949" y="1944"/>
                </a:lnTo>
                <a:lnTo>
                  <a:pt x="3949" y="1944"/>
                </a:lnTo>
                <a:lnTo>
                  <a:pt x="3949" y="1941"/>
                </a:lnTo>
                <a:lnTo>
                  <a:pt x="3952" y="1941"/>
                </a:lnTo>
                <a:lnTo>
                  <a:pt x="3952" y="1933"/>
                </a:lnTo>
                <a:lnTo>
                  <a:pt x="3955" y="1930"/>
                </a:lnTo>
                <a:lnTo>
                  <a:pt x="3955" y="1927"/>
                </a:lnTo>
                <a:lnTo>
                  <a:pt x="3965" y="1909"/>
                </a:lnTo>
                <a:lnTo>
                  <a:pt x="3965" y="1909"/>
                </a:lnTo>
                <a:lnTo>
                  <a:pt x="3965" y="1909"/>
                </a:lnTo>
                <a:lnTo>
                  <a:pt x="3965" y="1906"/>
                </a:lnTo>
                <a:lnTo>
                  <a:pt x="3968" y="1909"/>
                </a:lnTo>
                <a:lnTo>
                  <a:pt x="3968" y="1909"/>
                </a:lnTo>
                <a:lnTo>
                  <a:pt x="3971" y="1909"/>
                </a:lnTo>
                <a:lnTo>
                  <a:pt x="3968" y="1906"/>
                </a:lnTo>
                <a:lnTo>
                  <a:pt x="3968" y="1906"/>
                </a:lnTo>
                <a:lnTo>
                  <a:pt x="3965" y="1903"/>
                </a:lnTo>
                <a:lnTo>
                  <a:pt x="3965" y="1903"/>
                </a:lnTo>
                <a:lnTo>
                  <a:pt x="3968" y="1901"/>
                </a:lnTo>
                <a:lnTo>
                  <a:pt x="3968" y="1898"/>
                </a:lnTo>
                <a:lnTo>
                  <a:pt x="3965" y="1895"/>
                </a:lnTo>
                <a:lnTo>
                  <a:pt x="3965" y="1893"/>
                </a:lnTo>
                <a:lnTo>
                  <a:pt x="3968" y="1893"/>
                </a:lnTo>
                <a:lnTo>
                  <a:pt x="3971" y="1893"/>
                </a:lnTo>
                <a:lnTo>
                  <a:pt x="3973" y="1887"/>
                </a:lnTo>
                <a:lnTo>
                  <a:pt x="3981" y="1882"/>
                </a:lnTo>
                <a:lnTo>
                  <a:pt x="3984" y="1882"/>
                </a:lnTo>
                <a:lnTo>
                  <a:pt x="3989" y="1882"/>
                </a:lnTo>
                <a:lnTo>
                  <a:pt x="3992" y="1879"/>
                </a:lnTo>
                <a:lnTo>
                  <a:pt x="3995" y="1879"/>
                </a:lnTo>
                <a:lnTo>
                  <a:pt x="3997" y="1879"/>
                </a:lnTo>
                <a:lnTo>
                  <a:pt x="4003" y="1882"/>
                </a:lnTo>
                <a:lnTo>
                  <a:pt x="4006" y="1885"/>
                </a:lnTo>
                <a:lnTo>
                  <a:pt x="4008" y="1887"/>
                </a:lnTo>
                <a:lnTo>
                  <a:pt x="4011" y="1890"/>
                </a:lnTo>
                <a:lnTo>
                  <a:pt x="4011" y="1893"/>
                </a:lnTo>
                <a:lnTo>
                  <a:pt x="4014" y="1893"/>
                </a:lnTo>
                <a:lnTo>
                  <a:pt x="4014" y="1895"/>
                </a:lnTo>
                <a:lnTo>
                  <a:pt x="4014" y="1898"/>
                </a:lnTo>
                <a:lnTo>
                  <a:pt x="4016" y="1898"/>
                </a:lnTo>
                <a:lnTo>
                  <a:pt x="4019" y="1901"/>
                </a:lnTo>
                <a:lnTo>
                  <a:pt x="4019" y="1901"/>
                </a:lnTo>
                <a:lnTo>
                  <a:pt x="4019" y="1901"/>
                </a:lnTo>
                <a:lnTo>
                  <a:pt x="4019" y="1901"/>
                </a:lnTo>
                <a:lnTo>
                  <a:pt x="4022" y="1901"/>
                </a:lnTo>
                <a:lnTo>
                  <a:pt x="4022" y="1901"/>
                </a:lnTo>
                <a:lnTo>
                  <a:pt x="4024" y="1901"/>
                </a:lnTo>
                <a:lnTo>
                  <a:pt x="4027" y="1898"/>
                </a:lnTo>
                <a:lnTo>
                  <a:pt x="4032" y="1893"/>
                </a:lnTo>
                <a:lnTo>
                  <a:pt x="4035" y="1893"/>
                </a:lnTo>
                <a:lnTo>
                  <a:pt x="4038" y="1893"/>
                </a:lnTo>
                <a:lnTo>
                  <a:pt x="4038" y="1890"/>
                </a:lnTo>
                <a:lnTo>
                  <a:pt x="4038" y="1890"/>
                </a:lnTo>
                <a:lnTo>
                  <a:pt x="4038" y="1890"/>
                </a:lnTo>
                <a:lnTo>
                  <a:pt x="4043" y="1885"/>
                </a:lnTo>
                <a:lnTo>
                  <a:pt x="4043" y="1885"/>
                </a:lnTo>
                <a:lnTo>
                  <a:pt x="4046" y="1885"/>
                </a:lnTo>
                <a:lnTo>
                  <a:pt x="4046" y="1885"/>
                </a:lnTo>
                <a:lnTo>
                  <a:pt x="4048" y="1885"/>
                </a:lnTo>
                <a:lnTo>
                  <a:pt x="4048" y="1885"/>
                </a:lnTo>
                <a:lnTo>
                  <a:pt x="4051" y="1885"/>
                </a:lnTo>
                <a:lnTo>
                  <a:pt x="4051" y="1885"/>
                </a:lnTo>
                <a:lnTo>
                  <a:pt x="4054" y="1885"/>
                </a:lnTo>
                <a:lnTo>
                  <a:pt x="4054" y="1885"/>
                </a:lnTo>
                <a:lnTo>
                  <a:pt x="4054" y="1887"/>
                </a:lnTo>
                <a:lnTo>
                  <a:pt x="4056" y="1887"/>
                </a:lnTo>
                <a:lnTo>
                  <a:pt x="4059" y="1887"/>
                </a:lnTo>
                <a:lnTo>
                  <a:pt x="4062" y="1887"/>
                </a:lnTo>
                <a:lnTo>
                  <a:pt x="4064" y="1887"/>
                </a:lnTo>
                <a:lnTo>
                  <a:pt x="4064" y="1885"/>
                </a:lnTo>
                <a:lnTo>
                  <a:pt x="4067" y="1882"/>
                </a:lnTo>
                <a:lnTo>
                  <a:pt x="4070" y="1882"/>
                </a:lnTo>
                <a:lnTo>
                  <a:pt x="4070" y="1882"/>
                </a:lnTo>
                <a:lnTo>
                  <a:pt x="4070" y="1885"/>
                </a:lnTo>
                <a:lnTo>
                  <a:pt x="4070" y="1887"/>
                </a:lnTo>
                <a:lnTo>
                  <a:pt x="4072" y="1885"/>
                </a:lnTo>
                <a:lnTo>
                  <a:pt x="4075" y="1885"/>
                </a:lnTo>
                <a:lnTo>
                  <a:pt x="4078" y="1885"/>
                </a:lnTo>
                <a:lnTo>
                  <a:pt x="4078" y="1885"/>
                </a:lnTo>
                <a:lnTo>
                  <a:pt x="4078" y="1885"/>
                </a:lnTo>
                <a:lnTo>
                  <a:pt x="4075" y="1887"/>
                </a:lnTo>
                <a:lnTo>
                  <a:pt x="4075" y="1887"/>
                </a:lnTo>
                <a:lnTo>
                  <a:pt x="4075" y="1887"/>
                </a:lnTo>
                <a:lnTo>
                  <a:pt x="4072" y="1890"/>
                </a:lnTo>
                <a:lnTo>
                  <a:pt x="4072" y="1893"/>
                </a:lnTo>
                <a:lnTo>
                  <a:pt x="4072" y="1893"/>
                </a:lnTo>
                <a:lnTo>
                  <a:pt x="4075" y="1890"/>
                </a:lnTo>
                <a:lnTo>
                  <a:pt x="4075" y="1890"/>
                </a:lnTo>
                <a:lnTo>
                  <a:pt x="4081" y="1885"/>
                </a:lnTo>
                <a:lnTo>
                  <a:pt x="4083" y="1885"/>
                </a:lnTo>
                <a:lnTo>
                  <a:pt x="4086" y="1882"/>
                </a:lnTo>
                <a:lnTo>
                  <a:pt x="4086" y="1879"/>
                </a:lnTo>
                <a:lnTo>
                  <a:pt x="4086" y="1877"/>
                </a:lnTo>
                <a:lnTo>
                  <a:pt x="4091" y="1871"/>
                </a:lnTo>
                <a:lnTo>
                  <a:pt x="4099" y="1863"/>
                </a:lnTo>
                <a:lnTo>
                  <a:pt x="4102" y="1860"/>
                </a:lnTo>
                <a:lnTo>
                  <a:pt x="4105" y="1860"/>
                </a:lnTo>
                <a:lnTo>
                  <a:pt x="4105" y="1858"/>
                </a:lnTo>
                <a:lnTo>
                  <a:pt x="4105" y="1858"/>
                </a:lnTo>
                <a:lnTo>
                  <a:pt x="4105" y="1855"/>
                </a:lnTo>
                <a:lnTo>
                  <a:pt x="4102" y="1852"/>
                </a:lnTo>
                <a:lnTo>
                  <a:pt x="4102" y="1852"/>
                </a:lnTo>
                <a:lnTo>
                  <a:pt x="4102" y="1850"/>
                </a:lnTo>
                <a:lnTo>
                  <a:pt x="4105" y="1844"/>
                </a:lnTo>
                <a:lnTo>
                  <a:pt x="4107" y="1839"/>
                </a:lnTo>
                <a:lnTo>
                  <a:pt x="4105" y="1839"/>
                </a:lnTo>
                <a:lnTo>
                  <a:pt x="4102" y="1842"/>
                </a:lnTo>
                <a:lnTo>
                  <a:pt x="4102" y="1844"/>
                </a:lnTo>
                <a:lnTo>
                  <a:pt x="4102" y="1842"/>
                </a:lnTo>
                <a:lnTo>
                  <a:pt x="4102" y="1842"/>
                </a:lnTo>
                <a:lnTo>
                  <a:pt x="4102" y="1842"/>
                </a:lnTo>
                <a:lnTo>
                  <a:pt x="4102" y="1839"/>
                </a:lnTo>
                <a:lnTo>
                  <a:pt x="4102" y="1842"/>
                </a:lnTo>
                <a:lnTo>
                  <a:pt x="4099" y="1842"/>
                </a:lnTo>
                <a:lnTo>
                  <a:pt x="4099" y="1839"/>
                </a:lnTo>
                <a:lnTo>
                  <a:pt x="4102" y="1839"/>
                </a:lnTo>
                <a:lnTo>
                  <a:pt x="4102" y="1836"/>
                </a:lnTo>
                <a:lnTo>
                  <a:pt x="4105" y="1836"/>
                </a:lnTo>
                <a:lnTo>
                  <a:pt x="4107" y="1836"/>
                </a:lnTo>
                <a:lnTo>
                  <a:pt x="4107" y="1836"/>
                </a:lnTo>
                <a:lnTo>
                  <a:pt x="4107" y="1834"/>
                </a:lnTo>
                <a:lnTo>
                  <a:pt x="4110" y="1831"/>
                </a:lnTo>
                <a:lnTo>
                  <a:pt x="4113" y="1823"/>
                </a:lnTo>
                <a:lnTo>
                  <a:pt x="4113" y="1820"/>
                </a:lnTo>
                <a:lnTo>
                  <a:pt x="4113" y="1820"/>
                </a:lnTo>
                <a:lnTo>
                  <a:pt x="4115" y="1820"/>
                </a:lnTo>
                <a:lnTo>
                  <a:pt x="4115" y="1820"/>
                </a:lnTo>
                <a:lnTo>
                  <a:pt x="4118" y="1815"/>
                </a:lnTo>
                <a:lnTo>
                  <a:pt x="4121" y="1815"/>
                </a:lnTo>
                <a:lnTo>
                  <a:pt x="4123" y="1812"/>
                </a:lnTo>
                <a:lnTo>
                  <a:pt x="4126" y="1812"/>
                </a:lnTo>
                <a:lnTo>
                  <a:pt x="4126" y="1812"/>
                </a:lnTo>
                <a:lnTo>
                  <a:pt x="4126" y="1812"/>
                </a:lnTo>
                <a:lnTo>
                  <a:pt x="4129" y="1807"/>
                </a:lnTo>
                <a:lnTo>
                  <a:pt x="4129" y="1804"/>
                </a:lnTo>
                <a:lnTo>
                  <a:pt x="4129" y="1804"/>
                </a:lnTo>
                <a:lnTo>
                  <a:pt x="4131" y="1801"/>
                </a:lnTo>
                <a:lnTo>
                  <a:pt x="4134" y="1801"/>
                </a:lnTo>
                <a:lnTo>
                  <a:pt x="4134" y="1801"/>
                </a:lnTo>
                <a:lnTo>
                  <a:pt x="4137" y="1801"/>
                </a:lnTo>
                <a:lnTo>
                  <a:pt x="4139" y="1799"/>
                </a:lnTo>
                <a:lnTo>
                  <a:pt x="4142" y="1796"/>
                </a:lnTo>
                <a:lnTo>
                  <a:pt x="4150" y="1796"/>
                </a:lnTo>
                <a:lnTo>
                  <a:pt x="4150" y="1796"/>
                </a:lnTo>
                <a:lnTo>
                  <a:pt x="4153" y="1793"/>
                </a:lnTo>
                <a:lnTo>
                  <a:pt x="4153" y="1793"/>
                </a:lnTo>
                <a:lnTo>
                  <a:pt x="4161" y="1791"/>
                </a:lnTo>
                <a:lnTo>
                  <a:pt x="4164" y="1788"/>
                </a:lnTo>
                <a:lnTo>
                  <a:pt x="4164" y="1788"/>
                </a:lnTo>
                <a:lnTo>
                  <a:pt x="4164" y="1785"/>
                </a:lnTo>
                <a:lnTo>
                  <a:pt x="4185" y="1777"/>
                </a:lnTo>
                <a:lnTo>
                  <a:pt x="4188" y="1777"/>
                </a:lnTo>
                <a:lnTo>
                  <a:pt x="4188" y="1775"/>
                </a:lnTo>
                <a:lnTo>
                  <a:pt x="4188" y="1775"/>
                </a:lnTo>
                <a:lnTo>
                  <a:pt x="4188" y="1775"/>
                </a:lnTo>
                <a:lnTo>
                  <a:pt x="4190" y="1775"/>
                </a:lnTo>
                <a:lnTo>
                  <a:pt x="4190" y="1775"/>
                </a:lnTo>
                <a:lnTo>
                  <a:pt x="4193" y="1775"/>
                </a:lnTo>
                <a:lnTo>
                  <a:pt x="4196" y="1772"/>
                </a:lnTo>
                <a:lnTo>
                  <a:pt x="4196" y="1772"/>
                </a:lnTo>
                <a:lnTo>
                  <a:pt x="4198" y="1772"/>
                </a:lnTo>
                <a:lnTo>
                  <a:pt x="4201" y="1769"/>
                </a:lnTo>
                <a:lnTo>
                  <a:pt x="4204" y="1767"/>
                </a:lnTo>
                <a:lnTo>
                  <a:pt x="4209" y="1767"/>
                </a:lnTo>
                <a:lnTo>
                  <a:pt x="4209" y="1767"/>
                </a:lnTo>
                <a:lnTo>
                  <a:pt x="4212" y="1767"/>
                </a:lnTo>
                <a:lnTo>
                  <a:pt x="4214" y="1764"/>
                </a:lnTo>
                <a:lnTo>
                  <a:pt x="4214" y="1764"/>
                </a:lnTo>
                <a:lnTo>
                  <a:pt x="4217" y="1761"/>
                </a:lnTo>
                <a:lnTo>
                  <a:pt x="4217" y="1759"/>
                </a:lnTo>
                <a:lnTo>
                  <a:pt x="4217" y="1756"/>
                </a:lnTo>
                <a:lnTo>
                  <a:pt x="4217" y="1753"/>
                </a:lnTo>
                <a:lnTo>
                  <a:pt x="4217" y="1753"/>
                </a:lnTo>
                <a:lnTo>
                  <a:pt x="4220" y="1751"/>
                </a:lnTo>
                <a:lnTo>
                  <a:pt x="4223" y="1751"/>
                </a:lnTo>
                <a:lnTo>
                  <a:pt x="4225" y="1748"/>
                </a:lnTo>
                <a:lnTo>
                  <a:pt x="4223" y="1748"/>
                </a:lnTo>
                <a:lnTo>
                  <a:pt x="4223" y="1748"/>
                </a:lnTo>
                <a:lnTo>
                  <a:pt x="4220" y="1748"/>
                </a:lnTo>
                <a:lnTo>
                  <a:pt x="4220" y="1745"/>
                </a:lnTo>
                <a:lnTo>
                  <a:pt x="4220" y="1742"/>
                </a:lnTo>
                <a:lnTo>
                  <a:pt x="4223" y="1742"/>
                </a:lnTo>
                <a:lnTo>
                  <a:pt x="4223" y="1742"/>
                </a:lnTo>
                <a:lnTo>
                  <a:pt x="4225" y="1742"/>
                </a:lnTo>
                <a:lnTo>
                  <a:pt x="4225" y="1740"/>
                </a:lnTo>
                <a:lnTo>
                  <a:pt x="4225" y="1737"/>
                </a:lnTo>
                <a:lnTo>
                  <a:pt x="4225" y="1734"/>
                </a:lnTo>
                <a:lnTo>
                  <a:pt x="4228" y="1734"/>
                </a:lnTo>
                <a:lnTo>
                  <a:pt x="4228" y="1734"/>
                </a:lnTo>
                <a:lnTo>
                  <a:pt x="4231" y="1734"/>
                </a:lnTo>
                <a:lnTo>
                  <a:pt x="4231" y="1734"/>
                </a:lnTo>
                <a:lnTo>
                  <a:pt x="4231" y="1734"/>
                </a:lnTo>
                <a:lnTo>
                  <a:pt x="4231" y="1732"/>
                </a:lnTo>
                <a:lnTo>
                  <a:pt x="4231" y="1732"/>
                </a:lnTo>
                <a:lnTo>
                  <a:pt x="4233" y="1729"/>
                </a:lnTo>
                <a:lnTo>
                  <a:pt x="4233" y="1729"/>
                </a:lnTo>
                <a:lnTo>
                  <a:pt x="4241" y="1721"/>
                </a:lnTo>
                <a:lnTo>
                  <a:pt x="4241" y="1721"/>
                </a:lnTo>
                <a:lnTo>
                  <a:pt x="4244" y="1718"/>
                </a:lnTo>
                <a:lnTo>
                  <a:pt x="4244" y="1718"/>
                </a:lnTo>
                <a:lnTo>
                  <a:pt x="4244" y="1716"/>
                </a:lnTo>
                <a:lnTo>
                  <a:pt x="4244" y="1713"/>
                </a:lnTo>
                <a:lnTo>
                  <a:pt x="4244" y="1713"/>
                </a:lnTo>
                <a:lnTo>
                  <a:pt x="4247" y="1710"/>
                </a:lnTo>
                <a:lnTo>
                  <a:pt x="4249" y="1710"/>
                </a:lnTo>
                <a:lnTo>
                  <a:pt x="4249" y="1710"/>
                </a:lnTo>
                <a:lnTo>
                  <a:pt x="4255" y="1710"/>
                </a:lnTo>
                <a:lnTo>
                  <a:pt x="4255" y="1710"/>
                </a:lnTo>
                <a:lnTo>
                  <a:pt x="4255" y="1710"/>
                </a:lnTo>
                <a:lnTo>
                  <a:pt x="4257" y="1708"/>
                </a:lnTo>
                <a:lnTo>
                  <a:pt x="4260" y="1708"/>
                </a:lnTo>
                <a:lnTo>
                  <a:pt x="4265" y="1705"/>
                </a:lnTo>
                <a:lnTo>
                  <a:pt x="4263" y="1705"/>
                </a:lnTo>
                <a:lnTo>
                  <a:pt x="4260" y="1702"/>
                </a:lnTo>
                <a:lnTo>
                  <a:pt x="4257" y="1705"/>
                </a:lnTo>
                <a:lnTo>
                  <a:pt x="4257" y="1705"/>
                </a:lnTo>
                <a:lnTo>
                  <a:pt x="4255" y="1702"/>
                </a:lnTo>
                <a:lnTo>
                  <a:pt x="4255" y="1702"/>
                </a:lnTo>
                <a:lnTo>
                  <a:pt x="4255" y="1700"/>
                </a:lnTo>
                <a:lnTo>
                  <a:pt x="4257" y="1700"/>
                </a:lnTo>
                <a:lnTo>
                  <a:pt x="4257" y="1697"/>
                </a:lnTo>
                <a:lnTo>
                  <a:pt x="4257" y="1697"/>
                </a:lnTo>
                <a:lnTo>
                  <a:pt x="4257" y="1694"/>
                </a:lnTo>
                <a:lnTo>
                  <a:pt x="4257" y="1694"/>
                </a:lnTo>
                <a:lnTo>
                  <a:pt x="4260" y="1692"/>
                </a:lnTo>
                <a:lnTo>
                  <a:pt x="4260" y="1692"/>
                </a:lnTo>
                <a:lnTo>
                  <a:pt x="4260" y="1692"/>
                </a:lnTo>
                <a:lnTo>
                  <a:pt x="4263" y="1692"/>
                </a:lnTo>
                <a:lnTo>
                  <a:pt x="4268" y="1694"/>
                </a:lnTo>
                <a:lnTo>
                  <a:pt x="4268" y="1694"/>
                </a:lnTo>
                <a:lnTo>
                  <a:pt x="4268" y="1692"/>
                </a:lnTo>
                <a:lnTo>
                  <a:pt x="4268" y="1692"/>
                </a:lnTo>
                <a:lnTo>
                  <a:pt x="4268" y="1692"/>
                </a:lnTo>
                <a:lnTo>
                  <a:pt x="4268" y="1692"/>
                </a:lnTo>
                <a:lnTo>
                  <a:pt x="4268" y="1689"/>
                </a:lnTo>
                <a:lnTo>
                  <a:pt x="4268" y="1689"/>
                </a:lnTo>
                <a:lnTo>
                  <a:pt x="4268" y="1689"/>
                </a:lnTo>
                <a:lnTo>
                  <a:pt x="4268" y="1689"/>
                </a:lnTo>
                <a:lnTo>
                  <a:pt x="4271" y="1686"/>
                </a:lnTo>
                <a:lnTo>
                  <a:pt x="4271" y="1686"/>
                </a:lnTo>
                <a:lnTo>
                  <a:pt x="4271" y="1686"/>
                </a:lnTo>
                <a:lnTo>
                  <a:pt x="4273" y="1683"/>
                </a:lnTo>
                <a:lnTo>
                  <a:pt x="4273" y="1683"/>
                </a:lnTo>
                <a:lnTo>
                  <a:pt x="4276" y="1683"/>
                </a:lnTo>
                <a:lnTo>
                  <a:pt x="4276" y="1681"/>
                </a:lnTo>
                <a:lnTo>
                  <a:pt x="4279" y="1681"/>
                </a:lnTo>
                <a:lnTo>
                  <a:pt x="4281" y="1681"/>
                </a:lnTo>
                <a:lnTo>
                  <a:pt x="4281" y="1683"/>
                </a:lnTo>
                <a:lnTo>
                  <a:pt x="4284" y="1681"/>
                </a:lnTo>
                <a:lnTo>
                  <a:pt x="4284" y="1683"/>
                </a:lnTo>
                <a:lnTo>
                  <a:pt x="4284" y="1683"/>
                </a:lnTo>
                <a:lnTo>
                  <a:pt x="4287" y="1683"/>
                </a:lnTo>
                <a:lnTo>
                  <a:pt x="4287" y="1683"/>
                </a:lnTo>
                <a:lnTo>
                  <a:pt x="4290" y="1683"/>
                </a:lnTo>
                <a:lnTo>
                  <a:pt x="4292" y="1681"/>
                </a:lnTo>
                <a:lnTo>
                  <a:pt x="4292" y="1678"/>
                </a:lnTo>
                <a:lnTo>
                  <a:pt x="4295" y="1681"/>
                </a:lnTo>
                <a:lnTo>
                  <a:pt x="4298" y="1681"/>
                </a:lnTo>
                <a:lnTo>
                  <a:pt x="4298" y="1681"/>
                </a:lnTo>
                <a:lnTo>
                  <a:pt x="4300" y="1683"/>
                </a:lnTo>
                <a:lnTo>
                  <a:pt x="4300" y="1683"/>
                </a:lnTo>
                <a:lnTo>
                  <a:pt x="4300" y="1683"/>
                </a:lnTo>
                <a:lnTo>
                  <a:pt x="4300" y="1686"/>
                </a:lnTo>
                <a:lnTo>
                  <a:pt x="4300" y="1686"/>
                </a:lnTo>
                <a:lnTo>
                  <a:pt x="4308" y="1683"/>
                </a:lnTo>
                <a:lnTo>
                  <a:pt x="4308" y="1686"/>
                </a:lnTo>
                <a:lnTo>
                  <a:pt x="4308" y="1686"/>
                </a:lnTo>
                <a:lnTo>
                  <a:pt x="4311" y="1692"/>
                </a:lnTo>
                <a:lnTo>
                  <a:pt x="4314" y="1692"/>
                </a:lnTo>
                <a:lnTo>
                  <a:pt x="4314" y="1692"/>
                </a:lnTo>
                <a:lnTo>
                  <a:pt x="4327" y="1692"/>
                </a:lnTo>
                <a:lnTo>
                  <a:pt x="4330" y="1689"/>
                </a:lnTo>
                <a:lnTo>
                  <a:pt x="4330" y="1689"/>
                </a:lnTo>
                <a:lnTo>
                  <a:pt x="4332" y="1686"/>
                </a:lnTo>
                <a:lnTo>
                  <a:pt x="4332" y="1683"/>
                </a:lnTo>
                <a:lnTo>
                  <a:pt x="4332" y="1678"/>
                </a:lnTo>
                <a:lnTo>
                  <a:pt x="4332" y="1678"/>
                </a:lnTo>
                <a:lnTo>
                  <a:pt x="4335" y="1675"/>
                </a:lnTo>
                <a:lnTo>
                  <a:pt x="4338" y="1673"/>
                </a:lnTo>
                <a:lnTo>
                  <a:pt x="4340" y="1673"/>
                </a:lnTo>
                <a:lnTo>
                  <a:pt x="4338" y="1675"/>
                </a:lnTo>
                <a:lnTo>
                  <a:pt x="4338" y="1678"/>
                </a:lnTo>
                <a:lnTo>
                  <a:pt x="4335" y="1678"/>
                </a:lnTo>
                <a:lnTo>
                  <a:pt x="4335" y="1678"/>
                </a:lnTo>
                <a:lnTo>
                  <a:pt x="4335" y="1681"/>
                </a:lnTo>
                <a:lnTo>
                  <a:pt x="4335" y="1681"/>
                </a:lnTo>
                <a:lnTo>
                  <a:pt x="4335" y="1683"/>
                </a:lnTo>
                <a:lnTo>
                  <a:pt x="4338" y="1689"/>
                </a:lnTo>
                <a:lnTo>
                  <a:pt x="4338" y="1692"/>
                </a:lnTo>
                <a:lnTo>
                  <a:pt x="4338" y="1694"/>
                </a:lnTo>
                <a:lnTo>
                  <a:pt x="4340" y="1697"/>
                </a:lnTo>
                <a:lnTo>
                  <a:pt x="4354" y="1702"/>
                </a:lnTo>
                <a:lnTo>
                  <a:pt x="4357" y="1702"/>
                </a:lnTo>
                <a:lnTo>
                  <a:pt x="4359" y="1708"/>
                </a:lnTo>
                <a:lnTo>
                  <a:pt x="4362" y="1710"/>
                </a:lnTo>
                <a:lnTo>
                  <a:pt x="4362" y="1710"/>
                </a:lnTo>
                <a:lnTo>
                  <a:pt x="4365" y="1708"/>
                </a:lnTo>
                <a:lnTo>
                  <a:pt x="4367" y="1710"/>
                </a:lnTo>
                <a:lnTo>
                  <a:pt x="4365" y="1713"/>
                </a:lnTo>
                <a:lnTo>
                  <a:pt x="4365" y="1718"/>
                </a:lnTo>
                <a:lnTo>
                  <a:pt x="4365" y="1718"/>
                </a:lnTo>
                <a:lnTo>
                  <a:pt x="4367" y="1718"/>
                </a:lnTo>
                <a:lnTo>
                  <a:pt x="4370" y="1721"/>
                </a:lnTo>
                <a:lnTo>
                  <a:pt x="4375" y="1726"/>
                </a:lnTo>
                <a:lnTo>
                  <a:pt x="4378" y="1729"/>
                </a:lnTo>
                <a:lnTo>
                  <a:pt x="4378" y="1732"/>
                </a:lnTo>
                <a:lnTo>
                  <a:pt x="4375" y="1732"/>
                </a:lnTo>
                <a:lnTo>
                  <a:pt x="4375" y="1734"/>
                </a:lnTo>
                <a:lnTo>
                  <a:pt x="4375" y="1734"/>
                </a:lnTo>
                <a:lnTo>
                  <a:pt x="4375" y="1737"/>
                </a:lnTo>
                <a:lnTo>
                  <a:pt x="4373" y="1737"/>
                </a:lnTo>
                <a:lnTo>
                  <a:pt x="4373" y="1737"/>
                </a:lnTo>
                <a:lnTo>
                  <a:pt x="4373" y="1740"/>
                </a:lnTo>
                <a:lnTo>
                  <a:pt x="4373" y="1740"/>
                </a:lnTo>
                <a:lnTo>
                  <a:pt x="4373" y="1740"/>
                </a:lnTo>
                <a:lnTo>
                  <a:pt x="4370" y="1740"/>
                </a:lnTo>
                <a:lnTo>
                  <a:pt x="4370" y="1745"/>
                </a:lnTo>
                <a:lnTo>
                  <a:pt x="4367" y="1748"/>
                </a:lnTo>
                <a:lnTo>
                  <a:pt x="4365" y="1751"/>
                </a:lnTo>
                <a:lnTo>
                  <a:pt x="4362" y="1753"/>
                </a:lnTo>
                <a:lnTo>
                  <a:pt x="4359" y="1756"/>
                </a:lnTo>
                <a:lnTo>
                  <a:pt x="4359" y="1756"/>
                </a:lnTo>
                <a:lnTo>
                  <a:pt x="4359" y="1759"/>
                </a:lnTo>
                <a:lnTo>
                  <a:pt x="4359" y="1759"/>
                </a:lnTo>
                <a:lnTo>
                  <a:pt x="4359" y="1761"/>
                </a:lnTo>
                <a:lnTo>
                  <a:pt x="4359" y="1761"/>
                </a:lnTo>
                <a:lnTo>
                  <a:pt x="4357" y="1767"/>
                </a:lnTo>
                <a:lnTo>
                  <a:pt x="4354" y="1767"/>
                </a:lnTo>
                <a:lnTo>
                  <a:pt x="4351" y="1767"/>
                </a:lnTo>
                <a:lnTo>
                  <a:pt x="4351" y="1769"/>
                </a:lnTo>
                <a:lnTo>
                  <a:pt x="4351" y="1772"/>
                </a:lnTo>
                <a:lnTo>
                  <a:pt x="4351" y="1775"/>
                </a:lnTo>
                <a:lnTo>
                  <a:pt x="4346" y="1777"/>
                </a:lnTo>
                <a:lnTo>
                  <a:pt x="4340" y="1783"/>
                </a:lnTo>
                <a:lnTo>
                  <a:pt x="4338" y="1785"/>
                </a:lnTo>
                <a:lnTo>
                  <a:pt x="4335" y="1788"/>
                </a:lnTo>
                <a:lnTo>
                  <a:pt x="4335" y="1788"/>
                </a:lnTo>
                <a:lnTo>
                  <a:pt x="4338" y="1788"/>
                </a:lnTo>
                <a:lnTo>
                  <a:pt x="4340" y="1788"/>
                </a:lnTo>
                <a:lnTo>
                  <a:pt x="4340" y="1788"/>
                </a:lnTo>
                <a:lnTo>
                  <a:pt x="4340" y="1791"/>
                </a:lnTo>
                <a:lnTo>
                  <a:pt x="4340" y="1791"/>
                </a:lnTo>
                <a:lnTo>
                  <a:pt x="4338" y="1791"/>
                </a:lnTo>
                <a:lnTo>
                  <a:pt x="4335" y="1793"/>
                </a:lnTo>
                <a:lnTo>
                  <a:pt x="4332" y="1793"/>
                </a:lnTo>
                <a:lnTo>
                  <a:pt x="4332" y="1796"/>
                </a:lnTo>
                <a:lnTo>
                  <a:pt x="4332" y="1796"/>
                </a:lnTo>
                <a:lnTo>
                  <a:pt x="4332" y="1796"/>
                </a:lnTo>
                <a:lnTo>
                  <a:pt x="4330" y="1799"/>
                </a:lnTo>
                <a:lnTo>
                  <a:pt x="4330" y="1799"/>
                </a:lnTo>
                <a:lnTo>
                  <a:pt x="4327" y="1799"/>
                </a:lnTo>
                <a:lnTo>
                  <a:pt x="4324" y="1799"/>
                </a:lnTo>
                <a:lnTo>
                  <a:pt x="4322" y="1799"/>
                </a:lnTo>
                <a:lnTo>
                  <a:pt x="4316" y="1804"/>
                </a:lnTo>
                <a:lnTo>
                  <a:pt x="4316" y="1804"/>
                </a:lnTo>
                <a:lnTo>
                  <a:pt x="4311" y="1804"/>
                </a:lnTo>
                <a:lnTo>
                  <a:pt x="4308" y="1807"/>
                </a:lnTo>
                <a:lnTo>
                  <a:pt x="4303" y="1810"/>
                </a:lnTo>
                <a:lnTo>
                  <a:pt x="4303" y="1812"/>
                </a:lnTo>
                <a:lnTo>
                  <a:pt x="4303" y="1812"/>
                </a:lnTo>
                <a:lnTo>
                  <a:pt x="4303" y="1815"/>
                </a:lnTo>
                <a:lnTo>
                  <a:pt x="4303" y="1815"/>
                </a:lnTo>
                <a:lnTo>
                  <a:pt x="4303" y="1818"/>
                </a:lnTo>
                <a:lnTo>
                  <a:pt x="4303" y="1818"/>
                </a:lnTo>
                <a:lnTo>
                  <a:pt x="4303" y="1818"/>
                </a:lnTo>
                <a:lnTo>
                  <a:pt x="4303" y="1820"/>
                </a:lnTo>
                <a:lnTo>
                  <a:pt x="4303" y="1820"/>
                </a:lnTo>
                <a:lnTo>
                  <a:pt x="4303" y="1820"/>
                </a:lnTo>
                <a:lnTo>
                  <a:pt x="4303" y="1820"/>
                </a:lnTo>
                <a:lnTo>
                  <a:pt x="4303" y="1823"/>
                </a:lnTo>
                <a:lnTo>
                  <a:pt x="4306" y="1826"/>
                </a:lnTo>
                <a:lnTo>
                  <a:pt x="4308" y="1826"/>
                </a:lnTo>
                <a:lnTo>
                  <a:pt x="4308" y="1826"/>
                </a:lnTo>
                <a:lnTo>
                  <a:pt x="4308" y="1826"/>
                </a:lnTo>
                <a:lnTo>
                  <a:pt x="4308" y="1826"/>
                </a:lnTo>
                <a:lnTo>
                  <a:pt x="4311" y="1826"/>
                </a:lnTo>
                <a:lnTo>
                  <a:pt x="4311" y="1828"/>
                </a:lnTo>
                <a:lnTo>
                  <a:pt x="4311" y="1828"/>
                </a:lnTo>
                <a:lnTo>
                  <a:pt x="4308" y="1828"/>
                </a:lnTo>
                <a:lnTo>
                  <a:pt x="4308" y="1828"/>
                </a:lnTo>
                <a:lnTo>
                  <a:pt x="4308" y="1828"/>
                </a:lnTo>
                <a:lnTo>
                  <a:pt x="4308" y="1831"/>
                </a:lnTo>
                <a:lnTo>
                  <a:pt x="4308" y="1831"/>
                </a:lnTo>
                <a:lnTo>
                  <a:pt x="4308" y="1831"/>
                </a:lnTo>
                <a:lnTo>
                  <a:pt x="4308" y="1831"/>
                </a:lnTo>
                <a:lnTo>
                  <a:pt x="4308" y="1831"/>
                </a:lnTo>
                <a:lnTo>
                  <a:pt x="4308" y="1834"/>
                </a:lnTo>
                <a:lnTo>
                  <a:pt x="4308" y="1834"/>
                </a:lnTo>
                <a:lnTo>
                  <a:pt x="4308" y="1834"/>
                </a:lnTo>
                <a:lnTo>
                  <a:pt x="4308" y="1834"/>
                </a:lnTo>
                <a:lnTo>
                  <a:pt x="4306" y="1834"/>
                </a:lnTo>
                <a:lnTo>
                  <a:pt x="4303" y="1831"/>
                </a:lnTo>
                <a:lnTo>
                  <a:pt x="4303" y="1834"/>
                </a:lnTo>
                <a:lnTo>
                  <a:pt x="4298" y="1836"/>
                </a:lnTo>
                <a:lnTo>
                  <a:pt x="4298" y="1836"/>
                </a:lnTo>
                <a:lnTo>
                  <a:pt x="4290" y="1836"/>
                </a:lnTo>
                <a:lnTo>
                  <a:pt x="4290" y="1836"/>
                </a:lnTo>
                <a:lnTo>
                  <a:pt x="4287" y="1839"/>
                </a:lnTo>
                <a:lnTo>
                  <a:pt x="4284" y="1842"/>
                </a:lnTo>
                <a:lnTo>
                  <a:pt x="4284" y="1844"/>
                </a:lnTo>
                <a:lnTo>
                  <a:pt x="4281" y="1844"/>
                </a:lnTo>
                <a:lnTo>
                  <a:pt x="4281" y="1844"/>
                </a:lnTo>
                <a:lnTo>
                  <a:pt x="4281" y="1844"/>
                </a:lnTo>
                <a:lnTo>
                  <a:pt x="4281" y="1847"/>
                </a:lnTo>
                <a:lnTo>
                  <a:pt x="4281" y="1847"/>
                </a:lnTo>
                <a:lnTo>
                  <a:pt x="4284" y="1847"/>
                </a:lnTo>
                <a:lnTo>
                  <a:pt x="4287" y="1847"/>
                </a:lnTo>
                <a:lnTo>
                  <a:pt x="4287" y="1847"/>
                </a:lnTo>
                <a:lnTo>
                  <a:pt x="4290" y="1847"/>
                </a:lnTo>
                <a:lnTo>
                  <a:pt x="4290" y="1847"/>
                </a:lnTo>
                <a:lnTo>
                  <a:pt x="4292" y="1847"/>
                </a:lnTo>
                <a:lnTo>
                  <a:pt x="4292" y="1844"/>
                </a:lnTo>
                <a:lnTo>
                  <a:pt x="4298" y="1847"/>
                </a:lnTo>
                <a:lnTo>
                  <a:pt x="4298" y="1847"/>
                </a:lnTo>
                <a:lnTo>
                  <a:pt x="4300" y="1847"/>
                </a:lnTo>
                <a:lnTo>
                  <a:pt x="4303" y="1852"/>
                </a:lnTo>
                <a:lnTo>
                  <a:pt x="4306" y="1860"/>
                </a:lnTo>
                <a:lnTo>
                  <a:pt x="4308" y="1863"/>
                </a:lnTo>
                <a:lnTo>
                  <a:pt x="4311" y="1863"/>
                </a:lnTo>
                <a:lnTo>
                  <a:pt x="4324" y="1863"/>
                </a:lnTo>
                <a:lnTo>
                  <a:pt x="4324" y="1860"/>
                </a:lnTo>
                <a:lnTo>
                  <a:pt x="4327" y="1860"/>
                </a:lnTo>
                <a:lnTo>
                  <a:pt x="4335" y="1860"/>
                </a:lnTo>
                <a:lnTo>
                  <a:pt x="4338" y="1860"/>
                </a:lnTo>
                <a:lnTo>
                  <a:pt x="4340" y="1860"/>
                </a:lnTo>
                <a:lnTo>
                  <a:pt x="4340" y="1860"/>
                </a:lnTo>
                <a:lnTo>
                  <a:pt x="4343" y="1860"/>
                </a:lnTo>
                <a:lnTo>
                  <a:pt x="4343" y="1858"/>
                </a:lnTo>
                <a:lnTo>
                  <a:pt x="4346" y="1858"/>
                </a:lnTo>
                <a:lnTo>
                  <a:pt x="4346" y="1860"/>
                </a:lnTo>
                <a:lnTo>
                  <a:pt x="4343" y="1860"/>
                </a:lnTo>
                <a:lnTo>
                  <a:pt x="4338" y="1863"/>
                </a:lnTo>
                <a:lnTo>
                  <a:pt x="4335" y="1863"/>
                </a:lnTo>
                <a:lnTo>
                  <a:pt x="4332" y="1863"/>
                </a:lnTo>
                <a:lnTo>
                  <a:pt x="4330" y="1863"/>
                </a:lnTo>
                <a:lnTo>
                  <a:pt x="4330" y="1863"/>
                </a:lnTo>
                <a:lnTo>
                  <a:pt x="4330" y="1866"/>
                </a:lnTo>
                <a:lnTo>
                  <a:pt x="4327" y="1868"/>
                </a:lnTo>
                <a:lnTo>
                  <a:pt x="4327" y="1868"/>
                </a:lnTo>
                <a:lnTo>
                  <a:pt x="4327" y="1871"/>
                </a:lnTo>
                <a:lnTo>
                  <a:pt x="4324" y="1871"/>
                </a:lnTo>
                <a:lnTo>
                  <a:pt x="4322" y="1874"/>
                </a:lnTo>
                <a:lnTo>
                  <a:pt x="4319" y="1877"/>
                </a:lnTo>
                <a:lnTo>
                  <a:pt x="4319" y="1877"/>
                </a:lnTo>
                <a:lnTo>
                  <a:pt x="4319" y="1874"/>
                </a:lnTo>
                <a:lnTo>
                  <a:pt x="4319" y="1874"/>
                </a:lnTo>
                <a:lnTo>
                  <a:pt x="4314" y="1877"/>
                </a:lnTo>
                <a:lnTo>
                  <a:pt x="4314" y="1877"/>
                </a:lnTo>
                <a:lnTo>
                  <a:pt x="4316" y="1877"/>
                </a:lnTo>
                <a:lnTo>
                  <a:pt x="4319" y="1879"/>
                </a:lnTo>
                <a:lnTo>
                  <a:pt x="4316" y="1879"/>
                </a:lnTo>
                <a:lnTo>
                  <a:pt x="4314" y="1879"/>
                </a:lnTo>
                <a:lnTo>
                  <a:pt x="4316" y="1882"/>
                </a:lnTo>
                <a:lnTo>
                  <a:pt x="4316" y="1882"/>
                </a:lnTo>
                <a:lnTo>
                  <a:pt x="4316" y="1882"/>
                </a:lnTo>
                <a:lnTo>
                  <a:pt x="4314" y="1885"/>
                </a:lnTo>
                <a:lnTo>
                  <a:pt x="4316" y="1885"/>
                </a:lnTo>
                <a:lnTo>
                  <a:pt x="4316" y="1887"/>
                </a:lnTo>
                <a:lnTo>
                  <a:pt x="4319" y="1885"/>
                </a:lnTo>
                <a:lnTo>
                  <a:pt x="4319" y="1887"/>
                </a:lnTo>
                <a:lnTo>
                  <a:pt x="4322" y="1890"/>
                </a:lnTo>
                <a:lnTo>
                  <a:pt x="4322" y="1893"/>
                </a:lnTo>
                <a:lnTo>
                  <a:pt x="4322" y="1895"/>
                </a:lnTo>
                <a:lnTo>
                  <a:pt x="4316" y="1898"/>
                </a:lnTo>
                <a:lnTo>
                  <a:pt x="4311" y="1901"/>
                </a:lnTo>
                <a:lnTo>
                  <a:pt x="4306" y="1903"/>
                </a:lnTo>
                <a:lnTo>
                  <a:pt x="4303" y="1903"/>
                </a:lnTo>
                <a:lnTo>
                  <a:pt x="4300" y="1903"/>
                </a:lnTo>
                <a:lnTo>
                  <a:pt x="4300" y="1903"/>
                </a:lnTo>
                <a:lnTo>
                  <a:pt x="4298" y="1903"/>
                </a:lnTo>
                <a:lnTo>
                  <a:pt x="4298" y="1903"/>
                </a:lnTo>
                <a:lnTo>
                  <a:pt x="4298" y="1901"/>
                </a:lnTo>
                <a:lnTo>
                  <a:pt x="4298" y="1901"/>
                </a:lnTo>
                <a:lnTo>
                  <a:pt x="4295" y="1901"/>
                </a:lnTo>
                <a:lnTo>
                  <a:pt x="4292" y="1901"/>
                </a:lnTo>
                <a:lnTo>
                  <a:pt x="4290" y="1903"/>
                </a:lnTo>
                <a:lnTo>
                  <a:pt x="4290" y="1903"/>
                </a:lnTo>
                <a:lnTo>
                  <a:pt x="4290" y="1906"/>
                </a:lnTo>
                <a:lnTo>
                  <a:pt x="4292" y="1909"/>
                </a:lnTo>
                <a:lnTo>
                  <a:pt x="4292" y="1909"/>
                </a:lnTo>
                <a:lnTo>
                  <a:pt x="4290" y="1909"/>
                </a:lnTo>
                <a:lnTo>
                  <a:pt x="4290" y="1909"/>
                </a:lnTo>
                <a:lnTo>
                  <a:pt x="4287" y="1909"/>
                </a:lnTo>
                <a:lnTo>
                  <a:pt x="4284" y="1911"/>
                </a:lnTo>
                <a:lnTo>
                  <a:pt x="4281" y="1911"/>
                </a:lnTo>
                <a:lnTo>
                  <a:pt x="4281" y="1914"/>
                </a:lnTo>
                <a:lnTo>
                  <a:pt x="4279" y="1914"/>
                </a:lnTo>
                <a:lnTo>
                  <a:pt x="4279" y="1911"/>
                </a:lnTo>
                <a:lnTo>
                  <a:pt x="4279" y="1911"/>
                </a:lnTo>
                <a:lnTo>
                  <a:pt x="4276" y="1911"/>
                </a:lnTo>
                <a:lnTo>
                  <a:pt x="4273" y="1911"/>
                </a:lnTo>
                <a:lnTo>
                  <a:pt x="4271" y="1911"/>
                </a:lnTo>
                <a:lnTo>
                  <a:pt x="4271" y="1914"/>
                </a:lnTo>
                <a:lnTo>
                  <a:pt x="4268" y="1917"/>
                </a:lnTo>
                <a:lnTo>
                  <a:pt x="4268" y="1917"/>
                </a:lnTo>
                <a:lnTo>
                  <a:pt x="4273" y="1917"/>
                </a:lnTo>
                <a:lnTo>
                  <a:pt x="4273" y="1919"/>
                </a:lnTo>
                <a:lnTo>
                  <a:pt x="4273" y="1919"/>
                </a:lnTo>
                <a:lnTo>
                  <a:pt x="4271" y="1922"/>
                </a:lnTo>
                <a:lnTo>
                  <a:pt x="4271" y="1925"/>
                </a:lnTo>
                <a:lnTo>
                  <a:pt x="4271" y="1925"/>
                </a:lnTo>
                <a:lnTo>
                  <a:pt x="4273" y="1927"/>
                </a:lnTo>
                <a:lnTo>
                  <a:pt x="4273" y="1927"/>
                </a:lnTo>
                <a:lnTo>
                  <a:pt x="4273" y="1930"/>
                </a:lnTo>
                <a:lnTo>
                  <a:pt x="4273" y="1930"/>
                </a:lnTo>
                <a:lnTo>
                  <a:pt x="4271" y="1933"/>
                </a:lnTo>
                <a:lnTo>
                  <a:pt x="4271" y="1933"/>
                </a:lnTo>
                <a:lnTo>
                  <a:pt x="4273" y="1933"/>
                </a:lnTo>
                <a:lnTo>
                  <a:pt x="4273" y="1936"/>
                </a:lnTo>
                <a:lnTo>
                  <a:pt x="4273" y="1938"/>
                </a:lnTo>
                <a:lnTo>
                  <a:pt x="4276" y="1938"/>
                </a:lnTo>
                <a:lnTo>
                  <a:pt x="4279" y="1938"/>
                </a:lnTo>
                <a:lnTo>
                  <a:pt x="4281" y="1933"/>
                </a:lnTo>
                <a:lnTo>
                  <a:pt x="4281" y="1933"/>
                </a:lnTo>
                <a:lnTo>
                  <a:pt x="4281" y="1933"/>
                </a:lnTo>
                <a:lnTo>
                  <a:pt x="4281" y="1930"/>
                </a:lnTo>
                <a:lnTo>
                  <a:pt x="4284" y="1930"/>
                </a:lnTo>
                <a:lnTo>
                  <a:pt x="4287" y="1930"/>
                </a:lnTo>
                <a:lnTo>
                  <a:pt x="4292" y="1927"/>
                </a:lnTo>
                <a:lnTo>
                  <a:pt x="4295" y="1927"/>
                </a:lnTo>
                <a:lnTo>
                  <a:pt x="4306" y="1927"/>
                </a:lnTo>
                <a:lnTo>
                  <a:pt x="4306" y="1927"/>
                </a:lnTo>
                <a:lnTo>
                  <a:pt x="4306" y="1925"/>
                </a:lnTo>
                <a:lnTo>
                  <a:pt x="4306" y="1925"/>
                </a:lnTo>
                <a:lnTo>
                  <a:pt x="4311" y="1922"/>
                </a:lnTo>
                <a:lnTo>
                  <a:pt x="4314" y="1922"/>
                </a:lnTo>
                <a:lnTo>
                  <a:pt x="4319" y="1922"/>
                </a:lnTo>
                <a:lnTo>
                  <a:pt x="4322" y="1922"/>
                </a:lnTo>
                <a:lnTo>
                  <a:pt x="4324" y="1922"/>
                </a:lnTo>
                <a:lnTo>
                  <a:pt x="4324" y="1919"/>
                </a:lnTo>
                <a:lnTo>
                  <a:pt x="4324" y="1919"/>
                </a:lnTo>
                <a:lnTo>
                  <a:pt x="4324" y="1917"/>
                </a:lnTo>
                <a:lnTo>
                  <a:pt x="4322" y="1914"/>
                </a:lnTo>
                <a:lnTo>
                  <a:pt x="4319" y="1914"/>
                </a:lnTo>
                <a:lnTo>
                  <a:pt x="4316" y="1914"/>
                </a:lnTo>
                <a:lnTo>
                  <a:pt x="4314" y="1914"/>
                </a:lnTo>
                <a:lnTo>
                  <a:pt x="4314" y="1914"/>
                </a:lnTo>
                <a:lnTo>
                  <a:pt x="4314" y="1911"/>
                </a:lnTo>
                <a:lnTo>
                  <a:pt x="4316" y="1911"/>
                </a:lnTo>
                <a:lnTo>
                  <a:pt x="4316" y="1911"/>
                </a:lnTo>
                <a:lnTo>
                  <a:pt x="4319" y="1911"/>
                </a:lnTo>
                <a:lnTo>
                  <a:pt x="4319" y="1911"/>
                </a:lnTo>
                <a:lnTo>
                  <a:pt x="4319" y="1909"/>
                </a:lnTo>
                <a:lnTo>
                  <a:pt x="4319" y="1909"/>
                </a:lnTo>
                <a:lnTo>
                  <a:pt x="4319" y="1906"/>
                </a:lnTo>
                <a:lnTo>
                  <a:pt x="4319" y="1906"/>
                </a:lnTo>
                <a:lnTo>
                  <a:pt x="4319" y="1906"/>
                </a:lnTo>
                <a:lnTo>
                  <a:pt x="4322" y="1906"/>
                </a:lnTo>
                <a:lnTo>
                  <a:pt x="4322" y="1906"/>
                </a:lnTo>
                <a:lnTo>
                  <a:pt x="4324" y="1906"/>
                </a:lnTo>
                <a:lnTo>
                  <a:pt x="4327" y="1906"/>
                </a:lnTo>
                <a:lnTo>
                  <a:pt x="4327" y="1906"/>
                </a:lnTo>
                <a:lnTo>
                  <a:pt x="4324" y="1903"/>
                </a:lnTo>
                <a:lnTo>
                  <a:pt x="4327" y="1903"/>
                </a:lnTo>
                <a:lnTo>
                  <a:pt x="4327" y="1903"/>
                </a:lnTo>
                <a:lnTo>
                  <a:pt x="4330" y="1903"/>
                </a:lnTo>
                <a:lnTo>
                  <a:pt x="4332" y="1906"/>
                </a:lnTo>
                <a:lnTo>
                  <a:pt x="4335" y="1909"/>
                </a:lnTo>
                <a:lnTo>
                  <a:pt x="4338" y="1911"/>
                </a:lnTo>
                <a:lnTo>
                  <a:pt x="4338" y="1911"/>
                </a:lnTo>
                <a:lnTo>
                  <a:pt x="4340" y="1911"/>
                </a:lnTo>
                <a:lnTo>
                  <a:pt x="4340" y="1911"/>
                </a:lnTo>
                <a:lnTo>
                  <a:pt x="4340" y="1909"/>
                </a:lnTo>
                <a:lnTo>
                  <a:pt x="4340" y="1909"/>
                </a:lnTo>
                <a:lnTo>
                  <a:pt x="4340" y="1906"/>
                </a:lnTo>
                <a:lnTo>
                  <a:pt x="4335" y="1903"/>
                </a:lnTo>
                <a:lnTo>
                  <a:pt x="4335" y="1901"/>
                </a:lnTo>
                <a:lnTo>
                  <a:pt x="4338" y="1903"/>
                </a:lnTo>
                <a:lnTo>
                  <a:pt x="4340" y="1903"/>
                </a:lnTo>
                <a:lnTo>
                  <a:pt x="4343" y="1906"/>
                </a:lnTo>
                <a:lnTo>
                  <a:pt x="4343" y="1903"/>
                </a:lnTo>
                <a:lnTo>
                  <a:pt x="4343" y="1903"/>
                </a:lnTo>
                <a:lnTo>
                  <a:pt x="4343" y="1901"/>
                </a:lnTo>
                <a:lnTo>
                  <a:pt x="4340" y="1901"/>
                </a:lnTo>
                <a:lnTo>
                  <a:pt x="4343" y="1901"/>
                </a:lnTo>
                <a:lnTo>
                  <a:pt x="4343" y="1901"/>
                </a:lnTo>
                <a:lnTo>
                  <a:pt x="4343" y="1901"/>
                </a:lnTo>
                <a:lnTo>
                  <a:pt x="4346" y="1901"/>
                </a:lnTo>
                <a:lnTo>
                  <a:pt x="4346" y="1901"/>
                </a:lnTo>
                <a:lnTo>
                  <a:pt x="4348" y="1901"/>
                </a:lnTo>
                <a:lnTo>
                  <a:pt x="4348" y="1898"/>
                </a:lnTo>
                <a:lnTo>
                  <a:pt x="4348" y="1898"/>
                </a:lnTo>
                <a:lnTo>
                  <a:pt x="4354" y="1898"/>
                </a:lnTo>
                <a:lnTo>
                  <a:pt x="4357" y="1898"/>
                </a:lnTo>
                <a:lnTo>
                  <a:pt x="4354" y="1895"/>
                </a:lnTo>
                <a:lnTo>
                  <a:pt x="4354" y="1895"/>
                </a:lnTo>
                <a:lnTo>
                  <a:pt x="4357" y="1895"/>
                </a:lnTo>
                <a:lnTo>
                  <a:pt x="4357" y="1895"/>
                </a:lnTo>
                <a:lnTo>
                  <a:pt x="4357" y="1895"/>
                </a:lnTo>
                <a:lnTo>
                  <a:pt x="4362" y="1890"/>
                </a:lnTo>
                <a:lnTo>
                  <a:pt x="4365" y="1890"/>
                </a:lnTo>
                <a:lnTo>
                  <a:pt x="4365" y="1890"/>
                </a:lnTo>
                <a:lnTo>
                  <a:pt x="4365" y="1887"/>
                </a:lnTo>
                <a:lnTo>
                  <a:pt x="4362" y="1887"/>
                </a:lnTo>
                <a:lnTo>
                  <a:pt x="4359" y="1887"/>
                </a:lnTo>
                <a:lnTo>
                  <a:pt x="4359" y="1887"/>
                </a:lnTo>
                <a:lnTo>
                  <a:pt x="4362" y="1885"/>
                </a:lnTo>
                <a:lnTo>
                  <a:pt x="4362" y="1885"/>
                </a:lnTo>
                <a:lnTo>
                  <a:pt x="4362" y="1882"/>
                </a:lnTo>
                <a:lnTo>
                  <a:pt x="4367" y="1877"/>
                </a:lnTo>
                <a:lnTo>
                  <a:pt x="4373" y="1874"/>
                </a:lnTo>
                <a:lnTo>
                  <a:pt x="4373" y="1871"/>
                </a:lnTo>
                <a:lnTo>
                  <a:pt x="4373" y="1868"/>
                </a:lnTo>
                <a:lnTo>
                  <a:pt x="4373" y="1868"/>
                </a:lnTo>
                <a:lnTo>
                  <a:pt x="4373" y="1868"/>
                </a:lnTo>
                <a:lnTo>
                  <a:pt x="4375" y="1868"/>
                </a:lnTo>
                <a:lnTo>
                  <a:pt x="4375" y="1868"/>
                </a:lnTo>
                <a:lnTo>
                  <a:pt x="4375" y="1866"/>
                </a:lnTo>
                <a:lnTo>
                  <a:pt x="4378" y="1866"/>
                </a:lnTo>
                <a:lnTo>
                  <a:pt x="4378" y="1866"/>
                </a:lnTo>
                <a:lnTo>
                  <a:pt x="4381" y="1863"/>
                </a:lnTo>
                <a:lnTo>
                  <a:pt x="4381" y="1863"/>
                </a:lnTo>
                <a:lnTo>
                  <a:pt x="4381" y="1863"/>
                </a:lnTo>
                <a:lnTo>
                  <a:pt x="4383" y="1860"/>
                </a:lnTo>
                <a:lnTo>
                  <a:pt x="4386" y="1860"/>
                </a:lnTo>
                <a:lnTo>
                  <a:pt x="4386" y="1858"/>
                </a:lnTo>
                <a:lnTo>
                  <a:pt x="4389" y="1858"/>
                </a:lnTo>
                <a:lnTo>
                  <a:pt x="4391" y="1858"/>
                </a:lnTo>
                <a:lnTo>
                  <a:pt x="4394" y="1858"/>
                </a:lnTo>
                <a:lnTo>
                  <a:pt x="4394" y="1858"/>
                </a:lnTo>
                <a:lnTo>
                  <a:pt x="4399" y="1852"/>
                </a:lnTo>
                <a:lnTo>
                  <a:pt x="4399" y="1852"/>
                </a:lnTo>
                <a:lnTo>
                  <a:pt x="4399" y="1852"/>
                </a:lnTo>
                <a:lnTo>
                  <a:pt x="4399" y="1852"/>
                </a:lnTo>
                <a:lnTo>
                  <a:pt x="4402" y="1852"/>
                </a:lnTo>
                <a:lnTo>
                  <a:pt x="4402" y="1852"/>
                </a:lnTo>
                <a:lnTo>
                  <a:pt x="4402" y="1852"/>
                </a:lnTo>
                <a:lnTo>
                  <a:pt x="4399" y="1850"/>
                </a:lnTo>
                <a:lnTo>
                  <a:pt x="4399" y="1850"/>
                </a:lnTo>
                <a:lnTo>
                  <a:pt x="4402" y="1850"/>
                </a:lnTo>
                <a:lnTo>
                  <a:pt x="4402" y="1850"/>
                </a:lnTo>
                <a:lnTo>
                  <a:pt x="4402" y="1852"/>
                </a:lnTo>
                <a:lnTo>
                  <a:pt x="4405" y="1852"/>
                </a:lnTo>
                <a:lnTo>
                  <a:pt x="4407" y="1847"/>
                </a:lnTo>
                <a:lnTo>
                  <a:pt x="4407" y="1844"/>
                </a:lnTo>
                <a:lnTo>
                  <a:pt x="4410" y="1844"/>
                </a:lnTo>
                <a:lnTo>
                  <a:pt x="4410" y="1844"/>
                </a:lnTo>
                <a:lnTo>
                  <a:pt x="4410" y="1847"/>
                </a:lnTo>
                <a:lnTo>
                  <a:pt x="4413" y="1847"/>
                </a:lnTo>
                <a:lnTo>
                  <a:pt x="4413" y="1847"/>
                </a:lnTo>
                <a:lnTo>
                  <a:pt x="4413" y="1844"/>
                </a:lnTo>
                <a:lnTo>
                  <a:pt x="4415" y="1844"/>
                </a:lnTo>
                <a:lnTo>
                  <a:pt x="4421" y="1842"/>
                </a:lnTo>
                <a:lnTo>
                  <a:pt x="4421" y="1842"/>
                </a:lnTo>
                <a:lnTo>
                  <a:pt x="4421" y="1839"/>
                </a:lnTo>
                <a:lnTo>
                  <a:pt x="4426" y="1834"/>
                </a:lnTo>
                <a:lnTo>
                  <a:pt x="4429" y="1836"/>
                </a:lnTo>
                <a:lnTo>
                  <a:pt x="4437" y="1834"/>
                </a:lnTo>
                <a:lnTo>
                  <a:pt x="4437" y="1836"/>
                </a:lnTo>
                <a:lnTo>
                  <a:pt x="4440" y="1834"/>
                </a:lnTo>
                <a:lnTo>
                  <a:pt x="4440" y="1831"/>
                </a:lnTo>
                <a:lnTo>
                  <a:pt x="4440" y="1831"/>
                </a:lnTo>
                <a:lnTo>
                  <a:pt x="4440" y="1828"/>
                </a:lnTo>
                <a:lnTo>
                  <a:pt x="4440" y="1828"/>
                </a:lnTo>
                <a:lnTo>
                  <a:pt x="4440" y="1828"/>
                </a:lnTo>
                <a:lnTo>
                  <a:pt x="4442" y="1828"/>
                </a:lnTo>
                <a:lnTo>
                  <a:pt x="4442" y="1828"/>
                </a:lnTo>
                <a:lnTo>
                  <a:pt x="4442" y="1828"/>
                </a:lnTo>
                <a:lnTo>
                  <a:pt x="4442" y="1828"/>
                </a:lnTo>
                <a:lnTo>
                  <a:pt x="4445" y="1828"/>
                </a:lnTo>
                <a:lnTo>
                  <a:pt x="4445" y="1828"/>
                </a:lnTo>
                <a:lnTo>
                  <a:pt x="4450" y="1826"/>
                </a:lnTo>
                <a:lnTo>
                  <a:pt x="4450" y="1826"/>
                </a:lnTo>
                <a:lnTo>
                  <a:pt x="4453" y="1828"/>
                </a:lnTo>
                <a:lnTo>
                  <a:pt x="4456" y="1828"/>
                </a:lnTo>
                <a:lnTo>
                  <a:pt x="4461" y="1828"/>
                </a:lnTo>
                <a:lnTo>
                  <a:pt x="4464" y="1826"/>
                </a:lnTo>
                <a:lnTo>
                  <a:pt x="4464" y="1823"/>
                </a:lnTo>
                <a:lnTo>
                  <a:pt x="4464" y="1823"/>
                </a:lnTo>
                <a:lnTo>
                  <a:pt x="4464" y="1823"/>
                </a:lnTo>
                <a:lnTo>
                  <a:pt x="4464" y="1823"/>
                </a:lnTo>
                <a:lnTo>
                  <a:pt x="4461" y="1823"/>
                </a:lnTo>
                <a:lnTo>
                  <a:pt x="4461" y="1820"/>
                </a:lnTo>
                <a:lnTo>
                  <a:pt x="4458" y="1820"/>
                </a:lnTo>
                <a:lnTo>
                  <a:pt x="4458" y="1820"/>
                </a:lnTo>
                <a:lnTo>
                  <a:pt x="4458" y="1820"/>
                </a:lnTo>
                <a:lnTo>
                  <a:pt x="4458" y="1818"/>
                </a:lnTo>
                <a:lnTo>
                  <a:pt x="4461" y="1818"/>
                </a:lnTo>
                <a:lnTo>
                  <a:pt x="4464" y="1820"/>
                </a:lnTo>
                <a:lnTo>
                  <a:pt x="4464" y="1818"/>
                </a:lnTo>
                <a:lnTo>
                  <a:pt x="4464" y="1818"/>
                </a:lnTo>
                <a:lnTo>
                  <a:pt x="4464" y="1815"/>
                </a:lnTo>
                <a:lnTo>
                  <a:pt x="4461" y="1815"/>
                </a:lnTo>
                <a:lnTo>
                  <a:pt x="4461" y="1812"/>
                </a:lnTo>
                <a:lnTo>
                  <a:pt x="4461" y="1812"/>
                </a:lnTo>
                <a:lnTo>
                  <a:pt x="4464" y="1812"/>
                </a:lnTo>
                <a:lnTo>
                  <a:pt x="4464" y="1812"/>
                </a:lnTo>
                <a:lnTo>
                  <a:pt x="4464" y="1812"/>
                </a:lnTo>
                <a:lnTo>
                  <a:pt x="4464" y="1812"/>
                </a:lnTo>
                <a:lnTo>
                  <a:pt x="4464" y="1815"/>
                </a:lnTo>
                <a:lnTo>
                  <a:pt x="4466" y="1812"/>
                </a:lnTo>
                <a:lnTo>
                  <a:pt x="4466" y="1812"/>
                </a:lnTo>
                <a:lnTo>
                  <a:pt x="4469" y="1815"/>
                </a:lnTo>
                <a:lnTo>
                  <a:pt x="4469" y="1815"/>
                </a:lnTo>
                <a:lnTo>
                  <a:pt x="4472" y="1815"/>
                </a:lnTo>
                <a:lnTo>
                  <a:pt x="4474" y="1815"/>
                </a:lnTo>
                <a:lnTo>
                  <a:pt x="4474" y="1815"/>
                </a:lnTo>
                <a:lnTo>
                  <a:pt x="4477" y="1812"/>
                </a:lnTo>
                <a:lnTo>
                  <a:pt x="4477" y="1812"/>
                </a:lnTo>
                <a:lnTo>
                  <a:pt x="4477" y="1810"/>
                </a:lnTo>
                <a:lnTo>
                  <a:pt x="4477" y="1810"/>
                </a:lnTo>
                <a:lnTo>
                  <a:pt x="4477" y="1810"/>
                </a:lnTo>
                <a:lnTo>
                  <a:pt x="4477" y="1812"/>
                </a:lnTo>
                <a:lnTo>
                  <a:pt x="4477" y="1812"/>
                </a:lnTo>
                <a:lnTo>
                  <a:pt x="4477" y="1812"/>
                </a:lnTo>
                <a:lnTo>
                  <a:pt x="4477" y="1815"/>
                </a:lnTo>
                <a:lnTo>
                  <a:pt x="4477" y="1820"/>
                </a:lnTo>
                <a:lnTo>
                  <a:pt x="4477" y="1820"/>
                </a:lnTo>
                <a:lnTo>
                  <a:pt x="4480" y="1823"/>
                </a:lnTo>
                <a:lnTo>
                  <a:pt x="4480" y="1820"/>
                </a:lnTo>
                <a:lnTo>
                  <a:pt x="4485" y="1815"/>
                </a:lnTo>
                <a:lnTo>
                  <a:pt x="4485" y="1815"/>
                </a:lnTo>
                <a:lnTo>
                  <a:pt x="4488" y="1815"/>
                </a:lnTo>
                <a:lnTo>
                  <a:pt x="4488" y="1815"/>
                </a:lnTo>
                <a:lnTo>
                  <a:pt x="4490" y="1815"/>
                </a:lnTo>
                <a:lnTo>
                  <a:pt x="4490" y="1815"/>
                </a:lnTo>
                <a:lnTo>
                  <a:pt x="4490" y="1815"/>
                </a:lnTo>
                <a:lnTo>
                  <a:pt x="4490" y="1815"/>
                </a:lnTo>
                <a:lnTo>
                  <a:pt x="4490" y="1818"/>
                </a:lnTo>
                <a:lnTo>
                  <a:pt x="4490" y="1818"/>
                </a:lnTo>
                <a:lnTo>
                  <a:pt x="4490" y="1818"/>
                </a:lnTo>
                <a:lnTo>
                  <a:pt x="4493" y="1815"/>
                </a:lnTo>
                <a:lnTo>
                  <a:pt x="4493" y="1815"/>
                </a:lnTo>
                <a:lnTo>
                  <a:pt x="4496" y="1812"/>
                </a:lnTo>
                <a:lnTo>
                  <a:pt x="4496" y="1804"/>
                </a:lnTo>
                <a:lnTo>
                  <a:pt x="4496" y="1804"/>
                </a:lnTo>
                <a:lnTo>
                  <a:pt x="4499" y="1801"/>
                </a:lnTo>
                <a:lnTo>
                  <a:pt x="4499" y="1799"/>
                </a:lnTo>
                <a:lnTo>
                  <a:pt x="4499" y="1799"/>
                </a:lnTo>
                <a:lnTo>
                  <a:pt x="4499" y="1804"/>
                </a:lnTo>
                <a:lnTo>
                  <a:pt x="4501" y="1807"/>
                </a:lnTo>
                <a:lnTo>
                  <a:pt x="4507" y="1810"/>
                </a:lnTo>
                <a:lnTo>
                  <a:pt x="4509" y="1812"/>
                </a:lnTo>
                <a:lnTo>
                  <a:pt x="4512" y="1810"/>
                </a:lnTo>
                <a:lnTo>
                  <a:pt x="4515" y="1810"/>
                </a:lnTo>
                <a:lnTo>
                  <a:pt x="4515" y="1810"/>
                </a:lnTo>
                <a:lnTo>
                  <a:pt x="4517" y="1810"/>
                </a:lnTo>
                <a:lnTo>
                  <a:pt x="4520" y="1810"/>
                </a:lnTo>
                <a:lnTo>
                  <a:pt x="4523" y="1810"/>
                </a:lnTo>
                <a:lnTo>
                  <a:pt x="4523" y="1810"/>
                </a:lnTo>
                <a:lnTo>
                  <a:pt x="4525" y="1810"/>
                </a:lnTo>
                <a:lnTo>
                  <a:pt x="4525" y="1810"/>
                </a:lnTo>
                <a:lnTo>
                  <a:pt x="4525" y="1810"/>
                </a:lnTo>
                <a:lnTo>
                  <a:pt x="4528" y="1812"/>
                </a:lnTo>
                <a:lnTo>
                  <a:pt x="4528" y="1812"/>
                </a:lnTo>
                <a:lnTo>
                  <a:pt x="4528" y="1812"/>
                </a:lnTo>
                <a:lnTo>
                  <a:pt x="4531" y="1812"/>
                </a:lnTo>
                <a:lnTo>
                  <a:pt x="4533" y="1810"/>
                </a:lnTo>
                <a:lnTo>
                  <a:pt x="4536" y="1810"/>
                </a:lnTo>
                <a:lnTo>
                  <a:pt x="4536" y="1810"/>
                </a:lnTo>
                <a:lnTo>
                  <a:pt x="4539" y="1807"/>
                </a:lnTo>
                <a:lnTo>
                  <a:pt x="4541" y="1810"/>
                </a:lnTo>
                <a:lnTo>
                  <a:pt x="4544" y="1810"/>
                </a:lnTo>
                <a:lnTo>
                  <a:pt x="4544" y="1807"/>
                </a:lnTo>
                <a:lnTo>
                  <a:pt x="4549" y="1804"/>
                </a:lnTo>
                <a:lnTo>
                  <a:pt x="4555" y="1799"/>
                </a:lnTo>
                <a:lnTo>
                  <a:pt x="4555" y="1799"/>
                </a:lnTo>
                <a:lnTo>
                  <a:pt x="4555" y="1799"/>
                </a:lnTo>
                <a:lnTo>
                  <a:pt x="4557" y="1799"/>
                </a:lnTo>
                <a:lnTo>
                  <a:pt x="4557" y="1799"/>
                </a:lnTo>
                <a:lnTo>
                  <a:pt x="4557" y="1796"/>
                </a:lnTo>
                <a:lnTo>
                  <a:pt x="4557" y="1796"/>
                </a:lnTo>
                <a:lnTo>
                  <a:pt x="4557" y="1793"/>
                </a:lnTo>
                <a:lnTo>
                  <a:pt x="4563" y="1791"/>
                </a:lnTo>
                <a:lnTo>
                  <a:pt x="4563" y="1788"/>
                </a:lnTo>
                <a:lnTo>
                  <a:pt x="4563" y="1788"/>
                </a:lnTo>
                <a:lnTo>
                  <a:pt x="4563" y="1785"/>
                </a:lnTo>
                <a:lnTo>
                  <a:pt x="4563" y="1780"/>
                </a:lnTo>
                <a:lnTo>
                  <a:pt x="4563" y="1780"/>
                </a:lnTo>
                <a:lnTo>
                  <a:pt x="4563" y="1777"/>
                </a:lnTo>
                <a:lnTo>
                  <a:pt x="4565" y="1777"/>
                </a:lnTo>
                <a:lnTo>
                  <a:pt x="4579" y="1764"/>
                </a:lnTo>
                <a:lnTo>
                  <a:pt x="4579" y="1764"/>
                </a:lnTo>
                <a:lnTo>
                  <a:pt x="4579" y="1764"/>
                </a:lnTo>
                <a:lnTo>
                  <a:pt x="4579" y="1764"/>
                </a:lnTo>
                <a:lnTo>
                  <a:pt x="4579" y="1764"/>
                </a:lnTo>
                <a:lnTo>
                  <a:pt x="4579" y="1761"/>
                </a:lnTo>
                <a:lnTo>
                  <a:pt x="4582" y="1761"/>
                </a:lnTo>
                <a:lnTo>
                  <a:pt x="4582" y="1761"/>
                </a:lnTo>
                <a:lnTo>
                  <a:pt x="4584" y="1759"/>
                </a:lnTo>
                <a:lnTo>
                  <a:pt x="4587" y="1756"/>
                </a:lnTo>
                <a:lnTo>
                  <a:pt x="4587" y="1756"/>
                </a:lnTo>
                <a:lnTo>
                  <a:pt x="4592" y="1753"/>
                </a:lnTo>
                <a:lnTo>
                  <a:pt x="4595" y="1753"/>
                </a:lnTo>
                <a:lnTo>
                  <a:pt x="4595" y="1751"/>
                </a:lnTo>
                <a:lnTo>
                  <a:pt x="4595" y="1748"/>
                </a:lnTo>
                <a:lnTo>
                  <a:pt x="4598" y="1748"/>
                </a:lnTo>
                <a:lnTo>
                  <a:pt x="4598" y="1745"/>
                </a:lnTo>
                <a:lnTo>
                  <a:pt x="4600" y="1745"/>
                </a:lnTo>
                <a:lnTo>
                  <a:pt x="4603" y="1742"/>
                </a:lnTo>
                <a:lnTo>
                  <a:pt x="4606" y="1740"/>
                </a:lnTo>
                <a:lnTo>
                  <a:pt x="4611" y="1734"/>
                </a:lnTo>
                <a:lnTo>
                  <a:pt x="4611" y="1734"/>
                </a:lnTo>
                <a:lnTo>
                  <a:pt x="4611" y="1734"/>
                </a:lnTo>
                <a:lnTo>
                  <a:pt x="4611" y="1734"/>
                </a:lnTo>
                <a:lnTo>
                  <a:pt x="4614" y="1734"/>
                </a:lnTo>
                <a:lnTo>
                  <a:pt x="4614" y="1737"/>
                </a:lnTo>
                <a:lnTo>
                  <a:pt x="4614" y="1737"/>
                </a:lnTo>
                <a:lnTo>
                  <a:pt x="4614" y="1737"/>
                </a:lnTo>
                <a:lnTo>
                  <a:pt x="4616" y="1737"/>
                </a:lnTo>
                <a:lnTo>
                  <a:pt x="4619" y="1737"/>
                </a:lnTo>
                <a:lnTo>
                  <a:pt x="4622" y="1737"/>
                </a:lnTo>
                <a:lnTo>
                  <a:pt x="4622" y="1737"/>
                </a:lnTo>
                <a:lnTo>
                  <a:pt x="4624" y="1737"/>
                </a:lnTo>
                <a:lnTo>
                  <a:pt x="4624" y="1734"/>
                </a:lnTo>
                <a:lnTo>
                  <a:pt x="4624" y="1734"/>
                </a:lnTo>
                <a:lnTo>
                  <a:pt x="4622" y="1732"/>
                </a:lnTo>
                <a:lnTo>
                  <a:pt x="4622" y="1729"/>
                </a:lnTo>
                <a:lnTo>
                  <a:pt x="4622" y="1729"/>
                </a:lnTo>
                <a:lnTo>
                  <a:pt x="4622" y="1726"/>
                </a:lnTo>
                <a:lnTo>
                  <a:pt x="4624" y="1726"/>
                </a:lnTo>
                <a:lnTo>
                  <a:pt x="4627" y="1726"/>
                </a:lnTo>
                <a:lnTo>
                  <a:pt x="4627" y="1724"/>
                </a:lnTo>
                <a:lnTo>
                  <a:pt x="4630" y="1724"/>
                </a:lnTo>
                <a:lnTo>
                  <a:pt x="4632" y="1724"/>
                </a:lnTo>
                <a:lnTo>
                  <a:pt x="4635" y="1721"/>
                </a:lnTo>
                <a:lnTo>
                  <a:pt x="4638" y="1721"/>
                </a:lnTo>
                <a:lnTo>
                  <a:pt x="4641" y="1718"/>
                </a:lnTo>
                <a:lnTo>
                  <a:pt x="4643" y="1718"/>
                </a:lnTo>
                <a:lnTo>
                  <a:pt x="4643" y="1718"/>
                </a:lnTo>
                <a:lnTo>
                  <a:pt x="4643" y="1716"/>
                </a:lnTo>
                <a:lnTo>
                  <a:pt x="4646" y="1716"/>
                </a:lnTo>
                <a:lnTo>
                  <a:pt x="4646" y="1716"/>
                </a:lnTo>
                <a:lnTo>
                  <a:pt x="4646" y="1713"/>
                </a:lnTo>
                <a:lnTo>
                  <a:pt x="4649" y="1713"/>
                </a:lnTo>
                <a:lnTo>
                  <a:pt x="4649" y="1713"/>
                </a:lnTo>
                <a:lnTo>
                  <a:pt x="4651" y="1716"/>
                </a:lnTo>
                <a:lnTo>
                  <a:pt x="4651" y="1713"/>
                </a:lnTo>
                <a:lnTo>
                  <a:pt x="4654" y="1713"/>
                </a:lnTo>
                <a:lnTo>
                  <a:pt x="4654" y="1713"/>
                </a:lnTo>
                <a:lnTo>
                  <a:pt x="4654" y="1716"/>
                </a:lnTo>
                <a:lnTo>
                  <a:pt x="4657" y="1716"/>
                </a:lnTo>
                <a:lnTo>
                  <a:pt x="4657" y="1716"/>
                </a:lnTo>
                <a:lnTo>
                  <a:pt x="4657" y="1716"/>
                </a:lnTo>
                <a:lnTo>
                  <a:pt x="4657" y="1713"/>
                </a:lnTo>
                <a:lnTo>
                  <a:pt x="4657" y="1710"/>
                </a:lnTo>
                <a:lnTo>
                  <a:pt x="4659" y="1710"/>
                </a:lnTo>
                <a:lnTo>
                  <a:pt x="4659" y="1710"/>
                </a:lnTo>
                <a:lnTo>
                  <a:pt x="4662" y="1710"/>
                </a:lnTo>
                <a:lnTo>
                  <a:pt x="4662" y="1710"/>
                </a:lnTo>
                <a:lnTo>
                  <a:pt x="4662" y="1708"/>
                </a:lnTo>
                <a:lnTo>
                  <a:pt x="4662" y="1708"/>
                </a:lnTo>
                <a:lnTo>
                  <a:pt x="4662" y="1705"/>
                </a:lnTo>
                <a:lnTo>
                  <a:pt x="4662" y="1705"/>
                </a:lnTo>
                <a:lnTo>
                  <a:pt x="4665" y="1705"/>
                </a:lnTo>
                <a:lnTo>
                  <a:pt x="4667" y="1705"/>
                </a:lnTo>
                <a:lnTo>
                  <a:pt x="4670" y="1705"/>
                </a:lnTo>
                <a:lnTo>
                  <a:pt x="4670" y="1702"/>
                </a:lnTo>
                <a:lnTo>
                  <a:pt x="4670" y="1700"/>
                </a:lnTo>
                <a:lnTo>
                  <a:pt x="4670" y="1700"/>
                </a:lnTo>
                <a:lnTo>
                  <a:pt x="4673" y="1697"/>
                </a:lnTo>
                <a:lnTo>
                  <a:pt x="4673" y="1697"/>
                </a:lnTo>
                <a:lnTo>
                  <a:pt x="4675" y="1700"/>
                </a:lnTo>
                <a:lnTo>
                  <a:pt x="4675" y="1700"/>
                </a:lnTo>
                <a:lnTo>
                  <a:pt x="4675" y="1700"/>
                </a:lnTo>
                <a:lnTo>
                  <a:pt x="4681" y="1700"/>
                </a:lnTo>
                <a:lnTo>
                  <a:pt x="4681" y="1700"/>
                </a:lnTo>
                <a:lnTo>
                  <a:pt x="4681" y="1697"/>
                </a:lnTo>
                <a:lnTo>
                  <a:pt x="4678" y="1694"/>
                </a:lnTo>
                <a:lnTo>
                  <a:pt x="4681" y="1689"/>
                </a:lnTo>
                <a:lnTo>
                  <a:pt x="4683" y="1689"/>
                </a:lnTo>
                <a:lnTo>
                  <a:pt x="4686" y="1689"/>
                </a:lnTo>
                <a:lnTo>
                  <a:pt x="4686" y="1689"/>
                </a:lnTo>
                <a:lnTo>
                  <a:pt x="4689" y="1686"/>
                </a:lnTo>
                <a:lnTo>
                  <a:pt x="4689" y="1686"/>
                </a:lnTo>
                <a:lnTo>
                  <a:pt x="4689" y="1686"/>
                </a:lnTo>
                <a:lnTo>
                  <a:pt x="4689" y="1686"/>
                </a:lnTo>
                <a:lnTo>
                  <a:pt x="4691" y="1686"/>
                </a:lnTo>
                <a:lnTo>
                  <a:pt x="4694" y="1689"/>
                </a:lnTo>
                <a:lnTo>
                  <a:pt x="4694" y="1686"/>
                </a:lnTo>
                <a:lnTo>
                  <a:pt x="4699" y="1686"/>
                </a:lnTo>
                <a:lnTo>
                  <a:pt x="4699" y="1683"/>
                </a:lnTo>
                <a:lnTo>
                  <a:pt x="4702" y="1683"/>
                </a:lnTo>
                <a:lnTo>
                  <a:pt x="4702" y="1683"/>
                </a:lnTo>
                <a:lnTo>
                  <a:pt x="4702" y="1686"/>
                </a:lnTo>
                <a:lnTo>
                  <a:pt x="4705" y="1686"/>
                </a:lnTo>
                <a:lnTo>
                  <a:pt x="4705" y="1686"/>
                </a:lnTo>
                <a:lnTo>
                  <a:pt x="4707" y="1686"/>
                </a:lnTo>
                <a:lnTo>
                  <a:pt x="4710" y="1683"/>
                </a:lnTo>
                <a:lnTo>
                  <a:pt x="4710" y="1683"/>
                </a:lnTo>
                <a:lnTo>
                  <a:pt x="4710" y="1683"/>
                </a:lnTo>
                <a:lnTo>
                  <a:pt x="4710" y="1683"/>
                </a:lnTo>
                <a:lnTo>
                  <a:pt x="4710" y="1683"/>
                </a:lnTo>
                <a:lnTo>
                  <a:pt x="4707" y="1683"/>
                </a:lnTo>
                <a:lnTo>
                  <a:pt x="4710" y="1681"/>
                </a:lnTo>
                <a:lnTo>
                  <a:pt x="4710" y="1681"/>
                </a:lnTo>
                <a:lnTo>
                  <a:pt x="4713" y="1681"/>
                </a:lnTo>
                <a:lnTo>
                  <a:pt x="4713" y="1678"/>
                </a:lnTo>
                <a:lnTo>
                  <a:pt x="4716" y="1675"/>
                </a:lnTo>
                <a:lnTo>
                  <a:pt x="4716" y="1675"/>
                </a:lnTo>
                <a:lnTo>
                  <a:pt x="4716" y="1673"/>
                </a:lnTo>
                <a:lnTo>
                  <a:pt x="4718" y="1673"/>
                </a:lnTo>
                <a:lnTo>
                  <a:pt x="4718" y="1673"/>
                </a:lnTo>
                <a:lnTo>
                  <a:pt x="4718" y="1670"/>
                </a:lnTo>
                <a:lnTo>
                  <a:pt x="4718" y="1670"/>
                </a:lnTo>
                <a:lnTo>
                  <a:pt x="4718" y="1670"/>
                </a:lnTo>
                <a:lnTo>
                  <a:pt x="4721" y="1667"/>
                </a:lnTo>
                <a:lnTo>
                  <a:pt x="4721" y="1667"/>
                </a:lnTo>
                <a:lnTo>
                  <a:pt x="4724" y="1665"/>
                </a:lnTo>
                <a:lnTo>
                  <a:pt x="4721" y="1662"/>
                </a:lnTo>
                <a:lnTo>
                  <a:pt x="4724" y="1662"/>
                </a:lnTo>
                <a:lnTo>
                  <a:pt x="4734" y="1654"/>
                </a:lnTo>
                <a:lnTo>
                  <a:pt x="4734" y="1654"/>
                </a:lnTo>
                <a:lnTo>
                  <a:pt x="4737" y="1651"/>
                </a:lnTo>
                <a:lnTo>
                  <a:pt x="4737" y="1649"/>
                </a:lnTo>
                <a:lnTo>
                  <a:pt x="4740" y="1646"/>
                </a:lnTo>
                <a:lnTo>
                  <a:pt x="4742" y="1643"/>
                </a:lnTo>
                <a:lnTo>
                  <a:pt x="4742" y="1643"/>
                </a:lnTo>
                <a:lnTo>
                  <a:pt x="4745" y="1638"/>
                </a:lnTo>
                <a:lnTo>
                  <a:pt x="4745" y="1635"/>
                </a:lnTo>
                <a:lnTo>
                  <a:pt x="4750" y="1630"/>
                </a:lnTo>
                <a:lnTo>
                  <a:pt x="4753" y="1627"/>
                </a:lnTo>
                <a:lnTo>
                  <a:pt x="4756" y="1630"/>
                </a:lnTo>
                <a:lnTo>
                  <a:pt x="4756" y="1630"/>
                </a:lnTo>
                <a:lnTo>
                  <a:pt x="4756" y="1630"/>
                </a:lnTo>
                <a:lnTo>
                  <a:pt x="4756" y="1630"/>
                </a:lnTo>
                <a:lnTo>
                  <a:pt x="4753" y="1630"/>
                </a:lnTo>
                <a:lnTo>
                  <a:pt x="4753" y="1630"/>
                </a:lnTo>
                <a:lnTo>
                  <a:pt x="4756" y="1630"/>
                </a:lnTo>
                <a:lnTo>
                  <a:pt x="4756" y="1627"/>
                </a:lnTo>
                <a:lnTo>
                  <a:pt x="4756" y="1625"/>
                </a:lnTo>
                <a:lnTo>
                  <a:pt x="4756" y="1619"/>
                </a:lnTo>
                <a:lnTo>
                  <a:pt x="4756" y="1619"/>
                </a:lnTo>
                <a:lnTo>
                  <a:pt x="4758" y="1614"/>
                </a:lnTo>
                <a:lnTo>
                  <a:pt x="4761" y="1608"/>
                </a:lnTo>
                <a:lnTo>
                  <a:pt x="4761" y="1606"/>
                </a:lnTo>
                <a:lnTo>
                  <a:pt x="4761" y="1603"/>
                </a:lnTo>
                <a:lnTo>
                  <a:pt x="4761" y="1603"/>
                </a:lnTo>
                <a:lnTo>
                  <a:pt x="4761" y="1600"/>
                </a:lnTo>
                <a:lnTo>
                  <a:pt x="4761" y="1598"/>
                </a:lnTo>
                <a:lnTo>
                  <a:pt x="4764" y="1595"/>
                </a:lnTo>
                <a:lnTo>
                  <a:pt x="4766" y="1592"/>
                </a:lnTo>
                <a:lnTo>
                  <a:pt x="4766" y="1592"/>
                </a:lnTo>
                <a:lnTo>
                  <a:pt x="4769" y="1592"/>
                </a:lnTo>
                <a:lnTo>
                  <a:pt x="4772" y="1592"/>
                </a:lnTo>
                <a:lnTo>
                  <a:pt x="4774" y="1590"/>
                </a:lnTo>
                <a:lnTo>
                  <a:pt x="4774" y="1590"/>
                </a:lnTo>
                <a:lnTo>
                  <a:pt x="4774" y="1587"/>
                </a:lnTo>
                <a:lnTo>
                  <a:pt x="4772" y="1587"/>
                </a:lnTo>
                <a:lnTo>
                  <a:pt x="4772" y="1587"/>
                </a:lnTo>
                <a:lnTo>
                  <a:pt x="4772" y="1584"/>
                </a:lnTo>
                <a:lnTo>
                  <a:pt x="4772" y="1584"/>
                </a:lnTo>
                <a:lnTo>
                  <a:pt x="4774" y="1584"/>
                </a:lnTo>
                <a:lnTo>
                  <a:pt x="4774" y="1584"/>
                </a:lnTo>
                <a:lnTo>
                  <a:pt x="4777" y="1584"/>
                </a:lnTo>
                <a:lnTo>
                  <a:pt x="4780" y="1587"/>
                </a:lnTo>
                <a:lnTo>
                  <a:pt x="4780" y="1590"/>
                </a:lnTo>
                <a:lnTo>
                  <a:pt x="4783" y="1587"/>
                </a:lnTo>
                <a:lnTo>
                  <a:pt x="4783" y="1584"/>
                </a:lnTo>
                <a:lnTo>
                  <a:pt x="4788" y="1582"/>
                </a:lnTo>
                <a:lnTo>
                  <a:pt x="4788" y="1579"/>
                </a:lnTo>
                <a:lnTo>
                  <a:pt x="4791" y="1579"/>
                </a:lnTo>
                <a:lnTo>
                  <a:pt x="4791" y="1576"/>
                </a:lnTo>
                <a:lnTo>
                  <a:pt x="4793" y="1576"/>
                </a:lnTo>
                <a:lnTo>
                  <a:pt x="4793" y="1576"/>
                </a:lnTo>
                <a:lnTo>
                  <a:pt x="4796" y="1579"/>
                </a:lnTo>
                <a:lnTo>
                  <a:pt x="4796" y="1582"/>
                </a:lnTo>
                <a:lnTo>
                  <a:pt x="4796" y="1582"/>
                </a:lnTo>
                <a:lnTo>
                  <a:pt x="4799" y="1582"/>
                </a:lnTo>
                <a:lnTo>
                  <a:pt x="4804" y="1584"/>
                </a:lnTo>
                <a:lnTo>
                  <a:pt x="4804" y="1584"/>
                </a:lnTo>
                <a:lnTo>
                  <a:pt x="4804" y="1587"/>
                </a:lnTo>
                <a:lnTo>
                  <a:pt x="4807" y="1590"/>
                </a:lnTo>
                <a:lnTo>
                  <a:pt x="4807" y="1590"/>
                </a:lnTo>
                <a:lnTo>
                  <a:pt x="4807" y="1590"/>
                </a:lnTo>
                <a:lnTo>
                  <a:pt x="4804" y="1592"/>
                </a:lnTo>
                <a:lnTo>
                  <a:pt x="4804" y="1592"/>
                </a:lnTo>
                <a:lnTo>
                  <a:pt x="4804" y="1595"/>
                </a:lnTo>
                <a:lnTo>
                  <a:pt x="4804" y="1595"/>
                </a:lnTo>
                <a:lnTo>
                  <a:pt x="4807" y="1595"/>
                </a:lnTo>
                <a:lnTo>
                  <a:pt x="4809" y="1598"/>
                </a:lnTo>
                <a:lnTo>
                  <a:pt x="4809" y="1598"/>
                </a:lnTo>
                <a:lnTo>
                  <a:pt x="4809" y="1600"/>
                </a:lnTo>
                <a:lnTo>
                  <a:pt x="4809" y="1600"/>
                </a:lnTo>
                <a:lnTo>
                  <a:pt x="4815" y="1600"/>
                </a:lnTo>
                <a:lnTo>
                  <a:pt x="4817" y="1603"/>
                </a:lnTo>
                <a:lnTo>
                  <a:pt x="4815" y="1603"/>
                </a:lnTo>
                <a:lnTo>
                  <a:pt x="4812" y="1603"/>
                </a:lnTo>
                <a:lnTo>
                  <a:pt x="4809" y="1606"/>
                </a:lnTo>
                <a:lnTo>
                  <a:pt x="4809" y="1608"/>
                </a:lnTo>
                <a:lnTo>
                  <a:pt x="4809" y="1608"/>
                </a:lnTo>
                <a:lnTo>
                  <a:pt x="4812" y="1608"/>
                </a:lnTo>
                <a:lnTo>
                  <a:pt x="4812" y="1608"/>
                </a:lnTo>
                <a:lnTo>
                  <a:pt x="4812" y="1611"/>
                </a:lnTo>
                <a:lnTo>
                  <a:pt x="4812" y="1608"/>
                </a:lnTo>
                <a:lnTo>
                  <a:pt x="4815" y="1608"/>
                </a:lnTo>
                <a:lnTo>
                  <a:pt x="4815" y="1608"/>
                </a:lnTo>
                <a:lnTo>
                  <a:pt x="4815" y="1608"/>
                </a:lnTo>
                <a:lnTo>
                  <a:pt x="4815" y="1611"/>
                </a:lnTo>
                <a:lnTo>
                  <a:pt x="4817" y="1611"/>
                </a:lnTo>
                <a:lnTo>
                  <a:pt x="4817" y="1611"/>
                </a:lnTo>
                <a:lnTo>
                  <a:pt x="4817" y="1608"/>
                </a:lnTo>
                <a:lnTo>
                  <a:pt x="4817" y="1606"/>
                </a:lnTo>
                <a:lnTo>
                  <a:pt x="4820" y="1608"/>
                </a:lnTo>
                <a:lnTo>
                  <a:pt x="4823" y="1608"/>
                </a:lnTo>
                <a:lnTo>
                  <a:pt x="4823" y="1608"/>
                </a:lnTo>
                <a:lnTo>
                  <a:pt x="4823" y="1608"/>
                </a:lnTo>
                <a:lnTo>
                  <a:pt x="4825" y="1608"/>
                </a:lnTo>
                <a:lnTo>
                  <a:pt x="4825" y="1608"/>
                </a:lnTo>
                <a:lnTo>
                  <a:pt x="4825" y="1608"/>
                </a:lnTo>
                <a:lnTo>
                  <a:pt x="4825" y="1611"/>
                </a:lnTo>
                <a:lnTo>
                  <a:pt x="4825" y="1611"/>
                </a:lnTo>
                <a:lnTo>
                  <a:pt x="4825" y="1611"/>
                </a:lnTo>
                <a:lnTo>
                  <a:pt x="4825" y="1611"/>
                </a:lnTo>
                <a:lnTo>
                  <a:pt x="4825" y="1614"/>
                </a:lnTo>
                <a:lnTo>
                  <a:pt x="4828" y="1614"/>
                </a:lnTo>
                <a:lnTo>
                  <a:pt x="4831" y="1614"/>
                </a:lnTo>
                <a:lnTo>
                  <a:pt x="4831" y="1614"/>
                </a:lnTo>
                <a:lnTo>
                  <a:pt x="4833" y="1614"/>
                </a:lnTo>
                <a:lnTo>
                  <a:pt x="4833" y="1614"/>
                </a:lnTo>
                <a:lnTo>
                  <a:pt x="4836" y="1614"/>
                </a:lnTo>
                <a:lnTo>
                  <a:pt x="4836" y="1614"/>
                </a:lnTo>
                <a:lnTo>
                  <a:pt x="4836" y="1614"/>
                </a:lnTo>
                <a:lnTo>
                  <a:pt x="4836" y="1614"/>
                </a:lnTo>
                <a:lnTo>
                  <a:pt x="4839" y="1614"/>
                </a:lnTo>
                <a:lnTo>
                  <a:pt x="4839" y="1614"/>
                </a:lnTo>
                <a:lnTo>
                  <a:pt x="4841" y="1614"/>
                </a:lnTo>
                <a:lnTo>
                  <a:pt x="4841" y="1614"/>
                </a:lnTo>
                <a:lnTo>
                  <a:pt x="4844" y="1614"/>
                </a:lnTo>
                <a:lnTo>
                  <a:pt x="4847" y="1614"/>
                </a:lnTo>
                <a:lnTo>
                  <a:pt x="4847" y="1614"/>
                </a:lnTo>
                <a:lnTo>
                  <a:pt x="4850" y="1614"/>
                </a:lnTo>
                <a:lnTo>
                  <a:pt x="4850" y="1616"/>
                </a:lnTo>
                <a:lnTo>
                  <a:pt x="4850" y="1616"/>
                </a:lnTo>
                <a:lnTo>
                  <a:pt x="4855" y="1619"/>
                </a:lnTo>
                <a:lnTo>
                  <a:pt x="4858" y="1622"/>
                </a:lnTo>
                <a:lnTo>
                  <a:pt x="4858" y="1622"/>
                </a:lnTo>
                <a:lnTo>
                  <a:pt x="4858" y="1622"/>
                </a:lnTo>
                <a:lnTo>
                  <a:pt x="4860" y="1619"/>
                </a:lnTo>
                <a:lnTo>
                  <a:pt x="4860" y="1619"/>
                </a:lnTo>
                <a:lnTo>
                  <a:pt x="4863" y="1619"/>
                </a:lnTo>
                <a:lnTo>
                  <a:pt x="4871" y="1619"/>
                </a:lnTo>
                <a:lnTo>
                  <a:pt x="4874" y="1619"/>
                </a:lnTo>
                <a:lnTo>
                  <a:pt x="4874" y="1619"/>
                </a:lnTo>
                <a:lnTo>
                  <a:pt x="4876" y="1622"/>
                </a:lnTo>
                <a:lnTo>
                  <a:pt x="4879" y="1619"/>
                </a:lnTo>
                <a:lnTo>
                  <a:pt x="4879" y="1619"/>
                </a:lnTo>
                <a:lnTo>
                  <a:pt x="4879" y="1616"/>
                </a:lnTo>
                <a:lnTo>
                  <a:pt x="4882" y="1616"/>
                </a:lnTo>
                <a:lnTo>
                  <a:pt x="4884" y="1616"/>
                </a:lnTo>
                <a:lnTo>
                  <a:pt x="4887" y="1619"/>
                </a:lnTo>
                <a:lnTo>
                  <a:pt x="4890" y="1619"/>
                </a:lnTo>
                <a:lnTo>
                  <a:pt x="4890" y="1616"/>
                </a:lnTo>
                <a:lnTo>
                  <a:pt x="4890" y="1616"/>
                </a:lnTo>
                <a:lnTo>
                  <a:pt x="4890" y="1616"/>
                </a:lnTo>
                <a:lnTo>
                  <a:pt x="4890" y="1619"/>
                </a:lnTo>
                <a:lnTo>
                  <a:pt x="4890" y="1622"/>
                </a:lnTo>
                <a:lnTo>
                  <a:pt x="4892" y="1622"/>
                </a:lnTo>
                <a:lnTo>
                  <a:pt x="4892" y="1622"/>
                </a:lnTo>
                <a:lnTo>
                  <a:pt x="4892" y="1622"/>
                </a:lnTo>
                <a:lnTo>
                  <a:pt x="4895" y="1622"/>
                </a:lnTo>
                <a:lnTo>
                  <a:pt x="4895" y="1625"/>
                </a:lnTo>
                <a:lnTo>
                  <a:pt x="4895" y="1627"/>
                </a:lnTo>
                <a:lnTo>
                  <a:pt x="4898" y="1625"/>
                </a:lnTo>
                <a:lnTo>
                  <a:pt x="4900" y="1625"/>
                </a:lnTo>
                <a:lnTo>
                  <a:pt x="4900" y="1625"/>
                </a:lnTo>
                <a:lnTo>
                  <a:pt x="4900" y="1627"/>
                </a:lnTo>
                <a:lnTo>
                  <a:pt x="4903" y="1627"/>
                </a:lnTo>
                <a:lnTo>
                  <a:pt x="4906" y="1625"/>
                </a:lnTo>
                <a:lnTo>
                  <a:pt x="4916" y="1608"/>
                </a:lnTo>
                <a:lnTo>
                  <a:pt x="4916" y="1603"/>
                </a:lnTo>
                <a:lnTo>
                  <a:pt x="4916" y="1600"/>
                </a:lnTo>
                <a:lnTo>
                  <a:pt x="4916" y="1598"/>
                </a:lnTo>
                <a:lnTo>
                  <a:pt x="4914" y="1595"/>
                </a:lnTo>
                <a:lnTo>
                  <a:pt x="4911" y="1592"/>
                </a:lnTo>
                <a:lnTo>
                  <a:pt x="4911" y="1592"/>
                </a:lnTo>
                <a:lnTo>
                  <a:pt x="4906" y="1590"/>
                </a:lnTo>
                <a:lnTo>
                  <a:pt x="4903" y="1587"/>
                </a:lnTo>
                <a:lnTo>
                  <a:pt x="4903" y="1584"/>
                </a:lnTo>
                <a:lnTo>
                  <a:pt x="4903" y="1582"/>
                </a:lnTo>
                <a:lnTo>
                  <a:pt x="4898" y="1574"/>
                </a:lnTo>
                <a:lnTo>
                  <a:pt x="4898" y="1571"/>
                </a:lnTo>
                <a:lnTo>
                  <a:pt x="4895" y="1571"/>
                </a:lnTo>
                <a:lnTo>
                  <a:pt x="4895" y="1568"/>
                </a:lnTo>
                <a:lnTo>
                  <a:pt x="4892" y="1568"/>
                </a:lnTo>
                <a:lnTo>
                  <a:pt x="4892" y="1557"/>
                </a:lnTo>
                <a:lnTo>
                  <a:pt x="4892" y="1555"/>
                </a:lnTo>
                <a:lnTo>
                  <a:pt x="4892" y="1552"/>
                </a:lnTo>
                <a:lnTo>
                  <a:pt x="4895" y="1552"/>
                </a:lnTo>
                <a:lnTo>
                  <a:pt x="4898" y="1552"/>
                </a:lnTo>
                <a:lnTo>
                  <a:pt x="4914" y="1549"/>
                </a:lnTo>
                <a:lnTo>
                  <a:pt x="4922" y="1549"/>
                </a:lnTo>
                <a:lnTo>
                  <a:pt x="4925" y="1549"/>
                </a:lnTo>
                <a:lnTo>
                  <a:pt x="4927" y="1552"/>
                </a:lnTo>
                <a:lnTo>
                  <a:pt x="4930" y="1552"/>
                </a:lnTo>
                <a:lnTo>
                  <a:pt x="4933" y="1552"/>
                </a:lnTo>
                <a:lnTo>
                  <a:pt x="4935" y="1552"/>
                </a:lnTo>
                <a:lnTo>
                  <a:pt x="4938" y="1552"/>
                </a:lnTo>
                <a:lnTo>
                  <a:pt x="4941" y="1552"/>
                </a:lnTo>
                <a:lnTo>
                  <a:pt x="4941" y="1552"/>
                </a:lnTo>
                <a:lnTo>
                  <a:pt x="4941" y="1552"/>
                </a:lnTo>
                <a:lnTo>
                  <a:pt x="4943" y="1549"/>
                </a:lnTo>
                <a:lnTo>
                  <a:pt x="4943" y="1549"/>
                </a:lnTo>
                <a:lnTo>
                  <a:pt x="4943" y="1549"/>
                </a:lnTo>
                <a:lnTo>
                  <a:pt x="4951" y="1549"/>
                </a:lnTo>
                <a:lnTo>
                  <a:pt x="4954" y="1549"/>
                </a:lnTo>
                <a:lnTo>
                  <a:pt x="4954" y="1547"/>
                </a:lnTo>
                <a:lnTo>
                  <a:pt x="4962" y="1547"/>
                </a:lnTo>
                <a:lnTo>
                  <a:pt x="4970" y="1549"/>
                </a:lnTo>
                <a:lnTo>
                  <a:pt x="4975" y="1549"/>
                </a:lnTo>
                <a:lnTo>
                  <a:pt x="4975" y="1544"/>
                </a:lnTo>
                <a:lnTo>
                  <a:pt x="4975" y="1541"/>
                </a:lnTo>
                <a:lnTo>
                  <a:pt x="4978" y="1541"/>
                </a:lnTo>
                <a:lnTo>
                  <a:pt x="4981" y="1541"/>
                </a:lnTo>
                <a:lnTo>
                  <a:pt x="4983" y="1541"/>
                </a:lnTo>
                <a:lnTo>
                  <a:pt x="4983" y="1539"/>
                </a:lnTo>
                <a:lnTo>
                  <a:pt x="4986" y="1536"/>
                </a:lnTo>
                <a:lnTo>
                  <a:pt x="4986" y="1533"/>
                </a:lnTo>
                <a:lnTo>
                  <a:pt x="4989" y="1536"/>
                </a:lnTo>
                <a:lnTo>
                  <a:pt x="4989" y="1536"/>
                </a:lnTo>
                <a:lnTo>
                  <a:pt x="4992" y="1533"/>
                </a:lnTo>
                <a:lnTo>
                  <a:pt x="4994" y="1531"/>
                </a:lnTo>
                <a:lnTo>
                  <a:pt x="4997" y="1528"/>
                </a:lnTo>
                <a:lnTo>
                  <a:pt x="4997" y="1528"/>
                </a:lnTo>
                <a:lnTo>
                  <a:pt x="4997" y="1525"/>
                </a:lnTo>
                <a:lnTo>
                  <a:pt x="5000" y="1525"/>
                </a:lnTo>
                <a:lnTo>
                  <a:pt x="5000" y="1525"/>
                </a:lnTo>
                <a:lnTo>
                  <a:pt x="5000" y="1525"/>
                </a:lnTo>
                <a:lnTo>
                  <a:pt x="4997" y="1525"/>
                </a:lnTo>
                <a:lnTo>
                  <a:pt x="4997" y="1523"/>
                </a:lnTo>
                <a:lnTo>
                  <a:pt x="4997" y="1523"/>
                </a:lnTo>
                <a:lnTo>
                  <a:pt x="4997" y="1520"/>
                </a:lnTo>
                <a:lnTo>
                  <a:pt x="4997" y="1520"/>
                </a:lnTo>
                <a:lnTo>
                  <a:pt x="5000" y="1520"/>
                </a:lnTo>
                <a:lnTo>
                  <a:pt x="5000" y="1520"/>
                </a:lnTo>
                <a:lnTo>
                  <a:pt x="5000" y="1517"/>
                </a:lnTo>
                <a:lnTo>
                  <a:pt x="5000" y="1517"/>
                </a:lnTo>
                <a:lnTo>
                  <a:pt x="5000" y="1517"/>
                </a:lnTo>
                <a:lnTo>
                  <a:pt x="5000" y="1515"/>
                </a:lnTo>
                <a:lnTo>
                  <a:pt x="5000" y="1515"/>
                </a:lnTo>
                <a:lnTo>
                  <a:pt x="4997" y="1515"/>
                </a:lnTo>
                <a:lnTo>
                  <a:pt x="4997" y="1515"/>
                </a:lnTo>
                <a:lnTo>
                  <a:pt x="4997" y="1515"/>
                </a:lnTo>
                <a:lnTo>
                  <a:pt x="5000" y="1515"/>
                </a:lnTo>
                <a:lnTo>
                  <a:pt x="5002" y="1515"/>
                </a:lnTo>
                <a:lnTo>
                  <a:pt x="5002" y="1512"/>
                </a:lnTo>
                <a:lnTo>
                  <a:pt x="5002" y="1512"/>
                </a:lnTo>
                <a:lnTo>
                  <a:pt x="5000" y="1512"/>
                </a:lnTo>
                <a:lnTo>
                  <a:pt x="5000" y="1509"/>
                </a:lnTo>
                <a:lnTo>
                  <a:pt x="5000" y="1509"/>
                </a:lnTo>
                <a:lnTo>
                  <a:pt x="5000" y="1509"/>
                </a:lnTo>
                <a:lnTo>
                  <a:pt x="5002" y="1507"/>
                </a:lnTo>
                <a:lnTo>
                  <a:pt x="5002" y="1507"/>
                </a:lnTo>
                <a:lnTo>
                  <a:pt x="5008" y="1507"/>
                </a:lnTo>
                <a:lnTo>
                  <a:pt x="5008" y="1507"/>
                </a:lnTo>
                <a:lnTo>
                  <a:pt x="5008" y="1504"/>
                </a:lnTo>
                <a:lnTo>
                  <a:pt x="5008" y="1501"/>
                </a:lnTo>
                <a:lnTo>
                  <a:pt x="5010" y="1501"/>
                </a:lnTo>
                <a:lnTo>
                  <a:pt x="5010" y="1501"/>
                </a:lnTo>
                <a:lnTo>
                  <a:pt x="5010" y="1501"/>
                </a:lnTo>
                <a:lnTo>
                  <a:pt x="5010" y="1501"/>
                </a:lnTo>
                <a:lnTo>
                  <a:pt x="5010" y="1498"/>
                </a:lnTo>
                <a:lnTo>
                  <a:pt x="5010" y="1498"/>
                </a:lnTo>
                <a:lnTo>
                  <a:pt x="5010" y="1498"/>
                </a:lnTo>
                <a:lnTo>
                  <a:pt x="5013" y="1498"/>
                </a:lnTo>
                <a:lnTo>
                  <a:pt x="5013" y="1501"/>
                </a:lnTo>
                <a:lnTo>
                  <a:pt x="5016" y="1501"/>
                </a:lnTo>
                <a:lnTo>
                  <a:pt x="5016" y="1501"/>
                </a:lnTo>
                <a:lnTo>
                  <a:pt x="5016" y="1498"/>
                </a:lnTo>
                <a:lnTo>
                  <a:pt x="5018" y="1498"/>
                </a:lnTo>
                <a:lnTo>
                  <a:pt x="5018" y="1498"/>
                </a:lnTo>
                <a:lnTo>
                  <a:pt x="5024" y="1504"/>
                </a:lnTo>
                <a:lnTo>
                  <a:pt x="5024" y="1504"/>
                </a:lnTo>
                <a:lnTo>
                  <a:pt x="5026" y="1507"/>
                </a:lnTo>
                <a:lnTo>
                  <a:pt x="5026" y="1507"/>
                </a:lnTo>
                <a:lnTo>
                  <a:pt x="5026" y="1507"/>
                </a:lnTo>
                <a:lnTo>
                  <a:pt x="5029" y="1507"/>
                </a:lnTo>
                <a:lnTo>
                  <a:pt x="5029" y="1507"/>
                </a:lnTo>
                <a:lnTo>
                  <a:pt x="5029" y="1507"/>
                </a:lnTo>
                <a:lnTo>
                  <a:pt x="5029" y="1507"/>
                </a:lnTo>
                <a:lnTo>
                  <a:pt x="5029" y="1504"/>
                </a:lnTo>
                <a:lnTo>
                  <a:pt x="5029" y="1504"/>
                </a:lnTo>
                <a:lnTo>
                  <a:pt x="5032" y="1504"/>
                </a:lnTo>
                <a:lnTo>
                  <a:pt x="5034" y="1501"/>
                </a:lnTo>
                <a:lnTo>
                  <a:pt x="5034" y="1498"/>
                </a:lnTo>
                <a:lnTo>
                  <a:pt x="5032" y="1498"/>
                </a:lnTo>
                <a:lnTo>
                  <a:pt x="5037" y="1498"/>
                </a:lnTo>
                <a:lnTo>
                  <a:pt x="5040" y="1498"/>
                </a:lnTo>
                <a:lnTo>
                  <a:pt x="5042" y="1498"/>
                </a:lnTo>
                <a:lnTo>
                  <a:pt x="5045" y="1496"/>
                </a:lnTo>
                <a:lnTo>
                  <a:pt x="5045" y="1490"/>
                </a:lnTo>
                <a:lnTo>
                  <a:pt x="5045" y="1485"/>
                </a:lnTo>
                <a:lnTo>
                  <a:pt x="5045" y="1482"/>
                </a:lnTo>
                <a:lnTo>
                  <a:pt x="5048" y="1480"/>
                </a:lnTo>
                <a:lnTo>
                  <a:pt x="5048" y="1477"/>
                </a:lnTo>
                <a:lnTo>
                  <a:pt x="5048" y="1477"/>
                </a:lnTo>
                <a:lnTo>
                  <a:pt x="5045" y="1477"/>
                </a:lnTo>
                <a:lnTo>
                  <a:pt x="5048" y="1474"/>
                </a:lnTo>
                <a:lnTo>
                  <a:pt x="5050" y="1474"/>
                </a:lnTo>
                <a:lnTo>
                  <a:pt x="5048" y="1472"/>
                </a:lnTo>
                <a:lnTo>
                  <a:pt x="5050" y="1472"/>
                </a:lnTo>
                <a:lnTo>
                  <a:pt x="5050" y="1472"/>
                </a:lnTo>
                <a:lnTo>
                  <a:pt x="5050" y="1469"/>
                </a:lnTo>
                <a:lnTo>
                  <a:pt x="5050" y="1469"/>
                </a:lnTo>
                <a:lnTo>
                  <a:pt x="5048" y="1469"/>
                </a:lnTo>
                <a:lnTo>
                  <a:pt x="5048" y="1466"/>
                </a:lnTo>
                <a:lnTo>
                  <a:pt x="5048" y="1464"/>
                </a:lnTo>
                <a:lnTo>
                  <a:pt x="5048" y="1464"/>
                </a:lnTo>
                <a:lnTo>
                  <a:pt x="5048" y="1461"/>
                </a:lnTo>
                <a:lnTo>
                  <a:pt x="5050" y="1458"/>
                </a:lnTo>
                <a:lnTo>
                  <a:pt x="5050" y="1456"/>
                </a:lnTo>
                <a:lnTo>
                  <a:pt x="5050" y="1456"/>
                </a:lnTo>
                <a:lnTo>
                  <a:pt x="5050" y="1450"/>
                </a:lnTo>
                <a:lnTo>
                  <a:pt x="5056" y="1442"/>
                </a:lnTo>
                <a:lnTo>
                  <a:pt x="5056" y="1442"/>
                </a:lnTo>
                <a:lnTo>
                  <a:pt x="5056" y="1439"/>
                </a:lnTo>
                <a:lnTo>
                  <a:pt x="5056" y="1437"/>
                </a:lnTo>
                <a:lnTo>
                  <a:pt x="5056" y="1437"/>
                </a:lnTo>
                <a:lnTo>
                  <a:pt x="5058" y="1434"/>
                </a:lnTo>
                <a:lnTo>
                  <a:pt x="5061" y="1434"/>
                </a:lnTo>
                <a:lnTo>
                  <a:pt x="5061" y="1434"/>
                </a:lnTo>
                <a:lnTo>
                  <a:pt x="5061" y="1434"/>
                </a:lnTo>
                <a:lnTo>
                  <a:pt x="5058" y="1434"/>
                </a:lnTo>
                <a:lnTo>
                  <a:pt x="5058" y="1431"/>
                </a:lnTo>
                <a:lnTo>
                  <a:pt x="5058" y="1431"/>
                </a:lnTo>
                <a:lnTo>
                  <a:pt x="5058" y="1431"/>
                </a:lnTo>
                <a:lnTo>
                  <a:pt x="5061" y="1429"/>
                </a:lnTo>
                <a:lnTo>
                  <a:pt x="5061" y="1429"/>
                </a:lnTo>
                <a:lnTo>
                  <a:pt x="5064" y="1429"/>
                </a:lnTo>
                <a:lnTo>
                  <a:pt x="5064" y="1431"/>
                </a:lnTo>
                <a:lnTo>
                  <a:pt x="5067" y="1434"/>
                </a:lnTo>
                <a:lnTo>
                  <a:pt x="5069" y="1434"/>
                </a:lnTo>
                <a:lnTo>
                  <a:pt x="5069" y="1437"/>
                </a:lnTo>
                <a:lnTo>
                  <a:pt x="5069" y="1437"/>
                </a:lnTo>
                <a:lnTo>
                  <a:pt x="5075" y="1437"/>
                </a:lnTo>
                <a:lnTo>
                  <a:pt x="5077" y="1434"/>
                </a:lnTo>
                <a:lnTo>
                  <a:pt x="5080" y="1434"/>
                </a:lnTo>
                <a:lnTo>
                  <a:pt x="5083" y="1434"/>
                </a:lnTo>
                <a:lnTo>
                  <a:pt x="5083" y="1437"/>
                </a:lnTo>
                <a:lnTo>
                  <a:pt x="5080" y="1437"/>
                </a:lnTo>
                <a:lnTo>
                  <a:pt x="5080" y="1439"/>
                </a:lnTo>
                <a:lnTo>
                  <a:pt x="5077" y="1439"/>
                </a:lnTo>
                <a:lnTo>
                  <a:pt x="5083" y="1442"/>
                </a:lnTo>
                <a:lnTo>
                  <a:pt x="5088" y="1442"/>
                </a:lnTo>
                <a:lnTo>
                  <a:pt x="5091" y="1442"/>
                </a:lnTo>
                <a:lnTo>
                  <a:pt x="5093" y="1448"/>
                </a:lnTo>
                <a:lnTo>
                  <a:pt x="5091" y="1458"/>
                </a:lnTo>
                <a:lnTo>
                  <a:pt x="5091" y="1464"/>
                </a:lnTo>
                <a:lnTo>
                  <a:pt x="5093" y="1466"/>
                </a:lnTo>
                <a:lnTo>
                  <a:pt x="5099" y="1472"/>
                </a:lnTo>
                <a:lnTo>
                  <a:pt x="5099" y="1474"/>
                </a:lnTo>
                <a:lnTo>
                  <a:pt x="5104" y="1480"/>
                </a:lnTo>
                <a:lnTo>
                  <a:pt x="5107" y="1480"/>
                </a:lnTo>
                <a:lnTo>
                  <a:pt x="5107" y="1480"/>
                </a:lnTo>
                <a:lnTo>
                  <a:pt x="5107" y="1480"/>
                </a:lnTo>
                <a:lnTo>
                  <a:pt x="5107" y="1480"/>
                </a:lnTo>
                <a:lnTo>
                  <a:pt x="5109" y="1480"/>
                </a:lnTo>
                <a:lnTo>
                  <a:pt x="5107" y="1482"/>
                </a:lnTo>
                <a:lnTo>
                  <a:pt x="5109" y="1485"/>
                </a:lnTo>
                <a:lnTo>
                  <a:pt x="5109" y="1485"/>
                </a:lnTo>
                <a:lnTo>
                  <a:pt x="5112" y="1485"/>
                </a:lnTo>
                <a:lnTo>
                  <a:pt x="5112" y="1482"/>
                </a:lnTo>
                <a:lnTo>
                  <a:pt x="5109" y="1482"/>
                </a:lnTo>
                <a:lnTo>
                  <a:pt x="5112" y="1480"/>
                </a:lnTo>
                <a:lnTo>
                  <a:pt x="5112" y="1480"/>
                </a:lnTo>
                <a:lnTo>
                  <a:pt x="5115" y="1480"/>
                </a:lnTo>
                <a:lnTo>
                  <a:pt x="5115" y="1480"/>
                </a:lnTo>
                <a:lnTo>
                  <a:pt x="5117" y="1482"/>
                </a:lnTo>
                <a:lnTo>
                  <a:pt x="5117" y="1485"/>
                </a:lnTo>
                <a:lnTo>
                  <a:pt x="5117" y="1488"/>
                </a:lnTo>
                <a:lnTo>
                  <a:pt x="5120" y="1485"/>
                </a:lnTo>
                <a:lnTo>
                  <a:pt x="5123" y="1482"/>
                </a:lnTo>
                <a:lnTo>
                  <a:pt x="5123" y="1480"/>
                </a:lnTo>
                <a:lnTo>
                  <a:pt x="5120" y="1477"/>
                </a:lnTo>
                <a:lnTo>
                  <a:pt x="5120" y="1474"/>
                </a:lnTo>
                <a:lnTo>
                  <a:pt x="5117" y="1472"/>
                </a:lnTo>
                <a:lnTo>
                  <a:pt x="5115" y="1472"/>
                </a:lnTo>
                <a:lnTo>
                  <a:pt x="5112" y="1469"/>
                </a:lnTo>
                <a:lnTo>
                  <a:pt x="5109" y="1472"/>
                </a:lnTo>
                <a:lnTo>
                  <a:pt x="5107" y="1472"/>
                </a:lnTo>
                <a:lnTo>
                  <a:pt x="5104" y="1469"/>
                </a:lnTo>
                <a:lnTo>
                  <a:pt x="5107" y="1464"/>
                </a:lnTo>
                <a:lnTo>
                  <a:pt x="5115" y="1458"/>
                </a:lnTo>
                <a:lnTo>
                  <a:pt x="5123" y="1453"/>
                </a:lnTo>
                <a:lnTo>
                  <a:pt x="5128" y="1453"/>
                </a:lnTo>
                <a:lnTo>
                  <a:pt x="5136" y="1453"/>
                </a:lnTo>
                <a:lnTo>
                  <a:pt x="5136" y="1453"/>
                </a:lnTo>
                <a:lnTo>
                  <a:pt x="5136" y="1450"/>
                </a:lnTo>
                <a:lnTo>
                  <a:pt x="5139" y="1450"/>
                </a:lnTo>
                <a:lnTo>
                  <a:pt x="5139" y="1448"/>
                </a:lnTo>
                <a:lnTo>
                  <a:pt x="5142" y="1448"/>
                </a:lnTo>
                <a:lnTo>
                  <a:pt x="5144" y="1448"/>
                </a:lnTo>
                <a:lnTo>
                  <a:pt x="5147" y="1450"/>
                </a:lnTo>
                <a:lnTo>
                  <a:pt x="5158" y="1450"/>
                </a:lnTo>
                <a:lnTo>
                  <a:pt x="5160" y="1448"/>
                </a:lnTo>
                <a:lnTo>
                  <a:pt x="5160" y="1448"/>
                </a:lnTo>
                <a:lnTo>
                  <a:pt x="5160" y="1445"/>
                </a:lnTo>
                <a:lnTo>
                  <a:pt x="5160" y="1445"/>
                </a:lnTo>
                <a:lnTo>
                  <a:pt x="5163" y="1442"/>
                </a:lnTo>
                <a:lnTo>
                  <a:pt x="5166" y="1445"/>
                </a:lnTo>
                <a:lnTo>
                  <a:pt x="5168" y="1442"/>
                </a:lnTo>
                <a:lnTo>
                  <a:pt x="5168" y="1439"/>
                </a:lnTo>
                <a:lnTo>
                  <a:pt x="5166" y="1434"/>
                </a:lnTo>
                <a:lnTo>
                  <a:pt x="5166" y="1431"/>
                </a:lnTo>
                <a:lnTo>
                  <a:pt x="5166" y="1429"/>
                </a:lnTo>
                <a:lnTo>
                  <a:pt x="5166" y="1426"/>
                </a:lnTo>
                <a:lnTo>
                  <a:pt x="5168" y="1426"/>
                </a:lnTo>
                <a:lnTo>
                  <a:pt x="5168" y="1426"/>
                </a:lnTo>
                <a:lnTo>
                  <a:pt x="5168" y="1423"/>
                </a:lnTo>
                <a:lnTo>
                  <a:pt x="5171" y="1423"/>
                </a:lnTo>
                <a:lnTo>
                  <a:pt x="5171" y="1423"/>
                </a:lnTo>
                <a:lnTo>
                  <a:pt x="5171" y="1421"/>
                </a:lnTo>
                <a:lnTo>
                  <a:pt x="5171" y="1421"/>
                </a:lnTo>
                <a:lnTo>
                  <a:pt x="5171" y="1421"/>
                </a:lnTo>
                <a:lnTo>
                  <a:pt x="5174" y="1418"/>
                </a:lnTo>
                <a:lnTo>
                  <a:pt x="5176" y="1415"/>
                </a:lnTo>
                <a:lnTo>
                  <a:pt x="5176" y="1413"/>
                </a:lnTo>
                <a:lnTo>
                  <a:pt x="5176" y="1413"/>
                </a:lnTo>
                <a:lnTo>
                  <a:pt x="5176" y="1410"/>
                </a:lnTo>
                <a:lnTo>
                  <a:pt x="5174" y="1410"/>
                </a:lnTo>
                <a:lnTo>
                  <a:pt x="5174" y="1407"/>
                </a:lnTo>
                <a:lnTo>
                  <a:pt x="5176" y="1405"/>
                </a:lnTo>
                <a:lnTo>
                  <a:pt x="5176" y="1402"/>
                </a:lnTo>
                <a:lnTo>
                  <a:pt x="5179" y="1399"/>
                </a:lnTo>
                <a:lnTo>
                  <a:pt x="5182" y="1399"/>
                </a:lnTo>
                <a:lnTo>
                  <a:pt x="5182" y="1397"/>
                </a:lnTo>
                <a:lnTo>
                  <a:pt x="5182" y="1391"/>
                </a:lnTo>
                <a:lnTo>
                  <a:pt x="5182" y="1389"/>
                </a:lnTo>
                <a:lnTo>
                  <a:pt x="5182" y="1389"/>
                </a:lnTo>
                <a:lnTo>
                  <a:pt x="5184" y="1386"/>
                </a:lnTo>
                <a:lnTo>
                  <a:pt x="5184" y="1383"/>
                </a:lnTo>
                <a:lnTo>
                  <a:pt x="5184" y="1383"/>
                </a:lnTo>
                <a:lnTo>
                  <a:pt x="5184" y="1378"/>
                </a:lnTo>
                <a:lnTo>
                  <a:pt x="5184" y="1375"/>
                </a:lnTo>
                <a:lnTo>
                  <a:pt x="5182" y="1375"/>
                </a:lnTo>
                <a:lnTo>
                  <a:pt x="5174" y="1367"/>
                </a:lnTo>
                <a:lnTo>
                  <a:pt x="5174" y="1364"/>
                </a:lnTo>
                <a:lnTo>
                  <a:pt x="5174" y="1364"/>
                </a:lnTo>
                <a:lnTo>
                  <a:pt x="5176" y="1359"/>
                </a:lnTo>
                <a:lnTo>
                  <a:pt x="5176" y="1359"/>
                </a:lnTo>
                <a:lnTo>
                  <a:pt x="5176" y="1356"/>
                </a:lnTo>
                <a:lnTo>
                  <a:pt x="5176" y="1356"/>
                </a:lnTo>
                <a:lnTo>
                  <a:pt x="5176" y="1354"/>
                </a:lnTo>
                <a:lnTo>
                  <a:pt x="5176" y="1354"/>
                </a:lnTo>
                <a:lnTo>
                  <a:pt x="5176" y="1351"/>
                </a:lnTo>
                <a:lnTo>
                  <a:pt x="5176" y="1351"/>
                </a:lnTo>
                <a:lnTo>
                  <a:pt x="5176" y="1348"/>
                </a:lnTo>
                <a:lnTo>
                  <a:pt x="5176" y="1346"/>
                </a:lnTo>
                <a:lnTo>
                  <a:pt x="5176" y="1346"/>
                </a:lnTo>
                <a:lnTo>
                  <a:pt x="5176" y="1346"/>
                </a:lnTo>
                <a:lnTo>
                  <a:pt x="5176" y="1340"/>
                </a:lnTo>
                <a:lnTo>
                  <a:pt x="5174" y="1335"/>
                </a:lnTo>
                <a:lnTo>
                  <a:pt x="5174" y="1332"/>
                </a:lnTo>
                <a:lnTo>
                  <a:pt x="5176" y="1324"/>
                </a:lnTo>
                <a:lnTo>
                  <a:pt x="5179" y="1319"/>
                </a:lnTo>
                <a:lnTo>
                  <a:pt x="5179" y="1316"/>
                </a:lnTo>
                <a:lnTo>
                  <a:pt x="5179" y="1313"/>
                </a:lnTo>
                <a:lnTo>
                  <a:pt x="5179" y="1311"/>
                </a:lnTo>
                <a:lnTo>
                  <a:pt x="5179" y="1308"/>
                </a:lnTo>
                <a:lnTo>
                  <a:pt x="5179" y="1305"/>
                </a:lnTo>
                <a:lnTo>
                  <a:pt x="5179" y="1305"/>
                </a:lnTo>
                <a:lnTo>
                  <a:pt x="5182" y="1303"/>
                </a:lnTo>
                <a:lnTo>
                  <a:pt x="5182" y="1303"/>
                </a:lnTo>
                <a:lnTo>
                  <a:pt x="5182" y="1303"/>
                </a:lnTo>
                <a:lnTo>
                  <a:pt x="5184" y="1300"/>
                </a:lnTo>
                <a:lnTo>
                  <a:pt x="5166" y="1222"/>
                </a:lnTo>
                <a:lnTo>
                  <a:pt x="5160" y="1214"/>
                </a:lnTo>
                <a:lnTo>
                  <a:pt x="5160" y="1212"/>
                </a:lnTo>
                <a:lnTo>
                  <a:pt x="5158" y="1209"/>
                </a:lnTo>
                <a:lnTo>
                  <a:pt x="5152" y="1204"/>
                </a:lnTo>
                <a:lnTo>
                  <a:pt x="5152" y="1201"/>
                </a:lnTo>
                <a:lnTo>
                  <a:pt x="5158" y="1201"/>
                </a:lnTo>
                <a:lnTo>
                  <a:pt x="5158" y="1201"/>
                </a:lnTo>
                <a:lnTo>
                  <a:pt x="5160" y="1201"/>
                </a:lnTo>
                <a:lnTo>
                  <a:pt x="5163" y="1198"/>
                </a:lnTo>
                <a:lnTo>
                  <a:pt x="5163" y="1198"/>
                </a:lnTo>
                <a:lnTo>
                  <a:pt x="5163" y="1196"/>
                </a:lnTo>
                <a:lnTo>
                  <a:pt x="5163" y="1196"/>
                </a:lnTo>
                <a:lnTo>
                  <a:pt x="5163" y="1193"/>
                </a:lnTo>
                <a:lnTo>
                  <a:pt x="5163" y="1193"/>
                </a:lnTo>
                <a:lnTo>
                  <a:pt x="5168" y="1193"/>
                </a:lnTo>
                <a:lnTo>
                  <a:pt x="5168" y="1193"/>
                </a:lnTo>
                <a:lnTo>
                  <a:pt x="5171" y="1193"/>
                </a:lnTo>
                <a:lnTo>
                  <a:pt x="5171" y="1193"/>
                </a:lnTo>
                <a:lnTo>
                  <a:pt x="5174" y="1196"/>
                </a:lnTo>
                <a:lnTo>
                  <a:pt x="5176" y="1193"/>
                </a:lnTo>
                <a:lnTo>
                  <a:pt x="5182" y="1193"/>
                </a:lnTo>
                <a:lnTo>
                  <a:pt x="5182" y="1190"/>
                </a:lnTo>
                <a:lnTo>
                  <a:pt x="5187" y="1187"/>
                </a:lnTo>
                <a:lnTo>
                  <a:pt x="5187" y="1187"/>
                </a:lnTo>
                <a:lnTo>
                  <a:pt x="5190" y="1185"/>
                </a:lnTo>
                <a:lnTo>
                  <a:pt x="5190" y="1185"/>
                </a:lnTo>
                <a:lnTo>
                  <a:pt x="5198" y="1187"/>
                </a:lnTo>
                <a:lnTo>
                  <a:pt x="5198" y="1187"/>
                </a:lnTo>
                <a:lnTo>
                  <a:pt x="5200" y="1185"/>
                </a:lnTo>
                <a:lnTo>
                  <a:pt x="5200" y="1185"/>
                </a:lnTo>
                <a:lnTo>
                  <a:pt x="5200" y="1182"/>
                </a:lnTo>
                <a:lnTo>
                  <a:pt x="5200" y="1182"/>
                </a:lnTo>
                <a:lnTo>
                  <a:pt x="5214" y="1171"/>
                </a:lnTo>
                <a:lnTo>
                  <a:pt x="5214" y="1169"/>
                </a:lnTo>
                <a:lnTo>
                  <a:pt x="5217" y="1166"/>
                </a:lnTo>
                <a:lnTo>
                  <a:pt x="5214" y="1163"/>
                </a:lnTo>
                <a:lnTo>
                  <a:pt x="5214" y="1161"/>
                </a:lnTo>
                <a:lnTo>
                  <a:pt x="5214" y="1158"/>
                </a:lnTo>
                <a:lnTo>
                  <a:pt x="5217" y="1155"/>
                </a:lnTo>
                <a:lnTo>
                  <a:pt x="5217" y="1155"/>
                </a:lnTo>
                <a:lnTo>
                  <a:pt x="5219" y="1155"/>
                </a:lnTo>
                <a:lnTo>
                  <a:pt x="5225" y="1155"/>
                </a:lnTo>
                <a:lnTo>
                  <a:pt x="5225" y="1155"/>
                </a:lnTo>
                <a:lnTo>
                  <a:pt x="5230" y="1142"/>
                </a:lnTo>
                <a:lnTo>
                  <a:pt x="5233" y="1139"/>
                </a:lnTo>
                <a:lnTo>
                  <a:pt x="5235" y="1139"/>
                </a:lnTo>
                <a:lnTo>
                  <a:pt x="5238" y="1139"/>
                </a:lnTo>
                <a:lnTo>
                  <a:pt x="5238" y="1142"/>
                </a:lnTo>
                <a:lnTo>
                  <a:pt x="5238" y="1145"/>
                </a:lnTo>
                <a:lnTo>
                  <a:pt x="5241" y="1147"/>
                </a:lnTo>
                <a:lnTo>
                  <a:pt x="5241" y="1150"/>
                </a:lnTo>
                <a:lnTo>
                  <a:pt x="5243" y="1150"/>
                </a:lnTo>
                <a:lnTo>
                  <a:pt x="5246" y="1153"/>
                </a:lnTo>
                <a:lnTo>
                  <a:pt x="5246" y="1153"/>
                </a:lnTo>
                <a:lnTo>
                  <a:pt x="5246" y="1153"/>
                </a:lnTo>
                <a:lnTo>
                  <a:pt x="5324" y="1174"/>
                </a:lnTo>
                <a:lnTo>
                  <a:pt x="5332" y="1179"/>
                </a:lnTo>
                <a:lnTo>
                  <a:pt x="5334" y="1179"/>
                </a:lnTo>
                <a:lnTo>
                  <a:pt x="5337" y="1177"/>
                </a:lnTo>
                <a:lnTo>
                  <a:pt x="5340" y="1177"/>
                </a:lnTo>
                <a:lnTo>
                  <a:pt x="5343" y="1174"/>
                </a:lnTo>
                <a:lnTo>
                  <a:pt x="5343" y="1171"/>
                </a:lnTo>
                <a:lnTo>
                  <a:pt x="5345" y="1171"/>
                </a:lnTo>
                <a:lnTo>
                  <a:pt x="5348" y="1169"/>
                </a:lnTo>
                <a:lnTo>
                  <a:pt x="5351" y="1166"/>
                </a:lnTo>
                <a:lnTo>
                  <a:pt x="5351" y="1166"/>
                </a:lnTo>
                <a:lnTo>
                  <a:pt x="5351" y="1163"/>
                </a:lnTo>
                <a:lnTo>
                  <a:pt x="5351" y="1163"/>
                </a:lnTo>
                <a:lnTo>
                  <a:pt x="5351" y="1158"/>
                </a:lnTo>
                <a:lnTo>
                  <a:pt x="5348" y="1155"/>
                </a:lnTo>
                <a:lnTo>
                  <a:pt x="5348" y="1150"/>
                </a:lnTo>
                <a:lnTo>
                  <a:pt x="5348" y="1147"/>
                </a:lnTo>
                <a:lnTo>
                  <a:pt x="5348" y="1145"/>
                </a:lnTo>
                <a:lnTo>
                  <a:pt x="5351" y="1134"/>
                </a:lnTo>
                <a:lnTo>
                  <a:pt x="5351" y="1131"/>
                </a:lnTo>
                <a:lnTo>
                  <a:pt x="5351" y="1128"/>
                </a:lnTo>
                <a:lnTo>
                  <a:pt x="5351" y="1126"/>
                </a:lnTo>
                <a:lnTo>
                  <a:pt x="5356" y="1118"/>
                </a:lnTo>
                <a:lnTo>
                  <a:pt x="5356" y="1118"/>
                </a:lnTo>
                <a:lnTo>
                  <a:pt x="5359" y="1118"/>
                </a:lnTo>
                <a:lnTo>
                  <a:pt x="5361" y="1115"/>
                </a:lnTo>
                <a:lnTo>
                  <a:pt x="5364" y="1115"/>
                </a:lnTo>
                <a:lnTo>
                  <a:pt x="5367" y="1112"/>
                </a:lnTo>
                <a:lnTo>
                  <a:pt x="5369" y="1112"/>
                </a:lnTo>
                <a:lnTo>
                  <a:pt x="5372" y="1110"/>
                </a:lnTo>
                <a:lnTo>
                  <a:pt x="5372" y="1110"/>
                </a:lnTo>
                <a:lnTo>
                  <a:pt x="5377" y="1110"/>
                </a:lnTo>
                <a:lnTo>
                  <a:pt x="5377" y="1107"/>
                </a:lnTo>
                <a:lnTo>
                  <a:pt x="5377" y="1104"/>
                </a:lnTo>
                <a:lnTo>
                  <a:pt x="5377" y="1104"/>
                </a:lnTo>
                <a:lnTo>
                  <a:pt x="5380" y="1102"/>
                </a:lnTo>
                <a:lnTo>
                  <a:pt x="5380" y="1102"/>
                </a:lnTo>
                <a:lnTo>
                  <a:pt x="5383" y="1102"/>
                </a:lnTo>
                <a:lnTo>
                  <a:pt x="5383" y="1102"/>
                </a:lnTo>
                <a:lnTo>
                  <a:pt x="5380" y="1099"/>
                </a:lnTo>
                <a:lnTo>
                  <a:pt x="5380" y="1099"/>
                </a:lnTo>
                <a:lnTo>
                  <a:pt x="5383" y="1096"/>
                </a:lnTo>
                <a:lnTo>
                  <a:pt x="5383" y="1096"/>
                </a:lnTo>
                <a:lnTo>
                  <a:pt x="5383" y="1094"/>
                </a:lnTo>
                <a:lnTo>
                  <a:pt x="5383" y="1094"/>
                </a:lnTo>
                <a:lnTo>
                  <a:pt x="5380" y="1094"/>
                </a:lnTo>
                <a:lnTo>
                  <a:pt x="5380" y="1091"/>
                </a:lnTo>
                <a:lnTo>
                  <a:pt x="5383" y="1088"/>
                </a:lnTo>
                <a:lnTo>
                  <a:pt x="5383" y="1083"/>
                </a:lnTo>
                <a:lnTo>
                  <a:pt x="5385" y="1083"/>
                </a:lnTo>
                <a:lnTo>
                  <a:pt x="5385" y="1080"/>
                </a:lnTo>
                <a:lnTo>
                  <a:pt x="5383" y="1080"/>
                </a:lnTo>
                <a:lnTo>
                  <a:pt x="5383" y="1080"/>
                </a:lnTo>
                <a:lnTo>
                  <a:pt x="5383" y="1078"/>
                </a:lnTo>
                <a:lnTo>
                  <a:pt x="5383" y="1075"/>
                </a:lnTo>
                <a:lnTo>
                  <a:pt x="5383" y="1075"/>
                </a:lnTo>
                <a:lnTo>
                  <a:pt x="5383" y="1075"/>
                </a:lnTo>
                <a:lnTo>
                  <a:pt x="5385" y="1072"/>
                </a:lnTo>
                <a:lnTo>
                  <a:pt x="5385" y="1069"/>
                </a:lnTo>
                <a:lnTo>
                  <a:pt x="5388" y="1069"/>
                </a:lnTo>
                <a:lnTo>
                  <a:pt x="5388" y="1069"/>
                </a:lnTo>
                <a:lnTo>
                  <a:pt x="5391" y="1069"/>
                </a:lnTo>
                <a:lnTo>
                  <a:pt x="5391" y="1069"/>
                </a:lnTo>
                <a:lnTo>
                  <a:pt x="5391" y="1069"/>
                </a:lnTo>
                <a:lnTo>
                  <a:pt x="5391" y="1069"/>
                </a:lnTo>
                <a:lnTo>
                  <a:pt x="5391" y="1069"/>
                </a:lnTo>
                <a:lnTo>
                  <a:pt x="5391" y="1069"/>
                </a:lnTo>
                <a:lnTo>
                  <a:pt x="5391" y="1069"/>
                </a:lnTo>
                <a:lnTo>
                  <a:pt x="5391" y="1069"/>
                </a:lnTo>
                <a:lnTo>
                  <a:pt x="5393" y="1067"/>
                </a:lnTo>
                <a:lnTo>
                  <a:pt x="5393" y="1067"/>
                </a:lnTo>
                <a:lnTo>
                  <a:pt x="5393" y="1064"/>
                </a:lnTo>
                <a:lnTo>
                  <a:pt x="5393" y="1064"/>
                </a:lnTo>
                <a:lnTo>
                  <a:pt x="5393" y="1061"/>
                </a:lnTo>
                <a:lnTo>
                  <a:pt x="5396" y="1061"/>
                </a:lnTo>
                <a:lnTo>
                  <a:pt x="5399" y="1064"/>
                </a:lnTo>
                <a:lnTo>
                  <a:pt x="5399" y="1061"/>
                </a:lnTo>
                <a:lnTo>
                  <a:pt x="5401" y="1051"/>
                </a:lnTo>
                <a:lnTo>
                  <a:pt x="5404" y="1045"/>
                </a:lnTo>
                <a:lnTo>
                  <a:pt x="5404" y="1043"/>
                </a:lnTo>
                <a:lnTo>
                  <a:pt x="5401" y="1040"/>
                </a:lnTo>
                <a:lnTo>
                  <a:pt x="5401" y="1035"/>
                </a:lnTo>
                <a:lnTo>
                  <a:pt x="5401" y="1035"/>
                </a:lnTo>
                <a:lnTo>
                  <a:pt x="5404" y="1035"/>
                </a:lnTo>
                <a:lnTo>
                  <a:pt x="5407" y="1035"/>
                </a:lnTo>
                <a:lnTo>
                  <a:pt x="5407" y="1032"/>
                </a:lnTo>
                <a:lnTo>
                  <a:pt x="5409" y="1029"/>
                </a:lnTo>
                <a:lnTo>
                  <a:pt x="5409" y="1029"/>
                </a:lnTo>
                <a:lnTo>
                  <a:pt x="5409" y="1027"/>
                </a:lnTo>
                <a:lnTo>
                  <a:pt x="5409" y="1027"/>
                </a:lnTo>
                <a:lnTo>
                  <a:pt x="5412" y="1027"/>
                </a:lnTo>
                <a:lnTo>
                  <a:pt x="5412" y="1027"/>
                </a:lnTo>
                <a:lnTo>
                  <a:pt x="5412" y="1029"/>
                </a:lnTo>
                <a:lnTo>
                  <a:pt x="5415" y="1029"/>
                </a:lnTo>
                <a:lnTo>
                  <a:pt x="5415" y="1027"/>
                </a:lnTo>
                <a:lnTo>
                  <a:pt x="5415" y="1027"/>
                </a:lnTo>
                <a:lnTo>
                  <a:pt x="5418" y="1024"/>
                </a:lnTo>
                <a:lnTo>
                  <a:pt x="5415" y="1024"/>
                </a:lnTo>
                <a:lnTo>
                  <a:pt x="5418" y="1021"/>
                </a:lnTo>
                <a:lnTo>
                  <a:pt x="5420" y="1021"/>
                </a:lnTo>
                <a:lnTo>
                  <a:pt x="5420" y="1021"/>
                </a:lnTo>
                <a:lnTo>
                  <a:pt x="5420" y="1019"/>
                </a:lnTo>
                <a:lnTo>
                  <a:pt x="5420" y="1016"/>
                </a:lnTo>
                <a:lnTo>
                  <a:pt x="5420" y="1016"/>
                </a:lnTo>
                <a:lnTo>
                  <a:pt x="5420" y="1013"/>
                </a:lnTo>
                <a:lnTo>
                  <a:pt x="5420" y="1013"/>
                </a:lnTo>
                <a:lnTo>
                  <a:pt x="5420" y="1011"/>
                </a:lnTo>
                <a:lnTo>
                  <a:pt x="5418" y="1011"/>
                </a:lnTo>
                <a:lnTo>
                  <a:pt x="5418" y="1013"/>
                </a:lnTo>
                <a:lnTo>
                  <a:pt x="5418" y="1011"/>
                </a:lnTo>
                <a:lnTo>
                  <a:pt x="5418" y="1008"/>
                </a:lnTo>
                <a:lnTo>
                  <a:pt x="5423" y="1005"/>
                </a:lnTo>
                <a:lnTo>
                  <a:pt x="5423" y="1002"/>
                </a:lnTo>
                <a:lnTo>
                  <a:pt x="5423" y="1000"/>
                </a:lnTo>
                <a:lnTo>
                  <a:pt x="5420" y="1000"/>
                </a:lnTo>
                <a:lnTo>
                  <a:pt x="5418" y="997"/>
                </a:lnTo>
                <a:lnTo>
                  <a:pt x="5418" y="997"/>
                </a:lnTo>
                <a:lnTo>
                  <a:pt x="5418" y="997"/>
                </a:lnTo>
                <a:lnTo>
                  <a:pt x="5415" y="997"/>
                </a:lnTo>
                <a:lnTo>
                  <a:pt x="5415" y="994"/>
                </a:lnTo>
                <a:lnTo>
                  <a:pt x="5415" y="992"/>
                </a:lnTo>
                <a:lnTo>
                  <a:pt x="5415" y="992"/>
                </a:lnTo>
                <a:lnTo>
                  <a:pt x="5420" y="986"/>
                </a:lnTo>
                <a:lnTo>
                  <a:pt x="5420" y="984"/>
                </a:lnTo>
                <a:lnTo>
                  <a:pt x="5420" y="981"/>
                </a:lnTo>
                <a:lnTo>
                  <a:pt x="5420" y="978"/>
                </a:lnTo>
                <a:lnTo>
                  <a:pt x="5423" y="978"/>
                </a:lnTo>
                <a:lnTo>
                  <a:pt x="5426" y="976"/>
                </a:lnTo>
                <a:lnTo>
                  <a:pt x="5428" y="973"/>
                </a:lnTo>
                <a:lnTo>
                  <a:pt x="5428" y="970"/>
                </a:lnTo>
                <a:lnTo>
                  <a:pt x="5431" y="968"/>
                </a:lnTo>
                <a:lnTo>
                  <a:pt x="5431" y="962"/>
                </a:lnTo>
                <a:lnTo>
                  <a:pt x="5434" y="957"/>
                </a:lnTo>
                <a:lnTo>
                  <a:pt x="5434" y="954"/>
                </a:lnTo>
                <a:lnTo>
                  <a:pt x="5434" y="952"/>
                </a:lnTo>
                <a:lnTo>
                  <a:pt x="5431" y="949"/>
                </a:lnTo>
                <a:lnTo>
                  <a:pt x="5431" y="946"/>
                </a:lnTo>
                <a:lnTo>
                  <a:pt x="5431" y="946"/>
                </a:lnTo>
                <a:lnTo>
                  <a:pt x="5434" y="935"/>
                </a:lnTo>
                <a:lnTo>
                  <a:pt x="5436" y="933"/>
                </a:lnTo>
                <a:lnTo>
                  <a:pt x="5436" y="927"/>
                </a:lnTo>
                <a:lnTo>
                  <a:pt x="5436" y="927"/>
                </a:lnTo>
                <a:lnTo>
                  <a:pt x="5436" y="925"/>
                </a:lnTo>
                <a:lnTo>
                  <a:pt x="5436" y="925"/>
                </a:lnTo>
                <a:lnTo>
                  <a:pt x="5436" y="925"/>
                </a:lnTo>
                <a:lnTo>
                  <a:pt x="5439" y="917"/>
                </a:lnTo>
                <a:lnTo>
                  <a:pt x="5439" y="914"/>
                </a:lnTo>
                <a:lnTo>
                  <a:pt x="5442" y="914"/>
                </a:lnTo>
                <a:lnTo>
                  <a:pt x="5447" y="911"/>
                </a:lnTo>
                <a:lnTo>
                  <a:pt x="5450" y="911"/>
                </a:lnTo>
                <a:lnTo>
                  <a:pt x="5450" y="909"/>
                </a:lnTo>
                <a:lnTo>
                  <a:pt x="5450" y="906"/>
                </a:lnTo>
                <a:lnTo>
                  <a:pt x="5447" y="903"/>
                </a:lnTo>
                <a:lnTo>
                  <a:pt x="5447" y="901"/>
                </a:lnTo>
                <a:lnTo>
                  <a:pt x="5447" y="898"/>
                </a:lnTo>
                <a:lnTo>
                  <a:pt x="5447" y="898"/>
                </a:lnTo>
                <a:lnTo>
                  <a:pt x="5447" y="895"/>
                </a:lnTo>
                <a:lnTo>
                  <a:pt x="5447" y="895"/>
                </a:lnTo>
                <a:lnTo>
                  <a:pt x="5444" y="893"/>
                </a:lnTo>
                <a:lnTo>
                  <a:pt x="5444" y="893"/>
                </a:lnTo>
                <a:lnTo>
                  <a:pt x="5442" y="890"/>
                </a:lnTo>
                <a:lnTo>
                  <a:pt x="5444" y="887"/>
                </a:lnTo>
                <a:lnTo>
                  <a:pt x="5444" y="884"/>
                </a:lnTo>
                <a:lnTo>
                  <a:pt x="5444" y="882"/>
                </a:lnTo>
                <a:lnTo>
                  <a:pt x="5444" y="879"/>
                </a:lnTo>
                <a:lnTo>
                  <a:pt x="5447" y="879"/>
                </a:lnTo>
                <a:lnTo>
                  <a:pt x="5452" y="876"/>
                </a:lnTo>
                <a:lnTo>
                  <a:pt x="5452" y="876"/>
                </a:lnTo>
                <a:lnTo>
                  <a:pt x="5455" y="871"/>
                </a:lnTo>
                <a:lnTo>
                  <a:pt x="5455" y="868"/>
                </a:lnTo>
                <a:lnTo>
                  <a:pt x="5458" y="868"/>
                </a:lnTo>
                <a:lnTo>
                  <a:pt x="5458" y="868"/>
                </a:lnTo>
                <a:lnTo>
                  <a:pt x="5460" y="866"/>
                </a:lnTo>
                <a:lnTo>
                  <a:pt x="5463" y="866"/>
                </a:lnTo>
                <a:lnTo>
                  <a:pt x="5463" y="866"/>
                </a:lnTo>
                <a:lnTo>
                  <a:pt x="5466" y="866"/>
                </a:lnTo>
                <a:lnTo>
                  <a:pt x="5466" y="866"/>
                </a:lnTo>
                <a:lnTo>
                  <a:pt x="5468" y="866"/>
                </a:lnTo>
                <a:lnTo>
                  <a:pt x="5471" y="866"/>
                </a:lnTo>
                <a:lnTo>
                  <a:pt x="5474" y="866"/>
                </a:lnTo>
                <a:lnTo>
                  <a:pt x="5474" y="866"/>
                </a:lnTo>
                <a:lnTo>
                  <a:pt x="5476" y="863"/>
                </a:lnTo>
                <a:lnTo>
                  <a:pt x="5479" y="860"/>
                </a:lnTo>
                <a:lnTo>
                  <a:pt x="5479" y="860"/>
                </a:lnTo>
                <a:lnTo>
                  <a:pt x="5485" y="855"/>
                </a:lnTo>
                <a:lnTo>
                  <a:pt x="5485" y="852"/>
                </a:lnTo>
                <a:lnTo>
                  <a:pt x="5485" y="852"/>
                </a:lnTo>
                <a:lnTo>
                  <a:pt x="5490" y="847"/>
                </a:lnTo>
                <a:lnTo>
                  <a:pt x="5490" y="847"/>
                </a:lnTo>
                <a:lnTo>
                  <a:pt x="5490" y="844"/>
                </a:lnTo>
                <a:lnTo>
                  <a:pt x="5490" y="839"/>
                </a:lnTo>
                <a:lnTo>
                  <a:pt x="5493" y="839"/>
                </a:lnTo>
                <a:lnTo>
                  <a:pt x="5493" y="836"/>
                </a:lnTo>
                <a:lnTo>
                  <a:pt x="5495" y="836"/>
                </a:lnTo>
                <a:lnTo>
                  <a:pt x="5498" y="831"/>
                </a:lnTo>
                <a:lnTo>
                  <a:pt x="5498" y="828"/>
                </a:lnTo>
                <a:close/>
                <a:moveTo>
                  <a:pt x="3362" y="3904"/>
                </a:moveTo>
                <a:lnTo>
                  <a:pt x="3362" y="3904"/>
                </a:lnTo>
                <a:lnTo>
                  <a:pt x="3362" y="3904"/>
                </a:lnTo>
                <a:lnTo>
                  <a:pt x="3362" y="3901"/>
                </a:lnTo>
                <a:lnTo>
                  <a:pt x="3362" y="3898"/>
                </a:lnTo>
                <a:lnTo>
                  <a:pt x="3360" y="3893"/>
                </a:lnTo>
                <a:lnTo>
                  <a:pt x="3360" y="3887"/>
                </a:lnTo>
                <a:lnTo>
                  <a:pt x="3357" y="3874"/>
                </a:lnTo>
                <a:lnTo>
                  <a:pt x="3354" y="3874"/>
                </a:lnTo>
                <a:lnTo>
                  <a:pt x="3354" y="3874"/>
                </a:lnTo>
                <a:lnTo>
                  <a:pt x="3352" y="3874"/>
                </a:lnTo>
                <a:lnTo>
                  <a:pt x="3352" y="3874"/>
                </a:lnTo>
                <a:lnTo>
                  <a:pt x="3352" y="3874"/>
                </a:lnTo>
                <a:lnTo>
                  <a:pt x="3352" y="3874"/>
                </a:lnTo>
                <a:lnTo>
                  <a:pt x="3349" y="3874"/>
                </a:lnTo>
                <a:lnTo>
                  <a:pt x="3344" y="3874"/>
                </a:lnTo>
                <a:lnTo>
                  <a:pt x="3341" y="3871"/>
                </a:lnTo>
                <a:lnTo>
                  <a:pt x="3341" y="3869"/>
                </a:lnTo>
                <a:lnTo>
                  <a:pt x="3338" y="3869"/>
                </a:lnTo>
                <a:lnTo>
                  <a:pt x="3336" y="3866"/>
                </a:lnTo>
                <a:lnTo>
                  <a:pt x="3333" y="3861"/>
                </a:lnTo>
                <a:lnTo>
                  <a:pt x="3333" y="3858"/>
                </a:lnTo>
                <a:lnTo>
                  <a:pt x="3333" y="3861"/>
                </a:lnTo>
                <a:lnTo>
                  <a:pt x="3330" y="3863"/>
                </a:lnTo>
                <a:lnTo>
                  <a:pt x="3330" y="3863"/>
                </a:lnTo>
                <a:lnTo>
                  <a:pt x="3328" y="3863"/>
                </a:lnTo>
                <a:lnTo>
                  <a:pt x="3325" y="3863"/>
                </a:lnTo>
                <a:lnTo>
                  <a:pt x="3322" y="3866"/>
                </a:lnTo>
                <a:lnTo>
                  <a:pt x="3322" y="3869"/>
                </a:lnTo>
                <a:lnTo>
                  <a:pt x="3325" y="3869"/>
                </a:lnTo>
                <a:lnTo>
                  <a:pt x="3325" y="3869"/>
                </a:lnTo>
                <a:lnTo>
                  <a:pt x="3322" y="3871"/>
                </a:lnTo>
                <a:lnTo>
                  <a:pt x="3322" y="3871"/>
                </a:lnTo>
                <a:lnTo>
                  <a:pt x="3325" y="3871"/>
                </a:lnTo>
                <a:lnTo>
                  <a:pt x="3325" y="3871"/>
                </a:lnTo>
                <a:lnTo>
                  <a:pt x="3328" y="3874"/>
                </a:lnTo>
                <a:lnTo>
                  <a:pt x="3328" y="3874"/>
                </a:lnTo>
                <a:lnTo>
                  <a:pt x="3328" y="3877"/>
                </a:lnTo>
                <a:lnTo>
                  <a:pt x="3328" y="3877"/>
                </a:lnTo>
                <a:lnTo>
                  <a:pt x="3328" y="3879"/>
                </a:lnTo>
                <a:lnTo>
                  <a:pt x="3328" y="3879"/>
                </a:lnTo>
                <a:lnTo>
                  <a:pt x="3328" y="3879"/>
                </a:lnTo>
                <a:lnTo>
                  <a:pt x="3328" y="3882"/>
                </a:lnTo>
                <a:lnTo>
                  <a:pt x="3328" y="3882"/>
                </a:lnTo>
                <a:lnTo>
                  <a:pt x="3328" y="3882"/>
                </a:lnTo>
                <a:lnTo>
                  <a:pt x="3328" y="3882"/>
                </a:lnTo>
                <a:lnTo>
                  <a:pt x="3325" y="3879"/>
                </a:lnTo>
                <a:lnTo>
                  <a:pt x="3325" y="3877"/>
                </a:lnTo>
                <a:lnTo>
                  <a:pt x="3325" y="3874"/>
                </a:lnTo>
                <a:lnTo>
                  <a:pt x="3322" y="3877"/>
                </a:lnTo>
                <a:lnTo>
                  <a:pt x="3322" y="3877"/>
                </a:lnTo>
                <a:lnTo>
                  <a:pt x="3320" y="3874"/>
                </a:lnTo>
                <a:lnTo>
                  <a:pt x="3320" y="3874"/>
                </a:lnTo>
                <a:lnTo>
                  <a:pt x="3320" y="3874"/>
                </a:lnTo>
                <a:lnTo>
                  <a:pt x="3320" y="3874"/>
                </a:lnTo>
                <a:lnTo>
                  <a:pt x="3320" y="3871"/>
                </a:lnTo>
                <a:lnTo>
                  <a:pt x="3317" y="3871"/>
                </a:lnTo>
                <a:lnTo>
                  <a:pt x="3314" y="3871"/>
                </a:lnTo>
                <a:lnTo>
                  <a:pt x="3312" y="3869"/>
                </a:lnTo>
                <a:lnTo>
                  <a:pt x="3312" y="3869"/>
                </a:lnTo>
                <a:lnTo>
                  <a:pt x="3306" y="3866"/>
                </a:lnTo>
                <a:lnTo>
                  <a:pt x="3306" y="3869"/>
                </a:lnTo>
                <a:lnTo>
                  <a:pt x="3306" y="3869"/>
                </a:lnTo>
                <a:lnTo>
                  <a:pt x="3306" y="3871"/>
                </a:lnTo>
                <a:lnTo>
                  <a:pt x="3306" y="3871"/>
                </a:lnTo>
                <a:lnTo>
                  <a:pt x="3306" y="3874"/>
                </a:lnTo>
                <a:lnTo>
                  <a:pt x="3306" y="3874"/>
                </a:lnTo>
                <a:lnTo>
                  <a:pt x="3306" y="3874"/>
                </a:lnTo>
                <a:lnTo>
                  <a:pt x="3306" y="3874"/>
                </a:lnTo>
                <a:lnTo>
                  <a:pt x="3309" y="3877"/>
                </a:lnTo>
                <a:lnTo>
                  <a:pt x="3309" y="3877"/>
                </a:lnTo>
                <a:lnTo>
                  <a:pt x="3309" y="3877"/>
                </a:lnTo>
                <a:lnTo>
                  <a:pt x="3309" y="3879"/>
                </a:lnTo>
                <a:lnTo>
                  <a:pt x="3309" y="3879"/>
                </a:lnTo>
                <a:lnTo>
                  <a:pt x="3309" y="3879"/>
                </a:lnTo>
                <a:lnTo>
                  <a:pt x="3309" y="3879"/>
                </a:lnTo>
                <a:lnTo>
                  <a:pt x="3309" y="3879"/>
                </a:lnTo>
                <a:lnTo>
                  <a:pt x="3309" y="3879"/>
                </a:lnTo>
                <a:lnTo>
                  <a:pt x="3309" y="3882"/>
                </a:lnTo>
                <a:lnTo>
                  <a:pt x="3309" y="3882"/>
                </a:lnTo>
                <a:lnTo>
                  <a:pt x="3309" y="3882"/>
                </a:lnTo>
                <a:lnTo>
                  <a:pt x="3309" y="3879"/>
                </a:lnTo>
                <a:lnTo>
                  <a:pt x="3309" y="3877"/>
                </a:lnTo>
                <a:lnTo>
                  <a:pt x="3309" y="3877"/>
                </a:lnTo>
                <a:lnTo>
                  <a:pt x="3306" y="3874"/>
                </a:lnTo>
                <a:lnTo>
                  <a:pt x="3306" y="3874"/>
                </a:lnTo>
                <a:lnTo>
                  <a:pt x="3306" y="3871"/>
                </a:lnTo>
                <a:lnTo>
                  <a:pt x="3306" y="3871"/>
                </a:lnTo>
                <a:lnTo>
                  <a:pt x="3306" y="3871"/>
                </a:lnTo>
                <a:lnTo>
                  <a:pt x="3304" y="3869"/>
                </a:lnTo>
                <a:lnTo>
                  <a:pt x="3304" y="3869"/>
                </a:lnTo>
                <a:lnTo>
                  <a:pt x="3301" y="3869"/>
                </a:lnTo>
                <a:lnTo>
                  <a:pt x="3301" y="3869"/>
                </a:lnTo>
                <a:lnTo>
                  <a:pt x="3298" y="3871"/>
                </a:lnTo>
                <a:lnTo>
                  <a:pt x="3298" y="3871"/>
                </a:lnTo>
                <a:lnTo>
                  <a:pt x="3295" y="3871"/>
                </a:lnTo>
                <a:lnTo>
                  <a:pt x="3295" y="3871"/>
                </a:lnTo>
                <a:lnTo>
                  <a:pt x="3293" y="3871"/>
                </a:lnTo>
                <a:lnTo>
                  <a:pt x="3293" y="3869"/>
                </a:lnTo>
                <a:lnTo>
                  <a:pt x="3290" y="3869"/>
                </a:lnTo>
                <a:lnTo>
                  <a:pt x="3287" y="3869"/>
                </a:lnTo>
                <a:lnTo>
                  <a:pt x="3287" y="3869"/>
                </a:lnTo>
                <a:lnTo>
                  <a:pt x="3285" y="3869"/>
                </a:lnTo>
                <a:lnTo>
                  <a:pt x="3285" y="3871"/>
                </a:lnTo>
                <a:lnTo>
                  <a:pt x="3285" y="3874"/>
                </a:lnTo>
                <a:lnTo>
                  <a:pt x="3282" y="3874"/>
                </a:lnTo>
                <a:lnTo>
                  <a:pt x="3279" y="3877"/>
                </a:lnTo>
                <a:lnTo>
                  <a:pt x="3282" y="3877"/>
                </a:lnTo>
                <a:lnTo>
                  <a:pt x="3282" y="3877"/>
                </a:lnTo>
                <a:lnTo>
                  <a:pt x="3282" y="3874"/>
                </a:lnTo>
                <a:lnTo>
                  <a:pt x="3285" y="3874"/>
                </a:lnTo>
                <a:lnTo>
                  <a:pt x="3285" y="3874"/>
                </a:lnTo>
                <a:lnTo>
                  <a:pt x="3285" y="3874"/>
                </a:lnTo>
                <a:lnTo>
                  <a:pt x="3282" y="3877"/>
                </a:lnTo>
                <a:lnTo>
                  <a:pt x="3282" y="3877"/>
                </a:lnTo>
                <a:lnTo>
                  <a:pt x="3282" y="3877"/>
                </a:lnTo>
                <a:lnTo>
                  <a:pt x="3279" y="3877"/>
                </a:lnTo>
                <a:lnTo>
                  <a:pt x="3279" y="3877"/>
                </a:lnTo>
                <a:lnTo>
                  <a:pt x="3279" y="3877"/>
                </a:lnTo>
                <a:lnTo>
                  <a:pt x="3277" y="3877"/>
                </a:lnTo>
                <a:lnTo>
                  <a:pt x="3274" y="3879"/>
                </a:lnTo>
                <a:lnTo>
                  <a:pt x="3274" y="3879"/>
                </a:lnTo>
                <a:lnTo>
                  <a:pt x="3271" y="3879"/>
                </a:lnTo>
                <a:lnTo>
                  <a:pt x="3271" y="3882"/>
                </a:lnTo>
                <a:lnTo>
                  <a:pt x="3274" y="3882"/>
                </a:lnTo>
                <a:lnTo>
                  <a:pt x="3274" y="3882"/>
                </a:lnTo>
                <a:lnTo>
                  <a:pt x="3271" y="3882"/>
                </a:lnTo>
                <a:lnTo>
                  <a:pt x="3269" y="3882"/>
                </a:lnTo>
                <a:lnTo>
                  <a:pt x="3269" y="3882"/>
                </a:lnTo>
                <a:lnTo>
                  <a:pt x="3269" y="3882"/>
                </a:lnTo>
                <a:lnTo>
                  <a:pt x="3269" y="3882"/>
                </a:lnTo>
                <a:lnTo>
                  <a:pt x="3269" y="3879"/>
                </a:lnTo>
                <a:lnTo>
                  <a:pt x="3269" y="3877"/>
                </a:lnTo>
                <a:lnTo>
                  <a:pt x="3266" y="3877"/>
                </a:lnTo>
                <a:lnTo>
                  <a:pt x="3266" y="3877"/>
                </a:lnTo>
                <a:lnTo>
                  <a:pt x="3266" y="3877"/>
                </a:lnTo>
                <a:lnTo>
                  <a:pt x="3266" y="3874"/>
                </a:lnTo>
                <a:lnTo>
                  <a:pt x="3266" y="3874"/>
                </a:lnTo>
                <a:lnTo>
                  <a:pt x="3266" y="3874"/>
                </a:lnTo>
                <a:lnTo>
                  <a:pt x="3266" y="3877"/>
                </a:lnTo>
                <a:lnTo>
                  <a:pt x="3266" y="3877"/>
                </a:lnTo>
                <a:lnTo>
                  <a:pt x="3266" y="3877"/>
                </a:lnTo>
                <a:lnTo>
                  <a:pt x="3263" y="3874"/>
                </a:lnTo>
                <a:lnTo>
                  <a:pt x="3263" y="3877"/>
                </a:lnTo>
                <a:lnTo>
                  <a:pt x="3261" y="3877"/>
                </a:lnTo>
                <a:lnTo>
                  <a:pt x="3261" y="3877"/>
                </a:lnTo>
                <a:lnTo>
                  <a:pt x="3261" y="3879"/>
                </a:lnTo>
                <a:lnTo>
                  <a:pt x="3258" y="3879"/>
                </a:lnTo>
                <a:lnTo>
                  <a:pt x="3258" y="3882"/>
                </a:lnTo>
                <a:lnTo>
                  <a:pt x="3258" y="3879"/>
                </a:lnTo>
                <a:lnTo>
                  <a:pt x="3258" y="3879"/>
                </a:lnTo>
                <a:lnTo>
                  <a:pt x="3258" y="3877"/>
                </a:lnTo>
                <a:lnTo>
                  <a:pt x="3258" y="3877"/>
                </a:lnTo>
                <a:lnTo>
                  <a:pt x="3255" y="3874"/>
                </a:lnTo>
                <a:lnTo>
                  <a:pt x="3255" y="3877"/>
                </a:lnTo>
                <a:lnTo>
                  <a:pt x="3255" y="3877"/>
                </a:lnTo>
                <a:lnTo>
                  <a:pt x="3255" y="3879"/>
                </a:lnTo>
                <a:lnTo>
                  <a:pt x="3250" y="3877"/>
                </a:lnTo>
                <a:lnTo>
                  <a:pt x="3250" y="3877"/>
                </a:lnTo>
                <a:lnTo>
                  <a:pt x="3247" y="3879"/>
                </a:lnTo>
                <a:lnTo>
                  <a:pt x="3247" y="3879"/>
                </a:lnTo>
                <a:lnTo>
                  <a:pt x="3247" y="3877"/>
                </a:lnTo>
                <a:lnTo>
                  <a:pt x="3247" y="3877"/>
                </a:lnTo>
                <a:lnTo>
                  <a:pt x="3247" y="3877"/>
                </a:lnTo>
                <a:lnTo>
                  <a:pt x="3247" y="3877"/>
                </a:lnTo>
                <a:lnTo>
                  <a:pt x="3247" y="3874"/>
                </a:lnTo>
                <a:lnTo>
                  <a:pt x="3247" y="3874"/>
                </a:lnTo>
                <a:lnTo>
                  <a:pt x="3247" y="3874"/>
                </a:lnTo>
                <a:lnTo>
                  <a:pt x="3247" y="3874"/>
                </a:lnTo>
                <a:lnTo>
                  <a:pt x="3245" y="3874"/>
                </a:lnTo>
                <a:lnTo>
                  <a:pt x="3245" y="3874"/>
                </a:lnTo>
                <a:lnTo>
                  <a:pt x="3242" y="3874"/>
                </a:lnTo>
                <a:lnTo>
                  <a:pt x="3242" y="3874"/>
                </a:lnTo>
                <a:lnTo>
                  <a:pt x="3239" y="3874"/>
                </a:lnTo>
                <a:lnTo>
                  <a:pt x="3239" y="3874"/>
                </a:lnTo>
                <a:lnTo>
                  <a:pt x="3239" y="3874"/>
                </a:lnTo>
                <a:lnTo>
                  <a:pt x="3237" y="3874"/>
                </a:lnTo>
                <a:lnTo>
                  <a:pt x="3237" y="3874"/>
                </a:lnTo>
                <a:lnTo>
                  <a:pt x="3234" y="3877"/>
                </a:lnTo>
                <a:lnTo>
                  <a:pt x="3229" y="3879"/>
                </a:lnTo>
                <a:lnTo>
                  <a:pt x="3229" y="3879"/>
                </a:lnTo>
                <a:lnTo>
                  <a:pt x="3231" y="3882"/>
                </a:lnTo>
                <a:lnTo>
                  <a:pt x="3231" y="3882"/>
                </a:lnTo>
                <a:lnTo>
                  <a:pt x="3231" y="3882"/>
                </a:lnTo>
                <a:lnTo>
                  <a:pt x="3231" y="3879"/>
                </a:lnTo>
                <a:lnTo>
                  <a:pt x="3231" y="3882"/>
                </a:lnTo>
                <a:lnTo>
                  <a:pt x="3231" y="3882"/>
                </a:lnTo>
                <a:lnTo>
                  <a:pt x="3231" y="3882"/>
                </a:lnTo>
                <a:lnTo>
                  <a:pt x="3229" y="3882"/>
                </a:lnTo>
                <a:lnTo>
                  <a:pt x="3229" y="3882"/>
                </a:lnTo>
                <a:lnTo>
                  <a:pt x="3229" y="3885"/>
                </a:lnTo>
                <a:lnTo>
                  <a:pt x="3231" y="3887"/>
                </a:lnTo>
                <a:lnTo>
                  <a:pt x="3234" y="3887"/>
                </a:lnTo>
                <a:lnTo>
                  <a:pt x="3234" y="3887"/>
                </a:lnTo>
                <a:lnTo>
                  <a:pt x="3234" y="3887"/>
                </a:lnTo>
                <a:lnTo>
                  <a:pt x="3231" y="3887"/>
                </a:lnTo>
                <a:lnTo>
                  <a:pt x="3231" y="3887"/>
                </a:lnTo>
                <a:lnTo>
                  <a:pt x="3229" y="3887"/>
                </a:lnTo>
                <a:lnTo>
                  <a:pt x="3229" y="3887"/>
                </a:lnTo>
                <a:lnTo>
                  <a:pt x="3226" y="3887"/>
                </a:lnTo>
                <a:lnTo>
                  <a:pt x="3226" y="3890"/>
                </a:lnTo>
                <a:lnTo>
                  <a:pt x="3226" y="3890"/>
                </a:lnTo>
                <a:lnTo>
                  <a:pt x="3223" y="3890"/>
                </a:lnTo>
                <a:lnTo>
                  <a:pt x="3223" y="3887"/>
                </a:lnTo>
                <a:lnTo>
                  <a:pt x="3223" y="3887"/>
                </a:lnTo>
                <a:lnTo>
                  <a:pt x="3223" y="3887"/>
                </a:lnTo>
                <a:lnTo>
                  <a:pt x="3220" y="3887"/>
                </a:lnTo>
                <a:lnTo>
                  <a:pt x="3220" y="3887"/>
                </a:lnTo>
                <a:lnTo>
                  <a:pt x="3218" y="3887"/>
                </a:lnTo>
                <a:lnTo>
                  <a:pt x="3215" y="3885"/>
                </a:lnTo>
                <a:lnTo>
                  <a:pt x="3212" y="3885"/>
                </a:lnTo>
                <a:lnTo>
                  <a:pt x="3212" y="3885"/>
                </a:lnTo>
                <a:lnTo>
                  <a:pt x="3210" y="3885"/>
                </a:lnTo>
                <a:lnTo>
                  <a:pt x="3210" y="3882"/>
                </a:lnTo>
                <a:lnTo>
                  <a:pt x="3210" y="3882"/>
                </a:lnTo>
                <a:lnTo>
                  <a:pt x="3207" y="3885"/>
                </a:lnTo>
                <a:lnTo>
                  <a:pt x="3207" y="3885"/>
                </a:lnTo>
                <a:lnTo>
                  <a:pt x="3207" y="3885"/>
                </a:lnTo>
                <a:lnTo>
                  <a:pt x="3204" y="3885"/>
                </a:lnTo>
                <a:lnTo>
                  <a:pt x="3204" y="3885"/>
                </a:lnTo>
                <a:lnTo>
                  <a:pt x="3204" y="3887"/>
                </a:lnTo>
                <a:lnTo>
                  <a:pt x="3204" y="3887"/>
                </a:lnTo>
                <a:lnTo>
                  <a:pt x="3204" y="3887"/>
                </a:lnTo>
                <a:lnTo>
                  <a:pt x="3202" y="3887"/>
                </a:lnTo>
                <a:lnTo>
                  <a:pt x="3202" y="3887"/>
                </a:lnTo>
                <a:lnTo>
                  <a:pt x="3202" y="3887"/>
                </a:lnTo>
                <a:lnTo>
                  <a:pt x="3202" y="3887"/>
                </a:lnTo>
                <a:lnTo>
                  <a:pt x="3202" y="3890"/>
                </a:lnTo>
                <a:lnTo>
                  <a:pt x="3202" y="3890"/>
                </a:lnTo>
                <a:lnTo>
                  <a:pt x="3199" y="3890"/>
                </a:lnTo>
                <a:lnTo>
                  <a:pt x="3199" y="3890"/>
                </a:lnTo>
                <a:lnTo>
                  <a:pt x="3199" y="3893"/>
                </a:lnTo>
                <a:lnTo>
                  <a:pt x="3196" y="3893"/>
                </a:lnTo>
                <a:lnTo>
                  <a:pt x="3196" y="3895"/>
                </a:lnTo>
                <a:lnTo>
                  <a:pt x="3196" y="3898"/>
                </a:lnTo>
                <a:lnTo>
                  <a:pt x="3196" y="3901"/>
                </a:lnTo>
                <a:lnTo>
                  <a:pt x="3196" y="3901"/>
                </a:lnTo>
                <a:lnTo>
                  <a:pt x="3199" y="3901"/>
                </a:lnTo>
                <a:lnTo>
                  <a:pt x="3199" y="3898"/>
                </a:lnTo>
                <a:lnTo>
                  <a:pt x="3199" y="3898"/>
                </a:lnTo>
                <a:lnTo>
                  <a:pt x="3202" y="3898"/>
                </a:lnTo>
                <a:lnTo>
                  <a:pt x="3204" y="3898"/>
                </a:lnTo>
                <a:lnTo>
                  <a:pt x="3207" y="3895"/>
                </a:lnTo>
                <a:lnTo>
                  <a:pt x="3207" y="3893"/>
                </a:lnTo>
                <a:lnTo>
                  <a:pt x="3207" y="3895"/>
                </a:lnTo>
                <a:lnTo>
                  <a:pt x="3207" y="3895"/>
                </a:lnTo>
                <a:lnTo>
                  <a:pt x="3210" y="3895"/>
                </a:lnTo>
                <a:lnTo>
                  <a:pt x="3210" y="3895"/>
                </a:lnTo>
                <a:lnTo>
                  <a:pt x="3210" y="3895"/>
                </a:lnTo>
                <a:lnTo>
                  <a:pt x="3210" y="3895"/>
                </a:lnTo>
                <a:lnTo>
                  <a:pt x="3207" y="3895"/>
                </a:lnTo>
                <a:lnTo>
                  <a:pt x="3207" y="3895"/>
                </a:lnTo>
                <a:lnTo>
                  <a:pt x="3210" y="3895"/>
                </a:lnTo>
                <a:lnTo>
                  <a:pt x="3210" y="3898"/>
                </a:lnTo>
                <a:lnTo>
                  <a:pt x="3207" y="3898"/>
                </a:lnTo>
                <a:lnTo>
                  <a:pt x="3207" y="3898"/>
                </a:lnTo>
                <a:lnTo>
                  <a:pt x="3210" y="3901"/>
                </a:lnTo>
                <a:lnTo>
                  <a:pt x="3210" y="3901"/>
                </a:lnTo>
                <a:lnTo>
                  <a:pt x="3210" y="3901"/>
                </a:lnTo>
                <a:lnTo>
                  <a:pt x="3207" y="3901"/>
                </a:lnTo>
                <a:lnTo>
                  <a:pt x="3207" y="3901"/>
                </a:lnTo>
                <a:lnTo>
                  <a:pt x="3204" y="3901"/>
                </a:lnTo>
                <a:lnTo>
                  <a:pt x="3204" y="3901"/>
                </a:lnTo>
                <a:lnTo>
                  <a:pt x="3202" y="3901"/>
                </a:lnTo>
                <a:lnTo>
                  <a:pt x="3202" y="3901"/>
                </a:lnTo>
                <a:lnTo>
                  <a:pt x="3202" y="3901"/>
                </a:lnTo>
                <a:lnTo>
                  <a:pt x="3202" y="3904"/>
                </a:lnTo>
                <a:lnTo>
                  <a:pt x="3199" y="3904"/>
                </a:lnTo>
                <a:lnTo>
                  <a:pt x="3196" y="3909"/>
                </a:lnTo>
                <a:lnTo>
                  <a:pt x="3194" y="3909"/>
                </a:lnTo>
                <a:lnTo>
                  <a:pt x="3194" y="3909"/>
                </a:lnTo>
                <a:lnTo>
                  <a:pt x="3194" y="3909"/>
                </a:lnTo>
                <a:lnTo>
                  <a:pt x="3194" y="3909"/>
                </a:lnTo>
                <a:lnTo>
                  <a:pt x="3191" y="3909"/>
                </a:lnTo>
                <a:lnTo>
                  <a:pt x="3188" y="3912"/>
                </a:lnTo>
                <a:lnTo>
                  <a:pt x="3188" y="3912"/>
                </a:lnTo>
                <a:lnTo>
                  <a:pt x="3183" y="3912"/>
                </a:lnTo>
                <a:lnTo>
                  <a:pt x="3183" y="3912"/>
                </a:lnTo>
                <a:lnTo>
                  <a:pt x="3183" y="3914"/>
                </a:lnTo>
                <a:lnTo>
                  <a:pt x="3183" y="3914"/>
                </a:lnTo>
                <a:lnTo>
                  <a:pt x="3178" y="3920"/>
                </a:lnTo>
                <a:lnTo>
                  <a:pt x="3178" y="3920"/>
                </a:lnTo>
                <a:lnTo>
                  <a:pt x="3178" y="3922"/>
                </a:lnTo>
                <a:lnTo>
                  <a:pt x="3178" y="3922"/>
                </a:lnTo>
                <a:lnTo>
                  <a:pt x="3178" y="3922"/>
                </a:lnTo>
                <a:lnTo>
                  <a:pt x="3175" y="3922"/>
                </a:lnTo>
                <a:lnTo>
                  <a:pt x="3175" y="3922"/>
                </a:lnTo>
                <a:lnTo>
                  <a:pt x="3170" y="3925"/>
                </a:lnTo>
                <a:lnTo>
                  <a:pt x="3167" y="3928"/>
                </a:lnTo>
                <a:lnTo>
                  <a:pt x="3167" y="3928"/>
                </a:lnTo>
                <a:lnTo>
                  <a:pt x="3164" y="3928"/>
                </a:lnTo>
                <a:lnTo>
                  <a:pt x="3164" y="3930"/>
                </a:lnTo>
                <a:lnTo>
                  <a:pt x="3162" y="3933"/>
                </a:lnTo>
                <a:lnTo>
                  <a:pt x="3162" y="3933"/>
                </a:lnTo>
                <a:lnTo>
                  <a:pt x="3159" y="3933"/>
                </a:lnTo>
                <a:lnTo>
                  <a:pt x="3159" y="3933"/>
                </a:lnTo>
                <a:lnTo>
                  <a:pt x="3156" y="3933"/>
                </a:lnTo>
                <a:lnTo>
                  <a:pt x="3156" y="3933"/>
                </a:lnTo>
                <a:lnTo>
                  <a:pt x="3153" y="3933"/>
                </a:lnTo>
                <a:lnTo>
                  <a:pt x="3153" y="3936"/>
                </a:lnTo>
                <a:lnTo>
                  <a:pt x="3153" y="3936"/>
                </a:lnTo>
                <a:lnTo>
                  <a:pt x="3153" y="3936"/>
                </a:lnTo>
                <a:lnTo>
                  <a:pt x="3153" y="3936"/>
                </a:lnTo>
                <a:lnTo>
                  <a:pt x="3153" y="3938"/>
                </a:lnTo>
                <a:lnTo>
                  <a:pt x="3153" y="3938"/>
                </a:lnTo>
                <a:lnTo>
                  <a:pt x="3153" y="3938"/>
                </a:lnTo>
                <a:lnTo>
                  <a:pt x="3151" y="3938"/>
                </a:lnTo>
                <a:lnTo>
                  <a:pt x="3153" y="3938"/>
                </a:lnTo>
                <a:lnTo>
                  <a:pt x="3151" y="3941"/>
                </a:lnTo>
                <a:lnTo>
                  <a:pt x="3151" y="3941"/>
                </a:lnTo>
                <a:lnTo>
                  <a:pt x="3151" y="3941"/>
                </a:lnTo>
                <a:lnTo>
                  <a:pt x="3151" y="3941"/>
                </a:lnTo>
                <a:lnTo>
                  <a:pt x="3151" y="3941"/>
                </a:lnTo>
                <a:lnTo>
                  <a:pt x="3151" y="3941"/>
                </a:lnTo>
                <a:lnTo>
                  <a:pt x="3148" y="3941"/>
                </a:lnTo>
                <a:lnTo>
                  <a:pt x="3148" y="3944"/>
                </a:lnTo>
                <a:lnTo>
                  <a:pt x="3151" y="3946"/>
                </a:lnTo>
                <a:lnTo>
                  <a:pt x="3148" y="3946"/>
                </a:lnTo>
                <a:lnTo>
                  <a:pt x="3148" y="3946"/>
                </a:lnTo>
                <a:lnTo>
                  <a:pt x="3148" y="3949"/>
                </a:lnTo>
                <a:lnTo>
                  <a:pt x="3148" y="3949"/>
                </a:lnTo>
                <a:lnTo>
                  <a:pt x="3151" y="3949"/>
                </a:lnTo>
                <a:lnTo>
                  <a:pt x="3153" y="3949"/>
                </a:lnTo>
                <a:lnTo>
                  <a:pt x="3153" y="3952"/>
                </a:lnTo>
                <a:lnTo>
                  <a:pt x="3153" y="3952"/>
                </a:lnTo>
                <a:lnTo>
                  <a:pt x="3153" y="3954"/>
                </a:lnTo>
                <a:lnTo>
                  <a:pt x="3153" y="3954"/>
                </a:lnTo>
                <a:lnTo>
                  <a:pt x="3153" y="3954"/>
                </a:lnTo>
                <a:lnTo>
                  <a:pt x="3153" y="3954"/>
                </a:lnTo>
                <a:lnTo>
                  <a:pt x="3151" y="3954"/>
                </a:lnTo>
                <a:lnTo>
                  <a:pt x="3151" y="3957"/>
                </a:lnTo>
                <a:lnTo>
                  <a:pt x="3151" y="3957"/>
                </a:lnTo>
                <a:lnTo>
                  <a:pt x="3148" y="3960"/>
                </a:lnTo>
                <a:lnTo>
                  <a:pt x="3148" y="3960"/>
                </a:lnTo>
                <a:lnTo>
                  <a:pt x="3151" y="3968"/>
                </a:lnTo>
                <a:lnTo>
                  <a:pt x="3151" y="3971"/>
                </a:lnTo>
                <a:lnTo>
                  <a:pt x="3151" y="3971"/>
                </a:lnTo>
                <a:lnTo>
                  <a:pt x="3151" y="3971"/>
                </a:lnTo>
                <a:lnTo>
                  <a:pt x="3151" y="3973"/>
                </a:lnTo>
                <a:lnTo>
                  <a:pt x="3151" y="3973"/>
                </a:lnTo>
                <a:lnTo>
                  <a:pt x="3151" y="3976"/>
                </a:lnTo>
                <a:lnTo>
                  <a:pt x="3151" y="3979"/>
                </a:lnTo>
                <a:lnTo>
                  <a:pt x="3148" y="3981"/>
                </a:lnTo>
                <a:lnTo>
                  <a:pt x="3148" y="3984"/>
                </a:lnTo>
                <a:lnTo>
                  <a:pt x="3148" y="3984"/>
                </a:lnTo>
                <a:lnTo>
                  <a:pt x="3151" y="3987"/>
                </a:lnTo>
                <a:lnTo>
                  <a:pt x="3151" y="3987"/>
                </a:lnTo>
                <a:lnTo>
                  <a:pt x="3153" y="3989"/>
                </a:lnTo>
                <a:lnTo>
                  <a:pt x="3153" y="3992"/>
                </a:lnTo>
                <a:lnTo>
                  <a:pt x="3153" y="3995"/>
                </a:lnTo>
                <a:lnTo>
                  <a:pt x="3156" y="4000"/>
                </a:lnTo>
                <a:lnTo>
                  <a:pt x="3153" y="4005"/>
                </a:lnTo>
                <a:lnTo>
                  <a:pt x="3153" y="4008"/>
                </a:lnTo>
                <a:lnTo>
                  <a:pt x="3153" y="4011"/>
                </a:lnTo>
                <a:lnTo>
                  <a:pt x="3153" y="4011"/>
                </a:lnTo>
                <a:lnTo>
                  <a:pt x="3153" y="4013"/>
                </a:lnTo>
                <a:lnTo>
                  <a:pt x="3153" y="4016"/>
                </a:lnTo>
                <a:lnTo>
                  <a:pt x="3156" y="4016"/>
                </a:lnTo>
                <a:lnTo>
                  <a:pt x="3156" y="4016"/>
                </a:lnTo>
                <a:lnTo>
                  <a:pt x="3162" y="4016"/>
                </a:lnTo>
                <a:lnTo>
                  <a:pt x="3162" y="4016"/>
                </a:lnTo>
                <a:lnTo>
                  <a:pt x="3164" y="4019"/>
                </a:lnTo>
                <a:lnTo>
                  <a:pt x="3167" y="4019"/>
                </a:lnTo>
                <a:lnTo>
                  <a:pt x="3170" y="4022"/>
                </a:lnTo>
                <a:lnTo>
                  <a:pt x="3172" y="4022"/>
                </a:lnTo>
                <a:lnTo>
                  <a:pt x="3172" y="4024"/>
                </a:lnTo>
                <a:lnTo>
                  <a:pt x="3178" y="4024"/>
                </a:lnTo>
                <a:lnTo>
                  <a:pt x="3178" y="4027"/>
                </a:lnTo>
                <a:lnTo>
                  <a:pt x="3178" y="4027"/>
                </a:lnTo>
                <a:lnTo>
                  <a:pt x="3180" y="4027"/>
                </a:lnTo>
                <a:lnTo>
                  <a:pt x="3180" y="4027"/>
                </a:lnTo>
                <a:lnTo>
                  <a:pt x="3180" y="4030"/>
                </a:lnTo>
                <a:lnTo>
                  <a:pt x="3183" y="4030"/>
                </a:lnTo>
                <a:lnTo>
                  <a:pt x="3191" y="4030"/>
                </a:lnTo>
                <a:lnTo>
                  <a:pt x="3191" y="4030"/>
                </a:lnTo>
                <a:lnTo>
                  <a:pt x="3194" y="4030"/>
                </a:lnTo>
                <a:lnTo>
                  <a:pt x="3194" y="4030"/>
                </a:lnTo>
                <a:lnTo>
                  <a:pt x="3194" y="4030"/>
                </a:lnTo>
                <a:lnTo>
                  <a:pt x="3194" y="4030"/>
                </a:lnTo>
                <a:lnTo>
                  <a:pt x="3194" y="4032"/>
                </a:lnTo>
                <a:lnTo>
                  <a:pt x="3196" y="4032"/>
                </a:lnTo>
                <a:lnTo>
                  <a:pt x="3196" y="4035"/>
                </a:lnTo>
                <a:lnTo>
                  <a:pt x="3196" y="4035"/>
                </a:lnTo>
                <a:lnTo>
                  <a:pt x="3196" y="4038"/>
                </a:lnTo>
                <a:lnTo>
                  <a:pt x="3199" y="4038"/>
                </a:lnTo>
                <a:lnTo>
                  <a:pt x="3199" y="4035"/>
                </a:lnTo>
                <a:lnTo>
                  <a:pt x="3202" y="4035"/>
                </a:lnTo>
                <a:lnTo>
                  <a:pt x="3212" y="4035"/>
                </a:lnTo>
                <a:lnTo>
                  <a:pt x="3223" y="4035"/>
                </a:lnTo>
                <a:lnTo>
                  <a:pt x="3223" y="4038"/>
                </a:lnTo>
                <a:lnTo>
                  <a:pt x="3226" y="4038"/>
                </a:lnTo>
                <a:lnTo>
                  <a:pt x="3226" y="4040"/>
                </a:lnTo>
                <a:lnTo>
                  <a:pt x="3229" y="4040"/>
                </a:lnTo>
                <a:lnTo>
                  <a:pt x="3229" y="4040"/>
                </a:lnTo>
                <a:lnTo>
                  <a:pt x="3229" y="4040"/>
                </a:lnTo>
                <a:lnTo>
                  <a:pt x="3229" y="4043"/>
                </a:lnTo>
                <a:lnTo>
                  <a:pt x="3226" y="4043"/>
                </a:lnTo>
                <a:lnTo>
                  <a:pt x="3226" y="4043"/>
                </a:lnTo>
                <a:lnTo>
                  <a:pt x="3226" y="4043"/>
                </a:lnTo>
                <a:lnTo>
                  <a:pt x="3223" y="4043"/>
                </a:lnTo>
                <a:lnTo>
                  <a:pt x="3226" y="4046"/>
                </a:lnTo>
                <a:lnTo>
                  <a:pt x="3229" y="4043"/>
                </a:lnTo>
                <a:lnTo>
                  <a:pt x="3231" y="4043"/>
                </a:lnTo>
                <a:lnTo>
                  <a:pt x="3231" y="4043"/>
                </a:lnTo>
                <a:lnTo>
                  <a:pt x="3231" y="4040"/>
                </a:lnTo>
                <a:lnTo>
                  <a:pt x="3231" y="4040"/>
                </a:lnTo>
                <a:lnTo>
                  <a:pt x="3234" y="4040"/>
                </a:lnTo>
                <a:lnTo>
                  <a:pt x="3234" y="4040"/>
                </a:lnTo>
                <a:lnTo>
                  <a:pt x="3234" y="4040"/>
                </a:lnTo>
                <a:lnTo>
                  <a:pt x="3234" y="4040"/>
                </a:lnTo>
                <a:lnTo>
                  <a:pt x="3234" y="4043"/>
                </a:lnTo>
                <a:lnTo>
                  <a:pt x="3234" y="4043"/>
                </a:lnTo>
                <a:lnTo>
                  <a:pt x="3231" y="4043"/>
                </a:lnTo>
                <a:lnTo>
                  <a:pt x="3231" y="4043"/>
                </a:lnTo>
                <a:lnTo>
                  <a:pt x="3231" y="4043"/>
                </a:lnTo>
                <a:lnTo>
                  <a:pt x="3231" y="4043"/>
                </a:lnTo>
                <a:lnTo>
                  <a:pt x="3231" y="4043"/>
                </a:lnTo>
                <a:lnTo>
                  <a:pt x="3231" y="4043"/>
                </a:lnTo>
                <a:lnTo>
                  <a:pt x="3231" y="4043"/>
                </a:lnTo>
                <a:lnTo>
                  <a:pt x="3234" y="4043"/>
                </a:lnTo>
                <a:lnTo>
                  <a:pt x="3234" y="4046"/>
                </a:lnTo>
                <a:lnTo>
                  <a:pt x="3234" y="4046"/>
                </a:lnTo>
                <a:lnTo>
                  <a:pt x="3234" y="4046"/>
                </a:lnTo>
                <a:lnTo>
                  <a:pt x="3234" y="4048"/>
                </a:lnTo>
                <a:lnTo>
                  <a:pt x="3234" y="4048"/>
                </a:lnTo>
                <a:lnTo>
                  <a:pt x="3234" y="4046"/>
                </a:lnTo>
                <a:lnTo>
                  <a:pt x="3234" y="4046"/>
                </a:lnTo>
                <a:lnTo>
                  <a:pt x="3237" y="4046"/>
                </a:lnTo>
                <a:lnTo>
                  <a:pt x="3237" y="4046"/>
                </a:lnTo>
                <a:lnTo>
                  <a:pt x="3237" y="4046"/>
                </a:lnTo>
                <a:lnTo>
                  <a:pt x="3237" y="4046"/>
                </a:lnTo>
                <a:lnTo>
                  <a:pt x="3237" y="4043"/>
                </a:lnTo>
                <a:lnTo>
                  <a:pt x="3237" y="4043"/>
                </a:lnTo>
                <a:lnTo>
                  <a:pt x="3239" y="4043"/>
                </a:lnTo>
                <a:lnTo>
                  <a:pt x="3239" y="4043"/>
                </a:lnTo>
                <a:lnTo>
                  <a:pt x="3239" y="4043"/>
                </a:lnTo>
                <a:lnTo>
                  <a:pt x="3242" y="4040"/>
                </a:lnTo>
                <a:lnTo>
                  <a:pt x="3242" y="4040"/>
                </a:lnTo>
                <a:lnTo>
                  <a:pt x="3245" y="4043"/>
                </a:lnTo>
                <a:lnTo>
                  <a:pt x="3245" y="4043"/>
                </a:lnTo>
                <a:lnTo>
                  <a:pt x="3245" y="4043"/>
                </a:lnTo>
                <a:lnTo>
                  <a:pt x="3247" y="4043"/>
                </a:lnTo>
                <a:lnTo>
                  <a:pt x="3247" y="4043"/>
                </a:lnTo>
                <a:lnTo>
                  <a:pt x="3247" y="4043"/>
                </a:lnTo>
                <a:lnTo>
                  <a:pt x="3247" y="4040"/>
                </a:lnTo>
                <a:lnTo>
                  <a:pt x="3250" y="4040"/>
                </a:lnTo>
                <a:lnTo>
                  <a:pt x="3250" y="4040"/>
                </a:lnTo>
                <a:lnTo>
                  <a:pt x="3250" y="4040"/>
                </a:lnTo>
                <a:lnTo>
                  <a:pt x="3247" y="4040"/>
                </a:lnTo>
                <a:lnTo>
                  <a:pt x="3247" y="4040"/>
                </a:lnTo>
                <a:lnTo>
                  <a:pt x="3247" y="4040"/>
                </a:lnTo>
                <a:lnTo>
                  <a:pt x="3245" y="4038"/>
                </a:lnTo>
                <a:lnTo>
                  <a:pt x="3245" y="4038"/>
                </a:lnTo>
                <a:lnTo>
                  <a:pt x="3242" y="4038"/>
                </a:lnTo>
                <a:lnTo>
                  <a:pt x="3242" y="4038"/>
                </a:lnTo>
                <a:lnTo>
                  <a:pt x="3245" y="4035"/>
                </a:lnTo>
                <a:lnTo>
                  <a:pt x="3245" y="4035"/>
                </a:lnTo>
                <a:lnTo>
                  <a:pt x="3247" y="4038"/>
                </a:lnTo>
                <a:lnTo>
                  <a:pt x="3247" y="4038"/>
                </a:lnTo>
                <a:lnTo>
                  <a:pt x="3247" y="4038"/>
                </a:lnTo>
                <a:lnTo>
                  <a:pt x="3247" y="4038"/>
                </a:lnTo>
                <a:lnTo>
                  <a:pt x="3247" y="4035"/>
                </a:lnTo>
                <a:lnTo>
                  <a:pt x="3250" y="4030"/>
                </a:lnTo>
                <a:lnTo>
                  <a:pt x="3250" y="4027"/>
                </a:lnTo>
                <a:lnTo>
                  <a:pt x="3250" y="4027"/>
                </a:lnTo>
                <a:lnTo>
                  <a:pt x="3253" y="4024"/>
                </a:lnTo>
                <a:lnTo>
                  <a:pt x="3253" y="4024"/>
                </a:lnTo>
                <a:lnTo>
                  <a:pt x="3255" y="4027"/>
                </a:lnTo>
                <a:lnTo>
                  <a:pt x="3255" y="4027"/>
                </a:lnTo>
                <a:lnTo>
                  <a:pt x="3255" y="4027"/>
                </a:lnTo>
                <a:lnTo>
                  <a:pt x="3255" y="4027"/>
                </a:lnTo>
                <a:lnTo>
                  <a:pt x="3258" y="4027"/>
                </a:lnTo>
                <a:lnTo>
                  <a:pt x="3261" y="4024"/>
                </a:lnTo>
                <a:lnTo>
                  <a:pt x="3263" y="4024"/>
                </a:lnTo>
                <a:lnTo>
                  <a:pt x="3263" y="4024"/>
                </a:lnTo>
                <a:lnTo>
                  <a:pt x="3269" y="4024"/>
                </a:lnTo>
                <a:lnTo>
                  <a:pt x="3269" y="4024"/>
                </a:lnTo>
                <a:lnTo>
                  <a:pt x="3269" y="4024"/>
                </a:lnTo>
                <a:lnTo>
                  <a:pt x="3269" y="4024"/>
                </a:lnTo>
                <a:lnTo>
                  <a:pt x="3269" y="4024"/>
                </a:lnTo>
                <a:lnTo>
                  <a:pt x="3271" y="4024"/>
                </a:lnTo>
                <a:lnTo>
                  <a:pt x="3271" y="4022"/>
                </a:lnTo>
                <a:lnTo>
                  <a:pt x="3271" y="4024"/>
                </a:lnTo>
                <a:lnTo>
                  <a:pt x="3271" y="4022"/>
                </a:lnTo>
                <a:lnTo>
                  <a:pt x="3271" y="4022"/>
                </a:lnTo>
                <a:lnTo>
                  <a:pt x="3271" y="4022"/>
                </a:lnTo>
                <a:lnTo>
                  <a:pt x="3271" y="4022"/>
                </a:lnTo>
                <a:lnTo>
                  <a:pt x="3274" y="4024"/>
                </a:lnTo>
                <a:lnTo>
                  <a:pt x="3274" y="4022"/>
                </a:lnTo>
                <a:lnTo>
                  <a:pt x="3274" y="4022"/>
                </a:lnTo>
                <a:lnTo>
                  <a:pt x="3274" y="4022"/>
                </a:lnTo>
                <a:lnTo>
                  <a:pt x="3274" y="4022"/>
                </a:lnTo>
                <a:lnTo>
                  <a:pt x="3274" y="4024"/>
                </a:lnTo>
                <a:lnTo>
                  <a:pt x="3274" y="4024"/>
                </a:lnTo>
                <a:lnTo>
                  <a:pt x="3274" y="4024"/>
                </a:lnTo>
                <a:lnTo>
                  <a:pt x="3271" y="4027"/>
                </a:lnTo>
                <a:lnTo>
                  <a:pt x="3271" y="4024"/>
                </a:lnTo>
                <a:lnTo>
                  <a:pt x="3271" y="4024"/>
                </a:lnTo>
                <a:lnTo>
                  <a:pt x="3269" y="4024"/>
                </a:lnTo>
                <a:lnTo>
                  <a:pt x="3269" y="4027"/>
                </a:lnTo>
                <a:lnTo>
                  <a:pt x="3271" y="4027"/>
                </a:lnTo>
                <a:lnTo>
                  <a:pt x="3274" y="4027"/>
                </a:lnTo>
                <a:lnTo>
                  <a:pt x="3277" y="4027"/>
                </a:lnTo>
                <a:lnTo>
                  <a:pt x="3277" y="4027"/>
                </a:lnTo>
                <a:lnTo>
                  <a:pt x="3277" y="4027"/>
                </a:lnTo>
                <a:lnTo>
                  <a:pt x="3277" y="4024"/>
                </a:lnTo>
                <a:lnTo>
                  <a:pt x="3277" y="4024"/>
                </a:lnTo>
                <a:lnTo>
                  <a:pt x="3277" y="4022"/>
                </a:lnTo>
                <a:lnTo>
                  <a:pt x="3277" y="4022"/>
                </a:lnTo>
                <a:lnTo>
                  <a:pt x="3277" y="4024"/>
                </a:lnTo>
                <a:lnTo>
                  <a:pt x="3277" y="4024"/>
                </a:lnTo>
                <a:lnTo>
                  <a:pt x="3279" y="4024"/>
                </a:lnTo>
                <a:lnTo>
                  <a:pt x="3279" y="4024"/>
                </a:lnTo>
                <a:lnTo>
                  <a:pt x="3279" y="4019"/>
                </a:lnTo>
                <a:lnTo>
                  <a:pt x="3279" y="4019"/>
                </a:lnTo>
                <a:lnTo>
                  <a:pt x="3279" y="4016"/>
                </a:lnTo>
                <a:lnTo>
                  <a:pt x="3277" y="4016"/>
                </a:lnTo>
                <a:lnTo>
                  <a:pt x="3274" y="4016"/>
                </a:lnTo>
                <a:lnTo>
                  <a:pt x="3274" y="4016"/>
                </a:lnTo>
                <a:lnTo>
                  <a:pt x="3279" y="4016"/>
                </a:lnTo>
                <a:lnTo>
                  <a:pt x="3279" y="4016"/>
                </a:lnTo>
                <a:lnTo>
                  <a:pt x="3282" y="4013"/>
                </a:lnTo>
                <a:lnTo>
                  <a:pt x="3282" y="4011"/>
                </a:lnTo>
                <a:lnTo>
                  <a:pt x="3287" y="4008"/>
                </a:lnTo>
                <a:lnTo>
                  <a:pt x="3293" y="4003"/>
                </a:lnTo>
                <a:lnTo>
                  <a:pt x="3295" y="4000"/>
                </a:lnTo>
                <a:lnTo>
                  <a:pt x="3298" y="4000"/>
                </a:lnTo>
                <a:lnTo>
                  <a:pt x="3301" y="4000"/>
                </a:lnTo>
                <a:lnTo>
                  <a:pt x="3301" y="4000"/>
                </a:lnTo>
                <a:lnTo>
                  <a:pt x="3306" y="3997"/>
                </a:lnTo>
                <a:lnTo>
                  <a:pt x="3309" y="3997"/>
                </a:lnTo>
                <a:lnTo>
                  <a:pt x="3309" y="3997"/>
                </a:lnTo>
                <a:lnTo>
                  <a:pt x="3309" y="3997"/>
                </a:lnTo>
                <a:lnTo>
                  <a:pt x="3309" y="3997"/>
                </a:lnTo>
                <a:lnTo>
                  <a:pt x="3306" y="4000"/>
                </a:lnTo>
                <a:lnTo>
                  <a:pt x="3304" y="4000"/>
                </a:lnTo>
                <a:lnTo>
                  <a:pt x="3304" y="4000"/>
                </a:lnTo>
                <a:lnTo>
                  <a:pt x="3304" y="4000"/>
                </a:lnTo>
                <a:lnTo>
                  <a:pt x="3306" y="4000"/>
                </a:lnTo>
                <a:lnTo>
                  <a:pt x="3309" y="4000"/>
                </a:lnTo>
                <a:lnTo>
                  <a:pt x="3309" y="4000"/>
                </a:lnTo>
                <a:lnTo>
                  <a:pt x="3312" y="4000"/>
                </a:lnTo>
                <a:lnTo>
                  <a:pt x="3312" y="3997"/>
                </a:lnTo>
                <a:lnTo>
                  <a:pt x="3312" y="3997"/>
                </a:lnTo>
                <a:lnTo>
                  <a:pt x="3312" y="3992"/>
                </a:lnTo>
                <a:lnTo>
                  <a:pt x="3314" y="3989"/>
                </a:lnTo>
                <a:lnTo>
                  <a:pt x="3317" y="3992"/>
                </a:lnTo>
                <a:lnTo>
                  <a:pt x="3317" y="3992"/>
                </a:lnTo>
                <a:lnTo>
                  <a:pt x="3317" y="3989"/>
                </a:lnTo>
                <a:lnTo>
                  <a:pt x="3317" y="3989"/>
                </a:lnTo>
                <a:lnTo>
                  <a:pt x="3320" y="3989"/>
                </a:lnTo>
                <a:lnTo>
                  <a:pt x="3320" y="3989"/>
                </a:lnTo>
                <a:lnTo>
                  <a:pt x="3317" y="3981"/>
                </a:lnTo>
                <a:lnTo>
                  <a:pt x="3317" y="3981"/>
                </a:lnTo>
                <a:lnTo>
                  <a:pt x="3317" y="3981"/>
                </a:lnTo>
                <a:lnTo>
                  <a:pt x="3317" y="3981"/>
                </a:lnTo>
                <a:lnTo>
                  <a:pt x="3317" y="3984"/>
                </a:lnTo>
                <a:lnTo>
                  <a:pt x="3317" y="3987"/>
                </a:lnTo>
                <a:lnTo>
                  <a:pt x="3317" y="3987"/>
                </a:lnTo>
                <a:lnTo>
                  <a:pt x="3317" y="3989"/>
                </a:lnTo>
                <a:lnTo>
                  <a:pt x="3314" y="3989"/>
                </a:lnTo>
                <a:lnTo>
                  <a:pt x="3314" y="3987"/>
                </a:lnTo>
                <a:lnTo>
                  <a:pt x="3312" y="3987"/>
                </a:lnTo>
                <a:lnTo>
                  <a:pt x="3312" y="3987"/>
                </a:lnTo>
                <a:lnTo>
                  <a:pt x="3312" y="3987"/>
                </a:lnTo>
                <a:lnTo>
                  <a:pt x="3312" y="3987"/>
                </a:lnTo>
                <a:lnTo>
                  <a:pt x="3312" y="3987"/>
                </a:lnTo>
                <a:lnTo>
                  <a:pt x="3312" y="3984"/>
                </a:lnTo>
                <a:lnTo>
                  <a:pt x="3312" y="3984"/>
                </a:lnTo>
                <a:lnTo>
                  <a:pt x="3314" y="3984"/>
                </a:lnTo>
                <a:lnTo>
                  <a:pt x="3314" y="3984"/>
                </a:lnTo>
                <a:lnTo>
                  <a:pt x="3314" y="3984"/>
                </a:lnTo>
                <a:lnTo>
                  <a:pt x="3314" y="3981"/>
                </a:lnTo>
                <a:lnTo>
                  <a:pt x="3314" y="3981"/>
                </a:lnTo>
                <a:lnTo>
                  <a:pt x="3314" y="3981"/>
                </a:lnTo>
                <a:lnTo>
                  <a:pt x="3314" y="3981"/>
                </a:lnTo>
                <a:lnTo>
                  <a:pt x="3317" y="3979"/>
                </a:lnTo>
                <a:lnTo>
                  <a:pt x="3317" y="3979"/>
                </a:lnTo>
                <a:lnTo>
                  <a:pt x="3317" y="3979"/>
                </a:lnTo>
                <a:lnTo>
                  <a:pt x="3317" y="3979"/>
                </a:lnTo>
                <a:lnTo>
                  <a:pt x="3317" y="3979"/>
                </a:lnTo>
                <a:lnTo>
                  <a:pt x="3320" y="3979"/>
                </a:lnTo>
                <a:lnTo>
                  <a:pt x="3320" y="3979"/>
                </a:lnTo>
                <a:lnTo>
                  <a:pt x="3317" y="3976"/>
                </a:lnTo>
                <a:lnTo>
                  <a:pt x="3317" y="3976"/>
                </a:lnTo>
                <a:lnTo>
                  <a:pt x="3317" y="3973"/>
                </a:lnTo>
                <a:lnTo>
                  <a:pt x="3320" y="3971"/>
                </a:lnTo>
                <a:lnTo>
                  <a:pt x="3320" y="3968"/>
                </a:lnTo>
                <a:lnTo>
                  <a:pt x="3322" y="3965"/>
                </a:lnTo>
                <a:lnTo>
                  <a:pt x="3322" y="3965"/>
                </a:lnTo>
                <a:lnTo>
                  <a:pt x="3322" y="3963"/>
                </a:lnTo>
                <a:lnTo>
                  <a:pt x="3322" y="3960"/>
                </a:lnTo>
                <a:lnTo>
                  <a:pt x="3325" y="3954"/>
                </a:lnTo>
                <a:lnTo>
                  <a:pt x="3325" y="3954"/>
                </a:lnTo>
                <a:lnTo>
                  <a:pt x="3322" y="3960"/>
                </a:lnTo>
                <a:lnTo>
                  <a:pt x="3322" y="3960"/>
                </a:lnTo>
                <a:lnTo>
                  <a:pt x="3322" y="3957"/>
                </a:lnTo>
                <a:lnTo>
                  <a:pt x="3322" y="3957"/>
                </a:lnTo>
                <a:lnTo>
                  <a:pt x="3322" y="3957"/>
                </a:lnTo>
                <a:lnTo>
                  <a:pt x="3320" y="3957"/>
                </a:lnTo>
                <a:lnTo>
                  <a:pt x="3320" y="3957"/>
                </a:lnTo>
                <a:lnTo>
                  <a:pt x="3320" y="3957"/>
                </a:lnTo>
                <a:lnTo>
                  <a:pt x="3317" y="3957"/>
                </a:lnTo>
                <a:lnTo>
                  <a:pt x="3317" y="3954"/>
                </a:lnTo>
                <a:lnTo>
                  <a:pt x="3317" y="3954"/>
                </a:lnTo>
                <a:lnTo>
                  <a:pt x="3314" y="3954"/>
                </a:lnTo>
                <a:lnTo>
                  <a:pt x="3314" y="3954"/>
                </a:lnTo>
                <a:lnTo>
                  <a:pt x="3317" y="3954"/>
                </a:lnTo>
                <a:lnTo>
                  <a:pt x="3317" y="3954"/>
                </a:lnTo>
                <a:lnTo>
                  <a:pt x="3317" y="3954"/>
                </a:lnTo>
                <a:lnTo>
                  <a:pt x="3317" y="3954"/>
                </a:lnTo>
                <a:lnTo>
                  <a:pt x="3322" y="3954"/>
                </a:lnTo>
                <a:lnTo>
                  <a:pt x="3322" y="3954"/>
                </a:lnTo>
                <a:lnTo>
                  <a:pt x="3322" y="3954"/>
                </a:lnTo>
                <a:lnTo>
                  <a:pt x="3325" y="3954"/>
                </a:lnTo>
                <a:lnTo>
                  <a:pt x="3325" y="3954"/>
                </a:lnTo>
                <a:lnTo>
                  <a:pt x="3325" y="3952"/>
                </a:lnTo>
                <a:lnTo>
                  <a:pt x="3328" y="3949"/>
                </a:lnTo>
                <a:lnTo>
                  <a:pt x="3328" y="3946"/>
                </a:lnTo>
                <a:lnTo>
                  <a:pt x="3330" y="3944"/>
                </a:lnTo>
                <a:lnTo>
                  <a:pt x="3330" y="3941"/>
                </a:lnTo>
                <a:lnTo>
                  <a:pt x="3330" y="3938"/>
                </a:lnTo>
                <a:lnTo>
                  <a:pt x="3333" y="3938"/>
                </a:lnTo>
                <a:lnTo>
                  <a:pt x="3333" y="3938"/>
                </a:lnTo>
                <a:lnTo>
                  <a:pt x="3333" y="3936"/>
                </a:lnTo>
                <a:lnTo>
                  <a:pt x="3333" y="3936"/>
                </a:lnTo>
                <a:lnTo>
                  <a:pt x="3333" y="3933"/>
                </a:lnTo>
                <a:lnTo>
                  <a:pt x="3333" y="3933"/>
                </a:lnTo>
                <a:lnTo>
                  <a:pt x="3333" y="3933"/>
                </a:lnTo>
                <a:lnTo>
                  <a:pt x="3336" y="3930"/>
                </a:lnTo>
                <a:lnTo>
                  <a:pt x="3336" y="3930"/>
                </a:lnTo>
                <a:lnTo>
                  <a:pt x="3336" y="3930"/>
                </a:lnTo>
                <a:lnTo>
                  <a:pt x="3338" y="3930"/>
                </a:lnTo>
                <a:lnTo>
                  <a:pt x="3338" y="3930"/>
                </a:lnTo>
                <a:lnTo>
                  <a:pt x="3338" y="3930"/>
                </a:lnTo>
                <a:lnTo>
                  <a:pt x="3341" y="3928"/>
                </a:lnTo>
                <a:lnTo>
                  <a:pt x="3341" y="3928"/>
                </a:lnTo>
                <a:lnTo>
                  <a:pt x="3341" y="3928"/>
                </a:lnTo>
                <a:lnTo>
                  <a:pt x="3341" y="3925"/>
                </a:lnTo>
                <a:lnTo>
                  <a:pt x="3341" y="3925"/>
                </a:lnTo>
                <a:lnTo>
                  <a:pt x="3344" y="3925"/>
                </a:lnTo>
                <a:lnTo>
                  <a:pt x="3344" y="3922"/>
                </a:lnTo>
                <a:lnTo>
                  <a:pt x="3344" y="3922"/>
                </a:lnTo>
                <a:lnTo>
                  <a:pt x="3344" y="3920"/>
                </a:lnTo>
                <a:lnTo>
                  <a:pt x="3344" y="3920"/>
                </a:lnTo>
                <a:lnTo>
                  <a:pt x="3346" y="3917"/>
                </a:lnTo>
                <a:lnTo>
                  <a:pt x="3346" y="3917"/>
                </a:lnTo>
                <a:lnTo>
                  <a:pt x="3344" y="3914"/>
                </a:lnTo>
                <a:lnTo>
                  <a:pt x="3344" y="3912"/>
                </a:lnTo>
                <a:lnTo>
                  <a:pt x="3344" y="3912"/>
                </a:lnTo>
                <a:lnTo>
                  <a:pt x="3346" y="3912"/>
                </a:lnTo>
                <a:lnTo>
                  <a:pt x="3349" y="3912"/>
                </a:lnTo>
                <a:lnTo>
                  <a:pt x="3349" y="3912"/>
                </a:lnTo>
                <a:lnTo>
                  <a:pt x="3349" y="3912"/>
                </a:lnTo>
                <a:lnTo>
                  <a:pt x="3346" y="3912"/>
                </a:lnTo>
                <a:lnTo>
                  <a:pt x="3346" y="3914"/>
                </a:lnTo>
                <a:lnTo>
                  <a:pt x="3346" y="3914"/>
                </a:lnTo>
                <a:lnTo>
                  <a:pt x="3346" y="3917"/>
                </a:lnTo>
                <a:lnTo>
                  <a:pt x="3349" y="3917"/>
                </a:lnTo>
                <a:lnTo>
                  <a:pt x="3349" y="3920"/>
                </a:lnTo>
                <a:lnTo>
                  <a:pt x="3352" y="3917"/>
                </a:lnTo>
                <a:lnTo>
                  <a:pt x="3352" y="3917"/>
                </a:lnTo>
                <a:lnTo>
                  <a:pt x="3354" y="3914"/>
                </a:lnTo>
                <a:lnTo>
                  <a:pt x="3360" y="3909"/>
                </a:lnTo>
                <a:lnTo>
                  <a:pt x="3360" y="3909"/>
                </a:lnTo>
                <a:lnTo>
                  <a:pt x="3362" y="3909"/>
                </a:lnTo>
                <a:lnTo>
                  <a:pt x="3362" y="3909"/>
                </a:lnTo>
                <a:lnTo>
                  <a:pt x="3365" y="3909"/>
                </a:lnTo>
                <a:lnTo>
                  <a:pt x="3365" y="3909"/>
                </a:lnTo>
                <a:lnTo>
                  <a:pt x="3362" y="3906"/>
                </a:lnTo>
                <a:lnTo>
                  <a:pt x="3362" y="390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8" name="Group 7"/>
          <p:cNvGrpSpPr/>
          <p:nvPr/>
        </p:nvGrpSpPr>
        <p:grpSpPr>
          <a:xfrm>
            <a:off x="12184992" y="2552700"/>
            <a:ext cx="4731408" cy="2245296"/>
            <a:chOff x="12466358" y="3754756"/>
            <a:chExt cx="4731408" cy="2245296"/>
          </a:xfrm>
        </p:grpSpPr>
        <p:sp>
          <p:nvSpPr>
            <p:cNvPr id="9" name="TextBox 8"/>
            <p:cNvSpPr txBox="1"/>
            <p:nvPr/>
          </p:nvSpPr>
          <p:spPr>
            <a:xfrm>
              <a:off x="12466358" y="4368836"/>
              <a:ext cx="4731408" cy="163121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a:t>
              </a:r>
              <a:endParaRPr lang="uk-UA" sz="2000">
                <a:solidFill>
                  <a:schemeClr val="tx2"/>
                </a:solidFill>
              </a:endParaRPr>
            </a:p>
          </p:txBody>
        </p:sp>
        <p:sp>
          <p:nvSpPr>
            <p:cNvPr id="10" name="TextBox 9"/>
            <p:cNvSpPr txBox="1"/>
            <p:nvPr/>
          </p:nvSpPr>
          <p:spPr>
            <a:xfrm>
              <a:off x="12466358" y="3754756"/>
              <a:ext cx="4293980" cy="646331"/>
            </a:xfrm>
            <a:prstGeom prst="rect">
              <a:avLst/>
            </a:prstGeom>
            <a:noFill/>
          </p:spPr>
          <p:txBody>
            <a:bodyPr wrap="square" rtlCol="0">
              <a:spAutoFit/>
            </a:bodyPr>
            <a:lstStyle/>
            <a:p>
              <a:r>
                <a:rPr lang="en-US" sz="3600">
                  <a:latin typeface="+mj-lt"/>
                </a:rPr>
                <a:t>short note</a:t>
              </a:r>
              <a:endParaRPr lang="uk-UA" sz="3600">
                <a:latin typeface="+mj-lt"/>
              </a:endParaRPr>
            </a:p>
          </p:txBody>
        </p:sp>
      </p:grpSp>
      <p:grpSp>
        <p:nvGrpSpPr>
          <p:cNvPr id="12" name="Group 11"/>
          <p:cNvGrpSpPr/>
          <p:nvPr/>
        </p:nvGrpSpPr>
        <p:grpSpPr>
          <a:xfrm>
            <a:off x="7619999" y="5422899"/>
            <a:ext cx="7404833" cy="3251202"/>
            <a:chOff x="7619999" y="5422899"/>
            <a:chExt cx="7404833" cy="3251202"/>
          </a:xfrm>
        </p:grpSpPr>
        <p:grpSp>
          <p:nvGrpSpPr>
            <p:cNvPr id="13" name="Group 12"/>
            <p:cNvGrpSpPr/>
            <p:nvPr/>
          </p:nvGrpSpPr>
          <p:grpSpPr>
            <a:xfrm>
              <a:off x="7619999" y="5422899"/>
              <a:ext cx="7404285" cy="3251202"/>
              <a:chOff x="7619999" y="5422899"/>
              <a:chExt cx="7404285" cy="3251202"/>
            </a:xfrm>
          </p:grpSpPr>
          <p:sp>
            <p:nvSpPr>
              <p:cNvPr id="5" name="Isosceles Triangle 4"/>
              <p:cNvSpPr/>
              <p:nvPr/>
            </p:nvSpPr>
            <p:spPr>
              <a:xfrm rot="16200000">
                <a:off x="8826499" y="4216399"/>
                <a:ext cx="3251202" cy="5664201"/>
              </a:xfrm>
              <a:prstGeom prst="triangle">
                <a:avLst/>
              </a:prstGeom>
              <a:solidFill>
                <a:schemeClr val="accent1">
                  <a:alpha val="50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6" name="Oval 5"/>
              <p:cNvSpPr/>
              <p:nvPr/>
            </p:nvSpPr>
            <p:spPr>
              <a:xfrm>
                <a:off x="11773082" y="5422899"/>
                <a:ext cx="3251202" cy="3251202"/>
              </a:xfrm>
              <a:prstGeom prst="ellipse">
                <a:avLst/>
              </a:prstGeom>
              <a:solidFill>
                <a:schemeClr val="bg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Oval 6"/>
              <p:cNvSpPr/>
              <p:nvPr/>
            </p:nvSpPr>
            <p:spPr>
              <a:xfrm>
                <a:off x="7619999" y="6857999"/>
                <a:ext cx="381000" cy="381000"/>
              </a:xfrm>
              <a:prstGeom prst="ellipse">
                <a:avLst/>
              </a:prstGeom>
              <a:solidFill>
                <a:schemeClr val="bg1"/>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sp>
          <p:nvSpPr>
            <p:cNvPr id="11" name="TextBox 10"/>
            <p:cNvSpPr txBox="1"/>
            <p:nvPr/>
          </p:nvSpPr>
          <p:spPr>
            <a:xfrm>
              <a:off x="11773630" y="7150607"/>
              <a:ext cx="3251202" cy="1015663"/>
            </a:xfrm>
            <a:prstGeom prst="rect">
              <a:avLst/>
            </a:prstGeom>
            <a:noFill/>
          </p:spPr>
          <p:txBody>
            <a:bodyPr wrap="square" rtlCol="0">
              <a:spAutoFit/>
            </a:bodyPr>
            <a:lstStyle/>
            <a:p>
              <a:pPr algn="ctr"/>
              <a:r>
                <a:rPr lang="en-US" sz="2000">
                  <a:solidFill>
                    <a:schemeClr val="tx2"/>
                  </a:solidFill>
                </a:rPr>
                <a:t>Lorem ipsum dolor sit amet, consectetuer adipiscing elit. </a:t>
              </a:r>
              <a:endParaRPr lang="uk-UA" sz="2000">
                <a:solidFill>
                  <a:schemeClr val="tx2"/>
                </a:solidFill>
              </a:endParaRPr>
            </a:p>
          </p:txBody>
        </p:sp>
        <p:sp>
          <p:nvSpPr>
            <p:cNvPr id="14" name="TextBox 13"/>
            <p:cNvSpPr txBox="1"/>
            <p:nvPr/>
          </p:nvSpPr>
          <p:spPr>
            <a:xfrm>
              <a:off x="12090765" y="6165899"/>
              <a:ext cx="2615836" cy="769441"/>
            </a:xfrm>
            <a:prstGeom prst="rect">
              <a:avLst/>
            </a:prstGeom>
            <a:noFill/>
          </p:spPr>
          <p:txBody>
            <a:bodyPr wrap="square" rtlCol="0">
              <a:spAutoFit/>
            </a:bodyPr>
            <a:lstStyle/>
            <a:p>
              <a:pPr algn="ctr"/>
              <a:r>
                <a:rPr lang="en-US" sz="4400" b="1">
                  <a:latin typeface="+mj-lt"/>
                </a:rPr>
                <a:t>$5.3bn</a:t>
              </a:r>
              <a:endParaRPr lang="uk-UA" sz="4400" b="1">
                <a:latin typeface="+mj-lt"/>
              </a:endParaRPr>
            </a:p>
          </p:txBody>
        </p:sp>
      </p:grpSp>
    </p:spTree>
    <p:extLst>
      <p:ext uri="{BB962C8B-B14F-4D97-AF65-F5344CB8AC3E}">
        <p14:creationId xmlns:p14="http://schemas.microsoft.com/office/powerpoint/2010/main" val="21869810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250"/>
                                        <p:tgtEl>
                                          <p:spTgt spid="8"/>
                                        </p:tgtEl>
                                      </p:cBhvr>
                                    </p:animEffect>
                                    <p:anim calcmode="lin" valueType="num">
                                      <p:cBhvr>
                                        <p:cTn id="14" dur="1250" fill="hold"/>
                                        <p:tgtEl>
                                          <p:spTgt spid="8"/>
                                        </p:tgtEl>
                                        <p:attrNameLst>
                                          <p:attrName>ppt_x</p:attrName>
                                        </p:attrNameLst>
                                      </p:cBhvr>
                                      <p:tavLst>
                                        <p:tav tm="0">
                                          <p:val>
                                            <p:strVal val="#ppt_x"/>
                                          </p:val>
                                        </p:tav>
                                        <p:tav tm="100000">
                                          <p:val>
                                            <p:strVal val="#ppt_x"/>
                                          </p:val>
                                        </p:tav>
                                      </p:tavLst>
                                    </p:anim>
                                    <p:anim calcmode="lin" valueType="num">
                                      <p:cBhvr>
                                        <p:cTn id="15" dur="1125" decel="100000" fill="hold"/>
                                        <p:tgtEl>
                                          <p:spTgt spid="8"/>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250"/>
                                        <p:tgtEl>
                                          <p:spTgt spid="12"/>
                                        </p:tgtEl>
                                      </p:cBhvr>
                                    </p:animEffect>
                                    <p:anim calcmode="lin" valueType="num">
                                      <p:cBhvr>
                                        <p:cTn id="20" dur="1250" fill="hold"/>
                                        <p:tgtEl>
                                          <p:spTgt spid="12"/>
                                        </p:tgtEl>
                                        <p:attrNameLst>
                                          <p:attrName>ppt_x</p:attrName>
                                        </p:attrNameLst>
                                      </p:cBhvr>
                                      <p:tavLst>
                                        <p:tav tm="0">
                                          <p:val>
                                            <p:strVal val="#ppt_x"/>
                                          </p:val>
                                        </p:tav>
                                        <p:tav tm="100000">
                                          <p:val>
                                            <p:strVal val="#ppt_x"/>
                                          </p:val>
                                        </p:tav>
                                      </p:tavLst>
                                    </p:anim>
                                    <p:anim calcmode="lin" valueType="num">
                                      <p:cBhvr>
                                        <p:cTn id="21" dur="1125" decel="100000" fill="hold"/>
                                        <p:tgtEl>
                                          <p:spTgt spid="1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9144000" y="0"/>
            <a:ext cx="9144000" cy="102870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25" name="Group 24"/>
          <p:cNvGrpSpPr/>
          <p:nvPr/>
        </p:nvGrpSpPr>
        <p:grpSpPr>
          <a:xfrm>
            <a:off x="11372307" y="2019300"/>
            <a:ext cx="4687386" cy="5714244"/>
            <a:chOff x="1828800" y="2340580"/>
            <a:chExt cx="4687386" cy="5714244"/>
          </a:xfrm>
        </p:grpSpPr>
        <p:sp>
          <p:nvSpPr>
            <p:cNvPr id="26" name="Freeform 41"/>
            <p:cNvSpPr>
              <a:spLocks noEditPoints="1"/>
            </p:cNvSpPr>
            <p:nvPr/>
          </p:nvSpPr>
          <p:spPr bwMode="auto">
            <a:xfrm>
              <a:off x="1828800" y="2340580"/>
              <a:ext cx="1692618" cy="1508651"/>
            </a:xfrm>
            <a:custGeom>
              <a:avLst/>
              <a:gdLst>
                <a:gd name="T0" fmla="*/ 88 w 176"/>
                <a:gd name="T1" fmla="*/ 0 h 160"/>
                <a:gd name="T2" fmla="*/ 0 w 176"/>
                <a:gd name="T3" fmla="*/ 72 h 160"/>
                <a:gd name="T4" fmla="*/ 25 w 176"/>
                <a:gd name="T5" fmla="*/ 122 h 160"/>
                <a:gd name="T6" fmla="*/ 16 w 176"/>
                <a:gd name="T7" fmla="*/ 160 h 160"/>
                <a:gd name="T8" fmla="*/ 63 w 176"/>
                <a:gd name="T9" fmla="*/ 141 h 160"/>
                <a:gd name="T10" fmla="*/ 88 w 176"/>
                <a:gd name="T11" fmla="*/ 144 h 160"/>
                <a:gd name="T12" fmla="*/ 176 w 176"/>
                <a:gd name="T13" fmla="*/ 72 h 160"/>
                <a:gd name="T14" fmla="*/ 88 w 176"/>
                <a:gd name="T15" fmla="*/ 0 h 160"/>
                <a:gd name="T16" fmla="*/ 88 w 176"/>
                <a:gd name="T17" fmla="*/ 136 h 160"/>
                <a:gd name="T18" fmla="*/ 65 w 176"/>
                <a:gd name="T19" fmla="*/ 133 h 160"/>
                <a:gd name="T20" fmla="*/ 63 w 176"/>
                <a:gd name="T21" fmla="*/ 133 h 160"/>
                <a:gd name="T22" fmla="*/ 60 w 176"/>
                <a:gd name="T23" fmla="*/ 134 h 160"/>
                <a:gd name="T24" fmla="*/ 27 w 176"/>
                <a:gd name="T25" fmla="*/ 147 h 160"/>
                <a:gd name="T26" fmla="*/ 33 w 176"/>
                <a:gd name="T27" fmla="*/ 124 h 160"/>
                <a:gd name="T28" fmla="*/ 30 w 176"/>
                <a:gd name="T29" fmla="*/ 116 h 160"/>
                <a:gd name="T30" fmla="*/ 8 w 176"/>
                <a:gd name="T31" fmla="*/ 72 h 160"/>
                <a:gd name="T32" fmla="*/ 88 w 176"/>
                <a:gd name="T33" fmla="*/ 8 h 160"/>
                <a:gd name="T34" fmla="*/ 168 w 176"/>
                <a:gd name="T35" fmla="*/ 72 h 160"/>
                <a:gd name="T36" fmla="*/ 88 w 176"/>
                <a:gd name="T37"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6" h="160">
                  <a:moveTo>
                    <a:pt x="88" y="0"/>
                  </a:moveTo>
                  <a:cubicBezTo>
                    <a:pt x="39" y="0"/>
                    <a:pt x="0" y="32"/>
                    <a:pt x="0" y="72"/>
                  </a:cubicBezTo>
                  <a:cubicBezTo>
                    <a:pt x="0" y="92"/>
                    <a:pt x="10" y="109"/>
                    <a:pt x="25" y="122"/>
                  </a:cubicBezTo>
                  <a:cubicBezTo>
                    <a:pt x="16" y="160"/>
                    <a:pt x="16" y="160"/>
                    <a:pt x="16" y="160"/>
                  </a:cubicBezTo>
                  <a:cubicBezTo>
                    <a:pt x="63" y="141"/>
                    <a:pt x="63" y="141"/>
                    <a:pt x="63" y="141"/>
                  </a:cubicBezTo>
                  <a:cubicBezTo>
                    <a:pt x="71" y="143"/>
                    <a:pt x="79" y="144"/>
                    <a:pt x="88" y="144"/>
                  </a:cubicBezTo>
                  <a:cubicBezTo>
                    <a:pt x="137" y="144"/>
                    <a:pt x="176" y="112"/>
                    <a:pt x="176" y="72"/>
                  </a:cubicBezTo>
                  <a:cubicBezTo>
                    <a:pt x="176" y="32"/>
                    <a:pt x="137" y="0"/>
                    <a:pt x="88" y="0"/>
                  </a:cubicBezTo>
                  <a:moveTo>
                    <a:pt x="88" y="136"/>
                  </a:moveTo>
                  <a:cubicBezTo>
                    <a:pt x="80" y="136"/>
                    <a:pt x="73" y="135"/>
                    <a:pt x="65" y="133"/>
                  </a:cubicBezTo>
                  <a:cubicBezTo>
                    <a:pt x="65" y="133"/>
                    <a:pt x="64" y="133"/>
                    <a:pt x="63" y="133"/>
                  </a:cubicBezTo>
                  <a:cubicBezTo>
                    <a:pt x="62" y="133"/>
                    <a:pt x="61" y="133"/>
                    <a:pt x="60" y="134"/>
                  </a:cubicBezTo>
                  <a:cubicBezTo>
                    <a:pt x="27" y="147"/>
                    <a:pt x="27" y="147"/>
                    <a:pt x="27" y="147"/>
                  </a:cubicBezTo>
                  <a:cubicBezTo>
                    <a:pt x="33" y="124"/>
                    <a:pt x="33" y="124"/>
                    <a:pt x="33" y="124"/>
                  </a:cubicBezTo>
                  <a:cubicBezTo>
                    <a:pt x="33" y="121"/>
                    <a:pt x="32" y="118"/>
                    <a:pt x="30" y="116"/>
                  </a:cubicBezTo>
                  <a:cubicBezTo>
                    <a:pt x="16" y="104"/>
                    <a:pt x="8" y="88"/>
                    <a:pt x="8" y="72"/>
                  </a:cubicBezTo>
                  <a:cubicBezTo>
                    <a:pt x="8" y="37"/>
                    <a:pt x="44" y="8"/>
                    <a:pt x="88" y="8"/>
                  </a:cubicBezTo>
                  <a:cubicBezTo>
                    <a:pt x="132" y="8"/>
                    <a:pt x="168" y="37"/>
                    <a:pt x="168" y="72"/>
                  </a:cubicBezTo>
                  <a:cubicBezTo>
                    <a:pt x="168" y="107"/>
                    <a:pt x="132" y="136"/>
                    <a:pt x="88" y="136"/>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solidFill>
                  <a:schemeClr val="bg1"/>
                </a:solidFill>
              </a:endParaRPr>
            </a:p>
          </p:txBody>
        </p:sp>
        <p:sp>
          <p:nvSpPr>
            <p:cNvPr id="27" name="TextBox 26"/>
            <p:cNvSpPr txBox="1"/>
            <p:nvPr/>
          </p:nvSpPr>
          <p:spPr>
            <a:xfrm>
              <a:off x="1828800" y="7039161"/>
              <a:ext cx="4687386" cy="1015663"/>
            </a:xfrm>
            <a:prstGeom prst="rect">
              <a:avLst/>
            </a:prstGeom>
            <a:noFill/>
          </p:spPr>
          <p:txBody>
            <a:bodyPr wrap="square" rtlCol="0">
              <a:spAutoFit/>
            </a:bodyPr>
            <a:lstStyle/>
            <a:p>
              <a:r>
                <a:rPr lang="en-US" sz="3600">
                  <a:solidFill>
                    <a:schemeClr val="bg1"/>
                  </a:solidFill>
                  <a:latin typeface="+mj-lt"/>
                </a:rPr>
                <a:t>john doe</a:t>
              </a:r>
              <a:endParaRPr lang="en-US" sz="2400">
                <a:solidFill>
                  <a:schemeClr val="bg1"/>
                </a:solidFill>
                <a:latin typeface="+mj-lt"/>
              </a:endParaRPr>
            </a:p>
            <a:p>
              <a:r>
                <a:rPr lang="en-US" sz="2400">
                  <a:solidFill>
                    <a:schemeClr val="bg1"/>
                  </a:solidFill>
                </a:rPr>
                <a:t>sales director @ smart team</a:t>
              </a:r>
              <a:endParaRPr lang="uk-UA" sz="2400">
                <a:solidFill>
                  <a:schemeClr val="bg1"/>
                </a:solidFill>
              </a:endParaRPr>
            </a:p>
          </p:txBody>
        </p:sp>
        <p:sp>
          <p:nvSpPr>
            <p:cNvPr id="28" name="TextBox 27"/>
            <p:cNvSpPr txBox="1"/>
            <p:nvPr/>
          </p:nvSpPr>
          <p:spPr>
            <a:xfrm>
              <a:off x="1828800" y="4474700"/>
              <a:ext cx="4643741" cy="1938992"/>
            </a:xfrm>
            <a:prstGeom prst="rect">
              <a:avLst/>
            </a:prstGeom>
            <a:noFill/>
          </p:spPr>
          <p:txBody>
            <a:bodyPr wrap="square" rtlCol="0">
              <a:spAutoFit/>
            </a:bodyPr>
            <a:lstStyle/>
            <a:p>
              <a:r>
                <a:rPr lang="en-US" sz="2000" i="1">
                  <a:solidFill>
                    <a:schemeClr val="bg1"/>
                  </a:solidFill>
                </a:rPr>
                <a:t>“Aenean nec lorem. In porttitor. Donec laoreet nonummy augue. Suspendisse dui purus, scelerisque at, vulputate vitae, pretium mattis, nunc. Mauris eget neque at sem venenatis eleifend. Ut nonummy. Fusce aliquet”</a:t>
              </a:r>
              <a:endParaRPr lang="uk-UA" sz="2000" i="1">
                <a:solidFill>
                  <a:schemeClr val="bg1"/>
                </a:solidFill>
              </a:endParaRPr>
            </a:p>
          </p:txBody>
        </p:sp>
      </p:grpSp>
      <p:sp>
        <p:nvSpPr>
          <p:cNvPr id="2" name="Picture Placeholder 1"/>
          <p:cNvSpPr>
            <a:spLocks noGrp="1"/>
          </p:cNvSpPr>
          <p:nvPr>
            <p:ph type="pic" sz="quarter" idx="12"/>
          </p:nvPr>
        </p:nvSpPr>
        <p:spPr/>
      </p:sp>
    </p:spTree>
    <p:extLst>
      <p:ext uri="{BB962C8B-B14F-4D97-AF65-F5344CB8AC3E}">
        <p14:creationId xmlns:p14="http://schemas.microsoft.com/office/powerpoint/2010/main" val="1642740703"/>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505200" y="2971800"/>
            <a:ext cx="11277600" cy="4343400"/>
            <a:chOff x="2438400" y="2971800"/>
            <a:chExt cx="11277600" cy="4343400"/>
          </a:xfrm>
        </p:grpSpPr>
        <p:grpSp>
          <p:nvGrpSpPr>
            <p:cNvPr id="3" name="Group 2"/>
            <p:cNvGrpSpPr/>
            <p:nvPr/>
          </p:nvGrpSpPr>
          <p:grpSpPr>
            <a:xfrm>
              <a:off x="2438400" y="2971800"/>
              <a:ext cx="4343400" cy="4343400"/>
              <a:chOff x="2438400" y="2971800"/>
              <a:chExt cx="4343400" cy="4343400"/>
            </a:xfrm>
          </p:grpSpPr>
          <p:sp>
            <p:nvSpPr>
              <p:cNvPr id="6" name="Oval 5"/>
              <p:cNvSpPr/>
              <p:nvPr/>
            </p:nvSpPr>
            <p:spPr>
              <a:xfrm>
                <a:off x="2438400" y="2971800"/>
                <a:ext cx="4343400" cy="43434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9600" b="1">
                  <a:solidFill>
                    <a:schemeClr val="accent1"/>
                  </a:solidFill>
                  <a:latin typeface="+mj-lt"/>
                </a:endParaRPr>
              </a:p>
            </p:txBody>
          </p:sp>
          <p:sp>
            <p:nvSpPr>
              <p:cNvPr id="4" name="Freeform 459"/>
              <p:cNvSpPr>
                <a:spLocks noEditPoints="1"/>
              </p:cNvSpPr>
              <p:nvPr/>
            </p:nvSpPr>
            <p:spPr bwMode="auto">
              <a:xfrm>
                <a:off x="3803466" y="4187733"/>
                <a:ext cx="1911534" cy="1911534"/>
              </a:xfrm>
              <a:custGeom>
                <a:avLst/>
                <a:gdLst>
                  <a:gd name="T0" fmla="*/ 76 w 176"/>
                  <a:gd name="T1" fmla="*/ 44 h 176"/>
                  <a:gd name="T2" fmla="*/ 72 w 176"/>
                  <a:gd name="T3" fmla="*/ 0 h 176"/>
                  <a:gd name="T4" fmla="*/ 68 w 176"/>
                  <a:gd name="T5" fmla="*/ 44 h 176"/>
                  <a:gd name="T6" fmla="*/ 120 w 176"/>
                  <a:gd name="T7" fmla="*/ 56 h 176"/>
                  <a:gd name="T8" fmla="*/ 124 w 176"/>
                  <a:gd name="T9" fmla="*/ 12 h 176"/>
                  <a:gd name="T10" fmla="*/ 116 w 176"/>
                  <a:gd name="T11" fmla="*/ 12 h 176"/>
                  <a:gd name="T12" fmla="*/ 120 w 176"/>
                  <a:gd name="T13" fmla="*/ 56 h 176"/>
                  <a:gd name="T14" fmla="*/ 100 w 176"/>
                  <a:gd name="T15" fmla="*/ 44 h 176"/>
                  <a:gd name="T16" fmla="*/ 96 w 176"/>
                  <a:gd name="T17" fmla="*/ 16 h 176"/>
                  <a:gd name="T18" fmla="*/ 92 w 176"/>
                  <a:gd name="T19" fmla="*/ 44 h 176"/>
                  <a:gd name="T20" fmla="*/ 152 w 176"/>
                  <a:gd name="T21" fmla="*/ 84 h 176"/>
                  <a:gd name="T22" fmla="*/ 144 w 176"/>
                  <a:gd name="T23" fmla="*/ 72 h 176"/>
                  <a:gd name="T24" fmla="*/ 8 w 176"/>
                  <a:gd name="T25" fmla="*/ 64 h 176"/>
                  <a:gd name="T26" fmla="*/ 0 w 176"/>
                  <a:gd name="T27" fmla="*/ 120 h 176"/>
                  <a:gd name="T28" fmla="*/ 4 w 176"/>
                  <a:gd name="T29" fmla="*/ 168 h 176"/>
                  <a:gd name="T30" fmla="*/ 4 w 176"/>
                  <a:gd name="T31" fmla="*/ 176 h 176"/>
                  <a:gd name="T32" fmla="*/ 144 w 176"/>
                  <a:gd name="T33" fmla="*/ 172 h 176"/>
                  <a:gd name="T34" fmla="*/ 117 w 176"/>
                  <a:gd name="T35" fmla="*/ 168 h 176"/>
                  <a:gd name="T36" fmla="*/ 152 w 176"/>
                  <a:gd name="T37" fmla="*/ 132 h 176"/>
                  <a:gd name="T38" fmla="*/ 152 w 176"/>
                  <a:gd name="T39" fmla="*/ 84 h 176"/>
                  <a:gd name="T40" fmla="*/ 56 w 176"/>
                  <a:gd name="T41" fmla="*/ 168 h 176"/>
                  <a:gd name="T42" fmla="*/ 124 w 176"/>
                  <a:gd name="T43" fmla="*/ 152 h 176"/>
                  <a:gd name="T44" fmla="*/ 136 w 176"/>
                  <a:gd name="T45" fmla="*/ 120 h 176"/>
                  <a:gd name="T46" fmla="*/ 14 w 176"/>
                  <a:gd name="T47" fmla="*/ 144 h 176"/>
                  <a:gd name="T48" fmla="*/ 8 w 176"/>
                  <a:gd name="T49" fmla="*/ 72 h 176"/>
                  <a:gd name="T50" fmla="*/ 136 w 176"/>
                  <a:gd name="T51" fmla="*/ 120 h 176"/>
                  <a:gd name="T52" fmla="*/ 144 w 176"/>
                  <a:gd name="T53" fmla="*/ 124 h 176"/>
                  <a:gd name="T54" fmla="*/ 144 w 176"/>
                  <a:gd name="T55" fmla="*/ 92 h 176"/>
                  <a:gd name="T56" fmla="*/ 168 w 176"/>
                  <a:gd name="T57" fmla="*/ 108 h 176"/>
                  <a:gd name="T58" fmla="*/ 24 w 176"/>
                  <a:gd name="T59" fmla="*/ 48 h 176"/>
                  <a:gd name="T60" fmla="*/ 28 w 176"/>
                  <a:gd name="T61" fmla="*/ 20 h 176"/>
                  <a:gd name="T62" fmla="*/ 20 w 176"/>
                  <a:gd name="T63" fmla="*/ 20 h 176"/>
                  <a:gd name="T64" fmla="*/ 24 w 176"/>
                  <a:gd name="T65" fmla="*/ 48 h 176"/>
                  <a:gd name="T66" fmla="*/ 52 w 176"/>
                  <a:gd name="T67" fmla="*/ 52 h 176"/>
                  <a:gd name="T68" fmla="*/ 48 w 176"/>
                  <a:gd name="T69" fmla="*/ 8 h 176"/>
                  <a:gd name="T70" fmla="*/ 44 w 176"/>
                  <a:gd name="T71" fmla="*/ 5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76">
                    <a:moveTo>
                      <a:pt x="72" y="48"/>
                    </a:moveTo>
                    <a:cubicBezTo>
                      <a:pt x="74" y="48"/>
                      <a:pt x="76" y="46"/>
                      <a:pt x="76" y="44"/>
                    </a:cubicBezTo>
                    <a:cubicBezTo>
                      <a:pt x="76" y="4"/>
                      <a:pt x="76" y="4"/>
                      <a:pt x="76" y="4"/>
                    </a:cubicBezTo>
                    <a:cubicBezTo>
                      <a:pt x="76" y="2"/>
                      <a:pt x="74" y="0"/>
                      <a:pt x="72" y="0"/>
                    </a:cubicBezTo>
                    <a:cubicBezTo>
                      <a:pt x="70" y="0"/>
                      <a:pt x="68" y="2"/>
                      <a:pt x="68" y="4"/>
                    </a:cubicBezTo>
                    <a:cubicBezTo>
                      <a:pt x="68" y="44"/>
                      <a:pt x="68" y="44"/>
                      <a:pt x="68" y="44"/>
                    </a:cubicBezTo>
                    <a:cubicBezTo>
                      <a:pt x="68" y="46"/>
                      <a:pt x="70" y="48"/>
                      <a:pt x="72" y="48"/>
                    </a:cubicBezTo>
                    <a:moveTo>
                      <a:pt x="120" y="56"/>
                    </a:moveTo>
                    <a:cubicBezTo>
                      <a:pt x="122" y="56"/>
                      <a:pt x="124" y="54"/>
                      <a:pt x="124" y="52"/>
                    </a:cubicBezTo>
                    <a:cubicBezTo>
                      <a:pt x="124" y="12"/>
                      <a:pt x="124" y="12"/>
                      <a:pt x="124" y="12"/>
                    </a:cubicBezTo>
                    <a:cubicBezTo>
                      <a:pt x="124" y="10"/>
                      <a:pt x="122" y="8"/>
                      <a:pt x="120" y="8"/>
                    </a:cubicBezTo>
                    <a:cubicBezTo>
                      <a:pt x="118" y="8"/>
                      <a:pt x="116" y="10"/>
                      <a:pt x="116" y="12"/>
                    </a:cubicBezTo>
                    <a:cubicBezTo>
                      <a:pt x="116" y="52"/>
                      <a:pt x="116" y="52"/>
                      <a:pt x="116" y="52"/>
                    </a:cubicBezTo>
                    <a:cubicBezTo>
                      <a:pt x="116" y="54"/>
                      <a:pt x="118" y="56"/>
                      <a:pt x="120" y="56"/>
                    </a:cubicBezTo>
                    <a:moveTo>
                      <a:pt x="96" y="48"/>
                    </a:moveTo>
                    <a:cubicBezTo>
                      <a:pt x="98" y="48"/>
                      <a:pt x="100" y="46"/>
                      <a:pt x="100" y="44"/>
                    </a:cubicBezTo>
                    <a:cubicBezTo>
                      <a:pt x="100" y="20"/>
                      <a:pt x="100" y="20"/>
                      <a:pt x="100" y="20"/>
                    </a:cubicBezTo>
                    <a:cubicBezTo>
                      <a:pt x="100" y="18"/>
                      <a:pt x="98" y="16"/>
                      <a:pt x="96" y="16"/>
                    </a:cubicBezTo>
                    <a:cubicBezTo>
                      <a:pt x="94" y="16"/>
                      <a:pt x="92" y="18"/>
                      <a:pt x="92" y="20"/>
                    </a:cubicBezTo>
                    <a:cubicBezTo>
                      <a:pt x="92" y="44"/>
                      <a:pt x="92" y="44"/>
                      <a:pt x="92" y="44"/>
                    </a:cubicBezTo>
                    <a:cubicBezTo>
                      <a:pt x="92" y="46"/>
                      <a:pt x="94" y="48"/>
                      <a:pt x="96" y="48"/>
                    </a:cubicBezTo>
                    <a:moveTo>
                      <a:pt x="152" y="84"/>
                    </a:moveTo>
                    <a:cubicBezTo>
                      <a:pt x="144" y="84"/>
                      <a:pt x="144" y="84"/>
                      <a:pt x="144" y="84"/>
                    </a:cubicBezTo>
                    <a:cubicBezTo>
                      <a:pt x="144" y="72"/>
                      <a:pt x="144" y="72"/>
                      <a:pt x="144" y="72"/>
                    </a:cubicBezTo>
                    <a:cubicBezTo>
                      <a:pt x="144" y="68"/>
                      <a:pt x="140" y="64"/>
                      <a:pt x="136" y="64"/>
                    </a:cubicBezTo>
                    <a:cubicBezTo>
                      <a:pt x="8" y="64"/>
                      <a:pt x="8" y="64"/>
                      <a:pt x="8" y="64"/>
                    </a:cubicBezTo>
                    <a:cubicBezTo>
                      <a:pt x="4" y="64"/>
                      <a:pt x="0" y="68"/>
                      <a:pt x="0" y="72"/>
                    </a:cubicBezTo>
                    <a:cubicBezTo>
                      <a:pt x="0" y="120"/>
                      <a:pt x="0" y="120"/>
                      <a:pt x="0" y="120"/>
                    </a:cubicBezTo>
                    <a:cubicBezTo>
                      <a:pt x="0" y="140"/>
                      <a:pt x="11" y="158"/>
                      <a:pt x="27" y="168"/>
                    </a:cubicBezTo>
                    <a:cubicBezTo>
                      <a:pt x="4" y="168"/>
                      <a:pt x="4" y="168"/>
                      <a:pt x="4" y="168"/>
                    </a:cubicBezTo>
                    <a:cubicBezTo>
                      <a:pt x="2" y="168"/>
                      <a:pt x="0" y="170"/>
                      <a:pt x="0" y="172"/>
                    </a:cubicBezTo>
                    <a:cubicBezTo>
                      <a:pt x="0" y="174"/>
                      <a:pt x="2" y="176"/>
                      <a:pt x="4" y="176"/>
                    </a:cubicBezTo>
                    <a:cubicBezTo>
                      <a:pt x="140" y="176"/>
                      <a:pt x="140" y="176"/>
                      <a:pt x="140" y="176"/>
                    </a:cubicBezTo>
                    <a:cubicBezTo>
                      <a:pt x="142" y="176"/>
                      <a:pt x="144" y="174"/>
                      <a:pt x="144" y="172"/>
                    </a:cubicBezTo>
                    <a:cubicBezTo>
                      <a:pt x="144" y="170"/>
                      <a:pt x="142" y="168"/>
                      <a:pt x="140" y="168"/>
                    </a:cubicBezTo>
                    <a:cubicBezTo>
                      <a:pt x="117" y="168"/>
                      <a:pt x="117" y="168"/>
                      <a:pt x="117" y="168"/>
                    </a:cubicBezTo>
                    <a:cubicBezTo>
                      <a:pt x="130" y="160"/>
                      <a:pt x="139" y="147"/>
                      <a:pt x="143" y="132"/>
                    </a:cubicBezTo>
                    <a:cubicBezTo>
                      <a:pt x="152" y="132"/>
                      <a:pt x="152" y="132"/>
                      <a:pt x="152" y="132"/>
                    </a:cubicBezTo>
                    <a:cubicBezTo>
                      <a:pt x="165" y="132"/>
                      <a:pt x="176" y="121"/>
                      <a:pt x="176" y="108"/>
                    </a:cubicBezTo>
                    <a:cubicBezTo>
                      <a:pt x="176" y="95"/>
                      <a:pt x="165" y="84"/>
                      <a:pt x="152" y="84"/>
                    </a:cubicBezTo>
                    <a:moveTo>
                      <a:pt x="88" y="168"/>
                    </a:moveTo>
                    <a:cubicBezTo>
                      <a:pt x="56" y="168"/>
                      <a:pt x="56" y="168"/>
                      <a:pt x="56" y="168"/>
                    </a:cubicBezTo>
                    <a:cubicBezTo>
                      <a:pt x="42" y="168"/>
                      <a:pt x="29" y="162"/>
                      <a:pt x="20" y="152"/>
                    </a:cubicBezTo>
                    <a:cubicBezTo>
                      <a:pt x="124" y="152"/>
                      <a:pt x="124" y="152"/>
                      <a:pt x="124" y="152"/>
                    </a:cubicBezTo>
                    <a:cubicBezTo>
                      <a:pt x="115" y="162"/>
                      <a:pt x="102" y="168"/>
                      <a:pt x="88" y="168"/>
                    </a:cubicBezTo>
                    <a:moveTo>
                      <a:pt x="136" y="120"/>
                    </a:moveTo>
                    <a:cubicBezTo>
                      <a:pt x="136" y="129"/>
                      <a:pt x="134" y="137"/>
                      <a:pt x="130" y="144"/>
                    </a:cubicBezTo>
                    <a:cubicBezTo>
                      <a:pt x="14" y="144"/>
                      <a:pt x="14" y="144"/>
                      <a:pt x="14" y="144"/>
                    </a:cubicBezTo>
                    <a:cubicBezTo>
                      <a:pt x="10" y="137"/>
                      <a:pt x="8" y="129"/>
                      <a:pt x="8" y="120"/>
                    </a:cubicBezTo>
                    <a:cubicBezTo>
                      <a:pt x="8" y="72"/>
                      <a:pt x="8" y="72"/>
                      <a:pt x="8" y="72"/>
                    </a:cubicBezTo>
                    <a:cubicBezTo>
                      <a:pt x="136" y="72"/>
                      <a:pt x="136" y="72"/>
                      <a:pt x="136" y="72"/>
                    </a:cubicBezTo>
                    <a:lnTo>
                      <a:pt x="136" y="120"/>
                    </a:lnTo>
                    <a:close/>
                    <a:moveTo>
                      <a:pt x="152" y="124"/>
                    </a:moveTo>
                    <a:cubicBezTo>
                      <a:pt x="144" y="124"/>
                      <a:pt x="144" y="124"/>
                      <a:pt x="144" y="124"/>
                    </a:cubicBezTo>
                    <a:cubicBezTo>
                      <a:pt x="144" y="123"/>
                      <a:pt x="144" y="121"/>
                      <a:pt x="144" y="120"/>
                    </a:cubicBezTo>
                    <a:cubicBezTo>
                      <a:pt x="144" y="92"/>
                      <a:pt x="144" y="92"/>
                      <a:pt x="144" y="92"/>
                    </a:cubicBezTo>
                    <a:cubicBezTo>
                      <a:pt x="152" y="92"/>
                      <a:pt x="152" y="92"/>
                      <a:pt x="152" y="92"/>
                    </a:cubicBezTo>
                    <a:cubicBezTo>
                      <a:pt x="161" y="92"/>
                      <a:pt x="168" y="99"/>
                      <a:pt x="168" y="108"/>
                    </a:cubicBezTo>
                    <a:cubicBezTo>
                      <a:pt x="168" y="117"/>
                      <a:pt x="161" y="124"/>
                      <a:pt x="152" y="124"/>
                    </a:cubicBezTo>
                    <a:moveTo>
                      <a:pt x="24" y="48"/>
                    </a:moveTo>
                    <a:cubicBezTo>
                      <a:pt x="26" y="48"/>
                      <a:pt x="28" y="46"/>
                      <a:pt x="28" y="44"/>
                    </a:cubicBezTo>
                    <a:cubicBezTo>
                      <a:pt x="28" y="20"/>
                      <a:pt x="28" y="20"/>
                      <a:pt x="28" y="20"/>
                    </a:cubicBezTo>
                    <a:cubicBezTo>
                      <a:pt x="28" y="18"/>
                      <a:pt x="26" y="16"/>
                      <a:pt x="24" y="16"/>
                    </a:cubicBezTo>
                    <a:cubicBezTo>
                      <a:pt x="22" y="16"/>
                      <a:pt x="20" y="18"/>
                      <a:pt x="20" y="20"/>
                    </a:cubicBezTo>
                    <a:cubicBezTo>
                      <a:pt x="20" y="44"/>
                      <a:pt x="20" y="44"/>
                      <a:pt x="20" y="44"/>
                    </a:cubicBezTo>
                    <a:cubicBezTo>
                      <a:pt x="20" y="46"/>
                      <a:pt x="22" y="48"/>
                      <a:pt x="24" y="48"/>
                    </a:cubicBezTo>
                    <a:moveTo>
                      <a:pt x="48" y="56"/>
                    </a:moveTo>
                    <a:cubicBezTo>
                      <a:pt x="50" y="56"/>
                      <a:pt x="52" y="54"/>
                      <a:pt x="52" y="52"/>
                    </a:cubicBezTo>
                    <a:cubicBezTo>
                      <a:pt x="52" y="12"/>
                      <a:pt x="52" y="12"/>
                      <a:pt x="52" y="12"/>
                    </a:cubicBezTo>
                    <a:cubicBezTo>
                      <a:pt x="52" y="10"/>
                      <a:pt x="50" y="8"/>
                      <a:pt x="48" y="8"/>
                    </a:cubicBezTo>
                    <a:cubicBezTo>
                      <a:pt x="46" y="8"/>
                      <a:pt x="44" y="10"/>
                      <a:pt x="44" y="12"/>
                    </a:cubicBezTo>
                    <a:cubicBezTo>
                      <a:pt x="44" y="52"/>
                      <a:pt x="44" y="52"/>
                      <a:pt x="44" y="52"/>
                    </a:cubicBezTo>
                    <a:cubicBezTo>
                      <a:pt x="44" y="54"/>
                      <a:pt x="46" y="56"/>
                      <a:pt x="48" y="5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2" name="Group 1"/>
            <p:cNvGrpSpPr/>
            <p:nvPr/>
          </p:nvGrpSpPr>
          <p:grpSpPr>
            <a:xfrm>
              <a:off x="7543800" y="4485421"/>
              <a:ext cx="6172200" cy="1316159"/>
              <a:chOff x="7543800" y="4420225"/>
              <a:chExt cx="6172200" cy="1316159"/>
            </a:xfrm>
          </p:grpSpPr>
          <p:sp>
            <p:nvSpPr>
              <p:cNvPr id="31" name="TextBox 30"/>
              <p:cNvSpPr txBox="1"/>
              <p:nvPr/>
            </p:nvSpPr>
            <p:spPr>
              <a:xfrm>
                <a:off x="7543800" y="4420225"/>
                <a:ext cx="6172200" cy="769441"/>
              </a:xfrm>
              <a:prstGeom prst="rect">
                <a:avLst/>
              </a:prstGeom>
              <a:noFill/>
            </p:spPr>
            <p:txBody>
              <a:bodyPr wrap="square" rtlCol="0">
                <a:spAutoFit/>
              </a:bodyPr>
              <a:lstStyle/>
              <a:p>
                <a:r>
                  <a:rPr lang="en-US" sz="4400" b="1"/>
                  <a:t>coffee break</a:t>
                </a:r>
              </a:p>
            </p:txBody>
          </p:sp>
          <p:sp>
            <p:nvSpPr>
              <p:cNvPr id="5" name="TextBox 4"/>
              <p:cNvSpPr txBox="1"/>
              <p:nvPr/>
            </p:nvSpPr>
            <p:spPr>
              <a:xfrm>
                <a:off x="7543800" y="5336274"/>
                <a:ext cx="6172200" cy="400110"/>
              </a:xfrm>
              <a:prstGeom prst="rect">
                <a:avLst/>
              </a:prstGeom>
              <a:noFill/>
            </p:spPr>
            <p:txBody>
              <a:bodyPr wrap="square" rtlCol="0">
                <a:spAutoFit/>
              </a:bodyPr>
              <a:lstStyle/>
              <a:p>
                <a:r>
                  <a:rPr lang="en-US" sz="2000">
                    <a:solidFill>
                      <a:schemeClr val="tx2"/>
                    </a:solidFill>
                  </a:rPr>
                  <a:t>next session at </a:t>
                </a:r>
                <a:r>
                  <a:rPr lang="en-US" sz="2000">
                    <a:solidFill>
                      <a:schemeClr val="accent1"/>
                    </a:solidFill>
                  </a:rPr>
                  <a:t>10:30 am</a:t>
                </a:r>
                <a:r>
                  <a:rPr lang="en-US" sz="2000">
                    <a:solidFill>
                      <a:schemeClr val="tx2"/>
                    </a:solidFill>
                  </a:rPr>
                  <a:t> </a:t>
                </a:r>
              </a:p>
            </p:txBody>
          </p:sp>
        </p:grpSp>
      </p:grpSp>
    </p:spTree>
    <p:extLst>
      <p:ext uri="{BB962C8B-B14F-4D97-AF65-F5344CB8AC3E}">
        <p14:creationId xmlns:p14="http://schemas.microsoft.com/office/powerpoint/2010/main" val="394705786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505200" y="2971800"/>
            <a:ext cx="11277600" cy="4343400"/>
            <a:chOff x="2438400" y="2971800"/>
            <a:chExt cx="11277600" cy="4343400"/>
          </a:xfrm>
        </p:grpSpPr>
        <p:sp>
          <p:nvSpPr>
            <p:cNvPr id="6" name="Oval 5"/>
            <p:cNvSpPr/>
            <p:nvPr/>
          </p:nvSpPr>
          <p:spPr>
            <a:xfrm>
              <a:off x="2438400" y="2971800"/>
              <a:ext cx="4343400" cy="43434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9600" b="1">
                <a:solidFill>
                  <a:schemeClr val="accent1"/>
                </a:solidFill>
                <a:latin typeface="+mj-lt"/>
              </a:endParaRPr>
            </a:p>
          </p:txBody>
        </p:sp>
        <p:grpSp>
          <p:nvGrpSpPr>
            <p:cNvPr id="2" name="Group 1"/>
            <p:cNvGrpSpPr/>
            <p:nvPr/>
          </p:nvGrpSpPr>
          <p:grpSpPr>
            <a:xfrm>
              <a:off x="7543800" y="4485421"/>
              <a:ext cx="6172200" cy="1316159"/>
              <a:chOff x="7543800" y="4420225"/>
              <a:chExt cx="6172200" cy="1316159"/>
            </a:xfrm>
          </p:grpSpPr>
          <p:sp>
            <p:nvSpPr>
              <p:cNvPr id="31" name="TextBox 30"/>
              <p:cNvSpPr txBox="1"/>
              <p:nvPr/>
            </p:nvSpPr>
            <p:spPr>
              <a:xfrm>
                <a:off x="7543800" y="4420225"/>
                <a:ext cx="6172200" cy="769441"/>
              </a:xfrm>
              <a:prstGeom prst="rect">
                <a:avLst/>
              </a:prstGeom>
              <a:noFill/>
            </p:spPr>
            <p:txBody>
              <a:bodyPr wrap="square" rtlCol="0">
                <a:spAutoFit/>
              </a:bodyPr>
              <a:lstStyle/>
              <a:p>
                <a:r>
                  <a:rPr lang="en-US" sz="4400" b="1"/>
                  <a:t>lunch time!</a:t>
                </a:r>
              </a:p>
            </p:txBody>
          </p:sp>
          <p:sp>
            <p:nvSpPr>
              <p:cNvPr id="5" name="TextBox 4"/>
              <p:cNvSpPr txBox="1"/>
              <p:nvPr/>
            </p:nvSpPr>
            <p:spPr>
              <a:xfrm>
                <a:off x="7543800" y="5336274"/>
                <a:ext cx="6172200" cy="400110"/>
              </a:xfrm>
              <a:prstGeom prst="rect">
                <a:avLst/>
              </a:prstGeom>
              <a:noFill/>
            </p:spPr>
            <p:txBody>
              <a:bodyPr wrap="square" rtlCol="0">
                <a:spAutoFit/>
              </a:bodyPr>
              <a:lstStyle/>
              <a:p>
                <a:r>
                  <a:rPr lang="en-US" sz="2000">
                    <a:solidFill>
                      <a:schemeClr val="tx2"/>
                    </a:solidFill>
                  </a:rPr>
                  <a:t>till </a:t>
                </a:r>
                <a:r>
                  <a:rPr lang="en-US" sz="2000">
                    <a:solidFill>
                      <a:schemeClr val="accent1"/>
                    </a:solidFill>
                  </a:rPr>
                  <a:t>02:00 pm</a:t>
                </a:r>
                <a:r>
                  <a:rPr lang="en-US" sz="2000">
                    <a:solidFill>
                      <a:schemeClr val="tx2"/>
                    </a:solidFill>
                  </a:rPr>
                  <a:t>. next session at </a:t>
                </a:r>
                <a:r>
                  <a:rPr lang="en-US" sz="2000">
                    <a:solidFill>
                      <a:schemeClr val="accent1"/>
                    </a:solidFill>
                  </a:rPr>
                  <a:t>conference room A</a:t>
                </a:r>
                <a:endParaRPr lang="en-US" sz="2000">
                  <a:solidFill>
                    <a:schemeClr val="tx2"/>
                  </a:solidFill>
                </a:endParaRPr>
              </a:p>
            </p:txBody>
          </p:sp>
        </p:grpSp>
      </p:grpSp>
      <p:grpSp>
        <p:nvGrpSpPr>
          <p:cNvPr id="8" name="Group 7"/>
          <p:cNvGrpSpPr/>
          <p:nvPr/>
        </p:nvGrpSpPr>
        <p:grpSpPr>
          <a:xfrm>
            <a:off x="4573215" y="4229100"/>
            <a:ext cx="2207370" cy="1828800"/>
            <a:chOff x="7908925" y="4116388"/>
            <a:chExt cx="2462213" cy="2039938"/>
          </a:xfrm>
          <a:solidFill>
            <a:schemeClr val="accent1"/>
          </a:solidFill>
        </p:grpSpPr>
        <p:sp>
          <p:nvSpPr>
            <p:cNvPr id="10" name="Freeform 9"/>
            <p:cNvSpPr>
              <a:spLocks noEditPoints="1"/>
            </p:cNvSpPr>
            <p:nvPr/>
          </p:nvSpPr>
          <p:spPr bwMode="auto">
            <a:xfrm>
              <a:off x="9526588" y="4116388"/>
              <a:ext cx="274638" cy="817563"/>
            </a:xfrm>
            <a:custGeom>
              <a:avLst/>
              <a:gdLst>
                <a:gd name="T0" fmla="*/ 42 w 73"/>
                <a:gd name="T1" fmla="*/ 213 h 217"/>
                <a:gd name="T2" fmla="*/ 51 w 73"/>
                <a:gd name="T3" fmla="*/ 217 h 217"/>
                <a:gd name="T4" fmla="*/ 56 w 73"/>
                <a:gd name="T5" fmla="*/ 216 h 217"/>
                <a:gd name="T6" fmla="*/ 60 w 73"/>
                <a:gd name="T7" fmla="*/ 201 h 217"/>
                <a:gd name="T8" fmla="*/ 54 w 73"/>
                <a:gd name="T9" fmla="*/ 112 h 217"/>
                <a:gd name="T10" fmla="*/ 62 w 73"/>
                <a:gd name="T11" fmla="*/ 39 h 217"/>
                <a:gd name="T12" fmla="*/ 43 w 73"/>
                <a:gd name="T13" fmla="*/ 5 h 217"/>
                <a:gd name="T14" fmla="*/ 27 w 73"/>
                <a:gd name="T15" fmla="*/ 4 h 217"/>
                <a:gd name="T16" fmla="*/ 26 w 73"/>
                <a:gd name="T17" fmla="*/ 19 h 217"/>
                <a:gd name="T18" fmla="*/ 37 w 73"/>
                <a:gd name="T19" fmla="*/ 98 h 217"/>
                <a:gd name="T20" fmla="*/ 42 w 73"/>
                <a:gd name="T21" fmla="*/ 213 h 217"/>
                <a:gd name="T22" fmla="*/ 42 w 73"/>
                <a:gd name="T23" fmla="*/ 213 h 217"/>
                <a:gd name="T24" fmla="*/ 42 w 73"/>
                <a:gd name="T25" fmla="*/ 21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 h="217">
                  <a:moveTo>
                    <a:pt x="42" y="213"/>
                  </a:moveTo>
                  <a:cubicBezTo>
                    <a:pt x="44" y="216"/>
                    <a:pt x="47" y="217"/>
                    <a:pt x="51" y="217"/>
                  </a:cubicBezTo>
                  <a:cubicBezTo>
                    <a:pt x="53" y="217"/>
                    <a:pt x="55" y="217"/>
                    <a:pt x="56" y="216"/>
                  </a:cubicBezTo>
                  <a:cubicBezTo>
                    <a:pt x="61" y="213"/>
                    <a:pt x="63" y="206"/>
                    <a:pt x="60" y="201"/>
                  </a:cubicBezTo>
                  <a:cubicBezTo>
                    <a:pt x="59" y="200"/>
                    <a:pt x="26" y="148"/>
                    <a:pt x="54" y="112"/>
                  </a:cubicBezTo>
                  <a:cubicBezTo>
                    <a:pt x="70" y="92"/>
                    <a:pt x="73" y="67"/>
                    <a:pt x="62" y="39"/>
                  </a:cubicBezTo>
                  <a:cubicBezTo>
                    <a:pt x="55" y="20"/>
                    <a:pt x="43" y="5"/>
                    <a:pt x="43" y="5"/>
                  </a:cubicBezTo>
                  <a:cubicBezTo>
                    <a:pt x="39" y="0"/>
                    <a:pt x="32" y="0"/>
                    <a:pt x="27" y="4"/>
                  </a:cubicBezTo>
                  <a:cubicBezTo>
                    <a:pt x="23" y="7"/>
                    <a:pt x="22" y="14"/>
                    <a:pt x="26" y="19"/>
                  </a:cubicBezTo>
                  <a:cubicBezTo>
                    <a:pt x="27" y="19"/>
                    <a:pt x="64" y="65"/>
                    <a:pt x="37" y="98"/>
                  </a:cubicBezTo>
                  <a:cubicBezTo>
                    <a:pt x="0" y="146"/>
                    <a:pt x="40" y="210"/>
                    <a:pt x="42" y="213"/>
                  </a:cubicBezTo>
                  <a:close/>
                  <a:moveTo>
                    <a:pt x="42" y="213"/>
                  </a:moveTo>
                  <a:cubicBezTo>
                    <a:pt x="42" y="213"/>
                    <a:pt x="42" y="213"/>
                    <a:pt x="42" y="21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1" name="Freeform 10"/>
            <p:cNvSpPr>
              <a:spLocks noEditPoints="1"/>
            </p:cNvSpPr>
            <p:nvPr/>
          </p:nvSpPr>
          <p:spPr bwMode="auto">
            <a:xfrm>
              <a:off x="9798050" y="4116388"/>
              <a:ext cx="274638" cy="817563"/>
            </a:xfrm>
            <a:custGeom>
              <a:avLst/>
              <a:gdLst>
                <a:gd name="T0" fmla="*/ 42 w 73"/>
                <a:gd name="T1" fmla="*/ 213 h 217"/>
                <a:gd name="T2" fmla="*/ 51 w 73"/>
                <a:gd name="T3" fmla="*/ 217 h 217"/>
                <a:gd name="T4" fmla="*/ 57 w 73"/>
                <a:gd name="T5" fmla="*/ 216 h 217"/>
                <a:gd name="T6" fmla="*/ 60 w 73"/>
                <a:gd name="T7" fmla="*/ 201 h 217"/>
                <a:gd name="T8" fmla="*/ 55 w 73"/>
                <a:gd name="T9" fmla="*/ 112 h 217"/>
                <a:gd name="T10" fmla="*/ 63 w 73"/>
                <a:gd name="T11" fmla="*/ 39 h 217"/>
                <a:gd name="T12" fmla="*/ 43 w 73"/>
                <a:gd name="T13" fmla="*/ 5 h 217"/>
                <a:gd name="T14" fmla="*/ 28 w 73"/>
                <a:gd name="T15" fmla="*/ 4 h 217"/>
                <a:gd name="T16" fmla="*/ 26 w 73"/>
                <a:gd name="T17" fmla="*/ 19 h 217"/>
                <a:gd name="T18" fmla="*/ 38 w 73"/>
                <a:gd name="T19" fmla="*/ 98 h 217"/>
                <a:gd name="T20" fmla="*/ 42 w 73"/>
                <a:gd name="T21" fmla="*/ 213 h 217"/>
                <a:gd name="T22" fmla="*/ 42 w 73"/>
                <a:gd name="T23" fmla="*/ 213 h 217"/>
                <a:gd name="T24" fmla="*/ 42 w 73"/>
                <a:gd name="T25" fmla="*/ 21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 h="217">
                  <a:moveTo>
                    <a:pt x="42" y="213"/>
                  </a:moveTo>
                  <a:cubicBezTo>
                    <a:pt x="44" y="216"/>
                    <a:pt x="48" y="217"/>
                    <a:pt x="51" y="217"/>
                  </a:cubicBezTo>
                  <a:cubicBezTo>
                    <a:pt x="53" y="217"/>
                    <a:pt x="55" y="217"/>
                    <a:pt x="57" y="216"/>
                  </a:cubicBezTo>
                  <a:cubicBezTo>
                    <a:pt x="62" y="213"/>
                    <a:pt x="63" y="206"/>
                    <a:pt x="60" y="201"/>
                  </a:cubicBezTo>
                  <a:cubicBezTo>
                    <a:pt x="60" y="200"/>
                    <a:pt x="27" y="148"/>
                    <a:pt x="55" y="112"/>
                  </a:cubicBezTo>
                  <a:cubicBezTo>
                    <a:pt x="70" y="92"/>
                    <a:pt x="73" y="67"/>
                    <a:pt x="63" y="39"/>
                  </a:cubicBezTo>
                  <a:cubicBezTo>
                    <a:pt x="55" y="20"/>
                    <a:pt x="44" y="5"/>
                    <a:pt x="43" y="5"/>
                  </a:cubicBezTo>
                  <a:cubicBezTo>
                    <a:pt x="39" y="0"/>
                    <a:pt x="32" y="0"/>
                    <a:pt x="28" y="4"/>
                  </a:cubicBezTo>
                  <a:cubicBezTo>
                    <a:pt x="23" y="7"/>
                    <a:pt x="23" y="14"/>
                    <a:pt x="26" y="19"/>
                  </a:cubicBezTo>
                  <a:cubicBezTo>
                    <a:pt x="27" y="19"/>
                    <a:pt x="64" y="65"/>
                    <a:pt x="38" y="98"/>
                  </a:cubicBezTo>
                  <a:cubicBezTo>
                    <a:pt x="0" y="146"/>
                    <a:pt x="40" y="210"/>
                    <a:pt x="42" y="213"/>
                  </a:cubicBezTo>
                  <a:close/>
                  <a:moveTo>
                    <a:pt x="42" y="213"/>
                  </a:moveTo>
                  <a:cubicBezTo>
                    <a:pt x="42" y="213"/>
                    <a:pt x="42" y="213"/>
                    <a:pt x="42" y="21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2" name="Freeform 11"/>
            <p:cNvSpPr>
              <a:spLocks noEditPoints="1"/>
            </p:cNvSpPr>
            <p:nvPr/>
          </p:nvSpPr>
          <p:spPr bwMode="auto">
            <a:xfrm>
              <a:off x="8089900" y="4135438"/>
              <a:ext cx="276225" cy="817563"/>
            </a:xfrm>
            <a:custGeom>
              <a:avLst/>
              <a:gdLst>
                <a:gd name="T0" fmla="*/ 42 w 73"/>
                <a:gd name="T1" fmla="*/ 213 h 217"/>
                <a:gd name="T2" fmla="*/ 51 w 73"/>
                <a:gd name="T3" fmla="*/ 217 h 217"/>
                <a:gd name="T4" fmla="*/ 56 w 73"/>
                <a:gd name="T5" fmla="*/ 216 h 217"/>
                <a:gd name="T6" fmla="*/ 60 w 73"/>
                <a:gd name="T7" fmla="*/ 201 h 217"/>
                <a:gd name="T8" fmla="*/ 54 w 73"/>
                <a:gd name="T9" fmla="*/ 112 h 217"/>
                <a:gd name="T10" fmla="*/ 62 w 73"/>
                <a:gd name="T11" fmla="*/ 39 h 217"/>
                <a:gd name="T12" fmla="*/ 43 w 73"/>
                <a:gd name="T13" fmla="*/ 5 h 217"/>
                <a:gd name="T14" fmla="*/ 27 w 73"/>
                <a:gd name="T15" fmla="*/ 4 h 217"/>
                <a:gd name="T16" fmla="*/ 26 w 73"/>
                <a:gd name="T17" fmla="*/ 19 h 217"/>
                <a:gd name="T18" fmla="*/ 37 w 73"/>
                <a:gd name="T19" fmla="*/ 98 h 217"/>
                <a:gd name="T20" fmla="*/ 42 w 73"/>
                <a:gd name="T21" fmla="*/ 213 h 217"/>
                <a:gd name="T22" fmla="*/ 42 w 73"/>
                <a:gd name="T23" fmla="*/ 213 h 217"/>
                <a:gd name="T24" fmla="*/ 42 w 73"/>
                <a:gd name="T25" fmla="*/ 21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 h="217">
                  <a:moveTo>
                    <a:pt x="42" y="213"/>
                  </a:moveTo>
                  <a:cubicBezTo>
                    <a:pt x="44" y="216"/>
                    <a:pt x="47" y="217"/>
                    <a:pt x="51" y="217"/>
                  </a:cubicBezTo>
                  <a:cubicBezTo>
                    <a:pt x="53" y="217"/>
                    <a:pt x="55" y="217"/>
                    <a:pt x="56" y="216"/>
                  </a:cubicBezTo>
                  <a:cubicBezTo>
                    <a:pt x="61" y="213"/>
                    <a:pt x="63" y="206"/>
                    <a:pt x="60" y="201"/>
                  </a:cubicBezTo>
                  <a:cubicBezTo>
                    <a:pt x="59" y="200"/>
                    <a:pt x="26" y="148"/>
                    <a:pt x="54" y="112"/>
                  </a:cubicBezTo>
                  <a:cubicBezTo>
                    <a:pt x="70" y="92"/>
                    <a:pt x="73" y="67"/>
                    <a:pt x="62" y="39"/>
                  </a:cubicBezTo>
                  <a:cubicBezTo>
                    <a:pt x="55" y="20"/>
                    <a:pt x="43" y="5"/>
                    <a:pt x="43" y="5"/>
                  </a:cubicBezTo>
                  <a:cubicBezTo>
                    <a:pt x="39" y="0"/>
                    <a:pt x="32" y="0"/>
                    <a:pt x="27" y="4"/>
                  </a:cubicBezTo>
                  <a:cubicBezTo>
                    <a:pt x="23" y="7"/>
                    <a:pt x="22" y="14"/>
                    <a:pt x="26" y="19"/>
                  </a:cubicBezTo>
                  <a:cubicBezTo>
                    <a:pt x="26" y="19"/>
                    <a:pt x="64" y="65"/>
                    <a:pt x="37" y="98"/>
                  </a:cubicBezTo>
                  <a:cubicBezTo>
                    <a:pt x="0" y="146"/>
                    <a:pt x="40" y="210"/>
                    <a:pt x="42" y="213"/>
                  </a:cubicBezTo>
                  <a:close/>
                  <a:moveTo>
                    <a:pt x="42" y="213"/>
                  </a:moveTo>
                  <a:cubicBezTo>
                    <a:pt x="42" y="213"/>
                    <a:pt x="42" y="213"/>
                    <a:pt x="42" y="21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3" name="Freeform 12"/>
            <p:cNvSpPr>
              <a:spLocks noEditPoints="1"/>
            </p:cNvSpPr>
            <p:nvPr/>
          </p:nvSpPr>
          <p:spPr bwMode="auto">
            <a:xfrm>
              <a:off x="8361363" y="4135438"/>
              <a:ext cx="276225" cy="817563"/>
            </a:xfrm>
            <a:custGeom>
              <a:avLst/>
              <a:gdLst>
                <a:gd name="T0" fmla="*/ 42 w 73"/>
                <a:gd name="T1" fmla="*/ 213 h 217"/>
                <a:gd name="T2" fmla="*/ 51 w 73"/>
                <a:gd name="T3" fmla="*/ 217 h 217"/>
                <a:gd name="T4" fmla="*/ 57 w 73"/>
                <a:gd name="T5" fmla="*/ 216 h 217"/>
                <a:gd name="T6" fmla="*/ 60 w 73"/>
                <a:gd name="T7" fmla="*/ 201 h 217"/>
                <a:gd name="T8" fmla="*/ 55 w 73"/>
                <a:gd name="T9" fmla="*/ 112 h 217"/>
                <a:gd name="T10" fmla="*/ 63 w 73"/>
                <a:gd name="T11" fmla="*/ 39 h 217"/>
                <a:gd name="T12" fmla="*/ 43 w 73"/>
                <a:gd name="T13" fmla="*/ 5 h 217"/>
                <a:gd name="T14" fmla="*/ 28 w 73"/>
                <a:gd name="T15" fmla="*/ 4 h 217"/>
                <a:gd name="T16" fmla="*/ 26 w 73"/>
                <a:gd name="T17" fmla="*/ 19 h 217"/>
                <a:gd name="T18" fmla="*/ 38 w 73"/>
                <a:gd name="T19" fmla="*/ 98 h 217"/>
                <a:gd name="T20" fmla="*/ 42 w 73"/>
                <a:gd name="T21" fmla="*/ 213 h 217"/>
                <a:gd name="T22" fmla="*/ 42 w 73"/>
                <a:gd name="T23" fmla="*/ 213 h 217"/>
                <a:gd name="T24" fmla="*/ 42 w 73"/>
                <a:gd name="T25" fmla="*/ 213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 h="217">
                  <a:moveTo>
                    <a:pt x="42" y="213"/>
                  </a:moveTo>
                  <a:cubicBezTo>
                    <a:pt x="44" y="216"/>
                    <a:pt x="48" y="217"/>
                    <a:pt x="51" y="217"/>
                  </a:cubicBezTo>
                  <a:cubicBezTo>
                    <a:pt x="53" y="217"/>
                    <a:pt x="55" y="217"/>
                    <a:pt x="57" y="216"/>
                  </a:cubicBezTo>
                  <a:cubicBezTo>
                    <a:pt x="62" y="213"/>
                    <a:pt x="63" y="206"/>
                    <a:pt x="60" y="201"/>
                  </a:cubicBezTo>
                  <a:cubicBezTo>
                    <a:pt x="60" y="200"/>
                    <a:pt x="27" y="148"/>
                    <a:pt x="55" y="112"/>
                  </a:cubicBezTo>
                  <a:cubicBezTo>
                    <a:pt x="70" y="92"/>
                    <a:pt x="73" y="67"/>
                    <a:pt x="63" y="39"/>
                  </a:cubicBezTo>
                  <a:cubicBezTo>
                    <a:pt x="55" y="20"/>
                    <a:pt x="44" y="5"/>
                    <a:pt x="43" y="5"/>
                  </a:cubicBezTo>
                  <a:cubicBezTo>
                    <a:pt x="39" y="0"/>
                    <a:pt x="32" y="0"/>
                    <a:pt x="28" y="4"/>
                  </a:cubicBezTo>
                  <a:cubicBezTo>
                    <a:pt x="23" y="7"/>
                    <a:pt x="23" y="14"/>
                    <a:pt x="26" y="19"/>
                  </a:cubicBezTo>
                  <a:cubicBezTo>
                    <a:pt x="27" y="19"/>
                    <a:pt x="64" y="65"/>
                    <a:pt x="38" y="98"/>
                  </a:cubicBezTo>
                  <a:cubicBezTo>
                    <a:pt x="0" y="146"/>
                    <a:pt x="40" y="210"/>
                    <a:pt x="42" y="213"/>
                  </a:cubicBezTo>
                  <a:close/>
                  <a:moveTo>
                    <a:pt x="42" y="213"/>
                  </a:moveTo>
                  <a:cubicBezTo>
                    <a:pt x="42" y="213"/>
                    <a:pt x="42" y="213"/>
                    <a:pt x="42" y="21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sp>
          <p:nvSpPr>
            <p:cNvPr id="14" name="Freeform 13"/>
            <p:cNvSpPr>
              <a:spLocks noEditPoints="1"/>
            </p:cNvSpPr>
            <p:nvPr/>
          </p:nvSpPr>
          <p:spPr bwMode="auto">
            <a:xfrm>
              <a:off x="7908925" y="4511676"/>
              <a:ext cx="2462213" cy="1644650"/>
            </a:xfrm>
            <a:custGeom>
              <a:avLst/>
              <a:gdLst>
                <a:gd name="T0" fmla="*/ 617 w 653"/>
                <a:gd name="T1" fmla="*/ 351 h 436"/>
                <a:gd name="T2" fmla="*/ 594 w 653"/>
                <a:gd name="T3" fmla="*/ 351 h 436"/>
                <a:gd name="T4" fmla="*/ 350 w 653"/>
                <a:gd name="T5" fmla="*/ 95 h 436"/>
                <a:gd name="T6" fmla="*/ 350 w 653"/>
                <a:gd name="T7" fmla="*/ 84 h 436"/>
                <a:gd name="T8" fmla="*/ 372 w 653"/>
                <a:gd name="T9" fmla="*/ 46 h 436"/>
                <a:gd name="T10" fmla="*/ 327 w 653"/>
                <a:gd name="T11" fmla="*/ 0 h 436"/>
                <a:gd name="T12" fmla="*/ 326 w 653"/>
                <a:gd name="T13" fmla="*/ 0 h 436"/>
                <a:gd name="T14" fmla="*/ 281 w 653"/>
                <a:gd name="T15" fmla="*/ 46 h 436"/>
                <a:gd name="T16" fmla="*/ 303 w 653"/>
                <a:gd name="T17" fmla="*/ 84 h 436"/>
                <a:gd name="T18" fmla="*/ 303 w 653"/>
                <a:gd name="T19" fmla="*/ 95 h 436"/>
                <a:gd name="T20" fmla="*/ 59 w 653"/>
                <a:gd name="T21" fmla="*/ 351 h 436"/>
                <a:gd name="T22" fmla="*/ 36 w 653"/>
                <a:gd name="T23" fmla="*/ 351 h 436"/>
                <a:gd name="T24" fmla="*/ 0 w 653"/>
                <a:gd name="T25" fmla="*/ 387 h 436"/>
                <a:gd name="T26" fmla="*/ 0 w 653"/>
                <a:gd name="T27" fmla="*/ 400 h 436"/>
                <a:gd name="T28" fmla="*/ 36 w 653"/>
                <a:gd name="T29" fmla="*/ 436 h 436"/>
                <a:gd name="T30" fmla="*/ 617 w 653"/>
                <a:gd name="T31" fmla="*/ 436 h 436"/>
                <a:gd name="T32" fmla="*/ 653 w 653"/>
                <a:gd name="T33" fmla="*/ 400 h 436"/>
                <a:gd name="T34" fmla="*/ 653 w 653"/>
                <a:gd name="T35" fmla="*/ 387 h 436"/>
                <a:gd name="T36" fmla="*/ 617 w 653"/>
                <a:gd name="T37" fmla="*/ 351 h 436"/>
                <a:gd name="T38" fmla="*/ 302 w 653"/>
                <a:gd name="T39" fmla="*/ 46 h 436"/>
                <a:gd name="T40" fmla="*/ 326 w 653"/>
                <a:gd name="T41" fmla="*/ 22 h 436"/>
                <a:gd name="T42" fmla="*/ 327 w 653"/>
                <a:gd name="T43" fmla="*/ 22 h 436"/>
                <a:gd name="T44" fmla="*/ 351 w 653"/>
                <a:gd name="T45" fmla="*/ 46 h 436"/>
                <a:gd name="T46" fmla="*/ 336 w 653"/>
                <a:gd name="T47" fmla="*/ 68 h 436"/>
                <a:gd name="T48" fmla="*/ 329 w 653"/>
                <a:gd name="T49" fmla="*/ 78 h 436"/>
                <a:gd name="T50" fmla="*/ 329 w 653"/>
                <a:gd name="T51" fmla="*/ 94 h 436"/>
                <a:gd name="T52" fmla="*/ 324 w 653"/>
                <a:gd name="T53" fmla="*/ 94 h 436"/>
                <a:gd name="T54" fmla="*/ 324 w 653"/>
                <a:gd name="T55" fmla="*/ 78 h 436"/>
                <a:gd name="T56" fmla="*/ 317 w 653"/>
                <a:gd name="T57" fmla="*/ 68 h 436"/>
                <a:gd name="T58" fmla="*/ 302 w 653"/>
                <a:gd name="T59" fmla="*/ 46 h 436"/>
                <a:gd name="T60" fmla="*/ 631 w 653"/>
                <a:gd name="T61" fmla="*/ 400 h 436"/>
                <a:gd name="T62" fmla="*/ 617 w 653"/>
                <a:gd name="T63" fmla="*/ 415 h 436"/>
                <a:gd name="T64" fmla="*/ 36 w 653"/>
                <a:gd name="T65" fmla="*/ 415 h 436"/>
                <a:gd name="T66" fmla="*/ 22 w 653"/>
                <a:gd name="T67" fmla="*/ 400 h 436"/>
                <a:gd name="T68" fmla="*/ 22 w 653"/>
                <a:gd name="T69" fmla="*/ 387 h 436"/>
                <a:gd name="T70" fmla="*/ 36 w 653"/>
                <a:gd name="T71" fmla="*/ 373 h 436"/>
                <a:gd name="T72" fmla="*/ 54 w 653"/>
                <a:gd name="T73" fmla="*/ 373 h 436"/>
                <a:gd name="T74" fmla="*/ 54 w 653"/>
                <a:gd name="T75" fmla="*/ 373 h 436"/>
                <a:gd name="T76" fmla="*/ 442 w 653"/>
                <a:gd name="T77" fmla="*/ 373 h 436"/>
                <a:gd name="T78" fmla="*/ 453 w 653"/>
                <a:gd name="T79" fmla="*/ 362 h 436"/>
                <a:gd name="T80" fmla="*/ 442 w 653"/>
                <a:gd name="T81" fmla="*/ 351 h 436"/>
                <a:gd name="T82" fmla="*/ 80 w 653"/>
                <a:gd name="T83" fmla="*/ 351 h 436"/>
                <a:gd name="T84" fmla="*/ 325 w 653"/>
                <a:gd name="T85" fmla="*/ 116 h 436"/>
                <a:gd name="T86" fmla="*/ 328 w 653"/>
                <a:gd name="T87" fmla="*/ 116 h 436"/>
                <a:gd name="T88" fmla="*/ 573 w 653"/>
                <a:gd name="T89" fmla="*/ 351 h 436"/>
                <a:gd name="T90" fmla="*/ 512 w 653"/>
                <a:gd name="T91" fmla="*/ 351 h 436"/>
                <a:gd name="T92" fmla="*/ 501 w 653"/>
                <a:gd name="T93" fmla="*/ 362 h 436"/>
                <a:gd name="T94" fmla="*/ 512 w 653"/>
                <a:gd name="T95" fmla="*/ 373 h 436"/>
                <a:gd name="T96" fmla="*/ 595 w 653"/>
                <a:gd name="T97" fmla="*/ 373 h 436"/>
                <a:gd name="T98" fmla="*/ 617 w 653"/>
                <a:gd name="T99" fmla="*/ 373 h 436"/>
                <a:gd name="T100" fmla="*/ 631 w 653"/>
                <a:gd name="T101" fmla="*/ 387 h 436"/>
                <a:gd name="T102" fmla="*/ 631 w 653"/>
                <a:gd name="T103" fmla="*/ 400 h 436"/>
                <a:gd name="T104" fmla="*/ 631 w 653"/>
                <a:gd name="T105" fmla="*/ 400 h 436"/>
                <a:gd name="T106" fmla="*/ 631 w 653"/>
                <a:gd name="T107" fmla="*/ 400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3" h="436">
                  <a:moveTo>
                    <a:pt x="617" y="351"/>
                  </a:moveTo>
                  <a:cubicBezTo>
                    <a:pt x="594" y="351"/>
                    <a:pt x="594" y="351"/>
                    <a:pt x="594" y="351"/>
                  </a:cubicBezTo>
                  <a:cubicBezTo>
                    <a:pt x="589" y="216"/>
                    <a:pt x="483" y="107"/>
                    <a:pt x="350" y="95"/>
                  </a:cubicBezTo>
                  <a:cubicBezTo>
                    <a:pt x="350" y="84"/>
                    <a:pt x="350" y="84"/>
                    <a:pt x="350" y="84"/>
                  </a:cubicBezTo>
                  <a:cubicBezTo>
                    <a:pt x="364" y="76"/>
                    <a:pt x="372" y="62"/>
                    <a:pt x="372" y="46"/>
                  </a:cubicBezTo>
                  <a:cubicBezTo>
                    <a:pt x="372" y="21"/>
                    <a:pt x="352" y="0"/>
                    <a:pt x="327" y="0"/>
                  </a:cubicBezTo>
                  <a:cubicBezTo>
                    <a:pt x="326" y="0"/>
                    <a:pt x="326" y="0"/>
                    <a:pt x="326" y="0"/>
                  </a:cubicBezTo>
                  <a:cubicBezTo>
                    <a:pt x="301" y="0"/>
                    <a:pt x="281" y="21"/>
                    <a:pt x="281" y="46"/>
                  </a:cubicBezTo>
                  <a:cubicBezTo>
                    <a:pt x="281" y="62"/>
                    <a:pt x="289" y="76"/>
                    <a:pt x="303" y="84"/>
                  </a:cubicBezTo>
                  <a:cubicBezTo>
                    <a:pt x="303" y="95"/>
                    <a:pt x="303" y="95"/>
                    <a:pt x="303" y="95"/>
                  </a:cubicBezTo>
                  <a:cubicBezTo>
                    <a:pt x="170" y="107"/>
                    <a:pt x="64" y="216"/>
                    <a:pt x="59" y="351"/>
                  </a:cubicBezTo>
                  <a:cubicBezTo>
                    <a:pt x="36" y="351"/>
                    <a:pt x="36" y="351"/>
                    <a:pt x="36" y="351"/>
                  </a:cubicBezTo>
                  <a:cubicBezTo>
                    <a:pt x="16" y="351"/>
                    <a:pt x="0" y="367"/>
                    <a:pt x="0" y="387"/>
                  </a:cubicBezTo>
                  <a:cubicBezTo>
                    <a:pt x="0" y="400"/>
                    <a:pt x="0" y="400"/>
                    <a:pt x="0" y="400"/>
                  </a:cubicBezTo>
                  <a:cubicBezTo>
                    <a:pt x="0" y="420"/>
                    <a:pt x="16" y="436"/>
                    <a:pt x="36" y="436"/>
                  </a:cubicBezTo>
                  <a:cubicBezTo>
                    <a:pt x="617" y="436"/>
                    <a:pt x="617" y="436"/>
                    <a:pt x="617" y="436"/>
                  </a:cubicBezTo>
                  <a:cubicBezTo>
                    <a:pt x="637" y="436"/>
                    <a:pt x="653" y="420"/>
                    <a:pt x="653" y="400"/>
                  </a:cubicBezTo>
                  <a:cubicBezTo>
                    <a:pt x="653" y="387"/>
                    <a:pt x="653" y="387"/>
                    <a:pt x="653" y="387"/>
                  </a:cubicBezTo>
                  <a:cubicBezTo>
                    <a:pt x="653" y="367"/>
                    <a:pt x="637" y="351"/>
                    <a:pt x="617" y="351"/>
                  </a:cubicBezTo>
                  <a:close/>
                  <a:moveTo>
                    <a:pt x="302" y="46"/>
                  </a:moveTo>
                  <a:cubicBezTo>
                    <a:pt x="302" y="33"/>
                    <a:pt x="313" y="22"/>
                    <a:pt x="326" y="22"/>
                  </a:cubicBezTo>
                  <a:cubicBezTo>
                    <a:pt x="327" y="22"/>
                    <a:pt x="327" y="22"/>
                    <a:pt x="327" y="22"/>
                  </a:cubicBezTo>
                  <a:cubicBezTo>
                    <a:pt x="340" y="22"/>
                    <a:pt x="351" y="33"/>
                    <a:pt x="351" y="46"/>
                  </a:cubicBezTo>
                  <a:cubicBezTo>
                    <a:pt x="351" y="55"/>
                    <a:pt x="345" y="64"/>
                    <a:pt x="336" y="68"/>
                  </a:cubicBezTo>
                  <a:cubicBezTo>
                    <a:pt x="331" y="69"/>
                    <a:pt x="329" y="73"/>
                    <a:pt x="329" y="78"/>
                  </a:cubicBezTo>
                  <a:cubicBezTo>
                    <a:pt x="329" y="94"/>
                    <a:pt x="329" y="94"/>
                    <a:pt x="329" y="94"/>
                  </a:cubicBezTo>
                  <a:cubicBezTo>
                    <a:pt x="324" y="94"/>
                    <a:pt x="324" y="94"/>
                    <a:pt x="324" y="94"/>
                  </a:cubicBezTo>
                  <a:cubicBezTo>
                    <a:pt x="324" y="78"/>
                    <a:pt x="324" y="78"/>
                    <a:pt x="324" y="78"/>
                  </a:cubicBezTo>
                  <a:cubicBezTo>
                    <a:pt x="324" y="73"/>
                    <a:pt x="322" y="69"/>
                    <a:pt x="317" y="68"/>
                  </a:cubicBezTo>
                  <a:cubicBezTo>
                    <a:pt x="308" y="64"/>
                    <a:pt x="302" y="55"/>
                    <a:pt x="302" y="46"/>
                  </a:cubicBezTo>
                  <a:close/>
                  <a:moveTo>
                    <a:pt x="631" y="400"/>
                  </a:moveTo>
                  <a:cubicBezTo>
                    <a:pt x="631" y="408"/>
                    <a:pt x="625" y="415"/>
                    <a:pt x="617" y="415"/>
                  </a:cubicBezTo>
                  <a:cubicBezTo>
                    <a:pt x="36" y="415"/>
                    <a:pt x="36" y="415"/>
                    <a:pt x="36" y="415"/>
                  </a:cubicBezTo>
                  <a:cubicBezTo>
                    <a:pt x="28" y="415"/>
                    <a:pt x="22" y="408"/>
                    <a:pt x="22" y="400"/>
                  </a:cubicBezTo>
                  <a:cubicBezTo>
                    <a:pt x="22" y="387"/>
                    <a:pt x="22" y="387"/>
                    <a:pt x="22" y="387"/>
                  </a:cubicBezTo>
                  <a:cubicBezTo>
                    <a:pt x="22" y="379"/>
                    <a:pt x="28" y="373"/>
                    <a:pt x="36" y="373"/>
                  </a:cubicBezTo>
                  <a:cubicBezTo>
                    <a:pt x="54" y="373"/>
                    <a:pt x="54" y="373"/>
                    <a:pt x="54" y="373"/>
                  </a:cubicBezTo>
                  <a:cubicBezTo>
                    <a:pt x="54" y="373"/>
                    <a:pt x="54" y="373"/>
                    <a:pt x="54" y="373"/>
                  </a:cubicBezTo>
                  <a:cubicBezTo>
                    <a:pt x="442" y="373"/>
                    <a:pt x="442" y="373"/>
                    <a:pt x="442" y="373"/>
                  </a:cubicBezTo>
                  <a:cubicBezTo>
                    <a:pt x="448" y="373"/>
                    <a:pt x="453" y="368"/>
                    <a:pt x="453" y="362"/>
                  </a:cubicBezTo>
                  <a:cubicBezTo>
                    <a:pt x="453" y="356"/>
                    <a:pt x="448" y="351"/>
                    <a:pt x="442" y="351"/>
                  </a:cubicBezTo>
                  <a:cubicBezTo>
                    <a:pt x="80" y="351"/>
                    <a:pt x="80" y="351"/>
                    <a:pt x="80" y="351"/>
                  </a:cubicBezTo>
                  <a:cubicBezTo>
                    <a:pt x="86" y="221"/>
                    <a:pt x="194" y="116"/>
                    <a:pt x="325" y="116"/>
                  </a:cubicBezTo>
                  <a:cubicBezTo>
                    <a:pt x="328" y="116"/>
                    <a:pt x="328" y="116"/>
                    <a:pt x="328" y="116"/>
                  </a:cubicBezTo>
                  <a:cubicBezTo>
                    <a:pt x="460" y="116"/>
                    <a:pt x="567" y="221"/>
                    <a:pt x="573" y="351"/>
                  </a:cubicBezTo>
                  <a:cubicBezTo>
                    <a:pt x="512" y="351"/>
                    <a:pt x="512" y="351"/>
                    <a:pt x="512" y="351"/>
                  </a:cubicBezTo>
                  <a:cubicBezTo>
                    <a:pt x="506" y="351"/>
                    <a:pt x="501" y="356"/>
                    <a:pt x="501" y="362"/>
                  </a:cubicBezTo>
                  <a:cubicBezTo>
                    <a:pt x="501" y="368"/>
                    <a:pt x="506" y="373"/>
                    <a:pt x="512" y="373"/>
                  </a:cubicBezTo>
                  <a:cubicBezTo>
                    <a:pt x="595" y="373"/>
                    <a:pt x="595" y="373"/>
                    <a:pt x="595" y="373"/>
                  </a:cubicBezTo>
                  <a:cubicBezTo>
                    <a:pt x="617" y="373"/>
                    <a:pt x="617" y="373"/>
                    <a:pt x="617" y="373"/>
                  </a:cubicBezTo>
                  <a:cubicBezTo>
                    <a:pt x="625" y="373"/>
                    <a:pt x="631" y="379"/>
                    <a:pt x="631" y="387"/>
                  </a:cubicBezTo>
                  <a:lnTo>
                    <a:pt x="631" y="400"/>
                  </a:lnTo>
                  <a:close/>
                  <a:moveTo>
                    <a:pt x="631" y="400"/>
                  </a:moveTo>
                  <a:cubicBezTo>
                    <a:pt x="631" y="400"/>
                    <a:pt x="631" y="400"/>
                    <a:pt x="631" y="40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71691635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76300" y="571411"/>
            <a:ext cx="5448300" cy="1338828"/>
          </a:xfrm>
        </p:spPr>
        <p:txBody>
          <a:bodyPr/>
          <a:lstStyle/>
          <a:p>
            <a:r>
              <a:rPr lang="en-US"/>
              <a:t>our</a:t>
            </a:r>
            <a:br>
              <a:rPr lang="en-US"/>
            </a:br>
            <a:r>
              <a:rPr lang="en-US">
                <a:solidFill>
                  <a:schemeClr val="accent1"/>
                </a:solidFill>
              </a:rPr>
              <a:t>contacts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212</a:t>
            </a:fld>
            <a:endParaRPr/>
          </a:p>
        </p:txBody>
      </p:sp>
      <p:sp>
        <p:nvSpPr>
          <p:cNvPr id="7" name="Rectangle 6"/>
          <p:cNvSpPr/>
          <p:nvPr/>
        </p:nvSpPr>
        <p:spPr>
          <a:xfrm>
            <a:off x="9144000" y="2400300"/>
            <a:ext cx="9144000" cy="54864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17" name="Group 16"/>
          <p:cNvGrpSpPr/>
          <p:nvPr/>
        </p:nvGrpSpPr>
        <p:grpSpPr>
          <a:xfrm>
            <a:off x="9867900" y="3249002"/>
            <a:ext cx="3657600" cy="3506199"/>
            <a:chOff x="10515600" y="3924300"/>
            <a:chExt cx="3657600" cy="3506199"/>
          </a:xfrm>
        </p:grpSpPr>
        <p:sp>
          <p:nvSpPr>
            <p:cNvPr id="10" name="TextBox 9"/>
            <p:cNvSpPr txBox="1"/>
            <p:nvPr/>
          </p:nvSpPr>
          <p:spPr>
            <a:xfrm>
              <a:off x="10515600" y="3924300"/>
              <a:ext cx="3518347" cy="646331"/>
            </a:xfrm>
            <a:prstGeom prst="rect">
              <a:avLst/>
            </a:prstGeom>
            <a:noFill/>
          </p:spPr>
          <p:txBody>
            <a:bodyPr wrap="square" rtlCol="0">
              <a:spAutoFit/>
            </a:bodyPr>
            <a:lstStyle/>
            <a:p>
              <a:r>
                <a:rPr lang="en-US" sz="3600">
                  <a:solidFill>
                    <a:schemeClr val="bg1"/>
                  </a:solidFill>
                  <a:latin typeface="+mj-lt"/>
                </a:rPr>
                <a:t>adress</a:t>
              </a:r>
              <a:endParaRPr lang="uk-UA" sz="3600">
                <a:solidFill>
                  <a:schemeClr val="bg1"/>
                </a:solidFill>
                <a:latin typeface="+mj-lt"/>
              </a:endParaRPr>
            </a:p>
          </p:txBody>
        </p:sp>
        <p:sp>
          <p:nvSpPr>
            <p:cNvPr id="11" name="TextBox 10"/>
            <p:cNvSpPr txBox="1"/>
            <p:nvPr/>
          </p:nvSpPr>
          <p:spPr>
            <a:xfrm>
              <a:off x="10515600" y="5029842"/>
              <a:ext cx="3657600" cy="2400657"/>
            </a:xfrm>
            <a:prstGeom prst="rect">
              <a:avLst/>
            </a:prstGeom>
            <a:noFill/>
          </p:spPr>
          <p:txBody>
            <a:bodyPr wrap="square" rtlCol="0">
              <a:spAutoFit/>
            </a:bodyPr>
            <a:lstStyle/>
            <a:p>
              <a:pPr>
                <a:lnSpc>
                  <a:spcPct val="150000"/>
                </a:lnSpc>
              </a:pPr>
              <a:r>
                <a:rPr lang="en-US" sz="2000">
                  <a:solidFill>
                    <a:schemeClr val="bg1"/>
                  </a:solidFill>
                </a:rPr>
                <a:t>333, broadway</a:t>
              </a:r>
            </a:p>
            <a:p>
              <a:pPr>
                <a:lnSpc>
                  <a:spcPct val="150000"/>
                </a:lnSpc>
              </a:pPr>
              <a:r>
                <a:rPr lang="en-US" sz="2000">
                  <a:solidFill>
                    <a:schemeClr val="bg1"/>
                  </a:solidFill>
                </a:rPr>
                <a:t>new york, 110033</a:t>
              </a:r>
            </a:p>
            <a:p>
              <a:pPr>
                <a:lnSpc>
                  <a:spcPct val="150000"/>
                </a:lnSpc>
              </a:pPr>
              <a:r>
                <a:rPr lang="en-US" sz="2000">
                  <a:solidFill>
                    <a:schemeClr val="bg1"/>
                  </a:solidFill>
                </a:rPr>
                <a:t>toll-free +1-234-567-89-00</a:t>
              </a:r>
            </a:p>
            <a:p>
              <a:pPr>
                <a:lnSpc>
                  <a:spcPct val="150000"/>
                </a:lnSpc>
              </a:pPr>
              <a:r>
                <a:rPr lang="en-US" sz="2000">
                  <a:solidFill>
                    <a:schemeClr val="bg1"/>
                  </a:solidFill>
                </a:rPr>
                <a:t>fax +3-888-345-90-71</a:t>
              </a:r>
            </a:p>
            <a:p>
              <a:pPr>
                <a:lnSpc>
                  <a:spcPct val="150000"/>
                </a:lnSpc>
              </a:pPr>
              <a:r>
                <a:rPr lang="en-US" sz="2000">
                  <a:solidFill>
                    <a:schemeClr val="bg1"/>
                  </a:solidFill>
                </a:rPr>
                <a:t>come visit us!  </a:t>
              </a:r>
              <a:endParaRPr lang="uk-UA" sz="2000">
                <a:solidFill>
                  <a:schemeClr val="bg1"/>
                </a:solidFill>
              </a:endParaRPr>
            </a:p>
          </p:txBody>
        </p:sp>
        <p:cxnSp>
          <p:nvCxnSpPr>
            <p:cNvPr id="12" name="Straight Connector 11"/>
            <p:cNvCxnSpPr/>
            <p:nvPr/>
          </p:nvCxnSpPr>
          <p:spPr>
            <a:xfrm>
              <a:off x="10625138" y="4696235"/>
              <a:ext cx="762000" cy="0"/>
            </a:xfrm>
            <a:prstGeom prst="line">
              <a:avLst/>
            </a:prstGeom>
            <a:ln w="254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6" name="Group 15"/>
          <p:cNvGrpSpPr/>
          <p:nvPr/>
        </p:nvGrpSpPr>
        <p:grpSpPr>
          <a:xfrm>
            <a:off x="13716000" y="3249002"/>
            <a:ext cx="3657600" cy="2579971"/>
            <a:chOff x="12649200" y="3990565"/>
            <a:chExt cx="3657600" cy="2579971"/>
          </a:xfrm>
        </p:grpSpPr>
        <p:sp>
          <p:nvSpPr>
            <p:cNvPr id="13" name="TextBox 12"/>
            <p:cNvSpPr txBox="1"/>
            <p:nvPr/>
          </p:nvSpPr>
          <p:spPr>
            <a:xfrm>
              <a:off x="12649200" y="3990565"/>
              <a:ext cx="3657600" cy="646331"/>
            </a:xfrm>
            <a:prstGeom prst="rect">
              <a:avLst/>
            </a:prstGeom>
            <a:noFill/>
          </p:spPr>
          <p:txBody>
            <a:bodyPr wrap="square" rtlCol="0">
              <a:spAutoFit/>
            </a:bodyPr>
            <a:lstStyle/>
            <a:p>
              <a:r>
                <a:rPr lang="en-US" sz="3600">
                  <a:solidFill>
                    <a:schemeClr val="bg1"/>
                  </a:solidFill>
                  <a:latin typeface="+mj-lt"/>
                </a:rPr>
                <a:t>online</a:t>
              </a:r>
              <a:endParaRPr lang="uk-UA" sz="3600">
                <a:solidFill>
                  <a:schemeClr val="bg1"/>
                </a:solidFill>
                <a:latin typeface="+mj-lt"/>
              </a:endParaRPr>
            </a:p>
          </p:txBody>
        </p:sp>
        <p:sp>
          <p:nvSpPr>
            <p:cNvPr id="14" name="TextBox 13"/>
            <p:cNvSpPr txBox="1"/>
            <p:nvPr/>
          </p:nvSpPr>
          <p:spPr>
            <a:xfrm>
              <a:off x="12649200" y="5093208"/>
              <a:ext cx="3339548" cy="1477328"/>
            </a:xfrm>
            <a:prstGeom prst="rect">
              <a:avLst/>
            </a:prstGeom>
            <a:noFill/>
          </p:spPr>
          <p:txBody>
            <a:bodyPr wrap="square" rtlCol="0">
              <a:spAutoFit/>
            </a:bodyPr>
            <a:lstStyle/>
            <a:p>
              <a:pPr>
                <a:lnSpc>
                  <a:spcPct val="150000"/>
                </a:lnSpc>
              </a:pPr>
              <a:r>
                <a:rPr lang="en-US" sz="2000">
                  <a:solidFill>
                    <a:schemeClr val="bg1"/>
                  </a:solidFill>
                </a:rPr>
                <a:t>simplicity.com</a:t>
              </a:r>
            </a:p>
            <a:p>
              <a:pPr>
                <a:lnSpc>
                  <a:spcPct val="150000"/>
                </a:lnSpc>
              </a:pPr>
              <a:r>
                <a:rPr lang="en-US" sz="2000">
                  <a:solidFill>
                    <a:schemeClr val="bg1"/>
                  </a:solidFill>
                </a:rPr>
                <a:t>facebook/simplicity</a:t>
              </a:r>
            </a:p>
            <a:p>
              <a:pPr>
                <a:lnSpc>
                  <a:spcPct val="150000"/>
                </a:lnSpc>
              </a:pPr>
              <a:r>
                <a:rPr lang="en-US" sz="2000">
                  <a:solidFill>
                    <a:schemeClr val="bg1"/>
                  </a:solidFill>
                </a:rPr>
                <a:t>twitter/simplicity</a:t>
              </a:r>
            </a:p>
          </p:txBody>
        </p:sp>
        <p:cxnSp>
          <p:nvCxnSpPr>
            <p:cNvPr id="15" name="Straight Connector 14"/>
            <p:cNvCxnSpPr/>
            <p:nvPr/>
          </p:nvCxnSpPr>
          <p:spPr>
            <a:xfrm>
              <a:off x="12801600" y="4762500"/>
              <a:ext cx="762000" cy="0"/>
            </a:xfrm>
            <a:prstGeom prst="line">
              <a:avLst/>
            </a:prstGeom>
            <a:ln w="254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5" name="Straight Connector 4"/>
          <p:cNvCxnSpPr/>
          <p:nvPr/>
        </p:nvCxnSpPr>
        <p:spPr>
          <a:xfrm>
            <a:off x="9144000" y="2400300"/>
            <a:ext cx="0" cy="5486400"/>
          </a:xfrm>
          <a:prstGeom prst="line">
            <a:avLst/>
          </a:prstGeom>
          <a:ln w="254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1"/>
          </p:nvPr>
        </p:nvSpPr>
        <p:spPr/>
      </p:sp>
    </p:spTree>
    <p:extLst>
      <p:ext uri="{BB962C8B-B14F-4D97-AF65-F5344CB8AC3E}">
        <p14:creationId xmlns:p14="http://schemas.microsoft.com/office/powerpoint/2010/main" val="310735451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our</a:t>
            </a:r>
            <a:br>
              <a:rPr lang="en-US"/>
            </a:br>
            <a:r>
              <a:rPr lang="en-US">
                <a:solidFill>
                  <a:schemeClr val="accent1"/>
                </a:solidFill>
              </a:rPr>
              <a:t>contacts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213</a:t>
            </a:fld>
            <a:endParaRPr/>
          </a:p>
        </p:txBody>
      </p:sp>
      <p:sp>
        <p:nvSpPr>
          <p:cNvPr id="20" name="TextBox 19"/>
          <p:cNvSpPr txBox="1"/>
          <p:nvPr/>
        </p:nvSpPr>
        <p:spPr>
          <a:xfrm>
            <a:off x="3700462" y="3990565"/>
            <a:ext cx="3518347" cy="646331"/>
          </a:xfrm>
          <a:prstGeom prst="rect">
            <a:avLst/>
          </a:prstGeom>
          <a:noFill/>
        </p:spPr>
        <p:txBody>
          <a:bodyPr wrap="square" rtlCol="0">
            <a:spAutoFit/>
          </a:bodyPr>
          <a:lstStyle/>
          <a:p>
            <a:r>
              <a:rPr lang="en-US" sz="3600">
                <a:latin typeface="+mj-lt"/>
              </a:rPr>
              <a:t>adress</a:t>
            </a:r>
            <a:endParaRPr lang="uk-UA" sz="3600">
              <a:latin typeface="+mj-lt"/>
            </a:endParaRPr>
          </a:p>
        </p:txBody>
      </p:sp>
      <p:sp>
        <p:nvSpPr>
          <p:cNvPr id="21" name="TextBox 20"/>
          <p:cNvSpPr txBox="1"/>
          <p:nvPr/>
        </p:nvSpPr>
        <p:spPr>
          <a:xfrm>
            <a:off x="3700462" y="5096107"/>
            <a:ext cx="3657600" cy="1477328"/>
          </a:xfrm>
          <a:prstGeom prst="rect">
            <a:avLst/>
          </a:prstGeom>
          <a:noFill/>
        </p:spPr>
        <p:txBody>
          <a:bodyPr wrap="square" rtlCol="0">
            <a:spAutoFit/>
          </a:bodyPr>
          <a:lstStyle/>
          <a:p>
            <a:pPr>
              <a:lnSpc>
                <a:spcPct val="150000"/>
              </a:lnSpc>
            </a:pPr>
            <a:r>
              <a:rPr lang="en-US" sz="2000"/>
              <a:t>333</a:t>
            </a:r>
            <a:r>
              <a:rPr lang="en-US" sz="2000">
                <a:solidFill>
                  <a:schemeClr val="tx2"/>
                </a:solidFill>
              </a:rPr>
              <a:t>, broadway</a:t>
            </a:r>
          </a:p>
          <a:p>
            <a:pPr>
              <a:lnSpc>
                <a:spcPct val="150000"/>
              </a:lnSpc>
            </a:pPr>
            <a:r>
              <a:rPr lang="en-US" sz="2000">
                <a:solidFill>
                  <a:schemeClr val="tx2"/>
                </a:solidFill>
              </a:rPr>
              <a:t>new york, </a:t>
            </a:r>
            <a:r>
              <a:rPr lang="en-US" sz="2000"/>
              <a:t>110033</a:t>
            </a:r>
          </a:p>
          <a:p>
            <a:pPr>
              <a:lnSpc>
                <a:spcPct val="150000"/>
              </a:lnSpc>
            </a:pPr>
            <a:r>
              <a:rPr lang="en-US" sz="2000">
                <a:solidFill>
                  <a:schemeClr val="accent1"/>
                </a:solidFill>
              </a:rPr>
              <a:t>come visit us!  </a:t>
            </a:r>
            <a:endParaRPr lang="uk-UA" sz="2000">
              <a:solidFill>
                <a:schemeClr val="accent1"/>
              </a:solidFill>
            </a:endParaRPr>
          </a:p>
        </p:txBody>
      </p:sp>
      <p:sp>
        <p:nvSpPr>
          <p:cNvPr id="22" name="TextBox 21"/>
          <p:cNvSpPr txBox="1"/>
          <p:nvPr/>
        </p:nvSpPr>
        <p:spPr>
          <a:xfrm>
            <a:off x="8174831" y="3990565"/>
            <a:ext cx="3657600" cy="646331"/>
          </a:xfrm>
          <a:prstGeom prst="rect">
            <a:avLst/>
          </a:prstGeom>
          <a:noFill/>
        </p:spPr>
        <p:txBody>
          <a:bodyPr wrap="square" rtlCol="0">
            <a:spAutoFit/>
          </a:bodyPr>
          <a:lstStyle/>
          <a:p>
            <a:r>
              <a:rPr lang="en-US" sz="3600">
                <a:latin typeface="+mj-lt"/>
              </a:rPr>
              <a:t>phones</a:t>
            </a:r>
            <a:endParaRPr lang="uk-UA" sz="3600">
              <a:latin typeface="+mj-lt"/>
            </a:endParaRPr>
          </a:p>
        </p:txBody>
      </p:sp>
      <p:sp>
        <p:nvSpPr>
          <p:cNvPr id="18" name="TextBox 17"/>
          <p:cNvSpPr txBox="1"/>
          <p:nvPr/>
        </p:nvSpPr>
        <p:spPr>
          <a:xfrm>
            <a:off x="8174831" y="5093208"/>
            <a:ext cx="3339548" cy="1015663"/>
          </a:xfrm>
          <a:prstGeom prst="rect">
            <a:avLst/>
          </a:prstGeom>
          <a:noFill/>
        </p:spPr>
        <p:txBody>
          <a:bodyPr wrap="square" rtlCol="0">
            <a:spAutoFit/>
          </a:bodyPr>
          <a:lstStyle/>
          <a:p>
            <a:pPr>
              <a:lnSpc>
                <a:spcPct val="150000"/>
              </a:lnSpc>
            </a:pPr>
            <a:r>
              <a:rPr lang="en-US" sz="2000">
                <a:solidFill>
                  <a:schemeClr val="tx2"/>
                </a:solidFill>
              </a:rPr>
              <a:t>toll-free </a:t>
            </a:r>
            <a:r>
              <a:rPr lang="en-US" sz="2000"/>
              <a:t>+1-234-567-89-00</a:t>
            </a:r>
          </a:p>
          <a:p>
            <a:pPr>
              <a:lnSpc>
                <a:spcPct val="150000"/>
              </a:lnSpc>
            </a:pPr>
            <a:r>
              <a:rPr lang="en-US" sz="2000">
                <a:solidFill>
                  <a:schemeClr val="tx2"/>
                </a:solidFill>
              </a:rPr>
              <a:t>fax </a:t>
            </a:r>
            <a:r>
              <a:rPr lang="en-US" sz="2000"/>
              <a:t>+3-888-345-90-71</a:t>
            </a:r>
          </a:p>
        </p:txBody>
      </p:sp>
      <p:sp>
        <p:nvSpPr>
          <p:cNvPr id="25" name="TextBox 24"/>
          <p:cNvSpPr txBox="1"/>
          <p:nvPr/>
        </p:nvSpPr>
        <p:spPr>
          <a:xfrm>
            <a:off x="12649200" y="3990565"/>
            <a:ext cx="3657600" cy="646331"/>
          </a:xfrm>
          <a:prstGeom prst="rect">
            <a:avLst/>
          </a:prstGeom>
          <a:noFill/>
        </p:spPr>
        <p:txBody>
          <a:bodyPr wrap="square" rtlCol="0">
            <a:spAutoFit/>
          </a:bodyPr>
          <a:lstStyle/>
          <a:p>
            <a:r>
              <a:rPr lang="en-US" sz="3600">
                <a:latin typeface="+mj-lt"/>
              </a:rPr>
              <a:t>online</a:t>
            </a:r>
            <a:endParaRPr lang="uk-UA" sz="3600">
              <a:latin typeface="+mj-lt"/>
            </a:endParaRPr>
          </a:p>
        </p:txBody>
      </p:sp>
      <p:sp>
        <p:nvSpPr>
          <p:cNvPr id="26" name="TextBox 25"/>
          <p:cNvSpPr txBox="1"/>
          <p:nvPr/>
        </p:nvSpPr>
        <p:spPr>
          <a:xfrm>
            <a:off x="12649200" y="5093208"/>
            <a:ext cx="3339548" cy="1477328"/>
          </a:xfrm>
          <a:prstGeom prst="rect">
            <a:avLst/>
          </a:prstGeom>
          <a:noFill/>
        </p:spPr>
        <p:txBody>
          <a:bodyPr wrap="square" rtlCol="0">
            <a:spAutoFit/>
          </a:bodyPr>
          <a:lstStyle/>
          <a:p>
            <a:pPr>
              <a:lnSpc>
                <a:spcPct val="150000"/>
              </a:lnSpc>
            </a:pPr>
            <a:r>
              <a:rPr lang="en-US" sz="2000"/>
              <a:t>simplicity</a:t>
            </a:r>
            <a:r>
              <a:rPr lang="en-US" sz="2000">
                <a:solidFill>
                  <a:schemeClr val="tx2"/>
                </a:solidFill>
              </a:rPr>
              <a:t>.com</a:t>
            </a:r>
          </a:p>
          <a:p>
            <a:pPr>
              <a:lnSpc>
                <a:spcPct val="150000"/>
              </a:lnSpc>
            </a:pPr>
            <a:r>
              <a:rPr lang="en-US" sz="2000">
                <a:solidFill>
                  <a:schemeClr val="tx2"/>
                </a:solidFill>
              </a:rPr>
              <a:t>facebook/</a:t>
            </a:r>
            <a:r>
              <a:rPr lang="en-US" sz="2000"/>
              <a:t>simplicity</a:t>
            </a:r>
          </a:p>
          <a:p>
            <a:pPr>
              <a:lnSpc>
                <a:spcPct val="150000"/>
              </a:lnSpc>
            </a:pPr>
            <a:r>
              <a:rPr lang="en-US" sz="2000">
                <a:solidFill>
                  <a:schemeClr val="tx2"/>
                </a:solidFill>
              </a:rPr>
              <a:t>twitter/</a:t>
            </a:r>
            <a:r>
              <a:rPr lang="en-US" sz="2000"/>
              <a:t>simplicity</a:t>
            </a:r>
          </a:p>
        </p:txBody>
      </p:sp>
      <p:cxnSp>
        <p:nvCxnSpPr>
          <p:cNvPr id="5" name="Straight Connector 4"/>
          <p:cNvCxnSpPr/>
          <p:nvPr/>
        </p:nvCxnSpPr>
        <p:spPr>
          <a:xfrm>
            <a:off x="3810000" y="4762500"/>
            <a:ext cx="7620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8305800" y="4762500"/>
            <a:ext cx="7620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12801600" y="4762500"/>
            <a:ext cx="7620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326400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981700" y="4589502"/>
            <a:ext cx="6324600" cy="1107996"/>
          </a:xfrm>
          <a:prstGeom prst="rect">
            <a:avLst/>
          </a:prstGeom>
          <a:noFill/>
        </p:spPr>
        <p:txBody>
          <a:bodyPr wrap="square" rtlCol="0">
            <a:spAutoFit/>
          </a:bodyPr>
          <a:lstStyle/>
          <a:p>
            <a:pPr algn="ctr"/>
            <a:r>
              <a:rPr lang="en-US" sz="6600" b="1">
                <a:solidFill>
                  <a:schemeClr val="accent1"/>
                </a:solidFill>
                <a:ea typeface="Lato Semibold" panose="020F0502020204030203" pitchFamily="34" charset="0"/>
                <a:cs typeface="Lato Semibold" panose="020F0502020204030203" pitchFamily="34" charset="0"/>
              </a:rPr>
              <a:t>thank you.</a:t>
            </a:r>
            <a:endParaRPr lang="ru-RU" sz="6600" b="1" dirty="0">
              <a:solidFill>
                <a:schemeClr val="accent1"/>
              </a:solidFill>
              <a:ea typeface="Lato Semibold" panose="020F0502020204030203" pitchFamily="34" charset="0"/>
              <a:cs typeface="Lato Semibold" panose="020F0502020204030203" pitchFamily="34" charset="0"/>
            </a:endParaRPr>
          </a:p>
        </p:txBody>
      </p:sp>
      <p:grpSp>
        <p:nvGrpSpPr>
          <p:cNvPr id="4" name="Group 3"/>
          <p:cNvGrpSpPr/>
          <p:nvPr/>
        </p:nvGrpSpPr>
        <p:grpSpPr>
          <a:xfrm>
            <a:off x="6156325" y="4457700"/>
            <a:ext cx="685800" cy="685800"/>
            <a:chOff x="6324600" y="4114799"/>
            <a:chExt cx="685800" cy="685800"/>
          </a:xfrm>
        </p:grpSpPr>
        <p:cxnSp>
          <p:nvCxnSpPr>
            <p:cNvPr id="6" name="Straight Connector 5"/>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rot="10800000">
            <a:off x="11445875" y="5143500"/>
            <a:ext cx="685800" cy="685800"/>
            <a:chOff x="6324600" y="4114799"/>
            <a:chExt cx="685800" cy="685800"/>
          </a:xfrm>
        </p:grpSpPr>
        <p:cxnSp>
          <p:nvCxnSpPr>
            <p:cNvPr id="9" name="Straight Connector 8"/>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100867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Rectangle 4"/>
          <p:cNvSpPr/>
          <p:nvPr/>
        </p:nvSpPr>
        <p:spPr>
          <a:xfrm>
            <a:off x="0" y="0"/>
            <a:ext cx="9124951" cy="102870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4" name="Group 3"/>
          <p:cNvGrpSpPr/>
          <p:nvPr/>
        </p:nvGrpSpPr>
        <p:grpSpPr>
          <a:xfrm>
            <a:off x="1534712" y="3138497"/>
            <a:ext cx="6093624" cy="4010006"/>
            <a:chOff x="764376" y="3665978"/>
            <a:chExt cx="6093624" cy="4010006"/>
          </a:xfrm>
        </p:grpSpPr>
        <p:sp>
          <p:nvSpPr>
            <p:cNvPr id="2" name="TextBox 1"/>
            <p:cNvSpPr txBox="1"/>
            <p:nvPr/>
          </p:nvSpPr>
          <p:spPr>
            <a:xfrm>
              <a:off x="764376" y="7029653"/>
              <a:ext cx="6093624" cy="646331"/>
            </a:xfrm>
            <a:prstGeom prst="rect">
              <a:avLst/>
            </a:prstGeom>
            <a:noFill/>
          </p:spPr>
          <p:txBody>
            <a:bodyPr wrap="square" rtlCol="0">
              <a:spAutoFit/>
            </a:bodyPr>
            <a:lstStyle/>
            <a:p>
              <a:pPr algn="r"/>
              <a:r>
                <a:rPr lang="en-US" sz="3600" b="1">
                  <a:solidFill>
                    <a:schemeClr val="bg1"/>
                  </a:solidFill>
                  <a:latin typeface="+mj-lt"/>
                </a:rPr>
                <a:t>john doe</a:t>
              </a:r>
              <a:r>
                <a:rPr lang="en-US" sz="3600">
                  <a:solidFill>
                    <a:schemeClr val="bg1"/>
                  </a:solidFill>
                  <a:latin typeface="+mj-lt"/>
                </a:rPr>
                <a:t>, founder</a:t>
              </a:r>
              <a:r>
                <a:rPr lang="ru-RU" sz="3600">
                  <a:solidFill>
                    <a:schemeClr val="bg1"/>
                  </a:solidFill>
                  <a:latin typeface="+mj-lt"/>
                </a:rPr>
                <a:t> </a:t>
              </a:r>
              <a:r>
                <a:rPr lang="en-US" sz="3600">
                  <a:solidFill>
                    <a:schemeClr val="bg1"/>
                  </a:solidFill>
                  <a:latin typeface="+mj-lt"/>
                </a:rPr>
                <a:t>@</a:t>
              </a:r>
              <a:r>
                <a:rPr lang="ru-RU" sz="3600">
                  <a:solidFill>
                    <a:schemeClr val="bg1"/>
                  </a:solidFill>
                  <a:latin typeface="+mj-lt"/>
                </a:rPr>
                <a:t> </a:t>
              </a:r>
              <a:r>
                <a:rPr lang="en-US" sz="3600">
                  <a:solidFill>
                    <a:schemeClr val="bg1"/>
                  </a:solidFill>
                  <a:latin typeface="+mj-lt"/>
                </a:rPr>
                <a:t>smart</a:t>
              </a:r>
              <a:endParaRPr lang="uk-UA" sz="3600">
                <a:solidFill>
                  <a:schemeClr val="bg1"/>
                </a:solidFill>
                <a:latin typeface="+mj-lt"/>
              </a:endParaRPr>
            </a:p>
          </p:txBody>
        </p:sp>
        <p:sp>
          <p:nvSpPr>
            <p:cNvPr id="27" name="TextBox 26"/>
            <p:cNvSpPr txBox="1"/>
            <p:nvPr/>
          </p:nvSpPr>
          <p:spPr>
            <a:xfrm>
              <a:off x="1521279" y="4050159"/>
              <a:ext cx="4876800" cy="1938992"/>
            </a:xfrm>
            <a:prstGeom prst="rect">
              <a:avLst/>
            </a:prstGeom>
            <a:noFill/>
          </p:spPr>
          <p:txBody>
            <a:bodyPr wrap="square" rtlCol="0">
              <a:spAutoFit/>
            </a:bodyPr>
            <a:lstStyle/>
            <a:p>
              <a:pPr algn="r"/>
              <a:r>
                <a:rPr lang="en-US" sz="2000" i="1">
                  <a:solidFill>
                    <a:schemeClr val="bg1"/>
                  </a:solidFill>
                </a:rPr>
                <a:t>Lorem ipsum dolor sit amet, </a:t>
              </a:r>
            </a:p>
            <a:p>
              <a:pPr algn="r"/>
              <a:r>
                <a:rPr lang="en-US" sz="2000" i="1">
                  <a:solidFill>
                    <a:schemeClr val="bg1"/>
                  </a:solidFill>
                </a:rPr>
                <a:t>consectetuer adipiscing elit. Maecenas porttitor congue massa. Fusce posuere, magna sed pulvinar ultricies, purus lectus malesuada libero, sit amet commodo magna eros quis urna</a:t>
              </a:r>
              <a:endParaRPr lang="uk-UA" sz="2000" i="1">
                <a:solidFill>
                  <a:schemeClr val="bg1"/>
                </a:solidFill>
              </a:endParaRPr>
            </a:p>
          </p:txBody>
        </p:sp>
        <p:grpSp>
          <p:nvGrpSpPr>
            <p:cNvPr id="3" name="Group 2"/>
            <p:cNvGrpSpPr/>
            <p:nvPr/>
          </p:nvGrpSpPr>
          <p:grpSpPr>
            <a:xfrm>
              <a:off x="1061358" y="3665978"/>
              <a:ext cx="5796642" cy="2707355"/>
              <a:chOff x="1061358" y="3665978"/>
              <a:chExt cx="5796642" cy="2707355"/>
            </a:xfrm>
          </p:grpSpPr>
          <p:grpSp>
            <p:nvGrpSpPr>
              <p:cNvPr id="7" name="Group 6"/>
              <p:cNvGrpSpPr/>
              <p:nvPr/>
            </p:nvGrpSpPr>
            <p:grpSpPr>
              <a:xfrm rot="5400000">
                <a:off x="6172200" y="3665978"/>
                <a:ext cx="685800" cy="685800"/>
                <a:chOff x="6324600" y="4114799"/>
                <a:chExt cx="685800" cy="685800"/>
              </a:xfrm>
            </p:grpSpPr>
            <p:cxnSp>
              <p:nvCxnSpPr>
                <p:cNvPr id="8" name="Straight Connector 7"/>
                <p:cNvCxnSpPr/>
                <p:nvPr/>
              </p:nvCxnSpPr>
              <p:spPr>
                <a:xfrm flipV="1">
                  <a:off x="6324600" y="4114799"/>
                  <a:ext cx="0" cy="685800"/>
                </a:xfrm>
                <a:prstGeom prst="line">
                  <a:avLst/>
                </a:prstGeom>
                <a:ln w="25400" cap="sq">
                  <a:solidFill>
                    <a:schemeClr val="bg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324600" y="4114799"/>
                  <a:ext cx="685800" cy="0"/>
                </a:xfrm>
                <a:prstGeom prst="line">
                  <a:avLst/>
                </a:prstGeom>
                <a:ln w="25400" cap="sq">
                  <a:solidFill>
                    <a:schemeClr val="bg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6" name="Group 15"/>
              <p:cNvGrpSpPr/>
              <p:nvPr/>
            </p:nvGrpSpPr>
            <p:grpSpPr>
              <a:xfrm rot="16200000">
                <a:off x="1061358" y="5687533"/>
                <a:ext cx="685800" cy="685800"/>
                <a:chOff x="6324600" y="4114799"/>
                <a:chExt cx="685800" cy="685800"/>
              </a:xfrm>
            </p:grpSpPr>
            <p:cxnSp>
              <p:nvCxnSpPr>
                <p:cNvPr id="17" name="Straight Connector 16"/>
                <p:cNvCxnSpPr/>
                <p:nvPr/>
              </p:nvCxnSpPr>
              <p:spPr>
                <a:xfrm flipV="1">
                  <a:off x="6324600" y="4114799"/>
                  <a:ext cx="0" cy="685800"/>
                </a:xfrm>
                <a:prstGeom prst="line">
                  <a:avLst/>
                </a:prstGeom>
                <a:ln w="25400" cap="sq">
                  <a:solidFill>
                    <a:schemeClr val="bg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324600" y="4114799"/>
                  <a:ext cx="685800" cy="0"/>
                </a:xfrm>
                <a:prstGeom prst="line">
                  <a:avLst/>
                </a:prstGeom>
                <a:ln w="25400" cap="sq">
                  <a:solidFill>
                    <a:schemeClr val="bg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grpSp>
      <p:sp>
        <p:nvSpPr>
          <p:cNvPr id="6" name="Picture Placeholder 5"/>
          <p:cNvSpPr>
            <a:spLocks noGrp="1"/>
          </p:cNvSpPr>
          <p:nvPr>
            <p:ph type="pic" sz="quarter" idx="12"/>
          </p:nvPr>
        </p:nvSpPr>
        <p:spPr/>
      </p:sp>
    </p:spTree>
    <p:extLst>
      <p:ext uri="{BB962C8B-B14F-4D97-AF65-F5344CB8AC3E}">
        <p14:creationId xmlns:p14="http://schemas.microsoft.com/office/powerpoint/2010/main" val="23998193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p:cNvSpPr txBox="1"/>
          <p:nvPr/>
        </p:nvSpPr>
        <p:spPr>
          <a:xfrm>
            <a:off x="6863443" y="4589502"/>
            <a:ext cx="4561114" cy="1107996"/>
          </a:xfrm>
          <a:prstGeom prst="rect">
            <a:avLst/>
          </a:prstGeom>
          <a:noFill/>
        </p:spPr>
        <p:txBody>
          <a:bodyPr wrap="square" rtlCol="0">
            <a:spAutoFit/>
          </a:bodyPr>
          <a:lstStyle/>
          <a:p>
            <a:pPr algn="ctr"/>
            <a:r>
              <a:rPr lang="en-US" sz="6600" b="1">
                <a:solidFill>
                  <a:schemeClr val="accent1"/>
                </a:solidFill>
                <a:ea typeface="Roboto Condensed" panose="02000000000000000000" pitchFamily="2" charset="0"/>
                <a:cs typeface="Lato Semibold" panose="020F0502020204030203" pitchFamily="34" charset="0"/>
              </a:rPr>
              <a:t>about us</a:t>
            </a:r>
            <a:r>
              <a:rPr lang="en-US" sz="6600" b="1">
                <a:solidFill>
                  <a:schemeClr val="accent1"/>
                </a:solidFill>
                <a:ea typeface="Lato Semibold" panose="020F0502020204030203" pitchFamily="34" charset="0"/>
                <a:cs typeface="Lato Semibold" panose="020F0502020204030203" pitchFamily="34" charset="0"/>
              </a:rPr>
              <a:t>.</a:t>
            </a:r>
            <a:endParaRPr lang="ru-RU" sz="6600" b="1" dirty="0">
              <a:solidFill>
                <a:schemeClr val="accent1"/>
              </a:solidFill>
              <a:ea typeface="Lato Semibold" panose="020F0502020204030203" pitchFamily="34" charset="0"/>
              <a:cs typeface="Lato Semibold" panose="020F0502020204030203" pitchFamily="34" charset="0"/>
            </a:endParaRPr>
          </a:p>
        </p:txBody>
      </p:sp>
      <p:grpSp>
        <p:nvGrpSpPr>
          <p:cNvPr id="4" name="Group 3"/>
          <p:cNvGrpSpPr/>
          <p:nvPr/>
        </p:nvGrpSpPr>
        <p:grpSpPr>
          <a:xfrm>
            <a:off x="6711950" y="4457700"/>
            <a:ext cx="685800" cy="685800"/>
            <a:chOff x="6324600" y="4114799"/>
            <a:chExt cx="685800" cy="685800"/>
          </a:xfrm>
        </p:grpSpPr>
        <p:cxnSp>
          <p:nvCxnSpPr>
            <p:cNvPr id="6" name="Straight Connector 5"/>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rot="10800000">
            <a:off x="10890250" y="5143500"/>
            <a:ext cx="685800" cy="685800"/>
            <a:chOff x="6324600" y="4114799"/>
            <a:chExt cx="685800" cy="685800"/>
          </a:xfrm>
        </p:grpSpPr>
        <p:cxnSp>
          <p:nvCxnSpPr>
            <p:cNvPr id="9" name="Straight Connector 8"/>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8947828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about our</a:t>
            </a:r>
            <a:br>
              <a:rPr lang="en-US"/>
            </a:br>
            <a:r>
              <a:rPr lang="en-US">
                <a:solidFill>
                  <a:schemeClr val="accent1"/>
                </a:solidFill>
              </a:rPr>
              <a:t>company</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24</a:t>
            </a:fld>
            <a:endParaRPr/>
          </a:p>
        </p:txBody>
      </p:sp>
      <p:cxnSp>
        <p:nvCxnSpPr>
          <p:cNvPr id="5" name="Straight Connector 4"/>
          <p:cNvCxnSpPr/>
          <p:nvPr/>
        </p:nvCxnSpPr>
        <p:spPr>
          <a:xfrm>
            <a:off x="6386513" y="4343400"/>
            <a:ext cx="0" cy="245745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1901489" y="4343400"/>
            <a:ext cx="0" cy="245745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12744450" y="3879850"/>
            <a:ext cx="3829050" cy="3144301"/>
            <a:chOff x="12744450" y="3879850"/>
            <a:chExt cx="3829050" cy="3144301"/>
          </a:xfrm>
        </p:grpSpPr>
        <p:sp>
          <p:nvSpPr>
            <p:cNvPr id="12" name="TextBox 11"/>
            <p:cNvSpPr txBox="1"/>
            <p:nvPr/>
          </p:nvSpPr>
          <p:spPr>
            <a:xfrm>
              <a:off x="13325476" y="4782324"/>
              <a:ext cx="2666999" cy="646331"/>
            </a:xfrm>
            <a:prstGeom prst="rect">
              <a:avLst/>
            </a:prstGeom>
            <a:noFill/>
          </p:spPr>
          <p:txBody>
            <a:bodyPr wrap="square" rtlCol="0">
              <a:spAutoFit/>
            </a:bodyPr>
            <a:lstStyle/>
            <a:p>
              <a:pPr algn="ctr"/>
              <a:r>
                <a:rPr lang="en-US" sz="3600">
                  <a:latin typeface="+mj-lt"/>
                </a:rPr>
                <a:t>our </a:t>
              </a:r>
              <a:r>
                <a:rPr lang="en-US" sz="3600">
                  <a:solidFill>
                    <a:schemeClr val="accent1"/>
                  </a:solidFill>
                  <a:latin typeface="+mj-lt"/>
                </a:rPr>
                <a:t>vision</a:t>
              </a:r>
            </a:p>
          </p:txBody>
        </p:sp>
        <p:sp>
          <p:nvSpPr>
            <p:cNvPr id="13" name="TextBox 12"/>
            <p:cNvSpPr txBox="1"/>
            <p:nvPr/>
          </p:nvSpPr>
          <p:spPr>
            <a:xfrm>
              <a:off x="12744450" y="5700712"/>
              <a:ext cx="382905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25" name="Freeform 463"/>
            <p:cNvSpPr>
              <a:spLocks noEditPoints="1"/>
            </p:cNvSpPr>
            <p:nvPr/>
          </p:nvSpPr>
          <p:spPr bwMode="auto">
            <a:xfrm>
              <a:off x="14267098" y="3879850"/>
              <a:ext cx="783754" cy="630417"/>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6" name="Group 5"/>
          <p:cNvGrpSpPr/>
          <p:nvPr/>
        </p:nvGrpSpPr>
        <p:grpSpPr>
          <a:xfrm>
            <a:off x="7229476" y="3810883"/>
            <a:ext cx="3829050" cy="3213268"/>
            <a:chOff x="7229476" y="3810883"/>
            <a:chExt cx="3829050" cy="3213268"/>
          </a:xfrm>
        </p:grpSpPr>
        <p:sp>
          <p:nvSpPr>
            <p:cNvPr id="11" name="TextBox 10"/>
            <p:cNvSpPr txBox="1"/>
            <p:nvPr/>
          </p:nvSpPr>
          <p:spPr>
            <a:xfrm>
              <a:off x="7229476" y="5700712"/>
              <a:ext cx="382905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10" name="TextBox 9"/>
            <p:cNvSpPr txBox="1"/>
            <p:nvPr/>
          </p:nvSpPr>
          <p:spPr>
            <a:xfrm>
              <a:off x="7810502" y="4782324"/>
              <a:ext cx="2666999" cy="646331"/>
            </a:xfrm>
            <a:prstGeom prst="rect">
              <a:avLst/>
            </a:prstGeom>
            <a:noFill/>
          </p:spPr>
          <p:txBody>
            <a:bodyPr wrap="square" rtlCol="0">
              <a:spAutoFit/>
            </a:bodyPr>
            <a:lstStyle/>
            <a:p>
              <a:pPr algn="ctr"/>
              <a:r>
                <a:rPr lang="en-US" sz="3600">
                  <a:latin typeface="+mj-lt"/>
                </a:rPr>
                <a:t>our </a:t>
              </a:r>
              <a:r>
                <a:rPr lang="en-US" sz="3600">
                  <a:solidFill>
                    <a:schemeClr val="accent1"/>
                  </a:solidFill>
                  <a:latin typeface="+mj-lt"/>
                </a:rPr>
                <a:t>mission</a:t>
              </a:r>
              <a:endParaRPr lang="uk-UA" sz="3600">
                <a:solidFill>
                  <a:schemeClr val="accent1"/>
                </a:solidFill>
                <a:latin typeface="+mj-lt"/>
              </a:endParaRPr>
            </a:p>
          </p:txBody>
        </p:sp>
        <p:sp>
          <p:nvSpPr>
            <p:cNvPr id="26" name="Freeform 465"/>
            <p:cNvSpPr>
              <a:spLocks noEditPoints="1"/>
            </p:cNvSpPr>
            <p:nvPr/>
          </p:nvSpPr>
          <p:spPr bwMode="auto">
            <a:xfrm>
              <a:off x="8742751" y="3810883"/>
              <a:ext cx="802499" cy="768350"/>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4" name="Group 3"/>
          <p:cNvGrpSpPr/>
          <p:nvPr/>
        </p:nvGrpSpPr>
        <p:grpSpPr>
          <a:xfrm>
            <a:off x="1714500" y="3857685"/>
            <a:ext cx="3829050" cy="3166466"/>
            <a:chOff x="1714500" y="3857685"/>
            <a:chExt cx="3829050" cy="3166466"/>
          </a:xfrm>
        </p:grpSpPr>
        <p:sp>
          <p:nvSpPr>
            <p:cNvPr id="9" name="TextBox 8"/>
            <p:cNvSpPr txBox="1"/>
            <p:nvPr/>
          </p:nvSpPr>
          <p:spPr>
            <a:xfrm>
              <a:off x="1714500" y="5700712"/>
              <a:ext cx="3829050" cy="1323439"/>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a:t>
              </a:r>
              <a:endParaRPr lang="uk-UA" sz="2000">
                <a:solidFill>
                  <a:schemeClr val="tx2"/>
                </a:solidFill>
              </a:endParaRPr>
            </a:p>
          </p:txBody>
        </p:sp>
        <p:sp>
          <p:nvSpPr>
            <p:cNvPr id="8" name="TextBox 7"/>
            <p:cNvSpPr txBox="1"/>
            <p:nvPr/>
          </p:nvSpPr>
          <p:spPr>
            <a:xfrm>
              <a:off x="2295526" y="4782324"/>
              <a:ext cx="2666999" cy="646331"/>
            </a:xfrm>
            <a:prstGeom prst="rect">
              <a:avLst/>
            </a:prstGeom>
            <a:noFill/>
          </p:spPr>
          <p:txBody>
            <a:bodyPr wrap="square" rtlCol="0">
              <a:spAutoFit/>
            </a:bodyPr>
            <a:lstStyle/>
            <a:p>
              <a:pPr algn="ctr"/>
              <a:r>
                <a:rPr lang="en-US" sz="3600">
                  <a:latin typeface="+mj-lt"/>
                </a:rPr>
                <a:t>our </a:t>
              </a:r>
              <a:r>
                <a:rPr lang="en-US" sz="3600">
                  <a:solidFill>
                    <a:schemeClr val="accent1"/>
                  </a:solidFill>
                  <a:latin typeface="+mj-lt"/>
                </a:rPr>
                <a:t>profile</a:t>
              </a:r>
              <a:endParaRPr lang="uk-UA" sz="3600">
                <a:solidFill>
                  <a:schemeClr val="accent1"/>
                </a:solidFill>
                <a:latin typeface="+mj-lt"/>
              </a:endParaRPr>
            </a:p>
          </p:txBody>
        </p:sp>
        <p:sp>
          <p:nvSpPr>
            <p:cNvPr id="27" name="Freeform 93"/>
            <p:cNvSpPr>
              <a:spLocks noEditPoints="1"/>
            </p:cNvSpPr>
            <p:nvPr/>
          </p:nvSpPr>
          <p:spPr bwMode="auto">
            <a:xfrm>
              <a:off x="3192051" y="3857685"/>
              <a:ext cx="816798" cy="674746"/>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256207321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1250"/>
                                        <p:tgtEl>
                                          <p:spTgt spid="5"/>
                                        </p:tgtEl>
                                      </p:cBhvr>
                                    </p:animEffect>
                                    <p:anim calcmode="lin" valueType="num">
                                      <p:cBhvr>
                                        <p:cTn id="14" dur="1250" fill="hold"/>
                                        <p:tgtEl>
                                          <p:spTgt spid="5"/>
                                        </p:tgtEl>
                                        <p:attrNameLst>
                                          <p:attrName>ppt_x</p:attrName>
                                        </p:attrNameLst>
                                      </p:cBhvr>
                                      <p:tavLst>
                                        <p:tav tm="0">
                                          <p:val>
                                            <p:strVal val="#ppt_x"/>
                                          </p:val>
                                        </p:tav>
                                        <p:tav tm="100000">
                                          <p:val>
                                            <p:strVal val="#ppt_x"/>
                                          </p:val>
                                        </p:tav>
                                      </p:tavLst>
                                    </p:anim>
                                    <p:anim calcmode="lin" valueType="num">
                                      <p:cBhvr>
                                        <p:cTn id="15" dur="1125" decel="100000" fill="hold"/>
                                        <p:tgtEl>
                                          <p:spTgt spid="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250"/>
                                        <p:tgtEl>
                                          <p:spTgt spid="6"/>
                                        </p:tgtEl>
                                      </p:cBhvr>
                                    </p:animEffect>
                                    <p:anim calcmode="lin" valueType="num">
                                      <p:cBhvr>
                                        <p:cTn id="20" dur="1250" fill="hold"/>
                                        <p:tgtEl>
                                          <p:spTgt spid="6"/>
                                        </p:tgtEl>
                                        <p:attrNameLst>
                                          <p:attrName>ppt_x</p:attrName>
                                        </p:attrNameLst>
                                      </p:cBhvr>
                                      <p:tavLst>
                                        <p:tav tm="0">
                                          <p:val>
                                            <p:strVal val="#ppt_x"/>
                                          </p:val>
                                        </p:tav>
                                        <p:tav tm="100000">
                                          <p:val>
                                            <p:strVal val="#ppt_x"/>
                                          </p:val>
                                        </p:tav>
                                      </p:tavLst>
                                    </p:anim>
                                    <p:anim calcmode="lin" valueType="num">
                                      <p:cBhvr>
                                        <p:cTn id="21" dur="1125" decel="100000" fill="hold"/>
                                        <p:tgtEl>
                                          <p:spTgt spid="6"/>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250"/>
                                        <p:tgtEl>
                                          <p:spTgt spid="17"/>
                                        </p:tgtEl>
                                      </p:cBhvr>
                                    </p:animEffect>
                                    <p:anim calcmode="lin" valueType="num">
                                      <p:cBhvr>
                                        <p:cTn id="26" dur="1250" fill="hold"/>
                                        <p:tgtEl>
                                          <p:spTgt spid="17"/>
                                        </p:tgtEl>
                                        <p:attrNameLst>
                                          <p:attrName>ppt_x</p:attrName>
                                        </p:attrNameLst>
                                      </p:cBhvr>
                                      <p:tavLst>
                                        <p:tav tm="0">
                                          <p:val>
                                            <p:strVal val="#ppt_x"/>
                                          </p:val>
                                        </p:tav>
                                        <p:tav tm="100000">
                                          <p:val>
                                            <p:strVal val="#ppt_x"/>
                                          </p:val>
                                        </p:tav>
                                      </p:tavLst>
                                    </p:anim>
                                    <p:anim calcmode="lin" valueType="num">
                                      <p:cBhvr>
                                        <p:cTn id="27" dur="1125" decel="100000" fill="hold"/>
                                        <p:tgtEl>
                                          <p:spTgt spid="17"/>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250"/>
                                        <p:tgtEl>
                                          <p:spTgt spid="7"/>
                                        </p:tgtEl>
                                      </p:cBhvr>
                                    </p:animEffect>
                                    <p:anim calcmode="lin" valueType="num">
                                      <p:cBhvr>
                                        <p:cTn id="32" dur="1250" fill="hold"/>
                                        <p:tgtEl>
                                          <p:spTgt spid="7"/>
                                        </p:tgtEl>
                                        <p:attrNameLst>
                                          <p:attrName>ppt_x</p:attrName>
                                        </p:attrNameLst>
                                      </p:cBhvr>
                                      <p:tavLst>
                                        <p:tav tm="0">
                                          <p:val>
                                            <p:strVal val="#ppt_x"/>
                                          </p:val>
                                        </p:tav>
                                        <p:tav tm="100000">
                                          <p:val>
                                            <p:strVal val="#ppt_x"/>
                                          </p:val>
                                        </p:tav>
                                      </p:tavLst>
                                    </p:anim>
                                    <p:anim calcmode="lin" valueType="num">
                                      <p:cBhvr>
                                        <p:cTn id="33" dur="1125" decel="100000" fill="hold"/>
                                        <p:tgtEl>
                                          <p:spTgt spid="7"/>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company</a:t>
            </a:r>
            <a:br>
              <a:rPr lang="en-US"/>
            </a:br>
            <a:r>
              <a:rPr lang="en-US">
                <a:solidFill>
                  <a:schemeClr val="accent1"/>
                </a:solidFill>
              </a:rPr>
              <a:t>statements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25</a:t>
            </a:fld>
            <a:endParaRPr/>
          </a:p>
        </p:txBody>
      </p:sp>
      <p:grpSp>
        <p:nvGrpSpPr>
          <p:cNvPr id="7" name="Group 6"/>
          <p:cNvGrpSpPr/>
          <p:nvPr/>
        </p:nvGrpSpPr>
        <p:grpSpPr>
          <a:xfrm>
            <a:off x="2428650" y="2612814"/>
            <a:ext cx="13805102" cy="1662184"/>
            <a:chOff x="2428650" y="2612814"/>
            <a:chExt cx="13805102" cy="1662184"/>
          </a:xfrm>
        </p:grpSpPr>
        <p:grpSp>
          <p:nvGrpSpPr>
            <p:cNvPr id="4" name="Group 3"/>
            <p:cNvGrpSpPr/>
            <p:nvPr/>
          </p:nvGrpSpPr>
          <p:grpSpPr>
            <a:xfrm>
              <a:off x="3807191" y="2612814"/>
              <a:ext cx="12426561" cy="1648969"/>
              <a:chOff x="3807191" y="2612814"/>
              <a:chExt cx="12426561" cy="1648969"/>
            </a:xfrm>
          </p:grpSpPr>
          <p:sp>
            <p:nvSpPr>
              <p:cNvPr id="8" name="TextBox 7"/>
              <p:cNvSpPr txBox="1"/>
              <p:nvPr/>
            </p:nvSpPr>
            <p:spPr>
              <a:xfrm>
                <a:off x="3807191" y="2612814"/>
                <a:ext cx="7592937" cy="646331"/>
              </a:xfrm>
              <a:prstGeom prst="rect">
                <a:avLst/>
              </a:prstGeom>
              <a:noFill/>
            </p:spPr>
            <p:txBody>
              <a:bodyPr wrap="square" rtlCol="0">
                <a:spAutoFit/>
              </a:bodyPr>
              <a:lstStyle/>
              <a:p>
                <a:r>
                  <a:rPr lang="en-US" sz="3600">
                    <a:latin typeface="+mj-lt"/>
                  </a:rPr>
                  <a:t>our </a:t>
                </a:r>
                <a:r>
                  <a:rPr lang="en-US" sz="3600">
                    <a:solidFill>
                      <a:schemeClr val="accent1"/>
                    </a:solidFill>
                    <a:latin typeface="+mj-lt"/>
                  </a:rPr>
                  <a:t>mission</a:t>
                </a:r>
                <a:endParaRPr lang="uk-UA" sz="3600">
                  <a:solidFill>
                    <a:schemeClr val="accent1"/>
                  </a:solidFill>
                  <a:latin typeface="+mj-lt"/>
                </a:endParaRPr>
              </a:p>
            </p:txBody>
          </p:sp>
          <p:sp>
            <p:nvSpPr>
              <p:cNvPr id="9" name="TextBox 8"/>
              <p:cNvSpPr txBox="1"/>
              <p:nvPr/>
            </p:nvSpPr>
            <p:spPr>
              <a:xfrm>
                <a:off x="3807191" y="3246120"/>
                <a:ext cx="12426561"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endParaRPr lang="uk-UA" sz="2000">
                  <a:solidFill>
                    <a:schemeClr val="tx2"/>
                  </a:solidFill>
                </a:endParaRPr>
              </a:p>
            </p:txBody>
          </p:sp>
        </p:grpSp>
        <p:cxnSp>
          <p:nvCxnSpPr>
            <p:cNvPr id="23" name="Straight Connector 22"/>
            <p:cNvCxnSpPr/>
            <p:nvPr/>
          </p:nvCxnSpPr>
          <p:spPr>
            <a:xfrm>
              <a:off x="3600450" y="2759295"/>
              <a:ext cx="0" cy="1515703"/>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5" name="Freeform 426"/>
            <p:cNvSpPr>
              <a:spLocks noEditPoints="1"/>
            </p:cNvSpPr>
            <p:nvPr/>
          </p:nvSpPr>
          <p:spPr bwMode="auto">
            <a:xfrm>
              <a:off x="2428650" y="3101667"/>
              <a:ext cx="712287" cy="716657"/>
            </a:xfrm>
            <a:custGeom>
              <a:avLst/>
              <a:gdLst>
                <a:gd name="T0" fmla="*/ 88 w 176"/>
                <a:gd name="T1" fmla="*/ 64 h 176"/>
                <a:gd name="T2" fmla="*/ 64 w 176"/>
                <a:gd name="T3" fmla="*/ 88 h 176"/>
                <a:gd name="T4" fmla="*/ 88 w 176"/>
                <a:gd name="T5" fmla="*/ 112 h 176"/>
                <a:gd name="T6" fmla="*/ 112 w 176"/>
                <a:gd name="T7" fmla="*/ 88 h 176"/>
                <a:gd name="T8" fmla="*/ 88 w 176"/>
                <a:gd name="T9" fmla="*/ 64 h 176"/>
                <a:gd name="T10" fmla="*/ 88 w 176"/>
                <a:gd name="T11" fmla="*/ 104 h 176"/>
                <a:gd name="T12" fmla="*/ 72 w 176"/>
                <a:gd name="T13" fmla="*/ 88 h 176"/>
                <a:gd name="T14" fmla="*/ 88 w 176"/>
                <a:gd name="T15" fmla="*/ 72 h 176"/>
                <a:gd name="T16" fmla="*/ 104 w 176"/>
                <a:gd name="T17" fmla="*/ 88 h 176"/>
                <a:gd name="T18" fmla="*/ 88 w 176"/>
                <a:gd name="T19" fmla="*/ 104 h 176"/>
                <a:gd name="T20" fmla="*/ 88 w 176"/>
                <a:gd name="T21" fmla="*/ 32 h 176"/>
                <a:gd name="T22" fmla="*/ 32 w 176"/>
                <a:gd name="T23" fmla="*/ 88 h 176"/>
                <a:gd name="T24" fmla="*/ 88 w 176"/>
                <a:gd name="T25" fmla="*/ 144 h 176"/>
                <a:gd name="T26" fmla="*/ 144 w 176"/>
                <a:gd name="T27" fmla="*/ 88 h 176"/>
                <a:gd name="T28" fmla="*/ 88 w 176"/>
                <a:gd name="T29" fmla="*/ 32 h 176"/>
                <a:gd name="T30" fmla="*/ 88 w 176"/>
                <a:gd name="T31" fmla="*/ 136 h 176"/>
                <a:gd name="T32" fmla="*/ 40 w 176"/>
                <a:gd name="T33" fmla="*/ 88 h 176"/>
                <a:gd name="T34" fmla="*/ 88 w 176"/>
                <a:gd name="T35" fmla="*/ 40 h 176"/>
                <a:gd name="T36" fmla="*/ 136 w 176"/>
                <a:gd name="T37" fmla="*/ 88 h 176"/>
                <a:gd name="T38" fmla="*/ 88 w 176"/>
                <a:gd name="T39" fmla="*/ 136 h 176"/>
                <a:gd name="T40" fmla="*/ 149 w 176"/>
                <a:gd name="T41" fmla="*/ 151 h 176"/>
                <a:gd name="T42" fmla="*/ 176 w 176"/>
                <a:gd name="T43" fmla="*/ 88 h 176"/>
                <a:gd name="T44" fmla="*/ 88 w 176"/>
                <a:gd name="T45" fmla="*/ 0 h 176"/>
                <a:gd name="T46" fmla="*/ 0 w 176"/>
                <a:gd name="T47" fmla="*/ 88 h 176"/>
                <a:gd name="T48" fmla="*/ 27 w 176"/>
                <a:gd name="T49" fmla="*/ 151 h 176"/>
                <a:gd name="T50" fmla="*/ 17 w 176"/>
                <a:gd name="T51" fmla="*/ 169 h 176"/>
                <a:gd name="T52" fmla="*/ 16 w 176"/>
                <a:gd name="T53" fmla="*/ 172 h 176"/>
                <a:gd name="T54" fmla="*/ 20 w 176"/>
                <a:gd name="T55" fmla="*/ 176 h 176"/>
                <a:gd name="T56" fmla="*/ 23 w 176"/>
                <a:gd name="T57" fmla="*/ 175 h 176"/>
                <a:gd name="T58" fmla="*/ 24 w 176"/>
                <a:gd name="T59" fmla="*/ 173 h 176"/>
                <a:gd name="T60" fmla="*/ 33 w 176"/>
                <a:gd name="T61" fmla="*/ 157 h 176"/>
                <a:gd name="T62" fmla="*/ 88 w 176"/>
                <a:gd name="T63" fmla="*/ 176 h 176"/>
                <a:gd name="T64" fmla="*/ 143 w 176"/>
                <a:gd name="T65" fmla="*/ 157 h 176"/>
                <a:gd name="T66" fmla="*/ 152 w 176"/>
                <a:gd name="T67" fmla="*/ 173 h 176"/>
                <a:gd name="T68" fmla="*/ 156 w 176"/>
                <a:gd name="T69" fmla="*/ 176 h 176"/>
                <a:gd name="T70" fmla="*/ 160 w 176"/>
                <a:gd name="T71" fmla="*/ 172 h 176"/>
                <a:gd name="T72" fmla="*/ 159 w 176"/>
                <a:gd name="T73" fmla="*/ 169 h 176"/>
                <a:gd name="T74" fmla="*/ 149 w 176"/>
                <a:gd name="T75" fmla="*/ 151 h 176"/>
                <a:gd name="T76" fmla="*/ 88 w 176"/>
                <a:gd name="T77" fmla="*/ 168 h 176"/>
                <a:gd name="T78" fmla="*/ 8 w 176"/>
                <a:gd name="T79" fmla="*/ 88 h 176"/>
                <a:gd name="T80" fmla="*/ 88 w 176"/>
                <a:gd name="T81" fmla="*/ 8 h 176"/>
                <a:gd name="T82" fmla="*/ 168 w 176"/>
                <a:gd name="T83" fmla="*/ 88 h 176"/>
                <a:gd name="T84" fmla="*/ 88 w 176"/>
                <a:gd name="T8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64"/>
                  </a:moveTo>
                  <a:cubicBezTo>
                    <a:pt x="75" y="64"/>
                    <a:pt x="64" y="75"/>
                    <a:pt x="64" y="88"/>
                  </a:cubicBezTo>
                  <a:cubicBezTo>
                    <a:pt x="64" y="101"/>
                    <a:pt x="75" y="112"/>
                    <a:pt x="88" y="112"/>
                  </a:cubicBezTo>
                  <a:cubicBezTo>
                    <a:pt x="101" y="112"/>
                    <a:pt x="112" y="101"/>
                    <a:pt x="112" y="88"/>
                  </a:cubicBezTo>
                  <a:cubicBezTo>
                    <a:pt x="112" y="75"/>
                    <a:pt x="101" y="64"/>
                    <a:pt x="88" y="64"/>
                  </a:cubicBezTo>
                  <a:moveTo>
                    <a:pt x="88" y="104"/>
                  </a:moveTo>
                  <a:cubicBezTo>
                    <a:pt x="79" y="104"/>
                    <a:pt x="72" y="97"/>
                    <a:pt x="72" y="88"/>
                  </a:cubicBezTo>
                  <a:cubicBezTo>
                    <a:pt x="72" y="79"/>
                    <a:pt x="79" y="72"/>
                    <a:pt x="88" y="72"/>
                  </a:cubicBezTo>
                  <a:cubicBezTo>
                    <a:pt x="97" y="72"/>
                    <a:pt x="104" y="79"/>
                    <a:pt x="104" y="88"/>
                  </a:cubicBezTo>
                  <a:cubicBezTo>
                    <a:pt x="104" y="97"/>
                    <a:pt x="97" y="104"/>
                    <a:pt x="88" y="104"/>
                  </a:cubicBezTo>
                  <a:moveTo>
                    <a:pt x="88" y="32"/>
                  </a:moveTo>
                  <a:cubicBezTo>
                    <a:pt x="57" y="32"/>
                    <a:pt x="32" y="57"/>
                    <a:pt x="32" y="88"/>
                  </a:cubicBezTo>
                  <a:cubicBezTo>
                    <a:pt x="32" y="119"/>
                    <a:pt x="57" y="144"/>
                    <a:pt x="88" y="144"/>
                  </a:cubicBezTo>
                  <a:cubicBezTo>
                    <a:pt x="119" y="144"/>
                    <a:pt x="144" y="119"/>
                    <a:pt x="144" y="88"/>
                  </a:cubicBezTo>
                  <a:cubicBezTo>
                    <a:pt x="144" y="57"/>
                    <a:pt x="119" y="32"/>
                    <a:pt x="88" y="32"/>
                  </a:cubicBezTo>
                  <a:moveTo>
                    <a:pt x="88" y="136"/>
                  </a:moveTo>
                  <a:cubicBezTo>
                    <a:pt x="61" y="136"/>
                    <a:pt x="40" y="115"/>
                    <a:pt x="40" y="88"/>
                  </a:cubicBezTo>
                  <a:cubicBezTo>
                    <a:pt x="40" y="61"/>
                    <a:pt x="61" y="40"/>
                    <a:pt x="88" y="40"/>
                  </a:cubicBezTo>
                  <a:cubicBezTo>
                    <a:pt x="115" y="40"/>
                    <a:pt x="136" y="61"/>
                    <a:pt x="136" y="88"/>
                  </a:cubicBezTo>
                  <a:cubicBezTo>
                    <a:pt x="136" y="115"/>
                    <a:pt x="115" y="136"/>
                    <a:pt x="88" y="136"/>
                  </a:cubicBezTo>
                  <a:moveTo>
                    <a:pt x="149" y="151"/>
                  </a:moveTo>
                  <a:cubicBezTo>
                    <a:pt x="166" y="135"/>
                    <a:pt x="176" y="113"/>
                    <a:pt x="176" y="88"/>
                  </a:cubicBezTo>
                  <a:cubicBezTo>
                    <a:pt x="176" y="39"/>
                    <a:pt x="137" y="0"/>
                    <a:pt x="88" y="0"/>
                  </a:cubicBezTo>
                  <a:cubicBezTo>
                    <a:pt x="39" y="0"/>
                    <a:pt x="0" y="39"/>
                    <a:pt x="0" y="88"/>
                  </a:cubicBezTo>
                  <a:cubicBezTo>
                    <a:pt x="0" y="113"/>
                    <a:pt x="10" y="135"/>
                    <a:pt x="27" y="151"/>
                  </a:cubicBezTo>
                  <a:cubicBezTo>
                    <a:pt x="17" y="169"/>
                    <a:pt x="17" y="169"/>
                    <a:pt x="17" y="169"/>
                  </a:cubicBezTo>
                  <a:cubicBezTo>
                    <a:pt x="16" y="170"/>
                    <a:pt x="16" y="171"/>
                    <a:pt x="16" y="172"/>
                  </a:cubicBezTo>
                  <a:cubicBezTo>
                    <a:pt x="16" y="174"/>
                    <a:pt x="18" y="176"/>
                    <a:pt x="20" y="176"/>
                  </a:cubicBezTo>
                  <a:cubicBezTo>
                    <a:pt x="21" y="176"/>
                    <a:pt x="22" y="176"/>
                    <a:pt x="23" y="175"/>
                  </a:cubicBezTo>
                  <a:cubicBezTo>
                    <a:pt x="23" y="174"/>
                    <a:pt x="24" y="174"/>
                    <a:pt x="24" y="173"/>
                  </a:cubicBezTo>
                  <a:cubicBezTo>
                    <a:pt x="33" y="157"/>
                    <a:pt x="33" y="157"/>
                    <a:pt x="33" y="157"/>
                  </a:cubicBezTo>
                  <a:cubicBezTo>
                    <a:pt x="48" y="169"/>
                    <a:pt x="67" y="176"/>
                    <a:pt x="88" y="176"/>
                  </a:cubicBezTo>
                  <a:cubicBezTo>
                    <a:pt x="109" y="176"/>
                    <a:pt x="128" y="169"/>
                    <a:pt x="143" y="157"/>
                  </a:cubicBezTo>
                  <a:cubicBezTo>
                    <a:pt x="152" y="173"/>
                    <a:pt x="152" y="173"/>
                    <a:pt x="152" y="173"/>
                  </a:cubicBezTo>
                  <a:cubicBezTo>
                    <a:pt x="153" y="175"/>
                    <a:pt x="154" y="176"/>
                    <a:pt x="156" y="176"/>
                  </a:cubicBezTo>
                  <a:cubicBezTo>
                    <a:pt x="158" y="176"/>
                    <a:pt x="160" y="174"/>
                    <a:pt x="160" y="172"/>
                  </a:cubicBezTo>
                  <a:cubicBezTo>
                    <a:pt x="160" y="171"/>
                    <a:pt x="160" y="170"/>
                    <a:pt x="159" y="169"/>
                  </a:cubicBezTo>
                  <a:lnTo>
                    <a:pt x="149" y="151"/>
                  </a:lnTo>
                  <a:close/>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1" name="Group 10"/>
          <p:cNvGrpSpPr/>
          <p:nvPr/>
        </p:nvGrpSpPr>
        <p:grpSpPr>
          <a:xfrm>
            <a:off x="2500108" y="6864799"/>
            <a:ext cx="13733644" cy="1662184"/>
            <a:chOff x="2500108" y="6864799"/>
            <a:chExt cx="13733644" cy="1662184"/>
          </a:xfrm>
        </p:grpSpPr>
        <p:grpSp>
          <p:nvGrpSpPr>
            <p:cNvPr id="6" name="Group 5"/>
            <p:cNvGrpSpPr/>
            <p:nvPr/>
          </p:nvGrpSpPr>
          <p:grpSpPr>
            <a:xfrm>
              <a:off x="3807191" y="6864799"/>
              <a:ext cx="12426561" cy="1648944"/>
              <a:chOff x="3807191" y="6864799"/>
              <a:chExt cx="12426561" cy="1648944"/>
            </a:xfrm>
          </p:grpSpPr>
          <p:sp>
            <p:nvSpPr>
              <p:cNvPr id="35" name="TextBox 34"/>
              <p:cNvSpPr txBox="1"/>
              <p:nvPr/>
            </p:nvSpPr>
            <p:spPr>
              <a:xfrm>
                <a:off x="3807191" y="6864799"/>
                <a:ext cx="7592937" cy="646331"/>
              </a:xfrm>
              <a:prstGeom prst="rect">
                <a:avLst/>
              </a:prstGeom>
              <a:noFill/>
            </p:spPr>
            <p:txBody>
              <a:bodyPr wrap="square" rtlCol="0">
                <a:spAutoFit/>
              </a:bodyPr>
              <a:lstStyle/>
              <a:p>
                <a:r>
                  <a:rPr lang="en-US" sz="3600">
                    <a:latin typeface="+mj-lt"/>
                  </a:rPr>
                  <a:t>our </a:t>
                </a:r>
                <a:r>
                  <a:rPr lang="en-US" sz="3600">
                    <a:solidFill>
                      <a:schemeClr val="accent1"/>
                    </a:solidFill>
                    <a:latin typeface="+mj-lt"/>
                  </a:rPr>
                  <a:t>strategy</a:t>
                </a:r>
                <a:endParaRPr lang="uk-UA" sz="3600">
                  <a:solidFill>
                    <a:schemeClr val="accent1"/>
                  </a:solidFill>
                  <a:latin typeface="+mj-lt"/>
                </a:endParaRPr>
              </a:p>
            </p:txBody>
          </p:sp>
          <p:sp>
            <p:nvSpPr>
              <p:cNvPr id="36" name="TextBox 35"/>
              <p:cNvSpPr txBox="1"/>
              <p:nvPr/>
            </p:nvSpPr>
            <p:spPr>
              <a:xfrm>
                <a:off x="3807191" y="7498080"/>
                <a:ext cx="12426561"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endParaRPr lang="uk-UA" sz="2000">
                  <a:solidFill>
                    <a:schemeClr val="tx2"/>
                  </a:solidFill>
                </a:endParaRPr>
              </a:p>
            </p:txBody>
          </p:sp>
        </p:grpSp>
        <p:cxnSp>
          <p:nvCxnSpPr>
            <p:cNvPr id="37" name="Straight Connector 36"/>
            <p:cNvCxnSpPr/>
            <p:nvPr/>
          </p:nvCxnSpPr>
          <p:spPr>
            <a:xfrm>
              <a:off x="3600450" y="7011280"/>
              <a:ext cx="0" cy="1515703"/>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39" name="Freeform 431"/>
            <p:cNvSpPr>
              <a:spLocks noEditPoints="1"/>
            </p:cNvSpPr>
            <p:nvPr/>
          </p:nvSpPr>
          <p:spPr bwMode="auto">
            <a:xfrm>
              <a:off x="2500108" y="7358053"/>
              <a:ext cx="569367" cy="707856"/>
            </a:xfrm>
            <a:custGeom>
              <a:avLst/>
              <a:gdLst>
                <a:gd name="T0" fmla="*/ 32 w 144"/>
                <a:gd name="T1" fmla="*/ 140 h 176"/>
                <a:gd name="T2" fmla="*/ 40 w 144"/>
                <a:gd name="T3" fmla="*/ 140 h 176"/>
                <a:gd name="T4" fmla="*/ 40 w 144"/>
                <a:gd name="T5" fmla="*/ 88 h 176"/>
                <a:gd name="T6" fmla="*/ 40 w 144"/>
                <a:gd name="T7" fmla="*/ 104 h 176"/>
                <a:gd name="T8" fmla="*/ 40 w 144"/>
                <a:gd name="T9" fmla="*/ 88 h 176"/>
                <a:gd name="T10" fmla="*/ 112 w 144"/>
                <a:gd name="T11" fmla="*/ 100 h 176"/>
                <a:gd name="T12" fmla="*/ 120 w 144"/>
                <a:gd name="T13" fmla="*/ 100 h 176"/>
                <a:gd name="T14" fmla="*/ 112 w 144"/>
                <a:gd name="T15" fmla="*/ 24 h 176"/>
                <a:gd name="T16" fmla="*/ 128 w 144"/>
                <a:gd name="T17" fmla="*/ 16 h 176"/>
                <a:gd name="T18" fmla="*/ 120 w 144"/>
                <a:gd name="T19" fmla="*/ 0 h 176"/>
                <a:gd name="T20" fmla="*/ 16 w 144"/>
                <a:gd name="T21" fmla="*/ 8 h 176"/>
                <a:gd name="T22" fmla="*/ 24 w 144"/>
                <a:gd name="T23" fmla="*/ 24 h 176"/>
                <a:gd name="T24" fmla="*/ 0 w 144"/>
                <a:gd name="T25" fmla="*/ 128 h 176"/>
                <a:gd name="T26" fmla="*/ 96 w 144"/>
                <a:gd name="T27" fmla="*/ 176 h 176"/>
                <a:gd name="T28" fmla="*/ 112 w 144"/>
                <a:gd name="T29" fmla="*/ 24 h 176"/>
                <a:gd name="T30" fmla="*/ 120 w 144"/>
                <a:gd name="T31" fmla="*/ 8 h 176"/>
                <a:gd name="T32" fmla="*/ 24 w 144"/>
                <a:gd name="T33" fmla="*/ 16 h 176"/>
                <a:gd name="T34" fmla="*/ 40 w 144"/>
                <a:gd name="T35" fmla="*/ 24 h 176"/>
                <a:gd name="T36" fmla="*/ 115 w 144"/>
                <a:gd name="T37" fmla="*/ 66 h 176"/>
                <a:gd name="T38" fmla="*/ 30 w 144"/>
                <a:gd name="T39" fmla="*/ 64 h 176"/>
                <a:gd name="T40" fmla="*/ 96 w 144"/>
                <a:gd name="T41" fmla="*/ 168 h 176"/>
                <a:gd name="T42" fmla="*/ 8 w 144"/>
                <a:gd name="T43" fmla="*/ 128 h 176"/>
                <a:gd name="T44" fmla="*/ 25 w 144"/>
                <a:gd name="T45" fmla="*/ 74 h 176"/>
                <a:gd name="T46" fmla="*/ 87 w 144"/>
                <a:gd name="T47" fmla="*/ 84 h 176"/>
                <a:gd name="T48" fmla="*/ 122 w 144"/>
                <a:gd name="T49" fmla="*/ 80 h 176"/>
                <a:gd name="T50" fmla="*/ 96 w 144"/>
                <a:gd name="T51" fmla="*/ 168 h 176"/>
                <a:gd name="T52" fmla="*/ 96 w 144"/>
                <a:gd name="T53" fmla="*/ 120 h 176"/>
                <a:gd name="T54" fmla="*/ 112 w 144"/>
                <a:gd name="T55" fmla="*/ 120 h 176"/>
                <a:gd name="T56" fmla="*/ 68 w 144"/>
                <a:gd name="T57" fmla="*/ 112 h 176"/>
                <a:gd name="T58" fmla="*/ 68 w 144"/>
                <a:gd name="T59" fmla="*/ 136 h 176"/>
                <a:gd name="T60" fmla="*/ 68 w 144"/>
                <a:gd name="T61" fmla="*/ 112 h 176"/>
                <a:gd name="T62" fmla="*/ 64 w 144"/>
                <a:gd name="T63" fmla="*/ 124 h 176"/>
                <a:gd name="T64" fmla="*/ 72 w 144"/>
                <a:gd name="T65" fmla="*/ 124 h 176"/>
                <a:gd name="T66" fmla="*/ 92 w 144"/>
                <a:gd name="T67" fmla="*/ 152 h 176"/>
                <a:gd name="T68" fmla="*/ 92 w 144"/>
                <a:gd name="T69" fmla="*/ 160 h 176"/>
                <a:gd name="T70" fmla="*/ 92 w 144"/>
                <a:gd name="T71" fmla="*/ 15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4" h="176">
                  <a:moveTo>
                    <a:pt x="36" y="136"/>
                  </a:moveTo>
                  <a:cubicBezTo>
                    <a:pt x="34" y="136"/>
                    <a:pt x="32" y="138"/>
                    <a:pt x="32" y="140"/>
                  </a:cubicBezTo>
                  <a:cubicBezTo>
                    <a:pt x="32" y="142"/>
                    <a:pt x="34" y="144"/>
                    <a:pt x="36" y="144"/>
                  </a:cubicBezTo>
                  <a:cubicBezTo>
                    <a:pt x="38" y="144"/>
                    <a:pt x="40" y="142"/>
                    <a:pt x="40" y="140"/>
                  </a:cubicBezTo>
                  <a:cubicBezTo>
                    <a:pt x="40" y="138"/>
                    <a:pt x="38" y="136"/>
                    <a:pt x="36" y="136"/>
                  </a:cubicBezTo>
                  <a:moveTo>
                    <a:pt x="40" y="88"/>
                  </a:moveTo>
                  <a:cubicBezTo>
                    <a:pt x="36" y="88"/>
                    <a:pt x="32" y="92"/>
                    <a:pt x="32" y="96"/>
                  </a:cubicBezTo>
                  <a:cubicBezTo>
                    <a:pt x="32" y="100"/>
                    <a:pt x="36" y="104"/>
                    <a:pt x="40" y="104"/>
                  </a:cubicBezTo>
                  <a:cubicBezTo>
                    <a:pt x="44" y="104"/>
                    <a:pt x="48" y="100"/>
                    <a:pt x="48" y="96"/>
                  </a:cubicBezTo>
                  <a:cubicBezTo>
                    <a:pt x="48" y="92"/>
                    <a:pt x="44" y="88"/>
                    <a:pt x="40" y="88"/>
                  </a:cubicBezTo>
                  <a:moveTo>
                    <a:pt x="116" y="96"/>
                  </a:moveTo>
                  <a:cubicBezTo>
                    <a:pt x="114" y="96"/>
                    <a:pt x="112" y="98"/>
                    <a:pt x="112" y="100"/>
                  </a:cubicBezTo>
                  <a:cubicBezTo>
                    <a:pt x="112" y="102"/>
                    <a:pt x="114" y="104"/>
                    <a:pt x="116" y="104"/>
                  </a:cubicBezTo>
                  <a:cubicBezTo>
                    <a:pt x="118" y="104"/>
                    <a:pt x="120" y="102"/>
                    <a:pt x="120" y="100"/>
                  </a:cubicBezTo>
                  <a:cubicBezTo>
                    <a:pt x="120" y="98"/>
                    <a:pt x="118" y="96"/>
                    <a:pt x="116" y="96"/>
                  </a:cubicBezTo>
                  <a:moveTo>
                    <a:pt x="112" y="24"/>
                  </a:moveTo>
                  <a:cubicBezTo>
                    <a:pt x="120" y="24"/>
                    <a:pt x="120" y="24"/>
                    <a:pt x="120" y="24"/>
                  </a:cubicBezTo>
                  <a:cubicBezTo>
                    <a:pt x="124" y="24"/>
                    <a:pt x="128" y="20"/>
                    <a:pt x="128" y="16"/>
                  </a:cubicBezTo>
                  <a:cubicBezTo>
                    <a:pt x="128" y="8"/>
                    <a:pt x="128" y="8"/>
                    <a:pt x="128" y="8"/>
                  </a:cubicBezTo>
                  <a:cubicBezTo>
                    <a:pt x="128" y="4"/>
                    <a:pt x="124" y="0"/>
                    <a:pt x="120" y="0"/>
                  </a:cubicBezTo>
                  <a:cubicBezTo>
                    <a:pt x="24" y="0"/>
                    <a:pt x="24" y="0"/>
                    <a:pt x="24" y="0"/>
                  </a:cubicBezTo>
                  <a:cubicBezTo>
                    <a:pt x="20" y="0"/>
                    <a:pt x="16" y="4"/>
                    <a:pt x="16" y="8"/>
                  </a:cubicBezTo>
                  <a:cubicBezTo>
                    <a:pt x="16" y="16"/>
                    <a:pt x="16" y="16"/>
                    <a:pt x="16" y="16"/>
                  </a:cubicBezTo>
                  <a:cubicBezTo>
                    <a:pt x="16" y="20"/>
                    <a:pt x="20" y="24"/>
                    <a:pt x="24" y="24"/>
                  </a:cubicBezTo>
                  <a:cubicBezTo>
                    <a:pt x="32" y="24"/>
                    <a:pt x="32" y="24"/>
                    <a:pt x="32" y="24"/>
                  </a:cubicBezTo>
                  <a:cubicBezTo>
                    <a:pt x="29" y="73"/>
                    <a:pt x="0" y="82"/>
                    <a:pt x="0" y="128"/>
                  </a:cubicBezTo>
                  <a:cubicBezTo>
                    <a:pt x="0" y="155"/>
                    <a:pt x="21" y="176"/>
                    <a:pt x="48" y="176"/>
                  </a:cubicBezTo>
                  <a:cubicBezTo>
                    <a:pt x="96" y="176"/>
                    <a:pt x="96" y="176"/>
                    <a:pt x="96" y="176"/>
                  </a:cubicBezTo>
                  <a:cubicBezTo>
                    <a:pt x="123" y="176"/>
                    <a:pt x="144" y="155"/>
                    <a:pt x="144" y="128"/>
                  </a:cubicBezTo>
                  <a:cubicBezTo>
                    <a:pt x="144" y="82"/>
                    <a:pt x="115" y="73"/>
                    <a:pt x="112" y="24"/>
                  </a:cubicBezTo>
                  <a:moveTo>
                    <a:pt x="24" y="8"/>
                  </a:moveTo>
                  <a:cubicBezTo>
                    <a:pt x="120" y="8"/>
                    <a:pt x="120" y="8"/>
                    <a:pt x="120" y="8"/>
                  </a:cubicBezTo>
                  <a:cubicBezTo>
                    <a:pt x="120" y="16"/>
                    <a:pt x="120" y="16"/>
                    <a:pt x="120" y="16"/>
                  </a:cubicBezTo>
                  <a:cubicBezTo>
                    <a:pt x="24" y="16"/>
                    <a:pt x="24" y="16"/>
                    <a:pt x="24" y="16"/>
                  </a:cubicBezTo>
                  <a:lnTo>
                    <a:pt x="24" y="8"/>
                  </a:lnTo>
                  <a:close/>
                  <a:moveTo>
                    <a:pt x="40" y="24"/>
                  </a:moveTo>
                  <a:cubicBezTo>
                    <a:pt x="104" y="24"/>
                    <a:pt x="104" y="24"/>
                    <a:pt x="104" y="24"/>
                  </a:cubicBezTo>
                  <a:cubicBezTo>
                    <a:pt x="105" y="42"/>
                    <a:pt x="110" y="55"/>
                    <a:pt x="115" y="66"/>
                  </a:cubicBezTo>
                  <a:cubicBezTo>
                    <a:pt x="109" y="71"/>
                    <a:pt x="90" y="83"/>
                    <a:pt x="69" y="71"/>
                  </a:cubicBezTo>
                  <a:cubicBezTo>
                    <a:pt x="53" y="62"/>
                    <a:pt x="39" y="63"/>
                    <a:pt x="30" y="64"/>
                  </a:cubicBezTo>
                  <a:cubicBezTo>
                    <a:pt x="35" y="54"/>
                    <a:pt x="39" y="41"/>
                    <a:pt x="40" y="24"/>
                  </a:cubicBezTo>
                  <a:moveTo>
                    <a:pt x="96" y="168"/>
                  </a:moveTo>
                  <a:cubicBezTo>
                    <a:pt x="48" y="168"/>
                    <a:pt x="48" y="168"/>
                    <a:pt x="48" y="168"/>
                  </a:cubicBezTo>
                  <a:cubicBezTo>
                    <a:pt x="26" y="168"/>
                    <a:pt x="8" y="150"/>
                    <a:pt x="8" y="128"/>
                  </a:cubicBezTo>
                  <a:cubicBezTo>
                    <a:pt x="8" y="107"/>
                    <a:pt x="15" y="95"/>
                    <a:pt x="22" y="80"/>
                  </a:cubicBezTo>
                  <a:cubicBezTo>
                    <a:pt x="23" y="79"/>
                    <a:pt x="24" y="77"/>
                    <a:pt x="25" y="74"/>
                  </a:cubicBezTo>
                  <a:cubicBezTo>
                    <a:pt x="26" y="74"/>
                    <a:pt x="43" y="65"/>
                    <a:pt x="65" y="78"/>
                  </a:cubicBezTo>
                  <a:cubicBezTo>
                    <a:pt x="73" y="83"/>
                    <a:pt x="80" y="84"/>
                    <a:pt x="87" y="84"/>
                  </a:cubicBezTo>
                  <a:cubicBezTo>
                    <a:pt x="101" y="84"/>
                    <a:pt x="112" y="78"/>
                    <a:pt x="118" y="73"/>
                  </a:cubicBezTo>
                  <a:cubicBezTo>
                    <a:pt x="119" y="76"/>
                    <a:pt x="121" y="78"/>
                    <a:pt x="122" y="80"/>
                  </a:cubicBezTo>
                  <a:cubicBezTo>
                    <a:pt x="129" y="95"/>
                    <a:pt x="136" y="107"/>
                    <a:pt x="136" y="128"/>
                  </a:cubicBezTo>
                  <a:cubicBezTo>
                    <a:pt x="136" y="150"/>
                    <a:pt x="118" y="168"/>
                    <a:pt x="96" y="168"/>
                  </a:cubicBezTo>
                  <a:moveTo>
                    <a:pt x="104" y="112"/>
                  </a:moveTo>
                  <a:cubicBezTo>
                    <a:pt x="100" y="112"/>
                    <a:pt x="96" y="116"/>
                    <a:pt x="96" y="120"/>
                  </a:cubicBezTo>
                  <a:cubicBezTo>
                    <a:pt x="96" y="124"/>
                    <a:pt x="100" y="128"/>
                    <a:pt x="104" y="128"/>
                  </a:cubicBezTo>
                  <a:cubicBezTo>
                    <a:pt x="108" y="128"/>
                    <a:pt x="112" y="124"/>
                    <a:pt x="112" y="120"/>
                  </a:cubicBezTo>
                  <a:cubicBezTo>
                    <a:pt x="112" y="116"/>
                    <a:pt x="108" y="112"/>
                    <a:pt x="104" y="112"/>
                  </a:cubicBezTo>
                  <a:moveTo>
                    <a:pt x="68" y="112"/>
                  </a:moveTo>
                  <a:cubicBezTo>
                    <a:pt x="61" y="112"/>
                    <a:pt x="56" y="117"/>
                    <a:pt x="56" y="124"/>
                  </a:cubicBezTo>
                  <a:cubicBezTo>
                    <a:pt x="56" y="131"/>
                    <a:pt x="61" y="136"/>
                    <a:pt x="68" y="136"/>
                  </a:cubicBezTo>
                  <a:cubicBezTo>
                    <a:pt x="75" y="136"/>
                    <a:pt x="80" y="131"/>
                    <a:pt x="80" y="124"/>
                  </a:cubicBezTo>
                  <a:cubicBezTo>
                    <a:pt x="80" y="117"/>
                    <a:pt x="75" y="112"/>
                    <a:pt x="68" y="112"/>
                  </a:cubicBezTo>
                  <a:moveTo>
                    <a:pt x="68" y="128"/>
                  </a:moveTo>
                  <a:cubicBezTo>
                    <a:pt x="66" y="128"/>
                    <a:pt x="64" y="126"/>
                    <a:pt x="64" y="124"/>
                  </a:cubicBezTo>
                  <a:cubicBezTo>
                    <a:pt x="64" y="122"/>
                    <a:pt x="66" y="120"/>
                    <a:pt x="68" y="120"/>
                  </a:cubicBezTo>
                  <a:cubicBezTo>
                    <a:pt x="70" y="120"/>
                    <a:pt x="72" y="122"/>
                    <a:pt x="72" y="124"/>
                  </a:cubicBezTo>
                  <a:cubicBezTo>
                    <a:pt x="72" y="126"/>
                    <a:pt x="70" y="128"/>
                    <a:pt x="68" y="128"/>
                  </a:cubicBezTo>
                  <a:moveTo>
                    <a:pt x="92" y="152"/>
                  </a:moveTo>
                  <a:cubicBezTo>
                    <a:pt x="90" y="152"/>
                    <a:pt x="88" y="154"/>
                    <a:pt x="88" y="156"/>
                  </a:cubicBezTo>
                  <a:cubicBezTo>
                    <a:pt x="88" y="158"/>
                    <a:pt x="90" y="160"/>
                    <a:pt x="92" y="160"/>
                  </a:cubicBezTo>
                  <a:cubicBezTo>
                    <a:pt x="94" y="160"/>
                    <a:pt x="96" y="158"/>
                    <a:pt x="96" y="156"/>
                  </a:cubicBezTo>
                  <a:cubicBezTo>
                    <a:pt x="96" y="154"/>
                    <a:pt x="94" y="152"/>
                    <a:pt x="92" y="152"/>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0" name="Group 9"/>
          <p:cNvGrpSpPr/>
          <p:nvPr/>
        </p:nvGrpSpPr>
        <p:grpSpPr>
          <a:xfrm>
            <a:off x="2392915" y="4738806"/>
            <a:ext cx="13840837" cy="1662184"/>
            <a:chOff x="2392915" y="4738806"/>
            <a:chExt cx="13840837" cy="1662184"/>
          </a:xfrm>
        </p:grpSpPr>
        <p:grpSp>
          <p:nvGrpSpPr>
            <p:cNvPr id="5" name="Group 4"/>
            <p:cNvGrpSpPr/>
            <p:nvPr/>
          </p:nvGrpSpPr>
          <p:grpSpPr>
            <a:xfrm>
              <a:off x="3807191" y="4738806"/>
              <a:ext cx="12426561" cy="1653529"/>
              <a:chOff x="3807191" y="4738806"/>
              <a:chExt cx="12426561" cy="1653529"/>
            </a:xfrm>
          </p:grpSpPr>
          <p:sp>
            <p:nvSpPr>
              <p:cNvPr id="30" name="TextBox 29"/>
              <p:cNvSpPr txBox="1"/>
              <p:nvPr/>
            </p:nvSpPr>
            <p:spPr>
              <a:xfrm>
                <a:off x="3807191" y="4738806"/>
                <a:ext cx="7592937" cy="646331"/>
              </a:xfrm>
              <a:prstGeom prst="rect">
                <a:avLst/>
              </a:prstGeom>
              <a:noFill/>
            </p:spPr>
            <p:txBody>
              <a:bodyPr wrap="square" rtlCol="0">
                <a:spAutoFit/>
              </a:bodyPr>
              <a:lstStyle/>
              <a:p>
                <a:r>
                  <a:rPr lang="en-US" sz="3600">
                    <a:latin typeface="+mj-lt"/>
                  </a:rPr>
                  <a:t>our </a:t>
                </a:r>
                <a:r>
                  <a:rPr lang="en-US" sz="3600">
                    <a:solidFill>
                      <a:schemeClr val="accent1"/>
                    </a:solidFill>
                    <a:latin typeface="+mj-lt"/>
                  </a:rPr>
                  <a:t>vision</a:t>
                </a:r>
                <a:endParaRPr lang="uk-UA" sz="3600">
                  <a:solidFill>
                    <a:schemeClr val="accent1"/>
                  </a:solidFill>
                  <a:latin typeface="+mj-lt"/>
                </a:endParaRPr>
              </a:p>
            </p:txBody>
          </p:sp>
          <p:sp>
            <p:nvSpPr>
              <p:cNvPr id="31" name="TextBox 30"/>
              <p:cNvSpPr txBox="1"/>
              <p:nvPr/>
            </p:nvSpPr>
            <p:spPr>
              <a:xfrm>
                <a:off x="3807191" y="5376672"/>
                <a:ext cx="12426561"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endParaRPr lang="uk-UA" sz="2000">
                  <a:solidFill>
                    <a:schemeClr val="tx2"/>
                  </a:solidFill>
                </a:endParaRPr>
              </a:p>
            </p:txBody>
          </p:sp>
        </p:grpSp>
        <p:cxnSp>
          <p:nvCxnSpPr>
            <p:cNvPr id="32" name="Straight Connector 31"/>
            <p:cNvCxnSpPr/>
            <p:nvPr/>
          </p:nvCxnSpPr>
          <p:spPr>
            <a:xfrm>
              <a:off x="3600450" y="4885287"/>
              <a:ext cx="0" cy="1515703"/>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40" name="Freeform 463"/>
            <p:cNvSpPr>
              <a:spLocks noEditPoints="1"/>
            </p:cNvSpPr>
            <p:nvPr/>
          </p:nvSpPr>
          <p:spPr bwMode="auto">
            <a:xfrm>
              <a:off x="2392915" y="5270779"/>
              <a:ext cx="783754" cy="630417"/>
            </a:xfrm>
            <a:custGeom>
              <a:avLst/>
              <a:gdLst>
                <a:gd name="T0" fmla="*/ 16 w 176"/>
                <a:gd name="T1" fmla="*/ 104 h 144"/>
                <a:gd name="T2" fmla="*/ 24 w 176"/>
                <a:gd name="T3" fmla="*/ 104 h 144"/>
                <a:gd name="T4" fmla="*/ 44 w 176"/>
                <a:gd name="T5" fmla="*/ 84 h 144"/>
                <a:gd name="T6" fmla="*/ 136 w 176"/>
                <a:gd name="T7" fmla="*/ 80 h 144"/>
                <a:gd name="T8" fmla="*/ 116 w 176"/>
                <a:gd name="T9" fmla="*/ 108 h 144"/>
                <a:gd name="T10" fmla="*/ 136 w 176"/>
                <a:gd name="T11" fmla="*/ 88 h 144"/>
                <a:gd name="T12" fmla="*/ 136 w 176"/>
                <a:gd name="T13" fmla="*/ 80 h 144"/>
                <a:gd name="T14" fmla="*/ 143 w 176"/>
                <a:gd name="T15" fmla="*/ 16 h 144"/>
                <a:gd name="T16" fmla="*/ 120 w 176"/>
                <a:gd name="T17" fmla="*/ 0 h 144"/>
                <a:gd name="T18" fmla="*/ 80 w 176"/>
                <a:gd name="T19" fmla="*/ 24 h 144"/>
                <a:gd name="T20" fmla="*/ 33 w 176"/>
                <a:gd name="T21" fmla="*/ 16 h 144"/>
                <a:gd name="T22" fmla="*/ 4 w 176"/>
                <a:gd name="T23" fmla="*/ 87 h 144"/>
                <a:gd name="T24" fmla="*/ 40 w 176"/>
                <a:gd name="T25" fmla="*/ 144 h 144"/>
                <a:gd name="T26" fmla="*/ 97 w 176"/>
                <a:gd name="T27" fmla="*/ 112 h 144"/>
                <a:gd name="T28" fmla="*/ 176 w 176"/>
                <a:gd name="T29" fmla="*/ 104 h 144"/>
                <a:gd name="T30" fmla="*/ 40 w 176"/>
                <a:gd name="T31" fmla="*/ 136 h 144"/>
                <a:gd name="T32" fmla="*/ 40 w 176"/>
                <a:gd name="T33" fmla="*/ 72 h 144"/>
                <a:gd name="T34" fmla="*/ 40 w 176"/>
                <a:gd name="T35" fmla="*/ 136 h 144"/>
                <a:gd name="T36" fmla="*/ 40 w 176"/>
                <a:gd name="T37" fmla="*/ 64 h 144"/>
                <a:gd name="T38" fmla="*/ 41 w 176"/>
                <a:gd name="T39" fmla="*/ 17 h 144"/>
                <a:gd name="T40" fmla="*/ 56 w 176"/>
                <a:gd name="T41" fmla="*/ 8 h 144"/>
                <a:gd name="T42" fmla="*/ 72 w 176"/>
                <a:gd name="T43" fmla="*/ 23 h 144"/>
                <a:gd name="T44" fmla="*/ 96 w 176"/>
                <a:gd name="T45" fmla="*/ 104 h 144"/>
                <a:gd name="T46" fmla="*/ 80 w 176"/>
                <a:gd name="T47" fmla="*/ 96 h 144"/>
                <a:gd name="T48" fmla="*/ 96 w 176"/>
                <a:gd name="T49" fmla="*/ 104 h 144"/>
                <a:gd name="T50" fmla="*/ 80 w 176"/>
                <a:gd name="T51" fmla="*/ 88 h 144"/>
                <a:gd name="T52" fmla="*/ 96 w 176"/>
                <a:gd name="T53" fmla="*/ 32 h 144"/>
                <a:gd name="T54" fmla="*/ 104 w 176"/>
                <a:gd name="T55" fmla="*/ 23 h 144"/>
                <a:gd name="T56" fmla="*/ 120 w 176"/>
                <a:gd name="T57" fmla="*/ 8 h 144"/>
                <a:gd name="T58" fmla="*/ 135 w 176"/>
                <a:gd name="T59" fmla="*/ 17 h 144"/>
                <a:gd name="T60" fmla="*/ 136 w 176"/>
                <a:gd name="T61" fmla="*/ 64 h 144"/>
                <a:gd name="T62" fmla="*/ 104 w 176"/>
                <a:gd name="T63" fmla="*/ 23 h 144"/>
                <a:gd name="T64" fmla="*/ 104 w 176"/>
                <a:gd name="T65" fmla="*/ 104 h 144"/>
                <a:gd name="T66" fmla="*/ 168 w 176"/>
                <a:gd name="T67" fmla="*/ 10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6" h="144">
                  <a:moveTo>
                    <a:pt x="40" y="80"/>
                  </a:moveTo>
                  <a:cubicBezTo>
                    <a:pt x="27" y="80"/>
                    <a:pt x="16" y="91"/>
                    <a:pt x="16" y="104"/>
                  </a:cubicBezTo>
                  <a:cubicBezTo>
                    <a:pt x="16" y="106"/>
                    <a:pt x="18" y="108"/>
                    <a:pt x="20" y="108"/>
                  </a:cubicBezTo>
                  <a:cubicBezTo>
                    <a:pt x="22" y="108"/>
                    <a:pt x="24" y="106"/>
                    <a:pt x="24" y="104"/>
                  </a:cubicBezTo>
                  <a:cubicBezTo>
                    <a:pt x="24" y="95"/>
                    <a:pt x="31" y="88"/>
                    <a:pt x="40" y="88"/>
                  </a:cubicBezTo>
                  <a:cubicBezTo>
                    <a:pt x="42" y="88"/>
                    <a:pt x="44" y="86"/>
                    <a:pt x="44" y="84"/>
                  </a:cubicBezTo>
                  <a:cubicBezTo>
                    <a:pt x="44" y="82"/>
                    <a:pt x="42" y="80"/>
                    <a:pt x="40" y="80"/>
                  </a:cubicBezTo>
                  <a:moveTo>
                    <a:pt x="136" y="80"/>
                  </a:moveTo>
                  <a:cubicBezTo>
                    <a:pt x="123" y="80"/>
                    <a:pt x="112" y="91"/>
                    <a:pt x="112" y="104"/>
                  </a:cubicBezTo>
                  <a:cubicBezTo>
                    <a:pt x="112" y="106"/>
                    <a:pt x="114" y="108"/>
                    <a:pt x="116" y="108"/>
                  </a:cubicBezTo>
                  <a:cubicBezTo>
                    <a:pt x="118" y="108"/>
                    <a:pt x="120" y="106"/>
                    <a:pt x="120" y="104"/>
                  </a:cubicBezTo>
                  <a:cubicBezTo>
                    <a:pt x="120" y="95"/>
                    <a:pt x="127" y="88"/>
                    <a:pt x="136" y="88"/>
                  </a:cubicBezTo>
                  <a:cubicBezTo>
                    <a:pt x="138" y="88"/>
                    <a:pt x="140" y="86"/>
                    <a:pt x="140" y="84"/>
                  </a:cubicBezTo>
                  <a:cubicBezTo>
                    <a:pt x="140" y="82"/>
                    <a:pt x="138" y="80"/>
                    <a:pt x="136" y="80"/>
                  </a:cubicBezTo>
                  <a:moveTo>
                    <a:pt x="172" y="87"/>
                  </a:moveTo>
                  <a:cubicBezTo>
                    <a:pt x="143" y="16"/>
                    <a:pt x="143" y="16"/>
                    <a:pt x="143" y="16"/>
                  </a:cubicBezTo>
                  <a:cubicBezTo>
                    <a:pt x="143" y="16"/>
                    <a:pt x="143" y="16"/>
                    <a:pt x="143" y="16"/>
                  </a:cubicBezTo>
                  <a:cubicBezTo>
                    <a:pt x="139" y="7"/>
                    <a:pt x="130" y="0"/>
                    <a:pt x="120" y="0"/>
                  </a:cubicBezTo>
                  <a:cubicBezTo>
                    <a:pt x="107" y="0"/>
                    <a:pt x="96" y="11"/>
                    <a:pt x="96" y="24"/>
                  </a:cubicBezTo>
                  <a:cubicBezTo>
                    <a:pt x="80" y="24"/>
                    <a:pt x="80" y="24"/>
                    <a:pt x="80" y="24"/>
                  </a:cubicBezTo>
                  <a:cubicBezTo>
                    <a:pt x="80" y="11"/>
                    <a:pt x="69" y="0"/>
                    <a:pt x="56" y="0"/>
                  </a:cubicBezTo>
                  <a:cubicBezTo>
                    <a:pt x="46" y="0"/>
                    <a:pt x="37" y="7"/>
                    <a:pt x="33" y="16"/>
                  </a:cubicBezTo>
                  <a:cubicBezTo>
                    <a:pt x="33" y="16"/>
                    <a:pt x="33" y="16"/>
                    <a:pt x="33" y="16"/>
                  </a:cubicBezTo>
                  <a:cubicBezTo>
                    <a:pt x="4" y="87"/>
                    <a:pt x="4" y="87"/>
                    <a:pt x="4" y="87"/>
                  </a:cubicBezTo>
                  <a:cubicBezTo>
                    <a:pt x="1" y="92"/>
                    <a:pt x="0" y="98"/>
                    <a:pt x="0" y="104"/>
                  </a:cubicBezTo>
                  <a:cubicBezTo>
                    <a:pt x="0" y="126"/>
                    <a:pt x="18" y="144"/>
                    <a:pt x="40" y="144"/>
                  </a:cubicBezTo>
                  <a:cubicBezTo>
                    <a:pt x="59" y="144"/>
                    <a:pt x="75" y="130"/>
                    <a:pt x="79" y="112"/>
                  </a:cubicBezTo>
                  <a:cubicBezTo>
                    <a:pt x="97" y="112"/>
                    <a:pt x="97" y="112"/>
                    <a:pt x="97" y="112"/>
                  </a:cubicBezTo>
                  <a:cubicBezTo>
                    <a:pt x="101" y="130"/>
                    <a:pt x="117" y="144"/>
                    <a:pt x="136" y="144"/>
                  </a:cubicBezTo>
                  <a:cubicBezTo>
                    <a:pt x="158" y="144"/>
                    <a:pt x="176" y="126"/>
                    <a:pt x="176" y="104"/>
                  </a:cubicBezTo>
                  <a:cubicBezTo>
                    <a:pt x="176" y="98"/>
                    <a:pt x="175" y="92"/>
                    <a:pt x="172" y="87"/>
                  </a:cubicBezTo>
                  <a:moveTo>
                    <a:pt x="40" y="136"/>
                  </a:moveTo>
                  <a:cubicBezTo>
                    <a:pt x="22" y="136"/>
                    <a:pt x="8" y="122"/>
                    <a:pt x="8" y="104"/>
                  </a:cubicBezTo>
                  <a:cubicBezTo>
                    <a:pt x="8" y="86"/>
                    <a:pt x="22" y="72"/>
                    <a:pt x="40" y="72"/>
                  </a:cubicBezTo>
                  <a:cubicBezTo>
                    <a:pt x="58" y="72"/>
                    <a:pt x="72" y="86"/>
                    <a:pt x="72" y="104"/>
                  </a:cubicBezTo>
                  <a:cubicBezTo>
                    <a:pt x="72" y="122"/>
                    <a:pt x="58" y="136"/>
                    <a:pt x="40" y="136"/>
                  </a:cubicBezTo>
                  <a:moveTo>
                    <a:pt x="72" y="80"/>
                  </a:moveTo>
                  <a:cubicBezTo>
                    <a:pt x="65" y="70"/>
                    <a:pt x="53" y="64"/>
                    <a:pt x="40" y="64"/>
                  </a:cubicBezTo>
                  <a:cubicBezTo>
                    <a:pt x="33" y="64"/>
                    <a:pt x="26" y="66"/>
                    <a:pt x="20" y="69"/>
                  </a:cubicBezTo>
                  <a:cubicBezTo>
                    <a:pt x="41" y="17"/>
                    <a:pt x="41" y="17"/>
                    <a:pt x="41" y="17"/>
                  </a:cubicBezTo>
                  <a:cubicBezTo>
                    <a:pt x="41" y="17"/>
                    <a:pt x="41" y="17"/>
                    <a:pt x="41" y="17"/>
                  </a:cubicBezTo>
                  <a:cubicBezTo>
                    <a:pt x="44" y="12"/>
                    <a:pt x="50" y="8"/>
                    <a:pt x="56" y="8"/>
                  </a:cubicBezTo>
                  <a:cubicBezTo>
                    <a:pt x="64" y="8"/>
                    <a:pt x="71" y="14"/>
                    <a:pt x="72" y="23"/>
                  </a:cubicBezTo>
                  <a:cubicBezTo>
                    <a:pt x="72" y="23"/>
                    <a:pt x="72" y="23"/>
                    <a:pt x="72" y="23"/>
                  </a:cubicBezTo>
                  <a:lnTo>
                    <a:pt x="72" y="80"/>
                  </a:lnTo>
                  <a:close/>
                  <a:moveTo>
                    <a:pt x="96" y="104"/>
                  </a:moveTo>
                  <a:cubicBezTo>
                    <a:pt x="80" y="104"/>
                    <a:pt x="80" y="104"/>
                    <a:pt x="80" y="104"/>
                  </a:cubicBezTo>
                  <a:cubicBezTo>
                    <a:pt x="80" y="96"/>
                    <a:pt x="80" y="96"/>
                    <a:pt x="80" y="96"/>
                  </a:cubicBezTo>
                  <a:cubicBezTo>
                    <a:pt x="96" y="96"/>
                    <a:pt x="96" y="96"/>
                    <a:pt x="96" y="96"/>
                  </a:cubicBezTo>
                  <a:lnTo>
                    <a:pt x="96" y="104"/>
                  </a:lnTo>
                  <a:close/>
                  <a:moveTo>
                    <a:pt x="96" y="88"/>
                  </a:moveTo>
                  <a:cubicBezTo>
                    <a:pt x="80" y="88"/>
                    <a:pt x="80" y="88"/>
                    <a:pt x="80" y="88"/>
                  </a:cubicBezTo>
                  <a:cubicBezTo>
                    <a:pt x="80" y="32"/>
                    <a:pt x="80" y="32"/>
                    <a:pt x="80" y="32"/>
                  </a:cubicBezTo>
                  <a:cubicBezTo>
                    <a:pt x="96" y="32"/>
                    <a:pt x="96" y="32"/>
                    <a:pt x="96" y="32"/>
                  </a:cubicBezTo>
                  <a:lnTo>
                    <a:pt x="96" y="88"/>
                  </a:lnTo>
                  <a:close/>
                  <a:moveTo>
                    <a:pt x="104" y="23"/>
                  </a:moveTo>
                  <a:cubicBezTo>
                    <a:pt x="104" y="23"/>
                    <a:pt x="104" y="23"/>
                    <a:pt x="104" y="23"/>
                  </a:cubicBezTo>
                  <a:cubicBezTo>
                    <a:pt x="105" y="14"/>
                    <a:pt x="112" y="8"/>
                    <a:pt x="120" y="8"/>
                  </a:cubicBezTo>
                  <a:cubicBezTo>
                    <a:pt x="126" y="8"/>
                    <a:pt x="132" y="12"/>
                    <a:pt x="135" y="17"/>
                  </a:cubicBezTo>
                  <a:cubicBezTo>
                    <a:pt x="135" y="17"/>
                    <a:pt x="135" y="17"/>
                    <a:pt x="135" y="17"/>
                  </a:cubicBezTo>
                  <a:cubicBezTo>
                    <a:pt x="156" y="69"/>
                    <a:pt x="156" y="69"/>
                    <a:pt x="156" y="69"/>
                  </a:cubicBezTo>
                  <a:cubicBezTo>
                    <a:pt x="150" y="66"/>
                    <a:pt x="143" y="64"/>
                    <a:pt x="136" y="64"/>
                  </a:cubicBezTo>
                  <a:cubicBezTo>
                    <a:pt x="123" y="64"/>
                    <a:pt x="111" y="70"/>
                    <a:pt x="104" y="80"/>
                  </a:cubicBezTo>
                  <a:lnTo>
                    <a:pt x="104" y="23"/>
                  </a:lnTo>
                  <a:close/>
                  <a:moveTo>
                    <a:pt x="136" y="136"/>
                  </a:moveTo>
                  <a:cubicBezTo>
                    <a:pt x="118" y="136"/>
                    <a:pt x="104" y="122"/>
                    <a:pt x="104" y="104"/>
                  </a:cubicBezTo>
                  <a:cubicBezTo>
                    <a:pt x="104" y="86"/>
                    <a:pt x="118" y="72"/>
                    <a:pt x="136" y="72"/>
                  </a:cubicBezTo>
                  <a:cubicBezTo>
                    <a:pt x="154" y="72"/>
                    <a:pt x="168" y="86"/>
                    <a:pt x="168" y="104"/>
                  </a:cubicBezTo>
                  <a:cubicBezTo>
                    <a:pt x="168" y="122"/>
                    <a:pt x="154" y="136"/>
                    <a:pt x="136" y="136"/>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306228878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250"/>
                                        <p:tgtEl>
                                          <p:spTgt spid="7"/>
                                        </p:tgtEl>
                                      </p:cBhvr>
                                    </p:animEffect>
                                    <p:anim calcmode="lin" valueType="num">
                                      <p:cBhvr>
                                        <p:cTn id="8" dur="1250" fill="hold"/>
                                        <p:tgtEl>
                                          <p:spTgt spid="7"/>
                                        </p:tgtEl>
                                        <p:attrNameLst>
                                          <p:attrName>ppt_x</p:attrName>
                                        </p:attrNameLst>
                                      </p:cBhvr>
                                      <p:tavLst>
                                        <p:tav tm="0">
                                          <p:val>
                                            <p:strVal val="#ppt_x"/>
                                          </p:val>
                                        </p:tav>
                                        <p:tav tm="100000">
                                          <p:val>
                                            <p:strVal val="#ppt_x"/>
                                          </p:val>
                                        </p:tav>
                                      </p:tavLst>
                                    </p:anim>
                                    <p:anim calcmode="lin" valueType="num">
                                      <p:cBhvr>
                                        <p:cTn id="9" dur="1125" decel="100000" fill="hold"/>
                                        <p:tgtEl>
                                          <p:spTgt spid="7"/>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250"/>
                                        <p:tgtEl>
                                          <p:spTgt spid="10"/>
                                        </p:tgtEl>
                                      </p:cBhvr>
                                    </p:animEffect>
                                    <p:anim calcmode="lin" valueType="num">
                                      <p:cBhvr>
                                        <p:cTn id="14" dur="1250" fill="hold"/>
                                        <p:tgtEl>
                                          <p:spTgt spid="10"/>
                                        </p:tgtEl>
                                        <p:attrNameLst>
                                          <p:attrName>ppt_x</p:attrName>
                                        </p:attrNameLst>
                                      </p:cBhvr>
                                      <p:tavLst>
                                        <p:tav tm="0">
                                          <p:val>
                                            <p:strVal val="#ppt_x"/>
                                          </p:val>
                                        </p:tav>
                                        <p:tav tm="100000">
                                          <p:val>
                                            <p:strVal val="#ppt_x"/>
                                          </p:val>
                                        </p:tav>
                                      </p:tavLst>
                                    </p:anim>
                                    <p:anim calcmode="lin" valueType="num">
                                      <p:cBhvr>
                                        <p:cTn id="15" dur="1125" decel="100000" fill="hold"/>
                                        <p:tgtEl>
                                          <p:spTgt spid="1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250"/>
                                        <p:tgtEl>
                                          <p:spTgt spid="11"/>
                                        </p:tgtEl>
                                      </p:cBhvr>
                                    </p:animEffect>
                                    <p:anim calcmode="lin" valueType="num">
                                      <p:cBhvr>
                                        <p:cTn id="20" dur="1250" fill="hold"/>
                                        <p:tgtEl>
                                          <p:spTgt spid="11"/>
                                        </p:tgtEl>
                                        <p:attrNameLst>
                                          <p:attrName>ppt_x</p:attrName>
                                        </p:attrNameLst>
                                      </p:cBhvr>
                                      <p:tavLst>
                                        <p:tav tm="0">
                                          <p:val>
                                            <p:strVal val="#ppt_x"/>
                                          </p:val>
                                        </p:tav>
                                        <p:tav tm="100000">
                                          <p:val>
                                            <p:strVal val="#ppt_x"/>
                                          </p:val>
                                        </p:tav>
                                      </p:tavLst>
                                    </p:anim>
                                    <p:anim calcmode="lin" valueType="num">
                                      <p:cBhvr>
                                        <p:cTn id="21" dur="1125" decel="100000" fill="hold"/>
                                        <p:tgtEl>
                                          <p:spTgt spid="11"/>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76300" y="571411"/>
            <a:ext cx="5448300" cy="1338828"/>
          </a:xfrm>
        </p:spPr>
        <p:txBody>
          <a:bodyPr/>
          <a:lstStyle/>
          <a:p>
            <a:r>
              <a:rPr lang="en-US"/>
              <a:t>company</a:t>
            </a:r>
            <a:br>
              <a:rPr lang="en-US"/>
            </a:br>
            <a:r>
              <a:rPr lang="en-US">
                <a:solidFill>
                  <a:schemeClr val="accent1"/>
                </a:solidFill>
              </a:rPr>
              <a:t>core values</a:t>
            </a:r>
            <a:endParaRPr lang="uk-UA">
              <a:solidFill>
                <a:schemeClr val="accent1"/>
              </a:solidFill>
            </a:endParaRPr>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26</a:t>
            </a:fld>
            <a:endParaRPr/>
          </a:p>
        </p:txBody>
      </p:sp>
      <p:grpSp>
        <p:nvGrpSpPr>
          <p:cNvPr id="2" name="Group 1"/>
          <p:cNvGrpSpPr/>
          <p:nvPr/>
        </p:nvGrpSpPr>
        <p:grpSpPr>
          <a:xfrm>
            <a:off x="2620736" y="3311184"/>
            <a:ext cx="6400800" cy="3731601"/>
            <a:chOff x="2620736" y="3311184"/>
            <a:chExt cx="6400800" cy="3731601"/>
          </a:xfrm>
        </p:grpSpPr>
        <p:sp>
          <p:nvSpPr>
            <p:cNvPr id="18" name="Rectangle 17"/>
            <p:cNvSpPr/>
            <p:nvPr/>
          </p:nvSpPr>
          <p:spPr>
            <a:xfrm>
              <a:off x="2620736" y="5411569"/>
              <a:ext cx="6400800" cy="1631216"/>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 purus lectus malesuada libero, sit amet commodo magna eros quis urna. Nunc viverra imperdiet enim. </a:t>
              </a:r>
            </a:p>
          </p:txBody>
        </p:sp>
        <p:sp>
          <p:nvSpPr>
            <p:cNvPr id="19" name="Rectangle 18"/>
            <p:cNvSpPr/>
            <p:nvPr/>
          </p:nvSpPr>
          <p:spPr>
            <a:xfrm>
              <a:off x="2620736" y="4497169"/>
              <a:ext cx="4800600" cy="646331"/>
            </a:xfrm>
            <a:prstGeom prst="rect">
              <a:avLst/>
            </a:prstGeom>
          </p:spPr>
          <p:txBody>
            <a:bodyPr wrap="square">
              <a:spAutoFit/>
            </a:bodyPr>
            <a:lstStyle/>
            <a:p>
              <a:r>
                <a:rPr lang="en-US" sz="3600">
                  <a:solidFill>
                    <a:schemeClr val="accent1"/>
                  </a:solidFill>
                  <a:latin typeface="+mj-lt"/>
                </a:rPr>
                <a:t>creativity</a:t>
              </a:r>
            </a:p>
          </p:txBody>
        </p:sp>
        <p:sp>
          <p:nvSpPr>
            <p:cNvPr id="21" name="Freeform 464"/>
            <p:cNvSpPr>
              <a:spLocks noEditPoints="1"/>
            </p:cNvSpPr>
            <p:nvPr/>
          </p:nvSpPr>
          <p:spPr bwMode="auto">
            <a:xfrm>
              <a:off x="2620736" y="3311184"/>
              <a:ext cx="909768" cy="832341"/>
            </a:xfrm>
            <a:custGeom>
              <a:avLst/>
              <a:gdLst>
                <a:gd name="T0" fmla="*/ 39 w 180"/>
                <a:gd name="T1" fmla="*/ 24 h 168"/>
                <a:gd name="T2" fmla="*/ 31 w 180"/>
                <a:gd name="T3" fmla="*/ 46 h 168"/>
                <a:gd name="T4" fmla="*/ 55 w 180"/>
                <a:gd name="T5" fmla="*/ 43 h 168"/>
                <a:gd name="T6" fmla="*/ 42 w 180"/>
                <a:gd name="T7" fmla="*/ 40 h 168"/>
                <a:gd name="T8" fmla="*/ 32 w 180"/>
                <a:gd name="T9" fmla="*/ 36 h 168"/>
                <a:gd name="T10" fmla="*/ 39 w 180"/>
                <a:gd name="T11" fmla="*/ 32 h 168"/>
                <a:gd name="T12" fmla="*/ 48 w 180"/>
                <a:gd name="T13" fmla="*/ 38 h 168"/>
                <a:gd name="T14" fmla="*/ 42 w 180"/>
                <a:gd name="T15" fmla="*/ 120 h 168"/>
                <a:gd name="T16" fmla="*/ 26 w 180"/>
                <a:gd name="T17" fmla="*/ 138 h 168"/>
                <a:gd name="T18" fmla="*/ 46 w 180"/>
                <a:gd name="T19" fmla="*/ 143 h 168"/>
                <a:gd name="T20" fmla="*/ 42 w 180"/>
                <a:gd name="T21" fmla="*/ 120 h 168"/>
                <a:gd name="T22" fmla="*/ 39 w 180"/>
                <a:gd name="T23" fmla="*/ 136 h 168"/>
                <a:gd name="T24" fmla="*/ 32 w 180"/>
                <a:gd name="T25" fmla="*/ 132 h 168"/>
                <a:gd name="T26" fmla="*/ 42 w 180"/>
                <a:gd name="T27" fmla="*/ 128 h 168"/>
                <a:gd name="T28" fmla="*/ 43 w 180"/>
                <a:gd name="T29" fmla="*/ 135 h 168"/>
                <a:gd name="T30" fmla="*/ 156 w 180"/>
                <a:gd name="T31" fmla="*/ 16 h 168"/>
                <a:gd name="T32" fmla="*/ 76 w 180"/>
                <a:gd name="T33" fmla="*/ 67 h 168"/>
                <a:gd name="T34" fmla="*/ 73 w 180"/>
                <a:gd name="T35" fmla="*/ 55 h 168"/>
                <a:gd name="T36" fmla="*/ 8 w 180"/>
                <a:gd name="T37" fmla="*/ 20 h 168"/>
                <a:gd name="T38" fmla="*/ 51 w 180"/>
                <a:gd name="T39" fmla="*/ 84 h 168"/>
                <a:gd name="T40" fmla="*/ 8 w 180"/>
                <a:gd name="T41" fmla="*/ 148 h 168"/>
                <a:gd name="T42" fmla="*/ 73 w 180"/>
                <a:gd name="T43" fmla="*/ 113 h 168"/>
                <a:gd name="T44" fmla="*/ 76 w 180"/>
                <a:gd name="T45" fmla="*/ 101 h 168"/>
                <a:gd name="T46" fmla="*/ 156 w 180"/>
                <a:gd name="T47" fmla="*/ 152 h 168"/>
                <a:gd name="T48" fmla="*/ 102 w 180"/>
                <a:gd name="T49" fmla="*/ 84 h 168"/>
                <a:gd name="T50" fmla="*/ 25 w 180"/>
                <a:gd name="T51" fmla="*/ 56 h 168"/>
                <a:gd name="T52" fmla="*/ 51 w 180"/>
                <a:gd name="T53" fmla="*/ 15 h 168"/>
                <a:gd name="T54" fmla="*/ 25 w 180"/>
                <a:gd name="T55" fmla="*/ 56 h 168"/>
                <a:gd name="T56" fmla="*/ 60 w 180"/>
                <a:gd name="T57" fmla="*/ 65 h 168"/>
                <a:gd name="T58" fmla="*/ 58 w 180"/>
                <a:gd name="T59" fmla="*/ 79 h 168"/>
                <a:gd name="T60" fmla="*/ 51 w 180"/>
                <a:gd name="T61" fmla="*/ 153 h 168"/>
                <a:gd name="T62" fmla="*/ 25 w 180"/>
                <a:gd name="T63" fmla="*/ 112 h 168"/>
                <a:gd name="T64" fmla="*/ 51 w 180"/>
                <a:gd name="T65" fmla="*/ 153 h 168"/>
                <a:gd name="T66" fmla="*/ 42 w 180"/>
                <a:gd name="T67" fmla="*/ 100 h 168"/>
                <a:gd name="T68" fmla="*/ 170 w 180"/>
                <a:gd name="T69" fmla="*/ 29 h 168"/>
                <a:gd name="T70" fmla="*/ 170 w 180"/>
                <a:gd name="T71" fmla="*/ 139 h 168"/>
                <a:gd name="T72" fmla="*/ 83 w 180"/>
                <a:gd name="T73" fmla="*/ 97 h 168"/>
                <a:gd name="T74" fmla="*/ 170 w 180"/>
                <a:gd name="T75" fmla="*/ 139 h 168"/>
                <a:gd name="T76" fmla="*/ 72 w 180"/>
                <a:gd name="T77" fmla="*/ 84 h 168"/>
                <a:gd name="T78" fmla="*/ 80 w 180"/>
                <a:gd name="T79" fmla="*/ 8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0" h="168">
                  <a:moveTo>
                    <a:pt x="46" y="25"/>
                  </a:moveTo>
                  <a:cubicBezTo>
                    <a:pt x="44" y="24"/>
                    <a:pt x="41" y="24"/>
                    <a:pt x="39" y="24"/>
                  </a:cubicBezTo>
                  <a:cubicBezTo>
                    <a:pt x="34" y="24"/>
                    <a:pt x="29" y="26"/>
                    <a:pt x="26" y="30"/>
                  </a:cubicBezTo>
                  <a:cubicBezTo>
                    <a:pt x="22" y="35"/>
                    <a:pt x="24" y="43"/>
                    <a:pt x="31" y="46"/>
                  </a:cubicBezTo>
                  <a:cubicBezTo>
                    <a:pt x="34" y="47"/>
                    <a:pt x="38" y="48"/>
                    <a:pt x="42" y="48"/>
                  </a:cubicBezTo>
                  <a:cubicBezTo>
                    <a:pt x="47" y="48"/>
                    <a:pt x="52" y="46"/>
                    <a:pt x="55" y="43"/>
                  </a:cubicBezTo>
                  <a:cubicBezTo>
                    <a:pt x="59" y="37"/>
                    <a:pt x="53" y="29"/>
                    <a:pt x="46" y="25"/>
                  </a:cubicBezTo>
                  <a:moveTo>
                    <a:pt x="42" y="40"/>
                  </a:moveTo>
                  <a:cubicBezTo>
                    <a:pt x="39" y="40"/>
                    <a:pt x="36" y="39"/>
                    <a:pt x="35" y="39"/>
                  </a:cubicBezTo>
                  <a:cubicBezTo>
                    <a:pt x="33" y="38"/>
                    <a:pt x="32" y="37"/>
                    <a:pt x="32" y="36"/>
                  </a:cubicBezTo>
                  <a:cubicBezTo>
                    <a:pt x="32" y="36"/>
                    <a:pt x="32" y="35"/>
                    <a:pt x="32" y="34"/>
                  </a:cubicBezTo>
                  <a:cubicBezTo>
                    <a:pt x="34" y="33"/>
                    <a:pt x="36" y="32"/>
                    <a:pt x="39" y="32"/>
                  </a:cubicBezTo>
                  <a:cubicBezTo>
                    <a:pt x="40" y="32"/>
                    <a:pt x="42" y="32"/>
                    <a:pt x="43" y="33"/>
                  </a:cubicBezTo>
                  <a:cubicBezTo>
                    <a:pt x="46" y="34"/>
                    <a:pt x="48" y="37"/>
                    <a:pt x="48" y="38"/>
                  </a:cubicBezTo>
                  <a:cubicBezTo>
                    <a:pt x="47" y="39"/>
                    <a:pt x="45" y="40"/>
                    <a:pt x="42" y="40"/>
                  </a:cubicBezTo>
                  <a:moveTo>
                    <a:pt x="42" y="120"/>
                  </a:moveTo>
                  <a:cubicBezTo>
                    <a:pt x="38" y="120"/>
                    <a:pt x="34" y="121"/>
                    <a:pt x="31" y="122"/>
                  </a:cubicBezTo>
                  <a:cubicBezTo>
                    <a:pt x="24" y="125"/>
                    <a:pt x="22" y="133"/>
                    <a:pt x="26" y="138"/>
                  </a:cubicBezTo>
                  <a:cubicBezTo>
                    <a:pt x="29" y="142"/>
                    <a:pt x="34" y="144"/>
                    <a:pt x="39" y="144"/>
                  </a:cubicBezTo>
                  <a:cubicBezTo>
                    <a:pt x="41" y="144"/>
                    <a:pt x="44" y="144"/>
                    <a:pt x="46" y="143"/>
                  </a:cubicBezTo>
                  <a:cubicBezTo>
                    <a:pt x="53" y="139"/>
                    <a:pt x="59" y="131"/>
                    <a:pt x="55" y="125"/>
                  </a:cubicBezTo>
                  <a:cubicBezTo>
                    <a:pt x="52" y="122"/>
                    <a:pt x="47" y="120"/>
                    <a:pt x="42" y="120"/>
                  </a:cubicBezTo>
                  <a:moveTo>
                    <a:pt x="43" y="135"/>
                  </a:moveTo>
                  <a:cubicBezTo>
                    <a:pt x="42" y="136"/>
                    <a:pt x="40" y="136"/>
                    <a:pt x="39" y="136"/>
                  </a:cubicBezTo>
                  <a:cubicBezTo>
                    <a:pt x="36" y="136"/>
                    <a:pt x="34" y="135"/>
                    <a:pt x="32" y="134"/>
                  </a:cubicBezTo>
                  <a:cubicBezTo>
                    <a:pt x="32" y="133"/>
                    <a:pt x="32" y="132"/>
                    <a:pt x="32" y="132"/>
                  </a:cubicBezTo>
                  <a:cubicBezTo>
                    <a:pt x="32" y="131"/>
                    <a:pt x="33" y="130"/>
                    <a:pt x="35" y="129"/>
                  </a:cubicBezTo>
                  <a:cubicBezTo>
                    <a:pt x="36" y="129"/>
                    <a:pt x="39" y="128"/>
                    <a:pt x="42" y="128"/>
                  </a:cubicBezTo>
                  <a:cubicBezTo>
                    <a:pt x="45" y="128"/>
                    <a:pt x="47" y="129"/>
                    <a:pt x="48" y="130"/>
                  </a:cubicBezTo>
                  <a:cubicBezTo>
                    <a:pt x="48" y="131"/>
                    <a:pt x="46" y="134"/>
                    <a:pt x="43" y="135"/>
                  </a:cubicBezTo>
                  <a:moveTo>
                    <a:pt x="180" y="32"/>
                  </a:moveTo>
                  <a:cubicBezTo>
                    <a:pt x="180" y="23"/>
                    <a:pt x="165" y="16"/>
                    <a:pt x="156" y="16"/>
                  </a:cubicBezTo>
                  <a:cubicBezTo>
                    <a:pt x="155" y="16"/>
                    <a:pt x="155" y="16"/>
                    <a:pt x="155" y="16"/>
                  </a:cubicBezTo>
                  <a:cubicBezTo>
                    <a:pt x="149" y="16"/>
                    <a:pt x="147" y="17"/>
                    <a:pt x="76" y="67"/>
                  </a:cubicBezTo>
                  <a:cubicBezTo>
                    <a:pt x="68" y="61"/>
                    <a:pt x="68" y="61"/>
                    <a:pt x="68" y="61"/>
                  </a:cubicBezTo>
                  <a:cubicBezTo>
                    <a:pt x="70" y="59"/>
                    <a:pt x="72" y="57"/>
                    <a:pt x="73" y="55"/>
                  </a:cubicBezTo>
                  <a:cubicBezTo>
                    <a:pt x="82" y="40"/>
                    <a:pt x="70" y="17"/>
                    <a:pt x="54" y="8"/>
                  </a:cubicBezTo>
                  <a:cubicBezTo>
                    <a:pt x="38" y="0"/>
                    <a:pt x="18" y="5"/>
                    <a:pt x="8" y="20"/>
                  </a:cubicBezTo>
                  <a:cubicBezTo>
                    <a:pt x="0" y="34"/>
                    <a:pt x="4" y="52"/>
                    <a:pt x="19" y="62"/>
                  </a:cubicBezTo>
                  <a:cubicBezTo>
                    <a:pt x="31" y="70"/>
                    <a:pt x="41" y="77"/>
                    <a:pt x="51" y="84"/>
                  </a:cubicBezTo>
                  <a:cubicBezTo>
                    <a:pt x="41" y="91"/>
                    <a:pt x="31" y="98"/>
                    <a:pt x="19" y="106"/>
                  </a:cubicBezTo>
                  <a:cubicBezTo>
                    <a:pt x="4" y="116"/>
                    <a:pt x="0" y="134"/>
                    <a:pt x="8" y="148"/>
                  </a:cubicBezTo>
                  <a:cubicBezTo>
                    <a:pt x="18" y="163"/>
                    <a:pt x="38" y="168"/>
                    <a:pt x="54" y="160"/>
                  </a:cubicBezTo>
                  <a:cubicBezTo>
                    <a:pt x="70" y="151"/>
                    <a:pt x="82" y="128"/>
                    <a:pt x="73" y="113"/>
                  </a:cubicBezTo>
                  <a:cubicBezTo>
                    <a:pt x="72" y="111"/>
                    <a:pt x="70" y="109"/>
                    <a:pt x="68" y="107"/>
                  </a:cubicBezTo>
                  <a:cubicBezTo>
                    <a:pt x="76" y="101"/>
                    <a:pt x="76" y="101"/>
                    <a:pt x="76" y="101"/>
                  </a:cubicBezTo>
                  <a:cubicBezTo>
                    <a:pt x="147" y="151"/>
                    <a:pt x="149" y="152"/>
                    <a:pt x="155" y="152"/>
                  </a:cubicBezTo>
                  <a:cubicBezTo>
                    <a:pt x="156" y="152"/>
                    <a:pt x="156" y="152"/>
                    <a:pt x="156" y="152"/>
                  </a:cubicBezTo>
                  <a:cubicBezTo>
                    <a:pt x="165" y="152"/>
                    <a:pt x="180" y="145"/>
                    <a:pt x="180" y="136"/>
                  </a:cubicBezTo>
                  <a:cubicBezTo>
                    <a:pt x="102" y="84"/>
                    <a:pt x="102" y="84"/>
                    <a:pt x="102" y="84"/>
                  </a:cubicBezTo>
                  <a:lnTo>
                    <a:pt x="180" y="32"/>
                  </a:lnTo>
                  <a:close/>
                  <a:moveTo>
                    <a:pt x="25" y="56"/>
                  </a:moveTo>
                  <a:cubicBezTo>
                    <a:pt x="13" y="49"/>
                    <a:pt x="8" y="35"/>
                    <a:pt x="15" y="24"/>
                  </a:cubicBezTo>
                  <a:cubicBezTo>
                    <a:pt x="23" y="13"/>
                    <a:pt x="38" y="9"/>
                    <a:pt x="51" y="15"/>
                  </a:cubicBezTo>
                  <a:cubicBezTo>
                    <a:pt x="63" y="22"/>
                    <a:pt x="73" y="39"/>
                    <a:pt x="66" y="50"/>
                  </a:cubicBezTo>
                  <a:cubicBezTo>
                    <a:pt x="58" y="62"/>
                    <a:pt x="37" y="63"/>
                    <a:pt x="25" y="56"/>
                  </a:cubicBezTo>
                  <a:moveTo>
                    <a:pt x="42" y="68"/>
                  </a:moveTo>
                  <a:cubicBezTo>
                    <a:pt x="48" y="68"/>
                    <a:pt x="54" y="67"/>
                    <a:pt x="60" y="65"/>
                  </a:cubicBezTo>
                  <a:cubicBezTo>
                    <a:pt x="69" y="72"/>
                    <a:pt x="69" y="72"/>
                    <a:pt x="69" y="72"/>
                  </a:cubicBezTo>
                  <a:cubicBezTo>
                    <a:pt x="65" y="74"/>
                    <a:pt x="62" y="77"/>
                    <a:pt x="58" y="79"/>
                  </a:cubicBezTo>
                  <a:cubicBezTo>
                    <a:pt x="53" y="76"/>
                    <a:pt x="47" y="72"/>
                    <a:pt x="42" y="68"/>
                  </a:cubicBezTo>
                  <a:moveTo>
                    <a:pt x="51" y="153"/>
                  </a:moveTo>
                  <a:cubicBezTo>
                    <a:pt x="38" y="159"/>
                    <a:pt x="23" y="155"/>
                    <a:pt x="15" y="144"/>
                  </a:cubicBezTo>
                  <a:cubicBezTo>
                    <a:pt x="8" y="133"/>
                    <a:pt x="13" y="118"/>
                    <a:pt x="25" y="112"/>
                  </a:cubicBezTo>
                  <a:cubicBezTo>
                    <a:pt x="37" y="105"/>
                    <a:pt x="58" y="106"/>
                    <a:pt x="66" y="118"/>
                  </a:cubicBezTo>
                  <a:cubicBezTo>
                    <a:pt x="73" y="129"/>
                    <a:pt x="63" y="146"/>
                    <a:pt x="51" y="153"/>
                  </a:cubicBezTo>
                  <a:moveTo>
                    <a:pt x="60" y="103"/>
                  </a:moveTo>
                  <a:cubicBezTo>
                    <a:pt x="54" y="101"/>
                    <a:pt x="48" y="100"/>
                    <a:pt x="42" y="100"/>
                  </a:cubicBezTo>
                  <a:cubicBezTo>
                    <a:pt x="135" y="35"/>
                    <a:pt x="151" y="24"/>
                    <a:pt x="155" y="24"/>
                  </a:cubicBezTo>
                  <a:cubicBezTo>
                    <a:pt x="155" y="24"/>
                    <a:pt x="162" y="23"/>
                    <a:pt x="170" y="29"/>
                  </a:cubicBezTo>
                  <a:lnTo>
                    <a:pt x="60" y="103"/>
                  </a:lnTo>
                  <a:close/>
                  <a:moveTo>
                    <a:pt x="170" y="139"/>
                  </a:moveTo>
                  <a:cubicBezTo>
                    <a:pt x="162" y="145"/>
                    <a:pt x="155" y="144"/>
                    <a:pt x="155" y="144"/>
                  </a:cubicBezTo>
                  <a:cubicBezTo>
                    <a:pt x="152" y="144"/>
                    <a:pt x="140" y="136"/>
                    <a:pt x="83" y="97"/>
                  </a:cubicBezTo>
                  <a:cubicBezTo>
                    <a:pt x="95" y="89"/>
                    <a:pt x="95" y="89"/>
                    <a:pt x="95" y="89"/>
                  </a:cubicBezTo>
                  <a:lnTo>
                    <a:pt x="170" y="139"/>
                  </a:lnTo>
                  <a:close/>
                  <a:moveTo>
                    <a:pt x="76" y="80"/>
                  </a:moveTo>
                  <a:cubicBezTo>
                    <a:pt x="74" y="80"/>
                    <a:pt x="72" y="82"/>
                    <a:pt x="72" y="84"/>
                  </a:cubicBezTo>
                  <a:cubicBezTo>
                    <a:pt x="72" y="86"/>
                    <a:pt x="74" y="88"/>
                    <a:pt x="76" y="88"/>
                  </a:cubicBezTo>
                  <a:cubicBezTo>
                    <a:pt x="78" y="88"/>
                    <a:pt x="80" y="86"/>
                    <a:pt x="80" y="84"/>
                  </a:cubicBezTo>
                  <a:cubicBezTo>
                    <a:pt x="80" y="82"/>
                    <a:pt x="78" y="80"/>
                    <a:pt x="76" y="8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solidFill>
                  <a:schemeClr val="tx2"/>
                </a:solidFill>
              </a:endParaRPr>
            </a:p>
          </p:txBody>
        </p:sp>
      </p:grpSp>
      <p:grpSp>
        <p:nvGrpSpPr>
          <p:cNvPr id="3" name="Group 2"/>
          <p:cNvGrpSpPr/>
          <p:nvPr/>
        </p:nvGrpSpPr>
        <p:grpSpPr>
          <a:xfrm>
            <a:off x="10482943" y="3311184"/>
            <a:ext cx="6400800" cy="3731601"/>
            <a:chOff x="10482943" y="3311184"/>
            <a:chExt cx="6400800" cy="3731601"/>
          </a:xfrm>
        </p:grpSpPr>
        <p:sp>
          <p:nvSpPr>
            <p:cNvPr id="11" name="Rectangle 10"/>
            <p:cNvSpPr/>
            <p:nvPr/>
          </p:nvSpPr>
          <p:spPr>
            <a:xfrm>
              <a:off x="10482943" y="5411569"/>
              <a:ext cx="6400800" cy="1631216"/>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 purus lectus malesuada libero, sit amet commodo magna eros quis urna. Nunc viverra imperdiet enim. </a:t>
              </a:r>
            </a:p>
          </p:txBody>
        </p:sp>
        <p:sp>
          <p:nvSpPr>
            <p:cNvPr id="12" name="Rectangle 11"/>
            <p:cNvSpPr/>
            <p:nvPr/>
          </p:nvSpPr>
          <p:spPr>
            <a:xfrm>
              <a:off x="10482943" y="4497169"/>
              <a:ext cx="4800600" cy="646331"/>
            </a:xfrm>
            <a:prstGeom prst="rect">
              <a:avLst/>
            </a:prstGeom>
          </p:spPr>
          <p:txBody>
            <a:bodyPr wrap="square">
              <a:spAutoFit/>
            </a:bodyPr>
            <a:lstStyle/>
            <a:p>
              <a:r>
                <a:rPr lang="en-US" sz="3600">
                  <a:solidFill>
                    <a:schemeClr val="accent1"/>
                  </a:solidFill>
                  <a:latin typeface="+mj-lt"/>
                </a:rPr>
                <a:t>liability</a:t>
              </a:r>
            </a:p>
          </p:txBody>
        </p:sp>
        <p:sp>
          <p:nvSpPr>
            <p:cNvPr id="22" name="Freeform 108"/>
            <p:cNvSpPr>
              <a:spLocks noEditPoints="1"/>
            </p:cNvSpPr>
            <p:nvPr/>
          </p:nvSpPr>
          <p:spPr bwMode="auto">
            <a:xfrm>
              <a:off x="10482943" y="3311184"/>
              <a:ext cx="814253" cy="832341"/>
            </a:xfrm>
            <a:custGeom>
              <a:avLst/>
              <a:gdLst>
                <a:gd name="T0" fmla="*/ 160 w 176"/>
                <a:gd name="T1" fmla="*/ 3 h 176"/>
                <a:gd name="T2" fmla="*/ 158 w 176"/>
                <a:gd name="T3" fmla="*/ 0 h 176"/>
                <a:gd name="T4" fmla="*/ 154 w 176"/>
                <a:gd name="T5" fmla="*/ 0 h 176"/>
                <a:gd name="T6" fmla="*/ 88 w 176"/>
                <a:gd name="T7" fmla="*/ 16 h 176"/>
                <a:gd name="T8" fmla="*/ 22 w 176"/>
                <a:gd name="T9" fmla="*/ 0 h 176"/>
                <a:gd name="T10" fmla="*/ 18 w 176"/>
                <a:gd name="T11" fmla="*/ 0 h 176"/>
                <a:gd name="T12" fmla="*/ 16 w 176"/>
                <a:gd name="T13" fmla="*/ 3 h 176"/>
                <a:gd name="T14" fmla="*/ 0 w 176"/>
                <a:gd name="T15" fmla="*/ 100 h 176"/>
                <a:gd name="T16" fmla="*/ 87 w 176"/>
                <a:gd name="T17" fmla="*/ 176 h 176"/>
                <a:gd name="T18" fmla="*/ 88 w 176"/>
                <a:gd name="T19" fmla="*/ 176 h 176"/>
                <a:gd name="T20" fmla="*/ 89 w 176"/>
                <a:gd name="T21" fmla="*/ 176 h 176"/>
                <a:gd name="T22" fmla="*/ 176 w 176"/>
                <a:gd name="T23" fmla="*/ 100 h 176"/>
                <a:gd name="T24" fmla="*/ 160 w 176"/>
                <a:gd name="T25" fmla="*/ 3 h 176"/>
                <a:gd name="T26" fmla="*/ 88 w 176"/>
                <a:gd name="T27" fmla="*/ 168 h 176"/>
                <a:gd name="T28" fmla="*/ 8 w 176"/>
                <a:gd name="T29" fmla="*/ 100 h 176"/>
                <a:gd name="T30" fmla="*/ 23 w 176"/>
                <a:gd name="T31" fmla="*/ 10 h 176"/>
                <a:gd name="T32" fmla="*/ 88 w 176"/>
                <a:gd name="T33" fmla="*/ 24 h 176"/>
                <a:gd name="T34" fmla="*/ 153 w 176"/>
                <a:gd name="T35" fmla="*/ 10 h 176"/>
                <a:gd name="T36" fmla="*/ 168 w 176"/>
                <a:gd name="T37" fmla="*/ 100 h 176"/>
                <a:gd name="T38" fmla="*/ 88 w 176"/>
                <a:gd name="T39" fmla="*/ 168 h 176"/>
                <a:gd name="T40" fmla="*/ 102 w 176"/>
                <a:gd name="T41" fmla="*/ 72 h 176"/>
                <a:gd name="T42" fmla="*/ 88 w 176"/>
                <a:gd name="T43" fmla="*/ 36 h 176"/>
                <a:gd name="T44" fmla="*/ 74 w 176"/>
                <a:gd name="T45" fmla="*/ 72 h 176"/>
                <a:gd name="T46" fmla="*/ 38 w 176"/>
                <a:gd name="T47" fmla="*/ 72 h 176"/>
                <a:gd name="T48" fmla="*/ 67 w 176"/>
                <a:gd name="T49" fmla="*/ 95 h 176"/>
                <a:gd name="T50" fmla="*/ 54 w 176"/>
                <a:gd name="T51" fmla="*/ 136 h 176"/>
                <a:gd name="T52" fmla="*/ 88 w 176"/>
                <a:gd name="T53" fmla="*/ 111 h 176"/>
                <a:gd name="T54" fmla="*/ 122 w 176"/>
                <a:gd name="T55" fmla="*/ 136 h 176"/>
                <a:gd name="T56" fmla="*/ 108 w 176"/>
                <a:gd name="T57" fmla="*/ 95 h 176"/>
                <a:gd name="T58" fmla="*/ 138 w 176"/>
                <a:gd name="T59" fmla="*/ 72 h 176"/>
                <a:gd name="T60" fmla="*/ 102 w 176"/>
                <a:gd name="T61" fmla="*/ 72 h 176"/>
                <a:gd name="T62" fmla="*/ 101 w 176"/>
                <a:gd name="T63" fmla="*/ 97 h 176"/>
                <a:gd name="T64" fmla="*/ 106 w 176"/>
                <a:gd name="T65" fmla="*/ 114 h 176"/>
                <a:gd name="T66" fmla="*/ 93 w 176"/>
                <a:gd name="T67" fmla="*/ 104 h 176"/>
                <a:gd name="T68" fmla="*/ 88 w 176"/>
                <a:gd name="T69" fmla="*/ 101 h 176"/>
                <a:gd name="T70" fmla="*/ 83 w 176"/>
                <a:gd name="T71" fmla="*/ 104 h 176"/>
                <a:gd name="T72" fmla="*/ 69 w 176"/>
                <a:gd name="T73" fmla="*/ 114 h 176"/>
                <a:gd name="T74" fmla="*/ 75 w 176"/>
                <a:gd name="T75" fmla="*/ 97 h 176"/>
                <a:gd name="T76" fmla="*/ 77 w 176"/>
                <a:gd name="T77" fmla="*/ 92 h 176"/>
                <a:gd name="T78" fmla="*/ 72 w 176"/>
                <a:gd name="T79" fmla="*/ 89 h 176"/>
                <a:gd name="T80" fmla="*/ 61 w 176"/>
                <a:gd name="T81" fmla="*/ 80 h 176"/>
                <a:gd name="T82" fmla="*/ 80 w 176"/>
                <a:gd name="T83" fmla="*/ 80 h 176"/>
                <a:gd name="T84" fmla="*/ 82 w 176"/>
                <a:gd name="T85" fmla="*/ 75 h 176"/>
                <a:gd name="T86" fmla="*/ 88 w 176"/>
                <a:gd name="T87" fmla="*/ 58 h 176"/>
                <a:gd name="T88" fmla="*/ 94 w 176"/>
                <a:gd name="T89" fmla="*/ 75 h 176"/>
                <a:gd name="T90" fmla="*/ 96 w 176"/>
                <a:gd name="T91" fmla="*/ 80 h 176"/>
                <a:gd name="T92" fmla="*/ 115 w 176"/>
                <a:gd name="T93" fmla="*/ 80 h 176"/>
                <a:gd name="T94" fmla="*/ 103 w 176"/>
                <a:gd name="T95" fmla="*/ 89 h 176"/>
                <a:gd name="T96" fmla="*/ 99 w 176"/>
                <a:gd name="T97" fmla="*/ 92 h 176"/>
                <a:gd name="T98" fmla="*/ 101 w 176"/>
                <a:gd name="T99" fmla="*/ 9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6" h="176">
                  <a:moveTo>
                    <a:pt x="160" y="3"/>
                  </a:moveTo>
                  <a:cubicBezTo>
                    <a:pt x="160" y="2"/>
                    <a:pt x="159" y="1"/>
                    <a:pt x="158" y="0"/>
                  </a:cubicBezTo>
                  <a:cubicBezTo>
                    <a:pt x="157" y="0"/>
                    <a:pt x="155" y="0"/>
                    <a:pt x="154" y="0"/>
                  </a:cubicBezTo>
                  <a:cubicBezTo>
                    <a:pt x="154" y="1"/>
                    <a:pt x="123" y="16"/>
                    <a:pt x="88" y="16"/>
                  </a:cubicBezTo>
                  <a:cubicBezTo>
                    <a:pt x="53" y="16"/>
                    <a:pt x="22" y="1"/>
                    <a:pt x="22" y="0"/>
                  </a:cubicBezTo>
                  <a:cubicBezTo>
                    <a:pt x="21" y="0"/>
                    <a:pt x="19" y="0"/>
                    <a:pt x="18" y="0"/>
                  </a:cubicBezTo>
                  <a:cubicBezTo>
                    <a:pt x="17" y="1"/>
                    <a:pt x="16" y="2"/>
                    <a:pt x="16" y="3"/>
                  </a:cubicBezTo>
                  <a:cubicBezTo>
                    <a:pt x="16" y="3"/>
                    <a:pt x="0" y="52"/>
                    <a:pt x="0" y="100"/>
                  </a:cubicBezTo>
                  <a:cubicBezTo>
                    <a:pt x="0" y="151"/>
                    <a:pt x="84" y="175"/>
                    <a:pt x="87" y="176"/>
                  </a:cubicBezTo>
                  <a:cubicBezTo>
                    <a:pt x="87" y="176"/>
                    <a:pt x="88" y="176"/>
                    <a:pt x="88" y="176"/>
                  </a:cubicBezTo>
                  <a:cubicBezTo>
                    <a:pt x="88" y="176"/>
                    <a:pt x="89" y="176"/>
                    <a:pt x="89" y="176"/>
                  </a:cubicBezTo>
                  <a:cubicBezTo>
                    <a:pt x="92" y="175"/>
                    <a:pt x="176" y="151"/>
                    <a:pt x="176" y="100"/>
                  </a:cubicBezTo>
                  <a:cubicBezTo>
                    <a:pt x="176" y="52"/>
                    <a:pt x="160" y="3"/>
                    <a:pt x="160" y="3"/>
                  </a:cubicBezTo>
                  <a:moveTo>
                    <a:pt x="88" y="168"/>
                  </a:moveTo>
                  <a:cubicBezTo>
                    <a:pt x="80" y="166"/>
                    <a:pt x="8" y="142"/>
                    <a:pt x="8" y="100"/>
                  </a:cubicBezTo>
                  <a:cubicBezTo>
                    <a:pt x="8" y="61"/>
                    <a:pt x="19" y="24"/>
                    <a:pt x="23" y="10"/>
                  </a:cubicBezTo>
                  <a:cubicBezTo>
                    <a:pt x="33" y="14"/>
                    <a:pt x="59" y="24"/>
                    <a:pt x="88" y="24"/>
                  </a:cubicBezTo>
                  <a:cubicBezTo>
                    <a:pt x="117" y="24"/>
                    <a:pt x="143" y="14"/>
                    <a:pt x="153" y="10"/>
                  </a:cubicBezTo>
                  <a:cubicBezTo>
                    <a:pt x="157" y="24"/>
                    <a:pt x="168" y="61"/>
                    <a:pt x="168" y="100"/>
                  </a:cubicBezTo>
                  <a:cubicBezTo>
                    <a:pt x="168" y="142"/>
                    <a:pt x="96" y="166"/>
                    <a:pt x="88" y="168"/>
                  </a:cubicBezTo>
                  <a:moveTo>
                    <a:pt x="102" y="72"/>
                  </a:moveTo>
                  <a:cubicBezTo>
                    <a:pt x="88" y="36"/>
                    <a:pt x="88" y="36"/>
                    <a:pt x="88" y="36"/>
                  </a:cubicBezTo>
                  <a:cubicBezTo>
                    <a:pt x="74" y="72"/>
                    <a:pt x="74" y="72"/>
                    <a:pt x="74" y="72"/>
                  </a:cubicBezTo>
                  <a:cubicBezTo>
                    <a:pt x="38" y="72"/>
                    <a:pt x="38" y="72"/>
                    <a:pt x="38" y="72"/>
                  </a:cubicBezTo>
                  <a:cubicBezTo>
                    <a:pt x="67" y="95"/>
                    <a:pt x="67" y="95"/>
                    <a:pt x="67" y="95"/>
                  </a:cubicBezTo>
                  <a:cubicBezTo>
                    <a:pt x="54" y="136"/>
                    <a:pt x="54" y="136"/>
                    <a:pt x="54" y="136"/>
                  </a:cubicBezTo>
                  <a:cubicBezTo>
                    <a:pt x="88" y="111"/>
                    <a:pt x="88" y="111"/>
                    <a:pt x="88" y="111"/>
                  </a:cubicBezTo>
                  <a:cubicBezTo>
                    <a:pt x="122" y="136"/>
                    <a:pt x="122" y="136"/>
                    <a:pt x="122" y="136"/>
                  </a:cubicBezTo>
                  <a:cubicBezTo>
                    <a:pt x="108" y="95"/>
                    <a:pt x="108" y="95"/>
                    <a:pt x="108" y="95"/>
                  </a:cubicBezTo>
                  <a:cubicBezTo>
                    <a:pt x="138" y="72"/>
                    <a:pt x="138" y="72"/>
                    <a:pt x="138" y="72"/>
                  </a:cubicBezTo>
                  <a:lnTo>
                    <a:pt x="102" y="72"/>
                  </a:lnTo>
                  <a:close/>
                  <a:moveTo>
                    <a:pt x="101" y="97"/>
                  </a:moveTo>
                  <a:cubicBezTo>
                    <a:pt x="106" y="114"/>
                    <a:pt x="106" y="114"/>
                    <a:pt x="106" y="114"/>
                  </a:cubicBezTo>
                  <a:cubicBezTo>
                    <a:pt x="93" y="104"/>
                    <a:pt x="93" y="104"/>
                    <a:pt x="93" y="104"/>
                  </a:cubicBezTo>
                  <a:cubicBezTo>
                    <a:pt x="88" y="101"/>
                    <a:pt x="88" y="101"/>
                    <a:pt x="88" y="101"/>
                  </a:cubicBezTo>
                  <a:cubicBezTo>
                    <a:pt x="83" y="104"/>
                    <a:pt x="83" y="104"/>
                    <a:pt x="83" y="104"/>
                  </a:cubicBezTo>
                  <a:cubicBezTo>
                    <a:pt x="69" y="114"/>
                    <a:pt x="69" y="114"/>
                    <a:pt x="69" y="114"/>
                  </a:cubicBezTo>
                  <a:cubicBezTo>
                    <a:pt x="75" y="97"/>
                    <a:pt x="75" y="97"/>
                    <a:pt x="75" y="97"/>
                  </a:cubicBezTo>
                  <a:cubicBezTo>
                    <a:pt x="77" y="92"/>
                    <a:pt x="77" y="92"/>
                    <a:pt x="77" y="92"/>
                  </a:cubicBezTo>
                  <a:cubicBezTo>
                    <a:pt x="72" y="89"/>
                    <a:pt x="72" y="89"/>
                    <a:pt x="72" y="89"/>
                  </a:cubicBezTo>
                  <a:cubicBezTo>
                    <a:pt x="61" y="80"/>
                    <a:pt x="61" y="80"/>
                    <a:pt x="61" y="80"/>
                  </a:cubicBezTo>
                  <a:cubicBezTo>
                    <a:pt x="80" y="80"/>
                    <a:pt x="80" y="80"/>
                    <a:pt x="80" y="80"/>
                  </a:cubicBezTo>
                  <a:cubicBezTo>
                    <a:pt x="82" y="75"/>
                    <a:pt x="82" y="75"/>
                    <a:pt x="82" y="75"/>
                  </a:cubicBezTo>
                  <a:cubicBezTo>
                    <a:pt x="88" y="58"/>
                    <a:pt x="88" y="58"/>
                    <a:pt x="88" y="58"/>
                  </a:cubicBezTo>
                  <a:cubicBezTo>
                    <a:pt x="94" y="75"/>
                    <a:pt x="94" y="75"/>
                    <a:pt x="94" y="75"/>
                  </a:cubicBezTo>
                  <a:cubicBezTo>
                    <a:pt x="96" y="80"/>
                    <a:pt x="96" y="80"/>
                    <a:pt x="96" y="80"/>
                  </a:cubicBezTo>
                  <a:cubicBezTo>
                    <a:pt x="115" y="80"/>
                    <a:pt x="115" y="80"/>
                    <a:pt x="115" y="80"/>
                  </a:cubicBezTo>
                  <a:cubicBezTo>
                    <a:pt x="103" y="89"/>
                    <a:pt x="103" y="89"/>
                    <a:pt x="103" y="89"/>
                  </a:cubicBezTo>
                  <a:cubicBezTo>
                    <a:pt x="99" y="92"/>
                    <a:pt x="99" y="92"/>
                    <a:pt x="99" y="92"/>
                  </a:cubicBezTo>
                  <a:lnTo>
                    <a:pt x="101" y="97"/>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solidFill>
                  <a:schemeClr val="tx2"/>
                </a:solidFill>
              </a:endParaRPr>
            </a:p>
          </p:txBody>
        </p:sp>
      </p:grpSp>
    </p:spTree>
    <p:extLst>
      <p:ext uri="{BB962C8B-B14F-4D97-AF65-F5344CB8AC3E}">
        <p14:creationId xmlns:p14="http://schemas.microsoft.com/office/powerpoint/2010/main" val="197149674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anim calcmode="lin" valueType="num">
                                      <p:cBhvr>
                                        <p:cTn id="8" dur="1250" fill="hold"/>
                                        <p:tgtEl>
                                          <p:spTgt spid="2"/>
                                        </p:tgtEl>
                                        <p:attrNameLst>
                                          <p:attrName>ppt_x</p:attrName>
                                        </p:attrNameLst>
                                      </p:cBhvr>
                                      <p:tavLst>
                                        <p:tav tm="0">
                                          <p:val>
                                            <p:strVal val="#ppt_x"/>
                                          </p:val>
                                        </p:tav>
                                        <p:tav tm="100000">
                                          <p:val>
                                            <p:strVal val="#ppt_x"/>
                                          </p:val>
                                        </p:tav>
                                      </p:tavLst>
                                    </p:anim>
                                    <p:anim calcmode="lin" valueType="num">
                                      <p:cBhvr>
                                        <p:cTn id="9" dur="1125" decel="100000" fill="hold"/>
                                        <p:tgtEl>
                                          <p:spTgt spid="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250"/>
                                        <p:tgtEl>
                                          <p:spTgt spid="3"/>
                                        </p:tgtEl>
                                      </p:cBhvr>
                                    </p:animEffect>
                                    <p:anim calcmode="lin" valueType="num">
                                      <p:cBhvr>
                                        <p:cTn id="14" dur="1250" fill="hold"/>
                                        <p:tgtEl>
                                          <p:spTgt spid="3"/>
                                        </p:tgtEl>
                                        <p:attrNameLst>
                                          <p:attrName>ppt_x</p:attrName>
                                        </p:attrNameLst>
                                      </p:cBhvr>
                                      <p:tavLst>
                                        <p:tav tm="0">
                                          <p:val>
                                            <p:strVal val="#ppt_x"/>
                                          </p:val>
                                        </p:tav>
                                        <p:tav tm="100000">
                                          <p:val>
                                            <p:strVal val="#ppt_x"/>
                                          </p:val>
                                        </p:tav>
                                      </p:tavLst>
                                    </p:anim>
                                    <p:anim calcmode="lin" valueType="num">
                                      <p:cBhvr>
                                        <p:cTn id="15" dur="1125" decel="100000" fill="hold"/>
                                        <p:tgtEl>
                                          <p:spTgt spid="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solidFill>
                  <a:schemeClr val="accent1"/>
                </a:solidFill>
              </a:rPr>
              <a:t>benefets</a:t>
            </a:r>
            <a:br>
              <a:rPr lang="en-US"/>
            </a:br>
            <a:r>
              <a:rPr lang="en-US"/>
              <a:t>for you</a:t>
            </a:r>
            <a:endParaRPr lang="uk-UA"/>
          </a:p>
        </p:txBody>
      </p:sp>
      <p:sp>
        <p:nvSpPr>
          <p:cNvPr id="4" name="Slide Number Placeholder 3"/>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27</a:t>
            </a:fld>
            <a:endParaRPr/>
          </a:p>
        </p:txBody>
      </p:sp>
      <p:grpSp>
        <p:nvGrpSpPr>
          <p:cNvPr id="11" name="Group 10"/>
          <p:cNvGrpSpPr/>
          <p:nvPr/>
        </p:nvGrpSpPr>
        <p:grpSpPr>
          <a:xfrm>
            <a:off x="2952750" y="2857500"/>
            <a:ext cx="12382500" cy="1341192"/>
            <a:chOff x="3429000" y="2947415"/>
            <a:chExt cx="12382500" cy="1341192"/>
          </a:xfrm>
        </p:grpSpPr>
        <p:sp>
          <p:nvSpPr>
            <p:cNvPr id="8" name="Freeform 29"/>
            <p:cNvSpPr>
              <a:spLocks noEditPoints="1"/>
            </p:cNvSpPr>
            <p:nvPr/>
          </p:nvSpPr>
          <p:spPr bwMode="auto">
            <a:xfrm>
              <a:off x="3429000" y="3046511"/>
              <a:ext cx="1143000" cy="1143000"/>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3" name="Group 2"/>
            <p:cNvGrpSpPr/>
            <p:nvPr/>
          </p:nvGrpSpPr>
          <p:grpSpPr>
            <a:xfrm>
              <a:off x="5124450" y="2947415"/>
              <a:ext cx="10687050" cy="1341192"/>
              <a:chOff x="5124450" y="2947415"/>
              <a:chExt cx="10687050" cy="1341192"/>
            </a:xfrm>
          </p:grpSpPr>
          <p:sp>
            <p:nvSpPr>
              <p:cNvPr id="9" name="TextBox 8"/>
              <p:cNvSpPr txBox="1"/>
              <p:nvPr/>
            </p:nvSpPr>
            <p:spPr>
              <a:xfrm>
                <a:off x="5124450" y="2947415"/>
                <a:ext cx="9189105" cy="646331"/>
              </a:xfrm>
              <a:prstGeom prst="rect">
                <a:avLst/>
              </a:prstGeom>
              <a:noFill/>
            </p:spPr>
            <p:txBody>
              <a:bodyPr wrap="square" rtlCol="0">
                <a:spAutoFit/>
              </a:bodyPr>
              <a:lstStyle/>
              <a:p>
                <a:r>
                  <a:rPr lang="en-US" sz="3600">
                    <a:latin typeface="+mj-lt"/>
                  </a:rPr>
                  <a:t>we provide</a:t>
                </a:r>
                <a:r>
                  <a:rPr lang="en-US" sz="3600">
                    <a:solidFill>
                      <a:schemeClr val="accent1"/>
                    </a:solidFill>
                    <a:latin typeface="+mj-lt"/>
                  </a:rPr>
                  <a:t> 360-degree </a:t>
                </a:r>
                <a:r>
                  <a:rPr lang="en-US" sz="3600">
                    <a:latin typeface="+mj-lt"/>
                  </a:rPr>
                  <a:t>solution</a:t>
                </a:r>
                <a:endParaRPr lang="uk-UA" sz="3600">
                  <a:solidFill>
                    <a:schemeClr val="accent1"/>
                  </a:solidFill>
                  <a:latin typeface="+mj-lt"/>
                </a:endParaRPr>
              </a:p>
            </p:txBody>
          </p:sp>
          <p:sp>
            <p:nvSpPr>
              <p:cNvPr id="10" name="TextBox 9"/>
              <p:cNvSpPr txBox="1"/>
              <p:nvPr/>
            </p:nvSpPr>
            <p:spPr>
              <a:xfrm>
                <a:off x="5124450" y="3580721"/>
                <a:ext cx="10687050" cy="70788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a:t>
                </a:r>
              </a:p>
            </p:txBody>
          </p:sp>
        </p:grpSp>
      </p:grpSp>
      <p:grpSp>
        <p:nvGrpSpPr>
          <p:cNvPr id="12" name="Group 11"/>
          <p:cNvGrpSpPr/>
          <p:nvPr/>
        </p:nvGrpSpPr>
        <p:grpSpPr>
          <a:xfrm>
            <a:off x="2952750" y="4869943"/>
            <a:ext cx="12382500" cy="1341192"/>
            <a:chOff x="3429000" y="2947415"/>
            <a:chExt cx="12382500" cy="1341192"/>
          </a:xfrm>
        </p:grpSpPr>
        <p:sp>
          <p:nvSpPr>
            <p:cNvPr id="13" name="Freeform 29"/>
            <p:cNvSpPr>
              <a:spLocks noEditPoints="1"/>
            </p:cNvSpPr>
            <p:nvPr/>
          </p:nvSpPr>
          <p:spPr bwMode="auto">
            <a:xfrm>
              <a:off x="3429000" y="3046511"/>
              <a:ext cx="1143000" cy="1143000"/>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14" name="Group 13"/>
            <p:cNvGrpSpPr/>
            <p:nvPr/>
          </p:nvGrpSpPr>
          <p:grpSpPr>
            <a:xfrm>
              <a:off x="5124450" y="2947415"/>
              <a:ext cx="10687050" cy="1341192"/>
              <a:chOff x="5124450" y="2947415"/>
              <a:chExt cx="10687050" cy="1341192"/>
            </a:xfrm>
          </p:grpSpPr>
          <p:sp>
            <p:nvSpPr>
              <p:cNvPr id="15" name="TextBox 14"/>
              <p:cNvSpPr txBox="1"/>
              <p:nvPr/>
            </p:nvSpPr>
            <p:spPr>
              <a:xfrm>
                <a:off x="5124450" y="2947415"/>
                <a:ext cx="9189105" cy="646331"/>
              </a:xfrm>
              <a:prstGeom prst="rect">
                <a:avLst/>
              </a:prstGeom>
              <a:noFill/>
            </p:spPr>
            <p:txBody>
              <a:bodyPr wrap="square" rtlCol="0">
                <a:spAutoFit/>
              </a:bodyPr>
              <a:lstStyle/>
              <a:p>
                <a:r>
                  <a:rPr lang="en-US" sz="3600">
                    <a:latin typeface="+mj-lt"/>
                  </a:rPr>
                  <a:t>save up to </a:t>
                </a:r>
                <a:r>
                  <a:rPr lang="en-US" sz="3600">
                    <a:solidFill>
                      <a:schemeClr val="accent1"/>
                    </a:solidFill>
                    <a:latin typeface="+mj-lt"/>
                  </a:rPr>
                  <a:t>$500 </a:t>
                </a:r>
                <a:r>
                  <a:rPr lang="en-US" sz="3600">
                    <a:latin typeface="+mj-lt"/>
                  </a:rPr>
                  <a:t>with subscription</a:t>
                </a:r>
                <a:endParaRPr lang="uk-UA" sz="3600">
                  <a:solidFill>
                    <a:schemeClr val="accent1"/>
                  </a:solidFill>
                  <a:latin typeface="+mj-lt"/>
                </a:endParaRPr>
              </a:p>
            </p:txBody>
          </p:sp>
          <p:sp>
            <p:nvSpPr>
              <p:cNvPr id="16" name="TextBox 15"/>
              <p:cNvSpPr txBox="1"/>
              <p:nvPr/>
            </p:nvSpPr>
            <p:spPr>
              <a:xfrm>
                <a:off x="5124450" y="3580721"/>
                <a:ext cx="10687050" cy="70788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a:t>
                </a:r>
              </a:p>
            </p:txBody>
          </p:sp>
        </p:grpSp>
      </p:grpSp>
      <p:grpSp>
        <p:nvGrpSpPr>
          <p:cNvPr id="17" name="Group 16"/>
          <p:cNvGrpSpPr/>
          <p:nvPr/>
        </p:nvGrpSpPr>
        <p:grpSpPr>
          <a:xfrm>
            <a:off x="2952750" y="6882385"/>
            <a:ext cx="12382500" cy="1341192"/>
            <a:chOff x="3429000" y="2947415"/>
            <a:chExt cx="12382500" cy="1341192"/>
          </a:xfrm>
        </p:grpSpPr>
        <p:sp>
          <p:nvSpPr>
            <p:cNvPr id="18" name="Freeform 29"/>
            <p:cNvSpPr>
              <a:spLocks noEditPoints="1"/>
            </p:cNvSpPr>
            <p:nvPr/>
          </p:nvSpPr>
          <p:spPr bwMode="auto">
            <a:xfrm>
              <a:off x="3429000" y="3046511"/>
              <a:ext cx="1143000" cy="1143000"/>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nvGrpSpPr>
            <p:cNvPr id="19" name="Group 18"/>
            <p:cNvGrpSpPr/>
            <p:nvPr/>
          </p:nvGrpSpPr>
          <p:grpSpPr>
            <a:xfrm>
              <a:off x="5124450" y="2947415"/>
              <a:ext cx="10687050" cy="1341192"/>
              <a:chOff x="5124450" y="2947415"/>
              <a:chExt cx="10687050" cy="1341192"/>
            </a:xfrm>
          </p:grpSpPr>
          <p:sp>
            <p:nvSpPr>
              <p:cNvPr id="20" name="TextBox 19"/>
              <p:cNvSpPr txBox="1"/>
              <p:nvPr/>
            </p:nvSpPr>
            <p:spPr>
              <a:xfrm>
                <a:off x="5124450" y="2947415"/>
                <a:ext cx="9189105" cy="646331"/>
              </a:xfrm>
              <a:prstGeom prst="rect">
                <a:avLst/>
              </a:prstGeom>
              <a:noFill/>
            </p:spPr>
            <p:txBody>
              <a:bodyPr wrap="square" rtlCol="0">
                <a:spAutoFit/>
              </a:bodyPr>
              <a:lstStyle/>
              <a:p>
                <a:r>
                  <a:rPr lang="en-US" sz="3600">
                    <a:latin typeface="+mj-lt"/>
                  </a:rPr>
                  <a:t>we provide </a:t>
                </a:r>
                <a:r>
                  <a:rPr lang="en-US" sz="3600">
                    <a:solidFill>
                      <a:schemeClr val="accent1"/>
                    </a:solidFill>
                    <a:latin typeface="+mj-lt"/>
                  </a:rPr>
                  <a:t>24/7</a:t>
                </a:r>
                <a:r>
                  <a:rPr lang="en-US" sz="3600">
                    <a:latin typeface="+mj-lt"/>
                  </a:rPr>
                  <a:t> support</a:t>
                </a:r>
                <a:endParaRPr lang="uk-UA" sz="3600">
                  <a:solidFill>
                    <a:schemeClr val="accent1"/>
                  </a:solidFill>
                  <a:latin typeface="+mj-lt"/>
                </a:endParaRPr>
              </a:p>
            </p:txBody>
          </p:sp>
          <p:sp>
            <p:nvSpPr>
              <p:cNvPr id="21" name="TextBox 20"/>
              <p:cNvSpPr txBox="1"/>
              <p:nvPr/>
            </p:nvSpPr>
            <p:spPr>
              <a:xfrm>
                <a:off x="5124450" y="3580721"/>
                <a:ext cx="10687050" cy="70788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a:t>
                </a:r>
              </a:p>
            </p:txBody>
          </p:sp>
        </p:grpSp>
      </p:grpSp>
    </p:spTree>
    <p:extLst>
      <p:ext uri="{BB962C8B-B14F-4D97-AF65-F5344CB8AC3E}">
        <p14:creationId xmlns:p14="http://schemas.microsoft.com/office/powerpoint/2010/main" val="374215428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250"/>
                                        <p:tgtEl>
                                          <p:spTgt spid="11"/>
                                        </p:tgtEl>
                                      </p:cBhvr>
                                    </p:animEffect>
                                    <p:anim calcmode="lin" valueType="num">
                                      <p:cBhvr>
                                        <p:cTn id="8" dur="1250" fill="hold"/>
                                        <p:tgtEl>
                                          <p:spTgt spid="11"/>
                                        </p:tgtEl>
                                        <p:attrNameLst>
                                          <p:attrName>ppt_x</p:attrName>
                                        </p:attrNameLst>
                                      </p:cBhvr>
                                      <p:tavLst>
                                        <p:tav tm="0">
                                          <p:val>
                                            <p:strVal val="#ppt_x"/>
                                          </p:val>
                                        </p:tav>
                                        <p:tav tm="100000">
                                          <p:val>
                                            <p:strVal val="#ppt_x"/>
                                          </p:val>
                                        </p:tav>
                                      </p:tavLst>
                                    </p:anim>
                                    <p:anim calcmode="lin" valueType="num">
                                      <p:cBhvr>
                                        <p:cTn id="9" dur="1125" decel="100000" fill="hold"/>
                                        <p:tgtEl>
                                          <p:spTgt spid="11"/>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250"/>
                                        <p:tgtEl>
                                          <p:spTgt spid="12"/>
                                        </p:tgtEl>
                                      </p:cBhvr>
                                    </p:animEffect>
                                    <p:anim calcmode="lin" valueType="num">
                                      <p:cBhvr>
                                        <p:cTn id="15" dur="1250" fill="hold"/>
                                        <p:tgtEl>
                                          <p:spTgt spid="12"/>
                                        </p:tgtEl>
                                        <p:attrNameLst>
                                          <p:attrName>ppt_x</p:attrName>
                                        </p:attrNameLst>
                                      </p:cBhvr>
                                      <p:tavLst>
                                        <p:tav tm="0">
                                          <p:val>
                                            <p:strVal val="#ppt_x"/>
                                          </p:val>
                                        </p:tav>
                                        <p:tav tm="100000">
                                          <p:val>
                                            <p:strVal val="#ppt_x"/>
                                          </p:val>
                                        </p:tav>
                                      </p:tavLst>
                                    </p:anim>
                                    <p:anim calcmode="lin" valueType="num">
                                      <p:cBhvr>
                                        <p:cTn id="16" dur="1125" decel="100000" fill="hold"/>
                                        <p:tgtEl>
                                          <p:spTgt spid="12"/>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childTnLst>
                          </p:cTn>
                        </p:par>
                        <p:par>
                          <p:cTn id="18" fill="hold">
                            <p:stCondLst>
                              <p:cond delay="2500"/>
                            </p:stCondLst>
                            <p:childTnLst>
                              <p:par>
                                <p:cTn id="19" presetID="37" presetClass="entr" presetSubtype="0" fill="hold"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1250"/>
                                        <p:tgtEl>
                                          <p:spTgt spid="17"/>
                                        </p:tgtEl>
                                      </p:cBhvr>
                                    </p:animEffect>
                                    <p:anim calcmode="lin" valueType="num">
                                      <p:cBhvr>
                                        <p:cTn id="22" dur="1250" fill="hold"/>
                                        <p:tgtEl>
                                          <p:spTgt spid="17"/>
                                        </p:tgtEl>
                                        <p:attrNameLst>
                                          <p:attrName>ppt_x</p:attrName>
                                        </p:attrNameLst>
                                      </p:cBhvr>
                                      <p:tavLst>
                                        <p:tav tm="0">
                                          <p:val>
                                            <p:strVal val="#ppt_x"/>
                                          </p:val>
                                        </p:tav>
                                        <p:tav tm="100000">
                                          <p:val>
                                            <p:strVal val="#ppt_x"/>
                                          </p:val>
                                        </p:tav>
                                      </p:tavLst>
                                    </p:anim>
                                    <p:anim calcmode="lin" valueType="num">
                                      <p:cBhvr>
                                        <p:cTn id="23" dur="1125" decel="100000" fill="hold"/>
                                        <p:tgtEl>
                                          <p:spTgt spid="17"/>
                                        </p:tgtEl>
                                        <p:attrNameLst>
                                          <p:attrName>ppt_y</p:attrName>
                                        </p:attrNameLst>
                                      </p:cBhvr>
                                      <p:tavLst>
                                        <p:tav tm="0">
                                          <p:val>
                                            <p:strVal val="#ppt_y+1"/>
                                          </p:val>
                                        </p:tav>
                                        <p:tav tm="100000">
                                          <p:val>
                                            <p:strVal val="#ppt_y-.03"/>
                                          </p:val>
                                        </p:tav>
                                      </p:tavLst>
                                    </p:anim>
                                    <p:anim calcmode="lin" valueType="num">
                                      <p:cBhvr>
                                        <p:cTn id="24"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company</a:t>
            </a:r>
            <a:br>
              <a:rPr lang="en-US"/>
            </a:br>
            <a:r>
              <a:rPr lang="en-US">
                <a:solidFill>
                  <a:schemeClr val="accent1"/>
                </a:solidFill>
              </a:rPr>
              <a:t>vision</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28</a:t>
            </a:fld>
            <a:endParaRPr/>
          </a:p>
        </p:txBody>
      </p:sp>
      <p:grpSp>
        <p:nvGrpSpPr>
          <p:cNvPr id="6" name="Group 5"/>
          <p:cNvGrpSpPr/>
          <p:nvPr/>
        </p:nvGrpSpPr>
        <p:grpSpPr>
          <a:xfrm>
            <a:off x="2106142" y="2628900"/>
            <a:ext cx="6453479" cy="2286000"/>
            <a:chOff x="2106142" y="2628900"/>
            <a:chExt cx="6453479" cy="2286000"/>
          </a:xfrm>
        </p:grpSpPr>
        <p:grpSp>
          <p:nvGrpSpPr>
            <p:cNvPr id="5" name="Group 4"/>
            <p:cNvGrpSpPr/>
            <p:nvPr/>
          </p:nvGrpSpPr>
          <p:grpSpPr>
            <a:xfrm>
              <a:off x="4754092" y="3101304"/>
              <a:ext cx="3805529" cy="1341192"/>
              <a:chOff x="3807191" y="2612814"/>
              <a:chExt cx="3805529" cy="1341192"/>
            </a:xfrm>
          </p:grpSpPr>
          <p:sp>
            <p:nvSpPr>
              <p:cNvPr id="8" name="TextBox 7"/>
              <p:cNvSpPr txBox="1"/>
              <p:nvPr/>
            </p:nvSpPr>
            <p:spPr>
              <a:xfrm>
                <a:off x="3807191" y="2612814"/>
                <a:ext cx="3272129" cy="646331"/>
              </a:xfrm>
              <a:prstGeom prst="rect">
                <a:avLst/>
              </a:prstGeom>
              <a:noFill/>
            </p:spPr>
            <p:txBody>
              <a:bodyPr wrap="square" rtlCol="0">
                <a:spAutoFit/>
              </a:bodyPr>
              <a:lstStyle/>
              <a:p>
                <a:r>
                  <a:rPr lang="en-US" sz="3600">
                    <a:latin typeface="+mj-lt"/>
                  </a:rPr>
                  <a:t>quality</a:t>
                </a:r>
                <a:endParaRPr lang="uk-UA" sz="3600">
                  <a:latin typeface="+mj-lt"/>
                </a:endParaRPr>
              </a:p>
            </p:txBody>
          </p:sp>
          <p:sp>
            <p:nvSpPr>
              <p:cNvPr id="9" name="TextBox 8"/>
              <p:cNvSpPr txBox="1"/>
              <p:nvPr/>
            </p:nvSpPr>
            <p:spPr>
              <a:xfrm>
                <a:off x="3807191" y="3246120"/>
                <a:ext cx="3805529" cy="707886"/>
              </a:xfrm>
              <a:prstGeom prst="rect">
                <a:avLst/>
              </a:prstGeom>
              <a:noFill/>
            </p:spPr>
            <p:txBody>
              <a:bodyPr wrap="square" rtlCol="0">
                <a:spAutoFit/>
              </a:bodyPr>
              <a:lstStyle/>
              <a:p>
                <a:r>
                  <a:rPr lang="en-US" sz="2000">
                    <a:solidFill>
                      <a:schemeClr val="tx2"/>
                    </a:solidFill>
                  </a:rPr>
                  <a:t>Lorem ipsum dolor sit amet, consectetuer adipiscing elit</a:t>
                </a:r>
                <a:endParaRPr lang="uk-UA" sz="2000">
                  <a:solidFill>
                    <a:schemeClr val="tx2"/>
                  </a:solidFill>
                </a:endParaRPr>
              </a:p>
            </p:txBody>
          </p:sp>
        </p:grpSp>
        <p:grpSp>
          <p:nvGrpSpPr>
            <p:cNvPr id="7" name="Group 6"/>
            <p:cNvGrpSpPr/>
            <p:nvPr/>
          </p:nvGrpSpPr>
          <p:grpSpPr>
            <a:xfrm>
              <a:off x="2106142" y="2628900"/>
              <a:ext cx="2286000" cy="2286000"/>
              <a:chOff x="2457450" y="2628900"/>
              <a:chExt cx="2286000" cy="2286000"/>
            </a:xfrm>
          </p:grpSpPr>
          <p:sp>
            <p:nvSpPr>
              <p:cNvPr id="4" name="Oval 3"/>
              <p:cNvSpPr/>
              <p:nvPr/>
            </p:nvSpPr>
            <p:spPr>
              <a:xfrm>
                <a:off x="2457450" y="2628900"/>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1" name="Freeform 71"/>
              <p:cNvSpPr>
                <a:spLocks noEditPoints="1"/>
              </p:cNvSpPr>
              <p:nvPr/>
            </p:nvSpPr>
            <p:spPr bwMode="auto">
              <a:xfrm>
                <a:off x="3143250" y="3314700"/>
                <a:ext cx="914400" cy="914400"/>
              </a:xfrm>
              <a:custGeom>
                <a:avLst/>
                <a:gdLst>
                  <a:gd name="T0" fmla="*/ 76 w 176"/>
                  <a:gd name="T1" fmla="*/ 132 h 176"/>
                  <a:gd name="T2" fmla="*/ 76 w 176"/>
                  <a:gd name="T3" fmla="*/ 140 h 176"/>
                  <a:gd name="T4" fmla="*/ 152 w 176"/>
                  <a:gd name="T5" fmla="*/ 136 h 176"/>
                  <a:gd name="T6" fmla="*/ 40 w 176"/>
                  <a:gd name="T7" fmla="*/ 24 h 176"/>
                  <a:gd name="T8" fmla="*/ 24 w 176"/>
                  <a:gd name="T9" fmla="*/ 36 h 176"/>
                  <a:gd name="T10" fmla="*/ 29 w 176"/>
                  <a:gd name="T11" fmla="*/ 56 h 176"/>
                  <a:gd name="T12" fmla="*/ 51 w 176"/>
                  <a:gd name="T13" fmla="*/ 56 h 176"/>
                  <a:gd name="T14" fmla="*/ 56 w 176"/>
                  <a:gd name="T15" fmla="*/ 36 h 176"/>
                  <a:gd name="T16" fmla="*/ 40 w 176"/>
                  <a:gd name="T17" fmla="*/ 24 h 176"/>
                  <a:gd name="T18" fmla="*/ 36 w 176"/>
                  <a:gd name="T19" fmla="*/ 84 h 176"/>
                  <a:gd name="T20" fmla="*/ 33 w 176"/>
                  <a:gd name="T21" fmla="*/ 91 h 176"/>
                  <a:gd name="T22" fmla="*/ 40 w 176"/>
                  <a:gd name="T23" fmla="*/ 96 h 176"/>
                  <a:gd name="T24" fmla="*/ 47 w 176"/>
                  <a:gd name="T25" fmla="*/ 91 h 176"/>
                  <a:gd name="T26" fmla="*/ 44 w 176"/>
                  <a:gd name="T27" fmla="*/ 84 h 176"/>
                  <a:gd name="T28" fmla="*/ 44 w 176"/>
                  <a:gd name="T29" fmla="*/ 132 h 176"/>
                  <a:gd name="T30" fmla="*/ 36 w 176"/>
                  <a:gd name="T31" fmla="*/ 132 h 176"/>
                  <a:gd name="T32" fmla="*/ 33 w 176"/>
                  <a:gd name="T33" fmla="*/ 139 h 176"/>
                  <a:gd name="T34" fmla="*/ 40 w 176"/>
                  <a:gd name="T35" fmla="*/ 144 h 176"/>
                  <a:gd name="T36" fmla="*/ 47 w 176"/>
                  <a:gd name="T37" fmla="*/ 139 h 176"/>
                  <a:gd name="T38" fmla="*/ 44 w 176"/>
                  <a:gd name="T39" fmla="*/ 132 h 176"/>
                  <a:gd name="T40" fmla="*/ 76 w 176"/>
                  <a:gd name="T41" fmla="*/ 84 h 176"/>
                  <a:gd name="T42" fmla="*/ 76 w 176"/>
                  <a:gd name="T43" fmla="*/ 92 h 176"/>
                  <a:gd name="T44" fmla="*/ 152 w 176"/>
                  <a:gd name="T45" fmla="*/ 88 h 176"/>
                  <a:gd name="T46" fmla="*/ 160 w 176"/>
                  <a:gd name="T47" fmla="*/ 0 h 176"/>
                  <a:gd name="T48" fmla="*/ 0 w 176"/>
                  <a:gd name="T49" fmla="*/ 16 h 176"/>
                  <a:gd name="T50" fmla="*/ 16 w 176"/>
                  <a:gd name="T51" fmla="*/ 176 h 176"/>
                  <a:gd name="T52" fmla="*/ 176 w 176"/>
                  <a:gd name="T53" fmla="*/ 160 h 176"/>
                  <a:gd name="T54" fmla="*/ 160 w 176"/>
                  <a:gd name="T55" fmla="*/ 0 h 176"/>
                  <a:gd name="T56" fmla="*/ 160 w 176"/>
                  <a:gd name="T57" fmla="*/ 168 h 176"/>
                  <a:gd name="T58" fmla="*/ 8 w 176"/>
                  <a:gd name="T59" fmla="*/ 160 h 176"/>
                  <a:gd name="T60" fmla="*/ 16 w 176"/>
                  <a:gd name="T61" fmla="*/ 8 h 176"/>
                  <a:gd name="T62" fmla="*/ 168 w 176"/>
                  <a:gd name="T63" fmla="*/ 16 h 176"/>
                  <a:gd name="T64" fmla="*/ 148 w 176"/>
                  <a:gd name="T65" fmla="*/ 36 h 176"/>
                  <a:gd name="T66" fmla="*/ 72 w 176"/>
                  <a:gd name="T67" fmla="*/ 40 h 176"/>
                  <a:gd name="T68" fmla="*/ 148 w 176"/>
                  <a:gd name="T69" fmla="*/ 44 h 176"/>
                  <a:gd name="T70" fmla="*/ 148 w 176"/>
                  <a:gd name="T71" fmla="*/ 3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76">
                    <a:moveTo>
                      <a:pt x="148" y="132"/>
                    </a:moveTo>
                    <a:cubicBezTo>
                      <a:pt x="76" y="132"/>
                      <a:pt x="76" y="132"/>
                      <a:pt x="76" y="132"/>
                    </a:cubicBezTo>
                    <a:cubicBezTo>
                      <a:pt x="74" y="132"/>
                      <a:pt x="72" y="134"/>
                      <a:pt x="72" y="136"/>
                    </a:cubicBezTo>
                    <a:cubicBezTo>
                      <a:pt x="72" y="138"/>
                      <a:pt x="74" y="140"/>
                      <a:pt x="76" y="140"/>
                    </a:cubicBezTo>
                    <a:cubicBezTo>
                      <a:pt x="148" y="140"/>
                      <a:pt x="148" y="140"/>
                      <a:pt x="148" y="140"/>
                    </a:cubicBezTo>
                    <a:cubicBezTo>
                      <a:pt x="150" y="140"/>
                      <a:pt x="152" y="138"/>
                      <a:pt x="152" y="136"/>
                    </a:cubicBezTo>
                    <a:cubicBezTo>
                      <a:pt x="152" y="134"/>
                      <a:pt x="150" y="132"/>
                      <a:pt x="148" y="132"/>
                    </a:cubicBezTo>
                    <a:moveTo>
                      <a:pt x="40" y="24"/>
                    </a:moveTo>
                    <a:cubicBezTo>
                      <a:pt x="36" y="36"/>
                      <a:pt x="36" y="36"/>
                      <a:pt x="36" y="36"/>
                    </a:cubicBezTo>
                    <a:cubicBezTo>
                      <a:pt x="24" y="36"/>
                      <a:pt x="24" y="36"/>
                      <a:pt x="24" y="36"/>
                    </a:cubicBezTo>
                    <a:cubicBezTo>
                      <a:pt x="33" y="43"/>
                      <a:pt x="33" y="43"/>
                      <a:pt x="33" y="43"/>
                    </a:cubicBezTo>
                    <a:cubicBezTo>
                      <a:pt x="29" y="56"/>
                      <a:pt x="29" y="56"/>
                      <a:pt x="29" y="56"/>
                    </a:cubicBezTo>
                    <a:cubicBezTo>
                      <a:pt x="40" y="48"/>
                      <a:pt x="40" y="48"/>
                      <a:pt x="40" y="48"/>
                    </a:cubicBezTo>
                    <a:cubicBezTo>
                      <a:pt x="51" y="56"/>
                      <a:pt x="51" y="56"/>
                      <a:pt x="51" y="56"/>
                    </a:cubicBezTo>
                    <a:cubicBezTo>
                      <a:pt x="47" y="43"/>
                      <a:pt x="47" y="43"/>
                      <a:pt x="47" y="43"/>
                    </a:cubicBezTo>
                    <a:cubicBezTo>
                      <a:pt x="56" y="36"/>
                      <a:pt x="56" y="36"/>
                      <a:pt x="56" y="36"/>
                    </a:cubicBezTo>
                    <a:cubicBezTo>
                      <a:pt x="44" y="36"/>
                      <a:pt x="44" y="36"/>
                      <a:pt x="44" y="36"/>
                    </a:cubicBezTo>
                    <a:lnTo>
                      <a:pt x="40" y="24"/>
                    </a:lnTo>
                    <a:close/>
                    <a:moveTo>
                      <a:pt x="40" y="72"/>
                    </a:moveTo>
                    <a:cubicBezTo>
                      <a:pt x="36" y="84"/>
                      <a:pt x="36" y="84"/>
                      <a:pt x="36" y="84"/>
                    </a:cubicBezTo>
                    <a:cubicBezTo>
                      <a:pt x="24" y="84"/>
                      <a:pt x="24" y="84"/>
                      <a:pt x="24" y="84"/>
                    </a:cubicBezTo>
                    <a:cubicBezTo>
                      <a:pt x="33" y="91"/>
                      <a:pt x="33" y="91"/>
                      <a:pt x="33" y="91"/>
                    </a:cubicBezTo>
                    <a:cubicBezTo>
                      <a:pt x="29" y="104"/>
                      <a:pt x="29" y="104"/>
                      <a:pt x="29" y="104"/>
                    </a:cubicBezTo>
                    <a:cubicBezTo>
                      <a:pt x="40" y="96"/>
                      <a:pt x="40" y="96"/>
                      <a:pt x="40" y="96"/>
                    </a:cubicBezTo>
                    <a:cubicBezTo>
                      <a:pt x="51" y="104"/>
                      <a:pt x="51" y="104"/>
                      <a:pt x="51" y="104"/>
                    </a:cubicBezTo>
                    <a:cubicBezTo>
                      <a:pt x="47" y="91"/>
                      <a:pt x="47" y="91"/>
                      <a:pt x="47" y="91"/>
                    </a:cubicBezTo>
                    <a:cubicBezTo>
                      <a:pt x="56" y="84"/>
                      <a:pt x="56" y="84"/>
                      <a:pt x="56" y="84"/>
                    </a:cubicBezTo>
                    <a:cubicBezTo>
                      <a:pt x="44" y="84"/>
                      <a:pt x="44" y="84"/>
                      <a:pt x="44" y="84"/>
                    </a:cubicBezTo>
                    <a:lnTo>
                      <a:pt x="40" y="72"/>
                    </a:lnTo>
                    <a:close/>
                    <a:moveTo>
                      <a:pt x="44" y="132"/>
                    </a:moveTo>
                    <a:cubicBezTo>
                      <a:pt x="40" y="120"/>
                      <a:pt x="40" y="120"/>
                      <a:pt x="40" y="120"/>
                    </a:cubicBezTo>
                    <a:cubicBezTo>
                      <a:pt x="36" y="132"/>
                      <a:pt x="36" y="132"/>
                      <a:pt x="36" y="132"/>
                    </a:cubicBezTo>
                    <a:cubicBezTo>
                      <a:pt x="24" y="132"/>
                      <a:pt x="24" y="132"/>
                      <a:pt x="24" y="132"/>
                    </a:cubicBezTo>
                    <a:cubicBezTo>
                      <a:pt x="33" y="139"/>
                      <a:pt x="33" y="139"/>
                      <a:pt x="33" y="139"/>
                    </a:cubicBezTo>
                    <a:cubicBezTo>
                      <a:pt x="29" y="152"/>
                      <a:pt x="29" y="152"/>
                      <a:pt x="29" y="152"/>
                    </a:cubicBezTo>
                    <a:cubicBezTo>
                      <a:pt x="40" y="144"/>
                      <a:pt x="40" y="144"/>
                      <a:pt x="40" y="144"/>
                    </a:cubicBezTo>
                    <a:cubicBezTo>
                      <a:pt x="51" y="152"/>
                      <a:pt x="51" y="152"/>
                      <a:pt x="51" y="152"/>
                    </a:cubicBezTo>
                    <a:cubicBezTo>
                      <a:pt x="47" y="139"/>
                      <a:pt x="47" y="139"/>
                      <a:pt x="47" y="139"/>
                    </a:cubicBezTo>
                    <a:cubicBezTo>
                      <a:pt x="56" y="132"/>
                      <a:pt x="56" y="132"/>
                      <a:pt x="56" y="132"/>
                    </a:cubicBezTo>
                    <a:lnTo>
                      <a:pt x="44" y="132"/>
                    </a:lnTo>
                    <a:close/>
                    <a:moveTo>
                      <a:pt x="148" y="84"/>
                    </a:moveTo>
                    <a:cubicBezTo>
                      <a:pt x="76" y="84"/>
                      <a:pt x="76" y="84"/>
                      <a:pt x="76" y="84"/>
                    </a:cubicBezTo>
                    <a:cubicBezTo>
                      <a:pt x="74" y="84"/>
                      <a:pt x="72" y="86"/>
                      <a:pt x="72" y="88"/>
                    </a:cubicBezTo>
                    <a:cubicBezTo>
                      <a:pt x="72" y="90"/>
                      <a:pt x="74" y="92"/>
                      <a:pt x="76" y="92"/>
                    </a:cubicBezTo>
                    <a:cubicBezTo>
                      <a:pt x="148" y="92"/>
                      <a:pt x="148" y="92"/>
                      <a:pt x="148" y="92"/>
                    </a:cubicBezTo>
                    <a:cubicBezTo>
                      <a:pt x="150" y="92"/>
                      <a:pt x="152" y="90"/>
                      <a:pt x="152" y="88"/>
                    </a:cubicBezTo>
                    <a:cubicBezTo>
                      <a:pt x="152" y="86"/>
                      <a:pt x="150" y="84"/>
                      <a:pt x="148" y="84"/>
                    </a:cubicBezTo>
                    <a:moveTo>
                      <a:pt x="160" y="0"/>
                    </a:moveTo>
                    <a:cubicBezTo>
                      <a:pt x="16" y="0"/>
                      <a:pt x="16" y="0"/>
                      <a:pt x="16" y="0"/>
                    </a:cubicBezTo>
                    <a:cubicBezTo>
                      <a:pt x="7" y="0"/>
                      <a:pt x="0" y="7"/>
                      <a:pt x="0" y="16"/>
                    </a:cubicBezTo>
                    <a:cubicBezTo>
                      <a:pt x="0" y="160"/>
                      <a:pt x="0" y="160"/>
                      <a:pt x="0" y="160"/>
                    </a:cubicBezTo>
                    <a:cubicBezTo>
                      <a:pt x="0" y="169"/>
                      <a:pt x="7" y="176"/>
                      <a:pt x="16" y="176"/>
                    </a:cubicBezTo>
                    <a:cubicBezTo>
                      <a:pt x="160" y="176"/>
                      <a:pt x="160" y="176"/>
                      <a:pt x="160" y="176"/>
                    </a:cubicBezTo>
                    <a:cubicBezTo>
                      <a:pt x="169" y="176"/>
                      <a:pt x="176" y="169"/>
                      <a:pt x="176" y="160"/>
                    </a:cubicBezTo>
                    <a:cubicBezTo>
                      <a:pt x="176" y="16"/>
                      <a:pt x="176" y="16"/>
                      <a:pt x="176" y="16"/>
                    </a:cubicBezTo>
                    <a:cubicBezTo>
                      <a:pt x="176" y="7"/>
                      <a:pt x="169" y="0"/>
                      <a:pt x="160" y="0"/>
                    </a:cubicBezTo>
                    <a:moveTo>
                      <a:pt x="168" y="160"/>
                    </a:moveTo>
                    <a:cubicBezTo>
                      <a:pt x="168" y="164"/>
                      <a:pt x="164" y="168"/>
                      <a:pt x="160" y="168"/>
                    </a:cubicBezTo>
                    <a:cubicBezTo>
                      <a:pt x="16" y="168"/>
                      <a:pt x="16" y="168"/>
                      <a:pt x="16" y="168"/>
                    </a:cubicBezTo>
                    <a:cubicBezTo>
                      <a:pt x="12" y="168"/>
                      <a:pt x="8" y="164"/>
                      <a:pt x="8" y="160"/>
                    </a:cubicBezTo>
                    <a:cubicBezTo>
                      <a:pt x="8" y="16"/>
                      <a:pt x="8" y="16"/>
                      <a:pt x="8" y="16"/>
                    </a:cubicBezTo>
                    <a:cubicBezTo>
                      <a:pt x="8" y="12"/>
                      <a:pt x="12" y="8"/>
                      <a:pt x="16" y="8"/>
                    </a:cubicBezTo>
                    <a:cubicBezTo>
                      <a:pt x="160" y="8"/>
                      <a:pt x="160" y="8"/>
                      <a:pt x="160" y="8"/>
                    </a:cubicBezTo>
                    <a:cubicBezTo>
                      <a:pt x="164" y="8"/>
                      <a:pt x="168" y="12"/>
                      <a:pt x="168" y="16"/>
                    </a:cubicBezTo>
                    <a:lnTo>
                      <a:pt x="168" y="160"/>
                    </a:lnTo>
                    <a:close/>
                    <a:moveTo>
                      <a:pt x="148" y="36"/>
                    </a:moveTo>
                    <a:cubicBezTo>
                      <a:pt x="76" y="36"/>
                      <a:pt x="76" y="36"/>
                      <a:pt x="76" y="36"/>
                    </a:cubicBezTo>
                    <a:cubicBezTo>
                      <a:pt x="74" y="36"/>
                      <a:pt x="72" y="38"/>
                      <a:pt x="72" y="40"/>
                    </a:cubicBezTo>
                    <a:cubicBezTo>
                      <a:pt x="72" y="42"/>
                      <a:pt x="74" y="44"/>
                      <a:pt x="76" y="44"/>
                    </a:cubicBezTo>
                    <a:cubicBezTo>
                      <a:pt x="148" y="44"/>
                      <a:pt x="148" y="44"/>
                      <a:pt x="148" y="44"/>
                    </a:cubicBezTo>
                    <a:cubicBezTo>
                      <a:pt x="150" y="44"/>
                      <a:pt x="152" y="42"/>
                      <a:pt x="152" y="40"/>
                    </a:cubicBezTo>
                    <a:cubicBezTo>
                      <a:pt x="152" y="38"/>
                      <a:pt x="150" y="36"/>
                      <a:pt x="148" y="3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12" name="Group 11"/>
          <p:cNvGrpSpPr/>
          <p:nvPr/>
        </p:nvGrpSpPr>
        <p:grpSpPr>
          <a:xfrm>
            <a:off x="2106142" y="5676900"/>
            <a:ext cx="6453479" cy="2286000"/>
            <a:chOff x="2106142" y="5676900"/>
            <a:chExt cx="6453479" cy="2286000"/>
          </a:xfrm>
        </p:grpSpPr>
        <p:grpSp>
          <p:nvGrpSpPr>
            <p:cNvPr id="26" name="Group 25"/>
            <p:cNvGrpSpPr/>
            <p:nvPr/>
          </p:nvGrpSpPr>
          <p:grpSpPr>
            <a:xfrm>
              <a:off x="4754092" y="6149304"/>
              <a:ext cx="3805529" cy="1341192"/>
              <a:chOff x="3807191" y="2612814"/>
              <a:chExt cx="3805529" cy="1341192"/>
            </a:xfrm>
          </p:grpSpPr>
          <p:sp>
            <p:nvSpPr>
              <p:cNvPr id="33" name="TextBox 32"/>
              <p:cNvSpPr txBox="1"/>
              <p:nvPr/>
            </p:nvSpPr>
            <p:spPr>
              <a:xfrm>
                <a:off x="3807191" y="2612814"/>
                <a:ext cx="3272129" cy="646331"/>
              </a:xfrm>
              <a:prstGeom prst="rect">
                <a:avLst/>
              </a:prstGeom>
              <a:noFill/>
            </p:spPr>
            <p:txBody>
              <a:bodyPr wrap="square" rtlCol="0">
                <a:spAutoFit/>
              </a:bodyPr>
              <a:lstStyle/>
              <a:p>
                <a:r>
                  <a:rPr lang="en-US" sz="3600">
                    <a:latin typeface="+mj-lt"/>
                  </a:rPr>
                  <a:t>innovations</a:t>
                </a:r>
                <a:endParaRPr lang="uk-UA" sz="3600">
                  <a:latin typeface="+mj-lt"/>
                </a:endParaRPr>
              </a:p>
            </p:txBody>
          </p:sp>
          <p:sp>
            <p:nvSpPr>
              <p:cNvPr id="34" name="TextBox 33"/>
              <p:cNvSpPr txBox="1"/>
              <p:nvPr/>
            </p:nvSpPr>
            <p:spPr>
              <a:xfrm>
                <a:off x="3807191" y="3246120"/>
                <a:ext cx="3805529" cy="707886"/>
              </a:xfrm>
              <a:prstGeom prst="rect">
                <a:avLst/>
              </a:prstGeom>
              <a:noFill/>
            </p:spPr>
            <p:txBody>
              <a:bodyPr wrap="square" rtlCol="0">
                <a:spAutoFit/>
              </a:bodyPr>
              <a:lstStyle/>
              <a:p>
                <a:r>
                  <a:rPr lang="en-US" sz="2000">
                    <a:solidFill>
                      <a:schemeClr val="tx2"/>
                    </a:solidFill>
                  </a:rPr>
                  <a:t>Lorem ipsum dolor sit amet, consectetuer adipiscing elit</a:t>
                </a:r>
                <a:endParaRPr lang="uk-UA" sz="2000">
                  <a:solidFill>
                    <a:schemeClr val="tx2"/>
                  </a:solidFill>
                </a:endParaRPr>
              </a:p>
            </p:txBody>
          </p:sp>
        </p:grpSp>
        <p:sp>
          <p:nvSpPr>
            <p:cNvPr id="28" name="Oval 27"/>
            <p:cNvSpPr/>
            <p:nvPr/>
          </p:nvSpPr>
          <p:spPr>
            <a:xfrm>
              <a:off x="2106142" y="5676900"/>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4" name="Freeform 431"/>
            <p:cNvSpPr>
              <a:spLocks noEditPoints="1"/>
            </p:cNvSpPr>
            <p:nvPr/>
          </p:nvSpPr>
          <p:spPr bwMode="auto">
            <a:xfrm>
              <a:off x="2881390" y="6362700"/>
              <a:ext cx="735504" cy="914400"/>
            </a:xfrm>
            <a:custGeom>
              <a:avLst/>
              <a:gdLst>
                <a:gd name="T0" fmla="*/ 32 w 144"/>
                <a:gd name="T1" fmla="*/ 140 h 176"/>
                <a:gd name="T2" fmla="*/ 40 w 144"/>
                <a:gd name="T3" fmla="*/ 140 h 176"/>
                <a:gd name="T4" fmla="*/ 40 w 144"/>
                <a:gd name="T5" fmla="*/ 88 h 176"/>
                <a:gd name="T6" fmla="*/ 40 w 144"/>
                <a:gd name="T7" fmla="*/ 104 h 176"/>
                <a:gd name="T8" fmla="*/ 40 w 144"/>
                <a:gd name="T9" fmla="*/ 88 h 176"/>
                <a:gd name="T10" fmla="*/ 112 w 144"/>
                <a:gd name="T11" fmla="*/ 100 h 176"/>
                <a:gd name="T12" fmla="*/ 120 w 144"/>
                <a:gd name="T13" fmla="*/ 100 h 176"/>
                <a:gd name="T14" fmla="*/ 112 w 144"/>
                <a:gd name="T15" fmla="*/ 24 h 176"/>
                <a:gd name="T16" fmla="*/ 128 w 144"/>
                <a:gd name="T17" fmla="*/ 16 h 176"/>
                <a:gd name="T18" fmla="*/ 120 w 144"/>
                <a:gd name="T19" fmla="*/ 0 h 176"/>
                <a:gd name="T20" fmla="*/ 16 w 144"/>
                <a:gd name="T21" fmla="*/ 8 h 176"/>
                <a:gd name="T22" fmla="*/ 24 w 144"/>
                <a:gd name="T23" fmla="*/ 24 h 176"/>
                <a:gd name="T24" fmla="*/ 0 w 144"/>
                <a:gd name="T25" fmla="*/ 128 h 176"/>
                <a:gd name="T26" fmla="*/ 96 w 144"/>
                <a:gd name="T27" fmla="*/ 176 h 176"/>
                <a:gd name="T28" fmla="*/ 112 w 144"/>
                <a:gd name="T29" fmla="*/ 24 h 176"/>
                <a:gd name="T30" fmla="*/ 120 w 144"/>
                <a:gd name="T31" fmla="*/ 8 h 176"/>
                <a:gd name="T32" fmla="*/ 24 w 144"/>
                <a:gd name="T33" fmla="*/ 16 h 176"/>
                <a:gd name="T34" fmla="*/ 40 w 144"/>
                <a:gd name="T35" fmla="*/ 24 h 176"/>
                <a:gd name="T36" fmla="*/ 115 w 144"/>
                <a:gd name="T37" fmla="*/ 66 h 176"/>
                <a:gd name="T38" fmla="*/ 30 w 144"/>
                <a:gd name="T39" fmla="*/ 64 h 176"/>
                <a:gd name="T40" fmla="*/ 96 w 144"/>
                <a:gd name="T41" fmla="*/ 168 h 176"/>
                <a:gd name="T42" fmla="*/ 8 w 144"/>
                <a:gd name="T43" fmla="*/ 128 h 176"/>
                <a:gd name="T44" fmla="*/ 25 w 144"/>
                <a:gd name="T45" fmla="*/ 74 h 176"/>
                <a:gd name="T46" fmla="*/ 87 w 144"/>
                <a:gd name="T47" fmla="*/ 84 h 176"/>
                <a:gd name="T48" fmla="*/ 122 w 144"/>
                <a:gd name="T49" fmla="*/ 80 h 176"/>
                <a:gd name="T50" fmla="*/ 96 w 144"/>
                <a:gd name="T51" fmla="*/ 168 h 176"/>
                <a:gd name="T52" fmla="*/ 96 w 144"/>
                <a:gd name="T53" fmla="*/ 120 h 176"/>
                <a:gd name="T54" fmla="*/ 112 w 144"/>
                <a:gd name="T55" fmla="*/ 120 h 176"/>
                <a:gd name="T56" fmla="*/ 68 w 144"/>
                <a:gd name="T57" fmla="*/ 112 h 176"/>
                <a:gd name="T58" fmla="*/ 68 w 144"/>
                <a:gd name="T59" fmla="*/ 136 h 176"/>
                <a:gd name="T60" fmla="*/ 68 w 144"/>
                <a:gd name="T61" fmla="*/ 112 h 176"/>
                <a:gd name="T62" fmla="*/ 64 w 144"/>
                <a:gd name="T63" fmla="*/ 124 h 176"/>
                <a:gd name="T64" fmla="*/ 72 w 144"/>
                <a:gd name="T65" fmla="*/ 124 h 176"/>
                <a:gd name="T66" fmla="*/ 92 w 144"/>
                <a:gd name="T67" fmla="*/ 152 h 176"/>
                <a:gd name="T68" fmla="*/ 92 w 144"/>
                <a:gd name="T69" fmla="*/ 160 h 176"/>
                <a:gd name="T70" fmla="*/ 92 w 144"/>
                <a:gd name="T71" fmla="*/ 15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4" h="176">
                  <a:moveTo>
                    <a:pt x="36" y="136"/>
                  </a:moveTo>
                  <a:cubicBezTo>
                    <a:pt x="34" y="136"/>
                    <a:pt x="32" y="138"/>
                    <a:pt x="32" y="140"/>
                  </a:cubicBezTo>
                  <a:cubicBezTo>
                    <a:pt x="32" y="142"/>
                    <a:pt x="34" y="144"/>
                    <a:pt x="36" y="144"/>
                  </a:cubicBezTo>
                  <a:cubicBezTo>
                    <a:pt x="38" y="144"/>
                    <a:pt x="40" y="142"/>
                    <a:pt x="40" y="140"/>
                  </a:cubicBezTo>
                  <a:cubicBezTo>
                    <a:pt x="40" y="138"/>
                    <a:pt x="38" y="136"/>
                    <a:pt x="36" y="136"/>
                  </a:cubicBezTo>
                  <a:moveTo>
                    <a:pt x="40" y="88"/>
                  </a:moveTo>
                  <a:cubicBezTo>
                    <a:pt x="36" y="88"/>
                    <a:pt x="32" y="92"/>
                    <a:pt x="32" y="96"/>
                  </a:cubicBezTo>
                  <a:cubicBezTo>
                    <a:pt x="32" y="100"/>
                    <a:pt x="36" y="104"/>
                    <a:pt x="40" y="104"/>
                  </a:cubicBezTo>
                  <a:cubicBezTo>
                    <a:pt x="44" y="104"/>
                    <a:pt x="48" y="100"/>
                    <a:pt x="48" y="96"/>
                  </a:cubicBezTo>
                  <a:cubicBezTo>
                    <a:pt x="48" y="92"/>
                    <a:pt x="44" y="88"/>
                    <a:pt x="40" y="88"/>
                  </a:cubicBezTo>
                  <a:moveTo>
                    <a:pt x="116" y="96"/>
                  </a:moveTo>
                  <a:cubicBezTo>
                    <a:pt x="114" y="96"/>
                    <a:pt x="112" y="98"/>
                    <a:pt x="112" y="100"/>
                  </a:cubicBezTo>
                  <a:cubicBezTo>
                    <a:pt x="112" y="102"/>
                    <a:pt x="114" y="104"/>
                    <a:pt x="116" y="104"/>
                  </a:cubicBezTo>
                  <a:cubicBezTo>
                    <a:pt x="118" y="104"/>
                    <a:pt x="120" y="102"/>
                    <a:pt x="120" y="100"/>
                  </a:cubicBezTo>
                  <a:cubicBezTo>
                    <a:pt x="120" y="98"/>
                    <a:pt x="118" y="96"/>
                    <a:pt x="116" y="96"/>
                  </a:cubicBezTo>
                  <a:moveTo>
                    <a:pt x="112" y="24"/>
                  </a:moveTo>
                  <a:cubicBezTo>
                    <a:pt x="120" y="24"/>
                    <a:pt x="120" y="24"/>
                    <a:pt x="120" y="24"/>
                  </a:cubicBezTo>
                  <a:cubicBezTo>
                    <a:pt x="124" y="24"/>
                    <a:pt x="128" y="20"/>
                    <a:pt x="128" y="16"/>
                  </a:cubicBezTo>
                  <a:cubicBezTo>
                    <a:pt x="128" y="8"/>
                    <a:pt x="128" y="8"/>
                    <a:pt x="128" y="8"/>
                  </a:cubicBezTo>
                  <a:cubicBezTo>
                    <a:pt x="128" y="4"/>
                    <a:pt x="124" y="0"/>
                    <a:pt x="120" y="0"/>
                  </a:cubicBezTo>
                  <a:cubicBezTo>
                    <a:pt x="24" y="0"/>
                    <a:pt x="24" y="0"/>
                    <a:pt x="24" y="0"/>
                  </a:cubicBezTo>
                  <a:cubicBezTo>
                    <a:pt x="20" y="0"/>
                    <a:pt x="16" y="4"/>
                    <a:pt x="16" y="8"/>
                  </a:cubicBezTo>
                  <a:cubicBezTo>
                    <a:pt x="16" y="16"/>
                    <a:pt x="16" y="16"/>
                    <a:pt x="16" y="16"/>
                  </a:cubicBezTo>
                  <a:cubicBezTo>
                    <a:pt x="16" y="20"/>
                    <a:pt x="20" y="24"/>
                    <a:pt x="24" y="24"/>
                  </a:cubicBezTo>
                  <a:cubicBezTo>
                    <a:pt x="32" y="24"/>
                    <a:pt x="32" y="24"/>
                    <a:pt x="32" y="24"/>
                  </a:cubicBezTo>
                  <a:cubicBezTo>
                    <a:pt x="29" y="73"/>
                    <a:pt x="0" y="82"/>
                    <a:pt x="0" y="128"/>
                  </a:cubicBezTo>
                  <a:cubicBezTo>
                    <a:pt x="0" y="155"/>
                    <a:pt x="21" y="176"/>
                    <a:pt x="48" y="176"/>
                  </a:cubicBezTo>
                  <a:cubicBezTo>
                    <a:pt x="96" y="176"/>
                    <a:pt x="96" y="176"/>
                    <a:pt x="96" y="176"/>
                  </a:cubicBezTo>
                  <a:cubicBezTo>
                    <a:pt x="123" y="176"/>
                    <a:pt x="144" y="155"/>
                    <a:pt x="144" y="128"/>
                  </a:cubicBezTo>
                  <a:cubicBezTo>
                    <a:pt x="144" y="82"/>
                    <a:pt x="115" y="73"/>
                    <a:pt x="112" y="24"/>
                  </a:cubicBezTo>
                  <a:moveTo>
                    <a:pt x="24" y="8"/>
                  </a:moveTo>
                  <a:cubicBezTo>
                    <a:pt x="120" y="8"/>
                    <a:pt x="120" y="8"/>
                    <a:pt x="120" y="8"/>
                  </a:cubicBezTo>
                  <a:cubicBezTo>
                    <a:pt x="120" y="16"/>
                    <a:pt x="120" y="16"/>
                    <a:pt x="120" y="16"/>
                  </a:cubicBezTo>
                  <a:cubicBezTo>
                    <a:pt x="24" y="16"/>
                    <a:pt x="24" y="16"/>
                    <a:pt x="24" y="16"/>
                  </a:cubicBezTo>
                  <a:lnTo>
                    <a:pt x="24" y="8"/>
                  </a:lnTo>
                  <a:close/>
                  <a:moveTo>
                    <a:pt x="40" y="24"/>
                  </a:moveTo>
                  <a:cubicBezTo>
                    <a:pt x="104" y="24"/>
                    <a:pt x="104" y="24"/>
                    <a:pt x="104" y="24"/>
                  </a:cubicBezTo>
                  <a:cubicBezTo>
                    <a:pt x="105" y="42"/>
                    <a:pt x="110" y="55"/>
                    <a:pt x="115" y="66"/>
                  </a:cubicBezTo>
                  <a:cubicBezTo>
                    <a:pt x="109" y="71"/>
                    <a:pt x="90" y="83"/>
                    <a:pt x="69" y="71"/>
                  </a:cubicBezTo>
                  <a:cubicBezTo>
                    <a:pt x="53" y="62"/>
                    <a:pt x="39" y="63"/>
                    <a:pt x="30" y="64"/>
                  </a:cubicBezTo>
                  <a:cubicBezTo>
                    <a:pt x="35" y="54"/>
                    <a:pt x="39" y="41"/>
                    <a:pt x="40" y="24"/>
                  </a:cubicBezTo>
                  <a:moveTo>
                    <a:pt x="96" y="168"/>
                  </a:moveTo>
                  <a:cubicBezTo>
                    <a:pt x="48" y="168"/>
                    <a:pt x="48" y="168"/>
                    <a:pt x="48" y="168"/>
                  </a:cubicBezTo>
                  <a:cubicBezTo>
                    <a:pt x="26" y="168"/>
                    <a:pt x="8" y="150"/>
                    <a:pt x="8" y="128"/>
                  </a:cubicBezTo>
                  <a:cubicBezTo>
                    <a:pt x="8" y="107"/>
                    <a:pt x="15" y="95"/>
                    <a:pt x="22" y="80"/>
                  </a:cubicBezTo>
                  <a:cubicBezTo>
                    <a:pt x="23" y="79"/>
                    <a:pt x="24" y="77"/>
                    <a:pt x="25" y="74"/>
                  </a:cubicBezTo>
                  <a:cubicBezTo>
                    <a:pt x="26" y="74"/>
                    <a:pt x="43" y="65"/>
                    <a:pt x="65" y="78"/>
                  </a:cubicBezTo>
                  <a:cubicBezTo>
                    <a:pt x="73" y="83"/>
                    <a:pt x="80" y="84"/>
                    <a:pt x="87" y="84"/>
                  </a:cubicBezTo>
                  <a:cubicBezTo>
                    <a:pt x="101" y="84"/>
                    <a:pt x="112" y="78"/>
                    <a:pt x="118" y="73"/>
                  </a:cubicBezTo>
                  <a:cubicBezTo>
                    <a:pt x="119" y="76"/>
                    <a:pt x="121" y="78"/>
                    <a:pt x="122" y="80"/>
                  </a:cubicBezTo>
                  <a:cubicBezTo>
                    <a:pt x="129" y="95"/>
                    <a:pt x="136" y="107"/>
                    <a:pt x="136" y="128"/>
                  </a:cubicBezTo>
                  <a:cubicBezTo>
                    <a:pt x="136" y="150"/>
                    <a:pt x="118" y="168"/>
                    <a:pt x="96" y="168"/>
                  </a:cubicBezTo>
                  <a:moveTo>
                    <a:pt x="104" y="112"/>
                  </a:moveTo>
                  <a:cubicBezTo>
                    <a:pt x="100" y="112"/>
                    <a:pt x="96" y="116"/>
                    <a:pt x="96" y="120"/>
                  </a:cubicBezTo>
                  <a:cubicBezTo>
                    <a:pt x="96" y="124"/>
                    <a:pt x="100" y="128"/>
                    <a:pt x="104" y="128"/>
                  </a:cubicBezTo>
                  <a:cubicBezTo>
                    <a:pt x="108" y="128"/>
                    <a:pt x="112" y="124"/>
                    <a:pt x="112" y="120"/>
                  </a:cubicBezTo>
                  <a:cubicBezTo>
                    <a:pt x="112" y="116"/>
                    <a:pt x="108" y="112"/>
                    <a:pt x="104" y="112"/>
                  </a:cubicBezTo>
                  <a:moveTo>
                    <a:pt x="68" y="112"/>
                  </a:moveTo>
                  <a:cubicBezTo>
                    <a:pt x="61" y="112"/>
                    <a:pt x="56" y="117"/>
                    <a:pt x="56" y="124"/>
                  </a:cubicBezTo>
                  <a:cubicBezTo>
                    <a:pt x="56" y="131"/>
                    <a:pt x="61" y="136"/>
                    <a:pt x="68" y="136"/>
                  </a:cubicBezTo>
                  <a:cubicBezTo>
                    <a:pt x="75" y="136"/>
                    <a:pt x="80" y="131"/>
                    <a:pt x="80" y="124"/>
                  </a:cubicBezTo>
                  <a:cubicBezTo>
                    <a:pt x="80" y="117"/>
                    <a:pt x="75" y="112"/>
                    <a:pt x="68" y="112"/>
                  </a:cubicBezTo>
                  <a:moveTo>
                    <a:pt x="68" y="128"/>
                  </a:moveTo>
                  <a:cubicBezTo>
                    <a:pt x="66" y="128"/>
                    <a:pt x="64" y="126"/>
                    <a:pt x="64" y="124"/>
                  </a:cubicBezTo>
                  <a:cubicBezTo>
                    <a:pt x="64" y="122"/>
                    <a:pt x="66" y="120"/>
                    <a:pt x="68" y="120"/>
                  </a:cubicBezTo>
                  <a:cubicBezTo>
                    <a:pt x="70" y="120"/>
                    <a:pt x="72" y="122"/>
                    <a:pt x="72" y="124"/>
                  </a:cubicBezTo>
                  <a:cubicBezTo>
                    <a:pt x="72" y="126"/>
                    <a:pt x="70" y="128"/>
                    <a:pt x="68" y="128"/>
                  </a:cubicBezTo>
                  <a:moveTo>
                    <a:pt x="92" y="152"/>
                  </a:moveTo>
                  <a:cubicBezTo>
                    <a:pt x="90" y="152"/>
                    <a:pt x="88" y="154"/>
                    <a:pt x="88" y="156"/>
                  </a:cubicBezTo>
                  <a:cubicBezTo>
                    <a:pt x="88" y="158"/>
                    <a:pt x="90" y="160"/>
                    <a:pt x="92" y="160"/>
                  </a:cubicBezTo>
                  <a:cubicBezTo>
                    <a:pt x="94" y="160"/>
                    <a:pt x="96" y="158"/>
                    <a:pt x="96" y="156"/>
                  </a:cubicBezTo>
                  <a:cubicBezTo>
                    <a:pt x="96" y="154"/>
                    <a:pt x="94" y="152"/>
                    <a:pt x="92" y="15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0" name="Group 9"/>
          <p:cNvGrpSpPr/>
          <p:nvPr/>
        </p:nvGrpSpPr>
        <p:grpSpPr>
          <a:xfrm>
            <a:off x="9777121" y="2628900"/>
            <a:ext cx="6453479" cy="2286000"/>
            <a:chOff x="9777121" y="2628900"/>
            <a:chExt cx="6453479" cy="2286000"/>
          </a:xfrm>
        </p:grpSpPr>
        <p:grpSp>
          <p:nvGrpSpPr>
            <p:cNvPr id="41" name="Group 40"/>
            <p:cNvGrpSpPr/>
            <p:nvPr/>
          </p:nvGrpSpPr>
          <p:grpSpPr>
            <a:xfrm>
              <a:off x="12425071" y="3101304"/>
              <a:ext cx="3805529" cy="1341192"/>
              <a:chOff x="3807191" y="2612814"/>
              <a:chExt cx="3805529" cy="1341192"/>
            </a:xfrm>
          </p:grpSpPr>
          <p:sp>
            <p:nvSpPr>
              <p:cNvPr id="45" name="TextBox 44"/>
              <p:cNvSpPr txBox="1"/>
              <p:nvPr/>
            </p:nvSpPr>
            <p:spPr>
              <a:xfrm>
                <a:off x="3807191" y="2612814"/>
                <a:ext cx="3272129" cy="646331"/>
              </a:xfrm>
              <a:prstGeom prst="rect">
                <a:avLst/>
              </a:prstGeom>
              <a:noFill/>
            </p:spPr>
            <p:txBody>
              <a:bodyPr wrap="square" rtlCol="0">
                <a:spAutoFit/>
              </a:bodyPr>
              <a:lstStyle/>
              <a:p>
                <a:r>
                  <a:rPr lang="en-US" sz="3600">
                    <a:latin typeface="+mj-lt"/>
                  </a:rPr>
                  <a:t>diversity</a:t>
                </a:r>
                <a:endParaRPr lang="uk-UA" sz="3600">
                  <a:latin typeface="+mj-lt"/>
                </a:endParaRPr>
              </a:p>
            </p:txBody>
          </p:sp>
          <p:sp>
            <p:nvSpPr>
              <p:cNvPr id="46" name="TextBox 45"/>
              <p:cNvSpPr txBox="1"/>
              <p:nvPr/>
            </p:nvSpPr>
            <p:spPr>
              <a:xfrm>
                <a:off x="3807191" y="3246120"/>
                <a:ext cx="3805529" cy="707886"/>
              </a:xfrm>
              <a:prstGeom prst="rect">
                <a:avLst/>
              </a:prstGeom>
              <a:noFill/>
            </p:spPr>
            <p:txBody>
              <a:bodyPr wrap="square" rtlCol="0">
                <a:spAutoFit/>
              </a:bodyPr>
              <a:lstStyle/>
              <a:p>
                <a:r>
                  <a:rPr lang="en-US" sz="2000">
                    <a:solidFill>
                      <a:schemeClr val="tx2"/>
                    </a:solidFill>
                  </a:rPr>
                  <a:t>Lorem ipsum dolor sit amet, consectetuer adipiscing elit</a:t>
                </a:r>
                <a:endParaRPr lang="uk-UA" sz="2000">
                  <a:solidFill>
                    <a:schemeClr val="tx2"/>
                  </a:solidFill>
                </a:endParaRPr>
              </a:p>
            </p:txBody>
          </p:sp>
        </p:grpSp>
        <p:sp>
          <p:nvSpPr>
            <p:cNvPr id="43" name="Oval 42"/>
            <p:cNvSpPr/>
            <p:nvPr/>
          </p:nvSpPr>
          <p:spPr>
            <a:xfrm>
              <a:off x="9777121" y="2628900"/>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5" name="Freeform 77"/>
            <p:cNvSpPr>
              <a:spLocks noEditPoints="1"/>
            </p:cNvSpPr>
            <p:nvPr/>
          </p:nvSpPr>
          <p:spPr bwMode="auto">
            <a:xfrm>
              <a:off x="10511903" y="3390899"/>
              <a:ext cx="816436" cy="762002"/>
            </a:xfrm>
            <a:custGeom>
              <a:avLst/>
              <a:gdLst>
                <a:gd name="T0" fmla="*/ 172 w 176"/>
                <a:gd name="T1" fmla="*/ 136 h 160"/>
                <a:gd name="T2" fmla="*/ 96 w 176"/>
                <a:gd name="T3" fmla="*/ 136 h 160"/>
                <a:gd name="T4" fmla="*/ 76 w 176"/>
                <a:gd name="T5" fmla="*/ 120 h 160"/>
                <a:gd name="T6" fmla="*/ 56 w 176"/>
                <a:gd name="T7" fmla="*/ 136 h 160"/>
                <a:gd name="T8" fmla="*/ 4 w 176"/>
                <a:gd name="T9" fmla="*/ 136 h 160"/>
                <a:gd name="T10" fmla="*/ 0 w 176"/>
                <a:gd name="T11" fmla="*/ 140 h 160"/>
                <a:gd name="T12" fmla="*/ 4 w 176"/>
                <a:gd name="T13" fmla="*/ 144 h 160"/>
                <a:gd name="T14" fmla="*/ 56 w 176"/>
                <a:gd name="T15" fmla="*/ 144 h 160"/>
                <a:gd name="T16" fmla="*/ 76 w 176"/>
                <a:gd name="T17" fmla="*/ 160 h 160"/>
                <a:gd name="T18" fmla="*/ 96 w 176"/>
                <a:gd name="T19" fmla="*/ 144 h 160"/>
                <a:gd name="T20" fmla="*/ 172 w 176"/>
                <a:gd name="T21" fmla="*/ 144 h 160"/>
                <a:gd name="T22" fmla="*/ 176 w 176"/>
                <a:gd name="T23" fmla="*/ 140 h 160"/>
                <a:gd name="T24" fmla="*/ 172 w 176"/>
                <a:gd name="T25" fmla="*/ 136 h 160"/>
                <a:gd name="T26" fmla="*/ 76 w 176"/>
                <a:gd name="T27" fmla="*/ 152 h 160"/>
                <a:gd name="T28" fmla="*/ 64 w 176"/>
                <a:gd name="T29" fmla="*/ 140 h 160"/>
                <a:gd name="T30" fmla="*/ 76 w 176"/>
                <a:gd name="T31" fmla="*/ 128 h 160"/>
                <a:gd name="T32" fmla="*/ 88 w 176"/>
                <a:gd name="T33" fmla="*/ 140 h 160"/>
                <a:gd name="T34" fmla="*/ 76 w 176"/>
                <a:gd name="T35" fmla="*/ 152 h 160"/>
                <a:gd name="T36" fmla="*/ 4 w 176"/>
                <a:gd name="T37" fmla="*/ 24 h 160"/>
                <a:gd name="T38" fmla="*/ 24 w 176"/>
                <a:gd name="T39" fmla="*/ 24 h 160"/>
                <a:gd name="T40" fmla="*/ 44 w 176"/>
                <a:gd name="T41" fmla="*/ 40 h 160"/>
                <a:gd name="T42" fmla="*/ 64 w 176"/>
                <a:gd name="T43" fmla="*/ 24 h 160"/>
                <a:gd name="T44" fmla="*/ 172 w 176"/>
                <a:gd name="T45" fmla="*/ 24 h 160"/>
                <a:gd name="T46" fmla="*/ 176 w 176"/>
                <a:gd name="T47" fmla="*/ 20 h 160"/>
                <a:gd name="T48" fmla="*/ 172 w 176"/>
                <a:gd name="T49" fmla="*/ 16 h 160"/>
                <a:gd name="T50" fmla="*/ 64 w 176"/>
                <a:gd name="T51" fmla="*/ 16 h 160"/>
                <a:gd name="T52" fmla="*/ 44 w 176"/>
                <a:gd name="T53" fmla="*/ 0 h 160"/>
                <a:gd name="T54" fmla="*/ 24 w 176"/>
                <a:gd name="T55" fmla="*/ 16 h 160"/>
                <a:gd name="T56" fmla="*/ 4 w 176"/>
                <a:gd name="T57" fmla="*/ 16 h 160"/>
                <a:gd name="T58" fmla="*/ 0 w 176"/>
                <a:gd name="T59" fmla="*/ 20 h 160"/>
                <a:gd name="T60" fmla="*/ 4 w 176"/>
                <a:gd name="T61" fmla="*/ 24 h 160"/>
                <a:gd name="T62" fmla="*/ 44 w 176"/>
                <a:gd name="T63" fmla="*/ 8 h 160"/>
                <a:gd name="T64" fmla="*/ 56 w 176"/>
                <a:gd name="T65" fmla="*/ 20 h 160"/>
                <a:gd name="T66" fmla="*/ 44 w 176"/>
                <a:gd name="T67" fmla="*/ 32 h 160"/>
                <a:gd name="T68" fmla="*/ 32 w 176"/>
                <a:gd name="T69" fmla="*/ 20 h 160"/>
                <a:gd name="T70" fmla="*/ 44 w 176"/>
                <a:gd name="T71" fmla="*/ 8 h 160"/>
                <a:gd name="T72" fmla="*/ 172 w 176"/>
                <a:gd name="T73" fmla="*/ 76 h 160"/>
                <a:gd name="T74" fmla="*/ 160 w 176"/>
                <a:gd name="T75" fmla="*/ 76 h 160"/>
                <a:gd name="T76" fmla="*/ 140 w 176"/>
                <a:gd name="T77" fmla="*/ 60 h 160"/>
                <a:gd name="T78" fmla="*/ 120 w 176"/>
                <a:gd name="T79" fmla="*/ 76 h 160"/>
                <a:gd name="T80" fmla="*/ 4 w 176"/>
                <a:gd name="T81" fmla="*/ 76 h 160"/>
                <a:gd name="T82" fmla="*/ 0 w 176"/>
                <a:gd name="T83" fmla="*/ 80 h 160"/>
                <a:gd name="T84" fmla="*/ 4 w 176"/>
                <a:gd name="T85" fmla="*/ 84 h 160"/>
                <a:gd name="T86" fmla="*/ 120 w 176"/>
                <a:gd name="T87" fmla="*/ 84 h 160"/>
                <a:gd name="T88" fmla="*/ 140 w 176"/>
                <a:gd name="T89" fmla="*/ 100 h 160"/>
                <a:gd name="T90" fmla="*/ 160 w 176"/>
                <a:gd name="T91" fmla="*/ 84 h 160"/>
                <a:gd name="T92" fmla="*/ 172 w 176"/>
                <a:gd name="T93" fmla="*/ 84 h 160"/>
                <a:gd name="T94" fmla="*/ 176 w 176"/>
                <a:gd name="T95" fmla="*/ 80 h 160"/>
                <a:gd name="T96" fmla="*/ 172 w 176"/>
                <a:gd name="T97" fmla="*/ 76 h 160"/>
                <a:gd name="T98" fmla="*/ 140 w 176"/>
                <a:gd name="T99" fmla="*/ 92 h 160"/>
                <a:gd name="T100" fmla="*/ 128 w 176"/>
                <a:gd name="T101" fmla="*/ 80 h 160"/>
                <a:gd name="T102" fmla="*/ 140 w 176"/>
                <a:gd name="T103" fmla="*/ 68 h 160"/>
                <a:gd name="T104" fmla="*/ 152 w 176"/>
                <a:gd name="T105" fmla="*/ 80 h 160"/>
                <a:gd name="T106" fmla="*/ 140 w 176"/>
                <a:gd name="T107" fmla="*/ 9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60">
                  <a:moveTo>
                    <a:pt x="172" y="136"/>
                  </a:moveTo>
                  <a:cubicBezTo>
                    <a:pt x="96" y="136"/>
                    <a:pt x="96" y="136"/>
                    <a:pt x="96" y="136"/>
                  </a:cubicBezTo>
                  <a:cubicBezTo>
                    <a:pt x="94" y="127"/>
                    <a:pt x="86" y="120"/>
                    <a:pt x="76" y="120"/>
                  </a:cubicBezTo>
                  <a:cubicBezTo>
                    <a:pt x="66" y="120"/>
                    <a:pt x="58" y="127"/>
                    <a:pt x="56" y="136"/>
                  </a:cubicBezTo>
                  <a:cubicBezTo>
                    <a:pt x="4" y="136"/>
                    <a:pt x="4" y="136"/>
                    <a:pt x="4" y="136"/>
                  </a:cubicBezTo>
                  <a:cubicBezTo>
                    <a:pt x="2" y="136"/>
                    <a:pt x="0" y="138"/>
                    <a:pt x="0" y="140"/>
                  </a:cubicBezTo>
                  <a:cubicBezTo>
                    <a:pt x="0" y="142"/>
                    <a:pt x="2" y="144"/>
                    <a:pt x="4" y="144"/>
                  </a:cubicBezTo>
                  <a:cubicBezTo>
                    <a:pt x="56" y="144"/>
                    <a:pt x="56" y="144"/>
                    <a:pt x="56" y="144"/>
                  </a:cubicBezTo>
                  <a:cubicBezTo>
                    <a:pt x="58" y="153"/>
                    <a:pt x="66" y="160"/>
                    <a:pt x="76" y="160"/>
                  </a:cubicBezTo>
                  <a:cubicBezTo>
                    <a:pt x="86" y="160"/>
                    <a:pt x="94" y="153"/>
                    <a:pt x="96" y="144"/>
                  </a:cubicBezTo>
                  <a:cubicBezTo>
                    <a:pt x="172" y="144"/>
                    <a:pt x="172" y="144"/>
                    <a:pt x="172" y="144"/>
                  </a:cubicBezTo>
                  <a:cubicBezTo>
                    <a:pt x="174" y="144"/>
                    <a:pt x="176" y="142"/>
                    <a:pt x="176" y="140"/>
                  </a:cubicBezTo>
                  <a:cubicBezTo>
                    <a:pt x="176" y="138"/>
                    <a:pt x="174" y="136"/>
                    <a:pt x="172" y="136"/>
                  </a:cubicBezTo>
                  <a:moveTo>
                    <a:pt x="76" y="152"/>
                  </a:moveTo>
                  <a:cubicBezTo>
                    <a:pt x="69" y="152"/>
                    <a:pt x="64" y="147"/>
                    <a:pt x="64" y="140"/>
                  </a:cubicBezTo>
                  <a:cubicBezTo>
                    <a:pt x="64" y="133"/>
                    <a:pt x="69" y="128"/>
                    <a:pt x="76" y="128"/>
                  </a:cubicBezTo>
                  <a:cubicBezTo>
                    <a:pt x="83" y="128"/>
                    <a:pt x="88" y="133"/>
                    <a:pt x="88" y="140"/>
                  </a:cubicBezTo>
                  <a:cubicBezTo>
                    <a:pt x="88" y="147"/>
                    <a:pt x="83" y="152"/>
                    <a:pt x="76" y="152"/>
                  </a:cubicBezTo>
                  <a:moveTo>
                    <a:pt x="4" y="24"/>
                  </a:moveTo>
                  <a:cubicBezTo>
                    <a:pt x="24" y="24"/>
                    <a:pt x="24" y="24"/>
                    <a:pt x="24" y="24"/>
                  </a:cubicBezTo>
                  <a:cubicBezTo>
                    <a:pt x="26" y="33"/>
                    <a:pt x="34" y="40"/>
                    <a:pt x="44" y="40"/>
                  </a:cubicBezTo>
                  <a:cubicBezTo>
                    <a:pt x="54" y="40"/>
                    <a:pt x="62" y="33"/>
                    <a:pt x="64" y="24"/>
                  </a:cubicBezTo>
                  <a:cubicBezTo>
                    <a:pt x="172" y="24"/>
                    <a:pt x="172" y="24"/>
                    <a:pt x="172" y="24"/>
                  </a:cubicBezTo>
                  <a:cubicBezTo>
                    <a:pt x="174" y="24"/>
                    <a:pt x="176" y="22"/>
                    <a:pt x="176" y="20"/>
                  </a:cubicBezTo>
                  <a:cubicBezTo>
                    <a:pt x="176" y="18"/>
                    <a:pt x="174" y="16"/>
                    <a:pt x="172" y="16"/>
                  </a:cubicBezTo>
                  <a:cubicBezTo>
                    <a:pt x="64" y="16"/>
                    <a:pt x="64" y="16"/>
                    <a:pt x="64" y="16"/>
                  </a:cubicBezTo>
                  <a:cubicBezTo>
                    <a:pt x="62" y="7"/>
                    <a:pt x="54" y="0"/>
                    <a:pt x="44" y="0"/>
                  </a:cubicBezTo>
                  <a:cubicBezTo>
                    <a:pt x="34" y="0"/>
                    <a:pt x="26" y="7"/>
                    <a:pt x="24" y="16"/>
                  </a:cubicBezTo>
                  <a:cubicBezTo>
                    <a:pt x="4" y="16"/>
                    <a:pt x="4" y="16"/>
                    <a:pt x="4" y="16"/>
                  </a:cubicBezTo>
                  <a:cubicBezTo>
                    <a:pt x="2" y="16"/>
                    <a:pt x="0" y="18"/>
                    <a:pt x="0" y="20"/>
                  </a:cubicBezTo>
                  <a:cubicBezTo>
                    <a:pt x="0" y="22"/>
                    <a:pt x="2" y="24"/>
                    <a:pt x="4" y="24"/>
                  </a:cubicBezTo>
                  <a:moveTo>
                    <a:pt x="44" y="8"/>
                  </a:moveTo>
                  <a:cubicBezTo>
                    <a:pt x="51" y="8"/>
                    <a:pt x="56" y="13"/>
                    <a:pt x="56" y="20"/>
                  </a:cubicBezTo>
                  <a:cubicBezTo>
                    <a:pt x="56" y="27"/>
                    <a:pt x="51" y="32"/>
                    <a:pt x="44" y="32"/>
                  </a:cubicBezTo>
                  <a:cubicBezTo>
                    <a:pt x="37" y="32"/>
                    <a:pt x="32" y="27"/>
                    <a:pt x="32" y="20"/>
                  </a:cubicBezTo>
                  <a:cubicBezTo>
                    <a:pt x="32" y="13"/>
                    <a:pt x="37" y="8"/>
                    <a:pt x="44" y="8"/>
                  </a:cubicBezTo>
                  <a:moveTo>
                    <a:pt x="172" y="76"/>
                  </a:moveTo>
                  <a:cubicBezTo>
                    <a:pt x="160" y="76"/>
                    <a:pt x="160" y="76"/>
                    <a:pt x="160" y="76"/>
                  </a:cubicBezTo>
                  <a:cubicBezTo>
                    <a:pt x="158" y="67"/>
                    <a:pt x="150" y="60"/>
                    <a:pt x="140" y="60"/>
                  </a:cubicBezTo>
                  <a:cubicBezTo>
                    <a:pt x="130" y="60"/>
                    <a:pt x="122" y="67"/>
                    <a:pt x="120" y="76"/>
                  </a:cubicBezTo>
                  <a:cubicBezTo>
                    <a:pt x="4" y="76"/>
                    <a:pt x="4" y="76"/>
                    <a:pt x="4" y="76"/>
                  </a:cubicBezTo>
                  <a:cubicBezTo>
                    <a:pt x="2" y="76"/>
                    <a:pt x="0" y="78"/>
                    <a:pt x="0" y="80"/>
                  </a:cubicBezTo>
                  <a:cubicBezTo>
                    <a:pt x="0" y="82"/>
                    <a:pt x="2" y="84"/>
                    <a:pt x="4" y="84"/>
                  </a:cubicBezTo>
                  <a:cubicBezTo>
                    <a:pt x="120" y="84"/>
                    <a:pt x="120" y="84"/>
                    <a:pt x="120" y="84"/>
                  </a:cubicBezTo>
                  <a:cubicBezTo>
                    <a:pt x="122" y="93"/>
                    <a:pt x="130" y="100"/>
                    <a:pt x="140" y="100"/>
                  </a:cubicBezTo>
                  <a:cubicBezTo>
                    <a:pt x="150" y="100"/>
                    <a:pt x="158" y="93"/>
                    <a:pt x="160" y="84"/>
                  </a:cubicBezTo>
                  <a:cubicBezTo>
                    <a:pt x="172" y="84"/>
                    <a:pt x="172" y="84"/>
                    <a:pt x="172" y="84"/>
                  </a:cubicBezTo>
                  <a:cubicBezTo>
                    <a:pt x="174" y="84"/>
                    <a:pt x="176" y="82"/>
                    <a:pt x="176" y="80"/>
                  </a:cubicBezTo>
                  <a:cubicBezTo>
                    <a:pt x="176" y="78"/>
                    <a:pt x="174" y="76"/>
                    <a:pt x="172" y="76"/>
                  </a:cubicBezTo>
                  <a:moveTo>
                    <a:pt x="140" y="92"/>
                  </a:moveTo>
                  <a:cubicBezTo>
                    <a:pt x="133" y="92"/>
                    <a:pt x="128" y="87"/>
                    <a:pt x="128" y="80"/>
                  </a:cubicBezTo>
                  <a:cubicBezTo>
                    <a:pt x="128" y="73"/>
                    <a:pt x="133" y="68"/>
                    <a:pt x="140" y="68"/>
                  </a:cubicBezTo>
                  <a:cubicBezTo>
                    <a:pt x="147" y="68"/>
                    <a:pt x="152" y="73"/>
                    <a:pt x="152" y="80"/>
                  </a:cubicBezTo>
                  <a:cubicBezTo>
                    <a:pt x="152" y="87"/>
                    <a:pt x="147" y="92"/>
                    <a:pt x="140" y="9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1" name="Group 10"/>
          <p:cNvGrpSpPr/>
          <p:nvPr/>
        </p:nvGrpSpPr>
        <p:grpSpPr>
          <a:xfrm>
            <a:off x="9777121" y="5676900"/>
            <a:ext cx="6453479" cy="2286000"/>
            <a:chOff x="9777121" y="5676900"/>
            <a:chExt cx="6453479" cy="2286000"/>
          </a:xfrm>
        </p:grpSpPr>
        <p:grpSp>
          <p:nvGrpSpPr>
            <p:cNvPr id="48" name="Group 47"/>
            <p:cNvGrpSpPr/>
            <p:nvPr/>
          </p:nvGrpSpPr>
          <p:grpSpPr>
            <a:xfrm>
              <a:off x="12425071" y="6149304"/>
              <a:ext cx="3805529" cy="1341192"/>
              <a:chOff x="3807191" y="2612814"/>
              <a:chExt cx="3805529" cy="1341192"/>
            </a:xfrm>
          </p:grpSpPr>
          <p:sp>
            <p:nvSpPr>
              <p:cNvPr id="52" name="TextBox 51"/>
              <p:cNvSpPr txBox="1"/>
              <p:nvPr/>
            </p:nvSpPr>
            <p:spPr>
              <a:xfrm>
                <a:off x="3807191" y="2612814"/>
                <a:ext cx="3272129" cy="646331"/>
              </a:xfrm>
              <a:prstGeom prst="rect">
                <a:avLst/>
              </a:prstGeom>
              <a:noFill/>
            </p:spPr>
            <p:txBody>
              <a:bodyPr wrap="square" rtlCol="0">
                <a:spAutoFit/>
              </a:bodyPr>
              <a:lstStyle/>
              <a:p>
                <a:r>
                  <a:rPr lang="en-US" sz="3600">
                    <a:latin typeface="+mj-lt"/>
                  </a:rPr>
                  <a:t>responsobility</a:t>
                </a:r>
                <a:endParaRPr lang="uk-UA" sz="3600">
                  <a:latin typeface="+mj-lt"/>
                </a:endParaRPr>
              </a:p>
            </p:txBody>
          </p:sp>
          <p:sp>
            <p:nvSpPr>
              <p:cNvPr id="53" name="TextBox 52"/>
              <p:cNvSpPr txBox="1"/>
              <p:nvPr/>
            </p:nvSpPr>
            <p:spPr>
              <a:xfrm>
                <a:off x="3807191" y="3246120"/>
                <a:ext cx="3805529" cy="707886"/>
              </a:xfrm>
              <a:prstGeom prst="rect">
                <a:avLst/>
              </a:prstGeom>
              <a:noFill/>
            </p:spPr>
            <p:txBody>
              <a:bodyPr wrap="square" rtlCol="0">
                <a:spAutoFit/>
              </a:bodyPr>
              <a:lstStyle/>
              <a:p>
                <a:r>
                  <a:rPr lang="en-US" sz="2000">
                    <a:solidFill>
                      <a:schemeClr val="tx2"/>
                    </a:solidFill>
                  </a:rPr>
                  <a:t>Lorem ipsum dolor sit amet, consectetuer adipiscing elit</a:t>
                </a:r>
                <a:endParaRPr lang="uk-UA" sz="2000">
                  <a:solidFill>
                    <a:schemeClr val="tx2"/>
                  </a:solidFill>
                </a:endParaRPr>
              </a:p>
            </p:txBody>
          </p:sp>
        </p:grpSp>
        <p:sp>
          <p:nvSpPr>
            <p:cNvPr id="50" name="Oval 49"/>
            <p:cNvSpPr/>
            <p:nvPr/>
          </p:nvSpPr>
          <p:spPr>
            <a:xfrm>
              <a:off x="9777121" y="5676900"/>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7" name="Freeform 309"/>
            <p:cNvSpPr>
              <a:spLocks noChangeAspect="1" noEditPoints="1"/>
            </p:cNvSpPr>
            <p:nvPr/>
          </p:nvSpPr>
          <p:spPr bwMode="auto">
            <a:xfrm>
              <a:off x="10584840" y="6362700"/>
              <a:ext cx="670562" cy="914400"/>
            </a:xfrm>
            <a:custGeom>
              <a:avLst/>
              <a:gdLst>
                <a:gd name="T0" fmla="*/ 85 w 128"/>
                <a:gd name="T1" fmla="*/ 32 h 176"/>
                <a:gd name="T2" fmla="*/ 99 w 128"/>
                <a:gd name="T3" fmla="*/ 37 h 176"/>
                <a:gd name="T4" fmla="*/ 106 w 128"/>
                <a:gd name="T5" fmla="*/ 63 h 176"/>
                <a:gd name="T6" fmla="*/ 112 w 128"/>
                <a:gd name="T7" fmla="*/ 56 h 176"/>
                <a:gd name="T8" fmla="*/ 83 w 128"/>
                <a:gd name="T9" fmla="*/ 21 h 176"/>
                <a:gd name="T10" fmla="*/ 67 w 128"/>
                <a:gd name="T11" fmla="*/ 61 h 176"/>
                <a:gd name="T12" fmla="*/ 64 w 128"/>
                <a:gd name="T13" fmla="*/ 83 h 176"/>
                <a:gd name="T14" fmla="*/ 70 w 128"/>
                <a:gd name="T15" fmla="*/ 96 h 176"/>
                <a:gd name="T16" fmla="*/ 72 w 128"/>
                <a:gd name="T17" fmla="*/ 92 h 176"/>
                <a:gd name="T18" fmla="*/ 78 w 128"/>
                <a:gd name="T19" fmla="*/ 67 h 176"/>
                <a:gd name="T20" fmla="*/ 99 w 128"/>
                <a:gd name="T21" fmla="*/ 66 h 176"/>
                <a:gd name="T22" fmla="*/ 104 w 128"/>
                <a:gd name="T23" fmla="*/ 71 h 176"/>
                <a:gd name="T24" fmla="*/ 72 w 128"/>
                <a:gd name="T25" fmla="*/ 112 h 176"/>
                <a:gd name="T26" fmla="*/ 72 w 128"/>
                <a:gd name="T27" fmla="*/ 0 h 176"/>
                <a:gd name="T28" fmla="*/ 72 w 128"/>
                <a:gd name="T29" fmla="*/ 112 h 176"/>
                <a:gd name="T30" fmla="*/ 120 w 128"/>
                <a:gd name="T31" fmla="*/ 56 h 176"/>
                <a:gd name="T32" fmla="*/ 24 w 128"/>
                <a:gd name="T33" fmla="*/ 56 h 176"/>
                <a:gd name="T34" fmla="*/ 122 w 128"/>
                <a:gd name="T35" fmla="*/ 98 h 176"/>
                <a:gd name="T36" fmla="*/ 119 w 128"/>
                <a:gd name="T37" fmla="*/ 99 h 176"/>
                <a:gd name="T38" fmla="*/ 8 w 128"/>
                <a:gd name="T39" fmla="*/ 56 h 176"/>
                <a:gd name="T40" fmla="*/ 28 w 128"/>
                <a:gd name="T41" fmla="*/ 9 h 176"/>
                <a:gd name="T42" fmla="*/ 26 w 128"/>
                <a:gd name="T43" fmla="*/ 2 h 176"/>
                <a:gd name="T44" fmla="*/ 23 w 128"/>
                <a:gd name="T45" fmla="*/ 3 h 176"/>
                <a:gd name="T46" fmla="*/ 68 w 128"/>
                <a:gd name="T47" fmla="*/ 128 h 176"/>
                <a:gd name="T48" fmla="*/ 44 w 128"/>
                <a:gd name="T49" fmla="*/ 168 h 176"/>
                <a:gd name="T50" fmla="*/ 44 w 128"/>
                <a:gd name="T51" fmla="*/ 176 h 176"/>
                <a:gd name="T52" fmla="*/ 104 w 128"/>
                <a:gd name="T53" fmla="*/ 172 h 176"/>
                <a:gd name="T54" fmla="*/ 76 w 128"/>
                <a:gd name="T55" fmla="*/ 168 h 176"/>
                <a:gd name="T56" fmla="*/ 125 w 128"/>
                <a:gd name="T57" fmla="*/ 105 h 176"/>
                <a:gd name="T58" fmla="*/ 126 w 128"/>
                <a:gd name="T59" fmla="*/ 102 h 176"/>
                <a:gd name="T60" fmla="*/ 37 w 128"/>
                <a:gd name="T61" fmla="*/ 51 h 176"/>
                <a:gd name="T62" fmla="*/ 53 w 128"/>
                <a:gd name="T63" fmla="*/ 60 h 176"/>
                <a:gd name="T64" fmla="*/ 56 w 128"/>
                <a:gd name="T65" fmla="*/ 53 h 176"/>
                <a:gd name="T66" fmla="*/ 70 w 128"/>
                <a:gd name="T67" fmla="*/ 42 h 176"/>
                <a:gd name="T68" fmla="*/ 69 w 128"/>
                <a:gd name="T69" fmla="*/ 32 h 176"/>
                <a:gd name="T70" fmla="*/ 65 w 128"/>
                <a:gd name="T71" fmla="*/ 31 h 176"/>
                <a:gd name="T72" fmla="*/ 59 w 128"/>
                <a:gd name="T73" fmla="*/ 26 h 176"/>
                <a:gd name="T74" fmla="*/ 46 w 128"/>
                <a:gd name="T75" fmla="*/ 26 h 176"/>
                <a:gd name="T76" fmla="*/ 37 w 128"/>
                <a:gd name="T77" fmla="*/ 5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176">
                  <a:moveTo>
                    <a:pt x="85" y="27"/>
                  </a:moveTo>
                  <a:cubicBezTo>
                    <a:pt x="85" y="27"/>
                    <a:pt x="84" y="28"/>
                    <a:pt x="85" y="32"/>
                  </a:cubicBezTo>
                  <a:cubicBezTo>
                    <a:pt x="87" y="37"/>
                    <a:pt x="89" y="38"/>
                    <a:pt x="95" y="35"/>
                  </a:cubicBezTo>
                  <a:cubicBezTo>
                    <a:pt x="97" y="34"/>
                    <a:pt x="99" y="35"/>
                    <a:pt x="99" y="37"/>
                  </a:cubicBezTo>
                  <a:cubicBezTo>
                    <a:pt x="98" y="43"/>
                    <a:pt x="94" y="43"/>
                    <a:pt x="97" y="51"/>
                  </a:cubicBezTo>
                  <a:cubicBezTo>
                    <a:pt x="99" y="57"/>
                    <a:pt x="104" y="59"/>
                    <a:pt x="106" y="63"/>
                  </a:cubicBezTo>
                  <a:cubicBezTo>
                    <a:pt x="107" y="65"/>
                    <a:pt x="108" y="66"/>
                    <a:pt x="110" y="67"/>
                  </a:cubicBezTo>
                  <a:cubicBezTo>
                    <a:pt x="111" y="64"/>
                    <a:pt x="112" y="60"/>
                    <a:pt x="112" y="56"/>
                  </a:cubicBezTo>
                  <a:cubicBezTo>
                    <a:pt x="112" y="39"/>
                    <a:pt x="101" y="24"/>
                    <a:pt x="86" y="18"/>
                  </a:cubicBezTo>
                  <a:cubicBezTo>
                    <a:pt x="85" y="20"/>
                    <a:pt x="84" y="21"/>
                    <a:pt x="83" y="21"/>
                  </a:cubicBezTo>
                  <a:cubicBezTo>
                    <a:pt x="81" y="22"/>
                    <a:pt x="81" y="27"/>
                    <a:pt x="85" y="27"/>
                  </a:cubicBezTo>
                  <a:moveTo>
                    <a:pt x="67" y="61"/>
                  </a:moveTo>
                  <a:cubicBezTo>
                    <a:pt x="61" y="61"/>
                    <a:pt x="56" y="62"/>
                    <a:pt x="58" y="71"/>
                  </a:cubicBezTo>
                  <a:cubicBezTo>
                    <a:pt x="60" y="80"/>
                    <a:pt x="65" y="76"/>
                    <a:pt x="64" y="83"/>
                  </a:cubicBezTo>
                  <a:cubicBezTo>
                    <a:pt x="64" y="90"/>
                    <a:pt x="65" y="91"/>
                    <a:pt x="66" y="93"/>
                  </a:cubicBezTo>
                  <a:cubicBezTo>
                    <a:pt x="67" y="94"/>
                    <a:pt x="68" y="96"/>
                    <a:pt x="70" y="96"/>
                  </a:cubicBezTo>
                  <a:cubicBezTo>
                    <a:pt x="70" y="96"/>
                    <a:pt x="70" y="96"/>
                    <a:pt x="70" y="96"/>
                  </a:cubicBezTo>
                  <a:cubicBezTo>
                    <a:pt x="71" y="96"/>
                    <a:pt x="72" y="95"/>
                    <a:pt x="72" y="92"/>
                  </a:cubicBezTo>
                  <a:cubicBezTo>
                    <a:pt x="73" y="86"/>
                    <a:pt x="75" y="82"/>
                    <a:pt x="78" y="79"/>
                  </a:cubicBezTo>
                  <a:cubicBezTo>
                    <a:pt x="81" y="75"/>
                    <a:pt x="83" y="71"/>
                    <a:pt x="78" y="67"/>
                  </a:cubicBezTo>
                  <a:cubicBezTo>
                    <a:pt x="73" y="62"/>
                    <a:pt x="74" y="61"/>
                    <a:pt x="67" y="61"/>
                  </a:cubicBezTo>
                  <a:moveTo>
                    <a:pt x="99" y="66"/>
                  </a:moveTo>
                  <a:cubicBezTo>
                    <a:pt x="97" y="67"/>
                    <a:pt x="97" y="70"/>
                    <a:pt x="99" y="71"/>
                  </a:cubicBezTo>
                  <a:cubicBezTo>
                    <a:pt x="100" y="72"/>
                    <a:pt x="103" y="74"/>
                    <a:pt x="104" y="71"/>
                  </a:cubicBezTo>
                  <a:cubicBezTo>
                    <a:pt x="105" y="68"/>
                    <a:pt x="101" y="65"/>
                    <a:pt x="99" y="66"/>
                  </a:cubicBezTo>
                  <a:moveTo>
                    <a:pt x="72" y="112"/>
                  </a:moveTo>
                  <a:cubicBezTo>
                    <a:pt x="103" y="112"/>
                    <a:pt x="128" y="87"/>
                    <a:pt x="128" y="56"/>
                  </a:cubicBezTo>
                  <a:cubicBezTo>
                    <a:pt x="128" y="25"/>
                    <a:pt x="103" y="0"/>
                    <a:pt x="72" y="0"/>
                  </a:cubicBezTo>
                  <a:cubicBezTo>
                    <a:pt x="41" y="0"/>
                    <a:pt x="16" y="25"/>
                    <a:pt x="16" y="56"/>
                  </a:cubicBezTo>
                  <a:cubicBezTo>
                    <a:pt x="16" y="87"/>
                    <a:pt x="41" y="112"/>
                    <a:pt x="72" y="112"/>
                  </a:cubicBezTo>
                  <a:moveTo>
                    <a:pt x="72" y="8"/>
                  </a:moveTo>
                  <a:cubicBezTo>
                    <a:pt x="99" y="8"/>
                    <a:pt x="120" y="29"/>
                    <a:pt x="120" y="56"/>
                  </a:cubicBezTo>
                  <a:cubicBezTo>
                    <a:pt x="120" y="83"/>
                    <a:pt x="99" y="104"/>
                    <a:pt x="72" y="104"/>
                  </a:cubicBezTo>
                  <a:cubicBezTo>
                    <a:pt x="45" y="104"/>
                    <a:pt x="24" y="83"/>
                    <a:pt x="24" y="56"/>
                  </a:cubicBezTo>
                  <a:cubicBezTo>
                    <a:pt x="24" y="29"/>
                    <a:pt x="45" y="8"/>
                    <a:pt x="72" y="8"/>
                  </a:cubicBezTo>
                  <a:moveTo>
                    <a:pt x="122" y="98"/>
                  </a:moveTo>
                  <a:cubicBezTo>
                    <a:pt x="121" y="98"/>
                    <a:pt x="120" y="98"/>
                    <a:pt x="119" y="99"/>
                  </a:cubicBezTo>
                  <a:cubicBezTo>
                    <a:pt x="119" y="99"/>
                    <a:pt x="119" y="99"/>
                    <a:pt x="119" y="99"/>
                  </a:cubicBezTo>
                  <a:cubicBezTo>
                    <a:pt x="108" y="112"/>
                    <a:pt x="91" y="120"/>
                    <a:pt x="72" y="120"/>
                  </a:cubicBezTo>
                  <a:cubicBezTo>
                    <a:pt x="37" y="120"/>
                    <a:pt x="8" y="91"/>
                    <a:pt x="8" y="56"/>
                  </a:cubicBezTo>
                  <a:cubicBezTo>
                    <a:pt x="8" y="38"/>
                    <a:pt x="16" y="21"/>
                    <a:pt x="28" y="9"/>
                  </a:cubicBezTo>
                  <a:cubicBezTo>
                    <a:pt x="28" y="9"/>
                    <a:pt x="28" y="9"/>
                    <a:pt x="28" y="9"/>
                  </a:cubicBezTo>
                  <a:cubicBezTo>
                    <a:pt x="29" y="8"/>
                    <a:pt x="30" y="7"/>
                    <a:pt x="30" y="6"/>
                  </a:cubicBezTo>
                  <a:cubicBezTo>
                    <a:pt x="30" y="4"/>
                    <a:pt x="28" y="2"/>
                    <a:pt x="26" y="2"/>
                  </a:cubicBezTo>
                  <a:cubicBezTo>
                    <a:pt x="25" y="2"/>
                    <a:pt x="24" y="3"/>
                    <a:pt x="23" y="3"/>
                  </a:cubicBezTo>
                  <a:cubicBezTo>
                    <a:pt x="23" y="3"/>
                    <a:pt x="23" y="3"/>
                    <a:pt x="23" y="3"/>
                  </a:cubicBezTo>
                  <a:cubicBezTo>
                    <a:pt x="9" y="16"/>
                    <a:pt x="0" y="35"/>
                    <a:pt x="0" y="56"/>
                  </a:cubicBezTo>
                  <a:cubicBezTo>
                    <a:pt x="0" y="94"/>
                    <a:pt x="30" y="126"/>
                    <a:pt x="68" y="128"/>
                  </a:cubicBezTo>
                  <a:cubicBezTo>
                    <a:pt x="68" y="168"/>
                    <a:pt x="68" y="168"/>
                    <a:pt x="68" y="168"/>
                  </a:cubicBezTo>
                  <a:cubicBezTo>
                    <a:pt x="44" y="168"/>
                    <a:pt x="44" y="168"/>
                    <a:pt x="44" y="168"/>
                  </a:cubicBezTo>
                  <a:cubicBezTo>
                    <a:pt x="42" y="168"/>
                    <a:pt x="40" y="170"/>
                    <a:pt x="40" y="172"/>
                  </a:cubicBezTo>
                  <a:cubicBezTo>
                    <a:pt x="40" y="174"/>
                    <a:pt x="42" y="176"/>
                    <a:pt x="44" y="176"/>
                  </a:cubicBezTo>
                  <a:cubicBezTo>
                    <a:pt x="100" y="176"/>
                    <a:pt x="100" y="176"/>
                    <a:pt x="100" y="176"/>
                  </a:cubicBezTo>
                  <a:cubicBezTo>
                    <a:pt x="102" y="176"/>
                    <a:pt x="104" y="174"/>
                    <a:pt x="104" y="172"/>
                  </a:cubicBezTo>
                  <a:cubicBezTo>
                    <a:pt x="104" y="170"/>
                    <a:pt x="102" y="168"/>
                    <a:pt x="100" y="168"/>
                  </a:cubicBezTo>
                  <a:cubicBezTo>
                    <a:pt x="76" y="168"/>
                    <a:pt x="76" y="168"/>
                    <a:pt x="76" y="168"/>
                  </a:cubicBezTo>
                  <a:cubicBezTo>
                    <a:pt x="76" y="128"/>
                    <a:pt x="76" y="128"/>
                    <a:pt x="76" y="128"/>
                  </a:cubicBezTo>
                  <a:cubicBezTo>
                    <a:pt x="95" y="127"/>
                    <a:pt x="112" y="118"/>
                    <a:pt x="125" y="105"/>
                  </a:cubicBezTo>
                  <a:cubicBezTo>
                    <a:pt x="125" y="105"/>
                    <a:pt x="125" y="105"/>
                    <a:pt x="125" y="105"/>
                  </a:cubicBezTo>
                  <a:cubicBezTo>
                    <a:pt x="125" y="104"/>
                    <a:pt x="126" y="103"/>
                    <a:pt x="126" y="102"/>
                  </a:cubicBezTo>
                  <a:cubicBezTo>
                    <a:pt x="126" y="100"/>
                    <a:pt x="124" y="98"/>
                    <a:pt x="122" y="98"/>
                  </a:cubicBezTo>
                  <a:moveTo>
                    <a:pt x="37" y="51"/>
                  </a:moveTo>
                  <a:cubicBezTo>
                    <a:pt x="37" y="51"/>
                    <a:pt x="39" y="56"/>
                    <a:pt x="53" y="63"/>
                  </a:cubicBezTo>
                  <a:cubicBezTo>
                    <a:pt x="53" y="63"/>
                    <a:pt x="56" y="63"/>
                    <a:pt x="53" y="60"/>
                  </a:cubicBezTo>
                  <a:cubicBezTo>
                    <a:pt x="50" y="57"/>
                    <a:pt x="46" y="53"/>
                    <a:pt x="50" y="51"/>
                  </a:cubicBezTo>
                  <a:cubicBezTo>
                    <a:pt x="54" y="49"/>
                    <a:pt x="55" y="49"/>
                    <a:pt x="56" y="53"/>
                  </a:cubicBezTo>
                  <a:cubicBezTo>
                    <a:pt x="57" y="57"/>
                    <a:pt x="60" y="55"/>
                    <a:pt x="60" y="51"/>
                  </a:cubicBezTo>
                  <a:cubicBezTo>
                    <a:pt x="61" y="48"/>
                    <a:pt x="66" y="44"/>
                    <a:pt x="70" y="42"/>
                  </a:cubicBezTo>
                  <a:cubicBezTo>
                    <a:pt x="74" y="41"/>
                    <a:pt x="77" y="40"/>
                    <a:pt x="77" y="37"/>
                  </a:cubicBezTo>
                  <a:cubicBezTo>
                    <a:pt x="76" y="35"/>
                    <a:pt x="75" y="32"/>
                    <a:pt x="69" y="32"/>
                  </a:cubicBezTo>
                  <a:cubicBezTo>
                    <a:pt x="63" y="32"/>
                    <a:pt x="66" y="40"/>
                    <a:pt x="61" y="36"/>
                  </a:cubicBezTo>
                  <a:cubicBezTo>
                    <a:pt x="56" y="31"/>
                    <a:pt x="62" y="32"/>
                    <a:pt x="65" y="31"/>
                  </a:cubicBezTo>
                  <a:cubicBezTo>
                    <a:pt x="67" y="30"/>
                    <a:pt x="70" y="26"/>
                    <a:pt x="65" y="25"/>
                  </a:cubicBezTo>
                  <a:cubicBezTo>
                    <a:pt x="61" y="25"/>
                    <a:pt x="62" y="27"/>
                    <a:pt x="59" y="26"/>
                  </a:cubicBezTo>
                  <a:cubicBezTo>
                    <a:pt x="55" y="25"/>
                    <a:pt x="54" y="30"/>
                    <a:pt x="52" y="29"/>
                  </a:cubicBezTo>
                  <a:cubicBezTo>
                    <a:pt x="50" y="29"/>
                    <a:pt x="48" y="27"/>
                    <a:pt x="46" y="26"/>
                  </a:cubicBezTo>
                  <a:cubicBezTo>
                    <a:pt x="40" y="31"/>
                    <a:pt x="36" y="37"/>
                    <a:pt x="34" y="45"/>
                  </a:cubicBezTo>
                  <a:cubicBezTo>
                    <a:pt x="35" y="49"/>
                    <a:pt x="37" y="51"/>
                    <a:pt x="37" y="51"/>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400166309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250"/>
                                        <p:tgtEl>
                                          <p:spTgt spid="10"/>
                                        </p:tgtEl>
                                      </p:cBhvr>
                                    </p:animEffect>
                                    <p:anim calcmode="lin" valueType="num">
                                      <p:cBhvr>
                                        <p:cTn id="14" dur="1250" fill="hold"/>
                                        <p:tgtEl>
                                          <p:spTgt spid="10"/>
                                        </p:tgtEl>
                                        <p:attrNameLst>
                                          <p:attrName>ppt_x</p:attrName>
                                        </p:attrNameLst>
                                      </p:cBhvr>
                                      <p:tavLst>
                                        <p:tav tm="0">
                                          <p:val>
                                            <p:strVal val="#ppt_x"/>
                                          </p:val>
                                        </p:tav>
                                        <p:tav tm="100000">
                                          <p:val>
                                            <p:strVal val="#ppt_x"/>
                                          </p:val>
                                        </p:tav>
                                      </p:tavLst>
                                    </p:anim>
                                    <p:anim calcmode="lin" valueType="num">
                                      <p:cBhvr>
                                        <p:cTn id="15" dur="1125" decel="100000" fill="hold"/>
                                        <p:tgtEl>
                                          <p:spTgt spid="1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250"/>
                                        <p:tgtEl>
                                          <p:spTgt spid="12"/>
                                        </p:tgtEl>
                                      </p:cBhvr>
                                    </p:animEffect>
                                    <p:anim calcmode="lin" valueType="num">
                                      <p:cBhvr>
                                        <p:cTn id="20" dur="1250" fill="hold"/>
                                        <p:tgtEl>
                                          <p:spTgt spid="12"/>
                                        </p:tgtEl>
                                        <p:attrNameLst>
                                          <p:attrName>ppt_x</p:attrName>
                                        </p:attrNameLst>
                                      </p:cBhvr>
                                      <p:tavLst>
                                        <p:tav tm="0">
                                          <p:val>
                                            <p:strVal val="#ppt_x"/>
                                          </p:val>
                                        </p:tav>
                                        <p:tav tm="100000">
                                          <p:val>
                                            <p:strVal val="#ppt_x"/>
                                          </p:val>
                                        </p:tav>
                                      </p:tavLst>
                                    </p:anim>
                                    <p:anim calcmode="lin" valueType="num">
                                      <p:cBhvr>
                                        <p:cTn id="21" dur="1125" decel="100000" fill="hold"/>
                                        <p:tgtEl>
                                          <p:spTgt spid="1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1"/>
                                        </p:tgtEl>
                                        <p:attrNameLst>
                                          <p:attrName>style.visibility</p:attrName>
                                        </p:attrNameLst>
                                      </p:cBhvr>
                                      <p:to>
                                        <p:strVal val="visible"/>
                                      </p:to>
                                    </p:set>
                                    <p:animEffect transition="in" filter="fade">
                                      <p:cBhvr>
                                        <p:cTn id="25" dur="1250"/>
                                        <p:tgtEl>
                                          <p:spTgt spid="11"/>
                                        </p:tgtEl>
                                      </p:cBhvr>
                                    </p:animEffect>
                                    <p:anim calcmode="lin" valueType="num">
                                      <p:cBhvr>
                                        <p:cTn id="26" dur="1250" fill="hold"/>
                                        <p:tgtEl>
                                          <p:spTgt spid="11"/>
                                        </p:tgtEl>
                                        <p:attrNameLst>
                                          <p:attrName>ppt_x</p:attrName>
                                        </p:attrNameLst>
                                      </p:cBhvr>
                                      <p:tavLst>
                                        <p:tav tm="0">
                                          <p:val>
                                            <p:strVal val="#ppt_x"/>
                                          </p:val>
                                        </p:tav>
                                        <p:tav tm="100000">
                                          <p:val>
                                            <p:strVal val="#ppt_x"/>
                                          </p:val>
                                        </p:tav>
                                      </p:tavLst>
                                    </p:anim>
                                    <p:anim calcmode="lin" valueType="num">
                                      <p:cBhvr>
                                        <p:cTn id="27" dur="1125" decel="100000" fill="hold"/>
                                        <p:tgtEl>
                                          <p:spTgt spid="11"/>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76300" y="571411"/>
            <a:ext cx="5448300" cy="1338828"/>
          </a:xfrm>
        </p:spPr>
        <p:txBody>
          <a:bodyPr/>
          <a:lstStyle/>
          <a:p>
            <a:r>
              <a:rPr lang="en-US">
                <a:solidFill>
                  <a:schemeClr val="accent1"/>
                </a:solidFill>
              </a:rPr>
              <a:t>who</a:t>
            </a:r>
            <a:r>
              <a:rPr lang="en-US"/>
              <a:t> </a:t>
            </a:r>
            <a:br>
              <a:rPr lang="en-US"/>
            </a:br>
            <a:r>
              <a:rPr lang="en-US"/>
              <a:t>we are</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29</a:t>
            </a:fld>
            <a:endParaRPr/>
          </a:p>
        </p:txBody>
      </p:sp>
      <p:sp>
        <p:nvSpPr>
          <p:cNvPr id="10" name="Rectangle 9"/>
          <p:cNvSpPr/>
          <p:nvPr/>
        </p:nvSpPr>
        <p:spPr>
          <a:xfrm>
            <a:off x="9144000" y="2400300"/>
            <a:ext cx="9144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1" name="Rectangle 10"/>
          <p:cNvSpPr/>
          <p:nvPr/>
        </p:nvSpPr>
        <p:spPr>
          <a:xfrm>
            <a:off x="10482943" y="5411569"/>
            <a:ext cx="6400800" cy="1631216"/>
          </a:xfrm>
          <a:prstGeom prst="rect">
            <a:avLst/>
          </a:prstGeom>
        </p:spPr>
        <p:txBody>
          <a:bodyPr wrap="square">
            <a:spAutoFit/>
          </a:bodyPr>
          <a:lstStyle/>
          <a:p>
            <a:r>
              <a:rPr lang="en-US" sz="2000">
                <a:solidFill>
                  <a:schemeClr val="bg1"/>
                </a:solidFill>
              </a:rPr>
              <a:t>Aconsectetuer adipiscing elit. Maecenas porttitor congue massa. Fusce posuere, magna sed pulvinar ultricies, purus lectus malesuada libero, sit amet commodo magna eros quis urna. Nunc viverra imperdiet enim. </a:t>
            </a:r>
          </a:p>
        </p:txBody>
      </p:sp>
      <p:sp>
        <p:nvSpPr>
          <p:cNvPr id="12" name="Rectangle 11"/>
          <p:cNvSpPr/>
          <p:nvPr/>
        </p:nvSpPr>
        <p:spPr>
          <a:xfrm>
            <a:off x="10482943" y="4497169"/>
            <a:ext cx="4800600" cy="646331"/>
          </a:xfrm>
          <a:prstGeom prst="rect">
            <a:avLst/>
          </a:prstGeom>
        </p:spPr>
        <p:txBody>
          <a:bodyPr wrap="square">
            <a:spAutoFit/>
          </a:bodyPr>
          <a:lstStyle/>
          <a:p>
            <a:r>
              <a:rPr lang="en-US" sz="3600">
                <a:solidFill>
                  <a:schemeClr val="bg1"/>
                </a:solidFill>
                <a:latin typeface="+mj-lt"/>
              </a:rPr>
              <a:t>we are </a:t>
            </a:r>
            <a:r>
              <a:rPr lang="en-US" sz="3600">
                <a:solidFill>
                  <a:schemeClr val="accent1"/>
                </a:solidFill>
                <a:latin typeface="+mj-lt"/>
              </a:rPr>
              <a:t>fun</a:t>
            </a:r>
            <a:endParaRPr lang="en-US" sz="3600">
              <a:solidFill>
                <a:schemeClr val="bg1"/>
              </a:solidFill>
              <a:latin typeface="+mj-lt"/>
            </a:endParaRPr>
          </a:p>
        </p:txBody>
      </p:sp>
      <p:sp>
        <p:nvSpPr>
          <p:cNvPr id="9" name="Freeform 166"/>
          <p:cNvSpPr>
            <a:spLocks noEditPoints="1"/>
          </p:cNvSpPr>
          <p:nvPr/>
        </p:nvSpPr>
        <p:spPr bwMode="auto">
          <a:xfrm>
            <a:off x="10482943" y="3345477"/>
            <a:ext cx="875906" cy="798048"/>
          </a:xfrm>
          <a:custGeom>
            <a:avLst/>
            <a:gdLst>
              <a:gd name="T0" fmla="*/ 72 w 176"/>
              <a:gd name="T1" fmla="*/ 97 h 161"/>
              <a:gd name="T2" fmla="*/ 80 w 176"/>
              <a:gd name="T3" fmla="*/ 97 h 161"/>
              <a:gd name="T4" fmla="*/ 100 w 176"/>
              <a:gd name="T5" fmla="*/ 93 h 161"/>
              <a:gd name="T6" fmla="*/ 100 w 176"/>
              <a:gd name="T7" fmla="*/ 101 h 161"/>
              <a:gd name="T8" fmla="*/ 100 w 176"/>
              <a:gd name="T9" fmla="*/ 93 h 161"/>
              <a:gd name="T10" fmla="*/ 48 w 176"/>
              <a:gd name="T11" fmla="*/ 113 h 161"/>
              <a:gd name="T12" fmla="*/ 44 w 176"/>
              <a:gd name="T13" fmla="*/ 101 h 161"/>
              <a:gd name="T14" fmla="*/ 40 w 176"/>
              <a:gd name="T15" fmla="*/ 113 h 161"/>
              <a:gd name="T16" fmla="*/ 28 w 176"/>
              <a:gd name="T17" fmla="*/ 117 h 161"/>
              <a:gd name="T18" fmla="*/ 40 w 176"/>
              <a:gd name="T19" fmla="*/ 121 h 161"/>
              <a:gd name="T20" fmla="*/ 44 w 176"/>
              <a:gd name="T21" fmla="*/ 133 h 161"/>
              <a:gd name="T22" fmla="*/ 48 w 176"/>
              <a:gd name="T23" fmla="*/ 121 h 161"/>
              <a:gd name="T24" fmla="*/ 60 w 176"/>
              <a:gd name="T25" fmla="*/ 117 h 161"/>
              <a:gd name="T26" fmla="*/ 132 w 176"/>
              <a:gd name="T27" fmla="*/ 73 h 161"/>
              <a:gd name="T28" fmla="*/ 97 w 176"/>
              <a:gd name="T29" fmla="*/ 56 h 161"/>
              <a:gd name="T30" fmla="*/ 82 w 176"/>
              <a:gd name="T31" fmla="*/ 1 h 161"/>
              <a:gd name="T32" fmla="*/ 78 w 176"/>
              <a:gd name="T33" fmla="*/ 9 h 161"/>
              <a:gd name="T34" fmla="*/ 92 w 176"/>
              <a:gd name="T35" fmla="*/ 51 h 161"/>
              <a:gd name="T36" fmla="*/ 44 w 176"/>
              <a:gd name="T37" fmla="*/ 73 h 161"/>
              <a:gd name="T38" fmla="*/ 44 w 176"/>
              <a:gd name="T39" fmla="*/ 161 h 161"/>
              <a:gd name="T40" fmla="*/ 98 w 176"/>
              <a:gd name="T41" fmla="*/ 145 h 161"/>
              <a:gd name="T42" fmla="*/ 176 w 176"/>
              <a:gd name="T43" fmla="*/ 117 h 161"/>
              <a:gd name="T44" fmla="*/ 132 w 176"/>
              <a:gd name="T45" fmla="*/ 153 h 161"/>
              <a:gd name="T46" fmla="*/ 74 w 176"/>
              <a:gd name="T47" fmla="*/ 137 h 161"/>
              <a:gd name="T48" fmla="*/ 8 w 176"/>
              <a:gd name="T49" fmla="*/ 117 h 161"/>
              <a:gd name="T50" fmla="*/ 132 w 176"/>
              <a:gd name="T51" fmla="*/ 81 h 161"/>
              <a:gd name="T52" fmla="*/ 132 w 176"/>
              <a:gd name="T53" fmla="*/ 153 h 161"/>
              <a:gd name="T54" fmla="*/ 116 w 176"/>
              <a:gd name="T55" fmla="*/ 125 h 161"/>
              <a:gd name="T56" fmla="*/ 132 w 176"/>
              <a:gd name="T57" fmla="*/ 125 h 161"/>
              <a:gd name="T58" fmla="*/ 140 w 176"/>
              <a:gd name="T59" fmla="*/ 101 h 161"/>
              <a:gd name="T60" fmla="*/ 140 w 176"/>
              <a:gd name="T61" fmla="*/ 117 h 161"/>
              <a:gd name="T62" fmla="*/ 140 w 176"/>
              <a:gd name="T63" fmla="*/ 10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1">
                <a:moveTo>
                  <a:pt x="76" y="93"/>
                </a:moveTo>
                <a:cubicBezTo>
                  <a:pt x="74" y="93"/>
                  <a:pt x="72" y="95"/>
                  <a:pt x="72" y="97"/>
                </a:cubicBezTo>
                <a:cubicBezTo>
                  <a:pt x="72" y="99"/>
                  <a:pt x="74" y="101"/>
                  <a:pt x="76" y="101"/>
                </a:cubicBezTo>
                <a:cubicBezTo>
                  <a:pt x="78" y="101"/>
                  <a:pt x="80" y="99"/>
                  <a:pt x="80" y="97"/>
                </a:cubicBezTo>
                <a:cubicBezTo>
                  <a:pt x="80" y="95"/>
                  <a:pt x="78" y="93"/>
                  <a:pt x="76" y="93"/>
                </a:cubicBezTo>
                <a:moveTo>
                  <a:pt x="100" y="93"/>
                </a:moveTo>
                <a:cubicBezTo>
                  <a:pt x="98" y="93"/>
                  <a:pt x="96" y="95"/>
                  <a:pt x="96" y="97"/>
                </a:cubicBezTo>
                <a:cubicBezTo>
                  <a:pt x="96" y="99"/>
                  <a:pt x="98" y="101"/>
                  <a:pt x="100" y="101"/>
                </a:cubicBezTo>
                <a:cubicBezTo>
                  <a:pt x="102" y="101"/>
                  <a:pt x="104" y="99"/>
                  <a:pt x="104" y="97"/>
                </a:cubicBezTo>
                <a:cubicBezTo>
                  <a:pt x="104" y="95"/>
                  <a:pt x="102" y="93"/>
                  <a:pt x="100" y="93"/>
                </a:cubicBezTo>
                <a:moveTo>
                  <a:pt x="56" y="113"/>
                </a:moveTo>
                <a:cubicBezTo>
                  <a:pt x="48" y="113"/>
                  <a:pt x="48" y="113"/>
                  <a:pt x="48" y="113"/>
                </a:cubicBezTo>
                <a:cubicBezTo>
                  <a:pt x="48" y="105"/>
                  <a:pt x="48" y="105"/>
                  <a:pt x="48" y="105"/>
                </a:cubicBezTo>
                <a:cubicBezTo>
                  <a:pt x="48" y="103"/>
                  <a:pt x="46" y="101"/>
                  <a:pt x="44" y="101"/>
                </a:cubicBezTo>
                <a:cubicBezTo>
                  <a:pt x="42" y="101"/>
                  <a:pt x="40" y="103"/>
                  <a:pt x="40" y="105"/>
                </a:cubicBezTo>
                <a:cubicBezTo>
                  <a:pt x="40" y="113"/>
                  <a:pt x="40" y="113"/>
                  <a:pt x="40" y="113"/>
                </a:cubicBezTo>
                <a:cubicBezTo>
                  <a:pt x="32" y="113"/>
                  <a:pt x="32" y="113"/>
                  <a:pt x="32" y="113"/>
                </a:cubicBezTo>
                <a:cubicBezTo>
                  <a:pt x="30" y="113"/>
                  <a:pt x="28" y="115"/>
                  <a:pt x="28" y="117"/>
                </a:cubicBezTo>
                <a:cubicBezTo>
                  <a:pt x="28" y="119"/>
                  <a:pt x="30" y="121"/>
                  <a:pt x="32" y="121"/>
                </a:cubicBezTo>
                <a:cubicBezTo>
                  <a:pt x="40" y="121"/>
                  <a:pt x="40" y="121"/>
                  <a:pt x="40" y="121"/>
                </a:cubicBezTo>
                <a:cubicBezTo>
                  <a:pt x="40" y="129"/>
                  <a:pt x="40" y="129"/>
                  <a:pt x="40" y="129"/>
                </a:cubicBezTo>
                <a:cubicBezTo>
                  <a:pt x="40" y="131"/>
                  <a:pt x="42" y="133"/>
                  <a:pt x="44" y="133"/>
                </a:cubicBezTo>
                <a:cubicBezTo>
                  <a:pt x="46" y="133"/>
                  <a:pt x="48" y="131"/>
                  <a:pt x="48" y="129"/>
                </a:cubicBezTo>
                <a:cubicBezTo>
                  <a:pt x="48" y="121"/>
                  <a:pt x="48" y="121"/>
                  <a:pt x="48" y="121"/>
                </a:cubicBezTo>
                <a:cubicBezTo>
                  <a:pt x="56" y="121"/>
                  <a:pt x="56" y="121"/>
                  <a:pt x="56" y="121"/>
                </a:cubicBezTo>
                <a:cubicBezTo>
                  <a:pt x="58" y="121"/>
                  <a:pt x="60" y="119"/>
                  <a:pt x="60" y="117"/>
                </a:cubicBezTo>
                <a:cubicBezTo>
                  <a:pt x="60" y="115"/>
                  <a:pt x="58" y="113"/>
                  <a:pt x="56" y="113"/>
                </a:cubicBezTo>
                <a:moveTo>
                  <a:pt x="132" y="73"/>
                </a:moveTo>
                <a:cubicBezTo>
                  <a:pt x="92" y="73"/>
                  <a:pt x="92" y="73"/>
                  <a:pt x="92" y="73"/>
                </a:cubicBezTo>
                <a:cubicBezTo>
                  <a:pt x="88" y="66"/>
                  <a:pt x="91" y="62"/>
                  <a:pt x="97" y="56"/>
                </a:cubicBezTo>
                <a:cubicBezTo>
                  <a:pt x="102" y="52"/>
                  <a:pt x="108" y="46"/>
                  <a:pt x="108" y="37"/>
                </a:cubicBezTo>
                <a:cubicBezTo>
                  <a:pt x="108" y="15"/>
                  <a:pt x="83" y="2"/>
                  <a:pt x="82" y="1"/>
                </a:cubicBezTo>
                <a:cubicBezTo>
                  <a:pt x="80" y="0"/>
                  <a:pt x="77" y="1"/>
                  <a:pt x="76" y="3"/>
                </a:cubicBezTo>
                <a:cubicBezTo>
                  <a:pt x="75" y="5"/>
                  <a:pt x="76" y="8"/>
                  <a:pt x="78" y="9"/>
                </a:cubicBezTo>
                <a:cubicBezTo>
                  <a:pt x="78" y="9"/>
                  <a:pt x="100" y="20"/>
                  <a:pt x="100" y="37"/>
                </a:cubicBezTo>
                <a:cubicBezTo>
                  <a:pt x="100" y="43"/>
                  <a:pt x="96" y="46"/>
                  <a:pt x="92" y="51"/>
                </a:cubicBezTo>
                <a:cubicBezTo>
                  <a:pt x="86" y="56"/>
                  <a:pt x="80" y="63"/>
                  <a:pt x="84" y="73"/>
                </a:cubicBezTo>
                <a:cubicBezTo>
                  <a:pt x="44" y="73"/>
                  <a:pt x="44" y="73"/>
                  <a:pt x="44" y="73"/>
                </a:cubicBezTo>
                <a:cubicBezTo>
                  <a:pt x="20" y="73"/>
                  <a:pt x="0" y="93"/>
                  <a:pt x="0" y="117"/>
                </a:cubicBezTo>
                <a:cubicBezTo>
                  <a:pt x="0" y="141"/>
                  <a:pt x="20" y="161"/>
                  <a:pt x="44" y="161"/>
                </a:cubicBezTo>
                <a:cubicBezTo>
                  <a:pt x="58" y="161"/>
                  <a:pt x="70" y="155"/>
                  <a:pt x="78" y="145"/>
                </a:cubicBezTo>
                <a:cubicBezTo>
                  <a:pt x="98" y="145"/>
                  <a:pt x="98" y="145"/>
                  <a:pt x="98" y="145"/>
                </a:cubicBezTo>
                <a:cubicBezTo>
                  <a:pt x="106" y="155"/>
                  <a:pt x="118" y="161"/>
                  <a:pt x="132" y="161"/>
                </a:cubicBezTo>
                <a:cubicBezTo>
                  <a:pt x="156" y="161"/>
                  <a:pt x="176" y="141"/>
                  <a:pt x="176" y="117"/>
                </a:cubicBezTo>
                <a:cubicBezTo>
                  <a:pt x="176" y="93"/>
                  <a:pt x="156" y="73"/>
                  <a:pt x="132" y="73"/>
                </a:cubicBezTo>
                <a:moveTo>
                  <a:pt x="132" y="153"/>
                </a:moveTo>
                <a:cubicBezTo>
                  <a:pt x="120" y="153"/>
                  <a:pt x="109" y="147"/>
                  <a:pt x="102" y="137"/>
                </a:cubicBezTo>
                <a:cubicBezTo>
                  <a:pt x="74" y="137"/>
                  <a:pt x="74" y="137"/>
                  <a:pt x="74" y="137"/>
                </a:cubicBezTo>
                <a:cubicBezTo>
                  <a:pt x="67" y="147"/>
                  <a:pt x="56" y="153"/>
                  <a:pt x="44" y="153"/>
                </a:cubicBezTo>
                <a:cubicBezTo>
                  <a:pt x="24" y="153"/>
                  <a:pt x="8" y="137"/>
                  <a:pt x="8" y="117"/>
                </a:cubicBezTo>
                <a:cubicBezTo>
                  <a:pt x="8" y="97"/>
                  <a:pt x="24" y="81"/>
                  <a:pt x="44" y="81"/>
                </a:cubicBezTo>
                <a:cubicBezTo>
                  <a:pt x="132" y="81"/>
                  <a:pt x="132" y="81"/>
                  <a:pt x="132" y="81"/>
                </a:cubicBezTo>
                <a:cubicBezTo>
                  <a:pt x="152" y="81"/>
                  <a:pt x="168" y="97"/>
                  <a:pt x="168" y="117"/>
                </a:cubicBezTo>
                <a:cubicBezTo>
                  <a:pt x="168" y="137"/>
                  <a:pt x="152" y="153"/>
                  <a:pt x="132" y="153"/>
                </a:cubicBezTo>
                <a:moveTo>
                  <a:pt x="124" y="117"/>
                </a:moveTo>
                <a:cubicBezTo>
                  <a:pt x="120" y="117"/>
                  <a:pt x="116" y="121"/>
                  <a:pt x="116" y="125"/>
                </a:cubicBezTo>
                <a:cubicBezTo>
                  <a:pt x="116" y="129"/>
                  <a:pt x="120" y="133"/>
                  <a:pt x="124" y="133"/>
                </a:cubicBezTo>
                <a:cubicBezTo>
                  <a:pt x="128" y="133"/>
                  <a:pt x="132" y="129"/>
                  <a:pt x="132" y="125"/>
                </a:cubicBezTo>
                <a:cubicBezTo>
                  <a:pt x="132" y="121"/>
                  <a:pt x="128" y="117"/>
                  <a:pt x="124" y="117"/>
                </a:cubicBezTo>
                <a:moveTo>
                  <a:pt x="140" y="101"/>
                </a:moveTo>
                <a:cubicBezTo>
                  <a:pt x="136" y="101"/>
                  <a:pt x="132" y="105"/>
                  <a:pt x="132" y="109"/>
                </a:cubicBezTo>
                <a:cubicBezTo>
                  <a:pt x="132" y="113"/>
                  <a:pt x="136" y="117"/>
                  <a:pt x="140" y="117"/>
                </a:cubicBezTo>
                <a:cubicBezTo>
                  <a:pt x="144" y="117"/>
                  <a:pt x="148" y="113"/>
                  <a:pt x="148" y="109"/>
                </a:cubicBezTo>
                <a:cubicBezTo>
                  <a:pt x="148" y="105"/>
                  <a:pt x="144" y="101"/>
                  <a:pt x="140" y="10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14799776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031051"/>
          </a:xfrm>
        </p:spPr>
        <p:txBody>
          <a:bodyPr/>
          <a:lstStyle/>
          <a:p>
            <a:pPr>
              <a:lnSpc>
                <a:spcPct val="100000"/>
              </a:lnSpc>
            </a:pPr>
            <a:r>
              <a:rPr lang="en-US" dirty="0"/>
              <a:t>‘Web’ </a:t>
            </a:r>
            <a:r>
              <a:rPr lang="en-US" dirty="0">
                <a:solidFill>
                  <a:schemeClr val="accent6"/>
                </a:solidFill>
              </a:rPr>
              <a:t>App Models</a:t>
            </a:r>
            <a:br>
              <a:rPr lang="en-US" dirty="0">
                <a:solidFill>
                  <a:schemeClr val="accent6"/>
                </a:solidFill>
              </a:rPr>
            </a:br>
            <a:r>
              <a:rPr lang="en-US" sz="1600" b="0" dirty="0">
                <a:solidFill>
                  <a:schemeClr val="tx2"/>
                </a:solidFill>
              </a:rPr>
              <a:t>Whoa… That’s some cool animation. </a:t>
            </a:r>
            <a:endParaRPr lang="uk-UA" b="0" dirty="0">
              <a:solidFill>
                <a:schemeClr val="tx2"/>
              </a:solidFill>
            </a:endParaRPr>
          </a:p>
        </p:txBody>
      </p:sp>
      <p:grpSp>
        <p:nvGrpSpPr>
          <p:cNvPr id="16" name="Group 15"/>
          <p:cNvGrpSpPr/>
          <p:nvPr/>
        </p:nvGrpSpPr>
        <p:grpSpPr>
          <a:xfrm>
            <a:off x="1873601" y="2168054"/>
            <a:ext cx="3272129" cy="2924684"/>
            <a:chOff x="1873601" y="2142616"/>
            <a:chExt cx="3272129" cy="2924684"/>
          </a:xfrm>
        </p:grpSpPr>
        <p:sp>
          <p:nvSpPr>
            <p:cNvPr id="8" name="TextBox 7"/>
            <p:cNvSpPr txBox="1"/>
            <p:nvPr/>
          </p:nvSpPr>
          <p:spPr>
            <a:xfrm>
              <a:off x="1873601" y="4420969"/>
              <a:ext cx="3272129" cy="646331"/>
            </a:xfrm>
            <a:prstGeom prst="rect">
              <a:avLst/>
            </a:prstGeom>
            <a:noFill/>
          </p:spPr>
          <p:txBody>
            <a:bodyPr wrap="square" rtlCol="0">
              <a:spAutoFit/>
            </a:bodyPr>
            <a:lstStyle/>
            <a:p>
              <a:pPr algn="ctr"/>
              <a:r>
                <a:rPr lang="en-US" sz="3600" dirty="0">
                  <a:latin typeface="+mj-lt"/>
                </a:rPr>
                <a:t>Adobe AIR</a:t>
              </a:r>
              <a:endParaRPr lang="uk-UA" sz="3600" dirty="0">
                <a:latin typeface="+mj-lt"/>
              </a:endParaRPr>
            </a:p>
          </p:txBody>
        </p:sp>
        <p:sp>
          <p:nvSpPr>
            <p:cNvPr id="4" name="Oval 3"/>
            <p:cNvSpPr/>
            <p:nvPr/>
          </p:nvSpPr>
          <p:spPr>
            <a:xfrm>
              <a:off x="2366667" y="2142616"/>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29" name="Content Placeholder 50"/>
            <p:cNvPicPr>
              <a:picLocks noChangeAspect="1"/>
            </p:cNvPicPr>
            <p:nvPr/>
          </p:nvPicPr>
          <p:blipFill>
            <a:blip r:embed="rId3">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2519065" y="2312743"/>
              <a:ext cx="1863894" cy="1863892"/>
            </a:xfrm>
            <a:prstGeom prst="rect">
              <a:avLst/>
            </a:prstGeom>
          </p:spPr>
        </p:pic>
      </p:grpSp>
      <p:grpSp>
        <p:nvGrpSpPr>
          <p:cNvPr id="17" name="Group 16"/>
          <p:cNvGrpSpPr/>
          <p:nvPr/>
        </p:nvGrpSpPr>
        <p:grpSpPr>
          <a:xfrm>
            <a:off x="7279332" y="2151589"/>
            <a:ext cx="3272129" cy="2957614"/>
            <a:chOff x="7279334" y="2146417"/>
            <a:chExt cx="3272129" cy="2957614"/>
          </a:xfrm>
        </p:grpSpPr>
        <p:sp>
          <p:nvSpPr>
            <p:cNvPr id="45" name="TextBox 44"/>
            <p:cNvSpPr txBox="1"/>
            <p:nvPr/>
          </p:nvSpPr>
          <p:spPr>
            <a:xfrm>
              <a:off x="7279334" y="4457700"/>
              <a:ext cx="3272129" cy="646331"/>
            </a:xfrm>
            <a:prstGeom prst="rect">
              <a:avLst/>
            </a:prstGeom>
            <a:noFill/>
          </p:spPr>
          <p:txBody>
            <a:bodyPr wrap="square" rtlCol="0">
              <a:spAutoFit/>
            </a:bodyPr>
            <a:lstStyle/>
            <a:p>
              <a:pPr algn="ctr"/>
              <a:r>
                <a:rPr lang="en-US" sz="3600" dirty="0">
                  <a:latin typeface="+mj-lt"/>
                </a:rPr>
                <a:t>Palm </a:t>
              </a:r>
              <a:r>
                <a:rPr lang="en-US" sz="3600" dirty="0" err="1">
                  <a:latin typeface="+mj-lt"/>
                </a:rPr>
                <a:t>WebOS</a:t>
              </a:r>
              <a:endParaRPr lang="uk-UA" sz="3600" dirty="0">
                <a:latin typeface="+mj-lt"/>
              </a:endParaRPr>
            </a:p>
          </p:txBody>
        </p:sp>
        <p:sp>
          <p:nvSpPr>
            <p:cNvPr id="43" name="Oval 42"/>
            <p:cNvSpPr/>
            <p:nvPr/>
          </p:nvSpPr>
          <p:spPr>
            <a:xfrm>
              <a:off x="7772400" y="2146417"/>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pic>
          <p:nvPicPr>
            <p:cNvPr id="49" name="Content Placeholder 52"/>
            <p:cNvPicPr>
              <a:picLocks noChangeAspect="1"/>
            </p:cNvPicPr>
            <p:nvPr/>
          </p:nvPicPr>
          <p:blipFill>
            <a:blip r:embed="rId4"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8026756" y="3063249"/>
              <a:ext cx="1879244" cy="452334"/>
            </a:xfrm>
            <a:prstGeom prst="rect">
              <a:avLst/>
            </a:prstGeom>
          </p:spPr>
        </p:pic>
      </p:grpSp>
      <p:grpSp>
        <p:nvGrpSpPr>
          <p:cNvPr id="18" name="Group 17"/>
          <p:cNvGrpSpPr/>
          <p:nvPr/>
        </p:nvGrpSpPr>
        <p:grpSpPr>
          <a:xfrm>
            <a:off x="12685063" y="2144517"/>
            <a:ext cx="3272129" cy="2971759"/>
            <a:chOff x="12685063" y="2146417"/>
            <a:chExt cx="3272129" cy="2971759"/>
          </a:xfrm>
        </p:grpSpPr>
        <p:sp>
          <p:nvSpPr>
            <p:cNvPr id="36" name="TextBox 35"/>
            <p:cNvSpPr txBox="1"/>
            <p:nvPr/>
          </p:nvSpPr>
          <p:spPr>
            <a:xfrm>
              <a:off x="12685063" y="4471845"/>
              <a:ext cx="3272129" cy="646331"/>
            </a:xfrm>
            <a:prstGeom prst="rect">
              <a:avLst/>
            </a:prstGeom>
            <a:noFill/>
          </p:spPr>
          <p:txBody>
            <a:bodyPr wrap="square" rtlCol="0">
              <a:spAutoFit/>
            </a:bodyPr>
            <a:lstStyle/>
            <a:p>
              <a:pPr algn="ctr"/>
              <a:r>
                <a:rPr lang="en-US" sz="3600" dirty="0">
                  <a:latin typeface="+mj-lt"/>
                </a:rPr>
                <a:t>Apache Cordova</a:t>
              </a:r>
              <a:endParaRPr lang="uk-UA" sz="3600" dirty="0">
                <a:latin typeface="+mj-lt"/>
              </a:endParaRPr>
            </a:p>
          </p:txBody>
        </p:sp>
        <p:sp>
          <p:nvSpPr>
            <p:cNvPr id="32" name="Oval 31"/>
            <p:cNvSpPr/>
            <p:nvPr/>
          </p:nvSpPr>
          <p:spPr>
            <a:xfrm>
              <a:off x="13178130" y="2146417"/>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pic>
          <p:nvPicPr>
            <p:cNvPr id="51" name="Content Placeholder 53"/>
            <p:cNvPicPr>
              <a:picLocks noChangeAspect="1"/>
            </p:cNvPicPr>
            <p:nvPr/>
          </p:nvPicPr>
          <p:blipFill>
            <a:blip r:embed="rId5">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510922" y="2353669"/>
              <a:ext cx="1620416" cy="1822966"/>
            </a:xfrm>
            <a:prstGeom prst="rect">
              <a:avLst/>
            </a:prstGeom>
          </p:spPr>
        </p:pic>
      </p:grpSp>
      <p:grpSp>
        <p:nvGrpSpPr>
          <p:cNvPr id="15" name="Group 14"/>
          <p:cNvGrpSpPr/>
          <p:nvPr/>
        </p:nvGrpSpPr>
        <p:grpSpPr>
          <a:xfrm>
            <a:off x="1838854" y="6155552"/>
            <a:ext cx="3272129" cy="2950348"/>
            <a:chOff x="1838854" y="5735083"/>
            <a:chExt cx="3272129" cy="2950348"/>
          </a:xfrm>
        </p:grpSpPr>
        <p:sp>
          <p:nvSpPr>
            <p:cNvPr id="33" name="TextBox 32"/>
            <p:cNvSpPr txBox="1"/>
            <p:nvPr/>
          </p:nvSpPr>
          <p:spPr>
            <a:xfrm>
              <a:off x="1838854" y="8039100"/>
              <a:ext cx="3272129" cy="646331"/>
            </a:xfrm>
            <a:prstGeom prst="rect">
              <a:avLst/>
            </a:prstGeom>
            <a:noFill/>
          </p:spPr>
          <p:txBody>
            <a:bodyPr wrap="square" rtlCol="0">
              <a:spAutoFit/>
            </a:bodyPr>
            <a:lstStyle/>
            <a:p>
              <a:pPr algn="ctr"/>
              <a:r>
                <a:rPr lang="en-US" sz="3600" dirty="0">
                  <a:latin typeface="+mj-lt"/>
                </a:rPr>
                <a:t>Microsoft </a:t>
              </a:r>
              <a:r>
                <a:rPr lang="en-US" sz="3600" dirty="0" err="1">
                  <a:latin typeface="+mj-lt"/>
                </a:rPr>
                <a:t>WinJS</a:t>
              </a:r>
              <a:endParaRPr lang="uk-UA" sz="3600" dirty="0">
                <a:latin typeface="+mj-lt"/>
              </a:endParaRPr>
            </a:p>
          </p:txBody>
        </p:sp>
        <p:sp>
          <p:nvSpPr>
            <p:cNvPr id="28" name="Oval 27"/>
            <p:cNvSpPr/>
            <p:nvPr/>
          </p:nvSpPr>
          <p:spPr>
            <a:xfrm>
              <a:off x="2366667" y="5735083"/>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56" name="Content Placeholder 54"/>
            <p:cNvPicPr>
              <a:picLocks noChangeAspect="1"/>
            </p:cNvPicPr>
            <p:nvPr/>
          </p:nvPicPr>
          <p:blipFill>
            <a:blip r:embed="rId6">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2519065" y="6438900"/>
              <a:ext cx="1981202" cy="936320"/>
            </a:xfrm>
            <a:prstGeom prst="rect">
              <a:avLst/>
            </a:prstGeom>
          </p:spPr>
        </p:pic>
      </p:grpSp>
      <p:grpSp>
        <p:nvGrpSpPr>
          <p:cNvPr id="14" name="Group 13"/>
          <p:cNvGrpSpPr/>
          <p:nvPr/>
        </p:nvGrpSpPr>
        <p:grpSpPr>
          <a:xfrm>
            <a:off x="7261959" y="6157453"/>
            <a:ext cx="3272129" cy="2946547"/>
            <a:chOff x="7279335" y="5738884"/>
            <a:chExt cx="3272129" cy="2946547"/>
          </a:xfrm>
        </p:grpSpPr>
        <p:sp>
          <p:nvSpPr>
            <p:cNvPr id="52" name="TextBox 51"/>
            <p:cNvSpPr txBox="1"/>
            <p:nvPr/>
          </p:nvSpPr>
          <p:spPr>
            <a:xfrm>
              <a:off x="7279335" y="8039100"/>
              <a:ext cx="3272129" cy="646331"/>
            </a:xfrm>
            <a:prstGeom prst="rect">
              <a:avLst/>
            </a:prstGeom>
            <a:noFill/>
          </p:spPr>
          <p:txBody>
            <a:bodyPr wrap="square" rtlCol="0">
              <a:spAutoFit/>
            </a:bodyPr>
            <a:lstStyle/>
            <a:p>
              <a:pPr algn="ctr"/>
              <a:r>
                <a:rPr lang="en-US" sz="3600" dirty="0">
                  <a:latin typeface="+mj-lt"/>
                </a:rPr>
                <a:t>Electron</a:t>
              </a:r>
              <a:endParaRPr lang="uk-UA" sz="3600" dirty="0">
                <a:latin typeface="+mj-lt"/>
              </a:endParaRPr>
            </a:p>
          </p:txBody>
        </p:sp>
        <p:sp>
          <p:nvSpPr>
            <p:cNvPr id="50" name="Oval 49"/>
            <p:cNvSpPr/>
            <p:nvPr/>
          </p:nvSpPr>
          <p:spPr>
            <a:xfrm>
              <a:off x="7772400" y="5738884"/>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58" name="Content Placeholder 55"/>
            <p:cNvPicPr>
              <a:picLocks noChangeAspect="1"/>
            </p:cNvPicPr>
            <p:nvPr/>
          </p:nvPicPr>
          <p:blipFill>
            <a:blip r:embed="rId7">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8167554" y="6019181"/>
              <a:ext cx="1586046" cy="1725406"/>
            </a:xfrm>
            <a:prstGeom prst="rect">
              <a:avLst/>
            </a:prstGeom>
          </p:spPr>
        </p:pic>
      </p:grpSp>
      <p:grpSp>
        <p:nvGrpSpPr>
          <p:cNvPr id="13" name="Group 12"/>
          <p:cNvGrpSpPr/>
          <p:nvPr/>
        </p:nvGrpSpPr>
        <p:grpSpPr>
          <a:xfrm>
            <a:off x="12685064" y="6157453"/>
            <a:ext cx="3272129" cy="2946547"/>
            <a:chOff x="12685064" y="5738884"/>
            <a:chExt cx="3272129" cy="2946547"/>
          </a:xfrm>
        </p:grpSpPr>
        <p:sp>
          <p:nvSpPr>
            <p:cNvPr id="44" name="TextBox 43"/>
            <p:cNvSpPr txBox="1"/>
            <p:nvPr/>
          </p:nvSpPr>
          <p:spPr>
            <a:xfrm>
              <a:off x="12685064" y="8039100"/>
              <a:ext cx="3272129" cy="646331"/>
            </a:xfrm>
            <a:prstGeom prst="rect">
              <a:avLst/>
            </a:prstGeom>
            <a:noFill/>
          </p:spPr>
          <p:txBody>
            <a:bodyPr wrap="square" rtlCol="0">
              <a:spAutoFit/>
            </a:bodyPr>
            <a:lstStyle/>
            <a:p>
              <a:pPr algn="ctr"/>
              <a:r>
                <a:rPr lang="en-US" sz="3600" dirty="0">
                  <a:latin typeface="+mj-lt"/>
                </a:rPr>
                <a:t>W3C Widgets</a:t>
              </a:r>
              <a:endParaRPr lang="uk-UA" sz="3600" dirty="0">
                <a:latin typeface="+mj-lt"/>
              </a:endParaRPr>
            </a:p>
          </p:txBody>
        </p:sp>
        <p:sp>
          <p:nvSpPr>
            <p:cNvPr id="40" name="Oval 39"/>
            <p:cNvSpPr/>
            <p:nvPr/>
          </p:nvSpPr>
          <p:spPr>
            <a:xfrm>
              <a:off x="13178130" y="5738884"/>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59" name="Content Placeholder 56"/>
            <p:cNvPicPr>
              <a:picLocks noChangeAspect="1"/>
            </p:cNvPicPr>
            <p:nvPr/>
          </p:nvPicPr>
          <p:blipFill>
            <a:blip r:embed="rId8" cstate="print">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13326058" y="6231553"/>
              <a:ext cx="1990142" cy="1353296"/>
            </a:xfrm>
            <a:prstGeom prst="rect">
              <a:avLst/>
            </a:prstGeom>
          </p:spPr>
        </p:pic>
      </p:grpSp>
    </p:spTree>
    <p:extLst>
      <p:ext uri="{BB962C8B-B14F-4D97-AF65-F5344CB8AC3E}">
        <p14:creationId xmlns:p14="http://schemas.microsoft.com/office/powerpoint/2010/main" val="37831297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250"/>
                                        <p:tgtEl>
                                          <p:spTgt spid="16"/>
                                        </p:tgtEl>
                                      </p:cBhvr>
                                    </p:animEffect>
                                    <p:anim calcmode="lin" valueType="num">
                                      <p:cBhvr>
                                        <p:cTn id="8" dur="1250" fill="hold"/>
                                        <p:tgtEl>
                                          <p:spTgt spid="16"/>
                                        </p:tgtEl>
                                        <p:attrNameLst>
                                          <p:attrName>ppt_x</p:attrName>
                                        </p:attrNameLst>
                                      </p:cBhvr>
                                      <p:tavLst>
                                        <p:tav tm="0">
                                          <p:val>
                                            <p:strVal val="#ppt_x"/>
                                          </p:val>
                                        </p:tav>
                                        <p:tav tm="100000">
                                          <p:val>
                                            <p:strVal val="#ppt_x"/>
                                          </p:val>
                                        </p:tav>
                                      </p:tavLst>
                                    </p:anim>
                                    <p:anim calcmode="lin" valueType="num">
                                      <p:cBhvr>
                                        <p:cTn id="9" dur="1125" decel="100000" fill="hold"/>
                                        <p:tgtEl>
                                          <p:spTgt spid="1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1250"/>
                                        <p:tgtEl>
                                          <p:spTgt spid="17"/>
                                        </p:tgtEl>
                                      </p:cBhvr>
                                    </p:animEffect>
                                    <p:anim calcmode="lin" valueType="num">
                                      <p:cBhvr>
                                        <p:cTn id="14" dur="1250" fill="hold"/>
                                        <p:tgtEl>
                                          <p:spTgt spid="17"/>
                                        </p:tgtEl>
                                        <p:attrNameLst>
                                          <p:attrName>ppt_x</p:attrName>
                                        </p:attrNameLst>
                                      </p:cBhvr>
                                      <p:tavLst>
                                        <p:tav tm="0">
                                          <p:val>
                                            <p:strVal val="#ppt_x"/>
                                          </p:val>
                                        </p:tav>
                                        <p:tav tm="100000">
                                          <p:val>
                                            <p:strVal val="#ppt_x"/>
                                          </p:val>
                                        </p:tav>
                                      </p:tavLst>
                                    </p:anim>
                                    <p:anim calcmode="lin" valueType="num">
                                      <p:cBhvr>
                                        <p:cTn id="15" dur="1125" decel="100000" fill="hold"/>
                                        <p:tgtEl>
                                          <p:spTgt spid="17"/>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1250"/>
                                        <p:tgtEl>
                                          <p:spTgt spid="18"/>
                                        </p:tgtEl>
                                      </p:cBhvr>
                                    </p:animEffect>
                                    <p:anim calcmode="lin" valueType="num">
                                      <p:cBhvr>
                                        <p:cTn id="20" dur="1250" fill="hold"/>
                                        <p:tgtEl>
                                          <p:spTgt spid="18"/>
                                        </p:tgtEl>
                                        <p:attrNameLst>
                                          <p:attrName>ppt_x</p:attrName>
                                        </p:attrNameLst>
                                      </p:cBhvr>
                                      <p:tavLst>
                                        <p:tav tm="0">
                                          <p:val>
                                            <p:strVal val="#ppt_x"/>
                                          </p:val>
                                        </p:tav>
                                        <p:tav tm="100000">
                                          <p:val>
                                            <p:strVal val="#ppt_x"/>
                                          </p:val>
                                        </p:tav>
                                      </p:tavLst>
                                    </p:anim>
                                    <p:anim calcmode="lin" valueType="num">
                                      <p:cBhvr>
                                        <p:cTn id="21" dur="1125" decel="100000" fill="hold"/>
                                        <p:tgtEl>
                                          <p:spTgt spid="18"/>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1250"/>
                                        <p:tgtEl>
                                          <p:spTgt spid="15"/>
                                        </p:tgtEl>
                                      </p:cBhvr>
                                    </p:animEffect>
                                    <p:anim calcmode="lin" valueType="num">
                                      <p:cBhvr>
                                        <p:cTn id="26" dur="1250" fill="hold"/>
                                        <p:tgtEl>
                                          <p:spTgt spid="15"/>
                                        </p:tgtEl>
                                        <p:attrNameLst>
                                          <p:attrName>ppt_x</p:attrName>
                                        </p:attrNameLst>
                                      </p:cBhvr>
                                      <p:tavLst>
                                        <p:tav tm="0">
                                          <p:val>
                                            <p:strVal val="#ppt_x"/>
                                          </p:val>
                                        </p:tav>
                                        <p:tav tm="100000">
                                          <p:val>
                                            <p:strVal val="#ppt_x"/>
                                          </p:val>
                                        </p:tav>
                                      </p:tavLst>
                                    </p:anim>
                                    <p:anim calcmode="lin" valueType="num">
                                      <p:cBhvr>
                                        <p:cTn id="27" dur="1125" decel="100000" fill="hold"/>
                                        <p:tgtEl>
                                          <p:spTgt spid="15"/>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1250"/>
                                        <p:tgtEl>
                                          <p:spTgt spid="14"/>
                                        </p:tgtEl>
                                      </p:cBhvr>
                                    </p:animEffect>
                                    <p:anim calcmode="lin" valueType="num">
                                      <p:cBhvr>
                                        <p:cTn id="32" dur="1250" fill="hold"/>
                                        <p:tgtEl>
                                          <p:spTgt spid="14"/>
                                        </p:tgtEl>
                                        <p:attrNameLst>
                                          <p:attrName>ppt_x</p:attrName>
                                        </p:attrNameLst>
                                      </p:cBhvr>
                                      <p:tavLst>
                                        <p:tav tm="0">
                                          <p:val>
                                            <p:strVal val="#ppt_x"/>
                                          </p:val>
                                        </p:tav>
                                        <p:tav tm="100000">
                                          <p:val>
                                            <p:strVal val="#ppt_x"/>
                                          </p:val>
                                        </p:tav>
                                      </p:tavLst>
                                    </p:anim>
                                    <p:anim calcmode="lin" valueType="num">
                                      <p:cBhvr>
                                        <p:cTn id="33" dur="1125" decel="100000" fill="hold"/>
                                        <p:tgtEl>
                                          <p:spTgt spid="14"/>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125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1250"/>
                                        <p:tgtEl>
                                          <p:spTgt spid="13"/>
                                        </p:tgtEl>
                                      </p:cBhvr>
                                    </p:animEffect>
                                    <p:anim calcmode="lin" valueType="num">
                                      <p:cBhvr>
                                        <p:cTn id="38" dur="1250" fill="hold"/>
                                        <p:tgtEl>
                                          <p:spTgt spid="13"/>
                                        </p:tgtEl>
                                        <p:attrNameLst>
                                          <p:attrName>ppt_x</p:attrName>
                                        </p:attrNameLst>
                                      </p:cBhvr>
                                      <p:tavLst>
                                        <p:tav tm="0">
                                          <p:val>
                                            <p:strVal val="#ppt_x"/>
                                          </p:val>
                                        </p:tav>
                                        <p:tav tm="100000">
                                          <p:val>
                                            <p:strVal val="#ppt_x"/>
                                          </p:val>
                                        </p:tav>
                                      </p:tavLst>
                                    </p:anim>
                                    <p:anim calcmode="lin" valueType="num">
                                      <p:cBhvr>
                                        <p:cTn id="39" dur="1125" decel="100000" fill="hold"/>
                                        <p:tgtEl>
                                          <p:spTgt spid="13"/>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876300" y="571411"/>
            <a:ext cx="5448300" cy="1338828"/>
          </a:xfrm>
        </p:spPr>
        <p:txBody>
          <a:bodyPr/>
          <a:lstStyle/>
          <a:p>
            <a:r>
              <a:rPr lang="en-US"/>
              <a:t>we are</a:t>
            </a:r>
            <a:br>
              <a:rPr lang="en-US">
                <a:solidFill>
                  <a:schemeClr val="accent1"/>
                </a:solidFill>
              </a:rPr>
            </a:br>
            <a:r>
              <a:rPr lang="en-US">
                <a:solidFill>
                  <a:schemeClr val="accent1"/>
                </a:solidFill>
              </a:rPr>
              <a:t>social</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30</a:t>
            </a:fld>
            <a:endParaRPr/>
          </a:p>
        </p:txBody>
      </p:sp>
      <p:sp>
        <p:nvSpPr>
          <p:cNvPr id="10" name="Rectangle 9"/>
          <p:cNvSpPr/>
          <p:nvPr/>
        </p:nvSpPr>
        <p:spPr>
          <a:xfrm>
            <a:off x="0" y="2400300"/>
            <a:ext cx="9144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6" name="Rectangle 15"/>
          <p:cNvSpPr/>
          <p:nvPr/>
        </p:nvSpPr>
        <p:spPr>
          <a:xfrm>
            <a:off x="1346200" y="4169539"/>
            <a:ext cx="6400800" cy="1631216"/>
          </a:xfrm>
          <a:prstGeom prst="rect">
            <a:avLst/>
          </a:prstGeom>
        </p:spPr>
        <p:txBody>
          <a:bodyPr wrap="square">
            <a:spAutoFit/>
          </a:bodyPr>
          <a:lstStyle/>
          <a:p>
            <a:r>
              <a:rPr lang="en-US" sz="2000">
                <a:solidFill>
                  <a:schemeClr val="bg1"/>
                </a:solidFill>
              </a:rPr>
              <a:t>Aconsectetuer adipiscing elit. Maecenas porttitor congue massa. Fusce posuere, magna sed pulvinar ultricies, purus lectus malesuada libero, sit amet commodo magna eros quis urna. Nunc viverra imperdiet enim. </a:t>
            </a:r>
          </a:p>
        </p:txBody>
      </p:sp>
      <p:sp>
        <p:nvSpPr>
          <p:cNvPr id="17" name="Rectangle 16"/>
          <p:cNvSpPr/>
          <p:nvPr/>
        </p:nvSpPr>
        <p:spPr>
          <a:xfrm>
            <a:off x="1346200" y="3255139"/>
            <a:ext cx="4800600" cy="646331"/>
          </a:xfrm>
          <a:prstGeom prst="rect">
            <a:avLst/>
          </a:prstGeom>
        </p:spPr>
        <p:txBody>
          <a:bodyPr wrap="square">
            <a:spAutoFit/>
          </a:bodyPr>
          <a:lstStyle/>
          <a:p>
            <a:r>
              <a:rPr lang="en-US" sz="3600">
                <a:solidFill>
                  <a:schemeClr val="bg1"/>
                </a:solidFill>
                <a:latin typeface="+mj-lt"/>
              </a:rPr>
              <a:t>let’s connect!</a:t>
            </a:r>
          </a:p>
        </p:txBody>
      </p:sp>
      <p:sp>
        <p:nvSpPr>
          <p:cNvPr id="21" name="Freeform 263"/>
          <p:cNvSpPr>
            <a:spLocks noEditPoints="1"/>
          </p:cNvSpPr>
          <p:nvPr/>
        </p:nvSpPr>
        <p:spPr bwMode="auto">
          <a:xfrm>
            <a:off x="1467206" y="5983039"/>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22" name="Freeform 264"/>
          <p:cNvSpPr>
            <a:spLocks noEditPoints="1"/>
          </p:cNvSpPr>
          <p:nvPr/>
        </p:nvSpPr>
        <p:spPr bwMode="auto">
          <a:xfrm>
            <a:off x="2418409" y="5983039"/>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24" name="Freeform 265"/>
          <p:cNvSpPr>
            <a:spLocks noEditPoints="1"/>
          </p:cNvSpPr>
          <p:nvPr/>
        </p:nvSpPr>
        <p:spPr bwMode="auto">
          <a:xfrm>
            <a:off x="3369612" y="5983039"/>
            <a:ext cx="516820" cy="528301"/>
          </a:xfrm>
          <a:custGeom>
            <a:avLst/>
            <a:gdLst>
              <a:gd name="T0" fmla="*/ 86 w 176"/>
              <a:gd name="T1" fmla="*/ 72 h 176"/>
              <a:gd name="T2" fmla="*/ 93 w 176"/>
              <a:gd name="T3" fmla="*/ 54 h 176"/>
              <a:gd name="T4" fmla="*/ 84 w 176"/>
              <a:gd name="T5" fmla="*/ 48 h 176"/>
              <a:gd name="T6" fmla="*/ 78 w 176"/>
              <a:gd name="T7" fmla="*/ 65 h 176"/>
              <a:gd name="T8" fmla="*/ 83 w 176"/>
              <a:gd name="T9" fmla="*/ 54 h 176"/>
              <a:gd name="T10" fmla="*/ 88 w 176"/>
              <a:gd name="T11" fmla="*/ 54 h 176"/>
              <a:gd name="T12" fmla="*/ 85 w 176"/>
              <a:gd name="T13" fmla="*/ 68 h 176"/>
              <a:gd name="T14" fmla="*/ 83 w 176"/>
              <a:gd name="T15" fmla="*/ 54 h 176"/>
              <a:gd name="T16" fmla="*/ 107 w 176"/>
              <a:gd name="T17" fmla="*/ 69 h 176"/>
              <a:gd name="T18" fmla="*/ 112 w 176"/>
              <a:gd name="T19" fmla="*/ 71 h 176"/>
              <a:gd name="T20" fmla="*/ 107 w 176"/>
              <a:gd name="T21" fmla="*/ 48 h 176"/>
              <a:gd name="T22" fmla="*/ 104 w 176"/>
              <a:gd name="T23" fmla="*/ 68 h 176"/>
              <a:gd name="T24" fmla="*/ 102 w 176"/>
              <a:gd name="T25" fmla="*/ 48 h 176"/>
              <a:gd name="T26" fmla="*/ 97 w 176"/>
              <a:gd name="T27" fmla="*/ 68 h 176"/>
              <a:gd name="T28" fmla="*/ 65 w 176"/>
              <a:gd name="T29" fmla="*/ 71 h 176"/>
              <a:gd name="T30" fmla="*/ 71 w 176"/>
              <a:gd name="T31" fmla="*/ 59 h 176"/>
              <a:gd name="T32" fmla="*/ 72 w 176"/>
              <a:gd name="T33" fmla="*/ 40 h 176"/>
              <a:gd name="T34" fmla="*/ 64 w 176"/>
              <a:gd name="T35" fmla="*/ 40 h 176"/>
              <a:gd name="T36" fmla="*/ 65 w 176"/>
              <a:gd name="T37" fmla="*/ 59 h 176"/>
              <a:gd name="T38" fmla="*/ 98 w 176"/>
              <a:gd name="T39" fmla="*/ 99 h 176"/>
              <a:gd name="T40" fmla="*/ 95 w 176"/>
              <a:gd name="T41" fmla="*/ 116 h 176"/>
              <a:gd name="T42" fmla="*/ 100 w 176"/>
              <a:gd name="T43" fmla="*/ 115 h 176"/>
              <a:gd name="T44" fmla="*/ 98 w 176"/>
              <a:gd name="T45" fmla="*/ 99 h 176"/>
              <a:gd name="T46" fmla="*/ 0 w 176"/>
              <a:gd name="T47" fmla="*/ 88 h 176"/>
              <a:gd name="T48" fmla="*/ 176 w 176"/>
              <a:gd name="T49" fmla="*/ 88 h 176"/>
              <a:gd name="T50" fmla="*/ 88 w 176"/>
              <a:gd name="T51" fmla="*/ 168 h 176"/>
              <a:gd name="T52" fmla="*/ 88 w 176"/>
              <a:gd name="T53" fmla="*/ 8 h 176"/>
              <a:gd name="T54" fmla="*/ 88 w 176"/>
              <a:gd name="T55" fmla="*/ 168 h 176"/>
              <a:gd name="T56" fmla="*/ 88 w 176"/>
              <a:gd name="T57" fmla="*/ 76 h 176"/>
              <a:gd name="T58" fmla="*/ 45 w 176"/>
              <a:gd name="T59" fmla="*/ 89 h 176"/>
              <a:gd name="T60" fmla="*/ 45 w 176"/>
              <a:gd name="T61" fmla="*/ 119 h 176"/>
              <a:gd name="T62" fmla="*/ 88 w 176"/>
              <a:gd name="T63" fmla="*/ 132 h 176"/>
              <a:gd name="T64" fmla="*/ 131 w 176"/>
              <a:gd name="T65" fmla="*/ 119 h 176"/>
              <a:gd name="T66" fmla="*/ 131 w 176"/>
              <a:gd name="T67" fmla="*/ 89 h 176"/>
              <a:gd name="T68" fmla="*/ 70 w 176"/>
              <a:gd name="T69" fmla="*/ 90 h 176"/>
              <a:gd name="T70" fmla="*/ 64 w 176"/>
              <a:gd name="T71" fmla="*/ 121 h 176"/>
              <a:gd name="T72" fmla="*/ 58 w 176"/>
              <a:gd name="T73" fmla="*/ 90 h 176"/>
              <a:gd name="T74" fmla="*/ 52 w 176"/>
              <a:gd name="T75" fmla="*/ 85 h 176"/>
              <a:gd name="T76" fmla="*/ 70 w 176"/>
              <a:gd name="T77" fmla="*/ 90 h 176"/>
              <a:gd name="T78" fmla="*/ 81 w 176"/>
              <a:gd name="T79" fmla="*/ 121 h 176"/>
              <a:gd name="T80" fmla="*/ 75 w 176"/>
              <a:gd name="T81" fmla="*/ 122 h 176"/>
              <a:gd name="T82" fmla="*/ 71 w 176"/>
              <a:gd name="T83" fmla="*/ 94 h 176"/>
              <a:gd name="T84" fmla="*/ 76 w 176"/>
              <a:gd name="T85" fmla="*/ 117 h 176"/>
              <a:gd name="T86" fmla="*/ 81 w 176"/>
              <a:gd name="T87" fmla="*/ 116 h 176"/>
              <a:gd name="T88" fmla="*/ 86 w 176"/>
              <a:gd name="T89" fmla="*/ 94 h 176"/>
              <a:gd name="T90" fmla="*/ 105 w 176"/>
              <a:gd name="T91" fmla="*/ 115 h 176"/>
              <a:gd name="T92" fmla="*/ 95 w 176"/>
              <a:gd name="T93" fmla="*/ 119 h 176"/>
              <a:gd name="T94" fmla="*/ 90 w 176"/>
              <a:gd name="T95" fmla="*/ 121 h 176"/>
              <a:gd name="T96" fmla="*/ 95 w 176"/>
              <a:gd name="T97" fmla="*/ 85 h 176"/>
              <a:gd name="T98" fmla="*/ 101 w 176"/>
              <a:gd name="T99" fmla="*/ 94 h 176"/>
              <a:gd name="T100" fmla="*/ 105 w 176"/>
              <a:gd name="T101" fmla="*/ 115 h 176"/>
              <a:gd name="T102" fmla="*/ 125 w 176"/>
              <a:gd name="T103" fmla="*/ 109 h 176"/>
              <a:gd name="T104" fmla="*/ 114 w 176"/>
              <a:gd name="T105" fmla="*/ 115 h 176"/>
              <a:gd name="T106" fmla="*/ 119 w 176"/>
              <a:gd name="T107" fmla="*/ 115 h 176"/>
              <a:gd name="T108" fmla="*/ 125 w 176"/>
              <a:gd name="T109" fmla="*/ 112 h 176"/>
              <a:gd name="T110" fmla="*/ 117 w 176"/>
              <a:gd name="T111" fmla="*/ 122 h 176"/>
              <a:gd name="T112" fmla="*/ 109 w 176"/>
              <a:gd name="T113" fmla="*/ 101 h 176"/>
              <a:gd name="T114" fmla="*/ 125 w 176"/>
              <a:gd name="T115" fmla="*/ 101 h 176"/>
              <a:gd name="T116" fmla="*/ 114 w 176"/>
              <a:gd name="T117" fmla="*/ 101 h 176"/>
              <a:gd name="T118" fmla="*/ 119 w 176"/>
              <a:gd name="T119" fmla="*/ 105 h 176"/>
              <a:gd name="T120" fmla="*/ 117 w 176"/>
              <a:gd name="T121" fmla="*/ 9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6" h="176">
                <a:moveTo>
                  <a:pt x="84" y="72"/>
                </a:moveTo>
                <a:cubicBezTo>
                  <a:pt x="86" y="72"/>
                  <a:pt x="86" y="72"/>
                  <a:pt x="86" y="72"/>
                </a:cubicBezTo>
                <a:cubicBezTo>
                  <a:pt x="90" y="72"/>
                  <a:pt x="93" y="69"/>
                  <a:pt x="93" y="65"/>
                </a:cubicBezTo>
                <a:cubicBezTo>
                  <a:pt x="93" y="54"/>
                  <a:pt x="93" y="54"/>
                  <a:pt x="93" y="54"/>
                </a:cubicBezTo>
                <a:cubicBezTo>
                  <a:pt x="93" y="51"/>
                  <a:pt x="90" y="48"/>
                  <a:pt x="86" y="48"/>
                </a:cubicBezTo>
                <a:cubicBezTo>
                  <a:pt x="84" y="48"/>
                  <a:pt x="84" y="48"/>
                  <a:pt x="84" y="48"/>
                </a:cubicBezTo>
                <a:cubicBezTo>
                  <a:pt x="81" y="48"/>
                  <a:pt x="78" y="51"/>
                  <a:pt x="78" y="54"/>
                </a:cubicBezTo>
                <a:cubicBezTo>
                  <a:pt x="78" y="65"/>
                  <a:pt x="78" y="65"/>
                  <a:pt x="78" y="65"/>
                </a:cubicBezTo>
                <a:cubicBezTo>
                  <a:pt x="78" y="69"/>
                  <a:pt x="81" y="72"/>
                  <a:pt x="84" y="72"/>
                </a:cubicBezTo>
                <a:moveTo>
                  <a:pt x="83" y="54"/>
                </a:moveTo>
                <a:cubicBezTo>
                  <a:pt x="83" y="53"/>
                  <a:pt x="84" y="52"/>
                  <a:pt x="85" y="52"/>
                </a:cubicBezTo>
                <a:cubicBezTo>
                  <a:pt x="87" y="52"/>
                  <a:pt x="88" y="53"/>
                  <a:pt x="88" y="54"/>
                </a:cubicBezTo>
                <a:cubicBezTo>
                  <a:pt x="88" y="66"/>
                  <a:pt x="88" y="66"/>
                  <a:pt x="88" y="66"/>
                </a:cubicBezTo>
                <a:cubicBezTo>
                  <a:pt x="88" y="67"/>
                  <a:pt x="87" y="68"/>
                  <a:pt x="85" y="68"/>
                </a:cubicBezTo>
                <a:cubicBezTo>
                  <a:pt x="84" y="68"/>
                  <a:pt x="83" y="67"/>
                  <a:pt x="83" y="66"/>
                </a:cubicBezTo>
                <a:lnTo>
                  <a:pt x="83" y="54"/>
                </a:lnTo>
                <a:close/>
                <a:moveTo>
                  <a:pt x="101" y="72"/>
                </a:moveTo>
                <a:cubicBezTo>
                  <a:pt x="104" y="72"/>
                  <a:pt x="107" y="69"/>
                  <a:pt x="107" y="69"/>
                </a:cubicBezTo>
                <a:cubicBezTo>
                  <a:pt x="107" y="71"/>
                  <a:pt x="107" y="71"/>
                  <a:pt x="107" y="71"/>
                </a:cubicBezTo>
                <a:cubicBezTo>
                  <a:pt x="112" y="71"/>
                  <a:pt x="112" y="71"/>
                  <a:pt x="112" y="71"/>
                </a:cubicBezTo>
                <a:cubicBezTo>
                  <a:pt x="112" y="48"/>
                  <a:pt x="112" y="48"/>
                  <a:pt x="112" y="48"/>
                </a:cubicBezTo>
                <a:cubicBezTo>
                  <a:pt x="107" y="48"/>
                  <a:pt x="107" y="48"/>
                  <a:pt x="107" y="48"/>
                </a:cubicBezTo>
                <a:cubicBezTo>
                  <a:pt x="107" y="66"/>
                  <a:pt x="107" y="66"/>
                  <a:pt x="107" y="66"/>
                </a:cubicBezTo>
                <a:cubicBezTo>
                  <a:pt x="107" y="66"/>
                  <a:pt x="106" y="68"/>
                  <a:pt x="104" y="68"/>
                </a:cubicBezTo>
                <a:cubicBezTo>
                  <a:pt x="102" y="68"/>
                  <a:pt x="102" y="67"/>
                  <a:pt x="102" y="67"/>
                </a:cubicBezTo>
                <a:cubicBezTo>
                  <a:pt x="102" y="48"/>
                  <a:pt x="102" y="48"/>
                  <a:pt x="102" y="48"/>
                </a:cubicBezTo>
                <a:cubicBezTo>
                  <a:pt x="97" y="48"/>
                  <a:pt x="97" y="48"/>
                  <a:pt x="97" y="48"/>
                </a:cubicBezTo>
                <a:cubicBezTo>
                  <a:pt x="97" y="68"/>
                  <a:pt x="97" y="68"/>
                  <a:pt x="97" y="68"/>
                </a:cubicBezTo>
                <a:cubicBezTo>
                  <a:pt x="97" y="68"/>
                  <a:pt x="98" y="72"/>
                  <a:pt x="101" y="72"/>
                </a:cubicBezTo>
                <a:moveTo>
                  <a:pt x="65" y="71"/>
                </a:moveTo>
                <a:cubicBezTo>
                  <a:pt x="71" y="71"/>
                  <a:pt x="71" y="71"/>
                  <a:pt x="71" y="71"/>
                </a:cubicBezTo>
                <a:cubicBezTo>
                  <a:pt x="71" y="59"/>
                  <a:pt x="71" y="59"/>
                  <a:pt x="71" y="59"/>
                </a:cubicBezTo>
                <a:cubicBezTo>
                  <a:pt x="77" y="40"/>
                  <a:pt x="77" y="40"/>
                  <a:pt x="77" y="40"/>
                </a:cubicBezTo>
                <a:cubicBezTo>
                  <a:pt x="72" y="40"/>
                  <a:pt x="72" y="40"/>
                  <a:pt x="72" y="40"/>
                </a:cubicBezTo>
                <a:cubicBezTo>
                  <a:pt x="68" y="52"/>
                  <a:pt x="68" y="52"/>
                  <a:pt x="68" y="52"/>
                </a:cubicBezTo>
                <a:cubicBezTo>
                  <a:pt x="64" y="40"/>
                  <a:pt x="64" y="40"/>
                  <a:pt x="64" y="40"/>
                </a:cubicBezTo>
                <a:cubicBezTo>
                  <a:pt x="58" y="40"/>
                  <a:pt x="58" y="40"/>
                  <a:pt x="58" y="40"/>
                </a:cubicBezTo>
                <a:cubicBezTo>
                  <a:pt x="65" y="59"/>
                  <a:pt x="65" y="59"/>
                  <a:pt x="65" y="59"/>
                </a:cubicBezTo>
                <a:lnTo>
                  <a:pt x="65" y="71"/>
                </a:lnTo>
                <a:close/>
                <a:moveTo>
                  <a:pt x="98" y="99"/>
                </a:moveTo>
                <a:cubicBezTo>
                  <a:pt x="97" y="99"/>
                  <a:pt x="96" y="99"/>
                  <a:pt x="95" y="100"/>
                </a:cubicBezTo>
                <a:cubicBezTo>
                  <a:pt x="95" y="116"/>
                  <a:pt x="95" y="116"/>
                  <a:pt x="95" y="116"/>
                </a:cubicBezTo>
                <a:cubicBezTo>
                  <a:pt x="96" y="117"/>
                  <a:pt x="97" y="117"/>
                  <a:pt x="98" y="117"/>
                </a:cubicBezTo>
                <a:cubicBezTo>
                  <a:pt x="100" y="117"/>
                  <a:pt x="100" y="115"/>
                  <a:pt x="100" y="115"/>
                </a:cubicBezTo>
                <a:cubicBezTo>
                  <a:pt x="100" y="101"/>
                  <a:pt x="100" y="101"/>
                  <a:pt x="100" y="101"/>
                </a:cubicBezTo>
                <a:cubicBezTo>
                  <a:pt x="100" y="101"/>
                  <a:pt x="100" y="99"/>
                  <a:pt x="98" y="99"/>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118" y="77"/>
                </a:moveTo>
                <a:cubicBezTo>
                  <a:pt x="118" y="77"/>
                  <a:pt x="103" y="76"/>
                  <a:pt x="88" y="76"/>
                </a:cubicBezTo>
                <a:cubicBezTo>
                  <a:pt x="73" y="76"/>
                  <a:pt x="58" y="77"/>
                  <a:pt x="58" y="77"/>
                </a:cubicBezTo>
                <a:cubicBezTo>
                  <a:pt x="51" y="77"/>
                  <a:pt x="45" y="82"/>
                  <a:pt x="45" y="89"/>
                </a:cubicBezTo>
                <a:cubicBezTo>
                  <a:pt x="45" y="89"/>
                  <a:pt x="44" y="96"/>
                  <a:pt x="44" y="104"/>
                </a:cubicBezTo>
                <a:cubicBezTo>
                  <a:pt x="44" y="112"/>
                  <a:pt x="45" y="119"/>
                  <a:pt x="45" y="119"/>
                </a:cubicBezTo>
                <a:cubicBezTo>
                  <a:pt x="45" y="126"/>
                  <a:pt x="51" y="131"/>
                  <a:pt x="58" y="131"/>
                </a:cubicBezTo>
                <a:cubicBezTo>
                  <a:pt x="58" y="131"/>
                  <a:pt x="73" y="132"/>
                  <a:pt x="88" y="132"/>
                </a:cubicBezTo>
                <a:cubicBezTo>
                  <a:pt x="103" y="132"/>
                  <a:pt x="118" y="131"/>
                  <a:pt x="118" y="131"/>
                </a:cubicBezTo>
                <a:cubicBezTo>
                  <a:pt x="125" y="131"/>
                  <a:pt x="131" y="126"/>
                  <a:pt x="131" y="119"/>
                </a:cubicBezTo>
                <a:cubicBezTo>
                  <a:pt x="131" y="119"/>
                  <a:pt x="132" y="112"/>
                  <a:pt x="132" y="104"/>
                </a:cubicBezTo>
                <a:cubicBezTo>
                  <a:pt x="132" y="96"/>
                  <a:pt x="131" y="89"/>
                  <a:pt x="131" y="89"/>
                </a:cubicBezTo>
                <a:cubicBezTo>
                  <a:pt x="131" y="82"/>
                  <a:pt x="125" y="77"/>
                  <a:pt x="118" y="77"/>
                </a:cubicBezTo>
                <a:moveTo>
                  <a:pt x="70" y="90"/>
                </a:moveTo>
                <a:cubicBezTo>
                  <a:pt x="64" y="90"/>
                  <a:pt x="64" y="90"/>
                  <a:pt x="64" y="90"/>
                </a:cubicBezTo>
                <a:cubicBezTo>
                  <a:pt x="64" y="121"/>
                  <a:pt x="64" y="121"/>
                  <a:pt x="64" y="121"/>
                </a:cubicBezTo>
                <a:cubicBezTo>
                  <a:pt x="58" y="121"/>
                  <a:pt x="58" y="121"/>
                  <a:pt x="58" y="121"/>
                </a:cubicBezTo>
                <a:cubicBezTo>
                  <a:pt x="58" y="90"/>
                  <a:pt x="58" y="90"/>
                  <a:pt x="58" y="90"/>
                </a:cubicBezTo>
                <a:cubicBezTo>
                  <a:pt x="52" y="90"/>
                  <a:pt x="52" y="90"/>
                  <a:pt x="52" y="90"/>
                </a:cubicBezTo>
                <a:cubicBezTo>
                  <a:pt x="52" y="85"/>
                  <a:pt x="52" y="85"/>
                  <a:pt x="52" y="85"/>
                </a:cubicBezTo>
                <a:cubicBezTo>
                  <a:pt x="70" y="85"/>
                  <a:pt x="70" y="85"/>
                  <a:pt x="70" y="85"/>
                </a:cubicBezTo>
                <a:lnTo>
                  <a:pt x="70" y="90"/>
                </a:lnTo>
                <a:close/>
                <a:moveTo>
                  <a:pt x="86" y="121"/>
                </a:moveTo>
                <a:cubicBezTo>
                  <a:pt x="81" y="121"/>
                  <a:pt x="81" y="121"/>
                  <a:pt x="81" y="121"/>
                </a:cubicBezTo>
                <a:cubicBezTo>
                  <a:pt x="81" y="119"/>
                  <a:pt x="81" y="119"/>
                  <a:pt x="81" y="119"/>
                </a:cubicBezTo>
                <a:cubicBezTo>
                  <a:pt x="81" y="119"/>
                  <a:pt x="78" y="122"/>
                  <a:pt x="75" y="122"/>
                </a:cubicBezTo>
                <a:cubicBezTo>
                  <a:pt x="71" y="122"/>
                  <a:pt x="71" y="119"/>
                  <a:pt x="71" y="119"/>
                </a:cubicBezTo>
                <a:cubicBezTo>
                  <a:pt x="71" y="94"/>
                  <a:pt x="71" y="94"/>
                  <a:pt x="71" y="94"/>
                </a:cubicBezTo>
                <a:cubicBezTo>
                  <a:pt x="76" y="94"/>
                  <a:pt x="76" y="94"/>
                  <a:pt x="76" y="94"/>
                </a:cubicBezTo>
                <a:cubicBezTo>
                  <a:pt x="76" y="117"/>
                  <a:pt x="76" y="117"/>
                  <a:pt x="76" y="117"/>
                </a:cubicBezTo>
                <a:cubicBezTo>
                  <a:pt x="76" y="117"/>
                  <a:pt x="76" y="118"/>
                  <a:pt x="77" y="118"/>
                </a:cubicBezTo>
                <a:cubicBezTo>
                  <a:pt x="79" y="118"/>
                  <a:pt x="81" y="116"/>
                  <a:pt x="81" y="116"/>
                </a:cubicBezTo>
                <a:cubicBezTo>
                  <a:pt x="81" y="94"/>
                  <a:pt x="81" y="94"/>
                  <a:pt x="81" y="94"/>
                </a:cubicBezTo>
                <a:cubicBezTo>
                  <a:pt x="86" y="94"/>
                  <a:pt x="86" y="94"/>
                  <a:pt x="86" y="94"/>
                </a:cubicBezTo>
                <a:lnTo>
                  <a:pt x="86" y="121"/>
                </a:lnTo>
                <a:close/>
                <a:moveTo>
                  <a:pt x="105" y="115"/>
                </a:moveTo>
                <a:cubicBezTo>
                  <a:pt x="105" y="115"/>
                  <a:pt x="105" y="122"/>
                  <a:pt x="101" y="122"/>
                </a:cubicBezTo>
                <a:cubicBezTo>
                  <a:pt x="98" y="122"/>
                  <a:pt x="96" y="120"/>
                  <a:pt x="95" y="119"/>
                </a:cubicBezTo>
                <a:cubicBezTo>
                  <a:pt x="95" y="121"/>
                  <a:pt x="95" y="121"/>
                  <a:pt x="95" y="121"/>
                </a:cubicBezTo>
                <a:cubicBezTo>
                  <a:pt x="90" y="121"/>
                  <a:pt x="90" y="121"/>
                  <a:pt x="90" y="121"/>
                </a:cubicBezTo>
                <a:cubicBezTo>
                  <a:pt x="90" y="85"/>
                  <a:pt x="90" y="85"/>
                  <a:pt x="90" y="85"/>
                </a:cubicBezTo>
                <a:cubicBezTo>
                  <a:pt x="95" y="85"/>
                  <a:pt x="95" y="85"/>
                  <a:pt x="95" y="85"/>
                </a:cubicBezTo>
                <a:cubicBezTo>
                  <a:pt x="95" y="97"/>
                  <a:pt x="95" y="97"/>
                  <a:pt x="95" y="97"/>
                </a:cubicBezTo>
                <a:cubicBezTo>
                  <a:pt x="96" y="96"/>
                  <a:pt x="98" y="94"/>
                  <a:pt x="101" y="94"/>
                </a:cubicBezTo>
                <a:cubicBezTo>
                  <a:pt x="104" y="94"/>
                  <a:pt x="105" y="97"/>
                  <a:pt x="105" y="100"/>
                </a:cubicBezTo>
                <a:lnTo>
                  <a:pt x="105" y="115"/>
                </a:lnTo>
                <a:close/>
                <a:moveTo>
                  <a:pt x="125" y="101"/>
                </a:moveTo>
                <a:cubicBezTo>
                  <a:pt x="125" y="109"/>
                  <a:pt x="125" y="109"/>
                  <a:pt x="125" y="109"/>
                </a:cubicBezTo>
                <a:cubicBezTo>
                  <a:pt x="114" y="109"/>
                  <a:pt x="114" y="109"/>
                  <a:pt x="114" y="109"/>
                </a:cubicBezTo>
                <a:cubicBezTo>
                  <a:pt x="114" y="115"/>
                  <a:pt x="114" y="115"/>
                  <a:pt x="114" y="115"/>
                </a:cubicBezTo>
                <a:cubicBezTo>
                  <a:pt x="114" y="115"/>
                  <a:pt x="114" y="117"/>
                  <a:pt x="117" y="117"/>
                </a:cubicBezTo>
                <a:cubicBezTo>
                  <a:pt x="119" y="117"/>
                  <a:pt x="119" y="115"/>
                  <a:pt x="119" y="115"/>
                </a:cubicBezTo>
                <a:cubicBezTo>
                  <a:pt x="119" y="112"/>
                  <a:pt x="119" y="112"/>
                  <a:pt x="119" y="112"/>
                </a:cubicBezTo>
                <a:cubicBezTo>
                  <a:pt x="125" y="112"/>
                  <a:pt x="125" y="112"/>
                  <a:pt x="125" y="112"/>
                </a:cubicBezTo>
                <a:cubicBezTo>
                  <a:pt x="125" y="116"/>
                  <a:pt x="125" y="116"/>
                  <a:pt x="125" y="116"/>
                </a:cubicBezTo>
                <a:cubicBezTo>
                  <a:pt x="125" y="116"/>
                  <a:pt x="124" y="122"/>
                  <a:pt x="117" y="122"/>
                </a:cubicBezTo>
                <a:cubicBezTo>
                  <a:pt x="111" y="122"/>
                  <a:pt x="109" y="116"/>
                  <a:pt x="109" y="116"/>
                </a:cubicBezTo>
                <a:cubicBezTo>
                  <a:pt x="109" y="101"/>
                  <a:pt x="109" y="101"/>
                  <a:pt x="109" y="101"/>
                </a:cubicBezTo>
                <a:cubicBezTo>
                  <a:pt x="109" y="101"/>
                  <a:pt x="109" y="94"/>
                  <a:pt x="117" y="94"/>
                </a:cubicBezTo>
                <a:cubicBezTo>
                  <a:pt x="125" y="94"/>
                  <a:pt x="125" y="101"/>
                  <a:pt x="125" y="101"/>
                </a:cubicBezTo>
                <a:moveTo>
                  <a:pt x="117" y="99"/>
                </a:moveTo>
                <a:cubicBezTo>
                  <a:pt x="114" y="99"/>
                  <a:pt x="114" y="101"/>
                  <a:pt x="114" y="101"/>
                </a:cubicBezTo>
                <a:cubicBezTo>
                  <a:pt x="114" y="105"/>
                  <a:pt x="114" y="105"/>
                  <a:pt x="114" y="105"/>
                </a:cubicBezTo>
                <a:cubicBezTo>
                  <a:pt x="119" y="105"/>
                  <a:pt x="119" y="105"/>
                  <a:pt x="119" y="105"/>
                </a:cubicBezTo>
                <a:cubicBezTo>
                  <a:pt x="119" y="101"/>
                  <a:pt x="119" y="101"/>
                  <a:pt x="119" y="101"/>
                </a:cubicBezTo>
                <a:cubicBezTo>
                  <a:pt x="119" y="101"/>
                  <a:pt x="119" y="99"/>
                  <a:pt x="117" y="99"/>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26" name="Freeform 267"/>
          <p:cNvSpPr>
            <a:spLocks noEditPoints="1"/>
          </p:cNvSpPr>
          <p:nvPr/>
        </p:nvSpPr>
        <p:spPr bwMode="auto">
          <a:xfrm>
            <a:off x="4309334" y="5983039"/>
            <a:ext cx="516820" cy="528301"/>
          </a:xfrm>
          <a:custGeom>
            <a:avLst/>
            <a:gdLst>
              <a:gd name="T0" fmla="*/ 116 w 176"/>
              <a:gd name="T1" fmla="*/ 56 h 176"/>
              <a:gd name="T2" fmla="*/ 94 w 176"/>
              <a:gd name="T3" fmla="*/ 73 h 176"/>
              <a:gd name="T4" fmla="*/ 100 w 176"/>
              <a:gd name="T5" fmla="*/ 72 h 176"/>
              <a:gd name="T6" fmla="*/ 105 w 176"/>
              <a:gd name="T7" fmla="*/ 78 h 176"/>
              <a:gd name="T8" fmla="*/ 100 w 176"/>
              <a:gd name="T9" fmla="*/ 90 h 176"/>
              <a:gd name="T10" fmla="*/ 92 w 176"/>
              <a:gd name="T11" fmla="*/ 97 h 176"/>
              <a:gd name="T12" fmla="*/ 86 w 176"/>
              <a:gd name="T13" fmla="*/ 86 h 176"/>
              <a:gd name="T14" fmla="*/ 83 w 176"/>
              <a:gd name="T15" fmla="*/ 69 h 176"/>
              <a:gd name="T16" fmla="*/ 71 w 176"/>
              <a:gd name="T17" fmla="*/ 57 h 176"/>
              <a:gd name="T18" fmla="*/ 60 w 176"/>
              <a:gd name="T19" fmla="*/ 63 h 176"/>
              <a:gd name="T20" fmla="*/ 48 w 176"/>
              <a:gd name="T21" fmla="*/ 73 h 176"/>
              <a:gd name="T22" fmla="*/ 52 w 176"/>
              <a:gd name="T23" fmla="*/ 78 h 176"/>
              <a:gd name="T24" fmla="*/ 58 w 176"/>
              <a:gd name="T25" fmla="*/ 74 h 176"/>
              <a:gd name="T26" fmla="*/ 66 w 176"/>
              <a:gd name="T27" fmla="*/ 86 h 176"/>
              <a:gd name="T28" fmla="*/ 72 w 176"/>
              <a:gd name="T29" fmla="*/ 108 h 176"/>
              <a:gd name="T30" fmla="*/ 84 w 176"/>
              <a:gd name="T31" fmla="*/ 120 h 176"/>
              <a:gd name="T32" fmla="*/ 112 w 176"/>
              <a:gd name="T33" fmla="*/ 100 h 176"/>
              <a:gd name="T34" fmla="*/ 128 w 176"/>
              <a:gd name="T35" fmla="*/ 71 h 176"/>
              <a:gd name="T36" fmla="*/ 116 w 176"/>
              <a:gd name="T37" fmla="*/ 56 h 176"/>
              <a:gd name="T38" fmla="*/ 88 w 176"/>
              <a:gd name="T39" fmla="*/ 0 h 176"/>
              <a:gd name="T40" fmla="*/ 0 w 176"/>
              <a:gd name="T41" fmla="*/ 88 h 176"/>
              <a:gd name="T42" fmla="*/ 88 w 176"/>
              <a:gd name="T43" fmla="*/ 176 h 176"/>
              <a:gd name="T44" fmla="*/ 176 w 176"/>
              <a:gd name="T45" fmla="*/ 88 h 176"/>
              <a:gd name="T46" fmla="*/ 88 w 176"/>
              <a:gd name="T47" fmla="*/ 0 h 176"/>
              <a:gd name="T48" fmla="*/ 88 w 176"/>
              <a:gd name="T49" fmla="*/ 168 h 176"/>
              <a:gd name="T50" fmla="*/ 8 w 176"/>
              <a:gd name="T51" fmla="*/ 88 h 176"/>
              <a:gd name="T52" fmla="*/ 88 w 176"/>
              <a:gd name="T53" fmla="*/ 8 h 176"/>
              <a:gd name="T54" fmla="*/ 168 w 176"/>
              <a:gd name="T55" fmla="*/ 88 h 176"/>
              <a:gd name="T56" fmla="*/ 88 w 176"/>
              <a:gd name="T57"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6" h="176">
                <a:moveTo>
                  <a:pt x="116" y="56"/>
                </a:moveTo>
                <a:cubicBezTo>
                  <a:pt x="105" y="56"/>
                  <a:pt x="98" y="61"/>
                  <a:pt x="94" y="73"/>
                </a:cubicBezTo>
                <a:cubicBezTo>
                  <a:pt x="96" y="72"/>
                  <a:pt x="98" y="72"/>
                  <a:pt x="100" y="72"/>
                </a:cubicBezTo>
                <a:cubicBezTo>
                  <a:pt x="104" y="72"/>
                  <a:pt x="106" y="74"/>
                  <a:pt x="105" y="78"/>
                </a:cubicBezTo>
                <a:cubicBezTo>
                  <a:pt x="105" y="81"/>
                  <a:pt x="103" y="85"/>
                  <a:pt x="100" y="90"/>
                </a:cubicBezTo>
                <a:cubicBezTo>
                  <a:pt x="96" y="94"/>
                  <a:pt x="94" y="97"/>
                  <a:pt x="92" y="97"/>
                </a:cubicBezTo>
                <a:cubicBezTo>
                  <a:pt x="90" y="97"/>
                  <a:pt x="88" y="93"/>
                  <a:pt x="86" y="86"/>
                </a:cubicBezTo>
                <a:cubicBezTo>
                  <a:pt x="86" y="83"/>
                  <a:pt x="85" y="78"/>
                  <a:pt x="83" y="69"/>
                </a:cubicBezTo>
                <a:cubicBezTo>
                  <a:pt x="82" y="60"/>
                  <a:pt x="78" y="56"/>
                  <a:pt x="71" y="57"/>
                </a:cubicBezTo>
                <a:cubicBezTo>
                  <a:pt x="69" y="57"/>
                  <a:pt x="65" y="59"/>
                  <a:pt x="60" y="63"/>
                </a:cubicBezTo>
                <a:cubicBezTo>
                  <a:pt x="56" y="67"/>
                  <a:pt x="52" y="70"/>
                  <a:pt x="48" y="73"/>
                </a:cubicBezTo>
                <a:cubicBezTo>
                  <a:pt x="52" y="78"/>
                  <a:pt x="52" y="78"/>
                  <a:pt x="52" y="78"/>
                </a:cubicBezTo>
                <a:cubicBezTo>
                  <a:pt x="55" y="75"/>
                  <a:pt x="57" y="74"/>
                  <a:pt x="58" y="74"/>
                </a:cubicBezTo>
                <a:cubicBezTo>
                  <a:pt x="61" y="74"/>
                  <a:pt x="63" y="78"/>
                  <a:pt x="66" y="86"/>
                </a:cubicBezTo>
                <a:cubicBezTo>
                  <a:pt x="68" y="93"/>
                  <a:pt x="70" y="101"/>
                  <a:pt x="72" y="108"/>
                </a:cubicBezTo>
                <a:cubicBezTo>
                  <a:pt x="75" y="116"/>
                  <a:pt x="79" y="120"/>
                  <a:pt x="84" y="120"/>
                </a:cubicBezTo>
                <a:cubicBezTo>
                  <a:pt x="92" y="120"/>
                  <a:pt x="101" y="113"/>
                  <a:pt x="112" y="100"/>
                </a:cubicBezTo>
                <a:cubicBezTo>
                  <a:pt x="122" y="88"/>
                  <a:pt x="128" y="78"/>
                  <a:pt x="128" y="71"/>
                </a:cubicBezTo>
                <a:cubicBezTo>
                  <a:pt x="129" y="61"/>
                  <a:pt x="125" y="56"/>
                  <a:pt x="116" y="5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27" name="Freeform 268"/>
          <p:cNvSpPr>
            <a:spLocks noEditPoints="1"/>
          </p:cNvSpPr>
          <p:nvPr/>
        </p:nvSpPr>
        <p:spPr bwMode="auto">
          <a:xfrm>
            <a:off x="5249056" y="5983039"/>
            <a:ext cx="516820"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88 w 176"/>
              <a:gd name="T21" fmla="*/ 91 h 176"/>
              <a:gd name="T22" fmla="*/ 84 w 176"/>
              <a:gd name="T23" fmla="*/ 87 h 176"/>
              <a:gd name="T24" fmla="*/ 87 w 176"/>
              <a:gd name="T25" fmla="*/ 83 h 176"/>
              <a:gd name="T26" fmla="*/ 93 w 176"/>
              <a:gd name="T27" fmla="*/ 72 h 176"/>
              <a:gd name="T28" fmla="*/ 90 w 176"/>
              <a:gd name="T29" fmla="*/ 62 h 176"/>
              <a:gd name="T30" fmla="*/ 92 w 176"/>
              <a:gd name="T31" fmla="*/ 62 h 176"/>
              <a:gd name="T32" fmla="*/ 100 w 176"/>
              <a:gd name="T33" fmla="*/ 56 h 176"/>
              <a:gd name="T34" fmla="*/ 77 w 176"/>
              <a:gd name="T35" fmla="*/ 56 h 176"/>
              <a:gd name="T36" fmla="*/ 60 w 176"/>
              <a:gd name="T37" fmla="*/ 71 h 176"/>
              <a:gd name="T38" fmla="*/ 74 w 176"/>
              <a:gd name="T39" fmla="*/ 87 h 176"/>
              <a:gd name="T40" fmla="*/ 74 w 176"/>
              <a:gd name="T41" fmla="*/ 89 h 176"/>
              <a:gd name="T42" fmla="*/ 75 w 176"/>
              <a:gd name="T43" fmla="*/ 92 h 176"/>
              <a:gd name="T44" fmla="*/ 56 w 176"/>
              <a:gd name="T45" fmla="*/ 107 h 176"/>
              <a:gd name="T46" fmla="*/ 76 w 176"/>
              <a:gd name="T47" fmla="*/ 120 h 176"/>
              <a:gd name="T48" fmla="*/ 95 w 176"/>
              <a:gd name="T49" fmla="*/ 105 h 176"/>
              <a:gd name="T50" fmla="*/ 88 w 176"/>
              <a:gd name="T51" fmla="*/ 91 h 176"/>
              <a:gd name="T52" fmla="*/ 70 w 176"/>
              <a:gd name="T53" fmla="*/ 71 h 176"/>
              <a:gd name="T54" fmla="*/ 71 w 176"/>
              <a:gd name="T55" fmla="*/ 64 h 176"/>
              <a:gd name="T56" fmla="*/ 75 w 176"/>
              <a:gd name="T57" fmla="*/ 62 h 176"/>
              <a:gd name="T58" fmla="*/ 75 w 176"/>
              <a:gd name="T59" fmla="*/ 60 h 176"/>
              <a:gd name="T60" fmla="*/ 75 w 176"/>
              <a:gd name="T61" fmla="*/ 62 h 176"/>
              <a:gd name="T62" fmla="*/ 83 w 176"/>
              <a:gd name="T63" fmla="*/ 72 h 176"/>
              <a:gd name="T64" fmla="*/ 81 w 176"/>
              <a:gd name="T65" fmla="*/ 80 h 176"/>
              <a:gd name="T66" fmla="*/ 78 w 176"/>
              <a:gd name="T67" fmla="*/ 81 h 176"/>
              <a:gd name="T68" fmla="*/ 78 w 176"/>
              <a:gd name="T69" fmla="*/ 81 h 176"/>
              <a:gd name="T70" fmla="*/ 70 w 176"/>
              <a:gd name="T71" fmla="*/ 71 h 176"/>
              <a:gd name="T72" fmla="*/ 76 w 176"/>
              <a:gd name="T73" fmla="*/ 114 h 176"/>
              <a:gd name="T74" fmla="*/ 66 w 176"/>
              <a:gd name="T75" fmla="*/ 105 h 176"/>
              <a:gd name="T76" fmla="*/ 77 w 176"/>
              <a:gd name="T77" fmla="*/ 97 h 176"/>
              <a:gd name="T78" fmla="*/ 77 w 176"/>
              <a:gd name="T79" fmla="*/ 96 h 176"/>
              <a:gd name="T80" fmla="*/ 77 w 176"/>
              <a:gd name="T81" fmla="*/ 96 h 176"/>
              <a:gd name="T82" fmla="*/ 77 w 176"/>
              <a:gd name="T83" fmla="*/ 97 h 176"/>
              <a:gd name="T84" fmla="*/ 81 w 176"/>
              <a:gd name="T85" fmla="*/ 98 h 176"/>
              <a:gd name="T86" fmla="*/ 82 w 176"/>
              <a:gd name="T87" fmla="*/ 99 h 176"/>
              <a:gd name="T88" fmla="*/ 87 w 176"/>
              <a:gd name="T89" fmla="*/ 104 h 176"/>
              <a:gd name="T90" fmla="*/ 87 w 176"/>
              <a:gd name="T91" fmla="*/ 106 h 176"/>
              <a:gd name="T92" fmla="*/ 76 w 176"/>
              <a:gd name="T93" fmla="*/ 114 h 176"/>
              <a:gd name="T94" fmla="*/ 120 w 176"/>
              <a:gd name="T95" fmla="*/ 60 h 176"/>
              <a:gd name="T96" fmla="*/ 112 w 176"/>
              <a:gd name="T97" fmla="*/ 60 h 176"/>
              <a:gd name="T98" fmla="*/ 112 w 176"/>
              <a:gd name="T99" fmla="*/ 72 h 176"/>
              <a:gd name="T100" fmla="*/ 100 w 176"/>
              <a:gd name="T101" fmla="*/ 72 h 176"/>
              <a:gd name="T102" fmla="*/ 100 w 176"/>
              <a:gd name="T103" fmla="*/ 80 h 176"/>
              <a:gd name="T104" fmla="*/ 112 w 176"/>
              <a:gd name="T105" fmla="*/ 80 h 176"/>
              <a:gd name="T106" fmla="*/ 112 w 176"/>
              <a:gd name="T107" fmla="*/ 92 h 176"/>
              <a:gd name="T108" fmla="*/ 120 w 176"/>
              <a:gd name="T109" fmla="*/ 92 h 176"/>
              <a:gd name="T110" fmla="*/ 120 w 176"/>
              <a:gd name="T111" fmla="*/ 80 h 176"/>
              <a:gd name="T112" fmla="*/ 132 w 176"/>
              <a:gd name="T113" fmla="*/ 80 h 176"/>
              <a:gd name="T114" fmla="*/ 132 w 176"/>
              <a:gd name="T115" fmla="*/ 72 h 176"/>
              <a:gd name="T116" fmla="*/ 120 w 176"/>
              <a:gd name="T117" fmla="*/ 72 h 176"/>
              <a:gd name="T118" fmla="*/ 120 w 176"/>
              <a:gd name="T119" fmla="*/ 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88" y="91"/>
                </a:moveTo>
                <a:cubicBezTo>
                  <a:pt x="86" y="90"/>
                  <a:pt x="84" y="87"/>
                  <a:pt x="84" y="87"/>
                </a:cubicBezTo>
                <a:cubicBezTo>
                  <a:pt x="84" y="86"/>
                  <a:pt x="84" y="85"/>
                  <a:pt x="87" y="83"/>
                </a:cubicBezTo>
                <a:cubicBezTo>
                  <a:pt x="91" y="80"/>
                  <a:pt x="93" y="76"/>
                  <a:pt x="93" y="72"/>
                </a:cubicBezTo>
                <a:cubicBezTo>
                  <a:pt x="93" y="68"/>
                  <a:pt x="92" y="65"/>
                  <a:pt x="90" y="62"/>
                </a:cubicBezTo>
                <a:cubicBezTo>
                  <a:pt x="92" y="62"/>
                  <a:pt x="92" y="62"/>
                  <a:pt x="92" y="62"/>
                </a:cubicBezTo>
                <a:cubicBezTo>
                  <a:pt x="100" y="56"/>
                  <a:pt x="100" y="56"/>
                  <a:pt x="100" y="56"/>
                </a:cubicBezTo>
                <a:cubicBezTo>
                  <a:pt x="77" y="56"/>
                  <a:pt x="77" y="56"/>
                  <a:pt x="77" y="56"/>
                </a:cubicBezTo>
                <a:cubicBezTo>
                  <a:pt x="68" y="56"/>
                  <a:pt x="60" y="63"/>
                  <a:pt x="60" y="71"/>
                </a:cubicBezTo>
                <a:cubicBezTo>
                  <a:pt x="60" y="80"/>
                  <a:pt x="66" y="86"/>
                  <a:pt x="74" y="87"/>
                </a:cubicBezTo>
                <a:cubicBezTo>
                  <a:pt x="74" y="87"/>
                  <a:pt x="74" y="88"/>
                  <a:pt x="74" y="89"/>
                </a:cubicBezTo>
                <a:cubicBezTo>
                  <a:pt x="74" y="90"/>
                  <a:pt x="75" y="91"/>
                  <a:pt x="75" y="92"/>
                </a:cubicBezTo>
                <a:cubicBezTo>
                  <a:pt x="65" y="92"/>
                  <a:pt x="56" y="99"/>
                  <a:pt x="56" y="107"/>
                </a:cubicBezTo>
                <a:cubicBezTo>
                  <a:pt x="56" y="115"/>
                  <a:pt x="64" y="120"/>
                  <a:pt x="76" y="120"/>
                </a:cubicBezTo>
                <a:cubicBezTo>
                  <a:pt x="88" y="120"/>
                  <a:pt x="95" y="112"/>
                  <a:pt x="95" y="105"/>
                </a:cubicBezTo>
                <a:cubicBezTo>
                  <a:pt x="95" y="99"/>
                  <a:pt x="93" y="95"/>
                  <a:pt x="88" y="91"/>
                </a:cubicBezTo>
                <a:moveTo>
                  <a:pt x="70" y="71"/>
                </a:moveTo>
                <a:cubicBezTo>
                  <a:pt x="69" y="68"/>
                  <a:pt x="70" y="65"/>
                  <a:pt x="71" y="64"/>
                </a:cubicBezTo>
                <a:cubicBezTo>
                  <a:pt x="72" y="63"/>
                  <a:pt x="73" y="62"/>
                  <a:pt x="75" y="62"/>
                </a:cubicBezTo>
                <a:cubicBezTo>
                  <a:pt x="75" y="60"/>
                  <a:pt x="75" y="60"/>
                  <a:pt x="75" y="60"/>
                </a:cubicBezTo>
                <a:cubicBezTo>
                  <a:pt x="75" y="62"/>
                  <a:pt x="75" y="62"/>
                  <a:pt x="75" y="62"/>
                </a:cubicBezTo>
                <a:cubicBezTo>
                  <a:pt x="79" y="62"/>
                  <a:pt x="82" y="67"/>
                  <a:pt x="83" y="72"/>
                </a:cubicBezTo>
                <a:cubicBezTo>
                  <a:pt x="83" y="75"/>
                  <a:pt x="83" y="78"/>
                  <a:pt x="81" y="80"/>
                </a:cubicBezTo>
                <a:cubicBezTo>
                  <a:pt x="80" y="81"/>
                  <a:pt x="79" y="81"/>
                  <a:pt x="78" y="81"/>
                </a:cubicBezTo>
                <a:cubicBezTo>
                  <a:pt x="78" y="81"/>
                  <a:pt x="78" y="81"/>
                  <a:pt x="78" y="81"/>
                </a:cubicBezTo>
                <a:cubicBezTo>
                  <a:pt x="74" y="81"/>
                  <a:pt x="70" y="77"/>
                  <a:pt x="70" y="71"/>
                </a:cubicBezTo>
                <a:moveTo>
                  <a:pt x="76" y="114"/>
                </a:moveTo>
                <a:cubicBezTo>
                  <a:pt x="70" y="114"/>
                  <a:pt x="66" y="110"/>
                  <a:pt x="66" y="105"/>
                </a:cubicBezTo>
                <a:cubicBezTo>
                  <a:pt x="66" y="101"/>
                  <a:pt x="71" y="97"/>
                  <a:pt x="77" y="97"/>
                </a:cubicBezTo>
                <a:cubicBezTo>
                  <a:pt x="77" y="96"/>
                  <a:pt x="77" y="96"/>
                  <a:pt x="77" y="96"/>
                </a:cubicBezTo>
                <a:cubicBezTo>
                  <a:pt x="77" y="96"/>
                  <a:pt x="77" y="96"/>
                  <a:pt x="77" y="96"/>
                </a:cubicBezTo>
                <a:cubicBezTo>
                  <a:pt x="77" y="97"/>
                  <a:pt x="77" y="97"/>
                  <a:pt x="77" y="97"/>
                </a:cubicBezTo>
                <a:cubicBezTo>
                  <a:pt x="78" y="97"/>
                  <a:pt x="80" y="97"/>
                  <a:pt x="81" y="98"/>
                </a:cubicBezTo>
                <a:cubicBezTo>
                  <a:pt x="82" y="99"/>
                  <a:pt x="82" y="99"/>
                  <a:pt x="82" y="99"/>
                </a:cubicBezTo>
                <a:cubicBezTo>
                  <a:pt x="85" y="101"/>
                  <a:pt x="87" y="102"/>
                  <a:pt x="87" y="104"/>
                </a:cubicBezTo>
                <a:cubicBezTo>
                  <a:pt x="87" y="105"/>
                  <a:pt x="87" y="105"/>
                  <a:pt x="87" y="106"/>
                </a:cubicBezTo>
                <a:cubicBezTo>
                  <a:pt x="87" y="111"/>
                  <a:pt x="83" y="114"/>
                  <a:pt x="76" y="114"/>
                </a:cubicBezTo>
                <a:moveTo>
                  <a:pt x="120" y="60"/>
                </a:moveTo>
                <a:cubicBezTo>
                  <a:pt x="112" y="60"/>
                  <a:pt x="112" y="60"/>
                  <a:pt x="112" y="60"/>
                </a:cubicBezTo>
                <a:cubicBezTo>
                  <a:pt x="112" y="72"/>
                  <a:pt x="112" y="72"/>
                  <a:pt x="112" y="72"/>
                </a:cubicBezTo>
                <a:cubicBezTo>
                  <a:pt x="100" y="72"/>
                  <a:pt x="100" y="72"/>
                  <a:pt x="100" y="72"/>
                </a:cubicBezTo>
                <a:cubicBezTo>
                  <a:pt x="100" y="80"/>
                  <a:pt x="100" y="80"/>
                  <a:pt x="100" y="80"/>
                </a:cubicBezTo>
                <a:cubicBezTo>
                  <a:pt x="112" y="80"/>
                  <a:pt x="112" y="80"/>
                  <a:pt x="112" y="80"/>
                </a:cubicBezTo>
                <a:cubicBezTo>
                  <a:pt x="112" y="92"/>
                  <a:pt x="112" y="92"/>
                  <a:pt x="112" y="92"/>
                </a:cubicBezTo>
                <a:cubicBezTo>
                  <a:pt x="120" y="92"/>
                  <a:pt x="120" y="92"/>
                  <a:pt x="120" y="92"/>
                </a:cubicBezTo>
                <a:cubicBezTo>
                  <a:pt x="120" y="80"/>
                  <a:pt x="120" y="80"/>
                  <a:pt x="120" y="80"/>
                </a:cubicBezTo>
                <a:cubicBezTo>
                  <a:pt x="132" y="80"/>
                  <a:pt x="132" y="80"/>
                  <a:pt x="132" y="80"/>
                </a:cubicBezTo>
                <a:cubicBezTo>
                  <a:pt x="132" y="72"/>
                  <a:pt x="132" y="72"/>
                  <a:pt x="132" y="72"/>
                </a:cubicBezTo>
                <a:cubicBezTo>
                  <a:pt x="120" y="72"/>
                  <a:pt x="120" y="72"/>
                  <a:pt x="120" y="72"/>
                </a:cubicBezTo>
                <a:lnTo>
                  <a:pt x="120" y="6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28" name="Freeform 269"/>
          <p:cNvSpPr>
            <a:spLocks noEditPoints="1"/>
          </p:cNvSpPr>
          <p:nvPr/>
        </p:nvSpPr>
        <p:spPr bwMode="auto">
          <a:xfrm>
            <a:off x="6188780" y="5983039"/>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307939681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p:cNvSpPr/>
          <p:nvPr/>
        </p:nvSpPr>
        <p:spPr>
          <a:xfrm>
            <a:off x="13144500" y="5143500"/>
            <a:ext cx="5143500" cy="5143500"/>
          </a:xfrm>
          <a:custGeom>
            <a:avLst/>
            <a:gdLst>
              <a:gd name="connsiteX0" fmla="*/ 5143500 w 5143500"/>
              <a:gd name="connsiteY0" fmla="*/ 0 h 5143500"/>
              <a:gd name="connsiteX1" fmla="*/ 5143500 w 5143500"/>
              <a:gd name="connsiteY1" fmla="*/ 5143500 h 5143500"/>
              <a:gd name="connsiteX2" fmla="*/ 0 w 5143500"/>
              <a:gd name="connsiteY2" fmla="*/ 5143500 h 5143500"/>
              <a:gd name="connsiteX3" fmla="*/ 5143500 w 5143500"/>
              <a:gd name="connsiteY3" fmla="*/ 0 h 5143500"/>
            </a:gdLst>
            <a:ahLst/>
            <a:cxnLst>
              <a:cxn ang="0">
                <a:pos x="connsiteX0" y="connsiteY0"/>
              </a:cxn>
              <a:cxn ang="0">
                <a:pos x="connsiteX1" y="connsiteY1"/>
              </a:cxn>
              <a:cxn ang="0">
                <a:pos x="connsiteX2" y="connsiteY2"/>
              </a:cxn>
              <a:cxn ang="0">
                <a:pos x="connsiteX3" y="connsiteY3"/>
              </a:cxn>
            </a:cxnLst>
            <a:rect l="l" t="t" r="r" b="b"/>
            <a:pathLst>
              <a:path w="5143500" h="5143500">
                <a:moveTo>
                  <a:pt x="5143500" y="0"/>
                </a:moveTo>
                <a:lnTo>
                  <a:pt x="5143500" y="5143500"/>
                </a:lnTo>
                <a:lnTo>
                  <a:pt x="0" y="5143500"/>
                </a:lnTo>
                <a:cubicBezTo>
                  <a:pt x="0" y="2302823"/>
                  <a:pt x="2302823" y="0"/>
                  <a:pt x="5143500" y="0"/>
                </a:cubicBezTo>
                <a:close/>
              </a:path>
            </a:pathLst>
          </a:cu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0" name="TextBox 9"/>
          <p:cNvSpPr txBox="1"/>
          <p:nvPr/>
        </p:nvSpPr>
        <p:spPr>
          <a:xfrm>
            <a:off x="12801600" y="6732181"/>
            <a:ext cx="5143500" cy="3554819"/>
          </a:xfrm>
          <a:prstGeom prst="rect">
            <a:avLst/>
          </a:prstGeom>
          <a:noFill/>
        </p:spPr>
        <p:txBody>
          <a:bodyPr wrap="square" rtlCol="0">
            <a:spAutoFit/>
          </a:bodyPr>
          <a:lstStyle/>
          <a:p>
            <a:pPr algn="r"/>
            <a:r>
              <a:rPr lang="en-US" sz="22500" b="1">
                <a:solidFill>
                  <a:schemeClr val="bg1"/>
                </a:solidFill>
                <a:latin typeface="+mj-lt"/>
              </a:rPr>
              <a:t>01</a:t>
            </a:r>
            <a:endParaRPr lang="uk-UA" sz="22500" b="1">
              <a:solidFill>
                <a:schemeClr val="bg1"/>
              </a:solidFill>
              <a:latin typeface="+mj-lt"/>
            </a:endParaRPr>
          </a:p>
        </p:txBody>
      </p:sp>
      <p:sp>
        <p:nvSpPr>
          <p:cNvPr id="92" name="TextBox 91"/>
          <p:cNvSpPr txBox="1"/>
          <p:nvPr/>
        </p:nvSpPr>
        <p:spPr>
          <a:xfrm>
            <a:off x="9410700" y="1257300"/>
            <a:ext cx="3390900" cy="1446550"/>
          </a:xfrm>
          <a:prstGeom prst="rect">
            <a:avLst/>
          </a:prstGeom>
          <a:noFill/>
        </p:spPr>
        <p:txBody>
          <a:bodyPr wrap="square" rtlCol="0">
            <a:spAutoFit/>
          </a:bodyPr>
          <a:lstStyle/>
          <a:p>
            <a:pPr algn="r"/>
            <a:r>
              <a:rPr lang="en-US" sz="4400" b="1"/>
              <a:t>statement title</a:t>
            </a:r>
            <a:endParaRPr lang="uk-UA" sz="4400" b="1">
              <a:solidFill>
                <a:schemeClr val="accent1"/>
              </a:solidFill>
            </a:endParaRPr>
          </a:p>
        </p:txBody>
      </p:sp>
      <p:sp>
        <p:nvSpPr>
          <p:cNvPr id="2" name="TextBox 1"/>
          <p:cNvSpPr txBox="1"/>
          <p:nvPr/>
        </p:nvSpPr>
        <p:spPr>
          <a:xfrm>
            <a:off x="1752600" y="4533900"/>
            <a:ext cx="9220200" cy="1508105"/>
          </a:xfrm>
          <a:prstGeom prst="rect">
            <a:avLst/>
          </a:prstGeom>
          <a:noFill/>
        </p:spPr>
        <p:txBody>
          <a:bodyPr wrap="square" rtlCol="0">
            <a:spAutoFit/>
          </a:bodyPr>
          <a:lstStyle/>
          <a:p>
            <a:pPr algn="r"/>
            <a:r>
              <a:rPr lang="en-US" sz="3600" b="1">
                <a:solidFill>
                  <a:schemeClr val="accent1"/>
                </a:solidFill>
                <a:latin typeface="+mj-lt"/>
              </a:rPr>
              <a:t>we are the one you need </a:t>
            </a:r>
            <a:r>
              <a:rPr lang="en-US" sz="2800">
                <a:solidFill>
                  <a:schemeClr val="tx2"/>
                </a:solidFill>
                <a:latin typeface="+mj-lt"/>
              </a:rPr>
              <a:t>because lorem ipsum dolor sit amet, consectetuer adipiscing elit. Maecenas porttitor </a:t>
            </a:r>
          </a:p>
          <a:p>
            <a:pPr algn="r"/>
            <a:r>
              <a:rPr lang="en-US" sz="2800">
                <a:solidFill>
                  <a:schemeClr val="tx2"/>
                </a:solidFill>
                <a:latin typeface="+mj-lt"/>
              </a:rPr>
              <a:t>congue massa.</a:t>
            </a:r>
            <a:endParaRPr lang="uk-UA" sz="2800">
              <a:solidFill>
                <a:schemeClr val="tx2"/>
              </a:solidFill>
              <a:latin typeface="+mj-lt"/>
            </a:endParaRPr>
          </a:p>
        </p:txBody>
      </p:sp>
    </p:spTree>
    <p:extLst>
      <p:ext uri="{BB962C8B-B14F-4D97-AF65-F5344CB8AC3E}">
        <p14:creationId xmlns:p14="http://schemas.microsoft.com/office/powerpoint/2010/main" val="18922127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750" fill="hold"/>
                                        <p:tgtEl>
                                          <p:spTgt spid="2"/>
                                        </p:tgtEl>
                                        <p:attrNameLst>
                                          <p:attrName>ppt_w</p:attrName>
                                        </p:attrNameLst>
                                      </p:cBhvr>
                                      <p:tavLst>
                                        <p:tav tm="0">
                                          <p:val>
                                            <p:fltVal val="0"/>
                                          </p:val>
                                        </p:tav>
                                        <p:tav tm="100000">
                                          <p:val>
                                            <p:strVal val="#ppt_w"/>
                                          </p:val>
                                        </p:tav>
                                      </p:tavLst>
                                    </p:anim>
                                    <p:anim calcmode="lin" valueType="num">
                                      <p:cBhvr>
                                        <p:cTn id="8" dur="1750" fill="hold"/>
                                        <p:tgtEl>
                                          <p:spTgt spid="2"/>
                                        </p:tgtEl>
                                        <p:attrNameLst>
                                          <p:attrName>ppt_h</p:attrName>
                                        </p:attrNameLst>
                                      </p:cBhvr>
                                      <p:tavLst>
                                        <p:tav tm="0">
                                          <p:val>
                                            <p:fltVal val="0"/>
                                          </p:val>
                                        </p:tav>
                                        <p:tav tm="100000">
                                          <p:val>
                                            <p:strVal val="#ppt_h"/>
                                          </p:val>
                                        </p:tav>
                                      </p:tavLst>
                                    </p:anim>
                                    <p:anim calcmode="lin" valueType="num">
                                      <p:cBhvr>
                                        <p:cTn id="9" dur="1750" fill="hold"/>
                                        <p:tgtEl>
                                          <p:spTgt spid="2"/>
                                        </p:tgtEl>
                                        <p:attrNameLst>
                                          <p:attrName>style.rotation</p:attrName>
                                        </p:attrNameLst>
                                      </p:cBhvr>
                                      <p:tavLst>
                                        <p:tav tm="0">
                                          <p:val>
                                            <p:fltVal val="360"/>
                                          </p:val>
                                        </p:tav>
                                        <p:tav tm="100000">
                                          <p:val>
                                            <p:fltVal val="0"/>
                                          </p:val>
                                        </p:tav>
                                      </p:tavLst>
                                    </p:anim>
                                    <p:animEffect transition="in" filter="fade">
                                      <p:cBhvr>
                                        <p:cTn id="10" dur="1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p:cNvSpPr/>
          <p:nvPr/>
        </p:nvSpPr>
        <p:spPr>
          <a:xfrm rot="5400000">
            <a:off x="0" y="5143500"/>
            <a:ext cx="5143500" cy="5143500"/>
          </a:xfrm>
          <a:custGeom>
            <a:avLst/>
            <a:gdLst>
              <a:gd name="connsiteX0" fmla="*/ 5143500 w 5143500"/>
              <a:gd name="connsiteY0" fmla="*/ 0 h 5143500"/>
              <a:gd name="connsiteX1" fmla="*/ 5143500 w 5143500"/>
              <a:gd name="connsiteY1" fmla="*/ 5143500 h 5143500"/>
              <a:gd name="connsiteX2" fmla="*/ 0 w 5143500"/>
              <a:gd name="connsiteY2" fmla="*/ 5143500 h 5143500"/>
              <a:gd name="connsiteX3" fmla="*/ 5143500 w 5143500"/>
              <a:gd name="connsiteY3" fmla="*/ 0 h 5143500"/>
            </a:gdLst>
            <a:ahLst/>
            <a:cxnLst>
              <a:cxn ang="0">
                <a:pos x="connsiteX0" y="connsiteY0"/>
              </a:cxn>
              <a:cxn ang="0">
                <a:pos x="connsiteX1" y="connsiteY1"/>
              </a:cxn>
              <a:cxn ang="0">
                <a:pos x="connsiteX2" y="connsiteY2"/>
              </a:cxn>
              <a:cxn ang="0">
                <a:pos x="connsiteX3" y="connsiteY3"/>
              </a:cxn>
            </a:cxnLst>
            <a:rect l="l" t="t" r="r" b="b"/>
            <a:pathLst>
              <a:path w="5143500" h="5143500">
                <a:moveTo>
                  <a:pt x="5143500" y="0"/>
                </a:moveTo>
                <a:lnTo>
                  <a:pt x="5143500" y="5143500"/>
                </a:lnTo>
                <a:lnTo>
                  <a:pt x="0" y="5143500"/>
                </a:lnTo>
                <a:cubicBezTo>
                  <a:pt x="0" y="2302823"/>
                  <a:pt x="2302823" y="0"/>
                  <a:pt x="5143500" y="0"/>
                </a:cubicBezTo>
                <a:close/>
              </a:path>
            </a:pathLst>
          </a:cu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0" name="TextBox 9"/>
          <p:cNvSpPr txBox="1"/>
          <p:nvPr/>
        </p:nvSpPr>
        <p:spPr>
          <a:xfrm>
            <a:off x="762000" y="6732181"/>
            <a:ext cx="5143500" cy="3554819"/>
          </a:xfrm>
          <a:prstGeom prst="rect">
            <a:avLst/>
          </a:prstGeom>
          <a:noFill/>
        </p:spPr>
        <p:txBody>
          <a:bodyPr wrap="square" rtlCol="0">
            <a:spAutoFit/>
          </a:bodyPr>
          <a:lstStyle/>
          <a:p>
            <a:r>
              <a:rPr lang="en-US" sz="22500" b="1">
                <a:solidFill>
                  <a:schemeClr val="bg1"/>
                </a:solidFill>
                <a:latin typeface="+mj-lt"/>
              </a:rPr>
              <a:t>02</a:t>
            </a:r>
            <a:endParaRPr lang="uk-UA" sz="22500" b="1">
              <a:solidFill>
                <a:schemeClr val="bg1"/>
              </a:solidFill>
              <a:latin typeface="+mj-lt"/>
            </a:endParaRPr>
          </a:p>
        </p:txBody>
      </p:sp>
      <p:sp>
        <p:nvSpPr>
          <p:cNvPr id="23" name="TextBox 22"/>
          <p:cNvSpPr txBox="1"/>
          <p:nvPr/>
        </p:nvSpPr>
        <p:spPr>
          <a:xfrm>
            <a:off x="5543550" y="1257300"/>
            <a:ext cx="3390900" cy="1446550"/>
          </a:xfrm>
          <a:prstGeom prst="rect">
            <a:avLst/>
          </a:prstGeom>
          <a:noFill/>
        </p:spPr>
        <p:txBody>
          <a:bodyPr wrap="square" rtlCol="0">
            <a:spAutoFit/>
          </a:bodyPr>
          <a:lstStyle/>
          <a:p>
            <a:r>
              <a:rPr lang="en-US" sz="4400" b="1"/>
              <a:t>statement title</a:t>
            </a:r>
            <a:endParaRPr lang="uk-UA" sz="4400" b="1">
              <a:solidFill>
                <a:schemeClr val="accent1"/>
              </a:solidFill>
            </a:endParaRPr>
          </a:p>
        </p:txBody>
      </p:sp>
      <p:sp>
        <p:nvSpPr>
          <p:cNvPr id="25" name="TextBox 24"/>
          <p:cNvSpPr txBox="1"/>
          <p:nvPr/>
        </p:nvSpPr>
        <p:spPr>
          <a:xfrm>
            <a:off x="7239000" y="4533900"/>
            <a:ext cx="9296400" cy="1508105"/>
          </a:xfrm>
          <a:prstGeom prst="rect">
            <a:avLst/>
          </a:prstGeom>
          <a:noFill/>
        </p:spPr>
        <p:txBody>
          <a:bodyPr wrap="square" rtlCol="0">
            <a:spAutoFit/>
          </a:bodyPr>
          <a:lstStyle/>
          <a:p>
            <a:r>
              <a:rPr lang="en-US" sz="3600" b="1">
                <a:solidFill>
                  <a:schemeClr val="accent1"/>
                </a:solidFill>
                <a:latin typeface="+mj-lt"/>
              </a:rPr>
              <a:t>we are the one you need </a:t>
            </a:r>
            <a:r>
              <a:rPr lang="en-US" sz="2800">
                <a:solidFill>
                  <a:schemeClr val="tx2"/>
                </a:solidFill>
                <a:latin typeface="+mj-lt"/>
              </a:rPr>
              <a:t>because lorem ipsum dolor sit amet, consectetuer adipiscing elit. Maecenas porttitor </a:t>
            </a:r>
          </a:p>
          <a:p>
            <a:r>
              <a:rPr lang="en-US" sz="2800">
                <a:solidFill>
                  <a:schemeClr val="tx2"/>
                </a:solidFill>
                <a:latin typeface="+mj-lt"/>
              </a:rPr>
              <a:t>congue massa.</a:t>
            </a:r>
            <a:endParaRPr lang="uk-UA" sz="2800">
              <a:solidFill>
                <a:schemeClr val="tx2"/>
              </a:solidFill>
              <a:latin typeface="+mj-lt"/>
            </a:endParaRPr>
          </a:p>
        </p:txBody>
      </p:sp>
    </p:spTree>
    <p:extLst>
      <p:ext uri="{BB962C8B-B14F-4D97-AF65-F5344CB8AC3E}">
        <p14:creationId xmlns:p14="http://schemas.microsoft.com/office/powerpoint/2010/main" val="298356743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750" fill="hold"/>
                                        <p:tgtEl>
                                          <p:spTgt spid="25"/>
                                        </p:tgtEl>
                                        <p:attrNameLst>
                                          <p:attrName>ppt_w</p:attrName>
                                        </p:attrNameLst>
                                      </p:cBhvr>
                                      <p:tavLst>
                                        <p:tav tm="0">
                                          <p:val>
                                            <p:fltVal val="0"/>
                                          </p:val>
                                        </p:tav>
                                        <p:tav tm="100000">
                                          <p:val>
                                            <p:strVal val="#ppt_w"/>
                                          </p:val>
                                        </p:tav>
                                      </p:tavLst>
                                    </p:anim>
                                    <p:anim calcmode="lin" valueType="num">
                                      <p:cBhvr>
                                        <p:cTn id="8" dur="1750" fill="hold"/>
                                        <p:tgtEl>
                                          <p:spTgt spid="25"/>
                                        </p:tgtEl>
                                        <p:attrNameLst>
                                          <p:attrName>ppt_h</p:attrName>
                                        </p:attrNameLst>
                                      </p:cBhvr>
                                      <p:tavLst>
                                        <p:tav tm="0">
                                          <p:val>
                                            <p:fltVal val="0"/>
                                          </p:val>
                                        </p:tav>
                                        <p:tav tm="100000">
                                          <p:val>
                                            <p:strVal val="#ppt_h"/>
                                          </p:val>
                                        </p:tav>
                                      </p:tavLst>
                                    </p:anim>
                                    <p:anim calcmode="lin" valueType="num">
                                      <p:cBhvr>
                                        <p:cTn id="9" dur="1750" fill="hold"/>
                                        <p:tgtEl>
                                          <p:spTgt spid="25"/>
                                        </p:tgtEl>
                                        <p:attrNameLst>
                                          <p:attrName>style.rotation</p:attrName>
                                        </p:attrNameLst>
                                      </p:cBhvr>
                                      <p:tavLst>
                                        <p:tav tm="0">
                                          <p:val>
                                            <p:fltVal val="360"/>
                                          </p:val>
                                        </p:tav>
                                        <p:tav tm="100000">
                                          <p:val>
                                            <p:fltVal val="0"/>
                                          </p:val>
                                        </p:tav>
                                      </p:tavLst>
                                    </p:anim>
                                    <p:animEffect transition="in" filter="fade">
                                      <p:cBhvr>
                                        <p:cTn id="10" dur="175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p:cNvSpPr/>
          <p:nvPr/>
        </p:nvSpPr>
        <p:spPr>
          <a:xfrm rot="10800000">
            <a:off x="0" y="0"/>
            <a:ext cx="5143500" cy="5143500"/>
          </a:xfrm>
          <a:custGeom>
            <a:avLst/>
            <a:gdLst>
              <a:gd name="connsiteX0" fmla="*/ 5143500 w 5143500"/>
              <a:gd name="connsiteY0" fmla="*/ 0 h 5143500"/>
              <a:gd name="connsiteX1" fmla="*/ 5143500 w 5143500"/>
              <a:gd name="connsiteY1" fmla="*/ 5143500 h 5143500"/>
              <a:gd name="connsiteX2" fmla="*/ 0 w 5143500"/>
              <a:gd name="connsiteY2" fmla="*/ 5143500 h 5143500"/>
              <a:gd name="connsiteX3" fmla="*/ 5143500 w 5143500"/>
              <a:gd name="connsiteY3" fmla="*/ 0 h 5143500"/>
            </a:gdLst>
            <a:ahLst/>
            <a:cxnLst>
              <a:cxn ang="0">
                <a:pos x="connsiteX0" y="connsiteY0"/>
              </a:cxn>
              <a:cxn ang="0">
                <a:pos x="connsiteX1" y="connsiteY1"/>
              </a:cxn>
              <a:cxn ang="0">
                <a:pos x="connsiteX2" y="connsiteY2"/>
              </a:cxn>
              <a:cxn ang="0">
                <a:pos x="connsiteX3" y="connsiteY3"/>
              </a:cxn>
            </a:cxnLst>
            <a:rect l="l" t="t" r="r" b="b"/>
            <a:pathLst>
              <a:path w="5143500" h="5143500">
                <a:moveTo>
                  <a:pt x="5143500" y="0"/>
                </a:moveTo>
                <a:lnTo>
                  <a:pt x="5143500" y="5143500"/>
                </a:lnTo>
                <a:lnTo>
                  <a:pt x="0" y="5143500"/>
                </a:lnTo>
                <a:cubicBezTo>
                  <a:pt x="0" y="2302823"/>
                  <a:pt x="2302823" y="0"/>
                  <a:pt x="5143500" y="0"/>
                </a:cubicBezTo>
                <a:close/>
              </a:path>
            </a:pathLst>
          </a:cu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0" name="TextBox 9"/>
          <p:cNvSpPr txBox="1"/>
          <p:nvPr/>
        </p:nvSpPr>
        <p:spPr>
          <a:xfrm>
            <a:off x="762000" y="0"/>
            <a:ext cx="5143500" cy="3554819"/>
          </a:xfrm>
          <a:prstGeom prst="rect">
            <a:avLst/>
          </a:prstGeom>
          <a:noFill/>
        </p:spPr>
        <p:txBody>
          <a:bodyPr wrap="square" rtlCol="0">
            <a:spAutoFit/>
          </a:bodyPr>
          <a:lstStyle/>
          <a:p>
            <a:r>
              <a:rPr lang="en-US" sz="22500" b="1">
                <a:solidFill>
                  <a:schemeClr val="bg1"/>
                </a:solidFill>
                <a:latin typeface="+mj-lt"/>
              </a:rPr>
              <a:t>03</a:t>
            </a:r>
            <a:endParaRPr lang="uk-UA" sz="22500" b="1">
              <a:solidFill>
                <a:schemeClr val="bg1"/>
              </a:solidFill>
              <a:latin typeface="+mj-lt"/>
            </a:endParaRPr>
          </a:p>
        </p:txBody>
      </p:sp>
      <p:sp>
        <p:nvSpPr>
          <p:cNvPr id="4" name="TextBox 3"/>
          <p:cNvSpPr txBox="1"/>
          <p:nvPr/>
        </p:nvSpPr>
        <p:spPr>
          <a:xfrm>
            <a:off x="5543550" y="7353300"/>
            <a:ext cx="3390900" cy="1446550"/>
          </a:xfrm>
          <a:prstGeom prst="rect">
            <a:avLst/>
          </a:prstGeom>
          <a:noFill/>
        </p:spPr>
        <p:txBody>
          <a:bodyPr wrap="square" rtlCol="0">
            <a:spAutoFit/>
          </a:bodyPr>
          <a:lstStyle/>
          <a:p>
            <a:r>
              <a:rPr lang="en-US" sz="4400" b="1"/>
              <a:t>statement title</a:t>
            </a:r>
            <a:endParaRPr lang="uk-UA" sz="4400" b="1">
              <a:solidFill>
                <a:schemeClr val="accent1"/>
              </a:solidFill>
            </a:endParaRPr>
          </a:p>
        </p:txBody>
      </p:sp>
      <p:sp>
        <p:nvSpPr>
          <p:cNvPr id="5" name="TextBox 4"/>
          <p:cNvSpPr txBox="1"/>
          <p:nvPr/>
        </p:nvSpPr>
        <p:spPr>
          <a:xfrm>
            <a:off x="7239000" y="4229100"/>
            <a:ext cx="9296400" cy="1508105"/>
          </a:xfrm>
          <a:prstGeom prst="rect">
            <a:avLst/>
          </a:prstGeom>
          <a:noFill/>
        </p:spPr>
        <p:txBody>
          <a:bodyPr wrap="square" rtlCol="0">
            <a:spAutoFit/>
          </a:bodyPr>
          <a:lstStyle/>
          <a:p>
            <a:r>
              <a:rPr lang="en-US" sz="3600" b="1">
                <a:solidFill>
                  <a:schemeClr val="accent1"/>
                </a:solidFill>
                <a:latin typeface="+mj-lt"/>
              </a:rPr>
              <a:t>we are the one you need </a:t>
            </a:r>
            <a:r>
              <a:rPr lang="en-US" sz="2800">
                <a:solidFill>
                  <a:schemeClr val="tx2"/>
                </a:solidFill>
                <a:latin typeface="+mj-lt"/>
              </a:rPr>
              <a:t>because lorem ipsum dolor sit amet, consectetuer adipiscing elit. Maecenas porttitor </a:t>
            </a:r>
          </a:p>
          <a:p>
            <a:r>
              <a:rPr lang="en-US" sz="2800">
                <a:solidFill>
                  <a:schemeClr val="tx2"/>
                </a:solidFill>
                <a:latin typeface="+mj-lt"/>
              </a:rPr>
              <a:t>congue massa.</a:t>
            </a:r>
            <a:endParaRPr lang="uk-UA" sz="2800">
              <a:solidFill>
                <a:schemeClr val="tx2"/>
              </a:solidFill>
              <a:latin typeface="+mj-lt"/>
            </a:endParaRPr>
          </a:p>
        </p:txBody>
      </p:sp>
    </p:spTree>
    <p:extLst>
      <p:ext uri="{BB962C8B-B14F-4D97-AF65-F5344CB8AC3E}">
        <p14:creationId xmlns:p14="http://schemas.microsoft.com/office/powerpoint/2010/main" val="408604065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750" fill="hold"/>
                                        <p:tgtEl>
                                          <p:spTgt spid="5"/>
                                        </p:tgtEl>
                                        <p:attrNameLst>
                                          <p:attrName>ppt_w</p:attrName>
                                        </p:attrNameLst>
                                      </p:cBhvr>
                                      <p:tavLst>
                                        <p:tav tm="0">
                                          <p:val>
                                            <p:fltVal val="0"/>
                                          </p:val>
                                        </p:tav>
                                        <p:tav tm="100000">
                                          <p:val>
                                            <p:strVal val="#ppt_w"/>
                                          </p:val>
                                        </p:tav>
                                      </p:tavLst>
                                    </p:anim>
                                    <p:anim calcmode="lin" valueType="num">
                                      <p:cBhvr>
                                        <p:cTn id="8" dur="1750" fill="hold"/>
                                        <p:tgtEl>
                                          <p:spTgt spid="5"/>
                                        </p:tgtEl>
                                        <p:attrNameLst>
                                          <p:attrName>ppt_h</p:attrName>
                                        </p:attrNameLst>
                                      </p:cBhvr>
                                      <p:tavLst>
                                        <p:tav tm="0">
                                          <p:val>
                                            <p:fltVal val="0"/>
                                          </p:val>
                                        </p:tav>
                                        <p:tav tm="100000">
                                          <p:val>
                                            <p:strVal val="#ppt_h"/>
                                          </p:val>
                                        </p:tav>
                                      </p:tavLst>
                                    </p:anim>
                                    <p:anim calcmode="lin" valueType="num">
                                      <p:cBhvr>
                                        <p:cTn id="9" dur="1750" fill="hold"/>
                                        <p:tgtEl>
                                          <p:spTgt spid="5"/>
                                        </p:tgtEl>
                                        <p:attrNameLst>
                                          <p:attrName>style.rotation</p:attrName>
                                        </p:attrNameLst>
                                      </p:cBhvr>
                                      <p:tavLst>
                                        <p:tav tm="0">
                                          <p:val>
                                            <p:fltVal val="360"/>
                                          </p:val>
                                        </p:tav>
                                        <p:tav tm="100000">
                                          <p:val>
                                            <p:fltVal val="0"/>
                                          </p:val>
                                        </p:tav>
                                      </p:tavLst>
                                    </p:anim>
                                    <p:animEffect transition="in" filter="fade">
                                      <p:cBhvr>
                                        <p:cTn id="10" dur="1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7"/>
          <p:cNvSpPr/>
          <p:nvPr/>
        </p:nvSpPr>
        <p:spPr>
          <a:xfrm rot="16200000">
            <a:off x="13173075" y="0"/>
            <a:ext cx="5143500" cy="5143500"/>
          </a:xfrm>
          <a:custGeom>
            <a:avLst/>
            <a:gdLst>
              <a:gd name="connsiteX0" fmla="*/ 5143500 w 5143500"/>
              <a:gd name="connsiteY0" fmla="*/ 0 h 5143500"/>
              <a:gd name="connsiteX1" fmla="*/ 5143500 w 5143500"/>
              <a:gd name="connsiteY1" fmla="*/ 5143500 h 5143500"/>
              <a:gd name="connsiteX2" fmla="*/ 0 w 5143500"/>
              <a:gd name="connsiteY2" fmla="*/ 5143500 h 5143500"/>
              <a:gd name="connsiteX3" fmla="*/ 5143500 w 5143500"/>
              <a:gd name="connsiteY3" fmla="*/ 0 h 5143500"/>
            </a:gdLst>
            <a:ahLst/>
            <a:cxnLst>
              <a:cxn ang="0">
                <a:pos x="connsiteX0" y="connsiteY0"/>
              </a:cxn>
              <a:cxn ang="0">
                <a:pos x="connsiteX1" y="connsiteY1"/>
              </a:cxn>
              <a:cxn ang="0">
                <a:pos x="connsiteX2" y="connsiteY2"/>
              </a:cxn>
              <a:cxn ang="0">
                <a:pos x="connsiteX3" y="connsiteY3"/>
              </a:cxn>
            </a:cxnLst>
            <a:rect l="l" t="t" r="r" b="b"/>
            <a:pathLst>
              <a:path w="5143500" h="5143500">
                <a:moveTo>
                  <a:pt x="5143500" y="0"/>
                </a:moveTo>
                <a:lnTo>
                  <a:pt x="5143500" y="5143500"/>
                </a:lnTo>
                <a:lnTo>
                  <a:pt x="0" y="5143500"/>
                </a:lnTo>
                <a:cubicBezTo>
                  <a:pt x="0" y="2302823"/>
                  <a:pt x="2302823" y="0"/>
                  <a:pt x="5143500" y="0"/>
                </a:cubicBezTo>
                <a:close/>
              </a:path>
            </a:pathLst>
          </a:cu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0" name="TextBox 9"/>
          <p:cNvSpPr txBox="1"/>
          <p:nvPr/>
        </p:nvSpPr>
        <p:spPr>
          <a:xfrm>
            <a:off x="12420600" y="0"/>
            <a:ext cx="5143500" cy="3554819"/>
          </a:xfrm>
          <a:prstGeom prst="rect">
            <a:avLst/>
          </a:prstGeom>
          <a:noFill/>
        </p:spPr>
        <p:txBody>
          <a:bodyPr wrap="square" rtlCol="0">
            <a:spAutoFit/>
          </a:bodyPr>
          <a:lstStyle/>
          <a:p>
            <a:pPr algn="r"/>
            <a:r>
              <a:rPr lang="en-US" sz="22500" b="1">
                <a:solidFill>
                  <a:schemeClr val="bg1"/>
                </a:solidFill>
                <a:latin typeface="+mj-lt"/>
              </a:rPr>
              <a:t>04</a:t>
            </a:r>
            <a:endParaRPr lang="uk-UA" sz="22500" b="1">
              <a:solidFill>
                <a:schemeClr val="bg1"/>
              </a:solidFill>
              <a:latin typeface="+mj-lt"/>
            </a:endParaRPr>
          </a:p>
        </p:txBody>
      </p:sp>
      <p:sp>
        <p:nvSpPr>
          <p:cNvPr id="4" name="TextBox 3"/>
          <p:cNvSpPr txBox="1"/>
          <p:nvPr/>
        </p:nvSpPr>
        <p:spPr>
          <a:xfrm>
            <a:off x="9410700" y="7429500"/>
            <a:ext cx="3390900" cy="1446550"/>
          </a:xfrm>
          <a:prstGeom prst="rect">
            <a:avLst/>
          </a:prstGeom>
          <a:noFill/>
        </p:spPr>
        <p:txBody>
          <a:bodyPr wrap="square" rtlCol="0">
            <a:spAutoFit/>
          </a:bodyPr>
          <a:lstStyle/>
          <a:p>
            <a:pPr algn="r"/>
            <a:r>
              <a:rPr lang="en-US" sz="4400" b="1"/>
              <a:t>statement title</a:t>
            </a:r>
            <a:endParaRPr lang="uk-UA" sz="4400" b="1">
              <a:solidFill>
                <a:schemeClr val="accent1"/>
              </a:solidFill>
            </a:endParaRPr>
          </a:p>
        </p:txBody>
      </p:sp>
      <p:sp>
        <p:nvSpPr>
          <p:cNvPr id="5" name="TextBox 4"/>
          <p:cNvSpPr txBox="1"/>
          <p:nvPr/>
        </p:nvSpPr>
        <p:spPr>
          <a:xfrm>
            <a:off x="1752600" y="4229100"/>
            <a:ext cx="9220200" cy="1508105"/>
          </a:xfrm>
          <a:prstGeom prst="rect">
            <a:avLst/>
          </a:prstGeom>
          <a:noFill/>
        </p:spPr>
        <p:txBody>
          <a:bodyPr wrap="square" rtlCol="0">
            <a:spAutoFit/>
          </a:bodyPr>
          <a:lstStyle/>
          <a:p>
            <a:pPr algn="r"/>
            <a:r>
              <a:rPr lang="en-US" sz="3600" b="1">
                <a:solidFill>
                  <a:schemeClr val="accent1"/>
                </a:solidFill>
                <a:latin typeface="+mj-lt"/>
              </a:rPr>
              <a:t>we are the one you need </a:t>
            </a:r>
            <a:r>
              <a:rPr lang="en-US" sz="2800">
                <a:solidFill>
                  <a:schemeClr val="tx2"/>
                </a:solidFill>
                <a:latin typeface="+mj-lt"/>
              </a:rPr>
              <a:t>because lorem ipsum dolor sit amet, consectetuer adipiscing elit. Maecenas porttitor </a:t>
            </a:r>
          </a:p>
          <a:p>
            <a:pPr algn="r"/>
            <a:r>
              <a:rPr lang="en-US" sz="2800">
                <a:solidFill>
                  <a:schemeClr val="tx2"/>
                </a:solidFill>
                <a:latin typeface="+mj-lt"/>
              </a:rPr>
              <a:t>congue massa.</a:t>
            </a:r>
            <a:endParaRPr lang="uk-UA" sz="2800">
              <a:solidFill>
                <a:schemeClr val="tx2"/>
              </a:solidFill>
              <a:latin typeface="+mj-lt"/>
            </a:endParaRPr>
          </a:p>
        </p:txBody>
      </p:sp>
    </p:spTree>
    <p:extLst>
      <p:ext uri="{BB962C8B-B14F-4D97-AF65-F5344CB8AC3E}">
        <p14:creationId xmlns:p14="http://schemas.microsoft.com/office/powerpoint/2010/main" val="50944777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750" fill="hold"/>
                                        <p:tgtEl>
                                          <p:spTgt spid="5"/>
                                        </p:tgtEl>
                                        <p:attrNameLst>
                                          <p:attrName>ppt_w</p:attrName>
                                        </p:attrNameLst>
                                      </p:cBhvr>
                                      <p:tavLst>
                                        <p:tav tm="0">
                                          <p:val>
                                            <p:fltVal val="0"/>
                                          </p:val>
                                        </p:tav>
                                        <p:tav tm="100000">
                                          <p:val>
                                            <p:strVal val="#ppt_w"/>
                                          </p:val>
                                        </p:tav>
                                      </p:tavLst>
                                    </p:anim>
                                    <p:anim calcmode="lin" valueType="num">
                                      <p:cBhvr>
                                        <p:cTn id="8" dur="1750" fill="hold"/>
                                        <p:tgtEl>
                                          <p:spTgt spid="5"/>
                                        </p:tgtEl>
                                        <p:attrNameLst>
                                          <p:attrName>ppt_h</p:attrName>
                                        </p:attrNameLst>
                                      </p:cBhvr>
                                      <p:tavLst>
                                        <p:tav tm="0">
                                          <p:val>
                                            <p:fltVal val="0"/>
                                          </p:val>
                                        </p:tav>
                                        <p:tav tm="100000">
                                          <p:val>
                                            <p:strVal val="#ppt_h"/>
                                          </p:val>
                                        </p:tav>
                                      </p:tavLst>
                                    </p:anim>
                                    <p:anim calcmode="lin" valueType="num">
                                      <p:cBhvr>
                                        <p:cTn id="9" dur="1750" fill="hold"/>
                                        <p:tgtEl>
                                          <p:spTgt spid="5"/>
                                        </p:tgtEl>
                                        <p:attrNameLst>
                                          <p:attrName>style.rotation</p:attrName>
                                        </p:attrNameLst>
                                      </p:cBhvr>
                                      <p:tavLst>
                                        <p:tav tm="0">
                                          <p:val>
                                            <p:fltVal val="360"/>
                                          </p:val>
                                        </p:tav>
                                        <p:tav tm="100000">
                                          <p:val>
                                            <p:fltVal val="0"/>
                                          </p:val>
                                        </p:tav>
                                      </p:tavLst>
                                    </p:anim>
                                    <p:animEffect transition="in" filter="fade">
                                      <p:cBhvr>
                                        <p:cTn id="10" dur="17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7" name="Straight Connector 86"/>
          <p:cNvCxnSpPr>
            <a:stCxn id="75" idx="6"/>
          </p:cNvCxnSpPr>
          <p:nvPr/>
        </p:nvCxnSpPr>
        <p:spPr>
          <a:xfrm>
            <a:off x="15576980" y="5143500"/>
            <a:ext cx="271102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10065872" y="4232680"/>
            <a:ext cx="5511108" cy="4369183"/>
            <a:chOff x="10065872" y="4232680"/>
            <a:chExt cx="5511108" cy="4369183"/>
          </a:xfrm>
        </p:grpSpPr>
        <p:cxnSp>
          <p:nvCxnSpPr>
            <p:cNvPr id="85" name="Straight Connector 84"/>
            <p:cNvCxnSpPr>
              <a:stCxn id="12" idx="6"/>
              <a:endCxn id="75" idx="2"/>
            </p:cNvCxnSpPr>
            <p:nvPr/>
          </p:nvCxnSpPr>
          <p:spPr>
            <a:xfrm>
              <a:off x="10065872" y="5143500"/>
              <a:ext cx="5053908"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75" name="Oval 74"/>
            <p:cNvSpPr/>
            <p:nvPr/>
          </p:nvSpPr>
          <p:spPr>
            <a:xfrm>
              <a:off x="15119780"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6" name="TextBox 75"/>
            <p:cNvSpPr txBox="1"/>
            <p:nvPr/>
          </p:nvSpPr>
          <p:spPr>
            <a:xfrm>
              <a:off x="11253537" y="5626467"/>
              <a:ext cx="3829050" cy="646331"/>
            </a:xfrm>
            <a:prstGeom prst="rect">
              <a:avLst/>
            </a:prstGeom>
            <a:noFill/>
          </p:spPr>
          <p:txBody>
            <a:bodyPr wrap="square" rtlCol="0">
              <a:spAutoFit/>
            </a:bodyPr>
            <a:lstStyle/>
            <a:p>
              <a:pPr algn="r"/>
              <a:r>
                <a:rPr lang="en-US" sz="3600">
                  <a:latin typeface="+mj-lt"/>
                </a:rPr>
                <a:t>new headquarter</a:t>
              </a:r>
              <a:endParaRPr lang="uk-UA" sz="3600">
                <a:latin typeface="+mj-lt"/>
              </a:endParaRPr>
            </a:p>
          </p:txBody>
        </p:sp>
        <p:sp>
          <p:nvSpPr>
            <p:cNvPr id="77" name="TextBox 76"/>
            <p:cNvSpPr txBox="1"/>
            <p:nvPr/>
          </p:nvSpPr>
          <p:spPr>
            <a:xfrm>
              <a:off x="11532029" y="4232680"/>
              <a:ext cx="3505201" cy="923330"/>
            </a:xfrm>
            <a:prstGeom prst="rect">
              <a:avLst/>
            </a:prstGeom>
            <a:noFill/>
          </p:spPr>
          <p:txBody>
            <a:bodyPr wrap="square" rtlCol="0">
              <a:spAutoFit/>
            </a:bodyPr>
            <a:lstStyle/>
            <a:p>
              <a:pPr algn="r"/>
              <a:r>
                <a:rPr lang="ru-RU" sz="4000">
                  <a:solidFill>
                    <a:schemeClr val="accent2"/>
                  </a:solidFill>
                  <a:latin typeface="+mj-lt"/>
                </a:rPr>
                <a:t>15</a:t>
              </a:r>
              <a:r>
                <a:rPr lang="en-US" sz="4000">
                  <a:solidFill>
                    <a:schemeClr val="accent2"/>
                  </a:solidFill>
                  <a:latin typeface="+mj-lt"/>
                </a:rPr>
                <a:t>/0</a:t>
              </a:r>
              <a:r>
                <a:rPr lang="ru-RU" sz="4000">
                  <a:solidFill>
                    <a:schemeClr val="accent2"/>
                  </a:solidFill>
                  <a:latin typeface="+mj-lt"/>
                </a:rPr>
                <a:t>7</a:t>
              </a:r>
              <a:r>
                <a:rPr lang="en-US" sz="4000">
                  <a:solidFill>
                    <a:schemeClr val="accent2"/>
                  </a:solidFill>
                  <a:latin typeface="+mj-lt"/>
                </a:rPr>
                <a:t> </a:t>
              </a:r>
              <a:r>
                <a:rPr lang="en-US" sz="5400" b="1">
                  <a:latin typeface="+mj-lt"/>
                </a:rPr>
                <a:t>2011</a:t>
              </a:r>
              <a:endParaRPr lang="uk-UA" sz="5400" b="1">
                <a:latin typeface="+mj-lt"/>
              </a:endParaRPr>
            </a:p>
          </p:txBody>
        </p:sp>
        <p:grpSp>
          <p:nvGrpSpPr>
            <p:cNvPr id="78" name="Group 77"/>
            <p:cNvGrpSpPr/>
            <p:nvPr/>
          </p:nvGrpSpPr>
          <p:grpSpPr>
            <a:xfrm>
              <a:off x="10599486" y="6666147"/>
              <a:ext cx="4520294" cy="1935716"/>
              <a:chOff x="4188494" y="5732122"/>
              <a:chExt cx="4520294" cy="1935716"/>
            </a:xfrm>
          </p:grpSpPr>
          <p:sp>
            <p:nvSpPr>
              <p:cNvPr id="79" name="TextBox 78"/>
              <p:cNvSpPr txBox="1"/>
              <p:nvPr/>
            </p:nvSpPr>
            <p:spPr>
              <a:xfrm>
                <a:off x="4188494" y="5732122"/>
                <a:ext cx="4520294" cy="400110"/>
              </a:xfrm>
              <a:prstGeom prst="rect">
                <a:avLst/>
              </a:prstGeom>
              <a:noFill/>
            </p:spPr>
            <p:txBody>
              <a:bodyPr wrap="square" rtlCol="0">
                <a:spAutoFit/>
              </a:bodyPr>
              <a:lstStyle/>
              <a:p>
                <a:pPr algn="r">
                  <a:buClr>
                    <a:schemeClr val="tx1"/>
                  </a:buClr>
                </a:pPr>
                <a:r>
                  <a:rPr lang="en-US" sz="2000" b="1"/>
                  <a:t>2.000</a:t>
                </a:r>
                <a:r>
                  <a:rPr lang="en-US" sz="2000">
                    <a:solidFill>
                      <a:schemeClr val="tx2"/>
                    </a:solidFill>
                  </a:rPr>
                  <a:t> square metres</a:t>
                </a:r>
              </a:p>
            </p:txBody>
          </p:sp>
          <p:sp>
            <p:nvSpPr>
              <p:cNvPr id="80" name="TextBox 79"/>
              <p:cNvSpPr txBox="1"/>
              <p:nvPr/>
            </p:nvSpPr>
            <p:spPr>
              <a:xfrm>
                <a:off x="4188494" y="6243991"/>
                <a:ext cx="4520294" cy="400110"/>
              </a:xfrm>
              <a:prstGeom prst="rect">
                <a:avLst/>
              </a:prstGeom>
              <a:noFill/>
            </p:spPr>
            <p:txBody>
              <a:bodyPr wrap="square" rtlCol="0">
                <a:spAutoFit/>
              </a:bodyPr>
              <a:lstStyle/>
              <a:p>
                <a:pPr algn="r">
                  <a:buClr>
                    <a:schemeClr val="tx1"/>
                  </a:buClr>
                </a:pPr>
                <a:r>
                  <a:rPr lang="en-US" sz="2000" b="1"/>
                  <a:t>100</a:t>
                </a:r>
                <a:r>
                  <a:rPr lang="en-US" sz="2000" b="1">
                    <a:solidFill>
                      <a:schemeClr val="tx2"/>
                    </a:solidFill>
                  </a:rPr>
                  <a:t> </a:t>
                </a:r>
                <a:r>
                  <a:rPr lang="en-US" sz="2000">
                    <a:solidFill>
                      <a:schemeClr val="tx2"/>
                    </a:solidFill>
                  </a:rPr>
                  <a:t>people – office staff</a:t>
                </a:r>
              </a:p>
            </p:txBody>
          </p:sp>
          <p:sp>
            <p:nvSpPr>
              <p:cNvPr id="81" name="TextBox 80"/>
              <p:cNvSpPr txBox="1"/>
              <p:nvPr/>
            </p:nvSpPr>
            <p:spPr>
              <a:xfrm>
                <a:off x="4188494" y="6755860"/>
                <a:ext cx="4520294" cy="400110"/>
              </a:xfrm>
              <a:prstGeom prst="rect">
                <a:avLst/>
              </a:prstGeom>
              <a:noFill/>
            </p:spPr>
            <p:txBody>
              <a:bodyPr wrap="square" rtlCol="0">
                <a:spAutoFit/>
              </a:bodyPr>
              <a:lstStyle/>
              <a:p>
                <a:pPr algn="r">
                  <a:buClr>
                    <a:schemeClr val="tx1"/>
                  </a:buClr>
                </a:pPr>
                <a:r>
                  <a:rPr lang="en-US" sz="2000" b="1"/>
                  <a:t>2 </a:t>
                </a:r>
                <a:r>
                  <a:rPr lang="en-US" sz="2000">
                    <a:solidFill>
                      <a:schemeClr val="tx2"/>
                    </a:solidFill>
                  </a:rPr>
                  <a:t>conference room</a:t>
                </a:r>
              </a:p>
            </p:txBody>
          </p:sp>
          <p:sp>
            <p:nvSpPr>
              <p:cNvPr id="82" name="TextBox 81"/>
              <p:cNvSpPr txBox="1"/>
              <p:nvPr/>
            </p:nvSpPr>
            <p:spPr>
              <a:xfrm>
                <a:off x="4188494" y="7267728"/>
                <a:ext cx="4520294" cy="400110"/>
              </a:xfrm>
              <a:prstGeom prst="rect">
                <a:avLst/>
              </a:prstGeom>
              <a:noFill/>
            </p:spPr>
            <p:txBody>
              <a:bodyPr wrap="square" rtlCol="0">
                <a:spAutoFit/>
              </a:bodyPr>
              <a:lstStyle/>
              <a:p>
                <a:pPr algn="r">
                  <a:buClr>
                    <a:schemeClr val="tx1"/>
                  </a:buClr>
                </a:pPr>
                <a:r>
                  <a:rPr lang="en-US" sz="2000" b="1"/>
                  <a:t>1</a:t>
                </a:r>
                <a:r>
                  <a:rPr lang="en-US" sz="2000">
                    <a:solidFill>
                      <a:schemeClr val="tx2"/>
                    </a:solidFill>
                  </a:rPr>
                  <a:t> kitchen</a:t>
                </a:r>
              </a:p>
            </p:txBody>
          </p:sp>
        </p:grpSp>
      </p:grpSp>
      <p:sp>
        <p:nvSpPr>
          <p:cNvPr id="2" name="Title 1"/>
          <p:cNvSpPr>
            <a:spLocks noGrp="1"/>
          </p:cNvSpPr>
          <p:nvPr>
            <p:ph type="title"/>
          </p:nvPr>
        </p:nvSpPr>
        <p:spPr/>
        <p:txBody>
          <a:bodyPr/>
          <a:lstStyle/>
          <a:p>
            <a:r>
              <a:rPr lang="en-US"/>
              <a:t>company</a:t>
            </a:r>
            <a:br>
              <a:rPr lang="en-US"/>
            </a:br>
            <a:r>
              <a:rPr lang="en-US">
                <a:solidFill>
                  <a:schemeClr val="accent1"/>
                </a:solidFill>
              </a:rPr>
              <a:t>timeline</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35</a:t>
            </a:fld>
            <a:endParaRPr/>
          </a:p>
        </p:txBody>
      </p:sp>
      <p:grpSp>
        <p:nvGrpSpPr>
          <p:cNvPr id="7" name="Group 6"/>
          <p:cNvGrpSpPr/>
          <p:nvPr/>
        </p:nvGrpSpPr>
        <p:grpSpPr>
          <a:xfrm>
            <a:off x="1967593" y="3967843"/>
            <a:ext cx="2351314" cy="2351314"/>
            <a:chOff x="1967593" y="3967843"/>
            <a:chExt cx="2351314" cy="2351314"/>
          </a:xfrm>
        </p:grpSpPr>
        <p:sp>
          <p:nvSpPr>
            <p:cNvPr id="4" name="Oval 3"/>
            <p:cNvSpPr/>
            <p:nvPr/>
          </p:nvSpPr>
          <p:spPr>
            <a:xfrm>
              <a:off x="1967593" y="3967843"/>
              <a:ext cx="2351314" cy="2351314"/>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9" name="Oval 8"/>
            <p:cNvSpPr/>
            <p:nvPr/>
          </p:nvSpPr>
          <p:spPr>
            <a:xfrm>
              <a:off x="2400300" y="4400550"/>
              <a:ext cx="1485900" cy="1485900"/>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1" name="Isosceles Triangle 10"/>
            <p:cNvSpPr/>
            <p:nvPr/>
          </p:nvSpPr>
          <p:spPr>
            <a:xfrm rot="5400000">
              <a:off x="2931872" y="4881271"/>
              <a:ext cx="608372" cy="524459"/>
            </a:xfrm>
            <a:prstGeom prst="triangle">
              <a:avLst/>
            </a:prstGeom>
            <a:solidFill>
              <a:schemeClr val="bg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5" name="Group 4"/>
          <p:cNvGrpSpPr/>
          <p:nvPr/>
        </p:nvGrpSpPr>
        <p:grpSpPr>
          <a:xfrm>
            <a:off x="4318907" y="4232680"/>
            <a:ext cx="5746965" cy="4369183"/>
            <a:chOff x="4318907" y="4232680"/>
            <a:chExt cx="5746965" cy="4369183"/>
          </a:xfrm>
        </p:grpSpPr>
        <p:cxnSp>
          <p:nvCxnSpPr>
            <p:cNvPr id="10" name="Straight Connector 9"/>
            <p:cNvCxnSpPr>
              <a:stCxn id="4" idx="6"/>
              <a:endCxn id="12" idx="2"/>
            </p:cNvCxnSpPr>
            <p:nvPr/>
          </p:nvCxnSpPr>
          <p:spPr>
            <a:xfrm>
              <a:off x="4318907" y="5143500"/>
              <a:ext cx="5289765" cy="0"/>
            </a:xfrm>
            <a:prstGeom prst="line">
              <a:avLst/>
            </a:prstGeom>
            <a:ln w="254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88" name="Group 87"/>
            <p:cNvGrpSpPr/>
            <p:nvPr/>
          </p:nvGrpSpPr>
          <p:grpSpPr>
            <a:xfrm>
              <a:off x="5088378" y="4232680"/>
              <a:ext cx="4977494" cy="4369183"/>
              <a:chOff x="5088378" y="4232680"/>
              <a:chExt cx="4977494" cy="4369183"/>
            </a:xfrm>
          </p:grpSpPr>
          <p:sp>
            <p:nvSpPr>
              <p:cNvPr id="12" name="Oval 11"/>
              <p:cNvSpPr/>
              <p:nvPr/>
            </p:nvSpPr>
            <p:spPr>
              <a:xfrm>
                <a:off x="9608672"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4" name="TextBox 13"/>
              <p:cNvSpPr txBox="1"/>
              <p:nvPr/>
            </p:nvSpPr>
            <p:spPr>
              <a:xfrm>
                <a:off x="5742429" y="5626467"/>
                <a:ext cx="3829050" cy="646331"/>
              </a:xfrm>
              <a:prstGeom prst="rect">
                <a:avLst/>
              </a:prstGeom>
              <a:noFill/>
            </p:spPr>
            <p:txBody>
              <a:bodyPr wrap="square" rtlCol="0">
                <a:spAutoFit/>
              </a:bodyPr>
              <a:lstStyle/>
              <a:p>
                <a:pPr algn="r"/>
                <a:r>
                  <a:rPr lang="en-US" sz="3600">
                    <a:latin typeface="+mj-lt"/>
                  </a:rPr>
                  <a:t>our starting point</a:t>
                </a:r>
                <a:endParaRPr lang="uk-UA" sz="3600">
                  <a:latin typeface="+mj-lt"/>
                </a:endParaRPr>
              </a:p>
            </p:txBody>
          </p:sp>
          <p:sp>
            <p:nvSpPr>
              <p:cNvPr id="16" name="TextBox 15"/>
              <p:cNvSpPr txBox="1"/>
              <p:nvPr/>
            </p:nvSpPr>
            <p:spPr>
              <a:xfrm>
                <a:off x="6020921" y="4232680"/>
                <a:ext cx="3505201" cy="923330"/>
              </a:xfrm>
              <a:prstGeom prst="rect">
                <a:avLst/>
              </a:prstGeom>
              <a:noFill/>
            </p:spPr>
            <p:txBody>
              <a:bodyPr wrap="square" rtlCol="0">
                <a:spAutoFit/>
              </a:bodyPr>
              <a:lstStyle/>
              <a:p>
                <a:pPr algn="r"/>
                <a:r>
                  <a:rPr lang="en-US" sz="4000">
                    <a:solidFill>
                      <a:schemeClr val="accent2"/>
                    </a:solidFill>
                    <a:latin typeface="+mj-lt"/>
                  </a:rPr>
                  <a:t>01/01 </a:t>
                </a:r>
                <a:r>
                  <a:rPr lang="en-US" sz="5400" b="1">
                    <a:latin typeface="+mj-lt"/>
                  </a:rPr>
                  <a:t>2010</a:t>
                </a:r>
                <a:endParaRPr lang="uk-UA" sz="5400" b="1">
                  <a:latin typeface="+mj-lt"/>
                </a:endParaRPr>
              </a:p>
            </p:txBody>
          </p:sp>
          <p:grpSp>
            <p:nvGrpSpPr>
              <p:cNvPr id="71" name="Group 70"/>
              <p:cNvGrpSpPr/>
              <p:nvPr/>
            </p:nvGrpSpPr>
            <p:grpSpPr>
              <a:xfrm>
                <a:off x="5088378" y="6666147"/>
                <a:ext cx="4520294" cy="1935716"/>
                <a:chOff x="4188494" y="5732122"/>
                <a:chExt cx="4520294" cy="1935716"/>
              </a:xfrm>
            </p:grpSpPr>
            <p:sp>
              <p:nvSpPr>
                <p:cNvPr id="17" name="TextBox 16"/>
                <p:cNvSpPr txBox="1"/>
                <p:nvPr/>
              </p:nvSpPr>
              <p:spPr>
                <a:xfrm>
                  <a:off x="4188494" y="5732122"/>
                  <a:ext cx="4520294" cy="400110"/>
                </a:xfrm>
                <a:prstGeom prst="rect">
                  <a:avLst/>
                </a:prstGeom>
                <a:noFill/>
              </p:spPr>
              <p:txBody>
                <a:bodyPr wrap="square" rtlCol="0">
                  <a:spAutoFit/>
                </a:bodyPr>
                <a:lstStyle/>
                <a:p>
                  <a:pPr algn="r">
                    <a:buClr>
                      <a:schemeClr val="tx1"/>
                    </a:buClr>
                  </a:pPr>
                  <a:r>
                    <a:rPr lang="en-US" sz="2000">
                      <a:solidFill>
                        <a:schemeClr val="tx2"/>
                      </a:solidFill>
                    </a:rPr>
                    <a:t>Investment </a:t>
                  </a:r>
                  <a:r>
                    <a:rPr lang="en-US" sz="2000" b="1"/>
                    <a:t>$10.000 </a:t>
                  </a:r>
                  <a:r>
                    <a:rPr lang="en-US" sz="2000">
                      <a:solidFill>
                        <a:schemeClr val="tx2"/>
                      </a:solidFill>
                    </a:rPr>
                    <a:t>reached</a:t>
                  </a:r>
                </a:p>
              </p:txBody>
            </p:sp>
            <p:sp>
              <p:nvSpPr>
                <p:cNvPr id="28" name="TextBox 27"/>
                <p:cNvSpPr txBox="1"/>
                <p:nvPr/>
              </p:nvSpPr>
              <p:spPr>
                <a:xfrm>
                  <a:off x="4188494" y="6243991"/>
                  <a:ext cx="4520294" cy="400110"/>
                </a:xfrm>
                <a:prstGeom prst="rect">
                  <a:avLst/>
                </a:prstGeom>
                <a:noFill/>
              </p:spPr>
              <p:txBody>
                <a:bodyPr wrap="square" rtlCol="0">
                  <a:spAutoFit/>
                </a:bodyPr>
                <a:lstStyle/>
                <a:p>
                  <a:pPr algn="r">
                    <a:buClr>
                      <a:schemeClr val="tx1"/>
                    </a:buClr>
                  </a:pPr>
                  <a:r>
                    <a:rPr lang="en-US" sz="2000" b="1"/>
                    <a:t>10</a:t>
                  </a:r>
                  <a:r>
                    <a:rPr lang="en-US" sz="2000" b="1">
                      <a:solidFill>
                        <a:schemeClr val="tx2"/>
                      </a:solidFill>
                    </a:rPr>
                    <a:t> </a:t>
                  </a:r>
                  <a:r>
                    <a:rPr lang="en-US" sz="2000">
                      <a:solidFill>
                        <a:schemeClr val="tx2"/>
                      </a:solidFill>
                    </a:rPr>
                    <a:t>people – office staff</a:t>
                  </a:r>
                </a:p>
              </p:txBody>
            </p:sp>
            <p:sp>
              <p:nvSpPr>
                <p:cNvPr id="30" name="TextBox 29"/>
                <p:cNvSpPr txBox="1"/>
                <p:nvPr/>
              </p:nvSpPr>
              <p:spPr>
                <a:xfrm>
                  <a:off x="4188494" y="6755860"/>
                  <a:ext cx="4520294" cy="400110"/>
                </a:xfrm>
                <a:prstGeom prst="rect">
                  <a:avLst/>
                </a:prstGeom>
                <a:noFill/>
              </p:spPr>
              <p:txBody>
                <a:bodyPr wrap="square" rtlCol="0">
                  <a:spAutoFit/>
                </a:bodyPr>
                <a:lstStyle/>
                <a:p>
                  <a:pPr algn="r">
                    <a:buClr>
                      <a:schemeClr val="tx1"/>
                    </a:buClr>
                  </a:pPr>
                  <a:r>
                    <a:rPr lang="en-US" sz="2000" b="1"/>
                    <a:t>$50</a:t>
                  </a:r>
                  <a:r>
                    <a:rPr lang="en-US" sz="2000" b="1">
                      <a:solidFill>
                        <a:schemeClr val="tx2"/>
                      </a:solidFill>
                    </a:rPr>
                    <a:t> </a:t>
                  </a:r>
                  <a:r>
                    <a:rPr lang="en-US" sz="2000">
                      <a:solidFill>
                        <a:schemeClr val="tx2"/>
                      </a:solidFill>
                    </a:rPr>
                    <a:t>first month turnover</a:t>
                  </a:r>
                </a:p>
              </p:txBody>
            </p:sp>
            <p:sp>
              <p:nvSpPr>
                <p:cNvPr id="31" name="TextBox 30"/>
                <p:cNvSpPr txBox="1"/>
                <p:nvPr/>
              </p:nvSpPr>
              <p:spPr>
                <a:xfrm>
                  <a:off x="4188494" y="7267728"/>
                  <a:ext cx="4520294" cy="400110"/>
                </a:xfrm>
                <a:prstGeom prst="rect">
                  <a:avLst/>
                </a:prstGeom>
                <a:noFill/>
              </p:spPr>
              <p:txBody>
                <a:bodyPr wrap="square" rtlCol="0">
                  <a:spAutoFit/>
                </a:bodyPr>
                <a:lstStyle/>
                <a:p>
                  <a:pPr algn="r">
                    <a:buClr>
                      <a:schemeClr val="tx1"/>
                    </a:buClr>
                  </a:pPr>
                  <a:r>
                    <a:rPr lang="en-US" sz="2000" b="1"/>
                    <a:t>3.555</a:t>
                  </a:r>
                  <a:r>
                    <a:rPr lang="en-US" sz="2000">
                      <a:solidFill>
                        <a:schemeClr val="tx2"/>
                      </a:solidFill>
                    </a:rPr>
                    <a:t> cups of coffe</a:t>
                  </a:r>
                </a:p>
              </p:txBody>
            </p:sp>
          </p:grpSp>
        </p:grpSp>
      </p:grpSp>
      <p:sp>
        <p:nvSpPr>
          <p:cNvPr id="89" name="TextBox 88"/>
          <p:cNvSpPr txBox="1"/>
          <p:nvPr/>
        </p:nvSpPr>
        <p:spPr>
          <a:xfrm>
            <a:off x="6572250" y="207568"/>
            <a:ext cx="8510337" cy="3631763"/>
          </a:xfrm>
          <a:prstGeom prst="rect">
            <a:avLst/>
          </a:prstGeom>
          <a:noFill/>
          <a:effectLst>
            <a:outerShdw blurRad="419100" dist="38100" dir="5400000" algn="t" rotWithShape="0">
              <a:prstClr val="black">
                <a:alpha val="10000"/>
              </a:prstClr>
            </a:outerShdw>
          </a:effectLst>
        </p:spPr>
        <p:txBody>
          <a:bodyPr wrap="square" rtlCol="0">
            <a:spAutoFit/>
          </a:bodyPr>
          <a:lstStyle/>
          <a:p>
            <a:pPr algn="r"/>
            <a:r>
              <a:rPr lang="en-US" sz="11500" b="1">
                <a:solidFill>
                  <a:schemeClr val="bg1"/>
                </a:solidFill>
              </a:rPr>
              <a:t>our story of</a:t>
            </a:r>
          </a:p>
          <a:p>
            <a:pPr algn="r"/>
            <a:r>
              <a:rPr lang="en-US" sz="11500" b="1">
                <a:solidFill>
                  <a:schemeClr val="bg1"/>
                </a:solidFill>
              </a:rPr>
              <a:t>success</a:t>
            </a:r>
            <a:endParaRPr lang="uk-UA" sz="11500" b="1">
              <a:solidFill>
                <a:schemeClr val="bg1"/>
              </a:solidFill>
            </a:endParaRPr>
          </a:p>
        </p:txBody>
      </p:sp>
    </p:spTree>
    <p:extLst>
      <p:ext uri="{BB962C8B-B14F-4D97-AF65-F5344CB8AC3E}">
        <p14:creationId xmlns:p14="http://schemas.microsoft.com/office/powerpoint/2010/main" val="275905071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250"/>
                                        <p:tgtEl>
                                          <p:spTgt spid="7"/>
                                        </p:tgtEl>
                                      </p:cBhvr>
                                    </p:animEffect>
                                    <p:anim calcmode="lin" valueType="num">
                                      <p:cBhvr>
                                        <p:cTn id="8" dur="1250" fill="hold"/>
                                        <p:tgtEl>
                                          <p:spTgt spid="7"/>
                                        </p:tgtEl>
                                        <p:attrNameLst>
                                          <p:attrName>ppt_x</p:attrName>
                                        </p:attrNameLst>
                                      </p:cBhvr>
                                      <p:tavLst>
                                        <p:tav tm="0">
                                          <p:val>
                                            <p:strVal val="#ppt_x"/>
                                          </p:val>
                                        </p:tav>
                                        <p:tav tm="100000">
                                          <p:val>
                                            <p:strVal val="#ppt_x"/>
                                          </p:val>
                                        </p:tav>
                                      </p:tavLst>
                                    </p:anim>
                                    <p:anim calcmode="lin" valueType="num">
                                      <p:cBhvr>
                                        <p:cTn id="9" dur="1125" decel="100000" fill="hold"/>
                                        <p:tgtEl>
                                          <p:spTgt spid="7"/>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22" presetClass="entr" presetSubtype="8" fill="hold" nodeType="after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1250"/>
                                        <p:tgtEl>
                                          <p:spTgt spid="5"/>
                                        </p:tgtEl>
                                      </p:cBhvr>
                                    </p:animEffect>
                                  </p:childTnLst>
                                </p:cTn>
                              </p:par>
                            </p:childTnLst>
                          </p:cTn>
                        </p:par>
                        <p:par>
                          <p:cTn id="15" fill="hold">
                            <p:stCondLst>
                              <p:cond delay="2500"/>
                            </p:stCondLst>
                            <p:childTnLst>
                              <p:par>
                                <p:cTn id="16" presetID="22" presetClass="entr" presetSubtype="8"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left)">
                                      <p:cBhvr>
                                        <p:cTn id="18" dur="1250"/>
                                        <p:tgtEl>
                                          <p:spTgt spid="6"/>
                                        </p:tgtEl>
                                      </p:cBhvr>
                                    </p:animEffect>
                                  </p:childTnLst>
                                </p:cTn>
                              </p:par>
                            </p:childTnLst>
                          </p:cTn>
                        </p:par>
                        <p:par>
                          <p:cTn id="19" fill="hold">
                            <p:stCondLst>
                              <p:cond delay="3750"/>
                            </p:stCondLst>
                            <p:childTnLst>
                              <p:par>
                                <p:cTn id="20" presetID="22" presetClass="entr" presetSubtype="8" fill="hold" nodeType="afterEffect">
                                  <p:stCondLst>
                                    <p:cond delay="0"/>
                                  </p:stCondLst>
                                  <p:childTnLst>
                                    <p:set>
                                      <p:cBhvr>
                                        <p:cTn id="21" dur="1" fill="hold">
                                          <p:stCondLst>
                                            <p:cond delay="0"/>
                                          </p:stCondLst>
                                        </p:cTn>
                                        <p:tgtEl>
                                          <p:spTgt spid="87"/>
                                        </p:tgtEl>
                                        <p:attrNameLst>
                                          <p:attrName>style.visibility</p:attrName>
                                        </p:attrNameLst>
                                      </p:cBhvr>
                                      <p:to>
                                        <p:strVal val="visible"/>
                                      </p:to>
                                    </p:set>
                                    <p:animEffect transition="in" filter="wipe(left)">
                                      <p:cBhvr>
                                        <p:cTn id="22" dur="125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3" name="Straight Connector 112"/>
          <p:cNvCxnSpPr>
            <a:endCxn id="70" idx="6"/>
          </p:cNvCxnSpPr>
          <p:nvPr/>
        </p:nvCxnSpPr>
        <p:spPr>
          <a:xfrm flipH="1">
            <a:off x="9144000" y="5143500"/>
            <a:ext cx="91440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70" idx="2"/>
          </p:cNvCxnSpPr>
          <p:nvPr/>
        </p:nvCxnSpPr>
        <p:spPr>
          <a:xfrm flipH="1">
            <a:off x="0" y="5143500"/>
            <a:ext cx="86868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company</a:t>
            </a:r>
            <a:br>
              <a:rPr lang="en-US"/>
            </a:br>
            <a:r>
              <a:rPr lang="en-US">
                <a:solidFill>
                  <a:schemeClr val="accent1"/>
                </a:solidFill>
              </a:rPr>
              <a:t>timeline</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36</a:t>
            </a:fld>
            <a:endParaRPr/>
          </a:p>
        </p:txBody>
      </p:sp>
      <p:sp>
        <p:nvSpPr>
          <p:cNvPr id="70" name="Oval 69"/>
          <p:cNvSpPr/>
          <p:nvPr/>
        </p:nvSpPr>
        <p:spPr>
          <a:xfrm>
            <a:off x="8686800"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2" name="TextBox 71"/>
          <p:cNvSpPr txBox="1"/>
          <p:nvPr/>
        </p:nvSpPr>
        <p:spPr>
          <a:xfrm>
            <a:off x="5099049" y="4232680"/>
            <a:ext cx="3505201" cy="923330"/>
          </a:xfrm>
          <a:prstGeom prst="rect">
            <a:avLst/>
          </a:prstGeom>
          <a:noFill/>
        </p:spPr>
        <p:txBody>
          <a:bodyPr wrap="square" rtlCol="0">
            <a:spAutoFit/>
          </a:bodyPr>
          <a:lstStyle/>
          <a:p>
            <a:pPr algn="r"/>
            <a:r>
              <a:rPr lang="en-US" sz="5400" b="1">
                <a:latin typeface="+mj-lt"/>
              </a:rPr>
              <a:t>2012</a:t>
            </a:r>
            <a:endParaRPr lang="uk-UA" sz="5400" b="1">
              <a:latin typeface="+mj-lt"/>
            </a:endParaRPr>
          </a:p>
        </p:txBody>
      </p:sp>
      <p:sp>
        <p:nvSpPr>
          <p:cNvPr id="46" name="TextBox 45"/>
          <p:cNvSpPr txBox="1"/>
          <p:nvPr/>
        </p:nvSpPr>
        <p:spPr>
          <a:xfrm>
            <a:off x="6572250" y="207568"/>
            <a:ext cx="8510337" cy="3631763"/>
          </a:xfrm>
          <a:prstGeom prst="rect">
            <a:avLst/>
          </a:prstGeom>
          <a:noFill/>
          <a:effectLst>
            <a:outerShdw blurRad="419100" dist="38100" dir="5400000" algn="t" rotWithShape="0">
              <a:prstClr val="black">
                <a:alpha val="10000"/>
              </a:prstClr>
            </a:outerShdw>
          </a:effectLst>
        </p:spPr>
        <p:txBody>
          <a:bodyPr wrap="square" rtlCol="0">
            <a:spAutoFit/>
          </a:bodyPr>
          <a:lstStyle/>
          <a:p>
            <a:pPr algn="r"/>
            <a:r>
              <a:rPr lang="en-US" sz="11500" b="1">
                <a:solidFill>
                  <a:schemeClr val="bg1"/>
                </a:solidFill>
              </a:rPr>
              <a:t>the year</a:t>
            </a:r>
          </a:p>
          <a:p>
            <a:pPr algn="r"/>
            <a:r>
              <a:rPr lang="en-US" sz="11500" b="1">
                <a:solidFill>
                  <a:schemeClr val="bg1"/>
                </a:solidFill>
              </a:rPr>
              <a:t>we rocks!</a:t>
            </a:r>
            <a:endParaRPr lang="uk-UA" sz="11500" b="1">
              <a:solidFill>
                <a:schemeClr val="bg1"/>
              </a:solidFill>
            </a:endParaRPr>
          </a:p>
        </p:txBody>
      </p:sp>
      <p:grpSp>
        <p:nvGrpSpPr>
          <p:cNvPr id="5" name="Group 4"/>
          <p:cNvGrpSpPr/>
          <p:nvPr/>
        </p:nvGrpSpPr>
        <p:grpSpPr>
          <a:xfrm>
            <a:off x="990600" y="5514427"/>
            <a:ext cx="8587469" cy="2835120"/>
            <a:chOff x="990600" y="5514427"/>
            <a:chExt cx="8587469" cy="2835120"/>
          </a:xfrm>
        </p:grpSpPr>
        <p:sp>
          <p:nvSpPr>
            <p:cNvPr id="71" name="TextBox 70"/>
            <p:cNvSpPr txBox="1"/>
            <p:nvPr/>
          </p:nvSpPr>
          <p:spPr>
            <a:xfrm>
              <a:off x="990600" y="5514427"/>
              <a:ext cx="3829050" cy="646331"/>
            </a:xfrm>
            <a:prstGeom prst="rect">
              <a:avLst/>
            </a:prstGeom>
            <a:noFill/>
          </p:spPr>
          <p:txBody>
            <a:bodyPr wrap="square" rtlCol="0">
              <a:spAutoFit/>
            </a:bodyPr>
            <a:lstStyle/>
            <a:p>
              <a:pPr algn="ctr"/>
              <a:r>
                <a:rPr lang="en-US" sz="3600">
                  <a:latin typeface="+mj-lt"/>
                </a:rPr>
                <a:t>finace facts</a:t>
              </a:r>
              <a:endParaRPr lang="uk-UA" sz="3600">
                <a:latin typeface="+mj-lt"/>
              </a:endParaRPr>
            </a:p>
          </p:txBody>
        </p:sp>
        <p:grpSp>
          <p:nvGrpSpPr>
            <p:cNvPr id="8" name="Group 7"/>
            <p:cNvGrpSpPr/>
            <p:nvPr/>
          </p:nvGrpSpPr>
          <p:grpSpPr>
            <a:xfrm>
              <a:off x="1828800" y="6413831"/>
              <a:ext cx="3482069" cy="1935716"/>
              <a:chOff x="2032906" y="6666147"/>
              <a:chExt cx="4520294" cy="1935716"/>
            </a:xfrm>
          </p:grpSpPr>
          <p:sp>
            <p:nvSpPr>
              <p:cNvPr id="47" name="TextBox 46"/>
              <p:cNvSpPr txBox="1"/>
              <p:nvPr/>
            </p:nvSpPr>
            <p:spPr>
              <a:xfrm>
                <a:off x="2032906" y="6666147"/>
                <a:ext cx="4520294" cy="400110"/>
              </a:xfrm>
              <a:prstGeom prst="rect">
                <a:avLst/>
              </a:prstGeom>
              <a:noFill/>
            </p:spPr>
            <p:txBody>
              <a:bodyPr wrap="square" rtlCol="0">
                <a:spAutoFit/>
              </a:bodyPr>
              <a:lstStyle/>
              <a:p>
                <a:pPr>
                  <a:buClr>
                    <a:schemeClr val="tx1"/>
                  </a:buClr>
                </a:pPr>
                <a:r>
                  <a:rPr lang="en-US" sz="2000" b="1"/>
                  <a:t>$1.000.000.000 </a:t>
                </a:r>
                <a:r>
                  <a:rPr lang="en-US" sz="2000">
                    <a:solidFill>
                      <a:schemeClr val="tx2"/>
                    </a:solidFill>
                  </a:rPr>
                  <a:t>Net Sales</a:t>
                </a:r>
              </a:p>
            </p:txBody>
          </p:sp>
          <p:sp>
            <p:nvSpPr>
              <p:cNvPr id="48" name="TextBox 47"/>
              <p:cNvSpPr txBox="1"/>
              <p:nvPr/>
            </p:nvSpPr>
            <p:spPr>
              <a:xfrm>
                <a:off x="2032906" y="7178016"/>
                <a:ext cx="4520294" cy="400110"/>
              </a:xfrm>
              <a:prstGeom prst="rect">
                <a:avLst/>
              </a:prstGeom>
              <a:noFill/>
            </p:spPr>
            <p:txBody>
              <a:bodyPr wrap="square" rtlCol="0">
                <a:spAutoFit/>
              </a:bodyPr>
              <a:lstStyle/>
              <a:p>
                <a:pPr>
                  <a:buClr>
                    <a:schemeClr val="tx1"/>
                  </a:buClr>
                </a:pPr>
                <a:r>
                  <a:rPr lang="en-US" sz="2000" b="1"/>
                  <a:t>51.2% </a:t>
                </a:r>
                <a:r>
                  <a:rPr lang="en-US" sz="2000">
                    <a:solidFill>
                      <a:schemeClr val="tx2"/>
                    </a:solidFill>
                  </a:rPr>
                  <a:t>Gross Margin</a:t>
                </a:r>
              </a:p>
            </p:txBody>
          </p:sp>
          <p:sp>
            <p:nvSpPr>
              <p:cNvPr id="49" name="TextBox 48"/>
              <p:cNvSpPr txBox="1"/>
              <p:nvPr/>
            </p:nvSpPr>
            <p:spPr>
              <a:xfrm>
                <a:off x="2032906" y="7689885"/>
                <a:ext cx="4520294" cy="400110"/>
              </a:xfrm>
              <a:prstGeom prst="rect">
                <a:avLst/>
              </a:prstGeom>
              <a:noFill/>
            </p:spPr>
            <p:txBody>
              <a:bodyPr wrap="square" rtlCol="0">
                <a:spAutoFit/>
              </a:bodyPr>
              <a:lstStyle/>
              <a:p>
                <a:pPr>
                  <a:buClr>
                    <a:schemeClr val="tx1"/>
                  </a:buClr>
                </a:pPr>
                <a:r>
                  <a:rPr lang="en-US" sz="2000" b="1"/>
                  <a:t>10,5% / $105.000.000 </a:t>
                </a:r>
                <a:r>
                  <a:rPr lang="en-US" sz="2000">
                    <a:solidFill>
                      <a:schemeClr val="tx2"/>
                    </a:solidFill>
                  </a:rPr>
                  <a:t>EBIT</a:t>
                </a:r>
              </a:p>
            </p:txBody>
          </p:sp>
          <p:sp>
            <p:nvSpPr>
              <p:cNvPr id="50" name="TextBox 49"/>
              <p:cNvSpPr txBox="1"/>
              <p:nvPr/>
            </p:nvSpPr>
            <p:spPr>
              <a:xfrm>
                <a:off x="2032906" y="8201753"/>
                <a:ext cx="4520294" cy="400110"/>
              </a:xfrm>
              <a:prstGeom prst="rect">
                <a:avLst/>
              </a:prstGeom>
              <a:noFill/>
            </p:spPr>
            <p:txBody>
              <a:bodyPr wrap="square" rtlCol="0">
                <a:spAutoFit/>
              </a:bodyPr>
              <a:lstStyle/>
              <a:p>
                <a:pPr>
                  <a:buClr>
                    <a:schemeClr val="tx1"/>
                  </a:buClr>
                </a:pPr>
                <a:r>
                  <a:rPr lang="en-US" sz="2000" b="1"/>
                  <a:t>$33.300</a:t>
                </a:r>
                <a:r>
                  <a:rPr lang="en-US" sz="2000"/>
                  <a:t> </a:t>
                </a:r>
                <a:r>
                  <a:rPr lang="en-US" sz="2000">
                    <a:solidFill>
                      <a:schemeClr val="tx2"/>
                    </a:solidFill>
                  </a:rPr>
                  <a:t>Net Income</a:t>
                </a:r>
              </a:p>
            </p:txBody>
          </p:sp>
        </p:grpSp>
        <p:grpSp>
          <p:nvGrpSpPr>
            <p:cNvPr id="52" name="Group 51"/>
            <p:cNvGrpSpPr/>
            <p:nvPr/>
          </p:nvGrpSpPr>
          <p:grpSpPr>
            <a:xfrm>
              <a:off x="6096000" y="6413831"/>
              <a:ext cx="3482069" cy="1935716"/>
              <a:chOff x="2032906" y="6666147"/>
              <a:chExt cx="4520294" cy="1935716"/>
            </a:xfrm>
          </p:grpSpPr>
          <p:sp>
            <p:nvSpPr>
              <p:cNvPr id="53" name="TextBox 52"/>
              <p:cNvSpPr txBox="1"/>
              <p:nvPr/>
            </p:nvSpPr>
            <p:spPr>
              <a:xfrm>
                <a:off x="2032906" y="6666147"/>
                <a:ext cx="4520294" cy="400110"/>
              </a:xfrm>
              <a:prstGeom prst="rect">
                <a:avLst/>
              </a:prstGeom>
              <a:noFill/>
            </p:spPr>
            <p:txBody>
              <a:bodyPr wrap="square" rtlCol="0">
                <a:spAutoFit/>
              </a:bodyPr>
              <a:lstStyle/>
              <a:p>
                <a:pPr>
                  <a:buClr>
                    <a:schemeClr val="tx1"/>
                  </a:buClr>
                </a:pPr>
                <a:r>
                  <a:rPr lang="en-US" sz="2000" b="1"/>
                  <a:t>$4.5 </a:t>
                </a:r>
                <a:r>
                  <a:rPr lang="en-US" sz="2000">
                    <a:solidFill>
                      <a:schemeClr val="tx2"/>
                    </a:solidFill>
                  </a:rPr>
                  <a:t>per Share</a:t>
                </a:r>
              </a:p>
            </p:txBody>
          </p:sp>
          <p:sp>
            <p:nvSpPr>
              <p:cNvPr id="54" name="TextBox 53"/>
              <p:cNvSpPr txBox="1"/>
              <p:nvPr/>
            </p:nvSpPr>
            <p:spPr>
              <a:xfrm>
                <a:off x="2032906" y="7178016"/>
                <a:ext cx="4520294" cy="400110"/>
              </a:xfrm>
              <a:prstGeom prst="rect">
                <a:avLst/>
              </a:prstGeom>
              <a:noFill/>
            </p:spPr>
            <p:txBody>
              <a:bodyPr wrap="square" rtlCol="0">
                <a:spAutoFit/>
              </a:bodyPr>
              <a:lstStyle/>
              <a:p>
                <a:pPr>
                  <a:buClr>
                    <a:schemeClr val="tx1"/>
                  </a:buClr>
                </a:pPr>
                <a:r>
                  <a:rPr lang="en-US" sz="2000" b="1"/>
                  <a:t>20.2% </a:t>
                </a:r>
                <a:r>
                  <a:rPr lang="en-US" sz="2000">
                    <a:solidFill>
                      <a:schemeClr val="tx2"/>
                    </a:solidFill>
                  </a:rPr>
                  <a:t>Market Share</a:t>
                </a:r>
              </a:p>
            </p:txBody>
          </p:sp>
          <p:sp>
            <p:nvSpPr>
              <p:cNvPr id="55" name="TextBox 54"/>
              <p:cNvSpPr txBox="1"/>
              <p:nvPr/>
            </p:nvSpPr>
            <p:spPr>
              <a:xfrm>
                <a:off x="2032906" y="7689885"/>
                <a:ext cx="4520294" cy="400110"/>
              </a:xfrm>
              <a:prstGeom prst="rect">
                <a:avLst/>
              </a:prstGeom>
              <a:noFill/>
            </p:spPr>
            <p:txBody>
              <a:bodyPr wrap="square" rtlCol="0">
                <a:spAutoFit/>
              </a:bodyPr>
              <a:lstStyle/>
              <a:p>
                <a:pPr>
                  <a:buClr>
                    <a:schemeClr val="tx1"/>
                  </a:buClr>
                </a:pPr>
                <a:r>
                  <a:rPr lang="en-US" sz="2000" b="1"/>
                  <a:t>$30.500 </a:t>
                </a:r>
                <a:r>
                  <a:rPr lang="en-US" sz="2000">
                    <a:solidFill>
                      <a:schemeClr val="tx2"/>
                    </a:solidFill>
                  </a:rPr>
                  <a:t>biggest sale</a:t>
                </a:r>
              </a:p>
            </p:txBody>
          </p:sp>
          <p:sp>
            <p:nvSpPr>
              <p:cNvPr id="56" name="TextBox 55"/>
              <p:cNvSpPr txBox="1"/>
              <p:nvPr/>
            </p:nvSpPr>
            <p:spPr>
              <a:xfrm>
                <a:off x="2032906" y="8201753"/>
                <a:ext cx="4520294" cy="400110"/>
              </a:xfrm>
              <a:prstGeom prst="rect">
                <a:avLst/>
              </a:prstGeom>
              <a:noFill/>
            </p:spPr>
            <p:txBody>
              <a:bodyPr wrap="square" rtlCol="0">
                <a:spAutoFit/>
              </a:bodyPr>
              <a:lstStyle/>
              <a:p>
                <a:pPr>
                  <a:buClr>
                    <a:schemeClr val="tx1"/>
                  </a:buClr>
                </a:pPr>
                <a:r>
                  <a:rPr lang="en-US" sz="2000" b="1"/>
                  <a:t>$50.000</a:t>
                </a:r>
                <a:r>
                  <a:rPr lang="en-US" sz="2000"/>
                  <a:t> </a:t>
                </a:r>
                <a:r>
                  <a:rPr lang="en-US" sz="2000">
                    <a:solidFill>
                      <a:schemeClr val="tx2"/>
                    </a:solidFill>
                  </a:rPr>
                  <a:t>charity projects</a:t>
                </a:r>
              </a:p>
            </p:txBody>
          </p:sp>
        </p:grpSp>
      </p:grpSp>
      <p:grpSp>
        <p:nvGrpSpPr>
          <p:cNvPr id="4" name="Group 3"/>
          <p:cNvGrpSpPr/>
          <p:nvPr/>
        </p:nvGrpSpPr>
        <p:grpSpPr>
          <a:xfrm>
            <a:off x="10275207" y="5514426"/>
            <a:ext cx="6183993" cy="2833141"/>
            <a:chOff x="10275207" y="5514426"/>
            <a:chExt cx="6183993" cy="2833141"/>
          </a:xfrm>
        </p:grpSpPr>
        <p:sp>
          <p:nvSpPr>
            <p:cNvPr id="7" name="TextBox 6"/>
            <p:cNvSpPr txBox="1"/>
            <p:nvPr/>
          </p:nvSpPr>
          <p:spPr>
            <a:xfrm>
              <a:off x="10972800" y="6408575"/>
              <a:ext cx="5486400" cy="1938992"/>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a:t>
              </a:r>
              <a:endParaRPr lang="uk-UA" sz="2000">
                <a:solidFill>
                  <a:schemeClr val="tx2"/>
                </a:solidFill>
              </a:endParaRPr>
            </a:p>
          </p:txBody>
        </p:sp>
        <p:sp>
          <p:nvSpPr>
            <p:cNvPr id="67" name="TextBox 66"/>
            <p:cNvSpPr txBox="1"/>
            <p:nvPr/>
          </p:nvSpPr>
          <p:spPr>
            <a:xfrm>
              <a:off x="10275207" y="5514426"/>
              <a:ext cx="3829050" cy="646331"/>
            </a:xfrm>
            <a:prstGeom prst="rect">
              <a:avLst/>
            </a:prstGeom>
            <a:noFill/>
          </p:spPr>
          <p:txBody>
            <a:bodyPr wrap="square" rtlCol="0">
              <a:spAutoFit/>
            </a:bodyPr>
            <a:lstStyle/>
            <a:p>
              <a:pPr algn="ctr"/>
              <a:r>
                <a:rPr lang="en-US" sz="3600">
                  <a:latin typeface="+mj-lt"/>
                </a:rPr>
                <a:t>ceo comment</a:t>
              </a:r>
              <a:endParaRPr lang="uk-UA" sz="3600">
                <a:latin typeface="+mj-lt"/>
              </a:endParaRPr>
            </a:p>
          </p:txBody>
        </p:sp>
      </p:grpSp>
    </p:spTree>
    <p:extLst>
      <p:ext uri="{BB962C8B-B14F-4D97-AF65-F5344CB8AC3E}">
        <p14:creationId xmlns:p14="http://schemas.microsoft.com/office/powerpoint/2010/main" val="110106326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1250"/>
                                        <p:tgtEl>
                                          <p:spTgt spid="5"/>
                                        </p:tgtEl>
                                      </p:cBhvr>
                                    </p:animEffect>
                                  </p:childTnLst>
                                </p:cTn>
                              </p:par>
                            </p:childTnLst>
                          </p:cTn>
                        </p:par>
                        <p:par>
                          <p:cTn id="8" fill="hold">
                            <p:stCondLst>
                              <p:cond delay="125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1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 name="Straight Connector 9"/>
          <p:cNvCxnSpPr>
            <a:stCxn id="79" idx="6"/>
          </p:cNvCxnSpPr>
          <p:nvPr/>
        </p:nvCxnSpPr>
        <p:spPr>
          <a:xfrm>
            <a:off x="14883494" y="5143500"/>
            <a:ext cx="3404506" cy="1251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7034894" y="4232680"/>
            <a:ext cx="7848600" cy="4369183"/>
            <a:chOff x="7034894" y="4232680"/>
            <a:chExt cx="7848600" cy="4369183"/>
          </a:xfrm>
        </p:grpSpPr>
        <p:cxnSp>
          <p:nvCxnSpPr>
            <p:cNvPr id="8" name="Straight Connector 7"/>
            <p:cNvCxnSpPr>
              <a:stCxn id="70" idx="6"/>
              <a:endCxn id="79" idx="2"/>
            </p:cNvCxnSpPr>
            <p:nvPr/>
          </p:nvCxnSpPr>
          <p:spPr>
            <a:xfrm>
              <a:off x="7034894" y="5143500"/>
              <a:ext cx="7391400"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78" name="Group 77"/>
            <p:cNvGrpSpPr/>
            <p:nvPr/>
          </p:nvGrpSpPr>
          <p:grpSpPr>
            <a:xfrm>
              <a:off x="9906000" y="4232680"/>
              <a:ext cx="4977494" cy="4369183"/>
              <a:chOff x="5088378" y="4232680"/>
              <a:chExt cx="4977494" cy="4369183"/>
            </a:xfrm>
          </p:grpSpPr>
          <p:sp>
            <p:nvSpPr>
              <p:cNvPr id="79" name="Oval 78"/>
              <p:cNvSpPr/>
              <p:nvPr/>
            </p:nvSpPr>
            <p:spPr>
              <a:xfrm>
                <a:off x="9608672"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0" name="TextBox 79"/>
              <p:cNvSpPr txBox="1"/>
              <p:nvPr/>
            </p:nvSpPr>
            <p:spPr>
              <a:xfrm>
                <a:off x="5742429" y="5626467"/>
                <a:ext cx="3829050" cy="646331"/>
              </a:xfrm>
              <a:prstGeom prst="rect">
                <a:avLst/>
              </a:prstGeom>
              <a:noFill/>
            </p:spPr>
            <p:txBody>
              <a:bodyPr wrap="square" rtlCol="0">
                <a:spAutoFit/>
              </a:bodyPr>
              <a:lstStyle/>
              <a:p>
                <a:pPr algn="r"/>
                <a:r>
                  <a:rPr lang="en-US" sz="3600">
                    <a:latin typeface="+mj-lt"/>
                  </a:rPr>
                  <a:t>some milestone</a:t>
                </a:r>
                <a:endParaRPr lang="uk-UA" sz="3600">
                  <a:latin typeface="+mj-lt"/>
                </a:endParaRPr>
              </a:p>
            </p:txBody>
          </p:sp>
          <p:sp>
            <p:nvSpPr>
              <p:cNvPr id="81" name="TextBox 80"/>
              <p:cNvSpPr txBox="1"/>
              <p:nvPr/>
            </p:nvSpPr>
            <p:spPr>
              <a:xfrm>
                <a:off x="6020921" y="4232680"/>
                <a:ext cx="3505201" cy="923330"/>
              </a:xfrm>
              <a:prstGeom prst="rect">
                <a:avLst/>
              </a:prstGeom>
              <a:noFill/>
            </p:spPr>
            <p:txBody>
              <a:bodyPr wrap="square" rtlCol="0">
                <a:spAutoFit/>
              </a:bodyPr>
              <a:lstStyle/>
              <a:p>
                <a:pPr algn="r"/>
                <a:r>
                  <a:rPr lang="en-US" sz="4000">
                    <a:solidFill>
                      <a:schemeClr val="accent2"/>
                    </a:solidFill>
                    <a:latin typeface="+mj-lt"/>
                  </a:rPr>
                  <a:t>01/01 </a:t>
                </a:r>
                <a:r>
                  <a:rPr lang="en-US" sz="5400" b="1">
                    <a:latin typeface="+mj-lt"/>
                  </a:rPr>
                  <a:t>2013</a:t>
                </a:r>
                <a:endParaRPr lang="uk-UA" sz="5400" b="1">
                  <a:latin typeface="+mj-lt"/>
                </a:endParaRPr>
              </a:p>
            </p:txBody>
          </p:sp>
          <p:grpSp>
            <p:nvGrpSpPr>
              <p:cNvPr id="82" name="Group 81"/>
              <p:cNvGrpSpPr/>
              <p:nvPr/>
            </p:nvGrpSpPr>
            <p:grpSpPr>
              <a:xfrm>
                <a:off x="5088378" y="6666147"/>
                <a:ext cx="4520294" cy="1935716"/>
                <a:chOff x="4188494" y="5732122"/>
                <a:chExt cx="4520294" cy="1935716"/>
              </a:xfrm>
            </p:grpSpPr>
            <p:sp>
              <p:nvSpPr>
                <p:cNvPr id="83" name="TextBox 82"/>
                <p:cNvSpPr txBox="1"/>
                <p:nvPr/>
              </p:nvSpPr>
              <p:spPr>
                <a:xfrm>
                  <a:off x="4188494" y="5732122"/>
                  <a:ext cx="4520294" cy="400110"/>
                </a:xfrm>
                <a:prstGeom prst="rect">
                  <a:avLst/>
                </a:prstGeom>
                <a:noFill/>
              </p:spPr>
              <p:txBody>
                <a:bodyPr wrap="square" rtlCol="0">
                  <a:spAutoFit/>
                </a:bodyPr>
                <a:lstStyle/>
                <a:p>
                  <a:pPr algn="r">
                    <a:buClr>
                      <a:schemeClr val="tx1"/>
                    </a:buClr>
                  </a:pPr>
                  <a:r>
                    <a:rPr lang="en-US" sz="2000">
                      <a:solidFill>
                        <a:schemeClr val="tx2"/>
                      </a:solidFill>
                    </a:rPr>
                    <a:t>Investment </a:t>
                  </a:r>
                  <a:r>
                    <a:rPr lang="en-US" sz="2000" b="1"/>
                    <a:t>$100.000 </a:t>
                  </a:r>
                  <a:r>
                    <a:rPr lang="en-US" sz="2000">
                      <a:solidFill>
                        <a:schemeClr val="tx2"/>
                      </a:solidFill>
                    </a:rPr>
                    <a:t>reached</a:t>
                  </a:r>
                </a:p>
              </p:txBody>
            </p:sp>
            <p:sp>
              <p:nvSpPr>
                <p:cNvPr id="84" name="TextBox 83"/>
                <p:cNvSpPr txBox="1"/>
                <p:nvPr/>
              </p:nvSpPr>
              <p:spPr>
                <a:xfrm>
                  <a:off x="4188494" y="6243991"/>
                  <a:ext cx="4520294" cy="400110"/>
                </a:xfrm>
                <a:prstGeom prst="rect">
                  <a:avLst/>
                </a:prstGeom>
                <a:noFill/>
              </p:spPr>
              <p:txBody>
                <a:bodyPr wrap="square" rtlCol="0">
                  <a:spAutoFit/>
                </a:bodyPr>
                <a:lstStyle/>
                <a:p>
                  <a:pPr algn="r">
                    <a:buClr>
                      <a:schemeClr val="tx1"/>
                    </a:buClr>
                  </a:pPr>
                  <a:r>
                    <a:rPr lang="en-US" sz="2000" b="1"/>
                    <a:t>10.000</a:t>
                  </a:r>
                  <a:r>
                    <a:rPr lang="en-US" sz="2000" b="1">
                      <a:solidFill>
                        <a:schemeClr val="tx2"/>
                      </a:solidFill>
                    </a:rPr>
                    <a:t> </a:t>
                  </a:r>
                  <a:r>
                    <a:rPr lang="en-US" sz="2000">
                      <a:solidFill>
                        <a:schemeClr val="tx2"/>
                      </a:solidFill>
                    </a:rPr>
                    <a:t>facebook fan</a:t>
                  </a:r>
                </a:p>
              </p:txBody>
            </p:sp>
            <p:sp>
              <p:nvSpPr>
                <p:cNvPr id="85" name="TextBox 84"/>
                <p:cNvSpPr txBox="1"/>
                <p:nvPr/>
              </p:nvSpPr>
              <p:spPr>
                <a:xfrm>
                  <a:off x="4188494" y="6755860"/>
                  <a:ext cx="4520294" cy="400110"/>
                </a:xfrm>
                <a:prstGeom prst="rect">
                  <a:avLst/>
                </a:prstGeom>
                <a:noFill/>
              </p:spPr>
              <p:txBody>
                <a:bodyPr wrap="square" rtlCol="0">
                  <a:spAutoFit/>
                </a:bodyPr>
                <a:lstStyle/>
                <a:p>
                  <a:pPr algn="r">
                    <a:buClr>
                      <a:schemeClr val="tx1"/>
                    </a:buClr>
                  </a:pPr>
                  <a:r>
                    <a:rPr lang="en-US" sz="2000" b="1"/>
                    <a:t>$50.000</a:t>
                  </a:r>
                  <a:r>
                    <a:rPr lang="en-US" sz="2000" b="1">
                      <a:solidFill>
                        <a:schemeClr val="tx2"/>
                      </a:solidFill>
                    </a:rPr>
                    <a:t> </a:t>
                  </a:r>
                  <a:r>
                    <a:rPr lang="en-US" sz="2000">
                      <a:solidFill>
                        <a:schemeClr val="tx2"/>
                      </a:solidFill>
                    </a:rPr>
                    <a:t>annual turnover</a:t>
                  </a:r>
                </a:p>
              </p:txBody>
            </p:sp>
            <p:sp>
              <p:nvSpPr>
                <p:cNvPr id="86" name="TextBox 85"/>
                <p:cNvSpPr txBox="1"/>
                <p:nvPr/>
              </p:nvSpPr>
              <p:spPr>
                <a:xfrm>
                  <a:off x="4188494" y="7267728"/>
                  <a:ext cx="4520294" cy="400110"/>
                </a:xfrm>
                <a:prstGeom prst="rect">
                  <a:avLst/>
                </a:prstGeom>
                <a:noFill/>
              </p:spPr>
              <p:txBody>
                <a:bodyPr wrap="square" rtlCol="0">
                  <a:spAutoFit/>
                </a:bodyPr>
                <a:lstStyle/>
                <a:p>
                  <a:pPr algn="r">
                    <a:buClr>
                      <a:schemeClr val="tx1"/>
                    </a:buClr>
                  </a:pPr>
                  <a:r>
                    <a:rPr lang="en-US" sz="2000" b="1"/>
                    <a:t>10.555</a:t>
                  </a:r>
                  <a:r>
                    <a:rPr lang="en-US" sz="2000">
                      <a:solidFill>
                        <a:schemeClr val="tx2"/>
                      </a:solidFill>
                    </a:rPr>
                    <a:t> cups of coffe</a:t>
                  </a:r>
                </a:p>
              </p:txBody>
            </p:sp>
          </p:grpSp>
        </p:grpSp>
      </p:grpSp>
      <p:cxnSp>
        <p:nvCxnSpPr>
          <p:cNvPr id="6" name="Straight Connector 5"/>
          <p:cNvCxnSpPr>
            <a:endCxn id="70" idx="2"/>
          </p:cNvCxnSpPr>
          <p:nvPr/>
        </p:nvCxnSpPr>
        <p:spPr>
          <a:xfrm>
            <a:off x="0" y="5143500"/>
            <a:ext cx="6577694"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company</a:t>
            </a:r>
            <a:br>
              <a:rPr lang="en-US"/>
            </a:br>
            <a:r>
              <a:rPr lang="en-US">
                <a:solidFill>
                  <a:schemeClr val="accent1"/>
                </a:solidFill>
              </a:rPr>
              <a:t>timeline</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37</a:t>
            </a:fld>
            <a:endParaRPr/>
          </a:p>
        </p:txBody>
      </p:sp>
      <p:sp>
        <p:nvSpPr>
          <p:cNvPr id="70" name="Oval 69"/>
          <p:cNvSpPr/>
          <p:nvPr/>
        </p:nvSpPr>
        <p:spPr>
          <a:xfrm>
            <a:off x="6577694"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2" name="TextBox 71"/>
          <p:cNvSpPr txBox="1"/>
          <p:nvPr/>
        </p:nvSpPr>
        <p:spPr>
          <a:xfrm>
            <a:off x="2989943" y="4232680"/>
            <a:ext cx="3505201" cy="923330"/>
          </a:xfrm>
          <a:prstGeom prst="rect">
            <a:avLst/>
          </a:prstGeom>
          <a:noFill/>
        </p:spPr>
        <p:txBody>
          <a:bodyPr wrap="square" rtlCol="0">
            <a:spAutoFit/>
          </a:bodyPr>
          <a:lstStyle/>
          <a:p>
            <a:pPr algn="r"/>
            <a:r>
              <a:rPr lang="en-US" sz="4000">
                <a:solidFill>
                  <a:schemeClr val="accent2"/>
                </a:solidFill>
                <a:latin typeface="+mj-lt"/>
              </a:rPr>
              <a:t>01/01 </a:t>
            </a:r>
            <a:r>
              <a:rPr lang="en-US" sz="5400" b="1">
                <a:latin typeface="+mj-lt"/>
              </a:rPr>
              <a:t>2012</a:t>
            </a:r>
            <a:endParaRPr lang="uk-UA" sz="5400" b="1">
              <a:latin typeface="+mj-lt"/>
            </a:endParaRPr>
          </a:p>
        </p:txBody>
      </p:sp>
      <p:grpSp>
        <p:nvGrpSpPr>
          <p:cNvPr id="7" name="Group 6"/>
          <p:cNvGrpSpPr/>
          <p:nvPr/>
        </p:nvGrpSpPr>
        <p:grpSpPr>
          <a:xfrm>
            <a:off x="2057400" y="5626467"/>
            <a:ext cx="4520294" cy="2975396"/>
            <a:chOff x="2057400" y="5626467"/>
            <a:chExt cx="4520294" cy="2975396"/>
          </a:xfrm>
        </p:grpSpPr>
        <p:sp>
          <p:nvSpPr>
            <p:cNvPr id="71" name="TextBox 70"/>
            <p:cNvSpPr txBox="1"/>
            <p:nvPr/>
          </p:nvSpPr>
          <p:spPr>
            <a:xfrm>
              <a:off x="2057400" y="5626467"/>
              <a:ext cx="4483101" cy="646331"/>
            </a:xfrm>
            <a:prstGeom prst="rect">
              <a:avLst/>
            </a:prstGeom>
            <a:noFill/>
          </p:spPr>
          <p:txBody>
            <a:bodyPr wrap="square" rtlCol="0">
              <a:spAutoFit/>
            </a:bodyPr>
            <a:lstStyle/>
            <a:p>
              <a:pPr algn="r"/>
              <a:r>
                <a:rPr lang="en-US" sz="3600">
                  <a:latin typeface="+mj-lt"/>
                </a:rPr>
                <a:t>milestone name</a:t>
              </a:r>
              <a:endParaRPr lang="uk-UA" sz="3600">
                <a:latin typeface="+mj-lt"/>
              </a:endParaRPr>
            </a:p>
          </p:txBody>
        </p:sp>
        <p:grpSp>
          <p:nvGrpSpPr>
            <p:cNvPr id="73" name="Group 72"/>
            <p:cNvGrpSpPr/>
            <p:nvPr/>
          </p:nvGrpSpPr>
          <p:grpSpPr>
            <a:xfrm>
              <a:off x="2057400" y="6666147"/>
              <a:ext cx="4520294" cy="1935716"/>
              <a:chOff x="4188494" y="5732122"/>
              <a:chExt cx="4520294" cy="1935716"/>
            </a:xfrm>
          </p:grpSpPr>
          <p:sp>
            <p:nvSpPr>
              <p:cNvPr id="74" name="TextBox 73"/>
              <p:cNvSpPr txBox="1"/>
              <p:nvPr/>
            </p:nvSpPr>
            <p:spPr>
              <a:xfrm>
                <a:off x="4188494" y="5732122"/>
                <a:ext cx="4520294" cy="400110"/>
              </a:xfrm>
              <a:prstGeom prst="rect">
                <a:avLst/>
              </a:prstGeom>
              <a:noFill/>
            </p:spPr>
            <p:txBody>
              <a:bodyPr wrap="square" rtlCol="0">
                <a:spAutoFit/>
              </a:bodyPr>
              <a:lstStyle/>
              <a:p>
                <a:pPr algn="r">
                  <a:buClr>
                    <a:schemeClr val="tx1"/>
                  </a:buClr>
                </a:pPr>
                <a:r>
                  <a:rPr lang="en-US" sz="2000">
                    <a:solidFill>
                      <a:schemeClr val="tx2"/>
                    </a:solidFill>
                  </a:rPr>
                  <a:t>Investment </a:t>
                </a:r>
                <a:r>
                  <a:rPr lang="en-US" sz="2000" b="1"/>
                  <a:t>$10.000 </a:t>
                </a:r>
                <a:r>
                  <a:rPr lang="en-US" sz="2000">
                    <a:solidFill>
                      <a:schemeClr val="tx2"/>
                    </a:solidFill>
                  </a:rPr>
                  <a:t>reached</a:t>
                </a:r>
              </a:p>
            </p:txBody>
          </p:sp>
          <p:sp>
            <p:nvSpPr>
              <p:cNvPr id="75" name="TextBox 74"/>
              <p:cNvSpPr txBox="1"/>
              <p:nvPr/>
            </p:nvSpPr>
            <p:spPr>
              <a:xfrm>
                <a:off x="4188494" y="6243991"/>
                <a:ext cx="4520294" cy="400110"/>
              </a:xfrm>
              <a:prstGeom prst="rect">
                <a:avLst/>
              </a:prstGeom>
              <a:noFill/>
            </p:spPr>
            <p:txBody>
              <a:bodyPr wrap="square" rtlCol="0">
                <a:spAutoFit/>
              </a:bodyPr>
              <a:lstStyle/>
              <a:p>
                <a:pPr algn="r">
                  <a:buClr>
                    <a:schemeClr val="tx1"/>
                  </a:buClr>
                </a:pPr>
                <a:r>
                  <a:rPr lang="en-US" sz="2000" b="1"/>
                  <a:t>100</a:t>
                </a:r>
                <a:r>
                  <a:rPr lang="en-US" sz="2000" b="1">
                    <a:solidFill>
                      <a:schemeClr val="tx2"/>
                    </a:solidFill>
                  </a:rPr>
                  <a:t> </a:t>
                </a:r>
                <a:r>
                  <a:rPr lang="en-US" sz="2000">
                    <a:solidFill>
                      <a:schemeClr val="tx2"/>
                    </a:solidFill>
                  </a:rPr>
                  <a:t>locations</a:t>
                </a:r>
              </a:p>
            </p:txBody>
          </p:sp>
          <p:sp>
            <p:nvSpPr>
              <p:cNvPr id="76" name="TextBox 75"/>
              <p:cNvSpPr txBox="1"/>
              <p:nvPr/>
            </p:nvSpPr>
            <p:spPr>
              <a:xfrm>
                <a:off x="4188494" y="6755860"/>
                <a:ext cx="4520294" cy="400110"/>
              </a:xfrm>
              <a:prstGeom prst="rect">
                <a:avLst/>
              </a:prstGeom>
              <a:noFill/>
            </p:spPr>
            <p:txBody>
              <a:bodyPr wrap="square" rtlCol="0">
                <a:spAutoFit/>
              </a:bodyPr>
              <a:lstStyle/>
              <a:p>
                <a:pPr algn="r">
                  <a:buClr>
                    <a:schemeClr val="tx1"/>
                  </a:buClr>
                </a:pPr>
                <a:r>
                  <a:rPr lang="en-US" sz="2000" b="1"/>
                  <a:t>$5.000</a:t>
                </a:r>
                <a:r>
                  <a:rPr lang="en-US" sz="2000" b="1">
                    <a:solidFill>
                      <a:schemeClr val="tx2"/>
                    </a:solidFill>
                  </a:rPr>
                  <a:t> </a:t>
                </a:r>
                <a:r>
                  <a:rPr lang="en-US" sz="2000">
                    <a:solidFill>
                      <a:schemeClr val="tx2"/>
                    </a:solidFill>
                  </a:rPr>
                  <a:t>average turnover</a:t>
                </a:r>
              </a:p>
            </p:txBody>
          </p:sp>
          <p:sp>
            <p:nvSpPr>
              <p:cNvPr id="77" name="TextBox 76"/>
              <p:cNvSpPr txBox="1"/>
              <p:nvPr/>
            </p:nvSpPr>
            <p:spPr>
              <a:xfrm>
                <a:off x="4188494" y="7267728"/>
                <a:ext cx="4520294" cy="400110"/>
              </a:xfrm>
              <a:prstGeom prst="rect">
                <a:avLst/>
              </a:prstGeom>
              <a:noFill/>
            </p:spPr>
            <p:txBody>
              <a:bodyPr wrap="square" rtlCol="0">
                <a:spAutoFit/>
              </a:bodyPr>
              <a:lstStyle/>
              <a:p>
                <a:pPr algn="r">
                  <a:buClr>
                    <a:schemeClr val="tx1"/>
                  </a:buClr>
                </a:pPr>
                <a:r>
                  <a:rPr lang="en-US" sz="2000" b="1"/>
                  <a:t>5.555</a:t>
                </a:r>
                <a:r>
                  <a:rPr lang="en-US" sz="2000">
                    <a:solidFill>
                      <a:schemeClr val="tx2"/>
                    </a:solidFill>
                  </a:rPr>
                  <a:t> cups of coffe</a:t>
                </a:r>
              </a:p>
            </p:txBody>
          </p:sp>
        </p:grpSp>
      </p:grpSp>
    </p:spTree>
    <p:extLst>
      <p:ext uri="{BB962C8B-B14F-4D97-AF65-F5344CB8AC3E}">
        <p14:creationId xmlns:p14="http://schemas.microsoft.com/office/powerpoint/2010/main" val="124620601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250"/>
                                        <p:tgtEl>
                                          <p:spTgt spid="7"/>
                                        </p:tgtEl>
                                      </p:cBhvr>
                                    </p:animEffect>
                                  </p:childTnLst>
                                </p:cTn>
                              </p:par>
                            </p:childTnLst>
                          </p:cTn>
                        </p:par>
                        <p:par>
                          <p:cTn id="8" fill="hold">
                            <p:stCondLst>
                              <p:cond delay="125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1250"/>
                                        <p:tgtEl>
                                          <p:spTgt spid="4"/>
                                        </p:tgtEl>
                                      </p:cBhvr>
                                    </p:animEffect>
                                  </p:childTnLst>
                                </p:cTn>
                              </p:par>
                            </p:childTnLst>
                          </p:cTn>
                        </p:par>
                        <p:par>
                          <p:cTn id="12" fill="hold">
                            <p:stCondLst>
                              <p:cond delay="2500"/>
                            </p:stCondLst>
                            <p:childTnLst>
                              <p:par>
                                <p:cTn id="13" presetID="22" presetClass="entr" presetSubtype="8" fill="hold"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12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8" name="Straight Connector 97"/>
          <p:cNvCxnSpPr>
            <a:stCxn id="88" idx="6"/>
          </p:cNvCxnSpPr>
          <p:nvPr/>
        </p:nvCxnSpPr>
        <p:spPr>
          <a:xfrm>
            <a:off x="15924577" y="5143500"/>
            <a:ext cx="2363423"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10510430" y="4232680"/>
            <a:ext cx="5414147" cy="4369183"/>
            <a:chOff x="10510430" y="4232680"/>
            <a:chExt cx="5414147" cy="4369183"/>
          </a:xfrm>
        </p:grpSpPr>
        <p:cxnSp>
          <p:nvCxnSpPr>
            <p:cNvPr id="97" name="Straight Connector 96"/>
            <p:cNvCxnSpPr>
              <a:stCxn id="79" idx="6"/>
              <a:endCxn id="88" idx="2"/>
            </p:cNvCxnSpPr>
            <p:nvPr/>
          </p:nvCxnSpPr>
          <p:spPr>
            <a:xfrm>
              <a:off x="10510430" y="5143500"/>
              <a:ext cx="4956947"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87" name="Group 86"/>
            <p:cNvGrpSpPr/>
            <p:nvPr/>
          </p:nvGrpSpPr>
          <p:grpSpPr>
            <a:xfrm>
              <a:off x="10947083" y="4232680"/>
              <a:ext cx="4977494" cy="4369183"/>
              <a:chOff x="5088378" y="4232680"/>
              <a:chExt cx="4977494" cy="4369183"/>
            </a:xfrm>
          </p:grpSpPr>
          <p:sp>
            <p:nvSpPr>
              <p:cNvPr id="88" name="Oval 87"/>
              <p:cNvSpPr/>
              <p:nvPr/>
            </p:nvSpPr>
            <p:spPr>
              <a:xfrm>
                <a:off x="9608672"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9" name="TextBox 88"/>
              <p:cNvSpPr txBox="1"/>
              <p:nvPr/>
            </p:nvSpPr>
            <p:spPr>
              <a:xfrm>
                <a:off x="5742429" y="5626467"/>
                <a:ext cx="3829050" cy="646331"/>
              </a:xfrm>
              <a:prstGeom prst="rect">
                <a:avLst/>
              </a:prstGeom>
              <a:noFill/>
            </p:spPr>
            <p:txBody>
              <a:bodyPr wrap="square" rtlCol="0">
                <a:spAutoFit/>
              </a:bodyPr>
              <a:lstStyle/>
              <a:p>
                <a:pPr algn="r"/>
                <a:r>
                  <a:rPr lang="en-US" sz="3600">
                    <a:latin typeface="+mj-lt"/>
                  </a:rPr>
                  <a:t>it was tought</a:t>
                </a:r>
                <a:endParaRPr lang="uk-UA" sz="3600">
                  <a:latin typeface="+mj-lt"/>
                </a:endParaRPr>
              </a:p>
            </p:txBody>
          </p:sp>
          <p:sp>
            <p:nvSpPr>
              <p:cNvPr id="90" name="TextBox 89"/>
              <p:cNvSpPr txBox="1"/>
              <p:nvPr/>
            </p:nvSpPr>
            <p:spPr>
              <a:xfrm>
                <a:off x="6020921" y="4232680"/>
                <a:ext cx="3505201" cy="923330"/>
              </a:xfrm>
              <a:prstGeom prst="rect">
                <a:avLst/>
              </a:prstGeom>
              <a:noFill/>
            </p:spPr>
            <p:txBody>
              <a:bodyPr wrap="square" rtlCol="0">
                <a:spAutoFit/>
              </a:bodyPr>
              <a:lstStyle/>
              <a:p>
                <a:pPr algn="r"/>
                <a:r>
                  <a:rPr lang="en-US" sz="4000">
                    <a:solidFill>
                      <a:schemeClr val="accent2"/>
                    </a:solidFill>
                    <a:latin typeface="+mj-lt"/>
                  </a:rPr>
                  <a:t>01/01 </a:t>
                </a:r>
                <a:r>
                  <a:rPr lang="en-US" sz="5400" b="1">
                    <a:latin typeface="+mj-lt"/>
                  </a:rPr>
                  <a:t>2014</a:t>
                </a:r>
                <a:endParaRPr lang="uk-UA" sz="5400" b="1">
                  <a:latin typeface="+mj-lt"/>
                </a:endParaRPr>
              </a:p>
            </p:txBody>
          </p:sp>
          <p:grpSp>
            <p:nvGrpSpPr>
              <p:cNvPr id="91" name="Group 90"/>
              <p:cNvGrpSpPr/>
              <p:nvPr/>
            </p:nvGrpSpPr>
            <p:grpSpPr>
              <a:xfrm>
                <a:off x="5088378" y="6666147"/>
                <a:ext cx="4520294" cy="1935716"/>
                <a:chOff x="4188494" y="5732122"/>
                <a:chExt cx="4520294" cy="1935716"/>
              </a:xfrm>
            </p:grpSpPr>
            <p:sp>
              <p:nvSpPr>
                <p:cNvPr id="92" name="TextBox 91"/>
                <p:cNvSpPr txBox="1"/>
                <p:nvPr/>
              </p:nvSpPr>
              <p:spPr>
                <a:xfrm>
                  <a:off x="4188494" y="5732122"/>
                  <a:ext cx="4520294" cy="400110"/>
                </a:xfrm>
                <a:prstGeom prst="rect">
                  <a:avLst/>
                </a:prstGeom>
                <a:noFill/>
              </p:spPr>
              <p:txBody>
                <a:bodyPr wrap="square" rtlCol="0">
                  <a:spAutoFit/>
                </a:bodyPr>
                <a:lstStyle/>
                <a:p>
                  <a:pPr algn="r">
                    <a:buClr>
                      <a:schemeClr val="tx1"/>
                    </a:buClr>
                  </a:pPr>
                  <a:r>
                    <a:rPr lang="en-US" sz="2000">
                      <a:solidFill>
                        <a:schemeClr val="tx2"/>
                      </a:solidFill>
                    </a:rPr>
                    <a:t>Investment </a:t>
                  </a:r>
                  <a:r>
                    <a:rPr lang="en-US" sz="2000" b="1"/>
                    <a:t>$.1000.000 </a:t>
                  </a:r>
                  <a:r>
                    <a:rPr lang="en-US" sz="2000">
                      <a:solidFill>
                        <a:schemeClr val="tx2"/>
                      </a:solidFill>
                    </a:rPr>
                    <a:t>reached</a:t>
                  </a:r>
                </a:p>
              </p:txBody>
            </p:sp>
            <p:sp>
              <p:nvSpPr>
                <p:cNvPr id="93" name="TextBox 92"/>
                <p:cNvSpPr txBox="1"/>
                <p:nvPr/>
              </p:nvSpPr>
              <p:spPr>
                <a:xfrm>
                  <a:off x="4188494" y="6243991"/>
                  <a:ext cx="4520294" cy="400110"/>
                </a:xfrm>
                <a:prstGeom prst="rect">
                  <a:avLst/>
                </a:prstGeom>
                <a:noFill/>
              </p:spPr>
              <p:txBody>
                <a:bodyPr wrap="square" rtlCol="0">
                  <a:spAutoFit/>
                </a:bodyPr>
                <a:lstStyle/>
                <a:p>
                  <a:pPr algn="r">
                    <a:buClr>
                      <a:schemeClr val="tx1"/>
                    </a:buClr>
                  </a:pPr>
                  <a:r>
                    <a:rPr lang="en-US" sz="2000" b="1"/>
                    <a:t>1.025</a:t>
                  </a:r>
                  <a:r>
                    <a:rPr lang="en-US" sz="2000" b="1">
                      <a:solidFill>
                        <a:schemeClr val="accent2"/>
                      </a:solidFill>
                    </a:rPr>
                    <a:t> </a:t>
                  </a:r>
                  <a:r>
                    <a:rPr lang="en-US" sz="2000">
                      <a:solidFill>
                        <a:schemeClr val="tx2"/>
                      </a:solidFill>
                    </a:rPr>
                    <a:t>jobs done</a:t>
                  </a:r>
                </a:p>
              </p:txBody>
            </p:sp>
            <p:sp>
              <p:nvSpPr>
                <p:cNvPr id="94" name="TextBox 93"/>
                <p:cNvSpPr txBox="1"/>
                <p:nvPr/>
              </p:nvSpPr>
              <p:spPr>
                <a:xfrm>
                  <a:off x="4188494" y="6755860"/>
                  <a:ext cx="4520294" cy="400110"/>
                </a:xfrm>
                <a:prstGeom prst="rect">
                  <a:avLst/>
                </a:prstGeom>
                <a:noFill/>
              </p:spPr>
              <p:txBody>
                <a:bodyPr wrap="square" rtlCol="0">
                  <a:spAutoFit/>
                </a:bodyPr>
                <a:lstStyle/>
                <a:p>
                  <a:pPr algn="r">
                    <a:buClr>
                      <a:schemeClr val="tx1"/>
                    </a:buClr>
                  </a:pPr>
                  <a:r>
                    <a:rPr lang="en-US" sz="2000" b="1"/>
                    <a:t>$5.000</a:t>
                  </a:r>
                  <a:r>
                    <a:rPr lang="en-US" sz="2000">
                      <a:solidFill>
                        <a:schemeClr val="tx2"/>
                      </a:solidFill>
                    </a:rPr>
                    <a:t> average salary</a:t>
                  </a:r>
                  <a:r>
                    <a:rPr lang="en-US" sz="2000" b="1"/>
                    <a:t> </a:t>
                  </a:r>
                  <a:endParaRPr lang="en-US" sz="2000">
                    <a:solidFill>
                      <a:schemeClr val="tx2"/>
                    </a:solidFill>
                  </a:endParaRPr>
                </a:p>
              </p:txBody>
            </p:sp>
            <p:sp>
              <p:nvSpPr>
                <p:cNvPr id="95" name="TextBox 94"/>
                <p:cNvSpPr txBox="1"/>
                <p:nvPr/>
              </p:nvSpPr>
              <p:spPr>
                <a:xfrm>
                  <a:off x="4188494" y="7267728"/>
                  <a:ext cx="4520294" cy="400110"/>
                </a:xfrm>
                <a:prstGeom prst="rect">
                  <a:avLst/>
                </a:prstGeom>
                <a:noFill/>
              </p:spPr>
              <p:txBody>
                <a:bodyPr wrap="square" rtlCol="0">
                  <a:spAutoFit/>
                </a:bodyPr>
                <a:lstStyle/>
                <a:p>
                  <a:pPr algn="r">
                    <a:buClr>
                      <a:schemeClr val="tx1"/>
                    </a:buClr>
                  </a:pPr>
                  <a:r>
                    <a:rPr lang="en-US" sz="2000" b="1"/>
                    <a:t>13.555</a:t>
                  </a:r>
                  <a:r>
                    <a:rPr lang="en-US" sz="2000">
                      <a:solidFill>
                        <a:schemeClr val="tx2"/>
                      </a:solidFill>
                    </a:rPr>
                    <a:t> cups of coffe</a:t>
                  </a:r>
                </a:p>
              </p:txBody>
            </p:sp>
          </p:grpSp>
        </p:grpSp>
      </p:grpSp>
      <p:grpSp>
        <p:nvGrpSpPr>
          <p:cNvPr id="4" name="Group 3"/>
          <p:cNvGrpSpPr/>
          <p:nvPr/>
        </p:nvGrpSpPr>
        <p:grpSpPr>
          <a:xfrm>
            <a:off x="5096283" y="4232680"/>
            <a:ext cx="5414147" cy="4369183"/>
            <a:chOff x="5096283" y="4232680"/>
            <a:chExt cx="5414147" cy="4369183"/>
          </a:xfrm>
        </p:grpSpPr>
        <p:cxnSp>
          <p:nvCxnSpPr>
            <p:cNvPr id="96" name="Straight Connector 95"/>
            <p:cNvCxnSpPr>
              <a:stCxn id="70" idx="6"/>
              <a:endCxn id="79" idx="2"/>
            </p:cNvCxnSpPr>
            <p:nvPr/>
          </p:nvCxnSpPr>
          <p:spPr>
            <a:xfrm>
              <a:off x="5096283" y="5143500"/>
              <a:ext cx="4956947"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78" name="Group 77"/>
            <p:cNvGrpSpPr/>
            <p:nvPr/>
          </p:nvGrpSpPr>
          <p:grpSpPr>
            <a:xfrm>
              <a:off x="5532936" y="4232680"/>
              <a:ext cx="4977494" cy="4369183"/>
              <a:chOff x="5088378" y="4232680"/>
              <a:chExt cx="4977494" cy="4369183"/>
            </a:xfrm>
          </p:grpSpPr>
          <p:sp>
            <p:nvSpPr>
              <p:cNvPr id="79" name="Oval 78"/>
              <p:cNvSpPr/>
              <p:nvPr/>
            </p:nvSpPr>
            <p:spPr>
              <a:xfrm>
                <a:off x="9608672"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0" name="TextBox 79"/>
              <p:cNvSpPr txBox="1"/>
              <p:nvPr/>
            </p:nvSpPr>
            <p:spPr>
              <a:xfrm>
                <a:off x="5742429" y="5626467"/>
                <a:ext cx="3829050" cy="646331"/>
              </a:xfrm>
              <a:prstGeom prst="rect">
                <a:avLst/>
              </a:prstGeom>
              <a:noFill/>
            </p:spPr>
            <p:txBody>
              <a:bodyPr wrap="square" rtlCol="0">
                <a:spAutoFit/>
              </a:bodyPr>
              <a:lstStyle/>
              <a:p>
                <a:pPr algn="r"/>
                <a:r>
                  <a:rPr lang="en-US" sz="3600">
                    <a:latin typeface="+mj-lt"/>
                  </a:rPr>
                  <a:t>some milestone</a:t>
                </a:r>
                <a:endParaRPr lang="uk-UA" sz="3600">
                  <a:latin typeface="+mj-lt"/>
                </a:endParaRPr>
              </a:p>
            </p:txBody>
          </p:sp>
          <p:sp>
            <p:nvSpPr>
              <p:cNvPr id="81" name="TextBox 80"/>
              <p:cNvSpPr txBox="1"/>
              <p:nvPr/>
            </p:nvSpPr>
            <p:spPr>
              <a:xfrm>
                <a:off x="6020921" y="4232680"/>
                <a:ext cx="3505201" cy="923330"/>
              </a:xfrm>
              <a:prstGeom prst="rect">
                <a:avLst/>
              </a:prstGeom>
              <a:noFill/>
            </p:spPr>
            <p:txBody>
              <a:bodyPr wrap="square" rtlCol="0">
                <a:spAutoFit/>
              </a:bodyPr>
              <a:lstStyle/>
              <a:p>
                <a:pPr algn="r"/>
                <a:r>
                  <a:rPr lang="en-US" sz="4000">
                    <a:solidFill>
                      <a:schemeClr val="accent2"/>
                    </a:solidFill>
                    <a:latin typeface="+mj-lt"/>
                  </a:rPr>
                  <a:t>01/01 </a:t>
                </a:r>
                <a:r>
                  <a:rPr lang="en-US" sz="5400" b="1">
                    <a:latin typeface="+mj-lt"/>
                  </a:rPr>
                  <a:t>2013</a:t>
                </a:r>
                <a:endParaRPr lang="uk-UA" sz="5400" b="1">
                  <a:latin typeface="+mj-lt"/>
                </a:endParaRPr>
              </a:p>
            </p:txBody>
          </p:sp>
          <p:grpSp>
            <p:nvGrpSpPr>
              <p:cNvPr id="82" name="Group 81"/>
              <p:cNvGrpSpPr/>
              <p:nvPr/>
            </p:nvGrpSpPr>
            <p:grpSpPr>
              <a:xfrm>
                <a:off x="5088378" y="6666147"/>
                <a:ext cx="4520294" cy="1935716"/>
                <a:chOff x="4188494" y="5732122"/>
                <a:chExt cx="4520294" cy="1935716"/>
              </a:xfrm>
            </p:grpSpPr>
            <p:sp>
              <p:nvSpPr>
                <p:cNvPr id="83" name="TextBox 82"/>
                <p:cNvSpPr txBox="1"/>
                <p:nvPr/>
              </p:nvSpPr>
              <p:spPr>
                <a:xfrm>
                  <a:off x="4188494" y="5732122"/>
                  <a:ext cx="4520294" cy="400110"/>
                </a:xfrm>
                <a:prstGeom prst="rect">
                  <a:avLst/>
                </a:prstGeom>
                <a:noFill/>
              </p:spPr>
              <p:txBody>
                <a:bodyPr wrap="square" rtlCol="0">
                  <a:spAutoFit/>
                </a:bodyPr>
                <a:lstStyle/>
                <a:p>
                  <a:pPr algn="r">
                    <a:buClr>
                      <a:schemeClr val="tx1"/>
                    </a:buClr>
                  </a:pPr>
                  <a:r>
                    <a:rPr lang="en-US" sz="2000">
                      <a:solidFill>
                        <a:schemeClr val="tx2"/>
                      </a:solidFill>
                    </a:rPr>
                    <a:t>Investment </a:t>
                  </a:r>
                  <a:r>
                    <a:rPr lang="en-US" sz="2000" b="1"/>
                    <a:t>$100.000 </a:t>
                  </a:r>
                  <a:r>
                    <a:rPr lang="en-US" sz="2000">
                      <a:solidFill>
                        <a:schemeClr val="tx2"/>
                      </a:solidFill>
                    </a:rPr>
                    <a:t>reached</a:t>
                  </a:r>
                </a:p>
              </p:txBody>
            </p:sp>
            <p:sp>
              <p:nvSpPr>
                <p:cNvPr id="84" name="TextBox 83"/>
                <p:cNvSpPr txBox="1"/>
                <p:nvPr/>
              </p:nvSpPr>
              <p:spPr>
                <a:xfrm>
                  <a:off x="4188494" y="6243991"/>
                  <a:ext cx="4520294" cy="400110"/>
                </a:xfrm>
                <a:prstGeom prst="rect">
                  <a:avLst/>
                </a:prstGeom>
                <a:noFill/>
              </p:spPr>
              <p:txBody>
                <a:bodyPr wrap="square" rtlCol="0">
                  <a:spAutoFit/>
                </a:bodyPr>
                <a:lstStyle/>
                <a:p>
                  <a:pPr algn="r">
                    <a:buClr>
                      <a:schemeClr val="tx1"/>
                    </a:buClr>
                  </a:pPr>
                  <a:r>
                    <a:rPr lang="en-US" sz="2000" b="1"/>
                    <a:t>10.000</a:t>
                  </a:r>
                  <a:r>
                    <a:rPr lang="en-US" sz="2000" b="1">
                      <a:solidFill>
                        <a:schemeClr val="tx2"/>
                      </a:solidFill>
                    </a:rPr>
                    <a:t> </a:t>
                  </a:r>
                  <a:r>
                    <a:rPr lang="en-US" sz="2000">
                      <a:solidFill>
                        <a:schemeClr val="tx2"/>
                      </a:solidFill>
                    </a:rPr>
                    <a:t>facebook fan</a:t>
                  </a:r>
                </a:p>
              </p:txBody>
            </p:sp>
            <p:sp>
              <p:nvSpPr>
                <p:cNvPr id="85" name="TextBox 84"/>
                <p:cNvSpPr txBox="1"/>
                <p:nvPr/>
              </p:nvSpPr>
              <p:spPr>
                <a:xfrm>
                  <a:off x="4188494" y="6755860"/>
                  <a:ext cx="4520294" cy="400110"/>
                </a:xfrm>
                <a:prstGeom prst="rect">
                  <a:avLst/>
                </a:prstGeom>
                <a:noFill/>
              </p:spPr>
              <p:txBody>
                <a:bodyPr wrap="square" rtlCol="0">
                  <a:spAutoFit/>
                </a:bodyPr>
                <a:lstStyle/>
                <a:p>
                  <a:pPr algn="r">
                    <a:buClr>
                      <a:schemeClr val="tx1"/>
                    </a:buClr>
                  </a:pPr>
                  <a:r>
                    <a:rPr lang="en-US" sz="2000" b="1"/>
                    <a:t>$50.000</a:t>
                  </a:r>
                  <a:r>
                    <a:rPr lang="en-US" sz="2000" b="1">
                      <a:solidFill>
                        <a:schemeClr val="tx2"/>
                      </a:solidFill>
                    </a:rPr>
                    <a:t> </a:t>
                  </a:r>
                  <a:r>
                    <a:rPr lang="en-US" sz="2000">
                      <a:solidFill>
                        <a:schemeClr val="tx2"/>
                      </a:solidFill>
                    </a:rPr>
                    <a:t>annual turnover</a:t>
                  </a:r>
                </a:p>
              </p:txBody>
            </p:sp>
            <p:sp>
              <p:nvSpPr>
                <p:cNvPr id="86" name="TextBox 85"/>
                <p:cNvSpPr txBox="1"/>
                <p:nvPr/>
              </p:nvSpPr>
              <p:spPr>
                <a:xfrm>
                  <a:off x="4188494" y="7267728"/>
                  <a:ext cx="4520294" cy="400110"/>
                </a:xfrm>
                <a:prstGeom prst="rect">
                  <a:avLst/>
                </a:prstGeom>
                <a:noFill/>
              </p:spPr>
              <p:txBody>
                <a:bodyPr wrap="square" rtlCol="0">
                  <a:spAutoFit/>
                </a:bodyPr>
                <a:lstStyle/>
                <a:p>
                  <a:pPr algn="r">
                    <a:buClr>
                      <a:schemeClr val="tx1"/>
                    </a:buClr>
                  </a:pPr>
                  <a:r>
                    <a:rPr lang="en-US" sz="2000" b="1"/>
                    <a:t>10.555</a:t>
                  </a:r>
                  <a:r>
                    <a:rPr lang="en-US" sz="2000">
                      <a:solidFill>
                        <a:schemeClr val="tx2"/>
                      </a:solidFill>
                    </a:rPr>
                    <a:t> cups of coffe</a:t>
                  </a:r>
                </a:p>
              </p:txBody>
            </p:sp>
          </p:grpSp>
        </p:grpSp>
      </p:grpSp>
      <p:cxnSp>
        <p:nvCxnSpPr>
          <p:cNvPr id="5" name="Straight Connector 4"/>
          <p:cNvCxnSpPr>
            <a:endCxn id="70" idx="2"/>
          </p:cNvCxnSpPr>
          <p:nvPr/>
        </p:nvCxnSpPr>
        <p:spPr>
          <a:xfrm>
            <a:off x="8549" y="5143500"/>
            <a:ext cx="4630534"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company</a:t>
            </a:r>
            <a:br>
              <a:rPr lang="en-US"/>
            </a:br>
            <a:r>
              <a:rPr lang="en-US">
                <a:solidFill>
                  <a:schemeClr val="accent1"/>
                </a:solidFill>
              </a:rPr>
              <a:t>timeline</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38</a:t>
            </a:fld>
            <a:endParaRPr/>
          </a:p>
        </p:txBody>
      </p:sp>
      <p:sp>
        <p:nvSpPr>
          <p:cNvPr id="70" name="Oval 69"/>
          <p:cNvSpPr/>
          <p:nvPr/>
        </p:nvSpPr>
        <p:spPr>
          <a:xfrm>
            <a:off x="4639083"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2" name="TextBox 71"/>
          <p:cNvSpPr txBox="1"/>
          <p:nvPr/>
        </p:nvSpPr>
        <p:spPr>
          <a:xfrm>
            <a:off x="1051332" y="4232680"/>
            <a:ext cx="3505201" cy="923330"/>
          </a:xfrm>
          <a:prstGeom prst="rect">
            <a:avLst/>
          </a:prstGeom>
          <a:noFill/>
        </p:spPr>
        <p:txBody>
          <a:bodyPr wrap="square" rtlCol="0">
            <a:spAutoFit/>
          </a:bodyPr>
          <a:lstStyle/>
          <a:p>
            <a:pPr algn="r"/>
            <a:r>
              <a:rPr lang="en-US" sz="4000">
                <a:solidFill>
                  <a:schemeClr val="accent2"/>
                </a:solidFill>
                <a:latin typeface="+mj-lt"/>
              </a:rPr>
              <a:t>01/01 </a:t>
            </a:r>
            <a:r>
              <a:rPr lang="en-US" sz="5400" b="1">
                <a:latin typeface="+mj-lt"/>
              </a:rPr>
              <a:t>2012</a:t>
            </a:r>
            <a:endParaRPr lang="uk-UA" sz="5400" b="1">
              <a:latin typeface="+mj-lt"/>
            </a:endParaRPr>
          </a:p>
        </p:txBody>
      </p:sp>
      <p:grpSp>
        <p:nvGrpSpPr>
          <p:cNvPr id="7" name="Group 6"/>
          <p:cNvGrpSpPr/>
          <p:nvPr/>
        </p:nvGrpSpPr>
        <p:grpSpPr>
          <a:xfrm>
            <a:off x="118789" y="5626467"/>
            <a:ext cx="4520294" cy="2975396"/>
            <a:chOff x="118789" y="5626467"/>
            <a:chExt cx="4520294" cy="2975396"/>
          </a:xfrm>
        </p:grpSpPr>
        <p:sp>
          <p:nvSpPr>
            <p:cNvPr id="71" name="TextBox 70"/>
            <p:cNvSpPr txBox="1"/>
            <p:nvPr/>
          </p:nvSpPr>
          <p:spPr>
            <a:xfrm>
              <a:off x="772840" y="5626467"/>
              <a:ext cx="3829050" cy="646331"/>
            </a:xfrm>
            <a:prstGeom prst="rect">
              <a:avLst/>
            </a:prstGeom>
            <a:noFill/>
          </p:spPr>
          <p:txBody>
            <a:bodyPr wrap="square" rtlCol="0">
              <a:spAutoFit/>
            </a:bodyPr>
            <a:lstStyle/>
            <a:p>
              <a:pPr algn="r"/>
              <a:r>
                <a:rPr lang="en-US" sz="3600">
                  <a:latin typeface="+mj-lt"/>
                </a:rPr>
                <a:t>event title</a:t>
              </a:r>
              <a:endParaRPr lang="uk-UA" sz="3600">
                <a:latin typeface="+mj-lt"/>
              </a:endParaRPr>
            </a:p>
          </p:txBody>
        </p:sp>
        <p:grpSp>
          <p:nvGrpSpPr>
            <p:cNvPr id="73" name="Group 72"/>
            <p:cNvGrpSpPr/>
            <p:nvPr/>
          </p:nvGrpSpPr>
          <p:grpSpPr>
            <a:xfrm>
              <a:off x="118789" y="6666147"/>
              <a:ext cx="4520294" cy="1935716"/>
              <a:chOff x="4188494" y="5732122"/>
              <a:chExt cx="4520294" cy="1935716"/>
            </a:xfrm>
          </p:grpSpPr>
          <p:sp>
            <p:nvSpPr>
              <p:cNvPr id="74" name="TextBox 73"/>
              <p:cNvSpPr txBox="1"/>
              <p:nvPr/>
            </p:nvSpPr>
            <p:spPr>
              <a:xfrm>
                <a:off x="4188494" y="5732122"/>
                <a:ext cx="4520294" cy="400110"/>
              </a:xfrm>
              <a:prstGeom prst="rect">
                <a:avLst/>
              </a:prstGeom>
              <a:noFill/>
            </p:spPr>
            <p:txBody>
              <a:bodyPr wrap="square" rtlCol="0">
                <a:spAutoFit/>
              </a:bodyPr>
              <a:lstStyle/>
              <a:p>
                <a:pPr algn="r">
                  <a:buClr>
                    <a:schemeClr val="tx1"/>
                  </a:buClr>
                </a:pPr>
                <a:r>
                  <a:rPr lang="en-US" sz="2000">
                    <a:solidFill>
                      <a:schemeClr val="tx2"/>
                    </a:solidFill>
                  </a:rPr>
                  <a:t>Investment </a:t>
                </a:r>
                <a:r>
                  <a:rPr lang="en-US" sz="2000" b="1"/>
                  <a:t>$10.000 </a:t>
                </a:r>
                <a:r>
                  <a:rPr lang="en-US" sz="2000">
                    <a:solidFill>
                      <a:schemeClr val="tx2"/>
                    </a:solidFill>
                  </a:rPr>
                  <a:t>reached</a:t>
                </a:r>
              </a:p>
            </p:txBody>
          </p:sp>
          <p:sp>
            <p:nvSpPr>
              <p:cNvPr id="75" name="TextBox 74"/>
              <p:cNvSpPr txBox="1"/>
              <p:nvPr/>
            </p:nvSpPr>
            <p:spPr>
              <a:xfrm>
                <a:off x="4188494" y="6243991"/>
                <a:ext cx="4520294" cy="400110"/>
              </a:xfrm>
              <a:prstGeom prst="rect">
                <a:avLst/>
              </a:prstGeom>
              <a:noFill/>
            </p:spPr>
            <p:txBody>
              <a:bodyPr wrap="square" rtlCol="0">
                <a:spAutoFit/>
              </a:bodyPr>
              <a:lstStyle/>
              <a:p>
                <a:pPr algn="r">
                  <a:buClr>
                    <a:schemeClr val="tx1"/>
                  </a:buClr>
                </a:pPr>
                <a:r>
                  <a:rPr lang="en-US" sz="2000" b="1"/>
                  <a:t>100</a:t>
                </a:r>
                <a:r>
                  <a:rPr lang="en-US" sz="2000" b="1">
                    <a:solidFill>
                      <a:schemeClr val="tx2"/>
                    </a:solidFill>
                  </a:rPr>
                  <a:t> </a:t>
                </a:r>
                <a:r>
                  <a:rPr lang="en-US" sz="2000">
                    <a:solidFill>
                      <a:schemeClr val="tx2"/>
                    </a:solidFill>
                  </a:rPr>
                  <a:t>locations</a:t>
                </a:r>
              </a:p>
            </p:txBody>
          </p:sp>
          <p:sp>
            <p:nvSpPr>
              <p:cNvPr id="76" name="TextBox 75"/>
              <p:cNvSpPr txBox="1"/>
              <p:nvPr/>
            </p:nvSpPr>
            <p:spPr>
              <a:xfrm>
                <a:off x="4188494" y="6755860"/>
                <a:ext cx="4520294" cy="400110"/>
              </a:xfrm>
              <a:prstGeom prst="rect">
                <a:avLst/>
              </a:prstGeom>
              <a:noFill/>
            </p:spPr>
            <p:txBody>
              <a:bodyPr wrap="square" rtlCol="0">
                <a:spAutoFit/>
              </a:bodyPr>
              <a:lstStyle/>
              <a:p>
                <a:pPr algn="r">
                  <a:buClr>
                    <a:schemeClr val="tx1"/>
                  </a:buClr>
                </a:pPr>
                <a:r>
                  <a:rPr lang="en-US" sz="2000" b="1"/>
                  <a:t>$5.000</a:t>
                </a:r>
                <a:r>
                  <a:rPr lang="en-US" sz="2000" b="1">
                    <a:solidFill>
                      <a:schemeClr val="tx2"/>
                    </a:solidFill>
                  </a:rPr>
                  <a:t> </a:t>
                </a:r>
                <a:r>
                  <a:rPr lang="en-US" sz="2000">
                    <a:solidFill>
                      <a:schemeClr val="tx2"/>
                    </a:solidFill>
                  </a:rPr>
                  <a:t>average turnover</a:t>
                </a:r>
              </a:p>
            </p:txBody>
          </p:sp>
          <p:sp>
            <p:nvSpPr>
              <p:cNvPr id="77" name="TextBox 76"/>
              <p:cNvSpPr txBox="1"/>
              <p:nvPr/>
            </p:nvSpPr>
            <p:spPr>
              <a:xfrm>
                <a:off x="4188494" y="7267728"/>
                <a:ext cx="4520294" cy="400110"/>
              </a:xfrm>
              <a:prstGeom prst="rect">
                <a:avLst/>
              </a:prstGeom>
              <a:noFill/>
            </p:spPr>
            <p:txBody>
              <a:bodyPr wrap="square" rtlCol="0">
                <a:spAutoFit/>
              </a:bodyPr>
              <a:lstStyle/>
              <a:p>
                <a:pPr algn="r">
                  <a:buClr>
                    <a:schemeClr val="tx1"/>
                  </a:buClr>
                </a:pPr>
                <a:r>
                  <a:rPr lang="en-US" sz="2000" b="1"/>
                  <a:t>5.555</a:t>
                </a:r>
                <a:r>
                  <a:rPr lang="en-US" sz="2000">
                    <a:solidFill>
                      <a:schemeClr val="tx2"/>
                    </a:solidFill>
                  </a:rPr>
                  <a:t> cups of coffe</a:t>
                </a:r>
              </a:p>
            </p:txBody>
          </p:sp>
        </p:grpSp>
      </p:grpSp>
    </p:spTree>
    <p:extLst>
      <p:ext uri="{BB962C8B-B14F-4D97-AF65-F5344CB8AC3E}">
        <p14:creationId xmlns:p14="http://schemas.microsoft.com/office/powerpoint/2010/main" val="127989657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1250"/>
                                        <p:tgtEl>
                                          <p:spTgt spid="7"/>
                                        </p:tgtEl>
                                      </p:cBhvr>
                                    </p:animEffect>
                                  </p:childTnLst>
                                </p:cTn>
                              </p:par>
                            </p:childTnLst>
                          </p:cTn>
                        </p:par>
                        <p:par>
                          <p:cTn id="8" fill="hold">
                            <p:stCondLst>
                              <p:cond delay="125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1250"/>
                                        <p:tgtEl>
                                          <p:spTgt spid="4"/>
                                        </p:tgtEl>
                                      </p:cBhvr>
                                    </p:animEffect>
                                  </p:childTnLst>
                                </p:cTn>
                              </p:par>
                            </p:childTnLst>
                          </p:cTn>
                        </p:par>
                        <p:par>
                          <p:cTn id="12" fill="hold">
                            <p:stCondLst>
                              <p:cond delay="2500"/>
                            </p:stCondLst>
                            <p:childTnLst>
                              <p:par>
                                <p:cTn id="13" presetID="22" presetClass="entr" presetSubtype="8"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1250"/>
                                        <p:tgtEl>
                                          <p:spTgt spid="6"/>
                                        </p:tgtEl>
                                      </p:cBhvr>
                                    </p:animEffect>
                                  </p:childTnLst>
                                </p:cTn>
                              </p:par>
                            </p:childTnLst>
                          </p:cTn>
                        </p:par>
                        <p:par>
                          <p:cTn id="16" fill="hold">
                            <p:stCondLst>
                              <p:cond delay="3750"/>
                            </p:stCondLst>
                            <p:childTnLst>
                              <p:par>
                                <p:cTn id="17" presetID="22" presetClass="entr" presetSubtype="8" fill="hold" nodeType="afterEffect">
                                  <p:stCondLst>
                                    <p:cond delay="0"/>
                                  </p:stCondLst>
                                  <p:childTnLst>
                                    <p:set>
                                      <p:cBhvr>
                                        <p:cTn id="18" dur="1" fill="hold">
                                          <p:stCondLst>
                                            <p:cond delay="0"/>
                                          </p:stCondLst>
                                        </p:cTn>
                                        <p:tgtEl>
                                          <p:spTgt spid="98"/>
                                        </p:tgtEl>
                                        <p:attrNameLst>
                                          <p:attrName>style.visibility</p:attrName>
                                        </p:attrNameLst>
                                      </p:cBhvr>
                                      <p:to>
                                        <p:strVal val="visible"/>
                                      </p:to>
                                    </p:set>
                                    <p:animEffect transition="in" filter="wipe(left)">
                                      <p:cBhvr>
                                        <p:cTn id="19" dur="125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 name="Group 64"/>
          <p:cNvGrpSpPr/>
          <p:nvPr/>
        </p:nvGrpSpPr>
        <p:grpSpPr>
          <a:xfrm>
            <a:off x="10245566" y="856040"/>
            <a:ext cx="8524247" cy="4287460"/>
            <a:chOff x="9837420" y="856040"/>
            <a:chExt cx="8524247" cy="4287460"/>
          </a:xfrm>
        </p:grpSpPr>
        <p:cxnSp>
          <p:nvCxnSpPr>
            <p:cNvPr id="10" name="Straight Connector 9"/>
            <p:cNvCxnSpPr/>
            <p:nvPr/>
          </p:nvCxnSpPr>
          <p:spPr>
            <a:xfrm flipH="1">
              <a:off x="9837420" y="4305300"/>
              <a:ext cx="1040130" cy="838200"/>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10877550" y="4305300"/>
              <a:ext cx="432164" cy="207511"/>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11309714" y="3426911"/>
              <a:ext cx="436653" cy="1085900"/>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1746367" y="3426910"/>
              <a:ext cx="1036776" cy="782470"/>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12783143" y="2664159"/>
              <a:ext cx="1670936" cy="1545221"/>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35" name="Oval 34"/>
            <p:cNvSpPr/>
            <p:nvPr/>
          </p:nvSpPr>
          <p:spPr>
            <a:xfrm rot="10800000">
              <a:off x="14255685" y="24257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1" name="TextBox 50"/>
            <p:cNvSpPr txBox="1"/>
            <p:nvPr/>
          </p:nvSpPr>
          <p:spPr>
            <a:xfrm>
              <a:off x="14721434" y="856040"/>
              <a:ext cx="3640233" cy="1569660"/>
            </a:xfrm>
            <a:prstGeom prst="rect">
              <a:avLst/>
            </a:prstGeom>
            <a:noFill/>
            <a:effectLst>
              <a:outerShdw blurRad="419100" dist="38100" dir="5400000" algn="t" rotWithShape="0">
                <a:prstClr val="black">
                  <a:alpha val="10000"/>
                </a:prstClr>
              </a:outerShdw>
            </a:effectLst>
          </p:spPr>
          <p:txBody>
            <a:bodyPr wrap="square" rtlCol="0">
              <a:spAutoFit/>
            </a:bodyPr>
            <a:lstStyle/>
            <a:p>
              <a:r>
                <a:rPr lang="en-US" sz="4800">
                  <a:solidFill>
                    <a:schemeClr val="accent1"/>
                  </a:solidFill>
                  <a:latin typeface="+mj-lt"/>
                </a:rPr>
                <a:t>future is </a:t>
              </a:r>
            </a:p>
            <a:p>
              <a:r>
                <a:rPr lang="en-US" sz="4800">
                  <a:solidFill>
                    <a:schemeClr val="accent1"/>
                  </a:solidFill>
                  <a:latin typeface="+mj-lt"/>
                </a:rPr>
                <a:t>promising</a:t>
              </a:r>
              <a:endParaRPr lang="uk-UA" sz="4800">
                <a:solidFill>
                  <a:schemeClr val="accent1"/>
                </a:solidFill>
                <a:latin typeface="+mj-lt"/>
              </a:endParaRPr>
            </a:p>
          </p:txBody>
        </p:sp>
      </p:grpSp>
      <p:grpSp>
        <p:nvGrpSpPr>
          <p:cNvPr id="4" name="Group 3"/>
          <p:cNvGrpSpPr/>
          <p:nvPr/>
        </p:nvGrpSpPr>
        <p:grpSpPr>
          <a:xfrm>
            <a:off x="5096283" y="4232680"/>
            <a:ext cx="5414147" cy="4369183"/>
            <a:chOff x="5096283" y="4232680"/>
            <a:chExt cx="5414147" cy="4369183"/>
          </a:xfrm>
        </p:grpSpPr>
        <p:cxnSp>
          <p:nvCxnSpPr>
            <p:cNvPr id="62" name="Straight Connector 61"/>
            <p:cNvCxnSpPr>
              <a:stCxn id="53" idx="6"/>
              <a:endCxn id="43" idx="2"/>
            </p:cNvCxnSpPr>
            <p:nvPr/>
          </p:nvCxnSpPr>
          <p:spPr>
            <a:xfrm>
              <a:off x="5096283" y="5143500"/>
              <a:ext cx="4956947"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42" name="Group 41"/>
            <p:cNvGrpSpPr/>
            <p:nvPr/>
          </p:nvGrpSpPr>
          <p:grpSpPr>
            <a:xfrm>
              <a:off x="5532936" y="4232680"/>
              <a:ext cx="4977494" cy="4369183"/>
              <a:chOff x="5088378" y="4232680"/>
              <a:chExt cx="4977494" cy="4369183"/>
            </a:xfrm>
          </p:grpSpPr>
          <p:sp>
            <p:nvSpPr>
              <p:cNvPr id="43" name="Oval 42"/>
              <p:cNvSpPr/>
              <p:nvPr/>
            </p:nvSpPr>
            <p:spPr>
              <a:xfrm>
                <a:off x="9608672"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4" name="TextBox 43"/>
              <p:cNvSpPr txBox="1"/>
              <p:nvPr/>
            </p:nvSpPr>
            <p:spPr>
              <a:xfrm>
                <a:off x="5742429" y="5626467"/>
                <a:ext cx="3829050" cy="646331"/>
              </a:xfrm>
              <a:prstGeom prst="rect">
                <a:avLst/>
              </a:prstGeom>
              <a:noFill/>
            </p:spPr>
            <p:txBody>
              <a:bodyPr wrap="square" rtlCol="0">
                <a:spAutoFit/>
              </a:bodyPr>
              <a:lstStyle/>
              <a:p>
                <a:pPr algn="r"/>
                <a:r>
                  <a:rPr lang="en-US" sz="3600">
                    <a:latin typeface="+mj-lt"/>
                  </a:rPr>
                  <a:t>company 2.0</a:t>
                </a:r>
                <a:endParaRPr lang="uk-UA" sz="3600">
                  <a:latin typeface="+mj-lt"/>
                </a:endParaRPr>
              </a:p>
            </p:txBody>
          </p:sp>
          <p:sp>
            <p:nvSpPr>
              <p:cNvPr id="45" name="TextBox 44"/>
              <p:cNvSpPr txBox="1"/>
              <p:nvPr/>
            </p:nvSpPr>
            <p:spPr>
              <a:xfrm>
                <a:off x="6020921" y="4232680"/>
                <a:ext cx="3505201" cy="923330"/>
              </a:xfrm>
              <a:prstGeom prst="rect">
                <a:avLst/>
              </a:prstGeom>
              <a:noFill/>
            </p:spPr>
            <p:txBody>
              <a:bodyPr wrap="square" rtlCol="0">
                <a:spAutoFit/>
              </a:bodyPr>
              <a:lstStyle/>
              <a:p>
                <a:pPr algn="r"/>
                <a:r>
                  <a:rPr lang="en-US" sz="4000">
                    <a:solidFill>
                      <a:schemeClr val="accent2"/>
                    </a:solidFill>
                    <a:latin typeface="+mj-lt"/>
                  </a:rPr>
                  <a:t>01/01 </a:t>
                </a:r>
                <a:r>
                  <a:rPr lang="en-US" sz="5400" b="1">
                    <a:latin typeface="+mj-lt"/>
                  </a:rPr>
                  <a:t>2016</a:t>
                </a:r>
                <a:endParaRPr lang="uk-UA" sz="5400" b="1">
                  <a:latin typeface="+mj-lt"/>
                </a:endParaRPr>
              </a:p>
            </p:txBody>
          </p:sp>
          <p:grpSp>
            <p:nvGrpSpPr>
              <p:cNvPr id="46" name="Group 45"/>
              <p:cNvGrpSpPr/>
              <p:nvPr/>
            </p:nvGrpSpPr>
            <p:grpSpPr>
              <a:xfrm>
                <a:off x="5088378" y="6666147"/>
                <a:ext cx="4520294" cy="1935716"/>
                <a:chOff x="4188494" y="5732122"/>
                <a:chExt cx="4520294" cy="1935716"/>
              </a:xfrm>
            </p:grpSpPr>
            <p:sp>
              <p:nvSpPr>
                <p:cNvPr id="47" name="TextBox 46"/>
                <p:cNvSpPr txBox="1"/>
                <p:nvPr/>
              </p:nvSpPr>
              <p:spPr>
                <a:xfrm>
                  <a:off x="4188494" y="5732122"/>
                  <a:ext cx="4520294" cy="400110"/>
                </a:xfrm>
                <a:prstGeom prst="rect">
                  <a:avLst/>
                </a:prstGeom>
                <a:noFill/>
              </p:spPr>
              <p:txBody>
                <a:bodyPr wrap="square" rtlCol="0">
                  <a:spAutoFit/>
                </a:bodyPr>
                <a:lstStyle/>
                <a:p>
                  <a:pPr algn="r">
                    <a:buClr>
                      <a:schemeClr val="tx1"/>
                    </a:buClr>
                  </a:pPr>
                  <a:r>
                    <a:rPr lang="en-US" sz="2000">
                      <a:solidFill>
                        <a:schemeClr val="tx2"/>
                      </a:solidFill>
                    </a:rPr>
                    <a:t>Investment </a:t>
                  </a:r>
                  <a:r>
                    <a:rPr lang="en-US" sz="2000" b="1"/>
                    <a:t>$10.000 </a:t>
                  </a:r>
                  <a:r>
                    <a:rPr lang="en-US" sz="2000">
                      <a:solidFill>
                        <a:schemeClr val="tx2"/>
                      </a:solidFill>
                    </a:rPr>
                    <a:t>reached</a:t>
                  </a:r>
                </a:p>
              </p:txBody>
            </p:sp>
            <p:sp>
              <p:nvSpPr>
                <p:cNvPr id="48" name="TextBox 47"/>
                <p:cNvSpPr txBox="1"/>
                <p:nvPr/>
              </p:nvSpPr>
              <p:spPr>
                <a:xfrm>
                  <a:off x="4188494" y="6243991"/>
                  <a:ext cx="4520294" cy="400110"/>
                </a:xfrm>
                <a:prstGeom prst="rect">
                  <a:avLst/>
                </a:prstGeom>
                <a:noFill/>
              </p:spPr>
              <p:txBody>
                <a:bodyPr wrap="square" rtlCol="0">
                  <a:spAutoFit/>
                </a:bodyPr>
                <a:lstStyle/>
                <a:p>
                  <a:pPr algn="r">
                    <a:buClr>
                      <a:schemeClr val="tx1"/>
                    </a:buClr>
                  </a:pPr>
                  <a:r>
                    <a:rPr lang="en-US" sz="2000" b="1"/>
                    <a:t>1.000</a:t>
                  </a:r>
                  <a:r>
                    <a:rPr lang="en-US" sz="2000" b="1">
                      <a:solidFill>
                        <a:schemeClr val="tx2"/>
                      </a:solidFill>
                    </a:rPr>
                    <a:t> </a:t>
                  </a:r>
                  <a:r>
                    <a:rPr lang="en-US" sz="2000">
                      <a:solidFill>
                        <a:schemeClr val="tx2"/>
                      </a:solidFill>
                    </a:rPr>
                    <a:t>people – office staff</a:t>
                  </a:r>
                </a:p>
              </p:txBody>
            </p:sp>
            <p:sp>
              <p:nvSpPr>
                <p:cNvPr id="49" name="TextBox 48"/>
                <p:cNvSpPr txBox="1"/>
                <p:nvPr/>
              </p:nvSpPr>
              <p:spPr>
                <a:xfrm>
                  <a:off x="4188494" y="6755860"/>
                  <a:ext cx="4520294" cy="400110"/>
                </a:xfrm>
                <a:prstGeom prst="rect">
                  <a:avLst/>
                </a:prstGeom>
                <a:noFill/>
              </p:spPr>
              <p:txBody>
                <a:bodyPr wrap="square" rtlCol="0">
                  <a:spAutoFit/>
                </a:bodyPr>
                <a:lstStyle/>
                <a:p>
                  <a:pPr algn="r">
                    <a:buClr>
                      <a:schemeClr val="tx1"/>
                    </a:buClr>
                  </a:pPr>
                  <a:r>
                    <a:rPr lang="en-US" sz="2000" b="1"/>
                    <a:t>$500.000.000</a:t>
                  </a:r>
                  <a:r>
                    <a:rPr lang="en-US" sz="2000" b="1">
                      <a:solidFill>
                        <a:schemeClr val="tx2"/>
                      </a:solidFill>
                    </a:rPr>
                    <a:t> </a:t>
                  </a:r>
                  <a:r>
                    <a:rPr lang="en-US" sz="2000">
                      <a:solidFill>
                        <a:schemeClr val="tx2"/>
                      </a:solidFill>
                    </a:rPr>
                    <a:t>annualturnover</a:t>
                  </a:r>
                </a:p>
              </p:txBody>
            </p:sp>
            <p:sp>
              <p:nvSpPr>
                <p:cNvPr id="50" name="TextBox 49"/>
                <p:cNvSpPr txBox="1"/>
                <p:nvPr/>
              </p:nvSpPr>
              <p:spPr>
                <a:xfrm>
                  <a:off x="4188494" y="7267728"/>
                  <a:ext cx="4520294" cy="400110"/>
                </a:xfrm>
                <a:prstGeom prst="rect">
                  <a:avLst/>
                </a:prstGeom>
                <a:noFill/>
              </p:spPr>
              <p:txBody>
                <a:bodyPr wrap="square" rtlCol="0">
                  <a:spAutoFit/>
                </a:bodyPr>
                <a:lstStyle/>
                <a:p>
                  <a:pPr algn="r">
                    <a:buClr>
                      <a:schemeClr val="tx1"/>
                    </a:buClr>
                  </a:pPr>
                  <a:r>
                    <a:rPr lang="en-US" sz="2000" b="1"/>
                    <a:t>7.555</a:t>
                  </a:r>
                  <a:r>
                    <a:rPr lang="en-US" sz="2000">
                      <a:solidFill>
                        <a:schemeClr val="tx2"/>
                      </a:solidFill>
                    </a:rPr>
                    <a:t> cups of coffe</a:t>
                  </a:r>
                </a:p>
              </p:txBody>
            </p:sp>
          </p:grpSp>
        </p:grpSp>
      </p:grpSp>
      <p:cxnSp>
        <p:nvCxnSpPr>
          <p:cNvPr id="64" name="Straight Connector 63"/>
          <p:cNvCxnSpPr>
            <a:stCxn id="53" idx="2"/>
          </p:cNvCxnSpPr>
          <p:nvPr/>
        </p:nvCxnSpPr>
        <p:spPr>
          <a:xfrm flipH="1">
            <a:off x="0" y="5143500"/>
            <a:ext cx="4639083" cy="0"/>
          </a:xfrm>
          <a:prstGeom prst="line">
            <a:avLst/>
          </a:prstGeom>
          <a:ln w="254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a:t>company</a:t>
            </a:r>
            <a:br>
              <a:rPr lang="en-US"/>
            </a:br>
            <a:r>
              <a:rPr lang="en-US">
                <a:solidFill>
                  <a:schemeClr val="accent1"/>
                </a:solidFill>
              </a:rPr>
              <a:t>timeline</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39</a:t>
            </a:fld>
            <a:endParaRPr/>
          </a:p>
        </p:txBody>
      </p:sp>
      <p:sp>
        <p:nvSpPr>
          <p:cNvPr id="53" name="Oval 52"/>
          <p:cNvSpPr/>
          <p:nvPr/>
        </p:nvSpPr>
        <p:spPr>
          <a:xfrm>
            <a:off x="4639083" y="49149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5" name="TextBox 54"/>
          <p:cNvSpPr txBox="1"/>
          <p:nvPr/>
        </p:nvSpPr>
        <p:spPr>
          <a:xfrm>
            <a:off x="1051332" y="4232680"/>
            <a:ext cx="3505201" cy="923330"/>
          </a:xfrm>
          <a:prstGeom prst="rect">
            <a:avLst/>
          </a:prstGeom>
          <a:noFill/>
        </p:spPr>
        <p:txBody>
          <a:bodyPr wrap="square" rtlCol="0">
            <a:spAutoFit/>
          </a:bodyPr>
          <a:lstStyle/>
          <a:p>
            <a:pPr algn="r"/>
            <a:r>
              <a:rPr lang="en-US" sz="4000">
                <a:solidFill>
                  <a:schemeClr val="accent2"/>
                </a:solidFill>
                <a:latin typeface="+mj-lt"/>
              </a:rPr>
              <a:t>01/01 </a:t>
            </a:r>
            <a:r>
              <a:rPr lang="en-US" sz="5400" b="1">
                <a:latin typeface="+mj-lt"/>
              </a:rPr>
              <a:t>2015</a:t>
            </a:r>
            <a:endParaRPr lang="uk-UA" sz="5400" b="1">
              <a:latin typeface="+mj-lt"/>
            </a:endParaRPr>
          </a:p>
        </p:txBody>
      </p:sp>
      <p:grpSp>
        <p:nvGrpSpPr>
          <p:cNvPr id="5" name="Group 4"/>
          <p:cNvGrpSpPr/>
          <p:nvPr/>
        </p:nvGrpSpPr>
        <p:grpSpPr>
          <a:xfrm>
            <a:off x="118789" y="5626467"/>
            <a:ext cx="4520294" cy="2975396"/>
            <a:chOff x="118789" y="5626467"/>
            <a:chExt cx="4520294" cy="2975396"/>
          </a:xfrm>
        </p:grpSpPr>
        <p:sp>
          <p:nvSpPr>
            <p:cNvPr id="54" name="TextBox 53"/>
            <p:cNvSpPr txBox="1"/>
            <p:nvPr/>
          </p:nvSpPr>
          <p:spPr>
            <a:xfrm>
              <a:off x="772840" y="5626467"/>
              <a:ext cx="3829050" cy="646331"/>
            </a:xfrm>
            <a:prstGeom prst="rect">
              <a:avLst/>
            </a:prstGeom>
            <a:noFill/>
          </p:spPr>
          <p:txBody>
            <a:bodyPr wrap="square" rtlCol="0">
              <a:spAutoFit/>
            </a:bodyPr>
            <a:lstStyle/>
            <a:p>
              <a:pPr algn="r"/>
              <a:r>
                <a:rPr lang="en-US" sz="3600">
                  <a:latin typeface="+mj-lt"/>
                </a:rPr>
                <a:t>challenging year</a:t>
              </a:r>
              <a:endParaRPr lang="uk-UA" sz="3600">
                <a:latin typeface="+mj-lt"/>
              </a:endParaRPr>
            </a:p>
          </p:txBody>
        </p:sp>
        <p:grpSp>
          <p:nvGrpSpPr>
            <p:cNvPr id="56" name="Group 55"/>
            <p:cNvGrpSpPr/>
            <p:nvPr/>
          </p:nvGrpSpPr>
          <p:grpSpPr>
            <a:xfrm>
              <a:off x="118789" y="6666147"/>
              <a:ext cx="4520294" cy="1935716"/>
              <a:chOff x="4188494" y="5732122"/>
              <a:chExt cx="4520294" cy="1935716"/>
            </a:xfrm>
          </p:grpSpPr>
          <p:sp>
            <p:nvSpPr>
              <p:cNvPr id="57" name="TextBox 56"/>
              <p:cNvSpPr txBox="1"/>
              <p:nvPr/>
            </p:nvSpPr>
            <p:spPr>
              <a:xfrm>
                <a:off x="4188494" y="5732122"/>
                <a:ext cx="4520294" cy="400110"/>
              </a:xfrm>
              <a:prstGeom prst="rect">
                <a:avLst/>
              </a:prstGeom>
              <a:noFill/>
            </p:spPr>
            <p:txBody>
              <a:bodyPr wrap="square" rtlCol="0">
                <a:spAutoFit/>
              </a:bodyPr>
              <a:lstStyle/>
              <a:p>
                <a:pPr algn="r">
                  <a:buClr>
                    <a:schemeClr val="tx1"/>
                  </a:buClr>
                </a:pPr>
                <a:r>
                  <a:rPr lang="en-US" sz="2000">
                    <a:solidFill>
                      <a:schemeClr val="tx2"/>
                    </a:solidFill>
                  </a:rPr>
                  <a:t>Investment </a:t>
                </a:r>
                <a:r>
                  <a:rPr lang="en-US" sz="2000" b="1"/>
                  <a:t>$10.000 </a:t>
                </a:r>
                <a:r>
                  <a:rPr lang="en-US" sz="2000">
                    <a:solidFill>
                      <a:schemeClr val="tx2"/>
                    </a:solidFill>
                  </a:rPr>
                  <a:t>reached</a:t>
                </a:r>
              </a:p>
            </p:txBody>
          </p:sp>
          <p:sp>
            <p:nvSpPr>
              <p:cNvPr id="58" name="TextBox 57"/>
              <p:cNvSpPr txBox="1"/>
              <p:nvPr/>
            </p:nvSpPr>
            <p:spPr>
              <a:xfrm>
                <a:off x="4188494" y="6243991"/>
                <a:ext cx="4520294" cy="400110"/>
              </a:xfrm>
              <a:prstGeom prst="rect">
                <a:avLst/>
              </a:prstGeom>
              <a:noFill/>
            </p:spPr>
            <p:txBody>
              <a:bodyPr wrap="square" rtlCol="0">
                <a:spAutoFit/>
              </a:bodyPr>
              <a:lstStyle/>
              <a:p>
                <a:pPr algn="r">
                  <a:buClr>
                    <a:schemeClr val="tx1"/>
                  </a:buClr>
                </a:pPr>
                <a:r>
                  <a:rPr lang="en-US" sz="2000" b="1"/>
                  <a:t>100</a:t>
                </a:r>
                <a:r>
                  <a:rPr lang="en-US" sz="2000" b="1">
                    <a:solidFill>
                      <a:schemeClr val="tx2"/>
                    </a:solidFill>
                  </a:rPr>
                  <a:t> </a:t>
                </a:r>
                <a:r>
                  <a:rPr lang="en-US" sz="2000">
                    <a:solidFill>
                      <a:schemeClr val="tx2"/>
                    </a:solidFill>
                  </a:rPr>
                  <a:t>people – office staff</a:t>
                </a:r>
              </a:p>
            </p:txBody>
          </p:sp>
          <p:sp>
            <p:nvSpPr>
              <p:cNvPr id="59" name="TextBox 58"/>
              <p:cNvSpPr txBox="1"/>
              <p:nvPr/>
            </p:nvSpPr>
            <p:spPr>
              <a:xfrm>
                <a:off x="4188494" y="6755860"/>
                <a:ext cx="4520294" cy="400110"/>
              </a:xfrm>
              <a:prstGeom prst="rect">
                <a:avLst/>
              </a:prstGeom>
              <a:noFill/>
            </p:spPr>
            <p:txBody>
              <a:bodyPr wrap="square" rtlCol="0">
                <a:spAutoFit/>
              </a:bodyPr>
              <a:lstStyle/>
              <a:p>
                <a:pPr algn="r">
                  <a:buClr>
                    <a:schemeClr val="tx1"/>
                  </a:buClr>
                </a:pPr>
                <a:r>
                  <a:rPr lang="en-US" sz="2000" b="1"/>
                  <a:t>$50.000</a:t>
                </a:r>
                <a:r>
                  <a:rPr lang="en-US" sz="2000">
                    <a:solidFill>
                      <a:schemeClr val="tx2"/>
                    </a:solidFill>
                  </a:rPr>
                  <a:t> monthly turnover</a:t>
                </a:r>
              </a:p>
            </p:txBody>
          </p:sp>
          <p:sp>
            <p:nvSpPr>
              <p:cNvPr id="60" name="TextBox 59"/>
              <p:cNvSpPr txBox="1"/>
              <p:nvPr/>
            </p:nvSpPr>
            <p:spPr>
              <a:xfrm>
                <a:off x="4188494" y="7267728"/>
                <a:ext cx="4520294" cy="400110"/>
              </a:xfrm>
              <a:prstGeom prst="rect">
                <a:avLst/>
              </a:prstGeom>
              <a:noFill/>
            </p:spPr>
            <p:txBody>
              <a:bodyPr wrap="square" rtlCol="0">
                <a:spAutoFit/>
              </a:bodyPr>
              <a:lstStyle/>
              <a:p>
                <a:pPr algn="r">
                  <a:buClr>
                    <a:schemeClr val="tx1"/>
                  </a:buClr>
                </a:pPr>
                <a:r>
                  <a:rPr lang="en-US" sz="2000" b="1"/>
                  <a:t>3.555</a:t>
                </a:r>
                <a:r>
                  <a:rPr lang="en-US" sz="2000">
                    <a:solidFill>
                      <a:schemeClr val="tx2"/>
                    </a:solidFill>
                  </a:rPr>
                  <a:t> cups of coffe</a:t>
                </a:r>
              </a:p>
            </p:txBody>
          </p:sp>
        </p:grpSp>
      </p:grpSp>
    </p:spTree>
    <p:extLst>
      <p:ext uri="{BB962C8B-B14F-4D97-AF65-F5344CB8AC3E}">
        <p14:creationId xmlns:p14="http://schemas.microsoft.com/office/powerpoint/2010/main" val="13612632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750"/>
                                        <p:tgtEl>
                                          <p:spTgt spid="5"/>
                                        </p:tgtEl>
                                      </p:cBhvr>
                                    </p:animEffect>
                                  </p:childTnLst>
                                </p:cTn>
                              </p:par>
                            </p:childTnLst>
                          </p:cTn>
                        </p:par>
                        <p:par>
                          <p:cTn id="8" fill="hold">
                            <p:stCondLst>
                              <p:cond delay="750"/>
                            </p:stCondLst>
                            <p:childTnLst>
                              <p:par>
                                <p:cTn id="9" presetID="22" presetClass="entr" presetSubtype="8"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1250"/>
                                        <p:tgtEl>
                                          <p:spTgt spid="4"/>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65"/>
                                        </p:tgtEl>
                                        <p:attrNameLst>
                                          <p:attrName>style.visibility</p:attrName>
                                        </p:attrNameLst>
                                      </p:cBhvr>
                                      <p:to>
                                        <p:strVal val="visible"/>
                                      </p:to>
                                    </p:set>
                                    <p:animEffect transition="in" filter="wipe(left)">
                                      <p:cBhvr>
                                        <p:cTn id="15" dur="125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6591300" cy="937180"/>
          </a:xfrm>
        </p:spPr>
        <p:txBody>
          <a:bodyPr/>
          <a:lstStyle/>
          <a:p>
            <a:r>
              <a:rPr lang="en-US" dirty="0"/>
              <a:t>Progressive </a:t>
            </a:r>
            <a:r>
              <a:rPr lang="en-US" dirty="0">
                <a:solidFill>
                  <a:schemeClr val="accent6"/>
                </a:solidFill>
              </a:rPr>
              <a:t>Web Apps</a:t>
            </a:r>
            <a:br>
              <a:rPr lang="en-US" dirty="0">
                <a:solidFill>
                  <a:schemeClr val="accent6"/>
                </a:solidFill>
              </a:rPr>
            </a:br>
            <a:r>
              <a:rPr lang="en-US" sz="1600" b="0" dirty="0">
                <a:solidFill>
                  <a:schemeClr val="tx2"/>
                </a:solidFill>
              </a:rPr>
              <a:t>Oct 31 == Dec 25, so Halloween is Christmas.</a:t>
            </a:r>
            <a:endParaRPr lang="uk-UA" sz="1600" b="0" dirty="0">
              <a:solidFill>
                <a:schemeClr val="tx2"/>
              </a:solidFill>
            </a:endParaRPr>
          </a:p>
        </p:txBody>
      </p:sp>
      <p:grpSp>
        <p:nvGrpSpPr>
          <p:cNvPr id="4" name="Group 3"/>
          <p:cNvGrpSpPr/>
          <p:nvPr/>
        </p:nvGrpSpPr>
        <p:grpSpPr>
          <a:xfrm>
            <a:off x="993198" y="2749490"/>
            <a:ext cx="2832977" cy="3409982"/>
            <a:chOff x="1920992" y="2800845"/>
            <a:chExt cx="2057400" cy="3409982"/>
          </a:xfrm>
        </p:grpSpPr>
        <p:sp>
          <p:nvSpPr>
            <p:cNvPr id="14" name="Rectangle 13"/>
            <p:cNvSpPr/>
            <p:nvPr/>
          </p:nvSpPr>
          <p:spPr>
            <a:xfrm>
              <a:off x="1920992"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FontAwesome" pitchFamily="2" charset="0"/>
                </a:rPr>
                <a:t></a:t>
              </a:r>
              <a:endParaRPr lang="en-US" dirty="0">
                <a:latin typeface="FontAwesome" pitchFamily="2" charset="0"/>
              </a:endParaRPr>
            </a:p>
          </p:txBody>
        </p:sp>
        <p:sp>
          <p:nvSpPr>
            <p:cNvPr id="15" name="Rectangle 14"/>
            <p:cNvSpPr/>
            <p:nvPr/>
          </p:nvSpPr>
          <p:spPr>
            <a:xfrm>
              <a:off x="1920992"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7" name="Isosceles Triangle 16"/>
            <p:cNvSpPr/>
            <p:nvPr/>
          </p:nvSpPr>
          <p:spPr>
            <a:xfrm rot="10800000">
              <a:off x="2760753"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8" name="Isosceles Triangle 17"/>
            <p:cNvSpPr/>
            <p:nvPr/>
          </p:nvSpPr>
          <p:spPr>
            <a:xfrm rot="10800000">
              <a:off x="2760753"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0" name="TextBox 19"/>
            <p:cNvSpPr txBox="1"/>
            <p:nvPr/>
          </p:nvSpPr>
          <p:spPr>
            <a:xfrm>
              <a:off x="1960674" y="4978192"/>
              <a:ext cx="1978036" cy="1200329"/>
            </a:xfrm>
            <a:prstGeom prst="rect">
              <a:avLst/>
            </a:prstGeom>
            <a:noFill/>
          </p:spPr>
          <p:txBody>
            <a:bodyPr wrap="square" rtlCol="0">
              <a:spAutoFit/>
            </a:bodyPr>
            <a:lstStyle/>
            <a:p>
              <a:pPr algn="ctr"/>
              <a:r>
                <a:rPr lang="en-US" sz="3600" dirty="0">
                  <a:solidFill>
                    <a:schemeClr val="accent1"/>
                  </a:solidFill>
                  <a:latin typeface="+mj-lt"/>
                </a:rPr>
                <a:t>responsive</a:t>
              </a:r>
              <a:endParaRPr lang="uk-UA" sz="3600" dirty="0">
                <a:solidFill>
                  <a:schemeClr val="accent1"/>
                </a:solidFill>
                <a:latin typeface="+mj-lt"/>
              </a:endParaRPr>
            </a:p>
          </p:txBody>
        </p:sp>
      </p:grpSp>
      <p:grpSp>
        <p:nvGrpSpPr>
          <p:cNvPr id="13" name="Group 12"/>
          <p:cNvGrpSpPr/>
          <p:nvPr/>
        </p:nvGrpSpPr>
        <p:grpSpPr>
          <a:xfrm>
            <a:off x="7716403" y="2749490"/>
            <a:ext cx="2832980" cy="3409982"/>
            <a:chOff x="6876437" y="2800845"/>
            <a:chExt cx="2057402" cy="3409982"/>
          </a:xfrm>
        </p:grpSpPr>
        <p:sp>
          <p:nvSpPr>
            <p:cNvPr id="23" name="Rectangle 22"/>
            <p:cNvSpPr/>
            <p:nvPr/>
          </p:nvSpPr>
          <p:spPr>
            <a:xfrm>
              <a:off x="6876438"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FontAwesome" pitchFamily="2" charset="0"/>
                </a:rPr>
                <a:t></a:t>
              </a:r>
              <a:endParaRPr lang="en-US" dirty="0">
                <a:latin typeface="FontAwesome" pitchFamily="2" charset="0"/>
              </a:endParaRPr>
            </a:p>
          </p:txBody>
        </p:sp>
        <p:sp>
          <p:nvSpPr>
            <p:cNvPr id="24" name="Rectangle 23"/>
            <p:cNvSpPr/>
            <p:nvPr/>
          </p:nvSpPr>
          <p:spPr>
            <a:xfrm>
              <a:off x="6876438"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6" name="Isosceles Triangle 25"/>
            <p:cNvSpPr/>
            <p:nvPr/>
          </p:nvSpPr>
          <p:spPr>
            <a:xfrm rot="10800000">
              <a:off x="7716199"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7" name="Isosceles Triangle 26"/>
            <p:cNvSpPr/>
            <p:nvPr/>
          </p:nvSpPr>
          <p:spPr>
            <a:xfrm rot="10800000">
              <a:off x="7716199"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9" name="TextBox 28"/>
            <p:cNvSpPr txBox="1"/>
            <p:nvPr/>
          </p:nvSpPr>
          <p:spPr>
            <a:xfrm>
              <a:off x="6876437" y="4978192"/>
              <a:ext cx="2057402" cy="646331"/>
            </a:xfrm>
            <a:prstGeom prst="rect">
              <a:avLst/>
            </a:prstGeom>
            <a:noFill/>
          </p:spPr>
          <p:txBody>
            <a:bodyPr wrap="square" rtlCol="0">
              <a:spAutoFit/>
            </a:bodyPr>
            <a:lstStyle/>
            <a:p>
              <a:pPr algn="ctr"/>
              <a:r>
                <a:rPr lang="en-US" sz="3600" dirty="0">
                  <a:solidFill>
                    <a:schemeClr val="accent1"/>
                  </a:solidFill>
                  <a:latin typeface="+mj-lt"/>
                </a:rPr>
                <a:t>app like</a:t>
              </a:r>
              <a:endParaRPr lang="uk-UA" sz="3600" dirty="0">
                <a:solidFill>
                  <a:schemeClr val="accent1"/>
                </a:solidFill>
                <a:latin typeface="+mj-lt"/>
              </a:endParaRPr>
            </a:p>
          </p:txBody>
        </p:sp>
      </p:grpSp>
      <p:grpSp>
        <p:nvGrpSpPr>
          <p:cNvPr id="19" name="Group 18"/>
          <p:cNvGrpSpPr/>
          <p:nvPr/>
        </p:nvGrpSpPr>
        <p:grpSpPr>
          <a:xfrm>
            <a:off x="11050687" y="2749490"/>
            <a:ext cx="2832977" cy="3409982"/>
            <a:chOff x="9354161" y="2800845"/>
            <a:chExt cx="2057400" cy="3409982"/>
          </a:xfrm>
        </p:grpSpPr>
        <p:sp>
          <p:nvSpPr>
            <p:cNvPr id="32" name="Rectangle 31"/>
            <p:cNvSpPr/>
            <p:nvPr/>
          </p:nvSpPr>
          <p:spPr>
            <a:xfrm>
              <a:off x="9354161"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FontAwesome" pitchFamily="2" charset="0"/>
                </a:rPr>
                <a:t></a:t>
              </a:r>
              <a:endParaRPr lang="en-US" dirty="0">
                <a:latin typeface="FontAwesome" pitchFamily="2" charset="0"/>
              </a:endParaRPr>
            </a:p>
          </p:txBody>
        </p:sp>
        <p:sp>
          <p:nvSpPr>
            <p:cNvPr id="33" name="Rectangle 32"/>
            <p:cNvSpPr/>
            <p:nvPr/>
          </p:nvSpPr>
          <p:spPr>
            <a:xfrm>
              <a:off x="9354161"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5" name="Isosceles Triangle 34"/>
            <p:cNvSpPr/>
            <p:nvPr/>
          </p:nvSpPr>
          <p:spPr>
            <a:xfrm rot="10800000">
              <a:off x="10193922"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6" name="Isosceles Triangle 35"/>
            <p:cNvSpPr/>
            <p:nvPr/>
          </p:nvSpPr>
          <p:spPr>
            <a:xfrm rot="10800000">
              <a:off x="10193922"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8" name="TextBox 37"/>
            <p:cNvSpPr txBox="1"/>
            <p:nvPr/>
          </p:nvSpPr>
          <p:spPr>
            <a:xfrm>
              <a:off x="9354162" y="4978192"/>
              <a:ext cx="2057398" cy="646331"/>
            </a:xfrm>
            <a:prstGeom prst="rect">
              <a:avLst/>
            </a:prstGeom>
            <a:noFill/>
          </p:spPr>
          <p:txBody>
            <a:bodyPr wrap="square" rtlCol="0">
              <a:spAutoFit/>
            </a:bodyPr>
            <a:lstStyle/>
            <a:p>
              <a:pPr algn="ctr"/>
              <a:r>
                <a:rPr lang="en-US" sz="3600" dirty="0">
                  <a:solidFill>
                    <a:schemeClr val="accent1"/>
                  </a:solidFill>
                  <a:latin typeface="+mj-lt"/>
                </a:rPr>
                <a:t>fresh</a:t>
              </a:r>
              <a:endParaRPr lang="uk-UA" sz="3600" dirty="0">
                <a:solidFill>
                  <a:schemeClr val="accent1"/>
                </a:solidFill>
                <a:latin typeface="+mj-lt"/>
              </a:endParaRPr>
            </a:p>
          </p:txBody>
        </p:sp>
      </p:grpSp>
      <p:grpSp>
        <p:nvGrpSpPr>
          <p:cNvPr id="22" name="Group 21"/>
          <p:cNvGrpSpPr/>
          <p:nvPr/>
        </p:nvGrpSpPr>
        <p:grpSpPr>
          <a:xfrm>
            <a:off x="14384967" y="2749490"/>
            <a:ext cx="2832980" cy="3409982"/>
            <a:chOff x="11831883" y="2800845"/>
            <a:chExt cx="2057402" cy="3409982"/>
          </a:xfrm>
        </p:grpSpPr>
        <p:sp>
          <p:nvSpPr>
            <p:cNvPr id="41" name="Rectangle 40"/>
            <p:cNvSpPr/>
            <p:nvPr/>
          </p:nvSpPr>
          <p:spPr>
            <a:xfrm>
              <a:off x="11831884"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FontAwesome" pitchFamily="2" charset="0"/>
                </a:rPr>
                <a:t></a:t>
              </a:r>
              <a:endParaRPr lang="en-US" dirty="0">
                <a:latin typeface="FontAwesome" pitchFamily="2" charset="0"/>
              </a:endParaRPr>
            </a:p>
          </p:txBody>
        </p:sp>
        <p:sp>
          <p:nvSpPr>
            <p:cNvPr id="42" name="Rectangle 41"/>
            <p:cNvSpPr/>
            <p:nvPr/>
          </p:nvSpPr>
          <p:spPr>
            <a:xfrm>
              <a:off x="11831884"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4" name="Isosceles Triangle 43"/>
            <p:cNvSpPr/>
            <p:nvPr/>
          </p:nvSpPr>
          <p:spPr>
            <a:xfrm rot="10800000">
              <a:off x="12671645"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5" name="Isosceles Triangle 44"/>
            <p:cNvSpPr/>
            <p:nvPr/>
          </p:nvSpPr>
          <p:spPr>
            <a:xfrm rot="10800000">
              <a:off x="12671645"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7" name="TextBox 46"/>
            <p:cNvSpPr txBox="1"/>
            <p:nvPr/>
          </p:nvSpPr>
          <p:spPr>
            <a:xfrm>
              <a:off x="11831883" y="4978192"/>
              <a:ext cx="2057402" cy="646331"/>
            </a:xfrm>
            <a:prstGeom prst="rect">
              <a:avLst/>
            </a:prstGeom>
            <a:noFill/>
          </p:spPr>
          <p:txBody>
            <a:bodyPr wrap="square" rtlCol="0">
              <a:spAutoFit/>
            </a:bodyPr>
            <a:lstStyle/>
            <a:p>
              <a:pPr algn="ctr"/>
              <a:r>
                <a:rPr lang="en-US" sz="3600" dirty="0">
                  <a:solidFill>
                    <a:schemeClr val="accent1"/>
                  </a:solidFill>
                  <a:latin typeface="+mj-lt"/>
                </a:rPr>
                <a:t>safe</a:t>
              </a:r>
              <a:endParaRPr lang="uk-UA" sz="3600" dirty="0">
                <a:solidFill>
                  <a:schemeClr val="accent1"/>
                </a:solidFill>
                <a:latin typeface="+mj-lt"/>
              </a:endParaRPr>
            </a:p>
          </p:txBody>
        </p:sp>
      </p:grpSp>
      <p:grpSp>
        <p:nvGrpSpPr>
          <p:cNvPr id="28" name="Group 27"/>
          <p:cNvGrpSpPr/>
          <p:nvPr/>
        </p:nvGrpSpPr>
        <p:grpSpPr>
          <a:xfrm>
            <a:off x="2717395" y="6587282"/>
            <a:ext cx="2832980" cy="3409982"/>
            <a:chOff x="14309606" y="2800845"/>
            <a:chExt cx="2057402" cy="3409982"/>
          </a:xfrm>
        </p:grpSpPr>
        <p:sp>
          <p:nvSpPr>
            <p:cNvPr id="50" name="Rectangle 49"/>
            <p:cNvSpPr/>
            <p:nvPr/>
          </p:nvSpPr>
          <p:spPr>
            <a:xfrm>
              <a:off x="14309607"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FontAwesome" pitchFamily="2" charset="0"/>
                </a:rPr>
                <a:t></a:t>
              </a:r>
              <a:endParaRPr lang="en-US" dirty="0">
                <a:latin typeface="FontAwesome" pitchFamily="2" charset="0"/>
              </a:endParaRPr>
            </a:p>
          </p:txBody>
        </p:sp>
        <p:sp>
          <p:nvSpPr>
            <p:cNvPr id="51" name="Rectangle 50"/>
            <p:cNvSpPr/>
            <p:nvPr/>
          </p:nvSpPr>
          <p:spPr>
            <a:xfrm>
              <a:off x="14309607"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3" name="Isosceles Triangle 52"/>
            <p:cNvSpPr/>
            <p:nvPr/>
          </p:nvSpPr>
          <p:spPr>
            <a:xfrm rot="10800000">
              <a:off x="15149368"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4" name="Isosceles Triangle 53"/>
            <p:cNvSpPr/>
            <p:nvPr/>
          </p:nvSpPr>
          <p:spPr>
            <a:xfrm rot="10800000">
              <a:off x="15149368"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56" name="TextBox 55"/>
            <p:cNvSpPr txBox="1"/>
            <p:nvPr/>
          </p:nvSpPr>
          <p:spPr>
            <a:xfrm>
              <a:off x="14309606" y="4978192"/>
              <a:ext cx="2057402" cy="1200329"/>
            </a:xfrm>
            <a:prstGeom prst="rect">
              <a:avLst/>
            </a:prstGeom>
            <a:noFill/>
          </p:spPr>
          <p:txBody>
            <a:bodyPr wrap="square" rtlCol="0">
              <a:spAutoFit/>
            </a:bodyPr>
            <a:lstStyle/>
            <a:p>
              <a:pPr algn="ctr"/>
              <a:r>
                <a:rPr lang="en-US" sz="3600" dirty="0">
                  <a:solidFill>
                    <a:schemeClr val="accent1"/>
                  </a:solidFill>
                  <a:latin typeface="+mj-lt"/>
                </a:rPr>
                <a:t>discoverable</a:t>
              </a:r>
              <a:endParaRPr lang="uk-UA" sz="3600" dirty="0">
                <a:solidFill>
                  <a:schemeClr val="accent1"/>
                </a:solidFill>
                <a:latin typeface="+mj-lt"/>
              </a:endParaRPr>
            </a:p>
          </p:txBody>
        </p:sp>
      </p:grpSp>
      <p:grpSp>
        <p:nvGrpSpPr>
          <p:cNvPr id="58" name="Group 57"/>
          <p:cNvGrpSpPr/>
          <p:nvPr/>
        </p:nvGrpSpPr>
        <p:grpSpPr>
          <a:xfrm>
            <a:off x="6143152" y="6587282"/>
            <a:ext cx="2832980" cy="3931673"/>
            <a:chOff x="14309606" y="2800845"/>
            <a:chExt cx="2057402" cy="3931673"/>
          </a:xfrm>
        </p:grpSpPr>
        <p:sp>
          <p:nvSpPr>
            <p:cNvPr id="65" name="Rectangle 64"/>
            <p:cNvSpPr/>
            <p:nvPr/>
          </p:nvSpPr>
          <p:spPr>
            <a:xfrm>
              <a:off x="14309607"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FontAwesome" pitchFamily="2" charset="0"/>
                </a:rPr>
                <a:t></a:t>
              </a:r>
              <a:endParaRPr lang="en-US" dirty="0">
                <a:latin typeface="FontAwesome" pitchFamily="2" charset="0"/>
              </a:endParaRPr>
            </a:p>
          </p:txBody>
        </p:sp>
        <p:sp>
          <p:nvSpPr>
            <p:cNvPr id="66" name="Rectangle 65"/>
            <p:cNvSpPr/>
            <p:nvPr/>
          </p:nvSpPr>
          <p:spPr>
            <a:xfrm>
              <a:off x="14309607"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8" name="Isosceles Triangle 67"/>
            <p:cNvSpPr/>
            <p:nvPr/>
          </p:nvSpPr>
          <p:spPr>
            <a:xfrm rot="10800000">
              <a:off x="15149368"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69" name="Isosceles Triangle 68"/>
            <p:cNvSpPr/>
            <p:nvPr/>
          </p:nvSpPr>
          <p:spPr>
            <a:xfrm rot="10800000">
              <a:off x="15149368"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70" name="TextBox 69"/>
            <p:cNvSpPr txBox="1"/>
            <p:nvPr/>
          </p:nvSpPr>
          <p:spPr>
            <a:xfrm>
              <a:off x="14309606" y="4978192"/>
              <a:ext cx="2057402" cy="1754326"/>
            </a:xfrm>
            <a:prstGeom prst="rect">
              <a:avLst/>
            </a:prstGeom>
            <a:noFill/>
          </p:spPr>
          <p:txBody>
            <a:bodyPr wrap="square" rtlCol="0">
              <a:spAutoFit/>
            </a:bodyPr>
            <a:lstStyle/>
            <a:p>
              <a:pPr algn="ctr"/>
              <a:r>
                <a:rPr lang="en-US" sz="3600" dirty="0">
                  <a:solidFill>
                    <a:schemeClr val="accent1"/>
                  </a:solidFill>
                  <a:latin typeface="+mj-lt"/>
                </a:rPr>
                <a:t>re-engageable</a:t>
              </a:r>
              <a:endParaRPr lang="uk-UA" sz="3600" dirty="0">
                <a:solidFill>
                  <a:schemeClr val="accent1"/>
                </a:solidFill>
                <a:latin typeface="+mj-lt"/>
              </a:endParaRPr>
            </a:p>
          </p:txBody>
        </p:sp>
      </p:grpSp>
      <p:grpSp>
        <p:nvGrpSpPr>
          <p:cNvPr id="73" name="Group 72"/>
          <p:cNvGrpSpPr/>
          <p:nvPr/>
        </p:nvGrpSpPr>
        <p:grpSpPr>
          <a:xfrm>
            <a:off x="9568909" y="6587282"/>
            <a:ext cx="2832980" cy="3409982"/>
            <a:chOff x="14309606" y="2800845"/>
            <a:chExt cx="2057402" cy="3409982"/>
          </a:xfrm>
        </p:grpSpPr>
        <p:sp>
          <p:nvSpPr>
            <p:cNvPr id="74" name="Rectangle 73"/>
            <p:cNvSpPr/>
            <p:nvPr/>
          </p:nvSpPr>
          <p:spPr>
            <a:xfrm>
              <a:off x="14309607"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FontAwesome" pitchFamily="2" charset="0"/>
                </a:rPr>
                <a:t></a:t>
              </a:r>
            </a:p>
          </p:txBody>
        </p:sp>
        <p:sp>
          <p:nvSpPr>
            <p:cNvPr id="75" name="Rectangle 74"/>
            <p:cNvSpPr/>
            <p:nvPr/>
          </p:nvSpPr>
          <p:spPr>
            <a:xfrm>
              <a:off x="14309607"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77" name="Isosceles Triangle 76"/>
            <p:cNvSpPr/>
            <p:nvPr/>
          </p:nvSpPr>
          <p:spPr>
            <a:xfrm rot="10800000">
              <a:off x="15149368"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78" name="Isosceles Triangle 77"/>
            <p:cNvSpPr/>
            <p:nvPr/>
          </p:nvSpPr>
          <p:spPr>
            <a:xfrm rot="10800000">
              <a:off x="15149368"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79" name="TextBox 78"/>
            <p:cNvSpPr txBox="1"/>
            <p:nvPr/>
          </p:nvSpPr>
          <p:spPr>
            <a:xfrm>
              <a:off x="14309606" y="4978192"/>
              <a:ext cx="2057402" cy="1200329"/>
            </a:xfrm>
            <a:prstGeom prst="rect">
              <a:avLst/>
            </a:prstGeom>
            <a:noFill/>
          </p:spPr>
          <p:txBody>
            <a:bodyPr wrap="square" rtlCol="0">
              <a:spAutoFit/>
            </a:bodyPr>
            <a:lstStyle/>
            <a:p>
              <a:pPr algn="ctr"/>
              <a:r>
                <a:rPr lang="en-US" sz="3600" dirty="0">
                  <a:solidFill>
                    <a:schemeClr val="accent1"/>
                  </a:solidFill>
                  <a:latin typeface="+mj-lt"/>
                </a:rPr>
                <a:t>installable</a:t>
              </a:r>
              <a:endParaRPr lang="uk-UA" sz="3600" dirty="0">
                <a:solidFill>
                  <a:schemeClr val="accent1"/>
                </a:solidFill>
                <a:latin typeface="+mj-lt"/>
              </a:endParaRPr>
            </a:p>
          </p:txBody>
        </p:sp>
      </p:grpSp>
      <p:grpSp>
        <p:nvGrpSpPr>
          <p:cNvPr id="82" name="Group 81"/>
          <p:cNvGrpSpPr/>
          <p:nvPr/>
        </p:nvGrpSpPr>
        <p:grpSpPr>
          <a:xfrm>
            <a:off x="12994667" y="6587282"/>
            <a:ext cx="2832980" cy="3409982"/>
            <a:chOff x="14309606" y="2800845"/>
            <a:chExt cx="2057402" cy="3409982"/>
          </a:xfrm>
        </p:grpSpPr>
        <p:sp>
          <p:nvSpPr>
            <p:cNvPr id="83" name="Rectangle 82"/>
            <p:cNvSpPr/>
            <p:nvPr/>
          </p:nvSpPr>
          <p:spPr>
            <a:xfrm>
              <a:off x="14309607"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FontAwesome" pitchFamily="2" charset="0"/>
                </a:rPr>
                <a:t></a:t>
              </a:r>
            </a:p>
          </p:txBody>
        </p:sp>
        <p:sp>
          <p:nvSpPr>
            <p:cNvPr id="84" name="Rectangle 83"/>
            <p:cNvSpPr/>
            <p:nvPr/>
          </p:nvSpPr>
          <p:spPr>
            <a:xfrm>
              <a:off x="14309607"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86" name="Isosceles Triangle 85"/>
            <p:cNvSpPr/>
            <p:nvPr/>
          </p:nvSpPr>
          <p:spPr>
            <a:xfrm rot="10800000">
              <a:off x="15149368"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87" name="Isosceles Triangle 86"/>
            <p:cNvSpPr/>
            <p:nvPr/>
          </p:nvSpPr>
          <p:spPr>
            <a:xfrm rot="10800000">
              <a:off x="15149368"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88" name="TextBox 87"/>
            <p:cNvSpPr txBox="1"/>
            <p:nvPr/>
          </p:nvSpPr>
          <p:spPr>
            <a:xfrm>
              <a:off x="14309606" y="4978192"/>
              <a:ext cx="2057402" cy="646331"/>
            </a:xfrm>
            <a:prstGeom prst="rect">
              <a:avLst/>
            </a:prstGeom>
            <a:noFill/>
          </p:spPr>
          <p:txBody>
            <a:bodyPr wrap="square" rtlCol="0">
              <a:spAutoFit/>
            </a:bodyPr>
            <a:lstStyle/>
            <a:p>
              <a:pPr algn="ctr"/>
              <a:r>
                <a:rPr lang="en-US" sz="3600" dirty="0">
                  <a:solidFill>
                    <a:schemeClr val="accent1"/>
                  </a:solidFill>
                  <a:latin typeface="+mj-lt"/>
                </a:rPr>
                <a:t>linkable</a:t>
              </a:r>
              <a:endParaRPr lang="uk-UA" sz="3600" dirty="0">
                <a:solidFill>
                  <a:schemeClr val="accent1"/>
                </a:solidFill>
                <a:latin typeface="+mj-lt"/>
              </a:endParaRPr>
            </a:p>
          </p:txBody>
        </p:sp>
      </p:grpSp>
      <p:grpSp>
        <p:nvGrpSpPr>
          <p:cNvPr id="92" name="Group 91"/>
          <p:cNvGrpSpPr/>
          <p:nvPr/>
        </p:nvGrpSpPr>
        <p:grpSpPr>
          <a:xfrm>
            <a:off x="4327479" y="2749490"/>
            <a:ext cx="2887620" cy="3409982"/>
            <a:chOff x="4327479" y="2749490"/>
            <a:chExt cx="2887620" cy="3409982"/>
          </a:xfrm>
        </p:grpSpPr>
        <p:grpSp>
          <p:nvGrpSpPr>
            <p:cNvPr id="10" name="Group 9"/>
            <p:cNvGrpSpPr/>
            <p:nvPr/>
          </p:nvGrpSpPr>
          <p:grpSpPr>
            <a:xfrm>
              <a:off x="4327479" y="2749490"/>
              <a:ext cx="2887620" cy="3409982"/>
              <a:chOff x="4359032" y="2800845"/>
              <a:chExt cx="2097083" cy="3409982"/>
            </a:xfrm>
          </p:grpSpPr>
          <p:sp>
            <p:nvSpPr>
              <p:cNvPr id="5" name="Rectangle 4"/>
              <p:cNvSpPr/>
              <p:nvPr/>
            </p:nvSpPr>
            <p:spPr>
              <a:xfrm>
                <a:off x="4398715" y="2800845"/>
                <a:ext cx="20574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latin typeface="FontAwesome" pitchFamily="2" charset="0"/>
                  </a:rPr>
                  <a:t></a:t>
                </a:r>
                <a:endParaRPr lang="en-US" dirty="0">
                  <a:latin typeface="FontAwesome" pitchFamily="2" charset="0"/>
                </a:endParaRPr>
              </a:p>
            </p:txBody>
          </p:sp>
          <p:sp>
            <p:nvSpPr>
              <p:cNvPr id="6" name="Rectangle 5"/>
              <p:cNvSpPr/>
              <p:nvPr/>
            </p:nvSpPr>
            <p:spPr>
              <a:xfrm>
                <a:off x="4398715" y="4401045"/>
                <a:ext cx="2057400" cy="1600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8" name="Isosceles Triangle 7"/>
              <p:cNvSpPr/>
              <p:nvPr/>
            </p:nvSpPr>
            <p:spPr>
              <a:xfrm rot="10800000">
                <a:off x="5238476" y="4401045"/>
                <a:ext cx="388249" cy="209582"/>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9" name="Isosceles Triangle 8"/>
              <p:cNvSpPr/>
              <p:nvPr/>
            </p:nvSpPr>
            <p:spPr>
              <a:xfrm rot="10800000">
                <a:off x="5238476" y="6001245"/>
                <a:ext cx="388249" cy="209582"/>
              </a:xfrm>
              <a:prstGeom prst="triangl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1" name="TextBox 10"/>
              <p:cNvSpPr txBox="1"/>
              <p:nvPr/>
            </p:nvSpPr>
            <p:spPr>
              <a:xfrm>
                <a:off x="4359032" y="4978192"/>
                <a:ext cx="2097082" cy="1200329"/>
              </a:xfrm>
              <a:prstGeom prst="rect">
                <a:avLst/>
              </a:prstGeom>
              <a:noFill/>
            </p:spPr>
            <p:txBody>
              <a:bodyPr wrap="square" rtlCol="0">
                <a:spAutoFit/>
              </a:bodyPr>
              <a:lstStyle/>
              <a:p>
                <a:pPr algn="ctr"/>
                <a:r>
                  <a:rPr lang="en-US" sz="3600" dirty="0">
                    <a:solidFill>
                      <a:schemeClr val="accent1"/>
                    </a:solidFill>
                    <a:latin typeface="+mj-lt"/>
                  </a:rPr>
                  <a:t>work offline</a:t>
                </a:r>
                <a:endParaRPr lang="uk-UA" sz="3600" dirty="0">
                  <a:solidFill>
                    <a:schemeClr val="accent1"/>
                  </a:solidFill>
                  <a:latin typeface="+mj-lt"/>
                </a:endParaRPr>
              </a:p>
            </p:txBody>
          </p:sp>
        </p:grpSp>
        <p:sp>
          <p:nvSpPr>
            <p:cNvPr id="55" name="Rectangle 54"/>
            <p:cNvSpPr/>
            <p:nvPr/>
          </p:nvSpPr>
          <p:spPr>
            <a:xfrm rot="18968123">
              <a:off x="5301770" y="3457521"/>
              <a:ext cx="1142926" cy="128539"/>
            </a:xfrm>
            <a:prstGeom prst="rect">
              <a:avLst/>
            </a:prstGeom>
            <a:solidFill>
              <a:schemeClr val="bg1"/>
            </a:solidFill>
            <a:ln w="349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solidFill>
                  <a:schemeClr val="tx1"/>
                </a:solidFill>
              </a:endParaRPr>
            </a:p>
          </p:txBody>
        </p:sp>
      </p:grpSp>
    </p:spTree>
    <p:extLst>
      <p:ext uri="{BB962C8B-B14F-4D97-AF65-F5344CB8AC3E}">
        <p14:creationId xmlns:p14="http://schemas.microsoft.com/office/powerpoint/2010/main" val="405541769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92"/>
                                        </p:tgtEl>
                                        <p:attrNameLst>
                                          <p:attrName>style.visibility</p:attrName>
                                        </p:attrNameLst>
                                      </p:cBhvr>
                                      <p:to>
                                        <p:strVal val="visible"/>
                                      </p:to>
                                    </p:set>
                                    <p:animEffect transition="in" filter="fade">
                                      <p:cBhvr>
                                        <p:cTn id="13" dur="1250"/>
                                        <p:tgtEl>
                                          <p:spTgt spid="92"/>
                                        </p:tgtEl>
                                      </p:cBhvr>
                                    </p:animEffect>
                                    <p:anim calcmode="lin" valueType="num">
                                      <p:cBhvr>
                                        <p:cTn id="14" dur="1250" fill="hold"/>
                                        <p:tgtEl>
                                          <p:spTgt spid="92"/>
                                        </p:tgtEl>
                                        <p:attrNameLst>
                                          <p:attrName>ppt_x</p:attrName>
                                        </p:attrNameLst>
                                      </p:cBhvr>
                                      <p:tavLst>
                                        <p:tav tm="0">
                                          <p:val>
                                            <p:strVal val="#ppt_x"/>
                                          </p:val>
                                        </p:tav>
                                        <p:tav tm="100000">
                                          <p:val>
                                            <p:strVal val="#ppt_x"/>
                                          </p:val>
                                        </p:tav>
                                      </p:tavLst>
                                    </p:anim>
                                    <p:anim calcmode="lin" valueType="num">
                                      <p:cBhvr>
                                        <p:cTn id="15" dur="1125" decel="100000" fill="hold"/>
                                        <p:tgtEl>
                                          <p:spTgt spid="9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92"/>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1250"/>
                                        <p:tgtEl>
                                          <p:spTgt spid="13"/>
                                        </p:tgtEl>
                                      </p:cBhvr>
                                    </p:animEffect>
                                    <p:anim calcmode="lin" valueType="num">
                                      <p:cBhvr>
                                        <p:cTn id="20" dur="1250" fill="hold"/>
                                        <p:tgtEl>
                                          <p:spTgt spid="13"/>
                                        </p:tgtEl>
                                        <p:attrNameLst>
                                          <p:attrName>ppt_x</p:attrName>
                                        </p:attrNameLst>
                                      </p:cBhvr>
                                      <p:tavLst>
                                        <p:tav tm="0">
                                          <p:val>
                                            <p:strVal val="#ppt_x"/>
                                          </p:val>
                                        </p:tav>
                                        <p:tav tm="100000">
                                          <p:val>
                                            <p:strVal val="#ppt_x"/>
                                          </p:val>
                                        </p:tav>
                                      </p:tavLst>
                                    </p:anim>
                                    <p:anim calcmode="lin" valueType="num">
                                      <p:cBhvr>
                                        <p:cTn id="21" dur="1125" decel="100000" fill="hold"/>
                                        <p:tgtEl>
                                          <p:spTgt spid="13"/>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1250"/>
                                        <p:tgtEl>
                                          <p:spTgt spid="19"/>
                                        </p:tgtEl>
                                      </p:cBhvr>
                                    </p:animEffect>
                                    <p:anim calcmode="lin" valueType="num">
                                      <p:cBhvr>
                                        <p:cTn id="26" dur="1250" fill="hold"/>
                                        <p:tgtEl>
                                          <p:spTgt spid="19"/>
                                        </p:tgtEl>
                                        <p:attrNameLst>
                                          <p:attrName>ppt_x</p:attrName>
                                        </p:attrNameLst>
                                      </p:cBhvr>
                                      <p:tavLst>
                                        <p:tav tm="0">
                                          <p:val>
                                            <p:strVal val="#ppt_x"/>
                                          </p:val>
                                        </p:tav>
                                        <p:tav tm="100000">
                                          <p:val>
                                            <p:strVal val="#ppt_x"/>
                                          </p:val>
                                        </p:tav>
                                      </p:tavLst>
                                    </p:anim>
                                    <p:anim calcmode="lin" valueType="num">
                                      <p:cBhvr>
                                        <p:cTn id="27" dur="1125" decel="100000" fill="hold"/>
                                        <p:tgtEl>
                                          <p:spTgt spid="19"/>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9"/>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1250"/>
                                        <p:tgtEl>
                                          <p:spTgt spid="22"/>
                                        </p:tgtEl>
                                      </p:cBhvr>
                                    </p:animEffect>
                                    <p:anim calcmode="lin" valueType="num">
                                      <p:cBhvr>
                                        <p:cTn id="32" dur="1250" fill="hold"/>
                                        <p:tgtEl>
                                          <p:spTgt spid="22"/>
                                        </p:tgtEl>
                                        <p:attrNameLst>
                                          <p:attrName>ppt_x</p:attrName>
                                        </p:attrNameLst>
                                      </p:cBhvr>
                                      <p:tavLst>
                                        <p:tav tm="0">
                                          <p:val>
                                            <p:strVal val="#ppt_x"/>
                                          </p:val>
                                        </p:tav>
                                        <p:tav tm="100000">
                                          <p:val>
                                            <p:strVal val="#ppt_x"/>
                                          </p:val>
                                        </p:tav>
                                      </p:tavLst>
                                    </p:anim>
                                    <p:anim calcmode="lin" valueType="num">
                                      <p:cBhvr>
                                        <p:cTn id="33" dur="1125" decel="100000" fill="hold"/>
                                        <p:tgtEl>
                                          <p:spTgt spid="22"/>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1250"/>
                                  </p:stCondLst>
                                  <p:childTnLst>
                                    <p:set>
                                      <p:cBhvr>
                                        <p:cTn id="36" dur="1" fill="hold">
                                          <p:stCondLst>
                                            <p:cond delay="0"/>
                                          </p:stCondLst>
                                        </p:cTn>
                                        <p:tgtEl>
                                          <p:spTgt spid="28"/>
                                        </p:tgtEl>
                                        <p:attrNameLst>
                                          <p:attrName>style.visibility</p:attrName>
                                        </p:attrNameLst>
                                      </p:cBhvr>
                                      <p:to>
                                        <p:strVal val="visible"/>
                                      </p:to>
                                    </p:set>
                                    <p:animEffect transition="in" filter="fade">
                                      <p:cBhvr>
                                        <p:cTn id="37" dur="1250"/>
                                        <p:tgtEl>
                                          <p:spTgt spid="28"/>
                                        </p:tgtEl>
                                      </p:cBhvr>
                                    </p:animEffect>
                                    <p:anim calcmode="lin" valueType="num">
                                      <p:cBhvr>
                                        <p:cTn id="38" dur="1250" fill="hold"/>
                                        <p:tgtEl>
                                          <p:spTgt spid="28"/>
                                        </p:tgtEl>
                                        <p:attrNameLst>
                                          <p:attrName>ppt_x</p:attrName>
                                        </p:attrNameLst>
                                      </p:cBhvr>
                                      <p:tavLst>
                                        <p:tav tm="0">
                                          <p:val>
                                            <p:strVal val="#ppt_x"/>
                                          </p:val>
                                        </p:tav>
                                        <p:tav tm="100000">
                                          <p:val>
                                            <p:strVal val="#ppt_x"/>
                                          </p:val>
                                        </p:tav>
                                      </p:tavLst>
                                    </p:anim>
                                    <p:anim calcmode="lin" valueType="num">
                                      <p:cBhvr>
                                        <p:cTn id="39" dur="1125" decel="100000" fill="hold"/>
                                        <p:tgtEl>
                                          <p:spTgt spid="28"/>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28"/>
                                        </p:tgtEl>
                                        <p:attrNameLst>
                                          <p:attrName>ppt_y</p:attrName>
                                        </p:attrNameLst>
                                      </p:cBhvr>
                                      <p:tavLst>
                                        <p:tav tm="0">
                                          <p:val>
                                            <p:strVal val="#ppt_y-.03"/>
                                          </p:val>
                                        </p:tav>
                                        <p:tav tm="100000">
                                          <p:val>
                                            <p:strVal val="#ppt_y"/>
                                          </p:val>
                                        </p:tav>
                                      </p:tavLst>
                                    </p:anim>
                                  </p:childTnLst>
                                </p:cTn>
                              </p:par>
                              <p:par>
                                <p:cTn id="41" presetID="37" presetClass="entr" presetSubtype="0" fill="hold" nodeType="withEffect">
                                  <p:stCondLst>
                                    <p:cond delay="1500"/>
                                  </p:stCondLst>
                                  <p:childTnLst>
                                    <p:set>
                                      <p:cBhvr>
                                        <p:cTn id="42" dur="1" fill="hold">
                                          <p:stCondLst>
                                            <p:cond delay="0"/>
                                          </p:stCondLst>
                                        </p:cTn>
                                        <p:tgtEl>
                                          <p:spTgt spid="58"/>
                                        </p:tgtEl>
                                        <p:attrNameLst>
                                          <p:attrName>style.visibility</p:attrName>
                                        </p:attrNameLst>
                                      </p:cBhvr>
                                      <p:to>
                                        <p:strVal val="visible"/>
                                      </p:to>
                                    </p:set>
                                    <p:animEffect transition="in" filter="fade">
                                      <p:cBhvr>
                                        <p:cTn id="43" dur="1250"/>
                                        <p:tgtEl>
                                          <p:spTgt spid="58"/>
                                        </p:tgtEl>
                                      </p:cBhvr>
                                    </p:animEffect>
                                    <p:anim calcmode="lin" valueType="num">
                                      <p:cBhvr>
                                        <p:cTn id="44" dur="1250" fill="hold"/>
                                        <p:tgtEl>
                                          <p:spTgt spid="58"/>
                                        </p:tgtEl>
                                        <p:attrNameLst>
                                          <p:attrName>ppt_x</p:attrName>
                                        </p:attrNameLst>
                                      </p:cBhvr>
                                      <p:tavLst>
                                        <p:tav tm="0">
                                          <p:val>
                                            <p:strVal val="#ppt_x"/>
                                          </p:val>
                                        </p:tav>
                                        <p:tav tm="100000">
                                          <p:val>
                                            <p:strVal val="#ppt_x"/>
                                          </p:val>
                                        </p:tav>
                                      </p:tavLst>
                                    </p:anim>
                                    <p:anim calcmode="lin" valueType="num">
                                      <p:cBhvr>
                                        <p:cTn id="45" dur="1125" decel="100000" fill="hold"/>
                                        <p:tgtEl>
                                          <p:spTgt spid="58"/>
                                        </p:tgtEl>
                                        <p:attrNameLst>
                                          <p:attrName>ppt_y</p:attrName>
                                        </p:attrNameLst>
                                      </p:cBhvr>
                                      <p:tavLst>
                                        <p:tav tm="0">
                                          <p:val>
                                            <p:strVal val="#ppt_y+1"/>
                                          </p:val>
                                        </p:tav>
                                        <p:tav tm="100000">
                                          <p:val>
                                            <p:strVal val="#ppt_y-.03"/>
                                          </p:val>
                                        </p:tav>
                                      </p:tavLst>
                                    </p:anim>
                                    <p:anim calcmode="lin" valueType="num">
                                      <p:cBhvr>
                                        <p:cTn id="46" dur="125" accel="100000" fill="hold">
                                          <p:stCondLst>
                                            <p:cond delay="1125"/>
                                          </p:stCondLst>
                                        </p:cTn>
                                        <p:tgtEl>
                                          <p:spTgt spid="58"/>
                                        </p:tgtEl>
                                        <p:attrNameLst>
                                          <p:attrName>ppt_y</p:attrName>
                                        </p:attrNameLst>
                                      </p:cBhvr>
                                      <p:tavLst>
                                        <p:tav tm="0">
                                          <p:val>
                                            <p:strVal val="#ppt_y-.03"/>
                                          </p:val>
                                        </p:tav>
                                        <p:tav tm="100000">
                                          <p:val>
                                            <p:strVal val="#ppt_y"/>
                                          </p:val>
                                        </p:tav>
                                      </p:tavLst>
                                    </p:anim>
                                  </p:childTnLst>
                                </p:cTn>
                              </p:par>
                              <p:par>
                                <p:cTn id="47" presetID="37" presetClass="entr" presetSubtype="0" fill="hold" nodeType="withEffect">
                                  <p:stCondLst>
                                    <p:cond delay="1750"/>
                                  </p:stCondLst>
                                  <p:childTnLst>
                                    <p:set>
                                      <p:cBhvr>
                                        <p:cTn id="48" dur="1" fill="hold">
                                          <p:stCondLst>
                                            <p:cond delay="0"/>
                                          </p:stCondLst>
                                        </p:cTn>
                                        <p:tgtEl>
                                          <p:spTgt spid="73"/>
                                        </p:tgtEl>
                                        <p:attrNameLst>
                                          <p:attrName>style.visibility</p:attrName>
                                        </p:attrNameLst>
                                      </p:cBhvr>
                                      <p:to>
                                        <p:strVal val="visible"/>
                                      </p:to>
                                    </p:set>
                                    <p:animEffect transition="in" filter="fade">
                                      <p:cBhvr>
                                        <p:cTn id="49" dur="1250"/>
                                        <p:tgtEl>
                                          <p:spTgt spid="73"/>
                                        </p:tgtEl>
                                      </p:cBhvr>
                                    </p:animEffect>
                                    <p:anim calcmode="lin" valueType="num">
                                      <p:cBhvr>
                                        <p:cTn id="50" dur="1250" fill="hold"/>
                                        <p:tgtEl>
                                          <p:spTgt spid="73"/>
                                        </p:tgtEl>
                                        <p:attrNameLst>
                                          <p:attrName>ppt_x</p:attrName>
                                        </p:attrNameLst>
                                      </p:cBhvr>
                                      <p:tavLst>
                                        <p:tav tm="0">
                                          <p:val>
                                            <p:strVal val="#ppt_x"/>
                                          </p:val>
                                        </p:tav>
                                        <p:tav tm="100000">
                                          <p:val>
                                            <p:strVal val="#ppt_x"/>
                                          </p:val>
                                        </p:tav>
                                      </p:tavLst>
                                    </p:anim>
                                    <p:anim calcmode="lin" valueType="num">
                                      <p:cBhvr>
                                        <p:cTn id="51" dur="1125" decel="100000" fill="hold"/>
                                        <p:tgtEl>
                                          <p:spTgt spid="73"/>
                                        </p:tgtEl>
                                        <p:attrNameLst>
                                          <p:attrName>ppt_y</p:attrName>
                                        </p:attrNameLst>
                                      </p:cBhvr>
                                      <p:tavLst>
                                        <p:tav tm="0">
                                          <p:val>
                                            <p:strVal val="#ppt_y+1"/>
                                          </p:val>
                                        </p:tav>
                                        <p:tav tm="100000">
                                          <p:val>
                                            <p:strVal val="#ppt_y-.03"/>
                                          </p:val>
                                        </p:tav>
                                      </p:tavLst>
                                    </p:anim>
                                    <p:anim calcmode="lin" valueType="num">
                                      <p:cBhvr>
                                        <p:cTn id="52" dur="125" accel="100000" fill="hold">
                                          <p:stCondLst>
                                            <p:cond delay="1125"/>
                                          </p:stCondLst>
                                        </p:cTn>
                                        <p:tgtEl>
                                          <p:spTgt spid="73"/>
                                        </p:tgtEl>
                                        <p:attrNameLst>
                                          <p:attrName>ppt_y</p:attrName>
                                        </p:attrNameLst>
                                      </p:cBhvr>
                                      <p:tavLst>
                                        <p:tav tm="0">
                                          <p:val>
                                            <p:strVal val="#ppt_y-.03"/>
                                          </p:val>
                                        </p:tav>
                                        <p:tav tm="100000">
                                          <p:val>
                                            <p:strVal val="#ppt_y"/>
                                          </p:val>
                                        </p:tav>
                                      </p:tavLst>
                                    </p:anim>
                                  </p:childTnLst>
                                </p:cTn>
                              </p:par>
                              <p:par>
                                <p:cTn id="53" presetID="37" presetClass="entr" presetSubtype="0" fill="hold" nodeType="withEffect">
                                  <p:stCondLst>
                                    <p:cond delay="2000"/>
                                  </p:stCondLst>
                                  <p:childTnLst>
                                    <p:set>
                                      <p:cBhvr>
                                        <p:cTn id="54" dur="1" fill="hold">
                                          <p:stCondLst>
                                            <p:cond delay="0"/>
                                          </p:stCondLst>
                                        </p:cTn>
                                        <p:tgtEl>
                                          <p:spTgt spid="82"/>
                                        </p:tgtEl>
                                        <p:attrNameLst>
                                          <p:attrName>style.visibility</p:attrName>
                                        </p:attrNameLst>
                                      </p:cBhvr>
                                      <p:to>
                                        <p:strVal val="visible"/>
                                      </p:to>
                                    </p:set>
                                    <p:animEffect transition="in" filter="fade">
                                      <p:cBhvr>
                                        <p:cTn id="55" dur="1250"/>
                                        <p:tgtEl>
                                          <p:spTgt spid="82"/>
                                        </p:tgtEl>
                                      </p:cBhvr>
                                    </p:animEffect>
                                    <p:anim calcmode="lin" valueType="num">
                                      <p:cBhvr>
                                        <p:cTn id="56" dur="1250" fill="hold"/>
                                        <p:tgtEl>
                                          <p:spTgt spid="82"/>
                                        </p:tgtEl>
                                        <p:attrNameLst>
                                          <p:attrName>ppt_x</p:attrName>
                                        </p:attrNameLst>
                                      </p:cBhvr>
                                      <p:tavLst>
                                        <p:tav tm="0">
                                          <p:val>
                                            <p:strVal val="#ppt_x"/>
                                          </p:val>
                                        </p:tav>
                                        <p:tav tm="100000">
                                          <p:val>
                                            <p:strVal val="#ppt_x"/>
                                          </p:val>
                                        </p:tav>
                                      </p:tavLst>
                                    </p:anim>
                                    <p:anim calcmode="lin" valueType="num">
                                      <p:cBhvr>
                                        <p:cTn id="57" dur="1125" decel="100000" fill="hold"/>
                                        <p:tgtEl>
                                          <p:spTgt spid="82"/>
                                        </p:tgtEl>
                                        <p:attrNameLst>
                                          <p:attrName>ppt_y</p:attrName>
                                        </p:attrNameLst>
                                      </p:cBhvr>
                                      <p:tavLst>
                                        <p:tav tm="0">
                                          <p:val>
                                            <p:strVal val="#ppt_y+1"/>
                                          </p:val>
                                        </p:tav>
                                        <p:tav tm="100000">
                                          <p:val>
                                            <p:strVal val="#ppt_y-.03"/>
                                          </p:val>
                                        </p:tav>
                                      </p:tavLst>
                                    </p:anim>
                                    <p:anim calcmode="lin" valueType="num">
                                      <p:cBhvr>
                                        <p:cTn id="58" dur="125" accel="100000" fill="hold">
                                          <p:stCondLst>
                                            <p:cond delay="1125"/>
                                          </p:stCondLst>
                                        </p:cTn>
                                        <p:tgtEl>
                                          <p:spTgt spid="8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0" y="2400300"/>
            <a:ext cx="18288000" cy="5486400"/>
          </a:xfrm>
          <a:prstGeom prst="rect">
            <a:avLst/>
          </a:prstGeom>
          <a:solidFill>
            <a:schemeClr val="accent1">
              <a:alpha val="50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sp>
        <p:nvSpPr>
          <p:cNvPr id="4" name="Title 3"/>
          <p:cNvSpPr>
            <a:spLocks noGrp="1"/>
          </p:cNvSpPr>
          <p:nvPr>
            <p:ph type="title"/>
          </p:nvPr>
        </p:nvSpPr>
        <p:spPr>
          <a:xfrm>
            <a:off x="876300" y="571411"/>
            <a:ext cx="5448300" cy="1338828"/>
          </a:xfrm>
        </p:spPr>
        <p:txBody>
          <a:bodyPr/>
          <a:lstStyle/>
          <a:p>
            <a:r>
              <a:rPr lang="en-US"/>
              <a:t>business</a:t>
            </a:r>
            <a:br>
              <a:rPr lang="en-US"/>
            </a:br>
            <a:r>
              <a:rPr lang="en-US">
                <a:solidFill>
                  <a:schemeClr val="accent1"/>
                </a:solidFill>
              </a:rPr>
              <a:t>profile</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40</a:t>
            </a:fld>
            <a:endParaRPr/>
          </a:p>
        </p:txBody>
      </p:sp>
      <p:grpSp>
        <p:nvGrpSpPr>
          <p:cNvPr id="12" name="Group 11"/>
          <p:cNvGrpSpPr/>
          <p:nvPr/>
        </p:nvGrpSpPr>
        <p:grpSpPr>
          <a:xfrm>
            <a:off x="0" y="2400300"/>
            <a:ext cx="6657976" cy="1759667"/>
            <a:chOff x="0" y="2400300"/>
            <a:chExt cx="6657976" cy="1759667"/>
          </a:xfrm>
        </p:grpSpPr>
        <p:sp>
          <p:nvSpPr>
            <p:cNvPr id="13" name="Rectangle 12"/>
            <p:cNvSpPr/>
            <p:nvPr/>
          </p:nvSpPr>
          <p:spPr>
            <a:xfrm>
              <a:off x="0" y="2400300"/>
              <a:ext cx="1759667" cy="1759667"/>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4" name="Rectangle 13"/>
            <p:cNvSpPr/>
            <p:nvPr/>
          </p:nvSpPr>
          <p:spPr>
            <a:xfrm>
              <a:off x="1759668" y="2400300"/>
              <a:ext cx="4898308" cy="1759667"/>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5" name="Freeform 411"/>
            <p:cNvSpPr>
              <a:spLocks noEditPoints="1"/>
            </p:cNvSpPr>
            <p:nvPr/>
          </p:nvSpPr>
          <p:spPr bwMode="auto">
            <a:xfrm>
              <a:off x="676275" y="2692851"/>
              <a:ext cx="400050" cy="1082468"/>
            </a:xfrm>
            <a:custGeom>
              <a:avLst/>
              <a:gdLst>
                <a:gd name="T0" fmla="*/ 64 w 64"/>
                <a:gd name="T1" fmla="*/ 139 h 176"/>
                <a:gd name="T2" fmla="*/ 64 w 64"/>
                <a:gd name="T3" fmla="*/ 139 h 176"/>
                <a:gd name="T4" fmla="*/ 52 w 64"/>
                <a:gd name="T5" fmla="*/ 80 h 176"/>
                <a:gd name="T6" fmla="*/ 56 w 64"/>
                <a:gd name="T7" fmla="*/ 80 h 176"/>
                <a:gd name="T8" fmla="*/ 60 w 64"/>
                <a:gd name="T9" fmla="*/ 76 h 176"/>
                <a:gd name="T10" fmla="*/ 56 w 64"/>
                <a:gd name="T11" fmla="*/ 72 h 176"/>
                <a:gd name="T12" fmla="*/ 50 w 64"/>
                <a:gd name="T13" fmla="*/ 72 h 176"/>
                <a:gd name="T14" fmla="*/ 44 w 64"/>
                <a:gd name="T15" fmla="*/ 39 h 176"/>
                <a:gd name="T16" fmla="*/ 44 w 64"/>
                <a:gd name="T17" fmla="*/ 39 h 176"/>
                <a:gd name="T18" fmla="*/ 44 w 64"/>
                <a:gd name="T19" fmla="*/ 39 h 176"/>
                <a:gd name="T20" fmla="*/ 62 w 64"/>
                <a:gd name="T21" fmla="*/ 23 h 176"/>
                <a:gd name="T22" fmla="*/ 62 w 64"/>
                <a:gd name="T23" fmla="*/ 23 h 176"/>
                <a:gd name="T24" fmla="*/ 64 w 64"/>
                <a:gd name="T25" fmla="*/ 20 h 176"/>
                <a:gd name="T26" fmla="*/ 32 w 64"/>
                <a:gd name="T27" fmla="*/ 0 h 176"/>
                <a:gd name="T28" fmla="*/ 0 w 64"/>
                <a:gd name="T29" fmla="*/ 20 h 176"/>
                <a:gd name="T30" fmla="*/ 2 w 64"/>
                <a:gd name="T31" fmla="*/ 23 h 176"/>
                <a:gd name="T32" fmla="*/ 2 w 64"/>
                <a:gd name="T33" fmla="*/ 23 h 176"/>
                <a:gd name="T34" fmla="*/ 20 w 64"/>
                <a:gd name="T35" fmla="*/ 39 h 176"/>
                <a:gd name="T36" fmla="*/ 20 w 64"/>
                <a:gd name="T37" fmla="*/ 39 h 176"/>
                <a:gd name="T38" fmla="*/ 20 w 64"/>
                <a:gd name="T39" fmla="*/ 39 h 176"/>
                <a:gd name="T40" fmla="*/ 0 w 64"/>
                <a:gd name="T41" fmla="*/ 139 h 176"/>
                <a:gd name="T42" fmla="*/ 0 w 64"/>
                <a:gd name="T43" fmla="*/ 139 h 176"/>
                <a:gd name="T44" fmla="*/ 0 w 64"/>
                <a:gd name="T45" fmla="*/ 140 h 176"/>
                <a:gd name="T46" fmla="*/ 1 w 64"/>
                <a:gd name="T47" fmla="*/ 143 h 176"/>
                <a:gd name="T48" fmla="*/ 1 w 64"/>
                <a:gd name="T49" fmla="*/ 143 h 176"/>
                <a:gd name="T50" fmla="*/ 29 w 64"/>
                <a:gd name="T51" fmla="*/ 175 h 176"/>
                <a:gd name="T52" fmla="*/ 29 w 64"/>
                <a:gd name="T53" fmla="*/ 175 h 176"/>
                <a:gd name="T54" fmla="*/ 32 w 64"/>
                <a:gd name="T55" fmla="*/ 176 h 176"/>
                <a:gd name="T56" fmla="*/ 35 w 64"/>
                <a:gd name="T57" fmla="*/ 175 h 176"/>
                <a:gd name="T58" fmla="*/ 35 w 64"/>
                <a:gd name="T59" fmla="*/ 175 h 176"/>
                <a:gd name="T60" fmla="*/ 63 w 64"/>
                <a:gd name="T61" fmla="*/ 143 h 176"/>
                <a:gd name="T62" fmla="*/ 63 w 64"/>
                <a:gd name="T63" fmla="*/ 143 h 176"/>
                <a:gd name="T64" fmla="*/ 64 w 64"/>
                <a:gd name="T65" fmla="*/ 140 h 176"/>
                <a:gd name="T66" fmla="*/ 64 w 64"/>
                <a:gd name="T67" fmla="*/ 139 h 176"/>
                <a:gd name="T68" fmla="*/ 8 w 64"/>
                <a:gd name="T69" fmla="*/ 18 h 176"/>
                <a:gd name="T70" fmla="*/ 32 w 64"/>
                <a:gd name="T71" fmla="*/ 8 h 176"/>
                <a:gd name="T72" fmla="*/ 56 w 64"/>
                <a:gd name="T73" fmla="*/ 18 h 176"/>
                <a:gd name="T74" fmla="*/ 32 w 64"/>
                <a:gd name="T75" fmla="*/ 39 h 176"/>
                <a:gd name="T76" fmla="*/ 8 w 64"/>
                <a:gd name="T77" fmla="*/ 18 h 176"/>
                <a:gd name="T78" fmla="*/ 32 w 64"/>
                <a:gd name="T79" fmla="*/ 166 h 176"/>
                <a:gd name="T80" fmla="*/ 8 w 64"/>
                <a:gd name="T81" fmla="*/ 139 h 176"/>
                <a:gd name="T82" fmla="*/ 27 w 64"/>
                <a:gd name="T83" fmla="*/ 45 h 176"/>
                <a:gd name="T84" fmla="*/ 29 w 64"/>
                <a:gd name="T85" fmla="*/ 47 h 176"/>
                <a:gd name="T86" fmla="*/ 30 w 64"/>
                <a:gd name="T87" fmla="*/ 47 h 176"/>
                <a:gd name="T88" fmla="*/ 30 w 64"/>
                <a:gd name="T89" fmla="*/ 47 h 176"/>
                <a:gd name="T90" fmla="*/ 30 w 64"/>
                <a:gd name="T91" fmla="*/ 47 h 176"/>
                <a:gd name="T92" fmla="*/ 32 w 64"/>
                <a:gd name="T93" fmla="*/ 48 h 176"/>
                <a:gd name="T94" fmla="*/ 34 w 64"/>
                <a:gd name="T95" fmla="*/ 47 h 176"/>
                <a:gd name="T96" fmla="*/ 34 w 64"/>
                <a:gd name="T97" fmla="*/ 47 h 176"/>
                <a:gd name="T98" fmla="*/ 34 w 64"/>
                <a:gd name="T99" fmla="*/ 47 h 176"/>
                <a:gd name="T100" fmla="*/ 35 w 64"/>
                <a:gd name="T101" fmla="*/ 47 h 176"/>
                <a:gd name="T102" fmla="*/ 37 w 64"/>
                <a:gd name="T103" fmla="*/ 45 h 176"/>
                <a:gd name="T104" fmla="*/ 42 w 64"/>
                <a:gd name="T105" fmla="*/ 72 h 176"/>
                <a:gd name="T106" fmla="*/ 32 w 64"/>
                <a:gd name="T107" fmla="*/ 72 h 176"/>
                <a:gd name="T108" fmla="*/ 28 w 64"/>
                <a:gd name="T109" fmla="*/ 76 h 176"/>
                <a:gd name="T110" fmla="*/ 32 w 64"/>
                <a:gd name="T111" fmla="*/ 80 h 176"/>
                <a:gd name="T112" fmla="*/ 44 w 64"/>
                <a:gd name="T113" fmla="*/ 80 h 176"/>
                <a:gd name="T114" fmla="*/ 56 w 64"/>
                <a:gd name="T115" fmla="*/ 139 h 176"/>
                <a:gd name="T116" fmla="*/ 32 w 64"/>
                <a:gd name="T117" fmla="*/ 16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4" h="176">
                  <a:moveTo>
                    <a:pt x="64" y="139"/>
                  </a:moveTo>
                  <a:cubicBezTo>
                    <a:pt x="64" y="139"/>
                    <a:pt x="64" y="139"/>
                    <a:pt x="64" y="139"/>
                  </a:cubicBezTo>
                  <a:cubicBezTo>
                    <a:pt x="52" y="80"/>
                    <a:pt x="52" y="80"/>
                    <a:pt x="52" y="80"/>
                  </a:cubicBezTo>
                  <a:cubicBezTo>
                    <a:pt x="56" y="80"/>
                    <a:pt x="56" y="80"/>
                    <a:pt x="56" y="80"/>
                  </a:cubicBezTo>
                  <a:cubicBezTo>
                    <a:pt x="58" y="80"/>
                    <a:pt x="60" y="78"/>
                    <a:pt x="60" y="76"/>
                  </a:cubicBezTo>
                  <a:cubicBezTo>
                    <a:pt x="60" y="74"/>
                    <a:pt x="58" y="72"/>
                    <a:pt x="56" y="72"/>
                  </a:cubicBezTo>
                  <a:cubicBezTo>
                    <a:pt x="50" y="72"/>
                    <a:pt x="50" y="72"/>
                    <a:pt x="50" y="72"/>
                  </a:cubicBezTo>
                  <a:cubicBezTo>
                    <a:pt x="44" y="39"/>
                    <a:pt x="44" y="39"/>
                    <a:pt x="44" y="39"/>
                  </a:cubicBezTo>
                  <a:cubicBezTo>
                    <a:pt x="44" y="39"/>
                    <a:pt x="44" y="39"/>
                    <a:pt x="44" y="39"/>
                  </a:cubicBezTo>
                  <a:cubicBezTo>
                    <a:pt x="44" y="39"/>
                    <a:pt x="44" y="39"/>
                    <a:pt x="44" y="39"/>
                  </a:cubicBezTo>
                  <a:cubicBezTo>
                    <a:pt x="62" y="23"/>
                    <a:pt x="62" y="23"/>
                    <a:pt x="62" y="23"/>
                  </a:cubicBezTo>
                  <a:cubicBezTo>
                    <a:pt x="62" y="23"/>
                    <a:pt x="62" y="23"/>
                    <a:pt x="62" y="23"/>
                  </a:cubicBezTo>
                  <a:cubicBezTo>
                    <a:pt x="63" y="23"/>
                    <a:pt x="64" y="21"/>
                    <a:pt x="64" y="20"/>
                  </a:cubicBezTo>
                  <a:cubicBezTo>
                    <a:pt x="64" y="9"/>
                    <a:pt x="50" y="0"/>
                    <a:pt x="32" y="0"/>
                  </a:cubicBezTo>
                  <a:cubicBezTo>
                    <a:pt x="14" y="0"/>
                    <a:pt x="0" y="9"/>
                    <a:pt x="0" y="20"/>
                  </a:cubicBezTo>
                  <a:cubicBezTo>
                    <a:pt x="0" y="21"/>
                    <a:pt x="1" y="23"/>
                    <a:pt x="2" y="23"/>
                  </a:cubicBezTo>
                  <a:cubicBezTo>
                    <a:pt x="2" y="23"/>
                    <a:pt x="2" y="23"/>
                    <a:pt x="2" y="23"/>
                  </a:cubicBezTo>
                  <a:cubicBezTo>
                    <a:pt x="20" y="39"/>
                    <a:pt x="20" y="39"/>
                    <a:pt x="20" y="39"/>
                  </a:cubicBezTo>
                  <a:cubicBezTo>
                    <a:pt x="20" y="39"/>
                    <a:pt x="20" y="39"/>
                    <a:pt x="20" y="39"/>
                  </a:cubicBezTo>
                  <a:cubicBezTo>
                    <a:pt x="20" y="39"/>
                    <a:pt x="20" y="39"/>
                    <a:pt x="20" y="39"/>
                  </a:cubicBezTo>
                  <a:cubicBezTo>
                    <a:pt x="0" y="139"/>
                    <a:pt x="0" y="139"/>
                    <a:pt x="0" y="139"/>
                  </a:cubicBezTo>
                  <a:cubicBezTo>
                    <a:pt x="0" y="139"/>
                    <a:pt x="0" y="139"/>
                    <a:pt x="0" y="139"/>
                  </a:cubicBezTo>
                  <a:cubicBezTo>
                    <a:pt x="0" y="140"/>
                    <a:pt x="0" y="140"/>
                    <a:pt x="0" y="140"/>
                  </a:cubicBezTo>
                  <a:cubicBezTo>
                    <a:pt x="0" y="141"/>
                    <a:pt x="0" y="142"/>
                    <a:pt x="1" y="143"/>
                  </a:cubicBezTo>
                  <a:cubicBezTo>
                    <a:pt x="1" y="143"/>
                    <a:pt x="1" y="143"/>
                    <a:pt x="1" y="143"/>
                  </a:cubicBezTo>
                  <a:cubicBezTo>
                    <a:pt x="29" y="175"/>
                    <a:pt x="29" y="175"/>
                    <a:pt x="29" y="175"/>
                  </a:cubicBezTo>
                  <a:cubicBezTo>
                    <a:pt x="29" y="175"/>
                    <a:pt x="29" y="175"/>
                    <a:pt x="29" y="175"/>
                  </a:cubicBezTo>
                  <a:cubicBezTo>
                    <a:pt x="30" y="175"/>
                    <a:pt x="31" y="176"/>
                    <a:pt x="32" y="176"/>
                  </a:cubicBezTo>
                  <a:cubicBezTo>
                    <a:pt x="33" y="176"/>
                    <a:pt x="34" y="175"/>
                    <a:pt x="35" y="175"/>
                  </a:cubicBezTo>
                  <a:cubicBezTo>
                    <a:pt x="35" y="175"/>
                    <a:pt x="35" y="175"/>
                    <a:pt x="35" y="175"/>
                  </a:cubicBezTo>
                  <a:cubicBezTo>
                    <a:pt x="63" y="143"/>
                    <a:pt x="63" y="143"/>
                    <a:pt x="63" y="143"/>
                  </a:cubicBezTo>
                  <a:cubicBezTo>
                    <a:pt x="63" y="143"/>
                    <a:pt x="63" y="143"/>
                    <a:pt x="63" y="143"/>
                  </a:cubicBezTo>
                  <a:cubicBezTo>
                    <a:pt x="64" y="142"/>
                    <a:pt x="64" y="141"/>
                    <a:pt x="64" y="140"/>
                  </a:cubicBezTo>
                  <a:cubicBezTo>
                    <a:pt x="64" y="140"/>
                    <a:pt x="64" y="140"/>
                    <a:pt x="64" y="139"/>
                  </a:cubicBezTo>
                  <a:moveTo>
                    <a:pt x="8" y="18"/>
                  </a:moveTo>
                  <a:cubicBezTo>
                    <a:pt x="10" y="13"/>
                    <a:pt x="20" y="8"/>
                    <a:pt x="32" y="8"/>
                  </a:cubicBezTo>
                  <a:cubicBezTo>
                    <a:pt x="44" y="8"/>
                    <a:pt x="54" y="13"/>
                    <a:pt x="56" y="18"/>
                  </a:cubicBezTo>
                  <a:cubicBezTo>
                    <a:pt x="32" y="39"/>
                    <a:pt x="32" y="39"/>
                    <a:pt x="32" y="39"/>
                  </a:cubicBezTo>
                  <a:lnTo>
                    <a:pt x="8" y="18"/>
                  </a:lnTo>
                  <a:close/>
                  <a:moveTo>
                    <a:pt x="32" y="166"/>
                  </a:moveTo>
                  <a:cubicBezTo>
                    <a:pt x="8" y="139"/>
                    <a:pt x="8" y="139"/>
                    <a:pt x="8" y="139"/>
                  </a:cubicBezTo>
                  <a:cubicBezTo>
                    <a:pt x="27" y="45"/>
                    <a:pt x="27" y="45"/>
                    <a:pt x="27" y="45"/>
                  </a:cubicBezTo>
                  <a:cubicBezTo>
                    <a:pt x="29" y="47"/>
                    <a:pt x="29" y="47"/>
                    <a:pt x="29" y="47"/>
                  </a:cubicBezTo>
                  <a:cubicBezTo>
                    <a:pt x="29" y="47"/>
                    <a:pt x="29" y="47"/>
                    <a:pt x="30" y="47"/>
                  </a:cubicBezTo>
                  <a:cubicBezTo>
                    <a:pt x="30" y="47"/>
                    <a:pt x="30" y="47"/>
                    <a:pt x="30" y="47"/>
                  </a:cubicBezTo>
                  <a:cubicBezTo>
                    <a:pt x="30" y="47"/>
                    <a:pt x="30" y="47"/>
                    <a:pt x="30" y="47"/>
                  </a:cubicBezTo>
                  <a:cubicBezTo>
                    <a:pt x="31" y="48"/>
                    <a:pt x="31" y="48"/>
                    <a:pt x="32" y="48"/>
                  </a:cubicBezTo>
                  <a:cubicBezTo>
                    <a:pt x="33" y="48"/>
                    <a:pt x="33" y="48"/>
                    <a:pt x="34" y="47"/>
                  </a:cubicBezTo>
                  <a:cubicBezTo>
                    <a:pt x="34" y="47"/>
                    <a:pt x="34" y="47"/>
                    <a:pt x="34" y="47"/>
                  </a:cubicBezTo>
                  <a:cubicBezTo>
                    <a:pt x="34" y="47"/>
                    <a:pt x="34" y="47"/>
                    <a:pt x="34" y="47"/>
                  </a:cubicBezTo>
                  <a:cubicBezTo>
                    <a:pt x="35" y="47"/>
                    <a:pt x="35" y="47"/>
                    <a:pt x="35" y="47"/>
                  </a:cubicBezTo>
                  <a:cubicBezTo>
                    <a:pt x="37" y="45"/>
                    <a:pt x="37" y="45"/>
                    <a:pt x="37" y="45"/>
                  </a:cubicBezTo>
                  <a:cubicBezTo>
                    <a:pt x="42" y="72"/>
                    <a:pt x="42" y="72"/>
                    <a:pt x="42" y="72"/>
                  </a:cubicBezTo>
                  <a:cubicBezTo>
                    <a:pt x="32" y="72"/>
                    <a:pt x="32" y="72"/>
                    <a:pt x="32" y="72"/>
                  </a:cubicBezTo>
                  <a:cubicBezTo>
                    <a:pt x="30" y="72"/>
                    <a:pt x="28" y="74"/>
                    <a:pt x="28" y="76"/>
                  </a:cubicBezTo>
                  <a:cubicBezTo>
                    <a:pt x="28" y="78"/>
                    <a:pt x="30" y="80"/>
                    <a:pt x="32" y="80"/>
                  </a:cubicBezTo>
                  <a:cubicBezTo>
                    <a:pt x="44" y="80"/>
                    <a:pt x="44" y="80"/>
                    <a:pt x="44" y="80"/>
                  </a:cubicBezTo>
                  <a:cubicBezTo>
                    <a:pt x="56" y="139"/>
                    <a:pt x="56" y="139"/>
                    <a:pt x="56" y="139"/>
                  </a:cubicBezTo>
                  <a:lnTo>
                    <a:pt x="32" y="16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16" name="TextBox 15"/>
            <p:cNvSpPr txBox="1"/>
            <p:nvPr/>
          </p:nvSpPr>
          <p:spPr>
            <a:xfrm>
              <a:off x="2019301" y="2772301"/>
              <a:ext cx="4305299" cy="1015663"/>
            </a:xfrm>
            <a:prstGeom prst="rect">
              <a:avLst/>
            </a:prstGeom>
            <a:noFill/>
          </p:spPr>
          <p:txBody>
            <a:bodyPr wrap="square" rtlCol="0">
              <a:spAutoFit/>
            </a:bodyPr>
            <a:lstStyle/>
            <a:p>
              <a:r>
                <a:rPr lang="en-US" sz="2000">
                  <a:solidFill>
                    <a:schemeClr val="bg1"/>
                  </a:solidFill>
                </a:rPr>
                <a:t>We are a design studio based on Europe. We create presentations that sells. True! </a:t>
              </a:r>
              <a:endParaRPr lang="uk-UA" sz="2000">
                <a:solidFill>
                  <a:schemeClr val="bg1"/>
                </a:solidFill>
              </a:endParaRPr>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21438652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250"/>
                                        <p:tgtEl>
                                          <p:spTgt spid="12"/>
                                        </p:tgtEl>
                                      </p:cBhvr>
                                    </p:animEffect>
                                    <p:anim calcmode="lin" valueType="num">
                                      <p:cBhvr>
                                        <p:cTn id="8" dur="1250" fill="hold"/>
                                        <p:tgtEl>
                                          <p:spTgt spid="12"/>
                                        </p:tgtEl>
                                        <p:attrNameLst>
                                          <p:attrName>ppt_x</p:attrName>
                                        </p:attrNameLst>
                                      </p:cBhvr>
                                      <p:tavLst>
                                        <p:tav tm="0">
                                          <p:val>
                                            <p:strVal val="#ppt_x"/>
                                          </p:val>
                                        </p:tav>
                                        <p:tav tm="100000">
                                          <p:val>
                                            <p:strVal val="#ppt_x"/>
                                          </p:val>
                                        </p:tav>
                                      </p:tavLst>
                                    </p:anim>
                                    <p:anim calcmode="lin" valueType="num">
                                      <p:cBhvr>
                                        <p:cTn id="9" dur="1125" decel="100000" fill="hold"/>
                                        <p:tgtEl>
                                          <p:spTgt spid="1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76300" y="571411"/>
            <a:ext cx="5448300" cy="1338828"/>
          </a:xfrm>
        </p:spPr>
        <p:txBody>
          <a:bodyPr/>
          <a:lstStyle/>
          <a:p>
            <a:r>
              <a:rPr lang="en-US"/>
              <a:t>our company</a:t>
            </a:r>
            <a:br>
              <a:rPr lang="en-US"/>
            </a:br>
            <a:r>
              <a:rPr lang="en-US">
                <a:solidFill>
                  <a:schemeClr val="accent1"/>
                </a:solidFill>
              </a:rPr>
              <a:t>targets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41</a:t>
            </a:fld>
            <a:endParaRPr/>
          </a:p>
        </p:txBody>
      </p:sp>
      <p:sp>
        <p:nvSpPr>
          <p:cNvPr id="17" name="Rectangle 16"/>
          <p:cNvSpPr/>
          <p:nvPr/>
        </p:nvSpPr>
        <p:spPr>
          <a:xfrm>
            <a:off x="0" y="2400300"/>
            <a:ext cx="18288000" cy="5486400"/>
          </a:xfrm>
          <a:prstGeom prst="rect">
            <a:avLst/>
          </a:prstGeom>
          <a:solidFill>
            <a:schemeClr val="accent1">
              <a:alpha val="50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grpSp>
        <p:nvGrpSpPr>
          <p:cNvPr id="23" name="Group 22"/>
          <p:cNvGrpSpPr/>
          <p:nvPr/>
        </p:nvGrpSpPr>
        <p:grpSpPr>
          <a:xfrm>
            <a:off x="4114800" y="3291608"/>
            <a:ext cx="10363200" cy="914400"/>
            <a:chOff x="3276600" y="3298531"/>
            <a:chExt cx="10363200" cy="914400"/>
          </a:xfrm>
        </p:grpSpPr>
        <p:sp>
          <p:nvSpPr>
            <p:cNvPr id="18" name="Freeform 29"/>
            <p:cNvSpPr>
              <a:spLocks noEditPoints="1"/>
            </p:cNvSpPr>
            <p:nvPr/>
          </p:nvSpPr>
          <p:spPr bwMode="auto">
            <a:xfrm>
              <a:off x="3276600" y="3298531"/>
              <a:ext cx="914400" cy="914400"/>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21" name="TextBox 20"/>
            <p:cNvSpPr txBox="1"/>
            <p:nvPr/>
          </p:nvSpPr>
          <p:spPr>
            <a:xfrm>
              <a:off x="4419600" y="3432566"/>
              <a:ext cx="9220200" cy="646331"/>
            </a:xfrm>
            <a:prstGeom prst="rect">
              <a:avLst/>
            </a:prstGeom>
            <a:noFill/>
          </p:spPr>
          <p:txBody>
            <a:bodyPr wrap="square" rtlCol="0">
              <a:spAutoFit/>
            </a:bodyPr>
            <a:lstStyle/>
            <a:p>
              <a:r>
                <a:rPr lang="en-US" sz="3600">
                  <a:solidFill>
                    <a:schemeClr val="bg1"/>
                  </a:solidFill>
                  <a:latin typeface="+mj-lt"/>
                </a:rPr>
                <a:t>deliver the best quality on the market</a:t>
              </a:r>
              <a:endParaRPr lang="uk-UA" sz="3600">
                <a:solidFill>
                  <a:schemeClr val="bg1"/>
                </a:solidFill>
                <a:latin typeface="+mj-lt"/>
              </a:endParaRPr>
            </a:p>
          </p:txBody>
        </p:sp>
      </p:grpSp>
      <p:grpSp>
        <p:nvGrpSpPr>
          <p:cNvPr id="31" name="Group 30"/>
          <p:cNvGrpSpPr/>
          <p:nvPr/>
        </p:nvGrpSpPr>
        <p:grpSpPr>
          <a:xfrm>
            <a:off x="4114800" y="4686300"/>
            <a:ext cx="10363200" cy="914400"/>
            <a:chOff x="3276600" y="3298531"/>
            <a:chExt cx="10363200" cy="914400"/>
          </a:xfrm>
        </p:grpSpPr>
        <p:sp>
          <p:nvSpPr>
            <p:cNvPr id="32" name="Freeform 29"/>
            <p:cNvSpPr>
              <a:spLocks noEditPoints="1"/>
            </p:cNvSpPr>
            <p:nvPr/>
          </p:nvSpPr>
          <p:spPr bwMode="auto">
            <a:xfrm>
              <a:off x="3276600" y="3298531"/>
              <a:ext cx="914400" cy="914400"/>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33" name="TextBox 32"/>
            <p:cNvSpPr txBox="1"/>
            <p:nvPr/>
          </p:nvSpPr>
          <p:spPr>
            <a:xfrm>
              <a:off x="4419600" y="3432566"/>
              <a:ext cx="9220200" cy="646331"/>
            </a:xfrm>
            <a:prstGeom prst="rect">
              <a:avLst/>
            </a:prstGeom>
            <a:noFill/>
          </p:spPr>
          <p:txBody>
            <a:bodyPr wrap="square" rtlCol="0">
              <a:spAutoFit/>
            </a:bodyPr>
            <a:lstStyle/>
            <a:p>
              <a:r>
                <a:rPr lang="en-US" sz="3600">
                  <a:solidFill>
                    <a:schemeClr val="bg1"/>
                  </a:solidFill>
                  <a:latin typeface="+mj-lt"/>
                </a:rPr>
                <a:t>help to make this world a better place to live in</a:t>
              </a:r>
              <a:endParaRPr lang="uk-UA" sz="3600">
                <a:solidFill>
                  <a:schemeClr val="bg1"/>
                </a:solidFill>
                <a:latin typeface="+mj-lt"/>
              </a:endParaRPr>
            </a:p>
          </p:txBody>
        </p:sp>
      </p:grpSp>
      <p:grpSp>
        <p:nvGrpSpPr>
          <p:cNvPr id="34" name="Group 33"/>
          <p:cNvGrpSpPr/>
          <p:nvPr/>
        </p:nvGrpSpPr>
        <p:grpSpPr>
          <a:xfrm>
            <a:off x="4114800" y="6080992"/>
            <a:ext cx="10363200" cy="914400"/>
            <a:chOff x="3276600" y="3298531"/>
            <a:chExt cx="10363200" cy="914400"/>
          </a:xfrm>
        </p:grpSpPr>
        <p:sp>
          <p:nvSpPr>
            <p:cNvPr id="35" name="Freeform 29"/>
            <p:cNvSpPr>
              <a:spLocks noEditPoints="1"/>
            </p:cNvSpPr>
            <p:nvPr/>
          </p:nvSpPr>
          <p:spPr bwMode="auto">
            <a:xfrm>
              <a:off x="3276600" y="3298531"/>
              <a:ext cx="914400" cy="914400"/>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36" name="TextBox 35"/>
            <p:cNvSpPr txBox="1"/>
            <p:nvPr/>
          </p:nvSpPr>
          <p:spPr>
            <a:xfrm>
              <a:off x="4419600" y="3432566"/>
              <a:ext cx="9220200" cy="646331"/>
            </a:xfrm>
            <a:prstGeom prst="rect">
              <a:avLst/>
            </a:prstGeom>
            <a:noFill/>
          </p:spPr>
          <p:txBody>
            <a:bodyPr wrap="square" rtlCol="0">
              <a:spAutoFit/>
            </a:bodyPr>
            <a:lstStyle/>
            <a:p>
              <a:r>
                <a:rPr lang="en-US" sz="3600">
                  <a:solidFill>
                    <a:schemeClr val="bg1"/>
                  </a:solidFill>
                  <a:latin typeface="+mj-lt"/>
                </a:rPr>
                <a:t>promote awareness and sustainability</a:t>
              </a:r>
              <a:endParaRPr lang="uk-UA" sz="3600">
                <a:solidFill>
                  <a:schemeClr val="bg1"/>
                </a:solidFill>
                <a:latin typeface="+mj-lt"/>
              </a:endParaRPr>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165025537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250"/>
                                        <p:tgtEl>
                                          <p:spTgt spid="23"/>
                                        </p:tgtEl>
                                      </p:cBhvr>
                                    </p:animEffect>
                                    <p:anim calcmode="lin" valueType="num">
                                      <p:cBhvr>
                                        <p:cTn id="8" dur="1250" fill="hold"/>
                                        <p:tgtEl>
                                          <p:spTgt spid="23"/>
                                        </p:tgtEl>
                                        <p:attrNameLst>
                                          <p:attrName>ppt_x</p:attrName>
                                        </p:attrNameLst>
                                      </p:cBhvr>
                                      <p:tavLst>
                                        <p:tav tm="0">
                                          <p:val>
                                            <p:strVal val="#ppt_x"/>
                                          </p:val>
                                        </p:tav>
                                        <p:tav tm="100000">
                                          <p:val>
                                            <p:strVal val="#ppt_x"/>
                                          </p:val>
                                        </p:tav>
                                      </p:tavLst>
                                    </p:anim>
                                    <p:anim calcmode="lin" valueType="num">
                                      <p:cBhvr>
                                        <p:cTn id="9" dur="1125" decel="100000" fill="hold"/>
                                        <p:tgtEl>
                                          <p:spTgt spid="2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1250"/>
                                        <p:tgtEl>
                                          <p:spTgt spid="31"/>
                                        </p:tgtEl>
                                      </p:cBhvr>
                                    </p:animEffect>
                                    <p:anim calcmode="lin" valueType="num">
                                      <p:cBhvr>
                                        <p:cTn id="14" dur="1250" fill="hold"/>
                                        <p:tgtEl>
                                          <p:spTgt spid="31"/>
                                        </p:tgtEl>
                                        <p:attrNameLst>
                                          <p:attrName>ppt_x</p:attrName>
                                        </p:attrNameLst>
                                      </p:cBhvr>
                                      <p:tavLst>
                                        <p:tav tm="0">
                                          <p:val>
                                            <p:strVal val="#ppt_x"/>
                                          </p:val>
                                        </p:tav>
                                        <p:tav tm="100000">
                                          <p:val>
                                            <p:strVal val="#ppt_x"/>
                                          </p:val>
                                        </p:tav>
                                      </p:tavLst>
                                    </p:anim>
                                    <p:anim calcmode="lin" valueType="num">
                                      <p:cBhvr>
                                        <p:cTn id="15" dur="1125" decel="100000" fill="hold"/>
                                        <p:tgtEl>
                                          <p:spTgt spid="31"/>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1"/>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1250"/>
                                        <p:tgtEl>
                                          <p:spTgt spid="34"/>
                                        </p:tgtEl>
                                      </p:cBhvr>
                                    </p:animEffect>
                                    <p:anim calcmode="lin" valueType="num">
                                      <p:cBhvr>
                                        <p:cTn id="20" dur="1250" fill="hold"/>
                                        <p:tgtEl>
                                          <p:spTgt spid="34"/>
                                        </p:tgtEl>
                                        <p:attrNameLst>
                                          <p:attrName>ppt_x</p:attrName>
                                        </p:attrNameLst>
                                      </p:cBhvr>
                                      <p:tavLst>
                                        <p:tav tm="0">
                                          <p:val>
                                            <p:strVal val="#ppt_x"/>
                                          </p:val>
                                        </p:tav>
                                        <p:tav tm="100000">
                                          <p:val>
                                            <p:strVal val="#ppt_x"/>
                                          </p:val>
                                        </p:tav>
                                      </p:tavLst>
                                    </p:anim>
                                    <p:anim calcmode="lin" valueType="num">
                                      <p:cBhvr>
                                        <p:cTn id="21" dur="1125" decel="100000" fill="hold"/>
                                        <p:tgtEl>
                                          <p:spTgt spid="34"/>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3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76300" y="571411"/>
            <a:ext cx="5448300" cy="1338828"/>
          </a:xfrm>
        </p:spPr>
        <p:txBody>
          <a:bodyPr/>
          <a:lstStyle/>
          <a:p>
            <a:r>
              <a:rPr lang="en-US"/>
              <a:t>we love</a:t>
            </a:r>
            <a:br>
              <a:rPr lang="en-US"/>
            </a:br>
            <a:r>
              <a:rPr lang="en-US">
                <a:solidFill>
                  <a:schemeClr val="accent1"/>
                </a:solidFill>
              </a:rPr>
              <a:t>innovations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42</a:t>
            </a:fld>
            <a:endParaRPr/>
          </a:p>
        </p:txBody>
      </p:sp>
      <p:sp>
        <p:nvSpPr>
          <p:cNvPr id="13" name="Rectangle 12"/>
          <p:cNvSpPr/>
          <p:nvPr/>
        </p:nvSpPr>
        <p:spPr>
          <a:xfrm>
            <a:off x="0" y="2400300"/>
            <a:ext cx="18288000" cy="5486400"/>
          </a:xfrm>
          <a:prstGeom prst="rect">
            <a:avLst/>
          </a:prstGeom>
          <a:solidFill>
            <a:schemeClr val="accent1">
              <a:alpha val="50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grpSp>
        <p:nvGrpSpPr>
          <p:cNvPr id="2" name="Group 1"/>
          <p:cNvGrpSpPr/>
          <p:nvPr/>
        </p:nvGrpSpPr>
        <p:grpSpPr>
          <a:xfrm>
            <a:off x="11630024" y="2400300"/>
            <a:ext cx="6657976" cy="1759667"/>
            <a:chOff x="11630024" y="2400300"/>
            <a:chExt cx="6657976" cy="1759667"/>
          </a:xfrm>
        </p:grpSpPr>
        <p:grpSp>
          <p:nvGrpSpPr>
            <p:cNvPr id="14" name="Group 13"/>
            <p:cNvGrpSpPr/>
            <p:nvPr/>
          </p:nvGrpSpPr>
          <p:grpSpPr>
            <a:xfrm>
              <a:off x="11630024" y="2400300"/>
              <a:ext cx="6657976" cy="1759667"/>
              <a:chOff x="0" y="2400300"/>
              <a:chExt cx="6657976" cy="1759667"/>
            </a:xfrm>
          </p:grpSpPr>
          <p:sp>
            <p:nvSpPr>
              <p:cNvPr id="15" name="Rectangle 14"/>
              <p:cNvSpPr/>
              <p:nvPr/>
            </p:nvSpPr>
            <p:spPr>
              <a:xfrm>
                <a:off x="0" y="2400300"/>
                <a:ext cx="1759667" cy="1759667"/>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6" name="Rectangle 15"/>
              <p:cNvSpPr/>
              <p:nvPr/>
            </p:nvSpPr>
            <p:spPr>
              <a:xfrm>
                <a:off x="1759668" y="2400300"/>
                <a:ext cx="4898308" cy="1759667"/>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9" name="TextBox 18"/>
              <p:cNvSpPr txBox="1"/>
              <p:nvPr/>
            </p:nvSpPr>
            <p:spPr>
              <a:xfrm>
                <a:off x="2019301" y="2772301"/>
                <a:ext cx="4305299" cy="1015663"/>
              </a:xfrm>
              <a:prstGeom prst="rect">
                <a:avLst/>
              </a:prstGeom>
              <a:noFill/>
            </p:spPr>
            <p:txBody>
              <a:bodyPr wrap="square" rtlCol="0">
                <a:spAutoFit/>
              </a:bodyPr>
              <a:lstStyle/>
              <a:p>
                <a:r>
                  <a:rPr lang="en-US" sz="2000">
                    <a:solidFill>
                      <a:schemeClr val="bg1"/>
                    </a:solidFill>
                  </a:rPr>
                  <a:t>We are sustainable company.</a:t>
                </a:r>
              </a:p>
              <a:p>
                <a:r>
                  <a:rPr lang="en-US" sz="2000">
                    <a:solidFill>
                      <a:schemeClr val="bg1"/>
                    </a:solidFill>
                  </a:rPr>
                  <a:t>We love to invest resources into the innovative projects</a:t>
                </a:r>
                <a:endParaRPr lang="uk-UA" sz="2000">
                  <a:solidFill>
                    <a:schemeClr val="bg1"/>
                  </a:solidFill>
                </a:endParaRPr>
              </a:p>
            </p:txBody>
          </p:sp>
        </p:grpSp>
        <p:sp>
          <p:nvSpPr>
            <p:cNvPr id="20" name="Freeform 456"/>
            <p:cNvSpPr>
              <a:spLocks noEditPoints="1"/>
            </p:cNvSpPr>
            <p:nvPr/>
          </p:nvSpPr>
          <p:spPr bwMode="auto">
            <a:xfrm>
              <a:off x="12002024" y="2772299"/>
              <a:ext cx="1015666" cy="1015666"/>
            </a:xfrm>
            <a:custGeom>
              <a:avLst/>
              <a:gdLst>
                <a:gd name="T0" fmla="*/ 80 w 176"/>
                <a:gd name="T1" fmla="*/ 88 h 176"/>
                <a:gd name="T2" fmla="*/ 96 w 176"/>
                <a:gd name="T3" fmla="*/ 88 h 176"/>
                <a:gd name="T4" fmla="*/ 176 w 176"/>
                <a:gd name="T5" fmla="*/ 88 h 176"/>
                <a:gd name="T6" fmla="*/ 150 w 176"/>
                <a:gd name="T7" fmla="*/ 26 h 176"/>
                <a:gd name="T8" fmla="*/ 88 w 176"/>
                <a:gd name="T9" fmla="*/ 0 h 176"/>
                <a:gd name="T10" fmla="*/ 26 w 176"/>
                <a:gd name="T11" fmla="*/ 26 h 176"/>
                <a:gd name="T12" fmla="*/ 0 w 176"/>
                <a:gd name="T13" fmla="*/ 88 h 176"/>
                <a:gd name="T14" fmla="*/ 26 w 176"/>
                <a:gd name="T15" fmla="*/ 150 h 176"/>
                <a:gd name="T16" fmla="*/ 88 w 176"/>
                <a:gd name="T17" fmla="*/ 176 h 176"/>
                <a:gd name="T18" fmla="*/ 150 w 176"/>
                <a:gd name="T19" fmla="*/ 150 h 176"/>
                <a:gd name="T20" fmla="*/ 176 w 176"/>
                <a:gd name="T21" fmla="*/ 88 h 176"/>
                <a:gd name="T22" fmla="*/ 34 w 176"/>
                <a:gd name="T23" fmla="*/ 70 h 176"/>
                <a:gd name="T24" fmla="*/ 34 w 176"/>
                <a:gd name="T25" fmla="*/ 106 h 176"/>
                <a:gd name="T26" fmla="*/ 56 w 176"/>
                <a:gd name="T27" fmla="*/ 75 h 176"/>
                <a:gd name="T28" fmla="*/ 41 w 176"/>
                <a:gd name="T29" fmla="*/ 69 h 176"/>
                <a:gd name="T30" fmla="*/ 56 w 176"/>
                <a:gd name="T31" fmla="*/ 75 h 176"/>
                <a:gd name="T32" fmla="*/ 41 w 176"/>
                <a:gd name="T33" fmla="*/ 107 h 176"/>
                <a:gd name="T34" fmla="*/ 56 w 176"/>
                <a:gd name="T35" fmla="*/ 101 h 176"/>
                <a:gd name="T36" fmla="*/ 31 w 176"/>
                <a:gd name="T37" fmla="*/ 145 h 176"/>
                <a:gd name="T38" fmla="*/ 58 w 176"/>
                <a:gd name="T39" fmla="*/ 118 h 176"/>
                <a:gd name="T40" fmla="*/ 31 w 176"/>
                <a:gd name="T41" fmla="*/ 145 h 176"/>
                <a:gd name="T42" fmla="*/ 37 w 176"/>
                <a:gd name="T43" fmla="*/ 62 h 176"/>
                <a:gd name="T44" fmla="*/ 62 w 176"/>
                <a:gd name="T45" fmla="*/ 37 h 176"/>
                <a:gd name="T46" fmla="*/ 110 w 176"/>
                <a:gd name="T47" fmla="*/ 57 h 176"/>
                <a:gd name="T48" fmla="*/ 94 w 176"/>
                <a:gd name="T49" fmla="*/ 50 h 176"/>
                <a:gd name="T50" fmla="*/ 110 w 176"/>
                <a:gd name="T51" fmla="*/ 57 h 176"/>
                <a:gd name="T52" fmla="*/ 106 w 176"/>
                <a:gd name="T53" fmla="*/ 34 h 176"/>
                <a:gd name="T54" fmla="*/ 70 w 176"/>
                <a:gd name="T55" fmla="*/ 34 h 176"/>
                <a:gd name="T56" fmla="*/ 69 w 176"/>
                <a:gd name="T57" fmla="*/ 41 h 176"/>
                <a:gd name="T58" fmla="*/ 75 w 176"/>
                <a:gd name="T59" fmla="*/ 56 h 176"/>
                <a:gd name="T60" fmla="*/ 69 w 176"/>
                <a:gd name="T61" fmla="*/ 41 h 176"/>
                <a:gd name="T62" fmla="*/ 75 w 176"/>
                <a:gd name="T63" fmla="*/ 120 h 176"/>
                <a:gd name="T64" fmla="*/ 69 w 176"/>
                <a:gd name="T65" fmla="*/ 135 h 176"/>
                <a:gd name="T66" fmla="*/ 88 w 176"/>
                <a:gd name="T67" fmla="*/ 168 h 176"/>
                <a:gd name="T68" fmla="*/ 88 w 176"/>
                <a:gd name="T69" fmla="*/ 130 h 176"/>
                <a:gd name="T70" fmla="*/ 88 w 176"/>
                <a:gd name="T71" fmla="*/ 168 h 176"/>
                <a:gd name="T72" fmla="*/ 94 w 176"/>
                <a:gd name="T73" fmla="*/ 126 h 176"/>
                <a:gd name="T74" fmla="*/ 110 w 176"/>
                <a:gd name="T75" fmla="*/ 119 h 176"/>
                <a:gd name="T76" fmla="*/ 112 w 176"/>
                <a:gd name="T77" fmla="*/ 98 h 176"/>
                <a:gd name="T78" fmla="*/ 98 w 176"/>
                <a:gd name="T79" fmla="*/ 112 h 176"/>
                <a:gd name="T80" fmla="*/ 78 w 176"/>
                <a:gd name="T81" fmla="*/ 112 h 176"/>
                <a:gd name="T82" fmla="*/ 64 w 176"/>
                <a:gd name="T83" fmla="*/ 98 h 176"/>
                <a:gd name="T84" fmla="*/ 64 w 176"/>
                <a:gd name="T85" fmla="*/ 78 h 176"/>
                <a:gd name="T86" fmla="*/ 78 w 176"/>
                <a:gd name="T87" fmla="*/ 64 h 176"/>
                <a:gd name="T88" fmla="*/ 98 w 176"/>
                <a:gd name="T89" fmla="*/ 64 h 176"/>
                <a:gd name="T90" fmla="*/ 112 w 176"/>
                <a:gd name="T91" fmla="*/ 78 h 176"/>
                <a:gd name="T92" fmla="*/ 112 w 176"/>
                <a:gd name="T93" fmla="*/ 98 h 176"/>
                <a:gd name="T94" fmla="*/ 139 w 176"/>
                <a:gd name="T95" fmla="*/ 62 h 176"/>
                <a:gd name="T96" fmla="*/ 114 w 176"/>
                <a:gd name="T97" fmla="*/ 37 h 176"/>
                <a:gd name="T98" fmla="*/ 126 w 176"/>
                <a:gd name="T99" fmla="*/ 82 h 176"/>
                <a:gd name="T100" fmla="*/ 119 w 176"/>
                <a:gd name="T101" fmla="*/ 66 h 176"/>
                <a:gd name="T102" fmla="*/ 126 w 176"/>
                <a:gd name="T103" fmla="*/ 82 h 176"/>
                <a:gd name="T104" fmla="*/ 135 w 176"/>
                <a:gd name="T105" fmla="*/ 107 h 176"/>
                <a:gd name="T106" fmla="*/ 120 w 176"/>
                <a:gd name="T107" fmla="*/ 101 h 176"/>
                <a:gd name="T108" fmla="*/ 145 w 176"/>
                <a:gd name="T109" fmla="*/ 145 h 176"/>
                <a:gd name="T110" fmla="*/ 118 w 176"/>
                <a:gd name="T111" fmla="*/ 118 h 176"/>
                <a:gd name="T112" fmla="*/ 145 w 176"/>
                <a:gd name="T113" fmla="*/ 145 h 176"/>
                <a:gd name="T114" fmla="*/ 130 w 176"/>
                <a:gd name="T115" fmla="*/ 88 h 176"/>
                <a:gd name="T116" fmla="*/ 168 w 176"/>
                <a:gd name="T117" fmla="*/ 8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6" h="176">
                  <a:moveTo>
                    <a:pt x="88" y="80"/>
                  </a:moveTo>
                  <a:cubicBezTo>
                    <a:pt x="84" y="80"/>
                    <a:pt x="80" y="84"/>
                    <a:pt x="80" y="88"/>
                  </a:cubicBezTo>
                  <a:cubicBezTo>
                    <a:pt x="80" y="92"/>
                    <a:pt x="84" y="96"/>
                    <a:pt x="88" y="96"/>
                  </a:cubicBezTo>
                  <a:cubicBezTo>
                    <a:pt x="92" y="96"/>
                    <a:pt x="96" y="92"/>
                    <a:pt x="96" y="88"/>
                  </a:cubicBezTo>
                  <a:cubicBezTo>
                    <a:pt x="96" y="84"/>
                    <a:pt x="92" y="80"/>
                    <a:pt x="88" y="80"/>
                  </a:cubicBezTo>
                  <a:moveTo>
                    <a:pt x="176" y="88"/>
                  </a:moveTo>
                  <a:cubicBezTo>
                    <a:pt x="176" y="78"/>
                    <a:pt x="164" y="70"/>
                    <a:pt x="146" y="64"/>
                  </a:cubicBezTo>
                  <a:cubicBezTo>
                    <a:pt x="155" y="47"/>
                    <a:pt x="157" y="33"/>
                    <a:pt x="150" y="26"/>
                  </a:cubicBezTo>
                  <a:cubicBezTo>
                    <a:pt x="143" y="19"/>
                    <a:pt x="129" y="21"/>
                    <a:pt x="112" y="30"/>
                  </a:cubicBezTo>
                  <a:cubicBezTo>
                    <a:pt x="106" y="12"/>
                    <a:pt x="98" y="0"/>
                    <a:pt x="88" y="0"/>
                  </a:cubicBezTo>
                  <a:cubicBezTo>
                    <a:pt x="78" y="0"/>
                    <a:pt x="70" y="12"/>
                    <a:pt x="64" y="30"/>
                  </a:cubicBezTo>
                  <a:cubicBezTo>
                    <a:pt x="47" y="21"/>
                    <a:pt x="33" y="19"/>
                    <a:pt x="26" y="26"/>
                  </a:cubicBezTo>
                  <a:cubicBezTo>
                    <a:pt x="19" y="33"/>
                    <a:pt x="21" y="47"/>
                    <a:pt x="30" y="64"/>
                  </a:cubicBezTo>
                  <a:cubicBezTo>
                    <a:pt x="12" y="70"/>
                    <a:pt x="0" y="78"/>
                    <a:pt x="0" y="88"/>
                  </a:cubicBezTo>
                  <a:cubicBezTo>
                    <a:pt x="0" y="98"/>
                    <a:pt x="12" y="106"/>
                    <a:pt x="30" y="112"/>
                  </a:cubicBezTo>
                  <a:cubicBezTo>
                    <a:pt x="21" y="129"/>
                    <a:pt x="19" y="143"/>
                    <a:pt x="26" y="150"/>
                  </a:cubicBezTo>
                  <a:cubicBezTo>
                    <a:pt x="33" y="157"/>
                    <a:pt x="47" y="155"/>
                    <a:pt x="64" y="146"/>
                  </a:cubicBezTo>
                  <a:cubicBezTo>
                    <a:pt x="70" y="164"/>
                    <a:pt x="78" y="176"/>
                    <a:pt x="88" y="176"/>
                  </a:cubicBezTo>
                  <a:cubicBezTo>
                    <a:pt x="98" y="176"/>
                    <a:pt x="106" y="164"/>
                    <a:pt x="112" y="146"/>
                  </a:cubicBezTo>
                  <a:cubicBezTo>
                    <a:pt x="129" y="155"/>
                    <a:pt x="143" y="157"/>
                    <a:pt x="150" y="150"/>
                  </a:cubicBezTo>
                  <a:cubicBezTo>
                    <a:pt x="157" y="143"/>
                    <a:pt x="155" y="129"/>
                    <a:pt x="146" y="112"/>
                  </a:cubicBezTo>
                  <a:cubicBezTo>
                    <a:pt x="164" y="106"/>
                    <a:pt x="176" y="98"/>
                    <a:pt x="176" y="88"/>
                  </a:cubicBezTo>
                  <a:moveTo>
                    <a:pt x="8" y="88"/>
                  </a:moveTo>
                  <a:cubicBezTo>
                    <a:pt x="8" y="81"/>
                    <a:pt x="18" y="75"/>
                    <a:pt x="34" y="70"/>
                  </a:cubicBezTo>
                  <a:cubicBezTo>
                    <a:pt x="37" y="76"/>
                    <a:pt x="41" y="82"/>
                    <a:pt x="46" y="88"/>
                  </a:cubicBezTo>
                  <a:cubicBezTo>
                    <a:pt x="41" y="94"/>
                    <a:pt x="37" y="100"/>
                    <a:pt x="34" y="106"/>
                  </a:cubicBezTo>
                  <a:cubicBezTo>
                    <a:pt x="18" y="101"/>
                    <a:pt x="8" y="95"/>
                    <a:pt x="8" y="88"/>
                  </a:cubicBezTo>
                  <a:moveTo>
                    <a:pt x="56" y="75"/>
                  </a:moveTo>
                  <a:cubicBezTo>
                    <a:pt x="54" y="77"/>
                    <a:pt x="52" y="79"/>
                    <a:pt x="50" y="82"/>
                  </a:cubicBezTo>
                  <a:cubicBezTo>
                    <a:pt x="47" y="77"/>
                    <a:pt x="44" y="73"/>
                    <a:pt x="41" y="69"/>
                  </a:cubicBezTo>
                  <a:cubicBezTo>
                    <a:pt x="46" y="67"/>
                    <a:pt x="51" y="67"/>
                    <a:pt x="57" y="66"/>
                  </a:cubicBezTo>
                  <a:cubicBezTo>
                    <a:pt x="57" y="69"/>
                    <a:pt x="57" y="72"/>
                    <a:pt x="56" y="75"/>
                  </a:cubicBezTo>
                  <a:moveTo>
                    <a:pt x="57" y="110"/>
                  </a:moveTo>
                  <a:cubicBezTo>
                    <a:pt x="51" y="109"/>
                    <a:pt x="46" y="109"/>
                    <a:pt x="41" y="107"/>
                  </a:cubicBezTo>
                  <a:cubicBezTo>
                    <a:pt x="44" y="103"/>
                    <a:pt x="47" y="99"/>
                    <a:pt x="50" y="94"/>
                  </a:cubicBezTo>
                  <a:cubicBezTo>
                    <a:pt x="52" y="97"/>
                    <a:pt x="54" y="99"/>
                    <a:pt x="56" y="101"/>
                  </a:cubicBezTo>
                  <a:cubicBezTo>
                    <a:pt x="57" y="104"/>
                    <a:pt x="57" y="107"/>
                    <a:pt x="57" y="110"/>
                  </a:cubicBezTo>
                  <a:moveTo>
                    <a:pt x="31" y="145"/>
                  </a:moveTo>
                  <a:cubicBezTo>
                    <a:pt x="27" y="140"/>
                    <a:pt x="29" y="128"/>
                    <a:pt x="37" y="114"/>
                  </a:cubicBezTo>
                  <a:cubicBezTo>
                    <a:pt x="44" y="116"/>
                    <a:pt x="50" y="117"/>
                    <a:pt x="58" y="118"/>
                  </a:cubicBezTo>
                  <a:cubicBezTo>
                    <a:pt x="59" y="126"/>
                    <a:pt x="60" y="132"/>
                    <a:pt x="62" y="139"/>
                  </a:cubicBezTo>
                  <a:cubicBezTo>
                    <a:pt x="48" y="147"/>
                    <a:pt x="36" y="149"/>
                    <a:pt x="31" y="145"/>
                  </a:cubicBezTo>
                  <a:moveTo>
                    <a:pt x="58" y="58"/>
                  </a:moveTo>
                  <a:cubicBezTo>
                    <a:pt x="50" y="59"/>
                    <a:pt x="44" y="60"/>
                    <a:pt x="37" y="62"/>
                  </a:cubicBezTo>
                  <a:cubicBezTo>
                    <a:pt x="29" y="48"/>
                    <a:pt x="27" y="36"/>
                    <a:pt x="31" y="31"/>
                  </a:cubicBezTo>
                  <a:cubicBezTo>
                    <a:pt x="36" y="27"/>
                    <a:pt x="48" y="29"/>
                    <a:pt x="62" y="37"/>
                  </a:cubicBezTo>
                  <a:cubicBezTo>
                    <a:pt x="60" y="43"/>
                    <a:pt x="59" y="50"/>
                    <a:pt x="58" y="58"/>
                  </a:cubicBezTo>
                  <a:moveTo>
                    <a:pt x="110" y="57"/>
                  </a:moveTo>
                  <a:cubicBezTo>
                    <a:pt x="107" y="57"/>
                    <a:pt x="104" y="57"/>
                    <a:pt x="101" y="56"/>
                  </a:cubicBezTo>
                  <a:cubicBezTo>
                    <a:pt x="99" y="54"/>
                    <a:pt x="97" y="52"/>
                    <a:pt x="94" y="50"/>
                  </a:cubicBezTo>
                  <a:cubicBezTo>
                    <a:pt x="99" y="47"/>
                    <a:pt x="103" y="44"/>
                    <a:pt x="107" y="41"/>
                  </a:cubicBezTo>
                  <a:cubicBezTo>
                    <a:pt x="109" y="46"/>
                    <a:pt x="109" y="51"/>
                    <a:pt x="110" y="57"/>
                  </a:cubicBezTo>
                  <a:moveTo>
                    <a:pt x="88" y="8"/>
                  </a:moveTo>
                  <a:cubicBezTo>
                    <a:pt x="95" y="8"/>
                    <a:pt x="101" y="18"/>
                    <a:pt x="106" y="34"/>
                  </a:cubicBezTo>
                  <a:cubicBezTo>
                    <a:pt x="100" y="37"/>
                    <a:pt x="94" y="41"/>
                    <a:pt x="88" y="46"/>
                  </a:cubicBezTo>
                  <a:cubicBezTo>
                    <a:pt x="82" y="41"/>
                    <a:pt x="76" y="37"/>
                    <a:pt x="70" y="34"/>
                  </a:cubicBezTo>
                  <a:cubicBezTo>
                    <a:pt x="75" y="18"/>
                    <a:pt x="81" y="8"/>
                    <a:pt x="88" y="8"/>
                  </a:cubicBezTo>
                  <a:moveTo>
                    <a:pt x="69" y="41"/>
                  </a:moveTo>
                  <a:cubicBezTo>
                    <a:pt x="73" y="44"/>
                    <a:pt x="77" y="47"/>
                    <a:pt x="82" y="50"/>
                  </a:cubicBezTo>
                  <a:cubicBezTo>
                    <a:pt x="79" y="52"/>
                    <a:pt x="77" y="54"/>
                    <a:pt x="75" y="56"/>
                  </a:cubicBezTo>
                  <a:cubicBezTo>
                    <a:pt x="72" y="57"/>
                    <a:pt x="69" y="57"/>
                    <a:pt x="66" y="57"/>
                  </a:cubicBezTo>
                  <a:cubicBezTo>
                    <a:pt x="67" y="51"/>
                    <a:pt x="67" y="46"/>
                    <a:pt x="69" y="41"/>
                  </a:cubicBezTo>
                  <a:moveTo>
                    <a:pt x="66" y="119"/>
                  </a:moveTo>
                  <a:cubicBezTo>
                    <a:pt x="69" y="119"/>
                    <a:pt x="72" y="119"/>
                    <a:pt x="75" y="120"/>
                  </a:cubicBezTo>
                  <a:cubicBezTo>
                    <a:pt x="77" y="122"/>
                    <a:pt x="79" y="124"/>
                    <a:pt x="82" y="126"/>
                  </a:cubicBezTo>
                  <a:cubicBezTo>
                    <a:pt x="77" y="129"/>
                    <a:pt x="73" y="132"/>
                    <a:pt x="69" y="135"/>
                  </a:cubicBezTo>
                  <a:cubicBezTo>
                    <a:pt x="67" y="130"/>
                    <a:pt x="67" y="125"/>
                    <a:pt x="66" y="119"/>
                  </a:cubicBezTo>
                  <a:moveTo>
                    <a:pt x="88" y="168"/>
                  </a:moveTo>
                  <a:cubicBezTo>
                    <a:pt x="81" y="168"/>
                    <a:pt x="75" y="158"/>
                    <a:pt x="70" y="142"/>
                  </a:cubicBezTo>
                  <a:cubicBezTo>
                    <a:pt x="76" y="139"/>
                    <a:pt x="82" y="135"/>
                    <a:pt x="88" y="130"/>
                  </a:cubicBezTo>
                  <a:cubicBezTo>
                    <a:pt x="94" y="135"/>
                    <a:pt x="100" y="139"/>
                    <a:pt x="106" y="142"/>
                  </a:cubicBezTo>
                  <a:cubicBezTo>
                    <a:pt x="101" y="158"/>
                    <a:pt x="95" y="168"/>
                    <a:pt x="88" y="168"/>
                  </a:cubicBezTo>
                  <a:moveTo>
                    <a:pt x="107" y="135"/>
                  </a:moveTo>
                  <a:cubicBezTo>
                    <a:pt x="103" y="132"/>
                    <a:pt x="99" y="129"/>
                    <a:pt x="94" y="126"/>
                  </a:cubicBezTo>
                  <a:cubicBezTo>
                    <a:pt x="97" y="124"/>
                    <a:pt x="99" y="122"/>
                    <a:pt x="101" y="120"/>
                  </a:cubicBezTo>
                  <a:cubicBezTo>
                    <a:pt x="104" y="119"/>
                    <a:pt x="107" y="119"/>
                    <a:pt x="110" y="119"/>
                  </a:cubicBezTo>
                  <a:cubicBezTo>
                    <a:pt x="109" y="125"/>
                    <a:pt x="109" y="130"/>
                    <a:pt x="107" y="135"/>
                  </a:cubicBezTo>
                  <a:moveTo>
                    <a:pt x="112" y="98"/>
                  </a:moveTo>
                  <a:cubicBezTo>
                    <a:pt x="110" y="100"/>
                    <a:pt x="107" y="103"/>
                    <a:pt x="105" y="105"/>
                  </a:cubicBezTo>
                  <a:cubicBezTo>
                    <a:pt x="103" y="107"/>
                    <a:pt x="100" y="110"/>
                    <a:pt x="98" y="112"/>
                  </a:cubicBezTo>
                  <a:cubicBezTo>
                    <a:pt x="95" y="112"/>
                    <a:pt x="91" y="112"/>
                    <a:pt x="88" y="112"/>
                  </a:cubicBezTo>
                  <a:cubicBezTo>
                    <a:pt x="85" y="112"/>
                    <a:pt x="81" y="112"/>
                    <a:pt x="78" y="112"/>
                  </a:cubicBezTo>
                  <a:cubicBezTo>
                    <a:pt x="76" y="110"/>
                    <a:pt x="73" y="107"/>
                    <a:pt x="71" y="105"/>
                  </a:cubicBezTo>
                  <a:cubicBezTo>
                    <a:pt x="69" y="103"/>
                    <a:pt x="66" y="100"/>
                    <a:pt x="64" y="98"/>
                  </a:cubicBezTo>
                  <a:cubicBezTo>
                    <a:pt x="64" y="95"/>
                    <a:pt x="64" y="91"/>
                    <a:pt x="64" y="88"/>
                  </a:cubicBezTo>
                  <a:cubicBezTo>
                    <a:pt x="64" y="85"/>
                    <a:pt x="64" y="81"/>
                    <a:pt x="64" y="78"/>
                  </a:cubicBezTo>
                  <a:cubicBezTo>
                    <a:pt x="66" y="76"/>
                    <a:pt x="69" y="73"/>
                    <a:pt x="71" y="71"/>
                  </a:cubicBezTo>
                  <a:cubicBezTo>
                    <a:pt x="73" y="69"/>
                    <a:pt x="76" y="66"/>
                    <a:pt x="78" y="64"/>
                  </a:cubicBezTo>
                  <a:cubicBezTo>
                    <a:pt x="81" y="64"/>
                    <a:pt x="85" y="64"/>
                    <a:pt x="88" y="64"/>
                  </a:cubicBezTo>
                  <a:cubicBezTo>
                    <a:pt x="91" y="64"/>
                    <a:pt x="95" y="64"/>
                    <a:pt x="98" y="64"/>
                  </a:cubicBezTo>
                  <a:cubicBezTo>
                    <a:pt x="100" y="66"/>
                    <a:pt x="103" y="69"/>
                    <a:pt x="105" y="71"/>
                  </a:cubicBezTo>
                  <a:cubicBezTo>
                    <a:pt x="107" y="73"/>
                    <a:pt x="110" y="76"/>
                    <a:pt x="112" y="78"/>
                  </a:cubicBezTo>
                  <a:cubicBezTo>
                    <a:pt x="112" y="81"/>
                    <a:pt x="112" y="85"/>
                    <a:pt x="112" y="88"/>
                  </a:cubicBezTo>
                  <a:cubicBezTo>
                    <a:pt x="112" y="91"/>
                    <a:pt x="112" y="95"/>
                    <a:pt x="112" y="98"/>
                  </a:cubicBezTo>
                  <a:moveTo>
                    <a:pt x="145" y="31"/>
                  </a:moveTo>
                  <a:cubicBezTo>
                    <a:pt x="149" y="36"/>
                    <a:pt x="147" y="48"/>
                    <a:pt x="139" y="62"/>
                  </a:cubicBezTo>
                  <a:cubicBezTo>
                    <a:pt x="133" y="60"/>
                    <a:pt x="126" y="59"/>
                    <a:pt x="118" y="58"/>
                  </a:cubicBezTo>
                  <a:cubicBezTo>
                    <a:pt x="117" y="50"/>
                    <a:pt x="116" y="43"/>
                    <a:pt x="114" y="37"/>
                  </a:cubicBezTo>
                  <a:cubicBezTo>
                    <a:pt x="128" y="29"/>
                    <a:pt x="140" y="27"/>
                    <a:pt x="145" y="31"/>
                  </a:cubicBezTo>
                  <a:moveTo>
                    <a:pt x="126" y="82"/>
                  </a:moveTo>
                  <a:cubicBezTo>
                    <a:pt x="124" y="79"/>
                    <a:pt x="122" y="77"/>
                    <a:pt x="120" y="75"/>
                  </a:cubicBezTo>
                  <a:cubicBezTo>
                    <a:pt x="119" y="72"/>
                    <a:pt x="119" y="69"/>
                    <a:pt x="119" y="66"/>
                  </a:cubicBezTo>
                  <a:cubicBezTo>
                    <a:pt x="125" y="67"/>
                    <a:pt x="130" y="67"/>
                    <a:pt x="135" y="69"/>
                  </a:cubicBezTo>
                  <a:cubicBezTo>
                    <a:pt x="132" y="73"/>
                    <a:pt x="129" y="77"/>
                    <a:pt x="126" y="82"/>
                  </a:cubicBezTo>
                  <a:moveTo>
                    <a:pt x="126" y="94"/>
                  </a:moveTo>
                  <a:cubicBezTo>
                    <a:pt x="129" y="99"/>
                    <a:pt x="132" y="103"/>
                    <a:pt x="135" y="107"/>
                  </a:cubicBezTo>
                  <a:cubicBezTo>
                    <a:pt x="130" y="109"/>
                    <a:pt x="125" y="109"/>
                    <a:pt x="119" y="110"/>
                  </a:cubicBezTo>
                  <a:cubicBezTo>
                    <a:pt x="119" y="107"/>
                    <a:pt x="119" y="104"/>
                    <a:pt x="120" y="101"/>
                  </a:cubicBezTo>
                  <a:cubicBezTo>
                    <a:pt x="122" y="99"/>
                    <a:pt x="124" y="97"/>
                    <a:pt x="126" y="94"/>
                  </a:cubicBezTo>
                  <a:moveTo>
                    <a:pt x="145" y="145"/>
                  </a:moveTo>
                  <a:cubicBezTo>
                    <a:pt x="140" y="149"/>
                    <a:pt x="128" y="147"/>
                    <a:pt x="114" y="139"/>
                  </a:cubicBezTo>
                  <a:cubicBezTo>
                    <a:pt x="116" y="132"/>
                    <a:pt x="117" y="126"/>
                    <a:pt x="118" y="118"/>
                  </a:cubicBezTo>
                  <a:cubicBezTo>
                    <a:pt x="126" y="117"/>
                    <a:pt x="133" y="116"/>
                    <a:pt x="139" y="114"/>
                  </a:cubicBezTo>
                  <a:cubicBezTo>
                    <a:pt x="147" y="128"/>
                    <a:pt x="149" y="140"/>
                    <a:pt x="145" y="145"/>
                  </a:cubicBezTo>
                  <a:moveTo>
                    <a:pt x="142" y="106"/>
                  </a:moveTo>
                  <a:cubicBezTo>
                    <a:pt x="139" y="100"/>
                    <a:pt x="135" y="94"/>
                    <a:pt x="130" y="88"/>
                  </a:cubicBezTo>
                  <a:cubicBezTo>
                    <a:pt x="135" y="82"/>
                    <a:pt x="139" y="76"/>
                    <a:pt x="142" y="70"/>
                  </a:cubicBezTo>
                  <a:cubicBezTo>
                    <a:pt x="158" y="75"/>
                    <a:pt x="168" y="81"/>
                    <a:pt x="168" y="88"/>
                  </a:cubicBezTo>
                  <a:cubicBezTo>
                    <a:pt x="168" y="95"/>
                    <a:pt x="158" y="101"/>
                    <a:pt x="142" y="106"/>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5" name="Picture Placeholder 4"/>
          <p:cNvSpPr>
            <a:spLocks noGrp="1"/>
          </p:cNvSpPr>
          <p:nvPr>
            <p:ph type="pic" sz="quarter" idx="11"/>
          </p:nvPr>
        </p:nvSpPr>
        <p:spPr/>
      </p:sp>
    </p:spTree>
    <p:extLst>
      <p:ext uri="{BB962C8B-B14F-4D97-AF65-F5344CB8AC3E}">
        <p14:creationId xmlns:p14="http://schemas.microsoft.com/office/powerpoint/2010/main" val="365883666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anim calcmode="lin" valueType="num">
                                      <p:cBhvr>
                                        <p:cTn id="8" dur="1250" fill="hold"/>
                                        <p:tgtEl>
                                          <p:spTgt spid="2"/>
                                        </p:tgtEl>
                                        <p:attrNameLst>
                                          <p:attrName>ppt_x</p:attrName>
                                        </p:attrNameLst>
                                      </p:cBhvr>
                                      <p:tavLst>
                                        <p:tav tm="0">
                                          <p:val>
                                            <p:strVal val="#ppt_x"/>
                                          </p:val>
                                        </p:tav>
                                        <p:tav tm="100000">
                                          <p:val>
                                            <p:strVal val="#ppt_x"/>
                                          </p:val>
                                        </p:tav>
                                      </p:tavLst>
                                    </p:anim>
                                    <p:anim calcmode="lin" valueType="num">
                                      <p:cBhvr>
                                        <p:cTn id="9" dur="1125" decel="100000" fill="hold"/>
                                        <p:tgtEl>
                                          <p:spTgt spid="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76300" y="571411"/>
            <a:ext cx="5448300" cy="1338828"/>
          </a:xfrm>
        </p:spPr>
        <p:txBody>
          <a:bodyPr/>
          <a:lstStyle/>
          <a:p>
            <a:r>
              <a:rPr lang="en-US"/>
              <a:t>what </a:t>
            </a:r>
            <a:br>
              <a:rPr lang="en-US"/>
            </a:br>
            <a:r>
              <a:rPr lang="en-US">
                <a:solidFill>
                  <a:schemeClr val="accent1"/>
                </a:solidFill>
              </a:rPr>
              <a:t>we do</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43</a:t>
            </a:fld>
            <a:endParaRPr/>
          </a:p>
        </p:txBody>
      </p:sp>
      <p:grpSp>
        <p:nvGrpSpPr>
          <p:cNvPr id="4" name="Group 3"/>
          <p:cNvGrpSpPr/>
          <p:nvPr/>
        </p:nvGrpSpPr>
        <p:grpSpPr>
          <a:xfrm>
            <a:off x="3320723" y="4076700"/>
            <a:ext cx="11646555" cy="2133600"/>
            <a:chOff x="3320723" y="4076700"/>
            <a:chExt cx="11646555" cy="2133600"/>
          </a:xfrm>
        </p:grpSpPr>
        <p:grpSp>
          <p:nvGrpSpPr>
            <p:cNvPr id="2" name="Group 1"/>
            <p:cNvGrpSpPr/>
            <p:nvPr/>
          </p:nvGrpSpPr>
          <p:grpSpPr>
            <a:xfrm>
              <a:off x="5778173" y="4161741"/>
              <a:ext cx="9189105" cy="1963519"/>
              <a:chOff x="5778173" y="4161741"/>
              <a:chExt cx="9189105" cy="1963519"/>
            </a:xfrm>
          </p:grpSpPr>
          <p:sp>
            <p:nvSpPr>
              <p:cNvPr id="25" name="TextBox 24"/>
              <p:cNvSpPr txBox="1"/>
              <p:nvPr/>
            </p:nvSpPr>
            <p:spPr>
              <a:xfrm>
                <a:off x="5778173" y="4161741"/>
                <a:ext cx="9189105" cy="646331"/>
              </a:xfrm>
              <a:prstGeom prst="rect">
                <a:avLst/>
              </a:prstGeom>
              <a:noFill/>
            </p:spPr>
            <p:txBody>
              <a:bodyPr wrap="square" rtlCol="0">
                <a:spAutoFit/>
              </a:bodyPr>
              <a:lstStyle/>
              <a:p>
                <a:r>
                  <a:rPr lang="en-US" sz="3600">
                    <a:latin typeface="+mj-lt"/>
                  </a:rPr>
                  <a:t>web design</a:t>
                </a:r>
                <a:endParaRPr lang="uk-UA" sz="3600">
                  <a:latin typeface="+mj-lt"/>
                </a:endParaRPr>
              </a:p>
            </p:txBody>
          </p:sp>
          <p:sp>
            <p:nvSpPr>
              <p:cNvPr id="26" name="TextBox 25"/>
              <p:cNvSpPr txBox="1"/>
              <p:nvPr/>
            </p:nvSpPr>
            <p:spPr>
              <a:xfrm>
                <a:off x="5778173" y="4801821"/>
                <a:ext cx="8058150"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p>
            </p:txBody>
          </p:sp>
        </p:grpSp>
        <p:sp>
          <p:nvSpPr>
            <p:cNvPr id="17" name="Freeform 238"/>
            <p:cNvSpPr>
              <a:spLocks noEditPoints="1"/>
            </p:cNvSpPr>
            <p:nvPr/>
          </p:nvSpPr>
          <p:spPr bwMode="auto">
            <a:xfrm>
              <a:off x="3320723" y="4076700"/>
              <a:ext cx="2133600" cy="2133600"/>
            </a:xfrm>
            <a:custGeom>
              <a:avLst/>
              <a:gdLst>
                <a:gd name="T0" fmla="*/ 20 w 176"/>
                <a:gd name="T1" fmla="*/ 16 h 176"/>
                <a:gd name="T2" fmla="*/ 16 w 176"/>
                <a:gd name="T3" fmla="*/ 20 h 176"/>
                <a:gd name="T4" fmla="*/ 20 w 176"/>
                <a:gd name="T5" fmla="*/ 24 h 176"/>
                <a:gd name="T6" fmla="*/ 24 w 176"/>
                <a:gd name="T7" fmla="*/ 20 h 176"/>
                <a:gd name="T8" fmla="*/ 20 w 176"/>
                <a:gd name="T9" fmla="*/ 16 h 176"/>
                <a:gd name="T10" fmla="*/ 36 w 176"/>
                <a:gd name="T11" fmla="*/ 16 h 176"/>
                <a:gd name="T12" fmla="*/ 32 w 176"/>
                <a:gd name="T13" fmla="*/ 20 h 176"/>
                <a:gd name="T14" fmla="*/ 36 w 176"/>
                <a:gd name="T15" fmla="*/ 24 h 176"/>
                <a:gd name="T16" fmla="*/ 40 w 176"/>
                <a:gd name="T17" fmla="*/ 20 h 176"/>
                <a:gd name="T18" fmla="*/ 36 w 176"/>
                <a:gd name="T19" fmla="*/ 16 h 176"/>
                <a:gd name="T20" fmla="*/ 52 w 176"/>
                <a:gd name="T21" fmla="*/ 16 h 176"/>
                <a:gd name="T22" fmla="*/ 48 w 176"/>
                <a:gd name="T23" fmla="*/ 20 h 176"/>
                <a:gd name="T24" fmla="*/ 52 w 176"/>
                <a:gd name="T25" fmla="*/ 24 h 176"/>
                <a:gd name="T26" fmla="*/ 56 w 176"/>
                <a:gd name="T27" fmla="*/ 20 h 176"/>
                <a:gd name="T28" fmla="*/ 52 w 176"/>
                <a:gd name="T29" fmla="*/ 16 h 176"/>
                <a:gd name="T30" fmla="*/ 160 w 176"/>
                <a:gd name="T31" fmla="*/ 0 h 176"/>
                <a:gd name="T32" fmla="*/ 16 w 176"/>
                <a:gd name="T33" fmla="*/ 0 h 176"/>
                <a:gd name="T34" fmla="*/ 0 w 176"/>
                <a:gd name="T35" fmla="*/ 16 h 176"/>
                <a:gd name="T36" fmla="*/ 0 w 176"/>
                <a:gd name="T37" fmla="*/ 160 h 176"/>
                <a:gd name="T38" fmla="*/ 16 w 176"/>
                <a:gd name="T39" fmla="*/ 176 h 176"/>
                <a:gd name="T40" fmla="*/ 160 w 176"/>
                <a:gd name="T41" fmla="*/ 176 h 176"/>
                <a:gd name="T42" fmla="*/ 176 w 176"/>
                <a:gd name="T43" fmla="*/ 160 h 176"/>
                <a:gd name="T44" fmla="*/ 176 w 176"/>
                <a:gd name="T45" fmla="*/ 16 h 176"/>
                <a:gd name="T46" fmla="*/ 160 w 176"/>
                <a:gd name="T47" fmla="*/ 0 h 176"/>
                <a:gd name="T48" fmla="*/ 168 w 176"/>
                <a:gd name="T49" fmla="*/ 160 h 176"/>
                <a:gd name="T50" fmla="*/ 160 w 176"/>
                <a:gd name="T51" fmla="*/ 168 h 176"/>
                <a:gd name="T52" fmla="*/ 16 w 176"/>
                <a:gd name="T53" fmla="*/ 168 h 176"/>
                <a:gd name="T54" fmla="*/ 8 w 176"/>
                <a:gd name="T55" fmla="*/ 160 h 176"/>
                <a:gd name="T56" fmla="*/ 8 w 176"/>
                <a:gd name="T57" fmla="*/ 40 h 176"/>
                <a:gd name="T58" fmla="*/ 168 w 176"/>
                <a:gd name="T59" fmla="*/ 40 h 176"/>
                <a:gd name="T60" fmla="*/ 168 w 176"/>
                <a:gd name="T61" fmla="*/ 160 h 176"/>
                <a:gd name="T62" fmla="*/ 168 w 176"/>
                <a:gd name="T63" fmla="*/ 32 h 176"/>
                <a:gd name="T64" fmla="*/ 8 w 176"/>
                <a:gd name="T65" fmla="*/ 32 h 176"/>
                <a:gd name="T66" fmla="*/ 8 w 176"/>
                <a:gd name="T67" fmla="*/ 16 h 176"/>
                <a:gd name="T68" fmla="*/ 16 w 176"/>
                <a:gd name="T69" fmla="*/ 8 h 176"/>
                <a:gd name="T70" fmla="*/ 160 w 176"/>
                <a:gd name="T71" fmla="*/ 8 h 176"/>
                <a:gd name="T72" fmla="*/ 168 w 176"/>
                <a:gd name="T73" fmla="*/ 16 h 176"/>
                <a:gd name="T74" fmla="*/ 168 w 176"/>
                <a:gd name="T75" fmla="*/ 32 h 176"/>
                <a:gd name="T76" fmla="*/ 156 w 176"/>
                <a:gd name="T77" fmla="*/ 16 h 176"/>
                <a:gd name="T78" fmla="*/ 68 w 176"/>
                <a:gd name="T79" fmla="*/ 16 h 176"/>
                <a:gd name="T80" fmla="*/ 64 w 176"/>
                <a:gd name="T81" fmla="*/ 20 h 176"/>
                <a:gd name="T82" fmla="*/ 68 w 176"/>
                <a:gd name="T83" fmla="*/ 24 h 176"/>
                <a:gd name="T84" fmla="*/ 156 w 176"/>
                <a:gd name="T85" fmla="*/ 24 h 176"/>
                <a:gd name="T86" fmla="*/ 160 w 176"/>
                <a:gd name="T87" fmla="*/ 20 h 176"/>
                <a:gd name="T88" fmla="*/ 156 w 176"/>
                <a:gd name="T89" fmla="*/ 1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6" h="176">
                  <a:moveTo>
                    <a:pt x="20" y="16"/>
                  </a:moveTo>
                  <a:cubicBezTo>
                    <a:pt x="18" y="16"/>
                    <a:pt x="16" y="18"/>
                    <a:pt x="16" y="20"/>
                  </a:cubicBezTo>
                  <a:cubicBezTo>
                    <a:pt x="16" y="22"/>
                    <a:pt x="18" y="24"/>
                    <a:pt x="20" y="24"/>
                  </a:cubicBezTo>
                  <a:cubicBezTo>
                    <a:pt x="22" y="24"/>
                    <a:pt x="24" y="22"/>
                    <a:pt x="24" y="20"/>
                  </a:cubicBezTo>
                  <a:cubicBezTo>
                    <a:pt x="24" y="18"/>
                    <a:pt x="22" y="16"/>
                    <a:pt x="20" y="16"/>
                  </a:cubicBezTo>
                  <a:moveTo>
                    <a:pt x="36" y="16"/>
                  </a:moveTo>
                  <a:cubicBezTo>
                    <a:pt x="34" y="16"/>
                    <a:pt x="32" y="18"/>
                    <a:pt x="32" y="20"/>
                  </a:cubicBezTo>
                  <a:cubicBezTo>
                    <a:pt x="32" y="22"/>
                    <a:pt x="34" y="24"/>
                    <a:pt x="36" y="24"/>
                  </a:cubicBezTo>
                  <a:cubicBezTo>
                    <a:pt x="38" y="24"/>
                    <a:pt x="40" y="22"/>
                    <a:pt x="40" y="20"/>
                  </a:cubicBezTo>
                  <a:cubicBezTo>
                    <a:pt x="40" y="18"/>
                    <a:pt x="38" y="16"/>
                    <a:pt x="36" y="16"/>
                  </a:cubicBezTo>
                  <a:moveTo>
                    <a:pt x="52" y="16"/>
                  </a:moveTo>
                  <a:cubicBezTo>
                    <a:pt x="50" y="16"/>
                    <a:pt x="48" y="18"/>
                    <a:pt x="48" y="20"/>
                  </a:cubicBezTo>
                  <a:cubicBezTo>
                    <a:pt x="48" y="22"/>
                    <a:pt x="50" y="24"/>
                    <a:pt x="52" y="24"/>
                  </a:cubicBezTo>
                  <a:cubicBezTo>
                    <a:pt x="54" y="24"/>
                    <a:pt x="56" y="22"/>
                    <a:pt x="56" y="20"/>
                  </a:cubicBezTo>
                  <a:cubicBezTo>
                    <a:pt x="56" y="18"/>
                    <a:pt x="54" y="16"/>
                    <a:pt x="52" y="16"/>
                  </a:cubicBezTo>
                  <a:moveTo>
                    <a:pt x="160" y="0"/>
                  </a:moveTo>
                  <a:cubicBezTo>
                    <a:pt x="16" y="0"/>
                    <a:pt x="16" y="0"/>
                    <a:pt x="16" y="0"/>
                  </a:cubicBezTo>
                  <a:cubicBezTo>
                    <a:pt x="7" y="0"/>
                    <a:pt x="0" y="7"/>
                    <a:pt x="0" y="16"/>
                  </a:cubicBezTo>
                  <a:cubicBezTo>
                    <a:pt x="0" y="160"/>
                    <a:pt x="0" y="160"/>
                    <a:pt x="0" y="160"/>
                  </a:cubicBezTo>
                  <a:cubicBezTo>
                    <a:pt x="0" y="169"/>
                    <a:pt x="7" y="176"/>
                    <a:pt x="16" y="176"/>
                  </a:cubicBezTo>
                  <a:cubicBezTo>
                    <a:pt x="160" y="176"/>
                    <a:pt x="160" y="176"/>
                    <a:pt x="160" y="176"/>
                  </a:cubicBezTo>
                  <a:cubicBezTo>
                    <a:pt x="169" y="176"/>
                    <a:pt x="176" y="169"/>
                    <a:pt x="176" y="160"/>
                  </a:cubicBezTo>
                  <a:cubicBezTo>
                    <a:pt x="176" y="16"/>
                    <a:pt x="176" y="16"/>
                    <a:pt x="176" y="16"/>
                  </a:cubicBezTo>
                  <a:cubicBezTo>
                    <a:pt x="176" y="7"/>
                    <a:pt x="169" y="0"/>
                    <a:pt x="160" y="0"/>
                  </a:cubicBezTo>
                  <a:moveTo>
                    <a:pt x="168" y="160"/>
                  </a:moveTo>
                  <a:cubicBezTo>
                    <a:pt x="168" y="164"/>
                    <a:pt x="164" y="168"/>
                    <a:pt x="160" y="168"/>
                  </a:cubicBezTo>
                  <a:cubicBezTo>
                    <a:pt x="16" y="168"/>
                    <a:pt x="16" y="168"/>
                    <a:pt x="16" y="168"/>
                  </a:cubicBezTo>
                  <a:cubicBezTo>
                    <a:pt x="12" y="168"/>
                    <a:pt x="8" y="164"/>
                    <a:pt x="8" y="160"/>
                  </a:cubicBezTo>
                  <a:cubicBezTo>
                    <a:pt x="8" y="40"/>
                    <a:pt x="8" y="40"/>
                    <a:pt x="8" y="40"/>
                  </a:cubicBezTo>
                  <a:cubicBezTo>
                    <a:pt x="168" y="40"/>
                    <a:pt x="168" y="40"/>
                    <a:pt x="168" y="40"/>
                  </a:cubicBezTo>
                  <a:lnTo>
                    <a:pt x="168" y="160"/>
                  </a:lnTo>
                  <a:close/>
                  <a:moveTo>
                    <a:pt x="168" y="32"/>
                  </a:moveTo>
                  <a:cubicBezTo>
                    <a:pt x="8" y="32"/>
                    <a:pt x="8" y="32"/>
                    <a:pt x="8" y="32"/>
                  </a:cubicBezTo>
                  <a:cubicBezTo>
                    <a:pt x="8" y="16"/>
                    <a:pt x="8" y="16"/>
                    <a:pt x="8" y="16"/>
                  </a:cubicBezTo>
                  <a:cubicBezTo>
                    <a:pt x="8" y="12"/>
                    <a:pt x="12" y="8"/>
                    <a:pt x="16" y="8"/>
                  </a:cubicBezTo>
                  <a:cubicBezTo>
                    <a:pt x="160" y="8"/>
                    <a:pt x="160" y="8"/>
                    <a:pt x="160" y="8"/>
                  </a:cubicBezTo>
                  <a:cubicBezTo>
                    <a:pt x="164" y="8"/>
                    <a:pt x="168" y="12"/>
                    <a:pt x="168" y="16"/>
                  </a:cubicBezTo>
                  <a:lnTo>
                    <a:pt x="168" y="32"/>
                  </a:lnTo>
                  <a:close/>
                  <a:moveTo>
                    <a:pt x="156" y="16"/>
                  </a:moveTo>
                  <a:cubicBezTo>
                    <a:pt x="68" y="16"/>
                    <a:pt x="68" y="16"/>
                    <a:pt x="68" y="16"/>
                  </a:cubicBezTo>
                  <a:cubicBezTo>
                    <a:pt x="66" y="16"/>
                    <a:pt x="64" y="18"/>
                    <a:pt x="64" y="20"/>
                  </a:cubicBezTo>
                  <a:cubicBezTo>
                    <a:pt x="64" y="22"/>
                    <a:pt x="66" y="24"/>
                    <a:pt x="68" y="24"/>
                  </a:cubicBezTo>
                  <a:cubicBezTo>
                    <a:pt x="156" y="24"/>
                    <a:pt x="156" y="24"/>
                    <a:pt x="156" y="24"/>
                  </a:cubicBezTo>
                  <a:cubicBezTo>
                    <a:pt x="158" y="24"/>
                    <a:pt x="160" y="22"/>
                    <a:pt x="160" y="20"/>
                  </a:cubicBezTo>
                  <a:cubicBezTo>
                    <a:pt x="160" y="18"/>
                    <a:pt x="158" y="16"/>
                    <a:pt x="156" y="1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41845029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76300" y="571411"/>
            <a:ext cx="5448300" cy="1338828"/>
          </a:xfrm>
        </p:spPr>
        <p:txBody>
          <a:bodyPr/>
          <a:lstStyle/>
          <a:p>
            <a:r>
              <a:rPr lang="en-US"/>
              <a:t>what </a:t>
            </a:r>
            <a:br>
              <a:rPr lang="en-US"/>
            </a:br>
            <a:r>
              <a:rPr lang="en-US">
                <a:solidFill>
                  <a:schemeClr val="accent1"/>
                </a:solidFill>
              </a:rPr>
              <a:t>we do</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44</a:t>
            </a:fld>
            <a:endParaRPr/>
          </a:p>
        </p:txBody>
      </p:sp>
      <p:grpSp>
        <p:nvGrpSpPr>
          <p:cNvPr id="4" name="Group 3"/>
          <p:cNvGrpSpPr/>
          <p:nvPr/>
        </p:nvGrpSpPr>
        <p:grpSpPr>
          <a:xfrm>
            <a:off x="2620736" y="3177981"/>
            <a:ext cx="5486400" cy="3864804"/>
            <a:chOff x="2620736" y="3177981"/>
            <a:chExt cx="5486400" cy="3864804"/>
          </a:xfrm>
        </p:grpSpPr>
        <p:grpSp>
          <p:nvGrpSpPr>
            <p:cNvPr id="2" name="Group 1"/>
            <p:cNvGrpSpPr/>
            <p:nvPr/>
          </p:nvGrpSpPr>
          <p:grpSpPr>
            <a:xfrm>
              <a:off x="2620736" y="4497169"/>
              <a:ext cx="5486400" cy="2545616"/>
              <a:chOff x="2620736" y="4497169"/>
              <a:chExt cx="5486400" cy="2545616"/>
            </a:xfrm>
          </p:grpSpPr>
          <p:sp>
            <p:nvSpPr>
              <p:cNvPr id="11" name="Rectangle 10"/>
              <p:cNvSpPr/>
              <p:nvPr/>
            </p:nvSpPr>
            <p:spPr>
              <a:xfrm>
                <a:off x="2620736" y="5411569"/>
                <a:ext cx="5486400" cy="1631216"/>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 purus lectus malesuada libero, sit amet commodo magna eros quis urna. Nunc viverra imperdiet enim. </a:t>
                </a:r>
              </a:p>
            </p:txBody>
          </p:sp>
          <p:sp>
            <p:nvSpPr>
              <p:cNvPr id="12" name="Rectangle 11"/>
              <p:cNvSpPr/>
              <p:nvPr/>
            </p:nvSpPr>
            <p:spPr>
              <a:xfrm>
                <a:off x="2620736" y="4497169"/>
                <a:ext cx="4800600" cy="646331"/>
              </a:xfrm>
              <a:prstGeom prst="rect">
                <a:avLst/>
              </a:prstGeom>
            </p:spPr>
            <p:txBody>
              <a:bodyPr wrap="square">
                <a:spAutoFit/>
              </a:bodyPr>
              <a:lstStyle/>
              <a:p>
                <a:r>
                  <a:rPr lang="en-US" sz="3600">
                    <a:solidFill>
                      <a:schemeClr val="accent1"/>
                    </a:solidFill>
                    <a:latin typeface="+mj-lt"/>
                  </a:rPr>
                  <a:t>brand </a:t>
                </a:r>
                <a:r>
                  <a:rPr lang="en-US" sz="3600">
                    <a:latin typeface="+mj-lt"/>
                  </a:rPr>
                  <a:t>management</a:t>
                </a:r>
              </a:p>
            </p:txBody>
          </p:sp>
        </p:grpSp>
        <p:sp>
          <p:nvSpPr>
            <p:cNvPr id="16" name="Freeform 431"/>
            <p:cNvSpPr>
              <a:spLocks noEditPoints="1"/>
            </p:cNvSpPr>
            <p:nvPr/>
          </p:nvSpPr>
          <p:spPr bwMode="auto">
            <a:xfrm>
              <a:off x="2667000" y="3177981"/>
              <a:ext cx="746236" cy="914400"/>
            </a:xfrm>
            <a:custGeom>
              <a:avLst/>
              <a:gdLst>
                <a:gd name="T0" fmla="*/ 32 w 144"/>
                <a:gd name="T1" fmla="*/ 140 h 176"/>
                <a:gd name="T2" fmla="*/ 40 w 144"/>
                <a:gd name="T3" fmla="*/ 140 h 176"/>
                <a:gd name="T4" fmla="*/ 40 w 144"/>
                <a:gd name="T5" fmla="*/ 88 h 176"/>
                <a:gd name="T6" fmla="*/ 40 w 144"/>
                <a:gd name="T7" fmla="*/ 104 h 176"/>
                <a:gd name="T8" fmla="*/ 40 w 144"/>
                <a:gd name="T9" fmla="*/ 88 h 176"/>
                <a:gd name="T10" fmla="*/ 112 w 144"/>
                <a:gd name="T11" fmla="*/ 100 h 176"/>
                <a:gd name="T12" fmla="*/ 120 w 144"/>
                <a:gd name="T13" fmla="*/ 100 h 176"/>
                <a:gd name="T14" fmla="*/ 112 w 144"/>
                <a:gd name="T15" fmla="*/ 24 h 176"/>
                <a:gd name="T16" fmla="*/ 128 w 144"/>
                <a:gd name="T17" fmla="*/ 16 h 176"/>
                <a:gd name="T18" fmla="*/ 120 w 144"/>
                <a:gd name="T19" fmla="*/ 0 h 176"/>
                <a:gd name="T20" fmla="*/ 16 w 144"/>
                <a:gd name="T21" fmla="*/ 8 h 176"/>
                <a:gd name="T22" fmla="*/ 24 w 144"/>
                <a:gd name="T23" fmla="*/ 24 h 176"/>
                <a:gd name="T24" fmla="*/ 0 w 144"/>
                <a:gd name="T25" fmla="*/ 128 h 176"/>
                <a:gd name="T26" fmla="*/ 96 w 144"/>
                <a:gd name="T27" fmla="*/ 176 h 176"/>
                <a:gd name="T28" fmla="*/ 112 w 144"/>
                <a:gd name="T29" fmla="*/ 24 h 176"/>
                <a:gd name="T30" fmla="*/ 120 w 144"/>
                <a:gd name="T31" fmla="*/ 8 h 176"/>
                <a:gd name="T32" fmla="*/ 24 w 144"/>
                <a:gd name="T33" fmla="*/ 16 h 176"/>
                <a:gd name="T34" fmla="*/ 40 w 144"/>
                <a:gd name="T35" fmla="*/ 24 h 176"/>
                <a:gd name="T36" fmla="*/ 115 w 144"/>
                <a:gd name="T37" fmla="*/ 66 h 176"/>
                <a:gd name="T38" fmla="*/ 30 w 144"/>
                <a:gd name="T39" fmla="*/ 64 h 176"/>
                <a:gd name="T40" fmla="*/ 96 w 144"/>
                <a:gd name="T41" fmla="*/ 168 h 176"/>
                <a:gd name="T42" fmla="*/ 8 w 144"/>
                <a:gd name="T43" fmla="*/ 128 h 176"/>
                <a:gd name="T44" fmla="*/ 25 w 144"/>
                <a:gd name="T45" fmla="*/ 74 h 176"/>
                <a:gd name="T46" fmla="*/ 87 w 144"/>
                <a:gd name="T47" fmla="*/ 84 h 176"/>
                <a:gd name="T48" fmla="*/ 122 w 144"/>
                <a:gd name="T49" fmla="*/ 80 h 176"/>
                <a:gd name="T50" fmla="*/ 96 w 144"/>
                <a:gd name="T51" fmla="*/ 168 h 176"/>
                <a:gd name="T52" fmla="*/ 96 w 144"/>
                <a:gd name="T53" fmla="*/ 120 h 176"/>
                <a:gd name="T54" fmla="*/ 112 w 144"/>
                <a:gd name="T55" fmla="*/ 120 h 176"/>
                <a:gd name="T56" fmla="*/ 68 w 144"/>
                <a:gd name="T57" fmla="*/ 112 h 176"/>
                <a:gd name="T58" fmla="*/ 68 w 144"/>
                <a:gd name="T59" fmla="*/ 136 h 176"/>
                <a:gd name="T60" fmla="*/ 68 w 144"/>
                <a:gd name="T61" fmla="*/ 112 h 176"/>
                <a:gd name="T62" fmla="*/ 64 w 144"/>
                <a:gd name="T63" fmla="*/ 124 h 176"/>
                <a:gd name="T64" fmla="*/ 72 w 144"/>
                <a:gd name="T65" fmla="*/ 124 h 176"/>
                <a:gd name="T66" fmla="*/ 92 w 144"/>
                <a:gd name="T67" fmla="*/ 152 h 176"/>
                <a:gd name="T68" fmla="*/ 92 w 144"/>
                <a:gd name="T69" fmla="*/ 160 h 176"/>
                <a:gd name="T70" fmla="*/ 92 w 144"/>
                <a:gd name="T71" fmla="*/ 15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44" h="176">
                  <a:moveTo>
                    <a:pt x="36" y="136"/>
                  </a:moveTo>
                  <a:cubicBezTo>
                    <a:pt x="34" y="136"/>
                    <a:pt x="32" y="138"/>
                    <a:pt x="32" y="140"/>
                  </a:cubicBezTo>
                  <a:cubicBezTo>
                    <a:pt x="32" y="142"/>
                    <a:pt x="34" y="144"/>
                    <a:pt x="36" y="144"/>
                  </a:cubicBezTo>
                  <a:cubicBezTo>
                    <a:pt x="38" y="144"/>
                    <a:pt x="40" y="142"/>
                    <a:pt x="40" y="140"/>
                  </a:cubicBezTo>
                  <a:cubicBezTo>
                    <a:pt x="40" y="138"/>
                    <a:pt x="38" y="136"/>
                    <a:pt x="36" y="136"/>
                  </a:cubicBezTo>
                  <a:moveTo>
                    <a:pt x="40" y="88"/>
                  </a:moveTo>
                  <a:cubicBezTo>
                    <a:pt x="36" y="88"/>
                    <a:pt x="32" y="92"/>
                    <a:pt x="32" y="96"/>
                  </a:cubicBezTo>
                  <a:cubicBezTo>
                    <a:pt x="32" y="100"/>
                    <a:pt x="36" y="104"/>
                    <a:pt x="40" y="104"/>
                  </a:cubicBezTo>
                  <a:cubicBezTo>
                    <a:pt x="44" y="104"/>
                    <a:pt x="48" y="100"/>
                    <a:pt x="48" y="96"/>
                  </a:cubicBezTo>
                  <a:cubicBezTo>
                    <a:pt x="48" y="92"/>
                    <a:pt x="44" y="88"/>
                    <a:pt x="40" y="88"/>
                  </a:cubicBezTo>
                  <a:moveTo>
                    <a:pt x="116" y="96"/>
                  </a:moveTo>
                  <a:cubicBezTo>
                    <a:pt x="114" y="96"/>
                    <a:pt x="112" y="98"/>
                    <a:pt x="112" y="100"/>
                  </a:cubicBezTo>
                  <a:cubicBezTo>
                    <a:pt x="112" y="102"/>
                    <a:pt x="114" y="104"/>
                    <a:pt x="116" y="104"/>
                  </a:cubicBezTo>
                  <a:cubicBezTo>
                    <a:pt x="118" y="104"/>
                    <a:pt x="120" y="102"/>
                    <a:pt x="120" y="100"/>
                  </a:cubicBezTo>
                  <a:cubicBezTo>
                    <a:pt x="120" y="98"/>
                    <a:pt x="118" y="96"/>
                    <a:pt x="116" y="96"/>
                  </a:cubicBezTo>
                  <a:moveTo>
                    <a:pt x="112" y="24"/>
                  </a:moveTo>
                  <a:cubicBezTo>
                    <a:pt x="120" y="24"/>
                    <a:pt x="120" y="24"/>
                    <a:pt x="120" y="24"/>
                  </a:cubicBezTo>
                  <a:cubicBezTo>
                    <a:pt x="124" y="24"/>
                    <a:pt x="128" y="20"/>
                    <a:pt x="128" y="16"/>
                  </a:cubicBezTo>
                  <a:cubicBezTo>
                    <a:pt x="128" y="8"/>
                    <a:pt x="128" y="8"/>
                    <a:pt x="128" y="8"/>
                  </a:cubicBezTo>
                  <a:cubicBezTo>
                    <a:pt x="128" y="4"/>
                    <a:pt x="124" y="0"/>
                    <a:pt x="120" y="0"/>
                  </a:cubicBezTo>
                  <a:cubicBezTo>
                    <a:pt x="24" y="0"/>
                    <a:pt x="24" y="0"/>
                    <a:pt x="24" y="0"/>
                  </a:cubicBezTo>
                  <a:cubicBezTo>
                    <a:pt x="20" y="0"/>
                    <a:pt x="16" y="4"/>
                    <a:pt x="16" y="8"/>
                  </a:cubicBezTo>
                  <a:cubicBezTo>
                    <a:pt x="16" y="16"/>
                    <a:pt x="16" y="16"/>
                    <a:pt x="16" y="16"/>
                  </a:cubicBezTo>
                  <a:cubicBezTo>
                    <a:pt x="16" y="20"/>
                    <a:pt x="20" y="24"/>
                    <a:pt x="24" y="24"/>
                  </a:cubicBezTo>
                  <a:cubicBezTo>
                    <a:pt x="32" y="24"/>
                    <a:pt x="32" y="24"/>
                    <a:pt x="32" y="24"/>
                  </a:cubicBezTo>
                  <a:cubicBezTo>
                    <a:pt x="29" y="73"/>
                    <a:pt x="0" y="82"/>
                    <a:pt x="0" y="128"/>
                  </a:cubicBezTo>
                  <a:cubicBezTo>
                    <a:pt x="0" y="155"/>
                    <a:pt x="21" y="176"/>
                    <a:pt x="48" y="176"/>
                  </a:cubicBezTo>
                  <a:cubicBezTo>
                    <a:pt x="96" y="176"/>
                    <a:pt x="96" y="176"/>
                    <a:pt x="96" y="176"/>
                  </a:cubicBezTo>
                  <a:cubicBezTo>
                    <a:pt x="123" y="176"/>
                    <a:pt x="144" y="155"/>
                    <a:pt x="144" y="128"/>
                  </a:cubicBezTo>
                  <a:cubicBezTo>
                    <a:pt x="144" y="82"/>
                    <a:pt x="115" y="73"/>
                    <a:pt x="112" y="24"/>
                  </a:cubicBezTo>
                  <a:moveTo>
                    <a:pt x="24" y="8"/>
                  </a:moveTo>
                  <a:cubicBezTo>
                    <a:pt x="120" y="8"/>
                    <a:pt x="120" y="8"/>
                    <a:pt x="120" y="8"/>
                  </a:cubicBezTo>
                  <a:cubicBezTo>
                    <a:pt x="120" y="16"/>
                    <a:pt x="120" y="16"/>
                    <a:pt x="120" y="16"/>
                  </a:cubicBezTo>
                  <a:cubicBezTo>
                    <a:pt x="24" y="16"/>
                    <a:pt x="24" y="16"/>
                    <a:pt x="24" y="16"/>
                  </a:cubicBezTo>
                  <a:lnTo>
                    <a:pt x="24" y="8"/>
                  </a:lnTo>
                  <a:close/>
                  <a:moveTo>
                    <a:pt x="40" y="24"/>
                  </a:moveTo>
                  <a:cubicBezTo>
                    <a:pt x="104" y="24"/>
                    <a:pt x="104" y="24"/>
                    <a:pt x="104" y="24"/>
                  </a:cubicBezTo>
                  <a:cubicBezTo>
                    <a:pt x="105" y="42"/>
                    <a:pt x="110" y="55"/>
                    <a:pt x="115" y="66"/>
                  </a:cubicBezTo>
                  <a:cubicBezTo>
                    <a:pt x="109" y="71"/>
                    <a:pt x="90" y="83"/>
                    <a:pt x="69" y="71"/>
                  </a:cubicBezTo>
                  <a:cubicBezTo>
                    <a:pt x="53" y="62"/>
                    <a:pt x="39" y="63"/>
                    <a:pt x="30" y="64"/>
                  </a:cubicBezTo>
                  <a:cubicBezTo>
                    <a:pt x="35" y="54"/>
                    <a:pt x="39" y="41"/>
                    <a:pt x="40" y="24"/>
                  </a:cubicBezTo>
                  <a:moveTo>
                    <a:pt x="96" y="168"/>
                  </a:moveTo>
                  <a:cubicBezTo>
                    <a:pt x="48" y="168"/>
                    <a:pt x="48" y="168"/>
                    <a:pt x="48" y="168"/>
                  </a:cubicBezTo>
                  <a:cubicBezTo>
                    <a:pt x="26" y="168"/>
                    <a:pt x="8" y="150"/>
                    <a:pt x="8" y="128"/>
                  </a:cubicBezTo>
                  <a:cubicBezTo>
                    <a:pt x="8" y="107"/>
                    <a:pt x="15" y="95"/>
                    <a:pt x="22" y="80"/>
                  </a:cubicBezTo>
                  <a:cubicBezTo>
                    <a:pt x="23" y="79"/>
                    <a:pt x="24" y="77"/>
                    <a:pt x="25" y="74"/>
                  </a:cubicBezTo>
                  <a:cubicBezTo>
                    <a:pt x="26" y="74"/>
                    <a:pt x="43" y="65"/>
                    <a:pt x="65" y="78"/>
                  </a:cubicBezTo>
                  <a:cubicBezTo>
                    <a:pt x="73" y="83"/>
                    <a:pt x="80" y="84"/>
                    <a:pt x="87" y="84"/>
                  </a:cubicBezTo>
                  <a:cubicBezTo>
                    <a:pt x="101" y="84"/>
                    <a:pt x="112" y="78"/>
                    <a:pt x="118" y="73"/>
                  </a:cubicBezTo>
                  <a:cubicBezTo>
                    <a:pt x="119" y="76"/>
                    <a:pt x="121" y="78"/>
                    <a:pt x="122" y="80"/>
                  </a:cubicBezTo>
                  <a:cubicBezTo>
                    <a:pt x="129" y="95"/>
                    <a:pt x="136" y="107"/>
                    <a:pt x="136" y="128"/>
                  </a:cubicBezTo>
                  <a:cubicBezTo>
                    <a:pt x="136" y="150"/>
                    <a:pt x="118" y="168"/>
                    <a:pt x="96" y="168"/>
                  </a:cubicBezTo>
                  <a:moveTo>
                    <a:pt x="104" y="112"/>
                  </a:moveTo>
                  <a:cubicBezTo>
                    <a:pt x="100" y="112"/>
                    <a:pt x="96" y="116"/>
                    <a:pt x="96" y="120"/>
                  </a:cubicBezTo>
                  <a:cubicBezTo>
                    <a:pt x="96" y="124"/>
                    <a:pt x="100" y="128"/>
                    <a:pt x="104" y="128"/>
                  </a:cubicBezTo>
                  <a:cubicBezTo>
                    <a:pt x="108" y="128"/>
                    <a:pt x="112" y="124"/>
                    <a:pt x="112" y="120"/>
                  </a:cubicBezTo>
                  <a:cubicBezTo>
                    <a:pt x="112" y="116"/>
                    <a:pt x="108" y="112"/>
                    <a:pt x="104" y="112"/>
                  </a:cubicBezTo>
                  <a:moveTo>
                    <a:pt x="68" y="112"/>
                  </a:moveTo>
                  <a:cubicBezTo>
                    <a:pt x="61" y="112"/>
                    <a:pt x="56" y="117"/>
                    <a:pt x="56" y="124"/>
                  </a:cubicBezTo>
                  <a:cubicBezTo>
                    <a:pt x="56" y="131"/>
                    <a:pt x="61" y="136"/>
                    <a:pt x="68" y="136"/>
                  </a:cubicBezTo>
                  <a:cubicBezTo>
                    <a:pt x="75" y="136"/>
                    <a:pt x="80" y="131"/>
                    <a:pt x="80" y="124"/>
                  </a:cubicBezTo>
                  <a:cubicBezTo>
                    <a:pt x="80" y="117"/>
                    <a:pt x="75" y="112"/>
                    <a:pt x="68" y="112"/>
                  </a:cubicBezTo>
                  <a:moveTo>
                    <a:pt x="68" y="128"/>
                  </a:moveTo>
                  <a:cubicBezTo>
                    <a:pt x="66" y="128"/>
                    <a:pt x="64" y="126"/>
                    <a:pt x="64" y="124"/>
                  </a:cubicBezTo>
                  <a:cubicBezTo>
                    <a:pt x="64" y="122"/>
                    <a:pt x="66" y="120"/>
                    <a:pt x="68" y="120"/>
                  </a:cubicBezTo>
                  <a:cubicBezTo>
                    <a:pt x="70" y="120"/>
                    <a:pt x="72" y="122"/>
                    <a:pt x="72" y="124"/>
                  </a:cubicBezTo>
                  <a:cubicBezTo>
                    <a:pt x="72" y="126"/>
                    <a:pt x="70" y="128"/>
                    <a:pt x="68" y="128"/>
                  </a:cubicBezTo>
                  <a:moveTo>
                    <a:pt x="92" y="152"/>
                  </a:moveTo>
                  <a:cubicBezTo>
                    <a:pt x="90" y="152"/>
                    <a:pt x="88" y="154"/>
                    <a:pt x="88" y="156"/>
                  </a:cubicBezTo>
                  <a:cubicBezTo>
                    <a:pt x="88" y="158"/>
                    <a:pt x="90" y="160"/>
                    <a:pt x="92" y="160"/>
                  </a:cubicBezTo>
                  <a:cubicBezTo>
                    <a:pt x="94" y="160"/>
                    <a:pt x="96" y="158"/>
                    <a:pt x="96" y="156"/>
                  </a:cubicBezTo>
                  <a:cubicBezTo>
                    <a:pt x="96" y="154"/>
                    <a:pt x="94" y="152"/>
                    <a:pt x="92" y="152"/>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6" name="Group 5"/>
          <p:cNvGrpSpPr/>
          <p:nvPr/>
        </p:nvGrpSpPr>
        <p:grpSpPr>
          <a:xfrm>
            <a:off x="9525000" y="3177981"/>
            <a:ext cx="6172200" cy="3864804"/>
            <a:chOff x="9525000" y="3177981"/>
            <a:chExt cx="6172200" cy="3864804"/>
          </a:xfrm>
        </p:grpSpPr>
        <p:grpSp>
          <p:nvGrpSpPr>
            <p:cNvPr id="18" name="Group 17"/>
            <p:cNvGrpSpPr/>
            <p:nvPr/>
          </p:nvGrpSpPr>
          <p:grpSpPr>
            <a:xfrm>
              <a:off x="9525000" y="4497169"/>
              <a:ext cx="6172200" cy="2545616"/>
              <a:chOff x="2620736" y="4497169"/>
              <a:chExt cx="6172200" cy="2545616"/>
            </a:xfrm>
          </p:grpSpPr>
          <p:sp>
            <p:nvSpPr>
              <p:cNvPr id="19" name="Rectangle 18"/>
              <p:cNvSpPr/>
              <p:nvPr/>
            </p:nvSpPr>
            <p:spPr>
              <a:xfrm>
                <a:off x="2620736" y="5411569"/>
                <a:ext cx="5486400" cy="1631216"/>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 purus lectus malesuada libero, sit amet commodo magna eros quis urna. Nunc viverra imperdiet enim. </a:t>
                </a:r>
              </a:p>
            </p:txBody>
          </p:sp>
          <p:sp>
            <p:nvSpPr>
              <p:cNvPr id="20" name="Rectangle 19"/>
              <p:cNvSpPr/>
              <p:nvPr/>
            </p:nvSpPr>
            <p:spPr>
              <a:xfrm>
                <a:off x="2620736" y="4497169"/>
                <a:ext cx="6172200" cy="646331"/>
              </a:xfrm>
              <a:prstGeom prst="rect">
                <a:avLst/>
              </a:prstGeom>
            </p:spPr>
            <p:txBody>
              <a:bodyPr wrap="square">
                <a:spAutoFit/>
              </a:bodyPr>
              <a:lstStyle/>
              <a:p>
                <a:r>
                  <a:rPr lang="en-US" sz="3600">
                    <a:solidFill>
                      <a:schemeClr val="accent1"/>
                    </a:solidFill>
                    <a:latin typeface="+mj-lt"/>
                  </a:rPr>
                  <a:t>seo </a:t>
                </a:r>
                <a:r>
                  <a:rPr lang="en-US" sz="3600">
                    <a:latin typeface="+mj-lt"/>
                  </a:rPr>
                  <a:t>management</a:t>
                </a:r>
              </a:p>
            </p:txBody>
          </p:sp>
        </p:grpSp>
        <p:sp>
          <p:nvSpPr>
            <p:cNvPr id="22" name="Freeform 239"/>
            <p:cNvSpPr>
              <a:spLocks noEditPoints="1"/>
            </p:cNvSpPr>
            <p:nvPr/>
          </p:nvSpPr>
          <p:spPr bwMode="auto">
            <a:xfrm>
              <a:off x="9608017" y="3177981"/>
              <a:ext cx="907583" cy="914400"/>
            </a:xfrm>
            <a:custGeom>
              <a:avLst/>
              <a:gdLst>
                <a:gd name="T0" fmla="*/ 16 w 176"/>
                <a:gd name="T1" fmla="*/ 32 h 176"/>
                <a:gd name="T2" fmla="*/ 0 w 176"/>
                <a:gd name="T3" fmla="*/ 160 h 176"/>
                <a:gd name="T4" fmla="*/ 128 w 176"/>
                <a:gd name="T5" fmla="*/ 176 h 176"/>
                <a:gd name="T6" fmla="*/ 144 w 176"/>
                <a:gd name="T7" fmla="*/ 48 h 176"/>
                <a:gd name="T8" fmla="*/ 136 w 176"/>
                <a:gd name="T9" fmla="*/ 160 h 176"/>
                <a:gd name="T10" fmla="*/ 16 w 176"/>
                <a:gd name="T11" fmla="*/ 168 h 176"/>
                <a:gd name="T12" fmla="*/ 8 w 176"/>
                <a:gd name="T13" fmla="*/ 72 h 176"/>
                <a:gd name="T14" fmla="*/ 136 w 176"/>
                <a:gd name="T15" fmla="*/ 160 h 176"/>
                <a:gd name="T16" fmla="*/ 8 w 176"/>
                <a:gd name="T17" fmla="*/ 64 h 176"/>
                <a:gd name="T18" fmla="*/ 16 w 176"/>
                <a:gd name="T19" fmla="*/ 40 h 176"/>
                <a:gd name="T20" fmla="*/ 136 w 176"/>
                <a:gd name="T21" fmla="*/ 48 h 176"/>
                <a:gd name="T22" fmla="*/ 36 w 176"/>
                <a:gd name="T23" fmla="*/ 48 h 176"/>
                <a:gd name="T24" fmla="*/ 36 w 176"/>
                <a:gd name="T25" fmla="*/ 56 h 176"/>
                <a:gd name="T26" fmla="*/ 36 w 176"/>
                <a:gd name="T27" fmla="*/ 48 h 176"/>
                <a:gd name="T28" fmla="*/ 16 w 176"/>
                <a:gd name="T29" fmla="*/ 52 h 176"/>
                <a:gd name="T30" fmla="*/ 24 w 176"/>
                <a:gd name="T31" fmla="*/ 52 h 176"/>
                <a:gd name="T32" fmla="*/ 160 w 176"/>
                <a:gd name="T33" fmla="*/ 0 h 176"/>
                <a:gd name="T34" fmla="*/ 32 w 176"/>
                <a:gd name="T35" fmla="*/ 16 h 176"/>
                <a:gd name="T36" fmla="*/ 36 w 176"/>
                <a:gd name="T37" fmla="*/ 24 h 176"/>
                <a:gd name="T38" fmla="*/ 40 w 176"/>
                <a:gd name="T39" fmla="*/ 16 h 176"/>
                <a:gd name="T40" fmla="*/ 160 w 176"/>
                <a:gd name="T41" fmla="*/ 8 h 176"/>
                <a:gd name="T42" fmla="*/ 168 w 176"/>
                <a:gd name="T43" fmla="*/ 128 h 176"/>
                <a:gd name="T44" fmla="*/ 156 w 176"/>
                <a:gd name="T45" fmla="*/ 136 h 176"/>
                <a:gd name="T46" fmla="*/ 156 w 176"/>
                <a:gd name="T47" fmla="*/ 144 h 176"/>
                <a:gd name="T48" fmla="*/ 176 w 176"/>
                <a:gd name="T49" fmla="*/ 128 h 176"/>
                <a:gd name="T50" fmla="*/ 160 w 176"/>
                <a:gd name="T51" fmla="*/ 0 h 176"/>
                <a:gd name="T52" fmla="*/ 48 w 176"/>
                <a:gd name="T53" fmla="*/ 52 h 176"/>
                <a:gd name="T54" fmla="*/ 56 w 176"/>
                <a:gd name="T55" fmla="*/ 52 h 176"/>
                <a:gd name="T56" fmla="*/ 124 w 176"/>
                <a:gd name="T57" fmla="*/ 48 h 176"/>
                <a:gd name="T58" fmla="*/ 64 w 176"/>
                <a:gd name="T59" fmla="*/ 52 h 176"/>
                <a:gd name="T60" fmla="*/ 124 w 176"/>
                <a:gd name="T61" fmla="*/ 56 h 176"/>
                <a:gd name="T62" fmla="*/ 124 w 176"/>
                <a:gd name="T63"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28" y="32"/>
                  </a:moveTo>
                  <a:cubicBezTo>
                    <a:pt x="16" y="32"/>
                    <a:pt x="16" y="32"/>
                    <a:pt x="16" y="32"/>
                  </a:cubicBezTo>
                  <a:cubicBezTo>
                    <a:pt x="7" y="32"/>
                    <a:pt x="0" y="39"/>
                    <a:pt x="0" y="48"/>
                  </a:cubicBezTo>
                  <a:cubicBezTo>
                    <a:pt x="0" y="160"/>
                    <a:pt x="0" y="160"/>
                    <a:pt x="0" y="160"/>
                  </a:cubicBezTo>
                  <a:cubicBezTo>
                    <a:pt x="0" y="169"/>
                    <a:pt x="7" y="176"/>
                    <a:pt x="16" y="176"/>
                  </a:cubicBezTo>
                  <a:cubicBezTo>
                    <a:pt x="128" y="176"/>
                    <a:pt x="128" y="176"/>
                    <a:pt x="128" y="176"/>
                  </a:cubicBezTo>
                  <a:cubicBezTo>
                    <a:pt x="137" y="176"/>
                    <a:pt x="144" y="169"/>
                    <a:pt x="144" y="160"/>
                  </a:cubicBezTo>
                  <a:cubicBezTo>
                    <a:pt x="144" y="48"/>
                    <a:pt x="144" y="48"/>
                    <a:pt x="144" y="48"/>
                  </a:cubicBezTo>
                  <a:cubicBezTo>
                    <a:pt x="144" y="39"/>
                    <a:pt x="137" y="32"/>
                    <a:pt x="128" y="32"/>
                  </a:cubicBezTo>
                  <a:moveTo>
                    <a:pt x="136" y="160"/>
                  </a:moveTo>
                  <a:cubicBezTo>
                    <a:pt x="136" y="164"/>
                    <a:pt x="132" y="168"/>
                    <a:pt x="128" y="168"/>
                  </a:cubicBezTo>
                  <a:cubicBezTo>
                    <a:pt x="16" y="168"/>
                    <a:pt x="16" y="168"/>
                    <a:pt x="16" y="168"/>
                  </a:cubicBezTo>
                  <a:cubicBezTo>
                    <a:pt x="12" y="168"/>
                    <a:pt x="8" y="164"/>
                    <a:pt x="8" y="160"/>
                  </a:cubicBezTo>
                  <a:cubicBezTo>
                    <a:pt x="8" y="72"/>
                    <a:pt x="8" y="72"/>
                    <a:pt x="8" y="72"/>
                  </a:cubicBezTo>
                  <a:cubicBezTo>
                    <a:pt x="136" y="72"/>
                    <a:pt x="136" y="72"/>
                    <a:pt x="136" y="72"/>
                  </a:cubicBezTo>
                  <a:lnTo>
                    <a:pt x="136" y="160"/>
                  </a:lnTo>
                  <a:close/>
                  <a:moveTo>
                    <a:pt x="136" y="64"/>
                  </a:moveTo>
                  <a:cubicBezTo>
                    <a:pt x="8" y="64"/>
                    <a:pt x="8" y="64"/>
                    <a:pt x="8" y="64"/>
                  </a:cubicBezTo>
                  <a:cubicBezTo>
                    <a:pt x="8" y="48"/>
                    <a:pt x="8" y="48"/>
                    <a:pt x="8" y="48"/>
                  </a:cubicBezTo>
                  <a:cubicBezTo>
                    <a:pt x="8" y="44"/>
                    <a:pt x="12" y="40"/>
                    <a:pt x="16" y="40"/>
                  </a:cubicBezTo>
                  <a:cubicBezTo>
                    <a:pt x="128" y="40"/>
                    <a:pt x="128" y="40"/>
                    <a:pt x="128" y="40"/>
                  </a:cubicBezTo>
                  <a:cubicBezTo>
                    <a:pt x="132" y="40"/>
                    <a:pt x="136" y="44"/>
                    <a:pt x="136" y="48"/>
                  </a:cubicBezTo>
                  <a:lnTo>
                    <a:pt x="136" y="64"/>
                  </a:lnTo>
                  <a:close/>
                  <a:moveTo>
                    <a:pt x="36" y="48"/>
                  </a:moveTo>
                  <a:cubicBezTo>
                    <a:pt x="34" y="48"/>
                    <a:pt x="32" y="50"/>
                    <a:pt x="32" y="52"/>
                  </a:cubicBezTo>
                  <a:cubicBezTo>
                    <a:pt x="32" y="54"/>
                    <a:pt x="34" y="56"/>
                    <a:pt x="36" y="56"/>
                  </a:cubicBezTo>
                  <a:cubicBezTo>
                    <a:pt x="38" y="56"/>
                    <a:pt x="40" y="54"/>
                    <a:pt x="40" y="52"/>
                  </a:cubicBezTo>
                  <a:cubicBezTo>
                    <a:pt x="40" y="50"/>
                    <a:pt x="38" y="48"/>
                    <a:pt x="36" y="48"/>
                  </a:cubicBezTo>
                  <a:moveTo>
                    <a:pt x="20" y="48"/>
                  </a:moveTo>
                  <a:cubicBezTo>
                    <a:pt x="18" y="48"/>
                    <a:pt x="16" y="50"/>
                    <a:pt x="16" y="52"/>
                  </a:cubicBezTo>
                  <a:cubicBezTo>
                    <a:pt x="16" y="54"/>
                    <a:pt x="18" y="56"/>
                    <a:pt x="20" y="56"/>
                  </a:cubicBezTo>
                  <a:cubicBezTo>
                    <a:pt x="22" y="56"/>
                    <a:pt x="24" y="54"/>
                    <a:pt x="24" y="52"/>
                  </a:cubicBezTo>
                  <a:cubicBezTo>
                    <a:pt x="24" y="50"/>
                    <a:pt x="22" y="48"/>
                    <a:pt x="20" y="48"/>
                  </a:cubicBezTo>
                  <a:moveTo>
                    <a:pt x="160" y="0"/>
                  </a:moveTo>
                  <a:cubicBezTo>
                    <a:pt x="48" y="0"/>
                    <a:pt x="48" y="0"/>
                    <a:pt x="48" y="0"/>
                  </a:cubicBezTo>
                  <a:cubicBezTo>
                    <a:pt x="39" y="0"/>
                    <a:pt x="32" y="7"/>
                    <a:pt x="32" y="16"/>
                  </a:cubicBezTo>
                  <a:cubicBezTo>
                    <a:pt x="32" y="20"/>
                    <a:pt x="32" y="20"/>
                    <a:pt x="32" y="20"/>
                  </a:cubicBezTo>
                  <a:cubicBezTo>
                    <a:pt x="32" y="22"/>
                    <a:pt x="34" y="24"/>
                    <a:pt x="36" y="24"/>
                  </a:cubicBezTo>
                  <a:cubicBezTo>
                    <a:pt x="38" y="24"/>
                    <a:pt x="40" y="22"/>
                    <a:pt x="40" y="20"/>
                  </a:cubicBezTo>
                  <a:cubicBezTo>
                    <a:pt x="40" y="16"/>
                    <a:pt x="40" y="16"/>
                    <a:pt x="40" y="16"/>
                  </a:cubicBezTo>
                  <a:cubicBezTo>
                    <a:pt x="40" y="12"/>
                    <a:pt x="44" y="8"/>
                    <a:pt x="48" y="8"/>
                  </a:cubicBezTo>
                  <a:cubicBezTo>
                    <a:pt x="160" y="8"/>
                    <a:pt x="160" y="8"/>
                    <a:pt x="160" y="8"/>
                  </a:cubicBezTo>
                  <a:cubicBezTo>
                    <a:pt x="164" y="8"/>
                    <a:pt x="168" y="12"/>
                    <a:pt x="168" y="16"/>
                  </a:cubicBezTo>
                  <a:cubicBezTo>
                    <a:pt x="168" y="128"/>
                    <a:pt x="168" y="128"/>
                    <a:pt x="168" y="128"/>
                  </a:cubicBezTo>
                  <a:cubicBezTo>
                    <a:pt x="168" y="132"/>
                    <a:pt x="164" y="136"/>
                    <a:pt x="160" y="136"/>
                  </a:cubicBezTo>
                  <a:cubicBezTo>
                    <a:pt x="156" y="136"/>
                    <a:pt x="156" y="136"/>
                    <a:pt x="156" y="136"/>
                  </a:cubicBezTo>
                  <a:cubicBezTo>
                    <a:pt x="154" y="136"/>
                    <a:pt x="152" y="138"/>
                    <a:pt x="152" y="140"/>
                  </a:cubicBezTo>
                  <a:cubicBezTo>
                    <a:pt x="152" y="142"/>
                    <a:pt x="154" y="144"/>
                    <a:pt x="156" y="144"/>
                  </a:cubicBezTo>
                  <a:cubicBezTo>
                    <a:pt x="160" y="144"/>
                    <a:pt x="160" y="144"/>
                    <a:pt x="160" y="144"/>
                  </a:cubicBezTo>
                  <a:cubicBezTo>
                    <a:pt x="169" y="144"/>
                    <a:pt x="176" y="137"/>
                    <a:pt x="176" y="128"/>
                  </a:cubicBezTo>
                  <a:cubicBezTo>
                    <a:pt x="176" y="16"/>
                    <a:pt x="176" y="16"/>
                    <a:pt x="176" y="16"/>
                  </a:cubicBezTo>
                  <a:cubicBezTo>
                    <a:pt x="176" y="7"/>
                    <a:pt x="169" y="0"/>
                    <a:pt x="160" y="0"/>
                  </a:cubicBezTo>
                  <a:moveTo>
                    <a:pt x="52" y="48"/>
                  </a:moveTo>
                  <a:cubicBezTo>
                    <a:pt x="50" y="48"/>
                    <a:pt x="48" y="50"/>
                    <a:pt x="48" y="52"/>
                  </a:cubicBezTo>
                  <a:cubicBezTo>
                    <a:pt x="48" y="54"/>
                    <a:pt x="50" y="56"/>
                    <a:pt x="52" y="56"/>
                  </a:cubicBezTo>
                  <a:cubicBezTo>
                    <a:pt x="54" y="56"/>
                    <a:pt x="56" y="54"/>
                    <a:pt x="56" y="52"/>
                  </a:cubicBezTo>
                  <a:cubicBezTo>
                    <a:pt x="56" y="50"/>
                    <a:pt x="54" y="48"/>
                    <a:pt x="52" y="48"/>
                  </a:cubicBezTo>
                  <a:moveTo>
                    <a:pt x="124" y="48"/>
                  </a:moveTo>
                  <a:cubicBezTo>
                    <a:pt x="68" y="48"/>
                    <a:pt x="68" y="48"/>
                    <a:pt x="68" y="48"/>
                  </a:cubicBezTo>
                  <a:cubicBezTo>
                    <a:pt x="66" y="48"/>
                    <a:pt x="64" y="50"/>
                    <a:pt x="64" y="52"/>
                  </a:cubicBezTo>
                  <a:cubicBezTo>
                    <a:pt x="64" y="54"/>
                    <a:pt x="66" y="56"/>
                    <a:pt x="68" y="56"/>
                  </a:cubicBezTo>
                  <a:cubicBezTo>
                    <a:pt x="124" y="56"/>
                    <a:pt x="124" y="56"/>
                    <a:pt x="124" y="56"/>
                  </a:cubicBezTo>
                  <a:cubicBezTo>
                    <a:pt x="126" y="56"/>
                    <a:pt x="128" y="54"/>
                    <a:pt x="128" y="52"/>
                  </a:cubicBezTo>
                  <a:cubicBezTo>
                    <a:pt x="128" y="50"/>
                    <a:pt x="126" y="48"/>
                    <a:pt x="124" y="48"/>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327372091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250"/>
                                        <p:tgtEl>
                                          <p:spTgt spid="6"/>
                                        </p:tgtEl>
                                      </p:cBhvr>
                                    </p:animEffect>
                                    <p:anim calcmode="lin" valueType="num">
                                      <p:cBhvr>
                                        <p:cTn id="14" dur="1250" fill="hold"/>
                                        <p:tgtEl>
                                          <p:spTgt spid="6"/>
                                        </p:tgtEl>
                                        <p:attrNameLst>
                                          <p:attrName>ppt_x</p:attrName>
                                        </p:attrNameLst>
                                      </p:cBhvr>
                                      <p:tavLst>
                                        <p:tav tm="0">
                                          <p:val>
                                            <p:strVal val="#ppt_x"/>
                                          </p:val>
                                        </p:tav>
                                        <p:tav tm="100000">
                                          <p:val>
                                            <p:strVal val="#ppt_x"/>
                                          </p:val>
                                        </p:tav>
                                      </p:tavLst>
                                    </p:anim>
                                    <p:anim calcmode="lin" valueType="num">
                                      <p:cBhvr>
                                        <p:cTn id="15" dur="1125" decel="100000" fill="hold"/>
                                        <p:tgtEl>
                                          <p:spTgt spid="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76300" y="571411"/>
            <a:ext cx="5448300" cy="1338828"/>
          </a:xfrm>
        </p:spPr>
        <p:txBody>
          <a:bodyPr/>
          <a:lstStyle/>
          <a:p>
            <a:r>
              <a:rPr lang="en-US"/>
              <a:t>what </a:t>
            </a:r>
            <a:br>
              <a:rPr lang="en-US"/>
            </a:br>
            <a:r>
              <a:rPr lang="en-US">
                <a:solidFill>
                  <a:schemeClr val="accent1"/>
                </a:solidFill>
              </a:rPr>
              <a:t>we do</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45</a:t>
            </a:fld>
            <a:endParaRPr/>
          </a:p>
        </p:txBody>
      </p:sp>
      <p:grpSp>
        <p:nvGrpSpPr>
          <p:cNvPr id="6" name="Group 5"/>
          <p:cNvGrpSpPr/>
          <p:nvPr/>
        </p:nvGrpSpPr>
        <p:grpSpPr>
          <a:xfrm>
            <a:off x="2476500" y="2628900"/>
            <a:ext cx="13335000" cy="2286000"/>
            <a:chOff x="2476500" y="2628900"/>
            <a:chExt cx="13335000" cy="2286000"/>
          </a:xfrm>
        </p:grpSpPr>
        <p:grpSp>
          <p:nvGrpSpPr>
            <p:cNvPr id="14" name="Group 13"/>
            <p:cNvGrpSpPr/>
            <p:nvPr/>
          </p:nvGrpSpPr>
          <p:grpSpPr>
            <a:xfrm>
              <a:off x="5124450" y="2947415"/>
              <a:ext cx="10687050" cy="1648969"/>
              <a:chOff x="3807191" y="2612814"/>
              <a:chExt cx="10687050" cy="1648969"/>
            </a:xfrm>
          </p:grpSpPr>
          <p:sp>
            <p:nvSpPr>
              <p:cNvPr id="25" name="TextBox 24"/>
              <p:cNvSpPr txBox="1"/>
              <p:nvPr/>
            </p:nvSpPr>
            <p:spPr>
              <a:xfrm>
                <a:off x="3807191" y="2612814"/>
                <a:ext cx="9189105" cy="646331"/>
              </a:xfrm>
              <a:prstGeom prst="rect">
                <a:avLst/>
              </a:prstGeom>
              <a:noFill/>
            </p:spPr>
            <p:txBody>
              <a:bodyPr wrap="square" rtlCol="0">
                <a:spAutoFit/>
              </a:bodyPr>
              <a:lstStyle/>
              <a:p>
                <a:r>
                  <a:rPr lang="en-US" sz="3600">
                    <a:latin typeface="+mj-lt"/>
                  </a:rPr>
                  <a:t>photography</a:t>
                </a:r>
                <a:endParaRPr lang="uk-UA" sz="3600">
                  <a:latin typeface="+mj-lt"/>
                </a:endParaRPr>
              </a:p>
            </p:txBody>
          </p:sp>
          <p:sp>
            <p:nvSpPr>
              <p:cNvPr id="26" name="TextBox 25"/>
              <p:cNvSpPr txBox="1"/>
              <p:nvPr/>
            </p:nvSpPr>
            <p:spPr>
              <a:xfrm>
                <a:off x="3807191" y="3246120"/>
                <a:ext cx="1068705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p>
            </p:txBody>
          </p:sp>
        </p:grpSp>
        <p:grpSp>
          <p:nvGrpSpPr>
            <p:cNvPr id="2" name="Group 1"/>
            <p:cNvGrpSpPr/>
            <p:nvPr/>
          </p:nvGrpSpPr>
          <p:grpSpPr>
            <a:xfrm>
              <a:off x="2476500" y="2628900"/>
              <a:ext cx="2286000" cy="2286000"/>
              <a:chOff x="2476500" y="2628900"/>
              <a:chExt cx="2286000" cy="2286000"/>
            </a:xfrm>
          </p:grpSpPr>
          <p:sp>
            <p:nvSpPr>
              <p:cNvPr id="21" name="Oval 20"/>
              <p:cNvSpPr/>
              <p:nvPr/>
            </p:nvSpPr>
            <p:spPr>
              <a:xfrm>
                <a:off x="2476500" y="2628900"/>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3" name="Freeform 142"/>
              <p:cNvSpPr>
                <a:spLocks noEditPoints="1"/>
              </p:cNvSpPr>
              <p:nvPr/>
            </p:nvSpPr>
            <p:spPr bwMode="auto">
              <a:xfrm>
                <a:off x="3121005" y="3370933"/>
                <a:ext cx="996990" cy="801934"/>
              </a:xfrm>
              <a:custGeom>
                <a:avLst/>
                <a:gdLst>
                  <a:gd name="T0" fmla="*/ 108 w 176"/>
                  <a:gd name="T1" fmla="*/ 24 h 144"/>
                  <a:gd name="T2" fmla="*/ 108 w 176"/>
                  <a:gd name="T3" fmla="*/ 16 h 144"/>
                  <a:gd name="T4" fmla="*/ 64 w 176"/>
                  <a:gd name="T5" fmla="*/ 20 h 144"/>
                  <a:gd name="T6" fmla="*/ 88 w 176"/>
                  <a:gd name="T7" fmla="*/ 56 h 144"/>
                  <a:gd name="T8" fmla="*/ 88 w 176"/>
                  <a:gd name="T9" fmla="*/ 104 h 144"/>
                  <a:gd name="T10" fmla="*/ 88 w 176"/>
                  <a:gd name="T11" fmla="*/ 56 h 144"/>
                  <a:gd name="T12" fmla="*/ 72 w 176"/>
                  <a:gd name="T13" fmla="*/ 80 h 144"/>
                  <a:gd name="T14" fmla="*/ 104 w 176"/>
                  <a:gd name="T15" fmla="*/ 80 h 144"/>
                  <a:gd name="T16" fmla="*/ 88 w 176"/>
                  <a:gd name="T17" fmla="*/ 40 h 144"/>
                  <a:gd name="T18" fmla="*/ 88 w 176"/>
                  <a:gd name="T19" fmla="*/ 120 h 144"/>
                  <a:gd name="T20" fmla="*/ 88 w 176"/>
                  <a:gd name="T21" fmla="*/ 40 h 144"/>
                  <a:gd name="T22" fmla="*/ 56 w 176"/>
                  <a:gd name="T23" fmla="*/ 80 h 144"/>
                  <a:gd name="T24" fmla="*/ 120 w 176"/>
                  <a:gd name="T25" fmla="*/ 80 h 144"/>
                  <a:gd name="T26" fmla="*/ 148 w 176"/>
                  <a:gd name="T27" fmla="*/ 64 h 144"/>
                  <a:gd name="T28" fmla="*/ 148 w 176"/>
                  <a:gd name="T29" fmla="*/ 72 h 144"/>
                  <a:gd name="T30" fmla="*/ 148 w 176"/>
                  <a:gd name="T31" fmla="*/ 64 h 144"/>
                  <a:gd name="T32" fmla="*/ 136 w 176"/>
                  <a:gd name="T33" fmla="*/ 44 h 144"/>
                  <a:gd name="T34" fmla="*/ 160 w 176"/>
                  <a:gd name="T35" fmla="*/ 44 h 144"/>
                  <a:gd name="T36" fmla="*/ 148 w 176"/>
                  <a:gd name="T37" fmla="*/ 48 h 144"/>
                  <a:gd name="T38" fmla="*/ 148 w 176"/>
                  <a:gd name="T39" fmla="*/ 40 h 144"/>
                  <a:gd name="T40" fmla="*/ 148 w 176"/>
                  <a:gd name="T41" fmla="*/ 48 h 144"/>
                  <a:gd name="T42" fmla="*/ 144 w 176"/>
                  <a:gd name="T43" fmla="*/ 16 h 144"/>
                  <a:gd name="T44" fmla="*/ 88 w 176"/>
                  <a:gd name="T45" fmla="*/ 0 h 144"/>
                  <a:gd name="T46" fmla="*/ 32 w 176"/>
                  <a:gd name="T47" fmla="*/ 16 h 144"/>
                  <a:gd name="T48" fmla="*/ 0 w 176"/>
                  <a:gd name="T49" fmla="*/ 32 h 144"/>
                  <a:gd name="T50" fmla="*/ 16 w 176"/>
                  <a:gd name="T51" fmla="*/ 144 h 144"/>
                  <a:gd name="T52" fmla="*/ 176 w 176"/>
                  <a:gd name="T53" fmla="*/ 128 h 144"/>
                  <a:gd name="T54" fmla="*/ 160 w 176"/>
                  <a:gd name="T55" fmla="*/ 16 h 144"/>
                  <a:gd name="T56" fmla="*/ 133 w 176"/>
                  <a:gd name="T57" fmla="*/ 96 h 144"/>
                  <a:gd name="T58" fmla="*/ 168 w 176"/>
                  <a:gd name="T59" fmla="*/ 104 h 144"/>
                  <a:gd name="T60" fmla="*/ 160 w 176"/>
                  <a:gd name="T61" fmla="*/ 136 h 144"/>
                  <a:gd name="T62" fmla="*/ 8 w 176"/>
                  <a:gd name="T63" fmla="*/ 128 h 144"/>
                  <a:gd name="T64" fmla="*/ 46 w 176"/>
                  <a:gd name="T65" fmla="*/ 104 h 144"/>
                  <a:gd name="T66" fmla="*/ 8 w 176"/>
                  <a:gd name="T67" fmla="*/ 96 h 144"/>
                  <a:gd name="T68" fmla="*/ 16 w 176"/>
                  <a:gd name="T69" fmla="*/ 24 h 144"/>
                  <a:gd name="T70" fmla="*/ 60 w 176"/>
                  <a:gd name="T71" fmla="*/ 8 h 144"/>
                  <a:gd name="T72" fmla="*/ 116 w 176"/>
                  <a:gd name="T73" fmla="*/ 8 h 144"/>
                  <a:gd name="T74" fmla="*/ 160 w 176"/>
                  <a:gd name="T75" fmla="*/ 24 h 144"/>
                  <a:gd name="T76" fmla="*/ 168 w 176"/>
                  <a:gd name="T77"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44">
                    <a:moveTo>
                      <a:pt x="68" y="24"/>
                    </a:moveTo>
                    <a:cubicBezTo>
                      <a:pt x="108" y="24"/>
                      <a:pt x="108" y="24"/>
                      <a:pt x="108" y="24"/>
                    </a:cubicBezTo>
                    <a:cubicBezTo>
                      <a:pt x="110" y="24"/>
                      <a:pt x="112" y="22"/>
                      <a:pt x="112" y="20"/>
                    </a:cubicBezTo>
                    <a:cubicBezTo>
                      <a:pt x="112" y="18"/>
                      <a:pt x="110" y="16"/>
                      <a:pt x="108" y="16"/>
                    </a:cubicBezTo>
                    <a:cubicBezTo>
                      <a:pt x="68" y="16"/>
                      <a:pt x="68" y="16"/>
                      <a:pt x="68" y="16"/>
                    </a:cubicBezTo>
                    <a:cubicBezTo>
                      <a:pt x="66" y="16"/>
                      <a:pt x="64" y="18"/>
                      <a:pt x="64" y="20"/>
                    </a:cubicBezTo>
                    <a:cubicBezTo>
                      <a:pt x="64" y="22"/>
                      <a:pt x="66" y="24"/>
                      <a:pt x="68" y="24"/>
                    </a:cubicBezTo>
                    <a:moveTo>
                      <a:pt x="88" y="56"/>
                    </a:moveTo>
                    <a:cubicBezTo>
                      <a:pt x="75" y="56"/>
                      <a:pt x="64" y="67"/>
                      <a:pt x="64" y="80"/>
                    </a:cubicBezTo>
                    <a:cubicBezTo>
                      <a:pt x="64" y="93"/>
                      <a:pt x="75" y="104"/>
                      <a:pt x="88" y="104"/>
                    </a:cubicBezTo>
                    <a:cubicBezTo>
                      <a:pt x="101" y="104"/>
                      <a:pt x="112" y="93"/>
                      <a:pt x="112" y="80"/>
                    </a:cubicBezTo>
                    <a:cubicBezTo>
                      <a:pt x="112" y="67"/>
                      <a:pt x="101" y="56"/>
                      <a:pt x="88" y="56"/>
                    </a:cubicBezTo>
                    <a:moveTo>
                      <a:pt x="88" y="96"/>
                    </a:moveTo>
                    <a:cubicBezTo>
                      <a:pt x="79" y="96"/>
                      <a:pt x="72" y="89"/>
                      <a:pt x="72" y="80"/>
                    </a:cubicBezTo>
                    <a:cubicBezTo>
                      <a:pt x="72" y="71"/>
                      <a:pt x="79" y="64"/>
                      <a:pt x="88" y="64"/>
                    </a:cubicBezTo>
                    <a:cubicBezTo>
                      <a:pt x="97" y="64"/>
                      <a:pt x="104" y="71"/>
                      <a:pt x="104" y="80"/>
                    </a:cubicBezTo>
                    <a:cubicBezTo>
                      <a:pt x="104" y="89"/>
                      <a:pt x="97" y="96"/>
                      <a:pt x="88" y="96"/>
                    </a:cubicBezTo>
                    <a:moveTo>
                      <a:pt x="88" y="40"/>
                    </a:moveTo>
                    <a:cubicBezTo>
                      <a:pt x="66" y="40"/>
                      <a:pt x="48" y="58"/>
                      <a:pt x="48" y="80"/>
                    </a:cubicBezTo>
                    <a:cubicBezTo>
                      <a:pt x="48" y="102"/>
                      <a:pt x="66" y="120"/>
                      <a:pt x="88" y="120"/>
                    </a:cubicBezTo>
                    <a:cubicBezTo>
                      <a:pt x="110" y="120"/>
                      <a:pt x="128" y="102"/>
                      <a:pt x="128" y="80"/>
                    </a:cubicBezTo>
                    <a:cubicBezTo>
                      <a:pt x="128" y="58"/>
                      <a:pt x="110" y="40"/>
                      <a:pt x="88" y="40"/>
                    </a:cubicBezTo>
                    <a:moveTo>
                      <a:pt x="88" y="112"/>
                    </a:moveTo>
                    <a:cubicBezTo>
                      <a:pt x="70" y="112"/>
                      <a:pt x="56" y="98"/>
                      <a:pt x="56" y="80"/>
                    </a:cubicBezTo>
                    <a:cubicBezTo>
                      <a:pt x="56" y="62"/>
                      <a:pt x="70" y="48"/>
                      <a:pt x="88" y="48"/>
                    </a:cubicBezTo>
                    <a:cubicBezTo>
                      <a:pt x="106" y="48"/>
                      <a:pt x="120" y="62"/>
                      <a:pt x="120" y="80"/>
                    </a:cubicBezTo>
                    <a:cubicBezTo>
                      <a:pt x="120" y="98"/>
                      <a:pt x="106" y="112"/>
                      <a:pt x="88" y="112"/>
                    </a:cubicBezTo>
                    <a:moveTo>
                      <a:pt x="148" y="64"/>
                    </a:moveTo>
                    <a:cubicBezTo>
                      <a:pt x="146" y="64"/>
                      <a:pt x="144" y="66"/>
                      <a:pt x="144" y="68"/>
                    </a:cubicBezTo>
                    <a:cubicBezTo>
                      <a:pt x="144" y="70"/>
                      <a:pt x="146" y="72"/>
                      <a:pt x="148" y="72"/>
                    </a:cubicBezTo>
                    <a:cubicBezTo>
                      <a:pt x="150" y="72"/>
                      <a:pt x="152" y="70"/>
                      <a:pt x="152" y="68"/>
                    </a:cubicBezTo>
                    <a:cubicBezTo>
                      <a:pt x="152" y="66"/>
                      <a:pt x="150" y="64"/>
                      <a:pt x="148" y="64"/>
                    </a:cubicBezTo>
                    <a:moveTo>
                      <a:pt x="148" y="32"/>
                    </a:moveTo>
                    <a:cubicBezTo>
                      <a:pt x="141" y="32"/>
                      <a:pt x="136" y="37"/>
                      <a:pt x="136" y="44"/>
                    </a:cubicBezTo>
                    <a:cubicBezTo>
                      <a:pt x="136" y="51"/>
                      <a:pt x="141" y="56"/>
                      <a:pt x="148" y="56"/>
                    </a:cubicBezTo>
                    <a:cubicBezTo>
                      <a:pt x="155" y="56"/>
                      <a:pt x="160" y="51"/>
                      <a:pt x="160" y="44"/>
                    </a:cubicBezTo>
                    <a:cubicBezTo>
                      <a:pt x="160" y="37"/>
                      <a:pt x="155" y="32"/>
                      <a:pt x="148" y="32"/>
                    </a:cubicBezTo>
                    <a:moveTo>
                      <a:pt x="148" y="48"/>
                    </a:moveTo>
                    <a:cubicBezTo>
                      <a:pt x="146" y="48"/>
                      <a:pt x="144" y="46"/>
                      <a:pt x="144" y="44"/>
                    </a:cubicBezTo>
                    <a:cubicBezTo>
                      <a:pt x="144" y="42"/>
                      <a:pt x="146" y="40"/>
                      <a:pt x="148" y="40"/>
                    </a:cubicBezTo>
                    <a:cubicBezTo>
                      <a:pt x="150" y="40"/>
                      <a:pt x="152" y="42"/>
                      <a:pt x="152" y="44"/>
                    </a:cubicBezTo>
                    <a:cubicBezTo>
                      <a:pt x="152" y="46"/>
                      <a:pt x="150" y="48"/>
                      <a:pt x="148" y="48"/>
                    </a:cubicBezTo>
                    <a:moveTo>
                      <a:pt x="160" y="16"/>
                    </a:moveTo>
                    <a:cubicBezTo>
                      <a:pt x="144" y="16"/>
                      <a:pt x="144" y="16"/>
                      <a:pt x="144" y="16"/>
                    </a:cubicBezTo>
                    <a:cubicBezTo>
                      <a:pt x="132" y="16"/>
                      <a:pt x="132" y="0"/>
                      <a:pt x="116" y="0"/>
                    </a:cubicBezTo>
                    <a:cubicBezTo>
                      <a:pt x="88" y="0"/>
                      <a:pt x="88" y="0"/>
                      <a:pt x="88" y="0"/>
                    </a:cubicBezTo>
                    <a:cubicBezTo>
                      <a:pt x="60" y="0"/>
                      <a:pt x="60" y="0"/>
                      <a:pt x="60" y="0"/>
                    </a:cubicBezTo>
                    <a:cubicBezTo>
                      <a:pt x="44" y="0"/>
                      <a:pt x="44" y="16"/>
                      <a:pt x="32" y="16"/>
                    </a:cubicBezTo>
                    <a:cubicBezTo>
                      <a:pt x="16" y="16"/>
                      <a:pt x="16" y="16"/>
                      <a:pt x="16" y="16"/>
                    </a:cubicBezTo>
                    <a:cubicBezTo>
                      <a:pt x="7" y="16"/>
                      <a:pt x="0" y="23"/>
                      <a:pt x="0" y="32"/>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96"/>
                    </a:moveTo>
                    <a:cubicBezTo>
                      <a:pt x="133" y="96"/>
                      <a:pt x="133" y="96"/>
                      <a:pt x="133" y="96"/>
                    </a:cubicBezTo>
                    <a:cubicBezTo>
                      <a:pt x="132" y="99"/>
                      <a:pt x="131" y="101"/>
                      <a:pt x="130" y="104"/>
                    </a:cubicBezTo>
                    <a:cubicBezTo>
                      <a:pt x="168" y="104"/>
                      <a:pt x="168" y="104"/>
                      <a:pt x="168" y="104"/>
                    </a:cubicBezTo>
                    <a:cubicBezTo>
                      <a:pt x="168" y="128"/>
                      <a:pt x="168" y="128"/>
                      <a:pt x="168" y="128"/>
                    </a:cubicBezTo>
                    <a:cubicBezTo>
                      <a:pt x="168" y="132"/>
                      <a:pt x="164" y="136"/>
                      <a:pt x="160" y="136"/>
                    </a:cubicBezTo>
                    <a:cubicBezTo>
                      <a:pt x="16" y="136"/>
                      <a:pt x="16" y="136"/>
                      <a:pt x="16" y="136"/>
                    </a:cubicBezTo>
                    <a:cubicBezTo>
                      <a:pt x="12" y="136"/>
                      <a:pt x="8" y="132"/>
                      <a:pt x="8" y="128"/>
                    </a:cubicBezTo>
                    <a:cubicBezTo>
                      <a:pt x="8" y="104"/>
                      <a:pt x="8" y="104"/>
                      <a:pt x="8" y="104"/>
                    </a:cubicBezTo>
                    <a:cubicBezTo>
                      <a:pt x="46" y="104"/>
                      <a:pt x="46" y="104"/>
                      <a:pt x="46" y="104"/>
                    </a:cubicBezTo>
                    <a:cubicBezTo>
                      <a:pt x="45" y="101"/>
                      <a:pt x="44" y="99"/>
                      <a:pt x="43" y="96"/>
                    </a:cubicBezTo>
                    <a:cubicBezTo>
                      <a:pt x="8" y="96"/>
                      <a:pt x="8" y="96"/>
                      <a:pt x="8" y="96"/>
                    </a:cubicBezTo>
                    <a:cubicBezTo>
                      <a:pt x="8" y="32"/>
                      <a:pt x="8" y="32"/>
                      <a:pt x="8" y="32"/>
                    </a:cubicBezTo>
                    <a:cubicBezTo>
                      <a:pt x="8" y="28"/>
                      <a:pt x="12" y="24"/>
                      <a:pt x="16" y="24"/>
                    </a:cubicBezTo>
                    <a:cubicBezTo>
                      <a:pt x="32" y="24"/>
                      <a:pt x="32" y="24"/>
                      <a:pt x="32" y="24"/>
                    </a:cubicBezTo>
                    <a:cubicBezTo>
                      <a:pt x="48" y="24"/>
                      <a:pt x="48" y="8"/>
                      <a:pt x="60" y="8"/>
                    </a:cubicBezTo>
                    <a:cubicBezTo>
                      <a:pt x="88" y="8"/>
                      <a:pt x="88" y="8"/>
                      <a:pt x="88" y="8"/>
                    </a:cubicBezTo>
                    <a:cubicBezTo>
                      <a:pt x="116" y="8"/>
                      <a:pt x="116" y="8"/>
                      <a:pt x="116" y="8"/>
                    </a:cubicBezTo>
                    <a:cubicBezTo>
                      <a:pt x="128" y="8"/>
                      <a:pt x="128" y="24"/>
                      <a:pt x="144" y="24"/>
                    </a:cubicBezTo>
                    <a:cubicBezTo>
                      <a:pt x="160" y="24"/>
                      <a:pt x="160" y="24"/>
                      <a:pt x="160" y="24"/>
                    </a:cubicBezTo>
                    <a:cubicBezTo>
                      <a:pt x="164" y="24"/>
                      <a:pt x="168" y="28"/>
                      <a:pt x="168" y="32"/>
                    </a:cubicBezTo>
                    <a:lnTo>
                      <a:pt x="168" y="9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7" name="Group 6"/>
          <p:cNvGrpSpPr/>
          <p:nvPr/>
        </p:nvGrpSpPr>
        <p:grpSpPr>
          <a:xfrm>
            <a:off x="2476500" y="5676900"/>
            <a:ext cx="13335000" cy="2286000"/>
            <a:chOff x="2476500" y="5676900"/>
            <a:chExt cx="13335000" cy="2286000"/>
          </a:xfrm>
        </p:grpSpPr>
        <p:grpSp>
          <p:nvGrpSpPr>
            <p:cNvPr id="28" name="Group 27"/>
            <p:cNvGrpSpPr/>
            <p:nvPr/>
          </p:nvGrpSpPr>
          <p:grpSpPr>
            <a:xfrm>
              <a:off x="5124450" y="5995415"/>
              <a:ext cx="10687050" cy="1648969"/>
              <a:chOff x="3807191" y="2612814"/>
              <a:chExt cx="10687050" cy="1648969"/>
            </a:xfrm>
          </p:grpSpPr>
          <p:sp>
            <p:nvSpPr>
              <p:cNvPr id="30" name="TextBox 29"/>
              <p:cNvSpPr txBox="1"/>
              <p:nvPr/>
            </p:nvSpPr>
            <p:spPr>
              <a:xfrm>
                <a:off x="3807191" y="2612814"/>
                <a:ext cx="9189105" cy="646331"/>
              </a:xfrm>
              <a:prstGeom prst="rect">
                <a:avLst/>
              </a:prstGeom>
              <a:noFill/>
            </p:spPr>
            <p:txBody>
              <a:bodyPr wrap="square" rtlCol="0">
                <a:spAutoFit/>
              </a:bodyPr>
              <a:lstStyle/>
              <a:p>
                <a:r>
                  <a:rPr lang="en-US" sz="3600">
                    <a:latin typeface="+mj-lt"/>
                  </a:rPr>
                  <a:t>illustrations</a:t>
                </a:r>
                <a:endParaRPr lang="uk-UA" sz="3600">
                  <a:latin typeface="+mj-lt"/>
                </a:endParaRPr>
              </a:p>
            </p:txBody>
          </p:sp>
          <p:sp>
            <p:nvSpPr>
              <p:cNvPr id="31" name="TextBox 30"/>
              <p:cNvSpPr txBox="1"/>
              <p:nvPr/>
            </p:nvSpPr>
            <p:spPr>
              <a:xfrm>
                <a:off x="3807191" y="3246120"/>
                <a:ext cx="1068705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endParaRPr lang="uk-UA" sz="2000">
                  <a:solidFill>
                    <a:schemeClr val="tx2"/>
                  </a:solidFill>
                </a:endParaRPr>
              </a:p>
            </p:txBody>
          </p:sp>
        </p:grpSp>
        <p:grpSp>
          <p:nvGrpSpPr>
            <p:cNvPr id="4" name="Group 3"/>
            <p:cNvGrpSpPr/>
            <p:nvPr/>
          </p:nvGrpSpPr>
          <p:grpSpPr>
            <a:xfrm>
              <a:off x="2476500" y="5676900"/>
              <a:ext cx="2286000" cy="2286000"/>
              <a:chOff x="2476500" y="5676900"/>
              <a:chExt cx="2286000" cy="2286000"/>
            </a:xfrm>
          </p:grpSpPr>
          <p:sp>
            <p:nvSpPr>
              <p:cNvPr id="29" name="Oval 28"/>
              <p:cNvSpPr/>
              <p:nvPr/>
            </p:nvSpPr>
            <p:spPr>
              <a:xfrm>
                <a:off x="2476500" y="5676900"/>
                <a:ext cx="2286000" cy="2286000"/>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4" name="Freeform 289"/>
              <p:cNvSpPr>
                <a:spLocks noEditPoints="1"/>
              </p:cNvSpPr>
              <p:nvPr/>
            </p:nvSpPr>
            <p:spPr bwMode="auto">
              <a:xfrm>
                <a:off x="3266950" y="6381598"/>
                <a:ext cx="705100" cy="876604"/>
              </a:xfrm>
              <a:custGeom>
                <a:avLst/>
                <a:gdLst>
                  <a:gd name="T0" fmla="*/ 66 w 144"/>
                  <a:gd name="T1" fmla="*/ 105 h 176"/>
                  <a:gd name="T2" fmla="*/ 77 w 144"/>
                  <a:gd name="T3" fmla="*/ 103 h 176"/>
                  <a:gd name="T4" fmla="*/ 71 w 144"/>
                  <a:gd name="T5" fmla="*/ 96 h 176"/>
                  <a:gd name="T6" fmla="*/ 68 w 144"/>
                  <a:gd name="T7" fmla="*/ 115 h 176"/>
                  <a:gd name="T8" fmla="*/ 68 w 144"/>
                  <a:gd name="T9" fmla="*/ 123 h 176"/>
                  <a:gd name="T10" fmla="*/ 59 w 144"/>
                  <a:gd name="T11" fmla="*/ 127 h 176"/>
                  <a:gd name="T12" fmla="*/ 79 w 144"/>
                  <a:gd name="T13" fmla="*/ 119 h 176"/>
                  <a:gd name="T14" fmla="*/ 45 w 144"/>
                  <a:gd name="T15" fmla="*/ 96 h 176"/>
                  <a:gd name="T16" fmla="*/ 36 w 144"/>
                  <a:gd name="T17" fmla="*/ 128 h 176"/>
                  <a:gd name="T18" fmla="*/ 43 w 144"/>
                  <a:gd name="T19" fmla="*/ 117 h 176"/>
                  <a:gd name="T20" fmla="*/ 55 w 144"/>
                  <a:gd name="T21" fmla="*/ 113 h 176"/>
                  <a:gd name="T22" fmla="*/ 54 w 144"/>
                  <a:gd name="T23" fmla="*/ 99 h 176"/>
                  <a:gd name="T24" fmla="*/ 45 w 144"/>
                  <a:gd name="T25" fmla="*/ 111 h 176"/>
                  <a:gd name="T26" fmla="*/ 43 w 144"/>
                  <a:gd name="T27" fmla="*/ 102 h 176"/>
                  <a:gd name="T28" fmla="*/ 51 w 144"/>
                  <a:gd name="T29" fmla="*/ 106 h 176"/>
                  <a:gd name="T30" fmla="*/ 104 w 144"/>
                  <a:gd name="T31" fmla="*/ 0 h 176"/>
                  <a:gd name="T32" fmla="*/ 0 w 144"/>
                  <a:gd name="T33" fmla="*/ 16 h 176"/>
                  <a:gd name="T34" fmla="*/ 16 w 144"/>
                  <a:gd name="T35" fmla="*/ 176 h 176"/>
                  <a:gd name="T36" fmla="*/ 144 w 144"/>
                  <a:gd name="T37" fmla="*/ 160 h 176"/>
                  <a:gd name="T38" fmla="*/ 104 w 144"/>
                  <a:gd name="T39" fmla="*/ 0 h 176"/>
                  <a:gd name="T40" fmla="*/ 128 w 144"/>
                  <a:gd name="T41" fmla="*/ 168 h 176"/>
                  <a:gd name="T42" fmla="*/ 8 w 144"/>
                  <a:gd name="T43" fmla="*/ 160 h 176"/>
                  <a:gd name="T44" fmla="*/ 16 w 144"/>
                  <a:gd name="T45" fmla="*/ 8 h 176"/>
                  <a:gd name="T46" fmla="*/ 88 w 144"/>
                  <a:gd name="T47" fmla="*/ 48 h 176"/>
                  <a:gd name="T48" fmla="*/ 136 w 144"/>
                  <a:gd name="T49" fmla="*/ 56 h 176"/>
                  <a:gd name="T50" fmla="*/ 96 w 144"/>
                  <a:gd name="T51" fmla="*/ 48 h 176"/>
                  <a:gd name="T52" fmla="*/ 100 w 144"/>
                  <a:gd name="T53" fmla="*/ 8 h 176"/>
                  <a:gd name="T54" fmla="*/ 96 w 144"/>
                  <a:gd name="T55" fmla="*/ 48 h 176"/>
                  <a:gd name="T56" fmla="*/ 84 w 144"/>
                  <a:gd name="T57" fmla="*/ 128 h 176"/>
                  <a:gd name="T58" fmla="*/ 106 w 144"/>
                  <a:gd name="T59" fmla="*/ 124 h 176"/>
                  <a:gd name="T60" fmla="*/ 105 w 144"/>
                  <a:gd name="T61" fmla="*/ 99 h 176"/>
                  <a:gd name="T62" fmla="*/ 84 w 144"/>
                  <a:gd name="T63" fmla="*/ 97 h 176"/>
                  <a:gd name="T64" fmla="*/ 93 w 144"/>
                  <a:gd name="T65" fmla="*/ 123 h 176"/>
                  <a:gd name="T66" fmla="*/ 91 w 144"/>
                  <a:gd name="T67" fmla="*/ 102 h 176"/>
                  <a:gd name="T68" fmla="*/ 103 w 144"/>
                  <a:gd name="T69" fmla="*/ 11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76">
                    <a:moveTo>
                      <a:pt x="72" y="109"/>
                    </a:moveTo>
                    <a:cubicBezTo>
                      <a:pt x="68" y="108"/>
                      <a:pt x="66" y="107"/>
                      <a:pt x="66" y="105"/>
                    </a:cubicBezTo>
                    <a:cubicBezTo>
                      <a:pt x="66" y="103"/>
                      <a:pt x="68" y="102"/>
                      <a:pt x="71" y="102"/>
                    </a:cubicBezTo>
                    <a:cubicBezTo>
                      <a:pt x="73" y="102"/>
                      <a:pt x="76" y="103"/>
                      <a:pt x="77" y="103"/>
                    </a:cubicBezTo>
                    <a:cubicBezTo>
                      <a:pt x="78" y="97"/>
                      <a:pt x="78" y="97"/>
                      <a:pt x="78" y="97"/>
                    </a:cubicBezTo>
                    <a:cubicBezTo>
                      <a:pt x="77" y="97"/>
                      <a:pt x="74" y="96"/>
                      <a:pt x="71" y="96"/>
                    </a:cubicBezTo>
                    <a:cubicBezTo>
                      <a:pt x="64" y="96"/>
                      <a:pt x="59" y="100"/>
                      <a:pt x="59" y="105"/>
                    </a:cubicBezTo>
                    <a:cubicBezTo>
                      <a:pt x="59" y="110"/>
                      <a:pt x="63" y="113"/>
                      <a:pt x="68" y="115"/>
                    </a:cubicBezTo>
                    <a:cubicBezTo>
                      <a:pt x="71" y="116"/>
                      <a:pt x="73" y="117"/>
                      <a:pt x="73" y="119"/>
                    </a:cubicBezTo>
                    <a:cubicBezTo>
                      <a:pt x="73" y="121"/>
                      <a:pt x="71" y="123"/>
                      <a:pt x="68" y="123"/>
                    </a:cubicBezTo>
                    <a:cubicBezTo>
                      <a:pt x="65" y="123"/>
                      <a:pt x="62" y="122"/>
                      <a:pt x="60" y="121"/>
                    </a:cubicBezTo>
                    <a:cubicBezTo>
                      <a:pt x="59" y="127"/>
                      <a:pt x="59" y="127"/>
                      <a:pt x="59" y="127"/>
                    </a:cubicBezTo>
                    <a:cubicBezTo>
                      <a:pt x="61" y="128"/>
                      <a:pt x="64" y="128"/>
                      <a:pt x="67" y="128"/>
                    </a:cubicBezTo>
                    <a:cubicBezTo>
                      <a:pt x="76" y="128"/>
                      <a:pt x="79" y="124"/>
                      <a:pt x="79" y="119"/>
                    </a:cubicBezTo>
                    <a:cubicBezTo>
                      <a:pt x="79" y="114"/>
                      <a:pt x="77" y="111"/>
                      <a:pt x="72" y="109"/>
                    </a:cubicBezTo>
                    <a:moveTo>
                      <a:pt x="45" y="96"/>
                    </a:moveTo>
                    <a:cubicBezTo>
                      <a:pt x="41" y="96"/>
                      <a:pt x="38" y="96"/>
                      <a:pt x="36" y="97"/>
                    </a:cubicBezTo>
                    <a:cubicBezTo>
                      <a:pt x="36" y="128"/>
                      <a:pt x="36" y="128"/>
                      <a:pt x="36" y="128"/>
                    </a:cubicBezTo>
                    <a:cubicBezTo>
                      <a:pt x="43" y="128"/>
                      <a:pt x="43" y="128"/>
                      <a:pt x="43" y="128"/>
                    </a:cubicBezTo>
                    <a:cubicBezTo>
                      <a:pt x="43" y="117"/>
                      <a:pt x="43" y="117"/>
                      <a:pt x="43" y="117"/>
                    </a:cubicBezTo>
                    <a:cubicBezTo>
                      <a:pt x="43" y="117"/>
                      <a:pt x="44" y="117"/>
                      <a:pt x="45" y="117"/>
                    </a:cubicBezTo>
                    <a:cubicBezTo>
                      <a:pt x="49" y="117"/>
                      <a:pt x="53" y="116"/>
                      <a:pt x="55" y="113"/>
                    </a:cubicBezTo>
                    <a:cubicBezTo>
                      <a:pt x="57" y="112"/>
                      <a:pt x="58" y="109"/>
                      <a:pt x="58" y="106"/>
                    </a:cubicBezTo>
                    <a:cubicBezTo>
                      <a:pt x="58" y="103"/>
                      <a:pt x="56" y="100"/>
                      <a:pt x="54" y="99"/>
                    </a:cubicBezTo>
                    <a:cubicBezTo>
                      <a:pt x="52" y="97"/>
                      <a:pt x="49" y="96"/>
                      <a:pt x="45" y="96"/>
                    </a:cubicBezTo>
                    <a:moveTo>
                      <a:pt x="45" y="111"/>
                    </a:moveTo>
                    <a:cubicBezTo>
                      <a:pt x="44" y="111"/>
                      <a:pt x="43" y="111"/>
                      <a:pt x="43" y="111"/>
                    </a:cubicBezTo>
                    <a:cubicBezTo>
                      <a:pt x="43" y="102"/>
                      <a:pt x="43" y="102"/>
                      <a:pt x="43" y="102"/>
                    </a:cubicBezTo>
                    <a:cubicBezTo>
                      <a:pt x="43" y="102"/>
                      <a:pt x="44" y="101"/>
                      <a:pt x="46" y="101"/>
                    </a:cubicBezTo>
                    <a:cubicBezTo>
                      <a:pt x="49" y="101"/>
                      <a:pt x="51" y="103"/>
                      <a:pt x="51" y="106"/>
                    </a:cubicBezTo>
                    <a:cubicBezTo>
                      <a:pt x="51" y="109"/>
                      <a:pt x="49" y="111"/>
                      <a:pt x="45" y="111"/>
                    </a:cubicBezTo>
                    <a:moveTo>
                      <a:pt x="104" y="0"/>
                    </a:moveTo>
                    <a:cubicBezTo>
                      <a:pt x="16" y="0"/>
                      <a:pt x="16" y="0"/>
                      <a:pt x="16" y="0"/>
                    </a:cubicBezTo>
                    <a:cubicBezTo>
                      <a:pt x="7" y="0"/>
                      <a:pt x="0" y="7"/>
                      <a:pt x="0" y="16"/>
                    </a:cubicBezTo>
                    <a:cubicBezTo>
                      <a:pt x="0" y="160"/>
                      <a:pt x="0" y="160"/>
                      <a:pt x="0" y="160"/>
                    </a:cubicBezTo>
                    <a:cubicBezTo>
                      <a:pt x="0" y="169"/>
                      <a:pt x="7" y="176"/>
                      <a:pt x="16" y="176"/>
                    </a:cubicBezTo>
                    <a:cubicBezTo>
                      <a:pt x="128" y="176"/>
                      <a:pt x="128" y="176"/>
                      <a:pt x="128" y="176"/>
                    </a:cubicBezTo>
                    <a:cubicBezTo>
                      <a:pt x="137" y="176"/>
                      <a:pt x="144" y="169"/>
                      <a:pt x="144" y="160"/>
                    </a:cubicBezTo>
                    <a:cubicBezTo>
                      <a:pt x="144" y="44"/>
                      <a:pt x="144" y="44"/>
                      <a:pt x="144" y="44"/>
                    </a:cubicBezTo>
                    <a:lnTo>
                      <a:pt x="104" y="0"/>
                    </a:lnTo>
                    <a:close/>
                    <a:moveTo>
                      <a:pt x="136" y="160"/>
                    </a:moveTo>
                    <a:cubicBezTo>
                      <a:pt x="136" y="164"/>
                      <a:pt x="132" y="168"/>
                      <a:pt x="128" y="168"/>
                    </a:cubicBezTo>
                    <a:cubicBezTo>
                      <a:pt x="16" y="168"/>
                      <a:pt x="16" y="168"/>
                      <a:pt x="16" y="168"/>
                    </a:cubicBezTo>
                    <a:cubicBezTo>
                      <a:pt x="12" y="168"/>
                      <a:pt x="8" y="164"/>
                      <a:pt x="8" y="160"/>
                    </a:cubicBezTo>
                    <a:cubicBezTo>
                      <a:pt x="8" y="16"/>
                      <a:pt x="8" y="16"/>
                      <a:pt x="8" y="16"/>
                    </a:cubicBezTo>
                    <a:cubicBezTo>
                      <a:pt x="8" y="12"/>
                      <a:pt x="12" y="8"/>
                      <a:pt x="16" y="8"/>
                    </a:cubicBezTo>
                    <a:cubicBezTo>
                      <a:pt x="88" y="8"/>
                      <a:pt x="88" y="8"/>
                      <a:pt x="88" y="8"/>
                    </a:cubicBezTo>
                    <a:cubicBezTo>
                      <a:pt x="88" y="48"/>
                      <a:pt x="88" y="48"/>
                      <a:pt x="88" y="48"/>
                    </a:cubicBezTo>
                    <a:cubicBezTo>
                      <a:pt x="88" y="52"/>
                      <a:pt x="92" y="56"/>
                      <a:pt x="96" y="56"/>
                    </a:cubicBezTo>
                    <a:cubicBezTo>
                      <a:pt x="136" y="56"/>
                      <a:pt x="136" y="56"/>
                      <a:pt x="136" y="56"/>
                    </a:cubicBezTo>
                    <a:lnTo>
                      <a:pt x="136" y="160"/>
                    </a:lnTo>
                    <a:close/>
                    <a:moveTo>
                      <a:pt x="96" y="48"/>
                    </a:moveTo>
                    <a:cubicBezTo>
                      <a:pt x="96" y="8"/>
                      <a:pt x="96" y="8"/>
                      <a:pt x="96" y="8"/>
                    </a:cubicBezTo>
                    <a:cubicBezTo>
                      <a:pt x="100" y="8"/>
                      <a:pt x="100" y="8"/>
                      <a:pt x="100" y="8"/>
                    </a:cubicBezTo>
                    <a:cubicBezTo>
                      <a:pt x="136" y="48"/>
                      <a:pt x="136" y="48"/>
                      <a:pt x="136" y="48"/>
                    </a:cubicBezTo>
                    <a:lnTo>
                      <a:pt x="96" y="48"/>
                    </a:lnTo>
                    <a:close/>
                    <a:moveTo>
                      <a:pt x="84" y="97"/>
                    </a:moveTo>
                    <a:cubicBezTo>
                      <a:pt x="84" y="128"/>
                      <a:pt x="84" y="128"/>
                      <a:pt x="84" y="128"/>
                    </a:cubicBezTo>
                    <a:cubicBezTo>
                      <a:pt x="86" y="128"/>
                      <a:pt x="88" y="128"/>
                      <a:pt x="92" y="128"/>
                    </a:cubicBezTo>
                    <a:cubicBezTo>
                      <a:pt x="98" y="128"/>
                      <a:pt x="102" y="127"/>
                      <a:pt x="106" y="124"/>
                    </a:cubicBezTo>
                    <a:cubicBezTo>
                      <a:pt x="108" y="122"/>
                      <a:pt x="110" y="117"/>
                      <a:pt x="110" y="111"/>
                    </a:cubicBezTo>
                    <a:cubicBezTo>
                      <a:pt x="110" y="106"/>
                      <a:pt x="109" y="102"/>
                      <a:pt x="105" y="99"/>
                    </a:cubicBezTo>
                    <a:cubicBezTo>
                      <a:pt x="103" y="97"/>
                      <a:pt x="99" y="96"/>
                      <a:pt x="93" y="96"/>
                    </a:cubicBezTo>
                    <a:cubicBezTo>
                      <a:pt x="90" y="96"/>
                      <a:pt x="87" y="96"/>
                      <a:pt x="84" y="97"/>
                    </a:cubicBezTo>
                    <a:moveTo>
                      <a:pt x="103" y="112"/>
                    </a:moveTo>
                    <a:cubicBezTo>
                      <a:pt x="103" y="119"/>
                      <a:pt x="99" y="123"/>
                      <a:pt x="93" y="123"/>
                    </a:cubicBezTo>
                    <a:cubicBezTo>
                      <a:pt x="92" y="123"/>
                      <a:pt x="92" y="123"/>
                      <a:pt x="91" y="123"/>
                    </a:cubicBezTo>
                    <a:cubicBezTo>
                      <a:pt x="91" y="102"/>
                      <a:pt x="91" y="102"/>
                      <a:pt x="91" y="102"/>
                    </a:cubicBezTo>
                    <a:cubicBezTo>
                      <a:pt x="92" y="102"/>
                      <a:pt x="93" y="102"/>
                      <a:pt x="94" y="102"/>
                    </a:cubicBezTo>
                    <a:cubicBezTo>
                      <a:pt x="100" y="102"/>
                      <a:pt x="103" y="105"/>
                      <a:pt x="103" y="11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spTree>
    <p:extLst>
      <p:ext uri="{BB962C8B-B14F-4D97-AF65-F5344CB8AC3E}">
        <p14:creationId xmlns:p14="http://schemas.microsoft.com/office/powerpoint/2010/main" val="428509227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250"/>
                                        <p:tgtEl>
                                          <p:spTgt spid="7"/>
                                        </p:tgtEl>
                                      </p:cBhvr>
                                    </p:animEffect>
                                    <p:anim calcmode="lin" valueType="num">
                                      <p:cBhvr>
                                        <p:cTn id="14" dur="1250" fill="hold"/>
                                        <p:tgtEl>
                                          <p:spTgt spid="7"/>
                                        </p:tgtEl>
                                        <p:attrNameLst>
                                          <p:attrName>ppt_x</p:attrName>
                                        </p:attrNameLst>
                                      </p:cBhvr>
                                      <p:tavLst>
                                        <p:tav tm="0">
                                          <p:val>
                                            <p:strVal val="#ppt_x"/>
                                          </p:val>
                                        </p:tav>
                                        <p:tav tm="100000">
                                          <p:val>
                                            <p:strVal val="#ppt_x"/>
                                          </p:val>
                                        </p:tav>
                                      </p:tavLst>
                                    </p:anim>
                                    <p:anim calcmode="lin" valueType="num">
                                      <p:cBhvr>
                                        <p:cTn id="15" dur="1125" decel="100000" fill="hold"/>
                                        <p:tgtEl>
                                          <p:spTgt spid="7"/>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76300" y="571411"/>
            <a:ext cx="5448300" cy="1338828"/>
          </a:xfrm>
        </p:spPr>
        <p:txBody>
          <a:bodyPr/>
          <a:lstStyle/>
          <a:p>
            <a:r>
              <a:rPr lang="en-US"/>
              <a:t>our </a:t>
            </a:r>
            <a:br>
              <a:rPr lang="en-US"/>
            </a:br>
            <a:r>
              <a:rPr lang="en-US">
                <a:solidFill>
                  <a:schemeClr val="accent1"/>
                </a:solidFill>
              </a:rPr>
              <a:t>services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46</a:t>
            </a:fld>
            <a:endParaRPr/>
          </a:p>
        </p:txBody>
      </p:sp>
      <p:grpSp>
        <p:nvGrpSpPr>
          <p:cNvPr id="15" name="Group 14"/>
          <p:cNvGrpSpPr/>
          <p:nvPr/>
        </p:nvGrpSpPr>
        <p:grpSpPr>
          <a:xfrm>
            <a:off x="1714500" y="3057489"/>
            <a:ext cx="6934200" cy="1716871"/>
            <a:chOff x="1714500" y="3057489"/>
            <a:chExt cx="6934200" cy="1716871"/>
          </a:xfrm>
        </p:grpSpPr>
        <p:grpSp>
          <p:nvGrpSpPr>
            <p:cNvPr id="4" name="Group 3"/>
            <p:cNvGrpSpPr/>
            <p:nvPr/>
          </p:nvGrpSpPr>
          <p:grpSpPr>
            <a:xfrm>
              <a:off x="3429000" y="3116938"/>
              <a:ext cx="5219700" cy="1657422"/>
              <a:chOff x="3429000" y="3057489"/>
              <a:chExt cx="5219700" cy="1657422"/>
            </a:xfrm>
          </p:grpSpPr>
          <p:sp>
            <p:nvSpPr>
              <p:cNvPr id="11" name="Rectangle 10"/>
              <p:cNvSpPr/>
              <p:nvPr/>
            </p:nvSpPr>
            <p:spPr>
              <a:xfrm>
                <a:off x="3429000" y="36992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12" name="Rectangle 11"/>
              <p:cNvSpPr/>
              <p:nvPr/>
            </p:nvSpPr>
            <p:spPr>
              <a:xfrm>
                <a:off x="3429000" y="3057489"/>
                <a:ext cx="4800600" cy="646331"/>
              </a:xfrm>
              <a:prstGeom prst="rect">
                <a:avLst/>
              </a:prstGeom>
            </p:spPr>
            <p:txBody>
              <a:bodyPr wrap="square">
                <a:spAutoFit/>
              </a:bodyPr>
              <a:lstStyle/>
              <a:p>
                <a:r>
                  <a:rPr lang="en-US" sz="3600">
                    <a:latin typeface="+mj-lt"/>
                  </a:rPr>
                  <a:t>advertising</a:t>
                </a:r>
              </a:p>
            </p:txBody>
          </p:sp>
        </p:grpSp>
        <p:grpSp>
          <p:nvGrpSpPr>
            <p:cNvPr id="9" name="Group 8"/>
            <p:cNvGrpSpPr/>
            <p:nvPr/>
          </p:nvGrpSpPr>
          <p:grpSpPr>
            <a:xfrm>
              <a:off x="1714500" y="3057489"/>
              <a:ext cx="1600200" cy="1600200"/>
              <a:chOff x="1714500" y="3057489"/>
              <a:chExt cx="1600200" cy="1600200"/>
            </a:xfrm>
          </p:grpSpPr>
          <p:sp>
            <p:nvSpPr>
              <p:cNvPr id="2" name="Oval 1"/>
              <p:cNvSpPr/>
              <p:nvPr/>
            </p:nvSpPr>
            <p:spPr>
              <a:xfrm>
                <a:off x="1714500" y="3057489"/>
                <a:ext cx="1600200" cy="1600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1" name="Freeform 87"/>
              <p:cNvSpPr>
                <a:spLocks noEditPoints="1"/>
              </p:cNvSpPr>
              <p:nvPr/>
            </p:nvSpPr>
            <p:spPr bwMode="auto">
              <a:xfrm>
                <a:off x="2122662" y="3526621"/>
                <a:ext cx="783876" cy="661936"/>
              </a:xfrm>
              <a:custGeom>
                <a:avLst/>
                <a:gdLst>
                  <a:gd name="T0" fmla="*/ 116 w 176"/>
                  <a:gd name="T1" fmla="*/ 32 h 144"/>
                  <a:gd name="T2" fmla="*/ 116 w 176"/>
                  <a:gd name="T3" fmla="*/ 24 h 144"/>
                  <a:gd name="T4" fmla="*/ 80 w 176"/>
                  <a:gd name="T5" fmla="*/ 28 h 144"/>
                  <a:gd name="T6" fmla="*/ 132 w 176"/>
                  <a:gd name="T7" fmla="*/ 32 h 144"/>
                  <a:gd name="T8" fmla="*/ 132 w 176"/>
                  <a:gd name="T9" fmla="*/ 24 h 144"/>
                  <a:gd name="T10" fmla="*/ 132 w 176"/>
                  <a:gd name="T11" fmla="*/ 32 h 144"/>
                  <a:gd name="T12" fmla="*/ 152 w 176"/>
                  <a:gd name="T13" fmla="*/ 28 h 144"/>
                  <a:gd name="T14" fmla="*/ 144 w 176"/>
                  <a:gd name="T15" fmla="*/ 28 h 144"/>
                  <a:gd name="T16" fmla="*/ 148 w 176"/>
                  <a:gd name="T17" fmla="*/ 64 h 144"/>
                  <a:gd name="T18" fmla="*/ 112 w 176"/>
                  <a:gd name="T19" fmla="*/ 68 h 144"/>
                  <a:gd name="T20" fmla="*/ 148 w 176"/>
                  <a:gd name="T21" fmla="*/ 72 h 144"/>
                  <a:gd name="T22" fmla="*/ 148 w 176"/>
                  <a:gd name="T23" fmla="*/ 64 h 144"/>
                  <a:gd name="T24" fmla="*/ 116 w 176"/>
                  <a:gd name="T25" fmla="*/ 80 h 144"/>
                  <a:gd name="T26" fmla="*/ 116 w 176"/>
                  <a:gd name="T27" fmla="*/ 88 h 144"/>
                  <a:gd name="T28" fmla="*/ 152 w 176"/>
                  <a:gd name="T29" fmla="*/ 84 h 144"/>
                  <a:gd name="T30" fmla="*/ 148 w 176"/>
                  <a:gd name="T31" fmla="*/ 48 h 144"/>
                  <a:gd name="T32" fmla="*/ 112 w 176"/>
                  <a:gd name="T33" fmla="*/ 52 h 144"/>
                  <a:gd name="T34" fmla="*/ 148 w 176"/>
                  <a:gd name="T35" fmla="*/ 56 h 144"/>
                  <a:gd name="T36" fmla="*/ 148 w 176"/>
                  <a:gd name="T37" fmla="*/ 48 h 144"/>
                  <a:gd name="T38" fmla="*/ 72 w 176"/>
                  <a:gd name="T39" fmla="*/ 28 h 144"/>
                  <a:gd name="T40" fmla="*/ 64 w 176"/>
                  <a:gd name="T41" fmla="*/ 28 h 144"/>
                  <a:gd name="T42" fmla="*/ 52 w 176"/>
                  <a:gd name="T43" fmla="*/ 104 h 144"/>
                  <a:gd name="T44" fmla="*/ 152 w 176"/>
                  <a:gd name="T45" fmla="*/ 100 h 144"/>
                  <a:gd name="T46" fmla="*/ 52 w 176"/>
                  <a:gd name="T47" fmla="*/ 96 h 144"/>
                  <a:gd name="T48" fmla="*/ 52 w 176"/>
                  <a:gd name="T49" fmla="*/ 104 h 144"/>
                  <a:gd name="T50" fmla="*/ 148 w 176"/>
                  <a:gd name="T51" fmla="*/ 120 h 144"/>
                  <a:gd name="T52" fmla="*/ 148 w 176"/>
                  <a:gd name="T53" fmla="*/ 112 h 144"/>
                  <a:gd name="T54" fmla="*/ 48 w 176"/>
                  <a:gd name="T55" fmla="*/ 116 h 144"/>
                  <a:gd name="T56" fmla="*/ 168 w 176"/>
                  <a:gd name="T57" fmla="*/ 0 h 144"/>
                  <a:gd name="T58" fmla="*/ 24 w 176"/>
                  <a:gd name="T59" fmla="*/ 8 h 144"/>
                  <a:gd name="T60" fmla="*/ 8 w 176"/>
                  <a:gd name="T61" fmla="*/ 24 h 144"/>
                  <a:gd name="T62" fmla="*/ 0 w 176"/>
                  <a:gd name="T63" fmla="*/ 120 h 144"/>
                  <a:gd name="T64" fmla="*/ 168 w 176"/>
                  <a:gd name="T65" fmla="*/ 144 h 144"/>
                  <a:gd name="T66" fmla="*/ 176 w 176"/>
                  <a:gd name="T67" fmla="*/ 8 h 144"/>
                  <a:gd name="T68" fmla="*/ 168 w 176"/>
                  <a:gd name="T69" fmla="*/ 136 h 144"/>
                  <a:gd name="T70" fmla="*/ 8 w 176"/>
                  <a:gd name="T71" fmla="*/ 120 h 144"/>
                  <a:gd name="T72" fmla="*/ 24 w 176"/>
                  <a:gd name="T73" fmla="*/ 32 h 144"/>
                  <a:gd name="T74" fmla="*/ 28 w 176"/>
                  <a:gd name="T75" fmla="*/ 120 h 144"/>
                  <a:gd name="T76" fmla="*/ 32 w 176"/>
                  <a:gd name="T77" fmla="*/ 8 h 144"/>
                  <a:gd name="T78" fmla="*/ 168 w 176"/>
                  <a:gd name="T79" fmla="*/ 136 h 144"/>
                  <a:gd name="T80" fmla="*/ 56 w 176"/>
                  <a:gd name="T81" fmla="*/ 28 h 144"/>
                  <a:gd name="T82" fmla="*/ 48 w 176"/>
                  <a:gd name="T83" fmla="*/ 28 h 144"/>
                  <a:gd name="T84" fmla="*/ 52 w 176"/>
                  <a:gd name="T85" fmla="*/ 88 h 144"/>
                  <a:gd name="T86" fmla="*/ 96 w 176"/>
                  <a:gd name="T87" fmla="*/ 84 h 144"/>
                  <a:gd name="T88" fmla="*/ 92 w 176"/>
                  <a:gd name="T89" fmla="*/ 48 h 144"/>
                  <a:gd name="T90" fmla="*/ 48 w 176"/>
                  <a:gd name="T91" fmla="*/ 52 h 144"/>
                  <a:gd name="T92" fmla="*/ 52 w 176"/>
                  <a:gd name="T93" fmla="*/ 88 h 144"/>
                  <a:gd name="T94" fmla="*/ 88 w 176"/>
                  <a:gd name="T95" fmla="*/ 56 h 144"/>
                  <a:gd name="T96" fmla="*/ 56 w 176"/>
                  <a:gd name="T97" fmla="*/ 8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44">
                    <a:moveTo>
                      <a:pt x="84" y="32"/>
                    </a:moveTo>
                    <a:cubicBezTo>
                      <a:pt x="116" y="32"/>
                      <a:pt x="116" y="32"/>
                      <a:pt x="116" y="32"/>
                    </a:cubicBezTo>
                    <a:cubicBezTo>
                      <a:pt x="118" y="32"/>
                      <a:pt x="120" y="30"/>
                      <a:pt x="120" y="28"/>
                    </a:cubicBezTo>
                    <a:cubicBezTo>
                      <a:pt x="120" y="26"/>
                      <a:pt x="118" y="24"/>
                      <a:pt x="116" y="24"/>
                    </a:cubicBezTo>
                    <a:cubicBezTo>
                      <a:pt x="84" y="24"/>
                      <a:pt x="84" y="24"/>
                      <a:pt x="84" y="24"/>
                    </a:cubicBezTo>
                    <a:cubicBezTo>
                      <a:pt x="82" y="24"/>
                      <a:pt x="80" y="26"/>
                      <a:pt x="80" y="28"/>
                    </a:cubicBezTo>
                    <a:cubicBezTo>
                      <a:pt x="80" y="30"/>
                      <a:pt x="82" y="32"/>
                      <a:pt x="84" y="32"/>
                    </a:cubicBezTo>
                    <a:moveTo>
                      <a:pt x="132" y="32"/>
                    </a:moveTo>
                    <a:cubicBezTo>
                      <a:pt x="134" y="32"/>
                      <a:pt x="136" y="30"/>
                      <a:pt x="136" y="28"/>
                    </a:cubicBezTo>
                    <a:cubicBezTo>
                      <a:pt x="136" y="26"/>
                      <a:pt x="134" y="24"/>
                      <a:pt x="132" y="24"/>
                    </a:cubicBezTo>
                    <a:cubicBezTo>
                      <a:pt x="130" y="24"/>
                      <a:pt x="128" y="26"/>
                      <a:pt x="128" y="28"/>
                    </a:cubicBezTo>
                    <a:cubicBezTo>
                      <a:pt x="128" y="30"/>
                      <a:pt x="130" y="32"/>
                      <a:pt x="132" y="32"/>
                    </a:cubicBezTo>
                    <a:moveTo>
                      <a:pt x="148" y="32"/>
                    </a:moveTo>
                    <a:cubicBezTo>
                      <a:pt x="150" y="32"/>
                      <a:pt x="152" y="30"/>
                      <a:pt x="152" y="28"/>
                    </a:cubicBezTo>
                    <a:cubicBezTo>
                      <a:pt x="152" y="26"/>
                      <a:pt x="150" y="24"/>
                      <a:pt x="148" y="24"/>
                    </a:cubicBezTo>
                    <a:cubicBezTo>
                      <a:pt x="146" y="24"/>
                      <a:pt x="144" y="26"/>
                      <a:pt x="144" y="28"/>
                    </a:cubicBezTo>
                    <a:cubicBezTo>
                      <a:pt x="144" y="30"/>
                      <a:pt x="146" y="32"/>
                      <a:pt x="148" y="32"/>
                    </a:cubicBezTo>
                    <a:moveTo>
                      <a:pt x="148" y="64"/>
                    </a:moveTo>
                    <a:cubicBezTo>
                      <a:pt x="116" y="64"/>
                      <a:pt x="116" y="64"/>
                      <a:pt x="116" y="64"/>
                    </a:cubicBezTo>
                    <a:cubicBezTo>
                      <a:pt x="114" y="64"/>
                      <a:pt x="112" y="66"/>
                      <a:pt x="112" y="68"/>
                    </a:cubicBezTo>
                    <a:cubicBezTo>
                      <a:pt x="112" y="70"/>
                      <a:pt x="114" y="72"/>
                      <a:pt x="116" y="72"/>
                    </a:cubicBezTo>
                    <a:cubicBezTo>
                      <a:pt x="148" y="72"/>
                      <a:pt x="148" y="72"/>
                      <a:pt x="148" y="72"/>
                    </a:cubicBezTo>
                    <a:cubicBezTo>
                      <a:pt x="150" y="72"/>
                      <a:pt x="152" y="70"/>
                      <a:pt x="152" y="68"/>
                    </a:cubicBezTo>
                    <a:cubicBezTo>
                      <a:pt x="152" y="66"/>
                      <a:pt x="150" y="64"/>
                      <a:pt x="148" y="64"/>
                    </a:cubicBezTo>
                    <a:moveTo>
                      <a:pt x="148" y="80"/>
                    </a:moveTo>
                    <a:cubicBezTo>
                      <a:pt x="116" y="80"/>
                      <a:pt x="116" y="80"/>
                      <a:pt x="116" y="80"/>
                    </a:cubicBezTo>
                    <a:cubicBezTo>
                      <a:pt x="114" y="80"/>
                      <a:pt x="112" y="82"/>
                      <a:pt x="112" y="84"/>
                    </a:cubicBezTo>
                    <a:cubicBezTo>
                      <a:pt x="112" y="86"/>
                      <a:pt x="114" y="88"/>
                      <a:pt x="116" y="88"/>
                    </a:cubicBezTo>
                    <a:cubicBezTo>
                      <a:pt x="148" y="88"/>
                      <a:pt x="148" y="88"/>
                      <a:pt x="148" y="88"/>
                    </a:cubicBezTo>
                    <a:cubicBezTo>
                      <a:pt x="150" y="88"/>
                      <a:pt x="152" y="86"/>
                      <a:pt x="152" y="84"/>
                    </a:cubicBezTo>
                    <a:cubicBezTo>
                      <a:pt x="152" y="82"/>
                      <a:pt x="150" y="80"/>
                      <a:pt x="148" y="80"/>
                    </a:cubicBezTo>
                    <a:moveTo>
                      <a:pt x="148" y="48"/>
                    </a:moveTo>
                    <a:cubicBezTo>
                      <a:pt x="116" y="48"/>
                      <a:pt x="116" y="48"/>
                      <a:pt x="116" y="48"/>
                    </a:cubicBezTo>
                    <a:cubicBezTo>
                      <a:pt x="114" y="48"/>
                      <a:pt x="112" y="50"/>
                      <a:pt x="112" y="52"/>
                    </a:cubicBezTo>
                    <a:cubicBezTo>
                      <a:pt x="112" y="54"/>
                      <a:pt x="114" y="56"/>
                      <a:pt x="116" y="56"/>
                    </a:cubicBezTo>
                    <a:cubicBezTo>
                      <a:pt x="148" y="56"/>
                      <a:pt x="148" y="56"/>
                      <a:pt x="148" y="56"/>
                    </a:cubicBezTo>
                    <a:cubicBezTo>
                      <a:pt x="150" y="56"/>
                      <a:pt x="152" y="54"/>
                      <a:pt x="152" y="52"/>
                    </a:cubicBezTo>
                    <a:cubicBezTo>
                      <a:pt x="152" y="50"/>
                      <a:pt x="150" y="48"/>
                      <a:pt x="148" y="48"/>
                    </a:cubicBezTo>
                    <a:moveTo>
                      <a:pt x="68" y="32"/>
                    </a:moveTo>
                    <a:cubicBezTo>
                      <a:pt x="70" y="32"/>
                      <a:pt x="72" y="30"/>
                      <a:pt x="72" y="28"/>
                    </a:cubicBezTo>
                    <a:cubicBezTo>
                      <a:pt x="72" y="26"/>
                      <a:pt x="70" y="24"/>
                      <a:pt x="68" y="24"/>
                    </a:cubicBezTo>
                    <a:cubicBezTo>
                      <a:pt x="66" y="24"/>
                      <a:pt x="64" y="26"/>
                      <a:pt x="64" y="28"/>
                    </a:cubicBezTo>
                    <a:cubicBezTo>
                      <a:pt x="64" y="30"/>
                      <a:pt x="66" y="32"/>
                      <a:pt x="68" y="32"/>
                    </a:cubicBezTo>
                    <a:moveTo>
                      <a:pt x="52" y="104"/>
                    </a:moveTo>
                    <a:cubicBezTo>
                      <a:pt x="148" y="104"/>
                      <a:pt x="148" y="104"/>
                      <a:pt x="148" y="104"/>
                    </a:cubicBezTo>
                    <a:cubicBezTo>
                      <a:pt x="150" y="104"/>
                      <a:pt x="152" y="102"/>
                      <a:pt x="152" y="100"/>
                    </a:cubicBezTo>
                    <a:cubicBezTo>
                      <a:pt x="152" y="98"/>
                      <a:pt x="150" y="96"/>
                      <a:pt x="148" y="96"/>
                    </a:cubicBezTo>
                    <a:cubicBezTo>
                      <a:pt x="52" y="96"/>
                      <a:pt x="52" y="96"/>
                      <a:pt x="52" y="96"/>
                    </a:cubicBezTo>
                    <a:cubicBezTo>
                      <a:pt x="50" y="96"/>
                      <a:pt x="48" y="98"/>
                      <a:pt x="48" y="100"/>
                    </a:cubicBezTo>
                    <a:cubicBezTo>
                      <a:pt x="48" y="102"/>
                      <a:pt x="50" y="104"/>
                      <a:pt x="52" y="104"/>
                    </a:cubicBezTo>
                    <a:moveTo>
                      <a:pt x="52" y="120"/>
                    </a:moveTo>
                    <a:cubicBezTo>
                      <a:pt x="148" y="120"/>
                      <a:pt x="148" y="120"/>
                      <a:pt x="148" y="120"/>
                    </a:cubicBezTo>
                    <a:cubicBezTo>
                      <a:pt x="150" y="120"/>
                      <a:pt x="152" y="118"/>
                      <a:pt x="152" y="116"/>
                    </a:cubicBezTo>
                    <a:cubicBezTo>
                      <a:pt x="152" y="114"/>
                      <a:pt x="150" y="112"/>
                      <a:pt x="148" y="112"/>
                    </a:cubicBezTo>
                    <a:cubicBezTo>
                      <a:pt x="52" y="112"/>
                      <a:pt x="52" y="112"/>
                      <a:pt x="52" y="112"/>
                    </a:cubicBezTo>
                    <a:cubicBezTo>
                      <a:pt x="50" y="112"/>
                      <a:pt x="48" y="114"/>
                      <a:pt x="48" y="116"/>
                    </a:cubicBezTo>
                    <a:cubicBezTo>
                      <a:pt x="48" y="118"/>
                      <a:pt x="50" y="120"/>
                      <a:pt x="52" y="120"/>
                    </a:cubicBezTo>
                    <a:moveTo>
                      <a:pt x="168" y="0"/>
                    </a:moveTo>
                    <a:cubicBezTo>
                      <a:pt x="32" y="0"/>
                      <a:pt x="32" y="0"/>
                      <a:pt x="32" y="0"/>
                    </a:cubicBezTo>
                    <a:cubicBezTo>
                      <a:pt x="28" y="0"/>
                      <a:pt x="24" y="4"/>
                      <a:pt x="24" y="8"/>
                    </a:cubicBezTo>
                    <a:cubicBezTo>
                      <a:pt x="24" y="24"/>
                      <a:pt x="24" y="24"/>
                      <a:pt x="24" y="24"/>
                    </a:cubicBezTo>
                    <a:cubicBezTo>
                      <a:pt x="8" y="24"/>
                      <a:pt x="8" y="24"/>
                      <a:pt x="8" y="24"/>
                    </a:cubicBezTo>
                    <a:cubicBezTo>
                      <a:pt x="4" y="24"/>
                      <a:pt x="0" y="28"/>
                      <a:pt x="0" y="32"/>
                    </a:cubicBezTo>
                    <a:cubicBezTo>
                      <a:pt x="0" y="120"/>
                      <a:pt x="0" y="120"/>
                      <a:pt x="0" y="120"/>
                    </a:cubicBezTo>
                    <a:cubicBezTo>
                      <a:pt x="0" y="133"/>
                      <a:pt x="11" y="144"/>
                      <a:pt x="24" y="144"/>
                    </a:cubicBezTo>
                    <a:cubicBezTo>
                      <a:pt x="168" y="144"/>
                      <a:pt x="168" y="144"/>
                      <a:pt x="168" y="144"/>
                    </a:cubicBezTo>
                    <a:cubicBezTo>
                      <a:pt x="172" y="144"/>
                      <a:pt x="176" y="140"/>
                      <a:pt x="176" y="136"/>
                    </a:cubicBezTo>
                    <a:cubicBezTo>
                      <a:pt x="176" y="8"/>
                      <a:pt x="176" y="8"/>
                      <a:pt x="176" y="8"/>
                    </a:cubicBezTo>
                    <a:cubicBezTo>
                      <a:pt x="176" y="4"/>
                      <a:pt x="172" y="0"/>
                      <a:pt x="168" y="0"/>
                    </a:cubicBezTo>
                    <a:moveTo>
                      <a:pt x="168" y="136"/>
                    </a:moveTo>
                    <a:cubicBezTo>
                      <a:pt x="24" y="136"/>
                      <a:pt x="24" y="136"/>
                      <a:pt x="24" y="136"/>
                    </a:cubicBezTo>
                    <a:cubicBezTo>
                      <a:pt x="15" y="136"/>
                      <a:pt x="8" y="129"/>
                      <a:pt x="8" y="120"/>
                    </a:cubicBezTo>
                    <a:cubicBezTo>
                      <a:pt x="8" y="32"/>
                      <a:pt x="8" y="32"/>
                      <a:pt x="8" y="32"/>
                    </a:cubicBezTo>
                    <a:cubicBezTo>
                      <a:pt x="24" y="32"/>
                      <a:pt x="24" y="32"/>
                      <a:pt x="24" y="32"/>
                    </a:cubicBezTo>
                    <a:cubicBezTo>
                      <a:pt x="24" y="116"/>
                      <a:pt x="24" y="116"/>
                      <a:pt x="24" y="116"/>
                    </a:cubicBezTo>
                    <a:cubicBezTo>
                      <a:pt x="24" y="118"/>
                      <a:pt x="26" y="120"/>
                      <a:pt x="28" y="120"/>
                    </a:cubicBezTo>
                    <a:cubicBezTo>
                      <a:pt x="30" y="120"/>
                      <a:pt x="32" y="118"/>
                      <a:pt x="32" y="116"/>
                    </a:cubicBezTo>
                    <a:cubicBezTo>
                      <a:pt x="32" y="8"/>
                      <a:pt x="32" y="8"/>
                      <a:pt x="32" y="8"/>
                    </a:cubicBezTo>
                    <a:cubicBezTo>
                      <a:pt x="168" y="8"/>
                      <a:pt x="168" y="8"/>
                      <a:pt x="168" y="8"/>
                    </a:cubicBezTo>
                    <a:lnTo>
                      <a:pt x="168" y="136"/>
                    </a:lnTo>
                    <a:close/>
                    <a:moveTo>
                      <a:pt x="52" y="32"/>
                    </a:moveTo>
                    <a:cubicBezTo>
                      <a:pt x="54" y="32"/>
                      <a:pt x="56" y="30"/>
                      <a:pt x="56" y="28"/>
                    </a:cubicBezTo>
                    <a:cubicBezTo>
                      <a:pt x="56" y="26"/>
                      <a:pt x="54" y="24"/>
                      <a:pt x="52" y="24"/>
                    </a:cubicBezTo>
                    <a:cubicBezTo>
                      <a:pt x="50" y="24"/>
                      <a:pt x="48" y="26"/>
                      <a:pt x="48" y="28"/>
                    </a:cubicBezTo>
                    <a:cubicBezTo>
                      <a:pt x="48" y="30"/>
                      <a:pt x="50" y="32"/>
                      <a:pt x="52" y="32"/>
                    </a:cubicBezTo>
                    <a:moveTo>
                      <a:pt x="52" y="88"/>
                    </a:moveTo>
                    <a:cubicBezTo>
                      <a:pt x="92" y="88"/>
                      <a:pt x="92" y="88"/>
                      <a:pt x="92" y="88"/>
                    </a:cubicBezTo>
                    <a:cubicBezTo>
                      <a:pt x="94" y="88"/>
                      <a:pt x="96" y="86"/>
                      <a:pt x="96" y="84"/>
                    </a:cubicBezTo>
                    <a:cubicBezTo>
                      <a:pt x="96" y="52"/>
                      <a:pt x="96" y="52"/>
                      <a:pt x="96" y="52"/>
                    </a:cubicBezTo>
                    <a:cubicBezTo>
                      <a:pt x="96" y="50"/>
                      <a:pt x="94" y="48"/>
                      <a:pt x="92" y="48"/>
                    </a:cubicBezTo>
                    <a:cubicBezTo>
                      <a:pt x="52" y="48"/>
                      <a:pt x="52" y="48"/>
                      <a:pt x="52" y="48"/>
                    </a:cubicBezTo>
                    <a:cubicBezTo>
                      <a:pt x="50" y="48"/>
                      <a:pt x="48" y="50"/>
                      <a:pt x="48" y="52"/>
                    </a:cubicBezTo>
                    <a:cubicBezTo>
                      <a:pt x="48" y="84"/>
                      <a:pt x="48" y="84"/>
                      <a:pt x="48" y="84"/>
                    </a:cubicBezTo>
                    <a:cubicBezTo>
                      <a:pt x="48" y="86"/>
                      <a:pt x="50" y="88"/>
                      <a:pt x="52" y="88"/>
                    </a:cubicBezTo>
                    <a:moveTo>
                      <a:pt x="56" y="56"/>
                    </a:moveTo>
                    <a:cubicBezTo>
                      <a:pt x="88" y="56"/>
                      <a:pt x="88" y="56"/>
                      <a:pt x="88" y="56"/>
                    </a:cubicBezTo>
                    <a:cubicBezTo>
                      <a:pt x="88" y="80"/>
                      <a:pt x="88" y="80"/>
                      <a:pt x="88" y="80"/>
                    </a:cubicBezTo>
                    <a:cubicBezTo>
                      <a:pt x="56" y="80"/>
                      <a:pt x="56" y="80"/>
                      <a:pt x="56" y="80"/>
                    </a:cubicBezTo>
                    <a:lnTo>
                      <a:pt x="56" y="5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18" name="Group 17"/>
          <p:cNvGrpSpPr/>
          <p:nvPr/>
        </p:nvGrpSpPr>
        <p:grpSpPr>
          <a:xfrm>
            <a:off x="1714500" y="5572089"/>
            <a:ext cx="6934200" cy="1657422"/>
            <a:chOff x="1714500" y="5572089"/>
            <a:chExt cx="6934200" cy="1657422"/>
          </a:xfrm>
        </p:grpSpPr>
        <p:grpSp>
          <p:nvGrpSpPr>
            <p:cNvPr id="7" name="Group 6"/>
            <p:cNvGrpSpPr/>
            <p:nvPr/>
          </p:nvGrpSpPr>
          <p:grpSpPr>
            <a:xfrm>
              <a:off x="3429000" y="5572089"/>
              <a:ext cx="5219700" cy="1657422"/>
              <a:chOff x="3429000" y="5572089"/>
              <a:chExt cx="5219700" cy="1657422"/>
            </a:xfrm>
          </p:grpSpPr>
          <p:sp>
            <p:nvSpPr>
              <p:cNvPr id="24" name="Rectangle 23"/>
              <p:cNvSpPr/>
              <p:nvPr/>
            </p:nvSpPr>
            <p:spPr>
              <a:xfrm>
                <a:off x="3429000" y="62138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25" name="Rectangle 24"/>
              <p:cNvSpPr/>
              <p:nvPr/>
            </p:nvSpPr>
            <p:spPr>
              <a:xfrm>
                <a:off x="3429000" y="5572089"/>
                <a:ext cx="4800600" cy="646331"/>
              </a:xfrm>
              <a:prstGeom prst="rect">
                <a:avLst/>
              </a:prstGeom>
            </p:spPr>
            <p:txBody>
              <a:bodyPr wrap="square">
                <a:spAutoFit/>
              </a:bodyPr>
              <a:lstStyle/>
              <a:p>
                <a:r>
                  <a:rPr lang="en-US" sz="3600">
                    <a:latin typeface="+mj-lt"/>
                  </a:rPr>
                  <a:t>public relations</a:t>
                </a:r>
              </a:p>
            </p:txBody>
          </p:sp>
        </p:grpSp>
        <p:grpSp>
          <p:nvGrpSpPr>
            <p:cNvPr id="14" name="Group 13"/>
            <p:cNvGrpSpPr/>
            <p:nvPr/>
          </p:nvGrpSpPr>
          <p:grpSpPr>
            <a:xfrm>
              <a:off x="1714500" y="5572089"/>
              <a:ext cx="1600200" cy="1600200"/>
              <a:chOff x="1714500" y="5572089"/>
              <a:chExt cx="1600200" cy="1600200"/>
            </a:xfrm>
          </p:grpSpPr>
          <p:sp>
            <p:nvSpPr>
              <p:cNvPr id="27" name="Oval 26"/>
              <p:cNvSpPr/>
              <p:nvPr/>
            </p:nvSpPr>
            <p:spPr>
              <a:xfrm>
                <a:off x="1714500" y="5572089"/>
                <a:ext cx="1600200" cy="1600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2" name="Freeform 106"/>
              <p:cNvSpPr>
                <a:spLocks noEditPoints="1"/>
              </p:cNvSpPr>
              <p:nvPr/>
            </p:nvSpPr>
            <p:spPr bwMode="auto">
              <a:xfrm>
                <a:off x="2122662" y="6041221"/>
                <a:ext cx="783876" cy="661935"/>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16" name="Group 15"/>
          <p:cNvGrpSpPr/>
          <p:nvPr/>
        </p:nvGrpSpPr>
        <p:grpSpPr>
          <a:xfrm>
            <a:off x="9639300" y="3057489"/>
            <a:ext cx="6934200" cy="1716871"/>
            <a:chOff x="9639300" y="3057489"/>
            <a:chExt cx="6934200" cy="1716871"/>
          </a:xfrm>
        </p:grpSpPr>
        <p:grpSp>
          <p:nvGrpSpPr>
            <p:cNvPr id="6" name="Group 5"/>
            <p:cNvGrpSpPr/>
            <p:nvPr/>
          </p:nvGrpSpPr>
          <p:grpSpPr>
            <a:xfrm>
              <a:off x="11353800" y="3116938"/>
              <a:ext cx="5219700" cy="1657422"/>
              <a:chOff x="11353800" y="3057489"/>
              <a:chExt cx="5219700" cy="1657422"/>
            </a:xfrm>
          </p:grpSpPr>
          <p:sp>
            <p:nvSpPr>
              <p:cNvPr id="30" name="Rectangle 29"/>
              <p:cNvSpPr/>
              <p:nvPr/>
            </p:nvSpPr>
            <p:spPr>
              <a:xfrm>
                <a:off x="11353800" y="36992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31" name="Rectangle 30"/>
              <p:cNvSpPr/>
              <p:nvPr/>
            </p:nvSpPr>
            <p:spPr>
              <a:xfrm>
                <a:off x="11353800" y="3057489"/>
                <a:ext cx="4800600" cy="646331"/>
              </a:xfrm>
              <a:prstGeom prst="rect">
                <a:avLst/>
              </a:prstGeom>
            </p:spPr>
            <p:txBody>
              <a:bodyPr wrap="square">
                <a:spAutoFit/>
              </a:bodyPr>
              <a:lstStyle/>
              <a:p>
                <a:r>
                  <a:rPr lang="en-US" sz="3600">
                    <a:latin typeface="+mj-lt"/>
                  </a:rPr>
                  <a:t>web design</a:t>
                </a:r>
              </a:p>
            </p:txBody>
          </p:sp>
        </p:grpSp>
        <p:grpSp>
          <p:nvGrpSpPr>
            <p:cNvPr id="10" name="Group 9"/>
            <p:cNvGrpSpPr/>
            <p:nvPr/>
          </p:nvGrpSpPr>
          <p:grpSpPr>
            <a:xfrm>
              <a:off x="9639300" y="3057489"/>
              <a:ext cx="1600200" cy="1600200"/>
              <a:chOff x="9639300" y="3057489"/>
              <a:chExt cx="1600200" cy="1600200"/>
            </a:xfrm>
          </p:grpSpPr>
          <p:sp>
            <p:nvSpPr>
              <p:cNvPr id="33" name="Oval 32"/>
              <p:cNvSpPr/>
              <p:nvPr/>
            </p:nvSpPr>
            <p:spPr>
              <a:xfrm>
                <a:off x="9639300" y="3057489"/>
                <a:ext cx="1600200" cy="1600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3" name="Freeform 239"/>
              <p:cNvSpPr>
                <a:spLocks noEditPoints="1"/>
              </p:cNvSpPr>
              <p:nvPr/>
            </p:nvSpPr>
            <p:spPr bwMode="auto">
              <a:xfrm>
                <a:off x="10123636" y="3534810"/>
                <a:ext cx="631528" cy="645557"/>
              </a:xfrm>
              <a:custGeom>
                <a:avLst/>
                <a:gdLst>
                  <a:gd name="T0" fmla="*/ 16 w 176"/>
                  <a:gd name="T1" fmla="*/ 32 h 176"/>
                  <a:gd name="T2" fmla="*/ 0 w 176"/>
                  <a:gd name="T3" fmla="*/ 160 h 176"/>
                  <a:gd name="T4" fmla="*/ 128 w 176"/>
                  <a:gd name="T5" fmla="*/ 176 h 176"/>
                  <a:gd name="T6" fmla="*/ 144 w 176"/>
                  <a:gd name="T7" fmla="*/ 48 h 176"/>
                  <a:gd name="T8" fmla="*/ 136 w 176"/>
                  <a:gd name="T9" fmla="*/ 160 h 176"/>
                  <a:gd name="T10" fmla="*/ 16 w 176"/>
                  <a:gd name="T11" fmla="*/ 168 h 176"/>
                  <a:gd name="T12" fmla="*/ 8 w 176"/>
                  <a:gd name="T13" fmla="*/ 72 h 176"/>
                  <a:gd name="T14" fmla="*/ 136 w 176"/>
                  <a:gd name="T15" fmla="*/ 160 h 176"/>
                  <a:gd name="T16" fmla="*/ 8 w 176"/>
                  <a:gd name="T17" fmla="*/ 64 h 176"/>
                  <a:gd name="T18" fmla="*/ 16 w 176"/>
                  <a:gd name="T19" fmla="*/ 40 h 176"/>
                  <a:gd name="T20" fmla="*/ 136 w 176"/>
                  <a:gd name="T21" fmla="*/ 48 h 176"/>
                  <a:gd name="T22" fmla="*/ 36 w 176"/>
                  <a:gd name="T23" fmla="*/ 48 h 176"/>
                  <a:gd name="T24" fmla="*/ 36 w 176"/>
                  <a:gd name="T25" fmla="*/ 56 h 176"/>
                  <a:gd name="T26" fmla="*/ 36 w 176"/>
                  <a:gd name="T27" fmla="*/ 48 h 176"/>
                  <a:gd name="T28" fmla="*/ 16 w 176"/>
                  <a:gd name="T29" fmla="*/ 52 h 176"/>
                  <a:gd name="T30" fmla="*/ 24 w 176"/>
                  <a:gd name="T31" fmla="*/ 52 h 176"/>
                  <a:gd name="T32" fmla="*/ 160 w 176"/>
                  <a:gd name="T33" fmla="*/ 0 h 176"/>
                  <a:gd name="T34" fmla="*/ 32 w 176"/>
                  <a:gd name="T35" fmla="*/ 16 h 176"/>
                  <a:gd name="T36" fmla="*/ 36 w 176"/>
                  <a:gd name="T37" fmla="*/ 24 h 176"/>
                  <a:gd name="T38" fmla="*/ 40 w 176"/>
                  <a:gd name="T39" fmla="*/ 16 h 176"/>
                  <a:gd name="T40" fmla="*/ 160 w 176"/>
                  <a:gd name="T41" fmla="*/ 8 h 176"/>
                  <a:gd name="T42" fmla="*/ 168 w 176"/>
                  <a:gd name="T43" fmla="*/ 128 h 176"/>
                  <a:gd name="T44" fmla="*/ 156 w 176"/>
                  <a:gd name="T45" fmla="*/ 136 h 176"/>
                  <a:gd name="T46" fmla="*/ 156 w 176"/>
                  <a:gd name="T47" fmla="*/ 144 h 176"/>
                  <a:gd name="T48" fmla="*/ 176 w 176"/>
                  <a:gd name="T49" fmla="*/ 128 h 176"/>
                  <a:gd name="T50" fmla="*/ 160 w 176"/>
                  <a:gd name="T51" fmla="*/ 0 h 176"/>
                  <a:gd name="T52" fmla="*/ 48 w 176"/>
                  <a:gd name="T53" fmla="*/ 52 h 176"/>
                  <a:gd name="T54" fmla="*/ 56 w 176"/>
                  <a:gd name="T55" fmla="*/ 52 h 176"/>
                  <a:gd name="T56" fmla="*/ 124 w 176"/>
                  <a:gd name="T57" fmla="*/ 48 h 176"/>
                  <a:gd name="T58" fmla="*/ 64 w 176"/>
                  <a:gd name="T59" fmla="*/ 52 h 176"/>
                  <a:gd name="T60" fmla="*/ 124 w 176"/>
                  <a:gd name="T61" fmla="*/ 56 h 176"/>
                  <a:gd name="T62" fmla="*/ 124 w 176"/>
                  <a:gd name="T63"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28" y="32"/>
                    </a:moveTo>
                    <a:cubicBezTo>
                      <a:pt x="16" y="32"/>
                      <a:pt x="16" y="32"/>
                      <a:pt x="16" y="32"/>
                    </a:cubicBezTo>
                    <a:cubicBezTo>
                      <a:pt x="7" y="32"/>
                      <a:pt x="0" y="39"/>
                      <a:pt x="0" y="48"/>
                    </a:cubicBezTo>
                    <a:cubicBezTo>
                      <a:pt x="0" y="160"/>
                      <a:pt x="0" y="160"/>
                      <a:pt x="0" y="160"/>
                    </a:cubicBezTo>
                    <a:cubicBezTo>
                      <a:pt x="0" y="169"/>
                      <a:pt x="7" y="176"/>
                      <a:pt x="16" y="176"/>
                    </a:cubicBezTo>
                    <a:cubicBezTo>
                      <a:pt x="128" y="176"/>
                      <a:pt x="128" y="176"/>
                      <a:pt x="128" y="176"/>
                    </a:cubicBezTo>
                    <a:cubicBezTo>
                      <a:pt x="137" y="176"/>
                      <a:pt x="144" y="169"/>
                      <a:pt x="144" y="160"/>
                    </a:cubicBezTo>
                    <a:cubicBezTo>
                      <a:pt x="144" y="48"/>
                      <a:pt x="144" y="48"/>
                      <a:pt x="144" y="48"/>
                    </a:cubicBezTo>
                    <a:cubicBezTo>
                      <a:pt x="144" y="39"/>
                      <a:pt x="137" y="32"/>
                      <a:pt x="128" y="32"/>
                    </a:cubicBezTo>
                    <a:moveTo>
                      <a:pt x="136" y="160"/>
                    </a:moveTo>
                    <a:cubicBezTo>
                      <a:pt x="136" y="164"/>
                      <a:pt x="132" y="168"/>
                      <a:pt x="128" y="168"/>
                    </a:cubicBezTo>
                    <a:cubicBezTo>
                      <a:pt x="16" y="168"/>
                      <a:pt x="16" y="168"/>
                      <a:pt x="16" y="168"/>
                    </a:cubicBezTo>
                    <a:cubicBezTo>
                      <a:pt x="12" y="168"/>
                      <a:pt x="8" y="164"/>
                      <a:pt x="8" y="160"/>
                    </a:cubicBezTo>
                    <a:cubicBezTo>
                      <a:pt x="8" y="72"/>
                      <a:pt x="8" y="72"/>
                      <a:pt x="8" y="72"/>
                    </a:cubicBezTo>
                    <a:cubicBezTo>
                      <a:pt x="136" y="72"/>
                      <a:pt x="136" y="72"/>
                      <a:pt x="136" y="72"/>
                    </a:cubicBezTo>
                    <a:lnTo>
                      <a:pt x="136" y="160"/>
                    </a:lnTo>
                    <a:close/>
                    <a:moveTo>
                      <a:pt x="136" y="64"/>
                    </a:moveTo>
                    <a:cubicBezTo>
                      <a:pt x="8" y="64"/>
                      <a:pt x="8" y="64"/>
                      <a:pt x="8" y="64"/>
                    </a:cubicBezTo>
                    <a:cubicBezTo>
                      <a:pt x="8" y="48"/>
                      <a:pt x="8" y="48"/>
                      <a:pt x="8" y="48"/>
                    </a:cubicBezTo>
                    <a:cubicBezTo>
                      <a:pt x="8" y="44"/>
                      <a:pt x="12" y="40"/>
                      <a:pt x="16" y="40"/>
                    </a:cubicBezTo>
                    <a:cubicBezTo>
                      <a:pt x="128" y="40"/>
                      <a:pt x="128" y="40"/>
                      <a:pt x="128" y="40"/>
                    </a:cubicBezTo>
                    <a:cubicBezTo>
                      <a:pt x="132" y="40"/>
                      <a:pt x="136" y="44"/>
                      <a:pt x="136" y="48"/>
                    </a:cubicBezTo>
                    <a:lnTo>
                      <a:pt x="136" y="64"/>
                    </a:lnTo>
                    <a:close/>
                    <a:moveTo>
                      <a:pt x="36" y="48"/>
                    </a:moveTo>
                    <a:cubicBezTo>
                      <a:pt x="34" y="48"/>
                      <a:pt x="32" y="50"/>
                      <a:pt x="32" y="52"/>
                    </a:cubicBezTo>
                    <a:cubicBezTo>
                      <a:pt x="32" y="54"/>
                      <a:pt x="34" y="56"/>
                      <a:pt x="36" y="56"/>
                    </a:cubicBezTo>
                    <a:cubicBezTo>
                      <a:pt x="38" y="56"/>
                      <a:pt x="40" y="54"/>
                      <a:pt x="40" y="52"/>
                    </a:cubicBezTo>
                    <a:cubicBezTo>
                      <a:pt x="40" y="50"/>
                      <a:pt x="38" y="48"/>
                      <a:pt x="36" y="48"/>
                    </a:cubicBezTo>
                    <a:moveTo>
                      <a:pt x="20" y="48"/>
                    </a:moveTo>
                    <a:cubicBezTo>
                      <a:pt x="18" y="48"/>
                      <a:pt x="16" y="50"/>
                      <a:pt x="16" y="52"/>
                    </a:cubicBezTo>
                    <a:cubicBezTo>
                      <a:pt x="16" y="54"/>
                      <a:pt x="18" y="56"/>
                      <a:pt x="20" y="56"/>
                    </a:cubicBezTo>
                    <a:cubicBezTo>
                      <a:pt x="22" y="56"/>
                      <a:pt x="24" y="54"/>
                      <a:pt x="24" y="52"/>
                    </a:cubicBezTo>
                    <a:cubicBezTo>
                      <a:pt x="24" y="50"/>
                      <a:pt x="22" y="48"/>
                      <a:pt x="20" y="48"/>
                    </a:cubicBezTo>
                    <a:moveTo>
                      <a:pt x="160" y="0"/>
                    </a:moveTo>
                    <a:cubicBezTo>
                      <a:pt x="48" y="0"/>
                      <a:pt x="48" y="0"/>
                      <a:pt x="48" y="0"/>
                    </a:cubicBezTo>
                    <a:cubicBezTo>
                      <a:pt x="39" y="0"/>
                      <a:pt x="32" y="7"/>
                      <a:pt x="32" y="16"/>
                    </a:cubicBezTo>
                    <a:cubicBezTo>
                      <a:pt x="32" y="20"/>
                      <a:pt x="32" y="20"/>
                      <a:pt x="32" y="20"/>
                    </a:cubicBezTo>
                    <a:cubicBezTo>
                      <a:pt x="32" y="22"/>
                      <a:pt x="34" y="24"/>
                      <a:pt x="36" y="24"/>
                    </a:cubicBezTo>
                    <a:cubicBezTo>
                      <a:pt x="38" y="24"/>
                      <a:pt x="40" y="22"/>
                      <a:pt x="40" y="20"/>
                    </a:cubicBezTo>
                    <a:cubicBezTo>
                      <a:pt x="40" y="16"/>
                      <a:pt x="40" y="16"/>
                      <a:pt x="40" y="16"/>
                    </a:cubicBezTo>
                    <a:cubicBezTo>
                      <a:pt x="40" y="12"/>
                      <a:pt x="44" y="8"/>
                      <a:pt x="48" y="8"/>
                    </a:cubicBezTo>
                    <a:cubicBezTo>
                      <a:pt x="160" y="8"/>
                      <a:pt x="160" y="8"/>
                      <a:pt x="160" y="8"/>
                    </a:cubicBezTo>
                    <a:cubicBezTo>
                      <a:pt x="164" y="8"/>
                      <a:pt x="168" y="12"/>
                      <a:pt x="168" y="16"/>
                    </a:cubicBezTo>
                    <a:cubicBezTo>
                      <a:pt x="168" y="128"/>
                      <a:pt x="168" y="128"/>
                      <a:pt x="168" y="128"/>
                    </a:cubicBezTo>
                    <a:cubicBezTo>
                      <a:pt x="168" y="132"/>
                      <a:pt x="164" y="136"/>
                      <a:pt x="160" y="136"/>
                    </a:cubicBezTo>
                    <a:cubicBezTo>
                      <a:pt x="156" y="136"/>
                      <a:pt x="156" y="136"/>
                      <a:pt x="156" y="136"/>
                    </a:cubicBezTo>
                    <a:cubicBezTo>
                      <a:pt x="154" y="136"/>
                      <a:pt x="152" y="138"/>
                      <a:pt x="152" y="140"/>
                    </a:cubicBezTo>
                    <a:cubicBezTo>
                      <a:pt x="152" y="142"/>
                      <a:pt x="154" y="144"/>
                      <a:pt x="156" y="144"/>
                    </a:cubicBezTo>
                    <a:cubicBezTo>
                      <a:pt x="160" y="144"/>
                      <a:pt x="160" y="144"/>
                      <a:pt x="160" y="144"/>
                    </a:cubicBezTo>
                    <a:cubicBezTo>
                      <a:pt x="169" y="144"/>
                      <a:pt x="176" y="137"/>
                      <a:pt x="176" y="128"/>
                    </a:cubicBezTo>
                    <a:cubicBezTo>
                      <a:pt x="176" y="16"/>
                      <a:pt x="176" y="16"/>
                      <a:pt x="176" y="16"/>
                    </a:cubicBezTo>
                    <a:cubicBezTo>
                      <a:pt x="176" y="7"/>
                      <a:pt x="169" y="0"/>
                      <a:pt x="160" y="0"/>
                    </a:cubicBezTo>
                    <a:moveTo>
                      <a:pt x="52" y="48"/>
                    </a:moveTo>
                    <a:cubicBezTo>
                      <a:pt x="50" y="48"/>
                      <a:pt x="48" y="50"/>
                      <a:pt x="48" y="52"/>
                    </a:cubicBezTo>
                    <a:cubicBezTo>
                      <a:pt x="48" y="54"/>
                      <a:pt x="50" y="56"/>
                      <a:pt x="52" y="56"/>
                    </a:cubicBezTo>
                    <a:cubicBezTo>
                      <a:pt x="54" y="56"/>
                      <a:pt x="56" y="54"/>
                      <a:pt x="56" y="52"/>
                    </a:cubicBezTo>
                    <a:cubicBezTo>
                      <a:pt x="56" y="50"/>
                      <a:pt x="54" y="48"/>
                      <a:pt x="52" y="48"/>
                    </a:cubicBezTo>
                    <a:moveTo>
                      <a:pt x="124" y="48"/>
                    </a:moveTo>
                    <a:cubicBezTo>
                      <a:pt x="68" y="48"/>
                      <a:pt x="68" y="48"/>
                      <a:pt x="68" y="48"/>
                    </a:cubicBezTo>
                    <a:cubicBezTo>
                      <a:pt x="66" y="48"/>
                      <a:pt x="64" y="50"/>
                      <a:pt x="64" y="52"/>
                    </a:cubicBezTo>
                    <a:cubicBezTo>
                      <a:pt x="64" y="54"/>
                      <a:pt x="66" y="56"/>
                      <a:pt x="68" y="56"/>
                    </a:cubicBezTo>
                    <a:cubicBezTo>
                      <a:pt x="124" y="56"/>
                      <a:pt x="124" y="56"/>
                      <a:pt x="124" y="56"/>
                    </a:cubicBezTo>
                    <a:cubicBezTo>
                      <a:pt x="126" y="56"/>
                      <a:pt x="128" y="54"/>
                      <a:pt x="128" y="52"/>
                    </a:cubicBezTo>
                    <a:cubicBezTo>
                      <a:pt x="128" y="50"/>
                      <a:pt x="126" y="48"/>
                      <a:pt x="124" y="4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17" name="Group 16"/>
          <p:cNvGrpSpPr/>
          <p:nvPr/>
        </p:nvGrpSpPr>
        <p:grpSpPr>
          <a:xfrm>
            <a:off x="9639300" y="5572089"/>
            <a:ext cx="6934200" cy="1657422"/>
            <a:chOff x="9639300" y="5572089"/>
            <a:chExt cx="6934200" cy="1657422"/>
          </a:xfrm>
        </p:grpSpPr>
        <p:grpSp>
          <p:nvGrpSpPr>
            <p:cNvPr id="8" name="Group 7"/>
            <p:cNvGrpSpPr/>
            <p:nvPr/>
          </p:nvGrpSpPr>
          <p:grpSpPr>
            <a:xfrm>
              <a:off x="11353800" y="5572089"/>
              <a:ext cx="5219700" cy="1657422"/>
              <a:chOff x="11353800" y="5572089"/>
              <a:chExt cx="5219700" cy="1657422"/>
            </a:xfrm>
          </p:grpSpPr>
          <p:sp>
            <p:nvSpPr>
              <p:cNvPr id="36" name="Rectangle 35"/>
              <p:cNvSpPr/>
              <p:nvPr/>
            </p:nvSpPr>
            <p:spPr>
              <a:xfrm>
                <a:off x="11353800" y="62138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37" name="Rectangle 36"/>
              <p:cNvSpPr/>
              <p:nvPr/>
            </p:nvSpPr>
            <p:spPr>
              <a:xfrm>
                <a:off x="11353800" y="5572089"/>
                <a:ext cx="4800600" cy="646331"/>
              </a:xfrm>
              <a:prstGeom prst="rect">
                <a:avLst/>
              </a:prstGeom>
            </p:spPr>
            <p:txBody>
              <a:bodyPr wrap="square">
                <a:spAutoFit/>
              </a:bodyPr>
              <a:lstStyle/>
              <a:p>
                <a:r>
                  <a:rPr lang="en-US" sz="3600">
                    <a:latin typeface="+mj-lt"/>
                  </a:rPr>
                  <a:t>seo</a:t>
                </a:r>
              </a:p>
            </p:txBody>
          </p:sp>
        </p:grpSp>
        <p:grpSp>
          <p:nvGrpSpPr>
            <p:cNvPr id="13" name="Group 12"/>
            <p:cNvGrpSpPr/>
            <p:nvPr/>
          </p:nvGrpSpPr>
          <p:grpSpPr>
            <a:xfrm>
              <a:off x="9639300" y="5572089"/>
              <a:ext cx="1600200" cy="1600200"/>
              <a:chOff x="9639300" y="5572089"/>
              <a:chExt cx="1600200" cy="1600200"/>
            </a:xfrm>
          </p:grpSpPr>
          <p:sp>
            <p:nvSpPr>
              <p:cNvPr id="39" name="Oval 38"/>
              <p:cNvSpPr/>
              <p:nvPr/>
            </p:nvSpPr>
            <p:spPr>
              <a:xfrm>
                <a:off x="9639300" y="5572089"/>
                <a:ext cx="1600200" cy="1600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4" name="Freeform 79"/>
              <p:cNvSpPr>
                <a:spLocks noEditPoints="1"/>
              </p:cNvSpPr>
              <p:nvPr/>
            </p:nvSpPr>
            <p:spPr bwMode="auto">
              <a:xfrm>
                <a:off x="10119861" y="6045552"/>
                <a:ext cx="639078" cy="653275"/>
              </a:xfrm>
              <a:custGeom>
                <a:avLst/>
                <a:gdLst>
                  <a:gd name="T0" fmla="*/ 95 w 176"/>
                  <a:gd name="T1" fmla="*/ 128 h 176"/>
                  <a:gd name="T2" fmla="*/ 65 w 176"/>
                  <a:gd name="T3" fmla="*/ 128 h 176"/>
                  <a:gd name="T4" fmla="*/ 24 w 176"/>
                  <a:gd name="T5" fmla="*/ 132 h 176"/>
                  <a:gd name="T6" fmla="*/ 65 w 176"/>
                  <a:gd name="T7" fmla="*/ 136 h 176"/>
                  <a:gd name="T8" fmla="*/ 95 w 176"/>
                  <a:gd name="T9" fmla="*/ 136 h 176"/>
                  <a:gd name="T10" fmla="*/ 152 w 176"/>
                  <a:gd name="T11" fmla="*/ 132 h 176"/>
                  <a:gd name="T12" fmla="*/ 80 w 176"/>
                  <a:gd name="T13" fmla="*/ 140 h 176"/>
                  <a:gd name="T14" fmla="*/ 80 w 176"/>
                  <a:gd name="T15" fmla="*/ 124 h 176"/>
                  <a:gd name="T16" fmla="*/ 80 w 176"/>
                  <a:gd name="T17" fmla="*/ 140 h 176"/>
                  <a:gd name="T18" fmla="*/ 135 w 176"/>
                  <a:gd name="T19" fmla="*/ 84 h 176"/>
                  <a:gd name="T20" fmla="*/ 105 w 176"/>
                  <a:gd name="T21" fmla="*/ 84 h 176"/>
                  <a:gd name="T22" fmla="*/ 24 w 176"/>
                  <a:gd name="T23" fmla="*/ 88 h 176"/>
                  <a:gd name="T24" fmla="*/ 105 w 176"/>
                  <a:gd name="T25" fmla="*/ 92 h 176"/>
                  <a:gd name="T26" fmla="*/ 135 w 176"/>
                  <a:gd name="T27" fmla="*/ 92 h 176"/>
                  <a:gd name="T28" fmla="*/ 152 w 176"/>
                  <a:gd name="T29" fmla="*/ 88 h 176"/>
                  <a:gd name="T30" fmla="*/ 120 w 176"/>
                  <a:gd name="T31" fmla="*/ 96 h 176"/>
                  <a:gd name="T32" fmla="*/ 120 w 176"/>
                  <a:gd name="T33" fmla="*/ 80 h 176"/>
                  <a:gd name="T34" fmla="*/ 120 w 176"/>
                  <a:gd name="T35" fmla="*/ 96 h 176"/>
                  <a:gd name="T36" fmla="*/ 79 w 176"/>
                  <a:gd name="T37" fmla="*/ 40 h 176"/>
                  <a:gd name="T38" fmla="*/ 49 w 176"/>
                  <a:gd name="T39" fmla="*/ 40 h 176"/>
                  <a:gd name="T40" fmla="*/ 24 w 176"/>
                  <a:gd name="T41" fmla="*/ 44 h 176"/>
                  <a:gd name="T42" fmla="*/ 49 w 176"/>
                  <a:gd name="T43" fmla="*/ 48 h 176"/>
                  <a:gd name="T44" fmla="*/ 79 w 176"/>
                  <a:gd name="T45" fmla="*/ 48 h 176"/>
                  <a:gd name="T46" fmla="*/ 152 w 176"/>
                  <a:gd name="T47" fmla="*/ 44 h 176"/>
                  <a:gd name="T48" fmla="*/ 64 w 176"/>
                  <a:gd name="T49" fmla="*/ 52 h 176"/>
                  <a:gd name="T50" fmla="*/ 64 w 176"/>
                  <a:gd name="T51" fmla="*/ 36 h 176"/>
                  <a:gd name="T52" fmla="*/ 64 w 176"/>
                  <a:gd name="T53" fmla="*/ 52 h 176"/>
                  <a:gd name="T54" fmla="*/ 16 w 176"/>
                  <a:gd name="T55" fmla="*/ 0 h 176"/>
                  <a:gd name="T56" fmla="*/ 0 w 176"/>
                  <a:gd name="T57" fmla="*/ 160 h 176"/>
                  <a:gd name="T58" fmla="*/ 160 w 176"/>
                  <a:gd name="T59" fmla="*/ 176 h 176"/>
                  <a:gd name="T60" fmla="*/ 176 w 176"/>
                  <a:gd name="T61" fmla="*/ 16 h 176"/>
                  <a:gd name="T62" fmla="*/ 168 w 176"/>
                  <a:gd name="T63" fmla="*/ 160 h 176"/>
                  <a:gd name="T64" fmla="*/ 16 w 176"/>
                  <a:gd name="T65" fmla="*/ 168 h 176"/>
                  <a:gd name="T66" fmla="*/ 8 w 176"/>
                  <a:gd name="T67" fmla="*/ 16 h 176"/>
                  <a:gd name="T68" fmla="*/ 160 w 176"/>
                  <a:gd name="T69" fmla="*/ 8 h 176"/>
                  <a:gd name="T70" fmla="*/ 168 w 176"/>
                  <a:gd name="T71"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6" h="176">
                    <a:moveTo>
                      <a:pt x="148" y="128"/>
                    </a:moveTo>
                    <a:cubicBezTo>
                      <a:pt x="95" y="128"/>
                      <a:pt x="95" y="128"/>
                      <a:pt x="95" y="128"/>
                    </a:cubicBezTo>
                    <a:cubicBezTo>
                      <a:pt x="94" y="121"/>
                      <a:pt x="87" y="116"/>
                      <a:pt x="80" y="116"/>
                    </a:cubicBezTo>
                    <a:cubicBezTo>
                      <a:pt x="73" y="116"/>
                      <a:pt x="66" y="121"/>
                      <a:pt x="65" y="128"/>
                    </a:cubicBezTo>
                    <a:cubicBezTo>
                      <a:pt x="28" y="128"/>
                      <a:pt x="28" y="128"/>
                      <a:pt x="28" y="128"/>
                    </a:cubicBezTo>
                    <a:cubicBezTo>
                      <a:pt x="26" y="128"/>
                      <a:pt x="24" y="130"/>
                      <a:pt x="24" y="132"/>
                    </a:cubicBezTo>
                    <a:cubicBezTo>
                      <a:pt x="24" y="134"/>
                      <a:pt x="26" y="136"/>
                      <a:pt x="28" y="136"/>
                    </a:cubicBezTo>
                    <a:cubicBezTo>
                      <a:pt x="65" y="136"/>
                      <a:pt x="65" y="136"/>
                      <a:pt x="65" y="136"/>
                    </a:cubicBezTo>
                    <a:cubicBezTo>
                      <a:pt x="66" y="143"/>
                      <a:pt x="73" y="148"/>
                      <a:pt x="80" y="148"/>
                    </a:cubicBezTo>
                    <a:cubicBezTo>
                      <a:pt x="87" y="148"/>
                      <a:pt x="94" y="143"/>
                      <a:pt x="95" y="136"/>
                    </a:cubicBezTo>
                    <a:cubicBezTo>
                      <a:pt x="148" y="136"/>
                      <a:pt x="148" y="136"/>
                      <a:pt x="148" y="136"/>
                    </a:cubicBezTo>
                    <a:cubicBezTo>
                      <a:pt x="150" y="136"/>
                      <a:pt x="152" y="134"/>
                      <a:pt x="152" y="132"/>
                    </a:cubicBezTo>
                    <a:cubicBezTo>
                      <a:pt x="152" y="130"/>
                      <a:pt x="150" y="128"/>
                      <a:pt x="148" y="128"/>
                    </a:cubicBezTo>
                    <a:moveTo>
                      <a:pt x="80" y="140"/>
                    </a:moveTo>
                    <a:cubicBezTo>
                      <a:pt x="76" y="140"/>
                      <a:pt x="72" y="136"/>
                      <a:pt x="72" y="132"/>
                    </a:cubicBezTo>
                    <a:cubicBezTo>
                      <a:pt x="72" y="128"/>
                      <a:pt x="76" y="124"/>
                      <a:pt x="80" y="124"/>
                    </a:cubicBezTo>
                    <a:cubicBezTo>
                      <a:pt x="84" y="124"/>
                      <a:pt x="88" y="128"/>
                      <a:pt x="88" y="132"/>
                    </a:cubicBezTo>
                    <a:cubicBezTo>
                      <a:pt x="88" y="136"/>
                      <a:pt x="84" y="140"/>
                      <a:pt x="80" y="140"/>
                    </a:cubicBezTo>
                    <a:moveTo>
                      <a:pt x="148" y="84"/>
                    </a:moveTo>
                    <a:cubicBezTo>
                      <a:pt x="135" y="84"/>
                      <a:pt x="135" y="84"/>
                      <a:pt x="135" y="84"/>
                    </a:cubicBezTo>
                    <a:cubicBezTo>
                      <a:pt x="134" y="77"/>
                      <a:pt x="127" y="72"/>
                      <a:pt x="120" y="72"/>
                    </a:cubicBezTo>
                    <a:cubicBezTo>
                      <a:pt x="113" y="72"/>
                      <a:pt x="106" y="77"/>
                      <a:pt x="105" y="84"/>
                    </a:cubicBezTo>
                    <a:cubicBezTo>
                      <a:pt x="28" y="84"/>
                      <a:pt x="28" y="84"/>
                      <a:pt x="28" y="84"/>
                    </a:cubicBezTo>
                    <a:cubicBezTo>
                      <a:pt x="26" y="84"/>
                      <a:pt x="24" y="86"/>
                      <a:pt x="24" y="88"/>
                    </a:cubicBezTo>
                    <a:cubicBezTo>
                      <a:pt x="24" y="90"/>
                      <a:pt x="26" y="92"/>
                      <a:pt x="28" y="92"/>
                    </a:cubicBezTo>
                    <a:cubicBezTo>
                      <a:pt x="105" y="92"/>
                      <a:pt x="105" y="92"/>
                      <a:pt x="105" y="92"/>
                    </a:cubicBezTo>
                    <a:cubicBezTo>
                      <a:pt x="106" y="99"/>
                      <a:pt x="113" y="104"/>
                      <a:pt x="120" y="104"/>
                    </a:cubicBezTo>
                    <a:cubicBezTo>
                      <a:pt x="127" y="104"/>
                      <a:pt x="134" y="99"/>
                      <a:pt x="135" y="92"/>
                    </a:cubicBezTo>
                    <a:cubicBezTo>
                      <a:pt x="148" y="92"/>
                      <a:pt x="148" y="92"/>
                      <a:pt x="148" y="92"/>
                    </a:cubicBezTo>
                    <a:cubicBezTo>
                      <a:pt x="150" y="92"/>
                      <a:pt x="152" y="90"/>
                      <a:pt x="152" y="88"/>
                    </a:cubicBezTo>
                    <a:cubicBezTo>
                      <a:pt x="152" y="86"/>
                      <a:pt x="150" y="84"/>
                      <a:pt x="148" y="84"/>
                    </a:cubicBezTo>
                    <a:moveTo>
                      <a:pt x="120" y="96"/>
                    </a:moveTo>
                    <a:cubicBezTo>
                      <a:pt x="116" y="96"/>
                      <a:pt x="112" y="92"/>
                      <a:pt x="112" y="88"/>
                    </a:cubicBezTo>
                    <a:cubicBezTo>
                      <a:pt x="112" y="84"/>
                      <a:pt x="116" y="80"/>
                      <a:pt x="120" y="80"/>
                    </a:cubicBezTo>
                    <a:cubicBezTo>
                      <a:pt x="124" y="80"/>
                      <a:pt x="128" y="84"/>
                      <a:pt x="128" y="88"/>
                    </a:cubicBezTo>
                    <a:cubicBezTo>
                      <a:pt x="128" y="92"/>
                      <a:pt x="124" y="96"/>
                      <a:pt x="120" y="96"/>
                    </a:cubicBezTo>
                    <a:moveTo>
                      <a:pt x="148" y="40"/>
                    </a:moveTo>
                    <a:cubicBezTo>
                      <a:pt x="79" y="40"/>
                      <a:pt x="79" y="40"/>
                      <a:pt x="79" y="40"/>
                    </a:cubicBezTo>
                    <a:cubicBezTo>
                      <a:pt x="78" y="33"/>
                      <a:pt x="71" y="28"/>
                      <a:pt x="64" y="28"/>
                    </a:cubicBezTo>
                    <a:cubicBezTo>
                      <a:pt x="57" y="28"/>
                      <a:pt x="50" y="33"/>
                      <a:pt x="49" y="40"/>
                    </a:cubicBezTo>
                    <a:cubicBezTo>
                      <a:pt x="28" y="40"/>
                      <a:pt x="28" y="40"/>
                      <a:pt x="28" y="40"/>
                    </a:cubicBezTo>
                    <a:cubicBezTo>
                      <a:pt x="26" y="40"/>
                      <a:pt x="24" y="42"/>
                      <a:pt x="24" y="44"/>
                    </a:cubicBezTo>
                    <a:cubicBezTo>
                      <a:pt x="24" y="46"/>
                      <a:pt x="26" y="48"/>
                      <a:pt x="28" y="48"/>
                    </a:cubicBezTo>
                    <a:cubicBezTo>
                      <a:pt x="49" y="48"/>
                      <a:pt x="49" y="48"/>
                      <a:pt x="49" y="48"/>
                    </a:cubicBezTo>
                    <a:cubicBezTo>
                      <a:pt x="50" y="55"/>
                      <a:pt x="57" y="60"/>
                      <a:pt x="64" y="60"/>
                    </a:cubicBezTo>
                    <a:cubicBezTo>
                      <a:pt x="71" y="60"/>
                      <a:pt x="78" y="55"/>
                      <a:pt x="79" y="48"/>
                    </a:cubicBezTo>
                    <a:cubicBezTo>
                      <a:pt x="148" y="48"/>
                      <a:pt x="148" y="48"/>
                      <a:pt x="148" y="48"/>
                    </a:cubicBezTo>
                    <a:cubicBezTo>
                      <a:pt x="150" y="48"/>
                      <a:pt x="152" y="46"/>
                      <a:pt x="152" y="44"/>
                    </a:cubicBezTo>
                    <a:cubicBezTo>
                      <a:pt x="152" y="42"/>
                      <a:pt x="150" y="40"/>
                      <a:pt x="148" y="40"/>
                    </a:cubicBezTo>
                    <a:moveTo>
                      <a:pt x="64" y="52"/>
                    </a:moveTo>
                    <a:cubicBezTo>
                      <a:pt x="60" y="52"/>
                      <a:pt x="56" y="48"/>
                      <a:pt x="56" y="44"/>
                    </a:cubicBezTo>
                    <a:cubicBezTo>
                      <a:pt x="56" y="40"/>
                      <a:pt x="60" y="36"/>
                      <a:pt x="64" y="36"/>
                    </a:cubicBezTo>
                    <a:cubicBezTo>
                      <a:pt x="68" y="36"/>
                      <a:pt x="72" y="40"/>
                      <a:pt x="72" y="44"/>
                    </a:cubicBezTo>
                    <a:cubicBezTo>
                      <a:pt x="72" y="48"/>
                      <a:pt x="68" y="52"/>
                      <a:pt x="64" y="52"/>
                    </a:cubicBezTo>
                    <a:moveTo>
                      <a:pt x="160" y="0"/>
                    </a:moveTo>
                    <a:cubicBezTo>
                      <a:pt x="16" y="0"/>
                      <a:pt x="16" y="0"/>
                      <a:pt x="16" y="0"/>
                    </a:cubicBezTo>
                    <a:cubicBezTo>
                      <a:pt x="7" y="0"/>
                      <a:pt x="0" y="7"/>
                      <a:pt x="0" y="16"/>
                    </a:cubicBezTo>
                    <a:cubicBezTo>
                      <a:pt x="0" y="160"/>
                      <a:pt x="0" y="160"/>
                      <a:pt x="0" y="160"/>
                    </a:cubicBezTo>
                    <a:cubicBezTo>
                      <a:pt x="0" y="169"/>
                      <a:pt x="7" y="176"/>
                      <a:pt x="16" y="176"/>
                    </a:cubicBezTo>
                    <a:cubicBezTo>
                      <a:pt x="160" y="176"/>
                      <a:pt x="160" y="176"/>
                      <a:pt x="160" y="176"/>
                    </a:cubicBezTo>
                    <a:cubicBezTo>
                      <a:pt x="169" y="176"/>
                      <a:pt x="176" y="169"/>
                      <a:pt x="176" y="160"/>
                    </a:cubicBezTo>
                    <a:cubicBezTo>
                      <a:pt x="176" y="16"/>
                      <a:pt x="176" y="16"/>
                      <a:pt x="176" y="16"/>
                    </a:cubicBezTo>
                    <a:cubicBezTo>
                      <a:pt x="176" y="7"/>
                      <a:pt x="169" y="0"/>
                      <a:pt x="160" y="0"/>
                    </a:cubicBezTo>
                    <a:moveTo>
                      <a:pt x="168" y="160"/>
                    </a:moveTo>
                    <a:cubicBezTo>
                      <a:pt x="168" y="164"/>
                      <a:pt x="164" y="168"/>
                      <a:pt x="160" y="168"/>
                    </a:cubicBezTo>
                    <a:cubicBezTo>
                      <a:pt x="16" y="168"/>
                      <a:pt x="16" y="168"/>
                      <a:pt x="16" y="168"/>
                    </a:cubicBezTo>
                    <a:cubicBezTo>
                      <a:pt x="12" y="168"/>
                      <a:pt x="8" y="164"/>
                      <a:pt x="8" y="160"/>
                    </a:cubicBezTo>
                    <a:cubicBezTo>
                      <a:pt x="8" y="16"/>
                      <a:pt x="8" y="16"/>
                      <a:pt x="8" y="16"/>
                    </a:cubicBezTo>
                    <a:cubicBezTo>
                      <a:pt x="8" y="12"/>
                      <a:pt x="12" y="8"/>
                      <a:pt x="16" y="8"/>
                    </a:cubicBezTo>
                    <a:cubicBezTo>
                      <a:pt x="160" y="8"/>
                      <a:pt x="160" y="8"/>
                      <a:pt x="160" y="8"/>
                    </a:cubicBezTo>
                    <a:cubicBezTo>
                      <a:pt x="164" y="8"/>
                      <a:pt x="168" y="12"/>
                      <a:pt x="168" y="16"/>
                    </a:cubicBezTo>
                    <a:lnTo>
                      <a:pt x="168" y="16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spTree>
    <p:extLst>
      <p:ext uri="{BB962C8B-B14F-4D97-AF65-F5344CB8AC3E}">
        <p14:creationId xmlns:p14="http://schemas.microsoft.com/office/powerpoint/2010/main" val="145279375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250"/>
                                        <p:tgtEl>
                                          <p:spTgt spid="15"/>
                                        </p:tgtEl>
                                      </p:cBhvr>
                                    </p:animEffect>
                                    <p:anim calcmode="lin" valueType="num">
                                      <p:cBhvr>
                                        <p:cTn id="8" dur="1250" fill="hold"/>
                                        <p:tgtEl>
                                          <p:spTgt spid="15"/>
                                        </p:tgtEl>
                                        <p:attrNameLst>
                                          <p:attrName>ppt_x</p:attrName>
                                        </p:attrNameLst>
                                      </p:cBhvr>
                                      <p:tavLst>
                                        <p:tav tm="0">
                                          <p:val>
                                            <p:strVal val="#ppt_x"/>
                                          </p:val>
                                        </p:tav>
                                        <p:tav tm="100000">
                                          <p:val>
                                            <p:strVal val="#ppt_x"/>
                                          </p:val>
                                        </p:tav>
                                      </p:tavLst>
                                    </p:anim>
                                    <p:anim calcmode="lin" valueType="num">
                                      <p:cBhvr>
                                        <p:cTn id="9" dur="1125" decel="100000" fill="hold"/>
                                        <p:tgtEl>
                                          <p:spTgt spid="1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1250"/>
                                        <p:tgtEl>
                                          <p:spTgt spid="16"/>
                                        </p:tgtEl>
                                      </p:cBhvr>
                                    </p:animEffect>
                                    <p:anim calcmode="lin" valueType="num">
                                      <p:cBhvr>
                                        <p:cTn id="14" dur="1250" fill="hold"/>
                                        <p:tgtEl>
                                          <p:spTgt spid="16"/>
                                        </p:tgtEl>
                                        <p:attrNameLst>
                                          <p:attrName>ppt_x</p:attrName>
                                        </p:attrNameLst>
                                      </p:cBhvr>
                                      <p:tavLst>
                                        <p:tav tm="0">
                                          <p:val>
                                            <p:strVal val="#ppt_x"/>
                                          </p:val>
                                        </p:tav>
                                        <p:tav tm="100000">
                                          <p:val>
                                            <p:strVal val="#ppt_x"/>
                                          </p:val>
                                        </p:tav>
                                      </p:tavLst>
                                    </p:anim>
                                    <p:anim calcmode="lin" valueType="num">
                                      <p:cBhvr>
                                        <p:cTn id="15" dur="1125" decel="100000" fill="hold"/>
                                        <p:tgtEl>
                                          <p:spTgt spid="1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1250"/>
                                        <p:tgtEl>
                                          <p:spTgt spid="18"/>
                                        </p:tgtEl>
                                      </p:cBhvr>
                                    </p:animEffect>
                                    <p:anim calcmode="lin" valueType="num">
                                      <p:cBhvr>
                                        <p:cTn id="20" dur="1250" fill="hold"/>
                                        <p:tgtEl>
                                          <p:spTgt spid="18"/>
                                        </p:tgtEl>
                                        <p:attrNameLst>
                                          <p:attrName>ppt_x</p:attrName>
                                        </p:attrNameLst>
                                      </p:cBhvr>
                                      <p:tavLst>
                                        <p:tav tm="0">
                                          <p:val>
                                            <p:strVal val="#ppt_x"/>
                                          </p:val>
                                        </p:tav>
                                        <p:tav tm="100000">
                                          <p:val>
                                            <p:strVal val="#ppt_x"/>
                                          </p:val>
                                        </p:tav>
                                      </p:tavLst>
                                    </p:anim>
                                    <p:anim calcmode="lin" valueType="num">
                                      <p:cBhvr>
                                        <p:cTn id="21" dur="1125" decel="100000" fill="hold"/>
                                        <p:tgtEl>
                                          <p:spTgt spid="18"/>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1250"/>
                                        <p:tgtEl>
                                          <p:spTgt spid="17"/>
                                        </p:tgtEl>
                                      </p:cBhvr>
                                    </p:animEffect>
                                    <p:anim calcmode="lin" valueType="num">
                                      <p:cBhvr>
                                        <p:cTn id="26" dur="1250" fill="hold"/>
                                        <p:tgtEl>
                                          <p:spTgt spid="17"/>
                                        </p:tgtEl>
                                        <p:attrNameLst>
                                          <p:attrName>ppt_x</p:attrName>
                                        </p:attrNameLst>
                                      </p:cBhvr>
                                      <p:tavLst>
                                        <p:tav tm="0">
                                          <p:val>
                                            <p:strVal val="#ppt_x"/>
                                          </p:val>
                                        </p:tav>
                                        <p:tav tm="100000">
                                          <p:val>
                                            <p:strVal val="#ppt_x"/>
                                          </p:val>
                                        </p:tav>
                                      </p:tavLst>
                                    </p:anim>
                                    <p:anim calcmode="lin" valueType="num">
                                      <p:cBhvr>
                                        <p:cTn id="27" dur="1125" decel="100000" fill="hold"/>
                                        <p:tgtEl>
                                          <p:spTgt spid="17"/>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sp>
        <p:nvSpPr>
          <p:cNvPr id="7" name="Title 6"/>
          <p:cNvSpPr>
            <a:spLocks noGrp="1"/>
          </p:cNvSpPr>
          <p:nvPr>
            <p:ph type="title"/>
          </p:nvPr>
        </p:nvSpPr>
        <p:spPr>
          <a:xfrm>
            <a:off x="876300" y="571411"/>
            <a:ext cx="5448300" cy="1338828"/>
          </a:xfrm>
        </p:spPr>
        <p:txBody>
          <a:bodyPr/>
          <a:lstStyle/>
          <a:p>
            <a:r>
              <a:rPr lang="en-US"/>
              <a:t>our</a:t>
            </a:r>
            <a:br>
              <a:rPr lang="en-US">
                <a:solidFill>
                  <a:schemeClr val="accent1"/>
                </a:solidFill>
              </a:rPr>
            </a:br>
            <a:r>
              <a:rPr lang="en-US">
                <a:solidFill>
                  <a:schemeClr val="accent1"/>
                </a:solidFill>
              </a:rPr>
              <a:t>services</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47</a:t>
            </a:fld>
            <a:endParaRPr/>
          </a:p>
        </p:txBody>
      </p:sp>
      <p:cxnSp>
        <p:nvCxnSpPr>
          <p:cNvPr id="27" name="Straight Connector 26"/>
          <p:cNvCxnSpPr/>
          <p:nvPr/>
        </p:nvCxnSpPr>
        <p:spPr>
          <a:xfrm>
            <a:off x="6515101" y="4069383"/>
            <a:ext cx="0" cy="245745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11772901" y="4069383"/>
            <a:ext cx="0" cy="245745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1960059" y="4248185"/>
            <a:ext cx="3852283" cy="2099846"/>
            <a:chOff x="1645446" y="3966963"/>
            <a:chExt cx="3852283" cy="2099846"/>
          </a:xfrm>
        </p:grpSpPr>
        <p:sp>
          <p:nvSpPr>
            <p:cNvPr id="29" name="TextBox 28"/>
            <p:cNvSpPr txBox="1"/>
            <p:nvPr/>
          </p:nvSpPr>
          <p:spPr>
            <a:xfrm>
              <a:off x="1645446" y="4743370"/>
              <a:ext cx="3829050"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grpSp>
          <p:nvGrpSpPr>
            <p:cNvPr id="3" name="Group 2"/>
            <p:cNvGrpSpPr/>
            <p:nvPr/>
          </p:nvGrpSpPr>
          <p:grpSpPr>
            <a:xfrm>
              <a:off x="1715145" y="3966963"/>
              <a:ext cx="3782584" cy="646331"/>
              <a:chOff x="1714500" y="4271253"/>
              <a:chExt cx="3782584" cy="646331"/>
            </a:xfrm>
          </p:grpSpPr>
          <p:sp>
            <p:nvSpPr>
              <p:cNvPr id="30" name="TextBox 29"/>
              <p:cNvSpPr txBox="1"/>
              <p:nvPr/>
            </p:nvSpPr>
            <p:spPr>
              <a:xfrm>
                <a:off x="2506235" y="4271253"/>
                <a:ext cx="2990849" cy="646331"/>
              </a:xfrm>
              <a:prstGeom prst="rect">
                <a:avLst/>
              </a:prstGeom>
              <a:noFill/>
            </p:spPr>
            <p:txBody>
              <a:bodyPr wrap="square" rtlCol="0">
                <a:spAutoFit/>
              </a:bodyPr>
              <a:lstStyle/>
              <a:p>
                <a:r>
                  <a:rPr lang="en-US" sz="3600">
                    <a:solidFill>
                      <a:schemeClr val="accent1"/>
                    </a:solidFill>
                    <a:latin typeface="+mj-lt"/>
                  </a:rPr>
                  <a:t>photography</a:t>
                </a:r>
                <a:endParaRPr lang="uk-UA" sz="3600">
                  <a:solidFill>
                    <a:schemeClr val="accent1"/>
                  </a:solidFill>
                  <a:latin typeface="+mj-lt"/>
                </a:endParaRPr>
              </a:p>
            </p:txBody>
          </p:sp>
          <p:sp>
            <p:nvSpPr>
              <p:cNvPr id="41" name="Freeform 142"/>
              <p:cNvSpPr>
                <a:spLocks noEditPoints="1"/>
              </p:cNvSpPr>
              <p:nvPr/>
            </p:nvSpPr>
            <p:spPr bwMode="auto">
              <a:xfrm>
                <a:off x="1714500" y="4284108"/>
                <a:ext cx="624662" cy="502450"/>
              </a:xfrm>
              <a:custGeom>
                <a:avLst/>
                <a:gdLst>
                  <a:gd name="T0" fmla="*/ 108 w 176"/>
                  <a:gd name="T1" fmla="*/ 24 h 144"/>
                  <a:gd name="T2" fmla="*/ 108 w 176"/>
                  <a:gd name="T3" fmla="*/ 16 h 144"/>
                  <a:gd name="T4" fmla="*/ 64 w 176"/>
                  <a:gd name="T5" fmla="*/ 20 h 144"/>
                  <a:gd name="T6" fmla="*/ 88 w 176"/>
                  <a:gd name="T7" fmla="*/ 56 h 144"/>
                  <a:gd name="T8" fmla="*/ 88 w 176"/>
                  <a:gd name="T9" fmla="*/ 104 h 144"/>
                  <a:gd name="T10" fmla="*/ 88 w 176"/>
                  <a:gd name="T11" fmla="*/ 56 h 144"/>
                  <a:gd name="T12" fmla="*/ 72 w 176"/>
                  <a:gd name="T13" fmla="*/ 80 h 144"/>
                  <a:gd name="T14" fmla="*/ 104 w 176"/>
                  <a:gd name="T15" fmla="*/ 80 h 144"/>
                  <a:gd name="T16" fmla="*/ 88 w 176"/>
                  <a:gd name="T17" fmla="*/ 40 h 144"/>
                  <a:gd name="T18" fmla="*/ 88 w 176"/>
                  <a:gd name="T19" fmla="*/ 120 h 144"/>
                  <a:gd name="T20" fmla="*/ 88 w 176"/>
                  <a:gd name="T21" fmla="*/ 40 h 144"/>
                  <a:gd name="T22" fmla="*/ 56 w 176"/>
                  <a:gd name="T23" fmla="*/ 80 h 144"/>
                  <a:gd name="T24" fmla="*/ 120 w 176"/>
                  <a:gd name="T25" fmla="*/ 80 h 144"/>
                  <a:gd name="T26" fmla="*/ 148 w 176"/>
                  <a:gd name="T27" fmla="*/ 64 h 144"/>
                  <a:gd name="T28" fmla="*/ 148 w 176"/>
                  <a:gd name="T29" fmla="*/ 72 h 144"/>
                  <a:gd name="T30" fmla="*/ 148 w 176"/>
                  <a:gd name="T31" fmla="*/ 64 h 144"/>
                  <a:gd name="T32" fmla="*/ 136 w 176"/>
                  <a:gd name="T33" fmla="*/ 44 h 144"/>
                  <a:gd name="T34" fmla="*/ 160 w 176"/>
                  <a:gd name="T35" fmla="*/ 44 h 144"/>
                  <a:gd name="T36" fmla="*/ 148 w 176"/>
                  <a:gd name="T37" fmla="*/ 48 h 144"/>
                  <a:gd name="T38" fmla="*/ 148 w 176"/>
                  <a:gd name="T39" fmla="*/ 40 h 144"/>
                  <a:gd name="T40" fmla="*/ 148 w 176"/>
                  <a:gd name="T41" fmla="*/ 48 h 144"/>
                  <a:gd name="T42" fmla="*/ 144 w 176"/>
                  <a:gd name="T43" fmla="*/ 16 h 144"/>
                  <a:gd name="T44" fmla="*/ 88 w 176"/>
                  <a:gd name="T45" fmla="*/ 0 h 144"/>
                  <a:gd name="T46" fmla="*/ 32 w 176"/>
                  <a:gd name="T47" fmla="*/ 16 h 144"/>
                  <a:gd name="T48" fmla="*/ 0 w 176"/>
                  <a:gd name="T49" fmla="*/ 32 h 144"/>
                  <a:gd name="T50" fmla="*/ 16 w 176"/>
                  <a:gd name="T51" fmla="*/ 144 h 144"/>
                  <a:gd name="T52" fmla="*/ 176 w 176"/>
                  <a:gd name="T53" fmla="*/ 128 h 144"/>
                  <a:gd name="T54" fmla="*/ 160 w 176"/>
                  <a:gd name="T55" fmla="*/ 16 h 144"/>
                  <a:gd name="T56" fmla="*/ 133 w 176"/>
                  <a:gd name="T57" fmla="*/ 96 h 144"/>
                  <a:gd name="T58" fmla="*/ 168 w 176"/>
                  <a:gd name="T59" fmla="*/ 104 h 144"/>
                  <a:gd name="T60" fmla="*/ 160 w 176"/>
                  <a:gd name="T61" fmla="*/ 136 h 144"/>
                  <a:gd name="T62" fmla="*/ 8 w 176"/>
                  <a:gd name="T63" fmla="*/ 128 h 144"/>
                  <a:gd name="T64" fmla="*/ 46 w 176"/>
                  <a:gd name="T65" fmla="*/ 104 h 144"/>
                  <a:gd name="T66" fmla="*/ 8 w 176"/>
                  <a:gd name="T67" fmla="*/ 96 h 144"/>
                  <a:gd name="T68" fmla="*/ 16 w 176"/>
                  <a:gd name="T69" fmla="*/ 24 h 144"/>
                  <a:gd name="T70" fmla="*/ 60 w 176"/>
                  <a:gd name="T71" fmla="*/ 8 h 144"/>
                  <a:gd name="T72" fmla="*/ 116 w 176"/>
                  <a:gd name="T73" fmla="*/ 8 h 144"/>
                  <a:gd name="T74" fmla="*/ 160 w 176"/>
                  <a:gd name="T75" fmla="*/ 24 h 144"/>
                  <a:gd name="T76" fmla="*/ 168 w 176"/>
                  <a:gd name="T77"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44">
                    <a:moveTo>
                      <a:pt x="68" y="24"/>
                    </a:moveTo>
                    <a:cubicBezTo>
                      <a:pt x="108" y="24"/>
                      <a:pt x="108" y="24"/>
                      <a:pt x="108" y="24"/>
                    </a:cubicBezTo>
                    <a:cubicBezTo>
                      <a:pt x="110" y="24"/>
                      <a:pt x="112" y="22"/>
                      <a:pt x="112" y="20"/>
                    </a:cubicBezTo>
                    <a:cubicBezTo>
                      <a:pt x="112" y="18"/>
                      <a:pt x="110" y="16"/>
                      <a:pt x="108" y="16"/>
                    </a:cubicBezTo>
                    <a:cubicBezTo>
                      <a:pt x="68" y="16"/>
                      <a:pt x="68" y="16"/>
                      <a:pt x="68" y="16"/>
                    </a:cubicBezTo>
                    <a:cubicBezTo>
                      <a:pt x="66" y="16"/>
                      <a:pt x="64" y="18"/>
                      <a:pt x="64" y="20"/>
                    </a:cubicBezTo>
                    <a:cubicBezTo>
                      <a:pt x="64" y="22"/>
                      <a:pt x="66" y="24"/>
                      <a:pt x="68" y="24"/>
                    </a:cubicBezTo>
                    <a:moveTo>
                      <a:pt x="88" y="56"/>
                    </a:moveTo>
                    <a:cubicBezTo>
                      <a:pt x="75" y="56"/>
                      <a:pt x="64" y="67"/>
                      <a:pt x="64" y="80"/>
                    </a:cubicBezTo>
                    <a:cubicBezTo>
                      <a:pt x="64" y="93"/>
                      <a:pt x="75" y="104"/>
                      <a:pt x="88" y="104"/>
                    </a:cubicBezTo>
                    <a:cubicBezTo>
                      <a:pt x="101" y="104"/>
                      <a:pt x="112" y="93"/>
                      <a:pt x="112" y="80"/>
                    </a:cubicBezTo>
                    <a:cubicBezTo>
                      <a:pt x="112" y="67"/>
                      <a:pt x="101" y="56"/>
                      <a:pt x="88" y="56"/>
                    </a:cubicBezTo>
                    <a:moveTo>
                      <a:pt x="88" y="96"/>
                    </a:moveTo>
                    <a:cubicBezTo>
                      <a:pt x="79" y="96"/>
                      <a:pt x="72" y="89"/>
                      <a:pt x="72" y="80"/>
                    </a:cubicBezTo>
                    <a:cubicBezTo>
                      <a:pt x="72" y="71"/>
                      <a:pt x="79" y="64"/>
                      <a:pt x="88" y="64"/>
                    </a:cubicBezTo>
                    <a:cubicBezTo>
                      <a:pt x="97" y="64"/>
                      <a:pt x="104" y="71"/>
                      <a:pt x="104" y="80"/>
                    </a:cubicBezTo>
                    <a:cubicBezTo>
                      <a:pt x="104" y="89"/>
                      <a:pt x="97" y="96"/>
                      <a:pt x="88" y="96"/>
                    </a:cubicBezTo>
                    <a:moveTo>
                      <a:pt x="88" y="40"/>
                    </a:moveTo>
                    <a:cubicBezTo>
                      <a:pt x="66" y="40"/>
                      <a:pt x="48" y="58"/>
                      <a:pt x="48" y="80"/>
                    </a:cubicBezTo>
                    <a:cubicBezTo>
                      <a:pt x="48" y="102"/>
                      <a:pt x="66" y="120"/>
                      <a:pt x="88" y="120"/>
                    </a:cubicBezTo>
                    <a:cubicBezTo>
                      <a:pt x="110" y="120"/>
                      <a:pt x="128" y="102"/>
                      <a:pt x="128" y="80"/>
                    </a:cubicBezTo>
                    <a:cubicBezTo>
                      <a:pt x="128" y="58"/>
                      <a:pt x="110" y="40"/>
                      <a:pt x="88" y="40"/>
                    </a:cubicBezTo>
                    <a:moveTo>
                      <a:pt x="88" y="112"/>
                    </a:moveTo>
                    <a:cubicBezTo>
                      <a:pt x="70" y="112"/>
                      <a:pt x="56" y="98"/>
                      <a:pt x="56" y="80"/>
                    </a:cubicBezTo>
                    <a:cubicBezTo>
                      <a:pt x="56" y="62"/>
                      <a:pt x="70" y="48"/>
                      <a:pt x="88" y="48"/>
                    </a:cubicBezTo>
                    <a:cubicBezTo>
                      <a:pt x="106" y="48"/>
                      <a:pt x="120" y="62"/>
                      <a:pt x="120" y="80"/>
                    </a:cubicBezTo>
                    <a:cubicBezTo>
                      <a:pt x="120" y="98"/>
                      <a:pt x="106" y="112"/>
                      <a:pt x="88" y="112"/>
                    </a:cubicBezTo>
                    <a:moveTo>
                      <a:pt x="148" y="64"/>
                    </a:moveTo>
                    <a:cubicBezTo>
                      <a:pt x="146" y="64"/>
                      <a:pt x="144" y="66"/>
                      <a:pt x="144" y="68"/>
                    </a:cubicBezTo>
                    <a:cubicBezTo>
                      <a:pt x="144" y="70"/>
                      <a:pt x="146" y="72"/>
                      <a:pt x="148" y="72"/>
                    </a:cubicBezTo>
                    <a:cubicBezTo>
                      <a:pt x="150" y="72"/>
                      <a:pt x="152" y="70"/>
                      <a:pt x="152" y="68"/>
                    </a:cubicBezTo>
                    <a:cubicBezTo>
                      <a:pt x="152" y="66"/>
                      <a:pt x="150" y="64"/>
                      <a:pt x="148" y="64"/>
                    </a:cubicBezTo>
                    <a:moveTo>
                      <a:pt x="148" y="32"/>
                    </a:moveTo>
                    <a:cubicBezTo>
                      <a:pt x="141" y="32"/>
                      <a:pt x="136" y="37"/>
                      <a:pt x="136" y="44"/>
                    </a:cubicBezTo>
                    <a:cubicBezTo>
                      <a:pt x="136" y="51"/>
                      <a:pt x="141" y="56"/>
                      <a:pt x="148" y="56"/>
                    </a:cubicBezTo>
                    <a:cubicBezTo>
                      <a:pt x="155" y="56"/>
                      <a:pt x="160" y="51"/>
                      <a:pt x="160" y="44"/>
                    </a:cubicBezTo>
                    <a:cubicBezTo>
                      <a:pt x="160" y="37"/>
                      <a:pt x="155" y="32"/>
                      <a:pt x="148" y="32"/>
                    </a:cubicBezTo>
                    <a:moveTo>
                      <a:pt x="148" y="48"/>
                    </a:moveTo>
                    <a:cubicBezTo>
                      <a:pt x="146" y="48"/>
                      <a:pt x="144" y="46"/>
                      <a:pt x="144" y="44"/>
                    </a:cubicBezTo>
                    <a:cubicBezTo>
                      <a:pt x="144" y="42"/>
                      <a:pt x="146" y="40"/>
                      <a:pt x="148" y="40"/>
                    </a:cubicBezTo>
                    <a:cubicBezTo>
                      <a:pt x="150" y="40"/>
                      <a:pt x="152" y="42"/>
                      <a:pt x="152" y="44"/>
                    </a:cubicBezTo>
                    <a:cubicBezTo>
                      <a:pt x="152" y="46"/>
                      <a:pt x="150" y="48"/>
                      <a:pt x="148" y="48"/>
                    </a:cubicBezTo>
                    <a:moveTo>
                      <a:pt x="160" y="16"/>
                    </a:moveTo>
                    <a:cubicBezTo>
                      <a:pt x="144" y="16"/>
                      <a:pt x="144" y="16"/>
                      <a:pt x="144" y="16"/>
                    </a:cubicBezTo>
                    <a:cubicBezTo>
                      <a:pt x="132" y="16"/>
                      <a:pt x="132" y="0"/>
                      <a:pt x="116" y="0"/>
                    </a:cubicBezTo>
                    <a:cubicBezTo>
                      <a:pt x="88" y="0"/>
                      <a:pt x="88" y="0"/>
                      <a:pt x="88" y="0"/>
                    </a:cubicBezTo>
                    <a:cubicBezTo>
                      <a:pt x="60" y="0"/>
                      <a:pt x="60" y="0"/>
                      <a:pt x="60" y="0"/>
                    </a:cubicBezTo>
                    <a:cubicBezTo>
                      <a:pt x="44" y="0"/>
                      <a:pt x="44" y="16"/>
                      <a:pt x="32" y="16"/>
                    </a:cubicBezTo>
                    <a:cubicBezTo>
                      <a:pt x="16" y="16"/>
                      <a:pt x="16" y="16"/>
                      <a:pt x="16" y="16"/>
                    </a:cubicBezTo>
                    <a:cubicBezTo>
                      <a:pt x="7" y="16"/>
                      <a:pt x="0" y="23"/>
                      <a:pt x="0" y="32"/>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96"/>
                    </a:moveTo>
                    <a:cubicBezTo>
                      <a:pt x="133" y="96"/>
                      <a:pt x="133" y="96"/>
                      <a:pt x="133" y="96"/>
                    </a:cubicBezTo>
                    <a:cubicBezTo>
                      <a:pt x="132" y="99"/>
                      <a:pt x="131" y="101"/>
                      <a:pt x="130" y="104"/>
                    </a:cubicBezTo>
                    <a:cubicBezTo>
                      <a:pt x="168" y="104"/>
                      <a:pt x="168" y="104"/>
                      <a:pt x="168" y="104"/>
                    </a:cubicBezTo>
                    <a:cubicBezTo>
                      <a:pt x="168" y="128"/>
                      <a:pt x="168" y="128"/>
                      <a:pt x="168" y="128"/>
                    </a:cubicBezTo>
                    <a:cubicBezTo>
                      <a:pt x="168" y="132"/>
                      <a:pt x="164" y="136"/>
                      <a:pt x="160" y="136"/>
                    </a:cubicBezTo>
                    <a:cubicBezTo>
                      <a:pt x="16" y="136"/>
                      <a:pt x="16" y="136"/>
                      <a:pt x="16" y="136"/>
                    </a:cubicBezTo>
                    <a:cubicBezTo>
                      <a:pt x="12" y="136"/>
                      <a:pt x="8" y="132"/>
                      <a:pt x="8" y="128"/>
                    </a:cubicBezTo>
                    <a:cubicBezTo>
                      <a:pt x="8" y="104"/>
                      <a:pt x="8" y="104"/>
                      <a:pt x="8" y="104"/>
                    </a:cubicBezTo>
                    <a:cubicBezTo>
                      <a:pt x="46" y="104"/>
                      <a:pt x="46" y="104"/>
                      <a:pt x="46" y="104"/>
                    </a:cubicBezTo>
                    <a:cubicBezTo>
                      <a:pt x="45" y="101"/>
                      <a:pt x="44" y="99"/>
                      <a:pt x="43" y="96"/>
                    </a:cubicBezTo>
                    <a:cubicBezTo>
                      <a:pt x="8" y="96"/>
                      <a:pt x="8" y="96"/>
                      <a:pt x="8" y="96"/>
                    </a:cubicBezTo>
                    <a:cubicBezTo>
                      <a:pt x="8" y="32"/>
                      <a:pt x="8" y="32"/>
                      <a:pt x="8" y="32"/>
                    </a:cubicBezTo>
                    <a:cubicBezTo>
                      <a:pt x="8" y="28"/>
                      <a:pt x="12" y="24"/>
                      <a:pt x="16" y="24"/>
                    </a:cubicBezTo>
                    <a:cubicBezTo>
                      <a:pt x="32" y="24"/>
                      <a:pt x="32" y="24"/>
                      <a:pt x="32" y="24"/>
                    </a:cubicBezTo>
                    <a:cubicBezTo>
                      <a:pt x="48" y="24"/>
                      <a:pt x="48" y="8"/>
                      <a:pt x="60" y="8"/>
                    </a:cubicBezTo>
                    <a:cubicBezTo>
                      <a:pt x="88" y="8"/>
                      <a:pt x="88" y="8"/>
                      <a:pt x="88" y="8"/>
                    </a:cubicBezTo>
                    <a:cubicBezTo>
                      <a:pt x="116" y="8"/>
                      <a:pt x="116" y="8"/>
                      <a:pt x="116" y="8"/>
                    </a:cubicBezTo>
                    <a:cubicBezTo>
                      <a:pt x="128" y="8"/>
                      <a:pt x="128" y="24"/>
                      <a:pt x="144" y="24"/>
                    </a:cubicBezTo>
                    <a:cubicBezTo>
                      <a:pt x="160" y="24"/>
                      <a:pt x="160" y="24"/>
                      <a:pt x="160" y="24"/>
                    </a:cubicBezTo>
                    <a:cubicBezTo>
                      <a:pt x="164" y="24"/>
                      <a:pt x="168" y="28"/>
                      <a:pt x="168" y="32"/>
                    </a:cubicBezTo>
                    <a:lnTo>
                      <a:pt x="168" y="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2" name="Group 1"/>
          <p:cNvGrpSpPr/>
          <p:nvPr/>
        </p:nvGrpSpPr>
        <p:grpSpPr>
          <a:xfrm>
            <a:off x="7217859" y="4248185"/>
            <a:ext cx="3852283" cy="2099846"/>
            <a:chOff x="7217859" y="4248185"/>
            <a:chExt cx="3852283" cy="2099846"/>
          </a:xfrm>
        </p:grpSpPr>
        <p:sp>
          <p:nvSpPr>
            <p:cNvPr id="43" name="TextBox 42"/>
            <p:cNvSpPr txBox="1"/>
            <p:nvPr/>
          </p:nvSpPr>
          <p:spPr>
            <a:xfrm>
              <a:off x="7217859" y="5024592"/>
              <a:ext cx="3829050"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sp>
          <p:nvSpPr>
            <p:cNvPr id="45" name="TextBox 44"/>
            <p:cNvSpPr txBox="1"/>
            <p:nvPr/>
          </p:nvSpPr>
          <p:spPr>
            <a:xfrm>
              <a:off x="8079293" y="4248185"/>
              <a:ext cx="2990849" cy="646331"/>
            </a:xfrm>
            <a:prstGeom prst="rect">
              <a:avLst/>
            </a:prstGeom>
            <a:noFill/>
          </p:spPr>
          <p:txBody>
            <a:bodyPr wrap="square" rtlCol="0">
              <a:spAutoFit/>
            </a:bodyPr>
            <a:lstStyle/>
            <a:p>
              <a:r>
                <a:rPr lang="en-US" sz="3600">
                  <a:solidFill>
                    <a:schemeClr val="accent1"/>
                  </a:solidFill>
                  <a:latin typeface="+mj-lt"/>
                </a:rPr>
                <a:t>web design</a:t>
              </a:r>
              <a:endParaRPr lang="uk-UA" sz="3600">
                <a:solidFill>
                  <a:schemeClr val="accent1"/>
                </a:solidFill>
                <a:latin typeface="+mj-lt"/>
              </a:endParaRPr>
            </a:p>
          </p:txBody>
        </p:sp>
        <p:sp>
          <p:nvSpPr>
            <p:cNvPr id="52" name="Freeform 421"/>
            <p:cNvSpPr>
              <a:spLocks noEditPoints="1"/>
            </p:cNvSpPr>
            <p:nvPr/>
          </p:nvSpPr>
          <p:spPr bwMode="auto">
            <a:xfrm>
              <a:off x="7335866" y="4261040"/>
              <a:ext cx="505093" cy="516314"/>
            </a:xfrm>
            <a:custGeom>
              <a:avLst/>
              <a:gdLst>
                <a:gd name="T0" fmla="*/ 160 w 176"/>
                <a:gd name="T1" fmla="*/ 0 h 176"/>
                <a:gd name="T2" fmla="*/ 16 w 176"/>
                <a:gd name="T3" fmla="*/ 0 h 176"/>
                <a:gd name="T4" fmla="*/ 0 w 176"/>
                <a:gd name="T5" fmla="*/ 16 h 176"/>
                <a:gd name="T6" fmla="*/ 0 w 176"/>
                <a:gd name="T7" fmla="*/ 160 h 176"/>
                <a:gd name="T8" fmla="*/ 16 w 176"/>
                <a:gd name="T9" fmla="*/ 176 h 176"/>
                <a:gd name="T10" fmla="*/ 160 w 176"/>
                <a:gd name="T11" fmla="*/ 176 h 176"/>
                <a:gd name="T12" fmla="*/ 176 w 176"/>
                <a:gd name="T13" fmla="*/ 160 h 176"/>
                <a:gd name="T14" fmla="*/ 176 w 176"/>
                <a:gd name="T15" fmla="*/ 16 h 176"/>
                <a:gd name="T16" fmla="*/ 160 w 176"/>
                <a:gd name="T17" fmla="*/ 0 h 176"/>
                <a:gd name="T18" fmla="*/ 168 w 176"/>
                <a:gd name="T19" fmla="*/ 160 h 176"/>
                <a:gd name="T20" fmla="*/ 160 w 176"/>
                <a:gd name="T21" fmla="*/ 168 h 176"/>
                <a:gd name="T22" fmla="*/ 16 w 176"/>
                <a:gd name="T23" fmla="*/ 168 h 176"/>
                <a:gd name="T24" fmla="*/ 8 w 176"/>
                <a:gd name="T25" fmla="*/ 160 h 176"/>
                <a:gd name="T26" fmla="*/ 8 w 176"/>
                <a:gd name="T27" fmla="*/ 16 h 176"/>
                <a:gd name="T28" fmla="*/ 16 w 176"/>
                <a:gd name="T29" fmla="*/ 8 h 176"/>
                <a:gd name="T30" fmla="*/ 160 w 176"/>
                <a:gd name="T31" fmla="*/ 8 h 176"/>
                <a:gd name="T32" fmla="*/ 168 w 176"/>
                <a:gd name="T33" fmla="*/ 16 h 176"/>
                <a:gd name="T34" fmla="*/ 168 w 176"/>
                <a:gd name="T35" fmla="*/ 160 h 176"/>
                <a:gd name="T36" fmla="*/ 16 w 176"/>
                <a:gd name="T37" fmla="*/ 160 h 176"/>
                <a:gd name="T38" fmla="*/ 84 w 176"/>
                <a:gd name="T39" fmla="*/ 160 h 176"/>
                <a:gd name="T40" fmla="*/ 84 w 176"/>
                <a:gd name="T41" fmla="*/ 92 h 176"/>
                <a:gd name="T42" fmla="*/ 16 w 176"/>
                <a:gd name="T43" fmla="*/ 92 h 176"/>
                <a:gd name="T44" fmla="*/ 16 w 176"/>
                <a:gd name="T45" fmla="*/ 160 h 176"/>
                <a:gd name="T46" fmla="*/ 24 w 176"/>
                <a:gd name="T47" fmla="*/ 100 h 176"/>
                <a:gd name="T48" fmla="*/ 76 w 176"/>
                <a:gd name="T49" fmla="*/ 100 h 176"/>
                <a:gd name="T50" fmla="*/ 76 w 176"/>
                <a:gd name="T51" fmla="*/ 152 h 176"/>
                <a:gd name="T52" fmla="*/ 24 w 176"/>
                <a:gd name="T53" fmla="*/ 152 h 176"/>
                <a:gd name="T54" fmla="*/ 24 w 176"/>
                <a:gd name="T55" fmla="*/ 100 h 176"/>
                <a:gd name="T56" fmla="*/ 16 w 176"/>
                <a:gd name="T57" fmla="*/ 84 h 176"/>
                <a:gd name="T58" fmla="*/ 160 w 176"/>
                <a:gd name="T59" fmla="*/ 84 h 176"/>
                <a:gd name="T60" fmla="*/ 160 w 176"/>
                <a:gd name="T61" fmla="*/ 16 h 176"/>
                <a:gd name="T62" fmla="*/ 16 w 176"/>
                <a:gd name="T63" fmla="*/ 16 h 176"/>
                <a:gd name="T64" fmla="*/ 16 w 176"/>
                <a:gd name="T65" fmla="*/ 84 h 176"/>
                <a:gd name="T66" fmla="*/ 24 w 176"/>
                <a:gd name="T67" fmla="*/ 24 h 176"/>
                <a:gd name="T68" fmla="*/ 152 w 176"/>
                <a:gd name="T69" fmla="*/ 24 h 176"/>
                <a:gd name="T70" fmla="*/ 152 w 176"/>
                <a:gd name="T71" fmla="*/ 76 h 176"/>
                <a:gd name="T72" fmla="*/ 24 w 176"/>
                <a:gd name="T73" fmla="*/ 76 h 176"/>
                <a:gd name="T74" fmla="*/ 24 w 176"/>
                <a:gd name="T75" fmla="*/ 24 h 176"/>
                <a:gd name="T76" fmla="*/ 92 w 176"/>
                <a:gd name="T77" fmla="*/ 160 h 176"/>
                <a:gd name="T78" fmla="*/ 160 w 176"/>
                <a:gd name="T79" fmla="*/ 160 h 176"/>
                <a:gd name="T80" fmla="*/ 160 w 176"/>
                <a:gd name="T81" fmla="*/ 92 h 176"/>
                <a:gd name="T82" fmla="*/ 92 w 176"/>
                <a:gd name="T83" fmla="*/ 92 h 176"/>
                <a:gd name="T84" fmla="*/ 92 w 176"/>
                <a:gd name="T85" fmla="*/ 160 h 176"/>
                <a:gd name="T86" fmla="*/ 100 w 176"/>
                <a:gd name="T87" fmla="*/ 100 h 176"/>
                <a:gd name="T88" fmla="*/ 152 w 176"/>
                <a:gd name="T89" fmla="*/ 100 h 176"/>
                <a:gd name="T90" fmla="*/ 152 w 176"/>
                <a:gd name="T91" fmla="*/ 152 h 176"/>
                <a:gd name="T92" fmla="*/ 100 w 176"/>
                <a:gd name="T93" fmla="*/ 152 h 176"/>
                <a:gd name="T94" fmla="*/ 100 w 176"/>
                <a:gd name="T95" fmla="*/ 10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6" h="176">
                  <a:moveTo>
                    <a:pt x="160" y="0"/>
                  </a:moveTo>
                  <a:cubicBezTo>
                    <a:pt x="16" y="0"/>
                    <a:pt x="16" y="0"/>
                    <a:pt x="16" y="0"/>
                  </a:cubicBezTo>
                  <a:cubicBezTo>
                    <a:pt x="7" y="0"/>
                    <a:pt x="0" y="7"/>
                    <a:pt x="0" y="16"/>
                  </a:cubicBezTo>
                  <a:cubicBezTo>
                    <a:pt x="0" y="160"/>
                    <a:pt x="0" y="160"/>
                    <a:pt x="0" y="160"/>
                  </a:cubicBezTo>
                  <a:cubicBezTo>
                    <a:pt x="0" y="169"/>
                    <a:pt x="7" y="176"/>
                    <a:pt x="16" y="176"/>
                  </a:cubicBezTo>
                  <a:cubicBezTo>
                    <a:pt x="160" y="176"/>
                    <a:pt x="160" y="176"/>
                    <a:pt x="160" y="176"/>
                  </a:cubicBezTo>
                  <a:cubicBezTo>
                    <a:pt x="169" y="176"/>
                    <a:pt x="176" y="169"/>
                    <a:pt x="176" y="160"/>
                  </a:cubicBezTo>
                  <a:cubicBezTo>
                    <a:pt x="176" y="16"/>
                    <a:pt x="176" y="16"/>
                    <a:pt x="176" y="16"/>
                  </a:cubicBezTo>
                  <a:cubicBezTo>
                    <a:pt x="176" y="7"/>
                    <a:pt x="169" y="0"/>
                    <a:pt x="160" y="0"/>
                  </a:cubicBezTo>
                  <a:moveTo>
                    <a:pt x="168" y="160"/>
                  </a:moveTo>
                  <a:cubicBezTo>
                    <a:pt x="168" y="164"/>
                    <a:pt x="164" y="168"/>
                    <a:pt x="160" y="168"/>
                  </a:cubicBezTo>
                  <a:cubicBezTo>
                    <a:pt x="16" y="168"/>
                    <a:pt x="16" y="168"/>
                    <a:pt x="16" y="168"/>
                  </a:cubicBezTo>
                  <a:cubicBezTo>
                    <a:pt x="12" y="168"/>
                    <a:pt x="8" y="164"/>
                    <a:pt x="8" y="160"/>
                  </a:cubicBezTo>
                  <a:cubicBezTo>
                    <a:pt x="8" y="16"/>
                    <a:pt x="8" y="16"/>
                    <a:pt x="8" y="16"/>
                  </a:cubicBezTo>
                  <a:cubicBezTo>
                    <a:pt x="8" y="12"/>
                    <a:pt x="12" y="8"/>
                    <a:pt x="16" y="8"/>
                  </a:cubicBezTo>
                  <a:cubicBezTo>
                    <a:pt x="160" y="8"/>
                    <a:pt x="160" y="8"/>
                    <a:pt x="160" y="8"/>
                  </a:cubicBezTo>
                  <a:cubicBezTo>
                    <a:pt x="164" y="8"/>
                    <a:pt x="168" y="12"/>
                    <a:pt x="168" y="16"/>
                  </a:cubicBezTo>
                  <a:lnTo>
                    <a:pt x="168" y="160"/>
                  </a:lnTo>
                  <a:close/>
                  <a:moveTo>
                    <a:pt x="16" y="160"/>
                  </a:moveTo>
                  <a:cubicBezTo>
                    <a:pt x="84" y="160"/>
                    <a:pt x="84" y="160"/>
                    <a:pt x="84" y="160"/>
                  </a:cubicBezTo>
                  <a:cubicBezTo>
                    <a:pt x="84" y="92"/>
                    <a:pt x="84" y="92"/>
                    <a:pt x="84" y="92"/>
                  </a:cubicBezTo>
                  <a:cubicBezTo>
                    <a:pt x="16" y="92"/>
                    <a:pt x="16" y="92"/>
                    <a:pt x="16" y="92"/>
                  </a:cubicBezTo>
                  <a:lnTo>
                    <a:pt x="16" y="160"/>
                  </a:lnTo>
                  <a:close/>
                  <a:moveTo>
                    <a:pt x="24" y="100"/>
                  </a:moveTo>
                  <a:cubicBezTo>
                    <a:pt x="76" y="100"/>
                    <a:pt x="76" y="100"/>
                    <a:pt x="76" y="100"/>
                  </a:cubicBezTo>
                  <a:cubicBezTo>
                    <a:pt x="76" y="152"/>
                    <a:pt x="76" y="152"/>
                    <a:pt x="76" y="152"/>
                  </a:cubicBezTo>
                  <a:cubicBezTo>
                    <a:pt x="24" y="152"/>
                    <a:pt x="24" y="152"/>
                    <a:pt x="24" y="152"/>
                  </a:cubicBezTo>
                  <a:lnTo>
                    <a:pt x="24" y="100"/>
                  </a:lnTo>
                  <a:close/>
                  <a:moveTo>
                    <a:pt x="16" y="84"/>
                  </a:moveTo>
                  <a:cubicBezTo>
                    <a:pt x="160" y="84"/>
                    <a:pt x="160" y="84"/>
                    <a:pt x="160" y="84"/>
                  </a:cubicBezTo>
                  <a:cubicBezTo>
                    <a:pt x="160" y="16"/>
                    <a:pt x="160" y="16"/>
                    <a:pt x="160" y="16"/>
                  </a:cubicBezTo>
                  <a:cubicBezTo>
                    <a:pt x="16" y="16"/>
                    <a:pt x="16" y="16"/>
                    <a:pt x="16" y="16"/>
                  </a:cubicBezTo>
                  <a:lnTo>
                    <a:pt x="16" y="84"/>
                  </a:lnTo>
                  <a:close/>
                  <a:moveTo>
                    <a:pt x="24" y="24"/>
                  </a:moveTo>
                  <a:cubicBezTo>
                    <a:pt x="152" y="24"/>
                    <a:pt x="152" y="24"/>
                    <a:pt x="152" y="24"/>
                  </a:cubicBezTo>
                  <a:cubicBezTo>
                    <a:pt x="152" y="76"/>
                    <a:pt x="152" y="76"/>
                    <a:pt x="152" y="76"/>
                  </a:cubicBezTo>
                  <a:cubicBezTo>
                    <a:pt x="24" y="76"/>
                    <a:pt x="24" y="76"/>
                    <a:pt x="24" y="76"/>
                  </a:cubicBezTo>
                  <a:lnTo>
                    <a:pt x="24" y="24"/>
                  </a:lnTo>
                  <a:close/>
                  <a:moveTo>
                    <a:pt x="92" y="160"/>
                  </a:moveTo>
                  <a:cubicBezTo>
                    <a:pt x="160" y="160"/>
                    <a:pt x="160" y="160"/>
                    <a:pt x="160" y="160"/>
                  </a:cubicBezTo>
                  <a:cubicBezTo>
                    <a:pt x="160" y="92"/>
                    <a:pt x="160" y="92"/>
                    <a:pt x="160" y="92"/>
                  </a:cubicBezTo>
                  <a:cubicBezTo>
                    <a:pt x="92" y="92"/>
                    <a:pt x="92" y="92"/>
                    <a:pt x="92" y="92"/>
                  </a:cubicBezTo>
                  <a:lnTo>
                    <a:pt x="92" y="160"/>
                  </a:lnTo>
                  <a:close/>
                  <a:moveTo>
                    <a:pt x="100" y="100"/>
                  </a:moveTo>
                  <a:cubicBezTo>
                    <a:pt x="152" y="100"/>
                    <a:pt x="152" y="100"/>
                    <a:pt x="152" y="100"/>
                  </a:cubicBezTo>
                  <a:cubicBezTo>
                    <a:pt x="152" y="152"/>
                    <a:pt x="152" y="152"/>
                    <a:pt x="152" y="152"/>
                  </a:cubicBezTo>
                  <a:cubicBezTo>
                    <a:pt x="100" y="152"/>
                    <a:pt x="100" y="152"/>
                    <a:pt x="100" y="152"/>
                  </a:cubicBezTo>
                  <a:lnTo>
                    <a:pt x="100" y="10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6" name="Group 5"/>
          <p:cNvGrpSpPr/>
          <p:nvPr/>
        </p:nvGrpSpPr>
        <p:grpSpPr>
          <a:xfrm>
            <a:off x="12475659" y="4248185"/>
            <a:ext cx="3852283" cy="2099846"/>
            <a:chOff x="12475659" y="4248185"/>
            <a:chExt cx="3852283" cy="2099846"/>
          </a:xfrm>
        </p:grpSpPr>
        <p:grpSp>
          <p:nvGrpSpPr>
            <p:cNvPr id="47" name="Group 46"/>
            <p:cNvGrpSpPr/>
            <p:nvPr/>
          </p:nvGrpSpPr>
          <p:grpSpPr>
            <a:xfrm>
              <a:off x="12475659" y="4248185"/>
              <a:ext cx="3852283" cy="2099846"/>
              <a:chOff x="1645446" y="3966963"/>
              <a:chExt cx="3852283" cy="2099846"/>
            </a:xfrm>
          </p:grpSpPr>
          <p:sp>
            <p:nvSpPr>
              <p:cNvPr id="48" name="TextBox 47"/>
              <p:cNvSpPr txBox="1"/>
              <p:nvPr/>
            </p:nvSpPr>
            <p:spPr>
              <a:xfrm>
                <a:off x="1645446" y="4743370"/>
                <a:ext cx="3829050"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sp>
            <p:nvSpPr>
              <p:cNvPr id="50" name="TextBox 49"/>
              <p:cNvSpPr txBox="1"/>
              <p:nvPr/>
            </p:nvSpPr>
            <p:spPr>
              <a:xfrm>
                <a:off x="2506880" y="3966963"/>
                <a:ext cx="2990849" cy="646331"/>
              </a:xfrm>
              <a:prstGeom prst="rect">
                <a:avLst/>
              </a:prstGeom>
              <a:noFill/>
            </p:spPr>
            <p:txBody>
              <a:bodyPr wrap="square" rtlCol="0">
                <a:spAutoFit/>
              </a:bodyPr>
              <a:lstStyle/>
              <a:p>
                <a:r>
                  <a:rPr lang="en-US" sz="3600">
                    <a:solidFill>
                      <a:schemeClr val="accent1"/>
                    </a:solidFill>
                    <a:latin typeface="+mj-lt"/>
                  </a:rPr>
                  <a:t>print templates</a:t>
                </a:r>
                <a:endParaRPr lang="uk-UA" sz="3600">
                  <a:solidFill>
                    <a:schemeClr val="accent1"/>
                  </a:solidFill>
                  <a:latin typeface="+mj-lt"/>
                </a:endParaRPr>
              </a:p>
            </p:txBody>
          </p:sp>
        </p:grpSp>
        <p:sp>
          <p:nvSpPr>
            <p:cNvPr id="53" name="Freeform 87"/>
            <p:cNvSpPr>
              <a:spLocks noEditPoints="1"/>
            </p:cNvSpPr>
            <p:nvPr/>
          </p:nvSpPr>
          <p:spPr bwMode="auto">
            <a:xfrm>
              <a:off x="12613857" y="4261041"/>
              <a:ext cx="595011" cy="502450"/>
            </a:xfrm>
            <a:custGeom>
              <a:avLst/>
              <a:gdLst>
                <a:gd name="T0" fmla="*/ 116 w 176"/>
                <a:gd name="T1" fmla="*/ 32 h 144"/>
                <a:gd name="T2" fmla="*/ 116 w 176"/>
                <a:gd name="T3" fmla="*/ 24 h 144"/>
                <a:gd name="T4" fmla="*/ 80 w 176"/>
                <a:gd name="T5" fmla="*/ 28 h 144"/>
                <a:gd name="T6" fmla="*/ 132 w 176"/>
                <a:gd name="T7" fmla="*/ 32 h 144"/>
                <a:gd name="T8" fmla="*/ 132 w 176"/>
                <a:gd name="T9" fmla="*/ 24 h 144"/>
                <a:gd name="T10" fmla="*/ 132 w 176"/>
                <a:gd name="T11" fmla="*/ 32 h 144"/>
                <a:gd name="T12" fmla="*/ 152 w 176"/>
                <a:gd name="T13" fmla="*/ 28 h 144"/>
                <a:gd name="T14" fmla="*/ 144 w 176"/>
                <a:gd name="T15" fmla="*/ 28 h 144"/>
                <a:gd name="T16" fmla="*/ 148 w 176"/>
                <a:gd name="T17" fmla="*/ 64 h 144"/>
                <a:gd name="T18" fmla="*/ 112 w 176"/>
                <a:gd name="T19" fmla="*/ 68 h 144"/>
                <a:gd name="T20" fmla="*/ 148 w 176"/>
                <a:gd name="T21" fmla="*/ 72 h 144"/>
                <a:gd name="T22" fmla="*/ 148 w 176"/>
                <a:gd name="T23" fmla="*/ 64 h 144"/>
                <a:gd name="T24" fmla="*/ 116 w 176"/>
                <a:gd name="T25" fmla="*/ 80 h 144"/>
                <a:gd name="T26" fmla="*/ 116 w 176"/>
                <a:gd name="T27" fmla="*/ 88 h 144"/>
                <a:gd name="T28" fmla="*/ 152 w 176"/>
                <a:gd name="T29" fmla="*/ 84 h 144"/>
                <a:gd name="T30" fmla="*/ 148 w 176"/>
                <a:gd name="T31" fmla="*/ 48 h 144"/>
                <a:gd name="T32" fmla="*/ 112 w 176"/>
                <a:gd name="T33" fmla="*/ 52 h 144"/>
                <a:gd name="T34" fmla="*/ 148 w 176"/>
                <a:gd name="T35" fmla="*/ 56 h 144"/>
                <a:gd name="T36" fmla="*/ 148 w 176"/>
                <a:gd name="T37" fmla="*/ 48 h 144"/>
                <a:gd name="T38" fmla="*/ 72 w 176"/>
                <a:gd name="T39" fmla="*/ 28 h 144"/>
                <a:gd name="T40" fmla="*/ 64 w 176"/>
                <a:gd name="T41" fmla="*/ 28 h 144"/>
                <a:gd name="T42" fmla="*/ 52 w 176"/>
                <a:gd name="T43" fmla="*/ 104 h 144"/>
                <a:gd name="T44" fmla="*/ 152 w 176"/>
                <a:gd name="T45" fmla="*/ 100 h 144"/>
                <a:gd name="T46" fmla="*/ 52 w 176"/>
                <a:gd name="T47" fmla="*/ 96 h 144"/>
                <a:gd name="T48" fmla="*/ 52 w 176"/>
                <a:gd name="T49" fmla="*/ 104 h 144"/>
                <a:gd name="T50" fmla="*/ 148 w 176"/>
                <a:gd name="T51" fmla="*/ 120 h 144"/>
                <a:gd name="T52" fmla="*/ 148 w 176"/>
                <a:gd name="T53" fmla="*/ 112 h 144"/>
                <a:gd name="T54" fmla="*/ 48 w 176"/>
                <a:gd name="T55" fmla="*/ 116 h 144"/>
                <a:gd name="T56" fmla="*/ 168 w 176"/>
                <a:gd name="T57" fmla="*/ 0 h 144"/>
                <a:gd name="T58" fmla="*/ 24 w 176"/>
                <a:gd name="T59" fmla="*/ 8 h 144"/>
                <a:gd name="T60" fmla="*/ 8 w 176"/>
                <a:gd name="T61" fmla="*/ 24 h 144"/>
                <a:gd name="T62" fmla="*/ 0 w 176"/>
                <a:gd name="T63" fmla="*/ 120 h 144"/>
                <a:gd name="T64" fmla="*/ 168 w 176"/>
                <a:gd name="T65" fmla="*/ 144 h 144"/>
                <a:gd name="T66" fmla="*/ 176 w 176"/>
                <a:gd name="T67" fmla="*/ 8 h 144"/>
                <a:gd name="T68" fmla="*/ 168 w 176"/>
                <a:gd name="T69" fmla="*/ 136 h 144"/>
                <a:gd name="T70" fmla="*/ 8 w 176"/>
                <a:gd name="T71" fmla="*/ 120 h 144"/>
                <a:gd name="T72" fmla="*/ 24 w 176"/>
                <a:gd name="T73" fmla="*/ 32 h 144"/>
                <a:gd name="T74" fmla="*/ 28 w 176"/>
                <a:gd name="T75" fmla="*/ 120 h 144"/>
                <a:gd name="T76" fmla="*/ 32 w 176"/>
                <a:gd name="T77" fmla="*/ 8 h 144"/>
                <a:gd name="T78" fmla="*/ 168 w 176"/>
                <a:gd name="T79" fmla="*/ 136 h 144"/>
                <a:gd name="T80" fmla="*/ 56 w 176"/>
                <a:gd name="T81" fmla="*/ 28 h 144"/>
                <a:gd name="T82" fmla="*/ 48 w 176"/>
                <a:gd name="T83" fmla="*/ 28 h 144"/>
                <a:gd name="T84" fmla="*/ 52 w 176"/>
                <a:gd name="T85" fmla="*/ 88 h 144"/>
                <a:gd name="T86" fmla="*/ 96 w 176"/>
                <a:gd name="T87" fmla="*/ 84 h 144"/>
                <a:gd name="T88" fmla="*/ 92 w 176"/>
                <a:gd name="T89" fmla="*/ 48 h 144"/>
                <a:gd name="T90" fmla="*/ 48 w 176"/>
                <a:gd name="T91" fmla="*/ 52 h 144"/>
                <a:gd name="T92" fmla="*/ 52 w 176"/>
                <a:gd name="T93" fmla="*/ 88 h 144"/>
                <a:gd name="T94" fmla="*/ 88 w 176"/>
                <a:gd name="T95" fmla="*/ 56 h 144"/>
                <a:gd name="T96" fmla="*/ 56 w 176"/>
                <a:gd name="T97" fmla="*/ 8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44">
                  <a:moveTo>
                    <a:pt x="84" y="32"/>
                  </a:moveTo>
                  <a:cubicBezTo>
                    <a:pt x="116" y="32"/>
                    <a:pt x="116" y="32"/>
                    <a:pt x="116" y="32"/>
                  </a:cubicBezTo>
                  <a:cubicBezTo>
                    <a:pt x="118" y="32"/>
                    <a:pt x="120" y="30"/>
                    <a:pt x="120" y="28"/>
                  </a:cubicBezTo>
                  <a:cubicBezTo>
                    <a:pt x="120" y="26"/>
                    <a:pt x="118" y="24"/>
                    <a:pt x="116" y="24"/>
                  </a:cubicBezTo>
                  <a:cubicBezTo>
                    <a:pt x="84" y="24"/>
                    <a:pt x="84" y="24"/>
                    <a:pt x="84" y="24"/>
                  </a:cubicBezTo>
                  <a:cubicBezTo>
                    <a:pt x="82" y="24"/>
                    <a:pt x="80" y="26"/>
                    <a:pt x="80" y="28"/>
                  </a:cubicBezTo>
                  <a:cubicBezTo>
                    <a:pt x="80" y="30"/>
                    <a:pt x="82" y="32"/>
                    <a:pt x="84" y="32"/>
                  </a:cubicBezTo>
                  <a:moveTo>
                    <a:pt x="132" y="32"/>
                  </a:moveTo>
                  <a:cubicBezTo>
                    <a:pt x="134" y="32"/>
                    <a:pt x="136" y="30"/>
                    <a:pt x="136" y="28"/>
                  </a:cubicBezTo>
                  <a:cubicBezTo>
                    <a:pt x="136" y="26"/>
                    <a:pt x="134" y="24"/>
                    <a:pt x="132" y="24"/>
                  </a:cubicBezTo>
                  <a:cubicBezTo>
                    <a:pt x="130" y="24"/>
                    <a:pt x="128" y="26"/>
                    <a:pt x="128" y="28"/>
                  </a:cubicBezTo>
                  <a:cubicBezTo>
                    <a:pt x="128" y="30"/>
                    <a:pt x="130" y="32"/>
                    <a:pt x="132" y="32"/>
                  </a:cubicBezTo>
                  <a:moveTo>
                    <a:pt x="148" y="32"/>
                  </a:moveTo>
                  <a:cubicBezTo>
                    <a:pt x="150" y="32"/>
                    <a:pt x="152" y="30"/>
                    <a:pt x="152" y="28"/>
                  </a:cubicBezTo>
                  <a:cubicBezTo>
                    <a:pt x="152" y="26"/>
                    <a:pt x="150" y="24"/>
                    <a:pt x="148" y="24"/>
                  </a:cubicBezTo>
                  <a:cubicBezTo>
                    <a:pt x="146" y="24"/>
                    <a:pt x="144" y="26"/>
                    <a:pt x="144" y="28"/>
                  </a:cubicBezTo>
                  <a:cubicBezTo>
                    <a:pt x="144" y="30"/>
                    <a:pt x="146" y="32"/>
                    <a:pt x="148" y="32"/>
                  </a:cubicBezTo>
                  <a:moveTo>
                    <a:pt x="148" y="64"/>
                  </a:moveTo>
                  <a:cubicBezTo>
                    <a:pt x="116" y="64"/>
                    <a:pt x="116" y="64"/>
                    <a:pt x="116" y="64"/>
                  </a:cubicBezTo>
                  <a:cubicBezTo>
                    <a:pt x="114" y="64"/>
                    <a:pt x="112" y="66"/>
                    <a:pt x="112" y="68"/>
                  </a:cubicBezTo>
                  <a:cubicBezTo>
                    <a:pt x="112" y="70"/>
                    <a:pt x="114" y="72"/>
                    <a:pt x="116" y="72"/>
                  </a:cubicBezTo>
                  <a:cubicBezTo>
                    <a:pt x="148" y="72"/>
                    <a:pt x="148" y="72"/>
                    <a:pt x="148" y="72"/>
                  </a:cubicBezTo>
                  <a:cubicBezTo>
                    <a:pt x="150" y="72"/>
                    <a:pt x="152" y="70"/>
                    <a:pt x="152" y="68"/>
                  </a:cubicBezTo>
                  <a:cubicBezTo>
                    <a:pt x="152" y="66"/>
                    <a:pt x="150" y="64"/>
                    <a:pt x="148" y="64"/>
                  </a:cubicBezTo>
                  <a:moveTo>
                    <a:pt x="148" y="80"/>
                  </a:moveTo>
                  <a:cubicBezTo>
                    <a:pt x="116" y="80"/>
                    <a:pt x="116" y="80"/>
                    <a:pt x="116" y="80"/>
                  </a:cubicBezTo>
                  <a:cubicBezTo>
                    <a:pt x="114" y="80"/>
                    <a:pt x="112" y="82"/>
                    <a:pt x="112" y="84"/>
                  </a:cubicBezTo>
                  <a:cubicBezTo>
                    <a:pt x="112" y="86"/>
                    <a:pt x="114" y="88"/>
                    <a:pt x="116" y="88"/>
                  </a:cubicBezTo>
                  <a:cubicBezTo>
                    <a:pt x="148" y="88"/>
                    <a:pt x="148" y="88"/>
                    <a:pt x="148" y="88"/>
                  </a:cubicBezTo>
                  <a:cubicBezTo>
                    <a:pt x="150" y="88"/>
                    <a:pt x="152" y="86"/>
                    <a:pt x="152" y="84"/>
                  </a:cubicBezTo>
                  <a:cubicBezTo>
                    <a:pt x="152" y="82"/>
                    <a:pt x="150" y="80"/>
                    <a:pt x="148" y="80"/>
                  </a:cubicBezTo>
                  <a:moveTo>
                    <a:pt x="148" y="48"/>
                  </a:moveTo>
                  <a:cubicBezTo>
                    <a:pt x="116" y="48"/>
                    <a:pt x="116" y="48"/>
                    <a:pt x="116" y="48"/>
                  </a:cubicBezTo>
                  <a:cubicBezTo>
                    <a:pt x="114" y="48"/>
                    <a:pt x="112" y="50"/>
                    <a:pt x="112" y="52"/>
                  </a:cubicBezTo>
                  <a:cubicBezTo>
                    <a:pt x="112" y="54"/>
                    <a:pt x="114" y="56"/>
                    <a:pt x="116" y="56"/>
                  </a:cubicBezTo>
                  <a:cubicBezTo>
                    <a:pt x="148" y="56"/>
                    <a:pt x="148" y="56"/>
                    <a:pt x="148" y="56"/>
                  </a:cubicBezTo>
                  <a:cubicBezTo>
                    <a:pt x="150" y="56"/>
                    <a:pt x="152" y="54"/>
                    <a:pt x="152" y="52"/>
                  </a:cubicBezTo>
                  <a:cubicBezTo>
                    <a:pt x="152" y="50"/>
                    <a:pt x="150" y="48"/>
                    <a:pt x="148" y="48"/>
                  </a:cubicBezTo>
                  <a:moveTo>
                    <a:pt x="68" y="32"/>
                  </a:moveTo>
                  <a:cubicBezTo>
                    <a:pt x="70" y="32"/>
                    <a:pt x="72" y="30"/>
                    <a:pt x="72" y="28"/>
                  </a:cubicBezTo>
                  <a:cubicBezTo>
                    <a:pt x="72" y="26"/>
                    <a:pt x="70" y="24"/>
                    <a:pt x="68" y="24"/>
                  </a:cubicBezTo>
                  <a:cubicBezTo>
                    <a:pt x="66" y="24"/>
                    <a:pt x="64" y="26"/>
                    <a:pt x="64" y="28"/>
                  </a:cubicBezTo>
                  <a:cubicBezTo>
                    <a:pt x="64" y="30"/>
                    <a:pt x="66" y="32"/>
                    <a:pt x="68" y="32"/>
                  </a:cubicBezTo>
                  <a:moveTo>
                    <a:pt x="52" y="104"/>
                  </a:moveTo>
                  <a:cubicBezTo>
                    <a:pt x="148" y="104"/>
                    <a:pt x="148" y="104"/>
                    <a:pt x="148" y="104"/>
                  </a:cubicBezTo>
                  <a:cubicBezTo>
                    <a:pt x="150" y="104"/>
                    <a:pt x="152" y="102"/>
                    <a:pt x="152" y="100"/>
                  </a:cubicBezTo>
                  <a:cubicBezTo>
                    <a:pt x="152" y="98"/>
                    <a:pt x="150" y="96"/>
                    <a:pt x="148" y="96"/>
                  </a:cubicBezTo>
                  <a:cubicBezTo>
                    <a:pt x="52" y="96"/>
                    <a:pt x="52" y="96"/>
                    <a:pt x="52" y="96"/>
                  </a:cubicBezTo>
                  <a:cubicBezTo>
                    <a:pt x="50" y="96"/>
                    <a:pt x="48" y="98"/>
                    <a:pt x="48" y="100"/>
                  </a:cubicBezTo>
                  <a:cubicBezTo>
                    <a:pt x="48" y="102"/>
                    <a:pt x="50" y="104"/>
                    <a:pt x="52" y="104"/>
                  </a:cubicBezTo>
                  <a:moveTo>
                    <a:pt x="52" y="120"/>
                  </a:moveTo>
                  <a:cubicBezTo>
                    <a:pt x="148" y="120"/>
                    <a:pt x="148" y="120"/>
                    <a:pt x="148" y="120"/>
                  </a:cubicBezTo>
                  <a:cubicBezTo>
                    <a:pt x="150" y="120"/>
                    <a:pt x="152" y="118"/>
                    <a:pt x="152" y="116"/>
                  </a:cubicBezTo>
                  <a:cubicBezTo>
                    <a:pt x="152" y="114"/>
                    <a:pt x="150" y="112"/>
                    <a:pt x="148" y="112"/>
                  </a:cubicBezTo>
                  <a:cubicBezTo>
                    <a:pt x="52" y="112"/>
                    <a:pt x="52" y="112"/>
                    <a:pt x="52" y="112"/>
                  </a:cubicBezTo>
                  <a:cubicBezTo>
                    <a:pt x="50" y="112"/>
                    <a:pt x="48" y="114"/>
                    <a:pt x="48" y="116"/>
                  </a:cubicBezTo>
                  <a:cubicBezTo>
                    <a:pt x="48" y="118"/>
                    <a:pt x="50" y="120"/>
                    <a:pt x="52" y="120"/>
                  </a:cubicBezTo>
                  <a:moveTo>
                    <a:pt x="168" y="0"/>
                  </a:moveTo>
                  <a:cubicBezTo>
                    <a:pt x="32" y="0"/>
                    <a:pt x="32" y="0"/>
                    <a:pt x="32" y="0"/>
                  </a:cubicBezTo>
                  <a:cubicBezTo>
                    <a:pt x="28" y="0"/>
                    <a:pt x="24" y="4"/>
                    <a:pt x="24" y="8"/>
                  </a:cubicBezTo>
                  <a:cubicBezTo>
                    <a:pt x="24" y="24"/>
                    <a:pt x="24" y="24"/>
                    <a:pt x="24" y="24"/>
                  </a:cubicBezTo>
                  <a:cubicBezTo>
                    <a:pt x="8" y="24"/>
                    <a:pt x="8" y="24"/>
                    <a:pt x="8" y="24"/>
                  </a:cubicBezTo>
                  <a:cubicBezTo>
                    <a:pt x="4" y="24"/>
                    <a:pt x="0" y="28"/>
                    <a:pt x="0" y="32"/>
                  </a:cubicBezTo>
                  <a:cubicBezTo>
                    <a:pt x="0" y="120"/>
                    <a:pt x="0" y="120"/>
                    <a:pt x="0" y="120"/>
                  </a:cubicBezTo>
                  <a:cubicBezTo>
                    <a:pt x="0" y="133"/>
                    <a:pt x="11" y="144"/>
                    <a:pt x="24" y="144"/>
                  </a:cubicBezTo>
                  <a:cubicBezTo>
                    <a:pt x="168" y="144"/>
                    <a:pt x="168" y="144"/>
                    <a:pt x="168" y="144"/>
                  </a:cubicBezTo>
                  <a:cubicBezTo>
                    <a:pt x="172" y="144"/>
                    <a:pt x="176" y="140"/>
                    <a:pt x="176" y="136"/>
                  </a:cubicBezTo>
                  <a:cubicBezTo>
                    <a:pt x="176" y="8"/>
                    <a:pt x="176" y="8"/>
                    <a:pt x="176" y="8"/>
                  </a:cubicBezTo>
                  <a:cubicBezTo>
                    <a:pt x="176" y="4"/>
                    <a:pt x="172" y="0"/>
                    <a:pt x="168" y="0"/>
                  </a:cubicBezTo>
                  <a:moveTo>
                    <a:pt x="168" y="136"/>
                  </a:moveTo>
                  <a:cubicBezTo>
                    <a:pt x="24" y="136"/>
                    <a:pt x="24" y="136"/>
                    <a:pt x="24" y="136"/>
                  </a:cubicBezTo>
                  <a:cubicBezTo>
                    <a:pt x="15" y="136"/>
                    <a:pt x="8" y="129"/>
                    <a:pt x="8" y="120"/>
                  </a:cubicBezTo>
                  <a:cubicBezTo>
                    <a:pt x="8" y="32"/>
                    <a:pt x="8" y="32"/>
                    <a:pt x="8" y="32"/>
                  </a:cubicBezTo>
                  <a:cubicBezTo>
                    <a:pt x="24" y="32"/>
                    <a:pt x="24" y="32"/>
                    <a:pt x="24" y="32"/>
                  </a:cubicBezTo>
                  <a:cubicBezTo>
                    <a:pt x="24" y="116"/>
                    <a:pt x="24" y="116"/>
                    <a:pt x="24" y="116"/>
                  </a:cubicBezTo>
                  <a:cubicBezTo>
                    <a:pt x="24" y="118"/>
                    <a:pt x="26" y="120"/>
                    <a:pt x="28" y="120"/>
                  </a:cubicBezTo>
                  <a:cubicBezTo>
                    <a:pt x="30" y="120"/>
                    <a:pt x="32" y="118"/>
                    <a:pt x="32" y="116"/>
                  </a:cubicBezTo>
                  <a:cubicBezTo>
                    <a:pt x="32" y="8"/>
                    <a:pt x="32" y="8"/>
                    <a:pt x="32" y="8"/>
                  </a:cubicBezTo>
                  <a:cubicBezTo>
                    <a:pt x="168" y="8"/>
                    <a:pt x="168" y="8"/>
                    <a:pt x="168" y="8"/>
                  </a:cubicBezTo>
                  <a:lnTo>
                    <a:pt x="168" y="136"/>
                  </a:lnTo>
                  <a:close/>
                  <a:moveTo>
                    <a:pt x="52" y="32"/>
                  </a:moveTo>
                  <a:cubicBezTo>
                    <a:pt x="54" y="32"/>
                    <a:pt x="56" y="30"/>
                    <a:pt x="56" y="28"/>
                  </a:cubicBezTo>
                  <a:cubicBezTo>
                    <a:pt x="56" y="26"/>
                    <a:pt x="54" y="24"/>
                    <a:pt x="52" y="24"/>
                  </a:cubicBezTo>
                  <a:cubicBezTo>
                    <a:pt x="50" y="24"/>
                    <a:pt x="48" y="26"/>
                    <a:pt x="48" y="28"/>
                  </a:cubicBezTo>
                  <a:cubicBezTo>
                    <a:pt x="48" y="30"/>
                    <a:pt x="50" y="32"/>
                    <a:pt x="52" y="32"/>
                  </a:cubicBezTo>
                  <a:moveTo>
                    <a:pt x="52" y="88"/>
                  </a:moveTo>
                  <a:cubicBezTo>
                    <a:pt x="92" y="88"/>
                    <a:pt x="92" y="88"/>
                    <a:pt x="92" y="88"/>
                  </a:cubicBezTo>
                  <a:cubicBezTo>
                    <a:pt x="94" y="88"/>
                    <a:pt x="96" y="86"/>
                    <a:pt x="96" y="84"/>
                  </a:cubicBezTo>
                  <a:cubicBezTo>
                    <a:pt x="96" y="52"/>
                    <a:pt x="96" y="52"/>
                    <a:pt x="96" y="52"/>
                  </a:cubicBezTo>
                  <a:cubicBezTo>
                    <a:pt x="96" y="50"/>
                    <a:pt x="94" y="48"/>
                    <a:pt x="92" y="48"/>
                  </a:cubicBezTo>
                  <a:cubicBezTo>
                    <a:pt x="52" y="48"/>
                    <a:pt x="52" y="48"/>
                    <a:pt x="52" y="48"/>
                  </a:cubicBezTo>
                  <a:cubicBezTo>
                    <a:pt x="50" y="48"/>
                    <a:pt x="48" y="50"/>
                    <a:pt x="48" y="52"/>
                  </a:cubicBezTo>
                  <a:cubicBezTo>
                    <a:pt x="48" y="84"/>
                    <a:pt x="48" y="84"/>
                    <a:pt x="48" y="84"/>
                  </a:cubicBezTo>
                  <a:cubicBezTo>
                    <a:pt x="48" y="86"/>
                    <a:pt x="50" y="88"/>
                    <a:pt x="52" y="88"/>
                  </a:cubicBezTo>
                  <a:moveTo>
                    <a:pt x="56" y="56"/>
                  </a:moveTo>
                  <a:cubicBezTo>
                    <a:pt x="88" y="56"/>
                    <a:pt x="88" y="56"/>
                    <a:pt x="88" y="56"/>
                  </a:cubicBezTo>
                  <a:cubicBezTo>
                    <a:pt x="88" y="80"/>
                    <a:pt x="88" y="80"/>
                    <a:pt x="88" y="80"/>
                  </a:cubicBezTo>
                  <a:cubicBezTo>
                    <a:pt x="56" y="80"/>
                    <a:pt x="56" y="80"/>
                    <a:pt x="56" y="80"/>
                  </a:cubicBezTo>
                  <a:lnTo>
                    <a:pt x="56" y="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371233577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1250"/>
                                        <p:tgtEl>
                                          <p:spTgt spid="27"/>
                                        </p:tgtEl>
                                      </p:cBhvr>
                                    </p:animEffect>
                                    <p:anim calcmode="lin" valueType="num">
                                      <p:cBhvr>
                                        <p:cTn id="14" dur="1250" fill="hold"/>
                                        <p:tgtEl>
                                          <p:spTgt spid="27"/>
                                        </p:tgtEl>
                                        <p:attrNameLst>
                                          <p:attrName>ppt_x</p:attrName>
                                        </p:attrNameLst>
                                      </p:cBhvr>
                                      <p:tavLst>
                                        <p:tav tm="0">
                                          <p:val>
                                            <p:strVal val="#ppt_x"/>
                                          </p:val>
                                        </p:tav>
                                        <p:tav tm="100000">
                                          <p:val>
                                            <p:strVal val="#ppt_x"/>
                                          </p:val>
                                        </p:tav>
                                      </p:tavLst>
                                    </p:anim>
                                    <p:anim calcmode="lin" valueType="num">
                                      <p:cBhvr>
                                        <p:cTn id="15" dur="1125" decel="100000" fill="hold"/>
                                        <p:tgtEl>
                                          <p:spTgt spid="27"/>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7"/>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1250"/>
                                        <p:tgtEl>
                                          <p:spTgt spid="2"/>
                                        </p:tgtEl>
                                      </p:cBhvr>
                                    </p:animEffect>
                                    <p:anim calcmode="lin" valueType="num">
                                      <p:cBhvr>
                                        <p:cTn id="20" dur="1250" fill="hold"/>
                                        <p:tgtEl>
                                          <p:spTgt spid="2"/>
                                        </p:tgtEl>
                                        <p:attrNameLst>
                                          <p:attrName>ppt_x</p:attrName>
                                        </p:attrNameLst>
                                      </p:cBhvr>
                                      <p:tavLst>
                                        <p:tav tm="0">
                                          <p:val>
                                            <p:strVal val="#ppt_x"/>
                                          </p:val>
                                        </p:tav>
                                        <p:tav tm="100000">
                                          <p:val>
                                            <p:strVal val="#ppt_x"/>
                                          </p:val>
                                        </p:tav>
                                      </p:tavLst>
                                    </p:anim>
                                    <p:anim calcmode="lin" valueType="num">
                                      <p:cBhvr>
                                        <p:cTn id="21" dur="1125" decel="100000" fill="hold"/>
                                        <p:tgtEl>
                                          <p:spTgt spid="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37"/>
                                        </p:tgtEl>
                                        <p:attrNameLst>
                                          <p:attrName>style.visibility</p:attrName>
                                        </p:attrNameLst>
                                      </p:cBhvr>
                                      <p:to>
                                        <p:strVal val="visible"/>
                                      </p:to>
                                    </p:set>
                                    <p:animEffect transition="in" filter="fade">
                                      <p:cBhvr>
                                        <p:cTn id="25" dur="1250"/>
                                        <p:tgtEl>
                                          <p:spTgt spid="37"/>
                                        </p:tgtEl>
                                      </p:cBhvr>
                                    </p:animEffect>
                                    <p:anim calcmode="lin" valueType="num">
                                      <p:cBhvr>
                                        <p:cTn id="26" dur="1250" fill="hold"/>
                                        <p:tgtEl>
                                          <p:spTgt spid="37"/>
                                        </p:tgtEl>
                                        <p:attrNameLst>
                                          <p:attrName>ppt_x</p:attrName>
                                        </p:attrNameLst>
                                      </p:cBhvr>
                                      <p:tavLst>
                                        <p:tav tm="0">
                                          <p:val>
                                            <p:strVal val="#ppt_x"/>
                                          </p:val>
                                        </p:tav>
                                        <p:tav tm="100000">
                                          <p:val>
                                            <p:strVal val="#ppt_x"/>
                                          </p:val>
                                        </p:tav>
                                      </p:tavLst>
                                    </p:anim>
                                    <p:anim calcmode="lin" valueType="num">
                                      <p:cBhvr>
                                        <p:cTn id="27" dur="1125" decel="100000" fill="hold"/>
                                        <p:tgtEl>
                                          <p:spTgt spid="37"/>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37"/>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250"/>
                                        <p:tgtEl>
                                          <p:spTgt spid="6"/>
                                        </p:tgtEl>
                                      </p:cBhvr>
                                    </p:animEffect>
                                    <p:anim calcmode="lin" valueType="num">
                                      <p:cBhvr>
                                        <p:cTn id="32" dur="1250" fill="hold"/>
                                        <p:tgtEl>
                                          <p:spTgt spid="6"/>
                                        </p:tgtEl>
                                        <p:attrNameLst>
                                          <p:attrName>ppt_x</p:attrName>
                                        </p:attrNameLst>
                                      </p:cBhvr>
                                      <p:tavLst>
                                        <p:tav tm="0">
                                          <p:val>
                                            <p:strVal val="#ppt_x"/>
                                          </p:val>
                                        </p:tav>
                                        <p:tav tm="100000">
                                          <p:val>
                                            <p:strVal val="#ppt_x"/>
                                          </p:val>
                                        </p:tav>
                                      </p:tavLst>
                                    </p:anim>
                                    <p:anim calcmode="lin" valueType="num">
                                      <p:cBhvr>
                                        <p:cTn id="33" dur="1125" decel="100000" fill="hold"/>
                                        <p:tgtEl>
                                          <p:spTgt spid="6"/>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tangle 66"/>
          <p:cNvSpPr/>
          <p:nvPr/>
        </p:nvSpPr>
        <p:spPr>
          <a:xfrm>
            <a:off x="0" y="2400300"/>
            <a:ext cx="18288000" cy="5486400"/>
          </a:xfrm>
          <a:prstGeom prst="rect">
            <a:avLst/>
          </a:prstGeom>
          <a:solidFill>
            <a:schemeClr val="tx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sp>
        <p:nvSpPr>
          <p:cNvPr id="7" name="Title 6"/>
          <p:cNvSpPr>
            <a:spLocks noGrp="1"/>
          </p:cNvSpPr>
          <p:nvPr>
            <p:ph type="title"/>
          </p:nvPr>
        </p:nvSpPr>
        <p:spPr/>
        <p:txBody>
          <a:bodyPr/>
          <a:lstStyle/>
          <a:p>
            <a:r>
              <a:rPr lang="en-US"/>
              <a:t>our</a:t>
            </a:r>
            <a:br>
              <a:rPr lang="en-US">
                <a:solidFill>
                  <a:schemeClr val="accent1"/>
                </a:solidFill>
              </a:rPr>
            </a:br>
            <a:r>
              <a:rPr lang="en-US">
                <a:solidFill>
                  <a:schemeClr val="accent1"/>
                </a:solidFill>
              </a:rPr>
              <a:t>services</a:t>
            </a:r>
            <a:endParaRPr lang="uk-UA"/>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48</a:t>
            </a:fld>
            <a:endParaRPr/>
          </a:p>
        </p:txBody>
      </p:sp>
      <p:sp>
        <p:nvSpPr>
          <p:cNvPr id="66" name="Freeform 65"/>
          <p:cNvSpPr/>
          <p:nvPr/>
        </p:nvSpPr>
        <p:spPr>
          <a:xfrm>
            <a:off x="4572000" y="5148072"/>
            <a:ext cx="4572000" cy="2743200"/>
          </a:xfrm>
          <a:custGeom>
            <a:avLst/>
            <a:gdLst>
              <a:gd name="connsiteX0" fmla="*/ 0 w 4572000"/>
              <a:gd name="connsiteY0" fmla="*/ 0 h 2743200"/>
              <a:gd name="connsiteX1" fmla="*/ 4572000 w 4572000"/>
              <a:gd name="connsiteY1" fmla="*/ 0 h 2743200"/>
              <a:gd name="connsiteX2" fmla="*/ 4572000 w 4572000"/>
              <a:gd name="connsiteY2" fmla="*/ 2743200 h 2743200"/>
              <a:gd name="connsiteX3" fmla="*/ 0 w 4572000"/>
              <a:gd name="connsiteY3" fmla="*/ 2743200 h 2743200"/>
              <a:gd name="connsiteX4" fmla="*/ 0 w 4572000"/>
              <a:gd name="connsiteY4" fmla="*/ 1748790 h 2743200"/>
              <a:gd name="connsiteX5" fmla="*/ 269328 w 4572000"/>
              <a:gd name="connsiteY5" fmla="*/ 1371600 h 2743200"/>
              <a:gd name="connsiteX6" fmla="*/ 0 w 4572000"/>
              <a:gd name="connsiteY6" fmla="*/ 99441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2743200">
                <a:moveTo>
                  <a:pt x="0" y="0"/>
                </a:moveTo>
                <a:lnTo>
                  <a:pt x="4572000" y="0"/>
                </a:lnTo>
                <a:lnTo>
                  <a:pt x="4572000" y="2743200"/>
                </a:lnTo>
                <a:lnTo>
                  <a:pt x="0" y="2743200"/>
                </a:lnTo>
                <a:lnTo>
                  <a:pt x="0" y="1748790"/>
                </a:lnTo>
                <a:lnTo>
                  <a:pt x="269328" y="1371600"/>
                </a:lnTo>
                <a:lnTo>
                  <a:pt x="0" y="994410"/>
                </a:lnTo>
                <a:close/>
              </a:path>
            </a:pathLst>
          </a:cu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5" name="Freeform 43"/>
          <p:cNvSpPr>
            <a:spLocks noEditPoints="1"/>
          </p:cNvSpPr>
          <p:nvPr/>
        </p:nvSpPr>
        <p:spPr bwMode="auto">
          <a:xfrm>
            <a:off x="1447800" y="5741351"/>
            <a:ext cx="1676400" cy="1494194"/>
          </a:xfrm>
          <a:custGeom>
            <a:avLst/>
            <a:gdLst>
              <a:gd name="T0" fmla="*/ 176 w 176"/>
              <a:gd name="T1" fmla="*/ 54 h 160"/>
              <a:gd name="T2" fmla="*/ 112 w 176"/>
              <a:gd name="T3" fmla="*/ 0 h 160"/>
              <a:gd name="T4" fmla="*/ 53 w 176"/>
              <a:gd name="T5" fmla="*/ 33 h 160"/>
              <a:gd name="T6" fmla="*/ 63 w 176"/>
              <a:gd name="T7" fmla="*/ 32 h 160"/>
              <a:gd name="T8" fmla="*/ 112 w 176"/>
              <a:gd name="T9" fmla="*/ 8 h 160"/>
              <a:gd name="T10" fmla="*/ 168 w 176"/>
              <a:gd name="T11" fmla="*/ 54 h 160"/>
              <a:gd name="T12" fmla="*/ 151 w 176"/>
              <a:gd name="T13" fmla="*/ 87 h 160"/>
              <a:gd name="T14" fmla="*/ 149 w 176"/>
              <a:gd name="T15" fmla="*/ 95 h 160"/>
              <a:gd name="T16" fmla="*/ 152 w 176"/>
              <a:gd name="T17" fmla="*/ 107 h 160"/>
              <a:gd name="T18" fmla="*/ 135 w 176"/>
              <a:gd name="T19" fmla="*/ 100 h 160"/>
              <a:gd name="T20" fmla="*/ 134 w 176"/>
              <a:gd name="T21" fmla="*/ 108 h 160"/>
              <a:gd name="T22" fmla="*/ 164 w 176"/>
              <a:gd name="T23" fmla="*/ 120 h 160"/>
              <a:gd name="T24" fmla="*/ 156 w 176"/>
              <a:gd name="T25" fmla="*/ 93 h 160"/>
              <a:gd name="T26" fmla="*/ 176 w 176"/>
              <a:gd name="T27" fmla="*/ 54 h 160"/>
              <a:gd name="T28" fmla="*/ 64 w 176"/>
              <a:gd name="T29" fmla="*/ 40 h 160"/>
              <a:gd name="T30" fmla="*/ 0 w 176"/>
              <a:gd name="T31" fmla="*/ 94 h 160"/>
              <a:gd name="T32" fmla="*/ 20 w 176"/>
              <a:gd name="T33" fmla="*/ 133 h 160"/>
              <a:gd name="T34" fmla="*/ 12 w 176"/>
              <a:gd name="T35" fmla="*/ 160 h 160"/>
              <a:gd name="T36" fmla="*/ 48 w 176"/>
              <a:gd name="T37" fmla="*/ 146 h 160"/>
              <a:gd name="T38" fmla="*/ 64 w 176"/>
              <a:gd name="T39" fmla="*/ 148 h 160"/>
              <a:gd name="T40" fmla="*/ 128 w 176"/>
              <a:gd name="T41" fmla="*/ 94 h 160"/>
              <a:gd name="T42" fmla="*/ 64 w 176"/>
              <a:gd name="T43" fmla="*/ 40 h 160"/>
              <a:gd name="T44" fmla="*/ 64 w 176"/>
              <a:gd name="T45" fmla="*/ 140 h 160"/>
              <a:gd name="T46" fmla="*/ 50 w 176"/>
              <a:gd name="T47" fmla="*/ 138 h 160"/>
              <a:gd name="T48" fmla="*/ 48 w 176"/>
              <a:gd name="T49" fmla="*/ 138 h 160"/>
              <a:gd name="T50" fmla="*/ 45 w 176"/>
              <a:gd name="T51" fmla="*/ 139 h 160"/>
              <a:gd name="T52" fmla="*/ 24 w 176"/>
              <a:gd name="T53" fmla="*/ 147 h 160"/>
              <a:gd name="T54" fmla="*/ 27 w 176"/>
              <a:gd name="T55" fmla="*/ 135 h 160"/>
              <a:gd name="T56" fmla="*/ 25 w 176"/>
              <a:gd name="T57" fmla="*/ 127 h 160"/>
              <a:gd name="T58" fmla="*/ 8 w 176"/>
              <a:gd name="T59" fmla="*/ 94 h 160"/>
              <a:gd name="T60" fmla="*/ 64 w 176"/>
              <a:gd name="T61" fmla="*/ 48 h 160"/>
              <a:gd name="T62" fmla="*/ 120 w 176"/>
              <a:gd name="T63" fmla="*/ 94 h 160"/>
              <a:gd name="T64" fmla="*/ 64 w 176"/>
              <a:gd name="T65" fmla="*/ 14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60">
                <a:moveTo>
                  <a:pt x="176" y="54"/>
                </a:moveTo>
                <a:cubicBezTo>
                  <a:pt x="176" y="24"/>
                  <a:pt x="147" y="0"/>
                  <a:pt x="112" y="0"/>
                </a:cubicBezTo>
                <a:cubicBezTo>
                  <a:pt x="86" y="0"/>
                  <a:pt x="63" y="13"/>
                  <a:pt x="53" y="33"/>
                </a:cubicBezTo>
                <a:cubicBezTo>
                  <a:pt x="56" y="32"/>
                  <a:pt x="60" y="32"/>
                  <a:pt x="63" y="32"/>
                </a:cubicBezTo>
                <a:cubicBezTo>
                  <a:pt x="72" y="18"/>
                  <a:pt x="91" y="8"/>
                  <a:pt x="112" y="8"/>
                </a:cubicBezTo>
                <a:cubicBezTo>
                  <a:pt x="143" y="8"/>
                  <a:pt x="168" y="29"/>
                  <a:pt x="168" y="54"/>
                </a:cubicBezTo>
                <a:cubicBezTo>
                  <a:pt x="168" y="66"/>
                  <a:pt x="162" y="78"/>
                  <a:pt x="151" y="87"/>
                </a:cubicBezTo>
                <a:cubicBezTo>
                  <a:pt x="149" y="89"/>
                  <a:pt x="148" y="92"/>
                  <a:pt x="149" y="95"/>
                </a:cubicBezTo>
                <a:cubicBezTo>
                  <a:pt x="152" y="107"/>
                  <a:pt x="152" y="107"/>
                  <a:pt x="152" y="107"/>
                </a:cubicBezTo>
                <a:cubicBezTo>
                  <a:pt x="135" y="100"/>
                  <a:pt x="135" y="100"/>
                  <a:pt x="135" y="100"/>
                </a:cubicBezTo>
                <a:cubicBezTo>
                  <a:pt x="135" y="103"/>
                  <a:pt x="134" y="106"/>
                  <a:pt x="134" y="108"/>
                </a:cubicBezTo>
                <a:cubicBezTo>
                  <a:pt x="164" y="120"/>
                  <a:pt x="164" y="120"/>
                  <a:pt x="164" y="120"/>
                </a:cubicBezTo>
                <a:cubicBezTo>
                  <a:pt x="156" y="93"/>
                  <a:pt x="156" y="93"/>
                  <a:pt x="156" y="93"/>
                </a:cubicBezTo>
                <a:cubicBezTo>
                  <a:pt x="168" y="83"/>
                  <a:pt x="176" y="69"/>
                  <a:pt x="176" y="54"/>
                </a:cubicBezTo>
                <a:moveTo>
                  <a:pt x="64" y="40"/>
                </a:moveTo>
                <a:cubicBezTo>
                  <a:pt x="29" y="40"/>
                  <a:pt x="0" y="64"/>
                  <a:pt x="0" y="94"/>
                </a:cubicBezTo>
                <a:cubicBezTo>
                  <a:pt x="0" y="109"/>
                  <a:pt x="8" y="123"/>
                  <a:pt x="20" y="133"/>
                </a:cubicBezTo>
                <a:cubicBezTo>
                  <a:pt x="12" y="160"/>
                  <a:pt x="12" y="160"/>
                  <a:pt x="12" y="160"/>
                </a:cubicBezTo>
                <a:cubicBezTo>
                  <a:pt x="48" y="146"/>
                  <a:pt x="48" y="146"/>
                  <a:pt x="48" y="146"/>
                </a:cubicBezTo>
                <a:cubicBezTo>
                  <a:pt x="53" y="147"/>
                  <a:pt x="58" y="148"/>
                  <a:pt x="64" y="148"/>
                </a:cubicBezTo>
                <a:cubicBezTo>
                  <a:pt x="99" y="148"/>
                  <a:pt x="128" y="124"/>
                  <a:pt x="128" y="94"/>
                </a:cubicBezTo>
                <a:cubicBezTo>
                  <a:pt x="128" y="64"/>
                  <a:pt x="99" y="40"/>
                  <a:pt x="64" y="40"/>
                </a:cubicBezTo>
                <a:moveTo>
                  <a:pt x="64" y="140"/>
                </a:moveTo>
                <a:cubicBezTo>
                  <a:pt x="59" y="140"/>
                  <a:pt x="54" y="139"/>
                  <a:pt x="50" y="138"/>
                </a:cubicBezTo>
                <a:cubicBezTo>
                  <a:pt x="49" y="138"/>
                  <a:pt x="48" y="138"/>
                  <a:pt x="48" y="138"/>
                </a:cubicBezTo>
                <a:cubicBezTo>
                  <a:pt x="47" y="138"/>
                  <a:pt x="46" y="138"/>
                  <a:pt x="45" y="139"/>
                </a:cubicBezTo>
                <a:cubicBezTo>
                  <a:pt x="24" y="147"/>
                  <a:pt x="24" y="147"/>
                  <a:pt x="24" y="147"/>
                </a:cubicBezTo>
                <a:cubicBezTo>
                  <a:pt x="27" y="135"/>
                  <a:pt x="27" y="135"/>
                  <a:pt x="27" y="135"/>
                </a:cubicBezTo>
                <a:cubicBezTo>
                  <a:pt x="28" y="132"/>
                  <a:pt x="27" y="129"/>
                  <a:pt x="25" y="127"/>
                </a:cubicBezTo>
                <a:cubicBezTo>
                  <a:pt x="14" y="118"/>
                  <a:pt x="8" y="106"/>
                  <a:pt x="8" y="94"/>
                </a:cubicBezTo>
                <a:cubicBezTo>
                  <a:pt x="8" y="69"/>
                  <a:pt x="33" y="48"/>
                  <a:pt x="64" y="48"/>
                </a:cubicBezTo>
                <a:cubicBezTo>
                  <a:pt x="95" y="48"/>
                  <a:pt x="120" y="69"/>
                  <a:pt x="120" y="94"/>
                </a:cubicBezTo>
                <a:cubicBezTo>
                  <a:pt x="120" y="119"/>
                  <a:pt x="95" y="140"/>
                  <a:pt x="64" y="140"/>
                </a:cubicBezTo>
              </a:path>
            </a:pathLst>
          </a:custGeom>
          <a:solidFill>
            <a:schemeClr val="bg1"/>
          </a:solidFill>
          <a:ln w="28575">
            <a:solidFill>
              <a:schemeClr val="tx1">
                <a:alpha val="75000"/>
              </a:schemeClr>
            </a:solidFill>
          </a:ln>
        </p:spPr>
        <p:txBody>
          <a:bodyPr vert="horz" wrap="square" lIns="91440" tIns="45720" rIns="91440" bIns="45720" numCol="1" anchor="t" anchorCtr="0" compatLnSpc="1">
            <a:prstTxWarp prst="textNoShape">
              <a:avLst/>
            </a:prstTxWarp>
          </a:bodyPr>
          <a:lstStyle/>
          <a:p>
            <a:endParaRPr lang="uk-UA"/>
          </a:p>
        </p:txBody>
      </p:sp>
      <p:grpSp>
        <p:nvGrpSpPr>
          <p:cNvPr id="10" name="Group 9"/>
          <p:cNvGrpSpPr/>
          <p:nvPr/>
        </p:nvGrpSpPr>
        <p:grpSpPr>
          <a:xfrm>
            <a:off x="4988348" y="5537912"/>
            <a:ext cx="3739304" cy="1963519"/>
            <a:chOff x="4988348" y="5486400"/>
            <a:chExt cx="3739304" cy="1963519"/>
          </a:xfrm>
        </p:grpSpPr>
        <p:sp>
          <p:nvSpPr>
            <p:cNvPr id="36" name="Rectangle 35"/>
            <p:cNvSpPr/>
            <p:nvPr/>
          </p:nvSpPr>
          <p:spPr>
            <a:xfrm>
              <a:off x="4988348" y="6126480"/>
              <a:ext cx="3739304" cy="1323439"/>
            </a:xfrm>
            <a:prstGeom prst="rect">
              <a:avLst/>
            </a:prstGeom>
          </p:spPr>
          <p:txBody>
            <a:bodyPr wrap="square">
              <a:spAutoFit/>
            </a:bodyPr>
            <a:lstStyle/>
            <a:p>
              <a:r>
                <a:rPr lang="en-US" sz="2000">
                  <a:solidFill>
                    <a:schemeClr val="bg1"/>
                  </a:solidFill>
                </a:rPr>
                <a:t>Aconsectetuer adipiscing elit. Maecenas porttitor congue massa. Fusce posuere, magna sed pulvinar ultricies.</a:t>
              </a:r>
            </a:p>
          </p:txBody>
        </p:sp>
        <p:sp>
          <p:nvSpPr>
            <p:cNvPr id="38" name="Rectangle 37"/>
            <p:cNvSpPr/>
            <p:nvPr/>
          </p:nvSpPr>
          <p:spPr>
            <a:xfrm>
              <a:off x="5008712" y="5486400"/>
              <a:ext cx="3718940" cy="646331"/>
            </a:xfrm>
            <a:prstGeom prst="rect">
              <a:avLst/>
            </a:prstGeom>
          </p:spPr>
          <p:txBody>
            <a:bodyPr wrap="square">
              <a:spAutoFit/>
            </a:bodyPr>
            <a:lstStyle/>
            <a:p>
              <a:r>
                <a:rPr lang="en-US" sz="3600">
                  <a:solidFill>
                    <a:schemeClr val="bg1"/>
                  </a:solidFill>
                  <a:latin typeface="+mj-lt"/>
                </a:rPr>
                <a:t>consulting</a:t>
              </a:r>
            </a:p>
          </p:txBody>
        </p:sp>
      </p:grpSp>
      <p:sp>
        <p:nvSpPr>
          <p:cNvPr id="68" name="Freeform 67"/>
          <p:cNvSpPr/>
          <p:nvPr/>
        </p:nvSpPr>
        <p:spPr>
          <a:xfrm rot="10800000">
            <a:off x="0" y="2402586"/>
            <a:ext cx="4572000" cy="2743200"/>
          </a:xfrm>
          <a:custGeom>
            <a:avLst/>
            <a:gdLst>
              <a:gd name="connsiteX0" fmla="*/ 0 w 4572000"/>
              <a:gd name="connsiteY0" fmla="*/ 0 h 2743200"/>
              <a:gd name="connsiteX1" fmla="*/ 4572000 w 4572000"/>
              <a:gd name="connsiteY1" fmla="*/ 0 h 2743200"/>
              <a:gd name="connsiteX2" fmla="*/ 4572000 w 4572000"/>
              <a:gd name="connsiteY2" fmla="*/ 2743200 h 2743200"/>
              <a:gd name="connsiteX3" fmla="*/ 0 w 4572000"/>
              <a:gd name="connsiteY3" fmla="*/ 2743200 h 2743200"/>
              <a:gd name="connsiteX4" fmla="*/ 0 w 4572000"/>
              <a:gd name="connsiteY4" fmla="*/ 1748790 h 2743200"/>
              <a:gd name="connsiteX5" fmla="*/ 269328 w 4572000"/>
              <a:gd name="connsiteY5" fmla="*/ 1371600 h 2743200"/>
              <a:gd name="connsiteX6" fmla="*/ 0 w 4572000"/>
              <a:gd name="connsiteY6" fmla="*/ 99441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2743200">
                <a:moveTo>
                  <a:pt x="0" y="0"/>
                </a:moveTo>
                <a:lnTo>
                  <a:pt x="4572000" y="0"/>
                </a:lnTo>
                <a:lnTo>
                  <a:pt x="4572000" y="2743200"/>
                </a:lnTo>
                <a:lnTo>
                  <a:pt x="0" y="2743200"/>
                </a:lnTo>
                <a:lnTo>
                  <a:pt x="0" y="1748790"/>
                </a:lnTo>
                <a:lnTo>
                  <a:pt x="269328" y="1371600"/>
                </a:lnTo>
                <a:lnTo>
                  <a:pt x="0" y="994410"/>
                </a:lnTo>
                <a:close/>
              </a:path>
            </a:pathLst>
          </a:cu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11" name="Group 10"/>
          <p:cNvGrpSpPr/>
          <p:nvPr/>
        </p:nvGrpSpPr>
        <p:grpSpPr>
          <a:xfrm>
            <a:off x="416348" y="2790140"/>
            <a:ext cx="3739304" cy="1963519"/>
            <a:chOff x="416348" y="2790140"/>
            <a:chExt cx="3739304" cy="1963519"/>
          </a:xfrm>
        </p:grpSpPr>
        <p:sp>
          <p:nvSpPr>
            <p:cNvPr id="40" name="Rectangle 39"/>
            <p:cNvSpPr/>
            <p:nvPr/>
          </p:nvSpPr>
          <p:spPr>
            <a:xfrm>
              <a:off x="416348" y="3430220"/>
              <a:ext cx="3739304" cy="1323439"/>
            </a:xfrm>
            <a:prstGeom prst="rect">
              <a:avLst/>
            </a:prstGeom>
          </p:spPr>
          <p:txBody>
            <a:bodyPr wrap="square">
              <a:spAutoFit/>
            </a:bodyPr>
            <a:lstStyle/>
            <a:p>
              <a:pPr algn="r"/>
              <a:r>
                <a:rPr lang="en-US" sz="2000">
                  <a:solidFill>
                    <a:schemeClr val="bg1"/>
                  </a:solidFill>
                </a:rPr>
                <a:t>Aconsectetuer adipiscing elit. Maecenas porttitor congue massa. Fusce posuere, magna sed pulvinar ultricies.</a:t>
              </a:r>
            </a:p>
          </p:txBody>
        </p:sp>
        <p:sp>
          <p:nvSpPr>
            <p:cNvPr id="42" name="Rectangle 41"/>
            <p:cNvSpPr/>
            <p:nvPr/>
          </p:nvSpPr>
          <p:spPr>
            <a:xfrm>
              <a:off x="436712" y="2790140"/>
              <a:ext cx="3718940" cy="646331"/>
            </a:xfrm>
            <a:prstGeom prst="rect">
              <a:avLst/>
            </a:prstGeom>
          </p:spPr>
          <p:txBody>
            <a:bodyPr wrap="square">
              <a:spAutoFit/>
            </a:bodyPr>
            <a:lstStyle/>
            <a:p>
              <a:pPr algn="r"/>
              <a:r>
                <a:rPr lang="en-US" sz="3600">
                  <a:solidFill>
                    <a:schemeClr val="bg1"/>
                  </a:solidFill>
                  <a:latin typeface="+mj-lt"/>
                </a:rPr>
                <a:t>print templates</a:t>
              </a:r>
            </a:p>
          </p:txBody>
        </p:sp>
      </p:grpSp>
      <p:sp>
        <p:nvSpPr>
          <p:cNvPr id="63" name="Freeform 87"/>
          <p:cNvSpPr>
            <a:spLocks noEditPoints="1"/>
          </p:cNvSpPr>
          <p:nvPr/>
        </p:nvSpPr>
        <p:spPr bwMode="auto">
          <a:xfrm>
            <a:off x="6174316" y="3194571"/>
            <a:ext cx="1367368" cy="1154658"/>
          </a:xfrm>
          <a:custGeom>
            <a:avLst/>
            <a:gdLst>
              <a:gd name="T0" fmla="*/ 116 w 176"/>
              <a:gd name="T1" fmla="*/ 32 h 144"/>
              <a:gd name="T2" fmla="*/ 116 w 176"/>
              <a:gd name="T3" fmla="*/ 24 h 144"/>
              <a:gd name="T4" fmla="*/ 80 w 176"/>
              <a:gd name="T5" fmla="*/ 28 h 144"/>
              <a:gd name="T6" fmla="*/ 132 w 176"/>
              <a:gd name="T7" fmla="*/ 32 h 144"/>
              <a:gd name="T8" fmla="*/ 132 w 176"/>
              <a:gd name="T9" fmla="*/ 24 h 144"/>
              <a:gd name="T10" fmla="*/ 132 w 176"/>
              <a:gd name="T11" fmla="*/ 32 h 144"/>
              <a:gd name="T12" fmla="*/ 152 w 176"/>
              <a:gd name="T13" fmla="*/ 28 h 144"/>
              <a:gd name="T14" fmla="*/ 144 w 176"/>
              <a:gd name="T15" fmla="*/ 28 h 144"/>
              <a:gd name="T16" fmla="*/ 148 w 176"/>
              <a:gd name="T17" fmla="*/ 64 h 144"/>
              <a:gd name="T18" fmla="*/ 112 w 176"/>
              <a:gd name="T19" fmla="*/ 68 h 144"/>
              <a:gd name="T20" fmla="*/ 148 w 176"/>
              <a:gd name="T21" fmla="*/ 72 h 144"/>
              <a:gd name="T22" fmla="*/ 148 w 176"/>
              <a:gd name="T23" fmla="*/ 64 h 144"/>
              <a:gd name="T24" fmla="*/ 116 w 176"/>
              <a:gd name="T25" fmla="*/ 80 h 144"/>
              <a:gd name="T26" fmla="*/ 116 w 176"/>
              <a:gd name="T27" fmla="*/ 88 h 144"/>
              <a:gd name="T28" fmla="*/ 152 w 176"/>
              <a:gd name="T29" fmla="*/ 84 h 144"/>
              <a:gd name="T30" fmla="*/ 148 w 176"/>
              <a:gd name="T31" fmla="*/ 48 h 144"/>
              <a:gd name="T32" fmla="*/ 112 w 176"/>
              <a:gd name="T33" fmla="*/ 52 h 144"/>
              <a:gd name="T34" fmla="*/ 148 w 176"/>
              <a:gd name="T35" fmla="*/ 56 h 144"/>
              <a:gd name="T36" fmla="*/ 148 w 176"/>
              <a:gd name="T37" fmla="*/ 48 h 144"/>
              <a:gd name="T38" fmla="*/ 72 w 176"/>
              <a:gd name="T39" fmla="*/ 28 h 144"/>
              <a:gd name="T40" fmla="*/ 64 w 176"/>
              <a:gd name="T41" fmla="*/ 28 h 144"/>
              <a:gd name="T42" fmla="*/ 52 w 176"/>
              <a:gd name="T43" fmla="*/ 104 h 144"/>
              <a:gd name="T44" fmla="*/ 152 w 176"/>
              <a:gd name="T45" fmla="*/ 100 h 144"/>
              <a:gd name="T46" fmla="*/ 52 w 176"/>
              <a:gd name="T47" fmla="*/ 96 h 144"/>
              <a:gd name="T48" fmla="*/ 52 w 176"/>
              <a:gd name="T49" fmla="*/ 104 h 144"/>
              <a:gd name="T50" fmla="*/ 148 w 176"/>
              <a:gd name="T51" fmla="*/ 120 h 144"/>
              <a:gd name="T52" fmla="*/ 148 w 176"/>
              <a:gd name="T53" fmla="*/ 112 h 144"/>
              <a:gd name="T54" fmla="*/ 48 w 176"/>
              <a:gd name="T55" fmla="*/ 116 h 144"/>
              <a:gd name="T56" fmla="*/ 168 w 176"/>
              <a:gd name="T57" fmla="*/ 0 h 144"/>
              <a:gd name="T58" fmla="*/ 24 w 176"/>
              <a:gd name="T59" fmla="*/ 8 h 144"/>
              <a:gd name="T60" fmla="*/ 8 w 176"/>
              <a:gd name="T61" fmla="*/ 24 h 144"/>
              <a:gd name="T62" fmla="*/ 0 w 176"/>
              <a:gd name="T63" fmla="*/ 120 h 144"/>
              <a:gd name="T64" fmla="*/ 168 w 176"/>
              <a:gd name="T65" fmla="*/ 144 h 144"/>
              <a:gd name="T66" fmla="*/ 176 w 176"/>
              <a:gd name="T67" fmla="*/ 8 h 144"/>
              <a:gd name="T68" fmla="*/ 168 w 176"/>
              <a:gd name="T69" fmla="*/ 136 h 144"/>
              <a:gd name="T70" fmla="*/ 8 w 176"/>
              <a:gd name="T71" fmla="*/ 120 h 144"/>
              <a:gd name="T72" fmla="*/ 24 w 176"/>
              <a:gd name="T73" fmla="*/ 32 h 144"/>
              <a:gd name="T74" fmla="*/ 28 w 176"/>
              <a:gd name="T75" fmla="*/ 120 h 144"/>
              <a:gd name="T76" fmla="*/ 32 w 176"/>
              <a:gd name="T77" fmla="*/ 8 h 144"/>
              <a:gd name="T78" fmla="*/ 168 w 176"/>
              <a:gd name="T79" fmla="*/ 136 h 144"/>
              <a:gd name="T80" fmla="*/ 56 w 176"/>
              <a:gd name="T81" fmla="*/ 28 h 144"/>
              <a:gd name="T82" fmla="*/ 48 w 176"/>
              <a:gd name="T83" fmla="*/ 28 h 144"/>
              <a:gd name="T84" fmla="*/ 52 w 176"/>
              <a:gd name="T85" fmla="*/ 88 h 144"/>
              <a:gd name="T86" fmla="*/ 96 w 176"/>
              <a:gd name="T87" fmla="*/ 84 h 144"/>
              <a:gd name="T88" fmla="*/ 92 w 176"/>
              <a:gd name="T89" fmla="*/ 48 h 144"/>
              <a:gd name="T90" fmla="*/ 48 w 176"/>
              <a:gd name="T91" fmla="*/ 52 h 144"/>
              <a:gd name="T92" fmla="*/ 52 w 176"/>
              <a:gd name="T93" fmla="*/ 88 h 144"/>
              <a:gd name="T94" fmla="*/ 88 w 176"/>
              <a:gd name="T95" fmla="*/ 56 h 144"/>
              <a:gd name="T96" fmla="*/ 56 w 176"/>
              <a:gd name="T97" fmla="*/ 8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44">
                <a:moveTo>
                  <a:pt x="84" y="32"/>
                </a:moveTo>
                <a:cubicBezTo>
                  <a:pt x="116" y="32"/>
                  <a:pt x="116" y="32"/>
                  <a:pt x="116" y="32"/>
                </a:cubicBezTo>
                <a:cubicBezTo>
                  <a:pt x="118" y="32"/>
                  <a:pt x="120" y="30"/>
                  <a:pt x="120" y="28"/>
                </a:cubicBezTo>
                <a:cubicBezTo>
                  <a:pt x="120" y="26"/>
                  <a:pt x="118" y="24"/>
                  <a:pt x="116" y="24"/>
                </a:cubicBezTo>
                <a:cubicBezTo>
                  <a:pt x="84" y="24"/>
                  <a:pt x="84" y="24"/>
                  <a:pt x="84" y="24"/>
                </a:cubicBezTo>
                <a:cubicBezTo>
                  <a:pt x="82" y="24"/>
                  <a:pt x="80" y="26"/>
                  <a:pt x="80" y="28"/>
                </a:cubicBezTo>
                <a:cubicBezTo>
                  <a:pt x="80" y="30"/>
                  <a:pt x="82" y="32"/>
                  <a:pt x="84" y="32"/>
                </a:cubicBezTo>
                <a:moveTo>
                  <a:pt x="132" y="32"/>
                </a:moveTo>
                <a:cubicBezTo>
                  <a:pt x="134" y="32"/>
                  <a:pt x="136" y="30"/>
                  <a:pt x="136" y="28"/>
                </a:cubicBezTo>
                <a:cubicBezTo>
                  <a:pt x="136" y="26"/>
                  <a:pt x="134" y="24"/>
                  <a:pt x="132" y="24"/>
                </a:cubicBezTo>
                <a:cubicBezTo>
                  <a:pt x="130" y="24"/>
                  <a:pt x="128" y="26"/>
                  <a:pt x="128" y="28"/>
                </a:cubicBezTo>
                <a:cubicBezTo>
                  <a:pt x="128" y="30"/>
                  <a:pt x="130" y="32"/>
                  <a:pt x="132" y="32"/>
                </a:cubicBezTo>
                <a:moveTo>
                  <a:pt x="148" y="32"/>
                </a:moveTo>
                <a:cubicBezTo>
                  <a:pt x="150" y="32"/>
                  <a:pt x="152" y="30"/>
                  <a:pt x="152" y="28"/>
                </a:cubicBezTo>
                <a:cubicBezTo>
                  <a:pt x="152" y="26"/>
                  <a:pt x="150" y="24"/>
                  <a:pt x="148" y="24"/>
                </a:cubicBezTo>
                <a:cubicBezTo>
                  <a:pt x="146" y="24"/>
                  <a:pt x="144" y="26"/>
                  <a:pt x="144" y="28"/>
                </a:cubicBezTo>
                <a:cubicBezTo>
                  <a:pt x="144" y="30"/>
                  <a:pt x="146" y="32"/>
                  <a:pt x="148" y="32"/>
                </a:cubicBezTo>
                <a:moveTo>
                  <a:pt x="148" y="64"/>
                </a:moveTo>
                <a:cubicBezTo>
                  <a:pt x="116" y="64"/>
                  <a:pt x="116" y="64"/>
                  <a:pt x="116" y="64"/>
                </a:cubicBezTo>
                <a:cubicBezTo>
                  <a:pt x="114" y="64"/>
                  <a:pt x="112" y="66"/>
                  <a:pt x="112" y="68"/>
                </a:cubicBezTo>
                <a:cubicBezTo>
                  <a:pt x="112" y="70"/>
                  <a:pt x="114" y="72"/>
                  <a:pt x="116" y="72"/>
                </a:cubicBezTo>
                <a:cubicBezTo>
                  <a:pt x="148" y="72"/>
                  <a:pt x="148" y="72"/>
                  <a:pt x="148" y="72"/>
                </a:cubicBezTo>
                <a:cubicBezTo>
                  <a:pt x="150" y="72"/>
                  <a:pt x="152" y="70"/>
                  <a:pt x="152" y="68"/>
                </a:cubicBezTo>
                <a:cubicBezTo>
                  <a:pt x="152" y="66"/>
                  <a:pt x="150" y="64"/>
                  <a:pt x="148" y="64"/>
                </a:cubicBezTo>
                <a:moveTo>
                  <a:pt x="148" y="80"/>
                </a:moveTo>
                <a:cubicBezTo>
                  <a:pt x="116" y="80"/>
                  <a:pt x="116" y="80"/>
                  <a:pt x="116" y="80"/>
                </a:cubicBezTo>
                <a:cubicBezTo>
                  <a:pt x="114" y="80"/>
                  <a:pt x="112" y="82"/>
                  <a:pt x="112" y="84"/>
                </a:cubicBezTo>
                <a:cubicBezTo>
                  <a:pt x="112" y="86"/>
                  <a:pt x="114" y="88"/>
                  <a:pt x="116" y="88"/>
                </a:cubicBezTo>
                <a:cubicBezTo>
                  <a:pt x="148" y="88"/>
                  <a:pt x="148" y="88"/>
                  <a:pt x="148" y="88"/>
                </a:cubicBezTo>
                <a:cubicBezTo>
                  <a:pt x="150" y="88"/>
                  <a:pt x="152" y="86"/>
                  <a:pt x="152" y="84"/>
                </a:cubicBezTo>
                <a:cubicBezTo>
                  <a:pt x="152" y="82"/>
                  <a:pt x="150" y="80"/>
                  <a:pt x="148" y="80"/>
                </a:cubicBezTo>
                <a:moveTo>
                  <a:pt x="148" y="48"/>
                </a:moveTo>
                <a:cubicBezTo>
                  <a:pt x="116" y="48"/>
                  <a:pt x="116" y="48"/>
                  <a:pt x="116" y="48"/>
                </a:cubicBezTo>
                <a:cubicBezTo>
                  <a:pt x="114" y="48"/>
                  <a:pt x="112" y="50"/>
                  <a:pt x="112" y="52"/>
                </a:cubicBezTo>
                <a:cubicBezTo>
                  <a:pt x="112" y="54"/>
                  <a:pt x="114" y="56"/>
                  <a:pt x="116" y="56"/>
                </a:cubicBezTo>
                <a:cubicBezTo>
                  <a:pt x="148" y="56"/>
                  <a:pt x="148" y="56"/>
                  <a:pt x="148" y="56"/>
                </a:cubicBezTo>
                <a:cubicBezTo>
                  <a:pt x="150" y="56"/>
                  <a:pt x="152" y="54"/>
                  <a:pt x="152" y="52"/>
                </a:cubicBezTo>
                <a:cubicBezTo>
                  <a:pt x="152" y="50"/>
                  <a:pt x="150" y="48"/>
                  <a:pt x="148" y="48"/>
                </a:cubicBezTo>
                <a:moveTo>
                  <a:pt x="68" y="32"/>
                </a:moveTo>
                <a:cubicBezTo>
                  <a:pt x="70" y="32"/>
                  <a:pt x="72" y="30"/>
                  <a:pt x="72" y="28"/>
                </a:cubicBezTo>
                <a:cubicBezTo>
                  <a:pt x="72" y="26"/>
                  <a:pt x="70" y="24"/>
                  <a:pt x="68" y="24"/>
                </a:cubicBezTo>
                <a:cubicBezTo>
                  <a:pt x="66" y="24"/>
                  <a:pt x="64" y="26"/>
                  <a:pt x="64" y="28"/>
                </a:cubicBezTo>
                <a:cubicBezTo>
                  <a:pt x="64" y="30"/>
                  <a:pt x="66" y="32"/>
                  <a:pt x="68" y="32"/>
                </a:cubicBezTo>
                <a:moveTo>
                  <a:pt x="52" y="104"/>
                </a:moveTo>
                <a:cubicBezTo>
                  <a:pt x="148" y="104"/>
                  <a:pt x="148" y="104"/>
                  <a:pt x="148" y="104"/>
                </a:cubicBezTo>
                <a:cubicBezTo>
                  <a:pt x="150" y="104"/>
                  <a:pt x="152" y="102"/>
                  <a:pt x="152" y="100"/>
                </a:cubicBezTo>
                <a:cubicBezTo>
                  <a:pt x="152" y="98"/>
                  <a:pt x="150" y="96"/>
                  <a:pt x="148" y="96"/>
                </a:cubicBezTo>
                <a:cubicBezTo>
                  <a:pt x="52" y="96"/>
                  <a:pt x="52" y="96"/>
                  <a:pt x="52" y="96"/>
                </a:cubicBezTo>
                <a:cubicBezTo>
                  <a:pt x="50" y="96"/>
                  <a:pt x="48" y="98"/>
                  <a:pt x="48" y="100"/>
                </a:cubicBezTo>
                <a:cubicBezTo>
                  <a:pt x="48" y="102"/>
                  <a:pt x="50" y="104"/>
                  <a:pt x="52" y="104"/>
                </a:cubicBezTo>
                <a:moveTo>
                  <a:pt x="52" y="120"/>
                </a:moveTo>
                <a:cubicBezTo>
                  <a:pt x="148" y="120"/>
                  <a:pt x="148" y="120"/>
                  <a:pt x="148" y="120"/>
                </a:cubicBezTo>
                <a:cubicBezTo>
                  <a:pt x="150" y="120"/>
                  <a:pt x="152" y="118"/>
                  <a:pt x="152" y="116"/>
                </a:cubicBezTo>
                <a:cubicBezTo>
                  <a:pt x="152" y="114"/>
                  <a:pt x="150" y="112"/>
                  <a:pt x="148" y="112"/>
                </a:cubicBezTo>
                <a:cubicBezTo>
                  <a:pt x="52" y="112"/>
                  <a:pt x="52" y="112"/>
                  <a:pt x="52" y="112"/>
                </a:cubicBezTo>
                <a:cubicBezTo>
                  <a:pt x="50" y="112"/>
                  <a:pt x="48" y="114"/>
                  <a:pt x="48" y="116"/>
                </a:cubicBezTo>
                <a:cubicBezTo>
                  <a:pt x="48" y="118"/>
                  <a:pt x="50" y="120"/>
                  <a:pt x="52" y="120"/>
                </a:cubicBezTo>
                <a:moveTo>
                  <a:pt x="168" y="0"/>
                </a:moveTo>
                <a:cubicBezTo>
                  <a:pt x="32" y="0"/>
                  <a:pt x="32" y="0"/>
                  <a:pt x="32" y="0"/>
                </a:cubicBezTo>
                <a:cubicBezTo>
                  <a:pt x="28" y="0"/>
                  <a:pt x="24" y="4"/>
                  <a:pt x="24" y="8"/>
                </a:cubicBezTo>
                <a:cubicBezTo>
                  <a:pt x="24" y="24"/>
                  <a:pt x="24" y="24"/>
                  <a:pt x="24" y="24"/>
                </a:cubicBezTo>
                <a:cubicBezTo>
                  <a:pt x="8" y="24"/>
                  <a:pt x="8" y="24"/>
                  <a:pt x="8" y="24"/>
                </a:cubicBezTo>
                <a:cubicBezTo>
                  <a:pt x="4" y="24"/>
                  <a:pt x="0" y="28"/>
                  <a:pt x="0" y="32"/>
                </a:cubicBezTo>
                <a:cubicBezTo>
                  <a:pt x="0" y="120"/>
                  <a:pt x="0" y="120"/>
                  <a:pt x="0" y="120"/>
                </a:cubicBezTo>
                <a:cubicBezTo>
                  <a:pt x="0" y="133"/>
                  <a:pt x="11" y="144"/>
                  <a:pt x="24" y="144"/>
                </a:cubicBezTo>
                <a:cubicBezTo>
                  <a:pt x="168" y="144"/>
                  <a:pt x="168" y="144"/>
                  <a:pt x="168" y="144"/>
                </a:cubicBezTo>
                <a:cubicBezTo>
                  <a:pt x="172" y="144"/>
                  <a:pt x="176" y="140"/>
                  <a:pt x="176" y="136"/>
                </a:cubicBezTo>
                <a:cubicBezTo>
                  <a:pt x="176" y="8"/>
                  <a:pt x="176" y="8"/>
                  <a:pt x="176" y="8"/>
                </a:cubicBezTo>
                <a:cubicBezTo>
                  <a:pt x="176" y="4"/>
                  <a:pt x="172" y="0"/>
                  <a:pt x="168" y="0"/>
                </a:cubicBezTo>
                <a:moveTo>
                  <a:pt x="168" y="136"/>
                </a:moveTo>
                <a:cubicBezTo>
                  <a:pt x="24" y="136"/>
                  <a:pt x="24" y="136"/>
                  <a:pt x="24" y="136"/>
                </a:cubicBezTo>
                <a:cubicBezTo>
                  <a:pt x="15" y="136"/>
                  <a:pt x="8" y="129"/>
                  <a:pt x="8" y="120"/>
                </a:cubicBezTo>
                <a:cubicBezTo>
                  <a:pt x="8" y="32"/>
                  <a:pt x="8" y="32"/>
                  <a:pt x="8" y="32"/>
                </a:cubicBezTo>
                <a:cubicBezTo>
                  <a:pt x="24" y="32"/>
                  <a:pt x="24" y="32"/>
                  <a:pt x="24" y="32"/>
                </a:cubicBezTo>
                <a:cubicBezTo>
                  <a:pt x="24" y="116"/>
                  <a:pt x="24" y="116"/>
                  <a:pt x="24" y="116"/>
                </a:cubicBezTo>
                <a:cubicBezTo>
                  <a:pt x="24" y="118"/>
                  <a:pt x="26" y="120"/>
                  <a:pt x="28" y="120"/>
                </a:cubicBezTo>
                <a:cubicBezTo>
                  <a:pt x="30" y="120"/>
                  <a:pt x="32" y="118"/>
                  <a:pt x="32" y="116"/>
                </a:cubicBezTo>
                <a:cubicBezTo>
                  <a:pt x="32" y="8"/>
                  <a:pt x="32" y="8"/>
                  <a:pt x="32" y="8"/>
                </a:cubicBezTo>
                <a:cubicBezTo>
                  <a:pt x="168" y="8"/>
                  <a:pt x="168" y="8"/>
                  <a:pt x="168" y="8"/>
                </a:cubicBezTo>
                <a:lnTo>
                  <a:pt x="168" y="136"/>
                </a:lnTo>
                <a:close/>
                <a:moveTo>
                  <a:pt x="52" y="32"/>
                </a:moveTo>
                <a:cubicBezTo>
                  <a:pt x="54" y="32"/>
                  <a:pt x="56" y="30"/>
                  <a:pt x="56" y="28"/>
                </a:cubicBezTo>
                <a:cubicBezTo>
                  <a:pt x="56" y="26"/>
                  <a:pt x="54" y="24"/>
                  <a:pt x="52" y="24"/>
                </a:cubicBezTo>
                <a:cubicBezTo>
                  <a:pt x="50" y="24"/>
                  <a:pt x="48" y="26"/>
                  <a:pt x="48" y="28"/>
                </a:cubicBezTo>
                <a:cubicBezTo>
                  <a:pt x="48" y="30"/>
                  <a:pt x="50" y="32"/>
                  <a:pt x="52" y="32"/>
                </a:cubicBezTo>
                <a:moveTo>
                  <a:pt x="52" y="88"/>
                </a:moveTo>
                <a:cubicBezTo>
                  <a:pt x="92" y="88"/>
                  <a:pt x="92" y="88"/>
                  <a:pt x="92" y="88"/>
                </a:cubicBezTo>
                <a:cubicBezTo>
                  <a:pt x="94" y="88"/>
                  <a:pt x="96" y="86"/>
                  <a:pt x="96" y="84"/>
                </a:cubicBezTo>
                <a:cubicBezTo>
                  <a:pt x="96" y="52"/>
                  <a:pt x="96" y="52"/>
                  <a:pt x="96" y="52"/>
                </a:cubicBezTo>
                <a:cubicBezTo>
                  <a:pt x="96" y="50"/>
                  <a:pt x="94" y="48"/>
                  <a:pt x="92" y="48"/>
                </a:cubicBezTo>
                <a:cubicBezTo>
                  <a:pt x="52" y="48"/>
                  <a:pt x="52" y="48"/>
                  <a:pt x="52" y="48"/>
                </a:cubicBezTo>
                <a:cubicBezTo>
                  <a:pt x="50" y="48"/>
                  <a:pt x="48" y="50"/>
                  <a:pt x="48" y="52"/>
                </a:cubicBezTo>
                <a:cubicBezTo>
                  <a:pt x="48" y="84"/>
                  <a:pt x="48" y="84"/>
                  <a:pt x="48" y="84"/>
                </a:cubicBezTo>
                <a:cubicBezTo>
                  <a:pt x="48" y="86"/>
                  <a:pt x="50" y="88"/>
                  <a:pt x="52" y="88"/>
                </a:cubicBezTo>
                <a:moveTo>
                  <a:pt x="56" y="56"/>
                </a:moveTo>
                <a:cubicBezTo>
                  <a:pt x="88" y="56"/>
                  <a:pt x="88" y="56"/>
                  <a:pt x="88" y="56"/>
                </a:cubicBezTo>
                <a:cubicBezTo>
                  <a:pt x="88" y="80"/>
                  <a:pt x="88" y="80"/>
                  <a:pt x="88" y="80"/>
                </a:cubicBezTo>
                <a:cubicBezTo>
                  <a:pt x="56" y="80"/>
                  <a:pt x="56" y="80"/>
                  <a:pt x="56" y="80"/>
                </a:cubicBezTo>
                <a:lnTo>
                  <a:pt x="56" y="56"/>
                </a:lnTo>
                <a:close/>
              </a:path>
            </a:pathLst>
          </a:custGeom>
          <a:solidFill>
            <a:schemeClr val="bg1"/>
          </a:solidFill>
          <a:ln>
            <a:solidFill>
              <a:schemeClr val="tx1">
                <a:alpha val="75000"/>
              </a:schemeClr>
            </a:solidFill>
          </a:ln>
        </p:spPr>
        <p:txBody>
          <a:bodyPr vert="horz" wrap="square" lIns="91440" tIns="45720" rIns="91440" bIns="45720" numCol="1" anchor="t" anchorCtr="0" compatLnSpc="1">
            <a:prstTxWarp prst="textNoShape">
              <a:avLst/>
            </a:prstTxWarp>
          </a:bodyPr>
          <a:lstStyle/>
          <a:p>
            <a:endParaRPr lang="uk-UA"/>
          </a:p>
        </p:txBody>
      </p:sp>
      <p:sp>
        <p:nvSpPr>
          <p:cNvPr id="70" name="Freeform 69"/>
          <p:cNvSpPr/>
          <p:nvPr/>
        </p:nvSpPr>
        <p:spPr>
          <a:xfrm rot="10800000">
            <a:off x="9144000" y="2402586"/>
            <a:ext cx="4572000" cy="2743200"/>
          </a:xfrm>
          <a:custGeom>
            <a:avLst/>
            <a:gdLst>
              <a:gd name="connsiteX0" fmla="*/ 0 w 4572000"/>
              <a:gd name="connsiteY0" fmla="*/ 0 h 2743200"/>
              <a:gd name="connsiteX1" fmla="*/ 4572000 w 4572000"/>
              <a:gd name="connsiteY1" fmla="*/ 0 h 2743200"/>
              <a:gd name="connsiteX2" fmla="*/ 4572000 w 4572000"/>
              <a:gd name="connsiteY2" fmla="*/ 2743200 h 2743200"/>
              <a:gd name="connsiteX3" fmla="*/ 0 w 4572000"/>
              <a:gd name="connsiteY3" fmla="*/ 2743200 h 2743200"/>
              <a:gd name="connsiteX4" fmla="*/ 0 w 4572000"/>
              <a:gd name="connsiteY4" fmla="*/ 1748790 h 2743200"/>
              <a:gd name="connsiteX5" fmla="*/ 269328 w 4572000"/>
              <a:gd name="connsiteY5" fmla="*/ 1371600 h 2743200"/>
              <a:gd name="connsiteX6" fmla="*/ 0 w 4572000"/>
              <a:gd name="connsiteY6" fmla="*/ 99441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2743200">
                <a:moveTo>
                  <a:pt x="0" y="0"/>
                </a:moveTo>
                <a:lnTo>
                  <a:pt x="4572000" y="0"/>
                </a:lnTo>
                <a:lnTo>
                  <a:pt x="4572000" y="2743200"/>
                </a:lnTo>
                <a:lnTo>
                  <a:pt x="0" y="2743200"/>
                </a:lnTo>
                <a:lnTo>
                  <a:pt x="0" y="1748790"/>
                </a:lnTo>
                <a:lnTo>
                  <a:pt x="269328" y="1371600"/>
                </a:lnTo>
                <a:lnTo>
                  <a:pt x="0" y="994410"/>
                </a:lnTo>
                <a:close/>
              </a:path>
            </a:pathLst>
          </a:cu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56" name="Group 55"/>
          <p:cNvGrpSpPr/>
          <p:nvPr/>
        </p:nvGrpSpPr>
        <p:grpSpPr>
          <a:xfrm>
            <a:off x="9560348" y="2790140"/>
            <a:ext cx="3739304" cy="1963519"/>
            <a:chOff x="416348" y="2790140"/>
            <a:chExt cx="3739304" cy="1963519"/>
          </a:xfrm>
        </p:grpSpPr>
        <p:sp>
          <p:nvSpPr>
            <p:cNvPr id="57" name="Rectangle 56"/>
            <p:cNvSpPr/>
            <p:nvPr/>
          </p:nvSpPr>
          <p:spPr>
            <a:xfrm>
              <a:off x="416348" y="3430220"/>
              <a:ext cx="3739304" cy="1323439"/>
            </a:xfrm>
            <a:prstGeom prst="rect">
              <a:avLst/>
            </a:prstGeom>
          </p:spPr>
          <p:txBody>
            <a:bodyPr wrap="square">
              <a:spAutoFit/>
            </a:bodyPr>
            <a:lstStyle/>
            <a:p>
              <a:pPr algn="r"/>
              <a:r>
                <a:rPr lang="en-US" sz="2000">
                  <a:solidFill>
                    <a:schemeClr val="bg1"/>
                  </a:solidFill>
                </a:rPr>
                <a:t>Aconsectetuer adipiscing elit. Maecenas porttitor congue massa. Fusce posuere, magna sed pulvinar ultricies.</a:t>
              </a:r>
            </a:p>
          </p:txBody>
        </p:sp>
        <p:sp>
          <p:nvSpPr>
            <p:cNvPr id="58" name="Rectangle 57"/>
            <p:cNvSpPr/>
            <p:nvPr/>
          </p:nvSpPr>
          <p:spPr>
            <a:xfrm>
              <a:off x="436712" y="2790140"/>
              <a:ext cx="3718940" cy="646331"/>
            </a:xfrm>
            <a:prstGeom prst="rect">
              <a:avLst/>
            </a:prstGeom>
          </p:spPr>
          <p:txBody>
            <a:bodyPr wrap="square">
              <a:spAutoFit/>
            </a:bodyPr>
            <a:lstStyle/>
            <a:p>
              <a:pPr algn="r"/>
              <a:r>
                <a:rPr lang="en-US" sz="3600">
                  <a:solidFill>
                    <a:schemeClr val="bg1"/>
                  </a:solidFill>
                  <a:latin typeface="+mj-lt"/>
                </a:rPr>
                <a:t>seo management</a:t>
              </a:r>
            </a:p>
          </p:txBody>
        </p:sp>
      </p:grpSp>
      <p:sp>
        <p:nvSpPr>
          <p:cNvPr id="64" name="Freeform 239"/>
          <p:cNvSpPr>
            <a:spLocks noEditPoints="1"/>
          </p:cNvSpPr>
          <p:nvPr/>
        </p:nvSpPr>
        <p:spPr bwMode="auto">
          <a:xfrm>
            <a:off x="15442204" y="3194571"/>
            <a:ext cx="1119592" cy="1144462"/>
          </a:xfrm>
          <a:custGeom>
            <a:avLst/>
            <a:gdLst>
              <a:gd name="T0" fmla="*/ 16 w 176"/>
              <a:gd name="T1" fmla="*/ 32 h 176"/>
              <a:gd name="T2" fmla="*/ 0 w 176"/>
              <a:gd name="T3" fmla="*/ 160 h 176"/>
              <a:gd name="T4" fmla="*/ 128 w 176"/>
              <a:gd name="T5" fmla="*/ 176 h 176"/>
              <a:gd name="T6" fmla="*/ 144 w 176"/>
              <a:gd name="T7" fmla="*/ 48 h 176"/>
              <a:gd name="T8" fmla="*/ 136 w 176"/>
              <a:gd name="T9" fmla="*/ 160 h 176"/>
              <a:gd name="T10" fmla="*/ 16 w 176"/>
              <a:gd name="T11" fmla="*/ 168 h 176"/>
              <a:gd name="T12" fmla="*/ 8 w 176"/>
              <a:gd name="T13" fmla="*/ 72 h 176"/>
              <a:gd name="T14" fmla="*/ 136 w 176"/>
              <a:gd name="T15" fmla="*/ 160 h 176"/>
              <a:gd name="T16" fmla="*/ 8 w 176"/>
              <a:gd name="T17" fmla="*/ 64 h 176"/>
              <a:gd name="T18" fmla="*/ 16 w 176"/>
              <a:gd name="T19" fmla="*/ 40 h 176"/>
              <a:gd name="T20" fmla="*/ 136 w 176"/>
              <a:gd name="T21" fmla="*/ 48 h 176"/>
              <a:gd name="T22" fmla="*/ 36 w 176"/>
              <a:gd name="T23" fmla="*/ 48 h 176"/>
              <a:gd name="T24" fmla="*/ 36 w 176"/>
              <a:gd name="T25" fmla="*/ 56 h 176"/>
              <a:gd name="T26" fmla="*/ 36 w 176"/>
              <a:gd name="T27" fmla="*/ 48 h 176"/>
              <a:gd name="T28" fmla="*/ 16 w 176"/>
              <a:gd name="T29" fmla="*/ 52 h 176"/>
              <a:gd name="T30" fmla="*/ 24 w 176"/>
              <a:gd name="T31" fmla="*/ 52 h 176"/>
              <a:gd name="T32" fmla="*/ 160 w 176"/>
              <a:gd name="T33" fmla="*/ 0 h 176"/>
              <a:gd name="T34" fmla="*/ 32 w 176"/>
              <a:gd name="T35" fmla="*/ 16 h 176"/>
              <a:gd name="T36" fmla="*/ 36 w 176"/>
              <a:gd name="T37" fmla="*/ 24 h 176"/>
              <a:gd name="T38" fmla="*/ 40 w 176"/>
              <a:gd name="T39" fmla="*/ 16 h 176"/>
              <a:gd name="T40" fmla="*/ 160 w 176"/>
              <a:gd name="T41" fmla="*/ 8 h 176"/>
              <a:gd name="T42" fmla="*/ 168 w 176"/>
              <a:gd name="T43" fmla="*/ 128 h 176"/>
              <a:gd name="T44" fmla="*/ 156 w 176"/>
              <a:gd name="T45" fmla="*/ 136 h 176"/>
              <a:gd name="T46" fmla="*/ 156 w 176"/>
              <a:gd name="T47" fmla="*/ 144 h 176"/>
              <a:gd name="T48" fmla="*/ 176 w 176"/>
              <a:gd name="T49" fmla="*/ 128 h 176"/>
              <a:gd name="T50" fmla="*/ 160 w 176"/>
              <a:gd name="T51" fmla="*/ 0 h 176"/>
              <a:gd name="T52" fmla="*/ 48 w 176"/>
              <a:gd name="T53" fmla="*/ 52 h 176"/>
              <a:gd name="T54" fmla="*/ 56 w 176"/>
              <a:gd name="T55" fmla="*/ 52 h 176"/>
              <a:gd name="T56" fmla="*/ 124 w 176"/>
              <a:gd name="T57" fmla="*/ 48 h 176"/>
              <a:gd name="T58" fmla="*/ 64 w 176"/>
              <a:gd name="T59" fmla="*/ 52 h 176"/>
              <a:gd name="T60" fmla="*/ 124 w 176"/>
              <a:gd name="T61" fmla="*/ 56 h 176"/>
              <a:gd name="T62" fmla="*/ 124 w 176"/>
              <a:gd name="T63"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28" y="32"/>
                </a:moveTo>
                <a:cubicBezTo>
                  <a:pt x="16" y="32"/>
                  <a:pt x="16" y="32"/>
                  <a:pt x="16" y="32"/>
                </a:cubicBezTo>
                <a:cubicBezTo>
                  <a:pt x="7" y="32"/>
                  <a:pt x="0" y="39"/>
                  <a:pt x="0" y="48"/>
                </a:cubicBezTo>
                <a:cubicBezTo>
                  <a:pt x="0" y="160"/>
                  <a:pt x="0" y="160"/>
                  <a:pt x="0" y="160"/>
                </a:cubicBezTo>
                <a:cubicBezTo>
                  <a:pt x="0" y="169"/>
                  <a:pt x="7" y="176"/>
                  <a:pt x="16" y="176"/>
                </a:cubicBezTo>
                <a:cubicBezTo>
                  <a:pt x="128" y="176"/>
                  <a:pt x="128" y="176"/>
                  <a:pt x="128" y="176"/>
                </a:cubicBezTo>
                <a:cubicBezTo>
                  <a:pt x="137" y="176"/>
                  <a:pt x="144" y="169"/>
                  <a:pt x="144" y="160"/>
                </a:cubicBezTo>
                <a:cubicBezTo>
                  <a:pt x="144" y="48"/>
                  <a:pt x="144" y="48"/>
                  <a:pt x="144" y="48"/>
                </a:cubicBezTo>
                <a:cubicBezTo>
                  <a:pt x="144" y="39"/>
                  <a:pt x="137" y="32"/>
                  <a:pt x="128" y="32"/>
                </a:cubicBezTo>
                <a:moveTo>
                  <a:pt x="136" y="160"/>
                </a:moveTo>
                <a:cubicBezTo>
                  <a:pt x="136" y="164"/>
                  <a:pt x="132" y="168"/>
                  <a:pt x="128" y="168"/>
                </a:cubicBezTo>
                <a:cubicBezTo>
                  <a:pt x="16" y="168"/>
                  <a:pt x="16" y="168"/>
                  <a:pt x="16" y="168"/>
                </a:cubicBezTo>
                <a:cubicBezTo>
                  <a:pt x="12" y="168"/>
                  <a:pt x="8" y="164"/>
                  <a:pt x="8" y="160"/>
                </a:cubicBezTo>
                <a:cubicBezTo>
                  <a:pt x="8" y="72"/>
                  <a:pt x="8" y="72"/>
                  <a:pt x="8" y="72"/>
                </a:cubicBezTo>
                <a:cubicBezTo>
                  <a:pt x="136" y="72"/>
                  <a:pt x="136" y="72"/>
                  <a:pt x="136" y="72"/>
                </a:cubicBezTo>
                <a:lnTo>
                  <a:pt x="136" y="160"/>
                </a:lnTo>
                <a:close/>
                <a:moveTo>
                  <a:pt x="136" y="64"/>
                </a:moveTo>
                <a:cubicBezTo>
                  <a:pt x="8" y="64"/>
                  <a:pt x="8" y="64"/>
                  <a:pt x="8" y="64"/>
                </a:cubicBezTo>
                <a:cubicBezTo>
                  <a:pt x="8" y="48"/>
                  <a:pt x="8" y="48"/>
                  <a:pt x="8" y="48"/>
                </a:cubicBezTo>
                <a:cubicBezTo>
                  <a:pt x="8" y="44"/>
                  <a:pt x="12" y="40"/>
                  <a:pt x="16" y="40"/>
                </a:cubicBezTo>
                <a:cubicBezTo>
                  <a:pt x="128" y="40"/>
                  <a:pt x="128" y="40"/>
                  <a:pt x="128" y="40"/>
                </a:cubicBezTo>
                <a:cubicBezTo>
                  <a:pt x="132" y="40"/>
                  <a:pt x="136" y="44"/>
                  <a:pt x="136" y="48"/>
                </a:cubicBezTo>
                <a:lnTo>
                  <a:pt x="136" y="64"/>
                </a:lnTo>
                <a:close/>
                <a:moveTo>
                  <a:pt x="36" y="48"/>
                </a:moveTo>
                <a:cubicBezTo>
                  <a:pt x="34" y="48"/>
                  <a:pt x="32" y="50"/>
                  <a:pt x="32" y="52"/>
                </a:cubicBezTo>
                <a:cubicBezTo>
                  <a:pt x="32" y="54"/>
                  <a:pt x="34" y="56"/>
                  <a:pt x="36" y="56"/>
                </a:cubicBezTo>
                <a:cubicBezTo>
                  <a:pt x="38" y="56"/>
                  <a:pt x="40" y="54"/>
                  <a:pt x="40" y="52"/>
                </a:cubicBezTo>
                <a:cubicBezTo>
                  <a:pt x="40" y="50"/>
                  <a:pt x="38" y="48"/>
                  <a:pt x="36" y="48"/>
                </a:cubicBezTo>
                <a:moveTo>
                  <a:pt x="20" y="48"/>
                </a:moveTo>
                <a:cubicBezTo>
                  <a:pt x="18" y="48"/>
                  <a:pt x="16" y="50"/>
                  <a:pt x="16" y="52"/>
                </a:cubicBezTo>
                <a:cubicBezTo>
                  <a:pt x="16" y="54"/>
                  <a:pt x="18" y="56"/>
                  <a:pt x="20" y="56"/>
                </a:cubicBezTo>
                <a:cubicBezTo>
                  <a:pt x="22" y="56"/>
                  <a:pt x="24" y="54"/>
                  <a:pt x="24" y="52"/>
                </a:cubicBezTo>
                <a:cubicBezTo>
                  <a:pt x="24" y="50"/>
                  <a:pt x="22" y="48"/>
                  <a:pt x="20" y="48"/>
                </a:cubicBezTo>
                <a:moveTo>
                  <a:pt x="160" y="0"/>
                </a:moveTo>
                <a:cubicBezTo>
                  <a:pt x="48" y="0"/>
                  <a:pt x="48" y="0"/>
                  <a:pt x="48" y="0"/>
                </a:cubicBezTo>
                <a:cubicBezTo>
                  <a:pt x="39" y="0"/>
                  <a:pt x="32" y="7"/>
                  <a:pt x="32" y="16"/>
                </a:cubicBezTo>
                <a:cubicBezTo>
                  <a:pt x="32" y="20"/>
                  <a:pt x="32" y="20"/>
                  <a:pt x="32" y="20"/>
                </a:cubicBezTo>
                <a:cubicBezTo>
                  <a:pt x="32" y="22"/>
                  <a:pt x="34" y="24"/>
                  <a:pt x="36" y="24"/>
                </a:cubicBezTo>
                <a:cubicBezTo>
                  <a:pt x="38" y="24"/>
                  <a:pt x="40" y="22"/>
                  <a:pt x="40" y="20"/>
                </a:cubicBezTo>
                <a:cubicBezTo>
                  <a:pt x="40" y="16"/>
                  <a:pt x="40" y="16"/>
                  <a:pt x="40" y="16"/>
                </a:cubicBezTo>
                <a:cubicBezTo>
                  <a:pt x="40" y="12"/>
                  <a:pt x="44" y="8"/>
                  <a:pt x="48" y="8"/>
                </a:cubicBezTo>
                <a:cubicBezTo>
                  <a:pt x="160" y="8"/>
                  <a:pt x="160" y="8"/>
                  <a:pt x="160" y="8"/>
                </a:cubicBezTo>
                <a:cubicBezTo>
                  <a:pt x="164" y="8"/>
                  <a:pt x="168" y="12"/>
                  <a:pt x="168" y="16"/>
                </a:cubicBezTo>
                <a:cubicBezTo>
                  <a:pt x="168" y="128"/>
                  <a:pt x="168" y="128"/>
                  <a:pt x="168" y="128"/>
                </a:cubicBezTo>
                <a:cubicBezTo>
                  <a:pt x="168" y="132"/>
                  <a:pt x="164" y="136"/>
                  <a:pt x="160" y="136"/>
                </a:cubicBezTo>
                <a:cubicBezTo>
                  <a:pt x="156" y="136"/>
                  <a:pt x="156" y="136"/>
                  <a:pt x="156" y="136"/>
                </a:cubicBezTo>
                <a:cubicBezTo>
                  <a:pt x="154" y="136"/>
                  <a:pt x="152" y="138"/>
                  <a:pt x="152" y="140"/>
                </a:cubicBezTo>
                <a:cubicBezTo>
                  <a:pt x="152" y="142"/>
                  <a:pt x="154" y="144"/>
                  <a:pt x="156" y="144"/>
                </a:cubicBezTo>
                <a:cubicBezTo>
                  <a:pt x="160" y="144"/>
                  <a:pt x="160" y="144"/>
                  <a:pt x="160" y="144"/>
                </a:cubicBezTo>
                <a:cubicBezTo>
                  <a:pt x="169" y="144"/>
                  <a:pt x="176" y="137"/>
                  <a:pt x="176" y="128"/>
                </a:cubicBezTo>
                <a:cubicBezTo>
                  <a:pt x="176" y="16"/>
                  <a:pt x="176" y="16"/>
                  <a:pt x="176" y="16"/>
                </a:cubicBezTo>
                <a:cubicBezTo>
                  <a:pt x="176" y="7"/>
                  <a:pt x="169" y="0"/>
                  <a:pt x="160" y="0"/>
                </a:cubicBezTo>
                <a:moveTo>
                  <a:pt x="52" y="48"/>
                </a:moveTo>
                <a:cubicBezTo>
                  <a:pt x="50" y="48"/>
                  <a:pt x="48" y="50"/>
                  <a:pt x="48" y="52"/>
                </a:cubicBezTo>
                <a:cubicBezTo>
                  <a:pt x="48" y="54"/>
                  <a:pt x="50" y="56"/>
                  <a:pt x="52" y="56"/>
                </a:cubicBezTo>
                <a:cubicBezTo>
                  <a:pt x="54" y="56"/>
                  <a:pt x="56" y="54"/>
                  <a:pt x="56" y="52"/>
                </a:cubicBezTo>
                <a:cubicBezTo>
                  <a:pt x="56" y="50"/>
                  <a:pt x="54" y="48"/>
                  <a:pt x="52" y="48"/>
                </a:cubicBezTo>
                <a:moveTo>
                  <a:pt x="124" y="48"/>
                </a:moveTo>
                <a:cubicBezTo>
                  <a:pt x="68" y="48"/>
                  <a:pt x="68" y="48"/>
                  <a:pt x="68" y="48"/>
                </a:cubicBezTo>
                <a:cubicBezTo>
                  <a:pt x="66" y="48"/>
                  <a:pt x="64" y="50"/>
                  <a:pt x="64" y="52"/>
                </a:cubicBezTo>
                <a:cubicBezTo>
                  <a:pt x="64" y="54"/>
                  <a:pt x="66" y="56"/>
                  <a:pt x="68" y="56"/>
                </a:cubicBezTo>
                <a:cubicBezTo>
                  <a:pt x="124" y="56"/>
                  <a:pt x="124" y="56"/>
                  <a:pt x="124" y="56"/>
                </a:cubicBezTo>
                <a:cubicBezTo>
                  <a:pt x="126" y="56"/>
                  <a:pt x="128" y="54"/>
                  <a:pt x="128" y="52"/>
                </a:cubicBezTo>
                <a:cubicBezTo>
                  <a:pt x="128" y="50"/>
                  <a:pt x="126" y="48"/>
                  <a:pt x="124" y="4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69" name="Freeform 68"/>
          <p:cNvSpPr/>
          <p:nvPr/>
        </p:nvSpPr>
        <p:spPr>
          <a:xfrm>
            <a:off x="13716000" y="5148072"/>
            <a:ext cx="4572000" cy="2743200"/>
          </a:xfrm>
          <a:custGeom>
            <a:avLst/>
            <a:gdLst>
              <a:gd name="connsiteX0" fmla="*/ 0 w 4572000"/>
              <a:gd name="connsiteY0" fmla="*/ 0 h 2743200"/>
              <a:gd name="connsiteX1" fmla="*/ 4572000 w 4572000"/>
              <a:gd name="connsiteY1" fmla="*/ 0 h 2743200"/>
              <a:gd name="connsiteX2" fmla="*/ 4572000 w 4572000"/>
              <a:gd name="connsiteY2" fmla="*/ 2743200 h 2743200"/>
              <a:gd name="connsiteX3" fmla="*/ 0 w 4572000"/>
              <a:gd name="connsiteY3" fmla="*/ 2743200 h 2743200"/>
              <a:gd name="connsiteX4" fmla="*/ 0 w 4572000"/>
              <a:gd name="connsiteY4" fmla="*/ 1748790 h 2743200"/>
              <a:gd name="connsiteX5" fmla="*/ 269328 w 4572000"/>
              <a:gd name="connsiteY5" fmla="*/ 1371600 h 2743200"/>
              <a:gd name="connsiteX6" fmla="*/ 0 w 4572000"/>
              <a:gd name="connsiteY6" fmla="*/ 99441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72000" h="2743200">
                <a:moveTo>
                  <a:pt x="0" y="0"/>
                </a:moveTo>
                <a:lnTo>
                  <a:pt x="4572000" y="0"/>
                </a:lnTo>
                <a:lnTo>
                  <a:pt x="4572000" y="2743200"/>
                </a:lnTo>
                <a:lnTo>
                  <a:pt x="0" y="2743200"/>
                </a:lnTo>
                <a:lnTo>
                  <a:pt x="0" y="1748790"/>
                </a:lnTo>
                <a:lnTo>
                  <a:pt x="269328" y="1371600"/>
                </a:lnTo>
                <a:lnTo>
                  <a:pt x="0" y="994410"/>
                </a:lnTo>
                <a:close/>
              </a:path>
            </a:pathLst>
          </a:cu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60" name="Group 59"/>
          <p:cNvGrpSpPr/>
          <p:nvPr/>
        </p:nvGrpSpPr>
        <p:grpSpPr>
          <a:xfrm>
            <a:off x="14132348" y="5537912"/>
            <a:ext cx="3739304" cy="1963519"/>
            <a:chOff x="4988348" y="5486400"/>
            <a:chExt cx="3739304" cy="1963519"/>
          </a:xfrm>
        </p:grpSpPr>
        <p:sp>
          <p:nvSpPr>
            <p:cNvPr id="61" name="Rectangle 60"/>
            <p:cNvSpPr/>
            <p:nvPr/>
          </p:nvSpPr>
          <p:spPr>
            <a:xfrm>
              <a:off x="4988348" y="6126480"/>
              <a:ext cx="3739304" cy="1323439"/>
            </a:xfrm>
            <a:prstGeom prst="rect">
              <a:avLst/>
            </a:prstGeom>
          </p:spPr>
          <p:txBody>
            <a:bodyPr wrap="square">
              <a:spAutoFit/>
            </a:bodyPr>
            <a:lstStyle/>
            <a:p>
              <a:r>
                <a:rPr lang="en-US" sz="2000">
                  <a:solidFill>
                    <a:schemeClr val="bg1"/>
                  </a:solidFill>
                </a:rPr>
                <a:t>Aconsectetuer adipiscing elit. Maecenas porttitor congue massa. Fusce posuere, magna sed pulvinar ultricies.</a:t>
              </a:r>
            </a:p>
          </p:txBody>
        </p:sp>
        <p:sp>
          <p:nvSpPr>
            <p:cNvPr id="62" name="Rectangle 61"/>
            <p:cNvSpPr/>
            <p:nvPr/>
          </p:nvSpPr>
          <p:spPr>
            <a:xfrm>
              <a:off x="5008712" y="5486400"/>
              <a:ext cx="3718940" cy="646331"/>
            </a:xfrm>
            <a:prstGeom prst="rect">
              <a:avLst/>
            </a:prstGeom>
          </p:spPr>
          <p:txBody>
            <a:bodyPr wrap="square">
              <a:spAutoFit/>
            </a:bodyPr>
            <a:lstStyle/>
            <a:p>
              <a:r>
                <a:rPr lang="en-US" sz="3600">
                  <a:solidFill>
                    <a:schemeClr val="bg1"/>
                  </a:solidFill>
                  <a:latin typeface="+mj-lt"/>
                </a:rPr>
                <a:t>e-commerce</a:t>
              </a:r>
            </a:p>
          </p:txBody>
        </p:sp>
      </p:grpSp>
      <p:sp>
        <p:nvSpPr>
          <p:cNvPr id="65" name="Freeform 217"/>
          <p:cNvSpPr>
            <a:spLocks noEditPoints="1"/>
          </p:cNvSpPr>
          <p:nvPr/>
        </p:nvSpPr>
        <p:spPr bwMode="auto">
          <a:xfrm>
            <a:off x="10709540" y="5832028"/>
            <a:ext cx="1440920" cy="1312839"/>
          </a:xfrm>
          <a:custGeom>
            <a:avLst/>
            <a:gdLst>
              <a:gd name="T0" fmla="*/ 104 w 176"/>
              <a:gd name="T1" fmla="*/ 28 h 160"/>
              <a:gd name="T2" fmla="*/ 108 w 176"/>
              <a:gd name="T3" fmla="*/ 48 h 160"/>
              <a:gd name="T4" fmla="*/ 112 w 176"/>
              <a:gd name="T5" fmla="*/ 28 h 160"/>
              <a:gd name="T6" fmla="*/ 132 w 176"/>
              <a:gd name="T7" fmla="*/ 24 h 160"/>
              <a:gd name="T8" fmla="*/ 112 w 176"/>
              <a:gd name="T9" fmla="*/ 20 h 160"/>
              <a:gd name="T10" fmla="*/ 108 w 176"/>
              <a:gd name="T11" fmla="*/ 0 h 160"/>
              <a:gd name="T12" fmla="*/ 104 w 176"/>
              <a:gd name="T13" fmla="*/ 20 h 160"/>
              <a:gd name="T14" fmla="*/ 84 w 176"/>
              <a:gd name="T15" fmla="*/ 24 h 160"/>
              <a:gd name="T16" fmla="*/ 160 w 176"/>
              <a:gd name="T17" fmla="*/ 133 h 160"/>
              <a:gd name="T18" fmla="*/ 176 w 176"/>
              <a:gd name="T19" fmla="*/ 61 h 160"/>
              <a:gd name="T20" fmla="*/ 176 w 176"/>
              <a:gd name="T21" fmla="*/ 60 h 160"/>
              <a:gd name="T22" fmla="*/ 44 w 176"/>
              <a:gd name="T23" fmla="*/ 56 h 160"/>
              <a:gd name="T24" fmla="*/ 38 w 176"/>
              <a:gd name="T25" fmla="*/ 35 h 160"/>
              <a:gd name="T26" fmla="*/ 4 w 176"/>
              <a:gd name="T27" fmla="*/ 32 h 160"/>
              <a:gd name="T28" fmla="*/ 4 w 176"/>
              <a:gd name="T29" fmla="*/ 40 h 160"/>
              <a:gd name="T30" fmla="*/ 56 w 176"/>
              <a:gd name="T31" fmla="*/ 133 h 160"/>
              <a:gd name="T32" fmla="*/ 58 w 176"/>
              <a:gd name="T33" fmla="*/ 136 h 160"/>
              <a:gd name="T34" fmla="*/ 72 w 176"/>
              <a:gd name="T35" fmla="*/ 160 h 160"/>
              <a:gd name="T36" fmla="*/ 86 w 176"/>
              <a:gd name="T37" fmla="*/ 136 h 160"/>
              <a:gd name="T38" fmla="*/ 128 w 176"/>
              <a:gd name="T39" fmla="*/ 144 h 160"/>
              <a:gd name="T40" fmla="*/ 160 w 176"/>
              <a:gd name="T41" fmla="*/ 144 h 160"/>
              <a:gd name="T42" fmla="*/ 160 w 176"/>
              <a:gd name="T43" fmla="*/ 133 h 160"/>
              <a:gd name="T44" fmla="*/ 167 w 176"/>
              <a:gd name="T45" fmla="*/ 64 h 160"/>
              <a:gd name="T46" fmla="*/ 142 w 176"/>
              <a:gd name="T47" fmla="*/ 80 h 160"/>
              <a:gd name="T48" fmla="*/ 46 w 176"/>
              <a:gd name="T49" fmla="*/ 64 h 160"/>
              <a:gd name="T50" fmla="*/ 74 w 176"/>
              <a:gd name="T51" fmla="*/ 80 h 160"/>
              <a:gd name="T52" fmla="*/ 46 w 176"/>
              <a:gd name="T53" fmla="*/ 64 h 160"/>
              <a:gd name="T54" fmla="*/ 52 w 176"/>
              <a:gd name="T55" fmla="*/ 88 h 160"/>
              <a:gd name="T56" fmla="*/ 77 w 176"/>
              <a:gd name="T57" fmla="*/ 104 h 160"/>
              <a:gd name="T58" fmla="*/ 59 w 176"/>
              <a:gd name="T59" fmla="*/ 112 h 160"/>
              <a:gd name="T60" fmla="*/ 80 w 176"/>
              <a:gd name="T61" fmla="*/ 128 h 160"/>
              <a:gd name="T62" fmla="*/ 59 w 176"/>
              <a:gd name="T63" fmla="*/ 112 h 160"/>
              <a:gd name="T64" fmla="*/ 64 w 176"/>
              <a:gd name="T65" fmla="*/ 144 h 160"/>
              <a:gd name="T66" fmla="*/ 80 w 176"/>
              <a:gd name="T67" fmla="*/ 144 h 160"/>
              <a:gd name="T68" fmla="*/ 104 w 176"/>
              <a:gd name="T69" fmla="*/ 128 h 160"/>
              <a:gd name="T70" fmla="*/ 86 w 176"/>
              <a:gd name="T71" fmla="*/ 112 h 160"/>
              <a:gd name="T72" fmla="*/ 104 w 176"/>
              <a:gd name="T73" fmla="*/ 128 h 160"/>
              <a:gd name="T74" fmla="*/ 85 w 176"/>
              <a:gd name="T75" fmla="*/ 104 h 160"/>
              <a:gd name="T76" fmla="*/ 104 w 176"/>
              <a:gd name="T77" fmla="*/ 88 h 160"/>
              <a:gd name="T78" fmla="*/ 104 w 176"/>
              <a:gd name="T79" fmla="*/ 80 h 160"/>
              <a:gd name="T80" fmla="*/ 80 w 176"/>
              <a:gd name="T81" fmla="*/ 64 h 160"/>
              <a:gd name="T82" fmla="*/ 104 w 176"/>
              <a:gd name="T83" fmla="*/ 80 h 160"/>
              <a:gd name="T84" fmla="*/ 112 w 176"/>
              <a:gd name="T85" fmla="*/ 128 h 160"/>
              <a:gd name="T86" fmla="*/ 130 w 176"/>
              <a:gd name="T87" fmla="*/ 112 h 160"/>
              <a:gd name="T88" fmla="*/ 131 w 176"/>
              <a:gd name="T89" fmla="*/ 104 h 160"/>
              <a:gd name="T90" fmla="*/ 112 w 176"/>
              <a:gd name="T91" fmla="*/ 88 h 160"/>
              <a:gd name="T92" fmla="*/ 131 w 176"/>
              <a:gd name="T93" fmla="*/ 104 h 160"/>
              <a:gd name="T94" fmla="*/ 112 w 176"/>
              <a:gd name="T95" fmla="*/ 80 h 160"/>
              <a:gd name="T96" fmla="*/ 136 w 176"/>
              <a:gd name="T97" fmla="*/ 64 h 160"/>
              <a:gd name="T98" fmla="*/ 144 w 176"/>
              <a:gd name="T99" fmla="*/ 152 h 160"/>
              <a:gd name="T100" fmla="*/ 144 w 176"/>
              <a:gd name="T101" fmla="*/ 136 h 160"/>
              <a:gd name="T102" fmla="*/ 144 w 176"/>
              <a:gd name="T103" fmla="*/ 152 h 160"/>
              <a:gd name="T104" fmla="*/ 136 w 176"/>
              <a:gd name="T105" fmla="*/ 128 h 160"/>
              <a:gd name="T106" fmla="*/ 156 w 176"/>
              <a:gd name="T107" fmla="*/ 112 h 160"/>
              <a:gd name="T108" fmla="*/ 139 w 176"/>
              <a:gd name="T109" fmla="*/ 104 h 160"/>
              <a:gd name="T110" fmla="*/ 162 w 176"/>
              <a:gd name="T111" fmla="*/ 88 h 160"/>
              <a:gd name="T112" fmla="*/ 139 w 176"/>
              <a:gd name="T113" fmla="*/ 10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6" h="160">
                <a:moveTo>
                  <a:pt x="88" y="28"/>
                </a:moveTo>
                <a:cubicBezTo>
                  <a:pt x="104" y="28"/>
                  <a:pt x="104" y="28"/>
                  <a:pt x="104" y="28"/>
                </a:cubicBezTo>
                <a:cubicBezTo>
                  <a:pt x="104" y="44"/>
                  <a:pt x="104" y="44"/>
                  <a:pt x="104" y="44"/>
                </a:cubicBezTo>
                <a:cubicBezTo>
                  <a:pt x="104" y="46"/>
                  <a:pt x="106" y="48"/>
                  <a:pt x="108" y="48"/>
                </a:cubicBezTo>
                <a:cubicBezTo>
                  <a:pt x="110" y="48"/>
                  <a:pt x="112" y="46"/>
                  <a:pt x="112" y="44"/>
                </a:cubicBezTo>
                <a:cubicBezTo>
                  <a:pt x="112" y="28"/>
                  <a:pt x="112" y="28"/>
                  <a:pt x="112" y="28"/>
                </a:cubicBezTo>
                <a:cubicBezTo>
                  <a:pt x="128" y="28"/>
                  <a:pt x="128" y="28"/>
                  <a:pt x="128" y="28"/>
                </a:cubicBezTo>
                <a:cubicBezTo>
                  <a:pt x="130" y="28"/>
                  <a:pt x="132" y="26"/>
                  <a:pt x="132" y="24"/>
                </a:cubicBezTo>
                <a:cubicBezTo>
                  <a:pt x="132" y="22"/>
                  <a:pt x="130" y="20"/>
                  <a:pt x="128" y="20"/>
                </a:cubicBezTo>
                <a:cubicBezTo>
                  <a:pt x="112" y="20"/>
                  <a:pt x="112" y="20"/>
                  <a:pt x="112" y="20"/>
                </a:cubicBezTo>
                <a:cubicBezTo>
                  <a:pt x="112" y="4"/>
                  <a:pt x="112" y="4"/>
                  <a:pt x="112" y="4"/>
                </a:cubicBezTo>
                <a:cubicBezTo>
                  <a:pt x="112" y="2"/>
                  <a:pt x="110" y="0"/>
                  <a:pt x="108" y="0"/>
                </a:cubicBezTo>
                <a:cubicBezTo>
                  <a:pt x="106" y="0"/>
                  <a:pt x="104" y="2"/>
                  <a:pt x="104" y="4"/>
                </a:cubicBezTo>
                <a:cubicBezTo>
                  <a:pt x="104" y="20"/>
                  <a:pt x="104" y="20"/>
                  <a:pt x="104" y="20"/>
                </a:cubicBezTo>
                <a:cubicBezTo>
                  <a:pt x="88" y="20"/>
                  <a:pt x="88" y="20"/>
                  <a:pt x="88" y="20"/>
                </a:cubicBezTo>
                <a:cubicBezTo>
                  <a:pt x="86" y="20"/>
                  <a:pt x="84" y="22"/>
                  <a:pt x="84" y="24"/>
                </a:cubicBezTo>
                <a:cubicBezTo>
                  <a:pt x="84" y="26"/>
                  <a:pt x="86" y="28"/>
                  <a:pt x="88" y="28"/>
                </a:cubicBezTo>
                <a:moveTo>
                  <a:pt x="160" y="133"/>
                </a:moveTo>
                <a:cubicBezTo>
                  <a:pt x="160" y="133"/>
                  <a:pt x="160" y="133"/>
                  <a:pt x="160" y="133"/>
                </a:cubicBezTo>
                <a:cubicBezTo>
                  <a:pt x="176" y="61"/>
                  <a:pt x="176" y="61"/>
                  <a:pt x="176" y="61"/>
                </a:cubicBezTo>
                <a:cubicBezTo>
                  <a:pt x="176" y="61"/>
                  <a:pt x="176" y="61"/>
                  <a:pt x="176" y="61"/>
                </a:cubicBezTo>
                <a:cubicBezTo>
                  <a:pt x="176" y="61"/>
                  <a:pt x="176" y="60"/>
                  <a:pt x="176" y="60"/>
                </a:cubicBezTo>
                <a:cubicBezTo>
                  <a:pt x="176" y="58"/>
                  <a:pt x="174" y="56"/>
                  <a:pt x="172" y="56"/>
                </a:cubicBezTo>
                <a:cubicBezTo>
                  <a:pt x="44" y="56"/>
                  <a:pt x="44" y="56"/>
                  <a:pt x="44" y="56"/>
                </a:cubicBezTo>
                <a:cubicBezTo>
                  <a:pt x="38" y="35"/>
                  <a:pt x="38" y="35"/>
                  <a:pt x="38" y="35"/>
                </a:cubicBezTo>
                <a:cubicBezTo>
                  <a:pt x="38" y="35"/>
                  <a:pt x="38" y="35"/>
                  <a:pt x="38" y="35"/>
                </a:cubicBezTo>
                <a:cubicBezTo>
                  <a:pt x="38" y="33"/>
                  <a:pt x="36" y="32"/>
                  <a:pt x="34" y="32"/>
                </a:cubicBezTo>
                <a:cubicBezTo>
                  <a:pt x="4" y="32"/>
                  <a:pt x="4" y="32"/>
                  <a:pt x="4" y="32"/>
                </a:cubicBezTo>
                <a:cubicBezTo>
                  <a:pt x="2" y="32"/>
                  <a:pt x="0" y="34"/>
                  <a:pt x="0" y="36"/>
                </a:cubicBezTo>
                <a:cubicBezTo>
                  <a:pt x="0" y="38"/>
                  <a:pt x="2" y="40"/>
                  <a:pt x="4" y="40"/>
                </a:cubicBezTo>
                <a:cubicBezTo>
                  <a:pt x="31" y="40"/>
                  <a:pt x="31" y="40"/>
                  <a:pt x="31" y="40"/>
                </a:cubicBezTo>
                <a:cubicBezTo>
                  <a:pt x="56" y="133"/>
                  <a:pt x="56" y="133"/>
                  <a:pt x="56" y="133"/>
                </a:cubicBezTo>
                <a:cubicBezTo>
                  <a:pt x="56" y="133"/>
                  <a:pt x="56" y="133"/>
                  <a:pt x="56" y="133"/>
                </a:cubicBezTo>
                <a:cubicBezTo>
                  <a:pt x="57" y="134"/>
                  <a:pt x="57" y="135"/>
                  <a:pt x="58" y="136"/>
                </a:cubicBezTo>
                <a:cubicBezTo>
                  <a:pt x="57" y="138"/>
                  <a:pt x="56" y="141"/>
                  <a:pt x="56" y="144"/>
                </a:cubicBezTo>
                <a:cubicBezTo>
                  <a:pt x="56" y="153"/>
                  <a:pt x="63" y="160"/>
                  <a:pt x="72" y="160"/>
                </a:cubicBezTo>
                <a:cubicBezTo>
                  <a:pt x="81" y="160"/>
                  <a:pt x="88" y="153"/>
                  <a:pt x="88" y="144"/>
                </a:cubicBezTo>
                <a:cubicBezTo>
                  <a:pt x="88" y="141"/>
                  <a:pt x="87" y="138"/>
                  <a:pt x="86" y="136"/>
                </a:cubicBezTo>
                <a:cubicBezTo>
                  <a:pt x="130" y="136"/>
                  <a:pt x="130" y="136"/>
                  <a:pt x="130" y="136"/>
                </a:cubicBezTo>
                <a:cubicBezTo>
                  <a:pt x="129" y="138"/>
                  <a:pt x="128" y="141"/>
                  <a:pt x="128" y="144"/>
                </a:cubicBezTo>
                <a:cubicBezTo>
                  <a:pt x="128" y="153"/>
                  <a:pt x="135" y="160"/>
                  <a:pt x="144" y="160"/>
                </a:cubicBezTo>
                <a:cubicBezTo>
                  <a:pt x="153" y="160"/>
                  <a:pt x="160" y="153"/>
                  <a:pt x="160" y="144"/>
                </a:cubicBezTo>
                <a:cubicBezTo>
                  <a:pt x="160" y="141"/>
                  <a:pt x="159" y="138"/>
                  <a:pt x="158" y="136"/>
                </a:cubicBezTo>
                <a:cubicBezTo>
                  <a:pt x="159" y="135"/>
                  <a:pt x="160" y="134"/>
                  <a:pt x="160" y="133"/>
                </a:cubicBezTo>
                <a:moveTo>
                  <a:pt x="144" y="64"/>
                </a:moveTo>
                <a:cubicBezTo>
                  <a:pt x="167" y="64"/>
                  <a:pt x="167" y="64"/>
                  <a:pt x="167" y="64"/>
                </a:cubicBezTo>
                <a:cubicBezTo>
                  <a:pt x="163" y="80"/>
                  <a:pt x="163" y="80"/>
                  <a:pt x="163" y="80"/>
                </a:cubicBezTo>
                <a:cubicBezTo>
                  <a:pt x="142" y="80"/>
                  <a:pt x="142" y="80"/>
                  <a:pt x="142" y="80"/>
                </a:cubicBezTo>
                <a:lnTo>
                  <a:pt x="144" y="64"/>
                </a:lnTo>
                <a:close/>
                <a:moveTo>
                  <a:pt x="46" y="64"/>
                </a:moveTo>
                <a:cubicBezTo>
                  <a:pt x="72" y="64"/>
                  <a:pt x="72" y="64"/>
                  <a:pt x="72" y="64"/>
                </a:cubicBezTo>
                <a:cubicBezTo>
                  <a:pt x="74" y="80"/>
                  <a:pt x="74" y="80"/>
                  <a:pt x="74" y="80"/>
                </a:cubicBezTo>
                <a:cubicBezTo>
                  <a:pt x="50" y="80"/>
                  <a:pt x="50" y="80"/>
                  <a:pt x="50" y="80"/>
                </a:cubicBezTo>
                <a:lnTo>
                  <a:pt x="46" y="64"/>
                </a:lnTo>
                <a:close/>
                <a:moveTo>
                  <a:pt x="57" y="104"/>
                </a:moveTo>
                <a:cubicBezTo>
                  <a:pt x="52" y="88"/>
                  <a:pt x="52" y="88"/>
                  <a:pt x="52" y="88"/>
                </a:cubicBezTo>
                <a:cubicBezTo>
                  <a:pt x="75" y="88"/>
                  <a:pt x="75" y="88"/>
                  <a:pt x="75" y="88"/>
                </a:cubicBezTo>
                <a:cubicBezTo>
                  <a:pt x="77" y="104"/>
                  <a:pt x="77" y="104"/>
                  <a:pt x="77" y="104"/>
                </a:cubicBezTo>
                <a:lnTo>
                  <a:pt x="57" y="104"/>
                </a:lnTo>
                <a:close/>
                <a:moveTo>
                  <a:pt x="59" y="112"/>
                </a:moveTo>
                <a:cubicBezTo>
                  <a:pt x="78" y="112"/>
                  <a:pt x="78" y="112"/>
                  <a:pt x="78" y="112"/>
                </a:cubicBezTo>
                <a:cubicBezTo>
                  <a:pt x="80" y="128"/>
                  <a:pt x="80" y="128"/>
                  <a:pt x="80" y="128"/>
                </a:cubicBezTo>
                <a:cubicBezTo>
                  <a:pt x="63" y="128"/>
                  <a:pt x="63" y="128"/>
                  <a:pt x="63" y="128"/>
                </a:cubicBezTo>
                <a:lnTo>
                  <a:pt x="59" y="112"/>
                </a:lnTo>
                <a:close/>
                <a:moveTo>
                  <a:pt x="72" y="152"/>
                </a:moveTo>
                <a:cubicBezTo>
                  <a:pt x="68" y="152"/>
                  <a:pt x="64" y="148"/>
                  <a:pt x="64" y="144"/>
                </a:cubicBezTo>
                <a:cubicBezTo>
                  <a:pt x="64" y="140"/>
                  <a:pt x="68" y="136"/>
                  <a:pt x="72" y="136"/>
                </a:cubicBezTo>
                <a:cubicBezTo>
                  <a:pt x="76" y="136"/>
                  <a:pt x="80" y="140"/>
                  <a:pt x="80" y="144"/>
                </a:cubicBezTo>
                <a:cubicBezTo>
                  <a:pt x="80" y="148"/>
                  <a:pt x="76" y="152"/>
                  <a:pt x="72" y="152"/>
                </a:cubicBezTo>
                <a:moveTo>
                  <a:pt x="104" y="128"/>
                </a:moveTo>
                <a:cubicBezTo>
                  <a:pt x="88" y="128"/>
                  <a:pt x="88" y="128"/>
                  <a:pt x="88" y="128"/>
                </a:cubicBezTo>
                <a:cubicBezTo>
                  <a:pt x="86" y="112"/>
                  <a:pt x="86" y="112"/>
                  <a:pt x="86" y="112"/>
                </a:cubicBezTo>
                <a:cubicBezTo>
                  <a:pt x="104" y="112"/>
                  <a:pt x="104" y="112"/>
                  <a:pt x="104" y="112"/>
                </a:cubicBezTo>
                <a:lnTo>
                  <a:pt x="104" y="128"/>
                </a:lnTo>
                <a:close/>
                <a:moveTo>
                  <a:pt x="104" y="104"/>
                </a:moveTo>
                <a:cubicBezTo>
                  <a:pt x="85" y="104"/>
                  <a:pt x="85" y="104"/>
                  <a:pt x="85" y="104"/>
                </a:cubicBezTo>
                <a:cubicBezTo>
                  <a:pt x="83" y="88"/>
                  <a:pt x="83" y="88"/>
                  <a:pt x="83" y="88"/>
                </a:cubicBezTo>
                <a:cubicBezTo>
                  <a:pt x="104" y="88"/>
                  <a:pt x="104" y="88"/>
                  <a:pt x="104" y="88"/>
                </a:cubicBezTo>
                <a:lnTo>
                  <a:pt x="104" y="104"/>
                </a:lnTo>
                <a:close/>
                <a:moveTo>
                  <a:pt x="104" y="80"/>
                </a:moveTo>
                <a:cubicBezTo>
                  <a:pt x="82" y="80"/>
                  <a:pt x="82" y="80"/>
                  <a:pt x="82" y="80"/>
                </a:cubicBezTo>
                <a:cubicBezTo>
                  <a:pt x="80" y="64"/>
                  <a:pt x="80" y="64"/>
                  <a:pt x="80" y="64"/>
                </a:cubicBezTo>
                <a:cubicBezTo>
                  <a:pt x="104" y="64"/>
                  <a:pt x="104" y="64"/>
                  <a:pt x="104" y="64"/>
                </a:cubicBezTo>
                <a:lnTo>
                  <a:pt x="104" y="80"/>
                </a:lnTo>
                <a:close/>
                <a:moveTo>
                  <a:pt x="128" y="128"/>
                </a:moveTo>
                <a:cubicBezTo>
                  <a:pt x="112" y="128"/>
                  <a:pt x="112" y="128"/>
                  <a:pt x="112" y="128"/>
                </a:cubicBezTo>
                <a:cubicBezTo>
                  <a:pt x="112" y="112"/>
                  <a:pt x="112" y="112"/>
                  <a:pt x="112" y="112"/>
                </a:cubicBezTo>
                <a:cubicBezTo>
                  <a:pt x="130" y="112"/>
                  <a:pt x="130" y="112"/>
                  <a:pt x="130" y="112"/>
                </a:cubicBezTo>
                <a:lnTo>
                  <a:pt x="128" y="128"/>
                </a:lnTo>
                <a:close/>
                <a:moveTo>
                  <a:pt x="131" y="104"/>
                </a:moveTo>
                <a:cubicBezTo>
                  <a:pt x="112" y="104"/>
                  <a:pt x="112" y="104"/>
                  <a:pt x="112" y="104"/>
                </a:cubicBezTo>
                <a:cubicBezTo>
                  <a:pt x="112" y="88"/>
                  <a:pt x="112" y="88"/>
                  <a:pt x="112" y="88"/>
                </a:cubicBezTo>
                <a:cubicBezTo>
                  <a:pt x="133" y="88"/>
                  <a:pt x="133" y="88"/>
                  <a:pt x="133" y="88"/>
                </a:cubicBezTo>
                <a:lnTo>
                  <a:pt x="131" y="104"/>
                </a:lnTo>
                <a:close/>
                <a:moveTo>
                  <a:pt x="134" y="80"/>
                </a:moveTo>
                <a:cubicBezTo>
                  <a:pt x="112" y="80"/>
                  <a:pt x="112" y="80"/>
                  <a:pt x="112" y="80"/>
                </a:cubicBezTo>
                <a:cubicBezTo>
                  <a:pt x="112" y="64"/>
                  <a:pt x="112" y="64"/>
                  <a:pt x="112" y="64"/>
                </a:cubicBezTo>
                <a:cubicBezTo>
                  <a:pt x="136" y="64"/>
                  <a:pt x="136" y="64"/>
                  <a:pt x="136" y="64"/>
                </a:cubicBezTo>
                <a:lnTo>
                  <a:pt x="134" y="80"/>
                </a:lnTo>
                <a:close/>
                <a:moveTo>
                  <a:pt x="144" y="152"/>
                </a:moveTo>
                <a:cubicBezTo>
                  <a:pt x="140" y="152"/>
                  <a:pt x="136" y="148"/>
                  <a:pt x="136" y="144"/>
                </a:cubicBezTo>
                <a:cubicBezTo>
                  <a:pt x="136" y="140"/>
                  <a:pt x="140" y="136"/>
                  <a:pt x="144" y="136"/>
                </a:cubicBezTo>
                <a:cubicBezTo>
                  <a:pt x="148" y="136"/>
                  <a:pt x="152" y="140"/>
                  <a:pt x="152" y="144"/>
                </a:cubicBezTo>
                <a:cubicBezTo>
                  <a:pt x="152" y="148"/>
                  <a:pt x="148" y="152"/>
                  <a:pt x="144" y="152"/>
                </a:cubicBezTo>
                <a:moveTo>
                  <a:pt x="153" y="128"/>
                </a:moveTo>
                <a:cubicBezTo>
                  <a:pt x="136" y="128"/>
                  <a:pt x="136" y="128"/>
                  <a:pt x="136" y="128"/>
                </a:cubicBezTo>
                <a:cubicBezTo>
                  <a:pt x="138" y="112"/>
                  <a:pt x="138" y="112"/>
                  <a:pt x="138" y="112"/>
                </a:cubicBezTo>
                <a:cubicBezTo>
                  <a:pt x="156" y="112"/>
                  <a:pt x="156" y="112"/>
                  <a:pt x="156" y="112"/>
                </a:cubicBezTo>
                <a:lnTo>
                  <a:pt x="153" y="128"/>
                </a:lnTo>
                <a:close/>
                <a:moveTo>
                  <a:pt x="139" y="104"/>
                </a:moveTo>
                <a:cubicBezTo>
                  <a:pt x="141" y="88"/>
                  <a:pt x="141" y="88"/>
                  <a:pt x="141" y="88"/>
                </a:cubicBezTo>
                <a:cubicBezTo>
                  <a:pt x="162" y="88"/>
                  <a:pt x="162" y="88"/>
                  <a:pt x="162" y="88"/>
                </a:cubicBezTo>
                <a:cubicBezTo>
                  <a:pt x="158" y="104"/>
                  <a:pt x="158" y="104"/>
                  <a:pt x="158" y="104"/>
                </a:cubicBezTo>
                <a:lnTo>
                  <a:pt x="139" y="104"/>
                </a:lnTo>
                <a:close/>
              </a:path>
            </a:pathLst>
          </a:custGeom>
          <a:solidFill>
            <a:schemeClr val="bg1"/>
          </a:solidFill>
          <a:ln w="25400">
            <a:solidFill>
              <a:schemeClr val="tx1">
                <a:alpha val="75000"/>
              </a:schemeClr>
            </a:solidFill>
          </a:ln>
        </p:spPr>
        <p:txBody>
          <a:bodyPr vert="horz" wrap="square" lIns="91440" tIns="45720" rIns="91440" bIns="45720" numCol="1" anchor="t" anchorCtr="0" compatLnSpc="1">
            <a:prstTxWarp prst="textNoShape">
              <a:avLst/>
            </a:prstTxWarp>
          </a:bodyPr>
          <a:lstStyle/>
          <a:p>
            <a:endParaRPr lang="uk-UA"/>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192126085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63"/>
                                        </p:tgtEl>
                                        <p:attrNameLst>
                                          <p:attrName>style.visibility</p:attrName>
                                        </p:attrNameLst>
                                      </p:cBhvr>
                                      <p:to>
                                        <p:strVal val="visible"/>
                                      </p:to>
                                    </p:set>
                                    <p:anim calcmode="lin" valueType="num">
                                      <p:cBhvr>
                                        <p:cTn id="7" dur="1000" fill="hold"/>
                                        <p:tgtEl>
                                          <p:spTgt spid="63"/>
                                        </p:tgtEl>
                                        <p:attrNameLst>
                                          <p:attrName>ppt_w</p:attrName>
                                        </p:attrNameLst>
                                      </p:cBhvr>
                                      <p:tavLst>
                                        <p:tav tm="0">
                                          <p:val>
                                            <p:fltVal val="0"/>
                                          </p:val>
                                        </p:tav>
                                        <p:tav tm="100000">
                                          <p:val>
                                            <p:strVal val="#ppt_w"/>
                                          </p:val>
                                        </p:tav>
                                      </p:tavLst>
                                    </p:anim>
                                    <p:anim calcmode="lin" valueType="num">
                                      <p:cBhvr>
                                        <p:cTn id="8" dur="1000" fill="hold"/>
                                        <p:tgtEl>
                                          <p:spTgt spid="63"/>
                                        </p:tgtEl>
                                        <p:attrNameLst>
                                          <p:attrName>ppt_h</p:attrName>
                                        </p:attrNameLst>
                                      </p:cBhvr>
                                      <p:tavLst>
                                        <p:tav tm="0">
                                          <p:val>
                                            <p:fltVal val="0"/>
                                          </p:val>
                                        </p:tav>
                                        <p:tav tm="100000">
                                          <p:val>
                                            <p:strVal val="#ppt_h"/>
                                          </p:val>
                                        </p:tav>
                                      </p:tavLst>
                                    </p:anim>
                                    <p:anim calcmode="lin" valueType="num">
                                      <p:cBhvr>
                                        <p:cTn id="9" dur="1000" fill="hold"/>
                                        <p:tgtEl>
                                          <p:spTgt spid="63"/>
                                        </p:tgtEl>
                                        <p:attrNameLst>
                                          <p:attrName>style.rotation</p:attrName>
                                        </p:attrNameLst>
                                      </p:cBhvr>
                                      <p:tavLst>
                                        <p:tav tm="0">
                                          <p:val>
                                            <p:fltVal val="360"/>
                                          </p:val>
                                        </p:tav>
                                        <p:tav tm="100000">
                                          <p:val>
                                            <p:fltVal val="0"/>
                                          </p:val>
                                        </p:tav>
                                      </p:tavLst>
                                    </p:anim>
                                    <p:animEffect transition="in" filter="fade">
                                      <p:cBhvr>
                                        <p:cTn id="10" dur="1000"/>
                                        <p:tgtEl>
                                          <p:spTgt spid="63"/>
                                        </p:tgtEl>
                                      </p:cBhvr>
                                    </p:animEffect>
                                  </p:childTnLst>
                                </p:cTn>
                              </p:par>
                            </p:childTnLst>
                          </p:cTn>
                        </p:par>
                        <p:par>
                          <p:cTn id="11" fill="hold">
                            <p:stCondLst>
                              <p:cond delay="1000"/>
                            </p:stCondLst>
                            <p:childTnLst>
                              <p:par>
                                <p:cTn id="12" presetID="22" presetClass="entr" presetSubtype="2"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right)">
                                      <p:cBhvr>
                                        <p:cTn id="14" dur="750"/>
                                        <p:tgtEl>
                                          <p:spTgt spid="11"/>
                                        </p:tgtEl>
                                      </p:cBhvr>
                                    </p:animEffect>
                                  </p:childTnLst>
                                </p:cTn>
                              </p:par>
                            </p:childTnLst>
                          </p:cTn>
                        </p:par>
                        <p:par>
                          <p:cTn id="15" fill="hold">
                            <p:stCondLst>
                              <p:cond delay="1750"/>
                            </p:stCondLst>
                            <p:childTnLst>
                              <p:par>
                                <p:cTn id="16" presetID="49" presetClass="entr" presetSubtype="0" decel="100000" fill="hold" grpId="0" nodeType="afterEffect">
                                  <p:stCondLst>
                                    <p:cond delay="0"/>
                                  </p:stCondLst>
                                  <p:childTnLst>
                                    <p:set>
                                      <p:cBhvr>
                                        <p:cTn id="17" dur="1" fill="hold">
                                          <p:stCondLst>
                                            <p:cond delay="0"/>
                                          </p:stCondLst>
                                        </p:cTn>
                                        <p:tgtEl>
                                          <p:spTgt spid="64"/>
                                        </p:tgtEl>
                                        <p:attrNameLst>
                                          <p:attrName>style.visibility</p:attrName>
                                        </p:attrNameLst>
                                      </p:cBhvr>
                                      <p:to>
                                        <p:strVal val="visible"/>
                                      </p:to>
                                    </p:set>
                                    <p:anim calcmode="lin" valueType="num">
                                      <p:cBhvr>
                                        <p:cTn id="18" dur="1000" fill="hold"/>
                                        <p:tgtEl>
                                          <p:spTgt spid="64"/>
                                        </p:tgtEl>
                                        <p:attrNameLst>
                                          <p:attrName>ppt_w</p:attrName>
                                        </p:attrNameLst>
                                      </p:cBhvr>
                                      <p:tavLst>
                                        <p:tav tm="0">
                                          <p:val>
                                            <p:fltVal val="0"/>
                                          </p:val>
                                        </p:tav>
                                        <p:tav tm="100000">
                                          <p:val>
                                            <p:strVal val="#ppt_w"/>
                                          </p:val>
                                        </p:tav>
                                      </p:tavLst>
                                    </p:anim>
                                    <p:anim calcmode="lin" valueType="num">
                                      <p:cBhvr>
                                        <p:cTn id="19" dur="1000" fill="hold"/>
                                        <p:tgtEl>
                                          <p:spTgt spid="64"/>
                                        </p:tgtEl>
                                        <p:attrNameLst>
                                          <p:attrName>ppt_h</p:attrName>
                                        </p:attrNameLst>
                                      </p:cBhvr>
                                      <p:tavLst>
                                        <p:tav tm="0">
                                          <p:val>
                                            <p:fltVal val="0"/>
                                          </p:val>
                                        </p:tav>
                                        <p:tav tm="100000">
                                          <p:val>
                                            <p:strVal val="#ppt_h"/>
                                          </p:val>
                                        </p:tav>
                                      </p:tavLst>
                                    </p:anim>
                                    <p:anim calcmode="lin" valueType="num">
                                      <p:cBhvr>
                                        <p:cTn id="20" dur="1000" fill="hold"/>
                                        <p:tgtEl>
                                          <p:spTgt spid="64"/>
                                        </p:tgtEl>
                                        <p:attrNameLst>
                                          <p:attrName>style.rotation</p:attrName>
                                        </p:attrNameLst>
                                      </p:cBhvr>
                                      <p:tavLst>
                                        <p:tav tm="0">
                                          <p:val>
                                            <p:fltVal val="360"/>
                                          </p:val>
                                        </p:tav>
                                        <p:tav tm="100000">
                                          <p:val>
                                            <p:fltVal val="0"/>
                                          </p:val>
                                        </p:tav>
                                      </p:tavLst>
                                    </p:anim>
                                    <p:animEffect transition="in" filter="fade">
                                      <p:cBhvr>
                                        <p:cTn id="21" dur="1000"/>
                                        <p:tgtEl>
                                          <p:spTgt spid="64"/>
                                        </p:tgtEl>
                                      </p:cBhvr>
                                    </p:animEffect>
                                  </p:childTnLst>
                                </p:cTn>
                              </p:par>
                            </p:childTnLst>
                          </p:cTn>
                        </p:par>
                        <p:par>
                          <p:cTn id="22" fill="hold">
                            <p:stCondLst>
                              <p:cond delay="2750"/>
                            </p:stCondLst>
                            <p:childTnLst>
                              <p:par>
                                <p:cTn id="23" presetID="22" presetClass="entr" presetSubtype="2" fill="hold" nodeType="afterEffect">
                                  <p:stCondLst>
                                    <p:cond delay="0"/>
                                  </p:stCondLst>
                                  <p:childTnLst>
                                    <p:set>
                                      <p:cBhvr>
                                        <p:cTn id="24" dur="1" fill="hold">
                                          <p:stCondLst>
                                            <p:cond delay="0"/>
                                          </p:stCondLst>
                                        </p:cTn>
                                        <p:tgtEl>
                                          <p:spTgt spid="56"/>
                                        </p:tgtEl>
                                        <p:attrNameLst>
                                          <p:attrName>style.visibility</p:attrName>
                                        </p:attrNameLst>
                                      </p:cBhvr>
                                      <p:to>
                                        <p:strVal val="visible"/>
                                      </p:to>
                                    </p:set>
                                    <p:animEffect transition="in" filter="wipe(right)">
                                      <p:cBhvr>
                                        <p:cTn id="25" dur="750"/>
                                        <p:tgtEl>
                                          <p:spTgt spid="56"/>
                                        </p:tgtEl>
                                      </p:cBhvr>
                                    </p:animEffect>
                                  </p:childTnLst>
                                </p:cTn>
                              </p:par>
                            </p:childTnLst>
                          </p:cTn>
                        </p:par>
                        <p:par>
                          <p:cTn id="26" fill="hold">
                            <p:stCondLst>
                              <p:cond delay="3500"/>
                            </p:stCondLst>
                            <p:childTnLst>
                              <p:par>
                                <p:cTn id="27" presetID="49" presetClass="entr" presetSubtype="0" decel="100000" fill="hold" grpId="0" nodeType="afterEffect">
                                  <p:stCondLst>
                                    <p:cond delay="0"/>
                                  </p:stCondLst>
                                  <p:childTnLst>
                                    <p:set>
                                      <p:cBhvr>
                                        <p:cTn id="28" dur="1" fill="hold">
                                          <p:stCondLst>
                                            <p:cond delay="0"/>
                                          </p:stCondLst>
                                        </p:cTn>
                                        <p:tgtEl>
                                          <p:spTgt spid="35"/>
                                        </p:tgtEl>
                                        <p:attrNameLst>
                                          <p:attrName>style.visibility</p:attrName>
                                        </p:attrNameLst>
                                      </p:cBhvr>
                                      <p:to>
                                        <p:strVal val="visible"/>
                                      </p:to>
                                    </p:set>
                                    <p:anim calcmode="lin" valueType="num">
                                      <p:cBhvr>
                                        <p:cTn id="29" dur="1000" fill="hold"/>
                                        <p:tgtEl>
                                          <p:spTgt spid="35"/>
                                        </p:tgtEl>
                                        <p:attrNameLst>
                                          <p:attrName>ppt_w</p:attrName>
                                        </p:attrNameLst>
                                      </p:cBhvr>
                                      <p:tavLst>
                                        <p:tav tm="0">
                                          <p:val>
                                            <p:fltVal val="0"/>
                                          </p:val>
                                        </p:tav>
                                        <p:tav tm="100000">
                                          <p:val>
                                            <p:strVal val="#ppt_w"/>
                                          </p:val>
                                        </p:tav>
                                      </p:tavLst>
                                    </p:anim>
                                    <p:anim calcmode="lin" valueType="num">
                                      <p:cBhvr>
                                        <p:cTn id="30" dur="1000" fill="hold"/>
                                        <p:tgtEl>
                                          <p:spTgt spid="35"/>
                                        </p:tgtEl>
                                        <p:attrNameLst>
                                          <p:attrName>ppt_h</p:attrName>
                                        </p:attrNameLst>
                                      </p:cBhvr>
                                      <p:tavLst>
                                        <p:tav tm="0">
                                          <p:val>
                                            <p:fltVal val="0"/>
                                          </p:val>
                                        </p:tav>
                                        <p:tav tm="100000">
                                          <p:val>
                                            <p:strVal val="#ppt_h"/>
                                          </p:val>
                                        </p:tav>
                                      </p:tavLst>
                                    </p:anim>
                                    <p:anim calcmode="lin" valueType="num">
                                      <p:cBhvr>
                                        <p:cTn id="31" dur="1000" fill="hold"/>
                                        <p:tgtEl>
                                          <p:spTgt spid="35"/>
                                        </p:tgtEl>
                                        <p:attrNameLst>
                                          <p:attrName>style.rotation</p:attrName>
                                        </p:attrNameLst>
                                      </p:cBhvr>
                                      <p:tavLst>
                                        <p:tav tm="0">
                                          <p:val>
                                            <p:fltVal val="360"/>
                                          </p:val>
                                        </p:tav>
                                        <p:tav tm="100000">
                                          <p:val>
                                            <p:fltVal val="0"/>
                                          </p:val>
                                        </p:tav>
                                      </p:tavLst>
                                    </p:anim>
                                    <p:animEffect transition="in" filter="fade">
                                      <p:cBhvr>
                                        <p:cTn id="32" dur="1000"/>
                                        <p:tgtEl>
                                          <p:spTgt spid="35"/>
                                        </p:tgtEl>
                                      </p:cBhvr>
                                    </p:animEffect>
                                  </p:childTnLst>
                                </p:cTn>
                              </p:par>
                            </p:childTnLst>
                          </p:cTn>
                        </p:par>
                        <p:par>
                          <p:cTn id="33" fill="hold">
                            <p:stCondLst>
                              <p:cond delay="4500"/>
                            </p:stCondLst>
                            <p:childTnLst>
                              <p:par>
                                <p:cTn id="34" presetID="22" presetClass="entr" presetSubtype="8" fill="hold" nodeType="after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wipe(left)">
                                      <p:cBhvr>
                                        <p:cTn id="36" dur="750"/>
                                        <p:tgtEl>
                                          <p:spTgt spid="10"/>
                                        </p:tgtEl>
                                      </p:cBhvr>
                                    </p:animEffect>
                                  </p:childTnLst>
                                </p:cTn>
                              </p:par>
                            </p:childTnLst>
                          </p:cTn>
                        </p:par>
                        <p:par>
                          <p:cTn id="37" fill="hold">
                            <p:stCondLst>
                              <p:cond delay="5250"/>
                            </p:stCondLst>
                            <p:childTnLst>
                              <p:par>
                                <p:cTn id="38" presetID="49" presetClass="entr" presetSubtype="0" decel="100000" fill="hold" grpId="0" nodeType="afterEffect">
                                  <p:stCondLst>
                                    <p:cond delay="0"/>
                                  </p:stCondLst>
                                  <p:childTnLst>
                                    <p:set>
                                      <p:cBhvr>
                                        <p:cTn id="39" dur="1" fill="hold">
                                          <p:stCondLst>
                                            <p:cond delay="0"/>
                                          </p:stCondLst>
                                        </p:cTn>
                                        <p:tgtEl>
                                          <p:spTgt spid="65"/>
                                        </p:tgtEl>
                                        <p:attrNameLst>
                                          <p:attrName>style.visibility</p:attrName>
                                        </p:attrNameLst>
                                      </p:cBhvr>
                                      <p:to>
                                        <p:strVal val="visible"/>
                                      </p:to>
                                    </p:set>
                                    <p:anim calcmode="lin" valueType="num">
                                      <p:cBhvr>
                                        <p:cTn id="40" dur="1000" fill="hold"/>
                                        <p:tgtEl>
                                          <p:spTgt spid="65"/>
                                        </p:tgtEl>
                                        <p:attrNameLst>
                                          <p:attrName>ppt_w</p:attrName>
                                        </p:attrNameLst>
                                      </p:cBhvr>
                                      <p:tavLst>
                                        <p:tav tm="0">
                                          <p:val>
                                            <p:fltVal val="0"/>
                                          </p:val>
                                        </p:tav>
                                        <p:tav tm="100000">
                                          <p:val>
                                            <p:strVal val="#ppt_w"/>
                                          </p:val>
                                        </p:tav>
                                      </p:tavLst>
                                    </p:anim>
                                    <p:anim calcmode="lin" valueType="num">
                                      <p:cBhvr>
                                        <p:cTn id="41" dur="1000" fill="hold"/>
                                        <p:tgtEl>
                                          <p:spTgt spid="65"/>
                                        </p:tgtEl>
                                        <p:attrNameLst>
                                          <p:attrName>ppt_h</p:attrName>
                                        </p:attrNameLst>
                                      </p:cBhvr>
                                      <p:tavLst>
                                        <p:tav tm="0">
                                          <p:val>
                                            <p:fltVal val="0"/>
                                          </p:val>
                                        </p:tav>
                                        <p:tav tm="100000">
                                          <p:val>
                                            <p:strVal val="#ppt_h"/>
                                          </p:val>
                                        </p:tav>
                                      </p:tavLst>
                                    </p:anim>
                                    <p:anim calcmode="lin" valueType="num">
                                      <p:cBhvr>
                                        <p:cTn id="42" dur="1000" fill="hold"/>
                                        <p:tgtEl>
                                          <p:spTgt spid="65"/>
                                        </p:tgtEl>
                                        <p:attrNameLst>
                                          <p:attrName>style.rotation</p:attrName>
                                        </p:attrNameLst>
                                      </p:cBhvr>
                                      <p:tavLst>
                                        <p:tav tm="0">
                                          <p:val>
                                            <p:fltVal val="360"/>
                                          </p:val>
                                        </p:tav>
                                        <p:tav tm="100000">
                                          <p:val>
                                            <p:fltVal val="0"/>
                                          </p:val>
                                        </p:tav>
                                      </p:tavLst>
                                    </p:anim>
                                    <p:animEffect transition="in" filter="fade">
                                      <p:cBhvr>
                                        <p:cTn id="43" dur="1000"/>
                                        <p:tgtEl>
                                          <p:spTgt spid="65"/>
                                        </p:tgtEl>
                                      </p:cBhvr>
                                    </p:animEffect>
                                  </p:childTnLst>
                                </p:cTn>
                              </p:par>
                            </p:childTnLst>
                          </p:cTn>
                        </p:par>
                        <p:par>
                          <p:cTn id="44" fill="hold">
                            <p:stCondLst>
                              <p:cond delay="6250"/>
                            </p:stCondLst>
                            <p:childTnLst>
                              <p:par>
                                <p:cTn id="45" presetID="22" presetClass="entr" presetSubtype="8" fill="hold" nodeType="afterEffect">
                                  <p:stCondLst>
                                    <p:cond delay="0"/>
                                  </p:stCondLst>
                                  <p:childTnLst>
                                    <p:set>
                                      <p:cBhvr>
                                        <p:cTn id="46" dur="1" fill="hold">
                                          <p:stCondLst>
                                            <p:cond delay="0"/>
                                          </p:stCondLst>
                                        </p:cTn>
                                        <p:tgtEl>
                                          <p:spTgt spid="60"/>
                                        </p:tgtEl>
                                        <p:attrNameLst>
                                          <p:attrName>style.visibility</p:attrName>
                                        </p:attrNameLst>
                                      </p:cBhvr>
                                      <p:to>
                                        <p:strVal val="visible"/>
                                      </p:to>
                                    </p:set>
                                    <p:animEffect transition="in" filter="wipe(left)">
                                      <p:cBhvr>
                                        <p:cTn id="47" dur="75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63" grpId="0" animBg="1"/>
      <p:bldP spid="64" grpId="0" animBg="1"/>
      <p:bldP spid="65"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tangle 66"/>
          <p:cNvSpPr/>
          <p:nvPr/>
        </p:nvSpPr>
        <p:spPr>
          <a:xfrm>
            <a:off x="0" y="2400300"/>
            <a:ext cx="18288000" cy="5486400"/>
          </a:xfrm>
          <a:prstGeom prst="rect">
            <a:avLst/>
          </a:prstGeom>
          <a:solidFill>
            <a:schemeClr val="tx1">
              <a:alpha val="8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bg1"/>
              </a:solidFill>
            </a:endParaRPr>
          </a:p>
        </p:txBody>
      </p:sp>
      <p:sp>
        <p:nvSpPr>
          <p:cNvPr id="7" name="Title 6"/>
          <p:cNvSpPr>
            <a:spLocks noGrp="1"/>
          </p:cNvSpPr>
          <p:nvPr>
            <p:ph type="title"/>
          </p:nvPr>
        </p:nvSpPr>
        <p:spPr>
          <a:xfrm>
            <a:off x="876300" y="571411"/>
            <a:ext cx="5448300" cy="1338828"/>
          </a:xfrm>
        </p:spPr>
        <p:txBody>
          <a:bodyPr/>
          <a:lstStyle/>
          <a:p>
            <a:r>
              <a:rPr lang="en-US"/>
              <a:t>we are</a:t>
            </a:r>
            <a:br>
              <a:rPr lang="en-US"/>
            </a:br>
            <a:r>
              <a:rPr lang="en-US">
                <a:solidFill>
                  <a:schemeClr val="accent1"/>
                </a:solidFill>
              </a:rPr>
              <a:t>professionals</a:t>
            </a:r>
            <a:endParaRPr lang="uk-UA">
              <a:solidFill>
                <a:schemeClr val="accent1"/>
              </a:solidFill>
            </a:endParaRPr>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49</a:t>
            </a:fld>
            <a:endParaRPr/>
          </a:p>
        </p:txBody>
      </p:sp>
      <p:grpSp>
        <p:nvGrpSpPr>
          <p:cNvPr id="4" name="Group 3"/>
          <p:cNvGrpSpPr/>
          <p:nvPr/>
        </p:nvGrpSpPr>
        <p:grpSpPr>
          <a:xfrm>
            <a:off x="2016548" y="3314700"/>
            <a:ext cx="3739304" cy="3809760"/>
            <a:chOff x="4988348" y="3558585"/>
            <a:chExt cx="3739304" cy="3809760"/>
          </a:xfrm>
        </p:grpSpPr>
        <p:grpSp>
          <p:nvGrpSpPr>
            <p:cNvPr id="10" name="Group 9"/>
            <p:cNvGrpSpPr/>
            <p:nvPr/>
          </p:nvGrpSpPr>
          <p:grpSpPr>
            <a:xfrm>
              <a:off x="4988348" y="5404826"/>
              <a:ext cx="3739304" cy="1963519"/>
              <a:chOff x="4988348" y="5486400"/>
              <a:chExt cx="3739304" cy="1963519"/>
            </a:xfrm>
          </p:grpSpPr>
          <p:sp>
            <p:nvSpPr>
              <p:cNvPr id="36" name="Rectangle 35"/>
              <p:cNvSpPr/>
              <p:nvPr/>
            </p:nvSpPr>
            <p:spPr>
              <a:xfrm>
                <a:off x="4988348" y="6126480"/>
                <a:ext cx="3739304" cy="1323439"/>
              </a:xfrm>
              <a:prstGeom prst="rect">
                <a:avLst/>
              </a:prstGeom>
            </p:spPr>
            <p:txBody>
              <a:bodyPr wrap="square">
                <a:spAutoFit/>
              </a:bodyPr>
              <a:lstStyle/>
              <a:p>
                <a:pPr algn="ctr"/>
                <a:r>
                  <a:rPr lang="en-US" sz="2000">
                    <a:solidFill>
                      <a:schemeClr val="bg1"/>
                    </a:solidFill>
                  </a:rPr>
                  <a:t>Aconsectetuer adipiscing elit. Maecenas porttitor congue massa. Fusce posuere, magna sed pulvinar ultricies.</a:t>
                </a:r>
              </a:p>
            </p:txBody>
          </p:sp>
          <p:sp>
            <p:nvSpPr>
              <p:cNvPr id="38" name="Rectangle 37"/>
              <p:cNvSpPr/>
              <p:nvPr/>
            </p:nvSpPr>
            <p:spPr>
              <a:xfrm>
                <a:off x="5008712" y="5486400"/>
                <a:ext cx="3718940" cy="646331"/>
              </a:xfrm>
              <a:prstGeom prst="rect">
                <a:avLst/>
              </a:prstGeom>
            </p:spPr>
            <p:txBody>
              <a:bodyPr wrap="square">
                <a:spAutoFit/>
              </a:bodyPr>
              <a:lstStyle/>
              <a:p>
                <a:pPr algn="ctr"/>
                <a:r>
                  <a:rPr lang="en-US" sz="3600">
                    <a:solidFill>
                      <a:schemeClr val="accent1"/>
                    </a:solidFill>
                    <a:latin typeface="+mj-lt"/>
                  </a:rPr>
                  <a:t>consulting</a:t>
                </a:r>
              </a:p>
            </p:txBody>
          </p:sp>
        </p:grpSp>
        <p:sp>
          <p:nvSpPr>
            <p:cNvPr id="35" name="Freeform 43"/>
            <p:cNvSpPr>
              <a:spLocks noEditPoints="1"/>
            </p:cNvSpPr>
            <p:nvPr/>
          </p:nvSpPr>
          <p:spPr bwMode="auto">
            <a:xfrm>
              <a:off x="6029982" y="3558585"/>
              <a:ext cx="1676400" cy="1494194"/>
            </a:xfrm>
            <a:custGeom>
              <a:avLst/>
              <a:gdLst>
                <a:gd name="T0" fmla="*/ 176 w 176"/>
                <a:gd name="T1" fmla="*/ 54 h 160"/>
                <a:gd name="T2" fmla="*/ 112 w 176"/>
                <a:gd name="T3" fmla="*/ 0 h 160"/>
                <a:gd name="T4" fmla="*/ 53 w 176"/>
                <a:gd name="T5" fmla="*/ 33 h 160"/>
                <a:gd name="T6" fmla="*/ 63 w 176"/>
                <a:gd name="T7" fmla="*/ 32 h 160"/>
                <a:gd name="T8" fmla="*/ 112 w 176"/>
                <a:gd name="T9" fmla="*/ 8 h 160"/>
                <a:gd name="T10" fmla="*/ 168 w 176"/>
                <a:gd name="T11" fmla="*/ 54 h 160"/>
                <a:gd name="T12" fmla="*/ 151 w 176"/>
                <a:gd name="T13" fmla="*/ 87 h 160"/>
                <a:gd name="T14" fmla="*/ 149 w 176"/>
                <a:gd name="T15" fmla="*/ 95 h 160"/>
                <a:gd name="T16" fmla="*/ 152 w 176"/>
                <a:gd name="T17" fmla="*/ 107 h 160"/>
                <a:gd name="T18" fmla="*/ 135 w 176"/>
                <a:gd name="T19" fmla="*/ 100 h 160"/>
                <a:gd name="T20" fmla="*/ 134 w 176"/>
                <a:gd name="T21" fmla="*/ 108 h 160"/>
                <a:gd name="T22" fmla="*/ 164 w 176"/>
                <a:gd name="T23" fmla="*/ 120 h 160"/>
                <a:gd name="T24" fmla="*/ 156 w 176"/>
                <a:gd name="T25" fmla="*/ 93 h 160"/>
                <a:gd name="T26" fmla="*/ 176 w 176"/>
                <a:gd name="T27" fmla="*/ 54 h 160"/>
                <a:gd name="T28" fmla="*/ 64 w 176"/>
                <a:gd name="T29" fmla="*/ 40 h 160"/>
                <a:gd name="T30" fmla="*/ 0 w 176"/>
                <a:gd name="T31" fmla="*/ 94 h 160"/>
                <a:gd name="T32" fmla="*/ 20 w 176"/>
                <a:gd name="T33" fmla="*/ 133 h 160"/>
                <a:gd name="T34" fmla="*/ 12 w 176"/>
                <a:gd name="T35" fmla="*/ 160 h 160"/>
                <a:gd name="T36" fmla="*/ 48 w 176"/>
                <a:gd name="T37" fmla="*/ 146 h 160"/>
                <a:gd name="T38" fmla="*/ 64 w 176"/>
                <a:gd name="T39" fmla="*/ 148 h 160"/>
                <a:gd name="T40" fmla="*/ 128 w 176"/>
                <a:gd name="T41" fmla="*/ 94 h 160"/>
                <a:gd name="T42" fmla="*/ 64 w 176"/>
                <a:gd name="T43" fmla="*/ 40 h 160"/>
                <a:gd name="T44" fmla="*/ 64 w 176"/>
                <a:gd name="T45" fmla="*/ 140 h 160"/>
                <a:gd name="T46" fmla="*/ 50 w 176"/>
                <a:gd name="T47" fmla="*/ 138 h 160"/>
                <a:gd name="T48" fmla="*/ 48 w 176"/>
                <a:gd name="T49" fmla="*/ 138 h 160"/>
                <a:gd name="T50" fmla="*/ 45 w 176"/>
                <a:gd name="T51" fmla="*/ 139 h 160"/>
                <a:gd name="T52" fmla="*/ 24 w 176"/>
                <a:gd name="T53" fmla="*/ 147 h 160"/>
                <a:gd name="T54" fmla="*/ 27 w 176"/>
                <a:gd name="T55" fmla="*/ 135 h 160"/>
                <a:gd name="T56" fmla="*/ 25 w 176"/>
                <a:gd name="T57" fmla="*/ 127 h 160"/>
                <a:gd name="T58" fmla="*/ 8 w 176"/>
                <a:gd name="T59" fmla="*/ 94 h 160"/>
                <a:gd name="T60" fmla="*/ 64 w 176"/>
                <a:gd name="T61" fmla="*/ 48 h 160"/>
                <a:gd name="T62" fmla="*/ 120 w 176"/>
                <a:gd name="T63" fmla="*/ 94 h 160"/>
                <a:gd name="T64" fmla="*/ 64 w 176"/>
                <a:gd name="T65" fmla="*/ 14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60">
                  <a:moveTo>
                    <a:pt x="176" y="54"/>
                  </a:moveTo>
                  <a:cubicBezTo>
                    <a:pt x="176" y="24"/>
                    <a:pt x="147" y="0"/>
                    <a:pt x="112" y="0"/>
                  </a:cubicBezTo>
                  <a:cubicBezTo>
                    <a:pt x="86" y="0"/>
                    <a:pt x="63" y="13"/>
                    <a:pt x="53" y="33"/>
                  </a:cubicBezTo>
                  <a:cubicBezTo>
                    <a:pt x="56" y="32"/>
                    <a:pt x="60" y="32"/>
                    <a:pt x="63" y="32"/>
                  </a:cubicBezTo>
                  <a:cubicBezTo>
                    <a:pt x="72" y="18"/>
                    <a:pt x="91" y="8"/>
                    <a:pt x="112" y="8"/>
                  </a:cubicBezTo>
                  <a:cubicBezTo>
                    <a:pt x="143" y="8"/>
                    <a:pt x="168" y="29"/>
                    <a:pt x="168" y="54"/>
                  </a:cubicBezTo>
                  <a:cubicBezTo>
                    <a:pt x="168" y="66"/>
                    <a:pt x="162" y="78"/>
                    <a:pt x="151" y="87"/>
                  </a:cubicBezTo>
                  <a:cubicBezTo>
                    <a:pt x="149" y="89"/>
                    <a:pt x="148" y="92"/>
                    <a:pt x="149" y="95"/>
                  </a:cubicBezTo>
                  <a:cubicBezTo>
                    <a:pt x="152" y="107"/>
                    <a:pt x="152" y="107"/>
                    <a:pt x="152" y="107"/>
                  </a:cubicBezTo>
                  <a:cubicBezTo>
                    <a:pt x="135" y="100"/>
                    <a:pt x="135" y="100"/>
                    <a:pt x="135" y="100"/>
                  </a:cubicBezTo>
                  <a:cubicBezTo>
                    <a:pt x="135" y="103"/>
                    <a:pt x="134" y="106"/>
                    <a:pt x="134" y="108"/>
                  </a:cubicBezTo>
                  <a:cubicBezTo>
                    <a:pt x="164" y="120"/>
                    <a:pt x="164" y="120"/>
                    <a:pt x="164" y="120"/>
                  </a:cubicBezTo>
                  <a:cubicBezTo>
                    <a:pt x="156" y="93"/>
                    <a:pt x="156" y="93"/>
                    <a:pt x="156" y="93"/>
                  </a:cubicBezTo>
                  <a:cubicBezTo>
                    <a:pt x="168" y="83"/>
                    <a:pt x="176" y="69"/>
                    <a:pt x="176" y="54"/>
                  </a:cubicBezTo>
                  <a:moveTo>
                    <a:pt x="64" y="40"/>
                  </a:moveTo>
                  <a:cubicBezTo>
                    <a:pt x="29" y="40"/>
                    <a:pt x="0" y="64"/>
                    <a:pt x="0" y="94"/>
                  </a:cubicBezTo>
                  <a:cubicBezTo>
                    <a:pt x="0" y="109"/>
                    <a:pt x="8" y="123"/>
                    <a:pt x="20" y="133"/>
                  </a:cubicBezTo>
                  <a:cubicBezTo>
                    <a:pt x="12" y="160"/>
                    <a:pt x="12" y="160"/>
                    <a:pt x="12" y="160"/>
                  </a:cubicBezTo>
                  <a:cubicBezTo>
                    <a:pt x="48" y="146"/>
                    <a:pt x="48" y="146"/>
                    <a:pt x="48" y="146"/>
                  </a:cubicBezTo>
                  <a:cubicBezTo>
                    <a:pt x="53" y="147"/>
                    <a:pt x="58" y="148"/>
                    <a:pt x="64" y="148"/>
                  </a:cubicBezTo>
                  <a:cubicBezTo>
                    <a:pt x="99" y="148"/>
                    <a:pt x="128" y="124"/>
                    <a:pt x="128" y="94"/>
                  </a:cubicBezTo>
                  <a:cubicBezTo>
                    <a:pt x="128" y="64"/>
                    <a:pt x="99" y="40"/>
                    <a:pt x="64" y="40"/>
                  </a:cubicBezTo>
                  <a:moveTo>
                    <a:pt x="64" y="140"/>
                  </a:moveTo>
                  <a:cubicBezTo>
                    <a:pt x="59" y="140"/>
                    <a:pt x="54" y="139"/>
                    <a:pt x="50" y="138"/>
                  </a:cubicBezTo>
                  <a:cubicBezTo>
                    <a:pt x="49" y="138"/>
                    <a:pt x="48" y="138"/>
                    <a:pt x="48" y="138"/>
                  </a:cubicBezTo>
                  <a:cubicBezTo>
                    <a:pt x="47" y="138"/>
                    <a:pt x="46" y="138"/>
                    <a:pt x="45" y="139"/>
                  </a:cubicBezTo>
                  <a:cubicBezTo>
                    <a:pt x="24" y="147"/>
                    <a:pt x="24" y="147"/>
                    <a:pt x="24" y="147"/>
                  </a:cubicBezTo>
                  <a:cubicBezTo>
                    <a:pt x="27" y="135"/>
                    <a:pt x="27" y="135"/>
                    <a:pt x="27" y="135"/>
                  </a:cubicBezTo>
                  <a:cubicBezTo>
                    <a:pt x="28" y="132"/>
                    <a:pt x="27" y="129"/>
                    <a:pt x="25" y="127"/>
                  </a:cubicBezTo>
                  <a:cubicBezTo>
                    <a:pt x="14" y="118"/>
                    <a:pt x="8" y="106"/>
                    <a:pt x="8" y="94"/>
                  </a:cubicBezTo>
                  <a:cubicBezTo>
                    <a:pt x="8" y="69"/>
                    <a:pt x="33" y="48"/>
                    <a:pt x="64" y="48"/>
                  </a:cubicBezTo>
                  <a:cubicBezTo>
                    <a:pt x="95" y="48"/>
                    <a:pt x="120" y="69"/>
                    <a:pt x="120" y="94"/>
                  </a:cubicBezTo>
                  <a:cubicBezTo>
                    <a:pt x="120" y="119"/>
                    <a:pt x="95" y="140"/>
                    <a:pt x="64" y="140"/>
                  </a:cubicBezTo>
                </a:path>
              </a:pathLst>
            </a:custGeom>
            <a:solidFill>
              <a:schemeClr val="bg1"/>
            </a:solidFill>
            <a:ln w="28575">
              <a:solidFill>
                <a:schemeClr val="tx1">
                  <a:alpha val="75000"/>
                </a:schemeClr>
              </a:solidFill>
            </a:ln>
          </p:spPr>
          <p:txBody>
            <a:bodyPr vert="horz" wrap="square" lIns="91440" tIns="45720" rIns="91440" bIns="45720" numCol="1" anchor="t" anchorCtr="0" compatLnSpc="1">
              <a:prstTxWarp prst="textNoShape">
                <a:avLst/>
              </a:prstTxWarp>
            </a:bodyPr>
            <a:lstStyle/>
            <a:p>
              <a:endParaRPr lang="uk-UA"/>
            </a:p>
          </p:txBody>
        </p:sp>
      </p:grpSp>
      <p:grpSp>
        <p:nvGrpSpPr>
          <p:cNvPr id="2" name="Group 1"/>
          <p:cNvGrpSpPr/>
          <p:nvPr/>
        </p:nvGrpSpPr>
        <p:grpSpPr>
          <a:xfrm>
            <a:off x="7274348" y="3443665"/>
            <a:ext cx="3739304" cy="3680795"/>
            <a:chOff x="7274348" y="3443665"/>
            <a:chExt cx="3739304" cy="3680795"/>
          </a:xfrm>
        </p:grpSpPr>
        <p:grpSp>
          <p:nvGrpSpPr>
            <p:cNvPr id="27" name="Group 26"/>
            <p:cNvGrpSpPr/>
            <p:nvPr/>
          </p:nvGrpSpPr>
          <p:grpSpPr>
            <a:xfrm>
              <a:off x="7274348" y="5160941"/>
              <a:ext cx="3739304" cy="1963519"/>
              <a:chOff x="4988348" y="5486400"/>
              <a:chExt cx="3739304" cy="1963519"/>
            </a:xfrm>
          </p:grpSpPr>
          <p:sp>
            <p:nvSpPr>
              <p:cNvPr id="29" name="Rectangle 28"/>
              <p:cNvSpPr/>
              <p:nvPr/>
            </p:nvSpPr>
            <p:spPr>
              <a:xfrm>
                <a:off x="4988348" y="6126480"/>
                <a:ext cx="3739304" cy="1323439"/>
              </a:xfrm>
              <a:prstGeom prst="rect">
                <a:avLst/>
              </a:prstGeom>
            </p:spPr>
            <p:txBody>
              <a:bodyPr wrap="square">
                <a:spAutoFit/>
              </a:bodyPr>
              <a:lstStyle/>
              <a:p>
                <a:pPr algn="ctr"/>
                <a:r>
                  <a:rPr lang="en-US" sz="2000">
                    <a:solidFill>
                      <a:schemeClr val="bg1"/>
                    </a:solidFill>
                  </a:rPr>
                  <a:t>Aconsectetuer adipiscing elit. Maecenas porttitor congue massa. Fusce posuere, magna sed pulvinar ultricies.</a:t>
                </a:r>
              </a:p>
            </p:txBody>
          </p:sp>
          <p:sp>
            <p:nvSpPr>
              <p:cNvPr id="30" name="Rectangle 29"/>
              <p:cNvSpPr/>
              <p:nvPr/>
            </p:nvSpPr>
            <p:spPr>
              <a:xfrm>
                <a:off x="5008712" y="5486400"/>
                <a:ext cx="3718940" cy="646331"/>
              </a:xfrm>
              <a:prstGeom prst="rect">
                <a:avLst/>
              </a:prstGeom>
            </p:spPr>
            <p:txBody>
              <a:bodyPr wrap="square">
                <a:spAutoFit/>
              </a:bodyPr>
              <a:lstStyle/>
              <a:p>
                <a:pPr algn="ctr"/>
                <a:r>
                  <a:rPr lang="en-US" sz="3600">
                    <a:solidFill>
                      <a:schemeClr val="accent1"/>
                    </a:solidFill>
                    <a:latin typeface="+mj-lt"/>
                  </a:rPr>
                  <a:t>legal support</a:t>
                </a:r>
              </a:p>
            </p:txBody>
          </p:sp>
        </p:grpSp>
        <p:sp>
          <p:nvSpPr>
            <p:cNvPr id="39" name="Freeform 93"/>
            <p:cNvSpPr>
              <a:spLocks noEditPoints="1"/>
            </p:cNvSpPr>
            <p:nvPr/>
          </p:nvSpPr>
          <p:spPr bwMode="auto">
            <a:xfrm>
              <a:off x="8380143" y="3443665"/>
              <a:ext cx="1527714" cy="1262024"/>
            </a:xfrm>
            <a:custGeom>
              <a:avLst/>
              <a:gdLst>
                <a:gd name="T0" fmla="*/ 120 w 176"/>
                <a:gd name="T1" fmla="*/ 16 h 144"/>
                <a:gd name="T2" fmla="*/ 72 w 176"/>
                <a:gd name="T3" fmla="*/ 0 h 144"/>
                <a:gd name="T4" fmla="*/ 8 w 176"/>
                <a:gd name="T5" fmla="*/ 16 h 144"/>
                <a:gd name="T6" fmla="*/ 0 w 176"/>
                <a:gd name="T7" fmla="*/ 64 h 144"/>
                <a:gd name="T8" fmla="*/ 8 w 176"/>
                <a:gd name="T9" fmla="*/ 136 h 144"/>
                <a:gd name="T10" fmla="*/ 160 w 176"/>
                <a:gd name="T11" fmla="*/ 144 h 144"/>
                <a:gd name="T12" fmla="*/ 168 w 176"/>
                <a:gd name="T13" fmla="*/ 72 h 144"/>
                <a:gd name="T14" fmla="*/ 176 w 176"/>
                <a:gd name="T15" fmla="*/ 24 h 144"/>
                <a:gd name="T16" fmla="*/ 72 w 176"/>
                <a:gd name="T17" fmla="*/ 8 h 144"/>
                <a:gd name="T18" fmla="*/ 112 w 176"/>
                <a:gd name="T19" fmla="*/ 16 h 144"/>
                <a:gd name="T20" fmla="*/ 72 w 176"/>
                <a:gd name="T21" fmla="*/ 8 h 144"/>
                <a:gd name="T22" fmla="*/ 16 w 176"/>
                <a:gd name="T23" fmla="*/ 136 h 144"/>
                <a:gd name="T24" fmla="*/ 32 w 176"/>
                <a:gd name="T25" fmla="*/ 72 h 144"/>
                <a:gd name="T26" fmla="*/ 40 w 176"/>
                <a:gd name="T27" fmla="*/ 88 h 144"/>
                <a:gd name="T28" fmla="*/ 64 w 176"/>
                <a:gd name="T29" fmla="*/ 80 h 144"/>
                <a:gd name="T30" fmla="*/ 112 w 176"/>
                <a:gd name="T31" fmla="*/ 72 h 144"/>
                <a:gd name="T32" fmla="*/ 120 w 176"/>
                <a:gd name="T33" fmla="*/ 88 h 144"/>
                <a:gd name="T34" fmla="*/ 144 w 176"/>
                <a:gd name="T35" fmla="*/ 80 h 144"/>
                <a:gd name="T36" fmla="*/ 160 w 176"/>
                <a:gd name="T37" fmla="*/ 72 h 144"/>
                <a:gd name="T38" fmla="*/ 40 w 176"/>
                <a:gd name="T39" fmla="*/ 56 h 144"/>
                <a:gd name="T40" fmla="*/ 56 w 176"/>
                <a:gd name="T41" fmla="*/ 80 h 144"/>
                <a:gd name="T42" fmla="*/ 40 w 176"/>
                <a:gd name="T43" fmla="*/ 56 h 144"/>
                <a:gd name="T44" fmla="*/ 136 w 176"/>
                <a:gd name="T45" fmla="*/ 56 h 144"/>
                <a:gd name="T46" fmla="*/ 120 w 176"/>
                <a:gd name="T47" fmla="*/ 80 h 144"/>
                <a:gd name="T48" fmla="*/ 168 w 176"/>
                <a:gd name="T49" fmla="*/ 64 h 144"/>
                <a:gd name="T50" fmla="*/ 144 w 176"/>
                <a:gd name="T51" fmla="*/ 56 h 144"/>
                <a:gd name="T52" fmla="*/ 120 w 176"/>
                <a:gd name="T53" fmla="*/ 48 h 144"/>
                <a:gd name="T54" fmla="*/ 112 w 176"/>
                <a:gd name="T55" fmla="*/ 64 h 144"/>
                <a:gd name="T56" fmla="*/ 64 w 176"/>
                <a:gd name="T57" fmla="*/ 56 h 144"/>
                <a:gd name="T58" fmla="*/ 40 w 176"/>
                <a:gd name="T59" fmla="*/ 48 h 144"/>
                <a:gd name="T60" fmla="*/ 32 w 176"/>
                <a:gd name="T61" fmla="*/ 64 h 144"/>
                <a:gd name="T62" fmla="*/ 8 w 176"/>
                <a:gd name="T63" fmla="*/ 24 h 144"/>
                <a:gd name="T64" fmla="*/ 168 w 176"/>
                <a:gd name="T65" fmla="*/ 6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44">
                  <a:moveTo>
                    <a:pt x="168" y="16"/>
                  </a:moveTo>
                  <a:cubicBezTo>
                    <a:pt x="120" y="16"/>
                    <a:pt x="120" y="16"/>
                    <a:pt x="120" y="16"/>
                  </a:cubicBezTo>
                  <a:cubicBezTo>
                    <a:pt x="120" y="7"/>
                    <a:pt x="113" y="0"/>
                    <a:pt x="104" y="0"/>
                  </a:cubicBezTo>
                  <a:cubicBezTo>
                    <a:pt x="72" y="0"/>
                    <a:pt x="72" y="0"/>
                    <a:pt x="72" y="0"/>
                  </a:cubicBezTo>
                  <a:cubicBezTo>
                    <a:pt x="63" y="0"/>
                    <a:pt x="56" y="7"/>
                    <a:pt x="56" y="16"/>
                  </a:cubicBezTo>
                  <a:cubicBezTo>
                    <a:pt x="8" y="16"/>
                    <a:pt x="8" y="16"/>
                    <a:pt x="8" y="16"/>
                  </a:cubicBezTo>
                  <a:cubicBezTo>
                    <a:pt x="4" y="16"/>
                    <a:pt x="0" y="20"/>
                    <a:pt x="0" y="24"/>
                  </a:cubicBezTo>
                  <a:cubicBezTo>
                    <a:pt x="0" y="64"/>
                    <a:pt x="0" y="64"/>
                    <a:pt x="0" y="64"/>
                  </a:cubicBezTo>
                  <a:cubicBezTo>
                    <a:pt x="0" y="68"/>
                    <a:pt x="4" y="72"/>
                    <a:pt x="8" y="72"/>
                  </a:cubicBezTo>
                  <a:cubicBezTo>
                    <a:pt x="8" y="136"/>
                    <a:pt x="8" y="136"/>
                    <a:pt x="8" y="136"/>
                  </a:cubicBezTo>
                  <a:cubicBezTo>
                    <a:pt x="8" y="140"/>
                    <a:pt x="12" y="144"/>
                    <a:pt x="16" y="144"/>
                  </a:cubicBezTo>
                  <a:cubicBezTo>
                    <a:pt x="160" y="144"/>
                    <a:pt x="160" y="144"/>
                    <a:pt x="160" y="144"/>
                  </a:cubicBezTo>
                  <a:cubicBezTo>
                    <a:pt x="164" y="144"/>
                    <a:pt x="168" y="140"/>
                    <a:pt x="168" y="136"/>
                  </a:cubicBezTo>
                  <a:cubicBezTo>
                    <a:pt x="168" y="72"/>
                    <a:pt x="168" y="72"/>
                    <a:pt x="168" y="72"/>
                  </a:cubicBezTo>
                  <a:cubicBezTo>
                    <a:pt x="172" y="72"/>
                    <a:pt x="176" y="68"/>
                    <a:pt x="176" y="64"/>
                  </a:cubicBezTo>
                  <a:cubicBezTo>
                    <a:pt x="176" y="24"/>
                    <a:pt x="176" y="24"/>
                    <a:pt x="176" y="24"/>
                  </a:cubicBezTo>
                  <a:cubicBezTo>
                    <a:pt x="176" y="20"/>
                    <a:pt x="172" y="16"/>
                    <a:pt x="168" y="16"/>
                  </a:cubicBezTo>
                  <a:moveTo>
                    <a:pt x="72" y="8"/>
                  </a:moveTo>
                  <a:cubicBezTo>
                    <a:pt x="104" y="8"/>
                    <a:pt x="104" y="8"/>
                    <a:pt x="104" y="8"/>
                  </a:cubicBezTo>
                  <a:cubicBezTo>
                    <a:pt x="108" y="8"/>
                    <a:pt x="112" y="12"/>
                    <a:pt x="112" y="16"/>
                  </a:cubicBezTo>
                  <a:cubicBezTo>
                    <a:pt x="64" y="16"/>
                    <a:pt x="64" y="16"/>
                    <a:pt x="64" y="16"/>
                  </a:cubicBezTo>
                  <a:cubicBezTo>
                    <a:pt x="64" y="12"/>
                    <a:pt x="68" y="8"/>
                    <a:pt x="72" y="8"/>
                  </a:cubicBezTo>
                  <a:moveTo>
                    <a:pt x="160" y="136"/>
                  </a:moveTo>
                  <a:cubicBezTo>
                    <a:pt x="16" y="136"/>
                    <a:pt x="16" y="136"/>
                    <a:pt x="16" y="136"/>
                  </a:cubicBezTo>
                  <a:cubicBezTo>
                    <a:pt x="16" y="72"/>
                    <a:pt x="16" y="72"/>
                    <a:pt x="16" y="72"/>
                  </a:cubicBezTo>
                  <a:cubicBezTo>
                    <a:pt x="32" y="72"/>
                    <a:pt x="32" y="72"/>
                    <a:pt x="32" y="72"/>
                  </a:cubicBezTo>
                  <a:cubicBezTo>
                    <a:pt x="32" y="80"/>
                    <a:pt x="32" y="80"/>
                    <a:pt x="32" y="80"/>
                  </a:cubicBezTo>
                  <a:cubicBezTo>
                    <a:pt x="32" y="84"/>
                    <a:pt x="36" y="88"/>
                    <a:pt x="40" y="88"/>
                  </a:cubicBezTo>
                  <a:cubicBezTo>
                    <a:pt x="56" y="88"/>
                    <a:pt x="56" y="88"/>
                    <a:pt x="56" y="88"/>
                  </a:cubicBezTo>
                  <a:cubicBezTo>
                    <a:pt x="60" y="88"/>
                    <a:pt x="64" y="84"/>
                    <a:pt x="64" y="80"/>
                  </a:cubicBezTo>
                  <a:cubicBezTo>
                    <a:pt x="64" y="72"/>
                    <a:pt x="64" y="72"/>
                    <a:pt x="64" y="72"/>
                  </a:cubicBezTo>
                  <a:cubicBezTo>
                    <a:pt x="112" y="72"/>
                    <a:pt x="112" y="72"/>
                    <a:pt x="112" y="72"/>
                  </a:cubicBezTo>
                  <a:cubicBezTo>
                    <a:pt x="112" y="80"/>
                    <a:pt x="112" y="80"/>
                    <a:pt x="112" y="80"/>
                  </a:cubicBezTo>
                  <a:cubicBezTo>
                    <a:pt x="112" y="84"/>
                    <a:pt x="116" y="88"/>
                    <a:pt x="120" y="88"/>
                  </a:cubicBezTo>
                  <a:cubicBezTo>
                    <a:pt x="136" y="88"/>
                    <a:pt x="136" y="88"/>
                    <a:pt x="136" y="88"/>
                  </a:cubicBezTo>
                  <a:cubicBezTo>
                    <a:pt x="140" y="88"/>
                    <a:pt x="144" y="84"/>
                    <a:pt x="144" y="80"/>
                  </a:cubicBezTo>
                  <a:cubicBezTo>
                    <a:pt x="144" y="72"/>
                    <a:pt x="144" y="72"/>
                    <a:pt x="144" y="72"/>
                  </a:cubicBezTo>
                  <a:cubicBezTo>
                    <a:pt x="160" y="72"/>
                    <a:pt x="160" y="72"/>
                    <a:pt x="160" y="72"/>
                  </a:cubicBezTo>
                  <a:lnTo>
                    <a:pt x="160" y="136"/>
                  </a:lnTo>
                  <a:close/>
                  <a:moveTo>
                    <a:pt x="40" y="56"/>
                  </a:moveTo>
                  <a:cubicBezTo>
                    <a:pt x="56" y="56"/>
                    <a:pt x="56" y="56"/>
                    <a:pt x="56" y="56"/>
                  </a:cubicBezTo>
                  <a:cubicBezTo>
                    <a:pt x="56" y="80"/>
                    <a:pt x="56" y="80"/>
                    <a:pt x="56" y="80"/>
                  </a:cubicBezTo>
                  <a:cubicBezTo>
                    <a:pt x="40" y="80"/>
                    <a:pt x="40" y="80"/>
                    <a:pt x="40" y="80"/>
                  </a:cubicBezTo>
                  <a:lnTo>
                    <a:pt x="40" y="56"/>
                  </a:lnTo>
                  <a:close/>
                  <a:moveTo>
                    <a:pt x="120" y="56"/>
                  </a:moveTo>
                  <a:cubicBezTo>
                    <a:pt x="136" y="56"/>
                    <a:pt x="136" y="56"/>
                    <a:pt x="136" y="56"/>
                  </a:cubicBezTo>
                  <a:cubicBezTo>
                    <a:pt x="136" y="80"/>
                    <a:pt x="136" y="80"/>
                    <a:pt x="136" y="80"/>
                  </a:cubicBezTo>
                  <a:cubicBezTo>
                    <a:pt x="120" y="80"/>
                    <a:pt x="120" y="80"/>
                    <a:pt x="120" y="80"/>
                  </a:cubicBezTo>
                  <a:lnTo>
                    <a:pt x="120" y="56"/>
                  </a:lnTo>
                  <a:close/>
                  <a:moveTo>
                    <a:pt x="168" y="64"/>
                  </a:moveTo>
                  <a:cubicBezTo>
                    <a:pt x="144" y="64"/>
                    <a:pt x="144" y="64"/>
                    <a:pt x="144" y="64"/>
                  </a:cubicBezTo>
                  <a:cubicBezTo>
                    <a:pt x="144" y="56"/>
                    <a:pt x="144" y="56"/>
                    <a:pt x="144" y="56"/>
                  </a:cubicBezTo>
                  <a:cubicBezTo>
                    <a:pt x="144" y="52"/>
                    <a:pt x="140" y="48"/>
                    <a:pt x="136" y="48"/>
                  </a:cubicBezTo>
                  <a:cubicBezTo>
                    <a:pt x="120" y="48"/>
                    <a:pt x="120" y="48"/>
                    <a:pt x="120" y="48"/>
                  </a:cubicBezTo>
                  <a:cubicBezTo>
                    <a:pt x="116" y="48"/>
                    <a:pt x="112" y="52"/>
                    <a:pt x="112" y="56"/>
                  </a:cubicBezTo>
                  <a:cubicBezTo>
                    <a:pt x="112" y="64"/>
                    <a:pt x="112" y="64"/>
                    <a:pt x="112" y="64"/>
                  </a:cubicBezTo>
                  <a:cubicBezTo>
                    <a:pt x="64" y="64"/>
                    <a:pt x="64" y="64"/>
                    <a:pt x="64" y="64"/>
                  </a:cubicBezTo>
                  <a:cubicBezTo>
                    <a:pt x="64" y="56"/>
                    <a:pt x="64" y="56"/>
                    <a:pt x="64" y="56"/>
                  </a:cubicBezTo>
                  <a:cubicBezTo>
                    <a:pt x="64" y="52"/>
                    <a:pt x="60" y="48"/>
                    <a:pt x="56" y="48"/>
                  </a:cubicBezTo>
                  <a:cubicBezTo>
                    <a:pt x="40" y="48"/>
                    <a:pt x="40" y="48"/>
                    <a:pt x="40" y="48"/>
                  </a:cubicBezTo>
                  <a:cubicBezTo>
                    <a:pt x="36" y="48"/>
                    <a:pt x="32" y="52"/>
                    <a:pt x="32" y="56"/>
                  </a:cubicBezTo>
                  <a:cubicBezTo>
                    <a:pt x="32" y="64"/>
                    <a:pt x="32" y="64"/>
                    <a:pt x="32" y="64"/>
                  </a:cubicBezTo>
                  <a:cubicBezTo>
                    <a:pt x="8" y="64"/>
                    <a:pt x="8" y="64"/>
                    <a:pt x="8" y="64"/>
                  </a:cubicBezTo>
                  <a:cubicBezTo>
                    <a:pt x="8" y="24"/>
                    <a:pt x="8" y="24"/>
                    <a:pt x="8" y="24"/>
                  </a:cubicBezTo>
                  <a:cubicBezTo>
                    <a:pt x="168" y="24"/>
                    <a:pt x="168" y="24"/>
                    <a:pt x="168" y="24"/>
                  </a:cubicBezTo>
                  <a:lnTo>
                    <a:pt x="168" y="64"/>
                  </a:lnTo>
                  <a:close/>
                </a:path>
              </a:pathLst>
            </a:custGeom>
            <a:solidFill>
              <a:schemeClr val="bg1"/>
            </a:solidFill>
            <a:ln w="28575">
              <a:solidFill>
                <a:schemeClr val="tx1">
                  <a:alpha val="75000"/>
                </a:schemeClr>
              </a:solidFill>
            </a:ln>
          </p:spPr>
          <p:txBody>
            <a:bodyPr vert="horz" wrap="square" lIns="91440" tIns="45720" rIns="91440" bIns="45720" numCol="1" anchor="t" anchorCtr="0" compatLnSpc="1">
              <a:prstTxWarp prst="textNoShape">
                <a:avLst/>
              </a:prstTxWarp>
            </a:bodyPr>
            <a:lstStyle/>
            <a:p>
              <a:endParaRPr lang="uk-UA"/>
            </a:p>
          </p:txBody>
        </p:sp>
      </p:grpSp>
      <p:grpSp>
        <p:nvGrpSpPr>
          <p:cNvPr id="3" name="Group 2"/>
          <p:cNvGrpSpPr/>
          <p:nvPr/>
        </p:nvGrpSpPr>
        <p:grpSpPr>
          <a:xfrm>
            <a:off x="12532148" y="3540623"/>
            <a:ext cx="3739304" cy="3583837"/>
            <a:chOff x="12532148" y="3540623"/>
            <a:chExt cx="3739304" cy="3583837"/>
          </a:xfrm>
        </p:grpSpPr>
        <p:grpSp>
          <p:nvGrpSpPr>
            <p:cNvPr id="32" name="Group 31"/>
            <p:cNvGrpSpPr/>
            <p:nvPr/>
          </p:nvGrpSpPr>
          <p:grpSpPr>
            <a:xfrm>
              <a:off x="12532148" y="5160941"/>
              <a:ext cx="3739304" cy="1963519"/>
              <a:chOff x="4988348" y="5486400"/>
              <a:chExt cx="3739304" cy="1963519"/>
            </a:xfrm>
          </p:grpSpPr>
          <p:sp>
            <p:nvSpPr>
              <p:cNvPr id="34" name="Rectangle 33"/>
              <p:cNvSpPr/>
              <p:nvPr/>
            </p:nvSpPr>
            <p:spPr>
              <a:xfrm>
                <a:off x="4988348" y="6126480"/>
                <a:ext cx="3739304" cy="1323439"/>
              </a:xfrm>
              <a:prstGeom prst="rect">
                <a:avLst/>
              </a:prstGeom>
            </p:spPr>
            <p:txBody>
              <a:bodyPr wrap="square">
                <a:spAutoFit/>
              </a:bodyPr>
              <a:lstStyle/>
              <a:p>
                <a:pPr algn="ctr"/>
                <a:r>
                  <a:rPr lang="en-US" sz="2000">
                    <a:solidFill>
                      <a:schemeClr val="bg1"/>
                    </a:solidFill>
                  </a:rPr>
                  <a:t>Aconsectetuer adipiscing elit. Maecenas porttitor congue massa. Fusce posuere, magna sed pulvinar ultricies.</a:t>
                </a:r>
              </a:p>
            </p:txBody>
          </p:sp>
          <p:sp>
            <p:nvSpPr>
              <p:cNvPr id="37" name="Rectangle 36"/>
              <p:cNvSpPr/>
              <p:nvPr/>
            </p:nvSpPr>
            <p:spPr>
              <a:xfrm>
                <a:off x="5008712" y="5486400"/>
                <a:ext cx="3718940" cy="646331"/>
              </a:xfrm>
              <a:prstGeom prst="rect">
                <a:avLst/>
              </a:prstGeom>
            </p:spPr>
            <p:txBody>
              <a:bodyPr wrap="square">
                <a:spAutoFit/>
              </a:bodyPr>
              <a:lstStyle/>
              <a:p>
                <a:pPr algn="ctr"/>
                <a:r>
                  <a:rPr lang="en-US" sz="3600">
                    <a:solidFill>
                      <a:schemeClr val="accent1"/>
                    </a:solidFill>
                    <a:latin typeface="+mj-lt"/>
                  </a:rPr>
                  <a:t>crisis management</a:t>
                </a:r>
              </a:p>
            </p:txBody>
          </p:sp>
        </p:grpSp>
        <p:sp>
          <p:nvSpPr>
            <p:cNvPr id="41" name="Freeform 36"/>
            <p:cNvSpPr>
              <a:spLocks noEditPoints="1"/>
            </p:cNvSpPr>
            <p:nvPr/>
          </p:nvSpPr>
          <p:spPr bwMode="auto">
            <a:xfrm>
              <a:off x="13779086" y="3540623"/>
              <a:ext cx="1265791" cy="126579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8 h 176"/>
                <a:gd name="T12" fmla="*/ 142 w 176"/>
                <a:gd name="T13" fmla="*/ 29 h 176"/>
                <a:gd name="T14" fmla="*/ 122 w 176"/>
                <a:gd name="T15" fmla="*/ 49 h 176"/>
                <a:gd name="T16" fmla="*/ 88 w 176"/>
                <a:gd name="T17" fmla="*/ 36 h 176"/>
                <a:gd name="T18" fmla="*/ 54 w 176"/>
                <a:gd name="T19" fmla="*/ 49 h 176"/>
                <a:gd name="T20" fmla="*/ 34 w 176"/>
                <a:gd name="T21" fmla="*/ 29 h 176"/>
                <a:gd name="T22" fmla="*/ 88 w 176"/>
                <a:gd name="T23" fmla="*/ 8 h 176"/>
                <a:gd name="T24" fmla="*/ 132 w 176"/>
                <a:gd name="T25" fmla="*/ 88 h 176"/>
                <a:gd name="T26" fmla="*/ 88 w 176"/>
                <a:gd name="T27" fmla="*/ 132 h 176"/>
                <a:gd name="T28" fmla="*/ 44 w 176"/>
                <a:gd name="T29" fmla="*/ 88 h 176"/>
                <a:gd name="T30" fmla="*/ 88 w 176"/>
                <a:gd name="T31" fmla="*/ 44 h 176"/>
                <a:gd name="T32" fmla="*/ 132 w 176"/>
                <a:gd name="T33" fmla="*/ 88 h 176"/>
                <a:gd name="T34" fmla="*/ 8 w 176"/>
                <a:gd name="T35" fmla="*/ 88 h 176"/>
                <a:gd name="T36" fmla="*/ 29 w 176"/>
                <a:gd name="T37" fmla="*/ 34 h 176"/>
                <a:gd name="T38" fmla="*/ 49 w 176"/>
                <a:gd name="T39" fmla="*/ 54 h 176"/>
                <a:gd name="T40" fmla="*/ 36 w 176"/>
                <a:gd name="T41" fmla="*/ 88 h 176"/>
                <a:gd name="T42" fmla="*/ 49 w 176"/>
                <a:gd name="T43" fmla="*/ 122 h 176"/>
                <a:gd name="T44" fmla="*/ 29 w 176"/>
                <a:gd name="T45" fmla="*/ 142 h 176"/>
                <a:gd name="T46" fmla="*/ 8 w 176"/>
                <a:gd name="T47" fmla="*/ 88 h 176"/>
                <a:gd name="T48" fmla="*/ 88 w 176"/>
                <a:gd name="T49" fmla="*/ 168 h 176"/>
                <a:gd name="T50" fmla="*/ 34 w 176"/>
                <a:gd name="T51" fmla="*/ 147 h 176"/>
                <a:gd name="T52" fmla="*/ 54 w 176"/>
                <a:gd name="T53" fmla="*/ 127 h 176"/>
                <a:gd name="T54" fmla="*/ 88 w 176"/>
                <a:gd name="T55" fmla="*/ 140 h 176"/>
                <a:gd name="T56" fmla="*/ 122 w 176"/>
                <a:gd name="T57" fmla="*/ 127 h 176"/>
                <a:gd name="T58" fmla="*/ 142 w 176"/>
                <a:gd name="T59" fmla="*/ 147 h 176"/>
                <a:gd name="T60" fmla="*/ 88 w 176"/>
                <a:gd name="T61" fmla="*/ 168 h 176"/>
                <a:gd name="T62" fmla="*/ 147 w 176"/>
                <a:gd name="T63" fmla="*/ 142 h 176"/>
                <a:gd name="T64" fmla="*/ 127 w 176"/>
                <a:gd name="T65" fmla="*/ 122 h 176"/>
                <a:gd name="T66" fmla="*/ 140 w 176"/>
                <a:gd name="T67" fmla="*/ 88 h 176"/>
                <a:gd name="T68" fmla="*/ 127 w 176"/>
                <a:gd name="T69" fmla="*/ 54 h 176"/>
                <a:gd name="T70" fmla="*/ 147 w 176"/>
                <a:gd name="T71" fmla="*/ 34 h 176"/>
                <a:gd name="T72" fmla="*/ 168 w 176"/>
                <a:gd name="T73" fmla="*/ 88 h 176"/>
                <a:gd name="T74" fmla="*/ 147 w 176"/>
                <a:gd name="T75" fmla="*/ 14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8"/>
                  </a:moveTo>
                  <a:cubicBezTo>
                    <a:pt x="109" y="8"/>
                    <a:pt x="127" y="16"/>
                    <a:pt x="142" y="29"/>
                  </a:cubicBezTo>
                  <a:cubicBezTo>
                    <a:pt x="122" y="49"/>
                    <a:pt x="122" y="49"/>
                    <a:pt x="122" y="49"/>
                  </a:cubicBezTo>
                  <a:cubicBezTo>
                    <a:pt x="113" y="41"/>
                    <a:pt x="101" y="36"/>
                    <a:pt x="88" y="36"/>
                  </a:cubicBezTo>
                  <a:cubicBezTo>
                    <a:pt x="75" y="36"/>
                    <a:pt x="63" y="41"/>
                    <a:pt x="54" y="49"/>
                  </a:cubicBezTo>
                  <a:cubicBezTo>
                    <a:pt x="34" y="29"/>
                    <a:pt x="34" y="29"/>
                    <a:pt x="34" y="29"/>
                  </a:cubicBezTo>
                  <a:cubicBezTo>
                    <a:pt x="49" y="16"/>
                    <a:pt x="67" y="8"/>
                    <a:pt x="88" y="8"/>
                  </a:cubicBezTo>
                  <a:moveTo>
                    <a:pt x="132" y="88"/>
                  </a:moveTo>
                  <a:cubicBezTo>
                    <a:pt x="132" y="112"/>
                    <a:pt x="112" y="132"/>
                    <a:pt x="88" y="132"/>
                  </a:cubicBezTo>
                  <a:cubicBezTo>
                    <a:pt x="64" y="132"/>
                    <a:pt x="44" y="112"/>
                    <a:pt x="44" y="88"/>
                  </a:cubicBezTo>
                  <a:cubicBezTo>
                    <a:pt x="44" y="64"/>
                    <a:pt x="64" y="44"/>
                    <a:pt x="88" y="44"/>
                  </a:cubicBezTo>
                  <a:cubicBezTo>
                    <a:pt x="112" y="44"/>
                    <a:pt x="132" y="64"/>
                    <a:pt x="132" y="88"/>
                  </a:cubicBezTo>
                  <a:moveTo>
                    <a:pt x="8" y="88"/>
                  </a:moveTo>
                  <a:cubicBezTo>
                    <a:pt x="8" y="67"/>
                    <a:pt x="16" y="49"/>
                    <a:pt x="29" y="34"/>
                  </a:cubicBezTo>
                  <a:cubicBezTo>
                    <a:pt x="49" y="54"/>
                    <a:pt x="49" y="54"/>
                    <a:pt x="49" y="54"/>
                  </a:cubicBezTo>
                  <a:cubicBezTo>
                    <a:pt x="41" y="63"/>
                    <a:pt x="36" y="75"/>
                    <a:pt x="36" y="88"/>
                  </a:cubicBezTo>
                  <a:cubicBezTo>
                    <a:pt x="36" y="101"/>
                    <a:pt x="41" y="113"/>
                    <a:pt x="49" y="122"/>
                  </a:cubicBezTo>
                  <a:cubicBezTo>
                    <a:pt x="29" y="142"/>
                    <a:pt x="29" y="142"/>
                    <a:pt x="29" y="142"/>
                  </a:cubicBezTo>
                  <a:cubicBezTo>
                    <a:pt x="16" y="127"/>
                    <a:pt x="8" y="109"/>
                    <a:pt x="8" y="88"/>
                  </a:cubicBezTo>
                  <a:moveTo>
                    <a:pt x="88" y="168"/>
                  </a:moveTo>
                  <a:cubicBezTo>
                    <a:pt x="67" y="168"/>
                    <a:pt x="49" y="160"/>
                    <a:pt x="34" y="147"/>
                  </a:cubicBezTo>
                  <a:cubicBezTo>
                    <a:pt x="54" y="127"/>
                    <a:pt x="54" y="127"/>
                    <a:pt x="54" y="127"/>
                  </a:cubicBezTo>
                  <a:cubicBezTo>
                    <a:pt x="63" y="135"/>
                    <a:pt x="75" y="140"/>
                    <a:pt x="88" y="140"/>
                  </a:cubicBezTo>
                  <a:cubicBezTo>
                    <a:pt x="101" y="140"/>
                    <a:pt x="113" y="135"/>
                    <a:pt x="122" y="127"/>
                  </a:cubicBezTo>
                  <a:cubicBezTo>
                    <a:pt x="142" y="147"/>
                    <a:pt x="142" y="147"/>
                    <a:pt x="142" y="147"/>
                  </a:cubicBezTo>
                  <a:cubicBezTo>
                    <a:pt x="127" y="160"/>
                    <a:pt x="109" y="168"/>
                    <a:pt x="88" y="168"/>
                  </a:cubicBezTo>
                  <a:moveTo>
                    <a:pt x="147" y="142"/>
                  </a:moveTo>
                  <a:cubicBezTo>
                    <a:pt x="127" y="122"/>
                    <a:pt x="127" y="122"/>
                    <a:pt x="127" y="122"/>
                  </a:cubicBezTo>
                  <a:cubicBezTo>
                    <a:pt x="135" y="113"/>
                    <a:pt x="140" y="101"/>
                    <a:pt x="140" y="88"/>
                  </a:cubicBezTo>
                  <a:cubicBezTo>
                    <a:pt x="140" y="75"/>
                    <a:pt x="135" y="63"/>
                    <a:pt x="127" y="54"/>
                  </a:cubicBezTo>
                  <a:cubicBezTo>
                    <a:pt x="147" y="34"/>
                    <a:pt x="147" y="34"/>
                    <a:pt x="147" y="34"/>
                  </a:cubicBezTo>
                  <a:cubicBezTo>
                    <a:pt x="160" y="49"/>
                    <a:pt x="168" y="67"/>
                    <a:pt x="168" y="88"/>
                  </a:cubicBezTo>
                  <a:cubicBezTo>
                    <a:pt x="168" y="109"/>
                    <a:pt x="160" y="127"/>
                    <a:pt x="147" y="142"/>
                  </a:cubicBezTo>
                </a:path>
              </a:pathLst>
            </a:custGeom>
            <a:solidFill>
              <a:schemeClr val="bg1"/>
            </a:solidFill>
            <a:ln w="28575">
              <a:solidFill>
                <a:schemeClr val="tx1">
                  <a:alpha val="75000"/>
                </a:schemeClr>
              </a:solidFill>
            </a:ln>
          </p:spPr>
          <p:txBody>
            <a:bodyPr vert="horz" wrap="square" lIns="91440" tIns="45720" rIns="91440" bIns="45720" numCol="1" anchor="t" anchorCtr="0" compatLnSpc="1">
              <a:prstTxWarp prst="textNoShape">
                <a:avLst/>
              </a:prstTxWarp>
            </a:bodyPr>
            <a:lstStyle/>
            <a:p>
              <a:endParaRPr lang="uk-UA"/>
            </a:p>
          </p:txBody>
        </p:sp>
      </p:grpSp>
      <p:sp>
        <p:nvSpPr>
          <p:cNvPr id="5" name="Picture Placeholder 4"/>
          <p:cNvSpPr>
            <a:spLocks noGrp="1"/>
          </p:cNvSpPr>
          <p:nvPr>
            <p:ph type="pic" sz="quarter" idx="11"/>
          </p:nvPr>
        </p:nvSpPr>
        <p:spPr/>
      </p:sp>
    </p:spTree>
    <p:extLst>
      <p:ext uri="{BB962C8B-B14F-4D97-AF65-F5344CB8AC3E}">
        <p14:creationId xmlns:p14="http://schemas.microsoft.com/office/powerpoint/2010/main" val="143915432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250"/>
                                        <p:tgtEl>
                                          <p:spTgt spid="2"/>
                                        </p:tgtEl>
                                      </p:cBhvr>
                                    </p:animEffect>
                                    <p:anim calcmode="lin" valueType="num">
                                      <p:cBhvr>
                                        <p:cTn id="14" dur="1250" fill="hold"/>
                                        <p:tgtEl>
                                          <p:spTgt spid="2"/>
                                        </p:tgtEl>
                                        <p:attrNameLst>
                                          <p:attrName>ppt_x</p:attrName>
                                        </p:attrNameLst>
                                      </p:cBhvr>
                                      <p:tavLst>
                                        <p:tav tm="0">
                                          <p:val>
                                            <p:strVal val="#ppt_x"/>
                                          </p:val>
                                        </p:tav>
                                        <p:tav tm="100000">
                                          <p:val>
                                            <p:strVal val="#ppt_x"/>
                                          </p:val>
                                        </p:tav>
                                      </p:tavLst>
                                    </p:anim>
                                    <p:anim calcmode="lin" valueType="num">
                                      <p:cBhvr>
                                        <p:cTn id="15" dur="1125" decel="100000" fill="hold"/>
                                        <p:tgtEl>
                                          <p:spTgt spid="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250"/>
                                        <p:tgtEl>
                                          <p:spTgt spid="3"/>
                                        </p:tgtEl>
                                      </p:cBhvr>
                                    </p:animEffect>
                                    <p:anim calcmode="lin" valueType="num">
                                      <p:cBhvr>
                                        <p:cTn id="20" dur="1250" fill="hold"/>
                                        <p:tgtEl>
                                          <p:spTgt spid="3"/>
                                        </p:tgtEl>
                                        <p:attrNameLst>
                                          <p:attrName>ppt_x</p:attrName>
                                        </p:attrNameLst>
                                      </p:cBhvr>
                                      <p:tavLst>
                                        <p:tav tm="0">
                                          <p:val>
                                            <p:strVal val="#ppt_x"/>
                                          </p:val>
                                        </p:tav>
                                        <p:tav tm="100000">
                                          <p:val>
                                            <p:strVal val="#ppt_x"/>
                                          </p:val>
                                        </p:tav>
                                      </p:tavLst>
                                    </p:anim>
                                    <p:anim calcmode="lin" valueType="num">
                                      <p:cBhvr>
                                        <p:cTn id="21" dur="1125" decel="100000" fill="hold"/>
                                        <p:tgtEl>
                                          <p:spTgt spid="3"/>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7620000" cy="1277273"/>
          </a:xfrm>
        </p:spPr>
        <p:txBody>
          <a:bodyPr/>
          <a:lstStyle/>
          <a:p>
            <a:pPr>
              <a:lnSpc>
                <a:spcPct val="100000"/>
              </a:lnSpc>
            </a:pPr>
            <a:r>
              <a:rPr lang="en-US" dirty="0"/>
              <a:t>Reach </a:t>
            </a:r>
            <a:r>
              <a:rPr lang="en-US" dirty="0">
                <a:solidFill>
                  <a:schemeClr val="accent6"/>
                </a:solidFill>
              </a:rPr>
              <a:t>vs. Richness</a:t>
            </a:r>
            <a:br>
              <a:rPr lang="en-US" dirty="0"/>
            </a:br>
            <a:r>
              <a:rPr lang="en-US" sz="1600" b="0" dirty="0">
                <a:solidFill>
                  <a:schemeClr val="tx2"/>
                </a:solidFill>
              </a:rPr>
              <a:t>There are 10 kinds of people in the world. </a:t>
            </a:r>
            <a:br>
              <a:rPr lang="en-US" sz="1600" b="0" dirty="0">
                <a:solidFill>
                  <a:schemeClr val="tx2"/>
                </a:solidFill>
              </a:rPr>
            </a:br>
            <a:r>
              <a:rPr lang="en-US" sz="1600" b="0" dirty="0">
                <a:solidFill>
                  <a:schemeClr val="tx2"/>
                </a:solidFill>
              </a:rPr>
              <a:t>Those that understand binary, and those that don’t.</a:t>
            </a:r>
            <a:endParaRPr lang="en-US" sz="4000" b="0" dirty="0">
              <a:solidFill>
                <a:schemeClr val="tx2"/>
              </a:solidFill>
            </a:endParaRPr>
          </a:p>
        </p:txBody>
      </p:sp>
      <p:grpSp>
        <p:nvGrpSpPr>
          <p:cNvPr id="4" name="Group 3"/>
          <p:cNvGrpSpPr/>
          <p:nvPr/>
        </p:nvGrpSpPr>
        <p:grpSpPr>
          <a:xfrm>
            <a:off x="12654276" y="419100"/>
            <a:ext cx="5112527" cy="3479954"/>
            <a:chOff x="9837420" y="1663546"/>
            <a:chExt cx="5112527" cy="3479954"/>
          </a:xfrm>
        </p:grpSpPr>
        <p:cxnSp>
          <p:nvCxnSpPr>
            <p:cNvPr id="5" name="Straight Connector 4"/>
            <p:cNvCxnSpPr/>
            <p:nvPr/>
          </p:nvCxnSpPr>
          <p:spPr>
            <a:xfrm flipH="1">
              <a:off x="9837420" y="4305300"/>
              <a:ext cx="1040130" cy="838200"/>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0877550" y="4305300"/>
              <a:ext cx="432164" cy="207511"/>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flipV="1">
              <a:off x="11309714" y="3426911"/>
              <a:ext cx="436653" cy="1085900"/>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11746367" y="3426910"/>
              <a:ext cx="1036776" cy="782470"/>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12783143" y="2664159"/>
              <a:ext cx="1670936" cy="1545221"/>
            </a:xfrm>
            <a:prstGeom prst="line">
              <a:avLst/>
            </a:prstGeom>
            <a:ln w="25400" cap="rnd">
              <a:solidFill>
                <a:schemeClr val="accent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rot="10800000">
              <a:off x="14255685" y="2425700"/>
              <a:ext cx="457200" cy="457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1" name="TextBox 10"/>
            <p:cNvSpPr txBox="1"/>
            <p:nvPr/>
          </p:nvSpPr>
          <p:spPr>
            <a:xfrm>
              <a:off x="11309714" y="1663546"/>
              <a:ext cx="3640233" cy="1569660"/>
            </a:xfrm>
            <a:prstGeom prst="rect">
              <a:avLst/>
            </a:prstGeom>
            <a:noFill/>
            <a:effectLst>
              <a:outerShdw blurRad="419100" dist="38100" dir="5400000" algn="t" rotWithShape="0">
                <a:prstClr val="black">
                  <a:alpha val="10000"/>
                </a:prstClr>
              </a:outerShdw>
            </a:effectLst>
          </p:spPr>
          <p:txBody>
            <a:bodyPr wrap="square" rtlCol="0">
              <a:spAutoFit/>
            </a:bodyPr>
            <a:lstStyle/>
            <a:p>
              <a:r>
                <a:rPr lang="en-US" sz="4800" dirty="0">
                  <a:solidFill>
                    <a:schemeClr val="accent1"/>
                  </a:solidFill>
                  <a:latin typeface="+mj-lt"/>
                </a:rPr>
                <a:t>future is </a:t>
              </a:r>
            </a:p>
            <a:p>
              <a:r>
                <a:rPr lang="en-US" sz="4800" dirty="0">
                  <a:solidFill>
                    <a:schemeClr val="accent1"/>
                  </a:solidFill>
                  <a:latin typeface="+mj-lt"/>
                </a:rPr>
                <a:t>promising</a:t>
              </a:r>
              <a:endParaRPr lang="uk-UA" sz="4800" dirty="0">
                <a:solidFill>
                  <a:schemeClr val="accent1"/>
                </a:solidFill>
                <a:latin typeface="+mj-lt"/>
              </a:endParaRPr>
            </a:p>
          </p:txBody>
        </p:sp>
      </p:grpSp>
      <p:grpSp>
        <p:nvGrpSpPr>
          <p:cNvPr id="64" name="Group 63"/>
          <p:cNvGrpSpPr/>
          <p:nvPr/>
        </p:nvGrpSpPr>
        <p:grpSpPr>
          <a:xfrm>
            <a:off x="1447800" y="6578034"/>
            <a:ext cx="2286000" cy="2286000"/>
            <a:chOff x="1447800" y="5934045"/>
            <a:chExt cx="2286000" cy="2286000"/>
          </a:xfrm>
        </p:grpSpPr>
        <p:sp>
          <p:nvSpPr>
            <p:cNvPr id="13" name="Oval 12"/>
            <p:cNvSpPr/>
            <p:nvPr/>
          </p:nvSpPr>
          <p:spPr>
            <a:xfrm>
              <a:off x="1447800" y="5934045"/>
              <a:ext cx="2286000" cy="228600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22" name="TextBox 21"/>
            <p:cNvSpPr txBox="1"/>
            <p:nvPr/>
          </p:nvSpPr>
          <p:spPr>
            <a:xfrm>
              <a:off x="1828800" y="6162645"/>
              <a:ext cx="1524000" cy="1569660"/>
            </a:xfrm>
            <a:prstGeom prst="rect">
              <a:avLst/>
            </a:prstGeom>
            <a:noFill/>
          </p:spPr>
          <p:txBody>
            <a:bodyPr wrap="square" rtlCol="0" anchor="ctr" anchorCtr="0">
              <a:spAutoFit/>
            </a:bodyPr>
            <a:lstStyle/>
            <a:p>
              <a:pPr algn="ctr"/>
              <a:r>
                <a:rPr lang="en-US" sz="9600" dirty="0">
                  <a:solidFill>
                    <a:schemeClr val="accent6"/>
                  </a:solidFill>
                  <a:latin typeface="FontAwesome" pitchFamily="2" charset="0"/>
                </a:rPr>
                <a:t></a:t>
              </a:r>
              <a:endParaRPr lang="en-US" dirty="0">
                <a:solidFill>
                  <a:schemeClr val="accent6"/>
                </a:solidFill>
                <a:latin typeface="FontAwesome" pitchFamily="2" charset="0"/>
              </a:endParaRPr>
            </a:p>
          </p:txBody>
        </p:sp>
      </p:grpSp>
      <p:grpSp>
        <p:nvGrpSpPr>
          <p:cNvPr id="65" name="Group 64"/>
          <p:cNvGrpSpPr/>
          <p:nvPr/>
        </p:nvGrpSpPr>
        <p:grpSpPr>
          <a:xfrm>
            <a:off x="6210300" y="6578034"/>
            <a:ext cx="2286000" cy="2286000"/>
            <a:chOff x="7391400" y="5937736"/>
            <a:chExt cx="2286000" cy="2286000"/>
          </a:xfrm>
        </p:grpSpPr>
        <p:sp>
          <p:nvSpPr>
            <p:cNvPr id="23" name="Oval 22"/>
            <p:cNvSpPr/>
            <p:nvPr/>
          </p:nvSpPr>
          <p:spPr>
            <a:xfrm>
              <a:off x="7391400" y="5937736"/>
              <a:ext cx="2286000" cy="228600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24" name="TextBox 23"/>
            <p:cNvSpPr txBox="1"/>
            <p:nvPr/>
          </p:nvSpPr>
          <p:spPr>
            <a:xfrm>
              <a:off x="7772400" y="6292215"/>
              <a:ext cx="1524000" cy="1569660"/>
            </a:xfrm>
            <a:prstGeom prst="rect">
              <a:avLst/>
            </a:prstGeom>
            <a:noFill/>
          </p:spPr>
          <p:txBody>
            <a:bodyPr wrap="square" rtlCol="0" anchor="ctr" anchorCtr="0">
              <a:spAutoFit/>
            </a:bodyPr>
            <a:lstStyle/>
            <a:p>
              <a:pPr algn="ctr"/>
              <a:r>
                <a:rPr lang="en-US" sz="9600" dirty="0">
                  <a:solidFill>
                    <a:schemeClr val="accent6"/>
                  </a:solidFill>
                  <a:latin typeface="FontAwesome" pitchFamily="2" charset="0"/>
                </a:rPr>
                <a:t></a:t>
              </a:r>
              <a:endParaRPr lang="en-US" dirty="0">
                <a:solidFill>
                  <a:schemeClr val="accent6"/>
                </a:solidFill>
                <a:latin typeface="FontAwesome" pitchFamily="2" charset="0"/>
              </a:endParaRPr>
            </a:p>
          </p:txBody>
        </p:sp>
      </p:grpSp>
      <p:grpSp>
        <p:nvGrpSpPr>
          <p:cNvPr id="62" name="Group 61"/>
          <p:cNvGrpSpPr/>
          <p:nvPr/>
        </p:nvGrpSpPr>
        <p:grpSpPr>
          <a:xfrm>
            <a:off x="1447800" y="3225217"/>
            <a:ext cx="2286000" cy="2286000"/>
            <a:chOff x="1447800" y="2945814"/>
            <a:chExt cx="2286000" cy="2286000"/>
          </a:xfrm>
        </p:grpSpPr>
        <p:sp>
          <p:nvSpPr>
            <p:cNvPr id="25" name="Oval 24"/>
            <p:cNvSpPr/>
            <p:nvPr/>
          </p:nvSpPr>
          <p:spPr>
            <a:xfrm>
              <a:off x="1447800" y="2945814"/>
              <a:ext cx="2286000" cy="228600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26" name="TextBox 25"/>
            <p:cNvSpPr txBox="1"/>
            <p:nvPr/>
          </p:nvSpPr>
          <p:spPr>
            <a:xfrm>
              <a:off x="1828800" y="3190845"/>
              <a:ext cx="1524000" cy="1569660"/>
            </a:xfrm>
            <a:prstGeom prst="rect">
              <a:avLst/>
            </a:prstGeom>
            <a:noFill/>
          </p:spPr>
          <p:txBody>
            <a:bodyPr wrap="square" rtlCol="0" anchor="ctr" anchorCtr="0">
              <a:spAutoFit/>
            </a:bodyPr>
            <a:lstStyle/>
            <a:p>
              <a:pPr algn="ctr"/>
              <a:r>
                <a:rPr lang="en-US" sz="9600" dirty="0">
                  <a:solidFill>
                    <a:schemeClr val="accent6"/>
                  </a:solidFill>
                  <a:latin typeface="FontAwesome" pitchFamily="2" charset="0"/>
                </a:rPr>
                <a:t></a:t>
              </a:r>
              <a:endParaRPr lang="en-US" dirty="0">
                <a:solidFill>
                  <a:schemeClr val="accent6"/>
                </a:solidFill>
                <a:latin typeface="FontAwesome" pitchFamily="2" charset="0"/>
              </a:endParaRPr>
            </a:p>
          </p:txBody>
        </p:sp>
      </p:grpSp>
      <p:grpSp>
        <p:nvGrpSpPr>
          <p:cNvPr id="66" name="Group 65"/>
          <p:cNvGrpSpPr/>
          <p:nvPr/>
        </p:nvGrpSpPr>
        <p:grpSpPr>
          <a:xfrm>
            <a:off x="6210300" y="3225217"/>
            <a:ext cx="2286000" cy="2286000"/>
            <a:chOff x="7391400" y="2945814"/>
            <a:chExt cx="2286000" cy="2286000"/>
          </a:xfrm>
        </p:grpSpPr>
        <p:sp>
          <p:nvSpPr>
            <p:cNvPr id="27" name="Oval 26"/>
            <p:cNvSpPr/>
            <p:nvPr/>
          </p:nvSpPr>
          <p:spPr>
            <a:xfrm>
              <a:off x="7391400" y="2945814"/>
              <a:ext cx="2286000" cy="228600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28" name="TextBox 27"/>
            <p:cNvSpPr txBox="1"/>
            <p:nvPr/>
          </p:nvSpPr>
          <p:spPr>
            <a:xfrm>
              <a:off x="7772400" y="3075196"/>
              <a:ext cx="1524000" cy="1862048"/>
            </a:xfrm>
            <a:prstGeom prst="rect">
              <a:avLst/>
            </a:prstGeom>
            <a:noFill/>
          </p:spPr>
          <p:txBody>
            <a:bodyPr wrap="square" rtlCol="0" anchor="ctr" anchorCtr="0">
              <a:spAutoFit/>
            </a:bodyPr>
            <a:lstStyle/>
            <a:p>
              <a:pPr algn="ctr"/>
              <a:r>
                <a:rPr lang="en-US" sz="11500" dirty="0">
                  <a:solidFill>
                    <a:schemeClr val="accent6"/>
                  </a:solidFill>
                  <a:latin typeface="FontAwesome" pitchFamily="2" charset="0"/>
                </a:rPr>
                <a:t></a:t>
              </a:r>
              <a:endParaRPr lang="en-US" sz="9600" dirty="0">
                <a:solidFill>
                  <a:schemeClr val="accent6"/>
                </a:solidFill>
                <a:latin typeface="FontAwesome" pitchFamily="2" charset="0"/>
              </a:endParaRPr>
            </a:p>
          </p:txBody>
        </p:sp>
      </p:grpSp>
      <p:grpSp>
        <p:nvGrpSpPr>
          <p:cNvPr id="68" name="Group 67"/>
          <p:cNvGrpSpPr/>
          <p:nvPr/>
        </p:nvGrpSpPr>
        <p:grpSpPr>
          <a:xfrm>
            <a:off x="10972800" y="6397595"/>
            <a:ext cx="2286000" cy="2646878"/>
            <a:chOff x="13335000" y="5629245"/>
            <a:chExt cx="2286000" cy="2646878"/>
          </a:xfrm>
        </p:grpSpPr>
        <p:sp>
          <p:nvSpPr>
            <p:cNvPr id="29" name="Oval 28"/>
            <p:cNvSpPr/>
            <p:nvPr/>
          </p:nvSpPr>
          <p:spPr>
            <a:xfrm>
              <a:off x="13335000" y="5934045"/>
              <a:ext cx="2286000" cy="228600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30" name="TextBox 29"/>
            <p:cNvSpPr txBox="1"/>
            <p:nvPr/>
          </p:nvSpPr>
          <p:spPr>
            <a:xfrm>
              <a:off x="13716000" y="5629245"/>
              <a:ext cx="1524000" cy="2646878"/>
            </a:xfrm>
            <a:prstGeom prst="rect">
              <a:avLst/>
            </a:prstGeom>
            <a:noFill/>
          </p:spPr>
          <p:txBody>
            <a:bodyPr wrap="square" rtlCol="0" anchor="ctr" anchorCtr="0">
              <a:spAutoFit/>
            </a:bodyPr>
            <a:lstStyle/>
            <a:p>
              <a:pPr algn="ctr"/>
              <a:r>
                <a:rPr lang="en-US" sz="16600" dirty="0">
                  <a:solidFill>
                    <a:schemeClr val="accent6"/>
                  </a:solidFill>
                  <a:latin typeface="FontAwesome" pitchFamily="2" charset="0"/>
                </a:rPr>
                <a:t></a:t>
              </a:r>
              <a:endParaRPr lang="en-US" sz="8000" dirty="0">
                <a:solidFill>
                  <a:schemeClr val="accent6"/>
                </a:solidFill>
                <a:latin typeface="FontAwesome" pitchFamily="2" charset="0"/>
              </a:endParaRPr>
            </a:p>
          </p:txBody>
        </p:sp>
      </p:grpSp>
      <p:cxnSp>
        <p:nvCxnSpPr>
          <p:cNvPr id="33" name="Straight Connector 32"/>
          <p:cNvCxnSpPr>
            <a:stCxn id="13" idx="6"/>
            <a:endCxn id="23" idx="2"/>
          </p:cNvCxnSpPr>
          <p:nvPr/>
        </p:nvCxnSpPr>
        <p:spPr>
          <a:xfrm>
            <a:off x="3733800" y="7721034"/>
            <a:ext cx="2476500" cy="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a:stCxn id="25" idx="5"/>
            <a:endCxn id="23" idx="1"/>
          </p:cNvCxnSpPr>
          <p:nvPr/>
        </p:nvCxnSpPr>
        <p:spPr>
          <a:xfrm>
            <a:off x="3399023" y="5176440"/>
            <a:ext cx="3146054" cy="173637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25" idx="6"/>
            <a:endCxn id="27" idx="2"/>
          </p:cNvCxnSpPr>
          <p:nvPr/>
        </p:nvCxnSpPr>
        <p:spPr>
          <a:xfrm>
            <a:off x="3733800" y="4368217"/>
            <a:ext cx="2476500" cy="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27" idx="5"/>
            <a:endCxn id="29" idx="1"/>
          </p:cNvCxnSpPr>
          <p:nvPr/>
        </p:nvCxnSpPr>
        <p:spPr>
          <a:xfrm>
            <a:off x="8161523" y="5176440"/>
            <a:ext cx="3146054" cy="1860732"/>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67" name="Group 66"/>
          <p:cNvGrpSpPr/>
          <p:nvPr/>
        </p:nvGrpSpPr>
        <p:grpSpPr>
          <a:xfrm>
            <a:off x="10972800" y="2790862"/>
            <a:ext cx="2286000" cy="3154710"/>
            <a:chOff x="13335000" y="2505045"/>
            <a:chExt cx="2286000" cy="3154710"/>
          </a:xfrm>
        </p:grpSpPr>
        <p:sp>
          <p:nvSpPr>
            <p:cNvPr id="43" name="Oval 42"/>
            <p:cNvSpPr/>
            <p:nvPr/>
          </p:nvSpPr>
          <p:spPr>
            <a:xfrm>
              <a:off x="13335000" y="2942123"/>
              <a:ext cx="2286000" cy="2286000"/>
            </a:xfrm>
            <a:prstGeom prst="ellipse">
              <a:avLst/>
            </a:prstGeom>
            <a:solidFill>
              <a:schemeClr val="bg1"/>
            </a:solidFill>
            <a:ln w="381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dirty="0">
                <a:solidFill>
                  <a:schemeClr val="tx1"/>
                </a:solidFill>
              </a:endParaRPr>
            </a:p>
          </p:txBody>
        </p:sp>
        <p:sp>
          <p:nvSpPr>
            <p:cNvPr id="44" name="TextBox 43"/>
            <p:cNvSpPr txBox="1"/>
            <p:nvPr/>
          </p:nvSpPr>
          <p:spPr>
            <a:xfrm>
              <a:off x="13716000" y="2505045"/>
              <a:ext cx="1524000" cy="3154710"/>
            </a:xfrm>
            <a:prstGeom prst="rect">
              <a:avLst/>
            </a:prstGeom>
            <a:noFill/>
          </p:spPr>
          <p:txBody>
            <a:bodyPr wrap="square" rtlCol="0" anchor="ctr" anchorCtr="0">
              <a:spAutoFit/>
            </a:bodyPr>
            <a:lstStyle/>
            <a:p>
              <a:pPr algn="ctr"/>
              <a:r>
                <a:rPr lang="en-US" sz="19900" b="1" dirty="0">
                  <a:solidFill>
                    <a:schemeClr val="accent6"/>
                  </a:solidFill>
                  <a:latin typeface="Wilderness Typeface" panose="00000500000000000000" pitchFamily="2" charset="0"/>
                </a:rPr>
                <a:t>?</a:t>
              </a:r>
            </a:p>
          </p:txBody>
        </p:sp>
      </p:grpSp>
      <p:cxnSp>
        <p:nvCxnSpPr>
          <p:cNvPr id="45" name="Straight Connector 44"/>
          <p:cNvCxnSpPr>
            <a:stCxn id="43" idx="4"/>
            <a:endCxn id="29" idx="0"/>
          </p:cNvCxnSpPr>
          <p:nvPr/>
        </p:nvCxnSpPr>
        <p:spPr>
          <a:xfrm>
            <a:off x="12115800" y="5513940"/>
            <a:ext cx="0" cy="1188455"/>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nvGrpSpPr>
          <p:cNvPr id="75" name="Group 74"/>
          <p:cNvGrpSpPr/>
          <p:nvPr/>
        </p:nvGrpSpPr>
        <p:grpSpPr>
          <a:xfrm>
            <a:off x="685801" y="9391590"/>
            <a:ext cx="14096999" cy="400110"/>
            <a:chOff x="685801" y="9391590"/>
            <a:chExt cx="14096999" cy="400110"/>
          </a:xfrm>
        </p:grpSpPr>
        <p:cxnSp>
          <p:nvCxnSpPr>
            <p:cNvPr id="15" name="Straight Connector 14"/>
            <p:cNvCxnSpPr/>
            <p:nvPr/>
          </p:nvCxnSpPr>
          <p:spPr>
            <a:xfrm flipH="1">
              <a:off x="685801" y="9597995"/>
              <a:ext cx="14096999" cy="0"/>
            </a:xfrm>
            <a:prstGeom prst="line">
              <a:avLst/>
            </a:prstGeom>
            <a:ln w="38100">
              <a:solidFill>
                <a:schemeClr val="accent2"/>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2080789" y="9391590"/>
              <a:ext cx="1020023" cy="400110"/>
            </a:xfrm>
            <a:prstGeom prst="rect">
              <a:avLst/>
            </a:prstGeom>
            <a:solidFill>
              <a:srgbClr val="F2F2F5"/>
            </a:solidFill>
          </p:spPr>
          <p:txBody>
            <a:bodyPr wrap="none" rtlCol="0">
              <a:spAutoFit/>
            </a:bodyPr>
            <a:lstStyle/>
            <a:p>
              <a:pPr algn="ctr"/>
              <a:r>
                <a:rPr lang="en-US" sz="2000" b="1" dirty="0">
                  <a:solidFill>
                    <a:schemeClr val="tx2"/>
                  </a:solidFill>
                </a:rPr>
                <a:t>Text UI</a:t>
              </a:r>
            </a:p>
          </p:txBody>
        </p:sp>
        <p:sp>
          <p:nvSpPr>
            <p:cNvPr id="58" name="TextBox 57"/>
            <p:cNvSpPr txBox="1"/>
            <p:nvPr/>
          </p:nvSpPr>
          <p:spPr>
            <a:xfrm>
              <a:off x="6413027" y="9391590"/>
              <a:ext cx="1693091" cy="400110"/>
            </a:xfrm>
            <a:prstGeom prst="rect">
              <a:avLst/>
            </a:prstGeom>
            <a:solidFill>
              <a:srgbClr val="F2F2F5"/>
            </a:solidFill>
          </p:spPr>
          <p:txBody>
            <a:bodyPr wrap="none" rtlCol="0">
              <a:spAutoFit/>
            </a:bodyPr>
            <a:lstStyle/>
            <a:p>
              <a:pPr algn="ctr"/>
              <a:r>
                <a:rPr lang="en-US" sz="2000" b="1" dirty="0">
                  <a:solidFill>
                    <a:schemeClr val="tx2"/>
                  </a:solidFill>
                </a:rPr>
                <a:t>Graphical UI</a:t>
              </a:r>
            </a:p>
          </p:txBody>
        </p:sp>
        <p:sp>
          <p:nvSpPr>
            <p:cNvPr id="59" name="TextBox 58"/>
            <p:cNvSpPr txBox="1"/>
            <p:nvPr/>
          </p:nvSpPr>
          <p:spPr>
            <a:xfrm>
              <a:off x="11418333" y="9391590"/>
              <a:ext cx="1394934" cy="400110"/>
            </a:xfrm>
            <a:prstGeom prst="rect">
              <a:avLst/>
            </a:prstGeom>
            <a:solidFill>
              <a:srgbClr val="F2F2F5"/>
            </a:solidFill>
          </p:spPr>
          <p:txBody>
            <a:bodyPr wrap="none" rtlCol="0">
              <a:spAutoFit/>
            </a:bodyPr>
            <a:lstStyle/>
            <a:p>
              <a:pPr algn="ctr"/>
              <a:r>
                <a:rPr lang="en-US" sz="2000" b="1" dirty="0">
                  <a:solidFill>
                    <a:schemeClr val="tx2"/>
                  </a:solidFill>
                </a:rPr>
                <a:t>Natural UI</a:t>
              </a:r>
            </a:p>
          </p:txBody>
        </p:sp>
      </p:grpSp>
      <p:grpSp>
        <p:nvGrpSpPr>
          <p:cNvPr id="74" name="Group 73"/>
          <p:cNvGrpSpPr/>
          <p:nvPr/>
        </p:nvGrpSpPr>
        <p:grpSpPr>
          <a:xfrm>
            <a:off x="469811" y="2628900"/>
            <a:ext cx="400112" cy="6962745"/>
            <a:chOff x="469811" y="2628900"/>
            <a:chExt cx="400112" cy="6962745"/>
          </a:xfrm>
        </p:grpSpPr>
        <p:cxnSp>
          <p:nvCxnSpPr>
            <p:cNvPr id="21" name="Straight Connector 20"/>
            <p:cNvCxnSpPr/>
            <p:nvPr/>
          </p:nvCxnSpPr>
          <p:spPr>
            <a:xfrm>
              <a:off x="692149" y="2628900"/>
              <a:ext cx="0" cy="6962745"/>
            </a:xfrm>
            <a:prstGeom prst="line">
              <a:avLst/>
            </a:prstGeom>
            <a:ln w="38100" cap="sq">
              <a:solidFill>
                <a:schemeClr val="accent2"/>
              </a:solidFill>
              <a:beve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rot="16200000">
              <a:off x="242505" y="7520979"/>
              <a:ext cx="854721" cy="400110"/>
            </a:xfrm>
            <a:prstGeom prst="rect">
              <a:avLst/>
            </a:prstGeom>
            <a:solidFill>
              <a:srgbClr val="F2F2F5"/>
            </a:solidFill>
          </p:spPr>
          <p:txBody>
            <a:bodyPr wrap="none" rtlCol="0">
              <a:spAutoFit/>
            </a:bodyPr>
            <a:lstStyle/>
            <a:p>
              <a:pPr algn="ctr"/>
              <a:r>
                <a:rPr lang="en-US" sz="2000" b="1" dirty="0">
                  <a:solidFill>
                    <a:schemeClr val="tx2"/>
                  </a:solidFill>
                </a:rPr>
                <a:t>Local</a:t>
              </a:r>
            </a:p>
          </p:txBody>
        </p:sp>
        <p:sp>
          <p:nvSpPr>
            <p:cNvPr id="61" name="TextBox 60"/>
            <p:cNvSpPr txBox="1"/>
            <p:nvPr/>
          </p:nvSpPr>
          <p:spPr>
            <a:xfrm rot="16200000">
              <a:off x="179188" y="4168162"/>
              <a:ext cx="981359" cy="400110"/>
            </a:xfrm>
            <a:prstGeom prst="rect">
              <a:avLst/>
            </a:prstGeom>
            <a:solidFill>
              <a:srgbClr val="F2F2F5"/>
            </a:solidFill>
          </p:spPr>
          <p:txBody>
            <a:bodyPr wrap="none" rtlCol="0">
              <a:spAutoFit/>
            </a:bodyPr>
            <a:lstStyle/>
            <a:p>
              <a:pPr algn="ctr"/>
              <a:r>
                <a:rPr lang="en-US" sz="2000" b="1" dirty="0">
                  <a:solidFill>
                    <a:schemeClr val="tx2"/>
                  </a:solidFill>
                </a:rPr>
                <a:t>Global</a:t>
              </a:r>
            </a:p>
          </p:txBody>
        </p:sp>
      </p:grpSp>
    </p:spTree>
    <p:extLst>
      <p:ext uri="{BB962C8B-B14F-4D97-AF65-F5344CB8AC3E}">
        <p14:creationId xmlns:p14="http://schemas.microsoft.com/office/powerpoint/2010/main" val="354703577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numeric list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50</a:t>
            </a:fld>
            <a:endParaRPr/>
          </a:p>
        </p:txBody>
      </p:sp>
      <p:grpSp>
        <p:nvGrpSpPr>
          <p:cNvPr id="26" name="Group 25"/>
          <p:cNvGrpSpPr/>
          <p:nvPr/>
        </p:nvGrpSpPr>
        <p:grpSpPr>
          <a:xfrm>
            <a:off x="12268201" y="2556570"/>
            <a:ext cx="4648199" cy="5558730"/>
            <a:chOff x="3848101" y="447341"/>
            <a:chExt cx="4648199" cy="5558730"/>
          </a:xfrm>
        </p:grpSpPr>
        <p:sp>
          <p:nvSpPr>
            <p:cNvPr id="27" name="TextBox 26"/>
            <p:cNvSpPr txBox="1"/>
            <p:nvPr/>
          </p:nvSpPr>
          <p:spPr>
            <a:xfrm>
              <a:off x="4305301" y="447341"/>
              <a:ext cx="3733799" cy="2215991"/>
            </a:xfrm>
            <a:prstGeom prst="rect">
              <a:avLst/>
            </a:prstGeom>
            <a:noFill/>
          </p:spPr>
          <p:txBody>
            <a:bodyPr wrap="square" rtlCol="0">
              <a:spAutoFit/>
            </a:bodyPr>
            <a:lstStyle/>
            <a:p>
              <a:pPr algn="ctr"/>
              <a:r>
                <a:rPr lang="en-US" sz="13800" b="1">
                  <a:solidFill>
                    <a:schemeClr val="accent1"/>
                  </a:solidFill>
                  <a:latin typeface="+mj-lt"/>
                </a:rPr>
                <a:t>03</a:t>
              </a:r>
              <a:endParaRPr lang="uk-UA" sz="13800" b="1">
                <a:solidFill>
                  <a:schemeClr val="accent1"/>
                </a:solidFill>
                <a:latin typeface="+mj-lt"/>
              </a:endParaRPr>
            </a:p>
          </p:txBody>
        </p:sp>
        <p:sp>
          <p:nvSpPr>
            <p:cNvPr id="28" name="TextBox 27"/>
            <p:cNvSpPr txBox="1"/>
            <p:nvPr/>
          </p:nvSpPr>
          <p:spPr>
            <a:xfrm>
              <a:off x="3848101" y="2552700"/>
              <a:ext cx="4648199" cy="646331"/>
            </a:xfrm>
            <a:prstGeom prst="rect">
              <a:avLst/>
            </a:prstGeom>
            <a:noFill/>
          </p:spPr>
          <p:txBody>
            <a:bodyPr wrap="square" rtlCol="0">
              <a:spAutoFit/>
            </a:bodyPr>
            <a:lstStyle/>
            <a:p>
              <a:pPr algn="ctr"/>
              <a:r>
                <a:rPr lang="en-US" sz="3600">
                  <a:latin typeface="+mj-lt"/>
                </a:rPr>
                <a:t>option </a:t>
              </a:r>
              <a:r>
                <a:rPr lang="en-US" sz="3600">
                  <a:solidFill>
                    <a:schemeClr val="accent1"/>
                  </a:solidFill>
                  <a:latin typeface="+mj-lt"/>
                </a:rPr>
                <a:t>three</a:t>
              </a:r>
              <a:r>
                <a:rPr lang="en-US" sz="3600">
                  <a:latin typeface="+mj-lt"/>
                </a:rPr>
                <a:t> name</a:t>
              </a:r>
              <a:endParaRPr lang="uk-UA" sz="3600">
                <a:latin typeface="+mj-lt"/>
              </a:endParaRPr>
            </a:p>
          </p:txBody>
        </p:sp>
        <p:sp>
          <p:nvSpPr>
            <p:cNvPr id="29" name="TextBox 28"/>
            <p:cNvSpPr txBox="1"/>
            <p:nvPr/>
          </p:nvSpPr>
          <p:spPr>
            <a:xfrm>
              <a:off x="3848101" y="3451526"/>
              <a:ext cx="4648199" cy="2554545"/>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a:t>
              </a:r>
              <a:endParaRPr lang="uk-UA" sz="2000">
                <a:solidFill>
                  <a:schemeClr val="tx2"/>
                </a:solidFill>
              </a:endParaRPr>
            </a:p>
          </p:txBody>
        </p:sp>
      </p:grpSp>
      <p:grpSp>
        <p:nvGrpSpPr>
          <p:cNvPr id="30" name="Group 29"/>
          <p:cNvGrpSpPr/>
          <p:nvPr/>
        </p:nvGrpSpPr>
        <p:grpSpPr>
          <a:xfrm>
            <a:off x="7048501" y="2933700"/>
            <a:ext cx="4648199" cy="5416391"/>
            <a:chOff x="3848101" y="824471"/>
            <a:chExt cx="4648199" cy="5416391"/>
          </a:xfrm>
        </p:grpSpPr>
        <p:sp>
          <p:nvSpPr>
            <p:cNvPr id="31" name="TextBox 30"/>
            <p:cNvSpPr txBox="1"/>
            <p:nvPr/>
          </p:nvSpPr>
          <p:spPr>
            <a:xfrm>
              <a:off x="4305301" y="4024871"/>
              <a:ext cx="3733799" cy="2215991"/>
            </a:xfrm>
            <a:prstGeom prst="rect">
              <a:avLst/>
            </a:prstGeom>
            <a:noFill/>
          </p:spPr>
          <p:txBody>
            <a:bodyPr wrap="square" rtlCol="0">
              <a:spAutoFit/>
            </a:bodyPr>
            <a:lstStyle/>
            <a:p>
              <a:pPr algn="ctr"/>
              <a:r>
                <a:rPr lang="en-US" sz="13800" b="1">
                  <a:solidFill>
                    <a:schemeClr val="accent1"/>
                  </a:solidFill>
                  <a:latin typeface="+mj-lt"/>
                </a:rPr>
                <a:t>02</a:t>
              </a:r>
              <a:endParaRPr lang="uk-UA" sz="13800" b="1">
                <a:solidFill>
                  <a:schemeClr val="accent1"/>
                </a:solidFill>
                <a:latin typeface="+mj-lt"/>
              </a:endParaRPr>
            </a:p>
          </p:txBody>
        </p:sp>
        <p:sp>
          <p:nvSpPr>
            <p:cNvPr id="32" name="TextBox 31"/>
            <p:cNvSpPr txBox="1"/>
            <p:nvPr/>
          </p:nvSpPr>
          <p:spPr>
            <a:xfrm>
              <a:off x="3848101" y="3567671"/>
              <a:ext cx="4648199" cy="646331"/>
            </a:xfrm>
            <a:prstGeom prst="rect">
              <a:avLst/>
            </a:prstGeom>
            <a:noFill/>
          </p:spPr>
          <p:txBody>
            <a:bodyPr wrap="square" rtlCol="0">
              <a:spAutoFit/>
            </a:bodyPr>
            <a:lstStyle/>
            <a:p>
              <a:pPr algn="ctr"/>
              <a:r>
                <a:rPr lang="en-US" sz="3600">
                  <a:latin typeface="+mj-lt"/>
                </a:rPr>
                <a:t>option </a:t>
              </a:r>
              <a:r>
                <a:rPr lang="en-US" sz="3600">
                  <a:solidFill>
                    <a:schemeClr val="accent1"/>
                  </a:solidFill>
                  <a:latin typeface="+mj-lt"/>
                </a:rPr>
                <a:t>two</a:t>
              </a:r>
              <a:r>
                <a:rPr lang="en-US" sz="3600">
                  <a:latin typeface="+mj-lt"/>
                </a:rPr>
                <a:t> name</a:t>
              </a:r>
              <a:endParaRPr lang="uk-UA" sz="3600">
                <a:latin typeface="+mj-lt"/>
              </a:endParaRPr>
            </a:p>
          </p:txBody>
        </p:sp>
        <p:sp>
          <p:nvSpPr>
            <p:cNvPr id="33" name="TextBox 32"/>
            <p:cNvSpPr txBox="1"/>
            <p:nvPr/>
          </p:nvSpPr>
          <p:spPr>
            <a:xfrm>
              <a:off x="3848101" y="824471"/>
              <a:ext cx="4648199" cy="2554545"/>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a:t>
              </a:r>
              <a:endParaRPr lang="uk-UA" sz="2000">
                <a:solidFill>
                  <a:schemeClr val="tx2"/>
                </a:solidFill>
              </a:endParaRPr>
            </a:p>
          </p:txBody>
        </p:sp>
      </p:grpSp>
      <p:grpSp>
        <p:nvGrpSpPr>
          <p:cNvPr id="34" name="Group 33"/>
          <p:cNvGrpSpPr/>
          <p:nvPr/>
        </p:nvGrpSpPr>
        <p:grpSpPr>
          <a:xfrm>
            <a:off x="1828801" y="2556570"/>
            <a:ext cx="4648199" cy="5558730"/>
            <a:chOff x="3848101" y="447341"/>
            <a:chExt cx="4648199" cy="5558730"/>
          </a:xfrm>
        </p:grpSpPr>
        <p:sp>
          <p:nvSpPr>
            <p:cNvPr id="35" name="TextBox 34"/>
            <p:cNvSpPr txBox="1"/>
            <p:nvPr/>
          </p:nvSpPr>
          <p:spPr>
            <a:xfrm>
              <a:off x="4305301" y="447341"/>
              <a:ext cx="3733799" cy="2215991"/>
            </a:xfrm>
            <a:prstGeom prst="rect">
              <a:avLst/>
            </a:prstGeom>
            <a:noFill/>
          </p:spPr>
          <p:txBody>
            <a:bodyPr wrap="square" rtlCol="0">
              <a:spAutoFit/>
            </a:bodyPr>
            <a:lstStyle/>
            <a:p>
              <a:pPr algn="ctr"/>
              <a:r>
                <a:rPr lang="en-US" sz="13800" b="1">
                  <a:solidFill>
                    <a:schemeClr val="accent1"/>
                  </a:solidFill>
                  <a:latin typeface="+mj-lt"/>
                </a:rPr>
                <a:t>01</a:t>
              </a:r>
              <a:endParaRPr lang="uk-UA" sz="13800" b="1">
                <a:solidFill>
                  <a:schemeClr val="accent1"/>
                </a:solidFill>
                <a:latin typeface="+mj-lt"/>
              </a:endParaRPr>
            </a:p>
          </p:txBody>
        </p:sp>
        <p:sp>
          <p:nvSpPr>
            <p:cNvPr id="36" name="TextBox 35"/>
            <p:cNvSpPr txBox="1"/>
            <p:nvPr/>
          </p:nvSpPr>
          <p:spPr>
            <a:xfrm>
              <a:off x="3848101" y="2552700"/>
              <a:ext cx="4648199" cy="646331"/>
            </a:xfrm>
            <a:prstGeom prst="rect">
              <a:avLst/>
            </a:prstGeom>
            <a:noFill/>
          </p:spPr>
          <p:txBody>
            <a:bodyPr wrap="square" rtlCol="0">
              <a:spAutoFit/>
            </a:bodyPr>
            <a:lstStyle/>
            <a:p>
              <a:pPr algn="ctr"/>
              <a:r>
                <a:rPr lang="en-US" sz="3600">
                  <a:latin typeface="+mj-lt"/>
                </a:rPr>
                <a:t>option </a:t>
              </a:r>
              <a:r>
                <a:rPr lang="en-US" sz="3600">
                  <a:solidFill>
                    <a:schemeClr val="accent1"/>
                  </a:solidFill>
                  <a:latin typeface="+mj-lt"/>
                </a:rPr>
                <a:t>one</a:t>
              </a:r>
              <a:r>
                <a:rPr lang="en-US" sz="3600">
                  <a:latin typeface="+mj-lt"/>
                </a:rPr>
                <a:t> name</a:t>
              </a:r>
              <a:endParaRPr lang="uk-UA" sz="3600">
                <a:latin typeface="+mj-lt"/>
              </a:endParaRPr>
            </a:p>
          </p:txBody>
        </p:sp>
        <p:sp>
          <p:nvSpPr>
            <p:cNvPr id="37" name="TextBox 36"/>
            <p:cNvSpPr txBox="1"/>
            <p:nvPr/>
          </p:nvSpPr>
          <p:spPr>
            <a:xfrm>
              <a:off x="3848101" y="3451526"/>
              <a:ext cx="4648199" cy="2554545"/>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a:t>
              </a:r>
              <a:endParaRPr lang="uk-UA" sz="2000">
                <a:solidFill>
                  <a:schemeClr val="tx2"/>
                </a:solidFill>
              </a:endParaRPr>
            </a:p>
          </p:txBody>
        </p:sp>
      </p:grpSp>
    </p:spTree>
    <p:extLst>
      <p:ext uri="{BB962C8B-B14F-4D97-AF65-F5344CB8AC3E}">
        <p14:creationId xmlns:p14="http://schemas.microsoft.com/office/powerpoint/2010/main" val="269935839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250"/>
                                        <p:tgtEl>
                                          <p:spTgt spid="34"/>
                                        </p:tgtEl>
                                      </p:cBhvr>
                                    </p:animEffect>
                                    <p:anim calcmode="lin" valueType="num">
                                      <p:cBhvr>
                                        <p:cTn id="8" dur="1250" fill="hold"/>
                                        <p:tgtEl>
                                          <p:spTgt spid="34"/>
                                        </p:tgtEl>
                                        <p:attrNameLst>
                                          <p:attrName>ppt_x</p:attrName>
                                        </p:attrNameLst>
                                      </p:cBhvr>
                                      <p:tavLst>
                                        <p:tav tm="0">
                                          <p:val>
                                            <p:strVal val="#ppt_x"/>
                                          </p:val>
                                        </p:tav>
                                        <p:tav tm="100000">
                                          <p:val>
                                            <p:strVal val="#ppt_x"/>
                                          </p:val>
                                        </p:tav>
                                      </p:tavLst>
                                    </p:anim>
                                    <p:anim calcmode="lin" valueType="num">
                                      <p:cBhvr>
                                        <p:cTn id="9" dur="1125" decel="100000" fill="hold"/>
                                        <p:tgtEl>
                                          <p:spTgt spid="3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34"/>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1250"/>
                                        <p:tgtEl>
                                          <p:spTgt spid="30"/>
                                        </p:tgtEl>
                                      </p:cBhvr>
                                    </p:animEffect>
                                    <p:anim calcmode="lin" valueType="num">
                                      <p:cBhvr>
                                        <p:cTn id="15" dur="1250" fill="hold"/>
                                        <p:tgtEl>
                                          <p:spTgt spid="30"/>
                                        </p:tgtEl>
                                        <p:attrNameLst>
                                          <p:attrName>ppt_x</p:attrName>
                                        </p:attrNameLst>
                                      </p:cBhvr>
                                      <p:tavLst>
                                        <p:tav tm="0">
                                          <p:val>
                                            <p:strVal val="#ppt_x"/>
                                          </p:val>
                                        </p:tav>
                                        <p:tav tm="100000">
                                          <p:val>
                                            <p:strVal val="#ppt_x"/>
                                          </p:val>
                                        </p:tav>
                                      </p:tavLst>
                                    </p:anim>
                                    <p:anim calcmode="lin" valueType="num">
                                      <p:cBhvr>
                                        <p:cTn id="16" dur="1125" decel="100000" fill="hold"/>
                                        <p:tgtEl>
                                          <p:spTgt spid="30"/>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30"/>
                                        </p:tgtEl>
                                        <p:attrNameLst>
                                          <p:attrName>ppt_y</p:attrName>
                                        </p:attrNameLst>
                                      </p:cBhvr>
                                      <p:tavLst>
                                        <p:tav tm="0">
                                          <p:val>
                                            <p:strVal val="#ppt_y-.03"/>
                                          </p:val>
                                        </p:tav>
                                        <p:tav tm="100000">
                                          <p:val>
                                            <p:strVal val="#ppt_y"/>
                                          </p:val>
                                        </p:tav>
                                      </p:tavLst>
                                    </p:anim>
                                  </p:childTnLst>
                                </p:cTn>
                              </p:par>
                            </p:childTnLst>
                          </p:cTn>
                        </p:par>
                        <p:par>
                          <p:cTn id="18" fill="hold">
                            <p:stCondLst>
                              <p:cond delay="2500"/>
                            </p:stCondLst>
                            <p:childTnLst>
                              <p:par>
                                <p:cTn id="19" presetID="37" presetClass="entr" presetSubtype="0" fill="hold" nodeType="after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1250"/>
                                        <p:tgtEl>
                                          <p:spTgt spid="26"/>
                                        </p:tgtEl>
                                      </p:cBhvr>
                                    </p:animEffect>
                                    <p:anim calcmode="lin" valueType="num">
                                      <p:cBhvr>
                                        <p:cTn id="22" dur="1250" fill="hold"/>
                                        <p:tgtEl>
                                          <p:spTgt spid="26"/>
                                        </p:tgtEl>
                                        <p:attrNameLst>
                                          <p:attrName>ppt_x</p:attrName>
                                        </p:attrNameLst>
                                      </p:cBhvr>
                                      <p:tavLst>
                                        <p:tav tm="0">
                                          <p:val>
                                            <p:strVal val="#ppt_x"/>
                                          </p:val>
                                        </p:tav>
                                        <p:tav tm="100000">
                                          <p:val>
                                            <p:strVal val="#ppt_x"/>
                                          </p:val>
                                        </p:tav>
                                      </p:tavLst>
                                    </p:anim>
                                    <p:anim calcmode="lin" valueType="num">
                                      <p:cBhvr>
                                        <p:cTn id="23" dur="1125" decel="100000" fill="hold"/>
                                        <p:tgtEl>
                                          <p:spTgt spid="26"/>
                                        </p:tgtEl>
                                        <p:attrNameLst>
                                          <p:attrName>ppt_y</p:attrName>
                                        </p:attrNameLst>
                                      </p:cBhvr>
                                      <p:tavLst>
                                        <p:tav tm="0">
                                          <p:val>
                                            <p:strVal val="#ppt_y+1"/>
                                          </p:val>
                                        </p:tav>
                                        <p:tav tm="100000">
                                          <p:val>
                                            <p:strVal val="#ppt_y-.03"/>
                                          </p:val>
                                        </p:tav>
                                      </p:tavLst>
                                    </p:anim>
                                    <p:anim calcmode="lin" valueType="num">
                                      <p:cBhvr>
                                        <p:cTn id="24" dur="125" accel="100000" fill="hold">
                                          <p:stCondLst>
                                            <p:cond delay="1125"/>
                                          </p:stCondLst>
                                        </p:cTn>
                                        <p:tgtEl>
                                          <p:spTgt spid="2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numeric list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51</a:t>
            </a:fld>
            <a:endParaRPr/>
          </a:p>
        </p:txBody>
      </p:sp>
      <p:grpSp>
        <p:nvGrpSpPr>
          <p:cNvPr id="9" name="Group 8"/>
          <p:cNvGrpSpPr/>
          <p:nvPr/>
        </p:nvGrpSpPr>
        <p:grpSpPr>
          <a:xfrm>
            <a:off x="1638301" y="2476500"/>
            <a:ext cx="4571998" cy="5740881"/>
            <a:chOff x="3543299" y="936025"/>
            <a:chExt cx="4571998" cy="5740881"/>
          </a:xfrm>
        </p:grpSpPr>
        <p:sp>
          <p:nvSpPr>
            <p:cNvPr id="4" name="TextBox 3"/>
            <p:cNvSpPr txBox="1"/>
            <p:nvPr/>
          </p:nvSpPr>
          <p:spPr>
            <a:xfrm>
              <a:off x="3543299" y="936025"/>
              <a:ext cx="1828801" cy="1862048"/>
            </a:xfrm>
            <a:prstGeom prst="rect">
              <a:avLst/>
            </a:prstGeom>
            <a:noFill/>
          </p:spPr>
          <p:txBody>
            <a:bodyPr wrap="square" rtlCol="0">
              <a:spAutoFit/>
            </a:bodyPr>
            <a:lstStyle/>
            <a:p>
              <a:r>
                <a:rPr lang="en-US" sz="11500" b="1">
                  <a:solidFill>
                    <a:schemeClr val="accent1"/>
                  </a:solidFill>
                  <a:latin typeface="+mj-lt"/>
                </a:rPr>
                <a:t>01</a:t>
              </a:r>
              <a:endParaRPr lang="uk-UA" sz="11500" b="1">
                <a:solidFill>
                  <a:schemeClr val="accent1"/>
                </a:solidFill>
                <a:latin typeface="+mj-lt"/>
              </a:endParaRPr>
            </a:p>
          </p:txBody>
        </p:sp>
        <p:sp>
          <p:nvSpPr>
            <p:cNvPr id="7" name="TextBox 6"/>
            <p:cNvSpPr txBox="1"/>
            <p:nvPr/>
          </p:nvSpPr>
          <p:spPr>
            <a:xfrm>
              <a:off x="3543299" y="2552700"/>
              <a:ext cx="4571998"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one</a:t>
              </a:r>
              <a:r>
                <a:rPr lang="en-US" sz="3600">
                  <a:latin typeface="+mj-lt"/>
                </a:rPr>
                <a:t> name</a:t>
              </a:r>
              <a:endParaRPr lang="uk-UA" sz="3600">
                <a:latin typeface="+mj-lt"/>
              </a:endParaRPr>
            </a:p>
          </p:txBody>
        </p:sp>
        <p:sp>
          <p:nvSpPr>
            <p:cNvPr id="8" name="TextBox 7"/>
            <p:cNvSpPr txBox="1"/>
            <p:nvPr/>
          </p:nvSpPr>
          <p:spPr>
            <a:xfrm>
              <a:off x="3543299" y="3199031"/>
              <a:ext cx="4571998" cy="3477875"/>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purna. Nunc viverra imperdiet enim. Fusce est. Vivamus a tellus. Pellentesque habitant morbi tristique senectus et netus et malesuada fames ac turpis egestas. </a:t>
              </a:r>
              <a:endParaRPr lang="uk-UA" sz="2000">
                <a:solidFill>
                  <a:schemeClr val="tx2"/>
                </a:solidFill>
              </a:endParaRPr>
            </a:p>
          </p:txBody>
        </p:sp>
      </p:grpSp>
      <p:grpSp>
        <p:nvGrpSpPr>
          <p:cNvPr id="22" name="Group 21"/>
          <p:cNvGrpSpPr/>
          <p:nvPr/>
        </p:nvGrpSpPr>
        <p:grpSpPr>
          <a:xfrm>
            <a:off x="6858001" y="2476500"/>
            <a:ext cx="4571998" cy="4817551"/>
            <a:chOff x="3543299" y="936025"/>
            <a:chExt cx="4571998" cy="4817551"/>
          </a:xfrm>
        </p:grpSpPr>
        <p:sp>
          <p:nvSpPr>
            <p:cNvPr id="23" name="TextBox 22"/>
            <p:cNvSpPr txBox="1"/>
            <p:nvPr/>
          </p:nvSpPr>
          <p:spPr>
            <a:xfrm>
              <a:off x="3543299" y="936025"/>
              <a:ext cx="1828801" cy="1862048"/>
            </a:xfrm>
            <a:prstGeom prst="rect">
              <a:avLst/>
            </a:prstGeom>
            <a:noFill/>
          </p:spPr>
          <p:txBody>
            <a:bodyPr wrap="square" rtlCol="0">
              <a:spAutoFit/>
            </a:bodyPr>
            <a:lstStyle/>
            <a:p>
              <a:r>
                <a:rPr lang="en-US" sz="11500" b="1">
                  <a:solidFill>
                    <a:schemeClr val="accent1"/>
                  </a:solidFill>
                  <a:latin typeface="+mj-lt"/>
                </a:rPr>
                <a:t>0</a:t>
              </a:r>
              <a:r>
                <a:rPr lang="ru-RU" sz="11500" b="1">
                  <a:solidFill>
                    <a:schemeClr val="accent1"/>
                  </a:solidFill>
                  <a:latin typeface="+mj-lt"/>
                </a:rPr>
                <a:t>2</a:t>
              </a:r>
              <a:endParaRPr lang="uk-UA" sz="11500" b="1">
                <a:solidFill>
                  <a:schemeClr val="accent1"/>
                </a:solidFill>
                <a:latin typeface="+mj-lt"/>
              </a:endParaRPr>
            </a:p>
          </p:txBody>
        </p:sp>
        <p:sp>
          <p:nvSpPr>
            <p:cNvPr id="24" name="TextBox 23"/>
            <p:cNvSpPr txBox="1"/>
            <p:nvPr/>
          </p:nvSpPr>
          <p:spPr>
            <a:xfrm>
              <a:off x="3543299" y="2552700"/>
              <a:ext cx="4571998"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two</a:t>
              </a:r>
              <a:r>
                <a:rPr lang="en-US" sz="3600">
                  <a:latin typeface="+mj-lt"/>
                </a:rPr>
                <a:t> name</a:t>
              </a:r>
              <a:endParaRPr lang="uk-UA" sz="3600">
                <a:latin typeface="+mj-lt"/>
              </a:endParaRPr>
            </a:p>
          </p:txBody>
        </p:sp>
        <p:sp>
          <p:nvSpPr>
            <p:cNvPr id="25" name="TextBox 24"/>
            <p:cNvSpPr txBox="1"/>
            <p:nvPr/>
          </p:nvSpPr>
          <p:spPr>
            <a:xfrm>
              <a:off x="3543299" y="3199031"/>
              <a:ext cx="4571998" cy="2554545"/>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purna. Nunc viverra imperdiet enim. Fusce est. </a:t>
              </a:r>
              <a:endParaRPr lang="uk-UA" sz="2000">
                <a:solidFill>
                  <a:schemeClr val="tx2"/>
                </a:solidFill>
              </a:endParaRPr>
            </a:p>
          </p:txBody>
        </p:sp>
      </p:grpSp>
      <p:grpSp>
        <p:nvGrpSpPr>
          <p:cNvPr id="26" name="Group 25"/>
          <p:cNvGrpSpPr/>
          <p:nvPr/>
        </p:nvGrpSpPr>
        <p:grpSpPr>
          <a:xfrm>
            <a:off x="12077701" y="2476500"/>
            <a:ext cx="4571998" cy="6048658"/>
            <a:chOff x="3543299" y="936025"/>
            <a:chExt cx="4571998" cy="6048658"/>
          </a:xfrm>
        </p:grpSpPr>
        <p:sp>
          <p:nvSpPr>
            <p:cNvPr id="27" name="TextBox 26"/>
            <p:cNvSpPr txBox="1"/>
            <p:nvPr/>
          </p:nvSpPr>
          <p:spPr>
            <a:xfrm>
              <a:off x="3543299" y="936025"/>
              <a:ext cx="1828801" cy="1862048"/>
            </a:xfrm>
            <a:prstGeom prst="rect">
              <a:avLst/>
            </a:prstGeom>
            <a:noFill/>
          </p:spPr>
          <p:txBody>
            <a:bodyPr wrap="square" rtlCol="0">
              <a:spAutoFit/>
            </a:bodyPr>
            <a:lstStyle/>
            <a:p>
              <a:r>
                <a:rPr lang="en-US" sz="11500" b="1">
                  <a:solidFill>
                    <a:schemeClr val="accent1"/>
                  </a:solidFill>
                  <a:latin typeface="+mj-lt"/>
                </a:rPr>
                <a:t>0</a:t>
              </a:r>
              <a:r>
                <a:rPr lang="ru-RU" sz="11500" b="1">
                  <a:solidFill>
                    <a:schemeClr val="accent1"/>
                  </a:solidFill>
                  <a:latin typeface="+mj-lt"/>
                </a:rPr>
                <a:t>3</a:t>
              </a:r>
              <a:endParaRPr lang="uk-UA" sz="11500" b="1">
                <a:solidFill>
                  <a:schemeClr val="accent1"/>
                </a:solidFill>
                <a:latin typeface="+mj-lt"/>
              </a:endParaRPr>
            </a:p>
          </p:txBody>
        </p:sp>
        <p:sp>
          <p:nvSpPr>
            <p:cNvPr id="28" name="TextBox 27"/>
            <p:cNvSpPr txBox="1"/>
            <p:nvPr/>
          </p:nvSpPr>
          <p:spPr>
            <a:xfrm>
              <a:off x="3543299" y="2552700"/>
              <a:ext cx="4571998"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three</a:t>
              </a:r>
              <a:r>
                <a:rPr lang="en-US" sz="3600">
                  <a:latin typeface="+mj-lt"/>
                </a:rPr>
                <a:t> name</a:t>
              </a:r>
              <a:endParaRPr lang="uk-UA" sz="3600">
                <a:latin typeface="+mj-lt"/>
              </a:endParaRPr>
            </a:p>
          </p:txBody>
        </p:sp>
        <p:sp>
          <p:nvSpPr>
            <p:cNvPr id="29" name="TextBox 28"/>
            <p:cNvSpPr txBox="1"/>
            <p:nvPr/>
          </p:nvSpPr>
          <p:spPr>
            <a:xfrm>
              <a:off x="3543299" y="3199031"/>
              <a:ext cx="4571998" cy="3785652"/>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purna. Nunc viverra imperdiet enim. Fusce est. Vivamus a tellus. Pellentesque habitant morbi tristique senectus et netus et malesuada fames ac turpis egestas. Proin pharetra nonummy pede. </a:t>
              </a:r>
              <a:endParaRPr lang="uk-UA" sz="2000">
                <a:solidFill>
                  <a:schemeClr val="tx2"/>
                </a:solidFill>
              </a:endParaRPr>
            </a:p>
          </p:txBody>
        </p:sp>
      </p:grpSp>
    </p:spTree>
    <p:extLst>
      <p:ext uri="{BB962C8B-B14F-4D97-AF65-F5344CB8AC3E}">
        <p14:creationId xmlns:p14="http://schemas.microsoft.com/office/powerpoint/2010/main" val="316673766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250"/>
                                        <p:tgtEl>
                                          <p:spTgt spid="9"/>
                                        </p:tgtEl>
                                      </p:cBhvr>
                                    </p:animEffect>
                                    <p:anim calcmode="lin" valueType="num">
                                      <p:cBhvr>
                                        <p:cTn id="8" dur="1250" fill="hold"/>
                                        <p:tgtEl>
                                          <p:spTgt spid="9"/>
                                        </p:tgtEl>
                                        <p:attrNameLst>
                                          <p:attrName>ppt_x</p:attrName>
                                        </p:attrNameLst>
                                      </p:cBhvr>
                                      <p:tavLst>
                                        <p:tav tm="0">
                                          <p:val>
                                            <p:strVal val="#ppt_x"/>
                                          </p:val>
                                        </p:tav>
                                        <p:tav tm="100000">
                                          <p:val>
                                            <p:strVal val="#ppt_x"/>
                                          </p:val>
                                        </p:tav>
                                      </p:tavLst>
                                    </p:anim>
                                    <p:anim calcmode="lin" valueType="num">
                                      <p:cBhvr>
                                        <p:cTn id="9" dur="1125" decel="100000" fill="hold"/>
                                        <p:tgtEl>
                                          <p:spTgt spid="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fade">
                                      <p:cBhvr>
                                        <p:cTn id="14" dur="1250"/>
                                        <p:tgtEl>
                                          <p:spTgt spid="22"/>
                                        </p:tgtEl>
                                      </p:cBhvr>
                                    </p:animEffect>
                                    <p:anim calcmode="lin" valueType="num">
                                      <p:cBhvr>
                                        <p:cTn id="15" dur="1250" fill="hold"/>
                                        <p:tgtEl>
                                          <p:spTgt spid="22"/>
                                        </p:tgtEl>
                                        <p:attrNameLst>
                                          <p:attrName>ppt_x</p:attrName>
                                        </p:attrNameLst>
                                      </p:cBhvr>
                                      <p:tavLst>
                                        <p:tav tm="0">
                                          <p:val>
                                            <p:strVal val="#ppt_x"/>
                                          </p:val>
                                        </p:tav>
                                        <p:tav tm="100000">
                                          <p:val>
                                            <p:strVal val="#ppt_x"/>
                                          </p:val>
                                        </p:tav>
                                      </p:tavLst>
                                    </p:anim>
                                    <p:anim calcmode="lin" valueType="num">
                                      <p:cBhvr>
                                        <p:cTn id="16" dur="1125" decel="100000" fill="hold"/>
                                        <p:tgtEl>
                                          <p:spTgt spid="22"/>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childTnLst>
                          </p:cTn>
                        </p:par>
                        <p:par>
                          <p:cTn id="18" fill="hold">
                            <p:stCondLst>
                              <p:cond delay="2500"/>
                            </p:stCondLst>
                            <p:childTnLst>
                              <p:par>
                                <p:cTn id="19" presetID="37" presetClass="entr" presetSubtype="0" fill="hold" nodeType="after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1250"/>
                                        <p:tgtEl>
                                          <p:spTgt spid="26"/>
                                        </p:tgtEl>
                                      </p:cBhvr>
                                    </p:animEffect>
                                    <p:anim calcmode="lin" valueType="num">
                                      <p:cBhvr>
                                        <p:cTn id="22" dur="1250" fill="hold"/>
                                        <p:tgtEl>
                                          <p:spTgt spid="26"/>
                                        </p:tgtEl>
                                        <p:attrNameLst>
                                          <p:attrName>ppt_x</p:attrName>
                                        </p:attrNameLst>
                                      </p:cBhvr>
                                      <p:tavLst>
                                        <p:tav tm="0">
                                          <p:val>
                                            <p:strVal val="#ppt_x"/>
                                          </p:val>
                                        </p:tav>
                                        <p:tav tm="100000">
                                          <p:val>
                                            <p:strVal val="#ppt_x"/>
                                          </p:val>
                                        </p:tav>
                                      </p:tavLst>
                                    </p:anim>
                                    <p:anim calcmode="lin" valueType="num">
                                      <p:cBhvr>
                                        <p:cTn id="23" dur="1125" decel="100000" fill="hold"/>
                                        <p:tgtEl>
                                          <p:spTgt spid="26"/>
                                        </p:tgtEl>
                                        <p:attrNameLst>
                                          <p:attrName>ppt_y</p:attrName>
                                        </p:attrNameLst>
                                      </p:cBhvr>
                                      <p:tavLst>
                                        <p:tav tm="0">
                                          <p:val>
                                            <p:strVal val="#ppt_y+1"/>
                                          </p:val>
                                        </p:tav>
                                        <p:tav tm="100000">
                                          <p:val>
                                            <p:strVal val="#ppt_y-.03"/>
                                          </p:val>
                                        </p:tav>
                                      </p:tavLst>
                                    </p:anim>
                                    <p:anim calcmode="lin" valueType="num">
                                      <p:cBhvr>
                                        <p:cTn id="24" dur="125" accel="100000" fill="hold">
                                          <p:stCondLst>
                                            <p:cond delay="1125"/>
                                          </p:stCondLst>
                                        </p:cTn>
                                        <p:tgtEl>
                                          <p:spTgt spid="2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numeric list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52</a:t>
            </a:fld>
            <a:endParaRPr/>
          </a:p>
        </p:txBody>
      </p:sp>
      <p:grpSp>
        <p:nvGrpSpPr>
          <p:cNvPr id="9" name="Group 8"/>
          <p:cNvGrpSpPr/>
          <p:nvPr/>
        </p:nvGrpSpPr>
        <p:grpSpPr>
          <a:xfrm>
            <a:off x="1562101" y="3352249"/>
            <a:ext cx="7239000" cy="1862048"/>
            <a:chOff x="1752601" y="2400300"/>
            <a:chExt cx="7239000" cy="1862048"/>
          </a:xfrm>
        </p:grpSpPr>
        <p:sp>
          <p:nvSpPr>
            <p:cNvPr id="4" name="TextBox 3"/>
            <p:cNvSpPr txBox="1"/>
            <p:nvPr/>
          </p:nvSpPr>
          <p:spPr>
            <a:xfrm>
              <a:off x="1752601" y="2400300"/>
              <a:ext cx="2095500" cy="1862048"/>
            </a:xfrm>
            <a:prstGeom prst="rect">
              <a:avLst/>
            </a:prstGeom>
            <a:noFill/>
          </p:spPr>
          <p:txBody>
            <a:bodyPr wrap="square" rtlCol="0">
              <a:spAutoFit/>
            </a:bodyPr>
            <a:lstStyle/>
            <a:p>
              <a:pPr algn="r"/>
              <a:r>
                <a:rPr lang="en-US" sz="11500" b="1">
                  <a:solidFill>
                    <a:schemeClr val="accent1"/>
                  </a:solidFill>
                  <a:latin typeface="+mj-lt"/>
                </a:rPr>
                <a:t>01</a:t>
              </a:r>
              <a:endParaRPr lang="uk-UA" sz="11500" b="1">
                <a:solidFill>
                  <a:schemeClr val="accent1"/>
                </a:solidFill>
                <a:latin typeface="+mj-lt"/>
              </a:endParaRPr>
            </a:p>
          </p:txBody>
        </p:sp>
        <p:sp>
          <p:nvSpPr>
            <p:cNvPr id="7" name="TextBox 6"/>
            <p:cNvSpPr txBox="1"/>
            <p:nvPr/>
          </p:nvSpPr>
          <p:spPr>
            <a:xfrm>
              <a:off x="3848101" y="2552700"/>
              <a:ext cx="5143500"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one</a:t>
              </a:r>
              <a:r>
                <a:rPr lang="en-US" sz="3600">
                  <a:latin typeface="+mj-lt"/>
                </a:rPr>
                <a:t> name</a:t>
              </a:r>
              <a:endParaRPr lang="uk-UA" sz="3600">
                <a:latin typeface="+mj-lt"/>
              </a:endParaRPr>
            </a:p>
          </p:txBody>
        </p:sp>
        <p:sp>
          <p:nvSpPr>
            <p:cNvPr id="8" name="TextBox 7"/>
            <p:cNvSpPr txBox="1"/>
            <p:nvPr/>
          </p:nvSpPr>
          <p:spPr>
            <a:xfrm>
              <a:off x="3848101" y="3199031"/>
              <a:ext cx="514350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10" name="Group 9"/>
          <p:cNvGrpSpPr/>
          <p:nvPr/>
        </p:nvGrpSpPr>
        <p:grpSpPr>
          <a:xfrm>
            <a:off x="1562101" y="5669755"/>
            <a:ext cx="7239000" cy="1862048"/>
            <a:chOff x="1752601" y="2400300"/>
            <a:chExt cx="7239000" cy="1862048"/>
          </a:xfrm>
        </p:grpSpPr>
        <p:sp>
          <p:nvSpPr>
            <p:cNvPr id="11" name="TextBox 10"/>
            <p:cNvSpPr txBox="1"/>
            <p:nvPr/>
          </p:nvSpPr>
          <p:spPr>
            <a:xfrm>
              <a:off x="1752601" y="2400300"/>
              <a:ext cx="2095500" cy="1862048"/>
            </a:xfrm>
            <a:prstGeom prst="rect">
              <a:avLst/>
            </a:prstGeom>
            <a:noFill/>
          </p:spPr>
          <p:txBody>
            <a:bodyPr wrap="square" rtlCol="0">
              <a:spAutoFit/>
            </a:bodyPr>
            <a:lstStyle/>
            <a:p>
              <a:pPr algn="r"/>
              <a:r>
                <a:rPr lang="en-US" sz="11500" b="1">
                  <a:solidFill>
                    <a:schemeClr val="accent1"/>
                  </a:solidFill>
                  <a:latin typeface="+mj-lt"/>
                </a:rPr>
                <a:t>03</a:t>
              </a:r>
              <a:endParaRPr lang="uk-UA" sz="11500" b="1">
                <a:solidFill>
                  <a:schemeClr val="accent1"/>
                </a:solidFill>
                <a:latin typeface="+mj-lt"/>
              </a:endParaRPr>
            </a:p>
          </p:txBody>
        </p:sp>
        <p:sp>
          <p:nvSpPr>
            <p:cNvPr id="12" name="TextBox 11"/>
            <p:cNvSpPr txBox="1"/>
            <p:nvPr/>
          </p:nvSpPr>
          <p:spPr>
            <a:xfrm>
              <a:off x="3848101" y="2552700"/>
              <a:ext cx="5143500"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three</a:t>
              </a:r>
              <a:r>
                <a:rPr lang="en-US" sz="3600">
                  <a:latin typeface="+mj-lt"/>
                </a:rPr>
                <a:t> name</a:t>
              </a:r>
            </a:p>
          </p:txBody>
        </p:sp>
        <p:sp>
          <p:nvSpPr>
            <p:cNvPr id="13" name="TextBox 12"/>
            <p:cNvSpPr txBox="1"/>
            <p:nvPr/>
          </p:nvSpPr>
          <p:spPr>
            <a:xfrm>
              <a:off x="3848101" y="3199031"/>
              <a:ext cx="514350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14" name="Group 13"/>
          <p:cNvGrpSpPr/>
          <p:nvPr/>
        </p:nvGrpSpPr>
        <p:grpSpPr>
          <a:xfrm>
            <a:off x="9486900" y="3352249"/>
            <a:ext cx="7239000" cy="1862048"/>
            <a:chOff x="1752601" y="2400300"/>
            <a:chExt cx="7239000" cy="1862048"/>
          </a:xfrm>
        </p:grpSpPr>
        <p:sp>
          <p:nvSpPr>
            <p:cNvPr id="15" name="TextBox 14"/>
            <p:cNvSpPr txBox="1"/>
            <p:nvPr/>
          </p:nvSpPr>
          <p:spPr>
            <a:xfrm>
              <a:off x="1752601" y="2400300"/>
              <a:ext cx="2095500" cy="1862048"/>
            </a:xfrm>
            <a:prstGeom prst="rect">
              <a:avLst/>
            </a:prstGeom>
            <a:noFill/>
          </p:spPr>
          <p:txBody>
            <a:bodyPr wrap="square" rtlCol="0">
              <a:spAutoFit/>
            </a:bodyPr>
            <a:lstStyle/>
            <a:p>
              <a:pPr algn="r"/>
              <a:r>
                <a:rPr lang="en-US" sz="11500" b="1">
                  <a:solidFill>
                    <a:schemeClr val="accent1"/>
                  </a:solidFill>
                  <a:latin typeface="+mj-lt"/>
                </a:rPr>
                <a:t>02</a:t>
              </a:r>
              <a:endParaRPr lang="uk-UA" sz="11500" b="1">
                <a:solidFill>
                  <a:schemeClr val="accent1"/>
                </a:solidFill>
                <a:latin typeface="+mj-lt"/>
              </a:endParaRPr>
            </a:p>
          </p:txBody>
        </p:sp>
        <p:sp>
          <p:nvSpPr>
            <p:cNvPr id="16" name="TextBox 15"/>
            <p:cNvSpPr txBox="1"/>
            <p:nvPr/>
          </p:nvSpPr>
          <p:spPr>
            <a:xfrm>
              <a:off x="3848101" y="2552700"/>
              <a:ext cx="5143500"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two</a:t>
              </a:r>
              <a:r>
                <a:rPr lang="en-US" sz="3600">
                  <a:latin typeface="+mj-lt"/>
                </a:rPr>
                <a:t> name</a:t>
              </a:r>
            </a:p>
          </p:txBody>
        </p:sp>
        <p:sp>
          <p:nvSpPr>
            <p:cNvPr id="17" name="TextBox 16"/>
            <p:cNvSpPr txBox="1"/>
            <p:nvPr/>
          </p:nvSpPr>
          <p:spPr>
            <a:xfrm>
              <a:off x="3848101" y="3199031"/>
              <a:ext cx="514350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18" name="Group 17"/>
          <p:cNvGrpSpPr/>
          <p:nvPr/>
        </p:nvGrpSpPr>
        <p:grpSpPr>
          <a:xfrm>
            <a:off x="9486900" y="5669755"/>
            <a:ext cx="7239000" cy="1862048"/>
            <a:chOff x="1752601" y="2400300"/>
            <a:chExt cx="7239000" cy="1862048"/>
          </a:xfrm>
        </p:grpSpPr>
        <p:sp>
          <p:nvSpPr>
            <p:cNvPr id="19" name="TextBox 18"/>
            <p:cNvSpPr txBox="1"/>
            <p:nvPr/>
          </p:nvSpPr>
          <p:spPr>
            <a:xfrm>
              <a:off x="1752601" y="2400300"/>
              <a:ext cx="2095500" cy="1862048"/>
            </a:xfrm>
            <a:prstGeom prst="rect">
              <a:avLst/>
            </a:prstGeom>
            <a:noFill/>
          </p:spPr>
          <p:txBody>
            <a:bodyPr wrap="square" rtlCol="0">
              <a:spAutoFit/>
            </a:bodyPr>
            <a:lstStyle/>
            <a:p>
              <a:pPr algn="r"/>
              <a:r>
                <a:rPr lang="en-US" sz="11500" b="1">
                  <a:solidFill>
                    <a:schemeClr val="accent1"/>
                  </a:solidFill>
                  <a:latin typeface="+mj-lt"/>
                </a:rPr>
                <a:t>04</a:t>
              </a:r>
              <a:endParaRPr lang="uk-UA" sz="11500" b="1">
                <a:solidFill>
                  <a:schemeClr val="accent1"/>
                </a:solidFill>
                <a:latin typeface="+mj-lt"/>
              </a:endParaRPr>
            </a:p>
          </p:txBody>
        </p:sp>
        <p:sp>
          <p:nvSpPr>
            <p:cNvPr id="20" name="TextBox 19"/>
            <p:cNvSpPr txBox="1"/>
            <p:nvPr/>
          </p:nvSpPr>
          <p:spPr>
            <a:xfrm>
              <a:off x="3848101" y="2552700"/>
              <a:ext cx="5143500"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four</a:t>
              </a:r>
              <a:r>
                <a:rPr lang="en-US" sz="3600">
                  <a:latin typeface="+mj-lt"/>
                </a:rPr>
                <a:t> name</a:t>
              </a:r>
            </a:p>
          </p:txBody>
        </p:sp>
        <p:sp>
          <p:nvSpPr>
            <p:cNvPr id="21" name="TextBox 20"/>
            <p:cNvSpPr txBox="1"/>
            <p:nvPr/>
          </p:nvSpPr>
          <p:spPr>
            <a:xfrm>
              <a:off x="3848101" y="3199031"/>
              <a:ext cx="514350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spTree>
    <p:extLst>
      <p:ext uri="{BB962C8B-B14F-4D97-AF65-F5344CB8AC3E}">
        <p14:creationId xmlns:p14="http://schemas.microsoft.com/office/powerpoint/2010/main" val="74492857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250"/>
                                        <p:tgtEl>
                                          <p:spTgt spid="9"/>
                                        </p:tgtEl>
                                      </p:cBhvr>
                                    </p:animEffect>
                                    <p:anim calcmode="lin" valueType="num">
                                      <p:cBhvr>
                                        <p:cTn id="8" dur="1250" fill="hold"/>
                                        <p:tgtEl>
                                          <p:spTgt spid="9"/>
                                        </p:tgtEl>
                                        <p:attrNameLst>
                                          <p:attrName>ppt_x</p:attrName>
                                        </p:attrNameLst>
                                      </p:cBhvr>
                                      <p:tavLst>
                                        <p:tav tm="0">
                                          <p:val>
                                            <p:strVal val="#ppt_x"/>
                                          </p:val>
                                        </p:tav>
                                        <p:tav tm="100000">
                                          <p:val>
                                            <p:strVal val="#ppt_x"/>
                                          </p:val>
                                        </p:tav>
                                      </p:tavLst>
                                    </p:anim>
                                    <p:anim calcmode="lin" valueType="num">
                                      <p:cBhvr>
                                        <p:cTn id="9" dur="1125" decel="100000" fill="hold"/>
                                        <p:tgtEl>
                                          <p:spTgt spid="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250"/>
                                        <p:tgtEl>
                                          <p:spTgt spid="14"/>
                                        </p:tgtEl>
                                      </p:cBhvr>
                                    </p:animEffect>
                                    <p:anim calcmode="lin" valueType="num">
                                      <p:cBhvr>
                                        <p:cTn id="14" dur="1250" fill="hold"/>
                                        <p:tgtEl>
                                          <p:spTgt spid="14"/>
                                        </p:tgtEl>
                                        <p:attrNameLst>
                                          <p:attrName>ppt_x</p:attrName>
                                        </p:attrNameLst>
                                      </p:cBhvr>
                                      <p:tavLst>
                                        <p:tav tm="0">
                                          <p:val>
                                            <p:strVal val="#ppt_x"/>
                                          </p:val>
                                        </p:tav>
                                        <p:tav tm="100000">
                                          <p:val>
                                            <p:strVal val="#ppt_x"/>
                                          </p:val>
                                        </p:tav>
                                      </p:tavLst>
                                    </p:anim>
                                    <p:anim calcmode="lin" valueType="num">
                                      <p:cBhvr>
                                        <p:cTn id="15" dur="1125" decel="100000" fill="hold"/>
                                        <p:tgtEl>
                                          <p:spTgt spid="1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250"/>
                                        <p:tgtEl>
                                          <p:spTgt spid="10"/>
                                        </p:tgtEl>
                                      </p:cBhvr>
                                    </p:animEffect>
                                    <p:anim calcmode="lin" valueType="num">
                                      <p:cBhvr>
                                        <p:cTn id="20" dur="1250" fill="hold"/>
                                        <p:tgtEl>
                                          <p:spTgt spid="10"/>
                                        </p:tgtEl>
                                        <p:attrNameLst>
                                          <p:attrName>ppt_x</p:attrName>
                                        </p:attrNameLst>
                                      </p:cBhvr>
                                      <p:tavLst>
                                        <p:tav tm="0">
                                          <p:val>
                                            <p:strVal val="#ppt_x"/>
                                          </p:val>
                                        </p:tav>
                                        <p:tav tm="100000">
                                          <p:val>
                                            <p:strVal val="#ppt_x"/>
                                          </p:val>
                                        </p:tav>
                                      </p:tavLst>
                                    </p:anim>
                                    <p:anim calcmode="lin" valueType="num">
                                      <p:cBhvr>
                                        <p:cTn id="21" dur="1125" decel="100000" fill="hold"/>
                                        <p:tgtEl>
                                          <p:spTgt spid="10"/>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8"/>
                                        </p:tgtEl>
                                        <p:attrNameLst>
                                          <p:attrName>style.visibility</p:attrName>
                                        </p:attrNameLst>
                                      </p:cBhvr>
                                      <p:to>
                                        <p:strVal val="visible"/>
                                      </p:to>
                                    </p:set>
                                    <p:animEffect transition="in" filter="fade">
                                      <p:cBhvr>
                                        <p:cTn id="25" dur="1250"/>
                                        <p:tgtEl>
                                          <p:spTgt spid="18"/>
                                        </p:tgtEl>
                                      </p:cBhvr>
                                    </p:animEffect>
                                    <p:anim calcmode="lin" valueType="num">
                                      <p:cBhvr>
                                        <p:cTn id="26" dur="1250" fill="hold"/>
                                        <p:tgtEl>
                                          <p:spTgt spid="18"/>
                                        </p:tgtEl>
                                        <p:attrNameLst>
                                          <p:attrName>ppt_x</p:attrName>
                                        </p:attrNameLst>
                                      </p:cBhvr>
                                      <p:tavLst>
                                        <p:tav tm="0">
                                          <p:val>
                                            <p:strVal val="#ppt_x"/>
                                          </p:val>
                                        </p:tav>
                                        <p:tav tm="100000">
                                          <p:val>
                                            <p:strVal val="#ppt_x"/>
                                          </p:val>
                                        </p:tav>
                                      </p:tavLst>
                                    </p:anim>
                                    <p:anim calcmode="lin" valueType="num">
                                      <p:cBhvr>
                                        <p:cTn id="27" dur="1125" decel="100000" fill="hold"/>
                                        <p:tgtEl>
                                          <p:spTgt spid="18"/>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numeric list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53</a:t>
            </a:fld>
            <a:endParaRPr/>
          </a:p>
        </p:txBody>
      </p:sp>
      <p:grpSp>
        <p:nvGrpSpPr>
          <p:cNvPr id="9" name="Group 8"/>
          <p:cNvGrpSpPr/>
          <p:nvPr/>
        </p:nvGrpSpPr>
        <p:grpSpPr>
          <a:xfrm>
            <a:off x="1562101" y="2247900"/>
            <a:ext cx="7239000" cy="1862048"/>
            <a:chOff x="1752601" y="2400300"/>
            <a:chExt cx="7239000" cy="1862048"/>
          </a:xfrm>
        </p:grpSpPr>
        <p:sp>
          <p:nvSpPr>
            <p:cNvPr id="4" name="TextBox 3"/>
            <p:cNvSpPr txBox="1"/>
            <p:nvPr/>
          </p:nvSpPr>
          <p:spPr>
            <a:xfrm>
              <a:off x="1752601" y="2400300"/>
              <a:ext cx="2095500" cy="1862048"/>
            </a:xfrm>
            <a:prstGeom prst="rect">
              <a:avLst/>
            </a:prstGeom>
            <a:noFill/>
          </p:spPr>
          <p:txBody>
            <a:bodyPr wrap="square" rtlCol="0">
              <a:spAutoFit/>
            </a:bodyPr>
            <a:lstStyle/>
            <a:p>
              <a:pPr algn="r"/>
              <a:r>
                <a:rPr lang="en-US" sz="11500" b="1">
                  <a:solidFill>
                    <a:schemeClr val="accent1"/>
                  </a:solidFill>
                  <a:latin typeface="+mj-lt"/>
                </a:rPr>
                <a:t>01</a:t>
              </a:r>
              <a:endParaRPr lang="uk-UA" sz="11500" b="1">
                <a:solidFill>
                  <a:schemeClr val="accent1"/>
                </a:solidFill>
                <a:latin typeface="+mj-lt"/>
              </a:endParaRPr>
            </a:p>
          </p:txBody>
        </p:sp>
        <p:sp>
          <p:nvSpPr>
            <p:cNvPr id="7" name="TextBox 6"/>
            <p:cNvSpPr txBox="1"/>
            <p:nvPr/>
          </p:nvSpPr>
          <p:spPr>
            <a:xfrm>
              <a:off x="3848101" y="2552700"/>
              <a:ext cx="5143500"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one</a:t>
              </a:r>
              <a:r>
                <a:rPr lang="en-US" sz="3600">
                  <a:latin typeface="+mj-lt"/>
                </a:rPr>
                <a:t> name</a:t>
              </a:r>
              <a:endParaRPr lang="uk-UA" sz="3600">
                <a:latin typeface="+mj-lt"/>
              </a:endParaRPr>
            </a:p>
          </p:txBody>
        </p:sp>
        <p:sp>
          <p:nvSpPr>
            <p:cNvPr id="8" name="TextBox 7"/>
            <p:cNvSpPr txBox="1"/>
            <p:nvPr/>
          </p:nvSpPr>
          <p:spPr>
            <a:xfrm>
              <a:off x="3848101" y="3199031"/>
              <a:ext cx="514350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14" name="Group 13"/>
          <p:cNvGrpSpPr/>
          <p:nvPr/>
        </p:nvGrpSpPr>
        <p:grpSpPr>
          <a:xfrm>
            <a:off x="9486900" y="2247900"/>
            <a:ext cx="7239000" cy="1862048"/>
            <a:chOff x="1752601" y="2400300"/>
            <a:chExt cx="7239000" cy="1862048"/>
          </a:xfrm>
        </p:grpSpPr>
        <p:sp>
          <p:nvSpPr>
            <p:cNvPr id="15" name="TextBox 14"/>
            <p:cNvSpPr txBox="1"/>
            <p:nvPr/>
          </p:nvSpPr>
          <p:spPr>
            <a:xfrm>
              <a:off x="1752601" y="2400300"/>
              <a:ext cx="2095500" cy="1862048"/>
            </a:xfrm>
            <a:prstGeom prst="rect">
              <a:avLst/>
            </a:prstGeom>
            <a:noFill/>
          </p:spPr>
          <p:txBody>
            <a:bodyPr wrap="square" rtlCol="0">
              <a:spAutoFit/>
            </a:bodyPr>
            <a:lstStyle/>
            <a:p>
              <a:pPr algn="r"/>
              <a:r>
                <a:rPr lang="en-US" sz="11500" b="1">
                  <a:solidFill>
                    <a:schemeClr val="accent1"/>
                  </a:solidFill>
                  <a:latin typeface="+mj-lt"/>
                </a:rPr>
                <a:t>04</a:t>
              </a:r>
              <a:endParaRPr lang="uk-UA" sz="11500" b="1">
                <a:solidFill>
                  <a:schemeClr val="accent1"/>
                </a:solidFill>
                <a:latin typeface="+mj-lt"/>
              </a:endParaRPr>
            </a:p>
          </p:txBody>
        </p:sp>
        <p:sp>
          <p:nvSpPr>
            <p:cNvPr id="16" name="TextBox 15"/>
            <p:cNvSpPr txBox="1"/>
            <p:nvPr/>
          </p:nvSpPr>
          <p:spPr>
            <a:xfrm>
              <a:off x="3848101" y="2552700"/>
              <a:ext cx="5143500"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four</a:t>
              </a:r>
              <a:r>
                <a:rPr lang="en-US" sz="3600">
                  <a:latin typeface="+mj-lt"/>
                </a:rPr>
                <a:t> name</a:t>
              </a:r>
            </a:p>
          </p:txBody>
        </p:sp>
        <p:sp>
          <p:nvSpPr>
            <p:cNvPr id="17" name="TextBox 16"/>
            <p:cNvSpPr txBox="1"/>
            <p:nvPr/>
          </p:nvSpPr>
          <p:spPr>
            <a:xfrm>
              <a:off x="3848101" y="3199031"/>
              <a:ext cx="514350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10" name="Group 9"/>
          <p:cNvGrpSpPr/>
          <p:nvPr/>
        </p:nvGrpSpPr>
        <p:grpSpPr>
          <a:xfrm>
            <a:off x="1562101" y="4565406"/>
            <a:ext cx="7239000" cy="1862048"/>
            <a:chOff x="1752601" y="2400300"/>
            <a:chExt cx="7239000" cy="1862048"/>
          </a:xfrm>
        </p:grpSpPr>
        <p:sp>
          <p:nvSpPr>
            <p:cNvPr id="11" name="TextBox 10"/>
            <p:cNvSpPr txBox="1"/>
            <p:nvPr/>
          </p:nvSpPr>
          <p:spPr>
            <a:xfrm>
              <a:off x="1752601" y="2400300"/>
              <a:ext cx="2095500" cy="1862048"/>
            </a:xfrm>
            <a:prstGeom prst="rect">
              <a:avLst/>
            </a:prstGeom>
            <a:noFill/>
          </p:spPr>
          <p:txBody>
            <a:bodyPr wrap="square" rtlCol="0">
              <a:spAutoFit/>
            </a:bodyPr>
            <a:lstStyle/>
            <a:p>
              <a:pPr algn="r"/>
              <a:r>
                <a:rPr lang="en-US" sz="11500" b="1">
                  <a:solidFill>
                    <a:schemeClr val="accent1"/>
                  </a:solidFill>
                  <a:latin typeface="+mj-lt"/>
                </a:rPr>
                <a:t>02</a:t>
              </a:r>
              <a:endParaRPr lang="uk-UA" sz="11500" b="1">
                <a:solidFill>
                  <a:schemeClr val="accent1"/>
                </a:solidFill>
                <a:latin typeface="+mj-lt"/>
              </a:endParaRPr>
            </a:p>
          </p:txBody>
        </p:sp>
        <p:sp>
          <p:nvSpPr>
            <p:cNvPr id="12" name="TextBox 11"/>
            <p:cNvSpPr txBox="1"/>
            <p:nvPr/>
          </p:nvSpPr>
          <p:spPr>
            <a:xfrm>
              <a:off x="3848101" y="2552700"/>
              <a:ext cx="5143500"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two</a:t>
              </a:r>
              <a:r>
                <a:rPr lang="en-US" sz="3600">
                  <a:latin typeface="+mj-lt"/>
                </a:rPr>
                <a:t> name</a:t>
              </a:r>
            </a:p>
          </p:txBody>
        </p:sp>
        <p:sp>
          <p:nvSpPr>
            <p:cNvPr id="13" name="TextBox 12"/>
            <p:cNvSpPr txBox="1"/>
            <p:nvPr/>
          </p:nvSpPr>
          <p:spPr>
            <a:xfrm>
              <a:off x="3848101" y="3199031"/>
              <a:ext cx="514350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18" name="Group 17"/>
          <p:cNvGrpSpPr/>
          <p:nvPr/>
        </p:nvGrpSpPr>
        <p:grpSpPr>
          <a:xfrm>
            <a:off x="9486900" y="4565406"/>
            <a:ext cx="7239000" cy="1862048"/>
            <a:chOff x="1752601" y="2400300"/>
            <a:chExt cx="7239000" cy="1862048"/>
          </a:xfrm>
        </p:grpSpPr>
        <p:sp>
          <p:nvSpPr>
            <p:cNvPr id="19" name="TextBox 18"/>
            <p:cNvSpPr txBox="1"/>
            <p:nvPr/>
          </p:nvSpPr>
          <p:spPr>
            <a:xfrm>
              <a:off x="1752601" y="2400300"/>
              <a:ext cx="2095500" cy="1862048"/>
            </a:xfrm>
            <a:prstGeom prst="rect">
              <a:avLst/>
            </a:prstGeom>
            <a:noFill/>
          </p:spPr>
          <p:txBody>
            <a:bodyPr wrap="square" rtlCol="0">
              <a:spAutoFit/>
            </a:bodyPr>
            <a:lstStyle/>
            <a:p>
              <a:pPr algn="r"/>
              <a:r>
                <a:rPr lang="en-US" sz="11500" b="1">
                  <a:solidFill>
                    <a:schemeClr val="accent1"/>
                  </a:solidFill>
                  <a:latin typeface="+mj-lt"/>
                </a:rPr>
                <a:t>05</a:t>
              </a:r>
              <a:endParaRPr lang="uk-UA" sz="11500" b="1">
                <a:solidFill>
                  <a:schemeClr val="accent1"/>
                </a:solidFill>
                <a:latin typeface="+mj-lt"/>
              </a:endParaRPr>
            </a:p>
          </p:txBody>
        </p:sp>
        <p:sp>
          <p:nvSpPr>
            <p:cNvPr id="20" name="TextBox 19"/>
            <p:cNvSpPr txBox="1"/>
            <p:nvPr/>
          </p:nvSpPr>
          <p:spPr>
            <a:xfrm>
              <a:off x="3848101" y="2552700"/>
              <a:ext cx="5143500"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five</a:t>
              </a:r>
              <a:r>
                <a:rPr lang="en-US" sz="3600">
                  <a:latin typeface="+mj-lt"/>
                </a:rPr>
                <a:t> name</a:t>
              </a:r>
            </a:p>
          </p:txBody>
        </p:sp>
        <p:sp>
          <p:nvSpPr>
            <p:cNvPr id="21" name="TextBox 20"/>
            <p:cNvSpPr txBox="1"/>
            <p:nvPr/>
          </p:nvSpPr>
          <p:spPr>
            <a:xfrm>
              <a:off x="3848101" y="3199031"/>
              <a:ext cx="514350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23" name="Group 22"/>
          <p:cNvGrpSpPr/>
          <p:nvPr/>
        </p:nvGrpSpPr>
        <p:grpSpPr>
          <a:xfrm>
            <a:off x="1562101" y="6882912"/>
            <a:ext cx="7239000" cy="1862048"/>
            <a:chOff x="1752601" y="2400300"/>
            <a:chExt cx="7239000" cy="1862048"/>
          </a:xfrm>
        </p:grpSpPr>
        <p:sp>
          <p:nvSpPr>
            <p:cNvPr id="28" name="TextBox 27"/>
            <p:cNvSpPr txBox="1"/>
            <p:nvPr/>
          </p:nvSpPr>
          <p:spPr>
            <a:xfrm>
              <a:off x="1752601" y="2400300"/>
              <a:ext cx="2095500" cy="1862048"/>
            </a:xfrm>
            <a:prstGeom prst="rect">
              <a:avLst/>
            </a:prstGeom>
            <a:noFill/>
          </p:spPr>
          <p:txBody>
            <a:bodyPr wrap="square" rtlCol="0">
              <a:spAutoFit/>
            </a:bodyPr>
            <a:lstStyle/>
            <a:p>
              <a:pPr algn="r"/>
              <a:r>
                <a:rPr lang="en-US" sz="11500" b="1">
                  <a:solidFill>
                    <a:schemeClr val="accent1"/>
                  </a:solidFill>
                  <a:latin typeface="+mj-lt"/>
                </a:rPr>
                <a:t>03</a:t>
              </a:r>
              <a:endParaRPr lang="uk-UA" sz="11500" b="1">
                <a:solidFill>
                  <a:schemeClr val="accent1"/>
                </a:solidFill>
                <a:latin typeface="+mj-lt"/>
              </a:endParaRPr>
            </a:p>
          </p:txBody>
        </p:sp>
        <p:sp>
          <p:nvSpPr>
            <p:cNvPr id="29" name="TextBox 28"/>
            <p:cNvSpPr txBox="1"/>
            <p:nvPr/>
          </p:nvSpPr>
          <p:spPr>
            <a:xfrm>
              <a:off x="3848101" y="2552700"/>
              <a:ext cx="5143500"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three</a:t>
              </a:r>
              <a:r>
                <a:rPr lang="en-US" sz="3600">
                  <a:latin typeface="+mj-lt"/>
                </a:rPr>
                <a:t> name</a:t>
              </a:r>
            </a:p>
          </p:txBody>
        </p:sp>
        <p:sp>
          <p:nvSpPr>
            <p:cNvPr id="30" name="TextBox 29"/>
            <p:cNvSpPr txBox="1"/>
            <p:nvPr/>
          </p:nvSpPr>
          <p:spPr>
            <a:xfrm>
              <a:off x="3848101" y="3199031"/>
              <a:ext cx="514350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grpSp>
        <p:nvGrpSpPr>
          <p:cNvPr id="24" name="Group 23"/>
          <p:cNvGrpSpPr/>
          <p:nvPr/>
        </p:nvGrpSpPr>
        <p:grpSpPr>
          <a:xfrm>
            <a:off x="9486900" y="6882912"/>
            <a:ext cx="7239000" cy="1862048"/>
            <a:chOff x="1752601" y="2400300"/>
            <a:chExt cx="7239000" cy="1862048"/>
          </a:xfrm>
        </p:grpSpPr>
        <p:sp>
          <p:nvSpPr>
            <p:cNvPr id="25" name="TextBox 24"/>
            <p:cNvSpPr txBox="1"/>
            <p:nvPr/>
          </p:nvSpPr>
          <p:spPr>
            <a:xfrm>
              <a:off x="1752601" y="2400300"/>
              <a:ext cx="2095500" cy="1862048"/>
            </a:xfrm>
            <a:prstGeom prst="rect">
              <a:avLst/>
            </a:prstGeom>
            <a:noFill/>
          </p:spPr>
          <p:txBody>
            <a:bodyPr wrap="square" rtlCol="0">
              <a:spAutoFit/>
            </a:bodyPr>
            <a:lstStyle/>
            <a:p>
              <a:pPr algn="r"/>
              <a:r>
                <a:rPr lang="en-US" sz="11500" b="1">
                  <a:solidFill>
                    <a:schemeClr val="accent1"/>
                  </a:solidFill>
                  <a:latin typeface="+mj-lt"/>
                </a:rPr>
                <a:t>06</a:t>
              </a:r>
              <a:endParaRPr lang="uk-UA" sz="11500" b="1">
                <a:solidFill>
                  <a:schemeClr val="accent1"/>
                </a:solidFill>
                <a:latin typeface="+mj-lt"/>
              </a:endParaRPr>
            </a:p>
          </p:txBody>
        </p:sp>
        <p:sp>
          <p:nvSpPr>
            <p:cNvPr id="26" name="TextBox 25"/>
            <p:cNvSpPr txBox="1"/>
            <p:nvPr/>
          </p:nvSpPr>
          <p:spPr>
            <a:xfrm>
              <a:off x="3848101" y="2552700"/>
              <a:ext cx="5143500" cy="646331"/>
            </a:xfrm>
            <a:prstGeom prst="rect">
              <a:avLst/>
            </a:prstGeom>
            <a:noFill/>
          </p:spPr>
          <p:txBody>
            <a:bodyPr wrap="square" rtlCol="0">
              <a:spAutoFit/>
            </a:bodyPr>
            <a:lstStyle/>
            <a:p>
              <a:r>
                <a:rPr lang="en-US" sz="3600">
                  <a:latin typeface="+mj-lt"/>
                </a:rPr>
                <a:t>option </a:t>
              </a:r>
              <a:r>
                <a:rPr lang="en-US" sz="3600">
                  <a:solidFill>
                    <a:schemeClr val="accent1"/>
                  </a:solidFill>
                  <a:latin typeface="+mj-lt"/>
                </a:rPr>
                <a:t>six</a:t>
              </a:r>
              <a:r>
                <a:rPr lang="en-US" sz="3600">
                  <a:latin typeface="+mj-lt"/>
                </a:rPr>
                <a:t> name</a:t>
              </a:r>
            </a:p>
          </p:txBody>
        </p:sp>
        <p:sp>
          <p:nvSpPr>
            <p:cNvPr id="27" name="TextBox 26"/>
            <p:cNvSpPr txBox="1"/>
            <p:nvPr/>
          </p:nvSpPr>
          <p:spPr>
            <a:xfrm>
              <a:off x="3848101" y="3199031"/>
              <a:ext cx="514350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a:t>
              </a:r>
              <a:endParaRPr lang="uk-UA" sz="2000">
                <a:solidFill>
                  <a:schemeClr val="tx2"/>
                </a:solidFill>
              </a:endParaRPr>
            </a:p>
          </p:txBody>
        </p:sp>
      </p:grpSp>
    </p:spTree>
    <p:extLst>
      <p:ext uri="{BB962C8B-B14F-4D97-AF65-F5344CB8AC3E}">
        <p14:creationId xmlns:p14="http://schemas.microsoft.com/office/powerpoint/2010/main" val="311960190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250"/>
                                        <p:tgtEl>
                                          <p:spTgt spid="9"/>
                                        </p:tgtEl>
                                      </p:cBhvr>
                                    </p:animEffect>
                                    <p:anim calcmode="lin" valueType="num">
                                      <p:cBhvr>
                                        <p:cTn id="8" dur="1250" fill="hold"/>
                                        <p:tgtEl>
                                          <p:spTgt spid="9"/>
                                        </p:tgtEl>
                                        <p:attrNameLst>
                                          <p:attrName>ppt_x</p:attrName>
                                        </p:attrNameLst>
                                      </p:cBhvr>
                                      <p:tavLst>
                                        <p:tav tm="0">
                                          <p:val>
                                            <p:strVal val="#ppt_x"/>
                                          </p:val>
                                        </p:tav>
                                        <p:tav tm="100000">
                                          <p:val>
                                            <p:strVal val="#ppt_x"/>
                                          </p:val>
                                        </p:tav>
                                      </p:tavLst>
                                    </p:anim>
                                    <p:anim calcmode="lin" valueType="num">
                                      <p:cBhvr>
                                        <p:cTn id="9" dur="1125" decel="100000" fill="hold"/>
                                        <p:tgtEl>
                                          <p:spTgt spid="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250"/>
                                        <p:tgtEl>
                                          <p:spTgt spid="10"/>
                                        </p:tgtEl>
                                      </p:cBhvr>
                                    </p:animEffect>
                                    <p:anim calcmode="lin" valueType="num">
                                      <p:cBhvr>
                                        <p:cTn id="14" dur="1250" fill="hold"/>
                                        <p:tgtEl>
                                          <p:spTgt spid="10"/>
                                        </p:tgtEl>
                                        <p:attrNameLst>
                                          <p:attrName>ppt_x</p:attrName>
                                        </p:attrNameLst>
                                      </p:cBhvr>
                                      <p:tavLst>
                                        <p:tav tm="0">
                                          <p:val>
                                            <p:strVal val="#ppt_x"/>
                                          </p:val>
                                        </p:tav>
                                        <p:tav tm="100000">
                                          <p:val>
                                            <p:strVal val="#ppt_x"/>
                                          </p:val>
                                        </p:tav>
                                      </p:tavLst>
                                    </p:anim>
                                    <p:anim calcmode="lin" valueType="num">
                                      <p:cBhvr>
                                        <p:cTn id="15" dur="1125" decel="100000" fill="hold"/>
                                        <p:tgtEl>
                                          <p:spTgt spid="1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1250"/>
                                        <p:tgtEl>
                                          <p:spTgt spid="23"/>
                                        </p:tgtEl>
                                      </p:cBhvr>
                                    </p:animEffect>
                                    <p:anim calcmode="lin" valueType="num">
                                      <p:cBhvr>
                                        <p:cTn id="20" dur="1250" fill="hold"/>
                                        <p:tgtEl>
                                          <p:spTgt spid="23"/>
                                        </p:tgtEl>
                                        <p:attrNameLst>
                                          <p:attrName>ppt_x</p:attrName>
                                        </p:attrNameLst>
                                      </p:cBhvr>
                                      <p:tavLst>
                                        <p:tav tm="0">
                                          <p:val>
                                            <p:strVal val="#ppt_x"/>
                                          </p:val>
                                        </p:tav>
                                        <p:tav tm="100000">
                                          <p:val>
                                            <p:strVal val="#ppt_x"/>
                                          </p:val>
                                        </p:tav>
                                      </p:tavLst>
                                    </p:anim>
                                    <p:anim calcmode="lin" valueType="num">
                                      <p:cBhvr>
                                        <p:cTn id="21" dur="1125" decel="100000" fill="hold"/>
                                        <p:tgtEl>
                                          <p:spTgt spid="23"/>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1250"/>
                                        <p:tgtEl>
                                          <p:spTgt spid="14"/>
                                        </p:tgtEl>
                                      </p:cBhvr>
                                    </p:animEffect>
                                    <p:anim calcmode="lin" valueType="num">
                                      <p:cBhvr>
                                        <p:cTn id="26" dur="1250" fill="hold"/>
                                        <p:tgtEl>
                                          <p:spTgt spid="14"/>
                                        </p:tgtEl>
                                        <p:attrNameLst>
                                          <p:attrName>ppt_x</p:attrName>
                                        </p:attrNameLst>
                                      </p:cBhvr>
                                      <p:tavLst>
                                        <p:tav tm="0">
                                          <p:val>
                                            <p:strVal val="#ppt_x"/>
                                          </p:val>
                                        </p:tav>
                                        <p:tav tm="100000">
                                          <p:val>
                                            <p:strVal val="#ppt_x"/>
                                          </p:val>
                                        </p:tav>
                                      </p:tavLst>
                                    </p:anim>
                                    <p:anim calcmode="lin" valueType="num">
                                      <p:cBhvr>
                                        <p:cTn id="27" dur="1125" decel="100000" fill="hold"/>
                                        <p:tgtEl>
                                          <p:spTgt spid="14"/>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1250"/>
                                        <p:tgtEl>
                                          <p:spTgt spid="18"/>
                                        </p:tgtEl>
                                      </p:cBhvr>
                                    </p:animEffect>
                                    <p:anim calcmode="lin" valueType="num">
                                      <p:cBhvr>
                                        <p:cTn id="32" dur="1250" fill="hold"/>
                                        <p:tgtEl>
                                          <p:spTgt spid="18"/>
                                        </p:tgtEl>
                                        <p:attrNameLst>
                                          <p:attrName>ppt_x</p:attrName>
                                        </p:attrNameLst>
                                      </p:cBhvr>
                                      <p:tavLst>
                                        <p:tav tm="0">
                                          <p:val>
                                            <p:strVal val="#ppt_x"/>
                                          </p:val>
                                        </p:tav>
                                        <p:tav tm="100000">
                                          <p:val>
                                            <p:strVal val="#ppt_x"/>
                                          </p:val>
                                        </p:tav>
                                      </p:tavLst>
                                    </p:anim>
                                    <p:anim calcmode="lin" valueType="num">
                                      <p:cBhvr>
                                        <p:cTn id="33" dur="1125" decel="100000" fill="hold"/>
                                        <p:tgtEl>
                                          <p:spTgt spid="18"/>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125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1250"/>
                                        <p:tgtEl>
                                          <p:spTgt spid="24"/>
                                        </p:tgtEl>
                                      </p:cBhvr>
                                    </p:animEffect>
                                    <p:anim calcmode="lin" valueType="num">
                                      <p:cBhvr>
                                        <p:cTn id="38" dur="1250" fill="hold"/>
                                        <p:tgtEl>
                                          <p:spTgt spid="24"/>
                                        </p:tgtEl>
                                        <p:attrNameLst>
                                          <p:attrName>ppt_x</p:attrName>
                                        </p:attrNameLst>
                                      </p:cBhvr>
                                      <p:tavLst>
                                        <p:tav tm="0">
                                          <p:val>
                                            <p:strVal val="#ppt_x"/>
                                          </p:val>
                                        </p:tav>
                                        <p:tav tm="100000">
                                          <p:val>
                                            <p:strVal val="#ppt_x"/>
                                          </p:val>
                                        </p:tav>
                                      </p:tavLst>
                                    </p:anim>
                                    <p:anim calcmode="lin" valueType="num">
                                      <p:cBhvr>
                                        <p:cTn id="39" dur="1125" decel="100000" fill="hold"/>
                                        <p:tgtEl>
                                          <p:spTgt spid="24"/>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2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2"/>
          </p:nvPr>
        </p:nvSpPr>
        <p:spPr/>
      </p:sp>
      <p:sp>
        <p:nvSpPr>
          <p:cNvPr id="20" name="Rectangle 19"/>
          <p:cNvSpPr/>
          <p:nvPr/>
        </p:nvSpPr>
        <p:spPr>
          <a:xfrm>
            <a:off x="0" y="0"/>
            <a:ext cx="18288000" cy="10287000"/>
          </a:xfrm>
          <a:prstGeom prst="rect">
            <a:avLst/>
          </a:prstGeom>
          <a:solidFill>
            <a:schemeClr val="accent1">
              <a:alpha val="2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 name="Rectangle 2"/>
          <p:cNvSpPr/>
          <p:nvPr/>
        </p:nvSpPr>
        <p:spPr>
          <a:xfrm>
            <a:off x="9144000" y="0"/>
            <a:ext cx="9144000" cy="102870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4" name="Group 3"/>
          <p:cNvGrpSpPr/>
          <p:nvPr/>
        </p:nvGrpSpPr>
        <p:grpSpPr>
          <a:xfrm>
            <a:off x="10963275" y="1575077"/>
            <a:ext cx="5505450" cy="1956745"/>
            <a:chOff x="11894427" y="1394824"/>
            <a:chExt cx="5505450" cy="1956745"/>
          </a:xfrm>
        </p:grpSpPr>
        <p:sp>
          <p:nvSpPr>
            <p:cNvPr id="5" name="Freeform 29"/>
            <p:cNvSpPr>
              <a:spLocks noEditPoints="1"/>
            </p:cNvSpPr>
            <p:nvPr/>
          </p:nvSpPr>
          <p:spPr bwMode="auto">
            <a:xfrm>
              <a:off x="11894427" y="1493920"/>
              <a:ext cx="1143000" cy="1143000"/>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solidFill>
                  <a:schemeClr val="bg1"/>
                </a:solidFill>
              </a:endParaRPr>
            </a:p>
          </p:txBody>
        </p:sp>
        <p:grpSp>
          <p:nvGrpSpPr>
            <p:cNvPr id="6" name="Group 5"/>
            <p:cNvGrpSpPr/>
            <p:nvPr/>
          </p:nvGrpSpPr>
          <p:grpSpPr>
            <a:xfrm>
              <a:off x="13354050" y="1394824"/>
              <a:ext cx="4045827" cy="1956745"/>
              <a:chOff x="5124450" y="2947415"/>
              <a:chExt cx="9189105" cy="1956745"/>
            </a:xfrm>
          </p:grpSpPr>
          <p:sp>
            <p:nvSpPr>
              <p:cNvPr id="7" name="TextBox 6"/>
              <p:cNvSpPr txBox="1"/>
              <p:nvPr/>
            </p:nvSpPr>
            <p:spPr>
              <a:xfrm>
                <a:off x="5124450" y="2947415"/>
                <a:ext cx="9189105" cy="646331"/>
              </a:xfrm>
              <a:prstGeom prst="rect">
                <a:avLst/>
              </a:prstGeom>
              <a:noFill/>
            </p:spPr>
            <p:txBody>
              <a:bodyPr wrap="square" rtlCol="0">
                <a:spAutoFit/>
              </a:bodyPr>
              <a:lstStyle/>
              <a:p>
                <a:r>
                  <a:rPr lang="en-US" sz="3600">
                    <a:solidFill>
                      <a:schemeClr val="bg1"/>
                    </a:solidFill>
                    <a:latin typeface="+mj-lt"/>
                  </a:rPr>
                  <a:t>360 solution</a:t>
                </a:r>
                <a:endParaRPr lang="uk-UA" sz="3600">
                  <a:solidFill>
                    <a:schemeClr val="bg1"/>
                  </a:solidFill>
                  <a:latin typeface="+mj-lt"/>
                </a:endParaRPr>
              </a:p>
            </p:txBody>
          </p:sp>
          <p:sp>
            <p:nvSpPr>
              <p:cNvPr id="8" name="TextBox 7"/>
              <p:cNvSpPr txBox="1"/>
              <p:nvPr/>
            </p:nvSpPr>
            <p:spPr>
              <a:xfrm>
                <a:off x="5124450" y="3580721"/>
                <a:ext cx="9189105"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p>
            </p:txBody>
          </p:sp>
        </p:grpSp>
      </p:grpSp>
      <p:grpSp>
        <p:nvGrpSpPr>
          <p:cNvPr id="10" name="Group 9"/>
          <p:cNvGrpSpPr/>
          <p:nvPr/>
        </p:nvGrpSpPr>
        <p:grpSpPr>
          <a:xfrm>
            <a:off x="10963275" y="4165128"/>
            <a:ext cx="5505450" cy="1956745"/>
            <a:chOff x="11894427" y="1394824"/>
            <a:chExt cx="5505450" cy="1956745"/>
          </a:xfrm>
        </p:grpSpPr>
        <p:sp>
          <p:nvSpPr>
            <p:cNvPr id="11" name="Freeform 29"/>
            <p:cNvSpPr>
              <a:spLocks noEditPoints="1"/>
            </p:cNvSpPr>
            <p:nvPr/>
          </p:nvSpPr>
          <p:spPr bwMode="auto">
            <a:xfrm>
              <a:off x="11894427" y="1493920"/>
              <a:ext cx="1143000" cy="1143000"/>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solidFill>
                  <a:schemeClr val="bg1"/>
                </a:solidFill>
              </a:endParaRPr>
            </a:p>
          </p:txBody>
        </p:sp>
        <p:grpSp>
          <p:nvGrpSpPr>
            <p:cNvPr id="12" name="Group 11"/>
            <p:cNvGrpSpPr/>
            <p:nvPr/>
          </p:nvGrpSpPr>
          <p:grpSpPr>
            <a:xfrm>
              <a:off x="13354050" y="1394824"/>
              <a:ext cx="4045827" cy="1956745"/>
              <a:chOff x="5124450" y="2947415"/>
              <a:chExt cx="9189105" cy="1956745"/>
            </a:xfrm>
          </p:grpSpPr>
          <p:sp>
            <p:nvSpPr>
              <p:cNvPr id="13" name="TextBox 12"/>
              <p:cNvSpPr txBox="1"/>
              <p:nvPr/>
            </p:nvSpPr>
            <p:spPr>
              <a:xfrm>
                <a:off x="5124450" y="2947415"/>
                <a:ext cx="9189105" cy="646331"/>
              </a:xfrm>
              <a:prstGeom prst="rect">
                <a:avLst/>
              </a:prstGeom>
              <a:noFill/>
            </p:spPr>
            <p:txBody>
              <a:bodyPr wrap="square" rtlCol="0">
                <a:spAutoFit/>
              </a:bodyPr>
              <a:lstStyle/>
              <a:p>
                <a:r>
                  <a:rPr lang="en-US" sz="3600">
                    <a:solidFill>
                      <a:schemeClr val="bg1"/>
                    </a:solidFill>
                    <a:latin typeface="+mj-lt"/>
                  </a:rPr>
                  <a:t>think benefits</a:t>
                </a:r>
                <a:endParaRPr lang="uk-UA" sz="3600">
                  <a:solidFill>
                    <a:schemeClr val="bg1"/>
                  </a:solidFill>
                  <a:latin typeface="+mj-lt"/>
                </a:endParaRPr>
              </a:p>
            </p:txBody>
          </p:sp>
          <p:sp>
            <p:nvSpPr>
              <p:cNvPr id="14" name="TextBox 13"/>
              <p:cNvSpPr txBox="1"/>
              <p:nvPr/>
            </p:nvSpPr>
            <p:spPr>
              <a:xfrm>
                <a:off x="5124450" y="3580721"/>
                <a:ext cx="9189105"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p>
            </p:txBody>
          </p:sp>
        </p:grpSp>
      </p:grpSp>
      <p:grpSp>
        <p:nvGrpSpPr>
          <p:cNvPr id="15" name="Group 14"/>
          <p:cNvGrpSpPr/>
          <p:nvPr/>
        </p:nvGrpSpPr>
        <p:grpSpPr>
          <a:xfrm>
            <a:off x="10963275" y="6755179"/>
            <a:ext cx="5505450" cy="1956745"/>
            <a:chOff x="11894427" y="1394824"/>
            <a:chExt cx="5505450" cy="1956745"/>
          </a:xfrm>
        </p:grpSpPr>
        <p:sp>
          <p:nvSpPr>
            <p:cNvPr id="16" name="Freeform 29"/>
            <p:cNvSpPr>
              <a:spLocks noEditPoints="1"/>
            </p:cNvSpPr>
            <p:nvPr/>
          </p:nvSpPr>
          <p:spPr bwMode="auto">
            <a:xfrm>
              <a:off x="11894427" y="1493920"/>
              <a:ext cx="1143000" cy="1143000"/>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solidFill>
                  <a:schemeClr val="bg1"/>
                </a:solidFill>
              </a:endParaRPr>
            </a:p>
          </p:txBody>
        </p:sp>
        <p:grpSp>
          <p:nvGrpSpPr>
            <p:cNvPr id="17" name="Group 16"/>
            <p:cNvGrpSpPr/>
            <p:nvPr/>
          </p:nvGrpSpPr>
          <p:grpSpPr>
            <a:xfrm>
              <a:off x="13354050" y="1394824"/>
              <a:ext cx="4045827" cy="1956745"/>
              <a:chOff x="5124450" y="2947415"/>
              <a:chExt cx="9189105" cy="1956745"/>
            </a:xfrm>
          </p:grpSpPr>
          <p:sp>
            <p:nvSpPr>
              <p:cNvPr id="18" name="TextBox 17"/>
              <p:cNvSpPr txBox="1"/>
              <p:nvPr/>
            </p:nvSpPr>
            <p:spPr>
              <a:xfrm>
                <a:off x="5124450" y="2947415"/>
                <a:ext cx="9189105" cy="646331"/>
              </a:xfrm>
              <a:prstGeom prst="rect">
                <a:avLst/>
              </a:prstGeom>
              <a:noFill/>
            </p:spPr>
            <p:txBody>
              <a:bodyPr wrap="square" rtlCol="0">
                <a:spAutoFit/>
              </a:bodyPr>
              <a:lstStyle/>
              <a:p>
                <a:r>
                  <a:rPr lang="en-US" sz="3600">
                    <a:solidFill>
                      <a:schemeClr val="bg1"/>
                    </a:solidFill>
                    <a:latin typeface="+mj-lt"/>
                  </a:rPr>
                  <a:t>choose right</a:t>
                </a:r>
                <a:endParaRPr lang="uk-UA" sz="3600">
                  <a:solidFill>
                    <a:schemeClr val="bg1"/>
                  </a:solidFill>
                  <a:latin typeface="+mj-lt"/>
                </a:endParaRPr>
              </a:p>
            </p:txBody>
          </p:sp>
          <p:sp>
            <p:nvSpPr>
              <p:cNvPr id="19" name="TextBox 18"/>
              <p:cNvSpPr txBox="1"/>
              <p:nvPr/>
            </p:nvSpPr>
            <p:spPr>
              <a:xfrm>
                <a:off x="5124450" y="3580721"/>
                <a:ext cx="9189105"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p>
            </p:txBody>
          </p:sp>
        </p:grpSp>
      </p:grpSp>
    </p:spTree>
    <p:extLst>
      <p:ext uri="{BB962C8B-B14F-4D97-AF65-F5344CB8AC3E}">
        <p14:creationId xmlns:p14="http://schemas.microsoft.com/office/powerpoint/2010/main" val="1791202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250"/>
                                        <p:tgtEl>
                                          <p:spTgt spid="10"/>
                                        </p:tgtEl>
                                      </p:cBhvr>
                                    </p:animEffect>
                                    <p:anim calcmode="lin" valueType="num">
                                      <p:cBhvr>
                                        <p:cTn id="14" dur="1250" fill="hold"/>
                                        <p:tgtEl>
                                          <p:spTgt spid="10"/>
                                        </p:tgtEl>
                                        <p:attrNameLst>
                                          <p:attrName>ppt_x</p:attrName>
                                        </p:attrNameLst>
                                      </p:cBhvr>
                                      <p:tavLst>
                                        <p:tav tm="0">
                                          <p:val>
                                            <p:strVal val="#ppt_x"/>
                                          </p:val>
                                        </p:tav>
                                        <p:tav tm="100000">
                                          <p:val>
                                            <p:strVal val="#ppt_x"/>
                                          </p:val>
                                        </p:tav>
                                      </p:tavLst>
                                    </p:anim>
                                    <p:anim calcmode="lin" valueType="num">
                                      <p:cBhvr>
                                        <p:cTn id="15" dur="1125" decel="100000" fill="hold"/>
                                        <p:tgtEl>
                                          <p:spTgt spid="1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250"/>
                                        <p:tgtEl>
                                          <p:spTgt spid="15"/>
                                        </p:tgtEl>
                                      </p:cBhvr>
                                    </p:animEffect>
                                    <p:anim calcmode="lin" valueType="num">
                                      <p:cBhvr>
                                        <p:cTn id="20" dur="1250" fill="hold"/>
                                        <p:tgtEl>
                                          <p:spTgt spid="15"/>
                                        </p:tgtEl>
                                        <p:attrNameLst>
                                          <p:attrName>ppt_x</p:attrName>
                                        </p:attrNameLst>
                                      </p:cBhvr>
                                      <p:tavLst>
                                        <p:tav tm="0">
                                          <p:val>
                                            <p:strVal val="#ppt_x"/>
                                          </p:val>
                                        </p:tav>
                                        <p:tav tm="100000">
                                          <p:val>
                                            <p:strVal val="#ppt_x"/>
                                          </p:val>
                                        </p:tav>
                                      </p:tavLst>
                                    </p:anim>
                                    <p:anim calcmode="lin" valueType="num">
                                      <p:cBhvr>
                                        <p:cTn id="21" dur="1125" decel="100000" fill="hold"/>
                                        <p:tgtEl>
                                          <p:spTgt spid="1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Picture Placeholder 1"/>
          <p:cNvSpPr>
            <a:spLocks noGrp="1"/>
          </p:cNvSpPr>
          <p:nvPr>
            <p:ph type="pic" sz="quarter" idx="12"/>
          </p:nvPr>
        </p:nvSpPr>
        <p:spPr/>
      </p:sp>
      <p:sp>
        <p:nvSpPr>
          <p:cNvPr id="41" name="Rectangle 40"/>
          <p:cNvSpPr/>
          <p:nvPr/>
        </p:nvSpPr>
        <p:spPr>
          <a:xfrm>
            <a:off x="0" y="0"/>
            <a:ext cx="18288000" cy="10287000"/>
          </a:xfrm>
          <a:prstGeom prst="rect">
            <a:avLst/>
          </a:prstGeom>
          <a:solidFill>
            <a:schemeClr val="accent1">
              <a:alpha val="2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 name="Rectangle 3"/>
          <p:cNvSpPr/>
          <p:nvPr/>
        </p:nvSpPr>
        <p:spPr>
          <a:xfrm>
            <a:off x="0" y="0"/>
            <a:ext cx="9144000" cy="102870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21" name="Group 20"/>
          <p:cNvGrpSpPr/>
          <p:nvPr/>
        </p:nvGrpSpPr>
        <p:grpSpPr>
          <a:xfrm>
            <a:off x="1828800" y="1866900"/>
            <a:ext cx="6063904" cy="1321966"/>
            <a:chOff x="10668000" y="2602334"/>
            <a:chExt cx="6063904" cy="1321966"/>
          </a:xfrm>
        </p:grpSpPr>
        <p:sp>
          <p:nvSpPr>
            <p:cNvPr id="22" name="Oval 21"/>
            <p:cNvSpPr/>
            <p:nvPr/>
          </p:nvSpPr>
          <p:spPr>
            <a:xfrm>
              <a:off x="10668000" y="2756809"/>
              <a:ext cx="914400" cy="914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bg1"/>
                </a:solidFill>
              </a:endParaRPr>
            </a:p>
          </p:txBody>
        </p:sp>
        <p:sp>
          <p:nvSpPr>
            <p:cNvPr id="23" name="TextBox 22"/>
            <p:cNvSpPr txBox="1"/>
            <p:nvPr/>
          </p:nvSpPr>
          <p:spPr>
            <a:xfrm>
              <a:off x="11906344" y="3216414"/>
              <a:ext cx="4825560" cy="707886"/>
            </a:xfrm>
            <a:prstGeom prst="rect">
              <a:avLst/>
            </a:prstGeom>
            <a:noFill/>
          </p:spPr>
          <p:txBody>
            <a:bodyPr wrap="square" rtlCol="0">
              <a:spAutoFit/>
            </a:bodyPr>
            <a:lstStyle/>
            <a:p>
              <a:r>
                <a:rPr lang="en-US" sz="2000">
                  <a:solidFill>
                    <a:schemeClr val="bg1"/>
                  </a:solidFill>
                </a:rPr>
                <a:t>Lorem ipsum dolor sit amet, consectetuer adipiscing elit. </a:t>
              </a:r>
              <a:endParaRPr lang="uk-UA" sz="2000">
                <a:solidFill>
                  <a:schemeClr val="bg1"/>
                </a:solidFill>
              </a:endParaRPr>
            </a:p>
          </p:txBody>
        </p:sp>
        <p:sp>
          <p:nvSpPr>
            <p:cNvPr id="24" name="TextBox 23"/>
            <p:cNvSpPr txBox="1"/>
            <p:nvPr/>
          </p:nvSpPr>
          <p:spPr>
            <a:xfrm>
              <a:off x="11861802" y="2602334"/>
              <a:ext cx="4536164" cy="646331"/>
            </a:xfrm>
            <a:prstGeom prst="rect">
              <a:avLst/>
            </a:prstGeom>
            <a:noFill/>
          </p:spPr>
          <p:txBody>
            <a:bodyPr wrap="square" rtlCol="0">
              <a:spAutoFit/>
            </a:bodyPr>
            <a:lstStyle/>
            <a:p>
              <a:r>
                <a:rPr lang="en-US" sz="3600">
                  <a:solidFill>
                    <a:schemeClr val="bg1"/>
                  </a:solidFill>
                  <a:latin typeface="+mj-lt"/>
                </a:rPr>
                <a:t>feature one</a:t>
              </a:r>
              <a:endParaRPr lang="uk-UA" sz="3600">
                <a:solidFill>
                  <a:schemeClr val="bg1"/>
                </a:solidFill>
                <a:latin typeface="+mj-lt"/>
              </a:endParaRPr>
            </a:p>
          </p:txBody>
        </p:sp>
        <p:sp>
          <p:nvSpPr>
            <p:cNvPr id="25" name="Freeform 17"/>
            <p:cNvSpPr>
              <a:spLocks noEditPoints="1"/>
            </p:cNvSpPr>
            <p:nvPr/>
          </p:nvSpPr>
          <p:spPr bwMode="auto">
            <a:xfrm>
              <a:off x="10947402" y="2971559"/>
              <a:ext cx="355595" cy="484900"/>
            </a:xfrm>
            <a:custGeom>
              <a:avLst/>
              <a:gdLst>
                <a:gd name="T0" fmla="*/ 64 w 128"/>
                <a:gd name="T1" fmla="*/ 104 h 176"/>
                <a:gd name="T2" fmla="*/ 48 w 128"/>
                <a:gd name="T3" fmla="*/ 120 h 176"/>
                <a:gd name="T4" fmla="*/ 52 w 128"/>
                <a:gd name="T5" fmla="*/ 131 h 176"/>
                <a:gd name="T6" fmla="*/ 52 w 128"/>
                <a:gd name="T7" fmla="*/ 132 h 176"/>
                <a:gd name="T8" fmla="*/ 64 w 128"/>
                <a:gd name="T9" fmla="*/ 144 h 176"/>
                <a:gd name="T10" fmla="*/ 76 w 128"/>
                <a:gd name="T11" fmla="*/ 132 h 176"/>
                <a:gd name="T12" fmla="*/ 76 w 128"/>
                <a:gd name="T13" fmla="*/ 131 h 176"/>
                <a:gd name="T14" fmla="*/ 80 w 128"/>
                <a:gd name="T15" fmla="*/ 120 h 176"/>
                <a:gd name="T16" fmla="*/ 64 w 128"/>
                <a:gd name="T17" fmla="*/ 104 h 176"/>
                <a:gd name="T18" fmla="*/ 68 w 128"/>
                <a:gd name="T19" fmla="*/ 127 h 176"/>
                <a:gd name="T20" fmla="*/ 68 w 128"/>
                <a:gd name="T21" fmla="*/ 132 h 176"/>
                <a:gd name="T22" fmla="*/ 64 w 128"/>
                <a:gd name="T23" fmla="*/ 136 h 176"/>
                <a:gd name="T24" fmla="*/ 60 w 128"/>
                <a:gd name="T25" fmla="*/ 132 h 176"/>
                <a:gd name="T26" fmla="*/ 60 w 128"/>
                <a:gd name="T27" fmla="*/ 127 h 176"/>
                <a:gd name="T28" fmla="*/ 56 w 128"/>
                <a:gd name="T29" fmla="*/ 120 h 176"/>
                <a:gd name="T30" fmla="*/ 64 w 128"/>
                <a:gd name="T31" fmla="*/ 112 h 176"/>
                <a:gd name="T32" fmla="*/ 72 w 128"/>
                <a:gd name="T33" fmla="*/ 120 h 176"/>
                <a:gd name="T34" fmla="*/ 68 w 128"/>
                <a:gd name="T35" fmla="*/ 127 h 176"/>
                <a:gd name="T36" fmla="*/ 112 w 128"/>
                <a:gd name="T37" fmla="*/ 72 h 176"/>
                <a:gd name="T38" fmla="*/ 112 w 128"/>
                <a:gd name="T39" fmla="*/ 48 h 176"/>
                <a:gd name="T40" fmla="*/ 64 w 128"/>
                <a:gd name="T41" fmla="*/ 0 h 176"/>
                <a:gd name="T42" fmla="*/ 16 w 128"/>
                <a:gd name="T43" fmla="*/ 48 h 176"/>
                <a:gd name="T44" fmla="*/ 16 w 128"/>
                <a:gd name="T45" fmla="*/ 72 h 176"/>
                <a:gd name="T46" fmla="*/ 0 w 128"/>
                <a:gd name="T47" fmla="*/ 88 h 176"/>
                <a:gd name="T48" fmla="*/ 0 w 128"/>
                <a:gd name="T49" fmla="*/ 160 h 176"/>
                <a:gd name="T50" fmla="*/ 16 w 128"/>
                <a:gd name="T51" fmla="*/ 176 h 176"/>
                <a:gd name="T52" fmla="*/ 112 w 128"/>
                <a:gd name="T53" fmla="*/ 176 h 176"/>
                <a:gd name="T54" fmla="*/ 128 w 128"/>
                <a:gd name="T55" fmla="*/ 160 h 176"/>
                <a:gd name="T56" fmla="*/ 128 w 128"/>
                <a:gd name="T57" fmla="*/ 88 h 176"/>
                <a:gd name="T58" fmla="*/ 112 w 128"/>
                <a:gd name="T59" fmla="*/ 72 h 176"/>
                <a:gd name="T60" fmla="*/ 24 w 128"/>
                <a:gd name="T61" fmla="*/ 48 h 176"/>
                <a:gd name="T62" fmla="*/ 64 w 128"/>
                <a:gd name="T63" fmla="*/ 8 h 176"/>
                <a:gd name="T64" fmla="*/ 104 w 128"/>
                <a:gd name="T65" fmla="*/ 48 h 176"/>
                <a:gd name="T66" fmla="*/ 104 w 128"/>
                <a:gd name="T67" fmla="*/ 72 h 176"/>
                <a:gd name="T68" fmla="*/ 24 w 128"/>
                <a:gd name="T69" fmla="*/ 72 h 176"/>
                <a:gd name="T70" fmla="*/ 24 w 128"/>
                <a:gd name="T71" fmla="*/ 48 h 176"/>
                <a:gd name="T72" fmla="*/ 120 w 128"/>
                <a:gd name="T73" fmla="*/ 160 h 176"/>
                <a:gd name="T74" fmla="*/ 112 w 128"/>
                <a:gd name="T75" fmla="*/ 168 h 176"/>
                <a:gd name="T76" fmla="*/ 16 w 128"/>
                <a:gd name="T77" fmla="*/ 168 h 176"/>
                <a:gd name="T78" fmla="*/ 8 w 128"/>
                <a:gd name="T79" fmla="*/ 160 h 176"/>
                <a:gd name="T80" fmla="*/ 8 w 128"/>
                <a:gd name="T81" fmla="*/ 88 h 176"/>
                <a:gd name="T82" fmla="*/ 16 w 128"/>
                <a:gd name="T83" fmla="*/ 80 h 176"/>
                <a:gd name="T84" fmla="*/ 112 w 128"/>
                <a:gd name="T85" fmla="*/ 80 h 176"/>
                <a:gd name="T86" fmla="*/ 120 w 128"/>
                <a:gd name="T87" fmla="*/ 88 h 176"/>
                <a:gd name="T88" fmla="*/ 120 w 128"/>
                <a:gd name="T89"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76">
                  <a:moveTo>
                    <a:pt x="64" y="104"/>
                  </a:moveTo>
                  <a:cubicBezTo>
                    <a:pt x="55" y="104"/>
                    <a:pt x="48" y="111"/>
                    <a:pt x="48" y="120"/>
                  </a:cubicBezTo>
                  <a:cubicBezTo>
                    <a:pt x="48" y="124"/>
                    <a:pt x="50" y="128"/>
                    <a:pt x="52" y="131"/>
                  </a:cubicBezTo>
                  <a:cubicBezTo>
                    <a:pt x="52" y="131"/>
                    <a:pt x="52" y="132"/>
                    <a:pt x="52" y="132"/>
                  </a:cubicBezTo>
                  <a:cubicBezTo>
                    <a:pt x="52" y="139"/>
                    <a:pt x="57" y="144"/>
                    <a:pt x="64" y="144"/>
                  </a:cubicBezTo>
                  <a:cubicBezTo>
                    <a:pt x="71" y="144"/>
                    <a:pt x="76" y="139"/>
                    <a:pt x="76" y="132"/>
                  </a:cubicBezTo>
                  <a:cubicBezTo>
                    <a:pt x="76" y="132"/>
                    <a:pt x="76" y="131"/>
                    <a:pt x="76" y="131"/>
                  </a:cubicBezTo>
                  <a:cubicBezTo>
                    <a:pt x="78" y="128"/>
                    <a:pt x="80" y="124"/>
                    <a:pt x="80" y="120"/>
                  </a:cubicBezTo>
                  <a:cubicBezTo>
                    <a:pt x="80" y="111"/>
                    <a:pt x="73" y="104"/>
                    <a:pt x="64" y="104"/>
                  </a:cubicBezTo>
                  <a:moveTo>
                    <a:pt x="68" y="127"/>
                  </a:moveTo>
                  <a:cubicBezTo>
                    <a:pt x="68" y="132"/>
                    <a:pt x="68" y="132"/>
                    <a:pt x="68" y="132"/>
                  </a:cubicBezTo>
                  <a:cubicBezTo>
                    <a:pt x="68" y="134"/>
                    <a:pt x="66" y="136"/>
                    <a:pt x="64" y="136"/>
                  </a:cubicBezTo>
                  <a:cubicBezTo>
                    <a:pt x="62" y="136"/>
                    <a:pt x="60" y="134"/>
                    <a:pt x="60" y="132"/>
                  </a:cubicBezTo>
                  <a:cubicBezTo>
                    <a:pt x="60" y="127"/>
                    <a:pt x="60" y="127"/>
                    <a:pt x="60" y="127"/>
                  </a:cubicBezTo>
                  <a:cubicBezTo>
                    <a:pt x="58" y="126"/>
                    <a:pt x="56" y="123"/>
                    <a:pt x="56" y="120"/>
                  </a:cubicBezTo>
                  <a:cubicBezTo>
                    <a:pt x="56" y="116"/>
                    <a:pt x="60" y="112"/>
                    <a:pt x="64" y="112"/>
                  </a:cubicBezTo>
                  <a:cubicBezTo>
                    <a:pt x="68" y="112"/>
                    <a:pt x="72" y="116"/>
                    <a:pt x="72" y="120"/>
                  </a:cubicBezTo>
                  <a:cubicBezTo>
                    <a:pt x="72" y="123"/>
                    <a:pt x="70" y="126"/>
                    <a:pt x="68" y="127"/>
                  </a:cubicBezTo>
                  <a:moveTo>
                    <a:pt x="112" y="72"/>
                  </a:moveTo>
                  <a:cubicBezTo>
                    <a:pt x="112" y="48"/>
                    <a:pt x="112" y="48"/>
                    <a:pt x="112" y="48"/>
                  </a:cubicBezTo>
                  <a:cubicBezTo>
                    <a:pt x="112" y="21"/>
                    <a:pt x="91" y="0"/>
                    <a:pt x="64" y="0"/>
                  </a:cubicBezTo>
                  <a:cubicBezTo>
                    <a:pt x="37" y="0"/>
                    <a:pt x="16" y="21"/>
                    <a:pt x="16" y="48"/>
                  </a:cubicBezTo>
                  <a:cubicBezTo>
                    <a:pt x="16" y="72"/>
                    <a:pt x="16" y="72"/>
                    <a:pt x="16" y="72"/>
                  </a:cubicBezTo>
                  <a:cubicBezTo>
                    <a:pt x="7" y="72"/>
                    <a:pt x="0" y="79"/>
                    <a:pt x="0" y="88"/>
                  </a:cubicBezTo>
                  <a:cubicBezTo>
                    <a:pt x="0" y="160"/>
                    <a:pt x="0" y="160"/>
                    <a:pt x="0" y="160"/>
                  </a:cubicBezTo>
                  <a:cubicBezTo>
                    <a:pt x="0" y="169"/>
                    <a:pt x="7" y="176"/>
                    <a:pt x="16" y="176"/>
                  </a:cubicBezTo>
                  <a:cubicBezTo>
                    <a:pt x="112" y="176"/>
                    <a:pt x="112" y="176"/>
                    <a:pt x="112" y="176"/>
                  </a:cubicBezTo>
                  <a:cubicBezTo>
                    <a:pt x="121" y="176"/>
                    <a:pt x="128" y="169"/>
                    <a:pt x="128" y="160"/>
                  </a:cubicBezTo>
                  <a:cubicBezTo>
                    <a:pt x="128" y="88"/>
                    <a:pt x="128" y="88"/>
                    <a:pt x="128" y="88"/>
                  </a:cubicBezTo>
                  <a:cubicBezTo>
                    <a:pt x="128" y="79"/>
                    <a:pt x="121" y="72"/>
                    <a:pt x="112" y="72"/>
                  </a:cubicBezTo>
                  <a:moveTo>
                    <a:pt x="24" y="48"/>
                  </a:moveTo>
                  <a:cubicBezTo>
                    <a:pt x="24" y="26"/>
                    <a:pt x="42" y="8"/>
                    <a:pt x="64" y="8"/>
                  </a:cubicBezTo>
                  <a:cubicBezTo>
                    <a:pt x="86" y="8"/>
                    <a:pt x="104" y="26"/>
                    <a:pt x="104" y="48"/>
                  </a:cubicBezTo>
                  <a:cubicBezTo>
                    <a:pt x="104" y="72"/>
                    <a:pt x="104" y="72"/>
                    <a:pt x="104" y="72"/>
                  </a:cubicBezTo>
                  <a:cubicBezTo>
                    <a:pt x="24" y="72"/>
                    <a:pt x="24" y="72"/>
                    <a:pt x="24" y="72"/>
                  </a:cubicBezTo>
                  <a:lnTo>
                    <a:pt x="24" y="48"/>
                  </a:lnTo>
                  <a:close/>
                  <a:moveTo>
                    <a:pt x="120" y="160"/>
                  </a:moveTo>
                  <a:cubicBezTo>
                    <a:pt x="120" y="164"/>
                    <a:pt x="116" y="168"/>
                    <a:pt x="112" y="168"/>
                  </a:cubicBezTo>
                  <a:cubicBezTo>
                    <a:pt x="16" y="168"/>
                    <a:pt x="16" y="168"/>
                    <a:pt x="16" y="168"/>
                  </a:cubicBezTo>
                  <a:cubicBezTo>
                    <a:pt x="12" y="168"/>
                    <a:pt x="8" y="164"/>
                    <a:pt x="8" y="160"/>
                  </a:cubicBezTo>
                  <a:cubicBezTo>
                    <a:pt x="8" y="88"/>
                    <a:pt x="8" y="88"/>
                    <a:pt x="8" y="88"/>
                  </a:cubicBezTo>
                  <a:cubicBezTo>
                    <a:pt x="8" y="84"/>
                    <a:pt x="12" y="80"/>
                    <a:pt x="16" y="80"/>
                  </a:cubicBezTo>
                  <a:cubicBezTo>
                    <a:pt x="112" y="80"/>
                    <a:pt x="112" y="80"/>
                    <a:pt x="112" y="80"/>
                  </a:cubicBezTo>
                  <a:cubicBezTo>
                    <a:pt x="116" y="80"/>
                    <a:pt x="120" y="84"/>
                    <a:pt x="120" y="88"/>
                  </a:cubicBezTo>
                  <a:lnTo>
                    <a:pt x="120" y="16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solidFill>
                  <a:schemeClr val="bg1"/>
                </a:solidFill>
              </a:endParaRPr>
            </a:p>
          </p:txBody>
        </p:sp>
      </p:grpSp>
      <p:grpSp>
        <p:nvGrpSpPr>
          <p:cNvPr id="26" name="Group 25"/>
          <p:cNvGrpSpPr/>
          <p:nvPr/>
        </p:nvGrpSpPr>
        <p:grpSpPr>
          <a:xfrm>
            <a:off x="1828800" y="3501355"/>
            <a:ext cx="6063904" cy="1321966"/>
            <a:chOff x="10668000" y="4236789"/>
            <a:chExt cx="6063904" cy="1321966"/>
          </a:xfrm>
        </p:grpSpPr>
        <p:sp>
          <p:nvSpPr>
            <p:cNvPr id="27" name="Oval 26"/>
            <p:cNvSpPr/>
            <p:nvPr/>
          </p:nvSpPr>
          <p:spPr>
            <a:xfrm>
              <a:off x="10668000" y="4391264"/>
              <a:ext cx="914400" cy="914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bg1"/>
                </a:solidFill>
              </a:endParaRPr>
            </a:p>
          </p:txBody>
        </p:sp>
        <p:sp>
          <p:nvSpPr>
            <p:cNvPr id="28" name="TextBox 27"/>
            <p:cNvSpPr txBox="1"/>
            <p:nvPr/>
          </p:nvSpPr>
          <p:spPr>
            <a:xfrm>
              <a:off x="11906344" y="4850869"/>
              <a:ext cx="4825560" cy="707886"/>
            </a:xfrm>
            <a:prstGeom prst="rect">
              <a:avLst/>
            </a:prstGeom>
            <a:noFill/>
          </p:spPr>
          <p:txBody>
            <a:bodyPr wrap="square" rtlCol="0">
              <a:spAutoFit/>
            </a:bodyPr>
            <a:lstStyle/>
            <a:p>
              <a:r>
                <a:rPr lang="en-US" sz="2000">
                  <a:solidFill>
                    <a:schemeClr val="bg1"/>
                  </a:solidFill>
                </a:rPr>
                <a:t>Lorem ipsum dolor sit amet, consectetuer adipiscing elit. </a:t>
              </a:r>
              <a:endParaRPr lang="uk-UA" sz="2000">
                <a:solidFill>
                  <a:schemeClr val="bg1"/>
                </a:solidFill>
              </a:endParaRPr>
            </a:p>
          </p:txBody>
        </p:sp>
        <p:sp>
          <p:nvSpPr>
            <p:cNvPr id="29" name="TextBox 28"/>
            <p:cNvSpPr txBox="1"/>
            <p:nvPr/>
          </p:nvSpPr>
          <p:spPr>
            <a:xfrm>
              <a:off x="11861802" y="4236789"/>
              <a:ext cx="4536164" cy="646331"/>
            </a:xfrm>
            <a:prstGeom prst="rect">
              <a:avLst/>
            </a:prstGeom>
            <a:noFill/>
          </p:spPr>
          <p:txBody>
            <a:bodyPr wrap="square" rtlCol="0">
              <a:spAutoFit/>
            </a:bodyPr>
            <a:lstStyle/>
            <a:p>
              <a:r>
                <a:rPr lang="en-US" sz="3600">
                  <a:solidFill>
                    <a:schemeClr val="bg1"/>
                  </a:solidFill>
                  <a:latin typeface="+mj-lt"/>
                </a:rPr>
                <a:t>feature two</a:t>
              </a:r>
              <a:endParaRPr lang="uk-UA" sz="3600">
                <a:solidFill>
                  <a:schemeClr val="bg1"/>
                </a:solidFill>
                <a:latin typeface="+mj-lt"/>
              </a:endParaRPr>
            </a:p>
          </p:txBody>
        </p:sp>
        <p:sp>
          <p:nvSpPr>
            <p:cNvPr id="30" name="Freeform 35"/>
            <p:cNvSpPr>
              <a:spLocks noEditPoints="1"/>
            </p:cNvSpPr>
            <p:nvPr/>
          </p:nvSpPr>
          <p:spPr bwMode="auto">
            <a:xfrm>
              <a:off x="10882748" y="4611993"/>
              <a:ext cx="484901" cy="398697"/>
            </a:xfrm>
            <a:custGeom>
              <a:avLst/>
              <a:gdLst>
                <a:gd name="T0" fmla="*/ 28 w 176"/>
                <a:gd name="T1" fmla="*/ 88 h 144"/>
                <a:gd name="T2" fmla="*/ 4 w 176"/>
                <a:gd name="T3" fmla="*/ 88 h 144"/>
                <a:gd name="T4" fmla="*/ 0 w 176"/>
                <a:gd name="T5" fmla="*/ 92 h 144"/>
                <a:gd name="T6" fmla="*/ 0 w 176"/>
                <a:gd name="T7" fmla="*/ 140 h 144"/>
                <a:gd name="T8" fmla="*/ 4 w 176"/>
                <a:gd name="T9" fmla="*/ 144 h 144"/>
                <a:gd name="T10" fmla="*/ 28 w 176"/>
                <a:gd name="T11" fmla="*/ 144 h 144"/>
                <a:gd name="T12" fmla="*/ 32 w 176"/>
                <a:gd name="T13" fmla="*/ 140 h 144"/>
                <a:gd name="T14" fmla="*/ 32 w 176"/>
                <a:gd name="T15" fmla="*/ 92 h 144"/>
                <a:gd name="T16" fmla="*/ 28 w 176"/>
                <a:gd name="T17" fmla="*/ 88 h 144"/>
                <a:gd name="T18" fmla="*/ 24 w 176"/>
                <a:gd name="T19" fmla="*/ 136 h 144"/>
                <a:gd name="T20" fmla="*/ 8 w 176"/>
                <a:gd name="T21" fmla="*/ 136 h 144"/>
                <a:gd name="T22" fmla="*/ 8 w 176"/>
                <a:gd name="T23" fmla="*/ 96 h 144"/>
                <a:gd name="T24" fmla="*/ 24 w 176"/>
                <a:gd name="T25" fmla="*/ 96 h 144"/>
                <a:gd name="T26" fmla="*/ 24 w 176"/>
                <a:gd name="T27" fmla="*/ 136 h 144"/>
                <a:gd name="T28" fmla="*/ 124 w 176"/>
                <a:gd name="T29" fmla="*/ 64 h 144"/>
                <a:gd name="T30" fmla="*/ 100 w 176"/>
                <a:gd name="T31" fmla="*/ 64 h 144"/>
                <a:gd name="T32" fmla="*/ 96 w 176"/>
                <a:gd name="T33" fmla="*/ 68 h 144"/>
                <a:gd name="T34" fmla="*/ 96 w 176"/>
                <a:gd name="T35" fmla="*/ 140 h 144"/>
                <a:gd name="T36" fmla="*/ 100 w 176"/>
                <a:gd name="T37" fmla="*/ 144 h 144"/>
                <a:gd name="T38" fmla="*/ 124 w 176"/>
                <a:gd name="T39" fmla="*/ 144 h 144"/>
                <a:gd name="T40" fmla="*/ 128 w 176"/>
                <a:gd name="T41" fmla="*/ 140 h 144"/>
                <a:gd name="T42" fmla="*/ 128 w 176"/>
                <a:gd name="T43" fmla="*/ 68 h 144"/>
                <a:gd name="T44" fmla="*/ 124 w 176"/>
                <a:gd name="T45" fmla="*/ 64 h 144"/>
                <a:gd name="T46" fmla="*/ 120 w 176"/>
                <a:gd name="T47" fmla="*/ 136 h 144"/>
                <a:gd name="T48" fmla="*/ 104 w 176"/>
                <a:gd name="T49" fmla="*/ 136 h 144"/>
                <a:gd name="T50" fmla="*/ 104 w 176"/>
                <a:gd name="T51" fmla="*/ 72 h 144"/>
                <a:gd name="T52" fmla="*/ 120 w 176"/>
                <a:gd name="T53" fmla="*/ 72 h 144"/>
                <a:gd name="T54" fmla="*/ 120 w 176"/>
                <a:gd name="T55" fmla="*/ 136 h 144"/>
                <a:gd name="T56" fmla="*/ 76 w 176"/>
                <a:gd name="T57" fmla="*/ 16 h 144"/>
                <a:gd name="T58" fmla="*/ 52 w 176"/>
                <a:gd name="T59" fmla="*/ 16 h 144"/>
                <a:gd name="T60" fmla="*/ 48 w 176"/>
                <a:gd name="T61" fmla="*/ 20 h 144"/>
                <a:gd name="T62" fmla="*/ 48 w 176"/>
                <a:gd name="T63" fmla="*/ 140 h 144"/>
                <a:gd name="T64" fmla="*/ 52 w 176"/>
                <a:gd name="T65" fmla="*/ 144 h 144"/>
                <a:gd name="T66" fmla="*/ 76 w 176"/>
                <a:gd name="T67" fmla="*/ 144 h 144"/>
                <a:gd name="T68" fmla="*/ 80 w 176"/>
                <a:gd name="T69" fmla="*/ 140 h 144"/>
                <a:gd name="T70" fmla="*/ 80 w 176"/>
                <a:gd name="T71" fmla="*/ 20 h 144"/>
                <a:gd name="T72" fmla="*/ 76 w 176"/>
                <a:gd name="T73" fmla="*/ 16 h 144"/>
                <a:gd name="T74" fmla="*/ 72 w 176"/>
                <a:gd name="T75" fmla="*/ 136 h 144"/>
                <a:gd name="T76" fmla="*/ 56 w 176"/>
                <a:gd name="T77" fmla="*/ 136 h 144"/>
                <a:gd name="T78" fmla="*/ 56 w 176"/>
                <a:gd name="T79" fmla="*/ 24 h 144"/>
                <a:gd name="T80" fmla="*/ 72 w 176"/>
                <a:gd name="T81" fmla="*/ 24 h 144"/>
                <a:gd name="T82" fmla="*/ 72 w 176"/>
                <a:gd name="T83" fmla="*/ 136 h 144"/>
                <a:gd name="T84" fmla="*/ 172 w 176"/>
                <a:gd name="T85" fmla="*/ 0 h 144"/>
                <a:gd name="T86" fmla="*/ 148 w 176"/>
                <a:gd name="T87" fmla="*/ 0 h 144"/>
                <a:gd name="T88" fmla="*/ 144 w 176"/>
                <a:gd name="T89" fmla="*/ 4 h 144"/>
                <a:gd name="T90" fmla="*/ 144 w 176"/>
                <a:gd name="T91" fmla="*/ 140 h 144"/>
                <a:gd name="T92" fmla="*/ 148 w 176"/>
                <a:gd name="T93" fmla="*/ 144 h 144"/>
                <a:gd name="T94" fmla="*/ 172 w 176"/>
                <a:gd name="T95" fmla="*/ 144 h 144"/>
                <a:gd name="T96" fmla="*/ 176 w 176"/>
                <a:gd name="T97" fmla="*/ 140 h 144"/>
                <a:gd name="T98" fmla="*/ 176 w 176"/>
                <a:gd name="T99" fmla="*/ 4 h 144"/>
                <a:gd name="T100" fmla="*/ 172 w 176"/>
                <a:gd name="T101" fmla="*/ 0 h 144"/>
                <a:gd name="T102" fmla="*/ 168 w 176"/>
                <a:gd name="T103" fmla="*/ 136 h 144"/>
                <a:gd name="T104" fmla="*/ 152 w 176"/>
                <a:gd name="T105" fmla="*/ 136 h 144"/>
                <a:gd name="T106" fmla="*/ 152 w 176"/>
                <a:gd name="T107" fmla="*/ 8 h 144"/>
                <a:gd name="T108" fmla="*/ 168 w 176"/>
                <a:gd name="T109" fmla="*/ 8 h 144"/>
                <a:gd name="T110" fmla="*/ 168 w 176"/>
                <a:gd name="T111"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44">
                  <a:moveTo>
                    <a:pt x="28" y="88"/>
                  </a:moveTo>
                  <a:cubicBezTo>
                    <a:pt x="4" y="88"/>
                    <a:pt x="4" y="88"/>
                    <a:pt x="4" y="88"/>
                  </a:cubicBezTo>
                  <a:cubicBezTo>
                    <a:pt x="2" y="88"/>
                    <a:pt x="0" y="90"/>
                    <a:pt x="0" y="92"/>
                  </a:cubicBezTo>
                  <a:cubicBezTo>
                    <a:pt x="0" y="140"/>
                    <a:pt x="0" y="140"/>
                    <a:pt x="0" y="140"/>
                  </a:cubicBezTo>
                  <a:cubicBezTo>
                    <a:pt x="0" y="142"/>
                    <a:pt x="2" y="144"/>
                    <a:pt x="4" y="144"/>
                  </a:cubicBezTo>
                  <a:cubicBezTo>
                    <a:pt x="28" y="144"/>
                    <a:pt x="28" y="144"/>
                    <a:pt x="28" y="144"/>
                  </a:cubicBezTo>
                  <a:cubicBezTo>
                    <a:pt x="30" y="144"/>
                    <a:pt x="32" y="142"/>
                    <a:pt x="32" y="140"/>
                  </a:cubicBezTo>
                  <a:cubicBezTo>
                    <a:pt x="32" y="92"/>
                    <a:pt x="32" y="92"/>
                    <a:pt x="32" y="92"/>
                  </a:cubicBezTo>
                  <a:cubicBezTo>
                    <a:pt x="32" y="90"/>
                    <a:pt x="30" y="88"/>
                    <a:pt x="28" y="88"/>
                  </a:cubicBezTo>
                  <a:moveTo>
                    <a:pt x="24" y="136"/>
                  </a:moveTo>
                  <a:cubicBezTo>
                    <a:pt x="8" y="136"/>
                    <a:pt x="8" y="136"/>
                    <a:pt x="8" y="136"/>
                  </a:cubicBezTo>
                  <a:cubicBezTo>
                    <a:pt x="8" y="96"/>
                    <a:pt x="8" y="96"/>
                    <a:pt x="8" y="96"/>
                  </a:cubicBezTo>
                  <a:cubicBezTo>
                    <a:pt x="24" y="96"/>
                    <a:pt x="24" y="96"/>
                    <a:pt x="24" y="96"/>
                  </a:cubicBezTo>
                  <a:lnTo>
                    <a:pt x="24" y="136"/>
                  </a:lnTo>
                  <a:close/>
                  <a:moveTo>
                    <a:pt x="124" y="64"/>
                  </a:moveTo>
                  <a:cubicBezTo>
                    <a:pt x="100" y="64"/>
                    <a:pt x="100" y="64"/>
                    <a:pt x="100" y="64"/>
                  </a:cubicBezTo>
                  <a:cubicBezTo>
                    <a:pt x="98" y="64"/>
                    <a:pt x="96" y="66"/>
                    <a:pt x="96" y="68"/>
                  </a:cubicBezTo>
                  <a:cubicBezTo>
                    <a:pt x="96" y="140"/>
                    <a:pt x="96" y="140"/>
                    <a:pt x="96" y="140"/>
                  </a:cubicBezTo>
                  <a:cubicBezTo>
                    <a:pt x="96" y="142"/>
                    <a:pt x="98" y="144"/>
                    <a:pt x="100" y="144"/>
                  </a:cubicBezTo>
                  <a:cubicBezTo>
                    <a:pt x="124" y="144"/>
                    <a:pt x="124" y="144"/>
                    <a:pt x="124" y="144"/>
                  </a:cubicBezTo>
                  <a:cubicBezTo>
                    <a:pt x="126" y="144"/>
                    <a:pt x="128" y="142"/>
                    <a:pt x="128" y="140"/>
                  </a:cubicBezTo>
                  <a:cubicBezTo>
                    <a:pt x="128" y="68"/>
                    <a:pt x="128" y="68"/>
                    <a:pt x="128" y="68"/>
                  </a:cubicBezTo>
                  <a:cubicBezTo>
                    <a:pt x="128" y="66"/>
                    <a:pt x="126" y="64"/>
                    <a:pt x="124" y="64"/>
                  </a:cubicBezTo>
                  <a:moveTo>
                    <a:pt x="120" y="136"/>
                  </a:moveTo>
                  <a:cubicBezTo>
                    <a:pt x="104" y="136"/>
                    <a:pt x="104" y="136"/>
                    <a:pt x="104" y="136"/>
                  </a:cubicBezTo>
                  <a:cubicBezTo>
                    <a:pt x="104" y="72"/>
                    <a:pt x="104" y="72"/>
                    <a:pt x="104" y="72"/>
                  </a:cubicBezTo>
                  <a:cubicBezTo>
                    <a:pt x="120" y="72"/>
                    <a:pt x="120" y="72"/>
                    <a:pt x="120" y="72"/>
                  </a:cubicBezTo>
                  <a:lnTo>
                    <a:pt x="120" y="136"/>
                  </a:lnTo>
                  <a:close/>
                  <a:moveTo>
                    <a:pt x="76" y="16"/>
                  </a:moveTo>
                  <a:cubicBezTo>
                    <a:pt x="52" y="16"/>
                    <a:pt x="52" y="16"/>
                    <a:pt x="52" y="16"/>
                  </a:cubicBezTo>
                  <a:cubicBezTo>
                    <a:pt x="50" y="16"/>
                    <a:pt x="48" y="18"/>
                    <a:pt x="48" y="20"/>
                  </a:cubicBezTo>
                  <a:cubicBezTo>
                    <a:pt x="48" y="140"/>
                    <a:pt x="48" y="140"/>
                    <a:pt x="48" y="140"/>
                  </a:cubicBezTo>
                  <a:cubicBezTo>
                    <a:pt x="48" y="142"/>
                    <a:pt x="50" y="144"/>
                    <a:pt x="52" y="144"/>
                  </a:cubicBezTo>
                  <a:cubicBezTo>
                    <a:pt x="76" y="144"/>
                    <a:pt x="76" y="144"/>
                    <a:pt x="76" y="144"/>
                  </a:cubicBezTo>
                  <a:cubicBezTo>
                    <a:pt x="78" y="144"/>
                    <a:pt x="80" y="142"/>
                    <a:pt x="80" y="140"/>
                  </a:cubicBezTo>
                  <a:cubicBezTo>
                    <a:pt x="80" y="20"/>
                    <a:pt x="80" y="20"/>
                    <a:pt x="80" y="20"/>
                  </a:cubicBezTo>
                  <a:cubicBezTo>
                    <a:pt x="80" y="18"/>
                    <a:pt x="78" y="16"/>
                    <a:pt x="76" y="16"/>
                  </a:cubicBezTo>
                  <a:moveTo>
                    <a:pt x="72" y="136"/>
                  </a:moveTo>
                  <a:cubicBezTo>
                    <a:pt x="56" y="136"/>
                    <a:pt x="56" y="136"/>
                    <a:pt x="56" y="136"/>
                  </a:cubicBezTo>
                  <a:cubicBezTo>
                    <a:pt x="56" y="24"/>
                    <a:pt x="56" y="24"/>
                    <a:pt x="56" y="24"/>
                  </a:cubicBezTo>
                  <a:cubicBezTo>
                    <a:pt x="72" y="24"/>
                    <a:pt x="72" y="24"/>
                    <a:pt x="72" y="24"/>
                  </a:cubicBezTo>
                  <a:lnTo>
                    <a:pt x="72" y="136"/>
                  </a:lnTo>
                  <a:close/>
                  <a:moveTo>
                    <a:pt x="172" y="0"/>
                  </a:moveTo>
                  <a:cubicBezTo>
                    <a:pt x="148" y="0"/>
                    <a:pt x="148" y="0"/>
                    <a:pt x="148" y="0"/>
                  </a:cubicBezTo>
                  <a:cubicBezTo>
                    <a:pt x="146" y="0"/>
                    <a:pt x="144" y="2"/>
                    <a:pt x="144" y="4"/>
                  </a:cubicBezTo>
                  <a:cubicBezTo>
                    <a:pt x="144" y="140"/>
                    <a:pt x="144" y="140"/>
                    <a:pt x="144" y="140"/>
                  </a:cubicBezTo>
                  <a:cubicBezTo>
                    <a:pt x="144" y="142"/>
                    <a:pt x="146" y="144"/>
                    <a:pt x="148" y="144"/>
                  </a:cubicBezTo>
                  <a:cubicBezTo>
                    <a:pt x="172" y="144"/>
                    <a:pt x="172" y="144"/>
                    <a:pt x="172" y="144"/>
                  </a:cubicBezTo>
                  <a:cubicBezTo>
                    <a:pt x="174" y="144"/>
                    <a:pt x="176" y="142"/>
                    <a:pt x="176" y="140"/>
                  </a:cubicBezTo>
                  <a:cubicBezTo>
                    <a:pt x="176" y="4"/>
                    <a:pt x="176" y="4"/>
                    <a:pt x="176" y="4"/>
                  </a:cubicBezTo>
                  <a:cubicBezTo>
                    <a:pt x="176" y="2"/>
                    <a:pt x="174" y="0"/>
                    <a:pt x="172" y="0"/>
                  </a:cubicBezTo>
                  <a:moveTo>
                    <a:pt x="168" y="136"/>
                  </a:moveTo>
                  <a:cubicBezTo>
                    <a:pt x="152" y="136"/>
                    <a:pt x="152" y="136"/>
                    <a:pt x="152" y="136"/>
                  </a:cubicBezTo>
                  <a:cubicBezTo>
                    <a:pt x="152" y="8"/>
                    <a:pt x="152" y="8"/>
                    <a:pt x="152" y="8"/>
                  </a:cubicBezTo>
                  <a:cubicBezTo>
                    <a:pt x="168" y="8"/>
                    <a:pt x="168" y="8"/>
                    <a:pt x="168" y="8"/>
                  </a:cubicBezTo>
                  <a:lnTo>
                    <a:pt x="168" y="13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solidFill>
                  <a:schemeClr val="bg1"/>
                </a:solidFill>
              </a:endParaRPr>
            </a:p>
          </p:txBody>
        </p:sp>
      </p:grpSp>
      <p:grpSp>
        <p:nvGrpSpPr>
          <p:cNvPr id="31" name="Group 30"/>
          <p:cNvGrpSpPr/>
          <p:nvPr/>
        </p:nvGrpSpPr>
        <p:grpSpPr>
          <a:xfrm>
            <a:off x="1828800" y="5135810"/>
            <a:ext cx="6063904" cy="1321966"/>
            <a:chOff x="10668000" y="5871244"/>
            <a:chExt cx="6063904" cy="1321966"/>
          </a:xfrm>
        </p:grpSpPr>
        <p:sp>
          <p:nvSpPr>
            <p:cNvPr id="32" name="Oval 31"/>
            <p:cNvSpPr/>
            <p:nvPr/>
          </p:nvSpPr>
          <p:spPr>
            <a:xfrm>
              <a:off x="10668000" y="6025719"/>
              <a:ext cx="914400" cy="914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bg1"/>
                </a:solidFill>
              </a:endParaRPr>
            </a:p>
          </p:txBody>
        </p:sp>
        <p:sp>
          <p:nvSpPr>
            <p:cNvPr id="33" name="TextBox 32"/>
            <p:cNvSpPr txBox="1"/>
            <p:nvPr/>
          </p:nvSpPr>
          <p:spPr>
            <a:xfrm>
              <a:off x="11906344" y="6485324"/>
              <a:ext cx="4825560" cy="707886"/>
            </a:xfrm>
            <a:prstGeom prst="rect">
              <a:avLst/>
            </a:prstGeom>
            <a:noFill/>
          </p:spPr>
          <p:txBody>
            <a:bodyPr wrap="square" rtlCol="0">
              <a:spAutoFit/>
            </a:bodyPr>
            <a:lstStyle/>
            <a:p>
              <a:r>
                <a:rPr lang="en-US" sz="2000">
                  <a:solidFill>
                    <a:schemeClr val="bg1"/>
                  </a:solidFill>
                </a:rPr>
                <a:t>Lorem ipsum dolor sit amet, consectetuer adipiscing elit. </a:t>
              </a:r>
              <a:endParaRPr lang="uk-UA" sz="2000">
                <a:solidFill>
                  <a:schemeClr val="bg1"/>
                </a:solidFill>
              </a:endParaRPr>
            </a:p>
          </p:txBody>
        </p:sp>
        <p:sp>
          <p:nvSpPr>
            <p:cNvPr id="34" name="TextBox 33"/>
            <p:cNvSpPr txBox="1"/>
            <p:nvPr/>
          </p:nvSpPr>
          <p:spPr>
            <a:xfrm>
              <a:off x="11861802" y="5871244"/>
              <a:ext cx="4536164" cy="646331"/>
            </a:xfrm>
            <a:prstGeom prst="rect">
              <a:avLst/>
            </a:prstGeom>
            <a:noFill/>
          </p:spPr>
          <p:txBody>
            <a:bodyPr wrap="square" rtlCol="0">
              <a:spAutoFit/>
            </a:bodyPr>
            <a:lstStyle/>
            <a:p>
              <a:r>
                <a:rPr lang="en-US" sz="3600">
                  <a:solidFill>
                    <a:schemeClr val="bg1"/>
                  </a:solidFill>
                  <a:latin typeface="+mj-lt"/>
                </a:rPr>
                <a:t>feature three</a:t>
              </a:r>
              <a:endParaRPr lang="uk-UA" sz="3600">
                <a:solidFill>
                  <a:schemeClr val="bg1"/>
                </a:solidFill>
                <a:latin typeface="+mj-lt"/>
              </a:endParaRPr>
            </a:p>
          </p:txBody>
        </p:sp>
        <p:sp>
          <p:nvSpPr>
            <p:cNvPr id="35" name="Freeform 77"/>
            <p:cNvSpPr>
              <a:spLocks noEditPoints="1"/>
            </p:cNvSpPr>
            <p:nvPr/>
          </p:nvSpPr>
          <p:spPr bwMode="auto">
            <a:xfrm>
              <a:off x="10897340" y="6244486"/>
              <a:ext cx="484901" cy="452571"/>
            </a:xfrm>
            <a:custGeom>
              <a:avLst/>
              <a:gdLst>
                <a:gd name="T0" fmla="*/ 172 w 176"/>
                <a:gd name="T1" fmla="*/ 136 h 160"/>
                <a:gd name="T2" fmla="*/ 96 w 176"/>
                <a:gd name="T3" fmla="*/ 136 h 160"/>
                <a:gd name="T4" fmla="*/ 76 w 176"/>
                <a:gd name="T5" fmla="*/ 120 h 160"/>
                <a:gd name="T6" fmla="*/ 56 w 176"/>
                <a:gd name="T7" fmla="*/ 136 h 160"/>
                <a:gd name="T8" fmla="*/ 4 w 176"/>
                <a:gd name="T9" fmla="*/ 136 h 160"/>
                <a:gd name="T10" fmla="*/ 0 w 176"/>
                <a:gd name="T11" fmla="*/ 140 h 160"/>
                <a:gd name="T12" fmla="*/ 4 w 176"/>
                <a:gd name="T13" fmla="*/ 144 h 160"/>
                <a:gd name="T14" fmla="*/ 56 w 176"/>
                <a:gd name="T15" fmla="*/ 144 h 160"/>
                <a:gd name="T16" fmla="*/ 76 w 176"/>
                <a:gd name="T17" fmla="*/ 160 h 160"/>
                <a:gd name="T18" fmla="*/ 96 w 176"/>
                <a:gd name="T19" fmla="*/ 144 h 160"/>
                <a:gd name="T20" fmla="*/ 172 w 176"/>
                <a:gd name="T21" fmla="*/ 144 h 160"/>
                <a:gd name="T22" fmla="*/ 176 w 176"/>
                <a:gd name="T23" fmla="*/ 140 h 160"/>
                <a:gd name="T24" fmla="*/ 172 w 176"/>
                <a:gd name="T25" fmla="*/ 136 h 160"/>
                <a:gd name="T26" fmla="*/ 76 w 176"/>
                <a:gd name="T27" fmla="*/ 152 h 160"/>
                <a:gd name="T28" fmla="*/ 64 w 176"/>
                <a:gd name="T29" fmla="*/ 140 h 160"/>
                <a:gd name="T30" fmla="*/ 76 w 176"/>
                <a:gd name="T31" fmla="*/ 128 h 160"/>
                <a:gd name="T32" fmla="*/ 88 w 176"/>
                <a:gd name="T33" fmla="*/ 140 h 160"/>
                <a:gd name="T34" fmla="*/ 76 w 176"/>
                <a:gd name="T35" fmla="*/ 152 h 160"/>
                <a:gd name="T36" fmla="*/ 4 w 176"/>
                <a:gd name="T37" fmla="*/ 24 h 160"/>
                <a:gd name="T38" fmla="*/ 24 w 176"/>
                <a:gd name="T39" fmla="*/ 24 h 160"/>
                <a:gd name="T40" fmla="*/ 44 w 176"/>
                <a:gd name="T41" fmla="*/ 40 h 160"/>
                <a:gd name="T42" fmla="*/ 64 w 176"/>
                <a:gd name="T43" fmla="*/ 24 h 160"/>
                <a:gd name="T44" fmla="*/ 172 w 176"/>
                <a:gd name="T45" fmla="*/ 24 h 160"/>
                <a:gd name="T46" fmla="*/ 176 w 176"/>
                <a:gd name="T47" fmla="*/ 20 h 160"/>
                <a:gd name="T48" fmla="*/ 172 w 176"/>
                <a:gd name="T49" fmla="*/ 16 h 160"/>
                <a:gd name="T50" fmla="*/ 64 w 176"/>
                <a:gd name="T51" fmla="*/ 16 h 160"/>
                <a:gd name="T52" fmla="*/ 44 w 176"/>
                <a:gd name="T53" fmla="*/ 0 h 160"/>
                <a:gd name="T54" fmla="*/ 24 w 176"/>
                <a:gd name="T55" fmla="*/ 16 h 160"/>
                <a:gd name="T56" fmla="*/ 4 w 176"/>
                <a:gd name="T57" fmla="*/ 16 h 160"/>
                <a:gd name="T58" fmla="*/ 0 w 176"/>
                <a:gd name="T59" fmla="*/ 20 h 160"/>
                <a:gd name="T60" fmla="*/ 4 w 176"/>
                <a:gd name="T61" fmla="*/ 24 h 160"/>
                <a:gd name="T62" fmla="*/ 44 w 176"/>
                <a:gd name="T63" fmla="*/ 8 h 160"/>
                <a:gd name="T64" fmla="*/ 56 w 176"/>
                <a:gd name="T65" fmla="*/ 20 h 160"/>
                <a:gd name="T66" fmla="*/ 44 w 176"/>
                <a:gd name="T67" fmla="*/ 32 h 160"/>
                <a:gd name="T68" fmla="*/ 32 w 176"/>
                <a:gd name="T69" fmla="*/ 20 h 160"/>
                <a:gd name="T70" fmla="*/ 44 w 176"/>
                <a:gd name="T71" fmla="*/ 8 h 160"/>
                <a:gd name="T72" fmla="*/ 172 w 176"/>
                <a:gd name="T73" fmla="*/ 76 h 160"/>
                <a:gd name="T74" fmla="*/ 160 w 176"/>
                <a:gd name="T75" fmla="*/ 76 h 160"/>
                <a:gd name="T76" fmla="*/ 140 w 176"/>
                <a:gd name="T77" fmla="*/ 60 h 160"/>
                <a:gd name="T78" fmla="*/ 120 w 176"/>
                <a:gd name="T79" fmla="*/ 76 h 160"/>
                <a:gd name="T80" fmla="*/ 4 w 176"/>
                <a:gd name="T81" fmla="*/ 76 h 160"/>
                <a:gd name="T82" fmla="*/ 0 w 176"/>
                <a:gd name="T83" fmla="*/ 80 h 160"/>
                <a:gd name="T84" fmla="*/ 4 w 176"/>
                <a:gd name="T85" fmla="*/ 84 h 160"/>
                <a:gd name="T86" fmla="*/ 120 w 176"/>
                <a:gd name="T87" fmla="*/ 84 h 160"/>
                <a:gd name="T88" fmla="*/ 140 w 176"/>
                <a:gd name="T89" fmla="*/ 100 h 160"/>
                <a:gd name="T90" fmla="*/ 160 w 176"/>
                <a:gd name="T91" fmla="*/ 84 h 160"/>
                <a:gd name="T92" fmla="*/ 172 w 176"/>
                <a:gd name="T93" fmla="*/ 84 h 160"/>
                <a:gd name="T94" fmla="*/ 176 w 176"/>
                <a:gd name="T95" fmla="*/ 80 h 160"/>
                <a:gd name="T96" fmla="*/ 172 w 176"/>
                <a:gd name="T97" fmla="*/ 76 h 160"/>
                <a:gd name="T98" fmla="*/ 140 w 176"/>
                <a:gd name="T99" fmla="*/ 92 h 160"/>
                <a:gd name="T100" fmla="*/ 128 w 176"/>
                <a:gd name="T101" fmla="*/ 80 h 160"/>
                <a:gd name="T102" fmla="*/ 140 w 176"/>
                <a:gd name="T103" fmla="*/ 68 h 160"/>
                <a:gd name="T104" fmla="*/ 152 w 176"/>
                <a:gd name="T105" fmla="*/ 80 h 160"/>
                <a:gd name="T106" fmla="*/ 140 w 176"/>
                <a:gd name="T107" fmla="*/ 9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60">
                  <a:moveTo>
                    <a:pt x="172" y="136"/>
                  </a:moveTo>
                  <a:cubicBezTo>
                    <a:pt x="96" y="136"/>
                    <a:pt x="96" y="136"/>
                    <a:pt x="96" y="136"/>
                  </a:cubicBezTo>
                  <a:cubicBezTo>
                    <a:pt x="94" y="127"/>
                    <a:pt x="86" y="120"/>
                    <a:pt x="76" y="120"/>
                  </a:cubicBezTo>
                  <a:cubicBezTo>
                    <a:pt x="66" y="120"/>
                    <a:pt x="58" y="127"/>
                    <a:pt x="56" y="136"/>
                  </a:cubicBezTo>
                  <a:cubicBezTo>
                    <a:pt x="4" y="136"/>
                    <a:pt x="4" y="136"/>
                    <a:pt x="4" y="136"/>
                  </a:cubicBezTo>
                  <a:cubicBezTo>
                    <a:pt x="2" y="136"/>
                    <a:pt x="0" y="138"/>
                    <a:pt x="0" y="140"/>
                  </a:cubicBezTo>
                  <a:cubicBezTo>
                    <a:pt x="0" y="142"/>
                    <a:pt x="2" y="144"/>
                    <a:pt x="4" y="144"/>
                  </a:cubicBezTo>
                  <a:cubicBezTo>
                    <a:pt x="56" y="144"/>
                    <a:pt x="56" y="144"/>
                    <a:pt x="56" y="144"/>
                  </a:cubicBezTo>
                  <a:cubicBezTo>
                    <a:pt x="58" y="153"/>
                    <a:pt x="66" y="160"/>
                    <a:pt x="76" y="160"/>
                  </a:cubicBezTo>
                  <a:cubicBezTo>
                    <a:pt x="86" y="160"/>
                    <a:pt x="94" y="153"/>
                    <a:pt x="96" y="144"/>
                  </a:cubicBezTo>
                  <a:cubicBezTo>
                    <a:pt x="172" y="144"/>
                    <a:pt x="172" y="144"/>
                    <a:pt x="172" y="144"/>
                  </a:cubicBezTo>
                  <a:cubicBezTo>
                    <a:pt x="174" y="144"/>
                    <a:pt x="176" y="142"/>
                    <a:pt x="176" y="140"/>
                  </a:cubicBezTo>
                  <a:cubicBezTo>
                    <a:pt x="176" y="138"/>
                    <a:pt x="174" y="136"/>
                    <a:pt x="172" y="136"/>
                  </a:cubicBezTo>
                  <a:moveTo>
                    <a:pt x="76" y="152"/>
                  </a:moveTo>
                  <a:cubicBezTo>
                    <a:pt x="69" y="152"/>
                    <a:pt x="64" y="147"/>
                    <a:pt x="64" y="140"/>
                  </a:cubicBezTo>
                  <a:cubicBezTo>
                    <a:pt x="64" y="133"/>
                    <a:pt x="69" y="128"/>
                    <a:pt x="76" y="128"/>
                  </a:cubicBezTo>
                  <a:cubicBezTo>
                    <a:pt x="83" y="128"/>
                    <a:pt x="88" y="133"/>
                    <a:pt x="88" y="140"/>
                  </a:cubicBezTo>
                  <a:cubicBezTo>
                    <a:pt x="88" y="147"/>
                    <a:pt x="83" y="152"/>
                    <a:pt x="76" y="152"/>
                  </a:cubicBezTo>
                  <a:moveTo>
                    <a:pt x="4" y="24"/>
                  </a:moveTo>
                  <a:cubicBezTo>
                    <a:pt x="24" y="24"/>
                    <a:pt x="24" y="24"/>
                    <a:pt x="24" y="24"/>
                  </a:cubicBezTo>
                  <a:cubicBezTo>
                    <a:pt x="26" y="33"/>
                    <a:pt x="34" y="40"/>
                    <a:pt x="44" y="40"/>
                  </a:cubicBezTo>
                  <a:cubicBezTo>
                    <a:pt x="54" y="40"/>
                    <a:pt x="62" y="33"/>
                    <a:pt x="64" y="24"/>
                  </a:cubicBezTo>
                  <a:cubicBezTo>
                    <a:pt x="172" y="24"/>
                    <a:pt x="172" y="24"/>
                    <a:pt x="172" y="24"/>
                  </a:cubicBezTo>
                  <a:cubicBezTo>
                    <a:pt x="174" y="24"/>
                    <a:pt x="176" y="22"/>
                    <a:pt x="176" y="20"/>
                  </a:cubicBezTo>
                  <a:cubicBezTo>
                    <a:pt x="176" y="18"/>
                    <a:pt x="174" y="16"/>
                    <a:pt x="172" y="16"/>
                  </a:cubicBezTo>
                  <a:cubicBezTo>
                    <a:pt x="64" y="16"/>
                    <a:pt x="64" y="16"/>
                    <a:pt x="64" y="16"/>
                  </a:cubicBezTo>
                  <a:cubicBezTo>
                    <a:pt x="62" y="7"/>
                    <a:pt x="54" y="0"/>
                    <a:pt x="44" y="0"/>
                  </a:cubicBezTo>
                  <a:cubicBezTo>
                    <a:pt x="34" y="0"/>
                    <a:pt x="26" y="7"/>
                    <a:pt x="24" y="16"/>
                  </a:cubicBezTo>
                  <a:cubicBezTo>
                    <a:pt x="4" y="16"/>
                    <a:pt x="4" y="16"/>
                    <a:pt x="4" y="16"/>
                  </a:cubicBezTo>
                  <a:cubicBezTo>
                    <a:pt x="2" y="16"/>
                    <a:pt x="0" y="18"/>
                    <a:pt x="0" y="20"/>
                  </a:cubicBezTo>
                  <a:cubicBezTo>
                    <a:pt x="0" y="22"/>
                    <a:pt x="2" y="24"/>
                    <a:pt x="4" y="24"/>
                  </a:cubicBezTo>
                  <a:moveTo>
                    <a:pt x="44" y="8"/>
                  </a:moveTo>
                  <a:cubicBezTo>
                    <a:pt x="51" y="8"/>
                    <a:pt x="56" y="13"/>
                    <a:pt x="56" y="20"/>
                  </a:cubicBezTo>
                  <a:cubicBezTo>
                    <a:pt x="56" y="27"/>
                    <a:pt x="51" y="32"/>
                    <a:pt x="44" y="32"/>
                  </a:cubicBezTo>
                  <a:cubicBezTo>
                    <a:pt x="37" y="32"/>
                    <a:pt x="32" y="27"/>
                    <a:pt x="32" y="20"/>
                  </a:cubicBezTo>
                  <a:cubicBezTo>
                    <a:pt x="32" y="13"/>
                    <a:pt x="37" y="8"/>
                    <a:pt x="44" y="8"/>
                  </a:cubicBezTo>
                  <a:moveTo>
                    <a:pt x="172" y="76"/>
                  </a:moveTo>
                  <a:cubicBezTo>
                    <a:pt x="160" y="76"/>
                    <a:pt x="160" y="76"/>
                    <a:pt x="160" y="76"/>
                  </a:cubicBezTo>
                  <a:cubicBezTo>
                    <a:pt x="158" y="67"/>
                    <a:pt x="150" y="60"/>
                    <a:pt x="140" y="60"/>
                  </a:cubicBezTo>
                  <a:cubicBezTo>
                    <a:pt x="130" y="60"/>
                    <a:pt x="122" y="67"/>
                    <a:pt x="120" y="76"/>
                  </a:cubicBezTo>
                  <a:cubicBezTo>
                    <a:pt x="4" y="76"/>
                    <a:pt x="4" y="76"/>
                    <a:pt x="4" y="76"/>
                  </a:cubicBezTo>
                  <a:cubicBezTo>
                    <a:pt x="2" y="76"/>
                    <a:pt x="0" y="78"/>
                    <a:pt x="0" y="80"/>
                  </a:cubicBezTo>
                  <a:cubicBezTo>
                    <a:pt x="0" y="82"/>
                    <a:pt x="2" y="84"/>
                    <a:pt x="4" y="84"/>
                  </a:cubicBezTo>
                  <a:cubicBezTo>
                    <a:pt x="120" y="84"/>
                    <a:pt x="120" y="84"/>
                    <a:pt x="120" y="84"/>
                  </a:cubicBezTo>
                  <a:cubicBezTo>
                    <a:pt x="122" y="93"/>
                    <a:pt x="130" y="100"/>
                    <a:pt x="140" y="100"/>
                  </a:cubicBezTo>
                  <a:cubicBezTo>
                    <a:pt x="150" y="100"/>
                    <a:pt x="158" y="93"/>
                    <a:pt x="160" y="84"/>
                  </a:cubicBezTo>
                  <a:cubicBezTo>
                    <a:pt x="172" y="84"/>
                    <a:pt x="172" y="84"/>
                    <a:pt x="172" y="84"/>
                  </a:cubicBezTo>
                  <a:cubicBezTo>
                    <a:pt x="174" y="84"/>
                    <a:pt x="176" y="82"/>
                    <a:pt x="176" y="80"/>
                  </a:cubicBezTo>
                  <a:cubicBezTo>
                    <a:pt x="176" y="78"/>
                    <a:pt x="174" y="76"/>
                    <a:pt x="172" y="76"/>
                  </a:cubicBezTo>
                  <a:moveTo>
                    <a:pt x="140" y="92"/>
                  </a:moveTo>
                  <a:cubicBezTo>
                    <a:pt x="133" y="92"/>
                    <a:pt x="128" y="87"/>
                    <a:pt x="128" y="80"/>
                  </a:cubicBezTo>
                  <a:cubicBezTo>
                    <a:pt x="128" y="73"/>
                    <a:pt x="133" y="68"/>
                    <a:pt x="140" y="68"/>
                  </a:cubicBezTo>
                  <a:cubicBezTo>
                    <a:pt x="147" y="68"/>
                    <a:pt x="152" y="73"/>
                    <a:pt x="152" y="80"/>
                  </a:cubicBezTo>
                  <a:cubicBezTo>
                    <a:pt x="152" y="87"/>
                    <a:pt x="147" y="92"/>
                    <a:pt x="140" y="9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solidFill>
                  <a:schemeClr val="bg1"/>
                </a:solidFill>
              </a:endParaRPr>
            </a:p>
          </p:txBody>
        </p:sp>
      </p:grpSp>
      <p:grpSp>
        <p:nvGrpSpPr>
          <p:cNvPr id="36" name="Group 35"/>
          <p:cNvGrpSpPr/>
          <p:nvPr/>
        </p:nvGrpSpPr>
        <p:grpSpPr>
          <a:xfrm>
            <a:off x="1828800" y="6770266"/>
            <a:ext cx="6063904" cy="1321966"/>
            <a:chOff x="10668000" y="7505700"/>
            <a:chExt cx="6063904" cy="1321966"/>
          </a:xfrm>
        </p:grpSpPr>
        <p:sp>
          <p:nvSpPr>
            <p:cNvPr id="37" name="Oval 36"/>
            <p:cNvSpPr/>
            <p:nvPr/>
          </p:nvSpPr>
          <p:spPr>
            <a:xfrm>
              <a:off x="10668000" y="7660175"/>
              <a:ext cx="914400" cy="9144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solidFill>
                  <a:schemeClr val="bg1"/>
                </a:solidFill>
              </a:endParaRPr>
            </a:p>
          </p:txBody>
        </p:sp>
        <p:sp>
          <p:nvSpPr>
            <p:cNvPr id="38" name="TextBox 37"/>
            <p:cNvSpPr txBox="1"/>
            <p:nvPr/>
          </p:nvSpPr>
          <p:spPr>
            <a:xfrm>
              <a:off x="11906344" y="8119780"/>
              <a:ext cx="4825560" cy="707886"/>
            </a:xfrm>
            <a:prstGeom prst="rect">
              <a:avLst/>
            </a:prstGeom>
            <a:noFill/>
          </p:spPr>
          <p:txBody>
            <a:bodyPr wrap="square" rtlCol="0">
              <a:spAutoFit/>
            </a:bodyPr>
            <a:lstStyle/>
            <a:p>
              <a:r>
                <a:rPr lang="en-US" sz="2000">
                  <a:solidFill>
                    <a:schemeClr val="bg1"/>
                  </a:solidFill>
                </a:rPr>
                <a:t>Lorem ipsum dolor sit amet, consectetuer adipiscing elit. </a:t>
              </a:r>
              <a:endParaRPr lang="uk-UA" sz="2000">
                <a:solidFill>
                  <a:schemeClr val="bg1"/>
                </a:solidFill>
              </a:endParaRPr>
            </a:p>
          </p:txBody>
        </p:sp>
        <p:sp>
          <p:nvSpPr>
            <p:cNvPr id="39" name="TextBox 38"/>
            <p:cNvSpPr txBox="1"/>
            <p:nvPr/>
          </p:nvSpPr>
          <p:spPr>
            <a:xfrm>
              <a:off x="11861802" y="7505700"/>
              <a:ext cx="4536164" cy="646331"/>
            </a:xfrm>
            <a:prstGeom prst="rect">
              <a:avLst/>
            </a:prstGeom>
            <a:noFill/>
          </p:spPr>
          <p:txBody>
            <a:bodyPr wrap="square" rtlCol="0">
              <a:spAutoFit/>
            </a:bodyPr>
            <a:lstStyle/>
            <a:p>
              <a:r>
                <a:rPr lang="en-US" sz="3600">
                  <a:solidFill>
                    <a:schemeClr val="bg1"/>
                  </a:solidFill>
                  <a:latin typeface="+mj-lt"/>
                </a:rPr>
                <a:t>feature four</a:t>
              </a:r>
              <a:endParaRPr lang="uk-UA" sz="3600">
                <a:solidFill>
                  <a:schemeClr val="bg1"/>
                </a:solidFill>
                <a:latin typeface="+mj-lt"/>
              </a:endParaRPr>
            </a:p>
          </p:txBody>
        </p:sp>
        <p:sp>
          <p:nvSpPr>
            <p:cNvPr id="40" name="Freeform 94"/>
            <p:cNvSpPr>
              <a:spLocks noEditPoints="1"/>
            </p:cNvSpPr>
            <p:nvPr/>
          </p:nvSpPr>
          <p:spPr bwMode="auto">
            <a:xfrm>
              <a:off x="10905345" y="7897522"/>
              <a:ext cx="439706" cy="439706"/>
            </a:xfrm>
            <a:custGeom>
              <a:avLst/>
              <a:gdLst>
                <a:gd name="T0" fmla="*/ 58 w 178"/>
                <a:gd name="T1" fmla="*/ 42 h 178"/>
                <a:gd name="T2" fmla="*/ 42 w 178"/>
                <a:gd name="T3" fmla="*/ 58 h 178"/>
                <a:gd name="T4" fmla="*/ 58 w 178"/>
                <a:gd name="T5" fmla="*/ 74 h 178"/>
                <a:gd name="T6" fmla="*/ 74 w 178"/>
                <a:gd name="T7" fmla="*/ 58 h 178"/>
                <a:gd name="T8" fmla="*/ 58 w 178"/>
                <a:gd name="T9" fmla="*/ 42 h 178"/>
                <a:gd name="T10" fmla="*/ 58 w 178"/>
                <a:gd name="T11" fmla="*/ 66 h 178"/>
                <a:gd name="T12" fmla="*/ 50 w 178"/>
                <a:gd name="T13" fmla="*/ 58 h 178"/>
                <a:gd name="T14" fmla="*/ 58 w 178"/>
                <a:gd name="T15" fmla="*/ 50 h 178"/>
                <a:gd name="T16" fmla="*/ 66 w 178"/>
                <a:gd name="T17" fmla="*/ 58 h 178"/>
                <a:gd name="T18" fmla="*/ 58 w 178"/>
                <a:gd name="T19" fmla="*/ 66 h 178"/>
                <a:gd name="T20" fmla="*/ 177 w 178"/>
                <a:gd name="T21" fmla="*/ 139 h 178"/>
                <a:gd name="T22" fmla="*/ 122 w 178"/>
                <a:gd name="T23" fmla="*/ 84 h 178"/>
                <a:gd name="T24" fmla="*/ 125 w 178"/>
                <a:gd name="T25" fmla="*/ 80 h 178"/>
                <a:gd name="T26" fmla="*/ 125 w 178"/>
                <a:gd name="T27" fmla="*/ 57 h 178"/>
                <a:gd name="T28" fmla="*/ 74 w 178"/>
                <a:gd name="T29" fmla="*/ 7 h 178"/>
                <a:gd name="T30" fmla="*/ 52 w 178"/>
                <a:gd name="T31" fmla="*/ 7 h 178"/>
                <a:gd name="T32" fmla="*/ 7 w 178"/>
                <a:gd name="T33" fmla="*/ 52 h 178"/>
                <a:gd name="T34" fmla="*/ 7 w 178"/>
                <a:gd name="T35" fmla="*/ 74 h 178"/>
                <a:gd name="T36" fmla="*/ 57 w 178"/>
                <a:gd name="T37" fmla="*/ 125 h 178"/>
                <a:gd name="T38" fmla="*/ 80 w 178"/>
                <a:gd name="T39" fmla="*/ 125 h 178"/>
                <a:gd name="T40" fmla="*/ 84 w 178"/>
                <a:gd name="T41" fmla="*/ 121 h 178"/>
                <a:gd name="T42" fmla="*/ 107 w 178"/>
                <a:gd name="T43" fmla="*/ 145 h 178"/>
                <a:gd name="T44" fmla="*/ 110 w 178"/>
                <a:gd name="T45" fmla="*/ 146 h 178"/>
                <a:gd name="T46" fmla="*/ 122 w 178"/>
                <a:gd name="T47" fmla="*/ 146 h 178"/>
                <a:gd name="T48" fmla="*/ 122 w 178"/>
                <a:gd name="T49" fmla="*/ 158 h 178"/>
                <a:gd name="T50" fmla="*/ 126 w 178"/>
                <a:gd name="T51" fmla="*/ 162 h 178"/>
                <a:gd name="T52" fmla="*/ 138 w 178"/>
                <a:gd name="T53" fmla="*/ 162 h 178"/>
                <a:gd name="T54" fmla="*/ 138 w 178"/>
                <a:gd name="T55" fmla="*/ 174 h 178"/>
                <a:gd name="T56" fmla="*/ 142 w 178"/>
                <a:gd name="T57" fmla="*/ 178 h 178"/>
                <a:gd name="T58" fmla="*/ 174 w 178"/>
                <a:gd name="T59" fmla="*/ 178 h 178"/>
                <a:gd name="T60" fmla="*/ 178 w 178"/>
                <a:gd name="T61" fmla="*/ 174 h 178"/>
                <a:gd name="T62" fmla="*/ 178 w 178"/>
                <a:gd name="T63" fmla="*/ 142 h 178"/>
                <a:gd name="T64" fmla="*/ 177 w 178"/>
                <a:gd name="T65" fmla="*/ 139 h 178"/>
                <a:gd name="T66" fmla="*/ 170 w 178"/>
                <a:gd name="T67" fmla="*/ 170 h 178"/>
                <a:gd name="T68" fmla="*/ 146 w 178"/>
                <a:gd name="T69" fmla="*/ 170 h 178"/>
                <a:gd name="T70" fmla="*/ 146 w 178"/>
                <a:gd name="T71" fmla="*/ 158 h 178"/>
                <a:gd name="T72" fmla="*/ 142 w 178"/>
                <a:gd name="T73" fmla="*/ 154 h 178"/>
                <a:gd name="T74" fmla="*/ 130 w 178"/>
                <a:gd name="T75" fmla="*/ 154 h 178"/>
                <a:gd name="T76" fmla="*/ 130 w 178"/>
                <a:gd name="T77" fmla="*/ 142 h 178"/>
                <a:gd name="T78" fmla="*/ 126 w 178"/>
                <a:gd name="T79" fmla="*/ 138 h 178"/>
                <a:gd name="T80" fmla="*/ 112 w 178"/>
                <a:gd name="T81" fmla="*/ 138 h 178"/>
                <a:gd name="T82" fmla="*/ 87 w 178"/>
                <a:gd name="T83" fmla="*/ 113 h 178"/>
                <a:gd name="T84" fmla="*/ 84 w 178"/>
                <a:gd name="T85" fmla="*/ 112 h 178"/>
                <a:gd name="T86" fmla="*/ 81 w 178"/>
                <a:gd name="T87" fmla="*/ 113 h 178"/>
                <a:gd name="T88" fmla="*/ 74 w 178"/>
                <a:gd name="T89" fmla="*/ 120 h 178"/>
                <a:gd name="T90" fmla="*/ 63 w 178"/>
                <a:gd name="T91" fmla="*/ 120 h 178"/>
                <a:gd name="T92" fmla="*/ 12 w 178"/>
                <a:gd name="T93" fmla="*/ 69 h 178"/>
                <a:gd name="T94" fmla="*/ 12 w 178"/>
                <a:gd name="T95" fmla="*/ 57 h 178"/>
                <a:gd name="T96" fmla="*/ 57 w 178"/>
                <a:gd name="T97" fmla="*/ 12 h 178"/>
                <a:gd name="T98" fmla="*/ 69 w 178"/>
                <a:gd name="T99" fmla="*/ 12 h 178"/>
                <a:gd name="T100" fmla="*/ 120 w 178"/>
                <a:gd name="T101" fmla="*/ 63 h 178"/>
                <a:gd name="T102" fmla="*/ 120 w 178"/>
                <a:gd name="T103" fmla="*/ 74 h 178"/>
                <a:gd name="T104" fmla="*/ 113 w 178"/>
                <a:gd name="T105" fmla="*/ 81 h 178"/>
                <a:gd name="T106" fmla="*/ 112 w 178"/>
                <a:gd name="T107" fmla="*/ 84 h 178"/>
                <a:gd name="T108" fmla="*/ 113 w 178"/>
                <a:gd name="T109" fmla="*/ 87 h 178"/>
                <a:gd name="T110" fmla="*/ 170 w 178"/>
                <a:gd name="T111" fmla="*/ 144 h 178"/>
                <a:gd name="T112" fmla="*/ 170 w 178"/>
                <a:gd name="T113" fmla="*/ 17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8" h="178">
                  <a:moveTo>
                    <a:pt x="58" y="42"/>
                  </a:moveTo>
                  <a:cubicBezTo>
                    <a:pt x="49" y="42"/>
                    <a:pt x="42" y="49"/>
                    <a:pt x="42" y="58"/>
                  </a:cubicBezTo>
                  <a:cubicBezTo>
                    <a:pt x="42" y="67"/>
                    <a:pt x="49" y="74"/>
                    <a:pt x="58" y="74"/>
                  </a:cubicBezTo>
                  <a:cubicBezTo>
                    <a:pt x="67" y="74"/>
                    <a:pt x="74" y="67"/>
                    <a:pt x="74" y="58"/>
                  </a:cubicBezTo>
                  <a:cubicBezTo>
                    <a:pt x="74" y="49"/>
                    <a:pt x="67" y="42"/>
                    <a:pt x="58" y="42"/>
                  </a:cubicBezTo>
                  <a:moveTo>
                    <a:pt x="58" y="66"/>
                  </a:moveTo>
                  <a:cubicBezTo>
                    <a:pt x="54" y="66"/>
                    <a:pt x="50" y="62"/>
                    <a:pt x="50" y="58"/>
                  </a:cubicBezTo>
                  <a:cubicBezTo>
                    <a:pt x="50" y="54"/>
                    <a:pt x="54" y="50"/>
                    <a:pt x="58" y="50"/>
                  </a:cubicBezTo>
                  <a:cubicBezTo>
                    <a:pt x="62" y="50"/>
                    <a:pt x="66" y="54"/>
                    <a:pt x="66" y="58"/>
                  </a:cubicBezTo>
                  <a:cubicBezTo>
                    <a:pt x="66" y="62"/>
                    <a:pt x="62" y="66"/>
                    <a:pt x="58" y="66"/>
                  </a:cubicBezTo>
                  <a:moveTo>
                    <a:pt x="177" y="139"/>
                  </a:moveTo>
                  <a:cubicBezTo>
                    <a:pt x="122" y="84"/>
                    <a:pt x="122" y="84"/>
                    <a:pt x="122" y="84"/>
                  </a:cubicBezTo>
                  <a:cubicBezTo>
                    <a:pt x="125" y="80"/>
                    <a:pt x="125" y="80"/>
                    <a:pt x="125" y="80"/>
                  </a:cubicBezTo>
                  <a:cubicBezTo>
                    <a:pt x="132" y="74"/>
                    <a:pt x="132" y="64"/>
                    <a:pt x="125" y="57"/>
                  </a:cubicBezTo>
                  <a:cubicBezTo>
                    <a:pt x="74" y="7"/>
                    <a:pt x="74" y="7"/>
                    <a:pt x="74" y="7"/>
                  </a:cubicBezTo>
                  <a:cubicBezTo>
                    <a:pt x="68" y="0"/>
                    <a:pt x="58" y="0"/>
                    <a:pt x="52" y="7"/>
                  </a:cubicBezTo>
                  <a:cubicBezTo>
                    <a:pt x="7" y="52"/>
                    <a:pt x="7" y="52"/>
                    <a:pt x="7" y="52"/>
                  </a:cubicBezTo>
                  <a:cubicBezTo>
                    <a:pt x="0" y="58"/>
                    <a:pt x="0" y="68"/>
                    <a:pt x="7" y="74"/>
                  </a:cubicBezTo>
                  <a:cubicBezTo>
                    <a:pt x="57" y="125"/>
                    <a:pt x="57" y="125"/>
                    <a:pt x="57" y="125"/>
                  </a:cubicBezTo>
                  <a:cubicBezTo>
                    <a:pt x="64" y="132"/>
                    <a:pt x="74" y="132"/>
                    <a:pt x="80" y="125"/>
                  </a:cubicBezTo>
                  <a:cubicBezTo>
                    <a:pt x="84" y="121"/>
                    <a:pt x="84" y="121"/>
                    <a:pt x="84" y="121"/>
                  </a:cubicBezTo>
                  <a:cubicBezTo>
                    <a:pt x="107" y="145"/>
                    <a:pt x="107" y="145"/>
                    <a:pt x="107" y="145"/>
                  </a:cubicBezTo>
                  <a:cubicBezTo>
                    <a:pt x="108" y="146"/>
                    <a:pt x="109" y="146"/>
                    <a:pt x="110" y="146"/>
                  </a:cubicBezTo>
                  <a:cubicBezTo>
                    <a:pt x="122" y="146"/>
                    <a:pt x="122" y="146"/>
                    <a:pt x="122" y="146"/>
                  </a:cubicBezTo>
                  <a:cubicBezTo>
                    <a:pt x="122" y="158"/>
                    <a:pt x="122" y="158"/>
                    <a:pt x="122" y="158"/>
                  </a:cubicBezTo>
                  <a:cubicBezTo>
                    <a:pt x="122" y="160"/>
                    <a:pt x="124" y="162"/>
                    <a:pt x="126" y="162"/>
                  </a:cubicBezTo>
                  <a:cubicBezTo>
                    <a:pt x="138" y="162"/>
                    <a:pt x="138" y="162"/>
                    <a:pt x="138" y="162"/>
                  </a:cubicBezTo>
                  <a:cubicBezTo>
                    <a:pt x="138" y="174"/>
                    <a:pt x="138" y="174"/>
                    <a:pt x="138" y="174"/>
                  </a:cubicBezTo>
                  <a:cubicBezTo>
                    <a:pt x="138" y="176"/>
                    <a:pt x="140" y="178"/>
                    <a:pt x="142" y="178"/>
                  </a:cubicBezTo>
                  <a:cubicBezTo>
                    <a:pt x="174" y="178"/>
                    <a:pt x="174" y="178"/>
                    <a:pt x="174" y="178"/>
                  </a:cubicBezTo>
                  <a:cubicBezTo>
                    <a:pt x="176" y="178"/>
                    <a:pt x="178" y="176"/>
                    <a:pt x="178" y="174"/>
                  </a:cubicBezTo>
                  <a:cubicBezTo>
                    <a:pt x="178" y="142"/>
                    <a:pt x="178" y="142"/>
                    <a:pt x="178" y="142"/>
                  </a:cubicBezTo>
                  <a:cubicBezTo>
                    <a:pt x="178" y="141"/>
                    <a:pt x="178" y="140"/>
                    <a:pt x="177" y="139"/>
                  </a:cubicBezTo>
                  <a:moveTo>
                    <a:pt x="170" y="170"/>
                  </a:moveTo>
                  <a:cubicBezTo>
                    <a:pt x="146" y="170"/>
                    <a:pt x="146" y="170"/>
                    <a:pt x="146" y="170"/>
                  </a:cubicBezTo>
                  <a:cubicBezTo>
                    <a:pt x="146" y="158"/>
                    <a:pt x="146" y="158"/>
                    <a:pt x="146" y="158"/>
                  </a:cubicBezTo>
                  <a:cubicBezTo>
                    <a:pt x="146" y="156"/>
                    <a:pt x="144" y="154"/>
                    <a:pt x="142" y="154"/>
                  </a:cubicBezTo>
                  <a:cubicBezTo>
                    <a:pt x="130" y="154"/>
                    <a:pt x="130" y="154"/>
                    <a:pt x="130" y="154"/>
                  </a:cubicBezTo>
                  <a:cubicBezTo>
                    <a:pt x="130" y="142"/>
                    <a:pt x="130" y="142"/>
                    <a:pt x="130" y="142"/>
                  </a:cubicBezTo>
                  <a:cubicBezTo>
                    <a:pt x="130" y="140"/>
                    <a:pt x="128" y="138"/>
                    <a:pt x="126" y="138"/>
                  </a:cubicBezTo>
                  <a:cubicBezTo>
                    <a:pt x="112" y="138"/>
                    <a:pt x="112" y="138"/>
                    <a:pt x="112" y="138"/>
                  </a:cubicBezTo>
                  <a:cubicBezTo>
                    <a:pt x="87" y="113"/>
                    <a:pt x="87" y="113"/>
                    <a:pt x="87" y="113"/>
                  </a:cubicBezTo>
                  <a:cubicBezTo>
                    <a:pt x="86" y="112"/>
                    <a:pt x="85" y="112"/>
                    <a:pt x="84" y="112"/>
                  </a:cubicBezTo>
                  <a:cubicBezTo>
                    <a:pt x="83" y="112"/>
                    <a:pt x="82" y="112"/>
                    <a:pt x="81" y="113"/>
                  </a:cubicBezTo>
                  <a:cubicBezTo>
                    <a:pt x="74" y="120"/>
                    <a:pt x="74" y="120"/>
                    <a:pt x="74" y="120"/>
                  </a:cubicBezTo>
                  <a:cubicBezTo>
                    <a:pt x="71" y="123"/>
                    <a:pt x="66" y="123"/>
                    <a:pt x="63" y="120"/>
                  </a:cubicBezTo>
                  <a:cubicBezTo>
                    <a:pt x="12" y="69"/>
                    <a:pt x="12" y="69"/>
                    <a:pt x="12" y="69"/>
                  </a:cubicBezTo>
                  <a:cubicBezTo>
                    <a:pt x="9" y="66"/>
                    <a:pt x="9" y="61"/>
                    <a:pt x="12" y="57"/>
                  </a:cubicBezTo>
                  <a:cubicBezTo>
                    <a:pt x="57" y="12"/>
                    <a:pt x="57" y="12"/>
                    <a:pt x="57" y="12"/>
                  </a:cubicBezTo>
                  <a:cubicBezTo>
                    <a:pt x="61" y="9"/>
                    <a:pt x="66" y="9"/>
                    <a:pt x="69" y="12"/>
                  </a:cubicBezTo>
                  <a:cubicBezTo>
                    <a:pt x="120" y="63"/>
                    <a:pt x="120" y="63"/>
                    <a:pt x="120" y="63"/>
                  </a:cubicBezTo>
                  <a:cubicBezTo>
                    <a:pt x="123" y="66"/>
                    <a:pt x="123" y="71"/>
                    <a:pt x="120" y="74"/>
                  </a:cubicBezTo>
                  <a:cubicBezTo>
                    <a:pt x="113" y="81"/>
                    <a:pt x="113" y="81"/>
                    <a:pt x="113" y="81"/>
                  </a:cubicBezTo>
                  <a:cubicBezTo>
                    <a:pt x="112" y="82"/>
                    <a:pt x="112" y="83"/>
                    <a:pt x="112" y="84"/>
                  </a:cubicBezTo>
                  <a:cubicBezTo>
                    <a:pt x="112" y="85"/>
                    <a:pt x="112" y="86"/>
                    <a:pt x="113" y="87"/>
                  </a:cubicBezTo>
                  <a:cubicBezTo>
                    <a:pt x="170" y="144"/>
                    <a:pt x="170" y="144"/>
                    <a:pt x="170" y="144"/>
                  </a:cubicBezTo>
                  <a:lnTo>
                    <a:pt x="170" y="17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solidFill>
                  <a:schemeClr val="bg1"/>
                </a:solidFill>
              </a:endParaRPr>
            </a:p>
          </p:txBody>
        </p:sp>
      </p:grpSp>
    </p:spTree>
    <p:extLst>
      <p:ext uri="{BB962C8B-B14F-4D97-AF65-F5344CB8AC3E}">
        <p14:creationId xmlns:p14="http://schemas.microsoft.com/office/powerpoint/2010/main" val="3762897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1250"/>
                                        <p:tgtEl>
                                          <p:spTgt spid="21"/>
                                        </p:tgtEl>
                                      </p:cBhvr>
                                    </p:animEffect>
                                    <p:anim calcmode="lin" valueType="num">
                                      <p:cBhvr>
                                        <p:cTn id="8" dur="1250" fill="hold"/>
                                        <p:tgtEl>
                                          <p:spTgt spid="21"/>
                                        </p:tgtEl>
                                        <p:attrNameLst>
                                          <p:attrName>ppt_x</p:attrName>
                                        </p:attrNameLst>
                                      </p:cBhvr>
                                      <p:tavLst>
                                        <p:tav tm="0">
                                          <p:val>
                                            <p:strVal val="#ppt_x"/>
                                          </p:val>
                                        </p:tav>
                                        <p:tav tm="100000">
                                          <p:val>
                                            <p:strVal val="#ppt_x"/>
                                          </p:val>
                                        </p:tav>
                                      </p:tavLst>
                                    </p:anim>
                                    <p:anim calcmode="lin" valueType="num">
                                      <p:cBhvr>
                                        <p:cTn id="9" dur="1125" decel="100000" fill="hold"/>
                                        <p:tgtEl>
                                          <p:spTgt spid="21"/>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1250"/>
                                        <p:tgtEl>
                                          <p:spTgt spid="26"/>
                                        </p:tgtEl>
                                      </p:cBhvr>
                                    </p:animEffect>
                                    <p:anim calcmode="lin" valueType="num">
                                      <p:cBhvr>
                                        <p:cTn id="14" dur="1250" fill="hold"/>
                                        <p:tgtEl>
                                          <p:spTgt spid="26"/>
                                        </p:tgtEl>
                                        <p:attrNameLst>
                                          <p:attrName>ppt_x</p:attrName>
                                        </p:attrNameLst>
                                      </p:cBhvr>
                                      <p:tavLst>
                                        <p:tav tm="0">
                                          <p:val>
                                            <p:strVal val="#ppt_x"/>
                                          </p:val>
                                        </p:tav>
                                        <p:tav tm="100000">
                                          <p:val>
                                            <p:strVal val="#ppt_x"/>
                                          </p:val>
                                        </p:tav>
                                      </p:tavLst>
                                    </p:anim>
                                    <p:anim calcmode="lin" valueType="num">
                                      <p:cBhvr>
                                        <p:cTn id="15" dur="1125" decel="100000" fill="hold"/>
                                        <p:tgtEl>
                                          <p:spTgt spid="2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1250"/>
                                        <p:tgtEl>
                                          <p:spTgt spid="31"/>
                                        </p:tgtEl>
                                      </p:cBhvr>
                                    </p:animEffect>
                                    <p:anim calcmode="lin" valueType="num">
                                      <p:cBhvr>
                                        <p:cTn id="20" dur="1250" fill="hold"/>
                                        <p:tgtEl>
                                          <p:spTgt spid="31"/>
                                        </p:tgtEl>
                                        <p:attrNameLst>
                                          <p:attrName>ppt_x</p:attrName>
                                        </p:attrNameLst>
                                      </p:cBhvr>
                                      <p:tavLst>
                                        <p:tav tm="0">
                                          <p:val>
                                            <p:strVal val="#ppt_x"/>
                                          </p:val>
                                        </p:tav>
                                        <p:tav tm="100000">
                                          <p:val>
                                            <p:strVal val="#ppt_x"/>
                                          </p:val>
                                        </p:tav>
                                      </p:tavLst>
                                    </p:anim>
                                    <p:anim calcmode="lin" valueType="num">
                                      <p:cBhvr>
                                        <p:cTn id="21" dur="1125" decel="100000" fill="hold"/>
                                        <p:tgtEl>
                                          <p:spTgt spid="31"/>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31"/>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fade">
                                      <p:cBhvr>
                                        <p:cTn id="25" dur="1250"/>
                                        <p:tgtEl>
                                          <p:spTgt spid="36"/>
                                        </p:tgtEl>
                                      </p:cBhvr>
                                    </p:animEffect>
                                    <p:anim calcmode="lin" valueType="num">
                                      <p:cBhvr>
                                        <p:cTn id="26" dur="1250" fill="hold"/>
                                        <p:tgtEl>
                                          <p:spTgt spid="36"/>
                                        </p:tgtEl>
                                        <p:attrNameLst>
                                          <p:attrName>ppt_x</p:attrName>
                                        </p:attrNameLst>
                                      </p:cBhvr>
                                      <p:tavLst>
                                        <p:tav tm="0">
                                          <p:val>
                                            <p:strVal val="#ppt_x"/>
                                          </p:val>
                                        </p:tav>
                                        <p:tav tm="100000">
                                          <p:val>
                                            <p:strVal val="#ppt_x"/>
                                          </p:val>
                                        </p:tav>
                                      </p:tavLst>
                                    </p:anim>
                                    <p:anim calcmode="lin" valueType="num">
                                      <p:cBhvr>
                                        <p:cTn id="27" dur="1125" decel="100000" fill="hold"/>
                                        <p:tgtEl>
                                          <p:spTgt spid="36"/>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3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icon list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56</a:t>
            </a:fld>
            <a:endParaRPr/>
          </a:p>
        </p:txBody>
      </p:sp>
      <p:grpSp>
        <p:nvGrpSpPr>
          <p:cNvPr id="12" name="Group 11"/>
          <p:cNvGrpSpPr/>
          <p:nvPr/>
        </p:nvGrpSpPr>
        <p:grpSpPr>
          <a:xfrm>
            <a:off x="2476500" y="2628900"/>
            <a:ext cx="13335000" cy="2286000"/>
            <a:chOff x="2476500" y="2628900"/>
            <a:chExt cx="13335000" cy="2286000"/>
          </a:xfrm>
        </p:grpSpPr>
        <p:sp>
          <p:nvSpPr>
            <p:cNvPr id="7" name="Oval 6"/>
            <p:cNvSpPr/>
            <p:nvPr/>
          </p:nvSpPr>
          <p:spPr>
            <a:xfrm>
              <a:off x="2476500" y="2628900"/>
              <a:ext cx="2286000" cy="2286000"/>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4" name="Group 3"/>
            <p:cNvGrpSpPr/>
            <p:nvPr/>
          </p:nvGrpSpPr>
          <p:grpSpPr>
            <a:xfrm>
              <a:off x="5124450" y="2947415"/>
              <a:ext cx="10687050" cy="1648969"/>
              <a:chOff x="3807191" y="2612814"/>
              <a:chExt cx="10687050" cy="1648969"/>
            </a:xfrm>
          </p:grpSpPr>
          <p:sp>
            <p:nvSpPr>
              <p:cNvPr id="5" name="TextBox 4"/>
              <p:cNvSpPr txBox="1"/>
              <p:nvPr/>
            </p:nvSpPr>
            <p:spPr>
              <a:xfrm>
                <a:off x="3807191" y="2612814"/>
                <a:ext cx="9189105" cy="646331"/>
              </a:xfrm>
              <a:prstGeom prst="rect">
                <a:avLst/>
              </a:prstGeom>
              <a:noFill/>
            </p:spPr>
            <p:txBody>
              <a:bodyPr wrap="square" rtlCol="0">
                <a:spAutoFit/>
              </a:bodyPr>
              <a:lstStyle/>
              <a:p>
                <a:r>
                  <a:rPr lang="en-US" sz="3600">
                    <a:latin typeface="+mj-lt"/>
                  </a:rPr>
                  <a:t>we are </a:t>
                </a:r>
                <a:r>
                  <a:rPr lang="en-US" sz="3600">
                    <a:solidFill>
                      <a:schemeClr val="accent1"/>
                    </a:solidFill>
                    <a:latin typeface="+mj-lt"/>
                  </a:rPr>
                  <a:t>safe</a:t>
                </a:r>
                <a:endParaRPr lang="uk-UA" sz="3600">
                  <a:solidFill>
                    <a:schemeClr val="accent1"/>
                  </a:solidFill>
                  <a:latin typeface="+mj-lt"/>
                </a:endParaRPr>
              </a:p>
            </p:txBody>
          </p:sp>
          <p:sp>
            <p:nvSpPr>
              <p:cNvPr id="6" name="TextBox 5"/>
              <p:cNvSpPr txBox="1"/>
              <p:nvPr/>
            </p:nvSpPr>
            <p:spPr>
              <a:xfrm>
                <a:off x="3807191" y="3246120"/>
                <a:ext cx="1068705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p>
            </p:txBody>
          </p:sp>
        </p:grpSp>
        <p:sp>
          <p:nvSpPr>
            <p:cNvPr id="14" name="Freeform 17"/>
            <p:cNvSpPr>
              <a:spLocks noEditPoints="1"/>
            </p:cNvSpPr>
            <p:nvPr/>
          </p:nvSpPr>
          <p:spPr bwMode="auto">
            <a:xfrm>
              <a:off x="3257720" y="3278568"/>
              <a:ext cx="723560" cy="986665"/>
            </a:xfrm>
            <a:custGeom>
              <a:avLst/>
              <a:gdLst>
                <a:gd name="T0" fmla="*/ 64 w 128"/>
                <a:gd name="T1" fmla="*/ 104 h 176"/>
                <a:gd name="T2" fmla="*/ 48 w 128"/>
                <a:gd name="T3" fmla="*/ 120 h 176"/>
                <a:gd name="T4" fmla="*/ 52 w 128"/>
                <a:gd name="T5" fmla="*/ 131 h 176"/>
                <a:gd name="T6" fmla="*/ 52 w 128"/>
                <a:gd name="T7" fmla="*/ 132 h 176"/>
                <a:gd name="T8" fmla="*/ 64 w 128"/>
                <a:gd name="T9" fmla="*/ 144 h 176"/>
                <a:gd name="T10" fmla="*/ 76 w 128"/>
                <a:gd name="T11" fmla="*/ 132 h 176"/>
                <a:gd name="T12" fmla="*/ 76 w 128"/>
                <a:gd name="T13" fmla="*/ 131 h 176"/>
                <a:gd name="T14" fmla="*/ 80 w 128"/>
                <a:gd name="T15" fmla="*/ 120 h 176"/>
                <a:gd name="T16" fmla="*/ 64 w 128"/>
                <a:gd name="T17" fmla="*/ 104 h 176"/>
                <a:gd name="T18" fmla="*/ 68 w 128"/>
                <a:gd name="T19" fmla="*/ 127 h 176"/>
                <a:gd name="T20" fmla="*/ 68 w 128"/>
                <a:gd name="T21" fmla="*/ 132 h 176"/>
                <a:gd name="T22" fmla="*/ 64 w 128"/>
                <a:gd name="T23" fmla="*/ 136 h 176"/>
                <a:gd name="T24" fmla="*/ 60 w 128"/>
                <a:gd name="T25" fmla="*/ 132 h 176"/>
                <a:gd name="T26" fmla="*/ 60 w 128"/>
                <a:gd name="T27" fmla="*/ 127 h 176"/>
                <a:gd name="T28" fmla="*/ 56 w 128"/>
                <a:gd name="T29" fmla="*/ 120 h 176"/>
                <a:gd name="T30" fmla="*/ 64 w 128"/>
                <a:gd name="T31" fmla="*/ 112 h 176"/>
                <a:gd name="T32" fmla="*/ 72 w 128"/>
                <a:gd name="T33" fmla="*/ 120 h 176"/>
                <a:gd name="T34" fmla="*/ 68 w 128"/>
                <a:gd name="T35" fmla="*/ 127 h 176"/>
                <a:gd name="T36" fmla="*/ 112 w 128"/>
                <a:gd name="T37" fmla="*/ 72 h 176"/>
                <a:gd name="T38" fmla="*/ 112 w 128"/>
                <a:gd name="T39" fmla="*/ 48 h 176"/>
                <a:gd name="T40" fmla="*/ 64 w 128"/>
                <a:gd name="T41" fmla="*/ 0 h 176"/>
                <a:gd name="T42" fmla="*/ 16 w 128"/>
                <a:gd name="T43" fmla="*/ 48 h 176"/>
                <a:gd name="T44" fmla="*/ 16 w 128"/>
                <a:gd name="T45" fmla="*/ 72 h 176"/>
                <a:gd name="T46" fmla="*/ 0 w 128"/>
                <a:gd name="T47" fmla="*/ 88 h 176"/>
                <a:gd name="T48" fmla="*/ 0 w 128"/>
                <a:gd name="T49" fmla="*/ 160 h 176"/>
                <a:gd name="T50" fmla="*/ 16 w 128"/>
                <a:gd name="T51" fmla="*/ 176 h 176"/>
                <a:gd name="T52" fmla="*/ 112 w 128"/>
                <a:gd name="T53" fmla="*/ 176 h 176"/>
                <a:gd name="T54" fmla="*/ 128 w 128"/>
                <a:gd name="T55" fmla="*/ 160 h 176"/>
                <a:gd name="T56" fmla="*/ 128 w 128"/>
                <a:gd name="T57" fmla="*/ 88 h 176"/>
                <a:gd name="T58" fmla="*/ 112 w 128"/>
                <a:gd name="T59" fmla="*/ 72 h 176"/>
                <a:gd name="T60" fmla="*/ 24 w 128"/>
                <a:gd name="T61" fmla="*/ 48 h 176"/>
                <a:gd name="T62" fmla="*/ 64 w 128"/>
                <a:gd name="T63" fmla="*/ 8 h 176"/>
                <a:gd name="T64" fmla="*/ 104 w 128"/>
                <a:gd name="T65" fmla="*/ 48 h 176"/>
                <a:gd name="T66" fmla="*/ 104 w 128"/>
                <a:gd name="T67" fmla="*/ 72 h 176"/>
                <a:gd name="T68" fmla="*/ 24 w 128"/>
                <a:gd name="T69" fmla="*/ 72 h 176"/>
                <a:gd name="T70" fmla="*/ 24 w 128"/>
                <a:gd name="T71" fmla="*/ 48 h 176"/>
                <a:gd name="T72" fmla="*/ 120 w 128"/>
                <a:gd name="T73" fmla="*/ 160 h 176"/>
                <a:gd name="T74" fmla="*/ 112 w 128"/>
                <a:gd name="T75" fmla="*/ 168 h 176"/>
                <a:gd name="T76" fmla="*/ 16 w 128"/>
                <a:gd name="T77" fmla="*/ 168 h 176"/>
                <a:gd name="T78" fmla="*/ 8 w 128"/>
                <a:gd name="T79" fmla="*/ 160 h 176"/>
                <a:gd name="T80" fmla="*/ 8 w 128"/>
                <a:gd name="T81" fmla="*/ 88 h 176"/>
                <a:gd name="T82" fmla="*/ 16 w 128"/>
                <a:gd name="T83" fmla="*/ 80 h 176"/>
                <a:gd name="T84" fmla="*/ 112 w 128"/>
                <a:gd name="T85" fmla="*/ 80 h 176"/>
                <a:gd name="T86" fmla="*/ 120 w 128"/>
                <a:gd name="T87" fmla="*/ 88 h 176"/>
                <a:gd name="T88" fmla="*/ 120 w 128"/>
                <a:gd name="T89"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76">
                  <a:moveTo>
                    <a:pt x="64" y="104"/>
                  </a:moveTo>
                  <a:cubicBezTo>
                    <a:pt x="55" y="104"/>
                    <a:pt x="48" y="111"/>
                    <a:pt x="48" y="120"/>
                  </a:cubicBezTo>
                  <a:cubicBezTo>
                    <a:pt x="48" y="124"/>
                    <a:pt x="50" y="128"/>
                    <a:pt x="52" y="131"/>
                  </a:cubicBezTo>
                  <a:cubicBezTo>
                    <a:pt x="52" y="131"/>
                    <a:pt x="52" y="132"/>
                    <a:pt x="52" y="132"/>
                  </a:cubicBezTo>
                  <a:cubicBezTo>
                    <a:pt x="52" y="139"/>
                    <a:pt x="57" y="144"/>
                    <a:pt x="64" y="144"/>
                  </a:cubicBezTo>
                  <a:cubicBezTo>
                    <a:pt x="71" y="144"/>
                    <a:pt x="76" y="139"/>
                    <a:pt x="76" y="132"/>
                  </a:cubicBezTo>
                  <a:cubicBezTo>
                    <a:pt x="76" y="132"/>
                    <a:pt x="76" y="131"/>
                    <a:pt x="76" y="131"/>
                  </a:cubicBezTo>
                  <a:cubicBezTo>
                    <a:pt x="78" y="128"/>
                    <a:pt x="80" y="124"/>
                    <a:pt x="80" y="120"/>
                  </a:cubicBezTo>
                  <a:cubicBezTo>
                    <a:pt x="80" y="111"/>
                    <a:pt x="73" y="104"/>
                    <a:pt x="64" y="104"/>
                  </a:cubicBezTo>
                  <a:moveTo>
                    <a:pt x="68" y="127"/>
                  </a:moveTo>
                  <a:cubicBezTo>
                    <a:pt x="68" y="132"/>
                    <a:pt x="68" y="132"/>
                    <a:pt x="68" y="132"/>
                  </a:cubicBezTo>
                  <a:cubicBezTo>
                    <a:pt x="68" y="134"/>
                    <a:pt x="66" y="136"/>
                    <a:pt x="64" y="136"/>
                  </a:cubicBezTo>
                  <a:cubicBezTo>
                    <a:pt x="62" y="136"/>
                    <a:pt x="60" y="134"/>
                    <a:pt x="60" y="132"/>
                  </a:cubicBezTo>
                  <a:cubicBezTo>
                    <a:pt x="60" y="127"/>
                    <a:pt x="60" y="127"/>
                    <a:pt x="60" y="127"/>
                  </a:cubicBezTo>
                  <a:cubicBezTo>
                    <a:pt x="58" y="126"/>
                    <a:pt x="56" y="123"/>
                    <a:pt x="56" y="120"/>
                  </a:cubicBezTo>
                  <a:cubicBezTo>
                    <a:pt x="56" y="116"/>
                    <a:pt x="60" y="112"/>
                    <a:pt x="64" y="112"/>
                  </a:cubicBezTo>
                  <a:cubicBezTo>
                    <a:pt x="68" y="112"/>
                    <a:pt x="72" y="116"/>
                    <a:pt x="72" y="120"/>
                  </a:cubicBezTo>
                  <a:cubicBezTo>
                    <a:pt x="72" y="123"/>
                    <a:pt x="70" y="126"/>
                    <a:pt x="68" y="127"/>
                  </a:cubicBezTo>
                  <a:moveTo>
                    <a:pt x="112" y="72"/>
                  </a:moveTo>
                  <a:cubicBezTo>
                    <a:pt x="112" y="48"/>
                    <a:pt x="112" y="48"/>
                    <a:pt x="112" y="48"/>
                  </a:cubicBezTo>
                  <a:cubicBezTo>
                    <a:pt x="112" y="21"/>
                    <a:pt x="91" y="0"/>
                    <a:pt x="64" y="0"/>
                  </a:cubicBezTo>
                  <a:cubicBezTo>
                    <a:pt x="37" y="0"/>
                    <a:pt x="16" y="21"/>
                    <a:pt x="16" y="48"/>
                  </a:cubicBezTo>
                  <a:cubicBezTo>
                    <a:pt x="16" y="72"/>
                    <a:pt x="16" y="72"/>
                    <a:pt x="16" y="72"/>
                  </a:cubicBezTo>
                  <a:cubicBezTo>
                    <a:pt x="7" y="72"/>
                    <a:pt x="0" y="79"/>
                    <a:pt x="0" y="88"/>
                  </a:cubicBezTo>
                  <a:cubicBezTo>
                    <a:pt x="0" y="160"/>
                    <a:pt x="0" y="160"/>
                    <a:pt x="0" y="160"/>
                  </a:cubicBezTo>
                  <a:cubicBezTo>
                    <a:pt x="0" y="169"/>
                    <a:pt x="7" y="176"/>
                    <a:pt x="16" y="176"/>
                  </a:cubicBezTo>
                  <a:cubicBezTo>
                    <a:pt x="112" y="176"/>
                    <a:pt x="112" y="176"/>
                    <a:pt x="112" y="176"/>
                  </a:cubicBezTo>
                  <a:cubicBezTo>
                    <a:pt x="121" y="176"/>
                    <a:pt x="128" y="169"/>
                    <a:pt x="128" y="160"/>
                  </a:cubicBezTo>
                  <a:cubicBezTo>
                    <a:pt x="128" y="88"/>
                    <a:pt x="128" y="88"/>
                    <a:pt x="128" y="88"/>
                  </a:cubicBezTo>
                  <a:cubicBezTo>
                    <a:pt x="128" y="79"/>
                    <a:pt x="121" y="72"/>
                    <a:pt x="112" y="72"/>
                  </a:cubicBezTo>
                  <a:moveTo>
                    <a:pt x="24" y="48"/>
                  </a:moveTo>
                  <a:cubicBezTo>
                    <a:pt x="24" y="26"/>
                    <a:pt x="42" y="8"/>
                    <a:pt x="64" y="8"/>
                  </a:cubicBezTo>
                  <a:cubicBezTo>
                    <a:pt x="86" y="8"/>
                    <a:pt x="104" y="26"/>
                    <a:pt x="104" y="48"/>
                  </a:cubicBezTo>
                  <a:cubicBezTo>
                    <a:pt x="104" y="72"/>
                    <a:pt x="104" y="72"/>
                    <a:pt x="104" y="72"/>
                  </a:cubicBezTo>
                  <a:cubicBezTo>
                    <a:pt x="24" y="72"/>
                    <a:pt x="24" y="72"/>
                    <a:pt x="24" y="72"/>
                  </a:cubicBezTo>
                  <a:lnTo>
                    <a:pt x="24" y="48"/>
                  </a:lnTo>
                  <a:close/>
                  <a:moveTo>
                    <a:pt x="120" y="160"/>
                  </a:moveTo>
                  <a:cubicBezTo>
                    <a:pt x="120" y="164"/>
                    <a:pt x="116" y="168"/>
                    <a:pt x="112" y="168"/>
                  </a:cubicBezTo>
                  <a:cubicBezTo>
                    <a:pt x="16" y="168"/>
                    <a:pt x="16" y="168"/>
                    <a:pt x="16" y="168"/>
                  </a:cubicBezTo>
                  <a:cubicBezTo>
                    <a:pt x="12" y="168"/>
                    <a:pt x="8" y="164"/>
                    <a:pt x="8" y="160"/>
                  </a:cubicBezTo>
                  <a:cubicBezTo>
                    <a:pt x="8" y="88"/>
                    <a:pt x="8" y="88"/>
                    <a:pt x="8" y="88"/>
                  </a:cubicBezTo>
                  <a:cubicBezTo>
                    <a:pt x="8" y="84"/>
                    <a:pt x="12" y="80"/>
                    <a:pt x="16" y="80"/>
                  </a:cubicBezTo>
                  <a:cubicBezTo>
                    <a:pt x="112" y="80"/>
                    <a:pt x="112" y="80"/>
                    <a:pt x="112" y="80"/>
                  </a:cubicBezTo>
                  <a:cubicBezTo>
                    <a:pt x="116" y="80"/>
                    <a:pt x="120" y="84"/>
                    <a:pt x="120" y="88"/>
                  </a:cubicBezTo>
                  <a:lnTo>
                    <a:pt x="120" y="1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3" name="Group 12"/>
          <p:cNvGrpSpPr/>
          <p:nvPr/>
        </p:nvGrpSpPr>
        <p:grpSpPr>
          <a:xfrm>
            <a:off x="2476500" y="5676900"/>
            <a:ext cx="13335000" cy="2286000"/>
            <a:chOff x="2476500" y="5676900"/>
            <a:chExt cx="13335000" cy="2286000"/>
          </a:xfrm>
        </p:grpSpPr>
        <p:sp>
          <p:nvSpPr>
            <p:cNvPr id="11" name="Oval 10"/>
            <p:cNvSpPr/>
            <p:nvPr/>
          </p:nvSpPr>
          <p:spPr>
            <a:xfrm>
              <a:off x="2476500" y="5676900"/>
              <a:ext cx="2286000" cy="2286000"/>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8" name="Group 7"/>
            <p:cNvGrpSpPr/>
            <p:nvPr/>
          </p:nvGrpSpPr>
          <p:grpSpPr>
            <a:xfrm>
              <a:off x="5124450" y="5995415"/>
              <a:ext cx="10687050" cy="1648969"/>
              <a:chOff x="3807191" y="2612814"/>
              <a:chExt cx="10687050" cy="1648969"/>
            </a:xfrm>
          </p:grpSpPr>
          <p:sp>
            <p:nvSpPr>
              <p:cNvPr id="9" name="TextBox 8"/>
              <p:cNvSpPr txBox="1"/>
              <p:nvPr/>
            </p:nvSpPr>
            <p:spPr>
              <a:xfrm>
                <a:off x="3807191" y="2612814"/>
                <a:ext cx="9189105" cy="646331"/>
              </a:xfrm>
              <a:prstGeom prst="rect">
                <a:avLst/>
              </a:prstGeom>
              <a:noFill/>
            </p:spPr>
            <p:txBody>
              <a:bodyPr wrap="square" rtlCol="0">
                <a:spAutoFit/>
              </a:bodyPr>
              <a:lstStyle/>
              <a:p>
                <a:r>
                  <a:rPr lang="en-US" sz="3600">
                    <a:latin typeface="+mj-lt"/>
                  </a:rPr>
                  <a:t>we are </a:t>
                </a:r>
                <a:r>
                  <a:rPr lang="en-US" sz="3600">
                    <a:solidFill>
                      <a:schemeClr val="accent1"/>
                    </a:solidFill>
                    <a:latin typeface="+mj-lt"/>
                  </a:rPr>
                  <a:t>fun</a:t>
                </a:r>
                <a:endParaRPr lang="uk-UA" sz="3600">
                  <a:solidFill>
                    <a:schemeClr val="accent1"/>
                  </a:solidFill>
                  <a:latin typeface="+mj-lt"/>
                </a:endParaRPr>
              </a:p>
            </p:txBody>
          </p:sp>
          <p:sp>
            <p:nvSpPr>
              <p:cNvPr id="10" name="TextBox 9"/>
              <p:cNvSpPr txBox="1"/>
              <p:nvPr/>
            </p:nvSpPr>
            <p:spPr>
              <a:xfrm>
                <a:off x="3807191" y="3246120"/>
                <a:ext cx="1068705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endParaRPr lang="uk-UA" sz="2000">
                  <a:solidFill>
                    <a:schemeClr val="tx2"/>
                  </a:solidFill>
                </a:endParaRPr>
              </a:p>
            </p:txBody>
          </p:sp>
        </p:grpSp>
        <p:sp>
          <p:nvSpPr>
            <p:cNvPr id="16" name="Freeform 166"/>
            <p:cNvSpPr>
              <a:spLocks noEditPoints="1"/>
            </p:cNvSpPr>
            <p:nvPr/>
          </p:nvSpPr>
          <p:spPr bwMode="auto">
            <a:xfrm>
              <a:off x="3137903" y="6381111"/>
              <a:ext cx="963195" cy="877578"/>
            </a:xfrm>
            <a:custGeom>
              <a:avLst/>
              <a:gdLst>
                <a:gd name="T0" fmla="*/ 72 w 176"/>
                <a:gd name="T1" fmla="*/ 97 h 161"/>
                <a:gd name="T2" fmla="*/ 80 w 176"/>
                <a:gd name="T3" fmla="*/ 97 h 161"/>
                <a:gd name="T4" fmla="*/ 100 w 176"/>
                <a:gd name="T5" fmla="*/ 93 h 161"/>
                <a:gd name="T6" fmla="*/ 100 w 176"/>
                <a:gd name="T7" fmla="*/ 101 h 161"/>
                <a:gd name="T8" fmla="*/ 100 w 176"/>
                <a:gd name="T9" fmla="*/ 93 h 161"/>
                <a:gd name="T10" fmla="*/ 48 w 176"/>
                <a:gd name="T11" fmla="*/ 113 h 161"/>
                <a:gd name="T12" fmla="*/ 44 w 176"/>
                <a:gd name="T13" fmla="*/ 101 h 161"/>
                <a:gd name="T14" fmla="*/ 40 w 176"/>
                <a:gd name="T15" fmla="*/ 113 h 161"/>
                <a:gd name="T16" fmla="*/ 28 w 176"/>
                <a:gd name="T17" fmla="*/ 117 h 161"/>
                <a:gd name="T18" fmla="*/ 40 w 176"/>
                <a:gd name="T19" fmla="*/ 121 h 161"/>
                <a:gd name="T20" fmla="*/ 44 w 176"/>
                <a:gd name="T21" fmla="*/ 133 h 161"/>
                <a:gd name="T22" fmla="*/ 48 w 176"/>
                <a:gd name="T23" fmla="*/ 121 h 161"/>
                <a:gd name="T24" fmla="*/ 60 w 176"/>
                <a:gd name="T25" fmla="*/ 117 h 161"/>
                <a:gd name="T26" fmla="*/ 132 w 176"/>
                <a:gd name="T27" fmla="*/ 73 h 161"/>
                <a:gd name="T28" fmla="*/ 97 w 176"/>
                <a:gd name="T29" fmla="*/ 56 h 161"/>
                <a:gd name="T30" fmla="*/ 82 w 176"/>
                <a:gd name="T31" fmla="*/ 1 h 161"/>
                <a:gd name="T32" fmla="*/ 78 w 176"/>
                <a:gd name="T33" fmla="*/ 9 h 161"/>
                <a:gd name="T34" fmla="*/ 92 w 176"/>
                <a:gd name="T35" fmla="*/ 51 h 161"/>
                <a:gd name="T36" fmla="*/ 44 w 176"/>
                <a:gd name="T37" fmla="*/ 73 h 161"/>
                <a:gd name="T38" fmla="*/ 44 w 176"/>
                <a:gd name="T39" fmla="*/ 161 h 161"/>
                <a:gd name="T40" fmla="*/ 98 w 176"/>
                <a:gd name="T41" fmla="*/ 145 h 161"/>
                <a:gd name="T42" fmla="*/ 176 w 176"/>
                <a:gd name="T43" fmla="*/ 117 h 161"/>
                <a:gd name="T44" fmla="*/ 132 w 176"/>
                <a:gd name="T45" fmla="*/ 153 h 161"/>
                <a:gd name="T46" fmla="*/ 74 w 176"/>
                <a:gd name="T47" fmla="*/ 137 h 161"/>
                <a:gd name="T48" fmla="*/ 8 w 176"/>
                <a:gd name="T49" fmla="*/ 117 h 161"/>
                <a:gd name="T50" fmla="*/ 132 w 176"/>
                <a:gd name="T51" fmla="*/ 81 h 161"/>
                <a:gd name="T52" fmla="*/ 132 w 176"/>
                <a:gd name="T53" fmla="*/ 153 h 161"/>
                <a:gd name="T54" fmla="*/ 116 w 176"/>
                <a:gd name="T55" fmla="*/ 125 h 161"/>
                <a:gd name="T56" fmla="*/ 132 w 176"/>
                <a:gd name="T57" fmla="*/ 125 h 161"/>
                <a:gd name="T58" fmla="*/ 140 w 176"/>
                <a:gd name="T59" fmla="*/ 101 h 161"/>
                <a:gd name="T60" fmla="*/ 140 w 176"/>
                <a:gd name="T61" fmla="*/ 117 h 161"/>
                <a:gd name="T62" fmla="*/ 140 w 176"/>
                <a:gd name="T63" fmla="*/ 10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61">
                  <a:moveTo>
                    <a:pt x="76" y="93"/>
                  </a:moveTo>
                  <a:cubicBezTo>
                    <a:pt x="74" y="93"/>
                    <a:pt x="72" y="95"/>
                    <a:pt x="72" y="97"/>
                  </a:cubicBezTo>
                  <a:cubicBezTo>
                    <a:pt x="72" y="99"/>
                    <a:pt x="74" y="101"/>
                    <a:pt x="76" y="101"/>
                  </a:cubicBezTo>
                  <a:cubicBezTo>
                    <a:pt x="78" y="101"/>
                    <a:pt x="80" y="99"/>
                    <a:pt x="80" y="97"/>
                  </a:cubicBezTo>
                  <a:cubicBezTo>
                    <a:pt x="80" y="95"/>
                    <a:pt x="78" y="93"/>
                    <a:pt x="76" y="93"/>
                  </a:cubicBezTo>
                  <a:moveTo>
                    <a:pt x="100" y="93"/>
                  </a:moveTo>
                  <a:cubicBezTo>
                    <a:pt x="98" y="93"/>
                    <a:pt x="96" y="95"/>
                    <a:pt x="96" y="97"/>
                  </a:cubicBezTo>
                  <a:cubicBezTo>
                    <a:pt x="96" y="99"/>
                    <a:pt x="98" y="101"/>
                    <a:pt x="100" y="101"/>
                  </a:cubicBezTo>
                  <a:cubicBezTo>
                    <a:pt x="102" y="101"/>
                    <a:pt x="104" y="99"/>
                    <a:pt x="104" y="97"/>
                  </a:cubicBezTo>
                  <a:cubicBezTo>
                    <a:pt x="104" y="95"/>
                    <a:pt x="102" y="93"/>
                    <a:pt x="100" y="93"/>
                  </a:cubicBezTo>
                  <a:moveTo>
                    <a:pt x="56" y="113"/>
                  </a:moveTo>
                  <a:cubicBezTo>
                    <a:pt x="48" y="113"/>
                    <a:pt x="48" y="113"/>
                    <a:pt x="48" y="113"/>
                  </a:cubicBezTo>
                  <a:cubicBezTo>
                    <a:pt x="48" y="105"/>
                    <a:pt x="48" y="105"/>
                    <a:pt x="48" y="105"/>
                  </a:cubicBezTo>
                  <a:cubicBezTo>
                    <a:pt x="48" y="103"/>
                    <a:pt x="46" y="101"/>
                    <a:pt x="44" y="101"/>
                  </a:cubicBezTo>
                  <a:cubicBezTo>
                    <a:pt x="42" y="101"/>
                    <a:pt x="40" y="103"/>
                    <a:pt x="40" y="105"/>
                  </a:cubicBezTo>
                  <a:cubicBezTo>
                    <a:pt x="40" y="113"/>
                    <a:pt x="40" y="113"/>
                    <a:pt x="40" y="113"/>
                  </a:cubicBezTo>
                  <a:cubicBezTo>
                    <a:pt x="32" y="113"/>
                    <a:pt x="32" y="113"/>
                    <a:pt x="32" y="113"/>
                  </a:cubicBezTo>
                  <a:cubicBezTo>
                    <a:pt x="30" y="113"/>
                    <a:pt x="28" y="115"/>
                    <a:pt x="28" y="117"/>
                  </a:cubicBezTo>
                  <a:cubicBezTo>
                    <a:pt x="28" y="119"/>
                    <a:pt x="30" y="121"/>
                    <a:pt x="32" y="121"/>
                  </a:cubicBezTo>
                  <a:cubicBezTo>
                    <a:pt x="40" y="121"/>
                    <a:pt x="40" y="121"/>
                    <a:pt x="40" y="121"/>
                  </a:cubicBezTo>
                  <a:cubicBezTo>
                    <a:pt x="40" y="129"/>
                    <a:pt x="40" y="129"/>
                    <a:pt x="40" y="129"/>
                  </a:cubicBezTo>
                  <a:cubicBezTo>
                    <a:pt x="40" y="131"/>
                    <a:pt x="42" y="133"/>
                    <a:pt x="44" y="133"/>
                  </a:cubicBezTo>
                  <a:cubicBezTo>
                    <a:pt x="46" y="133"/>
                    <a:pt x="48" y="131"/>
                    <a:pt x="48" y="129"/>
                  </a:cubicBezTo>
                  <a:cubicBezTo>
                    <a:pt x="48" y="121"/>
                    <a:pt x="48" y="121"/>
                    <a:pt x="48" y="121"/>
                  </a:cubicBezTo>
                  <a:cubicBezTo>
                    <a:pt x="56" y="121"/>
                    <a:pt x="56" y="121"/>
                    <a:pt x="56" y="121"/>
                  </a:cubicBezTo>
                  <a:cubicBezTo>
                    <a:pt x="58" y="121"/>
                    <a:pt x="60" y="119"/>
                    <a:pt x="60" y="117"/>
                  </a:cubicBezTo>
                  <a:cubicBezTo>
                    <a:pt x="60" y="115"/>
                    <a:pt x="58" y="113"/>
                    <a:pt x="56" y="113"/>
                  </a:cubicBezTo>
                  <a:moveTo>
                    <a:pt x="132" y="73"/>
                  </a:moveTo>
                  <a:cubicBezTo>
                    <a:pt x="92" y="73"/>
                    <a:pt x="92" y="73"/>
                    <a:pt x="92" y="73"/>
                  </a:cubicBezTo>
                  <a:cubicBezTo>
                    <a:pt x="88" y="66"/>
                    <a:pt x="91" y="62"/>
                    <a:pt x="97" y="56"/>
                  </a:cubicBezTo>
                  <a:cubicBezTo>
                    <a:pt x="102" y="52"/>
                    <a:pt x="108" y="46"/>
                    <a:pt x="108" y="37"/>
                  </a:cubicBezTo>
                  <a:cubicBezTo>
                    <a:pt x="108" y="15"/>
                    <a:pt x="83" y="2"/>
                    <a:pt x="82" y="1"/>
                  </a:cubicBezTo>
                  <a:cubicBezTo>
                    <a:pt x="80" y="0"/>
                    <a:pt x="77" y="1"/>
                    <a:pt x="76" y="3"/>
                  </a:cubicBezTo>
                  <a:cubicBezTo>
                    <a:pt x="75" y="5"/>
                    <a:pt x="76" y="8"/>
                    <a:pt x="78" y="9"/>
                  </a:cubicBezTo>
                  <a:cubicBezTo>
                    <a:pt x="78" y="9"/>
                    <a:pt x="100" y="20"/>
                    <a:pt x="100" y="37"/>
                  </a:cubicBezTo>
                  <a:cubicBezTo>
                    <a:pt x="100" y="43"/>
                    <a:pt x="96" y="46"/>
                    <a:pt x="92" y="51"/>
                  </a:cubicBezTo>
                  <a:cubicBezTo>
                    <a:pt x="86" y="56"/>
                    <a:pt x="80" y="63"/>
                    <a:pt x="84" y="73"/>
                  </a:cubicBezTo>
                  <a:cubicBezTo>
                    <a:pt x="44" y="73"/>
                    <a:pt x="44" y="73"/>
                    <a:pt x="44" y="73"/>
                  </a:cubicBezTo>
                  <a:cubicBezTo>
                    <a:pt x="20" y="73"/>
                    <a:pt x="0" y="93"/>
                    <a:pt x="0" y="117"/>
                  </a:cubicBezTo>
                  <a:cubicBezTo>
                    <a:pt x="0" y="141"/>
                    <a:pt x="20" y="161"/>
                    <a:pt x="44" y="161"/>
                  </a:cubicBezTo>
                  <a:cubicBezTo>
                    <a:pt x="58" y="161"/>
                    <a:pt x="70" y="155"/>
                    <a:pt x="78" y="145"/>
                  </a:cubicBezTo>
                  <a:cubicBezTo>
                    <a:pt x="98" y="145"/>
                    <a:pt x="98" y="145"/>
                    <a:pt x="98" y="145"/>
                  </a:cubicBezTo>
                  <a:cubicBezTo>
                    <a:pt x="106" y="155"/>
                    <a:pt x="118" y="161"/>
                    <a:pt x="132" y="161"/>
                  </a:cubicBezTo>
                  <a:cubicBezTo>
                    <a:pt x="156" y="161"/>
                    <a:pt x="176" y="141"/>
                    <a:pt x="176" y="117"/>
                  </a:cubicBezTo>
                  <a:cubicBezTo>
                    <a:pt x="176" y="93"/>
                    <a:pt x="156" y="73"/>
                    <a:pt x="132" y="73"/>
                  </a:cubicBezTo>
                  <a:moveTo>
                    <a:pt x="132" y="153"/>
                  </a:moveTo>
                  <a:cubicBezTo>
                    <a:pt x="120" y="153"/>
                    <a:pt x="109" y="147"/>
                    <a:pt x="102" y="137"/>
                  </a:cubicBezTo>
                  <a:cubicBezTo>
                    <a:pt x="74" y="137"/>
                    <a:pt x="74" y="137"/>
                    <a:pt x="74" y="137"/>
                  </a:cubicBezTo>
                  <a:cubicBezTo>
                    <a:pt x="67" y="147"/>
                    <a:pt x="56" y="153"/>
                    <a:pt x="44" y="153"/>
                  </a:cubicBezTo>
                  <a:cubicBezTo>
                    <a:pt x="24" y="153"/>
                    <a:pt x="8" y="137"/>
                    <a:pt x="8" y="117"/>
                  </a:cubicBezTo>
                  <a:cubicBezTo>
                    <a:pt x="8" y="97"/>
                    <a:pt x="24" y="81"/>
                    <a:pt x="44" y="81"/>
                  </a:cubicBezTo>
                  <a:cubicBezTo>
                    <a:pt x="132" y="81"/>
                    <a:pt x="132" y="81"/>
                    <a:pt x="132" y="81"/>
                  </a:cubicBezTo>
                  <a:cubicBezTo>
                    <a:pt x="152" y="81"/>
                    <a:pt x="168" y="97"/>
                    <a:pt x="168" y="117"/>
                  </a:cubicBezTo>
                  <a:cubicBezTo>
                    <a:pt x="168" y="137"/>
                    <a:pt x="152" y="153"/>
                    <a:pt x="132" y="153"/>
                  </a:cubicBezTo>
                  <a:moveTo>
                    <a:pt x="124" y="117"/>
                  </a:moveTo>
                  <a:cubicBezTo>
                    <a:pt x="120" y="117"/>
                    <a:pt x="116" y="121"/>
                    <a:pt x="116" y="125"/>
                  </a:cubicBezTo>
                  <a:cubicBezTo>
                    <a:pt x="116" y="129"/>
                    <a:pt x="120" y="133"/>
                    <a:pt x="124" y="133"/>
                  </a:cubicBezTo>
                  <a:cubicBezTo>
                    <a:pt x="128" y="133"/>
                    <a:pt x="132" y="129"/>
                    <a:pt x="132" y="125"/>
                  </a:cubicBezTo>
                  <a:cubicBezTo>
                    <a:pt x="132" y="121"/>
                    <a:pt x="128" y="117"/>
                    <a:pt x="124" y="117"/>
                  </a:cubicBezTo>
                  <a:moveTo>
                    <a:pt x="140" y="101"/>
                  </a:moveTo>
                  <a:cubicBezTo>
                    <a:pt x="136" y="101"/>
                    <a:pt x="132" y="105"/>
                    <a:pt x="132" y="109"/>
                  </a:cubicBezTo>
                  <a:cubicBezTo>
                    <a:pt x="132" y="113"/>
                    <a:pt x="136" y="117"/>
                    <a:pt x="140" y="117"/>
                  </a:cubicBezTo>
                  <a:cubicBezTo>
                    <a:pt x="144" y="117"/>
                    <a:pt x="148" y="113"/>
                    <a:pt x="148" y="109"/>
                  </a:cubicBezTo>
                  <a:cubicBezTo>
                    <a:pt x="148" y="105"/>
                    <a:pt x="144" y="101"/>
                    <a:pt x="140" y="101"/>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Tree>
    <p:extLst>
      <p:ext uri="{BB962C8B-B14F-4D97-AF65-F5344CB8AC3E}">
        <p14:creationId xmlns:p14="http://schemas.microsoft.com/office/powerpoint/2010/main" val="256032522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250"/>
                                        <p:tgtEl>
                                          <p:spTgt spid="12"/>
                                        </p:tgtEl>
                                      </p:cBhvr>
                                    </p:animEffect>
                                    <p:anim calcmode="lin" valueType="num">
                                      <p:cBhvr>
                                        <p:cTn id="8" dur="1250" fill="hold"/>
                                        <p:tgtEl>
                                          <p:spTgt spid="12"/>
                                        </p:tgtEl>
                                        <p:attrNameLst>
                                          <p:attrName>ppt_x</p:attrName>
                                        </p:attrNameLst>
                                      </p:cBhvr>
                                      <p:tavLst>
                                        <p:tav tm="0">
                                          <p:val>
                                            <p:strVal val="#ppt_x"/>
                                          </p:val>
                                        </p:tav>
                                        <p:tav tm="100000">
                                          <p:val>
                                            <p:strVal val="#ppt_x"/>
                                          </p:val>
                                        </p:tav>
                                      </p:tavLst>
                                    </p:anim>
                                    <p:anim calcmode="lin" valueType="num">
                                      <p:cBhvr>
                                        <p:cTn id="9" dur="1125" decel="100000" fill="hold"/>
                                        <p:tgtEl>
                                          <p:spTgt spid="1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1250"/>
                                        <p:tgtEl>
                                          <p:spTgt spid="13"/>
                                        </p:tgtEl>
                                      </p:cBhvr>
                                    </p:animEffect>
                                    <p:anim calcmode="lin" valueType="num">
                                      <p:cBhvr>
                                        <p:cTn id="14" dur="1250" fill="hold"/>
                                        <p:tgtEl>
                                          <p:spTgt spid="13"/>
                                        </p:tgtEl>
                                        <p:attrNameLst>
                                          <p:attrName>ppt_x</p:attrName>
                                        </p:attrNameLst>
                                      </p:cBhvr>
                                      <p:tavLst>
                                        <p:tav tm="0">
                                          <p:val>
                                            <p:strVal val="#ppt_x"/>
                                          </p:val>
                                        </p:tav>
                                        <p:tav tm="100000">
                                          <p:val>
                                            <p:strVal val="#ppt_x"/>
                                          </p:val>
                                        </p:tav>
                                      </p:tavLst>
                                    </p:anim>
                                    <p:anim calcmode="lin" valueType="num">
                                      <p:cBhvr>
                                        <p:cTn id="15" dur="1125" decel="100000" fill="hold"/>
                                        <p:tgtEl>
                                          <p:spTgt spid="1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icon list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57</a:t>
            </a:fld>
            <a:endParaRPr/>
          </a:p>
        </p:txBody>
      </p:sp>
      <p:grpSp>
        <p:nvGrpSpPr>
          <p:cNvPr id="8" name="Group 7"/>
          <p:cNvGrpSpPr/>
          <p:nvPr/>
        </p:nvGrpSpPr>
        <p:grpSpPr>
          <a:xfrm>
            <a:off x="2879290" y="2579335"/>
            <a:ext cx="12529420" cy="1371600"/>
            <a:chOff x="2879290" y="2579335"/>
            <a:chExt cx="12529420" cy="1371600"/>
          </a:xfrm>
        </p:grpSpPr>
        <p:grpSp>
          <p:nvGrpSpPr>
            <p:cNvPr id="4" name="Group 3"/>
            <p:cNvGrpSpPr/>
            <p:nvPr/>
          </p:nvGrpSpPr>
          <p:grpSpPr>
            <a:xfrm>
              <a:off x="4721660" y="2579335"/>
              <a:ext cx="10687050" cy="1341192"/>
              <a:chOff x="3807191" y="2612814"/>
              <a:chExt cx="10687050" cy="1341192"/>
            </a:xfrm>
          </p:grpSpPr>
          <p:sp>
            <p:nvSpPr>
              <p:cNvPr id="5" name="TextBox 4"/>
              <p:cNvSpPr txBox="1"/>
              <p:nvPr/>
            </p:nvSpPr>
            <p:spPr>
              <a:xfrm>
                <a:off x="3807191" y="2612814"/>
                <a:ext cx="9189105" cy="646331"/>
              </a:xfrm>
              <a:prstGeom prst="rect">
                <a:avLst/>
              </a:prstGeom>
              <a:noFill/>
            </p:spPr>
            <p:txBody>
              <a:bodyPr wrap="square" rtlCol="0">
                <a:spAutoFit/>
              </a:bodyPr>
              <a:lstStyle/>
              <a:p>
                <a:r>
                  <a:rPr lang="en-US" sz="3600">
                    <a:latin typeface="+mj-lt"/>
                  </a:rPr>
                  <a:t>we love </a:t>
                </a:r>
                <a:r>
                  <a:rPr lang="en-US" sz="3600">
                    <a:solidFill>
                      <a:schemeClr val="accent1"/>
                    </a:solidFill>
                    <a:latin typeface="+mj-lt"/>
                  </a:rPr>
                  <a:t>innovations</a:t>
                </a:r>
                <a:endParaRPr lang="uk-UA" sz="3600">
                  <a:solidFill>
                    <a:schemeClr val="accent1"/>
                  </a:solidFill>
                  <a:latin typeface="+mj-lt"/>
                </a:endParaRPr>
              </a:p>
            </p:txBody>
          </p:sp>
          <p:sp>
            <p:nvSpPr>
              <p:cNvPr id="6" name="TextBox 5"/>
              <p:cNvSpPr txBox="1"/>
              <p:nvPr/>
            </p:nvSpPr>
            <p:spPr>
              <a:xfrm>
                <a:off x="3807191" y="3246120"/>
                <a:ext cx="10687050" cy="70788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a:t>
                </a:r>
              </a:p>
            </p:txBody>
          </p:sp>
        </p:grpSp>
        <p:grpSp>
          <p:nvGrpSpPr>
            <p:cNvPr id="10" name="Group 9"/>
            <p:cNvGrpSpPr/>
            <p:nvPr/>
          </p:nvGrpSpPr>
          <p:grpSpPr>
            <a:xfrm>
              <a:off x="2879290" y="2579335"/>
              <a:ext cx="1371600" cy="1371600"/>
              <a:chOff x="2879290" y="2579335"/>
              <a:chExt cx="1371600" cy="1371600"/>
            </a:xfrm>
          </p:grpSpPr>
          <p:sp>
            <p:nvSpPr>
              <p:cNvPr id="7" name="Oval 6"/>
              <p:cNvSpPr/>
              <p:nvPr/>
            </p:nvSpPr>
            <p:spPr>
              <a:xfrm>
                <a:off x="2879290" y="2579335"/>
                <a:ext cx="1371600" cy="1371600"/>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9" name="Freeform 429"/>
              <p:cNvSpPr>
                <a:spLocks noEditPoints="1"/>
              </p:cNvSpPr>
              <p:nvPr/>
            </p:nvSpPr>
            <p:spPr bwMode="auto">
              <a:xfrm>
                <a:off x="3379966" y="2979302"/>
                <a:ext cx="370247" cy="587282"/>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9" name="Group 8"/>
          <p:cNvGrpSpPr/>
          <p:nvPr/>
        </p:nvGrpSpPr>
        <p:grpSpPr>
          <a:xfrm>
            <a:off x="2879290" y="4792764"/>
            <a:ext cx="12529420" cy="1371600"/>
            <a:chOff x="2879290" y="4792764"/>
            <a:chExt cx="12529420" cy="1371600"/>
          </a:xfrm>
        </p:grpSpPr>
        <p:grpSp>
          <p:nvGrpSpPr>
            <p:cNvPr id="35" name="Group 34"/>
            <p:cNvGrpSpPr/>
            <p:nvPr/>
          </p:nvGrpSpPr>
          <p:grpSpPr>
            <a:xfrm>
              <a:off x="4721660" y="4792764"/>
              <a:ext cx="10687050" cy="1341192"/>
              <a:chOff x="3807191" y="2612814"/>
              <a:chExt cx="10687050" cy="1341192"/>
            </a:xfrm>
          </p:grpSpPr>
          <p:sp>
            <p:nvSpPr>
              <p:cNvPr id="39" name="TextBox 38"/>
              <p:cNvSpPr txBox="1"/>
              <p:nvPr/>
            </p:nvSpPr>
            <p:spPr>
              <a:xfrm>
                <a:off x="3807191" y="2612814"/>
                <a:ext cx="9189105" cy="646331"/>
              </a:xfrm>
              <a:prstGeom prst="rect">
                <a:avLst/>
              </a:prstGeom>
              <a:noFill/>
            </p:spPr>
            <p:txBody>
              <a:bodyPr wrap="square" rtlCol="0">
                <a:spAutoFit/>
              </a:bodyPr>
              <a:lstStyle/>
              <a:p>
                <a:r>
                  <a:rPr lang="en-US" sz="3600">
                    <a:latin typeface="+mj-lt"/>
                  </a:rPr>
                  <a:t>we respect the </a:t>
                </a:r>
                <a:r>
                  <a:rPr lang="en-US" sz="3600">
                    <a:solidFill>
                      <a:schemeClr val="accent1"/>
                    </a:solidFill>
                    <a:latin typeface="+mj-lt"/>
                  </a:rPr>
                  <a:t>nature</a:t>
                </a:r>
                <a:endParaRPr lang="uk-UA" sz="3600">
                  <a:solidFill>
                    <a:schemeClr val="accent1"/>
                  </a:solidFill>
                  <a:latin typeface="+mj-lt"/>
                </a:endParaRPr>
              </a:p>
            </p:txBody>
          </p:sp>
          <p:sp>
            <p:nvSpPr>
              <p:cNvPr id="40" name="TextBox 39"/>
              <p:cNvSpPr txBox="1"/>
              <p:nvPr/>
            </p:nvSpPr>
            <p:spPr>
              <a:xfrm>
                <a:off x="3807191" y="3246120"/>
                <a:ext cx="10687050" cy="70788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a:t>
                </a:r>
              </a:p>
            </p:txBody>
          </p:sp>
        </p:grpSp>
        <p:grpSp>
          <p:nvGrpSpPr>
            <p:cNvPr id="11" name="Group 10"/>
            <p:cNvGrpSpPr/>
            <p:nvPr/>
          </p:nvGrpSpPr>
          <p:grpSpPr>
            <a:xfrm>
              <a:off x="2879290" y="4792764"/>
              <a:ext cx="1371600" cy="1371600"/>
              <a:chOff x="2879290" y="4792764"/>
              <a:chExt cx="1371600" cy="1371600"/>
            </a:xfrm>
          </p:grpSpPr>
          <p:sp>
            <p:nvSpPr>
              <p:cNvPr id="37" name="Oval 36"/>
              <p:cNvSpPr/>
              <p:nvPr/>
            </p:nvSpPr>
            <p:spPr>
              <a:xfrm>
                <a:off x="2879290" y="4792764"/>
                <a:ext cx="1371600" cy="1371600"/>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0" name="Freeform 457"/>
              <p:cNvSpPr>
                <a:spLocks noEditPoints="1"/>
              </p:cNvSpPr>
              <p:nvPr/>
            </p:nvSpPr>
            <p:spPr bwMode="auto">
              <a:xfrm>
                <a:off x="3354433" y="5191305"/>
                <a:ext cx="421315" cy="574519"/>
              </a:xfrm>
              <a:custGeom>
                <a:avLst/>
                <a:gdLst>
                  <a:gd name="T0" fmla="*/ 127 w 128"/>
                  <a:gd name="T1" fmla="*/ 138 h 176"/>
                  <a:gd name="T2" fmla="*/ 116 w 128"/>
                  <a:gd name="T3" fmla="*/ 104 h 176"/>
                  <a:gd name="T4" fmla="*/ 119 w 128"/>
                  <a:gd name="T5" fmla="*/ 98 h 176"/>
                  <a:gd name="T6" fmla="*/ 100 w 128"/>
                  <a:gd name="T7" fmla="*/ 72 h 176"/>
                  <a:gd name="T8" fmla="*/ 112 w 128"/>
                  <a:gd name="T9" fmla="*/ 68 h 176"/>
                  <a:gd name="T10" fmla="*/ 111 w 128"/>
                  <a:gd name="T11" fmla="*/ 65 h 176"/>
                  <a:gd name="T12" fmla="*/ 96 w 128"/>
                  <a:gd name="T13" fmla="*/ 40 h 176"/>
                  <a:gd name="T14" fmla="*/ 99 w 128"/>
                  <a:gd name="T15" fmla="*/ 33 h 176"/>
                  <a:gd name="T16" fmla="*/ 64 w 128"/>
                  <a:gd name="T17" fmla="*/ 0 h 176"/>
                  <a:gd name="T18" fmla="*/ 29 w 128"/>
                  <a:gd name="T19" fmla="*/ 33 h 176"/>
                  <a:gd name="T20" fmla="*/ 32 w 128"/>
                  <a:gd name="T21" fmla="*/ 40 h 176"/>
                  <a:gd name="T22" fmla="*/ 17 w 128"/>
                  <a:gd name="T23" fmla="*/ 65 h 176"/>
                  <a:gd name="T24" fmla="*/ 16 w 128"/>
                  <a:gd name="T25" fmla="*/ 68 h 176"/>
                  <a:gd name="T26" fmla="*/ 28 w 128"/>
                  <a:gd name="T27" fmla="*/ 72 h 176"/>
                  <a:gd name="T28" fmla="*/ 9 w 128"/>
                  <a:gd name="T29" fmla="*/ 98 h 176"/>
                  <a:gd name="T30" fmla="*/ 12 w 128"/>
                  <a:gd name="T31" fmla="*/ 104 h 176"/>
                  <a:gd name="T32" fmla="*/ 1 w 128"/>
                  <a:gd name="T33" fmla="*/ 138 h 176"/>
                  <a:gd name="T34" fmla="*/ 0 w 128"/>
                  <a:gd name="T35" fmla="*/ 140 h 176"/>
                  <a:gd name="T36" fmla="*/ 48 w 128"/>
                  <a:gd name="T37" fmla="*/ 144 h 176"/>
                  <a:gd name="T38" fmla="*/ 52 w 128"/>
                  <a:gd name="T39" fmla="*/ 176 h 176"/>
                  <a:gd name="T40" fmla="*/ 80 w 128"/>
                  <a:gd name="T41" fmla="*/ 172 h 176"/>
                  <a:gd name="T42" fmla="*/ 124 w 128"/>
                  <a:gd name="T43" fmla="*/ 144 h 176"/>
                  <a:gd name="T44" fmla="*/ 127 w 128"/>
                  <a:gd name="T45" fmla="*/ 138 h 176"/>
                  <a:gd name="T46" fmla="*/ 56 w 128"/>
                  <a:gd name="T47" fmla="*/ 168 h 176"/>
                  <a:gd name="T48" fmla="*/ 72 w 128"/>
                  <a:gd name="T49" fmla="*/ 144 h 176"/>
                  <a:gd name="T50" fmla="*/ 11 w 128"/>
                  <a:gd name="T51" fmla="*/ 136 h 176"/>
                  <a:gd name="T52" fmla="*/ 31 w 128"/>
                  <a:gd name="T53" fmla="*/ 102 h 176"/>
                  <a:gd name="T54" fmla="*/ 28 w 128"/>
                  <a:gd name="T55" fmla="*/ 96 h 176"/>
                  <a:gd name="T56" fmla="*/ 39 w 128"/>
                  <a:gd name="T57" fmla="*/ 70 h 176"/>
                  <a:gd name="T58" fmla="*/ 40 w 128"/>
                  <a:gd name="T59" fmla="*/ 68 h 176"/>
                  <a:gd name="T60" fmla="*/ 29 w 128"/>
                  <a:gd name="T61" fmla="*/ 64 h 176"/>
                  <a:gd name="T62" fmla="*/ 51 w 128"/>
                  <a:gd name="T63" fmla="*/ 39 h 176"/>
                  <a:gd name="T64" fmla="*/ 48 w 128"/>
                  <a:gd name="T65" fmla="*/ 32 h 176"/>
                  <a:gd name="T66" fmla="*/ 64 w 128"/>
                  <a:gd name="T67" fmla="*/ 10 h 176"/>
                  <a:gd name="T68" fmla="*/ 80 w 128"/>
                  <a:gd name="T69" fmla="*/ 32 h 176"/>
                  <a:gd name="T70" fmla="*/ 77 w 128"/>
                  <a:gd name="T71" fmla="*/ 39 h 176"/>
                  <a:gd name="T72" fmla="*/ 99 w 128"/>
                  <a:gd name="T73" fmla="*/ 64 h 176"/>
                  <a:gd name="T74" fmla="*/ 88 w 128"/>
                  <a:gd name="T75" fmla="*/ 68 h 176"/>
                  <a:gd name="T76" fmla="*/ 89 w 128"/>
                  <a:gd name="T77" fmla="*/ 70 h 176"/>
                  <a:gd name="T78" fmla="*/ 100 w 128"/>
                  <a:gd name="T79" fmla="*/ 96 h 176"/>
                  <a:gd name="T80" fmla="*/ 97 w 128"/>
                  <a:gd name="T81" fmla="*/ 102 h 176"/>
                  <a:gd name="T82" fmla="*/ 117 w 128"/>
                  <a:gd name="T83" fmla="*/ 13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76">
                    <a:moveTo>
                      <a:pt x="127" y="138"/>
                    </a:moveTo>
                    <a:cubicBezTo>
                      <a:pt x="127" y="138"/>
                      <a:pt x="127" y="138"/>
                      <a:pt x="127" y="138"/>
                    </a:cubicBezTo>
                    <a:cubicBezTo>
                      <a:pt x="107" y="104"/>
                      <a:pt x="107" y="104"/>
                      <a:pt x="107" y="104"/>
                    </a:cubicBezTo>
                    <a:cubicBezTo>
                      <a:pt x="116" y="104"/>
                      <a:pt x="116" y="104"/>
                      <a:pt x="116" y="104"/>
                    </a:cubicBezTo>
                    <a:cubicBezTo>
                      <a:pt x="118" y="104"/>
                      <a:pt x="120" y="102"/>
                      <a:pt x="120" y="100"/>
                    </a:cubicBezTo>
                    <a:cubicBezTo>
                      <a:pt x="120" y="99"/>
                      <a:pt x="120" y="98"/>
                      <a:pt x="119" y="98"/>
                    </a:cubicBezTo>
                    <a:cubicBezTo>
                      <a:pt x="119" y="98"/>
                      <a:pt x="119" y="98"/>
                      <a:pt x="119" y="98"/>
                    </a:cubicBezTo>
                    <a:cubicBezTo>
                      <a:pt x="100" y="72"/>
                      <a:pt x="100" y="72"/>
                      <a:pt x="100" y="72"/>
                    </a:cubicBezTo>
                    <a:cubicBezTo>
                      <a:pt x="108" y="72"/>
                      <a:pt x="108" y="72"/>
                      <a:pt x="108" y="72"/>
                    </a:cubicBezTo>
                    <a:cubicBezTo>
                      <a:pt x="110" y="72"/>
                      <a:pt x="112" y="70"/>
                      <a:pt x="112" y="68"/>
                    </a:cubicBezTo>
                    <a:cubicBezTo>
                      <a:pt x="112" y="67"/>
                      <a:pt x="111" y="66"/>
                      <a:pt x="111" y="65"/>
                    </a:cubicBezTo>
                    <a:cubicBezTo>
                      <a:pt x="111" y="65"/>
                      <a:pt x="111" y="65"/>
                      <a:pt x="111" y="65"/>
                    </a:cubicBezTo>
                    <a:cubicBezTo>
                      <a:pt x="89" y="40"/>
                      <a:pt x="89" y="40"/>
                      <a:pt x="89" y="40"/>
                    </a:cubicBezTo>
                    <a:cubicBezTo>
                      <a:pt x="96" y="40"/>
                      <a:pt x="96" y="40"/>
                      <a:pt x="96" y="40"/>
                    </a:cubicBezTo>
                    <a:cubicBezTo>
                      <a:pt x="98" y="40"/>
                      <a:pt x="100" y="38"/>
                      <a:pt x="100" y="36"/>
                    </a:cubicBezTo>
                    <a:cubicBezTo>
                      <a:pt x="100" y="35"/>
                      <a:pt x="100" y="34"/>
                      <a:pt x="99" y="33"/>
                    </a:cubicBezTo>
                    <a:cubicBezTo>
                      <a:pt x="67" y="1"/>
                      <a:pt x="67" y="1"/>
                      <a:pt x="67" y="1"/>
                    </a:cubicBezTo>
                    <a:cubicBezTo>
                      <a:pt x="66" y="0"/>
                      <a:pt x="65" y="0"/>
                      <a:pt x="64" y="0"/>
                    </a:cubicBezTo>
                    <a:cubicBezTo>
                      <a:pt x="63" y="0"/>
                      <a:pt x="62" y="0"/>
                      <a:pt x="61" y="1"/>
                    </a:cubicBezTo>
                    <a:cubicBezTo>
                      <a:pt x="29" y="33"/>
                      <a:pt x="29" y="33"/>
                      <a:pt x="29" y="33"/>
                    </a:cubicBezTo>
                    <a:cubicBezTo>
                      <a:pt x="28" y="34"/>
                      <a:pt x="28" y="35"/>
                      <a:pt x="28" y="36"/>
                    </a:cubicBezTo>
                    <a:cubicBezTo>
                      <a:pt x="28" y="38"/>
                      <a:pt x="30" y="40"/>
                      <a:pt x="32" y="40"/>
                    </a:cubicBezTo>
                    <a:cubicBezTo>
                      <a:pt x="39" y="40"/>
                      <a:pt x="39" y="40"/>
                      <a:pt x="39" y="40"/>
                    </a:cubicBezTo>
                    <a:cubicBezTo>
                      <a:pt x="17" y="65"/>
                      <a:pt x="17" y="65"/>
                      <a:pt x="17" y="65"/>
                    </a:cubicBezTo>
                    <a:cubicBezTo>
                      <a:pt x="17" y="65"/>
                      <a:pt x="17" y="65"/>
                      <a:pt x="17" y="65"/>
                    </a:cubicBezTo>
                    <a:cubicBezTo>
                      <a:pt x="17" y="66"/>
                      <a:pt x="16" y="67"/>
                      <a:pt x="16" y="68"/>
                    </a:cubicBezTo>
                    <a:cubicBezTo>
                      <a:pt x="16" y="70"/>
                      <a:pt x="18" y="72"/>
                      <a:pt x="20" y="72"/>
                    </a:cubicBezTo>
                    <a:cubicBezTo>
                      <a:pt x="28" y="72"/>
                      <a:pt x="28" y="72"/>
                      <a:pt x="28" y="72"/>
                    </a:cubicBezTo>
                    <a:cubicBezTo>
                      <a:pt x="9" y="98"/>
                      <a:pt x="9" y="98"/>
                      <a:pt x="9" y="98"/>
                    </a:cubicBezTo>
                    <a:cubicBezTo>
                      <a:pt x="9" y="98"/>
                      <a:pt x="9" y="98"/>
                      <a:pt x="9" y="98"/>
                    </a:cubicBezTo>
                    <a:cubicBezTo>
                      <a:pt x="8" y="98"/>
                      <a:pt x="8" y="99"/>
                      <a:pt x="8" y="100"/>
                    </a:cubicBezTo>
                    <a:cubicBezTo>
                      <a:pt x="8" y="102"/>
                      <a:pt x="10" y="104"/>
                      <a:pt x="12" y="104"/>
                    </a:cubicBezTo>
                    <a:cubicBezTo>
                      <a:pt x="21" y="104"/>
                      <a:pt x="21" y="104"/>
                      <a:pt x="21" y="104"/>
                    </a:cubicBezTo>
                    <a:cubicBezTo>
                      <a:pt x="1" y="138"/>
                      <a:pt x="1" y="138"/>
                      <a:pt x="1" y="138"/>
                    </a:cubicBezTo>
                    <a:cubicBezTo>
                      <a:pt x="1" y="138"/>
                      <a:pt x="1" y="138"/>
                      <a:pt x="1" y="138"/>
                    </a:cubicBezTo>
                    <a:cubicBezTo>
                      <a:pt x="0" y="139"/>
                      <a:pt x="0" y="139"/>
                      <a:pt x="0" y="140"/>
                    </a:cubicBezTo>
                    <a:cubicBezTo>
                      <a:pt x="0" y="142"/>
                      <a:pt x="2" y="144"/>
                      <a:pt x="4" y="144"/>
                    </a:cubicBezTo>
                    <a:cubicBezTo>
                      <a:pt x="48" y="144"/>
                      <a:pt x="48" y="144"/>
                      <a:pt x="48" y="144"/>
                    </a:cubicBezTo>
                    <a:cubicBezTo>
                      <a:pt x="48" y="172"/>
                      <a:pt x="48" y="172"/>
                      <a:pt x="48" y="172"/>
                    </a:cubicBezTo>
                    <a:cubicBezTo>
                      <a:pt x="48" y="174"/>
                      <a:pt x="50" y="176"/>
                      <a:pt x="52" y="176"/>
                    </a:cubicBezTo>
                    <a:cubicBezTo>
                      <a:pt x="76" y="176"/>
                      <a:pt x="76" y="176"/>
                      <a:pt x="76" y="176"/>
                    </a:cubicBezTo>
                    <a:cubicBezTo>
                      <a:pt x="78" y="176"/>
                      <a:pt x="80" y="174"/>
                      <a:pt x="80" y="172"/>
                    </a:cubicBezTo>
                    <a:cubicBezTo>
                      <a:pt x="80" y="144"/>
                      <a:pt x="80" y="144"/>
                      <a:pt x="80" y="144"/>
                    </a:cubicBezTo>
                    <a:cubicBezTo>
                      <a:pt x="124" y="144"/>
                      <a:pt x="124" y="144"/>
                      <a:pt x="124" y="144"/>
                    </a:cubicBezTo>
                    <a:cubicBezTo>
                      <a:pt x="126" y="144"/>
                      <a:pt x="128" y="142"/>
                      <a:pt x="128" y="140"/>
                    </a:cubicBezTo>
                    <a:cubicBezTo>
                      <a:pt x="128" y="139"/>
                      <a:pt x="128" y="139"/>
                      <a:pt x="127" y="138"/>
                    </a:cubicBezTo>
                    <a:moveTo>
                      <a:pt x="72" y="168"/>
                    </a:moveTo>
                    <a:cubicBezTo>
                      <a:pt x="56" y="168"/>
                      <a:pt x="56" y="168"/>
                      <a:pt x="56" y="168"/>
                    </a:cubicBezTo>
                    <a:cubicBezTo>
                      <a:pt x="56" y="144"/>
                      <a:pt x="56" y="144"/>
                      <a:pt x="56" y="144"/>
                    </a:cubicBezTo>
                    <a:cubicBezTo>
                      <a:pt x="72" y="144"/>
                      <a:pt x="72" y="144"/>
                      <a:pt x="72" y="144"/>
                    </a:cubicBezTo>
                    <a:lnTo>
                      <a:pt x="72" y="168"/>
                    </a:lnTo>
                    <a:close/>
                    <a:moveTo>
                      <a:pt x="11" y="136"/>
                    </a:moveTo>
                    <a:cubicBezTo>
                      <a:pt x="31" y="102"/>
                      <a:pt x="31" y="102"/>
                      <a:pt x="31" y="102"/>
                    </a:cubicBezTo>
                    <a:cubicBezTo>
                      <a:pt x="31" y="102"/>
                      <a:pt x="31" y="102"/>
                      <a:pt x="31" y="102"/>
                    </a:cubicBezTo>
                    <a:cubicBezTo>
                      <a:pt x="32" y="101"/>
                      <a:pt x="32" y="101"/>
                      <a:pt x="32" y="100"/>
                    </a:cubicBezTo>
                    <a:cubicBezTo>
                      <a:pt x="32" y="98"/>
                      <a:pt x="30" y="96"/>
                      <a:pt x="28" y="96"/>
                    </a:cubicBezTo>
                    <a:cubicBezTo>
                      <a:pt x="20" y="96"/>
                      <a:pt x="20" y="96"/>
                      <a:pt x="20" y="96"/>
                    </a:cubicBezTo>
                    <a:cubicBezTo>
                      <a:pt x="39" y="70"/>
                      <a:pt x="39" y="70"/>
                      <a:pt x="39" y="70"/>
                    </a:cubicBezTo>
                    <a:cubicBezTo>
                      <a:pt x="39" y="70"/>
                      <a:pt x="39" y="70"/>
                      <a:pt x="39" y="70"/>
                    </a:cubicBezTo>
                    <a:cubicBezTo>
                      <a:pt x="40" y="70"/>
                      <a:pt x="40" y="69"/>
                      <a:pt x="40" y="68"/>
                    </a:cubicBezTo>
                    <a:cubicBezTo>
                      <a:pt x="40" y="66"/>
                      <a:pt x="38" y="64"/>
                      <a:pt x="36" y="64"/>
                    </a:cubicBezTo>
                    <a:cubicBezTo>
                      <a:pt x="29" y="64"/>
                      <a:pt x="29" y="64"/>
                      <a:pt x="29" y="64"/>
                    </a:cubicBezTo>
                    <a:cubicBezTo>
                      <a:pt x="51" y="39"/>
                      <a:pt x="51" y="39"/>
                      <a:pt x="51" y="39"/>
                    </a:cubicBezTo>
                    <a:cubicBezTo>
                      <a:pt x="51" y="39"/>
                      <a:pt x="51" y="39"/>
                      <a:pt x="51" y="39"/>
                    </a:cubicBezTo>
                    <a:cubicBezTo>
                      <a:pt x="51" y="38"/>
                      <a:pt x="52" y="37"/>
                      <a:pt x="52" y="36"/>
                    </a:cubicBezTo>
                    <a:cubicBezTo>
                      <a:pt x="52" y="34"/>
                      <a:pt x="50" y="32"/>
                      <a:pt x="48" y="32"/>
                    </a:cubicBezTo>
                    <a:cubicBezTo>
                      <a:pt x="42" y="32"/>
                      <a:pt x="42" y="32"/>
                      <a:pt x="42" y="32"/>
                    </a:cubicBezTo>
                    <a:cubicBezTo>
                      <a:pt x="64" y="10"/>
                      <a:pt x="64" y="10"/>
                      <a:pt x="64" y="10"/>
                    </a:cubicBezTo>
                    <a:cubicBezTo>
                      <a:pt x="86" y="32"/>
                      <a:pt x="86" y="32"/>
                      <a:pt x="86" y="32"/>
                    </a:cubicBezTo>
                    <a:cubicBezTo>
                      <a:pt x="80" y="32"/>
                      <a:pt x="80" y="32"/>
                      <a:pt x="80" y="32"/>
                    </a:cubicBezTo>
                    <a:cubicBezTo>
                      <a:pt x="78" y="32"/>
                      <a:pt x="76" y="34"/>
                      <a:pt x="76" y="36"/>
                    </a:cubicBezTo>
                    <a:cubicBezTo>
                      <a:pt x="76" y="37"/>
                      <a:pt x="77" y="38"/>
                      <a:pt x="77" y="39"/>
                    </a:cubicBezTo>
                    <a:cubicBezTo>
                      <a:pt x="77" y="39"/>
                      <a:pt x="77" y="39"/>
                      <a:pt x="77" y="39"/>
                    </a:cubicBezTo>
                    <a:cubicBezTo>
                      <a:pt x="99" y="64"/>
                      <a:pt x="99" y="64"/>
                      <a:pt x="99" y="64"/>
                    </a:cubicBezTo>
                    <a:cubicBezTo>
                      <a:pt x="92" y="64"/>
                      <a:pt x="92" y="64"/>
                      <a:pt x="92" y="64"/>
                    </a:cubicBezTo>
                    <a:cubicBezTo>
                      <a:pt x="90" y="64"/>
                      <a:pt x="88" y="66"/>
                      <a:pt x="88" y="68"/>
                    </a:cubicBezTo>
                    <a:cubicBezTo>
                      <a:pt x="88" y="69"/>
                      <a:pt x="88" y="70"/>
                      <a:pt x="89" y="70"/>
                    </a:cubicBezTo>
                    <a:cubicBezTo>
                      <a:pt x="89" y="70"/>
                      <a:pt x="89" y="70"/>
                      <a:pt x="89" y="70"/>
                    </a:cubicBezTo>
                    <a:cubicBezTo>
                      <a:pt x="108" y="96"/>
                      <a:pt x="108" y="96"/>
                      <a:pt x="108" y="96"/>
                    </a:cubicBezTo>
                    <a:cubicBezTo>
                      <a:pt x="100" y="96"/>
                      <a:pt x="100" y="96"/>
                      <a:pt x="100" y="96"/>
                    </a:cubicBezTo>
                    <a:cubicBezTo>
                      <a:pt x="98" y="96"/>
                      <a:pt x="96" y="98"/>
                      <a:pt x="96" y="100"/>
                    </a:cubicBezTo>
                    <a:cubicBezTo>
                      <a:pt x="96" y="101"/>
                      <a:pt x="96" y="101"/>
                      <a:pt x="97" y="102"/>
                    </a:cubicBezTo>
                    <a:cubicBezTo>
                      <a:pt x="97" y="102"/>
                      <a:pt x="97" y="102"/>
                      <a:pt x="97" y="102"/>
                    </a:cubicBezTo>
                    <a:cubicBezTo>
                      <a:pt x="117" y="136"/>
                      <a:pt x="117" y="136"/>
                      <a:pt x="117" y="136"/>
                    </a:cubicBezTo>
                    <a:lnTo>
                      <a:pt x="11" y="13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14" name="Group 13"/>
          <p:cNvGrpSpPr/>
          <p:nvPr/>
        </p:nvGrpSpPr>
        <p:grpSpPr>
          <a:xfrm>
            <a:off x="2879290" y="7006193"/>
            <a:ext cx="12529420" cy="1371600"/>
            <a:chOff x="2879290" y="7006193"/>
            <a:chExt cx="12529420" cy="1371600"/>
          </a:xfrm>
        </p:grpSpPr>
        <p:grpSp>
          <p:nvGrpSpPr>
            <p:cNvPr id="42" name="Group 41"/>
            <p:cNvGrpSpPr/>
            <p:nvPr/>
          </p:nvGrpSpPr>
          <p:grpSpPr>
            <a:xfrm>
              <a:off x="4721660" y="7006193"/>
              <a:ext cx="10687050" cy="1341192"/>
              <a:chOff x="3807191" y="2612814"/>
              <a:chExt cx="10687050" cy="1341192"/>
            </a:xfrm>
          </p:grpSpPr>
          <p:sp>
            <p:nvSpPr>
              <p:cNvPr id="46" name="TextBox 45"/>
              <p:cNvSpPr txBox="1"/>
              <p:nvPr/>
            </p:nvSpPr>
            <p:spPr>
              <a:xfrm>
                <a:off x="3807191" y="2612814"/>
                <a:ext cx="9189105" cy="646331"/>
              </a:xfrm>
              <a:prstGeom prst="rect">
                <a:avLst/>
              </a:prstGeom>
              <a:noFill/>
            </p:spPr>
            <p:txBody>
              <a:bodyPr wrap="square" rtlCol="0">
                <a:spAutoFit/>
              </a:bodyPr>
              <a:lstStyle/>
              <a:p>
                <a:r>
                  <a:rPr lang="en-US" sz="3600">
                    <a:latin typeface="+mj-lt"/>
                  </a:rPr>
                  <a:t>we believe in </a:t>
                </a:r>
                <a:r>
                  <a:rPr lang="en-US" sz="3600">
                    <a:solidFill>
                      <a:schemeClr val="accent1"/>
                    </a:solidFill>
                    <a:latin typeface="+mj-lt"/>
                  </a:rPr>
                  <a:t>future</a:t>
                </a:r>
                <a:endParaRPr lang="uk-UA" sz="3600">
                  <a:solidFill>
                    <a:schemeClr val="accent1"/>
                  </a:solidFill>
                  <a:latin typeface="+mj-lt"/>
                </a:endParaRPr>
              </a:p>
            </p:txBody>
          </p:sp>
          <p:sp>
            <p:nvSpPr>
              <p:cNvPr id="47" name="TextBox 46"/>
              <p:cNvSpPr txBox="1"/>
              <p:nvPr/>
            </p:nvSpPr>
            <p:spPr>
              <a:xfrm>
                <a:off x="3807191" y="3246120"/>
                <a:ext cx="10687050" cy="70788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a:t>
                </a:r>
              </a:p>
            </p:txBody>
          </p:sp>
        </p:grpSp>
        <p:grpSp>
          <p:nvGrpSpPr>
            <p:cNvPr id="12" name="Group 11"/>
            <p:cNvGrpSpPr/>
            <p:nvPr/>
          </p:nvGrpSpPr>
          <p:grpSpPr>
            <a:xfrm>
              <a:off x="2879290" y="7006193"/>
              <a:ext cx="1371600" cy="1371600"/>
              <a:chOff x="2879290" y="7006193"/>
              <a:chExt cx="1371600" cy="1371600"/>
            </a:xfrm>
          </p:grpSpPr>
          <p:sp>
            <p:nvSpPr>
              <p:cNvPr id="44" name="Oval 43"/>
              <p:cNvSpPr/>
              <p:nvPr/>
            </p:nvSpPr>
            <p:spPr>
              <a:xfrm>
                <a:off x="2879290" y="7006193"/>
                <a:ext cx="1371600" cy="1371600"/>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1" name="Freeform 465"/>
              <p:cNvSpPr>
                <a:spLocks noEditPoints="1"/>
              </p:cNvSpPr>
              <p:nvPr/>
            </p:nvSpPr>
            <p:spPr bwMode="auto">
              <a:xfrm>
                <a:off x="3265062" y="7404733"/>
                <a:ext cx="600053" cy="574519"/>
              </a:xfrm>
              <a:custGeom>
                <a:avLst/>
                <a:gdLst>
                  <a:gd name="T0" fmla="*/ 168 w 180"/>
                  <a:gd name="T1" fmla="*/ 0 h 176"/>
                  <a:gd name="T2" fmla="*/ 55 w 180"/>
                  <a:gd name="T3" fmla="*/ 64 h 176"/>
                  <a:gd name="T4" fmla="*/ 40 w 180"/>
                  <a:gd name="T5" fmla="*/ 98 h 176"/>
                  <a:gd name="T6" fmla="*/ 72 w 180"/>
                  <a:gd name="T7" fmla="*/ 136 h 176"/>
                  <a:gd name="T8" fmla="*/ 89 w 180"/>
                  <a:gd name="T9" fmla="*/ 166 h 176"/>
                  <a:gd name="T10" fmla="*/ 140 w 180"/>
                  <a:gd name="T11" fmla="*/ 92 h 176"/>
                  <a:gd name="T12" fmla="*/ 104 w 180"/>
                  <a:gd name="T13" fmla="*/ 119 h 176"/>
                  <a:gd name="T14" fmla="*/ 85 w 180"/>
                  <a:gd name="T15" fmla="*/ 131 h 176"/>
                  <a:gd name="T16" fmla="*/ 77 w 180"/>
                  <a:gd name="T17" fmla="*/ 128 h 176"/>
                  <a:gd name="T18" fmla="*/ 55 w 180"/>
                  <a:gd name="T19" fmla="*/ 121 h 176"/>
                  <a:gd name="T20" fmla="*/ 45 w 180"/>
                  <a:gd name="T21" fmla="*/ 91 h 176"/>
                  <a:gd name="T22" fmla="*/ 57 w 180"/>
                  <a:gd name="T23" fmla="*/ 72 h 176"/>
                  <a:gd name="T24" fmla="*/ 104 w 180"/>
                  <a:gd name="T25" fmla="*/ 118 h 176"/>
                  <a:gd name="T26" fmla="*/ 134 w 180"/>
                  <a:gd name="T27" fmla="*/ 87 h 176"/>
                  <a:gd name="T28" fmla="*/ 110 w 180"/>
                  <a:gd name="T29" fmla="*/ 112 h 176"/>
                  <a:gd name="T30" fmla="*/ 82 w 180"/>
                  <a:gd name="T31" fmla="*/ 49 h 176"/>
                  <a:gd name="T32" fmla="*/ 168 w 180"/>
                  <a:gd name="T33" fmla="*/ 8 h 176"/>
                  <a:gd name="T34" fmla="*/ 31 w 180"/>
                  <a:gd name="T35" fmla="*/ 98 h 176"/>
                  <a:gd name="T36" fmla="*/ 78 w 180"/>
                  <a:gd name="T37" fmla="*/ 145 h 176"/>
                  <a:gd name="T38" fmla="*/ 31 w 180"/>
                  <a:gd name="T39" fmla="*/ 98 h 176"/>
                  <a:gd name="T40" fmla="*/ 29 w 180"/>
                  <a:gd name="T41" fmla="*/ 125 h 176"/>
                  <a:gd name="T42" fmla="*/ 51 w 180"/>
                  <a:gd name="T43" fmla="*/ 147 h 176"/>
                  <a:gd name="T44" fmla="*/ 84 w 180"/>
                  <a:gd name="T45" fmla="*/ 64 h 176"/>
                  <a:gd name="T46" fmla="*/ 84 w 180"/>
                  <a:gd name="T47" fmla="*/ 72 h 176"/>
                  <a:gd name="T48" fmla="*/ 84 w 180"/>
                  <a:gd name="T49" fmla="*/ 64 h 176"/>
                  <a:gd name="T50" fmla="*/ 112 w 180"/>
                  <a:gd name="T51" fmla="*/ 92 h 176"/>
                  <a:gd name="T52" fmla="*/ 104 w 180"/>
                  <a:gd name="T53" fmla="*/ 92 h 176"/>
                  <a:gd name="T54" fmla="*/ 132 w 180"/>
                  <a:gd name="T55" fmla="*/ 56 h 176"/>
                  <a:gd name="T56" fmla="*/ 132 w 180"/>
                  <a:gd name="T57" fmla="*/ 32 h 176"/>
                  <a:gd name="T58" fmla="*/ 132 w 180"/>
                  <a:gd name="T59" fmla="*/ 56 h 176"/>
                  <a:gd name="T60" fmla="*/ 136 w 180"/>
                  <a:gd name="T61" fmla="*/ 44 h 176"/>
                  <a:gd name="T62" fmla="*/ 128 w 180"/>
                  <a:gd name="T63" fmla="*/ 44 h 176"/>
                  <a:gd name="T64" fmla="*/ 96 w 180"/>
                  <a:gd name="T65" fmla="*/ 84 h 176"/>
                  <a:gd name="T66" fmla="*/ 96 w 180"/>
                  <a:gd name="T67" fmla="*/ 76 h 176"/>
                  <a:gd name="T68" fmla="*/ 96 w 180"/>
                  <a:gd name="T69" fmla="*/ 8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 h="176">
                    <a:moveTo>
                      <a:pt x="175" y="1"/>
                    </a:moveTo>
                    <a:cubicBezTo>
                      <a:pt x="174" y="0"/>
                      <a:pt x="171" y="0"/>
                      <a:pt x="168" y="0"/>
                    </a:cubicBezTo>
                    <a:cubicBezTo>
                      <a:pt x="151" y="0"/>
                      <a:pt x="107" y="12"/>
                      <a:pt x="84" y="36"/>
                    </a:cubicBezTo>
                    <a:cubicBezTo>
                      <a:pt x="78" y="41"/>
                      <a:pt x="60" y="58"/>
                      <a:pt x="55" y="64"/>
                    </a:cubicBezTo>
                    <a:cubicBezTo>
                      <a:pt x="41" y="68"/>
                      <a:pt x="21" y="76"/>
                      <a:pt x="10" y="87"/>
                    </a:cubicBezTo>
                    <a:cubicBezTo>
                      <a:pt x="10" y="87"/>
                      <a:pt x="24" y="87"/>
                      <a:pt x="40" y="98"/>
                    </a:cubicBezTo>
                    <a:cubicBezTo>
                      <a:pt x="38" y="107"/>
                      <a:pt x="41" y="118"/>
                      <a:pt x="50" y="126"/>
                    </a:cubicBezTo>
                    <a:cubicBezTo>
                      <a:pt x="56" y="133"/>
                      <a:pt x="64" y="136"/>
                      <a:pt x="72" y="136"/>
                    </a:cubicBezTo>
                    <a:cubicBezTo>
                      <a:pt x="74" y="136"/>
                      <a:pt x="76" y="136"/>
                      <a:pt x="79" y="136"/>
                    </a:cubicBezTo>
                    <a:cubicBezTo>
                      <a:pt x="89" y="152"/>
                      <a:pt x="89" y="166"/>
                      <a:pt x="89" y="166"/>
                    </a:cubicBezTo>
                    <a:cubicBezTo>
                      <a:pt x="100" y="155"/>
                      <a:pt x="108" y="135"/>
                      <a:pt x="112" y="121"/>
                    </a:cubicBezTo>
                    <a:cubicBezTo>
                      <a:pt x="118" y="116"/>
                      <a:pt x="135" y="98"/>
                      <a:pt x="140" y="92"/>
                    </a:cubicBezTo>
                    <a:cubicBezTo>
                      <a:pt x="168" y="64"/>
                      <a:pt x="180" y="7"/>
                      <a:pt x="175" y="1"/>
                    </a:cubicBezTo>
                    <a:moveTo>
                      <a:pt x="104" y="119"/>
                    </a:moveTo>
                    <a:cubicBezTo>
                      <a:pt x="101" y="129"/>
                      <a:pt x="97" y="139"/>
                      <a:pt x="93" y="147"/>
                    </a:cubicBezTo>
                    <a:cubicBezTo>
                      <a:pt x="91" y="142"/>
                      <a:pt x="89" y="137"/>
                      <a:pt x="85" y="131"/>
                    </a:cubicBezTo>
                    <a:cubicBezTo>
                      <a:pt x="84" y="129"/>
                      <a:pt x="81" y="128"/>
                      <a:pt x="79" y="128"/>
                    </a:cubicBezTo>
                    <a:cubicBezTo>
                      <a:pt x="78" y="128"/>
                      <a:pt x="77" y="128"/>
                      <a:pt x="77" y="128"/>
                    </a:cubicBezTo>
                    <a:cubicBezTo>
                      <a:pt x="75" y="128"/>
                      <a:pt x="73" y="128"/>
                      <a:pt x="72" y="128"/>
                    </a:cubicBezTo>
                    <a:cubicBezTo>
                      <a:pt x="66" y="128"/>
                      <a:pt x="60" y="126"/>
                      <a:pt x="55" y="121"/>
                    </a:cubicBezTo>
                    <a:cubicBezTo>
                      <a:pt x="49" y="114"/>
                      <a:pt x="46" y="107"/>
                      <a:pt x="48" y="99"/>
                    </a:cubicBezTo>
                    <a:cubicBezTo>
                      <a:pt x="49" y="96"/>
                      <a:pt x="48" y="93"/>
                      <a:pt x="45" y="91"/>
                    </a:cubicBezTo>
                    <a:cubicBezTo>
                      <a:pt x="39" y="87"/>
                      <a:pt x="34" y="85"/>
                      <a:pt x="29" y="83"/>
                    </a:cubicBezTo>
                    <a:cubicBezTo>
                      <a:pt x="37" y="79"/>
                      <a:pt x="47" y="75"/>
                      <a:pt x="57" y="72"/>
                    </a:cubicBezTo>
                    <a:cubicBezTo>
                      <a:pt x="58" y="72"/>
                      <a:pt x="58" y="72"/>
                      <a:pt x="58" y="72"/>
                    </a:cubicBezTo>
                    <a:cubicBezTo>
                      <a:pt x="104" y="118"/>
                      <a:pt x="104" y="118"/>
                      <a:pt x="104" y="118"/>
                    </a:cubicBezTo>
                    <a:cubicBezTo>
                      <a:pt x="104" y="118"/>
                      <a:pt x="104" y="118"/>
                      <a:pt x="104" y="119"/>
                    </a:cubicBezTo>
                    <a:moveTo>
                      <a:pt x="134" y="87"/>
                    </a:moveTo>
                    <a:cubicBezTo>
                      <a:pt x="133" y="88"/>
                      <a:pt x="130" y="91"/>
                      <a:pt x="128" y="94"/>
                    </a:cubicBezTo>
                    <a:cubicBezTo>
                      <a:pt x="122" y="99"/>
                      <a:pt x="114" y="108"/>
                      <a:pt x="110" y="112"/>
                    </a:cubicBezTo>
                    <a:cubicBezTo>
                      <a:pt x="64" y="66"/>
                      <a:pt x="64" y="66"/>
                      <a:pt x="64" y="66"/>
                    </a:cubicBezTo>
                    <a:cubicBezTo>
                      <a:pt x="68" y="62"/>
                      <a:pt x="77" y="54"/>
                      <a:pt x="82" y="49"/>
                    </a:cubicBezTo>
                    <a:cubicBezTo>
                      <a:pt x="85" y="46"/>
                      <a:pt x="88" y="43"/>
                      <a:pt x="89" y="42"/>
                    </a:cubicBezTo>
                    <a:cubicBezTo>
                      <a:pt x="111" y="20"/>
                      <a:pt x="152" y="8"/>
                      <a:pt x="168" y="8"/>
                    </a:cubicBezTo>
                    <a:cubicBezTo>
                      <a:pt x="168" y="21"/>
                      <a:pt x="157" y="64"/>
                      <a:pt x="134" y="87"/>
                    </a:cubicBezTo>
                    <a:moveTo>
                      <a:pt x="31" y="98"/>
                    </a:moveTo>
                    <a:cubicBezTo>
                      <a:pt x="0" y="176"/>
                      <a:pt x="0" y="176"/>
                      <a:pt x="0" y="176"/>
                    </a:cubicBezTo>
                    <a:cubicBezTo>
                      <a:pt x="78" y="145"/>
                      <a:pt x="78" y="145"/>
                      <a:pt x="78" y="145"/>
                    </a:cubicBezTo>
                    <a:cubicBezTo>
                      <a:pt x="76" y="145"/>
                      <a:pt x="75" y="145"/>
                      <a:pt x="74" y="145"/>
                    </a:cubicBezTo>
                    <a:cubicBezTo>
                      <a:pt x="50" y="145"/>
                      <a:pt x="28" y="122"/>
                      <a:pt x="31" y="98"/>
                    </a:cubicBezTo>
                    <a:moveTo>
                      <a:pt x="14" y="162"/>
                    </a:moveTo>
                    <a:cubicBezTo>
                      <a:pt x="29" y="125"/>
                      <a:pt x="29" y="125"/>
                      <a:pt x="29" y="125"/>
                    </a:cubicBezTo>
                    <a:cubicBezTo>
                      <a:pt x="31" y="129"/>
                      <a:pt x="33" y="132"/>
                      <a:pt x="36" y="136"/>
                    </a:cubicBezTo>
                    <a:cubicBezTo>
                      <a:pt x="40" y="140"/>
                      <a:pt x="45" y="144"/>
                      <a:pt x="51" y="147"/>
                    </a:cubicBezTo>
                    <a:lnTo>
                      <a:pt x="14" y="162"/>
                    </a:lnTo>
                    <a:close/>
                    <a:moveTo>
                      <a:pt x="84" y="64"/>
                    </a:moveTo>
                    <a:cubicBezTo>
                      <a:pt x="82" y="64"/>
                      <a:pt x="80" y="66"/>
                      <a:pt x="80" y="68"/>
                    </a:cubicBezTo>
                    <a:cubicBezTo>
                      <a:pt x="80" y="70"/>
                      <a:pt x="82" y="72"/>
                      <a:pt x="84" y="72"/>
                    </a:cubicBezTo>
                    <a:cubicBezTo>
                      <a:pt x="86" y="72"/>
                      <a:pt x="88" y="70"/>
                      <a:pt x="88" y="68"/>
                    </a:cubicBezTo>
                    <a:cubicBezTo>
                      <a:pt x="88" y="66"/>
                      <a:pt x="86" y="64"/>
                      <a:pt x="84" y="64"/>
                    </a:cubicBezTo>
                    <a:moveTo>
                      <a:pt x="108" y="96"/>
                    </a:moveTo>
                    <a:cubicBezTo>
                      <a:pt x="110" y="96"/>
                      <a:pt x="112" y="94"/>
                      <a:pt x="112" y="92"/>
                    </a:cubicBezTo>
                    <a:cubicBezTo>
                      <a:pt x="112" y="90"/>
                      <a:pt x="110" y="88"/>
                      <a:pt x="108" y="88"/>
                    </a:cubicBezTo>
                    <a:cubicBezTo>
                      <a:pt x="106" y="88"/>
                      <a:pt x="104" y="90"/>
                      <a:pt x="104" y="92"/>
                    </a:cubicBezTo>
                    <a:cubicBezTo>
                      <a:pt x="104" y="94"/>
                      <a:pt x="106" y="96"/>
                      <a:pt x="108" y="96"/>
                    </a:cubicBezTo>
                    <a:moveTo>
                      <a:pt x="132" y="56"/>
                    </a:moveTo>
                    <a:cubicBezTo>
                      <a:pt x="139" y="56"/>
                      <a:pt x="144" y="51"/>
                      <a:pt x="144" y="44"/>
                    </a:cubicBezTo>
                    <a:cubicBezTo>
                      <a:pt x="144" y="37"/>
                      <a:pt x="139" y="32"/>
                      <a:pt x="132" y="32"/>
                    </a:cubicBezTo>
                    <a:cubicBezTo>
                      <a:pt x="125" y="32"/>
                      <a:pt x="120" y="37"/>
                      <a:pt x="120" y="44"/>
                    </a:cubicBezTo>
                    <a:cubicBezTo>
                      <a:pt x="120" y="51"/>
                      <a:pt x="125" y="56"/>
                      <a:pt x="132" y="56"/>
                    </a:cubicBezTo>
                    <a:moveTo>
                      <a:pt x="132" y="40"/>
                    </a:moveTo>
                    <a:cubicBezTo>
                      <a:pt x="134" y="40"/>
                      <a:pt x="136" y="42"/>
                      <a:pt x="136" y="44"/>
                    </a:cubicBezTo>
                    <a:cubicBezTo>
                      <a:pt x="136" y="46"/>
                      <a:pt x="134" y="48"/>
                      <a:pt x="132" y="48"/>
                    </a:cubicBezTo>
                    <a:cubicBezTo>
                      <a:pt x="130" y="48"/>
                      <a:pt x="128" y="46"/>
                      <a:pt x="128" y="44"/>
                    </a:cubicBezTo>
                    <a:cubicBezTo>
                      <a:pt x="128" y="42"/>
                      <a:pt x="130" y="40"/>
                      <a:pt x="132" y="40"/>
                    </a:cubicBezTo>
                    <a:moveTo>
                      <a:pt x="96" y="84"/>
                    </a:moveTo>
                    <a:cubicBezTo>
                      <a:pt x="98" y="84"/>
                      <a:pt x="100" y="82"/>
                      <a:pt x="100" y="80"/>
                    </a:cubicBezTo>
                    <a:cubicBezTo>
                      <a:pt x="100" y="78"/>
                      <a:pt x="98" y="76"/>
                      <a:pt x="96" y="76"/>
                    </a:cubicBezTo>
                    <a:cubicBezTo>
                      <a:pt x="94" y="76"/>
                      <a:pt x="92" y="78"/>
                      <a:pt x="92" y="80"/>
                    </a:cubicBezTo>
                    <a:cubicBezTo>
                      <a:pt x="92" y="82"/>
                      <a:pt x="94" y="84"/>
                      <a:pt x="96" y="84"/>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spTree>
    <p:extLst>
      <p:ext uri="{BB962C8B-B14F-4D97-AF65-F5344CB8AC3E}">
        <p14:creationId xmlns:p14="http://schemas.microsoft.com/office/powerpoint/2010/main" val="276046796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250"/>
                                        <p:tgtEl>
                                          <p:spTgt spid="8"/>
                                        </p:tgtEl>
                                      </p:cBhvr>
                                    </p:animEffect>
                                    <p:anim calcmode="lin" valueType="num">
                                      <p:cBhvr>
                                        <p:cTn id="8" dur="1250" fill="hold"/>
                                        <p:tgtEl>
                                          <p:spTgt spid="8"/>
                                        </p:tgtEl>
                                        <p:attrNameLst>
                                          <p:attrName>ppt_x</p:attrName>
                                        </p:attrNameLst>
                                      </p:cBhvr>
                                      <p:tavLst>
                                        <p:tav tm="0">
                                          <p:val>
                                            <p:strVal val="#ppt_x"/>
                                          </p:val>
                                        </p:tav>
                                        <p:tav tm="100000">
                                          <p:val>
                                            <p:strVal val="#ppt_x"/>
                                          </p:val>
                                        </p:tav>
                                      </p:tavLst>
                                    </p:anim>
                                    <p:anim calcmode="lin" valueType="num">
                                      <p:cBhvr>
                                        <p:cTn id="9" dur="1125" decel="100000" fill="hold"/>
                                        <p:tgtEl>
                                          <p:spTgt spid="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250"/>
                                        <p:tgtEl>
                                          <p:spTgt spid="9"/>
                                        </p:tgtEl>
                                      </p:cBhvr>
                                    </p:animEffect>
                                    <p:anim calcmode="lin" valueType="num">
                                      <p:cBhvr>
                                        <p:cTn id="14" dur="1250" fill="hold"/>
                                        <p:tgtEl>
                                          <p:spTgt spid="9"/>
                                        </p:tgtEl>
                                        <p:attrNameLst>
                                          <p:attrName>ppt_x</p:attrName>
                                        </p:attrNameLst>
                                      </p:cBhvr>
                                      <p:tavLst>
                                        <p:tav tm="0">
                                          <p:val>
                                            <p:strVal val="#ppt_x"/>
                                          </p:val>
                                        </p:tav>
                                        <p:tav tm="100000">
                                          <p:val>
                                            <p:strVal val="#ppt_x"/>
                                          </p:val>
                                        </p:tav>
                                      </p:tavLst>
                                    </p:anim>
                                    <p:anim calcmode="lin" valueType="num">
                                      <p:cBhvr>
                                        <p:cTn id="15" dur="1125" decel="100000" fill="hold"/>
                                        <p:tgtEl>
                                          <p:spTgt spid="9"/>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1250"/>
                                        <p:tgtEl>
                                          <p:spTgt spid="14"/>
                                        </p:tgtEl>
                                      </p:cBhvr>
                                    </p:animEffect>
                                    <p:anim calcmode="lin" valueType="num">
                                      <p:cBhvr>
                                        <p:cTn id="20" dur="1250" fill="hold"/>
                                        <p:tgtEl>
                                          <p:spTgt spid="14"/>
                                        </p:tgtEl>
                                        <p:attrNameLst>
                                          <p:attrName>ppt_x</p:attrName>
                                        </p:attrNameLst>
                                      </p:cBhvr>
                                      <p:tavLst>
                                        <p:tav tm="0">
                                          <p:val>
                                            <p:strVal val="#ppt_x"/>
                                          </p:val>
                                        </p:tav>
                                        <p:tav tm="100000">
                                          <p:val>
                                            <p:strVal val="#ppt_x"/>
                                          </p:val>
                                        </p:tav>
                                      </p:tavLst>
                                    </p:anim>
                                    <p:anim calcmode="lin" valueType="num">
                                      <p:cBhvr>
                                        <p:cTn id="21" dur="1125" decel="100000" fill="hold"/>
                                        <p:tgtEl>
                                          <p:spTgt spid="14"/>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76300" y="571411"/>
            <a:ext cx="5448300" cy="1338828"/>
          </a:xfrm>
        </p:spPr>
        <p:txBody>
          <a:bodyPr/>
          <a:lstStyle/>
          <a:p>
            <a:r>
              <a:rPr lang="en-US">
                <a:solidFill>
                  <a:schemeClr val="accent1"/>
                </a:solidFill>
              </a:rPr>
              <a:t>icon list</a:t>
            </a:r>
            <a:br>
              <a:rPr lang="en-US"/>
            </a:br>
            <a:r>
              <a:rPr lang="en-US"/>
              <a:t>option</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58</a:t>
            </a:fld>
            <a:endParaRPr/>
          </a:p>
        </p:txBody>
      </p:sp>
      <p:grpSp>
        <p:nvGrpSpPr>
          <p:cNvPr id="6" name="Group 5"/>
          <p:cNvGrpSpPr/>
          <p:nvPr/>
        </p:nvGrpSpPr>
        <p:grpSpPr>
          <a:xfrm>
            <a:off x="1714500" y="3057489"/>
            <a:ext cx="7124700" cy="1657422"/>
            <a:chOff x="1714500" y="3057489"/>
            <a:chExt cx="7124700" cy="1657422"/>
          </a:xfrm>
        </p:grpSpPr>
        <p:grpSp>
          <p:nvGrpSpPr>
            <p:cNvPr id="14" name="Group 13"/>
            <p:cNvGrpSpPr/>
            <p:nvPr/>
          </p:nvGrpSpPr>
          <p:grpSpPr>
            <a:xfrm>
              <a:off x="3619500" y="3057489"/>
              <a:ext cx="5219700" cy="1657422"/>
              <a:chOff x="3619500" y="3057489"/>
              <a:chExt cx="5219700" cy="1657422"/>
            </a:xfrm>
          </p:grpSpPr>
          <p:sp>
            <p:nvSpPr>
              <p:cNvPr id="11" name="Rectangle 10"/>
              <p:cNvSpPr/>
              <p:nvPr/>
            </p:nvSpPr>
            <p:spPr>
              <a:xfrm>
                <a:off x="3619500" y="36992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12" name="Rectangle 11"/>
              <p:cNvSpPr/>
              <p:nvPr/>
            </p:nvSpPr>
            <p:spPr>
              <a:xfrm>
                <a:off x="3619500" y="3057489"/>
                <a:ext cx="4800600" cy="646331"/>
              </a:xfrm>
              <a:prstGeom prst="rect">
                <a:avLst/>
              </a:prstGeom>
            </p:spPr>
            <p:txBody>
              <a:bodyPr wrap="square">
                <a:spAutoFit/>
              </a:bodyPr>
              <a:lstStyle/>
              <a:p>
                <a:r>
                  <a:rPr lang="en-US" sz="3600">
                    <a:latin typeface="+mj-lt"/>
                  </a:rPr>
                  <a:t>option name one</a:t>
                </a:r>
              </a:p>
            </p:txBody>
          </p:sp>
        </p:grpSp>
        <p:grpSp>
          <p:nvGrpSpPr>
            <p:cNvPr id="4" name="Group 3"/>
            <p:cNvGrpSpPr/>
            <p:nvPr/>
          </p:nvGrpSpPr>
          <p:grpSpPr>
            <a:xfrm>
              <a:off x="1714500" y="3057489"/>
              <a:ext cx="1600200" cy="1600200"/>
              <a:chOff x="1714500" y="3057489"/>
              <a:chExt cx="1600200" cy="1600200"/>
            </a:xfrm>
          </p:grpSpPr>
          <p:sp>
            <p:nvSpPr>
              <p:cNvPr id="2" name="Oval 1"/>
              <p:cNvSpPr/>
              <p:nvPr/>
            </p:nvSpPr>
            <p:spPr>
              <a:xfrm>
                <a:off x="1714500" y="3057489"/>
                <a:ext cx="1600200" cy="1600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6600" b="1">
                  <a:solidFill>
                    <a:schemeClr val="bg1"/>
                  </a:solidFill>
                  <a:latin typeface="+mj-lt"/>
                </a:endParaRPr>
              </a:p>
            </p:txBody>
          </p:sp>
          <p:sp>
            <p:nvSpPr>
              <p:cNvPr id="16" name="Freeform 87"/>
              <p:cNvSpPr>
                <a:spLocks noEditPoints="1"/>
              </p:cNvSpPr>
              <p:nvPr/>
            </p:nvSpPr>
            <p:spPr bwMode="auto">
              <a:xfrm>
                <a:off x="2074319" y="3485518"/>
                <a:ext cx="880562" cy="743582"/>
              </a:xfrm>
              <a:custGeom>
                <a:avLst/>
                <a:gdLst>
                  <a:gd name="T0" fmla="*/ 116 w 176"/>
                  <a:gd name="T1" fmla="*/ 32 h 144"/>
                  <a:gd name="T2" fmla="*/ 116 w 176"/>
                  <a:gd name="T3" fmla="*/ 24 h 144"/>
                  <a:gd name="T4" fmla="*/ 80 w 176"/>
                  <a:gd name="T5" fmla="*/ 28 h 144"/>
                  <a:gd name="T6" fmla="*/ 132 w 176"/>
                  <a:gd name="T7" fmla="*/ 32 h 144"/>
                  <a:gd name="T8" fmla="*/ 132 w 176"/>
                  <a:gd name="T9" fmla="*/ 24 h 144"/>
                  <a:gd name="T10" fmla="*/ 132 w 176"/>
                  <a:gd name="T11" fmla="*/ 32 h 144"/>
                  <a:gd name="T12" fmla="*/ 152 w 176"/>
                  <a:gd name="T13" fmla="*/ 28 h 144"/>
                  <a:gd name="T14" fmla="*/ 144 w 176"/>
                  <a:gd name="T15" fmla="*/ 28 h 144"/>
                  <a:gd name="T16" fmla="*/ 148 w 176"/>
                  <a:gd name="T17" fmla="*/ 64 h 144"/>
                  <a:gd name="T18" fmla="*/ 112 w 176"/>
                  <a:gd name="T19" fmla="*/ 68 h 144"/>
                  <a:gd name="T20" fmla="*/ 148 w 176"/>
                  <a:gd name="T21" fmla="*/ 72 h 144"/>
                  <a:gd name="T22" fmla="*/ 148 w 176"/>
                  <a:gd name="T23" fmla="*/ 64 h 144"/>
                  <a:gd name="T24" fmla="*/ 116 w 176"/>
                  <a:gd name="T25" fmla="*/ 80 h 144"/>
                  <a:gd name="T26" fmla="*/ 116 w 176"/>
                  <a:gd name="T27" fmla="*/ 88 h 144"/>
                  <a:gd name="T28" fmla="*/ 152 w 176"/>
                  <a:gd name="T29" fmla="*/ 84 h 144"/>
                  <a:gd name="T30" fmla="*/ 148 w 176"/>
                  <a:gd name="T31" fmla="*/ 48 h 144"/>
                  <a:gd name="T32" fmla="*/ 112 w 176"/>
                  <a:gd name="T33" fmla="*/ 52 h 144"/>
                  <a:gd name="T34" fmla="*/ 148 w 176"/>
                  <a:gd name="T35" fmla="*/ 56 h 144"/>
                  <a:gd name="T36" fmla="*/ 148 w 176"/>
                  <a:gd name="T37" fmla="*/ 48 h 144"/>
                  <a:gd name="T38" fmla="*/ 72 w 176"/>
                  <a:gd name="T39" fmla="*/ 28 h 144"/>
                  <a:gd name="T40" fmla="*/ 64 w 176"/>
                  <a:gd name="T41" fmla="*/ 28 h 144"/>
                  <a:gd name="T42" fmla="*/ 52 w 176"/>
                  <a:gd name="T43" fmla="*/ 104 h 144"/>
                  <a:gd name="T44" fmla="*/ 152 w 176"/>
                  <a:gd name="T45" fmla="*/ 100 h 144"/>
                  <a:gd name="T46" fmla="*/ 52 w 176"/>
                  <a:gd name="T47" fmla="*/ 96 h 144"/>
                  <a:gd name="T48" fmla="*/ 52 w 176"/>
                  <a:gd name="T49" fmla="*/ 104 h 144"/>
                  <a:gd name="T50" fmla="*/ 148 w 176"/>
                  <a:gd name="T51" fmla="*/ 120 h 144"/>
                  <a:gd name="T52" fmla="*/ 148 w 176"/>
                  <a:gd name="T53" fmla="*/ 112 h 144"/>
                  <a:gd name="T54" fmla="*/ 48 w 176"/>
                  <a:gd name="T55" fmla="*/ 116 h 144"/>
                  <a:gd name="T56" fmla="*/ 168 w 176"/>
                  <a:gd name="T57" fmla="*/ 0 h 144"/>
                  <a:gd name="T58" fmla="*/ 24 w 176"/>
                  <a:gd name="T59" fmla="*/ 8 h 144"/>
                  <a:gd name="T60" fmla="*/ 8 w 176"/>
                  <a:gd name="T61" fmla="*/ 24 h 144"/>
                  <a:gd name="T62" fmla="*/ 0 w 176"/>
                  <a:gd name="T63" fmla="*/ 120 h 144"/>
                  <a:gd name="T64" fmla="*/ 168 w 176"/>
                  <a:gd name="T65" fmla="*/ 144 h 144"/>
                  <a:gd name="T66" fmla="*/ 176 w 176"/>
                  <a:gd name="T67" fmla="*/ 8 h 144"/>
                  <a:gd name="T68" fmla="*/ 168 w 176"/>
                  <a:gd name="T69" fmla="*/ 136 h 144"/>
                  <a:gd name="T70" fmla="*/ 8 w 176"/>
                  <a:gd name="T71" fmla="*/ 120 h 144"/>
                  <a:gd name="T72" fmla="*/ 24 w 176"/>
                  <a:gd name="T73" fmla="*/ 32 h 144"/>
                  <a:gd name="T74" fmla="*/ 28 w 176"/>
                  <a:gd name="T75" fmla="*/ 120 h 144"/>
                  <a:gd name="T76" fmla="*/ 32 w 176"/>
                  <a:gd name="T77" fmla="*/ 8 h 144"/>
                  <a:gd name="T78" fmla="*/ 168 w 176"/>
                  <a:gd name="T79" fmla="*/ 136 h 144"/>
                  <a:gd name="T80" fmla="*/ 56 w 176"/>
                  <a:gd name="T81" fmla="*/ 28 h 144"/>
                  <a:gd name="T82" fmla="*/ 48 w 176"/>
                  <a:gd name="T83" fmla="*/ 28 h 144"/>
                  <a:gd name="T84" fmla="*/ 52 w 176"/>
                  <a:gd name="T85" fmla="*/ 88 h 144"/>
                  <a:gd name="T86" fmla="*/ 96 w 176"/>
                  <a:gd name="T87" fmla="*/ 84 h 144"/>
                  <a:gd name="T88" fmla="*/ 92 w 176"/>
                  <a:gd name="T89" fmla="*/ 48 h 144"/>
                  <a:gd name="T90" fmla="*/ 48 w 176"/>
                  <a:gd name="T91" fmla="*/ 52 h 144"/>
                  <a:gd name="T92" fmla="*/ 52 w 176"/>
                  <a:gd name="T93" fmla="*/ 88 h 144"/>
                  <a:gd name="T94" fmla="*/ 88 w 176"/>
                  <a:gd name="T95" fmla="*/ 56 h 144"/>
                  <a:gd name="T96" fmla="*/ 56 w 176"/>
                  <a:gd name="T97" fmla="*/ 80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44">
                    <a:moveTo>
                      <a:pt x="84" y="32"/>
                    </a:moveTo>
                    <a:cubicBezTo>
                      <a:pt x="116" y="32"/>
                      <a:pt x="116" y="32"/>
                      <a:pt x="116" y="32"/>
                    </a:cubicBezTo>
                    <a:cubicBezTo>
                      <a:pt x="118" y="32"/>
                      <a:pt x="120" y="30"/>
                      <a:pt x="120" y="28"/>
                    </a:cubicBezTo>
                    <a:cubicBezTo>
                      <a:pt x="120" y="26"/>
                      <a:pt x="118" y="24"/>
                      <a:pt x="116" y="24"/>
                    </a:cubicBezTo>
                    <a:cubicBezTo>
                      <a:pt x="84" y="24"/>
                      <a:pt x="84" y="24"/>
                      <a:pt x="84" y="24"/>
                    </a:cubicBezTo>
                    <a:cubicBezTo>
                      <a:pt x="82" y="24"/>
                      <a:pt x="80" y="26"/>
                      <a:pt x="80" y="28"/>
                    </a:cubicBezTo>
                    <a:cubicBezTo>
                      <a:pt x="80" y="30"/>
                      <a:pt x="82" y="32"/>
                      <a:pt x="84" y="32"/>
                    </a:cubicBezTo>
                    <a:moveTo>
                      <a:pt x="132" y="32"/>
                    </a:moveTo>
                    <a:cubicBezTo>
                      <a:pt x="134" y="32"/>
                      <a:pt x="136" y="30"/>
                      <a:pt x="136" y="28"/>
                    </a:cubicBezTo>
                    <a:cubicBezTo>
                      <a:pt x="136" y="26"/>
                      <a:pt x="134" y="24"/>
                      <a:pt x="132" y="24"/>
                    </a:cubicBezTo>
                    <a:cubicBezTo>
                      <a:pt x="130" y="24"/>
                      <a:pt x="128" y="26"/>
                      <a:pt x="128" y="28"/>
                    </a:cubicBezTo>
                    <a:cubicBezTo>
                      <a:pt x="128" y="30"/>
                      <a:pt x="130" y="32"/>
                      <a:pt x="132" y="32"/>
                    </a:cubicBezTo>
                    <a:moveTo>
                      <a:pt x="148" y="32"/>
                    </a:moveTo>
                    <a:cubicBezTo>
                      <a:pt x="150" y="32"/>
                      <a:pt x="152" y="30"/>
                      <a:pt x="152" y="28"/>
                    </a:cubicBezTo>
                    <a:cubicBezTo>
                      <a:pt x="152" y="26"/>
                      <a:pt x="150" y="24"/>
                      <a:pt x="148" y="24"/>
                    </a:cubicBezTo>
                    <a:cubicBezTo>
                      <a:pt x="146" y="24"/>
                      <a:pt x="144" y="26"/>
                      <a:pt x="144" y="28"/>
                    </a:cubicBezTo>
                    <a:cubicBezTo>
                      <a:pt x="144" y="30"/>
                      <a:pt x="146" y="32"/>
                      <a:pt x="148" y="32"/>
                    </a:cubicBezTo>
                    <a:moveTo>
                      <a:pt x="148" y="64"/>
                    </a:moveTo>
                    <a:cubicBezTo>
                      <a:pt x="116" y="64"/>
                      <a:pt x="116" y="64"/>
                      <a:pt x="116" y="64"/>
                    </a:cubicBezTo>
                    <a:cubicBezTo>
                      <a:pt x="114" y="64"/>
                      <a:pt x="112" y="66"/>
                      <a:pt x="112" y="68"/>
                    </a:cubicBezTo>
                    <a:cubicBezTo>
                      <a:pt x="112" y="70"/>
                      <a:pt x="114" y="72"/>
                      <a:pt x="116" y="72"/>
                    </a:cubicBezTo>
                    <a:cubicBezTo>
                      <a:pt x="148" y="72"/>
                      <a:pt x="148" y="72"/>
                      <a:pt x="148" y="72"/>
                    </a:cubicBezTo>
                    <a:cubicBezTo>
                      <a:pt x="150" y="72"/>
                      <a:pt x="152" y="70"/>
                      <a:pt x="152" y="68"/>
                    </a:cubicBezTo>
                    <a:cubicBezTo>
                      <a:pt x="152" y="66"/>
                      <a:pt x="150" y="64"/>
                      <a:pt x="148" y="64"/>
                    </a:cubicBezTo>
                    <a:moveTo>
                      <a:pt x="148" y="80"/>
                    </a:moveTo>
                    <a:cubicBezTo>
                      <a:pt x="116" y="80"/>
                      <a:pt x="116" y="80"/>
                      <a:pt x="116" y="80"/>
                    </a:cubicBezTo>
                    <a:cubicBezTo>
                      <a:pt x="114" y="80"/>
                      <a:pt x="112" y="82"/>
                      <a:pt x="112" y="84"/>
                    </a:cubicBezTo>
                    <a:cubicBezTo>
                      <a:pt x="112" y="86"/>
                      <a:pt x="114" y="88"/>
                      <a:pt x="116" y="88"/>
                    </a:cubicBezTo>
                    <a:cubicBezTo>
                      <a:pt x="148" y="88"/>
                      <a:pt x="148" y="88"/>
                      <a:pt x="148" y="88"/>
                    </a:cubicBezTo>
                    <a:cubicBezTo>
                      <a:pt x="150" y="88"/>
                      <a:pt x="152" y="86"/>
                      <a:pt x="152" y="84"/>
                    </a:cubicBezTo>
                    <a:cubicBezTo>
                      <a:pt x="152" y="82"/>
                      <a:pt x="150" y="80"/>
                      <a:pt x="148" y="80"/>
                    </a:cubicBezTo>
                    <a:moveTo>
                      <a:pt x="148" y="48"/>
                    </a:moveTo>
                    <a:cubicBezTo>
                      <a:pt x="116" y="48"/>
                      <a:pt x="116" y="48"/>
                      <a:pt x="116" y="48"/>
                    </a:cubicBezTo>
                    <a:cubicBezTo>
                      <a:pt x="114" y="48"/>
                      <a:pt x="112" y="50"/>
                      <a:pt x="112" y="52"/>
                    </a:cubicBezTo>
                    <a:cubicBezTo>
                      <a:pt x="112" y="54"/>
                      <a:pt x="114" y="56"/>
                      <a:pt x="116" y="56"/>
                    </a:cubicBezTo>
                    <a:cubicBezTo>
                      <a:pt x="148" y="56"/>
                      <a:pt x="148" y="56"/>
                      <a:pt x="148" y="56"/>
                    </a:cubicBezTo>
                    <a:cubicBezTo>
                      <a:pt x="150" y="56"/>
                      <a:pt x="152" y="54"/>
                      <a:pt x="152" y="52"/>
                    </a:cubicBezTo>
                    <a:cubicBezTo>
                      <a:pt x="152" y="50"/>
                      <a:pt x="150" y="48"/>
                      <a:pt x="148" y="48"/>
                    </a:cubicBezTo>
                    <a:moveTo>
                      <a:pt x="68" y="32"/>
                    </a:moveTo>
                    <a:cubicBezTo>
                      <a:pt x="70" y="32"/>
                      <a:pt x="72" y="30"/>
                      <a:pt x="72" y="28"/>
                    </a:cubicBezTo>
                    <a:cubicBezTo>
                      <a:pt x="72" y="26"/>
                      <a:pt x="70" y="24"/>
                      <a:pt x="68" y="24"/>
                    </a:cubicBezTo>
                    <a:cubicBezTo>
                      <a:pt x="66" y="24"/>
                      <a:pt x="64" y="26"/>
                      <a:pt x="64" y="28"/>
                    </a:cubicBezTo>
                    <a:cubicBezTo>
                      <a:pt x="64" y="30"/>
                      <a:pt x="66" y="32"/>
                      <a:pt x="68" y="32"/>
                    </a:cubicBezTo>
                    <a:moveTo>
                      <a:pt x="52" y="104"/>
                    </a:moveTo>
                    <a:cubicBezTo>
                      <a:pt x="148" y="104"/>
                      <a:pt x="148" y="104"/>
                      <a:pt x="148" y="104"/>
                    </a:cubicBezTo>
                    <a:cubicBezTo>
                      <a:pt x="150" y="104"/>
                      <a:pt x="152" y="102"/>
                      <a:pt x="152" y="100"/>
                    </a:cubicBezTo>
                    <a:cubicBezTo>
                      <a:pt x="152" y="98"/>
                      <a:pt x="150" y="96"/>
                      <a:pt x="148" y="96"/>
                    </a:cubicBezTo>
                    <a:cubicBezTo>
                      <a:pt x="52" y="96"/>
                      <a:pt x="52" y="96"/>
                      <a:pt x="52" y="96"/>
                    </a:cubicBezTo>
                    <a:cubicBezTo>
                      <a:pt x="50" y="96"/>
                      <a:pt x="48" y="98"/>
                      <a:pt x="48" y="100"/>
                    </a:cubicBezTo>
                    <a:cubicBezTo>
                      <a:pt x="48" y="102"/>
                      <a:pt x="50" y="104"/>
                      <a:pt x="52" y="104"/>
                    </a:cubicBezTo>
                    <a:moveTo>
                      <a:pt x="52" y="120"/>
                    </a:moveTo>
                    <a:cubicBezTo>
                      <a:pt x="148" y="120"/>
                      <a:pt x="148" y="120"/>
                      <a:pt x="148" y="120"/>
                    </a:cubicBezTo>
                    <a:cubicBezTo>
                      <a:pt x="150" y="120"/>
                      <a:pt x="152" y="118"/>
                      <a:pt x="152" y="116"/>
                    </a:cubicBezTo>
                    <a:cubicBezTo>
                      <a:pt x="152" y="114"/>
                      <a:pt x="150" y="112"/>
                      <a:pt x="148" y="112"/>
                    </a:cubicBezTo>
                    <a:cubicBezTo>
                      <a:pt x="52" y="112"/>
                      <a:pt x="52" y="112"/>
                      <a:pt x="52" y="112"/>
                    </a:cubicBezTo>
                    <a:cubicBezTo>
                      <a:pt x="50" y="112"/>
                      <a:pt x="48" y="114"/>
                      <a:pt x="48" y="116"/>
                    </a:cubicBezTo>
                    <a:cubicBezTo>
                      <a:pt x="48" y="118"/>
                      <a:pt x="50" y="120"/>
                      <a:pt x="52" y="120"/>
                    </a:cubicBezTo>
                    <a:moveTo>
                      <a:pt x="168" y="0"/>
                    </a:moveTo>
                    <a:cubicBezTo>
                      <a:pt x="32" y="0"/>
                      <a:pt x="32" y="0"/>
                      <a:pt x="32" y="0"/>
                    </a:cubicBezTo>
                    <a:cubicBezTo>
                      <a:pt x="28" y="0"/>
                      <a:pt x="24" y="4"/>
                      <a:pt x="24" y="8"/>
                    </a:cubicBezTo>
                    <a:cubicBezTo>
                      <a:pt x="24" y="24"/>
                      <a:pt x="24" y="24"/>
                      <a:pt x="24" y="24"/>
                    </a:cubicBezTo>
                    <a:cubicBezTo>
                      <a:pt x="8" y="24"/>
                      <a:pt x="8" y="24"/>
                      <a:pt x="8" y="24"/>
                    </a:cubicBezTo>
                    <a:cubicBezTo>
                      <a:pt x="4" y="24"/>
                      <a:pt x="0" y="28"/>
                      <a:pt x="0" y="32"/>
                    </a:cubicBezTo>
                    <a:cubicBezTo>
                      <a:pt x="0" y="120"/>
                      <a:pt x="0" y="120"/>
                      <a:pt x="0" y="120"/>
                    </a:cubicBezTo>
                    <a:cubicBezTo>
                      <a:pt x="0" y="133"/>
                      <a:pt x="11" y="144"/>
                      <a:pt x="24" y="144"/>
                    </a:cubicBezTo>
                    <a:cubicBezTo>
                      <a:pt x="168" y="144"/>
                      <a:pt x="168" y="144"/>
                      <a:pt x="168" y="144"/>
                    </a:cubicBezTo>
                    <a:cubicBezTo>
                      <a:pt x="172" y="144"/>
                      <a:pt x="176" y="140"/>
                      <a:pt x="176" y="136"/>
                    </a:cubicBezTo>
                    <a:cubicBezTo>
                      <a:pt x="176" y="8"/>
                      <a:pt x="176" y="8"/>
                      <a:pt x="176" y="8"/>
                    </a:cubicBezTo>
                    <a:cubicBezTo>
                      <a:pt x="176" y="4"/>
                      <a:pt x="172" y="0"/>
                      <a:pt x="168" y="0"/>
                    </a:cubicBezTo>
                    <a:moveTo>
                      <a:pt x="168" y="136"/>
                    </a:moveTo>
                    <a:cubicBezTo>
                      <a:pt x="24" y="136"/>
                      <a:pt x="24" y="136"/>
                      <a:pt x="24" y="136"/>
                    </a:cubicBezTo>
                    <a:cubicBezTo>
                      <a:pt x="15" y="136"/>
                      <a:pt x="8" y="129"/>
                      <a:pt x="8" y="120"/>
                    </a:cubicBezTo>
                    <a:cubicBezTo>
                      <a:pt x="8" y="32"/>
                      <a:pt x="8" y="32"/>
                      <a:pt x="8" y="32"/>
                    </a:cubicBezTo>
                    <a:cubicBezTo>
                      <a:pt x="24" y="32"/>
                      <a:pt x="24" y="32"/>
                      <a:pt x="24" y="32"/>
                    </a:cubicBezTo>
                    <a:cubicBezTo>
                      <a:pt x="24" y="116"/>
                      <a:pt x="24" y="116"/>
                      <a:pt x="24" y="116"/>
                    </a:cubicBezTo>
                    <a:cubicBezTo>
                      <a:pt x="24" y="118"/>
                      <a:pt x="26" y="120"/>
                      <a:pt x="28" y="120"/>
                    </a:cubicBezTo>
                    <a:cubicBezTo>
                      <a:pt x="30" y="120"/>
                      <a:pt x="32" y="118"/>
                      <a:pt x="32" y="116"/>
                    </a:cubicBezTo>
                    <a:cubicBezTo>
                      <a:pt x="32" y="8"/>
                      <a:pt x="32" y="8"/>
                      <a:pt x="32" y="8"/>
                    </a:cubicBezTo>
                    <a:cubicBezTo>
                      <a:pt x="168" y="8"/>
                      <a:pt x="168" y="8"/>
                      <a:pt x="168" y="8"/>
                    </a:cubicBezTo>
                    <a:lnTo>
                      <a:pt x="168" y="136"/>
                    </a:lnTo>
                    <a:close/>
                    <a:moveTo>
                      <a:pt x="52" y="32"/>
                    </a:moveTo>
                    <a:cubicBezTo>
                      <a:pt x="54" y="32"/>
                      <a:pt x="56" y="30"/>
                      <a:pt x="56" y="28"/>
                    </a:cubicBezTo>
                    <a:cubicBezTo>
                      <a:pt x="56" y="26"/>
                      <a:pt x="54" y="24"/>
                      <a:pt x="52" y="24"/>
                    </a:cubicBezTo>
                    <a:cubicBezTo>
                      <a:pt x="50" y="24"/>
                      <a:pt x="48" y="26"/>
                      <a:pt x="48" y="28"/>
                    </a:cubicBezTo>
                    <a:cubicBezTo>
                      <a:pt x="48" y="30"/>
                      <a:pt x="50" y="32"/>
                      <a:pt x="52" y="32"/>
                    </a:cubicBezTo>
                    <a:moveTo>
                      <a:pt x="52" y="88"/>
                    </a:moveTo>
                    <a:cubicBezTo>
                      <a:pt x="92" y="88"/>
                      <a:pt x="92" y="88"/>
                      <a:pt x="92" y="88"/>
                    </a:cubicBezTo>
                    <a:cubicBezTo>
                      <a:pt x="94" y="88"/>
                      <a:pt x="96" y="86"/>
                      <a:pt x="96" y="84"/>
                    </a:cubicBezTo>
                    <a:cubicBezTo>
                      <a:pt x="96" y="52"/>
                      <a:pt x="96" y="52"/>
                      <a:pt x="96" y="52"/>
                    </a:cubicBezTo>
                    <a:cubicBezTo>
                      <a:pt x="96" y="50"/>
                      <a:pt x="94" y="48"/>
                      <a:pt x="92" y="48"/>
                    </a:cubicBezTo>
                    <a:cubicBezTo>
                      <a:pt x="52" y="48"/>
                      <a:pt x="52" y="48"/>
                      <a:pt x="52" y="48"/>
                    </a:cubicBezTo>
                    <a:cubicBezTo>
                      <a:pt x="50" y="48"/>
                      <a:pt x="48" y="50"/>
                      <a:pt x="48" y="52"/>
                    </a:cubicBezTo>
                    <a:cubicBezTo>
                      <a:pt x="48" y="84"/>
                      <a:pt x="48" y="84"/>
                      <a:pt x="48" y="84"/>
                    </a:cubicBezTo>
                    <a:cubicBezTo>
                      <a:pt x="48" y="86"/>
                      <a:pt x="50" y="88"/>
                      <a:pt x="52" y="88"/>
                    </a:cubicBezTo>
                    <a:moveTo>
                      <a:pt x="56" y="56"/>
                    </a:moveTo>
                    <a:cubicBezTo>
                      <a:pt x="88" y="56"/>
                      <a:pt x="88" y="56"/>
                      <a:pt x="88" y="56"/>
                    </a:cubicBezTo>
                    <a:cubicBezTo>
                      <a:pt x="88" y="80"/>
                      <a:pt x="88" y="80"/>
                      <a:pt x="88" y="80"/>
                    </a:cubicBezTo>
                    <a:cubicBezTo>
                      <a:pt x="56" y="80"/>
                      <a:pt x="56" y="80"/>
                      <a:pt x="56" y="80"/>
                    </a:cubicBezTo>
                    <a:lnTo>
                      <a:pt x="56" y="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21" name="Group 20"/>
          <p:cNvGrpSpPr/>
          <p:nvPr/>
        </p:nvGrpSpPr>
        <p:grpSpPr>
          <a:xfrm>
            <a:off x="1714500" y="5572089"/>
            <a:ext cx="7124700" cy="1657422"/>
            <a:chOff x="1714500" y="5572089"/>
            <a:chExt cx="7124700" cy="1657422"/>
          </a:xfrm>
        </p:grpSpPr>
        <p:grpSp>
          <p:nvGrpSpPr>
            <p:cNvPr id="15" name="Group 14"/>
            <p:cNvGrpSpPr/>
            <p:nvPr/>
          </p:nvGrpSpPr>
          <p:grpSpPr>
            <a:xfrm>
              <a:off x="3619500" y="5572089"/>
              <a:ext cx="5219700" cy="1657422"/>
              <a:chOff x="3619500" y="5572089"/>
              <a:chExt cx="5219700" cy="1657422"/>
            </a:xfrm>
          </p:grpSpPr>
          <p:sp>
            <p:nvSpPr>
              <p:cNvPr id="24" name="Rectangle 23"/>
              <p:cNvSpPr/>
              <p:nvPr/>
            </p:nvSpPr>
            <p:spPr>
              <a:xfrm>
                <a:off x="3619500" y="62138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25" name="Rectangle 24"/>
              <p:cNvSpPr/>
              <p:nvPr/>
            </p:nvSpPr>
            <p:spPr>
              <a:xfrm>
                <a:off x="3619500" y="5572089"/>
                <a:ext cx="4800600" cy="646331"/>
              </a:xfrm>
              <a:prstGeom prst="rect">
                <a:avLst/>
              </a:prstGeom>
            </p:spPr>
            <p:txBody>
              <a:bodyPr wrap="square">
                <a:spAutoFit/>
              </a:bodyPr>
              <a:lstStyle/>
              <a:p>
                <a:r>
                  <a:rPr lang="en-US" sz="3600">
                    <a:latin typeface="+mj-lt"/>
                  </a:rPr>
                  <a:t>option name three</a:t>
                </a:r>
              </a:p>
            </p:txBody>
          </p:sp>
        </p:grpSp>
        <p:grpSp>
          <p:nvGrpSpPr>
            <p:cNvPr id="7" name="Group 6"/>
            <p:cNvGrpSpPr/>
            <p:nvPr/>
          </p:nvGrpSpPr>
          <p:grpSpPr>
            <a:xfrm>
              <a:off x="1714500" y="5572089"/>
              <a:ext cx="1600200" cy="1600200"/>
              <a:chOff x="1714500" y="5572089"/>
              <a:chExt cx="1600200" cy="1600200"/>
            </a:xfrm>
          </p:grpSpPr>
          <p:sp>
            <p:nvSpPr>
              <p:cNvPr id="27" name="Oval 26"/>
              <p:cNvSpPr/>
              <p:nvPr/>
            </p:nvSpPr>
            <p:spPr>
              <a:xfrm>
                <a:off x="1714500" y="5572089"/>
                <a:ext cx="1600200" cy="1600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6600" b="1">
                  <a:solidFill>
                    <a:schemeClr val="bg1"/>
                  </a:solidFill>
                  <a:latin typeface="+mj-lt"/>
                </a:endParaRPr>
              </a:p>
            </p:txBody>
          </p:sp>
          <p:sp>
            <p:nvSpPr>
              <p:cNvPr id="17" name="Freeform 17"/>
              <p:cNvSpPr>
                <a:spLocks noEditPoints="1"/>
              </p:cNvSpPr>
              <p:nvPr/>
            </p:nvSpPr>
            <p:spPr bwMode="auto">
              <a:xfrm>
                <a:off x="2218957" y="5969041"/>
                <a:ext cx="591287" cy="806297"/>
              </a:xfrm>
              <a:custGeom>
                <a:avLst/>
                <a:gdLst>
                  <a:gd name="T0" fmla="*/ 64 w 128"/>
                  <a:gd name="T1" fmla="*/ 104 h 176"/>
                  <a:gd name="T2" fmla="*/ 48 w 128"/>
                  <a:gd name="T3" fmla="*/ 120 h 176"/>
                  <a:gd name="T4" fmla="*/ 52 w 128"/>
                  <a:gd name="T5" fmla="*/ 131 h 176"/>
                  <a:gd name="T6" fmla="*/ 52 w 128"/>
                  <a:gd name="T7" fmla="*/ 132 h 176"/>
                  <a:gd name="T8" fmla="*/ 64 w 128"/>
                  <a:gd name="T9" fmla="*/ 144 h 176"/>
                  <a:gd name="T10" fmla="*/ 76 w 128"/>
                  <a:gd name="T11" fmla="*/ 132 h 176"/>
                  <a:gd name="T12" fmla="*/ 76 w 128"/>
                  <a:gd name="T13" fmla="*/ 131 h 176"/>
                  <a:gd name="T14" fmla="*/ 80 w 128"/>
                  <a:gd name="T15" fmla="*/ 120 h 176"/>
                  <a:gd name="T16" fmla="*/ 64 w 128"/>
                  <a:gd name="T17" fmla="*/ 104 h 176"/>
                  <a:gd name="T18" fmla="*/ 68 w 128"/>
                  <a:gd name="T19" fmla="*/ 127 h 176"/>
                  <a:gd name="T20" fmla="*/ 68 w 128"/>
                  <a:gd name="T21" fmla="*/ 132 h 176"/>
                  <a:gd name="T22" fmla="*/ 64 w 128"/>
                  <a:gd name="T23" fmla="*/ 136 h 176"/>
                  <a:gd name="T24" fmla="*/ 60 w 128"/>
                  <a:gd name="T25" fmla="*/ 132 h 176"/>
                  <a:gd name="T26" fmla="*/ 60 w 128"/>
                  <a:gd name="T27" fmla="*/ 127 h 176"/>
                  <a:gd name="T28" fmla="*/ 56 w 128"/>
                  <a:gd name="T29" fmla="*/ 120 h 176"/>
                  <a:gd name="T30" fmla="*/ 64 w 128"/>
                  <a:gd name="T31" fmla="*/ 112 h 176"/>
                  <a:gd name="T32" fmla="*/ 72 w 128"/>
                  <a:gd name="T33" fmla="*/ 120 h 176"/>
                  <a:gd name="T34" fmla="*/ 68 w 128"/>
                  <a:gd name="T35" fmla="*/ 127 h 176"/>
                  <a:gd name="T36" fmla="*/ 112 w 128"/>
                  <a:gd name="T37" fmla="*/ 72 h 176"/>
                  <a:gd name="T38" fmla="*/ 112 w 128"/>
                  <a:gd name="T39" fmla="*/ 48 h 176"/>
                  <a:gd name="T40" fmla="*/ 64 w 128"/>
                  <a:gd name="T41" fmla="*/ 0 h 176"/>
                  <a:gd name="T42" fmla="*/ 16 w 128"/>
                  <a:gd name="T43" fmla="*/ 48 h 176"/>
                  <a:gd name="T44" fmla="*/ 16 w 128"/>
                  <a:gd name="T45" fmla="*/ 72 h 176"/>
                  <a:gd name="T46" fmla="*/ 0 w 128"/>
                  <a:gd name="T47" fmla="*/ 88 h 176"/>
                  <a:gd name="T48" fmla="*/ 0 w 128"/>
                  <a:gd name="T49" fmla="*/ 160 h 176"/>
                  <a:gd name="T50" fmla="*/ 16 w 128"/>
                  <a:gd name="T51" fmla="*/ 176 h 176"/>
                  <a:gd name="T52" fmla="*/ 112 w 128"/>
                  <a:gd name="T53" fmla="*/ 176 h 176"/>
                  <a:gd name="T54" fmla="*/ 128 w 128"/>
                  <a:gd name="T55" fmla="*/ 160 h 176"/>
                  <a:gd name="T56" fmla="*/ 128 w 128"/>
                  <a:gd name="T57" fmla="*/ 88 h 176"/>
                  <a:gd name="T58" fmla="*/ 112 w 128"/>
                  <a:gd name="T59" fmla="*/ 72 h 176"/>
                  <a:gd name="T60" fmla="*/ 24 w 128"/>
                  <a:gd name="T61" fmla="*/ 48 h 176"/>
                  <a:gd name="T62" fmla="*/ 64 w 128"/>
                  <a:gd name="T63" fmla="*/ 8 h 176"/>
                  <a:gd name="T64" fmla="*/ 104 w 128"/>
                  <a:gd name="T65" fmla="*/ 48 h 176"/>
                  <a:gd name="T66" fmla="*/ 104 w 128"/>
                  <a:gd name="T67" fmla="*/ 72 h 176"/>
                  <a:gd name="T68" fmla="*/ 24 w 128"/>
                  <a:gd name="T69" fmla="*/ 72 h 176"/>
                  <a:gd name="T70" fmla="*/ 24 w 128"/>
                  <a:gd name="T71" fmla="*/ 48 h 176"/>
                  <a:gd name="T72" fmla="*/ 120 w 128"/>
                  <a:gd name="T73" fmla="*/ 160 h 176"/>
                  <a:gd name="T74" fmla="*/ 112 w 128"/>
                  <a:gd name="T75" fmla="*/ 168 h 176"/>
                  <a:gd name="T76" fmla="*/ 16 w 128"/>
                  <a:gd name="T77" fmla="*/ 168 h 176"/>
                  <a:gd name="T78" fmla="*/ 8 w 128"/>
                  <a:gd name="T79" fmla="*/ 160 h 176"/>
                  <a:gd name="T80" fmla="*/ 8 w 128"/>
                  <a:gd name="T81" fmla="*/ 88 h 176"/>
                  <a:gd name="T82" fmla="*/ 16 w 128"/>
                  <a:gd name="T83" fmla="*/ 80 h 176"/>
                  <a:gd name="T84" fmla="*/ 112 w 128"/>
                  <a:gd name="T85" fmla="*/ 80 h 176"/>
                  <a:gd name="T86" fmla="*/ 120 w 128"/>
                  <a:gd name="T87" fmla="*/ 88 h 176"/>
                  <a:gd name="T88" fmla="*/ 120 w 128"/>
                  <a:gd name="T89"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76">
                    <a:moveTo>
                      <a:pt x="64" y="104"/>
                    </a:moveTo>
                    <a:cubicBezTo>
                      <a:pt x="55" y="104"/>
                      <a:pt x="48" y="111"/>
                      <a:pt x="48" y="120"/>
                    </a:cubicBezTo>
                    <a:cubicBezTo>
                      <a:pt x="48" y="124"/>
                      <a:pt x="50" y="128"/>
                      <a:pt x="52" y="131"/>
                    </a:cubicBezTo>
                    <a:cubicBezTo>
                      <a:pt x="52" y="131"/>
                      <a:pt x="52" y="132"/>
                      <a:pt x="52" y="132"/>
                    </a:cubicBezTo>
                    <a:cubicBezTo>
                      <a:pt x="52" y="139"/>
                      <a:pt x="57" y="144"/>
                      <a:pt x="64" y="144"/>
                    </a:cubicBezTo>
                    <a:cubicBezTo>
                      <a:pt x="71" y="144"/>
                      <a:pt x="76" y="139"/>
                      <a:pt x="76" y="132"/>
                    </a:cubicBezTo>
                    <a:cubicBezTo>
                      <a:pt x="76" y="132"/>
                      <a:pt x="76" y="131"/>
                      <a:pt x="76" y="131"/>
                    </a:cubicBezTo>
                    <a:cubicBezTo>
                      <a:pt x="78" y="128"/>
                      <a:pt x="80" y="124"/>
                      <a:pt x="80" y="120"/>
                    </a:cubicBezTo>
                    <a:cubicBezTo>
                      <a:pt x="80" y="111"/>
                      <a:pt x="73" y="104"/>
                      <a:pt x="64" y="104"/>
                    </a:cubicBezTo>
                    <a:moveTo>
                      <a:pt x="68" y="127"/>
                    </a:moveTo>
                    <a:cubicBezTo>
                      <a:pt x="68" y="132"/>
                      <a:pt x="68" y="132"/>
                      <a:pt x="68" y="132"/>
                    </a:cubicBezTo>
                    <a:cubicBezTo>
                      <a:pt x="68" y="134"/>
                      <a:pt x="66" y="136"/>
                      <a:pt x="64" y="136"/>
                    </a:cubicBezTo>
                    <a:cubicBezTo>
                      <a:pt x="62" y="136"/>
                      <a:pt x="60" y="134"/>
                      <a:pt x="60" y="132"/>
                    </a:cubicBezTo>
                    <a:cubicBezTo>
                      <a:pt x="60" y="127"/>
                      <a:pt x="60" y="127"/>
                      <a:pt x="60" y="127"/>
                    </a:cubicBezTo>
                    <a:cubicBezTo>
                      <a:pt x="58" y="126"/>
                      <a:pt x="56" y="123"/>
                      <a:pt x="56" y="120"/>
                    </a:cubicBezTo>
                    <a:cubicBezTo>
                      <a:pt x="56" y="116"/>
                      <a:pt x="60" y="112"/>
                      <a:pt x="64" y="112"/>
                    </a:cubicBezTo>
                    <a:cubicBezTo>
                      <a:pt x="68" y="112"/>
                      <a:pt x="72" y="116"/>
                      <a:pt x="72" y="120"/>
                    </a:cubicBezTo>
                    <a:cubicBezTo>
                      <a:pt x="72" y="123"/>
                      <a:pt x="70" y="126"/>
                      <a:pt x="68" y="127"/>
                    </a:cubicBezTo>
                    <a:moveTo>
                      <a:pt x="112" y="72"/>
                    </a:moveTo>
                    <a:cubicBezTo>
                      <a:pt x="112" y="48"/>
                      <a:pt x="112" y="48"/>
                      <a:pt x="112" y="48"/>
                    </a:cubicBezTo>
                    <a:cubicBezTo>
                      <a:pt x="112" y="21"/>
                      <a:pt x="91" y="0"/>
                      <a:pt x="64" y="0"/>
                    </a:cubicBezTo>
                    <a:cubicBezTo>
                      <a:pt x="37" y="0"/>
                      <a:pt x="16" y="21"/>
                      <a:pt x="16" y="48"/>
                    </a:cubicBezTo>
                    <a:cubicBezTo>
                      <a:pt x="16" y="72"/>
                      <a:pt x="16" y="72"/>
                      <a:pt x="16" y="72"/>
                    </a:cubicBezTo>
                    <a:cubicBezTo>
                      <a:pt x="7" y="72"/>
                      <a:pt x="0" y="79"/>
                      <a:pt x="0" y="88"/>
                    </a:cubicBezTo>
                    <a:cubicBezTo>
                      <a:pt x="0" y="160"/>
                      <a:pt x="0" y="160"/>
                      <a:pt x="0" y="160"/>
                    </a:cubicBezTo>
                    <a:cubicBezTo>
                      <a:pt x="0" y="169"/>
                      <a:pt x="7" y="176"/>
                      <a:pt x="16" y="176"/>
                    </a:cubicBezTo>
                    <a:cubicBezTo>
                      <a:pt x="112" y="176"/>
                      <a:pt x="112" y="176"/>
                      <a:pt x="112" y="176"/>
                    </a:cubicBezTo>
                    <a:cubicBezTo>
                      <a:pt x="121" y="176"/>
                      <a:pt x="128" y="169"/>
                      <a:pt x="128" y="160"/>
                    </a:cubicBezTo>
                    <a:cubicBezTo>
                      <a:pt x="128" y="88"/>
                      <a:pt x="128" y="88"/>
                      <a:pt x="128" y="88"/>
                    </a:cubicBezTo>
                    <a:cubicBezTo>
                      <a:pt x="128" y="79"/>
                      <a:pt x="121" y="72"/>
                      <a:pt x="112" y="72"/>
                    </a:cubicBezTo>
                    <a:moveTo>
                      <a:pt x="24" y="48"/>
                    </a:moveTo>
                    <a:cubicBezTo>
                      <a:pt x="24" y="26"/>
                      <a:pt x="42" y="8"/>
                      <a:pt x="64" y="8"/>
                    </a:cubicBezTo>
                    <a:cubicBezTo>
                      <a:pt x="86" y="8"/>
                      <a:pt x="104" y="26"/>
                      <a:pt x="104" y="48"/>
                    </a:cubicBezTo>
                    <a:cubicBezTo>
                      <a:pt x="104" y="72"/>
                      <a:pt x="104" y="72"/>
                      <a:pt x="104" y="72"/>
                    </a:cubicBezTo>
                    <a:cubicBezTo>
                      <a:pt x="24" y="72"/>
                      <a:pt x="24" y="72"/>
                      <a:pt x="24" y="72"/>
                    </a:cubicBezTo>
                    <a:lnTo>
                      <a:pt x="24" y="48"/>
                    </a:lnTo>
                    <a:close/>
                    <a:moveTo>
                      <a:pt x="120" y="160"/>
                    </a:moveTo>
                    <a:cubicBezTo>
                      <a:pt x="120" y="164"/>
                      <a:pt x="116" y="168"/>
                      <a:pt x="112" y="168"/>
                    </a:cubicBezTo>
                    <a:cubicBezTo>
                      <a:pt x="16" y="168"/>
                      <a:pt x="16" y="168"/>
                      <a:pt x="16" y="168"/>
                    </a:cubicBezTo>
                    <a:cubicBezTo>
                      <a:pt x="12" y="168"/>
                      <a:pt x="8" y="164"/>
                      <a:pt x="8" y="160"/>
                    </a:cubicBezTo>
                    <a:cubicBezTo>
                      <a:pt x="8" y="88"/>
                      <a:pt x="8" y="88"/>
                      <a:pt x="8" y="88"/>
                    </a:cubicBezTo>
                    <a:cubicBezTo>
                      <a:pt x="8" y="84"/>
                      <a:pt x="12" y="80"/>
                      <a:pt x="16" y="80"/>
                    </a:cubicBezTo>
                    <a:cubicBezTo>
                      <a:pt x="112" y="80"/>
                      <a:pt x="112" y="80"/>
                      <a:pt x="112" y="80"/>
                    </a:cubicBezTo>
                    <a:cubicBezTo>
                      <a:pt x="116" y="80"/>
                      <a:pt x="120" y="84"/>
                      <a:pt x="120" y="88"/>
                    </a:cubicBezTo>
                    <a:lnTo>
                      <a:pt x="120" y="1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20" name="Group 19"/>
          <p:cNvGrpSpPr/>
          <p:nvPr/>
        </p:nvGrpSpPr>
        <p:grpSpPr>
          <a:xfrm>
            <a:off x="9639300" y="3057489"/>
            <a:ext cx="7124700" cy="1657422"/>
            <a:chOff x="9639300" y="3057489"/>
            <a:chExt cx="7124700" cy="1657422"/>
          </a:xfrm>
        </p:grpSpPr>
        <p:grpSp>
          <p:nvGrpSpPr>
            <p:cNvPr id="10" name="Group 9"/>
            <p:cNvGrpSpPr/>
            <p:nvPr/>
          </p:nvGrpSpPr>
          <p:grpSpPr>
            <a:xfrm>
              <a:off x="11544300" y="3057489"/>
              <a:ext cx="5219700" cy="1657422"/>
              <a:chOff x="11544300" y="3057489"/>
              <a:chExt cx="5219700" cy="1657422"/>
            </a:xfrm>
          </p:grpSpPr>
          <p:sp>
            <p:nvSpPr>
              <p:cNvPr id="30" name="Rectangle 29"/>
              <p:cNvSpPr/>
              <p:nvPr/>
            </p:nvSpPr>
            <p:spPr>
              <a:xfrm>
                <a:off x="11544300" y="36992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31" name="Rectangle 30"/>
              <p:cNvSpPr/>
              <p:nvPr/>
            </p:nvSpPr>
            <p:spPr>
              <a:xfrm>
                <a:off x="11544300" y="3057489"/>
                <a:ext cx="4800600" cy="646331"/>
              </a:xfrm>
              <a:prstGeom prst="rect">
                <a:avLst/>
              </a:prstGeom>
            </p:spPr>
            <p:txBody>
              <a:bodyPr wrap="square">
                <a:spAutoFit/>
              </a:bodyPr>
              <a:lstStyle/>
              <a:p>
                <a:r>
                  <a:rPr lang="en-US" sz="3600">
                    <a:latin typeface="+mj-lt"/>
                  </a:rPr>
                  <a:t>option name two</a:t>
                </a:r>
              </a:p>
            </p:txBody>
          </p:sp>
        </p:grpSp>
        <p:grpSp>
          <p:nvGrpSpPr>
            <p:cNvPr id="8" name="Group 7"/>
            <p:cNvGrpSpPr/>
            <p:nvPr/>
          </p:nvGrpSpPr>
          <p:grpSpPr>
            <a:xfrm>
              <a:off x="9639300" y="3057489"/>
              <a:ext cx="1600200" cy="1600200"/>
              <a:chOff x="9639300" y="3057489"/>
              <a:chExt cx="1600200" cy="1600200"/>
            </a:xfrm>
          </p:grpSpPr>
          <p:sp>
            <p:nvSpPr>
              <p:cNvPr id="33" name="Oval 32"/>
              <p:cNvSpPr/>
              <p:nvPr/>
            </p:nvSpPr>
            <p:spPr>
              <a:xfrm>
                <a:off x="9639300" y="3057489"/>
                <a:ext cx="1600200" cy="1600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6600" b="1">
                  <a:solidFill>
                    <a:schemeClr val="bg1"/>
                  </a:solidFill>
                  <a:latin typeface="+mj-lt"/>
                </a:endParaRPr>
              </a:p>
            </p:txBody>
          </p:sp>
          <p:sp>
            <p:nvSpPr>
              <p:cNvPr id="18" name="Freeform 59"/>
              <p:cNvSpPr>
                <a:spLocks noEditPoints="1"/>
              </p:cNvSpPr>
              <p:nvPr/>
            </p:nvSpPr>
            <p:spPr bwMode="auto">
              <a:xfrm>
                <a:off x="10089575" y="3467100"/>
                <a:ext cx="699651" cy="699651"/>
              </a:xfrm>
              <a:custGeom>
                <a:avLst/>
                <a:gdLst>
                  <a:gd name="T0" fmla="*/ 112 w 176"/>
                  <a:gd name="T1" fmla="*/ 118 h 174"/>
                  <a:gd name="T2" fmla="*/ 120 w 176"/>
                  <a:gd name="T3" fmla="*/ 102 h 174"/>
                  <a:gd name="T4" fmla="*/ 64 w 176"/>
                  <a:gd name="T5" fmla="*/ 94 h 174"/>
                  <a:gd name="T6" fmla="*/ 56 w 176"/>
                  <a:gd name="T7" fmla="*/ 110 h 174"/>
                  <a:gd name="T8" fmla="*/ 64 w 176"/>
                  <a:gd name="T9" fmla="*/ 102 h 174"/>
                  <a:gd name="T10" fmla="*/ 112 w 176"/>
                  <a:gd name="T11" fmla="*/ 110 h 174"/>
                  <a:gd name="T12" fmla="*/ 64 w 176"/>
                  <a:gd name="T13" fmla="*/ 102 h 174"/>
                  <a:gd name="T14" fmla="*/ 152 w 176"/>
                  <a:gd name="T15" fmla="*/ 46 h 174"/>
                  <a:gd name="T16" fmla="*/ 128 w 176"/>
                  <a:gd name="T17" fmla="*/ 17 h 174"/>
                  <a:gd name="T18" fmla="*/ 70 w 176"/>
                  <a:gd name="T19" fmla="*/ 4 h 174"/>
                  <a:gd name="T20" fmla="*/ 28 w 176"/>
                  <a:gd name="T21" fmla="*/ 46 h 174"/>
                  <a:gd name="T22" fmla="*/ 0 w 176"/>
                  <a:gd name="T23" fmla="*/ 54 h 174"/>
                  <a:gd name="T24" fmla="*/ 8 w 176"/>
                  <a:gd name="T25" fmla="*/ 78 h 174"/>
                  <a:gd name="T26" fmla="*/ 16 w 176"/>
                  <a:gd name="T27" fmla="*/ 166 h 174"/>
                  <a:gd name="T28" fmla="*/ 152 w 176"/>
                  <a:gd name="T29" fmla="*/ 174 h 174"/>
                  <a:gd name="T30" fmla="*/ 160 w 176"/>
                  <a:gd name="T31" fmla="*/ 78 h 174"/>
                  <a:gd name="T32" fmla="*/ 176 w 176"/>
                  <a:gd name="T33" fmla="*/ 70 h 174"/>
                  <a:gd name="T34" fmla="*/ 168 w 176"/>
                  <a:gd name="T35" fmla="*/ 46 h 174"/>
                  <a:gd name="T36" fmla="*/ 140 w 176"/>
                  <a:gd name="T37" fmla="*/ 30 h 174"/>
                  <a:gd name="T38" fmla="*/ 143 w 176"/>
                  <a:gd name="T39" fmla="*/ 46 h 174"/>
                  <a:gd name="T40" fmla="*/ 134 w 176"/>
                  <a:gd name="T41" fmla="*/ 40 h 174"/>
                  <a:gd name="T42" fmla="*/ 124 w 176"/>
                  <a:gd name="T43" fmla="*/ 34 h 174"/>
                  <a:gd name="T44" fmla="*/ 115 w 176"/>
                  <a:gd name="T45" fmla="*/ 30 h 174"/>
                  <a:gd name="T46" fmla="*/ 130 w 176"/>
                  <a:gd name="T47" fmla="*/ 24 h 174"/>
                  <a:gd name="T48" fmla="*/ 74 w 176"/>
                  <a:gd name="T49" fmla="*/ 46 h 174"/>
                  <a:gd name="T50" fmla="*/ 127 w 176"/>
                  <a:gd name="T51" fmla="*/ 46 h 174"/>
                  <a:gd name="T52" fmla="*/ 66 w 176"/>
                  <a:gd name="T53" fmla="*/ 11 h 174"/>
                  <a:gd name="T54" fmla="*/ 65 w 176"/>
                  <a:gd name="T55" fmla="*/ 46 h 174"/>
                  <a:gd name="T56" fmla="*/ 46 w 176"/>
                  <a:gd name="T57" fmla="*/ 46 h 174"/>
                  <a:gd name="T58" fmla="*/ 37 w 176"/>
                  <a:gd name="T59" fmla="*/ 46 h 174"/>
                  <a:gd name="T60" fmla="*/ 152 w 176"/>
                  <a:gd name="T61" fmla="*/ 166 h 174"/>
                  <a:gd name="T62" fmla="*/ 24 w 176"/>
                  <a:gd name="T63" fmla="*/ 78 h 174"/>
                  <a:gd name="T64" fmla="*/ 152 w 176"/>
                  <a:gd name="T65" fmla="*/ 166 h 174"/>
                  <a:gd name="T66" fmla="*/ 8 w 176"/>
                  <a:gd name="T67" fmla="*/ 70 h 174"/>
                  <a:gd name="T68" fmla="*/ 168 w 176"/>
                  <a:gd name="T69" fmla="*/ 54 h 174"/>
                  <a:gd name="T70" fmla="*/ 69 w 176"/>
                  <a:gd name="T71" fmla="*/ 22 h 174"/>
                  <a:gd name="T72" fmla="*/ 58 w 176"/>
                  <a:gd name="T73" fmla="*/ 25 h 174"/>
                  <a:gd name="T74" fmla="*/ 69 w 176"/>
                  <a:gd name="T75" fmla="*/ 22 h 174"/>
                  <a:gd name="T76" fmla="*/ 54 w 176"/>
                  <a:gd name="T77" fmla="*/ 32 h 174"/>
                  <a:gd name="T78" fmla="*/ 57 w 176"/>
                  <a:gd name="T79" fmla="*/ 43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4">
                    <a:moveTo>
                      <a:pt x="64" y="118"/>
                    </a:moveTo>
                    <a:cubicBezTo>
                      <a:pt x="112" y="118"/>
                      <a:pt x="112" y="118"/>
                      <a:pt x="112" y="118"/>
                    </a:cubicBezTo>
                    <a:cubicBezTo>
                      <a:pt x="116" y="118"/>
                      <a:pt x="120" y="114"/>
                      <a:pt x="120" y="110"/>
                    </a:cubicBezTo>
                    <a:cubicBezTo>
                      <a:pt x="120" y="102"/>
                      <a:pt x="120" y="102"/>
                      <a:pt x="120" y="102"/>
                    </a:cubicBezTo>
                    <a:cubicBezTo>
                      <a:pt x="120" y="98"/>
                      <a:pt x="116" y="94"/>
                      <a:pt x="112" y="94"/>
                    </a:cubicBezTo>
                    <a:cubicBezTo>
                      <a:pt x="64" y="94"/>
                      <a:pt x="64" y="94"/>
                      <a:pt x="64" y="94"/>
                    </a:cubicBezTo>
                    <a:cubicBezTo>
                      <a:pt x="60" y="94"/>
                      <a:pt x="56" y="98"/>
                      <a:pt x="56" y="102"/>
                    </a:cubicBezTo>
                    <a:cubicBezTo>
                      <a:pt x="56" y="110"/>
                      <a:pt x="56" y="110"/>
                      <a:pt x="56" y="110"/>
                    </a:cubicBezTo>
                    <a:cubicBezTo>
                      <a:pt x="56" y="114"/>
                      <a:pt x="60" y="118"/>
                      <a:pt x="64" y="118"/>
                    </a:cubicBezTo>
                    <a:moveTo>
                      <a:pt x="64" y="102"/>
                    </a:moveTo>
                    <a:cubicBezTo>
                      <a:pt x="112" y="102"/>
                      <a:pt x="112" y="102"/>
                      <a:pt x="112" y="102"/>
                    </a:cubicBezTo>
                    <a:cubicBezTo>
                      <a:pt x="112" y="110"/>
                      <a:pt x="112" y="110"/>
                      <a:pt x="112" y="110"/>
                    </a:cubicBezTo>
                    <a:cubicBezTo>
                      <a:pt x="64" y="110"/>
                      <a:pt x="64" y="110"/>
                      <a:pt x="64" y="110"/>
                    </a:cubicBezTo>
                    <a:lnTo>
                      <a:pt x="64" y="102"/>
                    </a:lnTo>
                    <a:close/>
                    <a:moveTo>
                      <a:pt x="168" y="46"/>
                    </a:moveTo>
                    <a:cubicBezTo>
                      <a:pt x="152" y="46"/>
                      <a:pt x="152" y="46"/>
                      <a:pt x="152" y="46"/>
                    </a:cubicBezTo>
                    <a:cubicBezTo>
                      <a:pt x="147" y="28"/>
                      <a:pt x="147" y="28"/>
                      <a:pt x="147" y="28"/>
                    </a:cubicBezTo>
                    <a:cubicBezTo>
                      <a:pt x="145" y="19"/>
                      <a:pt x="136" y="14"/>
                      <a:pt x="128" y="17"/>
                    </a:cubicBezTo>
                    <a:cubicBezTo>
                      <a:pt x="103" y="23"/>
                      <a:pt x="103" y="23"/>
                      <a:pt x="103" y="23"/>
                    </a:cubicBezTo>
                    <a:cubicBezTo>
                      <a:pt x="70" y="4"/>
                      <a:pt x="70" y="4"/>
                      <a:pt x="70" y="4"/>
                    </a:cubicBezTo>
                    <a:cubicBezTo>
                      <a:pt x="63" y="0"/>
                      <a:pt x="53" y="2"/>
                      <a:pt x="49" y="10"/>
                    </a:cubicBezTo>
                    <a:cubicBezTo>
                      <a:pt x="28" y="46"/>
                      <a:pt x="28" y="46"/>
                      <a:pt x="28" y="46"/>
                    </a:cubicBezTo>
                    <a:cubicBezTo>
                      <a:pt x="8" y="46"/>
                      <a:pt x="8" y="46"/>
                      <a:pt x="8" y="46"/>
                    </a:cubicBezTo>
                    <a:cubicBezTo>
                      <a:pt x="4" y="46"/>
                      <a:pt x="0" y="50"/>
                      <a:pt x="0" y="54"/>
                    </a:cubicBezTo>
                    <a:cubicBezTo>
                      <a:pt x="0" y="70"/>
                      <a:pt x="0" y="70"/>
                      <a:pt x="0" y="70"/>
                    </a:cubicBezTo>
                    <a:cubicBezTo>
                      <a:pt x="0" y="74"/>
                      <a:pt x="4" y="78"/>
                      <a:pt x="8" y="78"/>
                    </a:cubicBezTo>
                    <a:cubicBezTo>
                      <a:pt x="16" y="78"/>
                      <a:pt x="16" y="78"/>
                      <a:pt x="16" y="78"/>
                    </a:cubicBezTo>
                    <a:cubicBezTo>
                      <a:pt x="16" y="166"/>
                      <a:pt x="16" y="166"/>
                      <a:pt x="16" y="166"/>
                    </a:cubicBezTo>
                    <a:cubicBezTo>
                      <a:pt x="16" y="170"/>
                      <a:pt x="20" y="174"/>
                      <a:pt x="24" y="174"/>
                    </a:cubicBezTo>
                    <a:cubicBezTo>
                      <a:pt x="152" y="174"/>
                      <a:pt x="152" y="174"/>
                      <a:pt x="152" y="174"/>
                    </a:cubicBezTo>
                    <a:cubicBezTo>
                      <a:pt x="156" y="174"/>
                      <a:pt x="160" y="170"/>
                      <a:pt x="160" y="166"/>
                    </a:cubicBezTo>
                    <a:cubicBezTo>
                      <a:pt x="160" y="78"/>
                      <a:pt x="160" y="78"/>
                      <a:pt x="160" y="78"/>
                    </a:cubicBezTo>
                    <a:cubicBezTo>
                      <a:pt x="168" y="78"/>
                      <a:pt x="168" y="78"/>
                      <a:pt x="168" y="78"/>
                    </a:cubicBezTo>
                    <a:cubicBezTo>
                      <a:pt x="172" y="78"/>
                      <a:pt x="176" y="74"/>
                      <a:pt x="176" y="70"/>
                    </a:cubicBezTo>
                    <a:cubicBezTo>
                      <a:pt x="176" y="54"/>
                      <a:pt x="176" y="54"/>
                      <a:pt x="176" y="54"/>
                    </a:cubicBezTo>
                    <a:cubicBezTo>
                      <a:pt x="176" y="50"/>
                      <a:pt x="172" y="46"/>
                      <a:pt x="168" y="46"/>
                    </a:cubicBezTo>
                    <a:moveTo>
                      <a:pt x="130" y="24"/>
                    </a:moveTo>
                    <a:cubicBezTo>
                      <a:pt x="134" y="23"/>
                      <a:pt x="138" y="26"/>
                      <a:pt x="140" y="30"/>
                    </a:cubicBezTo>
                    <a:cubicBezTo>
                      <a:pt x="144" y="46"/>
                      <a:pt x="144" y="46"/>
                      <a:pt x="144" y="46"/>
                    </a:cubicBezTo>
                    <a:cubicBezTo>
                      <a:pt x="143" y="46"/>
                      <a:pt x="143" y="46"/>
                      <a:pt x="143" y="46"/>
                    </a:cubicBezTo>
                    <a:cubicBezTo>
                      <a:pt x="133" y="40"/>
                      <a:pt x="133" y="40"/>
                      <a:pt x="133" y="40"/>
                    </a:cubicBezTo>
                    <a:cubicBezTo>
                      <a:pt x="134" y="40"/>
                      <a:pt x="134" y="40"/>
                      <a:pt x="134" y="40"/>
                    </a:cubicBezTo>
                    <a:cubicBezTo>
                      <a:pt x="132" y="32"/>
                      <a:pt x="132" y="32"/>
                      <a:pt x="132" y="32"/>
                    </a:cubicBezTo>
                    <a:cubicBezTo>
                      <a:pt x="124" y="34"/>
                      <a:pt x="124" y="34"/>
                      <a:pt x="124" y="34"/>
                    </a:cubicBezTo>
                    <a:cubicBezTo>
                      <a:pt x="124" y="35"/>
                      <a:pt x="124" y="35"/>
                      <a:pt x="124" y="35"/>
                    </a:cubicBezTo>
                    <a:cubicBezTo>
                      <a:pt x="115" y="30"/>
                      <a:pt x="115" y="30"/>
                      <a:pt x="115" y="30"/>
                    </a:cubicBezTo>
                    <a:cubicBezTo>
                      <a:pt x="114" y="28"/>
                      <a:pt x="114" y="28"/>
                      <a:pt x="114" y="28"/>
                    </a:cubicBezTo>
                    <a:lnTo>
                      <a:pt x="130" y="24"/>
                    </a:lnTo>
                    <a:close/>
                    <a:moveTo>
                      <a:pt x="127" y="46"/>
                    </a:moveTo>
                    <a:cubicBezTo>
                      <a:pt x="74" y="46"/>
                      <a:pt x="74" y="46"/>
                      <a:pt x="74" y="46"/>
                    </a:cubicBezTo>
                    <a:cubicBezTo>
                      <a:pt x="87" y="23"/>
                      <a:pt x="87" y="23"/>
                      <a:pt x="87" y="23"/>
                    </a:cubicBezTo>
                    <a:lnTo>
                      <a:pt x="127" y="46"/>
                    </a:lnTo>
                    <a:close/>
                    <a:moveTo>
                      <a:pt x="56" y="14"/>
                    </a:moveTo>
                    <a:cubicBezTo>
                      <a:pt x="58" y="10"/>
                      <a:pt x="63" y="9"/>
                      <a:pt x="66" y="11"/>
                    </a:cubicBezTo>
                    <a:cubicBezTo>
                      <a:pt x="80" y="19"/>
                      <a:pt x="80" y="19"/>
                      <a:pt x="80" y="19"/>
                    </a:cubicBezTo>
                    <a:cubicBezTo>
                      <a:pt x="65" y="46"/>
                      <a:pt x="65" y="46"/>
                      <a:pt x="65" y="46"/>
                    </a:cubicBezTo>
                    <a:cubicBezTo>
                      <a:pt x="47" y="46"/>
                      <a:pt x="47" y="46"/>
                      <a:pt x="47" y="46"/>
                    </a:cubicBezTo>
                    <a:cubicBezTo>
                      <a:pt x="46" y="46"/>
                      <a:pt x="46" y="46"/>
                      <a:pt x="46" y="46"/>
                    </a:cubicBezTo>
                    <a:cubicBezTo>
                      <a:pt x="46" y="46"/>
                      <a:pt x="46" y="46"/>
                      <a:pt x="46" y="46"/>
                    </a:cubicBezTo>
                    <a:cubicBezTo>
                      <a:pt x="37" y="46"/>
                      <a:pt x="37" y="46"/>
                      <a:pt x="37" y="46"/>
                    </a:cubicBezTo>
                    <a:lnTo>
                      <a:pt x="56" y="14"/>
                    </a:lnTo>
                    <a:close/>
                    <a:moveTo>
                      <a:pt x="152" y="166"/>
                    </a:moveTo>
                    <a:cubicBezTo>
                      <a:pt x="24" y="166"/>
                      <a:pt x="24" y="166"/>
                      <a:pt x="24" y="166"/>
                    </a:cubicBezTo>
                    <a:cubicBezTo>
                      <a:pt x="24" y="78"/>
                      <a:pt x="24" y="78"/>
                      <a:pt x="24" y="78"/>
                    </a:cubicBezTo>
                    <a:cubicBezTo>
                      <a:pt x="152" y="78"/>
                      <a:pt x="152" y="78"/>
                      <a:pt x="152" y="78"/>
                    </a:cubicBezTo>
                    <a:lnTo>
                      <a:pt x="152" y="166"/>
                    </a:lnTo>
                    <a:close/>
                    <a:moveTo>
                      <a:pt x="168" y="70"/>
                    </a:moveTo>
                    <a:cubicBezTo>
                      <a:pt x="8" y="70"/>
                      <a:pt x="8" y="70"/>
                      <a:pt x="8" y="70"/>
                    </a:cubicBezTo>
                    <a:cubicBezTo>
                      <a:pt x="8" y="54"/>
                      <a:pt x="8" y="54"/>
                      <a:pt x="8" y="54"/>
                    </a:cubicBezTo>
                    <a:cubicBezTo>
                      <a:pt x="168" y="54"/>
                      <a:pt x="168" y="54"/>
                      <a:pt x="168" y="54"/>
                    </a:cubicBezTo>
                    <a:lnTo>
                      <a:pt x="168" y="70"/>
                    </a:lnTo>
                    <a:close/>
                    <a:moveTo>
                      <a:pt x="69" y="22"/>
                    </a:moveTo>
                    <a:cubicBezTo>
                      <a:pt x="62" y="18"/>
                      <a:pt x="62" y="18"/>
                      <a:pt x="62" y="18"/>
                    </a:cubicBezTo>
                    <a:cubicBezTo>
                      <a:pt x="58" y="25"/>
                      <a:pt x="58" y="25"/>
                      <a:pt x="58" y="25"/>
                    </a:cubicBezTo>
                    <a:cubicBezTo>
                      <a:pt x="65" y="29"/>
                      <a:pt x="65" y="29"/>
                      <a:pt x="65" y="29"/>
                    </a:cubicBezTo>
                    <a:lnTo>
                      <a:pt x="69" y="22"/>
                    </a:lnTo>
                    <a:close/>
                    <a:moveTo>
                      <a:pt x="61" y="36"/>
                    </a:moveTo>
                    <a:cubicBezTo>
                      <a:pt x="54" y="32"/>
                      <a:pt x="54" y="32"/>
                      <a:pt x="54" y="32"/>
                    </a:cubicBezTo>
                    <a:cubicBezTo>
                      <a:pt x="50" y="39"/>
                      <a:pt x="50" y="39"/>
                      <a:pt x="50" y="39"/>
                    </a:cubicBezTo>
                    <a:cubicBezTo>
                      <a:pt x="57" y="43"/>
                      <a:pt x="57" y="43"/>
                      <a:pt x="57" y="43"/>
                    </a:cubicBezTo>
                    <a:lnTo>
                      <a:pt x="61" y="3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22" name="Group 21"/>
          <p:cNvGrpSpPr/>
          <p:nvPr/>
        </p:nvGrpSpPr>
        <p:grpSpPr>
          <a:xfrm>
            <a:off x="9639300" y="5572089"/>
            <a:ext cx="7124700" cy="1657422"/>
            <a:chOff x="9639300" y="5572089"/>
            <a:chExt cx="7124700" cy="1657422"/>
          </a:xfrm>
        </p:grpSpPr>
        <p:grpSp>
          <p:nvGrpSpPr>
            <p:cNvPr id="13" name="Group 12"/>
            <p:cNvGrpSpPr/>
            <p:nvPr/>
          </p:nvGrpSpPr>
          <p:grpSpPr>
            <a:xfrm>
              <a:off x="11544300" y="5572089"/>
              <a:ext cx="5219700" cy="1657422"/>
              <a:chOff x="11544300" y="5572089"/>
              <a:chExt cx="5219700" cy="1657422"/>
            </a:xfrm>
          </p:grpSpPr>
          <p:sp>
            <p:nvSpPr>
              <p:cNvPr id="36" name="Rectangle 35"/>
              <p:cNvSpPr/>
              <p:nvPr/>
            </p:nvSpPr>
            <p:spPr>
              <a:xfrm>
                <a:off x="11544300" y="6213848"/>
                <a:ext cx="5219700" cy="1015663"/>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a:t>
                </a:r>
              </a:p>
            </p:txBody>
          </p:sp>
          <p:sp>
            <p:nvSpPr>
              <p:cNvPr id="37" name="Rectangle 36"/>
              <p:cNvSpPr/>
              <p:nvPr/>
            </p:nvSpPr>
            <p:spPr>
              <a:xfrm>
                <a:off x="11544300" y="5572089"/>
                <a:ext cx="4800600" cy="646331"/>
              </a:xfrm>
              <a:prstGeom prst="rect">
                <a:avLst/>
              </a:prstGeom>
            </p:spPr>
            <p:txBody>
              <a:bodyPr wrap="square">
                <a:spAutoFit/>
              </a:bodyPr>
              <a:lstStyle/>
              <a:p>
                <a:r>
                  <a:rPr lang="en-US" sz="3600">
                    <a:latin typeface="+mj-lt"/>
                  </a:rPr>
                  <a:t>option name four</a:t>
                </a:r>
              </a:p>
            </p:txBody>
          </p:sp>
        </p:grpSp>
        <p:grpSp>
          <p:nvGrpSpPr>
            <p:cNvPr id="9" name="Group 8"/>
            <p:cNvGrpSpPr/>
            <p:nvPr/>
          </p:nvGrpSpPr>
          <p:grpSpPr>
            <a:xfrm>
              <a:off x="9639300" y="5572089"/>
              <a:ext cx="1600200" cy="1600200"/>
              <a:chOff x="9639300" y="5572089"/>
              <a:chExt cx="1600200" cy="1600200"/>
            </a:xfrm>
          </p:grpSpPr>
          <p:sp>
            <p:nvSpPr>
              <p:cNvPr id="39" name="Oval 38"/>
              <p:cNvSpPr/>
              <p:nvPr/>
            </p:nvSpPr>
            <p:spPr>
              <a:xfrm>
                <a:off x="9639300" y="5572089"/>
                <a:ext cx="1600200" cy="1600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6600" b="1">
                  <a:solidFill>
                    <a:schemeClr val="bg1"/>
                  </a:solidFill>
                  <a:latin typeface="+mj-lt"/>
                </a:endParaRPr>
              </a:p>
            </p:txBody>
          </p:sp>
          <p:sp>
            <p:nvSpPr>
              <p:cNvPr id="19" name="Freeform 76"/>
              <p:cNvSpPr>
                <a:spLocks noEditPoints="1"/>
              </p:cNvSpPr>
              <p:nvPr/>
            </p:nvSpPr>
            <p:spPr bwMode="auto">
              <a:xfrm>
                <a:off x="10089575" y="6001739"/>
                <a:ext cx="699651" cy="715194"/>
              </a:xfrm>
              <a:custGeom>
                <a:avLst/>
                <a:gdLst>
                  <a:gd name="T0" fmla="*/ 39 w 176"/>
                  <a:gd name="T1" fmla="*/ 119 h 176"/>
                  <a:gd name="T2" fmla="*/ 43 w 176"/>
                  <a:gd name="T3" fmla="*/ 115 h 176"/>
                  <a:gd name="T4" fmla="*/ 44 w 176"/>
                  <a:gd name="T5" fmla="*/ 112 h 176"/>
                  <a:gd name="T6" fmla="*/ 40 w 176"/>
                  <a:gd name="T7" fmla="*/ 108 h 176"/>
                  <a:gd name="T8" fmla="*/ 37 w 176"/>
                  <a:gd name="T9" fmla="*/ 109 h 176"/>
                  <a:gd name="T10" fmla="*/ 33 w 176"/>
                  <a:gd name="T11" fmla="*/ 113 h 176"/>
                  <a:gd name="T12" fmla="*/ 32 w 176"/>
                  <a:gd name="T13" fmla="*/ 116 h 176"/>
                  <a:gd name="T14" fmla="*/ 36 w 176"/>
                  <a:gd name="T15" fmla="*/ 120 h 176"/>
                  <a:gd name="T16" fmla="*/ 39 w 176"/>
                  <a:gd name="T17" fmla="*/ 119 h 176"/>
                  <a:gd name="T18" fmla="*/ 64 w 176"/>
                  <a:gd name="T19" fmla="*/ 116 h 176"/>
                  <a:gd name="T20" fmla="*/ 60 w 176"/>
                  <a:gd name="T21" fmla="*/ 112 h 176"/>
                  <a:gd name="T22" fmla="*/ 57 w 176"/>
                  <a:gd name="T23" fmla="*/ 113 h 176"/>
                  <a:gd name="T24" fmla="*/ 17 w 176"/>
                  <a:gd name="T25" fmla="*/ 153 h 176"/>
                  <a:gd name="T26" fmla="*/ 16 w 176"/>
                  <a:gd name="T27" fmla="*/ 156 h 176"/>
                  <a:gd name="T28" fmla="*/ 20 w 176"/>
                  <a:gd name="T29" fmla="*/ 160 h 176"/>
                  <a:gd name="T30" fmla="*/ 23 w 176"/>
                  <a:gd name="T31" fmla="*/ 159 h 176"/>
                  <a:gd name="T32" fmla="*/ 63 w 176"/>
                  <a:gd name="T33" fmla="*/ 119 h 176"/>
                  <a:gd name="T34" fmla="*/ 64 w 176"/>
                  <a:gd name="T35" fmla="*/ 116 h 176"/>
                  <a:gd name="T36" fmla="*/ 64 w 176"/>
                  <a:gd name="T37" fmla="*/ 132 h 176"/>
                  <a:gd name="T38" fmla="*/ 61 w 176"/>
                  <a:gd name="T39" fmla="*/ 133 h 176"/>
                  <a:gd name="T40" fmla="*/ 49 w 176"/>
                  <a:gd name="T41" fmla="*/ 145 h 176"/>
                  <a:gd name="T42" fmla="*/ 48 w 176"/>
                  <a:gd name="T43" fmla="*/ 148 h 176"/>
                  <a:gd name="T44" fmla="*/ 52 w 176"/>
                  <a:gd name="T45" fmla="*/ 152 h 176"/>
                  <a:gd name="T46" fmla="*/ 55 w 176"/>
                  <a:gd name="T47" fmla="*/ 151 h 176"/>
                  <a:gd name="T48" fmla="*/ 67 w 176"/>
                  <a:gd name="T49" fmla="*/ 139 h 176"/>
                  <a:gd name="T50" fmla="*/ 68 w 176"/>
                  <a:gd name="T51" fmla="*/ 136 h 176"/>
                  <a:gd name="T52" fmla="*/ 64 w 176"/>
                  <a:gd name="T53" fmla="*/ 132 h 176"/>
                  <a:gd name="T54" fmla="*/ 176 w 176"/>
                  <a:gd name="T55" fmla="*/ 4 h 176"/>
                  <a:gd name="T56" fmla="*/ 172 w 176"/>
                  <a:gd name="T57" fmla="*/ 0 h 176"/>
                  <a:gd name="T58" fmla="*/ 170 w 176"/>
                  <a:gd name="T59" fmla="*/ 0 h 176"/>
                  <a:gd name="T60" fmla="*/ 170 w 176"/>
                  <a:gd name="T61" fmla="*/ 0 h 176"/>
                  <a:gd name="T62" fmla="*/ 2 w 176"/>
                  <a:gd name="T63" fmla="*/ 72 h 176"/>
                  <a:gd name="T64" fmla="*/ 2 w 176"/>
                  <a:gd name="T65" fmla="*/ 72 h 176"/>
                  <a:gd name="T66" fmla="*/ 2 w 176"/>
                  <a:gd name="T67" fmla="*/ 72 h 176"/>
                  <a:gd name="T68" fmla="*/ 2 w 176"/>
                  <a:gd name="T69" fmla="*/ 72 h 176"/>
                  <a:gd name="T70" fmla="*/ 0 w 176"/>
                  <a:gd name="T71" fmla="*/ 76 h 176"/>
                  <a:gd name="T72" fmla="*/ 3 w 176"/>
                  <a:gd name="T73" fmla="*/ 80 h 176"/>
                  <a:gd name="T74" fmla="*/ 3 w 176"/>
                  <a:gd name="T75" fmla="*/ 80 h 176"/>
                  <a:gd name="T76" fmla="*/ 69 w 176"/>
                  <a:gd name="T77" fmla="*/ 107 h 176"/>
                  <a:gd name="T78" fmla="*/ 96 w 176"/>
                  <a:gd name="T79" fmla="*/ 173 h 176"/>
                  <a:gd name="T80" fmla="*/ 96 w 176"/>
                  <a:gd name="T81" fmla="*/ 173 h 176"/>
                  <a:gd name="T82" fmla="*/ 100 w 176"/>
                  <a:gd name="T83" fmla="*/ 176 h 176"/>
                  <a:gd name="T84" fmla="*/ 104 w 176"/>
                  <a:gd name="T85" fmla="*/ 174 h 176"/>
                  <a:gd name="T86" fmla="*/ 104 w 176"/>
                  <a:gd name="T87" fmla="*/ 174 h 176"/>
                  <a:gd name="T88" fmla="*/ 104 w 176"/>
                  <a:gd name="T89" fmla="*/ 174 h 176"/>
                  <a:gd name="T90" fmla="*/ 104 w 176"/>
                  <a:gd name="T91" fmla="*/ 174 h 176"/>
                  <a:gd name="T92" fmla="*/ 176 w 176"/>
                  <a:gd name="T93" fmla="*/ 6 h 176"/>
                  <a:gd name="T94" fmla="*/ 176 w 176"/>
                  <a:gd name="T95" fmla="*/ 6 h 176"/>
                  <a:gd name="T96" fmla="*/ 176 w 176"/>
                  <a:gd name="T97" fmla="*/ 4 h 176"/>
                  <a:gd name="T98" fmla="*/ 14 w 176"/>
                  <a:gd name="T99" fmla="*/ 76 h 176"/>
                  <a:gd name="T100" fmla="*/ 154 w 176"/>
                  <a:gd name="T101" fmla="*/ 16 h 176"/>
                  <a:gd name="T102" fmla="*/ 71 w 176"/>
                  <a:gd name="T103" fmla="*/ 99 h 176"/>
                  <a:gd name="T104" fmla="*/ 14 w 176"/>
                  <a:gd name="T105" fmla="*/ 76 h 176"/>
                  <a:gd name="T106" fmla="*/ 100 w 176"/>
                  <a:gd name="T107" fmla="*/ 162 h 176"/>
                  <a:gd name="T108" fmla="*/ 77 w 176"/>
                  <a:gd name="T109" fmla="*/ 105 h 176"/>
                  <a:gd name="T110" fmla="*/ 160 w 176"/>
                  <a:gd name="T111" fmla="*/ 22 h 176"/>
                  <a:gd name="T112" fmla="*/ 100 w 176"/>
                  <a:gd name="T113" fmla="*/ 16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6" h="176">
                    <a:moveTo>
                      <a:pt x="39" y="119"/>
                    </a:moveTo>
                    <a:cubicBezTo>
                      <a:pt x="43" y="115"/>
                      <a:pt x="43" y="115"/>
                      <a:pt x="43" y="115"/>
                    </a:cubicBezTo>
                    <a:cubicBezTo>
                      <a:pt x="44" y="114"/>
                      <a:pt x="44" y="113"/>
                      <a:pt x="44" y="112"/>
                    </a:cubicBezTo>
                    <a:cubicBezTo>
                      <a:pt x="44" y="110"/>
                      <a:pt x="42" y="108"/>
                      <a:pt x="40" y="108"/>
                    </a:cubicBezTo>
                    <a:cubicBezTo>
                      <a:pt x="39" y="108"/>
                      <a:pt x="38" y="108"/>
                      <a:pt x="37" y="109"/>
                    </a:cubicBezTo>
                    <a:cubicBezTo>
                      <a:pt x="33" y="113"/>
                      <a:pt x="33" y="113"/>
                      <a:pt x="33" y="113"/>
                    </a:cubicBezTo>
                    <a:cubicBezTo>
                      <a:pt x="32" y="114"/>
                      <a:pt x="32" y="115"/>
                      <a:pt x="32" y="116"/>
                    </a:cubicBezTo>
                    <a:cubicBezTo>
                      <a:pt x="32" y="118"/>
                      <a:pt x="34" y="120"/>
                      <a:pt x="36" y="120"/>
                    </a:cubicBezTo>
                    <a:cubicBezTo>
                      <a:pt x="37" y="120"/>
                      <a:pt x="38" y="120"/>
                      <a:pt x="39" y="119"/>
                    </a:cubicBezTo>
                    <a:moveTo>
                      <a:pt x="64" y="116"/>
                    </a:moveTo>
                    <a:cubicBezTo>
                      <a:pt x="64" y="114"/>
                      <a:pt x="62" y="112"/>
                      <a:pt x="60" y="112"/>
                    </a:cubicBezTo>
                    <a:cubicBezTo>
                      <a:pt x="59" y="112"/>
                      <a:pt x="58" y="112"/>
                      <a:pt x="57" y="113"/>
                    </a:cubicBezTo>
                    <a:cubicBezTo>
                      <a:pt x="17" y="153"/>
                      <a:pt x="17" y="153"/>
                      <a:pt x="17" y="153"/>
                    </a:cubicBezTo>
                    <a:cubicBezTo>
                      <a:pt x="16" y="154"/>
                      <a:pt x="16" y="155"/>
                      <a:pt x="16" y="156"/>
                    </a:cubicBezTo>
                    <a:cubicBezTo>
                      <a:pt x="16" y="158"/>
                      <a:pt x="18" y="160"/>
                      <a:pt x="20" y="160"/>
                    </a:cubicBezTo>
                    <a:cubicBezTo>
                      <a:pt x="21" y="160"/>
                      <a:pt x="22" y="160"/>
                      <a:pt x="23" y="159"/>
                    </a:cubicBezTo>
                    <a:cubicBezTo>
                      <a:pt x="63" y="119"/>
                      <a:pt x="63" y="119"/>
                      <a:pt x="63" y="119"/>
                    </a:cubicBezTo>
                    <a:cubicBezTo>
                      <a:pt x="64" y="118"/>
                      <a:pt x="64" y="117"/>
                      <a:pt x="64" y="116"/>
                    </a:cubicBezTo>
                    <a:moveTo>
                      <a:pt x="64" y="132"/>
                    </a:moveTo>
                    <a:cubicBezTo>
                      <a:pt x="63" y="132"/>
                      <a:pt x="62" y="132"/>
                      <a:pt x="61" y="133"/>
                    </a:cubicBezTo>
                    <a:cubicBezTo>
                      <a:pt x="49" y="145"/>
                      <a:pt x="49" y="145"/>
                      <a:pt x="49" y="145"/>
                    </a:cubicBezTo>
                    <a:cubicBezTo>
                      <a:pt x="48" y="146"/>
                      <a:pt x="48" y="147"/>
                      <a:pt x="48" y="148"/>
                    </a:cubicBezTo>
                    <a:cubicBezTo>
                      <a:pt x="48" y="150"/>
                      <a:pt x="50" y="152"/>
                      <a:pt x="52" y="152"/>
                    </a:cubicBezTo>
                    <a:cubicBezTo>
                      <a:pt x="53" y="152"/>
                      <a:pt x="54" y="152"/>
                      <a:pt x="55" y="151"/>
                    </a:cubicBezTo>
                    <a:cubicBezTo>
                      <a:pt x="67" y="139"/>
                      <a:pt x="67" y="139"/>
                      <a:pt x="67" y="139"/>
                    </a:cubicBezTo>
                    <a:cubicBezTo>
                      <a:pt x="68" y="138"/>
                      <a:pt x="68" y="137"/>
                      <a:pt x="68" y="136"/>
                    </a:cubicBezTo>
                    <a:cubicBezTo>
                      <a:pt x="68" y="134"/>
                      <a:pt x="66" y="132"/>
                      <a:pt x="64" y="132"/>
                    </a:cubicBezTo>
                    <a:moveTo>
                      <a:pt x="176" y="4"/>
                    </a:moveTo>
                    <a:cubicBezTo>
                      <a:pt x="176" y="2"/>
                      <a:pt x="174" y="0"/>
                      <a:pt x="172" y="0"/>
                    </a:cubicBezTo>
                    <a:cubicBezTo>
                      <a:pt x="171" y="0"/>
                      <a:pt x="171" y="0"/>
                      <a:pt x="170" y="0"/>
                    </a:cubicBezTo>
                    <a:cubicBezTo>
                      <a:pt x="170" y="0"/>
                      <a:pt x="170" y="0"/>
                      <a:pt x="170" y="0"/>
                    </a:cubicBezTo>
                    <a:cubicBezTo>
                      <a:pt x="2" y="72"/>
                      <a:pt x="2" y="72"/>
                      <a:pt x="2" y="72"/>
                    </a:cubicBezTo>
                    <a:cubicBezTo>
                      <a:pt x="2" y="72"/>
                      <a:pt x="2" y="72"/>
                      <a:pt x="2" y="72"/>
                    </a:cubicBezTo>
                    <a:cubicBezTo>
                      <a:pt x="2" y="72"/>
                      <a:pt x="2" y="72"/>
                      <a:pt x="2" y="72"/>
                    </a:cubicBezTo>
                    <a:cubicBezTo>
                      <a:pt x="2" y="72"/>
                      <a:pt x="2" y="72"/>
                      <a:pt x="2" y="72"/>
                    </a:cubicBezTo>
                    <a:cubicBezTo>
                      <a:pt x="1" y="73"/>
                      <a:pt x="0" y="74"/>
                      <a:pt x="0" y="76"/>
                    </a:cubicBezTo>
                    <a:cubicBezTo>
                      <a:pt x="0" y="78"/>
                      <a:pt x="1" y="79"/>
                      <a:pt x="3" y="80"/>
                    </a:cubicBezTo>
                    <a:cubicBezTo>
                      <a:pt x="3" y="80"/>
                      <a:pt x="3" y="80"/>
                      <a:pt x="3" y="80"/>
                    </a:cubicBezTo>
                    <a:cubicBezTo>
                      <a:pt x="69" y="107"/>
                      <a:pt x="69" y="107"/>
                      <a:pt x="69" y="107"/>
                    </a:cubicBezTo>
                    <a:cubicBezTo>
                      <a:pt x="96" y="173"/>
                      <a:pt x="96" y="173"/>
                      <a:pt x="96" y="173"/>
                    </a:cubicBezTo>
                    <a:cubicBezTo>
                      <a:pt x="96" y="173"/>
                      <a:pt x="96" y="173"/>
                      <a:pt x="96" y="173"/>
                    </a:cubicBezTo>
                    <a:cubicBezTo>
                      <a:pt x="97" y="175"/>
                      <a:pt x="98" y="176"/>
                      <a:pt x="100" y="176"/>
                    </a:cubicBezTo>
                    <a:cubicBezTo>
                      <a:pt x="102" y="176"/>
                      <a:pt x="103" y="175"/>
                      <a:pt x="104" y="174"/>
                    </a:cubicBezTo>
                    <a:cubicBezTo>
                      <a:pt x="104" y="174"/>
                      <a:pt x="104" y="174"/>
                      <a:pt x="104" y="174"/>
                    </a:cubicBezTo>
                    <a:cubicBezTo>
                      <a:pt x="104" y="174"/>
                      <a:pt x="104" y="174"/>
                      <a:pt x="104" y="174"/>
                    </a:cubicBezTo>
                    <a:cubicBezTo>
                      <a:pt x="104" y="174"/>
                      <a:pt x="104" y="174"/>
                      <a:pt x="104" y="174"/>
                    </a:cubicBezTo>
                    <a:cubicBezTo>
                      <a:pt x="176" y="6"/>
                      <a:pt x="176" y="6"/>
                      <a:pt x="176" y="6"/>
                    </a:cubicBezTo>
                    <a:cubicBezTo>
                      <a:pt x="176" y="6"/>
                      <a:pt x="176" y="6"/>
                      <a:pt x="176" y="6"/>
                    </a:cubicBezTo>
                    <a:cubicBezTo>
                      <a:pt x="176" y="5"/>
                      <a:pt x="176" y="5"/>
                      <a:pt x="176" y="4"/>
                    </a:cubicBezTo>
                    <a:moveTo>
                      <a:pt x="14" y="76"/>
                    </a:moveTo>
                    <a:cubicBezTo>
                      <a:pt x="154" y="16"/>
                      <a:pt x="154" y="16"/>
                      <a:pt x="154" y="16"/>
                    </a:cubicBezTo>
                    <a:cubicBezTo>
                      <a:pt x="71" y="99"/>
                      <a:pt x="71" y="99"/>
                      <a:pt x="71" y="99"/>
                    </a:cubicBezTo>
                    <a:lnTo>
                      <a:pt x="14" y="76"/>
                    </a:lnTo>
                    <a:close/>
                    <a:moveTo>
                      <a:pt x="100" y="162"/>
                    </a:moveTo>
                    <a:cubicBezTo>
                      <a:pt x="77" y="105"/>
                      <a:pt x="77" y="105"/>
                      <a:pt x="77" y="105"/>
                    </a:cubicBezTo>
                    <a:cubicBezTo>
                      <a:pt x="160" y="22"/>
                      <a:pt x="160" y="22"/>
                      <a:pt x="160" y="22"/>
                    </a:cubicBezTo>
                    <a:lnTo>
                      <a:pt x="100" y="16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spTree>
    <p:extLst>
      <p:ext uri="{BB962C8B-B14F-4D97-AF65-F5344CB8AC3E}">
        <p14:creationId xmlns:p14="http://schemas.microsoft.com/office/powerpoint/2010/main" val="22956786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1250"/>
                                        <p:tgtEl>
                                          <p:spTgt spid="20"/>
                                        </p:tgtEl>
                                      </p:cBhvr>
                                    </p:animEffect>
                                    <p:anim calcmode="lin" valueType="num">
                                      <p:cBhvr>
                                        <p:cTn id="14" dur="1250" fill="hold"/>
                                        <p:tgtEl>
                                          <p:spTgt spid="20"/>
                                        </p:tgtEl>
                                        <p:attrNameLst>
                                          <p:attrName>ppt_x</p:attrName>
                                        </p:attrNameLst>
                                      </p:cBhvr>
                                      <p:tavLst>
                                        <p:tav tm="0">
                                          <p:val>
                                            <p:strVal val="#ppt_x"/>
                                          </p:val>
                                        </p:tav>
                                        <p:tav tm="100000">
                                          <p:val>
                                            <p:strVal val="#ppt_x"/>
                                          </p:val>
                                        </p:tav>
                                      </p:tavLst>
                                    </p:anim>
                                    <p:anim calcmode="lin" valueType="num">
                                      <p:cBhvr>
                                        <p:cTn id="15" dur="1125" decel="100000" fill="hold"/>
                                        <p:tgtEl>
                                          <p:spTgt spid="2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0"/>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1250"/>
                                        <p:tgtEl>
                                          <p:spTgt spid="21"/>
                                        </p:tgtEl>
                                      </p:cBhvr>
                                    </p:animEffect>
                                    <p:anim calcmode="lin" valueType="num">
                                      <p:cBhvr>
                                        <p:cTn id="20" dur="1250" fill="hold"/>
                                        <p:tgtEl>
                                          <p:spTgt spid="21"/>
                                        </p:tgtEl>
                                        <p:attrNameLst>
                                          <p:attrName>ppt_x</p:attrName>
                                        </p:attrNameLst>
                                      </p:cBhvr>
                                      <p:tavLst>
                                        <p:tav tm="0">
                                          <p:val>
                                            <p:strVal val="#ppt_x"/>
                                          </p:val>
                                        </p:tav>
                                        <p:tav tm="100000">
                                          <p:val>
                                            <p:strVal val="#ppt_x"/>
                                          </p:val>
                                        </p:tav>
                                      </p:tavLst>
                                    </p:anim>
                                    <p:anim calcmode="lin" valueType="num">
                                      <p:cBhvr>
                                        <p:cTn id="21" dur="1125" decel="100000" fill="hold"/>
                                        <p:tgtEl>
                                          <p:spTgt spid="21"/>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1250"/>
                                        <p:tgtEl>
                                          <p:spTgt spid="22"/>
                                        </p:tgtEl>
                                      </p:cBhvr>
                                    </p:animEffect>
                                    <p:anim calcmode="lin" valueType="num">
                                      <p:cBhvr>
                                        <p:cTn id="26" dur="1250" fill="hold"/>
                                        <p:tgtEl>
                                          <p:spTgt spid="22"/>
                                        </p:tgtEl>
                                        <p:attrNameLst>
                                          <p:attrName>ppt_x</p:attrName>
                                        </p:attrNameLst>
                                      </p:cBhvr>
                                      <p:tavLst>
                                        <p:tav tm="0">
                                          <p:val>
                                            <p:strVal val="#ppt_x"/>
                                          </p:val>
                                        </p:tav>
                                        <p:tav tm="100000">
                                          <p:val>
                                            <p:strVal val="#ppt_x"/>
                                          </p:val>
                                        </p:tav>
                                      </p:tavLst>
                                    </p:anim>
                                    <p:anim calcmode="lin" valueType="num">
                                      <p:cBhvr>
                                        <p:cTn id="27" dur="1125" decel="100000" fill="hold"/>
                                        <p:tgtEl>
                                          <p:spTgt spid="22"/>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solidFill>
                  <a:schemeClr val="accent1"/>
                </a:solidFill>
              </a:rPr>
              <a:t>icon list</a:t>
            </a:r>
            <a:br>
              <a:rPr lang="en-US"/>
            </a:br>
            <a:r>
              <a:rPr lang="en-US"/>
              <a:t>option</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59</a:t>
            </a:fld>
            <a:endParaRPr/>
          </a:p>
        </p:txBody>
      </p:sp>
      <p:grpSp>
        <p:nvGrpSpPr>
          <p:cNvPr id="16" name="Group 15"/>
          <p:cNvGrpSpPr/>
          <p:nvPr/>
        </p:nvGrpSpPr>
        <p:grpSpPr>
          <a:xfrm>
            <a:off x="13571030" y="2857500"/>
            <a:ext cx="3718940" cy="5334536"/>
            <a:chOff x="13571030" y="2857500"/>
            <a:chExt cx="3718940" cy="5334536"/>
          </a:xfrm>
        </p:grpSpPr>
        <p:grpSp>
          <p:nvGrpSpPr>
            <p:cNvPr id="12" name="Group 11"/>
            <p:cNvGrpSpPr/>
            <p:nvPr/>
          </p:nvGrpSpPr>
          <p:grpSpPr>
            <a:xfrm>
              <a:off x="13571030" y="5920740"/>
              <a:ext cx="3718940" cy="2271296"/>
              <a:chOff x="13571030" y="5920740"/>
              <a:chExt cx="3718940" cy="2271296"/>
            </a:xfrm>
          </p:grpSpPr>
          <p:sp>
            <p:nvSpPr>
              <p:cNvPr id="34" name="Rectangle 33"/>
              <p:cNvSpPr/>
              <p:nvPr/>
            </p:nvSpPr>
            <p:spPr>
              <a:xfrm>
                <a:off x="13774588" y="6560820"/>
                <a:ext cx="3311824" cy="1631216"/>
              </a:xfrm>
              <a:prstGeom prst="rect">
                <a:avLst/>
              </a:prstGeom>
            </p:spPr>
            <p:txBody>
              <a:bodyPr wrap="square">
                <a:spAutoFit/>
              </a:bodyPr>
              <a:lstStyle/>
              <a:p>
                <a:pPr algn="ctr"/>
                <a:r>
                  <a:rPr lang="en-US" sz="2000">
                    <a:solidFill>
                      <a:schemeClr val="tx2"/>
                    </a:solidFill>
                  </a:rPr>
                  <a:t>Aconsectetuer adipiscing elit. Maecenas porttitor congue massa. Fusce posuere, magna sed pulvinar ultricies.</a:t>
                </a:r>
              </a:p>
            </p:txBody>
          </p:sp>
          <p:sp>
            <p:nvSpPr>
              <p:cNvPr id="35" name="Rectangle 34"/>
              <p:cNvSpPr/>
              <p:nvPr/>
            </p:nvSpPr>
            <p:spPr>
              <a:xfrm>
                <a:off x="13571030" y="5920740"/>
                <a:ext cx="3718940" cy="646331"/>
              </a:xfrm>
              <a:prstGeom prst="rect">
                <a:avLst/>
              </a:prstGeom>
            </p:spPr>
            <p:txBody>
              <a:bodyPr wrap="square">
                <a:spAutoFit/>
              </a:bodyPr>
              <a:lstStyle/>
              <a:p>
                <a:pPr algn="ctr"/>
                <a:r>
                  <a:rPr lang="en-US" sz="3600">
                    <a:latin typeface="+mj-lt"/>
                  </a:rPr>
                  <a:t>innovations</a:t>
                </a:r>
              </a:p>
            </p:txBody>
          </p:sp>
        </p:grpSp>
        <p:grpSp>
          <p:nvGrpSpPr>
            <p:cNvPr id="8" name="Group 7"/>
            <p:cNvGrpSpPr/>
            <p:nvPr/>
          </p:nvGrpSpPr>
          <p:grpSpPr>
            <a:xfrm>
              <a:off x="14058900" y="2857500"/>
              <a:ext cx="2743200" cy="2743200"/>
              <a:chOff x="14058900" y="2857500"/>
              <a:chExt cx="2743200" cy="2743200"/>
            </a:xfrm>
          </p:grpSpPr>
          <p:sp>
            <p:nvSpPr>
              <p:cNvPr id="26" name="Oval 25"/>
              <p:cNvSpPr/>
              <p:nvPr/>
            </p:nvSpPr>
            <p:spPr>
              <a:xfrm>
                <a:off x="14058900" y="2857500"/>
                <a:ext cx="2743200" cy="2743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6" name="Freeform 429"/>
              <p:cNvSpPr>
                <a:spLocks noEditPoints="1"/>
              </p:cNvSpPr>
              <p:nvPr/>
            </p:nvSpPr>
            <p:spPr bwMode="auto">
              <a:xfrm>
                <a:off x="15049500" y="3671371"/>
                <a:ext cx="703230" cy="1115457"/>
              </a:xfrm>
              <a:custGeom>
                <a:avLst/>
                <a:gdLst>
                  <a:gd name="T0" fmla="*/ 104 w 112"/>
                  <a:gd name="T1" fmla="*/ 0 h 176"/>
                  <a:gd name="T2" fmla="*/ 8 w 112"/>
                  <a:gd name="T3" fmla="*/ 0 h 176"/>
                  <a:gd name="T4" fmla="*/ 0 w 112"/>
                  <a:gd name="T5" fmla="*/ 8 h 176"/>
                  <a:gd name="T6" fmla="*/ 0 w 112"/>
                  <a:gd name="T7" fmla="*/ 16 h 176"/>
                  <a:gd name="T8" fmla="*/ 8 w 112"/>
                  <a:gd name="T9" fmla="*/ 24 h 176"/>
                  <a:gd name="T10" fmla="*/ 16 w 112"/>
                  <a:gd name="T11" fmla="*/ 24 h 176"/>
                  <a:gd name="T12" fmla="*/ 16 w 112"/>
                  <a:gd name="T13" fmla="*/ 136 h 176"/>
                  <a:gd name="T14" fmla="*/ 56 w 112"/>
                  <a:gd name="T15" fmla="*/ 176 h 176"/>
                  <a:gd name="T16" fmla="*/ 96 w 112"/>
                  <a:gd name="T17" fmla="*/ 136 h 176"/>
                  <a:gd name="T18" fmla="*/ 96 w 112"/>
                  <a:gd name="T19" fmla="*/ 24 h 176"/>
                  <a:gd name="T20" fmla="*/ 104 w 112"/>
                  <a:gd name="T21" fmla="*/ 24 h 176"/>
                  <a:gd name="T22" fmla="*/ 112 w 112"/>
                  <a:gd name="T23" fmla="*/ 16 h 176"/>
                  <a:gd name="T24" fmla="*/ 112 w 112"/>
                  <a:gd name="T25" fmla="*/ 8 h 176"/>
                  <a:gd name="T26" fmla="*/ 104 w 112"/>
                  <a:gd name="T27" fmla="*/ 0 h 176"/>
                  <a:gd name="T28" fmla="*/ 88 w 112"/>
                  <a:gd name="T29" fmla="*/ 136 h 176"/>
                  <a:gd name="T30" fmla="*/ 56 w 112"/>
                  <a:gd name="T31" fmla="*/ 168 h 176"/>
                  <a:gd name="T32" fmla="*/ 24 w 112"/>
                  <a:gd name="T33" fmla="*/ 136 h 176"/>
                  <a:gd name="T34" fmla="*/ 24 w 112"/>
                  <a:gd name="T35" fmla="*/ 52 h 176"/>
                  <a:gd name="T36" fmla="*/ 43 w 112"/>
                  <a:gd name="T37" fmla="*/ 56 h 176"/>
                  <a:gd name="T38" fmla="*/ 54 w 112"/>
                  <a:gd name="T39" fmla="*/ 54 h 176"/>
                  <a:gd name="T40" fmla="*/ 78 w 112"/>
                  <a:gd name="T41" fmla="*/ 45 h 176"/>
                  <a:gd name="T42" fmla="*/ 88 w 112"/>
                  <a:gd name="T43" fmla="*/ 41 h 176"/>
                  <a:gd name="T44" fmla="*/ 88 w 112"/>
                  <a:gd name="T45" fmla="*/ 136 h 176"/>
                  <a:gd name="T46" fmla="*/ 88 w 112"/>
                  <a:gd name="T47" fmla="*/ 33 h 176"/>
                  <a:gd name="T48" fmla="*/ 74 w 112"/>
                  <a:gd name="T49" fmla="*/ 38 h 176"/>
                  <a:gd name="T50" fmla="*/ 52 w 112"/>
                  <a:gd name="T51" fmla="*/ 47 h 176"/>
                  <a:gd name="T52" fmla="*/ 24 w 112"/>
                  <a:gd name="T53" fmla="*/ 44 h 176"/>
                  <a:gd name="T54" fmla="*/ 24 w 112"/>
                  <a:gd name="T55" fmla="*/ 24 h 176"/>
                  <a:gd name="T56" fmla="*/ 88 w 112"/>
                  <a:gd name="T57" fmla="*/ 24 h 176"/>
                  <a:gd name="T58" fmla="*/ 88 w 112"/>
                  <a:gd name="T59" fmla="*/ 33 h 176"/>
                  <a:gd name="T60" fmla="*/ 104 w 112"/>
                  <a:gd name="T61" fmla="*/ 16 h 176"/>
                  <a:gd name="T62" fmla="*/ 8 w 112"/>
                  <a:gd name="T63" fmla="*/ 16 h 176"/>
                  <a:gd name="T64" fmla="*/ 8 w 112"/>
                  <a:gd name="T65" fmla="*/ 8 h 176"/>
                  <a:gd name="T66" fmla="*/ 104 w 112"/>
                  <a:gd name="T67" fmla="*/ 8 h 176"/>
                  <a:gd name="T68" fmla="*/ 104 w 112"/>
                  <a:gd name="T69" fmla="*/ 16 h 176"/>
                  <a:gd name="T70" fmla="*/ 52 w 112"/>
                  <a:gd name="T71" fmla="*/ 112 h 176"/>
                  <a:gd name="T72" fmla="*/ 48 w 112"/>
                  <a:gd name="T73" fmla="*/ 116 h 176"/>
                  <a:gd name="T74" fmla="*/ 52 w 112"/>
                  <a:gd name="T75" fmla="*/ 120 h 176"/>
                  <a:gd name="T76" fmla="*/ 56 w 112"/>
                  <a:gd name="T77" fmla="*/ 116 h 176"/>
                  <a:gd name="T78" fmla="*/ 52 w 112"/>
                  <a:gd name="T79" fmla="*/ 112 h 176"/>
                  <a:gd name="T80" fmla="*/ 48 w 112"/>
                  <a:gd name="T81" fmla="*/ 88 h 176"/>
                  <a:gd name="T82" fmla="*/ 40 w 112"/>
                  <a:gd name="T83" fmla="*/ 80 h 176"/>
                  <a:gd name="T84" fmla="*/ 32 w 112"/>
                  <a:gd name="T85" fmla="*/ 88 h 176"/>
                  <a:gd name="T86" fmla="*/ 40 w 112"/>
                  <a:gd name="T87" fmla="*/ 96 h 176"/>
                  <a:gd name="T88" fmla="*/ 48 w 112"/>
                  <a:gd name="T89" fmla="*/ 88 h 176"/>
                  <a:gd name="T90" fmla="*/ 44 w 112"/>
                  <a:gd name="T91" fmla="*/ 144 h 176"/>
                  <a:gd name="T92" fmla="*/ 40 w 112"/>
                  <a:gd name="T93" fmla="*/ 148 h 176"/>
                  <a:gd name="T94" fmla="*/ 44 w 112"/>
                  <a:gd name="T95" fmla="*/ 152 h 176"/>
                  <a:gd name="T96" fmla="*/ 48 w 112"/>
                  <a:gd name="T97" fmla="*/ 148 h 176"/>
                  <a:gd name="T98" fmla="*/ 44 w 112"/>
                  <a:gd name="T99" fmla="*/ 144 h 176"/>
                  <a:gd name="T100" fmla="*/ 72 w 112"/>
                  <a:gd name="T101" fmla="*/ 64 h 176"/>
                  <a:gd name="T102" fmla="*/ 64 w 112"/>
                  <a:gd name="T103" fmla="*/ 72 h 176"/>
                  <a:gd name="T104" fmla="*/ 72 w 112"/>
                  <a:gd name="T105" fmla="*/ 80 h 176"/>
                  <a:gd name="T106" fmla="*/ 80 w 112"/>
                  <a:gd name="T107" fmla="*/ 72 h 176"/>
                  <a:gd name="T108" fmla="*/ 72 w 112"/>
                  <a:gd name="T109" fmla="*/ 64 h 176"/>
                  <a:gd name="T110" fmla="*/ 68 w 112"/>
                  <a:gd name="T111" fmla="*/ 128 h 176"/>
                  <a:gd name="T112" fmla="*/ 64 w 112"/>
                  <a:gd name="T113" fmla="*/ 132 h 176"/>
                  <a:gd name="T114" fmla="*/ 68 w 112"/>
                  <a:gd name="T115" fmla="*/ 136 h 176"/>
                  <a:gd name="T116" fmla="*/ 72 w 112"/>
                  <a:gd name="T117" fmla="*/ 132 h 176"/>
                  <a:gd name="T118" fmla="*/ 68 w 112"/>
                  <a:gd name="T119" fmla="*/ 12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76">
                    <a:moveTo>
                      <a:pt x="104" y="0"/>
                    </a:moveTo>
                    <a:cubicBezTo>
                      <a:pt x="8" y="0"/>
                      <a:pt x="8" y="0"/>
                      <a:pt x="8" y="0"/>
                    </a:cubicBezTo>
                    <a:cubicBezTo>
                      <a:pt x="4" y="0"/>
                      <a:pt x="0" y="4"/>
                      <a:pt x="0" y="8"/>
                    </a:cubicBezTo>
                    <a:cubicBezTo>
                      <a:pt x="0" y="16"/>
                      <a:pt x="0" y="16"/>
                      <a:pt x="0" y="16"/>
                    </a:cubicBezTo>
                    <a:cubicBezTo>
                      <a:pt x="0" y="20"/>
                      <a:pt x="4" y="24"/>
                      <a:pt x="8" y="24"/>
                    </a:cubicBezTo>
                    <a:cubicBezTo>
                      <a:pt x="16" y="24"/>
                      <a:pt x="16" y="24"/>
                      <a:pt x="16" y="24"/>
                    </a:cubicBezTo>
                    <a:cubicBezTo>
                      <a:pt x="16" y="136"/>
                      <a:pt x="16" y="136"/>
                      <a:pt x="16" y="136"/>
                    </a:cubicBezTo>
                    <a:cubicBezTo>
                      <a:pt x="16" y="158"/>
                      <a:pt x="34" y="176"/>
                      <a:pt x="56" y="176"/>
                    </a:cubicBezTo>
                    <a:cubicBezTo>
                      <a:pt x="78" y="176"/>
                      <a:pt x="96" y="158"/>
                      <a:pt x="96" y="136"/>
                    </a:cubicBezTo>
                    <a:cubicBezTo>
                      <a:pt x="96" y="24"/>
                      <a:pt x="96" y="24"/>
                      <a:pt x="96" y="24"/>
                    </a:cubicBezTo>
                    <a:cubicBezTo>
                      <a:pt x="104" y="24"/>
                      <a:pt x="104" y="24"/>
                      <a:pt x="104" y="24"/>
                    </a:cubicBezTo>
                    <a:cubicBezTo>
                      <a:pt x="108" y="24"/>
                      <a:pt x="112" y="20"/>
                      <a:pt x="112" y="16"/>
                    </a:cubicBezTo>
                    <a:cubicBezTo>
                      <a:pt x="112" y="8"/>
                      <a:pt x="112" y="8"/>
                      <a:pt x="112" y="8"/>
                    </a:cubicBezTo>
                    <a:cubicBezTo>
                      <a:pt x="112" y="4"/>
                      <a:pt x="108" y="0"/>
                      <a:pt x="104" y="0"/>
                    </a:cubicBezTo>
                    <a:moveTo>
                      <a:pt x="88" y="136"/>
                    </a:moveTo>
                    <a:cubicBezTo>
                      <a:pt x="88" y="154"/>
                      <a:pt x="74" y="168"/>
                      <a:pt x="56" y="168"/>
                    </a:cubicBezTo>
                    <a:cubicBezTo>
                      <a:pt x="38" y="168"/>
                      <a:pt x="24" y="154"/>
                      <a:pt x="24" y="136"/>
                    </a:cubicBezTo>
                    <a:cubicBezTo>
                      <a:pt x="24" y="52"/>
                      <a:pt x="24" y="52"/>
                      <a:pt x="24" y="52"/>
                    </a:cubicBezTo>
                    <a:cubicBezTo>
                      <a:pt x="30" y="54"/>
                      <a:pt x="36" y="56"/>
                      <a:pt x="43" y="56"/>
                    </a:cubicBezTo>
                    <a:cubicBezTo>
                      <a:pt x="47" y="56"/>
                      <a:pt x="50" y="55"/>
                      <a:pt x="54" y="54"/>
                    </a:cubicBezTo>
                    <a:cubicBezTo>
                      <a:pt x="65" y="51"/>
                      <a:pt x="72" y="48"/>
                      <a:pt x="78" y="45"/>
                    </a:cubicBezTo>
                    <a:cubicBezTo>
                      <a:pt x="82" y="43"/>
                      <a:pt x="85" y="42"/>
                      <a:pt x="88" y="41"/>
                    </a:cubicBezTo>
                    <a:lnTo>
                      <a:pt x="88" y="136"/>
                    </a:lnTo>
                    <a:close/>
                    <a:moveTo>
                      <a:pt x="88" y="33"/>
                    </a:moveTo>
                    <a:cubicBezTo>
                      <a:pt x="83" y="34"/>
                      <a:pt x="79" y="36"/>
                      <a:pt x="74" y="38"/>
                    </a:cubicBezTo>
                    <a:cubicBezTo>
                      <a:pt x="68" y="41"/>
                      <a:pt x="62" y="44"/>
                      <a:pt x="52" y="47"/>
                    </a:cubicBezTo>
                    <a:cubicBezTo>
                      <a:pt x="42" y="50"/>
                      <a:pt x="32" y="48"/>
                      <a:pt x="24" y="44"/>
                    </a:cubicBezTo>
                    <a:cubicBezTo>
                      <a:pt x="24" y="24"/>
                      <a:pt x="24" y="24"/>
                      <a:pt x="24" y="24"/>
                    </a:cubicBezTo>
                    <a:cubicBezTo>
                      <a:pt x="88" y="24"/>
                      <a:pt x="88" y="24"/>
                      <a:pt x="88" y="24"/>
                    </a:cubicBezTo>
                    <a:lnTo>
                      <a:pt x="88" y="33"/>
                    </a:lnTo>
                    <a:close/>
                    <a:moveTo>
                      <a:pt x="104" y="16"/>
                    </a:moveTo>
                    <a:cubicBezTo>
                      <a:pt x="8" y="16"/>
                      <a:pt x="8" y="16"/>
                      <a:pt x="8" y="16"/>
                    </a:cubicBezTo>
                    <a:cubicBezTo>
                      <a:pt x="8" y="8"/>
                      <a:pt x="8" y="8"/>
                      <a:pt x="8" y="8"/>
                    </a:cubicBezTo>
                    <a:cubicBezTo>
                      <a:pt x="104" y="8"/>
                      <a:pt x="104" y="8"/>
                      <a:pt x="104" y="8"/>
                    </a:cubicBezTo>
                    <a:lnTo>
                      <a:pt x="104" y="16"/>
                    </a:lnTo>
                    <a:close/>
                    <a:moveTo>
                      <a:pt x="52" y="112"/>
                    </a:moveTo>
                    <a:cubicBezTo>
                      <a:pt x="50" y="112"/>
                      <a:pt x="48" y="114"/>
                      <a:pt x="48" y="116"/>
                    </a:cubicBezTo>
                    <a:cubicBezTo>
                      <a:pt x="48" y="118"/>
                      <a:pt x="50" y="120"/>
                      <a:pt x="52" y="120"/>
                    </a:cubicBezTo>
                    <a:cubicBezTo>
                      <a:pt x="54" y="120"/>
                      <a:pt x="56" y="118"/>
                      <a:pt x="56" y="116"/>
                    </a:cubicBezTo>
                    <a:cubicBezTo>
                      <a:pt x="56" y="114"/>
                      <a:pt x="54" y="112"/>
                      <a:pt x="52" y="112"/>
                    </a:cubicBezTo>
                    <a:moveTo>
                      <a:pt x="48" y="88"/>
                    </a:moveTo>
                    <a:cubicBezTo>
                      <a:pt x="48" y="84"/>
                      <a:pt x="44" y="80"/>
                      <a:pt x="40" y="80"/>
                    </a:cubicBezTo>
                    <a:cubicBezTo>
                      <a:pt x="36" y="80"/>
                      <a:pt x="32" y="84"/>
                      <a:pt x="32" y="88"/>
                    </a:cubicBezTo>
                    <a:cubicBezTo>
                      <a:pt x="32" y="92"/>
                      <a:pt x="36" y="96"/>
                      <a:pt x="40" y="96"/>
                    </a:cubicBezTo>
                    <a:cubicBezTo>
                      <a:pt x="44" y="96"/>
                      <a:pt x="48" y="92"/>
                      <a:pt x="48" y="88"/>
                    </a:cubicBezTo>
                    <a:moveTo>
                      <a:pt x="44" y="144"/>
                    </a:moveTo>
                    <a:cubicBezTo>
                      <a:pt x="42" y="144"/>
                      <a:pt x="40" y="146"/>
                      <a:pt x="40" y="148"/>
                    </a:cubicBezTo>
                    <a:cubicBezTo>
                      <a:pt x="40" y="150"/>
                      <a:pt x="42" y="152"/>
                      <a:pt x="44" y="152"/>
                    </a:cubicBezTo>
                    <a:cubicBezTo>
                      <a:pt x="46" y="152"/>
                      <a:pt x="48" y="150"/>
                      <a:pt x="48" y="148"/>
                    </a:cubicBezTo>
                    <a:cubicBezTo>
                      <a:pt x="48" y="146"/>
                      <a:pt x="46" y="144"/>
                      <a:pt x="44" y="144"/>
                    </a:cubicBezTo>
                    <a:moveTo>
                      <a:pt x="72" y="64"/>
                    </a:moveTo>
                    <a:cubicBezTo>
                      <a:pt x="68" y="64"/>
                      <a:pt x="64" y="68"/>
                      <a:pt x="64" y="72"/>
                    </a:cubicBezTo>
                    <a:cubicBezTo>
                      <a:pt x="64" y="76"/>
                      <a:pt x="68" y="80"/>
                      <a:pt x="72" y="80"/>
                    </a:cubicBezTo>
                    <a:cubicBezTo>
                      <a:pt x="76" y="80"/>
                      <a:pt x="80" y="76"/>
                      <a:pt x="80" y="72"/>
                    </a:cubicBezTo>
                    <a:cubicBezTo>
                      <a:pt x="80" y="68"/>
                      <a:pt x="76" y="64"/>
                      <a:pt x="72" y="64"/>
                    </a:cubicBezTo>
                    <a:moveTo>
                      <a:pt x="68" y="128"/>
                    </a:moveTo>
                    <a:cubicBezTo>
                      <a:pt x="66" y="128"/>
                      <a:pt x="64" y="130"/>
                      <a:pt x="64" y="132"/>
                    </a:cubicBezTo>
                    <a:cubicBezTo>
                      <a:pt x="64" y="134"/>
                      <a:pt x="66" y="136"/>
                      <a:pt x="68" y="136"/>
                    </a:cubicBezTo>
                    <a:cubicBezTo>
                      <a:pt x="70" y="136"/>
                      <a:pt x="72" y="134"/>
                      <a:pt x="72" y="132"/>
                    </a:cubicBezTo>
                    <a:cubicBezTo>
                      <a:pt x="72" y="130"/>
                      <a:pt x="70" y="128"/>
                      <a:pt x="68" y="12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15" name="Group 14"/>
          <p:cNvGrpSpPr/>
          <p:nvPr/>
        </p:nvGrpSpPr>
        <p:grpSpPr>
          <a:xfrm>
            <a:off x="9380030" y="2857500"/>
            <a:ext cx="3718940" cy="5334536"/>
            <a:chOff x="9380030" y="2857500"/>
            <a:chExt cx="3718940" cy="5334536"/>
          </a:xfrm>
        </p:grpSpPr>
        <p:grpSp>
          <p:nvGrpSpPr>
            <p:cNvPr id="11" name="Group 10"/>
            <p:cNvGrpSpPr/>
            <p:nvPr/>
          </p:nvGrpSpPr>
          <p:grpSpPr>
            <a:xfrm>
              <a:off x="9380030" y="5920740"/>
              <a:ext cx="3718940" cy="2271296"/>
              <a:chOff x="9380030" y="5920740"/>
              <a:chExt cx="3718940" cy="2271296"/>
            </a:xfrm>
          </p:grpSpPr>
          <p:sp>
            <p:nvSpPr>
              <p:cNvPr id="31" name="Rectangle 30"/>
              <p:cNvSpPr/>
              <p:nvPr/>
            </p:nvSpPr>
            <p:spPr>
              <a:xfrm>
                <a:off x="9583588" y="6560820"/>
                <a:ext cx="3311824" cy="1631216"/>
              </a:xfrm>
              <a:prstGeom prst="rect">
                <a:avLst/>
              </a:prstGeom>
            </p:spPr>
            <p:txBody>
              <a:bodyPr wrap="square">
                <a:spAutoFit/>
              </a:bodyPr>
              <a:lstStyle/>
              <a:p>
                <a:pPr algn="ctr"/>
                <a:r>
                  <a:rPr lang="en-US" sz="2000">
                    <a:solidFill>
                      <a:schemeClr val="tx2"/>
                    </a:solidFill>
                  </a:rPr>
                  <a:t>Aconsectetuer adipiscing elit. Maecenas porttitor congue massa. Fusce posuere, magna sed pulvinar ultricies.</a:t>
                </a:r>
              </a:p>
            </p:txBody>
          </p:sp>
          <p:sp>
            <p:nvSpPr>
              <p:cNvPr id="32" name="Rectangle 31"/>
              <p:cNvSpPr/>
              <p:nvPr/>
            </p:nvSpPr>
            <p:spPr>
              <a:xfrm>
                <a:off x="9380030" y="5920740"/>
                <a:ext cx="3718940" cy="646331"/>
              </a:xfrm>
              <a:prstGeom prst="rect">
                <a:avLst/>
              </a:prstGeom>
            </p:spPr>
            <p:txBody>
              <a:bodyPr wrap="square">
                <a:spAutoFit/>
              </a:bodyPr>
              <a:lstStyle/>
              <a:p>
                <a:pPr algn="ctr"/>
                <a:r>
                  <a:rPr lang="en-US" sz="3600">
                    <a:latin typeface="+mj-lt"/>
                  </a:rPr>
                  <a:t>safety</a:t>
                </a:r>
              </a:p>
            </p:txBody>
          </p:sp>
        </p:grpSp>
        <p:grpSp>
          <p:nvGrpSpPr>
            <p:cNvPr id="7" name="Group 6"/>
            <p:cNvGrpSpPr/>
            <p:nvPr/>
          </p:nvGrpSpPr>
          <p:grpSpPr>
            <a:xfrm>
              <a:off x="9867900" y="2857500"/>
              <a:ext cx="2743200" cy="2743200"/>
              <a:chOff x="9867900" y="2857500"/>
              <a:chExt cx="2743200" cy="2743200"/>
            </a:xfrm>
          </p:grpSpPr>
          <p:sp>
            <p:nvSpPr>
              <p:cNvPr id="25" name="Oval 24"/>
              <p:cNvSpPr/>
              <p:nvPr/>
            </p:nvSpPr>
            <p:spPr>
              <a:xfrm>
                <a:off x="9867900" y="2857500"/>
                <a:ext cx="2743200" cy="2743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7" name="Freeform 362"/>
              <p:cNvSpPr>
                <a:spLocks noEditPoints="1"/>
              </p:cNvSpPr>
              <p:nvPr/>
            </p:nvSpPr>
            <p:spPr bwMode="auto">
              <a:xfrm>
                <a:off x="10681771" y="3671371"/>
                <a:ext cx="1115458" cy="1115458"/>
              </a:xfrm>
              <a:custGeom>
                <a:avLst/>
                <a:gdLst>
                  <a:gd name="T0" fmla="*/ 88 w 176"/>
                  <a:gd name="T1" fmla="*/ 56 h 176"/>
                  <a:gd name="T2" fmla="*/ 80 w 176"/>
                  <a:gd name="T3" fmla="*/ 64 h 176"/>
                  <a:gd name="T4" fmla="*/ 88 w 176"/>
                  <a:gd name="T5" fmla="*/ 72 h 176"/>
                  <a:gd name="T6" fmla="*/ 96 w 176"/>
                  <a:gd name="T7" fmla="*/ 64 h 176"/>
                  <a:gd name="T8" fmla="*/ 88 w 176"/>
                  <a:gd name="T9" fmla="*/ 56 h 176"/>
                  <a:gd name="T10" fmla="*/ 92 w 176"/>
                  <a:gd name="T11" fmla="*/ 8 h 176"/>
                  <a:gd name="T12" fmla="*/ 92 w 176"/>
                  <a:gd name="T13" fmla="*/ 4 h 176"/>
                  <a:gd name="T14" fmla="*/ 88 w 176"/>
                  <a:gd name="T15" fmla="*/ 0 h 176"/>
                  <a:gd name="T16" fmla="*/ 84 w 176"/>
                  <a:gd name="T17" fmla="*/ 4 h 176"/>
                  <a:gd name="T18" fmla="*/ 84 w 176"/>
                  <a:gd name="T19" fmla="*/ 8 h 176"/>
                  <a:gd name="T20" fmla="*/ 0 w 176"/>
                  <a:gd name="T21" fmla="*/ 92 h 176"/>
                  <a:gd name="T22" fmla="*/ 4 w 176"/>
                  <a:gd name="T23" fmla="*/ 96 h 176"/>
                  <a:gd name="T24" fmla="*/ 84 w 176"/>
                  <a:gd name="T25" fmla="*/ 96 h 176"/>
                  <a:gd name="T26" fmla="*/ 84 w 176"/>
                  <a:gd name="T27" fmla="*/ 152 h 176"/>
                  <a:gd name="T28" fmla="*/ 68 w 176"/>
                  <a:gd name="T29" fmla="*/ 168 h 176"/>
                  <a:gd name="T30" fmla="*/ 52 w 176"/>
                  <a:gd name="T31" fmla="*/ 152 h 176"/>
                  <a:gd name="T32" fmla="*/ 48 w 176"/>
                  <a:gd name="T33" fmla="*/ 148 h 176"/>
                  <a:gd name="T34" fmla="*/ 44 w 176"/>
                  <a:gd name="T35" fmla="*/ 152 h 176"/>
                  <a:gd name="T36" fmla="*/ 68 w 176"/>
                  <a:gd name="T37" fmla="*/ 176 h 176"/>
                  <a:gd name="T38" fmla="*/ 92 w 176"/>
                  <a:gd name="T39" fmla="*/ 156 h 176"/>
                  <a:gd name="T40" fmla="*/ 92 w 176"/>
                  <a:gd name="T41" fmla="*/ 156 h 176"/>
                  <a:gd name="T42" fmla="*/ 92 w 176"/>
                  <a:gd name="T43" fmla="*/ 96 h 176"/>
                  <a:gd name="T44" fmla="*/ 172 w 176"/>
                  <a:gd name="T45" fmla="*/ 96 h 176"/>
                  <a:gd name="T46" fmla="*/ 176 w 176"/>
                  <a:gd name="T47" fmla="*/ 92 h 176"/>
                  <a:gd name="T48" fmla="*/ 92 w 176"/>
                  <a:gd name="T49" fmla="*/ 8 h 176"/>
                  <a:gd name="T50" fmla="*/ 8 w 176"/>
                  <a:gd name="T51" fmla="*/ 88 h 176"/>
                  <a:gd name="T52" fmla="*/ 88 w 176"/>
                  <a:gd name="T53" fmla="*/ 16 h 176"/>
                  <a:gd name="T54" fmla="*/ 168 w 176"/>
                  <a:gd name="T55" fmla="*/ 88 h 176"/>
                  <a:gd name="T56" fmla="*/ 8 w 176"/>
                  <a:gd name="T57" fmla="*/ 88 h 176"/>
                  <a:gd name="T58" fmla="*/ 32 w 176"/>
                  <a:gd name="T59" fmla="*/ 64 h 176"/>
                  <a:gd name="T60" fmla="*/ 24 w 176"/>
                  <a:gd name="T61" fmla="*/ 72 h 176"/>
                  <a:gd name="T62" fmla="*/ 32 w 176"/>
                  <a:gd name="T63" fmla="*/ 80 h 176"/>
                  <a:gd name="T64" fmla="*/ 40 w 176"/>
                  <a:gd name="T65" fmla="*/ 72 h 176"/>
                  <a:gd name="T66" fmla="*/ 32 w 176"/>
                  <a:gd name="T67" fmla="*/ 64 h 176"/>
                  <a:gd name="T68" fmla="*/ 64 w 176"/>
                  <a:gd name="T69" fmla="*/ 40 h 176"/>
                  <a:gd name="T70" fmla="*/ 56 w 176"/>
                  <a:gd name="T71" fmla="*/ 48 h 176"/>
                  <a:gd name="T72" fmla="*/ 64 w 176"/>
                  <a:gd name="T73" fmla="*/ 56 h 176"/>
                  <a:gd name="T74" fmla="*/ 72 w 176"/>
                  <a:gd name="T75" fmla="*/ 48 h 176"/>
                  <a:gd name="T76" fmla="*/ 64 w 176"/>
                  <a:gd name="T77" fmla="*/ 40 h 176"/>
                  <a:gd name="T78" fmla="*/ 136 w 176"/>
                  <a:gd name="T79" fmla="*/ 64 h 176"/>
                  <a:gd name="T80" fmla="*/ 128 w 176"/>
                  <a:gd name="T81" fmla="*/ 72 h 176"/>
                  <a:gd name="T82" fmla="*/ 136 w 176"/>
                  <a:gd name="T83" fmla="*/ 80 h 176"/>
                  <a:gd name="T84" fmla="*/ 144 w 176"/>
                  <a:gd name="T85" fmla="*/ 72 h 176"/>
                  <a:gd name="T86" fmla="*/ 136 w 176"/>
                  <a:gd name="T87" fmla="*/ 64 h 176"/>
                  <a:gd name="T88" fmla="*/ 112 w 176"/>
                  <a:gd name="T89" fmla="*/ 32 h 176"/>
                  <a:gd name="T90" fmla="*/ 104 w 176"/>
                  <a:gd name="T91" fmla="*/ 40 h 176"/>
                  <a:gd name="T92" fmla="*/ 112 w 176"/>
                  <a:gd name="T93" fmla="*/ 48 h 176"/>
                  <a:gd name="T94" fmla="*/ 120 w 176"/>
                  <a:gd name="T95" fmla="*/ 40 h 176"/>
                  <a:gd name="T96" fmla="*/ 112 w 176"/>
                  <a:gd name="T97" fmla="*/ 3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6" h="176">
                    <a:moveTo>
                      <a:pt x="88" y="56"/>
                    </a:moveTo>
                    <a:cubicBezTo>
                      <a:pt x="84" y="56"/>
                      <a:pt x="80" y="60"/>
                      <a:pt x="80" y="64"/>
                    </a:cubicBezTo>
                    <a:cubicBezTo>
                      <a:pt x="80" y="68"/>
                      <a:pt x="84" y="72"/>
                      <a:pt x="88" y="72"/>
                    </a:cubicBezTo>
                    <a:cubicBezTo>
                      <a:pt x="92" y="72"/>
                      <a:pt x="96" y="68"/>
                      <a:pt x="96" y="64"/>
                    </a:cubicBezTo>
                    <a:cubicBezTo>
                      <a:pt x="96" y="60"/>
                      <a:pt x="92" y="56"/>
                      <a:pt x="88" y="56"/>
                    </a:cubicBezTo>
                    <a:moveTo>
                      <a:pt x="92" y="8"/>
                    </a:moveTo>
                    <a:cubicBezTo>
                      <a:pt x="92" y="4"/>
                      <a:pt x="92" y="4"/>
                      <a:pt x="92" y="4"/>
                    </a:cubicBezTo>
                    <a:cubicBezTo>
                      <a:pt x="92" y="2"/>
                      <a:pt x="90" y="0"/>
                      <a:pt x="88" y="0"/>
                    </a:cubicBezTo>
                    <a:cubicBezTo>
                      <a:pt x="86" y="0"/>
                      <a:pt x="84" y="2"/>
                      <a:pt x="84" y="4"/>
                    </a:cubicBezTo>
                    <a:cubicBezTo>
                      <a:pt x="84" y="8"/>
                      <a:pt x="84" y="8"/>
                      <a:pt x="84" y="8"/>
                    </a:cubicBezTo>
                    <a:cubicBezTo>
                      <a:pt x="37" y="10"/>
                      <a:pt x="0" y="47"/>
                      <a:pt x="0" y="92"/>
                    </a:cubicBezTo>
                    <a:cubicBezTo>
                      <a:pt x="0" y="94"/>
                      <a:pt x="2" y="96"/>
                      <a:pt x="4" y="96"/>
                    </a:cubicBezTo>
                    <a:cubicBezTo>
                      <a:pt x="84" y="96"/>
                      <a:pt x="84" y="96"/>
                      <a:pt x="84" y="96"/>
                    </a:cubicBezTo>
                    <a:cubicBezTo>
                      <a:pt x="84" y="152"/>
                      <a:pt x="84" y="152"/>
                      <a:pt x="84" y="152"/>
                    </a:cubicBezTo>
                    <a:cubicBezTo>
                      <a:pt x="84" y="161"/>
                      <a:pt x="77" y="168"/>
                      <a:pt x="68" y="168"/>
                    </a:cubicBezTo>
                    <a:cubicBezTo>
                      <a:pt x="59" y="168"/>
                      <a:pt x="52" y="161"/>
                      <a:pt x="52" y="152"/>
                    </a:cubicBezTo>
                    <a:cubicBezTo>
                      <a:pt x="52" y="150"/>
                      <a:pt x="50" y="148"/>
                      <a:pt x="48" y="148"/>
                    </a:cubicBezTo>
                    <a:cubicBezTo>
                      <a:pt x="46" y="148"/>
                      <a:pt x="44" y="150"/>
                      <a:pt x="44" y="152"/>
                    </a:cubicBezTo>
                    <a:cubicBezTo>
                      <a:pt x="44" y="165"/>
                      <a:pt x="55" y="176"/>
                      <a:pt x="68" y="176"/>
                    </a:cubicBezTo>
                    <a:cubicBezTo>
                      <a:pt x="80" y="176"/>
                      <a:pt x="90" y="167"/>
                      <a:pt x="92" y="156"/>
                    </a:cubicBezTo>
                    <a:cubicBezTo>
                      <a:pt x="92" y="156"/>
                      <a:pt x="92" y="156"/>
                      <a:pt x="92" y="156"/>
                    </a:cubicBezTo>
                    <a:cubicBezTo>
                      <a:pt x="92" y="96"/>
                      <a:pt x="92" y="96"/>
                      <a:pt x="92" y="96"/>
                    </a:cubicBezTo>
                    <a:cubicBezTo>
                      <a:pt x="172" y="96"/>
                      <a:pt x="172" y="96"/>
                      <a:pt x="172" y="96"/>
                    </a:cubicBezTo>
                    <a:cubicBezTo>
                      <a:pt x="174" y="96"/>
                      <a:pt x="176" y="94"/>
                      <a:pt x="176" y="92"/>
                    </a:cubicBezTo>
                    <a:cubicBezTo>
                      <a:pt x="176" y="47"/>
                      <a:pt x="139" y="10"/>
                      <a:pt x="92" y="8"/>
                    </a:cubicBezTo>
                    <a:moveTo>
                      <a:pt x="8" y="88"/>
                    </a:moveTo>
                    <a:cubicBezTo>
                      <a:pt x="10" y="48"/>
                      <a:pt x="45" y="16"/>
                      <a:pt x="88" y="16"/>
                    </a:cubicBezTo>
                    <a:cubicBezTo>
                      <a:pt x="131" y="16"/>
                      <a:pt x="166" y="48"/>
                      <a:pt x="168" y="88"/>
                    </a:cubicBezTo>
                    <a:lnTo>
                      <a:pt x="8" y="88"/>
                    </a:lnTo>
                    <a:close/>
                    <a:moveTo>
                      <a:pt x="32" y="64"/>
                    </a:moveTo>
                    <a:cubicBezTo>
                      <a:pt x="28" y="64"/>
                      <a:pt x="24" y="68"/>
                      <a:pt x="24" y="72"/>
                    </a:cubicBezTo>
                    <a:cubicBezTo>
                      <a:pt x="24" y="76"/>
                      <a:pt x="28" y="80"/>
                      <a:pt x="32" y="80"/>
                    </a:cubicBezTo>
                    <a:cubicBezTo>
                      <a:pt x="36" y="80"/>
                      <a:pt x="40" y="76"/>
                      <a:pt x="40" y="72"/>
                    </a:cubicBezTo>
                    <a:cubicBezTo>
                      <a:pt x="40" y="68"/>
                      <a:pt x="36" y="64"/>
                      <a:pt x="32" y="64"/>
                    </a:cubicBezTo>
                    <a:moveTo>
                      <a:pt x="64" y="40"/>
                    </a:moveTo>
                    <a:cubicBezTo>
                      <a:pt x="60" y="40"/>
                      <a:pt x="56" y="44"/>
                      <a:pt x="56" y="48"/>
                    </a:cubicBezTo>
                    <a:cubicBezTo>
                      <a:pt x="56" y="52"/>
                      <a:pt x="60" y="56"/>
                      <a:pt x="64" y="56"/>
                    </a:cubicBezTo>
                    <a:cubicBezTo>
                      <a:pt x="68" y="56"/>
                      <a:pt x="72" y="52"/>
                      <a:pt x="72" y="48"/>
                    </a:cubicBezTo>
                    <a:cubicBezTo>
                      <a:pt x="72" y="44"/>
                      <a:pt x="68" y="40"/>
                      <a:pt x="64" y="40"/>
                    </a:cubicBezTo>
                    <a:moveTo>
                      <a:pt x="136" y="64"/>
                    </a:moveTo>
                    <a:cubicBezTo>
                      <a:pt x="132" y="64"/>
                      <a:pt x="128" y="68"/>
                      <a:pt x="128" y="72"/>
                    </a:cubicBezTo>
                    <a:cubicBezTo>
                      <a:pt x="128" y="76"/>
                      <a:pt x="132" y="80"/>
                      <a:pt x="136" y="80"/>
                    </a:cubicBezTo>
                    <a:cubicBezTo>
                      <a:pt x="140" y="80"/>
                      <a:pt x="144" y="76"/>
                      <a:pt x="144" y="72"/>
                    </a:cubicBezTo>
                    <a:cubicBezTo>
                      <a:pt x="144" y="68"/>
                      <a:pt x="140" y="64"/>
                      <a:pt x="136" y="64"/>
                    </a:cubicBezTo>
                    <a:moveTo>
                      <a:pt x="112" y="32"/>
                    </a:moveTo>
                    <a:cubicBezTo>
                      <a:pt x="108" y="32"/>
                      <a:pt x="104" y="36"/>
                      <a:pt x="104" y="40"/>
                    </a:cubicBezTo>
                    <a:cubicBezTo>
                      <a:pt x="104" y="44"/>
                      <a:pt x="108" y="48"/>
                      <a:pt x="112" y="48"/>
                    </a:cubicBezTo>
                    <a:cubicBezTo>
                      <a:pt x="116" y="48"/>
                      <a:pt x="120" y="44"/>
                      <a:pt x="120" y="40"/>
                    </a:cubicBezTo>
                    <a:cubicBezTo>
                      <a:pt x="120" y="36"/>
                      <a:pt x="116" y="32"/>
                      <a:pt x="112" y="32"/>
                    </a:cubicBezTo>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uk-UA"/>
              </a:p>
            </p:txBody>
          </p:sp>
        </p:grpSp>
      </p:grpSp>
      <p:grpSp>
        <p:nvGrpSpPr>
          <p:cNvPr id="14" name="Group 13"/>
          <p:cNvGrpSpPr/>
          <p:nvPr/>
        </p:nvGrpSpPr>
        <p:grpSpPr>
          <a:xfrm>
            <a:off x="5189030" y="2857500"/>
            <a:ext cx="3718940" cy="5334536"/>
            <a:chOff x="5189030" y="2857500"/>
            <a:chExt cx="3718940" cy="5334536"/>
          </a:xfrm>
        </p:grpSpPr>
        <p:grpSp>
          <p:nvGrpSpPr>
            <p:cNvPr id="10" name="Group 9"/>
            <p:cNvGrpSpPr/>
            <p:nvPr/>
          </p:nvGrpSpPr>
          <p:grpSpPr>
            <a:xfrm>
              <a:off x="5189030" y="5920740"/>
              <a:ext cx="3718940" cy="2271296"/>
              <a:chOff x="5189030" y="5920740"/>
              <a:chExt cx="3718940" cy="2271296"/>
            </a:xfrm>
          </p:grpSpPr>
          <p:sp>
            <p:nvSpPr>
              <p:cNvPr id="28" name="Rectangle 27"/>
              <p:cNvSpPr/>
              <p:nvPr/>
            </p:nvSpPr>
            <p:spPr>
              <a:xfrm>
                <a:off x="5392588" y="6560820"/>
                <a:ext cx="3311824" cy="1631216"/>
              </a:xfrm>
              <a:prstGeom prst="rect">
                <a:avLst/>
              </a:prstGeom>
            </p:spPr>
            <p:txBody>
              <a:bodyPr wrap="square">
                <a:spAutoFit/>
              </a:bodyPr>
              <a:lstStyle/>
              <a:p>
                <a:pPr algn="ctr"/>
                <a:r>
                  <a:rPr lang="en-US" sz="2000">
                    <a:solidFill>
                      <a:schemeClr val="tx2"/>
                    </a:solidFill>
                  </a:rPr>
                  <a:t>Aconsectetuer adipiscing elit. Maecenas porttitor congue massa. Fusce posuere, magna sed pulvinar ultricies.</a:t>
                </a:r>
              </a:p>
            </p:txBody>
          </p:sp>
          <p:sp>
            <p:nvSpPr>
              <p:cNvPr id="29" name="Rectangle 28"/>
              <p:cNvSpPr/>
              <p:nvPr/>
            </p:nvSpPr>
            <p:spPr>
              <a:xfrm>
                <a:off x="5189030" y="5920740"/>
                <a:ext cx="3718940" cy="646331"/>
              </a:xfrm>
              <a:prstGeom prst="rect">
                <a:avLst/>
              </a:prstGeom>
            </p:spPr>
            <p:txBody>
              <a:bodyPr wrap="square">
                <a:spAutoFit/>
              </a:bodyPr>
              <a:lstStyle/>
              <a:p>
                <a:pPr algn="ctr"/>
                <a:r>
                  <a:rPr lang="en-US" sz="3600">
                    <a:latin typeface="+mj-lt"/>
                  </a:rPr>
                  <a:t>responsibility</a:t>
                </a:r>
              </a:p>
            </p:txBody>
          </p:sp>
        </p:grpSp>
        <p:grpSp>
          <p:nvGrpSpPr>
            <p:cNvPr id="6" name="Group 5"/>
            <p:cNvGrpSpPr/>
            <p:nvPr/>
          </p:nvGrpSpPr>
          <p:grpSpPr>
            <a:xfrm>
              <a:off x="5676900" y="2857500"/>
              <a:ext cx="2743200" cy="2743200"/>
              <a:chOff x="5676900" y="2857500"/>
              <a:chExt cx="2743200" cy="2743200"/>
            </a:xfrm>
          </p:grpSpPr>
          <p:sp>
            <p:nvSpPr>
              <p:cNvPr id="24" name="Oval 23"/>
              <p:cNvSpPr/>
              <p:nvPr/>
            </p:nvSpPr>
            <p:spPr>
              <a:xfrm>
                <a:off x="5676900" y="2857500"/>
                <a:ext cx="2743200" cy="2743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9" name="Freeform 17"/>
              <p:cNvSpPr>
                <a:spLocks noEditPoints="1"/>
              </p:cNvSpPr>
              <p:nvPr/>
            </p:nvSpPr>
            <p:spPr bwMode="auto">
              <a:xfrm>
                <a:off x="6594739" y="3610337"/>
                <a:ext cx="907522" cy="1237524"/>
              </a:xfrm>
              <a:custGeom>
                <a:avLst/>
                <a:gdLst>
                  <a:gd name="T0" fmla="*/ 64 w 128"/>
                  <a:gd name="T1" fmla="*/ 104 h 176"/>
                  <a:gd name="T2" fmla="*/ 48 w 128"/>
                  <a:gd name="T3" fmla="*/ 120 h 176"/>
                  <a:gd name="T4" fmla="*/ 52 w 128"/>
                  <a:gd name="T5" fmla="*/ 131 h 176"/>
                  <a:gd name="T6" fmla="*/ 52 w 128"/>
                  <a:gd name="T7" fmla="*/ 132 h 176"/>
                  <a:gd name="T8" fmla="*/ 64 w 128"/>
                  <a:gd name="T9" fmla="*/ 144 h 176"/>
                  <a:gd name="T10" fmla="*/ 76 w 128"/>
                  <a:gd name="T11" fmla="*/ 132 h 176"/>
                  <a:gd name="T12" fmla="*/ 76 w 128"/>
                  <a:gd name="T13" fmla="*/ 131 h 176"/>
                  <a:gd name="T14" fmla="*/ 80 w 128"/>
                  <a:gd name="T15" fmla="*/ 120 h 176"/>
                  <a:gd name="T16" fmla="*/ 64 w 128"/>
                  <a:gd name="T17" fmla="*/ 104 h 176"/>
                  <a:gd name="T18" fmla="*/ 68 w 128"/>
                  <a:gd name="T19" fmla="*/ 127 h 176"/>
                  <a:gd name="T20" fmla="*/ 68 w 128"/>
                  <a:gd name="T21" fmla="*/ 132 h 176"/>
                  <a:gd name="T22" fmla="*/ 64 w 128"/>
                  <a:gd name="T23" fmla="*/ 136 h 176"/>
                  <a:gd name="T24" fmla="*/ 60 w 128"/>
                  <a:gd name="T25" fmla="*/ 132 h 176"/>
                  <a:gd name="T26" fmla="*/ 60 w 128"/>
                  <a:gd name="T27" fmla="*/ 127 h 176"/>
                  <a:gd name="T28" fmla="*/ 56 w 128"/>
                  <a:gd name="T29" fmla="*/ 120 h 176"/>
                  <a:gd name="T30" fmla="*/ 64 w 128"/>
                  <a:gd name="T31" fmla="*/ 112 h 176"/>
                  <a:gd name="T32" fmla="*/ 72 w 128"/>
                  <a:gd name="T33" fmla="*/ 120 h 176"/>
                  <a:gd name="T34" fmla="*/ 68 w 128"/>
                  <a:gd name="T35" fmla="*/ 127 h 176"/>
                  <a:gd name="T36" fmla="*/ 112 w 128"/>
                  <a:gd name="T37" fmla="*/ 72 h 176"/>
                  <a:gd name="T38" fmla="*/ 112 w 128"/>
                  <a:gd name="T39" fmla="*/ 48 h 176"/>
                  <a:gd name="T40" fmla="*/ 64 w 128"/>
                  <a:gd name="T41" fmla="*/ 0 h 176"/>
                  <a:gd name="T42" fmla="*/ 16 w 128"/>
                  <a:gd name="T43" fmla="*/ 48 h 176"/>
                  <a:gd name="T44" fmla="*/ 16 w 128"/>
                  <a:gd name="T45" fmla="*/ 72 h 176"/>
                  <a:gd name="T46" fmla="*/ 0 w 128"/>
                  <a:gd name="T47" fmla="*/ 88 h 176"/>
                  <a:gd name="T48" fmla="*/ 0 w 128"/>
                  <a:gd name="T49" fmla="*/ 160 h 176"/>
                  <a:gd name="T50" fmla="*/ 16 w 128"/>
                  <a:gd name="T51" fmla="*/ 176 h 176"/>
                  <a:gd name="T52" fmla="*/ 112 w 128"/>
                  <a:gd name="T53" fmla="*/ 176 h 176"/>
                  <a:gd name="T54" fmla="*/ 128 w 128"/>
                  <a:gd name="T55" fmla="*/ 160 h 176"/>
                  <a:gd name="T56" fmla="*/ 128 w 128"/>
                  <a:gd name="T57" fmla="*/ 88 h 176"/>
                  <a:gd name="T58" fmla="*/ 112 w 128"/>
                  <a:gd name="T59" fmla="*/ 72 h 176"/>
                  <a:gd name="T60" fmla="*/ 24 w 128"/>
                  <a:gd name="T61" fmla="*/ 48 h 176"/>
                  <a:gd name="T62" fmla="*/ 64 w 128"/>
                  <a:gd name="T63" fmla="*/ 8 h 176"/>
                  <a:gd name="T64" fmla="*/ 104 w 128"/>
                  <a:gd name="T65" fmla="*/ 48 h 176"/>
                  <a:gd name="T66" fmla="*/ 104 w 128"/>
                  <a:gd name="T67" fmla="*/ 72 h 176"/>
                  <a:gd name="T68" fmla="*/ 24 w 128"/>
                  <a:gd name="T69" fmla="*/ 72 h 176"/>
                  <a:gd name="T70" fmla="*/ 24 w 128"/>
                  <a:gd name="T71" fmla="*/ 48 h 176"/>
                  <a:gd name="T72" fmla="*/ 120 w 128"/>
                  <a:gd name="T73" fmla="*/ 160 h 176"/>
                  <a:gd name="T74" fmla="*/ 112 w 128"/>
                  <a:gd name="T75" fmla="*/ 168 h 176"/>
                  <a:gd name="T76" fmla="*/ 16 w 128"/>
                  <a:gd name="T77" fmla="*/ 168 h 176"/>
                  <a:gd name="T78" fmla="*/ 8 w 128"/>
                  <a:gd name="T79" fmla="*/ 160 h 176"/>
                  <a:gd name="T80" fmla="*/ 8 w 128"/>
                  <a:gd name="T81" fmla="*/ 88 h 176"/>
                  <a:gd name="T82" fmla="*/ 16 w 128"/>
                  <a:gd name="T83" fmla="*/ 80 h 176"/>
                  <a:gd name="T84" fmla="*/ 112 w 128"/>
                  <a:gd name="T85" fmla="*/ 80 h 176"/>
                  <a:gd name="T86" fmla="*/ 120 w 128"/>
                  <a:gd name="T87" fmla="*/ 88 h 176"/>
                  <a:gd name="T88" fmla="*/ 120 w 128"/>
                  <a:gd name="T89"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76">
                    <a:moveTo>
                      <a:pt x="64" y="104"/>
                    </a:moveTo>
                    <a:cubicBezTo>
                      <a:pt x="55" y="104"/>
                      <a:pt x="48" y="111"/>
                      <a:pt x="48" y="120"/>
                    </a:cubicBezTo>
                    <a:cubicBezTo>
                      <a:pt x="48" y="124"/>
                      <a:pt x="50" y="128"/>
                      <a:pt x="52" y="131"/>
                    </a:cubicBezTo>
                    <a:cubicBezTo>
                      <a:pt x="52" y="131"/>
                      <a:pt x="52" y="132"/>
                      <a:pt x="52" y="132"/>
                    </a:cubicBezTo>
                    <a:cubicBezTo>
                      <a:pt x="52" y="139"/>
                      <a:pt x="57" y="144"/>
                      <a:pt x="64" y="144"/>
                    </a:cubicBezTo>
                    <a:cubicBezTo>
                      <a:pt x="71" y="144"/>
                      <a:pt x="76" y="139"/>
                      <a:pt x="76" y="132"/>
                    </a:cubicBezTo>
                    <a:cubicBezTo>
                      <a:pt x="76" y="132"/>
                      <a:pt x="76" y="131"/>
                      <a:pt x="76" y="131"/>
                    </a:cubicBezTo>
                    <a:cubicBezTo>
                      <a:pt x="78" y="128"/>
                      <a:pt x="80" y="124"/>
                      <a:pt x="80" y="120"/>
                    </a:cubicBezTo>
                    <a:cubicBezTo>
                      <a:pt x="80" y="111"/>
                      <a:pt x="73" y="104"/>
                      <a:pt x="64" y="104"/>
                    </a:cubicBezTo>
                    <a:moveTo>
                      <a:pt x="68" y="127"/>
                    </a:moveTo>
                    <a:cubicBezTo>
                      <a:pt x="68" y="132"/>
                      <a:pt x="68" y="132"/>
                      <a:pt x="68" y="132"/>
                    </a:cubicBezTo>
                    <a:cubicBezTo>
                      <a:pt x="68" y="134"/>
                      <a:pt x="66" y="136"/>
                      <a:pt x="64" y="136"/>
                    </a:cubicBezTo>
                    <a:cubicBezTo>
                      <a:pt x="62" y="136"/>
                      <a:pt x="60" y="134"/>
                      <a:pt x="60" y="132"/>
                    </a:cubicBezTo>
                    <a:cubicBezTo>
                      <a:pt x="60" y="127"/>
                      <a:pt x="60" y="127"/>
                      <a:pt x="60" y="127"/>
                    </a:cubicBezTo>
                    <a:cubicBezTo>
                      <a:pt x="58" y="126"/>
                      <a:pt x="56" y="123"/>
                      <a:pt x="56" y="120"/>
                    </a:cubicBezTo>
                    <a:cubicBezTo>
                      <a:pt x="56" y="116"/>
                      <a:pt x="60" y="112"/>
                      <a:pt x="64" y="112"/>
                    </a:cubicBezTo>
                    <a:cubicBezTo>
                      <a:pt x="68" y="112"/>
                      <a:pt x="72" y="116"/>
                      <a:pt x="72" y="120"/>
                    </a:cubicBezTo>
                    <a:cubicBezTo>
                      <a:pt x="72" y="123"/>
                      <a:pt x="70" y="126"/>
                      <a:pt x="68" y="127"/>
                    </a:cubicBezTo>
                    <a:moveTo>
                      <a:pt x="112" y="72"/>
                    </a:moveTo>
                    <a:cubicBezTo>
                      <a:pt x="112" y="48"/>
                      <a:pt x="112" y="48"/>
                      <a:pt x="112" y="48"/>
                    </a:cubicBezTo>
                    <a:cubicBezTo>
                      <a:pt x="112" y="21"/>
                      <a:pt x="91" y="0"/>
                      <a:pt x="64" y="0"/>
                    </a:cubicBezTo>
                    <a:cubicBezTo>
                      <a:pt x="37" y="0"/>
                      <a:pt x="16" y="21"/>
                      <a:pt x="16" y="48"/>
                    </a:cubicBezTo>
                    <a:cubicBezTo>
                      <a:pt x="16" y="72"/>
                      <a:pt x="16" y="72"/>
                      <a:pt x="16" y="72"/>
                    </a:cubicBezTo>
                    <a:cubicBezTo>
                      <a:pt x="7" y="72"/>
                      <a:pt x="0" y="79"/>
                      <a:pt x="0" y="88"/>
                    </a:cubicBezTo>
                    <a:cubicBezTo>
                      <a:pt x="0" y="160"/>
                      <a:pt x="0" y="160"/>
                      <a:pt x="0" y="160"/>
                    </a:cubicBezTo>
                    <a:cubicBezTo>
                      <a:pt x="0" y="169"/>
                      <a:pt x="7" y="176"/>
                      <a:pt x="16" y="176"/>
                    </a:cubicBezTo>
                    <a:cubicBezTo>
                      <a:pt x="112" y="176"/>
                      <a:pt x="112" y="176"/>
                      <a:pt x="112" y="176"/>
                    </a:cubicBezTo>
                    <a:cubicBezTo>
                      <a:pt x="121" y="176"/>
                      <a:pt x="128" y="169"/>
                      <a:pt x="128" y="160"/>
                    </a:cubicBezTo>
                    <a:cubicBezTo>
                      <a:pt x="128" y="88"/>
                      <a:pt x="128" y="88"/>
                      <a:pt x="128" y="88"/>
                    </a:cubicBezTo>
                    <a:cubicBezTo>
                      <a:pt x="128" y="79"/>
                      <a:pt x="121" y="72"/>
                      <a:pt x="112" y="72"/>
                    </a:cubicBezTo>
                    <a:moveTo>
                      <a:pt x="24" y="48"/>
                    </a:moveTo>
                    <a:cubicBezTo>
                      <a:pt x="24" y="26"/>
                      <a:pt x="42" y="8"/>
                      <a:pt x="64" y="8"/>
                    </a:cubicBezTo>
                    <a:cubicBezTo>
                      <a:pt x="86" y="8"/>
                      <a:pt x="104" y="26"/>
                      <a:pt x="104" y="48"/>
                    </a:cubicBezTo>
                    <a:cubicBezTo>
                      <a:pt x="104" y="72"/>
                      <a:pt x="104" y="72"/>
                      <a:pt x="104" y="72"/>
                    </a:cubicBezTo>
                    <a:cubicBezTo>
                      <a:pt x="24" y="72"/>
                      <a:pt x="24" y="72"/>
                      <a:pt x="24" y="72"/>
                    </a:cubicBezTo>
                    <a:lnTo>
                      <a:pt x="24" y="48"/>
                    </a:lnTo>
                    <a:close/>
                    <a:moveTo>
                      <a:pt x="120" y="160"/>
                    </a:moveTo>
                    <a:cubicBezTo>
                      <a:pt x="120" y="164"/>
                      <a:pt x="116" y="168"/>
                      <a:pt x="112" y="168"/>
                    </a:cubicBezTo>
                    <a:cubicBezTo>
                      <a:pt x="16" y="168"/>
                      <a:pt x="16" y="168"/>
                      <a:pt x="16" y="168"/>
                    </a:cubicBezTo>
                    <a:cubicBezTo>
                      <a:pt x="12" y="168"/>
                      <a:pt x="8" y="164"/>
                      <a:pt x="8" y="160"/>
                    </a:cubicBezTo>
                    <a:cubicBezTo>
                      <a:pt x="8" y="88"/>
                      <a:pt x="8" y="88"/>
                      <a:pt x="8" y="88"/>
                    </a:cubicBezTo>
                    <a:cubicBezTo>
                      <a:pt x="8" y="84"/>
                      <a:pt x="12" y="80"/>
                      <a:pt x="16" y="80"/>
                    </a:cubicBezTo>
                    <a:cubicBezTo>
                      <a:pt x="112" y="80"/>
                      <a:pt x="112" y="80"/>
                      <a:pt x="112" y="80"/>
                    </a:cubicBezTo>
                    <a:cubicBezTo>
                      <a:pt x="116" y="80"/>
                      <a:pt x="120" y="84"/>
                      <a:pt x="120" y="88"/>
                    </a:cubicBezTo>
                    <a:lnTo>
                      <a:pt x="120" y="1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13" name="Group 12"/>
          <p:cNvGrpSpPr/>
          <p:nvPr/>
        </p:nvGrpSpPr>
        <p:grpSpPr>
          <a:xfrm>
            <a:off x="998030" y="2857500"/>
            <a:ext cx="3718940" cy="5334536"/>
            <a:chOff x="998030" y="2857500"/>
            <a:chExt cx="3718940" cy="5334536"/>
          </a:xfrm>
        </p:grpSpPr>
        <p:grpSp>
          <p:nvGrpSpPr>
            <p:cNvPr id="9" name="Group 8"/>
            <p:cNvGrpSpPr/>
            <p:nvPr/>
          </p:nvGrpSpPr>
          <p:grpSpPr>
            <a:xfrm>
              <a:off x="998030" y="5920740"/>
              <a:ext cx="3718940" cy="2271296"/>
              <a:chOff x="998030" y="5920740"/>
              <a:chExt cx="3718940" cy="2271296"/>
            </a:xfrm>
          </p:grpSpPr>
          <p:sp>
            <p:nvSpPr>
              <p:cNvPr id="22" name="Rectangle 21"/>
              <p:cNvSpPr/>
              <p:nvPr/>
            </p:nvSpPr>
            <p:spPr>
              <a:xfrm>
                <a:off x="1201588" y="6560820"/>
                <a:ext cx="3311824" cy="1631216"/>
              </a:xfrm>
              <a:prstGeom prst="rect">
                <a:avLst/>
              </a:prstGeom>
            </p:spPr>
            <p:txBody>
              <a:bodyPr wrap="square">
                <a:spAutoFit/>
              </a:bodyPr>
              <a:lstStyle/>
              <a:p>
                <a:pPr algn="ctr"/>
                <a:r>
                  <a:rPr lang="en-US" sz="2000">
                    <a:solidFill>
                      <a:schemeClr val="tx2"/>
                    </a:solidFill>
                  </a:rPr>
                  <a:t>Aconsectetuer adipiscing elit. Maecenas porttitor congue massa. Fusce posuere, magna sed pulvinar ultricies.</a:t>
                </a:r>
              </a:p>
            </p:txBody>
          </p:sp>
          <p:sp>
            <p:nvSpPr>
              <p:cNvPr id="23" name="Rectangle 22"/>
              <p:cNvSpPr/>
              <p:nvPr/>
            </p:nvSpPr>
            <p:spPr>
              <a:xfrm>
                <a:off x="998030" y="5920740"/>
                <a:ext cx="3718940" cy="646331"/>
              </a:xfrm>
              <a:prstGeom prst="rect">
                <a:avLst/>
              </a:prstGeom>
            </p:spPr>
            <p:txBody>
              <a:bodyPr wrap="square">
                <a:spAutoFit/>
              </a:bodyPr>
              <a:lstStyle/>
              <a:p>
                <a:pPr algn="ctr"/>
                <a:r>
                  <a:rPr lang="en-US" sz="3600">
                    <a:latin typeface="+mj-lt"/>
                  </a:rPr>
                  <a:t>team work</a:t>
                </a:r>
              </a:p>
            </p:txBody>
          </p:sp>
        </p:grpSp>
        <p:grpSp>
          <p:nvGrpSpPr>
            <p:cNvPr id="4" name="Group 3"/>
            <p:cNvGrpSpPr/>
            <p:nvPr/>
          </p:nvGrpSpPr>
          <p:grpSpPr>
            <a:xfrm>
              <a:off x="1485900" y="2857500"/>
              <a:ext cx="2743200" cy="2743200"/>
              <a:chOff x="1485900" y="2857500"/>
              <a:chExt cx="2743200" cy="2743200"/>
            </a:xfrm>
          </p:grpSpPr>
          <p:sp>
            <p:nvSpPr>
              <p:cNvPr id="5" name="Oval 4"/>
              <p:cNvSpPr/>
              <p:nvPr/>
            </p:nvSpPr>
            <p:spPr>
              <a:xfrm>
                <a:off x="1485900" y="2857500"/>
                <a:ext cx="2743200" cy="274320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0" name="Freeform 106"/>
              <p:cNvSpPr>
                <a:spLocks noEditPoints="1"/>
              </p:cNvSpPr>
              <p:nvPr/>
            </p:nvSpPr>
            <p:spPr bwMode="auto">
              <a:xfrm>
                <a:off x="2124749" y="3610337"/>
                <a:ext cx="1465502" cy="1237524"/>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spTree>
    <p:extLst>
      <p:ext uri="{BB962C8B-B14F-4D97-AF65-F5344CB8AC3E}">
        <p14:creationId xmlns:p14="http://schemas.microsoft.com/office/powerpoint/2010/main" val="95283918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250"/>
                                        <p:tgtEl>
                                          <p:spTgt spid="13"/>
                                        </p:tgtEl>
                                      </p:cBhvr>
                                    </p:animEffect>
                                    <p:anim calcmode="lin" valueType="num">
                                      <p:cBhvr>
                                        <p:cTn id="8" dur="1250" fill="hold"/>
                                        <p:tgtEl>
                                          <p:spTgt spid="13"/>
                                        </p:tgtEl>
                                        <p:attrNameLst>
                                          <p:attrName>ppt_x</p:attrName>
                                        </p:attrNameLst>
                                      </p:cBhvr>
                                      <p:tavLst>
                                        <p:tav tm="0">
                                          <p:val>
                                            <p:strVal val="#ppt_x"/>
                                          </p:val>
                                        </p:tav>
                                        <p:tav tm="100000">
                                          <p:val>
                                            <p:strVal val="#ppt_x"/>
                                          </p:val>
                                        </p:tav>
                                      </p:tavLst>
                                    </p:anim>
                                    <p:anim calcmode="lin" valueType="num">
                                      <p:cBhvr>
                                        <p:cTn id="9" dur="1125" decel="100000" fill="hold"/>
                                        <p:tgtEl>
                                          <p:spTgt spid="1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1250"/>
                                        <p:tgtEl>
                                          <p:spTgt spid="14"/>
                                        </p:tgtEl>
                                      </p:cBhvr>
                                    </p:animEffect>
                                    <p:anim calcmode="lin" valueType="num">
                                      <p:cBhvr>
                                        <p:cTn id="14" dur="1250" fill="hold"/>
                                        <p:tgtEl>
                                          <p:spTgt spid="14"/>
                                        </p:tgtEl>
                                        <p:attrNameLst>
                                          <p:attrName>ppt_x</p:attrName>
                                        </p:attrNameLst>
                                      </p:cBhvr>
                                      <p:tavLst>
                                        <p:tav tm="0">
                                          <p:val>
                                            <p:strVal val="#ppt_x"/>
                                          </p:val>
                                        </p:tav>
                                        <p:tav tm="100000">
                                          <p:val>
                                            <p:strVal val="#ppt_x"/>
                                          </p:val>
                                        </p:tav>
                                      </p:tavLst>
                                    </p:anim>
                                    <p:anim calcmode="lin" valueType="num">
                                      <p:cBhvr>
                                        <p:cTn id="15" dur="1125" decel="100000" fill="hold"/>
                                        <p:tgtEl>
                                          <p:spTgt spid="1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1250"/>
                                        <p:tgtEl>
                                          <p:spTgt spid="15"/>
                                        </p:tgtEl>
                                      </p:cBhvr>
                                    </p:animEffect>
                                    <p:anim calcmode="lin" valueType="num">
                                      <p:cBhvr>
                                        <p:cTn id="20" dur="1250" fill="hold"/>
                                        <p:tgtEl>
                                          <p:spTgt spid="15"/>
                                        </p:tgtEl>
                                        <p:attrNameLst>
                                          <p:attrName>ppt_x</p:attrName>
                                        </p:attrNameLst>
                                      </p:cBhvr>
                                      <p:tavLst>
                                        <p:tav tm="0">
                                          <p:val>
                                            <p:strVal val="#ppt_x"/>
                                          </p:val>
                                        </p:tav>
                                        <p:tav tm="100000">
                                          <p:val>
                                            <p:strVal val="#ppt_x"/>
                                          </p:val>
                                        </p:tav>
                                      </p:tavLst>
                                    </p:anim>
                                    <p:anim calcmode="lin" valueType="num">
                                      <p:cBhvr>
                                        <p:cTn id="21" dur="1125" decel="100000" fill="hold"/>
                                        <p:tgtEl>
                                          <p:spTgt spid="1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1250"/>
                                        <p:tgtEl>
                                          <p:spTgt spid="16"/>
                                        </p:tgtEl>
                                      </p:cBhvr>
                                    </p:animEffect>
                                    <p:anim calcmode="lin" valueType="num">
                                      <p:cBhvr>
                                        <p:cTn id="26" dur="1250" fill="hold"/>
                                        <p:tgtEl>
                                          <p:spTgt spid="16"/>
                                        </p:tgtEl>
                                        <p:attrNameLst>
                                          <p:attrName>ppt_x</p:attrName>
                                        </p:attrNameLst>
                                      </p:cBhvr>
                                      <p:tavLst>
                                        <p:tav tm="0">
                                          <p:val>
                                            <p:strVal val="#ppt_x"/>
                                          </p:val>
                                        </p:tav>
                                        <p:tav tm="100000">
                                          <p:val>
                                            <p:strVal val="#ppt_x"/>
                                          </p:val>
                                        </p:tav>
                                      </p:tavLst>
                                    </p:anim>
                                    <p:anim calcmode="lin" valueType="num">
                                      <p:cBhvr>
                                        <p:cTn id="27" dur="1125" decel="100000" fill="hold"/>
                                        <p:tgtEl>
                                          <p:spTgt spid="16"/>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Box 2"/>
          <p:cNvSpPr txBox="1"/>
          <p:nvPr/>
        </p:nvSpPr>
        <p:spPr>
          <a:xfrm>
            <a:off x="6863443" y="4589502"/>
            <a:ext cx="4561114" cy="1107996"/>
          </a:xfrm>
          <a:prstGeom prst="rect">
            <a:avLst/>
          </a:prstGeom>
          <a:noFill/>
        </p:spPr>
        <p:txBody>
          <a:bodyPr wrap="square" rtlCol="0">
            <a:spAutoFit/>
          </a:bodyPr>
          <a:lstStyle/>
          <a:p>
            <a:pPr algn="ctr"/>
            <a:r>
              <a:rPr lang="en-US" sz="6600" b="1" dirty="0">
                <a:solidFill>
                  <a:schemeClr val="accent1"/>
                </a:solidFill>
                <a:ea typeface="Roboto Condensed" panose="02000000000000000000" pitchFamily="2" charset="0"/>
                <a:cs typeface="Lato Semibold" panose="020F0502020204030203" pitchFamily="34" charset="0"/>
              </a:rPr>
              <a:t>simplicity</a:t>
            </a:r>
            <a:r>
              <a:rPr lang="en-US" sz="6600" b="1" dirty="0">
                <a:solidFill>
                  <a:schemeClr val="accent1"/>
                </a:solidFill>
                <a:ea typeface="Lato Semibold" panose="020F0502020204030203" pitchFamily="34" charset="0"/>
                <a:cs typeface="Lato Semibold" panose="020F0502020204030203" pitchFamily="34" charset="0"/>
              </a:rPr>
              <a:t>.</a:t>
            </a:r>
            <a:endParaRPr lang="ru-RU" sz="6600" b="1" dirty="0">
              <a:solidFill>
                <a:schemeClr val="accent1"/>
              </a:solidFill>
              <a:ea typeface="Lato Semibold" panose="020F0502020204030203" pitchFamily="34" charset="0"/>
              <a:cs typeface="Lato Semibold" panose="020F0502020204030203" pitchFamily="34" charset="0"/>
            </a:endParaRPr>
          </a:p>
        </p:txBody>
      </p:sp>
      <p:grpSp>
        <p:nvGrpSpPr>
          <p:cNvPr id="4" name="Group 3"/>
          <p:cNvGrpSpPr/>
          <p:nvPr/>
        </p:nvGrpSpPr>
        <p:grpSpPr>
          <a:xfrm>
            <a:off x="6711950" y="4457700"/>
            <a:ext cx="685800" cy="685800"/>
            <a:chOff x="6324600" y="4114799"/>
            <a:chExt cx="685800" cy="685800"/>
          </a:xfrm>
        </p:grpSpPr>
        <p:cxnSp>
          <p:nvCxnSpPr>
            <p:cNvPr id="6" name="Straight Connector 5"/>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rot="10800000">
            <a:off x="10890250" y="5143500"/>
            <a:ext cx="685800" cy="685800"/>
            <a:chOff x="6324600" y="4114799"/>
            <a:chExt cx="685800" cy="685800"/>
          </a:xfrm>
        </p:grpSpPr>
        <p:cxnSp>
          <p:nvCxnSpPr>
            <p:cNvPr id="9" name="Straight Connector 8"/>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188516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876300" y="571411"/>
            <a:ext cx="5448300" cy="1338828"/>
          </a:xfrm>
        </p:spPr>
        <p:txBody>
          <a:bodyPr/>
          <a:lstStyle/>
          <a:p>
            <a:r>
              <a:rPr lang="en-US"/>
              <a:t>option</a:t>
            </a:r>
            <a:br>
              <a:rPr lang="en-US"/>
            </a:br>
            <a:r>
              <a:rPr lang="en-US">
                <a:solidFill>
                  <a:schemeClr val="accent1"/>
                </a:solidFill>
              </a:rPr>
              <a:t>list</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60</a:t>
            </a:fld>
            <a:endParaRPr/>
          </a:p>
        </p:txBody>
      </p:sp>
      <p:grpSp>
        <p:nvGrpSpPr>
          <p:cNvPr id="2" name="Group 1"/>
          <p:cNvGrpSpPr/>
          <p:nvPr/>
        </p:nvGrpSpPr>
        <p:grpSpPr>
          <a:xfrm>
            <a:off x="2319825" y="2705100"/>
            <a:ext cx="4011168" cy="5620512"/>
            <a:chOff x="2319825" y="2705100"/>
            <a:chExt cx="4011168" cy="5620512"/>
          </a:xfrm>
        </p:grpSpPr>
        <p:sp>
          <p:nvSpPr>
            <p:cNvPr id="14" name="Rectangle 13"/>
            <p:cNvSpPr/>
            <p:nvPr/>
          </p:nvSpPr>
          <p:spPr>
            <a:xfrm>
              <a:off x="2319825" y="2705100"/>
              <a:ext cx="4011168" cy="5620512"/>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5" name="TextBox 14"/>
            <p:cNvSpPr txBox="1"/>
            <p:nvPr/>
          </p:nvSpPr>
          <p:spPr>
            <a:xfrm>
              <a:off x="2326217" y="4388577"/>
              <a:ext cx="3998384" cy="2554545"/>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t>
              </a:r>
            </a:p>
            <a:p>
              <a:pPr algn="ctr"/>
              <a:r>
                <a:rPr lang="en-US" sz="2000">
                  <a:solidFill>
                    <a:schemeClr val="tx2"/>
                  </a:solidFill>
                </a:rPr>
                <a:t>amet commodo magna </a:t>
              </a:r>
            </a:p>
            <a:p>
              <a:pPr algn="ctr"/>
              <a:r>
                <a:rPr lang="en-US" sz="2000">
                  <a:solidFill>
                    <a:schemeClr val="tx2"/>
                  </a:solidFill>
                </a:rPr>
                <a:t>Eros quis urna. </a:t>
              </a:r>
            </a:p>
          </p:txBody>
        </p:sp>
        <p:sp>
          <p:nvSpPr>
            <p:cNvPr id="16" name="Rectangle 15"/>
            <p:cNvSpPr/>
            <p:nvPr/>
          </p:nvSpPr>
          <p:spPr>
            <a:xfrm>
              <a:off x="3868209" y="3006087"/>
              <a:ext cx="914400" cy="914400"/>
            </a:xfrm>
            <a:prstGeom prst="rect">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Bebas Neue" panose="020B0606020202050201" pitchFamily="34" charset="0"/>
                </a:rPr>
                <a:t>01</a:t>
              </a:r>
              <a:endParaRPr lang="uk-UA" sz="3600">
                <a:solidFill>
                  <a:schemeClr val="bg1"/>
                </a:solidFill>
              </a:endParaRPr>
            </a:p>
          </p:txBody>
        </p:sp>
        <p:sp>
          <p:nvSpPr>
            <p:cNvPr id="17" name="Flowchart: Process 16"/>
            <p:cNvSpPr/>
            <p:nvPr/>
          </p:nvSpPr>
          <p:spPr>
            <a:xfrm>
              <a:off x="2319825" y="7411212"/>
              <a:ext cx="4011168" cy="914400"/>
            </a:xfrm>
            <a:prstGeom prst="flowChartProcess">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mj-lt"/>
                </a:rPr>
                <a:t>option name</a:t>
              </a:r>
              <a:endParaRPr lang="uk-UA" sz="3600">
                <a:solidFill>
                  <a:schemeClr val="bg1"/>
                </a:solidFill>
                <a:latin typeface="+mj-lt"/>
              </a:endParaRPr>
            </a:p>
          </p:txBody>
        </p:sp>
      </p:grpSp>
      <p:grpSp>
        <p:nvGrpSpPr>
          <p:cNvPr id="4" name="Group 3"/>
          <p:cNvGrpSpPr/>
          <p:nvPr/>
        </p:nvGrpSpPr>
        <p:grpSpPr>
          <a:xfrm>
            <a:off x="7138416" y="2705100"/>
            <a:ext cx="4011168" cy="5620512"/>
            <a:chOff x="7138416" y="2705100"/>
            <a:chExt cx="4011168" cy="5620512"/>
          </a:xfrm>
        </p:grpSpPr>
        <p:sp>
          <p:nvSpPr>
            <p:cNvPr id="19" name="Rectangle 18"/>
            <p:cNvSpPr/>
            <p:nvPr/>
          </p:nvSpPr>
          <p:spPr>
            <a:xfrm>
              <a:off x="7138416" y="2705100"/>
              <a:ext cx="4011168" cy="5620512"/>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0" name="TextBox 19"/>
            <p:cNvSpPr txBox="1"/>
            <p:nvPr/>
          </p:nvSpPr>
          <p:spPr>
            <a:xfrm>
              <a:off x="7144808" y="4388577"/>
              <a:ext cx="3998384" cy="2554545"/>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t>
              </a:r>
            </a:p>
            <a:p>
              <a:pPr algn="ctr"/>
              <a:r>
                <a:rPr lang="en-US" sz="2000">
                  <a:solidFill>
                    <a:schemeClr val="tx2"/>
                  </a:solidFill>
                </a:rPr>
                <a:t>amet commodo magna </a:t>
              </a:r>
            </a:p>
            <a:p>
              <a:pPr algn="ctr"/>
              <a:r>
                <a:rPr lang="en-US" sz="2000">
                  <a:solidFill>
                    <a:schemeClr val="tx2"/>
                  </a:solidFill>
                </a:rPr>
                <a:t>Eros quis urna. </a:t>
              </a:r>
            </a:p>
          </p:txBody>
        </p:sp>
        <p:sp>
          <p:nvSpPr>
            <p:cNvPr id="21" name="Rectangle 20"/>
            <p:cNvSpPr/>
            <p:nvPr/>
          </p:nvSpPr>
          <p:spPr>
            <a:xfrm>
              <a:off x="8686800" y="3006087"/>
              <a:ext cx="914400" cy="914400"/>
            </a:xfrm>
            <a:prstGeom prst="rect">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Bebas Neue" panose="020B0606020202050201" pitchFamily="34" charset="0"/>
                </a:rPr>
                <a:t>02</a:t>
              </a:r>
              <a:endParaRPr lang="uk-UA" sz="3600">
                <a:solidFill>
                  <a:schemeClr val="bg1"/>
                </a:solidFill>
              </a:endParaRPr>
            </a:p>
          </p:txBody>
        </p:sp>
        <p:sp>
          <p:nvSpPr>
            <p:cNvPr id="22" name="Flowchart: Process 21"/>
            <p:cNvSpPr/>
            <p:nvPr/>
          </p:nvSpPr>
          <p:spPr>
            <a:xfrm>
              <a:off x="7138416" y="7411212"/>
              <a:ext cx="4011168" cy="914400"/>
            </a:xfrm>
            <a:prstGeom prst="flowChartProcess">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mj-lt"/>
                </a:rPr>
                <a:t>option name</a:t>
              </a:r>
              <a:endParaRPr lang="uk-UA" sz="3600">
                <a:solidFill>
                  <a:schemeClr val="bg1"/>
                </a:solidFill>
                <a:latin typeface="+mj-lt"/>
              </a:endParaRPr>
            </a:p>
          </p:txBody>
        </p:sp>
      </p:grpSp>
      <p:grpSp>
        <p:nvGrpSpPr>
          <p:cNvPr id="5" name="Group 4"/>
          <p:cNvGrpSpPr/>
          <p:nvPr/>
        </p:nvGrpSpPr>
        <p:grpSpPr>
          <a:xfrm>
            <a:off x="11957007" y="2705100"/>
            <a:ext cx="4011168" cy="5620512"/>
            <a:chOff x="11957007" y="2705100"/>
            <a:chExt cx="4011168" cy="5620512"/>
          </a:xfrm>
        </p:grpSpPr>
        <p:sp>
          <p:nvSpPr>
            <p:cNvPr id="24" name="Rectangle 23"/>
            <p:cNvSpPr/>
            <p:nvPr/>
          </p:nvSpPr>
          <p:spPr>
            <a:xfrm>
              <a:off x="11957007" y="2705100"/>
              <a:ext cx="4011168" cy="5620512"/>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5" name="TextBox 24"/>
            <p:cNvSpPr txBox="1"/>
            <p:nvPr/>
          </p:nvSpPr>
          <p:spPr>
            <a:xfrm>
              <a:off x="11963399" y="4388577"/>
              <a:ext cx="3998384" cy="2554545"/>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t>
              </a:r>
            </a:p>
            <a:p>
              <a:pPr algn="ctr"/>
              <a:r>
                <a:rPr lang="en-US" sz="2000">
                  <a:solidFill>
                    <a:schemeClr val="tx2"/>
                  </a:solidFill>
                </a:rPr>
                <a:t>amet commodo magna </a:t>
              </a:r>
            </a:p>
            <a:p>
              <a:pPr algn="ctr"/>
              <a:r>
                <a:rPr lang="en-US" sz="2000">
                  <a:solidFill>
                    <a:schemeClr val="tx2"/>
                  </a:solidFill>
                </a:rPr>
                <a:t>Eros quis urna. </a:t>
              </a:r>
            </a:p>
          </p:txBody>
        </p:sp>
        <p:sp>
          <p:nvSpPr>
            <p:cNvPr id="26" name="Rectangle 25"/>
            <p:cNvSpPr/>
            <p:nvPr/>
          </p:nvSpPr>
          <p:spPr>
            <a:xfrm>
              <a:off x="13505391" y="3006087"/>
              <a:ext cx="914400" cy="914400"/>
            </a:xfrm>
            <a:prstGeom prst="rect">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Bebas Neue" panose="020B0606020202050201" pitchFamily="34" charset="0"/>
                </a:rPr>
                <a:t>03</a:t>
              </a:r>
              <a:endParaRPr lang="uk-UA" sz="3600">
                <a:solidFill>
                  <a:schemeClr val="bg1"/>
                </a:solidFill>
              </a:endParaRPr>
            </a:p>
          </p:txBody>
        </p:sp>
        <p:sp>
          <p:nvSpPr>
            <p:cNvPr id="27" name="Flowchart: Process 26"/>
            <p:cNvSpPr/>
            <p:nvPr/>
          </p:nvSpPr>
          <p:spPr>
            <a:xfrm>
              <a:off x="11957007" y="7411212"/>
              <a:ext cx="4011168" cy="914400"/>
            </a:xfrm>
            <a:prstGeom prst="flowChartProcess">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mj-lt"/>
                </a:rPr>
                <a:t>option name</a:t>
              </a:r>
              <a:endParaRPr lang="uk-UA" sz="3600">
                <a:solidFill>
                  <a:schemeClr val="bg1"/>
                </a:solidFill>
                <a:latin typeface="+mj-lt"/>
              </a:endParaRPr>
            </a:p>
          </p:txBody>
        </p:sp>
      </p:grpSp>
    </p:spTree>
    <p:extLst>
      <p:ext uri="{BB962C8B-B14F-4D97-AF65-F5344CB8AC3E}">
        <p14:creationId xmlns:p14="http://schemas.microsoft.com/office/powerpoint/2010/main" val="398950987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anim calcmode="lin" valueType="num">
                                      <p:cBhvr>
                                        <p:cTn id="8" dur="1250" fill="hold"/>
                                        <p:tgtEl>
                                          <p:spTgt spid="2"/>
                                        </p:tgtEl>
                                        <p:attrNameLst>
                                          <p:attrName>ppt_x</p:attrName>
                                        </p:attrNameLst>
                                      </p:cBhvr>
                                      <p:tavLst>
                                        <p:tav tm="0">
                                          <p:val>
                                            <p:strVal val="#ppt_x"/>
                                          </p:val>
                                        </p:tav>
                                        <p:tav tm="100000">
                                          <p:val>
                                            <p:strVal val="#ppt_x"/>
                                          </p:val>
                                        </p:tav>
                                      </p:tavLst>
                                    </p:anim>
                                    <p:anim calcmode="lin" valueType="num">
                                      <p:cBhvr>
                                        <p:cTn id="9" dur="1125" decel="100000" fill="hold"/>
                                        <p:tgtEl>
                                          <p:spTgt spid="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250"/>
                                        <p:tgtEl>
                                          <p:spTgt spid="4"/>
                                        </p:tgtEl>
                                      </p:cBhvr>
                                    </p:animEffect>
                                    <p:anim calcmode="lin" valueType="num">
                                      <p:cBhvr>
                                        <p:cTn id="15" dur="1250" fill="hold"/>
                                        <p:tgtEl>
                                          <p:spTgt spid="4"/>
                                        </p:tgtEl>
                                        <p:attrNameLst>
                                          <p:attrName>ppt_x</p:attrName>
                                        </p:attrNameLst>
                                      </p:cBhvr>
                                      <p:tavLst>
                                        <p:tav tm="0">
                                          <p:val>
                                            <p:strVal val="#ppt_x"/>
                                          </p:val>
                                        </p:tav>
                                        <p:tav tm="100000">
                                          <p:val>
                                            <p:strVal val="#ppt_x"/>
                                          </p:val>
                                        </p:tav>
                                      </p:tavLst>
                                    </p:anim>
                                    <p:anim calcmode="lin" valueType="num">
                                      <p:cBhvr>
                                        <p:cTn id="16" dur="1125" decel="100000" fill="hold"/>
                                        <p:tgtEl>
                                          <p:spTgt spid="4"/>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childTnLst>
                          </p:cTn>
                        </p:par>
                        <p:par>
                          <p:cTn id="18" fill="hold">
                            <p:stCondLst>
                              <p:cond delay="2500"/>
                            </p:stCondLst>
                            <p:childTnLst>
                              <p:par>
                                <p:cTn id="19" presetID="37" presetClass="entr" presetSubtype="0" fill="hold"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250"/>
                                        <p:tgtEl>
                                          <p:spTgt spid="5"/>
                                        </p:tgtEl>
                                      </p:cBhvr>
                                    </p:animEffect>
                                    <p:anim calcmode="lin" valueType="num">
                                      <p:cBhvr>
                                        <p:cTn id="22" dur="1250" fill="hold"/>
                                        <p:tgtEl>
                                          <p:spTgt spid="5"/>
                                        </p:tgtEl>
                                        <p:attrNameLst>
                                          <p:attrName>ppt_x</p:attrName>
                                        </p:attrNameLst>
                                      </p:cBhvr>
                                      <p:tavLst>
                                        <p:tav tm="0">
                                          <p:val>
                                            <p:strVal val="#ppt_x"/>
                                          </p:val>
                                        </p:tav>
                                        <p:tav tm="100000">
                                          <p:val>
                                            <p:strVal val="#ppt_x"/>
                                          </p:val>
                                        </p:tav>
                                      </p:tavLst>
                                    </p:anim>
                                    <p:anim calcmode="lin" valueType="num">
                                      <p:cBhvr>
                                        <p:cTn id="23" dur="1125" decel="100000" fill="hold"/>
                                        <p:tgtEl>
                                          <p:spTgt spid="5"/>
                                        </p:tgtEl>
                                        <p:attrNameLst>
                                          <p:attrName>ppt_y</p:attrName>
                                        </p:attrNameLst>
                                      </p:cBhvr>
                                      <p:tavLst>
                                        <p:tav tm="0">
                                          <p:val>
                                            <p:strVal val="#ppt_y+1"/>
                                          </p:val>
                                        </p:tav>
                                        <p:tav tm="100000">
                                          <p:val>
                                            <p:strVal val="#ppt_y-.03"/>
                                          </p:val>
                                        </p:tav>
                                      </p:tavLst>
                                    </p:anim>
                                    <p:anim calcmode="lin" valueType="num">
                                      <p:cBhvr>
                                        <p:cTn id="24"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option</a:t>
            </a:r>
            <a:br>
              <a:rPr lang="en-US"/>
            </a:br>
            <a:r>
              <a:rPr lang="en-US">
                <a:solidFill>
                  <a:schemeClr val="accent1"/>
                </a:solidFill>
              </a:rPr>
              <a:t>list</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61</a:t>
            </a:fld>
            <a:endParaRPr/>
          </a:p>
        </p:txBody>
      </p:sp>
      <p:grpSp>
        <p:nvGrpSpPr>
          <p:cNvPr id="5" name="Group 4"/>
          <p:cNvGrpSpPr/>
          <p:nvPr/>
        </p:nvGrpSpPr>
        <p:grpSpPr>
          <a:xfrm>
            <a:off x="1257300" y="2706624"/>
            <a:ext cx="3657600" cy="5620512"/>
            <a:chOff x="1257300" y="2706624"/>
            <a:chExt cx="3657600" cy="5620512"/>
          </a:xfrm>
        </p:grpSpPr>
        <p:sp>
          <p:nvSpPr>
            <p:cNvPr id="25" name="Rectangle 24"/>
            <p:cNvSpPr/>
            <p:nvPr/>
          </p:nvSpPr>
          <p:spPr>
            <a:xfrm>
              <a:off x="1257300" y="2706624"/>
              <a:ext cx="3657600" cy="5620512"/>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6" name="TextBox 25"/>
            <p:cNvSpPr txBox="1"/>
            <p:nvPr/>
          </p:nvSpPr>
          <p:spPr>
            <a:xfrm>
              <a:off x="1288491" y="4390101"/>
              <a:ext cx="3595219" cy="2554545"/>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amet commodo magna Eros quis purna. </a:t>
              </a:r>
            </a:p>
          </p:txBody>
        </p:sp>
        <p:sp>
          <p:nvSpPr>
            <p:cNvPr id="27" name="Rectangle 26"/>
            <p:cNvSpPr/>
            <p:nvPr/>
          </p:nvSpPr>
          <p:spPr>
            <a:xfrm>
              <a:off x="2628900" y="3007611"/>
              <a:ext cx="914400"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Bebas Neue" panose="020B0606020202050201" pitchFamily="34" charset="0"/>
                </a:rPr>
                <a:t>01</a:t>
              </a:r>
              <a:endParaRPr lang="uk-UA" sz="3600">
                <a:solidFill>
                  <a:schemeClr val="bg1"/>
                </a:solidFill>
              </a:endParaRPr>
            </a:p>
          </p:txBody>
        </p:sp>
        <p:sp>
          <p:nvSpPr>
            <p:cNvPr id="28" name="Flowchart: Process 27"/>
            <p:cNvSpPr/>
            <p:nvPr/>
          </p:nvSpPr>
          <p:spPr>
            <a:xfrm>
              <a:off x="1257300" y="7412736"/>
              <a:ext cx="3657600" cy="914400"/>
            </a:xfrm>
            <a:prstGeom prst="flowChartProcess">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mj-lt"/>
                </a:rPr>
                <a:t>option name</a:t>
              </a:r>
              <a:endParaRPr lang="uk-UA" sz="3600">
                <a:solidFill>
                  <a:schemeClr val="bg1"/>
                </a:solidFill>
                <a:latin typeface="+mj-lt"/>
              </a:endParaRPr>
            </a:p>
          </p:txBody>
        </p:sp>
      </p:grpSp>
      <p:grpSp>
        <p:nvGrpSpPr>
          <p:cNvPr id="6" name="Group 5"/>
          <p:cNvGrpSpPr/>
          <p:nvPr/>
        </p:nvGrpSpPr>
        <p:grpSpPr>
          <a:xfrm>
            <a:off x="5247369" y="2706624"/>
            <a:ext cx="3657600" cy="5620512"/>
            <a:chOff x="5247369" y="2706624"/>
            <a:chExt cx="3657600" cy="5620512"/>
          </a:xfrm>
        </p:grpSpPr>
        <p:sp>
          <p:nvSpPr>
            <p:cNvPr id="30" name="Rectangle 29"/>
            <p:cNvSpPr/>
            <p:nvPr/>
          </p:nvSpPr>
          <p:spPr>
            <a:xfrm>
              <a:off x="5247369" y="2706624"/>
              <a:ext cx="3657600" cy="5620512"/>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1" name="TextBox 30"/>
            <p:cNvSpPr txBox="1"/>
            <p:nvPr/>
          </p:nvSpPr>
          <p:spPr>
            <a:xfrm>
              <a:off x="5278560" y="4390101"/>
              <a:ext cx="3595219" cy="2554545"/>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amet commodo magna Eros quis purna. </a:t>
              </a:r>
            </a:p>
          </p:txBody>
        </p:sp>
        <p:sp>
          <p:nvSpPr>
            <p:cNvPr id="32" name="Rectangle 31"/>
            <p:cNvSpPr/>
            <p:nvPr/>
          </p:nvSpPr>
          <p:spPr>
            <a:xfrm>
              <a:off x="6618969" y="3007611"/>
              <a:ext cx="914400"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Bebas Neue" panose="020B0606020202050201" pitchFamily="34" charset="0"/>
                </a:rPr>
                <a:t>02</a:t>
              </a:r>
              <a:endParaRPr lang="uk-UA" sz="3600">
                <a:solidFill>
                  <a:schemeClr val="bg1"/>
                </a:solidFill>
              </a:endParaRPr>
            </a:p>
          </p:txBody>
        </p:sp>
        <p:sp>
          <p:nvSpPr>
            <p:cNvPr id="33" name="Flowchart: Process 32"/>
            <p:cNvSpPr/>
            <p:nvPr/>
          </p:nvSpPr>
          <p:spPr>
            <a:xfrm>
              <a:off x="5247369" y="7412736"/>
              <a:ext cx="3657600" cy="914400"/>
            </a:xfrm>
            <a:prstGeom prst="flowChartProcess">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mj-lt"/>
                </a:rPr>
                <a:t>option name</a:t>
              </a:r>
              <a:endParaRPr lang="uk-UA" sz="3600">
                <a:solidFill>
                  <a:schemeClr val="bg1"/>
                </a:solidFill>
                <a:latin typeface="+mj-lt"/>
              </a:endParaRPr>
            </a:p>
          </p:txBody>
        </p:sp>
      </p:grpSp>
      <p:grpSp>
        <p:nvGrpSpPr>
          <p:cNvPr id="7" name="Group 6"/>
          <p:cNvGrpSpPr/>
          <p:nvPr/>
        </p:nvGrpSpPr>
        <p:grpSpPr>
          <a:xfrm>
            <a:off x="9237438" y="2706624"/>
            <a:ext cx="3657600" cy="5620512"/>
            <a:chOff x="9237438" y="2706624"/>
            <a:chExt cx="3657600" cy="5620512"/>
          </a:xfrm>
        </p:grpSpPr>
        <p:sp>
          <p:nvSpPr>
            <p:cNvPr id="35" name="Rectangle 34"/>
            <p:cNvSpPr/>
            <p:nvPr/>
          </p:nvSpPr>
          <p:spPr>
            <a:xfrm>
              <a:off x="9237438" y="2706624"/>
              <a:ext cx="3657600" cy="5620512"/>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6" name="TextBox 35"/>
            <p:cNvSpPr txBox="1"/>
            <p:nvPr/>
          </p:nvSpPr>
          <p:spPr>
            <a:xfrm>
              <a:off x="9268629" y="4390101"/>
              <a:ext cx="3595219" cy="2554545"/>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amet commodo magna Eros quis purna. </a:t>
              </a:r>
            </a:p>
          </p:txBody>
        </p:sp>
        <p:sp>
          <p:nvSpPr>
            <p:cNvPr id="37" name="Rectangle 36"/>
            <p:cNvSpPr/>
            <p:nvPr/>
          </p:nvSpPr>
          <p:spPr>
            <a:xfrm>
              <a:off x="10609038" y="3007611"/>
              <a:ext cx="914400"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Bebas Neue" panose="020B0606020202050201" pitchFamily="34" charset="0"/>
                </a:rPr>
                <a:t>03</a:t>
              </a:r>
              <a:endParaRPr lang="uk-UA" sz="3600">
                <a:solidFill>
                  <a:schemeClr val="bg1"/>
                </a:solidFill>
              </a:endParaRPr>
            </a:p>
          </p:txBody>
        </p:sp>
        <p:sp>
          <p:nvSpPr>
            <p:cNvPr id="38" name="Flowchart: Process 37"/>
            <p:cNvSpPr/>
            <p:nvPr/>
          </p:nvSpPr>
          <p:spPr>
            <a:xfrm>
              <a:off x="9237438" y="7412736"/>
              <a:ext cx="3657600" cy="914400"/>
            </a:xfrm>
            <a:prstGeom prst="flowChartProcess">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mj-lt"/>
                </a:rPr>
                <a:t>option name</a:t>
              </a:r>
              <a:endParaRPr lang="uk-UA" sz="3600">
                <a:solidFill>
                  <a:schemeClr val="bg1"/>
                </a:solidFill>
                <a:latin typeface="+mj-lt"/>
              </a:endParaRPr>
            </a:p>
          </p:txBody>
        </p:sp>
      </p:grpSp>
      <p:grpSp>
        <p:nvGrpSpPr>
          <p:cNvPr id="8" name="Group 7"/>
          <p:cNvGrpSpPr/>
          <p:nvPr/>
        </p:nvGrpSpPr>
        <p:grpSpPr>
          <a:xfrm>
            <a:off x="13227507" y="2706624"/>
            <a:ext cx="3657600" cy="5620512"/>
            <a:chOff x="13227507" y="2706624"/>
            <a:chExt cx="3657600" cy="5620512"/>
          </a:xfrm>
        </p:grpSpPr>
        <p:sp>
          <p:nvSpPr>
            <p:cNvPr id="40" name="Rectangle 39"/>
            <p:cNvSpPr/>
            <p:nvPr/>
          </p:nvSpPr>
          <p:spPr>
            <a:xfrm>
              <a:off x="13227507" y="2706624"/>
              <a:ext cx="3657600" cy="5620512"/>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1" name="TextBox 40"/>
            <p:cNvSpPr txBox="1"/>
            <p:nvPr/>
          </p:nvSpPr>
          <p:spPr>
            <a:xfrm>
              <a:off x="13258698" y="4390101"/>
              <a:ext cx="3595219" cy="2554545"/>
            </a:xfrm>
            <a:prstGeom prst="rect">
              <a:avLst/>
            </a:prstGeom>
            <a:noFill/>
          </p:spPr>
          <p:txBody>
            <a:bodyPr wrap="square" rtlCol="0">
              <a:spAutoFit/>
            </a:bodyPr>
            <a:lstStyle/>
            <a:p>
              <a:pPr algn="ctr"/>
              <a:r>
                <a:rPr lang="en-US" sz="2000">
                  <a:solidFill>
                    <a:schemeClr val="tx2"/>
                  </a:solidFill>
                </a:rPr>
                <a:t>Lorem ipsum dolor sit amet, consectetuer adipiscing elit. Maecenas porttitor congue massa. Fusce posuere, magna sed pulvinar ultricies, purus lectus malesuada libero, sit amet commodo magna Eros quis purna. </a:t>
              </a:r>
            </a:p>
          </p:txBody>
        </p:sp>
        <p:sp>
          <p:nvSpPr>
            <p:cNvPr id="42" name="Rectangle 41"/>
            <p:cNvSpPr/>
            <p:nvPr/>
          </p:nvSpPr>
          <p:spPr>
            <a:xfrm>
              <a:off x="14599107" y="3007611"/>
              <a:ext cx="914400"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Bebas Neue" panose="020B0606020202050201" pitchFamily="34" charset="0"/>
                </a:rPr>
                <a:t>04</a:t>
              </a:r>
              <a:endParaRPr lang="uk-UA" sz="3600">
                <a:solidFill>
                  <a:schemeClr val="bg1"/>
                </a:solidFill>
              </a:endParaRPr>
            </a:p>
          </p:txBody>
        </p:sp>
        <p:sp>
          <p:nvSpPr>
            <p:cNvPr id="43" name="Flowchart: Process 42"/>
            <p:cNvSpPr/>
            <p:nvPr/>
          </p:nvSpPr>
          <p:spPr>
            <a:xfrm>
              <a:off x="13227507" y="7412736"/>
              <a:ext cx="3657600" cy="914400"/>
            </a:xfrm>
            <a:prstGeom prst="flowChartProcess">
              <a:avLst/>
            </a:prstGeom>
            <a:solidFill>
              <a:schemeClr val="accent1"/>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solidFill>
                    <a:schemeClr val="bg1"/>
                  </a:solidFill>
                  <a:latin typeface="+mj-lt"/>
                </a:rPr>
                <a:t>option name</a:t>
              </a:r>
              <a:endParaRPr lang="uk-UA" sz="3600">
                <a:solidFill>
                  <a:schemeClr val="bg1"/>
                </a:solidFill>
                <a:latin typeface="+mj-lt"/>
              </a:endParaRPr>
            </a:p>
          </p:txBody>
        </p:sp>
      </p:grpSp>
    </p:spTree>
    <p:extLst>
      <p:ext uri="{BB962C8B-B14F-4D97-AF65-F5344CB8AC3E}">
        <p14:creationId xmlns:p14="http://schemas.microsoft.com/office/powerpoint/2010/main" val="389684062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250"/>
                                        <p:tgtEl>
                                          <p:spTgt spid="6"/>
                                        </p:tgtEl>
                                      </p:cBhvr>
                                    </p:animEffect>
                                    <p:anim calcmode="lin" valueType="num">
                                      <p:cBhvr>
                                        <p:cTn id="14" dur="1250" fill="hold"/>
                                        <p:tgtEl>
                                          <p:spTgt spid="6"/>
                                        </p:tgtEl>
                                        <p:attrNameLst>
                                          <p:attrName>ppt_x</p:attrName>
                                        </p:attrNameLst>
                                      </p:cBhvr>
                                      <p:tavLst>
                                        <p:tav tm="0">
                                          <p:val>
                                            <p:strVal val="#ppt_x"/>
                                          </p:val>
                                        </p:tav>
                                        <p:tav tm="100000">
                                          <p:val>
                                            <p:strVal val="#ppt_x"/>
                                          </p:val>
                                        </p:tav>
                                      </p:tavLst>
                                    </p:anim>
                                    <p:anim calcmode="lin" valueType="num">
                                      <p:cBhvr>
                                        <p:cTn id="15" dur="1125" decel="100000" fill="hold"/>
                                        <p:tgtEl>
                                          <p:spTgt spid="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250"/>
                                        <p:tgtEl>
                                          <p:spTgt spid="7"/>
                                        </p:tgtEl>
                                      </p:cBhvr>
                                    </p:animEffect>
                                    <p:anim calcmode="lin" valueType="num">
                                      <p:cBhvr>
                                        <p:cTn id="20" dur="1250" fill="hold"/>
                                        <p:tgtEl>
                                          <p:spTgt spid="7"/>
                                        </p:tgtEl>
                                        <p:attrNameLst>
                                          <p:attrName>ppt_x</p:attrName>
                                        </p:attrNameLst>
                                      </p:cBhvr>
                                      <p:tavLst>
                                        <p:tav tm="0">
                                          <p:val>
                                            <p:strVal val="#ppt_x"/>
                                          </p:val>
                                        </p:tav>
                                        <p:tav tm="100000">
                                          <p:val>
                                            <p:strVal val="#ppt_x"/>
                                          </p:val>
                                        </p:tav>
                                      </p:tavLst>
                                    </p:anim>
                                    <p:anim calcmode="lin" valueType="num">
                                      <p:cBhvr>
                                        <p:cTn id="21" dur="1125" decel="100000" fill="hold"/>
                                        <p:tgtEl>
                                          <p:spTgt spid="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250"/>
                                        <p:tgtEl>
                                          <p:spTgt spid="8"/>
                                        </p:tgtEl>
                                      </p:cBhvr>
                                    </p:animEffect>
                                    <p:anim calcmode="lin" valueType="num">
                                      <p:cBhvr>
                                        <p:cTn id="26" dur="1250" fill="hold"/>
                                        <p:tgtEl>
                                          <p:spTgt spid="8"/>
                                        </p:tgtEl>
                                        <p:attrNameLst>
                                          <p:attrName>ppt_x</p:attrName>
                                        </p:attrNameLst>
                                      </p:cBhvr>
                                      <p:tavLst>
                                        <p:tav tm="0">
                                          <p:val>
                                            <p:strVal val="#ppt_x"/>
                                          </p:val>
                                        </p:tav>
                                        <p:tav tm="100000">
                                          <p:val>
                                            <p:strVal val="#ppt_x"/>
                                          </p:val>
                                        </p:tav>
                                      </p:tavLst>
                                    </p:anim>
                                    <p:anim calcmode="lin" valueType="num">
                                      <p:cBhvr>
                                        <p:cTn id="27" dur="1125" decel="100000" fill="hold"/>
                                        <p:tgtEl>
                                          <p:spTgt spid="8"/>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8288000" cy="10287000"/>
          </a:xfrm>
          <a:prstGeom prst="rect">
            <a:avLst/>
          </a:prstGeom>
          <a:solidFill>
            <a:schemeClr val="accent1">
              <a:alpha val="50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cxnSp>
        <p:nvCxnSpPr>
          <p:cNvPr id="41" name="Straight Connector 40"/>
          <p:cNvCxnSpPr/>
          <p:nvPr/>
        </p:nvCxnSpPr>
        <p:spPr>
          <a:xfrm>
            <a:off x="704850" y="685800"/>
            <a:ext cx="0" cy="102870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876300" y="9081407"/>
            <a:ext cx="1085850" cy="954107"/>
          </a:xfrm>
          <a:prstGeom prst="rect">
            <a:avLst/>
          </a:prstGeom>
          <a:noFill/>
        </p:spPr>
        <p:txBody>
          <a:bodyPr wrap="square" rtlCol="0">
            <a:spAutoFit/>
          </a:bodyPr>
          <a:lstStyle/>
          <a:p>
            <a:r>
              <a:rPr lang="en-US" sz="2800" b="1">
                <a:solidFill>
                  <a:schemeClr val="bg1"/>
                </a:solidFill>
              </a:rPr>
              <a:t>your logo</a:t>
            </a:r>
            <a:endParaRPr lang="uk-UA" sz="2000" b="1">
              <a:solidFill>
                <a:schemeClr val="bg1"/>
              </a:solidFill>
            </a:endParaRPr>
          </a:p>
        </p:txBody>
      </p:sp>
      <p:cxnSp>
        <p:nvCxnSpPr>
          <p:cNvPr id="43" name="Straight Connector 42"/>
          <p:cNvCxnSpPr/>
          <p:nvPr/>
        </p:nvCxnSpPr>
        <p:spPr>
          <a:xfrm>
            <a:off x="704850" y="9186985"/>
            <a:ext cx="0" cy="742950"/>
          </a:xfrm>
          <a:prstGeom prst="line">
            <a:avLst/>
          </a:prstGeom>
          <a:ln w="635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4" name="Title 7"/>
          <p:cNvSpPr txBox="1">
            <a:spLocks/>
          </p:cNvSpPr>
          <p:nvPr/>
        </p:nvSpPr>
        <p:spPr>
          <a:xfrm>
            <a:off x="876300" y="571411"/>
            <a:ext cx="5448300" cy="1338828"/>
          </a:xfrm>
          <a:prstGeom prst="rect">
            <a:avLst/>
          </a:prstGeom>
          <a:noFill/>
        </p:spPr>
        <p:txBody>
          <a:bodyPr wrap="square" rtlCol="0">
            <a:spAutoFit/>
          </a:bodyPr>
          <a:lstStyle>
            <a:lvl1pPr algn="l" defTabSz="1371600" rtl="0" eaLnBrk="1" latinLnBrk="0" hangingPunct="1">
              <a:lnSpc>
                <a:spcPct val="90000"/>
              </a:lnSpc>
              <a:spcBef>
                <a:spcPct val="0"/>
              </a:spcBef>
              <a:buNone/>
              <a:defRPr lang="uk-UA" sz="4500" b="1" kern="1200">
                <a:solidFill>
                  <a:schemeClr val="tx1"/>
                </a:solidFill>
                <a:latin typeface="+mn-lt"/>
                <a:ea typeface="Roboto Condensed" panose="02000000000000000000" pitchFamily="2" charset="0"/>
                <a:cs typeface="+mn-cs"/>
              </a:defRPr>
            </a:lvl1pPr>
          </a:lstStyle>
          <a:p>
            <a:r>
              <a:rPr lang="en-US">
                <a:solidFill>
                  <a:schemeClr val="bg1"/>
                </a:solidFill>
              </a:rPr>
              <a:t>start your</a:t>
            </a:r>
          </a:p>
          <a:p>
            <a:r>
              <a:rPr lang="en-US">
                <a:solidFill>
                  <a:schemeClr val="bg1"/>
                </a:solidFill>
              </a:rPr>
              <a:t>journey today</a:t>
            </a:r>
          </a:p>
        </p:txBody>
      </p:sp>
      <p:grpSp>
        <p:nvGrpSpPr>
          <p:cNvPr id="2" name="Group 1"/>
          <p:cNvGrpSpPr/>
          <p:nvPr/>
        </p:nvGrpSpPr>
        <p:grpSpPr>
          <a:xfrm>
            <a:off x="1714500" y="3057489"/>
            <a:ext cx="7124700" cy="1657422"/>
            <a:chOff x="1714500" y="3057489"/>
            <a:chExt cx="7124700" cy="1657422"/>
          </a:xfrm>
        </p:grpSpPr>
        <p:sp>
          <p:nvSpPr>
            <p:cNvPr id="30" name="Rectangle 29"/>
            <p:cNvSpPr/>
            <p:nvPr/>
          </p:nvSpPr>
          <p:spPr>
            <a:xfrm>
              <a:off x="3619500" y="3699248"/>
              <a:ext cx="5219700" cy="1015663"/>
            </a:xfrm>
            <a:prstGeom prst="rect">
              <a:avLst/>
            </a:prstGeom>
          </p:spPr>
          <p:txBody>
            <a:bodyPr wrap="square">
              <a:spAutoFit/>
            </a:bodyPr>
            <a:lstStyle/>
            <a:p>
              <a:r>
                <a:rPr lang="en-US" sz="2000">
                  <a:solidFill>
                    <a:schemeClr val="bg1"/>
                  </a:solidFill>
                </a:rPr>
                <a:t>Aconsectetuer adipiscing elit. Maecenas porttitor congue massa. Fusce posuere, magna sed pulvinar ultricies.</a:t>
              </a:r>
            </a:p>
          </p:txBody>
        </p:sp>
        <p:sp>
          <p:nvSpPr>
            <p:cNvPr id="31" name="Rectangle 30"/>
            <p:cNvSpPr/>
            <p:nvPr/>
          </p:nvSpPr>
          <p:spPr>
            <a:xfrm>
              <a:off x="3619500" y="3057489"/>
              <a:ext cx="4800600" cy="646331"/>
            </a:xfrm>
            <a:prstGeom prst="rect">
              <a:avLst/>
            </a:prstGeom>
          </p:spPr>
          <p:txBody>
            <a:bodyPr wrap="square">
              <a:spAutoFit/>
            </a:bodyPr>
            <a:lstStyle/>
            <a:p>
              <a:r>
                <a:rPr lang="en-US" sz="3600">
                  <a:solidFill>
                    <a:schemeClr val="bg1"/>
                  </a:solidFill>
                  <a:latin typeface="+mj-lt"/>
                </a:rPr>
                <a:t>pack things</a:t>
              </a:r>
            </a:p>
          </p:txBody>
        </p:sp>
        <p:sp>
          <p:nvSpPr>
            <p:cNvPr id="32" name="Oval 31"/>
            <p:cNvSpPr/>
            <p:nvPr/>
          </p:nvSpPr>
          <p:spPr>
            <a:xfrm>
              <a:off x="1714500" y="3057489"/>
              <a:ext cx="1600200" cy="1600200"/>
            </a:xfrm>
            <a:prstGeom prst="ellipse">
              <a:avLst/>
            </a:prstGeom>
            <a:solidFill>
              <a:schemeClr val="accent1">
                <a:alpha val="25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6600" b="1">
                  <a:solidFill>
                    <a:schemeClr val="bg1"/>
                  </a:solidFill>
                  <a:latin typeface="+mj-lt"/>
                </a:rPr>
                <a:t>01</a:t>
              </a:r>
              <a:endParaRPr lang="uk-UA" sz="6600" b="1">
                <a:solidFill>
                  <a:schemeClr val="bg1"/>
                </a:solidFill>
                <a:latin typeface="+mj-lt"/>
              </a:endParaRPr>
            </a:p>
          </p:txBody>
        </p:sp>
      </p:grpSp>
      <p:grpSp>
        <p:nvGrpSpPr>
          <p:cNvPr id="4" name="Group 3"/>
          <p:cNvGrpSpPr/>
          <p:nvPr/>
        </p:nvGrpSpPr>
        <p:grpSpPr>
          <a:xfrm>
            <a:off x="1714500" y="5572089"/>
            <a:ext cx="7124700" cy="1657422"/>
            <a:chOff x="1714500" y="5572089"/>
            <a:chExt cx="7124700" cy="1657422"/>
          </a:xfrm>
        </p:grpSpPr>
        <p:sp>
          <p:nvSpPr>
            <p:cNvPr id="33" name="Rectangle 32"/>
            <p:cNvSpPr/>
            <p:nvPr/>
          </p:nvSpPr>
          <p:spPr>
            <a:xfrm>
              <a:off x="3619500" y="6213848"/>
              <a:ext cx="5219700" cy="1015663"/>
            </a:xfrm>
            <a:prstGeom prst="rect">
              <a:avLst/>
            </a:prstGeom>
          </p:spPr>
          <p:txBody>
            <a:bodyPr wrap="square">
              <a:spAutoFit/>
            </a:bodyPr>
            <a:lstStyle/>
            <a:p>
              <a:r>
                <a:rPr lang="en-US" sz="2000">
                  <a:solidFill>
                    <a:schemeClr val="bg1"/>
                  </a:solidFill>
                </a:rPr>
                <a:t>Aconsectetuer adipiscing elit. Maecenas porttitor congue massa. Fusce posuere, magna sed pulvinar ultricies.</a:t>
              </a:r>
            </a:p>
          </p:txBody>
        </p:sp>
        <p:sp>
          <p:nvSpPr>
            <p:cNvPr id="34" name="Rectangle 33"/>
            <p:cNvSpPr/>
            <p:nvPr/>
          </p:nvSpPr>
          <p:spPr>
            <a:xfrm>
              <a:off x="3619500" y="5572089"/>
              <a:ext cx="4800600" cy="646331"/>
            </a:xfrm>
            <a:prstGeom prst="rect">
              <a:avLst/>
            </a:prstGeom>
          </p:spPr>
          <p:txBody>
            <a:bodyPr wrap="square">
              <a:spAutoFit/>
            </a:bodyPr>
            <a:lstStyle/>
            <a:p>
              <a:r>
                <a:rPr lang="en-US" sz="3600">
                  <a:solidFill>
                    <a:schemeClr val="bg1"/>
                  </a:solidFill>
                  <a:latin typeface="+mj-lt"/>
                </a:rPr>
                <a:t>buy ticket</a:t>
              </a:r>
            </a:p>
          </p:txBody>
        </p:sp>
        <p:sp>
          <p:nvSpPr>
            <p:cNvPr id="35" name="Oval 34"/>
            <p:cNvSpPr/>
            <p:nvPr/>
          </p:nvSpPr>
          <p:spPr>
            <a:xfrm>
              <a:off x="1714500" y="5572089"/>
              <a:ext cx="1600200" cy="1600200"/>
            </a:xfrm>
            <a:prstGeom prst="ellipse">
              <a:avLst/>
            </a:prstGeom>
            <a:solidFill>
              <a:schemeClr val="accent1">
                <a:alpha val="25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6600" b="1">
                  <a:solidFill>
                    <a:schemeClr val="bg1"/>
                  </a:solidFill>
                  <a:latin typeface="+mj-lt"/>
                </a:rPr>
                <a:t>03</a:t>
              </a:r>
              <a:endParaRPr lang="uk-UA" sz="6600" b="1">
                <a:solidFill>
                  <a:schemeClr val="bg1"/>
                </a:solidFill>
                <a:latin typeface="+mj-lt"/>
              </a:endParaRPr>
            </a:p>
          </p:txBody>
        </p:sp>
      </p:grpSp>
      <p:grpSp>
        <p:nvGrpSpPr>
          <p:cNvPr id="3" name="Group 2"/>
          <p:cNvGrpSpPr/>
          <p:nvPr/>
        </p:nvGrpSpPr>
        <p:grpSpPr>
          <a:xfrm>
            <a:off x="9639300" y="3057489"/>
            <a:ext cx="7124700" cy="1657422"/>
            <a:chOff x="9639300" y="3057489"/>
            <a:chExt cx="7124700" cy="1657422"/>
          </a:xfrm>
        </p:grpSpPr>
        <p:sp>
          <p:nvSpPr>
            <p:cNvPr id="36" name="Rectangle 35"/>
            <p:cNvSpPr/>
            <p:nvPr/>
          </p:nvSpPr>
          <p:spPr>
            <a:xfrm>
              <a:off x="11544300" y="3699248"/>
              <a:ext cx="5219700" cy="1015663"/>
            </a:xfrm>
            <a:prstGeom prst="rect">
              <a:avLst/>
            </a:prstGeom>
          </p:spPr>
          <p:txBody>
            <a:bodyPr wrap="square">
              <a:spAutoFit/>
            </a:bodyPr>
            <a:lstStyle/>
            <a:p>
              <a:r>
                <a:rPr lang="en-US" sz="2000">
                  <a:solidFill>
                    <a:schemeClr val="bg1"/>
                  </a:solidFill>
                </a:rPr>
                <a:t>Aconsectetuer adipiscing elit. Maecenas porttitor congue massa. Fusce posuere, magna sed pulvinar ultricies.</a:t>
              </a:r>
            </a:p>
          </p:txBody>
        </p:sp>
        <p:sp>
          <p:nvSpPr>
            <p:cNvPr id="37" name="Rectangle 36"/>
            <p:cNvSpPr/>
            <p:nvPr/>
          </p:nvSpPr>
          <p:spPr>
            <a:xfrm>
              <a:off x="11544300" y="3057489"/>
              <a:ext cx="4800600" cy="646331"/>
            </a:xfrm>
            <a:prstGeom prst="rect">
              <a:avLst/>
            </a:prstGeom>
          </p:spPr>
          <p:txBody>
            <a:bodyPr wrap="square">
              <a:spAutoFit/>
            </a:bodyPr>
            <a:lstStyle/>
            <a:p>
              <a:r>
                <a:rPr lang="en-US" sz="3600">
                  <a:solidFill>
                    <a:schemeClr val="bg1"/>
                  </a:solidFill>
                  <a:latin typeface="+mj-lt"/>
                </a:rPr>
                <a:t>take insurance</a:t>
              </a:r>
            </a:p>
          </p:txBody>
        </p:sp>
        <p:sp>
          <p:nvSpPr>
            <p:cNvPr id="38" name="Oval 37"/>
            <p:cNvSpPr/>
            <p:nvPr/>
          </p:nvSpPr>
          <p:spPr>
            <a:xfrm>
              <a:off x="9639300" y="3057489"/>
              <a:ext cx="1600200" cy="1600200"/>
            </a:xfrm>
            <a:prstGeom prst="ellipse">
              <a:avLst/>
            </a:prstGeom>
            <a:solidFill>
              <a:schemeClr val="accent1">
                <a:alpha val="25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6600" b="1">
                  <a:solidFill>
                    <a:schemeClr val="bg1"/>
                  </a:solidFill>
                  <a:latin typeface="+mj-lt"/>
                </a:rPr>
                <a:t>02</a:t>
              </a:r>
              <a:endParaRPr lang="uk-UA" sz="6600" b="1">
                <a:solidFill>
                  <a:schemeClr val="bg1"/>
                </a:solidFill>
                <a:latin typeface="+mj-lt"/>
              </a:endParaRPr>
            </a:p>
          </p:txBody>
        </p:sp>
      </p:grpSp>
      <p:grpSp>
        <p:nvGrpSpPr>
          <p:cNvPr id="6" name="Group 5"/>
          <p:cNvGrpSpPr/>
          <p:nvPr/>
        </p:nvGrpSpPr>
        <p:grpSpPr>
          <a:xfrm>
            <a:off x="9639300" y="5572089"/>
            <a:ext cx="7124700" cy="1657422"/>
            <a:chOff x="9639300" y="5572089"/>
            <a:chExt cx="7124700" cy="1657422"/>
          </a:xfrm>
        </p:grpSpPr>
        <p:sp>
          <p:nvSpPr>
            <p:cNvPr id="39" name="Rectangle 38"/>
            <p:cNvSpPr/>
            <p:nvPr/>
          </p:nvSpPr>
          <p:spPr>
            <a:xfrm>
              <a:off x="11544300" y="6213848"/>
              <a:ext cx="5219700" cy="1015663"/>
            </a:xfrm>
            <a:prstGeom prst="rect">
              <a:avLst/>
            </a:prstGeom>
          </p:spPr>
          <p:txBody>
            <a:bodyPr wrap="square">
              <a:spAutoFit/>
            </a:bodyPr>
            <a:lstStyle/>
            <a:p>
              <a:r>
                <a:rPr lang="en-US" sz="2000">
                  <a:solidFill>
                    <a:schemeClr val="bg1"/>
                  </a:solidFill>
                </a:rPr>
                <a:t>Aconsectetuer adipiscing elit. Maecenas porttitor congue massa. Fusce posuere, magna sed pulvinar ultricies.</a:t>
              </a:r>
            </a:p>
          </p:txBody>
        </p:sp>
        <p:sp>
          <p:nvSpPr>
            <p:cNvPr id="40" name="Rectangle 39"/>
            <p:cNvSpPr/>
            <p:nvPr/>
          </p:nvSpPr>
          <p:spPr>
            <a:xfrm>
              <a:off x="11544300" y="5572089"/>
              <a:ext cx="5219700" cy="646331"/>
            </a:xfrm>
            <a:prstGeom prst="rect">
              <a:avLst/>
            </a:prstGeom>
          </p:spPr>
          <p:txBody>
            <a:bodyPr wrap="square">
              <a:spAutoFit/>
            </a:bodyPr>
            <a:lstStyle/>
            <a:p>
              <a:r>
                <a:rPr lang="en-US" sz="3600">
                  <a:solidFill>
                    <a:schemeClr val="bg1"/>
                  </a:solidFill>
                  <a:latin typeface="+mj-lt"/>
                </a:rPr>
                <a:t>don’t forget to take our item</a:t>
              </a:r>
            </a:p>
          </p:txBody>
        </p:sp>
        <p:sp>
          <p:nvSpPr>
            <p:cNvPr id="45" name="Oval 44"/>
            <p:cNvSpPr/>
            <p:nvPr/>
          </p:nvSpPr>
          <p:spPr>
            <a:xfrm>
              <a:off x="9639300" y="5572089"/>
              <a:ext cx="1600200" cy="1600200"/>
            </a:xfrm>
            <a:prstGeom prst="ellipse">
              <a:avLst/>
            </a:prstGeom>
            <a:solidFill>
              <a:schemeClr val="accent1">
                <a:alpha val="25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6600" b="1">
                  <a:solidFill>
                    <a:schemeClr val="bg1"/>
                  </a:solidFill>
                  <a:latin typeface="+mj-lt"/>
                </a:rPr>
                <a:t>04</a:t>
              </a:r>
              <a:endParaRPr lang="uk-UA" sz="6600" b="1">
                <a:solidFill>
                  <a:schemeClr val="bg1"/>
                </a:solidFill>
                <a:latin typeface="+mj-lt"/>
              </a:endParaRPr>
            </a:p>
          </p:txBody>
        </p:sp>
      </p:grpSp>
      <p:sp>
        <p:nvSpPr>
          <p:cNvPr id="8" name="Picture Placeholder 7"/>
          <p:cNvSpPr>
            <a:spLocks noGrp="1"/>
          </p:cNvSpPr>
          <p:nvPr>
            <p:ph type="pic" sz="quarter" idx="12"/>
          </p:nvPr>
        </p:nvSpPr>
        <p:spPr/>
      </p:sp>
    </p:spTree>
    <p:extLst>
      <p:ext uri="{BB962C8B-B14F-4D97-AF65-F5344CB8AC3E}">
        <p14:creationId xmlns:p14="http://schemas.microsoft.com/office/powerpoint/2010/main" val="428125169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anim calcmode="lin" valueType="num">
                                      <p:cBhvr>
                                        <p:cTn id="8" dur="1250" fill="hold"/>
                                        <p:tgtEl>
                                          <p:spTgt spid="2"/>
                                        </p:tgtEl>
                                        <p:attrNameLst>
                                          <p:attrName>ppt_x</p:attrName>
                                        </p:attrNameLst>
                                      </p:cBhvr>
                                      <p:tavLst>
                                        <p:tav tm="0">
                                          <p:val>
                                            <p:strVal val="#ppt_x"/>
                                          </p:val>
                                        </p:tav>
                                        <p:tav tm="100000">
                                          <p:val>
                                            <p:strVal val="#ppt_x"/>
                                          </p:val>
                                        </p:tav>
                                      </p:tavLst>
                                    </p:anim>
                                    <p:anim calcmode="lin" valueType="num">
                                      <p:cBhvr>
                                        <p:cTn id="9" dur="1125" decel="100000" fill="hold"/>
                                        <p:tgtEl>
                                          <p:spTgt spid="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250"/>
                                        <p:tgtEl>
                                          <p:spTgt spid="3"/>
                                        </p:tgtEl>
                                      </p:cBhvr>
                                    </p:animEffect>
                                    <p:anim calcmode="lin" valueType="num">
                                      <p:cBhvr>
                                        <p:cTn id="14" dur="1250" fill="hold"/>
                                        <p:tgtEl>
                                          <p:spTgt spid="3"/>
                                        </p:tgtEl>
                                        <p:attrNameLst>
                                          <p:attrName>ppt_x</p:attrName>
                                        </p:attrNameLst>
                                      </p:cBhvr>
                                      <p:tavLst>
                                        <p:tav tm="0">
                                          <p:val>
                                            <p:strVal val="#ppt_x"/>
                                          </p:val>
                                        </p:tav>
                                        <p:tav tm="100000">
                                          <p:val>
                                            <p:strVal val="#ppt_x"/>
                                          </p:val>
                                        </p:tav>
                                      </p:tavLst>
                                    </p:anim>
                                    <p:anim calcmode="lin" valueType="num">
                                      <p:cBhvr>
                                        <p:cTn id="15" dur="1125" decel="100000" fill="hold"/>
                                        <p:tgtEl>
                                          <p:spTgt spid="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250"/>
                                        <p:tgtEl>
                                          <p:spTgt spid="4"/>
                                        </p:tgtEl>
                                      </p:cBhvr>
                                    </p:animEffect>
                                    <p:anim calcmode="lin" valueType="num">
                                      <p:cBhvr>
                                        <p:cTn id="20" dur="1250" fill="hold"/>
                                        <p:tgtEl>
                                          <p:spTgt spid="4"/>
                                        </p:tgtEl>
                                        <p:attrNameLst>
                                          <p:attrName>ppt_x</p:attrName>
                                        </p:attrNameLst>
                                      </p:cBhvr>
                                      <p:tavLst>
                                        <p:tav tm="0">
                                          <p:val>
                                            <p:strVal val="#ppt_x"/>
                                          </p:val>
                                        </p:tav>
                                        <p:tav tm="100000">
                                          <p:val>
                                            <p:strVal val="#ppt_x"/>
                                          </p:val>
                                        </p:tav>
                                      </p:tavLst>
                                    </p:anim>
                                    <p:anim calcmode="lin" valueType="num">
                                      <p:cBhvr>
                                        <p:cTn id="21" dur="1125" decel="100000" fill="hold"/>
                                        <p:tgtEl>
                                          <p:spTgt spid="4"/>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1250"/>
                                        <p:tgtEl>
                                          <p:spTgt spid="6"/>
                                        </p:tgtEl>
                                      </p:cBhvr>
                                    </p:animEffect>
                                    <p:anim calcmode="lin" valueType="num">
                                      <p:cBhvr>
                                        <p:cTn id="26" dur="1250" fill="hold"/>
                                        <p:tgtEl>
                                          <p:spTgt spid="6"/>
                                        </p:tgtEl>
                                        <p:attrNameLst>
                                          <p:attrName>ppt_x</p:attrName>
                                        </p:attrNameLst>
                                      </p:cBhvr>
                                      <p:tavLst>
                                        <p:tav tm="0">
                                          <p:val>
                                            <p:strVal val="#ppt_x"/>
                                          </p:val>
                                        </p:tav>
                                        <p:tav tm="100000">
                                          <p:val>
                                            <p:strVal val="#ppt_x"/>
                                          </p:val>
                                        </p:tav>
                                      </p:tavLst>
                                    </p:anim>
                                    <p:anim calcmode="lin" valueType="num">
                                      <p:cBhvr>
                                        <p:cTn id="27" dur="1125" decel="100000" fill="hold"/>
                                        <p:tgtEl>
                                          <p:spTgt spid="6"/>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76300" y="571411"/>
            <a:ext cx="5448300" cy="1338828"/>
          </a:xfrm>
        </p:spPr>
        <p:txBody>
          <a:bodyPr/>
          <a:lstStyle/>
          <a:p>
            <a:r>
              <a:rPr lang="en-US"/>
              <a:t>our</a:t>
            </a:r>
            <a:br>
              <a:rPr lang="en-US"/>
            </a:br>
            <a:r>
              <a:rPr lang="en-US">
                <a:solidFill>
                  <a:schemeClr val="accent1"/>
                </a:solidFill>
              </a:rPr>
              <a:t>client</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63</a:t>
            </a:fld>
            <a:endParaRPr/>
          </a:p>
        </p:txBody>
      </p:sp>
      <p:grpSp>
        <p:nvGrpSpPr>
          <p:cNvPr id="8" name="Group 7"/>
          <p:cNvGrpSpPr/>
          <p:nvPr/>
        </p:nvGrpSpPr>
        <p:grpSpPr>
          <a:xfrm>
            <a:off x="2667000" y="3145125"/>
            <a:ext cx="4343400" cy="4343400"/>
            <a:chOff x="1981422" y="2722404"/>
            <a:chExt cx="2314131" cy="2314131"/>
          </a:xfrm>
        </p:grpSpPr>
        <p:sp>
          <p:nvSpPr>
            <p:cNvPr id="6" name="Oval 5"/>
            <p:cNvSpPr/>
            <p:nvPr/>
          </p:nvSpPr>
          <p:spPr>
            <a:xfrm>
              <a:off x="1981422" y="2722404"/>
              <a:ext cx="2314131" cy="2314131"/>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45" name="Picture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9256" y="3564699"/>
              <a:ext cx="2098462" cy="629539"/>
            </a:xfrm>
            <a:prstGeom prst="rect">
              <a:avLst/>
            </a:prstGeom>
          </p:spPr>
        </p:pic>
      </p:grpSp>
      <p:grpSp>
        <p:nvGrpSpPr>
          <p:cNvPr id="17" name="Group 16"/>
          <p:cNvGrpSpPr/>
          <p:nvPr/>
        </p:nvGrpSpPr>
        <p:grpSpPr>
          <a:xfrm>
            <a:off x="8001000" y="5794950"/>
            <a:ext cx="8580120" cy="1863150"/>
            <a:chOff x="7848600" y="2615248"/>
            <a:chExt cx="8580120" cy="1863150"/>
          </a:xfrm>
        </p:grpSpPr>
        <p:grpSp>
          <p:nvGrpSpPr>
            <p:cNvPr id="18" name="Group 17"/>
            <p:cNvGrpSpPr/>
            <p:nvPr/>
          </p:nvGrpSpPr>
          <p:grpSpPr>
            <a:xfrm>
              <a:off x="7848600" y="2615248"/>
              <a:ext cx="3638372" cy="646331"/>
              <a:chOff x="7467600" y="3017520"/>
              <a:chExt cx="3638372" cy="646331"/>
            </a:xfrm>
          </p:grpSpPr>
          <p:sp>
            <p:nvSpPr>
              <p:cNvPr id="32" name="TextBox 31"/>
              <p:cNvSpPr txBox="1"/>
              <p:nvPr/>
            </p:nvSpPr>
            <p:spPr>
              <a:xfrm>
                <a:off x="7587625" y="3017520"/>
                <a:ext cx="3518347" cy="646331"/>
              </a:xfrm>
              <a:prstGeom prst="rect">
                <a:avLst/>
              </a:prstGeom>
              <a:noFill/>
            </p:spPr>
            <p:txBody>
              <a:bodyPr wrap="square" rtlCol="0">
                <a:spAutoFit/>
              </a:bodyPr>
              <a:lstStyle/>
              <a:p>
                <a:r>
                  <a:rPr lang="en-US" sz="3600">
                    <a:solidFill>
                      <a:schemeClr val="accent1"/>
                    </a:solidFill>
                    <a:latin typeface="+mj-lt"/>
                  </a:rPr>
                  <a:t>our services</a:t>
                </a:r>
                <a:endParaRPr lang="uk-UA" sz="3600">
                  <a:solidFill>
                    <a:schemeClr val="accent1"/>
                  </a:solidFill>
                  <a:latin typeface="+mj-lt"/>
                </a:endParaRPr>
              </a:p>
            </p:txBody>
          </p:sp>
          <p:cxnSp>
            <p:nvCxnSpPr>
              <p:cNvPr id="33" name="Straight Connector 32"/>
              <p:cNvCxnSpPr/>
              <p:nvPr/>
            </p:nvCxnSpPr>
            <p:spPr>
              <a:xfrm>
                <a:off x="7467600" y="3139585"/>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9" name="Group 18"/>
            <p:cNvGrpSpPr/>
            <p:nvPr/>
          </p:nvGrpSpPr>
          <p:grpSpPr>
            <a:xfrm>
              <a:off x="8290560" y="3529648"/>
              <a:ext cx="3931920" cy="400110"/>
              <a:chOff x="7528560" y="3924300"/>
              <a:chExt cx="3931920" cy="400110"/>
            </a:xfrm>
          </p:grpSpPr>
          <p:sp>
            <p:nvSpPr>
              <p:cNvPr id="29" name="TextBox 28"/>
              <p:cNvSpPr txBox="1"/>
              <p:nvPr/>
            </p:nvSpPr>
            <p:spPr>
              <a:xfrm>
                <a:off x="7620000" y="3924300"/>
                <a:ext cx="3840480" cy="400110"/>
              </a:xfrm>
              <a:prstGeom prst="rect">
                <a:avLst/>
              </a:prstGeom>
              <a:noFill/>
            </p:spPr>
            <p:txBody>
              <a:bodyPr wrap="square" rtlCol="0">
                <a:spAutoFit/>
              </a:bodyPr>
              <a:lstStyle/>
              <a:p>
                <a:r>
                  <a:rPr lang="en-US" sz="2000">
                    <a:solidFill>
                      <a:schemeClr val="tx2"/>
                    </a:solidFill>
                  </a:rPr>
                  <a:t>brand book creation</a:t>
                </a:r>
                <a:endParaRPr lang="uk-UA" sz="2000">
                  <a:solidFill>
                    <a:schemeClr val="tx2"/>
                  </a:solidFill>
                </a:endParaRPr>
              </a:p>
            </p:txBody>
          </p:sp>
          <p:sp>
            <p:nvSpPr>
              <p:cNvPr id="30" name="Oval 29"/>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20" name="Group 19"/>
            <p:cNvGrpSpPr/>
            <p:nvPr/>
          </p:nvGrpSpPr>
          <p:grpSpPr>
            <a:xfrm>
              <a:off x="8290560" y="4078288"/>
              <a:ext cx="3931920" cy="400110"/>
              <a:chOff x="7528560" y="3939160"/>
              <a:chExt cx="3931920" cy="400110"/>
            </a:xfrm>
          </p:grpSpPr>
          <p:sp>
            <p:nvSpPr>
              <p:cNvPr id="27" name="TextBox 26"/>
              <p:cNvSpPr txBox="1"/>
              <p:nvPr/>
            </p:nvSpPr>
            <p:spPr>
              <a:xfrm>
                <a:off x="7620000" y="3939160"/>
                <a:ext cx="3840480" cy="400110"/>
              </a:xfrm>
              <a:prstGeom prst="rect">
                <a:avLst/>
              </a:prstGeom>
              <a:noFill/>
            </p:spPr>
            <p:txBody>
              <a:bodyPr wrap="square" rtlCol="0">
                <a:spAutoFit/>
              </a:bodyPr>
              <a:lstStyle/>
              <a:p>
                <a:r>
                  <a:rPr lang="en-US" sz="2000">
                    <a:solidFill>
                      <a:schemeClr val="tx2"/>
                    </a:solidFill>
                  </a:rPr>
                  <a:t>web design improvement</a:t>
                </a:r>
                <a:endParaRPr lang="uk-UA" sz="2000">
                  <a:solidFill>
                    <a:schemeClr val="tx2"/>
                  </a:solidFill>
                </a:endParaRPr>
              </a:p>
            </p:txBody>
          </p:sp>
          <p:sp>
            <p:nvSpPr>
              <p:cNvPr id="28" name="Oval 27"/>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21" name="Group 20"/>
            <p:cNvGrpSpPr/>
            <p:nvPr/>
          </p:nvGrpSpPr>
          <p:grpSpPr>
            <a:xfrm>
              <a:off x="12496800" y="3529648"/>
              <a:ext cx="3931920" cy="400110"/>
              <a:chOff x="7528560" y="3924300"/>
              <a:chExt cx="3931920" cy="400110"/>
            </a:xfrm>
          </p:grpSpPr>
          <p:sp>
            <p:nvSpPr>
              <p:cNvPr id="25" name="TextBox 24"/>
              <p:cNvSpPr txBox="1"/>
              <p:nvPr/>
            </p:nvSpPr>
            <p:spPr>
              <a:xfrm>
                <a:off x="7620000" y="3924300"/>
                <a:ext cx="3840480" cy="400110"/>
              </a:xfrm>
              <a:prstGeom prst="rect">
                <a:avLst/>
              </a:prstGeom>
              <a:noFill/>
            </p:spPr>
            <p:txBody>
              <a:bodyPr wrap="square" rtlCol="0">
                <a:spAutoFit/>
              </a:bodyPr>
              <a:lstStyle/>
              <a:p>
                <a:r>
                  <a:rPr lang="en-US" sz="2000">
                    <a:solidFill>
                      <a:schemeClr val="tx2"/>
                    </a:solidFill>
                  </a:rPr>
                  <a:t>events flyers</a:t>
                </a:r>
                <a:endParaRPr lang="uk-UA" sz="2000">
                  <a:solidFill>
                    <a:schemeClr val="tx2"/>
                  </a:solidFill>
                </a:endParaRPr>
              </a:p>
            </p:txBody>
          </p:sp>
          <p:sp>
            <p:nvSpPr>
              <p:cNvPr id="26" name="Oval 25"/>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22" name="Group 21"/>
            <p:cNvGrpSpPr/>
            <p:nvPr/>
          </p:nvGrpSpPr>
          <p:grpSpPr>
            <a:xfrm>
              <a:off x="12496800" y="4078288"/>
              <a:ext cx="3931920" cy="400110"/>
              <a:chOff x="7528560" y="3939160"/>
              <a:chExt cx="3931920" cy="400110"/>
            </a:xfrm>
          </p:grpSpPr>
          <p:sp>
            <p:nvSpPr>
              <p:cNvPr id="23" name="TextBox 22"/>
              <p:cNvSpPr txBox="1"/>
              <p:nvPr/>
            </p:nvSpPr>
            <p:spPr>
              <a:xfrm>
                <a:off x="7620000" y="3939160"/>
                <a:ext cx="3840480" cy="400110"/>
              </a:xfrm>
              <a:prstGeom prst="rect">
                <a:avLst/>
              </a:prstGeom>
              <a:noFill/>
            </p:spPr>
            <p:txBody>
              <a:bodyPr wrap="square" rtlCol="0">
                <a:spAutoFit/>
              </a:bodyPr>
              <a:lstStyle/>
              <a:p>
                <a:r>
                  <a:rPr lang="en-US" sz="2000">
                    <a:solidFill>
                      <a:schemeClr val="tx2"/>
                    </a:solidFill>
                  </a:rPr>
                  <a:t>pop-materials print design</a:t>
                </a:r>
                <a:endParaRPr lang="uk-UA" sz="2000">
                  <a:solidFill>
                    <a:schemeClr val="tx2"/>
                  </a:solidFill>
                </a:endParaRPr>
              </a:p>
            </p:txBody>
          </p:sp>
          <p:sp>
            <p:nvSpPr>
              <p:cNvPr id="24" name="Oval 23"/>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grpSp>
        <p:nvGrpSpPr>
          <p:cNvPr id="34" name="Group 33"/>
          <p:cNvGrpSpPr/>
          <p:nvPr/>
        </p:nvGrpSpPr>
        <p:grpSpPr>
          <a:xfrm>
            <a:off x="8001000" y="2975550"/>
            <a:ext cx="8580120" cy="2313148"/>
            <a:chOff x="7848600" y="5084128"/>
            <a:chExt cx="8580120" cy="2313148"/>
          </a:xfrm>
        </p:grpSpPr>
        <p:grpSp>
          <p:nvGrpSpPr>
            <p:cNvPr id="35" name="Group 34"/>
            <p:cNvGrpSpPr/>
            <p:nvPr/>
          </p:nvGrpSpPr>
          <p:grpSpPr>
            <a:xfrm>
              <a:off x="7848600" y="5084128"/>
              <a:ext cx="3638372" cy="646331"/>
              <a:chOff x="7467600" y="5557807"/>
              <a:chExt cx="3638372" cy="646331"/>
            </a:xfrm>
          </p:grpSpPr>
          <p:sp>
            <p:nvSpPr>
              <p:cNvPr id="38" name="TextBox 37"/>
              <p:cNvSpPr txBox="1"/>
              <p:nvPr/>
            </p:nvSpPr>
            <p:spPr>
              <a:xfrm>
                <a:off x="7587625" y="5557807"/>
                <a:ext cx="3518347" cy="646331"/>
              </a:xfrm>
              <a:prstGeom prst="rect">
                <a:avLst/>
              </a:prstGeom>
              <a:noFill/>
            </p:spPr>
            <p:txBody>
              <a:bodyPr wrap="square" rtlCol="0">
                <a:spAutoFit/>
              </a:bodyPr>
              <a:lstStyle/>
              <a:p>
                <a:r>
                  <a:rPr lang="en-US" sz="3600">
                    <a:solidFill>
                      <a:schemeClr val="accent1"/>
                    </a:solidFill>
                    <a:latin typeface="+mj-lt"/>
                  </a:rPr>
                  <a:t>client name</a:t>
                </a:r>
                <a:endParaRPr lang="uk-UA" sz="3600">
                  <a:solidFill>
                    <a:schemeClr val="accent1"/>
                  </a:solidFill>
                  <a:latin typeface="+mj-lt"/>
                </a:endParaRPr>
              </a:p>
            </p:txBody>
          </p:sp>
          <p:cxnSp>
            <p:nvCxnSpPr>
              <p:cNvPr id="39" name="Straight Connector 38"/>
              <p:cNvCxnSpPr/>
              <p:nvPr/>
            </p:nvCxnSpPr>
            <p:spPr>
              <a:xfrm>
                <a:off x="7467600" y="5672107"/>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36" name="TextBox 35"/>
            <p:cNvSpPr txBox="1"/>
            <p:nvPr/>
          </p:nvSpPr>
          <p:spPr>
            <a:xfrm>
              <a:off x="8279998" y="6073837"/>
              <a:ext cx="8148722"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p>
          </p:txBody>
        </p:sp>
      </p:grpSp>
    </p:spTree>
    <p:extLst>
      <p:ext uri="{BB962C8B-B14F-4D97-AF65-F5344CB8AC3E}">
        <p14:creationId xmlns:p14="http://schemas.microsoft.com/office/powerpoint/2010/main" val="366908497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250"/>
                                        <p:tgtEl>
                                          <p:spTgt spid="8"/>
                                        </p:tgtEl>
                                      </p:cBhvr>
                                    </p:animEffect>
                                    <p:anim calcmode="lin" valueType="num">
                                      <p:cBhvr>
                                        <p:cTn id="8" dur="1250" fill="hold"/>
                                        <p:tgtEl>
                                          <p:spTgt spid="8"/>
                                        </p:tgtEl>
                                        <p:attrNameLst>
                                          <p:attrName>ppt_x</p:attrName>
                                        </p:attrNameLst>
                                      </p:cBhvr>
                                      <p:tavLst>
                                        <p:tav tm="0">
                                          <p:val>
                                            <p:strVal val="#ppt_x"/>
                                          </p:val>
                                        </p:tav>
                                        <p:tav tm="100000">
                                          <p:val>
                                            <p:strVal val="#ppt_x"/>
                                          </p:val>
                                        </p:tav>
                                      </p:tavLst>
                                    </p:anim>
                                    <p:anim calcmode="lin" valueType="num">
                                      <p:cBhvr>
                                        <p:cTn id="9" dur="1125" decel="100000" fill="hold"/>
                                        <p:tgtEl>
                                          <p:spTgt spid="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1250"/>
                                        <p:tgtEl>
                                          <p:spTgt spid="34"/>
                                        </p:tgtEl>
                                      </p:cBhvr>
                                    </p:animEffect>
                                    <p:anim calcmode="lin" valueType="num">
                                      <p:cBhvr>
                                        <p:cTn id="14" dur="1250" fill="hold"/>
                                        <p:tgtEl>
                                          <p:spTgt spid="34"/>
                                        </p:tgtEl>
                                        <p:attrNameLst>
                                          <p:attrName>ppt_x</p:attrName>
                                        </p:attrNameLst>
                                      </p:cBhvr>
                                      <p:tavLst>
                                        <p:tav tm="0">
                                          <p:val>
                                            <p:strVal val="#ppt_x"/>
                                          </p:val>
                                        </p:tav>
                                        <p:tav tm="100000">
                                          <p:val>
                                            <p:strVal val="#ppt_x"/>
                                          </p:val>
                                        </p:tav>
                                      </p:tavLst>
                                    </p:anim>
                                    <p:anim calcmode="lin" valueType="num">
                                      <p:cBhvr>
                                        <p:cTn id="15" dur="1125" decel="100000" fill="hold"/>
                                        <p:tgtEl>
                                          <p:spTgt spid="3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250"/>
                                        <p:tgtEl>
                                          <p:spTgt spid="17"/>
                                        </p:tgtEl>
                                      </p:cBhvr>
                                    </p:animEffect>
                                    <p:anim calcmode="lin" valueType="num">
                                      <p:cBhvr>
                                        <p:cTn id="20" dur="1250" fill="hold"/>
                                        <p:tgtEl>
                                          <p:spTgt spid="17"/>
                                        </p:tgtEl>
                                        <p:attrNameLst>
                                          <p:attrName>ppt_x</p:attrName>
                                        </p:attrNameLst>
                                      </p:cBhvr>
                                      <p:tavLst>
                                        <p:tav tm="0">
                                          <p:val>
                                            <p:strVal val="#ppt_x"/>
                                          </p:val>
                                        </p:tav>
                                        <p:tav tm="100000">
                                          <p:val>
                                            <p:strVal val="#ppt_x"/>
                                          </p:val>
                                        </p:tav>
                                      </p:tavLst>
                                    </p:anim>
                                    <p:anim calcmode="lin" valueType="num">
                                      <p:cBhvr>
                                        <p:cTn id="21" dur="1125" decel="100000" fill="hold"/>
                                        <p:tgtEl>
                                          <p:spTgt spid="1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76300" y="571411"/>
            <a:ext cx="5448300" cy="1338828"/>
          </a:xfrm>
        </p:spPr>
        <p:txBody>
          <a:bodyPr/>
          <a:lstStyle/>
          <a:p>
            <a:r>
              <a:rPr lang="en-US"/>
              <a:t>our</a:t>
            </a:r>
            <a:br>
              <a:rPr lang="en-US"/>
            </a:br>
            <a:r>
              <a:rPr lang="en-US">
                <a:solidFill>
                  <a:schemeClr val="accent1"/>
                </a:solidFill>
              </a:rPr>
              <a:t>clients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64</a:t>
            </a:fld>
            <a:endParaRPr/>
          </a:p>
        </p:txBody>
      </p:sp>
      <p:grpSp>
        <p:nvGrpSpPr>
          <p:cNvPr id="9" name="Group 8"/>
          <p:cNvGrpSpPr/>
          <p:nvPr/>
        </p:nvGrpSpPr>
        <p:grpSpPr>
          <a:xfrm>
            <a:off x="2743200" y="2438400"/>
            <a:ext cx="3856264" cy="5372883"/>
            <a:chOff x="2743200" y="2438400"/>
            <a:chExt cx="3856264" cy="5372883"/>
          </a:xfrm>
        </p:grpSpPr>
        <p:grpSp>
          <p:nvGrpSpPr>
            <p:cNvPr id="8" name="Group 7"/>
            <p:cNvGrpSpPr/>
            <p:nvPr/>
          </p:nvGrpSpPr>
          <p:grpSpPr>
            <a:xfrm>
              <a:off x="2743200" y="2438400"/>
              <a:ext cx="2743200" cy="2743200"/>
              <a:chOff x="1981422" y="2722404"/>
              <a:chExt cx="2314131" cy="2314131"/>
            </a:xfrm>
          </p:grpSpPr>
          <p:sp>
            <p:nvSpPr>
              <p:cNvPr id="6" name="Oval 5"/>
              <p:cNvSpPr/>
              <p:nvPr/>
            </p:nvSpPr>
            <p:spPr>
              <a:xfrm>
                <a:off x="1981422" y="2722404"/>
                <a:ext cx="2314131" cy="2314131"/>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45" name="Picture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9256" y="3564699"/>
                <a:ext cx="2098462" cy="629539"/>
              </a:xfrm>
              <a:prstGeom prst="rect">
                <a:avLst/>
              </a:prstGeom>
            </p:spPr>
          </p:pic>
        </p:grpSp>
        <p:grpSp>
          <p:nvGrpSpPr>
            <p:cNvPr id="2" name="Group 1"/>
            <p:cNvGrpSpPr/>
            <p:nvPr/>
          </p:nvGrpSpPr>
          <p:grpSpPr>
            <a:xfrm>
              <a:off x="2743200" y="5638784"/>
              <a:ext cx="3856264" cy="2172499"/>
              <a:chOff x="2743200" y="5638784"/>
              <a:chExt cx="3856264" cy="2172499"/>
            </a:xfrm>
          </p:grpSpPr>
          <p:sp>
            <p:nvSpPr>
              <p:cNvPr id="43" name="Rectangle 42"/>
              <p:cNvSpPr/>
              <p:nvPr/>
            </p:nvSpPr>
            <p:spPr>
              <a:xfrm>
                <a:off x="2743200" y="6180067"/>
                <a:ext cx="3856264" cy="1631216"/>
              </a:xfrm>
              <a:prstGeom prst="rect">
                <a:avLst/>
              </a:prstGeom>
            </p:spPr>
            <p:txBody>
              <a:bodyPr wrap="square">
                <a:spAutoFit/>
              </a:bodyPr>
              <a:lstStyle/>
              <a:p>
                <a:r>
                  <a:rPr lang="en-US" sz="2000">
                    <a:solidFill>
                      <a:schemeClr val="tx2"/>
                    </a:solidFill>
                  </a:rPr>
                  <a:t>Aconsectetuer adipiscing elit. Maecenas porttitor congue massa. Fusce posuere, magna sed pulvinar ultricies, purus lectus malesuada libero.</a:t>
                </a:r>
              </a:p>
            </p:txBody>
          </p:sp>
          <p:sp>
            <p:nvSpPr>
              <p:cNvPr id="44" name="Rectangle 43"/>
              <p:cNvSpPr/>
              <p:nvPr/>
            </p:nvSpPr>
            <p:spPr>
              <a:xfrm>
                <a:off x="2743200" y="5638784"/>
                <a:ext cx="3856264" cy="523220"/>
              </a:xfrm>
              <a:prstGeom prst="rect">
                <a:avLst/>
              </a:prstGeom>
            </p:spPr>
            <p:txBody>
              <a:bodyPr wrap="square">
                <a:spAutoFit/>
              </a:bodyPr>
              <a:lstStyle/>
              <a:p>
                <a:r>
                  <a:rPr lang="en-US" sz="2800">
                    <a:latin typeface="+mj-lt"/>
                  </a:rPr>
                  <a:t>company </a:t>
                </a:r>
                <a:r>
                  <a:rPr lang="en-US" sz="2800">
                    <a:solidFill>
                      <a:schemeClr val="accent1"/>
                    </a:solidFill>
                    <a:latin typeface="+mj-lt"/>
                  </a:rPr>
                  <a:t>A name</a:t>
                </a:r>
                <a:endParaRPr lang="en-US" sz="2800">
                  <a:latin typeface="+mj-lt"/>
                </a:endParaRPr>
              </a:p>
            </p:txBody>
          </p:sp>
        </p:grpSp>
      </p:grpSp>
      <p:grpSp>
        <p:nvGrpSpPr>
          <p:cNvPr id="10" name="Group 9"/>
          <p:cNvGrpSpPr/>
          <p:nvPr/>
        </p:nvGrpSpPr>
        <p:grpSpPr>
          <a:xfrm>
            <a:off x="7772400" y="2438400"/>
            <a:ext cx="4114800" cy="5372883"/>
            <a:chOff x="7772400" y="2438400"/>
            <a:chExt cx="4114800" cy="5372883"/>
          </a:xfrm>
        </p:grpSpPr>
        <p:sp>
          <p:nvSpPr>
            <p:cNvPr id="31" name="Oval 30"/>
            <p:cNvSpPr/>
            <p:nvPr/>
          </p:nvSpPr>
          <p:spPr>
            <a:xfrm>
              <a:off x="7772400" y="2438400"/>
              <a:ext cx="2743200" cy="2743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41" name="Picture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94769" y="3564700"/>
              <a:ext cx="2098462" cy="629539"/>
            </a:xfrm>
            <a:prstGeom prst="rect">
              <a:avLst/>
            </a:prstGeom>
          </p:spPr>
        </p:pic>
        <p:grpSp>
          <p:nvGrpSpPr>
            <p:cNvPr id="4" name="Group 3"/>
            <p:cNvGrpSpPr/>
            <p:nvPr/>
          </p:nvGrpSpPr>
          <p:grpSpPr>
            <a:xfrm>
              <a:off x="7772400" y="5638784"/>
              <a:ext cx="4114800" cy="2172499"/>
              <a:chOff x="7772400" y="5638784"/>
              <a:chExt cx="4114800" cy="2172499"/>
            </a:xfrm>
          </p:grpSpPr>
          <p:sp>
            <p:nvSpPr>
              <p:cNvPr id="51" name="Rectangle 50"/>
              <p:cNvSpPr/>
              <p:nvPr/>
            </p:nvSpPr>
            <p:spPr>
              <a:xfrm>
                <a:off x="7772400" y="6180067"/>
                <a:ext cx="3856264" cy="1631216"/>
              </a:xfrm>
              <a:prstGeom prst="rect">
                <a:avLst/>
              </a:prstGeom>
            </p:spPr>
            <p:txBody>
              <a:bodyPr wrap="square">
                <a:spAutoFit/>
              </a:bodyPr>
              <a:lstStyle/>
              <a:p>
                <a:r>
                  <a:rPr lang="en-US" sz="2000">
                    <a:solidFill>
                      <a:schemeClr val="tx2"/>
                    </a:solidFill>
                  </a:rPr>
                  <a:t>Fusce posuere, magna sed pulvinar ultricies, purus lectus malesuada libero, sit amet commodo magna eros qui purna.</a:t>
                </a:r>
                <a:endParaRPr lang="uk-UA" sz="2000">
                  <a:solidFill>
                    <a:schemeClr val="tx2"/>
                  </a:solidFill>
                </a:endParaRPr>
              </a:p>
            </p:txBody>
          </p:sp>
          <p:sp>
            <p:nvSpPr>
              <p:cNvPr id="52" name="Rectangle 51"/>
              <p:cNvSpPr/>
              <p:nvPr/>
            </p:nvSpPr>
            <p:spPr>
              <a:xfrm>
                <a:off x="7772400" y="5638784"/>
                <a:ext cx="4114800" cy="523220"/>
              </a:xfrm>
              <a:prstGeom prst="rect">
                <a:avLst/>
              </a:prstGeom>
            </p:spPr>
            <p:txBody>
              <a:bodyPr wrap="square">
                <a:spAutoFit/>
              </a:bodyPr>
              <a:lstStyle/>
              <a:p>
                <a:r>
                  <a:rPr lang="en-US" sz="2800">
                    <a:latin typeface="+mj-lt"/>
                  </a:rPr>
                  <a:t>company</a:t>
                </a:r>
                <a:r>
                  <a:rPr lang="en-US" sz="2800">
                    <a:solidFill>
                      <a:schemeClr val="accent1"/>
                    </a:solidFill>
                    <a:latin typeface="+mj-lt"/>
                  </a:rPr>
                  <a:t> B name</a:t>
                </a:r>
                <a:endParaRPr lang="en-US" sz="2800">
                  <a:latin typeface="+mj-lt"/>
                </a:endParaRPr>
              </a:p>
            </p:txBody>
          </p:sp>
        </p:grpSp>
      </p:grpSp>
      <p:grpSp>
        <p:nvGrpSpPr>
          <p:cNvPr id="11" name="Group 10"/>
          <p:cNvGrpSpPr/>
          <p:nvPr/>
        </p:nvGrpSpPr>
        <p:grpSpPr>
          <a:xfrm>
            <a:off x="12801600" y="2438400"/>
            <a:ext cx="3856264" cy="5065106"/>
            <a:chOff x="12801600" y="2438400"/>
            <a:chExt cx="3856264" cy="5065106"/>
          </a:xfrm>
        </p:grpSpPr>
        <p:sp>
          <p:nvSpPr>
            <p:cNvPr id="37" name="Oval 36"/>
            <p:cNvSpPr/>
            <p:nvPr/>
          </p:nvSpPr>
          <p:spPr>
            <a:xfrm>
              <a:off x="12801600" y="2438400"/>
              <a:ext cx="2743200" cy="27432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42" name="Picture 4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123969" y="3564700"/>
              <a:ext cx="2098462" cy="629539"/>
            </a:xfrm>
            <a:prstGeom prst="rect">
              <a:avLst/>
            </a:prstGeom>
          </p:spPr>
        </p:pic>
        <p:grpSp>
          <p:nvGrpSpPr>
            <p:cNvPr id="7" name="Group 6"/>
            <p:cNvGrpSpPr/>
            <p:nvPr/>
          </p:nvGrpSpPr>
          <p:grpSpPr>
            <a:xfrm>
              <a:off x="12801600" y="5638784"/>
              <a:ext cx="3856264" cy="1864722"/>
              <a:chOff x="12801600" y="5638784"/>
              <a:chExt cx="3856264" cy="1864722"/>
            </a:xfrm>
          </p:grpSpPr>
          <p:sp>
            <p:nvSpPr>
              <p:cNvPr id="53" name="Rectangle 52"/>
              <p:cNvSpPr/>
              <p:nvPr/>
            </p:nvSpPr>
            <p:spPr>
              <a:xfrm>
                <a:off x="12801600" y="6180067"/>
                <a:ext cx="3856264" cy="1323439"/>
              </a:xfrm>
              <a:prstGeom prst="rect">
                <a:avLst/>
              </a:prstGeom>
            </p:spPr>
            <p:txBody>
              <a:bodyPr wrap="square">
                <a:spAutoFit/>
              </a:bodyPr>
              <a:lstStyle/>
              <a:p>
                <a:r>
                  <a:rPr lang="en-US" sz="2000">
                    <a:solidFill>
                      <a:schemeClr val="tx2"/>
                    </a:solidFill>
                  </a:rPr>
                  <a:t>Lorem ipsum dolor sit amet, consectetuer adipiscing elit. Maecenas porttitor congue massa.. </a:t>
                </a:r>
              </a:p>
            </p:txBody>
          </p:sp>
          <p:sp>
            <p:nvSpPr>
              <p:cNvPr id="58" name="Rectangle 57"/>
              <p:cNvSpPr/>
              <p:nvPr/>
            </p:nvSpPr>
            <p:spPr>
              <a:xfrm>
                <a:off x="12801600" y="5638784"/>
                <a:ext cx="3856264" cy="523220"/>
              </a:xfrm>
              <a:prstGeom prst="rect">
                <a:avLst/>
              </a:prstGeom>
            </p:spPr>
            <p:txBody>
              <a:bodyPr wrap="square">
                <a:spAutoFit/>
              </a:bodyPr>
              <a:lstStyle/>
              <a:p>
                <a:r>
                  <a:rPr lang="en-US" sz="2800">
                    <a:latin typeface="+mj-lt"/>
                  </a:rPr>
                  <a:t>company</a:t>
                </a:r>
                <a:r>
                  <a:rPr lang="en-US" sz="2800">
                    <a:solidFill>
                      <a:schemeClr val="accent1"/>
                    </a:solidFill>
                    <a:latin typeface="+mj-lt"/>
                  </a:rPr>
                  <a:t> C name</a:t>
                </a:r>
                <a:endParaRPr lang="en-US" sz="2800">
                  <a:latin typeface="+mj-lt"/>
                </a:endParaRPr>
              </a:p>
            </p:txBody>
          </p:sp>
        </p:grpSp>
      </p:grpSp>
    </p:spTree>
    <p:extLst>
      <p:ext uri="{BB962C8B-B14F-4D97-AF65-F5344CB8AC3E}">
        <p14:creationId xmlns:p14="http://schemas.microsoft.com/office/powerpoint/2010/main" val="147474726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250"/>
                                        <p:tgtEl>
                                          <p:spTgt spid="9"/>
                                        </p:tgtEl>
                                      </p:cBhvr>
                                    </p:animEffect>
                                    <p:anim calcmode="lin" valueType="num">
                                      <p:cBhvr>
                                        <p:cTn id="8" dur="1250" fill="hold"/>
                                        <p:tgtEl>
                                          <p:spTgt spid="9"/>
                                        </p:tgtEl>
                                        <p:attrNameLst>
                                          <p:attrName>ppt_x</p:attrName>
                                        </p:attrNameLst>
                                      </p:cBhvr>
                                      <p:tavLst>
                                        <p:tav tm="0">
                                          <p:val>
                                            <p:strVal val="#ppt_x"/>
                                          </p:val>
                                        </p:tav>
                                        <p:tav tm="100000">
                                          <p:val>
                                            <p:strVal val="#ppt_x"/>
                                          </p:val>
                                        </p:tav>
                                      </p:tavLst>
                                    </p:anim>
                                    <p:anim calcmode="lin" valueType="num">
                                      <p:cBhvr>
                                        <p:cTn id="9" dur="1125" decel="100000" fill="hold"/>
                                        <p:tgtEl>
                                          <p:spTgt spid="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250"/>
                                        <p:tgtEl>
                                          <p:spTgt spid="10"/>
                                        </p:tgtEl>
                                      </p:cBhvr>
                                    </p:animEffect>
                                    <p:anim calcmode="lin" valueType="num">
                                      <p:cBhvr>
                                        <p:cTn id="14" dur="1250" fill="hold"/>
                                        <p:tgtEl>
                                          <p:spTgt spid="10"/>
                                        </p:tgtEl>
                                        <p:attrNameLst>
                                          <p:attrName>ppt_x</p:attrName>
                                        </p:attrNameLst>
                                      </p:cBhvr>
                                      <p:tavLst>
                                        <p:tav tm="0">
                                          <p:val>
                                            <p:strVal val="#ppt_x"/>
                                          </p:val>
                                        </p:tav>
                                        <p:tav tm="100000">
                                          <p:val>
                                            <p:strVal val="#ppt_x"/>
                                          </p:val>
                                        </p:tav>
                                      </p:tavLst>
                                    </p:anim>
                                    <p:anim calcmode="lin" valueType="num">
                                      <p:cBhvr>
                                        <p:cTn id="15" dur="1125" decel="100000" fill="hold"/>
                                        <p:tgtEl>
                                          <p:spTgt spid="1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250"/>
                                        <p:tgtEl>
                                          <p:spTgt spid="11"/>
                                        </p:tgtEl>
                                      </p:cBhvr>
                                    </p:animEffect>
                                    <p:anim calcmode="lin" valueType="num">
                                      <p:cBhvr>
                                        <p:cTn id="20" dur="1250" fill="hold"/>
                                        <p:tgtEl>
                                          <p:spTgt spid="11"/>
                                        </p:tgtEl>
                                        <p:attrNameLst>
                                          <p:attrName>ppt_x</p:attrName>
                                        </p:attrNameLst>
                                      </p:cBhvr>
                                      <p:tavLst>
                                        <p:tav tm="0">
                                          <p:val>
                                            <p:strVal val="#ppt_x"/>
                                          </p:val>
                                        </p:tav>
                                        <p:tav tm="100000">
                                          <p:val>
                                            <p:strVal val="#ppt_x"/>
                                          </p:val>
                                        </p:tav>
                                      </p:tavLst>
                                    </p:anim>
                                    <p:anim calcmode="lin" valueType="num">
                                      <p:cBhvr>
                                        <p:cTn id="21" dur="1125" decel="100000" fill="hold"/>
                                        <p:tgtEl>
                                          <p:spTgt spid="11"/>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76300" y="571411"/>
            <a:ext cx="5448300" cy="1338828"/>
          </a:xfrm>
        </p:spPr>
        <p:txBody>
          <a:bodyPr/>
          <a:lstStyle/>
          <a:p>
            <a:r>
              <a:rPr lang="en-US"/>
              <a:t>our </a:t>
            </a:r>
            <a:r>
              <a:rPr lang="en-US">
                <a:solidFill>
                  <a:schemeClr val="accent1"/>
                </a:solidFill>
              </a:rPr>
              <a:t>clients</a:t>
            </a:r>
            <a:br>
              <a:rPr lang="en-US"/>
            </a:br>
            <a:r>
              <a:rPr lang="en-US"/>
              <a:t>list</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65</a:t>
            </a:fld>
            <a:endParaRPr/>
          </a:p>
        </p:txBody>
      </p:sp>
      <p:grpSp>
        <p:nvGrpSpPr>
          <p:cNvPr id="11" name="Group 10"/>
          <p:cNvGrpSpPr/>
          <p:nvPr/>
        </p:nvGrpSpPr>
        <p:grpSpPr>
          <a:xfrm>
            <a:off x="5985096" y="5878830"/>
            <a:ext cx="2314131" cy="2314131"/>
            <a:chOff x="5985096" y="5878830"/>
            <a:chExt cx="2314131" cy="2314131"/>
          </a:xfrm>
        </p:grpSpPr>
        <p:sp>
          <p:nvSpPr>
            <p:cNvPr id="55" name="Oval 54"/>
            <p:cNvSpPr/>
            <p:nvPr/>
          </p:nvSpPr>
          <p:spPr>
            <a:xfrm>
              <a:off x="5985096" y="5878830"/>
              <a:ext cx="2314131" cy="2314131"/>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32" name="Picture 3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2930" y="6721126"/>
              <a:ext cx="2098462" cy="629539"/>
            </a:xfrm>
            <a:prstGeom prst="rect">
              <a:avLst/>
            </a:prstGeom>
          </p:spPr>
        </p:pic>
      </p:grpSp>
      <p:grpSp>
        <p:nvGrpSpPr>
          <p:cNvPr id="9" name="Group 8"/>
          <p:cNvGrpSpPr/>
          <p:nvPr/>
        </p:nvGrpSpPr>
        <p:grpSpPr>
          <a:xfrm>
            <a:off x="13992448" y="5878830"/>
            <a:ext cx="2314131" cy="2314131"/>
            <a:chOff x="13992448" y="5878830"/>
            <a:chExt cx="2314131" cy="2314131"/>
          </a:xfrm>
        </p:grpSpPr>
        <p:sp>
          <p:nvSpPr>
            <p:cNvPr id="57" name="Oval 56"/>
            <p:cNvSpPr/>
            <p:nvPr/>
          </p:nvSpPr>
          <p:spPr>
            <a:xfrm>
              <a:off x="13992448" y="5878830"/>
              <a:ext cx="2314131" cy="2314131"/>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38" name="Picture 3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100282" y="6721126"/>
              <a:ext cx="2098462" cy="629539"/>
            </a:xfrm>
            <a:prstGeom prst="rect">
              <a:avLst/>
            </a:prstGeom>
          </p:spPr>
        </p:pic>
      </p:grpSp>
      <p:grpSp>
        <p:nvGrpSpPr>
          <p:cNvPr id="12" name="Group 11"/>
          <p:cNvGrpSpPr/>
          <p:nvPr/>
        </p:nvGrpSpPr>
        <p:grpSpPr>
          <a:xfrm>
            <a:off x="1981421" y="5878830"/>
            <a:ext cx="2314131" cy="2314131"/>
            <a:chOff x="1981421" y="5878830"/>
            <a:chExt cx="2314131" cy="2314131"/>
          </a:xfrm>
        </p:grpSpPr>
        <p:sp>
          <p:nvSpPr>
            <p:cNvPr id="54" name="Oval 53"/>
            <p:cNvSpPr/>
            <p:nvPr/>
          </p:nvSpPr>
          <p:spPr>
            <a:xfrm>
              <a:off x="1981421" y="5878830"/>
              <a:ext cx="2314131" cy="2314131"/>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40" name="Picture 3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9255" y="6721126"/>
              <a:ext cx="2098462" cy="629539"/>
            </a:xfrm>
            <a:prstGeom prst="rect">
              <a:avLst/>
            </a:prstGeom>
          </p:spPr>
        </p:pic>
      </p:grpSp>
      <p:grpSp>
        <p:nvGrpSpPr>
          <p:cNvPr id="10" name="Group 9"/>
          <p:cNvGrpSpPr/>
          <p:nvPr/>
        </p:nvGrpSpPr>
        <p:grpSpPr>
          <a:xfrm>
            <a:off x="9988772" y="5878830"/>
            <a:ext cx="2314131" cy="2314131"/>
            <a:chOff x="9988772" y="5878830"/>
            <a:chExt cx="2314131" cy="2314131"/>
          </a:xfrm>
        </p:grpSpPr>
        <p:sp>
          <p:nvSpPr>
            <p:cNvPr id="56" name="Oval 55"/>
            <p:cNvSpPr/>
            <p:nvPr/>
          </p:nvSpPr>
          <p:spPr>
            <a:xfrm>
              <a:off x="9988772" y="5878830"/>
              <a:ext cx="2314131" cy="2314131"/>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46" name="Picture 4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96606" y="6721126"/>
              <a:ext cx="2098462" cy="629539"/>
            </a:xfrm>
            <a:prstGeom prst="rect">
              <a:avLst/>
            </a:prstGeom>
          </p:spPr>
        </p:pic>
      </p:grpSp>
      <p:grpSp>
        <p:nvGrpSpPr>
          <p:cNvPr id="4" name="Group 3"/>
          <p:cNvGrpSpPr/>
          <p:nvPr/>
        </p:nvGrpSpPr>
        <p:grpSpPr>
          <a:xfrm>
            <a:off x="5985097" y="2722404"/>
            <a:ext cx="2314131" cy="2314131"/>
            <a:chOff x="5985097" y="2722404"/>
            <a:chExt cx="2314131" cy="2314131"/>
          </a:xfrm>
        </p:grpSpPr>
        <p:sp>
          <p:nvSpPr>
            <p:cNvPr id="48" name="Oval 47"/>
            <p:cNvSpPr/>
            <p:nvPr/>
          </p:nvSpPr>
          <p:spPr>
            <a:xfrm>
              <a:off x="5985097" y="2722404"/>
              <a:ext cx="2314131" cy="2314131"/>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34" name="Picture 3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092931" y="3564700"/>
              <a:ext cx="2098462" cy="629539"/>
            </a:xfrm>
            <a:prstGeom prst="rect">
              <a:avLst/>
            </a:prstGeom>
          </p:spPr>
        </p:pic>
      </p:grpSp>
      <p:grpSp>
        <p:nvGrpSpPr>
          <p:cNvPr id="8" name="Group 7"/>
          <p:cNvGrpSpPr/>
          <p:nvPr/>
        </p:nvGrpSpPr>
        <p:grpSpPr>
          <a:xfrm>
            <a:off x="13992448" y="2722404"/>
            <a:ext cx="2314131" cy="2314131"/>
            <a:chOff x="13992448" y="2722404"/>
            <a:chExt cx="2314131" cy="2314131"/>
          </a:xfrm>
        </p:grpSpPr>
        <p:sp>
          <p:nvSpPr>
            <p:cNvPr id="50" name="Oval 49"/>
            <p:cNvSpPr/>
            <p:nvPr/>
          </p:nvSpPr>
          <p:spPr>
            <a:xfrm>
              <a:off x="13992448" y="2722404"/>
              <a:ext cx="2314131" cy="2314131"/>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35" name="Picture 3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100282" y="3564700"/>
              <a:ext cx="2098462" cy="629539"/>
            </a:xfrm>
            <a:prstGeom prst="rect">
              <a:avLst/>
            </a:prstGeom>
          </p:spPr>
        </p:pic>
      </p:grpSp>
      <p:grpSp>
        <p:nvGrpSpPr>
          <p:cNvPr id="2" name="Group 1"/>
          <p:cNvGrpSpPr/>
          <p:nvPr/>
        </p:nvGrpSpPr>
        <p:grpSpPr>
          <a:xfrm>
            <a:off x="1981422" y="2722404"/>
            <a:ext cx="2314131" cy="2314131"/>
            <a:chOff x="1981422" y="2722404"/>
            <a:chExt cx="2314131" cy="2314131"/>
          </a:xfrm>
        </p:grpSpPr>
        <p:sp>
          <p:nvSpPr>
            <p:cNvPr id="6" name="Oval 5"/>
            <p:cNvSpPr/>
            <p:nvPr/>
          </p:nvSpPr>
          <p:spPr>
            <a:xfrm>
              <a:off x="1981422" y="2722404"/>
              <a:ext cx="2314131" cy="2314131"/>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45" name="Picture 4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89256" y="3564699"/>
              <a:ext cx="2098462" cy="629539"/>
            </a:xfrm>
            <a:prstGeom prst="rect">
              <a:avLst/>
            </a:prstGeom>
          </p:spPr>
        </p:pic>
      </p:grpSp>
      <p:grpSp>
        <p:nvGrpSpPr>
          <p:cNvPr id="7" name="Group 6"/>
          <p:cNvGrpSpPr/>
          <p:nvPr/>
        </p:nvGrpSpPr>
        <p:grpSpPr>
          <a:xfrm>
            <a:off x="9988772" y="2722404"/>
            <a:ext cx="2314131" cy="2314131"/>
            <a:chOff x="9988772" y="2722404"/>
            <a:chExt cx="2314131" cy="2314131"/>
          </a:xfrm>
        </p:grpSpPr>
        <p:sp>
          <p:nvSpPr>
            <p:cNvPr id="49" name="Oval 48"/>
            <p:cNvSpPr/>
            <p:nvPr/>
          </p:nvSpPr>
          <p:spPr>
            <a:xfrm>
              <a:off x="9988772" y="2722404"/>
              <a:ext cx="2314131" cy="2314131"/>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pic>
          <p:nvPicPr>
            <p:cNvPr id="47" name="Picture 4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096606" y="3564700"/>
              <a:ext cx="2098462" cy="629539"/>
            </a:xfrm>
            <a:prstGeom prst="rect">
              <a:avLst/>
            </a:prstGeom>
          </p:spPr>
        </p:pic>
      </p:grpSp>
    </p:spTree>
    <p:extLst>
      <p:ext uri="{BB962C8B-B14F-4D97-AF65-F5344CB8AC3E}">
        <p14:creationId xmlns:p14="http://schemas.microsoft.com/office/powerpoint/2010/main" val="46894797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anim calcmode="lin" valueType="num">
                                      <p:cBhvr>
                                        <p:cTn id="8" dur="1250" fill="hold"/>
                                        <p:tgtEl>
                                          <p:spTgt spid="2"/>
                                        </p:tgtEl>
                                        <p:attrNameLst>
                                          <p:attrName>ppt_x</p:attrName>
                                        </p:attrNameLst>
                                      </p:cBhvr>
                                      <p:tavLst>
                                        <p:tav tm="0">
                                          <p:val>
                                            <p:strVal val="#ppt_x"/>
                                          </p:val>
                                        </p:tav>
                                        <p:tav tm="100000">
                                          <p:val>
                                            <p:strVal val="#ppt_x"/>
                                          </p:val>
                                        </p:tav>
                                      </p:tavLst>
                                    </p:anim>
                                    <p:anim calcmode="lin" valueType="num">
                                      <p:cBhvr>
                                        <p:cTn id="9" dur="1125" decel="100000" fill="hold"/>
                                        <p:tgtEl>
                                          <p:spTgt spid="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250"/>
                                        <p:tgtEl>
                                          <p:spTgt spid="4"/>
                                        </p:tgtEl>
                                      </p:cBhvr>
                                    </p:animEffect>
                                    <p:anim calcmode="lin" valueType="num">
                                      <p:cBhvr>
                                        <p:cTn id="14" dur="1250" fill="hold"/>
                                        <p:tgtEl>
                                          <p:spTgt spid="4"/>
                                        </p:tgtEl>
                                        <p:attrNameLst>
                                          <p:attrName>ppt_x</p:attrName>
                                        </p:attrNameLst>
                                      </p:cBhvr>
                                      <p:tavLst>
                                        <p:tav tm="0">
                                          <p:val>
                                            <p:strVal val="#ppt_x"/>
                                          </p:val>
                                        </p:tav>
                                        <p:tav tm="100000">
                                          <p:val>
                                            <p:strVal val="#ppt_x"/>
                                          </p:val>
                                        </p:tav>
                                      </p:tavLst>
                                    </p:anim>
                                    <p:anim calcmode="lin" valueType="num">
                                      <p:cBhvr>
                                        <p:cTn id="15" dur="1125" decel="100000" fill="hold"/>
                                        <p:tgtEl>
                                          <p:spTgt spid="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250"/>
                                        <p:tgtEl>
                                          <p:spTgt spid="7"/>
                                        </p:tgtEl>
                                      </p:cBhvr>
                                    </p:animEffect>
                                    <p:anim calcmode="lin" valueType="num">
                                      <p:cBhvr>
                                        <p:cTn id="20" dur="1250" fill="hold"/>
                                        <p:tgtEl>
                                          <p:spTgt spid="7"/>
                                        </p:tgtEl>
                                        <p:attrNameLst>
                                          <p:attrName>ppt_x</p:attrName>
                                        </p:attrNameLst>
                                      </p:cBhvr>
                                      <p:tavLst>
                                        <p:tav tm="0">
                                          <p:val>
                                            <p:strVal val="#ppt_x"/>
                                          </p:val>
                                        </p:tav>
                                        <p:tav tm="100000">
                                          <p:val>
                                            <p:strVal val="#ppt_x"/>
                                          </p:val>
                                        </p:tav>
                                      </p:tavLst>
                                    </p:anim>
                                    <p:anim calcmode="lin" valueType="num">
                                      <p:cBhvr>
                                        <p:cTn id="21" dur="1125" decel="100000" fill="hold"/>
                                        <p:tgtEl>
                                          <p:spTgt spid="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250"/>
                                        <p:tgtEl>
                                          <p:spTgt spid="8"/>
                                        </p:tgtEl>
                                      </p:cBhvr>
                                    </p:animEffect>
                                    <p:anim calcmode="lin" valueType="num">
                                      <p:cBhvr>
                                        <p:cTn id="26" dur="1250" fill="hold"/>
                                        <p:tgtEl>
                                          <p:spTgt spid="8"/>
                                        </p:tgtEl>
                                        <p:attrNameLst>
                                          <p:attrName>ppt_x</p:attrName>
                                        </p:attrNameLst>
                                      </p:cBhvr>
                                      <p:tavLst>
                                        <p:tav tm="0">
                                          <p:val>
                                            <p:strVal val="#ppt_x"/>
                                          </p:val>
                                        </p:tav>
                                        <p:tav tm="100000">
                                          <p:val>
                                            <p:strVal val="#ppt_x"/>
                                          </p:val>
                                        </p:tav>
                                      </p:tavLst>
                                    </p:anim>
                                    <p:anim calcmode="lin" valueType="num">
                                      <p:cBhvr>
                                        <p:cTn id="27" dur="1125" decel="100000" fill="hold"/>
                                        <p:tgtEl>
                                          <p:spTgt spid="8"/>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1250"/>
                                        <p:tgtEl>
                                          <p:spTgt spid="12"/>
                                        </p:tgtEl>
                                      </p:cBhvr>
                                    </p:animEffect>
                                    <p:anim calcmode="lin" valueType="num">
                                      <p:cBhvr>
                                        <p:cTn id="32" dur="1250" fill="hold"/>
                                        <p:tgtEl>
                                          <p:spTgt spid="12"/>
                                        </p:tgtEl>
                                        <p:attrNameLst>
                                          <p:attrName>ppt_x</p:attrName>
                                        </p:attrNameLst>
                                      </p:cBhvr>
                                      <p:tavLst>
                                        <p:tav tm="0">
                                          <p:val>
                                            <p:strVal val="#ppt_x"/>
                                          </p:val>
                                        </p:tav>
                                        <p:tav tm="100000">
                                          <p:val>
                                            <p:strVal val="#ppt_x"/>
                                          </p:val>
                                        </p:tav>
                                      </p:tavLst>
                                    </p:anim>
                                    <p:anim calcmode="lin" valueType="num">
                                      <p:cBhvr>
                                        <p:cTn id="33" dur="1125" decel="100000" fill="hold"/>
                                        <p:tgtEl>
                                          <p:spTgt spid="12"/>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1250"/>
                                  </p:stCondLst>
                                  <p:childTnLst>
                                    <p:set>
                                      <p:cBhvr>
                                        <p:cTn id="36" dur="1" fill="hold">
                                          <p:stCondLst>
                                            <p:cond delay="0"/>
                                          </p:stCondLst>
                                        </p:cTn>
                                        <p:tgtEl>
                                          <p:spTgt spid="11"/>
                                        </p:tgtEl>
                                        <p:attrNameLst>
                                          <p:attrName>style.visibility</p:attrName>
                                        </p:attrNameLst>
                                      </p:cBhvr>
                                      <p:to>
                                        <p:strVal val="visible"/>
                                      </p:to>
                                    </p:set>
                                    <p:animEffect transition="in" filter="fade">
                                      <p:cBhvr>
                                        <p:cTn id="37" dur="1250"/>
                                        <p:tgtEl>
                                          <p:spTgt spid="11"/>
                                        </p:tgtEl>
                                      </p:cBhvr>
                                    </p:animEffect>
                                    <p:anim calcmode="lin" valueType="num">
                                      <p:cBhvr>
                                        <p:cTn id="38" dur="1250" fill="hold"/>
                                        <p:tgtEl>
                                          <p:spTgt spid="11"/>
                                        </p:tgtEl>
                                        <p:attrNameLst>
                                          <p:attrName>ppt_x</p:attrName>
                                        </p:attrNameLst>
                                      </p:cBhvr>
                                      <p:tavLst>
                                        <p:tav tm="0">
                                          <p:val>
                                            <p:strVal val="#ppt_x"/>
                                          </p:val>
                                        </p:tav>
                                        <p:tav tm="100000">
                                          <p:val>
                                            <p:strVal val="#ppt_x"/>
                                          </p:val>
                                        </p:tav>
                                      </p:tavLst>
                                    </p:anim>
                                    <p:anim calcmode="lin" valueType="num">
                                      <p:cBhvr>
                                        <p:cTn id="39" dur="1125" decel="100000" fill="hold"/>
                                        <p:tgtEl>
                                          <p:spTgt spid="11"/>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41" presetID="37" presetClass="entr" presetSubtype="0" fill="hold" nodeType="withEffect">
                                  <p:stCondLst>
                                    <p:cond delay="150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1250"/>
                                        <p:tgtEl>
                                          <p:spTgt spid="10"/>
                                        </p:tgtEl>
                                      </p:cBhvr>
                                    </p:animEffect>
                                    <p:anim calcmode="lin" valueType="num">
                                      <p:cBhvr>
                                        <p:cTn id="44" dur="1250" fill="hold"/>
                                        <p:tgtEl>
                                          <p:spTgt spid="10"/>
                                        </p:tgtEl>
                                        <p:attrNameLst>
                                          <p:attrName>ppt_x</p:attrName>
                                        </p:attrNameLst>
                                      </p:cBhvr>
                                      <p:tavLst>
                                        <p:tav tm="0">
                                          <p:val>
                                            <p:strVal val="#ppt_x"/>
                                          </p:val>
                                        </p:tav>
                                        <p:tav tm="100000">
                                          <p:val>
                                            <p:strVal val="#ppt_x"/>
                                          </p:val>
                                        </p:tav>
                                      </p:tavLst>
                                    </p:anim>
                                    <p:anim calcmode="lin" valueType="num">
                                      <p:cBhvr>
                                        <p:cTn id="45" dur="1125" decel="100000" fill="hold"/>
                                        <p:tgtEl>
                                          <p:spTgt spid="10"/>
                                        </p:tgtEl>
                                        <p:attrNameLst>
                                          <p:attrName>ppt_y</p:attrName>
                                        </p:attrNameLst>
                                      </p:cBhvr>
                                      <p:tavLst>
                                        <p:tav tm="0">
                                          <p:val>
                                            <p:strVal val="#ppt_y+1"/>
                                          </p:val>
                                        </p:tav>
                                        <p:tav tm="100000">
                                          <p:val>
                                            <p:strVal val="#ppt_y-.03"/>
                                          </p:val>
                                        </p:tav>
                                      </p:tavLst>
                                    </p:anim>
                                    <p:anim calcmode="lin" valueType="num">
                                      <p:cBhvr>
                                        <p:cTn id="4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47" presetID="37" presetClass="entr" presetSubtype="0" fill="hold" nodeType="withEffect">
                                  <p:stCondLst>
                                    <p:cond delay="175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1250"/>
                                        <p:tgtEl>
                                          <p:spTgt spid="9"/>
                                        </p:tgtEl>
                                      </p:cBhvr>
                                    </p:animEffect>
                                    <p:anim calcmode="lin" valueType="num">
                                      <p:cBhvr>
                                        <p:cTn id="50" dur="1250" fill="hold"/>
                                        <p:tgtEl>
                                          <p:spTgt spid="9"/>
                                        </p:tgtEl>
                                        <p:attrNameLst>
                                          <p:attrName>ppt_x</p:attrName>
                                        </p:attrNameLst>
                                      </p:cBhvr>
                                      <p:tavLst>
                                        <p:tav tm="0">
                                          <p:val>
                                            <p:strVal val="#ppt_x"/>
                                          </p:val>
                                        </p:tav>
                                        <p:tav tm="100000">
                                          <p:val>
                                            <p:strVal val="#ppt_x"/>
                                          </p:val>
                                        </p:tav>
                                      </p:tavLst>
                                    </p:anim>
                                    <p:anim calcmode="lin" valueType="num">
                                      <p:cBhvr>
                                        <p:cTn id="51" dur="1125" decel="100000" fill="hold"/>
                                        <p:tgtEl>
                                          <p:spTgt spid="9"/>
                                        </p:tgtEl>
                                        <p:attrNameLst>
                                          <p:attrName>ppt_y</p:attrName>
                                        </p:attrNameLst>
                                      </p:cBhvr>
                                      <p:tavLst>
                                        <p:tav tm="0">
                                          <p:val>
                                            <p:strVal val="#ppt_y+1"/>
                                          </p:val>
                                        </p:tav>
                                        <p:tav tm="100000">
                                          <p:val>
                                            <p:strVal val="#ppt_y-.03"/>
                                          </p:val>
                                        </p:tav>
                                      </p:tavLst>
                                    </p:anim>
                                    <p:anim calcmode="lin" valueType="num">
                                      <p:cBhvr>
                                        <p:cTn id="52"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our clients</a:t>
            </a:r>
            <a:br>
              <a:rPr lang="en-US"/>
            </a:br>
            <a:r>
              <a:rPr lang="en-US">
                <a:solidFill>
                  <a:schemeClr val="accent1"/>
                </a:solidFill>
              </a:rPr>
              <a:t>testimony</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66</a:t>
            </a:fld>
            <a:endParaRPr/>
          </a:p>
        </p:txBody>
      </p:sp>
      <p:sp>
        <p:nvSpPr>
          <p:cNvPr id="6" name="TextBox 5"/>
          <p:cNvSpPr txBox="1"/>
          <p:nvPr/>
        </p:nvSpPr>
        <p:spPr>
          <a:xfrm>
            <a:off x="2447925" y="7538634"/>
            <a:ext cx="4687386" cy="954107"/>
          </a:xfrm>
          <a:prstGeom prst="rect">
            <a:avLst/>
          </a:prstGeom>
          <a:noFill/>
        </p:spPr>
        <p:txBody>
          <a:bodyPr wrap="square" rtlCol="0">
            <a:spAutoFit/>
          </a:bodyPr>
          <a:lstStyle/>
          <a:p>
            <a:r>
              <a:rPr lang="en-US" sz="3600">
                <a:solidFill>
                  <a:schemeClr val="accent1"/>
                </a:solidFill>
                <a:latin typeface="+mj-lt"/>
              </a:rPr>
              <a:t>july doe</a:t>
            </a:r>
            <a:endParaRPr lang="en-US" sz="2400">
              <a:solidFill>
                <a:schemeClr val="accent1"/>
              </a:solidFill>
              <a:latin typeface="+mj-lt"/>
            </a:endParaRPr>
          </a:p>
          <a:p>
            <a:r>
              <a:rPr lang="en-US" sz="2000" b="1"/>
              <a:t>creative director </a:t>
            </a:r>
            <a:r>
              <a:rPr lang="en-US" sz="2000"/>
              <a:t>@ smart team</a:t>
            </a:r>
            <a:endParaRPr lang="uk-UA" sz="2000"/>
          </a:p>
        </p:txBody>
      </p:sp>
      <p:grpSp>
        <p:nvGrpSpPr>
          <p:cNvPr id="12" name="Group 11"/>
          <p:cNvGrpSpPr/>
          <p:nvPr/>
        </p:nvGrpSpPr>
        <p:grpSpPr>
          <a:xfrm>
            <a:off x="2447925" y="2705512"/>
            <a:ext cx="5743575" cy="5213891"/>
            <a:chOff x="2447925" y="2705512"/>
            <a:chExt cx="5743575" cy="5213891"/>
          </a:xfrm>
        </p:grpSpPr>
        <p:sp>
          <p:nvSpPr>
            <p:cNvPr id="5" name="Freeform 4"/>
            <p:cNvSpPr/>
            <p:nvPr/>
          </p:nvSpPr>
          <p:spPr>
            <a:xfrm>
              <a:off x="2447925" y="2705512"/>
              <a:ext cx="5743575" cy="5213891"/>
            </a:xfrm>
            <a:custGeom>
              <a:avLst/>
              <a:gdLst>
                <a:gd name="connsiteX0" fmla="*/ 0 w 6267450"/>
                <a:gd name="connsiteY0" fmla="*/ 0 h 5689453"/>
                <a:gd name="connsiteX1" fmla="*/ 6267450 w 6267450"/>
                <a:gd name="connsiteY1" fmla="*/ 0 h 5689453"/>
                <a:gd name="connsiteX2" fmla="*/ 6267450 w 6267450"/>
                <a:gd name="connsiteY2" fmla="*/ 5086350 h 5689453"/>
                <a:gd name="connsiteX3" fmla="*/ 5695950 w 6267450"/>
                <a:gd name="connsiteY3" fmla="*/ 5086350 h 5689453"/>
                <a:gd name="connsiteX4" fmla="*/ 5181600 w 6267450"/>
                <a:gd name="connsiteY4" fmla="*/ 5689453 h 5689453"/>
                <a:gd name="connsiteX5" fmla="*/ 5181600 w 6267450"/>
                <a:gd name="connsiteY5" fmla="*/ 5086350 h 5689453"/>
                <a:gd name="connsiteX6" fmla="*/ 0 w 6267450"/>
                <a:gd name="connsiteY6" fmla="*/ 5086350 h 5689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67450" h="5689453">
                  <a:moveTo>
                    <a:pt x="0" y="0"/>
                  </a:moveTo>
                  <a:lnTo>
                    <a:pt x="6267450" y="0"/>
                  </a:lnTo>
                  <a:lnTo>
                    <a:pt x="6267450" y="5086350"/>
                  </a:lnTo>
                  <a:lnTo>
                    <a:pt x="5695950" y="5086350"/>
                  </a:lnTo>
                  <a:lnTo>
                    <a:pt x="5181600" y="5689453"/>
                  </a:lnTo>
                  <a:lnTo>
                    <a:pt x="5181600" y="5086350"/>
                  </a:lnTo>
                  <a:lnTo>
                    <a:pt x="0" y="5086350"/>
                  </a:lnTo>
                  <a:close/>
                </a:path>
              </a:pathLst>
            </a:cu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51741" y="3128347"/>
              <a:ext cx="3491535" cy="1047461"/>
            </a:xfrm>
            <a:prstGeom prst="rect">
              <a:avLst/>
            </a:prstGeom>
          </p:spPr>
        </p:pic>
        <p:sp>
          <p:nvSpPr>
            <p:cNvPr id="8" name="TextBox 7"/>
            <p:cNvSpPr txBox="1"/>
            <p:nvPr/>
          </p:nvSpPr>
          <p:spPr>
            <a:xfrm>
              <a:off x="2997843" y="4474700"/>
              <a:ext cx="4643741" cy="2217351"/>
            </a:xfrm>
            <a:prstGeom prst="rect">
              <a:avLst/>
            </a:prstGeom>
            <a:noFill/>
          </p:spPr>
          <p:txBody>
            <a:bodyPr wrap="square" rtlCol="0">
              <a:spAutoFit/>
            </a:bodyPr>
            <a:lstStyle/>
            <a:p>
              <a:r>
                <a:rPr lang="en-US" sz="2000" i="1">
                  <a:solidFill>
                    <a:schemeClr val="tx2"/>
                  </a:solidFill>
                </a:rPr>
                <a:t>“Lorem ipsum dolor sit amet, </a:t>
              </a:r>
            </a:p>
            <a:p>
              <a:r>
                <a:rPr lang="en-US" sz="2000" i="1">
                  <a:solidFill>
                    <a:schemeClr val="tx2"/>
                  </a:solidFill>
                </a:rPr>
                <a:t>consectetuer adipiscing elit. Maecenas porttitor congue massa. Fusce posuere, magna sed pulvinar ultricies, purus lectus malesuada libero, sit amet commodo magna eros quis urna. Nunc viverra imperdiet enim. Fusce est.”</a:t>
              </a:r>
              <a:endParaRPr lang="uk-UA" sz="2000" i="1">
                <a:solidFill>
                  <a:schemeClr val="tx2"/>
                </a:solidFill>
              </a:endParaRPr>
            </a:p>
          </p:txBody>
        </p:sp>
      </p:grpSp>
      <p:sp>
        <p:nvSpPr>
          <p:cNvPr id="11" name="TextBox 10"/>
          <p:cNvSpPr txBox="1"/>
          <p:nvPr/>
        </p:nvSpPr>
        <p:spPr>
          <a:xfrm>
            <a:off x="10096500" y="7538635"/>
            <a:ext cx="4687386" cy="954107"/>
          </a:xfrm>
          <a:prstGeom prst="rect">
            <a:avLst/>
          </a:prstGeom>
          <a:noFill/>
        </p:spPr>
        <p:txBody>
          <a:bodyPr wrap="square" rtlCol="0">
            <a:spAutoFit/>
          </a:bodyPr>
          <a:lstStyle/>
          <a:p>
            <a:r>
              <a:rPr lang="en-US" sz="3600">
                <a:solidFill>
                  <a:schemeClr val="accent1"/>
                </a:solidFill>
                <a:latin typeface="+mj-lt"/>
              </a:rPr>
              <a:t>john doe</a:t>
            </a:r>
            <a:endParaRPr lang="en-US" sz="2400">
              <a:solidFill>
                <a:schemeClr val="accent1"/>
              </a:solidFill>
              <a:latin typeface="+mj-lt"/>
            </a:endParaRPr>
          </a:p>
          <a:p>
            <a:r>
              <a:rPr lang="en-US" sz="2000" b="1"/>
              <a:t>creative director </a:t>
            </a:r>
            <a:r>
              <a:rPr lang="en-US" sz="2000"/>
              <a:t>@ smart team</a:t>
            </a:r>
            <a:endParaRPr lang="uk-UA" sz="2000"/>
          </a:p>
        </p:txBody>
      </p:sp>
      <p:grpSp>
        <p:nvGrpSpPr>
          <p:cNvPr id="14" name="Group 13"/>
          <p:cNvGrpSpPr/>
          <p:nvPr/>
        </p:nvGrpSpPr>
        <p:grpSpPr>
          <a:xfrm>
            <a:off x="10096500" y="2705512"/>
            <a:ext cx="5743575" cy="5213891"/>
            <a:chOff x="10096500" y="2705512"/>
            <a:chExt cx="5743575" cy="5213891"/>
          </a:xfrm>
        </p:grpSpPr>
        <p:sp>
          <p:nvSpPr>
            <p:cNvPr id="10" name="Freeform 9"/>
            <p:cNvSpPr/>
            <p:nvPr/>
          </p:nvSpPr>
          <p:spPr>
            <a:xfrm>
              <a:off x="10096500" y="2705512"/>
              <a:ext cx="5743575" cy="5213891"/>
            </a:xfrm>
            <a:custGeom>
              <a:avLst/>
              <a:gdLst>
                <a:gd name="connsiteX0" fmla="*/ 0 w 6267450"/>
                <a:gd name="connsiteY0" fmla="*/ 0 h 5689453"/>
                <a:gd name="connsiteX1" fmla="*/ 6267450 w 6267450"/>
                <a:gd name="connsiteY1" fmla="*/ 0 h 5689453"/>
                <a:gd name="connsiteX2" fmla="*/ 6267450 w 6267450"/>
                <a:gd name="connsiteY2" fmla="*/ 5086350 h 5689453"/>
                <a:gd name="connsiteX3" fmla="*/ 5695950 w 6267450"/>
                <a:gd name="connsiteY3" fmla="*/ 5086350 h 5689453"/>
                <a:gd name="connsiteX4" fmla="*/ 5181600 w 6267450"/>
                <a:gd name="connsiteY4" fmla="*/ 5689453 h 5689453"/>
                <a:gd name="connsiteX5" fmla="*/ 5181600 w 6267450"/>
                <a:gd name="connsiteY5" fmla="*/ 5086350 h 5689453"/>
                <a:gd name="connsiteX6" fmla="*/ 0 w 6267450"/>
                <a:gd name="connsiteY6" fmla="*/ 5086350 h 5689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67450" h="5689453">
                  <a:moveTo>
                    <a:pt x="0" y="0"/>
                  </a:moveTo>
                  <a:lnTo>
                    <a:pt x="6267450" y="0"/>
                  </a:lnTo>
                  <a:lnTo>
                    <a:pt x="6267450" y="5086350"/>
                  </a:lnTo>
                  <a:lnTo>
                    <a:pt x="5695950" y="5086350"/>
                  </a:lnTo>
                  <a:lnTo>
                    <a:pt x="5181600" y="5689453"/>
                  </a:lnTo>
                  <a:lnTo>
                    <a:pt x="5181600" y="5086350"/>
                  </a:lnTo>
                  <a:lnTo>
                    <a:pt x="0" y="5086350"/>
                  </a:lnTo>
                  <a:close/>
                </a:path>
              </a:pathLst>
            </a:cu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3" name="TextBox 12"/>
            <p:cNvSpPr txBox="1"/>
            <p:nvPr/>
          </p:nvSpPr>
          <p:spPr>
            <a:xfrm>
              <a:off x="10646418" y="4474700"/>
              <a:ext cx="4643741" cy="2217351"/>
            </a:xfrm>
            <a:prstGeom prst="rect">
              <a:avLst/>
            </a:prstGeom>
            <a:noFill/>
          </p:spPr>
          <p:txBody>
            <a:bodyPr wrap="square" rtlCol="0">
              <a:spAutoFit/>
            </a:bodyPr>
            <a:lstStyle/>
            <a:p>
              <a:r>
                <a:rPr lang="en-US" sz="2000" i="1">
                  <a:solidFill>
                    <a:schemeClr val="tx2"/>
                  </a:solidFill>
                </a:rPr>
                <a:t>“Lorem ipsum dolor sit amet, </a:t>
              </a:r>
            </a:p>
            <a:p>
              <a:r>
                <a:rPr lang="en-US" sz="2000" i="1">
                  <a:solidFill>
                    <a:schemeClr val="tx2"/>
                  </a:solidFill>
                </a:rPr>
                <a:t>consectetuer adipiscing elit. Maecenas porttitor congue massa. Fusce posuere, magna sed pulvinar ultricies, purus lectus malesuada libero, sit amet commodo magna eros quis urna. Nunc viverra imperdiet enim. Fusce est.”</a:t>
              </a:r>
              <a:endParaRPr lang="uk-UA" sz="2000" i="1">
                <a:solidFill>
                  <a:schemeClr val="tx2"/>
                </a:solidFill>
              </a:endParaRPr>
            </a:p>
          </p:txBody>
        </p:sp>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63287" y="3080577"/>
              <a:ext cx="3810000" cy="1143000"/>
            </a:xfrm>
            <a:prstGeom prst="rect">
              <a:avLst/>
            </a:prstGeom>
          </p:spPr>
        </p:pic>
      </p:grpSp>
    </p:spTree>
    <p:extLst>
      <p:ext uri="{BB962C8B-B14F-4D97-AF65-F5344CB8AC3E}">
        <p14:creationId xmlns:p14="http://schemas.microsoft.com/office/powerpoint/2010/main" val="77150484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250"/>
                                        <p:tgtEl>
                                          <p:spTgt spid="12"/>
                                        </p:tgtEl>
                                      </p:cBhvr>
                                    </p:animEffect>
                                    <p:anim calcmode="lin" valueType="num">
                                      <p:cBhvr>
                                        <p:cTn id="8" dur="1250" fill="hold"/>
                                        <p:tgtEl>
                                          <p:spTgt spid="12"/>
                                        </p:tgtEl>
                                        <p:attrNameLst>
                                          <p:attrName>ppt_x</p:attrName>
                                        </p:attrNameLst>
                                      </p:cBhvr>
                                      <p:tavLst>
                                        <p:tav tm="0">
                                          <p:val>
                                            <p:strVal val="#ppt_x"/>
                                          </p:val>
                                        </p:tav>
                                        <p:tav tm="100000">
                                          <p:val>
                                            <p:strVal val="#ppt_x"/>
                                          </p:val>
                                        </p:tav>
                                      </p:tavLst>
                                    </p:anim>
                                    <p:anim calcmode="lin" valueType="num">
                                      <p:cBhvr>
                                        <p:cTn id="9" dur="1125" decel="100000" fill="hold"/>
                                        <p:tgtEl>
                                          <p:spTgt spid="1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11" presetID="37" presetClass="entr" presetSubtype="0" fill="hold" grpId="1" nodeType="withEffect">
                                  <p:stCondLst>
                                    <p:cond delay="2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250"/>
                                        <p:tgtEl>
                                          <p:spTgt spid="6"/>
                                        </p:tgtEl>
                                      </p:cBhvr>
                                    </p:animEffect>
                                    <p:anim calcmode="lin" valueType="num">
                                      <p:cBhvr>
                                        <p:cTn id="14" dur="1250" fill="hold"/>
                                        <p:tgtEl>
                                          <p:spTgt spid="6"/>
                                        </p:tgtEl>
                                        <p:attrNameLst>
                                          <p:attrName>ppt_x</p:attrName>
                                        </p:attrNameLst>
                                      </p:cBhvr>
                                      <p:tavLst>
                                        <p:tav tm="0">
                                          <p:val>
                                            <p:strVal val="#ppt_x"/>
                                          </p:val>
                                        </p:tav>
                                        <p:tav tm="100000">
                                          <p:val>
                                            <p:strVal val="#ppt_x"/>
                                          </p:val>
                                        </p:tav>
                                      </p:tavLst>
                                    </p:anim>
                                    <p:anim calcmode="lin" valueType="num">
                                      <p:cBhvr>
                                        <p:cTn id="15" dur="1125" decel="100000" fill="hold"/>
                                        <p:tgtEl>
                                          <p:spTgt spid="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par>
                          <p:cTn id="17" fill="hold">
                            <p:stCondLst>
                              <p:cond delay="1500"/>
                            </p:stCondLst>
                            <p:childTnLst>
                              <p:par>
                                <p:cTn id="18" presetID="37" presetClass="entr" presetSubtype="0" fill="hold"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1250"/>
                                        <p:tgtEl>
                                          <p:spTgt spid="14"/>
                                        </p:tgtEl>
                                      </p:cBhvr>
                                    </p:animEffect>
                                    <p:anim calcmode="lin" valueType="num">
                                      <p:cBhvr>
                                        <p:cTn id="21" dur="1250" fill="hold"/>
                                        <p:tgtEl>
                                          <p:spTgt spid="14"/>
                                        </p:tgtEl>
                                        <p:attrNameLst>
                                          <p:attrName>ppt_x</p:attrName>
                                        </p:attrNameLst>
                                      </p:cBhvr>
                                      <p:tavLst>
                                        <p:tav tm="0">
                                          <p:val>
                                            <p:strVal val="#ppt_x"/>
                                          </p:val>
                                        </p:tav>
                                        <p:tav tm="100000">
                                          <p:val>
                                            <p:strVal val="#ppt_x"/>
                                          </p:val>
                                        </p:tav>
                                      </p:tavLst>
                                    </p:anim>
                                    <p:anim calcmode="lin" valueType="num">
                                      <p:cBhvr>
                                        <p:cTn id="22" dur="1125" decel="100000" fill="hold"/>
                                        <p:tgtEl>
                                          <p:spTgt spid="14"/>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24" presetID="37" presetClass="entr" presetSubtype="0" fill="hold" grpId="1" nodeType="withEffect">
                                  <p:stCondLst>
                                    <p:cond delay="25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1250"/>
                                        <p:tgtEl>
                                          <p:spTgt spid="11"/>
                                        </p:tgtEl>
                                      </p:cBhvr>
                                    </p:animEffect>
                                    <p:anim calcmode="lin" valueType="num">
                                      <p:cBhvr>
                                        <p:cTn id="27" dur="1250" fill="hold"/>
                                        <p:tgtEl>
                                          <p:spTgt spid="11"/>
                                        </p:tgtEl>
                                        <p:attrNameLst>
                                          <p:attrName>ppt_x</p:attrName>
                                        </p:attrNameLst>
                                      </p:cBhvr>
                                      <p:tavLst>
                                        <p:tav tm="0">
                                          <p:val>
                                            <p:strVal val="#ppt_x"/>
                                          </p:val>
                                        </p:tav>
                                        <p:tav tm="100000">
                                          <p:val>
                                            <p:strVal val="#ppt_x"/>
                                          </p:val>
                                        </p:tav>
                                      </p:tavLst>
                                    </p:anim>
                                    <p:anim calcmode="lin" valueType="num">
                                      <p:cBhvr>
                                        <p:cTn id="28" dur="1125" decel="100000" fill="hold"/>
                                        <p:tgtEl>
                                          <p:spTgt spid="11"/>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1"/>
      <p:bldP spid="11" grpId="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what </a:t>
            </a:r>
            <a:br>
              <a:rPr lang="en-US"/>
            </a:br>
            <a:r>
              <a:rPr lang="en-US">
                <a:solidFill>
                  <a:schemeClr val="accent1"/>
                </a:solidFill>
              </a:rPr>
              <a:t>clients</a:t>
            </a:r>
            <a:r>
              <a:rPr lang="en-US"/>
              <a:t> say</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67</a:t>
            </a:fld>
            <a:endParaRPr/>
          </a:p>
        </p:txBody>
      </p:sp>
      <p:grpSp>
        <p:nvGrpSpPr>
          <p:cNvPr id="6" name="Group 5"/>
          <p:cNvGrpSpPr/>
          <p:nvPr/>
        </p:nvGrpSpPr>
        <p:grpSpPr>
          <a:xfrm>
            <a:off x="1045908" y="2854004"/>
            <a:ext cx="14644740" cy="2342739"/>
            <a:chOff x="1045908" y="2854004"/>
            <a:chExt cx="14644740" cy="2342739"/>
          </a:xfrm>
        </p:grpSpPr>
        <p:sp>
          <p:nvSpPr>
            <p:cNvPr id="9" name="TextBox 8"/>
            <p:cNvSpPr txBox="1"/>
            <p:nvPr/>
          </p:nvSpPr>
          <p:spPr>
            <a:xfrm>
              <a:off x="1828800" y="4350328"/>
              <a:ext cx="2895600" cy="523220"/>
            </a:xfrm>
            <a:prstGeom prst="rect">
              <a:avLst/>
            </a:prstGeom>
            <a:noFill/>
          </p:spPr>
          <p:txBody>
            <a:bodyPr wrap="square" rtlCol="0">
              <a:spAutoFit/>
            </a:bodyPr>
            <a:lstStyle/>
            <a:p>
              <a:pPr algn="r"/>
              <a:r>
                <a:rPr lang="en-US" sz="2800">
                  <a:solidFill>
                    <a:schemeClr val="accent1"/>
                  </a:solidFill>
                  <a:latin typeface="+mj-lt"/>
                </a:rPr>
                <a:t>jonh doe</a:t>
              </a:r>
              <a:endParaRPr lang="uk-UA" sz="2800">
                <a:solidFill>
                  <a:schemeClr val="accent1"/>
                </a:solidFill>
                <a:latin typeface="+mj-lt"/>
              </a:endParaRPr>
            </a:p>
          </p:txBody>
        </p:sp>
        <p:sp>
          <p:nvSpPr>
            <p:cNvPr id="11" name="TextBox 10"/>
            <p:cNvSpPr txBox="1"/>
            <p:nvPr/>
          </p:nvSpPr>
          <p:spPr>
            <a:xfrm>
              <a:off x="1045908" y="4796633"/>
              <a:ext cx="3678492" cy="400110"/>
            </a:xfrm>
            <a:prstGeom prst="rect">
              <a:avLst/>
            </a:prstGeom>
            <a:noFill/>
          </p:spPr>
          <p:txBody>
            <a:bodyPr wrap="square" rtlCol="0">
              <a:spAutoFit/>
            </a:bodyPr>
            <a:lstStyle/>
            <a:p>
              <a:pPr algn="r"/>
              <a:r>
                <a:rPr lang="en-US" sz="2000" b="1">
                  <a:latin typeface="+mj-lt"/>
                </a:rPr>
                <a:t>ceo</a:t>
              </a:r>
              <a:r>
                <a:rPr lang="en-US" sz="2000">
                  <a:latin typeface="+mj-lt"/>
                </a:rPr>
                <a:t> @ client-name </a:t>
              </a:r>
              <a:endParaRPr lang="uk-UA" sz="2000">
                <a:latin typeface="+mj-lt"/>
              </a:endParaRPr>
            </a:p>
          </p:txBody>
        </p:sp>
        <p:grpSp>
          <p:nvGrpSpPr>
            <p:cNvPr id="4" name="Group 3"/>
            <p:cNvGrpSpPr/>
            <p:nvPr/>
          </p:nvGrpSpPr>
          <p:grpSpPr>
            <a:xfrm>
              <a:off x="5327448" y="2854004"/>
              <a:ext cx="10363200" cy="2179087"/>
              <a:chOff x="5486400" y="5143500"/>
              <a:chExt cx="10363200" cy="2179087"/>
            </a:xfrm>
          </p:grpSpPr>
          <p:sp>
            <p:nvSpPr>
              <p:cNvPr id="27" name="TextBox 26"/>
              <p:cNvSpPr txBox="1"/>
              <p:nvPr/>
            </p:nvSpPr>
            <p:spPr>
              <a:xfrm>
                <a:off x="5486400" y="5691371"/>
                <a:ext cx="10363200" cy="1631216"/>
              </a:xfrm>
              <a:prstGeom prst="rect">
                <a:avLst/>
              </a:prstGeom>
              <a:noFill/>
            </p:spPr>
            <p:txBody>
              <a:bodyPr wrap="square" rtlCol="0">
                <a:spAutoFit/>
              </a:bodyPr>
              <a:lstStyle/>
              <a:p>
                <a:r>
                  <a:rPr lang="en-US" sz="2000" i="1">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 Pellentesque habitant morbi tristique senectus et netus et malesuada fames ac turpis egestas. Proin pharetra nonummy pede. Mauris et orci.</a:t>
                </a:r>
                <a:endParaRPr lang="uk-UA" sz="2000" i="1">
                  <a:solidFill>
                    <a:schemeClr val="tx2"/>
                  </a:solidFill>
                </a:endParaRPr>
              </a:p>
            </p:txBody>
          </p:sp>
          <p:sp>
            <p:nvSpPr>
              <p:cNvPr id="10" name="TextBox 9"/>
              <p:cNvSpPr txBox="1"/>
              <p:nvPr/>
            </p:nvSpPr>
            <p:spPr>
              <a:xfrm>
                <a:off x="5486400" y="5143500"/>
                <a:ext cx="10363200" cy="461665"/>
              </a:xfrm>
              <a:prstGeom prst="rect">
                <a:avLst/>
              </a:prstGeom>
              <a:noFill/>
            </p:spPr>
            <p:txBody>
              <a:bodyPr wrap="square" rtlCol="0">
                <a:spAutoFit/>
              </a:bodyPr>
              <a:lstStyle/>
              <a:p>
                <a:r>
                  <a:rPr lang="en-US" sz="2400" i="1" u="sng"/>
                  <a:t>Powerful solution. Easy and Effective! </a:t>
                </a:r>
                <a:endParaRPr lang="uk-UA" sz="2400" i="1" u="sng"/>
              </a:p>
            </p:txBody>
          </p:sp>
        </p:grpSp>
      </p:grpSp>
      <p:grpSp>
        <p:nvGrpSpPr>
          <p:cNvPr id="7" name="Group 6"/>
          <p:cNvGrpSpPr/>
          <p:nvPr/>
        </p:nvGrpSpPr>
        <p:grpSpPr>
          <a:xfrm>
            <a:off x="2743200" y="5848761"/>
            <a:ext cx="13785647" cy="2342739"/>
            <a:chOff x="2743200" y="5848761"/>
            <a:chExt cx="13785647" cy="2342739"/>
          </a:xfrm>
        </p:grpSpPr>
        <p:sp>
          <p:nvSpPr>
            <p:cNvPr id="14" name="TextBox 13"/>
            <p:cNvSpPr txBox="1"/>
            <p:nvPr/>
          </p:nvSpPr>
          <p:spPr>
            <a:xfrm>
              <a:off x="13775202" y="7345085"/>
              <a:ext cx="2061293" cy="523220"/>
            </a:xfrm>
            <a:prstGeom prst="rect">
              <a:avLst/>
            </a:prstGeom>
            <a:noFill/>
          </p:spPr>
          <p:txBody>
            <a:bodyPr wrap="square" rtlCol="0">
              <a:spAutoFit/>
            </a:bodyPr>
            <a:lstStyle/>
            <a:p>
              <a:r>
                <a:rPr lang="en-US" sz="2800">
                  <a:solidFill>
                    <a:schemeClr val="accent1"/>
                  </a:solidFill>
                  <a:latin typeface="+mj-lt"/>
                </a:rPr>
                <a:t>july doe</a:t>
              </a:r>
              <a:endParaRPr lang="uk-UA" sz="2800">
                <a:solidFill>
                  <a:schemeClr val="accent1"/>
                </a:solidFill>
                <a:latin typeface="+mj-lt"/>
              </a:endParaRPr>
            </a:p>
          </p:txBody>
        </p:sp>
        <p:sp>
          <p:nvSpPr>
            <p:cNvPr id="15" name="TextBox 14"/>
            <p:cNvSpPr txBox="1"/>
            <p:nvPr/>
          </p:nvSpPr>
          <p:spPr>
            <a:xfrm>
              <a:off x="13775202" y="7791390"/>
              <a:ext cx="2753645" cy="400110"/>
            </a:xfrm>
            <a:prstGeom prst="rect">
              <a:avLst/>
            </a:prstGeom>
            <a:noFill/>
          </p:spPr>
          <p:txBody>
            <a:bodyPr wrap="square" rtlCol="0">
              <a:spAutoFit/>
            </a:bodyPr>
            <a:lstStyle/>
            <a:p>
              <a:r>
                <a:rPr lang="en-US" sz="2000" b="1">
                  <a:latin typeface="+mj-lt"/>
                </a:rPr>
                <a:t>founder</a:t>
              </a:r>
              <a:r>
                <a:rPr lang="en-US" sz="2000">
                  <a:latin typeface="+mj-lt"/>
                </a:rPr>
                <a:t> @ client-name </a:t>
              </a:r>
              <a:endParaRPr lang="uk-UA" sz="2000">
                <a:latin typeface="+mj-lt"/>
              </a:endParaRPr>
            </a:p>
          </p:txBody>
        </p:sp>
        <p:grpSp>
          <p:nvGrpSpPr>
            <p:cNvPr id="5" name="Group 4"/>
            <p:cNvGrpSpPr/>
            <p:nvPr/>
          </p:nvGrpSpPr>
          <p:grpSpPr>
            <a:xfrm>
              <a:off x="2743200" y="5848761"/>
              <a:ext cx="10363200" cy="2179087"/>
              <a:chOff x="2743200" y="5848761"/>
              <a:chExt cx="10363200" cy="2179087"/>
            </a:xfrm>
          </p:grpSpPr>
          <p:sp>
            <p:nvSpPr>
              <p:cNvPr id="18" name="TextBox 17"/>
              <p:cNvSpPr txBox="1"/>
              <p:nvPr/>
            </p:nvSpPr>
            <p:spPr>
              <a:xfrm>
                <a:off x="2743200" y="6396632"/>
                <a:ext cx="10363200" cy="1631216"/>
              </a:xfrm>
              <a:prstGeom prst="rect">
                <a:avLst/>
              </a:prstGeom>
              <a:noFill/>
            </p:spPr>
            <p:txBody>
              <a:bodyPr wrap="square" rtlCol="0">
                <a:spAutoFit/>
              </a:bodyPr>
              <a:lstStyle/>
              <a:p>
                <a:pPr algn="r"/>
                <a:r>
                  <a:rPr lang="en-US" sz="2000" i="1">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 Pellentesque habitant morbi tristique senectus et netus et malesuada fames ac turpis egestas. Proin pharetra nonummy pede. Mauris et orci.</a:t>
                </a:r>
                <a:endParaRPr lang="uk-UA" sz="2000" i="1">
                  <a:solidFill>
                    <a:schemeClr val="tx2"/>
                  </a:solidFill>
                </a:endParaRPr>
              </a:p>
            </p:txBody>
          </p:sp>
          <p:sp>
            <p:nvSpPr>
              <p:cNvPr id="20" name="TextBox 19"/>
              <p:cNvSpPr txBox="1"/>
              <p:nvPr/>
            </p:nvSpPr>
            <p:spPr>
              <a:xfrm>
                <a:off x="2743200" y="5848761"/>
                <a:ext cx="10363200" cy="461665"/>
              </a:xfrm>
              <a:prstGeom prst="rect">
                <a:avLst/>
              </a:prstGeom>
              <a:noFill/>
            </p:spPr>
            <p:txBody>
              <a:bodyPr wrap="square" rtlCol="0">
                <a:spAutoFit/>
              </a:bodyPr>
              <a:lstStyle/>
              <a:p>
                <a:pPr algn="r"/>
                <a:r>
                  <a:rPr lang="en-US" sz="2400" i="1" u="sng"/>
                  <a:t>Amazing work in a such short time! </a:t>
                </a:r>
                <a:endParaRPr lang="uk-UA" sz="2400" i="1" u="sng"/>
              </a:p>
            </p:txBody>
          </p:sp>
        </p:grpSp>
      </p:grpSp>
      <p:sp>
        <p:nvSpPr>
          <p:cNvPr id="8" name="Picture Placeholder 7"/>
          <p:cNvSpPr>
            <a:spLocks noGrp="1"/>
          </p:cNvSpPr>
          <p:nvPr>
            <p:ph type="pic" sz="quarter" idx="11"/>
          </p:nvPr>
        </p:nvSpPr>
        <p:spPr/>
      </p:sp>
      <p:sp>
        <p:nvSpPr>
          <p:cNvPr id="12" name="Picture Placeholder 11"/>
          <p:cNvSpPr>
            <a:spLocks noGrp="1"/>
          </p:cNvSpPr>
          <p:nvPr>
            <p:ph type="pic" sz="quarter" idx="12"/>
          </p:nvPr>
        </p:nvSpPr>
        <p:spPr/>
      </p:sp>
    </p:spTree>
    <p:extLst>
      <p:ext uri="{BB962C8B-B14F-4D97-AF65-F5344CB8AC3E}">
        <p14:creationId xmlns:p14="http://schemas.microsoft.com/office/powerpoint/2010/main" val="53423984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250"/>
                                        <p:tgtEl>
                                          <p:spTgt spid="7"/>
                                        </p:tgtEl>
                                      </p:cBhvr>
                                    </p:animEffect>
                                    <p:anim calcmode="lin" valueType="num">
                                      <p:cBhvr>
                                        <p:cTn id="14" dur="1250" fill="hold"/>
                                        <p:tgtEl>
                                          <p:spTgt spid="7"/>
                                        </p:tgtEl>
                                        <p:attrNameLst>
                                          <p:attrName>ppt_x</p:attrName>
                                        </p:attrNameLst>
                                      </p:cBhvr>
                                      <p:tavLst>
                                        <p:tav tm="0">
                                          <p:val>
                                            <p:strVal val="#ppt_x"/>
                                          </p:val>
                                        </p:tav>
                                        <p:tav tm="100000">
                                          <p:val>
                                            <p:strVal val="#ppt_x"/>
                                          </p:val>
                                        </p:tav>
                                      </p:tavLst>
                                    </p:anim>
                                    <p:anim calcmode="lin" valueType="num">
                                      <p:cBhvr>
                                        <p:cTn id="15" dur="1125" decel="100000" fill="hold"/>
                                        <p:tgtEl>
                                          <p:spTgt spid="7"/>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863443" y="4589502"/>
            <a:ext cx="4561114" cy="1107996"/>
          </a:xfrm>
          <a:prstGeom prst="rect">
            <a:avLst/>
          </a:prstGeom>
          <a:noFill/>
        </p:spPr>
        <p:txBody>
          <a:bodyPr wrap="square" rtlCol="0">
            <a:spAutoFit/>
          </a:bodyPr>
          <a:lstStyle/>
          <a:p>
            <a:pPr algn="ctr"/>
            <a:r>
              <a:rPr lang="en-US" sz="6600" b="1">
                <a:solidFill>
                  <a:schemeClr val="accent1"/>
                </a:solidFill>
                <a:ea typeface="Roboto Condensed" panose="02000000000000000000" pitchFamily="2" charset="0"/>
                <a:cs typeface="Lato Semibold" panose="020F0502020204030203" pitchFamily="34" charset="0"/>
              </a:rPr>
              <a:t>our team</a:t>
            </a:r>
            <a:r>
              <a:rPr lang="en-US" sz="6600" b="1">
                <a:solidFill>
                  <a:schemeClr val="accent1"/>
                </a:solidFill>
                <a:ea typeface="Lato Semibold" panose="020F0502020204030203" pitchFamily="34" charset="0"/>
                <a:cs typeface="Lato Semibold" panose="020F0502020204030203" pitchFamily="34" charset="0"/>
              </a:rPr>
              <a:t>.</a:t>
            </a:r>
            <a:endParaRPr lang="ru-RU" sz="6600" b="1" dirty="0">
              <a:solidFill>
                <a:schemeClr val="accent1"/>
              </a:solidFill>
              <a:ea typeface="Lato Semibold" panose="020F0502020204030203" pitchFamily="34" charset="0"/>
              <a:cs typeface="Lato Semibold" panose="020F0502020204030203" pitchFamily="34" charset="0"/>
            </a:endParaRPr>
          </a:p>
        </p:txBody>
      </p:sp>
      <p:grpSp>
        <p:nvGrpSpPr>
          <p:cNvPr id="4" name="Group 3"/>
          <p:cNvGrpSpPr/>
          <p:nvPr/>
        </p:nvGrpSpPr>
        <p:grpSpPr>
          <a:xfrm>
            <a:off x="6711950" y="4457700"/>
            <a:ext cx="685800" cy="685800"/>
            <a:chOff x="6324600" y="4114799"/>
            <a:chExt cx="685800" cy="685800"/>
          </a:xfrm>
        </p:grpSpPr>
        <p:cxnSp>
          <p:nvCxnSpPr>
            <p:cNvPr id="6" name="Straight Connector 5"/>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rot="10800000">
            <a:off x="10890250" y="5143500"/>
            <a:ext cx="685800" cy="685800"/>
            <a:chOff x="6324600" y="4114799"/>
            <a:chExt cx="685800" cy="685800"/>
          </a:xfrm>
        </p:grpSpPr>
        <p:cxnSp>
          <p:nvCxnSpPr>
            <p:cNvPr id="9" name="Straight Connector 8"/>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36992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a:xfrm>
            <a:off x="876300" y="571411"/>
            <a:ext cx="5448300" cy="1338828"/>
          </a:xfrm>
        </p:spPr>
        <p:txBody>
          <a:bodyPr/>
          <a:lstStyle/>
          <a:p>
            <a:r>
              <a:rPr lang="en-US"/>
              <a:t>we are</a:t>
            </a:r>
            <a:br>
              <a:rPr lang="en-US"/>
            </a:br>
            <a:r>
              <a:rPr lang="en-US">
                <a:solidFill>
                  <a:schemeClr val="accent1"/>
                </a:solidFill>
              </a:rPr>
              <a:t>the team</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69</a:t>
            </a:fld>
            <a:endParaRPr/>
          </a:p>
        </p:txBody>
      </p:sp>
      <p:sp>
        <p:nvSpPr>
          <p:cNvPr id="15" name="Rectangle 14"/>
          <p:cNvSpPr/>
          <p:nvPr/>
        </p:nvSpPr>
        <p:spPr>
          <a:xfrm>
            <a:off x="9144000" y="2400300"/>
            <a:ext cx="9144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6" name="Rectangle 15"/>
          <p:cNvSpPr/>
          <p:nvPr/>
        </p:nvSpPr>
        <p:spPr>
          <a:xfrm>
            <a:off x="10482943" y="5411569"/>
            <a:ext cx="6400800" cy="1631216"/>
          </a:xfrm>
          <a:prstGeom prst="rect">
            <a:avLst/>
          </a:prstGeom>
        </p:spPr>
        <p:txBody>
          <a:bodyPr wrap="square">
            <a:spAutoFit/>
          </a:bodyPr>
          <a:lstStyle/>
          <a:p>
            <a:r>
              <a:rPr lang="en-US" sz="2000">
                <a:solidFill>
                  <a:schemeClr val="bg1"/>
                </a:solidFill>
              </a:rPr>
              <a:t>Aconsectetuer adipiscing elit. Maecenas porttitor congue massa. Fusce posuere, magna sed pulvinar ultricies, purus lectus malesuada libero, sit amet commodo magna eros quis urna. Nunc viverra imperdiet enim. </a:t>
            </a:r>
          </a:p>
        </p:txBody>
      </p:sp>
      <p:sp>
        <p:nvSpPr>
          <p:cNvPr id="17" name="Rectangle 16"/>
          <p:cNvSpPr/>
          <p:nvPr/>
        </p:nvSpPr>
        <p:spPr>
          <a:xfrm>
            <a:off x="10482943" y="4497169"/>
            <a:ext cx="4800600" cy="646331"/>
          </a:xfrm>
          <a:prstGeom prst="rect">
            <a:avLst/>
          </a:prstGeom>
        </p:spPr>
        <p:txBody>
          <a:bodyPr wrap="square">
            <a:spAutoFit/>
          </a:bodyPr>
          <a:lstStyle/>
          <a:p>
            <a:r>
              <a:rPr lang="en-US" sz="3600">
                <a:solidFill>
                  <a:schemeClr val="accent1"/>
                </a:solidFill>
                <a:latin typeface="+mj-lt"/>
              </a:rPr>
              <a:t>we unite to deliver</a:t>
            </a:r>
          </a:p>
        </p:txBody>
      </p:sp>
      <p:sp>
        <p:nvSpPr>
          <p:cNvPr id="28" name="Freeform 106"/>
          <p:cNvSpPr>
            <a:spLocks noEditPoints="1"/>
          </p:cNvSpPr>
          <p:nvPr/>
        </p:nvSpPr>
        <p:spPr bwMode="auto">
          <a:xfrm>
            <a:off x="10482943" y="3402918"/>
            <a:ext cx="1018398" cy="859974"/>
          </a:xfrm>
          <a:custGeom>
            <a:avLst/>
            <a:gdLst>
              <a:gd name="T0" fmla="*/ 34 w 176"/>
              <a:gd name="T1" fmla="*/ 86 h 144"/>
              <a:gd name="T2" fmla="*/ 28 w 176"/>
              <a:gd name="T3" fmla="*/ 65 h 144"/>
              <a:gd name="T4" fmla="*/ 28 w 176"/>
              <a:gd name="T5" fmla="*/ 58 h 144"/>
              <a:gd name="T6" fmla="*/ 25 w 176"/>
              <a:gd name="T7" fmla="*/ 38 h 144"/>
              <a:gd name="T8" fmla="*/ 35 w 176"/>
              <a:gd name="T9" fmla="*/ 26 h 144"/>
              <a:gd name="T10" fmla="*/ 49 w 176"/>
              <a:gd name="T11" fmla="*/ 25 h 144"/>
              <a:gd name="T12" fmla="*/ 52 w 176"/>
              <a:gd name="T13" fmla="*/ 18 h 144"/>
              <a:gd name="T14" fmla="*/ 30 w 176"/>
              <a:gd name="T15" fmla="*/ 19 h 144"/>
              <a:gd name="T16" fmla="*/ 20 w 176"/>
              <a:gd name="T17" fmla="*/ 56 h 144"/>
              <a:gd name="T18" fmla="*/ 26 w 176"/>
              <a:gd name="T19" fmla="*/ 86 h 144"/>
              <a:gd name="T20" fmla="*/ 0 w 176"/>
              <a:gd name="T21" fmla="*/ 124 h 144"/>
              <a:gd name="T22" fmla="*/ 22 w 176"/>
              <a:gd name="T23" fmla="*/ 128 h 144"/>
              <a:gd name="T24" fmla="*/ 8 w 176"/>
              <a:gd name="T25" fmla="*/ 120 h 144"/>
              <a:gd name="T26" fmla="*/ 159 w 176"/>
              <a:gd name="T27" fmla="*/ 100 h 144"/>
              <a:gd name="T28" fmla="*/ 155 w 176"/>
              <a:gd name="T29" fmla="*/ 70 h 144"/>
              <a:gd name="T30" fmla="*/ 159 w 176"/>
              <a:gd name="T31" fmla="*/ 35 h 144"/>
              <a:gd name="T32" fmla="*/ 132 w 176"/>
              <a:gd name="T33" fmla="*/ 16 h 144"/>
              <a:gd name="T34" fmla="*/ 126 w 176"/>
              <a:gd name="T35" fmla="*/ 25 h 144"/>
              <a:gd name="T36" fmla="*/ 132 w 176"/>
              <a:gd name="T37" fmla="*/ 24 h 144"/>
              <a:gd name="T38" fmla="*/ 142 w 176"/>
              <a:gd name="T39" fmla="*/ 27 h 144"/>
              <a:gd name="T40" fmla="*/ 149 w 176"/>
              <a:gd name="T41" fmla="*/ 53 h 144"/>
              <a:gd name="T42" fmla="*/ 149 w 176"/>
              <a:gd name="T43" fmla="*/ 65 h 144"/>
              <a:gd name="T44" fmla="*/ 148 w 176"/>
              <a:gd name="T45" fmla="*/ 66 h 144"/>
              <a:gd name="T46" fmla="*/ 157 w 176"/>
              <a:gd name="T47" fmla="*/ 108 h 144"/>
              <a:gd name="T48" fmla="*/ 150 w 176"/>
              <a:gd name="T49" fmla="*/ 120 h 144"/>
              <a:gd name="T50" fmla="*/ 172 w 176"/>
              <a:gd name="T51" fmla="*/ 128 h 144"/>
              <a:gd name="T52" fmla="*/ 159 w 176"/>
              <a:gd name="T53" fmla="*/ 100 h 144"/>
              <a:gd name="T54" fmla="*/ 106 w 176"/>
              <a:gd name="T55" fmla="*/ 90 h 144"/>
              <a:gd name="T56" fmla="*/ 115 w 176"/>
              <a:gd name="T57" fmla="*/ 52 h 144"/>
              <a:gd name="T58" fmla="*/ 104 w 176"/>
              <a:gd name="T59" fmla="*/ 3 h 144"/>
              <a:gd name="T60" fmla="*/ 76 w 176"/>
              <a:gd name="T61" fmla="*/ 4 h 144"/>
              <a:gd name="T62" fmla="*/ 61 w 176"/>
              <a:gd name="T63" fmla="*/ 52 h 144"/>
              <a:gd name="T64" fmla="*/ 70 w 176"/>
              <a:gd name="T65" fmla="*/ 90 h 144"/>
              <a:gd name="T66" fmla="*/ 28 w 176"/>
              <a:gd name="T67" fmla="*/ 140 h 144"/>
              <a:gd name="T68" fmla="*/ 144 w 176"/>
              <a:gd name="T69" fmla="*/ 144 h 144"/>
              <a:gd name="T70" fmla="*/ 120 w 176"/>
              <a:gd name="T71" fmla="*/ 109 h 144"/>
              <a:gd name="T72" fmla="*/ 58 w 176"/>
              <a:gd name="T73" fmla="*/ 117 h 144"/>
              <a:gd name="T74" fmla="*/ 78 w 176"/>
              <a:gd name="T75" fmla="*/ 90 h 144"/>
              <a:gd name="T76" fmla="*/ 69 w 176"/>
              <a:gd name="T77" fmla="*/ 65 h 144"/>
              <a:gd name="T78" fmla="*/ 68 w 176"/>
              <a:gd name="T79" fmla="*/ 48 h 144"/>
              <a:gd name="T80" fmla="*/ 79 w 176"/>
              <a:gd name="T81" fmla="*/ 12 h 144"/>
              <a:gd name="T82" fmla="*/ 93 w 176"/>
              <a:gd name="T83" fmla="*/ 8 h 144"/>
              <a:gd name="T84" fmla="*/ 108 w 176"/>
              <a:gd name="T85" fmla="*/ 22 h 144"/>
              <a:gd name="T86" fmla="*/ 107 w 176"/>
              <a:gd name="T87" fmla="*/ 54 h 144"/>
              <a:gd name="T88" fmla="*/ 106 w 176"/>
              <a:gd name="T89" fmla="*/ 66 h 144"/>
              <a:gd name="T90" fmla="*/ 118 w 176"/>
              <a:gd name="T91" fmla="*/ 117 h 144"/>
              <a:gd name="T92" fmla="*/ 140 w 176"/>
              <a:gd name="T93"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6" h="144">
                <a:moveTo>
                  <a:pt x="19" y="108"/>
                </a:moveTo>
                <a:cubicBezTo>
                  <a:pt x="25" y="106"/>
                  <a:pt x="34" y="100"/>
                  <a:pt x="34" y="86"/>
                </a:cubicBezTo>
                <a:cubicBezTo>
                  <a:pt x="34" y="74"/>
                  <a:pt x="30" y="69"/>
                  <a:pt x="28" y="66"/>
                </a:cubicBezTo>
                <a:cubicBezTo>
                  <a:pt x="28" y="65"/>
                  <a:pt x="28" y="65"/>
                  <a:pt x="28" y="65"/>
                </a:cubicBezTo>
                <a:cubicBezTo>
                  <a:pt x="27" y="65"/>
                  <a:pt x="27" y="65"/>
                  <a:pt x="27" y="65"/>
                </a:cubicBezTo>
                <a:cubicBezTo>
                  <a:pt x="27" y="65"/>
                  <a:pt x="27" y="63"/>
                  <a:pt x="28" y="58"/>
                </a:cubicBezTo>
                <a:cubicBezTo>
                  <a:pt x="28" y="56"/>
                  <a:pt x="28" y="54"/>
                  <a:pt x="27" y="53"/>
                </a:cubicBezTo>
                <a:cubicBezTo>
                  <a:pt x="26" y="49"/>
                  <a:pt x="23" y="43"/>
                  <a:pt x="25" y="38"/>
                </a:cubicBezTo>
                <a:cubicBezTo>
                  <a:pt x="28" y="29"/>
                  <a:pt x="30" y="28"/>
                  <a:pt x="34" y="27"/>
                </a:cubicBezTo>
                <a:cubicBezTo>
                  <a:pt x="34" y="27"/>
                  <a:pt x="34" y="26"/>
                  <a:pt x="35" y="26"/>
                </a:cubicBezTo>
                <a:cubicBezTo>
                  <a:pt x="36" y="25"/>
                  <a:pt x="40" y="24"/>
                  <a:pt x="44" y="24"/>
                </a:cubicBezTo>
                <a:cubicBezTo>
                  <a:pt x="46" y="24"/>
                  <a:pt x="48" y="24"/>
                  <a:pt x="49" y="25"/>
                </a:cubicBezTo>
                <a:cubicBezTo>
                  <a:pt x="49" y="24"/>
                  <a:pt x="50" y="22"/>
                  <a:pt x="50" y="21"/>
                </a:cubicBezTo>
                <a:cubicBezTo>
                  <a:pt x="51" y="20"/>
                  <a:pt x="51" y="19"/>
                  <a:pt x="52" y="18"/>
                </a:cubicBezTo>
                <a:cubicBezTo>
                  <a:pt x="49" y="16"/>
                  <a:pt x="47" y="16"/>
                  <a:pt x="44" y="16"/>
                </a:cubicBezTo>
                <a:cubicBezTo>
                  <a:pt x="38" y="16"/>
                  <a:pt x="33" y="18"/>
                  <a:pt x="30" y="19"/>
                </a:cubicBezTo>
                <a:cubicBezTo>
                  <a:pt x="24" y="22"/>
                  <a:pt x="21" y="25"/>
                  <a:pt x="17" y="35"/>
                </a:cubicBezTo>
                <a:cubicBezTo>
                  <a:pt x="14" y="43"/>
                  <a:pt x="18" y="52"/>
                  <a:pt x="20" y="56"/>
                </a:cubicBezTo>
                <a:cubicBezTo>
                  <a:pt x="18" y="66"/>
                  <a:pt x="21" y="70"/>
                  <a:pt x="21" y="70"/>
                </a:cubicBezTo>
                <a:cubicBezTo>
                  <a:pt x="23" y="73"/>
                  <a:pt x="26" y="76"/>
                  <a:pt x="26" y="86"/>
                </a:cubicBezTo>
                <a:cubicBezTo>
                  <a:pt x="26" y="98"/>
                  <a:pt x="17" y="100"/>
                  <a:pt x="17" y="100"/>
                </a:cubicBezTo>
                <a:cubicBezTo>
                  <a:pt x="10" y="103"/>
                  <a:pt x="0" y="108"/>
                  <a:pt x="0" y="124"/>
                </a:cubicBezTo>
                <a:cubicBezTo>
                  <a:pt x="0" y="124"/>
                  <a:pt x="0" y="128"/>
                  <a:pt x="4" y="128"/>
                </a:cubicBezTo>
                <a:cubicBezTo>
                  <a:pt x="22" y="128"/>
                  <a:pt x="22" y="128"/>
                  <a:pt x="22" y="128"/>
                </a:cubicBezTo>
                <a:cubicBezTo>
                  <a:pt x="23" y="125"/>
                  <a:pt x="24" y="122"/>
                  <a:pt x="26" y="120"/>
                </a:cubicBezTo>
                <a:cubicBezTo>
                  <a:pt x="8" y="120"/>
                  <a:pt x="8" y="120"/>
                  <a:pt x="8" y="120"/>
                </a:cubicBezTo>
                <a:cubicBezTo>
                  <a:pt x="9" y="112"/>
                  <a:pt x="14" y="110"/>
                  <a:pt x="19" y="108"/>
                </a:cubicBezTo>
                <a:moveTo>
                  <a:pt x="159" y="100"/>
                </a:moveTo>
                <a:cubicBezTo>
                  <a:pt x="159" y="100"/>
                  <a:pt x="150" y="98"/>
                  <a:pt x="150" y="86"/>
                </a:cubicBezTo>
                <a:cubicBezTo>
                  <a:pt x="150" y="76"/>
                  <a:pt x="153" y="73"/>
                  <a:pt x="155" y="70"/>
                </a:cubicBezTo>
                <a:cubicBezTo>
                  <a:pt x="155" y="70"/>
                  <a:pt x="158" y="66"/>
                  <a:pt x="156" y="56"/>
                </a:cubicBezTo>
                <a:cubicBezTo>
                  <a:pt x="158" y="52"/>
                  <a:pt x="162" y="43"/>
                  <a:pt x="159" y="35"/>
                </a:cubicBezTo>
                <a:cubicBezTo>
                  <a:pt x="155" y="25"/>
                  <a:pt x="152" y="22"/>
                  <a:pt x="146" y="19"/>
                </a:cubicBezTo>
                <a:cubicBezTo>
                  <a:pt x="143" y="18"/>
                  <a:pt x="138" y="16"/>
                  <a:pt x="132" y="16"/>
                </a:cubicBezTo>
                <a:cubicBezTo>
                  <a:pt x="129" y="16"/>
                  <a:pt x="127" y="16"/>
                  <a:pt x="124" y="18"/>
                </a:cubicBezTo>
                <a:cubicBezTo>
                  <a:pt x="125" y="20"/>
                  <a:pt x="126" y="23"/>
                  <a:pt x="126" y="25"/>
                </a:cubicBezTo>
                <a:cubicBezTo>
                  <a:pt x="127" y="25"/>
                  <a:pt x="127" y="25"/>
                  <a:pt x="127" y="25"/>
                </a:cubicBezTo>
                <a:cubicBezTo>
                  <a:pt x="128" y="24"/>
                  <a:pt x="130" y="24"/>
                  <a:pt x="132" y="24"/>
                </a:cubicBezTo>
                <a:cubicBezTo>
                  <a:pt x="136" y="24"/>
                  <a:pt x="140" y="25"/>
                  <a:pt x="141" y="26"/>
                </a:cubicBezTo>
                <a:cubicBezTo>
                  <a:pt x="142" y="26"/>
                  <a:pt x="142" y="27"/>
                  <a:pt x="142" y="27"/>
                </a:cubicBezTo>
                <a:cubicBezTo>
                  <a:pt x="146" y="28"/>
                  <a:pt x="148" y="29"/>
                  <a:pt x="151" y="38"/>
                </a:cubicBezTo>
                <a:cubicBezTo>
                  <a:pt x="153" y="43"/>
                  <a:pt x="150" y="49"/>
                  <a:pt x="149" y="53"/>
                </a:cubicBezTo>
                <a:cubicBezTo>
                  <a:pt x="148" y="54"/>
                  <a:pt x="148" y="56"/>
                  <a:pt x="148" y="58"/>
                </a:cubicBezTo>
                <a:cubicBezTo>
                  <a:pt x="149" y="63"/>
                  <a:pt x="149" y="65"/>
                  <a:pt x="149" y="65"/>
                </a:cubicBezTo>
                <a:cubicBezTo>
                  <a:pt x="149" y="65"/>
                  <a:pt x="149" y="65"/>
                  <a:pt x="148" y="65"/>
                </a:cubicBezTo>
                <a:cubicBezTo>
                  <a:pt x="148" y="66"/>
                  <a:pt x="148" y="66"/>
                  <a:pt x="148" y="66"/>
                </a:cubicBezTo>
                <a:cubicBezTo>
                  <a:pt x="146" y="69"/>
                  <a:pt x="142" y="74"/>
                  <a:pt x="142" y="86"/>
                </a:cubicBezTo>
                <a:cubicBezTo>
                  <a:pt x="142" y="100"/>
                  <a:pt x="151" y="106"/>
                  <a:pt x="157" y="108"/>
                </a:cubicBezTo>
                <a:cubicBezTo>
                  <a:pt x="162" y="110"/>
                  <a:pt x="167" y="112"/>
                  <a:pt x="168" y="120"/>
                </a:cubicBezTo>
                <a:cubicBezTo>
                  <a:pt x="150" y="120"/>
                  <a:pt x="150" y="120"/>
                  <a:pt x="150" y="120"/>
                </a:cubicBezTo>
                <a:cubicBezTo>
                  <a:pt x="152" y="122"/>
                  <a:pt x="153" y="125"/>
                  <a:pt x="154" y="128"/>
                </a:cubicBezTo>
                <a:cubicBezTo>
                  <a:pt x="172" y="128"/>
                  <a:pt x="172" y="128"/>
                  <a:pt x="172" y="128"/>
                </a:cubicBezTo>
                <a:cubicBezTo>
                  <a:pt x="176" y="128"/>
                  <a:pt x="176" y="124"/>
                  <a:pt x="176" y="124"/>
                </a:cubicBezTo>
                <a:cubicBezTo>
                  <a:pt x="176" y="108"/>
                  <a:pt x="166" y="103"/>
                  <a:pt x="159" y="100"/>
                </a:cubicBezTo>
                <a:moveTo>
                  <a:pt x="120" y="109"/>
                </a:moveTo>
                <a:cubicBezTo>
                  <a:pt x="120" y="109"/>
                  <a:pt x="106" y="105"/>
                  <a:pt x="106" y="90"/>
                </a:cubicBezTo>
                <a:cubicBezTo>
                  <a:pt x="106" y="77"/>
                  <a:pt x="111" y="73"/>
                  <a:pt x="114" y="69"/>
                </a:cubicBezTo>
                <a:cubicBezTo>
                  <a:pt x="114" y="69"/>
                  <a:pt x="118" y="65"/>
                  <a:pt x="115" y="52"/>
                </a:cubicBezTo>
                <a:cubicBezTo>
                  <a:pt x="120" y="45"/>
                  <a:pt x="122" y="33"/>
                  <a:pt x="116" y="19"/>
                </a:cubicBezTo>
                <a:cubicBezTo>
                  <a:pt x="112" y="10"/>
                  <a:pt x="109" y="5"/>
                  <a:pt x="104" y="3"/>
                </a:cubicBezTo>
                <a:cubicBezTo>
                  <a:pt x="101" y="1"/>
                  <a:pt x="97" y="0"/>
                  <a:pt x="93" y="0"/>
                </a:cubicBezTo>
                <a:cubicBezTo>
                  <a:pt x="86" y="0"/>
                  <a:pt x="79" y="3"/>
                  <a:pt x="76" y="4"/>
                </a:cubicBezTo>
                <a:cubicBezTo>
                  <a:pt x="68" y="8"/>
                  <a:pt x="63" y="11"/>
                  <a:pt x="58" y="24"/>
                </a:cubicBezTo>
                <a:cubicBezTo>
                  <a:pt x="53" y="34"/>
                  <a:pt x="58" y="46"/>
                  <a:pt x="61" y="52"/>
                </a:cubicBezTo>
                <a:cubicBezTo>
                  <a:pt x="58" y="65"/>
                  <a:pt x="62" y="69"/>
                  <a:pt x="62" y="69"/>
                </a:cubicBezTo>
                <a:cubicBezTo>
                  <a:pt x="65" y="73"/>
                  <a:pt x="70" y="77"/>
                  <a:pt x="70" y="90"/>
                </a:cubicBezTo>
                <a:cubicBezTo>
                  <a:pt x="70" y="105"/>
                  <a:pt x="56" y="109"/>
                  <a:pt x="56" y="109"/>
                </a:cubicBezTo>
                <a:cubicBezTo>
                  <a:pt x="47" y="112"/>
                  <a:pt x="28" y="118"/>
                  <a:pt x="28" y="140"/>
                </a:cubicBezTo>
                <a:cubicBezTo>
                  <a:pt x="28" y="140"/>
                  <a:pt x="28" y="144"/>
                  <a:pt x="32" y="144"/>
                </a:cubicBezTo>
                <a:cubicBezTo>
                  <a:pt x="144" y="144"/>
                  <a:pt x="144" y="144"/>
                  <a:pt x="144" y="144"/>
                </a:cubicBezTo>
                <a:cubicBezTo>
                  <a:pt x="148" y="144"/>
                  <a:pt x="148" y="140"/>
                  <a:pt x="148" y="140"/>
                </a:cubicBezTo>
                <a:cubicBezTo>
                  <a:pt x="148" y="118"/>
                  <a:pt x="129" y="112"/>
                  <a:pt x="120" y="109"/>
                </a:cubicBezTo>
                <a:moveTo>
                  <a:pt x="36" y="136"/>
                </a:moveTo>
                <a:cubicBezTo>
                  <a:pt x="38" y="125"/>
                  <a:pt x="48" y="120"/>
                  <a:pt x="58" y="117"/>
                </a:cubicBezTo>
                <a:cubicBezTo>
                  <a:pt x="58" y="117"/>
                  <a:pt x="58" y="117"/>
                  <a:pt x="58" y="117"/>
                </a:cubicBezTo>
                <a:cubicBezTo>
                  <a:pt x="66" y="115"/>
                  <a:pt x="78" y="107"/>
                  <a:pt x="78" y="90"/>
                </a:cubicBezTo>
                <a:cubicBezTo>
                  <a:pt x="78" y="76"/>
                  <a:pt x="73" y="70"/>
                  <a:pt x="70" y="66"/>
                </a:cubicBezTo>
                <a:cubicBezTo>
                  <a:pt x="69" y="65"/>
                  <a:pt x="68" y="64"/>
                  <a:pt x="69" y="65"/>
                </a:cubicBezTo>
                <a:cubicBezTo>
                  <a:pt x="68" y="64"/>
                  <a:pt x="67" y="61"/>
                  <a:pt x="69" y="54"/>
                </a:cubicBezTo>
                <a:cubicBezTo>
                  <a:pt x="70" y="50"/>
                  <a:pt x="68" y="48"/>
                  <a:pt x="68" y="48"/>
                </a:cubicBezTo>
                <a:cubicBezTo>
                  <a:pt x="66" y="43"/>
                  <a:pt x="62" y="34"/>
                  <a:pt x="65" y="27"/>
                </a:cubicBezTo>
                <a:cubicBezTo>
                  <a:pt x="69" y="17"/>
                  <a:pt x="73" y="15"/>
                  <a:pt x="79" y="12"/>
                </a:cubicBezTo>
                <a:cubicBezTo>
                  <a:pt x="80" y="11"/>
                  <a:pt x="80" y="11"/>
                  <a:pt x="80" y="11"/>
                </a:cubicBezTo>
                <a:cubicBezTo>
                  <a:pt x="82" y="10"/>
                  <a:pt x="87" y="8"/>
                  <a:pt x="93" y="8"/>
                </a:cubicBezTo>
                <a:cubicBezTo>
                  <a:pt x="96" y="8"/>
                  <a:pt x="98" y="9"/>
                  <a:pt x="100" y="10"/>
                </a:cubicBezTo>
                <a:cubicBezTo>
                  <a:pt x="103" y="11"/>
                  <a:pt x="105" y="14"/>
                  <a:pt x="108" y="22"/>
                </a:cubicBezTo>
                <a:cubicBezTo>
                  <a:pt x="115" y="36"/>
                  <a:pt x="111" y="45"/>
                  <a:pt x="109" y="47"/>
                </a:cubicBezTo>
                <a:cubicBezTo>
                  <a:pt x="107" y="49"/>
                  <a:pt x="107" y="52"/>
                  <a:pt x="107" y="54"/>
                </a:cubicBezTo>
                <a:cubicBezTo>
                  <a:pt x="109" y="61"/>
                  <a:pt x="108" y="64"/>
                  <a:pt x="108" y="64"/>
                </a:cubicBezTo>
                <a:cubicBezTo>
                  <a:pt x="108" y="64"/>
                  <a:pt x="107" y="65"/>
                  <a:pt x="106" y="66"/>
                </a:cubicBezTo>
                <a:cubicBezTo>
                  <a:pt x="103" y="70"/>
                  <a:pt x="98" y="76"/>
                  <a:pt x="98" y="90"/>
                </a:cubicBezTo>
                <a:cubicBezTo>
                  <a:pt x="98" y="107"/>
                  <a:pt x="110" y="115"/>
                  <a:pt x="118" y="117"/>
                </a:cubicBezTo>
                <a:cubicBezTo>
                  <a:pt x="118" y="117"/>
                  <a:pt x="118" y="117"/>
                  <a:pt x="118" y="117"/>
                </a:cubicBezTo>
                <a:cubicBezTo>
                  <a:pt x="128" y="120"/>
                  <a:pt x="138" y="125"/>
                  <a:pt x="140" y="136"/>
                </a:cubicBezTo>
                <a:lnTo>
                  <a:pt x="36" y="13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160646071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371725" y="3989338"/>
            <a:ext cx="13544550" cy="2308324"/>
          </a:xfrm>
          <a:prstGeom prst="rect">
            <a:avLst/>
          </a:prstGeom>
          <a:noFill/>
        </p:spPr>
        <p:txBody>
          <a:bodyPr wrap="square" rtlCol="0">
            <a:spAutoFit/>
          </a:bodyPr>
          <a:lstStyle/>
          <a:p>
            <a:pPr algn="ctr"/>
            <a:r>
              <a:rPr lang="en-US" sz="3600" b="1" dirty="0"/>
              <a:t>we’re a design studio focused on </a:t>
            </a:r>
            <a:r>
              <a:rPr lang="en-US" sz="3600" b="1" dirty="0">
                <a:solidFill>
                  <a:schemeClr val="accent1"/>
                </a:solidFill>
              </a:rPr>
              <a:t>PowerPoint</a:t>
            </a:r>
            <a:r>
              <a:rPr lang="en-US" sz="3600" b="1" dirty="0"/>
              <a:t> templates.</a:t>
            </a:r>
          </a:p>
          <a:p>
            <a:pPr algn="ctr"/>
            <a:r>
              <a:rPr lang="en-US" sz="3600" b="1" dirty="0"/>
              <a:t>we like to deliver </a:t>
            </a:r>
            <a:r>
              <a:rPr lang="en-US" sz="3600" b="1" dirty="0">
                <a:solidFill>
                  <a:schemeClr val="accent1"/>
                </a:solidFill>
              </a:rPr>
              <a:t>clean and fresh </a:t>
            </a:r>
            <a:r>
              <a:rPr lang="en-US" sz="3600" b="1" dirty="0"/>
              <a:t>hand-crafted presentations </a:t>
            </a:r>
          </a:p>
          <a:p>
            <a:pPr algn="ctr"/>
            <a:r>
              <a:rPr lang="en-US" sz="3600" b="1" dirty="0"/>
              <a:t>that help to promote your business. we make them with great passion. And now we present the </a:t>
            </a:r>
            <a:r>
              <a:rPr lang="en-US" sz="3600" b="1" dirty="0">
                <a:solidFill>
                  <a:schemeClr val="accent1"/>
                </a:solidFill>
              </a:rPr>
              <a:t>simplicity</a:t>
            </a:r>
            <a:r>
              <a:rPr lang="en-US" sz="3600" b="1" dirty="0"/>
              <a:t>! Enjoy!    </a:t>
            </a:r>
            <a:endParaRPr lang="uk-UA" sz="3600" b="1" dirty="0"/>
          </a:p>
        </p:txBody>
      </p:sp>
      <p:grpSp>
        <p:nvGrpSpPr>
          <p:cNvPr id="4" name="Group 3"/>
          <p:cNvGrpSpPr/>
          <p:nvPr/>
        </p:nvGrpSpPr>
        <p:grpSpPr>
          <a:xfrm>
            <a:off x="2390775" y="3646438"/>
            <a:ext cx="685800" cy="685800"/>
            <a:chOff x="6324600" y="4114799"/>
            <a:chExt cx="685800" cy="685800"/>
          </a:xfrm>
        </p:grpSpPr>
        <p:cxnSp>
          <p:nvCxnSpPr>
            <p:cNvPr id="5" name="Straight Connector 4"/>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7" name="Group 6"/>
          <p:cNvGrpSpPr/>
          <p:nvPr/>
        </p:nvGrpSpPr>
        <p:grpSpPr>
          <a:xfrm rot="10800000">
            <a:off x="15211425" y="5954762"/>
            <a:ext cx="685800" cy="685800"/>
            <a:chOff x="6324600" y="4114799"/>
            <a:chExt cx="685800" cy="685800"/>
          </a:xfrm>
        </p:grpSpPr>
        <p:cxnSp>
          <p:nvCxnSpPr>
            <p:cNvPr id="8" name="Straight Connector 7"/>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2693195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876300" y="571411"/>
            <a:ext cx="5448300" cy="1338828"/>
          </a:xfrm>
        </p:spPr>
        <p:txBody>
          <a:bodyPr/>
          <a:lstStyle/>
          <a:p>
            <a:r>
              <a:rPr lang="en-US"/>
              <a:t>we are</a:t>
            </a:r>
            <a:br>
              <a:rPr lang="en-US"/>
            </a:br>
            <a:r>
              <a:rPr lang="en-US">
                <a:solidFill>
                  <a:schemeClr val="accent1"/>
                </a:solidFill>
              </a:rPr>
              <a:t>professionals</a:t>
            </a:r>
            <a:endParaRPr lang="uk-UA">
              <a:solidFill>
                <a:schemeClr val="accent1"/>
              </a:solidFill>
            </a:endParaRPr>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70</a:t>
            </a:fld>
            <a:endParaRPr/>
          </a:p>
        </p:txBody>
      </p:sp>
      <p:sp>
        <p:nvSpPr>
          <p:cNvPr id="8" name="Rectangle 7"/>
          <p:cNvSpPr/>
          <p:nvPr/>
        </p:nvSpPr>
        <p:spPr>
          <a:xfrm>
            <a:off x="0" y="2400300"/>
            <a:ext cx="9144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0" name="Rectangle 9"/>
          <p:cNvSpPr/>
          <p:nvPr/>
        </p:nvSpPr>
        <p:spPr>
          <a:xfrm>
            <a:off x="1905000" y="3200400"/>
            <a:ext cx="4800600" cy="646331"/>
          </a:xfrm>
          <a:prstGeom prst="rect">
            <a:avLst/>
          </a:prstGeom>
        </p:spPr>
        <p:txBody>
          <a:bodyPr wrap="square">
            <a:spAutoFit/>
          </a:bodyPr>
          <a:lstStyle/>
          <a:p>
            <a:r>
              <a:rPr lang="en-US" sz="3600">
                <a:solidFill>
                  <a:schemeClr val="accent1"/>
                </a:solidFill>
                <a:latin typeface="+mj-lt"/>
              </a:rPr>
              <a:t>fields of expertise</a:t>
            </a:r>
          </a:p>
        </p:txBody>
      </p:sp>
      <p:sp>
        <p:nvSpPr>
          <p:cNvPr id="17" name="TextBox 16"/>
          <p:cNvSpPr txBox="1"/>
          <p:nvPr/>
        </p:nvSpPr>
        <p:spPr>
          <a:xfrm>
            <a:off x="3261360" y="4254163"/>
            <a:ext cx="4968240" cy="400110"/>
          </a:xfrm>
          <a:prstGeom prst="rect">
            <a:avLst/>
          </a:prstGeom>
          <a:noFill/>
        </p:spPr>
        <p:txBody>
          <a:bodyPr wrap="square" rtlCol="0">
            <a:spAutoFit/>
          </a:bodyPr>
          <a:lstStyle/>
          <a:p>
            <a:r>
              <a:rPr lang="en-US" sz="2000">
                <a:solidFill>
                  <a:schemeClr val="bg1"/>
                </a:solidFill>
              </a:rPr>
              <a:t>creative photography</a:t>
            </a:r>
            <a:endParaRPr lang="uk-UA" sz="2000">
              <a:solidFill>
                <a:schemeClr val="bg1"/>
              </a:solidFill>
            </a:endParaRPr>
          </a:p>
        </p:txBody>
      </p:sp>
      <p:sp>
        <p:nvSpPr>
          <p:cNvPr id="29" name="Freeform 142"/>
          <p:cNvSpPr>
            <a:spLocks noEditPoints="1"/>
          </p:cNvSpPr>
          <p:nvPr/>
        </p:nvSpPr>
        <p:spPr bwMode="auto">
          <a:xfrm>
            <a:off x="2362200" y="4114800"/>
            <a:ext cx="670690" cy="539473"/>
          </a:xfrm>
          <a:custGeom>
            <a:avLst/>
            <a:gdLst>
              <a:gd name="T0" fmla="*/ 108 w 176"/>
              <a:gd name="T1" fmla="*/ 24 h 144"/>
              <a:gd name="T2" fmla="*/ 108 w 176"/>
              <a:gd name="T3" fmla="*/ 16 h 144"/>
              <a:gd name="T4" fmla="*/ 64 w 176"/>
              <a:gd name="T5" fmla="*/ 20 h 144"/>
              <a:gd name="T6" fmla="*/ 88 w 176"/>
              <a:gd name="T7" fmla="*/ 56 h 144"/>
              <a:gd name="T8" fmla="*/ 88 w 176"/>
              <a:gd name="T9" fmla="*/ 104 h 144"/>
              <a:gd name="T10" fmla="*/ 88 w 176"/>
              <a:gd name="T11" fmla="*/ 56 h 144"/>
              <a:gd name="T12" fmla="*/ 72 w 176"/>
              <a:gd name="T13" fmla="*/ 80 h 144"/>
              <a:gd name="T14" fmla="*/ 104 w 176"/>
              <a:gd name="T15" fmla="*/ 80 h 144"/>
              <a:gd name="T16" fmla="*/ 88 w 176"/>
              <a:gd name="T17" fmla="*/ 40 h 144"/>
              <a:gd name="T18" fmla="*/ 88 w 176"/>
              <a:gd name="T19" fmla="*/ 120 h 144"/>
              <a:gd name="T20" fmla="*/ 88 w 176"/>
              <a:gd name="T21" fmla="*/ 40 h 144"/>
              <a:gd name="T22" fmla="*/ 56 w 176"/>
              <a:gd name="T23" fmla="*/ 80 h 144"/>
              <a:gd name="T24" fmla="*/ 120 w 176"/>
              <a:gd name="T25" fmla="*/ 80 h 144"/>
              <a:gd name="T26" fmla="*/ 148 w 176"/>
              <a:gd name="T27" fmla="*/ 64 h 144"/>
              <a:gd name="T28" fmla="*/ 148 w 176"/>
              <a:gd name="T29" fmla="*/ 72 h 144"/>
              <a:gd name="T30" fmla="*/ 148 w 176"/>
              <a:gd name="T31" fmla="*/ 64 h 144"/>
              <a:gd name="T32" fmla="*/ 136 w 176"/>
              <a:gd name="T33" fmla="*/ 44 h 144"/>
              <a:gd name="T34" fmla="*/ 160 w 176"/>
              <a:gd name="T35" fmla="*/ 44 h 144"/>
              <a:gd name="T36" fmla="*/ 148 w 176"/>
              <a:gd name="T37" fmla="*/ 48 h 144"/>
              <a:gd name="T38" fmla="*/ 148 w 176"/>
              <a:gd name="T39" fmla="*/ 40 h 144"/>
              <a:gd name="T40" fmla="*/ 148 w 176"/>
              <a:gd name="T41" fmla="*/ 48 h 144"/>
              <a:gd name="T42" fmla="*/ 144 w 176"/>
              <a:gd name="T43" fmla="*/ 16 h 144"/>
              <a:gd name="T44" fmla="*/ 88 w 176"/>
              <a:gd name="T45" fmla="*/ 0 h 144"/>
              <a:gd name="T46" fmla="*/ 32 w 176"/>
              <a:gd name="T47" fmla="*/ 16 h 144"/>
              <a:gd name="T48" fmla="*/ 0 w 176"/>
              <a:gd name="T49" fmla="*/ 32 h 144"/>
              <a:gd name="T50" fmla="*/ 16 w 176"/>
              <a:gd name="T51" fmla="*/ 144 h 144"/>
              <a:gd name="T52" fmla="*/ 176 w 176"/>
              <a:gd name="T53" fmla="*/ 128 h 144"/>
              <a:gd name="T54" fmla="*/ 160 w 176"/>
              <a:gd name="T55" fmla="*/ 16 h 144"/>
              <a:gd name="T56" fmla="*/ 133 w 176"/>
              <a:gd name="T57" fmla="*/ 96 h 144"/>
              <a:gd name="T58" fmla="*/ 168 w 176"/>
              <a:gd name="T59" fmla="*/ 104 h 144"/>
              <a:gd name="T60" fmla="*/ 160 w 176"/>
              <a:gd name="T61" fmla="*/ 136 h 144"/>
              <a:gd name="T62" fmla="*/ 8 w 176"/>
              <a:gd name="T63" fmla="*/ 128 h 144"/>
              <a:gd name="T64" fmla="*/ 46 w 176"/>
              <a:gd name="T65" fmla="*/ 104 h 144"/>
              <a:gd name="T66" fmla="*/ 8 w 176"/>
              <a:gd name="T67" fmla="*/ 96 h 144"/>
              <a:gd name="T68" fmla="*/ 16 w 176"/>
              <a:gd name="T69" fmla="*/ 24 h 144"/>
              <a:gd name="T70" fmla="*/ 60 w 176"/>
              <a:gd name="T71" fmla="*/ 8 h 144"/>
              <a:gd name="T72" fmla="*/ 116 w 176"/>
              <a:gd name="T73" fmla="*/ 8 h 144"/>
              <a:gd name="T74" fmla="*/ 160 w 176"/>
              <a:gd name="T75" fmla="*/ 24 h 144"/>
              <a:gd name="T76" fmla="*/ 168 w 176"/>
              <a:gd name="T77"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44">
                <a:moveTo>
                  <a:pt x="68" y="24"/>
                </a:moveTo>
                <a:cubicBezTo>
                  <a:pt x="108" y="24"/>
                  <a:pt x="108" y="24"/>
                  <a:pt x="108" y="24"/>
                </a:cubicBezTo>
                <a:cubicBezTo>
                  <a:pt x="110" y="24"/>
                  <a:pt x="112" y="22"/>
                  <a:pt x="112" y="20"/>
                </a:cubicBezTo>
                <a:cubicBezTo>
                  <a:pt x="112" y="18"/>
                  <a:pt x="110" y="16"/>
                  <a:pt x="108" y="16"/>
                </a:cubicBezTo>
                <a:cubicBezTo>
                  <a:pt x="68" y="16"/>
                  <a:pt x="68" y="16"/>
                  <a:pt x="68" y="16"/>
                </a:cubicBezTo>
                <a:cubicBezTo>
                  <a:pt x="66" y="16"/>
                  <a:pt x="64" y="18"/>
                  <a:pt x="64" y="20"/>
                </a:cubicBezTo>
                <a:cubicBezTo>
                  <a:pt x="64" y="22"/>
                  <a:pt x="66" y="24"/>
                  <a:pt x="68" y="24"/>
                </a:cubicBezTo>
                <a:moveTo>
                  <a:pt x="88" y="56"/>
                </a:moveTo>
                <a:cubicBezTo>
                  <a:pt x="75" y="56"/>
                  <a:pt x="64" y="67"/>
                  <a:pt x="64" y="80"/>
                </a:cubicBezTo>
                <a:cubicBezTo>
                  <a:pt x="64" y="93"/>
                  <a:pt x="75" y="104"/>
                  <a:pt x="88" y="104"/>
                </a:cubicBezTo>
                <a:cubicBezTo>
                  <a:pt x="101" y="104"/>
                  <a:pt x="112" y="93"/>
                  <a:pt x="112" y="80"/>
                </a:cubicBezTo>
                <a:cubicBezTo>
                  <a:pt x="112" y="67"/>
                  <a:pt x="101" y="56"/>
                  <a:pt x="88" y="56"/>
                </a:cubicBezTo>
                <a:moveTo>
                  <a:pt x="88" y="96"/>
                </a:moveTo>
                <a:cubicBezTo>
                  <a:pt x="79" y="96"/>
                  <a:pt x="72" y="89"/>
                  <a:pt x="72" y="80"/>
                </a:cubicBezTo>
                <a:cubicBezTo>
                  <a:pt x="72" y="71"/>
                  <a:pt x="79" y="64"/>
                  <a:pt x="88" y="64"/>
                </a:cubicBezTo>
                <a:cubicBezTo>
                  <a:pt x="97" y="64"/>
                  <a:pt x="104" y="71"/>
                  <a:pt x="104" y="80"/>
                </a:cubicBezTo>
                <a:cubicBezTo>
                  <a:pt x="104" y="89"/>
                  <a:pt x="97" y="96"/>
                  <a:pt x="88" y="96"/>
                </a:cubicBezTo>
                <a:moveTo>
                  <a:pt x="88" y="40"/>
                </a:moveTo>
                <a:cubicBezTo>
                  <a:pt x="66" y="40"/>
                  <a:pt x="48" y="58"/>
                  <a:pt x="48" y="80"/>
                </a:cubicBezTo>
                <a:cubicBezTo>
                  <a:pt x="48" y="102"/>
                  <a:pt x="66" y="120"/>
                  <a:pt x="88" y="120"/>
                </a:cubicBezTo>
                <a:cubicBezTo>
                  <a:pt x="110" y="120"/>
                  <a:pt x="128" y="102"/>
                  <a:pt x="128" y="80"/>
                </a:cubicBezTo>
                <a:cubicBezTo>
                  <a:pt x="128" y="58"/>
                  <a:pt x="110" y="40"/>
                  <a:pt x="88" y="40"/>
                </a:cubicBezTo>
                <a:moveTo>
                  <a:pt x="88" y="112"/>
                </a:moveTo>
                <a:cubicBezTo>
                  <a:pt x="70" y="112"/>
                  <a:pt x="56" y="98"/>
                  <a:pt x="56" y="80"/>
                </a:cubicBezTo>
                <a:cubicBezTo>
                  <a:pt x="56" y="62"/>
                  <a:pt x="70" y="48"/>
                  <a:pt x="88" y="48"/>
                </a:cubicBezTo>
                <a:cubicBezTo>
                  <a:pt x="106" y="48"/>
                  <a:pt x="120" y="62"/>
                  <a:pt x="120" y="80"/>
                </a:cubicBezTo>
                <a:cubicBezTo>
                  <a:pt x="120" y="98"/>
                  <a:pt x="106" y="112"/>
                  <a:pt x="88" y="112"/>
                </a:cubicBezTo>
                <a:moveTo>
                  <a:pt x="148" y="64"/>
                </a:moveTo>
                <a:cubicBezTo>
                  <a:pt x="146" y="64"/>
                  <a:pt x="144" y="66"/>
                  <a:pt x="144" y="68"/>
                </a:cubicBezTo>
                <a:cubicBezTo>
                  <a:pt x="144" y="70"/>
                  <a:pt x="146" y="72"/>
                  <a:pt x="148" y="72"/>
                </a:cubicBezTo>
                <a:cubicBezTo>
                  <a:pt x="150" y="72"/>
                  <a:pt x="152" y="70"/>
                  <a:pt x="152" y="68"/>
                </a:cubicBezTo>
                <a:cubicBezTo>
                  <a:pt x="152" y="66"/>
                  <a:pt x="150" y="64"/>
                  <a:pt x="148" y="64"/>
                </a:cubicBezTo>
                <a:moveTo>
                  <a:pt x="148" y="32"/>
                </a:moveTo>
                <a:cubicBezTo>
                  <a:pt x="141" y="32"/>
                  <a:pt x="136" y="37"/>
                  <a:pt x="136" y="44"/>
                </a:cubicBezTo>
                <a:cubicBezTo>
                  <a:pt x="136" y="51"/>
                  <a:pt x="141" y="56"/>
                  <a:pt x="148" y="56"/>
                </a:cubicBezTo>
                <a:cubicBezTo>
                  <a:pt x="155" y="56"/>
                  <a:pt x="160" y="51"/>
                  <a:pt x="160" y="44"/>
                </a:cubicBezTo>
                <a:cubicBezTo>
                  <a:pt x="160" y="37"/>
                  <a:pt x="155" y="32"/>
                  <a:pt x="148" y="32"/>
                </a:cubicBezTo>
                <a:moveTo>
                  <a:pt x="148" y="48"/>
                </a:moveTo>
                <a:cubicBezTo>
                  <a:pt x="146" y="48"/>
                  <a:pt x="144" y="46"/>
                  <a:pt x="144" y="44"/>
                </a:cubicBezTo>
                <a:cubicBezTo>
                  <a:pt x="144" y="42"/>
                  <a:pt x="146" y="40"/>
                  <a:pt x="148" y="40"/>
                </a:cubicBezTo>
                <a:cubicBezTo>
                  <a:pt x="150" y="40"/>
                  <a:pt x="152" y="42"/>
                  <a:pt x="152" y="44"/>
                </a:cubicBezTo>
                <a:cubicBezTo>
                  <a:pt x="152" y="46"/>
                  <a:pt x="150" y="48"/>
                  <a:pt x="148" y="48"/>
                </a:cubicBezTo>
                <a:moveTo>
                  <a:pt x="160" y="16"/>
                </a:moveTo>
                <a:cubicBezTo>
                  <a:pt x="144" y="16"/>
                  <a:pt x="144" y="16"/>
                  <a:pt x="144" y="16"/>
                </a:cubicBezTo>
                <a:cubicBezTo>
                  <a:pt x="132" y="16"/>
                  <a:pt x="132" y="0"/>
                  <a:pt x="116" y="0"/>
                </a:cubicBezTo>
                <a:cubicBezTo>
                  <a:pt x="88" y="0"/>
                  <a:pt x="88" y="0"/>
                  <a:pt x="88" y="0"/>
                </a:cubicBezTo>
                <a:cubicBezTo>
                  <a:pt x="60" y="0"/>
                  <a:pt x="60" y="0"/>
                  <a:pt x="60" y="0"/>
                </a:cubicBezTo>
                <a:cubicBezTo>
                  <a:pt x="44" y="0"/>
                  <a:pt x="44" y="16"/>
                  <a:pt x="32" y="16"/>
                </a:cubicBezTo>
                <a:cubicBezTo>
                  <a:pt x="16" y="16"/>
                  <a:pt x="16" y="16"/>
                  <a:pt x="16" y="16"/>
                </a:cubicBezTo>
                <a:cubicBezTo>
                  <a:pt x="7" y="16"/>
                  <a:pt x="0" y="23"/>
                  <a:pt x="0" y="32"/>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96"/>
                </a:moveTo>
                <a:cubicBezTo>
                  <a:pt x="133" y="96"/>
                  <a:pt x="133" y="96"/>
                  <a:pt x="133" y="96"/>
                </a:cubicBezTo>
                <a:cubicBezTo>
                  <a:pt x="132" y="99"/>
                  <a:pt x="131" y="101"/>
                  <a:pt x="130" y="104"/>
                </a:cubicBezTo>
                <a:cubicBezTo>
                  <a:pt x="168" y="104"/>
                  <a:pt x="168" y="104"/>
                  <a:pt x="168" y="104"/>
                </a:cubicBezTo>
                <a:cubicBezTo>
                  <a:pt x="168" y="128"/>
                  <a:pt x="168" y="128"/>
                  <a:pt x="168" y="128"/>
                </a:cubicBezTo>
                <a:cubicBezTo>
                  <a:pt x="168" y="132"/>
                  <a:pt x="164" y="136"/>
                  <a:pt x="160" y="136"/>
                </a:cubicBezTo>
                <a:cubicBezTo>
                  <a:pt x="16" y="136"/>
                  <a:pt x="16" y="136"/>
                  <a:pt x="16" y="136"/>
                </a:cubicBezTo>
                <a:cubicBezTo>
                  <a:pt x="12" y="136"/>
                  <a:pt x="8" y="132"/>
                  <a:pt x="8" y="128"/>
                </a:cubicBezTo>
                <a:cubicBezTo>
                  <a:pt x="8" y="104"/>
                  <a:pt x="8" y="104"/>
                  <a:pt x="8" y="104"/>
                </a:cubicBezTo>
                <a:cubicBezTo>
                  <a:pt x="46" y="104"/>
                  <a:pt x="46" y="104"/>
                  <a:pt x="46" y="104"/>
                </a:cubicBezTo>
                <a:cubicBezTo>
                  <a:pt x="45" y="101"/>
                  <a:pt x="44" y="99"/>
                  <a:pt x="43" y="96"/>
                </a:cubicBezTo>
                <a:cubicBezTo>
                  <a:pt x="8" y="96"/>
                  <a:pt x="8" y="96"/>
                  <a:pt x="8" y="96"/>
                </a:cubicBezTo>
                <a:cubicBezTo>
                  <a:pt x="8" y="32"/>
                  <a:pt x="8" y="32"/>
                  <a:pt x="8" y="32"/>
                </a:cubicBezTo>
                <a:cubicBezTo>
                  <a:pt x="8" y="28"/>
                  <a:pt x="12" y="24"/>
                  <a:pt x="16" y="24"/>
                </a:cubicBezTo>
                <a:cubicBezTo>
                  <a:pt x="32" y="24"/>
                  <a:pt x="32" y="24"/>
                  <a:pt x="32" y="24"/>
                </a:cubicBezTo>
                <a:cubicBezTo>
                  <a:pt x="48" y="24"/>
                  <a:pt x="48" y="8"/>
                  <a:pt x="60" y="8"/>
                </a:cubicBezTo>
                <a:cubicBezTo>
                  <a:pt x="88" y="8"/>
                  <a:pt x="88" y="8"/>
                  <a:pt x="88" y="8"/>
                </a:cubicBezTo>
                <a:cubicBezTo>
                  <a:pt x="116" y="8"/>
                  <a:pt x="116" y="8"/>
                  <a:pt x="116" y="8"/>
                </a:cubicBezTo>
                <a:cubicBezTo>
                  <a:pt x="128" y="8"/>
                  <a:pt x="128" y="24"/>
                  <a:pt x="144" y="24"/>
                </a:cubicBezTo>
                <a:cubicBezTo>
                  <a:pt x="160" y="24"/>
                  <a:pt x="160" y="24"/>
                  <a:pt x="160" y="24"/>
                </a:cubicBezTo>
                <a:cubicBezTo>
                  <a:pt x="164" y="24"/>
                  <a:pt x="168" y="28"/>
                  <a:pt x="168" y="32"/>
                </a:cubicBezTo>
                <a:lnTo>
                  <a:pt x="168" y="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32" name="TextBox 31"/>
          <p:cNvSpPr txBox="1"/>
          <p:nvPr/>
        </p:nvSpPr>
        <p:spPr>
          <a:xfrm>
            <a:off x="3261360" y="5168563"/>
            <a:ext cx="4968240" cy="400110"/>
          </a:xfrm>
          <a:prstGeom prst="rect">
            <a:avLst/>
          </a:prstGeom>
          <a:noFill/>
        </p:spPr>
        <p:txBody>
          <a:bodyPr wrap="square" rtlCol="0">
            <a:spAutoFit/>
          </a:bodyPr>
          <a:lstStyle/>
          <a:p>
            <a:r>
              <a:rPr lang="en-US" sz="2000">
                <a:solidFill>
                  <a:schemeClr val="bg1"/>
                </a:solidFill>
              </a:rPr>
              <a:t>web and application design</a:t>
            </a:r>
            <a:endParaRPr lang="uk-UA" sz="2000">
              <a:solidFill>
                <a:schemeClr val="bg1"/>
              </a:solidFill>
            </a:endParaRPr>
          </a:p>
        </p:txBody>
      </p:sp>
      <p:sp>
        <p:nvSpPr>
          <p:cNvPr id="35" name="TextBox 34"/>
          <p:cNvSpPr txBox="1"/>
          <p:nvPr/>
        </p:nvSpPr>
        <p:spPr>
          <a:xfrm>
            <a:off x="3261360" y="6082963"/>
            <a:ext cx="4968240" cy="400110"/>
          </a:xfrm>
          <a:prstGeom prst="rect">
            <a:avLst/>
          </a:prstGeom>
          <a:noFill/>
        </p:spPr>
        <p:txBody>
          <a:bodyPr wrap="square" rtlCol="0">
            <a:spAutoFit/>
          </a:bodyPr>
          <a:lstStyle/>
          <a:p>
            <a:r>
              <a:rPr lang="en-US" sz="2000">
                <a:solidFill>
                  <a:schemeClr val="bg1"/>
                </a:solidFill>
              </a:rPr>
              <a:t>social media management</a:t>
            </a:r>
            <a:endParaRPr lang="uk-UA" sz="2000">
              <a:solidFill>
                <a:schemeClr val="bg1"/>
              </a:solidFill>
            </a:endParaRPr>
          </a:p>
        </p:txBody>
      </p:sp>
      <p:sp>
        <p:nvSpPr>
          <p:cNvPr id="37" name="Freeform 239"/>
          <p:cNvSpPr>
            <a:spLocks noEditPoints="1"/>
          </p:cNvSpPr>
          <p:nvPr/>
        </p:nvSpPr>
        <p:spPr bwMode="auto">
          <a:xfrm>
            <a:off x="2423225" y="5025473"/>
            <a:ext cx="548640" cy="560828"/>
          </a:xfrm>
          <a:custGeom>
            <a:avLst/>
            <a:gdLst>
              <a:gd name="T0" fmla="*/ 16 w 176"/>
              <a:gd name="T1" fmla="*/ 32 h 176"/>
              <a:gd name="T2" fmla="*/ 0 w 176"/>
              <a:gd name="T3" fmla="*/ 160 h 176"/>
              <a:gd name="T4" fmla="*/ 128 w 176"/>
              <a:gd name="T5" fmla="*/ 176 h 176"/>
              <a:gd name="T6" fmla="*/ 144 w 176"/>
              <a:gd name="T7" fmla="*/ 48 h 176"/>
              <a:gd name="T8" fmla="*/ 136 w 176"/>
              <a:gd name="T9" fmla="*/ 160 h 176"/>
              <a:gd name="T10" fmla="*/ 16 w 176"/>
              <a:gd name="T11" fmla="*/ 168 h 176"/>
              <a:gd name="T12" fmla="*/ 8 w 176"/>
              <a:gd name="T13" fmla="*/ 72 h 176"/>
              <a:gd name="T14" fmla="*/ 136 w 176"/>
              <a:gd name="T15" fmla="*/ 160 h 176"/>
              <a:gd name="T16" fmla="*/ 8 w 176"/>
              <a:gd name="T17" fmla="*/ 64 h 176"/>
              <a:gd name="T18" fmla="*/ 16 w 176"/>
              <a:gd name="T19" fmla="*/ 40 h 176"/>
              <a:gd name="T20" fmla="*/ 136 w 176"/>
              <a:gd name="T21" fmla="*/ 48 h 176"/>
              <a:gd name="T22" fmla="*/ 36 w 176"/>
              <a:gd name="T23" fmla="*/ 48 h 176"/>
              <a:gd name="T24" fmla="*/ 36 w 176"/>
              <a:gd name="T25" fmla="*/ 56 h 176"/>
              <a:gd name="T26" fmla="*/ 36 w 176"/>
              <a:gd name="T27" fmla="*/ 48 h 176"/>
              <a:gd name="T28" fmla="*/ 16 w 176"/>
              <a:gd name="T29" fmla="*/ 52 h 176"/>
              <a:gd name="T30" fmla="*/ 24 w 176"/>
              <a:gd name="T31" fmla="*/ 52 h 176"/>
              <a:gd name="T32" fmla="*/ 160 w 176"/>
              <a:gd name="T33" fmla="*/ 0 h 176"/>
              <a:gd name="T34" fmla="*/ 32 w 176"/>
              <a:gd name="T35" fmla="*/ 16 h 176"/>
              <a:gd name="T36" fmla="*/ 36 w 176"/>
              <a:gd name="T37" fmla="*/ 24 h 176"/>
              <a:gd name="T38" fmla="*/ 40 w 176"/>
              <a:gd name="T39" fmla="*/ 16 h 176"/>
              <a:gd name="T40" fmla="*/ 160 w 176"/>
              <a:gd name="T41" fmla="*/ 8 h 176"/>
              <a:gd name="T42" fmla="*/ 168 w 176"/>
              <a:gd name="T43" fmla="*/ 128 h 176"/>
              <a:gd name="T44" fmla="*/ 156 w 176"/>
              <a:gd name="T45" fmla="*/ 136 h 176"/>
              <a:gd name="T46" fmla="*/ 156 w 176"/>
              <a:gd name="T47" fmla="*/ 144 h 176"/>
              <a:gd name="T48" fmla="*/ 176 w 176"/>
              <a:gd name="T49" fmla="*/ 128 h 176"/>
              <a:gd name="T50" fmla="*/ 160 w 176"/>
              <a:gd name="T51" fmla="*/ 0 h 176"/>
              <a:gd name="T52" fmla="*/ 48 w 176"/>
              <a:gd name="T53" fmla="*/ 52 h 176"/>
              <a:gd name="T54" fmla="*/ 56 w 176"/>
              <a:gd name="T55" fmla="*/ 52 h 176"/>
              <a:gd name="T56" fmla="*/ 124 w 176"/>
              <a:gd name="T57" fmla="*/ 48 h 176"/>
              <a:gd name="T58" fmla="*/ 64 w 176"/>
              <a:gd name="T59" fmla="*/ 52 h 176"/>
              <a:gd name="T60" fmla="*/ 124 w 176"/>
              <a:gd name="T61" fmla="*/ 56 h 176"/>
              <a:gd name="T62" fmla="*/ 124 w 176"/>
              <a:gd name="T63"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28" y="32"/>
                </a:moveTo>
                <a:cubicBezTo>
                  <a:pt x="16" y="32"/>
                  <a:pt x="16" y="32"/>
                  <a:pt x="16" y="32"/>
                </a:cubicBezTo>
                <a:cubicBezTo>
                  <a:pt x="7" y="32"/>
                  <a:pt x="0" y="39"/>
                  <a:pt x="0" y="48"/>
                </a:cubicBezTo>
                <a:cubicBezTo>
                  <a:pt x="0" y="160"/>
                  <a:pt x="0" y="160"/>
                  <a:pt x="0" y="160"/>
                </a:cubicBezTo>
                <a:cubicBezTo>
                  <a:pt x="0" y="169"/>
                  <a:pt x="7" y="176"/>
                  <a:pt x="16" y="176"/>
                </a:cubicBezTo>
                <a:cubicBezTo>
                  <a:pt x="128" y="176"/>
                  <a:pt x="128" y="176"/>
                  <a:pt x="128" y="176"/>
                </a:cubicBezTo>
                <a:cubicBezTo>
                  <a:pt x="137" y="176"/>
                  <a:pt x="144" y="169"/>
                  <a:pt x="144" y="160"/>
                </a:cubicBezTo>
                <a:cubicBezTo>
                  <a:pt x="144" y="48"/>
                  <a:pt x="144" y="48"/>
                  <a:pt x="144" y="48"/>
                </a:cubicBezTo>
                <a:cubicBezTo>
                  <a:pt x="144" y="39"/>
                  <a:pt x="137" y="32"/>
                  <a:pt x="128" y="32"/>
                </a:cubicBezTo>
                <a:moveTo>
                  <a:pt x="136" y="160"/>
                </a:moveTo>
                <a:cubicBezTo>
                  <a:pt x="136" y="164"/>
                  <a:pt x="132" y="168"/>
                  <a:pt x="128" y="168"/>
                </a:cubicBezTo>
                <a:cubicBezTo>
                  <a:pt x="16" y="168"/>
                  <a:pt x="16" y="168"/>
                  <a:pt x="16" y="168"/>
                </a:cubicBezTo>
                <a:cubicBezTo>
                  <a:pt x="12" y="168"/>
                  <a:pt x="8" y="164"/>
                  <a:pt x="8" y="160"/>
                </a:cubicBezTo>
                <a:cubicBezTo>
                  <a:pt x="8" y="72"/>
                  <a:pt x="8" y="72"/>
                  <a:pt x="8" y="72"/>
                </a:cubicBezTo>
                <a:cubicBezTo>
                  <a:pt x="136" y="72"/>
                  <a:pt x="136" y="72"/>
                  <a:pt x="136" y="72"/>
                </a:cubicBezTo>
                <a:lnTo>
                  <a:pt x="136" y="160"/>
                </a:lnTo>
                <a:close/>
                <a:moveTo>
                  <a:pt x="136" y="64"/>
                </a:moveTo>
                <a:cubicBezTo>
                  <a:pt x="8" y="64"/>
                  <a:pt x="8" y="64"/>
                  <a:pt x="8" y="64"/>
                </a:cubicBezTo>
                <a:cubicBezTo>
                  <a:pt x="8" y="48"/>
                  <a:pt x="8" y="48"/>
                  <a:pt x="8" y="48"/>
                </a:cubicBezTo>
                <a:cubicBezTo>
                  <a:pt x="8" y="44"/>
                  <a:pt x="12" y="40"/>
                  <a:pt x="16" y="40"/>
                </a:cubicBezTo>
                <a:cubicBezTo>
                  <a:pt x="128" y="40"/>
                  <a:pt x="128" y="40"/>
                  <a:pt x="128" y="40"/>
                </a:cubicBezTo>
                <a:cubicBezTo>
                  <a:pt x="132" y="40"/>
                  <a:pt x="136" y="44"/>
                  <a:pt x="136" y="48"/>
                </a:cubicBezTo>
                <a:lnTo>
                  <a:pt x="136" y="64"/>
                </a:lnTo>
                <a:close/>
                <a:moveTo>
                  <a:pt x="36" y="48"/>
                </a:moveTo>
                <a:cubicBezTo>
                  <a:pt x="34" y="48"/>
                  <a:pt x="32" y="50"/>
                  <a:pt x="32" y="52"/>
                </a:cubicBezTo>
                <a:cubicBezTo>
                  <a:pt x="32" y="54"/>
                  <a:pt x="34" y="56"/>
                  <a:pt x="36" y="56"/>
                </a:cubicBezTo>
                <a:cubicBezTo>
                  <a:pt x="38" y="56"/>
                  <a:pt x="40" y="54"/>
                  <a:pt x="40" y="52"/>
                </a:cubicBezTo>
                <a:cubicBezTo>
                  <a:pt x="40" y="50"/>
                  <a:pt x="38" y="48"/>
                  <a:pt x="36" y="48"/>
                </a:cubicBezTo>
                <a:moveTo>
                  <a:pt x="20" y="48"/>
                </a:moveTo>
                <a:cubicBezTo>
                  <a:pt x="18" y="48"/>
                  <a:pt x="16" y="50"/>
                  <a:pt x="16" y="52"/>
                </a:cubicBezTo>
                <a:cubicBezTo>
                  <a:pt x="16" y="54"/>
                  <a:pt x="18" y="56"/>
                  <a:pt x="20" y="56"/>
                </a:cubicBezTo>
                <a:cubicBezTo>
                  <a:pt x="22" y="56"/>
                  <a:pt x="24" y="54"/>
                  <a:pt x="24" y="52"/>
                </a:cubicBezTo>
                <a:cubicBezTo>
                  <a:pt x="24" y="50"/>
                  <a:pt x="22" y="48"/>
                  <a:pt x="20" y="48"/>
                </a:cubicBezTo>
                <a:moveTo>
                  <a:pt x="160" y="0"/>
                </a:moveTo>
                <a:cubicBezTo>
                  <a:pt x="48" y="0"/>
                  <a:pt x="48" y="0"/>
                  <a:pt x="48" y="0"/>
                </a:cubicBezTo>
                <a:cubicBezTo>
                  <a:pt x="39" y="0"/>
                  <a:pt x="32" y="7"/>
                  <a:pt x="32" y="16"/>
                </a:cubicBezTo>
                <a:cubicBezTo>
                  <a:pt x="32" y="20"/>
                  <a:pt x="32" y="20"/>
                  <a:pt x="32" y="20"/>
                </a:cubicBezTo>
                <a:cubicBezTo>
                  <a:pt x="32" y="22"/>
                  <a:pt x="34" y="24"/>
                  <a:pt x="36" y="24"/>
                </a:cubicBezTo>
                <a:cubicBezTo>
                  <a:pt x="38" y="24"/>
                  <a:pt x="40" y="22"/>
                  <a:pt x="40" y="20"/>
                </a:cubicBezTo>
                <a:cubicBezTo>
                  <a:pt x="40" y="16"/>
                  <a:pt x="40" y="16"/>
                  <a:pt x="40" y="16"/>
                </a:cubicBezTo>
                <a:cubicBezTo>
                  <a:pt x="40" y="12"/>
                  <a:pt x="44" y="8"/>
                  <a:pt x="48" y="8"/>
                </a:cubicBezTo>
                <a:cubicBezTo>
                  <a:pt x="160" y="8"/>
                  <a:pt x="160" y="8"/>
                  <a:pt x="160" y="8"/>
                </a:cubicBezTo>
                <a:cubicBezTo>
                  <a:pt x="164" y="8"/>
                  <a:pt x="168" y="12"/>
                  <a:pt x="168" y="16"/>
                </a:cubicBezTo>
                <a:cubicBezTo>
                  <a:pt x="168" y="128"/>
                  <a:pt x="168" y="128"/>
                  <a:pt x="168" y="128"/>
                </a:cubicBezTo>
                <a:cubicBezTo>
                  <a:pt x="168" y="132"/>
                  <a:pt x="164" y="136"/>
                  <a:pt x="160" y="136"/>
                </a:cubicBezTo>
                <a:cubicBezTo>
                  <a:pt x="156" y="136"/>
                  <a:pt x="156" y="136"/>
                  <a:pt x="156" y="136"/>
                </a:cubicBezTo>
                <a:cubicBezTo>
                  <a:pt x="154" y="136"/>
                  <a:pt x="152" y="138"/>
                  <a:pt x="152" y="140"/>
                </a:cubicBezTo>
                <a:cubicBezTo>
                  <a:pt x="152" y="142"/>
                  <a:pt x="154" y="144"/>
                  <a:pt x="156" y="144"/>
                </a:cubicBezTo>
                <a:cubicBezTo>
                  <a:pt x="160" y="144"/>
                  <a:pt x="160" y="144"/>
                  <a:pt x="160" y="144"/>
                </a:cubicBezTo>
                <a:cubicBezTo>
                  <a:pt x="169" y="144"/>
                  <a:pt x="176" y="137"/>
                  <a:pt x="176" y="128"/>
                </a:cubicBezTo>
                <a:cubicBezTo>
                  <a:pt x="176" y="16"/>
                  <a:pt x="176" y="16"/>
                  <a:pt x="176" y="16"/>
                </a:cubicBezTo>
                <a:cubicBezTo>
                  <a:pt x="176" y="7"/>
                  <a:pt x="169" y="0"/>
                  <a:pt x="160" y="0"/>
                </a:cubicBezTo>
                <a:moveTo>
                  <a:pt x="52" y="48"/>
                </a:moveTo>
                <a:cubicBezTo>
                  <a:pt x="50" y="48"/>
                  <a:pt x="48" y="50"/>
                  <a:pt x="48" y="52"/>
                </a:cubicBezTo>
                <a:cubicBezTo>
                  <a:pt x="48" y="54"/>
                  <a:pt x="50" y="56"/>
                  <a:pt x="52" y="56"/>
                </a:cubicBezTo>
                <a:cubicBezTo>
                  <a:pt x="54" y="56"/>
                  <a:pt x="56" y="54"/>
                  <a:pt x="56" y="52"/>
                </a:cubicBezTo>
                <a:cubicBezTo>
                  <a:pt x="56" y="50"/>
                  <a:pt x="54" y="48"/>
                  <a:pt x="52" y="48"/>
                </a:cubicBezTo>
                <a:moveTo>
                  <a:pt x="124" y="48"/>
                </a:moveTo>
                <a:cubicBezTo>
                  <a:pt x="68" y="48"/>
                  <a:pt x="68" y="48"/>
                  <a:pt x="68" y="48"/>
                </a:cubicBezTo>
                <a:cubicBezTo>
                  <a:pt x="66" y="48"/>
                  <a:pt x="64" y="50"/>
                  <a:pt x="64" y="52"/>
                </a:cubicBezTo>
                <a:cubicBezTo>
                  <a:pt x="64" y="54"/>
                  <a:pt x="66" y="56"/>
                  <a:pt x="68" y="56"/>
                </a:cubicBezTo>
                <a:cubicBezTo>
                  <a:pt x="124" y="56"/>
                  <a:pt x="124" y="56"/>
                  <a:pt x="124" y="56"/>
                </a:cubicBezTo>
                <a:cubicBezTo>
                  <a:pt x="126" y="56"/>
                  <a:pt x="128" y="54"/>
                  <a:pt x="128" y="52"/>
                </a:cubicBezTo>
                <a:cubicBezTo>
                  <a:pt x="128" y="50"/>
                  <a:pt x="126" y="48"/>
                  <a:pt x="124" y="4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38" name="Freeform 260"/>
          <p:cNvSpPr>
            <a:spLocks noEditPoints="1"/>
          </p:cNvSpPr>
          <p:nvPr/>
        </p:nvSpPr>
        <p:spPr bwMode="auto">
          <a:xfrm>
            <a:off x="2439135" y="5987286"/>
            <a:ext cx="516820" cy="528301"/>
          </a:xfrm>
          <a:custGeom>
            <a:avLst/>
            <a:gdLst>
              <a:gd name="T0" fmla="*/ 151 w 176"/>
              <a:gd name="T1" fmla="*/ 146 h 176"/>
              <a:gd name="T2" fmla="*/ 115 w 176"/>
              <a:gd name="T3" fmla="*/ 166 h 176"/>
              <a:gd name="T4" fmla="*/ 60 w 176"/>
              <a:gd name="T5" fmla="*/ 163 h 176"/>
              <a:gd name="T6" fmla="*/ 15 w 176"/>
              <a:gd name="T7" fmla="*/ 123 h 176"/>
              <a:gd name="T8" fmla="*/ 14 w 176"/>
              <a:gd name="T9" fmla="*/ 56 h 176"/>
              <a:gd name="T10" fmla="*/ 59 w 176"/>
              <a:gd name="T11" fmla="*/ 14 h 176"/>
              <a:gd name="T12" fmla="*/ 123 w 176"/>
              <a:gd name="T13" fmla="*/ 13 h 176"/>
              <a:gd name="T14" fmla="*/ 162 w 176"/>
              <a:gd name="T15" fmla="*/ 47 h 176"/>
              <a:gd name="T16" fmla="*/ 163 w 176"/>
              <a:gd name="T17" fmla="*/ 97 h 176"/>
              <a:gd name="T18" fmla="*/ 136 w 176"/>
              <a:gd name="T19" fmla="*/ 129 h 176"/>
              <a:gd name="T20" fmla="*/ 114 w 176"/>
              <a:gd name="T21" fmla="*/ 132 h 176"/>
              <a:gd name="T22" fmla="*/ 112 w 176"/>
              <a:gd name="T23" fmla="*/ 120 h 176"/>
              <a:gd name="T24" fmla="*/ 144 w 176"/>
              <a:gd name="T25" fmla="*/ 39 h 176"/>
              <a:gd name="T26" fmla="*/ 131 w 176"/>
              <a:gd name="T27" fmla="*/ 53 h 176"/>
              <a:gd name="T28" fmla="*/ 96 w 176"/>
              <a:gd name="T29" fmla="*/ 35 h 176"/>
              <a:gd name="T30" fmla="*/ 51 w 176"/>
              <a:gd name="T31" fmla="*/ 59 h 176"/>
              <a:gd name="T32" fmla="*/ 35 w 176"/>
              <a:gd name="T33" fmla="*/ 106 h 176"/>
              <a:gd name="T34" fmla="*/ 45 w 176"/>
              <a:gd name="T35" fmla="*/ 131 h 176"/>
              <a:gd name="T36" fmla="*/ 89 w 176"/>
              <a:gd name="T37" fmla="*/ 139 h 176"/>
              <a:gd name="T38" fmla="*/ 107 w 176"/>
              <a:gd name="T39" fmla="*/ 137 h 176"/>
              <a:gd name="T40" fmla="*/ 140 w 176"/>
              <a:gd name="T41" fmla="*/ 136 h 176"/>
              <a:gd name="T42" fmla="*/ 171 w 176"/>
              <a:gd name="T43" fmla="*/ 100 h 176"/>
              <a:gd name="T44" fmla="*/ 169 w 176"/>
              <a:gd name="T45" fmla="*/ 43 h 176"/>
              <a:gd name="T46" fmla="*/ 125 w 176"/>
              <a:gd name="T47" fmla="*/ 5 h 176"/>
              <a:gd name="T48" fmla="*/ 57 w 176"/>
              <a:gd name="T49" fmla="*/ 7 h 176"/>
              <a:gd name="T50" fmla="*/ 7 w 176"/>
              <a:gd name="T51" fmla="*/ 52 h 176"/>
              <a:gd name="T52" fmla="*/ 8 w 176"/>
              <a:gd name="T53" fmla="*/ 127 h 176"/>
              <a:gd name="T54" fmla="*/ 59 w 176"/>
              <a:gd name="T55" fmla="*/ 171 h 176"/>
              <a:gd name="T56" fmla="*/ 116 w 176"/>
              <a:gd name="T57" fmla="*/ 173 h 176"/>
              <a:gd name="T58" fmla="*/ 158 w 176"/>
              <a:gd name="T59" fmla="*/ 151 h 176"/>
              <a:gd name="T60" fmla="*/ 175 w 176"/>
              <a:gd name="T61" fmla="*/ 131 h 176"/>
              <a:gd name="T62" fmla="*/ 101 w 176"/>
              <a:gd name="T63" fmla="*/ 120 h 176"/>
              <a:gd name="T64" fmla="*/ 81 w 176"/>
              <a:gd name="T65" fmla="*/ 133 h 176"/>
              <a:gd name="T66" fmla="*/ 51 w 176"/>
              <a:gd name="T67" fmla="*/ 126 h 176"/>
              <a:gd name="T68" fmla="*/ 43 w 176"/>
              <a:gd name="T69" fmla="*/ 106 h 176"/>
              <a:gd name="T70" fmla="*/ 57 w 176"/>
              <a:gd name="T71" fmla="*/ 64 h 176"/>
              <a:gd name="T72" fmla="*/ 95 w 176"/>
              <a:gd name="T73" fmla="*/ 43 h 176"/>
              <a:gd name="T74" fmla="*/ 114 w 176"/>
              <a:gd name="T75" fmla="*/ 47 h 176"/>
              <a:gd name="T76" fmla="*/ 127 w 176"/>
              <a:gd name="T77" fmla="*/ 63 h 176"/>
              <a:gd name="T78" fmla="*/ 101 w 176"/>
              <a:gd name="T79"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165" y="131"/>
                </a:moveTo>
                <a:cubicBezTo>
                  <a:pt x="161" y="136"/>
                  <a:pt x="156" y="141"/>
                  <a:pt x="151" y="146"/>
                </a:cubicBezTo>
                <a:cubicBezTo>
                  <a:pt x="146" y="150"/>
                  <a:pt x="141" y="154"/>
                  <a:pt x="134" y="158"/>
                </a:cubicBezTo>
                <a:cubicBezTo>
                  <a:pt x="128" y="161"/>
                  <a:pt x="122" y="164"/>
                  <a:pt x="115" y="166"/>
                </a:cubicBezTo>
                <a:cubicBezTo>
                  <a:pt x="108" y="167"/>
                  <a:pt x="100" y="168"/>
                  <a:pt x="93" y="168"/>
                </a:cubicBezTo>
                <a:cubicBezTo>
                  <a:pt x="81" y="168"/>
                  <a:pt x="70" y="167"/>
                  <a:pt x="60" y="163"/>
                </a:cubicBezTo>
                <a:cubicBezTo>
                  <a:pt x="50" y="160"/>
                  <a:pt x="41" y="155"/>
                  <a:pt x="33" y="148"/>
                </a:cubicBezTo>
                <a:cubicBezTo>
                  <a:pt x="26" y="141"/>
                  <a:pt x="19" y="133"/>
                  <a:pt x="15" y="123"/>
                </a:cubicBezTo>
                <a:cubicBezTo>
                  <a:pt x="10" y="113"/>
                  <a:pt x="8" y="101"/>
                  <a:pt x="8" y="87"/>
                </a:cubicBezTo>
                <a:cubicBezTo>
                  <a:pt x="8" y="76"/>
                  <a:pt x="10" y="66"/>
                  <a:pt x="14" y="56"/>
                </a:cubicBezTo>
                <a:cubicBezTo>
                  <a:pt x="19" y="47"/>
                  <a:pt x="25" y="38"/>
                  <a:pt x="32" y="31"/>
                </a:cubicBezTo>
                <a:cubicBezTo>
                  <a:pt x="40" y="24"/>
                  <a:pt x="49" y="18"/>
                  <a:pt x="59" y="14"/>
                </a:cubicBezTo>
                <a:cubicBezTo>
                  <a:pt x="69" y="10"/>
                  <a:pt x="81" y="8"/>
                  <a:pt x="93" y="8"/>
                </a:cubicBezTo>
                <a:cubicBezTo>
                  <a:pt x="103" y="8"/>
                  <a:pt x="114" y="9"/>
                  <a:pt x="123" y="13"/>
                </a:cubicBezTo>
                <a:cubicBezTo>
                  <a:pt x="132" y="16"/>
                  <a:pt x="140" y="20"/>
                  <a:pt x="147" y="26"/>
                </a:cubicBezTo>
                <a:cubicBezTo>
                  <a:pt x="153" y="32"/>
                  <a:pt x="159" y="39"/>
                  <a:pt x="162" y="47"/>
                </a:cubicBezTo>
                <a:cubicBezTo>
                  <a:pt x="166" y="55"/>
                  <a:pt x="168" y="64"/>
                  <a:pt x="168" y="74"/>
                </a:cubicBezTo>
                <a:cubicBezTo>
                  <a:pt x="168" y="82"/>
                  <a:pt x="166" y="90"/>
                  <a:pt x="163" y="97"/>
                </a:cubicBezTo>
                <a:cubicBezTo>
                  <a:pt x="160" y="105"/>
                  <a:pt x="156" y="111"/>
                  <a:pt x="152" y="117"/>
                </a:cubicBezTo>
                <a:cubicBezTo>
                  <a:pt x="147" y="122"/>
                  <a:pt x="142" y="126"/>
                  <a:pt x="136" y="129"/>
                </a:cubicBezTo>
                <a:cubicBezTo>
                  <a:pt x="131" y="132"/>
                  <a:pt x="125" y="134"/>
                  <a:pt x="121" y="134"/>
                </a:cubicBezTo>
                <a:cubicBezTo>
                  <a:pt x="118" y="134"/>
                  <a:pt x="115" y="133"/>
                  <a:pt x="114" y="132"/>
                </a:cubicBezTo>
                <a:cubicBezTo>
                  <a:pt x="113" y="131"/>
                  <a:pt x="112" y="130"/>
                  <a:pt x="111" y="128"/>
                </a:cubicBezTo>
                <a:cubicBezTo>
                  <a:pt x="111" y="126"/>
                  <a:pt x="111" y="123"/>
                  <a:pt x="112" y="120"/>
                </a:cubicBezTo>
                <a:cubicBezTo>
                  <a:pt x="113" y="117"/>
                  <a:pt x="114" y="114"/>
                  <a:pt x="116" y="110"/>
                </a:cubicBezTo>
                <a:cubicBezTo>
                  <a:pt x="144" y="39"/>
                  <a:pt x="144" y="39"/>
                  <a:pt x="144" y="39"/>
                </a:cubicBezTo>
                <a:cubicBezTo>
                  <a:pt x="136" y="39"/>
                  <a:pt x="136" y="39"/>
                  <a:pt x="136" y="39"/>
                </a:cubicBezTo>
                <a:cubicBezTo>
                  <a:pt x="131" y="53"/>
                  <a:pt x="131" y="53"/>
                  <a:pt x="131" y="53"/>
                </a:cubicBezTo>
                <a:cubicBezTo>
                  <a:pt x="128" y="48"/>
                  <a:pt x="124" y="44"/>
                  <a:pt x="118" y="41"/>
                </a:cubicBezTo>
                <a:cubicBezTo>
                  <a:pt x="112" y="37"/>
                  <a:pt x="104" y="35"/>
                  <a:pt x="96" y="35"/>
                </a:cubicBezTo>
                <a:cubicBezTo>
                  <a:pt x="87" y="35"/>
                  <a:pt x="78" y="37"/>
                  <a:pt x="71" y="42"/>
                </a:cubicBezTo>
                <a:cubicBezTo>
                  <a:pt x="63" y="46"/>
                  <a:pt x="57" y="52"/>
                  <a:pt x="51" y="59"/>
                </a:cubicBezTo>
                <a:cubicBezTo>
                  <a:pt x="46" y="66"/>
                  <a:pt x="42" y="74"/>
                  <a:pt x="39" y="82"/>
                </a:cubicBezTo>
                <a:cubicBezTo>
                  <a:pt x="36" y="90"/>
                  <a:pt x="35" y="98"/>
                  <a:pt x="35" y="106"/>
                </a:cubicBezTo>
                <a:cubicBezTo>
                  <a:pt x="35" y="111"/>
                  <a:pt x="35" y="115"/>
                  <a:pt x="37" y="120"/>
                </a:cubicBezTo>
                <a:cubicBezTo>
                  <a:pt x="39" y="124"/>
                  <a:pt x="42" y="128"/>
                  <a:pt x="45" y="131"/>
                </a:cubicBezTo>
                <a:cubicBezTo>
                  <a:pt x="48" y="134"/>
                  <a:pt x="52" y="137"/>
                  <a:pt x="56" y="139"/>
                </a:cubicBezTo>
                <a:cubicBezTo>
                  <a:pt x="66" y="143"/>
                  <a:pt x="77" y="142"/>
                  <a:pt x="89" y="139"/>
                </a:cubicBezTo>
                <a:cubicBezTo>
                  <a:pt x="94" y="137"/>
                  <a:pt x="99" y="134"/>
                  <a:pt x="103" y="129"/>
                </a:cubicBezTo>
                <a:cubicBezTo>
                  <a:pt x="104" y="132"/>
                  <a:pt x="105" y="135"/>
                  <a:pt x="107" y="137"/>
                </a:cubicBezTo>
                <a:cubicBezTo>
                  <a:pt x="110" y="140"/>
                  <a:pt x="115" y="142"/>
                  <a:pt x="120" y="142"/>
                </a:cubicBezTo>
                <a:cubicBezTo>
                  <a:pt x="126" y="142"/>
                  <a:pt x="133" y="140"/>
                  <a:pt x="140" y="136"/>
                </a:cubicBezTo>
                <a:cubicBezTo>
                  <a:pt x="146" y="133"/>
                  <a:pt x="152" y="128"/>
                  <a:pt x="158" y="122"/>
                </a:cubicBezTo>
                <a:cubicBezTo>
                  <a:pt x="163" y="116"/>
                  <a:pt x="167" y="108"/>
                  <a:pt x="171" y="100"/>
                </a:cubicBezTo>
                <a:cubicBezTo>
                  <a:pt x="174" y="92"/>
                  <a:pt x="176" y="83"/>
                  <a:pt x="176" y="74"/>
                </a:cubicBezTo>
                <a:cubicBezTo>
                  <a:pt x="176" y="62"/>
                  <a:pt x="174" y="52"/>
                  <a:pt x="169" y="43"/>
                </a:cubicBezTo>
                <a:cubicBezTo>
                  <a:pt x="165" y="34"/>
                  <a:pt x="159" y="26"/>
                  <a:pt x="152" y="20"/>
                </a:cubicBezTo>
                <a:cubicBezTo>
                  <a:pt x="144" y="13"/>
                  <a:pt x="135" y="8"/>
                  <a:pt x="125" y="5"/>
                </a:cubicBezTo>
                <a:cubicBezTo>
                  <a:pt x="115" y="2"/>
                  <a:pt x="104" y="0"/>
                  <a:pt x="93" y="0"/>
                </a:cubicBezTo>
                <a:cubicBezTo>
                  <a:pt x="80" y="0"/>
                  <a:pt x="68" y="2"/>
                  <a:pt x="57" y="7"/>
                </a:cubicBezTo>
                <a:cubicBezTo>
                  <a:pt x="46" y="11"/>
                  <a:pt x="36" y="17"/>
                  <a:pt x="27" y="25"/>
                </a:cubicBezTo>
                <a:cubicBezTo>
                  <a:pt x="19" y="33"/>
                  <a:pt x="12" y="42"/>
                  <a:pt x="7" y="52"/>
                </a:cubicBezTo>
                <a:cubicBezTo>
                  <a:pt x="2" y="63"/>
                  <a:pt x="0" y="75"/>
                  <a:pt x="0" y="87"/>
                </a:cubicBezTo>
                <a:cubicBezTo>
                  <a:pt x="0" y="103"/>
                  <a:pt x="3" y="116"/>
                  <a:pt x="8" y="127"/>
                </a:cubicBezTo>
                <a:cubicBezTo>
                  <a:pt x="13" y="138"/>
                  <a:pt x="21" y="148"/>
                  <a:pt x="29" y="155"/>
                </a:cubicBezTo>
                <a:cubicBezTo>
                  <a:pt x="38" y="162"/>
                  <a:pt x="48" y="168"/>
                  <a:pt x="59" y="171"/>
                </a:cubicBezTo>
                <a:cubicBezTo>
                  <a:pt x="70" y="174"/>
                  <a:pt x="81" y="176"/>
                  <a:pt x="93" y="176"/>
                </a:cubicBezTo>
                <a:cubicBezTo>
                  <a:pt x="101" y="176"/>
                  <a:pt x="109" y="175"/>
                  <a:pt x="116" y="173"/>
                </a:cubicBezTo>
                <a:cubicBezTo>
                  <a:pt x="124" y="171"/>
                  <a:pt x="131" y="168"/>
                  <a:pt x="138" y="164"/>
                </a:cubicBezTo>
                <a:cubicBezTo>
                  <a:pt x="145" y="161"/>
                  <a:pt x="152" y="156"/>
                  <a:pt x="158" y="151"/>
                </a:cubicBezTo>
                <a:cubicBezTo>
                  <a:pt x="164" y="145"/>
                  <a:pt x="169" y="139"/>
                  <a:pt x="173" y="133"/>
                </a:cubicBezTo>
                <a:cubicBezTo>
                  <a:pt x="175" y="131"/>
                  <a:pt x="175" y="131"/>
                  <a:pt x="175" y="131"/>
                </a:cubicBezTo>
                <a:cubicBezTo>
                  <a:pt x="165" y="131"/>
                  <a:pt x="165" y="131"/>
                  <a:pt x="165" y="131"/>
                </a:cubicBezTo>
                <a:close/>
                <a:moveTo>
                  <a:pt x="101" y="120"/>
                </a:moveTo>
                <a:cubicBezTo>
                  <a:pt x="98" y="124"/>
                  <a:pt x="95" y="127"/>
                  <a:pt x="91" y="129"/>
                </a:cubicBezTo>
                <a:cubicBezTo>
                  <a:pt x="88" y="131"/>
                  <a:pt x="85" y="132"/>
                  <a:pt x="81" y="133"/>
                </a:cubicBezTo>
                <a:cubicBezTo>
                  <a:pt x="74" y="135"/>
                  <a:pt x="66" y="134"/>
                  <a:pt x="60" y="132"/>
                </a:cubicBezTo>
                <a:cubicBezTo>
                  <a:pt x="56" y="130"/>
                  <a:pt x="53" y="128"/>
                  <a:pt x="51" y="126"/>
                </a:cubicBezTo>
                <a:cubicBezTo>
                  <a:pt x="48" y="123"/>
                  <a:pt x="46" y="120"/>
                  <a:pt x="45" y="117"/>
                </a:cubicBezTo>
                <a:cubicBezTo>
                  <a:pt x="43" y="113"/>
                  <a:pt x="43" y="110"/>
                  <a:pt x="43" y="106"/>
                </a:cubicBezTo>
                <a:cubicBezTo>
                  <a:pt x="43" y="99"/>
                  <a:pt x="44" y="92"/>
                  <a:pt x="46" y="85"/>
                </a:cubicBezTo>
                <a:cubicBezTo>
                  <a:pt x="49" y="77"/>
                  <a:pt x="53" y="71"/>
                  <a:pt x="57" y="64"/>
                </a:cubicBezTo>
                <a:cubicBezTo>
                  <a:pt x="62" y="58"/>
                  <a:pt x="67" y="53"/>
                  <a:pt x="74" y="49"/>
                </a:cubicBezTo>
                <a:cubicBezTo>
                  <a:pt x="80" y="45"/>
                  <a:pt x="87" y="43"/>
                  <a:pt x="95" y="43"/>
                </a:cubicBezTo>
                <a:cubicBezTo>
                  <a:pt x="98" y="43"/>
                  <a:pt x="101" y="43"/>
                  <a:pt x="104" y="44"/>
                </a:cubicBezTo>
                <a:cubicBezTo>
                  <a:pt x="108" y="44"/>
                  <a:pt x="111" y="46"/>
                  <a:pt x="114" y="47"/>
                </a:cubicBezTo>
                <a:cubicBezTo>
                  <a:pt x="117" y="49"/>
                  <a:pt x="119" y="51"/>
                  <a:pt x="122" y="53"/>
                </a:cubicBezTo>
                <a:cubicBezTo>
                  <a:pt x="124" y="56"/>
                  <a:pt x="125" y="59"/>
                  <a:pt x="127" y="63"/>
                </a:cubicBezTo>
                <a:cubicBezTo>
                  <a:pt x="109" y="106"/>
                  <a:pt x="109" y="106"/>
                  <a:pt x="109" y="106"/>
                </a:cubicBezTo>
                <a:cubicBezTo>
                  <a:pt x="107" y="112"/>
                  <a:pt x="104" y="116"/>
                  <a:pt x="101" y="12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154235590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meet our</a:t>
            </a:r>
            <a:br>
              <a:rPr lang="en-US"/>
            </a:br>
            <a:r>
              <a:rPr lang="en-US">
                <a:solidFill>
                  <a:schemeClr val="accent1"/>
                </a:solidFill>
              </a:rPr>
              <a:t>creative director </a:t>
            </a:r>
            <a:endParaRPr lang="uk-UA">
              <a:solidFill>
                <a:schemeClr val="accent1"/>
              </a:solidFill>
            </a:endParaRPr>
          </a:p>
        </p:txBody>
      </p:sp>
      <p:sp>
        <p:nvSpPr>
          <p:cNvPr id="2" name="Slide Number Placeholder 1"/>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71</a:t>
            </a:fld>
            <a:endParaRPr/>
          </a:p>
        </p:txBody>
      </p:sp>
      <p:grpSp>
        <p:nvGrpSpPr>
          <p:cNvPr id="17" name="Group 16"/>
          <p:cNvGrpSpPr/>
          <p:nvPr/>
        </p:nvGrpSpPr>
        <p:grpSpPr>
          <a:xfrm>
            <a:off x="2438400" y="5729479"/>
            <a:ext cx="2895600" cy="2615575"/>
            <a:chOff x="1930220" y="6028026"/>
            <a:chExt cx="2895600" cy="2615575"/>
          </a:xfrm>
        </p:grpSpPr>
        <p:grpSp>
          <p:nvGrpSpPr>
            <p:cNvPr id="14" name="Group 13"/>
            <p:cNvGrpSpPr/>
            <p:nvPr/>
          </p:nvGrpSpPr>
          <p:grpSpPr>
            <a:xfrm>
              <a:off x="2428593" y="8115300"/>
              <a:ext cx="1898854" cy="528301"/>
              <a:chOff x="1987464" y="7546592"/>
              <a:chExt cx="1898854" cy="528301"/>
            </a:xfrm>
          </p:grpSpPr>
          <p:sp>
            <p:nvSpPr>
              <p:cNvPr id="11" name="Freeform 263"/>
              <p:cNvSpPr>
                <a:spLocks noEditPoints="1"/>
              </p:cNvSpPr>
              <p:nvPr/>
            </p:nvSpPr>
            <p:spPr bwMode="auto">
              <a:xfrm>
                <a:off x="2667000" y="7546592"/>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Freeform 264"/>
              <p:cNvSpPr>
                <a:spLocks noEditPoints="1"/>
              </p:cNvSpPr>
              <p:nvPr/>
            </p:nvSpPr>
            <p:spPr bwMode="auto">
              <a:xfrm>
                <a:off x="3358017" y="7546592"/>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3" name="Freeform 269"/>
              <p:cNvSpPr>
                <a:spLocks noEditPoints="1"/>
              </p:cNvSpPr>
              <p:nvPr/>
            </p:nvSpPr>
            <p:spPr bwMode="auto">
              <a:xfrm>
                <a:off x="1987464" y="7546592"/>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15" name="TextBox 14"/>
            <p:cNvSpPr txBox="1"/>
            <p:nvPr/>
          </p:nvSpPr>
          <p:spPr>
            <a:xfrm>
              <a:off x="1930220" y="6028026"/>
              <a:ext cx="2895600" cy="646331"/>
            </a:xfrm>
            <a:prstGeom prst="rect">
              <a:avLst/>
            </a:prstGeom>
            <a:noFill/>
          </p:spPr>
          <p:txBody>
            <a:bodyPr wrap="square" rtlCol="0">
              <a:spAutoFit/>
            </a:bodyPr>
            <a:lstStyle/>
            <a:p>
              <a:pPr algn="ctr"/>
              <a:r>
                <a:rPr lang="en-US" sz="3600">
                  <a:solidFill>
                    <a:schemeClr val="accent1"/>
                  </a:solidFill>
                  <a:latin typeface="+mj-lt"/>
                </a:rPr>
                <a:t>jonh doe</a:t>
              </a:r>
              <a:endParaRPr lang="uk-UA" sz="3600">
                <a:solidFill>
                  <a:schemeClr val="accent1"/>
                </a:solidFill>
                <a:latin typeface="+mj-lt"/>
              </a:endParaRPr>
            </a:p>
          </p:txBody>
        </p:sp>
        <p:sp>
          <p:nvSpPr>
            <p:cNvPr id="16" name="TextBox 15"/>
            <p:cNvSpPr txBox="1"/>
            <p:nvPr/>
          </p:nvSpPr>
          <p:spPr>
            <a:xfrm>
              <a:off x="1930220" y="6774657"/>
              <a:ext cx="2895600" cy="1015663"/>
            </a:xfrm>
            <a:prstGeom prst="rect">
              <a:avLst/>
            </a:prstGeom>
            <a:noFill/>
          </p:spPr>
          <p:txBody>
            <a:bodyPr wrap="square" rtlCol="0">
              <a:spAutoFit/>
            </a:bodyPr>
            <a:lstStyle/>
            <a:p>
              <a:pPr algn="ctr"/>
              <a:r>
                <a:rPr lang="en-US" sz="2000">
                  <a:solidFill>
                    <a:schemeClr val="tx2"/>
                  </a:solidFill>
                </a:rPr>
                <a:t>Lorem ipsum dolor sit amet, consectetuer adipiscing elit. </a:t>
              </a:r>
              <a:endParaRPr lang="uk-UA" sz="2000">
                <a:solidFill>
                  <a:schemeClr val="tx2"/>
                </a:solidFill>
              </a:endParaRPr>
            </a:p>
          </p:txBody>
        </p:sp>
      </p:grpSp>
      <p:grpSp>
        <p:nvGrpSpPr>
          <p:cNvPr id="8" name="Group 7"/>
          <p:cNvGrpSpPr/>
          <p:nvPr/>
        </p:nvGrpSpPr>
        <p:grpSpPr>
          <a:xfrm>
            <a:off x="7239186" y="5933741"/>
            <a:ext cx="3638372" cy="2411790"/>
            <a:chOff x="7848600" y="5486400"/>
            <a:chExt cx="3638372" cy="2411790"/>
          </a:xfrm>
        </p:grpSpPr>
        <p:grpSp>
          <p:nvGrpSpPr>
            <p:cNvPr id="6" name="Group 5"/>
            <p:cNvGrpSpPr/>
            <p:nvPr/>
          </p:nvGrpSpPr>
          <p:grpSpPr>
            <a:xfrm>
              <a:off x="7848600" y="5486400"/>
              <a:ext cx="3638372" cy="646331"/>
              <a:chOff x="7848600" y="6052644"/>
              <a:chExt cx="3638372" cy="646331"/>
            </a:xfrm>
          </p:grpSpPr>
          <p:sp>
            <p:nvSpPr>
              <p:cNvPr id="32" name="TextBox 31"/>
              <p:cNvSpPr txBox="1"/>
              <p:nvPr/>
            </p:nvSpPr>
            <p:spPr>
              <a:xfrm>
                <a:off x="7968625" y="6052644"/>
                <a:ext cx="3518347" cy="646331"/>
              </a:xfrm>
              <a:prstGeom prst="rect">
                <a:avLst/>
              </a:prstGeom>
              <a:noFill/>
            </p:spPr>
            <p:txBody>
              <a:bodyPr wrap="square" rtlCol="0">
                <a:spAutoFit/>
              </a:bodyPr>
              <a:lstStyle/>
              <a:p>
                <a:r>
                  <a:rPr lang="en-US" sz="3600">
                    <a:solidFill>
                      <a:schemeClr val="accent1"/>
                    </a:solidFill>
                    <a:latin typeface="+mj-lt"/>
                  </a:rPr>
                  <a:t>skills</a:t>
                </a:r>
                <a:endParaRPr lang="uk-UA" sz="3600">
                  <a:solidFill>
                    <a:schemeClr val="accent1"/>
                  </a:solidFill>
                  <a:latin typeface="+mj-lt"/>
                </a:endParaRPr>
              </a:p>
            </p:txBody>
          </p:sp>
          <p:cxnSp>
            <p:nvCxnSpPr>
              <p:cNvPr id="33" name="Straight Connector 32"/>
              <p:cNvCxnSpPr/>
              <p:nvPr/>
            </p:nvCxnSpPr>
            <p:spPr>
              <a:xfrm>
                <a:off x="7848600" y="6174709"/>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p:nvGrpSpPr>
          <p:grpSpPr>
            <a:xfrm>
              <a:off x="8290560" y="6400800"/>
              <a:ext cx="3117663" cy="400110"/>
              <a:chOff x="7528560" y="3924300"/>
              <a:chExt cx="3117663" cy="400110"/>
            </a:xfrm>
          </p:grpSpPr>
          <p:sp>
            <p:nvSpPr>
              <p:cNvPr id="37" name="TextBox 36"/>
              <p:cNvSpPr txBox="1"/>
              <p:nvPr/>
            </p:nvSpPr>
            <p:spPr>
              <a:xfrm>
                <a:off x="7620000" y="3924300"/>
                <a:ext cx="3026223" cy="400110"/>
              </a:xfrm>
              <a:prstGeom prst="rect">
                <a:avLst/>
              </a:prstGeom>
              <a:noFill/>
            </p:spPr>
            <p:txBody>
              <a:bodyPr wrap="square" rtlCol="0">
                <a:spAutoFit/>
              </a:bodyPr>
              <a:lstStyle/>
              <a:p>
                <a:r>
                  <a:rPr lang="en-US" sz="2000">
                    <a:solidFill>
                      <a:schemeClr val="tx2"/>
                    </a:solidFill>
                  </a:rPr>
                  <a:t>marketing</a:t>
                </a:r>
                <a:endParaRPr lang="uk-UA" sz="2000">
                  <a:solidFill>
                    <a:schemeClr val="tx2"/>
                  </a:solidFill>
                </a:endParaRPr>
              </a:p>
            </p:txBody>
          </p:sp>
          <p:sp>
            <p:nvSpPr>
              <p:cNvPr id="38" name="Oval 37"/>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39" name="Group 38"/>
            <p:cNvGrpSpPr/>
            <p:nvPr/>
          </p:nvGrpSpPr>
          <p:grpSpPr>
            <a:xfrm>
              <a:off x="8290560" y="6949440"/>
              <a:ext cx="3117663" cy="400110"/>
              <a:chOff x="7528560" y="3939160"/>
              <a:chExt cx="3117663" cy="400110"/>
            </a:xfrm>
          </p:grpSpPr>
          <p:sp>
            <p:nvSpPr>
              <p:cNvPr id="43" name="TextBox 42"/>
              <p:cNvSpPr txBox="1"/>
              <p:nvPr/>
            </p:nvSpPr>
            <p:spPr>
              <a:xfrm>
                <a:off x="7620000" y="3939160"/>
                <a:ext cx="3026223" cy="400110"/>
              </a:xfrm>
              <a:prstGeom prst="rect">
                <a:avLst/>
              </a:prstGeom>
              <a:noFill/>
            </p:spPr>
            <p:txBody>
              <a:bodyPr wrap="square" rtlCol="0">
                <a:spAutoFit/>
              </a:bodyPr>
              <a:lstStyle/>
              <a:p>
                <a:r>
                  <a:rPr lang="en-US" sz="2000">
                    <a:solidFill>
                      <a:schemeClr val="tx2"/>
                    </a:solidFill>
                  </a:rPr>
                  <a:t>negotiations</a:t>
                </a:r>
                <a:endParaRPr lang="uk-UA" sz="2000">
                  <a:solidFill>
                    <a:schemeClr val="tx2"/>
                  </a:solidFill>
                </a:endParaRPr>
              </a:p>
            </p:txBody>
          </p:sp>
          <p:sp>
            <p:nvSpPr>
              <p:cNvPr id="44" name="Oval 43"/>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47" name="Group 46"/>
            <p:cNvGrpSpPr/>
            <p:nvPr/>
          </p:nvGrpSpPr>
          <p:grpSpPr>
            <a:xfrm>
              <a:off x="8290560" y="7498080"/>
              <a:ext cx="3117663" cy="400110"/>
              <a:chOff x="7528560" y="3939160"/>
              <a:chExt cx="3117663" cy="400110"/>
            </a:xfrm>
          </p:grpSpPr>
          <p:sp>
            <p:nvSpPr>
              <p:cNvPr id="48" name="TextBox 47"/>
              <p:cNvSpPr txBox="1"/>
              <p:nvPr/>
            </p:nvSpPr>
            <p:spPr>
              <a:xfrm>
                <a:off x="7620000" y="3939160"/>
                <a:ext cx="3026223" cy="400110"/>
              </a:xfrm>
              <a:prstGeom prst="rect">
                <a:avLst/>
              </a:prstGeom>
              <a:noFill/>
            </p:spPr>
            <p:txBody>
              <a:bodyPr wrap="square" rtlCol="0">
                <a:spAutoFit/>
              </a:bodyPr>
              <a:lstStyle/>
              <a:p>
                <a:r>
                  <a:rPr lang="en-US" sz="2000">
                    <a:solidFill>
                      <a:schemeClr val="tx2"/>
                    </a:solidFill>
                  </a:rPr>
                  <a:t>photoshop</a:t>
                </a:r>
                <a:endParaRPr lang="uk-UA" sz="2000">
                  <a:solidFill>
                    <a:schemeClr val="tx2"/>
                  </a:solidFill>
                </a:endParaRPr>
              </a:p>
            </p:txBody>
          </p:sp>
          <p:sp>
            <p:nvSpPr>
              <p:cNvPr id="49" name="Oval 48"/>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grpSp>
        <p:nvGrpSpPr>
          <p:cNvPr id="50" name="Group 49"/>
          <p:cNvGrpSpPr/>
          <p:nvPr/>
        </p:nvGrpSpPr>
        <p:grpSpPr>
          <a:xfrm>
            <a:off x="10915650" y="5933741"/>
            <a:ext cx="5562600" cy="2411790"/>
            <a:chOff x="7848600" y="5486400"/>
            <a:chExt cx="4373880" cy="2411790"/>
          </a:xfrm>
        </p:grpSpPr>
        <p:grpSp>
          <p:nvGrpSpPr>
            <p:cNvPr id="51" name="Group 50"/>
            <p:cNvGrpSpPr/>
            <p:nvPr/>
          </p:nvGrpSpPr>
          <p:grpSpPr>
            <a:xfrm>
              <a:off x="7848600" y="5486400"/>
              <a:ext cx="3638372" cy="646331"/>
              <a:chOff x="7848600" y="6052644"/>
              <a:chExt cx="3638372" cy="646331"/>
            </a:xfrm>
          </p:grpSpPr>
          <p:sp>
            <p:nvSpPr>
              <p:cNvPr id="65" name="TextBox 64"/>
              <p:cNvSpPr txBox="1"/>
              <p:nvPr/>
            </p:nvSpPr>
            <p:spPr>
              <a:xfrm>
                <a:off x="7968625" y="6052644"/>
                <a:ext cx="3518347" cy="646331"/>
              </a:xfrm>
              <a:prstGeom prst="rect">
                <a:avLst/>
              </a:prstGeom>
              <a:noFill/>
            </p:spPr>
            <p:txBody>
              <a:bodyPr wrap="square" rtlCol="0">
                <a:spAutoFit/>
              </a:bodyPr>
              <a:lstStyle/>
              <a:p>
                <a:r>
                  <a:rPr lang="en-US" sz="3600">
                    <a:solidFill>
                      <a:schemeClr val="accent1"/>
                    </a:solidFill>
                    <a:latin typeface="+mj-lt"/>
                  </a:rPr>
                  <a:t>experience</a:t>
                </a:r>
                <a:endParaRPr lang="uk-UA" sz="3600">
                  <a:solidFill>
                    <a:schemeClr val="accent1"/>
                  </a:solidFill>
                  <a:latin typeface="+mj-lt"/>
                </a:endParaRPr>
              </a:p>
            </p:txBody>
          </p:sp>
          <p:cxnSp>
            <p:nvCxnSpPr>
              <p:cNvPr id="66" name="Straight Connector 65"/>
              <p:cNvCxnSpPr/>
              <p:nvPr/>
            </p:nvCxnSpPr>
            <p:spPr>
              <a:xfrm>
                <a:off x="7848600" y="6174709"/>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52" name="Group 51"/>
            <p:cNvGrpSpPr/>
            <p:nvPr/>
          </p:nvGrpSpPr>
          <p:grpSpPr>
            <a:xfrm>
              <a:off x="8290560" y="6400800"/>
              <a:ext cx="3931920" cy="400110"/>
              <a:chOff x="7528560" y="3924300"/>
              <a:chExt cx="3931920" cy="400110"/>
            </a:xfrm>
          </p:grpSpPr>
          <p:sp>
            <p:nvSpPr>
              <p:cNvPr id="63" name="TextBox 62"/>
              <p:cNvSpPr txBox="1"/>
              <p:nvPr/>
            </p:nvSpPr>
            <p:spPr>
              <a:xfrm>
                <a:off x="7620000" y="3924300"/>
                <a:ext cx="3840480" cy="400110"/>
              </a:xfrm>
              <a:prstGeom prst="rect">
                <a:avLst/>
              </a:prstGeom>
              <a:noFill/>
            </p:spPr>
            <p:txBody>
              <a:bodyPr wrap="square" rtlCol="0">
                <a:spAutoFit/>
              </a:bodyPr>
              <a:lstStyle/>
              <a:p>
                <a:r>
                  <a:rPr lang="en-US" sz="2000" b="1"/>
                  <a:t>2000</a:t>
                </a:r>
                <a:r>
                  <a:rPr lang="en-US" sz="2000">
                    <a:solidFill>
                      <a:schemeClr val="tx2"/>
                    </a:solidFill>
                  </a:rPr>
                  <a:t> - “company”, designer</a:t>
                </a:r>
                <a:endParaRPr lang="uk-UA" sz="2000">
                  <a:solidFill>
                    <a:schemeClr val="tx2"/>
                  </a:solidFill>
                </a:endParaRPr>
              </a:p>
            </p:txBody>
          </p:sp>
          <p:sp>
            <p:nvSpPr>
              <p:cNvPr id="64" name="Oval 63"/>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53" name="Group 52"/>
            <p:cNvGrpSpPr/>
            <p:nvPr/>
          </p:nvGrpSpPr>
          <p:grpSpPr>
            <a:xfrm>
              <a:off x="8290560" y="6949440"/>
              <a:ext cx="3931920" cy="400110"/>
              <a:chOff x="7528560" y="3939160"/>
              <a:chExt cx="3931920" cy="400110"/>
            </a:xfrm>
          </p:grpSpPr>
          <p:sp>
            <p:nvSpPr>
              <p:cNvPr id="57" name="TextBox 56"/>
              <p:cNvSpPr txBox="1"/>
              <p:nvPr/>
            </p:nvSpPr>
            <p:spPr>
              <a:xfrm>
                <a:off x="7620000" y="3939160"/>
                <a:ext cx="3840480" cy="400110"/>
              </a:xfrm>
              <a:prstGeom prst="rect">
                <a:avLst/>
              </a:prstGeom>
              <a:noFill/>
            </p:spPr>
            <p:txBody>
              <a:bodyPr wrap="square" rtlCol="0">
                <a:spAutoFit/>
              </a:bodyPr>
              <a:lstStyle/>
              <a:p>
                <a:r>
                  <a:rPr lang="en-US" sz="2000" b="1"/>
                  <a:t>2005</a:t>
                </a:r>
                <a:r>
                  <a:rPr lang="en-US" sz="2000">
                    <a:solidFill>
                      <a:schemeClr val="tx2"/>
                    </a:solidFill>
                  </a:rPr>
                  <a:t> - “company 2”, head of design</a:t>
                </a:r>
                <a:endParaRPr lang="uk-UA" sz="2000">
                  <a:solidFill>
                    <a:schemeClr val="tx2"/>
                  </a:solidFill>
                </a:endParaRPr>
              </a:p>
            </p:txBody>
          </p:sp>
          <p:sp>
            <p:nvSpPr>
              <p:cNvPr id="58" name="Oval 57"/>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54" name="Group 53"/>
            <p:cNvGrpSpPr/>
            <p:nvPr/>
          </p:nvGrpSpPr>
          <p:grpSpPr>
            <a:xfrm>
              <a:off x="8290560" y="7498080"/>
              <a:ext cx="3931920" cy="400110"/>
              <a:chOff x="7528560" y="3939160"/>
              <a:chExt cx="3931920" cy="400110"/>
            </a:xfrm>
          </p:grpSpPr>
          <p:sp>
            <p:nvSpPr>
              <p:cNvPr id="55" name="TextBox 54"/>
              <p:cNvSpPr txBox="1"/>
              <p:nvPr/>
            </p:nvSpPr>
            <p:spPr>
              <a:xfrm>
                <a:off x="7620000" y="3939160"/>
                <a:ext cx="3840480" cy="400110"/>
              </a:xfrm>
              <a:prstGeom prst="rect">
                <a:avLst/>
              </a:prstGeom>
              <a:noFill/>
            </p:spPr>
            <p:txBody>
              <a:bodyPr wrap="square" rtlCol="0">
                <a:spAutoFit/>
              </a:bodyPr>
              <a:lstStyle/>
              <a:p>
                <a:r>
                  <a:rPr lang="en-US" sz="2000" b="1"/>
                  <a:t>2015</a:t>
                </a:r>
                <a:r>
                  <a:rPr lang="en-US" sz="2000">
                    <a:solidFill>
                      <a:schemeClr val="tx2"/>
                    </a:solidFill>
                  </a:rPr>
                  <a:t> - “new company”, co-founder</a:t>
                </a:r>
                <a:endParaRPr lang="uk-UA" sz="2000">
                  <a:solidFill>
                    <a:schemeClr val="tx2"/>
                  </a:solidFill>
                </a:endParaRPr>
              </a:p>
            </p:txBody>
          </p:sp>
          <p:sp>
            <p:nvSpPr>
              <p:cNvPr id="56" name="Oval 55"/>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grpSp>
        <p:nvGrpSpPr>
          <p:cNvPr id="20" name="Group 19"/>
          <p:cNvGrpSpPr/>
          <p:nvPr/>
        </p:nvGrpSpPr>
        <p:grpSpPr>
          <a:xfrm>
            <a:off x="5742687" y="2557984"/>
            <a:ext cx="9668763" cy="2484120"/>
            <a:chOff x="6714237" y="2705100"/>
            <a:chExt cx="9668763" cy="2484120"/>
          </a:xfrm>
        </p:grpSpPr>
        <p:sp>
          <p:nvSpPr>
            <p:cNvPr id="67" name="TextBox 66"/>
            <p:cNvSpPr txBox="1"/>
            <p:nvPr/>
          </p:nvSpPr>
          <p:spPr>
            <a:xfrm>
              <a:off x="6714237" y="2705100"/>
              <a:ext cx="2489639" cy="523220"/>
            </a:xfrm>
            <a:prstGeom prst="rect">
              <a:avLst/>
            </a:prstGeom>
            <a:noFill/>
          </p:spPr>
          <p:txBody>
            <a:bodyPr wrap="square" rtlCol="0">
              <a:spAutoFit/>
            </a:bodyPr>
            <a:lstStyle/>
            <a:p>
              <a:pPr algn="r"/>
              <a:r>
                <a:rPr lang="en-US" sz="2800">
                  <a:latin typeface="+mj-lt"/>
                </a:rPr>
                <a:t>some kpi</a:t>
              </a:r>
              <a:endParaRPr lang="uk-UA" sz="2800">
                <a:latin typeface="+mj-lt"/>
              </a:endParaRPr>
            </a:p>
          </p:txBody>
        </p:sp>
        <p:sp>
          <p:nvSpPr>
            <p:cNvPr id="69" name="TextBox 68"/>
            <p:cNvSpPr txBox="1"/>
            <p:nvPr/>
          </p:nvSpPr>
          <p:spPr>
            <a:xfrm>
              <a:off x="6714237" y="3457512"/>
              <a:ext cx="2489639" cy="523220"/>
            </a:xfrm>
            <a:prstGeom prst="rect">
              <a:avLst/>
            </a:prstGeom>
            <a:noFill/>
          </p:spPr>
          <p:txBody>
            <a:bodyPr wrap="square" rtlCol="0">
              <a:spAutoFit/>
            </a:bodyPr>
            <a:lstStyle/>
            <a:p>
              <a:pPr algn="r"/>
              <a:r>
                <a:rPr lang="en-US" sz="2800">
                  <a:latin typeface="+mj-lt"/>
                </a:rPr>
                <a:t>some skill</a:t>
              </a:r>
              <a:endParaRPr lang="uk-UA" sz="2800">
                <a:latin typeface="+mj-lt"/>
              </a:endParaRPr>
            </a:p>
          </p:txBody>
        </p:sp>
        <p:sp>
          <p:nvSpPr>
            <p:cNvPr id="70" name="TextBox 69"/>
            <p:cNvSpPr txBox="1"/>
            <p:nvPr/>
          </p:nvSpPr>
          <p:spPr>
            <a:xfrm>
              <a:off x="6714237" y="4282067"/>
              <a:ext cx="2489639" cy="523220"/>
            </a:xfrm>
            <a:prstGeom prst="rect">
              <a:avLst/>
            </a:prstGeom>
            <a:noFill/>
          </p:spPr>
          <p:txBody>
            <a:bodyPr wrap="square" rtlCol="0">
              <a:spAutoFit/>
            </a:bodyPr>
            <a:lstStyle/>
            <a:p>
              <a:pPr algn="r"/>
              <a:r>
                <a:rPr lang="en-US" sz="2800">
                  <a:latin typeface="+mj-lt"/>
                </a:rPr>
                <a:t>some criteria</a:t>
              </a:r>
              <a:endParaRPr lang="uk-UA" sz="2800">
                <a:latin typeface="+mj-lt"/>
              </a:endParaRPr>
            </a:p>
          </p:txBody>
        </p:sp>
        <p:grpSp>
          <p:nvGrpSpPr>
            <p:cNvPr id="10" name="Group 9"/>
            <p:cNvGrpSpPr/>
            <p:nvPr/>
          </p:nvGrpSpPr>
          <p:grpSpPr>
            <a:xfrm>
              <a:off x="9372600" y="2819400"/>
              <a:ext cx="7010400" cy="294620"/>
              <a:chOff x="9203876" y="2971723"/>
              <a:chExt cx="7310522" cy="294620"/>
            </a:xfrm>
          </p:grpSpPr>
          <p:sp>
            <p:nvSpPr>
              <p:cNvPr id="9" name="Rectangle 8"/>
              <p:cNvSpPr/>
              <p:nvPr/>
            </p:nvSpPr>
            <p:spPr>
              <a:xfrm>
                <a:off x="9203876" y="2971723"/>
                <a:ext cx="7310522" cy="294620"/>
              </a:xfrm>
              <a:prstGeom prst="rect">
                <a:avLst/>
              </a:prstGeom>
              <a:solidFill>
                <a:schemeClr val="bg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1" name="Rectangle 70"/>
              <p:cNvSpPr/>
              <p:nvPr/>
            </p:nvSpPr>
            <p:spPr>
              <a:xfrm>
                <a:off x="9203877" y="2971723"/>
                <a:ext cx="3973110" cy="29462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72" name="Group 71"/>
            <p:cNvGrpSpPr/>
            <p:nvPr/>
          </p:nvGrpSpPr>
          <p:grpSpPr>
            <a:xfrm>
              <a:off x="9372600" y="3571812"/>
              <a:ext cx="7010400" cy="294620"/>
              <a:chOff x="9203876" y="2971723"/>
              <a:chExt cx="7310522" cy="294620"/>
            </a:xfrm>
          </p:grpSpPr>
          <p:sp>
            <p:nvSpPr>
              <p:cNvPr id="73" name="Rectangle 72"/>
              <p:cNvSpPr/>
              <p:nvPr/>
            </p:nvSpPr>
            <p:spPr>
              <a:xfrm>
                <a:off x="9203876" y="2971723"/>
                <a:ext cx="7310522" cy="294620"/>
              </a:xfrm>
              <a:prstGeom prst="rect">
                <a:avLst/>
              </a:prstGeom>
              <a:solidFill>
                <a:schemeClr val="bg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4" name="Rectangle 73"/>
              <p:cNvSpPr/>
              <p:nvPr/>
            </p:nvSpPr>
            <p:spPr>
              <a:xfrm>
                <a:off x="9203876" y="2971723"/>
                <a:ext cx="6436438" cy="29462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75" name="Group 74"/>
            <p:cNvGrpSpPr/>
            <p:nvPr/>
          </p:nvGrpSpPr>
          <p:grpSpPr>
            <a:xfrm>
              <a:off x="9372600" y="4396367"/>
              <a:ext cx="7010400" cy="294620"/>
              <a:chOff x="9203876" y="2971723"/>
              <a:chExt cx="7310522" cy="294620"/>
            </a:xfrm>
          </p:grpSpPr>
          <p:sp>
            <p:nvSpPr>
              <p:cNvPr id="76" name="Rectangle 75"/>
              <p:cNvSpPr/>
              <p:nvPr/>
            </p:nvSpPr>
            <p:spPr>
              <a:xfrm>
                <a:off x="9203876" y="2971723"/>
                <a:ext cx="7310522" cy="294620"/>
              </a:xfrm>
              <a:prstGeom prst="rect">
                <a:avLst/>
              </a:prstGeom>
              <a:solidFill>
                <a:schemeClr val="bg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7" name="Rectangle 76"/>
              <p:cNvSpPr/>
              <p:nvPr/>
            </p:nvSpPr>
            <p:spPr>
              <a:xfrm>
                <a:off x="9203876" y="2971723"/>
                <a:ext cx="5641815" cy="29462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18" name="Group 17"/>
            <p:cNvGrpSpPr/>
            <p:nvPr/>
          </p:nvGrpSpPr>
          <p:grpSpPr>
            <a:xfrm>
              <a:off x="9372600" y="5097780"/>
              <a:ext cx="7010400" cy="91440"/>
              <a:chOff x="9372600" y="2351276"/>
              <a:chExt cx="7010400" cy="91440"/>
            </a:xfrm>
            <a:solidFill>
              <a:schemeClr val="tx1"/>
            </a:solidFill>
          </p:grpSpPr>
          <p:sp>
            <p:nvSpPr>
              <p:cNvPr id="78" name="Oval 77"/>
              <p:cNvSpPr/>
              <p:nvPr/>
            </p:nvSpPr>
            <p:spPr>
              <a:xfrm>
                <a:off x="9372600" y="2351276"/>
                <a:ext cx="91440" cy="91440"/>
              </a:xfrm>
              <a:prstGeom prst="ellipse">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9" name="Oval 78"/>
              <p:cNvSpPr/>
              <p:nvPr/>
            </p:nvSpPr>
            <p:spPr>
              <a:xfrm>
                <a:off x="16291560" y="2351276"/>
                <a:ext cx="91440" cy="91440"/>
              </a:xfrm>
              <a:prstGeom prst="ellipse">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0" name="Oval 79"/>
              <p:cNvSpPr/>
              <p:nvPr/>
            </p:nvSpPr>
            <p:spPr>
              <a:xfrm>
                <a:off x="10141373" y="2351276"/>
                <a:ext cx="91440" cy="91440"/>
              </a:xfrm>
              <a:prstGeom prst="ellipse">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1" name="Oval 80"/>
              <p:cNvSpPr/>
              <p:nvPr/>
            </p:nvSpPr>
            <p:spPr>
              <a:xfrm>
                <a:off x="10910146" y="2351276"/>
                <a:ext cx="91440" cy="91440"/>
              </a:xfrm>
              <a:prstGeom prst="ellipse">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2" name="Oval 81"/>
              <p:cNvSpPr/>
              <p:nvPr/>
            </p:nvSpPr>
            <p:spPr>
              <a:xfrm>
                <a:off x="11678919" y="2351276"/>
                <a:ext cx="91440" cy="91440"/>
              </a:xfrm>
              <a:prstGeom prst="ellipse">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3" name="Oval 82"/>
              <p:cNvSpPr/>
              <p:nvPr/>
            </p:nvSpPr>
            <p:spPr>
              <a:xfrm>
                <a:off x="12447692" y="2351276"/>
                <a:ext cx="91440" cy="91440"/>
              </a:xfrm>
              <a:prstGeom prst="ellipse">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4" name="Oval 83"/>
              <p:cNvSpPr/>
              <p:nvPr/>
            </p:nvSpPr>
            <p:spPr>
              <a:xfrm>
                <a:off x="13216465" y="2351276"/>
                <a:ext cx="91440" cy="91440"/>
              </a:xfrm>
              <a:prstGeom prst="ellipse">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5" name="Oval 84"/>
              <p:cNvSpPr/>
              <p:nvPr/>
            </p:nvSpPr>
            <p:spPr>
              <a:xfrm>
                <a:off x="13985238" y="2351276"/>
                <a:ext cx="91440" cy="91440"/>
              </a:xfrm>
              <a:prstGeom prst="ellipse">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6" name="Oval 85"/>
              <p:cNvSpPr/>
              <p:nvPr/>
            </p:nvSpPr>
            <p:spPr>
              <a:xfrm>
                <a:off x="14754011" y="2351276"/>
                <a:ext cx="91440" cy="91440"/>
              </a:xfrm>
              <a:prstGeom prst="ellipse">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87" name="Oval 86"/>
              <p:cNvSpPr/>
              <p:nvPr/>
            </p:nvSpPr>
            <p:spPr>
              <a:xfrm>
                <a:off x="15522784" y="2351276"/>
                <a:ext cx="91440" cy="91440"/>
              </a:xfrm>
              <a:prstGeom prst="ellipse">
                <a:avLst/>
              </a:prstGeom>
              <a:grp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sp>
        <p:nvSpPr>
          <p:cNvPr id="4" name="Picture Placeholder 3"/>
          <p:cNvSpPr>
            <a:spLocks noGrp="1"/>
          </p:cNvSpPr>
          <p:nvPr>
            <p:ph type="pic" sz="quarter" idx="11"/>
          </p:nvPr>
        </p:nvSpPr>
        <p:spPr/>
      </p:sp>
    </p:spTree>
    <p:extLst>
      <p:ext uri="{BB962C8B-B14F-4D97-AF65-F5344CB8AC3E}">
        <p14:creationId xmlns:p14="http://schemas.microsoft.com/office/powerpoint/2010/main" val="196225163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250"/>
                                        <p:tgtEl>
                                          <p:spTgt spid="17"/>
                                        </p:tgtEl>
                                      </p:cBhvr>
                                    </p:animEffect>
                                    <p:anim calcmode="lin" valueType="num">
                                      <p:cBhvr>
                                        <p:cTn id="8" dur="1250" fill="hold"/>
                                        <p:tgtEl>
                                          <p:spTgt spid="17"/>
                                        </p:tgtEl>
                                        <p:attrNameLst>
                                          <p:attrName>ppt_x</p:attrName>
                                        </p:attrNameLst>
                                      </p:cBhvr>
                                      <p:tavLst>
                                        <p:tav tm="0">
                                          <p:val>
                                            <p:strVal val="#ppt_x"/>
                                          </p:val>
                                        </p:tav>
                                        <p:tav tm="100000">
                                          <p:val>
                                            <p:strVal val="#ppt_x"/>
                                          </p:val>
                                        </p:tav>
                                      </p:tavLst>
                                    </p:anim>
                                    <p:anim calcmode="lin" valueType="num">
                                      <p:cBhvr>
                                        <p:cTn id="9" dur="1125" decel="100000" fill="hold"/>
                                        <p:tgtEl>
                                          <p:spTgt spid="17"/>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1250"/>
                                        <p:tgtEl>
                                          <p:spTgt spid="20"/>
                                        </p:tgtEl>
                                      </p:cBhvr>
                                    </p:animEffect>
                                    <p:anim calcmode="lin" valueType="num">
                                      <p:cBhvr>
                                        <p:cTn id="15" dur="1250" fill="hold"/>
                                        <p:tgtEl>
                                          <p:spTgt spid="20"/>
                                        </p:tgtEl>
                                        <p:attrNameLst>
                                          <p:attrName>ppt_x</p:attrName>
                                        </p:attrNameLst>
                                      </p:cBhvr>
                                      <p:tavLst>
                                        <p:tav tm="0">
                                          <p:val>
                                            <p:strVal val="#ppt_x"/>
                                          </p:val>
                                        </p:tav>
                                        <p:tav tm="100000">
                                          <p:val>
                                            <p:strVal val="#ppt_x"/>
                                          </p:val>
                                        </p:tav>
                                      </p:tavLst>
                                    </p:anim>
                                    <p:anim calcmode="lin" valueType="num">
                                      <p:cBhvr>
                                        <p:cTn id="16" dur="1125" decel="100000" fill="hold"/>
                                        <p:tgtEl>
                                          <p:spTgt spid="20"/>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20"/>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25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250"/>
                                        <p:tgtEl>
                                          <p:spTgt spid="8"/>
                                        </p:tgtEl>
                                      </p:cBhvr>
                                    </p:animEffect>
                                    <p:anim calcmode="lin" valueType="num">
                                      <p:cBhvr>
                                        <p:cTn id="21" dur="1250" fill="hold"/>
                                        <p:tgtEl>
                                          <p:spTgt spid="8"/>
                                        </p:tgtEl>
                                        <p:attrNameLst>
                                          <p:attrName>ppt_x</p:attrName>
                                        </p:attrNameLst>
                                      </p:cBhvr>
                                      <p:tavLst>
                                        <p:tav tm="0">
                                          <p:val>
                                            <p:strVal val="#ppt_x"/>
                                          </p:val>
                                        </p:tav>
                                        <p:tav tm="100000">
                                          <p:val>
                                            <p:strVal val="#ppt_x"/>
                                          </p:val>
                                        </p:tav>
                                      </p:tavLst>
                                    </p:anim>
                                    <p:anim calcmode="lin" valueType="num">
                                      <p:cBhvr>
                                        <p:cTn id="22" dur="1125" decel="100000" fill="hold"/>
                                        <p:tgtEl>
                                          <p:spTgt spid="8"/>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24" presetID="37" presetClass="entr" presetSubtype="0" fill="hold" nodeType="withEffect">
                                  <p:stCondLst>
                                    <p:cond delay="500"/>
                                  </p:stCondLst>
                                  <p:childTnLst>
                                    <p:set>
                                      <p:cBhvr>
                                        <p:cTn id="25" dur="1" fill="hold">
                                          <p:stCondLst>
                                            <p:cond delay="0"/>
                                          </p:stCondLst>
                                        </p:cTn>
                                        <p:tgtEl>
                                          <p:spTgt spid="50"/>
                                        </p:tgtEl>
                                        <p:attrNameLst>
                                          <p:attrName>style.visibility</p:attrName>
                                        </p:attrNameLst>
                                      </p:cBhvr>
                                      <p:to>
                                        <p:strVal val="visible"/>
                                      </p:to>
                                    </p:set>
                                    <p:animEffect transition="in" filter="fade">
                                      <p:cBhvr>
                                        <p:cTn id="26" dur="1250"/>
                                        <p:tgtEl>
                                          <p:spTgt spid="50"/>
                                        </p:tgtEl>
                                      </p:cBhvr>
                                    </p:animEffect>
                                    <p:anim calcmode="lin" valueType="num">
                                      <p:cBhvr>
                                        <p:cTn id="27" dur="1250" fill="hold"/>
                                        <p:tgtEl>
                                          <p:spTgt spid="50"/>
                                        </p:tgtEl>
                                        <p:attrNameLst>
                                          <p:attrName>ppt_x</p:attrName>
                                        </p:attrNameLst>
                                      </p:cBhvr>
                                      <p:tavLst>
                                        <p:tav tm="0">
                                          <p:val>
                                            <p:strVal val="#ppt_x"/>
                                          </p:val>
                                        </p:tav>
                                        <p:tav tm="100000">
                                          <p:val>
                                            <p:strVal val="#ppt_x"/>
                                          </p:val>
                                        </p:tav>
                                      </p:tavLst>
                                    </p:anim>
                                    <p:anim calcmode="lin" valueType="num">
                                      <p:cBhvr>
                                        <p:cTn id="28" dur="1125" decel="100000" fill="hold"/>
                                        <p:tgtEl>
                                          <p:spTgt spid="50"/>
                                        </p:tgtEl>
                                        <p:attrNameLst>
                                          <p:attrName>ppt_y</p:attrName>
                                        </p:attrNameLst>
                                      </p:cBhvr>
                                      <p:tavLst>
                                        <p:tav tm="0">
                                          <p:val>
                                            <p:strVal val="#ppt_y+1"/>
                                          </p:val>
                                        </p:tav>
                                        <p:tav tm="100000">
                                          <p:val>
                                            <p:strVal val="#ppt_y-.03"/>
                                          </p:val>
                                        </p:tav>
                                      </p:tavLst>
                                    </p:anim>
                                    <p:anim calcmode="lin" valueType="num">
                                      <p:cBhvr>
                                        <p:cTn id="29" dur="125" accel="100000" fill="hold">
                                          <p:stCondLst>
                                            <p:cond delay="1125"/>
                                          </p:stCondLst>
                                        </p:cTn>
                                        <p:tgtEl>
                                          <p:spTgt spid="50"/>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meet our</a:t>
            </a:r>
            <a:br>
              <a:rPr lang="en-US"/>
            </a:br>
            <a:r>
              <a:rPr lang="en-US">
                <a:solidFill>
                  <a:schemeClr val="accent1"/>
                </a:solidFill>
              </a:rPr>
              <a:t>founder</a:t>
            </a:r>
            <a:endParaRPr lang="uk-UA">
              <a:solidFill>
                <a:schemeClr val="accent1"/>
              </a:solidFill>
            </a:endParaRPr>
          </a:p>
        </p:txBody>
      </p:sp>
      <p:sp>
        <p:nvSpPr>
          <p:cNvPr id="2" name="Slide Number Placeholder 1"/>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72</a:t>
            </a:fld>
            <a:endParaRPr/>
          </a:p>
        </p:txBody>
      </p:sp>
      <p:grpSp>
        <p:nvGrpSpPr>
          <p:cNvPr id="17" name="Group 16"/>
          <p:cNvGrpSpPr/>
          <p:nvPr/>
        </p:nvGrpSpPr>
        <p:grpSpPr>
          <a:xfrm>
            <a:off x="3409950" y="5729479"/>
            <a:ext cx="2895600" cy="2615575"/>
            <a:chOff x="1930220" y="6028026"/>
            <a:chExt cx="2895600" cy="2615575"/>
          </a:xfrm>
        </p:grpSpPr>
        <p:grpSp>
          <p:nvGrpSpPr>
            <p:cNvPr id="14" name="Group 13"/>
            <p:cNvGrpSpPr/>
            <p:nvPr/>
          </p:nvGrpSpPr>
          <p:grpSpPr>
            <a:xfrm>
              <a:off x="2428593" y="8115300"/>
              <a:ext cx="1898854" cy="528301"/>
              <a:chOff x="1987464" y="7546592"/>
              <a:chExt cx="1898854" cy="528301"/>
            </a:xfrm>
          </p:grpSpPr>
          <p:sp>
            <p:nvSpPr>
              <p:cNvPr id="11" name="Freeform 263"/>
              <p:cNvSpPr>
                <a:spLocks noEditPoints="1"/>
              </p:cNvSpPr>
              <p:nvPr/>
            </p:nvSpPr>
            <p:spPr bwMode="auto">
              <a:xfrm>
                <a:off x="2667000" y="7546592"/>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Freeform 264"/>
              <p:cNvSpPr>
                <a:spLocks noEditPoints="1"/>
              </p:cNvSpPr>
              <p:nvPr/>
            </p:nvSpPr>
            <p:spPr bwMode="auto">
              <a:xfrm>
                <a:off x="3358017" y="7546592"/>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3" name="Freeform 269"/>
              <p:cNvSpPr>
                <a:spLocks noEditPoints="1"/>
              </p:cNvSpPr>
              <p:nvPr/>
            </p:nvSpPr>
            <p:spPr bwMode="auto">
              <a:xfrm>
                <a:off x="1987464" y="7546592"/>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15" name="TextBox 14"/>
            <p:cNvSpPr txBox="1"/>
            <p:nvPr/>
          </p:nvSpPr>
          <p:spPr>
            <a:xfrm>
              <a:off x="1930220" y="6028026"/>
              <a:ext cx="2895600" cy="646331"/>
            </a:xfrm>
            <a:prstGeom prst="rect">
              <a:avLst/>
            </a:prstGeom>
            <a:noFill/>
          </p:spPr>
          <p:txBody>
            <a:bodyPr wrap="square" rtlCol="0">
              <a:spAutoFit/>
            </a:bodyPr>
            <a:lstStyle/>
            <a:p>
              <a:pPr algn="ctr"/>
              <a:r>
                <a:rPr lang="en-US" sz="3600">
                  <a:solidFill>
                    <a:schemeClr val="accent1"/>
                  </a:solidFill>
                  <a:latin typeface="+mj-lt"/>
                </a:rPr>
                <a:t>july doe</a:t>
              </a:r>
              <a:endParaRPr lang="uk-UA" sz="3600">
                <a:solidFill>
                  <a:schemeClr val="accent1"/>
                </a:solidFill>
                <a:latin typeface="+mj-lt"/>
              </a:endParaRPr>
            </a:p>
          </p:txBody>
        </p:sp>
        <p:sp>
          <p:nvSpPr>
            <p:cNvPr id="16" name="TextBox 15"/>
            <p:cNvSpPr txBox="1"/>
            <p:nvPr/>
          </p:nvSpPr>
          <p:spPr>
            <a:xfrm>
              <a:off x="1930220" y="6774657"/>
              <a:ext cx="2895600" cy="1015663"/>
            </a:xfrm>
            <a:prstGeom prst="rect">
              <a:avLst/>
            </a:prstGeom>
            <a:noFill/>
          </p:spPr>
          <p:txBody>
            <a:bodyPr wrap="square" rtlCol="0">
              <a:spAutoFit/>
            </a:bodyPr>
            <a:lstStyle/>
            <a:p>
              <a:pPr algn="ctr"/>
              <a:r>
                <a:rPr lang="en-US" sz="2000">
                  <a:solidFill>
                    <a:schemeClr val="tx2"/>
                  </a:solidFill>
                </a:rPr>
                <a:t>Lorem ipsum dolor sit amet, consectetuer adipiscing elit. </a:t>
              </a:r>
              <a:endParaRPr lang="uk-UA" sz="2000">
                <a:solidFill>
                  <a:schemeClr val="tx2"/>
                </a:solidFill>
              </a:endParaRPr>
            </a:p>
          </p:txBody>
        </p:sp>
      </p:grpSp>
      <p:grpSp>
        <p:nvGrpSpPr>
          <p:cNvPr id="6" name="Group 5"/>
          <p:cNvGrpSpPr/>
          <p:nvPr/>
        </p:nvGrpSpPr>
        <p:grpSpPr>
          <a:xfrm>
            <a:off x="7848600" y="2615248"/>
            <a:ext cx="8580120" cy="1863150"/>
            <a:chOff x="7848600" y="2615248"/>
            <a:chExt cx="8580120" cy="1863150"/>
          </a:xfrm>
        </p:grpSpPr>
        <p:grpSp>
          <p:nvGrpSpPr>
            <p:cNvPr id="60" name="Group 59"/>
            <p:cNvGrpSpPr/>
            <p:nvPr/>
          </p:nvGrpSpPr>
          <p:grpSpPr>
            <a:xfrm>
              <a:off x="7848600" y="2615248"/>
              <a:ext cx="3638372" cy="646331"/>
              <a:chOff x="7467600" y="3017520"/>
              <a:chExt cx="3638372" cy="646331"/>
            </a:xfrm>
          </p:grpSpPr>
          <p:sp>
            <p:nvSpPr>
              <p:cNvPr id="5" name="TextBox 4"/>
              <p:cNvSpPr txBox="1"/>
              <p:nvPr/>
            </p:nvSpPr>
            <p:spPr>
              <a:xfrm>
                <a:off x="7587625" y="3017520"/>
                <a:ext cx="3518347" cy="646331"/>
              </a:xfrm>
              <a:prstGeom prst="rect">
                <a:avLst/>
              </a:prstGeom>
              <a:noFill/>
            </p:spPr>
            <p:txBody>
              <a:bodyPr wrap="square" rtlCol="0">
                <a:spAutoFit/>
              </a:bodyPr>
              <a:lstStyle/>
              <a:p>
                <a:r>
                  <a:rPr lang="en-US" sz="3600">
                    <a:solidFill>
                      <a:schemeClr val="accent1"/>
                    </a:solidFill>
                    <a:latin typeface="+mj-lt"/>
                  </a:rPr>
                  <a:t>skills</a:t>
                </a:r>
                <a:endParaRPr lang="uk-UA" sz="3600">
                  <a:solidFill>
                    <a:schemeClr val="accent1"/>
                  </a:solidFill>
                  <a:latin typeface="+mj-lt"/>
                </a:endParaRPr>
              </a:p>
            </p:txBody>
          </p:sp>
          <p:cxnSp>
            <p:nvCxnSpPr>
              <p:cNvPr id="19" name="Straight Connector 18"/>
              <p:cNvCxnSpPr/>
              <p:nvPr/>
            </p:nvCxnSpPr>
            <p:spPr>
              <a:xfrm>
                <a:off x="7467600" y="3139585"/>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p:nvGrpSpPr>
          <p:grpSpPr>
            <a:xfrm>
              <a:off x="8290560" y="3529648"/>
              <a:ext cx="3931920" cy="400110"/>
              <a:chOff x="7528560" y="3924300"/>
              <a:chExt cx="3931920" cy="400110"/>
            </a:xfrm>
          </p:grpSpPr>
          <p:sp>
            <p:nvSpPr>
              <p:cNvPr id="22" name="TextBox 21"/>
              <p:cNvSpPr txBox="1"/>
              <p:nvPr/>
            </p:nvSpPr>
            <p:spPr>
              <a:xfrm>
                <a:off x="7620000" y="3924300"/>
                <a:ext cx="3840480" cy="400110"/>
              </a:xfrm>
              <a:prstGeom prst="rect">
                <a:avLst/>
              </a:prstGeom>
              <a:noFill/>
            </p:spPr>
            <p:txBody>
              <a:bodyPr wrap="square" rtlCol="0">
                <a:spAutoFit/>
              </a:bodyPr>
              <a:lstStyle/>
              <a:p>
                <a:r>
                  <a:rPr lang="en-US" sz="2000">
                    <a:solidFill>
                      <a:schemeClr val="tx2"/>
                    </a:solidFill>
                  </a:rPr>
                  <a:t>human resourses</a:t>
                </a:r>
                <a:endParaRPr lang="uk-UA" sz="2000">
                  <a:solidFill>
                    <a:schemeClr val="tx2"/>
                  </a:solidFill>
                </a:endParaRPr>
              </a:p>
            </p:txBody>
          </p:sp>
          <p:sp>
            <p:nvSpPr>
              <p:cNvPr id="23" name="Oval 22"/>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25" name="Group 24"/>
            <p:cNvGrpSpPr/>
            <p:nvPr/>
          </p:nvGrpSpPr>
          <p:grpSpPr>
            <a:xfrm>
              <a:off x="8290560" y="4078288"/>
              <a:ext cx="3931920" cy="400110"/>
              <a:chOff x="7528560" y="3939160"/>
              <a:chExt cx="3931920" cy="400110"/>
            </a:xfrm>
          </p:grpSpPr>
          <p:sp>
            <p:nvSpPr>
              <p:cNvPr id="26" name="TextBox 25"/>
              <p:cNvSpPr txBox="1"/>
              <p:nvPr/>
            </p:nvSpPr>
            <p:spPr>
              <a:xfrm>
                <a:off x="7620000" y="3939160"/>
                <a:ext cx="3840480" cy="400110"/>
              </a:xfrm>
              <a:prstGeom prst="rect">
                <a:avLst/>
              </a:prstGeom>
              <a:noFill/>
            </p:spPr>
            <p:txBody>
              <a:bodyPr wrap="square" rtlCol="0">
                <a:spAutoFit/>
              </a:bodyPr>
              <a:lstStyle/>
              <a:p>
                <a:r>
                  <a:rPr lang="en-US" sz="2000">
                    <a:solidFill>
                      <a:schemeClr val="tx2"/>
                    </a:solidFill>
                  </a:rPr>
                  <a:t>negotiations</a:t>
                </a:r>
                <a:endParaRPr lang="uk-UA" sz="2000">
                  <a:solidFill>
                    <a:schemeClr val="tx2"/>
                  </a:solidFill>
                </a:endParaRPr>
              </a:p>
            </p:txBody>
          </p:sp>
          <p:sp>
            <p:nvSpPr>
              <p:cNvPr id="27" name="Oval 26"/>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28" name="Group 27"/>
            <p:cNvGrpSpPr/>
            <p:nvPr/>
          </p:nvGrpSpPr>
          <p:grpSpPr>
            <a:xfrm>
              <a:off x="12496800" y="3529648"/>
              <a:ext cx="3931920" cy="400110"/>
              <a:chOff x="7528560" y="3924300"/>
              <a:chExt cx="3931920" cy="400110"/>
            </a:xfrm>
          </p:grpSpPr>
          <p:sp>
            <p:nvSpPr>
              <p:cNvPr id="29" name="TextBox 28"/>
              <p:cNvSpPr txBox="1"/>
              <p:nvPr/>
            </p:nvSpPr>
            <p:spPr>
              <a:xfrm>
                <a:off x="7620000" y="3924300"/>
                <a:ext cx="3840480" cy="400110"/>
              </a:xfrm>
              <a:prstGeom prst="rect">
                <a:avLst/>
              </a:prstGeom>
              <a:noFill/>
            </p:spPr>
            <p:txBody>
              <a:bodyPr wrap="square" rtlCol="0">
                <a:spAutoFit/>
              </a:bodyPr>
              <a:lstStyle/>
              <a:p>
                <a:r>
                  <a:rPr lang="en-US" sz="2000">
                    <a:solidFill>
                      <a:schemeClr val="tx2"/>
                    </a:solidFill>
                  </a:rPr>
                  <a:t>crisis management</a:t>
                </a:r>
                <a:endParaRPr lang="uk-UA" sz="2000">
                  <a:solidFill>
                    <a:schemeClr val="tx2"/>
                  </a:solidFill>
                </a:endParaRPr>
              </a:p>
            </p:txBody>
          </p:sp>
          <p:sp>
            <p:nvSpPr>
              <p:cNvPr id="30" name="Oval 29"/>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40" name="Group 39"/>
            <p:cNvGrpSpPr/>
            <p:nvPr/>
          </p:nvGrpSpPr>
          <p:grpSpPr>
            <a:xfrm>
              <a:off x="12496800" y="4078288"/>
              <a:ext cx="3931920" cy="400110"/>
              <a:chOff x="7528560" y="3939160"/>
              <a:chExt cx="3931920" cy="400110"/>
            </a:xfrm>
          </p:grpSpPr>
          <p:sp>
            <p:nvSpPr>
              <p:cNvPr id="41" name="TextBox 40"/>
              <p:cNvSpPr txBox="1"/>
              <p:nvPr/>
            </p:nvSpPr>
            <p:spPr>
              <a:xfrm>
                <a:off x="7620000" y="3939160"/>
                <a:ext cx="3840480" cy="400110"/>
              </a:xfrm>
              <a:prstGeom prst="rect">
                <a:avLst/>
              </a:prstGeom>
              <a:noFill/>
            </p:spPr>
            <p:txBody>
              <a:bodyPr wrap="square" rtlCol="0">
                <a:spAutoFit/>
              </a:bodyPr>
              <a:lstStyle/>
              <a:p>
                <a:r>
                  <a:rPr lang="en-US" sz="2000">
                    <a:solidFill>
                      <a:schemeClr val="tx2"/>
                    </a:solidFill>
                  </a:rPr>
                  <a:t>crisis management</a:t>
                </a:r>
                <a:endParaRPr lang="uk-UA" sz="2000">
                  <a:solidFill>
                    <a:schemeClr val="tx2"/>
                  </a:solidFill>
                </a:endParaRPr>
              </a:p>
            </p:txBody>
          </p:sp>
          <p:sp>
            <p:nvSpPr>
              <p:cNvPr id="42" name="Oval 41"/>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grpSp>
        <p:nvGrpSpPr>
          <p:cNvPr id="7" name="Group 6"/>
          <p:cNvGrpSpPr/>
          <p:nvPr/>
        </p:nvGrpSpPr>
        <p:grpSpPr>
          <a:xfrm>
            <a:off x="7848600" y="5084128"/>
            <a:ext cx="8580120" cy="3236478"/>
            <a:chOff x="7848600" y="5084128"/>
            <a:chExt cx="8580120" cy="3236478"/>
          </a:xfrm>
        </p:grpSpPr>
        <p:grpSp>
          <p:nvGrpSpPr>
            <p:cNvPr id="61" name="Group 60"/>
            <p:cNvGrpSpPr/>
            <p:nvPr/>
          </p:nvGrpSpPr>
          <p:grpSpPr>
            <a:xfrm>
              <a:off x="7848600" y="5084128"/>
              <a:ext cx="3638372" cy="646331"/>
              <a:chOff x="7467600" y="5557807"/>
              <a:chExt cx="3638372" cy="646331"/>
            </a:xfrm>
          </p:grpSpPr>
          <p:sp>
            <p:nvSpPr>
              <p:cNvPr id="45" name="TextBox 44"/>
              <p:cNvSpPr txBox="1"/>
              <p:nvPr/>
            </p:nvSpPr>
            <p:spPr>
              <a:xfrm>
                <a:off x="7587625" y="5557807"/>
                <a:ext cx="3518347" cy="646331"/>
              </a:xfrm>
              <a:prstGeom prst="rect">
                <a:avLst/>
              </a:prstGeom>
              <a:noFill/>
            </p:spPr>
            <p:txBody>
              <a:bodyPr wrap="square" rtlCol="0">
                <a:spAutoFit/>
              </a:bodyPr>
              <a:lstStyle/>
              <a:p>
                <a:r>
                  <a:rPr lang="en-US" sz="3600">
                    <a:solidFill>
                      <a:schemeClr val="accent1"/>
                    </a:solidFill>
                    <a:latin typeface="+mj-lt"/>
                  </a:rPr>
                  <a:t>experience</a:t>
                </a:r>
                <a:endParaRPr lang="uk-UA" sz="3600">
                  <a:solidFill>
                    <a:schemeClr val="accent1"/>
                  </a:solidFill>
                  <a:latin typeface="+mj-lt"/>
                </a:endParaRPr>
              </a:p>
            </p:txBody>
          </p:sp>
          <p:cxnSp>
            <p:nvCxnSpPr>
              <p:cNvPr id="46" name="Straight Connector 45"/>
              <p:cNvCxnSpPr/>
              <p:nvPr/>
            </p:nvCxnSpPr>
            <p:spPr>
              <a:xfrm>
                <a:off x="7467600" y="5672107"/>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59" name="TextBox 58"/>
            <p:cNvSpPr txBox="1"/>
            <p:nvPr/>
          </p:nvSpPr>
          <p:spPr>
            <a:xfrm>
              <a:off x="8279998" y="6073837"/>
              <a:ext cx="8148722" cy="2246769"/>
            </a:xfrm>
            <a:prstGeom prst="rect">
              <a:avLst/>
            </a:prstGeom>
            <a:noFill/>
          </p:spPr>
          <p:txBody>
            <a:bodyPr wrap="square" rtlCol="0">
              <a:spAutoFit/>
            </a:bodyPr>
            <a:lstStyle/>
            <a:p>
              <a:r>
                <a:rPr lang="en-US" sz="2000" b="1"/>
                <a:t>1990</a:t>
              </a:r>
              <a:r>
                <a:rPr lang="en-US" sz="2000">
                  <a:solidFill>
                    <a:schemeClr val="tx2"/>
                  </a:solidFill>
                </a:rPr>
                <a:t> - Lorem ipsum dolor sit amet, consectetuer adipiscing elit. Maecenas porttitor congue massa. </a:t>
              </a:r>
            </a:p>
            <a:p>
              <a:endParaRPr lang="en-US" sz="2000"/>
            </a:p>
            <a:p>
              <a:r>
                <a:rPr lang="en-US" sz="2000" b="1"/>
                <a:t>2002</a:t>
              </a:r>
              <a:r>
                <a:rPr lang="en-US" sz="2000">
                  <a:solidFill>
                    <a:schemeClr val="tx2"/>
                  </a:solidFill>
                </a:rPr>
                <a:t> - Fusce posuere, magna sed pulvinar ultricies, purus lectus malesuada libero, sit amet commodo magna eros quis urna. </a:t>
              </a:r>
            </a:p>
            <a:p>
              <a:endParaRPr lang="en-US" sz="2000">
                <a:solidFill>
                  <a:schemeClr val="tx2"/>
                </a:solidFill>
              </a:endParaRPr>
            </a:p>
            <a:p>
              <a:r>
                <a:rPr lang="en-US" sz="2000" b="1"/>
                <a:t>2015</a:t>
              </a:r>
              <a:r>
                <a:rPr lang="en-US" sz="2000">
                  <a:solidFill>
                    <a:schemeClr val="tx2"/>
                  </a:solidFill>
                </a:rPr>
                <a:t> - Nunc viverra imperdiet enim. Fusce est. </a:t>
              </a:r>
            </a:p>
          </p:txBody>
        </p:sp>
      </p:grpSp>
      <p:sp>
        <p:nvSpPr>
          <p:cNvPr id="4" name="Picture Placeholder 3"/>
          <p:cNvSpPr>
            <a:spLocks noGrp="1"/>
          </p:cNvSpPr>
          <p:nvPr>
            <p:ph type="pic" sz="quarter" idx="11"/>
          </p:nvPr>
        </p:nvSpPr>
        <p:spPr/>
      </p:sp>
    </p:spTree>
    <p:extLst>
      <p:ext uri="{BB962C8B-B14F-4D97-AF65-F5344CB8AC3E}">
        <p14:creationId xmlns:p14="http://schemas.microsoft.com/office/powerpoint/2010/main" val="362763974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250"/>
                                        <p:tgtEl>
                                          <p:spTgt spid="17"/>
                                        </p:tgtEl>
                                      </p:cBhvr>
                                    </p:animEffect>
                                    <p:anim calcmode="lin" valueType="num">
                                      <p:cBhvr>
                                        <p:cTn id="8" dur="1250" fill="hold"/>
                                        <p:tgtEl>
                                          <p:spTgt spid="17"/>
                                        </p:tgtEl>
                                        <p:attrNameLst>
                                          <p:attrName>ppt_x</p:attrName>
                                        </p:attrNameLst>
                                      </p:cBhvr>
                                      <p:tavLst>
                                        <p:tav tm="0">
                                          <p:val>
                                            <p:strVal val="#ppt_x"/>
                                          </p:val>
                                        </p:tav>
                                        <p:tav tm="100000">
                                          <p:val>
                                            <p:strVal val="#ppt_x"/>
                                          </p:val>
                                        </p:tav>
                                      </p:tavLst>
                                    </p:anim>
                                    <p:anim calcmode="lin" valueType="num">
                                      <p:cBhvr>
                                        <p:cTn id="9" dur="1125" decel="100000" fill="hold"/>
                                        <p:tgtEl>
                                          <p:spTgt spid="17"/>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par>
                          <p:cTn id="11" fill="hold">
                            <p:stCondLst>
                              <p:cond delay="1250"/>
                            </p:stCondLst>
                            <p:childTnLst>
                              <p:par>
                                <p:cTn id="12" presetID="37" presetClass="entr" presetSubtype="0" fill="hold"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250"/>
                                        <p:tgtEl>
                                          <p:spTgt spid="6"/>
                                        </p:tgtEl>
                                      </p:cBhvr>
                                    </p:animEffect>
                                    <p:anim calcmode="lin" valueType="num">
                                      <p:cBhvr>
                                        <p:cTn id="15" dur="1250" fill="hold"/>
                                        <p:tgtEl>
                                          <p:spTgt spid="6"/>
                                        </p:tgtEl>
                                        <p:attrNameLst>
                                          <p:attrName>ppt_x</p:attrName>
                                        </p:attrNameLst>
                                      </p:cBhvr>
                                      <p:tavLst>
                                        <p:tav tm="0">
                                          <p:val>
                                            <p:strVal val="#ppt_x"/>
                                          </p:val>
                                        </p:tav>
                                        <p:tav tm="100000">
                                          <p:val>
                                            <p:strVal val="#ppt_x"/>
                                          </p:val>
                                        </p:tav>
                                      </p:tavLst>
                                    </p:anim>
                                    <p:anim calcmode="lin" valueType="num">
                                      <p:cBhvr>
                                        <p:cTn id="16" dur="1125" decel="100000" fill="hold"/>
                                        <p:tgtEl>
                                          <p:spTgt spid="6"/>
                                        </p:tgtEl>
                                        <p:attrNameLst>
                                          <p:attrName>ppt_y</p:attrName>
                                        </p:attrNameLst>
                                      </p:cBhvr>
                                      <p:tavLst>
                                        <p:tav tm="0">
                                          <p:val>
                                            <p:strVal val="#ppt_y+1"/>
                                          </p:val>
                                        </p:tav>
                                        <p:tav tm="100000">
                                          <p:val>
                                            <p:strVal val="#ppt_y-.03"/>
                                          </p:val>
                                        </p:tav>
                                      </p:tavLst>
                                    </p:anim>
                                    <p:anim calcmode="lin" valueType="num">
                                      <p:cBhvr>
                                        <p:cTn id="17"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8" presetID="37" presetClass="entr" presetSubtype="0" fill="hold" nodeType="withEffect">
                                  <p:stCondLst>
                                    <p:cond delay="25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1250"/>
                                        <p:tgtEl>
                                          <p:spTgt spid="7"/>
                                        </p:tgtEl>
                                      </p:cBhvr>
                                    </p:animEffect>
                                    <p:anim calcmode="lin" valueType="num">
                                      <p:cBhvr>
                                        <p:cTn id="21" dur="1250" fill="hold"/>
                                        <p:tgtEl>
                                          <p:spTgt spid="7"/>
                                        </p:tgtEl>
                                        <p:attrNameLst>
                                          <p:attrName>ppt_x</p:attrName>
                                        </p:attrNameLst>
                                      </p:cBhvr>
                                      <p:tavLst>
                                        <p:tav tm="0">
                                          <p:val>
                                            <p:strVal val="#ppt_x"/>
                                          </p:val>
                                        </p:tav>
                                        <p:tav tm="100000">
                                          <p:val>
                                            <p:strVal val="#ppt_x"/>
                                          </p:val>
                                        </p:tav>
                                      </p:tavLst>
                                    </p:anim>
                                    <p:anim calcmode="lin" valueType="num">
                                      <p:cBhvr>
                                        <p:cTn id="22" dur="1125" decel="100000" fill="hold"/>
                                        <p:tgtEl>
                                          <p:spTgt spid="7"/>
                                        </p:tgtEl>
                                        <p:attrNameLst>
                                          <p:attrName>ppt_y</p:attrName>
                                        </p:attrNameLst>
                                      </p:cBhvr>
                                      <p:tavLst>
                                        <p:tav tm="0">
                                          <p:val>
                                            <p:strVal val="#ppt_y+1"/>
                                          </p:val>
                                        </p:tav>
                                        <p:tav tm="100000">
                                          <p:val>
                                            <p:strVal val="#ppt_y-.03"/>
                                          </p:val>
                                        </p:tav>
                                      </p:tavLst>
                                    </p:anim>
                                    <p:anim calcmode="lin" valueType="num">
                                      <p:cBhvr>
                                        <p:cTn id="23"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meet our</a:t>
            </a:r>
            <a:br>
              <a:rPr lang="en-US"/>
            </a:br>
            <a:r>
              <a:rPr lang="en-US">
                <a:solidFill>
                  <a:schemeClr val="accent1"/>
                </a:solidFill>
              </a:rPr>
              <a:t>design team</a:t>
            </a:r>
            <a:endParaRPr lang="uk-UA">
              <a:solidFill>
                <a:schemeClr val="accent1"/>
              </a:solidFill>
            </a:endParaRPr>
          </a:p>
        </p:txBody>
      </p:sp>
      <p:sp>
        <p:nvSpPr>
          <p:cNvPr id="2" name="Slide Number Placeholder 1"/>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73</a:t>
            </a:fld>
            <a:endParaRPr/>
          </a:p>
        </p:txBody>
      </p:sp>
      <p:grpSp>
        <p:nvGrpSpPr>
          <p:cNvPr id="22" name="Group 21"/>
          <p:cNvGrpSpPr/>
          <p:nvPr/>
        </p:nvGrpSpPr>
        <p:grpSpPr>
          <a:xfrm>
            <a:off x="2617033" y="5753931"/>
            <a:ext cx="13087802" cy="523220"/>
            <a:chOff x="2617033" y="5753931"/>
            <a:chExt cx="13087802" cy="523220"/>
          </a:xfrm>
        </p:grpSpPr>
        <p:sp>
          <p:nvSpPr>
            <p:cNvPr id="67" name="TextBox 66"/>
            <p:cNvSpPr txBox="1"/>
            <p:nvPr/>
          </p:nvSpPr>
          <p:spPr>
            <a:xfrm>
              <a:off x="7899181" y="5753931"/>
              <a:ext cx="2489639" cy="523220"/>
            </a:xfrm>
            <a:prstGeom prst="rect">
              <a:avLst/>
            </a:prstGeom>
            <a:noFill/>
          </p:spPr>
          <p:txBody>
            <a:bodyPr wrap="square" rtlCol="0">
              <a:spAutoFit/>
            </a:bodyPr>
            <a:lstStyle/>
            <a:p>
              <a:pPr algn="ctr"/>
              <a:r>
                <a:rPr lang="en-US" sz="2800">
                  <a:latin typeface="+mj-lt"/>
                </a:rPr>
                <a:t>some kpi</a:t>
              </a:r>
              <a:endParaRPr lang="uk-UA" sz="2800">
                <a:latin typeface="+mj-lt"/>
              </a:endParaRPr>
            </a:p>
          </p:txBody>
        </p:sp>
        <p:sp>
          <p:nvSpPr>
            <p:cNvPr id="9" name="Rectangle 8"/>
            <p:cNvSpPr/>
            <p:nvPr/>
          </p:nvSpPr>
          <p:spPr>
            <a:xfrm>
              <a:off x="11000757" y="5868231"/>
              <a:ext cx="4704078" cy="294620"/>
            </a:xfrm>
            <a:prstGeom prst="rect">
              <a:avLst/>
            </a:prstGeom>
            <a:solidFill>
              <a:schemeClr val="bg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1" name="Rectangle 70"/>
            <p:cNvSpPr/>
            <p:nvPr/>
          </p:nvSpPr>
          <p:spPr>
            <a:xfrm>
              <a:off x="11000758" y="5868231"/>
              <a:ext cx="2556564" cy="29462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r>
                <a:rPr lang="en-US" sz="2000" b="1">
                  <a:solidFill>
                    <a:schemeClr val="bg1"/>
                  </a:solidFill>
                  <a:latin typeface="+mj-lt"/>
                </a:rPr>
                <a:t>50</a:t>
              </a:r>
              <a:endParaRPr lang="uk-UA" sz="2000" b="1">
                <a:solidFill>
                  <a:schemeClr val="bg1"/>
                </a:solidFill>
                <a:latin typeface="+mj-lt"/>
              </a:endParaRPr>
            </a:p>
          </p:txBody>
        </p:sp>
        <p:sp>
          <p:nvSpPr>
            <p:cNvPr id="105" name="Rectangle 104"/>
            <p:cNvSpPr/>
            <p:nvPr/>
          </p:nvSpPr>
          <p:spPr>
            <a:xfrm>
              <a:off x="2617033" y="5868231"/>
              <a:ext cx="4704078" cy="294620"/>
            </a:xfrm>
            <a:prstGeom prst="rect">
              <a:avLst/>
            </a:prstGeom>
            <a:solidFill>
              <a:schemeClr val="bg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06" name="Rectangle 105"/>
            <p:cNvSpPr/>
            <p:nvPr/>
          </p:nvSpPr>
          <p:spPr>
            <a:xfrm>
              <a:off x="5333999" y="5868231"/>
              <a:ext cx="1987111" cy="29462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35</a:t>
              </a:r>
              <a:endParaRPr lang="uk-UA" sz="2000" b="1">
                <a:solidFill>
                  <a:schemeClr val="bg1"/>
                </a:solidFill>
                <a:latin typeface="+mj-lt"/>
              </a:endParaRPr>
            </a:p>
          </p:txBody>
        </p:sp>
      </p:grpSp>
      <p:grpSp>
        <p:nvGrpSpPr>
          <p:cNvPr id="23" name="Group 22"/>
          <p:cNvGrpSpPr/>
          <p:nvPr/>
        </p:nvGrpSpPr>
        <p:grpSpPr>
          <a:xfrm>
            <a:off x="2617033" y="6506343"/>
            <a:ext cx="13087802" cy="523220"/>
            <a:chOff x="2617033" y="6506343"/>
            <a:chExt cx="13087802" cy="523220"/>
          </a:xfrm>
        </p:grpSpPr>
        <p:sp>
          <p:nvSpPr>
            <p:cNvPr id="69" name="TextBox 68"/>
            <p:cNvSpPr txBox="1"/>
            <p:nvPr/>
          </p:nvSpPr>
          <p:spPr>
            <a:xfrm>
              <a:off x="7899181" y="6506343"/>
              <a:ext cx="2489639" cy="523220"/>
            </a:xfrm>
            <a:prstGeom prst="rect">
              <a:avLst/>
            </a:prstGeom>
            <a:noFill/>
          </p:spPr>
          <p:txBody>
            <a:bodyPr wrap="square" rtlCol="0">
              <a:spAutoFit/>
            </a:bodyPr>
            <a:lstStyle/>
            <a:p>
              <a:pPr algn="ctr"/>
              <a:r>
                <a:rPr lang="en-US" sz="2800">
                  <a:latin typeface="+mj-lt"/>
                </a:rPr>
                <a:t>some skill</a:t>
              </a:r>
              <a:endParaRPr lang="uk-UA" sz="2800">
                <a:latin typeface="+mj-lt"/>
              </a:endParaRPr>
            </a:p>
          </p:txBody>
        </p:sp>
        <p:sp>
          <p:nvSpPr>
            <p:cNvPr id="73" name="Rectangle 72"/>
            <p:cNvSpPr/>
            <p:nvPr/>
          </p:nvSpPr>
          <p:spPr>
            <a:xfrm>
              <a:off x="11000757" y="6620643"/>
              <a:ext cx="4704078" cy="294620"/>
            </a:xfrm>
            <a:prstGeom prst="rect">
              <a:avLst/>
            </a:prstGeom>
            <a:solidFill>
              <a:schemeClr val="bg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4" name="Rectangle 73"/>
            <p:cNvSpPr/>
            <p:nvPr/>
          </p:nvSpPr>
          <p:spPr>
            <a:xfrm>
              <a:off x="11000757" y="6620643"/>
              <a:ext cx="4141634" cy="29462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r>
                <a:rPr lang="en-US" sz="2000" b="1">
                  <a:solidFill>
                    <a:schemeClr val="bg1"/>
                  </a:solidFill>
                  <a:latin typeface="+mj-lt"/>
                </a:rPr>
                <a:t>80</a:t>
              </a:r>
              <a:endParaRPr lang="uk-UA" sz="2000" b="1">
                <a:solidFill>
                  <a:schemeClr val="bg1"/>
                </a:solidFill>
                <a:latin typeface="+mj-lt"/>
              </a:endParaRPr>
            </a:p>
          </p:txBody>
        </p:sp>
        <p:sp>
          <p:nvSpPr>
            <p:cNvPr id="107" name="Rectangle 106"/>
            <p:cNvSpPr/>
            <p:nvPr/>
          </p:nvSpPr>
          <p:spPr>
            <a:xfrm>
              <a:off x="2617033" y="6620643"/>
              <a:ext cx="4704078" cy="294620"/>
            </a:xfrm>
            <a:prstGeom prst="rect">
              <a:avLst/>
            </a:prstGeom>
            <a:solidFill>
              <a:schemeClr val="bg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08" name="Rectangle 107"/>
            <p:cNvSpPr/>
            <p:nvPr/>
          </p:nvSpPr>
          <p:spPr>
            <a:xfrm>
              <a:off x="3179477" y="6620643"/>
              <a:ext cx="4141634" cy="29462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85</a:t>
              </a:r>
              <a:endParaRPr lang="uk-UA" sz="2000" b="1">
                <a:solidFill>
                  <a:schemeClr val="bg1"/>
                </a:solidFill>
                <a:latin typeface="+mj-lt"/>
              </a:endParaRPr>
            </a:p>
          </p:txBody>
        </p:sp>
      </p:grpSp>
      <p:grpSp>
        <p:nvGrpSpPr>
          <p:cNvPr id="24" name="Group 23"/>
          <p:cNvGrpSpPr/>
          <p:nvPr/>
        </p:nvGrpSpPr>
        <p:grpSpPr>
          <a:xfrm>
            <a:off x="2617033" y="7330898"/>
            <a:ext cx="13087802" cy="523220"/>
            <a:chOff x="2617033" y="7330898"/>
            <a:chExt cx="13087802" cy="523220"/>
          </a:xfrm>
        </p:grpSpPr>
        <p:sp>
          <p:nvSpPr>
            <p:cNvPr id="70" name="TextBox 69"/>
            <p:cNvSpPr txBox="1"/>
            <p:nvPr/>
          </p:nvSpPr>
          <p:spPr>
            <a:xfrm>
              <a:off x="7899181" y="7330898"/>
              <a:ext cx="2489639" cy="523220"/>
            </a:xfrm>
            <a:prstGeom prst="rect">
              <a:avLst/>
            </a:prstGeom>
            <a:noFill/>
          </p:spPr>
          <p:txBody>
            <a:bodyPr wrap="square" rtlCol="0">
              <a:spAutoFit/>
            </a:bodyPr>
            <a:lstStyle/>
            <a:p>
              <a:pPr algn="ctr"/>
              <a:r>
                <a:rPr lang="en-US" sz="2800">
                  <a:latin typeface="+mj-lt"/>
                </a:rPr>
                <a:t>some criteria</a:t>
              </a:r>
              <a:endParaRPr lang="uk-UA" sz="2800">
                <a:latin typeface="+mj-lt"/>
              </a:endParaRPr>
            </a:p>
          </p:txBody>
        </p:sp>
        <p:sp>
          <p:nvSpPr>
            <p:cNvPr id="76" name="Rectangle 75"/>
            <p:cNvSpPr/>
            <p:nvPr/>
          </p:nvSpPr>
          <p:spPr>
            <a:xfrm>
              <a:off x="11000757" y="7445198"/>
              <a:ext cx="4704078" cy="294620"/>
            </a:xfrm>
            <a:prstGeom prst="rect">
              <a:avLst/>
            </a:prstGeom>
            <a:solidFill>
              <a:schemeClr val="bg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7" name="Rectangle 76"/>
            <p:cNvSpPr/>
            <p:nvPr/>
          </p:nvSpPr>
          <p:spPr>
            <a:xfrm>
              <a:off x="11000758" y="7445198"/>
              <a:ext cx="3630320" cy="29462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r>
                <a:rPr lang="en-US" sz="2000" b="1">
                  <a:solidFill>
                    <a:schemeClr val="bg1"/>
                  </a:solidFill>
                  <a:latin typeface="+mj-lt"/>
                </a:rPr>
                <a:t>75</a:t>
              </a:r>
              <a:endParaRPr lang="uk-UA" sz="2000" b="1">
                <a:solidFill>
                  <a:schemeClr val="bg1"/>
                </a:solidFill>
                <a:latin typeface="+mj-lt"/>
              </a:endParaRPr>
            </a:p>
          </p:txBody>
        </p:sp>
        <p:sp>
          <p:nvSpPr>
            <p:cNvPr id="109" name="Rectangle 108"/>
            <p:cNvSpPr/>
            <p:nvPr/>
          </p:nvSpPr>
          <p:spPr>
            <a:xfrm>
              <a:off x="2617033" y="7445198"/>
              <a:ext cx="4704078" cy="294620"/>
            </a:xfrm>
            <a:prstGeom prst="rect">
              <a:avLst/>
            </a:prstGeom>
            <a:solidFill>
              <a:schemeClr val="bg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10" name="Rectangle 109"/>
            <p:cNvSpPr/>
            <p:nvPr/>
          </p:nvSpPr>
          <p:spPr>
            <a:xfrm>
              <a:off x="3276600" y="7445198"/>
              <a:ext cx="4044511" cy="29462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000" b="1">
                  <a:solidFill>
                    <a:schemeClr val="bg1"/>
                  </a:solidFill>
                  <a:latin typeface="+mj-lt"/>
                </a:rPr>
                <a:t>80</a:t>
              </a:r>
              <a:endParaRPr lang="uk-UA" sz="2000" b="1">
                <a:solidFill>
                  <a:schemeClr val="bg1"/>
                </a:solidFill>
                <a:latin typeface="+mj-lt"/>
              </a:endParaRPr>
            </a:p>
          </p:txBody>
        </p:sp>
      </p:grpSp>
      <p:grpSp>
        <p:nvGrpSpPr>
          <p:cNvPr id="20" name="Group 19"/>
          <p:cNvGrpSpPr/>
          <p:nvPr/>
        </p:nvGrpSpPr>
        <p:grpSpPr>
          <a:xfrm>
            <a:off x="2514600" y="2787685"/>
            <a:ext cx="2895600" cy="2136639"/>
            <a:chOff x="2514600" y="2787685"/>
            <a:chExt cx="2895600" cy="2136639"/>
          </a:xfrm>
        </p:grpSpPr>
        <p:sp>
          <p:nvSpPr>
            <p:cNvPr id="113" name="TextBox 112"/>
            <p:cNvSpPr txBox="1"/>
            <p:nvPr/>
          </p:nvSpPr>
          <p:spPr>
            <a:xfrm>
              <a:off x="2514600" y="2787685"/>
              <a:ext cx="2895600" cy="646331"/>
            </a:xfrm>
            <a:prstGeom prst="rect">
              <a:avLst/>
            </a:prstGeom>
            <a:noFill/>
          </p:spPr>
          <p:txBody>
            <a:bodyPr wrap="square" rtlCol="0">
              <a:spAutoFit/>
            </a:bodyPr>
            <a:lstStyle/>
            <a:p>
              <a:pPr algn="r"/>
              <a:r>
                <a:rPr lang="en-US" sz="3600">
                  <a:solidFill>
                    <a:schemeClr val="accent1"/>
                  </a:solidFill>
                  <a:latin typeface="+mj-lt"/>
                </a:rPr>
                <a:t>jonh doe</a:t>
              </a:r>
              <a:endParaRPr lang="uk-UA" sz="3600">
                <a:solidFill>
                  <a:schemeClr val="accent1"/>
                </a:solidFill>
                <a:latin typeface="+mj-lt"/>
              </a:endParaRPr>
            </a:p>
          </p:txBody>
        </p:sp>
        <p:sp>
          <p:nvSpPr>
            <p:cNvPr id="114" name="TextBox 113"/>
            <p:cNvSpPr txBox="1"/>
            <p:nvPr/>
          </p:nvSpPr>
          <p:spPr>
            <a:xfrm>
              <a:off x="2514600" y="3908661"/>
              <a:ext cx="2895600" cy="1015663"/>
            </a:xfrm>
            <a:prstGeom prst="rect">
              <a:avLst/>
            </a:prstGeom>
            <a:noFill/>
          </p:spPr>
          <p:txBody>
            <a:bodyPr wrap="square" rtlCol="0">
              <a:spAutoFit/>
            </a:bodyPr>
            <a:lstStyle/>
            <a:p>
              <a:pPr algn="r"/>
              <a:r>
                <a:rPr lang="en-US" sz="2000">
                  <a:solidFill>
                    <a:schemeClr val="tx2"/>
                  </a:solidFill>
                </a:rPr>
                <a:t>Lorem ipsum dolor sit amet, consectetuer adipiscing elit. </a:t>
              </a:r>
              <a:endParaRPr lang="uk-UA" sz="2000">
                <a:solidFill>
                  <a:schemeClr val="tx2"/>
                </a:solidFill>
              </a:endParaRPr>
            </a:p>
          </p:txBody>
        </p:sp>
        <p:sp>
          <p:nvSpPr>
            <p:cNvPr id="115" name="TextBox 114"/>
            <p:cNvSpPr txBox="1"/>
            <p:nvPr/>
          </p:nvSpPr>
          <p:spPr>
            <a:xfrm>
              <a:off x="2514600" y="3434016"/>
              <a:ext cx="2895600" cy="461665"/>
            </a:xfrm>
            <a:prstGeom prst="rect">
              <a:avLst/>
            </a:prstGeom>
            <a:noFill/>
          </p:spPr>
          <p:txBody>
            <a:bodyPr wrap="square" rtlCol="0">
              <a:spAutoFit/>
            </a:bodyPr>
            <a:lstStyle/>
            <a:p>
              <a:pPr algn="r"/>
              <a:r>
                <a:rPr lang="en-US" sz="2400">
                  <a:latin typeface="+mj-lt"/>
                </a:rPr>
                <a:t>photoshop, web</a:t>
              </a:r>
              <a:endParaRPr lang="uk-UA" sz="2400">
                <a:latin typeface="+mj-lt"/>
              </a:endParaRPr>
            </a:p>
          </p:txBody>
        </p:sp>
      </p:grpSp>
      <p:grpSp>
        <p:nvGrpSpPr>
          <p:cNvPr id="21" name="Group 20"/>
          <p:cNvGrpSpPr/>
          <p:nvPr/>
        </p:nvGrpSpPr>
        <p:grpSpPr>
          <a:xfrm>
            <a:off x="12877800" y="2787685"/>
            <a:ext cx="2895600" cy="2136639"/>
            <a:chOff x="12877800" y="2787685"/>
            <a:chExt cx="2895600" cy="2136639"/>
          </a:xfrm>
        </p:grpSpPr>
        <p:sp>
          <p:nvSpPr>
            <p:cNvPr id="116" name="TextBox 115"/>
            <p:cNvSpPr txBox="1"/>
            <p:nvPr/>
          </p:nvSpPr>
          <p:spPr>
            <a:xfrm>
              <a:off x="12877800" y="2787685"/>
              <a:ext cx="2895600" cy="646331"/>
            </a:xfrm>
            <a:prstGeom prst="rect">
              <a:avLst/>
            </a:prstGeom>
            <a:noFill/>
          </p:spPr>
          <p:txBody>
            <a:bodyPr wrap="square" rtlCol="0">
              <a:spAutoFit/>
            </a:bodyPr>
            <a:lstStyle/>
            <a:p>
              <a:r>
                <a:rPr lang="en-US" sz="3600">
                  <a:solidFill>
                    <a:schemeClr val="accent1"/>
                  </a:solidFill>
                  <a:latin typeface="+mj-lt"/>
                </a:rPr>
                <a:t>july doe</a:t>
              </a:r>
              <a:endParaRPr lang="uk-UA" sz="3600">
                <a:solidFill>
                  <a:schemeClr val="accent1"/>
                </a:solidFill>
                <a:latin typeface="+mj-lt"/>
              </a:endParaRPr>
            </a:p>
          </p:txBody>
        </p:sp>
        <p:sp>
          <p:nvSpPr>
            <p:cNvPr id="117" name="TextBox 116"/>
            <p:cNvSpPr txBox="1"/>
            <p:nvPr/>
          </p:nvSpPr>
          <p:spPr>
            <a:xfrm>
              <a:off x="12877800" y="3908661"/>
              <a:ext cx="2895600" cy="1015663"/>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118" name="TextBox 117"/>
            <p:cNvSpPr txBox="1"/>
            <p:nvPr/>
          </p:nvSpPr>
          <p:spPr>
            <a:xfrm>
              <a:off x="12877800" y="3434016"/>
              <a:ext cx="2895600" cy="461665"/>
            </a:xfrm>
            <a:prstGeom prst="rect">
              <a:avLst/>
            </a:prstGeom>
            <a:noFill/>
          </p:spPr>
          <p:txBody>
            <a:bodyPr wrap="square" rtlCol="0">
              <a:spAutoFit/>
            </a:bodyPr>
            <a:lstStyle/>
            <a:p>
              <a:r>
                <a:rPr lang="en-US" sz="2400">
                  <a:latin typeface="+mj-lt"/>
                </a:rPr>
                <a:t>inDesign, print</a:t>
              </a:r>
              <a:endParaRPr lang="uk-UA" sz="2400">
                <a:latin typeface="+mj-lt"/>
              </a:endParaRPr>
            </a:p>
          </p:txBody>
        </p:sp>
      </p:grpSp>
      <p:sp>
        <p:nvSpPr>
          <p:cNvPr id="4" name="Picture Placeholder 3"/>
          <p:cNvSpPr>
            <a:spLocks noGrp="1"/>
          </p:cNvSpPr>
          <p:nvPr>
            <p:ph type="pic" sz="quarter" idx="11"/>
          </p:nvPr>
        </p:nvSpPr>
        <p:spPr/>
      </p:sp>
      <p:sp>
        <p:nvSpPr>
          <p:cNvPr id="5" name="Picture Placeholder 4"/>
          <p:cNvSpPr>
            <a:spLocks noGrp="1"/>
          </p:cNvSpPr>
          <p:nvPr>
            <p:ph type="pic" sz="quarter" idx="12"/>
          </p:nvPr>
        </p:nvSpPr>
        <p:spPr/>
      </p:sp>
    </p:spTree>
    <p:extLst>
      <p:ext uri="{BB962C8B-B14F-4D97-AF65-F5344CB8AC3E}">
        <p14:creationId xmlns:p14="http://schemas.microsoft.com/office/powerpoint/2010/main" val="102574802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250"/>
                                        <p:tgtEl>
                                          <p:spTgt spid="20"/>
                                        </p:tgtEl>
                                      </p:cBhvr>
                                    </p:animEffect>
                                    <p:anim calcmode="lin" valueType="num">
                                      <p:cBhvr>
                                        <p:cTn id="8" dur="1250" fill="hold"/>
                                        <p:tgtEl>
                                          <p:spTgt spid="20"/>
                                        </p:tgtEl>
                                        <p:attrNameLst>
                                          <p:attrName>ppt_x</p:attrName>
                                        </p:attrNameLst>
                                      </p:cBhvr>
                                      <p:tavLst>
                                        <p:tav tm="0">
                                          <p:val>
                                            <p:strVal val="#ppt_x"/>
                                          </p:val>
                                        </p:tav>
                                        <p:tav tm="100000">
                                          <p:val>
                                            <p:strVal val="#ppt_x"/>
                                          </p:val>
                                        </p:tav>
                                      </p:tavLst>
                                    </p:anim>
                                    <p:anim calcmode="lin" valueType="num">
                                      <p:cBhvr>
                                        <p:cTn id="9" dur="1125" decel="100000" fill="hold"/>
                                        <p:tgtEl>
                                          <p:spTgt spid="2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0"/>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1250"/>
                                        <p:tgtEl>
                                          <p:spTgt spid="21"/>
                                        </p:tgtEl>
                                      </p:cBhvr>
                                    </p:animEffect>
                                    <p:anim calcmode="lin" valueType="num">
                                      <p:cBhvr>
                                        <p:cTn id="14" dur="1250" fill="hold"/>
                                        <p:tgtEl>
                                          <p:spTgt spid="21"/>
                                        </p:tgtEl>
                                        <p:attrNameLst>
                                          <p:attrName>ppt_x</p:attrName>
                                        </p:attrNameLst>
                                      </p:cBhvr>
                                      <p:tavLst>
                                        <p:tav tm="0">
                                          <p:val>
                                            <p:strVal val="#ppt_x"/>
                                          </p:val>
                                        </p:tav>
                                        <p:tav tm="100000">
                                          <p:val>
                                            <p:strVal val="#ppt_x"/>
                                          </p:val>
                                        </p:tav>
                                      </p:tavLst>
                                    </p:anim>
                                    <p:anim calcmode="lin" valueType="num">
                                      <p:cBhvr>
                                        <p:cTn id="15" dur="1125" decel="100000" fill="hold"/>
                                        <p:tgtEl>
                                          <p:spTgt spid="21"/>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25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1250"/>
                                        <p:tgtEl>
                                          <p:spTgt spid="22"/>
                                        </p:tgtEl>
                                      </p:cBhvr>
                                    </p:animEffect>
                                    <p:anim calcmode="lin" valueType="num">
                                      <p:cBhvr>
                                        <p:cTn id="20" dur="1250" fill="hold"/>
                                        <p:tgtEl>
                                          <p:spTgt spid="22"/>
                                        </p:tgtEl>
                                        <p:attrNameLst>
                                          <p:attrName>ppt_x</p:attrName>
                                        </p:attrNameLst>
                                      </p:cBhvr>
                                      <p:tavLst>
                                        <p:tav tm="0">
                                          <p:val>
                                            <p:strVal val="#ppt_x"/>
                                          </p:val>
                                        </p:tav>
                                        <p:tav tm="100000">
                                          <p:val>
                                            <p:strVal val="#ppt_x"/>
                                          </p:val>
                                        </p:tav>
                                      </p:tavLst>
                                    </p:anim>
                                    <p:anim calcmode="lin" valueType="num">
                                      <p:cBhvr>
                                        <p:cTn id="21" dur="1125" decel="100000" fill="hold"/>
                                        <p:tgtEl>
                                          <p:spTgt spid="2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2"/>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500"/>
                                  </p:stCondLst>
                                  <p:childTnLst>
                                    <p:set>
                                      <p:cBhvr>
                                        <p:cTn id="24" dur="1" fill="hold">
                                          <p:stCondLst>
                                            <p:cond delay="0"/>
                                          </p:stCondLst>
                                        </p:cTn>
                                        <p:tgtEl>
                                          <p:spTgt spid="23"/>
                                        </p:tgtEl>
                                        <p:attrNameLst>
                                          <p:attrName>style.visibility</p:attrName>
                                        </p:attrNameLst>
                                      </p:cBhvr>
                                      <p:to>
                                        <p:strVal val="visible"/>
                                      </p:to>
                                    </p:set>
                                    <p:animEffect transition="in" filter="fade">
                                      <p:cBhvr>
                                        <p:cTn id="25" dur="1250"/>
                                        <p:tgtEl>
                                          <p:spTgt spid="23"/>
                                        </p:tgtEl>
                                      </p:cBhvr>
                                    </p:animEffect>
                                    <p:anim calcmode="lin" valueType="num">
                                      <p:cBhvr>
                                        <p:cTn id="26" dur="1250" fill="hold"/>
                                        <p:tgtEl>
                                          <p:spTgt spid="23"/>
                                        </p:tgtEl>
                                        <p:attrNameLst>
                                          <p:attrName>ppt_x</p:attrName>
                                        </p:attrNameLst>
                                      </p:cBhvr>
                                      <p:tavLst>
                                        <p:tav tm="0">
                                          <p:val>
                                            <p:strVal val="#ppt_x"/>
                                          </p:val>
                                        </p:tav>
                                        <p:tav tm="100000">
                                          <p:val>
                                            <p:strVal val="#ppt_x"/>
                                          </p:val>
                                        </p:tav>
                                      </p:tavLst>
                                    </p:anim>
                                    <p:anim calcmode="lin" valueType="num">
                                      <p:cBhvr>
                                        <p:cTn id="27" dur="1125" decel="100000" fill="hold"/>
                                        <p:tgtEl>
                                          <p:spTgt spid="23"/>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75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1250"/>
                                        <p:tgtEl>
                                          <p:spTgt spid="24"/>
                                        </p:tgtEl>
                                      </p:cBhvr>
                                    </p:animEffect>
                                    <p:anim calcmode="lin" valueType="num">
                                      <p:cBhvr>
                                        <p:cTn id="32" dur="1250" fill="hold"/>
                                        <p:tgtEl>
                                          <p:spTgt spid="24"/>
                                        </p:tgtEl>
                                        <p:attrNameLst>
                                          <p:attrName>ppt_x</p:attrName>
                                        </p:attrNameLst>
                                      </p:cBhvr>
                                      <p:tavLst>
                                        <p:tav tm="0">
                                          <p:val>
                                            <p:strVal val="#ppt_x"/>
                                          </p:val>
                                        </p:tav>
                                        <p:tav tm="100000">
                                          <p:val>
                                            <p:strVal val="#ppt_x"/>
                                          </p:val>
                                        </p:tav>
                                      </p:tavLst>
                                    </p:anim>
                                    <p:anim calcmode="lin" valueType="num">
                                      <p:cBhvr>
                                        <p:cTn id="33" dur="1125" decel="100000" fill="hold"/>
                                        <p:tgtEl>
                                          <p:spTgt spid="24"/>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2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meet our</a:t>
            </a:r>
            <a:br>
              <a:rPr lang="en-US"/>
            </a:br>
            <a:r>
              <a:rPr lang="en-US">
                <a:solidFill>
                  <a:schemeClr val="accent1"/>
                </a:solidFill>
              </a:rPr>
              <a:t>top management</a:t>
            </a:r>
            <a:endParaRPr lang="uk-UA">
              <a:solidFill>
                <a:schemeClr val="accent1"/>
              </a:solidFill>
            </a:endParaRPr>
          </a:p>
        </p:txBody>
      </p:sp>
      <p:sp>
        <p:nvSpPr>
          <p:cNvPr id="8" name="Slide Number Placeholder 7"/>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74</a:t>
            </a:fld>
            <a:endParaRPr/>
          </a:p>
        </p:txBody>
      </p:sp>
      <p:grpSp>
        <p:nvGrpSpPr>
          <p:cNvPr id="6" name="Group 5"/>
          <p:cNvGrpSpPr/>
          <p:nvPr/>
        </p:nvGrpSpPr>
        <p:grpSpPr>
          <a:xfrm>
            <a:off x="3081338" y="5405120"/>
            <a:ext cx="2895600" cy="3009881"/>
            <a:chOff x="3038475" y="5405120"/>
            <a:chExt cx="2895600" cy="3009881"/>
          </a:xfrm>
        </p:grpSpPr>
        <p:grpSp>
          <p:nvGrpSpPr>
            <p:cNvPr id="14" name="Group 13"/>
            <p:cNvGrpSpPr/>
            <p:nvPr/>
          </p:nvGrpSpPr>
          <p:grpSpPr>
            <a:xfrm>
              <a:off x="3536848" y="7886700"/>
              <a:ext cx="1898854" cy="528301"/>
              <a:chOff x="1987464" y="7546592"/>
              <a:chExt cx="1898854" cy="528301"/>
            </a:xfrm>
          </p:grpSpPr>
          <p:sp>
            <p:nvSpPr>
              <p:cNvPr id="11" name="Freeform 263"/>
              <p:cNvSpPr>
                <a:spLocks noEditPoints="1"/>
              </p:cNvSpPr>
              <p:nvPr/>
            </p:nvSpPr>
            <p:spPr bwMode="auto">
              <a:xfrm>
                <a:off x="2667000" y="7546592"/>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Freeform 264"/>
              <p:cNvSpPr>
                <a:spLocks noEditPoints="1"/>
              </p:cNvSpPr>
              <p:nvPr/>
            </p:nvSpPr>
            <p:spPr bwMode="auto">
              <a:xfrm>
                <a:off x="3358017" y="7546592"/>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3" name="Freeform 269"/>
              <p:cNvSpPr>
                <a:spLocks noEditPoints="1"/>
              </p:cNvSpPr>
              <p:nvPr/>
            </p:nvSpPr>
            <p:spPr bwMode="auto">
              <a:xfrm>
                <a:off x="1987464" y="7546592"/>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15" name="TextBox 14"/>
            <p:cNvSpPr txBox="1"/>
            <p:nvPr/>
          </p:nvSpPr>
          <p:spPr>
            <a:xfrm>
              <a:off x="3038475" y="5405120"/>
              <a:ext cx="2895600" cy="646331"/>
            </a:xfrm>
            <a:prstGeom prst="rect">
              <a:avLst/>
            </a:prstGeom>
            <a:noFill/>
          </p:spPr>
          <p:txBody>
            <a:bodyPr wrap="square" rtlCol="0">
              <a:spAutoFit/>
            </a:bodyPr>
            <a:lstStyle/>
            <a:p>
              <a:pPr algn="ctr"/>
              <a:r>
                <a:rPr lang="en-US" sz="3600">
                  <a:solidFill>
                    <a:schemeClr val="accent1"/>
                  </a:solidFill>
                  <a:latin typeface="+mj-lt"/>
                </a:rPr>
                <a:t>jonh doe</a:t>
              </a:r>
              <a:endParaRPr lang="uk-UA" sz="3600">
                <a:solidFill>
                  <a:schemeClr val="accent1"/>
                </a:solidFill>
                <a:latin typeface="+mj-lt"/>
              </a:endParaRPr>
            </a:p>
          </p:txBody>
        </p:sp>
        <p:sp>
          <p:nvSpPr>
            <p:cNvPr id="16" name="TextBox 15"/>
            <p:cNvSpPr txBox="1"/>
            <p:nvPr/>
          </p:nvSpPr>
          <p:spPr>
            <a:xfrm>
              <a:off x="3038475" y="6526096"/>
              <a:ext cx="2895600" cy="1015663"/>
            </a:xfrm>
            <a:prstGeom prst="rect">
              <a:avLst/>
            </a:prstGeom>
            <a:noFill/>
          </p:spPr>
          <p:txBody>
            <a:bodyPr wrap="square" rtlCol="0">
              <a:spAutoFit/>
            </a:bodyPr>
            <a:lstStyle/>
            <a:p>
              <a:pPr algn="ctr"/>
              <a:r>
                <a:rPr lang="en-US" sz="2000">
                  <a:solidFill>
                    <a:schemeClr val="tx2"/>
                  </a:solidFill>
                </a:rPr>
                <a:t>Lorem ipsum dolor sit amet, consectetuer adipiscing elit. </a:t>
              </a:r>
              <a:endParaRPr lang="uk-UA" sz="2000">
                <a:solidFill>
                  <a:schemeClr val="tx2"/>
                </a:solidFill>
              </a:endParaRPr>
            </a:p>
          </p:txBody>
        </p:sp>
        <p:sp>
          <p:nvSpPr>
            <p:cNvPr id="52" name="TextBox 51"/>
            <p:cNvSpPr txBox="1"/>
            <p:nvPr/>
          </p:nvSpPr>
          <p:spPr>
            <a:xfrm>
              <a:off x="3038475" y="6051451"/>
              <a:ext cx="2895600" cy="461665"/>
            </a:xfrm>
            <a:prstGeom prst="rect">
              <a:avLst/>
            </a:prstGeom>
            <a:noFill/>
          </p:spPr>
          <p:txBody>
            <a:bodyPr wrap="square" rtlCol="0">
              <a:spAutoFit/>
            </a:bodyPr>
            <a:lstStyle/>
            <a:p>
              <a:pPr algn="ctr"/>
              <a:r>
                <a:rPr lang="en-US" sz="2400">
                  <a:latin typeface="+mj-lt"/>
                </a:rPr>
                <a:t>executive director</a:t>
              </a:r>
              <a:endParaRPr lang="uk-UA" sz="2400">
                <a:latin typeface="+mj-lt"/>
              </a:endParaRPr>
            </a:p>
          </p:txBody>
        </p:sp>
      </p:grpSp>
      <p:grpSp>
        <p:nvGrpSpPr>
          <p:cNvPr id="54" name="Group 53"/>
          <p:cNvGrpSpPr/>
          <p:nvPr/>
        </p:nvGrpSpPr>
        <p:grpSpPr>
          <a:xfrm>
            <a:off x="7696200" y="5405120"/>
            <a:ext cx="2895600" cy="3009881"/>
            <a:chOff x="3038475" y="5405120"/>
            <a:chExt cx="2895600" cy="3009881"/>
          </a:xfrm>
        </p:grpSpPr>
        <p:grpSp>
          <p:nvGrpSpPr>
            <p:cNvPr id="56" name="Group 55"/>
            <p:cNvGrpSpPr/>
            <p:nvPr/>
          </p:nvGrpSpPr>
          <p:grpSpPr>
            <a:xfrm>
              <a:off x="3536848" y="7886700"/>
              <a:ext cx="1898854" cy="528301"/>
              <a:chOff x="1987464" y="7546592"/>
              <a:chExt cx="1898854" cy="528301"/>
            </a:xfrm>
          </p:grpSpPr>
          <p:sp>
            <p:nvSpPr>
              <p:cNvPr id="64" name="Freeform 263"/>
              <p:cNvSpPr>
                <a:spLocks noEditPoints="1"/>
              </p:cNvSpPr>
              <p:nvPr/>
            </p:nvSpPr>
            <p:spPr bwMode="auto">
              <a:xfrm>
                <a:off x="2667000" y="7546592"/>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65" name="Freeform 264"/>
              <p:cNvSpPr>
                <a:spLocks noEditPoints="1"/>
              </p:cNvSpPr>
              <p:nvPr/>
            </p:nvSpPr>
            <p:spPr bwMode="auto">
              <a:xfrm>
                <a:off x="3358017" y="7546592"/>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66" name="Freeform 269"/>
              <p:cNvSpPr>
                <a:spLocks noEditPoints="1"/>
              </p:cNvSpPr>
              <p:nvPr/>
            </p:nvSpPr>
            <p:spPr bwMode="auto">
              <a:xfrm>
                <a:off x="1987464" y="7546592"/>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57" name="TextBox 56"/>
            <p:cNvSpPr txBox="1"/>
            <p:nvPr/>
          </p:nvSpPr>
          <p:spPr>
            <a:xfrm>
              <a:off x="3038475" y="5405120"/>
              <a:ext cx="2895600" cy="646331"/>
            </a:xfrm>
            <a:prstGeom prst="rect">
              <a:avLst/>
            </a:prstGeom>
            <a:noFill/>
          </p:spPr>
          <p:txBody>
            <a:bodyPr wrap="square" rtlCol="0">
              <a:spAutoFit/>
            </a:bodyPr>
            <a:lstStyle/>
            <a:p>
              <a:pPr algn="ctr"/>
              <a:r>
                <a:rPr lang="en-US" sz="3600">
                  <a:solidFill>
                    <a:schemeClr val="accent1"/>
                  </a:solidFill>
                  <a:latin typeface="+mj-lt"/>
                </a:rPr>
                <a:t>july doe</a:t>
              </a:r>
              <a:endParaRPr lang="uk-UA" sz="3600">
                <a:solidFill>
                  <a:schemeClr val="accent1"/>
                </a:solidFill>
                <a:latin typeface="+mj-lt"/>
              </a:endParaRPr>
            </a:p>
          </p:txBody>
        </p:sp>
        <p:sp>
          <p:nvSpPr>
            <p:cNvPr id="58" name="TextBox 57"/>
            <p:cNvSpPr txBox="1"/>
            <p:nvPr/>
          </p:nvSpPr>
          <p:spPr>
            <a:xfrm>
              <a:off x="3038475" y="6526096"/>
              <a:ext cx="2895600" cy="1015663"/>
            </a:xfrm>
            <a:prstGeom prst="rect">
              <a:avLst/>
            </a:prstGeom>
            <a:noFill/>
          </p:spPr>
          <p:txBody>
            <a:bodyPr wrap="square" rtlCol="0">
              <a:spAutoFit/>
            </a:bodyPr>
            <a:lstStyle/>
            <a:p>
              <a:pPr algn="ctr"/>
              <a:r>
                <a:rPr lang="en-US" sz="2000">
                  <a:solidFill>
                    <a:schemeClr val="tx2"/>
                  </a:solidFill>
                </a:rPr>
                <a:t>Lorem ipsum dolor sit amet, consectetuer adipiscing elit. </a:t>
              </a:r>
              <a:endParaRPr lang="uk-UA" sz="2000">
                <a:solidFill>
                  <a:schemeClr val="tx2"/>
                </a:solidFill>
              </a:endParaRPr>
            </a:p>
          </p:txBody>
        </p:sp>
        <p:sp>
          <p:nvSpPr>
            <p:cNvPr id="63" name="TextBox 62"/>
            <p:cNvSpPr txBox="1"/>
            <p:nvPr/>
          </p:nvSpPr>
          <p:spPr>
            <a:xfrm>
              <a:off x="3038475" y="6051451"/>
              <a:ext cx="2895600" cy="461665"/>
            </a:xfrm>
            <a:prstGeom prst="rect">
              <a:avLst/>
            </a:prstGeom>
            <a:noFill/>
          </p:spPr>
          <p:txBody>
            <a:bodyPr wrap="square" rtlCol="0">
              <a:spAutoFit/>
            </a:bodyPr>
            <a:lstStyle/>
            <a:p>
              <a:pPr algn="ctr"/>
              <a:r>
                <a:rPr lang="en-US" sz="2400">
                  <a:latin typeface="+mj-lt"/>
                </a:rPr>
                <a:t>hr manager</a:t>
              </a:r>
              <a:endParaRPr lang="uk-UA" sz="2400">
                <a:latin typeface="+mj-lt"/>
              </a:endParaRPr>
            </a:p>
          </p:txBody>
        </p:sp>
      </p:grpSp>
      <p:grpSp>
        <p:nvGrpSpPr>
          <p:cNvPr id="67" name="Group 66"/>
          <p:cNvGrpSpPr/>
          <p:nvPr/>
        </p:nvGrpSpPr>
        <p:grpSpPr>
          <a:xfrm>
            <a:off x="12311062" y="5405120"/>
            <a:ext cx="2895600" cy="3009881"/>
            <a:chOff x="3038475" y="5405120"/>
            <a:chExt cx="2895600" cy="3009881"/>
          </a:xfrm>
        </p:grpSpPr>
        <p:grpSp>
          <p:nvGrpSpPr>
            <p:cNvPr id="69" name="Group 68"/>
            <p:cNvGrpSpPr/>
            <p:nvPr/>
          </p:nvGrpSpPr>
          <p:grpSpPr>
            <a:xfrm>
              <a:off x="3536848" y="7886700"/>
              <a:ext cx="1898854" cy="528301"/>
              <a:chOff x="1987464" y="7546592"/>
              <a:chExt cx="1898854" cy="528301"/>
            </a:xfrm>
          </p:grpSpPr>
          <p:sp>
            <p:nvSpPr>
              <p:cNvPr id="73" name="Freeform 263"/>
              <p:cNvSpPr>
                <a:spLocks noEditPoints="1"/>
              </p:cNvSpPr>
              <p:nvPr/>
            </p:nvSpPr>
            <p:spPr bwMode="auto">
              <a:xfrm>
                <a:off x="2667000" y="7546592"/>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74" name="Freeform 264"/>
              <p:cNvSpPr>
                <a:spLocks noEditPoints="1"/>
              </p:cNvSpPr>
              <p:nvPr/>
            </p:nvSpPr>
            <p:spPr bwMode="auto">
              <a:xfrm>
                <a:off x="3358017" y="7546592"/>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75" name="Freeform 269"/>
              <p:cNvSpPr>
                <a:spLocks noEditPoints="1"/>
              </p:cNvSpPr>
              <p:nvPr/>
            </p:nvSpPr>
            <p:spPr bwMode="auto">
              <a:xfrm>
                <a:off x="1987464" y="7546592"/>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70" name="TextBox 69"/>
            <p:cNvSpPr txBox="1"/>
            <p:nvPr/>
          </p:nvSpPr>
          <p:spPr>
            <a:xfrm>
              <a:off x="3038475" y="5405120"/>
              <a:ext cx="2895600" cy="646331"/>
            </a:xfrm>
            <a:prstGeom prst="rect">
              <a:avLst/>
            </a:prstGeom>
            <a:noFill/>
          </p:spPr>
          <p:txBody>
            <a:bodyPr wrap="square" rtlCol="0">
              <a:spAutoFit/>
            </a:bodyPr>
            <a:lstStyle/>
            <a:p>
              <a:pPr algn="ctr"/>
              <a:r>
                <a:rPr lang="en-US" sz="3600">
                  <a:solidFill>
                    <a:schemeClr val="accent1"/>
                  </a:solidFill>
                  <a:latin typeface="+mj-lt"/>
                </a:rPr>
                <a:t>jessie doe</a:t>
              </a:r>
              <a:endParaRPr lang="uk-UA" sz="3600">
                <a:solidFill>
                  <a:schemeClr val="accent1"/>
                </a:solidFill>
                <a:latin typeface="+mj-lt"/>
              </a:endParaRPr>
            </a:p>
          </p:txBody>
        </p:sp>
        <p:sp>
          <p:nvSpPr>
            <p:cNvPr id="71" name="TextBox 70"/>
            <p:cNvSpPr txBox="1"/>
            <p:nvPr/>
          </p:nvSpPr>
          <p:spPr>
            <a:xfrm>
              <a:off x="3038475" y="6526096"/>
              <a:ext cx="2895600" cy="1015663"/>
            </a:xfrm>
            <a:prstGeom prst="rect">
              <a:avLst/>
            </a:prstGeom>
            <a:noFill/>
          </p:spPr>
          <p:txBody>
            <a:bodyPr wrap="square" rtlCol="0">
              <a:spAutoFit/>
            </a:bodyPr>
            <a:lstStyle/>
            <a:p>
              <a:pPr algn="ctr"/>
              <a:r>
                <a:rPr lang="en-US" sz="2000">
                  <a:solidFill>
                    <a:schemeClr val="tx2"/>
                  </a:solidFill>
                </a:rPr>
                <a:t>Lorem ipsum dolor sit amet, consectetuer adipiscing elit. </a:t>
              </a:r>
              <a:endParaRPr lang="uk-UA" sz="2000">
                <a:solidFill>
                  <a:schemeClr val="tx2"/>
                </a:solidFill>
              </a:endParaRPr>
            </a:p>
          </p:txBody>
        </p:sp>
        <p:sp>
          <p:nvSpPr>
            <p:cNvPr id="72" name="TextBox 71"/>
            <p:cNvSpPr txBox="1"/>
            <p:nvPr/>
          </p:nvSpPr>
          <p:spPr>
            <a:xfrm>
              <a:off x="3038475" y="6051451"/>
              <a:ext cx="2895600" cy="461665"/>
            </a:xfrm>
            <a:prstGeom prst="rect">
              <a:avLst/>
            </a:prstGeom>
            <a:noFill/>
          </p:spPr>
          <p:txBody>
            <a:bodyPr wrap="square" rtlCol="0">
              <a:spAutoFit/>
            </a:bodyPr>
            <a:lstStyle/>
            <a:p>
              <a:pPr algn="ctr"/>
              <a:r>
                <a:rPr lang="en-US" sz="2400">
                  <a:latin typeface="+mj-lt"/>
                </a:rPr>
                <a:t>head of sales</a:t>
              </a:r>
              <a:endParaRPr lang="uk-UA" sz="2400">
                <a:latin typeface="+mj-lt"/>
              </a:endParaRPr>
            </a:p>
          </p:txBody>
        </p:sp>
      </p:grpSp>
      <p:sp>
        <p:nvSpPr>
          <p:cNvPr id="2" name="Picture Placeholder 1"/>
          <p:cNvSpPr>
            <a:spLocks noGrp="1"/>
          </p:cNvSpPr>
          <p:nvPr>
            <p:ph type="pic" sz="quarter" idx="11"/>
          </p:nvPr>
        </p:nvSpPr>
        <p:spPr/>
      </p:sp>
      <p:sp>
        <p:nvSpPr>
          <p:cNvPr id="4" name="Picture Placeholder 3"/>
          <p:cNvSpPr>
            <a:spLocks noGrp="1"/>
          </p:cNvSpPr>
          <p:nvPr>
            <p:ph type="pic" sz="quarter" idx="12"/>
          </p:nvPr>
        </p:nvSpPr>
        <p:spPr/>
      </p:sp>
      <p:sp>
        <p:nvSpPr>
          <p:cNvPr id="5" name="Picture Placeholder 4"/>
          <p:cNvSpPr>
            <a:spLocks noGrp="1"/>
          </p:cNvSpPr>
          <p:nvPr>
            <p:ph type="pic" sz="quarter" idx="13"/>
          </p:nvPr>
        </p:nvSpPr>
        <p:spPr/>
      </p:sp>
    </p:spTree>
    <p:extLst>
      <p:ext uri="{BB962C8B-B14F-4D97-AF65-F5344CB8AC3E}">
        <p14:creationId xmlns:p14="http://schemas.microsoft.com/office/powerpoint/2010/main" val="253192234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54"/>
                                        </p:tgtEl>
                                        <p:attrNameLst>
                                          <p:attrName>style.visibility</p:attrName>
                                        </p:attrNameLst>
                                      </p:cBhvr>
                                      <p:to>
                                        <p:strVal val="visible"/>
                                      </p:to>
                                    </p:set>
                                    <p:animEffect transition="in" filter="fade">
                                      <p:cBhvr>
                                        <p:cTn id="13" dur="1250"/>
                                        <p:tgtEl>
                                          <p:spTgt spid="54"/>
                                        </p:tgtEl>
                                      </p:cBhvr>
                                    </p:animEffect>
                                    <p:anim calcmode="lin" valueType="num">
                                      <p:cBhvr>
                                        <p:cTn id="14" dur="1250" fill="hold"/>
                                        <p:tgtEl>
                                          <p:spTgt spid="54"/>
                                        </p:tgtEl>
                                        <p:attrNameLst>
                                          <p:attrName>ppt_x</p:attrName>
                                        </p:attrNameLst>
                                      </p:cBhvr>
                                      <p:tavLst>
                                        <p:tav tm="0">
                                          <p:val>
                                            <p:strVal val="#ppt_x"/>
                                          </p:val>
                                        </p:tav>
                                        <p:tav tm="100000">
                                          <p:val>
                                            <p:strVal val="#ppt_x"/>
                                          </p:val>
                                        </p:tav>
                                      </p:tavLst>
                                    </p:anim>
                                    <p:anim calcmode="lin" valueType="num">
                                      <p:cBhvr>
                                        <p:cTn id="15" dur="1125" decel="100000" fill="hold"/>
                                        <p:tgtEl>
                                          <p:spTgt spid="5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67"/>
                                        </p:tgtEl>
                                        <p:attrNameLst>
                                          <p:attrName>style.visibility</p:attrName>
                                        </p:attrNameLst>
                                      </p:cBhvr>
                                      <p:to>
                                        <p:strVal val="visible"/>
                                      </p:to>
                                    </p:set>
                                    <p:animEffect transition="in" filter="fade">
                                      <p:cBhvr>
                                        <p:cTn id="19" dur="1250"/>
                                        <p:tgtEl>
                                          <p:spTgt spid="67"/>
                                        </p:tgtEl>
                                      </p:cBhvr>
                                    </p:animEffect>
                                    <p:anim calcmode="lin" valueType="num">
                                      <p:cBhvr>
                                        <p:cTn id="20" dur="1250" fill="hold"/>
                                        <p:tgtEl>
                                          <p:spTgt spid="67"/>
                                        </p:tgtEl>
                                        <p:attrNameLst>
                                          <p:attrName>ppt_x</p:attrName>
                                        </p:attrNameLst>
                                      </p:cBhvr>
                                      <p:tavLst>
                                        <p:tav tm="0">
                                          <p:val>
                                            <p:strVal val="#ppt_x"/>
                                          </p:val>
                                        </p:tav>
                                        <p:tav tm="100000">
                                          <p:val>
                                            <p:strVal val="#ppt_x"/>
                                          </p:val>
                                        </p:tav>
                                      </p:tavLst>
                                    </p:anim>
                                    <p:anim calcmode="lin" valueType="num">
                                      <p:cBhvr>
                                        <p:cTn id="21" dur="1125" decel="100000" fill="hold"/>
                                        <p:tgtEl>
                                          <p:spTgt spid="6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meet our</a:t>
            </a:r>
            <a:br>
              <a:rPr lang="en-US"/>
            </a:br>
            <a:r>
              <a:rPr lang="en-US">
                <a:solidFill>
                  <a:schemeClr val="accent1"/>
                </a:solidFill>
              </a:rPr>
              <a:t>team</a:t>
            </a:r>
            <a:endParaRPr lang="uk-UA">
              <a:solidFill>
                <a:schemeClr val="accent1"/>
              </a:solidFill>
            </a:endParaRPr>
          </a:p>
        </p:txBody>
      </p:sp>
      <p:sp>
        <p:nvSpPr>
          <p:cNvPr id="2" name="Slide Number Placeholder 1"/>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75</a:t>
            </a:fld>
            <a:endParaRPr/>
          </a:p>
        </p:txBody>
      </p:sp>
      <p:grpSp>
        <p:nvGrpSpPr>
          <p:cNvPr id="5" name="Group 4"/>
          <p:cNvGrpSpPr/>
          <p:nvPr/>
        </p:nvGrpSpPr>
        <p:grpSpPr>
          <a:xfrm>
            <a:off x="3486906" y="2933700"/>
            <a:ext cx="4985856" cy="2188101"/>
            <a:chOff x="1872143" y="5486400"/>
            <a:chExt cx="4985856" cy="2188101"/>
          </a:xfrm>
        </p:grpSpPr>
        <p:grpSp>
          <p:nvGrpSpPr>
            <p:cNvPr id="14" name="Group 13"/>
            <p:cNvGrpSpPr/>
            <p:nvPr/>
          </p:nvGrpSpPr>
          <p:grpSpPr>
            <a:xfrm>
              <a:off x="1872143" y="7313624"/>
              <a:ext cx="1297089" cy="360877"/>
              <a:chOff x="1987464" y="7546592"/>
              <a:chExt cx="1898854" cy="528301"/>
            </a:xfrm>
          </p:grpSpPr>
          <p:sp>
            <p:nvSpPr>
              <p:cNvPr id="11" name="Freeform 263"/>
              <p:cNvSpPr>
                <a:spLocks noEditPoints="1"/>
              </p:cNvSpPr>
              <p:nvPr/>
            </p:nvSpPr>
            <p:spPr bwMode="auto">
              <a:xfrm>
                <a:off x="2667000" y="7546592"/>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2" name="Freeform 264"/>
              <p:cNvSpPr>
                <a:spLocks noEditPoints="1"/>
              </p:cNvSpPr>
              <p:nvPr/>
            </p:nvSpPr>
            <p:spPr bwMode="auto">
              <a:xfrm>
                <a:off x="3358017" y="7546592"/>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13" name="Freeform 269"/>
              <p:cNvSpPr>
                <a:spLocks noEditPoints="1"/>
              </p:cNvSpPr>
              <p:nvPr/>
            </p:nvSpPr>
            <p:spPr bwMode="auto">
              <a:xfrm>
                <a:off x="1987464" y="7546592"/>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15" name="TextBox 14"/>
            <p:cNvSpPr txBox="1"/>
            <p:nvPr/>
          </p:nvSpPr>
          <p:spPr>
            <a:xfrm>
              <a:off x="3579711" y="5486400"/>
              <a:ext cx="2895600" cy="646331"/>
            </a:xfrm>
            <a:prstGeom prst="rect">
              <a:avLst/>
            </a:prstGeom>
            <a:noFill/>
          </p:spPr>
          <p:txBody>
            <a:bodyPr wrap="square" rtlCol="0">
              <a:spAutoFit/>
            </a:bodyPr>
            <a:lstStyle/>
            <a:p>
              <a:r>
                <a:rPr lang="en-US" sz="3600">
                  <a:solidFill>
                    <a:schemeClr val="accent1"/>
                  </a:solidFill>
                  <a:latin typeface="+mj-lt"/>
                </a:rPr>
                <a:t>jonh doe</a:t>
              </a:r>
              <a:endParaRPr lang="uk-UA" sz="3600">
                <a:solidFill>
                  <a:schemeClr val="accent1"/>
                </a:solidFill>
                <a:latin typeface="+mj-lt"/>
              </a:endParaRPr>
            </a:p>
          </p:txBody>
        </p:sp>
        <p:sp>
          <p:nvSpPr>
            <p:cNvPr id="52" name="TextBox 51"/>
            <p:cNvSpPr txBox="1"/>
            <p:nvPr/>
          </p:nvSpPr>
          <p:spPr>
            <a:xfrm>
              <a:off x="3579711" y="6126480"/>
              <a:ext cx="2895600" cy="461665"/>
            </a:xfrm>
            <a:prstGeom prst="rect">
              <a:avLst/>
            </a:prstGeom>
            <a:noFill/>
          </p:spPr>
          <p:txBody>
            <a:bodyPr wrap="square" rtlCol="0">
              <a:spAutoFit/>
            </a:bodyPr>
            <a:lstStyle/>
            <a:p>
              <a:r>
                <a:rPr lang="en-US" sz="2400">
                  <a:latin typeface="+mj-lt"/>
                </a:rPr>
                <a:t>creative director</a:t>
              </a:r>
              <a:endParaRPr lang="uk-UA" sz="2400">
                <a:latin typeface="+mj-lt"/>
              </a:endParaRPr>
            </a:p>
          </p:txBody>
        </p:sp>
        <p:sp>
          <p:nvSpPr>
            <p:cNvPr id="31" name="TextBox 30"/>
            <p:cNvSpPr txBox="1"/>
            <p:nvPr/>
          </p:nvSpPr>
          <p:spPr>
            <a:xfrm>
              <a:off x="3579710" y="6658838"/>
              <a:ext cx="3278289" cy="1015663"/>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grpSp>
      <p:grpSp>
        <p:nvGrpSpPr>
          <p:cNvPr id="33" name="Group 32"/>
          <p:cNvGrpSpPr/>
          <p:nvPr/>
        </p:nvGrpSpPr>
        <p:grpSpPr>
          <a:xfrm>
            <a:off x="9963906" y="2933700"/>
            <a:ext cx="4985856" cy="2188101"/>
            <a:chOff x="1872143" y="5486400"/>
            <a:chExt cx="4985856" cy="2188101"/>
          </a:xfrm>
        </p:grpSpPr>
        <p:grpSp>
          <p:nvGrpSpPr>
            <p:cNvPr id="35" name="Group 34"/>
            <p:cNvGrpSpPr/>
            <p:nvPr/>
          </p:nvGrpSpPr>
          <p:grpSpPr>
            <a:xfrm>
              <a:off x="1872143" y="7313624"/>
              <a:ext cx="1297089" cy="360877"/>
              <a:chOff x="1987464" y="7546592"/>
              <a:chExt cx="1898854" cy="528301"/>
            </a:xfrm>
          </p:grpSpPr>
          <p:sp>
            <p:nvSpPr>
              <p:cNvPr id="39" name="Freeform 263"/>
              <p:cNvSpPr>
                <a:spLocks noEditPoints="1"/>
              </p:cNvSpPr>
              <p:nvPr/>
            </p:nvSpPr>
            <p:spPr bwMode="auto">
              <a:xfrm>
                <a:off x="2667000" y="7546592"/>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40" name="Freeform 264"/>
              <p:cNvSpPr>
                <a:spLocks noEditPoints="1"/>
              </p:cNvSpPr>
              <p:nvPr/>
            </p:nvSpPr>
            <p:spPr bwMode="auto">
              <a:xfrm>
                <a:off x="3358017" y="7546592"/>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41" name="Freeform 269"/>
              <p:cNvSpPr>
                <a:spLocks noEditPoints="1"/>
              </p:cNvSpPr>
              <p:nvPr/>
            </p:nvSpPr>
            <p:spPr bwMode="auto">
              <a:xfrm>
                <a:off x="1987464" y="7546592"/>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36" name="TextBox 35"/>
            <p:cNvSpPr txBox="1"/>
            <p:nvPr/>
          </p:nvSpPr>
          <p:spPr>
            <a:xfrm>
              <a:off x="3579711" y="5486400"/>
              <a:ext cx="2895600" cy="646331"/>
            </a:xfrm>
            <a:prstGeom prst="rect">
              <a:avLst/>
            </a:prstGeom>
            <a:noFill/>
          </p:spPr>
          <p:txBody>
            <a:bodyPr wrap="square" rtlCol="0">
              <a:spAutoFit/>
            </a:bodyPr>
            <a:lstStyle/>
            <a:p>
              <a:r>
                <a:rPr lang="en-US" sz="3600">
                  <a:solidFill>
                    <a:schemeClr val="accent1"/>
                  </a:solidFill>
                  <a:latin typeface="+mj-lt"/>
                </a:rPr>
                <a:t>july doe</a:t>
              </a:r>
              <a:endParaRPr lang="uk-UA" sz="3600">
                <a:solidFill>
                  <a:schemeClr val="accent1"/>
                </a:solidFill>
                <a:latin typeface="+mj-lt"/>
              </a:endParaRPr>
            </a:p>
          </p:txBody>
        </p:sp>
        <p:sp>
          <p:nvSpPr>
            <p:cNvPr id="37" name="TextBox 36"/>
            <p:cNvSpPr txBox="1"/>
            <p:nvPr/>
          </p:nvSpPr>
          <p:spPr>
            <a:xfrm>
              <a:off x="3579711" y="6126480"/>
              <a:ext cx="2895600" cy="461665"/>
            </a:xfrm>
            <a:prstGeom prst="rect">
              <a:avLst/>
            </a:prstGeom>
            <a:noFill/>
          </p:spPr>
          <p:txBody>
            <a:bodyPr wrap="square" rtlCol="0">
              <a:spAutoFit/>
            </a:bodyPr>
            <a:lstStyle/>
            <a:p>
              <a:r>
                <a:rPr lang="en-US" sz="2400">
                  <a:latin typeface="+mj-lt"/>
                </a:rPr>
                <a:t>developer java</a:t>
              </a:r>
              <a:endParaRPr lang="uk-UA" sz="2400">
                <a:latin typeface="+mj-lt"/>
              </a:endParaRPr>
            </a:p>
          </p:txBody>
        </p:sp>
        <p:sp>
          <p:nvSpPr>
            <p:cNvPr id="38" name="TextBox 37"/>
            <p:cNvSpPr txBox="1"/>
            <p:nvPr/>
          </p:nvSpPr>
          <p:spPr>
            <a:xfrm>
              <a:off x="3579710" y="6658838"/>
              <a:ext cx="3278289" cy="1015663"/>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grpSp>
      <p:grpSp>
        <p:nvGrpSpPr>
          <p:cNvPr id="42" name="Group 41"/>
          <p:cNvGrpSpPr/>
          <p:nvPr/>
        </p:nvGrpSpPr>
        <p:grpSpPr>
          <a:xfrm>
            <a:off x="3486906" y="5981700"/>
            <a:ext cx="4985856" cy="2188101"/>
            <a:chOff x="1872143" y="5486400"/>
            <a:chExt cx="4985856" cy="2188101"/>
          </a:xfrm>
        </p:grpSpPr>
        <p:grpSp>
          <p:nvGrpSpPr>
            <p:cNvPr id="44" name="Group 43"/>
            <p:cNvGrpSpPr/>
            <p:nvPr/>
          </p:nvGrpSpPr>
          <p:grpSpPr>
            <a:xfrm>
              <a:off x="1872143" y="7313624"/>
              <a:ext cx="1297089" cy="360877"/>
              <a:chOff x="1987464" y="7546592"/>
              <a:chExt cx="1898854" cy="528301"/>
            </a:xfrm>
          </p:grpSpPr>
          <p:sp>
            <p:nvSpPr>
              <p:cNvPr id="48" name="Freeform 263"/>
              <p:cNvSpPr>
                <a:spLocks noEditPoints="1"/>
              </p:cNvSpPr>
              <p:nvPr/>
            </p:nvSpPr>
            <p:spPr bwMode="auto">
              <a:xfrm>
                <a:off x="2667000" y="7546592"/>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49" name="Freeform 264"/>
              <p:cNvSpPr>
                <a:spLocks noEditPoints="1"/>
              </p:cNvSpPr>
              <p:nvPr/>
            </p:nvSpPr>
            <p:spPr bwMode="auto">
              <a:xfrm>
                <a:off x="3358017" y="7546592"/>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50" name="Freeform 269"/>
              <p:cNvSpPr>
                <a:spLocks noEditPoints="1"/>
              </p:cNvSpPr>
              <p:nvPr/>
            </p:nvSpPr>
            <p:spPr bwMode="auto">
              <a:xfrm>
                <a:off x="1987464" y="7546592"/>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45" name="TextBox 44"/>
            <p:cNvSpPr txBox="1"/>
            <p:nvPr/>
          </p:nvSpPr>
          <p:spPr>
            <a:xfrm>
              <a:off x="3579711" y="5486400"/>
              <a:ext cx="2895600" cy="646331"/>
            </a:xfrm>
            <a:prstGeom prst="rect">
              <a:avLst/>
            </a:prstGeom>
            <a:noFill/>
          </p:spPr>
          <p:txBody>
            <a:bodyPr wrap="square" rtlCol="0">
              <a:spAutoFit/>
            </a:bodyPr>
            <a:lstStyle/>
            <a:p>
              <a:r>
                <a:rPr lang="en-US" sz="3600">
                  <a:solidFill>
                    <a:schemeClr val="accent1"/>
                  </a:solidFill>
                  <a:latin typeface="+mj-lt"/>
                </a:rPr>
                <a:t>jessie doe</a:t>
              </a:r>
              <a:endParaRPr lang="uk-UA" sz="3600">
                <a:solidFill>
                  <a:schemeClr val="accent1"/>
                </a:solidFill>
                <a:latin typeface="+mj-lt"/>
              </a:endParaRPr>
            </a:p>
          </p:txBody>
        </p:sp>
        <p:sp>
          <p:nvSpPr>
            <p:cNvPr id="46" name="TextBox 45"/>
            <p:cNvSpPr txBox="1"/>
            <p:nvPr/>
          </p:nvSpPr>
          <p:spPr>
            <a:xfrm>
              <a:off x="3579711" y="6126480"/>
              <a:ext cx="2895600" cy="461665"/>
            </a:xfrm>
            <a:prstGeom prst="rect">
              <a:avLst/>
            </a:prstGeom>
            <a:noFill/>
          </p:spPr>
          <p:txBody>
            <a:bodyPr wrap="square" rtlCol="0">
              <a:spAutoFit/>
            </a:bodyPr>
            <a:lstStyle/>
            <a:p>
              <a:r>
                <a:rPr lang="en-US" sz="2400">
                  <a:latin typeface="+mj-lt"/>
                </a:rPr>
                <a:t>video producer</a:t>
              </a:r>
              <a:endParaRPr lang="uk-UA" sz="2400">
                <a:latin typeface="+mj-lt"/>
              </a:endParaRPr>
            </a:p>
          </p:txBody>
        </p:sp>
        <p:sp>
          <p:nvSpPr>
            <p:cNvPr id="47" name="TextBox 46"/>
            <p:cNvSpPr txBox="1"/>
            <p:nvPr/>
          </p:nvSpPr>
          <p:spPr>
            <a:xfrm>
              <a:off x="3579710" y="6658838"/>
              <a:ext cx="3278289" cy="1015663"/>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grpSp>
      <p:grpSp>
        <p:nvGrpSpPr>
          <p:cNvPr id="51" name="Group 50"/>
          <p:cNvGrpSpPr/>
          <p:nvPr/>
        </p:nvGrpSpPr>
        <p:grpSpPr>
          <a:xfrm>
            <a:off x="9963906" y="5981700"/>
            <a:ext cx="4985856" cy="2188101"/>
            <a:chOff x="1872143" y="5486400"/>
            <a:chExt cx="4985856" cy="2188101"/>
          </a:xfrm>
        </p:grpSpPr>
        <p:grpSp>
          <p:nvGrpSpPr>
            <p:cNvPr id="59" name="Group 58"/>
            <p:cNvGrpSpPr/>
            <p:nvPr/>
          </p:nvGrpSpPr>
          <p:grpSpPr>
            <a:xfrm>
              <a:off x="1872143" y="7313624"/>
              <a:ext cx="1297089" cy="360877"/>
              <a:chOff x="1987464" y="7546592"/>
              <a:chExt cx="1898854" cy="528301"/>
            </a:xfrm>
          </p:grpSpPr>
          <p:sp>
            <p:nvSpPr>
              <p:cNvPr id="76" name="Freeform 263"/>
              <p:cNvSpPr>
                <a:spLocks noEditPoints="1"/>
              </p:cNvSpPr>
              <p:nvPr/>
            </p:nvSpPr>
            <p:spPr bwMode="auto">
              <a:xfrm>
                <a:off x="2667000" y="7546592"/>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77" name="Freeform 264"/>
              <p:cNvSpPr>
                <a:spLocks noEditPoints="1"/>
              </p:cNvSpPr>
              <p:nvPr/>
            </p:nvSpPr>
            <p:spPr bwMode="auto">
              <a:xfrm>
                <a:off x="3358017" y="7546592"/>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78" name="Freeform 269"/>
              <p:cNvSpPr>
                <a:spLocks noEditPoints="1"/>
              </p:cNvSpPr>
              <p:nvPr/>
            </p:nvSpPr>
            <p:spPr bwMode="auto">
              <a:xfrm>
                <a:off x="1987464" y="7546592"/>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60" name="TextBox 59"/>
            <p:cNvSpPr txBox="1"/>
            <p:nvPr/>
          </p:nvSpPr>
          <p:spPr>
            <a:xfrm>
              <a:off x="3579711" y="5486400"/>
              <a:ext cx="2895600" cy="646331"/>
            </a:xfrm>
            <a:prstGeom prst="rect">
              <a:avLst/>
            </a:prstGeom>
            <a:noFill/>
          </p:spPr>
          <p:txBody>
            <a:bodyPr wrap="square" rtlCol="0">
              <a:spAutoFit/>
            </a:bodyPr>
            <a:lstStyle/>
            <a:p>
              <a:r>
                <a:rPr lang="en-US" sz="3600">
                  <a:solidFill>
                    <a:schemeClr val="accent1"/>
                  </a:solidFill>
                  <a:latin typeface="+mj-lt"/>
                </a:rPr>
                <a:t>jim doe</a:t>
              </a:r>
              <a:endParaRPr lang="uk-UA" sz="3600">
                <a:solidFill>
                  <a:schemeClr val="accent1"/>
                </a:solidFill>
                <a:latin typeface="+mj-lt"/>
              </a:endParaRPr>
            </a:p>
          </p:txBody>
        </p:sp>
        <p:sp>
          <p:nvSpPr>
            <p:cNvPr id="61" name="TextBox 60"/>
            <p:cNvSpPr txBox="1"/>
            <p:nvPr/>
          </p:nvSpPr>
          <p:spPr>
            <a:xfrm>
              <a:off x="3579711" y="6126480"/>
              <a:ext cx="2895600" cy="461665"/>
            </a:xfrm>
            <a:prstGeom prst="rect">
              <a:avLst/>
            </a:prstGeom>
            <a:noFill/>
          </p:spPr>
          <p:txBody>
            <a:bodyPr wrap="square" rtlCol="0">
              <a:spAutoFit/>
            </a:bodyPr>
            <a:lstStyle/>
            <a:p>
              <a:r>
                <a:rPr lang="en-US" sz="2400">
                  <a:latin typeface="+mj-lt"/>
                </a:rPr>
                <a:t>photographer</a:t>
              </a:r>
              <a:endParaRPr lang="uk-UA" sz="2400">
                <a:latin typeface="+mj-lt"/>
              </a:endParaRPr>
            </a:p>
          </p:txBody>
        </p:sp>
        <p:sp>
          <p:nvSpPr>
            <p:cNvPr id="62" name="TextBox 61"/>
            <p:cNvSpPr txBox="1"/>
            <p:nvPr/>
          </p:nvSpPr>
          <p:spPr>
            <a:xfrm>
              <a:off x="3579710" y="6658838"/>
              <a:ext cx="3278289" cy="1015663"/>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grpSp>
      <p:sp>
        <p:nvSpPr>
          <p:cNvPr id="4" name="Picture Placeholder 3"/>
          <p:cNvSpPr>
            <a:spLocks noGrp="1"/>
          </p:cNvSpPr>
          <p:nvPr>
            <p:ph type="pic" sz="quarter" idx="11"/>
          </p:nvPr>
        </p:nvSpPr>
        <p:spPr/>
      </p:sp>
      <p:sp>
        <p:nvSpPr>
          <p:cNvPr id="6" name="Picture Placeholder 5"/>
          <p:cNvSpPr>
            <a:spLocks noGrp="1"/>
          </p:cNvSpPr>
          <p:nvPr>
            <p:ph type="pic" sz="quarter" idx="13"/>
          </p:nvPr>
        </p:nvSpPr>
        <p:spPr/>
      </p:sp>
      <p:sp>
        <p:nvSpPr>
          <p:cNvPr id="7" name="Picture Placeholder 6"/>
          <p:cNvSpPr>
            <a:spLocks noGrp="1"/>
          </p:cNvSpPr>
          <p:nvPr>
            <p:ph type="pic" sz="quarter" idx="12"/>
          </p:nvPr>
        </p:nvSpPr>
        <p:spPr/>
      </p:sp>
      <p:sp>
        <p:nvSpPr>
          <p:cNvPr id="8" name="Picture Placeholder 7"/>
          <p:cNvSpPr>
            <a:spLocks noGrp="1"/>
          </p:cNvSpPr>
          <p:nvPr>
            <p:ph type="pic" sz="quarter" idx="14"/>
          </p:nvPr>
        </p:nvSpPr>
        <p:spPr/>
      </p:sp>
    </p:spTree>
    <p:extLst>
      <p:ext uri="{BB962C8B-B14F-4D97-AF65-F5344CB8AC3E}">
        <p14:creationId xmlns:p14="http://schemas.microsoft.com/office/powerpoint/2010/main" val="243196065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1250"/>
                                        <p:tgtEl>
                                          <p:spTgt spid="33"/>
                                        </p:tgtEl>
                                      </p:cBhvr>
                                    </p:animEffect>
                                    <p:anim calcmode="lin" valueType="num">
                                      <p:cBhvr>
                                        <p:cTn id="14" dur="1250" fill="hold"/>
                                        <p:tgtEl>
                                          <p:spTgt spid="33"/>
                                        </p:tgtEl>
                                        <p:attrNameLst>
                                          <p:attrName>ppt_x</p:attrName>
                                        </p:attrNameLst>
                                      </p:cBhvr>
                                      <p:tavLst>
                                        <p:tav tm="0">
                                          <p:val>
                                            <p:strVal val="#ppt_x"/>
                                          </p:val>
                                        </p:tav>
                                        <p:tav tm="100000">
                                          <p:val>
                                            <p:strVal val="#ppt_x"/>
                                          </p:val>
                                        </p:tav>
                                      </p:tavLst>
                                    </p:anim>
                                    <p:anim calcmode="lin" valueType="num">
                                      <p:cBhvr>
                                        <p:cTn id="15" dur="1125" decel="100000" fill="hold"/>
                                        <p:tgtEl>
                                          <p:spTgt spid="3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3"/>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1250"/>
                                        <p:tgtEl>
                                          <p:spTgt spid="42"/>
                                        </p:tgtEl>
                                      </p:cBhvr>
                                    </p:animEffect>
                                    <p:anim calcmode="lin" valueType="num">
                                      <p:cBhvr>
                                        <p:cTn id="20" dur="1250" fill="hold"/>
                                        <p:tgtEl>
                                          <p:spTgt spid="42"/>
                                        </p:tgtEl>
                                        <p:attrNameLst>
                                          <p:attrName>ppt_x</p:attrName>
                                        </p:attrNameLst>
                                      </p:cBhvr>
                                      <p:tavLst>
                                        <p:tav tm="0">
                                          <p:val>
                                            <p:strVal val="#ppt_x"/>
                                          </p:val>
                                        </p:tav>
                                        <p:tav tm="100000">
                                          <p:val>
                                            <p:strVal val="#ppt_x"/>
                                          </p:val>
                                        </p:tav>
                                      </p:tavLst>
                                    </p:anim>
                                    <p:anim calcmode="lin" valueType="num">
                                      <p:cBhvr>
                                        <p:cTn id="21" dur="1125" decel="100000" fill="hold"/>
                                        <p:tgtEl>
                                          <p:spTgt spid="4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42"/>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51"/>
                                        </p:tgtEl>
                                        <p:attrNameLst>
                                          <p:attrName>style.visibility</p:attrName>
                                        </p:attrNameLst>
                                      </p:cBhvr>
                                      <p:to>
                                        <p:strVal val="visible"/>
                                      </p:to>
                                    </p:set>
                                    <p:animEffect transition="in" filter="fade">
                                      <p:cBhvr>
                                        <p:cTn id="25" dur="1250"/>
                                        <p:tgtEl>
                                          <p:spTgt spid="51"/>
                                        </p:tgtEl>
                                      </p:cBhvr>
                                    </p:animEffect>
                                    <p:anim calcmode="lin" valueType="num">
                                      <p:cBhvr>
                                        <p:cTn id="26" dur="1250" fill="hold"/>
                                        <p:tgtEl>
                                          <p:spTgt spid="51"/>
                                        </p:tgtEl>
                                        <p:attrNameLst>
                                          <p:attrName>ppt_x</p:attrName>
                                        </p:attrNameLst>
                                      </p:cBhvr>
                                      <p:tavLst>
                                        <p:tav tm="0">
                                          <p:val>
                                            <p:strVal val="#ppt_x"/>
                                          </p:val>
                                        </p:tav>
                                        <p:tav tm="100000">
                                          <p:val>
                                            <p:strVal val="#ppt_x"/>
                                          </p:val>
                                        </p:tav>
                                      </p:tavLst>
                                    </p:anim>
                                    <p:anim calcmode="lin" valueType="num">
                                      <p:cBhvr>
                                        <p:cTn id="27" dur="1125" decel="100000" fill="hold"/>
                                        <p:tgtEl>
                                          <p:spTgt spid="51"/>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5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meet the</a:t>
            </a:r>
            <a:br>
              <a:rPr lang="en-US"/>
            </a:br>
            <a:r>
              <a:rPr lang="en-US">
                <a:solidFill>
                  <a:schemeClr val="accent1"/>
                </a:solidFill>
              </a:rPr>
              <a:t>team</a:t>
            </a:r>
            <a:endParaRPr lang="uk-UA">
              <a:solidFill>
                <a:schemeClr val="accent1"/>
              </a:solidFill>
            </a:endParaRPr>
          </a:p>
        </p:txBody>
      </p:sp>
      <p:sp>
        <p:nvSpPr>
          <p:cNvPr id="2" name="Slide Number Placeholder 1"/>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76</a:t>
            </a:fld>
            <a:endParaRPr/>
          </a:p>
        </p:txBody>
      </p:sp>
      <p:sp>
        <p:nvSpPr>
          <p:cNvPr id="99" name="Rectangle 98"/>
          <p:cNvSpPr/>
          <p:nvPr/>
        </p:nvSpPr>
        <p:spPr>
          <a:xfrm>
            <a:off x="4114800" y="4233672"/>
            <a:ext cx="1828800" cy="1828800"/>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600" b="1">
                <a:solidFill>
                  <a:schemeClr val="bg1"/>
                </a:solidFill>
                <a:effectLst>
                  <a:outerShdw blurRad="38100" dist="38100" dir="2700000" algn="tl">
                    <a:srgbClr val="000000">
                      <a:alpha val="43137"/>
                    </a:srgbClr>
                  </a:outerShdw>
                </a:effectLst>
                <a:latin typeface="+mj-lt"/>
              </a:rPr>
              <a:t>we</a:t>
            </a:r>
          </a:p>
          <a:p>
            <a:pPr algn="ctr"/>
            <a:r>
              <a:rPr lang="en-US" sz="3600" b="1">
                <a:solidFill>
                  <a:schemeClr val="bg1"/>
                </a:solidFill>
                <a:effectLst>
                  <a:outerShdw blurRad="38100" dist="38100" dir="2700000" algn="tl">
                    <a:srgbClr val="000000">
                      <a:alpha val="43137"/>
                    </a:srgbClr>
                  </a:outerShdw>
                </a:effectLst>
                <a:latin typeface="+mj-lt"/>
              </a:rPr>
              <a:t>are</a:t>
            </a:r>
          </a:p>
          <a:p>
            <a:pPr algn="ctr"/>
            <a:r>
              <a:rPr lang="en-US" sz="3600" b="1">
                <a:solidFill>
                  <a:schemeClr val="bg1"/>
                </a:solidFill>
                <a:effectLst>
                  <a:outerShdw blurRad="38100" dist="38100" dir="2700000" algn="tl">
                    <a:srgbClr val="000000">
                      <a:alpha val="43137"/>
                    </a:srgbClr>
                  </a:outerShdw>
                </a:effectLst>
                <a:latin typeface="+mj-lt"/>
              </a:rPr>
              <a:t>true</a:t>
            </a:r>
            <a:endParaRPr lang="uk-UA" sz="3600" b="1">
              <a:solidFill>
                <a:schemeClr val="bg1"/>
              </a:solidFill>
              <a:effectLst>
                <a:outerShdw blurRad="38100" dist="38100" dir="2700000" algn="tl">
                  <a:srgbClr val="000000">
                    <a:alpha val="43137"/>
                  </a:srgbClr>
                </a:outerShdw>
              </a:effectLst>
              <a:latin typeface="+mj-lt"/>
            </a:endParaRPr>
          </a:p>
        </p:txBody>
      </p:sp>
      <p:grpSp>
        <p:nvGrpSpPr>
          <p:cNvPr id="115" name="Group 114"/>
          <p:cNvGrpSpPr/>
          <p:nvPr/>
        </p:nvGrpSpPr>
        <p:grpSpPr>
          <a:xfrm>
            <a:off x="8534400" y="2576250"/>
            <a:ext cx="7620000" cy="5350740"/>
            <a:chOff x="9048750" y="2576250"/>
            <a:chExt cx="7620000" cy="5350740"/>
          </a:xfrm>
        </p:grpSpPr>
        <p:sp>
          <p:nvSpPr>
            <p:cNvPr id="113" name="Rectangle 112"/>
            <p:cNvSpPr/>
            <p:nvPr/>
          </p:nvSpPr>
          <p:spPr>
            <a:xfrm>
              <a:off x="9048750" y="3218009"/>
              <a:ext cx="7620000" cy="4708981"/>
            </a:xfrm>
            <a:prstGeom prst="rect">
              <a:avLst/>
            </a:prstGeom>
          </p:spPr>
          <p:txBody>
            <a:bodyPr wrap="square">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a:t>
              </a:r>
            </a:p>
            <a:p>
              <a:endParaRPr lang="en-US" sz="2000">
                <a:solidFill>
                  <a:schemeClr val="tx2"/>
                </a:solidFill>
              </a:endParaRPr>
            </a:p>
            <a:p>
              <a:r>
                <a:rPr lang="en-US" sz="2000">
                  <a:solidFill>
                    <a:schemeClr val="tx2"/>
                  </a:solidFill>
                </a:rPr>
                <a:t>Nunc viverra imperdiet enim. Fusce est. Vivamus a tellus. Pellentesque habitant morbi tristique senectus et netus et malesuada fames ac turpis egestas. Proin pharetra nonummy pede. Mauris et orci.</a:t>
              </a:r>
            </a:p>
            <a:p>
              <a:endParaRPr lang="en-US" sz="2000">
                <a:solidFill>
                  <a:schemeClr val="tx2"/>
                </a:solidFill>
              </a:endParaRPr>
            </a:p>
            <a:p>
              <a:r>
                <a:rPr lang="en-US" sz="2000">
                  <a:solidFill>
                    <a:schemeClr val="tx2"/>
                  </a:solidFill>
                </a:rPr>
                <a:t>Aenean nec lorem. In porttitor. Donec laoreet nonummy augue. Suspendisse dui purus, scelerisque at, vulputate vitae, pretium mattis, nunc. Mauris eget neque at sem venenatis eleifend. Ut nonummy. Fusce aliquet pede non pede. Suspendisse dapibus lorem pellentesque magna. Integer nulla.</a:t>
              </a:r>
            </a:p>
          </p:txBody>
        </p:sp>
        <p:sp>
          <p:nvSpPr>
            <p:cNvPr id="114" name="Rectangle 113"/>
            <p:cNvSpPr/>
            <p:nvPr/>
          </p:nvSpPr>
          <p:spPr>
            <a:xfrm>
              <a:off x="9048750" y="2576250"/>
              <a:ext cx="4800600" cy="646331"/>
            </a:xfrm>
            <a:prstGeom prst="rect">
              <a:avLst/>
            </a:prstGeom>
          </p:spPr>
          <p:txBody>
            <a:bodyPr wrap="square">
              <a:spAutoFit/>
            </a:bodyPr>
            <a:lstStyle/>
            <a:p>
              <a:r>
                <a:rPr lang="en-US" sz="3600">
                  <a:latin typeface="+mj-lt"/>
                </a:rPr>
                <a:t>here we are</a:t>
              </a:r>
            </a:p>
          </p:txBody>
        </p:sp>
      </p:grpSp>
      <p:sp>
        <p:nvSpPr>
          <p:cNvPr id="4" name="Picture Placeholder 3"/>
          <p:cNvSpPr>
            <a:spLocks noGrp="1"/>
          </p:cNvSpPr>
          <p:nvPr>
            <p:ph type="pic" sz="quarter" idx="11"/>
          </p:nvPr>
        </p:nvSpPr>
        <p:spPr/>
      </p:sp>
      <p:sp>
        <p:nvSpPr>
          <p:cNvPr id="5" name="Picture Placeholder 4"/>
          <p:cNvSpPr>
            <a:spLocks noGrp="1"/>
          </p:cNvSpPr>
          <p:nvPr>
            <p:ph type="pic" sz="quarter" idx="14"/>
          </p:nvPr>
        </p:nvSpPr>
        <p:spPr/>
      </p:sp>
      <p:sp>
        <p:nvSpPr>
          <p:cNvPr id="6" name="Picture Placeholder 5"/>
          <p:cNvSpPr>
            <a:spLocks noGrp="1"/>
          </p:cNvSpPr>
          <p:nvPr>
            <p:ph type="pic" sz="quarter" idx="17"/>
          </p:nvPr>
        </p:nvSpPr>
        <p:spPr/>
      </p:sp>
      <p:sp>
        <p:nvSpPr>
          <p:cNvPr id="7" name="Picture Placeholder 6"/>
          <p:cNvSpPr>
            <a:spLocks noGrp="1"/>
          </p:cNvSpPr>
          <p:nvPr>
            <p:ph type="pic" sz="quarter" idx="18"/>
          </p:nvPr>
        </p:nvSpPr>
        <p:spPr/>
      </p:sp>
      <p:sp>
        <p:nvSpPr>
          <p:cNvPr id="8" name="Picture Placeholder 7"/>
          <p:cNvSpPr>
            <a:spLocks noGrp="1"/>
          </p:cNvSpPr>
          <p:nvPr>
            <p:ph type="pic" sz="quarter" idx="12"/>
          </p:nvPr>
        </p:nvSpPr>
        <p:spPr/>
      </p:sp>
      <p:sp>
        <p:nvSpPr>
          <p:cNvPr id="9" name="Picture Placeholder 8"/>
          <p:cNvSpPr>
            <a:spLocks noGrp="1"/>
          </p:cNvSpPr>
          <p:nvPr>
            <p:ph type="pic" sz="quarter" idx="13"/>
          </p:nvPr>
        </p:nvSpPr>
        <p:spPr/>
      </p:sp>
      <p:sp>
        <p:nvSpPr>
          <p:cNvPr id="10" name="Picture Placeholder 9"/>
          <p:cNvSpPr>
            <a:spLocks noGrp="1"/>
          </p:cNvSpPr>
          <p:nvPr>
            <p:ph type="pic" sz="quarter" idx="16"/>
          </p:nvPr>
        </p:nvSpPr>
        <p:spPr/>
      </p:sp>
      <p:sp>
        <p:nvSpPr>
          <p:cNvPr id="11" name="Picture Placeholder 10"/>
          <p:cNvSpPr>
            <a:spLocks noGrp="1"/>
          </p:cNvSpPr>
          <p:nvPr>
            <p:ph type="pic" sz="quarter" idx="19"/>
          </p:nvPr>
        </p:nvSpPr>
        <p:spPr/>
      </p:sp>
    </p:spTree>
    <p:extLst>
      <p:ext uri="{BB962C8B-B14F-4D97-AF65-F5344CB8AC3E}">
        <p14:creationId xmlns:p14="http://schemas.microsoft.com/office/powerpoint/2010/main" val="419055712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99"/>
                                        </p:tgtEl>
                                        <p:attrNameLst>
                                          <p:attrName>style.visibility</p:attrName>
                                        </p:attrNameLst>
                                      </p:cBhvr>
                                      <p:to>
                                        <p:strVal val="visible"/>
                                      </p:to>
                                    </p:set>
                                    <p:animEffect transition="in" filter="fade">
                                      <p:cBhvr>
                                        <p:cTn id="7" dur="1250"/>
                                        <p:tgtEl>
                                          <p:spTgt spid="99"/>
                                        </p:tgtEl>
                                      </p:cBhvr>
                                    </p:animEffect>
                                    <p:anim calcmode="lin" valueType="num">
                                      <p:cBhvr>
                                        <p:cTn id="8" dur="1250" fill="hold"/>
                                        <p:tgtEl>
                                          <p:spTgt spid="99"/>
                                        </p:tgtEl>
                                        <p:attrNameLst>
                                          <p:attrName>ppt_x</p:attrName>
                                        </p:attrNameLst>
                                      </p:cBhvr>
                                      <p:tavLst>
                                        <p:tav tm="0">
                                          <p:val>
                                            <p:strVal val="#ppt_x"/>
                                          </p:val>
                                        </p:tav>
                                        <p:tav tm="100000">
                                          <p:val>
                                            <p:strVal val="#ppt_x"/>
                                          </p:val>
                                        </p:tav>
                                      </p:tavLst>
                                    </p:anim>
                                    <p:anim calcmode="lin" valueType="num">
                                      <p:cBhvr>
                                        <p:cTn id="9" dur="1125" decel="100000" fill="hold"/>
                                        <p:tgtEl>
                                          <p:spTgt spid="9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99"/>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15"/>
                                        </p:tgtEl>
                                        <p:attrNameLst>
                                          <p:attrName>style.visibility</p:attrName>
                                        </p:attrNameLst>
                                      </p:cBhvr>
                                      <p:to>
                                        <p:strVal val="visible"/>
                                      </p:to>
                                    </p:set>
                                    <p:animEffect transition="in" filter="fade">
                                      <p:cBhvr>
                                        <p:cTn id="13" dur="1250"/>
                                        <p:tgtEl>
                                          <p:spTgt spid="115"/>
                                        </p:tgtEl>
                                      </p:cBhvr>
                                    </p:animEffect>
                                    <p:anim calcmode="lin" valueType="num">
                                      <p:cBhvr>
                                        <p:cTn id="14" dur="1250" fill="hold"/>
                                        <p:tgtEl>
                                          <p:spTgt spid="115"/>
                                        </p:tgtEl>
                                        <p:attrNameLst>
                                          <p:attrName>ppt_x</p:attrName>
                                        </p:attrNameLst>
                                      </p:cBhvr>
                                      <p:tavLst>
                                        <p:tav tm="0">
                                          <p:val>
                                            <p:strVal val="#ppt_x"/>
                                          </p:val>
                                        </p:tav>
                                        <p:tav tm="100000">
                                          <p:val>
                                            <p:strVal val="#ppt_x"/>
                                          </p:val>
                                        </p:tav>
                                      </p:tavLst>
                                    </p:anim>
                                    <p:anim calcmode="lin" valueType="num">
                                      <p:cBhvr>
                                        <p:cTn id="15" dur="1125" decel="100000" fill="hold"/>
                                        <p:tgtEl>
                                          <p:spTgt spid="115"/>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1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863443" y="4589502"/>
            <a:ext cx="4561114" cy="1107996"/>
          </a:xfrm>
          <a:prstGeom prst="rect">
            <a:avLst/>
          </a:prstGeom>
          <a:noFill/>
        </p:spPr>
        <p:txBody>
          <a:bodyPr wrap="square" rtlCol="0">
            <a:spAutoFit/>
          </a:bodyPr>
          <a:lstStyle/>
          <a:p>
            <a:pPr algn="ctr"/>
            <a:r>
              <a:rPr lang="en-US" sz="6600" b="1">
                <a:solidFill>
                  <a:schemeClr val="accent1"/>
                </a:solidFill>
                <a:ea typeface="Roboto Condensed" panose="02000000000000000000" pitchFamily="2" charset="0"/>
                <a:cs typeface="Lato Semibold" panose="020F0502020204030203" pitchFamily="34" charset="0"/>
              </a:rPr>
              <a:t>portfolio</a:t>
            </a:r>
            <a:r>
              <a:rPr lang="en-US" sz="6600" b="1">
                <a:solidFill>
                  <a:schemeClr val="accent1"/>
                </a:solidFill>
                <a:ea typeface="Lato Semibold" panose="020F0502020204030203" pitchFamily="34" charset="0"/>
                <a:cs typeface="Lato Semibold" panose="020F0502020204030203" pitchFamily="34" charset="0"/>
              </a:rPr>
              <a:t>.</a:t>
            </a:r>
            <a:endParaRPr lang="ru-RU" sz="6600" b="1" dirty="0">
              <a:solidFill>
                <a:schemeClr val="accent1"/>
              </a:solidFill>
              <a:ea typeface="Lato Semibold" panose="020F0502020204030203" pitchFamily="34" charset="0"/>
              <a:cs typeface="Lato Semibold" panose="020F0502020204030203" pitchFamily="34" charset="0"/>
            </a:endParaRPr>
          </a:p>
        </p:txBody>
      </p:sp>
      <p:grpSp>
        <p:nvGrpSpPr>
          <p:cNvPr id="4" name="Group 3"/>
          <p:cNvGrpSpPr/>
          <p:nvPr/>
        </p:nvGrpSpPr>
        <p:grpSpPr>
          <a:xfrm>
            <a:off x="6711950" y="4457700"/>
            <a:ext cx="685800" cy="685800"/>
            <a:chOff x="6324600" y="4114799"/>
            <a:chExt cx="685800" cy="685800"/>
          </a:xfrm>
        </p:grpSpPr>
        <p:cxnSp>
          <p:nvCxnSpPr>
            <p:cNvPr id="6" name="Straight Connector 5"/>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rot="10800000">
            <a:off x="10890250" y="5143500"/>
            <a:ext cx="685800" cy="685800"/>
            <a:chOff x="6324600" y="4114799"/>
            <a:chExt cx="685800" cy="685800"/>
          </a:xfrm>
        </p:grpSpPr>
        <p:cxnSp>
          <p:nvCxnSpPr>
            <p:cNvPr id="9" name="Straight Connector 8"/>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1124915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solidFill>
                  <a:schemeClr val="accent1"/>
                </a:solidFill>
              </a:rPr>
              <a:t>single</a:t>
            </a:r>
            <a:r>
              <a:rPr lang="en-US"/>
              <a:t> </a:t>
            </a:r>
            <a:br>
              <a:rPr lang="en-US"/>
            </a:br>
            <a:r>
              <a:rPr lang="en-US"/>
              <a:t>project layout</a:t>
            </a:r>
            <a:endParaRPr lang="uk-UA"/>
          </a:p>
        </p:txBody>
      </p:sp>
      <p:sp>
        <p:nvSpPr>
          <p:cNvPr id="3" name="Slide Number Placeholder 2"/>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78</a:t>
            </a:fld>
            <a:endParaRPr/>
          </a:p>
        </p:txBody>
      </p:sp>
      <p:grpSp>
        <p:nvGrpSpPr>
          <p:cNvPr id="6" name="Group 5"/>
          <p:cNvGrpSpPr/>
          <p:nvPr/>
        </p:nvGrpSpPr>
        <p:grpSpPr>
          <a:xfrm>
            <a:off x="10610850" y="2876550"/>
            <a:ext cx="6586121" cy="5185241"/>
            <a:chOff x="10610850" y="2876550"/>
            <a:chExt cx="6586121" cy="5185241"/>
          </a:xfrm>
        </p:grpSpPr>
        <p:sp>
          <p:nvSpPr>
            <p:cNvPr id="7" name="TextBox 6"/>
            <p:cNvSpPr txBox="1"/>
            <p:nvPr/>
          </p:nvSpPr>
          <p:spPr>
            <a:xfrm>
              <a:off x="10610850" y="2876550"/>
              <a:ext cx="6586121" cy="646331"/>
            </a:xfrm>
            <a:prstGeom prst="rect">
              <a:avLst/>
            </a:prstGeom>
            <a:noFill/>
          </p:spPr>
          <p:txBody>
            <a:bodyPr wrap="square" rtlCol="0">
              <a:spAutoFit/>
            </a:bodyPr>
            <a:lstStyle/>
            <a:p>
              <a:r>
                <a:rPr lang="en-US" sz="3600">
                  <a:solidFill>
                    <a:schemeClr val="accent3"/>
                  </a:solidFill>
                  <a:latin typeface="+mj-lt"/>
                </a:rPr>
                <a:t>design concept</a:t>
              </a:r>
            </a:p>
          </p:txBody>
        </p:sp>
        <p:sp>
          <p:nvSpPr>
            <p:cNvPr id="8" name="TextBox 7"/>
            <p:cNvSpPr txBox="1"/>
            <p:nvPr/>
          </p:nvSpPr>
          <p:spPr>
            <a:xfrm>
              <a:off x="10610850" y="4229100"/>
              <a:ext cx="6134100" cy="2862322"/>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Fusce est. Vivamus a tellus. Pellentesque habitant morbi tristique senectus et netus et malesuada fames ac turpis egestas. Proin pharetra nonummy pede. Mauris et orci.</a:t>
              </a:r>
              <a:endParaRPr lang="uk-UA" sz="2000">
                <a:solidFill>
                  <a:schemeClr val="tx2"/>
                </a:solidFill>
              </a:endParaRPr>
            </a:p>
          </p:txBody>
        </p:sp>
        <p:sp>
          <p:nvSpPr>
            <p:cNvPr id="10" name="TextBox 9"/>
            <p:cNvSpPr txBox="1"/>
            <p:nvPr/>
          </p:nvSpPr>
          <p:spPr>
            <a:xfrm>
              <a:off x="10610850" y="3503382"/>
              <a:ext cx="6586121" cy="523220"/>
            </a:xfrm>
            <a:prstGeom prst="rect">
              <a:avLst/>
            </a:prstGeom>
            <a:noFill/>
          </p:spPr>
          <p:txBody>
            <a:bodyPr wrap="square" rtlCol="0">
              <a:spAutoFit/>
            </a:bodyPr>
            <a:lstStyle/>
            <a:p>
              <a:r>
                <a:rPr lang="en-US" sz="2800">
                  <a:latin typeface="+mj-lt"/>
                </a:rPr>
                <a:t>by John Doe</a:t>
              </a:r>
            </a:p>
          </p:txBody>
        </p:sp>
        <p:sp>
          <p:nvSpPr>
            <p:cNvPr id="20" name="Freeform 263"/>
            <p:cNvSpPr>
              <a:spLocks noEditPoints="1"/>
            </p:cNvSpPr>
            <p:nvPr/>
          </p:nvSpPr>
          <p:spPr bwMode="auto">
            <a:xfrm>
              <a:off x="11423736" y="7533490"/>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21" name="Freeform 264"/>
            <p:cNvSpPr>
              <a:spLocks noEditPoints="1"/>
            </p:cNvSpPr>
            <p:nvPr/>
          </p:nvSpPr>
          <p:spPr bwMode="auto">
            <a:xfrm>
              <a:off x="12114753" y="7533490"/>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22" name="Freeform 269"/>
            <p:cNvSpPr>
              <a:spLocks noEditPoints="1"/>
            </p:cNvSpPr>
            <p:nvPr/>
          </p:nvSpPr>
          <p:spPr bwMode="auto">
            <a:xfrm>
              <a:off x="10744200" y="7533490"/>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2" name="Group 1"/>
          <p:cNvGrpSpPr/>
          <p:nvPr/>
        </p:nvGrpSpPr>
        <p:grpSpPr>
          <a:xfrm>
            <a:off x="987552" y="5600700"/>
            <a:ext cx="2875788" cy="2875788"/>
            <a:chOff x="987552" y="5600700"/>
            <a:chExt cx="2875788" cy="2875788"/>
          </a:xfrm>
        </p:grpSpPr>
        <p:sp>
          <p:nvSpPr>
            <p:cNvPr id="13" name="Right Triangle 12"/>
            <p:cNvSpPr/>
            <p:nvPr/>
          </p:nvSpPr>
          <p:spPr>
            <a:xfrm>
              <a:off x="987552" y="5600700"/>
              <a:ext cx="2875788" cy="2875788"/>
            </a:xfrm>
            <a:prstGeom prst="rtTriangl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6" name="Freeform 119"/>
            <p:cNvSpPr>
              <a:spLocks noEditPoints="1"/>
            </p:cNvSpPr>
            <p:nvPr/>
          </p:nvSpPr>
          <p:spPr bwMode="auto">
            <a:xfrm>
              <a:off x="1600200" y="6039879"/>
              <a:ext cx="1143000" cy="2103085"/>
            </a:xfrm>
            <a:custGeom>
              <a:avLst/>
              <a:gdLst>
                <a:gd name="T0" fmla="*/ 96 w 96"/>
                <a:gd name="T1" fmla="*/ 68 h 176"/>
                <a:gd name="T2" fmla="*/ 92 w 96"/>
                <a:gd name="T3" fmla="*/ 64 h 176"/>
                <a:gd name="T4" fmla="*/ 60 w 96"/>
                <a:gd name="T5" fmla="*/ 64 h 176"/>
                <a:gd name="T6" fmla="*/ 80 w 96"/>
                <a:gd name="T7" fmla="*/ 5 h 176"/>
                <a:gd name="T8" fmla="*/ 80 w 96"/>
                <a:gd name="T9" fmla="*/ 5 h 176"/>
                <a:gd name="T10" fmla="*/ 80 w 96"/>
                <a:gd name="T11" fmla="*/ 4 h 176"/>
                <a:gd name="T12" fmla="*/ 76 w 96"/>
                <a:gd name="T13" fmla="*/ 0 h 176"/>
                <a:gd name="T14" fmla="*/ 36 w 96"/>
                <a:gd name="T15" fmla="*/ 0 h 176"/>
                <a:gd name="T16" fmla="*/ 32 w 96"/>
                <a:gd name="T17" fmla="*/ 3 h 176"/>
                <a:gd name="T18" fmla="*/ 32 w 96"/>
                <a:gd name="T19" fmla="*/ 3 h 176"/>
                <a:gd name="T20" fmla="*/ 0 w 96"/>
                <a:gd name="T21" fmla="*/ 99 h 176"/>
                <a:gd name="T22" fmla="*/ 0 w 96"/>
                <a:gd name="T23" fmla="*/ 99 h 176"/>
                <a:gd name="T24" fmla="*/ 0 w 96"/>
                <a:gd name="T25" fmla="*/ 100 h 176"/>
                <a:gd name="T26" fmla="*/ 4 w 96"/>
                <a:gd name="T27" fmla="*/ 104 h 176"/>
                <a:gd name="T28" fmla="*/ 40 w 96"/>
                <a:gd name="T29" fmla="*/ 104 h 176"/>
                <a:gd name="T30" fmla="*/ 32 w 96"/>
                <a:gd name="T31" fmla="*/ 172 h 176"/>
                <a:gd name="T32" fmla="*/ 32 w 96"/>
                <a:gd name="T33" fmla="*/ 172 h 176"/>
                <a:gd name="T34" fmla="*/ 32 w 96"/>
                <a:gd name="T35" fmla="*/ 172 h 176"/>
                <a:gd name="T36" fmla="*/ 36 w 96"/>
                <a:gd name="T37" fmla="*/ 176 h 176"/>
                <a:gd name="T38" fmla="*/ 40 w 96"/>
                <a:gd name="T39" fmla="*/ 174 h 176"/>
                <a:gd name="T40" fmla="*/ 40 w 96"/>
                <a:gd name="T41" fmla="*/ 174 h 176"/>
                <a:gd name="T42" fmla="*/ 96 w 96"/>
                <a:gd name="T43" fmla="*/ 70 h 176"/>
                <a:gd name="T44" fmla="*/ 96 w 96"/>
                <a:gd name="T45" fmla="*/ 70 h 176"/>
                <a:gd name="T46" fmla="*/ 96 w 96"/>
                <a:gd name="T47" fmla="*/ 68 h 176"/>
                <a:gd name="T48" fmla="*/ 42 w 96"/>
                <a:gd name="T49" fmla="*/ 152 h 176"/>
                <a:gd name="T50" fmla="*/ 48 w 96"/>
                <a:gd name="T51" fmla="*/ 100 h 176"/>
                <a:gd name="T52" fmla="*/ 48 w 96"/>
                <a:gd name="T53" fmla="*/ 100 h 176"/>
                <a:gd name="T54" fmla="*/ 48 w 96"/>
                <a:gd name="T55" fmla="*/ 100 h 176"/>
                <a:gd name="T56" fmla="*/ 44 w 96"/>
                <a:gd name="T57" fmla="*/ 96 h 176"/>
                <a:gd name="T58" fmla="*/ 10 w 96"/>
                <a:gd name="T59" fmla="*/ 96 h 176"/>
                <a:gd name="T60" fmla="*/ 39 w 96"/>
                <a:gd name="T61" fmla="*/ 8 h 176"/>
                <a:gd name="T62" fmla="*/ 70 w 96"/>
                <a:gd name="T63" fmla="*/ 8 h 176"/>
                <a:gd name="T64" fmla="*/ 51 w 96"/>
                <a:gd name="T65" fmla="*/ 67 h 176"/>
                <a:gd name="T66" fmla="*/ 51 w 96"/>
                <a:gd name="T67" fmla="*/ 67 h 176"/>
                <a:gd name="T68" fmla="*/ 51 w 96"/>
                <a:gd name="T69" fmla="*/ 68 h 176"/>
                <a:gd name="T70" fmla="*/ 55 w 96"/>
                <a:gd name="T71" fmla="*/ 72 h 176"/>
                <a:gd name="T72" fmla="*/ 85 w 96"/>
                <a:gd name="T73" fmla="*/ 72 h 176"/>
                <a:gd name="T74" fmla="*/ 42 w 96"/>
                <a:gd name="T75" fmla="*/ 15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 h="176">
                  <a:moveTo>
                    <a:pt x="96" y="68"/>
                  </a:moveTo>
                  <a:cubicBezTo>
                    <a:pt x="96" y="66"/>
                    <a:pt x="94" y="64"/>
                    <a:pt x="92" y="64"/>
                  </a:cubicBezTo>
                  <a:cubicBezTo>
                    <a:pt x="60" y="64"/>
                    <a:pt x="60" y="64"/>
                    <a:pt x="60" y="64"/>
                  </a:cubicBezTo>
                  <a:cubicBezTo>
                    <a:pt x="80" y="5"/>
                    <a:pt x="80" y="5"/>
                    <a:pt x="80" y="5"/>
                  </a:cubicBezTo>
                  <a:cubicBezTo>
                    <a:pt x="80" y="5"/>
                    <a:pt x="80" y="5"/>
                    <a:pt x="80" y="5"/>
                  </a:cubicBezTo>
                  <a:cubicBezTo>
                    <a:pt x="80" y="5"/>
                    <a:pt x="80" y="4"/>
                    <a:pt x="80" y="4"/>
                  </a:cubicBezTo>
                  <a:cubicBezTo>
                    <a:pt x="80" y="2"/>
                    <a:pt x="78" y="0"/>
                    <a:pt x="76" y="0"/>
                  </a:cubicBezTo>
                  <a:cubicBezTo>
                    <a:pt x="36" y="0"/>
                    <a:pt x="36" y="0"/>
                    <a:pt x="36" y="0"/>
                  </a:cubicBezTo>
                  <a:cubicBezTo>
                    <a:pt x="34" y="0"/>
                    <a:pt x="33" y="1"/>
                    <a:pt x="32" y="3"/>
                  </a:cubicBezTo>
                  <a:cubicBezTo>
                    <a:pt x="32" y="3"/>
                    <a:pt x="32" y="3"/>
                    <a:pt x="32" y="3"/>
                  </a:cubicBezTo>
                  <a:cubicBezTo>
                    <a:pt x="0" y="99"/>
                    <a:pt x="0" y="99"/>
                    <a:pt x="0" y="99"/>
                  </a:cubicBezTo>
                  <a:cubicBezTo>
                    <a:pt x="0" y="99"/>
                    <a:pt x="0" y="99"/>
                    <a:pt x="0" y="99"/>
                  </a:cubicBezTo>
                  <a:cubicBezTo>
                    <a:pt x="0" y="99"/>
                    <a:pt x="0" y="100"/>
                    <a:pt x="0" y="100"/>
                  </a:cubicBezTo>
                  <a:cubicBezTo>
                    <a:pt x="0" y="102"/>
                    <a:pt x="2" y="104"/>
                    <a:pt x="4" y="104"/>
                  </a:cubicBezTo>
                  <a:cubicBezTo>
                    <a:pt x="40" y="104"/>
                    <a:pt x="40" y="104"/>
                    <a:pt x="40" y="104"/>
                  </a:cubicBezTo>
                  <a:cubicBezTo>
                    <a:pt x="32" y="172"/>
                    <a:pt x="32" y="172"/>
                    <a:pt x="32" y="172"/>
                  </a:cubicBezTo>
                  <a:cubicBezTo>
                    <a:pt x="32" y="172"/>
                    <a:pt x="32" y="172"/>
                    <a:pt x="32" y="172"/>
                  </a:cubicBezTo>
                  <a:cubicBezTo>
                    <a:pt x="32" y="172"/>
                    <a:pt x="32" y="172"/>
                    <a:pt x="32" y="172"/>
                  </a:cubicBezTo>
                  <a:cubicBezTo>
                    <a:pt x="32" y="174"/>
                    <a:pt x="34" y="176"/>
                    <a:pt x="36" y="176"/>
                  </a:cubicBezTo>
                  <a:cubicBezTo>
                    <a:pt x="38" y="176"/>
                    <a:pt x="39" y="175"/>
                    <a:pt x="40" y="174"/>
                  </a:cubicBezTo>
                  <a:cubicBezTo>
                    <a:pt x="40" y="174"/>
                    <a:pt x="40" y="174"/>
                    <a:pt x="40" y="174"/>
                  </a:cubicBezTo>
                  <a:cubicBezTo>
                    <a:pt x="96" y="70"/>
                    <a:pt x="96" y="70"/>
                    <a:pt x="96" y="70"/>
                  </a:cubicBezTo>
                  <a:cubicBezTo>
                    <a:pt x="96" y="70"/>
                    <a:pt x="96" y="70"/>
                    <a:pt x="96" y="70"/>
                  </a:cubicBezTo>
                  <a:cubicBezTo>
                    <a:pt x="96" y="69"/>
                    <a:pt x="96" y="69"/>
                    <a:pt x="96" y="68"/>
                  </a:cubicBezTo>
                  <a:moveTo>
                    <a:pt x="42" y="152"/>
                  </a:moveTo>
                  <a:cubicBezTo>
                    <a:pt x="48" y="100"/>
                    <a:pt x="48" y="100"/>
                    <a:pt x="48" y="100"/>
                  </a:cubicBezTo>
                  <a:cubicBezTo>
                    <a:pt x="48" y="100"/>
                    <a:pt x="48" y="100"/>
                    <a:pt x="48" y="100"/>
                  </a:cubicBezTo>
                  <a:cubicBezTo>
                    <a:pt x="48" y="100"/>
                    <a:pt x="48" y="100"/>
                    <a:pt x="48" y="100"/>
                  </a:cubicBezTo>
                  <a:cubicBezTo>
                    <a:pt x="48" y="98"/>
                    <a:pt x="46" y="96"/>
                    <a:pt x="44" y="96"/>
                  </a:cubicBezTo>
                  <a:cubicBezTo>
                    <a:pt x="10" y="96"/>
                    <a:pt x="10" y="96"/>
                    <a:pt x="10" y="96"/>
                  </a:cubicBezTo>
                  <a:cubicBezTo>
                    <a:pt x="39" y="8"/>
                    <a:pt x="39" y="8"/>
                    <a:pt x="39" y="8"/>
                  </a:cubicBezTo>
                  <a:cubicBezTo>
                    <a:pt x="70" y="8"/>
                    <a:pt x="70" y="8"/>
                    <a:pt x="70" y="8"/>
                  </a:cubicBezTo>
                  <a:cubicBezTo>
                    <a:pt x="51" y="67"/>
                    <a:pt x="51" y="67"/>
                    <a:pt x="51" y="67"/>
                  </a:cubicBezTo>
                  <a:cubicBezTo>
                    <a:pt x="51" y="67"/>
                    <a:pt x="51" y="67"/>
                    <a:pt x="51" y="67"/>
                  </a:cubicBezTo>
                  <a:cubicBezTo>
                    <a:pt x="51" y="67"/>
                    <a:pt x="51" y="68"/>
                    <a:pt x="51" y="68"/>
                  </a:cubicBezTo>
                  <a:cubicBezTo>
                    <a:pt x="51" y="70"/>
                    <a:pt x="52" y="72"/>
                    <a:pt x="55" y="72"/>
                  </a:cubicBezTo>
                  <a:cubicBezTo>
                    <a:pt x="85" y="72"/>
                    <a:pt x="85" y="72"/>
                    <a:pt x="85" y="72"/>
                  </a:cubicBezTo>
                  <a:lnTo>
                    <a:pt x="42" y="15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15" name="Picture Placeholder 14"/>
          <p:cNvSpPr>
            <a:spLocks noGrp="1"/>
          </p:cNvSpPr>
          <p:nvPr>
            <p:ph type="pic" sz="quarter" idx="11"/>
          </p:nvPr>
        </p:nvSpPr>
        <p:spPr/>
      </p:sp>
    </p:spTree>
    <p:extLst>
      <p:ext uri="{BB962C8B-B14F-4D97-AF65-F5344CB8AC3E}">
        <p14:creationId xmlns:p14="http://schemas.microsoft.com/office/powerpoint/2010/main" val="34411599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anim calcmode="lin" valueType="num">
                                      <p:cBhvr>
                                        <p:cTn id="8" dur="1250" fill="hold"/>
                                        <p:tgtEl>
                                          <p:spTgt spid="2"/>
                                        </p:tgtEl>
                                        <p:attrNameLst>
                                          <p:attrName>ppt_x</p:attrName>
                                        </p:attrNameLst>
                                      </p:cBhvr>
                                      <p:tavLst>
                                        <p:tav tm="0">
                                          <p:val>
                                            <p:strVal val="#ppt_x"/>
                                          </p:val>
                                        </p:tav>
                                        <p:tav tm="100000">
                                          <p:val>
                                            <p:strVal val="#ppt_x"/>
                                          </p:val>
                                        </p:tav>
                                      </p:tavLst>
                                    </p:anim>
                                    <p:anim calcmode="lin" valueType="num">
                                      <p:cBhvr>
                                        <p:cTn id="9" dur="1125" decel="100000" fill="hold"/>
                                        <p:tgtEl>
                                          <p:spTgt spid="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250"/>
                                        <p:tgtEl>
                                          <p:spTgt spid="6"/>
                                        </p:tgtEl>
                                      </p:cBhvr>
                                    </p:animEffect>
                                    <p:anim calcmode="lin" valueType="num">
                                      <p:cBhvr>
                                        <p:cTn id="14" dur="1250" fill="hold"/>
                                        <p:tgtEl>
                                          <p:spTgt spid="6"/>
                                        </p:tgtEl>
                                        <p:attrNameLst>
                                          <p:attrName>ppt_x</p:attrName>
                                        </p:attrNameLst>
                                      </p:cBhvr>
                                      <p:tavLst>
                                        <p:tav tm="0">
                                          <p:val>
                                            <p:strVal val="#ppt_x"/>
                                          </p:val>
                                        </p:tav>
                                        <p:tav tm="100000">
                                          <p:val>
                                            <p:strVal val="#ppt_x"/>
                                          </p:val>
                                        </p:tav>
                                      </p:tavLst>
                                    </p:anim>
                                    <p:anim calcmode="lin" valueType="num">
                                      <p:cBhvr>
                                        <p:cTn id="15" dur="1125" decel="100000" fill="hold"/>
                                        <p:tgtEl>
                                          <p:spTgt spid="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solidFill>
                  <a:schemeClr val="accent1"/>
                </a:solidFill>
              </a:rPr>
              <a:t>two columns</a:t>
            </a:r>
            <a:br>
              <a:rPr lang="en-US"/>
            </a:br>
            <a:r>
              <a:rPr lang="en-US"/>
              <a:t>projects list</a:t>
            </a:r>
            <a:endParaRPr lang="uk-UA"/>
          </a:p>
        </p:txBody>
      </p:sp>
      <p:sp>
        <p:nvSpPr>
          <p:cNvPr id="4" name="Slide Number Placeholder 3"/>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79</a:t>
            </a:fld>
            <a:endParaRPr/>
          </a:p>
        </p:txBody>
      </p:sp>
      <p:sp>
        <p:nvSpPr>
          <p:cNvPr id="18" name="TextBox 17"/>
          <p:cNvSpPr txBox="1"/>
          <p:nvPr/>
        </p:nvSpPr>
        <p:spPr>
          <a:xfrm>
            <a:off x="1371600" y="8191500"/>
            <a:ext cx="7315200" cy="646331"/>
          </a:xfrm>
          <a:prstGeom prst="rect">
            <a:avLst/>
          </a:prstGeom>
          <a:noFill/>
        </p:spPr>
        <p:txBody>
          <a:bodyPr wrap="square" rtlCol="0">
            <a:spAutoFit/>
          </a:bodyPr>
          <a:lstStyle/>
          <a:p>
            <a:r>
              <a:rPr lang="en-US" sz="3600">
                <a:latin typeface="+mj-lt"/>
              </a:rPr>
              <a:t>we are </a:t>
            </a:r>
            <a:r>
              <a:rPr lang="en-US" sz="3600">
                <a:solidFill>
                  <a:schemeClr val="accent1"/>
                </a:solidFill>
                <a:latin typeface="+mj-lt"/>
              </a:rPr>
              <a:t>creators</a:t>
            </a:r>
            <a:r>
              <a:rPr lang="en-US" sz="2400">
                <a:solidFill>
                  <a:schemeClr val="tx2"/>
                </a:solidFill>
                <a:latin typeface="+mj-lt"/>
              </a:rPr>
              <a:t> - we work with passion</a:t>
            </a:r>
            <a:endParaRPr lang="en-US" sz="3600">
              <a:solidFill>
                <a:schemeClr val="tx2"/>
              </a:solidFill>
              <a:latin typeface="+mj-lt"/>
            </a:endParaRPr>
          </a:p>
        </p:txBody>
      </p:sp>
      <p:sp>
        <p:nvSpPr>
          <p:cNvPr id="19" name="TextBox 18"/>
          <p:cNvSpPr txBox="1"/>
          <p:nvPr/>
        </p:nvSpPr>
        <p:spPr>
          <a:xfrm>
            <a:off x="9601200" y="8191500"/>
            <a:ext cx="7315200" cy="646331"/>
          </a:xfrm>
          <a:prstGeom prst="rect">
            <a:avLst/>
          </a:prstGeom>
          <a:noFill/>
        </p:spPr>
        <p:txBody>
          <a:bodyPr wrap="square" rtlCol="0">
            <a:spAutoFit/>
          </a:bodyPr>
          <a:lstStyle/>
          <a:p>
            <a:r>
              <a:rPr lang="en-US" sz="3600">
                <a:latin typeface="+mj-lt"/>
              </a:rPr>
              <a:t>we are </a:t>
            </a:r>
            <a:r>
              <a:rPr lang="en-US" sz="3600">
                <a:solidFill>
                  <a:schemeClr val="accent1"/>
                </a:solidFill>
                <a:latin typeface="+mj-lt"/>
              </a:rPr>
              <a:t>trendsetters </a:t>
            </a:r>
            <a:r>
              <a:rPr lang="en-US" sz="2400">
                <a:solidFill>
                  <a:schemeClr val="tx2"/>
                </a:solidFill>
                <a:latin typeface="+mj-lt"/>
              </a:rPr>
              <a:t>- always on the edge of style</a:t>
            </a:r>
          </a:p>
        </p:txBody>
      </p:sp>
      <p:grpSp>
        <p:nvGrpSpPr>
          <p:cNvPr id="3" name="Group 2"/>
          <p:cNvGrpSpPr/>
          <p:nvPr/>
        </p:nvGrpSpPr>
        <p:grpSpPr>
          <a:xfrm>
            <a:off x="1371600" y="2381250"/>
            <a:ext cx="2590800" cy="2590800"/>
            <a:chOff x="1371600" y="2381250"/>
            <a:chExt cx="2590800" cy="2590800"/>
          </a:xfrm>
        </p:grpSpPr>
        <p:sp>
          <p:nvSpPr>
            <p:cNvPr id="2" name="Right Triangle 1"/>
            <p:cNvSpPr/>
            <p:nvPr/>
          </p:nvSpPr>
          <p:spPr>
            <a:xfrm rot="5400000">
              <a:off x="1371600" y="2381250"/>
              <a:ext cx="2590800" cy="2590800"/>
            </a:xfrm>
            <a:prstGeom prst="rtTriangl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0" name="Freeform 122"/>
            <p:cNvSpPr>
              <a:spLocks noEditPoints="1"/>
            </p:cNvSpPr>
            <p:nvPr/>
          </p:nvSpPr>
          <p:spPr bwMode="auto">
            <a:xfrm>
              <a:off x="1667452" y="2677102"/>
              <a:ext cx="999548" cy="999548"/>
            </a:xfrm>
            <a:custGeom>
              <a:avLst/>
              <a:gdLst>
                <a:gd name="T0" fmla="*/ 176 w 176"/>
                <a:gd name="T1" fmla="*/ 52 h 176"/>
                <a:gd name="T2" fmla="*/ 175 w 176"/>
                <a:gd name="T3" fmla="*/ 50 h 176"/>
                <a:gd name="T4" fmla="*/ 175 w 176"/>
                <a:gd name="T5" fmla="*/ 50 h 176"/>
                <a:gd name="T6" fmla="*/ 175 w 176"/>
                <a:gd name="T7" fmla="*/ 49 h 176"/>
                <a:gd name="T8" fmla="*/ 175 w 176"/>
                <a:gd name="T9" fmla="*/ 49 h 176"/>
                <a:gd name="T10" fmla="*/ 127 w 176"/>
                <a:gd name="T11" fmla="*/ 2 h 176"/>
                <a:gd name="T12" fmla="*/ 127 w 176"/>
                <a:gd name="T13" fmla="*/ 2 h 176"/>
                <a:gd name="T14" fmla="*/ 124 w 176"/>
                <a:gd name="T15" fmla="*/ 0 h 176"/>
                <a:gd name="T16" fmla="*/ 52 w 176"/>
                <a:gd name="T17" fmla="*/ 0 h 176"/>
                <a:gd name="T18" fmla="*/ 49 w 176"/>
                <a:gd name="T19" fmla="*/ 2 h 176"/>
                <a:gd name="T20" fmla="*/ 49 w 176"/>
                <a:gd name="T21" fmla="*/ 2 h 176"/>
                <a:gd name="T22" fmla="*/ 1 w 176"/>
                <a:gd name="T23" fmla="*/ 49 h 176"/>
                <a:gd name="T24" fmla="*/ 1 w 176"/>
                <a:gd name="T25" fmla="*/ 49 h 176"/>
                <a:gd name="T26" fmla="*/ 1 w 176"/>
                <a:gd name="T27" fmla="*/ 50 h 176"/>
                <a:gd name="T28" fmla="*/ 1 w 176"/>
                <a:gd name="T29" fmla="*/ 50 h 176"/>
                <a:gd name="T30" fmla="*/ 0 w 176"/>
                <a:gd name="T31" fmla="*/ 52 h 176"/>
                <a:gd name="T32" fmla="*/ 1 w 176"/>
                <a:gd name="T33" fmla="*/ 54 h 176"/>
                <a:gd name="T34" fmla="*/ 1 w 176"/>
                <a:gd name="T35" fmla="*/ 55 h 176"/>
                <a:gd name="T36" fmla="*/ 85 w 176"/>
                <a:gd name="T37" fmla="*/ 175 h 176"/>
                <a:gd name="T38" fmla="*/ 85 w 176"/>
                <a:gd name="T39" fmla="*/ 174 h 176"/>
                <a:gd name="T40" fmla="*/ 88 w 176"/>
                <a:gd name="T41" fmla="*/ 176 h 176"/>
                <a:gd name="T42" fmla="*/ 91 w 176"/>
                <a:gd name="T43" fmla="*/ 174 h 176"/>
                <a:gd name="T44" fmla="*/ 91 w 176"/>
                <a:gd name="T45" fmla="*/ 175 h 176"/>
                <a:gd name="T46" fmla="*/ 175 w 176"/>
                <a:gd name="T47" fmla="*/ 55 h 176"/>
                <a:gd name="T48" fmla="*/ 175 w 176"/>
                <a:gd name="T49" fmla="*/ 54 h 176"/>
                <a:gd name="T50" fmla="*/ 176 w 176"/>
                <a:gd name="T51" fmla="*/ 52 h 176"/>
                <a:gd name="T52" fmla="*/ 122 w 176"/>
                <a:gd name="T53" fmla="*/ 8 h 176"/>
                <a:gd name="T54" fmla="*/ 162 w 176"/>
                <a:gd name="T55" fmla="*/ 48 h 176"/>
                <a:gd name="T56" fmla="*/ 126 w 176"/>
                <a:gd name="T57" fmla="*/ 48 h 176"/>
                <a:gd name="T58" fmla="*/ 106 w 176"/>
                <a:gd name="T59" fmla="*/ 8 h 176"/>
                <a:gd name="T60" fmla="*/ 122 w 176"/>
                <a:gd name="T61" fmla="*/ 8 h 176"/>
                <a:gd name="T62" fmla="*/ 98 w 176"/>
                <a:gd name="T63" fmla="*/ 8 h 176"/>
                <a:gd name="T64" fmla="*/ 118 w 176"/>
                <a:gd name="T65" fmla="*/ 48 h 176"/>
                <a:gd name="T66" fmla="*/ 58 w 176"/>
                <a:gd name="T67" fmla="*/ 48 h 176"/>
                <a:gd name="T68" fmla="*/ 78 w 176"/>
                <a:gd name="T69" fmla="*/ 8 h 176"/>
                <a:gd name="T70" fmla="*/ 98 w 176"/>
                <a:gd name="T71" fmla="*/ 8 h 176"/>
                <a:gd name="T72" fmla="*/ 54 w 176"/>
                <a:gd name="T73" fmla="*/ 8 h 176"/>
                <a:gd name="T74" fmla="*/ 70 w 176"/>
                <a:gd name="T75" fmla="*/ 8 h 176"/>
                <a:gd name="T76" fmla="*/ 50 w 176"/>
                <a:gd name="T77" fmla="*/ 48 h 176"/>
                <a:gd name="T78" fmla="*/ 14 w 176"/>
                <a:gd name="T79" fmla="*/ 48 h 176"/>
                <a:gd name="T80" fmla="*/ 54 w 176"/>
                <a:gd name="T81" fmla="*/ 8 h 176"/>
                <a:gd name="T82" fmla="*/ 12 w 176"/>
                <a:gd name="T83" fmla="*/ 56 h 176"/>
                <a:gd name="T84" fmla="*/ 49 w 176"/>
                <a:gd name="T85" fmla="*/ 56 h 176"/>
                <a:gd name="T86" fmla="*/ 77 w 176"/>
                <a:gd name="T87" fmla="*/ 149 h 176"/>
                <a:gd name="T88" fmla="*/ 12 w 176"/>
                <a:gd name="T89" fmla="*/ 56 h 176"/>
                <a:gd name="T90" fmla="*/ 88 w 176"/>
                <a:gd name="T91" fmla="*/ 158 h 176"/>
                <a:gd name="T92" fmla="*/ 57 w 176"/>
                <a:gd name="T93" fmla="*/ 56 h 176"/>
                <a:gd name="T94" fmla="*/ 119 w 176"/>
                <a:gd name="T95" fmla="*/ 56 h 176"/>
                <a:gd name="T96" fmla="*/ 88 w 176"/>
                <a:gd name="T97" fmla="*/ 158 h 176"/>
                <a:gd name="T98" fmla="*/ 99 w 176"/>
                <a:gd name="T99" fmla="*/ 149 h 176"/>
                <a:gd name="T100" fmla="*/ 127 w 176"/>
                <a:gd name="T101" fmla="*/ 56 h 176"/>
                <a:gd name="T102" fmla="*/ 164 w 176"/>
                <a:gd name="T103" fmla="*/ 56 h 176"/>
                <a:gd name="T104" fmla="*/ 99 w 176"/>
                <a:gd name="T105" fmla="*/ 14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176" y="52"/>
                  </a:moveTo>
                  <a:cubicBezTo>
                    <a:pt x="176" y="51"/>
                    <a:pt x="176" y="50"/>
                    <a:pt x="175" y="50"/>
                  </a:cubicBezTo>
                  <a:cubicBezTo>
                    <a:pt x="175" y="50"/>
                    <a:pt x="175" y="50"/>
                    <a:pt x="175" y="50"/>
                  </a:cubicBezTo>
                  <a:cubicBezTo>
                    <a:pt x="175" y="49"/>
                    <a:pt x="175" y="49"/>
                    <a:pt x="175" y="49"/>
                  </a:cubicBezTo>
                  <a:cubicBezTo>
                    <a:pt x="175" y="49"/>
                    <a:pt x="175" y="49"/>
                    <a:pt x="175" y="49"/>
                  </a:cubicBezTo>
                  <a:cubicBezTo>
                    <a:pt x="127" y="2"/>
                    <a:pt x="127" y="2"/>
                    <a:pt x="127" y="2"/>
                  </a:cubicBezTo>
                  <a:cubicBezTo>
                    <a:pt x="127" y="2"/>
                    <a:pt x="127" y="2"/>
                    <a:pt x="127" y="2"/>
                  </a:cubicBezTo>
                  <a:cubicBezTo>
                    <a:pt x="126" y="1"/>
                    <a:pt x="125" y="0"/>
                    <a:pt x="124" y="0"/>
                  </a:cubicBezTo>
                  <a:cubicBezTo>
                    <a:pt x="52" y="0"/>
                    <a:pt x="52" y="0"/>
                    <a:pt x="52" y="0"/>
                  </a:cubicBezTo>
                  <a:cubicBezTo>
                    <a:pt x="51" y="0"/>
                    <a:pt x="50" y="1"/>
                    <a:pt x="49" y="2"/>
                  </a:cubicBezTo>
                  <a:cubicBezTo>
                    <a:pt x="49" y="2"/>
                    <a:pt x="49" y="2"/>
                    <a:pt x="49" y="2"/>
                  </a:cubicBezTo>
                  <a:cubicBezTo>
                    <a:pt x="1" y="49"/>
                    <a:pt x="1" y="49"/>
                    <a:pt x="1" y="49"/>
                  </a:cubicBezTo>
                  <a:cubicBezTo>
                    <a:pt x="1" y="49"/>
                    <a:pt x="1" y="49"/>
                    <a:pt x="1" y="49"/>
                  </a:cubicBezTo>
                  <a:cubicBezTo>
                    <a:pt x="1" y="50"/>
                    <a:pt x="1" y="50"/>
                    <a:pt x="1" y="50"/>
                  </a:cubicBezTo>
                  <a:cubicBezTo>
                    <a:pt x="1" y="50"/>
                    <a:pt x="1" y="50"/>
                    <a:pt x="1" y="50"/>
                  </a:cubicBezTo>
                  <a:cubicBezTo>
                    <a:pt x="0" y="50"/>
                    <a:pt x="0" y="51"/>
                    <a:pt x="0" y="52"/>
                  </a:cubicBezTo>
                  <a:cubicBezTo>
                    <a:pt x="0" y="53"/>
                    <a:pt x="0" y="54"/>
                    <a:pt x="1" y="54"/>
                  </a:cubicBezTo>
                  <a:cubicBezTo>
                    <a:pt x="1" y="55"/>
                    <a:pt x="1" y="55"/>
                    <a:pt x="1" y="55"/>
                  </a:cubicBezTo>
                  <a:cubicBezTo>
                    <a:pt x="85" y="175"/>
                    <a:pt x="85" y="175"/>
                    <a:pt x="85" y="175"/>
                  </a:cubicBezTo>
                  <a:cubicBezTo>
                    <a:pt x="85" y="174"/>
                    <a:pt x="85" y="174"/>
                    <a:pt x="85" y="174"/>
                  </a:cubicBezTo>
                  <a:cubicBezTo>
                    <a:pt x="86" y="175"/>
                    <a:pt x="87" y="176"/>
                    <a:pt x="88" y="176"/>
                  </a:cubicBezTo>
                  <a:cubicBezTo>
                    <a:pt x="89" y="176"/>
                    <a:pt x="90" y="175"/>
                    <a:pt x="91" y="174"/>
                  </a:cubicBezTo>
                  <a:cubicBezTo>
                    <a:pt x="91" y="175"/>
                    <a:pt x="91" y="175"/>
                    <a:pt x="91" y="175"/>
                  </a:cubicBezTo>
                  <a:cubicBezTo>
                    <a:pt x="175" y="55"/>
                    <a:pt x="175" y="55"/>
                    <a:pt x="175" y="55"/>
                  </a:cubicBezTo>
                  <a:cubicBezTo>
                    <a:pt x="175" y="54"/>
                    <a:pt x="175" y="54"/>
                    <a:pt x="175" y="54"/>
                  </a:cubicBezTo>
                  <a:cubicBezTo>
                    <a:pt x="176" y="54"/>
                    <a:pt x="176" y="53"/>
                    <a:pt x="176" y="52"/>
                  </a:cubicBezTo>
                  <a:moveTo>
                    <a:pt x="122" y="8"/>
                  </a:moveTo>
                  <a:cubicBezTo>
                    <a:pt x="162" y="48"/>
                    <a:pt x="162" y="48"/>
                    <a:pt x="162" y="48"/>
                  </a:cubicBezTo>
                  <a:cubicBezTo>
                    <a:pt x="126" y="48"/>
                    <a:pt x="126" y="48"/>
                    <a:pt x="126" y="48"/>
                  </a:cubicBezTo>
                  <a:cubicBezTo>
                    <a:pt x="106" y="8"/>
                    <a:pt x="106" y="8"/>
                    <a:pt x="106" y="8"/>
                  </a:cubicBezTo>
                  <a:lnTo>
                    <a:pt x="122" y="8"/>
                  </a:lnTo>
                  <a:close/>
                  <a:moveTo>
                    <a:pt x="98" y="8"/>
                  </a:moveTo>
                  <a:cubicBezTo>
                    <a:pt x="118" y="48"/>
                    <a:pt x="118" y="48"/>
                    <a:pt x="118" y="48"/>
                  </a:cubicBezTo>
                  <a:cubicBezTo>
                    <a:pt x="58" y="48"/>
                    <a:pt x="58" y="48"/>
                    <a:pt x="58" y="48"/>
                  </a:cubicBezTo>
                  <a:cubicBezTo>
                    <a:pt x="78" y="8"/>
                    <a:pt x="78" y="8"/>
                    <a:pt x="78" y="8"/>
                  </a:cubicBezTo>
                  <a:lnTo>
                    <a:pt x="98" y="8"/>
                  </a:lnTo>
                  <a:close/>
                  <a:moveTo>
                    <a:pt x="54" y="8"/>
                  </a:moveTo>
                  <a:cubicBezTo>
                    <a:pt x="70" y="8"/>
                    <a:pt x="70" y="8"/>
                    <a:pt x="70" y="8"/>
                  </a:cubicBezTo>
                  <a:cubicBezTo>
                    <a:pt x="50" y="48"/>
                    <a:pt x="50" y="48"/>
                    <a:pt x="50" y="48"/>
                  </a:cubicBezTo>
                  <a:cubicBezTo>
                    <a:pt x="14" y="48"/>
                    <a:pt x="14" y="48"/>
                    <a:pt x="14" y="48"/>
                  </a:cubicBezTo>
                  <a:lnTo>
                    <a:pt x="54" y="8"/>
                  </a:lnTo>
                  <a:close/>
                  <a:moveTo>
                    <a:pt x="12" y="56"/>
                  </a:moveTo>
                  <a:cubicBezTo>
                    <a:pt x="49" y="56"/>
                    <a:pt x="49" y="56"/>
                    <a:pt x="49" y="56"/>
                  </a:cubicBezTo>
                  <a:cubicBezTo>
                    <a:pt x="77" y="149"/>
                    <a:pt x="77" y="149"/>
                    <a:pt x="77" y="149"/>
                  </a:cubicBezTo>
                  <a:lnTo>
                    <a:pt x="12" y="56"/>
                  </a:lnTo>
                  <a:close/>
                  <a:moveTo>
                    <a:pt x="88" y="158"/>
                  </a:moveTo>
                  <a:cubicBezTo>
                    <a:pt x="57" y="56"/>
                    <a:pt x="57" y="56"/>
                    <a:pt x="57" y="56"/>
                  </a:cubicBezTo>
                  <a:cubicBezTo>
                    <a:pt x="119" y="56"/>
                    <a:pt x="119" y="56"/>
                    <a:pt x="119" y="56"/>
                  </a:cubicBezTo>
                  <a:lnTo>
                    <a:pt x="88" y="158"/>
                  </a:lnTo>
                  <a:close/>
                  <a:moveTo>
                    <a:pt x="99" y="149"/>
                  </a:moveTo>
                  <a:cubicBezTo>
                    <a:pt x="127" y="56"/>
                    <a:pt x="127" y="56"/>
                    <a:pt x="127" y="56"/>
                  </a:cubicBezTo>
                  <a:cubicBezTo>
                    <a:pt x="164" y="56"/>
                    <a:pt x="164" y="56"/>
                    <a:pt x="164" y="56"/>
                  </a:cubicBezTo>
                  <a:lnTo>
                    <a:pt x="99" y="14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6" name="Group 5"/>
          <p:cNvGrpSpPr/>
          <p:nvPr/>
        </p:nvGrpSpPr>
        <p:grpSpPr>
          <a:xfrm>
            <a:off x="9601200" y="2381250"/>
            <a:ext cx="2590800" cy="2590800"/>
            <a:chOff x="9601200" y="2381250"/>
            <a:chExt cx="2590800" cy="2590800"/>
          </a:xfrm>
        </p:grpSpPr>
        <p:sp>
          <p:nvSpPr>
            <p:cNvPr id="9" name="Right Triangle 8"/>
            <p:cNvSpPr/>
            <p:nvPr/>
          </p:nvSpPr>
          <p:spPr>
            <a:xfrm rot="5400000">
              <a:off x="9601200" y="2381250"/>
              <a:ext cx="2590800" cy="2590800"/>
            </a:xfrm>
            <a:prstGeom prst="rtTriangl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11" name="Freeform 68"/>
            <p:cNvSpPr>
              <a:spLocks noEditPoints="1"/>
            </p:cNvSpPr>
            <p:nvPr/>
          </p:nvSpPr>
          <p:spPr bwMode="auto">
            <a:xfrm>
              <a:off x="9735737" y="2677103"/>
              <a:ext cx="977828" cy="999546"/>
            </a:xfrm>
            <a:custGeom>
              <a:avLst/>
              <a:gdLst>
                <a:gd name="T0" fmla="*/ 45 w 45"/>
                <a:gd name="T1" fmla="*/ 17 h 46"/>
                <a:gd name="T2" fmla="*/ 29 w 45"/>
                <a:gd name="T3" fmla="*/ 17 h 46"/>
                <a:gd name="T4" fmla="*/ 23 w 45"/>
                <a:gd name="T5" fmla="*/ 0 h 46"/>
                <a:gd name="T6" fmla="*/ 16 w 45"/>
                <a:gd name="T7" fmla="*/ 17 h 46"/>
                <a:gd name="T8" fmla="*/ 0 w 45"/>
                <a:gd name="T9" fmla="*/ 17 h 46"/>
                <a:gd name="T10" fmla="*/ 13 w 45"/>
                <a:gd name="T11" fmla="*/ 27 h 46"/>
                <a:gd name="T12" fmla="*/ 7 w 45"/>
                <a:gd name="T13" fmla="*/ 46 h 46"/>
                <a:gd name="T14" fmla="*/ 23 w 45"/>
                <a:gd name="T15" fmla="*/ 35 h 46"/>
                <a:gd name="T16" fmla="*/ 38 w 45"/>
                <a:gd name="T17" fmla="*/ 46 h 46"/>
                <a:gd name="T18" fmla="*/ 32 w 45"/>
                <a:gd name="T19" fmla="*/ 27 h 46"/>
                <a:gd name="T20" fmla="*/ 45 w 45"/>
                <a:gd name="T21" fmla="*/ 17 h 46"/>
                <a:gd name="T22" fmla="*/ 34 w 45"/>
                <a:gd name="T23" fmla="*/ 41 h 46"/>
                <a:gd name="T24" fmla="*/ 24 w 45"/>
                <a:gd name="T25" fmla="*/ 33 h 46"/>
                <a:gd name="T26" fmla="*/ 23 w 45"/>
                <a:gd name="T27" fmla="*/ 32 h 46"/>
                <a:gd name="T28" fmla="*/ 21 w 45"/>
                <a:gd name="T29" fmla="*/ 33 h 46"/>
                <a:gd name="T30" fmla="*/ 11 w 45"/>
                <a:gd name="T31" fmla="*/ 41 h 46"/>
                <a:gd name="T32" fmla="*/ 15 w 45"/>
                <a:gd name="T33" fmla="*/ 28 h 46"/>
                <a:gd name="T34" fmla="*/ 16 w 45"/>
                <a:gd name="T35" fmla="*/ 27 h 46"/>
                <a:gd name="T36" fmla="*/ 15 w 45"/>
                <a:gd name="T37" fmla="*/ 26 h 46"/>
                <a:gd name="T38" fmla="*/ 6 w 45"/>
                <a:gd name="T39" fmla="*/ 19 h 46"/>
                <a:gd name="T40" fmla="*/ 18 w 45"/>
                <a:gd name="T41" fmla="*/ 19 h 46"/>
                <a:gd name="T42" fmla="*/ 18 w 45"/>
                <a:gd name="T43" fmla="*/ 18 h 46"/>
                <a:gd name="T44" fmla="*/ 23 w 45"/>
                <a:gd name="T45" fmla="*/ 6 h 46"/>
                <a:gd name="T46" fmla="*/ 27 w 45"/>
                <a:gd name="T47" fmla="*/ 18 h 46"/>
                <a:gd name="T48" fmla="*/ 27 w 45"/>
                <a:gd name="T49" fmla="*/ 19 h 46"/>
                <a:gd name="T50" fmla="*/ 39 w 45"/>
                <a:gd name="T51" fmla="*/ 19 h 46"/>
                <a:gd name="T52" fmla="*/ 31 w 45"/>
                <a:gd name="T53" fmla="*/ 26 h 46"/>
                <a:gd name="T54" fmla="*/ 30 w 45"/>
                <a:gd name="T55" fmla="*/ 27 h 46"/>
                <a:gd name="T56" fmla="*/ 34 w 45"/>
                <a:gd name="T57" fmla="*/ 4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5" h="46">
                  <a:moveTo>
                    <a:pt x="45" y="17"/>
                  </a:moveTo>
                  <a:lnTo>
                    <a:pt x="29" y="17"/>
                  </a:lnTo>
                  <a:lnTo>
                    <a:pt x="23" y="0"/>
                  </a:lnTo>
                  <a:lnTo>
                    <a:pt x="16" y="17"/>
                  </a:lnTo>
                  <a:lnTo>
                    <a:pt x="0" y="17"/>
                  </a:lnTo>
                  <a:lnTo>
                    <a:pt x="13" y="27"/>
                  </a:lnTo>
                  <a:lnTo>
                    <a:pt x="7" y="46"/>
                  </a:lnTo>
                  <a:lnTo>
                    <a:pt x="23" y="35"/>
                  </a:lnTo>
                  <a:lnTo>
                    <a:pt x="38" y="46"/>
                  </a:lnTo>
                  <a:lnTo>
                    <a:pt x="32" y="27"/>
                  </a:lnTo>
                  <a:lnTo>
                    <a:pt x="45" y="17"/>
                  </a:lnTo>
                  <a:close/>
                  <a:moveTo>
                    <a:pt x="34" y="41"/>
                  </a:moveTo>
                  <a:lnTo>
                    <a:pt x="24" y="33"/>
                  </a:lnTo>
                  <a:lnTo>
                    <a:pt x="23" y="32"/>
                  </a:lnTo>
                  <a:lnTo>
                    <a:pt x="21" y="33"/>
                  </a:lnTo>
                  <a:lnTo>
                    <a:pt x="11" y="41"/>
                  </a:lnTo>
                  <a:lnTo>
                    <a:pt x="15" y="28"/>
                  </a:lnTo>
                  <a:lnTo>
                    <a:pt x="16" y="27"/>
                  </a:lnTo>
                  <a:lnTo>
                    <a:pt x="15" y="26"/>
                  </a:lnTo>
                  <a:lnTo>
                    <a:pt x="6" y="19"/>
                  </a:lnTo>
                  <a:lnTo>
                    <a:pt x="18" y="19"/>
                  </a:lnTo>
                  <a:lnTo>
                    <a:pt x="18" y="18"/>
                  </a:lnTo>
                  <a:lnTo>
                    <a:pt x="23" y="6"/>
                  </a:lnTo>
                  <a:lnTo>
                    <a:pt x="27" y="18"/>
                  </a:lnTo>
                  <a:lnTo>
                    <a:pt x="27" y="19"/>
                  </a:lnTo>
                  <a:lnTo>
                    <a:pt x="39" y="19"/>
                  </a:lnTo>
                  <a:lnTo>
                    <a:pt x="31" y="26"/>
                  </a:lnTo>
                  <a:lnTo>
                    <a:pt x="30" y="27"/>
                  </a:lnTo>
                  <a:lnTo>
                    <a:pt x="34" y="4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7" name="Picture Placeholder 6"/>
          <p:cNvSpPr>
            <a:spLocks noGrp="1"/>
          </p:cNvSpPr>
          <p:nvPr>
            <p:ph type="pic" sz="quarter" idx="12"/>
          </p:nvPr>
        </p:nvSpPr>
        <p:spPr/>
      </p:sp>
      <p:sp>
        <p:nvSpPr>
          <p:cNvPr id="12" name="Picture Placeholder 11"/>
          <p:cNvSpPr>
            <a:spLocks noGrp="1"/>
          </p:cNvSpPr>
          <p:nvPr>
            <p:ph type="pic" sz="quarter" idx="13"/>
          </p:nvPr>
        </p:nvSpPr>
        <p:spPr/>
      </p:sp>
    </p:spTree>
    <p:extLst>
      <p:ext uri="{BB962C8B-B14F-4D97-AF65-F5344CB8AC3E}">
        <p14:creationId xmlns:p14="http://schemas.microsoft.com/office/powerpoint/2010/main" val="13810795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250"/>
                                        <p:tgtEl>
                                          <p:spTgt spid="3"/>
                                        </p:tgtEl>
                                      </p:cBhvr>
                                    </p:animEffect>
                                    <p:anim calcmode="lin" valueType="num">
                                      <p:cBhvr>
                                        <p:cTn id="8" dur="1250" fill="hold"/>
                                        <p:tgtEl>
                                          <p:spTgt spid="3"/>
                                        </p:tgtEl>
                                        <p:attrNameLst>
                                          <p:attrName>ppt_x</p:attrName>
                                        </p:attrNameLst>
                                      </p:cBhvr>
                                      <p:tavLst>
                                        <p:tav tm="0">
                                          <p:val>
                                            <p:strVal val="#ppt_x"/>
                                          </p:val>
                                        </p:tav>
                                        <p:tav tm="100000">
                                          <p:val>
                                            <p:strVal val="#ppt_x"/>
                                          </p:val>
                                        </p:tav>
                                      </p:tavLst>
                                    </p:anim>
                                    <p:anim calcmode="lin" valueType="num">
                                      <p:cBhvr>
                                        <p:cTn id="9" dur="1125" decel="100000" fill="hold"/>
                                        <p:tgtEl>
                                          <p:spTgt spid="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3"/>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1250"/>
                                        <p:tgtEl>
                                          <p:spTgt spid="18"/>
                                        </p:tgtEl>
                                      </p:cBhvr>
                                    </p:animEffect>
                                    <p:anim calcmode="lin" valueType="num">
                                      <p:cBhvr>
                                        <p:cTn id="14" dur="1250" fill="hold"/>
                                        <p:tgtEl>
                                          <p:spTgt spid="18"/>
                                        </p:tgtEl>
                                        <p:attrNameLst>
                                          <p:attrName>ppt_x</p:attrName>
                                        </p:attrNameLst>
                                      </p:cBhvr>
                                      <p:tavLst>
                                        <p:tav tm="0">
                                          <p:val>
                                            <p:strVal val="#ppt_x"/>
                                          </p:val>
                                        </p:tav>
                                        <p:tav tm="100000">
                                          <p:val>
                                            <p:strVal val="#ppt_x"/>
                                          </p:val>
                                        </p:tav>
                                      </p:tavLst>
                                    </p:anim>
                                    <p:anim calcmode="lin" valueType="num">
                                      <p:cBhvr>
                                        <p:cTn id="15" dur="1125" decel="100000" fill="hold"/>
                                        <p:tgtEl>
                                          <p:spTgt spid="18"/>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8"/>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25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250"/>
                                        <p:tgtEl>
                                          <p:spTgt spid="6"/>
                                        </p:tgtEl>
                                      </p:cBhvr>
                                    </p:animEffect>
                                    <p:anim calcmode="lin" valueType="num">
                                      <p:cBhvr>
                                        <p:cTn id="20" dur="1250" fill="hold"/>
                                        <p:tgtEl>
                                          <p:spTgt spid="6"/>
                                        </p:tgtEl>
                                        <p:attrNameLst>
                                          <p:attrName>ppt_x</p:attrName>
                                        </p:attrNameLst>
                                      </p:cBhvr>
                                      <p:tavLst>
                                        <p:tav tm="0">
                                          <p:val>
                                            <p:strVal val="#ppt_x"/>
                                          </p:val>
                                        </p:tav>
                                        <p:tav tm="100000">
                                          <p:val>
                                            <p:strVal val="#ppt_x"/>
                                          </p:val>
                                        </p:tav>
                                      </p:tavLst>
                                    </p:anim>
                                    <p:anim calcmode="lin" valueType="num">
                                      <p:cBhvr>
                                        <p:cTn id="21" dur="1125" decel="100000" fill="hold"/>
                                        <p:tgtEl>
                                          <p:spTgt spid="6"/>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25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1250"/>
                                        <p:tgtEl>
                                          <p:spTgt spid="19"/>
                                        </p:tgtEl>
                                      </p:cBhvr>
                                    </p:animEffect>
                                    <p:anim calcmode="lin" valueType="num">
                                      <p:cBhvr>
                                        <p:cTn id="26" dur="1250" fill="hold"/>
                                        <p:tgtEl>
                                          <p:spTgt spid="19"/>
                                        </p:tgtEl>
                                        <p:attrNameLst>
                                          <p:attrName>ppt_x</p:attrName>
                                        </p:attrNameLst>
                                      </p:cBhvr>
                                      <p:tavLst>
                                        <p:tav tm="0">
                                          <p:val>
                                            <p:strVal val="#ppt_x"/>
                                          </p:val>
                                        </p:tav>
                                        <p:tav tm="100000">
                                          <p:val>
                                            <p:strVal val="#ppt_x"/>
                                          </p:val>
                                        </p:tav>
                                      </p:tavLst>
                                    </p:anim>
                                    <p:anim calcmode="lin" valueType="num">
                                      <p:cBhvr>
                                        <p:cTn id="27" dur="1125" decel="100000" fill="hold"/>
                                        <p:tgtEl>
                                          <p:spTgt spid="19"/>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a:xfrm>
            <a:off x="0" y="0"/>
            <a:ext cx="18288000" cy="10287000"/>
          </a:xfrm>
          <a:prstGeom prst="rect">
            <a:avLst/>
          </a:prstGeom>
          <a:solidFill>
            <a:schemeClr val="tx1">
              <a:alpha val="2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21" name="Group 20"/>
          <p:cNvGrpSpPr/>
          <p:nvPr/>
        </p:nvGrpSpPr>
        <p:grpSpPr>
          <a:xfrm>
            <a:off x="11887200" y="0"/>
            <a:ext cx="6400800" cy="10287000"/>
            <a:chOff x="0" y="0"/>
            <a:chExt cx="6400800" cy="10287000"/>
          </a:xfrm>
        </p:grpSpPr>
        <p:sp>
          <p:nvSpPr>
            <p:cNvPr id="5" name="Rectangle 4"/>
            <p:cNvSpPr/>
            <p:nvPr/>
          </p:nvSpPr>
          <p:spPr>
            <a:xfrm>
              <a:off x="0" y="0"/>
              <a:ext cx="6400800" cy="10287000"/>
            </a:xfrm>
            <a:prstGeom prst="rect">
              <a:avLst/>
            </a:prstGeom>
            <a:solidFill>
              <a:schemeClr val="accent1">
                <a:alpha val="75000"/>
              </a:schemeClr>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6" name="Group 5"/>
            <p:cNvGrpSpPr/>
            <p:nvPr/>
          </p:nvGrpSpPr>
          <p:grpSpPr>
            <a:xfrm>
              <a:off x="768350" y="2032278"/>
              <a:ext cx="4864100" cy="1371600"/>
              <a:chOff x="6711950" y="4457700"/>
              <a:chExt cx="4864100" cy="1371600"/>
            </a:xfrm>
          </p:grpSpPr>
          <p:sp>
            <p:nvSpPr>
              <p:cNvPr id="7" name="TextBox 6"/>
              <p:cNvSpPr txBox="1"/>
              <p:nvPr/>
            </p:nvSpPr>
            <p:spPr>
              <a:xfrm>
                <a:off x="6863443" y="4589502"/>
                <a:ext cx="4561114" cy="1107996"/>
              </a:xfrm>
              <a:prstGeom prst="rect">
                <a:avLst/>
              </a:prstGeom>
              <a:noFill/>
            </p:spPr>
            <p:txBody>
              <a:bodyPr wrap="square" rtlCol="0">
                <a:spAutoFit/>
              </a:bodyPr>
              <a:lstStyle/>
              <a:p>
                <a:pPr algn="ctr"/>
                <a:r>
                  <a:rPr lang="en-US" sz="6600" b="1" dirty="0">
                    <a:solidFill>
                      <a:schemeClr val="bg1"/>
                    </a:solidFill>
                    <a:ea typeface="Roboto Condensed" panose="02000000000000000000" pitchFamily="2" charset="0"/>
                    <a:cs typeface="Lato Semibold" panose="020F0502020204030203" pitchFamily="34" charset="0"/>
                  </a:rPr>
                  <a:t>simplicity</a:t>
                </a:r>
                <a:r>
                  <a:rPr lang="en-US" sz="6600" b="1" dirty="0">
                    <a:solidFill>
                      <a:schemeClr val="bg1"/>
                    </a:solidFill>
                    <a:ea typeface="Lato Semibold" panose="020F0502020204030203" pitchFamily="34" charset="0"/>
                    <a:cs typeface="Lato Semibold" panose="020F0502020204030203" pitchFamily="34" charset="0"/>
                  </a:rPr>
                  <a:t>.</a:t>
                </a:r>
                <a:endParaRPr lang="ru-RU" sz="6600" b="1" dirty="0">
                  <a:solidFill>
                    <a:schemeClr val="bg1"/>
                  </a:solidFill>
                  <a:ea typeface="Lato Semibold" panose="020F0502020204030203" pitchFamily="34" charset="0"/>
                  <a:cs typeface="Lato Semibold" panose="020F0502020204030203" pitchFamily="34" charset="0"/>
                </a:endParaRPr>
              </a:p>
            </p:txBody>
          </p:sp>
          <p:grpSp>
            <p:nvGrpSpPr>
              <p:cNvPr id="8" name="Group 7"/>
              <p:cNvGrpSpPr/>
              <p:nvPr/>
            </p:nvGrpSpPr>
            <p:grpSpPr>
              <a:xfrm>
                <a:off x="6711950" y="4457700"/>
                <a:ext cx="685800" cy="685800"/>
                <a:chOff x="6324600" y="4114799"/>
                <a:chExt cx="685800" cy="685800"/>
              </a:xfrm>
            </p:grpSpPr>
            <p:cxnSp>
              <p:nvCxnSpPr>
                <p:cNvPr id="12" name="Straight Connector 11"/>
                <p:cNvCxnSpPr/>
                <p:nvPr/>
              </p:nvCxnSpPr>
              <p:spPr>
                <a:xfrm flipV="1">
                  <a:off x="6324600" y="4114799"/>
                  <a:ext cx="0" cy="685800"/>
                </a:xfrm>
                <a:prstGeom prst="line">
                  <a:avLst/>
                </a:prstGeom>
                <a:ln w="381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324600" y="4114799"/>
                  <a:ext cx="685800" cy="0"/>
                </a:xfrm>
                <a:prstGeom prst="line">
                  <a:avLst/>
                </a:prstGeom>
                <a:ln w="381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9" name="Group 8"/>
              <p:cNvGrpSpPr/>
              <p:nvPr/>
            </p:nvGrpSpPr>
            <p:grpSpPr>
              <a:xfrm rot="10800000">
                <a:off x="10890250" y="5143500"/>
                <a:ext cx="685800" cy="685800"/>
                <a:chOff x="6324600" y="4114799"/>
                <a:chExt cx="685800" cy="685800"/>
              </a:xfrm>
            </p:grpSpPr>
            <p:cxnSp>
              <p:nvCxnSpPr>
                <p:cNvPr id="10" name="Straight Connector 9"/>
                <p:cNvCxnSpPr/>
                <p:nvPr/>
              </p:nvCxnSpPr>
              <p:spPr>
                <a:xfrm flipV="1">
                  <a:off x="6324600" y="4114799"/>
                  <a:ext cx="0" cy="685800"/>
                </a:xfrm>
                <a:prstGeom prst="line">
                  <a:avLst/>
                </a:prstGeom>
                <a:ln w="381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6324600" y="4114799"/>
                  <a:ext cx="685800" cy="0"/>
                </a:xfrm>
                <a:prstGeom prst="line">
                  <a:avLst/>
                </a:prstGeom>
                <a:ln w="38100" cap="sq">
                  <a:solidFill>
                    <a:schemeClr val="bg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sp>
          <p:nvSpPr>
            <p:cNvPr id="14" name="TextBox 13"/>
            <p:cNvSpPr txBox="1"/>
            <p:nvPr/>
          </p:nvSpPr>
          <p:spPr>
            <a:xfrm>
              <a:off x="768350" y="4284405"/>
              <a:ext cx="4864100" cy="3970318"/>
            </a:xfrm>
            <a:prstGeom prst="rect">
              <a:avLst/>
            </a:prstGeom>
            <a:noFill/>
          </p:spPr>
          <p:txBody>
            <a:bodyPr wrap="square" rtlCol="0">
              <a:spAutoFit/>
            </a:bodyPr>
            <a:lstStyle/>
            <a:p>
              <a:pPr algn="r"/>
              <a:r>
                <a:rPr lang="en-US" sz="2800" b="1">
                  <a:solidFill>
                    <a:schemeClr val="bg1"/>
                  </a:solidFill>
                </a:rPr>
                <a:t>simplicity</a:t>
              </a:r>
              <a:r>
                <a:rPr lang="en-US" sz="2800">
                  <a:solidFill>
                    <a:schemeClr val="bg1"/>
                  </a:solidFill>
                </a:rPr>
                <a:t> is a multipurpose powerpoint template. Advance, clean and professional. Minimalistic design makes the customization extremely easy. </a:t>
              </a:r>
            </a:p>
            <a:p>
              <a:pPr algn="r"/>
              <a:endParaRPr lang="ru-RU" sz="2800">
                <a:solidFill>
                  <a:schemeClr val="bg1"/>
                </a:solidFill>
              </a:endParaRPr>
            </a:p>
            <a:p>
              <a:pPr algn="r"/>
              <a:r>
                <a:rPr lang="en-US" sz="2800" b="1">
                  <a:solidFill>
                    <a:schemeClr val="bg1"/>
                  </a:solidFill>
                </a:rPr>
                <a:t>enjoy! </a:t>
              </a:r>
              <a:endParaRPr lang="uk-UA" sz="2800" b="1">
                <a:solidFill>
                  <a:schemeClr val="bg1"/>
                </a:solidFill>
              </a:endParaRPr>
            </a:p>
          </p:txBody>
        </p:sp>
      </p:grpSp>
      <p:sp>
        <p:nvSpPr>
          <p:cNvPr id="2" name="Picture Placeholder 1"/>
          <p:cNvSpPr>
            <a:spLocks noGrp="1"/>
          </p:cNvSpPr>
          <p:nvPr>
            <p:ph type="pic" sz="quarter" idx="12"/>
          </p:nvPr>
        </p:nvSpPr>
        <p:spPr/>
      </p:sp>
    </p:spTree>
    <p:extLst>
      <p:ext uri="{BB962C8B-B14F-4D97-AF65-F5344CB8AC3E}">
        <p14:creationId xmlns:p14="http://schemas.microsoft.com/office/powerpoint/2010/main" val="42592886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solidFill>
                  <a:schemeClr val="accent1"/>
                </a:solidFill>
              </a:rPr>
              <a:t>three columns</a:t>
            </a:r>
            <a:br>
              <a:rPr lang="en-US"/>
            </a:br>
            <a:r>
              <a:rPr lang="en-US"/>
              <a:t>projects list</a:t>
            </a:r>
            <a:endParaRPr lang="uk-UA"/>
          </a:p>
        </p:txBody>
      </p:sp>
      <p:sp>
        <p:nvSpPr>
          <p:cNvPr id="3" name="Slide Number Placeholder 2"/>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80</a:t>
            </a:fld>
            <a:endParaRPr/>
          </a:p>
        </p:txBody>
      </p:sp>
      <p:grpSp>
        <p:nvGrpSpPr>
          <p:cNvPr id="2" name="Group 1"/>
          <p:cNvGrpSpPr/>
          <p:nvPr/>
        </p:nvGrpSpPr>
        <p:grpSpPr>
          <a:xfrm>
            <a:off x="1257300" y="5691876"/>
            <a:ext cx="5029201" cy="2276132"/>
            <a:chOff x="1257300" y="5691876"/>
            <a:chExt cx="5029201" cy="2276132"/>
          </a:xfrm>
        </p:grpSpPr>
        <p:sp>
          <p:nvSpPr>
            <p:cNvPr id="13" name="TextBox 12"/>
            <p:cNvSpPr txBox="1"/>
            <p:nvPr/>
          </p:nvSpPr>
          <p:spPr>
            <a:xfrm>
              <a:off x="1257300" y="5691876"/>
              <a:ext cx="5029201" cy="646331"/>
            </a:xfrm>
            <a:prstGeom prst="rect">
              <a:avLst/>
            </a:prstGeom>
            <a:noFill/>
          </p:spPr>
          <p:txBody>
            <a:bodyPr wrap="square" rtlCol="0">
              <a:spAutoFit/>
            </a:bodyPr>
            <a:lstStyle/>
            <a:p>
              <a:r>
                <a:rPr lang="en-US" sz="3600">
                  <a:latin typeface="+mj-lt"/>
                </a:rPr>
                <a:t>we love to </a:t>
              </a:r>
              <a:r>
                <a:rPr lang="en-US" sz="3600">
                  <a:solidFill>
                    <a:schemeClr val="accent1"/>
                  </a:solidFill>
                  <a:latin typeface="+mj-lt"/>
                </a:rPr>
                <a:t>create</a:t>
              </a:r>
            </a:p>
          </p:txBody>
        </p:sp>
        <p:sp>
          <p:nvSpPr>
            <p:cNvPr id="14" name="TextBox 13"/>
            <p:cNvSpPr txBox="1"/>
            <p:nvPr/>
          </p:nvSpPr>
          <p:spPr>
            <a:xfrm>
              <a:off x="1257300" y="6336792"/>
              <a:ext cx="5029200" cy="163121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a:t>
              </a:r>
            </a:p>
            <a:p>
              <a:r>
                <a:rPr lang="en-US" sz="2000">
                  <a:solidFill>
                    <a:schemeClr val="tx2"/>
                  </a:solidFill>
                </a:rPr>
                <a:t>malesuada libero.</a:t>
              </a:r>
              <a:endParaRPr lang="uk-UA" sz="2000">
                <a:solidFill>
                  <a:schemeClr val="tx2"/>
                </a:solidFill>
              </a:endParaRPr>
            </a:p>
          </p:txBody>
        </p:sp>
      </p:grpSp>
      <p:grpSp>
        <p:nvGrpSpPr>
          <p:cNvPr id="4" name="Group 3"/>
          <p:cNvGrpSpPr/>
          <p:nvPr/>
        </p:nvGrpSpPr>
        <p:grpSpPr>
          <a:xfrm>
            <a:off x="6629399" y="5691876"/>
            <a:ext cx="5029201" cy="2276132"/>
            <a:chOff x="6629399" y="5691876"/>
            <a:chExt cx="5029201" cy="2276132"/>
          </a:xfrm>
        </p:grpSpPr>
        <p:sp>
          <p:nvSpPr>
            <p:cNvPr id="16" name="TextBox 15"/>
            <p:cNvSpPr txBox="1"/>
            <p:nvPr/>
          </p:nvSpPr>
          <p:spPr>
            <a:xfrm>
              <a:off x="6629399" y="5691876"/>
              <a:ext cx="5029201" cy="646331"/>
            </a:xfrm>
            <a:prstGeom prst="rect">
              <a:avLst/>
            </a:prstGeom>
            <a:noFill/>
          </p:spPr>
          <p:txBody>
            <a:bodyPr wrap="square" rtlCol="0">
              <a:spAutoFit/>
            </a:bodyPr>
            <a:lstStyle/>
            <a:p>
              <a:r>
                <a:rPr lang="en-US" sz="3600">
                  <a:solidFill>
                    <a:schemeClr val="accent1"/>
                  </a:solidFill>
                  <a:latin typeface="+mj-lt"/>
                </a:rPr>
                <a:t>customer</a:t>
              </a:r>
              <a:r>
                <a:rPr lang="en-US" sz="3600">
                  <a:latin typeface="+mj-lt"/>
                </a:rPr>
                <a:t> awarness</a:t>
              </a:r>
              <a:endParaRPr lang="en-US" sz="3600">
                <a:solidFill>
                  <a:schemeClr val="accent1"/>
                </a:solidFill>
                <a:latin typeface="+mj-lt"/>
              </a:endParaRPr>
            </a:p>
          </p:txBody>
        </p:sp>
        <p:sp>
          <p:nvSpPr>
            <p:cNvPr id="17" name="TextBox 16"/>
            <p:cNvSpPr txBox="1"/>
            <p:nvPr/>
          </p:nvSpPr>
          <p:spPr>
            <a:xfrm>
              <a:off x="6629399" y="6336792"/>
              <a:ext cx="5029200" cy="163121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a:t>
              </a:r>
            </a:p>
            <a:p>
              <a:r>
                <a:rPr lang="en-US" sz="2000">
                  <a:solidFill>
                    <a:schemeClr val="tx2"/>
                  </a:solidFill>
                </a:rPr>
                <a:t>malesuada libero.</a:t>
              </a:r>
              <a:endParaRPr lang="uk-UA" sz="2000">
                <a:solidFill>
                  <a:schemeClr val="tx2"/>
                </a:solidFill>
              </a:endParaRPr>
            </a:p>
          </p:txBody>
        </p:sp>
      </p:grpSp>
      <p:grpSp>
        <p:nvGrpSpPr>
          <p:cNvPr id="5" name="Group 4"/>
          <p:cNvGrpSpPr/>
          <p:nvPr/>
        </p:nvGrpSpPr>
        <p:grpSpPr>
          <a:xfrm>
            <a:off x="12001497" y="5691876"/>
            <a:ext cx="5029201" cy="2276132"/>
            <a:chOff x="12001497" y="5691876"/>
            <a:chExt cx="5029201" cy="2276132"/>
          </a:xfrm>
        </p:grpSpPr>
        <p:sp>
          <p:nvSpPr>
            <p:cNvPr id="18" name="TextBox 17"/>
            <p:cNvSpPr txBox="1"/>
            <p:nvPr/>
          </p:nvSpPr>
          <p:spPr>
            <a:xfrm>
              <a:off x="12001497" y="5691876"/>
              <a:ext cx="5029201" cy="646331"/>
            </a:xfrm>
            <a:prstGeom prst="rect">
              <a:avLst/>
            </a:prstGeom>
            <a:noFill/>
          </p:spPr>
          <p:txBody>
            <a:bodyPr wrap="square" rtlCol="0">
              <a:spAutoFit/>
            </a:bodyPr>
            <a:lstStyle/>
            <a:p>
              <a:r>
                <a:rPr lang="en-US" sz="3600">
                  <a:solidFill>
                    <a:schemeClr val="accent1"/>
                  </a:solidFill>
                  <a:latin typeface="+mj-lt"/>
                </a:rPr>
                <a:t>unique</a:t>
              </a:r>
              <a:r>
                <a:rPr lang="en-US" sz="3600">
                  <a:latin typeface="+mj-lt"/>
                </a:rPr>
                <a:t>ness</a:t>
              </a:r>
              <a:endParaRPr lang="en-US" sz="3600">
                <a:solidFill>
                  <a:schemeClr val="accent1"/>
                </a:solidFill>
                <a:latin typeface="+mj-lt"/>
              </a:endParaRPr>
            </a:p>
          </p:txBody>
        </p:sp>
        <p:sp>
          <p:nvSpPr>
            <p:cNvPr id="19" name="TextBox 18"/>
            <p:cNvSpPr txBox="1"/>
            <p:nvPr/>
          </p:nvSpPr>
          <p:spPr>
            <a:xfrm>
              <a:off x="12001497" y="6336792"/>
              <a:ext cx="5029200" cy="163121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a:t>
              </a:r>
            </a:p>
            <a:p>
              <a:r>
                <a:rPr lang="en-US" sz="2000">
                  <a:solidFill>
                    <a:schemeClr val="tx2"/>
                  </a:solidFill>
                </a:rPr>
                <a:t>malesuada libero.</a:t>
              </a:r>
              <a:endParaRPr lang="uk-UA" sz="2000">
                <a:solidFill>
                  <a:schemeClr val="tx2"/>
                </a:solidFill>
              </a:endParaRPr>
            </a:p>
          </p:txBody>
        </p:sp>
      </p:grpSp>
      <p:sp>
        <p:nvSpPr>
          <p:cNvPr id="7" name="Picture Placeholder 6"/>
          <p:cNvSpPr>
            <a:spLocks noGrp="1"/>
          </p:cNvSpPr>
          <p:nvPr>
            <p:ph type="pic" sz="quarter" idx="12"/>
          </p:nvPr>
        </p:nvSpPr>
        <p:spPr/>
      </p:sp>
      <p:sp>
        <p:nvSpPr>
          <p:cNvPr id="8" name="Picture Placeholder 7"/>
          <p:cNvSpPr>
            <a:spLocks noGrp="1"/>
          </p:cNvSpPr>
          <p:nvPr>
            <p:ph type="pic" sz="quarter" idx="14"/>
          </p:nvPr>
        </p:nvSpPr>
        <p:spPr/>
      </p:sp>
      <p:sp>
        <p:nvSpPr>
          <p:cNvPr id="9" name="Picture Placeholder 8"/>
          <p:cNvSpPr>
            <a:spLocks noGrp="1"/>
          </p:cNvSpPr>
          <p:nvPr>
            <p:ph type="pic" sz="quarter" idx="13"/>
          </p:nvPr>
        </p:nvSpPr>
        <p:spPr/>
      </p:sp>
    </p:spTree>
    <p:extLst>
      <p:ext uri="{BB962C8B-B14F-4D97-AF65-F5344CB8AC3E}">
        <p14:creationId xmlns:p14="http://schemas.microsoft.com/office/powerpoint/2010/main" val="299706012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anim calcmode="lin" valueType="num">
                                      <p:cBhvr>
                                        <p:cTn id="8" dur="1250" fill="hold"/>
                                        <p:tgtEl>
                                          <p:spTgt spid="2"/>
                                        </p:tgtEl>
                                        <p:attrNameLst>
                                          <p:attrName>ppt_x</p:attrName>
                                        </p:attrNameLst>
                                      </p:cBhvr>
                                      <p:tavLst>
                                        <p:tav tm="0">
                                          <p:val>
                                            <p:strVal val="#ppt_x"/>
                                          </p:val>
                                        </p:tav>
                                        <p:tav tm="100000">
                                          <p:val>
                                            <p:strVal val="#ppt_x"/>
                                          </p:val>
                                        </p:tav>
                                      </p:tavLst>
                                    </p:anim>
                                    <p:anim calcmode="lin" valueType="num">
                                      <p:cBhvr>
                                        <p:cTn id="9" dur="1125" decel="100000" fill="hold"/>
                                        <p:tgtEl>
                                          <p:spTgt spid="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250"/>
                                        <p:tgtEl>
                                          <p:spTgt spid="4"/>
                                        </p:tgtEl>
                                      </p:cBhvr>
                                    </p:animEffect>
                                    <p:anim calcmode="lin" valueType="num">
                                      <p:cBhvr>
                                        <p:cTn id="14" dur="1250" fill="hold"/>
                                        <p:tgtEl>
                                          <p:spTgt spid="4"/>
                                        </p:tgtEl>
                                        <p:attrNameLst>
                                          <p:attrName>ppt_x</p:attrName>
                                        </p:attrNameLst>
                                      </p:cBhvr>
                                      <p:tavLst>
                                        <p:tav tm="0">
                                          <p:val>
                                            <p:strVal val="#ppt_x"/>
                                          </p:val>
                                        </p:tav>
                                        <p:tav tm="100000">
                                          <p:val>
                                            <p:strVal val="#ppt_x"/>
                                          </p:val>
                                        </p:tav>
                                      </p:tavLst>
                                    </p:anim>
                                    <p:anim calcmode="lin" valueType="num">
                                      <p:cBhvr>
                                        <p:cTn id="15" dur="1125" decel="100000" fill="hold"/>
                                        <p:tgtEl>
                                          <p:spTgt spid="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250"/>
                                        <p:tgtEl>
                                          <p:spTgt spid="5"/>
                                        </p:tgtEl>
                                      </p:cBhvr>
                                    </p:animEffect>
                                    <p:anim calcmode="lin" valueType="num">
                                      <p:cBhvr>
                                        <p:cTn id="20" dur="1250" fill="hold"/>
                                        <p:tgtEl>
                                          <p:spTgt spid="5"/>
                                        </p:tgtEl>
                                        <p:attrNameLst>
                                          <p:attrName>ppt_x</p:attrName>
                                        </p:attrNameLst>
                                      </p:cBhvr>
                                      <p:tavLst>
                                        <p:tav tm="0">
                                          <p:val>
                                            <p:strVal val="#ppt_x"/>
                                          </p:val>
                                        </p:tav>
                                        <p:tav tm="100000">
                                          <p:val>
                                            <p:strVal val="#ppt_x"/>
                                          </p:val>
                                        </p:tav>
                                      </p:tavLst>
                                    </p:anim>
                                    <p:anim calcmode="lin" valueType="num">
                                      <p:cBhvr>
                                        <p:cTn id="21" dur="1125" decel="100000" fill="hold"/>
                                        <p:tgtEl>
                                          <p:spTgt spid="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76300" y="571411"/>
            <a:ext cx="5448300" cy="1338828"/>
          </a:xfrm>
        </p:spPr>
        <p:txBody>
          <a:bodyPr/>
          <a:lstStyle/>
          <a:p>
            <a:r>
              <a:rPr lang="en-US"/>
              <a:t>our </a:t>
            </a:r>
            <a:r>
              <a:rPr lang="en-US">
                <a:solidFill>
                  <a:schemeClr val="accent1"/>
                </a:solidFill>
              </a:rPr>
              <a:t>latest</a:t>
            </a:r>
            <a:br>
              <a:rPr lang="en-US"/>
            </a:br>
            <a:r>
              <a:rPr lang="en-US"/>
              <a:t>projects</a:t>
            </a:r>
            <a:endParaRPr lang="uk-UA"/>
          </a:p>
        </p:txBody>
      </p:sp>
      <p:sp>
        <p:nvSpPr>
          <p:cNvPr id="3" name="Slide Number Placeholder 2"/>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81</a:t>
            </a:fld>
            <a:endParaRPr/>
          </a:p>
        </p:txBody>
      </p:sp>
      <p:grpSp>
        <p:nvGrpSpPr>
          <p:cNvPr id="2" name="Group 1"/>
          <p:cNvGrpSpPr/>
          <p:nvPr/>
        </p:nvGrpSpPr>
        <p:grpSpPr>
          <a:xfrm>
            <a:off x="1257300" y="6427470"/>
            <a:ext cx="5029200" cy="1002030"/>
            <a:chOff x="1257300" y="6427470"/>
            <a:chExt cx="5029200" cy="1002030"/>
          </a:xfrm>
        </p:grpSpPr>
        <p:sp>
          <p:nvSpPr>
            <p:cNvPr id="21" name="Rectangle 20"/>
            <p:cNvSpPr/>
            <p:nvPr/>
          </p:nvSpPr>
          <p:spPr>
            <a:xfrm>
              <a:off x="1257300" y="6427470"/>
              <a:ext cx="5029200" cy="10020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nvGrpSpPr>
            <p:cNvPr id="35" name="Group 34"/>
            <p:cNvGrpSpPr/>
            <p:nvPr/>
          </p:nvGrpSpPr>
          <p:grpSpPr>
            <a:xfrm>
              <a:off x="1524000" y="6528375"/>
              <a:ext cx="4495800" cy="800220"/>
              <a:chOff x="1447800" y="6528375"/>
              <a:chExt cx="4648200" cy="800220"/>
            </a:xfrm>
          </p:grpSpPr>
          <p:sp>
            <p:nvSpPr>
              <p:cNvPr id="23" name="TextBox 22"/>
              <p:cNvSpPr txBox="1"/>
              <p:nvPr/>
            </p:nvSpPr>
            <p:spPr>
              <a:xfrm>
                <a:off x="1447800" y="6528375"/>
                <a:ext cx="4648200" cy="400110"/>
              </a:xfrm>
              <a:prstGeom prst="rect">
                <a:avLst/>
              </a:prstGeom>
              <a:noFill/>
            </p:spPr>
            <p:txBody>
              <a:bodyPr wrap="square" rtlCol="0">
                <a:spAutoFit/>
              </a:bodyPr>
              <a:lstStyle/>
              <a:p>
                <a:r>
                  <a:rPr lang="en-US" sz="2000" b="1">
                    <a:solidFill>
                      <a:schemeClr val="bg1"/>
                    </a:solidFill>
                  </a:rPr>
                  <a:t>project: </a:t>
                </a:r>
                <a:r>
                  <a:rPr lang="en-US" sz="2000">
                    <a:solidFill>
                      <a:schemeClr val="bg1"/>
                    </a:solidFill>
                  </a:rPr>
                  <a:t>project X</a:t>
                </a:r>
                <a:endParaRPr lang="uk-UA" sz="2000">
                  <a:solidFill>
                    <a:schemeClr val="bg1"/>
                  </a:solidFill>
                </a:endParaRPr>
              </a:p>
            </p:txBody>
          </p:sp>
          <p:sp>
            <p:nvSpPr>
              <p:cNvPr id="24" name="TextBox 23"/>
              <p:cNvSpPr txBox="1"/>
              <p:nvPr/>
            </p:nvSpPr>
            <p:spPr>
              <a:xfrm>
                <a:off x="1447800" y="6928485"/>
                <a:ext cx="4648200" cy="400110"/>
              </a:xfrm>
              <a:prstGeom prst="rect">
                <a:avLst/>
              </a:prstGeom>
              <a:noFill/>
            </p:spPr>
            <p:txBody>
              <a:bodyPr wrap="square" rtlCol="0">
                <a:spAutoFit/>
              </a:bodyPr>
              <a:lstStyle/>
              <a:p>
                <a:r>
                  <a:rPr lang="en-US" sz="2000" b="1">
                    <a:solidFill>
                      <a:schemeClr val="bg1"/>
                    </a:solidFill>
                  </a:rPr>
                  <a:t>client: </a:t>
                </a:r>
                <a:r>
                  <a:rPr lang="en-US" sz="2000">
                    <a:solidFill>
                      <a:schemeClr val="bg1"/>
                    </a:solidFill>
                  </a:rPr>
                  <a:t>some good company </a:t>
                </a:r>
                <a:endParaRPr lang="uk-UA" sz="2000">
                  <a:solidFill>
                    <a:schemeClr val="bg1"/>
                  </a:solidFill>
                </a:endParaRPr>
              </a:p>
            </p:txBody>
          </p:sp>
        </p:grpSp>
      </p:grpSp>
      <p:grpSp>
        <p:nvGrpSpPr>
          <p:cNvPr id="4" name="Group 3"/>
          <p:cNvGrpSpPr/>
          <p:nvPr/>
        </p:nvGrpSpPr>
        <p:grpSpPr>
          <a:xfrm>
            <a:off x="6629400" y="6427470"/>
            <a:ext cx="5029200" cy="1002030"/>
            <a:chOff x="6629400" y="6427470"/>
            <a:chExt cx="5029200" cy="1002030"/>
          </a:xfrm>
        </p:grpSpPr>
        <p:sp>
          <p:nvSpPr>
            <p:cNvPr id="26" name="Rectangle 25"/>
            <p:cNvSpPr/>
            <p:nvPr/>
          </p:nvSpPr>
          <p:spPr>
            <a:xfrm>
              <a:off x="6629400" y="6427470"/>
              <a:ext cx="5029200" cy="10020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nvGrpSpPr>
            <p:cNvPr id="36" name="Group 35"/>
            <p:cNvGrpSpPr/>
            <p:nvPr/>
          </p:nvGrpSpPr>
          <p:grpSpPr>
            <a:xfrm>
              <a:off x="6896100" y="6528375"/>
              <a:ext cx="4495800" cy="800220"/>
              <a:chOff x="1447800" y="6528375"/>
              <a:chExt cx="4648200" cy="800220"/>
            </a:xfrm>
          </p:grpSpPr>
          <p:sp>
            <p:nvSpPr>
              <p:cNvPr id="37" name="TextBox 36"/>
              <p:cNvSpPr txBox="1"/>
              <p:nvPr/>
            </p:nvSpPr>
            <p:spPr>
              <a:xfrm>
                <a:off x="1447800" y="6528375"/>
                <a:ext cx="4648200" cy="400110"/>
              </a:xfrm>
              <a:prstGeom prst="rect">
                <a:avLst/>
              </a:prstGeom>
              <a:noFill/>
            </p:spPr>
            <p:txBody>
              <a:bodyPr wrap="square" rtlCol="0">
                <a:spAutoFit/>
              </a:bodyPr>
              <a:lstStyle/>
              <a:p>
                <a:r>
                  <a:rPr lang="en-US" sz="2000" b="1">
                    <a:solidFill>
                      <a:schemeClr val="bg1"/>
                    </a:solidFill>
                  </a:rPr>
                  <a:t>project: </a:t>
                </a:r>
                <a:r>
                  <a:rPr lang="en-US" sz="2000">
                    <a:solidFill>
                      <a:schemeClr val="bg1"/>
                    </a:solidFill>
                  </a:rPr>
                  <a:t>project Y</a:t>
                </a:r>
                <a:endParaRPr lang="uk-UA" sz="2000">
                  <a:solidFill>
                    <a:schemeClr val="bg1"/>
                  </a:solidFill>
                </a:endParaRPr>
              </a:p>
            </p:txBody>
          </p:sp>
          <p:sp>
            <p:nvSpPr>
              <p:cNvPr id="38" name="TextBox 37"/>
              <p:cNvSpPr txBox="1"/>
              <p:nvPr/>
            </p:nvSpPr>
            <p:spPr>
              <a:xfrm>
                <a:off x="1447800" y="6928485"/>
                <a:ext cx="4648200" cy="400110"/>
              </a:xfrm>
              <a:prstGeom prst="rect">
                <a:avLst/>
              </a:prstGeom>
              <a:noFill/>
            </p:spPr>
            <p:txBody>
              <a:bodyPr wrap="square" rtlCol="0">
                <a:spAutoFit/>
              </a:bodyPr>
              <a:lstStyle/>
              <a:p>
                <a:r>
                  <a:rPr lang="en-US" sz="2000" b="1">
                    <a:solidFill>
                      <a:schemeClr val="bg1"/>
                    </a:solidFill>
                  </a:rPr>
                  <a:t>client: </a:t>
                </a:r>
                <a:r>
                  <a:rPr lang="en-US" sz="2000">
                    <a:solidFill>
                      <a:schemeClr val="bg1"/>
                    </a:solidFill>
                  </a:rPr>
                  <a:t>some good company </a:t>
                </a:r>
                <a:endParaRPr lang="uk-UA" sz="2000">
                  <a:solidFill>
                    <a:schemeClr val="bg1"/>
                  </a:solidFill>
                </a:endParaRPr>
              </a:p>
            </p:txBody>
          </p:sp>
        </p:grpSp>
      </p:grpSp>
      <p:grpSp>
        <p:nvGrpSpPr>
          <p:cNvPr id="5" name="Group 4"/>
          <p:cNvGrpSpPr/>
          <p:nvPr/>
        </p:nvGrpSpPr>
        <p:grpSpPr>
          <a:xfrm>
            <a:off x="12001500" y="6427470"/>
            <a:ext cx="5029200" cy="1002030"/>
            <a:chOff x="12001500" y="6427470"/>
            <a:chExt cx="5029200" cy="1002030"/>
          </a:xfrm>
        </p:grpSpPr>
        <p:sp>
          <p:nvSpPr>
            <p:cNvPr id="31" name="Rectangle 30"/>
            <p:cNvSpPr/>
            <p:nvPr/>
          </p:nvSpPr>
          <p:spPr>
            <a:xfrm>
              <a:off x="12001500" y="6427470"/>
              <a:ext cx="5029200" cy="10020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grpSp>
          <p:nvGrpSpPr>
            <p:cNvPr id="39" name="Group 38"/>
            <p:cNvGrpSpPr/>
            <p:nvPr/>
          </p:nvGrpSpPr>
          <p:grpSpPr>
            <a:xfrm>
              <a:off x="12268200" y="6528375"/>
              <a:ext cx="4495800" cy="800220"/>
              <a:chOff x="1447800" y="6528375"/>
              <a:chExt cx="4648200" cy="800220"/>
            </a:xfrm>
          </p:grpSpPr>
          <p:sp>
            <p:nvSpPr>
              <p:cNvPr id="40" name="TextBox 39"/>
              <p:cNvSpPr txBox="1"/>
              <p:nvPr/>
            </p:nvSpPr>
            <p:spPr>
              <a:xfrm>
                <a:off x="1447800" y="6528375"/>
                <a:ext cx="4648200" cy="400110"/>
              </a:xfrm>
              <a:prstGeom prst="rect">
                <a:avLst/>
              </a:prstGeom>
              <a:noFill/>
            </p:spPr>
            <p:txBody>
              <a:bodyPr wrap="square" rtlCol="0">
                <a:spAutoFit/>
              </a:bodyPr>
              <a:lstStyle/>
              <a:p>
                <a:r>
                  <a:rPr lang="en-US" sz="2000" b="1">
                    <a:solidFill>
                      <a:schemeClr val="bg1"/>
                    </a:solidFill>
                  </a:rPr>
                  <a:t>project: </a:t>
                </a:r>
                <a:r>
                  <a:rPr lang="en-US" sz="2000">
                    <a:solidFill>
                      <a:schemeClr val="bg1"/>
                    </a:solidFill>
                  </a:rPr>
                  <a:t>project Z</a:t>
                </a:r>
                <a:endParaRPr lang="uk-UA" sz="2000">
                  <a:solidFill>
                    <a:schemeClr val="bg1"/>
                  </a:solidFill>
                </a:endParaRPr>
              </a:p>
            </p:txBody>
          </p:sp>
          <p:sp>
            <p:nvSpPr>
              <p:cNvPr id="41" name="TextBox 40"/>
              <p:cNvSpPr txBox="1"/>
              <p:nvPr/>
            </p:nvSpPr>
            <p:spPr>
              <a:xfrm>
                <a:off x="1447800" y="6928485"/>
                <a:ext cx="4648200" cy="400110"/>
              </a:xfrm>
              <a:prstGeom prst="rect">
                <a:avLst/>
              </a:prstGeom>
              <a:noFill/>
            </p:spPr>
            <p:txBody>
              <a:bodyPr wrap="square" rtlCol="0">
                <a:spAutoFit/>
              </a:bodyPr>
              <a:lstStyle/>
              <a:p>
                <a:r>
                  <a:rPr lang="en-US" sz="2000" b="1">
                    <a:solidFill>
                      <a:schemeClr val="bg1"/>
                    </a:solidFill>
                  </a:rPr>
                  <a:t>client: </a:t>
                </a:r>
                <a:r>
                  <a:rPr lang="en-US" sz="2000">
                    <a:solidFill>
                      <a:schemeClr val="bg1"/>
                    </a:solidFill>
                  </a:rPr>
                  <a:t>some good company </a:t>
                </a:r>
                <a:endParaRPr lang="uk-UA" sz="2000">
                  <a:solidFill>
                    <a:schemeClr val="bg1"/>
                  </a:solidFill>
                </a:endParaRPr>
              </a:p>
            </p:txBody>
          </p:sp>
        </p:grpSp>
      </p:grpSp>
      <p:sp>
        <p:nvSpPr>
          <p:cNvPr id="45" name="TextBox 44"/>
          <p:cNvSpPr txBox="1"/>
          <p:nvPr/>
        </p:nvSpPr>
        <p:spPr>
          <a:xfrm>
            <a:off x="1257300" y="7919561"/>
            <a:ext cx="15773400" cy="707886"/>
          </a:xfrm>
          <a:prstGeom prst="rect">
            <a:avLst/>
          </a:prstGeom>
          <a:noFill/>
        </p:spPr>
        <p:txBody>
          <a:bodyPr wrap="square" rtlCol="0">
            <a:spAutoFit/>
          </a:bodyPr>
          <a:lstStyle/>
          <a:p>
            <a:r>
              <a:rPr lang="en-US" sz="2000">
                <a:solidFill>
                  <a:schemeClr val="tx2"/>
                </a:solidFill>
              </a:rPr>
              <a:t>Maecenas porttitor congue massa. Fusce posuere, magna sed pulvinar ultricies, purus lectus malesuada libero, sit amet commodo magna eros quis urna. Nunc viverra imperdiet enim. Fusce est.</a:t>
            </a:r>
          </a:p>
        </p:txBody>
      </p:sp>
      <p:sp>
        <p:nvSpPr>
          <p:cNvPr id="6" name="Picture Placeholder 5"/>
          <p:cNvSpPr>
            <a:spLocks noGrp="1"/>
          </p:cNvSpPr>
          <p:nvPr>
            <p:ph type="pic" sz="quarter" idx="12"/>
          </p:nvPr>
        </p:nvSpPr>
        <p:spPr/>
      </p:sp>
      <p:sp>
        <p:nvSpPr>
          <p:cNvPr id="8" name="Picture Placeholder 7"/>
          <p:cNvSpPr>
            <a:spLocks noGrp="1"/>
          </p:cNvSpPr>
          <p:nvPr>
            <p:ph type="pic" sz="quarter" idx="14"/>
          </p:nvPr>
        </p:nvSpPr>
        <p:spPr/>
      </p:sp>
      <p:sp>
        <p:nvSpPr>
          <p:cNvPr id="9" name="Picture Placeholder 8"/>
          <p:cNvSpPr>
            <a:spLocks noGrp="1"/>
          </p:cNvSpPr>
          <p:nvPr>
            <p:ph type="pic" sz="quarter" idx="13"/>
          </p:nvPr>
        </p:nvSpPr>
        <p:spPr/>
      </p:sp>
    </p:spTree>
    <p:extLst>
      <p:ext uri="{BB962C8B-B14F-4D97-AF65-F5344CB8AC3E}">
        <p14:creationId xmlns:p14="http://schemas.microsoft.com/office/powerpoint/2010/main" val="4755756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250"/>
                                        <p:tgtEl>
                                          <p:spTgt spid="2"/>
                                        </p:tgtEl>
                                      </p:cBhvr>
                                    </p:animEffect>
                                    <p:anim calcmode="lin" valueType="num">
                                      <p:cBhvr>
                                        <p:cTn id="8" dur="1250" fill="hold"/>
                                        <p:tgtEl>
                                          <p:spTgt spid="2"/>
                                        </p:tgtEl>
                                        <p:attrNameLst>
                                          <p:attrName>ppt_x</p:attrName>
                                        </p:attrNameLst>
                                      </p:cBhvr>
                                      <p:tavLst>
                                        <p:tav tm="0">
                                          <p:val>
                                            <p:strVal val="#ppt_x"/>
                                          </p:val>
                                        </p:tav>
                                        <p:tav tm="100000">
                                          <p:val>
                                            <p:strVal val="#ppt_x"/>
                                          </p:val>
                                        </p:tav>
                                      </p:tavLst>
                                    </p:anim>
                                    <p:anim calcmode="lin" valueType="num">
                                      <p:cBhvr>
                                        <p:cTn id="9" dur="1125" decel="100000" fill="hold"/>
                                        <p:tgtEl>
                                          <p:spTgt spid="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250"/>
                                        <p:tgtEl>
                                          <p:spTgt spid="4"/>
                                        </p:tgtEl>
                                      </p:cBhvr>
                                    </p:animEffect>
                                    <p:anim calcmode="lin" valueType="num">
                                      <p:cBhvr>
                                        <p:cTn id="14" dur="1250" fill="hold"/>
                                        <p:tgtEl>
                                          <p:spTgt spid="4"/>
                                        </p:tgtEl>
                                        <p:attrNameLst>
                                          <p:attrName>ppt_x</p:attrName>
                                        </p:attrNameLst>
                                      </p:cBhvr>
                                      <p:tavLst>
                                        <p:tav tm="0">
                                          <p:val>
                                            <p:strVal val="#ppt_x"/>
                                          </p:val>
                                        </p:tav>
                                        <p:tav tm="100000">
                                          <p:val>
                                            <p:strVal val="#ppt_x"/>
                                          </p:val>
                                        </p:tav>
                                      </p:tavLst>
                                    </p:anim>
                                    <p:anim calcmode="lin" valueType="num">
                                      <p:cBhvr>
                                        <p:cTn id="15" dur="1125" decel="100000" fill="hold"/>
                                        <p:tgtEl>
                                          <p:spTgt spid="4"/>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250"/>
                                        <p:tgtEl>
                                          <p:spTgt spid="5"/>
                                        </p:tgtEl>
                                      </p:cBhvr>
                                    </p:animEffect>
                                    <p:anim calcmode="lin" valueType="num">
                                      <p:cBhvr>
                                        <p:cTn id="20" dur="1250" fill="hold"/>
                                        <p:tgtEl>
                                          <p:spTgt spid="5"/>
                                        </p:tgtEl>
                                        <p:attrNameLst>
                                          <p:attrName>ppt_x</p:attrName>
                                        </p:attrNameLst>
                                      </p:cBhvr>
                                      <p:tavLst>
                                        <p:tav tm="0">
                                          <p:val>
                                            <p:strVal val="#ppt_x"/>
                                          </p:val>
                                        </p:tav>
                                        <p:tav tm="100000">
                                          <p:val>
                                            <p:strVal val="#ppt_x"/>
                                          </p:val>
                                        </p:tav>
                                      </p:tavLst>
                                    </p:anim>
                                    <p:anim calcmode="lin" valueType="num">
                                      <p:cBhvr>
                                        <p:cTn id="21" dur="1125" decel="100000" fill="hold"/>
                                        <p:tgtEl>
                                          <p:spTgt spid="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23" presetID="37" presetClass="entr" presetSubtype="0" fill="hold" grpId="1" nodeType="withEffect">
                                  <p:stCondLst>
                                    <p:cond delay="750"/>
                                  </p:stCondLst>
                                  <p:childTnLst>
                                    <p:set>
                                      <p:cBhvr>
                                        <p:cTn id="24" dur="1" fill="hold">
                                          <p:stCondLst>
                                            <p:cond delay="0"/>
                                          </p:stCondLst>
                                        </p:cTn>
                                        <p:tgtEl>
                                          <p:spTgt spid="45"/>
                                        </p:tgtEl>
                                        <p:attrNameLst>
                                          <p:attrName>style.visibility</p:attrName>
                                        </p:attrNameLst>
                                      </p:cBhvr>
                                      <p:to>
                                        <p:strVal val="visible"/>
                                      </p:to>
                                    </p:set>
                                    <p:animEffect transition="in" filter="fade">
                                      <p:cBhvr>
                                        <p:cTn id="25" dur="1250"/>
                                        <p:tgtEl>
                                          <p:spTgt spid="45"/>
                                        </p:tgtEl>
                                      </p:cBhvr>
                                    </p:animEffect>
                                    <p:anim calcmode="lin" valueType="num">
                                      <p:cBhvr>
                                        <p:cTn id="26" dur="1250" fill="hold"/>
                                        <p:tgtEl>
                                          <p:spTgt spid="45"/>
                                        </p:tgtEl>
                                        <p:attrNameLst>
                                          <p:attrName>ppt_x</p:attrName>
                                        </p:attrNameLst>
                                      </p:cBhvr>
                                      <p:tavLst>
                                        <p:tav tm="0">
                                          <p:val>
                                            <p:strVal val="#ppt_x"/>
                                          </p:val>
                                        </p:tav>
                                        <p:tav tm="100000">
                                          <p:val>
                                            <p:strVal val="#ppt_x"/>
                                          </p:val>
                                        </p:tav>
                                      </p:tavLst>
                                    </p:anim>
                                    <p:anim calcmode="lin" valueType="num">
                                      <p:cBhvr>
                                        <p:cTn id="27" dur="1125" decel="100000" fill="hold"/>
                                        <p:tgtEl>
                                          <p:spTgt spid="45"/>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4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876300" y="571411"/>
            <a:ext cx="5448300" cy="1338828"/>
          </a:xfrm>
        </p:spPr>
        <p:txBody>
          <a:bodyPr/>
          <a:lstStyle/>
          <a:p>
            <a:r>
              <a:rPr lang="en-US"/>
              <a:t>project</a:t>
            </a:r>
            <a:br>
              <a:rPr lang="en-US"/>
            </a:br>
            <a:r>
              <a:rPr lang="en-US">
                <a:solidFill>
                  <a:schemeClr val="accent1"/>
                </a:solidFill>
              </a:rPr>
              <a:t>showcase</a:t>
            </a:r>
            <a:endParaRPr lang="uk-UA">
              <a:solidFill>
                <a:schemeClr val="accent1"/>
              </a:solidFill>
            </a:endParaRPr>
          </a:p>
        </p:txBody>
      </p:sp>
      <p:sp>
        <p:nvSpPr>
          <p:cNvPr id="2" name="Slide Number Placeholder 1"/>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82</a:t>
            </a:fld>
            <a:endParaRPr/>
          </a:p>
        </p:txBody>
      </p:sp>
      <p:grpSp>
        <p:nvGrpSpPr>
          <p:cNvPr id="4" name="Group 3"/>
          <p:cNvGrpSpPr/>
          <p:nvPr/>
        </p:nvGrpSpPr>
        <p:grpSpPr>
          <a:xfrm>
            <a:off x="8839200" y="2898150"/>
            <a:ext cx="7620000" cy="4490701"/>
            <a:chOff x="8839200" y="2898150"/>
            <a:chExt cx="7620000" cy="4490701"/>
          </a:xfrm>
        </p:grpSpPr>
        <p:sp>
          <p:nvSpPr>
            <p:cNvPr id="113" name="Rectangle 112"/>
            <p:cNvSpPr/>
            <p:nvPr/>
          </p:nvSpPr>
          <p:spPr>
            <a:xfrm>
              <a:off x="8839200" y="3539909"/>
              <a:ext cx="7620000" cy="2862322"/>
            </a:xfrm>
            <a:prstGeom prst="rect">
              <a:avLst/>
            </a:prstGeom>
          </p:spPr>
          <p:txBody>
            <a:bodyPr wrap="square">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a:t>
              </a:r>
            </a:p>
            <a:p>
              <a:endParaRPr lang="en-US" sz="2000">
                <a:solidFill>
                  <a:schemeClr val="tx2"/>
                </a:solidFill>
              </a:endParaRPr>
            </a:p>
            <a:p>
              <a:r>
                <a:rPr lang="en-US" sz="2000">
                  <a:solidFill>
                    <a:schemeClr val="tx2"/>
                  </a:solidFill>
                </a:rPr>
                <a:t>Nunc viverra imperdiet enim. Fusce est. Vivamus a tellus. Pellentesque habitant morbi tristique senectus et netus et malesuada fames ac turpis egestas. Proin pharetra nonummy pede. Mauris et orci.</a:t>
              </a:r>
            </a:p>
          </p:txBody>
        </p:sp>
        <p:sp>
          <p:nvSpPr>
            <p:cNvPr id="114" name="Rectangle 113"/>
            <p:cNvSpPr/>
            <p:nvPr/>
          </p:nvSpPr>
          <p:spPr>
            <a:xfrm>
              <a:off x="8839200" y="2898150"/>
              <a:ext cx="4800600" cy="646331"/>
            </a:xfrm>
            <a:prstGeom prst="rect">
              <a:avLst/>
            </a:prstGeom>
          </p:spPr>
          <p:txBody>
            <a:bodyPr wrap="square">
              <a:spAutoFit/>
            </a:bodyPr>
            <a:lstStyle/>
            <a:p>
              <a:r>
                <a:rPr lang="en-US" sz="3600">
                  <a:latin typeface="+mj-lt"/>
                </a:rPr>
                <a:t>we are </a:t>
              </a:r>
              <a:r>
                <a:rPr lang="en-US" sz="3600">
                  <a:solidFill>
                    <a:schemeClr val="accent1"/>
                  </a:solidFill>
                  <a:latin typeface="+mj-lt"/>
                </a:rPr>
                <a:t>creators</a:t>
              </a:r>
            </a:p>
          </p:txBody>
        </p:sp>
        <p:sp>
          <p:nvSpPr>
            <p:cNvPr id="46" name="Freeform 263"/>
            <p:cNvSpPr>
              <a:spLocks noEditPoints="1"/>
            </p:cNvSpPr>
            <p:nvPr/>
          </p:nvSpPr>
          <p:spPr bwMode="auto">
            <a:xfrm>
              <a:off x="9537786" y="6860550"/>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47" name="Freeform 264"/>
            <p:cNvSpPr>
              <a:spLocks noEditPoints="1"/>
            </p:cNvSpPr>
            <p:nvPr/>
          </p:nvSpPr>
          <p:spPr bwMode="auto">
            <a:xfrm>
              <a:off x="10228803" y="6860550"/>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48" name="Freeform 269"/>
            <p:cNvSpPr>
              <a:spLocks noEditPoints="1"/>
            </p:cNvSpPr>
            <p:nvPr/>
          </p:nvSpPr>
          <p:spPr bwMode="auto">
            <a:xfrm>
              <a:off x="8858250" y="6860550"/>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5" name="Picture Placeholder 4"/>
          <p:cNvSpPr>
            <a:spLocks noGrp="1"/>
          </p:cNvSpPr>
          <p:nvPr>
            <p:ph type="pic" sz="quarter" idx="11"/>
          </p:nvPr>
        </p:nvSpPr>
        <p:spPr/>
      </p:sp>
      <p:sp>
        <p:nvSpPr>
          <p:cNvPr id="6" name="Picture Placeholder 5"/>
          <p:cNvSpPr>
            <a:spLocks noGrp="1"/>
          </p:cNvSpPr>
          <p:nvPr>
            <p:ph type="pic" sz="quarter" idx="14"/>
          </p:nvPr>
        </p:nvSpPr>
        <p:spPr/>
      </p:sp>
      <p:sp>
        <p:nvSpPr>
          <p:cNvPr id="7" name="Picture Placeholder 6"/>
          <p:cNvSpPr>
            <a:spLocks noGrp="1"/>
          </p:cNvSpPr>
          <p:nvPr>
            <p:ph type="pic" sz="quarter" idx="17"/>
          </p:nvPr>
        </p:nvSpPr>
        <p:spPr/>
      </p:sp>
      <p:sp>
        <p:nvSpPr>
          <p:cNvPr id="8" name="Picture Placeholder 7"/>
          <p:cNvSpPr>
            <a:spLocks noGrp="1"/>
          </p:cNvSpPr>
          <p:nvPr>
            <p:ph type="pic" sz="quarter" idx="18"/>
          </p:nvPr>
        </p:nvSpPr>
        <p:spPr/>
      </p:sp>
      <p:sp>
        <p:nvSpPr>
          <p:cNvPr id="9" name="Picture Placeholder 8"/>
          <p:cNvSpPr>
            <a:spLocks noGrp="1"/>
          </p:cNvSpPr>
          <p:nvPr>
            <p:ph type="pic" sz="quarter" idx="20"/>
          </p:nvPr>
        </p:nvSpPr>
        <p:spPr/>
      </p:sp>
      <p:sp>
        <p:nvSpPr>
          <p:cNvPr id="10" name="Picture Placeholder 9"/>
          <p:cNvSpPr>
            <a:spLocks noGrp="1"/>
          </p:cNvSpPr>
          <p:nvPr>
            <p:ph type="pic" sz="quarter" idx="12"/>
          </p:nvPr>
        </p:nvSpPr>
        <p:spPr/>
      </p:sp>
      <p:sp>
        <p:nvSpPr>
          <p:cNvPr id="11" name="Picture Placeholder 10"/>
          <p:cNvSpPr>
            <a:spLocks noGrp="1"/>
          </p:cNvSpPr>
          <p:nvPr>
            <p:ph type="pic" sz="quarter" idx="13"/>
          </p:nvPr>
        </p:nvSpPr>
        <p:spPr/>
      </p:sp>
      <p:sp>
        <p:nvSpPr>
          <p:cNvPr id="12" name="Picture Placeholder 11"/>
          <p:cNvSpPr>
            <a:spLocks noGrp="1"/>
          </p:cNvSpPr>
          <p:nvPr>
            <p:ph type="pic" sz="quarter" idx="16"/>
          </p:nvPr>
        </p:nvSpPr>
        <p:spPr/>
      </p:sp>
      <p:sp>
        <p:nvSpPr>
          <p:cNvPr id="13" name="Picture Placeholder 12"/>
          <p:cNvSpPr>
            <a:spLocks noGrp="1"/>
          </p:cNvSpPr>
          <p:nvPr>
            <p:ph type="pic" sz="quarter" idx="19"/>
          </p:nvPr>
        </p:nvSpPr>
        <p:spPr/>
      </p:sp>
    </p:spTree>
    <p:extLst>
      <p:ext uri="{BB962C8B-B14F-4D97-AF65-F5344CB8AC3E}">
        <p14:creationId xmlns:p14="http://schemas.microsoft.com/office/powerpoint/2010/main" val="169381809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225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solidFill>
                  <a:schemeClr val="accent1"/>
                </a:solidFill>
              </a:rPr>
              <a:t>showcase</a:t>
            </a:r>
            <a:br>
              <a:rPr lang="en-US"/>
            </a:br>
            <a:r>
              <a:rPr lang="en-US"/>
              <a:t>option</a:t>
            </a:r>
            <a:endParaRPr lang="uk-UA"/>
          </a:p>
        </p:txBody>
      </p:sp>
      <p:sp>
        <p:nvSpPr>
          <p:cNvPr id="3" name="Slide Number Placeholder 2"/>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83</a:t>
            </a:fld>
            <a:endParaRPr/>
          </a:p>
        </p:txBody>
      </p:sp>
      <p:sp>
        <p:nvSpPr>
          <p:cNvPr id="2" name="Picture Placeholder 1"/>
          <p:cNvSpPr>
            <a:spLocks noGrp="1"/>
          </p:cNvSpPr>
          <p:nvPr>
            <p:ph type="pic" sz="quarter" idx="12"/>
          </p:nvPr>
        </p:nvSpPr>
        <p:spPr/>
      </p:sp>
      <p:sp>
        <p:nvSpPr>
          <p:cNvPr id="4" name="Picture Placeholder 3"/>
          <p:cNvSpPr>
            <a:spLocks noGrp="1"/>
          </p:cNvSpPr>
          <p:nvPr>
            <p:ph type="pic" sz="quarter" idx="14"/>
          </p:nvPr>
        </p:nvSpPr>
        <p:spPr/>
      </p:sp>
      <p:sp>
        <p:nvSpPr>
          <p:cNvPr id="5" name="Picture Placeholder 4"/>
          <p:cNvSpPr>
            <a:spLocks noGrp="1"/>
          </p:cNvSpPr>
          <p:nvPr>
            <p:ph type="pic" sz="quarter" idx="15"/>
          </p:nvPr>
        </p:nvSpPr>
        <p:spPr/>
      </p:sp>
      <p:sp>
        <p:nvSpPr>
          <p:cNvPr id="6" name="Picture Placeholder 5"/>
          <p:cNvSpPr>
            <a:spLocks noGrp="1"/>
          </p:cNvSpPr>
          <p:nvPr>
            <p:ph type="pic" sz="quarter" idx="16"/>
          </p:nvPr>
        </p:nvSpPr>
        <p:spPr/>
      </p:sp>
      <p:sp>
        <p:nvSpPr>
          <p:cNvPr id="7" name="Picture Placeholder 6"/>
          <p:cNvSpPr>
            <a:spLocks noGrp="1"/>
          </p:cNvSpPr>
          <p:nvPr>
            <p:ph type="pic" sz="quarter" idx="17"/>
          </p:nvPr>
        </p:nvSpPr>
        <p:spPr/>
      </p:sp>
      <p:sp>
        <p:nvSpPr>
          <p:cNvPr id="9" name="Picture Placeholder 8"/>
          <p:cNvSpPr>
            <a:spLocks noGrp="1"/>
          </p:cNvSpPr>
          <p:nvPr>
            <p:ph type="pic" sz="quarter" idx="18"/>
          </p:nvPr>
        </p:nvSpPr>
        <p:spPr/>
      </p:sp>
      <p:sp>
        <p:nvSpPr>
          <p:cNvPr id="10" name="Picture Placeholder 9"/>
          <p:cNvSpPr>
            <a:spLocks noGrp="1"/>
          </p:cNvSpPr>
          <p:nvPr>
            <p:ph type="pic" sz="quarter" idx="19"/>
          </p:nvPr>
        </p:nvSpPr>
        <p:spPr/>
      </p:sp>
      <p:sp>
        <p:nvSpPr>
          <p:cNvPr id="11" name="Picture Placeholder 10"/>
          <p:cNvSpPr>
            <a:spLocks noGrp="1"/>
          </p:cNvSpPr>
          <p:nvPr>
            <p:ph type="pic" sz="quarter" idx="20"/>
          </p:nvPr>
        </p:nvSpPr>
        <p:spPr/>
      </p:sp>
      <p:sp>
        <p:nvSpPr>
          <p:cNvPr id="12" name="Picture Placeholder 11"/>
          <p:cNvSpPr>
            <a:spLocks noGrp="1"/>
          </p:cNvSpPr>
          <p:nvPr>
            <p:ph type="pic" sz="quarter" idx="21"/>
          </p:nvPr>
        </p:nvSpPr>
        <p:spPr/>
      </p:sp>
      <p:sp>
        <p:nvSpPr>
          <p:cNvPr id="13" name="Picture Placeholder 12"/>
          <p:cNvSpPr>
            <a:spLocks noGrp="1"/>
          </p:cNvSpPr>
          <p:nvPr>
            <p:ph type="pic" sz="quarter" idx="22"/>
          </p:nvPr>
        </p:nvSpPr>
        <p:spPr/>
      </p:sp>
    </p:spTree>
    <p:extLst>
      <p:ext uri="{BB962C8B-B14F-4D97-AF65-F5344CB8AC3E}">
        <p14:creationId xmlns:p14="http://schemas.microsoft.com/office/powerpoint/2010/main" val="8099381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76300" y="571411"/>
            <a:ext cx="5448300" cy="1338828"/>
          </a:xfrm>
        </p:spPr>
        <p:txBody>
          <a:bodyPr/>
          <a:lstStyle/>
          <a:p>
            <a:r>
              <a:rPr lang="en-US"/>
              <a:t>project</a:t>
            </a:r>
            <a:br>
              <a:rPr lang="en-US"/>
            </a:br>
            <a:r>
              <a:rPr lang="en-US">
                <a:solidFill>
                  <a:schemeClr val="accent1"/>
                </a:solidFill>
              </a:rPr>
              <a:t>showcase</a:t>
            </a:r>
            <a:endParaRPr lang="uk-UA">
              <a:solidFill>
                <a:schemeClr val="accent1"/>
              </a:solidFill>
            </a:endParaRPr>
          </a:p>
        </p:txBody>
      </p:sp>
      <p:sp>
        <p:nvSpPr>
          <p:cNvPr id="25" name="Slide Number Placeholder 24"/>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84</a:t>
            </a:fld>
            <a:endParaRPr/>
          </a:p>
        </p:txBody>
      </p:sp>
      <p:grpSp>
        <p:nvGrpSpPr>
          <p:cNvPr id="3" name="Group 2"/>
          <p:cNvGrpSpPr/>
          <p:nvPr/>
        </p:nvGrpSpPr>
        <p:grpSpPr>
          <a:xfrm>
            <a:off x="9144000" y="2400300"/>
            <a:ext cx="9144000" cy="5486400"/>
            <a:chOff x="9144000" y="2400300"/>
            <a:chExt cx="9144000" cy="5486400"/>
          </a:xfrm>
        </p:grpSpPr>
        <p:sp>
          <p:nvSpPr>
            <p:cNvPr id="4" name="Rectangle 3"/>
            <p:cNvSpPr/>
            <p:nvPr/>
          </p:nvSpPr>
          <p:spPr>
            <a:xfrm>
              <a:off x="9144000" y="2400300"/>
              <a:ext cx="9144000" cy="5486400"/>
            </a:xfrm>
            <a:prstGeom prst="rect">
              <a:avLst/>
            </a:prstGeom>
            <a:solidFill>
              <a:schemeClr val="tx1"/>
            </a:solidFill>
            <a:ln w="63500">
              <a:noFill/>
            </a:ln>
            <a:effectLst>
              <a:outerShdw blurRad="292100" dist="38100" dir="5400000" algn="t" rotWithShape="0">
                <a:prstClr val="black">
                  <a:alpha val="6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26" name="TextBox 25"/>
            <p:cNvSpPr txBox="1"/>
            <p:nvPr/>
          </p:nvSpPr>
          <p:spPr>
            <a:xfrm>
              <a:off x="10058400" y="3464275"/>
              <a:ext cx="5276850" cy="646331"/>
            </a:xfrm>
            <a:prstGeom prst="rect">
              <a:avLst/>
            </a:prstGeom>
            <a:noFill/>
          </p:spPr>
          <p:txBody>
            <a:bodyPr wrap="square" rtlCol="0">
              <a:spAutoFit/>
            </a:bodyPr>
            <a:lstStyle/>
            <a:p>
              <a:r>
                <a:rPr lang="en-US" sz="3600">
                  <a:solidFill>
                    <a:schemeClr val="accent1"/>
                  </a:solidFill>
                  <a:latin typeface="+mj-lt"/>
                </a:rPr>
                <a:t>urban travelers</a:t>
              </a:r>
              <a:endParaRPr lang="uk-UA" sz="2000">
                <a:solidFill>
                  <a:schemeClr val="accent1"/>
                </a:solidFill>
                <a:latin typeface="+mj-lt"/>
              </a:endParaRPr>
            </a:p>
          </p:txBody>
        </p:sp>
        <p:sp>
          <p:nvSpPr>
            <p:cNvPr id="27" name="TextBox 26"/>
            <p:cNvSpPr txBox="1"/>
            <p:nvPr/>
          </p:nvSpPr>
          <p:spPr>
            <a:xfrm>
              <a:off x="10058400" y="4345567"/>
              <a:ext cx="6019800" cy="1631216"/>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Fusce posuere, magna sed pulvinar ultricies, purus lectus malesuada libero, sit amet commodo magna eros quis purna. </a:t>
              </a:r>
              <a:endParaRPr lang="uk-UA" sz="2000">
                <a:solidFill>
                  <a:schemeClr val="bg1"/>
                </a:solidFill>
              </a:endParaRPr>
            </a:p>
          </p:txBody>
        </p:sp>
        <p:sp>
          <p:nvSpPr>
            <p:cNvPr id="28" name="Freeform 263"/>
            <p:cNvSpPr>
              <a:spLocks noEditPoints="1"/>
            </p:cNvSpPr>
            <p:nvPr/>
          </p:nvSpPr>
          <p:spPr bwMode="auto">
            <a:xfrm>
              <a:off x="10814136" y="6367799"/>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29" name="Freeform 264"/>
            <p:cNvSpPr>
              <a:spLocks noEditPoints="1"/>
            </p:cNvSpPr>
            <p:nvPr/>
          </p:nvSpPr>
          <p:spPr bwMode="auto">
            <a:xfrm>
              <a:off x="11505153" y="6367799"/>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sp>
          <p:nvSpPr>
            <p:cNvPr id="30" name="Freeform 269"/>
            <p:cNvSpPr>
              <a:spLocks noEditPoints="1"/>
            </p:cNvSpPr>
            <p:nvPr/>
          </p:nvSpPr>
          <p:spPr bwMode="auto">
            <a:xfrm>
              <a:off x="10134600" y="6367799"/>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2" name="Picture Placeholder 1"/>
          <p:cNvSpPr>
            <a:spLocks noGrp="1"/>
          </p:cNvSpPr>
          <p:nvPr>
            <p:ph type="pic" sz="quarter" idx="12"/>
          </p:nvPr>
        </p:nvSpPr>
        <p:spPr/>
      </p:sp>
      <p:sp>
        <p:nvSpPr>
          <p:cNvPr id="5" name="Picture Placeholder 4"/>
          <p:cNvSpPr>
            <a:spLocks noGrp="1"/>
          </p:cNvSpPr>
          <p:nvPr>
            <p:ph type="pic" sz="quarter" idx="14"/>
          </p:nvPr>
        </p:nvSpPr>
        <p:spPr/>
      </p:sp>
      <p:sp>
        <p:nvSpPr>
          <p:cNvPr id="6" name="Picture Placeholder 5"/>
          <p:cNvSpPr>
            <a:spLocks noGrp="1"/>
          </p:cNvSpPr>
          <p:nvPr>
            <p:ph type="pic" sz="quarter" idx="15"/>
          </p:nvPr>
        </p:nvSpPr>
        <p:spPr/>
      </p:sp>
      <p:sp>
        <p:nvSpPr>
          <p:cNvPr id="8" name="Picture Placeholder 7"/>
          <p:cNvSpPr>
            <a:spLocks noGrp="1"/>
          </p:cNvSpPr>
          <p:nvPr>
            <p:ph type="pic" sz="quarter" idx="13"/>
          </p:nvPr>
        </p:nvSpPr>
        <p:spPr/>
      </p:sp>
    </p:spTree>
    <p:extLst>
      <p:ext uri="{BB962C8B-B14F-4D97-AF65-F5344CB8AC3E}">
        <p14:creationId xmlns:p14="http://schemas.microsoft.com/office/powerpoint/2010/main" val="22490880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1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250"/>
                                        <p:tgtEl>
                                          <p:spTgt spid="3"/>
                                        </p:tgtEl>
                                      </p:cBhvr>
                                    </p:animEffect>
                                    <p:anim calcmode="lin" valueType="num">
                                      <p:cBhvr>
                                        <p:cTn id="8" dur="1250" fill="hold"/>
                                        <p:tgtEl>
                                          <p:spTgt spid="3"/>
                                        </p:tgtEl>
                                        <p:attrNameLst>
                                          <p:attrName>ppt_x</p:attrName>
                                        </p:attrNameLst>
                                      </p:cBhvr>
                                      <p:tavLst>
                                        <p:tav tm="0">
                                          <p:val>
                                            <p:strVal val="#ppt_x"/>
                                          </p:val>
                                        </p:tav>
                                        <p:tav tm="100000">
                                          <p:val>
                                            <p:strVal val="#ppt_x"/>
                                          </p:val>
                                        </p:tav>
                                      </p:tavLst>
                                    </p:anim>
                                    <p:anim calcmode="lin" valueType="num">
                                      <p:cBhvr>
                                        <p:cTn id="9" dur="1125" decel="100000" fill="hold"/>
                                        <p:tgtEl>
                                          <p:spTgt spid="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300" y="571411"/>
            <a:ext cx="5448300" cy="1338828"/>
          </a:xfrm>
        </p:spPr>
        <p:txBody>
          <a:bodyPr/>
          <a:lstStyle/>
          <a:p>
            <a:r>
              <a:rPr lang="en-US"/>
              <a:t>latest</a:t>
            </a:r>
            <a:br>
              <a:rPr lang="en-US"/>
            </a:br>
            <a:r>
              <a:rPr lang="en-US">
                <a:solidFill>
                  <a:schemeClr val="accent1"/>
                </a:solidFill>
              </a:rPr>
              <a:t>projects</a:t>
            </a:r>
            <a:endParaRPr lang="uk-UA">
              <a:solidFill>
                <a:schemeClr val="accent1"/>
              </a:solidFill>
            </a:endParaRPr>
          </a:p>
        </p:txBody>
      </p:sp>
      <p:sp>
        <p:nvSpPr>
          <p:cNvPr id="3" name="Slide Number Placeholder 2"/>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85</a:t>
            </a:fld>
            <a:endParaRPr/>
          </a:p>
        </p:txBody>
      </p:sp>
      <p:grpSp>
        <p:nvGrpSpPr>
          <p:cNvPr id="20" name="Group 19"/>
          <p:cNvGrpSpPr/>
          <p:nvPr/>
        </p:nvGrpSpPr>
        <p:grpSpPr>
          <a:xfrm>
            <a:off x="0" y="2400300"/>
            <a:ext cx="4572000" cy="3026011"/>
            <a:chOff x="0" y="2400300"/>
            <a:chExt cx="4572000" cy="3026011"/>
          </a:xfrm>
        </p:grpSpPr>
        <p:sp>
          <p:nvSpPr>
            <p:cNvPr id="6" name="Rectangle 5"/>
            <p:cNvSpPr/>
            <p:nvPr/>
          </p:nvSpPr>
          <p:spPr>
            <a:xfrm>
              <a:off x="0" y="2400300"/>
              <a:ext cx="4572000" cy="27432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5" name="Diagonal Stripe 34"/>
            <p:cNvSpPr/>
            <p:nvPr/>
          </p:nvSpPr>
          <p:spPr>
            <a:xfrm rot="13500000">
              <a:off x="2003187" y="4860686"/>
              <a:ext cx="565625" cy="565625"/>
            </a:xfrm>
            <a:prstGeom prst="diagStripe">
              <a:avLst/>
            </a:prstGeom>
            <a:solidFill>
              <a:schemeClr val="tx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4" name="Group 3"/>
            <p:cNvGrpSpPr/>
            <p:nvPr/>
          </p:nvGrpSpPr>
          <p:grpSpPr>
            <a:xfrm>
              <a:off x="438174" y="2579101"/>
              <a:ext cx="3947835" cy="2166522"/>
              <a:chOff x="438174" y="2579101"/>
              <a:chExt cx="3947835" cy="2166522"/>
            </a:xfrm>
          </p:grpSpPr>
          <p:grpSp>
            <p:nvGrpSpPr>
              <p:cNvPr id="11" name="Group 10"/>
              <p:cNvGrpSpPr/>
              <p:nvPr/>
            </p:nvGrpSpPr>
            <p:grpSpPr>
              <a:xfrm>
                <a:off x="438174" y="2651760"/>
                <a:ext cx="3829050" cy="2093863"/>
                <a:chOff x="1645446" y="3972946"/>
                <a:chExt cx="3829050" cy="2093863"/>
              </a:xfrm>
            </p:grpSpPr>
            <p:sp>
              <p:nvSpPr>
                <p:cNvPr id="12" name="TextBox 11"/>
                <p:cNvSpPr txBox="1"/>
                <p:nvPr/>
              </p:nvSpPr>
              <p:spPr>
                <a:xfrm>
                  <a:off x="1645446" y="4743370"/>
                  <a:ext cx="3829050"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sp>
              <p:nvSpPr>
                <p:cNvPr id="14" name="TextBox 13"/>
                <p:cNvSpPr txBox="1"/>
                <p:nvPr/>
              </p:nvSpPr>
              <p:spPr>
                <a:xfrm>
                  <a:off x="1664472" y="3972946"/>
                  <a:ext cx="2990849" cy="646331"/>
                </a:xfrm>
                <a:prstGeom prst="rect">
                  <a:avLst/>
                </a:prstGeom>
                <a:noFill/>
              </p:spPr>
              <p:txBody>
                <a:bodyPr wrap="square" rtlCol="0">
                  <a:spAutoFit/>
                </a:bodyPr>
                <a:lstStyle/>
                <a:p>
                  <a:r>
                    <a:rPr lang="en-US" sz="3600">
                      <a:solidFill>
                        <a:schemeClr val="accent1"/>
                      </a:solidFill>
                      <a:latin typeface="+mj-lt"/>
                    </a:rPr>
                    <a:t>project name</a:t>
                  </a:r>
                </a:p>
              </p:txBody>
            </p:sp>
          </p:grpSp>
          <p:sp>
            <p:nvSpPr>
              <p:cNvPr id="73" name="Freeform 266"/>
              <p:cNvSpPr>
                <a:spLocks noEditPoints="1"/>
              </p:cNvSpPr>
              <p:nvPr/>
            </p:nvSpPr>
            <p:spPr bwMode="auto">
              <a:xfrm>
                <a:off x="3837369" y="2579101"/>
                <a:ext cx="548640" cy="548640"/>
              </a:xfrm>
              <a:custGeom>
                <a:avLst/>
                <a:gdLst>
                  <a:gd name="T0" fmla="*/ 87 w 176"/>
                  <a:gd name="T1" fmla="*/ 52 h 176"/>
                  <a:gd name="T2" fmla="*/ 82 w 176"/>
                  <a:gd name="T3" fmla="*/ 53 h 176"/>
                  <a:gd name="T4" fmla="*/ 73 w 176"/>
                  <a:gd name="T5" fmla="*/ 56 h 176"/>
                  <a:gd name="T6" fmla="*/ 58 w 176"/>
                  <a:gd name="T7" fmla="*/ 72 h 176"/>
                  <a:gd name="T8" fmla="*/ 57 w 176"/>
                  <a:gd name="T9" fmla="*/ 76 h 176"/>
                  <a:gd name="T10" fmla="*/ 64 w 176"/>
                  <a:gd name="T11" fmla="*/ 97 h 176"/>
                  <a:gd name="T12" fmla="*/ 68 w 176"/>
                  <a:gd name="T13" fmla="*/ 98 h 176"/>
                  <a:gd name="T14" fmla="*/ 69 w 176"/>
                  <a:gd name="T15" fmla="*/ 95 h 176"/>
                  <a:gd name="T16" fmla="*/ 69 w 176"/>
                  <a:gd name="T17" fmla="*/ 92 h 176"/>
                  <a:gd name="T18" fmla="*/ 67 w 176"/>
                  <a:gd name="T19" fmla="*/ 89 h 176"/>
                  <a:gd name="T20" fmla="*/ 65 w 176"/>
                  <a:gd name="T21" fmla="*/ 82 h 176"/>
                  <a:gd name="T22" fmla="*/ 65 w 176"/>
                  <a:gd name="T23" fmla="*/ 81 h 176"/>
                  <a:gd name="T24" fmla="*/ 67 w 176"/>
                  <a:gd name="T25" fmla="*/ 73 h 176"/>
                  <a:gd name="T26" fmla="*/ 82 w 176"/>
                  <a:gd name="T27" fmla="*/ 61 h 176"/>
                  <a:gd name="T28" fmla="*/ 91 w 176"/>
                  <a:gd name="T29" fmla="*/ 60 h 176"/>
                  <a:gd name="T30" fmla="*/ 96 w 176"/>
                  <a:gd name="T31" fmla="*/ 61 h 176"/>
                  <a:gd name="T32" fmla="*/ 107 w 176"/>
                  <a:gd name="T33" fmla="*/ 70 h 176"/>
                  <a:gd name="T34" fmla="*/ 108 w 176"/>
                  <a:gd name="T35" fmla="*/ 83 h 176"/>
                  <a:gd name="T36" fmla="*/ 107 w 176"/>
                  <a:gd name="T37" fmla="*/ 88 h 176"/>
                  <a:gd name="T38" fmla="*/ 95 w 176"/>
                  <a:gd name="T39" fmla="*/ 102 h 176"/>
                  <a:gd name="T40" fmla="*/ 86 w 176"/>
                  <a:gd name="T41" fmla="*/ 97 h 176"/>
                  <a:gd name="T42" fmla="*/ 86 w 176"/>
                  <a:gd name="T43" fmla="*/ 94 h 176"/>
                  <a:gd name="T44" fmla="*/ 90 w 176"/>
                  <a:gd name="T45" fmla="*/ 79 h 176"/>
                  <a:gd name="T46" fmla="*/ 85 w 176"/>
                  <a:gd name="T47" fmla="*/ 70 h 176"/>
                  <a:gd name="T48" fmla="*/ 76 w 176"/>
                  <a:gd name="T49" fmla="*/ 76 h 176"/>
                  <a:gd name="T50" fmla="*/ 75 w 176"/>
                  <a:gd name="T51" fmla="*/ 85 h 176"/>
                  <a:gd name="T52" fmla="*/ 76 w 176"/>
                  <a:gd name="T53" fmla="*/ 90 h 176"/>
                  <a:gd name="T54" fmla="*/ 73 w 176"/>
                  <a:gd name="T55" fmla="*/ 101 h 176"/>
                  <a:gd name="T56" fmla="*/ 70 w 176"/>
                  <a:gd name="T57" fmla="*/ 113 h 176"/>
                  <a:gd name="T58" fmla="*/ 69 w 176"/>
                  <a:gd name="T59" fmla="*/ 119 h 176"/>
                  <a:gd name="T60" fmla="*/ 69 w 176"/>
                  <a:gd name="T61" fmla="*/ 121 h 176"/>
                  <a:gd name="T62" fmla="*/ 69 w 176"/>
                  <a:gd name="T63" fmla="*/ 128 h 176"/>
                  <a:gd name="T64" fmla="*/ 70 w 176"/>
                  <a:gd name="T65" fmla="*/ 131 h 176"/>
                  <a:gd name="T66" fmla="*/ 70 w 176"/>
                  <a:gd name="T67" fmla="*/ 132 h 176"/>
                  <a:gd name="T68" fmla="*/ 75 w 176"/>
                  <a:gd name="T69" fmla="*/ 126 h 176"/>
                  <a:gd name="T70" fmla="*/ 79 w 176"/>
                  <a:gd name="T71" fmla="*/ 119 h 176"/>
                  <a:gd name="T72" fmla="*/ 81 w 176"/>
                  <a:gd name="T73" fmla="*/ 111 h 176"/>
                  <a:gd name="T74" fmla="*/ 83 w 176"/>
                  <a:gd name="T75" fmla="*/ 104 h 176"/>
                  <a:gd name="T76" fmla="*/ 83 w 176"/>
                  <a:gd name="T77" fmla="*/ 104 h 176"/>
                  <a:gd name="T78" fmla="*/ 85 w 176"/>
                  <a:gd name="T79" fmla="*/ 107 h 176"/>
                  <a:gd name="T80" fmla="*/ 99 w 176"/>
                  <a:gd name="T81" fmla="*/ 110 h 176"/>
                  <a:gd name="T82" fmla="*/ 113 w 176"/>
                  <a:gd name="T83" fmla="*/ 101 h 176"/>
                  <a:gd name="T84" fmla="*/ 118 w 176"/>
                  <a:gd name="T85" fmla="*/ 90 h 176"/>
                  <a:gd name="T86" fmla="*/ 120 w 176"/>
                  <a:gd name="T87" fmla="*/ 84 h 176"/>
                  <a:gd name="T88" fmla="*/ 118 w 176"/>
                  <a:gd name="T89" fmla="*/ 68 h 176"/>
                  <a:gd name="T90" fmla="*/ 87 w 176"/>
                  <a:gd name="T91" fmla="*/ 52 h 176"/>
                  <a:gd name="T92" fmla="*/ 88 w 176"/>
                  <a:gd name="T93" fmla="*/ 0 h 176"/>
                  <a:gd name="T94" fmla="*/ 0 w 176"/>
                  <a:gd name="T95" fmla="*/ 88 h 176"/>
                  <a:gd name="T96" fmla="*/ 88 w 176"/>
                  <a:gd name="T97" fmla="*/ 176 h 176"/>
                  <a:gd name="T98" fmla="*/ 176 w 176"/>
                  <a:gd name="T99" fmla="*/ 88 h 176"/>
                  <a:gd name="T100" fmla="*/ 88 w 176"/>
                  <a:gd name="T101" fmla="*/ 0 h 176"/>
                  <a:gd name="T102" fmla="*/ 88 w 176"/>
                  <a:gd name="T103" fmla="*/ 168 h 176"/>
                  <a:gd name="T104" fmla="*/ 8 w 176"/>
                  <a:gd name="T105" fmla="*/ 88 h 176"/>
                  <a:gd name="T106" fmla="*/ 88 w 176"/>
                  <a:gd name="T107" fmla="*/ 8 h 176"/>
                  <a:gd name="T108" fmla="*/ 168 w 176"/>
                  <a:gd name="T109" fmla="*/ 88 h 176"/>
                  <a:gd name="T110" fmla="*/ 88 w 176"/>
                  <a:gd name="T111"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76">
                    <a:moveTo>
                      <a:pt x="87" y="52"/>
                    </a:moveTo>
                    <a:cubicBezTo>
                      <a:pt x="85" y="52"/>
                      <a:pt x="84" y="52"/>
                      <a:pt x="82" y="53"/>
                    </a:cubicBezTo>
                    <a:cubicBezTo>
                      <a:pt x="79" y="53"/>
                      <a:pt x="75" y="54"/>
                      <a:pt x="73" y="56"/>
                    </a:cubicBezTo>
                    <a:cubicBezTo>
                      <a:pt x="66" y="60"/>
                      <a:pt x="61" y="64"/>
                      <a:pt x="58" y="72"/>
                    </a:cubicBezTo>
                    <a:cubicBezTo>
                      <a:pt x="57" y="73"/>
                      <a:pt x="57" y="75"/>
                      <a:pt x="57" y="76"/>
                    </a:cubicBezTo>
                    <a:cubicBezTo>
                      <a:pt x="54" y="85"/>
                      <a:pt x="59" y="94"/>
                      <a:pt x="64" y="97"/>
                    </a:cubicBezTo>
                    <a:cubicBezTo>
                      <a:pt x="65" y="98"/>
                      <a:pt x="67" y="99"/>
                      <a:pt x="68" y="98"/>
                    </a:cubicBezTo>
                    <a:cubicBezTo>
                      <a:pt x="69" y="97"/>
                      <a:pt x="68" y="96"/>
                      <a:pt x="69" y="95"/>
                    </a:cubicBezTo>
                    <a:cubicBezTo>
                      <a:pt x="69" y="94"/>
                      <a:pt x="70" y="93"/>
                      <a:pt x="69" y="92"/>
                    </a:cubicBezTo>
                    <a:cubicBezTo>
                      <a:pt x="69" y="91"/>
                      <a:pt x="68" y="90"/>
                      <a:pt x="67" y="89"/>
                    </a:cubicBezTo>
                    <a:cubicBezTo>
                      <a:pt x="66" y="87"/>
                      <a:pt x="66" y="85"/>
                      <a:pt x="65" y="82"/>
                    </a:cubicBezTo>
                    <a:cubicBezTo>
                      <a:pt x="65" y="82"/>
                      <a:pt x="65" y="81"/>
                      <a:pt x="65" y="81"/>
                    </a:cubicBezTo>
                    <a:cubicBezTo>
                      <a:pt x="66" y="78"/>
                      <a:pt x="66" y="76"/>
                      <a:pt x="67" y="73"/>
                    </a:cubicBezTo>
                    <a:cubicBezTo>
                      <a:pt x="70" y="67"/>
                      <a:pt x="75" y="63"/>
                      <a:pt x="82" y="61"/>
                    </a:cubicBezTo>
                    <a:cubicBezTo>
                      <a:pt x="84" y="60"/>
                      <a:pt x="89" y="59"/>
                      <a:pt x="91" y="60"/>
                    </a:cubicBezTo>
                    <a:cubicBezTo>
                      <a:pt x="93" y="60"/>
                      <a:pt x="94" y="60"/>
                      <a:pt x="96" y="61"/>
                    </a:cubicBezTo>
                    <a:cubicBezTo>
                      <a:pt x="101" y="62"/>
                      <a:pt x="105" y="65"/>
                      <a:pt x="107" y="70"/>
                    </a:cubicBezTo>
                    <a:cubicBezTo>
                      <a:pt x="108" y="73"/>
                      <a:pt x="109" y="79"/>
                      <a:pt x="108" y="83"/>
                    </a:cubicBezTo>
                    <a:cubicBezTo>
                      <a:pt x="107" y="85"/>
                      <a:pt x="107" y="87"/>
                      <a:pt x="107" y="88"/>
                    </a:cubicBezTo>
                    <a:cubicBezTo>
                      <a:pt x="105" y="94"/>
                      <a:pt x="102" y="100"/>
                      <a:pt x="95" y="102"/>
                    </a:cubicBezTo>
                    <a:cubicBezTo>
                      <a:pt x="91" y="103"/>
                      <a:pt x="87" y="100"/>
                      <a:pt x="86" y="97"/>
                    </a:cubicBezTo>
                    <a:cubicBezTo>
                      <a:pt x="86" y="97"/>
                      <a:pt x="85" y="95"/>
                      <a:pt x="86" y="94"/>
                    </a:cubicBezTo>
                    <a:cubicBezTo>
                      <a:pt x="87" y="89"/>
                      <a:pt x="89" y="84"/>
                      <a:pt x="90" y="79"/>
                    </a:cubicBezTo>
                    <a:cubicBezTo>
                      <a:pt x="91" y="75"/>
                      <a:pt x="89" y="71"/>
                      <a:pt x="85" y="70"/>
                    </a:cubicBezTo>
                    <a:cubicBezTo>
                      <a:pt x="80" y="69"/>
                      <a:pt x="77" y="73"/>
                      <a:pt x="76" y="76"/>
                    </a:cubicBezTo>
                    <a:cubicBezTo>
                      <a:pt x="75" y="78"/>
                      <a:pt x="74" y="82"/>
                      <a:pt x="75" y="85"/>
                    </a:cubicBezTo>
                    <a:cubicBezTo>
                      <a:pt x="75" y="86"/>
                      <a:pt x="76" y="89"/>
                      <a:pt x="76" y="90"/>
                    </a:cubicBezTo>
                    <a:cubicBezTo>
                      <a:pt x="75" y="93"/>
                      <a:pt x="74" y="98"/>
                      <a:pt x="73" y="101"/>
                    </a:cubicBezTo>
                    <a:cubicBezTo>
                      <a:pt x="72" y="105"/>
                      <a:pt x="71" y="109"/>
                      <a:pt x="70" y="113"/>
                    </a:cubicBezTo>
                    <a:cubicBezTo>
                      <a:pt x="70" y="115"/>
                      <a:pt x="70" y="117"/>
                      <a:pt x="69" y="119"/>
                    </a:cubicBezTo>
                    <a:cubicBezTo>
                      <a:pt x="69" y="121"/>
                      <a:pt x="69" y="121"/>
                      <a:pt x="69" y="121"/>
                    </a:cubicBezTo>
                    <a:cubicBezTo>
                      <a:pt x="69" y="123"/>
                      <a:pt x="69" y="126"/>
                      <a:pt x="69" y="128"/>
                    </a:cubicBezTo>
                    <a:cubicBezTo>
                      <a:pt x="70" y="129"/>
                      <a:pt x="69" y="130"/>
                      <a:pt x="70" y="131"/>
                    </a:cubicBezTo>
                    <a:cubicBezTo>
                      <a:pt x="70" y="132"/>
                      <a:pt x="70" y="132"/>
                      <a:pt x="70" y="132"/>
                    </a:cubicBezTo>
                    <a:cubicBezTo>
                      <a:pt x="72" y="132"/>
                      <a:pt x="74" y="128"/>
                      <a:pt x="75" y="126"/>
                    </a:cubicBezTo>
                    <a:cubicBezTo>
                      <a:pt x="76" y="124"/>
                      <a:pt x="78" y="121"/>
                      <a:pt x="79" y="119"/>
                    </a:cubicBezTo>
                    <a:cubicBezTo>
                      <a:pt x="80" y="116"/>
                      <a:pt x="80" y="113"/>
                      <a:pt x="81" y="111"/>
                    </a:cubicBezTo>
                    <a:cubicBezTo>
                      <a:pt x="82" y="109"/>
                      <a:pt x="83" y="106"/>
                      <a:pt x="83" y="104"/>
                    </a:cubicBezTo>
                    <a:cubicBezTo>
                      <a:pt x="83" y="104"/>
                      <a:pt x="83" y="104"/>
                      <a:pt x="83" y="104"/>
                    </a:cubicBezTo>
                    <a:cubicBezTo>
                      <a:pt x="83" y="105"/>
                      <a:pt x="84" y="106"/>
                      <a:pt x="85" y="107"/>
                    </a:cubicBezTo>
                    <a:cubicBezTo>
                      <a:pt x="88" y="109"/>
                      <a:pt x="93" y="111"/>
                      <a:pt x="99" y="110"/>
                    </a:cubicBezTo>
                    <a:cubicBezTo>
                      <a:pt x="105" y="108"/>
                      <a:pt x="110" y="105"/>
                      <a:pt x="113" y="101"/>
                    </a:cubicBezTo>
                    <a:cubicBezTo>
                      <a:pt x="115" y="98"/>
                      <a:pt x="117" y="94"/>
                      <a:pt x="118" y="90"/>
                    </a:cubicBezTo>
                    <a:cubicBezTo>
                      <a:pt x="119" y="88"/>
                      <a:pt x="119" y="86"/>
                      <a:pt x="120" y="84"/>
                    </a:cubicBezTo>
                    <a:cubicBezTo>
                      <a:pt x="121" y="78"/>
                      <a:pt x="119" y="72"/>
                      <a:pt x="118" y="68"/>
                    </a:cubicBezTo>
                    <a:cubicBezTo>
                      <a:pt x="113" y="58"/>
                      <a:pt x="103" y="52"/>
                      <a:pt x="87" y="52"/>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25" name="Group 24"/>
          <p:cNvGrpSpPr/>
          <p:nvPr/>
        </p:nvGrpSpPr>
        <p:grpSpPr>
          <a:xfrm>
            <a:off x="9144000" y="2400300"/>
            <a:ext cx="4572000" cy="3026011"/>
            <a:chOff x="9144000" y="2400300"/>
            <a:chExt cx="4572000" cy="3026011"/>
          </a:xfrm>
        </p:grpSpPr>
        <p:sp>
          <p:nvSpPr>
            <p:cNvPr id="9" name="Rectangle 8"/>
            <p:cNvSpPr/>
            <p:nvPr/>
          </p:nvSpPr>
          <p:spPr>
            <a:xfrm>
              <a:off x="9144000" y="2400300"/>
              <a:ext cx="4572000" cy="27432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7" name="Diagonal Stripe 36"/>
            <p:cNvSpPr/>
            <p:nvPr/>
          </p:nvSpPr>
          <p:spPr>
            <a:xfrm rot="13500000">
              <a:off x="11147188" y="4860686"/>
              <a:ext cx="565625" cy="565625"/>
            </a:xfrm>
            <a:prstGeom prst="diagStripe">
              <a:avLst/>
            </a:prstGeom>
            <a:solidFill>
              <a:schemeClr val="tx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7" name="Group 6"/>
            <p:cNvGrpSpPr/>
            <p:nvPr/>
          </p:nvGrpSpPr>
          <p:grpSpPr>
            <a:xfrm>
              <a:off x="9601200" y="2576860"/>
              <a:ext cx="3913730" cy="2174746"/>
              <a:chOff x="9601200" y="2576860"/>
              <a:chExt cx="3913730" cy="2174746"/>
            </a:xfrm>
          </p:grpSpPr>
          <p:grpSp>
            <p:nvGrpSpPr>
              <p:cNvPr id="16" name="Group 15"/>
              <p:cNvGrpSpPr/>
              <p:nvPr/>
            </p:nvGrpSpPr>
            <p:grpSpPr>
              <a:xfrm>
                <a:off x="9601200" y="2651760"/>
                <a:ext cx="3829050" cy="2099846"/>
                <a:chOff x="1645446" y="3966963"/>
                <a:chExt cx="3829050" cy="2099846"/>
              </a:xfrm>
            </p:grpSpPr>
            <p:sp>
              <p:nvSpPr>
                <p:cNvPr id="17" name="TextBox 16"/>
                <p:cNvSpPr txBox="1"/>
                <p:nvPr/>
              </p:nvSpPr>
              <p:spPr>
                <a:xfrm>
                  <a:off x="1645446" y="4743370"/>
                  <a:ext cx="3829050"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sp>
              <p:nvSpPr>
                <p:cNvPr id="19" name="TextBox 18"/>
                <p:cNvSpPr txBox="1"/>
                <p:nvPr/>
              </p:nvSpPr>
              <p:spPr>
                <a:xfrm>
                  <a:off x="1645446" y="3966963"/>
                  <a:ext cx="2990849" cy="646331"/>
                </a:xfrm>
                <a:prstGeom prst="rect">
                  <a:avLst/>
                </a:prstGeom>
                <a:noFill/>
              </p:spPr>
              <p:txBody>
                <a:bodyPr wrap="square" rtlCol="0">
                  <a:spAutoFit/>
                </a:bodyPr>
                <a:lstStyle/>
                <a:p>
                  <a:r>
                    <a:rPr lang="en-US" sz="3600">
                      <a:solidFill>
                        <a:schemeClr val="accent1"/>
                      </a:solidFill>
                      <a:latin typeface="+mj-lt"/>
                    </a:rPr>
                    <a:t>project name</a:t>
                  </a:r>
                </a:p>
              </p:txBody>
            </p:sp>
          </p:grpSp>
          <p:sp>
            <p:nvSpPr>
              <p:cNvPr id="74" name="Freeform 398"/>
              <p:cNvSpPr>
                <a:spLocks noEditPoints="1"/>
              </p:cNvSpPr>
              <p:nvPr/>
            </p:nvSpPr>
            <p:spPr bwMode="auto">
              <a:xfrm>
                <a:off x="12966290" y="2576860"/>
                <a:ext cx="548640" cy="548640"/>
              </a:xfrm>
              <a:custGeom>
                <a:avLst/>
                <a:gdLst>
                  <a:gd name="T0" fmla="*/ 0 w 176"/>
                  <a:gd name="T1" fmla="*/ 96 h 176"/>
                  <a:gd name="T2" fmla="*/ 11 w 176"/>
                  <a:gd name="T3" fmla="*/ 110 h 176"/>
                  <a:gd name="T4" fmla="*/ 11 w 176"/>
                  <a:gd name="T5" fmla="*/ 66 h 176"/>
                  <a:gd name="T6" fmla="*/ 0 w 176"/>
                  <a:gd name="T7" fmla="*/ 80 h 176"/>
                  <a:gd name="T8" fmla="*/ 11 w 176"/>
                  <a:gd name="T9" fmla="*/ 66 h 176"/>
                  <a:gd name="T10" fmla="*/ 18 w 176"/>
                  <a:gd name="T11" fmla="*/ 141 h 176"/>
                  <a:gd name="T12" fmla="*/ 16 w 176"/>
                  <a:gd name="T13" fmla="*/ 124 h 176"/>
                  <a:gd name="T14" fmla="*/ 45 w 176"/>
                  <a:gd name="T15" fmla="*/ 20 h 176"/>
                  <a:gd name="T16" fmla="*/ 28 w 176"/>
                  <a:gd name="T17" fmla="*/ 23 h 176"/>
                  <a:gd name="T18" fmla="*/ 45 w 176"/>
                  <a:gd name="T19" fmla="*/ 20 h 176"/>
                  <a:gd name="T20" fmla="*/ 18 w 176"/>
                  <a:gd name="T21" fmla="*/ 35 h 176"/>
                  <a:gd name="T22" fmla="*/ 16 w 176"/>
                  <a:gd name="T23" fmla="*/ 53 h 176"/>
                  <a:gd name="T24" fmla="*/ 29 w 176"/>
                  <a:gd name="T25" fmla="*/ 153 h 176"/>
                  <a:gd name="T26" fmla="*/ 46 w 176"/>
                  <a:gd name="T27" fmla="*/ 156 h 176"/>
                  <a:gd name="T28" fmla="*/ 29 w 176"/>
                  <a:gd name="T29" fmla="*/ 153 h 176"/>
                  <a:gd name="T30" fmla="*/ 120 w 176"/>
                  <a:gd name="T31" fmla="*/ 6 h 176"/>
                  <a:gd name="T32" fmla="*/ 130 w 176"/>
                  <a:gd name="T33" fmla="*/ 20 h 176"/>
                  <a:gd name="T34" fmla="*/ 103 w 176"/>
                  <a:gd name="T35" fmla="*/ 9 h 176"/>
                  <a:gd name="T36" fmla="*/ 88 w 176"/>
                  <a:gd name="T37" fmla="*/ 0 h 176"/>
                  <a:gd name="T38" fmla="*/ 87 w 176"/>
                  <a:gd name="T39" fmla="*/ 0 h 176"/>
                  <a:gd name="T40" fmla="*/ 103 w 176"/>
                  <a:gd name="T41" fmla="*/ 9 h 176"/>
                  <a:gd name="T42" fmla="*/ 71 w 176"/>
                  <a:gd name="T43" fmla="*/ 2 h 176"/>
                  <a:gd name="T44" fmla="*/ 59 w 176"/>
                  <a:gd name="T45" fmla="*/ 13 h 176"/>
                  <a:gd name="T46" fmla="*/ 142 w 176"/>
                  <a:gd name="T47" fmla="*/ 147 h 176"/>
                  <a:gd name="T48" fmla="*/ 158 w 176"/>
                  <a:gd name="T49" fmla="*/ 141 h 176"/>
                  <a:gd name="T50" fmla="*/ 142 w 176"/>
                  <a:gd name="T51" fmla="*/ 147 h 176"/>
                  <a:gd name="T52" fmla="*/ 167 w 176"/>
                  <a:gd name="T53" fmla="*/ 127 h 176"/>
                  <a:gd name="T54" fmla="*/ 165 w 176"/>
                  <a:gd name="T55" fmla="*/ 110 h 176"/>
                  <a:gd name="T56" fmla="*/ 172 w 176"/>
                  <a:gd name="T57" fmla="*/ 64 h 176"/>
                  <a:gd name="T58" fmla="*/ 160 w 176"/>
                  <a:gd name="T59" fmla="*/ 52 h 176"/>
                  <a:gd name="T60" fmla="*/ 172 w 176"/>
                  <a:gd name="T61" fmla="*/ 64 h 176"/>
                  <a:gd name="T62" fmla="*/ 168 w 176"/>
                  <a:gd name="T63" fmla="*/ 81 h 176"/>
                  <a:gd name="T64" fmla="*/ 168 w 176"/>
                  <a:gd name="T65" fmla="*/ 95 h 176"/>
                  <a:gd name="T66" fmla="*/ 176 w 176"/>
                  <a:gd name="T67" fmla="*/ 88 h 176"/>
                  <a:gd name="T68" fmla="*/ 56 w 176"/>
                  <a:gd name="T69" fmla="*/ 170 h 176"/>
                  <a:gd name="T70" fmla="*/ 73 w 176"/>
                  <a:gd name="T71" fmla="*/ 167 h 176"/>
                  <a:gd name="T72" fmla="*/ 56 w 176"/>
                  <a:gd name="T73" fmla="*/ 170 h 176"/>
                  <a:gd name="T74" fmla="*/ 158 w 176"/>
                  <a:gd name="T75" fmla="*/ 35 h 176"/>
                  <a:gd name="T76" fmla="*/ 142 w 176"/>
                  <a:gd name="T77" fmla="*/ 29 h 176"/>
                  <a:gd name="T78" fmla="*/ 91 w 176"/>
                  <a:gd name="T79" fmla="*/ 135 h 176"/>
                  <a:gd name="T80" fmla="*/ 124 w 176"/>
                  <a:gd name="T81" fmla="*/ 100 h 176"/>
                  <a:gd name="T82" fmla="*/ 117 w 176"/>
                  <a:gd name="T83" fmla="*/ 97 h 176"/>
                  <a:gd name="T84" fmla="*/ 92 w 176"/>
                  <a:gd name="T85" fmla="*/ 44 h 176"/>
                  <a:gd name="T86" fmla="*/ 84 w 176"/>
                  <a:gd name="T87" fmla="*/ 44 h 176"/>
                  <a:gd name="T88" fmla="*/ 59 w 176"/>
                  <a:gd name="T89" fmla="*/ 97 h 176"/>
                  <a:gd name="T90" fmla="*/ 52 w 176"/>
                  <a:gd name="T91" fmla="*/ 100 h 176"/>
                  <a:gd name="T92" fmla="*/ 85 w 176"/>
                  <a:gd name="T93" fmla="*/ 135 h 176"/>
                  <a:gd name="T94" fmla="*/ 91 w 176"/>
                  <a:gd name="T95" fmla="*/ 135 h 176"/>
                  <a:gd name="T96" fmla="*/ 88 w 176"/>
                  <a:gd name="T97" fmla="*/ 176 h 176"/>
                  <a:gd name="T98" fmla="*/ 103 w 176"/>
                  <a:gd name="T99" fmla="*/ 167 h 176"/>
                  <a:gd name="T100" fmla="*/ 117 w 176"/>
                  <a:gd name="T101" fmla="*/ 163 h 176"/>
                  <a:gd name="T102" fmla="*/ 134 w 176"/>
                  <a:gd name="T103" fmla="*/ 163 h 176"/>
                  <a:gd name="T104" fmla="*/ 117 w 176"/>
                  <a:gd name="T105" fmla="*/ 16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6" h="176">
                    <a:moveTo>
                      <a:pt x="8" y="96"/>
                    </a:moveTo>
                    <a:cubicBezTo>
                      <a:pt x="0" y="96"/>
                      <a:pt x="0" y="96"/>
                      <a:pt x="0" y="96"/>
                    </a:cubicBezTo>
                    <a:cubicBezTo>
                      <a:pt x="1" y="102"/>
                      <a:pt x="2" y="107"/>
                      <a:pt x="3" y="112"/>
                    </a:cubicBezTo>
                    <a:cubicBezTo>
                      <a:pt x="11" y="110"/>
                      <a:pt x="11" y="110"/>
                      <a:pt x="11" y="110"/>
                    </a:cubicBezTo>
                    <a:cubicBezTo>
                      <a:pt x="9" y="105"/>
                      <a:pt x="8" y="101"/>
                      <a:pt x="8" y="96"/>
                    </a:cubicBezTo>
                    <a:moveTo>
                      <a:pt x="11" y="66"/>
                    </a:moveTo>
                    <a:cubicBezTo>
                      <a:pt x="3" y="64"/>
                      <a:pt x="3" y="64"/>
                      <a:pt x="3" y="64"/>
                    </a:cubicBezTo>
                    <a:cubicBezTo>
                      <a:pt x="2" y="69"/>
                      <a:pt x="1" y="75"/>
                      <a:pt x="0" y="80"/>
                    </a:cubicBezTo>
                    <a:cubicBezTo>
                      <a:pt x="8" y="81"/>
                      <a:pt x="8" y="81"/>
                      <a:pt x="8" y="81"/>
                    </a:cubicBezTo>
                    <a:cubicBezTo>
                      <a:pt x="8" y="76"/>
                      <a:pt x="9" y="71"/>
                      <a:pt x="11" y="66"/>
                    </a:cubicBezTo>
                    <a:moveTo>
                      <a:pt x="9" y="127"/>
                    </a:moveTo>
                    <a:cubicBezTo>
                      <a:pt x="12" y="132"/>
                      <a:pt x="15" y="137"/>
                      <a:pt x="18" y="141"/>
                    </a:cubicBezTo>
                    <a:cubicBezTo>
                      <a:pt x="24" y="136"/>
                      <a:pt x="24" y="136"/>
                      <a:pt x="24" y="136"/>
                    </a:cubicBezTo>
                    <a:cubicBezTo>
                      <a:pt x="21" y="133"/>
                      <a:pt x="18" y="128"/>
                      <a:pt x="16" y="124"/>
                    </a:cubicBezTo>
                    <a:lnTo>
                      <a:pt x="9" y="127"/>
                    </a:lnTo>
                    <a:close/>
                    <a:moveTo>
                      <a:pt x="45" y="20"/>
                    </a:moveTo>
                    <a:cubicBezTo>
                      <a:pt x="41" y="14"/>
                      <a:pt x="41" y="14"/>
                      <a:pt x="41" y="14"/>
                    </a:cubicBezTo>
                    <a:cubicBezTo>
                      <a:pt x="37" y="16"/>
                      <a:pt x="32" y="20"/>
                      <a:pt x="28" y="23"/>
                    </a:cubicBezTo>
                    <a:cubicBezTo>
                      <a:pt x="34" y="29"/>
                      <a:pt x="34" y="29"/>
                      <a:pt x="34" y="29"/>
                    </a:cubicBezTo>
                    <a:cubicBezTo>
                      <a:pt x="37" y="26"/>
                      <a:pt x="41" y="23"/>
                      <a:pt x="45" y="20"/>
                    </a:cubicBezTo>
                    <a:moveTo>
                      <a:pt x="24" y="40"/>
                    </a:moveTo>
                    <a:cubicBezTo>
                      <a:pt x="18" y="35"/>
                      <a:pt x="18" y="35"/>
                      <a:pt x="18" y="35"/>
                    </a:cubicBezTo>
                    <a:cubicBezTo>
                      <a:pt x="14" y="40"/>
                      <a:pt x="11" y="44"/>
                      <a:pt x="9" y="49"/>
                    </a:cubicBezTo>
                    <a:cubicBezTo>
                      <a:pt x="16" y="53"/>
                      <a:pt x="16" y="53"/>
                      <a:pt x="16" y="53"/>
                    </a:cubicBezTo>
                    <a:cubicBezTo>
                      <a:pt x="18" y="48"/>
                      <a:pt x="21" y="44"/>
                      <a:pt x="24" y="40"/>
                    </a:cubicBezTo>
                    <a:moveTo>
                      <a:pt x="29" y="153"/>
                    </a:moveTo>
                    <a:cubicBezTo>
                      <a:pt x="33" y="157"/>
                      <a:pt x="37" y="160"/>
                      <a:pt x="42" y="163"/>
                    </a:cubicBezTo>
                    <a:cubicBezTo>
                      <a:pt x="46" y="156"/>
                      <a:pt x="46" y="156"/>
                      <a:pt x="46" y="156"/>
                    </a:cubicBezTo>
                    <a:cubicBezTo>
                      <a:pt x="42" y="154"/>
                      <a:pt x="38" y="151"/>
                      <a:pt x="34" y="147"/>
                    </a:cubicBezTo>
                    <a:lnTo>
                      <a:pt x="29" y="153"/>
                    </a:lnTo>
                    <a:close/>
                    <a:moveTo>
                      <a:pt x="134" y="13"/>
                    </a:moveTo>
                    <a:cubicBezTo>
                      <a:pt x="129" y="10"/>
                      <a:pt x="125" y="8"/>
                      <a:pt x="120" y="6"/>
                    </a:cubicBezTo>
                    <a:cubicBezTo>
                      <a:pt x="117" y="13"/>
                      <a:pt x="117" y="13"/>
                      <a:pt x="117" y="13"/>
                    </a:cubicBezTo>
                    <a:cubicBezTo>
                      <a:pt x="121" y="15"/>
                      <a:pt x="126" y="17"/>
                      <a:pt x="130" y="20"/>
                    </a:cubicBezTo>
                    <a:lnTo>
                      <a:pt x="134" y="13"/>
                    </a:lnTo>
                    <a:close/>
                    <a:moveTo>
                      <a:pt x="103" y="9"/>
                    </a:moveTo>
                    <a:cubicBezTo>
                      <a:pt x="104" y="2"/>
                      <a:pt x="104" y="2"/>
                      <a:pt x="104" y="2"/>
                    </a:cubicBezTo>
                    <a:cubicBezTo>
                      <a:pt x="99" y="1"/>
                      <a:pt x="93" y="0"/>
                      <a:pt x="88" y="0"/>
                    </a:cubicBezTo>
                    <a:cubicBezTo>
                      <a:pt x="88" y="0"/>
                      <a:pt x="88" y="0"/>
                      <a:pt x="88" y="0"/>
                    </a:cubicBezTo>
                    <a:cubicBezTo>
                      <a:pt x="87" y="0"/>
                      <a:pt x="87" y="0"/>
                      <a:pt x="87" y="0"/>
                    </a:cubicBezTo>
                    <a:cubicBezTo>
                      <a:pt x="88" y="8"/>
                      <a:pt x="88" y="8"/>
                      <a:pt x="88" y="8"/>
                    </a:cubicBezTo>
                    <a:cubicBezTo>
                      <a:pt x="93" y="8"/>
                      <a:pt x="98" y="8"/>
                      <a:pt x="103" y="9"/>
                    </a:cubicBezTo>
                    <a:moveTo>
                      <a:pt x="73" y="9"/>
                    </a:moveTo>
                    <a:cubicBezTo>
                      <a:pt x="71" y="2"/>
                      <a:pt x="71" y="2"/>
                      <a:pt x="71" y="2"/>
                    </a:cubicBezTo>
                    <a:cubicBezTo>
                      <a:pt x="66" y="3"/>
                      <a:pt x="61" y="4"/>
                      <a:pt x="56" y="6"/>
                    </a:cubicBezTo>
                    <a:cubicBezTo>
                      <a:pt x="59" y="13"/>
                      <a:pt x="59" y="13"/>
                      <a:pt x="59" y="13"/>
                    </a:cubicBezTo>
                    <a:cubicBezTo>
                      <a:pt x="63" y="12"/>
                      <a:pt x="68" y="10"/>
                      <a:pt x="73" y="9"/>
                    </a:cubicBezTo>
                    <a:moveTo>
                      <a:pt x="142" y="147"/>
                    </a:moveTo>
                    <a:cubicBezTo>
                      <a:pt x="147" y="153"/>
                      <a:pt x="147" y="153"/>
                      <a:pt x="147" y="153"/>
                    </a:cubicBezTo>
                    <a:cubicBezTo>
                      <a:pt x="151" y="149"/>
                      <a:pt x="155" y="145"/>
                      <a:pt x="158" y="141"/>
                    </a:cubicBezTo>
                    <a:cubicBezTo>
                      <a:pt x="152" y="136"/>
                      <a:pt x="152" y="136"/>
                      <a:pt x="152" y="136"/>
                    </a:cubicBezTo>
                    <a:cubicBezTo>
                      <a:pt x="149" y="140"/>
                      <a:pt x="146" y="144"/>
                      <a:pt x="142" y="147"/>
                    </a:cubicBezTo>
                    <a:moveTo>
                      <a:pt x="160" y="124"/>
                    </a:moveTo>
                    <a:cubicBezTo>
                      <a:pt x="167" y="127"/>
                      <a:pt x="167" y="127"/>
                      <a:pt x="167" y="127"/>
                    </a:cubicBezTo>
                    <a:cubicBezTo>
                      <a:pt x="169" y="122"/>
                      <a:pt x="171" y="117"/>
                      <a:pt x="172" y="112"/>
                    </a:cubicBezTo>
                    <a:cubicBezTo>
                      <a:pt x="165" y="110"/>
                      <a:pt x="165" y="110"/>
                      <a:pt x="165" y="110"/>
                    </a:cubicBezTo>
                    <a:cubicBezTo>
                      <a:pt x="164" y="115"/>
                      <a:pt x="162" y="119"/>
                      <a:pt x="160" y="124"/>
                    </a:cubicBezTo>
                    <a:moveTo>
                      <a:pt x="172" y="64"/>
                    </a:moveTo>
                    <a:cubicBezTo>
                      <a:pt x="171" y="59"/>
                      <a:pt x="169" y="54"/>
                      <a:pt x="166" y="49"/>
                    </a:cubicBezTo>
                    <a:cubicBezTo>
                      <a:pt x="160" y="52"/>
                      <a:pt x="160" y="52"/>
                      <a:pt x="160" y="52"/>
                    </a:cubicBezTo>
                    <a:cubicBezTo>
                      <a:pt x="162" y="57"/>
                      <a:pt x="164" y="61"/>
                      <a:pt x="165" y="66"/>
                    </a:cubicBezTo>
                    <a:lnTo>
                      <a:pt x="172" y="64"/>
                    </a:lnTo>
                    <a:close/>
                    <a:moveTo>
                      <a:pt x="175" y="80"/>
                    </a:moveTo>
                    <a:cubicBezTo>
                      <a:pt x="168" y="81"/>
                      <a:pt x="168" y="81"/>
                      <a:pt x="168" y="81"/>
                    </a:cubicBezTo>
                    <a:cubicBezTo>
                      <a:pt x="168" y="83"/>
                      <a:pt x="168" y="85"/>
                      <a:pt x="168" y="88"/>
                    </a:cubicBezTo>
                    <a:cubicBezTo>
                      <a:pt x="168" y="90"/>
                      <a:pt x="168" y="93"/>
                      <a:pt x="168" y="95"/>
                    </a:cubicBezTo>
                    <a:cubicBezTo>
                      <a:pt x="175" y="96"/>
                      <a:pt x="175" y="96"/>
                      <a:pt x="175" y="96"/>
                    </a:cubicBezTo>
                    <a:cubicBezTo>
                      <a:pt x="176" y="93"/>
                      <a:pt x="176" y="91"/>
                      <a:pt x="176" y="88"/>
                    </a:cubicBezTo>
                    <a:cubicBezTo>
                      <a:pt x="176" y="85"/>
                      <a:pt x="176" y="82"/>
                      <a:pt x="175" y="80"/>
                    </a:cubicBezTo>
                    <a:moveTo>
                      <a:pt x="56" y="170"/>
                    </a:moveTo>
                    <a:cubicBezTo>
                      <a:pt x="61" y="172"/>
                      <a:pt x="67" y="173"/>
                      <a:pt x="72" y="174"/>
                    </a:cubicBezTo>
                    <a:cubicBezTo>
                      <a:pt x="73" y="167"/>
                      <a:pt x="73" y="167"/>
                      <a:pt x="73" y="167"/>
                    </a:cubicBezTo>
                    <a:cubicBezTo>
                      <a:pt x="68" y="166"/>
                      <a:pt x="64" y="165"/>
                      <a:pt x="59" y="163"/>
                    </a:cubicBezTo>
                    <a:lnTo>
                      <a:pt x="56" y="170"/>
                    </a:lnTo>
                    <a:close/>
                    <a:moveTo>
                      <a:pt x="152" y="40"/>
                    </a:moveTo>
                    <a:cubicBezTo>
                      <a:pt x="158" y="35"/>
                      <a:pt x="158" y="35"/>
                      <a:pt x="158" y="35"/>
                    </a:cubicBezTo>
                    <a:cubicBezTo>
                      <a:pt x="155" y="31"/>
                      <a:pt x="151" y="27"/>
                      <a:pt x="147" y="23"/>
                    </a:cubicBezTo>
                    <a:cubicBezTo>
                      <a:pt x="142" y="29"/>
                      <a:pt x="142" y="29"/>
                      <a:pt x="142" y="29"/>
                    </a:cubicBezTo>
                    <a:cubicBezTo>
                      <a:pt x="145" y="32"/>
                      <a:pt x="149" y="36"/>
                      <a:pt x="152" y="40"/>
                    </a:cubicBezTo>
                    <a:moveTo>
                      <a:pt x="91" y="135"/>
                    </a:moveTo>
                    <a:cubicBezTo>
                      <a:pt x="123" y="103"/>
                      <a:pt x="123" y="103"/>
                      <a:pt x="123" y="103"/>
                    </a:cubicBezTo>
                    <a:cubicBezTo>
                      <a:pt x="124" y="102"/>
                      <a:pt x="124" y="101"/>
                      <a:pt x="124" y="100"/>
                    </a:cubicBezTo>
                    <a:cubicBezTo>
                      <a:pt x="124" y="98"/>
                      <a:pt x="122" y="96"/>
                      <a:pt x="120" y="96"/>
                    </a:cubicBezTo>
                    <a:cubicBezTo>
                      <a:pt x="119" y="96"/>
                      <a:pt x="118" y="96"/>
                      <a:pt x="117" y="97"/>
                    </a:cubicBezTo>
                    <a:cubicBezTo>
                      <a:pt x="92" y="122"/>
                      <a:pt x="92" y="122"/>
                      <a:pt x="92" y="122"/>
                    </a:cubicBezTo>
                    <a:cubicBezTo>
                      <a:pt x="92" y="44"/>
                      <a:pt x="92" y="44"/>
                      <a:pt x="92" y="44"/>
                    </a:cubicBezTo>
                    <a:cubicBezTo>
                      <a:pt x="92" y="42"/>
                      <a:pt x="90" y="40"/>
                      <a:pt x="88" y="40"/>
                    </a:cubicBezTo>
                    <a:cubicBezTo>
                      <a:pt x="86" y="40"/>
                      <a:pt x="84" y="42"/>
                      <a:pt x="84" y="44"/>
                    </a:cubicBezTo>
                    <a:cubicBezTo>
                      <a:pt x="84" y="122"/>
                      <a:pt x="84" y="122"/>
                      <a:pt x="84" y="122"/>
                    </a:cubicBezTo>
                    <a:cubicBezTo>
                      <a:pt x="59" y="97"/>
                      <a:pt x="59" y="97"/>
                      <a:pt x="59" y="97"/>
                    </a:cubicBezTo>
                    <a:cubicBezTo>
                      <a:pt x="58" y="96"/>
                      <a:pt x="57" y="96"/>
                      <a:pt x="56" y="96"/>
                    </a:cubicBezTo>
                    <a:cubicBezTo>
                      <a:pt x="54" y="96"/>
                      <a:pt x="52" y="98"/>
                      <a:pt x="52" y="100"/>
                    </a:cubicBezTo>
                    <a:cubicBezTo>
                      <a:pt x="52" y="101"/>
                      <a:pt x="52" y="102"/>
                      <a:pt x="53" y="103"/>
                    </a:cubicBezTo>
                    <a:cubicBezTo>
                      <a:pt x="85" y="135"/>
                      <a:pt x="85" y="135"/>
                      <a:pt x="85" y="135"/>
                    </a:cubicBezTo>
                    <a:cubicBezTo>
                      <a:pt x="86" y="136"/>
                      <a:pt x="87" y="136"/>
                      <a:pt x="88" y="136"/>
                    </a:cubicBezTo>
                    <a:cubicBezTo>
                      <a:pt x="89" y="136"/>
                      <a:pt x="90" y="136"/>
                      <a:pt x="91" y="135"/>
                    </a:cubicBezTo>
                    <a:moveTo>
                      <a:pt x="88" y="168"/>
                    </a:moveTo>
                    <a:cubicBezTo>
                      <a:pt x="88" y="176"/>
                      <a:pt x="88" y="176"/>
                      <a:pt x="88" y="176"/>
                    </a:cubicBezTo>
                    <a:cubicBezTo>
                      <a:pt x="93" y="176"/>
                      <a:pt x="99" y="175"/>
                      <a:pt x="104" y="174"/>
                    </a:cubicBezTo>
                    <a:cubicBezTo>
                      <a:pt x="103" y="167"/>
                      <a:pt x="103" y="167"/>
                      <a:pt x="103" y="167"/>
                    </a:cubicBezTo>
                    <a:cubicBezTo>
                      <a:pt x="98" y="168"/>
                      <a:pt x="93" y="168"/>
                      <a:pt x="88" y="168"/>
                    </a:cubicBezTo>
                    <a:moveTo>
                      <a:pt x="117" y="163"/>
                    </a:moveTo>
                    <a:cubicBezTo>
                      <a:pt x="120" y="170"/>
                      <a:pt x="120" y="170"/>
                      <a:pt x="120" y="170"/>
                    </a:cubicBezTo>
                    <a:cubicBezTo>
                      <a:pt x="125" y="168"/>
                      <a:pt x="130" y="165"/>
                      <a:pt x="134" y="163"/>
                    </a:cubicBezTo>
                    <a:cubicBezTo>
                      <a:pt x="130" y="156"/>
                      <a:pt x="130" y="156"/>
                      <a:pt x="130" y="156"/>
                    </a:cubicBezTo>
                    <a:cubicBezTo>
                      <a:pt x="126" y="159"/>
                      <a:pt x="122" y="161"/>
                      <a:pt x="117" y="163"/>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23" name="Group 22"/>
          <p:cNvGrpSpPr/>
          <p:nvPr/>
        </p:nvGrpSpPr>
        <p:grpSpPr>
          <a:xfrm>
            <a:off x="4572000" y="4860685"/>
            <a:ext cx="4572000" cy="3026015"/>
            <a:chOff x="4572000" y="4860685"/>
            <a:chExt cx="4572000" cy="3026015"/>
          </a:xfrm>
        </p:grpSpPr>
        <p:sp>
          <p:nvSpPr>
            <p:cNvPr id="8" name="Rectangle 7"/>
            <p:cNvSpPr/>
            <p:nvPr/>
          </p:nvSpPr>
          <p:spPr>
            <a:xfrm>
              <a:off x="4572000" y="5143500"/>
              <a:ext cx="4572000" cy="27432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6" name="Diagonal Stripe 35"/>
            <p:cNvSpPr/>
            <p:nvPr/>
          </p:nvSpPr>
          <p:spPr>
            <a:xfrm rot="2700000">
              <a:off x="6575188" y="4860685"/>
              <a:ext cx="565625" cy="565625"/>
            </a:xfrm>
            <a:prstGeom prst="diagStripe">
              <a:avLst/>
            </a:prstGeom>
            <a:solidFill>
              <a:schemeClr val="tx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5" name="Group 4"/>
            <p:cNvGrpSpPr/>
            <p:nvPr/>
          </p:nvGrpSpPr>
          <p:grpSpPr>
            <a:xfrm>
              <a:off x="5029200" y="5290453"/>
              <a:ext cx="3922490" cy="2204353"/>
              <a:chOff x="5029200" y="5290453"/>
              <a:chExt cx="3922490" cy="2204353"/>
            </a:xfrm>
          </p:grpSpPr>
          <p:grpSp>
            <p:nvGrpSpPr>
              <p:cNvPr id="21" name="Group 20"/>
              <p:cNvGrpSpPr/>
              <p:nvPr/>
            </p:nvGrpSpPr>
            <p:grpSpPr>
              <a:xfrm>
                <a:off x="5029200" y="5394960"/>
                <a:ext cx="3829050" cy="2099846"/>
                <a:chOff x="1645446" y="3966963"/>
                <a:chExt cx="3829050" cy="2099846"/>
              </a:xfrm>
            </p:grpSpPr>
            <p:sp>
              <p:nvSpPr>
                <p:cNvPr id="22" name="TextBox 21"/>
                <p:cNvSpPr txBox="1"/>
                <p:nvPr/>
              </p:nvSpPr>
              <p:spPr>
                <a:xfrm>
                  <a:off x="1645446" y="4743370"/>
                  <a:ext cx="3829050"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sp>
              <p:nvSpPr>
                <p:cNvPr id="24" name="TextBox 23"/>
                <p:cNvSpPr txBox="1"/>
                <p:nvPr/>
              </p:nvSpPr>
              <p:spPr>
                <a:xfrm>
                  <a:off x="1645446" y="3966963"/>
                  <a:ext cx="2990849" cy="646331"/>
                </a:xfrm>
                <a:prstGeom prst="rect">
                  <a:avLst/>
                </a:prstGeom>
                <a:noFill/>
              </p:spPr>
              <p:txBody>
                <a:bodyPr wrap="square" rtlCol="0">
                  <a:spAutoFit/>
                </a:bodyPr>
                <a:lstStyle/>
                <a:p>
                  <a:r>
                    <a:rPr lang="en-US" sz="3600">
                      <a:solidFill>
                        <a:schemeClr val="accent1"/>
                      </a:solidFill>
                      <a:latin typeface="+mj-lt"/>
                    </a:rPr>
                    <a:t>project name</a:t>
                  </a:r>
                </a:p>
              </p:txBody>
            </p:sp>
          </p:grpSp>
          <p:sp>
            <p:nvSpPr>
              <p:cNvPr id="75" name="Freeform 70"/>
              <p:cNvSpPr>
                <a:spLocks noEditPoints="1"/>
              </p:cNvSpPr>
              <p:nvPr/>
            </p:nvSpPr>
            <p:spPr bwMode="auto">
              <a:xfrm>
                <a:off x="8403050" y="5290453"/>
                <a:ext cx="548640" cy="548640"/>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100 w 176"/>
                  <a:gd name="T21" fmla="*/ 72 h 176"/>
                  <a:gd name="T22" fmla="*/ 86 w 176"/>
                  <a:gd name="T23" fmla="*/ 36 h 176"/>
                  <a:gd name="T24" fmla="*/ 72 w 176"/>
                  <a:gd name="T25" fmla="*/ 72 h 176"/>
                  <a:gd name="T26" fmla="*/ 36 w 176"/>
                  <a:gd name="T27" fmla="*/ 72 h 176"/>
                  <a:gd name="T28" fmla="*/ 66 w 176"/>
                  <a:gd name="T29" fmla="*/ 95 h 176"/>
                  <a:gd name="T30" fmla="*/ 52 w 176"/>
                  <a:gd name="T31" fmla="*/ 136 h 176"/>
                  <a:gd name="T32" fmla="*/ 86 w 176"/>
                  <a:gd name="T33" fmla="*/ 111 h 176"/>
                  <a:gd name="T34" fmla="*/ 120 w 176"/>
                  <a:gd name="T35" fmla="*/ 136 h 176"/>
                  <a:gd name="T36" fmla="*/ 106 w 176"/>
                  <a:gd name="T37" fmla="*/ 95 h 176"/>
                  <a:gd name="T38" fmla="*/ 136 w 176"/>
                  <a:gd name="T39" fmla="*/ 72 h 176"/>
                  <a:gd name="T40" fmla="*/ 100 w 176"/>
                  <a:gd name="T41" fmla="*/ 72 h 176"/>
                  <a:gd name="T42" fmla="*/ 99 w 176"/>
                  <a:gd name="T43" fmla="*/ 97 h 176"/>
                  <a:gd name="T44" fmla="*/ 105 w 176"/>
                  <a:gd name="T45" fmla="*/ 114 h 176"/>
                  <a:gd name="T46" fmla="*/ 91 w 176"/>
                  <a:gd name="T47" fmla="*/ 104 h 176"/>
                  <a:gd name="T48" fmla="*/ 86 w 176"/>
                  <a:gd name="T49" fmla="*/ 101 h 176"/>
                  <a:gd name="T50" fmla="*/ 81 w 176"/>
                  <a:gd name="T51" fmla="*/ 104 h 176"/>
                  <a:gd name="T52" fmla="*/ 67 w 176"/>
                  <a:gd name="T53" fmla="*/ 114 h 176"/>
                  <a:gd name="T54" fmla="*/ 73 w 176"/>
                  <a:gd name="T55" fmla="*/ 97 h 176"/>
                  <a:gd name="T56" fmla="*/ 75 w 176"/>
                  <a:gd name="T57" fmla="*/ 92 h 176"/>
                  <a:gd name="T58" fmla="*/ 70 w 176"/>
                  <a:gd name="T59" fmla="*/ 89 h 176"/>
                  <a:gd name="T60" fmla="*/ 59 w 176"/>
                  <a:gd name="T61" fmla="*/ 80 h 176"/>
                  <a:gd name="T62" fmla="*/ 78 w 176"/>
                  <a:gd name="T63" fmla="*/ 80 h 176"/>
                  <a:gd name="T64" fmla="*/ 80 w 176"/>
                  <a:gd name="T65" fmla="*/ 75 h 176"/>
                  <a:gd name="T66" fmla="*/ 86 w 176"/>
                  <a:gd name="T67" fmla="*/ 58 h 176"/>
                  <a:gd name="T68" fmla="*/ 92 w 176"/>
                  <a:gd name="T69" fmla="*/ 75 h 176"/>
                  <a:gd name="T70" fmla="*/ 94 w 176"/>
                  <a:gd name="T71" fmla="*/ 80 h 176"/>
                  <a:gd name="T72" fmla="*/ 113 w 176"/>
                  <a:gd name="T73" fmla="*/ 80 h 176"/>
                  <a:gd name="T74" fmla="*/ 102 w 176"/>
                  <a:gd name="T75" fmla="*/ 89 h 176"/>
                  <a:gd name="T76" fmla="*/ 97 w 176"/>
                  <a:gd name="T77" fmla="*/ 92 h 176"/>
                  <a:gd name="T78" fmla="*/ 99 w 176"/>
                  <a:gd name="T79" fmla="*/ 9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100" y="72"/>
                    </a:moveTo>
                    <a:cubicBezTo>
                      <a:pt x="86" y="36"/>
                      <a:pt x="86" y="36"/>
                      <a:pt x="86" y="36"/>
                    </a:cubicBezTo>
                    <a:cubicBezTo>
                      <a:pt x="72" y="72"/>
                      <a:pt x="72" y="72"/>
                      <a:pt x="72" y="72"/>
                    </a:cubicBezTo>
                    <a:cubicBezTo>
                      <a:pt x="36" y="72"/>
                      <a:pt x="36" y="72"/>
                      <a:pt x="36" y="72"/>
                    </a:cubicBezTo>
                    <a:cubicBezTo>
                      <a:pt x="66" y="95"/>
                      <a:pt x="66" y="95"/>
                      <a:pt x="66" y="95"/>
                    </a:cubicBezTo>
                    <a:cubicBezTo>
                      <a:pt x="52" y="136"/>
                      <a:pt x="52" y="136"/>
                      <a:pt x="52" y="136"/>
                    </a:cubicBezTo>
                    <a:cubicBezTo>
                      <a:pt x="86" y="111"/>
                      <a:pt x="86" y="111"/>
                      <a:pt x="86" y="111"/>
                    </a:cubicBezTo>
                    <a:cubicBezTo>
                      <a:pt x="120" y="136"/>
                      <a:pt x="120" y="136"/>
                      <a:pt x="120" y="136"/>
                    </a:cubicBezTo>
                    <a:cubicBezTo>
                      <a:pt x="106" y="95"/>
                      <a:pt x="106" y="95"/>
                      <a:pt x="106" y="95"/>
                    </a:cubicBezTo>
                    <a:cubicBezTo>
                      <a:pt x="136" y="72"/>
                      <a:pt x="136" y="72"/>
                      <a:pt x="136" y="72"/>
                    </a:cubicBezTo>
                    <a:lnTo>
                      <a:pt x="100" y="72"/>
                    </a:lnTo>
                    <a:close/>
                    <a:moveTo>
                      <a:pt x="99" y="97"/>
                    </a:moveTo>
                    <a:cubicBezTo>
                      <a:pt x="105" y="114"/>
                      <a:pt x="105" y="114"/>
                      <a:pt x="105" y="114"/>
                    </a:cubicBezTo>
                    <a:cubicBezTo>
                      <a:pt x="91" y="104"/>
                      <a:pt x="91" y="104"/>
                      <a:pt x="91" y="104"/>
                    </a:cubicBezTo>
                    <a:cubicBezTo>
                      <a:pt x="86" y="101"/>
                      <a:pt x="86" y="101"/>
                      <a:pt x="86" y="101"/>
                    </a:cubicBezTo>
                    <a:cubicBezTo>
                      <a:pt x="81" y="104"/>
                      <a:pt x="81" y="104"/>
                      <a:pt x="81" y="104"/>
                    </a:cubicBezTo>
                    <a:cubicBezTo>
                      <a:pt x="67" y="114"/>
                      <a:pt x="67" y="114"/>
                      <a:pt x="67" y="114"/>
                    </a:cubicBezTo>
                    <a:cubicBezTo>
                      <a:pt x="73" y="97"/>
                      <a:pt x="73" y="97"/>
                      <a:pt x="73" y="97"/>
                    </a:cubicBezTo>
                    <a:cubicBezTo>
                      <a:pt x="75" y="92"/>
                      <a:pt x="75" y="92"/>
                      <a:pt x="75" y="92"/>
                    </a:cubicBezTo>
                    <a:cubicBezTo>
                      <a:pt x="70" y="89"/>
                      <a:pt x="70" y="89"/>
                      <a:pt x="70" y="89"/>
                    </a:cubicBezTo>
                    <a:cubicBezTo>
                      <a:pt x="59" y="80"/>
                      <a:pt x="59" y="80"/>
                      <a:pt x="59" y="80"/>
                    </a:cubicBezTo>
                    <a:cubicBezTo>
                      <a:pt x="78" y="80"/>
                      <a:pt x="78" y="80"/>
                      <a:pt x="78" y="80"/>
                    </a:cubicBezTo>
                    <a:cubicBezTo>
                      <a:pt x="80" y="75"/>
                      <a:pt x="80" y="75"/>
                      <a:pt x="80" y="75"/>
                    </a:cubicBezTo>
                    <a:cubicBezTo>
                      <a:pt x="86" y="58"/>
                      <a:pt x="86" y="58"/>
                      <a:pt x="86" y="58"/>
                    </a:cubicBezTo>
                    <a:cubicBezTo>
                      <a:pt x="92" y="75"/>
                      <a:pt x="92" y="75"/>
                      <a:pt x="92" y="75"/>
                    </a:cubicBezTo>
                    <a:cubicBezTo>
                      <a:pt x="94" y="80"/>
                      <a:pt x="94" y="80"/>
                      <a:pt x="94" y="80"/>
                    </a:cubicBezTo>
                    <a:cubicBezTo>
                      <a:pt x="113" y="80"/>
                      <a:pt x="113" y="80"/>
                      <a:pt x="113" y="80"/>
                    </a:cubicBezTo>
                    <a:cubicBezTo>
                      <a:pt x="102" y="89"/>
                      <a:pt x="102" y="89"/>
                      <a:pt x="102" y="89"/>
                    </a:cubicBezTo>
                    <a:cubicBezTo>
                      <a:pt x="97" y="92"/>
                      <a:pt x="97" y="92"/>
                      <a:pt x="97" y="92"/>
                    </a:cubicBezTo>
                    <a:lnTo>
                      <a:pt x="99" y="9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28" name="Group 27"/>
          <p:cNvGrpSpPr/>
          <p:nvPr/>
        </p:nvGrpSpPr>
        <p:grpSpPr>
          <a:xfrm>
            <a:off x="13716000" y="4860685"/>
            <a:ext cx="4572000" cy="3026015"/>
            <a:chOff x="13716000" y="4860685"/>
            <a:chExt cx="4572000" cy="3026015"/>
          </a:xfrm>
        </p:grpSpPr>
        <p:sp>
          <p:nvSpPr>
            <p:cNvPr id="10" name="Rectangle 9"/>
            <p:cNvSpPr/>
            <p:nvPr/>
          </p:nvSpPr>
          <p:spPr>
            <a:xfrm>
              <a:off x="13716000" y="5143500"/>
              <a:ext cx="4572000" cy="27432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8" name="Diagonal Stripe 37"/>
            <p:cNvSpPr/>
            <p:nvPr/>
          </p:nvSpPr>
          <p:spPr>
            <a:xfrm rot="2700000">
              <a:off x="15719189" y="4860685"/>
              <a:ext cx="565625" cy="565625"/>
            </a:xfrm>
            <a:prstGeom prst="diagStripe">
              <a:avLst/>
            </a:prstGeom>
            <a:solidFill>
              <a:schemeClr val="tx1"/>
            </a:solidFill>
            <a:ln w="635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nvGrpSpPr>
            <p:cNvPr id="15" name="Group 14"/>
            <p:cNvGrpSpPr/>
            <p:nvPr/>
          </p:nvGrpSpPr>
          <p:grpSpPr>
            <a:xfrm>
              <a:off x="14173200" y="5316936"/>
              <a:ext cx="3936103" cy="2177870"/>
              <a:chOff x="14173200" y="5316936"/>
              <a:chExt cx="3936103" cy="2177870"/>
            </a:xfrm>
          </p:grpSpPr>
          <p:grpSp>
            <p:nvGrpSpPr>
              <p:cNvPr id="26" name="Group 25"/>
              <p:cNvGrpSpPr/>
              <p:nvPr/>
            </p:nvGrpSpPr>
            <p:grpSpPr>
              <a:xfrm>
                <a:off x="14173200" y="5394960"/>
                <a:ext cx="3829050" cy="2099846"/>
                <a:chOff x="1645446" y="3966963"/>
                <a:chExt cx="3829050" cy="2099846"/>
              </a:xfrm>
            </p:grpSpPr>
            <p:sp>
              <p:nvSpPr>
                <p:cNvPr id="27" name="TextBox 26"/>
                <p:cNvSpPr txBox="1"/>
                <p:nvPr/>
              </p:nvSpPr>
              <p:spPr>
                <a:xfrm>
                  <a:off x="1645446" y="4743370"/>
                  <a:ext cx="3829050"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endParaRPr lang="uk-UA" sz="2000">
                    <a:solidFill>
                      <a:schemeClr val="bg1"/>
                    </a:solidFill>
                  </a:endParaRPr>
                </a:p>
              </p:txBody>
            </p:sp>
            <p:sp>
              <p:nvSpPr>
                <p:cNvPr id="29" name="TextBox 28"/>
                <p:cNvSpPr txBox="1"/>
                <p:nvPr/>
              </p:nvSpPr>
              <p:spPr>
                <a:xfrm>
                  <a:off x="1645446" y="3966963"/>
                  <a:ext cx="2990849" cy="646331"/>
                </a:xfrm>
                <a:prstGeom prst="rect">
                  <a:avLst/>
                </a:prstGeom>
                <a:noFill/>
              </p:spPr>
              <p:txBody>
                <a:bodyPr wrap="square" rtlCol="0">
                  <a:spAutoFit/>
                </a:bodyPr>
                <a:lstStyle/>
                <a:p>
                  <a:r>
                    <a:rPr lang="en-US" sz="3600">
                      <a:solidFill>
                        <a:schemeClr val="accent1"/>
                      </a:solidFill>
                      <a:latin typeface="+mj-lt"/>
                    </a:rPr>
                    <a:t>project name</a:t>
                  </a:r>
                </a:p>
              </p:txBody>
            </p:sp>
          </p:grpSp>
          <p:sp>
            <p:nvSpPr>
              <p:cNvPr id="76" name="Freeform 123"/>
              <p:cNvSpPr>
                <a:spLocks noEditPoints="1"/>
              </p:cNvSpPr>
              <p:nvPr/>
            </p:nvSpPr>
            <p:spPr bwMode="auto">
              <a:xfrm>
                <a:off x="17613630" y="5316936"/>
                <a:ext cx="495673" cy="495673"/>
              </a:xfrm>
              <a:custGeom>
                <a:avLst/>
                <a:gdLst>
                  <a:gd name="T0" fmla="*/ 176 w 176"/>
                  <a:gd name="T1" fmla="*/ 52 h 176"/>
                  <a:gd name="T2" fmla="*/ 124 w 176"/>
                  <a:gd name="T3" fmla="*/ 0 h 176"/>
                  <a:gd name="T4" fmla="*/ 88 w 176"/>
                  <a:gd name="T5" fmla="*/ 15 h 176"/>
                  <a:gd name="T6" fmla="*/ 52 w 176"/>
                  <a:gd name="T7" fmla="*/ 0 h 176"/>
                  <a:gd name="T8" fmla="*/ 0 w 176"/>
                  <a:gd name="T9" fmla="*/ 52 h 176"/>
                  <a:gd name="T10" fmla="*/ 0 w 176"/>
                  <a:gd name="T11" fmla="*/ 58 h 176"/>
                  <a:gd name="T12" fmla="*/ 88 w 176"/>
                  <a:gd name="T13" fmla="*/ 176 h 176"/>
                  <a:gd name="T14" fmla="*/ 176 w 176"/>
                  <a:gd name="T15" fmla="*/ 58 h 176"/>
                  <a:gd name="T16" fmla="*/ 176 w 176"/>
                  <a:gd name="T17" fmla="*/ 52 h 176"/>
                  <a:gd name="T18" fmla="*/ 168 w 176"/>
                  <a:gd name="T19" fmla="*/ 57 h 176"/>
                  <a:gd name="T20" fmla="*/ 88 w 176"/>
                  <a:gd name="T21" fmla="*/ 167 h 176"/>
                  <a:gd name="T22" fmla="*/ 8 w 176"/>
                  <a:gd name="T23" fmla="*/ 57 h 176"/>
                  <a:gd name="T24" fmla="*/ 8 w 176"/>
                  <a:gd name="T25" fmla="*/ 52 h 176"/>
                  <a:gd name="T26" fmla="*/ 52 w 176"/>
                  <a:gd name="T27" fmla="*/ 8 h 176"/>
                  <a:gd name="T28" fmla="*/ 82 w 176"/>
                  <a:gd name="T29" fmla="*/ 20 h 176"/>
                  <a:gd name="T30" fmla="*/ 88 w 176"/>
                  <a:gd name="T31" fmla="*/ 26 h 176"/>
                  <a:gd name="T32" fmla="*/ 94 w 176"/>
                  <a:gd name="T33" fmla="*/ 20 h 176"/>
                  <a:gd name="T34" fmla="*/ 124 w 176"/>
                  <a:gd name="T35" fmla="*/ 8 h 176"/>
                  <a:gd name="T36" fmla="*/ 168 w 176"/>
                  <a:gd name="T37" fmla="*/ 52 h 176"/>
                  <a:gd name="T38" fmla="*/ 168 w 176"/>
                  <a:gd name="T39" fmla="*/ 57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176">
                    <a:moveTo>
                      <a:pt x="176" y="52"/>
                    </a:moveTo>
                    <a:cubicBezTo>
                      <a:pt x="176" y="23"/>
                      <a:pt x="153" y="0"/>
                      <a:pt x="124" y="0"/>
                    </a:cubicBezTo>
                    <a:cubicBezTo>
                      <a:pt x="110" y="0"/>
                      <a:pt x="97" y="6"/>
                      <a:pt x="88" y="15"/>
                    </a:cubicBezTo>
                    <a:cubicBezTo>
                      <a:pt x="79" y="6"/>
                      <a:pt x="66" y="0"/>
                      <a:pt x="52" y="0"/>
                    </a:cubicBezTo>
                    <a:cubicBezTo>
                      <a:pt x="23" y="0"/>
                      <a:pt x="0" y="23"/>
                      <a:pt x="0" y="52"/>
                    </a:cubicBezTo>
                    <a:cubicBezTo>
                      <a:pt x="0" y="55"/>
                      <a:pt x="1" y="59"/>
                      <a:pt x="0" y="58"/>
                    </a:cubicBezTo>
                    <a:cubicBezTo>
                      <a:pt x="6" y="109"/>
                      <a:pt x="80" y="176"/>
                      <a:pt x="88" y="176"/>
                    </a:cubicBezTo>
                    <a:cubicBezTo>
                      <a:pt x="96" y="176"/>
                      <a:pt x="170" y="109"/>
                      <a:pt x="176" y="58"/>
                    </a:cubicBezTo>
                    <a:cubicBezTo>
                      <a:pt x="175" y="59"/>
                      <a:pt x="176" y="55"/>
                      <a:pt x="176" y="52"/>
                    </a:cubicBezTo>
                    <a:moveTo>
                      <a:pt x="168" y="57"/>
                    </a:moveTo>
                    <a:cubicBezTo>
                      <a:pt x="163" y="100"/>
                      <a:pt x="103" y="158"/>
                      <a:pt x="88" y="167"/>
                    </a:cubicBezTo>
                    <a:cubicBezTo>
                      <a:pt x="73" y="158"/>
                      <a:pt x="13" y="100"/>
                      <a:pt x="8" y="57"/>
                    </a:cubicBezTo>
                    <a:cubicBezTo>
                      <a:pt x="8" y="57"/>
                      <a:pt x="8" y="55"/>
                      <a:pt x="8" y="52"/>
                    </a:cubicBezTo>
                    <a:cubicBezTo>
                      <a:pt x="8" y="28"/>
                      <a:pt x="28" y="8"/>
                      <a:pt x="52" y="8"/>
                    </a:cubicBezTo>
                    <a:cubicBezTo>
                      <a:pt x="63" y="8"/>
                      <a:pt x="74" y="12"/>
                      <a:pt x="82" y="20"/>
                    </a:cubicBezTo>
                    <a:cubicBezTo>
                      <a:pt x="88" y="26"/>
                      <a:pt x="88" y="26"/>
                      <a:pt x="88" y="26"/>
                    </a:cubicBezTo>
                    <a:cubicBezTo>
                      <a:pt x="94" y="20"/>
                      <a:pt x="94" y="20"/>
                      <a:pt x="94" y="20"/>
                    </a:cubicBezTo>
                    <a:cubicBezTo>
                      <a:pt x="102" y="12"/>
                      <a:pt x="113" y="8"/>
                      <a:pt x="124" y="8"/>
                    </a:cubicBezTo>
                    <a:cubicBezTo>
                      <a:pt x="148" y="8"/>
                      <a:pt x="168" y="28"/>
                      <a:pt x="168" y="52"/>
                    </a:cubicBezTo>
                    <a:cubicBezTo>
                      <a:pt x="168" y="55"/>
                      <a:pt x="168" y="57"/>
                      <a:pt x="168" y="5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sp>
        <p:nvSpPr>
          <p:cNvPr id="30" name="Picture Placeholder 29"/>
          <p:cNvSpPr>
            <a:spLocks noGrp="1"/>
          </p:cNvSpPr>
          <p:nvPr>
            <p:ph type="pic" sz="quarter" idx="11"/>
          </p:nvPr>
        </p:nvSpPr>
        <p:spPr/>
      </p:sp>
      <p:sp>
        <p:nvSpPr>
          <p:cNvPr id="31" name="Picture Placeholder 30"/>
          <p:cNvSpPr>
            <a:spLocks noGrp="1"/>
          </p:cNvSpPr>
          <p:nvPr>
            <p:ph type="pic" sz="quarter" idx="12"/>
          </p:nvPr>
        </p:nvSpPr>
        <p:spPr/>
      </p:sp>
      <p:sp>
        <p:nvSpPr>
          <p:cNvPr id="32" name="Picture Placeholder 31"/>
          <p:cNvSpPr>
            <a:spLocks noGrp="1"/>
          </p:cNvSpPr>
          <p:nvPr>
            <p:ph type="pic" sz="quarter" idx="13"/>
          </p:nvPr>
        </p:nvSpPr>
        <p:spPr/>
      </p:sp>
      <p:sp>
        <p:nvSpPr>
          <p:cNvPr id="33" name="Picture Placeholder 32"/>
          <p:cNvSpPr>
            <a:spLocks noGrp="1"/>
          </p:cNvSpPr>
          <p:nvPr>
            <p:ph type="pic" sz="quarter" idx="14"/>
          </p:nvPr>
        </p:nvSpPr>
        <p:spPr/>
      </p:sp>
    </p:spTree>
    <p:extLst>
      <p:ext uri="{BB962C8B-B14F-4D97-AF65-F5344CB8AC3E}">
        <p14:creationId xmlns:p14="http://schemas.microsoft.com/office/powerpoint/2010/main" val="27979920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250"/>
                                        <p:tgtEl>
                                          <p:spTgt spid="20"/>
                                        </p:tgtEl>
                                      </p:cBhvr>
                                    </p:animEffect>
                                    <p:anim calcmode="lin" valueType="num">
                                      <p:cBhvr>
                                        <p:cTn id="8" dur="1250" fill="hold"/>
                                        <p:tgtEl>
                                          <p:spTgt spid="20"/>
                                        </p:tgtEl>
                                        <p:attrNameLst>
                                          <p:attrName>ppt_x</p:attrName>
                                        </p:attrNameLst>
                                      </p:cBhvr>
                                      <p:tavLst>
                                        <p:tav tm="0">
                                          <p:val>
                                            <p:strVal val="#ppt_x"/>
                                          </p:val>
                                        </p:tav>
                                        <p:tav tm="100000">
                                          <p:val>
                                            <p:strVal val="#ppt_x"/>
                                          </p:val>
                                        </p:tav>
                                      </p:tavLst>
                                    </p:anim>
                                    <p:anim calcmode="lin" valueType="num">
                                      <p:cBhvr>
                                        <p:cTn id="9" dur="1125" decel="100000" fill="hold"/>
                                        <p:tgtEl>
                                          <p:spTgt spid="20"/>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20"/>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1250"/>
                                        <p:tgtEl>
                                          <p:spTgt spid="23"/>
                                        </p:tgtEl>
                                      </p:cBhvr>
                                    </p:animEffect>
                                    <p:anim calcmode="lin" valueType="num">
                                      <p:cBhvr>
                                        <p:cTn id="14" dur="1250" fill="hold"/>
                                        <p:tgtEl>
                                          <p:spTgt spid="23"/>
                                        </p:tgtEl>
                                        <p:attrNameLst>
                                          <p:attrName>ppt_x</p:attrName>
                                        </p:attrNameLst>
                                      </p:cBhvr>
                                      <p:tavLst>
                                        <p:tav tm="0">
                                          <p:val>
                                            <p:strVal val="#ppt_x"/>
                                          </p:val>
                                        </p:tav>
                                        <p:tav tm="100000">
                                          <p:val>
                                            <p:strVal val="#ppt_x"/>
                                          </p:val>
                                        </p:tav>
                                      </p:tavLst>
                                    </p:anim>
                                    <p:anim calcmode="lin" valueType="num">
                                      <p:cBhvr>
                                        <p:cTn id="15" dur="1125" decel="100000" fill="hold"/>
                                        <p:tgtEl>
                                          <p:spTgt spid="23"/>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3"/>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1250"/>
                                        <p:tgtEl>
                                          <p:spTgt spid="25"/>
                                        </p:tgtEl>
                                      </p:cBhvr>
                                    </p:animEffect>
                                    <p:anim calcmode="lin" valueType="num">
                                      <p:cBhvr>
                                        <p:cTn id="20" dur="1250" fill="hold"/>
                                        <p:tgtEl>
                                          <p:spTgt spid="25"/>
                                        </p:tgtEl>
                                        <p:attrNameLst>
                                          <p:attrName>ppt_x</p:attrName>
                                        </p:attrNameLst>
                                      </p:cBhvr>
                                      <p:tavLst>
                                        <p:tav tm="0">
                                          <p:val>
                                            <p:strVal val="#ppt_x"/>
                                          </p:val>
                                        </p:tav>
                                        <p:tav tm="100000">
                                          <p:val>
                                            <p:strVal val="#ppt_x"/>
                                          </p:val>
                                        </p:tav>
                                      </p:tavLst>
                                    </p:anim>
                                    <p:anim calcmode="lin" valueType="num">
                                      <p:cBhvr>
                                        <p:cTn id="21" dur="1125" decel="100000" fill="hold"/>
                                        <p:tgtEl>
                                          <p:spTgt spid="25"/>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5"/>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1250"/>
                                        <p:tgtEl>
                                          <p:spTgt spid="28"/>
                                        </p:tgtEl>
                                      </p:cBhvr>
                                    </p:animEffect>
                                    <p:anim calcmode="lin" valueType="num">
                                      <p:cBhvr>
                                        <p:cTn id="26" dur="1250" fill="hold"/>
                                        <p:tgtEl>
                                          <p:spTgt spid="28"/>
                                        </p:tgtEl>
                                        <p:attrNameLst>
                                          <p:attrName>ppt_x</p:attrName>
                                        </p:attrNameLst>
                                      </p:cBhvr>
                                      <p:tavLst>
                                        <p:tav tm="0">
                                          <p:val>
                                            <p:strVal val="#ppt_x"/>
                                          </p:val>
                                        </p:tav>
                                        <p:tav tm="100000">
                                          <p:val>
                                            <p:strVal val="#ppt_x"/>
                                          </p:val>
                                        </p:tav>
                                      </p:tavLst>
                                    </p:anim>
                                    <p:anim calcmode="lin" valueType="num">
                                      <p:cBhvr>
                                        <p:cTn id="27" dur="1125" decel="100000" fill="hold"/>
                                        <p:tgtEl>
                                          <p:spTgt spid="28"/>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58516" y="2400300"/>
            <a:ext cx="3227884" cy="6233158"/>
          </a:xfrm>
          <a:prstGeom prst="rect">
            <a:avLst/>
          </a:prstGeom>
        </p:spPr>
      </p:pic>
      <p:sp>
        <p:nvSpPr>
          <p:cNvPr id="2" name="Title 1"/>
          <p:cNvSpPr>
            <a:spLocks noGrp="1"/>
          </p:cNvSpPr>
          <p:nvPr>
            <p:ph type="title"/>
          </p:nvPr>
        </p:nvSpPr>
        <p:spPr/>
        <p:txBody>
          <a:bodyPr/>
          <a:lstStyle/>
          <a:p>
            <a:r>
              <a:rPr lang="en-US">
                <a:solidFill>
                  <a:schemeClr val="accent1"/>
                </a:solidFill>
              </a:rPr>
              <a:t>phone</a:t>
            </a:r>
            <a:br>
              <a:rPr lang="en-US">
                <a:solidFill>
                  <a:schemeClr val="accent1"/>
                </a:solidFill>
              </a:rPr>
            </a:br>
            <a:r>
              <a:rPr lang="en-US"/>
              <a:t>device</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86</a:t>
            </a:fld>
            <a:endParaRPr/>
          </a:p>
        </p:txBody>
      </p:sp>
      <p:grpSp>
        <p:nvGrpSpPr>
          <p:cNvPr id="11" name="Group 10"/>
          <p:cNvGrpSpPr/>
          <p:nvPr/>
        </p:nvGrpSpPr>
        <p:grpSpPr>
          <a:xfrm>
            <a:off x="6296025" y="2693633"/>
            <a:ext cx="9782175" cy="2001697"/>
            <a:chOff x="6296025" y="2693633"/>
            <a:chExt cx="9782175" cy="2001697"/>
          </a:xfrm>
        </p:grpSpPr>
        <p:sp>
          <p:nvSpPr>
            <p:cNvPr id="6" name="TextBox 5"/>
            <p:cNvSpPr txBox="1"/>
            <p:nvPr/>
          </p:nvSpPr>
          <p:spPr>
            <a:xfrm>
              <a:off x="6296025" y="2693633"/>
              <a:ext cx="7924800" cy="646331"/>
            </a:xfrm>
            <a:prstGeom prst="rect">
              <a:avLst/>
            </a:prstGeom>
            <a:noFill/>
          </p:spPr>
          <p:txBody>
            <a:bodyPr wrap="square" rtlCol="0">
              <a:spAutoFit/>
            </a:bodyPr>
            <a:lstStyle/>
            <a:p>
              <a:r>
                <a:rPr lang="en-US" sz="3600">
                  <a:solidFill>
                    <a:schemeClr val="accent1"/>
                  </a:solidFill>
                  <a:latin typeface="+mj-lt"/>
                </a:rPr>
                <a:t>best mobile app </a:t>
              </a:r>
              <a:r>
                <a:rPr lang="en-US" sz="3600">
                  <a:latin typeface="+mj-lt"/>
                </a:rPr>
                <a:t>- july 2016</a:t>
              </a:r>
              <a:endParaRPr lang="uk-UA" sz="3600">
                <a:latin typeface="+mj-lt"/>
              </a:endParaRPr>
            </a:p>
          </p:txBody>
        </p:sp>
        <p:sp>
          <p:nvSpPr>
            <p:cNvPr id="24" name="TextBox 23"/>
            <p:cNvSpPr txBox="1"/>
            <p:nvPr/>
          </p:nvSpPr>
          <p:spPr>
            <a:xfrm>
              <a:off x="6324600" y="3679667"/>
              <a:ext cx="9753600"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purna. </a:t>
              </a:r>
              <a:endParaRPr lang="uk-UA" sz="2000">
                <a:solidFill>
                  <a:schemeClr val="tx2"/>
                </a:solidFill>
              </a:endParaRPr>
            </a:p>
          </p:txBody>
        </p:sp>
      </p:grpSp>
      <p:grpSp>
        <p:nvGrpSpPr>
          <p:cNvPr id="10" name="Group 9"/>
          <p:cNvGrpSpPr/>
          <p:nvPr/>
        </p:nvGrpSpPr>
        <p:grpSpPr>
          <a:xfrm>
            <a:off x="6177095" y="5225530"/>
            <a:ext cx="3095359" cy="3118370"/>
            <a:chOff x="6177095" y="5225530"/>
            <a:chExt cx="3095359" cy="3118370"/>
          </a:xfrm>
        </p:grpSpPr>
        <p:sp>
          <p:nvSpPr>
            <p:cNvPr id="19" name="Oval 18"/>
            <p:cNvSpPr/>
            <p:nvPr/>
          </p:nvSpPr>
          <p:spPr>
            <a:xfrm>
              <a:off x="7000875" y="5225530"/>
              <a:ext cx="1447800" cy="14478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TextBox 6"/>
            <p:cNvSpPr txBox="1"/>
            <p:nvPr/>
          </p:nvSpPr>
          <p:spPr>
            <a:xfrm>
              <a:off x="6391275" y="6700077"/>
              <a:ext cx="2667000" cy="523220"/>
            </a:xfrm>
            <a:prstGeom prst="rect">
              <a:avLst/>
            </a:prstGeom>
            <a:noFill/>
          </p:spPr>
          <p:txBody>
            <a:bodyPr wrap="square" rtlCol="0">
              <a:spAutoFit/>
            </a:bodyPr>
            <a:lstStyle/>
            <a:p>
              <a:pPr algn="ctr"/>
              <a:r>
                <a:rPr lang="en-US" sz="2800">
                  <a:latin typeface="+mj-lt"/>
                </a:rPr>
                <a:t>photo</a:t>
              </a:r>
              <a:endParaRPr lang="uk-UA" sz="2800">
                <a:latin typeface="+mj-lt"/>
              </a:endParaRPr>
            </a:p>
          </p:txBody>
        </p:sp>
        <p:sp>
          <p:nvSpPr>
            <p:cNvPr id="25" name="TextBox 24"/>
            <p:cNvSpPr txBox="1"/>
            <p:nvPr/>
          </p:nvSpPr>
          <p:spPr>
            <a:xfrm>
              <a:off x="6177095" y="7328237"/>
              <a:ext cx="3095359" cy="1015663"/>
            </a:xfrm>
            <a:prstGeom prst="rect">
              <a:avLst/>
            </a:prstGeom>
            <a:noFill/>
          </p:spPr>
          <p:txBody>
            <a:bodyPr wrap="square" rtlCol="0">
              <a:spAutoFit/>
            </a:bodyPr>
            <a:lstStyle/>
            <a:p>
              <a:pPr algn="ctr"/>
              <a:r>
                <a:rPr lang="en-US" sz="2000">
                  <a:solidFill>
                    <a:schemeClr val="tx2"/>
                  </a:solidFill>
                </a:rPr>
                <a:t>Lorem ipsum dolor sit amet, consectetuer adipiscing elit. </a:t>
              </a:r>
              <a:endParaRPr lang="uk-UA" sz="2000">
                <a:solidFill>
                  <a:schemeClr val="tx2"/>
                </a:solidFill>
              </a:endParaRPr>
            </a:p>
          </p:txBody>
        </p:sp>
        <p:sp>
          <p:nvSpPr>
            <p:cNvPr id="28" name="Freeform 142"/>
            <p:cNvSpPr>
              <a:spLocks noEditPoints="1"/>
            </p:cNvSpPr>
            <p:nvPr/>
          </p:nvSpPr>
          <p:spPr bwMode="auto">
            <a:xfrm>
              <a:off x="7389429" y="5679693"/>
              <a:ext cx="670690" cy="539473"/>
            </a:xfrm>
            <a:custGeom>
              <a:avLst/>
              <a:gdLst>
                <a:gd name="T0" fmla="*/ 108 w 176"/>
                <a:gd name="T1" fmla="*/ 24 h 144"/>
                <a:gd name="T2" fmla="*/ 108 w 176"/>
                <a:gd name="T3" fmla="*/ 16 h 144"/>
                <a:gd name="T4" fmla="*/ 64 w 176"/>
                <a:gd name="T5" fmla="*/ 20 h 144"/>
                <a:gd name="T6" fmla="*/ 88 w 176"/>
                <a:gd name="T7" fmla="*/ 56 h 144"/>
                <a:gd name="T8" fmla="*/ 88 w 176"/>
                <a:gd name="T9" fmla="*/ 104 h 144"/>
                <a:gd name="T10" fmla="*/ 88 w 176"/>
                <a:gd name="T11" fmla="*/ 56 h 144"/>
                <a:gd name="T12" fmla="*/ 72 w 176"/>
                <a:gd name="T13" fmla="*/ 80 h 144"/>
                <a:gd name="T14" fmla="*/ 104 w 176"/>
                <a:gd name="T15" fmla="*/ 80 h 144"/>
                <a:gd name="T16" fmla="*/ 88 w 176"/>
                <a:gd name="T17" fmla="*/ 40 h 144"/>
                <a:gd name="T18" fmla="*/ 88 w 176"/>
                <a:gd name="T19" fmla="*/ 120 h 144"/>
                <a:gd name="T20" fmla="*/ 88 w 176"/>
                <a:gd name="T21" fmla="*/ 40 h 144"/>
                <a:gd name="T22" fmla="*/ 56 w 176"/>
                <a:gd name="T23" fmla="*/ 80 h 144"/>
                <a:gd name="T24" fmla="*/ 120 w 176"/>
                <a:gd name="T25" fmla="*/ 80 h 144"/>
                <a:gd name="T26" fmla="*/ 148 w 176"/>
                <a:gd name="T27" fmla="*/ 64 h 144"/>
                <a:gd name="T28" fmla="*/ 148 w 176"/>
                <a:gd name="T29" fmla="*/ 72 h 144"/>
                <a:gd name="T30" fmla="*/ 148 w 176"/>
                <a:gd name="T31" fmla="*/ 64 h 144"/>
                <a:gd name="T32" fmla="*/ 136 w 176"/>
                <a:gd name="T33" fmla="*/ 44 h 144"/>
                <a:gd name="T34" fmla="*/ 160 w 176"/>
                <a:gd name="T35" fmla="*/ 44 h 144"/>
                <a:gd name="T36" fmla="*/ 148 w 176"/>
                <a:gd name="T37" fmla="*/ 48 h 144"/>
                <a:gd name="T38" fmla="*/ 148 w 176"/>
                <a:gd name="T39" fmla="*/ 40 h 144"/>
                <a:gd name="T40" fmla="*/ 148 w 176"/>
                <a:gd name="T41" fmla="*/ 48 h 144"/>
                <a:gd name="T42" fmla="*/ 144 w 176"/>
                <a:gd name="T43" fmla="*/ 16 h 144"/>
                <a:gd name="T44" fmla="*/ 88 w 176"/>
                <a:gd name="T45" fmla="*/ 0 h 144"/>
                <a:gd name="T46" fmla="*/ 32 w 176"/>
                <a:gd name="T47" fmla="*/ 16 h 144"/>
                <a:gd name="T48" fmla="*/ 0 w 176"/>
                <a:gd name="T49" fmla="*/ 32 h 144"/>
                <a:gd name="T50" fmla="*/ 16 w 176"/>
                <a:gd name="T51" fmla="*/ 144 h 144"/>
                <a:gd name="T52" fmla="*/ 176 w 176"/>
                <a:gd name="T53" fmla="*/ 128 h 144"/>
                <a:gd name="T54" fmla="*/ 160 w 176"/>
                <a:gd name="T55" fmla="*/ 16 h 144"/>
                <a:gd name="T56" fmla="*/ 133 w 176"/>
                <a:gd name="T57" fmla="*/ 96 h 144"/>
                <a:gd name="T58" fmla="*/ 168 w 176"/>
                <a:gd name="T59" fmla="*/ 104 h 144"/>
                <a:gd name="T60" fmla="*/ 160 w 176"/>
                <a:gd name="T61" fmla="*/ 136 h 144"/>
                <a:gd name="T62" fmla="*/ 8 w 176"/>
                <a:gd name="T63" fmla="*/ 128 h 144"/>
                <a:gd name="T64" fmla="*/ 46 w 176"/>
                <a:gd name="T65" fmla="*/ 104 h 144"/>
                <a:gd name="T66" fmla="*/ 8 w 176"/>
                <a:gd name="T67" fmla="*/ 96 h 144"/>
                <a:gd name="T68" fmla="*/ 16 w 176"/>
                <a:gd name="T69" fmla="*/ 24 h 144"/>
                <a:gd name="T70" fmla="*/ 60 w 176"/>
                <a:gd name="T71" fmla="*/ 8 h 144"/>
                <a:gd name="T72" fmla="*/ 116 w 176"/>
                <a:gd name="T73" fmla="*/ 8 h 144"/>
                <a:gd name="T74" fmla="*/ 160 w 176"/>
                <a:gd name="T75" fmla="*/ 24 h 144"/>
                <a:gd name="T76" fmla="*/ 168 w 176"/>
                <a:gd name="T77"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44">
                  <a:moveTo>
                    <a:pt x="68" y="24"/>
                  </a:moveTo>
                  <a:cubicBezTo>
                    <a:pt x="108" y="24"/>
                    <a:pt x="108" y="24"/>
                    <a:pt x="108" y="24"/>
                  </a:cubicBezTo>
                  <a:cubicBezTo>
                    <a:pt x="110" y="24"/>
                    <a:pt x="112" y="22"/>
                    <a:pt x="112" y="20"/>
                  </a:cubicBezTo>
                  <a:cubicBezTo>
                    <a:pt x="112" y="18"/>
                    <a:pt x="110" y="16"/>
                    <a:pt x="108" y="16"/>
                  </a:cubicBezTo>
                  <a:cubicBezTo>
                    <a:pt x="68" y="16"/>
                    <a:pt x="68" y="16"/>
                    <a:pt x="68" y="16"/>
                  </a:cubicBezTo>
                  <a:cubicBezTo>
                    <a:pt x="66" y="16"/>
                    <a:pt x="64" y="18"/>
                    <a:pt x="64" y="20"/>
                  </a:cubicBezTo>
                  <a:cubicBezTo>
                    <a:pt x="64" y="22"/>
                    <a:pt x="66" y="24"/>
                    <a:pt x="68" y="24"/>
                  </a:cubicBezTo>
                  <a:moveTo>
                    <a:pt x="88" y="56"/>
                  </a:moveTo>
                  <a:cubicBezTo>
                    <a:pt x="75" y="56"/>
                    <a:pt x="64" y="67"/>
                    <a:pt x="64" y="80"/>
                  </a:cubicBezTo>
                  <a:cubicBezTo>
                    <a:pt x="64" y="93"/>
                    <a:pt x="75" y="104"/>
                    <a:pt x="88" y="104"/>
                  </a:cubicBezTo>
                  <a:cubicBezTo>
                    <a:pt x="101" y="104"/>
                    <a:pt x="112" y="93"/>
                    <a:pt x="112" y="80"/>
                  </a:cubicBezTo>
                  <a:cubicBezTo>
                    <a:pt x="112" y="67"/>
                    <a:pt x="101" y="56"/>
                    <a:pt x="88" y="56"/>
                  </a:cubicBezTo>
                  <a:moveTo>
                    <a:pt x="88" y="96"/>
                  </a:moveTo>
                  <a:cubicBezTo>
                    <a:pt x="79" y="96"/>
                    <a:pt x="72" y="89"/>
                    <a:pt x="72" y="80"/>
                  </a:cubicBezTo>
                  <a:cubicBezTo>
                    <a:pt x="72" y="71"/>
                    <a:pt x="79" y="64"/>
                    <a:pt x="88" y="64"/>
                  </a:cubicBezTo>
                  <a:cubicBezTo>
                    <a:pt x="97" y="64"/>
                    <a:pt x="104" y="71"/>
                    <a:pt x="104" y="80"/>
                  </a:cubicBezTo>
                  <a:cubicBezTo>
                    <a:pt x="104" y="89"/>
                    <a:pt x="97" y="96"/>
                    <a:pt x="88" y="96"/>
                  </a:cubicBezTo>
                  <a:moveTo>
                    <a:pt x="88" y="40"/>
                  </a:moveTo>
                  <a:cubicBezTo>
                    <a:pt x="66" y="40"/>
                    <a:pt x="48" y="58"/>
                    <a:pt x="48" y="80"/>
                  </a:cubicBezTo>
                  <a:cubicBezTo>
                    <a:pt x="48" y="102"/>
                    <a:pt x="66" y="120"/>
                    <a:pt x="88" y="120"/>
                  </a:cubicBezTo>
                  <a:cubicBezTo>
                    <a:pt x="110" y="120"/>
                    <a:pt x="128" y="102"/>
                    <a:pt x="128" y="80"/>
                  </a:cubicBezTo>
                  <a:cubicBezTo>
                    <a:pt x="128" y="58"/>
                    <a:pt x="110" y="40"/>
                    <a:pt x="88" y="40"/>
                  </a:cubicBezTo>
                  <a:moveTo>
                    <a:pt x="88" y="112"/>
                  </a:moveTo>
                  <a:cubicBezTo>
                    <a:pt x="70" y="112"/>
                    <a:pt x="56" y="98"/>
                    <a:pt x="56" y="80"/>
                  </a:cubicBezTo>
                  <a:cubicBezTo>
                    <a:pt x="56" y="62"/>
                    <a:pt x="70" y="48"/>
                    <a:pt x="88" y="48"/>
                  </a:cubicBezTo>
                  <a:cubicBezTo>
                    <a:pt x="106" y="48"/>
                    <a:pt x="120" y="62"/>
                    <a:pt x="120" y="80"/>
                  </a:cubicBezTo>
                  <a:cubicBezTo>
                    <a:pt x="120" y="98"/>
                    <a:pt x="106" y="112"/>
                    <a:pt x="88" y="112"/>
                  </a:cubicBezTo>
                  <a:moveTo>
                    <a:pt x="148" y="64"/>
                  </a:moveTo>
                  <a:cubicBezTo>
                    <a:pt x="146" y="64"/>
                    <a:pt x="144" y="66"/>
                    <a:pt x="144" y="68"/>
                  </a:cubicBezTo>
                  <a:cubicBezTo>
                    <a:pt x="144" y="70"/>
                    <a:pt x="146" y="72"/>
                    <a:pt x="148" y="72"/>
                  </a:cubicBezTo>
                  <a:cubicBezTo>
                    <a:pt x="150" y="72"/>
                    <a:pt x="152" y="70"/>
                    <a:pt x="152" y="68"/>
                  </a:cubicBezTo>
                  <a:cubicBezTo>
                    <a:pt x="152" y="66"/>
                    <a:pt x="150" y="64"/>
                    <a:pt x="148" y="64"/>
                  </a:cubicBezTo>
                  <a:moveTo>
                    <a:pt x="148" y="32"/>
                  </a:moveTo>
                  <a:cubicBezTo>
                    <a:pt x="141" y="32"/>
                    <a:pt x="136" y="37"/>
                    <a:pt x="136" y="44"/>
                  </a:cubicBezTo>
                  <a:cubicBezTo>
                    <a:pt x="136" y="51"/>
                    <a:pt x="141" y="56"/>
                    <a:pt x="148" y="56"/>
                  </a:cubicBezTo>
                  <a:cubicBezTo>
                    <a:pt x="155" y="56"/>
                    <a:pt x="160" y="51"/>
                    <a:pt x="160" y="44"/>
                  </a:cubicBezTo>
                  <a:cubicBezTo>
                    <a:pt x="160" y="37"/>
                    <a:pt x="155" y="32"/>
                    <a:pt x="148" y="32"/>
                  </a:cubicBezTo>
                  <a:moveTo>
                    <a:pt x="148" y="48"/>
                  </a:moveTo>
                  <a:cubicBezTo>
                    <a:pt x="146" y="48"/>
                    <a:pt x="144" y="46"/>
                    <a:pt x="144" y="44"/>
                  </a:cubicBezTo>
                  <a:cubicBezTo>
                    <a:pt x="144" y="42"/>
                    <a:pt x="146" y="40"/>
                    <a:pt x="148" y="40"/>
                  </a:cubicBezTo>
                  <a:cubicBezTo>
                    <a:pt x="150" y="40"/>
                    <a:pt x="152" y="42"/>
                    <a:pt x="152" y="44"/>
                  </a:cubicBezTo>
                  <a:cubicBezTo>
                    <a:pt x="152" y="46"/>
                    <a:pt x="150" y="48"/>
                    <a:pt x="148" y="48"/>
                  </a:cubicBezTo>
                  <a:moveTo>
                    <a:pt x="160" y="16"/>
                  </a:moveTo>
                  <a:cubicBezTo>
                    <a:pt x="144" y="16"/>
                    <a:pt x="144" y="16"/>
                    <a:pt x="144" y="16"/>
                  </a:cubicBezTo>
                  <a:cubicBezTo>
                    <a:pt x="132" y="16"/>
                    <a:pt x="132" y="0"/>
                    <a:pt x="116" y="0"/>
                  </a:cubicBezTo>
                  <a:cubicBezTo>
                    <a:pt x="88" y="0"/>
                    <a:pt x="88" y="0"/>
                    <a:pt x="88" y="0"/>
                  </a:cubicBezTo>
                  <a:cubicBezTo>
                    <a:pt x="60" y="0"/>
                    <a:pt x="60" y="0"/>
                    <a:pt x="60" y="0"/>
                  </a:cubicBezTo>
                  <a:cubicBezTo>
                    <a:pt x="44" y="0"/>
                    <a:pt x="44" y="16"/>
                    <a:pt x="32" y="16"/>
                  </a:cubicBezTo>
                  <a:cubicBezTo>
                    <a:pt x="16" y="16"/>
                    <a:pt x="16" y="16"/>
                    <a:pt x="16" y="16"/>
                  </a:cubicBezTo>
                  <a:cubicBezTo>
                    <a:pt x="7" y="16"/>
                    <a:pt x="0" y="23"/>
                    <a:pt x="0" y="32"/>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96"/>
                  </a:moveTo>
                  <a:cubicBezTo>
                    <a:pt x="133" y="96"/>
                    <a:pt x="133" y="96"/>
                    <a:pt x="133" y="96"/>
                  </a:cubicBezTo>
                  <a:cubicBezTo>
                    <a:pt x="132" y="99"/>
                    <a:pt x="131" y="101"/>
                    <a:pt x="130" y="104"/>
                  </a:cubicBezTo>
                  <a:cubicBezTo>
                    <a:pt x="168" y="104"/>
                    <a:pt x="168" y="104"/>
                    <a:pt x="168" y="104"/>
                  </a:cubicBezTo>
                  <a:cubicBezTo>
                    <a:pt x="168" y="128"/>
                    <a:pt x="168" y="128"/>
                    <a:pt x="168" y="128"/>
                  </a:cubicBezTo>
                  <a:cubicBezTo>
                    <a:pt x="168" y="132"/>
                    <a:pt x="164" y="136"/>
                    <a:pt x="160" y="136"/>
                  </a:cubicBezTo>
                  <a:cubicBezTo>
                    <a:pt x="16" y="136"/>
                    <a:pt x="16" y="136"/>
                    <a:pt x="16" y="136"/>
                  </a:cubicBezTo>
                  <a:cubicBezTo>
                    <a:pt x="12" y="136"/>
                    <a:pt x="8" y="132"/>
                    <a:pt x="8" y="128"/>
                  </a:cubicBezTo>
                  <a:cubicBezTo>
                    <a:pt x="8" y="104"/>
                    <a:pt x="8" y="104"/>
                    <a:pt x="8" y="104"/>
                  </a:cubicBezTo>
                  <a:cubicBezTo>
                    <a:pt x="46" y="104"/>
                    <a:pt x="46" y="104"/>
                    <a:pt x="46" y="104"/>
                  </a:cubicBezTo>
                  <a:cubicBezTo>
                    <a:pt x="45" y="101"/>
                    <a:pt x="44" y="99"/>
                    <a:pt x="43" y="96"/>
                  </a:cubicBezTo>
                  <a:cubicBezTo>
                    <a:pt x="8" y="96"/>
                    <a:pt x="8" y="96"/>
                    <a:pt x="8" y="96"/>
                  </a:cubicBezTo>
                  <a:cubicBezTo>
                    <a:pt x="8" y="32"/>
                    <a:pt x="8" y="32"/>
                    <a:pt x="8" y="32"/>
                  </a:cubicBezTo>
                  <a:cubicBezTo>
                    <a:pt x="8" y="28"/>
                    <a:pt x="12" y="24"/>
                    <a:pt x="16" y="24"/>
                  </a:cubicBezTo>
                  <a:cubicBezTo>
                    <a:pt x="32" y="24"/>
                    <a:pt x="32" y="24"/>
                    <a:pt x="32" y="24"/>
                  </a:cubicBezTo>
                  <a:cubicBezTo>
                    <a:pt x="48" y="24"/>
                    <a:pt x="48" y="8"/>
                    <a:pt x="60" y="8"/>
                  </a:cubicBezTo>
                  <a:cubicBezTo>
                    <a:pt x="88" y="8"/>
                    <a:pt x="88" y="8"/>
                    <a:pt x="88" y="8"/>
                  </a:cubicBezTo>
                  <a:cubicBezTo>
                    <a:pt x="116" y="8"/>
                    <a:pt x="116" y="8"/>
                    <a:pt x="116" y="8"/>
                  </a:cubicBezTo>
                  <a:cubicBezTo>
                    <a:pt x="128" y="8"/>
                    <a:pt x="128" y="24"/>
                    <a:pt x="144" y="24"/>
                  </a:cubicBezTo>
                  <a:cubicBezTo>
                    <a:pt x="160" y="24"/>
                    <a:pt x="160" y="24"/>
                    <a:pt x="160" y="24"/>
                  </a:cubicBezTo>
                  <a:cubicBezTo>
                    <a:pt x="164" y="24"/>
                    <a:pt x="168" y="28"/>
                    <a:pt x="168" y="32"/>
                  </a:cubicBezTo>
                  <a:lnTo>
                    <a:pt x="168" y="9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9" name="Group 8"/>
          <p:cNvGrpSpPr/>
          <p:nvPr/>
        </p:nvGrpSpPr>
        <p:grpSpPr>
          <a:xfrm>
            <a:off x="12718534" y="5225530"/>
            <a:ext cx="3095359" cy="3118370"/>
            <a:chOff x="12718534" y="5225530"/>
            <a:chExt cx="3095359" cy="3118370"/>
          </a:xfrm>
        </p:grpSpPr>
        <p:grpSp>
          <p:nvGrpSpPr>
            <p:cNvPr id="42" name="Group 41"/>
            <p:cNvGrpSpPr/>
            <p:nvPr/>
          </p:nvGrpSpPr>
          <p:grpSpPr>
            <a:xfrm>
              <a:off x="12718534" y="5225530"/>
              <a:ext cx="3095359" cy="3118370"/>
              <a:chOff x="6177095" y="5225530"/>
              <a:chExt cx="3095359" cy="3118370"/>
            </a:xfrm>
          </p:grpSpPr>
          <p:sp>
            <p:nvSpPr>
              <p:cNvPr id="43" name="Oval 42"/>
              <p:cNvSpPr/>
              <p:nvPr/>
            </p:nvSpPr>
            <p:spPr>
              <a:xfrm>
                <a:off x="7000875" y="5225530"/>
                <a:ext cx="1447800" cy="14478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4" name="TextBox 43"/>
              <p:cNvSpPr txBox="1"/>
              <p:nvPr/>
            </p:nvSpPr>
            <p:spPr>
              <a:xfrm>
                <a:off x="6391275" y="6700077"/>
                <a:ext cx="2667000" cy="523220"/>
              </a:xfrm>
              <a:prstGeom prst="rect">
                <a:avLst/>
              </a:prstGeom>
              <a:noFill/>
            </p:spPr>
            <p:txBody>
              <a:bodyPr wrap="square" rtlCol="0">
                <a:spAutoFit/>
              </a:bodyPr>
              <a:lstStyle/>
              <a:p>
                <a:pPr algn="ctr"/>
                <a:r>
                  <a:rPr lang="en-US" sz="2800">
                    <a:latin typeface="+mj-lt"/>
                  </a:rPr>
                  <a:t>audio</a:t>
                </a:r>
                <a:endParaRPr lang="uk-UA" sz="2800">
                  <a:latin typeface="+mj-lt"/>
                </a:endParaRPr>
              </a:p>
            </p:txBody>
          </p:sp>
          <p:sp>
            <p:nvSpPr>
              <p:cNvPr id="45" name="TextBox 44"/>
              <p:cNvSpPr txBox="1"/>
              <p:nvPr/>
            </p:nvSpPr>
            <p:spPr>
              <a:xfrm>
                <a:off x="6177095" y="7328237"/>
                <a:ext cx="3095359" cy="1015663"/>
              </a:xfrm>
              <a:prstGeom prst="rect">
                <a:avLst/>
              </a:prstGeom>
              <a:noFill/>
            </p:spPr>
            <p:txBody>
              <a:bodyPr wrap="square" rtlCol="0">
                <a:spAutoFit/>
              </a:bodyPr>
              <a:lstStyle/>
              <a:p>
                <a:pPr algn="ctr"/>
                <a:r>
                  <a:rPr lang="en-US" sz="2000">
                    <a:solidFill>
                      <a:schemeClr val="tx2"/>
                    </a:solidFill>
                  </a:rPr>
                  <a:t>Lorem ipsum dolor sit amet, consectetuer adipiscing elit. </a:t>
                </a:r>
                <a:endParaRPr lang="uk-UA" sz="2000">
                  <a:solidFill>
                    <a:schemeClr val="tx2"/>
                  </a:solidFill>
                </a:endParaRPr>
              </a:p>
            </p:txBody>
          </p:sp>
        </p:grpSp>
        <p:sp>
          <p:nvSpPr>
            <p:cNvPr id="50" name="Freeform 174"/>
            <p:cNvSpPr>
              <a:spLocks noEditPoints="1"/>
            </p:cNvSpPr>
            <p:nvPr/>
          </p:nvSpPr>
          <p:spPr bwMode="auto">
            <a:xfrm>
              <a:off x="13938156" y="5616507"/>
              <a:ext cx="656114" cy="656114"/>
            </a:xfrm>
            <a:custGeom>
              <a:avLst/>
              <a:gdLst>
                <a:gd name="T0" fmla="*/ 160 w 176"/>
                <a:gd name="T1" fmla="*/ 112 h 176"/>
                <a:gd name="T2" fmla="*/ 160 w 176"/>
                <a:gd name="T3" fmla="*/ 72 h 176"/>
                <a:gd name="T4" fmla="*/ 88 w 176"/>
                <a:gd name="T5" fmla="*/ 0 h 176"/>
                <a:gd name="T6" fmla="*/ 16 w 176"/>
                <a:gd name="T7" fmla="*/ 72 h 176"/>
                <a:gd name="T8" fmla="*/ 16 w 176"/>
                <a:gd name="T9" fmla="*/ 112 h 176"/>
                <a:gd name="T10" fmla="*/ 0 w 176"/>
                <a:gd name="T11" fmla="*/ 128 h 176"/>
                <a:gd name="T12" fmla="*/ 0 w 176"/>
                <a:gd name="T13" fmla="*/ 144 h 176"/>
                <a:gd name="T14" fmla="*/ 16 w 176"/>
                <a:gd name="T15" fmla="*/ 160 h 176"/>
                <a:gd name="T16" fmla="*/ 16 w 176"/>
                <a:gd name="T17" fmla="*/ 160 h 176"/>
                <a:gd name="T18" fmla="*/ 36 w 176"/>
                <a:gd name="T19" fmla="*/ 176 h 176"/>
                <a:gd name="T20" fmla="*/ 56 w 176"/>
                <a:gd name="T21" fmla="*/ 156 h 176"/>
                <a:gd name="T22" fmla="*/ 56 w 176"/>
                <a:gd name="T23" fmla="*/ 116 h 176"/>
                <a:gd name="T24" fmla="*/ 36 w 176"/>
                <a:gd name="T25" fmla="*/ 96 h 176"/>
                <a:gd name="T26" fmla="*/ 24 w 176"/>
                <a:gd name="T27" fmla="*/ 100 h 176"/>
                <a:gd name="T28" fmla="*/ 24 w 176"/>
                <a:gd name="T29" fmla="*/ 72 h 176"/>
                <a:gd name="T30" fmla="*/ 88 w 176"/>
                <a:gd name="T31" fmla="*/ 8 h 176"/>
                <a:gd name="T32" fmla="*/ 152 w 176"/>
                <a:gd name="T33" fmla="*/ 72 h 176"/>
                <a:gd name="T34" fmla="*/ 152 w 176"/>
                <a:gd name="T35" fmla="*/ 100 h 176"/>
                <a:gd name="T36" fmla="*/ 140 w 176"/>
                <a:gd name="T37" fmla="*/ 96 h 176"/>
                <a:gd name="T38" fmla="*/ 120 w 176"/>
                <a:gd name="T39" fmla="*/ 116 h 176"/>
                <a:gd name="T40" fmla="*/ 120 w 176"/>
                <a:gd name="T41" fmla="*/ 156 h 176"/>
                <a:gd name="T42" fmla="*/ 140 w 176"/>
                <a:gd name="T43" fmla="*/ 176 h 176"/>
                <a:gd name="T44" fmla="*/ 160 w 176"/>
                <a:gd name="T45" fmla="*/ 160 h 176"/>
                <a:gd name="T46" fmla="*/ 160 w 176"/>
                <a:gd name="T47" fmla="*/ 160 h 176"/>
                <a:gd name="T48" fmla="*/ 176 w 176"/>
                <a:gd name="T49" fmla="*/ 144 h 176"/>
                <a:gd name="T50" fmla="*/ 176 w 176"/>
                <a:gd name="T51" fmla="*/ 128 h 176"/>
                <a:gd name="T52" fmla="*/ 160 w 176"/>
                <a:gd name="T53" fmla="*/ 112 h 176"/>
                <a:gd name="T54" fmla="*/ 36 w 176"/>
                <a:gd name="T55" fmla="*/ 168 h 176"/>
                <a:gd name="T56" fmla="*/ 25 w 176"/>
                <a:gd name="T57" fmla="*/ 160 h 176"/>
                <a:gd name="T58" fmla="*/ 47 w 176"/>
                <a:gd name="T59" fmla="*/ 160 h 176"/>
                <a:gd name="T60" fmla="*/ 36 w 176"/>
                <a:gd name="T61" fmla="*/ 168 h 176"/>
                <a:gd name="T62" fmla="*/ 48 w 176"/>
                <a:gd name="T63" fmla="*/ 152 h 176"/>
                <a:gd name="T64" fmla="*/ 24 w 176"/>
                <a:gd name="T65" fmla="*/ 152 h 176"/>
                <a:gd name="T66" fmla="*/ 24 w 176"/>
                <a:gd name="T67" fmla="*/ 140 h 176"/>
                <a:gd name="T68" fmla="*/ 48 w 176"/>
                <a:gd name="T69" fmla="*/ 140 h 176"/>
                <a:gd name="T70" fmla="*/ 48 w 176"/>
                <a:gd name="T71" fmla="*/ 152 h 176"/>
                <a:gd name="T72" fmla="*/ 36 w 176"/>
                <a:gd name="T73" fmla="*/ 104 h 176"/>
                <a:gd name="T74" fmla="*/ 47 w 176"/>
                <a:gd name="T75" fmla="*/ 112 h 176"/>
                <a:gd name="T76" fmla="*/ 25 w 176"/>
                <a:gd name="T77" fmla="*/ 112 h 176"/>
                <a:gd name="T78" fmla="*/ 36 w 176"/>
                <a:gd name="T79" fmla="*/ 104 h 176"/>
                <a:gd name="T80" fmla="*/ 48 w 176"/>
                <a:gd name="T81" fmla="*/ 132 h 176"/>
                <a:gd name="T82" fmla="*/ 24 w 176"/>
                <a:gd name="T83" fmla="*/ 132 h 176"/>
                <a:gd name="T84" fmla="*/ 24 w 176"/>
                <a:gd name="T85" fmla="*/ 120 h 176"/>
                <a:gd name="T86" fmla="*/ 48 w 176"/>
                <a:gd name="T87" fmla="*/ 120 h 176"/>
                <a:gd name="T88" fmla="*/ 48 w 176"/>
                <a:gd name="T89" fmla="*/ 132 h 176"/>
                <a:gd name="T90" fmla="*/ 140 w 176"/>
                <a:gd name="T91" fmla="*/ 104 h 176"/>
                <a:gd name="T92" fmla="*/ 151 w 176"/>
                <a:gd name="T93" fmla="*/ 112 h 176"/>
                <a:gd name="T94" fmla="*/ 129 w 176"/>
                <a:gd name="T95" fmla="*/ 112 h 176"/>
                <a:gd name="T96" fmla="*/ 140 w 176"/>
                <a:gd name="T97" fmla="*/ 104 h 176"/>
                <a:gd name="T98" fmla="*/ 140 w 176"/>
                <a:gd name="T99" fmla="*/ 168 h 176"/>
                <a:gd name="T100" fmla="*/ 129 w 176"/>
                <a:gd name="T101" fmla="*/ 160 h 176"/>
                <a:gd name="T102" fmla="*/ 151 w 176"/>
                <a:gd name="T103" fmla="*/ 160 h 176"/>
                <a:gd name="T104" fmla="*/ 140 w 176"/>
                <a:gd name="T105" fmla="*/ 168 h 176"/>
                <a:gd name="T106" fmla="*/ 152 w 176"/>
                <a:gd name="T107" fmla="*/ 152 h 176"/>
                <a:gd name="T108" fmla="*/ 128 w 176"/>
                <a:gd name="T109" fmla="*/ 152 h 176"/>
                <a:gd name="T110" fmla="*/ 128 w 176"/>
                <a:gd name="T111" fmla="*/ 140 h 176"/>
                <a:gd name="T112" fmla="*/ 152 w 176"/>
                <a:gd name="T113" fmla="*/ 140 h 176"/>
                <a:gd name="T114" fmla="*/ 152 w 176"/>
                <a:gd name="T115" fmla="*/ 152 h 176"/>
                <a:gd name="T116" fmla="*/ 152 w 176"/>
                <a:gd name="T117" fmla="*/ 132 h 176"/>
                <a:gd name="T118" fmla="*/ 128 w 176"/>
                <a:gd name="T119" fmla="*/ 132 h 176"/>
                <a:gd name="T120" fmla="*/ 128 w 176"/>
                <a:gd name="T121" fmla="*/ 120 h 176"/>
                <a:gd name="T122" fmla="*/ 152 w 176"/>
                <a:gd name="T123" fmla="*/ 120 h 176"/>
                <a:gd name="T124" fmla="*/ 152 w 176"/>
                <a:gd name="T125" fmla="*/ 13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 h="176">
                  <a:moveTo>
                    <a:pt x="160" y="112"/>
                  </a:moveTo>
                  <a:cubicBezTo>
                    <a:pt x="160" y="72"/>
                    <a:pt x="160" y="72"/>
                    <a:pt x="160" y="72"/>
                  </a:cubicBezTo>
                  <a:cubicBezTo>
                    <a:pt x="160" y="32"/>
                    <a:pt x="128" y="0"/>
                    <a:pt x="88" y="0"/>
                  </a:cubicBezTo>
                  <a:cubicBezTo>
                    <a:pt x="48" y="0"/>
                    <a:pt x="16" y="32"/>
                    <a:pt x="16" y="72"/>
                  </a:cubicBezTo>
                  <a:cubicBezTo>
                    <a:pt x="16" y="112"/>
                    <a:pt x="16" y="112"/>
                    <a:pt x="16" y="112"/>
                  </a:cubicBezTo>
                  <a:cubicBezTo>
                    <a:pt x="7" y="112"/>
                    <a:pt x="0" y="119"/>
                    <a:pt x="0" y="128"/>
                  </a:cubicBezTo>
                  <a:cubicBezTo>
                    <a:pt x="0" y="144"/>
                    <a:pt x="0" y="144"/>
                    <a:pt x="0" y="144"/>
                  </a:cubicBezTo>
                  <a:cubicBezTo>
                    <a:pt x="0" y="153"/>
                    <a:pt x="7" y="160"/>
                    <a:pt x="16" y="160"/>
                  </a:cubicBezTo>
                  <a:cubicBezTo>
                    <a:pt x="16" y="160"/>
                    <a:pt x="16" y="160"/>
                    <a:pt x="16" y="160"/>
                  </a:cubicBezTo>
                  <a:cubicBezTo>
                    <a:pt x="18" y="169"/>
                    <a:pt x="26" y="176"/>
                    <a:pt x="36" y="176"/>
                  </a:cubicBezTo>
                  <a:cubicBezTo>
                    <a:pt x="47" y="176"/>
                    <a:pt x="56" y="167"/>
                    <a:pt x="56" y="156"/>
                  </a:cubicBezTo>
                  <a:cubicBezTo>
                    <a:pt x="56" y="116"/>
                    <a:pt x="56" y="116"/>
                    <a:pt x="56" y="116"/>
                  </a:cubicBezTo>
                  <a:cubicBezTo>
                    <a:pt x="56" y="105"/>
                    <a:pt x="47" y="96"/>
                    <a:pt x="36" y="96"/>
                  </a:cubicBezTo>
                  <a:cubicBezTo>
                    <a:pt x="31" y="96"/>
                    <a:pt x="27" y="98"/>
                    <a:pt x="24" y="100"/>
                  </a:cubicBezTo>
                  <a:cubicBezTo>
                    <a:pt x="24" y="72"/>
                    <a:pt x="24" y="72"/>
                    <a:pt x="24" y="72"/>
                  </a:cubicBezTo>
                  <a:cubicBezTo>
                    <a:pt x="24" y="37"/>
                    <a:pt x="53" y="8"/>
                    <a:pt x="88" y="8"/>
                  </a:cubicBezTo>
                  <a:cubicBezTo>
                    <a:pt x="123" y="8"/>
                    <a:pt x="152" y="37"/>
                    <a:pt x="152" y="72"/>
                  </a:cubicBezTo>
                  <a:cubicBezTo>
                    <a:pt x="152" y="100"/>
                    <a:pt x="152" y="100"/>
                    <a:pt x="152" y="100"/>
                  </a:cubicBezTo>
                  <a:cubicBezTo>
                    <a:pt x="149" y="98"/>
                    <a:pt x="145" y="96"/>
                    <a:pt x="140" y="96"/>
                  </a:cubicBezTo>
                  <a:cubicBezTo>
                    <a:pt x="129" y="96"/>
                    <a:pt x="120" y="105"/>
                    <a:pt x="120" y="116"/>
                  </a:cubicBezTo>
                  <a:cubicBezTo>
                    <a:pt x="120" y="156"/>
                    <a:pt x="120" y="156"/>
                    <a:pt x="120" y="156"/>
                  </a:cubicBezTo>
                  <a:cubicBezTo>
                    <a:pt x="120" y="167"/>
                    <a:pt x="129" y="176"/>
                    <a:pt x="140" y="176"/>
                  </a:cubicBezTo>
                  <a:cubicBezTo>
                    <a:pt x="150" y="176"/>
                    <a:pt x="158" y="169"/>
                    <a:pt x="160" y="160"/>
                  </a:cubicBezTo>
                  <a:cubicBezTo>
                    <a:pt x="160" y="160"/>
                    <a:pt x="160" y="160"/>
                    <a:pt x="160" y="160"/>
                  </a:cubicBezTo>
                  <a:cubicBezTo>
                    <a:pt x="169" y="160"/>
                    <a:pt x="176" y="153"/>
                    <a:pt x="176" y="144"/>
                  </a:cubicBezTo>
                  <a:cubicBezTo>
                    <a:pt x="176" y="128"/>
                    <a:pt x="176" y="128"/>
                    <a:pt x="176" y="128"/>
                  </a:cubicBezTo>
                  <a:cubicBezTo>
                    <a:pt x="176" y="119"/>
                    <a:pt x="169" y="112"/>
                    <a:pt x="160" y="112"/>
                  </a:cubicBezTo>
                  <a:moveTo>
                    <a:pt x="36" y="168"/>
                  </a:moveTo>
                  <a:cubicBezTo>
                    <a:pt x="31" y="168"/>
                    <a:pt x="26" y="165"/>
                    <a:pt x="25" y="160"/>
                  </a:cubicBezTo>
                  <a:cubicBezTo>
                    <a:pt x="47" y="160"/>
                    <a:pt x="47" y="160"/>
                    <a:pt x="47" y="160"/>
                  </a:cubicBezTo>
                  <a:cubicBezTo>
                    <a:pt x="46" y="165"/>
                    <a:pt x="41" y="168"/>
                    <a:pt x="36" y="168"/>
                  </a:cubicBezTo>
                  <a:moveTo>
                    <a:pt x="48" y="152"/>
                  </a:moveTo>
                  <a:cubicBezTo>
                    <a:pt x="24" y="152"/>
                    <a:pt x="24" y="152"/>
                    <a:pt x="24" y="152"/>
                  </a:cubicBezTo>
                  <a:cubicBezTo>
                    <a:pt x="24" y="140"/>
                    <a:pt x="24" y="140"/>
                    <a:pt x="24" y="140"/>
                  </a:cubicBezTo>
                  <a:cubicBezTo>
                    <a:pt x="48" y="140"/>
                    <a:pt x="48" y="140"/>
                    <a:pt x="48" y="140"/>
                  </a:cubicBezTo>
                  <a:lnTo>
                    <a:pt x="48" y="152"/>
                  </a:lnTo>
                  <a:close/>
                  <a:moveTo>
                    <a:pt x="36" y="104"/>
                  </a:moveTo>
                  <a:cubicBezTo>
                    <a:pt x="41" y="104"/>
                    <a:pt x="46" y="107"/>
                    <a:pt x="47" y="112"/>
                  </a:cubicBezTo>
                  <a:cubicBezTo>
                    <a:pt x="25" y="112"/>
                    <a:pt x="25" y="112"/>
                    <a:pt x="25" y="112"/>
                  </a:cubicBezTo>
                  <a:cubicBezTo>
                    <a:pt x="26" y="107"/>
                    <a:pt x="31" y="104"/>
                    <a:pt x="36" y="104"/>
                  </a:cubicBezTo>
                  <a:moveTo>
                    <a:pt x="48" y="132"/>
                  </a:moveTo>
                  <a:cubicBezTo>
                    <a:pt x="24" y="132"/>
                    <a:pt x="24" y="132"/>
                    <a:pt x="24" y="132"/>
                  </a:cubicBezTo>
                  <a:cubicBezTo>
                    <a:pt x="24" y="120"/>
                    <a:pt x="24" y="120"/>
                    <a:pt x="24" y="120"/>
                  </a:cubicBezTo>
                  <a:cubicBezTo>
                    <a:pt x="48" y="120"/>
                    <a:pt x="48" y="120"/>
                    <a:pt x="48" y="120"/>
                  </a:cubicBezTo>
                  <a:lnTo>
                    <a:pt x="48" y="132"/>
                  </a:lnTo>
                  <a:close/>
                  <a:moveTo>
                    <a:pt x="140" y="104"/>
                  </a:moveTo>
                  <a:cubicBezTo>
                    <a:pt x="145" y="104"/>
                    <a:pt x="150" y="107"/>
                    <a:pt x="151" y="112"/>
                  </a:cubicBezTo>
                  <a:cubicBezTo>
                    <a:pt x="129" y="112"/>
                    <a:pt x="129" y="112"/>
                    <a:pt x="129" y="112"/>
                  </a:cubicBezTo>
                  <a:cubicBezTo>
                    <a:pt x="130" y="107"/>
                    <a:pt x="135" y="104"/>
                    <a:pt x="140" y="104"/>
                  </a:cubicBezTo>
                  <a:moveTo>
                    <a:pt x="140" y="168"/>
                  </a:moveTo>
                  <a:cubicBezTo>
                    <a:pt x="135" y="168"/>
                    <a:pt x="130" y="165"/>
                    <a:pt x="129" y="160"/>
                  </a:cubicBezTo>
                  <a:cubicBezTo>
                    <a:pt x="151" y="160"/>
                    <a:pt x="151" y="160"/>
                    <a:pt x="151" y="160"/>
                  </a:cubicBezTo>
                  <a:cubicBezTo>
                    <a:pt x="150" y="165"/>
                    <a:pt x="145" y="168"/>
                    <a:pt x="140" y="168"/>
                  </a:cubicBezTo>
                  <a:moveTo>
                    <a:pt x="152" y="152"/>
                  </a:moveTo>
                  <a:cubicBezTo>
                    <a:pt x="128" y="152"/>
                    <a:pt x="128" y="152"/>
                    <a:pt x="128" y="152"/>
                  </a:cubicBezTo>
                  <a:cubicBezTo>
                    <a:pt x="128" y="140"/>
                    <a:pt x="128" y="140"/>
                    <a:pt x="128" y="140"/>
                  </a:cubicBezTo>
                  <a:cubicBezTo>
                    <a:pt x="152" y="140"/>
                    <a:pt x="152" y="140"/>
                    <a:pt x="152" y="140"/>
                  </a:cubicBezTo>
                  <a:lnTo>
                    <a:pt x="152" y="152"/>
                  </a:lnTo>
                  <a:close/>
                  <a:moveTo>
                    <a:pt x="152" y="132"/>
                  </a:moveTo>
                  <a:cubicBezTo>
                    <a:pt x="128" y="132"/>
                    <a:pt x="128" y="132"/>
                    <a:pt x="128" y="132"/>
                  </a:cubicBezTo>
                  <a:cubicBezTo>
                    <a:pt x="128" y="120"/>
                    <a:pt x="128" y="120"/>
                    <a:pt x="128" y="120"/>
                  </a:cubicBezTo>
                  <a:cubicBezTo>
                    <a:pt x="152" y="120"/>
                    <a:pt x="152" y="120"/>
                    <a:pt x="152" y="120"/>
                  </a:cubicBezTo>
                  <a:lnTo>
                    <a:pt x="152" y="13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8" name="Group 7"/>
          <p:cNvGrpSpPr/>
          <p:nvPr/>
        </p:nvGrpSpPr>
        <p:grpSpPr>
          <a:xfrm>
            <a:off x="9447814" y="5225530"/>
            <a:ext cx="3095359" cy="3118370"/>
            <a:chOff x="9447814" y="5225530"/>
            <a:chExt cx="3095359" cy="3118370"/>
          </a:xfrm>
        </p:grpSpPr>
        <p:grpSp>
          <p:nvGrpSpPr>
            <p:cNvPr id="31" name="Group 30"/>
            <p:cNvGrpSpPr/>
            <p:nvPr/>
          </p:nvGrpSpPr>
          <p:grpSpPr>
            <a:xfrm>
              <a:off x="9447814" y="5225530"/>
              <a:ext cx="3095359" cy="3118370"/>
              <a:chOff x="6177095" y="5225530"/>
              <a:chExt cx="3095359" cy="3118370"/>
            </a:xfrm>
          </p:grpSpPr>
          <p:sp>
            <p:nvSpPr>
              <p:cNvPr id="35" name="Oval 34"/>
              <p:cNvSpPr/>
              <p:nvPr/>
            </p:nvSpPr>
            <p:spPr>
              <a:xfrm>
                <a:off x="7000875" y="5225530"/>
                <a:ext cx="1447800" cy="14478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6" name="TextBox 35"/>
              <p:cNvSpPr txBox="1"/>
              <p:nvPr/>
            </p:nvSpPr>
            <p:spPr>
              <a:xfrm>
                <a:off x="6391275" y="6700077"/>
                <a:ext cx="2667000" cy="523220"/>
              </a:xfrm>
              <a:prstGeom prst="rect">
                <a:avLst/>
              </a:prstGeom>
              <a:noFill/>
            </p:spPr>
            <p:txBody>
              <a:bodyPr wrap="square" rtlCol="0">
                <a:spAutoFit/>
              </a:bodyPr>
              <a:lstStyle/>
              <a:p>
                <a:pPr algn="ctr"/>
                <a:r>
                  <a:rPr lang="en-US" sz="2800">
                    <a:latin typeface="+mj-lt"/>
                  </a:rPr>
                  <a:t>mic</a:t>
                </a:r>
                <a:endParaRPr lang="uk-UA" sz="2800">
                  <a:latin typeface="+mj-lt"/>
                </a:endParaRPr>
              </a:p>
            </p:txBody>
          </p:sp>
          <p:sp>
            <p:nvSpPr>
              <p:cNvPr id="40" name="TextBox 39"/>
              <p:cNvSpPr txBox="1"/>
              <p:nvPr/>
            </p:nvSpPr>
            <p:spPr>
              <a:xfrm>
                <a:off x="6177095" y="7328237"/>
                <a:ext cx="3095359" cy="1015663"/>
              </a:xfrm>
              <a:prstGeom prst="rect">
                <a:avLst/>
              </a:prstGeom>
              <a:noFill/>
            </p:spPr>
            <p:txBody>
              <a:bodyPr wrap="square" rtlCol="0">
                <a:spAutoFit/>
              </a:bodyPr>
              <a:lstStyle/>
              <a:p>
                <a:pPr algn="ctr"/>
                <a:r>
                  <a:rPr lang="en-US" sz="2000">
                    <a:solidFill>
                      <a:schemeClr val="tx2"/>
                    </a:solidFill>
                  </a:rPr>
                  <a:t>Lorem ipsum dolor sit amet, consectetuer adipiscing elit. </a:t>
                </a:r>
                <a:endParaRPr lang="uk-UA" sz="2000">
                  <a:solidFill>
                    <a:schemeClr val="tx2"/>
                  </a:solidFill>
                </a:endParaRPr>
              </a:p>
            </p:txBody>
          </p:sp>
        </p:grpSp>
        <p:sp>
          <p:nvSpPr>
            <p:cNvPr id="51" name="Freeform 124"/>
            <p:cNvSpPr>
              <a:spLocks noEditPoints="1"/>
            </p:cNvSpPr>
            <p:nvPr/>
          </p:nvSpPr>
          <p:spPr bwMode="auto">
            <a:xfrm>
              <a:off x="10813238" y="5601931"/>
              <a:ext cx="364510" cy="670690"/>
            </a:xfrm>
            <a:custGeom>
              <a:avLst/>
              <a:gdLst>
                <a:gd name="T0" fmla="*/ 96 w 96"/>
                <a:gd name="T1" fmla="*/ 96 h 176"/>
                <a:gd name="T2" fmla="*/ 96 w 96"/>
                <a:gd name="T3" fmla="*/ 84 h 176"/>
                <a:gd name="T4" fmla="*/ 92 w 96"/>
                <a:gd name="T5" fmla="*/ 80 h 176"/>
                <a:gd name="T6" fmla="*/ 88 w 96"/>
                <a:gd name="T7" fmla="*/ 84 h 176"/>
                <a:gd name="T8" fmla="*/ 88 w 96"/>
                <a:gd name="T9" fmla="*/ 96 h 176"/>
                <a:gd name="T10" fmla="*/ 48 w 96"/>
                <a:gd name="T11" fmla="*/ 136 h 176"/>
                <a:gd name="T12" fmla="*/ 8 w 96"/>
                <a:gd name="T13" fmla="*/ 96 h 176"/>
                <a:gd name="T14" fmla="*/ 8 w 96"/>
                <a:gd name="T15" fmla="*/ 84 h 176"/>
                <a:gd name="T16" fmla="*/ 4 w 96"/>
                <a:gd name="T17" fmla="*/ 80 h 176"/>
                <a:gd name="T18" fmla="*/ 0 w 96"/>
                <a:gd name="T19" fmla="*/ 84 h 176"/>
                <a:gd name="T20" fmla="*/ 0 w 96"/>
                <a:gd name="T21" fmla="*/ 96 h 176"/>
                <a:gd name="T22" fmla="*/ 44 w 96"/>
                <a:gd name="T23" fmla="*/ 144 h 176"/>
                <a:gd name="T24" fmla="*/ 44 w 96"/>
                <a:gd name="T25" fmla="*/ 168 h 176"/>
                <a:gd name="T26" fmla="*/ 16 w 96"/>
                <a:gd name="T27" fmla="*/ 168 h 176"/>
                <a:gd name="T28" fmla="*/ 12 w 96"/>
                <a:gd name="T29" fmla="*/ 172 h 176"/>
                <a:gd name="T30" fmla="*/ 16 w 96"/>
                <a:gd name="T31" fmla="*/ 176 h 176"/>
                <a:gd name="T32" fmla="*/ 80 w 96"/>
                <a:gd name="T33" fmla="*/ 176 h 176"/>
                <a:gd name="T34" fmla="*/ 84 w 96"/>
                <a:gd name="T35" fmla="*/ 172 h 176"/>
                <a:gd name="T36" fmla="*/ 80 w 96"/>
                <a:gd name="T37" fmla="*/ 168 h 176"/>
                <a:gd name="T38" fmla="*/ 52 w 96"/>
                <a:gd name="T39" fmla="*/ 168 h 176"/>
                <a:gd name="T40" fmla="*/ 52 w 96"/>
                <a:gd name="T41" fmla="*/ 144 h 176"/>
                <a:gd name="T42" fmla="*/ 96 w 96"/>
                <a:gd name="T43" fmla="*/ 96 h 176"/>
                <a:gd name="T44" fmla="*/ 48 w 96"/>
                <a:gd name="T45" fmla="*/ 128 h 176"/>
                <a:gd name="T46" fmla="*/ 80 w 96"/>
                <a:gd name="T47" fmla="*/ 96 h 176"/>
                <a:gd name="T48" fmla="*/ 80 w 96"/>
                <a:gd name="T49" fmla="*/ 32 h 176"/>
                <a:gd name="T50" fmla="*/ 48 w 96"/>
                <a:gd name="T51" fmla="*/ 0 h 176"/>
                <a:gd name="T52" fmla="*/ 16 w 96"/>
                <a:gd name="T53" fmla="*/ 32 h 176"/>
                <a:gd name="T54" fmla="*/ 16 w 96"/>
                <a:gd name="T55" fmla="*/ 96 h 176"/>
                <a:gd name="T56" fmla="*/ 48 w 96"/>
                <a:gd name="T57" fmla="*/ 128 h 176"/>
                <a:gd name="T58" fmla="*/ 24 w 96"/>
                <a:gd name="T59" fmla="*/ 32 h 176"/>
                <a:gd name="T60" fmla="*/ 48 w 96"/>
                <a:gd name="T61" fmla="*/ 8 h 176"/>
                <a:gd name="T62" fmla="*/ 72 w 96"/>
                <a:gd name="T63" fmla="*/ 32 h 176"/>
                <a:gd name="T64" fmla="*/ 72 w 96"/>
                <a:gd name="T65" fmla="*/ 64 h 176"/>
                <a:gd name="T66" fmla="*/ 24 w 96"/>
                <a:gd name="T67" fmla="*/ 64 h 176"/>
                <a:gd name="T68" fmla="*/ 24 w 96"/>
                <a:gd name="T69" fmla="*/ 32 h 176"/>
                <a:gd name="T70" fmla="*/ 24 w 96"/>
                <a:gd name="T71" fmla="*/ 72 h 176"/>
                <a:gd name="T72" fmla="*/ 72 w 96"/>
                <a:gd name="T73" fmla="*/ 72 h 176"/>
                <a:gd name="T74" fmla="*/ 72 w 96"/>
                <a:gd name="T75" fmla="*/ 96 h 176"/>
                <a:gd name="T76" fmla="*/ 48 w 96"/>
                <a:gd name="T77" fmla="*/ 120 h 176"/>
                <a:gd name="T78" fmla="*/ 24 w 96"/>
                <a:gd name="T79" fmla="*/ 96 h 176"/>
                <a:gd name="T80" fmla="*/ 24 w 96"/>
                <a:gd name="T81" fmla="*/ 7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6" h="176">
                  <a:moveTo>
                    <a:pt x="96" y="96"/>
                  </a:moveTo>
                  <a:cubicBezTo>
                    <a:pt x="96" y="84"/>
                    <a:pt x="96" y="84"/>
                    <a:pt x="96" y="84"/>
                  </a:cubicBezTo>
                  <a:cubicBezTo>
                    <a:pt x="96" y="82"/>
                    <a:pt x="94" y="80"/>
                    <a:pt x="92" y="80"/>
                  </a:cubicBezTo>
                  <a:cubicBezTo>
                    <a:pt x="90" y="80"/>
                    <a:pt x="88" y="82"/>
                    <a:pt x="88" y="84"/>
                  </a:cubicBezTo>
                  <a:cubicBezTo>
                    <a:pt x="88" y="96"/>
                    <a:pt x="88" y="96"/>
                    <a:pt x="88" y="96"/>
                  </a:cubicBezTo>
                  <a:cubicBezTo>
                    <a:pt x="88" y="118"/>
                    <a:pt x="70" y="136"/>
                    <a:pt x="48" y="136"/>
                  </a:cubicBezTo>
                  <a:cubicBezTo>
                    <a:pt x="26" y="136"/>
                    <a:pt x="8" y="118"/>
                    <a:pt x="8" y="96"/>
                  </a:cubicBezTo>
                  <a:cubicBezTo>
                    <a:pt x="8" y="84"/>
                    <a:pt x="8" y="84"/>
                    <a:pt x="8" y="84"/>
                  </a:cubicBezTo>
                  <a:cubicBezTo>
                    <a:pt x="8" y="82"/>
                    <a:pt x="6" y="80"/>
                    <a:pt x="4" y="80"/>
                  </a:cubicBezTo>
                  <a:cubicBezTo>
                    <a:pt x="2" y="80"/>
                    <a:pt x="0" y="82"/>
                    <a:pt x="0" y="84"/>
                  </a:cubicBezTo>
                  <a:cubicBezTo>
                    <a:pt x="0" y="96"/>
                    <a:pt x="0" y="96"/>
                    <a:pt x="0" y="96"/>
                  </a:cubicBezTo>
                  <a:cubicBezTo>
                    <a:pt x="0" y="121"/>
                    <a:pt x="19" y="142"/>
                    <a:pt x="44" y="144"/>
                  </a:cubicBezTo>
                  <a:cubicBezTo>
                    <a:pt x="44" y="168"/>
                    <a:pt x="44" y="168"/>
                    <a:pt x="44" y="168"/>
                  </a:cubicBezTo>
                  <a:cubicBezTo>
                    <a:pt x="16" y="168"/>
                    <a:pt x="16" y="168"/>
                    <a:pt x="16" y="168"/>
                  </a:cubicBezTo>
                  <a:cubicBezTo>
                    <a:pt x="14" y="168"/>
                    <a:pt x="12" y="170"/>
                    <a:pt x="12" y="172"/>
                  </a:cubicBezTo>
                  <a:cubicBezTo>
                    <a:pt x="12" y="174"/>
                    <a:pt x="14" y="176"/>
                    <a:pt x="16" y="176"/>
                  </a:cubicBezTo>
                  <a:cubicBezTo>
                    <a:pt x="80" y="176"/>
                    <a:pt x="80" y="176"/>
                    <a:pt x="80" y="176"/>
                  </a:cubicBezTo>
                  <a:cubicBezTo>
                    <a:pt x="82" y="176"/>
                    <a:pt x="84" y="174"/>
                    <a:pt x="84" y="172"/>
                  </a:cubicBezTo>
                  <a:cubicBezTo>
                    <a:pt x="84" y="170"/>
                    <a:pt x="82" y="168"/>
                    <a:pt x="80" y="168"/>
                  </a:cubicBezTo>
                  <a:cubicBezTo>
                    <a:pt x="52" y="168"/>
                    <a:pt x="52" y="168"/>
                    <a:pt x="52" y="168"/>
                  </a:cubicBezTo>
                  <a:cubicBezTo>
                    <a:pt x="52" y="144"/>
                    <a:pt x="52" y="144"/>
                    <a:pt x="52" y="144"/>
                  </a:cubicBezTo>
                  <a:cubicBezTo>
                    <a:pt x="77" y="142"/>
                    <a:pt x="96" y="121"/>
                    <a:pt x="96" y="96"/>
                  </a:cubicBezTo>
                  <a:moveTo>
                    <a:pt x="48" y="128"/>
                  </a:moveTo>
                  <a:cubicBezTo>
                    <a:pt x="66" y="128"/>
                    <a:pt x="80" y="114"/>
                    <a:pt x="80" y="96"/>
                  </a:cubicBezTo>
                  <a:cubicBezTo>
                    <a:pt x="80" y="32"/>
                    <a:pt x="80" y="32"/>
                    <a:pt x="80" y="32"/>
                  </a:cubicBezTo>
                  <a:cubicBezTo>
                    <a:pt x="80" y="14"/>
                    <a:pt x="66" y="0"/>
                    <a:pt x="48" y="0"/>
                  </a:cubicBezTo>
                  <a:cubicBezTo>
                    <a:pt x="30" y="0"/>
                    <a:pt x="16" y="14"/>
                    <a:pt x="16" y="32"/>
                  </a:cubicBezTo>
                  <a:cubicBezTo>
                    <a:pt x="16" y="96"/>
                    <a:pt x="16" y="96"/>
                    <a:pt x="16" y="96"/>
                  </a:cubicBezTo>
                  <a:cubicBezTo>
                    <a:pt x="16" y="114"/>
                    <a:pt x="30" y="128"/>
                    <a:pt x="48" y="128"/>
                  </a:cubicBezTo>
                  <a:moveTo>
                    <a:pt x="24" y="32"/>
                  </a:moveTo>
                  <a:cubicBezTo>
                    <a:pt x="24" y="19"/>
                    <a:pt x="35" y="8"/>
                    <a:pt x="48" y="8"/>
                  </a:cubicBezTo>
                  <a:cubicBezTo>
                    <a:pt x="61" y="8"/>
                    <a:pt x="72" y="19"/>
                    <a:pt x="72" y="32"/>
                  </a:cubicBezTo>
                  <a:cubicBezTo>
                    <a:pt x="72" y="64"/>
                    <a:pt x="72" y="64"/>
                    <a:pt x="72" y="64"/>
                  </a:cubicBezTo>
                  <a:cubicBezTo>
                    <a:pt x="24" y="64"/>
                    <a:pt x="24" y="64"/>
                    <a:pt x="24" y="64"/>
                  </a:cubicBezTo>
                  <a:lnTo>
                    <a:pt x="24" y="32"/>
                  </a:lnTo>
                  <a:close/>
                  <a:moveTo>
                    <a:pt x="24" y="72"/>
                  </a:moveTo>
                  <a:cubicBezTo>
                    <a:pt x="72" y="72"/>
                    <a:pt x="72" y="72"/>
                    <a:pt x="72" y="72"/>
                  </a:cubicBezTo>
                  <a:cubicBezTo>
                    <a:pt x="72" y="96"/>
                    <a:pt x="72" y="96"/>
                    <a:pt x="72" y="96"/>
                  </a:cubicBezTo>
                  <a:cubicBezTo>
                    <a:pt x="72" y="109"/>
                    <a:pt x="61" y="120"/>
                    <a:pt x="48" y="120"/>
                  </a:cubicBezTo>
                  <a:cubicBezTo>
                    <a:pt x="35" y="120"/>
                    <a:pt x="24" y="109"/>
                    <a:pt x="24" y="96"/>
                  </a:cubicBezTo>
                  <a:lnTo>
                    <a:pt x="24" y="7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12" name="Picture Placeholder 11"/>
          <p:cNvSpPr>
            <a:spLocks noGrp="1"/>
          </p:cNvSpPr>
          <p:nvPr>
            <p:ph type="pic" sz="quarter" idx="11"/>
          </p:nvPr>
        </p:nvSpPr>
        <p:spPr/>
      </p:sp>
    </p:spTree>
    <p:extLst>
      <p:ext uri="{BB962C8B-B14F-4D97-AF65-F5344CB8AC3E}">
        <p14:creationId xmlns:p14="http://schemas.microsoft.com/office/powerpoint/2010/main" val="414356440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250"/>
                                        <p:tgtEl>
                                          <p:spTgt spid="11"/>
                                        </p:tgtEl>
                                      </p:cBhvr>
                                    </p:animEffect>
                                    <p:anim calcmode="lin" valueType="num">
                                      <p:cBhvr>
                                        <p:cTn id="14" dur="1250" fill="hold"/>
                                        <p:tgtEl>
                                          <p:spTgt spid="11"/>
                                        </p:tgtEl>
                                        <p:attrNameLst>
                                          <p:attrName>ppt_x</p:attrName>
                                        </p:attrNameLst>
                                      </p:cBhvr>
                                      <p:tavLst>
                                        <p:tav tm="0">
                                          <p:val>
                                            <p:strVal val="#ppt_x"/>
                                          </p:val>
                                        </p:tav>
                                        <p:tav tm="100000">
                                          <p:val>
                                            <p:strVal val="#ppt_x"/>
                                          </p:val>
                                        </p:tav>
                                      </p:tavLst>
                                    </p:anim>
                                    <p:anim calcmode="lin" valueType="num">
                                      <p:cBhvr>
                                        <p:cTn id="15" dur="1125" decel="100000" fill="hold"/>
                                        <p:tgtEl>
                                          <p:spTgt spid="11"/>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1"/>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1250"/>
                                        <p:tgtEl>
                                          <p:spTgt spid="10"/>
                                        </p:tgtEl>
                                      </p:cBhvr>
                                    </p:animEffect>
                                    <p:anim calcmode="lin" valueType="num">
                                      <p:cBhvr>
                                        <p:cTn id="20" dur="1250" fill="hold"/>
                                        <p:tgtEl>
                                          <p:spTgt spid="10"/>
                                        </p:tgtEl>
                                        <p:attrNameLst>
                                          <p:attrName>ppt_x</p:attrName>
                                        </p:attrNameLst>
                                      </p:cBhvr>
                                      <p:tavLst>
                                        <p:tav tm="0">
                                          <p:val>
                                            <p:strVal val="#ppt_x"/>
                                          </p:val>
                                        </p:tav>
                                        <p:tav tm="100000">
                                          <p:val>
                                            <p:strVal val="#ppt_x"/>
                                          </p:val>
                                        </p:tav>
                                      </p:tavLst>
                                    </p:anim>
                                    <p:anim calcmode="lin" valueType="num">
                                      <p:cBhvr>
                                        <p:cTn id="21" dur="1125" decel="100000" fill="hold"/>
                                        <p:tgtEl>
                                          <p:spTgt spid="10"/>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250"/>
                                        <p:tgtEl>
                                          <p:spTgt spid="8"/>
                                        </p:tgtEl>
                                      </p:cBhvr>
                                    </p:animEffect>
                                    <p:anim calcmode="lin" valueType="num">
                                      <p:cBhvr>
                                        <p:cTn id="26" dur="1250" fill="hold"/>
                                        <p:tgtEl>
                                          <p:spTgt spid="8"/>
                                        </p:tgtEl>
                                        <p:attrNameLst>
                                          <p:attrName>ppt_x</p:attrName>
                                        </p:attrNameLst>
                                      </p:cBhvr>
                                      <p:tavLst>
                                        <p:tav tm="0">
                                          <p:val>
                                            <p:strVal val="#ppt_x"/>
                                          </p:val>
                                        </p:tav>
                                        <p:tav tm="100000">
                                          <p:val>
                                            <p:strVal val="#ppt_x"/>
                                          </p:val>
                                        </p:tav>
                                      </p:tavLst>
                                    </p:anim>
                                    <p:anim calcmode="lin" valueType="num">
                                      <p:cBhvr>
                                        <p:cTn id="27" dur="1125" decel="100000" fill="hold"/>
                                        <p:tgtEl>
                                          <p:spTgt spid="8"/>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1250"/>
                                        <p:tgtEl>
                                          <p:spTgt spid="9"/>
                                        </p:tgtEl>
                                      </p:cBhvr>
                                    </p:animEffect>
                                    <p:anim calcmode="lin" valueType="num">
                                      <p:cBhvr>
                                        <p:cTn id="32" dur="1250" fill="hold"/>
                                        <p:tgtEl>
                                          <p:spTgt spid="9"/>
                                        </p:tgtEl>
                                        <p:attrNameLst>
                                          <p:attrName>ppt_x</p:attrName>
                                        </p:attrNameLst>
                                      </p:cBhvr>
                                      <p:tavLst>
                                        <p:tav tm="0">
                                          <p:val>
                                            <p:strVal val="#ppt_x"/>
                                          </p:val>
                                        </p:tav>
                                        <p:tav tm="100000">
                                          <p:val>
                                            <p:strVal val="#ppt_x"/>
                                          </p:val>
                                        </p:tav>
                                      </p:tavLst>
                                    </p:anim>
                                    <p:anim calcmode="lin" valueType="num">
                                      <p:cBhvr>
                                        <p:cTn id="33" dur="1125" decel="100000" fill="hold"/>
                                        <p:tgtEl>
                                          <p:spTgt spid="9"/>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Picture 4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8180" y="3001698"/>
            <a:ext cx="2603065" cy="5026608"/>
          </a:xfrm>
          <a:prstGeom prst="rect">
            <a:avLst/>
          </a:prstGeom>
        </p:spPr>
      </p:pic>
      <p:pic>
        <p:nvPicPr>
          <p:cNvPr id="49" name="Picture 4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876371" y="3001698"/>
            <a:ext cx="2603065" cy="5026608"/>
          </a:xfrm>
          <a:prstGeom prst="rect">
            <a:avLst/>
          </a:prstGeom>
        </p:spPr>
      </p:pic>
      <p:sp>
        <p:nvSpPr>
          <p:cNvPr id="2" name="Title 1"/>
          <p:cNvSpPr>
            <a:spLocks noGrp="1"/>
          </p:cNvSpPr>
          <p:nvPr>
            <p:ph type="title"/>
          </p:nvPr>
        </p:nvSpPr>
        <p:spPr/>
        <p:txBody>
          <a:bodyPr/>
          <a:lstStyle/>
          <a:p>
            <a:r>
              <a:rPr lang="en-US">
                <a:solidFill>
                  <a:schemeClr val="accent1"/>
                </a:solidFill>
              </a:rPr>
              <a:t>phone</a:t>
            </a:r>
            <a:br>
              <a:rPr lang="en-US">
                <a:solidFill>
                  <a:schemeClr val="accent1"/>
                </a:solidFill>
              </a:rPr>
            </a:br>
            <a:r>
              <a:rPr lang="en-US"/>
              <a:t>device</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87</a:t>
            </a:fld>
            <a:endParaRPr/>
          </a:p>
        </p:txBody>
      </p:sp>
      <p:grpSp>
        <p:nvGrpSpPr>
          <p:cNvPr id="4" name="Group 3"/>
          <p:cNvGrpSpPr/>
          <p:nvPr/>
        </p:nvGrpSpPr>
        <p:grpSpPr>
          <a:xfrm>
            <a:off x="8229271" y="3387521"/>
            <a:ext cx="8760549" cy="1014190"/>
            <a:chOff x="8229271" y="3387521"/>
            <a:chExt cx="8760549" cy="1014190"/>
          </a:xfrm>
        </p:grpSpPr>
        <p:sp>
          <p:nvSpPr>
            <p:cNvPr id="9" name="TextBox 8"/>
            <p:cNvSpPr txBox="1"/>
            <p:nvPr/>
          </p:nvSpPr>
          <p:spPr>
            <a:xfrm>
              <a:off x="9645413" y="4001601"/>
              <a:ext cx="7344407" cy="400110"/>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11" name="TextBox 10"/>
            <p:cNvSpPr txBox="1"/>
            <p:nvPr/>
          </p:nvSpPr>
          <p:spPr>
            <a:xfrm>
              <a:off x="9600871" y="3387521"/>
              <a:ext cx="4536164" cy="646331"/>
            </a:xfrm>
            <a:prstGeom prst="rect">
              <a:avLst/>
            </a:prstGeom>
            <a:noFill/>
          </p:spPr>
          <p:txBody>
            <a:bodyPr wrap="square" rtlCol="0">
              <a:spAutoFit/>
            </a:bodyPr>
            <a:lstStyle/>
            <a:p>
              <a:r>
                <a:rPr lang="en-US" sz="3600">
                  <a:latin typeface="+mj-lt"/>
                </a:rPr>
                <a:t>feature one</a:t>
              </a:r>
              <a:endParaRPr lang="uk-UA" sz="3600">
                <a:latin typeface="+mj-lt"/>
              </a:endParaRPr>
            </a:p>
          </p:txBody>
        </p:sp>
        <p:sp>
          <p:nvSpPr>
            <p:cNvPr id="8" name="Oval 7"/>
            <p:cNvSpPr/>
            <p:nvPr/>
          </p:nvSpPr>
          <p:spPr>
            <a:xfrm>
              <a:off x="8229271" y="3437416"/>
              <a:ext cx="914400" cy="9144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0" name="Freeform 67"/>
            <p:cNvSpPr>
              <a:spLocks noEditPoints="1"/>
            </p:cNvSpPr>
            <p:nvPr/>
          </p:nvSpPr>
          <p:spPr bwMode="auto">
            <a:xfrm>
              <a:off x="8534071" y="3646780"/>
              <a:ext cx="312493" cy="495672"/>
            </a:xfrm>
            <a:custGeom>
              <a:avLst/>
              <a:gdLst>
                <a:gd name="T0" fmla="*/ 108 w 112"/>
                <a:gd name="T1" fmla="*/ 8 h 176"/>
                <a:gd name="T2" fmla="*/ 107 w 112"/>
                <a:gd name="T3" fmla="*/ 8 h 176"/>
                <a:gd name="T4" fmla="*/ 107 w 112"/>
                <a:gd name="T5" fmla="*/ 8 h 176"/>
                <a:gd name="T6" fmla="*/ 54 w 112"/>
                <a:gd name="T7" fmla="*/ 0 h 176"/>
                <a:gd name="T8" fmla="*/ 52 w 112"/>
                <a:gd name="T9" fmla="*/ 0 h 176"/>
                <a:gd name="T10" fmla="*/ 52 w 112"/>
                <a:gd name="T11" fmla="*/ 0 h 176"/>
                <a:gd name="T12" fmla="*/ 51 w 112"/>
                <a:gd name="T13" fmla="*/ 0 h 176"/>
                <a:gd name="T14" fmla="*/ 51 w 112"/>
                <a:gd name="T15" fmla="*/ 0 h 176"/>
                <a:gd name="T16" fmla="*/ 48 w 112"/>
                <a:gd name="T17" fmla="*/ 4 h 176"/>
                <a:gd name="T18" fmla="*/ 48 w 112"/>
                <a:gd name="T19" fmla="*/ 140 h 176"/>
                <a:gd name="T20" fmla="*/ 36 w 112"/>
                <a:gd name="T21" fmla="*/ 136 h 176"/>
                <a:gd name="T22" fmla="*/ 20 w 112"/>
                <a:gd name="T23" fmla="*/ 136 h 176"/>
                <a:gd name="T24" fmla="*/ 0 w 112"/>
                <a:gd name="T25" fmla="*/ 156 h 176"/>
                <a:gd name="T26" fmla="*/ 20 w 112"/>
                <a:gd name="T27" fmla="*/ 176 h 176"/>
                <a:gd name="T28" fmla="*/ 36 w 112"/>
                <a:gd name="T29" fmla="*/ 176 h 176"/>
                <a:gd name="T30" fmla="*/ 56 w 112"/>
                <a:gd name="T31" fmla="*/ 156 h 176"/>
                <a:gd name="T32" fmla="*/ 56 w 112"/>
                <a:gd name="T33" fmla="*/ 48 h 176"/>
                <a:gd name="T34" fmla="*/ 106 w 112"/>
                <a:gd name="T35" fmla="*/ 56 h 176"/>
                <a:gd name="T36" fmla="*/ 108 w 112"/>
                <a:gd name="T37" fmla="*/ 56 h 176"/>
                <a:gd name="T38" fmla="*/ 108 w 112"/>
                <a:gd name="T39" fmla="*/ 56 h 176"/>
                <a:gd name="T40" fmla="*/ 109 w 112"/>
                <a:gd name="T41" fmla="*/ 56 h 176"/>
                <a:gd name="T42" fmla="*/ 109 w 112"/>
                <a:gd name="T43" fmla="*/ 56 h 176"/>
                <a:gd name="T44" fmla="*/ 112 w 112"/>
                <a:gd name="T45" fmla="*/ 52 h 176"/>
                <a:gd name="T46" fmla="*/ 112 w 112"/>
                <a:gd name="T47" fmla="*/ 12 h 176"/>
                <a:gd name="T48" fmla="*/ 108 w 112"/>
                <a:gd name="T49" fmla="*/ 8 h 176"/>
                <a:gd name="T50" fmla="*/ 36 w 112"/>
                <a:gd name="T51" fmla="*/ 168 h 176"/>
                <a:gd name="T52" fmla="*/ 20 w 112"/>
                <a:gd name="T53" fmla="*/ 168 h 176"/>
                <a:gd name="T54" fmla="*/ 8 w 112"/>
                <a:gd name="T55" fmla="*/ 156 h 176"/>
                <a:gd name="T56" fmla="*/ 20 w 112"/>
                <a:gd name="T57" fmla="*/ 144 h 176"/>
                <a:gd name="T58" fmla="*/ 36 w 112"/>
                <a:gd name="T59" fmla="*/ 144 h 176"/>
                <a:gd name="T60" fmla="*/ 48 w 112"/>
                <a:gd name="T61" fmla="*/ 156 h 176"/>
                <a:gd name="T62" fmla="*/ 36 w 112"/>
                <a:gd name="T63" fmla="*/ 168 h 176"/>
                <a:gd name="T64" fmla="*/ 104 w 112"/>
                <a:gd name="T65" fmla="*/ 48 h 176"/>
                <a:gd name="T66" fmla="*/ 56 w 112"/>
                <a:gd name="T67" fmla="*/ 41 h 176"/>
                <a:gd name="T68" fmla="*/ 56 w 112"/>
                <a:gd name="T69" fmla="*/ 8 h 176"/>
                <a:gd name="T70" fmla="*/ 104 w 112"/>
                <a:gd name="T71" fmla="*/ 15 h 176"/>
                <a:gd name="T72" fmla="*/ 104 w 112"/>
                <a:gd name="T73"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2" h="176">
                  <a:moveTo>
                    <a:pt x="108" y="8"/>
                  </a:moveTo>
                  <a:cubicBezTo>
                    <a:pt x="108" y="8"/>
                    <a:pt x="108" y="8"/>
                    <a:pt x="107" y="8"/>
                  </a:cubicBezTo>
                  <a:cubicBezTo>
                    <a:pt x="107" y="8"/>
                    <a:pt x="107" y="8"/>
                    <a:pt x="107" y="8"/>
                  </a:cubicBezTo>
                  <a:cubicBezTo>
                    <a:pt x="54" y="0"/>
                    <a:pt x="54" y="0"/>
                    <a:pt x="54" y="0"/>
                  </a:cubicBezTo>
                  <a:cubicBezTo>
                    <a:pt x="53" y="0"/>
                    <a:pt x="53" y="0"/>
                    <a:pt x="52" y="0"/>
                  </a:cubicBezTo>
                  <a:cubicBezTo>
                    <a:pt x="52" y="0"/>
                    <a:pt x="52" y="0"/>
                    <a:pt x="52" y="0"/>
                  </a:cubicBezTo>
                  <a:cubicBezTo>
                    <a:pt x="51" y="0"/>
                    <a:pt x="51" y="0"/>
                    <a:pt x="51" y="0"/>
                  </a:cubicBezTo>
                  <a:cubicBezTo>
                    <a:pt x="51" y="0"/>
                    <a:pt x="51" y="0"/>
                    <a:pt x="51" y="0"/>
                  </a:cubicBezTo>
                  <a:cubicBezTo>
                    <a:pt x="49" y="0"/>
                    <a:pt x="48" y="2"/>
                    <a:pt x="48" y="4"/>
                  </a:cubicBezTo>
                  <a:cubicBezTo>
                    <a:pt x="48" y="140"/>
                    <a:pt x="48" y="140"/>
                    <a:pt x="48" y="140"/>
                  </a:cubicBezTo>
                  <a:cubicBezTo>
                    <a:pt x="45" y="138"/>
                    <a:pt x="41" y="136"/>
                    <a:pt x="36" y="136"/>
                  </a:cubicBezTo>
                  <a:cubicBezTo>
                    <a:pt x="20" y="136"/>
                    <a:pt x="20" y="136"/>
                    <a:pt x="20" y="136"/>
                  </a:cubicBezTo>
                  <a:cubicBezTo>
                    <a:pt x="9" y="136"/>
                    <a:pt x="0" y="145"/>
                    <a:pt x="0" y="156"/>
                  </a:cubicBezTo>
                  <a:cubicBezTo>
                    <a:pt x="0" y="167"/>
                    <a:pt x="9" y="176"/>
                    <a:pt x="20" y="176"/>
                  </a:cubicBezTo>
                  <a:cubicBezTo>
                    <a:pt x="36" y="176"/>
                    <a:pt x="36" y="176"/>
                    <a:pt x="36" y="176"/>
                  </a:cubicBezTo>
                  <a:cubicBezTo>
                    <a:pt x="47" y="176"/>
                    <a:pt x="56" y="167"/>
                    <a:pt x="56" y="156"/>
                  </a:cubicBezTo>
                  <a:cubicBezTo>
                    <a:pt x="56" y="48"/>
                    <a:pt x="56" y="48"/>
                    <a:pt x="56" y="48"/>
                  </a:cubicBezTo>
                  <a:cubicBezTo>
                    <a:pt x="106" y="56"/>
                    <a:pt x="106" y="56"/>
                    <a:pt x="106" y="56"/>
                  </a:cubicBezTo>
                  <a:cubicBezTo>
                    <a:pt x="107" y="56"/>
                    <a:pt x="107" y="56"/>
                    <a:pt x="108" y="56"/>
                  </a:cubicBezTo>
                  <a:cubicBezTo>
                    <a:pt x="108" y="56"/>
                    <a:pt x="108" y="56"/>
                    <a:pt x="108" y="56"/>
                  </a:cubicBezTo>
                  <a:cubicBezTo>
                    <a:pt x="109" y="56"/>
                    <a:pt x="109" y="56"/>
                    <a:pt x="109" y="56"/>
                  </a:cubicBezTo>
                  <a:cubicBezTo>
                    <a:pt x="109" y="56"/>
                    <a:pt x="109" y="56"/>
                    <a:pt x="109" y="56"/>
                  </a:cubicBezTo>
                  <a:cubicBezTo>
                    <a:pt x="111" y="56"/>
                    <a:pt x="112" y="54"/>
                    <a:pt x="112" y="52"/>
                  </a:cubicBezTo>
                  <a:cubicBezTo>
                    <a:pt x="112" y="12"/>
                    <a:pt x="112" y="12"/>
                    <a:pt x="112" y="12"/>
                  </a:cubicBezTo>
                  <a:cubicBezTo>
                    <a:pt x="112" y="10"/>
                    <a:pt x="110" y="8"/>
                    <a:pt x="108" y="8"/>
                  </a:cubicBezTo>
                  <a:moveTo>
                    <a:pt x="36" y="168"/>
                  </a:moveTo>
                  <a:cubicBezTo>
                    <a:pt x="20" y="168"/>
                    <a:pt x="20" y="168"/>
                    <a:pt x="20" y="168"/>
                  </a:cubicBezTo>
                  <a:cubicBezTo>
                    <a:pt x="13" y="168"/>
                    <a:pt x="8" y="163"/>
                    <a:pt x="8" y="156"/>
                  </a:cubicBezTo>
                  <a:cubicBezTo>
                    <a:pt x="8" y="149"/>
                    <a:pt x="13" y="144"/>
                    <a:pt x="20" y="144"/>
                  </a:cubicBezTo>
                  <a:cubicBezTo>
                    <a:pt x="36" y="144"/>
                    <a:pt x="36" y="144"/>
                    <a:pt x="36" y="144"/>
                  </a:cubicBezTo>
                  <a:cubicBezTo>
                    <a:pt x="43" y="144"/>
                    <a:pt x="48" y="149"/>
                    <a:pt x="48" y="156"/>
                  </a:cubicBezTo>
                  <a:cubicBezTo>
                    <a:pt x="48" y="163"/>
                    <a:pt x="43" y="168"/>
                    <a:pt x="36" y="168"/>
                  </a:cubicBezTo>
                  <a:moveTo>
                    <a:pt x="104" y="48"/>
                  </a:moveTo>
                  <a:cubicBezTo>
                    <a:pt x="56" y="41"/>
                    <a:pt x="56" y="41"/>
                    <a:pt x="56" y="41"/>
                  </a:cubicBezTo>
                  <a:cubicBezTo>
                    <a:pt x="56" y="8"/>
                    <a:pt x="56" y="8"/>
                    <a:pt x="56" y="8"/>
                  </a:cubicBezTo>
                  <a:cubicBezTo>
                    <a:pt x="104" y="15"/>
                    <a:pt x="104" y="15"/>
                    <a:pt x="104" y="15"/>
                  </a:cubicBezTo>
                  <a:lnTo>
                    <a:pt x="104" y="4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6" name="Group 5"/>
          <p:cNvGrpSpPr/>
          <p:nvPr/>
        </p:nvGrpSpPr>
        <p:grpSpPr>
          <a:xfrm>
            <a:off x="8229271" y="6575504"/>
            <a:ext cx="8760549" cy="1014190"/>
            <a:chOff x="8229271" y="6575504"/>
            <a:chExt cx="8760549" cy="1014190"/>
          </a:xfrm>
        </p:grpSpPr>
        <p:sp>
          <p:nvSpPr>
            <p:cNvPr id="37" name="TextBox 36"/>
            <p:cNvSpPr txBox="1"/>
            <p:nvPr/>
          </p:nvSpPr>
          <p:spPr>
            <a:xfrm>
              <a:off x="9645413" y="7189584"/>
              <a:ext cx="7344407" cy="400110"/>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38" name="TextBox 37"/>
            <p:cNvSpPr txBox="1"/>
            <p:nvPr/>
          </p:nvSpPr>
          <p:spPr>
            <a:xfrm>
              <a:off x="9600870" y="6575504"/>
              <a:ext cx="6435551" cy="646331"/>
            </a:xfrm>
            <a:prstGeom prst="rect">
              <a:avLst/>
            </a:prstGeom>
            <a:noFill/>
          </p:spPr>
          <p:txBody>
            <a:bodyPr wrap="square" rtlCol="0">
              <a:spAutoFit/>
            </a:bodyPr>
            <a:lstStyle/>
            <a:p>
              <a:r>
                <a:rPr lang="en-US" sz="3600">
                  <a:latin typeface="+mj-lt"/>
                </a:rPr>
                <a:t>feature last but not least</a:t>
              </a:r>
              <a:endParaRPr lang="uk-UA" sz="3600">
                <a:latin typeface="+mj-lt"/>
              </a:endParaRPr>
            </a:p>
          </p:txBody>
        </p:sp>
        <p:sp>
          <p:nvSpPr>
            <p:cNvPr id="39" name="Oval 38"/>
            <p:cNvSpPr/>
            <p:nvPr/>
          </p:nvSpPr>
          <p:spPr>
            <a:xfrm>
              <a:off x="8229271" y="6625399"/>
              <a:ext cx="914400" cy="9144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6" name="Freeform 241"/>
            <p:cNvSpPr>
              <a:spLocks noEditPoints="1"/>
            </p:cNvSpPr>
            <p:nvPr/>
          </p:nvSpPr>
          <p:spPr bwMode="auto">
            <a:xfrm>
              <a:off x="8422320" y="6898669"/>
              <a:ext cx="528301" cy="413453"/>
            </a:xfrm>
            <a:custGeom>
              <a:avLst/>
              <a:gdLst>
                <a:gd name="T0" fmla="*/ 160 w 176"/>
                <a:gd name="T1" fmla="*/ 0 h 136"/>
                <a:gd name="T2" fmla="*/ 48 w 176"/>
                <a:gd name="T3" fmla="*/ 0 h 136"/>
                <a:gd name="T4" fmla="*/ 32 w 176"/>
                <a:gd name="T5" fmla="*/ 16 h 136"/>
                <a:gd name="T6" fmla="*/ 32 w 176"/>
                <a:gd name="T7" fmla="*/ 20 h 136"/>
                <a:gd name="T8" fmla="*/ 36 w 176"/>
                <a:gd name="T9" fmla="*/ 24 h 136"/>
                <a:gd name="T10" fmla="*/ 40 w 176"/>
                <a:gd name="T11" fmla="*/ 20 h 136"/>
                <a:gd name="T12" fmla="*/ 40 w 176"/>
                <a:gd name="T13" fmla="*/ 16 h 136"/>
                <a:gd name="T14" fmla="*/ 48 w 176"/>
                <a:gd name="T15" fmla="*/ 8 h 136"/>
                <a:gd name="T16" fmla="*/ 160 w 176"/>
                <a:gd name="T17" fmla="*/ 8 h 136"/>
                <a:gd name="T18" fmla="*/ 168 w 176"/>
                <a:gd name="T19" fmla="*/ 16 h 136"/>
                <a:gd name="T20" fmla="*/ 168 w 176"/>
                <a:gd name="T21" fmla="*/ 88 h 136"/>
                <a:gd name="T22" fmla="*/ 160 w 176"/>
                <a:gd name="T23" fmla="*/ 96 h 136"/>
                <a:gd name="T24" fmla="*/ 156 w 176"/>
                <a:gd name="T25" fmla="*/ 96 h 136"/>
                <a:gd name="T26" fmla="*/ 152 w 176"/>
                <a:gd name="T27" fmla="*/ 100 h 136"/>
                <a:gd name="T28" fmla="*/ 156 w 176"/>
                <a:gd name="T29" fmla="*/ 104 h 136"/>
                <a:gd name="T30" fmla="*/ 160 w 176"/>
                <a:gd name="T31" fmla="*/ 104 h 136"/>
                <a:gd name="T32" fmla="*/ 176 w 176"/>
                <a:gd name="T33" fmla="*/ 88 h 136"/>
                <a:gd name="T34" fmla="*/ 176 w 176"/>
                <a:gd name="T35" fmla="*/ 16 h 136"/>
                <a:gd name="T36" fmla="*/ 160 w 176"/>
                <a:gd name="T37" fmla="*/ 0 h 136"/>
                <a:gd name="T38" fmla="*/ 128 w 176"/>
                <a:gd name="T39" fmla="*/ 32 h 136"/>
                <a:gd name="T40" fmla="*/ 16 w 176"/>
                <a:gd name="T41" fmla="*/ 32 h 136"/>
                <a:gd name="T42" fmla="*/ 0 w 176"/>
                <a:gd name="T43" fmla="*/ 48 h 136"/>
                <a:gd name="T44" fmla="*/ 0 w 176"/>
                <a:gd name="T45" fmla="*/ 120 h 136"/>
                <a:gd name="T46" fmla="*/ 16 w 176"/>
                <a:gd name="T47" fmla="*/ 136 h 136"/>
                <a:gd name="T48" fmla="*/ 128 w 176"/>
                <a:gd name="T49" fmla="*/ 136 h 136"/>
                <a:gd name="T50" fmla="*/ 144 w 176"/>
                <a:gd name="T51" fmla="*/ 120 h 136"/>
                <a:gd name="T52" fmla="*/ 144 w 176"/>
                <a:gd name="T53" fmla="*/ 48 h 136"/>
                <a:gd name="T54" fmla="*/ 128 w 176"/>
                <a:gd name="T55" fmla="*/ 32 h 136"/>
                <a:gd name="T56" fmla="*/ 16 w 176"/>
                <a:gd name="T57" fmla="*/ 40 h 136"/>
                <a:gd name="T58" fmla="*/ 128 w 176"/>
                <a:gd name="T59" fmla="*/ 40 h 136"/>
                <a:gd name="T60" fmla="*/ 133 w 176"/>
                <a:gd name="T61" fmla="*/ 42 h 136"/>
                <a:gd name="T62" fmla="*/ 77 w 176"/>
                <a:gd name="T63" fmla="*/ 98 h 136"/>
                <a:gd name="T64" fmla="*/ 72 w 176"/>
                <a:gd name="T65" fmla="*/ 100 h 136"/>
                <a:gd name="T66" fmla="*/ 67 w 176"/>
                <a:gd name="T67" fmla="*/ 98 h 136"/>
                <a:gd name="T68" fmla="*/ 11 w 176"/>
                <a:gd name="T69" fmla="*/ 42 h 136"/>
                <a:gd name="T70" fmla="*/ 16 w 176"/>
                <a:gd name="T71" fmla="*/ 40 h 136"/>
                <a:gd name="T72" fmla="*/ 8 w 176"/>
                <a:gd name="T73" fmla="*/ 50 h 136"/>
                <a:gd name="T74" fmla="*/ 42 w 176"/>
                <a:gd name="T75" fmla="*/ 84 h 136"/>
                <a:gd name="T76" fmla="*/ 8 w 176"/>
                <a:gd name="T77" fmla="*/ 118 h 136"/>
                <a:gd name="T78" fmla="*/ 8 w 176"/>
                <a:gd name="T79" fmla="*/ 50 h 136"/>
                <a:gd name="T80" fmla="*/ 128 w 176"/>
                <a:gd name="T81" fmla="*/ 128 h 136"/>
                <a:gd name="T82" fmla="*/ 16 w 176"/>
                <a:gd name="T83" fmla="*/ 128 h 136"/>
                <a:gd name="T84" fmla="*/ 11 w 176"/>
                <a:gd name="T85" fmla="*/ 126 h 136"/>
                <a:gd name="T86" fmla="*/ 47 w 176"/>
                <a:gd name="T87" fmla="*/ 90 h 136"/>
                <a:gd name="T88" fmla="*/ 61 w 176"/>
                <a:gd name="T89" fmla="*/ 103 h 136"/>
                <a:gd name="T90" fmla="*/ 72 w 176"/>
                <a:gd name="T91" fmla="*/ 108 h 136"/>
                <a:gd name="T92" fmla="*/ 83 w 176"/>
                <a:gd name="T93" fmla="*/ 103 h 136"/>
                <a:gd name="T94" fmla="*/ 97 w 176"/>
                <a:gd name="T95" fmla="*/ 90 h 136"/>
                <a:gd name="T96" fmla="*/ 133 w 176"/>
                <a:gd name="T97" fmla="*/ 126 h 136"/>
                <a:gd name="T98" fmla="*/ 128 w 176"/>
                <a:gd name="T99" fmla="*/ 128 h 136"/>
                <a:gd name="T100" fmla="*/ 136 w 176"/>
                <a:gd name="T101" fmla="*/ 118 h 136"/>
                <a:gd name="T102" fmla="*/ 102 w 176"/>
                <a:gd name="T103" fmla="*/ 84 h 136"/>
                <a:gd name="T104" fmla="*/ 136 w 176"/>
                <a:gd name="T105" fmla="*/ 50 h 136"/>
                <a:gd name="T106" fmla="*/ 136 w 176"/>
                <a:gd name="T107" fmla="*/ 118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36">
                  <a:moveTo>
                    <a:pt x="160" y="0"/>
                  </a:moveTo>
                  <a:cubicBezTo>
                    <a:pt x="48" y="0"/>
                    <a:pt x="48" y="0"/>
                    <a:pt x="48" y="0"/>
                  </a:cubicBezTo>
                  <a:cubicBezTo>
                    <a:pt x="39" y="0"/>
                    <a:pt x="32" y="7"/>
                    <a:pt x="32" y="16"/>
                  </a:cubicBezTo>
                  <a:cubicBezTo>
                    <a:pt x="32" y="20"/>
                    <a:pt x="32" y="20"/>
                    <a:pt x="32" y="20"/>
                  </a:cubicBezTo>
                  <a:cubicBezTo>
                    <a:pt x="32" y="22"/>
                    <a:pt x="34" y="24"/>
                    <a:pt x="36" y="24"/>
                  </a:cubicBezTo>
                  <a:cubicBezTo>
                    <a:pt x="38" y="24"/>
                    <a:pt x="40" y="22"/>
                    <a:pt x="40" y="20"/>
                  </a:cubicBezTo>
                  <a:cubicBezTo>
                    <a:pt x="40" y="16"/>
                    <a:pt x="40" y="16"/>
                    <a:pt x="40" y="16"/>
                  </a:cubicBezTo>
                  <a:cubicBezTo>
                    <a:pt x="40" y="12"/>
                    <a:pt x="44" y="8"/>
                    <a:pt x="48" y="8"/>
                  </a:cubicBezTo>
                  <a:cubicBezTo>
                    <a:pt x="160" y="8"/>
                    <a:pt x="160" y="8"/>
                    <a:pt x="160" y="8"/>
                  </a:cubicBezTo>
                  <a:cubicBezTo>
                    <a:pt x="164" y="8"/>
                    <a:pt x="168" y="12"/>
                    <a:pt x="168" y="16"/>
                  </a:cubicBezTo>
                  <a:cubicBezTo>
                    <a:pt x="168" y="88"/>
                    <a:pt x="168" y="88"/>
                    <a:pt x="168" y="88"/>
                  </a:cubicBezTo>
                  <a:cubicBezTo>
                    <a:pt x="168" y="92"/>
                    <a:pt x="164" y="96"/>
                    <a:pt x="160" y="96"/>
                  </a:cubicBezTo>
                  <a:cubicBezTo>
                    <a:pt x="156" y="96"/>
                    <a:pt x="156" y="96"/>
                    <a:pt x="156" y="96"/>
                  </a:cubicBezTo>
                  <a:cubicBezTo>
                    <a:pt x="154" y="96"/>
                    <a:pt x="152" y="98"/>
                    <a:pt x="152" y="100"/>
                  </a:cubicBezTo>
                  <a:cubicBezTo>
                    <a:pt x="152" y="102"/>
                    <a:pt x="154" y="104"/>
                    <a:pt x="156" y="104"/>
                  </a:cubicBezTo>
                  <a:cubicBezTo>
                    <a:pt x="160" y="104"/>
                    <a:pt x="160" y="104"/>
                    <a:pt x="160" y="104"/>
                  </a:cubicBezTo>
                  <a:cubicBezTo>
                    <a:pt x="169" y="104"/>
                    <a:pt x="176" y="97"/>
                    <a:pt x="176" y="88"/>
                  </a:cubicBezTo>
                  <a:cubicBezTo>
                    <a:pt x="176" y="16"/>
                    <a:pt x="176" y="16"/>
                    <a:pt x="176" y="16"/>
                  </a:cubicBezTo>
                  <a:cubicBezTo>
                    <a:pt x="176" y="7"/>
                    <a:pt x="169" y="0"/>
                    <a:pt x="160" y="0"/>
                  </a:cubicBezTo>
                  <a:moveTo>
                    <a:pt x="128" y="32"/>
                  </a:moveTo>
                  <a:cubicBezTo>
                    <a:pt x="16" y="32"/>
                    <a:pt x="16" y="32"/>
                    <a:pt x="16" y="32"/>
                  </a:cubicBezTo>
                  <a:cubicBezTo>
                    <a:pt x="7" y="32"/>
                    <a:pt x="0" y="39"/>
                    <a:pt x="0" y="48"/>
                  </a:cubicBezTo>
                  <a:cubicBezTo>
                    <a:pt x="0" y="120"/>
                    <a:pt x="0" y="120"/>
                    <a:pt x="0" y="120"/>
                  </a:cubicBezTo>
                  <a:cubicBezTo>
                    <a:pt x="0" y="129"/>
                    <a:pt x="7" y="136"/>
                    <a:pt x="16" y="136"/>
                  </a:cubicBezTo>
                  <a:cubicBezTo>
                    <a:pt x="128" y="136"/>
                    <a:pt x="128" y="136"/>
                    <a:pt x="128" y="136"/>
                  </a:cubicBezTo>
                  <a:cubicBezTo>
                    <a:pt x="137" y="136"/>
                    <a:pt x="144" y="129"/>
                    <a:pt x="144" y="120"/>
                  </a:cubicBezTo>
                  <a:cubicBezTo>
                    <a:pt x="144" y="48"/>
                    <a:pt x="144" y="48"/>
                    <a:pt x="144" y="48"/>
                  </a:cubicBezTo>
                  <a:cubicBezTo>
                    <a:pt x="144" y="39"/>
                    <a:pt x="137" y="32"/>
                    <a:pt x="128" y="32"/>
                  </a:cubicBezTo>
                  <a:moveTo>
                    <a:pt x="16" y="40"/>
                  </a:moveTo>
                  <a:cubicBezTo>
                    <a:pt x="128" y="40"/>
                    <a:pt x="128" y="40"/>
                    <a:pt x="128" y="40"/>
                  </a:cubicBezTo>
                  <a:cubicBezTo>
                    <a:pt x="130" y="40"/>
                    <a:pt x="132" y="41"/>
                    <a:pt x="133" y="42"/>
                  </a:cubicBezTo>
                  <a:cubicBezTo>
                    <a:pt x="77" y="98"/>
                    <a:pt x="77" y="98"/>
                    <a:pt x="77" y="98"/>
                  </a:cubicBezTo>
                  <a:cubicBezTo>
                    <a:pt x="76" y="99"/>
                    <a:pt x="74" y="100"/>
                    <a:pt x="72" y="100"/>
                  </a:cubicBezTo>
                  <a:cubicBezTo>
                    <a:pt x="70" y="100"/>
                    <a:pt x="68" y="99"/>
                    <a:pt x="67" y="98"/>
                  </a:cubicBezTo>
                  <a:cubicBezTo>
                    <a:pt x="11" y="42"/>
                    <a:pt x="11" y="42"/>
                    <a:pt x="11" y="42"/>
                  </a:cubicBezTo>
                  <a:cubicBezTo>
                    <a:pt x="12" y="41"/>
                    <a:pt x="14" y="40"/>
                    <a:pt x="16" y="40"/>
                  </a:cubicBezTo>
                  <a:moveTo>
                    <a:pt x="8" y="50"/>
                  </a:moveTo>
                  <a:cubicBezTo>
                    <a:pt x="42" y="84"/>
                    <a:pt x="42" y="84"/>
                    <a:pt x="42" y="84"/>
                  </a:cubicBezTo>
                  <a:cubicBezTo>
                    <a:pt x="8" y="118"/>
                    <a:pt x="8" y="118"/>
                    <a:pt x="8" y="118"/>
                  </a:cubicBezTo>
                  <a:lnTo>
                    <a:pt x="8" y="50"/>
                  </a:lnTo>
                  <a:close/>
                  <a:moveTo>
                    <a:pt x="128" y="128"/>
                  </a:moveTo>
                  <a:cubicBezTo>
                    <a:pt x="16" y="128"/>
                    <a:pt x="16" y="128"/>
                    <a:pt x="16" y="128"/>
                  </a:cubicBezTo>
                  <a:cubicBezTo>
                    <a:pt x="14" y="128"/>
                    <a:pt x="12" y="127"/>
                    <a:pt x="11" y="126"/>
                  </a:cubicBezTo>
                  <a:cubicBezTo>
                    <a:pt x="47" y="90"/>
                    <a:pt x="47" y="90"/>
                    <a:pt x="47" y="90"/>
                  </a:cubicBezTo>
                  <a:cubicBezTo>
                    <a:pt x="61" y="103"/>
                    <a:pt x="61" y="103"/>
                    <a:pt x="61" y="103"/>
                  </a:cubicBezTo>
                  <a:cubicBezTo>
                    <a:pt x="64" y="106"/>
                    <a:pt x="68" y="108"/>
                    <a:pt x="72" y="108"/>
                  </a:cubicBezTo>
                  <a:cubicBezTo>
                    <a:pt x="76" y="108"/>
                    <a:pt x="80" y="106"/>
                    <a:pt x="83" y="103"/>
                  </a:cubicBezTo>
                  <a:cubicBezTo>
                    <a:pt x="97" y="90"/>
                    <a:pt x="97" y="90"/>
                    <a:pt x="97" y="90"/>
                  </a:cubicBezTo>
                  <a:cubicBezTo>
                    <a:pt x="133" y="126"/>
                    <a:pt x="133" y="126"/>
                    <a:pt x="133" y="126"/>
                  </a:cubicBezTo>
                  <a:cubicBezTo>
                    <a:pt x="132" y="127"/>
                    <a:pt x="130" y="128"/>
                    <a:pt x="128" y="128"/>
                  </a:cubicBezTo>
                  <a:moveTo>
                    <a:pt x="136" y="118"/>
                  </a:moveTo>
                  <a:cubicBezTo>
                    <a:pt x="102" y="84"/>
                    <a:pt x="102" y="84"/>
                    <a:pt x="102" y="84"/>
                  </a:cubicBezTo>
                  <a:cubicBezTo>
                    <a:pt x="136" y="50"/>
                    <a:pt x="136" y="50"/>
                    <a:pt x="136" y="50"/>
                  </a:cubicBezTo>
                  <a:lnTo>
                    <a:pt x="136" y="11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5" name="Group 4"/>
          <p:cNvGrpSpPr/>
          <p:nvPr/>
        </p:nvGrpSpPr>
        <p:grpSpPr>
          <a:xfrm>
            <a:off x="8229271" y="4981512"/>
            <a:ext cx="8760549" cy="1014190"/>
            <a:chOff x="8229271" y="4981512"/>
            <a:chExt cx="8760549" cy="1014190"/>
          </a:xfrm>
        </p:grpSpPr>
        <p:sp>
          <p:nvSpPr>
            <p:cNvPr id="32" name="TextBox 31"/>
            <p:cNvSpPr txBox="1"/>
            <p:nvPr/>
          </p:nvSpPr>
          <p:spPr>
            <a:xfrm>
              <a:off x="9645413" y="5595592"/>
              <a:ext cx="7344407" cy="400110"/>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33" name="TextBox 32"/>
            <p:cNvSpPr txBox="1"/>
            <p:nvPr/>
          </p:nvSpPr>
          <p:spPr>
            <a:xfrm>
              <a:off x="9600871" y="4981512"/>
              <a:ext cx="4536164" cy="646331"/>
            </a:xfrm>
            <a:prstGeom prst="rect">
              <a:avLst/>
            </a:prstGeom>
            <a:noFill/>
          </p:spPr>
          <p:txBody>
            <a:bodyPr wrap="square" rtlCol="0">
              <a:spAutoFit/>
            </a:bodyPr>
            <a:lstStyle/>
            <a:p>
              <a:r>
                <a:rPr lang="en-US" sz="3600">
                  <a:latin typeface="+mj-lt"/>
                </a:rPr>
                <a:t>feature two name here </a:t>
              </a:r>
              <a:endParaRPr lang="uk-UA" sz="3600">
                <a:latin typeface="+mj-lt"/>
              </a:endParaRPr>
            </a:p>
          </p:txBody>
        </p:sp>
        <p:sp>
          <p:nvSpPr>
            <p:cNvPr id="34" name="Oval 33"/>
            <p:cNvSpPr/>
            <p:nvPr/>
          </p:nvSpPr>
          <p:spPr>
            <a:xfrm>
              <a:off x="8229271" y="5031407"/>
              <a:ext cx="914400" cy="91440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47" name="Freeform 258"/>
            <p:cNvSpPr>
              <a:spLocks noEditPoints="1"/>
            </p:cNvSpPr>
            <p:nvPr/>
          </p:nvSpPr>
          <p:spPr bwMode="auto">
            <a:xfrm>
              <a:off x="8433801" y="5224456"/>
              <a:ext cx="516820" cy="528301"/>
            </a:xfrm>
            <a:custGeom>
              <a:avLst/>
              <a:gdLst>
                <a:gd name="T0" fmla="*/ 156 w 176"/>
                <a:gd name="T1" fmla="*/ 0 h 176"/>
                <a:gd name="T2" fmla="*/ 136 w 176"/>
                <a:gd name="T3" fmla="*/ 20 h 176"/>
                <a:gd name="T4" fmla="*/ 152 w 176"/>
                <a:gd name="T5" fmla="*/ 40 h 176"/>
                <a:gd name="T6" fmla="*/ 152 w 176"/>
                <a:gd name="T7" fmla="*/ 84 h 176"/>
                <a:gd name="T8" fmla="*/ 108 w 176"/>
                <a:gd name="T9" fmla="*/ 84 h 176"/>
                <a:gd name="T10" fmla="*/ 88 w 176"/>
                <a:gd name="T11" fmla="*/ 68 h 176"/>
                <a:gd name="T12" fmla="*/ 68 w 176"/>
                <a:gd name="T13" fmla="*/ 84 h 176"/>
                <a:gd name="T14" fmla="*/ 20 w 176"/>
                <a:gd name="T15" fmla="*/ 84 h 176"/>
                <a:gd name="T16" fmla="*/ 16 w 176"/>
                <a:gd name="T17" fmla="*/ 88 h 176"/>
                <a:gd name="T18" fmla="*/ 16 w 176"/>
                <a:gd name="T19" fmla="*/ 136 h 176"/>
                <a:gd name="T20" fmla="*/ 0 w 176"/>
                <a:gd name="T21" fmla="*/ 156 h 176"/>
                <a:gd name="T22" fmla="*/ 20 w 176"/>
                <a:gd name="T23" fmla="*/ 176 h 176"/>
                <a:gd name="T24" fmla="*/ 40 w 176"/>
                <a:gd name="T25" fmla="*/ 156 h 176"/>
                <a:gd name="T26" fmla="*/ 24 w 176"/>
                <a:gd name="T27" fmla="*/ 136 h 176"/>
                <a:gd name="T28" fmla="*/ 24 w 176"/>
                <a:gd name="T29" fmla="*/ 92 h 176"/>
                <a:gd name="T30" fmla="*/ 68 w 176"/>
                <a:gd name="T31" fmla="*/ 92 h 176"/>
                <a:gd name="T32" fmla="*/ 88 w 176"/>
                <a:gd name="T33" fmla="*/ 108 h 176"/>
                <a:gd name="T34" fmla="*/ 108 w 176"/>
                <a:gd name="T35" fmla="*/ 92 h 176"/>
                <a:gd name="T36" fmla="*/ 156 w 176"/>
                <a:gd name="T37" fmla="*/ 92 h 176"/>
                <a:gd name="T38" fmla="*/ 160 w 176"/>
                <a:gd name="T39" fmla="*/ 88 h 176"/>
                <a:gd name="T40" fmla="*/ 160 w 176"/>
                <a:gd name="T41" fmla="*/ 40 h 176"/>
                <a:gd name="T42" fmla="*/ 176 w 176"/>
                <a:gd name="T43" fmla="*/ 20 h 176"/>
                <a:gd name="T44" fmla="*/ 156 w 176"/>
                <a:gd name="T45" fmla="*/ 0 h 176"/>
                <a:gd name="T46" fmla="*/ 32 w 176"/>
                <a:gd name="T47" fmla="*/ 156 h 176"/>
                <a:gd name="T48" fmla="*/ 20 w 176"/>
                <a:gd name="T49" fmla="*/ 168 h 176"/>
                <a:gd name="T50" fmla="*/ 8 w 176"/>
                <a:gd name="T51" fmla="*/ 156 h 176"/>
                <a:gd name="T52" fmla="*/ 20 w 176"/>
                <a:gd name="T53" fmla="*/ 144 h 176"/>
                <a:gd name="T54" fmla="*/ 32 w 176"/>
                <a:gd name="T55" fmla="*/ 156 h 176"/>
                <a:gd name="T56" fmla="*/ 88 w 176"/>
                <a:gd name="T57" fmla="*/ 100 h 176"/>
                <a:gd name="T58" fmla="*/ 76 w 176"/>
                <a:gd name="T59" fmla="*/ 88 h 176"/>
                <a:gd name="T60" fmla="*/ 88 w 176"/>
                <a:gd name="T61" fmla="*/ 76 h 176"/>
                <a:gd name="T62" fmla="*/ 100 w 176"/>
                <a:gd name="T63" fmla="*/ 88 h 176"/>
                <a:gd name="T64" fmla="*/ 88 w 176"/>
                <a:gd name="T65" fmla="*/ 100 h 176"/>
                <a:gd name="T66" fmla="*/ 156 w 176"/>
                <a:gd name="T67" fmla="*/ 32 h 176"/>
                <a:gd name="T68" fmla="*/ 144 w 176"/>
                <a:gd name="T69" fmla="*/ 20 h 176"/>
                <a:gd name="T70" fmla="*/ 156 w 176"/>
                <a:gd name="T71" fmla="*/ 8 h 176"/>
                <a:gd name="T72" fmla="*/ 168 w 176"/>
                <a:gd name="T73" fmla="*/ 20 h 176"/>
                <a:gd name="T74" fmla="*/ 156 w 176"/>
                <a:gd name="T75" fmla="*/ 3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76" h="176">
                  <a:moveTo>
                    <a:pt x="156" y="0"/>
                  </a:moveTo>
                  <a:cubicBezTo>
                    <a:pt x="145" y="0"/>
                    <a:pt x="136" y="9"/>
                    <a:pt x="136" y="20"/>
                  </a:cubicBezTo>
                  <a:cubicBezTo>
                    <a:pt x="136" y="30"/>
                    <a:pt x="143" y="38"/>
                    <a:pt x="152" y="40"/>
                  </a:cubicBezTo>
                  <a:cubicBezTo>
                    <a:pt x="152" y="84"/>
                    <a:pt x="152" y="84"/>
                    <a:pt x="152" y="84"/>
                  </a:cubicBezTo>
                  <a:cubicBezTo>
                    <a:pt x="108" y="84"/>
                    <a:pt x="108" y="84"/>
                    <a:pt x="108" y="84"/>
                  </a:cubicBezTo>
                  <a:cubicBezTo>
                    <a:pt x="106" y="75"/>
                    <a:pt x="98" y="68"/>
                    <a:pt x="88" y="68"/>
                  </a:cubicBezTo>
                  <a:cubicBezTo>
                    <a:pt x="78" y="68"/>
                    <a:pt x="70" y="75"/>
                    <a:pt x="68" y="84"/>
                  </a:cubicBezTo>
                  <a:cubicBezTo>
                    <a:pt x="20" y="84"/>
                    <a:pt x="20" y="84"/>
                    <a:pt x="20" y="84"/>
                  </a:cubicBezTo>
                  <a:cubicBezTo>
                    <a:pt x="18" y="84"/>
                    <a:pt x="16" y="86"/>
                    <a:pt x="16" y="88"/>
                  </a:cubicBezTo>
                  <a:cubicBezTo>
                    <a:pt x="16" y="136"/>
                    <a:pt x="16" y="136"/>
                    <a:pt x="16" y="136"/>
                  </a:cubicBezTo>
                  <a:cubicBezTo>
                    <a:pt x="7" y="138"/>
                    <a:pt x="0" y="146"/>
                    <a:pt x="0" y="156"/>
                  </a:cubicBezTo>
                  <a:cubicBezTo>
                    <a:pt x="0" y="167"/>
                    <a:pt x="9" y="176"/>
                    <a:pt x="20" y="176"/>
                  </a:cubicBezTo>
                  <a:cubicBezTo>
                    <a:pt x="31" y="176"/>
                    <a:pt x="40" y="167"/>
                    <a:pt x="40" y="156"/>
                  </a:cubicBezTo>
                  <a:cubicBezTo>
                    <a:pt x="40" y="146"/>
                    <a:pt x="33" y="138"/>
                    <a:pt x="24" y="136"/>
                  </a:cubicBezTo>
                  <a:cubicBezTo>
                    <a:pt x="24" y="92"/>
                    <a:pt x="24" y="92"/>
                    <a:pt x="24" y="92"/>
                  </a:cubicBezTo>
                  <a:cubicBezTo>
                    <a:pt x="68" y="92"/>
                    <a:pt x="68" y="92"/>
                    <a:pt x="68" y="92"/>
                  </a:cubicBezTo>
                  <a:cubicBezTo>
                    <a:pt x="70" y="101"/>
                    <a:pt x="78" y="108"/>
                    <a:pt x="88" y="108"/>
                  </a:cubicBezTo>
                  <a:cubicBezTo>
                    <a:pt x="98" y="108"/>
                    <a:pt x="106" y="101"/>
                    <a:pt x="108" y="92"/>
                  </a:cubicBezTo>
                  <a:cubicBezTo>
                    <a:pt x="156" y="92"/>
                    <a:pt x="156" y="92"/>
                    <a:pt x="156" y="92"/>
                  </a:cubicBezTo>
                  <a:cubicBezTo>
                    <a:pt x="158" y="92"/>
                    <a:pt x="160" y="90"/>
                    <a:pt x="160" y="88"/>
                  </a:cubicBezTo>
                  <a:cubicBezTo>
                    <a:pt x="160" y="40"/>
                    <a:pt x="160" y="40"/>
                    <a:pt x="160" y="40"/>
                  </a:cubicBezTo>
                  <a:cubicBezTo>
                    <a:pt x="169" y="38"/>
                    <a:pt x="176" y="30"/>
                    <a:pt x="176" y="20"/>
                  </a:cubicBezTo>
                  <a:cubicBezTo>
                    <a:pt x="176" y="9"/>
                    <a:pt x="167" y="0"/>
                    <a:pt x="156" y="0"/>
                  </a:cubicBezTo>
                  <a:moveTo>
                    <a:pt x="32" y="156"/>
                  </a:moveTo>
                  <a:cubicBezTo>
                    <a:pt x="32" y="163"/>
                    <a:pt x="27" y="168"/>
                    <a:pt x="20" y="168"/>
                  </a:cubicBezTo>
                  <a:cubicBezTo>
                    <a:pt x="13" y="168"/>
                    <a:pt x="8" y="163"/>
                    <a:pt x="8" y="156"/>
                  </a:cubicBezTo>
                  <a:cubicBezTo>
                    <a:pt x="8" y="149"/>
                    <a:pt x="13" y="144"/>
                    <a:pt x="20" y="144"/>
                  </a:cubicBezTo>
                  <a:cubicBezTo>
                    <a:pt x="27" y="144"/>
                    <a:pt x="32" y="149"/>
                    <a:pt x="32" y="156"/>
                  </a:cubicBezTo>
                  <a:moveTo>
                    <a:pt x="88" y="100"/>
                  </a:moveTo>
                  <a:cubicBezTo>
                    <a:pt x="81" y="100"/>
                    <a:pt x="76" y="95"/>
                    <a:pt x="76" y="88"/>
                  </a:cubicBezTo>
                  <a:cubicBezTo>
                    <a:pt x="76" y="81"/>
                    <a:pt x="81" y="76"/>
                    <a:pt x="88" y="76"/>
                  </a:cubicBezTo>
                  <a:cubicBezTo>
                    <a:pt x="95" y="76"/>
                    <a:pt x="100" y="81"/>
                    <a:pt x="100" y="88"/>
                  </a:cubicBezTo>
                  <a:cubicBezTo>
                    <a:pt x="100" y="95"/>
                    <a:pt x="95" y="100"/>
                    <a:pt x="88" y="100"/>
                  </a:cubicBezTo>
                  <a:moveTo>
                    <a:pt x="156" y="32"/>
                  </a:moveTo>
                  <a:cubicBezTo>
                    <a:pt x="149" y="32"/>
                    <a:pt x="144" y="27"/>
                    <a:pt x="144" y="20"/>
                  </a:cubicBezTo>
                  <a:cubicBezTo>
                    <a:pt x="144" y="13"/>
                    <a:pt x="149" y="8"/>
                    <a:pt x="156" y="8"/>
                  </a:cubicBezTo>
                  <a:cubicBezTo>
                    <a:pt x="163" y="8"/>
                    <a:pt x="168" y="13"/>
                    <a:pt x="168" y="20"/>
                  </a:cubicBezTo>
                  <a:cubicBezTo>
                    <a:pt x="168" y="27"/>
                    <a:pt x="163" y="32"/>
                    <a:pt x="156" y="32"/>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pic>
        <p:nvPicPr>
          <p:cNvPr id="52" name="Picture 5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54760" y="2552700"/>
            <a:ext cx="3040761" cy="5871815"/>
          </a:xfrm>
          <a:prstGeom prst="rect">
            <a:avLst/>
          </a:prstGeom>
        </p:spPr>
      </p:pic>
      <p:sp>
        <p:nvSpPr>
          <p:cNvPr id="7" name="Picture Placeholder 6"/>
          <p:cNvSpPr>
            <a:spLocks noGrp="1"/>
          </p:cNvSpPr>
          <p:nvPr>
            <p:ph type="pic" sz="quarter" idx="11"/>
          </p:nvPr>
        </p:nvSpPr>
        <p:spPr/>
      </p:sp>
      <p:sp>
        <p:nvSpPr>
          <p:cNvPr id="10" name="Picture Placeholder 9"/>
          <p:cNvSpPr>
            <a:spLocks noGrp="1"/>
          </p:cNvSpPr>
          <p:nvPr>
            <p:ph type="pic" sz="quarter" idx="12"/>
          </p:nvPr>
        </p:nvSpPr>
        <p:spPr/>
      </p:sp>
      <p:sp>
        <p:nvSpPr>
          <p:cNvPr id="12" name="Picture Placeholder 11"/>
          <p:cNvSpPr>
            <a:spLocks noGrp="1"/>
          </p:cNvSpPr>
          <p:nvPr>
            <p:ph type="pic" sz="quarter" idx="13"/>
          </p:nvPr>
        </p:nvSpPr>
        <p:spPr/>
      </p:sp>
    </p:spTree>
    <p:extLst>
      <p:ext uri="{BB962C8B-B14F-4D97-AF65-F5344CB8AC3E}">
        <p14:creationId xmlns:p14="http://schemas.microsoft.com/office/powerpoint/2010/main" val="152260982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1250"/>
                                        <p:tgtEl>
                                          <p:spTgt spid="48"/>
                                        </p:tgtEl>
                                      </p:cBhvr>
                                    </p:animEffect>
                                    <p:anim calcmode="lin" valueType="num">
                                      <p:cBhvr>
                                        <p:cTn id="8" dur="1250" fill="hold"/>
                                        <p:tgtEl>
                                          <p:spTgt spid="48"/>
                                        </p:tgtEl>
                                        <p:attrNameLst>
                                          <p:attrName>ppt_x</p:attrName>
                                        </p:attrNameLst>
                                      </p:cBhvr>
                                      <p:tavLst>
                                        <p:tav tm="0">
                                          <p:val>
                                            <p:strVal val="#ppt_x"/>
                                          </p:val>
                                        </p:tav>
                                        <p:tav tm="100000">
                                          <p:val>
                                            <p:strVal val="#ppt_x"/>
                                          </p:val>
                                        </p:tav>
                                      </p:tavLst>
                                    </p:anim>
                                    <p:anim calcmode="lin" valueType="num">
                                      <p:cBhvr>
                                        <p:cTn id="9" dur="1125" decel="100000" fill="hold"/>
                                        <p:tgtEl>
                                          <p:spTgt spid="48"/>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8"/>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1250"/>
                                        <p:tgtEl>
                                          <p:spTgt spid="52"/>
                                        </p:tgtEl>
                                      </p:cBhvr>
                                    </p:animEffect>
                                    <p:anim calcmode="lin" valueType="num">
                                      <p:cBhvr>
                                        <p:cTn id="14" dur="1250" fill="hold"/>
                                        <p:tgtEl>
                                          <p:spTgt spid="52"/>
                                        </p:tgtEl>
                                        <p:attrNameLst>
                                          <p:attrName>ppt_x</p:attrName>
                                        </p:attrNameLst>
                                      </p:cBhvr>
                                      <p:tavLst>
                                        <p:tav tm="0">
                                          <p:val>
                                            <p:strVal val="#ppt_x"/>
                                          </p:val>
                                        </p:tav>
                                        <p:tav tm="100000">
                                          <p:val>
                                            <p:strVal val="#ppt_x"/>
                                          </p:val>
                                        </p:tav>
                                      </p:tavLst>
                                    </p:anim>
                                    <p:anim calcmode="lin" valueType="num">
                                      <p:cBhvr>
                                        <p:cTn id="15" dur="1125" decel="100000" fill="hold"/>
                                        <p:tgtEl>
                                          <p:spTgt spid="5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52"/>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0"/>
                                  </p:stCondLst>
                                  <p:childTnLst>
                                    <p:set>
                                      <p:cBhvr>
                                        <p:cTn id="18" dur="1" fill="hold">
                                          <p:stCondLst>
                                            <p:cond delay="0"/>
                                          </p:stCondLst>
                                        </p:cTn>
                                        <p:tgtEl>
                                          <p:spTgt spid="49"/>
                                        </p:tgtEl>
                                        <p:attrNameLst>
                                          <p:attrName>style.visibility</p:attrName>
                                        </p:attrNameLst>
                                      </p:cBhvr>
                                      <p:to>
                                        <p:strVal val="visible"/>
                                      </p:to>
                                    </p:set>
                                    <p:animEffect transition="in" filter="fade">
                                      <p:cBhvr>
                                        <p:cTn id="19" dur="1250"/>
                                        <p:tgtEl>
                                          <p:spTgt spid="49"/>
                                        </p:tgtEl>
                                      </p:cBhvr>
                                    </p:animEffect>
                                    <p:anim calcmode="lin" valueType="num">
                                      <p:cBhvr>
                                        <p:cTn id="20" dur="1250" fill="hold"/>
                                        <p:tgtEl>
                                          <p:spTgt spid="49"/>
                                        </p:tgtEl>
                                        <p:attrNameLst>
                                          <p:attrName>ppt_x</p:attrName>
                                        </p:attrNameLst>
                                      </p:cBhvr>
                                      <p:tavLst>
                                        <p:tav tm="0">
                                          <p:val>
                                            <p:strVal val="#ppt_x"/>
                                          </p:val>
                                        </p:tav>
                                        <p:tav tm="100000">
                                          <p:val>
                                            <p:strVal val="#ppt_x"/>
                                          </p:val>
                                        </p:tav>
                                      </p:tavLst>
                                    </p:anim>
                                    <p:anim calcmode="lin" valueType="num">
                                      <p:cBhvr>
                                        <p:cTn id="21" dur="1125" decel="100000" fill="hold"/>
                                        <p:tgtEl>
                                          <p:spTgt spid="49"/>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49"/>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25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250"/>
                                        <p:tgtEl>
                                          <p:spTgt spid="4"/>
                                        </p:tgtEl>
                                      </p:cBhvr>
                                    </p:animEffect>
                                    <p:anim calcmode="lin" valueType="num">
                                      <p:cBhvr>
                                        <p:cTn id="26" dur="1250" fill="hold"/>
                                        <p:tgtEl>
                                          <p:spTgt spid="4"/>
                                        </p:tgtEl>
                                        <p:attrNameLst>
                                          <p:attrName>ppt_x</p:attrName>
                                        </p:attrNameLst>
                                      </p:cBhvr>
                                      <p:tavLst>
                                        <p:tav tm="0">
                                          <p:val>
                                            <p:strVal val="#ppt_x"/>
                                          </p:val>
                                        </p:tav>
                                        <p:tav tm="100000">
                                          <p:val>
                                            <p:strVal val="#ppt_x"/>
                                          </p:val>
                                        </p:tav>
                                      </p:tavLst>
                                    </p:anim>
                                    <p:anim calcmode="lin" valueType="num">
                                      <p:cBhvr>
                                        <p:cTn id="27" dur="1125" decel="100000" fill="hold"/>
                                        <p:tgtEl>
                                          <p:spTgt spid="4"/>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50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1250"/>
                                        <p:tgtEl>
                                          <p:spTgt spid="5"/>
                                        </p:tgtEl>
                                      </p:cBhvr>
                                    </p:animEffect>
                                    <p:anim calcmode="lin" valueType="num">
                                      <p:cBhvr>
                                        <p:cTn id="32" dur="1250" fill="hold"/>
                                        <p:tgtEl>
                                          <p:spTgt spid="5"/>
                                        </p:tgtEl>
                                        <p:attrNameLst>
                                          <p:attrName>ppt_x</p:attrName>
                                        </p:attrNameLst>
                                      </p:cBhvr>
                                      <p:tavLst>
                                        <p:tav tm="0">
                                          <p:val>
                                            <p:strVal val="#ppt_x"/>
                                          </p:val>
                                        </p:tav>
                                        <p:tav tm="100000">
                                          <p:val>
                                            <p:strVal val="#ppt_x"/>
                                          </p:val>
                                        </p:tav>
                                      </p:tavLst>
                                    </p:anim>
                                    <p:anim calcmode="lin" valueType="num">
                                      <p:cBhvr>
                                        <p:cTn id="33" dur="1125" decel="100000" fill="hold"/>
                                        <p:tgtEl>
                                          <p:spTgt spid="5"/>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75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1250"/>
                                        <p:tgtEl>
                                          <p:spTgt spid="6"/>
                                        </p:tgtEl>
                                      </p:cBhvr>
                                    </p:animEffect>
                                    <p:anim calcmode="lin" valueType="num">
                                      <p:cBhvr>
                                        <p:cTn id="38" dur="1250" fill="hold"/>
                                        <p:tgtEl>
                                          <p:spTgt spid="6"/>
                                        </p:tgtEl>
                                        <p:attrNameLst>
                                          <p:attrName>ppt_x</p:attrName>
                                        </p:attrNameLst>
                                      </p:cBhvr>
                                      <p:tavLst>
                                        <p:tav tm="0">
                                          <p:val>
                                            <p:strVal val="#ppt_x"/>
                                          </p:val>
                                        </p:tav>
                                        <p:tav tm="100000">
                                          <p:val>
                                            <p:strVal val="#ppt_x"/>
                                          </p:val>
                                        </p:tav>
                                      </p:tavLst>
                                    </p:anim>
                                    <p:anim calcmode="lin" valueType="num">
                                      <p:cBhvr>
                                        <p:cTn id="39" dur="1125" decel="100000" fill="hold"/>
                                        <p:tgtEl>
                                          <p:spTgt spid="6"/>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58540" y="1910239"/>
            <a:ext cx="5229134" cy="7195522"/>
          </a:xfrm>
          <a:prstGeom prst="rect">
            <a:avLst/>
          </a:prstGeom>
        </p:spPr>
      </p:pic>
      <p:sp>
        <p:nvSpPr>
          <p:cNvPr id="4" name="Title 3"/>
          <p:cNvSpPr>
            <a:spLocks noGrp="1"/>
          </p:cNvSpPr>
          <p:nvPr>
            <p:ph type="title"/>
          </p:nvPr>
        </p:nvSpPr>
        <p:spPr/>
        <p:txBody>
          <a:bodyPr/>
          <a:lstStyle/>
          <a:p>
            <a:r>
              <a:rPr lang="en-US">
                <a:solidFill>
                  <a:schemeClr val="accent1"/>
                </a:solidFill>
              </a:rPr>
              <a:t>tablet</a:t>
            </a:r>
            <a:br>
              <a:rPr lang="en-US"/>
            </a:br>
            <a:r>
              <a:rPr lang="en-US"/>
              <a:t>device</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88</a:t>
            </a:fld>
            <a:endParaRPr/>
          </a:p>
        </p:txBody>
      </p:sp>
      <p:grpSp>
        <p:nvGrpSpPr>
          <p:cNvPr id="26" name="Group 25"/>
          <p:cNvGrpSpPr/>
          <p:nvPr/>
        </p:nvGrpSpPr>
        <p:grpSpPr>
          <a:xfrm>
            <a:off x="7849341" y="5808799"/>
            <a:ext cx="8580120" cy="1863150"/>
            <a:chOff x="7848600" y="2615248"/>
            <a:chExt cx="8580120" cy="1863150"/>
          </a:xfrm>
        </p:grpSpPr>
        <p:grpSp>
          <p:nvGrpSpPr>
            <p:cNvPr id="7" name="Group 6"/>
            <p:cNvGrpSpPr/>
            <p:nvPr/>
          </p:nvGrpSpPr>
          <p:grpSpPr>
            <a:xfrm>
              <a:off x="7848600" y="2615248"/>
              <a:ext cx="3638372" cy="646331"/>
              <a:chOff x="7467600" y="3017520"/>
              <a:chExt cx="3638372" cy="646331"/>
            </a:xfrm>
          </p:grpSpPr>
          <p:sp>
            <p:nvSpPr>
              <p:cNvPr id="8" name="TextBox 7"/>
              <p:cNvSpPr txBox="1"/>
              <p:nvPr/>
            </p:nvSpPr>
            <p:spPr>
              <a:xfrm>
                <a:off x="7587625" y="3017520"/>
                <a:ext cx="3518347" cy="646331"/>
              </a:xfrm>
              <a:prstGeom prst="rect">
                <a:avLst/>
              </a:prstGeom>
              <a:noFill/>
            </p:spPr>
            <p:txBody>
              <a:bodyPr wrap="square" rtlCol="0">
                <a:spAutoFit/>
              </a:bodyPr>
              <a:lstStyle/>
              <a:p>
                <a:r>
                  <a:rPr lang="en-US" sz="3600">
                    <a:solidFill>
                      <a:schemeClr val="accent1"/>
                    </a:solidFill>
                    <a:latin typeface="+mj-lt"/>
                  </a:rPr>
                  <a:t>key features</a:t>
                </a:r>
                <a:endParaRPr lang="uk-UA" sz="3600">
                  <a:solidFill>
                    <a:schemeClr val="accent1"/>
                  </a:solidFill>
                  <a:latin typeface="+mj-lt"/>
                </a:endParaRPr>
              </a:p>
            </p:txBody>
          </p:sp>
          <p:cxnSp>
            <p:nvCxnSpPr>
              <p:cNvPr id="9" name="Straight Connector 8"/>
              <p:cNvCxnSpPr/>
              <p:nvPr/>
            </p:nvCxnSpPr>
            <p:spPr>
              <a:xfrm>
                <a:off x="7467600" y="3139585"/>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0" name="Group 9"/>
            <p:cNvGrpSpPr/>
            <p:nvPr/>
          </p:nvGrpSpPr>
          <p:grpSpPr>
            <a:xfrm>
              <a:off x="8290560" y="3529648"/>
              <a:ext cx="3931920" cy="400110"/>
              <a:chOff x="7528560" y="3924300"/>
              <a:chExt cx="3931920" cy="400110"/>
            </a:xfrm>
          </p:grpSpPr>
          <p:sp>
            <p:nvSpPr>
              <p:cNvPr id="11" name="TextBox 10"/>
              <p:cNvSpPr txBox="1"/>
              <p:nvPr/>
            </p:nvSpPr>
            <p:spPr>
              <a:xfrm>
                <a:off x="7620000" y="3924300"/>
                <a:ext cx="3840480" cy="400110"/>
              </a:xfrm>
              <a:prstGeom prst="rect">
                <a:avLst/>
              </a:prstGeom>
              <a:noFill/>
            </p:spPr>
            <p:txBody>
              <a:bodyPr wrap="square" rtlCol="0">
                <a:spAutoFit/>
              </a:bodyPr>
              <a:lstStyle/>
              <a:p>
                <a:r>
                  <a:rPr lang="en-US" sz="2000">
                    <a:solidFill>
                      <a:schemeClr val="tx2"/>
                    </a:solidFill>
                  </a:rPr>
                  <a:t>best camera</a:t>
                </a:r>
                <a:endParaRPr lang="uk-UA" sz="2000">
                  <a:solidFill>
                    <a:schemeClr val="tx2"/>
                  </a:solidFill>
                </a:endParaRPr>
              </a:p>
            </p:txBody>
          </p:sp>
          <p:sp>
            <p:nvSpPr>
              <p:cNvPr id="12" name="Oval 11"/>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13" name="Group 12"/>
            <p:cNvGrpSpPr/>
            <p:nvPr/>
          </p:nvGrpSpPr>
          <p:grpSpPr>
            <a:xfrm>
              <a:off x="8290560" y="4078288"/>
              <a:ext cx="3931920" cy="400110"/>
              <a:chOff x="7528560" y="3939160"/>
              <a:chExt cx="3931920" cy="400110"/>
            </a:xfrm>
          </p:grpSpPr>
          <p:sp>
            <p:nvSpPr>
              <p:cNvPr id="14" name="TextBox 13"/>
              <p:cNvSpPr txBox="1"/>
              <p:nvPr/>
            </p:nvSpPr>
            <p:spPr>
              <a:xfrm>
                <a:off x="7620000" y="3939160"/>
                <a:ext cx="3840480" cy="400110"/>
              </a:xfrm>
              <a:prstGeom prst="rect">
                <a:avLst/>
              </a:prstGeom>
              <a:noFill/>
            </p:spPr>
            <p:txBody>
              <a:bodyPr wrap="square" rtlCol="0">
                <a:spAutoFit/>
              </a:bodyPr>
              <a:lstStyle/>
              <a:p>
                <a:r>
                  <a:rPr lang="en-US" sz="2000">
                    <a:solidFill>
                      <a:schemeClr val="tx2"/>
                    </a:solidFill>
                  </a:rPr>
                  <a:t>long battery life</a:t>
                </a:r>
                <a:endParaRPr lang="uk-UA" sz="2000">
                  <a:solidFill>
                    <a:schemeClr val="tx2"/>
                  </a:solidFill>
                </a:endParaRPr>
              </a:p>
            </p:txBody>
          </p:sp>
          <p:sp>
            <p:nvSpPr>
              <p:cNvPr id="15" name="Oval 14"/>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16" name="Group 15"/>
            <p:cNvGrpSpPr/>
            <p:nvPr/>
          </p:nvGrpSpPr>
          <p:grpSpPr>
            <a:xfrm>
              <a:off x="12496800" y="3529648"/>
              <a:ext cx="3931920" cy="400110"/>
              <a:chOff x="7528560" y="3924300"/>
              <a:chExt cx="3931920" cy="400110"/>
            </a:xfrm>
          </p:grpSpPr>
          <p:sp>
            <p:nvSpPr>
              <p:cNvPr id="17" name="TextBox 16"/>
              <p:cNvSpPr txBox="1"/>
              <p:nvPr/>
            </p:nvSpPr>
            <p:spPr>
              <a:xfrm>
                <a:off x="7620000" y="3924300"/>
                <a:ext cx="3840480" cy="400110"/>
              </a:xfrm>
              <a:prstGeom prst="rect">
                <a:avLst/>
              </a:prstGeom>
              <a:noFill/>
            </p:spPr>
            <p:txBody>
              <a:bodyPr wrap="square" rtlCol="0">
                <a:spAutoFit/>
              </a:bodyPr>
              <a:lstStyle/>
              <a:p>
                <a:r>
                  <a:rPr lang="en-US" sz="2000">
                    <a:solidFill>
                      <a:schemeClr val="tx2"/>
                    </a:solidFill>
                  </a:rPr>
                  <a:t>free update</a:t>
                </a:r>
                <a:endParaRPr lang="uk-UA" sz="2000">
                  <a:solidFill>
                    <a:schemeClr val="tx2"/>
                  </a:solidFill>
                </a:endParaRPr>
              </a:p>
            </p:txBody>
          </p:sp>
          <p:sp>
            <p:nvSpPr>
              <p:cNvPr id="18" name="Oval 17"/>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nvGrpSpPr>
            <p:cNvPr id="19" name="Group 18"/>
            <p:cNvGrpSpPr/>
            <p:nvPr/>
          </p:nvGrpSpPr>
          <p:grpSpPr>
            <a:xfrm>
              <a:off x="12496800" y="4078288"/>
              <a:ext cx="3931920" cy="400110"/>
              <a:chOff x="7528560" y="3939160"/>
              <a:chExt cx="3931920" cy="400110"/>
            </a:xfrm>
          </p:grpSpPr>
          <p:sp>
            <p:nvSpPr>
              <p:cNvPr id="20" name="TextBox 19"/>
              <p:cNvSpPr txBox="1"/>
              <p:nvPr/>
            </p:nvSpPr>
            <p:spPr>
              <a:xfrm>
                <a:off x="7620000" y="3939160"/>
                <a:ext cx="3840480" cy="400110"/>
              </a:xfrm>
              <a:prstGeom prst="rect">
                <a:avLst/>
              </a:prstGeom>
              <a:noFill/>
            </p:spPr>
            <p:txBody>
              <a:bodyPr wrap="square" rtlCol="0">
                <a:spAutoFit/>
              </a:bodyPr>
              <a:lstStyle/>
              <a:p>
                <a:r>
                  <a:rPr lang="en-US" sz="2000">
                    <a:solidFill>
                      <a:schemeClr val="tx2"/>
                    </a:solidFill>
                  </a:rPr>
                  <a:t>some other important feature</a:t>
                </a:r>
                <a:endParaRPr lang="uk-UA" sz="2000">
                  <a:solidFill>
                    <a:schemeClr val="tx2"/>
                  </a:solidFill>
                </a:endParaRPr>
              </a:p>
            </p:txBody>
          </p:sp>
          <p:sp>
            <p:nvSpPr>
              <p:cNvPr id="21" name="Oval 20"/>
              <p:cNvSpPr/>
              <p:nvPr/>
            </p:nvSpPr>
            <p:spPr>
              <a:xfrm>
                <a:off x="7528560" y="4078635"/>
                <a:ext cx="91440" cy="91440"/>
              </a:xfrm>
              <a:prstGeom prst="ellipse">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grpSp>
      </p:grpSp>
      <p:grpSp>
        <p:nvGrpSpPr>
          <p:cNvPr id="27" name="Group 26"/>
          <p:cNvGrpSpPr/>
          <p:nvPr/>
        </p:nvGrpSpPr>
        <p:grpSpPr>
          <a:xfrm>
            <a:off x="7849341" y="2989399"/>
            <a:ext cx="8580120" cy="2313148"/>
            <a:chOff x="7848600" y="5084128"/>
            <a:chExt cx="8580120" cy="2313148"/>
          </a:xfrm>
        </p:grpSpPr>
        <p:grpSp>
          <p:nvGrpSpPr>
            <p:cNvPr id="22" name="Group 21"/>
            <p:cNvGrpSpPr/>
            <p:nvPr/>
          </p:nvGrpSpPr>
          <p:grpSpPr>
            <a:xfrm>
              <a:off x="7848600" y="5084128"/>
              <a:ext cx="3638372" cy="646331"/>
              <a:chOff x="7467600" y="5557807"/>
              <a:chExt cx="3638372" cy="646331"/>
            </a:xfrm>
          </p:grpSpPr>
          <p:sp>
            <p:nvSpPr>
              <p:cNvPr id="23" name="TextBox 22"/>
              <p:cNvSpPr txBox="1"/>
              <p:nvPr/>
            </p:nvSpPr>
            <p:spPr>
              <a:xfrm>
                <a:off x="7587625" y="5557807"/>
                <a:ext cx="3518347" cy="646331"/>
              </a:xfrm>
              <a:prstGeom prst="rect">
                <a:avLst/>
              </a:prstGeom>
              <a:noFill/>
            </p:spPr>
            <p:txBody>
              <a:bodyPr wrap="square" rtlCol="0">
                <a:spAutoFit/>
              </a:bodyPr>
              <a:lstStyle/>
              <a:p>
                <a:r>
                  <a:rPr lang="en-US" sz="3600">
                    <a:solidFill>
                      <a:schemeClr val="accent1"/>
                    </a:solidFill>
                    <a:latin typeface="+mj-lt"/>
                  </a:rPr>
                  <a:t>description title</a:t>
                </a:r>
                <a:endParaRPr lang="uk-UA" sz="3600">
                  <a:solidFill>
                    <a:schemeClr val="accent1"/>
                  </a:solidFill>
                  <a:latin typeface="+mj-lt"/>
                </a:endParaRPr>
              </a:p>
            </p:txBody>
          </p:sp>
          <p:cxnSp>
            <p:nvCxnSpPr>
              <p:cNvPr id="24" name="Straight Connector 23"/>
              <p:cNvCxnSpPr/>
              <p:nvPr/>
            </p:nvCxnSpPr>
            <p:spPr>
              <a:xfrm>
                <a:off x="7467600" y="5672107"/>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25" name="TextBox 24"/>
            <p:cNvSpPr txBox="1"/>
            <p:nvPr/>
          </p:nvSpPr>
          <p:spPr>
            <a:xfrm>
              <a:off x="8279998" y="6073837"/>
              <a:ext cx="8148722"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Nunc viverra imperdiet enim. </a:t>
              </a:r>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271640640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1250"/>
                                        <p:tgtEl>
                                          <p:spTgt spid="27"/>
                                        </p:tgtEl>
                                      </p:cBhvr>
                                    </p:animEffect>
                                    <p:anim calcmode="lin" valueType="num">
                                      <p:cBhvr>
                                        <p:cTn id="14" dur="1250" fill="hold"/>
                                        <p:tgtEl>
                                          <p:spTgt spid="27"/>
                                        </p:tgtEl>
                                        <p:attrNameLst>
                                          <p:attrName>ppt_x</p:attrName>
                                        </p:attrNameLst>
                                      </p:cBhvr>
                                      <p:tavLst>
                                        <p:tav tm="0">
                                          <p:val>
                                            <p:strVal val="#ppt_x"/>
                                          </p:val>
                                        </p:tav>
                                        <p:tav tm="100000">
                                          <p:val>
                                            <p:strVal val="#ppt_x"/>
                                          </p:val>
                                        </p:tav>
                                      </p:tavLst>
                                    </p:anim>
                                    <p:anim calcmode="lin" valueType="num">
                                      <p:cBhvr>
                                        <p:cTn id="15" dur="1125" decel="100000" fill="hold"/>
                                        <p:tgtEl>
                                          <p:spTgt spid="27"/>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7"/>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250"/>
                                        <p:tgtEl>
                                          <p:spTgt spid="26"/>
                                        </p:tgtEl>
                                      </p:cBhvr>
                                    </p:animEffect>
                                    <p:anim calcmode="lin" valueType="num">
                                      <p:cBhvr>
                                        <p:cTn id="20" dur="1250" fill="hold"/>
                                        <p:tgtEl>
                                          <p:spTgt spid="26"/>
                                        </p:tgtEl>
                                        <p:attrNameLst>
                                          <p:attrName>ppt_x</p:attrName>
                                        </p:attrNameLst>
                                      </p:cBhvr>
                                      <p:tavLst>
                                        <p:tav tm="0">
                                          <p:val>
                                            <p:strVal val="#ppt_x"/>
                                          </p:val>
                                        </p:tav>
                                        <p:tav tm="100000">
                                          <p:val>
                                            <p:strVal val="#ppt_x"/>
                                          </p:val>
                                        </p:tav>
                                      </p:tavLst>
                                    </p:anim>
                                    <p:anim calcmode="lin" valueType="num">
                                      <p:cBhvr>
                                        <p:cTn id="21" dur="1125" decel="100000" fill="hold"/>
                                        <p:tgtEl>
                                          <p:spTgt spid="26"/>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7307" y="2076503"/>
            <a:ext cx="10614587" cy="6040037"/>
          </a:xfrm>
          <a:prstGeom prst="rect">
            <a:avLst/>
          </a:prstGeom>
        </p:spPr>
      </p:pic>
      <p:sp>
        <p:nvSpPr>
          <p:cNvPr id="13" name="Title 12"/>
          <p:cNvSpPr>
            <a:spLocks noGrp="1"/>
          </p:cNvSpPr>
          <p:nvPr>
            <p:ph type="title"/>
          </p:nvPr>
        </p:nvSpPr>
        <p:spPr/>
        <p:txBody>
          <a:bodyPr/>
          <a:lstStyle/>
          <a:p>
            <a:r>
              <a:rPr lang="en-US">
                <a:solidFill>
                  <a:schemeClr val="accent1"/>
                </a:solidFill>
              </a:rPr>
              <a:t>laptop</a:t>
            </a:r>
            <a:br>
              <a:rPr lang="en-US"/>
            </a:br>
            <a:r>
              <a:rPr lang="en-US"/>
              <a:t>device</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89</a:t>
            </a:fld>
            <a:endParaRPr/>
          </a:p>
        </p:txBody>
      </p:sp>
      <p:grpSp>
        <p:nvGrpSpPr>
          <p:cNvPr id="36" name="Group 35"/>
          <p:cNvGrpSpPr/>
          <p:nvPr/>
        </p:nvGrpSpPr>
        <p:grpSpPr>
          <a:xfrm>
            <a:off x="11131894" y="3184829"/>
            <a:ext cx="5225479" cy="646331"/>
            <a:chOff x="11153937" y="3815917"/>
            <a:chExt cx="5225479" cy="646331"/>
          </a:xfrm>
        </p:grpSpPr>
        <p:sp>
          <p:nvSpPr>
            <p:cNvPr id="17" name="TextBox 16"/>
            <p:cNvSpPr txBox="1"/>
            <p:nvPr/>
          </p:nvSpPr>
          <p:spPr>
            <a:xfrm>
              <a:off x="11865232" y="3815917"/>
              <a:ext cx="4514184" cy="646331"/>
            </a:xfrm>
            <a:prstGeom prst="rect">
              <a:avLst/>
            </a:prstGeom>
            <a:noFill/>
          </p:spPr>
          <p:txBody>
            <a:bodyPr wrap="square" rtlCol="0">
              <a:spAutoFit/>
            </a:bodyPr>
            <a:lstStyle/>
            <a:p>
              <a:r>
                <a:rPr lang="en-US" sz="3600">
                  <a:latin typeface="+mj-lt"/>
                </a:rPr>
                <a:t>minimalistic </a:t>
              </a:r>
              <a:r>
                <a:rPr lang="en-US" sz="3600">
                  <a:solidFill>
                    <a:schemeClr val="accent1"/>
                  </a:solidFill>
                  <a:latin typeface="+mj-lt"/>
                </a:rPr>
                <a:t>design</a:t>
              </a:r>
              <a:endParaRPr lang="uk-UA" sz="3600">
                <a:solidFill>
                  <a:schemeClr val="accent1"/>
                </a:solidFill>
                <a:latin typeface="+mj-lt"/>
              </a:endParaRPr>
            </a:p>
          </p:txBody>
        </p:sp>
        <p:sp>
          <p:nvSpPr>
            <p:cNvPr id="35" name="Freeform 29"/>
            <p:cNvSpPr>
              <a:spLocks noEditPoints="1"/>
            </p:cNvSpPr>
            <p:nvPr/>
          </p:nvSpPr>
          <p:spPr bwMode="auto">
            <a:xfrm>
              <a:off x="11153937" y="3896632"/>
              <a:ext cx="484901" cy="484901"/>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37" name="Group 36"/>
          <p:cNvGrpSpPr/>
          <p:nvPr/>
        </p:nvGrpSpPr>
        <p:grpSpPr>
          <a:xfrm>
            <a:off x="11131894" y="4243847"/>
            <a:ext cx="5225479" cy="646331"/>
            <a:chOff x="11153937" y="3815917"/>
            <a:chExt cx="5225479" cy="646331"/>
          </a:xfrm>
        </p:grpSpPr>
        <p:sp>
          <p:nvSpPr>
            <p:cNvPr id="38" name="TextBox 37"/>
            <p:cNvSpPr txBox="1"/>
            <p:nvPr/>
          </p:nvSpPr>
          <p:spPr>
            <a:xfrm>
              <a:off x="11865232" y="3815917"/>
              <a:ext cx="4514184" cy="646331"/>
            </a:xfrm>
            <a:prstGeom prst="rect">
              <a:avLst/>
            </a:prstGeom>
            <a:noFill/>
          </p:spPr>
          <p:txBody>
            <a:bodyPr wrap="square" rtlCol="0">
              <a:spAutoFit/>
            </a:bodyPr>
            <a:lstStyle/>
            <a:p>
              <a:r>
                <a:rPr lang="en-US" sz="3600">
                  <a:latin typeface="+mj-lt"/>
                </a:rPr>
                <a:t>ulatimate </a:t>
              </a:r>
              <a:r>
                <a:rPr lang="en-US" sz="3600">
                  <a:solidFill>
                    <a:schemeClr val="accent1"/>
                  </a:solidFill>
                  <a:latin typeface="+mj-lt"/>
                </a:rPr>
                <a:t>functionality</a:t>
              </a:r>
            </a:p>
          </p:txBody>
        </p:sp>
        <p:sp>
          <p:nvSpPr>
            <p:cNvPr id="39" name="Freeform 29"/>
            <p:cNvSpPr>
              <a:spLocks noEditPoints="1"/>
            </p:cNvSpPr>
            <p:nvPr/>
          </p:nvSpPr>
          <p:spPr bwMode="auto">
            <a:xfrm>
              <a:off x="11153937" y="3896632"/>
              <a:ext cx="484901" cy="484901"/>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40" name="Group 39"/>
          <p:cNvGrpSpPr/>
          <p:nvPr/>
        </p:nvGrpSpPr>
        <p:grpSpPr>
          <a:xfrm>
            <a:off x="11131894" y="5302865"/>
            <a:ext cx="5225479" cy="646331"/>
            <a:chOff x="11153937" y="3815917"/>
            <a:chExt cx="5225479" cy="646331"/>
          </a:xfrm>
        </p:grpSpPr>
        <p:sp>
          <p:nvSpPr>
            <p:cNvPr id="41" name="TextBox 40"/>
            <p:cNvSpPr txBox="1"/>
            <p:nvPr/>
          </p:nvSpPr>
          <p:spPr>
            <a:xfrm>
              <a:off x="11865232" y="3815917"/>
              <a:ext cx="4514184" cy="646331"/>
            </a:xfrm>
            <a:prstGeom prst="rect">
              <a:avLst/>
            </a:prstGeom>
            <a:noFill/>
          </p:spPr>
          <p:txBody>
            <a:bodyPr wrap="square" rtlCol="0">
              <a:spAutoFit/>
            </a:bodyPr>
            <a:lstStyle/>
            <a:p>
              <a:r>
                <a:rPr lang="en-US" sz="3600">
                  <a:solidFill>
                    <a:schemeClr val="accent1"/>
                  </a:solidFill>
                  <a:latin typeface="+mj-lt"/>
                </a:rPr>
                <a:t>customer</a:t>
              </a:r>
              <a:r>
                <a:rPr lang="en-US" sz="3600">
                  <a:latin typeface="+mj-lt"/>
                </a:rPr>
                <a:t> focused</a:t>
              </a:r>
              <a:endParaRPr lang="uk-UA" sz="3600">
                <a:solidFill>
                  <a:schemeClr val="accent1"/>
                </a:solidFill>
                <a:latin typeface="+mj-lt"/>
              </a:endParaRPr>
            </a:p>
          </p:txBody>
        </p:sp>
        <p:sp>
          <p:nvSpPr>
            <p:cNvPr id="42" name="Freeform 29"/>
            <p:cNvSpPr>
              <a:spLocks noEditPoints="1"/>
            </p:cNvSpPr>
            <p:nvPr/>
          </p:nvSpPr>
          <p:spPr bwMode="auto">
            <a:xfrm>
              <a:off x="11153937" y="3896632"/>
              <a:ext cx="484901" cy="484901"/>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43" name="Group 42"/>
          <p:cNvGrpSpPr/>
          <p:nvPr/>
        </p:nvGrpSpPr>
        <p:grpSpPr>
          <a:xfrm>
            <a:off x="11131894" y="6361883"/>
            <a:ext cx="5225479" cy="646331"/>
            <a:chOff x="11153937" y="3815917"/>
            <a:chExt cx="5225479" cy="646331"/>
          </a:xfrm>
        </p:grpSpPr>
        <p:sp>
          <p:nvSpPr>
            <p:cNvPr id="44" name="TextBox 43"/>
            <p:cNvSpPr txBox="1"/>
            <p:nvPr/>
          </p:nvSpPr>
          <p:spPr>
            <a:xfrm>
              <a:off x="11865232" y="3815917"/>
              <a:ext cx="4514184" cy="646331"/>
            </a:xfrm>
            <a:prstGeom prst="rect">
              <a:avLst/>
            </a:prstGeom>
            <a:noFill/>
          </p:spPr>
          <p:txBody>
            <a:bodyPr wrap="square" rtlCol="0">
              <a:spAutoFit/>
            </a:bodyPr>
            <a:lstStyle/>
            <a:p>
              <a:r>
                <a:rPr lang="en-US" sz="3600">
                  <a:solidFill>
                    <a:schemeClr val="accent1"/>
                  </a:solidFill>
                  <a:latin typeface="+mj-lt"/>
                </a:rPr>
                <a:t>24/7</a:t>
              </a:r>
              <a:r>
                <a:rPr lang="en-US" sz="3600">
                  <a:latin typeface="+mj-lt"/>
                </a:rPr>
                <a:t> support team</a:t>
              </a:r>
              <a:endParaRPr lang="uk-UA" sz="3600">
                <a:solidFill>
                  <a:schemeClr val="accent1"/>
                </a:solidFill>
                <a:latin typeface="+mj-lt"/>
              </a:endParaRPr>
            </a:p>
          </p:txBody>
        </p:sp>
        <p:sp>
          <p:nvSpPr>
            <p:cNvPr id="45" name="Freeform 29"/>
            <p:cNvSpPr>
              <a:spLocks noEditPoints="1"/>
            </p:cNvSpPr>
            <p:nvPr/>
          </p:nvSpPr>
          <p:spPr bwMode="auto">
            <a:xfrm>
              <a:off x="11153937" y="3896632"/>
              <a:ext cx="484901" cy="484901"/>
            </a:xfrm>
            <a:custGeom>
              <a:avLst/>
              <a:gdLst>
                <a:gd name="T0" fmla="*/ 88 w 176"/>
                <a:gd name="T1" fmla="*/ 110 h 176"/>
                <a:gd name="T2" fmla="*/ 51 w 176"/>
                <a:gd name="T3" fmla="*/ 73 h 176"/>
                <a:gd name="T4" fmla="*/ 48 w 176"/>
                <a:gd name="T5" fmla="*/ 72 h 176"/>
                <a:gd name="T6" fmla="*/ 44 w 176"/>
                <a:gd name="T7" fmla="*/ 76 h 176"/>
                <a:gd name="T8" fmla="*/ 45 w 176"/>
                <a:gd name="T9" fmla="*/ 79 h 176"/>
                <a:gd name="T10" fmla="*/ 85 w 176"/>
                <a:gd name="T11" fmla="*/ 119 h 176"/>
                <a:gd name="T12" fmla="*/ 88 w 176"/>
                <a:gd name="T13" fmla="*/ 120 h 176"/>
                <a:gd name="T14" fmla="*/ 91 w 176"/>
                <a:gd name="T15" fmla="*/ 119 h 176"/>
                <a:gd name="T16" fmla="*/ 91 w 176"/>
                <a:gd name="T17" fmla="*/ 119 h 176"/>
                <a:gd name="T18" fmla="*/ 158 w 176"/>
                <a:gd name="T19" fmla="*/ 49 h 176"/>
                <a:gd name="T20" fmla="*/ 158 w 176"/>
                <a:gd name="T21" fmla="*/ 49 h 176"/>
                <a:gd name="T22" fmla="*/ 163 w 176"/>
                <a:gd name="T23" fmla="*/ 43 h 176"/>
                <a:gd name="T24" fmla="*/ 163 w 176"/>
                <a:gd name="T25" fmla="*/ 43 h 176"/>
                <a:gd name="T26" fmla="*/ 175 w 176"/>
                <a:gd name="T27" fmla="*/ 31 h 176"/>
                <a:gd name="T28" fmla="*/ 175 w 176"/>
                <a:gd name="T29" fmla="*/ 31 h 176"/>
                <a:gd name="T30" fmla="*/ 176 w 176"/>
                <a:gd name="T31" fmla="*/ 28 h 176"/>
                <a:gd name="T32" fmla="*/ 172 w 176"/>
                <a:gd name="T33" fmla="*/ 24 h 176"/>
                <a:gd name="T34" fmla="*/ 169 w 176"/>
                <a:gd name="T35" fmla="*/ 25 h 176"/>
                <a:gd name="T36" fmla="*/ 169 w 176"/>
                <a:gd name="T37" fmla="*/ 25 h 176"/>
                <a:gd name="T38" fmla="*/ 159 w 176"/>
                <a:gd name="T39" fmla="*/ 36 h 176"/>
                <a:gd name="T40" fmla="*/ 159 w 176"/>
                <a:gd name="T41" fmla="*/ 36 h 176"/>
                <a:gd name="T42" fmla="*/ 153 w 176"/>
                <a:gd name="T43" fmla="*/ 42 h 176"/>
                <a:gd name="T44" fmla="*/ 153 w 176"/>
                <a:gd name="T45" fmla="*/ 42 h 176"/>
                <a:gd name="T46" fmla="*/ 88 w 176"/>
                <a:gd name="T47" fmla="*/ 110 h 176"/>
                <a:gd name="T48" fmla="*/ 169 w 176"/>
                <a:gd name="T49" fmla="*/ 54 h 176"/>
                <a:gd name="T50" fmla="*/ 163 w 176"/>
                <a:gd name="T51" fmla="*/ 54 h 176"/>
                <a:gd name="T52" fmla="*/ 162 w 176"/>
                <a:gd name="T53" fmla="*/ 58 h 176"/>
                <a:gd name="T54" fmla="*/ 162 w 176"/>
                <a:gd name="T55" fmla="*/ 58 h 176"/>
                <a:gd name="T56" fmla="*/ 168 w 176"/>
                <a:gd name="T57" fmla="*/ 88 h 176"/>
                <a:gd name="T58" fmla="*/ 88 w 176"/>
                <a:gd name="T59" fmla="*/ 168 h 176"/>
                <a:gd name="T60" fmla="*/ 8 w 176"/>
                <a:gd name="T61" fmla="*/ 88 h 176"/>
                <a:gd name="T62" fmla="*/ 88 w 176"/>
                <a:gd name="T63" fmla="*/ 8 h 176"/>
                <a:gd name="T64" fmla="*/ 146 w 176"/>
                <a:gd name="T65" fmla="*/ 33 h 176"/>
                <a:gd name="T66" fmla="*/ 146 w 176"/>
                <a:gd name="T67" fmla="*/ 32 h 176"/>
                <a:gd name="T68" fmla="*/ 151 w 176"/>
                <a:gd name="T69" fmla="*/ 32 h 176"/>
                <a:gd name="T70" fmla="*/ 151 w 176"/>
                <a:gd name="T71" fmla="*/ 27 h 176"/>
                <a:gd name="T72" fmla="*/ 151 w 176"/>
                <a:gd name="T73" fmla="*/ 26 h 176"/>
                <a:gd name="T74" fmla="*/ 88 w 176"/>
                <a:gd name="T75" fmla="*/ 0 h 176"/>
                <a:gd name="T76" fmla="*/ 0 w 176"/>
                <a:gd name="T77" fmla="*/ 88 h 176"/>
                <a:gd name="T78" fmla="*/ 88 w 176"/>
                <a:gd name="T79" fmla="*/ 176 h 176"/>
                <a:gd name="T80" fmla="*/ 176 w 176"/>
                <a:gd name="T81" fmla="*/ 88 h 176"/>
                <a:gd name="T82" fmla="*/ 170 w 176"/>
                <a:gd name="T83" fmla="*/ 56 h 176"/>
                <a:gd name="T84" fmla="*/ 169 w 176"/>
                <a:gd name="T85" fmla="*/ 54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6" h="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39009710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1250"/>
                                        <p:tgtEl>
                                          <p:spTgt spid="32"/>
                                        </p:tgtEl>
                                      </p:cBhvr>
                                    </p:animEffect>
                                    <p:anim calcmode="lin" valueType="num">
                                      <p:cBhvr>
                                        <p:cTn id="8" dur="1250" fill="hold"/>
                                        <p:tgtEl>
                                          <p:spTgt spid="32"/>
                                        </p:tgtEl>
                                        <p:attrNameLst>
                                          <p:attrName>ppt_x</p:attrName>
                                        </p:attrNameLst>
                                      </p:cBhvr>
                                      <p:tavLst>
                                        <p:tav tm="0">
                                          <p:val>
                                            <p:strVal val="#ppt_x"/>
                                          </p:val>
                                        </p:tav>
                                        <p:tav tm="100000">
                                          <p:val>
                                            <p:strVal val="#ppt_x"/>
                                          </p:val>
                                        </p:tav>
                                      </p:tavLst>
                                    </p:anim>
                                    <p:anim calcmode="lin" valueType="num">
                                      <p:cBhvr>
                                        <p:cTn id="9" dur="1125" decel="100000" fill="hold"/>
                                        <p:tgtEl>
                                          <p:spTgt spid="32"/>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32"/>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1250"/>
                                        <p:tgtEl>
                                          <p:spTgt spid="36"/>
                                        </p:tgtEl>
                                      </p:cBhvr>
                                    </p:animEffect>
                                    <p:anim calcmode="lin" valueType="num">
                                      <p:cBhvr>
                                        <p:cTn id="14" dur="1250" fill="hold"/>
                                        <p:tgtEl>
                                          <p:spTgt spid="36"/>
                                        </p:tgtEl>
                                        <p:attrNameLst>
                                          <p:attrName>ppt_x</p:attrName>
                                        </p:attrNameLst>
                                      </p:cBhvr>
                                      <p:tavLst>
                                        <p:tav tm="0">
                                          <p:val>
                                            <p:strVal val="#ppt_x"/>
                                          </p:val>
                                        </p:tav>
                                        <p:tav tm="100000">
                                          <p:val>
                                            <p:strVal val="#ppt_x"/>
                                          </p:val>
                                        </p:tav>
                                      </p:tavLst>
                                    </p:anim>
                                    <p:anim calcmode="lin" valueType="num">
                                      <p:cBhvr>
                                        <p:cTn id="15" dur="1125" decel="100000" fill="hold"/>
                                        <p:tgtEl>
                                          <p:spTgt spid="3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37"/>
                                        </p:tgtEl>
                                        <p:attrNameLst>
                                          <p:attrName>style.visibility</p:attrName>
                                        </p:attrNameLst>
                                      </p:cBhvr>
                                      <p:to>
                                        <p:strVal val="visible"/>
                                      </p:to>
                                    </p:set>
                                    <p:animEffect transition="in" filter="fade">
                                      <p:cBhvr>
                                        <p:cTn id="19" dur="1250"/>
                                        <p:tgtEl>
                                          <p:spTgt spid="37"/>
                                        </p:tgtEl>
                                      </p:cBhvr>
                                    </p:animEffect>
                                    <p:anim calcmode="lin" valueType="num">
                                      <p:cBhvr>
                                        <p:cTn id="20" dur="1250" fill="hold"/>
                                        <p:tgtEl>
                                          <p:spTgt spid="37"/>
                                        </p:tgtEl>
                                        <p:attrNameLst>
                                          <p:attrName>ppt_x</p:attrName>
                                        </p:attrNameLst>
                                      </p:cBhvr>
                                      <p:tavLst>
                                        <p:tav tm="0">
                                          <p:val>
                                            <p:strVal val="#ppt_x"/>
                                          </p:val>
                                        </p:tav>
                                        <p:tav tm="100000">
                                          <p:val>
                                            <p:strVal val="#ppt_x"/>
                                          </p:val>
                                        </p:tav>
                                      </p:tavLst>
                                    </p:anim>
                                    <p:anim calcmode="lin" valueType="num">
                                      <p:cBhvr>
                                        <p:cTn id="21" dur="1125" decel="100000" fill="hold"/>
                                        <p:tgtEl>
                                          <p:spTgt spid="3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37"/>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40"/>
                                        </p:tgtEl>
                                        <p:attrNameLst>
                                          <p:attrName>style.visibility</p:attrName>
                                        </p:attrNameLst>
                                      </p:cBhvr>
                                      <p:to>
                                        <p:strVal val="visible"/>
                                      </p:to>
                                    </p:set>
                                    <p:animEffect transition="in" filter="fade">
                                      <p:cBhvr>
                                        <p:cTn id="25" dur="1250"/>
                                        <p:tgtEl>
                                          <p:spTgt spid="40"/>
                                        </p:tgtEl>
                                      </p:cBhvr>
                                    </p:animEffect>
                                    <p:anim calcmode="lin" valueType="num">
                                      <p:cBhvr>
                                        <p:cTn id="26" dur="1250" fill="hold"/>
                                        <p:tgtEl>
                                          <p:spTgt spid="40"/>
                                        </p:tgtEl>
                                        <p:attrNameLst>
                                          <p:attrName>ppt_x</p:attrName>
                                        </p:attrNameLst>
                                      </p:cBhvr>
                                      <p:tavLst>
                                        <p:tav tm="0">
                                          <p:val>
                                            <p:strVal val="#ppt_x"/>
                                          </p:val>
                                        </p:tav>
                                        <p:tav tm="100000">
                                          <p:val>
                                            <p:strVal val="#ppt_x"/>
                                          </p:val>
                                        </p:tav>
                                      </p:tavLst>
                                    </p:anim>
                                    <p:anim calcmode="lin" valueType="num">
                                      <p:cBhvr>
                                        <p:cTn id="27" dur="1125" decel="100000" fill="hold"/>
                                        <p:tgtEl>
                                          <p:spTgt spid="40"/>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40"/>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1250"/>
                                        <p:tgtEl>
                                          <p:spTgt spid="43"/>
                                        </p:tgtEl>
                                      </p:cBhvr>
                                    </p:animEffect>
                                    <p:anim calcmode="lin" valueType="num">
                                      <p:cBhvr>
                                        <p:cTn id="32" dur="1250" fill="hold"/>
                                        <p:tgtEl>
                                          <p:spTgt spid="43"/>
                                        </p:tgtEl>
                                        <p:attrNameLst>
                                          <p:attrName>ppt_x</p:attrName>
                                        </p:attrNameLst>
                                      </p:cBhvr>
                                      <p:tavLst>
                                        <p:tav tm="0">
                                          <p:val>
                                            <p:strVal val="#ppt_x"/>
                                          </p:val>
                                        </p:tav>
                                        <p:tav tm="100000">
                                          <p:val>
                                            <p:strVal val="#ppt_x"/>
                                          </p:val>
                                        </p:tav>
                                      </p:tavLst>
                                    </p:anim>
                                    <p:anim calcmode="lin" valueType="num">
                                      <p:cBhvr>
                                        <p:cTn id="33" dur="1125" decel="100000" fill="hold"/>
                                        <p:tgtEl>
                                          <p:spTgt spid="43"/>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4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2400300"/>
            <a:ext cx="18288000" cy="5486400"/>
          </a:xfrm>
          <a:prstGeom prst="rect">
            <a:avLst/>
          </a:prstGeom>
          <a:solidFill>
            <a:schemeClr val="tx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7" name="Title 6"/>
          <p:cNvSpPr>
            <a:spLocks noGrp="1"/>
          </p:cNvSpPr>
          <p:nvPr>
            <p:ph type="title"/>
          </p:nvPr>
        </p:nvSpPr>
        <p:spPr>
          <a:xfrm>
            <a:off x="876300" y="571411"/>
            <a:ext cx="5448300" cy="1338828"/>
          </a:xfrm>
        </p:spPr>
        <p:txBody>
          <a:bodyPr/>
          <a:lstStyle/>
          <a:p>
            <a:r>
              <a:rPr lang="en-US" dirty="0"/>
              <a:t>general</a:t>
            </a:r>
            <a:br>
              <a:rPr lang="en-US" dirty="0">
                <a:solidFill>
                  <a:schemeClr val="accent1"/>
                </a:solidFill>
              </a:rPr>
            </a:br>
            <a:r>
              <a:rPr lang="en-US" dirty="0">
                <a:solidFill>
                  <a:schemeClr val="accent1"/>
                </a:solidFill>
              </a:rPr>
              <a:t>introduction</a:t>
            </a:r>
            <a:endParaRPr lang="uk-UA" dirty="0"/>
          </a:p>
        </p:txBody>
      </p:sp>
      <p:sp>
        <p:nvSpPr>
          <p:cNvPr id="25" name="Slide Number Placeholder 24"/>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9</a:t>
            </a:fld>
            <a:endParaRPr/>
          </a:p>
        </p:txBody>
      </p:sp>
      <p:sp>
        <p:nvSpPr>
          <p:cNvPr id="24" name="TextBox 23"/>
          <p:cNvSpPr txBox="1"/>
          <p:nvPr/>
        </p:nvSpPr>
        <p:spPr>
          <a:xfrm>
            <a:off x="9434624" y="4358670"/>
            <a:ext cx="6434026" cy="1692771"/>
          </a:xfrm>
          <a:prstGeom prst="rect">
            <a:avLst/>
          </a:prstGeom>
          <a:noFill/>
        </p:spPr>
        <p:txBody>
          <a:bodyPr wrap="square" rtlCol="0">
            <a:spAutoFit/>
          </a:bodyPr>
          <a:lstStyle/>
          <a:p>
            <a:r>
              <a:rPr lang="en-US" sz="2800" b="1" dirty="0">
                <a:solidFill>
                  <a:schemeClr val="accent1"/>
                </a:solidFill>
              </a:rPr>
              <a:t>simplicity</a:t>
            </a:r>
            <a:r>
              <a:rPr lang="en-US" sz="2400" dirty="0">
                <a:solidFill>
                  <a:schemeClr val="bg1"/>
                </a:solidFill>
              </a:rPr>
              <a:t> is a multipurpose </a:t>
            </a:r>
            <a:r>
              <a:rPr lang="en-US" sz="2400" dirty="0" err="1">
                <a:solidFill>
                  <a:schemeClr val="bg1"/>
                </a:solidFill>
              </a:rPr>
              <a:t>powerpoint</a:t>
            </a:r>
            <a:r>
              <a:rPr lang="en-US" sz="2400" dirty="0">
                <a:solidFill>
                  <a:schemeClr val="bg1"/>
                </a:solidFill>
              </a:rPr>
              <a:t> template. Advance, clean and professional. Minimalistic design makes the customization extremely easy. </a:t>
            </a:r>
            <a:r>
              <a:rPr lang="en-US" sz="2800" b="1" dirty="0">
                <a:solidFill>
                  <a:schemeClr val="accent1"/>
                </a:solidFill>
                <a:latin typeface="+mj-lt"/>
              </a:rPr>
              <a:t>Enjoy! </a:t>
            </a:r>
            <a:endParaRPr lang="uk-UA" sz="2800" b="1" dirty="0">
              <a:solidFill>
                <a:schemeClr val="accent1"/>
              </a:solidFill>
              <a:latin typeface="+mj-lt"/>
            </a:endParaRPr>
          </a:p>
        </p:txBody>
      </p:sp>
      <p:grpSp>
        <p:nvGrpSpPr>
          <p:cNvPr id="27" name="Group 26"/>
          <p:cNvGrpSpPr/>
          <p:nvPr/>
        </p:nvGrpSpPr>
        <p:grpSpPr>
          <a:xfrm>
            <a:off x="2785042" y="4457700"/>
            <a:ext cx="4864100" cy="1371600"/>
            <a:chOff x="6711950" y="4457700"/>
            <a:chExt cx="4864100" cy="1371600"/>
          </a:xfrm>
        </p:grpSpPr>
        <p:sp>
          <p:nvSpPr>
            <p:cNvPr id="28" name="TextBox 27"/>
            <p:cNvSpPr txBox="1"/>
            <p:nvPr/>
          </p:nvSpPr>
          <p:spPr>
            <a:xfrm>
              <a:off x="6863443" y="4589502"/>
              <a:ext cx="4561114" cy="1107996"/>
            </a:xfrm>
            <a:prstGeom prst="rect">
              <a:avLst/>
            </a:prstGeom>
            <a:noFill/>
          </p:spPr>
          <p:txBody>
            <a:bodyPr wrap="square" rtlCol="0">
              <a:spAutoFit/>
            </a:bodyPr>
            <a:lstStyle/>
            <a:p>
              <a:pPr algn="ctr"/>
              <a:r>
                <a:rPr lang="en-US" sz="6600" b="1" dirty="0">
                  <a:solidFill>
                    <a:schemeClr val="accent1"/>
                  </a:solidFill>
                  <a:ea typeface="Roboto Condensed" panose="02000000000000000000" pitchFamily="2" charset="0"/>
                  <a:cs typeface="Lato Semibold" panose="020F0502020204030203" pitchFamily="34" charset="0"/>
                </a:rPr>
                <a:t>simplicity</a:t>
              </a:r>
              <a:r>
                <a:rPr lang="en-US" sz="6600" b="1" dirty="0">
                  <a:solidFill>
                    <a:schemeClr val="accent1"/>
                  </a:solidFill>
                  <a:ea typeface="Lato Semibold" panose="020F0502020204030203" pitchFamily="34" charset="0"/>
                  <a:cs typeface="Lato Semibold" panose="020F0502020204030203" pitchFamily="34" charset="0"/>
                </a:rPr>
                <a:t>.</a:t>
              </a:r>
              <a:endParaRPr lang="ru-RU" sz="6600" b="1" dirty="0">
                <a:solidFill>
                  <a:schemeClr val="accent1"/>
                </a:solidFill>
                <a:ea typeface="Lato Semibold" panose="020F0502020204030203" pitchFamily="34" charset="0"/>
                <a:cs typeface="Lato Semibold" panose="020F0502020204030203" pitchFamily="34" charset="0"/>
              </a:endParaRPr>
            </a:p>
          </p:txBody>
        </p:sp>
        <p:grpSp>
          <p:nvGrpSpPr>
            <p:cNvPr id="29" name="Group 28"/>
            <p:cNvGrpSpPr/>
            <p:nvPr/>
          </p:nvGrpSpPr>
          <p:grpSpPr>
            <a:xfrm>
              <a:off x="6711950" y="4457700"/>
              <a:ext cx="685800" cy="685800"/>
              <a:chOff x="6324600" y="4114799"/>
              <a:chExt cx="685800" cy="685800"/>
            </a:xfrm>
          </p:grpSpPr>
          <p:cxnSp>
            <p:nvCxnSpPr>
              <p:cNvPr id="33" name="Straight Connector 32"/>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30" name="Group 29"/>
            <p:cNvGrpSpPr/>
            <p:nvPr/>
          </p:nvGrpSpPr>
          <p:grpSpPr>
            <a:xfrm rot="10800000">
              <a:off x="10890250" y="5143500"/>
              <a:ext cx="685800" cy="685800"/>
              <a:chOff x="6324600" y="4114799"/>
              <a:chExt cx="685800" cy="685800"/>
            </a:xfrm>
          </p:grpSpPr>
          <p:cxnSp>
            <p:nvCxnSpPr>
              <p:cNvPr id="31" name="Straight Connector 30"/>
              <p:cNvCxnSpPr/>
              <p:nvPr/>
            </p:nvCxnSpPr>
            <p:spPr>
              <a:xfrm flipV="1">
                <a:off x="6324600" y="4114799"/>
                <a:ext cx="0" cy="68580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324600" y="4114799"/>
                <a:ext cx="685800" cy="0"/>
              </a:xfrm>
              <a:prstGeom prst="line">
                <a:avLst/>
              </a:prstGeom>
              <a:ln w="38100" cap="sq">
                <a:solidFill>
                  <a:schemeClr val="accent1"/>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92887437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76400" y="2326507"/>
            <a:ext cx="8757474" cy="4983280"/>
          </a:xfrm>
          <a:prstGeom prst="rect">
            <a:avLst/>
          </a:prstGeom>
        </p:spPr>
      </p:pic>
      <p:sp>
        <p:nvSpPr>
          <p:cNvPr id="4" name="Title 3"/>
          <p:cNvSpPr>
            <a:spLocks noGrp="1"/>
          </p:cNvSpPr>
          <p:nvPr>
            <p:ph type="title"/>
          </p:nvPr>
        </p:nvSpPr>
        <p:spPr/>
        <p:txBody>
          <a:bodyPr/>
          <a:lstStyle/>
          <a:p>
            <a:r>
              <a:rPr lang="en-US">
                <a:solidFill>
                  <a:schemeClr val="accent1"/>
                </a:solidFill>
              </a:rPr>
              <a:t>laptop</a:t>
            </a:r>
            <a:br>
              <a:rPr lang="en-US"/>
            </a:br>
            <a:r>
              <a:rPr lang="en-US"/>
              <a:t>device</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90</a:t>
            </a:fld>
            <a:endParaRPr/>
          </a:p>
        </p:txBody>
      </p:sp>
      <p:grpSp>
        <p:nvGrpSpPr>
          <p:cNvPr id="17" name="Group 16"/>
          <p:cNvGrpSpPr/>
          <p:nvPr/>
        </p:nvGrpSpPr>
        <p:grpSpPr>
          <a:xfrm>
            <a:off x="2533650" y="7415678"/>
            <a:ext cx="13220700" cy="1352192"/>
            <a:chOff x="2533650" y="7415678"/>
            <a:chExt cx="13220700" cy="1352192"/>
          </a:xfrm>
        </p:grpSpPr>
        <p:sp>
          <p:nvSpPr>
            <p:cNvPr id="23" name="TextBox 22"/>
            <p:cNvSpPr txBox="1"/>
            <p:nvPr/>
          </p:nvSpPr>
          <p:spPr>
            <a:xfrm>
              <a:off x="2584505" y="8059984"/>
              <a:ext cx="13169845" cy="70788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a:t>
              </a:r>
              <a:endParaRPr lang="uk-UA" sz="2000">
                <a:solidFill>
                  <a:schemeClr val="tx2"/>
                </a:solidFill>
              </a:endParaRPr>
            </a:p>
          </p:txBody>
        </p:sp>
        <p:sp>
          <p:nvSpPr>
            <p:cNvPr id="24" name="TextBox 23"/>
            <p:cNvSpPr txBox="1"/>
            <p:nvPr/>
          </p:nvSpPr>
          <p:spPr>
            <a:xfrm>
              <a:off x="2533650" y="7415678"/>
              <a:ext cx="7696986" cy="646331"/>
            </a:xfrm>
            <a:prstGeom prst="rect">
              <a:avLst/>
            </a:prstGeom>
            <a:noFill/>
          </p:spPr>
          <p:txBody>
            <a:bodyPr wrap="square" rtlCol="0">
              <a:spAutoFit/>
            </a:bodyPr>
            <a:lstStyle/>
            <a:p>
              <a:r>
                <a:rPr lang="en-US" sz="3600">
                  <a:solidFill>
                    <a:schemeClr val="accent1"/>
                  </a:solidFill>
                  <a:latin typeface="+mj-lt"/>
                </a:rPr>
                <a:t>smart</a:t>
              </a:r>
              <a:r>
                <a:rPr lang="en-US" sz="3600">
                  <a:latin typeface="+mj-lt"/>
                </a:rPr>
                <a:t> and </a:t>
              </a:r>
              <a:r>
                <a:rPr lang="en-US" sz="3600">
                  <a:solidFill>
                    <a:schemeClr val="accent1"/>
                  </a:solidFill>
                  <a:latin typeface="+mj-lt"/>
                </a:rPr>
                <a:t>clean</a:t>
              </a:r>
              <a:r>
                <a:rPr lang="en-US" sz="3600">
                  <a:latin typeface="+mj-lt"/>
                </a:rPr>
                <a:t> design</a:t>
              </a:r>
              <a:endParaRPr lang="uk-UA" sz="3600">
                <a:latin typeface="+mj-lt"/>
              </a:endParaRPr>
            </a:p>
          </p:txBody>
        </p:sp>
      </p:grpSp>
      <p:grpSp>
        <p:nvGrpSpPr>
          <p:cNvPr id="10" name="Group 9"/>
          <p:cNvGrpSpPr/>
          <p:nvPr/>
        </p:nvGrpSpPr>
        <p:grpSpPr>
          <a:xfrm>
            <a:off x="10921919" y="2776820"/>
            <a:ext cx="5918281" cy="1321966"/>
            <a:chOff x="10921919" y="2776820"/>
            <a:chExt cx="5918281" cy="1321966"/>
          </a:xfrm>
        </p:grpSpPr>
        <p:sp>
          <p:nvSpPr>
            <p:cNvPr id="8" name="Oval 7"/>
            <p:cNvSpPr/>
            <p:nvPr/>
          </p:nvSpPr>
          <p:spPr>
            <a:xfrm>
              <a:off x="10921919" y="2931295"/>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9" name="TextBox 8"/>
            <p:cNvSpPr txBox="1"/>
            <p:nvPr/>
          </p:nvSpPr>
          <p:spPr>
            <a:xfrm>
              <a:off x="12014640" y="3390900"/>
              <a:ext cx="4825560"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11" name="TextBox 10"/>
            <p:cNvSpPr txBox="1"/>
            <p:nvPr/>
          </p:nvSpPr>
          <p:spPr>
            <a:xfrm>
              <a:off x="11970098" y="2776820"/>
              <a:ext cx="4536164" cy="646331"/>
            </a:xfrm>
            <a:prstGeom prst="rect">
              <a:avLst/>
            </a:prstGeom>
            <a:noFill/>
          </p:spPr>
          <p:txBody>
            <a:bodyPr wrap="square" rtlCol="0">
              <a:spAutoFit/>
            </a:bodyPr>
            <a:lstStyle/>
            <a:p>
              <a:r>
                <a:rPr lang="en-US" sz="3600">
                  <a:latin typeface="+mj-lt"/>
                </a:rPr>
                <a:t>feature one</a:t>
              </a:r>
              <a:endParaRPr lang="uk-UA" sz="3600">
                <a:latin typeface="+mj-lt"/>
              </a:endParaRPr>
            </a:p>
          </p:txBody>
        </p:sp>
        <p:sp>
          <p:nvSpPr>
            <p:cNvPr id="22" name="Freeform 17"/>
            <p:cNvSpPr>
              <a:spLocks noEditPoints="1"/>
            </p:cNvSpPr>
            <p:nvPr/>
          </p:nvSpPr>
          <p:spPr bwMode="auto">
            <a:xfrm>
              <a:off x="11201321" y="3146045"/>
              <a:ext cx="355595" cy="484900"/>
            </a:xfrm>
            <a:custGeom>
              <a:avLst/>
              <a:gdLst>
                <a:gd name="T0" fmla="*/ 64 w 128"/>
                <a:gd name="T1" fmla="*/ 104 h 176"/>
                <a:gd name="T2" fmla="*/ 48 w 128"/>
                <a:gd name="T3" fmla="*/ 120 h 176"/>
                <a:gd name="T4" fmla="*/ 52 w 128"/>
                <a:gd name="T5" fmla="*/ 131 h 176"/>
                <a:gd name="T6" fmla="*/ 52 w 128"/>
                <a:gd name="T7" fmla="*/ 132 h 176"/>
                <a:gd name="T8" fmla="*/ 64 w 128"/>
                <a:gd name="T9" fmla="*/ 144 h 176"/>
                <a:gd name="T10" fmla="*/ 76 w 128"/>
                <a:gd name="T11" fmla="*/ 132 h 176"/>
                <a:gd name="T12" fmla="*/ 76 w 128"/>
                <a:gd name="T13" fmla="*/ 131 h 176"/>
                <a:gd name="T14" fmla="*/ 80 w 128"/>
                <a:gd name="T15" fmla="*/ 120 h 176"/>
                <a:gd name="T16" fmla="*/ 64 w 128"/>
                <a:gd name="T17" fmla="*/ 104 h 176"/>
                <a:gd name="T18" fmla="*/ 68 w 128"/>
                <a:gd name="T19" fmla="*/ 127 h 176"/>
                <a:gd name="T20" fmla="*/ 68 w 128"/>
                <a:gd name="T21" fmla="*/ 132 h 176"/>
                <a:gd name="T22" fmla="*/ 64 w 128"/>
                <a:gd name="T23" fmla="*/ 136 h 176"/>
                <a:gd name="T24" fmla="*/ 60 w 128"/>
                <a:gd name="T25" fmla="*/ 132 h 176"/>
                <a:gd name="T26" fmla="*/ 60 w 128"/>
                <a:gd name="T27" fmla="*/ 127 h 176"/>
                <a:gd name="T28" fmla="*/ 56 w 128"/>
                <a:gd name="T29" fmla="*/ 120 h 176"/>
                <a:gd name="T30" fmla="*/ 64 w 128"/>
                <a:gd name="T31" fmla="*/ 112 h 176"/>
                <a:gd name="T32" fmla="*/ 72 w 128"/>
                <a:gd name="T33" fmla="*/ 120 h 176"/>
                <a:gd name="T34" fmla="*/ 68 w 128"/>
                <a:gd name="T35" fmla="*/ 127 h 176"/>
                <a:gd name="T36" fmla="*/ 112 w 128"/>
                <a:gd name="T37" fmla="*/ 72 h 176"/>
                <a:gd name="T38" fmla="*/ 112 w 128"/>
                <a:gd name="T39" fmla="*/ 48 h 176"/>
                <a:gd name="T40" fmla="*/ 64 w 128"/>
                <a:gd name="T41" fmla="*/ 0 h 176"/>
                <a:gd name="T42" fmla="*/ 16 w 128"/>
                <a:gd name="T43" fmla="*/ 48 h 176"/>
                <a:gd name="T44" fmla="*/ 16 w 128"/>
                <a:gd name="T45" fmla="*/ 72 h 176"/>
                <a:gd name="T46" fmla="*/ 0 w 128"/>
                <a:gd name="T47" fmla="*/ 88 h 176"/>
                <a:gd name="T48" fmla="*/ 0 w 128"/>
                <a:gd name="T49" fmla="*/ 160 h 176"/>
                <a:gd name="T50" fmla="*/ 16 w 128"/>
                <a:gd name="T51" fmla="*/ 176 h 176"/>
                <a:gd name="T52" fmla="*/ 112 w 128"/>
                <a:gd name="T53" fmla="*/ 176 h 176"/>
                <a:gd name="T54" fmla="*/ 128 w 128"/>
                <a:gd name="T55" fmla="*/ 160 h 176"/>
                <a:gd name="T56" fmla="*/ 128 w 128"/>
                <a:gd name="T57" fmla="*/ 88 h 176"/>
                <a:gd name="T58" fmla="*/ 112 w 128"/>
                <a:gd name="T59" fmla="*/ 72 h 176"/>
                <a:gd name="T60" fmla="*/ 24 w 128"/>
                <a:gd name="T61" fmla="*/ 48 h 176"/>
                <a:gd name="T62" fmla="*/ 64 w 128"/>
                <a:gd name="T63" fmla="*/ 8 h 176"/>
                <a:gd name="T64" fmla="*/ 104 w 128"/>
                <a:gd name="T65" fmla="*/ 48 h 176"/>
                <a:gd name="T66" fmla="*/ 104 w 128"/>
                <a:gd name="T67" fmla="*/ 72 h 176"/>
                <a:gd name="T68" fmla="*/ 24 w 128"/>
                <a:gd name="T69" fmla="*/ 72 h 176"/>
                <a:gd name="T70" fmla="*/ 24 w 128"/>
                <a:gd name="T71" fmla="*/ 48 h 176"/>
                <a:gd name="T72" fmla="*/ 120 w 128"/>
                <a:gd name="T73" fmla="*/ 160 h 176"/>
                <a:gd name="T74" fmla="*/ 112 w 128"/>
                <a:gd name="T75" fmla="*/ 168 h 176"/>
                <a:gd name="T76" fmla="*/ 16 w 128"/>
                <a:gd name="T77" fmla="*/ 168 h 176"/>
                <a:gd name="T78" fmla="*/ 8 w 128"/>
                <a:gd name="T79" fmla="*/ 160 h 176"/>
                <a:gd name="T80" fmla="*/ 8 w 128"/>
                <a:gd name="T81" fmla="*/ 88 h 176"/>
                <a:gd name="T82" fmla="*/ 16 w 128"/>
                <a:gd name="T83" fmla="*/ 80 h 176"/>
                <a:gd name="T84" fmla="*/ 112 w 128"/>
                <a:gd name="T85" fmla="*/ 80 h 176"/>
                <a:gd name="T86" fmla="*/ 120 w 128"/>
                <a:gd name="T87" fmla="*/ 88 h 176"/>
                <a:gd name="T88" fmla="*/ 120 w 128"/>
                <a:gd name="T89"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76">
                  <a:moveTo>
                    <a:pt x="64" y="104"/>
                  </a:moveTo>
                  <a:cubicBezTo>
                    <a:pt x="55" y="104"/>
                    <a:pt x="48" y="111"/>
                    <a:pt x="48" y="120"/>
                  </a:cubicBezTo>
                  <a:cubicBezTo>
                    <a:pt x="48" y="124"/>
                    <a:pt x="50" y="128"/>
                    <a:pt x="52" y="131"/>
                  </a:cubicBezTo>
                  <a:cubicBezTo>
                    <a:pt x="52" y="131"/>
                    <a:pt x="52" y="132"/>
                    <a:pt x="52" y="132"/>
                  </a:cubicBezTo>
                  <a:cubicBezTo>
                    <a:pt x="52" y="139"/>
                    <a:pt x="57" y="144"/>
                    <a:pt x="64" y="144"/>
                  </a:cubicBezTo>
                  <a:cubicBezTo>
                    <a:pt x="71" y="144"/>
                    <a:pt x="76" y="139"/>
                    <a:pt x="76" y="132"/>
                  </a:cubicBezTo>
                  <a:cubicBezTo>
                    <a:pt x="76" y="132"/>
                    <a:pt x="76" y="131"/>
                    <a:pt x="76" y="131"/>
                  </a:cubicBezTo>
                  <a:cubicBezTo>
                    <a:pt x="78" y="128"/>
                    <a:pt x="80" y="124"/>
                    <a:pt x="80" y="120"/>
                  </a:cubicBezTo>
                  <a:cubicBezTo>
                    <a:pt x="80" y="111"/>
                    <a:pt x="73" y="104"/>
                    <a:pt x="64" y="104"/>
                  </a:cubicBezTo>
                  <a:moveTo>
                    <a:pt x="68" y="127"/>
                  </a:moveTo>
                  <a:cubicBezTo>
                    <a:pt x="68" y="132"/>
                    <a:pt x="68" y="132"/>
                    <a:pt x="68" y="132"/>
                  </a:cubicBezTo>
                  <a:cubicBezTo>
                    <a:pt x="68" y="134"/>
                    <a:pt x="66" y="136"/>
                    <a:pt x="64" y="136"/>
                  </a:cubicBezTo>
                  <a:cubicBezTo>
                    <a:pt x="62" y="136"/>
                    <a:pt x="60" y="134"/>
                    <a:pt x="60" y="132"/>
                  </a:cubicBezTo>
                  <a:cubicBezTo>
                    <a:pt x="60" y="127"/>
                    <a:pt x="60" y="127"/>
                    <a:pt x="60" y="127"/>
                  </a:cubicBezTo>
                  <a:cubicBezTo>
                    <a:pt x="58" y="126"/>
                    <a:pt x="56" y="123"/>
                    <a:pt x="56" y="120"/>
                  </a:cubicBezTo>
                  <a:cubicBezTo>
                    <a:pt x="56" y="116"/>
                    <a:pt x="60" y="112"/>
                    <a:pt x="64" y="112"/>
                  </a:cubicBezTo>
                  <a:cubicBezTo>
                    <a:pt x="68" y="112"/>
                    <a:pt x="72" y="116"/>
                    <a:pt x="72" y="120"/>
                  </a:cubicBezTo>
                  <a:cubicBezTo>
                    <a:pt x="72" y="123"/>
                    <a:pt x="70" y="126"/>
                    <a:pt x="68" y="127"/>
                  </a:cubicBezTo>
                  <a:moveTo>
                    <a:pt x="112" y="72"/>
                  </a:moveTo>
                  <a:cubicBezTo>
                    <a:pt x="112" y="48"/>
                    <a:pt x="112" y="48"/>
                    <a:pt x="112" y="48"/>
                  </a:cubicBezTo>
                  <a:cubicBezTo>
                    <a:pt x="112" y="21"/>
                    <a:pt x="91" y="0"/>
                    <a:pt x="64" y="0"/>
                  </a:cubicBezTo>
                  <a:cubicBezTo>
                    <a:pt x="37" y="0"/>
                    <a:pt x="16" y="21"/>
                    <a:pt x="16" y="48"/>
                  </a:cubicBezTo>
                  <a:cubicBezTo>
                    <a:pt x="16" y="72"/>
                    <a:pt x="16" y="72"/>
                    <a:pt x="16" y="72"/>
                  </a:cubicBezTo>
                  <a:cubicBezTo>
                    <a:pt x="7" y="72"/>
                    <a:pt x="0" y="79"/>
                    <a:pt x="0" y="88"/>
                  </a:cubicBezTo>
                  <a:cubicBezTo>
                    <a:pt x="0" y="160"/>
                    <a:pt x="0" y="160"/>
                    <a:pt x="0" y="160"/>
                  </a:cubicBezTo>
                  <a:cubicBezTo>
                    <a:pt x="0" y="169"/>
                    <a:pt x="7" y="176"/>
                    <a:pt x="16" y="176"/>
                  </a:cubicBezTo>
                  <a:cubicBezTo>
                    <a:pt x="112" y="176"/>
                    <a:pt x="112" y="176"/>
                    <a:pt x="112" y="176"/>
                  </a:cubicBezTo>
                  <a:cubicBezTo>
                    <a:pt x="121" y="176"/>
                    <a:pt x="128" y="169"/>
                    <a:pt x="128" y="160"/>
                  </a:cubicBezTo>
                  <a:cubicBezTo>
                    <a:pt x="128" y="88"/>
                    <a:pt x="128" y="88"/>
                    <a:pt x="128" y="88"/>
                  </a:cubicBezTo>
                  <a:cubicBezTo>
                    <a:pt x="128" y="79"/>
                    <a:pt x="121" y="72"/>
                    <a:pt x="112" y="72"/>
                  </a:cubicBezTo>
                  <a:moveTo>
                    <a:pt x="24" y="48"/>
                  </a:moveTo>
                  <a:cubicBezTo>
                    <a:pt x="24" y="26"/>
                    <a:pt x="42" y="8"/>
                    <a:pt x="64" y="8"/>
                  </a:cubicBezTo>
                  <a:cubicBezTo>
                    <a:pt x="86" y="8"/>
                    <a:pt x="104" y="26"/>
                    <a:pt x="104" y="48"/>
                  </a:cubicBezTo>
                  <a:cubicBezTo>
                    <a:pt x="104" y="72"/>
                    <a:pt x="104" y="72"/>
                    <a:pt x="104" y="72"/>
                  </a:cubicBezTo>
                  <a:cubicBezTo>
                    <a:pt x="24" y="72"/>
                    <a:pt x="24" y="72"/>
                    <a:pt x="24" y="72"/>
                  </a:cubicBezTo>
                  <a:lnTo>
                    <a:pt x="24" y="48"/>
                  </a:lnTo>
                  <a:close/>
                  <a:moveTo>
                    <a:pt x="120" y="160"/>
                  </a:moveTo>
                  <a:cubicBezTo>
                    <a:pt x="120" y="164"/>
                    <a:pt x="116" y="168"/>
                    <a:pt x="112" y="168"/>
                  </a:cubicBezTo>
                  <a:cubicBezTo>
                    <a:pt x="16" y="168"/>
                    <a:pt x="16" y="168"/>
                    <a:pt x="16" y="168"/>
                  </a:cubicBezTo>
                  <a:cubicBezTo>
                    <a:pt x="12" y="168"/>
                    <a:pt x="8" y="164"/>
                    <a:pt x="8" y="160"/>
                  </a:cubicBezTo>
                  <a:cubicBezTo>
                    <a:pt x="8" y="88"/>
                    <a:pt x="8" y="88"/>
                    <a:pt x="8" y="88"/>
                  </a:cubicBezTo>
                  <a:cubicBezTo>
                    <a:pt x="8" y="84"/>
                    <a:pt x="12" y="80"/>
                    <a:pt x="16" y="80"/>
                  </a:cubicBezTo>
                  <a:cubicBezTo>
                    <a:pt x="112" y="80"/>
                    <a:pt x="112" y="80"/>
                    <a:pt x="112" y="80"/>
                  </a:cubicBezTo>
                  <a:cubicBezTo>
                    <a:pt x="116" y="80"/>
                    <a:pt x="120" y="84"/>
                    <a:pt x="120" y="88"/>
                  </a:cubicBezTo>
                  <a:lnTo>
                    <a:pt x="120" y="1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2" name="Group 11"/>
          <p:cNvGrpSpPr/>
          <p:nvPr/>
        </p:nvGrpSpPr>
        <p:grpSpPr>
          <a:xfrm>
            <a:off x="10921919" y="4343625"/>
            <a:ext cx="5918281" cy="1321966"/>
            <a:chOff x="10921919" y="4343625"/>
            <a:chExt cx="5918281" cy="1321966"/>
          </a:xfrm>
        </p:grpSpPr>
        <p:sp>
          <p:nvSpPr>
            <p:cNvPr id="13" name="Oval 12"/>
            <p:cNvSpPr/>
            <p:nvPr/>
          </p:nvSpPr>
          <p:spPr>
            <a:xfrm>
              <a:off x="10921919" y="449810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4" name="TextBox 13"/>
            <p:cNvSpPr txBox="1"/>
            <p:nvPr/>
          </p:nvSpPr>
          <p:spPr>
            <a:xfrm>
              <a:off x="12014640" y="4957705"/>
              <a:ext cx="4825560"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16" name="TextBox 15"/>
            <p:cNvSpPr txBox="1"/>
            <p:nvPr/>
          </p:nvSpPr>
          <p:spPr>
            <a:xfrm>
              <a:off x="11970098" y="4343625"/>
              <a:ext cx="4536164" cy="646331"/>
            </a:xfrm>
            <a:prstGeom prst="rect">
              <a:avLst/>
            </a:prstGeom>
            <a:noFill/>
          </p:spPr>
          <p:txBody>
            <a:bodyPr wrap="square" rtlCol="0">
              <a:spAutoFit/>
            </a:bodyPr>
            <a:lstStyle/>
            <a:p>
              <a:r>
                <a:rPr lang="en-US" sz="3600">
                  <a:latin typeface="+mj-lt"/>
                </a:rPr>
                <a:t>feature two</a:t>
              </a:r>
              <a:endParaRPr lang="uk-UA" sz="3600">
                <a:latin typeface="+mj-lt"/>
              </a:endParaRPr>
            </a:p>
          </p:txBody>
        </p:sp>
        <p:sp>
          <p:nvSpPr>
            <p:cNvPr id="25" name="Freeform 35"/>
            <p:cNvSpPr>
              <a:spLocks noEditPoints="1"/>
            </p:cNvSpPr>
            <p:nvPr/>
          </p:nvSpPr>
          <p:spPr bwMode="auto">
            <a:xfrm>
              <a:off x="11136667" y="4718829"/>
              <a:ext cx="484901" cy="398697"/>
            </a:xfrm>
            <a:custGeom>
              <a:avLst/>
              <a:gdLst>
                <a:gd name="T0" fmla="*/ 28 w 176"/>
                <a:gd name="T1" fmla="*/ 88 h 144"/>
                <a:gd name="T2" fmla="*/ 4 w 176"/>
                <a:gd name="T3" fmla="*/ 88 h 144"/>
                <a:gd name="T4" fmla="*/ 0 w 176"/>
                <a:gd name="T5" fmla="*/ 92 h 144"/>
                <a:gd name="T6" fmla="*/ 0 w 176"/>
                <a:gd name="T7" fmla="*/ 140 h 144"/>
                <a:gd name="T8" fmla="*/ 4 w 176"/>
                <a:gd name="T9" fmla="*/ 144 h 144"/>
                <a:gd name="T10" fmla="*/ 28 w 176"/>
                <a:gd name="T11" fmla="*/ 144 h 144"/>
                <a:gd name="T12" fmla="*/ 32 w 176"/>
                <a:gd name="T13" fmla="*/ 140 h 144"/>
                <a:gd name="T14" fmla="*/ 32 w 176"/>
                <a:gd name="T15" fmla="*/ 92 h 144"/>
                <a:gd name="T16" fmla="*/ 28 w 176"/>
                <a:gd name="T17" fmla="*/ 88 h 144"/>
                <a:gd name="T18" fmla="*/ 24 w 176"/>
                <a:gd name="T19" fmla="*/ 136 h 144"/>
                <a:gd name="T20" fmla="*/ 8 w 176"/>
                <a:gd name="T21" fmla="*/ 136 h 144"/>
                <a:gd name="T22" fmla="*/ 8 w 176"/>
                <a:gd name="T23" fmla="*/ 96 h 144"/>
                <a:gd name="T24" fmla="*/ 24 w 176"/>
                <a:gd name="T25" fmla="*/ 96 h 144"/>
                <a:gd name="T26" fmla="*/ 24 w 176"/>
                <a:gd name="T27" fmla="*/ 136 h 144"/>
                <a:gd name="T28" fmla="*/ 124 w 176"/>
                <a:gd name="T29" fmla="*/ 64 h 144"/>
                <a:gd name="T30" fmla="*/ 100 w 176"/>
                <a:gd name="T31" fmla="*/ 64 h 144"/>
                <a:gd name="T32" fmla="*/ 96 w 176"/>
                <a:gd name="T33" fmla="*/ 68 h 144"/>
                <a:gd name="T34" fmla="*/ 96 w 176"/>
                <a:gd name="T35" fmla="*/ 140 h 144"/>
                <a:gd name="T36" fmla="*/ 100 w 176"/>
                <a:gd name="T37" fmla="*/ 144 h 144"/>
                <a:gd name="T38" fmla="*/ 124 w 176"/>
                <a:gd name="T39" fmla="*/ 144 h 144"/>
                <a:gd name="T40" fmla="*/ 128 w 176"/>
                <a:gd name="T41" fmla="*/ 140 h 144"/>
                <a:gd name="T42" fmla="*/ 128 w 176"/>
                <a:gd name="T43" fmla="*/ 68 h 144"/>
                <a:gd name="T44" fmla="*/ 124 w 176"/>
                <a:gd name="T45" fmla="*/ 64 h 144"/>
                <a:gd name="T46" fmla="*/ 120 w 176"/>
                <a:gd name="T47" fmla="*/ 136 h 144"/>
                <a:gd name="T48" fmla="*/ 104 w 176"/>
                <a:gd name="T49" fmla="*/ 136 h 144"/>
                <a:gd name="T50" fmla="*/ 104 w 176"/>
                <a:gd name="T51" fmla="*/ 72 h 144"/>
                <a:gd name="T52" fmla="*/ 120 w 176"/>
                <a:gd name="T53" fmla="*/ 72 h 144"/>
                <a:gd name="T54" fmla="*/ 120 w 176"/>
                <a:gd name="T55" fmla="*/ 136 h 144"/>
                <a:gd name="T56" fmla="*/ 76 w 176"/>
                <a:gd name="T57" fmla="*/ 16 h 144"/>
                <a:gd name="T58" fmla="*/ 52 w 176"/>
                <a:gd name="T59" fmla="*/ 16 h 144"/>
                <a:gd name="T60" fmla="*/ 48 w 176"/>
                <a:gd name="T61" fmla="*/ 20 h 144"/>
                <a:gd name="T62" fmla="*/ 48 w 176"/>
                <a:gd name="T63" fmla="*/ 140 h 144"/>
                <a:gd name="T64" fmla="*/ 52 w 176"/>
                <a:gd name="T65" fmla="*/ 144 h 144"/>
                <a:gd name="T66" fmla="*/ 76 w 176"/>
                <a:gd name="T67" fmla="*/ 144 h 144"/>
                <a:gd name="T68" fmla="*/ 80 w 176"/>
                <a:gd name="T69" fmla="*/ 140 h 144"/>
                <a:gd name="T70" fmla="*/ 80 w 176"/>
                <a:gd name="T71" fmla="*/ 20 h 144"/>
                <a:gd name="T72" fmla="*/ 76 w 176"/>
                <a:gd name="T73" fmla="*/ 16 h 144"/>
                <a:gd name="T74" fmla="*/ 72 w 176"/>
                <a:gd name="T75" fmla="*/ 136 h 144"/>
                <a:gd name="T76" fmla="*/ 56 w 176"/>
                <a:gd name="T77" fmla="*/ 136 h 144"/>
                <a:gd name="T78" fmla="*/ 56 w 176"/>
                <a:gd name="T79" fmla="*/ 24 h 144"/>
                <a:gd name="T80" fmla="*/ 72 w 176"/>
                <a:gd name="T81" fmla="*/ 24 h 144"/>
                <a:gd name="T82" fmla="*/ 72 w 176"/>
                <a:gd name="T83" fmla="*/ 136 h 144"/>
                <a:gd name="T84" fmla="*/ 172 w 176"/>
                <a:gd name="T85" fmla="*/ 0 h 144"/>
                <a:gd name="T86" fmla="*/ 148 w 176"/>
                <a:gd name="T87" fmla="*/ 0 h 144"/>
                <a:gd name="T88" fmla="*/ 144 w 176"/>
                <a:gd name="T89" fmla="*/ 4 h 144"/>
                <a:gd name="T90" fmla="*/ 144 w 176"/>
                <a:gd name="T91" fmla="*/ 140 h 144"/>
                <a:gd name="T92" fmla="*/ 148 w 176"/>
                <a:gd name="T93" fmla="*/ 144 h 144"/>
                <a:gd name="T94" fmla="*/ 172 w 176"/>
                <a:gd name="T95" fmla="*/ 144 h 144"/>
                <a:gd name="T96" fmla="*/ 176 w 176"/>
                <a:gd name="T97" fmla="*/ 140 h 144"/>
                <a:gd name="T98" fmla="*/ 176 w 176"/>
                <a:gd name="T99" fmla="*/ 4 h 144"/>
                <a:gd name="T100" fmla="*/ 172 w 176"/>
                <a:gd name="T101" fmla="*/ 0 h 144"/>
                <a:gd name="T102" fmla="*/ 168 w 176"/>
                <a:gd name="T103" fmla="*/ 136 h 144"/>
                <a:gd name="T104" fmla="*/ 152 w 176"/>
                <a:gd name="T105" fmla="*/ 136 h 144"/>
                <a:gd name="T106" fmla="*/ 152 w 176"/>
                <a:gd name="T107" fmla="*/ 8 h 144"/>
                <a:gd name="T108" fmla="*/ 168 w 176"/>
                <a:gd name="T109" fmla="*/ 8 h 144"/>
                <a:gd name="T110" fmla="*/ 168 w 176"/>
                <a:gd name="T111"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44">
                  <a:moveTo>
                    <a:pt x="28" y="88"/>
                  </a:moveTo>
                  <a:cubicBezTo>
                    <a:pt x="4" y="88"/>
                    <a:pt x="4" y="88"/>
                    <a:pt x="4" y="88"/>
                  </a:cubicBezTo>
                  <a:cubicBezTo>
                    <a:pt x="2" y="88"/>
                    <a:pt x="0" y="90"/>
                    <a:pt x="0" y="92"/>
                  </a:cubicBezTo>
                  <a:cubicBezTo>
                    <a:pt x="0" y="140"/>
                    <a:pt x="0" y="140"/>
                    <a:pt x="0" y="140"/>
                  </a:cubicBezTo>
                  <a:cubicBezTo>
                    <a:pt x="0" y="142"/>
                    <a:pt x="2" y="144"/>
                    <a:pt x="4" y="144"/>
                  </a:cubicBezTo>
                  <a:cubicBezTo>
                    <a:pt x="28" y="144"/>
                    <a:pt x="28" y="144"/>
                    <a:pt x="28" y="144"/>
                  </a:cubicBezTo>
                  <a:cubicBezTo>
                    <a:pt x="30" y="144"/>
                    <a:pt x="32" y="142"/>
                    <a:pt x="32" y="140"/>
                  </a:cubicBezTo>
                  <a:cubicBezTo>
                    <a:pt x="32" y="92"/>
                    <a:pt x="32" y="92"/>
                    <a:pt x="32" y="92"/>
                  </a:cubicBezTo>
                  <a:cubicBezTo>
                    <a:pt x="32" y="90"/>
                    <a:pt x="30" y="88"/>
                    <a:pt x="28" y="88"/>
                  </a:cubicBezTo>
                  <a:moveTo>
                    <a:pt x="24" y="136"/>
                  </a:moveTo>
                  <a:cubicBezTo>
                    <a:pt x="8" y="136"/>
                    <a:pt x="8" y="136"/>
                    <a:pt x="8" y="136"/>
                  </a:cubicBezTo>
                  <a:cubicBezTo>
                    <a:pt x="8" y="96"/>
                    <a:pt x="8" y="96"/>
                    <a:pt x="8" y="96"/>
                  </a:cubicBezTo>
                  <a:cubicBezTo>
                    <a:pt x="24" y="96"/>
                    <a:pt x="24" y="96"/>
                    <a:pt x="24" y="96"/>
                  </a:cubicBezTo>
                  <a:lnTo>
                    <a:pt x="24" y="136"/>
                  </a:lnTo>
                  <a:close/>
                  <a:moveTo>
                    <a:pt x="124" y="64"/>
                  </a:moveTo>
                  <a:cubicBezTo>
                    <a:pt x="100" y="64"/>
                    <a:pt x="100" y="64"/>
                    <a:pt x="100" y="64"/>
                  </a:cubicBezTo>
                  <a:cubicBezTo>
                    <a:pt x="98" y="64"/>
                    <a:pt x="96" y="66"/>
                    <a:pt x="96" y="68"/>
                  </a:cubicBezTo>
                  <a:cubicBezTo>
                    <a:pt x="96" y="140"/>
                    <a:pt x="96" y="140"/>
                    <a:pt x="96" y="140"/>
                  </a:cubicBezTo>
                  <a:cubicBezTo>
                    <a:pt x="96" y="142"/>
                    <a:pt x="98" y="144"/>
                    <a:pt x="100" y="144"/>
                  </a:cubicBezTo>
                  <a:cubicBezTo>
                    <a:pt x="124" y="144"/>
                    <a:pt x="124" y="144"/>
                    <a:pt x="124" y="144"/>
                  </a:cubicBezTo>
                  <a:cubicBezTo>
                    <a:pt x="126" y="144"/>
                    <a:pt x="128" y="142"/>
                    <a:pt x="128" y="140"/>
                  </a:cubicBezTo>
                  <a:cubicBezTo>
                    <a:pt x="128" y="68"/>
                    <a:pt x="128" y="68"/>
                    <a:pt x="128" y="68"/>
                  </a:cubicBezTo>
                  <a:cubicBezTo>
                    <a:pt x="128" y="66"/>
                    <a:pt x="126" y="64"/>
                    <a:pt x="124" y="64"/>
                  </a:cubicBezTo>
                  <a:moveTo>
                    <a:pt x="120" y="136"/>
                  </a:moveTo>
                  <a:cubicBezTo>
                    <a:pt x="104" y="136"/>
                    <a:pt x="104" y="136"/>
                    <a:pt x="104" y="136"/>
                  </a:cubicBezTo>
                  <a:cubicBezTo>
                    <a:pt x="104" y="72"/>
                    <a:pt x="104" y="72"/>
                    <a:pt x="104" y="72"/>
                  </a:cubicBezTo>
                  <a:cubicBezTo>
                    <a:pt x="120" y="72"/>
                    <a:pt x="120" y="72"/>
                    <a:pt x="120" y="72"/>
                  </a:cubicBezTo>
                  <a:lnTo>
                    <a:pt x="120" y="136"/>
                  </a:lnTo>
                  <a:close/>
                  <a:moveTo>
                    <a:pt x="76" y="16"/>
                  </a:moveTo>
                  <a:cubicBezTo>
                    <a:pt x="52" y="16"/>
                    <a:pt x="52" y="16"/>
                    <a:pt x="52" y="16"/>
                  </a:cubicBezTo>
                  <a:cubicBezTo>
                    <a:pt x="50" y="16"/>
                    <a:pt x="48" y="18"/>
                    <a:pt x="48" y="20"/>
                  </a:cubicBezTo>
                  <a:cubicBezTo>
                    <a:pt x="48" y="140"/>
                    <a:pt x="48" y="140"/>
                    <a:pt x="48" y="140"/>
                  </a:cubicBezTo>
                  <a:cubicBezTo>
                    <a:pt x="48" y="142"/>
                    <a:pt x="50" y="144"/>
                    <a:pt x="52" y="144"/>
                  </a:cubicBezTo>
                  <a:cubicBezTo>
                    <a:pt x="76" y="144"/>
                    <a:pt x="76" y="144"/>
                    <a:pt x="76" y="144"/>
                  </a:cubicBezTo>
                  <a:cubicBezTo>
                    <a:pt x="78" y="144"/>
                    <a:pt x="80" y="142"/>
                    <a:pt x="80" y="140"/>
                  </a:cubicBezTo>
                  <a:cubicBezTo>
                    <a:pt x="80" y="20"/>
                    <a:pt x="80" y="20"/>
                    <a:pt x="80" y="20"/>
                  </a:cubicBezTo>
                  <a:cubicBezTo>
                    <a:pt x="80" y="18"/>
                    <a:pt x="78" y="16"/>
                    <a:pt x="76" y="16"/>
                  </a:cubicBezTo>
                  <a:moveTo>
                    <a:pt x="72" y="136"/>
                  </a:moveTo>
                  <a:cubicBezTo>
                    <a:pt x="56" y="136"/>
                    <a:pt x="56" y="136"/>
                    <a:pt x="56" y="136"/>
                  </a:cubicBezTo>
                  <a:cubicBezTo>
                    <a:pt x="56" y="24"/>
                    <a:pt x="56" y="24"/>
                    <a:pt x="56" y="24"/>
                  </a:cubicBezTo>
                  <a:cubicBezTo>
                    <a:pt x="72" y="24"/>
                    <a:pt x="72" y="24"/>
                    <a:pt x="72" y="24"/>
                  </a:cubicBezTo>
                  <a:lnTo>
                    <a:pt x="72" y="136"/>
                  </a:lnTo>
                  <a:close/>
                  <a:moveTo>
                    <a:pt x="172" y="0"/>
                  </a:moveTo>
                  <a:cubicBezTo>
                    <a:pt x="148" y="0"/>
                    <a:pt x="148" y="0"/>
                    <a:pt x="148" y="0"/>
                  </a:cubicBezTo>
                  <a:cubicBezTo>
                    <a:pt x="146" y="0"/>
                    <a:pt x="144" y="2"/>
                    <a:pt x="144" y="4"/>
                  </a:cubicBezTo>
                  <a:cubicBezTo>
                    <a:pt x="144" y="140"/>
                    <a:pt x="144" y="140"/>
                    <a:pt x="144" y="140"/>
                  </a:cubicBezTo>
                  <a:cubicBezTo>
                    <a:pt x="144" y="142"/>
                    <a:pt x="146" y="144"/>
                    <a:pt x="148" y="144"/>
                  </a:cubicBezTo>
                  <a:cubicBezTo>
                    <a:pt x="172" y="144"/>
                    <a:pt x="172" y="144"/>
                    <a:pt x="172" y="144"/>
                  </a:cubicBezTo>
                  <a:cubicBezTo>
                    <a:pt x="174" y="144"/>
                    <a:pt x="176" y="142"/>
                    <a:pt x="176" y="140"/>
                  </a:cubicBezTo>
                  <a:cubicBezTo>
                    <a:pt x="176" y="4"/>
                    <a:pt x="176" y="4"/>
                    <a:pt x="176" y="4"/>
                  </a:cubicBezTo>
                  <a:cubicBezTo>
                    <a:pt x="176" y="2"/>
                    <a:pt x="174" y="0"/>
                    <a:pt x="172" y="0"/>
                  </a:cubicBezTo>
                  <a:moveTo>
                    <a:pt x="168" y="136"/>
                  </a:moveTo>
                  <a:cubicBezTo>
                    <a:pt x="152" y="136"/>
                    <a:pt x="152" y="136"/>
                    <a:pt x="152" y="136"/>
                  </a:cubicBezTo>
                  <a:cubicBezTo>
                    <a:pt x="152" y="8"/>
                    <a:pt x="152" y="8"/>
                    <a:pt x="152" y="8"/>
                  </a:cubicBezTo>
                  <a:cubicBezTo>
                    <a:pt x="168" y="8"/>
                    <a:pt x="168" y="8"/>
                    <a:pt x="168" y="8"/>
                  </a:cubicBezTo>
                  <a:lnTo>
                    <a:pt x="168" y="13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15" name="Group 14"/>
          <p:cNvGrpSpPr/>
          <p:nvPr/>
        </p:nvGrpSpPr>
        <p:grpSpPr>
          <a:xfrm>
            <a:off x="10921919" y="5910429"/>
            <a:ext cx="5918281" cy="1321966"/>
            <a:chOff x="10921919" y="5910429"/>
            <a:chExt cx="5918281" cy="1321966"/>
          </a:xfrm>
        </p:grpSpPr>
        <p:sp>
          <p:nvSpPr>
            <p:cNvPr id="18" name="Oval 17"/>
            <p:cNvSpPr/>
            <p:nvPr/>
          </p:nvSpPr>
          <p:spPr>
            <a:xfrm>
              <a:off x="10921919" y="6064904"/>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9" name="TextBox 18"/>
            <p:cNvSpPr txBox="1"/>
            <p:nvPr/>
          </p:nvSpPr>
          <p:spPr>
            <a:xfrm>
              <a:off x="12014640" y="6524509"/>
              <a:ext cx="4825560"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21" name="TextBox 20"/>
            <p:cNvSpPr txBox="1"/>
            <p:nvPr/>
          </p:nvSpPr>
          <p:spPr>
            <a:xfrm>
              <a:off x="11970098" y="5910429"/>
              <a:ext cx="4536164" cy="646331"/>
            </a:xfrm>
            <a:prstGeom prst="rect">
              <a:avLst/>
            </a:prstGeom>
            <a:noFill/>
          </p:spPr>
          <p:txBody>
            <a:bodyPr wrap="square" rtlCol="0">
              <a:spAutoFit/>
            </a:bodyPr>
            <a:lstStyle/>
            <a:p>
              <a:r>
                <a:rPr lang="en-US" sz="3600">
                  <a:latin typeface="+mj-lt"/>
                </a:rPr>
                <a:t>feature three</a:t>
              </a:r>
              <a:endParaRPr lang="uk-UA" sz="3600">
                <a:latin typeface="+mj-lt"/>
              </a:endParaRPr>
            </a:p>
          </p:txBody>
        </p:sp>
        <p:sp>
          <p:nvSpPr>
            <p:cNvPr id="26" name="Freeform 77"/>
            <p:cNvSpPr>
              <a:spLocks noEditPoints="1"/>
            </p:cNvSpPr>
            <p:nvPr/>
          </p:nvSpPr>
          <p:spPr bwMode="auto">
            <a:xfrm>
              <a:off x="11151259" y="6283671"/>
              <a:ext cx="484901" cy="452571"/>
            </a:xfrm>
            <a:custGeom>
              <a:avLst/>
              <a:gdLst>
                <a:gd name="T0" fmla="*/ 172 w 176"/>
                <a:gd name="T1" fmla="*/ 136 h 160"/>
                <a:gd name="T2" fmla="*/ 96 w 176"/>
                <a:gd name="T3" fmla="*/ 136 h 160"/>
                <a:gd name="T4" fmla="*/ 76 w 176"/>
                <a:gd name="T5" fmla="*/ 120 h 160"/>
                <a:gd name="T6" fmla="*/ 56 w 176"/>
                <a:gd name="T7" fmla="*/ 136 h 160"/>
                <a:gd name="T8" fmla="*/ 4 w 176"/>
                <a:gd name="T9" fmla="*/ 136 h 160"/>
                <a:gd name="T10" fmla="*/ 0 w 176"/>
                <a:gd name="T11" fmla="*/ 140 h 160"/>
                <a:gd name="T12" fmla="*/ 4 w 176"/>
                <a:gd name="T13" fmla="*/ 144 h 160"/>
                <a:gd name="T14" fmla="*/ 56 w 176"/>
                <a:gd name="T15" fmla="*/ 144 h 160"/>
                <a:gd name="T16" fmla="*/ 76 w 176"/>
                <a:gd name="T17" fmla="*/ 160 h 160"/>
                <a:gd name="T18" fmla="*/ 96 w 176"/>
                <a:gd name="T19" fmla="*/ 144 h 160"/>
                <a:gd name="T20" fmla="*/ 172 w 176"/>
                <a:gd name="T21" fmla="*/ 144 h 160"/>
                <a:gd name="T22" fmla="*/ 176 w 176"/>
                <a:gd name="T23" fmla="*/ 140 h 160"/>
                <a:gd name="T24" fmla="*/ 172 w 176"/>
                <a:gd name="T25" fmla="*/ 136 h 160"/>
                <a:gd name="T26" fmla="*/ 76 w 176"/>
                <a:gd name="T27" fmla="*/ 152 h 160"/>
                <a:gd name="T28" fmla="*/ 64 w 176"/>
                <a:gd name="T29" fmla="*/ 140 h 160"/>
                <a:gd name="T30" fmla="*/ 76 w 176"/>
                <a:gd name="T31" fmla="*/ 128 h 160"/>
                <a:gd name="T32" fmla="*/ 88 w 176"/>
                <a:gd name="T33" fmla="*/ 140 h 160"/>
                <a:gd name="T34" fmla="*/ 76 w 176"/>
                <a:gd name="T35" fmla="*/ 152 h 160"/>
                <a:gd name="T36" fmla="*/ 4 w 176"/>
                <a:gd name="T37" fmla="*/ 24 h 160"/>
                <a:gd name="T38" fmla="*/ 24 w 176"/>
                <a:gd name="T39" fmla="*/ 24 h 160"/>
                <a:gd name="T40" fmla="*/ 44 w 176"/>
                <a:gd name="T41" fmla="*/ 40 h 160"/>
                <a:gd name="T42" fmla="*/ 64 w 176"/>
                <a:gd name="T43" fmla="*/ 24 h 160"/>
                <a:gd name="T44" fmla="*/ 172 w 176"/>
                <a:gd name="T45" fmla="*/ 24 h 160"/>
                <a:gd name="T46" fmla="*/ 176 w 176"/>
                <a:gd name="T47" fmla="*/ 20 h 160"/>
                <a:gd name="T48" fmla="*/ 172 w 176"/>
                <a:gd name="T49" fmla="*/ 16 h 160"/>
                <a:gd name="T50" fmla="*/ 64 w 176"/>
                <a:gd name="T51" fmla="*/ 16 h 160"/>
                <a:gd name="T52" fmla="*/ 44 w 176"/>
                <a:gd name="T53" fmla="*/ 0 h 160"/>
                <a:gd name="T54" fmla="*/ 24 w 176"/>
                <a:gd name="T55" fmla="*/ 16 h 160"/>
                <a:gd name="T56" fmla="*/ 4 w 176"/>
                <a:gd name="T57" fmla="*/ 16 h 160"/>
                <a:gd name="T58" fmla="*/ 0 w 176"/>
                <a:gd name="T59" fmla="*/ 20 h 160"/>
                <a:gd name="T60" fmla="*/ 4 w 176"/>
                <a:gd name="T61" fmla="*/ 24 h 160"/>
                <a:gd name="T62" fmla="*/ 44 w 176"/>
                <a:gd name="T63" fmla="*/ 8 h 160"/>
                <a:gd name="T64" fmla="*/ 56 w 176"/>
                <a:gd name="T65" fmla="*/ 20 h 160"/>
                <a:gd name="T66" fmla="*/ 44 w 176"/>
                <a:gd name="T67" fmla="*/ 32 h 160"/>
                <a:gd name="T68" fmla="*/ 32 w 176"/>
                <a:gd name="T69" fmla="*/ 20 h 160"/>
                <a:gd name="T70" fmla="*/ 44 w 176"/>
                <a:gd name="T71" fmla="*/ 8 h 160"/>
                <a:gd name="T72" fmla="*/ 172 w 176"/>
                <a:gd name="T73" fmla="*/ 76 h 160"/>
                <a:gd name="T74" fmla="*/ 160 w 176"/>
                <a:gd name="T75" fmla="*/ 76 h 160"/>
                <a:gd name="T76" fmla="*/ 140 w 176"/>
                <a:gd name="T77" fmla="*/ 60 h 160"/>
                <a:gd name="T78" fmla="*/ 120 w 176"/>
                <a:gd name="T79" fmla="*/ 76 h 160"/>
                <a:gd name="T80" fmla="*/ 4 w 176"/>
                <a:gd name="T81" fmla="*/ 76 h 160"/>
                <a:gd name="T82" fmla="*/ 0 w 176"/>
                <a:gd name="T83" fmla="*/ 80 h 160"/>
                <a:gd name="T84" fmla="*/ 4 w 176"/>
                <a:gd name="T85" fmla="*/ 84 h 160"/>
                <a:gd name="T86" fmla="*/ 120 w 176"/>
                <a:gd name="T87" fmla="*/ 84 h 160"/>
                <a:gd name="T88" fmla="*/ 140 w 176"/>
                <a:gd name="T89" fmla="*/ 100 h 160"/>
                <a:gd name="T90" fmla="*/ 160 w 176"/>
                <a:gd name="T91" fmla="*/ 84 h 160"/>
                <a:gd name="T92" fmla="*/ 172 w 176"/>
                <a:gd name="T93" fmla="*/ 84 h 160"/>
                <a:gd name="T94" fmla="*/ 176 w 176"/>
                <a:gd name="T95" fmla="*/ 80 h 160"/>
                <a:gd name="T96" fmla="*/ 172 w 176"/>
                <a:gd name="T97" fmla="*/ 76 h 160"/>
                <a:gd name="T98" fmla="*/ 140 w 176"/>
                <a:gd name="T99" fmla="*/ 92 h 160"/>
                <a:gd name="T100" fmla="*/ 128 w 176"/>
                <a:gd name="T101" fmla="*/ 80 h 160"/>
                <a:gd name="T102" fmla="*/ 140 w 176"/>
                <a:gd name="T103" fmla="*/ 68 h 160"/>
                <a:gd name="T104" fmla="*/ 152 w 176"/>
                <a:gd name="T105" fmla="*/ 80 h 160"/>
                <a:gd name="T106" fmla="*/ 140 w 176"/>
                <a:gd name="T107" fmla="*/ 9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60">
                  <a:moveTo>
                    <a:pt x="172" y="136"/>
                  </a:moveTo>
                  <a:cubicBezTo>
                    <a:pt x="96" y="136"/>
                    <a:pt x="96" y="136"/>
                    <a:pt x="96" y="136"/>
                  </a:cubicBezTo>
                  <a:cubicBezTo>
                    <a:pt x="94" y="127"/>
                    <a:pt x="86" y="120"/>
                    <a:pt x="76" y="120"/>
                  </a:cubicBezTo>
                  <a:cubicBezTo>
                    <a:pt x="66" y="120"/>
                    <a:pt x="58" y="127"/>
                    <a:pt x="56" y="136"/>
                  </a:cubicBezTo>
                  <a:cubicBezTo>
                    <a:pt x="4" y="136"/>
                    <a:pt x="4" y="136"/>
                    <a:pt x="4" y="136"/>
                  </a:cubicBezTo>
                  <a:cubicBezTo>
                    <a:pt x="2" y="136"/>
                    <a:pt x="0" y="138"/>
                    <a:pt x="0" y="140"/>
                  </a:cubicBezTo>
                  <a:cubicBezTo>
                    <a:pt x="0" y="142"/>
                    <a:pt x="2" y="144"/>
                    <a:pt x="4" y="144"/>
                  </a:cubicBezTo>
                  <a:cubicBezTo>
                    <a:pt x="56" y="144"/>
                    <a:pt x="56" y="144"/>
                    <a:pt x="56" y="144"/>
                  </a:cubicBezTo>
                  <a:cubicBezTo>
                    <a:pt x="58" y="153"/>
                    <a:pt x="66" y="160"/>
                    <a:pt x="76" y="160"/>
                  </a:cubicBezTo>
                  <a:cubicBezTo>
                    <a:pt x="86" y="160"/>
                    <a:pt x="94" y="153"/>
                    <a:pt x="96" y="144"/>
                  </a:cubicBezTo>
                  <a:cubicBezTo>
                    <a:pt x="172" y="144"/>
                    <a:pt x="172" y="144"/>
                    <a:pt x="172" y="144"/>
                  </a:cubicBezTo>
                  <a:cubicBezTo>
                    <a:pt x="174" y="144"/>
                    <a:pt x="176" y="142"/>
                    <a:pt x="176" y="140"/>
                  </a:cubicBezTo>
                  <a:cubicBezTo>
                    <a:pt x="176" y="138"/>
                    <a:pt x="174" y="136"/>
                    <a:pt x="172" y="136"/>
                  </a:cubicBezTo>
                  <a:moveTo>
                    <a:pt x="76" y="152"/>
                  </a:moveTo>
                  <a:cubicBezTo>
                    <a:pt x="69" y="152"/>
                    <a:pt x="64" y="147"/>
                    <a:pt x="64" y="140"/>
                  </a:cubicBezTo>
                  <a:cubicBezTo>
                    <a:pt x="64" y="133"/>
                    <a:pt x="69" y="128"/>
                    <a:pt x="76" y="128"/>
                  </a:cubicBezTo>
                  <a:cubicBezTo>
                    <a:pt x="83" y="128"/>
                    <a:pt x="88" y="133"/>
                    <a:pt x="88" y="140"/>
                  </a:cubicBezTo>
                  <a:cubicBezTo>
                    <a:pt x="88" y="147"/>
                    <a:pt x="83" y="152"/>
                    <a:pt x="76" y="152"/>
                  </a:cubicBezTo>
                  <a:moveTo>
                    <a:pt x="4" y="24"/>
                  </a:moveTo>
                  <a:cubicBezTo>
                    <a:pt x="24" y="24"/>
                    <a:pt x="24" y="24"/>
                    <a:pt x="24" y="24"/>
                  </a:cubicBezTo>
                  <a:cubicBezTo>
                    <a:pt x="26" y="33"/>
                    <a:pt x="34" y="40"/>
                    <a:pt x="44" y="40"/>
                  </a:cubicBezTo>
                  <a:cubicBezTo>
                    <a:pt x="54" y="40"/>
                    <a:pt x="62" y="33"/>
                    <a:pt x="64" y="24"/>
                  </a:cubicBezTo>
                  <a:cubicBezTo>
                    <a:pt x="172" y="24"/>
                    <a:pt x="172" y="24"/>
                    <a:pt x="172" y="24"/>
                  </a:cubicBezTo>
                  <a:cubicBezTo>
                    <a:pt x="174" y="24"/>
                    <a:pt x="176" y="22"/>
                    <a:pt x="176" y="20"/>
                  </a:cubicBezTo>
                  <a:cubicBezTo>
                    <a:pt x="176" y="18"/>
                    <a:pt x="174" y="16"/>
                    <a:pt x="172" y="16"/>
                  </a:cubicBezTo>
                  <a:cubicBezTo>
                    <a:pt x="64" y="16"/>
                    <a:pt x="64" y="16"/>
                    <a:pt x="64" y="16"/>
                  </a:cubicBezTo>
                  <a:cubicBezTo>
                    <a:pt x="62" y="7"/>
                    <a:pt x="54" y="0"/>
                    <a:pt x="44" y="0"/>
                  </a:cubicBezTo>
                  <a:cubicBezTo>
                    <a:pt x="34" y="0"/>
                    <a:pt x="26" y="7"/>
                    <a:pt x="24" y="16"/>
                  </a:cubicBezTo>
                  <a:cubicBezTo>
                    <a:pt x="4" y="16"/>
                    <a:pt x="4" y="16"/>
                    <a:pt x="4" y="16"/>
                  </a:cubicBezTo>
                  <a:cubicBezTo>
                    <a:pt x="2" y="16"/>
                    <a:pt x="0" y="18"/>
                    <a:pt x="0" y="20"/>
                  </a:cubicBezTo>
                  <a:cubicBezTo>
                    <a:pt x="0" y="22"/>
                    <a:pt x="2" y="24"/>
                    <a:pt x="4" y="24"/>
                  </a:cubicBezTo>
                  <a:moveTo>
                    <a:pt x="44" y="8"/>
                  </a:moveTo>
                  <a:cubicBezTo>
                    <a:pt x="51" y="8"/>
                    <a:pt x="56" y="13"/>
                    <a:pt x="56" y="20"/>
                  </a:cubicBezTo>
                  <a:cubicBezTo>
                    <a:pt x="56" y="27"/>
                    <a:pt x="51" y="32"/>
                    <a:pt x="44" y="32"/>
                  </a:cubicBezTo>
                  <a:cubicBezTo>
                    <a:pt x="37" y="32"/>
                    <a:pt x="32" y="27"/>
                    <a:pt x="32" y="20"/>
                  </a:cubicBezTo>
                  <a:cubicBezTo>
                    <a:pt x="32" y="13"/>
                    <a:pt x="37" y="8"/>
                    <a:pt x="44" y="8"/>
                  </a:cubicBezTo>
                  <a:moveTo>
                    <a:pt x="172" y="76"/>
                  </a:moveTo>
                  <a:cubicBezTo>
                    <a:pt x="160" y="76"/>
                    <a:pt x="160" y="76"/>
                    <a:pt x="160" y="76"/>
                  </a:cubicBezTo>
                  <a:cubicBezTo>
                    <a:pt x="158" y="67"/>
                    <a:pt x="150" y="60"/>
                    <a:pt x="140" y="60"/>
                  </a:cubicBezTo>
                  <a:cubicBezTo>
                    <a:pt x="130" y="60"/>
                    <a:pt x="122" y="67"/>
                    <a:pt x="120" y="76"/>
                  </a:cubicBezTo>
                  <a:cubicBezTo>
                    <a:pt x="4" y="76"/>
                    <a:pt x="4" y="76"/>
                    <a:pt x="4" y="76"/>
                  </a:cubicBezTo>
                  <a:cubicBezTo>
                    <a:pt x="2" y="76"/>
                    <a:pt x="0" y="78"/>
                    <a:pt x="0" y="80"/>
                  </a:cubicBezTo>
                  <a:cubicBezTo>
                    <a:pt x="0" y="82"/>
                    <a:pt x="2" y="84"/>
                    <a:pt x="4" y="84"/>
                  </a:cubicBezTo>
                  <a:cubicBezTo>
                    <a:pt x="120" y="84"/>
                    <a:pt x="120" y="84"/>
                    <a:pt x="120" y="84"/>
                  </a:cubicBezTo>
                  <a:cubicBezTo>
                    <a:pt x="122" y="93"/>
                    <a:pt x="130" y="100"/>
                    <a:pt x="140" y="100"/>
                  </a:cubicBezTo>
                  <a:cubicBezTo>
                    <a:pt x="150" y="100"/>
                    <a:pt x="158" y="93"/>
                    <a:pt x="160" y="84"/>
                  </a:cubicBezTo>
                  <a:cubicBezTo>
                    <a:pt x="172" y="84"/>
                    <a:pt x="172" y="84"/>
                    <a:pt x="172" y="84"/>
                  </a:cubicBezTo>
                  <a:cubicBezTo>
                    <a:pt x="174" y="84"/>
                    <a:pt x="176" y="82"/>
                    <a:pt x="176" y="80"/>
                  </a:cubicBezTo>
                  <a:cubicBezTo>
                    <a:pt x="176" y="78"/>
                    <a:pt x="174" y="76"/>
                    <a:pt x="172" y="76"/>
                  </a:cubicBezTo>
                  <a:moveTo>
                    <a:pt x="140" y="92"/>
                  </a:moveTo>
                  <a:cubicBezTo>
                    <a:pt x="133" y="92"/>
                    <a:pt x="128" y="87"/>
                    <a:pt x="128" y="80"/>
                  </a:cubicBezTo>
                  <a:cubicBezTo>
                    <a:pt x="128" y="73"/>
                    <a:pt x="133" y="68"/>
                    <a:pt x="140" y="68"/>
                  </a:cubicBezTo>
                  <a:cubicBezTo>
                    <a:pt x="147" y="68"/>
                    <a:pt x="152" y="73"/>
                    <a:pt x="152" y="80"/>
                  </a:cubicBezTo>
                  <a:cubicBezTo>
                    <a:pt x="152" y="87"/>
                    <a:pt x="147" y="92"/>
                    <a:pt x="140" y="9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86957544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250"/>
                                        <p:tgtEl>
                                          <p:spTgt spid="10"/>
                                        </p:tgtEl>
                                      </p:cBhvr>
                                    </p:animEffect>
                                    <p:anim calcmode="lin" valueType="num">
                                      <p:cBhvr>
                                        <p:cTn id="14" dur="1250" fill="hold"/>
                                        <p:tgtEl>
                                          <p:spTgt spid="10"/>
                                        </p:tgtEl>
                                        <p:attrNameLst>
                                          <p:attrName>ppt_x</p:attrName>
                                        </p:attrNameLst>
                                      </p:cBhvr>
                                      <p:tavLst>
                                        <p:tav tm="0">
                                          <p:val>
                                            <p:strVal val="#ppt_x"/>
                                          </p:val>
                                        </p:tav>
                                        <p:tav tm="100000">
                                          <p:val>
                                            <p:strVal val="#ppt_x"/>
                                          </p:val>
                                        </p:tav>
                                      </p:tavLst>
                                    </p:anim>
                                    <p:anim calcmode="lin" valueType="num">
                                      <p:cBhvr>
                                        <p:cTn id="15" dur="1125" decel="100000" fill="hold"/>
                                        <p:tgtEl>
                                          <p:spTgt spid="1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250"/>
                                        <p:tgtEl>
                                          <p:spTgt spid="12"/>
                                        </p:tgtEl>
                                      </p:cBhvr>
                                    </p:animEffect>
                                    <p:anim calcmode="lin" valueType="num">
                                      <p:cBhvr>
                                        <p:cTn id="20" dur="1250" fill="hold"/>
                                        <p:tgtEl>
                                          <p:spTgt spid="12"/>
                                        </p:tgtEl>
                                        <p:attrNameLst>
                                          <p:attrName>ppt_x</p:attrName>
                                        </p:attrNameLst>
                                      </p:cBhvr>
                                      <p:tavLst>
                                        <p:tav tm="0">
                                          <p:val>
                                            <p:strVal val="#ppt_x"/>
                                          </p:val>
                                        </p:tav>
                                        <p:tav tm="100000">
                                          <p:val>
                                            <p:strVal val="#ppt_x"/>
                                          </p:val>
                                        </p:tav>
                                      </p:tavLst>
                                    </p:anim>
                                    <p:anim calcmode="lin" valueType="num">
                                      <p:cBhvr>
                                        <p:cTn id="21" dur="1125" decel="100000" fill="hold"/>
                                        <p:tgtEl>
                                          <p:spTgt spid="1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2"/>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1250"/>
                                        <p:tgtEl>
                                          <p:spTgt spid="15"/>
                                        </p:tgtEl>
                                      </p:cBhvr>
                                    </p:animEffect>
                                    <p:anim calcmode="lin" valueType="num">
                                      <p:cBhvr>
                                        <p:cTn id="26" dur="1250" fill="hold"/>
                                        <p:tgtEl>
                                          <p:spTgt spid="15"/>
                                        </p:tgtEl>
                                        <p:attrNameLst>
                                          <p:attrName>ppt_x</p:attrName>
                                        </p:attrNameLst>
                                      </p:cBhvr>
                                      <p:tavLst>
                                        <p:tav tm="0">
                                          <p:val>
                                            <p:strVal val="#ppt_x"/>
                                          </p:val>
                                        </p:tav>
                                        <p:tav tm="100000">
                                          <p:val>
                                            <p:strVal val="#ppt_x"/>
                                          </p:val>
                                        </p:tav>
                                      </p:tavLst>
                                    </p:anim>
                                    <p:anim calcmode="lin" valueType="num">
                                      <p:cBhvr>
                                        <p:cTn id="27" dur="1125" decel="100000" fill="hold"/>
                                        <p:tgtEl>
                                          <p:spTgt spid="15"/>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1250"/>
                                        <p:tgtEl>
                                          <p:spTgt spid="17"/>
                                        </p:tgtEl>
                                      </p:cBhvr>
                                    </p:animEffect>
                                    <p:anim calcmode="lin" valueType="num">
                                      <p:cBhvr>
                                        <p:cTn id="32" dur="1250" fill="hold"/>
                                        <p:tgtEl>
                                          <p:spTgt spid="17"/>
                                        </p:tgtEl>
                                        <p:attrNameLst>
                                          <p:attrName>ppt_x</p:attrName>
                                        </p:attrNameLst>
                                      </p:cBhvr>
                                      <p:tavLst>
                                        <p:tav tm="0">
                                          <p:val>
                                            <p:strVal val="#ppt_x"/>
                                          </p:val>
                                        </p:tav>
                                        <p:tav tm="100000">
                                          <p:val>
                                            <p:strVal val="#ppt_x"/>
                                          </p:val>
                                        </p:tav>
                                      </p:tavLst>
                                    </p:anim>
                                    <p:anim calcmode="lin" valueType="num">
                                      <p:cBhvr>
                                        <p:cTn id="33" dur="1125" decel="100000" fill="hold"/>
                                        <p:tgtEl>
                                          <p:spTgt spid="17"/>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7"/>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28800" y="2705100"/>
            <a:ext cx="7109686" cy="5829680"/>
          </a:xfrm>
          <a:prstGeom prst="rect">
            <a:avLst/>
          </a:prstGeom>
        </p:spPr>
      </p:pic>
      <p:sp>
        <p:nvSpPr>
          <p:cNvPr id="5" name="Title 4"/>
          <p:cNvSpPr>
            <a:spLocks noGrp="1"/>
          </p:cNvSpPr>
          <p:nvPr>
            <p:ph type="title"/>
          </p:nvPr>
        </p:nvSpPr>
        <p:spPr/>
        <p:txBody>
          <a:bodyPr/>
          <a:lstStyle/>
          <a:p>
            <a:r>
              <a:rPr lang="en-US">
                <a:solidFill>
                  <a:schemeClr val="accent1"/>
                </a:solidFill>
              </a:rPr>
              <a:t>desktop</a:t>
            </a:r>
            <a:br>
              <a:rPr lang="en-US"/>
            </a:br>
            <a:r>
              <a:rPr lang="en-US"/>
              <a:t>device</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91</a:t>
            </a:fld>
            <a:endParaRPr/>
          </a:p>
        </p:txBody>
      </p:sp>
      <p:grpSp>
        <p:nvGrpSpPr>
          <p:cNvPr id="36" name="Group 35"/>
          <p:cNvGrpSpPr/>
          <p:nvPr/>
        </p:nvGrpSpPr>
        <p:grpSpPr>
          <a:xfrm>
            <a:off x="10069830" y="2705100"/>
            <a:ext cx="6846570" cy="2005372"/>
            <a:chOff x="7848600" y="5084128"/>
            <a:chExt cx="6846570" cy="2005372"/>
          </a:xfrm>
        </p:grpSpPr>
        <p:grpSp>
          <p:nvGrpSpPr>
            <p:cNvPr id="37" name="Group 36"/>
            <p:cNvGrpSpPr/>
            <p:nvPr/>
          </p:nvGrpSpPr>
          <p:grpSpPr>
            <a:xfrm>
              <a:off x="7848600" y="5084128"/>
              <a:ext cx="6846570" cy="646331"/>
              <a:chOff x="7467600" y="5557807"/>
              <a:chExt cx="6846570" cy="646331"/>
            </a:xfrm>
          </p:grpSpPr>
          <p:sp>
            <p:nvSpPr>
              <p:cNvPr id="39" name="TextBox 38"/>
              <p:cNvSpPr txBox="1"/>
              <p:nvPr/>
            </p:nvSpPr>
            <p:spPr>
              <a:xfrm>
                <a:off x="7587625" y="5557807"/>
                <a:ext cx="6726545" cy="646331"/>
              </a:xfrm>
              <a:prstGeom prst="rect">
                <a:avLst/>
              </a:prstGeom>
              <a:noFill/>
            </p:spPr>
            <p:txBody>
              <a:bodyPr wrap="square" rtlCol="0">
                <a:spAutoFit/>
              </a:bodyPr>
              <a:lstStyle/>
              <a:p>
                <a:r>
                  <a:rPr lang="en-US" sz="3600">
                    <a:solidFill>
                      <a:schemeClr val="accent1"/>
                    </a:solidFill>
                    <a:latin typeface="+mj-lt"/>
                  </a:rPr>
                  <a:t>item</a:t>
                </a:r>
                <a:r>
                  <a:rPr lang="en-US" sz="3600">
                    <a:latin typeface="+mj-lt"/>
                  </a:rPr>
                  <a:t> description</a:t>
                </a:r>
                <a:endParaRPr lang="uk-UA" sz="3600">
                  <a:latin typeface="+mj-lt"/>
                </a:endParaRPr>
              </a:p>
            </p:txBody>
          </p:sp>
          <p:cxnSp>
            <p:nvCxnSpPr>
              <p:cNvPr id="40" name="Straight Connector 39"/>
              <p:cNvCxnSpPr/>
              <p:nvPr/>
            </p:nvCxnSpPr>
            <p:spPr>
              <a:xfrm>
                <a:off x="7467600" y="5672107"/>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38" name="TextBox 37"/>
            <p:cNvSpPr txBox="1"/>
            <p:nvPr/>
          </p:nvSpPr>
          <p:spPr>
            <a:xfrm>
              <a:off x="8279998" y="6073837"/>
              <a:ext cx="6415172" cy="1015663"/>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a:t>
              </a:r>
            </a:p>
          </p:txBody>
        </p:sp>
      </p:grpSp>
      <p:grpSp>
        <p:nvGrpSpPr>
          <p:cNvPr id="41" name="Group 40"/>
          <p:cNvGrpSpPr/>
          <p:nvPr/>
        </p:nvGrpSpPr>
        <p:grpSpPr>
          <a:xfrm>
            <a:off x="10069830" y="5459598"/>
            <a:ext cx="6846570" cy="2918294"/>
            <a:chOff x="7848600" y="5084128"/>
            <a:chExt cx="6846570" cy="2918294"/>
          </a:xfrm>
        </p:grpSpPr>
        <p:grpSp>
          <p:nvGrpSpPr>
            <p:cNvPr id="42" name="Group 41"/>
            <p:cNvGrpSpPr/>
            <p:nvPr/>
          </p:nvGrpSpPr>
          <p:grpSpPr>
            <a:xfrm>
              <a:off x="7848600" y="5084128"/>
              <a:ext cx="6846570" cy="646331"/>
              <a:chOff x="7467600" y="5557807"/>
              <a:chExt cx="6846570" cy="646331"/>
            </a:xfrm>
          </p:grpSpPr>
          <p:sp>
            <p:nvSpPr>
              <p:cNvPr id="44" name="TextBox 43"/>
              <p:cNvSpPr txBox="1"/>
              <p:nvPr/>
            </p:nvSpPr>
            <p:spPr>
              <a:xfrm>
                <a:off x="7587625" y="5557807"/>
                <a:ext cx="6726545" cy="646331"/>
              </a:xfrm>
              <a:prstGeom prst="rect">
                <a:avLst/>
              </a:prstGeom>
              <a:noFill/>
            </p:spPr>
            <p:txBody>
              <a:bodyPr wrap="square" rtlCol="0">
                <a:spAutoFit/>
              </a:bodyPr>
              <a:lstStyle/>
              <a:p>
                <a:r>
                  <a:rPr lang="en-US" sz="3600">
                    <a:solidFill>
                      <a:schemeClr val="accent1"/>
                    </a:solidFill>
                    <a:latin typeface="+mj-lt"/>
                  </a:rPr>
                  <a:t>features</a:t>
                </a:r>
                <a:r>
                  <a:rPr lang="en-US" sz="3600">
                    <a:latin typeface="+mj-lt"/>
                  </a:rPr>
                  <a:t> description</a:t>
                </a:r>
                <a:endParaRPr lang="uk-UA" sz="3600">
                  <a:latin typeface="+mj-lt"/>
                </a:endParaRPr>
              </a:p>
            </p:txBody>
          </p:sp>
          <p:cxnSp>
            <p:nvCxnSpPr>
              <p:cNvPr id="45" name="Straight Connector 44"/>
              <p:cNvCxnSpPr/>
              <p:nvPr/>
            </p:nvCxnSpPr>
            <p:spPr>
              <a:xfrm>
                <a:off x="7467600" y="5672107"/>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43" name="TextBox 42"/>
            <p:cNvSpPr txBox="1"/>
            <p:nvPr/>
          </p:nvSpPr>
          <p:spPr>
            <a:xfrm>
              <a:off x="8279998" y="6063430"/>
              <a:ext cx="6415172" cy="1938992"/>
            </a:xfrm>
            <a:prstGeom prst="rect">
              <a:avLst/>
            </a:prstGeom>
            <a:noFill/>
          </p:spPr>
          <p:txBody>
            <a:bodyPr wrap="square" rtlCol="0">
              <a:spAutoFit/>
            </a:bodyPr>
            <a:lstStyle/>
            <a:p>
              <a:pPr marL="342900" indent="-342900">
                <a:lnSpc>
                  <a:spcPct val="150000"/>
                </a:lnSpc>
                <a:buClr>
                  <a:schemeClr val="accent1"/>
                </a:buClr>
                <a:buFont typeface="Wingdings" panose="05000000000000000000" pitchFamily="2" charset="2"/>
                <a:buChar char="ü"/>
              </a:pPr>
              <a:r>
                <a:rPr lang="en-US" sz="2000">
                  <a:solidFill>
                    <a:schemeClr val="tx2"/>
                  </a:solidFill>
                </a:rPr>
                <a:t>lorem ipsum dolor sit amet</a:t>
              </a:r>
            </a:p>
            <a:p>
              <a:pPr marL="342900" indent="-342900">
                <a:lnSpc>
                  <a:spcPct val="150000"/>
                </a:lnSpc>
                <a:buClr>
                  <a:schemeClr val="accent1"/>
                </a:buClr>
                <a:buFont typeface="Wingdings" panose="05000000000000000000" pitchFamily="2" charset="2"/>
                <a:buChar char="ü"/>
              </a:pPr>
              <a:r>
                <a:rPr lang="en-US" sz="2000">
                  <a:solidFill>
                    <a:schemeClr val="tx2"/>
                  </a:solidFill>
                </a:rPr>
                <a:t>consectetuer adipiscing elit</a:t>
              </a:r>
            </a:p>
            <a:p>
              <a:pPr marL="342900" indent="-342900">
                <a:lnSpc>
                  <a:spcPct val="150000"/>
                </a:lnSpc>
                <a:buClr>
                  <a:schemeClr val="accent1"/>
                </a:buClr>
                <a:buFont typeface="Wingdings" panose="05000000000000000000" pitchFamily="2" charset="2"/>
                <a:buChar char="ü"/>
              </a:pPr>
              <a:r>
                <a:rPr lang="en-US" sz="2000">
                  <a:solidFill>
                    <a:schemeClr val="tx2"/>
                  </a:solidFill>
                </a:rPr>
                <a:t>maecenas porttitor congue massa.</a:t>
              </a:r>
            </a:p>
            <a:p>
              <a:pPr marL="342900" indent="-342900">
                <a:lnSpc>
                  <a:spcPct val="150000"/>
                </a:lnSpc>
                <a:buClr>
                  <a:schemeClr val="accent1"/>
                </a:buClr>
                <a:buFont typeface="Wingdings" panose="05000000000000000000" pitchFamily="2" charset="2"/>
                <a:buChar char="ü"/>
              </a:pPr>
              <a:r>
                <a:rPr lang="en-US" sz="2000">
                  <a:solidFill>
                    <a:schemeClr val="tx2"/>
                  </a:solidFill>
                </a:rPr>
                <a:t>fusce posuere, magna sed pulvinar ultricies</a:t>
              </a:r>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44337413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1250"/>
                                        <p:tgtEl>
                                          <p:spTgt spid="36"/>
                                        </p:tgtEl>
                                      </p:cBhvr>
                                    </p:animEffect>
                                    <p:anim calcmode="lin" valueType="num">
                                      <p:cBhvr>
                                        <p:cTn id="14" dur="1250" fill="hold"/>
                                        <p:tgtEl>
                                          <p:spTgt spid="36"/>
                                        </p:tgtEl>
                                        <p:attrNameLst>
                                          <p:attrName>ppt_x</p:attrName>
                                        </p:attrNameLst>
                                      </p:cBhvr>
                                      <p:tavLst>
                                        <p:tav tm="0">
                                          <p:val>
                                            <p:strVal val="#ppt_x"/>
                                          </p:val>
                                        </p:tav>
                                        <p:tav tm="100000">
                                          <p:val>
                                            <p:strVal val="#ppt_x"/>
                                          </p:val>
                                        </p:tav>
                                      </p:tavLst>
                                    </p:anim>
                                    <p:anim calcmode="lin" valueType="num">
                                      <p:cBhvr>
                                        <p:cTn id="15" dur="1125" decel="100000" fill="hold"/>
                                        <p:tgtEl>
                                          <p:spTgt spid="36"/>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36"/>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41"/>
                                        </p:tgtEl>
                                        <p:attrNameLst>
                                          <p:attrName>style.visibility</p:attrName>
                                        </p:attrNameLst>
                                      </p:cBhvr>
                                      <p:to>
                                        <p:strVal val="visible"/>
                                      </p:to>
                                    </p:set>
                                    <p:animEffect transition="in" filter="fade">
                                      <p:cBhvr>
                                        <p:cTn id="19" dur="1250"/>
                                        <p:tgtEl>
                                          <p:spTgt spid="41"/>
                                        </p:tgtEl>
                                      </p:cBhvr>
                                    </p:animEffect>
                                    <p:anim calcmode="lin" valueType="num">
                                      <p:cBhvr>
                                        <p:cTn id="20" dur="1250" fill="hold"/>
                                        <p:tgtEl>
                                          <p:spTgt spid="41"/>
                                        </p:tgtEl>
                                        <p:attrNameLst>
                                          <p:attrName>ppt_x</p:attrName>
                                        </p:attrNameLst>
                                      </p:cBhvr>
                                      <p:tavLst>
                                        <p:tav tm="0">
                                          <p:val>
                                            <p:strVal val="#ppt_x"/>
                                          </p:val>
                                        </p:tav>
                                        <p:tav tm="100000">
                                          <p:val>
                                            <p:strVal val="#ppt_x"/>
                                          </p:val>
                                        </p:tav>
                                      </p:tavLst>
                                    </p:anim>
                                    <p:anim calcmode="lin" valueType="num">
                                      <p:cBhvr>
                                        <p:cTn id="21" dur="1125" decel="100000" fill="hold"/>
                                        <p:tgtEl>
                                          <p:spTgt spid="41"/>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41"/>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76400" y="2511677"/>
            <a:ext cx="7824074" cy="6415452"/>
          </a:xfrm>
          <a:prstGeom prst="rect">
            <a:avLst/>
          </a:prstGeom>
        </p:spPr>
      </p:pic>
      <p:sp>
        <p:nvSpPr>
          <p:cNvPr id="5" name="Title 4"/>
          <p:cNvSpPr>
            <a:spLocks noGrp="1"/>
          </p:cNvSpPr>
          <p:nvPr>
            <p:ph type="title"/>
          </p:nvPr>
        </p:nvSpPr>
        <p:spPr/>
        <p:txBody>
          <a:bodyPr/>
          <a:lstStyle/>
          <a:p>
            <a:r>
              <a:rPr lang="en-US">
                <a:solidFill>
                  <a:schemeClr val="accent1"/>
                </a:solidFill>
              </a:rPr>
              <a:t>desktop</a:t>
            </a:r>
            <a:br>
              <a:rPr lang="en-US"/>
            </a:br>
            <a:r>
              <a:rPr lang="en-US"/>
              <a:t>device</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92</a:t>
            </a:fld>
            <a:endParaRPr/>
          </a:p>
        </p:txBody>
      </p:sp>
      <p:grpSp>
        <p:nvGrpSpPr>
          <p:cNvPr id="2" name="Group 1"/>
          <p:cNvGrpSpPr/>
          <p:nvPr/>
        </p:nvGrpSpPr>
        <p:grpSpPr>
          <a:xfrm>
            <a:off x="10668000" y="2602334"/>
            <a:ext cx="6063904" cy="1321966"/>
            <a:chOff x="10668000" y="2602334"/>
            <a:chExt cx="6063904" cy="1321966"/>
          </a:xfrm>
        </p:grpSpPr>
        <p:sp>
          <p:nvSpPr>
            <p:cNvPr id="18" name="Oval 17"/>
            <p:cNvSpPr/>
            <p:nvPr/>
          </p:nvSpPr>
          <p:spPr>
            <a:xfrm>
              <a:off x="10668000" y="2756809"/>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19" name="TextBox 18"/>
            <p:cNvSpPr txBox="1"/>
            <p:nvPr/>
          </p:nvSpPr>
          <p:spPr>
            <a:xfrm>
              <a:off x="11906344" y="3216414"/>
              <a:ext cx="4825560"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20" name="TextBox 19"/>
            <p:cNvSpPr txBox="1"/>
            <p:nvPr/>
          </p:nvSpPr>
          <p:spPr>
            <a:xfrm>
              <a:off x="11861802" y="2602334"/>
              <a:ext cx="4536164" cy="646331"/>
            </a:xfrm>
            <a:prstGeom prst="rect">
              <a:avLst/>
            </a:prstGeom>
            <a:noFill/>
          </p:spPr>
          <p:txBody>
            <a:bodyPr wrap="square" rtlCol="0">
              <a:spAutoFit/>
            </a:bodyPr>
            <a:lstStyle/>
            <a:p>
              <a:r>
                <a:rPr lang="en-US" sz="3600">
                  <a:latin typeface="+mj-lt"/>
                </a:rPr>
                <a:t>feature one</a:t>
              </a:r>
              <a:endParaRPr lang="uk-UA" sz="3600">
                <a:latin typeface="+mj-lt"/>
              </a:endParaRPr>
            </a:p>
          </p:txBody>
        </p:sp>
        <p:sp>
          <p:nvSpPr>
            <p:cNvPr id="27" name="Freeform 17"/>
            <p:cNvSpPr>
              <a:spLocks noEditPoints="1"/>
            </p:cNvSpPr>
            <p:nvPr/>
          </p:nvSpPr>
          <p:spPr bwMode="auto">
            <a:xfrm>
              <a:off x="10947402" y="2971559"/>
              <a:ext cx="355595" cy="484900"/>
            </a:xfrm>
            <a:custGeom>
              <a:avLst/>
              <a:gdLst>
                <a:gd name="T0" fmla="*/ 64 w 128"/>
                <a:gd name="T1" fmla="*/ 104 h 176"/>
                <a:gd name="T2" fmla="*/ 48 w 128"/>
                <a:gd name="T3" fmla="*/ 120 h 176"/>
                <a:gd name="T4" fmla="*/ 52 w 128"/>
                <a:gd name="T5" fmla="*/ 131 h 176"/>
                <a:gd name="T6" fmla="*/ 52 w 128"/>
                <a:gd name="T7" fmla="*/ 132 h 176"/>
                <a:gd name="T8" fmla="*/ 64 w 128"/>
                <a:gd name="T9" fmla="*/ 144 h 176"/>
                <a:gd name="T10" fmla="*/ 76 w 128"/>
                <a:gd name="T11" fmla="*/ 132 h 176"/>
                <a:gd name="T12" fmla="*/ 76 w 128"/>
                <a:gd name="T13" fmla="*/ 131 h 176"/>
                <a:gd name="T14" fmla="*/ 80 w 128"/>
                <a:gd name="T15" fmla="*/ 120 h 176"/>
                <a:gd name="T16" fmla="*/ 64 w 128"/>
                <a:gd name="T17" fmla="*/ 104 h 176"/>
                <a:gd name="T18" fmla="*/ 68 w 128"/>
                <a:gd name="T19" fmla="*/ 127 h 176"/>
                <a:gd name="T20" fmla="*/ 68 w 128"/>
                <a:gd name="T21" fmla="*/ 132 h 176"/>
                <a:gd name="T22" fmla="*/ 64 w 128"/>
                <a:gd name="T23" fmla="*/ 136 h 176"/>
                <a:gd name="T24" fmla="*/ 60 w 128"/>
                <a:gd name="T25" fmla="*/ 132 h 176"/>
                <a:gd name="T26" fmla="*/ 60 w 128"/>
                <a:gd name="T27" fmla="*/ 127 h 176"/>
                <a:gd name="T28" fmla="*/ 56 w 128"/>
                <a:gd name="T29" fmla="*/ 120 h 176"/>
                <a:gd name="T30" fmla="*/ 64 w 128"/>
                <a:gd name="T31" fmla="*/ 112 h 176"/>
                <a:gd name="T32" fmla="*/ 72 w 128"/>
                <a:gd name="T33" fmla="*/ 120 h 176"/>
                <a:gd name="T34" fmla="*/ 68 w 128"/>
                <a:gd name="T35" fmla="*/ 127 h 176"/>
                <a:gd name="T36" fmla="*/ 112 w 128"/>
                <a:gd name="T37" fmla="*/ 72 h 176"/>
                <a:gd name="T38" fmla="*/ 112 w 128"/>
                <a:gd name="T39" fmla="*/ 48 h 176"/>
                <a:gd name="T40" fmla="*/ 64 w 128"/>
                <a:gd name="T41" fmla="*/ 0 h 176"/>
                <a:gd name="T42" fmla="*/ 16 w 128"/>
                <a:gd name="T43" fmla="*/ 48 h 176"/>
                <a:gd name="T44" fmla="*/ 16 w 128"/>
                <a:gd name="T45" fmla="*/ 72 h 176"/>
                <a:gd name="T46" fmla="*/ 0 w 128"/>
                <a:gd name="T47" fmla="*/ 88 h 176"/>
                <a:gd name="T48" fmla="*/ 0 w 128"/>
                <a:gd name="T49" fmla="*/ 160 h 176"/>
                <a:gd name="T50" fmla="*/ 16 w 128"/>
                <a:gd name="T51" fmla="*/ 176 h 176"/>
                <a:gd name="T52" fmla="*/ 112 w 128"/>
                <a:gd name="T53" fmla="*/ 176 h 176"/>
                <a:gd name="T54" fmla="*/ 128 w 128"/>
                <a:gd name="T55" fmla="*/ 160 h 176"/>
                <a:gd name="T56" fmla="*/ 128 w 128"/>
                <a:gd name="T57" fmla="*/ 88 h 176"/>
                <a:gd name="T58" fmla="*/ 112 w 128"/>
                <a:gd name="T59" fmla="*/ 72 h 176"/>
                <a:gd name="T60" fmla="*/ 24 w 128"/>
                <a:gd name="T61" fmla="*/ 48 h 176"/>
                <a:gd name="T62" fmla="*/ 64 w 128"/>
                <a:gd name="T63" fmla="*/ 8 h 176"/>
                <a:gd name="T64" fmla="*/ 104 w 128"/>
                <a:gd name="T65" fmla="*/ 48 h 176"/>
                <a:gd name="T66" fmla="*/ 104 w 128"/>
                <a:gd name="T67" fmla="*/ 72 h 176"/>
                <a:gd name="T68" fmla="*/ 24 w 128"/>
                <a:gd name="T69" fmla="*/ 72 h 176"/>
                <a:gd name="T70" fmla="*/ 24 w 128"/>
                <a:gd name="T71" fmla="*/ 48 h 176"/>
                <a:gd name="T72" fmla="*/ 120 w 128"/>
                <a:gd name="T73" fmla="*/ 160 h 176"/>
                <a:gd name="T74" fmla="*/ 112 w 128"/>
                <a:gd name="T75" fmla="*/ 168 h 176"/>
                <a:gd name="T76" fmla="*/ 16 w 128"/>
                <a:gd name="T77" fmla="*/ 168 h 176"/>
                <a:gd name="T78" fmla="*/ 8 w 128"/>
                <a:gd name="T79" fmla="*/ 160 h 176"/>
                <a:gd name="T80" fmla="*/ 8 w 128"/>
                <a:gd name="T81" fmla="*/ 88 h 176"/>
                <a:gd name="T82" fmla="*/ 16 w 128"/>
                <a:gd name="T83" fmla="*/ 80 h 176"/>
                <a:gd name="T84" fmla="*/ 112 w 128"/>
                <a:gd name="T85" fmla="*/ 80 h 176"/>
                <a:gd name="T86" fmla="*/ 120 w 128"/>
                <a:gd name="T87" fmla="*/ 88 h 176"/>
                <a:gd name="T88" fmla="*/ 120 w 128"/>
                <a:gd name="T89" fmla="*/ 16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28" h="176">
                  <a:moveTo>
                    <a:pt x="64" y="104"/>
                  </a:moveTo>
                  <a:cubicBezTo>
                    <a:pt x="55" y="104"/>
                    <a:pt x="48" y="111"/>
                    <a:pt x="48" y="120"/>
                  </a:cubicBezTo>
                  <a:cubicBezTo>
                    <a:pt x="48" y="124"/>
                    <a:pt x="50" y="128"/>
                    <a:pt x="52" y="131"/>
                  </a:cubicBezTo>
                  <a:cubicBezTo>
                    <a:pt x="52" y="131"/>
                    <a:pt x="52" y="132"/>
                    <a:pt x="52" y="132"/>
                  </a:cubicBezTo>
                  <a:cubicBezTo>
                    <a:pt x="52" y="139"/>
                    <a:pt x="57" y="144"/>
                    <a:pt x="64" y="144"/>
                  </a:cubicBezTo>
                  <a:cubicBezTo>
                    <a:pt x="71" y="144"/>
                    <a:pt x="76" y="139"/>
                    <a:pt x="76" y="132"/>
                  </a:cubicBezTo>
                  <a:cubicBezTo>
                    <a:pt x="76" y="132"/>
                    <a:pt x="76" y="131"/>
                    <a:pt x="76" y="131"/>
                  </a:cubicBezTo>
                  <a:cubicBezTo>
                    <a:pt x="78" y="128"/>
                    <a:pt x="80" y="124"/>
                    <a:pt x="80" y="120"/>
                  </a:cubicBezTo>
                  <a:cubicBezTo>
                    <a:pt x="80" y="111"/>
                    <a:pt x="73" y="104"/>
                    <a:pt x="64" y="104"/>
                  </a:cubicBezTo>
                  <a:moveTo>
                    <a:pt x="68" y="127"/>
                  </a:moveTo>
                  <a:cubicBezTo>
                    <a:pt x="68" y="132"/>
                    <a:pt x="68" y="132"/>
                    <a:pt x="68" y="132"/>
                  </a:cubicBezTo>
                  <a:cubicBezTo>
                    <a:pt x="68" y="134"/>
                    <a:pt x="66" y="136"/>
                    <a:pt x="64" y="136"/>
                  </a:cubicBezTo>
                  <a:cubicBezTo>
                    <a:pt x="62" y="136"/>
                    <a:pt x="60" y="134"/>
                    <a:pt x="60" y="132"/>
                  </a:cubicBezTo>
                  <a:cubicBezTo>
                    <a:pt x="60" y="127"/>
                    <a:pt x="60" y="127"/>
                    <a:pt x="60" y="127"/>
                  </a:cubicBezTo>
                  <a:cubicBezTo>
                    <a:pt x="58" y="126"/>
                    <a:pt x="56" y="123"/>
                    <a:pt x="56" y="120"/>
                  </a:cubicBezTo>
                  <a:cubicBezTo>
                    <a:pt x="56" y="116"/>
                    <a:pt x="60" y="112"/>
                    <a:pt x="64" y="112"/>
                  </a:cubicBezTo>
                  <a:cubicBezTo>
                    <a:pt x="68" y="112"/>
                    <a:pt x="72" y="116"/>
                    <a:pt x="72" y="120"/>
                  </a:cubicBezTo>
                  <a:cubicBezTo>
                    <a:pt x="72" y="123"/>
                    <a:pt x="70" y="126"/>
                    <a:pt x="68" y="127"/>
                  </a:cubicBezTo>
                  <a:moveTo>
                    <a:pt x="112" y="72"/>
                  </a:moveTo>
                  <a:cubicBezTo>
                    <a:pt x="112" y="48"/>
                    <a:pt x="112" y="48"/>
                    <a:pt x="112" y="48"/>
                  </a:cubicBezTo>
                  <a:cubicBezTo>
                    <a:pt x="112" y="21"/>
                    <a:pt x="91" y="0"/>
                    <a:pt x="64" y="0"/>
                  </a:cubicBezTo>
                  <a:cubicBezTo>
                    <a:pt x="37" y="0"/>
                    <a:pt x="16" y="21"/>
                    <a:pt x="16" y="48"/>
                  </a:cubicBezTo>
                  <a:cubicBezTo>
                    <a:pt x="16" y="72"/>
                    <a:pt x="16" y="72"/>
                    <a:pt x="16" y="72"/>
                  </a:cubicBezTo>
                  <a:cubicBezTo>
                    <a:pt x="7" y="72"/>
                    <a:pt x="0" y="79"/>
                    <a:pt x="0" y="88"/>
                  </a:cubicBezTo>
                  <a:cubicBezTo>
                    <a:pt x="0" y="160"/>
                    <a:pt x="0" y="160"/>
                    <a:pt x="0" y="160"/>
                  </a:cubicBezTo>
                  <a:cubicBezTo>
                    <a:pt x="0" y="169"/>
                    <a:pt x="7" y="176"/>
                    <a:pt x="16" y="176"/>
                  </a:cubicBezTo>
                  <a:cubicBezTo>
                    <a:pt x="112" y="176"/>
                    <a:pt x="112" y="176"/>
                    <a:pt x="112" y="176"/>
                  </a:cubicBezTo>
                  <a:cubicBezTo>
                    <a:pt x="121" y="176"/>
                    <a:pt x="128" y="169"/>
                    <a:pt x="128" y="160"/>
                  </a:cubicBezTo>
                  <a:cubicBezTo>
                    <a:pt x="128" y="88"/>
                    <a:pt x="128" y="88"/>
                    <a:pt x="128" y="88"/>
                  </a:cubicBezTo>
                  <a:cubicBezTo>
                    <a:pt x="128" y="79"/>
                    <a:pt x="121" y="72"/>
                    <a:pt x="112" y="72"/>
                  </a:cubicBezTo>
                  <a:moveTo>
                    <a:pt x="24" y="48"/>
                  </a:moveTo>
                  <a:cubicBezTo>
                    <a:pt x="24" y="26"/>
                    <a:pt x="42" y="8"/>
                    <a:pt x="64" y="8"/>
                  </a:cubicBezTo>
                  <a:cubicBezTo>
                    <a:pt x="86" y="8"/>
                    <a:pt x="104" y="26"/>
                    <a:pt x="104" y="48"/>
                  </a:cubicBezTo>
                  <a:cubicBezTo>
                    <a:pt x="104" y="72"/>
                    <a:pt x="104" y="72"/>
                    <a:pt x="104" y="72"/>
                  </a:cubicBezTo>
                  <a:cubicBezTo>
                    <a:pt x="24" y="72"/>
                    <a:pt x="24" y="72"/>
                    <a:pt x="24" y="72"/>
                  </a:cubicBezTo>
                  <a:lnTo>
                    <a:pt x="24" y="48"/>
                  </a:lnTo>
                  <a:close/>
                  <a:moveTo>
                    <a:pt x="120" y="160"/>
                  </a:moveTo>
                  <a:cubicBezTo>
                    <a:pt x="120" y="164"/>
                    <a:pt x="116" y="168"/>
                    <a:pt x="112" y="168"/>
                  </a:cubicBezTo>
                  <a:cubicBezTo>
                    <a:pt x="16" y="168"/>
                    <a:pt x="16" y="168"/>
                    <a:pt x="16" y="168"/>
                  </a:cubicBezTo>
                  <a:cubicBezTo>
                    <a:pt x="12" y="168"/>
                    <a:pt x="8" y="164"/>
                    <a:pt x="8" y="160"/>
                  </a:cubicBezTo>
                  <a:cubicBezTo>
                    <a:pt x="8" y="88"/>
                    <a:pt x="8" y="88"/>
                    <a:pt x="8" y="88"/>
                  </a:cubicBezTo>
                  <a:cubicBezTo>
                    <a:pt x="8" y="84"/>
                    <a:pt x="12" y="80"/>
                    <a:pt x="16" y="80"/>
                  </a:cubicBezTo>
                  <a:cubicBezTo>
                    <a:pt x="112" y="80"/>
                    <a:pt x="112" y="80"/>
                    <a:pt x="112" y="80"/>
                  </a:cubicBezTo>
                  <a:cubicBezTo>
                    <a:pt x="116" y="80"/>
                    <a:pt x="120" y="84"/>
                    <a:pt x="120" y="88"/>
                  </a:cubicBezTo>
                  <a:lnTo>
                    <a:pt x="120" y="1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4" name="Group 3"/>
          <p:cNvGrpSpPr/>
          <p:nvPr/>
        </p:nvGrpSpPr>
        <p:grpSpPr>
          <a:xfrm>
            <a:off x="10668000" y="4236789"/>
            <a:ext cx="6063904" cy="1321966"/>
            <a:chOff x="10668000" y="4236789"/>
            <a:chExt cx="6063904" cy="1321966"/>
          </a:xfrm>
        </p:grpSpPr>
        <p:sp>
          <p:nvSpPr>
            <p:cNvPr id="21" name="Oval 20"/>
            <p:cNvSpPr/>
            <p:nvPr/>
          </p:nvSpPr>
          <p:spPr>
            <a:xfrm>
              <a:off x="10668000" y="4391264"/>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2" name="TextBox 21"/>
            <p:cNvSpPr txBox="1"/>
            <p:nvPr/>
          </p:nvSpPr>
          <p:spPr>
            <a:xfrm>
              <a:off x="11906344" y="4850869"/>
              <a:ext cx="4825560"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23" name="TextBox 22"/>
            <p:cNvSpPr txBox="1"/>
            <p:nvPr/>
          </p:nvSpPr>
          <p:spPr>
            <a:xfrm>
              <a:off x="11861802" y="4236789"/>
              <a:ext cx="4536164" cy="646331"/>
            </a:xfrm>
            <a:prstGeom prst="rect">
              <a:avLst/>
            </a:prstGeom>
            <a:noFill/>
          </p:spPr>
          <p:txBody>
            <a:bodyPr wrap="square" rtlCol="0">
              <a:spAutoFit/>
            </a:bodyPr>
            <a:lstStyle/>
            <a:p>
              <a:r>
                <a:rPr lang="en-US" sz="3600">
                  <a:latin typeface="+mj-lt"/>
                </a:rPr>
                <a:t>feature two</a:t>
              </a:r>
              <a:endParaRPr lang="uk-UA" sz="3600">
                <a:latin typeface="+mj-lt"/>
              </a:endParaRPr>
            </a:p>
          </p:txBody>
        </p:sp>
        <p:sp>
          <p:nvSpPr>
            <p:cNvPr id="28" name="Freeform 35"/>
            <p:cNvSpPr>
              <a:spLocks noEditPoints="1"/>
            </p:cNvSpPr>
            <p:nvPr/>
          </p:nvSpPr>
          <p:spPr bwMode="auto">
            <a:xfrm>
              <a:off x="10882748" y="4611993"/>
              <a:ext cx="484901" cy="398697"/>
            </a:xfrm>
            <a:custGeom>
              <a:avLst/>
              <a:gdLst>
                <a:gd name="T0" fmla="*/ 28 w 176"/>
                <a:gd name="T1" fmla="*/ 88 h 144"/>
                <a:gd name="T2" fmla="*/ 4 w 176"/>
                <a:gd name="T3" fmla="*/ 88 h 144"/>
                <a:gd name="T4" fmla="*/ 0 w 176"/>
                <a:gd name="T5" fmla="*/ 92 h 144"/>
                <a:gd name="T6" fmla="*/ 0 w 176"/>
                <a:gd name="T7" fmla="*/ 140 h 144"/>
                <a:gd name="T8" fmla="*/ 4 w 176"/>
                <a:gd name="T9" fmla="*/ 144 h 144"/>
                <a:gd name="T10" fmla="*/ 28 w 176"/>
                <a:gd name="T11" fmla="*/ 144 h 144"/>
                <a:gd name="T12" fmla="*/ 32 w 176"/>
                <a:gd name="T13" fmla="*/ 140 h 144"/>
                <a:gd name="T14" fmla="*/ 32 w 176"/>
                <a:gd name="T15" fmla="*/ 92 h 144"/>
                <a:gd name="T16" fmla="*/ 28 w 176"/>
                <a:gd name="T17" fmla="*/ 88 h 144"/>
                <a:gd name="T18" fmla="*/ 24 w 176"/>
                <a:gd name="T19" fmla="*/ 136 h 144"/>
                <a:gd name="T20" fmla="*/ 8 w 176"/>
                <a:gd name="T21" fmla="*/ 136 h 144"/>
                <a:gd name="T22" fmla="*/ 8 w 176"/>
                <a:gd name="T23" fmla="*/ 96 h 144"/>
                <a:gd name="T24" fmla="*/ 24 w 176"/>
                <a:gd name="T25" fmla="*/ 96 h 144"/>
                <a:gd name="T26" fmla="*/ 24 w 176"/>
                <a:gd name="T27" fmla="*/ 136 h 144"/>
                <a:gd name="T28" fmla="*/ 124 w 176"/>
                <a:gd name="T29" fmla="*/ 64 h 144"/>
                <a:gd name="T30" fmla="*/ 100 w 176"/>
                <a:gd name="T31" fmla="*/ 64 h 144"/>
                <a:gd name="T32" fmla="*/ 96 w 176"/>
                <a:gd name="T33" fmla="*/ 68 h 144"/>
                <a:gd name="T34" fmla="*/ 96 w 176"/>
                <a:gd name="T35" fmla="*/ 140 h 144"/>
                <a:gd name="T36" fmla="*/ 100 w 176"/>
                <a:gd name="T37" fmla="*/ 144 h 144"/>
                <a:gd name="T38" fmla="*/ 124 w 176"/>
                <a:gd name="T39" fmla="*/ 144 h 144"/>
                <a:gd name="T40" fmla="*/ 128 w 176"/>
                <a:gd name="T41" fmla="*/ 140 h 144"/>
                <a:gd name="T42" fmla="*/ 128 w 176"/>
                <a:gd name="T43" fmla="*/ 68 h 144"/>
                <a:gd name="T44" fmla="*/ 124 w 176"/>
                <a:gd name="T45" fmla="*/ 64 h 144"/>
                <a:gd name="T46" fmla="*/ 120 w 176"/>
                <a:gd name="T47" fmla="*/ 136 h 144"/>
                <a:gd name="T48" fmla="*/ 104 w 176"/>
                <a:gd name="T49" fmla="*/ 136 h 144"/>
                <a:gd name="T50" fmla="*/ 104 w 176"/>
                <a:gd name="T51" fmla="*/ 72 h 144"/>
                <a:gd name="T52" fmla="*/ 120 w 176"/>
                <a:gd name="T53" fmla="*/ 72 h 144"/>
                <a:gd name="T54" fmla="*/ 120 w 176"/>
                <a:gd name="T55" fmla="*/ 136 h 144"/>
                <a:gd name="T56" fmla="*/ 76 w 176"/>
                <a:gd name="T57" fmla="*/ 16 h 144"/>
                <a:gd name="T58" fmla="*/ 52 w 176"/>
                <a:gd name="T59" fmla="*/ 16 h 144"/>
                <a:gd name="T60" fmla="*/ 48 w 176"/>
                <a:gd name="T61" fmla="*/ 20 h 144"/>
                <a:gd name="T62" fmla="*/ 48 w 176"/>
                <a:gd name="T63" fmla="*/ 140 h 144"/>
                <a:gd name="T64" fmla="*/ 52 w 176"/>
                <a:gd name="T65" fmla="*/ 144 h 144"/>
                <a:gd name="T66" fmla="*/ 76 w 176"/>
                <a:gd name="T67" fmla="*/ 144 h 144"/>
                <a:gd name="T68" fmla="*/ 80 w 176"/>
                <a:gd name="T69" fmla="*/ 140 h 144"/>
                <a:gd name="T70" fmla="*/ 80 w 176"/>
                <a:gd name="T71" fmla="*/ 20 h 144"/>
                <a:gd name="T72" fmla="*/ 76 w 176"/>
                <a:gd name="T73" fmla="*/ 16 h 144"/>
                <a:gd name="T74" fmla="*/ 72 w 176"/>
                <a:gd name="T75" fmla="*/ 136 h 144"/>
                <a:gd name="T76" fmla="*/ 56 w 176"/>
                <a:gd name="T77" fmla="*/ 136 h 144"/>
                <a:gd name="T78" fmla="*/ 56 w 176"/>
                <a:gd name="T79" fmla="*/ 24 h 144"/>
                <a:gd name="T80" fmla="*/ 72 w 176"/>
                <a:gd name="T81" fmla="*/ 24 h 144"/>
                <a:gd name="T82" fmla="*/ 72 w 176"/>
                <a:gd name="T83" fmla="*/ 136 h 144"/>
                <a:gd name="T84" fmla="*/ 172 w 176"/>
                <a:gd name="T85" fmla="*/ 0 h 144"/>
                <a:gd name="T86" fmla="*/ 148 w 176"/>
                <a:gd name="T87" fmla="*/ 0 h 144"/>
                <a:gd name="T88" fmla="*/ 144 w 176"/>
                <a:gd name="T89" fmla="*/ 4 h 144"/>
                <a:gd name="T90" fmla="*/ 144 w 176"/>
                <a:gd name="T91" fmla="*/ 140 h 144"/>
                <a:gd name="T92" fmla="*/ 148 w 176"/>
                <a:gd name="T93" fmla="*/ 144 h 144"/>
                <a:gd name="T94" fmla="*/ 172 w 176"/>
                <a:gd name="T95" fmla="*/ 144 h 144"/>
                <a:gd name="T96" fmla="*/ 176 w 176"/>
                <a:gd name="T97" fmla="*/ 140 h 144"/>
                <a:gd name="T98" fmla="*/ 176 w 176"/>
                <a:gd name="T99" fmla="*/ 4 h 144"/>
                <a:gd name="T100" fmla="*/ 172 w 176"/>
                <a:gd name="T101" fmla="*/ 0 h 144"/>
                <a:gd name="T102" fmla="*/ 168 w 176"/>
                <a:gd name="T103" fmla="*/ 136 h 144"/>
                <a:gd name="T104" fmla="*/ 152 w 176"/>
                <a:gd name="T105" fmla="*/ 136 h 144"/>
                <a:gd name="T106" fmla="*/ 152 w 176"/>
                <a:gd name="T107" fmla="*/ 8 h 144"/>
                <a:gd name="T108" fmla="*/ 168 w 176"/>
                <a:gd name="T109" fmla="*/ 8 h 144"/>
                <a:gd name="T110" fmla="*/ 168 w 176"/>
                <a:gd name="T111" fmla="*/ 13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6" h="144">
                  <a:moveTo>
                    <a:pt x="28" y="88"/>
                  </a:moveTo>
                  <a:cubicBezTo>
                    <a:pt x="4" y="88"/>
                    <a:pt x="4" y="88"/>
                    <a:pt x="4" y="88"/>
                  </a:cubicBezTo>
                  <a:cubicBezTo>
                    <a:pt x="2" y="88"/>
                    <a:pt x="0" y="90"/>
                    <a:pt x="0" y="92"/>
                  </a:cubicBezTo>
                  <a:cubicBezTo>
                    <a:pt x="0" y="140"/>
                    <a:pt x="0" y="140"/>
                    <a:pt x="0" y="140"/>
                  </a:cubicBezTo>
                  <a:cubicBezTo>
                    <a:pt x="0" y="142"/>
                    <a:pt x="2" y="144"/>
                    <a:pt x="4" y="144"/>
                  </a:cubicBezTo>
                  <a:cubicBezTo>
                    <a:pt x="28" y="144"/>
                    <a:pt x="28" y="144"/>
                    <a:pt x="28" y="144"/>
                  </a:cubicBezTo>
                  <a:cubicBezTo>
                    <a:pt x="30" y="144"/>
                    <a:pt x="32" y="142"/>
                    <a:pt x="32" y="140"/>
                  </a:cubicBezTo>
                  <a:cubicBezTo>
                    <a:pt x="32" y="92"/>
                    <a:pt x="32" y="92"/>
                    <a:pt x="32" y="92"/>
                  </a:cubicBezTo>
                  <a:cubicBezTo>
                    <a:pt x="32" y="90"/>
                    <a:pt x="30" y="88"/>
                    <a:pt x="28" y="88"/>
                  </a:cubicBezTo>
                  <a:moveTo>
                    <a:pt x="24" y="136"/>
                  </a:moveTo>
                  <a:cubicBezTo>
                    <a:pt x="8" y="136"/>
                    <a:pt x="8" y="136"/>
                    <a:pt x="8" y="136"/>
                  </a:cubicBezTo>
                  <a:cubicBezTo>
                    <a:pt x="8" y="96"/>
                    <a:pt x="8" y="96"/>
                    <a:pt x="8" y="96"/>
                  </a:cubicBezTo>
                  <a:cubicBezTo>
                    <a:pt x="24" y="96"/>
                    <a:pt x="24" y="96"/>
                    <a:pt x="24" y="96"/>
                  </a:cubicBezTo>
                  <a:lnTo>
                    <a:pt x="24" y="136"/>
                  </a:lnTo>
                  <a:close/>
                  <a:moveTo>
                    <a:pt x="124" y="64"/>
                  </a:moveTo>
                  <a:cubicBezTo>
                    <a:pt x="100" y="64"/>
                    <a:pt x="100" y="64"/>
                    <a:pt x="100" y="64"/>
                  </a:cubicBezTo>
                  <a:cubicBezTo>
                    <a:pt x="98" y="64"/>
                    <a:pt x="96" y="66"/>
                    <a:pt x="96" y="68"/>
                  </a:cubicBezTo>
                  <a:cubicBezTo>
                    <a:pt x="96" y="140"/>
                    <a:pt x="96" y="140"/>
                    <a:pt x="96" y="140"/>
                  </a:cubicBezTo>
                  <a:cubicBezTo>
                    <a:pt x="96" y="142"/>
                    <a:pt x="98" y="144"/>
                    <a:pt x="100" y="144"/>
                  </a:cubicBezTo>
                  <a:cubicBezTo>
                    <a:pt x="124" y="144"/>
                    <a:pt x="124" y="144"/>
                    <a:pt x="124" y="144"/>
                  </a:cubicBezTo>
                  <a:cubicBezTo>
                    <a:pt x="126" y="144"/>
                    <a:pt x="128" y="142"/>
                    <a:pt x="128" y="140"/>
                  </a:cubicBezTo>
                  <a:cubicBezTo>
                    <a:pt x="128" y="68"/>
                    <a:pt x="128" y="68"/>
                    <a:pt x="128" y="68"/>
                  </a:cubicBezTo>
                  <a:cubicBezTo>
                    <a:pt x="128" y="66"/>
                    <a:pt x="126" y="64"/>
                    <a:pt x="124" y="64"/>
                  </a:cubicBezTo>
                  <a:moveTo>
                    <a:pt x="120" y="136"/>
                  </a:moveTo>
                  <a:cubicBezTo>
                    <a:pt x="104" y="136"/>
                    <a:pt x="104" y="136"/>
                    <a:pt x="104" y="136"/>
                  </a:cubicBezTo>
                  <a:cubicBezTo>
                    <a:pt x="104" y="72"/>
                    <a:pt x="104" y="72"/>
                    <a:pt x="104" y="72"/>
                  </a:cubicBezTo>
                  <a:cubicBezTo>
                    <a:pt x="120" y="72"/>
                    <a:pt x="120" y="72"/>
                    <a:pt x="120" y="72"/>
                  </a:cubicBezTo>
                  <a:lnTo>
                    <a:pt x="120" y="136"/>
                  </a:lnTo>
                  <a:close/>
                  <a:moveTo>
                    <a:pt x="76" y="16"/>
                  </a:moveTo>
                  <a:cubicBezTo>
                    <a:pt x="52" y="16"/>
                    <a:pt x="52" y="16"/>
                    <a:pt x="52" y="16"/>
                  </a:cubicBezTo>
                  <a:cubicBezTo>
                    <a:pt x="50" y="16"/>
                    <a:pt x="48" y="18"/>
                    <a:pt x="48" y="20"/>
                  </a:cubicBezTo>
                  <a:cubicBezTo>
                    <a:pt x="48" y="140"/>
                    <a:pt x="48" y="140"/>
                    <a:pt x="48" y="140"/>
                  </a:cubicBezTo>
                  <a:cubicBezTo>
                    <a:pt x="48" y="142"/>
                    <a:pt x="50" y="144"/>
                    <a:pt x="52" y="144"/>
                  </a:cubicBezTo>
                  <a:cubicBezTo>
                    <a:pt x="76" y="144"/>
                    <a:pt x="76" y="144"/>
                    <a:pt x="76" y="144"/>
                  </a:cubicBezTo>
                  <a:cubicBezTo>
                    <a:pt x="78" y="144"/>
                    <a:pt x="80" y="142"/>
                    <a:pt x="80" y="140"/>
                  </a:cubicBezTo>
                  <a:cubicBezTo>
                    <a:pt x="80" y="20"/>
                    <a:pt x="80" y="20"/>
                    <a:pt x="80" y="20"/>
                  </a:cubicBezTo>
                  <a:cubicBezTo>
                    <a:pt x="80" y="18"/>
                    <a:pt x="78" y="16"/>
                    <a:pt x="76" y="16"/>
                  </a:cubicBezTo>
                  <a:moveTo>
                    <a:pt x="72" y="136"/>
                  </a:moveTo>
                  <a:cubicBezTo>
                    <a:pt x="56" y="136"/>
                    <a:pt x="56" y="136"/>
                    <a:pt x="56" y="136"/>
                  </a:cubicBezTo>
                  <a:cubicBezTo>
                    <a:pt x="56" y="24"/>
                    <a:pt x="56" y="24"/>
                    <a:pt x="56" y="24"/>
                  </a:cubicBezTo>
                  <a:cubicBezTo>
                    <a:pt x="72" y="24"/>
                    <a:pt x="72" y="24"/>
                    <a:pt x="72" y="24"/>
                  </a:cubicBezTo>
                  <a:lnTo>
                    <a:pt x="72" y="136"/>
                  </a:lnTo>
                  <a:close/>
                  <a:moveTo>
                    <a:pt x="172" y="0"/>
                  </a:moveTo>
                  <a:cubicBezTo>
                    <a:pt x="148" y="0"/>
                    <a:pt x="148" y="0"/>
                    <a:pt x="148" y="0"/>
                  </a:cubicBezTo>
                  <a:cubicBezTo>
                    <a:pt x="146" y="0"/>
                    <a:pt x="144" y="2"/>
                    <a:pt x="144" y="4"/>
                  </a:cubicBezTo>
                  <a:cubicBezTo>
                    <a:pt x="144" y="140"/>
                    <a:pt x="144" y="140"/>
                    <a:pt x="144" y="140"/>
                  </a:cubicBezTo>
                  <a:cubicBezTo>
                    <a:pt x="144" y="142"/>
                    <a:pt x="146" y="144"/>
                    <a:pt x="148" y="144"/>
                  </a:cubicBezTo>
                  <a:cubicBezTo>
                    <a:pt x="172" y="144"/>
                    <a:pt x="172" y="144"/>
                    <a:pt x="172" y="144"/>
                  </a:cubicBezTo>
                  <a:cubicBezTo>
                    <a:pt x="174" y="144"/>
                    <a:pt x="176" y="142"/>
                    <a:pt x="176" y="140"/>
                  </a:cubicBezTo>
                  <a:cubicBezTo>
                    <a:pt x="176" y="4"/>
                    <a:pt x="176" y="4"/>
                    <a:pt x="176" y="4"/>
                  </a:cubicBezTo>
                  <a:cubicBezTo>
                    <a:pt x="176" y="2"/>
                    <a:pt x="174" y="0"/>
                    <a:pt x="172" y="0"/>
                  </a:cubicBezTo>
                  <a:moveTo>
                    <a:pt x="168" y="136"/>
                  </a:moveTo>
                  <a:cubicBezTo>
                    <a:pt x="152" y="136"/>
                    <a:pt x="152" y="136"/>
                    <a:pt x="152" y="136"/>
                  </a:cubicBezTo>
                  <a:cubicBezTo>
                    <a:pt x="152" y="8"/>
                    <a:pt x="152" y="8"/>
                    <a:pt x="152" y="8"/>
                  </a:cubicBezTo>
                  <a:cubicBezTo>
                    <a:pt x="168" y="8"/>
                    <a:pt x="168" y="8"/>
                    <a:pt x="168" y="8"/>
                  </a:cubicBezTo>
                  <a:lnTo>
                    <a:pt x="168" y="13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8" name="Group 7"/>
          <p:cNvGrpSpPr/>
          <p:nvPr/>
        </p:nvGrpSpPr>
        <p:grpSpPr>
          <a:xfrm>
            <a:off x="10668000" y="5871244"/>
            <a:ext cx="6063904" cy="1321966"/>
            <a:chOff x="10668000" y="5871244"/>
            <a:chExt cx="6063904" cy="1321966"/>
          </a:xfrm>
        </p:grpSpPr>
        <p:sp>
          <p:nvSpPr>
            <p:cNvPr id="24" name="Oval 23"/>
            <p:cNvSpPr/>
            <p:nvPr/>
          </p:nvSpPr>
          <p:spPr>
            <a:xfrm>
              <a:off x="10668000" y="6025719"/>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25" name="TextBox 24"/>
            <p:cNvSpPr txBox="1"/>
            <p:nvPr/>
          </p:nvSpPr>
          <p:spPr>
            <a:xfrm>
              <a:off x="11906344" y="6485324"/>
              <a:ext cx="4825560"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26" name="TextBox 25"/>
            <p:cNvSpPr txBox="1"/>
            <p:nvPr/>
          </p:nvSpPr>
          <p:spPr>
            <a:xfrm>
              <a:off x="11861802" y="5871244"/>
              <a:ext cx="4536164" cy="646331"/>
            </a:xfrm>
            <a:prstGeom prst="rect">
              <a:avLst/>
            </a:prstGeom>
            <a:noFill/>
          </p:spPr>
          <p:txBody>
            <a:bodyPr wrap="square" rtlCol="0">
              <a:spAutoFit/>
            </a:bodyPr>
            <a:lstStyle/>
            <a:p>
              <a:r>
                <a:rPr lang="en-US" sz="3600">
                  <a:latin typeface="+mj-lt"/>
                </a:rPr>
                <a:t>feature three</a:t>
              </a:r>
              <a:endParaRPr lang="uk-UA" sz="3600">
                <a:latin typeface="+mj-lt"/>
              </a:endParaRPr>
            </a:p>
          </p:txBody>
        </p:sp>
        <p:sp>
          <p:nvSpPr>
            <p:cNvPr id="29" name="Freeform 77"/>
            <p:cNvSpPr>
              <a:spLocks noEditPoints="1"/>
            </p:cNvSpPr>
            <p:nvPr/>
          </p:nvSpPr>
          <p:spPr bwMode="auto">
            <a:xfrm>
              <a:off x="10897340" y="6244486"/>
              <a:ext cx="484901" cy="452571"/>
            </a:xfrm>
            <a:custGeom>
              <a:avLst/>
              <a:gdLst>
                <a:gd name="T0" fmla="*/ 172 w 176"/>
                <a:gd name="T1" fmla="*/ 136 h 160"/>
                <a:gd name="T2" fmla="*/ 96 w 176"/>
                <a:gd name="T3" fmla="*/ 136 h 160"/>
                <a:gd name="T4" fmla="*/ 76 w 176"/>
                <a:gd name="T5" fmla="*/ 120 h 160"/>
                <a:gd name="T6" fmla="*/ 56 w 176"/>
                <a:gd name="T7" fmla="*/ 136 h 160"/>
                <a:gd name="T8" fmla="*/ 4 w 176"/>
                <a:gd name="T9" fmla="*/ 136 h 160"/>
                <a:gd name="T10" fmla="*/ 0 w 176"/>
                <a:gd name="T11" fmla="*/ 140 h 160"/>
                <a:gd name="T12" fmla="*/ 4 w 176"/>
                <a:gd name="T13" fmla="*/ 144 h 160"/>
                <a:gd name="T14" fmla="*/ 56 w 176"/>
                <a:gd name="T15" fmla="*/ 144 h 160"/>
                <a:gd name="T16" fmla="*/ 76 w 176"/>
                <a:gd name="T17" fmla="*/ 160 h 160"/>
                <a:gd name="T18" fmla="*/ 96 w 176"/>
                <a:gd name="T19" fmla="*/ 144 h 160"/>
                <a:gd name="T20" fmla="*/ 172 w 176"/>
                <a:gd name="T21" fmla="*/ 144 h 160"/>
                <a:gd name="T22" fmla="*/ 176 w 176"/>
                <a:gd name="T23" fmla="*/ 140 h 160"/>
                <a:gd name="T24" fmla="*/ 172 w 176"/>
                <a:gd name="T25" fmla="*/ 136 h 160"/>
                <a:gd name="T26" fmla="*/ 76 w 176"/>
                <a:gd name="T27" fmla="*/ 152 h 160"/>
                <a:gd name="T28" fmla="*/ 64 w 176"/>
                <a:gd name="T29" fmla="*/ 140 h 160"/>
                <a:gd name="T30" fmla="*/ 76 w 176"/>
                <a:gd name="T31" fmla="*/ 128 h 160"/>
                <a:gd name="T32" fmla="*/ 88 w 176"/>
                <a:gd name="T33" fmla="*/ 140 h 160"/>
                <a:gd name="T34" fmla="*/ 76 w 176"/>
                <a:gd name="T35" fmla="*/ 152 h 160"/>
                <a:gd name="T36" fmla="*/ 4 w 176"/>
                <a:gd name="T37" fmla="*/ 24 h 160"/>
                <a:gd name="T38" fmla="*/ 24 w 176"/>
                <a:gd name="T39" fmla="*/ 24 h 160"/>
                <a:gd name="T40" fmla="*/ 44 w 176"/>
                <a:gd name="T41" fmla="*/ 40 h 160"/>
                <a:gd name="T42" fmla="*/ 64 w 176"/>
                <a:gd name="T43" fmla="*/ 24 h 160"/>
                <a:gd name="T44" fmla="*/ 172 w 176"/>
                <a:gd name="T45" fmla="*/ 24 h 160"/>
                <a:gd name="T46" fmla="*/ 176 w 176"/>
                <a:gd name="T47" fmla="*/ 20 h 160"/>
                <a:gd name="T48" fmla="*/ 172 w 176"/>
                <a:gd name="T49" fmla="*/ 16 h 160"/>
                <a:gd name="T50" fmla="*/ 64 w 176"/>
                <a:gd name="T51" fmla="*/ 16 h 160"/>
                <a:gd name="T52" fmla="*/ 44 w 176"/>
                <a:gd name="T53" fmla="*/ 0 h 160"/>
                <a:gd name="T54" fmla="*/ 24 w 176"/>
                <a:gd name="T55" fmla="*/ 16 h 160"/>
                <a:gd name="T56" fmla="*/ 4 w 176"/>
                <a:gd name="T57" fmla="*/ 16 h 160"/>
                <a:gd name="T58" fmla="*/ 0 w 176"/>
                <a:gd name="T59" fmla="*/ 20 h 160"/>
                <a:gd name="T60" fmla="*/ 4 w 176"/>
                <a:gd name="T61" fmla="*/ 24 h 160"/>
                <a:gd name="T62" fmla="*/ 44 w 176"/>
                <a:gd name="T63" fmla="*/ 8 h 160"/>
                <a:gd name="T64" fmla="*/ 56 w 176"/>
                <a:gd name="T65" fmla="*/ 20 h 160"/>
                <a:gd name="T66" fmla="*/ 44 w 176"/>
                <a:gd name="T67" fmla="*/ 32 h 160"/>
                <a:gd name="T68" fmla="*/ 32 w 176"/>
                <a:gd name="T69" fmla="*/ 20 h 160"/>
                <a:gd name="T70" fmla="*/ 44 w 176"/>
                <a:gd name="T71" fmla="*/ 8 h 160"/>
                <a:gd name="T72" fmla="*/ 172 w 176"/>
                <a:gd name="T73" fmla="*/ 76 h 160"/>
                <a:gd name="T74" fmla="*/ 160 w 176"/>
                <a:gd name="T75" fmla="*/ 76 h 160"/>
                <a:gd name="T76" fmla="*/ 140 w 176"/>
                <a:gd name="T77" fmla="*/ 60 h 160"/>
                <a:gd name="T78" fmla="*/ 120 w 176"/>
                <a:gd name="T79" fmla="*/ 76 h 160"/>
                <a:gd name="T80" fmla="*/ 4 w 176"/>
                <a:gd name="T81" fmla="*/ 76 h 160"/>
                <a:gd name="T82" fmla="*/ 0 w 176"/>
                <a:gd name="T83" fmla="*/ 80 h 160"/>
                <a:gd name="T84" fmla="*/ 4 w 176"/>
                <a:gd name="T85" fmla="*/ 84 h 160"/>
                <a:gd name="T86" fmla="*/ 120 w 176"/>
                <a:gd name="T87" fmla="*/ 84 h 160"/>
                <a:gd name="T88" fmla="*/ 140 w 176"/>
                <a:gd name="T89" fmla="*/ 100 h 160"/>
                <a:gd name="T90" fmla="*/ 160 w 176"/>
                <a:gd name="T91" fmla="*/ 84 h 160"/>
                <a:gd name="T92" fmla="*/ 172 w 176"/>
                <a:gd name="T93" fmla="*/ 84 h 160"/>
                <a:gd name="T94" fmla="*/ 176 w 176"/>
                <a:gd name="T95" fmla="*/ 80 h 160"/>
                <a:gd name="T96" fmla="*/ 172 w 176"/>
                <a:gd name="T97" fmla="*/ 76 h 160"/>
                <a:gd name="T98" fmla="*/ 140 w 176"/>
                <a:gd name="T99" fmla="*/ 92 h 160"/>
                <a:gd name="T100" fmla="*/ 128 w 176"/>
                <a:gd name="T101" fmla="*/ 80 h 160"/>
                <a:gd name="T102" fmla="*/ 140 w 176"/>
                <a:gd name="T103" fmla="*/ 68 h 160"/>
                <a:gd name="T104" fmla="*/ 152 w 176"/>
                <a:gd name="T105" fmla="*/ 80 h 160"/>
                <a:gd name="T106" fmla="*/ 140 w 176"/>
                <a:gd name="T107" fmla="*/ 92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6" h="160">
                  <a:moveTo>
                    <a:pt x="172" y="136"/>
                  </a:moveTo>
                  <a:cubicBezTo>
                    <a:pt x="96" y="136"/>
                    <a:pt x="96" y="136"/>
                    <a:pt x="96" y="136"/>
                  </a:cubicBezTo>
                  <a:cubicBezTo>
                    <a:pt x="94" y="127"/>
                    <a:pt x="86" y="120"/>
                    <a:pt x="76" y="120"/>
                  </a:cubicBezTo>
                  <a:cubicBezTo>
                    <a:pt x="66" y="120"/>
                    <a:pt x="58" y="127"/>
                    <a:pt x="56" y="136"/>
                  </a:cubicBezTo>
                  <a:cubicBezTo>
                    <a:pt x="4" y="136"/>
                    <a:pt x="4" y="136"/>
                    <a:pt x="4" y="136"/>
                  </a:cubicBezTo>
                  <a:cubicBezTo>
                    <a:pt x="2" y="136"/>
                    <a:pt x="0" y="138"/>
                    <a:pt x="0" y="140"/>
                  </a:cubicBezTo>
                  <a:cubicBezTo>
                    <a:pt x="0" y="142"/>
                    <a:pt x="2" y="144"/>
                    <a:pt x="4" y="144"/>
                  </a:cubicBezTo>
                  <a:cubicBezTo>
                    <a:pt x="56" y="144"/>
                    <a:pt x="56" y="144"/>
                    <a:pt x="56" y="144"/>
                  </a:cubicBezTo>
                  <a:cubicBezTo>
                    <a:pt x="58" y="153"/>
                    <a:pt x="66" y="160"/>
                    <a:pt x="76" y="160"/>
                  </a:cubicBezTo>
                  <a:cubicBezTo>
                    <a:pt x="86" y="160"/>
                    <a:pt x="94" y="153"/>
                    <a:pt x="96" y="144"/>
                  </a:cubicBezTo>
                  <a:cubicBezTo>
                    <a:pt x="172" y="144"/>
                    <a:pt x="172" y="144"/>
                    <a:pt x="172" y="144"/>
                  </a:cubicBezTo>
                  <a:cubicBezTo>
                    <a:pt x="174" y="144"/>
                    <a:pt x="176" y="142"/>
                    <a:pt x="176" y="140"/>
                  </a:cubicBezTo>
                  <a:cubicBezTo>
                    <a:pt x="176" y="138"/>
                    <a:pt x="174" y="136"/>
                    <a:pt x="172" y="136"/>
                  </a:cubicBezTo>
                  <a:moveTo>
                    <a:pt x="76" y="152"/>
                  </a:moveTo>
                  <a:cubicBezTo>
                    <a:pt x="69" y="152"/>
                    <a:pt x="64" y="147"/>
                    <a:pt x="64" y="140"/>
                  </a:cubicBezTo>
                  <a:cubicBezTo>
                    <a:pt x="64" y="133"/>
                    <a:pt x="69" y="128"/>
                    <a:pt x="76" y="128"/>
                  </a:cubicBezTo>
                  <a:cubicBezTo>
                    <a:pt x="83" y="128"/>
                    <a:pt x="88" y="133"/>
                    <a:pt x="88" y="140"/>
                  </a:cubicBezTo>
                  <a:cubicBezTo>
                    <a:pt x="88" y="147"/>
                    <a:pt x="83" y="152"/>
                    <a:pt x="76" y="152"/>
                  </a:cubicBezTo>
                  <a:moveTo>
                    <a:pt x="4" y="24"/>
                  </a:moveTo>
                  <a:cubicBezTo>
                    <a:pt x="24" y="24"/>
                    <a:pt x="24" y="24"/>
                    <a:pt x="24" y="24"/>
                  </a:cubicBezTo>
                  <a:cubicBezTo>
                    <a:pt x="26" y="33"/>
                    <a:pt x="34" y="40"/>
                    <a:pt x="44" y="40"/>
                  </a:cubicBezTo>
                  <a:cubicBezTo>
                    <a:pt x="54" y="40"/>
                    <a:pt x="62" y="33"/>
                    <a:pt x="64" y="24"/>
                  </a:cubicBezTo>
                  <a:cubicBezTo>
                    <a:pt x="172" y="24"/>
                    <a:pt x="172" y="24"/>
                    <a:pt x="172" y="24"/>
                  </a:cubicBezTo>
                  <a:cubicBezTo>
                    <a:pt x="174" y="24"/>
                    <a:pt x="176" y="22"/>
                    <a:pt x="176" y="20"/>
                  </a:cubicBezTo>
                  <a:cubicBezTo>
                    <a:pt x="176" y="18"/>
                    <a:pt x="174" y="16"/>
                    <a:pt x="172" y="16"/>
                  </a:cubicBezTo>
                  <a:cubicBezTo>
                    <a:pt x="64" y="16"/>
                    <a:pt x="64" y="16"/>
                    <a:pt x="64" y="16"/>
                  </a:cubicBezTo>
                  <a:cubicBezTo>
                    <a:pt x="62" y="7"/>
                    <a:pt x="54" y="0"/>
                    <a:pt x="44" y="0"/>
                  </a:cubicBezTo>
                  <a:cubicBezTo>
                    <a:pt x="34" y="0"/>
                    <a:pt x="26" y="7"/>
                    <a:pt x="24" y="16"/>
                  </a:cubicBezTo>
                  <a:cubicBezTo>
                    <a:pt x="4" y="16"/>
                    <a:pt x="4" y="16"/>
                    <a:pt x="4" y="16"/>
                  </a:cubicBezTo>
                  <a:cubicBezTo>
                    <a:pt x="2" y="16"/>
                    <a:pt x="0" y="18"/>
                    <a:pt x="0" y="20"/>
                  </a:cubicBezTo>
                  <a:cubicBezTo>
                    <a:pt x="0" y="22"/>
                    <a:pt x="2" y="24"/>
                    <a:pt x="4" y="24"/>
                  </a:cubicBezTo>
                  <a:moveTo>
                    <a:pt x="44" y="8"/>
                  </a:moveTo>
                  <a:cubicBezTo>
                    <a:pt x="51" y="8"/>
                    <a:pt x="56" y="13"/>
                    <a:pt x="56" y="20"/>
                  </a:cubicBezTo>
                  <a:cubicBezTo>
                    <a:pt x="56" y="27"/>
                    <a:pt x="51" y="32"/>
                    <a:pt x="44" y="32"/>
                  </a:cubicBezTo>
                  <a:cubicBezTo>
                    <a:pt x="37" y="32"/>
                    <a:pt x="32" y="27"/>
                    <a:pt x="32" y="20"/>
                  </a:cubicBezTo>
                  <a:cubicBezTo>
                    <a:pt x="32" y="13"/>
                    <a:pt x="37" y="8"/>
                    <a:pt x="44" y="8"/>
                  </a:cubicBezTo>
                  <a:moveTo>
                    <a:pt x="172" y="76"/>
                  </a:moveTo>
                  <a:cubicBezTo>
                    <a:pt x="160" y="76"/>
                    <a:pt x="160" y="76"/>
                    <a:pt x="160" y="76"/>
                  </a:cubicBezTo>
                  <a:cubicBezTo>
                    <a:pt x="158" y="67"/>
                    <a:pt x="150" y="60"/>
                    <a:pt x="140" y="60"/>
                  </a:cubicBezTo>
                  <a:cubicBezTo>
                    <a:pt x="130" y="60"/>
                    <a:pt x="122" y="67"/>
                    <a:pt x="120" y="76"/>
                  </a:cubicBezTo>
                  <a:cubicBezTo>
                    <a:pt x="4" y="76"/>
                    <a:pt x="4" y="76"/>
                    <a:pt x="4" y="76"/>
                  </a:cubicBezTo>
                  <a:cubicBezTo>
                    <a:pt x="2" y="76"/>
                    <a:pt x="0" y="78"/>
                    <a:pt x="0" y="80"/>
                  </a:cubicBezTo>
                  <a:cubicBezTo>
                    <a:pt x="0" y="82"/>
                    <a:pt x="2" y="84"/>
                    <a:pt x="4" y="84"/>
                  </a:cubicBezTo>
                  <a:cubicBezTo>
                    <a:pt x="120" y="84"/>
                    <a:pt x="120" y="84"/>
                    <a:pt x="120" y="84"/>
                  </a:cubicBezTo>
                  <a:cubicBezTo>
                    <a:pt x="122" y="93"/>
                    <a:pt x="130" y="100"/>
                    <a:pt x="140" y="100"/>
                  </a:cubicBezTo>
                  <a:cubicBezTo>
                    <a:pt x="150" y="100"/>
                    <a:pt x="158" y="93"/>
                    <a:pt x="160" y="84"/>
                  </a:cubicBezTo>
                  <a:cubicBezTo>
                    <a:pt x="172" y="84"/>
                    <a:pt x="172" y="84"/>
                    <a:pt x="172" y="84"/>
                  </a:cubicBezTo>
                  <a:cubicBezTo>
                    <a:pt x="174" y="84"/>
                    <a:pt x="176" y="82"/>
                    <a:pt x="176" y="80"/>
                  </a:cubicBezTo>
                  <a:cubicBezTo>
                    <a:pt x="176" y="78"/>
                    <a:pt x="174" y="76"/>
                    <a:pt x="172" y="76"/>
                  </a:cubicBezTo>
                  <a:moveTo>
                    <a:pt x="140" y="92"/>
                  </a:moveTo>
                  <a:cubicBezTo>
                    <a:pt x="133" y="92"/>
                    <a:pt x="128" y="87"/>
                    <a:pt x="128" y="80"/>
                  </a:cubicBezTo>
                  <a:cubicBezTo>
                    <a:pt x="128" y="73"/>
                    <a:pt x="133" y="68"/>
                    <a:pt x="140" y="68"/>
                  </a:cubicBezTo>
                  <a:cubicBezTo>
                    <a:pt x="147" y="68"/>
                    <a:pt x="152" y="73"/>
                    <a:pt x="152" y="80"/>
                  </a:cubicBezTo>
                  <a:cubicBezTo>
                    <a:pt x="152" y="87"/>
                    <a:pt x="147" y="92"/>
                    <a:pt x="140" y="9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9" name="Group 8"/>
          <p:cNvGrpSpPr/>
          <p:nvPr/>
        </p:nvGrpSpPr>
        <p:grpSpPr>
          <a:xfrm>
            <a:off x="10668000" y="7505700"/>
            <a:ext cx="6063904" cy="1321966"/>
            <a:chOff x="10668000" y="7505700"/>
            <a:chExt cx="6063904" cy="1321966"/>
          </a:xfrm>
        </p:grpSpPr>
        <p:sp>
          <p:nvSpPr>
            <p:cNvPr id="33" name="Oval 32"/>
            <p:cNvSpPr/>
            <p:nvPr/>
          </p:nvSpPr>
          <p:spPr>
            <a:xfrm>
              <a:off x="10668000" y="7660175"/>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uk-UA"/>
            </a:p>
          </p:txBody>
        </p:sp>
        <p:sp>
          <p:nvSpPr>
            <p:cNvPr id="34" name="TextBox 33"/>
            <p:cNvSpPr txBox="1"/>
            <p:nvPr/>
          </p:nvSpPr>
          <p:spPr>
            <a:xfrm>
              <a:off x="11906344" y="8119780"/>
              <a:ext cx="4825560" cy="707886"/>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sp>
          <p:nvSpPr>
            <p:cNvPr id="46" name="TextBox 45"/>
            <p:cNvSpPr txBox="1"/>
            <p:nvPr/>
          </p:nvSpPr>
          <p:spPr>
            <a:xfrm>
              <a:off x="11861802" y="7505700"/>
              <a:ext cx="4536164" cy="646331"/>
            </a:xfrm>
            <a:prstGeom prst="rect">
              <a:avLst/>
            </a:prstGeom>
            <a:noFill/>
          </p:spPr>
          <p:txBody>
            <a:bodyPr wrap="square" rtlCol="0">
              <a:spAutoFit/>
            </a:bodyPr>
            <a:lstStyle/>
            <a:p>
              <a:r>
                <a:rPr lang="en-US" sz="3600">
                  <a:latin typeface="+mj-lt"/>
                </a:rPr>
                <a:t>feature four</a:t>
              </a:r>
              <a:endParaRPr lang="uk-UA" sz="3600">
                <a:latin typeface="+mj-lt"/>
              </a:endParaRPr>
            </a:p>
          </p:txBody>
        </p:sp>
        <p:sp>
          <p:nvSpPr>
            <p:cNvPr id="48" name="Freeform 94"/>
            <p:cNvSpPr>
              <a:spLocks noEditPoints="1"/>
            </p:cNvSpPr>
            <p:nvPr/>
          </p:nvSpPr>
          <p:spPr bwMode="auto">
            <a:xfrm>
              <a:off x="10905345" y="7897522"/>
              <a:ext cx="439706" cy="439706"/>
            </a:xfrm>
            <a:custGeom>
              <a:avLst/>
              <a:gdLst>
                <a:gd name="T0" fmla="*/ 58 w 178"/>
                <a:gd name="T1" fmla="*/ 42 h 178"/>
                <a:gd name="T2" fmla="*/ 42 w 178"/>
                <a:gd name="T3" fmla="*/ 58 h 178"/>
                <a:gd name="T4" fmla="*/ 58 w 178"/>
                <a:gd name="T5" fmla="*/ 74 h 178"/>
                <a:gd name="T6" fmla="*/ 74 w 178"/>
                <a:gd name="T7" fmla="*/ 58 h 178"/>
                <a:gd name="T8" fmla="*/ 58 w 178"/>
                <a:gd name="T9" fmla="*/ 42 h 178"/>
                <a:gd name="T10" fmla="*/ 58 w 178"/>
                <a:gd name="T11" fmla="*/ 66 h 178"/>
                <a:gd name="T12" fmla="*/ 50 w 178"/>
                <a:gd name="T13" fmla="*/ 58 h 178"/>
                <a:gd name="T14" fmla="*/ 58 w 178"/>
                <a:gd name="T15" fmla="*/ 50 h 178"/>
                <a:gd name="T16" fmla="*/ 66 w 178"/>
                <a:gd name="T17" fmla="*/ 58 h 178"/>
                <a:gd name="T18" fmla="*/ 58 w 178"/>
                <a:gd name="T19" fmla="*/ 66 h 178"/>
                <a:gd name="T20" fmla="*/ 177 w 178"/>
                <a:gd name="T21" fmla="*/ 139 h 178"/>
                <a:gd name="T22" fmla="*/ 122 w 178"/>
                <a:gd name="T23" fmla="*/ 84 h 178"/>
                <a:gd name="T24" fmla="*/ 125 w 178"/>
                <a:gd name="T25" fmla="*/ 80 h 178"/>
                <a:gd name="T26" fmla="*/ 125 w 178"/>
                <a:gd name="T27" fmla="*/ 57 h 178"/>
                <a:gd name="T28" fmla="*/ 74 w 178"/>
                <a:gd name="T29" fmla="*/ 7 h 178"/>
                <a:gd name="T30" fmla="*/ 52 w 178"/>
                <a:gd name="T31" fmla="*/ 7 h 178"/>
                <a:gd name="T32" fmla="*/ 7 w 178"/>
                <a:gd name="T33" fmla="*/ 52 h 178"/>
                <a:gd name="T34" fmla="*/ 7 w 178"/>
                <a:gd name="T35" fmla="*/ 74 h 178"/>
                <a:gd name="T36" fmla="*/ 57 w 178"/>
                <a:gd name="T37" fmla="*/ 125 h 178"/>
                <a:gd name="T38" fmla="*/ 80 w 178"/>
                <a:gd name="T39" fmla="*/ 125 h 178"/>
                <a:gd name="T40" fmla="*/ 84 w 178"/>
                <a:gd name="T41" fmla="*/ 121 h 178"/>
                <a:gd name="T42" fmla="*/ 107 w 178"/>
                <a:gd name="T43" fmla="*/ 145 h 178"/>
                <a:gd name="T44" fmla="*/ 110 w 178"/>
                <a:gd name="T45" fmla="*/ 146 h 178"/>
                <a:gd name="T46" fmla="*/ 122 w 178"/>
                <a:gd name="T47" fmla="*/ 146 h 178"/>
                <a:gd name="T48" fmla="*/ 122 w 178"/>
                <a:gd name="T49" fmla="*/ 158 h 178"/>
                <a:gd name="T50" fmla="*/ 126 w 178"/>
                <a:gd name="T51" fmla="*/ 162 h 178"/>
                <a:gd name="T52" fmla="*/ 138 w 178"/>
                <a:gd name="T53" fmla="*/ 162 h 178"/>
                <a:gd name="T54" fmla="*/ 138 w 178"/>
                <a:gd name="T55" fmla="*/ 174 h 178"/>
                <a:gd name="T56" fmla="*/ 142 w 178"/>
                <a:gd name="T57" fmla="*/ 178 h 178"/>
                <a:gd name="T58" fmla="*/ 174 w 178"/>
                <a:gd name="T59" fmla="*/ 178 h 178"/>
                <a:gd name="T60" fmla="*/ 178 w 178"/>
                <a:gd name="T61" fmla="*/ 174 h 178"/>
                <a:gd name="T62" fmla="*/ 178 w 178"/>
                <a:gd name="T63" fmla="*/ 142 h 178"/>
                <a:gd name="T64" fmla="*/ 177 w 178"/>
                <a:gd name="T65" fmla="*/ 139 h 178"/>
                <a:gd name="T66" fmla="*/ 170 w 178"/>
                <a:gd name="T67" fmla="*/ 170 h 178"/>
                <a:gd name="T68" fmla="*/ 146 w 178"/>
                <a:gd name="T69" fmla="*/ 170 h 178"/>
                <a:gd name="T70" fmla="*/ 146 w 178"/>
                <a:gd name="T71" fmla="*/ 158 h 178"/>
                <a:gd name="T72" fmla="*/ 142 w 178"/>
                <a:gd name="T73" fmla="*/ 154 h 178"/>
                <a:gd name="T74" fmla="*/ 130 w 178"/>
                <a:gd name="T75" fmla="*/ 154 h 178"/>
                <a:gd name="T76" fmla="*/ 130 w 178"/>
                <a:gd name="T77" fmla="*/ 142 h 178"/>
                <a:gd name="T78" fmla="*/ 126 w 178"/>
                <a:gd name="T79" fmla="*/ 138 h 178"/>
                <a:gd name="T80" fmla="*/ 112 w 178"/>
                <a:gd name="T81" fmla="*/ 138 h 178"/>
                <a:gd name="T82" fmla="*/ 87 w 178"/>
                <a:gd name="T83" fmla="*/ 113 h 178"/>
                <a:gd name="T84" fmla="*/ 84 w 178"/>
                <a:gd name="T85" fmla="*/ 112 h 178"/>
                <a:gd name="T86" fmla="*/ 81 w 178"/>
                <a:gd name="T87" fmla="*/ 113 h 178"/>
                <a:gd name="T88" fmla="*/ 74 w 178"/>
                <a:gd name="T89" fmla="*/ 120 h 178"/>
                <a:gd name="T90" fmla="*/ 63 w 178"/>
                <a:gd name="T91" fmla="*/ 120 h 178"/>
                <a:gd name="T92" fmla="*/ 12 w 178"/>
                <a:gd name="T93" fmla="*/ 69 h 178"/>
                <a:gd name="T94" fmla="*/ 12 w 178"/>
                <a:gd name="T95" fmla="*/ 57 h 178"/>
                <a:gd name="T96" fmla="*/ 57 w 178"/>
                <a:gd name="T97" fmla="*/ 12 h 178"/>
                <a:gd name="T98" fmla="*/ 69 w 178"/>
                <a:gd name="T99" fmla="*/ 12 h 178"/>
                <a:gd name="T100" fmla="*/ 120 w 178"/>
                <a:gd name="T101" fmla="*/ 63 h 178"/>
                <a:gd name="T102" fmla="*/ 120 w 178"/>
                <a:gd name="T103" fmla="*/ 74 h 178"/>
                <a:gd name="T104" fmla="*/ 113 w 178"/>
                <a:gd name="T105" fmla="*/ 81 h 178"/>
                <a:gd name="T106" fmla="*/ 112 w 178"/>
                <a:gd name="T107" fmla="*/ 84 h 178"/>
                <a:gd name="T108" fmla="*/ 113 w 178"/>
                <a:gd name="T109" fmla="*/ 87 h 178"/>
                <a:gd name="T110" fmla="*/ 170 w 178"/>
                <a:gd name="T111" fmla="*/ 144 h 178"/>
                <a:gd name="T112" fmla="*/ 170 w 178"/>
                <a:gd name="T113" fmla="*/ 17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8" h="178">
                  <a:moveTo>
                    <a:pt x="58" y="42"/>
                  </a:moveTo>
                  <a:cubicBezTo>
                    <a:pt x="49" y="42"/>
                    <a:pt x="42" y="49"/>
                    <a:pt x="42" y="58"/>
                  </a:cubicBezTo>
                  <a:cubicBezTo>
                    <a:pt x="42" y="67"/>
                    <a:pt x="49" y="74"/>
                    <a:pt x="58" y="74"/>
                  </a:cubicBezTo>
                  <a:cubicBezTo>
                    <a:pt x="67" y="74"/>
                    <a:pt x="74" y="67"/>
                    <a:pt x="74" y="58"/>
                  </a:cubicBezTo>
                  <a:cubicBezTo>
                    <a:pt x="74" y="49"/>
                    <a:pt x="67" y="42"/>
                    <a:pt x="58" y="42"/>
                  </a:cubicBezTo>
                  <a:moveTo>
                    <a:pt x="58" y="66"/>
                  </a:moveTo>
                  <a:cubicBezTo>
                    <a:pt x="54" y="66"/>
                    <a:pt x="50" y="62"/>
                    <a:pt x="50" y="58"/>
                  </a:cubicBezTo>
                  <a:cubicBezTo>
                    <a:pt x="50" y="54"/>
                    <a:pt x="54" y="50"/>
                    <a:pt x="58" y="50"/>
                  </a:cubicBezTo>
                  <a:cubicBezTo>
                    <a:pt x="62" y="50"/>
                    <a:pt x="66" y="54"/>
                    <a:pt x="66" y="58"/>
                  </a:cubicBezTo>
                  <a:cubicBezTo>
                    <a:pt x="66" y="62"/>
                    <a:pt x="62" y="66"/>
                    <a:pt x="58" y="66"/>
                  </a:cubicBezTo>
                  <a:moveTo>
                    <a:pt x="177" y="139"/>
                  </a:moveTo>
                  <a:cubicBezTo>
                    <a:pt x="122" y="84"/>
                    <a:pt x="122" y="84"/>
                    <a:pt x="122" y="84"/>
                  </a:cubicBezTo>
                  <a:cubicBezTo>
                    <a:pt x="125" y="80"/>
                    <a:pt x="125" y="80"/>
                    <a:pt x="125" y="80"/>
                  </a:cubicBezTo>
                  <a:cubicBezTo>
                    <a:pt x="132" y="74"/>
                    <a:pt x="132" y="64"/>
                    <a:pt x="125" y="57"/>
                  </a:cubicBezTo>
                  <a:cubicBezTo>
                    <a:pt x="74" y="7"/>
                    <a:pt x="74" y="7"/>
                    <a:pt x="74" y="7"/>
                  </a:cubicBezTo>
                  <a:cubicBezTo>
                    <a:pt x="68" y="0"/>
                    <a:pt x="58" y="0"/>
                    <a:pt x="52" y="7"/>
                  </a:cubicBezTo>
                  <a:cubicBezTo>
                    <a:pt x="7" y="52"/>
                    <a:pt x="7" y="52"/>
                    <a:pt x="7" y="52"/>
                  </a:cubicBezTo>
                  <a:cubicBezTo>
                    <a:pt x="0" y="58"/>
                    <a:pt x="0" y="68"/>
                    <a:pt x="7" y="74"/>
                  </a:cubicBezTo>
                  <a:cubicBezTo>
                    <a:pt x="57" y="125"/>
                    <a:pt x="57" y="125"/>
                    <a:pt x="57" y="125"/>
                  </a:cubicBezTo>
                  <a:cubicBezTo>
                    <a:pt x="64" y="132"/>
                    <a:pt x="74" y="132"/>
                    <a:pt x="80" y="125"/>
                  </a:cubicBezTo>
                  <a:cubicBezTo>
                    <a:pt x="84" y="121"/>
                    <a:pt x="84" y="121"/>
                    <a:pt x="84" y="121"/>
                  </a:cubicBezTo>
                  <a:cubicBezTo>
                    <a:pt x="107" y="145"/>
                    <a:pt x="107" y="145"/>
                    <a:pt x="107" y="145"/>
                  </a:cubicBezTo>
                  <a:cubicBezTo>
                    <a:pt x="108" y="146"/>
                    <a:pt x="109" y="146"/>
                    <a:pt x="110" y="146"/>
                  </a:cubicBezTo>
                  <a:cubicBezTo>
                    <a:pt x="122" y="146"/>
                    <a:pt x="122" y="146"/>
                    <a:pt x="122" y="146"/>
                  </a:cubicBezTo>
                  <a:cubicBezTo>
                    <a:pt x="122" y="158"/>
                    <a:pt x="122" y="158"/>
                    <a:pt x="122" y="158"/>
                  </a:cubicBezTo>
                  <a:cubicBezTo>
                    <a:pt x="122" y="160"/>
                    <a:pt x="124" y="162"/>
                    <a:pt x="126" y="162"/>
                  </a:cubicBezTo>
                  <a:cubicBezTo>
                    <a:pt x="138" y="162"/>
                    <a:pt x="138" y="162"/>
                    <a:pt x="138" y="162"/>
                  </a:cubicBezTo>
                  <a:cubicBezTo>
                    <a:pt x="138" y="174"/>
                    <a:pt x="138" y="174"/>
                    <a:pt x="138" y="174"/>
                  </a:cubicBezTo>
                  <a:cubicBezTo>
                    <a:pt x="138" y="176"/>
                    <a:pt x="140" y="178"/>
                    <a:pt x="142" y="178"/>
                  </a:cubicBezTo>
                  <a:cubicBezTo>
                    <a:pt x="174" y="178"/>
                    <a:pt x="174" y="178"/>
                    <a:pt x="174" y="178"/>
                  </a:cubicBezTo>
                  <a:cubicBezTo>
                    <a:pt x="176" y="178"/>
                    <a:pt x="178" y="176"/>
                    <a:pt x="178" y="174"/>
                  </a:cubicBezTo>
                  <a:cubicBezTo>
                    <a:pt x="178" y="142"/>
                    <a:pt x="178" y="142"/>
                    <a:pt x="178" y="142"/>
                  </a:cubicBezTo>
                  <a:cubicBezTo>
                    <a:pt x="178" y="141"/>
                    <a:pt x="178" y="140"/>
                    <a:pt x="177" y="139"/>
                  </a:cubicBezTo>
                  <a:moveTo>
                    <a:pt x="170" y="170"/>
                  </a:moveTo>
                  <a:cubicBezTo>
                    <a:pt x="146" y="170"/>
                    <a:pt x="146" y="170"/>
                    <a:pt x="146" y="170"/>
                  </a:cubicBezTo>
                  <a:cubicBezTo>
                    <a:pt x="146" y="158"/>
                    <a:pt x="146" y="158"/>
                    <a:pt x="146" y="158"/>
                  </a:cubicBezTo>
                  <a:cubicBezTo>
                    <a:pt x="146" y="156"/>
                    <a:pt x="144" y="154"/>
                    <a:pt x="142" y="154"/>
                  </a:cubicBezTo>
                  <a:cubicBezTo>
                    <a:pt x="130" y="154"/>
                    <a:pt x="130" y="154"/>
                    <a:pt x="130" y="154"/>
                  </a:cubicBezTo>
                  <a:cubicBezTo>
                    <a:pt x="130" y="142"/>
                    <a:pt x="130" y="142"/>
                    <a:pt x="130" y="142"/>
                  </a:cubicBezTo>
                  <a:cubicBezTo>
                    <a:pt x="130" y="140"/>
                    <a:pt x="128" y="138"/>
                    <a:pt x="126" y="138"/>
                  </a:cubicBezTo>
                  <a:cubicBezTo>
                    <a:pt x="112" y="138"/>
                    <a:pt x="112" y="138"/>
                    <a:pt x="112" y="138"/>
                  </a:cubicBezTo>
                  <a:cubicBezTo>
                    <a:pt x="87" y="113"/>
                    <a:pt x="87" y="113"/>
                    <a:pt x="87" y="113"/>
                  </a:cubicBezTo>
                  <a:cubicBezTo>
                    <a:pt x="86" y="112"/>
                    <a:pt x="85" y="112"/>
                    <a:pt x="84" y="112"/>
                  </a:cubicBezTo>
                  <a:cubicBezTo>
                    <a:pt x="83" y="112"/>
                    <a:pt x="82" y="112"/>
                    <a:pt x="81" y="113"/>
                  </a:cubicBezTo>
                  <a:cubicBezTo>
                    <a:pt x="74" y="120"/>
                    <a:pt x="74" y="120"/>
                    <a:pt x="74" y="120"/>
                  </a:cubicBezTo>
                  <a:cubicBezTo>
                    <a:pt x="71" y="123"/>
                    <a:pt x="66" y="123"/>
                    <a:pt x="63" y="120"/>
                  </a:cubicBezTo>
                  <a:cubicBezTo>
                    <a:pt x="12" y="69"/>
                    <a:pt x="12" y="69"/>
                    <a:pt x="12" y="69"/>
                  </a:cubicBezTo>
                  <a:cubicBezTo>
                    <a:pt x="9" y="66"/>
                    <a:pt x="9" y="61"/>
                    <a:pt x="12" y="57"/>
                  </a:cubicBezTo>
                  <a:cubicBezTo>
                    <a:pt x="57" y="12"/>
                    <a:pt x="57" y="12"/>
                    <a:pt x="57" y="12"/>
                  </a:cubicBezTo>
                  <a:cubicBezTo>
                    <a:pt x="61" y="9"/>
                    <a:pt x="66" y="9"/>
                    <a:pt x="69" y="12"/>
                  </a:cubicBezTo>
                  <a:cubicBezTo>
                    <a:pt x="120" y="63"/>
                    <a:pt x="120" y="63"/>
                    <a:pt x="120" y="63"/>
                  </a:cubicBezTo>
                  <a:cubicBezTo>
                    <a:pt x="123" y="66"/>
                    <a:pt x="123" y="71"/>
                    <a:pt x="120" y="74"/>
                  </a:cubicBezTo>
                  <a:cubicBezTo>
                    <a:pt x="113" y="81"/>
                    <a:pt x="113" y="81"/>
                    <a:pt x="113" y="81"/>
                  </a:cubicBezTo>
                  <a:cubicBezTo>
                    <a:pt x="112" y="82"/>
                    <a:pt x="112" y="83"/>
                    <a:pt x="112" y="84"/>
                  </a:cubicBezTo>
                  <a:cubicBezTo>
                    <a:pt x="112" y="85"/>
                    <a:pt x="112" y="86"/>
                    <a:pt x="113" y="87"/>
                  </a:cubicBezTo>
                  <a:cubicBezTo>
                    <a:pt x="170" y="144"/>
                    <a:pt x="170" y="144"/>
                    <a:pt x="170" y="144"/>
                  </a:cubicBezTo>
                  <a:lnTo>
                    <a:pt x="170" y="17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7" name="Picture Placeholder 6"/>
          <p:cNvSpPr>
            <a:spLocks noGrp="1"/>
          </p:cNvSpPr>
          <p:nvPr>
            <p:ph type="pic" sz="quarter" idx="11"/>
          </p:nvPr>
        </p:nvSpPr>
        <p:spPr/>
      </p:sp>
    </p:spTree>
    <p:extLst>
      <p:ext uri="{BB962C8B-B14F-4D97-AF65-F5344CB8AC3E}">
        <p14:creationId xmlns:p14="http://schemas.microsoft.com/office/powerpoint/2010/main" val="349692406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250"/>
                                        <p:tgtEl>
                                          <p:spTgt spid="2"/>
                                        </p:tgtEl>
                                      </p:cBhvr>
                                    </p:animEffect>
                                    <p:anim calcmode="lin" valueType="num">
                                      <p:cBhvr>
                                        <p:cTn id="14" dur="1250" fill="hold"/>
                                        <p:tgtEl>
                                          <p:spTgt spid="2"/>
                                        </p:tgtEl>
                                        <p:attrNameLst>
                                          <p:attrName>ppt_x</p:attrName>
                                        </p:attrNameLst>
                                      </p:cBhvr>
                                      <p:tavLst>
                                        <p:tav tm="0">
                                          <p:val>
                                            <p:strVal val="#ppt_x"/>
                                          </p:val>
                                        </p:tav>
                                        <p:tav tm="100000">
                                          <p:val>
                                            <p:strVal val="#ppt_x"/>
                                          </p:val>
                                        </p:tav>
                                      </p:tavLst>
                                    </p:anim>
                                    <p:anim calcmode="lin" valueType="num">
                                      <p:cBhvr>
                                        <p:cTn id="15" dur="1125" decel="100000" fill="hold"/>
                                        <p:tgtEl>
                                          <p:spTgt spid="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250"/>
                                        <p:tgtEl>
                                          <p:spTgt spid="4"/>
                                        </p:tgtEl>
                                      </p:cBhvr>
                                    </p:animEffect>
                                    <p:anim calcmode="lin" valueType="num">
                                      <p:cBhvr>
                                        <p:cTn id="20" dur="1250" fill="hold"/>
                                        <p:tgtEl>
                                          <p:spTgt spid="4"/>
                                        </p:tgtEl>
                                        <p:attrNameLst>
                                          <p:attrName>ppt_x</p:attrName>
                                        </p:attrNameLst>
                                      </p:cBhvr>
                                      <p:tavLst>
                                        <p:tav tm="0">
                                          <p:val>
                                            <p:strVal val="#ppt_x"/>
                                          </p:val>
                                        </p:tav>
                                        <p:tav tm="100000">
                                          <p:val>
                                            <p:strVal val="#ppt_x"/>
                                          </p:val>
                                        </p:tav>
                                      </p:tavLst>
                                    </p:anim>
                                    <p:anim calcmode="lin" valueType="num">
                                      <p:cBhvr>
                                        <p:cTn id="21" dur="1125" decel="100000" fill="hold"/>
                                        <p:tgtEl>
                                          <p:spTgt spid="4"/>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250"/>
                                        <p:tgtEl>
                                          <p:spTgt spid="8"/>
                                        </p:tgtEl>
                                      </p:cBhvr>
                                    </p:animEffect>
                                    <p:anim calcmode="lin" valueType="num">
                                      <p:cBhvr>
                                        <p:cTn id="26" dur="1250" fill="hold"/>
                                        <p:tgtEl>
                                          <p:spTgt spid="8"/>
                                        </p:tgtEl>
                                        <p:attrNameLst>
                                          <p:attrName>ppt_x</p:attrName>
                                        </p:attrNameLst>
                                      </p:cBhvr>
                                      <p:tavLst>
                                        <p:tav tm="0">
                                          <p:val>
                                            <p:strVal val="#ppt_x"/>
                                          </p:val>
                                        </p:tav>
                                        <p:tav tm="100000">
                                          <p:val>
                                            <p:strVal val="#ppt_x"/>
                                          </p:val>
                                        </p:tav>
                                      </p:tavLst>
                                    </p:anim>
                                    <p:anim calcmode="lin" valueType="num">
                                      <p:cBhvr>
                                        <p:cTn id="27" dur="1125" decel="100000" fill="hold"/>
                                        <p:tgtEl>
                                          <p:spTgt spid="8"/>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1250"/>
                                        <p:tgtEl>
                                          <p:spTgt spid="9"/>
                                        </p:tgtEl>
                                      </p:cBhvr>
                                    </p:animEffect>
                                    <p:anim calcmode="lin" valueType="num">
                                      <p:cBhvr>
                                        <p:cTn id="32" dur="1250" fill="hold"/>
                                        <p:tgtEl>
                                          <p:spTgt spid="9"/>
                                        </p:tgtEl>
                                        <p:attrNameLst>
                                          <p:attrName>ppt_x</p:attrName>
                                        </p:attrNameLst>
                                      </p:cBhvr>
                                      <p:tavLst>
                                        <p:tav tm="0">
                                          <p:val>
                                            <p:strVal val="#ppt_x"/>
                                          </p:val>
                                        </p:tav>
                                        <p:tav tm="100000">
                                          <p:val>
                                            <p:strVal val="#ppt_x"/>
                                          </p:val>
                                        </p:tav>
                                      </p:tavLst>
                                    </p:anim>
                                    <p:anim calcmode="lin" valueType="num">
                                      <p:cBhvr>
                                        <p:cTn id="33" dur="1125" decel="100000" fill="hold"/>
                                        <p:tgtEl>
                                          <p:spTgt spid="9"/>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Picture 5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0200" y="2400300"/>
            <a:ext cx="3075484" cy="5938868"/>
          </a:xfrm>
          <a:prstGeom prst="rect">
            <a:avLst/>
          </a:prstGeom>
        </p:spPr>
      </p:pic>
      <p:sp>
        <p:nvSpPr>
          <p:cNvPr id="5" name="Title 4"/>
          <p:cNvSpPr>
            <a:spLocks noGrp="1"/>
          </p:cNvSpPr>
          <p:nvPr>
            <p:ph type="title"/>
          </p:nvPr>
        </p:nvSpPr>
        <p:spPr/>
        <p:txBody>
          <a:bodyPr/>
          <a:lstStyle/>
          <a:p>
            <a:r>
              <a:rPr lang="en-US">
                <a:solidFill>
                  <a:schemeClr val="accent1"/>
                </a:solidFill>
              </a:rPr>
              <a:t>phone</a:t>
            </a:r>
            <a:br>
              <a:rPr lang="en-US">
                <a:solidFill>
                  <a:schemeClr val="accent1"/>
                </a:solidFill>
              </a:rPr>
            </a:br>
            <a:r>
              <a:rPr lang="en-US">
                <a:solidFill>
                  <a:schemeClr val="bg1"/>
                </a:solidFill>
              </a:rPr>
              <a:t>device</a:t>
            </a:r>
            <a:endParaRPr lang="uk-UA">
              <a:solidFill>
                <a:schemeClr val="bg1"/>
              </a:solidFill>
            </a:endParaRPr>
          </a:p>
        </p:txBody>
      </p:sp>
      <p:sp>
        <p:nvSpPr>
          <p:cNvPr id="3" name="Slide Number Placeholder 2"/>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93</a:t>
            </a:fld>
            <a:endParaRPr/>
          </a:p>
        </p:txBody>
      </p:sp>
      <p:grpSp>
        <p:nvGrpSpPr>
          <p:cNvPr id="7" name="Group 6"/>
          <p:cNvGrpSpPr/>
          <p:nvPr/>
        </p:nvGrpSpPr>
        <p:grpSpPr>
          <a:xfrm>
            <a:off x="5370965" y="2781300"/>
            <a:ext cx="10326235" cy="1995678"/>
            <a:chOff x="5370965" y="2781300"/>
            <a:chExt cx="10326235" cy="1995678"/>
          </a:xfrm>
        </p:grpSpPr>
        <p:sp>
          <p:nvSpPr>
            <p:cNvPr id="12" name="TextBox 11"/>
            <p:cNvSpPr txBox="1"/>
            <p:nvPr/>
          </p:nvSpPr>
          <p:spPr>
            <a:xfrm>
              <a:off x="5370967" y="2781300"/>
              <a:ext cx="6354552" cy="646331"/>
            </a:xfrm>
            <a:prstGeom prst="rect">
              <a:avLst/>
            </a:prstGeom>
            <a:noFill/>
          </p:spPr>
          <p:txBody>
            <a:bodyPr wrap="square" rtlCol="0">
              <a:spAutoFit/>
            </a:bodyPr>
            <a:lstStyle/>
            <a:p>
              <a:r>
                <a:rPr lang="en-US" sz="3600">
                  <a:solidFill>
                    <a:schemeClr val="accent1"/>
                  </a:solidFill>
                  <a:latin typeface="+mj-lt"/>
                </a:rPr>
                <a:t>text title</a:t>
              </a:r>
            </a:p>
          </p:txBody>
        </p:sp>
        <p:sp>
          <p:nvSpPr>
            <p:cNvPr id="13" name="TextBox 12"/>
            <p:cNvSpPr txBox="1"/>
            <p:nvPr/>
          </p:nvSpPr>
          <p:spPr>
            <a:xfrm>
              <a:off x="5370965" y="3453539"/>
              <a:ext cx="10326235"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Fusce posuere, magna sed pulvinar ultricies, purus lectus malesuada libero, sit amet commodo magna eros quis urna. Nunc viverra imperdiet enim. Fusce est. Vivamus a tellus. Pellentesque habitant morbi tristique senectus</a:t>
              </a:r>
            </a:p>
          </p:txBody>
        </p:sp>
      </p:grpSp>
      <p:grpSp>
        <p:nvGrpSpPr>
          <p:cNvPr id="21" name="Group 20"/>
          <p:cNvGrpSpPr/>
          <p:nvPr/>
        </p:nvGrpSpPr>
        <p:grpSpPr>
          <a:xfrm>
            <a:off x="5370965" y="6020102"/>
            <a:ext cx="2667000" cy="2180529"/>
            <a:chOff x="6391275" y="5350545"/>
            <a:chExt cx="2667000" cy="2180529"/>
          </a:xfrm>
        </p:grpSpPr>
        <p:sp>
          <p:nvSpPr>
            <p:cNvPr id="31" name="Oval 30"/>
            <p:cNvSpPr/>
            <p:nvPr/>
          </p:nvSpPr>
          <p:spPr>
            <a:xfrm>
              <a:off x="7125890" y="5350545"/>
              <a:ext cx="1197770" cy="119777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32" name="TextBox 31"/>
            <p:cNvSpPr txBox="1"/>
            <p:nvPr/>
          </p:nvSpPr>
          <p:spPr>
            <a:xfrm>
              <a:off x="6391275" y="6700077"/>
              <a:ext cx="2667000" cy="830997"/>
            </a:xfrm>
            <a:prstGeom prst="rect">
              <a:avLst/>
            </a:prstGeom>
            <a:noFill/>
          </p:spPr>
          <p:txBody>
            <a:bodyPr wrap="square" rtlCol="0">
              <a:spAutoFit/>
            </a:bodyPr>
            <a:lstStyle/>
            <a:p>
              <a:pPr algn="ctr"/>
              <a:r>
                <a:rPr lang="en-US" sz="2800">
                  <a:latin typeface="+mj-lt"/>
                </a:rPr>
                <a:t>photo </a:t>
              </a:r>
              <a:r>
                <a:rPr lang="en-US" sz="2000">
                  <a:solidFill>
                    <a:schemeClr val="tx2"/>
                  </a:solidFill>
                </a:rPr>
                <a:t>- short review of the feature</a:t>
              </a:r>
              <a:endParaRPr lang="uk-UA" sz="2000">
                <a:solidFill>
                  <a:schemeClr val="tx2"/>
                </a:solidFill>
              </a:endParaRPr>
            </a:p>
          </p:txBody>
        </p:sp>
        <p:sp>
          <p:nvSpPr>
            <p:cNvPr id="34" name="Freeform 142"/>
            <p:cNvSpPr>
              <a:spLocks noEditPoints="1"/>
            </p:cNvSpPr>
            <p:nvPr/>
          </p:nvSpPr>
          <p:spPr bwMode="auto">
            <a:xfrm>
              <a:off x="7447342" y="5726276"/>
              <a:ext cx="554864" cy="446308"/>
            </a:xfrm>
            <a:custGeom>
              <a:avLst/>
              <a:gdLst>
                <a:gd name="T0" fmla="*/ 108 w 176"/>
                <a:gd name="T1" fmla="*/ 24 h 144"/>
                <a:gd name="T2" fmla="*/ 108 w 176"/>
                <a:gd name="T3" fmla="*/ 16 h 144"/>
                <a:gd name="T4" fmla="*/ 64 w 176"/>
                <a:gd name="T5" fmla="*/ 20 h 144"/>
                <a:gd name="T6" fmla="*/ 88 w 176"/>
                <a:gd name="T7" fmla="*/ 56 h 144"/>
                <a:gd name="T8" fmla="*/ 88 w 176"/>
                <a:gd name="T9" fmla="*/ 104 h 144"/>
                <a:gd name="T10" fmla="*/ 88 w 176"/>
                <a:gd name="T11" fmla="*/ 56 h 144"/>
                <a:gd name="T12" fmla="*/ 72 w 176"/>
                <a:gd name="T13" fmla="*/ 80 h 144"/>
                <a:gd name="T14" fmla="*/ 104 w 176"/>
                <a:gd name="T15" fmla="*/ 80 h 144"/>
                <a:gd name="T16" fmla="*/ 88 w 176"/>
                <a:gd name="T17" fmla="*/ 40 h 144"/>
                <a:gd name="T18" fmla="*/ 88 w 176"/>
                <a:gd name="T19" fmla="*/ 120 h 144"/>
                <a:gd name="T20" fmla="*/ 88 w 176"/>
                <a:gd name="T21" fmla="*/ 40 h 144"/>
                <a:gd name="T22" fmla="*/ 56 w 176"/>
                <a:gd name="T23" fmla="*/ 80 h 144"/>
                <a:gd name="T24" fmla="*/ 120 w 176"/>
                <a:gd name="T25" fmla="*/ 80 h 144"/>
                <a:gd name="T26" fmla="*/ 148 w 176"/>
                <a:gd name="T27" fmla="*/ 64 h 144"/>
                <a:gd name="T28" fmla="*/ 148 w 176"/>
                <a:gd name="T29" fmla="*/ 72 h 144"/>
                <a:gd name="T30" fmla="*/ 148 w 176"/>
                <a:gd name="T31" fmla="*/ 64 h 144"/>
                <a:gd name="T32" fmla="*/ 136 w 176"/>
                <a:gd name="T33" fmla="*/ 44 h 144"/>
                <a:gd name="T34" fmla="*/ 160 w 176"/>
                <a:gd name="T35" fmla="*/ 44 h 144"/>
                <a:gd name="T36" fmla="*/ 148 w 176"/>
                <a:gd name="T37" fmla="*/ 48 h 144"/>
                <a:gd name="T38" fmla="*/ 148 w 176"/>
                <a:gd name="T39" fmla="*/ 40 h 144"/>
                <a:gd name="T40" fmla="*/ 148 w 176"/>
                <a:gd name="T41" fmla="*/ 48 h 144"/>
                <a:gd name="T42" fmla="*/ 144 w 176"/>
                <a:gd name="T43" fmla="*/ 16 h 144"/>
                <a:gd name="T44" fmla="*/ 88 w 176"/>
                <a:gd name="T45" fmla="*/ 0 h 144"/>
                <a:gd name="T46" fmla="*/ 32 w 176"/>
                <a:gd name="T47" fmla="*/ 16 h 144"/>
                <a:gd name="T48" fmla="*/ 0 w 176"/>
                <a:gd name="T49" fmla="*/ 32 h 144"/>
                <a:gd name="T50" fmla="*/ 16 w 176"/>
                <a:gd name="T51" fmla="*/ 144 h 144"/>
                <a:gd name="T52" fmla="*/ 176 w 176"/>
                <a:gd name="T53" fmla="*/ 128 h 144"/>
                <a:gd name="T54" fmla="*/ 160 w 176"/>
                <a:gd name="T55" fmla="*/ 16 h 144"/>
                <a:gd name="T56" fmla="*/ 133 w 176"/>
                <a:gd name="T57" fmla="*/ 96 h 144"/>
                <a:gd name="T58" fmla="*/ 168 w 176"/>
                <a:gd name="T59" fmla="*/ 104 h 144"/>
                <a:gd name="T60" fmla="*/ 160 w 176"/>
                <a:gd name="T61" fmla="*/ 136 h 144"/>
                <a:gd name="T62" fmla="*/ 8 w 176"/>
                <a:gd name="T63" fmla="*/ 128 h 144"/>
                <a:gd name="T64" fmla="*/ 46 w 176"/>
                <a:gd name="T65" fmla="*/ 104 h 144"/>
                <a:gd name="T66" fmla="*/ 8 w 176"/>
                <a:gd name="T67" fmla="*/ 96 h 144"/>
                <a:gd name="T68" fmla="*/ 16 w 176"/>
                <a:gd name="T69" fmla="*/ 24 h 144"/>
                <a:gd name="T70" fmla="*/ 60 w 176"/>
                <a:gd name="T71" fmla="*/ 8 h 144"/>
                <a:gd name="T72" fmla="*/ 116 w 176"/>
                <a:gd name="T73" fmla="*/ 8 h 144"/>
                <a:gd name="T74" fmla="*/ 160 w 176"/>
                <a:gd name="T75" fmla="*/ 24 h 144"/>
                <a:gd name="T76" fmla="*/ 168 w 176"/>
                <a:gd name="T77"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44">
                  <a:moveTo>
                    <a:pt x="68" y="24"/>
                  </a:moveTo>
                  <a:cubicBezTo>
                    <a:pt x="108" y="24"/>
                    <a:pt x="108" y="24"/>
                    <a:pt x="108" y="24"/>
                  </a:cubicBezTo>
                  <a:cubicBezTo>
                    <a:pt x="110" y="24"/>
                    <a:pt x="112" y="22"/>
                    <a:pt x="112" y="20"/>
                  </a:cubicBezTo>
                  <a:cubicBezTo>
                    <a:pt x="112" y="18"/>
                    <a:pt x="110" y="16"/>
                    <a:pt x="108" y="16"/>
                  </a:cubicBezTo>
                  <a:cubicBezTo>
                    <a:pt x="68" y="16"/>
                    <a:pt x="68" y="16"/>
                    <a:pt x="68" y="16"/>
                  </a:cubicBezTo>
                  <a:cubicBezTo>
                    <a:pt x="66" y="16"/>
                    <a:pt x="64" y="18"/>
                    <a:pt x="64" y="20"/>
                  </a:cubicBezTo>
                  <a:cubicBezTo>
                    <a:pt x="64" y="22"/>
                    <a:pt x="66" y="24"/>
                    <a:pt x="68" y="24"/>
                  </a:cubicBezTo>
                  <a:moveTo>
                    <a:pt x="88" y="56"/>
                  </a:moveTo>
                  <a:cubicBezTo>
                    <a:pt x="75" y="56"/>
                    <a:pt x="64" y="67"/>
                    <a:pt x="64" y="80"/>
                  </a:cubicBezTo>
                  <a:cubicBezTo>
                    <a:pt x="64" y="93"/>
                    <a:pt x="75" y="104"/>
                    <a:pt x="88" y="104"/>
                  </a:cubicBezTo>
                  <a:cubicBezTo>
                    <a:pt x="101" y="104"/>
                    <a:pt x="112" y="93"/>
                    <a:pt x="112" y="80"/>
                  </a:cubicBezTo>
                  <a:cubicBezTo>
                    <a:pt x="112" y="67"/>
                    <a:pt x="101" y="56"/>
                    <a:pt x="88" y="56"/>
                  </a:cubicBezTo>
                  <a:moveTo>
                    <a:pt x="88" y="96"/>
                  </a:moveTo>
                  <a:cubicBezTo>
                    <a:pt x="79" y="96"/>
                    <a:pt x="72" y="89"/>
                    <a:pt x="72" y="80"/>
                  </a:cubicBezTo>
                  <a:cubicBezTo>
                    <a:pt x="72" y="71"/>
                    <a:pt x="79" y="64"/>
                    <a:pt x="88" y="64"/>
                  </a:cubicBezTo>
                  <a:cubicBezTo>
                    <a:pt x="97" y="64"/>
                    <a:pt x="104" y="71"/>
                    <a:pt x="104" y="80"/>
                  </a:cubicBezTo>
                  <a:cubicBezTo>
                    <a:pt x="104" y="89"/>
                    <a:pt x="97" y="96"/>
                    <a:pt x="88" y="96"/>
                  </a:cubicBezTo>
                  <a:moveTo>
                    <a:pt x="88" y="40"/>
                  </a:moveTo>
                  <a:cubicBezTo>
                    <a:pt x="66" y="40"/>
                    <a:pt x="48" y="58"/>
                    <a:pt x="48" y="80"/>
                  </a:cubicBezTo>
                  <a:cubicBezTo>
                    <a:pt x="48" y="102"/>
                    <a:pt x="66" y="120"/>
                    <a:pt x="88" y="120"/>
                  </a:cubicBezTo>
                  <a:cubicBezTo>
                    <a:pt x="110" y="120"/>
                    <a:pt x="128" y="102"/>
                    <a:pt x="128" y="80"/>
                  </a:cubicBezTo>
                  <a:cubicBezTo>
                    <a:pt x="128" y="58"/>
                    <a:pt x="110" y="40"/>
                    <a:pt x="88" y="40"/>
                  </a:cubicBezTo>
                  <a:moveTo>
                    <a:pt x="88" y="112"/>
                  </a:moveTo>
                  <a:cubicBezTo>
                    <a:pt x="70" y="112"/>
                    <a:pt x="56" y="98"/>
                    <a:pt x="56" y="80"/>
                  </a:cubicBezTo>
                  <a:cubicBezTo>
                    <a:pt x="56" y="62"/>
                    <a:pt x="70" y="48"/>
                    <a:pt x="88" y="48"/>
                  </a:cubicBezTo>
                  <a:cubicBezTo>
                    <a:pt x="106" y="48"/>
                    <a:pt x="120" y="62"/>
                    <a:pt x="120" y="80"/>
                  </a:cubicBezTo>
                  <a:cubicBezTo>
                    <a:pt x="120" y="98"/>
                    <a:pt x="106" y="112"/>
                    <a:pt x="88" y="112"/>
                  </a:cubicBezTo>
                  <a:moveTo>
                    <a:pt x="148" y="64"/>
                  </a:moveTo>
                  <a:cubicBezTo>
                    <a:pt x="146" y="64"/>
                    <a:pt x="144" y="66"/>
                    <a:pt x="144" y="68"/>
                  </a:cubicBezTo>
                  <a:cubicBezTo>
                    <a:pt x="144" y="70"/>
                    <a:pt x="146" y="72"/>
                    <a:pt x="148" y="72"/>
                  </a:cubicBezTo>
                  <a:cubicBezTo>
                    <a:pt x="150" y="72"/>
                    <a:pt x="152" y="70"/>
                    <a:pt x="152" y="68"/>
                  </a:cubicBezTo>
                  <a:cubicBezTo>
                    <a:pt x="152" y="66"/>
                    <a:pt x="150" y="64"/>
                    <a:pt x="148" y="64"/>
                  </a:cubicBezTo>
                  <a:moveTo>
                    <a:pt x="148" y="32"/>
                  </a:moveTo>
                  <a:cubicBezTo>
                    <a:pt x="141" y="32"/>
                    <a:pt x="136" y="37"/>
                    <a:pt x="136" y="44"/>
                  </a:cubicBezTo>
                  <a:cubicBezTo>
                    <a:pt x="136" y="51"/>
                    <a:pt x="141" y="56"/>
                    <a:pt x="148" y="56"/>
                  </a:cubicBezTo>
                  <a:cubicBezTo>
                    <a:pt x="155" y="56"/>
                    <a:pt x="160" y="51"/>
                    <a:pt x="160" y="44"/>
                  </a:cubicBezTo>
                  <a:cubicBezTo>
                    <a:pt x="160" y="37"/>
                    <a:pt x="155" y="32"/>
                    <a:pt x="148" y="32"/>
                  </a:cubicBezTo>
                  <a:moveTo>
                    <a:pt x="148" y="48"/>
                  </a:moveTo>
                  <a:cubicBezTo>
                    <a:pt x="146" y="48"/>
                    <a:pt x="144" y="46"/>
                    <a:pt x="144" y="44"/>
                  </a:cubicBezTo>
                  <a:cubicBezTo>
                    <a:pt x="144" y="42"/>
                    <a:pt x="146" y="40"/>
                    <a:pt x="148" y="40"/>
                  </a:cubicBezTo>
                  <a:cubicBezTo>
                    <a:pt x="150" y="40"/>
                    <a:pt x="152" y="42"/>
                    <a:pt x="152" y="44"/>
                  </a:cubicBezTo>
                  <a:cubicBezTo>
                    <a:pt x="152" y="46"/>
                    <a:pt x="150" y="48"/>
                    <a:pt x="148" y="48"/>
                  </a:cubicBezTo>
                  <a:moveTo>
                    <a:pt x="160" y="16"/>
                  </a:moveTo>
                  <a:cubicBezTo>
                    <a:pt x="144" y="16"/>
                    <a:pt x="144" y="16"/>
                    <a:pt x="144" y="16"/>
                  </a:cubicBezTo>
                  <a:cubicBezTo>
                    <a:pt x="132" y="16"/>
                    <a:pt x="132" y="0"/>
                    <a:pt x="116" y="0"/>
                  </a:cubicBezTo>
                  <a:cubicBezTo>
                    <a:pt x="88" y="0"/>
                    <a:pt x="88" y="0"/>
                    <a:pt x="88" y="0"/>
                  </a:cubicBezTo>
                  <a:cubicBezTo>
                    <a:pt x="60" y="0"/>
                    <a:pt x="60" y="0"/>
                    <a:pt x="60" y="0"/>
                  </a:cubicBezTo>
                  <a:cubicBezTo>
                    <a:pt x="44" y="0"/>
                    <a:pt x="44" y="16"/>
                    <a:pt x="32" y="16"/>
                  </a:cubicBezTo>
                  <a:cubicBezTo>
                    <a:pt x="16" y="16"/>
                    <a:pt x="16" y="16"/>
                    <a:pt x="16" y="16"/>
                  </a:cubicBezTo>
                  <a:cubicBezTo>
                    <a:pt x="7" y="16"/>
                    <a:pt x="0" y="23"/>
                    <a:pt x="0" y="32"/>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96"/>
                  </a:moveTo>
                  <a:cubicBezTo>
                    <a:pt x="133" y="96"/>
                    <a:pt x="133" y="96"/>
                    <a:pt x="133" y="96"/>
                  </a:cubicBezTo>
                  <a:cubicBezTo>
                    <a:pt x="132" y="99"/>
                    <a:pt x="131" y="101"/>
                    <a:pt x="130" y="104"/>
                  </a:cubicBezTo>
                  <a:cubicBezTo>
                    <a:pt x="168" y="104"/>
                    <a:pt x="168" y="104"/>
                    <a:pt x="168" y="104"/>
                  </a:cubicBezTo>
                  <a:cubicBezTo>
                    <a:pt x="168" y="128"/>
                    <a:pt x="168" y="128"/>
                    <a:pt x="168" y="128"/>
                  </a:cubicBezTo>
                  <a:cubicBezTo>
                    <a:pt x="168" y="132"/>
                    <a:pt x="164" y="136"/>
                    <a:pt x="160" y="136"/>
                  </a:cubicBezTo>
                  <a:cubicBezTo>
                    <a:pt x="16" y="136"/>
                    <a:pt x="16" y="136"/>
                    <a:pt x="16" y="136"/>
                  </a:cubicBezTo>
                  <a:cubicBezTo>
                    <a:pt x="12" y="136"/>
                    <a:pt x="8" y="132"/>
                    <a:pt x="8" y="128"/>
                  </a:cubicBezTo>
                  <a:cubicBezTo>
                    <a:pt x="8" y="104"/>
                    <a:pt x="8" y="104"/>
                    <a:pt x="8" y="104"/>
                  </a:cubicBezTo>
                  <a:cubicBezTo>
                    <a:pt x="46" y="104"/>
                    <a:pt x="46" y="104"/>
                    <a:pt x="46" y="104"/>
                  </a:cubicBezTo>
                  <a:cubicBezTo>
                    <a:pt x="45" y="101"/>
                    <a:pt x="44" y="99"/>
                    <a:pt x="43" y="96"/>
                  </a:cubicBezTo>
                  <a:cubicBezTo>
                    <a:pt x="8" y="96"/>
                    <a:pt x="8" y="96"/>
                    <a:pt x="8" y="96"/>
                  </a:cubicBezTo>
                  <a:cubicBezTo>
                    <a:pt x="8" y="32"/>
                    <a:pt x="8" y="32"/>
                    <a:pt x="8" y="32"/>
                  </a:cubicBezTo>
                  <a:cubicBezTo>
                    <a:pt x="8" y="28"/>
                    <a:pt x="12" y="24"/>
                    <a:pt x="16" y="24"/>
                  </a:cubicBezTo>
                  <a:cubicBezTo>
                    <a:pt x="32" y="24"/>
                    <a:pt x="32" y="24"/>
                    <a:pt x="32" y="24"/>
                  </a:cubicBezTo>
                  <a:cubicBezTo>
                    <a:pt x="48" y="24"/>
                    <a:pt x="48" y="8"/>
                    <a:pt x="60" y="8"/>
                  </a:cubicBezTo>
                  <a:cubicBezTo>
                    <a:pt x="88" y="8"/>
                    <a:pt x="88" y="8"/>
                    <a:pt x="88" y="8"/>
                  </a:cubicBezTo>
                  <a:cubicBezTo>
                    <a:pt x="116" y="8"/>
                    <a:pt x="116" y="8"/>
                    <a:pt x="116" y="8"/>
                  </a:cubicBezTo>
                  <a:cubicBezTo>
                    <a:pt x="128" y="8"/>
                    <a:pt x="128" y="24"/>
                    <a:pt x="144" y="24"/>
                  </a:cubicBezTo>
                  <a:cubicBezTo>
                    <a:pt x="160" y="24"/>
                    <a:pt x="160" y="24"/>
                    <a:pt x="160" y="24"/>
                  </a:cubicBezTo>
                  <a:cubicBezTo>
                    <a:pt x="164" y="24"/>
                    <a:pt x="168" y="28"/>
                    <a:pt x="168" y="32"/>
                  </a:cubicBezTo>
                  <a:lnTo>
                    <a:pt x="168" y="9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2" name="Group 1"/>
          <p:cNvGrpSpPr/>
          <p:nvPr/>
        </p:nvGrpSpPr>
        <p:grpSpPr>
          <a:xfrm>
            <a:off x="8330443" y="6020102"/>
            <a:ext cx="2667000" cy="2180529"/>
            <a:chOff x="8548243" y="6020102"/>
            <a:chExt cx="2667000" cy="2180529"/>
          </a:xfrm>
        </p:grpSpPr>
        <p:grpSp>
          <p:nvGrpSpPr>
            <p:cNvPr id="43" name="Group 42"/>
            <p:cNvGrpSpPr/>
            <p:nvPr/>
          </p:nvGrpSpPr>
          <p:grpSpPr>
            <a:xfrm>
              <a:off x="8548243" y="6020102"/>
              <a:ext cx="2667000" cy="2180529"/>
              <a:chOff x="6391275" y="5350545"/>
              <a:chExt cx="2667000" cy="2180529"/>
            </a:xfrm>
          </p:grpSpPr>
          <p:sp>
            <p:nvSpPr>
              <p:cNvPr id="44" name="Oval 43"/>
              <p:cNvSpPr/>
              <p:nvPr/>
            </p:nvSpPr>
            <p:spPr>
              <a:xfrm>
                <a:off x="7125890" y="5350545"/>
                <a:ext cx="1197770" cy="119777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5" name="TextBox 44"/>
              <p:cNvSpPr txBox="1"/>
              <p:nvPr/>
            </p:nvSpPr>
            <p:spPr>
              <a:xfrm>
                <a:off x="6391275" y="6700077"/>
                <a:ext cx="2667000" cy="830997"/>
              </a:xfrm>
              <a:prstGeom prst="rect">
                <a:avLst/>
              </a:prstGeom>
              <a:noFill/>
            </p:spPr>
            <p:txBody>
              <a:bodyPr wrap="square" rtlCol="0">
                <a:spAutoFit/>
              </a:bodyPr>
              <a:lstStyle/>
              <a:p>
                <a:pPr algn="ctr"/>
                <a:r>
                  <a:rPr lang="en-US" sz="2800">
                    <a:latin typeface="+mj-lt"/>
                  </a:rPr>
                  <a:t>video </a:t>
                </a:r>
                <a:r>
                  <a:rPr lang="en-US" sz="2000">
                    <a:solidFill>
                      <a:schemeClr val="tx2"/>
                    </a:solidFill>
                  </a:rPr>
                  <a:t>- short review of the feature</a:t>
                </a:r>
                <a:endParaRPr lang="uk-UA" sz="2000">
                  <a:solidFill>
                    <a:schemeClr val="tx2"/>
                  </a:solidFill>
                </a:endParaRPr>
              </a:p>
            </p:txBody>
          </p:sp>
        </p:grpSp>
        <p:sp>
          <p:nvSpPr>
            <p:cNvPr id="51" name="Freeform 126"/>
            <p:cNvSpPr>
              <a:spLocks noEditPoints="1"/>
            </p:cNvSpPr>
            <p:nvPr/>
          </p:nvSpPr>
          <p:spPr bwMode="auto">
            <a:xfrm>
              <a:off x="9629884" y="6414883"/>
              <a:ext cx="656114" cy="422831"/>
            </a:xfrm>
            <a:custGeom>
              <a:avLst/>
              <a:gdLst>
                <a:gd name="T0" fmla="*/ 84 w 176"/>
                <a:gd name="T1" fmla="*/ 16 h 112"/>
                <a:gd name="T2" fmla="*/ 72 w 176"/>
                <a:gd name="T3" fmla="*/ 28 h 112"/>
                <a:gd name="T4" fmla="*/ 84 w 176"/>
                <a:gd name="T5" fmla="*/ 40 h 112"/>
                <a:gd name="T6" fmla="*/ 96 w 176"/>
                <a:gd name="T7" fmla="*/ 28 h 112"/>
                <a:gd name="T8" fmla="*/ 84 w 176"/>
                <a:gd name="T9" fmla="*/ 16 h 112"/>
                <a:gd name="T10" fmla="*/ 84 w 176"/>
                <a:gd name="T11" fmla="*/ 32 h 112"/>
                <a:gd name="T12" fmla="*/ 80 w 176"/>
                <a:gd name="T13" fmla="*/ 28 h 112"/>
                <a:gd name="T14" fmla="*/ 84 w 176"/>
                <a:gd name="T15" fmla="*/ 24 h 112"/>
                <a:gd name="T16" fmla="*/ 88 w 176"/>
                <a:gd name="T17" fmla="*/ 28 h 112"/>
                <a:gd name="T18" fmla="*/ 84 w 176"/>
                <a:gd name="T19" fmla="*/ 32 h 112"/>
                <a:gd name="T20" fmla="*/ 172 w 176"/>
                <a:gd name="T21" fmla="*/ 16 h 112"/>
                <a:gd name="T22" fmla="*/ 170 w 176"/>
                <a:gd name="T23" fmla="*/ 16 h 112"/>
                <a:gd name="T24" fmla="*/ 170 w 176"/>
                <a:gd name="T25" fmla="*/ 16 h 112"/>
                <a:gd name="T26" fmla="*/ 128 w 176"/>
                <a:gd name="T27" fmla="*/ 38 h 112"/>
                <a:gd name="T28" fmla="*/ 128 w 176"/>
                <a:gd name="T29" fmla="*/ 16 h 112"/>
                <a:gd name="T30" fmla="*/ 112 w 176"/>
                <a:gd name="T31" fmla="*/ 0 h 112"/>
                <a:gd name="T32" fmla="*/ 16 w 176"/>
                <a:gd name="T33" fmla="*/ 0 h 112"/>
                <a:gd name="T34" fmla="*/ 0 w 176"/>
                <a:gd name="T35" fmla="*/ 16 h 112"/>
                <a:gd name="T36" fmla="*/ 0 w 176"/>
                <a:gd name="T37" fmla="*/ 96 h 112"/>
                <a:gd name="T38" fmla="*/ 16 w 176"/>
                <a:gd name="T39" fmla="*/ 112 h 112"/>
                <a:gd name="T40" fmla="*/ 112 w 176"/>
                <a:gd name="T41" fmla="*/ 112 h 112"/>
                <a:gd name="T42" fmla="*/ 128 w 176"/>
                <a:gd name="T43" fmla="*/ 96 h 112"/>
                <a:gd name="T44" fmla="*/ 128 w 176"/>
                <a:gd name="T45" fmla="*/ 74 h 112"/>
                <a:gd name="T46" fmla="*/ 170 w 176"/>
                <a:gd name="T47" fmla="*/ 96 h 112"/>
                <a:gd name="T48" fmla="*/ 170 w 176"/>
                <a:gd name="T49" fmla="*/ 96 h 112"/>
                <a:gd name="T50" fmla="*/ 172 w 176"/>
                <a:gd name="T51" fmla="*/ 96 h 112"/>
                <a:gd name="T52" fmla="*/ 176 w 176"/>
                <a:gd name="T53" fmla="*/ 92 h 112"/>
                <a:gd name="T54" fmla="*/ 176 w 176"/>
                <a:gd name="T55" fmla="*/ 20 h 112"/>
                <a:gd name="T56" fmla="*/ 172 w 176"/>
                <a:gd name="T57" fmla="*/ 16 h 112"/>
                <a:gd name="T58" fmla="*/ 112 w 176"/>
                <a:gd name="T59" fmla="*/ 104 h 112"/>
                <a:gd name="T60" fmla="*/ 16 w 176"/>
                <a:gd name="T61" fmla="*/ 104 h 112"/>
                <a:gd name="T62" fmla="*/ 8 w 176"/>
                <a:gd name="T63" fmla="*/ 96 h 112"/>
                <a:gd name="T64" fmla="*/ 120 w 176"/>
                <a:gd name="T65" fmla="*/ 96 h 112"/>
                <a:gd name="T66" fmla="*/ 112 w 176"/>
                <a:gd name="T67" fmla="*/ 104 h 112"/>
                <a:gd name="T68" fmla="*/ 120 w 176"/>
                <a:gd name="T69" fmla="*/ 88 h 112"/>
                <a:gd name="T70" fmla="*/ 8 w 176"/>
                <a:gd name="T71" fmla="*/ 88 h 112"/>
                <a:gd name="T72" fmla="*/ 8 w 176"/>
                <a:gd name="T73" fmla="*/ 16 h 112"/>
                <a:gd name="T74" fmla="*/ 16 w 176"/>
                <a:gd name="T75" fmla="*/ 8 h 112"/>
                <a:gd name="T76" fmla="*/ 112 w 176"/>
                <a:gd name="T77" fmla="*/ 8 h 112"/>
                <a:gd name="T78" fmla="*/ 120 w 176"/>
                <a:gd name="T79" fmla="*/ 16 h 112"/>
                <a:gd name="T80" fmla="*/ 120 w 176"/>
                <a:gd name="T81" fmla="*/ 88 h 112"/>
                <a:gd name="T82" fmla="*/ 168 w 176"/>
                <a:gd name="T83" fmla="*/ 86 h 112"/>
                <a:gd name="T84" fmla="*/ 128 w 176"/>
                <a:gd name="T85" fmla="*/ 66 h 112"/>
                <a:gd name="T86" fmla="*/ 128 w 176"/>
                <a:gd name="T87" fmla="*/ 46 h 112"/>
                <a:gd name="T88" fmla="*/ 168 w 176"/>
                <a:gd name="T89" fmla="*/ 26 h 112"/>
                <a:gd name="T90" fmla="*/ 168 w 176"/>
                <a:gd name="T91" fmla="*/ 86 h 112"/>
                <a:gd name="T92" fmla="*/ 108 w 176"/>
                <a:gd name="T93" fmla="*/ 16 h 112"/>
                <a:gd name="T94" fmla="*/ 104 w 176"/>
                <a:gd name="T95" fmla="*/ 20 h 112"/>
                <a:gd name="T96" fmla="*/ 108 w 176"/>
                <a:gd name="T97" fmla="*/ 24 h 112"/>
                <a:gd name="T98" fmla="*/ 112 w 176"/>
                <a:gd name="T99" fmla="*/ 20 h 112"/>
                <a:gd name="T100" fmla="*/ 108 w 176"/>
                <a:gd name="T101" fmla="*/ 1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6" h="112">
                  <a:moveTo>
                    <a:pt x="84" y="16"/>
                  </a:moveTo>
                  <a:cubicBezTo>
                    <a:pt x="77" y="16"/>
                    <a:pt x="72" y="21"/>
                    <a:pt x="72" y="28"/>
                  </a:cubicBezTo>
                  <a:cubicBezTo>
                    <a:pt x="72" y="35"/>
                    <a:pt x="77" y="40"/>
                    <a:pt x="84" y="40"/>
                  </a:cubicBezTo>
                  <a:cubicBezTo>
                    <a:pt x="91" y="40"/>
                    <a:pt x="96" y="35"/>
                    <a:pt x="96" y="28"/>
                  </a:cubicBezTo>
                  <a:cubicBezTo>
                    <a:pt x="96" y="21"/>
                    <a:pt x="91" y="16"/>
                    <a:pt x="84" y="16"/>
                  </a:cubicBezTo>
                  <a:moveTo>
                    <a:pt x="84" y="32"/>
                  </a:moveTo>
                  <a:cubicBezTo>
                    <a:pt x="82" y="32"/>
                    <a:pt x="80" y="30"/>
                    <a:pt x="80" y="28"/>
                  </a:cubicBezTo>
                  <a:cubicBezTo>
                    <a:pt x="80" y="26"/>
                    <a:pt x="82" y="24"/>
                    <a:pt x="84" y="24"/>
                  </a:cubicBezTo>
                  <a:cubicBezTo>
                    <a:pt x="86" y="24"/>
                    <a:pt x="88" y="26"/>
                    <a:pt x="88" y="28"/>
                  </a:cubicBezTo>
                  <a:cubicBezTo>
                    <a:pt x="88" y="30"/>
                    <a:pt x="86" y="32"/>
                    <a:pt x="84" y="32"/>
                  </a:cubicBezTo>
                  <a:moveTo>
                    <a:pt x="172" y="16"/>
                  </a:moveTo>
                  <a:cubicBezTo>
                    <a:pt x="171" y="16"/>
                    <a:pt x="171" y="16"/>
                    <a:pt x="170" y="16"/>
                  </a:cubicBezTo>
                  <a:cubicBezTo>
                    <a:pt x="170" y="16"/>
                    <a:pt x="170" y="16"/>
                    <a:pt x="170" y="16"/>
                  </a:cubicBezTo>
                  <a:cubicBezTo>
                    <a:pt x="128" y="38"/>
                    <a:pt x="128" y="38"/>
                    <a:pt x="128" y="38"/>
                  </a:cubicBezTo>
                  <a:cubicBezTo>
                    <a:pt x="128" y="16"/>
                    <a:pt x="128" y="16"/>
                    <a:pt x="128" y="16"/>
                  </a:cubicBezTo>
                  <a:cubicBezTo>
                    <a:pt x="128" y="7"/>
                    <a:pt x="121" y="0"/>
                    <a:pt x="112" y="0"/>
                  </a:cubicBezTo>
                  <a:cubicBezTo>
                    <a:pt x="16" y="0"/>
                    <a:pt x="16" y="0"/>
                    <a:pt x="16" y="0"/>
                  </a:cubicBezTo>
                  <a:cubicBezTo>
                    <a:pt x="7" y="0"/>
                    <a:pt x="0" y="7"/>
                    <a:pt x="0" y="16"/>
                  </a:cubicBezTo>
                  <a:cubicBezTo>
                    <a:pt x="0" y="96"/>
                    <a:pt x="0" y="96"/>
                    <a:pt x="0" y="96"/>
                  </a:cubicBezTo>
                  <a:cubicBezTo>
                    <a:pt x="0" y="105"/>
                    <a:pt x="7" y="112"/>
                    <a:pt x="16" y="112"/>
                  </a:cubicBezTo>
                  <a:cubicBezTo>
                    <a:pt x="112" y="112"/>
                    <a:pt x="112" y="112"/>
                    <a:pt x="112" y="112"/>
                  </a:cubicBezTo>
                  <a:cubicBezTo>
                    <a:pt x="121" y="112"/>
                    <a:pt x="128" y="105"/>
                    <a:pt x="128" y="96"/>
                  </a:cubicBezTo>
                  <a:cubicBezTo>
                    <a:pt x="128" y="74"/>
                    <a:pt x="128" y="74"/>
                    <a:pt x="128" y="74"/>
                  </a:cubicBezTo>
                  <a:cubicBezTo>
                    <a:pt x="170" y="96"/>
                    <a:pt x="170" y="96"/>
                    <a:pt x="170" y="96"/>
                  </a:cubicBezTo>
                  <a:cubicBezTo>
                    <a:pt x="170" y="96"/>
                    <a:pt x="170" y="96"/>
                    <a:pt x="170" y="96"/>
                  </a:cubicBezTo>
                  <a:cubicBezTo>
                    <a:pt x="171" y="96"/>
                    <a:pt x="171" y="96"/>
                    <a:pt x="172" y="96"/>
                  </a:cubicBezTo>
                  <a:cubicBezTo>
                    <a:pt x="174" y="96"/>
                    <a:pt x="176" y="94"/>
                    <a:pt x="176" y="92"/>
                  </a:cubicBezTo>
                  <a:cubicBezTo>
                    <a:pt x="176" y="20"/>
                    <a:pt x="176" y="20"/>
                    <a:pt x="176" y="20"/>
                  </a:cubicBezTo>
                  <a:cubicBezTo>
                    <a:pt x="176" y="18"/>
                    <a:pt x="174" y="16"/>
                    <a:pt x="172" y="16"/>
                  </a:cubicBezTo>
                  <a:moveTo>
                    <a:pt x="112" y="104"/>
                  </a:moveTo>
                  <a:cubicBezTo>
                    <a:pt x="16" y="104"/>
                    <a:pt x="16" y="104"/>
                    <a:pt x="16" y="104"/>
                  </a:cubicBezTo>
                  <a:cubicBezTo>
                    <a:pt x="12" y="104"/>
                    <a:pt x="8" y="100"/>
                    <a:pt x="8" y="96"/>
                  </a:cubicBezTo>
                  <a:cubicBezTo>
                    <a:pt x="120" y="96"/>
                    <a:pt x="120" y="96"/>
                    <a:pt x="120" y="96"/>
                  </a:cubicBezTo>
                  <a:cubicBezTo>
                    <a:pt x="120" y="100"/>
                    <a:pt x="116" y="104"/>
                    <a:pt x="112" y="104"/>
                  </a:cubicBezTo>
                  <a:moveTo>
                    <a:pt x="120" y="88"/>
                  </a:moveTo>
                  <a:cubicBezTo>
                    <a:pt x="8" y="88"/>
                    <a:pt x="8" y="88"/>
                    <a:pt x="8" y="88"/>
                  </a:cubicBezTo>
                  <a:cubicBezTo>
                    <a:pt x="8" y="16"/>
                    <a:pt x="8" y="16"/>
                    <a:pt x="8" y="16"/>
                  </a:cubicBezTo>
                  <a:cubicBezTo>
                    <a:pt x="8" y="12"/>
                    <a:pt x="12" y="8"/>
                    <a:pt x="16" y="8"/>
                  </a:cubicBezTo>
                  <a:cubicBezTo>
                    <a:pt x="112" y="8"/>
                    <a:pt x="112" y="8"/>
                    <a:pt x="112" y="8"/>
                  </a:cubicBezTo>
                  <a:cubicBezTo>
                    <a:pt x="116" y="8"/>
                    <a:pt x="120" y="12"/>
                    <a:pt x="120" y="16"/>
                  </a:cubicBezTo>
                  <a:lnTo>
                    <a:pt x="120" y="88"/>
                  </a:lnTo>
                  <a:close/>
                  <a:moveTo>
                    <a:pt x="168" y="86"/>
                  </a:moveTo>
                  <a:cubicBezTo>
                    <a:pt x="128" y="66"/>
                    <a:pt x="128" y="66"/>
                    <a:pt x="128" y="66"/>
                  </a:cubicBezTo>
                  <a:cubicBezTo>
                    <a:pt x="128" y="46"/>
                    <a:pt x="128" y="46"/>
                    <a:pt x="128" y="46"/>
                  </a:cubicBezTo>
                  <a:cubicBezTo>
                    <a:pt x="168" y="26"/>
                    <a:pt x="168" y="26"/>
                    <a:pt x="168" y="26"/>
                  </a:cubicBezTo>
                  <a:lnTo>
                    <a:pt x="168" y="86"/>
                  </a:lnTo>
                  <a:close/>
                  <a:moveTo>
                    <a:pt x="108" y="16"/>
                  </a:moveTo>
                  <a:cubicBezTo>
                    <a:pt x="106" y="16"/>
                    <a:pt x="104" y="18"/>
                    <a:pt x="104" y="20"/>
                  </a:cubicBezTo>
                  <a:cubicBezTo>
                    <a:pt x="104" y="22"/>
                    <a:pt x="106" y="24"/>
                    <a:pt x="108" y="24"/>
                  </a:cubicBezTo>
                  <a:cubicBezTo>
                    <a:pt x="110" y="24"/>
                    <a:pt x="112" y="22"/>
                    <a:pt x="112" y="20"/>
                  </a:cubicBezTo>
                  <a:cubicBezTo>
                    <a:pt x="112" y="18"/>
                    <a:pt x="110" y="16"/>
                    <a:pt x="108" y="1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4" name="Group 3"/>
          <p:cNvGrpSpPr/>
          <p:nvPr/>
        </p:nvGrpSpPr>
        <p:grpSpPr>
          <a:xfrm>
            <a:off x="11289921" y="6020102"/>
            <a:ext cx="2667000" cy="2180529"/>
            <a:chOff x="11558143" y="6020102"/>
            <a:chExt cx="2667000" cy="2180529"/>
          </a:xfrm>
        </p:grpSpPr>
        <p:grpSp>
          <p:nvGrpSpPr>
            <p:cNvPr id="47" name="Group 46"/>
            <p:cNvGrpSpPr/>
            <p:nvPr/>
          </p:nvGrpSpPr>
          <p:grpSpPr>
            <a:xfrm>
              <a:off x="11558143" y="6020102"/>
              <a:ext cx="2667000" cy="2180529"/>
              <a:chOff x="6391275" y="5350545"/>
              <a:chExt cx="2667000" cy="2180529"/>
            </a:xfrm>
          </p:grpSpPr>
          <p:sp>
            <p:nvSpPr>
              <p:cNvPr id="48" name="Oval 47"/>
              <p:cNvSpPr/>
              <p:nvPr/>
            </p:nvSpPr>
            <p:spPr>
              <a:xfrm>
                <a:off x="7125890" y="5350545"/>
                <a:ext cx="1197770" cy="119777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49" name="TextBox 48"/>
              <p:cNvSpPr txBox="1"/>
              <p:nvPr/>
            </p:nvSpPr>
            <p:spPr>
              <a:xfrm>
                <a:off x="6391275" y="6700077"/>
                <a:ext cx="2667000" cy="830997"/>
              </a:xfrm>
              <a:prstGeom prst="rect">
                <a:avLst/>
              </a:prstGeom>
              <a:noFill/>
            </p:spPr>
            <p:txBody>
              <a:bodyPr wrap="square" rtlCol="0">
                <a:spAutoFit/>
              </a:bodyPr>
              <a:lstStyle/>
              <a:p>
                <a:pPr algn="ctr"/>
                <a:r>
                  <a:rPr lang="en-US" sz="2800">
                    <a:latin typeface="+mj-lt"/>
                  </a:rPr>
                  <a:t>audio </a:t>
                </a:r>
                <a:r>
                  <a:rPr lang="en-US" sz="2000">
                    <a:solidFill>
                      <a:schemeClr val="tx2"/>
                    </a:solidFill>
                  </a:rPr>
                  <a:t>- short review of the feature</a:t>
                </a:r>
                <a:endParaRPr lang="uk-UA" sz="2000">
                  <a:solidFill>
                    <a:schemeClr val="tx2"/>
                  </a:solidFill>
                </a:endParaRPr>
              </a:p>
            </p:txBody>
          </p:sp>
        </p:grpSp>
        <p:sp>
          <p:nvSpPr>
            <p:cNvPr id="52" name="Freeform 174"/>
            <p:cNvSpPr>
              <a:spLocks noEditPoints="1"/>
            </p:cNvSpPr>
            <p:nvPr/>
          </p:nvSpPr>
          <p:spPr bwMode="auto">
            <a:xfrm>
              <a:off x="12563586" y="6285769"/>
              <a:ext cx="656114" cy="656114"/>
            </a:xfrm>
            <a:custGeom>
              <a:avLst/>
              <a:gdLst>
                <a:gd name="T0" fmla="*/ 160 w 176"/>
                <a:gd name="T1" fmla="*/ 112 h 176"/>
                <a:gd name="T2" fmla="*/ 160 w 176"/>
                <a:gd name="T3" fmla="*/ 72 h 176"/>
                <a:gd name="T4" fmla="*/ 88 w 176"/>
                <a:gd name="T5" fmla="*/ 0 h 176"/>
                <a:gd name="T6" fmla="*/ 16 w 176"/>
                <a:gd name="T7" fmla="*/ 72 h 176"/>
                <a:gd name="T8" fmla="*/ 16 w 176"/>
                <a:gd name="T9" fmla="*/ 112 h 176"/>
                <a:gd name="T10" fmla="*/ 0 w 176"/>
                <a:gd name="T11" fmla="*/ 128 h 176"/>
                <a:gd name="T12" fmla="*/ 0 w 176"/>
                <a:gd name="T13" fmla="*/ 144 h 176"/>
                <a:gd name="T14" fmla="*/ 16 w 176"/>
                <a:gd name="T15" fmla="*/ 160 h 176"/>
                <a:gd name="T16" fmla="*/ 16 w 176"/>
                <a:gd name="T17" fmla="*/ 160 h 176"/>
                <a:gd name="T18" fmla="*/ 36 w 176"/>
                <a:gd name="T19" fmla="*/ 176 h 176"/>
                <a:gd name="T20" fmla="*/ 56 w 176"/>
                <a:gd name="T21" fmla="*/ 156 h 176"/>
                <a:gd name="T22" fmla="*/ 56 w 176"/>
                <a:gd name="T23" fmla="*/ 116 h 176"/>
                <a:gd name="T24" fmla="*/ 36 w 176"/>
                <a:gd name="T25" fmla="*/ 96 h 176"/>
                <a:gd name="T26" fmla="*/ 24 w 176"/>
                <a:gd name="T27" fmla="*/ 100 h 176"/>
                <a:gd name="T28" fmla="*/ 24 w 176"/>
                <a:gd name="T29" fmla="*/ 72 h 176"/>
                <a:gd name="T30" fmla="*/ 88 w 176"/>
                <a:gd name="T31" fmla="*/ 8 h 176"/>
                <a:gd name="T32" fmla="*/ 152 w 176"/>
                <a:gd name="T33" fmla="*/ 72 h 176"/>
                <a:gd name="T34" fmla="*/ 152 w 176"/>
                <a:gd name="T35" fmla="*/ 100 h 176"/>
                <a:gd name="T36" fmla="*/ 140 w 176"/>
                <a:gd name="T37" fmla="*/ 96 h 176"/>
                <a:gd name="T38" fmla="*/ 120 w 176"/>
                <a:gd name="T39" fmla="*/ 116 h 176"/>
                <a:gd name="T40" fmla="*/ 120 w 176"/>
                <a:gd name="T41" fmla="*/ 156 h 176"/>
                <a:gd name="T42" fmla="*/ 140 w 176"/>
                <a:gd name="T43" fmla="*/ 176 h 176"/>
                <a:gd name="T44" fmla="*/ 160 w 176"/>
                <a:gd name="T45" fmla="*/ 160 h 176"/>
                <a:gd name="T46" fmla="*/ 160 w 176"/>
                <a:gd name="T47" fmla="*/ 160 h 176"/>
                <a:gd name="T48" fmla="*/ 176 w 176"/>
                <a:gd name="T49" fmla="*/ 144 h 176"/>
                <a:gd name="T50" fmla="*/ 176 w 176"/>
                <a:gd name="T51" fmla="*/ 128 h 176"/>
                <a:gd name="T52" fmla="*/ 160 w 176"/>
                <a:gd name="T53" fmla="*/ 112 h 176"/>
                <a:gd name="T54" fmla="*/ 36 w 176"/>
                <a:gd name="T55" fmla="*/ 168 h 176"/>
                <a:gd name="T56" fmla="*/ 25 w 176"/>
                <a:gd name="T57" fmla="*/ 160 h 176"/>
                <a:gd name="T58" fmla="*/ 47 w 176"/>
                <a:gd name="T59" fmla="*/ 160 h 176"/>
                <a:gd name="T60" fmla="*/ 36 w 176"/>
                <a:gd name="T61" fmla="*/ 168 h 176"/>
                <a:gd name="T62" fmla="*/ 48 w 176"/>
                <a:gd name="T63" fmla="*/ 152 h 176"/>
                <a:gd name="T64" fmla="*/ 24 w 176"/>
                <a:gd name="T65" fmla="*/ 152 h 176"/>
                <a:gd name="T66" fmla="*/ 24 w 176"/>
                <a:gd name="T67" fmla="*/ 140 h 176"/>
                <a:gd name="T68" fmla="*/ 48 w 176"/>
                <a:gd name="T69" fmla="*/ 140 h 176"/>
                <a:gd name="T70" fmla="*/ 48 w 176"/>
                <a:gd name="T71" fmla="*/ 152 h 176"/>
                <a:gd name="T72" fmla="*/ 36 w 176"/>
                <a:gd name="T73" fmla="*/ 104 h 176"/>
                <a:gd name="T74" fmla="*/ 47 w 176"/>
                <a:gd name="T75" fmla="*/ 112 h 176"/>
                <a:gd name="T76" fmla="*/ 25 w 176"/>
                <a:gd name="T77" fmla="*/ 112 h 176"/>
                <a:gd name="T78" fmla="*/ 36 w 176"/>
                <a:gd name="T79" fmla="*/ 104 h 176"/>
                <a:gd name="T80" fmla="*/ 48 w 176"/>
                <a:gd name="T81" fmla="*/ 132 h 176"/>
                <a:gd name="T82" fmla="*/ 24 w 176"/>
                <a:gd name="T83" fmla="*/ 132 h 176"/>
                <a:gd name="T84" fmla="*/ 24 w 176"/>
                <a:gd name="T85" fmla="*/ 120 h 176"/>
                <a:gd name="T86" fmla="*/ 48 w 176"/>
                <a:gd name="T87" fmla="*/ 120 h 176"/>
                <a:gd name="T88" fmla="*/ 48 w 176"/>
                <a:gd name="T89" fmla="*/ 132 h 176"/>
                <a:gd name="T90" fmla="*/ 140 w 176"/>
                <a:gd name="T91" fmla="*/ 104 h 176"/>
                <a:gd name="T92" fmla="*/ 151 w 176"/>
                <a:gd name="T93" fmla="*/ 112 h 176"/>
                <a:gd name="T94" fmla="*/ 129 w 176"/>
                <a:gd name="T95" fmla="*/ 112 h 176"/>
                <a:gd name="T96" fmla="*/ 140 w 176"/>
                <a:gd name="T97" fmla="*/ 104 h 176"/>
                <a:gd name="T98" fmla="*/ 140 w 176"/>
                <a:gd name="T99" fmla="*/ 168 h 176"/>
                <a:gd name="T100" fmla="*/ 129 w 176"/>
                <a:gd name="T101" fmla="*/ 160 h 176"/>
                <a:gd name="T102" fmla="*/ 151 w 176"/>
                <a:gd name="T103" fmla="*/ 160 h 176"/>
                <a:gd name="T104" fmla="*/ 140 w 176"/>
                <a:gd name="T105" fmla="*/ 168 h 176"/>
                <a:gd name="T106" fmla="*/ 152 w 176"/>
                <a:gd name="T107" fmla="*/ 152 h 176"/>
                <a:gd name="T108" fmla="*/ 128 w 176"/>
                <a:gd name="T109" fmla="*/ 152 h 176"/>
                <a:gd name="T110" fmla="*/ 128 w 176"/>
                <a:gd name="T111" fmla="*/ 140 h 176"/>
                <a:gd name="T112" fmla="*/ 152 w 176"/>
                <a:gd name="T113" fmla="*/ 140 h 176"/>
                <a:gd name="T114" fmla="*/ 152 w 176"/>
                <a:gd name="T115" fmla="*/ 152 h 176"/>
                <a:gd name="T116" fmla="*/ 152 w 176"/>
                <a:gd name="T117" fmla="*/ 132 h 176"/>
                <a:gd name="T118" fmla="*/ 128 w 176"/>
                <a:gd name="T119" fmla="*/ 132 h 176"/>
                <a:gd name="T120" fmla="*/ 128 w 176"/>
                <a:gd name="T121" fmla="*/ 120 h 176"/>
                <a:gd name="T122" fmla="*/ 152 w 176"/>
                <a:gd name="T123" fmla="*/ 120 h 176"/>
                <a:gd name="T124" fmla="*/ 152 w 176"/>
                <a:gd name="T125" fmla="*/ 13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6" h="176">
                  <a:moveTo>
                    <a:pt x="160" y="112"/>
                  </a:moveTo>
                  <a:cubicBezTo>
                    <a:pt x="160" y="72"/>
                    <a:pt x="160" y="72"/>
                    <a:pt x="160" y="72"/>
                  </a:cubicBezTo>
                  <a:cubicBezTo>
                    <a:pt x="160" y="32"/>
                    <a:pt x="128" y="0"/>
                    <a:pt x="88" y="0"/>
                  </a:cubicBezTo>
                  <a:cubicBezTo>
                    <a:pt x="48" y="0"/>
                    <a:pt x="16" y="32"/>
                    <a:pt x="16" y="72"/>
                  </a:cubicBezTo>
                  <a:cubicBezTo>
                    <a:pt x="16" y="112"/>
                    <a:pt x="16" y="112"/>
                    <a:pt x="16" y="112"/>
                  </a:cubicBezTo>
                  <a:cubicBezTo>
                    <a:pt x="7" y="112"/>
                    <a:pt x="0" y="119"/>
                    <a:pt x="0" y="128"/>
                  </a:cubicBezTo>
                  <a:cubicBezTo>
                    <a:pt x="0" y="144"/>
                    <a:pt x="0" y="144"/>
                    <a:pt x="0" y="144"/>
                  </a:cubicBezTo>
                  <a:cubicBezTo>
                    <a:pt x="0" y="153"/>
                    <a:pt x="7" y="160"/>
                    <a:pt x="16" y="160"/>
                  </a:cubicBezTo>
                  <a:cubicBezTo>
                    <a:pt x="16" y="160"/>
                    <a:pt x="16" y="160"/>
                    <a:pt x="16" y="160"/>
                  </a:cubicBezTo>
                  <a:cubicBezTo>
                    <a:pt x="18" y="169"/>
                    <a:pt x="26" y="176"/>
                    <a:pt x="36" y="176"/>
                  </a:cubicBezTo>
                  <a:cubicBezTo>
                    <a:pt x="47" y="176"/>
                    <a:pt x="56" y="167"/>
                    <a:pt x="56" y="156"/>
                  </a:cubicBezTo>
                  <a:cubicBezTo>
                    <a:pt x="56" y="116"/>
                    <a:pt x="56" y="116"/>
                    <a:pt x="56" y="116"/>
                  </a:cubicBezTo>
                  <a:cubicBezTo>
                    <a:pt x="56" y="105"/>
                    <a:pt x="47" y="96"/>
                    <a:pt x="36" y="96"/>
                  </a:cubicBezTo>
                  <a:cubicBezTo>
                    <a:pt x="31" y="96"/>
                    <a:pt x="27" y="98"/>
                    <a:pt x="24" y="100"/>
                  </a:cubicBezTo>
                  <a:cubicBezTo>
                    <a:pt x="24" y="72"/>
                    <a:pt x="24" y="72"/>
                    <a:pt x="24" y="72"/>
                  </a:cubicBezTo>
                  <a:cubicBezTo>
                    <a:pt x="24" y="37"/>
                    <a:pt x="53" y="8"/>
                    <a:pt x="88" y="8"/>
                  </a:cubicBezTo>
                  <a:cubicBezTo>
                    <a:pt x="123" y="8"/>
                    <a:pt x="152" y="37"/>
                    <a:pt x="152" y="72"/>
                  </a:cubicBezTo>
                  <a:cubicBezTo>
                    <a:pt x="152" y="100"/>
                    <a:pt x="152" y="100"/>
                    <a:pt x="152" y="100"/>
                  </a:cubicBezTo>
                  <a:cubicBezTo>
                    <a:pt x="149" y="98"/>
                    <a:pt x="145" y="96"/>
                    <a:pt x="140" y="96"/>
                  </a:cubicBezTo>
                  <a:cubicBezTo>
                    <a:pt x="129" y="96"/>
                    <a:pt x="120" y="105"/>
                    <a:pt x="120" y="116"/>
                  </a:cubicBezTo>
                  <a:cubicBezTo>
                    <a:pt x="120" y="156"/>
                    <a:pt x="120" y="156"/>
                    <a:pt x="120" y="156"/>
                  </a:cubicBezTo>
                  <a:cubicBezTo>
                    <a:pt x="120" y="167"/>
                    <a:pt x="129" y="176"/>
                    <a:pt x="140" y="176"/>
                  </a:cubicBezTo>
                  <a:cubicBezTo>
                    <a:pt x="150" y="176"/>
                    <a:pt x="158" y="169"/>
                    <a:pt x="160" y="160"/>
                  </a:cubicBezTo>
                  <a:cubicBezTo>
                    <a:pt x="160" y="160"/>
                    <a:pt x="160" y="160"/>
                    <a:pt x="160" y="160"/>
                  </a:cubicBezTo>
                  <a:cubicBezTo>
                    <a:pt x="169" y="160"/>
                    <a:pt x="176" y="153"/>
                    <a:pt x="176" y="144"/>
                  </a:cubicBezTo>
                  <a:cubicBezTo>
                    <a:pt x="176" y="128"/>
                    <a:pt x="176" y="128"/>
                    <a:pt x="176" y="128"/>
                  </a:cubicBezTo>
                  <a:cubicBezTo>
                    <a:pt x="176" y="119"/>
                    <a:pt x="169" y="112"/>
                    <a:pt x="160" y="112"/>
                  </a:cubicBezTo>
                  <a:moveTo>
                    <a:pt x="36" y="168"/>
                  </a:moveTo>
                  <a:cubicBezTo>
                    <a:pt x="31" y="168"/>
                    <a:pt x="26" y="165"/>
                    <a:pt x="25" y="160"/>
                  </a:cubicBezTo>
                  <a:cubicBezTo>
                    <a:pt x="47" y="160"/>
                    <a:pt x="47" y="160"/>
                    <a:pt x="47" y="160"/>
                  </a:cubicBezTo>
                  <a:cubicBezTo>
                    <a:pt x="46" y="165"/>
                    <a:pt x="41" y="168"/>
                    <a:pt x="36" y="168"/>
                  </a:cubicBezTo>
                  <a:moveTo>
                    <a:pt x="48" y="152"/>
                  </a:moveTo>
                  <a:cubicBezTo>
                    <a:pt x="24" y="152"/>
                    <a:pt x="24" y="152"/>
                    <a:pt x="24" y="152"/>
                  </a:cubicBezTo>
                  <a:cubicBezTo>
                    <a:pt x="24" y="140"/>
                    <a:pt x="24" y="140"/>
                    <a:pt x="24" y="140"/>
                  </a:cubicBezTo>
                  <a:cubicBezTo>
                    <a:pt x="48" y="140"/>
                    <a:pt x="48" y="140"/>
                    <a:pt x="48" y="140"/>
                  </a:cubicBezTo>
                  <a:lnTo>
                    <a:pt x="48" y="152"/>
                  </a:lnTo>
                  <a:close/>
                  <a:moveTo>
                    <a:pt x="36" y="104"/>
                  </a:moveTo>
                  <a:cubicBezTo>
                    <a:pt x="41" y="104"/>
                    <a:pt x="46" y="107"/>
                    <a:pt x="47" y="112"/>
                  </a:cubicBezTo>
                  <a:cubicBezTo>
                    <a:pt x="25" y="112"/>
                    <a:pt x="25" y="112"/>
                    <a:pt x="25" y="112"/>
                  </a:cubicBezTo>
                  <a:cubicBezTo>
                    <a:pt x="26" y="107"/>
                    <a:pt x="31" y="104"/>
                    <a:pt x="36" y="104"/>
                  </a:cubicBezTo>
                  <a:moveTo>
                    <a:pt x="48" y="132"/>
                  </a:moveTo>
                  <a:cubicBezTo>
                    <a:pt x="24" y="132"/>
                    <a:pt x="24" y="132"/>
                    <a:pt x="24" y="132"/>
                  </a:cubicBezTo>
                  <a:cubicBezTo>
                    <a:pt x="24" y="120"/>
                    <a:pt x="24" y="120"/>
                    <a:pt x="24" y="120"/>
                  </a:cubicBezTo>
                  <a:cubicBezTo>
                    <a:pt x="48" y="120"/>
                    <a:pt x="48" y="120"/>
                    <a:pt x="48" y="120"/>
                  </a:cubicBezTo>
                  <a:lnTo>
                    <a:pt x="48" y="132"/>
                  </a:lnTo>
                  <a:close/>
                  <a:moveTo>
                    <a:pt x="140" y="104"/>
                  </a:moveTo>
                  <a:cubicBezTo>
                    <a:pt x="145" y="104"/>
                    <a:pt x="150" y="107"/>
                    <a:pt x="151" y="112"/>
                  </a:cubicBezTo>
                  <a:cubicBezTo>
                    <a:pt x="129" y="112"/>
                    <a:pt x="129" y="112"/>
                    <a:pt x="129" y="112"/>
                  </a:cubicBezTo>
                  <a:cubicBezTo>
                    <a:pt x="130" y="107"/>
                    <a:pt x="135" y="104"/>
                    <a:pt x="140" y="104"/>
                  </a:cubicBezTo>
                  <a:moveTo>
                    <a:pt x="140" y="168"/>
                  </a:moveTo>
                  <a:cubicBezTo>
                    <a:pt x="135" y="168"/>
                    <a:pt x="130" y="165"/>
                    <a:pt x="129" y="160"/>
                  </a:cubicBezTo>
                  <a:cubicBezTo>
                    <a:pt x="151" y="160"/>
                    <a:pt x="151" y="160"/>
                    <a:pt x="151" y="160"/>
                  </a:cubicBezTo>
                  <a:cubicBezTo>
                    <a:pt x="150" y="165"/>
                    <a:pt x="145" y="168"/>
                    <a:pt x="140" y="168"/>
                  </a:cubicBezTo>
                  <a:moveTo>
                    <a:pt x="152" y="152"/>
                  </a:moveTo>
                  <a:cubicBezTo>
                    <a:pt x="128" y="152"/>
                    <a:pt x="128" y="152"/>
                    <a:pt x="128" y="152"/>
                  </a:cubicBezTo>
                  <a:cubicBezTo>
                    <a:pt x="128" y="140"/>
                    <a:pt x="128" y="140"/>
                    <a:pt x="128" y="140"/>
                  </a:cubicBezTo>
                  <a:cubicBezTo>
                    <a:pt x="152" y="140"/>
                    <a:pt x="152" y="140"/>
                    <a:pt x="152" y="140"/>
                  </a:cubicBezTo>
                  <a:lnTo>
                    <a:pt x="152" y="152"/>
                  </a:lnTo>
                  <a:close/>
                  <a:moveTo>
                    <a:pt x="152" y="132"/>
                  </a:moveTo>
                  <a:cubicBezTo>
                    <a:pt x="128" y="132"/>
                    <a:pt x="128" y="132"/>
                    <a:pt x="128" y="132"/>
                  </a:cubicBezTo>
                  <a:cubicBezTo>
                    <a:pt x="128" y="120"/>
                    <a:pt x="128" y="120"/>
                    <a:pt x="128" y="120"/>
                  </a:cubicBezTo>
                  <a:cubicBezTo>
                    <a:pt x="152" y="120"/>
                    <a:pt x="152" y="120"/>
                    <a:pt x="152" y="120"/>
                  </a:cubicBezTo>
                  <a:lnTo>
                    <a:pt x="152" y="13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8" name="Group 7"/>
          <p:cNvGrpSpPr/>
          <p:nvPr/>
        </p:nvGrpSpPr>
        <p:grpSpPr>
          <a:xfrm>
            <a:off x="14249400" y="6020102"/>
            <a:ext cx="2667000" cy="2180529"/>
            <a:chOff x="14249400" y="6020102"/>
            <a:chExt cx="2667000" cy="2180529"/>
          </a:xfrm>
        </p:grpSpPr>
        <p:grpSp>
          <p:nvGrpSpPr>
            <p:cNvPr id="55" name="Group 54"/>
            <p:cNvGrpSpPr/>
            <p:nvPr/>
          </p:nvGrpSpPr>
          <p:grpSpPr>
            <a:xfrm>
              <a:off x="14249400" y="6020102"/>
              <a:ext cx="2667000" cy="2180529"/>
              <a:chOff x="6391275" y="5350545"/>
              <a:chExt cx="2667000" cy="2180529"/>
            </a:xfrm>
          </p:grpSpPr>
          <p:sp>
            <p:nvSpPr>
              <p:cNvPr id="56" name="Oval 55"/>
              <p:cNvSpPr/>
              <p:nvPr/>
            </p:nvSpPr>
            <p:spPr>
              <a:xfrm>
                <a:off x="7125890" y="5350545"/>
                <a:ext cx="1197770" cy="1197770"/>
              </a:xfrm>
              <a:prstGeom prst="ellipse">
                <a:avLst/>
              </a:prstGeom>
              <a:solidFill>
                <a:schemeClr val="bg1"/>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uk-UA" sz="2800">
                  <a:solidFill>
                    <a:schemeClr val="tx1"/>
                  </a:solidFill>
                </a:endParaRPr>
              </a:p>
            </p:txBody>
          </p:sp>
          <p:sp>
            <p:nvSpPr>
              <p:cNvPr id="57" name="TextBox 56"/>
              <p:cNvSpPr txBox="1"/>
              <p:nvPr/>
            </p:nvSpPr>
            <p:spPr>
              <a:xfrm>
                <a:off x="6391275" y="6700077"/>
                <a:ext cx="2667000" cy="830997"/>
              </a:xfrm>
              <a:prstGeom prst="rect">
                <a:avLst/>
              </a:prstGeom>
              <a:noFill/>
            </p:spPr>
            <p:txBody>
              <a:bodyPr wrap="square" rtlCol="0">
                <a:spAutoFit/>
              </a:bodyPr>
              <a:lstStyle/>
              <a:p>
                <a:pPr algn="ctr"/>
                <a:r>
                  <a:rPr lang="en-US" sz="2800">
                    <a:latin typeface="+mj-lt"/>
                  </a:rPr>
                  <a:t>mic </a:t>
                </a:r>
                <a:r>
                  <a:rPr lang="en-US" sz="2000">
                    <a:solidFill>
                      <a:schemeClr val="tx2"/>
                    </a:solidFill>
                  </a:rPr>
                  <a:t>- short review of the feature</a:t>
                </a:r>
                <a:endParaRPr lang="uk-UA" sz="2000">
                  <a:solidFill>
                    <a:schemeClr val="tx2"/>
                  </a:solidFill>
                </a:endParaRPr>
              </a:p>
            </p:txBody>
          </p:sp>
        </p:grpSp>
        <p:sp>
          <p:nvSpPr>
            <p:cNvPr id="59" name="Freeform 124"/>
            <p:cNvSpPr>
              <a:spLocks noEditPoints="1"/>
            </p:cNvSpPr>
            <p:nvPr/>
          </p:nvSpPr>
          <p:spPr bwMode="auto">
            <a:xfrm>
              <a:off x="15400645" y="6290953"/>
              <a:ext cx="364510" cy="670690"/>
            </a:xfrm>
            <a:custGeom>
              <a:avLst/>
              <a:gdLst>
                <a:gd name="T0" fmla="*/ 96 w 96"/>
                <a:gd name="T1" fmla="*/ 96 h 176"/>
                <a:gd name="T2" fmla="*/ 96 w 96"/>
                <a:gd name="T3" fmla="*/ 84 h 176"/>
                <a:gd name="T4" fmla="*/ 92 w 96"/>
                <a:gd name="T5" fmla="*/ 80 h 176"/>
                <a:gd name="T6" fmla="*/ 88 w 96"/>
                <a:gd name="T7" fmla="*/ 84 h 176"/>
                <a:gd name="T8" fmla="*/ 88 w 96"/>
                <a:gd name="T9" fmla="*/ 96 h 176"/>
                <a:gd name="T10" fmla="*/ 48 w 96"/>
                <a:gd name="T11" fmla="*/ 136 h 176"/>
                <a:gd name="T12" fmla="*/ 8 w 96"/>
                <a:gd name="T13" fmla="*/ 96 h 176"/>
                <a:gd name="T14" fmla="*/ 8 w 96"/>
                <a:gd name="T15" fmla="*/ 84 h 176"/>
                <a:gd name="T16" fmla="*/ 4 w 96"/>
                <a:gd name="T17" fmla="*/ 80 h 176"/>
                <a:gd name="T18" fmla="*/ 0 w 96"/>
                <a:gd name="T19" fmla="*/ 84 h 176"/>
                <a:gd name="T20" fmla="*/ 0 w 96"/>
                <a:gd name="T21" fmla="*/ 96 h 176"/>
                <a:gd name="T22" fmla="*/ 44 w 96"/>
                <a:gd name="T23" fmla="*/ 144 h 176"/>
                <a:gd name="T24" fmla="*/ 44 w 96"/>
                <a:gd name="T25" fmla="*/ 168 h 176"/>
                <a:gd name="T26" fmla="*/ 16 w 96"/>
                <a:gd name="T27" fmla="*/ 168 h 176"/>
                <a:gd name="T28" fmla="*/ 12 w 96"/>
                <a:gd name="T29" fmla="*/ 172 h 176"/>
                <a:gd name="T30" fmla="*/ 16 w 96"/>
                <a:gd name="T31" fmla="*/ 176 h 176"/>
                <a:gd name="T32" fmla="*/ 80 w 96"/>
                <a:gd name="T33" fmla="*/ 176 h 176"/>
                <a:gd name="T34" fmla="*/ 84 w 96"/>
                <a:gd name="T35" fmla="*/ 172 h 176"/>
                <a:gd name="T36" fmla="*/ 80 w 96"/>
                <a:gd name="T37" fmla="*/ 168 h 176"/>
                <a:gd name="T38" fmla="*/ 52 w 96"/>
                <a:gd name="T39" fmla="*/ 168 h 176"/>
                <a:gd name="T40" fmla="*/ 52 w 96"/>
                <a:gd name="T41" fmla="*/ 144 h 176"/>
                <a:gd name="T42" fmla="*/ 96 w 96"/>
                <a:gd name="T43" fmla="*/ 96 h 176"/>
                <a:gd name="T44" fmla="*/ 48 w 96"/>
                <a:gd name="T45" fmla="*/ 128 h 176"/>
                <a:gd name="T46" fmla="*/ 80 w 96"/>
                <a:gd name="T47" fmla="*/ 96 h 176"/>
                <a:gd name="T48" fmla="*/ 80 w 96"/>
                <a:gd name="T49" fmla="*/ 32 h 176"/>
                <a:gd name="T50" fmla="*/ 48 w 96"/>
                <a:gd name="T51" fmla="*/ 0 h 176"/>
                <a:gd name="T52" fmla="*/ 16 w 96"/>
                <a:gd name="T53" fmla="*/ 32 h 176"/>
                <a:gd name="T54" fmla="*/ 16 w 96"/>
                <a:gd name="T55" fmla="*/ 96 h 176"/>
                <a:gd name="T56" fmla="*/ 48 w 96"/>
                <a:gd name="T57" fmla="*/ 128 h 176"/>
                <a:gd name="T58" fmla="*/ 24 w 96"/>
                <a:gd name="T59" fmla="*/ 32 h 176"/>
                <a:gd name="T60" fmla="*/ 48 w 96"/>
                <a:gd name="T61" fmla="*/ 8 h 176"/>
                <a:gd name="T62" fmla="*/ 72 w 96"/>
                <a:gd name="T63" fmla="*/ 32 h 176"/>
                <a:gd name="T64" fmla="*/ 72 w 96"/>
                <a:gd name="T65" fmla="*/ 64 h 176"/>
                <a:gd name="T66" fmla="*/ 24 w 96"/>
                <a:gd name="T67" fmla="*/ 64 h 176"/>
                <a:gd name="T68" fmla="*/ 24 w 96"/>
                <a:gd name="T69" fmla="*/ 32 h 176"/>
                <a:gd name="T70" fmla="*/ 24 w 96"/>
                <a:gd name="T71" fmla="*/ 72 h 176"/>
                <a:gd name="T72" fmla="*/ 72 w 96"/>
                <a:gd name="T73" fmla="*/ 72 h 176"/>
                <a:gd name="T74" fmla="*/ 72 w 96"/>
                <a:gd name="T75" fmla="*/ 96 h 176"/>
                <a:gd name="T76" fmla="*/ 48 w 96"/>
                <a:gd name="T77" fmla="*/ 120 h 176"/>
                <a:gd name="T78" fmla="*/ 24 w 96"/>
                <a:gd name="T79" fmla="*/ 96 h 176"/>
                <a:gd name="T80" fmla="*/ 24 w 96"/>
                <a:gd name="T81" fmla="*/ 72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6" h="176">
                  <a:moveTo>
                    <a:pt x="96" y="96"/>
                  </a:moveTo>
                  <a:cubicBezTo>
                    <a:pt x="96" y="84"/>
                    <a:pt x="96" y="84"/>
                    <a:pt x="96" y="84"/>
                  </a:cubicBezTo>
                  <a:cubicBezTo>
                    <a:pt x="96" y="82"/>
                    <a:pt x="94" y="80"/>
                    <a:pt x="92" y="80"/>
                  </a:cubicBezTo>
                  <a:cubicBezTo>
                    <a:pt x="90" y="80"/>
                    <a:pt x="88" y="82"/>
                    <a:pt x="88" y="84"/>
                  </a:cubicBezTo>
                  <a:cubicBezTo>
                    <a:pt x="88" y="96"/>
                    <a:pt x="88" y="96"/>
                    <a:pt x="88" y="96"/>
                  </a:cubicBezTo>
                  <a:cubicBezTo>
                    <a:pt x="88" y="118"/>
                    <a:pt x="70" y="136"/>
                    <a:pt x="48" y="136"/>
                  </a:cubicBezTo>
                  <a:cubicBezTo>
                    <a:pt x="26" y="136"/>
                    <a:pt x="8" y="118"/>
                    <a:pt x="8" y="96"/>
                  </a:cubicBezTo>
                  <a:cubicBezTo>
                    <a:pt x="8" y="84"/>
                    <a:pt x="8" y="84"/>
                    <a:pt x="8" y="84"/>
                  </a:cubicBezTo>
                  <a:cubicBezTo>
                    <a:pt x="8" y="82"/>
                    <a:pt x="6" y="80"/>
                    <a:pt x="4" y="80"/>
                  </a:cubicBezTo>
                  <a:cubicBezTo>
                    <a:pt x="2" y="80"/>
                    <a:pt x="0" y="82"/>
                    <a:pt x="0" y="84"/>
                  </a:cubicBezTo>
                  <a:cubicBezTo>
                    <a:pt x="0" y="96"/>
                    <a:pt x="0" y="96"/>
                    <a:pt x="0" y="96"/>
                  </a:cubicBezTo>
                  <a:cubicBezTo>
                    <a:pt x="0" y="121"/>
                    <a:pt x="19" y="142"/>
                    <a:pt x="44" y="144"/>
                  </a:cubicBezTo>
                  <a:cubicBezTo>
                    <a:pt x="44" y="168"/>
                    <a:pt x="44" y="168"/>
                    <a:pt x="44" y="168"/>
                  </a:cubicBezTo>
                  <a:cubicBezTo>
                    <a:pt x="16" y="168"/>
                    <a:pt x="16" y="168"/>
                    <a:pt x="16" y="168"/>
                  </a:cubicBezTo>
                  <a:cubicBezTo>
                    <a:pt x="14" y="168"/>
                    <a:pt x="12" y="170"/>
                    <a:pt x="12" y="172"/>
                  </a:cubicBezTo>
                  <a:cubicBezTo>
                    <a:pt x="12" y="174"/>
                    <a:pt x="14" y="176"/>
                    <a:pt x="16" y="176"/>
                  </a:cubicBezTo>
                  <a:cubicBezTo>
                    <a:pt x="80" y="176"/>
                    <a:pt x="80" y="176"/>
                    <a:pt x="80" y="176"/>
                  </a:cubicBezTo>
                  <a:cubicBezTo>
                    <a:pt x="82" y="176"/>
                    <a:pt x="84" y="174"/>
                    <a:pt x="84" y="172"/>
                  </a:cubicBezTo>
                  <a:cubicBezTo>
                    <a:pt x="84" y="170"/>
                    <a:pt x="82" y="168"/>
                    <a:pt x="80" y="168"/>
                  </a:cubicBezTo>
                  <a:cubicBezTo>
                    <a:pt x="52" y="168"/>
                    <a:pt x="52" y="168"/>
                    <a:pt x="52" y="168"/>
                  </a:cubicBezTo>
                  <a:cubicBezTo>
                    <a:pt x="52" y="144"/>
                    <a:pt x="52" y="144"/>
                    <a:pt x="52" y="144"/>
                  </a:cubicBezTo>
                  <a:cubicBezTo>
                    <a:pt x="77" y="142"/>
                    <a:pt x="96" y="121"/>
                    <a:pt x="96" y="96"/>
                  </a:cubicBezTo>
                  <a:moveTo>
                    <a:pt x="48" y="128"/>
                  </a:moveTo>
                  <a:cubicBezTo>
                    <a:pt x="66" y="128"/>
                    <a:pt x="80" y="114"/>
                    <a:pt x="80" y="96"/>
                  </a:cubicBezTo>
                  <a:cubicBezTo>
                    <a:pt x="80" y="32"/>
                    <a:pt x="80" y="32"/>
                    <a:pt x="80" y="32"/>
                  </a:cubicBezTo>
                  <a:cubicBezTo>
                    <a:pt x="80" y="14"/>
                    <a:pt x="66" y="0"/>
                    <a:pt x="48" y="0"/>
                  </a:cubicBezTo>
                  <a:cubicBezTo>
                    <a:pt x="30" y="0"/>
                    <a:pt x="16" y="14"/>
                    <a:pt x="16" y="32"/>
                  </a:cubicBezTo>
                  <a:cubicBezTo>
                    <a:pt x="16" y="96"/>
                    <a:pt x="16" y="96"/>
                    <a:pt x="16" y="96"/>
                  </a:cubicBezTo>
                  <a:cubicBezTo>
                    <a:pt x="16" y="114"/>
                    <a:pt x="30" y="128"/>
                    <a:pt x="48" y="128"/>
                  </a:cubicBezTo>
                  <a:moveTo>
                    <a:pt x="24" y="32"/>
                  </a:moveTo>
                  <a:cubicBezTo>
                    <a:pt x="24" y="19"/>
                    <a:pt x="35" y="8"/>
                    <a:pt x="48" y="8"/>
                  </a:cubicBezTo>
                  <a:cubicBezTo>
                    <a:pt x="61" y="8"/>
                    <a:pt x="72" y="19"/>
                    <a:pt x="72" y="32"/>
                  </a:cubicBezTo>
                  <a:cubicBezTo>
                    <a:pt x="72" y="64"/>
                    <a:pt x="72" y="64"/>
                    <a:pt x="72" y="64"/>
                  </a:cubicBezTo>
                  <a:cubicBezTo>
                    <a:pt x="24" y="64"/>
                    <a:pt x="24" y="64"/>
                    <a:pt x="24" y="64"/>
                  </a:cubicBezTo>
                  <a:lnTo>
                    <a:pt x="24" y="32"/>
                  </a:lnTo>
                  <a:close/>
                  <a:moveTo>
                    <a:pt x="24" y="72"/>
                  </a:moveTo>
                  <a:cubicBezTo>
                    <a:pt x="72" y="72"/>
                    <a:pt x="72" y="72"/>
                    <a:pt x="72" y="72"/>
                  </a:cubicBezTo>
                  <a:cubicBezTo>
                    <a:pt x="72" y="96"/>
                    <a:pt x="72" y="96"/>
                    <a:pt x="72" y="96"/>
                  </a:cubicBezTo>
                  <a:cubicBezTo>
                    <a:pt x="72" y="109"/>
                    <a:pt x="61" y="120"/>
                    <a:pt x="48" y="120"/>
                  </a:cubicBezTo>
                  <a:cubicBezTo>
                    <a:pt x="35" y="120"/>
                    <a:pt x="24" y="109"/>
                    <a:pt x="24" y="96"/>
                  </a:cubicBezTo>
                  <a:lnTo>
                    <a:pt x="24" y="7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6" name="Picture Placeholder 5"/>
          <p:cNvSpPr>
            <a:spLocks noGrp="1"/>
          </p:cNvSpPr>
          <p:nvPr>
            <p:ph type="pic" sz="quarter" idx="11"/>
          </p:nvPr>
        </p:nvSpPr>
        <p:spPr/>
      </p:sp>
    </p:spTree>
    <p:extLst>
      <p:ext uri="{BB962C8B-B14F-4D97-AF65-F5344CB8AC3E}">
        <p14:creationId xmlns:p14="http://schemas.microsoft.com/office/powerpoint/2010/main" val="150578194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fade">
                                      <p:cBhvr>
                                        <p:cTn id="7" dur="1250"/>
                                        <p:tgtEl>
                                          <p:spTgt spid="53"/>
                                        </p:tgtEl>
                                      </p:cBhvr>
                                    </p:animEffect>
                                    <p:anim calcmode="lin" valueType="num">
                                      <p:cBhvr>
                                        <p:cTn id="8" dur="1250" fill="hold"/>
                                        <p:tgtEl>
                                          <p:spTgt spid="53"/>
                                        </p:tgtEl>
                                        <p:attrNameLst>
                                          <p:attrName>ppt_x</p:attrName>
                                        </p:attrNameLst>
                                      </p:cBhvr>
                                      <p:tavLst>
                                        <p:tav tm="0">
                                          <p:val>
                                            <p:strVal val="#ppt_x"/>
                                          </p:val>
                                        </p:tav>
                                        <p:tav tm="100000">
                                          <p:val>
                                            <p:strVal val="#ppt_x"/>
                                          </p:val>
                                        </p:tav>
                                      </p:tavLst>
                                    </p:anim>
                                    <p:anim calcmode="lin" valueType="num">
                                      <p:cBhvr>
                                        <p:cTn id="9" dur="1125" decel="100000" fill="hold"/>
                                        <p:tgtEl>
                                          <p:spTgt spid="53"/>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3"/>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250"/>
                                        <p:tgtEl>
                                          <p:spTgt spid="7"/>
                                        </p:tgtEl>
                                      </p:cBhvr>
                                    </p:animEffect>
                                    <p:anim calcmode="lin" valueType="num">
                                      <p:cBhvr>
                                        <p:cTn id="14" dur="1250" fill="hold"/>
                                        <p:tgtEl>
                                          <p:spTgt spid="7"/>
                                        </p:tgtEl>
                                        <p:attrNameLst>
                                          <p:attrName>ppt_x</p:attrName>
                                        </p:attrNameLst>
                                      </p:cBhvr>
                                      <p:tavLst>
                                        <p:tav tm="0">
                                          <p:val>
                                            <p:strVal val="#ppt_x"/>
                                          </p:val>
                                        </p:tav>
                                        <p:tav tm="100000">
                                          <p:val>
                                            <p:strVal val="#ppt_x"/>
                                          </p:val>
                                        </p:tav>
                                      </p:tavLst>
                                    </p:anim>
                                    <p:anim calcmode="lin" valueType="num">
                                      <p:cBhvr>
                                        <p:cTn id="15" dur="1125" decel="100000" fill="hold"/>
                                        <p:tgtEl>
                                          <p:spTgt spid="7"/>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1250"/>
                                        <p:tgtEl>
                                          <p:spTgt spid="21"/>
                                        </p:tgtEl>
                                      </p:cBhvr>
                                    </p:animEffect>
                                    <p:anim calcmode="lin" valueType="num">
                                      <p:cBhvr>
                                        <p:cTn id="20" dur="1250" fill="hold"/>
                                        <p:tgtEl>
                                          <p:spTgt spid="21"/>
                                        </p:tgtEl>
                                        <p:attrNameLst>
                                          <p:attrName>ppt_x</p:attrName>
                                        </p:attrNameLst>
                                      </p:cBhvr>
                                      <p:tavLst>
                                        <p:tav tm="0">
                                          <p:val>
                                            <p:strVal val="#ppt_x"/>
                                          </p:val>
                                        </p:tav>
                                        <p:tav tm="100000">
                                          <p:val>
                                            <p:strVal val="#ppt_x"/>
                                          </p:val>
                                        </p:tav>
                                      </p:tavLst>
                                    </p:anim>
                                    <p:anim calcmode="lin" valueType="num">
                                      <p:cBhvr>
                                        <p:cTn id="21" dur="1125" decel="100000" fill="hold"/>
                                        <p:tgtEl>
                                          <p:spTgt spid="21"/>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1"/>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250"/>
                                        <p:tgtEl>
                                          <p:spTgt spid="2"/>
                                        </p:tgtEl>
                                      </p:cBhvr>
                                    </p:animEffect>
                                    <p:anim calcmode="lin" valueType="num">
                                      <p:cBhvr>
                                        <p:cTn id="26" dur="1250" fill="hold"/>
                                        <p:tgtEl>
                                          <p:spTgt spid="2"/>
                                        </p:tgtEl>
                                        <p:attrNameLst>
                                          <p:attrName>ppt_x</p:attrName>
                                        </p:attrNameLst>
                                      </p:cBhvr>
                                      <p:tavLst>
                                        <p:tav tm="0">
                                          <p:val>
                                            <p:strVal val="#ppt_x"/>
                                          </p:val>
                                        </p:tav>
                                        <p:tav tm="100000">
                                          <p:val>
                                            <p:strVal val="#ppt_x"/>
                                          </p:val>
                                        </p:tav>
                                      </p:tavLst>
                                    </p:anim>
                                    <p:anim calcmode="lin" valueType="num">
                                      <p:cBhvr>
                                        <p:cTn id="27" dur="1125" decel="100000" fill="hold"/>
                                        <p:tgtEl>
                                          <p:spTgt spid="2"/>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1250"/>
                                        <p:tgtEl>
                                          <p:spTgt spid="4"/>
                                        </p:tgtEl>
                                      </p:cBhvr>
                                    </p:animEffect>
                                    <p:anim calcmode="lin" valueType="num">
                                      <p:cBhvr>
                                        <p:cTn id="32" dur="1250" fill="hold"/>
                                        <p:tgtEl>
                                          <p:spTgt spid="4"/>
                                        </p:tgtEl>
                                        <p:attrNameLst>
                                          <p:attrName>ppt_x</p:attrName>
                                        </p:attrNameLst>
                                      </p:cBhvr>
                                      <p:tavLst>
                                        <p:tav tm="0">
                                          <p:val>
                                            <p:strVal val="#ppt_x"/>
                                          </p:val>
                                        </p:tav>
                                        <p:tav tm="100000">
                                          <p:val>
                                            <p:strVal val="#ppt_x"/>
                                          </p:val>
                                        </p:tav>
                                      </p:tavLst>
                                    </p:anim>
                                    <p:anim calcmode="lin" valueType="num">
                                      <p:cBhvr>
                                        <p:cTn id="33" dur="1125" decel="100000" fill="hold"/>
                                        <p:tgtEl>
                                          <p:spTgt spid="4"/>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125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1250"/>
                                        <p:tgtEl>
                                          <p:spTgt spid="8"/>
                                        </p:tgtEl>
                                      </p:cBhvr>
                                    </p:animEffect>
                                    <p:anim calcmode="lin" valueType="num">
                                      <p:cBhvr>
                                        <p:cTn id="38" dur="1250" fill="hold"/>
                                        <p:tgtEl>
                                          <p:spTgt spid="8"/>
                                        </p:tgtEl>
                                        <p:attrNameLst>
                                          <p:attrName>ppt_x</p:attrName>
                                        </p:attrNameLst>
                                      </p:cBhvr>
                                      <p:tavLst>
                                        <p:tav tm="0">
                                          <p:val>
                                            <p:strVal val="#ppt_x"/>
                                          </p:val>
                                        </p:tav>
                                        <p:tav tm="100000">
                                          <p:val>
                                            <p:strVal val="#ppt_x"/>
                                          </p:val>
                                        </p:tav>
                                      </p:tavLst>
                                    </p:anim>
                                    <p:anim calcmode="lin" valueType="num">
                                      <p:cBhvr>
                                        <p:cTn id="39" dur="1125" decel="100000" fill="hold"/>
                                        <p:tgtEl>
                                          <p:spTgt spid="8"/>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03409" y="2860092"/>
            <a:ext cx="2765636" cy="5340539"/>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1600" y="2860092"/>
            <a:ext cx="2765636" cy="5340539"/>
          </a:xfrm>
          <a:prstGeom prst="rect">
            <a:avLst/>
          </a:prstGeom>
        </p:spPr>
      </p:pic>
      <p:sp>
        <p:nvSpPr>
          <p:cNvPr id="5" name="Title 4"/>
          <p:cNvSpPr>
            <a:spLocks noGrp="1"/>
          </p:cNvSpPr>
          <p:nvPr>
            <p:ph type="title"/>
          </p:nvPr>
        </p:nvSpPr>
        <p:spPr/>
        <p:txBody>
          <a:bodyPr/>
          <a:lstStyle/>
          <a:p>
            <a:r>
              <a:rPr lang="en-US">
                <a:solidFill>
                  <a:schemeClr val="accent1"/>
                </a:solidFill>
              </a:rPr>
              <a:t>application</a:t>
            </a:r>
            <a:br>
              <a:rPr lang="en-US">
                <a:solidFill>
                  <a:schemeClr val="accent1"/>
                </a:solidFill>
              </a:rPr>
            </a:br>
            <a:r>
              <a:rPr lang="en-US">
                <a:solidFill>
                  <a:schemeClr val="bg1"/>
                </a:solidFill>
              </a:rPr>
              <a:t>review</a:t>
            </a:r>
            <a:endParaRPr lang="uk-UA">
              <a:solidFill>
                <a:schemeClr val="bg1"/>
              </a:solidFill>
            </a:endParaRPr>
          </a:p>
        </p:txBody>
      </p:sp>
      <p:sp>
        <p:nvSpPr>
          <p:cNvPr id="3" name="Slide Number Placeholder 2"/>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94</a:t>
            </a:fld>
            <a:endParaRPr/>
          </a:p>
        </p:txBody>
      </p:sp>
      <p:grpSp>
        <p:nvGrpSpPr>
          <p:cNvPr id="4" name="Group 3"/>
          <p:cNvGrpSpPr/>
          <p:nvPr/>
        </p:nvGrpSpPr>
        <p:grpSpPr>
          <a:xfrm>
            <a:off x="8694683" y="2781300"/>
            <a:ext cx="8340440" cy="1995678"/>
            <a:chOff x="8694683" y="2781300"/>
            <a:chExt cx="8340440" cy="1995678"/>
          </a:xfrm>
        </p:grpSpPr>
        <p:sp>
          <p:nvSpPr>
            <p:cNvPr id="12" name="TextBox 11"/>
            <p:cNvSpPr txBox="1"/>
            <p:nvPr/>
          </p:nvSpPr>
          <p:spPr>
            <a:xfrm>
              <a:off x="8694684" y="2781300"/>
              <a:ext cx="6354552" cy="646331"/>
            </a:xfrm>
            <a:prstGeom prst="rect">
              <a:avLst/>
            </a:prstGeom>
            <a:noFill/>
          </p:spPr>
          <p:txBody>
            <a:bodyPr wrap="square" rtlCol="0">
              <a:spAutoFit/>
            </a:bodyPr>
            <a:lstStyle/>
            <a:p>
              <a:r>
                <a:rPr lang="en-US" sz="3600">
                  <a:solidFill>
                    <a:schemeClr val="accent1"/>
                  </a:solidFill>
                  <a:latin typeface="+mj-lt"/>
                </a:rPr>
                <a:t>application name</a:t>
              </a:r>
            </a:p>
          </p:txBody>
        </p:sp>
        <p:sp>
          <p:nvSpPr>
            <p:cNvPr id="13" name="TextBox 12"/>
            <p:cNvSpPr txBox="1"/>
            <p:nvPr/>
          </p:nvSpPr>
          <p:spPr>
            <a:xfrm>
              <a:off x="8694683" y="3453539"/>
              <a:ext cx="8340440"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Fusce posuere, magna sed pulvinar ultricies, purus lectus malesuada libero, sit amet commodo magna eros quis urna. Nunc viverra imperdiet enim. Fusce est. </a:t>
              </a:r>
            </a:p>
          </p:txBody>
        </p:sp>
      </p:grpSp>
      <p:grpSp>
        <p:nvGrpSpPr>
          <p:cNvPr id="14" name="Group 13"/>
          <p:cNvGrpSpPr/>
          <p:nvPr/>
        </p:nvGrpSpPr>
        <p:grpSpPr>
          <a:xfrm>
            <a:off x="9331763" y="5981700"/>
            <a:ext cx="7066280" cy="400110"/>
            <a:chOff x="9331763" y="5981700"/>
            <a:chExt cx="7066280" cy="400110"/>
          </a:xfrm>
        </p:grpSpPr>
        <p:sp>
          <p:nvSpPr>
            <p:cNvPr id="23" name="TextBox 22"/>
            <p:cNvSpPr txBox="1"/>
            <p:nvPr/>
          </p:nvSpPr>
          <p:spPr>
            <a:xfrm>
              <a:off x="9407963" y="5981700"/>
              <a:ext cx="6990080" cy="400110"/>
            </a:xfrm>
            <a:prstGeom prst="rect">
              <a:avLst/>
            </a:prstGeom>
            <a:noFill/>
          </p:spPr>
          <p:txBody>
            <a:bodyPr wrap="square" rtlCol="0">
              <a:spAutoFit/>
            </a:bodyPr>
            <a:lstStyle/>
            <a:p>
              <a:r>
                <a:rPr lang="en-US" sz="2000">
                  <a:solidFill>
                    <a:schemeClr val="tx2"/>
                  </a:solidFill>
                </a:rPr>
                <a:t>describe the </a:t>
              </a:r>
              <a:r>
                <a:rPr lang="en-US" sz="2000">
                  <a:solidFill>
                    <a:schemeClr val="accent1"/>
                  </a:solidFill>
                </a:rPr>
                <a:t>key feature</a:t>
              </a:r>
              <a:endParaRPr lang="uk-UA" sz="2000">
                <a:solidFill>
                  <a:schemeClr val="accent1"/>
                </a:solidFill>
              </a:endParaRPr>
            </a:p>
          </p:txBody>
        </p:sp>
        <p:cxnSp>
          <p:nvCxnSpPr>
            <p:cNvPr id="24" name="Straight Connector 23"/>
            <p:cNvCxnSpPr/>
            <p:nvPr/>
          </p:nvCxnSpPr>
          <p:spPr>
            <a:xfrm>
              <a:off x="9331763" y="6029355"/>
              <a:ext cx="0" cy="30480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5" name="Group 14"/>
          <p:cNvGrpSpPr/>
          <p:nvPr/>
        </p:nvGrpSpPr>
        <p:grpSpPr>
          <a:xfrm>
            <a:off x="9331763" y="6663804"/>
            <a:ext cx="7066280" cy="400110"/>
            <a:chOff x="9331763" y="6663804"/>
            <a:chExt cx="7066280" cy="400110"/>
          </a:xfrm>
        </p:grpSpPr>
        <p:sp>
          <p:nvSpPr>
            <p:cNvPr id="25" name="TextBox 24"/>
            <p:cNvSpPr txBox="1"/>
            <p:nvPr/>
          </p:nvSpPr>
          <p:spPr>
            <a:xfrm>
              <a:off x="9407963" y="6663804"/>
              <a:ext cx="6990080" cy="400110"/>
            </a:xfrm>
            <a:prstGeom prst="rect">
              <a:avLst/>
            </a:prstGeom>
            <a:noFill/>
          </p:spPr>
          <p:txBody>
            <a:bodyPr wrap="square" rtlCol="0">
              <a:spAutoFit/>
            </a:bodyPr>
            <a:lstStyle/>
            <a:p>
              <a:r>
                <a:rPr lang="en-US" sz="2000">
                  <a:solidFill>
                    <a:schemeClr val="tx2"/>
                  </a:solidFill>
                </a:rPr>
                <a:t>explaine the </a:t>
              </a:r>
              <a:r>
                <a:rPr lang="en-US" sz="2000">
                  <a:solidFill>
                    <a:schemeClr val="accent1"/>
                  </a:solidFill>
                </a:rPr>
                <a:t>benefits</a:t>
              </a:r>
              <a:r>
                <a:rPr lang="en-US" sz="2000">
                  <a:solidFill>
                    <a:schemeClr val="tx2"/>
                  </a:solidFill>
                </a:rPr>
                <a:t> in this placeholder</a:t>
              </a:r>
              <a:endParaRPr lang="uk-UA" sz="2000">
                <a:solidFill>
                  <a:schemeClr val="tx2"/>
                </a:solidFill>
              </a:endParaRPr>
            </a:p>
          </p:txBody>
        </p:sp>
        <p:cxnSp>
          <p:nvCxnSpPr>
            <p:cNvPr id="26" name="Straight Connector 25"/>
            <p:cNvCxnSpPr/>
            <p:nvPr/>
          </p:nvCxnSpPr>
          <p:spPr>
            <a:xfrm>
              <a:off x="9331763" y="6711459"/>
              <a:ext cx="0" cy="30480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16" name="Group 15"/>
          <p:cNvGrpSpPr/>
          <p:nvPr/>
        </p:nvGrpSpPr>
        <p:grpSpPr>
          <a:xfrm>
            <a:off x="9331763" y="7345908"/>
            <a:ext cx="7066280" cy="400110"/>
            <a:chOff x="9331763" y="7345908"/>
            <a:chExt cx="7066280" cy="400110"/>
          </a:xfrm>
        </p:grpSpPr>
        <p:sp>
          <p:nvSpPr>
            <p:cNvPr id="27" name="TextBox 26"/>
            <p:cNvSpPr txBox="1"/>
            <p:nvPr/>
          </p:nvSpPr>
          <p:spPr>
            <a:xfrm>
              <a:off x="9407963" y="7345908"/>
              <a:ext cx="6990080" cy="400110"/>
            </a:xfrm>
            <a:prstGeom prst="rect">
              <a:avLst/>
            </a:prstGeom>
            <a:noFill/>
          </p:spPr>
          <p:txBody>
            <a:bodyPr wrap="square" rtlCol="0">
              <a:spAutoFit/>
            </a:bodyPr>
            <a:lstStyle/>
            <a:p>
              <a:r>
                <a:rPr lang="en-US" sz="2000">
                  <a:solidFill>
                    <a:schemeClr val="accent1"/>
                  </a:solidFill>
                </a:rPr>
                <a:t>responsive</a:t>
              </a:r>
              <a:r>
                <a:rPr lang="en-US" sz="2000">
                  <a:solidFill>
                    <a:schemeClr val="tx2"/>
                  </a:solidFill>
                </a:rPr>
                <a:t> page design</a:t>
              </a:r>
              <a:endParaRPr lang="uk-UA" sz="2000">
                <a:solidFill>
                  <a:schemeClr val="tx2"/>
                </a:solidFill>
              </a:endParaRPr>
            </a:p>
          </p:txBody>
        </p:sp>
        <p:cxnSp>
          <p:nvCxnSpPr>
            <p:cNvPr id="28" name="Straight Connector 27"/>
            <p:cNvCxnSpPr/>
            <p:nvPr/>
          </p:nvCxnSpPr>
          <p:spPr>
            <a:xfrm>
              <a:off x="9331763" y="7393563"/>
              <a:ext cx="0" cy="304800"/>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59989" y="2411095"/>
            <a:ext cx="3230668" cy="6238532"/>
          </a:xfrm>
          <a:prstGeom prst="rect">
            <a:avLst/>
          </a:prstGeom>
        </p:spPr>
      </p:pic>
      <p:sp>
        <p:nvSpPr>
          <p:cNvPr id="2" name="Picture Placeholder 1"/>
          <p:cNvSpPr>
            <a:spLocks noGrp="1"/>
          </p:cNvSpPr>
          <p:nvPr>
            <p:ph type="pic" sz="quarter" idx="13"/>
          </p:nvPr>
        </p:nvSpPr>
        <p:spPr/>
      </p:sp>
      <p:sp>
        <p:nvSpPr>
          <p:cNvPr id="8" name="Picture Placeholder 7"/>
          <p:cNvSpPr>
            <a:spLocks noGrp="1"/>
          </p:cNvSpPr>
          <p:nvPr>
            <p:ph type="pic" sz="quarter" idx="12"/>
          </p:nvPr>
        </p:nvSpPr>
        <p:spPr/>
      </p:sp>
      <p:sp>
        <p:nvSpPr>
          <p:cNvPr id="9" name="Picture Placeholder 8"/>
          <p:cNvSpPr>
            <a:spLocks noGrp="1"/>
          </p:cNvSpPr>
          <p:nvPr>
            <p:ph type="pic" sz="quarter" idx="11"/>
          </p:nvPr>
        </p:nvSpPr>
        <p:spPr/>
      </p:sp>
    </p:spTree>
    <p:extLst>
      <p:ext uri="{BB962C8B-B14F-4D97-AF65-F5344CB8AC3E}">
        <p14:creationId xmlns:p14="http://schemas.microsoft.com/office/powerpoint/2010/main" val="423947116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250"/>
                                        <p:tgtEl>
                                          <p:spTgt spid="10"/>
                                        </p:tgtEl>
                                      </p:cBhvr>
                                    </p:animEffect>
                                    <p:anim calcmode="lin" valueType="num">
                                      <p:cBhvr>
                                        <p:cTn id="14" dur="1250" fill="hold"/>
                                        <p:tgtEl>
                                          <p:spTgt spid="10"/>
                                        </p:tgtEl>
                                        <p:attrNameLst>
                                          <p:attrName>ppt_x</p:attrName>
                                        </p:attrNameLst>
                                      </p:cBhvr>
                                      <p:tavLst>
                                        <p:tav tm="0">
                                          <p:val>
                                            <p:strVal val="#ppt_x"/>
                                          </p:val>
                                        </p:tav>
                                        <p:tav tm="100000">
                                          <p:val>
                                            <p:strVal val="#ppt_x"/>
                                          </p:val>
                                        </p:tav>
                                      </p:tavLst>
                                    </p:anim>
                                    <p:anim calcmode="lin" valueType="num">
                                      <p:cBhvr>
                                        <p:cTn id="15" dur="1125" decel="100000" fill="hold"/>
                                        <p:tgtEl>
                                          <p:spTgt spid="10"/>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10"/>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250"/>
                                        <p:tgtEl>
                                          <p:spTgt spid="7"/>
                                        </p:tgtEl>
                                      </p:cBhvr>
                                    </p:animEffect>
                                    <p:anim calcmode="lin" valueType="num">
                                      <p:cBhvr>
                                        <p:cTn id="20" dur="1250" fill="hold"/>
                                        <p:tgtEl>
                                          <p:spTgt spid="7"/>
                                        </p:tgtEl>
                                        <p:attrNameLst>
                                          <p:attrName>ppt_x</p:attrName>
                                        </p:attrNameLst>
                                      </p:cBhvr>
                                      <p:tavLst>
                                        <p:tav tm="0">
                                          <p:val>
                                            <p:strVal val="#ppt_x"/>
                                          </p:val>
                                        </p:tav>
                                        <p:tav tm="100000">
                                          <p:val>
                                            <p:strVal val="#ppt_x"/>
                                          </p:val>
                                        </p:tav>
                                      </p:tavLst>
                                    </p:anim>
                                    <p:anim calcmode="lin" valueType="num">
                                      <p:cBhvr>
                                        <p:cTn id="21" dur="1125" decel="100000" fill="hold"/>
                                        <p:tgtEl>
                                          <p:spTgt spid="7"/>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7"/>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25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1250"/>
                                        <p:tgtEl>
                                          <p:spTgt spid="4"/>
                                        </p:tgtEl>
                                      </p:cBhvr>
                                    </p:animEffect>
                                    <p:anim calcmode="lin" valueType="num">
                                      <p:cBhvr>
                                        <p:cTn id="26" dur="1250" fill="hold"/>
                                        <p:tgtEl>
                                          <p:spTgt spid="4"/>
                                        </p:tgtEl>
                                        <p:attrNameLst>
                                          <p:attrName>ppt_x</p:attrName>
                                        </p:attrNameLst>
                                      </p:cBhvr>
                                      <p:tavLst>
                                        <p:tav tm="0">
                                          <p:val>
                                            <p:strVal val="#ppt_x"/>
                                          </p:val>
                                        </p:tav>
                                        <p:tav tm="100000">
                                          <p:val>
                                            <p:strVal val="#ppt_x"/>
                                          </p:val>
                                        </p:tav>
                                      </p:tavLst>
                                    </p:anim>
                                    <p:anim calcmode="lin" valueType="num">
                                      <p:cBhvr>
                                        <p:cTn id="27" dur="1125" decel="100000" fill="hold"/>
                                        <p:tgtEl>
                                          <p:spTgt spid="4"/>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50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1250"/>
                                        <p:tgtEl>
                                          <p:spTgt spid="14"/>
                                        </p:tgtEl>
                                      </p:cBhvr>
                                    </p:animEffect>
                                    <p:anim calcmode="lin" valueType="num">
                                      <p:cBhvr>
                                        <p:cTn id="32" dur="1250" fill="hold"/>
                                        <p:tgtEl>
                                          <p:spTgt spid="14"/>
                                        </p:tgtEl>
                                        <p:attrNameLst>
                                          <p:attrName>ppt_x</p:attrName>
                                        </p:attrNameLst>
                                      </p:cBhvr>
                                      <p:tavLst>
                                        <p:tav tm="0">
                                          <p:val>
                                            <p:strVal val="#ppt_x"/>
                                          </p:val>
                                        </p:tav>
                                        <p:tav tm="100000">
                                          <p:val>
                                            <p:strVal val="#ppt_x"/>
                                          </p:val>
                                        </p:tav>
                                      </p:tavLst>
                                    </p:anim>
                                    <p:anim calcmode="lin" valueType="num">
                                      <p:cBhvr>
                                        <p:cTn id="33" dur="1125" decel="100000" fill="hold"/>
                                        <p:tgtEl>
                                          <p:spTgt spid="14"/>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4"/>
                                        </p:tgtEl>
                                        <p:attrNameLst>
                                          <p:attrName>ppt_y</p:attrName>
                                        </p:attrNameLst>
                                      </p:cBhvr>
                                      <p:tavLst>
                                        <p:tav tm="0">
                                          <p:val>
                                            <p:strVal val="#ppt_y-.03"/>
                                          </p:val>
                                        </p:tav>
                                        <p:tav tm="100000">
                                          <p:val>
                                            <p:strVal val="#ppt_y"/>
                                          </p:val>
                                        </p:tav>
                                      </p:tavLst>
                                    </p:anim>
                                  </p:childTnLst>
                                </p:cTn>
                              </p:par>
                              <p:par>
                                <p:cTn id="35" presetID="37" presetClass="entr" presetSubtype="0" fill="hold" nodeType="withEffect">
                                  <p:stCondLst>
                                    <p:cond delay="75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1250"/>
                                        <p:tgtEl>
                                          <p:spTgt spid="15"/>
                                        </p:tgtEl>
                                      </p:cBhvr>
                                    </p:animEffect>
                                    <p:anim calcmode="lin" valueType="num">
                                      <p:cBhvr>
                                        <p:cTn id="38" dur="1250" fill="hold"/>
                                        <p:tgtEl>
                                          <p:spTgt spid="15"/>
                                        </p:tgtEl>
                                        <p:attrNameLst>
                                          <p:attrName>ppt_x</p:attrName>
                                        </p:attrNameLst>
                                      </p:cBhvr>
                                      <p:tavLst>
                                        <p:tav tm="0">
                                          <p:val>
                                            <p:strVal val="#ppt_x"/>
                                          </p:val>
                                        </p:tav>
                                        <p:tav tm="100000">
                                          <p:val>
                                            <p:strVal val="#ppt_x"/>
                                          </p:val>
                                        </p:tav>
                                      </p:tavLst>
                                    </p:anim>
                                    <p:anim calcmode="lin" valueType="num">
                                      <p:cBhvr>
                                        <p:cTn id="39" dur="1125" decel="100000" fill="hold"/>
                                        <p:tgtEl>
                                          <p:spTgt spid="15"/>
                                        </p:tgtEl>
                                        <p:attrNameLst>
                                          <p:attrName>ppt_y</p:attrName>
                                        </p:attrNameLst>
                                      </p:cBhvr>
                                      <p:tavLst>
                                        <p:tav tm="0">
                                          <p:val>
                                            <p:strVal val="#ppt_y+1"/>
                                          </p:val>
                                        </p:tav>
                                        <p:tav tm="100000">
                                          <p:val>
                                            <p:strVal val="#ppt_y-.03"/>
                                          </p:val>
                                        </p:tav>
                                      </p:tavLst>
                                    </p:anim>
                                    <p:anim calcmode="lin" valueType="num">
                                      <p:cBhvr>
                                        <p:cTn id="40"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par>
                                <p:cTn id="41" presetID="37" presetClass="entr" presetSubtype="0" fill="hold" nodeType="withEffect">
                                  <p:stCondLst>
                                    <p:cond delay="100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1250"/>
                                        <p:tgtEl>
                                          <p:spTgt spid="16"/>
                                        </p:tgtEl>
                                      </p:cBhvr>
                                    </p:animEffect>
                                    <p:anim calcmode="lin" valueType="num">
                                      <p:cBhvr>
                                        <p:cTn id="44" dur="1250" fill="hold"/>
                                        <p:tgtEl>
                                          <p:spTgt spid="16"/>
                                        </p:tgtEl>
                                        <p:attrNameLst>
                                          <p:attrName>ppt_x</p:attrName>
                                        </p:attrNameLst>
                                      </p:cBhvr>
                                      <p:tavLst>
                                        <p:tav tm="0">
                                          <p:val>
                                            <p:strVal val="#ppt_x"/>
                                          </p:val>
                                        </p:tav>
                                        <p:tav tm="100000">
                                          <p:val>
                                            <p:strVal val="#ppt_x"/>
                                          </p:val>
                                        </p:tav>
                                      </p:tavLst>
                                    </p:anim>
                                    <p:anim calcmode="lin" valueType="num">
                                      <p:cBhvr>
                                        <p:cTn id="45" dur="1125" decel="100000" fill="hold"/>
                                        <p:tgtEl>
                                          <p:spTgt spid="16"/>
                                        </p:tgtEl>
                                        <p:attrNameLst>
                                          <p:attrName>ppt_y</p:attrName>
                                        </p:attrNameLst>
                                      </p:cBhvr>
                                      <p:tavLst>
                                        <p:tav tm="0">
                                          <p:val>
                                            <p:strVal val="#ppt_y+1"/>
                                          </p:val>
                                        </p:tav>
                                        <p:tav tm="100000">
                                          <p:val>
                                            <p:strVal val="#ppt_y-.03"/>
                                          </p:val>
                                        </p:tav>
                                      </p:tavLst>
                                    </p:anim>
                                    <p:anim calcmode="lin" valueType="num">
                                      <p:cBhvr>
                                        <p:cTn id="46" dur="125" accel="100000" fill="hold">
                                          <p:stCondLst>
                                            <p:cond delay="1125"/>
                                          </p:stCondLst>
                                        </p:cTn>
                                        <p:tgtEl>
                                          <p:spTgt spid="16"/>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58540" y="1910239"/>
            <a:ext cx="5229134" cy="7195522"/>
          </a:xfrm>
          <a:prstGeom prst="rect">
            <a:avLst/>
          </a:prstGeom>
        </p:spPr>
      </p:pic>
      <p:sp>
        <p:nvSpPr>
          <p:cNvPr id="4" name="Title 3"/>
          <p:cNvSpPr>
            <a:spLocks noGrp="1"/>
          </p:cNvSpPr>
          <p:nvPr>
            <p:ph type="title"/>
          </p:nvPr>
        </p:nvSpPr>
        <p:spPr/>
        <p:txBody>
          <a:bodyPr/>
          <a:lstStyle/>
          <a:p>
            <a:r>
              <a:rPr lang="en-US">
                <a:solidFill>
                  <a:schemeClr val="accent1"/>
                </a:solidFill>
              </a:rPr>
              <a:t>tablet</a:t>
            </a:r>
            <a:br>
              <a:rPr lang="en-US"/>
            </a:br>
            <a:r>
              <a:rPr lang="en-US"/>
              <a:t>device</a:t>
            </a:r>
            <a:endParaRPr lang="uk-UA"/>
          </a:p>
        </p:txBody>
      </p:sp>
      <p:sp>
        <p:nvSpPr>
          <p:cNvPr id="3" name="Slide Number Placeholder 2"/>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95</a:t>
            </a:fld>
            <a:endParaRPr/>
          </a:p>
        </p:txBody>
      </p:sp>
      <p:grpSp>
        <p:nvGrpSpPr>
          <p:cNvPr id="27" name="Group 26"/>
          <p:cNvGrpSpPr/>
          <p:nvPr/>
        </p:nvGrpSpPr>
        <p:grpSpPr>
          <a:xfrm>
            <a:off x="7711977" y="2705100"/>
            <a:ext cx="8580120" cy="2313148"/>
            <a:chOff x="7848600" y="5084128"/>
            <a:chExt cx="8580120" cy="2313148"/>
          </a:xfrm>
        </p:grpSpPr>
        <p:grpSp>
          <p:nvGrpSpPr>
            <p:cNvPr id="22" name="Group 21"/>
            <p:cNvGrpSpPr/>
            <p:nvPr/>
          </p:nvGrpSpPr>
          <p:grpSpPr>
            <a:xfrm>
              <a:off x="7848600" y="5084128"/>
              <a:ext cx="3638372" cy="646331"/>
              <a:chOff x="7467600" y="5557807"/>
              <a:chExt cx="3638372" cy="646331"/>
            </a:xfrm>
          </p:grpSpPr>
          <p:sp>
            <p:nvSpPr>
              <p:cNvPr id="23" name="TextBox 22"/>
              <p:cNvSpPr txBox="1"/>
              <p:nvPr/>
            </p:nvSpPr>
            <p:spPr>
              <a:xfrm>
                <a:off x="7587625" y="5557807"/>
                <a:ext cx="3518347" cy="646331"/>
              </a:xfrm>
              <a:prstGeom prst="rect">
                <a:avLst/>
              </a:prstGeom>
              <a:noFill/>
            </p:spPr>
            <p:txBody>
              <a:bodyPr wrap="square" rtlCol="0">
                <a:spAutoFit/>
              </a:bodyPr>
              <a:lstStyle/>
              <a:p>
                <a:r>
                  <a:rPr lang="en-US" sz="3600">
                    <a:solidFill>
                      <a:schemeClr val="accent1"/>
                    </a:solidFill>
                    <a:latin typeface="+mj-lt"/>
                  </a:rPr>
                  <a:t>description title</a:t>
                </a:r>
                <a:endParaRPr lang="uk-UA" sz="3600">
                  <a:solidFill>
                    <a:schemeClr val="accent1"/>
                  </a:solidFill>
                  <a:latin typeface="+mj-lt"/>
                </a:endParaRPr>
              </a:p>
            </p:txBody>
          </p:sp>
          <p:cxnSp>
            <p:nvCxnSpPr>
              <p:cNvPr id="24" name="Straight Connector 23"/>
              <p:cNvCxnSpPr/>
              <p:nvPr/>
            </p:nvCxnSpPr>
            <p:spPr>
              <a:xfrm>
                <a:off x="7467600" y="5672107"/>
                <a:ext cx="0" cy="417731"/>
              </a:xfrm>
              <a:prstGeom prst="line">
                <a:avLst/>
              </a:prstGeom>
              <a:ln w="38100" cap="sq">
                <a:solidFill>
                  <a:schemeClr val="accent2"/>
                </a:solidFill>
                <a:bevel/>
                <a:headEnd type="none"/>
                <a:tailEnd type="none"/>
              </a:ln>
            </p:spPr>
            <p:style>
              <a:lnRef idx="1">
                <a:schemeClr val="accent1"/>
              </a:lnRef>
              <a:fillRef idx="0">
                <a:schemeClr val="accent1"/>
              </a:fillRef>
              <a:effectRef idx="0">
                <a:schemeClr val="accent1"/>
              </a:effectRef>
              <a:fontRef idx="minor">
                <a:schemeClr val="tx1"/>
              </a:fontRef>
            </p:style>
          </p:cxnSp>
        </p:grpSp>
        <p:sp>
          <p:nvSpPr>
            <p:cNvPr id="25" name="TextBox 24"/>
            <p:cNvSpPr txBox="1"/>
            <p:nvPr/>
          </p:nvSpPr>
          <p:spPr>
            <a:xfrm>
              <a:off x="8279998" y="6073837"/>
              <a:ext cx="8148722" cy="1323439"/>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Fusce posuere, magna sed pulvinar ultricies, purus lectus malesuada libero, sit amet commodo magna eros quis urna. Nunc viverra imperdiet enim. </a:t>
              </a:r>
            </a:p>
          </p:txBody>
        </p:sp>
      </p:grpSp>
      <p:grpSp>
        <p:nvGrpSpPr>
          <p:cNvPr id="62" name="Group 61"/>
          <p:cNvGrpSpPr/>
          <p:nvPr/>
        </p:nvGrpSpPr>
        <p:grpSpPr>
          <a:xfrm>
            <a:off x="12611034" y="6150382"/>
            <a:ext cx="3393073" cy="1819333"/>
            <a:chOff x="10570401" y="6292836"/>
            <a:chExt cx="3393073" cy="1819333"/>
          </a:xfrm>
        </p:grpSpPr>
        <p:grpSp>
          <p:nvGrpSpPr>
            <p:cNvPr id="48" name="Group 47"/>
            <p:cNvGrpSpPr/>
            <p:nvPr/>
          </p:nvGrpSpPr>
          <p:grpSpPr>
            <a:xfrm>
              <a:off x="10570401" y="6292836"/>
              <a:ext cx="3393073" cy="1819333"/>
              <a:chOff x="7414263" y="6369036"/>
              <a:chExt cx="3393073" cy="1819333"/>
            </a:xfrm>
          </p:grpSpPr>
          <p:sp>
            <p:nvSpPr>
              <p:cNvPr id="51" name="TextBox 50"/>
              <p:cNvSpPr txBox="1"/>
              <p:nvPr/>
            </p:nvSpPr>
            <p:spPr>
              <a:xfrm>
                <a:off x="8613042" y="6369036"/>
                <a:ext cx="1899092" cy="646331"/>
              </a:xfrm>
              <a:prstGeom prst="rect">
                <a:avLst/>
              </a:prstGeom>
              <a:noFill/>
            </p:spPr>
            <p:txBody>
              <a:bodyPr wrap="square" rtlCol="0">
                <a:spAutoFit/>
              </a:bodyPr>
              <a:lstStyle/>
              <a:p>
                <a:r>
                  <a:rPr lang="en-US" sz="3600">
                    <a:latin typeface="+mj-lt"/>
                  </a:rPr>
                  <a:t>video</a:t>
                </a:r>
                <a:endParaRPr lang="uk-UA" sz="2800">
                  <a:solidFill>
                    <a:schemeClr val="tx2"/>
                  </a:solidFill>
                </a:endParaRPr>
              </a:p>
            </p:txBody>
          </p:sp>
          <p:sp>
            <p:nvSpPr>
              <p:cNvPr id="50" name="TextBox 49"/>
              <p:cNvSpPr txBox="1"/>
              <p:nvPr/>
            </p:nvSpPr>
            <p:spPr>
              <a:xfrm>
                <a:off x="7414263" y="7172706"/>
                <a:ext cx="3393073" cy="1015663"/>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grpSp>
        <p:sp>
          <p:nvSpPr>
            <p:cNvPr id="58" name="Freeform 126"/>
            <p:cNvSpPr>
              <a:spLocks noEditPoints="1"/>
            </p:cNvSpPr>
            <p:nvPr/>
          </p:nvSpPr>
          <p:spPr bwMode="auto">
            <a:xfrm>
              <a:off x="10655677" y="6292836"/>
              <a:ext cx="1002923" cy="646332"/>
            </a:xfrm>
            <a:custGeom>
              <a:avLst/>
              <a:gdLst>
                <a:gd name="T0" fmla="*/ 84 w 176"/>
                <a:gd name="T1" fmla="*/ 16 h 112"/>
                <a:gd name="T2" fmla="*/ 72 w 176"/>
                <a:gd name="T3" fmla="*/ 28 h 112"/>
                <a:gd name="T4" fmla="*/ 84 w 176"/>
                <a:gd name="T5" fmla="*/ 40 h 112"/>
                <a:gd name="T6" fmla="*/ 96 w 176"/>
                <a:gd name="T7" fmla="*/ 28 h 112"/>
                <a:gd name="T8" fmla="*/ 84 w 176"/>
                <a:gd name="T9" fmla="*/ 16 h 112"/>
                <a:gd name="T10" fmla="*/ 84 w 176"/>
                <a:gd name="T11" fmla="*/ 32 h 112"/>
                <a:gd name="T12" fmla="*/ 80 w 176"/>
                <a:gd name="T13" fmla="*/ 28 h 112"/>
                <a:gd name="T14" fmla="*/ 84 w 176"/>
                <a:gd name="T15" fmla="*/ 24 h 112"/>
                <a:gd name="T16" fmla="*/ 88 w 176"/>
                <a:gd name="T17" fmla="*/ 28 h 112"/>
                <a:gd name="T18" fmla="*/ 84 w 176"/>
                <a:gd name="T19" fmla="*/ 32 h 112"/>
                <a:gd name="T20" fmla="*/ 172 w 176"/>
                <a:gd name="T21" fmla="*/ 16 h 112"/>
                <a:gd name="T22" fmla="*/ 170 w 176"/>
                <a:gd name="T23" fmla="*/ 16 h 112"/>
                <a:gd name="T24" fmla="*/ 170 w 176"/>
                <a:gd name="T25" fmla="*/ 16 h 112"/>
                <a:gd name="T26" fmla="*/ 128 w 176"/>
                <a:gd name="T27" fmla="*/ 38 h 112"/>
                <a:gd name="T28" fmla="*/ 128 w 176"/>
                <a:gd name="T29" fmla="*/ 16 h 112"/>
                <a:gd name="T30" fmla="*/ 112 w 176"/>
                <a:gd name="T31" fmla="*/ 0 h 112"/>
                <a:gd name="T32" fmla="*/ 16 w 176"/>
                <a:gd name="T33" fmla="*/ 0 h 112"/>
                <a:gd name="T34" fmla="*/ 0 w 176"/>
                <a:gd name="T35" fmla="*/ 16 h 112"/>
                <a:gd name="T36" fmla="*/ 0 w 176"/>
                <a:gd name="T37" fmla="*/ 96 h 112"/>
                <a:gd name="T38" fmla="*/ 16 w 176"/>
                <a:gd name="T39" fmla="*/ 112 h 112"/>
                <a:gd name="T40" fmla="*/ 112 w 176"/>
                <a:gd name="T41" fmla="*/ 112 h 112"/>
                <a:gd name="T42" fmla="*/ 128 w 176"/>
                <a:gd name="T43" fmla="*/ 96 h 112"/>
                <a:gd name="T44" fmla="*/ 128 w 176"/>
                <a:gd name="T45" fmla="*/ 74 h 112"/>
                <a:gd name="T46" fmla="*/ 170 w 176"/>
                <a:gd name="T47" fmla="*/ 96 h 112"/>
                <a:gd name="T48" fmla="*/ 170 w 176"/>
                <a:gd name="T49" fmla="*/ 96 h 112"/>
                <a:gd name="T50" fmla="*/ 172 w 176"/>
                <a:gd name="T51" fmla="*/ 96 h 112"/>
                <a:gd name="T52" fmla="*/ 176 w 176"/>
                <a:gd name="T53" fmla="*/ 92 h 112"/>
                <a:gd name="T54" fmla="*/ 176 w 176"/>
                <a:gd name="T55" fmla="*/ 20 h 112"/>
                <a:gd name="T56" fmla="*/ 172 w 176"/>
                <a:gd name="T57" fmla="*/ 16 h 112"/>
                <a:gd name="T58" fmla="*/ 112 w 176"/>
                <a:gd name="T59" fmla="*/ 104 h 112"/>
                <a:gd name="T60" fmla="*/ 16 w 176"/>
                <a:gd name="T61" fmla="*/ 104 h 112"/>
                <a:gd name="T62" fmla="*/ 8 w 176"/>
                <a:gd name="T63" fmla="*/ 96 h 112"/>
                <a:gd name="T64" fmla="*/ 120 w 176"/>
                <a:gd name="T65" fmla="*/ 96 h 112"/>
                <a:gd name="T66" fmla="*/ 112 w 176"/>
                <a:gd name="T67" fmla="*/ 104 h 112"/>
                <a:gd name="T68" fmla="*/ 120 w 176"/>
                <a:gd name="T69" fmla="*/ 88 h 112"/>
                <a:gd name="T70" fmla="*/ 8 w 176"/>
                <a:gd name="T71" fmla="*/ 88 h 112"/>
                <a:gd name="T72" fmla="*/ 8 w 176"/>
                <a:gd name="T73" fmla="*/ 16 h 112"/>
                <a:gd name="T74" fmla="*/ 16 w 176"/>
                <a:gd name="T75" fmla="*/ 8 h 112"/>
                <a:gd name="T76" fmla="*/ 112 w 176"/>
                <a:gd name="T77" fmla="*/ 8 h 112"/>
                <a:gd name="T78" fmla="*/ 120 w 176"/>
                <a:gd name="T79" fmla="*/ 16 h 112"/>
                <a:gd name="T80" fmla="*/ 120 w 176"/>
                <a:gd name="T81" fmla="*/ 88 h 112"/>
                <a:gd name="T82" fmla="*/ 168 w 176"/>
                <a:gd name="T83" fmla="*/ 86 h 112"/>
                <a:gd name="T84" fmla="*/ 128 w 176"/>
                <a:gd name="T85" fmla="*/ 66 h 112"/>
                <a:gd name="T86" fmla="*/ 128 w 176"/>
                <a:gd name="T87" fmla="*/ 46 h 112"/>
                <a:gd name="T88" fmla="*/ 168 w 176"/>
                <a:gd name="T89" fmla="*/ 26 h 112"/>
                <a:gd name="T90" fmla="*/ 168 w 176"/>
                <a:gd name="T91" fmla="*/ 86 h 112"/>
                <a:gd name="T92" fmla="*/ 108 w 176"/>
                <a:gd name="T93" fmla="*/ 16 h 112"/>
                <a:gd name="T94" fmla="*/ 104 w 176"/>
                <a:gd name="T95" fmla="*/ 20 h 112"/>
                <a:gd name="T96" fmla="*/ 108 w 176"/>
                <a:gd name="T97" fmla="*/ 24 h 112"/>
                <a:gd name="T98" fmla="*/ 112 w 176"/>
                <a:gd name="T99" fmla="*/ 20 h 112"/>
                <a:gd name="T100" fmla="*/ 108 w 176"/>
                <a:gd name="T101" fmla="*/ 1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6" h="112">
                  <a:moveTo>
                    <a:pt x="84" y="16"/>
                  </a:moveTo>
                  <a:cubicBezTo>
                    <a:pt x="77" y="16"/>
                    <a:pt x="72" y="21"/>
                    <a:pt x="72" y="28"/>
                  </a:cubicBezTo>
                  <a:cubicBezTo>
                    <a:pt x="72" y="35"/>
                    <a:pt x="77" y="40"/>
                    <a:pt x="84" y="40"/>
                  </a:cubicBezTo>
                  <a:cubicBezTo>
                    <a:pt x="91" y="40"/>
                    <a:pt x="96" y="35"/>
                    <a:pt x="96" y="28"/>
                  </a:cubicBezTo>
                  <a:cubicBezTo>
                    <a:pt x="96" y="21"/>
                    <a:pt x="91" y="16"/>
                    <a:pt x="84" y="16"/>
                  </a:cubicBezTo>
                  <a:moveTo>
                    <a:pt x="84" y="32"/>
                  </a:moveTo>
                  <a:cubicBezTo>
                    <a:pt x="82" y="32"/>
                    <a:pt x="80" y="30"/>
                    <a:pt x="80" y="28"/>
                  </a:cubicBezTo>
                  <a:cubicBezTo>
                    <a:pt x="80" y="26"/>
                    <a:pt x="82" y="24"/>
                    <a:pt x="84" y="24"/>
                  </a:cubicBezTo>
                  <a:cubicBezTo>
                    <a:pt x="86" y="24"/>
                    <a:pt x="88" y="26"/>
                    <a:pt x="88" y="28"/>
                  </a:cubicBezTo>
                  <a:cubicBezTo>
                    <a:pt x="88" y="30"/>
                    <a:pt x="86" y="32"/>
                    <a:pt x="84" y="32"/>
                  </a:cubicBezTo>
                  <a:moveTo>
                    <a:pt x="172" y="16"/>
                  </a:moveTo>
                  <a:cubicBezTo>
                    <a:pt x="171" y="16"/>
                    <a:pt x="171" y="16"/>
                    <a:pt x="170" y="16"/>
                  </a:cubicBezTo>
                  <a:cubicBezTo>
                    <a:pt x="170" y="16"/>
                    <a:pt x="170" y="16"/>
                    <a:pt x="170" y="16"/>
                  </a:cubicBezTo>
                  <a:cubicBezTo>
                    <a:pt x="128" y="38"/>
                    <a:pt x="128" y="38"/>
                    <a:pt x="128" y="38"/>
                  </a:cubicBezTo>
                  <a:cubicBezTo>
                    <a:pt x="128" y="16"/>
                    <a:pt x="128" y="16"/>
                    <a:pt x="128" y="16"/>
                  </a:cubicBezTo>
                  <a:cubicBezTo>
                    <a:pt x="128" y="7"/>
                    <a:pt x="121" y="0"/>
                    <a:pt x="112" y="0"/>
                  </a:cubicBezTo>
                  <a:cubicBezTo>
                    <a:pt x="16" y="0"/>
                    <a:pt x="16" y="0"/>
                    <a:pt x="16" y="0"/>
                  </a:cubicBezTo>
                  <a:cubicBezTo>
                    <a:pt x="7" y="0"/>
                    <a:pt x="0" y="7"/>
                    <a:pt x="0" y="16"/>
                  </a:cubicBezTo>
                  <a:cubicBezTo>
                    <a:pt x="0" y="96"/>
                    <a:pt x="0" y="96"/>
                    <a:pt x="0" y="96"/>
                  </a:cubicBezTo>
                  <a:cubicBezTo>
                    <a:pt x="0" y="105"/>
                    <a:pt x="7" y="112"/>
                    <a:pt x="16" y="112"/>
                  </a:cubicBezTo>
                  <a:cubicBezTo>
                    <a:pt x="112" y="112"/>
                    <a:pt x="112" y="112"/>
                    <a:pt x="112" y="112"/>
                  </a:cubicBezTo>
                  <a:cubicBezTo>
                    <a:pt x="121" y="112"/>
                    <a:pt x="128" y="105"/>
                    <a:pt x="128" y="96"/>
                  </a:cubicBezTo>
                  <a:cubicBezTo>
                    <a:pt x="128" y="74"/>
                    <a:pt x="128" y="74"/>
                    <a:pt x="128" y="74"/>
                  </a:cubicBezTo>
                  <a:cubicBezTo>
                    <a:pt x="170" y="96"/>
                    <a:pt x="170" y="96"/>
                    <a:pt x="170" y="96"/>
                  </a:cubicBezTo>
                  <a:cubicBezTo>
                    <a:pt x="170" y="96"/>
                    <a:pt x="170" y="96"/>
                    <a:pt x="170" y="96"/>
                  </a:cubicBezTo>
                  <a:cubicBezTo>
                    <a:pt x="171" y="96"/>
                    <a:pt x="171" y="96"/>
                    <a:pt x="172" y="96"/>
                  </a:cubicBezTo>
                  <a:cubicBezTo>
                    <a:pt x="174" y="96"/>
                    <a:pt x="176" y="94"/>
                    <a:pt x="176" y="92"/>
                  </a:cubicBezTo>
                  <a:cubicBezTo>
                    <a:pt x="176" y="20"/>
                    <a:pt x="176" y="20"/>
                    <a:pt x="176" y="20"/>
                  </a:cubicBezTo>
                  <a:cubicBezTo>
                    <a:pt x="176" y="18"/>
                    <a:pt x="174" y="16"/>
                    <a:pt x="172" y="16"/>
                  </a:cubicBezTo>
                  <a:moveTo>
                    <a:pt x="112" y="104"/>
                  </a:moveTo>
                  <a:cubicBezTo>
                    <a:pt x="16" y="104"/>
                    <a:pt x="16" y="104"/>
                    <a:pt x="16" y="104"/>
                  </a:cubicBezTo>
                  <a:cubicBezTo>
                    <a:pt x="12" y="104"/>
                    <a:pt x="8" y="100"/>
                    <a:pt x="8" y="96"/>
                  </a:cubicBezTo>
                  <a:cubicBezTo>
                    <a:pt x="120" y="96"/>
                    <a:pt x="120" y="96"/>
                    <a:pt x="120" y="96"/>
                  </a:cubicBezTo>
                  <a:cubicBezTo>
                    <a:pt x="120" y="100"/>
                    <a:pt x="116" y="104"/>
                    <a:pt x="112" y="104"/>
                  </a:cubicBezTo>
                  <a:moveTo>
                    <a:pt x="120" y="88"/>
                  </a:moveTo>
                  <a:cubicBezTo>
                    <a:pt x="8" y="88"/>
                    <a:pt x="8" y="88"/>
                    <a:pt x="8" y="88"/>
                  </a:cubicBezTo>
                  <a:cubicBezTo>
                    <a:pt x="8" y="16"/>
                    <a:pt x="8" y="16"/>
                    <a:pt x="8" y="16"/>
                  </a:cubicBezTo>
                  <a:cubicBezTo>
                    <a:pt x="8" y="12"/>
                    <a:pt x="12" y="8"/>
                    <a:pt x="16" y="8"/>
                  </a:cubicBezTo>
                  <a:cubicBezTo>
                    <a:pt x="112" y="8"/>
                    <a:pt x="112" y="8"/>
                    <a:pt x="112" y="8"/>
                  </a:cubicBezTo>
                  <a:cubicBezTo>
                    <a:pt x="116" y="8"/>
                    <a:pt x="120" y="12"/>
                    <a:pt x="120" y="16"/>
                  </a:cubicBezTo>
                  <a:lnTo>
                    <a:pt x="120" y="88"/>
                  </a:lnTo>
                  <a:close/>
                  <a:moveTo>
                    <a:pt x="168" y="86"/>
                  </a:moveTo>
                  <a:cubicBezTo>
                    <a:pt x="128" y="66"/>
                    <a:pt x="128" y="66"/>
                    <a:pt x="128" y="66"/>
                  </a:cubicBezTo>
                  <a:cubicBezTo>
                    <a:pt x="128" y="46"/>
                    <a:pt x="128" y="46"/>
                    <a:pt x="128" y="46"/>
                  </a:cubicBezTo>
                  <a:cubicBezTo>
                    <a:pt x="168" y="26"/>
                    <a:pt x="168" y="26"/>
                    <a:pt x="168" y="26"/>
                  </a:cubicBezTo>
                  <a:lnTo>
                    <a:pt x="168" y="86"/>
                  </a:lnTo>
                  <a:close/>
                  <a:moveTo>
                    <a:pt x="108" y="16"/>
                  </a:moveTo>
                  <a:cubicBezTo>
                    <a:pt x="106" y="16"/>
                    <a:pt x="104" y="18"/>
                    <a:pt x="104" y="20"/>
                  </a:cubicBezTo>
                  <a:cubicBezTo>
                    <a:pt x="104" y="22"/>
                    <a:pt x="106" y="24"/>
                    <a:pt x="108" y="24"/>
                  </a:cubicBezTo>
                  <a:cubicBezTo>
                    <a:pt x="110" y="24"/>
                    <a:pt x="112" y="22"/>
                    <a:pt x="112" y="20"/>
                  </a:cubicBezTo>
                  <a:cubicBezTo>
                    <a:pt x="112" y="18"/>
                    <a:pt x="110" y="16"/>
                    <a:pt x="108" y="16"/>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2" name="Group 1"/>
          <p:cNvGrpSpPr/>
          <p:nvPr/>
        </p:nvGrpSpPr>
        <p:grpSpPr>
          <a:xfrm>
            <a:off x="8105275" y="6150380"/>
            <a:ext cx="3393073" cy="1819335"/>
            <a:chOff x="8105275" y="6150380"/>
            <a:chExt cx="3393073" cy="1819335"/>
          </a:xfrm>
        </p:grpSpPr>
        <p:grpSp>
          <p:nvGrpSpPr>
            <p:cNvPr id="64" name="Group 63"/>
            <p:cNvGrpSpPr/>
            <p:nvPr/>
          </p:nvGrpSpPr>
          <p:grpSpPr>
            <a:xfrm>
              <a:off x="8105275" y="6150382"/>
              <a:ext cx="3393073" cy="1819333"/>
              <a:chOff x="7414263" y="6369036"/>
              <a:chExt cx="3393073" cy="1819333"/>
            </a:xfrm>
          </p:grpSpPr>
          <p:sp>
            <p:nvSpPr>
              <p:cNvPr id="66" name="TextBox 65"/>
              <p:cNvSpPr txBox="1"/>
              <p:nvPr/>
            </p:nvSpPr>
            <p:spPr>
              <a:xfrm>
                <a:off x="8529188" y="6369036"/>
                <a:ext cx="1899092" cy="646331"/>
              </a:xfrm>
              <a:prstGeom prst="rect">
                <a:avLst/>
              </a:prstGeom>
              <a:noFill/>
            </p:spPr>
            <p:txBody>
              <a:bodyPr wrap="square" rtlCol="0">
                <a:spAutoFit/>
              </a:bodyPr>
              <a:lstStyle/>
              <a:p>
                <a:r>
                  <a:rPr lang="en-US" sz="3600">
                    <a:latin typeface="+mj-lt"/>
                  </a:rPr>
                  <a:t>photo</a:t>
                </a:r>
                <a:endParaRPr lang="uk-UA" sz="2800">
                  <a:solidFill>
                    <a:schemeClr val="tx2"/>
                  </a:solidFill>
                </a:endParaRPr>
              </a:p>
            </p:txBody>
          </p:sp>
          <p:sp>
            <p:nvSpPr>
              <p:cNvPr id="67" name="TextBox 66"/>
              <p:cNvSpPr txBox="1"/>
              <p:nvPr/>
            </p:nvSpPr>
            <p:spPr>
              <a:xfrm>
                <a:off x="7414263" y="7172706"/>
                <a:ext cx="3393073" cy="1015663"/>
              </a:xfrm>
              <a:prstGeom prst="rect">
                <a:avLst/>
              </a:prstGeom>
              <a:noFill/>
            </p:spPr>
            <p:txBody>
              <a:bodyPr wrap="square" rtlCol="0">
                <a:spAutoFit/>
              </a:bodyPr>
              <a:lstStyle/>
              <a:p>
                <a:r>
                  <a:rPr lang="en-US" sz="2000">
                    <a:solidFill>
                      <a:schemeClr val="tx2"/>
                    </a:solidFill>
                  </a:rPr>
                  <a:t>Lorem ipsum dolor sit amet, consectetuer adipiscing elit. </a:t>
                </a:r>
                <a:endParaRPr lang="uk-UA" sz="2000">
                  <a:solidFill>
                    <a:schemeClr val="tx2"/>
                  </a:solidFill>
                </a:endParaRPr>
              </a:p>
            </p:txBody>
          </p:sp>
        </p:grpSp>
        <p:sp>
          <p:nvSpPr>
            <p:cNvPr id="68" name="Freeform 142"/>
            <p:cNvSpPr>
              <a:spLocks noEditPoints="1"/>
            </p:cNvSpPr>
            <p:nvPr/>
          </p:nvSpPr>
          <p:spPr bwMode="auto">
            <a:xfrm>
              <a:off x="8179067" y="6150380"/>
              <a:ext cx="803542" cy="646334"/>
            </a:xfrm>
            <a:custGeom>
              <a:avLst/>
              <a:gdLst>
                <a:gd name="T0" fmla="*/ 108 w 176"/>
                <a:gd name="T1" fmla="*/ 24 h 144"/>
                <a:gd name="T2" fmla="*/ 108 w 176"/>
                <a:gd name="T3" fmla="*/ 16 h 144"/>
                <a:gd name="T4" fmla="*/ 64 w 176"/>
                <a:gd name="T5" fmla="*/ 20 h 144"/>
                <a:gd name="T6" fmla="*/ 88 w 176"/>
                <a:gd name="T7" fmla="*/ 56 h 144"/>
                <a:gd name="T8" fmla="*/ 88 w 176"/>
                <a:gd name="T9" fmla="*/ 104 h 144"/>
                <a:gd name="T10" fmla="*/ 88 w 176"/>
                <a:gd name="T11" fmla="*/ 56 h 144"/>
                <a:gd name="T12" fmla="*/ 72 w 176"/>
                <a:gd name="T13" fmla="*/ 80 h 144"/>
                <a:gd name="T14" fmla="*/ 104 w 176"/>
                <a:gd name="T15" fmla="*/ 80 h 144"/>
                <a:gd name="T16" fmla="*/ 88 w 176"/>
                <a:gd name="T17" fmla="*/ 40 h 144"/>
                <a:gd name="T18" fmla="*/ 88 w 176"/>
                <a:gd name="T19" fmla="*/ 120 h 144"/>
                <a:gd name="T20" fmla="*/ 88 w 176"/>
                <a:gd name="T21" fmla="*/ 40 h 144"/>
                <a:gd name="T22" fmla="*/ 56 w 176"/>
                <a:gd name="T23" fmla="*/ 80 h 144"/>
                <a:gd name="T24" fmla="*/ 120 w 176"/>
                <a:gd name="T25" fmla="*/ 80 h 144"/>
                <a:gd name="T26" fmla="*/ 148 w 176"/>
                <a:gd name="T27" fmla="*/ 64 h 144"/>
                <a:gd name="T28" fmla="*/ 148 w 176"/>
                <a:gd name="T29" fmla="*/ 72 h 144"/>
                <a:gd name="T30" fmla="*/ 148 w 176"/>
                <a:gd name="T31" fmla="*/ 64 h 144"/>
                <a:gd name="T32" fmla="*/ 136 w 176"/>
                <a:gd name="T33" fmla="*/ 44 h 144"/>
                <a:gd name="T34" fmla="*/ 160 w 176"/>
                <a:gd name="T35" fmla="*/ 44 h 144"/>
                <a:gd name="T36" fmla="*/ 148 w 176"/>
                <a:gd name="T37" fmla="*/ 48 h 144"/>
                <a:gd name="T38" fmla="*/ 148 w 176"/>
                <a:gd name="T39" fmla="*/ 40 h 144"/>
                <a:gd name="T40" fmla="*/ 148 w 176"/>
                <a:gd name="T41" fmla="*/ 48 h 144"/>
                <a:gd name="T42" fmla="*/ 144 w 176"/>
                <a:gd name="T43" fmla="*/ 16 h 144"/>
                <a:gd name="T44" fmla="*/ 88 w 176"/>
                <a:gd name="T45" fmla="*/ 0 h 144"/>
                <a:gd name="T46" fmla="*/ 32 w 176"/>
                <a:gd name="T47" fmla="*/ 16 h 144"/>
                <a:gd name="T48" fmla="*/ 0 w 176"/>
                <a:gd name="T49" fmla="*/ 32 h 144"/>
                <a:gd name="T50" fmla="*/ 16 w 176"/>
                <a:gd name="T51" fmla="*/ 144 h 144"/>
                <a:gd name="T52" fmla="*/ 176 w 176"/>
                <a:gd name="T53" fmla="*/ 128 h 144"/>
                <a:gd name="T54" fmla="*/ 160 w 176"/>
                <a:gd name="T55" fmla="*/ 16 h 144"/>
                <a:gd name="T56" fmla="*/ 133 w 176"/>
                <a:gd name="T57" fmla="*/ 96 h 144"/>
                <a:gd name="T58" fmla="*/ 168 w 176"/>
                <a:gd name="T59" fmla="*/ 104 h 144"/>
                <a:gd name="T60" fmla="*/ 160 w 176"/>
                <a:gd name="T61" fmla="*/ 136 h 144"/>
                <a:gd name="T62" fmla="*/ 8 w 176"/>
                <a:gd name="T63" fmla="*/ 128 h 144"/>
                <a:gd name="T64" fmla="*/ 46 w 176"/>
                <a:gd name="T65" fmla="*/ 104 h 144"/>
                <a:gd name="T66" fmla="*/ 8 w 176"/>
                <a:gd name="T67" fmla="*/ 96 h 144"/>
                <a:gd name="T68" fmla="*/ 16 w 176"/>
                <a:gd name="T69" fmla="*/ 24 h 144"/>
                <a:gd name="T70" fmla="*/ 60 w 176"/>
                <a:gd name="T71" fmla="*/ 8 h 144"/>
                <a:gd name="T72" fmla="*/ 116 w 176"/>
                <a:gd name="T73" fmla="*/ 8 h 144"/>
                <a:gd name="T74" fmla="*/ 160 w 176"/>
                <a:gd name="T75" fmla="*/ 24 h 144"/>
                <a:gd name="T76" fmla="*/ 168 w 176"/>
                <a:gd name="T77"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44">
                  <a:moveTo>
                    <a:pt x="68" y="24"/>
                  </a:moveTo>
                  <a:cubicBezTo>
                    <a:pt x="108" y="24"/>
                    <a:pt x="108" y="24"/>
                    <a:pt x="108" y="24"/>
                  </a:cubicBezTo>
                  <a:cubicBezTo>
                    <a:pt x="110" y="24"/>
                    <a:pt x="112" y="22"/>
                    <a:pt x="112" y="20"/>
                  </a:cubicBezTo>
                  <a:cubicBezTo>
                    <a:pt x="112" y="18"/>
                    <a:pt x="110" y="16"/>
                    <a:pt x="108" y="16"/>
                  </a:cubicBezTo>
                  <a:cubicBezTo>
                    <a:pt x="68" y="16"/>
                    <a:pt x="68" y="16"/>
                    <a:pt x="68" y="16"/>
                  </a:cubicBezTo>
                  <a:cubicBezTo>
                    <a:pt x="66" y="16"/>
                    <a:pt x="64" y="18"/>
                    <a:pt x="64" y="20"/>
                  </a:cubicBezTo>
                  <a:cubicBezTo>
                    <a:pt x="64" y="22"/>
                    <a:pt x="66" y="24"/>
                    <a:pt x="68" y="24"/>
                  </a:cubicBezTo>
                  <a:moveTo>
                    <a:pt x="88" y="56"/>
                  </a:moveTo>
                  <a:cubicBezTo>
                    <a:pt x="75" y="56"/>
                    <a:pt x="64" y="67"/>
                    <a:pt x="64" y="80"/>
                  </a:cubicBezTo>
                  <a:cubicBezTo>
                    <a:pt x="64" y="93"/>
                    <a:pt x="75" y="104"/>
                    <a:pt x="88" y="104"/>
                  </a:cubicBezTo>
                  <a:cubicBezTo>
                    <a:pt x="101" y="104"/>
                    <a:pt x="112" y="93"/>
                    <a:pt x="112" y="80"/>
                  </a:cubicBezTo>
                  <a:cubicBezTo>
                    <a:pt x="112" y="67"/>
                    <a:pt x="101" y="56"/>
                    <a:pt x="88" y="56"/>
                  </a:cubicBezTo>
                  <a:moveTo>
                    <a:pt x="88" y="96"/>
                  </a:moveTo>
                  <a:cubicBezTo>
                    <a:pt x="79" y="96"/>
                    <a:pt x="72" y="89"/>
                    <a:pt x="72" y="80"/>
                  </a:cubicBezTo>
                  <a:cubicBezTo>
                    <a:pt x="72" y="71"/>
                    <a:pt x="79" y="64"/>
                    <a:pt x="88" y="64"/>
                  </a:cubicBezTo>
                  <a:cubicBezTo>
                    <a:pt x="97" y="64"/>
                    <a:pt x="104" y="71"/>
                    <a:pt x="104" y="80"/>
                  </a:cubicBezTo>
                  <a:cubicBezTo>
                    <a:pt x="104" y="89"/>
                    <a:pt x="97" y="96"/>
                    <a:pt x="88" y="96"/>
                  </a:cubicBezTo>
                  <a:moveTo>
                    <a:pt x="88" y="40"/>
                  </a:moveTo>
                  <a:cubicBezTo>
                    <a:pt x="66" y="40"/>
                    <a:pt x="48" y="58"/>
                    <a:pt x="48" y="80"/>
                  </a:cubicBezTo>
                  <a:cubicBezTo>
                    <a:pt x="48" y="102"/>
                    <a:pt x="66" y="120"/>
                    <a:pt x="88" y="120"/>
                  </a:cubicBezTo>
                  <a:cubicBezTo>
                    <a:pt x="110" y="120"/>
                    <a:pt x="128" y="102"/>
                    <a:pt x="128" y="80"/>
                  </a:cubicBezTo>
                  <a:cubicBezTo>
                    <a:pt x="128" y="58"/>
                    <a:pt x="110" y="40"/>
                    <a:pt x="88" y="40"/>
                  </a:cubicBezTo>
                  <a:moveTo>
                    <a:pt x="88" y="112"/>
                  </a:moveTo>
                  <a:cubicBezTo>
                    <a:pt x="70" y="112"/>
                    <a:pt x="56" y="98"/>
                    <a:pt x="56" y="80"/>
                  </a:cubicBezTo>
                  <a:cubicBezTo>
                    <a:pt x="56" y="62"/>
                    <a:pt x="70" y="48"/>
                    <a:pt x="88" y="48"/>
                  </a:cubicBezTo>
                  <a:cubicBezTo>
                    <a:pt x="106" y="48"/>
                    <a:pt x="120" y="62"/>
                    <a:pt x="120" y="80"/>
                  </a:cubicBezTo>
                  <a:cubicBezTo>
                    <a:pt x="120" y="98"/>
                    <a:pt x="106" y="112"/>
                    <a:pt x="88" y="112"/>
                  </a:cubicBezTo>
                  <a:moveTo>
                    <a:pt x="148" y="64"/>
                  </a:moveTo>
                  <a:cubicBezTo>
                    <a:pt x="146" y="64"/>
                    <a:pt x="144" y="66"/>
                    <a:pt x="144" y="68"/>
                  </a:cubicBezTo>
                  <a:cubicBezTo>
                    <a:pt x="144" y="70"/>
                    <a:pt x="146" y="72"/>
                    <a:pt x="148" y="72"/>
                  </a:cubicBezTo>
                  <a:cubicBezTo>
                    <a:pt x="150" y="72"/>
                    <a:pt x="152" y="70"/>
                    <a:pt x="152" y="68"/>
                  </a:cubicBezTo>
                  <a:cubicBezTo>
                    <a:pt x="152" y="66"/>
                    <a:pt x="150" y="64"/>
                    <a:pt x="148" y="64"/>
                  </a:cubicBezTo>
                  <a:moveTo>
                    <a:pt x="148" y="32"/>
                  </a:moveTo>
                  <a:cubicBezTo>
                    <a:pt x="141" y="32"/>
                    <a:pt x="136" y="37"/>
                    <a:pt x="136" y="44"/>
                  </a:cubicBezTo>
                  <a:cubicBezTo>
                    <a:pt x="136" y="51"/>
                    <a:pt x="141" y="56"/>
                    <a:pt x="148" y="56"/>
                  </a:cubicBezTo>
                  <a:cubicBezTo>
                    <a:pt x="155" y="56"/>
                    <a:pt x="160" y="51"/>
                    <a:pt x="160" y="44"/>
                  </a:cubicBezTo>
                  <a:cubicBezTo>
                    <a:pt x="160" y="37"/>
                    <a:pt x="155" y="32"/>
                    <a:pt x="148" y="32"/>
                  </a:cubicBezTo>
                  <a:moveTo>
                    <a:pt x="148" y="48"/>
                  </a:moveTo>
                  <a:cubicBezTo>
                    <a:pt x="146" y="48"/>
                    <a:pt x="144" y="46"/>
                    <a:pt x="144" y="44"/>
                  </a:cubicBezTo>
                  <a:cubicBezTo>
                    <a:pt x="144" y="42"/>
                    <a:pt x="146" y="40"/>
                    <a:pt x="148" y="40"/>
                  </a:cubicBezTo>
                  <a:cubicBezTo>
                    <a:pt x="150" y="40"/>
                    <a:pt x="152" y="42"/>
                    <a:pt x="152" y="44"/>
                  </a:cubicBezTo>
                  <a:cubicBezTo>
                    <a:pt x="152" y="46"/>
                    <a:pt x="150" y="48"/>
                    <a:pt x="148" y="48"/>
                  </a:cubicBezTo>
                  <a:moveTo>
                    <a:pt x="160" y="16"/>
                  </a:moveTo>
                  <a:cubicBezTo>
                    <a:pt x="144" y="16"/>
                    <a:pt x="144" y="16"/>
                    <a:pt x="144" y="16"/>
                  </a:cubicBezTo>
                  <a:cubicBezTo>
                    <a:pt x="132" y="16"/>
                    <a:pt x="132" y="0"/>
                    <a:pt x="116" y="0"/>
                  </a:cubicBezTo>
                  <a:cubicBezTo>
                    <a:pt x="88" y="0"/>
                    <a:pt x="88" y="0"/>
                    <a:pt x="88" y="0"/>
                  </a:cubicBezTo>
                  <a:cubicBezTo>
                    <a:pt x="60" y="0"/>
                    <a:pt x="60" y="0"/>
                    <a:pt x="60" y="0"/>
                  </a:cubicBezTo>
                  <a:cubicBezTo>
                    <a:pt x="44" y="0"/>
                    <a:pt x="44" y="16"/>
                    <a:pt x="32" y="16"/>
                  </a:cubicBezTo>
                  <a:cubicBezTo>
                    <a:pt x="16" y="16"/>
                    <a:pt x="16" y="16"/>
                    <a:pt x="16" y="16"/>
                  </a:cubicBezTo>
                  <a:cubicBezTo>
                    <a:pt x="7" y="16"/>
                    <a:pt x="0" y="23"/>
                    <a:pt x="0" y="32"/>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96"/>
                  </a:moveTo>
                  <a:cubicBezTo>
                    <a:pt x="133" y="96"/>
                    <a:pt x="133" y="96"/>
                    <a:pt x="133" y="96"/>
                  </a:cubicBezTo>
                  <a:cubicBezTo>
                    <a:pt x="132" y="99"/>
                    <a:pt x="131" y="101"/>
                    <a:pt x="130" y="104"/>
                  </a:cubicBezTo>
                  <a:cubicBezTo>
                    <a:pt x="168" y="104"/>
                    <a:pt x="168" y="104"/>
                    <a:pt x="168" y="104"/>
                  </a:cubicBezTo>
                  <a:cubicBezTo>
                    <a:pt x="168" y="128"/>
                    <a:pt x="168" y="128"/>
                    <a:pt x="168" y="128"/>
                  </a:cubicBezTo>
                  <a:cubicBezTo>
                    <a:pt x="168" y="132"/>
                    <a:pt x="164" y="136"/>
                    <a:pt x="160" y="136"/>
                  </a:cubicBezTo>
                  <a:cubicBezTo>
                    <a:pt x="16" y="136"/>
                    <a:pt x="16" y="136"/>
                    <a:pt x="16" y="136"/>
                  </a:cubicBezTo>
                  <a:cubicBezTo>
                    <a:pt x="12" y="136"/>
                    <a:pt x="8" y="132"/>
                    <a:pt x="8" y="128"/>
                  </a:cubicBezTo>
                  <a:cubicBezTo>
                    <a:pt x="8" y="104"/>
                    <a:pt x="8" y="104"/>
                    <a:pt x="8" y="104"/>
                  </a:cubicBezTo>
                  <a:cubicBezTo>
                    <a:pt x="46" y="104"/>
                    <a:pt x="46" y="104"/>
                    <a:pt x="46" y="104"/>
                  </a:cubicBezTo>
                  <a:cubicBezTo>
                    <a:pt x="45" y="101"/>
                    <a:pt x="44" y="99"/>
                    <a:pt x="43" y="96"/>
                  </a:cubicBezTo>
                  <a:cubicBezTo>
                    <a:pt x="8" y="96"/>
                    <a:pt x="8" y="96"/>
                    <a:pt x="8" y="96"/>
                  </a:cubicBezTo>
                  <a:cubicBezTo>
                    <a:pt x="8" y="32"/>
                    <a:pt x="8" y="32"/>
                    <a:pt x="8" y="32"/>
                  </a:cubicBezTo>
                  <a:cubicBezTo>
                    <a:pt x="8" y="28"/>
                    <a:pt x="12" y="24"/>
                    <a:pt x="16" y="24"/>
                  </a:cubicBezTo>
                  <a:cubicBezTo>
                    <a:pt x="32" y="24"/>
                    <a:pt x="32" y="24"/>
                    <a:pt x="32" y="24"/>
                  </a:cubicBezTo>
                  <a:cubicBezTo>
                    <a:pt x="48" y="24"/>
                    <a:pt x="48" y="8"/>
                    <a:pt x="60" y="8"/>
                  </a:cubicBezTo>
                  <a:cubicBezTo>
                    <a:pt x="88" y="8"/>
                    <a:pt x="88" y="8"/>
                    <a:pt x="88" y="8"/>
                  </a:cubicBezTo>
                  <a:cubicBezTo>
                    <a:pt x="116" y="8"/>
                    <a:pt x="116" y="8"/>
                    <a:pt x="116" y="8"/>
                  </a:cubicBezTo>
                  <a:cubicBezTo>
                    <a:pt x="128" y="8"/>
                    <a:pt x="128" y="24"/>
                    <a:pt x="144" y="24"/>
                  </a:cubicBezTo>
                  <a:cubicBezTo>
                    <a:pt x="160" y="24"/>
                    <a:pt x="160" y="24"/>
                    <a:pt x="160" y="24"/>
                  </a:cubicBezTo>
                  <a:cubicBezTo>
                    <a:pt x="164" y="24"/>
                    <a:pt x="168" y="28"/>
                    <a:pt x="168" y="32"/>
                  </a:cubicBezTo>
                  <a:lnTo>
                    <a:pt x="168" y="9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6" name="Picture Placeholder 5"/>
          <p:cNvSpPr>
            <a:spLocks noGrp="1"/>
          </p:cNvSpPr>
          <p:nvPr>
            <p:ph type="pic" sz="quarter" idx="11"/>
          </p:nvPr>
        </p:nvSpPr>
        <p:spPr/>
      </p:sp>
    </p:spTree>
    <p:extLst>
      <p:ext uri="{BB962C8B-B14F-4D97-AF65-F5344CB8AC3E}">
        <p14:creationId xmlns:p14="http://schemas.microsoft.com/office/powerpoint/2010/main" val="146367700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250"/>
                                        <p:tgtEl>
                                          <p:spTgt spid="5"/>
                                        </p:tgtEl>
                                      </p:cBhvr>
                                    </p:animEffect>
                                    <p:anim calcmode="lin" valueType="num">
                                      <p:cBhvr>
                                        <p:cTn id="8" dur="1250" fill="hold"/>
                                        <p:tgtEl>
                                          <p:spTgt spid="5"/>
                                        </p:tgtEl>
                                        <p:attrNameLst>
                                          <p:attrName>ppt_x</p:attrName>
                                        </p:attrNameLst>
                                      </p:cBhvr>
                                      <p:tavLst>
                                        <p:tav tm="0">
                                          <p:val>
                                            <p:strVal val="#ppt_x"/>
                                          </p:val>
                                        </p:tav>
                                        <p:tav tm="100000">
                                          <p:val>
                                            <p:strVal val="#ppt_x"/>
                                          </p:val>
                                        </p:tav>
                                      </p:tavLst>
                                    </p:anim>
                                    <p:anim calcmode="lin" valueType="num">
                                      <p:cBhvr>
                                        <p:cTn id="9" dur="1125" decel="100000" fill="hold"/>
                                        <p:tgtEl>
                                          <p:spTgt spid="5"/>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1250"/>
                                        <p:tgtEl>
                                          <p:spTgt spid="27"/>
                                        </p:tgtEl>
                                      </p:cBhvr>
                                    </p:animEffect>
                                    <p:anim calcmode="lin" valueType="num">
                                      <p:cBhvr>
                                        <p:cTn id="14" dur="1250" fill="hold"/>
                                        <p:tgtEl>
                                          <p:spTgt spid="27"/>
                                        </p:tgtEl>
                                        <p:attrNameLst>
                                          <p:attrName>ppt_x</p:attrName>
                                        </p:attrNameLst>
                                      </p:cBhvr>
                                      <p:tavLst>
                                        <p:tav tm="0">
                                          <p:val>
                                            <p:strVal val="#ppt_x"/>
                                          </p:val>
                                        </p:tav>
                                        <p:tav tm="100000">
                                          <p:val>
                                            <p:strVal val="#ppt_x"/>
                                          </p:val>
                                        </p:tav>
                                      </p:tavLst>
                                    </p:anim>
                                    <p:anim calcmode="lin" valueType="num">
                                      <p:cBhvr>
                                        <p:cTn id="15" dur="1125" decel="100000" fill="hold"/>
                                        <p:tgtEl>
                                          <p:spTgt spid="27"/>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7"/>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1250"/>
                                        <p:tgtEl>
                                          <p:spTgt spid="2"/>
                                        </p:tgtEl>
                                      </p:cBhvr>
                                    </p:animEffect>
                                    <p:anim calcmode="lin" valueType="num">
                                      <p:cBhvr>
                                        <p:cTn id="20" dur="1250" fill="hold"/>
                                        <p:tgtEl>
                                          <p:spTgt spid="2"/>
                                        </p:tgtEl>
                                        <p:attrNameLst>
                                          <p:attrName>ppt_x</p:attrName>
                                        </p:attrNameLst>
                                      </p:cBhvr>
                                      <p:tavLst>
                                        <p:tav tm="0">
                                          <p:val>
                                            <p:strVal val="#ppt_x"/>
                                          </p:val>
                                        </p:tav>
                                        <p:tav tm="100000">
                                          <p:val>
                                            <p:strVal val="#ppt_x"/>
                                          </p:val>
                                        </p:tav>
                                      </p:tavLst>
                                    </p:anim>
                                    <p:anim calcmode="lin" valueType="num">
                                      <p:cBhvr>
                                        <p:cTn id="21" dur="1125" decel="100000" fill="hold"/>
                                        <p:tgtEl>
                                          <p:spTgt spid="2"/>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62"/>
                                        </p:tgtEl>
                                        <p:attrNameLst>
                                          <p:attrName>style.visibility</p:attrName>
                                        </p:attrNameLst>
                                      </p:cBhvr>
                                      <p:to>
                                        <p:strVal val="visible"/>
                                      </p:to>
                                    </p:set>
                                    <p:animEffect transition="in" filter="fade">
                                      <p:cBhvr>
                                        <p:cTn id="25" dur="1250"/>
                                        <p:tgtEl>
                                          <p:spTgt spid="62"/>
                                        </p:tgtEl>
                                      </p:cBhvr>
                                    </p:animEffect>
                                    <p:anim calcmode="lin" valueType="num">
                                      <p:cBhvr>
                                        <p:cTn id="26" dur="1250" fill="hold"/>
                                        <p:tgtEl>
                                          <p:spTgt spid="62"/>
                                        </p:tgtEl>
                                        <p:attrNameLst>
                                          <p:attrName>ppt_x</p:attrName>
                                        </p:attrNameLst>
                                      </p:cBhvr>
                                      <p:tavLst>
                                        <p:tav tm="0">
                                          <p:val>
                                            <p:strVal val="#ppt_x"/>
                                          </p:val>
                                        </p:tav>
                                        <p:tav tm="100000">
                                          <p:val>
                                            <p:strVal val="#ppt_x"/>
                                          </p:val>
                                        </p:tav>
                                      </p:tavLst>
                                    </p:anim>
                                    <p:anim calcmode="lin" valueType="num">
                                      <p:cBhvr>
                                        <p:cTn id="27" dur="1125" decel="100000" fill="hold"/>
                                        <p:tgtEl>
                                          <p:spTgt spid="62"/>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6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13365" y="1714500"/>
            <a:ext cx="10661271" cy="6066602"/>
          </a:xfrm>
          <a:prstGeom prst="rect">
            <a:avLst/>
          </a:prstGeom>
        </p:spPr>
      </p:pic>
      <p:sp>
        <p:nvSpPr>
          <p:cNvPr id="5" name="Title 4"/>
          <p:cNvSpPr>
            <a:spLocks noGrp="1"/>
          </p:cNvSpPr>
          <p:nvPr>
            <p:ph type="title"/>
          </p:nvPr>
        </p:nvSpPr>
        <p:spPr/>
        <p:txBody>
          <a:bodyPr/>
          <a:lstStyle/>
          <a:p>
            <a:r>
              <a:rPr lang="en-US">
                <a:solidFill>
                  <a:schemeClr val="accent1"/>
                </a:solidFill>
              </a:rPr>
              <a:t>web design</a:t>
            </a:r>
            <a:br>
              <a:rPr lang="en-US"/>
            </a:br>
            <a:r>
              <a:rPr lang="en-US"/>
              <a:t>project</a:t>
            </a:r>
            <a:endParaRPr lang="uk-UA"/>
          </a:p>
        </p:txBody>
      </p:sp>
      <p:sp>
        <p:nvSpPr>
          <p:cNvPr id="4" name="Slide Number Placeholder 3"/>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96</a:t>
            </a:fld>
            <a:endParaRPr/>
          </a:p>
        </p:txBody>
      </p:sp>
      <p:grpSp>
        <p:nvGrpSpPr>
          <p:cNvPr id="2" name="Group 1"/>
          <p:cNvGrpSpPr/>
          <p:nvPr/>
        </p:nvGrpSpPr>
        <p:grpSpPr>
          <a:xfrm>
            <a:off x="5295507" y="7680960"/>
            <a:ext cx="7696986" cy="1347966"/>
            <a:chOff x="5295507" y="7680960"/>
            <a:chExt cx="7696986" cy="1347966"/>
          </a:xfrm>
        </p:grpSpPr>
        <p:sp>
          <p:nvSpPr>
            <p:cNvPr id="41" name="TextBox 40"/>
            <p:cNvSpPr txBox="1"/>
            <p:nvPr/>
          </p:nvSpPr>
          <p:spPr>
            <a:xfrm>
              <a:off x="7543800" y="8321040"/>
              <a:ext cx="3200400" cy="707886"/>
            </a:xfrm>
            <a:prstGeom prst="rect">
              <a:avLst/>
            </a:prstGeom>
            <a:noFill/>
          </p:spPr>
          <p:txBody>
            <a:bodyPr wrap="square" rtlCol="0">
              <a:spAutoFit/>
            </a:bodyPr>
            <a:lstStyle/>
            <a:p>
              <a:pPr algn="ctr"/>
              <a:r>
                <a:rPr lang="en-US" sz="2000">
                  <a:solidFill>
                    <a:schemeClr val="tx2"/>
                  </a:solidFill>
                </a:rPr>
                <a:t>Lorem ipsum dolor sit amet, consectetuer</a:t>
              </a:r>
              <a:endParaRPr lang="uk-UA" sz="2000">
                <a:solidFill>
                  <a:schemeClr val="tx2"/>
                </a:solidFill>
              </a:endParaRPr>
            </a:p>
          </p:txBody>
        </p:sp>
        <p:sp>
          <p:nvSpPr>
            <p:cNvPr id="42" name="TextBox 41"/>
            <p:cNvSpPr txBox="1"/>
            <p:nvPr/>
          </p:nvSpPr>
          <p:spPr>
            <a:xfrm>
              <a:off x="5295507" y="7680960"/>
              <a:ext cx="7696986" cy="646331"/>
            </a:xfrm>
            <a:prstGeom prst="rect">
              <a:avLst/>
            </a:prstGeom>
            <a:noFill/>
          </p:spPr>
          <p:txBody>
            <a:bodyPr wrap="square" rtlCol="0">
              <a:spAutoFit/>
            </a:bodyPr>
            <a:lstStyle/>
            <a:p>
              <a:pPr algn="ctr"/>
              <a:r>
                <a:rPr lang="en-US" sz="3600">
                  <a:latin typeface="+mj-lt"/>
                </a:rPr>
                <a:t>smart and clean</a:t>
              </a:r>
              <a:endParaRPr lang="uk-UA" sz="3600">
                <a:latin typeface="+mj-lt"/>
              </a:endParaRPr>
            </a:p>
          </p:txBody>
        </p:sp>
      </p:grpSp>
      <p:sp>
        <p:nvSpPr>
          <p:cNvPr id="3" name="Picture Placeholder 2"/>
          <p:cNvSpPr>
            <a:spLocks noGrp="1"/>
          </p:cNvSpPr>
          <p:nvPr>
            <p:ph type="pic" sz="quarter" idx="12"/>
          </p:nvPr>
        </p:nvSpPr>
        <p:spPr/>
      </p:sp>
    </p:spTree>
    <p:extLst>
      <p:ext uri="{BB962C8B-B14F-4D97-AF65-F5344CB8AC3E}">
        <p14:creationId xmlns:p14="http://schemas.microsoft.com/office/powerpoint/2010/main" val="33788954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1250"/>
                                        <p:tgtEl>
                                          <p:spTgt spid="37"/>
                                        </p:tgtEl>
                                      </p:cBhvr>
                                    </p:animEffect>
                                    <p:anim calcmode="lin" valueType="num">
                                      <p:cBhvr>
                                        <p:cTn id="8" dur="1250" fill="hold"/>
                                        <p:tgtEl>
                                          <p:spTgt spid="37"/>
                                        </p:tgtEl>
                                        <p:attrNameLst>
                                          <p:attrName>ppt_x</p:attrName>
                                        </p:attrNameLst>
                                      </p:cBhvr>
                                      <p:tavLst>
                                        <p:tav tm="0">
                                          <p:val>
                                            <p:strVal val="#ppt_x"/>
                                          </p:val>
                                        </p:tav>
                                        <p:tav tm="100000">
                                          <p:val>
                                            <p:strVal val="#ppt_x"/>
                                          </p:val>
                                        </p:tav>
                                      </p:tavLst>
                                    </p:anim>
                                    <p:anim calcmode="lin" valueType="num">
                                      <p:cBhvr>
                                        <p:cTn id="9" dur="1125" decel="100000" fill="hold"/>
                                        <p:tgtEl>
                                          <p:spTgt spid="37"/>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37"/>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250"/>
                                        <p:tgtEl>
                                          <p:spTgt spid="2"/>
                                        </p:tgtEl>
                                      </p:cBhvr>
                                    </p:animEffect>
                                    <p:anim calcmode="lin" valueType="num">
                                      <p:cBhvr>
                                        <p:cTn id="14" dur="1250" fill="hold"/>
                                        <p:tgtEl>
                                          <p:spTgt spid="2"/>
                                        </p:tgtEl>
                                        <p:attrNameLst>
                                          <p:attrName>ppt_x</p:attrName>
                                        </p:attrNameLst>
                                      </p:cBhvr>
                                      <p:tavLst>
                                        <p:tav tm="0">
                                          <p:val>
                                            <p:strVal val="#ppt_x"/>
                                          </p:val>
                                        </p:tav>
                                        <p:tav tm="100000">
                                          <p:val>
                                            <p:strVal val="#ppt_x"/>
                                          </p:val>
                                        </p:tav>
                                      </p:tavLst>
                                    </p:anim>
                                    <p:anim calcmode="lin" valueType="num">
                                      <p:cBhvr>
                                        <p:cTn id="15" dur="1125" decel="100000" fill="hold"/>
                                        <p:tgtEl>
                                          <p:spTgt spid="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37540" y="2524319"/>
            <a:ext cx="7594731" cy="6227400"/>
          </a:xfrm>
          <a:prstGeom prst="rect">
            <a:avLst/>
          </a:prstGeom>
        </p:spPr>
      </p:pic>
      <p:sp>
        <p:nvSpPr>
          <p:cNvPr id="5" name="Title 4"/>
          <p:cNvSpPr>
            <a:spLocks noGrp="1"/>
          </p:cNvSpPr>
          <p:nvPr>
            <p:ph type="title"/>
          </p:nvPr>
        </p:nvSpPr>
        <p:spPr/>
        <p:txBody>
          <a:bodyPr/>
          <a:lstStyle/>
          <a:p>
            <a:r>
              <a:rPr lang="en-US">
                <a:solidFill>
                  <a:schemeClr val="accent1"/>
                </a:solidFill>
              </a:rPr>
              <a:t>desktop</a:t>
            </a:r>
            <a:br>
              <a:rPr lang="en-US"/>
            </a:br>
            <a:r>
              <a:rPr lang="en-US"/>
              <a:t>device</a:t>
            </a:r>
            <a:endParaRPr lang="uk-UA"/>
          </a:p>
        </p:txBody>
      </p:sp>
      <p:sp>
        <p:nvSpPr>
          <p:cNvPr id="3" name="Slide Number Placeholder 2"/>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97</a:t>
            </a:fld>
            <a:endParaRPr/>
          </a:p>
        </p:txBody>
      </p:sp>
      <p:grpSp>
        <p:nvGrpSpPr>
          <p:cNvPr id="2" name="Group 1"/>
          <p:cNvGrpSpPr/>
          <p:nvPr/>
        </p:nvGrpSpPr>
        <p:grpSpPr>
          <a:xfrm>
            <a:off x="9829800" y="2781300"/>
            <a:ext cx="6850584" cy="2461372"/>
            <a:chOff x="9829800" y="2781300"/>
            <a:chExt cx="6850584" cy="2461372"/>
          </a:xfrm>
        </p:grpSpPr>
        <p:sp>
          <p:nvSpPr>
            <p:cNvPr id="49" name="TextBox 48"/>
            <p:cNvSpPr txBox="1"/>
            <p:nvPr/>
          </p:nvSpPr>
          <p:spPr>
            <a:xfrm>
              <a:off x="9829800" y="2781300"/>
              <a:ext cx="5219436" cy="646331"/>
            </a:xfrm>
            <a:prstGeom prst="rect">
              <a:avLst/>
            </a:prstGeom>
            <a:noFill/>
          </p:spPr>
          <p:txBody>
            <a:bodyPr wrap="square" rtlCol="0">
              <a:spAutoFit/>
            </a:bodyPr>
            <a:lstStyle/>
            <a:p>
              <a:r>
                <a:rPr lang="en-US" sz="3600">
                  <a:solidFill>
                    <a:schemeClr val="accent1"/>
                  </a:solidFill>
                  <a:latin typeface="+mj-lt"/>
                </a:rPr>
                <a:t>we deliver solutions</a:t>
              </a:r>
            </a:p>
          </p:txBody>
        </p:sp>
        <p:sp>
          <p:nvSpPr>
            <p:cNvPr id="50" name="TextBox 49"/>
            <p:cNvSpPr txBox="1"/>
            <p:nvPr/>
          </p:nvSpPr>
          <p:spPr>
            <a:xfrm>
              <a:off x="9829800" y="3605908"/>
              <a:ext cx="6850584" cy="707886"/>
            </a:xfrm>
            <a:prstGeom prst="rect">
              <a:avLst/>
            </a:prstGeom>
            <a:noFill/>
          </p:spPr>
          <p:txBody>
            <a:bodyPr wrap="square" rtlCol="0">
              <a:spAutoFit/>
            </a:bodyPr>
            <a:lstStyle/>
            <a:p>
              <a:r>
                <a:rPr lang="en-US" sz="2000">
                  <a:solidFill>
                    <a:schemeClr val="bg1"/>
                  </a:solidFill>
                </a:rPr>
                <a:t>Lorem ipsum dolor sit amet, consectetuer adipiscing elit. Maecenas porttitor congue massa. </a:t>
              </a:r>
            </a:p>
          </p:txBody>
        </p:sp>
        <p:grpSp>
          <p:nvGrpSpPr>
            <p:cNvPr id="10" name="Group 9"/>
            <p:cNvGrpSpPr/>
            <p:nvPr/>
          </p:nvGrpSpPr>
          <p:grpSpPr>
            <a:xfrm>
              <a:off x="9936440" y="4714371"/>
              <a:ext cx="1898854" cy="528301"/>
              <a:chOff x="8858250" y="6860550"/>
              <a:chExt cx="1898854" cy="528301"/>
            </a:xfrm>
          </p:grpSpPr>
          <p:sp>
            <p:nvSpPr>
              <p:cNvPr id="51" name="Freeform 263"/>
              <p:cNvSpPr>
                <a:spLocks noEditPoints="1"/>
              </p:cNvSpPr>
              <p:nvPr/>
            </p:nvSpPr>
            <p:spPr bwMode="auto">
              <a:xfrm>
                <a:off x="9537786" y="6860550"/>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52" name="Freeform 264"/>
              <p:cNvSpPr>
                <a:spLocks noEditPoints="1"/>
              </p:cNvSpPr>
              <p:nvPr/>
            </p:nvSpPr>
            <p:spPr bwMode="auto">
              <a:xfrm>
                <a:off x="10228803" y="6860550"/>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sp>
            <p:nvSpPr>
              <p:cNvPr id="53" name="Freeform 269"/>
              <p:cNvSpPr>
                <a:spLocks noEditPoints="1"/>
              </p:cNvSpPr>
              <p:nvPr/>
            </p:nvSpPr>
            <p:spPr bwMode="auto">
              <a:xfrm>
                <a:off x="8858250" y="6860550"/>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uk-UA"/>
              </a:p>
            </p:txBody>
          </p:sp>
        </p:grpSp>
      </p:grpSp>
      <p:grpSp>
        <p:nvGrpSpPr>
          <p:cNvPr id="4" name="Group 3"/>
          <p:cNvGrpSpPr/>
          <p:nvPr/>
        </p:nvGrpSpPr>
        <p:grpSpPr>
          <a:xfrm>
            <a:off x="10210800" y="6223788"/>
            <a:ext cx="5867400" cy="539473"/>
            <a:chOff x="10210800" y="6223788"/>
            <a:chExt cx="5867400" cy="539473"/>
          </a:xfrm>
        </p:grpSpPr>
        <p:sp>
          <p:nvSpPr>
            <p:cNvPr id="54" name="TextBox 53"/>
            <p:cNvSpPr txBox="1"/>
            <p:nvPr/>
          </p:nvSpPr>
          <p:spPr>
            <a:xfrm>
              <a:off x="11109960" y="6363151"/>
              <a:ext cx="4968240" cy="400110"/>
            </a:xfrm>
            <a:prstGeom prst="rect">
              <a:avLst/>
            </a:prstGeom>
            <a:noFill/>
          </p:spPr>
          <p:txBody>
            <a:bodyPr wrap="square" rtlCol="0">
              <a:spAutoFit/>
            </a:bodyPr>
            <a:lstStyle/>
            <a:p>
              <a:r>
                <a:rPr lang="en-US" sz="2000">
                  <a:solidFill>
                    <a:schemeClr val="tx2"/>
                  </a:solidFill>
                </a:rPr>
                <a:t>creative photography</a:t>
              </a:r>
              <a:endParaRPr lang="uk-UA" sz="2000">
                <a:solidFill>
                  <a:schemeClr val="tx2"/>
                </a:solidFill>
              </a:endParaRPr>
            </a:p>
          </p:txBody>
        </p:sp>
        <p:sp>
          <p:nvSpPr>
            <p:cNvPr id="55" name="Freeform 142"/>
            <p:cNvSpPr>
              <a:spLocks noEditPoints="1"/>
            </p:cNvSpPr>
            <p:nvPr/>
          </p:nvSpPr>
          <p:spPr bwMode="auto">
            <a:xfrm>
              <a:off x="10210800" y="6223788"/>
              <a:ext cx="670690" cy="539473"/>
            </a:xfrm>
            <a:custGeom>
              <a:avLst/>
              <a:gdLst>
                <a:gd name="T0" fmla="*/ 108 w 176"/>
                <a:gd name="T1" fmla="*/ 24 h 144"/>
                <a:gd name="T2" fmla="*/ 108 w 176"/>
                <a:gd name="T3" fmla="*/ 16 h 144"/>
                <a:gd name="T4" fmla="*/ 64 w 176"/>
                <a:gd name="T5" fmla="*/ 20 h 144"/>
                <a:gd name="T6" fmla="*/ 88 w 176"/>
                <a:gd name="T7" fmla="*/ 56 h 144"/>
                <a:gd name="T8" fmla="*/ 88 w 176"/>
                <a:gd name="T9" fmla="*/ 104 h 144"/>
                <a:gd name="T10" fmla="*/ 88 w 176"/>
                <a:gd name="T11" fmla="*/ 56 h 144"/>
                <a:gd name="T12" fmla="*/ 72 w 176"/>
                <a:gd name="T13" fmla="*/ 80 h 144"/>
                <a:gd name="T14" fmla="*/ 104 w 176"/>
                <a:gd name="T15" fmla="*/ 80 h 144"/>
                <a:gd name="T16" fmla="*/ 88 w 176"/>
                <a:gd name="T17" fmla="*/ 40 h 144"/>
                <a:gd name="T18" fmla="*/ 88 w 176"/>
                <a:gd name="T19" fmla="*/ 120 h 144"/>
                <a:gd name="T20" fmla="*/ 88 w 176"/>
                <a:gd name="T21" fmla="*/ 40 h 144"/>
                <a:gd name="T22" fmla="*/ 56 w 176"/>
                <a:gd name="T23" fmla="*/ 80 h 144"/>
                <a:gd name="T24" fmla="*/ 120 w 176"/>
                <a:gd name="T25" fmla="*/ 80 h 144"/>
                <a:gd name="T26" fmla="*/ 148 w 176"/>
                <a:gd name="T27" fmla="*/ 64 h 144"/>
                <a:gd name="T28" fmla="*/ 148 w 176"/>
                <a:gd name="T29" fmla="*/ 72 h 144"/>
                <a:gd name="T30" fmla="*/ 148 w 176"/>
                <a:gd name="T31" fmla="*/ 64 h 144"/>
                <a:gd name="T32" fmla="*/ 136 w 176"/>
                <a:gd name="T33" fmla="*/ 44 h 144"/>
                <a:gd name="T34" fmla="*/ 160 w 176"/>
                <a:gd name="T35" fmla="*/ 44 h 144"/>
                <a:gd name="T36" fmla="*/ 148 w 176"/>
                <a:gd name="T37" fmla="*/ 48 h 144"/>
                <a:gd name="T38" fmla="*/ 148 w 176"/>
                <a:gd name="T39" fmla="*/ 40 h 144"/>
                <a:gd name="T40" fmla="*/ 148 w 176"/>
                <a:gd name="T41" fmla="*/ 48 h 144"/>
                <a:gd name="T42" fmla="*/ 144 w 176"/>
                <a:gd name="T43" fmla="*/ 16 h 144"/>
                <a:gd name="T44" fmla="*/ 88 w 176"/>
                <a:gd name="T45" fmla="*/ 0 h 144"/>
                <a:gd name="T46" fmla="*/ 32 w 176"/>
                <a:gd name="T47" fmla="*/ 16 h 144"/>
                <a:gd name="T48" fmla="*/ 0 w 176"/>
                <a:gd name="T49" fmla="*/ 32 h 144"/>
                <a:gd name="T50" fmla="*/ 16 w 176"/>
                <a:gd name="T51" fmla="*/ 144 h 144"/>
                <a:gd name="T52" fmla="*/ 176 w 176"/>
                <a:gd name="T53" fmla="*/ 128 h 144"/>
                <a:gd name="T54" fmla="*/ 160 w 176"/>
                <a:gd name="T55" fmla="*/ 16 h 144"/>
                <a:gd name="T56" fmla="*/ 133 w 176"/>
                <a:gd name="T57" fmla="*/ 96 h 144"/>
                <a:gd name="T58" fmla="*/ 168 w 176"/>
                <a:gd name="T59" fmla="*/ 104 h 144"/>
                <a:gd name="T60" fmla="*/ 160 w 176"/>
                <a:gd name="T61" fmla="*/ 136 h 144"/>
                <a:gd name="T62" fmla="*/ 8 w 176"/>
                <a:gd name="T63" fmla="*/ 128 h 144"/>
                <a:gd name="T64" fmla="*/ 46 w 176"/>
                <a:gd name="T65" fmla="*/ 104 h 144"/>
                <a:gd name="T66" fmla="*/ 8 w 176"/>
                <a:gd name="T67" fmla="*/ 96 h 144"/>
                <a:gd name="T68" fmla="*/ 16 w 176"/>
                <a:gd name="T69" fmla="*/ 24 h 144"/>
                <a:gd name="T70" fmla="*/ 60 w 176"/>
                <a:gd name="T71" fmla="*/ 8 h 144"/>
                <a:gd name="T72" fmla="*/ 116 w 176"/>
                <a:gd name="T73" fmla="*/ 8 h 144"/>
                <a:gd name="T74" fmla="*/ 160 w 176"/>
                <a:gd name="T75" fmla="*/ 24 h 144"/>
                <a:gd name="T76" fmla="*/ 168 w 176"/>
                <a:gd name="T77"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76" h="144">
                  <a:moveTo>
                    <a:pt x="68" y="24"/>
                  </a:moveTo>
                  <a:cubicBezTo>
                    <a:pt x="108" y="24"/>
                    <a:pt x="108" y="24"/>
                    <a:pt x="108" y="24"/>
                  </a:cubicBezTo>
                  <a:cubicBezTo>
                    <a:pt x="110" y="24"/>
                    <a:pt x="112" y="22"/>
                    <a:pt x="112" y="20"/>
                  </a:cubicBezTo>
                  <a:cubicBezTo>
                    <a:pt x="112" y="18"/>
                    <a:pt x="110" y="16"/>
                    <a:pt x="108" y="16"/>
                  </a:cubicBezTo>
                  <a:cubicBezTo>
                    <a:pt x="68" y="16"/>
                    <a:pt x="68" y="16"/>
                    <a:pt x="68" y="16"/>
                  </a:cubicBezTo>
                  <a:cubicBezTo>
                    <a:pt x="66" y="16"/>
                    <a:pt x="64" y="18"/>
                    <a:pt x="64" y="20"/>
                  </a:cubicBezTo>
                  <a:cubicBezTo>
                    <a:pt x="64" y="22"/>
                    <a:pt x="66" y="24"/>
                    <a:pt x="68" y="24"/>
                  </a:cubicBezTo>
                  <a:moveTo>
                    <a:pt x="88" y="56"/>
                  </a:moveTo>
                  <a:cubicBezTo>
                    <a:pt x="75" y="56"/>
                    <a:pt x="64" y="67"/>
                    <a:pt x="64" y="80"/>
                  </a:cubicBezTo>
                  <a:cubicBezTo>
                    <a:pt x="64" y="93"/>
                    <a:pt x="75" y="104"/>
                    <a:pt x="88" y="104"/>
                  </a:cubicBezTo>
                  <a:cubicBezTo>
                    <a:pt x="101" y="104"/>
                    <a:pt x="112" y="93"/>
                    <a:pt x="112" y="80"/>
                  </a:cubicBezTo>
                  <a:cubicBezTo>
                    <a:pt x="112" y="67"/>
                    <a:pt x="101" y="56"/>
                    <a:pt x="88" y="56"/>
                  </a:cubicBezTo>
                  <a:moveTo>
                    <a:pt x="88" y="96"/>
                  </a:moveTo>
                  <a:cubicBezTo>
                    <a:pt x="79" y="96"/>
                    <a:pt x="72" y="89"/>
                    <a:pt x="72" y="80"/>
                  </a:cubicBezTo>
                  <a:cubicBezTo>
                    <a:pt x="72" y="71"/>
                    <a:pt x="79" y="64"/>
                    <a:pt x="88" y="64"/>
                  </a:cubicBezTo>
                  <a:cubicBezTo>
                    <a:pt x="97" y="64"/>
                    <a:pt x="104" y="71"/>
                    <a:pt x="104" y="80"/>
                  </a:cubicBezTo>
                  <a:cubicBezTo>
                    <a:pt x="104" y="89"/>
                    <a:pt x="97" y="96"/>
                    <a:pt x="88" y="96"/>
                  </a:cubicBezTo>
                  <a:moveTo>
                    <a:pt x="88" y="40"/>
                  </a:moveTo>
                  <a:cubicBezTo>
                    <a:pt x="66" y="40"/>
                    <a:pt x="48" y="58"/>
                    <a:pt x="48" y="80"/>
                  </a:cubicBezTo>
                  <a:cubicBezTo>
                    <a:pt x="48" y="102"/>
                    <a:pt x="66" y="120"/>
                    <a:pt x="88" y="120"/>
                  </a:cubicBezTo>
                  <a:cubicBezTo>
                    <a:pt x="110" y="120"/>
                    <a:pt x="128" y="102"/>
                    <a:pt x="128" y="80"/>
                  </a:cubicBezTo>
                  <a:cubicBezTo>
                    <a:pt x="128" y="58"/>
                    <a:pt x="110" y="40"/>
                    <a:pt x="88" y="40"/>
                  </a:cubicBezTo>
                  <a:moveTo>
                    <a:pt x="88" y="112"/>
                  </a:moveTo>
                  <a:cubicBezTo>
                    <a:pt x="70" y="112"/>
                    <a:pt x="56" y="98"/>
                    <a:pt x="56" y="80"/>
                  </a:cubicBezTo>
                  <a:cubicBezTo>
                    <a:pt x="56" y="62"/>
                    <a:pt x="70" y="48"/>
                    <a:pt x="88" y="48"/>
                  </a:cubicBezTo>
                  <a:cubicBezTo>
                    <a:pt x="106" y="48"/>
                    <a:pt x="120" y="62"/>
                    <a:pt x="120" y="80"/>
                  </a:cubicBezTo>
                  <a:cubicBezTo>
                    <a:pt x="120" y="98"/>
                    <a:pt x="106" y="112"/>
                    <a:pt x="88" y="112"/>
                  </a:cubicBezTo>
                  <a:moveTo>
                    <a:pt x="148" y="64"/>
                  </a:moveTo>
                  <a:cubicBezTo>
                    <a:pt x="146" y="64"/>
                    <a:pt x="144" y="66"/>
                    <a:pt x="144" y="68"/>
                  </a:cubicBezTo>
                  <a:cubicBezTo>
                    <a:pt x="144" y="70"/>
                    <a:pt x="146" y="72"/>
                    <a:pt x="148" y="72"/>
                  </a:cubicBezTo>
                  <a:cubicBezTo>
                    <a:pt x="150" y="72"/>
                    <a:pt x="152" y="70"/>
                    <a:pt x="152" y="68"/>
                  </a:cubicBezTo>
                  <a:cubicBezTo>
                    <a:pt x="152" y="66"/>
                    <a:pt x="150" y="64"/>
                    <a:pt x="148" y="64"/>
                  </a:cubicBezTo>
                  <a:moveTo>
                    <a:pt x="148" y="32"/>
                  </a:moveTo>
                  <a:cubicBezTo>
                    <a:pt x="141" y="32"/>
                    <a:pt x="136" y="37"/>
                    <a:pt x="136" y="44"/>
                  </a:cubicBezTo>
                  <a:cubicBezTo>
                    <a:pt x="136" y="51"/>
                    <a:pt x="141" y="56"/>
                    <a:pt x="148" y="56"/>
                  </a:cubicBezTo>
                  <a:cubicBezTo>
                    <a:pt x="155" y="56"/>
                    <a:pt x="160" y="51"/>
                    <a:pt x="160" y="44"/>
                  </a:cubicBezTo>
                  <a:cubicBezTo>
                    <a:pt x="160" y="37"/>
                    <a:pt x="155" y="32"/>
                    <a:pt x="148" y="32"/>
                  </a:cubicBezTo>
                  <a:moveTo>
                    <a:pt x="148" y="48"/>
                  </a:moveTo>
                  <a:cubicBezTo>
                    <a:pt x="146" y="48"/>
                    <a:pt x="144" y="46"/>
                    <a:pt x="144" y="44"/>
                  </a:cubicBezTo>
                  <a:cubicBezTo>
                    <a:pt x="144" y="42"/>
                    <a:pt x="146" y="40"/>
                    <a:pt x="148" y="40"/>
                  </a:cubicBezTo>
                  <a:cubicBezTo>
                    <a:pt x="150" y="40"/>
                    <a:pt x="152" y="42"/>
                    <a:pt x="152" y="44"/>
                  </a:cubicBezTo>
                  <a:cubicBezTo>
                    <a:pt x="152" y="46"/>
                    <a:pt x="150" y="48"/>
                    <a:pt x="148" y="48"/>
                  </a:cubicBezTo>
                  <a:moveTo>
                    <a:pt x="160" y="16"/>
                  </a:moveTo>
                  <a:cubicBezTo>
                    <a:pt x="144" y="16"/>
                    <a:pt x="144" y="16"/>
                    <a:pt x="144" y="16"/>
                  </a:cubicBezTo>
                  <a:cubicBezTo>
                    <a:pt x="132" y="16"/>
                    <a:pt x="132" y="0"/>
                    <a:pt x="116" y="0"/>
                  </a:cubicBezTo>
                  <a:cubicBezTo>
                    <a:pt x="88" y="0"/>
                    <a:pt x="88" y="0"/>
                    <a:pt x="88" y="0"/>
                  </a:cubicBezTo>
                  <a:cubicBezTo>
                    <a:pt x="60" y="0"/>
                    <a:pt x="60" y="0"/>
                    <a:pt x="60" y="0"/>
                  </a:cubicBezTo>
                  <a:cubicBezTo>
                    <a:pt x="44" y="0"/>
                    <a:pt x="44" y="16"/>
                    <a:pt x="32" y="16"/>
                  </a:cubicBezTo>
                  <a:cubicBezTo>
                    <a:pt x="16" y="16"/>
                    <a:pt x="16" y="16"/>
                    <a:pt x="16" y="16"/>
                  </a:cubicBezTo>
                  <a:cubicBezTo>
                    <a:pt x="7" y="16"/>
                    <a:pt x="0" y="23"/>
                    <a:pt x="0" y="32"/>
                  </a:cubicBezTo>
                  <a:cubicBezTo>
                    <a:pt x="0" y="128"/>
                    <a:pt x="0" y="128"/>
                    <a:pt x="0" y="128"/>
                  </a:cubicBezTo>
                  <a:cubicBezTo>
                    <a:pt x="0" y="137"/>
                    <a:pt x="7" y="144"/>
                    <a:pt x="16" y="144"/>
                  </a:cubicBezTo>
                  <a:cubicBezTo>
                    <a:pt x="160" y="144"/>
                    <a:pt x="160" y="144"/>
                    <a:pt x="160" y="144"/>
                  </a:cubicBezTo>
                  <a:cubicBezTo>
                    <a:pt x="169" y="144"/>
                    <a:pt x="176" y="137"/>
                    <a:pt x="176" y="128"/>
                  </a:cubicBezTo>
                  <a:cubicBezTo>
                    <a:pt x="176" y="32"/>
                    <a:pt x="176" y="32"/>
                    <a:pt x="176" y="32"/>
                  </a:cubicBezTo>
                  <a:cubicBezTo>
                    <a:pt x="176" y="23"/>
                    <a:pt x="169" y="16"/>
                    <a:pt x="160" y="16"/>
                  </a:cubicBezTo>
                  <a:moveTo>
                    <a:pt x="168" y="96"/>
                  </a:moveTo>
                  <a:cubicBezTo>
                    <a:pt x="133" y="96"/>
                    <a:pt x="133" y="96"/>
                    <a:pt x="133" y="96"/>
                  </a:cubicBezTo>
                  <a:cubicBezTo>
                    <a:pt x="132" y="99"/>
                    <a:pt x="131" y="101"/>
                    <a:pt x="130" y="104"/>
                  </a:cubicBezTo>
                  <a:cubicBezTo>
                    <a:pt x="168" y="104"/>
                    <a:pt x="168" y="104"/>
                    <a:pt x="168" y="104"/>
                  </a:cubicBezTo>
                  <a:cubicBezTo>
                    <a:pt x="168" y="128"/>
                    <a:pt x="168" y="128"/>
                    <a:pt x="168" y="128"/>
                  </a:cubicBezTo>
                  <a:cubicBezTo>
                    <a:pt x="168" y="132"/>
                    <a:pt x="164" y="136"/>
                    <a:pt x="160" y="136"/>
                  </a:cubicBezTo>
                  <a:cubicBezTo>
                    <a:pt x="16" y="136"/>
                    <a:pt x="16" y="136"/>
                    <a:pt x="16" y="136"/>
                  </a:cubicBezTo>
                  <a:cubicBezTo>
                    <a:pt x="12" y="136"/>
                    <a:pt x="8" y="132"/>
                    <a:pt x="8" y="128"/>
                  </a:cubicBezTo>
                  <a:cubicBezTo>
                    <a:pt x="8" y="104"/>
                    <a:pt x="8" y="104"/>
                    <a:pt x="8" y="104"/>
                  </a:cubicBezTo>
                  <a:cubicBezTo>
                    <a:pt x="46" y="104"/>
                    <a:pt x="46" y="104"/>
                    <a:pt x="46" y="104"/>
                  </a:cubicBezTo>
                  <a:cubicBezTo>
                    <a:pt x="45" y="101"/>
                    <a:pt x="44" y="99"/>
                    <a:pt x="43" y="96"/>
                  </a:cubicBezTo>
                  <a:cubicBezTo>
                    <a:pt x="8" y="96"/>
                    <a:pt x="8" y="96"/>
                    <a:pt x="8" y="96"/>
                  </a:cubicBezTo>
                  <a:cubicBezTo>
                    <a:pt x="8" y="32"/>
                    <a:pt x="8" y="32"/>
                    <a:pt x="8" y="32"/>
                  </a:cubicBezTo>
                  <a:cubicBezTo>
                    <a:pt x="8" y="28"/>
                    <a:pt x="12" y="24"/>
                    <a:pt x="16" y="24"/>
                  </a:cubicBezTo>
                  <a:cubicBezTo>
                    <a:pt x="32" y="24"/>
                    <a:pt x="32" y="24"/>
                    <a:pt x="32" y="24"/>
                  </a:cubicBezTo>
                  <a:cubicBezTo>
                    <a:pt x="48" y="24"/>
                    <a:pt x="48" y="8"/>
                    <a:pt x="60" y="8"/>
                  </a:cubicBezTo>
                  <a:cubicBezTo>
                    <a:pt x="88" y="8"/>
                    <a:pt x="88" y="8"/>
                    <a:pt x="88" y="8"/>
                  </a:cubicBezTo>
                  <a:cubicBezTo>
                    <a:pt x="116" y="8"/>
                    <a:pt x="116" y="8"/>
                    <a:pt x="116" y="8"/>
                  </a:cubicBezTo>
                  <a:cubicBezTo>
                    <a:pt x="128" y="8"/>
                    <a:pt x="128" y="24"/>
                    <a:pt x="144" y="24"/>
                  </a:cubicBezTo>
                  <a:cubicBezTo>
                    <a:pt x="160" y="24"/>
                    <a:pt x="160" y="24"/>
                    <a:pt x="160" y="24"/>
                  </a:cubicBezTo>
                  <a:cubicBezTo>
                    <a:pt x="164" y="24"/>
                    <a:pt x="168" y="28"/>
                    <a:pt x="168" y="32"/>
                  </a:cubicBezTo>
                  <a:lnTo>
                    <a:pt x="168" y="9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8" name="Group 7"/>
          <p:cNvGrpSpPr/>
          <p:nvPr/>
        </p:nvGrpSpPr>
        <p:grpSpPr>
          <a:xfrm>
            <a:off x="10271825" y="7134461"/>
            <a:ext cx="5806375" cy="560828"/>
            <a:chOff x="10271825" y="7134461"/>
            <a:chExt cx="5806375" cy="560828"/>
          </a:xfrm>
        </p:grpSpPr>
        <p:sp>
          <p:nvSpPr>
            <p:cNvPr id="56" name="TextBox 55"/>
            <p:cNvSpPr txBox="1"/>
            <p:nvPr/>
          </p:nvSpPr>
          <p:spPr>
            <a:xfrm>
              <a:off x="11109960" y="7277551"/>
              <a:ext cx="4968240" cy="400110"/>
            </a:xfrm>
            <a:prstGeom prst="rect">
              <a:avLst/>
            </a:prstGeom>
            <a:noFill/>
          </p:spPr>
          <p:txBody>
            <a:bodyPr wrap="square" rtlCol="0">
              <a:spAutoFit/>
            </a:bodyPr>
            <a:lstStyle/>
            <a:p>
              <a:r>
                <a:rPr lang="en-US" sz="2000">
                  <a:solidFill>
                    <a:schemeClr val="tx2"/>
                  </a:solidFill>
                </a:rPr>
                <a:t>web and application design</a:t>
              </a:r>
              <a:endParaRPr lang="uk-UA" sz="2000">
                <a:solidFill>
                  <a:schemeClr val="tx2"/>
                </a:solidFill>
              </a:endParaRPr>
            </a:p>
          </p:txBody>
        </p:sp>
        <p:sp>
          <p:nvSpPr>
            <p:cNvPr id="58" name="Freeform 239"/>
            <p:cNvSpPr>
              <a:spLocks noEditPoints="1"/>
            </p:cNvSpPr>
            <p:nvPr/>
          </p:nvSpPr>
          <p:spPr bwMode="auto">
            <a:xfrm>
              <a:off x="10271825" y="7134461"/>
              <a:ext cx="548640" cy="560828"/>
            </a:xfrm>
            <a:custGeom>
              <a:avLst/>
              <a:gdLst>
                <a:gd name="T0" fmla="*/ 16 w 176"/>
                <a:gd name="T1" fmla="*/ 32 h 176"/>
                <a:gd name="T2" fmla="*/ 0 w 176"/>
                <a:gd name="T3" fmla="*/ 160 h 176"/>
                <a:gd name="T4" fmla="*/ 128 w 176"/>
                <a:gd name="T5" fmla="*/ 176 h 176"/>
                <a:gd name="T6" fmla="*/ 144 w 176"/>
                <a:gd name="T7" fmla="*/ 48 h 176"/>
                <a:gd name="T8" fmla="*/ 136 w 176"/>
                <a:gd name="T9" fmla="*/ 160 h 176"/>
                <a:gd name="T10" fmla="*/ 16 w 176"/>
                <a:gd name="T11" fmla="*/ 168 h 176"/>
                <a:gd name="T12" fmla="*/ 8 w 176"/>
                <a:gd name="T13" fmla="*/ 72 h 176"/>
                <a:gd name="T14" fmla="*/ 136 w 176"/>
                <a:gd name="T15" fmla="*/ 160 h 176"/>
                <a:gd name="T16" fmla="*/ 8 w 176"/>
                <a:gd name="T17" fmla="*/ 64 h 176"/>
                <a:gd name="T18" fmla="*/ 16 w 176"/>
                <a:gd name="T19" fmla="*/ 40 h 176"/>
                <a:gd name="T20" fmla="*/ 136 w 176"/>
                <a:gd name="T21" fmla="*/ 48 h 176"/>
                <a:gd name="T22" fmla="*/ 36 w 176"/>
                <a:gd name="T23" fmla="*/ 48 h 176"/>
                <a:gd name="T24" fmla="*/ 36 w 176"/>
                <a:gd name="T25" fmla="*/ 56 h 176"/>
                <a:gd name="T26" fmla="*/ 36 w 176"/>
                <a:gd name="T27" fmla="*/ 48 h 176"/>
                <a:gd name="T28" fmla="*/ 16 w 176"/>
                <a:gd name="T29" fmla="*/ 52 h 176"/>
                <a:gd name="T30" fmla="*/ 24 w 176"/>
                <a:gd name="T31" fmla="*/ 52 h 176"/>
                <a:gd name="T32" fmla="*/ 160 w 176"/>
                <a:gd name="T33" fmla="*/ 0 h 176"/>
                <a:gd name="T34" fmla="*/ 32 w 176"/>
                <a:gd name="T35" fmla="*/ 16 h 176"/>
                <a:gd name="T36" fmla="*/ 36 w 176"/>
                <a:gd name="T37" fmla="*/ 24 h 176"/>
                <a:gd name="T38" fmla="*/ 40 w 176"/>
                <a:gd name="T39" fmla="*/ 16 h 176"/>
                <a:gd name="T40" fmla="*/ 160 w 176"/>
                <a:gd name="T41" fmla="*/ 8 h 176"/>
                <a:gd name="T42" fmla="*/ 168 w 176"/>
                <a:gd name="T43" fmla="*/ 128 h 176"/>
                <a:gd name="T44" fmla="*/ 156 w 176"/>
                <a:gd name="T45" fmla="*/ 136 h 176"/>
                <a:gd name="T46" fmla="*/ 156 w 176"/>
                <a:gd name="T47" fmla="*/ 144 h 176"/>
                <a:gd name="T48" fmla="*/ 176 w 176"/>
                <a:gd name="T49" fmla="*/ 128 h 176"/>
                <a:gd name="T50" fmla="*/ 160 w 176"/>
                <a:gd name="T51" fmla="*/ 0 h 176"/>
                <a:gd name="T52" fmla="*/ 48 w 176"/>
                <a:gd name="T53" fmla="*/ 52 h 176"/>
                <a:gd name="T54" fmla="*/ 56 w 176"/>
                <a:gd name="T55" fmla="*/ 52 h 176"/>
                <a:gd name="T56" fmla="*/ 124 w 176"/>
                <a:gd name="T57" fmla="*/ 48 h 176"/>
                <a:gd name="T58" fmla="*/ 64 w 176"/>
                <a:gd name="T59" fmla="*/ 52 h 176"/>
                <a:gd name="T60" fmla="*/ 124 w 176"/>
                <a:gd name="T61" fmla="*/ 56 h 176"/>
                <a:gd name="T62" fmla="*/ 124 w 176"/>
                <a:gd name="T63"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28" y="32"/>
                  </a:moveTo>
                  <a:cubicBezTo>
                    <a:pt x="16" y="32"/>
                    <a:pt x="16" y="32"/>
                    <a:pt x="16" y="32"/>
                  </a:cubicBezTo>
                  <a:cubicBezTo>
                    <a:pt x="7" y="32"/>
                    <a:pt x="0" y="39"/>
                    <a:pt x="0" y="48"/>
                  </a:cubicBezTo>
                  <a:cubicBezTo>
                    <a:pt x="0" y="160"/>
                    <a:pt x="0" y="160"/>
                    <a:pt x="0" y="160"/>
                  </a:cubicBezTo>
                  <a:cubicBezTo>
                    <a:pt x="0" y="169"/>
                    <a:pt x="7" y="176"/>
                    <a:pt x="16" y="176"/>
                  </a:cubicBezTo>
                  <a:cubicBezTo>
                    <a:pt x="128" y="176"/>
                    <a:pt x="128" y="176"/>
                    <a:pt x="128" y="176"/>
                  </a:cubicBezTo>
                  <a:cubicBezTo>
                    <a:pt x="137" y="176"/>
                    <a:pt x="144" y="169"/>
                    <a:pt x="144" y="160"/>
                  </a:cubicBezTo>
                  <a:cubicBezTo>
                    <a:pt x="144" y="48"/>
                    <a:pt x="144" y="48"/>
                    <a:pt x="144" y="48"/>
                  </a:cubicBezTo>
                  <a:cubicBezTo>
                    <a:pt x="144" y="39"/>
                    <a:pt x="137" y="32"/>
                    <a:pt x="128" y="32"/>
                  </a:cubicBezTo>
                  <a:moveTo>
                    <a:pt x="136" y="160"/>
                  </a:moveTo>
                  <a:cubicBezTo>
                    <a:pt x="136" y="164"/>
                    <a:pt x="132" y="168"/>
                    <a:pt x="128" y="168"/>
                  </a:cubicBezTo>
                  <a:cubicBezTo>
                    <a:pt x="16" y="168"/>
                    <a:pt x="16" y="168"/>
                    <a:pt x="16" y="168"/>
                  </a:cubicBezTo>
                  <a:cubicBezTo>
                    <a:pt x="12" y="168"/>
                    <a:pt x="8" y="164"/>
                    <a:pt x="8" y="160"/>
                  </a:cubicBezTo>
                  <a:cubicBezTo>
                    <a:pt x="8" y="72"/>
                    <a:pt x="8" y="72"/>
                    <a:pt x="8" y="72"/>
                  </a:cubicBezTo>
                  <a:cubicBezTo>
                    <a:pt x="136" y="72"/>
                    <a:pt x="136" y="72"/>
                    <a:pt x="136" y="72"/>
                  </a:cubicBezTo>
                  <a:lnTo>
                    <a:pt x="136" y="160"/>
                  </a:lnTo>
                  <a:close/>
                  <a:moveTo>
                    <a:pt x="136" y="64"/>
                  </a:moveTo>
                  <a:cubicBezTo>
                    <a:pt x="8" y="64"/>
                    <a:pt x="8" y="64"/>
                    <a:pt x="8" y="64"/>
                  </a:cubicBezTo>
                  <a:cubicBezTo>
                    <a:pt x="8" y="48"/>
                    <a:pt x="8" y="48"/>
                    <a:pt x="8" y="48"/>
                  </a:cubicBezTo>
                  <a:cubicBezTo>
                    <a:pt x="8" y="44"/>
                    <a:pt x="12" y="40"/>
                    <a:pt x="16" y="40"/>
                  </a:cubicBezTo>
                  <a:cubicBezTo>
                    <a:pt x="128" y="40"/>
                    <a:pt x="128" y="40"/>
                    <a:pt x="128" y="40"/>
                  </a:cubicBezTo>
                  <a:cubicBezTo>
                    <a:pt x="132" y="40"/>
                    <a:pt x="136" y="44"/>
                    <a:pt x="136" y="48"/>
                  </a:cubicBezTo>
                  <a:lnTo>
                    <a:pt x="136" y="64"/>
                  </a:lnTo>
                  <a:close/>
                  <a:moveTo>
                    <a:pt x="36" y="48"/>
                  </a:moveTo>
                  <a:cubicBezTo>
                    <a:pt x="34" y="48"/>
                    <a:pt x="32" y="50"/>
                    <a:pt x="32" y="52"/>
                  </a:cubicBezTo>
                  <a:cubicBezTo>
                    <a:pt x="32" y="54"/>
                    <a:pt x="34" y="56"/>
                    <a:pt x="36" y="56"/>
                  </a:cubicBezTo>
                  <a:cubicBezTo>
                    <a:pt x="38" y="56"/>
                    <a:pt x="40" y="54"/>
                    <a:pt x="40" y="52"/>
                  </a:cubicBezTo>
                  <a:cubicBezTo>
                    <a:pt x="40" y="50"/>
                    <a:pt x="38" y="48"/>
                    <a:pt x="36" y="48"/>
                  </a:cubicBezTo>
                  <a:moveTo>
                    <a:pt x="20" y="48"/>
                  </a:moveTo>
                  <a:cubicBezTo>
                    <a:pt x="18" y="48"/>
                    <a:pt x="16" y="50"/>
                    <a:pt x="16" y="52"/>
                  </a:cubicBezTo>
                  <a:cubicBezTo>
                    <a:pt x="16" y="54"/>
                    <a:pt x="18" y="56"/>
                    <a:pt x="20" y="56"/>
                  </a:cubicBezTo>
                  <a:cubicBezTo>
                    <a:pt x="22" y="56"/>
                    <a:pt x="24" y="54"/>
                    <a:pt x="24" y="52"/>
                  </a:cubicBezTo>
                  <a:cubicBezTo>
                    <a:pt x="24" y="50"/>
                    <a:pt x="22" y="48"/>
                    <a:pt x="20" y="48"/>
                  </a:cubicBezTo>
                  <a:moveTo>
                    <a:pt x="160" y="0"/>
                  </a:moveTo>
                  <a:cubicBezTo>
                    <a:pt x="48" y="0"/>
                    <a:pt x="48" y="0"/>
                    <a:pt x="48" y="0"/>
                  </a:cubicBezTo>
                  <a:cubicBezTo>
                    <a:pt x="39" y="0"/>
                    <a:pt x="32" y="7"/>
                    <a:pt x="32" y="16"/>
                  </a:cubicBezTo>
                  <a:cubicBezTo>
                    <a:pt x="32" y="20"/>
                    <a:pt x="32" y="20"/>
                    <a:pt x="32" y="20"/>
                  </a:cubicBezTo>
                  <a:cubicBezTo>
                    <a:pt x="32" y="22"/>
                    <a:pt x="34" y="24"/>
                    <a:pt x="36" y="24"/>
                  </a:cubicBezTo>
                  <a:cubicBezTo>
                    <a:pt x="38" y="24"/>
                    <a:pt x="40" y="22"/>
                    <a:pt x="40" y="20"/>
                  </a:cubicBezTo>
                  <a:cubicBezTo>
                    <a:pt x="40" y="16"/>
                    <a:pt x="40" y="16"/>
                    <a:pt x="40" y="16"/>
                  </a:cubicBezTo>
                  <a:cubicBezTo>
                    <a:pt x="40" y="12"/>
                    <a:pt x="44" y="8"/>
                    <a:pt x="48" y="8"/>
                  </a:cubicBezTo>
                  <a:cubicBezTo>
                    <a:pt x="160" y="8"/>
                    <a:pt x="160" y="8"/>
                    <a:pt x="160" y="8"/>
                  </a:cubicBezTo>
                  <a:cubicBezTo>
                    <a:pt x="164" y="8"/>
                    <a:pt x="168" y="12"/>
                    <a:pt x="168" y="16"/>
                  </a:cubicBezTo>
                  <a:cubicBezTo>
                    <a:pt x="168" y="128"/>
                    <a:pt x="168" y="128"/>
                    <a:pt x="168" y="128"/>
                  </a:cubicBezTo>
                  <a:cubicBezTo>
                    <a:pt x="168" y="132"/>
                    <a:pt x="164" y="136"/>
                    <a:pt x="160" y="136"/>
                  </a:cubicBezTo>
                  <a:cubicBezTo>
                    <a:pt x="156" y="136"/>
                    <a:pt x="156" y="136"/>
                    <a:pt x="156" y="136"/>
                  </a:cubicBezTo>
                  <a:cubicBezTo>
                    <a:pt x="154" y="136"/>
                    <a:pt x="152" y="138"/>
                    <a:pt x="152" y="140"/>
                  </a:cubicBezTo>
                  <a:cubicBezTo>
                    <a:pt x="152" y="142"/>
                    <a:pt x="154" y="144"/>
                    <a:pt x="156" y="144"/>
                  </a:cubicBezTo>
                  <a:cubicBezTo>
                    <a:pt x="160" y="144"/>
                    <a:pt x="160" y="144"/>
                    <a:pt x="160" y="144"/>
                  </a:cubicBezTo>
                  <a:cubicBezTo>
                    <a:pt x="169" y="144"/>
                    <a:pt x="176" y="137"/>
                    <a:pt x="176" y="128"/>
                  </a:cubicBezTo>
                  <a:cubicBezTo>
                    <a:pt x="176" y="16"/>
                    <a:pt x="176" y="16"/>
                    <a:pt x="176" y="16"/>
                  </a:cubicBezTo>
                  <a:cubicBezTo>
                    <a:pt x="176" y="7"/>
                    <a:pt x="169" y="0"/>
                    <a:pt x="160" y="0"/>
                  </a:cubicBezTo>
                  <a:moveTo>
                    <a:pt x="52" y="48"/>
                  </a:moveTo>
                  <a:cubicBezTo>
                    <a:pt x="50" y="48"/>
                    <a:pt x="48" y="50"/>
                    <a:pt x="48" y="52"/>
                  </a:cubicBezTo>
                  <a:cubicBezTo>
                    <a:pt x="48" y="54"/>
                    <a:pt x="50" y="56"/>
                    <a:pt x="52" y="56"/>
                  </a:cubicBezTo>
                  <a:cubicBezTo>
                    <a:pt x="54" y="56"/>
                    <a:pt x="56" y="54"/>
                    <a:pt x="56" y="52"/>
                  </a:cubicBezTo>
                  <a:cubicBezTo>
                    <a:pt x="56" y="50"/>
                    <a:pt x="54" y="48"/>
                    <a:pt x="52" y="48"/>
                  </a:cubicBezTo>
                  <a:moveTo>
                    <a:pt x="124" y="48"/>
                  </a:moveTo>
                  <a:cubicBezTo>
                    <a:pt x="68" y="48"/>
                    <a:pt x="68" y="48"/>
                    <a:pt x="68" y="48"/>
                  </a:cubicBezTo>
                  <a:cubicBezTo>
                    <a:pt x="66" y="48"/>
                    <a:pt x="64" y="50"/>
                    <a:pt x="64" y="52"/>
                  </a:cubicBezTo>
                  <a:cubicBezTo>
                    <a:pt x="64" y="54"/>
                    <a:pt x="66" y="56"/>
                    <a:pt x="68" y="56"/>
                  </a:cubicBezTo>
                  <a:cubicBezTo>
                    <a:pt x="124" y="56"/>
                    <a:pt x="124" y="56"/>
                    <a:pt x="124" y="56"/>
                  </a:cubicBezTo>
                  <a:cubicBezTo>
                    <a:pt x="126" y="56"/>
                    <a:pt x="128" y="54"/>
                    <a:pt x="128" y="52"/>
                  </a:cubicBezTo>
                  <a:cubicBezTo>
                    <a:pt x="128" y="50"/>
                    <a:pt x="126" y="48"/>
                    <a:pt x="124" y="48"/>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grpSp>
        <p:nvGrpSpPr>
          <p:cNvPr id="9" name="Group 8"/>
          <p:cNvGrpSpPr/>
          <p:nvPr/>
        </p:nvGrpSpPr>
        <p:grpSpPr>
          <a:xfrm>
            <a:off x="10287735" y="8096274"/>
            <a:ext cx="5790465" cy="528301"/>
            <a:chOff x="10287735" y="8096274"/>
            <a:chExt cx="5790465" cy="528301"/>
          </a:xfrm>
        </p:grpSpPr>
        <p:sp>
          <p:nvSpPr>
            <p:cNvPr id="57" name="TextBox 56"/>
            <p:cNvSpPr txBox="1"/>
            <p:nvPr/>
          </p:nvSpPr>
          <p:spPr>
            <a:xfrm>
              <a:off x="11109960" y="8191951"/>
              <a:ext cx="4968240" cy="400110"/>
            </a:xfrm>
            <a:prstGeom prst="rect">
              <a:avLst/>
            </a:prstGeom>
            <a:noFill/>
          </p:spPr>
          <p:txBody>
            <a:bodyPr wrap="square" rtlCol="0">
              <a:spAutoFit/>
            </a:bodyPr>
            <a:lstStyle/>
            <a:p>
              <a:r>
                <a:rPr lang="en-US" sz="2000">
                  <a:solidFill>
                    <a:schemeClr val="tx2"/>
                  </a:solidFill>
                </a:rPr>
                <a:t>social media management</a:t>
              </a:r>
              <a:endParaRPr lang="uk-UA" sz="2000">
                <a:solidFill>
                  <a:schemeClr val="tx2"/>
                </a:solidFill>
              </a:endParaRPr>
            </a:p>
          </p:txBody>
        </p:sp>
        <p:sp>
          <p:nvSpPr>
            <p:cNvPr id="59" name="Freeform 260"/>
            <p:cNvSpPr>
              <a:spLocks noEditPoints="1"/>
            </p:cNvSpPr>
            <p:nvPr/>
          </p:nvSpPr>
          <p:spPr bwMode="auto">
            <a:xfrm>
              <a:off x="10287735" y="8096274"/>
              <a:ext cx="516820" cy="528301"/>
            </a:xfrm>
            <a:custGeom>
              <a:avLst/>
              <a:gdLst>
                <a:gd name="T0" fmla="*/ 151 w 176"/>
                <a:gd name="T1" fmla="*/ 146 h 176"/>
                <a:gd name="T2" fmla="*/ 115 w 176"/>
                <a:gd name="T3" fmla="*/ 166 h 176"/>
                <a:gd name="T4" fmla="*/ 60 w 176"/>
                <a:gd name="T5" fmla="*/ 163 h 176"/>
                <a:gd name="T6" fmla="*/ 15 w 176"/>
                <a:gd name="T7" fmla="*/ 123 h 176"/>
                <a:gd name="T8" fmla="*/ 14 w 176"/>
                <a:gd name="T9" fmla="*/ 56 h 176"/>
                <a:gd name="T10" fmla="*/ 59 w 176"/>
                <a:gd name="T11" fmla="*/ 14 h 176"/>
                <a:gd name="T12" fmla="*/ 123 w 176"/>
                <a:gd name="T13" fmla="*/ 13 h 176"/>
                <a:gd name="T14" fmla="*/ 162 w 176"/>
                <a:gd name="T15" fmla="*/ 47 h 176"/>
                <a:gd name="T16" fmla="*/ 163 w 176"/>
                <a:gd name="T17" fmla="*/ 97 h 176"/>
                <a:gd name="T18" fmla="*/ 136 w 176"/>
                <a:gd name="T19" fmla="*/ 129 h 176"/>
                <a:gd name="T20" fmla="*/ 114 w 176"/>
                <a:gd name="T21" fmla="*/ 132 h 176"/>
                <a:gd name="T22" fmla="*/ 112 w 176"/>
                <a:gd name="T23" fmla="*/ 120 h 176"/>
                <a:gd name="T24" fmla="*/ 144 w 176"/>
                <a:gd name="T25" fmla="*/ 39 h 176"/>
                <a:gd name="T26" fmla="*/ 131 w 176"/>
                <a:gd name="T27" fmla="*/ 53 h 176"/>
                <a:gd name="T28" fmla="*/ 96 w 176"/>
                <a:gd name="T29" fmla="*/ 35 h 176"/>
                <a:gd name="T30" fmla="*/ 51 w 176"/>
                <a:gd name="T31" fmla="*/ 59 h 176"/>
                <a:gd name="T32" fmla="*/ 35 w 176"/>
                <a:gd name="T33" fmla="*/ 106 h 176"/>
                <a:gd name="T34" fmla="*/ 45 w 176"/>
                <a:gd name="T35" fmla="*/ 131 h 176"/>
                <a:gd name="T36" fmla="*/ 89 w 176"/>
                <a:gd name="T37" fmla="*/ 139 h 176"/>
                <a:gd name="T38" fmla="*/ 107 w 176"/>
                <a:gd name="T39" fmla="*/ 137 h 176"/>
                <a:gd name="T40" fmla="*/ 140 w 176"/>
                <a:gd name="T41" fmla="*/ 136 h 176"/>
                <a:gd name="T42" fmla="*/ 171 w 176"/>
                <a:gd name="T43" fmla="*/ 100 h 176"/>
                <a:gd name="T44" fmla="*/ 169 w 176"/>
                <a:gd name="T45" fmla="*/ 43 h 176"/>
                <a:gd name="T46" fmla="*/ 125 w 176"/>
                <a:gd name="T47" fmla="*/ 5 h 176"/>
                <a:gd name="T48" fmla="*/ 57 w 176"/>
                <a:gd name="T49" fmla="*/ 7 h 176"/>
                <a:gd name="T50" fmla="*/ 7 w 176"/>
                <a:gd name="T51" fmla="*/ 52 h 176"/>
                <a:gd name="T52" fmla="*/ 8 w 176"/>
                <a:gd name="T53" fmla="*/ 127 h 176"/>
                <a:gd name="T54" fmla="*/ 59 w 176"/>
                <a:gd name="T55" fmla="*/ 171 h 176"/>
                <a:gd name="T56" fmla="*/ 116 w 176"/>
                <a:gd name="T57" fmla="*/ 173 h 176"/>
                <a:gd name="T58" fmla="*/ 158 w 176"/>
                <a:gd name="T59" fmla="*/ 151 h 176"/>
                <a:gd name="T60" fmla="*/ 175 w 176"/>
                <a:gd name="T61" fmla="*/ 131 h 176"/>
                <a:gd name="T62" fmla="*/ 101 w 176"/>
                <a:gd name="T63" fmla="*/ 120 h 176"/>
                <a:gd name="T64" fmla="*/ 81 w 176"/>
                <a:gd name="T65" fmla="*/ 133 h 176"/>
                <a:gd name="T66" fmla="*/ 51 w 176"/>
                <a:gd name="T67" fmla="*/ 126 h 176"/>
                <a:gd name="T68" fmla="*/ 43 w 176"/>
                <a:gd name="T69" fmla="*/ 106 h 176"/>
                <a:gd name="T70" fmla="*/ 57 w 176"/>
                <a:gd name="T71" fmla="*/ 64 h 176"/>
                <a:gd name="T72" fmla="*/ 95 w 176"/>
                <a:gd name="T73" fmla="*/ 43 h 176"/>
                <a:gd name="T74" fmla="*/ 114 w 176"/>
                <a:gd name="T75" fmla="*/ 47 h 176"/>
                <a:gd name="T76" fmla="*/ 127 w 176"/>
                <a:gd name="T77" fmla="*/ 63 h 176"/>
                <a:gd name="T78" fmla="*/ 101 w 176"/>
                <a:gd name="T79" fmla="*/ 12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6" h="176">
                  <a:moveTo>
                    <a:pt x="165" y="131"/>
                  </a:moveTo>
                  <a:cubicBezTo>
                    <a:pt x="161" y="136"/>
                    <a:pt x="156" y="141"/>
                    <a:pt x="151" y="146"/>
                  </a:cubicBezTo>
                  <a:cubicBezTo>
                    <a:pt x="146" y="150"/>
                    <a:pt x="141" y="154"/>
                    <a:pt x="134" y="158"/>
                  </a:cubicBezTo>
                  <a:cubicBezTo>
                    <a:pt x="128" y="161"/>
                    <a:pt x="122" y="164"/>
                    <a:pt x="115" y="166"/>
                  </a:cubicBezTo>
                  <a:cubicBezTo>
                    <a:pt x="108" y="167"/>
                    <a:pt x="100" y="168"/>
                    <a:pt x="93" y="168"/>
                  </a:cubicBezTo>
                  <a:cubicBezTo>
                    <a:pt x="81" y="168"/>
                    <a:pt x="70" y="167"/>
                    <a:pt x="60" y="163"/>
                  </a:cubicBezTo>
                  <a:cubicBezTo>
                    <a:pt x="50" y="160"/>
                    <a:pt x="41" y="155"/>
                    <a:pt x="33" y="148"/>
                  </a:cubicBezTo>
                  <a:cubicBezTo>
                    <a:pt x="26" y="141"/>
                    <a:pt x="19" y="133"/>
                    <a:pt x="15" y="123"/>
                  </a:cubicBezTo>
                  <a:cubicBezTo>
                    <a:pt x="10" y="113"/>
                    <a:pt x="8" y="101"/>
                    <a:pt x="8" y="87"/>
                  </a:cubicBezTo>
                  <a:cubicBezTo>
                    <a:pt x="8" y="76"/>
                    <a:pt x="10" y="66"/>
                    <a:pt x="14" y="56"/>
                  </a:cubicBezTo>
                  <a:cubicBezTo>
                    <a:pt x="19" y="47"/>
                    <a:pt x="25" y="38"/>
                    <a:pt x="32" y="31"/>
                  </a:cubicBezTo>
                  <a:cubicBezTo>
                    <a:pt x="40" y="24"/>
                    <a:pt x="49" y="18"/>
                    <a:pt x="59" y="14"/>
                  </a:cubicBezTo>
                  <a:cubicBezTo>
                    <a:pt x="69" y="10"/>
                    <a:pt x="81" y="8"/>
                    <a:pt x="93" y="8"/>
                  </a:cubicBezTo>
                  <a:cubicBezTo>
                    <a:pt x="103" y="8"/>
                    <a:pt x="114" y="9"/>
                    <a:pt x="123" y="13"/>
                  </a:cubicBezTo>
                  <a:cubicBezTo>
                    <a:pt x="132" y="16"/>
                    <a:pt x="140" y="20"/>
                    <a:pt x="147" y="26"/>
                  </a:cubicBezTo>
                  <a:cubicBezTo>
                    <a:pt x="153" y="32"/>
                    <a:pt x="159" y="39"/>
                    <a:pt x="162" y="47"/>
                  </a:cubicBezTo>
                  <a:cubicBezTo>
                    <a:pt x="166" y="55"/>
                    <a:pt x="168" y="64"/>
                    <a:pt x="168" y="74"/>
                  </a:cubicBezTo>
                  <a:cubicBezTo>
                    <a:pt x="168" y="82"/>
                    <a:pt x="166" y="90"/>
                    <a:pt x="163" y="97"/>
                  </a:cubicBezTo>
                  <a:cubicBezTo>
                    <a:pt x="160" y="105"/>
                    <a:pt x="156" y="111"/>
                    <a:pt x="152" y="117"/>
                  </a:cubicBezTo>
                  <a:cubicBezTo>
                    <a:pt x="147" y="122"/>
                    <a:pt x="142" y="126"/>
                    <a:pt x="136" y="129"/>
                  </a:cubicBezTo>
                  <a:cubicBezTo>
                    <a:pt x="131" y="132"/>
                    <a:pt x="125" y="134"/>
                    <a:pt x="121" y="134"/>
                  </a:cubicBezTo>
                  <a:cubicBezTo>
                    <a:pt x="118" y="134"/>
                    <a:pt x="115" y="133"/>
                    <a:pt x="114" y="132"/>
                  </a:cubicBezTo>
                  <a:cubicBezTo>
                    <a:pt x="113" y="131"/>
                    <a:pt x="112" y="130"/>
                    <a:pt x="111" y="128"/>
                  </a:cubicBezTo>
                  <a:cubicBezTo>
                    <a:pt x="111" y="126"/>
                    <a:pt x="111" y="123"/>
                    <a:pt x="112" y="120"/>
                  </a:cubicBezTo>
                  <a:cubicBezTo>
                    <a:pt x="113" y="117"/>
                    <a:pt x="114" y="114"/>
                    <a:pt x="116" y="110"/>
                  </a:cubicBezTo>
                  <a:cubicBezTo>
                    <a:pt x="144" y="39"/>
                    <a:pt x="144" y="39"/>
                    <a:pt x="144" y="39"/>
                  </a:cubicBezTo>
                  <a:cubicBezTo>
                    <a:pt x="136" y="39"/>
                    <a:pt x="136" y="39"/>
                    <a:pt x="136" y="39"/>
                  </a:cubicBezTo>
                  <a:cubicBezTo>
                    <a:pt x="131" y="53"/>
                    <a:pt x="131" y="53"/>
                    <a:pt x="131" y="53"/>
                  </a:cubicBezTo>
                  <a:cubicBezTo>
                    <a:pt x="128" y="48"/>
                    <a:pt x="124" y="44"/>
                    <a:pt x="118" y="41"/>
                  </a:cubicBezTo>
                  <a:cubicBezTo>
                    <a:pt x="112" y="37"/>
                    <a:pt x="104" y="35"/>
                    <a:pt x="96" y="35"/>
                  </a:cubicBezTo>
                  <a:cubicBezTo>
                    <a:pt x="87" y="35"/>
                    <a:pt x="78" y="37"/>
                    <a:pt x="71" y="42"/>
                  </a:cubicBezTo>
                  <a:cubicBezTo>
                    <a:pt x="63" y="46"/>
                    <a:pt x="57" y="52"/>
                    <a:pt x="51" y="59"/>
                  </a:cubicBezTo>
                  <a:cubicBezTo>
                    <a:pt x="46" y="66"/>
                    <a:pt x="42" y="74"/>
                    <a:pt x="39" y="82"/>
                  </a:cubicBezTo>
                  <a:cubicBezTo>
                    <a:pt x="36" y="90"/>
                    <a:pt x="35" y="98"/>
                    <a:pt x="35" y="106"/>
                  </a:cubicBezTo>
                  <a:cubicBezTo>
                    <a:pt x="35" y="111"/>
                    <a:pt x="35" y="115"/>
                    <a:pt x="37" y="120"/>
                  </a:cubicBezTo>
                  <a:cubicBezTo>
                    <a:pt x="39" y="124"/>
                    <a:pt x="42" y="128"/>
                    <a:pt x="45" y="131"/>
                  </a:cubicBezTo>
                  <a:cubicBezTo>
                    <a:pt x="48" y="134"/>
                    <a:pt x="52" y="137"/>
                    <a:pt x="56" y="139"/>
                  </a:cubicBezTo>
                  <a:cubicBezTo>
                    <a:pt x="66" y="143"/>
                    <a:pt x="77" y="142"/>
                    <a:pt x="89" y="139"/>
                  </a:cubicBezTo>
                  <a:cubicBezTo>
                    <a:pt x="94" y="137"/>
                    <a:pt x="99" y="134"/>
                    <a:pt x="103" y="129"/>
                  </a:cubicBezTo>
                  <a:cubicBezTo>
                    <a:pt x="104" y="132"/>
                    <a:pt x="105" y="135"/>
                    <a:pt x="107" y="137"/>
                  </a:cubicBezTo>
                  <a:cubicBezTo>
                    <a:pt x="110" y="140"/>
                    <a:pt x="115" y="142"/>
                    <a:pt x="120" y="142"/>
                  </a:cubicBezTo>
                  <a:cubicBezTo>
                    <a:pt x="126" y="142"/>
                    <a:pt x="133" y="140"/>
                    <a:pt x="140" y="136"/>
                  </a:cubicBezTo>
                  <a:cubicBezTo>
                    <a:pt x="146" y="133"/>
                    <a:pt x="152" y="128"/>
                    <a:pt x="158" y="122"/>
                  </a:cubicBezTo>
                  <a:cubicBezTo>
                    <a:pt x="163" y="116"/>
                    <a:pt x="167" y="108"/>
                    <a:pt x="171" y="100"/>
                  </a:cubicBezTo>
                  <a:cubicBezTo>
                    <a:pt x="174" y="92"/>
                    <a:pt x="176" y="83"/>
                    <a:pt x="176" y="74"/>
                  </a:cubicBezTo>
                  <a:cubicBezTo>
                    <a:pt x="176" y="62"/>
                    <a:pt x="174" y="52"/>
                    <a:pt x="169" y="43"/>
                  </a:cubicBezTo>
                  <a:cubicBezTo>
                    <a:pt x="165" y="34"/>
                    <a:pt x="159" y="26"/>
                    <a:pt x="152" y="20"/>
                  </a:cubicBezTo>
                  <a:cubicBezTo>
                    <a:pt x="144" y="13"/>
                    <a:pt x="135" y="8"/>
                    <a:pt x="125" y="5"/>
                  </a:cubicBezTo>
                  <a:cubicBezTo>
                    <a:pt x="115" y="2"/>
                    <a:pt x="104" y="0"/>
                    <a:pt x="93" y="0"/>
                  </a:cubicBezTo>
                  <a:cubicBezTo>
                    <a:pt x="80" y="0"/>
                    <a:pt x="68" y="2"/>
                    <a:pt x="57" y="7"/>
                  </a:cubicBezTo>
                  <a:cubicBezTo>
                    <a:pt x="46" y="11"/>
                    <a:pt x="36" y="17"/>
                    <a:pt x="27" y="25"/>
                  </a:cubicBezTo>
                  <a:cubicBezTo>
                    <a:pt x="19" y="33"/>
                    <a:pt x="12" y="42"/>
                    <a:pt x="7" y="52"/>
                  </a:cubicBezTo>
                  <a:cubicBezTo>
                    <a:pt x="2" y="63"/>
                    <a:pt x="0" y="75"/>
                    <a:pt x="0" y="87"/>
                  </a:cubicBezTo>
                  <a:cubicBezTo>
                    <a:pt x="0" y="103"/>
                    <a:pt x="3" y="116"/>
                    <a:pt x="8" y="127"/>
                  </a:cubicBezTo>
                  <a:cubicBezTo>
                    <a:pt x="13" y="138"/>
                    <a:pt x="21" y="148"/>
                    <a:pt x="29" y="155"/>
                  </a:cubicBezTo>
                  <a:cubicBezTo>
                    <a:pt x="38" y="162"/>
                    <a:pt x="48" y="168"/>
                    <a:pt x="59" y="171"/>
                  </a:cubicBezTo>
                  <a:cubicBezTo>
                    <a:pt x="70" y="174"/>
                    <a:pt x="81" y="176"/>
                    <a:pt x="93" y="176"/>
                  </a:cubicBezTo>
                  <a:cubicBezTo>
                    <a:pt x="101" y="176"/>
                    <a:pt x="109" y="175"/>
                    <a:pt x="116" y="173"/>
                  </a:cubicBezTo>
                  <a:cubicBezTo>
                    <a:pt x="124" y="171"/>
                    <a:pt x="131" y="168"/>
                    <a:pt x="138" y="164"/>
                  </a:cubicBezTo>
                  <a:cubicBezTo>
                    <a:pt x="145" y="161"/>
                    <a:pt x="152" y="156"/>
                    <a:pt x="158" y="151"/>
                  </a:cubicBezTo>
                  <a:cubicBezTo>
                    <a:pt x="164" y="145"/>
                    <a:pt x="169" y="139"/>
                    <a:pt x="173" y="133"/>
                  </a:cubicBezTo>
                  <a:cubicBezTo>
                    <a:pt x="175" y="131"/>
                    <a:pt x="175" y="131"/>
                    <a:pt x="175" y="131"/>
                  </a:cubicBezTo>
                  <a:cubicBezTo>
                    <a:pt x="165" y="131"/>
                    <a:pt x="165" y="131"/>
                    <a:pt x="165" y="131"/>
                  </a:cubicBezTo>
                  <a:close/>
                  <a:moveTo>
                    <a:pt x="101" y="120"/>
                  </a:moveTo>
                  <a:cubicBezTo>
                    <a:pt x="98" y="124"/>
                    <a:pt x="95" y="127"/>
                    <a:pt x="91" y="129"/>
                  </a:cubicBezTo>
                  <a:cubicBezTo>
                    <a:pt x="88" y="131"/>
                    <a:pt x="85" y="132"/>
                    <a:pt x="81" y="133"/>
                  </a:cubicBezTo>
                  <a:cubicBezTo>
                    <a:pt x="74" y="135"/>
                    <a:pt x="66" y="134"/>
                    <a:pt x="60" y="132"/>
                  </a:cubicBezTo>
                  <a:cubicBezTo>
                    <a:pt x="56" y="130"/>
                    <a:pt x="53" y="128"/>
                    <a:pt x="51" y="126"/>
                  </a:cubicBezTo>
                  <a:cubicBezTo>
                    <a:pt x="48" y="123"/>
                    <a:pt x="46" y="120"/>
                    <a:pt x="45" y="117"/>
                  </a:cubicBezTo>
                  <a:cubicBezTo>
                    <a:pt x="43" y="113"/>
                    <a:pt x="43" y="110"/>
                    <a:pt x="43" y="106"/>
                  </a:cubicBezTo>
                  <a:cubicBezTo>
                    <a:pt x="43" y="99"/>
                    <a:pt x="44" y="92"/>
                    <a:pt x="46" y="85"/>
                  </a:cubicBezTo>
                  <a:cubicBezTo>
                    <a:pt x="49" y="77"/>
                    <a:pt x="53" y="71"/>
                    <a:pt x="57" y="64"/>
                  </a:cubicBezTo>
                  <a:cubicBezTo>
                    <a:pt x="62" y="58"/>
                    <a:pt x="67" y="53"/>
                    <a:pt x="74" y="49"/>
                  </a:cubicBezTo>
                  <a:cubicBezTo>
                    <a:pt x="80" y="45"/>
                    <a:pt x="87" y="43"/>
                    <a:pt x="95" y="43"/>
                  </a:cubicBezTo>
                  <a:cubicBezTo>
                    <a:pt x="98" y="43"/>
                    <a:pt x="101" y="43"/>
                    <a:pt x="104" y="44"/>
                  </a:cubicBezTo>
                  <a:cubicBezTo>
                    <a:pt x="108" y="44"/>
                    <a:pt x="111" y="46"/>
                    <a:pt x="114" y="47"/>
                  </a:cubicBezTo>
                  <a:cubicBezTo>
                    <a:pt x="117" y="49"/>
                    <a:pt x="119" y="51"/>
                    <a:pt x="122" y="53"/>
                  </a:cubicBezTo>
                  <a:cubicBezTo>
                    <a:pt x="124" y="56"/>
                    <a:pt x="125" y="59"/>
                    <a:pt x="127" y="63"/>
                  </a:cubicBezTo>
                  <a:cubicBezTo>
                    <a:pt x="109" y="106"/>
                    <a:pt x="109" y="106"/>
                    <a:pt x="109" y="106"/>
                  </a:cubicBezTo>
                  <a:cubicBezTo>
                    <a:pt x="107" y="112"/>
                    <a:pt x="104" y="116"/>
                    <a:pt x="101" y="120"/>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uk-UA"/>
            </a:p>
          </p:txBody>
        </p:sp>
      </p:grpSp>
      <p:sp>
        <p:nvSpPr>
          <p:cNvPr id="7" name="Picture Placeholder 6"/>
          <p:cNvSpPr>
            <a:spLocks noGrp="1"/>
          </p:cNvSpPr>
          <p:nvPr>
            <p:ph type="pic" sz="quarter" idx="12"/>
          </p:nvPr>
        </p:nvSpPr>
        <p:spPr/>
      </p:sp>
    </p:spTree>
    <p:extLst>
      <p:ext uri="{BB962C8B-B14F-4D97-AF65-F5344CB8AC3E}">
        <p14:creationId xmlns:p14="http://schemas.microsoft.com/office/powerpoint/2010/main" val="316447483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250"/>
                                        <p:tgtEl>
                                          <p:spTgt spid="6"/>
                                        </p:tgtEl>
                                      </p:cBhvr>
                                    </p:animEffect>
                                    <p:anim calcmode="lin" valueType="num">
                                      <p:cBhvr>
                                        <p:cTn id="8" dur="1250" fill="hold"/>
                                        <p:tgtEl>
                                          <p:spTgt spid="6"/>
                                        </p:tgtEl>
                                        <p:attrNameLst>
                                          <p:attrName>ppt_x</p:attrName>
                                        </p:attrNameLst>
                                      </p:cBhvr>
                                      <p:tavLst>
                                        <p:tav tm="0">
                                          <p:val>
                                            <p:strVal val="#ppt_x"/>
                                          </p:val>
                                        </p:tav>
                                        <p:tav tm="100000">
                                          <p:val>
                                            <p:strVal val="#ppt_x"/>
                                          </p:val>
                                        </p:tav>
                                      </p:tavLst>
                                    </p:anim>
                                    <p:anim calcmode="lin" valueType="num">
                                      <p:cBhvr>
                                        <p:cTn id="9" dur="1125" decel="100000" fill="hold"/>
                                        <p:tgtEl>
                                          <p:spTgt spid="6"/>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250"/>
                                        <p:tgtEl>
                                          <p:spTgt spid="2"/>
                                        </p:tgtEl>
                                      </p:cBhvr>
                                    </p:animEffect>
                                    <p:anim calcmode="lin" valueType="num">
                                      <p:cBhvr>
                                        <p:cTn id="14" dur="1250" fill="hold"/>
                                        <p:tgtEl>
                                          <p:spTgt spid="2"/>
                                        </p:tgtEl>
                                        <p:attrNameLst>
                                          <p:attrName>ppt_x</p:attrName>
                                        </p:attrNameLst>
                                      </p:cBhvr>
                                      <p:tavLst>
                                        <p:tav tm="0">
                                          <p:val>
                                            <p:strVal val="#ppt_x"/>
                                          </p:val>
                                        </p:tav>
                                        <p:tav tm="100000">
                                          <p:val>
                                            <p:strVal val="#ppt_x"/>
                                          </p:val>
                                        </p:tav>
                                      </p:tavLst>
                                    </p:anim>
                                    <p:anim calcmode="lin" valueType="num">
                                      <p:cBhvr>
                                        <p:cTn id="15" dur="1125" decel="100000" fill="hold"/>
                                        <p:tgtEl>
                                          <p:spTgt spid="2"/>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250"/>
                                        <p:tgtEl>
                                          <p:spTgt spid="4"/>
                                        </p:tgtEl>
                                      </p:cBhvr>
                                    </p:animEffect>
                                    <p:anim calcmode="lin" valueType="num">
                                      <p:cBhvr>
                                        <p:cTn id="20" dur="1250" fill="hold"/>
                                        <p:tgtEl>
                                          <p:spTgt spid="4"/>
                                        </p:tgtEl>
                                        <p:attrNameLst>
                                          <p:attrName>ppt_x</p:attrName>
                                        </p:attrNameLst>
                                      </p:cBhvr>
                                      <p:tavLst>
                                        <p:tav tm="0">
                                          <p:val>
                                            <p:strVal val="#ppt_x"/>
                                          </p:val>
                                        </p:tav>
                                        <p:tav tm="100000">
                                          <p:val>
                                            <p:strVal val="#ppt_x"/>
                                          </p:val>
                                        </p:tav>
                                      </p:tavLst>
                                    </p:anim>
                                    <p:anim calcmode="lin" valueType="num">
                                      <p:cBhvr>
                                        <p:cTn id="21" dur="1125" decel="100000" fill="hold"/>
                                        <p:tgtEl>
                                          <p:spTgt spid="4"/>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1250"/>
                                        <p:tgtEl>
                                          <p:spTgt spid="8"/>
                                        </p:tgtEl>
                                      </p:cBhvr>
                                    </p:animEffect>
                                    <p:anim calcmode="lin" valueType="num">
                                      <p:cBhvr>
                                        <p:cTn id="26" dur="1250" fill="hold"/>
                                        <p:tgtEl>
                                          <p:spTgt spid="8"/>
                                        </p:tgtEl>
                                        <p:attrNameLst>
                                          <p:attrName>ppt_x</p:attrName>
                                        </p:attrNameLst>
                                      </p:cBhvr>
                                      <p:tavLst>
                                        <p:tav tm="0">
                                          <p:val>
                                            <p:strVal val="#ppt_x"/>
                                          </p:val>
                                        </p:tav>
                                        <p:tav tm="100000">
                                          <p:val>
                                            <p:strVal val="#ppt_x"/>
                                          </p:val>
                                        </p:tav>
                                      </p:tavLst>
                                    </p:anim>
                                    <p:anim calcmode="lin" valueType="num">
                                      <p:cBhvr>
                                        <p:cTn id="27" dur="1125" decel="100000" fill="hold"/>
                                        <p:tgtEl>
                                          <p:spTgt spid="8"/>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1250"/>
                                        <p:tgtEl>
                                          <p:spTgt spid="9"/>
                                        </p:tgtEl>
                                      </p:cBhvr>
                                    </p:animEffect>
                                    <p:anim calcmode="lin" valueType="num">
                                      <p:cBhvr>
                                        <p:cTn id="32" dur="1250" fill="hold"/>
                                        <p:tgtEl>
                                          <p:spTgt spid="9"/>
                                        </p:tgtEl>
                                        <p:attrNameLst>
                                          <p:attrName>ppt_x</p:attrName>
                                        </p:attrNameLst>
                                      </p:cBhvr>
                                      <p:tavLst>
                                        <p:tav tm="0">
                                          <p:val>
                                            <p:strVal val="#ppt_x"/>
                                          </p:val>
                                        </p:tav>
                                        <p:tav tm="100000">
                                          <p:val>
                                            <p:strVal val="#ppt_x"/>
                                          </p:val>
                                        </p:tav>
                                      </p:tavLst>
                                    </p:anim>
                                    <p:anim calcmode="lin" valueType="num">
                                      <p:cBhvr>
                                        <p:cTn id="33" dur="1125" decel="100000" fill="hold"/>
                                        <p:tgtEl>
                                          <p:spTgt spid="9"/>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96136" y="2209800"/>
            <a:ext cx="6235155" cy="5112597"/>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334906" y="5432137"/>
            <a:ext cx="1310198" cy="1955894"/>
          </a:xfrm>
          <a:prstGeom prst="rect">
            <a:avLst/>
          </a:prstGeom>
        </p:spPr>
      </p:pic>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98277" y="4485119"/>
            <a:ext cx="2015961" cy="3093970"/>
          </a:xfrm>
          <a:prstGeom prst="rect">
            <a:avLst/>
          </a:prstGeom>
        </p:spPr>
      </p:pic>
      <p:pic>
        <p:nvPicPr>
          <p:cNvPr id="8" name="Picture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754251" y="3792023"/>
            <a:ext cx="6456143" cy="3673750"/>
          </a:xfrm>
          <a:prstGeom prst="rect">
            <a:avLst/>
          </a:prstGeom>
        </p:spPr>
      </p:pic>
      <p:sp>
        <p:nvSpPr>
          <p:cNvPr id="12" name="Title 11"/>
          <p:cNvSpPr>
            <a:spLocks noGrp="1"/>
          </p:cNvSpPr>
          <p:nvPr>
            <p:ph type="title"/>
          </p:nvPr>
        </p:nvSpPr>
        <p:spPr/>
        <p:txBody>
          <a:bodyPr/>
          <a:lstStyle/>
          <a:p>
            <a:r>
              <a:rPr lang="en-US">
                <a:solidFill>
                  <a:schemeClr val="accent1"/>
                </a:solidFill>
              </a:rPr>
              <a:t>all devices</a:t>
            </a:r>
            <a:br>
              <a:rPr lang="en-US">
                <a:solidFill>
                  <a:schemeClr val="accent1"/>
                </a:solidFill>
              </a:rPr>
            </a:br>
            <a:r>
              <a:rPr lang="en-US"/>
              <a:t>layout</a:t>
            </a:r>
            <a:endParaRPr lang="uk-UA"/>
          </a:p>
        </p:txBody>
      </p:sp>
      <p:sp>
        <p:nvSpPr>
          <p:cNvPr id="3" name="Slide Number Placeholder 2"/>
          <p:cNvSpPr>
            <a:spLocks noGrp="1"/>
          </p:cNvSpPr>
          <p:nvPr>
            <p:ph type="sldNum" sz="quarter" idx="4294967295"/>
          </p:nvPr>
        </p:nvSpPr>
        <p:spPr>
          <a:xfrm>
            <a:off x="16916400" y="9072685"/>
            <a:ext cx="1733550" cy="954107"/>
          </a:xfrm>
          <a:prstGeom prst="rect">
            <a:avLst/>
          </a:prstGeom>
        </p:spPr>
        <p:txBody>
          <a:bodyPr/>
          <a:lstStyle/>
          <a:p>
            <a:pPr algn="l"/>
            <a:r>
              <a:rPr lang="en-US"/>
              <a:t>page</a:t>
            </a:r>
          </a:p>
          <a:p>
            <a:pPr algn="l"/>
            <a:r>
              <a:rPr lang="en-US"/>
              <a:t>0</a:t>
            </a:r>
            <a:fld id="{37D409AB-2201-4E18-8A34-C31753AD9B06}" type="slidenum">
              <a:rPr smtClean="0"/>
              <a:pPr algn="l"/>
              <a:t>98</a:t>
            </a:fld>
            <a:endParaRPr/>
          </a:p>
        </p:txBody>
      </p:sp>
      <p:grpSp>
        <p:nvGrpSpPr>
          <p:cNvPr id="15" name="Group 14"/>
          <p:cNvGrpSpPr/>
          <p:nvPr/>
        </p:nvGrpSpPr>
        <p:grpSpPr>
          <a:xfrm>
            <a:off x="2533650" y="7668203"/>
            <a:ext cx="13220700" cy="1352192"/>
            <a:chOff x="2533650" y="7668203"/>
            <a:chExt cx="13220700" cy="1352192"/>
          </a:xfrm>
        </p:grpSpPr>
        <p:sp>
          <p:nvSpPr>
            <p:cNvPr id="39" name="TextBox 38"/>
            <p:cNvSpPr txBox="1"/>
            <p:nvPr/>
          </p:nvSpPr>
          <p:spPr>
            <a:xfrm>
              <a:off x="2584505" y="8312509"/>
              <a:ext cx="13169845" cy="707886"/>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a:t>
              </a:r>
              <a:endParaRPr lang="uk-UA" sz="2000">
                <a:solidFill>
                  <a:schemeClr val="tx2"/>
                </a:solidFill>
              </a:endParaRPr>
            </a:p>
          </p:txBody>
        </p:sp>
        <p:sp>
          <p:nvSpPr>
            <p:cNvPr id="40" name="TextBox 39"/>
            <p:cNvSpPr txBox="1"/>
            <p:nvPr/>
          </p:nvSpPr>
          <p:spPr>
            <a:xfrm>
              <a:off x="2533650" y="7668203"/>
              <a:ext cx="7696986" cy="646331"/>
            </a:xfrm>
            <a:prstGeom prst="rect">
              <a:avLst/>
            </a:prstGeom>
            <a:noFill/>
          </p:spPr>
          <p:txBody>
            <a:bodyPr wrap="square" rtlCol="0">
              <a:spAutoFit/>
            </a:bodyPr>
            <a:lstStyle/>
            <a:p>
              <a:r>
                <a:rPr lang="en-US" sz="3600">
                  <a:solidFill>
                    <a:schemeClr val="accent1"/>
                  </a:solidFill>
                  <a:latin typeface="+mj-lt"/>
                </a:rPr>
                <a:t>smart</a:t>
              </a:r>
              <a:r>
                <a:rPr lang="en-US" sz="3600">
                  <a:latin typeface="+mj-lt"/>
                </a:rPr>
                <a:t> and </a:t>
              </a:r>
              <a:r>
                <a:rPr lang="en-US" sz="3600">
                  <a:solidFill>
                    <a:schemeClr val="accent1"/>
                  </a:solidFill>
                  <a:latin typeface="+mj-lt"/>
                </a:rPr>
                <a:t>clean</a:t>
              </a:r>
              <a:r>
                <a:rPr lang="en-US" sz="3600">
                  <a:latin typeface="+mj-lt"/>
                </a:rPr>
                <a:t> design</a:t>
              </a:r>
              <a:endParaRPr lang="uk-UA" sz="3600">
                <a:latin typeface="+mj-lt"/>
              </a:endParaRPr>
            </a:p>
          </p:txBody>
        </p:sp>
      </p:grpSp>
      <p:sp>
        <p:nvSpPr>
          <p:cNvPr id="2" name="Picture Placeholder 1"/>
          <p:cNvSpPr>
            <a:spLocks noGrp="1"/>
          </p:cNvSpPr>
          <p:nvPr>
            <p:ph type="pic" sz="quarter" idx="12"/>
          </p:nvPr>
        </p:nvSpPr>
        <p:spPr/>
      </p:sp>
      <p:sp>
        <p:nvSpPr>
          <p:cNvPr id="6" name="Picture Placeholder 5"/>
          <p:cNvSpPr>
            <a:spLocks noGrp="1"/>
          </p:cNvSpPr>
          <p:nvPr>
            <p:ph type="pic" sz="quarter" idx="15"/>
          </p:nvPr>
        </p:nvSpPr>
        <p:spPr/>
      </p:sp>
      <p:sp>
        <p:nvSpPr>
          <p:cNvPr id="7" name="Picture Placeholder 6"/>
          <p:cNvSpPr>
            <a:spLocks noGrp="1"/>
          </p:cNvSpPr>
          <p:nvPr>
            <p:ph type="pic" sz="quarter" idx="14"/>
          </p:nvPr>
        </p:nvSpPr>
        <p:spPr/>
      </p:sp>
      <p:sp>
        <p:nvSpPr>
          <p:cNvPr id="10" name="Picture Placeholder 9"/>
          <p:cNvSpPr>
            <a:spLocks noGrp="1"/>
          </p:cNvSpPr>
          <p:nvPr>
            <p:ph type="pic" sz="quarter" idx="13"/>
          </p:nvPr>
        </p:nvSpPr>
        <p:spPr/>
      </p:sp>
    </p:spTree>
    <p:extLst>
      <p:ext uri="{BB962C8B-B14F-4D97-AF65-F5344CB8AC3E}">
        <p14:creationId xmlns:p14="http://schemas.microsoft.com/office/powerpoint/2010/main" val="277817863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250"/>
                                        <p:tgtEl>
                                          <p:spTgt spid="4"/>
                                        </p:tgtEl>
                                      </p:cBhvr>
                                    </p:animEffect>
                                    <p:anim calcmode="lin" valueType="num">
                                      <p:cBhvr>
                                        <p:cTn id="8" dur="1250" fill="hold"/>
                                        <p:tgtEl>
                                          <p:spTgt spid="4"/>
                                        </p:tgtEl>
                                        <p:attrNameLst>
                                          <p:attrName>ppt_x</p:attrName>
                                        </p:attrNameLst>
                                      </p:cBhvr>
                                      <p:tavLst>
                                        <p:tav tm="0">
                                          <p:val>
                                            <p:strVal val="#ppt_x"/>
                                          </p:val>
                                        </p:tav>
                                        <p:tav tm="100000">
                                          <p:val>
                                            <p:strVal val="#ppt_x"/>
                                          </p:val>
                                        </p:tav>
                                      </p:tavLst>
                                    </p:anim>
                                    <p:anim calcmode="lin" valueType="num">
                                      <p:cBhvr>
                                        <p:cTn id="9" dur="1125" decel="100000" fill="hold"/>
                                        <p:tgtEl>
                                          <p:spTgt spid="4"/>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25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1250"/>
                                        <p:tgtEl>
                                          <p:spTgt spid="8"/>
                                        </p:tgtEl>
                                      </p:cBhvr>
                                    </p:animEffect>
                                    <p:anim calcmode="lin" valueType="num">
                                      <p:cBhvr>
                                        <p:cTn id="14" dur="1250" fill="hold"/>
                                        <p:tgtEl>
                                          <p:spTgt spid="8"/>
                                        </p:tgtEl>
                                        <p:attrNameLst>
                                          <p:attrName>ppt_x</p:attrName>
                                        </p:attrNameLst>
                                      </p:cBhvr>
                                      <p:tavLst>
                                        <p:tav tm="0">
                                          <p:val>
                                            <p:strVal val="#ppt_x"/>
                                          </p:val>
                                        </p:tav>
                                        <p:tav tm="100000">
                                          <p:val>
                                            <p:strVal val="#ppt_x"/>
                                          </p:val>
                                        </p:tav>
                                      </p:tavLst>
                                    </p:anim>
                                    <p:anim calcmode="lin" valueType="num">
                                      <p:cBhvr>
                                        <p:cTn id="15" dur="1125" decel="100000" fill="hold"/>
                                        <p:tgtEl>
                                          <p:spTgt spid="8"/>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8"/>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50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1250"/>
                                        <p:tgtEl>
                                          <p:spTgt spid="9"/>
                                        </p:tgtEl>
                                      </p:cBhvr>
                                    </p:animEffect>
                                    <p:anim calcmode="lin" valueType="num">
                                      <p:cBhvr>
                                        <p:cTn id="20" dur="1250" fill="hold"/>
                                        <p:tgtEl>
                                          <p:spTgt spid="9"/>
                                        </p:tgtEl>
                                        <p:attrNameLst>
                                          <p:attrName>ppt_x</p:attrName>
                                        </p:attrNameLst>
                                      </p:cBhvr>
                                      <p:tavLst>
                                        <p:tav tm="0">
                                          <p:val>
                                            <p:strVal val="#ppt_x"/>
                                          </p:val>
                                        </p:tav>
                                        <p:tav tm="100000">
                                          <p:val>
                                            <p:strVal val="#ppt_x"/>
                                          </p:val>
                                        </p:tav>
                                      </p:tavLst>
                                    </p:anim>
                                    <p:anim calcmode="lin" valueType="num">
                                      <p:cBhvr>
                                        <p:cTn id="21" dur="1125" decel="100000" fill="hold"/>
                                        <p:tgtEl>
                                          <p:spTgt spid="9"/>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23" presetID="37" presetClass="entr" presetSubtype="0" fill="hold" nodeType="withEffect">
                                  <p:stCondLst>
                                    <p:cond delay="75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1250"/>
                                        <p:tgtEl>
                                          <p:spTgt spid="5"/>
                                        </p:tgtEl>
                                      </p:cBhvr>
                                    </p:animEffect>
                                    <p:anim calcmode="lin" valueType="num">
                                      <p:cBhvr>
                                        <p:cTn id="26" dur="1250" fill="hold"/>
                                        <p:tgtEl>
                                          <p:spTgt spid="5"/>
                                        </p:tgtEl>
                                        <p:attrNameLst>
                                          <p:attrName>ppt_x</p:attrName>
                                        </p:attrNameLst>
                                      </p:cBhvr>
                                      <p:tavLst>
                                        <p:tav tm="0">
                                          <p:val>
                                            <p:strVal val="#ppt_x"/>
                                          </p:val>
                                        </p:tav>
                                        <p:tav tm="100000">
                                          <p:val>
                                            <p:strVal val="#ppt_x"/>
                                          </p:val>
                                        </p:tav>
                                      </p:tavLst>
                                    </p:anim>
                                    <p:anim calcmode="lin" valueType="num">
                                      <p:cBhvr>
                                        <p:cTn id="27" dur="1125" decel="100000" fill="hold"/>
                                        <p:tgtEl>
                                          <p:spTgt spid="5"/>
                                        </p:tgtEl>
                                        <p:attrNameLst>
                                          <p:attrName>ppt_y</p:attrName>
                                        </p:attrNameLst>
                                      </p:cBhvr>
                                      <p:tavLst>
                                        <p:tav tm="0">
                                          <p:val>
                                            <p:strVal val="#ppt_y+1"/>
                                          </p:val>
                                        </p:tav>
                                        <p:tav tm="100000">
                                          <p:val>
                                            <p:strVal val="#ppt_y-.03"/>
                                          </p:val>
                                        </p:tav>
                                      </p:tavLst>
                                    </p:anim>
                                    <p:anim calcmode="lin" valueType="num">
                                      <p:cBhvr>
                                        <p:cTn id="28" dur="125" accel="100000" fill="hold">
                                          <p:stCondLst>
                                            <p:cond delay="1125"/>
                                          </p:stCondLst>
                                        </p:cTn>
                                        <p:tgtEl>
                                          <p:spTgt spid="5"/>
                                        </p:tgtEl>
                                        <p:attrNameLst>
                                          <p:attrName>ppt_y</p:attrName>
                                        </p:attrNameLst>
                                      </p:cBhvr>
                                      <p:tavLst>
                                        <p:tav tm="0">
                                          <p:val>
                                            <p:strVal val="#ppt_y-.03"/>
                                          </p:val>
                                        </p:tav>
                                        <p:tav tm="100000">
                                          <p:val>
                                            <p:strVal val="#ppt_y"/>
                                          </p:val>
                                        </p:tav>
                                      </p:tavLst>
                                    </p:anim>
                                  </p:childTnLst>
                                </p:cTn>
                              </p:par>
                              <p:par>
                                <p:cTn id="29" presetID="37" presetClass="entr" presetSubtype="0" fill="hold" nodeType="withEffect">
                                  <p:stCondLst>
                                    <p:cond delay="100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250"/>
                                        <p:tgtEl>
                                          <p:spTgt spid="15"/>
                                        </p:tgtEl>
                                      </p:cBhvr>
                                    </p:animEffect>
                                    <p:anim calcmode="lin" valueType="num">
                                      <p:cBhvr>
                                        <p:cTn id="32" dur="1250" fill="hold"/>
                                        <p:tgtEl>
                                          <p:spTgt spid="15"/>
                                        </p:tgtEl>
                                        <p:attrNameLst>
                                          <p:attrName>ppt_x</p:attrName>
                                        </p:attrNameLst>
                                      </p:cBhvr>
                                      <p:tavLst>
                                        <p:tav tm="0">
                                          <p:val>
                                            <p:strVal val="#ppt_x"/>
                                          </p:val>
                                        </p:tav>
                                        <p:tav tm="100000">
                                          <p:val>
                                            <p:strVal val="#ppt_x"/>
                                          </p:val>
                                        </p:tav>
                                      </p:tavLst>
                                    </p:anim>
                                    <p:anim calcmode="lin" valueType="num">
                                      <p:cBhvr>
                                        <p:cTn id="33" dur="1125" decel="100000" fill="hold"/>
                                        <p:tgtEl>
                                          <p:spTgt spid="15"/>
                                        </p:tgtEl>
                                        <p:attrNameLst>
                                          <p:attrName>ppt_y</p:attrName>
                                        </p:attrNameLst>
                                      </p:cBhvr>
                                      <p:tavLst>
                                        <p:tav tm="0">
                                          <p:val>
                                            <p:strVal val="#ppt_y+1"/>
                                          </p:val>
                                        </p:tav>
                                        <p:tav tm="100000">
                                          <p:val>
                                            <p:strVal val="#ppt_y-.03"/>
                                          </p:val>
                                        </p:tav>
                                      </p:tavLst>
                                    </p:anim>
                                    <p:anim calcmode="lin" valueType="num">
                                      <p:cBhvr>
                                        <p:cTn id="34" dur="125" accel="100000" fill="hold">
                                          <p:stCondLst>
                                            <p:cond delay="1125"/>
                                          </p:stCondLst>
                                        </p:cTn>
                                        <p:tgtEl>
                                          <p:spTgt spid="1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solidFill>
                  <a:schemeClr val="accent1"/>
                </a:solidFill>
              </a:rPr>
              <a:t>web design</a:t>
            </a:r>
            <a:br>
              <a:rPr lang="en-US">
                <a:solidFill>
                  <a:schemeClr val="accent1"/>
                </a:solidFill>
              </a:rPr>
            </a:br>
            <a:r>
              <a:rPr lang="en-US"/>
              <a:t>sample</a:t>
            </a:r>
            <a:endParaRPr lang="uk-UA"/>
          </a:p>
        </p:txBody>
      </p:sp>
      <p:sp>
        <p:nvSpPr>
          <p:cNvPr id="25" name="Slide Number Placeholder 24"/>
          <p:cNvSpPr>
            <a:spLocks noGrp="1"/>
          </p:cNvSpPr>
          <p:nvPr>
            <p:ph type="sldNum" sz="quarter" idx="10"/>
          </p:nvPr>
        </p:nvSpPr>
        <p:spPr/>
        <p:txBody>
          <a:bodyPr/>
          <a:lstStyle/>
          <a:p>
            <a:pPr algn="l"/>
            <a:r>
              <a:rPr lang="en-US"/>
              <a:t>page</a:t>
            </a:r>
          </a:p>
          <a:p>
            <a:pPr algn="l"/>
            <a:r>
              <a:rPr lang="en-US"/>
              <a:t>0</a:t>
            </a:r>
            <a:fld id="{37D409AB-2201-4E18-8A34-C31753AD9B06}" type="slidenum">
              <a:rPr smtClean="0"/>
              <a:pPr algn="l"/>
              <a:t>99</a:t>
            </a:fld>
            <a:endParaRPr/>
          </a:p>
        </p:txBody>
      </p:sp>
      <p:sp>
        <p:nvSpPr>
          <p:cNvPr id="9" name="TextBox 8"/>
          <p:cNvSpPr txBox="1"/>
          <p:nvPr/>
        </p:nvSpPr>
        <p:spPr>
          <a:xfrm>
            <a:off x="7491330" y="3546543"/>
            <a:ext cx="7291470" cy="646331"/>
          </a:xfrm>
          <a:prstGeom prst="rect">
            <a:avLst/>
          </a:prstGeom>
          <a:noFill/>
        </p:spPr>
        <p:txBody>
          <a:bodyPr wrap="square" rtlCol="0">
            <a:spAutoFit/>
          </a:bodyPr>
          <a:lstStyle/>
          <a:p>
            <a:r>
              <a:rPr lang="en-US" sz="3600">
                <a:latin typeface="+mj-lt"/>
              </a:rPr>
              <a:t>project - </a:t>
            </a:r>
            <a:r>
              <a:rPr lang="en-US" sz="3600">
                <a:solidFill>
                  <a:schemeClr val="accent1"/>
                </a:solidFill>
                <a:latin typeface="+mj-lt"/>
              </a:rPr>
              <a:t>“simplicity” </a:t>
            </a:r>
            <a:r>
              <a:rPr lang="en-US" sz="3600">
                <a:latin typeface="+mj-lt"/>
              </a:rPr>
              <a:t>- </a:t>
            </a:r>
            <a:r>
              <a:rPr lang="en-US" sz="2800"/>
              <a:t>jun 2015</a:t>
            </a:r>
            <a:endParaRPr lang="uk-UA" sz="2800"/>
          </a:p>
        </p:txBody>
      </p:sp>
      <p:sp>
        <p:nvSpPr>
          <p:cNvPr id="28" name="TextBox 27"/>
          <p:cNvSpPr txBox="1"/>
          <p:nvPr/>
        </p:nvSpPr>
        <p:spPr>
          <a:xfrm>
            <a:off x="7491330" y="4571857"/>
            <a:ext cx="7986631" cy="1323439"/>
          </a:xfrm>
          <a:prstGeom prst="rect">
            <a:avLst/>
          </a:prstGeom>
          <a:noFill/>
        </p:spPr>
        <p:txBody>
          <a:bodyPr wrap="square" rtlCol="0">
            <a:spAutoFit/>
          </a:bodyPr>
          <a:lstStyle/>
          <a:p>
            <a:r>
              <a:rPr lang="en-US" sz="2000">
                <a:solidFill>
                  <a:schemeClr val="tx2"/>
                </a:solidFill>
              </a:rPr>
              <a:t>Lorem ipsum dolor sit amet, consectetuer adipiscing elit. Maecenas porttitor congue massa. Fusce posuere, magna sed pulvinar ultricies, purus lectus malesuada libero, sit amet commodo magna eros quis urna. </a:t>
            </a:r>
            <a:endParaRPr lang="uk-UA" sz="2000">
              <a:solidFill>
                <a:schemeClr val="tx2"/>
              </a:solidFill>
            </a:endParaRPr>
          </a:p>
        </p:txBody>
      </p:sp>
      <p:grpSp>
        <p:nvGrpSpPr>
          <p:cNvPr id="13" name="Group 12"/>
          <p:cNvGrpSpPr/>
          <p:nvPr/>
        </p:nvGrpSpPr>
        <p:grpSpPr>
          <a:xfrm>
            <a:off x="7696200" y="6371042"/>
            <a:ext cx="1898854" cy="528301"/>
            <a:chOff x="8858250" y="6860550"/>
            <a:chExt cx="1898854" cy="528301"/>
          </a:xfrm>
          <a:solidFill>
            <a:schemeClr val="accent1"/>
          </a:solidFill>
        </p:grpSpPr>
        <p:sp>
          <p:nvSpPr>
            <p:cNvPr id="18" name="Freeform 263"/>
            <p:cNvSpPr>
              <a:spLocks noEditPoints="1"/>
            </p:cNvSpPr>
            <p:nvPr/>
          </p:nvSpPr>
          <p:spPr bwMode="auto">
            <a:xfrm>
              <a:off x="9537786" y="6860550"/>
              <a:ext cx="528301" cy="528301"/>
            </a:xfrm>
            <a:custGeom>
              <a:avLst/>
              <a:gdLst>
                <a:gd name="T0" fmla="*/ 130 w 176"/>
                <a:gd name="T1" fmla="*/ 57 h 176"/>
                <a:gd name="T2" fmla="*/ 119 w 176"/>
                <a:gd name="T3" fmla="*/ 61 h 176"/>
                <a:gd name="T4" fmla="*/ 107 w 176"/>
                <a:gd name="T5" fmla="*/ 56 h 176"/>
                <a:gd name="T6" fmla="*/ 91 w 176"/>
                <a:gd name="T7" fmla="*/ 72 h 176"/>
                <a:gd name="T8" fmla="*/ 91 w 176"/>
                <a:gd name="T9" fmla="*/ 76 h 176"/>
                <a:gd name="T10" fmla="*/ 58 w 176"/>
                <a:gd name="T11" fmla="*/ 59 h 176"/>
                <a:gd name="T12" fmla="*/ 55 w 176"/>
                <a:gd name="T13" fmla="*/ 67 h 176"/>
                <a:gd name="T14" fmla="*/ 63 w 176"/>
                <a:gd name="T15" fmla="*/ 81 h 176"/>
                <a:gd name="T16" fmla="*/ 55 w 176"/>
                <a:gd name="T17" fmla="*/ 79 h 176"/>
                <a:gd name="T18" fmla="*/ 55 w 176"/>
                <a:gd name="T19" fmla="*/ 79 h 176"/>
                <a:gd name="T20" fmla="*/ 68 w 176"/>
                <a:gd name="T21" fmla="*/ 95 h 176"/>
                <a:gd name="T22" fmla="*/ 64 w 176"/>
                <a:gd name="T23" fmla="*/ 95 h 176"/>
                <a:gd name="T24" fmla="*/ 61 w 176"/>
                <a:gd name="T25" fmla="*/ 95 h 176"/>
                <a:gd name="T26" fmla="*/ 76 w 176"/>
                <a:gd name="T27" fmla="*/ 106 h 176"/>
                <a:gd name="T28" fmla="*/ 56 w 176"/>
                <a:gd name="T29" fmla="*/ 113 h 176"/>
                <a:gd name="T30" fmla="*/ 52 w 176"/>
                <a:gd name="T31" fmla="*/ 113 h 176"/>
                <a:gd name="T32" fmla="*/ 77 w 176"/>
                <a:gd name="T33" fmla="*/ 120 h 176"/>
                <a:gd name="T34" fmla="*/ 124 w 176"/>
                <a:gd name="T35" fmla="*/ 74 h 176"/>
                <a:gd name="T36" fmla="*/ 124 w 176"/>
                <a:gd name="T37" fmla="*/ 72 h 176"/>
                <a:gd name="T38" fmla="*/ 132 w 176"/>
                <a:gd name="T39" fmla="*/ 64 h 176"/>
                <a:gd name="T40" fmla="*/ 123 w 176"/>
                <a:gd name="T41" fmla="*/ 66 h 176"/>
                <a:gd name="T42" fmla="*/ 130 w 176"/>
                <a:gd name="T43" fmla="*/ 57 h 176"/>
                <a:gd name="T44" fmla="*/ 88 w 176"/>
                <a:gd name="T45" fmla="*/ 0 h 176"/>
                <a:gd name="T46" fmla="*/ 0 w 176"/>
                <a:gd name="T47" fmla="*/ 88 h 176"/>
                <a:gd name="T48" fmla="*/ 88 w 176"/>
                <a:gd name="T49" fmla="*/ 176 h 176"/>
                <a:gd name="T50" fmla="*/ 176 w 176"/>
                <a:gd name="T51" fmla="*/ 88 h 176"/>
                <a:gd name="T52" fmla="*/ 88 w 176"/>
                <a:gd name="T53" fmla="*/ 0 h 176"/>
                <a:gd name="T54" fmla="*/ 88 w 176"/>
                <a:gd name="T55" fmla="*/ 168 h 176"/>
                <a:gd name="T56" fmla="*/ 8 w 176"/>
                <a:gd name="T57" fmla="*/ 88 h 176"/>
                <a:gd name="T58" fmla="*/ 88 w 176"/>
                <a:gd name="T59" fmla="*/ 8 h 176"/>
                <a:gd name="T60" fmla="*/ 168 w 176"/>
                <a:gd name="T61" fmla="*/ 88 h 176"/>
                <a:gd name="T62" fmla="*/ 88 w 176"/>
                <a:gd name="T63"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6" h="176">
                  <a:moveTo>
                    <a:pt x="130" y="57"/>
                  </a:moveTo>
                  <a:cubicBezTo>
                    <a:pt x="127" y="59"/>
                    <a:pt x="123" y="60"/>
                    <a:pt x="119" y="61"/>
                  </a:cubicBezTo>
                  <a:cubicBezTo>
                    <a:pt x="116" y="58"/>
                    <a:pt x="112" y="56"/>
                    <a:pt x="107" y="56"/>
                  </a:cubicBezTo>
                  <a:cubicBezTo>
                    <a:pt x="98" y="56"/>
                    <a:pt x="91" y="63"/>
                    <a:pt x="91" y="72"/>
                  </a:cubicBezTo>
                  <a:cubicBezTo>
                    <a:pt x="91" y="73"/>
                    <a:pt x="91" y="75"/>
                    <a:pt x="91" y="76"/>
                  </a:cubicBezTo>
                  <a:cubicBezTo>
                    <a:pt x="78" y="75"/>
                    <a:pt x="66" y="69"/>
                    <a:pt x="58" y="59"/>
                  </a:cubicBezTo>
                  <a:cubicBezTo>
                    <a:pt x="56" y="61"/>
                    <a:pt x="55" y="64"/>
                    <a:pt x="55" y="67"/>
                  </a:cubicBezTo>
                  <a:cubicBezTo>
                    <a:pt x="55" y="73"/>
                    <a:pt x="58" y="78"/>
                    <a:pt x="63" y="81"/>
                  </a:cubicBezTo>
                  <a:cubicBezTo>
                    <a:pt x="60" y="80"/>
                    <a:pt x="57" y="80"/>
                    <a:pt x="55" y="79"/>
                  </a:cubicBezTo>
                  <a:cubicBezTo>
                    <a:pt x="55" y="79"/>
                    <a:pt x="55" y="79"/>
                    <a:pt x="55" y="79"/>
                  </a:cubicBezTo>
                  <a:cubicBezTo>
                    <a:pt x="55" y="87"/>
                    <a:pt x="61" y="93"/>
                    <a:pt x="68" y="95"/>
                  </a:cubicBezTo>
                  <a:cubicBezTo>
                    <a:pt x="67" y="95"/>
                    <a:pt x="66" y="95"/>
                    <a:pt x="64" y="95"/>
                  </a:cubicBezTo>
                  <a:cubicBezTo>
                    <a:pt x="63" y="95"/>
                    <a:pt x="62" y="95"/>
                    <a:pt x="61" y="95"/>
                  </a:cubicBezTo>
                  <a:cubicBezTo>
                    <a:pt x="63" y="101"/>
                    <a:pt x="69" y="106"/>
                    <a:pt x="76" y="106"/>
                  </a:cubicBezTo>
                  <a:cubicBezTo>
                    <a:pt x="71" y="110"/>
                    <a:pt x="64" y="113"/>
                    <a:pt x="56" y="113"/>
                  </a:cubicBezTo>
                  <a:cubicBezTo>
                    <a:pt x="55" y="113"/>
                    <a:pt x="53" y="113"/>
                    <a:pt x="52" y="113"/>
                  </a:cubicBezTo>
                  <a:cubicBezTo>
                    <a:pt x="59" y="117"/>
                    <a:pt x="68" y="120"/>
                    <a:pt x="77" y="120"/>
                  </a:cubicBezTo>
                  <a:cubicBezTo>
                    <a:pt x="107" y="120"/>
                    <a:pt x="124" y="95"/>
                    <a:pt x="124" y="74"/>
                  </a:cubicBezTo>
                  <a:cubicBezTo>
                    <a:pt x="124" y="73"/>
                    <a:pt x="124" y="73"/>
                    <a:pt x="124" y="72"/>
                  </a:cubicBezTo>
                  <a:cubicBezTo>
                    <a:pt x="127" y="70"/>
                    <a:pt x="130" y="67"/>
                    <a:pt x="132" y="64"/>
                  </a:cubicBezTo>
                  <a:cubicBezTo>
                    <a:pt x="129" y="65"/>
                    <a:pt x="126" y="66"/>
                    <a:pt x="123" y="66"/>
                  </a:cubicBezTo>
                  <a:cubicBezTo>
                    <a:pt x="126" y="64"/>
                    <a:pt x="129" y="61"/>
                    <a:pt x="130" y="57"/>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grpFill/>
            <a:ln>
              <a:noFill/>
            </a:ln>
          </p:spPr>
          <p:txBody>
            <a:bodyPr vert="horz" wrap="square" lIns="91440" tIns="45720" rIns="91440" bIns="45720" numCol="1" anchor="t" anchorCtr="0" compatLnSpc="1">
              <a:prstTxWarp prst="textNoShape">
                <a:avLst/>
              </a:prstTxWarp>
            </a:bodyPr>
            <a:lstStyle/>
            <a:p>
              <a:endParaRPr lang="uk-UA"/>
            </a:p>
          </p:txBody>
        </p:sp>
        <p:sp>
          <p:nvSpPr>
            <p:cNvPr id="19" name="Freeform 264"/>
            <p:cNvSpPr>
              <a:spLocks noEditPoints="1"/>
            </p:cNvSpPr>
            <p:nvPr/>
          </p:nvSpPr>
          <p:spPr bwMode="auto">
            <a:xfrm>
              <a:off x="10228803" y="6860550"/>
              <a:ext cx="528301" cy="528301"/>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68 h 176"/>
                <a:gd name="T12" fmla="*/ 8 w 176"/>
                <a:gd name="T13" fmla="*/ 88 h 176"/>
                <a:gd name="T14" fmla="*/ 88 w 176"/>
                <a:gd name="T15" fmla="*/ 8 h 176"/>
                <a:gd name="T16" fmla="*/ 168 w 176"/>
                <a:gd name="T17" fmla="*/ 88 h 176"/>
                <a:gd name="T18" fmla="*/ 88 w 176"/>
                <a:gd name="T19" fmla="*/ 168 h 176"/>
                <a:gd name="T20" fmla="*/ 96 w 176"/>
                <a:gd name="T21" fmla="*/ 69 h 176"/>
                <a:gd name="T22" fmla="*/ 101 w 176"/>
                <a:gd name="T23" fmla="*/ 64 h 176"/>
                <a:gd name="T24" fmla="*/ 108 w 176"/>
                <a:gd name="T25" fmla="*/ 64 h 176"/>
                <a:gd name="T26" fmla="*/ 108 w 176"/>
                <a:gd name="T27" fmla="*/ 52 h 176"/>
                <a:gd name="T28" fmla="*/ 97 w 176"/>
                <a:gd name="T29" fmla="*/ 52 h 176"/>
                <a:gd name="T30" fmla="*/ 80 w 176"/>
                <a:gd name="T31" fmla="*/ 68 h 176"/>
                <a:gd name="T32" fmla="*/ 80 w 176"/>
                <a:gd name="T33" fmla="*/ 76 h 176"/>
                <a:gd name="T34" fmla="*/ 72 w 176"/>
                <a:gd name="T35" fmla="*/ 76 h 176"/>
                <a:gd name="T36" fmla="*/ 72 w 176"/>
                <a:gd name="T37" fmla="*/ 88 h 176"/>
                <a:gd name="T38" fmla="*/ 80 w 176"/>
                <a:gd name="T39" fmla="*/ 88 h 176"/>
                <a:gd name="T40" fmla="*/ 80 w 176"/>
                <a:gd name="T41" fmla="*/ 124 h 176"/>
                <a:gd name="T42" fmla="*/ 96 w 176"/>
                <a:gd name="T43" fmla="*/ 124 h 176"/>
                <a:gd name="T44" fmla="*/ 96 w 176"/>
                <a:gd name="T45" fmla="*/ 88 h 176"/>
                <a:gd name="T46" fmla="*/ 107 w 176"/>
                <a:gd name="T47" fmla="*/ 88 h 176"/>
                <a:gd name="T48" fmla="*/ 108 w 176"/>
                <a:gd name="T49" fmla="*/ 76 h 176"/>
                <a:gd name="T50" fmla="*/ 96 w 176"/>
                <a:gd name="T51" fmla="*/ 76 h 176"/>
                <a:gd name="T52" fmla="*/ 96 w 176"/>
                <a:gd name="T53" fmla="*/ 6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 h="176">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moveTo>
                    <a:pt x="96" y="69"/>
                  </a:moveTo>
                  <a:cubicBezTo>
                    <a:pt x="96" y="66"/>
                    <a:pt x="96" y="64"/>
                    <a:pt x="101" y="64"/>
                  </a:cubicBezTo>
                  <a:cubicBezTo>
                    <a:pt x="108" y="64"/>
                    <a:pt x="108" y="64"/>
                    <a:pt x="108" y="64"/>
                  </a:cubicBezTo>
                  <a:cubicBezTo>
                    <a:pt x="108" y="52"/>
                    <a:pt x="108" y="52"/>
                    <a:pt x="108" y="52"/>
                  </a:cubicBezTo>
                  <a:cubicBezTo>
                    <a:pt x="97" y="52"/>
                    <a:pt x="97" y="52"/>
                    <a:pt x="97" y="52"/>
                  </a:cubicBezTo>
                  <a:cubicBezTo>
                    <a:pt x="84" y="52"/>
                    <a:pt x="80" y="58"/>
                    <a:pt x="80" y="68"/>
                  </a:cubicBezTo>
                  <a:cubicBezTo>
                    <a:pt x="80" y="76"/>
                    <a:pt x="80" y="76"/>
                    <a:pt x="80" y="76"/>
                  </a:cubicBezTo>
                  <a:cubicBezTo>
                    <a:pt x="72" y="76"/>
                    <a:pt x="72" y="76"/>
                    <a:pt x="72" y="76"/>
                  </a:cubicBezTo>
                  <a:cubicBezTo>
                    <a:pt x="72" y="88"/>
                    <a:pt x="72" y="88"/>
                    <a:pt x="72" y="88"/>
                  </a:cubicBezTo>
                  <a:cubicBezTo>
                    <a:pt x="80" y="88"/>
                    <a:pt x="80" y="88"/>
                    <a:pt x="80" y="88"/>
                  </a:cubicBezTo>
                  <a:cubicBezTo>
                    <a:pt x="80" y="124"/>
                    <a:pt x="80" y="124"/>
                    <a:pt x="80" y="124"/>
                  </a:cubicBezTo>
                  <a:cubicBezTo>
                    <a:pt x="96" y="124"/>
                    <a:pt x="96" y="124"/>
                    <a:pt x="96" y="124"/>
                  </a:cubicBezTo>
                  <a:cubicBezTo>
                    <a:pt x="96" y="88"/>
                    <a:pt x="96" y="88"/>
                    <a:pt x="96" y="88"/>
                  </a:cubicBezTo>
                  <a:cubicBezTo>
                    <a:pt x="107" y="88"/>
                    <a:pt x="107" y="88"/>
                    <a:pt x="107" y="88"/>
                  </a:cubicBezTo>
                  <a:cubicBezTo>
                    <a:pt x="108" y="76"/>
                    <a:pt x="108" y="76"/>
                    <a:pt x="108" y="76"/>
                  </a:cubicBezTo>
                  <a:cubicBezTo>
                    <a:pt x="96" y="76"/>
                    <a:pt x="96" y="76"/>
                    <a:pt x="96" y="76"/>
                  </a:cubicBezTo>
                  <a:lnTo>
                    <a:pt x="96" y="69"/>
                  </a:lnTo>
                  <a:close/>
                </a:path>
              </a:pathLst>
            </a:custGeom>
            <a:grpFill/>
            <a:ln>
              <a:noFill/>
            </a:ln>
          </p:spPr>
          <p:txBody>
            <a:bodyPr vert="horz" wrap="square" lIns="91440" tIns="45720" rIns="91440" bIns="45720" numCol="1" anchor="t" anchorCtr="0" compatLnSpc="1">
              <a:prstTxWarp prst="textNoShape">
                <a:avLst/>
              </a:prstTxWarp>
            </a:bodyPr>
            <a:lstStyle/>
            <a:p>
              <a:endParaRPr lang="uk-UA"/>
            </a:p>
          </p:txBody>
        </p:sp>
        <p:sp>
          <p:nvSpPr>
            <p:cNvPr id="20" name="Freeform 269"/>
            <p:cNvSpPr>
              <a:spLocks noEditPoints="1"/>
            </p:cNvSpPr>
            <p:nvPr/>
          </p:nvSpPr>
          <p:spPr bwMode="auto">
            <a:xfrm>
              <a:off x="8858250" y="6860550"/>
              <a:ext cx="516820" cy="528301"/>
            </a:xfrm>
            <a:custGeom>
              <a:avLst/>
              <a:gdLst>
                <a:gd name="T0" fmla="*/ 64 w 176"/>
                <a:gd name="T1" fmla="*/ 56 h 176"/>
                <a:gd name="T2" fmla="*/ 56 w 176"/>
                <a:gd name="T3" fmla="*/ 64 h 176"/>
                <a:gd name="T4" fmla="*/ 64 w 176"/>
                <a:gd name="T5" fmla="*/ 72 h 176"/>
                <a:gd name="T6" fmla="*/ 72 w 176"/>
                <a:gd name="T7" fmla="*/ 64 h 176"/>
                <a:gd name="T8" fmla="*/ 64 w 176"/>
                <a:gd name="T9" fmla="*/ 56 h 176"/>
                <a:gd name="T10" fmla="*/ 56 w 176"/>
                <a:gd name="T11" fmla="*/ 120 h 176"/>
                <a:gd name="T12" fmla="*/ 72 w 176"/>
                <a:gd name="T13" fmla="*/ 120 h 176"/>
                <a:gd name="T14" fmla="*/ 72 w 176"/>
                <a:gd name="T15" fmla="*/ 76 h 176"/>
                <a:gd name="T16" fmla="*/ 56 w 176"/>
                <a:gd name="T17" fmla="*/ 76 h 176"/>
                <a:gd name="T18" fmla="*/ 56 w 176"/>
                <a:gd name="T19" fmla="*/ 120 h 176"/>
                <a:gd name="T20" fmla="*/ 109 w 176"/>
                <a:gd name="T21" fmla="*/ 76 h 176"/>
                <a:gd name="T22" fmla="*/ 96 w 176"/>
                <a:gd name="T23" fmla="*/ 83 h 176"/>
                <a:gd name="T24" fmla="*/ 96 w 176"/>
                <a:gd name="T25" fmla="*/ 76 h 176"/>
                <a:gd name="T26" fmla="*/ 80 w 176"/>
                <a:gd name="T27" fmla="*/ 76 h 176"/>
                <a:gd name="T28" fmla="*/ 80 w 176"/>
                <a:gd name="T29" fmla="*/ 120 h 176"/>
                <a:gd name="T30" fmla="*/ 96 w 176"/>
                <a:gd name="T31" fmla="*/ 120 h 176"/>
                <a:gd name="T32" fmla="*/ 96 w 176"/>
                <a:gd name="T33" fmla="*/ 96 h 176"/>
                <a:gd name="T34" fmla="*/ 103 w 176"/>
                <a:gd name="T35" fmla="*/ 88 h 176"/>
                <a:gd name="T36" fmla="*/ 108 w 176"/>
                <a:gd name="T37" fmla="*/ 96 h 176"/>
                <a:gd name="T38" fmla="*/ 108 w 176"/>
                <a:gd name="T39" fmla="*/ 120 h 176"/>
                <a:gd name="T40" fmla="*/ 124 w 176"/>
                <a:gd name="T41" fmla="*/ 120 h 176"/>
                <a:gd name="T42" fmla="*/ 124 w 176"/>
                <a:gd name="T43" fmla="*/ 96 h 176"/>
                <a:gd name="T44" fmla="*/ 109 w 176"/>
                <a:gd name="T45" fmla="*/ 76 h 176"/>
                <a:gd name="T46" fmla="*/ 88 w 176"/>
                <a:gd name="T47" fmla="*/ 0 h 176"/>
                <a:gd name="T48" fmla="*/ 0 w 176"/>
                <a:gd name="T49" fmla="*/ 88 h 176"/>
                <a:gd name="T50" fmla="*/ 88 w 176"/>
                <a:gd name="T51" fmla="*/ 176 h 176"/>
                <a:gd name="T52" fmla="*/ 176 w 176"/>
                <a:gd name="T53" fmla="*/ 88 h 176"/>
                <a:gd name="T54" fmla="*/ 88 w 176"/>
                <a:gd name="T55" fmla="*/ 0 h 176"/>
                <a:gd name="T56" fmla="*/ 88 w 176"/>
                <a:gd name="T57" fmla="*/ 168 h 176"/>
                <a:gd name="T58" fmla="*/ 8 w 176"/>
                <a:gd name="T59" fmla="*/ 88 h 176"/>
                <a:gd name="T60" fmla="*/ 88 w 176"/>
                <a:gd name="T61" fmla="*/ 8 h 176"/>
                <a:gd name="T62" fmla="*/ 168 w 176"/>
                <a:gd name="T63" fmla="*/ 88 h 176"/>
                <a:gd name="T64" fmla="*/ 88 w 176"/>
                <a:gd name="T65" fmla="*/ 16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6" h="176">
                  <a:moveTo>
                    <a:pt x="64" y="56"/>
                  </a:moveTo>
                  <a:cubicBezTo>
                    <a:pt x="60" y="56"/>
                    <a:pt x="56" y="60"/>
                    <a:pt x="56" y="64"/>
                  </a:cubicBezTo>
                  <a:cubicBezTo>
                    <a:pt x="56" y="68"/>
                    <a:pt x="60" y="72"/>
                    <a:pt x="64" y="72"/>
                  </a:cubicBezTo>
                  <a:cubicBezTo>
                    <a:pt x="68" y="72"/>
                    <a:pt x="72" y="68"/>
                    <a:pt x="72" y="64"/>
                  </a:cubicBezTo>
                  <a:cubicBezTo>
                    <a:pt x="72" y="60"/>
                    <a:pt x="68" y="56"/>
                    <a:pt x="64" y="56"/>
                  </a:cubicBezTo>
                  <a:moveTo>
                    <a:pt x="56" y="120"/>
                  </a:moveTo>
                  <a:cubicBezTo>
                    <a:pt x="72" y="120"/>
                    <a:pt x="72" y="120"/>
                    <a:pt x="72" y="120"/>
                  </a:cubicBezTo>
                  <a:cubicBezTo>
                    <a:pt x="72" y="76"/>
                    <a:pt x="72" y="76"/>
                    <a:pt x="72" y="76"/>
                  </a:cubicBezTo>
                  <a:cubicBezTo>
                    <a:pt x="56" y="76"/>
                    <a:pt x="56" y="76"/>
                    <a:pt x="56" y="76"/>
                  </a:cubicBezTo>
                  <a:lnTo>
                    <a:pt x="56" y="120"/>
                  </a:lnTo>
                  <a:close/>
                  <a:moveTo>
                    <a:pt x="109" y="76"/>
                  </a:moveTo>
                  <a:cubicBezTo>
                    <a:pt x="98" y="76"/>
                    <a:pt x="96" y="83"/>
                    <a:pt x="96" y="83"/>
                  </a:cubicBezTo>
                  <a:cubicBezTo>
                    <a:pt x="96" y="76"/>
                    <a:pt x="96" y="76"/>
                    <a:pt x="96" y="76"/>
                  </a:cubicBezTo>
                  <a:cubicBezTo>
                    <a:pt x="80" y="76"/>
                    <a:pt x="80" y="76"/>
                    <a:pt x="80" y="76"/>
                  </a:cubicBezTo>
                  <a:cubicBezTo>
                    <a:pt x="80" y="120"/>
                    <a:pt x="80" y="120"/>
                    <a:pt x="80" y="120"/>
                  </a:cubicBezTo>
                  <a:cubicBezTo>
                    <a:pt x="96" y="120"/>
                    <a:pt x="96" y="120"/>
                    <a:pt x="96" y="120"/>
                  </a:cubicBezTo>
                  <a:cubicBezTo>
                    <a:pt x="96" y="96"/>
                    <a:pt x="96" y="96"/>
                    <a:pt x="96" y="96"/>
                  </a:cubicBezTo>
                  <a:cubicBezTo>
                    <a:pt x="96" y="96"/>
                    <a:pt x="96" y="88"/>
                    <a:pt x="103" y="88"/>
                  </a:cubicBezTo>
                  <a:cubicBezTo>
                    <a:pt x="107" y="88"/>
                    <a:pt x="108" y="92"/>
                    <a:pt x="108" y="96"/>
                  </a:cubicBezTo>
                  <a:cubicBezTo>
                    <a:pt x="108" y="120"/>
                    <a:pt x="108" y="120"/>
                    <a:pt x="108" y="120"/>
                  </a:cubicBezTo>
                  <a:cubicBezTo>
                    <a:pt x="124" y="120"/>
                    <a:pt x="124" y="120"/>
                    <a:pt x="124" y="120"/>
                  </a:cubicBezTo>
                  <a:cubicBezTo>
                    <a:pt x="124" y="96"/>
                    <a:pt x="124" y="96"/>
                    <a:pt x="124" y="96"/>
                  </a:cubicBezTo>
                  <a:cubicBezTo>
                    <a:pt x="124" y="83"/>
                    <a:pt x="119" y="76"/>
                    <a:pt x="109" y="76"/>
                  </a:cubicBezTo>
                  <a:moveTo>
                    <a:pt x="88" y="0"/>
                  </a:moveTo>
                  <a:cubicBezTo>
                    <a:pt x="39" y="0"/>
                    <a:pt x="0" y="39"/>
                    <a:pt x="0" y="88"/>
                  </a:cubicBezTo>
                  <a:cubicBezTo>
                    <a:pt x="0" y="137"/>
                    <a:pt x="39" y="176"/>
                    <a:pt x="88" y="176"/>
                  </a:cubicBezTo>
                  <a:cubicBezTo>
                    <a:pt x="137" y="176"/>
                    <a:pt x="176" y="137"/>
                    <a:pt x="176" y="88"/>
                  </a:cubicBezTo>
                  <a:cubicBezTo>
                    <a:pt x="176" y="39"/>
                    <a:pt x="137" y="0"/>
                    <a:pt x="88" y="0"/>
                  </a:cubicBezTo>
                  <a:moveTo>
                    <a:pt x="88" y="168"/>
                  </a:moveTo>
                  <a:cubicBezTo>
                    <a:pt x="44" y="168"/>
                    <a:pt x="8" y="132"/>
                    <a:pt x="8" y="88"/>
                  </a:cubicBezTo>
                  <a:cubicBezTo>
                    <a:pt x="8" y="44"/>
                    <a:pt x="44" y="8"/>
                    <a:pt x="88" y="8"/>
                  </a:cubicBezTo>
                  <a:cubicBezTo>
                    <a:pt x="132" y="8"/>
                    <a:pt x="168" y="44"/>
                    <a:pt x="168" y="88"/>
                  </a:cubicBezTo>
                  <a:cubicBezTo>
                    <a:pt x="168" y="132"/>
                    <a:pt x="132" y="168"/>
                    <a:pt x="88" y="168"/>
                  </a:cubicBezTo>
                </a:path>
              </a:pathLst>
            </a:custGeom>
            <a:grpFill/>
            <a:ln>
              <a:noFill/>
            </a:ln>
          </p:spPr>
          <p:txBody>
            <a:bodyPr vert="horz" wrap="square" lIns="91440" tIns="45720" rIns="91440" bIns="45720" numCol="1" anchor="t" anchorCtr="0" compatLnSpc="1">
              <a:prstTxWarp prst="textNoShape">
                <a:avLst/>
              </a:prstTxWarp>
            </a:bodyPr>
            <a:lstStyle/>
            <a:p>
              <a:endParaRPr lang="uk-UA"/>
            </a:p>
          </p:txBody>
        </p:sp>
      </p:grpSp>
      <p:sp>
        <p:nvSpPr>
          <p:cNvPr id="2" name="Picture Placeholder 1"/>
          <p:cNvSpPr>
            <a:spLocks noGrp="1"/>
          </p:cNvSpPr>
          <p:nvPr>
            <p:ph type="pic" sz="quarter" idx="11"/>
          </p:nvPr>
        </p:nvSpPr>
        <p:spPr/>
      </p:sp>
    </p:spTree>
    <p:extLst>
      <p:ext uri="{BB962C8B-B14F-4D97-AF65-F5344CB8AC3E}">
        <p14:creationId xmlns:p14="http://schemas.microsoft.com/office/powerpoint/2010/main" val="204195598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25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250"/>
                                        <p:tgtEl>
                                          <p:spTgt spid="9"/>
                                        </p:tgtEl>
                                      </p:cBhvr>
                                    </p:animEffect>
                                    <p:anim calcmode="lin" valueType="num">
                                      <p:cBhvr>
                                        <p:cTn id="8" dur="1250" fill="hold"/>
                                        <p:tgtEl>
                                          <p:spTgt spid="9"/>
                                        </p:tgtEl>
                                        <p:attrNameLst>
                                          <p:attrName>ppt_x</p:attrName>
                                        </p:attrNameLst>
                                      </p:cBhvr>
                                      <p:tavLst>
                                        <p:tav tm="0">
                                          <p:val>
                                            <p:strVal val="#ppt_x"/>
                                          </p:val>
                                        </p:tav>
                                        <p:tav tm="100000">
                                          <p:val>
                                            <p:strVal val="#ppt_x"/>
                                          </p:val>
                                        </p:tav>
                                      </p:tavLst>
                                    </p:anim>
                                    <p:anim calcmode="lin" valueType="num">
                                      <p:cBhvr>
                                        <p:cTn id="9" dur="1125" decel="100000" fill="hold"/>
                                        <p:tgtEl>
                                          <p:spTgt spid="9"/>
                                        </p:tgtEl>
                                        <p:attrNameLst>
                                          <p:attrName>ppt_y</p:attrName>
                                        </p:attrNameLst>
                                      </p:cBhvr>
                                      <p:tavLst>
                                        <p:tav tm="0">
                                          <p:val>
                                            <p:strVal val="#ppt_y+1"/>
                                          </p:val>
                                        </p:tav>
                                        <p:tav tm="100000">
                                          <p:val>
                                            <p:strVal val="#ppt_y-.03"/>
                                          </p:val>
                                        </p:tav>
                                      </p:tavLst>
                                    </p:anim>
                                    <p:anim calcmode="lin" valueType="num">
                                      <p:cBhvr>
                                        <p:cTn id="10" dur="125" accel="100000" fill="hold">
                                          <p:stCondLst>
                                            <p:cond delay="1125"/>
                                          </p:stCondLst>
                                        </p:cTn>
                                        <p:tgtEl>
                                          <p:spTgt spid="9"/>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50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1250"/>
                                        <p:tgtEl>
                                          <p:spTgt spid="28"/>
                                        </p:tgtEl>
                                      </p:cBhvr>
                                    </p:animEffect>
                                    <p:anim calcmode="lin" valueType="num">
                                      <p:cBhvr>
                                        <p:cTn id="14" dur="1250" fill="hold"/>
                                        <p:tgtEl>
                                          <p:spTgt spid="28"/>
                                        </p:tgtEl>
                                        <p:attrNameLst>
                                          <p:attrName>ppt_x</p:attrName>
                                        </p:attrNameLst>
                                      </p:cBhvr>
                                      <p:tavLst>
                                        <p:tav tm="0">
                                          <p:val>
                                            <p:strVal val="#ppt_x"/>
                                          </p:val>
                                        </p:tav>
                                        <p:tav tm="100000">
                                          <p:val>
                                            <p:strVal val="#ppt_x"/>
                                          </p:val>
                                        </p:tav>
                                      </p:tavLst>
                                    </p:anim>
                                    <p:anim calcmode="lin" valueType="num">
                                      <p:cBhvr>
                                        <p:cTn id="15" dur="1125" decel="100000" fill="hold"/>
                                        <p:tgtEl>
                                          <p:spTgt spid="28"/>
                                        </p:tgtEl>
                                        <p:attrNameLst>
                                          <p:attrName>ppt_y</p:attrName>
                                        </p:attrNameLst>
                                      </p:cBhvr>
                                      <p:tavLst>
                                        <p:tav tm="0">
                                          <p:val>
                                            <p:strVal val="#ppt_y+1"/>
                                          </p:val>
                                        </p:tav>
                                        <p:tav tm="100000">
                                          <p:val>
                                            <p:strVal val="#ppt_y-.03"/>
                                          </p:val>
                                        </p:tav>
                                      </p:tavLst>
                                    </p:anim>
                                    <p:anim calcmode="lin" valueType="num">
                                      <p:cBhvr>
                                        <p:cTn id="16" dur="125" accel="100000" fill="hold">
                                          <p:stCondLst>
                                            <p:cond delay="1125"/>
                                          </p:stCondLst>
                                        </p:cTn>
                                        <p:tgtEl>
                                          <p:spTgt spid="28"/>
                                        </p:tgtEl>
                                        <p:attrNameLst>
                                          <p:attrName>ppt_y</p:attrName>
                                        </p:attrNameLst>
                                      </p:cBhvr>
                                      <p:tavLst>
                                        <p:tav tm="0">
                                          <p:val>
                                            <p:strVal val="#ppt_y-.03"/>
                                          </p:val>
                                        </p:tav>
                                        <p:tav tm="100000">
                                          <p:val>
                                            <p:strVal val="#ppt_y"/>
                                          </p:val>
                                        </p:tav>
                                      </p:tavLst>
                                    </p:anim>
                                  </p:childTnLst>
                                </p:cTn>
                              </p:par>
                              <p:par>
                                <p:cTn id="17" presetID="37" presetClass="entr" presetSubtype="0" fill="hold" nodeType="withEffect">
                                  <p:stCondLst>
                                    <p:cond delay="75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1250"/>
                                        <p:tgtEl>
                                          <p:spTgt spid="13"/>
                                        </p:tgtEl>
                                      </p:cBhvr>
                                    </p:animEffect>
                                    <p:anim calcmode="lin" valueType="num">
                                      <p:cBhvr>
                                        <p:cTn id="20" dur="1250" fill="hold"/>
                                        <p:tgtEl>
                                          <p:spTgt spid="13"/>
                                        </p:tgtEl>
                                        <p:attrNameLst>
                                          <p:attrName>ppt_x</p:attrName>
                                        </p:attrNameLst>
                                      </p:cBhvr>
                                      <p:tavLst>
                                        <p:tav tm="0">
                                          <p:val>
                                            <p:strVal val="#ppt_x"/>
                                          </p:val>
                                        </p:tav>
                                        <p:tav tm="100000">
                                          <p:val>
                                            <p:strVal val="#ppt_x"/>
                                          </p:val>
                                        </p:tav>
                                      </p:tavLst>
                                    </p:anim>
                                    <p:anim calcmode="lin" valueType="num">
                                      <p:cBhvr>
                                        <p:cTn id="21" dur="1125" decel="100000" fill="hold"/>
                                        <p:tgtEl>
                                          <p:spTgt spid="13"/>
                                        </p:tgtEl>
                                        <p:attrNameLst>
                                          <p:attrName>ppt_y</p:attrName>
                                        </p:attrNameLst>
                                      </p:cBhvr>
                                      <p:tavLst>
                                        <p:tav tm="0">
                                          <p:val>
                                            <p:strVal val="#ppt_y+1"/>
                                          </p:val>
                                        </p:tav>
                                        <p:tav tm="100000">
                                          <p:val>
                                            <p:strVal val="#ppt_y-.03"/>
                                          </p:val>
                                        </p:tav>
                                      </p:tavLst>
                                    </p:anim>
                                    <p:anim calcmode="lin" valueType="num">
                                      <p:cBhvr>
                                        <p:cTn id="22" dur="125" accel="100000" fill="hold">
                                          <p:stCondLst>
                                            <p:cond delay="1125"/>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8" grpId="0"/>
    </p:bldLst>
  </p:timing>
</p:sld>
</file>

<file path=ppt/theme/theme1.xml><?xml version="1.0" encoding="utf-8"?>
<a:theme xmlns:a="http://schemas.openxmlformats.org/drawingml/2006/main" name="GENARAL LAYOUTS">
  <a:themeElements>
    <a:clrScheme name="SIMLICITY">
      <a:dk1>
        <a:srgbClr val="0A091B"/>
      </a:dk1>
      <a:lt1>
        <a:srgbClr val="F2F2F5"/>
      </a:lt1>
      <a:dk2>
        <a:srgbClr val="858591"/>
      </a:dk2>
      <a:lt2>
        <a:srgbClr val="FFFFFF"/>
      </a:lt2>
      <a:accent1>
        <a:srgbClr val="1FBAD7"/>
      </a:accent1>
      <a:accent2>
        <a:srgbClr val="C0C0C8"/>
      </a:accent2>
      <a:accent3>
        <a:srgbClr val="1FBAD7"/>
      </a:accent3>
      <a:accent4>
        <a:srgbClr val="1FBAD7"/>
      </a:accent4>
      <a:accent5>
        <a:srgbClr val="1FBAD7"/>
      </a:accent5>
      <a:accent6>
        <a:srgbClr val="1FBAD7"/>
      </a:accent6>
      <a:hlink>
        <a:srgbClr val="178BA1"/>
      </a:hlink>
      <a:folHlink>
        <a:srgbClr val="74D8EB"/>
      </a:folHlink>
    </a:clrScheme>
    <a:fontScheme name="Simplicity - Roboto">
      <a:majorFont>
        <a:latin typeface="Roboto Condensed"/>
        <a:ea typeface=""/>
        <a:cs typeface=""/>
      </a:majorFont>
      <a:minorFont>
        <a:latin typeface="Robot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63500">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80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5400" cap="sq">
          <a:solidFill>
            <a:schemeClr val="accent2"/>
          </a:solidFill>
          <a:beve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00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AM SLIDES">
  <a:themeElements>
    <a:clrScheme name="SIMLICITY">
      <a:dk1>
        <a:srgbClr val="0A091B"/>
      </a:dk1>
      <a:lt1>
        <a:srgbClr val="F2F2F5"/>
      </a:lt1>
      <a:dk2>
        <a:srgbClr val="858591"/>
      </a:dk2>
      <a:lt2>
        <a:srgbClr val="FFFFFF"/>
      </a:lt2>
      <a:accent1>
        <a:srgbClr val="1FBAD7"/>
      </a:accent1>
      <a:accent2>
        <a:srgbClr val="C0C0C8"/>
      </a:accent2>
      <a:accent3>
        <a:srgbClr val="1FBAD7"/>
      </a:accent3>
      <a:accent4>
        <a:srgbClr val="1FBAD7"/>
      </a:accent4>
      <a:accent5>
        <a:srgbClr val="1FBAD7"/>
      </a:accent5>
      <a:accent6>
        <a:srgbClr val="1FBAD7"/>
      </a:accent6>
      <a:hlink>
        <a:srgbClr val="178BA1"/>
      </a:hlink>
      <a:folHlink>
        <a:srgbClr val="74D8EB"/>
      </a:folHlink>
    </a:clrScheme>
    <a:fontScheme name="Simplicity - Roboto">
      <a:majorFont>
        <a:latin typeface="Roboto Condensed"/>
        <a:ea typeface=""/>
        <a:cs typeface=""/>
      </a:majorFont>
      <a:minorFont>
        <a:latin typeface="Robot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63500">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80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5400" cap="sq">
          <a:solidFill>
            <a:schemeClr val="accent2"/>
          </a:solidFill>
          <a:beve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00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LIDES WITH IMAGES">
  <a:themeElements>
    <a:clrScheme name="SIMLICITY">
      <a:dk1>
        <a:srgbClr val="0A091B"/>
      </a:dk1>
      <a:lt1>
        <a:srgbClr val="F2F2F5"/>
      </a:lt1>
      <a:dk2>
        <a:srgbClr val="858591"/>
      </a:dk2>
      <a:lt2>
        <a:srgbClr val="FFFFFF"/>
      </a:lt2>
      <a:accent1>
        <a:srgbClr val="1FBAD7"/>
      </a:accent1>
      <a:accent2>
        <a:srgbClr val="C0C0C8"/>
      </a:accent2>
      <a:accent3>
        <a:srgbClr val="1FBAD7"/>
      </a:accent3>
      <a:accent4>
        <a:srgbClr val="1FBAD7"/>
      </a:accent4>
      <a:accent5>
        <a:srgbClr val="1FBAD7"/>
      </a:accent5>
      <a:accent6>
        <a:srgbClr val="1FBAD7"/>
      </a:accent6>
      <a:hlink>
        <a:srgbClr val="178BA1"/>
      </a:hlink>
      <a:folHlink>
        <a:srgbClr val="74D8EB"/>
      </a:folHlink>
    </a:clrScheme>
    <a:fontScheme name="Simplicity - Roboto">
      <a:majorFont>
        <a:latin typeface="Roboto Condensed"/>
        <a:ea typeface=""/>
        <a:cs typeface=""/>
      </a:majorFont>
      <a:minorFont>
        <a:latin typeface="Robot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63500">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80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5400" cap="sq">
          <a:solidFill>
            <a:schemeClr val="accent2"/>
          </a:solidFill>
          <a:beve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00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PORTFOLIO">
  <a:themeElements>
    <a:clrScheme name="SIMLICITY">
      <a:dk1>
        <a:srgbClr val="0A091B"/>
      </a:dk1>
      <a:lt1>
        <a:srgbClr val="F2F2F5"/>
      </a:lt1>
      <a:dk2>
        <a:srgbClr val="858591"/>
      </a:dk2>
      <a:lt2>
        <a:srgbClr val="FFFFFF"/>
      </a:lt2>
      <a:accent1>
        <a:srgbClr val="1FBAD7"/>
      </a:accent1>
      <a:accent2>
        <a:srgbClr val="C0C0C8"/>
      </a:accent2>
      <a:accent3>
        <a:srgbClr val="1FBAD7"/>
      </a:accent3>
      <a:accent4>
        <a:srgbClr val="1FBAD7"/>
      </a:accent4>
      <a:accent5>
        <a:srgbClr val="1FBAD7"/>
      </a:accent5>
      <a:accent6>
        <a:srgbClr val="1FBAD7"/>
      </a:accent6>
      <a:hlink>
        <a:srgbClr val="178BA1"/>
      </a:hlink>
      <a:folHlink>
        <a:srgbClr val="74D8EB"/>
      </a:folHlink>
    </a:clrScheme>
    <a:fontScheme name="Simplicity - Roboto">
      <a:majorFont>
        <a:latin typeface="Roboto Condensed"/>
        <a:ea typeface=""/>
        <a:cs typeface=""/>
      </a:majorFont>
      <a:minorFont>
        <a:latin typeface="Robot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63500">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280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25400" cap="sq">
          <a:solidFill>
            <a:schemeClr val="accent2"/>
          </a:solidFill>
          <a:beve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00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8335</TotalTime>
  <Words>12824</Words>
  <Application>Microsoft Office PowerPoint</Application>
  <PresentationFormat>Custom</PresentationFormat>
  <Paragraphs>2509</Paragraphs>
  <Slides>214</Slides>
  <Notes>214</Notes>
  <HiddenSlides>0</HiddenSlides>
  <MMClips>0</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214</vt:i4>
      </vt:variant>
    </vt:vector>
  </HeadingPairs>
  <TitlesOfParts>
    <vt:vector size="229" baseType="lpstr">
      <vt:lpstr>Arial</vt:lpstr>
      <vt:lpstr>Bebas Neue</vt:lpstr>
      <vt:lpstr>Calibri</vt:lpstr>
      <vt:lpstr>Courier New</vt:lpstr>
      <vt:lpstr>FontAwesome</vt:lpstr>
      <vt:lpstr>Lato Semibold</vt:lpstr>
      <vt:lpstr>Roboto</vt:lpstr>
      <vt:lpstr>Roboto Condensed</vt:lpstr>
      <vt:lpstr>Segoe UI</vt:lpstr>
      <vt:lpstr>Wilderness Typeface</vt:lpstr>
      <vt:lpstr>Wingdings</vt:lpstr>
      <vt:lpstr>GENARAL LAYOUTS</vt:lpstr>
      <vt:lpstr>TEAM SLIDES</vt:lpstr>
      <vt:lpstr>SLIDES WITH IMAGES</vt:lpstr>
      <vt:lpstr>PORTFOLIO</vt:lpstr>
      <vt:lpstr>PowerPoint Presentation</vt:lpstr>
      <vt:lpstr>Reach vs. Richness There are 10 kinds of people in the world.  Those that understand binary, and those that don’t.</vt:lpstr>
      <vt:lpstr>‘Web’ App Models Whoa… That’s some cool animation. </vt:lpstr>
      <vt:lpstr>Progressive Web Apps Oct 31 == Dec 25, so Halloween is Christmas.</vt:lpstr>
      <vt:lpstr>Reach vs. Richness There are 10 kinds of people in the world.  Those that understand binary, and those that don’t.</vt:lpstr>
      <vt:lpstr>PowerPoint Presentation</vt:lpstr>
      <vt:lpstr>PowerPoint Presentation</vt:lpstr>
      <vt:lpstr>PowerPoint Presentation</vt:lpstr>
      <vt:lpstr>general introduction</vt:lpstr>
      <vt:lpstr>welcome message</vt:lpstr>
      <vt:lpstr>welcome message</vt:lpstr>
      <vt:lpstr>content review</vt:lpstr>
      <vt:lpstr>presentation agenda</vt:lpstr>
      <vt:lpstr>presentation agenda</vt:lpstr>
      <vt:lpstr>presentation agenda</vt:lpstr>
      <vt:lpstr>presentation agenda</vt:lpstr>
      <vt:lpstr>market review</vt:lpstr>
      <vt:lpstr>two columns review</vt:lpstr>
      <vt:lpstr>three columns review</vt:lpstr>
      <vt:lpstr>key  comments</vt:lpstr>
      <vt:lpstr>PowerPoint Presentation</vt:lpstr>
      <vt:lpstr>PowerPoint Presentation</vt:lpstr>
      <vt:lpstr>PowerPoint Presentation</vt:lpstr>
      <vt:lpstr>about our company</vt:lpstr>
      <vt:lpstr>company statements</vt:lpstr>
      <vt:lpstr>company core values</vt:lpstr>
      <vt:lpstr>benefets for you</vt:lpstr>
      <vt:lpstr>company vision</vt:lpstr>
      <vt:lpstr>who  we are</vt:lpstr>
      <vt:lpstr>we are social</vt:lpstr>
      <vt:lpstr>PowerPoint Presentation</vt:lpstr>
      <vt:lpstr>PowerPoint Presentation</vt:lpstr>
      <vt:lpstr>PowerPoint Presentation</vt:lpstr>
      <vt:lpstr>PowerPoint Presentation</vt:lpstr>
      <vt:lpstr>company timeline</vt:lpstr>
      <vt:lpstr>company timeline</vt:lpstr>
      <vt:lpstr>company timeline</vt:lpstr>
      <vt:lpstr>company timeline</vt:lpstr>
      <vt:lpstr>company timeline</vt:lpstr>
      <vt:lpstr>business profile</vt:lpstr>
      <vt:lpstr>our company targets</vt:lpstr>
      <vt:lpstr>we love innovations</vt:lpstr>
      <vt:lpstr>what  we do</vt:lpstr>
      <vt:lpstr>what  we do</vt:lpstr>
      <vt:lpstr>what  we do</vt:lpstr>
      <vt:lpstr>our  services</vt:lpstr>
      <vt:lpstr>our services</vt:lpstr>
      <vt:lpstr>our services</vt:lpstr>
      <vt:lpstr>we are professionals</vt:lpstr>
      <vt:lpstr>numeric list option</vt:lpstr>
      <vt:lpstr>numeric list option</vt:lpstr>
      <vt:lpstr>numeric list option</vt:lpstr>
      <vt:lpstr>numeric list option</vt:lpstr>
      <vt:lpstr>PowerPoint Presentation</vt:lpstr>
      <vt:lpstr>PowerPoint Presentation</vt:lpstr>
      <vt:lpstr>icon list option</vt:lpstr>
      <vt:lpstr>icon list option</vt:lpstr>
      <vt:lpstr>icon list option</vt:lpstr>
      <vt:lpstr>icon list option</vt:lpstr>
      <vt:lpstr>option list</vt:lpstr>
      <vt:lpstr>option list</vt:lpstr>
      <vt:lpstr>PowerPoint Presentation</vt:lpstr>
      <vt:lpstr>our client</vt:lpstr>
      <vt:lpstr>our clients</vt:lpstr>
      <vt:lpstr>our clients list</vt:lpstr>
      <vt:lpstr>our clients testimony</vt:lpstr>
      <vt:lpstr>what  clients say</vt:lpstr>
      <vt:lpstr>PowerPoint Presentation</vt:lpstr>
      <vt:lpstr>we are the team</vt:lpstr>
      <vt:lpstr>we are professionals</vt:lpstr>
      <vt:lpstr>meet our creative director </vt:lpstr>
      <vt:lpstr>meet our founder</vt:lpstr>
      <vt:lpstr>meet our design team</vt:lpstr>
      <vt:lpstr>meet our top management</vt:lpstr>
      <vt:lpstr>meet our team</vt:lpstr>
      <vt:lpstr>meet the team</vt:lpstr>
      <vt:lpstr>PowerPoint Presentation</vt:lpstr>
      <vt:lpstr>single  project layout</vt:lpstr>
      <vt:lpstr>two columns projects list</vt:lpstr>
      <vt:lpstr>three columns projects list</vt:lpstr>
      <vt:lpstr>our latest projects</vt:lpstr>
      <vt:lpstr>project showcase</vt:lpstr>
      <vt:lpstr>showcase option</vt:lpstr>
      <vt:lpstr>project showcase</vt:lpstr>
      <vt:lpstr>latest projects</vt:lpstr>
      <vt:lpstr>phone device</vt:lpstr>
      <vt:lpstr>phone device</vt:lpstr>
      <vt:lpstr>tablet device</vt:lpstr>
      <vt:lpstr>laptop device</vt:lpstr>
      <vt:lpstr>laptop device</vt:lpstr>
      <vt:lpstr>desktop device</vt:lpstr>
      <vt:lpstr>desktop device</vt:lpstr>
      <vt:lpstr>phone device</vt:lpstr>
      <vt:lpstr>application review</vt:lpstr>
      <vt:lpstr>tablet device</vt:lpstr>
      <vt:lpstr>web design project</vt:lpstr>
      <vt:lpstr>desktop device</vt:lpstr>
      <vt:lpstr>all devices layout</vt:lpstr>
      <vt:lpstr>web design sample</vt:lpstr>
      <vt:lpstr>web design project</vt:lpstr>
      <vt:lpstr>product  showcase</vt:lpstr>
      <vt:lpstr>PowerPoint Presentation</vt:lpstr>
      <vt:lpstr>PowerPoint Presentation</vt:lpstr>
      <vt:lpstr>PowerPoint Presentation</vt:lpstr>
      <vt:lpstr>PowerPoint Presentation</vt:lpstr>
      <vt:lpstr>four steps process</vt:lpstr>
      <vt:lpstr>three steps process</vt:lpstr>
      <vt:lpstr>swot analysis</vt:lpstr>
      <vt:lpstr>swot analysis</vt:lpstr>
      <vt:lpstr>swot analysis</vt:lpstr>
      <vt:lpstr>swot analysis</vt:lpstr>
      <vt:lpstr>road map</vt:lpstr>
      <vt:lpstr>action plan</vt:lpstr>
      <vt:lpstr>business  strategy</vt:lpstr>
      <vt:lpstr>project timeline</vt:lpstr>
      <vt:lpstr>PowerPoint Presentation</vt:lpstr>
      <vt:lpstr>project timeline</vt:lpstr>
      <vt:lpstr>project timeline</vt:lpstr>
      <vt:lpstr>project timeline</vt:lpstr>
      <vt:lpstr>project timeline</vt:lpstr>
      <vt:lpstr>project timeline</vt:lpstr>
      <vt:lpstr>we have an action plan</vt:lpstr>
      <vt:lpstr>we have an action plan</vt:lpstr>
      <vt:lpstr>we have an action plan</vt:lpstr>
      <vt:lpstr>project timeline</vt:lpstr>
      <vt:lpstr>project timeline</vt:lpstr>
      <vt:lpstr>ask yourself</vt:lpstr>
      <vt:lpstr>isn’t it because…</vt:lpstr>
      <vt:lpstr>ask yourself</vt:lpstr>
      <vt:lpstr>two major benefits</vt:lpstr>
      <vt:lpstr>we deliver solution</vt:lpstr>
      <vt:lpstr>three solution options</vt:lpstr>
      <vt:lpstr>business process</vt:lpstr>
      <vt:lpstr>business process</vt:lpstr>
      <vt:lpstr>PowerPoint Presentation</vt:lpstr>
      <vt:lpstr>subscriptions option</vt:lpstr>
      <vt:lpstr>pricing table</vt:lpstr>
      <vt:lpstr>subscription - basic plan</vt:lpstr>
      <vt:lpstr>subscription - premium plan</vt:lpstr>
      <vt:lpstr>project objectives</vt:lpstr>
      <vt:lpstr>our main target</vt:lpstr>
      <vt:lpstr>our business process</vt:lpstr>
      <vt:lpstr>pros &amp; cons list</vt:lpstr>
      <vt:lpstr>PowerPoint Presentation</vt:lpstr>
      <vt:lpstr>social inforgaphic</vt:lpstr>
      <vt:lpstr>we are  social</vt:lpstr>
      <vt:lpstr>facebook - gender analysis </vt:lpstr>
      <vt:lpstr>facebook review - visits through day </vt:lpstr>
      <vt:lpstr>twitter review - tweets through week</vt:lpstr>
      <vt:lpstr>twitter review - followers history</vt:lpstr>
      <vt:lpstr>social media - youtube review</vt:lpstr>
      <vt:lpstr>social media - google+ review</vt:lpstr>
      <vt:lpstr>PowerPoint Presentation</vt:lpstr>
      <vt:lpstr>PowerPoint Presentation</vt:lpstr>
      <vt:lpstr>PowerPoint Presentation</vt:lpstr>
      <vt:lpstr>PowerPoint Presentation</vt:lpstr>
      <vt:lpstr>circle infographics</vt:lpstr>
      <vt:lpstr>circle infographics</vt:lpstr>
      <vt:lpstr>circle infographics</vt:lpstr>
      <vt:lpstr>circle infographics</vt:lpstr>
      <vt:lpstr>triangle infographic</vt:lpstr>
      <vt:lpstr>triangle infographic</vt:lpstr>
      <vt:lpstr>infographics option</vt:lpstr>
      <vt:lpstr>think  benefits</vt:lpstr>
      <vt:lpstr>company elements</vt:lpstr>
      <vt:lpstr>business princeples</vt:lpstr>
      <vt:lpstr>five-star service</vt:lpstr>
      <vt:lpstr>success formula</vt:lpstr>
      <vt:lpstr>six R’s  of success</vt:lpstr>
      <vt:lpstr>bulb infographic</vt:lpstr>
      <vt:lpstr>our benefits</vt:lpstr>
      <vt:lpstr>tree infographic</vt:lpstr>
      <vt:lpstr>we unite opposites</vt:lpstr>
      <vt:lpstr>four option infographics</vt:lpstr>
      <vt:lpstr>six options infographics</vt:lpstr>
      <vt:lpstr>eight benefits infographics</vt:lpstr>
      <vt:lpstr>excellent strategy</vt:lpstr>
      <vt:lpstr>business strategy</vt:lpstr>
      <vt:lpstr>our  services</vt:lpstr>
      <vt:lpstr>top three sellers</vt:lpstr>
      <vt:lpstr>business strategy</vt:lpstr>
      <vt:lpstr>flow infographics</vt:lpstr>
      <vt:lpstr>flow infographics</vt:lpstr>
      <vt:lpstr>flow infographics</vt:lpstr>
      <vt:lpstr>PowerPoint Presentation</vt:lpstr>
      <vt:lpstr>PowerPoint Presentation</vt:lpstr>
      <vt:lpstr>smart chart -  annual sales, k-usd</vt:lpstr>
      <vt:lpstr>smart chart -  sales by quarters, k-usd</vt:lpstr>
      <vt:lpstr>smart chart option</vt:lpstr>
      <vt:lpstr>smart bar chart option</vt:lpstr>
      <vt:lpstr>smart pie chart option</vt:lpstr>
      <vt:lpstr>smart pie chart option</vt:lpstr>
      <vt:lpstr>smart area chart option</vt:lpstr>
      <vt:lpstr>smart chart option</vt:lpstr>
      <vt:lpstr>smart chart option</vt:lpstr>
      <vt:lpstr>smart chart option</vt:lpstr>
      <vt:lpstr>PowerPoint Presentation</vt:lpstr>
      <vt:lpstr>world map</vt:lpstr>
      <vt:lpstr>world map</vt:lpstr>
      <vt:lpstr>world map</vt:lpstr>
      <vt:lpstr>world map option</vt:lpstr>
      <vt:lpstr>map option</vt:lpstr>
      <vt:lpstr>africa map</vt:lpstr>
      <vt:lpstr>united states map</vt:lpstr>
      <vt:lpstr>united states map</vt:lpstr>
      <vt:lpstr>germany map</vt:lpstr>
      <vt:lpstr>great britain map</vt:lpstr>
      <vt:lpstr>india map</vt:lpstr>
      <vt:lpstr>china map</vt:lpstr>
      <vt:lpstr>PowerPoint Presentation</vt:lpstr>
      <vt:lpstr>PowerPoint Presentation</vt:lpstr>
      <vt:lpstr>our contacts</vt:lpstr>
      <vt:lpstr>our contacts</vt:lpstr>
      <vt:lpstr>PowerPoint Presentation</vt:lpstr>
    </vt:vector>
  </TitlesOfParts>
  <Company>diakov.net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Палотенце</dc:creator>
  <cp:lastModifiedBy>Nik Molnar</cp:lastModifiedBy>
  <cp:revision>932</cp:revision>
  <dcterms:created xsi:type="dcterms:W3CDTF">2015-01-20T11:47:48Z</dcterms:created>
  <dcterms:modified xsi:type="dcterms:W3CDTF">2017-06-04T02:54:01Z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SetBy">
    <vt:lpwstr>nimolnar@microsoft.com</vt:lpwstr>
  </property>
  <property fmtid="{D5CDD505-2E9C-101B-9397-08002B2CF9AE}" pid="6" name="MSIP_Label_f42aa342-8706-4288-bd11-ebb85995028c_SetDate">
    <vt:lpwstr>2017-06-02T13:56:11.0936340-05:00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